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sldIdLst>
    <p:sldId id="256" r:id="rId2"/>
    <p:sldId id="261" r:id="rId3"/>
    <p:sldId id="260" r:id="rId4"/>
    <p:sldId id="259" r:id="rId5"/>
    <p:sldId id="258" r:id="rId6"/>
    <p:sldId id="257" r:id="rId7"/>
  </p:sldIdLst>
  <p:sldSz cx="9601200" cy="12801600" type="A3"/>
  <p:notesSz cx="6858000" cy="9144000"/>
  <p:defaultTextStyle>
    <a:defPPr>
      <a:defRPr lang="en-US"/>
    </a:defPPr>
    <a:lvl1pPr marL="0" algn="l" defTabSz="457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27" algn="l" defTabSz="457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254" algn="l" defTabSz="457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381" algn="l" defTabSz="457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508" algn="l" defTabSz="457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635" algn="l" defTabSz="457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2762" algn="l" defTabSz="457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199889" algn="l" defTabSz="457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015" algn="l" defTabSz="45712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9595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840"/>
    <p:restoredTop sz="93672"/>
  </p:normalViewPr>
  <p:slideViewPr>
    <p:cSldViewPr snapToGrid="0">
      <p:cViewPr>
        <p:scale>
          <a:sx n="70" d="100"/>
          <a:sy n="70" d="100"/>
        </p:scale>
        <p:origin x="1296" y="-8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720090" y="2095080"/>
            <a:ext cx="8161020" cy="4456854"/>
          </a:xfrm>
        </p:spPr>
        <p:txBody>
          <a:bodyPr anchor="b"/>
          <a:lstStyle>
            <a:lvl1pPr algn="ctr">
              <a:defRPr sz="6299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200150" y="6723804"/>
            <a:ext cx="7200900" cy="3090756"/>
          </a:xfrm>
        </p:spPr>
        <p:txBody>
          <a:bodyPr/>
          <a:lstStyle>
            <a:lvl1pPr marL="0" indent="0" algn="ctr">
              <a:buNone/>
              <a:defRPr sz="2520"/>
            </a:lvl1pPr>
            <a:lvl2pPr marL="480030" indent="0" algn="ctr">
              <a:buNone/>
              <a:defRPr sz="2099"/>
            </a:lvl2pPr>
            <a:lvl3pPr marL="960060" indent="0" algn="ctr">
              <a:buNone/>
              <a:defRPr sz="1891"/>
            </a:lvl3pPr>
            <a:lvl4pPr marL="1440087" indent="0" algn="ctr">
              <a:buNone/>
              <a:defRPr sz="1680"/>
            </a:lvl4pPr>
            <a:lvl5pPr marL="1920117" indent="0" algn="ctr">
              <a:buNone/>
              <a:defRPr sz="1680"/>
            </a:lvl5pPr>
            <a:lvl6pPr marL="2400147" indent="0" algn="ctr">
              <a:buNone/>
              <a:defRPr sz="1680"/>
            </a:lvl6pPr>
            <a:lvl7pPr marL="2880176" indent="0" algn="ctr">
              <a:buNone/>
              <a:defRPr sz="1680"/>
            </a:lvl7pPr>
            <a:lvl8pPr marL="3360204" indent="0" algn="ctr">
              <a:buNone/>
              <a:defRPr sz="1680"/>
            </a:lvl8pPr>
            <a:lvl9pPr marL="3840234" indent="0" algn="ctr">
              <a:buNone/>
              <a:defRPr sz="1680"/>
            </a:lvl9pPr>
          </a:lstStyle>
          <a:p>
            <a:r>
              <a:rPr lang="ja-JP" altLang="en-US"/>
              <a:t>マスター サブタイトルの書式設定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86613150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974650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70860" y="681567"/>
            <a:ext cx="2070259" cy="10848764"/>
          </a:xfrm>
        </p:spPr>
        <p:txBody>
          <a:bodyPr vert="eaVert"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60084" y="681567"/>
            <a:ext cx="6090761" cy="10848764"/>
          </a:xfrm>
        </p:spPr>
        <p:txBody>
          <a:bodyPr vert="eaVert"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408684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3128717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55082" y="3191515"/>
            <a:ext cx="8281035" cy="5325109"/>
          </a:xfrm>
        </p:spPr>
        <p:txBody>
          <a:bodyPr anchor="b"/>
          <a:lstStyle>
            <a:lvl1pPr>
              <a:defRPr sz="6299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55082" y="8567001"/>
            <a:ext cx="8281035" cy="2800349"/>
          </a:xfrm>
        </p:spPr>
        <p:txBody>
          <a:bodyPr/>
          <a:lstStyle>
            <a:lvl1pPr marL="0" indent="0">
              <a:buNone/>
              <a:defRPr sz="2520">
                <a:solidFill>
                  <a:schemeClr val="tx1"/>
                </a:solidFill>
              </a:defRPr>
            </a:lvl1pPr>
            <a:lvl2pPr marL="480030" indent="0">
              <a:buNone/>
              <a:defRPr sz="2099">
                <a:solidFill>
                  <a:schemeClr val="tx1">
                    <a:tint val="75000"/>
                  </a:schemeClr>
                </a:solidFill>
              </a:defRPr>
            </a:lvl2pPr>
            <a:lvl3pPr marL="960060" indent="0">
              <a:buNone/>
              <a:defRPr sz="1891">
                <a:solidFill>
                  <a:schemeClr val="tx1">
                    <a:tint val="75000"/>
                  </a:schemeClr>
                </a:solidFill>
              </a:defRPr>
            </a:lvl3pPr>
            <a:lvl4pPr marL="1440087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4pPr>
            <a:lvl5pPr marL="1920117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5pPr>
            <a:lvl6pPr marL="2400147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6pPr>
            <a:lvl7pPr marL="2880176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7pPr>
            <a:lvl8pPr marL="3360204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8pPr>
            <a:lvl9pPr marL="3840234" indent="0">
              <a:buNone/>
              <a:defRPr sz="16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13524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60083" y="3407834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860608" y="3407834"/>
            <a:ext cx="4080510" cy="81224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08623124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681569"/>
            <a:ext cx="8281035" cy="2474385"/>
          </a:xfrm>
        </p:spPr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1334" y="3138174"/>
            <a:ext cx="4061757" cy="1537968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30" indent="0">
              <a:buNone/>
              <a:defRPr sz="2099" b="1"/>
            </a:lvl2pPr>
            <a:lvl3pPr marL="960060" indent="0">
              <a:buNone/>
              <a:defRPr sz="1891" b="1"/>
            </a:lvl3pPr>
            <a:lvl4pPr marL="1440087" indent="0">
              <a:buNone/>
              <a:defRPr sz="1680" b="1"/>
            </a:lvl4pPr>
            <a:lvl5pPr marL="1920117" indent="0">
              <a:buNone/>
              <a:defRPr sz="1680" b="1"/>
            </a:lvl5pPr>
            <a:lvl6pPr marL="2400147" indent="0">
              <a:buNone/>
              <a:defRPr sz="1680" b="1"/>
            </a:lvl6pPr>
            <a:lvl7pPr marL="2880176" indent="0">
              <a:buNone/>
              <a:defRPr sz="1680" b="1"/>
            </a:lvl7pPr>
            <a:lvl8pPr marL="3360204" indent="0">
              <a:buNone/>
              <a:defRPr sz="1680" b="1"/>
            </a:lvl8pPr>
            <a:lvl9pPr marL="3840234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61334" y="4676141"/>
            <a:ext cx="4061757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860609" y="3138174"/>
            <a:ext cx="4081761" cy="1537968"/>
          </a:xfrm>
        </p:spPr>
        <p:txBody>
          <a:bodyPr anchor="b"/>
          <a:lstStyle>
            <a:lvl1pPr marL="0" indent="0">
              <a:buNone/>
              <a:defRPr sz="2520" b="1"/>
            </a:lvl1pPr>
            <a:lvl2pPr marL="480030" indent="0">
              <a:buNone/>
              <a:defRPr sz="2099" b="1"/>
            </a:lvl2pPr>
            <a:lvl3pPr marL="960060" indent="0">
              <a:buNone/>
              <a:defRPr sz="1891" b="1"/>
            </a:lvl3pPr>
            <a:lvl4pPr marL="1440087" indent="0">
              <a:buNone/>
              <a:defRPr sz="1680" b="1"/>
            </a:lvl4pPr>
            <a:lvl5pPr marL="1920117" indent="0">
              <a:buNone/>
              <a:defRPr sz="1680" b="1"/>
            </a:lvl5pPr>
            <a:lvl6pPr marL="2400147" indent="0">
              <a:buNone/>
              <a:defRPr sz="1680" b="1"/>
            </a:lvl6pPr>
            <a:lvl7pPr marL="2880176" indent="0">
              <a:buNone/>
              <a:defRPr sz="1680" b="1"/>
            </a:lvl7pPr>
            <a:lvl8pPr marL="3360204" indent="0">
              <a:buNone/>
              <a:defRPr sz="1680" b="1"/>
            </a:lvl8pPr>
            <a:lvl9pPr marL="3840234" indent="0">
              <a:buNone/>
              <a:defRPr sz="1680" b="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860609" y="4676141"/>
            <a:ext cx="4081761" cy="6877898"/>
          </a:xfrm>
        </p:spPr>
        <p:txBody>
          <a:bodyPr/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7259953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4598002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25979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081760" y="1843197"/>
            <a:ext cx="4860608" cy="9097433"/>
          </a:xfrm>
        </p:spPr>
        <p:txBody>
          <a:bodyPr/>
          <a:lstStyle>
            <a:lvl1pPr>
              <a:defRPr sz="3360"/>
            </a:lvl1pPr>
            <a:lvl2pPr>
              <a:defRPr sz="2939"/>
            </a:lvl2pPr>
            <a:lvl3pPr>
              <a:defRPr sz="2520"/>
            </a:lvl3pPr>
            <a:lvl4pPr>
              <a:defRPr sz="2099"/>
            </a:lvl4pPr>
            <a:lvl5pPr>
              <a:defRPr sz="2099"/>
            </a:lvl5pPr>
            <a:lvl6pPr>
              <a:defRPr sz="2099"/>
            </a:lvl6pPr>
            <a:lvl7pPr>
              <a:defRPr sz="2099"/>
            </a:lvl7pPr>
            <a:lvl8pPr>
              <a:defRPr sz="2099"/>
            </a:lvl8pPr>
            <a:lvl9pPr>
              <a:defRPr sz="2099"/>
            </a:lvl9pPr>
          </a:lstStyle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1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30" indent="0">
              <a:buNone/>
              <a:defRPr sz="1469"/>
            </a:lvl2pPr>
            <a:lvl3pPr marL="960060" indent="0">
              <a:buNone/>
              <a:defRPr sz="1259"/>
            </a:lvl3pPr>
            <a:lvl4pPr marL="1440087" indent="0">
              <a:buNone/>
              <a:defRPr sz="1051"/>
            </a:lvl4pPr>
            <a:lvl5pPr marL="1920117" indent="0">
              <a:buNone/>
              <a:defRPr sz="1051"/>
            </a:lvl5pPr>
            <a:lvl6pPr marL="2400147" indent="0">
              <a:buNone/>
              <a:defRPr sz="1051"/>
            </a:lvl6pPr>
            <a:lvl7pPr marL="2880176" indent="0">
              <a:buNone/>
              <a:defRPr sz="1051"/>
            </a:lvl7pPr>
            <a:lvl8pPr marL="3360204" indent="0">
              <a:buNone/>
              <a:defRPr sz="1051"/>
            </a:lvl8pPr>
            <a:lvl9pPr marL="3840234" indent="0">
              <a:buNone/>
              <a:defRPr sz="105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28723937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61333" y="853440"/>
            <a:ext cx="3096637" cy="2987040"/>
          </a:xfrm>
        </p:spPr>
        <p:txBody>
          <a:bodyPr anchor="b"/>
          <a:lstStyle>
            <a:lvl1pPr>
              <a:defRPr sz="3360"/>
            </a:lvl1pPr>
          </a:lstStyle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081760" y="1843197"/>
            <a:ext cx="4860608" cy="9097433"/>
          </a:xfrm>
        </p:spPr>
        <p:txBody>
          <a:bodyPr anchor="t"/>
          <a:lstStyle>
            <a:lvl1pPr marL="0" indent="0">
              <a:buNone/>
              <a:defRPr sz="3360"/>
            </a:lvl1pPr>
            <a:lvl2pPr marL="480030" indent="0">
              <a:buNone/>
              <a:defRPr sz="2939"/>
            </a:lvl2pPr>
            <a:lvl3pPr marL="960060" indent="0">
              <a:buNone/>
              <a:defRPr sz="2520"/>
            </a:lvl3pPr>
            <a:lvl4pPr marL="1440087" indent="0">
              <a:buNone/>
              <a:defRPr sz="2099"/>
            </a:lvl4pPr>
            <a:lvl5pPr marL="1920117" indent="0">
              <a:buNone/>
              <a:defRPr sz="2099"/>
            </a:lvl5pPr>
            <a:lvl6pPr marL="2400147" indent="0">
              <a:buNone/>
              <a:defRPr sz="2099"/>
            </a:lvl6pPr>
            <a:lvl7pPr marL="2880176" indent="0">
              <a:buNone/>
              <a:defRPr sz="2099"/>
            </a:lvl7pPr>
            <a:lvl8pPr marL="3360204" indent="0">
              <a:buNone/>
              <a:defRPr sz="2099"/>
            </a:lvl8pPr>
            <a:lvl9pPr marL="3840234" indent="0">
              <a:buNone/>
              <a:defRPr sz="2099"/>
            </a:lvl9pPr>
          </a:lstStyle>
          <a:p>
            <a:r>
              <a:rPr lang="ja-JP" altLang="en-US"/>
              <a:t>アイコンをクリックして図を追加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61333" y="3840481"/>
            <a:ext cx="3096637" cy="7114964"/>
          </a:xfrm>
        </p:spPr>
        <p:txBody>
          <a:bodyPr/>
          <a:lstStyle>
            <a:lvl1pPr marL="0" indent="0">
              <a:buNone/>
              <a:defRPr sz="1680"/>
            </a:lvl1pPr>
            <a:lvl2pPr marL="480030" indent="0">
              <a:buNone/>
              <a:defRPr sz="1469"/>
            </a:lvl2pPr>
            <a:lvl3pPr marL="960060" indent="0">
              <a:buNone/>
              <a:defRPr sz="1259"/>
            </a:lvl3pPr>
            <a:lvl4pPr marL="1440087" indent="0">
              <a:buNone/>
              <a:defRPr sz="1051"/>
            </a:lvl4pPr>
            <a:lvl5pPr marL="1920117" indent="0">
              <a:buNone/>
              <a:defRPr sz="1051"/>
            </a:lvl5pPr>
            <a:lvl6pPr marL="2400147" indent="0">
              <a:buNone/>
              <a:defRPr sz="1051"/>
            </a:lvl6pPr>
            <a:lvl7pPr marL="2880176" indent="0">
              <a:buNone/>
              <a:defRPr sz="1051"/>
            </a:lvl7pPr>
            <a:lvl8pPr marL="3360204" indent="0">
              <a:buNone/>
              <a:defRPr sz="1051"/>
            </a:lvl8pPr>
            <a:lvl9pPr marL="3840234" indent="0">
              <a:buNone/>
              <a:defRPr sz="1051"/>
            </a:lvl9pPr>
          </a:lstStyle>
          <a:p>
            <a:pPr lvl="0"/>
            <a:r>
              <a:rPr lang="ja-JP" altLang="en-US"/>
              <a:t>マスター テキストの書式設定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702411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60084" y="681569"/>
            <a:ext cx="8281035" cy="247438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ja-JP" altLang="en-US"/>
              <a:t>マスター タイトルの書式設定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60084" y="3407834"/>
            <a:ext cx="8281035" cy="81224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/>
              <a:t>マスター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60083" y="11865192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5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D42B43C-0A5A-8648-84E2-E5E010BCBF15}" type="datetimeFigureOut">
              <a:rPr kumimoji="1" lang="ja-JP" altLang="en-US" smtClean="0"/>
              <a:t>2022/12/19</a:t>
            </a:fld>
            <a:endParaRPr kumimoji="1" lang="ja-JP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80399" y="11865192"/>
            <a:ext cx="3240405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5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780848" y="11865192"/>
            <a:ext cx="2160270" cy="681567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59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F27246A-54D5-AE4E-82F7-AF79AE2DC637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679827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60060" rtl="0" eaLnBrk="1" latinLnBrk="0" hangingPunct="1">
        <a:lnSpc>
          <a:spcPct val="90000"/>
        </a:lnSpc>
        <a:spcBef>
          <a:spcPct val="0"/>
        </a:spcBef>
        <a:buNone/>
        <a:defRPr kumimoji="1" sz="461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40014" indent="-240014" algn="l" defTabSz="960060" rtl="0" eaLnBrk="1" latinLnBrk="0" hangingPunct="1">
        <a:lnSpc>
          <a:spcPct val="90000"/>
        </a:lnSpc>
        <a:spcBef>
          <a:spcPts val="1051"/>
        </a:spcBef>
        <a:buFont typeface="Arial" panose="020B0604020202020204" pitchFamily="34" charset="0"/>
        <a:buChar char="•"/>
        <a:defRPr kumimoji="1" sz="2939" kern="1200">
          <a:solidFill>
            <a:schemeClr val="tx1"/>
          </a:solidFill>
          <a:latin typeface="+mn-lt"/>
          <a:ea typeface="+mn-ea"/>
          <a:cs typeface="+mn-cs"/>
        </a:defRPr>
      </a:lvl1pPr>
      <a:lvl2pPr marL="720044" indent="-240014" algn="l" defTabSz="960060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kumimoji="1" sz="2520" kern="1200">
          <a:solidFill>
            <a:schemeClr val="tx1"/>
          </a:solidFill>
          <a:latin typeface="+mn-lt"/>
          <a:ea typeface="+mn-ea"/>
          <a:cs typeface="+mn-cs"/>
        </a:defRPr>
      </a:lvl2pPr>
      <a:lvl3pPr marL="1200073" indent="-240014" algn="l" defTabSz="960060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kumimoji="1" sz="2099" kern="1200">
          <a:solidFill>
            <a:schemeClr val="tx1"/>
          </a:solidFill>
          <a:latin typeface="+mn-lt"/>
          <a:ea typeface="+mn-ea"/>
          <a:cs typeface="+mn-cs"/>
        </a:defRPr>
      </a:lvl3pPr>
      <a:lvl4pPr marL="1680103" indent="-240014" algn="l" defTabSz="960060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4pPr>
      <a:lvl5pPr marL="2160133" indent="-240014" algn="l" defTabSz="960060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5pPr>
      <a:lvl6pPr marL="2640160" indent="-240014" algn="l" defTabSz="960060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6pPr>
      <a:lvl7pPr marL="3120190" indent="-240014" algn="l" defTabSz="960060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7pPr>
      <a:lvl8pPr marL="3600220" indent="-240014" algn="l" defTabSz="960060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8pPr>
      <a:lvl9pPr marL="4080250" indent="-240014" algn="l" defTabSz="960060" rtl="0" eaLnBrk="1" latinLnBrk="0" hangingPunct="1">
        <a:lnSpc>
          <a:spcPct val="90000"/>
        </a:lnSpc>
        <a:spcBef>
          <a:spcPts val="524"/>
        </a:spcBef>
        <a:buFont typeface="Arial" panose="020B0604020202020204" pitchFamily="34" charset="0"/>
        <a:buChar char="•"/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60060" rtl="0" eaLnBrk="1" latinLnBrk="0" hangingPunct="1"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1pPr>
      <a:lvl2pPr marL="480030" algn="l" defTabSz="960060" rtl="0" eaLnBrk="1" latinLnBrk="0" hangingPunct="1"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2pPr>
      <a:lvl3pPr marL="960060" algn="l" defTabSz="960060" rtl="0" eaLnBrk="1" latinLnBrk="0" hangingPunct="1"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3pPr>
      <a:lvl4pPr marL="1440087" algn="l" defTabSz="960060" rtl="0" eaLnBrk="1" latinLnBrk="0" hangingPunct="1"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4pPr>
      <a:lvl5pPr marL="1920117" algn="l" defTabSz="960060" rtl="0" eaLnBrk="1" latinLnBrk="0" hangingPunct="1"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5pPr>
      <a:lvl6pPr marL="2400147" algn="l" defTabSz="960060" rtl="0" eaLnBrk="1" latinLnBrk="0" hangingPunct="1"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6pPr>
      <a:lvl7pPr marL="2880176" algn="l" defTabSz="960060" rtl="0" eaLnBrk="1" latinLnBrk="0" hangingPunct="1"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7pPr>
      <a:lvl8pPr marL="3360204" algn="l" defTabSz="960060" rtl="0" eaLnBrk="1" latinLnBrk="0" hangingPunct="1"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8pPr>
      <a:lvl9pPr marL="3840234" algn="l" defTabSz="960060" rtl="0" eaLnBrk="1" latinLnBrk="0" hangingPunct="1">
        <a:defRPr kumimoji="1" sz="1891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hidden="1">
            <a:extLst>
              <a:ext uri="{FF2B5EF4-FFF2-40B4-BE49-F238E27FC236}">
                <a16:creationId xmlns:a16="http://schemas.microsoft.com/office/drawing/2014/main" id="{67E6E737-E41A-72F7-5751-9FCF77CC70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1" y="1731013"/>
            <a:ext cx="9601200" cy="933960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</p:pic>
      <p:grpSp>
        <p:nvGrpSpPr>
          <p:cNvPr id="1149" name="グループ化 1148">
            <a:extLst>
              <a:ext uri="{FF2B5EF4-FFF2-40B4-BE49-F238E27FC236}">
                <a16:creationId xmlns:a16="http://schemas.microsoft.com/office/drawing/2014/main" id="{4EFEFB2B-4FD1-EC2E-4A28-338F36A79BDB}"/>
              </a:ext>
            </a:extLst>
          </p:cNvPr>
          <p:cNvGrpSpPr/>
          <p:nvPr/>
        </p:nvGrpSpPr>
        <p:grpSpPr>
          <a:xfrm>
            <a:off x="100796" y="1730982"/>
            <a:ext cx="9519095" cy="9340785"/>
            <a:chOff x="100796" y="1730982"/>
            <a:chExt cx="9519095" cy="9340785"/>
          </a:xfrm>
        </p:grpSpPr>
        <p:grpSp>
          <p:nvGrpSpPr>
            <p:cNvPr id="1076" name="グループ化 1075">
              <a:extLst>
                <a:ext uri="{FF2B5EF4-FFF2-40B4-BE49-F238E27FC236}">
                  <a16:creationId xmlns:a16="http://schemas.microsoft.com/office/drawing/2014/main" id="{84198C05-A75B-0113-E222-CC2361BE402E}"/>
                </a:ext>
              </a:extLst>
            </p:cNvPr>
            <p:cNvGrpSpPr/>
            <p:nvPr/>
          </p:nvGrpSpPr>
          <p:grpSpPr>
            <a:xfrm>
              <a:off x="100796" y="1730982"/>
              <a:ext cx="9519095" cy="9340785"/>
              <a:chOff x="79356" y="1733623"/>
              <a:chExt cx="9519095" cy="9340785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105" name="フリーフォーム 104">
                <a:extLst>
                  <a:ext uri="{FF2B5EF4-FFF2-40B4-BE49-F238E27FC236}">
                    <a16:creationId xmlns:a16="http://schemas.microsoft.com/office/drawing/2014/main" id="{5579553D-56A7-8B84-FC19-A6B439680EE5}"/>
                  </a:ext>
                </a:extLst>
              </p:cNvPr>
              <p:cNvSpPr/>
              <p:nvPr/>
            </p:nvSpPr>
            <p:spPr>
              <a:xfrm>
                <a:off x="3384308" y="5213331"/>
                <a:ext cx="50497" cy="162030"/>
              </a:xfrm>
              <a:custGeom>
                <a:avLst/>
                <a:gdLst>
                  <a:gd name="connsiteX0" fmla="*/ 41517 w 50497"/>
                  <a:gd name="connsiteY0" fmla="*/ 19 h 162030"/>
                  <a:gd name="connsiteX1" fmla="*/ 9767 w 50497"/>
                  <a:gd name="connsiteY1" fmla="*/ 60344 h 162030"/>
                  <a:gd name="connsiteX2" fmla="*/ 3417 w 50497"/>
                  <a:gd name="connsiteY2" fmla="*/ 117494 h 162030"/>
                  <a:gd name="connsiteX3" fmla="*/ 242 w 50497"/>
                  <a:gd name="connsiteY3" fmla="*/ 161944 h 162030"/>
                  <a:gd name="connsiteX4" fmla="*/ 9767 w 50497"/>
                  <a:gd name="connsiteY4" fmla="*/ 127019 h 162030"/>
                  <a:gd name="connsiteX5" fmla="*/ 47867 w 50497"/>
                  <a:gd name="connsiteY5" fmla="*/ 66694 h 162030"/>
                  <a:gd name="connsiteX6" fmla="*/ 41517 w 50497"/>
                  <a:gd name="connsiteY6" fmla="*/ 19 h 1620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497" h="162030">
                    <a:moveTo>
                      <a:pt x="41517" y="19"/>
                    </a:moveTo>
                    <a:cubicBezTo>
                      <a:pt x="35167" y="-1039"/>
                      <a:pt x="16117" y="40765"/>
                      <a:pt x="9767" y="60344"/>
                    </a:cubicBezTo>
                    <a:cubicBezTo>
                      <a:pt x="3417" y="79923"/>
                      <a:pt x="5004" y="100561"/>
                      <a:pt x="3417" y="117494"/>
                    </a:cubicBezTo>
                    <a:cubicBezTo>
                      <a:pt x="1829" y="134427"/>
                      <a:pt x="-816" y="160356"/>
                      <a:pt x="242" y="161944"/>
                    </a:cubicBezTo>
                    <a:cubicBezTo>
                      <a:pt x="1300" y="163532"/>
                      <a:pt x="1830" y="142894"/>
                      <a:pt x="9767" y="127019"/>
                    </a:cubicBezTo>
                    <a:cubicBezTo>
                      <a:pt x="17704" y="111144"/>
                      <a:pt x="41517" y="83098"/>
                      <a:pt x="47867" y="66694"/>
                    </a:cubicBezTo>
                    <a:cubicBezTo>
                      <a:pt x="54217" y="50290"/>
                      <a:pt x="47867" y="1077"/>
                      <a:pt x="41517" y="19"/>
                    </a:cubicBezTo>
                    <a:close/>
                  </a:path>
                </a:pathLst>
              </a:custGeom>
              <a:solidFill>
                <a:srgbClr val="C00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 5">
                <a:extLst>
                  <a:ext uri="{FF2B5EF4-FFF2-40B4-BE49-F238E27FC236}">
                    <a16:creationId xmlns:a16="http://schemas.microsoft.com/office/drawing/2014/main" id="{5A47ABB9-7CAA-26B7-581F-BD61245C653A}"/>
                  </a:ext>
                </a:extLst>
              </p:cNvPr>
              <p:cNvSpPr/>
              <p:nvPr/>
            </p:nvSpPr>
            <p:spPr>
              <a:xfrm>
                <a:off x="3362267" y="4584700"/>
                <a:ext cx="365183" cy="263627"/>
              </a:xfrm>
              <a:custGeom>
                <a:avLst/>
                <a:gdLst>
                  <a:gd name="connsiteX0" fmla="*/ 365183 w 365183"/>
                  <a:gd name="connsiteY0" fmla="*/ 0 h 263627"/>
                  <a:gd name="connsiteX1" fmla="*/ 184208 w 365183"/>
                  <a:gd name="connsiteY1" fmla="*/ 82550 h 263627"/>
                  <a:gd name="connsiteX2" fmla="*/ 69908 w 365183"/>
                  <a:gd name="connsiteY2" fmla="*/ 146050 h 263627"/>
                  <a:gd name="connsiteX3" fmla="*/ 58 w 365183"/>
                  <a:gd name="connsiteY3" fmla="*/ 263525 h 263627"/>
                  <a:gd name="connsiteX4" fmla="*/ 60383 w 365183"/>
                  <a:gd name="connsiteY4" fmla="*/ 165100 h 263627"/>
                  <a:gd name="connsiteX5" fmla="*/ 184208 w 365183"/>
                  <a:gd name="connsiteY5" fmla="*/ 82550 h 263627"/>
                  <a:gd name="connsiteX6" fmla="*/ 365183 w 365183"/>
                  <a:gd name="connsiteY6" fmla="*/ 0 h 263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183" h="263627">
                    <a:moveTo>
                      <a:pt x="365183" y="0"/>
                    </a:moveTo>
                    <a:cubicBezTo>
                      <a:pt x="365183" y="0"/>
                      <a:pt x="233420" y="58208"/>
                      <a:pt x="184208" y="82550"/>
                    </a:cubicBezTo>
                    <a:cubicBezTo>
                      <a:pt x="134996" y="106892"/>
                      <a:pt x="100600" y="115888"/>
                      <a:pt x="69908" y="146050"/>
                    </a:cubicBezTo>
                    <a:cubicBezTo>
                      <a:pt x="39216" y="176212"/>
                      <a:pt x="1645" y="260350"/>
                      <a:pt x="58" y="263525"/>
                    </a:cubicBezTo>
                    <a:cubicBezTo>
                      <a:pt x="-1529" y="266700"/>
                      <a:pt x="29691" y="195262"/>
                      <a:pt x="60383" y="165100"/>
                    </a:cubicBezTo>
                    <a:cubicBezTo>
                      <a:pt x="91075" y="134938"/>
                      <a:pt x="134996" y="107950"/>
                      <a:pt x="184208" y="82550"/>
                    </a:cubicBezTo>
                    <a:cubicBezTo>
                      <a:pt x="233420" y="57150"/>
                      <a:pt x="365183" y="0"/>
                      <a:pt x="36518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" name="フリーフォーム 1">
                <a:extLst>
                  <a:ext uri="{FF2B5EF4-FFF2-40B4-BE49-F238E27FC236}">
                    <a16:creationId xmlns:a16="http://schemas.microsoft.com/office/drawing/2014/main" id="{35CE627A-A824-874E-E090-A6703A843F7B}"/>
                  </a:ext>
                </a:extLst>
              </p:cNvPr>
              <p:cNvSpPr/>
              <p:nvPr/>
            </p:nvSpPr>
            <p:spPr>
              <a:xfrm>
                <a:off x="3286122" y="4590348"/>
                <a:ext cx="455854" cy="426238"/>
              </a:xfrm>
              <a:custGeom>
                <a:avLst/>
                <a:gdLst>
                  <a:gd name="connsiteX0" fmla="*/ 454028 w 455854"/>
                  <a:gd name="connsiteY0" fmla="*/ 702 h 426238"/>
                  <a:gd name="connsiteX1" fmla="*/ 266703 w 455854"/>
                  <a:gd name="connsiteY1" fmla="*/ 76902 h 426238"/>
                  <a:gd name="connsiteX2" fmla="*/ 69853 w 455854"/>
                  <a:gd name="connsiteY2" fmla="*/ 184852 h 426238"/>
                  <a:gd name="connsiteX3" fmla="*/ 139703 w 455854"/>
                  <a:gd name="connsiteY3" fmla="*/ 153102 h 426238"/>
                  <a:gd name="connsiteX4" fmla="*/ 63503 w 455854"/>
                  <a:gd name="connsiteY4" fmla="*/ 245177 h 426238"/>
                  <a:gd name="connsiteX5" fmla="*/ 101603 w 455854"/>
                  <a:gd name="connsiteY5" fmla="*/ 242002 h 426238"/>
                  <a:gd name="connsiteX6" fmla="*/ 3 w 455854"/>
                  <a:gd name="connsiteY6" fmla="*/ 426152 h 426238"/>
                  <a:gd name="connsiteX7" fmla="*/ 98428 w 455854"/>
                  <a:gd name="connsiteY7" fmla="*/ 264227 h 426238"/>
                  <a:gd name="connsiteX8" fmla="*/ 177803 w 455854"/>
                  <a:gd name="connsiteY8" fmla="*/ 130877 h 426238"/>
                  <a:gd name="connsiteX9" fmla="*/ 149228 w 455854"/>
                  <a:gd name="connsiteY9" fmla="*/ 121352 h 426238"/>
                  <a:gd name="connsiteX10" fmla="*/ 454028 w 455854"/>
                  <a:gd name="connsiteY10" fmla="*/ 702 h 426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55854" h="426238">
                    <a:moveTo>
                      <a:pt x="454028" y="702"/>
                    </a:moveTo>
                    <a:cubicBezTo>
                      <a:pt x="473607" y="-6706"/>
                      <a:pt x="330732" y="46210"/>
                      <a:pt x="266703" y="76902"/>
                    </a:cubicBezTo>
                    <a:cubicBezTo>
                      <a:pt x="202674" y="107594"/>
                      <a:pt x="91020" y="172152"/>
                      <a:pt x="69853" y="184852"/>
                    </a:cubicBezTo>
                    <a:cubicBezTo>
                      <a:pt x="48686" y="197552"/>
                      <a:pt x="140761" y="143048"/>
                      <a:pt x="139703" y="153102"/>
                    </a:cubicBezTo>
                    <a:cubicBezTo>
                      <a:pt x="138645" y="163156"/>
                      <a:pt x="69853" y="230360"/>
                      <a:pt x="63503" y="245177"/>
                    </a:cubicBezTo>
                    <a:cubicBezTo>
                      <a:pt x="57153" y="259994"/>
                      <a:pt x="112186" y="211840"/>
                      <a:pt x="101603" y="242002"/>
                    </a:cubicBezTo>
                    <a:cubicBezTo>
                      <a:pt x="91020" y="272165"/>
                      <a:pt x="532" y="422448"/>
                      <a:pt x="3" y="426152"/>
                    </a:cubicBezTo>
                    <a:cubicBezTo>
                      <a:pt x="-526" y="429856"/>
                      <a:pt x="68795" y="313440"/>
                      <a:pt x="98428" y="264227"/>
                    </a:cubicBezTo>
                    <a:cubicBezTo>
                      <a:pt x="128061" y="215015"/>
                      <a:pt x="169336" y="154689"/>
                      <a:pt x="177803" y="130877"/>
                    </a:cubicBezTo>
                    <a:cubicBezTo>
                      <a:pt x="186270" y="107065"/>
                      <a:pt x="108482" y="141460"/>
                      <a:pt x="149228" y="121352"/>
                    </a:cubicBezTo>
                    <a:cubicBezTo>
                      <a:pt x="189974" y="101244"/>
                      <a:pt x="434449" y="8110"/>
                      <a:pt x="454028" y="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" name="フリーフォーム 2">
                <a:extLst>
                  <a:ext uri="{FF2B5EF4-FFF2-40B4-BE49-F238E27FC236}">
                    <a16:creationId xmlns:a16="http://schemas.microsoft.com/office/drawing/2014/main" id="{9642FE2E-DD77-760A-8FFC-4EEF4E7D007E}"/>
                  </a:ext>
                </a:extLst>
              </p:cNvPr>
              <p:cNvSpPr/>
              <p:nvPr/>
            </p:nvSpPr>
            <p:spPr>
              <a:xfrm>
                <a:off x="3458869" y="4589399"/>
                <a:ext cx="280583" cy="133928"/>
              </a:xfrm>
              <a:custGeom>
                <a:avLst/>
                <a:gdLst>
                  <a:gd name="connsiteX0" fmla="*/ 1881 w 280583"/>
                  <a:gd name="connsiteY0" fmla="*/ 131826 h 133928"/>
                  <a:gd name="connsiteX1" fmla="*/ 49506 w 280583"/>
                  <a:gd name="connsiteY1" fmla="*/ 109601 h 133928"/>
                  <a:gd name="connsiteX2" fmla="*/ 227306 w 280583"/>
                  <a:gd name="connsiteY2" fmla="*/ 23876 h 133928"/>
                  <a:gd name="connsiteX3" fmla="*/ 138406 w 280583"/>
                  <a:gd name="connsiteY3" fmla="*/ 27051 h 133928"/>
                  <a:gd name="connsiteX4" fmla="*/ 271756 w 280583"/>
                  <a:gd name="connsiteY4" fmla="*/ 11176 h 133928"/>
                  <a:gd name="connsiteX5" fmla="*/ 252706 w 280583"/>
                  <a:gd name="connsiteY5" fmla="*/ 1651 h 133928"/>
                  <a:gd name="connsiteX6" fmla="*/ 128881 w 280583"/>
                  <a:gd name="connsiteY6" fmla="*/ 46101 h 133928"/>
                  <a:gd name="connsiteX7" fmla="*/ 1881 w 280583"/>
                  <a:gd name="connsiteY7" fmla="*/ 131826 h 13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583" h="133928">
                    <a:moveTo>
                      <a:pt x="1881" y="131826"/>
                    </a:moveTo>
                    <a:cubicBezTo>
                      <a:pt x="-11348" y="142409"/>
                      <a:pt x="49506" y="109601"/>
                      <a:pt x="49506" y="109601"/>
                    </a:cubicBezTo>
                    <a:cubicBezTo>
                      <a:pt x="87077" y="91609"/>
                      <a:pt x="212489" y="37634"/>
                      <a:pt x="227306" y="23876"/>
                    </a:cubicBezTo>
                    <a:cubicBezTo>
                      <a:pt x="242123" y="10118"/>
                      <a:pt x="130998" y="29168"/>
                      <a:pt x="138406" y="27051"/>
                    </a:cubicBezTo>
                    <a:cubicBezTo>
                      <a:pt x="145814" y="24934"/>
                      <a:pt x="271756" y="11176"/>
                      <a:pt x="271756" y="11176"/>
                    </a:cubicBezTo>
                    <a:cubicBezTo>
                      <a:pt x="290806" y="6943"/>
                      <a:pt x="276519" y="-4170"/>
                      <a:pt x="252706" y="1651"/>
                    </a:cubicBezTo>
                    <a:cubicBezTo>
                      <a:pt x="228893" y="7472"/>
                      <a:pt x="171744" y="26522"/>
                      <a:pt x="128881" y="46101"/>
                    </a:cubicBezTo>
                    <a:cubicBezTo>
                      <a:pt x="86019" y="65680"/>
                      <a:pt x="15110" y="121243"/>
                      <a:pt x="1881" y="1318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フリーフォーム 4">
                <a:extLst>
                  <a:ext uri="{FF2B5EF4-FFF2-40B4-BE49-F238E27FC236}">
                    <a16:creationId xmlns:a16="http://schemas.microsoft.com/office/drawing/2014/main" id="{342130A6-A965-1FD5-8878-73D3350A8C61}"/>
                  </a:ext>
                </a:extLst>
              </p:cNvPr>
              <p:cNvSpPr/>
              <p:nvPr/>
            </p:nvSpPr>
            <p:spPr>
              <a:xfrm>
                <a:off x="3258998" y="4819615"/>
                <a:ext cx="198977" cy="267106"/>
              </a:xfrm>
              <a:custGeom>
                <a:avLst/>
                <a:gdLst>
                  <a:gd name="connsiteX0" fmla="*/ 100152 w 198977"/>
                  <a:gd name="connsiteY0" fmla="*/ 35 h 267106"/>
                  <a:gd name="connsiteX1" fmla="*/ 52527 w 198977"/>
                  <a:gd name="connsiteY1" fmla="*/ 133385 h 267106"/>
                  <a:gd name="connsiteX2" fmla="*/ 1727 w 198977"/>
                  <a:gd name="connsiteY2" fmla="*/ 168310 h 267106"/>
                  <a:gd name="connsiteX3" fmla="*/ 119202 w 198977"/>
                  <a:gd name="connsiteY3" fmla="*/ 184185 h 267106"/>
                  <a:gd name="connsiteX4" fmla="*/ 176352 w 198977"/>
                  <a:gd name="connsiteY4" fmla="*/ 187360 h 267106"/>
                  <a:gd name="connsiteX5" fmla="*/ 195402 w 198977"/>
                  <a:gd name="connsiteY5" fmla="*/ 266735 h 267106"/>
                  <a:gd name="connsiteX6" fmla="*/ 182702 w 198977"/>
                  <a:gd name="connsiteY6" fmla="*/ 215935 h 267106"/>
                  <a:gd name="connsiteX7" fmla="*/ 43002 w 198977"/>
                  <a:gd name="connsiteY7" fmla="*/ 187360 h 267106"/>
                  <a:gd name="connsiteX8" fmla="*/ 62052 w 198977"/>
                  <a:gd name="connsiteY8" fmla="*/ 120685 h 267106"/>
                  <a:gd name="connsiteX9" fmla="*/ 100152 w 198977"/>
                  <a:gd name="connsiteY9" fmla="*/ 35 h 267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977" h="267106">
                    <a:moveTo>
                      <a:pt x="100152" y="35"/>
                    </a:moveTo>
                    <a:cubicBezTo>
                      <a:pt x="98564" y="2152"/>
                      <a:pt x="68931" y="105339"/>
                      <a:pt x="52527" y="133385"/>
                    </a:cubicBezTo>
                    <a:cubicBezTo>
                      <a:pt x="36123" y="161431"/>
                      <a:pt x="-9385" y="159843"/>
                      <a:pt x="1727" y="168310"/>
                    </a:cubicBezTo>
                    <a:cubicBezTo>
                      <a:pt x="12839" y="176777"/>
                      <a:pt x="90098" y="181010"/>
                      <a:pt x="119202" y="184185"/>
                    </a:cubicBezTo>
                    <a:cubicBezTo>
                      <a:pt x="148306" y="187360"/>
                      <a:pt x="163652" y="173602"/>
                      <a:pt x="176352" y="187360"/>
                    </a:cubicBezTo>
                    <a:cubicBezTo>
                      <a:pt x="189052" y="201118"/>
                      <a:pt x="194344" y="261973"/>
                      <a:pt x="195402" y="266735"/>
                    </a:cubicBezTo>
                    <a:cubicBezTo>
                      <a:pt x="196460" y="271497"/>
                      <a:pt x="208102" y="229164"/>
                      <a:pt x="182702" y="215935"/>
                    </a:cubicBezTo>
                    <a:cubicBezTo>
                      <a:pt x="157302" y="202706"/>
                      <a:pt x="63110" y="203235"/>
                      <a:pt x="43002" y="187360"/>
                    </a:cubicBezTo>
                    <a:cubicBezTo>
                      <a:pt x="22894" y="171485"/>
                      <a:pt x="49352" y="150318"/>
                      <a:pt x="62052" y="120685"/>
                    </a:cubicBezTo>
                    <a:cubicBezTo>
                      <a:pt x="74752" y="91052"/>
                      <a:pt x="101740" y="-2082"/>
                      <a:pt x="100152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 7">
                <a:extLst>
                  <a:ext uri="{FF2B5EF4-FFF2-40B4-BE49-F238E27FC236}">
                    <a16:creationId xmlns:a16="http://schemas.microsoft.com/office/drawing/2014/main" id="{ABD1CAE4-A3C3-B376-E8D7-833CF7E6FAC2}"/>
                  </a:ext>
                </a:extLst>
              </p:cNvPr>
              <p:cNvSpPr/>
              <p:nvPr/>
            </p:nvSpPr>
            <p:spPr>
              <a:xfrm>
                <a:off x="3714615" y="4543415"/>
                <a:ext cx="69670" cy="285762"/>
              </a:xfrm>
              <a:custGeom>
                <a:avLst/>
                <a:gdLst>
                  <a:gd name="connsiteX0" fmla="*/ 135 w 69670"/>
                  <a:gd name="connsiteY0" fmla="*/ 10 h 285762"/>
                  <a:gd name="connsiteX1" fmla="*/ 31885 w 69670"/>
                  <a:gd name="connsiteY1" fmla="*/ 104785 h 285762"/>
                  <a:gd name="connsiteX2" fmla="*/ 63635 w 69670"/>
                  <a:gd name="connsiteY2" fmla="*/ 174635 h 285762"/>
                  <a:gd name="connsiteX3" fmla="*/ 22360 w 69670"/>
                  <a:gd name="connsiteY3" fmla="*/ 285760 h 285762"/>
                  <a:gd name="connsiteX4" fmla="*/ 63635 w 69670"/>
                  <a:gd name="connsiteY4" fmla="*/ 177810 h 285762"/>
                  <a:gd name="connsiteX5" fmla="*/ 66810 w 69670"/>
                  <a:gd name="connsiteY5" fmla="*/ 149235 h 285762"/>
                  <a:gd name="connsiteX6" fmla="*/ 38235 w 69670"/>
                  <a:gd name="connsiteY6" fmla="*/ 53985 h 285762"/>
                  <a:gd name="connsiteX7" fmla="*/ 44585 w 69670"/>
                  <a:gd name="connsiteY7" fmla="*/ 111135 h 285762"/>
                  <a:gd name="connsiteX8" fmla="*/ 135 w 69670"/>
                  <a:gd name="connsiteY8" fmla="*/ 10 h 285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670" h="285762">
                    <a:moveTo>
                      <a:pt x="135" y="10"/>
                    </a:moveTo>
                    <a:cubicBezTo>
                      <a:pt x="-1982" y="-1048"/>
                      <a:pt x="21302" y="75681"/>
                      <a:pt x="31885" y="104785"/>
                    </a:cubicBezTo>
                    <a:cubicBezTo>
                      <a:pt x="42468" y="133889"/>
                      <a:pt x="65222" y="144473"/>
                      <a:pt x="63635" y="174635"/>
                    </a:cubicBezTo>
                    <a:cubicBezTo>
                      <a:pt x="62048" y="204797"/>
                      <a:pt x="22360" y="285231"/>
                      <a:pt x="22360" y="285760"/>
                    </a:cubicBezTo>
                    <a:cubicBezTo>
                      <a:pt x="22360" y="286289"/>
                      <a:pt x="56227" y="200564"/>
                      <a:pt x="63635" y="177810"/>
                    </a:cubicBezTo>
                    <a:cubicBezTo>
                      <a:pt x="71043" y="155056"/>
                      <a:pt x="71043" y="169872"/>
                      <a:pt x="66810" y="149235"/>
                    </a:cubicBezTo>
                    <a:cubicBezTo>
                      <a:pt x="62577" y="128598"/>
                      <a:pt x="41939" y="60335"/>
                      <a:pt x="38235" y="53985"/>
                    </a:cubicBezTo>
                    <a:cubicBezTo>
                      <a:pt x="34531" y="47635"/>
                      <a:pt x="49347" y="115897"/>
                      <a:pt x="44585" y="111135"/>
                    </a:cubicBezTo>
                    <a:cubicBezTo>
                      <a:pt x="39823" y="106373"/>
                      <a:pt x="2252" y="1068"/>
                      <a:pt x="135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 8">
                <a:extLst>
                  <a:ext uri="{FF2B5EF4-FFF2-40B4-BE49-F238E27FC236}">
                    <a16:creationId xmlns:a16="http://schemas.microsoft.com/office/drawing/2014/main" id="{209729EB-26E8-8951-09CC-8AD99B5D6617}"/>
                  </a:ext>
                </a:extLst>
              </p:cNvPr>
              <p:cNvSpPr/>
              <p:nvPr/>
            </p:nvSpPr>
            <p:spPr>
              <a:xfrm>
                <a:off x="3332191" y="4579319"/>
                <a:ext cx="424037" cy="366248"/>
              </a:xfrm>
              <a:custGeom>
                <a:avLst/>
                <a:gdLst>
                  <a:gd name="connsiteX0" fmla="*/ 423834 w 424037"/>
                  <a:gd name="connsiteY0" fmla="*/ 2206 h 366248"/>
                  <a:gd name="connsiteX1" fmla="*/ 338109 w 424037"/>
                  <a:gd name="connsiteY1" fmla="*/ 103806 h 366248"/>
                  <a:gd name="connsiteX2" fmla="*/ 261909 w 424037"/>
                  <a:gd name="connsiteY2" fmla="*/ 100631 h 366248"/>
                  <a:gd name="connsiteX3" fmla="*/ 312709 w 424037"/>
                  <a:gd name="connsiteY3" fmla="*/ 183181 h 366248"/>
                  <a:gd name="connsiteX4" fmla="*/ 230159 w 424037"/>
                  <a:gd name="connsiteY4" fmla="*/ 214931 h 366248"/>
                  <a:gd name="connsiteX5" fmla="*/ 153959 w 424037"/>
                  <a:gd name="connsiteY5" fmla="*/ 195881 h 366248"/>
                  <a:gd name="connsiteX6" fmla="*/ 131734 w 424037"/>
                  <a:gd name="connsiteY6" fmla="*/ 148256 h 366248"/>
                  <a:gd name="connsiteX7" fmla="*/ 195234 w 424037"/>
                  <a:gd name="connsiteY7" fmla="*/ 218106 h 366248"/>
                  <a:gd name="connsiteX8" fmla="*/ 236509 w 424037"/>
                  <a:gd name="connsiteY8" fmla="*/ 319706 h 366248"/>
                  <a:gd name="connsiteX9" fmla="*/ 344459 w 424037"/>
                  <a:gd name="connsiteY9" fmla="*/ 287956 h 366248"/>
                  <a:gd name="connsiteX10" fmla="*/ 157134 w 424037"/>
                  <a:gd name="connsiteY10" fmla="*/ 345106 h 366248"/>
                  <a:gd name="connsiteX11" fmla="*/ 87284 w 424037"/>
                  <a:gd name="connsiteY11" fmla="*/ 360981 h 366248"/>
                  <a:gd name="connsiteX12" fmla="*/ 36484 w 424037"/>
                  <a:gd name="connsiteY12" fmla="*/ 259381 h 366248"/>
                  <a:gd name="connsiteX13" fmla="*/ 4734 w 424037"/>
                  <a:gd name="connsiteY13" fmla="*/ 272081 h 366248"/>
                  <a:gd name="connsiteX14" fmla="*/ 141259 w 424037"/>
                  <a:gd name="connsiteY14" fmla="*/ 300656 h 366248"/>
                  <a:gd name="connsiteX15" fmla="*/ 211109 w 424037"/>
                  <a:gd name="connsiteY15" fmla="*/ 351456 h 366248"/>
                  <a:gd name="connsiteX16" fmla="*/ 106334 w 424037"/>
                  <a:gd name="connsiteY16" fmla="*/ 326056 h 366248"/>
                  <a:gd name="connsiteX17" fmla="*/ 119034 w 424037"/>
                  <a:gd name="connsiteY17" fmla="*/ 357806 h 366248"/>
                  <a:gd name="connsiteX18" fmla="*/ 369859 w 424037"/>
                  <a:gd name="connsiteY18" fmla="*/ 291131 h 366248"/>
                  <a:gd name="connsiteX19" fmla="*/ 312709 w 424037"/>
                  <a:gd name="connsiteY19" fmla="*/ 214931 h 366248"/>
                  <a:gd name="connsiteX20" fmla="*/ 423834 w 424037"/>
                  <a:gd name="connsiteY20" fmla="*/ 2206 h 366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4037" h="366248">
                    <a:moveTo>
                      <a:pt x="423834" y="2206"/>
                    </a:moveTo>
                    <a:cubicBezTo>
                      <a:pt x="428067" y="-16315"/>
                      <a:pt x="365096" y="87402"/>
                      <a:pt x="338109" y="103806"/>
                    </a:cubicBezTo>
                    <a:cubicBezTo>
                      <a:pt x="311122" y="120210"/>
                      <a:pt x="266142" y="87402"/>
                      <a:pt x="261909" y="100631"/>
                    </a:cubicBezTo>
                    <a:cubicBezTo>
                      <a:pt x="257676" y="113860"/>
                      <a:pt x="318001" y="164131"/>
                      <a:pt x="312709" y="183181"/>
                    </a:cubicBezTo>
                    <a:cubicBezTo>
                      <a:pt x="307417" y="202231"/>
                      <a:pt x="256617" y="212814"/>
                      <a:pt x="230159" y="214931"/>
                    </a:cubicBezTo>
                    <a:cubicBezTo>
                      <a:pt x="203701" y="217048"/>
                      <a:pt x="170363" y="206993"/>
                      <a:pt x="153959" y="195881"/>
                    </a:cubicBezTo>
                    <a:cubicBezTo>
                      <a:pt x="137555" y="184769"/>
                      <a:pt x="124855" y="144552"/>
                      <a:pt x="131734" y="148256"/>
                    </a:cubicBezTo>
                    <a:cubicBezTo>
                      <a:pt x="138613" y="151960"/>
                      <a:pt x="177772" y="189531"/>
                      <a:pt x="195234" y="218106"/>
                    </a:cubicBezTo>
                    <a:cubicBezTo>
                      <a:pt x="212696" y="246681"/>
                      <a:pt x="211638" y="308064"/>
                      <a:pt x="236509" y="319706"/>
                    </a:cubicBezTo>
                    <a:cubicBezTo>
                      <a:pt x="261380" y="331348"/>
                      <a:pt x="357688" y="283723"/>
                      <a:pt x="344459" y="287956"/>
                    </a:cubicBezTo>
                    <a:cubicBezTo>
                      <a:pt x="331230" y="292189"/>
                      <a:pt x="199996" y="332935"/>
                      <a:pt x="157134" y="345106"/>
                    </a:cubicBezTo>
                    <a:cubicBezTo>
                      <a:pt x="114272" y="357277"/>
                      <a:pt x="107392" y="375268"/>
                      <a:pt x="87284" y="360981"/>
                    </a:cubicBezTo>
                    <a:cubicBezTo>
                      <a:pt x="67176" y="346694"/>
                      <a:pt x="50242" y="274198"/>
                      <a:pt x="36484" y="259381"/>
                    </a:cubicBezTo>
                    <a:cubicBezTo>
                      <a:pt x="22726" y="244564"/>
                      <a:pt x="-12728" y="265202"/>
                      <a:pt x="4734" y="272081"/>
                    </a:cubicBezTo>
                    <a:cubicBezTo>
                      <a:pt x="22196" y="278960"/>
                      <a:pt x="106863" y="287427"/>
                      <a:pt x="141259" y="300656"/>
                    </a:cubicBezTo>
                    <a:cubicBezTo>
                      <a:pt x="175655" y="313885"/>
                      <a:pt x="216930" y="347223"/>
                      <a:pt x="211109" y="351456"/>
                    </a:cubicBezTo>
                    <a:cubicBezTo>
                      <a:pt x="205288" y="355689"/>
                      <a:pt x="121680" y="324998"/>
                      <a:pt x="106334" y="326056"/>
                    </a:cubicBezTo>
                    <a:cubicBezTo>
                      <a:pt x="90988" y="327114"/>
                      <a:pt x="75113" y="363627"/>
                      <a:pt x="119034" y="357806"/>
                    </a:cubicBezTo>
                    <a:cubicBezTo>
                      <a:pt x="162955" y="351985"/>
                      <a:pt x="337580" y="314944"/>
                      <a:pt x="369859" y="291131"/>
                    </a:cubicBezTo>
                    <a:cubicBezTo>
                      <a:pt x="402138" y="267319"/>
                      <a:pt x="303713" y="258852"/>
                      <a:pt x="312709" y="214931"/>
                    </a:cubicBezTo>
                    <a:cubicBezTo>
                      <a:pt x="321705" y="171010"/>
                      <a:pt x="419601" y="20727"/>
                      <a:pt x="423834" y="22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 9">
                <a:extLst>
                  <a:ext uri="{FF2B5EF4-FFF2-40B4-BE49-F238E27FC236}">
                    <a16:creationId xmlns:a16="http://schemas.microsoft.com/office/drawing/2014/main" id="{59517865-CF61-5C49-AB55-5531A521C0FE}"/>
                  </a:ext>
                </a:extLst>
              </p:cNvPr>
              <p:cNvSpPr/>
              <p:nvPr/>
            </p:nvSpPr>
            <p:spPr>
              <a:xfrm>
                <a:off x="3365468" y="4822752"/>
                <a:ext cx="320707" cy="375866"/>
              </a:xfrm>
              <a:custGeom>
                <a:avLst/>
                <a:gdLst>
                  <a:gd name="connsiteX0" fmla="*/ 320707 w 320707"/>
                  <a:gd name="connsiteY0" fmla="*/ 73 h 375866"/>
                  <a:gd name="connsiteX1" fmla="*/ 266732 w 320707"/>
                  <a:gd name="connsiteY1" fmla="*/ 127073 h 375866"/>
                  <a:gd name="connsiteX2" fmla="*/ 174657 w 320707"/>
                  <a:gd name="connsiteY2" fmla="*/ 219148 h 375866"/>
                  <a:gd name="connsiteX3" fmla="*/ 127032 w 320707"/>
                  <a:gd name="connsiteY3" fmla="*/ 285823 h 375866"/>
                  <a:gd name="connsiteX4" fmla="*/ 101632 w 320707"/>
                  <a:gd name="connsiteY4" fmla="*/ 273123 h 375866"/>
                  <a:gd name="connsiteX5" fmla="*/ 73057 w 320707"/>
                  <a:gd name="connsiteY5" fmla="*/ 346148 h 375866"/>
                  <a:gd name="connsiteX6" fmla="*/ 32 w 320707"/>
                  <a:gd name="connsiteY6" fmla="*/ 374723 h 375866"/>
                  <a:gd name="connsiteX7" fmla="*/ 82582 w 320707"/>
                  <a:gd name="connsiteY7" fmla="*/ 311223 h 375866"/>
                  <a:gd name="connsiteX8" fmla="*/ 149257 w 320707"/>
                  <a:gd name="connsiteY8" fmla="*/ 238198 h 375866"/>
                  <a:gd name="connsiteX9" fmla="*/ 187357 w 320707"/>
                  <a:gd name="connsiteY9" fmla="*/ 174698 h 375866"/>
                  <a:gd name="connsiteX10" fmla="*/ 295307 w 320707"/>
                  <a:gd name="connsiteY10" fmla="*/ 76273 h 375866"/>
                  <a:gd name="connsiteX11" fmla="*/ 266732 w 320707"/>
                  <a:gd name="connsiteY11" fmla="*/ 108023 h 375866"/>
                  <a:gd name="connsiteX12" fmla="*/ 320707 w 320707"/>
                  <a:gd name="connsiteY12" fmla="*/ 73 h 375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0707" h="375866">
                    <a:moveTo>
                      <a:pt x="320707" y="73"/>
                    </a:moveTo>
                    <a:cubicBezTo>
                      <a:pt x="320707" y="3248"/>
                      <a:pt x="291074" y="90561"/>
                      <a:pt x="266732" y="127073"/>
                    </a:cubicBezTo>
                    <a:cubicBezTo>
                      <a:pt x="242390" y="163586"/>
                      <a:pt x="197940" y="192690"/>
                      <a:pt x="174657" y="219148"/>
                    </a:cubicBezTo>
                    <a:cubicBezTo>
                      <a:pt x="151374" y="245606"/>
                      <a:pt x="139203" y="276827"/>
                      <a:pt x="127032" y="285823"/>
                    </a:cubicBezTo>
                    <a:cubicBezTo>
                      <a:pt x="114861" y="294819"/>
                      <a:pt x="110628" y="263069"/>
                      <a:pt x="101632" y="273123"/>
                    </a:cubicBezTo>
                    <a:cubicBezTo>
                      <a:pt x="92636" y="283177"/>
                      <a:pt x="89990" y="329215"/>
                      <a:pt x="73057" y="346148"/>
                    </a:cubicBezTo>
                    <a:cubicBezTo>
                      <a:pt x="56124" y="363081"/>
                      <a:pt x="-1556" y="380544"/>
                      <a:pt x="32" y="374723"/>
                    </a:cubicBezTo>
                    <a:cubicBezTo>
                      <a:pt x="1619" y="368902"/>
                      <a:pt x="57711" y="333977"/>
                      <a:pt x="82582" y="311223"/>
                    </a:cubicBezTo>
                    <a:cubicBezTo>
                      <a:pt x="107453" y="288469"/>
                      <a:pt x="131794" y="260952"/>
                      <a:pt x="149257" y="238198"/>
                    </a:cubicBezTo>
                    <a:cubicBezTo>
                      <a:pt x="166719" y="215444"/>
                      <a:pt x="163015" y="201685"/>
                      <a:pt x="187357" y="174698"/>
                    </a:cubicBezTo>
                    <a:cubicBezTo>
                      <a:pt x="211699" y="147711"/>
                      <a:pt x="282078" y="87385"/>
                      <a:pt x="295307" y="76273"/>
                    </a:cubicBezTo>
                    <a:cubicBezTo>
                      <a:pt x="308536" y="65161"/>
                      <a:pt x="265145" y="118077"/>
                      <a:pt x="266732" y="108023"/>
                    </a:cubicBezTo>
                    <a:cubicBezTo>
                      <a:pt x="268319" y="97969"/>
                      <a:pt x="320707" y="-3102"/>
                      <a:pt x="320707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10">
                <a:extLst>
                  <a:ext uri="{FF2B5EF4-FFF2-40B4-BE49-F238E27FC236}">
                    <a16:creationId xmlns:a16="http://schemas.microsoft.com/office/drawing/2014/main" id="{EA20EA8B-FB8D-2084-45F7-30B54D3BD2B8}"/>
                  </a:ext>
                </a:extLst>
              </p:cNvPr>
              <p:cNvSpPr/>
              <p:nvPr/>
            </p:nvSpPr>
            <p:spPr>
              <a:xfrm>
                <a:off x="3295494" y="5019908"/>
                <a:ext cx="209880" cy="56922"/>
              </a:xfrm>
              <a:custGeom>
                <a:avLst/>
                <a:gdLst>
                  <a:gd name="connsiteX0" fmla="*/ 209706 w 209880"/>
                  <a:gd name="connsiteY0" fmla="*/ 53742 h 56922"/>
                  <a:gd name="connsiteX1" fmla="*/ 63656 w 209880"/>
                  <a:gd name="connsiteY1" fmla="*/ 6117 h 56922"/>
                  <a:gd name="connsiteX2" fmla="*/ 156 w 209880"/>
                  <a:gd name="connsiteY2" fmla="*/ 56917 h 56922"/>
                  <a:gd name="connsiteX3" fmla="*/ 79531 w 209880"/>
                  <a:gd name="connsiteY3" fmla="*/ 9292 h 56922"/>
                  <a:gd name="connsiteX4" fmla="*/ 31906 w 209880"/>
                  <a:gd name="connsiteY4" fmla="*/ 2942 h 56922"/>
                  <a:gd name="connsiteX5" fmla="*/ 209706 w 209880"/>
                  <a:gd name="connsiteY5" fmla="*/ 53742 h 56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880" h="56922">
                    <a:moveTo>
                      <a:pt x="209706" y="53742"/>
                    </a:moveTo>
                    <a:cubicBezTo>
                      <a:pt x="214998" y="54271"/>
                      <a:pt x="98581" y="5588"/>
                      <a:pt x="63656" y="6117"/>
                    </a:cubicBezTo>
                    <a:cubicBezTo>
                      <a:pt x="28731" y="6646"/>
                      <a:pt x="-2490" y="56388"/>
                      <a:pt x="156" y="56917"/>
                    </a:cubicBezTo>
                    <a:cubicBezTo>
                      <a:pt x="2802" y="57446"/>
                      <a:pt x="74239" y="18288"/>
                      <a:pt x="79531" y="9292"/>
                    </a:cubicBezTo>
                    <a:cubicBezTo>
                      <a:pt x="84823" y="296"/>
                      <a:pt x="14973" y="-2879"/>
                      <a:pt x="31906" y="2942"/>
                    </a:cubicBezTo>
                    <a:cubicBezTo>
                      <a:pt x="48839" y="8763"/>
                      <a:pt x="204414" y="53213"/>
                      <a:pt x="209706" y="537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1">
                <a:extLst>
                  <a:ext uri="{FF2B5EF4-FFF2-40B4-BE49-F238E27FC236}">
                    <a16:creationId xmlns:a16="http://schemas.microsoft.com/office/drawing/2014/main" id="{417702C6-786A-57B1-7A81-5AD558235958}"/>
                  </a:ext>
                </a:extLst>
              </p:cNvPr>
              <p:cNvSpPr/>
              <p:nvPr/>
            </p:nvSpPr>
            <p:spPr>
              <a:xfrm>
                <a:off x="3201204" y="5057168"/>
                <a:ext cx="164565" cy="259786"/>
              </a:xfrm>
              <a:custGeom>
                <a:avLst/>
                <a:gdLst>
                  <a:gd name="connsiteX0" fmla="*/ 164296 w 164565"/>
                  <a:gd name="connsiteY0" fmla="*/ 607 h 259786"/>
                  <a:gd name="connsiteX1" fmla="*/ 53171 w 164565"/>
                  <a:gd name="connsiteY1" fmla="*/ 89507 h 259786"/>
                  <a:gd name="connsiteX2" fmla="*/ 2371 w 164565"/>
                  <a:gd name="connsiteY2" fmla="*/ 257782 h 259786"/>
                  <a:gd name="connsiteX3" fmla="*/ 8721 w 164565"/>
                  <a:gd name="connsiteY3" fmla="*/ 178407 h 259786"/>
                  <a:gd name="connsiteX4" fmla="*/ 11896 w 164565"/>
                  <a:gd name="connsiteY4" fmla="*/ 121257 h 259786"/>
                  <a:gd name="connsiteX5" fmla="*/ 18246 w 164565"/>
                  <a:gd name="connsiteY5" fmla="*/ 130782 h 259786"/>
                  <a:gd name="connsiteX6" fmla="*/ 164296 w 164565"/>
                  <a:gd name="connsiteY6" fmla="*/ 607 h 2597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565" h="259786">
                    <a:moveTo>
                      <a:pt x="164296" y="607"/>
                    </a:moveTo>
                    <a:cubicBezTo>
                      <a:pt x="170117" y="-6272"/>
                      <a:pt x="80158" y="46645"/>
                      <a:pt x="53171" y="89507"/>
                    </a:cubicBezTo>
                    <a:cubicBezTo>
                      <a:pt x="26184" y="132369"/>
                      <a:pt x="9779" y="242965"/>
                      <a:pt x="2371" y="257782"/>
                    </a:cubicBezTo>
                    <a:cubicBezTo>
                      <a:pt x="-5037" y="272599"/>
                      <a:pt x="7134" y="201161"/>
                      <a:pt x="8721" y="178407"/>
                    </a:cubicBezTo>
                    <a:cubicBezTo>
                      <a:pt x="10308" y="155653"/>
                      <a:pt x="11896" y="121257"/>
                      <a:pt x="11896" y="121257"/>
                    </a:cubicBezTo>
                    <a:cubicBezTo>
                      <a:pt x="13484" y="113319"/>
                      <a:pt x="-275" y="146657"/>
                      <a:pt x="18246" y="130782"/>
                    </a:cubicBezTo>
                    <a:cubicBezTo>
                      <a:pt x="36767" y="114907"/>
                      <a:pt x="158475" y="7486"/>
                      <a:pt x="164296" y="6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 12">
                <a:extLst>
                  <a:ext uri="{FF2B5EF4-FFF2-40B4-BE49-F238E27FC236}">
                    <a16:creationId xmlns:a16="http://schemas.microsoft.com/office/drawing/2014/main" id="{A8DE6A10-A0E4-B1A1-5D57-0CA8C480B3AD}"/>
                  </a:ext>
                </a:extLst>
              </p:cNvPr>
              <p:cNvSpPr/>
              <p:nvPr/>
            </p:nvSpPr>
            <p:spPr>
              <a:xfrm>
                <a:off x="3244723" y="5188400"/>
                <a:ext cx="111285" cy="405950"/>
              </a:xfrm>
              <a:custGeom>
                <a:avLst/>
                <a:gdLst>
                  <a:gd name="connsiteX0" fmla="*/ 111252 w 111285"/>
                  <a:gd name="connsiteY0" fmla="*/ 2725 h 405950"/>
                  <a:gd name="connsiteX1" fmla="*/ 79502 w 111285"/>
                  <a:gd name="connsiteY1" fmla="*/ 94800 h 405950"/>
                  <a:gd name="connsiteX2" fmla="*/ 60452 w 111285"/>
                  <a:gd name="connsiteY2" fmla="*/ 174175 h 405950"/>
                  <a:gd name="connsiteX3" fmla="*/ 127 w 111285"/>
                  <a:gd name="connsiteY3" fmla="*/ 234500 h 405950"/>
                  <a:gd name="connsiteX4" fmla="*/ 57277 w 111285"/>
                  <a:gd name="connsiteY4" fmla="*/ 186875 h 405950"/>
                  <a:gd name="connsiteX5" fmla="*/ 47752 w 111285"/>
                  <a:gd name="connsiteY5" fmla="*/ 259900 h 405950"/>
                  <a:gd name="connsiteX6" fmla="*/ 127 w 111285"/>
                  <a:gd name="connsiteY6" fmla="*/ 405950 h 405950"/>
                  <a:gd name="connsiteX7" fmla="*/ 35052 w 111285"/>
                  <a:gd name="connsiteY7" fmla="*/ 259900 h 405950"/>
                  <a:gd name="connsiteX8" fmla="*/ 73152 w 111285"/>
                  <a:gd name="connsiteY8" fmla="*/ 44000 h 405950"/>
                  <a:gd name="connsiteX9" fmla="*/ 111252 w 111285"/>
                  <a:gd name="connsiteY9" fmla="*/ 2725 h 405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1285" h="405950">
                    <a:moveTo>
                      <a:pt x="111252" y="2725"/>
                    </a:moveTo>
                    <a:cubicBezTo>
                      <a:pt x="112310" y="11192"/>
                      <a:pt x="87969" y="66225"/>
                      <a:pt x="79502" y="94800"/>
                    </a:cubicBezTo>
                    <a:cubicBezTo>
                      <a:pt x="71035" y="123375"/>
                      <a:pt x="73681" y="150892"/>
                      <a:pt x="60452" y="174175"/>
                    </a:cubicBezTo>
                    <a:cubicBezTo>
                      <a:pt x="47223" y="197458"/>
                      <a:pt x="656" y="232383"/>
                      <a:pt x="127" y="234500"/>
                    </a:cubicBezTo>
                    <a:cubicBezTo>
                      <a:pt x="-402" y="236617"/>
                      <a:pt x="49340" y="182642"/>
                      <a:pt x="57277" y="186875"/>
                    </a:cubicBezTo>
                    <a:cubicBezTo>
                      <a:pt x="65214" y="191108"/>
                      <a:pt x="57277" y="223388"/>
                      <a:pt x="47752" y="259900"/>
                    </a:cubicBezTo>
                    <a:cubicBezTo>
                      <a:pt x="38227" y="296412"/>
                      <a:pt x="2244" y="405950"/>
                      <a:pt x="127" y="405950"/>
                    </a:cubicBezTo>
                    <a:cubicBezTo>
                      <a:pt x="-1990" y="405950"/>
                      <a:pt x="22881" y="320225"/>
                      <a:pt x="35052" y="259900"/>
                    </a:cubicBezTo>
                    <a:cubicBezTo>
                      <a:pt x="47223" y="199575"/>
                      <a:pt x="60452" y="83158"/>
                      <a:pt x="73152" y="44000"/>
                    </a:cubicBezTo>
                    <a:cubicBezTo>
                      <a:pt x="85852" y="4842"/>
                      <a:pt x="110194" y="-5742"/>
                      <a:pt x="111252" y="27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 13">
                <a:extLst>
                  <a:ext uri="{FF2B5EF4-FFF2-40B4-BE49-F238E27FC236}">
                    <a16:creationId xmlns:a16="http://schemas.microsoft.com/office/drawing/2014/main" id="{7BA42448-283F-2369-FFF1-02C6AA530C85}"/>
                  </a:ext>
                </a:extLst>
              </p:cNvPr>
              <p:cNvSpPr/>
              <p:nvPr/>
            </p:nvSpPr>
            <p:spPr>
              <a:xfrm>
                <a:off x="3372864" y="5213235"/>
                <a:ext cx="72075" cy="175918"/>
              </a:xfrm>
              <a:custGeom>
                <a:avLst/>
                <a:gdLst>
                  <a:gd name="connsiteX0" fmla="*/ 72011 w 72075"/>
                  <a:gd name="connsiteY0" fmla="*/ 115 h 175918"/>
                  <a:gd name="connsiteX1" fmla="*/ 14861 w 72075"/>
                  <a:gd name="connsiteY1" fmla="*/ 69965 h 175918"/>
                  <a:gd name="connsiteX2" fmla="*/ 21211 w 72075"/>
                  <a:gd name="connsiteY2" fmla="*/ 174740 h 175918"/>
                  <a:gd name="connsiteX3" fmla="*/ 11686 w 72075"/>
                  <a:gd name="connsiteY3" fmla="*/ 123940 h 175918"/>
                  <a:gd name="connsiteX4" fmla="*/ 2161 w 72075"/>
                  <a:gd name="connsiteY4" fmla="*/ 85840 h 175918"/>
                  <a:gd name="connsiteX5" fmla="*/ 72011 w 72075"/>
                  <a:gd name="connsiteY5" fmla="*/ 115 h 175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075" h="175918">
                    <a:moveTo>
                      <a:pt x="72011" y="115"/>
                    </a:moveTo>
                    <a:cubicBezTo>
                      <a:pt x="74128" y="-2531"/>
                      <a:pt x="23328" y="40861"/>
                      <a:pt x="14861" y="69965"/>
                    </a:cubicBezTo>
                    <a:cubicBezTo>
                      <a:pt x="6394" y="99069"/>
                      <a:pt x="21740" y="165744"/>
                      <a:pt x="21211" y="174740"/>
                    </a:cubicBezTo>
                    <a:cubicBezTo>
                      <a:pt x="20682" y="183736"/>
                      <a:pt x="14861" y="138757"/>
                      <a:pt x="11686" y="123940"/>
                    </a:cubicBezTo>
                    <a:cubicBezTo>
                      <a:pt x="8511" y="109123"/>
                      <a:pt x="-5247" y="104361"/>
                      <a:pt x="2161" y="85840"/>
                    </a:cubicBezTo>
                    <a:cubicBezTo>
                      <a:pt x="9569" y="67319"/>
                      <a:pt x="69894" y="2761"/>
                      <a:pt x="72011" y="1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 14">
                <a:extLst>
                  <a:ext uri="{FF2B5EF4-FFF2-40B4-BE49-F238E27FC236}">
                    <a16:creationId xmlns:a16="http://schemas.microsoft.com/office/drawing/2014/main" id="{A64A3A77-79B8-D2F6-F017-0A1316C43EEC}"/>
                  </a:ext>
                </a:extLst>
              </p:cNvPr>
              <p:cNvSpPr/>
              <p:nvPr/>
            </p:nvSpPr>
            <p:spPr>
              <a:xfrm>
                <a:off x="3387719" y="5210140"/>
                <a:ext cx="38679" cy="152473"/>
              </a:xfrm>
              <a:custGeom>
                <a:avLst/>
                <a:gdLst>
                  <a:gd name="connsiteX0" fmla="*/ 15881 w 38679"/>
                  <a:gd name="connsiteY0" fmla="*/ 35 h 152473"/>
                  <a:gd name="connsiteX1" fmla="*/ 34931 w 38679"/>
                  <a:gd name="connsiteY1" fmla="*/ 76235 h 152473"/>
                  <a:gd name="connsiteX2" fmla="*/ 6 w 38679"/>
                  <a:gd name="connsiteY2" fmla="*/ 152435 h 152473"/>
                  <a:gd name="connsiteX3" fmla="*/ 38106 w 38679"/>
                  <a:gd name="connsiteY3" fmla="*/ 85760 h 152473"/>
                  <a:gd name="connsiteX4" fmla="*/ 15881 w 38679"/>
                  <a:gd name="connsiteY4" fmla="*/ 35 h 152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679" h="152473">
                    <a:moveTo>
                      <a:pt x="15881" y="35"/>
                    </a:moveTo>
                    <a:cubicBezTo>
                      <a:pt x="15352" y="-1552"/>
                      <a:pt x="37577" y="50835"/>
                      <a:pt x="34931" y="76235"/>
                    </a:cubicBezTo>
                    <a:cubicBezTo>
                      <a:pt x="32285" y="101635"/>
                      <a:pt x="-523" y="150848"/>
                      <a:pt x="6" y="152435"/>
                    </a:cubicBezTo>
                    <a:cubicBezTo>
                      <a:pt x="535" y="154022"/>
                      <a:pt x="33344" y="106397"/>
                      <a:pt x="38106" y="85760"/>
                    </a:cubicBezTo>
                    <a:cubicBezTo>
                      <a:pt x="42868" y="65123"/>
                      <a:pt x="16410" y="1622"/>
                      <a:pt x="15881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15">
                <a:extLst>
                  <a:ext uri="{FF2B5EF4-FFF2-40B4-BE49-F238E27FC236}">
                    <a16:creationId xmlns:a16="http://schemas.microsoft.com/office/drawing/2014/main" id="{2E974CA3-7375-B11F-FD88-368E9C74A7A1}"/>
                  </a:ext>
                </a:extLst>
              </p:cNvPr>
              <p:cNvSpPr/>
              <p:nvPr/>
            </p:nvSpPr>
            <p:spPr>
              <a:xfrm>
                <a:off x="3181350" y="5229062"/>
                <a:ext cx="76632" cy="356167"/>
              </a:xfrm>
              <a:custGeom>
                <a:avLst/>
                <a:gdLst>
                  <a:gd name="connsiteX0" fmla="*/ 0 w 76632"/>
                  <a:gd name="connsiteY0" fmla="*/ 163 h 356167"/>
                  <a:gd name="connsiteX1" fmla="*/ 60325 w 76632"/>
                  <a:gd name="connsiteY1" fmla="*/ 165263 h 356167"/>
                  <a:gd name="connsiteX2" fmla="*/ 69850 w 76632"/>
                  <a:gd name="connsiteY2" fmla="*/ 257338 h 356167"/>
                  <a:gd name="connsiteX3" fmla="*/ 44450 w 76632"/>
                  <a:gd name="connsiteY3" fmla="*/ 301788 h 356167"/>
                  <a:gd name="connsiteX4" fmla="*/ 76200 w 76632"/>
                  <a:gd name="connsiteY4" fmla="*/ 355763 h 356167"/>
                  <a:gd name="connsiteX5" fmla="*/ 63500 w 76632"/>
                  <a:gd name="connsiteY5" fmla="*/ 320838 h 356167"/>
                  <a:gd name="connsiteX6" fmla="*/ 73025 w 76632"/>
                  <a:gd name="connsiteY6" fmla="*/ 222413 h 356167"/>
                  <a:gd name="connsiteX7" fmla="*/ 60325 w 76632"/>
                  <a:gd name="connsiteY7" fmla="*/ 136688 h 356167"/>
                  <a:gd name="connsiteX8" fmla="*/ 0 w 76632"/>
                  <a:gd name="connsiteY8" fmla="*/ 163 h 356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632" h="356167">
                    <a:moveTo>
                      <a:pt x="0" y="163"/>
                    </a:moveTo>
                    <a:cubicBezTo>
                      <a:pt x="0" y="4925"/>
                      <a:pt x="48683" y="122401"/>
                      <a:pt x="60325" y="165263"/>
                    </a:cubicBezTo>
                    <a:cubicBezTo>
                      <a:pt x="71967" y="208125"/>
                      <a:pt x="72496" y="234584"/>
                      <a:pt x="69850" y="257338"/>
                    </a:cubicBezTo>
                    <a:cubicBezTo>
                      <a:pt x="67204" y="280092"/>
                      <a:pt x="43392" y="285384"/>
                      <a:pt x="44450" y="301788"/>
                    </a:cubicBezTo>
                    <a:cubicBezTo>
                      <a:pt x="45508" y="318192"/>
                      <a:pt x="73025" y="352588"/>
                      <a:pt x="76200" y="355763"/>
                    </a:cubicBezTo>
                    <a:cubicBezTo>
                      <a:pt x="79375" y="358938"/>
                      <a:pt x="64029" y="343063"/>
                      <a:pt x="63500" y="320838"/>
                    </a:cubicBezTo>
                    <a:cubicBezTo>
                      <a:pt x="62971" y="298613"/>
                      <a:pt x="73554" y="253105"/>
                      <a:pt x="73025" y="222413"/>
                    </a:cubicBezTo>
                    <a:cubicBezTo>
                      <a:pt x="72496" y="191721"/>
                      <a:pt x="69850" y="177434"/>
                      <a:pt x="60325" y="136688"/>
                    </a:cubicBezTo>
                    <a:cubicBezTo>
                      <a:pt x="50800" y="95942"/>
                      <a:pt x="0" y="-4599"/>
                      <a:pt x="0" y="1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 16">
                <a:extLst>
                  <a:ext uri="{FF2B5EF4-FFF2-40B4-BE49-F238E27FC236}">
                    <a16:creationId xmlns:a16="http://schemas.microsoft.com/office/drawing/2014/main" id="{4870BF3E-3DA6-734A-3793-81DF29E29800}"/>
                  </a:ext>
                </a:extLst>
              </p:cNvPr>
              <p:cNvSpPr/>
              <p:nvPr/>
            </p:nvSpPr>
            <p:spPr>
              <a:xfrm>
                <a:off x="3155913" y="5279904"/>
                <a:ext cx="76253" cy="266971"/>
              </a:xfrm>
              <a:custGeom>
                <a:avLst/>
                <a:gdLst>
                  <a:gd name="connsiteX0" fmla="*/ 37 w 76253"/>
                  <a:gd name="connsiteY0" fmla="*/ 121 h 266971"/>
                  <a:gd name="connsiteX1" fmla="*/ 60362 w 76253"/>
                  <a:gd name="connsiteY1" fmla="*/ 85846 h 266971"/>
                  <a:gd name="connsiteX2" fmla="*/ 76237 w 76253"/>
                  <a:gd name="connsiteY2" fmla="*/ 174746 h 266971"/>
                  <a:gd name="connsiteX3" fmla="*/ 63537 w 76253"/>
                  <a:gd name="connsiteY3" fmla="*/ 266821 h 266971"/>
                  <a:gd name="connsiteX4" fmla="*/ 73062 w 76253"/>
                  <a:gd name="connsiteY4" fmla="*/ 152521 h 266971"/>
                  <a:gd name="connsiteX5" fmla="*/ 25437 w 76253"/>
                  <a:gd name="connsiteY5" fmla="*/ 66796 h 266971"/>
                  <a:gd name="connsiteX6" fmla="*/ 69887 w 76253"/>
                  <a:gd name="connsiteY6" fmla="*/ 104896 h 266971"/>
                  <a:gd name="connsiteX7" fmla="*/ 37 w 76253"/>
                  <a:gd name="connsiteY7" fmla="*/ 121 h 266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6253" h="266971">
                    <a:moveTo>
                      <a:pt x="37" y="121"/>
                    </a:moveTo>
                    <a:cubicBezTo>
                      <a:pt x="-1550" y="-3054"/>
                      <a:pt x="47662" y="56742"/>
                      <a:pt x="60362" y="85846"/>
                    </a:cubicBezTo>
                    <a:cubicBezTo>
                      <a:pt x="73062" y="114950"/>
                      <a:pt x="75708" y="144584"/>
                      <a:pt x="76237" y="174746"/>
                    </a:cubicBezTo>
                    <a:cubicBezTo>
                      <a:pt x="76766" y="204909"/>
                      <a:pt x="64066" y="270525"/>
                      <a:pt x="63537" y="266821"/>
                    </a:cubicBezTo>
                    <a:cubicBezTo>
                      <a:pt x="63008" y="263117"/>
                      <a:pt x="79412" y="185859"/>
                      <a:pt x="73062" y="152521"/>
                    </a:cubicBezTo>
                    <a:cubicBezTo>
                      <a:pt x="66712" y="119184"/>
                      <a:pt x="25966" y="74734"/>
                      <a:pt x="25437" y="66796"/>
                    </a:cubicBezTo>
                    <a:cubicBezTo>
                      <a:pt x="24908" y="58859"/>
                      <a:pt x="70416" y="111246"/>
                      <a:pt x="69887" y="104896"/>
                    </a:cubicBezTo>
                    <a:cubicBezTo>
                      <a:pt x="69358" y="98546"/>
                      <a:pt x="1624" y="3296"/>
                      <a:pt x="37" y="1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17">
                <a:extLst>
                  <a:ext uri="{FF2B5EF4-FFF2-40B4-BE49-F238E27FC236}">
                    <a16:creationId xmlns:a16="http://schemas.microsoft.com/office/drawing/2014/main" id="{7BB52E56-6E02-A2DB-7872-DCB03B2F05CE}"/>
                  </a:ext>
                </a:extLst>
              </p:cNvPr>
              <p:cNvSpPr/>
              <p:nvPr/>
            </p:nvSpPr>
            <p:spPr>
              <a:xfrm>
                <a:off x="3104589" y="5308596"/>
                <a:ext cx="114909" cy="100192"/>
              </a:xfrm>
              <a:custGeom>
                <a:avLst/>
                <a:gdLst>
                  <a:gd name="connsiteX0" fmla="*/ 114861 w 114909"/>
                  <a:gd name="connsiteY0" fmla="*/ 4 h 100192"/>
                  <a:gd name="connsiteX1" fmla="*/ 51361 w 114909"/>
                  <a:gd name="connsiteY1" fmla="*/ 66679 h 100192"/>
                  <a:gd name="connsiteX2" fmla="*/ 98986 w 114909"/>
                  <a:gd name="connsiteY2" fmla="*/ 92079 h 100192"/>
                  <a:gd name="connsiteX3" fmla="*/ 561 w 114909"/>
                  <a:gd name="connsiteY3" fmla="*/ 98429 h 100192"/>
                  <a:gd name="connsiteX4" fmla="*/ 60886 w 114909"/>
                  <a:gd name="connsiteY4" fmla="*/ 63504 h 100192"/>
                  <a:gd name="connsiteX5" fmla="*/ 114861 w 114909"/>
                  <a:gd name="connsiteY5" fmla="*/ 4 h 100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4909" h="100192">
                    <a:moveTo>
                      <a:pt x="114861" y="4"/>
                    </a:moveTo>
                    <a:cubicBezTo>
                      <a:pt x="113274" y="533"/>
                      <a:pt x="54007" y="51333"/>
                      <a:pt x="51361" y="66679"/>
                    </a:cubicBezTo>
                    <a:cubicBezTo>
                      <a:pt x="48715" y="82025"/>
                      <a:pt x="107453" y="86787"/>
                      <a:pt x="98986" y="92079"/>
                    </a:cubicBezTo>
                    <a:cubicBezTo>
                      <a:pt x="90519" y="97371"/>
                      <a:pt x="6911" y="103191"/>
                      <a:pt x="561" y="98429"/>
                    </a:cubicBezTo>
                    <a:cubicBezTo>
                      <a:pt x="-5789" y="93667"/>
                      <a:pt x="43424" y="75675"/>
                      <a:pt x="60886" y="63504"/>
                    </a:cubicBezTo>
                    <a:cubicBezTo>
                      <a:pt x="78348" y="51333"/>
                      <a:pt x="116448" y="-525"/>
                      <a:pt x="114861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 18">
                <a:extLst>
                  <a:ext uri="{FF2B5EF4-FFF2-40B4-BE49-F238E27FC236}">
                    <a16:creationId xmlns:a16="http://schemas.microsoft.com/office/drawing/2014/main" id="{5DD7FCE1-3BC2-6C95-CD87-1E54C98ADED8}"/>
                  </a:ext>
                </a:extLst>
              </p:cNvPr>
              <p:cNvSpPr/>
              <p:nvPr/>
            </p:nvSpPr>
            <p:spPr>
              <a:xfrm>
                <a:off x="2335456" y="5295651"/>
                <a:ext cx="870686" cy="99623"/>
              </a:xfrm>
              <a:custGeom>
                <a:avLst/>
                <a:gdLst>
                  <a:gd name="connsiteX0" fmla="*/ 868119 w 870686"/>
                  <a:gd name="connsiteY0" fmla="*/ 249 h 99623"/>
                  <a:gd name="connsiteX1" fmla="*/ 820494 w 870686"/>
                  <a:gd name="connsiteY1" fmla="*/ 47874 h 99623"/>
                  <a:gd name="connsiteX2" fmla="*/ 671269 w 870686"/>
                  <a:gd name="connsiteY2" fmla="*/ 76449 h 99623"/>
                  <a:gd name="connsiteX3" fmla="*/ 671269 w 870686"/>
                  <a:gd name="connsiteY3" fmla="*/ 76449 h 99623"/>
                  <a:gd name="connsiteX4" fmla="*/ 506169 w 870686"/>
                  <a:gd name="connsiteY4" fmla="*/ 85974 h 99623"/>
                  <a:gd name="connsiteX5" fmla="*/ 1344 w 870686"/>
                  <a:gd name="connsiteY5" fmla="*/ 98674 h 99623"/>
                  <a:gd name="connsiteX6" fmla="*/ 372819 w 870686"/>
                  <a:gd name="connsiteY6" fmla="*/ 95499 h 99623"/>
                  <a:gd name="connsiteX7" fmla="*/ 810969 w 870686"/>
                  <a:gd name="connsiteY7" fmla="*/ 70099 h 99623"/>
                  <a:gd name="connsiteX8" fmla="*/ 868119 w 870686"/>
                  <a:gd name="connsiteY8" fmla="*/ 249 h 99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0686" h="99623">
                    <a:moveTo>
                      <a:pt x="868119" y="249"/>
                    </a:moveTo>
                    <a:cubicBezTo>
                      <a:pt x="869706" y="-3455"/>
                      <a:pt x="853302" y="35174"/>
                      <a:pt x="820494" y="47874"/>
                    </a:cubicBezTo>
                    <a:cubicBezTo>
                      <a:pt x="787686" y="60574"/>
                      <a:pt x="671269" y="76449"/>
                      <a:pt x="671269" y="76449"/>
                    </a:cubicBezTo>
                    <a:lnTo>
                      <a:pt x="671269" y="76449"/>
                    </a:lnTo>
                    <a:lnTo>
                      <a:pt x="506169" y="85974"/>
                    </a:lnTo>
                    <a:lnTo>
                      <a:pt x="1344" y="98674"/>
                    </a:lnTo>
                    <a:cubicBezTo>
                      <a:pt x="-20881" y="100261"/>
                      <a:pt x="237882" y="100261"/>
                      <a:pt x="372819" y="95499"/>
                    </a:cubicBezTo>
                    <a:cubicBezTo>
                      <a:pt x="507756" y="90737"/>
                      <a:pt x="730006" y="79095"/>
                      <a:pt x="810969" y="70099"/>
                    </a:cubicBezTo>
                    <a:cubicBezTo>
                      <a:pt x="891932" y="61103"/>
                      <a:pt x="866532" y="3953"/>
                      <a:pt x="868119" y="2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 19">
                <a:extLst>
                  <a:ext uri="{FF2B5EF4-FFF2-40B4-BE49-F238E27FC236}">
                    <a16:creationId xmlns:a16="http://schemas.microsoft.com/office/drawing/2014/main" id="{998F1566-FF69-B552-6E57-32B5CF9C8FC7}"/>
                  </a:ext>
                </a:extLst>
              </p:cNvPr>
              <p:cNvSpPr/>
              <p:nvPr/>
            </p:nvSpPr>
            <p:spPr>
              <a:xfrm>
                <a:off x="2123494" y="5337152"/>
                <a:ext cx="1129043" cy="206456"/>
              </a:xfrm>
              <a:custGeom>
                <a:avLst/>
                <a:gdLst>
                  <a:gd name="connsiteX0" fmla="*/ 292681 w 1129043"/>
                  <a:gd name="connsiteY0" fmla="*/ 23 h 206456"/>
                  <a:gd name="connsiteX1" fmla="*/ 172031 w 1129043"/>
                  <a:gd name="connsiteY1" fmla="*/ 92098 h 206456"/>
                  <a:gd name="connsiteX2" fmla="*/ 219656 w 1129043"/>
                  <a:gd name="connsiteY2" fmla="*/ 85748 h 206456"/>
                  <a:gd name="connsiteX3" fmla="*/ 159331 w 1129043"/>
                  <a:gd name="connsiteY3" fmla="*/ 114323 h 206456"/>
                  <a:gd name="connsiteX4" fmla="*/ 184731 w 1129043"/>
                  <a:gd name="connsiteY4" fmla="*/ 142898 h 206456"/>
                  <a:gd name="connsiteX5" fmla="*/ 168856 w 1129043"/>
                  <a:gd name="connsiteY5" fmla="*/ 155598 h 206456"/>
                  <a:gd name="connsiteX6" fmla="*/ 16456 w 1129043"/>
                  <a:gd name="connsiteY6" fmla="*/ 165123 h 206456"/>
                  <a:gd name="connsiteX7" fmla="*/ 613356 w 1129043"/>
                  <a:gd name="connsiteY7" fmla="*/ 155598 h 206456"/>
                  <a:gd name="connsiteX8" fmla="*/ 1089606 w 1129043"/>
                  <a:gd name="connsiteY8" fmla="*/ 168298 h 206456"/>
                  <a:gd name="connsiteX9" fmla="*/ 1099131 w 1129043"/>
                  <a:gd name="connsiteY9" fmla="*/ 206398 h 206456"/>
                  <a:gd name="connsiteX10" fmla="*/ 1070556 w 1129043"/>
                  <a:gd name="connsiteY10" fmla="*/ 158773 h 206456"/>
                  <a:gd name="connsiteX11" fmla="*/ 1054681 w 1129043"/>
                  <a:gd name="connsiteY11" fmla="*/ 6373 h 206456"/>
                  <a:gd name="connsiteX12" fmla="*/ 1057856 w 1129043"/>
                  <a:gd name="connsiteY12" fmla="*/ 69873 h 206456"/>
                  <a:gd name="connsiteX13" fmla="*/ 1067381 w 1129043"/>
                  <a:gd name="connsiteY13" fmla="*/ 152423 h 206456"/>
                  <a:gd name="connsiteX14" fmla="*/ 899106 w 1129043"/>
                  <a:gd name="connsiteY14" fmla="*/ 155598 h 206456"/>
                  <a:gd name="connsiteX15" fmla="*/ 832431 w 1129043"/>
                  <a:gd name="connsiteY15" fmla="*/ 158773 h 206456"/>
                  <a:gd name="connsiteX16" fmla="*/ 137106 w 1129043"/>
                  <a:gd name="connsiteY16" fmla="*/ 161948 h 206456"/>
                  <a:gd name="connsiteX17" fmla="*/ 175206 w 1129043"/>
                  <a:gd name="connsiteY17" fmla="*/ 139723 h 206456"/>
                  <a:gd name="connsiteX18" fmla="*/ 184731 w 1129043"/>
                  <a:gd name="connsiteY18" fmla="*/ 101623 h 206456"/>
                  <a:gd name="connsiteX19" fmla="*/ 292681 w 1129043"/>
                  <a:gd name="connsiteY19" fmla="*/ 23 h 206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29043" h="206456">
                    <a:moveTo>
                      <a:pt x="292681" y="23"/>
                    </a:moveTo>
                    <a:cubicBezTo>
                      <a:pt x="290564" y="-1565"/>
                      <a:pt x="184202" y="77811"/>
                      <a:pt x="172031" y="92098"/>
                    </a:cubicBezTo>
                    <a:cubicBezTo>
                      <a:pt x="159860" y="106385"/>
                      <a:pt x="221773" y="82044"/>
                      <a:pt x="219656" y="85748"/>
                    </a:cubicBezTo>
                    <a:cubicBezTo>
                      <a:pt x="217539" y="89452"/>
                      <a:pt x="165152" y="104798"/>
                      <a:pt x="159331" y="114323"/>
                    </a:cubicBezTo>
                    <a:cubicBezTo>
                      <a:pt x="153510" y="123848"/>
                      <a:pt x="183144" y="136019"/>
                      <a:pt x="184731" y="142898"/>
                    </a:cubicBezTo>
                    <a:cubicBezTo>
                      <a:pt x="186318" y="149777"/>
                      <a:pt x="196902" y="151894"/>
                      <a:pt x="168856" y="155598"/>
                    </a:cubicBezTo>
                    <a:cubicBezTo>
                      <a:pt x="140810" y="159302"/>
                      <a:pt x="-57627" y="165123"/>
                      <a:pt x="16456" y="165123"/>
                    </a:cubicBezTo>
                    <a:cubicBezTo>
                      <a:pt x="90539" y="165123"/>
                      <a:pt x="434498" y="155069"/>
                      <a:pt x="613356" y="155598"/>
                    </a:cubicBezTo>
                    <a:cubicBezTo>
                      <a:pt x="792214" y="156127"/>
                      <a:pt x="1008643" y="159831"/>
                      <a:pt x="1089606" y="168298"/>
                    </a:cubicBezTo>
                    <a:cubicBezTo>
                      <a:pt x="1170569" y="176765"/>
                      <a:pt x="1102306" y="207985"/>
                      <a:pt x="1099131" y="206398"/>
                    </a:cubicBezTo>
                    <a:cubicBezTo>
                      <a:pt x="1095956" y="204811"/>
                      <a:pt x="1077964" y="192110"/>
                      <a:pt x="1070556" y="158773"/>
                    </a:cubicBezTo>
                    <a:cubicBezTo>
                      <a:pt x="1063148" y="125436"/>
                      <a:pt x="1056798" y="21190"/>
                      <a:pt x="1054681" y="6373"/>
                    </a:cubicBezTo>
                    <a:cubicBezTo>
                      <a:pt x="1052564" y="-8444"/>
                      <a:pt x="1055739" y="45531"/>
                      <a:pt x="1057856" y="69873"/>
                    </a:cubicBezTo>
                    <a:cubicBezTo>
                      <a:pt x="1059973" y="94215"/>
                      <a:pt x="1093839" y="138136"/>
                      <a:pt x="1067381" y="152423"/>
                    </a:cubicBezTo>
                    <a:cubicBezTo>
                      <a:pt x="1040923" y="166710"/>
                      <a:pt x="938264" y="154540"/>
                      <a:pt x="899106" y="155598"/>
                    </a:cubicBezTo>
                    <a:cubicBezTo>
                      <a:pt x="859948" y="156656"/>
                      <a:pt x="832431" y="158773"/>
                      <a:pt x="832431" y="158773"/>
                    </a:cubicBezTo>
                    <a:lnTo>
                      <a:pt x="137106" y="161948"/>
                    </a:lnTo>
                    <a:cubicBezTo>
                      <a:pt x="27569" y="158773"/>
                      <a:pt x="167269" y="149777"/>
                      <a:pt x="175206" y="139723"/>
                    </a:cubicBezTo>
                    <a:cubicBezTo>
                      <a:pt x="183143" y="129669"/>
                      <a:pt x="165681" y="122789"/>
                      <a:pt x="184731" y="101623"/>
                    </a:cubicBezTo>
                    <a:cubicBezTo>
                      <a:pt x="203781" y="80457"/>
                      <a:pt x="294798" y="1611"/>
                      <a:pt x="292681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20">
                <a:extLst>
                  <a:ext uri="{FF2B5EF4-FFF2-40B4-BE49-F238E27FC236}">
                    <a16:creationId xmlns:a16="http://schemas.microsoft.com/office/drawing/2014/main" id="{4321D658-1413-39A3-2E09-B8F452C122E6}"/>
                  </a:ext>
                </a:extLst>
              </p:cNvPr>
              <p:cNvSpPr/>
              <p:nvPr/>
            </p:nvSpPr>
            <p:spPr>
              <a:xfrm>
                <a:off x="2283617" y="5375269"/>
                <a:ext cx="705386" cy="54095"/>
              </a:xfrm>
              <a:custGeom>
                <a:avLst/>
                <a:gdLst>
                  <a:gd name="connsiteX0" fmla="*/ 2383 w 705386"/>
                  <a:gd name="connsiteY0" fmla="*/ 53981 h 54095"/>
                  <a:gd name="connsiteX1" fmla="*/ 675483 w 705386"/>
                  <a:gd name="connsiteY1" fmla="*/ 38106 h 54095"/>
                  <a:gd name="connsiteX2" fmla="*/ 596108 w 705386"/>
                  <a:gd name="connsiteY2" fmla="*/ 41281 h 54095"/>
                  <a:gd name="connsiteX3" fmla="*/ 675483 w 705386"/>
                  <a:gd name="connsiteY3" fmla="*/ 6 h 54095"/>
                  <a:gd name="connsiteX4" fmla="*/ 602458 w 705386"/>
                  <a:gd name="connsiteY4" fmla="*/ 38106 h 54095"/>
                  <a:gd name="connsiteX5" fmla="*/ 386558 w 705386"/>
                  <a:gd name="connsiteY5" fmla="*/ 44456 h 54095"/>
                  <a:gd name="connsiteX6" fmla="*/ 450058 w 705386"/>
                  <a:gd name="connsiteY6" fmla="*/ 28581 h 54095"/>
                  <a:gd name="connsiteX7" fmla="*/ 2383 w 705386"/>
                  <a:gd name="connsiteY7" fmla="*/ 53981 h 5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5386" h="54095">
                    <a:moveTo>
                      <a:pt x="2383" y="53981"/>
                    </a:moveTo>
                    <a:cubicBezTo>
                      <a:pt x="39954" y="55568"/>
                      <a:pt x="576529" y="40223"/>
                      <a:pt x="675483" y="38106"/>
                    </a:cubicBezTo>
                    <a:cubicBezTo>
                      <a:pt x="774437" y="35989"/>
                      <a:pt x="596108" y="47631"/>
                      <a:pt x="596108" y="41281"/>
                    </a:cubicBezTo>
                    <a:cubicBezTo>
                      <a:pt x="596108" y="34931"/>
                      <a:pt x="674425" y="535"/>
                      <a:pt x="675483" y="6"/>
                    </a:cubicBezTo>
                    <a:cubicBezTo>
                      <a:pt x="676541" y="-523"/>
                      <a:pt x="650612" y="30698"/>
                      <a:pt x="602458" y="38106"/>
                    </a:cubicBezTo>
                    <a:cubicBezTo>
                      <a:pt x="554304" y="45514"/>
                      <a:pt x="411958" y="46043"/>
                      <a:pt x="386558" y="44456"/>
                    </a:cubicBezTo>
                    <a:cubicBezTo>
                      <a:pt x="361158" y="42868"/>
                      <a:pt x="517262" y="25935"/>
                      <a:pt x="450058" y="28581"/>
                    </a:cubicBezTo>
                    <a:cubicBezTo>
                      <a:pt x="382854" y="31227"/>
                      <a:pt x="-35188" y="52394"/>
                      <a:pt x="2383" y="539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21">
                <a:extLst>
                  <a:ext uri="{FF2B5EF4-FFF2-40B4-BE49-F238E27FC236}">
                    <a16:creationId xmlns:a16="http://schemas.microsoft.com/office/drawing/2014/main" id="{0DA3EFAF-D56C-A64A-470C-AA685D3D8512}"/>
                  </a:ext>
                </a:extLst>
              </p:cNvPr>
              <p:cNvSpPr/>
              <p:nvPr/>
            </p:nvSpPr>
            <p:spPr>
              <a:xfrm>
                <a:off x="3631780" y="4638667"/>
                <a:ext cx="359368" cy="390538"/>
              </a:xfrm>
              <a:custGeom>
                <a:avLst/>
                <a:gdLst>
                  <a:gd name="connsiteX0" fmla="*/ 359195 w 359368"/>
                  <a:gd name="connsiteY0" fmla="*/ 8 h 390538"/>
                  <a:gd name="connsiteX1" fmla="*/ 276645 w 359368"/>
                  <a:gd name="connsiteY1" fmla="*/ 41283 h 390538"/>
                  <a:gd name="connsiteX2" fmla="*/ 286170 w 359368"/>
                  <a:gd name="connsiteY2" fmla="*/ 111133 h 390538"/>
                  <a:gd name="connsiteX3" fmla="*/ 216320 w 359368"/>
                  <a:gd name="connsiteY3" fmla="*/ 139708 h 390538"/>
                  <a:gd name="connsiteX4" fmla="*/ 276645 w 359368"/>
                  <a:gd name="connsiteY4" fmla="*/ 120658 h 390538"/>
                  <a:gd name="connsiteX5" fmla="*/ 70270 w 359368"/>
                  <a:gd name="connsiteY5" fmla="*/ 311158 h 390538"/>
                  <a:gd name="connsiteX6" fmla="*/ 420 w 359368"/>
                  <a:gd name="connsiteY6" fmla="*/ 390533 h 390538"/>
                  <a:gd name="connsiteX7" fmla="*/ 95670 w 359368"/>
                  <a:gd name="connsiteY7" fmla="*/ 307983 h 390538"/>
                  <a:gd name="connsiteX8" fmla="*/ 276645 w 359368"/>
                  <a:gd name="connsiteY8" fmla="*/ 136533 h 390538"/>
                  <a:gd name="connsiteX9" fmla="*/ 273470 w 359368"/>
                  <a:gd name="connsiteY9" fmla="*/ 79383 h 390538"/>
                  <a:gd name="connsiteX10" fmla="*/ 260770 w 359368"/>
                  <a:gd name="connsiteY10" fmla="*/ 44458 h 390538"/>
                  <a:gd name="connsiteX11" fmla="*/ 251245 w 359368"/>
                  <a:gd name="connsiteY11" fmla="*/ 44458 h 390538"/>
                  <a:gd name="connsiteX12" fmla="*/ 359195 w 359368"/>
                  <a:gd name="connsiteY12" fmla="*/ 8 h 390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9368" h="390538">
                    <a:moveTo>
                      <a:pt x="359195" y="8"/>
                    </a:moveTo>
                    <a:cubicBezTo>
                      <a:pt x="363428" y="-521"/>
                      <a:pt x="288816" y="22762"/>
                      <a:pt x="276645" y="41283"/>
                    </a:cubicBezTo>
                    <a:cubicBezTo>
                      <a:pt x="264474" y="59804"/>
                      <a:pt x="296224" y="94729"/>
                      <a:pt x="286170" y="111133"/>
                    </a:cubicBezTo>
                    <a:cubicBezTo>
                      <a:pt x="276116" y="127537"/>
                      <a:pt x="217907" y="138121"/>
                      <a:pt x="216320" y="139708"/>
                    </a:cubicBezTo>
                    <a:cubicBezTo>
                      <a:pt x="214733" y="141295"/>
                      <a:pt x="300987" y="92083"/>
                      <a:pt x="276645" y="120658"/>
                    </a:cubicBezTo>
                    <a:cubicBezTo>
                      <a:pt x="252303" y="149233"/>
                      <a:pt x="116307" y="266179"/>
                      <a:pt x="70270" y="311158"/>
                    </a:cubicBezTo>
                    <a:cubicBezTo>
                      <a:pt x="24233" y="356137"/>
                      <a:pt x="-3813" y="391062"/>
                      <a:pt x="420" y="390533"/>
                    </a:cubicBezTo>
                    <a:cubicBezTo>
                      <a:pt x="4653" y="390004"/>
                      <a:pt x="49633" y="350316"/>
                      <a:pt x="95670" y="307983"/>
                    </a:cubicBezTo>
                    <a:cubicBezTo>
                      <a:pt x="141707" y="265650"/>
                      <a:pt x="247012" y="174633"/>
                      <a:pt x="276645" y="136533"/>
                    </a:cubicBezTo>
                    <a:cubicBezTo>
                      <a:pt x="306278" y="98433"/>
                      <a:pt x="276116" y="94729"/>
                      <a:pt x="273470" y="79383"/>
                    </a:cubicBezTo>
                    <a:cubicBezTo>
                      <a:pt x="270824" y="64037"/>
                      <a:pt x="260770" y="44458"/>
                      <a:pt x="260770" y="44458"/>
                    </a:cubicBezTo>
                    <a:cubicBezTo>
                      <a:pt x="257066" y="38637"/>
                      <a:pt x="239074" y="49220"/>
                      <a:pt x="251245" y="44458"/>
                    </a:cubicBezTo>
                    <a:cubicBezTo>
                      <a:pt x="263416" y="39696"/>
                      <a:pt x="354962" y="537"/>
                      <a:pt x="35919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 22">
                <a:extLst>
                  <a:ext uri="{FF2B5EF4-FFF2-40B4-BE49-F238E27FC236}">
                    <a16:creationId xmlns:a16="http://schemas.microsoft.com/office/drawing/2014/main" id="{E720EE12-8C7D-D95B-205E-CC7AEE1646A7}"/>
                  </a:ext>
                </a:extLst>
              </p:cNvPr>
              <p:cNvSpPr/>
              <p:nvPr/>
            </p:nvSpPr>
            <p:spPr>
              <a:xfrm>
                <a:off x="3736932" y="4740682"/>
                <a:ext cx="269958" cy="314105"/>
              </a:xfrm>
              <a:custGeom>
                <a:avLst/>
                <a:gdLst>
                  <a:gd name="connsiteX0" fmla="*/ 263568 w 269958"/>
                  <a:gd name="connsiteY0" fmla="*/ 2768 h 314105"/>
                  <a:gd name="connsiteX1" fmla="*/ 187368 w 269958"/>
                  <a:gd name="connsiteY1" fmla="*/ 123418 h 314105"/>
                  <a:gd name="connsiteX2" fmla="*/ 269918 w 269958"/>
                  <a:gd name="connsiteY2" fmla="*/ 98018 h 314105"/>
                  <a:gd name="connsiteX3" fmla="*/ 196893 w 269958"/>
                  <a:gd name="connsiteY3" fmla="*/ 142468 h 314105"/>
                  <a:gd name="connsiteX4" fmla="*/ 95293 w 269958"/>
                  <a:gd name="connsiteY4" fmla="*/ 282168 h 314105"/>
                  <a:gd name="connsiteX5" fmla="*/ 133393 w 269958"/>
                  <a:gd name="connsiteY5" fmla="*/ 259943 h 314105"/>
                  <a:gd name="connsiteX6" fmla="*/ 43 w 269958"/>
                  <a:gd name="connsiteY6" fmla="*/ 313918 h 314105"/>
                  <a:gd name="connsiteX7" fmla="*/ 149268 w 269958"/>
                  <a:gd name="connsiteY7" fmla="*/ 237718 h 314105"/>
                  <a:gd name="connsiteX8" fmla="*/ 215943 w 269958"/>
                  <a:gd name="connsiteY8" fmla="*/ 161518 h 314105"/>
                  <a:gd name="connsiteX9" fmla="*/ 171493 w 269958"/>
                  <a:gd name="connsiteY9" fmla="*/ 136118 h 314105"/>
                  <a:gd name="connsiteX10" fmla="*/ 234993 w 269958"/>
                  <a:gd name="connsiteY10" fmla="*/ 44043 h 314105"/>
                  <a:gd name="connsiteX11" fmla="*/ 263568 w 269958"/>
                  <a:gd name="connsiteY11" fmla="*/ 2768 h 314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958" h="314105">
                    <a:moveTo>
                      <a:pt x="263568" y="2768"/>
                    </a:moveTo>
                    <a:cubicBezTo>
                      <a:pt x="255631" y="15997"/>
                      <a:pt x="186310" y="107543"/>
                      <a:pt x="187368" y="123418"/>
                    </a:cubicBezTo>
                    <a:cubicBezTo>
                      <a:pt x="188426" y="139293"/>
                      <a:pt x="268331" y="94843"/>
                      <a:pt x="269918" y="98018"/>
                    </a:cubicBezTo>
                    <a:cubicBezTo>
                      <a:pt x="271505" y="101193"/>
                      <a:pt x="225997" y="111776"/>
                      <a:pt x="196893" y="142468"/>
                    </a:cubicBezTo>
                    <a:cubicBezTo>
                      <a:pt x="167789" y="173160"/>
                      <a:pt x="105876" y="262589"/>
                      <a:pt x="95293" y="282168"/>
                    </a:cubicBezTo>
                    <a:cubicBezTo>
                      <a:pt x="84710" y="301747"/>
                      <a:pt x="149268" y="254651"/>
                      <a:pt x="133393" y="259943"/>
                    </a:cubicBezTo>
                    <a:cubicBezTo>
                      <a:pt x="117518" y="265235"/>
                      <a:pt x="-2603" y="317622"/>
                      <a:pt x="43" y="313918"/>
                    </a:cubicBezTo>
                    <a:cubicBezTo>
                      <a:pt x="2689" y="310214"/>
                      <a:pt x="113285" y="263118"/>
                      <a:pt x="149268" y="237718"/>
                    </a:cubicBezTo>
                    <a:cubicBezTo>
                      <a:pt x="185251" y="212318"/>
                      <a:pt x="212239" y="178451"/>
                      <a:pt x="215943" y="161518"/>
                    </a:cubicBezTo>
                    <a:cubicBezTo>
                      <a:pt x="219647" y="144585"/>
                      <a:pt x="168318" y="155697"/>
                      <a:pt x="171493" y="136118"/>
                    </a:cubicBezTo>
                    <a:cubicBezTo>
                      <a:pt x="174668" y="116539"/>
                      <a:pt x="220706" y="60976"/>
                      <a:pt x="234993" y="44043"/>
                    </a:cubicBezTo>
                    <a:cubicBezTo>
                      <a:pt x="249280" y="27110"/>
                      <a:pt x="271505" y="-10461"/>
                      <a:pt x="263568" y="27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23">
                <a:extLst>
                  <a:ext uri="{FF2B5EF4-FFF2-40B4-BE49-F238E27FC236}">
                    <a16:creationId xmlns:a16="http://schemas.microsoft.com/office/drawing/2014/main" id="{0657EC21-808A-D8CD-9A24-C856382B7AF5}"/>
                  </a:ext>
                </a:extLst>
              </p:cNvPr>
              <p:cNvSpPr/>
              <p:nvPr/>
            </p:nvSpPr>
            <p:spPr>
              <a:xfrm>
                <a:off x="3473450" y="5031817"/>
                <a:ext cx="165115" cy="201320"/>
              </a:xfrm>
              <a:custGeom>
                <a:avLst/>
                <a:gdLst>
                  <a:gd name="connsiteX0" fmla="*/ 165100 w 165115"/>
                  <a:gd name="connsiteY0" fmla="*/ 558 h 201320"/>
                  <a:gd name="connsiteX1" fmla="*/ 92075 w 165115"/>
                  <a:gd name="connsiteY1" fmla="*/ 102158 h 201320"/>
                  <a:gd name="connsiteX2" fmla="*/ 38100 w 165115"/>
                  <a:gd name="connsiteY2" fmla="*/ 108508 h 201320"/>
                  <a:gd name="connsiteX3" fmla="*/ 0 w 165115"/>
                  <a:gd name="connsiteY3" fmla="*/ 191058 h 201320"/>
                  <a:gd name="connsiteX4" fmla="*/ 38100 w 165115"/>
                  <a:gd name="connsiteY4" fmla="*/ 140258 h 201320"/>
                  <a:gd name="connsiteX5" fmla="*/ 19050 w 165115"/>
                  <a:gd name="connsiteY5" fmla="*/ 200583 h 201320"/>
                  <a:gd name="connsiteX6" fmla="*/ 98425 w 165115"/>
                  <a:gd name="connsiteY6" fmla="*/ 89458 h 201320"/>
                  <a:gd name="connsiteX7" fmla="*/ 85725 w 165115"/>
                  <a:gd name="connsiteY7" fmla="*/ 60883 h 201320"/>
                  <a:gd name="connsiteX8" fmla="*/ 165100 w 165115"/>
                  <a:gd name="connsiteY8" fmla="*/ 558 h 201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115" h="201320">
                    <a:moveTo>
                      <a:pt x="165100" y="558"/>
                    </a:moveTo>
                    <a:cubicBezTo>
                      <a:pt x="166158" y="7437"/>
                      <a:pt x="113242" y="84166"/>
                      <a:pt x="92075" y="102158"/>
                    </a:cubicBezTo>
                    <a:cubicBezTo>
                      <a:pt x="70908" y="120150"/>
                      <a:pt x="53446" y="93691"/>
                      <a:pt x="38100" y="108508"/>
                    </a:cubicBezTo>
                    <a:cubicBezTo>
                      <a:pt x="22754" y="123325"/>
                      <a:pt x="0" y="185766"/>
                      <a:pt x="0" y="191058"/>
                    </a:cubicBezTo>
                    <a:cubicBezTo>
                      <a:pt x="0" y="196350"/>
                      <a:pt x="34925" y="138671"/>
                      <a:pt x="38100" y="140258"/>
                    </a:cubicBezTo>
                    <a:cubicBezTo>
                      <a:pt x="41275" y="141845"/>
                      <a:pt x="8996" y="209050"/>
                      <a:pt x="19050" y="200583"/>
                    </a:cubicBezTo>
                    <a:cubicBezTo>
                      <a:pt x="29104" y="192116"/>
                      <a:pt x="87313" y="112741"/>
                      <a:pt x="98425" y="89458"/>
                    </a:cubicBezTo>
                    <a:cubicBezTo>
                      <a:pt x="109537" y="66175"/>
                      <a:pt x="79375" y="69350"/>
                      <a:pt x="85725" y="60883"/>
                    </a:cubicBezTo>
                    <a:cubicBezTo>
                      <a:pt x="92075" y="52416"/>
                      <a:pt x="164042" y="-6321"/>
                      <a:pt x="165100" y="5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 24">
                <a:extLst>
                  <a:ext uri="{FF2B5EF4-FFF2-40B4-BE49-F238E27FC236}">
                    <a16:creationId xmlns:a16="http://schemas.microsoft.com/office/drawing/2014/main" id="{04356E3D-ECC4-59B9-66C6-45ED01E9E2E8}"/>
                  </a:ext>
                </a:extLst>
              </p:cNvPr>
              <p:cNvSpPr/>
              <p:nvPr/>
            </p:nvSpPr>
            <p:spPr>
              <a:xfrm>
                <a:off x="3311493" y="5063144"/>
                <a:ext cx="339913" cy="623461"/>
              </a:xfrm>
              <a:custGeom>
                <a:avLst/>
                <a:gdLst>
                  <a:gd name="connsiteX0" fmla="*/ 339757 w 339913"/>
                  <a:gd name="connsiteY0" fmla="*/ 981 h 623461"/>
                  <a:gd name="connsiteX1" fmla="*/ 190532 w 339913"/>
                  <a:gd name="connsiteY1" fmla="*/ 232756 h 623461"/>
                  <a:gd name="connsiteX2" fmla="*/ 219107 w 339913"/>
                  <a:gd name="connsiteY2" fmla="*/ 201006 h 623461"/>
                  <a:gd name="connsiteX3" fmla="*/ 146082 w 339913"/>
                  <a:gd name="connsiteY3" fmla="*/ 362931 h 623461"/>
                  <a:gd name="connsiteX4" fmla="*/ 130207 w 339913"/>
                  <a:gd name="connsiteY4" fmla="*/ 401031 h 623461"/>
                  <a:gd name="connsiteX5" fmla="*/ 60357 w 339913"/>
                  <a:gd name="connsiteY5" fmla="*/ 518506 h 623461"/>
                  <a:gd name="connsiteX6" fmla="*/ 32 w 339913"/>
                  <a:gd name="connsiteY6" fmla="*/ 623281 h 623461"/>
                  <a:gd name="connsiteX7" fmla="*/ 54007 w 339913"/>
                  <a:gd name="connsiteY7" fmla="*/ 537556 h 623461"/>
                  <a:gd name="connsiteX8" fmla="*/ 181007 w 339913"/>
                  <a:gd name="connsiteY8" fmla="*/ 324831 h 623461"/>
                  <a:gd name="connsiteX9" fmla="*/ 215932 w 339913"/>
                  <a:gd name="connsiteY9" fmla="*/ 188306 h 623461"/>
                  <a:gd name="connsiteX10" fmla="*/ 219107 w 339913"/>
                  <a:gd name="connsiteY10" fmla="*/ 150206 h 623461"/>
                  <a:gd name="connsiteX11" fmla="*/ 339757 w 339913"/>
                  <a:gd name="connsiteY11" fmla="*/ 981 h 623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9913" h="623461">
                    <a:moveTo>
                      <a:pt x="339757" y="981"/>
                    </a:moveTo>
                    <a:cubicBezTo>
                      <a:pt x="334995" y="14739"/>
                      <a:pt x="210640" y="199419"/>
                      <a:pt x="190532" y="232756"/>
                    </a:cubicBezTo>
                    <a:cubicBezTo>
                      <a:pt x="170424" y="266094"/>
                      <a:pt x="226515" y="179310"/>
                      <a:pt x="219107" y="201006"/>
                    </a:cubicBezTo>
                    <a:cubicBezTo>
                      <a:pt x="211699" y="222702"/>
                      <a:pt x="160899" y="329594"/>
                      <a:pt x="146082" y="362931"/>
                    </a:cubicBezTo>
                    <a:cubicBezTo>
                      <a:pt x="131265" y="396269"/>
                      <a:pt x="144494" y="375102"/>
                      <a:pt x="130207" y="401031"/>
                    </a:cubicBezTo>
                    <a:cubicBezTo>
                      <a:pt x="115920" y="426960"/>
                      <a:pt x="82053" y="481464"/>
                      <a:pt x="60357" y="518506"/>
                    </a:cubicBezTo>
                    <a:cubicBezTo>
                      <a:pt x="38661" y="555548"/>
                      <a:pt x="1090" y="620106"/>
                      <a:pt x="32" y="623281"/>
                    </a:cubicBezTo>
                    <a:cubicBezTo>
                      <a:pt x="-1026" y="626456"/>
                      <a:pt x="23844" y="587298"/>
                      <a:pt x="54007" y="537556"/>
                    </a:cubicBezTo>
                    <a:cubicBezTo>
                      <a:pt x="84169" y="487814"/>
                      <a:pt x="154020" y="383039"/>
                      <a:pt x="181007" y="324831"/>
                    </a:cubicBezTo>
                    <a:cubicBezTo>
                      <a:pt x="207994" y="266623"/>
                      <a:pt x="209582" y="217410"/>
                      <a:pt x="215932" y="188306"/>
                    </a:cubicBezTo>
                    <a:cubicBezTo>
                      <a:pt x="222282" y="159202"/>
                      <a:pt x="198999" y="178252"/>
                      <a:pt x="219107" y="150206"/>
                    </a:cubicBezTo>
                    <a:cubicBezTo>
                      <a:pt x="239215" y="122160"/>
                      <a:pt x="344519" y="-12777"/>
                      <a:pt x="339757" y="9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5">
                <a:extLst>
                  <a:ext uri="{FF2B5EF4-FFF2-40B4-BE49-F238E27FC236}">
                    <a16:creationId xmlns:a16="http://schemas.microsoft.com/office/drawing/2014/main" id="{D9F65D3F-3898-93EC-A2A4-710B72AFDC05}"/>
                  </a:ext>
                </a:extLst>
              </p:cNvPr>
              <p:cNvSpPr/>
              <p:nvPr/>
            </p:nvSpPr>
            <p:spPr>
              <a:xfrm>
                <a:off x="3336868" y="5210148"/>
                <a:ext cx="184212" cy="488981"/>
              </a:xfrm>
              <a:custGeom>
                <a:avLst/>
                <a:gdLst>
                  <a:gd name="connsiteX0" fmla="*/ 184207 w 184212"/>
                  <a:gd name="connsiteY0" fmla="*/ 27 h 488981"/>
                  <a:gd name="connsiteX1" fmla="*/ 127057 w 184212"/>
                  <a:gd name="connsiteY1" fmla="*/ 82577 h 488981"/>
                  <a:gd name="connsiteX2" fmla="*/ 168332 w 184212"/>
                  <a:gd name="connsiteY2" fmla="*/ 98452 h 488981"/>
                  <a:gd name="connsiteX3" fmla="*/ 88957 w 184212"/>
                  <a:gd name="connsiteY3" fmla="*/ 139727 h 488981"/>
                  <a:gd name="connsiteX4" fmla="*/ 158807 w 184212"/>
                  <a:gd name="connsiteY4" fmla="*/ 120677 h 488981"/>
                  <a:gd name="connsiteX5" fmla="*/ 101657 w 184212"/>
                  <a:gd name="connsiteY5" fmla="*/ 142902 h 488981"/>
                  <a:gd name="connsiteX6" fmla="*/ 44507 w 184212"/>
                  <a:gd name="connsiteY6" fmla="*/ 200052 h 488981"/>
                  <a:gd name="connsiteX7" fmla="*/ 79432 w 184212"/>
                  <a:gd name="connsiteY7" fmla="*/ 187352 h 488981"/>
                  <a:gd name="connsiteX8" fmla="*/ 22282 w 184212"/>
                  <a:gd name="connsiteY8" fmla="*/ 311177 h 488981"/>
                  <a:gd name="connsiteX9" fmla="*/ 57 w 184212"/>
                  <a:gd name="connsiteY9" fmla="*/ 390552 h 488981"/>
                  <a:gd name="connsiteX10" fmla="*/ 15932 w 184212"/>
                  <a:gd name="connsiteY10" fmla="*/ 488977 h 488981"/>
                  <a:gd name="connsiteX11" fmla="*/ 19107 w 184212"/>
                  <a:gd name="connsiteY11" fmla="*/ 393727 h 488981"/>
                  <a:gd name="connsiteX12" fmla="*/ 38157 w 184212"/>
                  <a:gd name="connsiteY12" fmla="*/ 203227 h 488981"/>
                  <a:gd name="connsiteX13" fmla="*/ 114357 w 184212"/>
                  <a:gd name="connsiteY13" fmla="*/ 152427 h 488981"/>
                  <a:gd name="connsiteX14" fmla="*/ 130232 w 184212"/>
                  <a:gd name="connsiteY14" fmla="*/ 92102 h 488981"/>
                  <a:gd name="connsiteX15" fmla="*/ 184207 w 184212"/>
                  <a:gd name="connsiteY15" fmla="*/ 27 h 488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84212" h="488981">
                    <a:moveTo>
                      <a:pt x="184207" y="27"/>
                    </a:moveTo>
                    <a:cubicBezTo>
                      <a:pt x="183678" y="-1560"/>
                      <a:pt x="129703" y="66173"/>
                      <a:pt x="127057" y="82577"/>
                    </a:cubicBezTo>
                    <a:cubicBezTo>
                      <a:pt x="124411" y="98981"/>
                      <a:pt x="174682" y="88927"/>
                      <a:pt x="168332" y="98452"/>
                    </a:cubicBezTo>
                    <a:cubicBezTo>
                      <a:pt x="161982" y="107977"/>
                      <a:pt x="90544" y="136023"/>
                      <a:pt x="88957" y="139727"/>
                    </a:cubicBezTo>
                    <a:cubicBezTo>
                      <a:pt x="87370" y="143431"/>
                      <a:pt x="156690" y="120148"/>
                      <a:pt x="158807" y="120677"/>
                    </a:cubicBezTo>
                    <a:cubicBezTo>
                      <a:pt x="160924" y="121206"/>
                      <a:pt x="120707" y="129673"/>
                      <a:pt x="101657" y="142902"/>
                    </a:cubicBezTo>
                    <a:cubicBezTo>
                      <a:pt x="82607" y="156131"/>
                      <a:pt x="48211" y="192644"/>
                      <a:pt x="44507" y="200052"/>
                    </a:cubicBezTo>
                    <a:cubicBezTo>
                      <a:pt x="40803" y="207460"/>
                      <a:pt x="83136" y="168831"/>
                      <a:pt x="79432" y="187352"/>
                    </a:cubicBezTo>
                    <a:cubicBezTo>
                      <a:pt x="75728" y="205873"/>
                      <a:pt x="35511" y="277310"/>
                      <a:pt x="22282" y="311177"/>
                    </a:cubicBezTo>
                    <a:cubicBezTo>
                      <a:pt x="9053" y="345044"/>
                      <a:pt x="1115" y="360919"/>
                      <a:pt x="57" y="390552"/>
                    </a:cubicBezTo>
                    <a:cubicBezTo>
                      <a:pt x="-1001" y="420185"/>
                      <a:pt x="12757" y="488448"/>
                      <a:pt x="15932" y="488977"/>
                    </a:cubicBezTo>
                    <a:cubicBezTo>
                      <a:pt x="19107" y="489506"/>
                      <a:pt x="15403" y="441352"/>
                      <a:pt x="19107" y="393727"/>
                    </a:cubicBezTo>
                    <a:cubicBezTo>
                      <a:pt x="22811" y="346102"/>
                      <a:pt x="22282" y="243444"/>
                      <a:pt x="38157" y="203227"/>
                    </a:cubicBezTo>
                    <a:cubicBezTo>
                      <a:pt x="54032" y="163010"/>
                      <a:pt x="99011" y="170948"/>
                      <a:pt x="114357" y="152427"/>
                    </a:cubicBezTo>
                    <a:cubicBezTo>
                      <a:pt x="129703" y="133906"/>
                      <a:pt x="112770" y="116973"/>
                      <a:pt x="130232" y="92102"/>
                    </a:cubicBezTo>
                    <a:cubicBezTo>
                      <a:pt x="147694" y="67231"/>
                      <a:pt x="184736" y="1614"/>
                      <a:pt x="184207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6">
                <a:extLst>
                  <a:ext uri="{FF2B5EF4-FFF2-40B4-BE49-F238E27FC236}">
                    <a16:creationId xmlns:a16="http://schemas.microsoft.com/office/drawing/2014/main" id="{E8358430-4CB6-E9CE-E569-455EA6A49D88}"/>
                  </a:ext>
                </a:extLst>
              </p:cNvPr>
              <p:cNvSpPr/>
              <p:nvPr/>
            </p:nvSpPr>
            <p:spPr>
              <a:xfrm>
                <a:off x="3211805" y="5509213"/>
                <a:ext cx="214340" cy="88341"/>
              </a:xfrm>
              <a:custGeom>
                <a:avLst/>
                <a:gdLst>
                  <a:gd name="connsiteX0" fmla="*/ 1295 w 214340"/>
                  <a:gd name="connsiteY0" fmla="*/ 88312 h 88341"/>
                  <a:gd name="connsiteX1" fmla="*/ 210845 w 214340"/>
                  <a:gd name="connsiteY1" fmla="*/ 5762 h 88341"/>
                  <a:gd name="connsiteX2" fmla="*/ 125120 w 214340"/>
                  <a:gd name="connsiteY2" fmla="*/ 15287 h 88341"/>
                  <a:gd name="connsiteX3" fmla="*/ 1295 w 214340"/>
                  <a:gd name="connsiteY3" fmla="*/ 88312 h 8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340" h="88341">
                    <a:moveTo>
                      <a:pt x="1295" y="88312"/>
                    </a:moveTo>
                    <a:cubicBezTo>
                      <a:pt x="15582" y="86725"/>
                      <a:pt x="190208" y="17933"/>
                      <a:pt x="210845" y="5762"/>
                    </a:cubicBezTo>
                    <a:cubicBezTo>
                      <a:pt x="231482" y="-6409"/>
                      <a:pt x="155283" y="2587"/>
                      <a:pt x="125120" y="15287"/>
                    </a:cubicBezTo>
                    <a:cubicBezTo>
                      <a:pt x="94958" y="27987"/>
                      <a:pt x="-12992" y="89899"/>
                      <a:pt x="1295" y="883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7">
                <a:extLst>
                  <a:ext uri="{FF2B5EF4-FFF2-40B4-BE49-F238E27FC236}">
                    <a16:creationId xmlns:a16="http://schemas.microsoft.com/office/drawing/2014/main" id="{5430D767-0BC4-280C-760C-1745AB992068}"/>
                  </a:ext>
                </a:extLst>
              </p:cNvPr>
              <p:cNvSpPr/>
              <p:nvPr/>
            </p:nvSpPr>
            <p:spPr>
              <a:xfrm>
                <a:off x="3624191" y="5029140"/>
                <a:ext cx="198546" cy="247628"/>
              </a:xfrm>
              <a:custGeom>
                <a:avLst/>
                <a:gdLst>
                  <a:gd name="connsiteX0" fmla="*/ 77859 w 198546"/>
                  <a:gd name="connsiteY0" fmla="*/ 38160 h 247628"/>
                  <a:gd name="connsiteX1" fmla="*/ 42934 w 198546"/>
                  <a:gd name="connsiteY1" fmla="*/ 95310 h 247628"/>
                  <a:gd name="connsiteX2" fmla="*/ 39759 w 198546"/>
                  <a:gd name="connsiteY2" fmla="*/ 184210 h 247628"/>
                  <a:gd name="connsiteX3" fmla="*/ 39759 w 198546"/>
                  <a:gd name="connsiteY3" fmla="*/ 120710 h 247628"/>
                  <a:gd name="connsiteX4" fmla="*/ 11184 w 198546"/>
                  <a:gd name="connsiteY4" fmla="*/ 244535 h 247628"/>
                  <a:gd name="connsiteX5" fmla="*/ 74684 w 198546"/>
                  <a:gd name="connsiteY5" fmla="*/ 193735 h 247628"/>
                  <a:gd name="connsiteX6" fmla="*/ 157234 w 198546"/>
                  <a:gd name="connsiteY6" fmla="*/ 104835 h 247628"/>
                  <a:gd name="connsiteX7" fmla="*/ 198509 w 198546"/>
                  <a:gd name="connsiteY7" fmla="*/ 60 h 247628"/>
                  <a:gd name="connsiteX8" fmla="*/ 150884 w 198546"/>
                  <a:gd name="connsiteY8" fmla="*/ 92135 h 247628"/>
                  <a:gd name="connsiteX9" fmla="*/ 4834 w 198546"/>
                  <a:gd name="connsiteY9" fmla="*/ 244535 h 247628"/>
                  <a:gd name="connsiteX10" fmla="*/ 36584 w 198546"/>
                  <a:gd name="connsiteY10" fmla="*/ 187385 h 247628"/>
                  <a:gd name="connsiteX11" fmla="*/ 52459 w 198546"/>
                  <a:gd name="connsiteY11" fmla="*/ 101660 h 247628"/>
                  <a:gd name="connsiteX12" fmla="*/ 77859 w 198546"/>
                  <a:gd name="connsiteY12" fmla="*/ 38160 h 247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8546" h="247628">
                    <a:moveTo>
                      <a:pt x="77859" y="38160"/>
                    </a:moveTo>
                    <a:cubicBezTo>
                      <a:pt x="76271" y="37102"/>
                      <a:pt x="49284" y="70968"/>
                      <a:pt x="42934" y="95310"/>
                    </a:cubicBezTo>
                    <a:cubicBezTo>
                      <a:pt x="36584" y="119652"/>
                      <a:pt x="40288" y="179977"/>
                      <a:pt x="39759" y="184210"/>
                    </a:cubicBezTo>
                    <a:cubicBezTo>
                      <a:pt x="39230" y="188443"/>
                      <a:pt x="44521" y="110656"/>
                      <a:pt x="39759" y="120710"/>
                    </a:cubicBezTo>
                    <a:cubicBezTo>
                      <a:pt x="34996" y="130764"/>
                      <a:pt x="5363" y="232364"/>
                      <a:pt x="11184" y="244535"/>
                    </a:cubicBezTo>
                    <a:cubicBezTo>
                      <a:pt x="17005" y="256706"/>
                      <a:pt x="50342" y="217018"/>
                      <a:pt x="74684" y="193735"/>
                    </a:cubicBezTo>
                    <a:cubicBezTo>
                      <a:pt x="99026" y="170452"/>
                      <a:pt x="136597" y="137114"/>
                      <a:pt x="157234" y="104835"/>
                    </a:cubicBezTo>
                    <a:cubicBezTo>
                      <a:pt x="177872" y="72556"/>
                      <a:pt x="199567" y="2177"/>
                      <a:pt x="198509" y="60"/>
                    </a:cubicBezTo>
                    <a:cubicBezTo>
                      <a:pt x="197451" y="-2057"/>
                      <a:pt x="183163" y="51389"/>
                      <a:pt x="150884" y="92135"/>
                    </a:cubicBezTo>
                    <a:cubicBezTo>
                      <a:pt x="118605" y="132881"/>
                      <a:pt x="23884" y="228660"/>
                      <a:pt x="4834" y="244535"/>
                    </a:cubicBezTo>
                    <a:cubicBezTo>
                      <a:pt x="-14216" y="260410"/>
                      <a:pt x="28646" y="211198"/>
                      <a:pt x="36584" y="187385"/>
                    </a:cubicBezTo>
                    <a:cubicBezTo>
                      <a:pt x="44521" y="163573"/>
                      <a:pt x="49284" y="123885"/>
                      <a:pt x="52459" y="101660"/>
                    </a:cubicBezTo>
                    <a:cubicBezTo>
                      <a:pt x="55634" y="79435"/>
                      <a:pt x="79447" y="39218"/>
                      <a:pt x="77859" y="38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 28">
                <a:extLst>
                  <a:ext uri="{FF2B5EF4-FFF2-40B4-BE49-F238E27FC236}">
                    <a16:creationId xmlns:a16="http://schemas.microsoft.com/office/drawing/2014/main" id="{6B003E7B-3F74-22FA-AC32-3015DCC1E0B0}"/>
                  </a:ext>
                </a:extLst>
              </p:cNvPr>
              <p:cNvSpPr/>
              <p:nvPr/>
            </p:nvSpPr>
            <p:spPr>
              <a:xfrm>
                <a:off x="3665917" y="5016423"/>
                <a:ext cx="166344" cy="174877"/>
              </a:xfrm>
              <a:custGeom>
                <a:avLst/>
                <a:gdLst>
                  <a:gd name="connsiteX0" fmla="*/ 166308 w 166344"/>
                  <a:gd name="connsiteY0" fmla="*/ 77 h 174877"/>
                  <a:gd name="connsiteX1" fmla="*/ 39308 w 166344"/>
                  <a:gd name="connsiteY1" fmla="*/ 133427 h 174877"/>
                  <a:gd name="connsiteX2" fmla="*/ 13908 w 166344"/>
                  <a:gd name="connsiteY2" fmla="*/ 152477 h 174877"/>
                  <a:gd name="connsiteX3" fmla="*/ 99633 w 166344"/>
                  <a:gd name="connsiteY3" fmla="*/ 95327 h 174877"/>
                  <a:gd name="connsiteX4" fmla="*/ 1208 w 166344"/>
                  <a:gd name="connsiteY4" fmla="*/ 174702 h 174877"/>
                  <a:gd name="connsiteX5" fmla="*/ 52008 w 166344"/>
                  <a:gd name="connsiteY5" fmla="*/ 114377 h 174877"/>
                  <a:gd name="connsiteX6" fmla="*/ 166308 w 166344"/>
                  <a:gd name="connsiteY6" fmla="*/ 77 h 174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344" h="174877">
                    <a:moveTo>
                      <a:pt x="166308" y="77"/>
                    </a:moveTo>
                    <a:cubicBezTo>
                      <a:pt x="164191" y="3252"/>
                      <a:pt x="64708" y="108027"/>
                      <a:pt x="39308" y="133427"/>
                    </a:cubicBezTo>
                    <a:cubicBezTo>
                      <a:pt x="13908" y="158827"/>
                      <a:pt x="3854" y="158827"/>
                      <a:pt x="13908" y="152477"/>
                    </a:cubicBezTo>
                    <a:cubicBezTo>
                      <a:pt x="23962" y="146127"/>
                      <a:pt x="101750" y="91623"/>
                      <a:pt x="99633" y="95327"/>
                    </a:cubicBezTo>
                    <a:cubicBezTo>
                      <a:pt x="97516" y="99031"/>
                      <a:pt x="9146" y="171527"/>
                      <a:pt x="1208" y="174702"/>
                    </a:cubicBezTo>
                    <a:cubicBezTo>
                      <a:pt x="-6730" y="177877"/>
                      <a:pt x="26079" y="137131"/>
                      <a:pt x="52008" y="114377"/>
                    </a:cubicBezTo>
                    <a:cubicBezTo>
                      <a:pt x="77937" y="91623"/>
                      <a:pt x="168425" y="-3098"/>
                      <a:pt x="166308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 29">
                <a:extLst>
                  <a:ext uri="{FF2B5EF4-FFF2-40B4-BE49-F238E27FC236}">
                    <a16:creationId xmlns:a16="http://schemas.microsoft.com/office/drawing/2014/main" id="{6DB1A3CA-80AB-68C7-0C68-A78476C4CEC0}"/>
                  </a:ext>
                </a:extLst>
              </p:cNvPr>
              <p:cNvSpPr/>
              <p:nvPr/>
            </p:nvSpPr>
            <p:spPr>
              <a:xfrm>
                <a:off x="2251075" y="5456679"/>
                <a:ext cx="811000" cy="36071"/>
              </a:xfrm>
              <a:custGeom>
                <a:avLst/>
                <a:gdLst>
                  <a:gd name="connsiteX0" fmla="*/ 0 w 811000"/>
                  <a:gd name="connsiteY0" fmla="*/ 36071 h 36071"/>
                  <a:gd name="connsiteX1" fmla="*/ 774700 w 811000"/>
                  <a:gd name="connsiteY1" fmla="*/ 1146 h 36071"/>
                  <a:gd name="connsiteX2" fmla="*/ 692150 w 811000"/>
                  <a:gd name="connsiteY2" fmla="*/ 10671 h 36071"/>
                  <a:gd name="connsiteX3" fmla="*/ 765175 w 811000"/>
                  <a:gd name="connsiteY3" fmla="*/ 32896 h 36071"/>
                  <a:gd name="connsiteX4" fmla="*/ 581025 w 811000"/>
                  <a:gd name="connsiteY4" fmla="*/ 23371 h 36071"/>
                  <a:gd name="connsiteX5" fmla="*/ 0 w 811000"/>
                  <a:gd name="connsiteY5" fmla="*/ 36071 h 360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000" h="36071">
                    <a:moveTo>
                      <a:pt x="0" y="36071"/>
                    </a:moveTo>
                    <a:cubicBezTo>
                      <a:pt x="32279" y="32367"/>
                      <a:pt x="659342" y="5379"/>
                      <a:pt x="774700" y="1146"/>
                    </a:cubicBezTo>
                    <a:cubicBezTo>
                      <a:pt x="890058" y="-3087"/>
                      <a:pt x="693737" y="5379"/>
                      <a:pt x="692150" y="10671"/>
                    </a:cubicBezTo>
                    <a:cubicBezTo>
                      <a:pt x="690563" y="15963"/>
                      <a:pt x="783696" y="30779"/>
                      <a:pt x="765175" y="32896"/>
                    </a:cubicBezTo>
                    <a:cubicBezTo>
                      <a:pt x="746654" y="35013"/>
                      <a:pt x="708554" y="21784"/>
                      <a:pt x="581025" y="23371"/>
                    </a:cubicBezTo>
                    <a:lnTo>
                      <a:pt x="0" y="360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30">
                <a:extLst>
                  <a:ext uri="{FF2B5EF4-FFF2-40B4-BE49-F238E27FC236}">
                    <a16:creationId xmlns:a16="http://schemas.microsoft.com/office/drawing/2014/main" id="{13436A28-29F9-F259-D7B6-3C53E74E0B03}"/>
                  </a:ext>
                </a:extLst>
              </p:cNvPr>
              <p:cNvSpPr/>
              <p:nvPr/>
            </p:nvSpPr>
            <p:spPr>
              <a:xfrm>
                <a:off x="3616024" y="4832350"/>
                <a:ext cx="324151" cy="212942"/>
              </a:xfrm>
              <a:custGeom>
                <a:avLst/>
                <a:gdLst>
                  <a:gd name="connsiteX0" fmla="*/ 324151 w 324151"/>
                  <a:gd name="connsiteY0" fmla="*/ 0 h 212942"/>
                  <a:gd name="connsiteX1" fmla="*/ 190801 w 324151"/>
                  <a:gd name="connsiteY1" fmla="*/ 88900 h 212942"/>
                  <a:gd name="connsiteX2" fmla="*/ 301 w 324151"/>
                  <a:gd name="connsiteY2" fmla="*/ 212725 h 212942"/>
                  <a:gd name="connsiteX3" fmla="*/ 149526 w 324151"/>
                  <a:gd name="connsiteY3" fmla="*/ 117475 h 212942"/>
                  <a:gd name="connsiteX4" fmla="*/ 260651 w 324151"/>
                  <a:gd name="connsiteY4" fmla="*/ 60325 h 212942"/>
                  <a:gd name="connsiteX5" fmla="*/ 171751 w 324151"/>
                  <a:gd name="connsiteY5" fmla="*/ 168275 h 212942"/>
                  <a:gd name="connsiteX6" fmla="*/ 136826 w 324151"/>
                  <a:gd name="connsiteY6" fmla="*/ 196850 h 212942"/>
                  <a:gd name="connsiteX7" fmla="*/ 159051 w 324151"/>
                  <a:gd name="connsiteY7" fmla="*/ 187325 h 212942"/>
                  <a:gd name="connsiteX8" fmla="*/ 149526 w 324151"/>
                  <a:gd name="connsiteY8" fmla="*/ 200025 h 212942"/>
                  <a:gd name="connsiteX9" fmla="*/ 159051 w 324151"/>
                  <a:gd name="connsiteY9" fmla="*/ 114300 h 212942"/>
                  <a:gd name="connsiteX10" fmla="*/ 140001 w 324151"/>
                  <a:gd name="connsiteY10" fmla="*/ 120650 h 212942"/>
                  <a:gd name="connsiteX11" fmla="*/ 184451 w 324151"/>
                  <a:gd name="connsiteY11" fmla="*/ 82550 h 212942"/>
                  <a:gd name="connsiteX12" fmla="*/ 130476 w 324151"/>
                  <a:gd name="connsiteY12" fmla="*/ 98425 h 212942"/>
                  <a:gd name="connsiteX13" fmla="*/ 324151 w 324151"/>
                  <a:gd name="connsiteY13" fmla="*/ 0 h 212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4151" h="212942">
                    <a:moveTo>
                      <a:pt x="324151" y="0"/>
                    </a:moveTo>
                    <a:lnTo>
                      <a:pt x="190801" y="88900"/>
                    </a:lnTo>
                    <a:lnTo>
                      <a:pt x="301" y="212725"/>
                    </a:lnTo>
                    <a:cubicBezTo>
                      <a:pt x="-6578" y="217487"/>
                      <a:pt x="106135" y="142875"/>
                      <a:pt x="149526" y="117475"/>
                    </a:cubicBezTo>
                    <a:cubicBezTo>
                      <a:pt x="192917" y="92075"/>
                      <a:pt x="256947" y="51858"/>
                      <a:pt x="260651" y="60325"/>
                    </a:cubicBezTo>
                    <a:cubicBezTo>
                      <a:pt x="264355" y="68792"/>
                      <a:pt x="192388" y="145521"/>
                      <a:pt x="171751" y="168275"/>
                    </a:cubicBezTo>
                    <a:cubicBezTo>
                      <a:pt x="151114" y="191029"/>
                      <a:pt x="138943" y="193675"/>
                      <a:pt x="136826" y="196850"/>
                    </a:cubicBezTo>
                    <a:cubicBezTo>
                      <a:pt x="134709" y="200025"/>
                      <a:pt x="156934" y="186796"/>
                      <a:pt x="159051" y="187325"/>
                    </a:cubicBezTo>
                    <a:cubicBezTo>
                      <a:pt x="161168" y="187854"/>
                      <a:pt x="149526" y="212196"/>
                      <a:pt x="149526" y="200025"/>
                    </a:cubicBezTo>
                    <a:cubicBezTo>
                      <a:pt x="149526" y="187854"/>
                      <a:pt x="160638" y="127529"/>
                      <a:pt x="159051" y="114300"/>
                    </a:cubicBezTo>
                    <a:cubicBezTo>
                      <a:pt x="157464" y="101071"/>
                      <a:pt x="135768" y="125942"/>
                      <a:pt x="140001" y="120650"/>
                    </a:cubicBezTo>
                    <a:cubicBezTo>
                      <a:pt x="144234" y="115358"/>
                      <a:pt x="186038" y="86254"/>
                      <a:pt x="184451" y="82550"/>
                    </a:cubicBezTo>
                    <a:cubicBezTo>
                      <a:pt x="182864" y="78846"/>
                      <a:pt x="109309" y="112183"/>
                      <a:pt x="130476" y="98425"/>
                    </a:cubicBezTo>
                    <a:cubicBezTo>
                      <a:pt x="151643" y="84667"/>
                      <a:pt x="231547" y="42333"/>
                      <a:pt x="32415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 31">
                <a:extLst>
                  <a:ext uri="{FF2B5EF4-FFF2-40B4-BE49-F238E27FC236}">
                    <a16:creationId xmlns:a16="http://schemas.microsoft.com/office/drawing/2014/main" id="{DB3DAF3E-56C9-A633-A556-7F900C27E840}"/>
                  </a:ext>
                </a:extLst>
              </p:cNvPr>
              <p:cNvSpPr/>
              <p:nvPr/>
            </p:nvSpPr>
            <p:spPr>
              <a:xfrm>
                <a:off x="3533563" y="5089525"/>
                <a:ext cx="298309" cy="400397"/>
              </a:xfrm>
              <a:custGeom>
                <a:avLst/>
                <a:gdLst>
                  <a:gd name="connsiteX0" fmla="*/ 247862 w 298309"/>
                  <a:gd name="connsiteY0" fmla="*/ 0 h 400397"/>
                  <a:gd name="connsiteX1" fmla="*/ 251037 w 298309"/>
                  <a:gd name="connsiteY1" fmla="*/ 69850 h 400397"/>
                  <a:gd name="connsiteX2" fmla="*/ 295487 w 298309"/>
                  <a:gd name="connsiteY2" fmla="*/ 142875 h 400397"/>
                  <a:gd name="connsiteX3" fmla="*/ 158962 w 298309"/>
                  <a:gd name="connsiteY3" fmla="*/ 241300 h 400397"/>
                  <a:gd name="connsiteX4" fmla="*/ 241512 w 298309"/>
                  <a:gd name="connsiteY4" fmla="*/ 222250 h 400397"/>
                  <a:gd name="connsiteX5" fmla="*/ 165312 w 298309"/>
                  <a:gd name="connsiteY5" fmla="*/ 266700 h 400397"/>
                  <a:gd name="connsiteX6" fmla="*/ 212 w 298309"/>
                  <a:gd name="connsiteY6" fmla="*/ 400050 h 400397"/>
                  <a:gd name="connsiteX7" fmla="*/ 133562 w 298309"/>
                  <a:gd name="connsiteY7" fmla="*/ 301625 h 400397"/>
                  <a:gd name="connsiteX8" fmla="*/ 263737 w 298309"/>
                  <a:gd name="connsiteY8" fmla="*/ 187325 h 400397"/>
                  <a:gd name="connsiteX9" fmla="*/ 295487 w 298309"/>
                  <a:gd name="connsiteY9" fmla="*/ 152400 h 400397"/>
                  <a:gd name="connsiteX10" fmla="*/ 241512 w 298309"/>
                  <a:gd name="connsiteY10" fmla="*/ 69850 h 400397"/>
                  <a:gd name="connsiteX11" fmla="*/ 247862 w 298309"/>
                  <a:gd name="connsiteY11" fmla="*/ 0 h 400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8309" h="400397">
                    <a:moveTo>
                      <a:pt x="247862" y="0"/>
                    </a:moveTo>
                    <a:cubicBezTo>
                      <a:pt x="249449" y="0"/>
                      <a:pt x="243099" y="46038"/>
                      <a:pt x="251037" y="69850"/>
                    </a:cubicBezTo>
                    <a:cubicBezTo>
                      <a:pt x="258975" y="93663"/>
                      <a:pt x="310833" y="114300"/>
                      <a:pt x="295487" y="142875"/>
                    </a:cubicBezTo>
                    <a:cubicBezTo>
                      <a:pt x="280141" y="171450"/>
                      <a:pt x="167958" y="228071"/>
                      <a:pt x="158962" y="241300"/>
                    </a:cubicBezTo>
                    <a:cubicBezTo>
                      <a:pt x="149966" y="254529"/>
                      <a:pt x="240454" y="218017"/>
                      <a:pt x="241512" y="222250"/>
                    </a:cubicBezTo>
                    <a:cubicBezTo>
                      <a:pt x="242570" y="226483"/>
                      <a:pt x="205528" y="237067"/>
                      <a:pt x="165312" y="266700"/>
                    </a:cubicBezTo>
                    <a:cubicBezTo>
                      <a:pt x="125096" y="296333"/>
                      <a:pt x="5504" y="394229"/>
                      <a:pt x="212" y="400050"/>
                    </a:cubicBezTo>
                    <a:cubicBezTo>
                      <a:pt x="-5080" y="405871"/>
                      <a:pt x="89641" y="337079"/>
                      <a:pt x="133562" y="301625"/>
                    </a:cubicBezTo>
                    <a:cubicBezTo>
                      <a:pt x="177483" y="266171"/>
                      <a:pt x="236750" y="212196"/>
                      <a:pt x="263737" y="187325"/>
                    </a:cubicBezTo>
                    <a:cubicBezTo>
                      <a:pt x="290724" y="162454"/>
                      <a:pt x="299191" y="171979"/>
                      <a:pt x="295487" y="152400"/>
                    </a:cubicBezTo>
                    <a:cubicBezTo>
                      <a:pt x="291783" y="132821"/>
                      <a:pt x="247862" y="93133"/>
                      <a:pt x="241512" y="69850"/>
                    </a:cubicBezTo>
                    <a:cubicBezTo>
                      <a:pt x="235162" y="46567"/>
                      <a:pt x="246275" y="0"/>
                      <a:pt x="24786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 32">
                <a:extLst>
                  <a:ext uri="{FF2B5EF4-FFF2-40B4-BE49-F238E27FC236}">
                    <a16:creationId xmlns:a16="http://schemas.microsoft.com/office/drawing/2014/main" id="{A710BCBE-8DFD-5DB0-B4FD-99EEF4614DF4}"/>
                  </a:ext>
                </a:extLst>
              </p:cNvPr>
              <p:cNvSpPr/>
              <p:nvPr/>
            </p:nvSpPr>
            <p:spPr>
              <a:xfrm>
                <a:off x="3539957" y="5083172"/>
                <a:ext cx="143043" cy="387714"/>
              </a:xfrm>
              <a:custGeom>
                <a:avLst/>
                <a:gdLst>
                  <a:gd name="connsiteX0" fmla="*/ 143043 w 143043"/>
                  <a:gd name="connsiteY0" fmla="*/ 3 h 387714"/>
                  <a:gd name="connsiteX1" fmla="*/ 89068 w 143043"/>
                  <a:gd name="connsiteY1" fmla="*/ 88903 h 387714"/>
                  <a:gd name="connsiteX2" fmla="*/ 57318 w 143043"/>
                  <a:gd name="connsiteY2" fmla="*/ 104778 h 387714"/>
                  <a:gd name="connsiteX3" fmla="*/ 47793 w 143043"/>
                  <a:gd name="connsiteY3" fmla="*/ 149228 h 387714"/>
                  <a:gd name="connsiteX4" fmla="*/ 54143 w 143043"/>
                  <a:gd name="connsiteY4" fmla="*/ 127003 h 387714"/>
                  <a:gd name="connsiteX5" fmla="*/ 35093 w 143043"/>
                  <a:gd name="connsiteY5" fmla="*/ 165103 h 387714"/>
                  <a:gd name="connsiteX6" fmla="*/ 22393 w 143043"/>
                  <a:gd name="connsiteY6" fmla="*/ 200028 h 387714"/>
                  <a:gd name="connsiteX7" fmla="*/ 168 w 143043"/>
                  <a:gd name="connsiteY7" fmla="*/ 387353 h 387714"/>
                  <a:gd name="connsiteX8" fmla="*/ 12868 w 143043"/>
                  <a:gd name="connsiteY8" fmla="*/ 244478 h 387714"/>
                  <a:gd name="connsiteX9" fmla="*/ 25568 w 143043"/>
                  <a:gd name="connsiteY9" fmla="*/ 136528 h 387714"/>
                  <a:gd name="connsiteX10" fmla="*/ 89068 w 143043"/>
                  <a:gd name="connsiteY10" fmla="*/ 85728 h 387714"/>
                  <a:gd name="connsiteX11" fmla="*/ 143043 w 143043"/>
                  <a:gd name="connsiteY11" fmla="*/ 3 h 38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3043" h="387714">
                    <a:moveTo>
                      <a:pt x="143043" y="3"/>
                    </a:moveTo>
                    <a:cubicBezTo>
                      <a:pt x="143043" y="532"/>
                      <a:pt x="103355" y="71441"/>
                      <a:pt x="89068" y="88903"/>
                    </a:cubicBezTo>
                    <a:cubicBezTo>
                      <a:pt x="74781" y="106365"/>
                      <a:pt x="64197" y="94724"/>
                      <a:pt x="57318" y="104778"/>
                    </a:cubicBezTo>
                    <a:cubicBezTo>
                      <a:pt x="50439" y="114832"/>
                      <a:pt x="48322" y="145524"/>
                      <a:pt x="47793" y="149228"/>
                    </a:cubicBezTo>
                    <a:cubicBezTo>
                      <a:pt x="47264" y="152932"/>
                      <a:pt x="56260" y="124357"/>
                      <a:pt x="54143" y="127003"/>
                    </a:cubicBezTo>
                    <a:cubicBezTo>
                      <a:pt x="52026" y="129649"/>
                      <a:pt x="40385" y="152932"/>
                      <a:pt x="35093" y="165103"/>
                    </a:cubicBezTo>
                    <a:cubicBezTo>
                      <a:pt x="29801" y="177274"/>
                      <a:pt x="28214" y="162986"/>
                      <a:pt x="22393" y="200028"/>
                    </a:cubicBezTo>
                    <a:cubicBezTo>
                      <a:pt x="16572" y="237070"/>
                      <a:pt x="1755" y="379945"/>
                      <a:pt x="168" y="387353"/>
                    </a:cubicBezTo>
                    <a:cubicBezTo>
                      <a:pt x="-1419" y="394761"/>
                      <a:pt x="8635" y="286282"/>
                      <a:pt x="12868" y="244478"/>
                    </a:cubicBezTo>
                    <a:cubicBezTo>
                      <a:pt x="17101" y="202674"/>
                      <a:pt x="12868" y="162986"/>
                      <a:pt x="25568" y="136528"/>
                    </a:cubicBezTo>
                    <a:cubicBezTo>
                      <a:pt x="38268" y="110070"/>
                      <a:pt x="67372" y="109011"/>
                      <a:pt x="89068" y="85728"/>
                    </a:cubicBezTo>
                    <a:cubicBezTo>
                      <a:pt x="110764" y="62445"/>
                      <a:pt x="143043" y="-526"/>
                      <a:pt x="14304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 33">
                <a:extLst>
                  <a:ext uri="{FF2B5EF4-FFF2-40B4-BE49-F238E27FC236}">
                    <a16:creationId xmlns:a16="http://schemas.microsoft.com/office/drawing/2014/main" id="{43E7BA0E-D8CB-6AE6-9957-BAED7D8D3CF5}"/>
                  </a:ext>
                </a:extLst>
              </p:cNvPr>
              <p:cNvSpPr/>
              <p:nvPr/>
            </p:nvSpPr>
            <p:spPr>
              <a:xfrm>
                <a:off x="3533775" y="5238750"/>
                <a:ext cx="188561" cy="251160"/>
              </a:xfrm>
              <a:custGeom>
                <a:avLst/>
                <a:gdLst>
                  <a:gd name="connsiteX0" fmla="*/ 6350 w 188561"/>
                  <a:gd name="connsiteY0" fmla="*/ 0 h 251160"/>
                  <a:gd name="connsiteX1" fmla="*/ 0 w 188561"/>
                  <a:gd name="connsiteY1" fmla="*/ 231775 h 251160"/>
                  <a:gd name="connsiteX2" fmla="*/ 15875 w 188561"/>
                  <a:gd name="connsiteY2" fmla="*/ 225425 h 251160"/>
                  <a:gd name="connsiteX3" fmla="*/ 120650 w 188561"/>
                  <a:gd name="connsiteY3" fmla="*/ 120650 h 251160"/>
                  <a:gd name="connsiteX4" fmla="*/ 171450 w 188561"/>
                  <a:gd name="connsiteY4" fmla="*/ 15875 h 251160"/>
                  <a:gd name="connsiteX5" fmla="*/ 152400 w 188561"/>
                  <a:gd name="connsiteY5" fmla="*/ 25400 h 251160"/>
                  <a:gd name="connsiteX6" fmla="*/ 184150 w 188561"/>
                  <a:gd name="connsiteY6" fmla="*/ 53975 h 251160"/>
                  <a:gd name="connsiteX7" fmla="*/ 38100 w 188561"/>
                  <a:gd name="connsiteY7" fmla="*/ 225425 h 251160"/>
                  <a:gd name="connsiteX8" fmla="*/ 12700 w 188561"/>
                  <a:gd name="connsiteY8" fmla="*/ 215900 h 251160"/>
                  <a:gd name="connsiteX9" fmla="*/ 12700 w 188561"/>
                  <a:gd name="connsiteY9" fmla="*/ 101600 h 251160"/>
                  <a:gd name="connsiteX10" fmla="*/ 6350 w 188561"/>
                  <a:gd name="connsiteY10" fmla="*/ 0 h 251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8561" h="251160">
                    <a:moveTo>
                      <a:pt x="6350" y="0"/>
                    </a:moveTo>
                    <a:lnTo>
                      <a:pt x="0" y="231775"/>
                    </a:lnTo>
                    <a:cubicBezTo>
                      <a:pt x="1587" y="269346"/>
                      <a:pt x="-4233" y="243946"/>
                      <a:pt x="15875" y="225425"/>
                    </a:cubicBezTo>
                    <a:cubicBezTo>
                      <a:pt x="35983" y="206904"/>
                      <a:pt x="94721" y="155575"/>
                      <a:pt x="120650" y="120650"/>
                    </a:cubicBezTo>
                    <a:cubicBezTo>
                      <a:pt x="146579" y="85725"/>
                      <a:pt x="166158" y="31750"/>
                      <a:pt x="171450" y="15875"/>
                    </a:cubicBezTo>
                    <a:cubicBezTo>
                      <a:pt x="176742" y="0"/>
                      <a:pt x="150283" y="19050"/>
                      <a:pt x="152400" y="25400"/>
                    </a:cubicBezTo>
                    <a:cubicBezTo>
                      <a:pt x="154517" y="31750"/>
                      <a:pt x="203200" y="20638"/>
                      <a:pt x="184150" y="53975"/>
                    </a:cubicBezTo>
                    <a:cubicBezTo>
                      <a:pt x="165100" y="87313"/>
                      <a:pt x="66675" y="198438"/>
                      <a:pt x="38100" y="225425"/>
                    </a:cubicBezTo>
                    <a:cubicBezTo>
                      <a:pt x="9525" y="252413"/>
                      <a:pt x="16933" y="236537"/>
                      <a:pt x="12700" y="215900"/>
                    </a:cubicBezTo>
                    <a:cubicBezTo>
                      <a:pt x="8467" y="195263"/>
                      <a:pt x="12700" y="101600"/>
                      <a:pt x="12700" y="101600"/>
                    </a:cubicBezTo>
                    <a:lnTo>
                      <a:pt x="63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34">
                <a:extLst>
                  <a:ext uri="{FF2B5EF4-FFF2-40B4-BE49-F238E27FC236}">
                    <a16:creationId xmlns:a16="http://schemas.microsoft.com/office/drawing/2014/main" id="{8B70826C-4154-A4FF-84E0-36D9A66998EF}"/>
                  </a:ext>
                </a:extLst>
              </p:cNvPr>
              <p:cNvSpPr/>
              <p:nvPr/>
            </p:nvSpPr>
            <p:spPr>
              <a:xfrm>
                <a:off x="3595046" y="5054589"/>
                <a:ext cx="137717" cy="138900"/>
              </a:xfrm>
              <a:custGeom>
                <a:avLst/>
                <a:gdLst>
                  <a:gd name="connsiteX0" fmla="*/ 2229 w 137717"/>
                  <a:gd name="connsiteY0" fmla="*/ 57161 h 138900"/>
                  <a:gd name="connsiteX1" fmla="*/ 135579 w 137717"/>
                  <a:gd name="connsiteY1" fmla="*/ 3186 h 138900"/>
                  <a:gd name="connsiteX2" fmla="*/ 81604 w 137717"/>
                  <a:gd name="connsiteY2" fmla="*/ 28586 h 138900"/>
                  <a:gd name="connsiteX3" fmla="*/ 43504 w 137717"/>
                  <a:gd name="connsiteY3" fmla="*/ 114311 h 138900"/>
                  <a:gd name="connsiteX4" fmla="*/ 24454 w 137717"/>
                  <a:gd name="connsiteY4" fmla="*/ 133361 h 138900"/>
                  <a:gd name="connsiteX5" fmla="*/ 56204 w 137717"/>
                  <a:gd name="connsiteY5" fmla="*/ 28586 h 138900"/>
                  <a:gd name="connsiteX6" fmla="*/ 119704 w 137717"/>
                  <a:gd name="connsiteY6" fmla="*/ 11 h 138900"/>
                  <a:gd name="connsiteX7" fmla="*/ 56204 w 137717"/>
                  <a:gd name="connsiteY7" fmla="*/ 25411 h 138900"/>
                  <a:gd name="connsiteX8" fmla="*/ 2229 w 137717"/>
                  <a:gd name="connsiteY8" fmla="*/ 57161 h 138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7717" h="138900">
                    <a:moveTo>
                      <a:pt x="2229" y="57161"/>
                    </a:moveTo>
                    <a:cubicBezTo>
                      <a:pt x="15458" y="53457"/>
                      <a:pt x="122350" y="7948"/>
                      <a:pt x="135579" y="3186"/>
                    </a:cubicBezTo>
                    <a:cubicBezTo>
                      <a:pt x="148808" y="-1576"/>
                      <a:pt x="96950" y="10065"/>
                      <a:pt x="81604" y="28586"/>
                    </a:cubicBezTo>
                    <a:cubicBezTo>
                      <a:pt x="66258" y="47107"/>
                      <a:pt x="53029" y="96849"/>
                      <a:pt x="43504" y="114311"/>
                    </a:cubicBezTo>
                    <a:cubicBezTo>
                      <a:pt x="33979" y="131774"/>
                      <a:pt x="22337" y="147649"/>
                      <a:pt x="24454" y="133361"/>
                    </a:cubicBezTo>
                    <a:cubicBezTo>
                      <a:pt x="26571" y="119074"/>
                      <a:pt x="40329" y="50811"/>
                      <a:pt x="56204" y="28586"/>
                    </a:cubicBezTo>
                    <a:cubicBezTo>
                      <a:pt x="72079" y="6361"/>
                      <a:pt x="119704" y="540"/>
                      <a:pt x="119704" y="11"/>
                    </a:cubicBezTo>
                    <a:cubicBezTo>
                      <a:pt x="119704" y="-518"/>
                      <a:pt x="74196" y="16944"/>
                      <a:pt x="56204" y="25411"/>
                    </a:cubicBezTo>
                    <a:cubicBezTo>
                      <a:pt x="38212" y="33878"/>
                      <a:pt x="-11000" y="60865"/>
                      <a:pt x="2229" y="571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 35">
                <a:extLst>
                  <a:ext uri="{FF2B5EF4-FFF2-40B4-BE49-F238E27FC236}">
                    <a16:creationId xmlns:a16="http://schemas.microsoft.com/office/drawing/2014/main" id="{9C084CDC-9C61-4D8E-D1AB-3C4DDD96032C}"/>
                  </a:ext>
                </a:extLst>
              </p:cNvPr>
              <p:cNvSpPr/>
              <p:nvPr/>
            </p:nvSpPr>
            <p:spPr>
              <a:xfrm>
                <a:off x="3359150" y="5498967"/>
                <a:ext cx="244504" cy="168408"/>
              </a:xfrm>
              <a:custGeom>
                <a:avLst/>
                <a:gdLst>
                  <a:gd name="connsiteX0" fmla="*/ 215900 w 244504"/>
                  <a:gd name="connsiteY0" fmla="*/ 133 h 168408"/>
                  <a:gd name="connsiteX1" fmla="*/ 244475 w 244504"/>
                  <a:gd name="connsiteY1" fmla="*/ 66808 h 168408"/>
                  <a:gd name="connsiteX2" fmla="*/ 209550 w 244504"/>
                  <a:gd name="connsiteY2" fmla="*/ 92208 h 168408"/>
                  <a:gd name="connsiteX3" fmla="*/ 225425 w 244504"/>
                  <a:gd name="connsiteY3" fmla="*/ 111258 h 168408"/>
                  <a:gd name="connsiteX4" fmla="*/ 136525 w 244504"/>
                  <a:gd name="connsiteY4" fmla="*/ 165233 h 168408"/>
                  <a:gd name="connsiteX5" fmla="*/ 215900 w 244504"/>
                  <a:gd name="connsiteY5" fmla="*/ 143008 h 168408"/>
                  <a:gd name="connsiteX6" fmla="*/ 57150 w 244504"/>
                  <a:gd name="connsiteY6" fmla="*/ 155708 h 168408"/>
                  <a:gd name="connsiteX7" fmla="*/ 0 w 244504"/>
                  <a:gd name="connsiteY7" fmla="*/ 168408 h 168408"/>
                  <a:gd name="connsiteX8" fmla="*/ 193675 w 244504"/>
                  <a:gd name="connsiteY8" fmla="*/ 120783 h 168408"/>
                  <a:gd name="connsiteX9" fmla="*/ 234950 w 244504"/>
                  <a:gd name="connsiteY9" fmla="*/ 85858 h 168408"/>
                  <a:gd name="connsiteX10" fmla="*/ 215900 w 244504"/>
                  <a:gd name="connsiteY10" fmla="*/ 133 h 168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4504" h="168408">
                    <a:moveTo>
                      <a:pt x="215900" y="133"/>
                    </a:moveTo>
                    <a:cubicBezTo>
                      <a:pt x="217487" y="-3042"/>
                      <a:pt x="245533" y="51462"/>
                      <a:pt x="244475" y="66808"/>
                    </a:cubicBezTo>
                    <a:cubicBezTo>
                      <a:pt x="243417" y="82154"/>
                      <a:pt x="209550" y="92208"/>
                      <a:pt x="209550" y="92208"/>
                    </a:cubicBezTo>
                    <a:cubicBezTo>
                      <a:pt x="206375" y="99616"/>
                      <a:pt x="237596" y="99087"/>
                      <a:pt x="225425" y="111258"/>
                    </a:cubicBezTo>
                    <a:cubicBezTo>
                      <a:pt x="213254" y="123429"/>
                      <a:pt x="138112" y="159941"/>
                      <a:pt x="136525" y="165233"/>
                    </a:cubicBezTo>
                    <a:cubicBezTo>
                      <a:pt x="134938" y="170525"/>
                      <a:pt x="229129" y="144595"/>
                      <a:pt x="215900" y="143008"/>
                    </a:cubicBezTo>
                    <a:cubicBezTo>
                      <a:pt x="202671" y="141421"/>
                      <a:pt x="93133" y="151475"/>
                      <a:pt x="57150" y="155708"/>
                    </a:cubicBezTo>
                    <a:cubicBezTo>
                      <a:pt x="21167" y="159941"/>
                      <a:pt x="0" y="168408"/>
                      <a:pt x="0" y="168408"/>
                    </a:cubicBezTo>
                    <a:cubicBezTo>
                      <a:pt x="22754" y="162587"/>
                      <a:pt x="154517" y="134541"/>
                      <a:pt x="193675" y="120783"/>
                    </a:cubicBezTo>
                    <a:cubicBezTo>
                      <a:pt x="232833" y="107025"/>
                      <a:pt x="230717" y="103320"/>
                      <a:pt x="234950" y="85858"/>
                    </a:cubicBezTo>
                    <a:cubicBezTo>
                      <a:pt x="239183" y="68396"/>
                      <a:pt x="214313" y="3308"/>
                      <a:pt x="215900" y="1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36">
                <a:extLst>
                  <a:ext uri="{FF2B5EF4-FFF2-40B4-BE49-F238E27FC236}">
                    <a16:creationId xmlns:a16="http://schemas.microsoft.com/office/drawing/2014/main" id="{B912D8C4-92A1-1FDF-04FC-D720FFA5FCA1}"/>
                  </a:ext>
                </a:extLst>
              </p:cNvPr>
              <p:cNvSpPr/>
              <p:nvPr/>
            </p:nvSpPr>
            <p:spPr>
              <a:xfrm>
                <a:off x="3546205" y="5416445"/>
                <a:ext cx="184572" cy="127836"/>
              </a:xfrm>
              <a:custGeom>
                <a:avLst/>
                <a:gdLst>
                  <a:gd name="connsiteX0" fmla="*/ 60595 w 184572"/>
                  <a:gd name="connsiteY0" fmla="*/ 31855 h 127836"/>
                  <a:gd name="connsiteX1" fmla="*/ 124095 w 184572"/>
                  <a:gd name="connsiteY1" fmla="*/ 60430 h 127836"/>
                  <a:gd name="connsiteX2" fmla="*/ 178070 w 184572"/>
                  <a:gd name="connsiteY2" fmla="*/ 105 h 127836"/>
                  <a:gd name="connsiteX3" fmla="*/ 171720 w 184572"/>
                  <a:gd name="connsiteY3" fmla="*/ 47730 h 127836"/>
                  <a:gd name="connsiteX4" fmla="*/ 178070 w 184572"/>
                  <a:gd name="connsiteY4" fmla="*/ 117580 h 127836"/>
                  <a:gd name="connsiteX5" fmla="*/ 168545 w 184572"/>
                  <a:gd name="connsiteY5" fmla="*/ 120755 h 127836"/>
                  <a:gd name="connsiteX6" fmla="*/ 270 w 184572"/>
                  <a:gd name="connsiteY6" fmla="*/ 95355 h 127836"/>
                  <a:gd name="connsiteX7" fmla="*/ 130445 w 184572"/>
                  <a:gd name="connsiteY7" fmla="*/ 127105 h 127836"/>
                  <a:gd name="connsiteX8" fmla="*/ 174895 w 184572"/>
                  <a:gd name="connsiteY8" fmla="*/ 57255 h 127836"/>
                  <a:gd name="connsiteX9" fmla="*/ 165370 w 184572"/>
                  <a:gd name="connsiteY9" fmla="*/ 19155 h 127836"/>
                  <a:gd name="connsiteX10" fmla="*/ 120920 w 184572"/>
                  <a:gd name="connsiteY10" fmla="*/ 60430 h 127836"/>
                  <a:gd name="connsiteX11" fmla="*/ 60595 w 184572"/>
                  <a:gd name="connsiteY11" fmla="*/ 31855 h 127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572" h="127836">
                    <a:moveTo>
                      <a:pt x="60595" y="31855"/>
                    </a:moveTo>
                    <a:cubicBezTo>
                      <a:pt x="61124" y="31855"/>
                      <a:pt x="104516" y="65722"/>
                      <a:pt x="124095" y="60430"/>
                    </a:cubicBezTo>
                    <a:cubicBezTo>
                      <a:pt x="143674" y="55138"/>
                      <a:pt x="170133" y="2222"/>
                      <a:pt x="178070" y="105"/>
                    </a:cubicBezTo>
                    <a:cubicBezTo>
                      <a:pt x="186007" y="-2012"/>
                      <a:pt x="171720" y="28151"/>
                      <a:pt x="171720" y="47730"/>
                    </a:cubicBezTo>
                    <a:cubicBezTo>
                      <a:pt x="171720" y="67309"/>
                      <a:pt x="178070" y="117580"/>
                      <a:pt x="178070" y="117580"/>
                    </a:cubicBezTo>
                    <a:cubicBezTo>
                      <a:pt x="177541" y="129751"/>
                      <a:pt x="198178" y="124459"/>
                      <a:pt x="168545" y="120755"/>
                    </a:cubicBezTo>
                    <a:cubicBezTo>
                      <a:pt x="138912" y="117051"/>
                      <a:pt x="6620" y="94297"/>
                      <a:pt x="270" y="95355"/>
                    </a:cubicBezTo>
                    <a:cubicBezTo>
                      <a:pt x="-6080" y="96413"/>
                      <a:pt x="101341" y="133455"/>
                      <a:pt x="130445" y="127105"/>
                    </a:cubicBezTo>
                    <a:cubicBezTo>
                      <a:pt x="159549" y="120755"/>
                      <a:pt x="169074" y="75247"/>
                      <a:pt x="174895" y="57255"/>
                    </a:cubicBezTo>
                    <a:cubicBezTo>
                      <a:pt x="180716" y="39263"/>
                      <a:pt x="174366" y="18626"/>
                      <a:pt x="165370" y="19155"/>
                    </a:cubicBezTo>
                    <a:cubicBezTo>
                      <a:pt x="156374" y="19684"/>
                      <a:pt x="141028" y="53022"/>
                      <a:pt x="120920" y="60430"/>
                    </a:cubicBezTo>
                    <a:cubicBezTo>
                      <a:pt x="100812" y="67838"/>
                      <a:pt x="60066" y="31855"/>
                      <a:pt x="60595" y="318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 37">
                <a:extLst>
                  <a:ext uri="{FF2B5EF4-FFF2-40B4-BE49-F238E27FC236}">
                    <a16:creationId xmlns:a16="http://schemas.microsoft.com/office/drawing/2014/main" id="{16C51560-6D6C-CD85-D6E0-425F5EB9AECD}"/>
                  </a:ext>
                </a:extLst>
              </p:cNvPr>
              <p:cNvSpPr/>
              <p:nvPr/>
            </p:nvSpPr>
            <p:spPr>
              <a:xfrm>
                <a:off x="3676259" y="5368107"/>
                <a:ext cx="70641" cy="207205"/>
              </a:xfrm>
              <a:custGeom>
                <a:avLst/>
                <a:gdLst>
                  <a:gd name="connsiteX0" fmla="*/ 63891 w 70641"/>
                  <a:gd name="connsiteY0" fmla="*/ 818 h 207205"/>
                  <a:gd name="connsiteX1" fmla="*/ 70241 w 70641"/>
                  <a:gd name="connsiteY1" fmla="*/ 96068 h 207205"/>
                  <a:gd name="connsiteX2" fmla="*/ 51191 w 70641"/>
                  <a:gd name="connsiteY2" fmla="*/ 172268 h 207205"/>
                  <a:gd name="connsiteX3" fmla="*/ 22616 w 70641"/>
                  <a:gd name="connsiteY3" fmla="*/ 207193 h 207205"/>
                  <a:gd name="connsiteX4" fmla="*/ 391 w 70641"/>
                  <a:gd name="connsiteY4" fmla="*/ 169093 h 207205"/>
                  <a:gd name="connsiteX5" fmla="*/ 41666 w 70641"/>
                  <a:gd name="connsiteY5" fmla="*/ 175443 h 207205"/>
                  <a:gd name="connsiteX6" fmla="*/ 60716 w 70641"/>
                  <a:gd name="connsiteY6" fmla="*/ 153218 h 207205"/>
                  <a:gd name="connsiteX7" fmla="*/ 63891 w 70641"/>
                  <a:gd name="connsiteY7" fmla="*/ 818 h 2072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641" h="207205">
                    <a:moveTo>
                      <a:pt x="63891" y="818"/>
                    </a:moveTo>
                    <a:cubicBezTo>
                      <a:pt x="65479" y="-8707"/>
                      <a:pt x="72358" y="67493"/>
                      <a:pt x="70241" y="96068"/>
                    </a:cubicBezTo>
                    <a:cubicBezTo>
                      <a:pt x="68124" y="124643"/>
                      <a:pt x="59128" y="153747"/>
                      <a:pt x="51191" y="172268"/>
                    </a:cubicBezTo>
                    <a:cubicBezTo>
                      <a:pt x="43254" y="190789"/>
                      <a:pt x="31083" y="207722"/>
                      <a:pt x="22616" y="207193"/>
                    </a:cubicBezTo>
                    <a:cubicBezTo>
                      <a:pt x="14149" y="206664"/>
                      <a:pt x="-2784" y="174385"/>
                      <a:pt x="391" y="169093"/>
                    </a:cubicBezTo>
                    <a:cubicBezTo>
                      <a:pt x="3566" y="163801"/>
                      <a:pt x="31612" y="178089"/>
                      <a:pt x="41666" y="175443"/>
                    </a:cubicBezTo>
                    <a:cubicBezTo>
                      <a:pt x="51720" y="172797"/>
                      <a:pt x="57012" y="174914"/>
                      <a:pt x="60716" y="153218"/>
                    </a:cubicBezTo>
                    <a:cubicBezTo>
                      <a:pt x="64420" y="131522"/>
                      <a:pt x="62303" y="10343"/>
                      <a:pt x="63891" y="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 38">
                <a:extLst>
                  <a:ext uri="{FF2B5EF4-FFF2-40B4-BE49-F238E27FC236}">
                    <a16:creationId xmlns:a16="http://schemas.microsoft.com/office/drawing/2014/main" id="{1A888154-1C79-A75F-DCD3-19B998FA39F0}"/>
                  </a:ext>
                </a:extLst>
              </p:cNvPr>
              <p:cNvSpPr/>
              <p:nvPr/>
            </p:nvSpPr>
            <p:spPr>
              <a:xfrm>
                <a:off x="3468176" y="5521155"/>
                <a:ext cx="221601" cy="235194"/>
              </a:xfrm>
              <a:custGeom>
                <a:avLst/>
                <a:gdLst>
                  <a:gd name="connsiteX0" fmla="*/ 205299 w 221601"/>
                  <a:gd name="connsiteY0" fmla="*/ 170 h 235194"/>
                  <a:gd name="connsiteX1" fmla="*/ 173549 w 221601"/>
                  <a:gd name="connsiteY1" fmla="*/ 114470 h 235194"/>
                  <a:gd name="connsiteX2" fmla="*/ 37024 w 221601"/>
                  <a:gd name="connsiteY2" fmla="*/ 168445 h 235194"/>
                  <a:gd name="connsiteX3" fmla="*/ 81474 w 221601"/>
                  <a:gd name="connsiteY3" fmla="*/ 143045 h 235194"/>
                  <a:gd name="connsiteX4" fmla="*/ 40199 w 221601"/>
                  <a:gd name="connsiteY4" fmla="*/ 187495 h 235194"/>
                  <a:gd name="connsiteX5" fmla="*/ 2099 w 221601"/>
                  <a:gd name="connsiteY5" fmla="*/ 174795 h 235194"/>
                  <a:gd name="connsiteX6" fmla="*/ 106874 w 221601"/>
                  <a:gd name="connsiteY6" fmla="*/ 193845 h 235194"/>
                  <a:gd name="connsiteX7" fmla="*/ 97349 w 221601"/>
                  <a:gd name="connsiteY7" fmla="*/ 228770 h 235194"/>
                  <a:gd name="connsiteX8" fmla="*/ 221174 w 221601"/>
                  <a:gd name="connsiteY8" fmla="*/ 168445 h 235194"/>
                  <a:gd name="connsiteX9" fmla="*/ 135449 w 221601"/>
                  <a:gd name="connsiteY9" fmla="*/ 235120 h 235194"/>
                  <a:gd name="connsiteX10" fmla="*/ 65599 w 221601"/>
                  <a:gd name="connsiteY10" fmla="*/ 152570 h 235194"/>
                  <a:gd name="connsiteX11" fmla="*/ 157674 w 221601"/>
                  <a:gd name="connsiteY11" fmla="*/ 114470 h 235194"/>
                  <a:gd name="connsiteX12" fmla="*/ 135449 w 221601"/>
                  <a:gd name="connsiteY12" fmla="*/ 3345 h 235194"/>
                  <a:gd name="connsiteX13" fmla="*/ 176724 w 221601"/>
                  <a:gd name="connsiteY13" fmla="*/ 85895 h 235194"/>
                  <a:gd name="connsiteX14" fmla="*/ 205299 w 221601"/>
                  <a:gd name="connsiteY14" fmla="*/ 170 h 235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1601" h="235194">
                    <a:moveTo>
                      <a:pt x="205299" y="170"/>
                    </a:moveTo>
                    <a:cubicBezTo>
                      <a:pt x="204770" y="4933"/>
                      <a:pt x="201595" y="86424"/>
                      <a:pt x="173549" y="114470"/>
                    </a:cubicBezTo>
                    <a:cubicBezTo>
                      <a:pt x="145503" y="142516"/>
                      <a:pt x="52370" y="163682"/>
                      <a:pt x="37024" y="168445"/>
                    </a:cubicBezTo>
                    <a:cubicBezTo>
                      <a:pt x="21678" y="173208"/>
                      <a:pt x="80945" y="139870"/>
                      <a:pt x="81474" y="143045"/>
                    </a:cubicBezTo>
                    <a:cubicBezTo>
                      <a:pt x="82003" y="146220"/>
                      <a:pt x="53428" y="182203"/>
                      <a:pt x="40199" y="187495"/>
                    </a:cubicBezTo>
                    <a:cubicBezTo>
                      <a:pt x="26970" y="192787"/>
                      <a:pt x="-9013" y="173737"/>
                      <a:pt x="2099" y="174795"/>
                    </a:cubicBezTo>
                    <a:cubicBezTo>
                      <a:pt x="13211" y="175853"/>
                      <a:pt x="90999" y="184849"/>
                      <a:pt x="106874" y="193845"/>
                    </a:cubicBezTo>
                    <a:cubicBezTo>
                      <a:pt x="122749" y="202841"/>
                      <a:pt x="78299" y="233003"/>
                      <a:pt x="97349" y="228770"/>
                    </a:cubicBezTo>
                    <a:cubicBezTo>
                      <a:pt x="116399" y="224537"/>
                      <a:pt x="214824" y="167387"/>
                      <a:pt x="221174" y="168445"/>
                    </a:cubicBezTo>
                    <a:cubicBezTo>
                      <a:pt x="227524" y="169503"/>
                      <a:pt x="161378" y="237766"/>
                      <a:pt x="135449" y="235120"/>
                    </a:cubicBezTo>
                    <a:cubicBezTo>
                      <a:pt x="109520" y="232474"/>
                      <a:pt x="61895" y="172678"/>
                      <a:pt x="65599" y="152570"/>
                    </a:cubicBezTo>
                    <a:cubicBezTo>
                      <a:pt x="69303" y="132462"/>
                      <a:pt x="146032" y="139341"/>
                      <a:pt x="157674" y="114470"/>
                    </a:cubicBezTo>
                    <a:cubicBezTo>
                      <a:pt x="169316" y="89599"/>
                      <a:pt x="132274" y="8107"/>
                      <a:pt x="135449" y="3345"/>
                    </a:cubicBezTo>
                    <a:cubicBezTo>
                      <a:pt x="138624" y="-1417"/>
                      <a:pt x="167199" y="79545"/>
                      <a:pt x="176724" y="85895"/>
                    </a:cubicBezTo>
                    <a:cubicBezTo>
                      <a:pt x="186249" y="92245"/>
                      <a:pt x="205828" y="-4593"/>
                      <a:pt x="205299" y="1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 39">
                <a:extLst>
                  <a:ext uri="{FF2B5EF4-FFF2-40B4-BE49-F238E27FC236}">
                    <a16:creationId xmlns:a16="http://schemas.microsoft.com/office/drawing/2014/main" id="{4C0C1DA0-174C-8965-00DC-5318A4E64F9D}"/>
                  </a:ext>
                </a:extLst>
              </p:cNvPr>
              <p:cNvSpPr/>
              <p:nvPr/>
            </p:nvSpPr>
            <p:spPr>
              <a:xfrm>
                <a:off x="3719840" y="5397497"/>
                <a:ext cx="100725" cy="608781"/>
              </a:xfrm>
              <a:custGeom>
                <a:avLst/>
                <a:gdLst>
                  <a:gd name="connsiteX0" fmla="*/ 64760 w 100725"/>
                  <a:gd name="connsiteY0" fmla="*/ 3 h 608781"/>
                  <a:gd name="connsiteX1" fmla="*/ 58410 w 100725"/>
                  <a:gd name="connsiteY1" fmla="*/ 85728 h 608781"/>
                  <a:gd name="connsiteX2" fmla="*/ 61585 w 100725"/>
                  <a:gd name="connsiteY2" fmla="*/ 123828 h 608781"/>
                  <a:gd name="connsiteX3" fmla="*/ 17135 w 100725"/>
                  <a:gd name="connsiteY3" fmla="*/ 257178 h 608781"/>
                  <a:gd name="connsiteX4" fmla="*/ 17135 w 100725"/>
                  <a:gd name="connsiteY4" fmla="*/ 330203 h 608781"/>
                  <a:gd name="connsiteX5" fmla="*/ 1260 w 100725"/>
                  <a:gd name="connsiteY5" fmla="*/ 301628 h 608781"/>
                  <a:gd name="connsiteX6" fmla="*/ 55235 w 100725"/>
                  <a:gd name="connsiteY6" fmla="*/ 396878 h 608781"/>
                  <a:gd name="connsiteX7" fmla="*/ 42535 w 100725"/>
                  <a:gd name="connsiteY7" fmla="*/ 428628 h 608781"/>
                  <a:gd name="connsiteX8" fmla="*/ 99685 w 100725"/>
                  <a:gd name="connsiteY8" fmla="*/ 606428 h 608781"/>
                  <a:gd name="connsiteX9" fmla="*/ 74285 w 100725"/>
                  <a:gd name="connsiteY9" fmla="*/ 517528 h 608781"/>
                  <a:gd name="connsiteX10" fmla="*/ 10785 w 100725"/>
                  <a:gd name="connsiteY10" fmla="*/ 333378 h 608781"/>
                  <a:gd name="connsiteX11" fmla="*/ 13960 w 100725"/>
                  <a:gd name="connsiteY11" fmla="*/ 206378 h 608781"/>
                  <a:gd name="connsiteX12" fmla="*/ 10785 w 100725"/>
                  <a:gd name="connsiteY12" fmla="*/ 238128 h 608781"/>
                  <a:gd name="connsiteX13" fmla="*/ 55235 w 100725"/>
                  <a:gd name="connsiteY13" fmla="*/ 130178 h 608781"/>
                  <a:gd name="connsiteX14" fmla="*/ 71110 w 100725"/>
                  <a:gd name="connsiteY14" fmla="*/ 82553 h 608781"/>
                  <a:gd name="connsiteX15" fmla="*/ 64760 w 100725"/>
                  <a:gd name="connsiteY15" fmla="*/ 3 h 6087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00725" h="608781">
                    <a:moveTo>
                      <a:pt x="64760" y="3"/>
                    </a:moveTo>
                    <a:cubicBezTo>
                      <a:pt x="62643" y="532"/>
                      <a:pt x="58939" y="65091"/>
                      <a:pt x="58410" y="85728"/>
                    </a:cubicBezTo>
                    <a:cubicBezTo>
                      <a:pt x="57881" y="106365"/>
                      <a:pt x="68464" y="95253"/>
                      <a:pt x="61585" y="123828"/>
                    </a:cubicBezTo>
                    <a:cubicBezTo>
                      <a:pt x="54706" y="152403"/>
                      <a:pt x="24543" y="222782"/>
                      <a:pt x="17135" y="257178"/>
                    </a:cubicBezTo>
                    <a:cubicBezTo>
                      <a:pt x="9727" y="291574"/>
                      <a:pt x="19781" y="322795"/>
                      <a:pt x="17135" y="330203"/>
                    </a:cubicBezTo>
                    <a:cubicBezTo>
                      <a:pt x="14489" y="337611"/>
                      <a:pt x="-5090" y="290516"/>
                      <a:pt x="1260" y="301628"/>
                    </a:cubicBezTo>
                    <a:cubicBezTo>
                      <a:pt x="7610" y="312740"/>
                      <a:pt x="48356" y="375712"/>
                      <a:pt x="55235" y="396878"/>
                    </a:cubicBezTo>
                    <a:cubicBezTo>
                      <a:pt x="62114" y="418044"/>
                      <a:pt x="35127" y="393703"/>
                      <a:pt x="42535" y="428628"/>
                    </a:cubicBezTo>
                    <a:cubicBezTo>
                      <a:pt x="49943" y="463553"/>
                      <a:pt x="94393" y="591611"/>
                      <a:pt x="99685" y="606428"/>
                    </a:cubicBezTo>
                    <a:cubicBezTo>
                      <a:pt x="104977" y="621245"/>
                      <a:pt x="89102" y="563036"/>
                      <a:pt x="74285" y="517528"/>
                    </a:cubicBezTo>
                    <a:cubicBezTo>
                      <a:pt x="59468" y="472020"/>
                      <a:pt x="20839" y="385236"/>
                      <a:pt x="10785" y="333378"/>
                    </a:cubicBezTo>
                    <a:cubicBezTo>
                      <a:pt x="731" y="281520"/>
                      <a:pt x="13960" y="222253"/>
                      <a:pt x="13960" y="206378"/>
                    </a:cubicBezTo>
                    <a:cubicBezTo>
                      <a:pt x="13960" y="190503"/>
                      <a:pt x="3906" y="250828"/>
                      <a:pt x="10785" y="238128"/>
                    </a:cubicBezTo>
                    <a:cubicBezTo>
                      <a:pt x="17664" y="225428"/>
                      <a:pt x="45181" y="156107"/>
                      <a:pt x="55235" y="130178"/>
                    </a:cubicBezTo>
                    <a:cubicBezTo>
                      <a:pt x="65289" y="104249"/>
                      <a:pt x="68464" y="98957"/>
                      <a:pt x="71110" y="82553"/>
                    </a:cubicBezTo>
                    <a:cubicBezTo>
                      <a:pt x="73756" y="66149"/>
                      <a:pt x="66877" y="-526"/>
                      <a:pt x="6476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41">
                <a:extLst>
                  <a:ext uri="{FF2B5EF4-FFF2-40B4-BE49-F238E27FC236}">
                    <a16:creationId xmlns:a16="http://schemas.microsoft.com/office/drawing/2014/main" id="{80947C45-3DE1-78A1-6002-9F3D43F0CCC4}"/>
                  </a:ext>
                </a:extLst>
              </p:cNvPr>
              <p:cNvSpPr/>
              <p:nvPr/>
            </p:nvSpPr>
            <p:spPr>
              <a:xfrm>
                <a:off x="3523990" y="5628771"/>
                <a:ext cx="324119" cy="375484"/>
              </a:xfrm>
              <a:custGeom>
                <a:avLst/>
                <a:gdLst>
                  <a:gd name="connsiteX0" fmla="*/ 209810 w 324119"/>
                  <a:gd name="connsiteY0" fmla="*/ 504 h 375484"/>
                  <a:gd name="connsiteX1" fmla="*/ 95510 w 324119"/>
                  <a:gd name="connsiteY1" fmla="*/ 117979 h 375484"/>
                  <a:gd name="connsiteX2" fmla="*/ 3435 w 324119"/>
                  <a:gd name="connsiteY2" fmla="*/ 152904 h 375484"/>
                  <a:gd name="connsiteX3" fmla="*/ 41535 w 324119"/>
                  <a:gd name="connsiteY3" fmla="*/ 156079 h 375484"/>
                  <a:gd name="connsiteX4" fmla="*/ 60585 w 324119"/>
                  <a:gd name="connsiteY4" fmla="*/ 194179 h 375484"/>
                  <a:gd name="connsiteX5" fmla="*/ 120910 w 324119"/>
                  <a:gd name="connsiteY5" fmla="*/ 210054 h 375484"/>
                  <a:gd name="connsiteX6" fmla="*/ 193935 w 324119"/>
                  <a:gd name="connsiteY6" fmla="*/ 283079 h 375484"/>
                  <a:gd name="connsiteX7" fmla="*/ 146310 w 324119"/>
                  <a:gd name="connsiteY7" fmla="*/ 248154 h 375484"/>
                  <a:gd name="connsiteX8" fmla="*/ 190760 w 324119"/>
                  <a:gd name="connsiteY8" fmla="*/ 289429 h 375484"/>
                  <a:gd name="connsiteX9" fmla="*/ 203460 w 324119"/>
                  <a:gd name="connsiteY9" fmla="*/ 324354 h 375484"/>
                  <a:gd name="connsiteX10" fmla="*/ 270135 w 324119"/>
                  <a:gd name="connsiteY10" fmla="*/ 375154 h 375484"/>
                  <a:gd name="connsiteX11" fmla="*/ 324110 w 324119"/>
                  <a:gd name="connsiteY11" fmla="*/ 346579 h 375484"/>
                  <a:gd name="connsiteX12" fmla="*/ 273310 w 324119"/>
                  <a:gd name="connsiteY12" fmla="*/ 352929 h 375484"/>
                  <a:gd name="connsiteX13" fmla="*/ 143135 w 324119"/>
                  <a:gd name="connsiteY13" fmla="*/ 254504 h 375484"/>
                  <a:gd name="connsiteX14" fmla="*/ 47885 w 324119"/>
                  <a:gd name="connsiteY14" fmla="*/ 206879 h 375484"/>
                  <a:gd name="connsiteX15" fmla="*/ 9785 w 324119"/>
                  <a:gd name="connsiteY15" fmla="*/ 108454 h 375484"/>
                  <a:gd name="connsiteX16" fmla="*/ 19310 w 324119"/>
                  <a:gd name="connsiteY16" fmla="*/ 133854 h 375484"/>
                  <a:gd name="connsiteX17" fmla="*/ 60585 w 324119"/>
                  <a:gd name="connsiteY17" fmla="*/ 127504 h 375484"/>
                  <a:gd name="connsiteX18" fmla="*/ 3435 w 324119"/>
                  <a:gd name="connsiteY18" fmla="*/ 168779 h 375484"/>
                  <a:gd name="connsiteX19" fmla="*/ 209810 w 324119"/>
                  <a:gd name="connsiteY19" fmla="*/ 504 h 37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24119" h="375484">
                    <a:moveTo>
                      <a:pt x="209810" y="504"/>
                    </a:moveTo>
                    <a:cubicBezTo>
                      <a:pt x="225156" y="-7963"/>
                      <a:pt x="129906" y="92579"/>
                      <a:pt x="95510" y="117979"/>
                    </a:cubicBezTo>
                    <a:cubicBezTo>
                      <a:pt x="61114" y="143379"/>
                      <a:pt x="12431" y="146554"/>
                      <a:pt x="3435" y="152904"/>
                    </a:cubicBezTo>
                    <a:cubicBezTo>
                      <a:pt x="-5561" y="159254"/>
                      <a:pt x="32010" y="149200"/>
                      <a:pt x="41535" y="156079"/>
                    </a:cubicBezTo>
                    <a:cubicBezTo>
                      <a:pt x="51060" y="162958"/>
                      <a:pt x="47356" y="185183"/>
                      <a:pt x="60585" y="194179"/>
                    </a:cubicBezTo>
                    <a:cubicBezTo>
                      <a:pt x="73814" y="203175"/>
                      <a:pt x="98685" y="195237"/>
                      <a:pt x="120910" y="210054"/>
                    </a:cubicBezTo>
                    <a:cubicBezTo>
                      <a:pt x="143135" y="224871"/>
                      <a:pt x="189702" y="276729"/>
                      <a:pt x="193935" y="283079"/>
                    </a:cubicBezTo>
                    <a:cubicBezTo>
                      <a:pt x="198168" y="289429"/>
                      <a:pt x="146839" y="247096"/>
                      <a:pt x="146310" y="248154"/>
                    </a:cubicBezTo>
                    <a:cubicBezTo>
                      <a:pt x="145781" y="249212"/>
                      <a:pt x="181235" y="276729"/>
                      <a:pt x="190760" y="289429"/>
                    </a:cubicBezTo>
                    <a:cubicBezTo>
                      <a:pt x="200285" y="302129"/>
                      <a:pt x="190231" y="310067"/>
                      <a:pt x="203460" y="324354"/>
                    </a:cubicBezTo>
                    <a:cubicBezTo>
                      <a:pt x="216689" y="338642"/>
                      <a:pt x="250027" y="371450"/>
                      <a:pt x="270135" y="375154"/>
                    </a:cubicBezTo>
                    <a:cubicBezTo>
                      <a:pt x="290243" y="378858"/>
                      <a:pt x="323581" y="350283"/>
                      <a:pt x="324110" y="346579"/>
                    </a:cubicBezTo>
                    <a:cubicBezTo>
                      <a:pt x="324639" y="342875"/>
                      <a:pt x="303473" y="368275"/>
                      <a:pt x="273310" y="352929"/>
                    </a:cubicBezTo>
                    <a:cubicBezTo>
                      <a:pt x="243148" y="337583"/>
                      <a:pt x="180706" y="278846"/>
                      <a:pt x="143135" y="254504"/>
                    </a:cubicBezTo>
                    <a:cubicBezTo>
                      <a:pt x="105564" y="230162"/>
                      <a:pt x="70110" y="231221"/>
                      <a:pt x="47885" y="206879"/>
                    </a:cubicBezTo>
                    <a:cubicBezTo>
                      <a:pt x="25660" y="182537"/>
                      <a:pt x="14547" y="120625"/>
                      <a:pt x="9785" y="108454"/>
                    </a:cubicBezTo>
                    <a:cubicBezTo>
                      <a:pt x="5023" y="96283"/>
                      <a:pt x="10843" y="130679"/>
                      <a:pt x="19310" y="133854"/>
                    </a:cubicBezTo>
                    <a:cubicBezTo>
                      <a:pt x="27777" y="137029"/>
                      <a:pt x="63231" y="121683"/>
                      <a:pt x="60585" y="127504"/>
                    </a:cubicBezTo>
                    <a:cubicBezTo>
                      <a:pt x="57939" y="133325"/>
                      <a:pt x="-16673" y="184654"/>
                      <a:pt x="3435" y="168779"/>
                    </a:cubicBezTo>
                    <a:cubicBezTo>
                      <a:pt x="23543" y="152904"/>
                      <a:pt x="194464" y="8971"/>
                      <a:pt x="209810" y="5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 42">
                <a:extLst>
                  <a:ext uri="{FF2B5EF4-FFF2-40B4-BE49-F238E27FC236}">
                    <a16:creationId xmlns:a16="http://schemas.microsoft.com/office/drawing/2014/main" id="{92F74BE2-53E0-5D6D-3E6C-BEC99B4C8741}"/>
                  </a:ext>
                </a:extLst>
              </p:cNvPr>
              <p:cNvSpPr/>
              <p:nvPr/>
            </p:nvSpPr>
            <p:spPr>
              <a:xfrm>
                <a:off x="3590810" y="5711724"/>
                <a:ext cx="146332" cy="114703"/>
              </a:xfrm>
              <a:custGeom>
                <a:avLst/>
                <a:gdLst>
                  <a:gd name="connsiteX0" fmla="*/ 115 w 146332"/>
                  <a:gd name="connsiteY0" fmla="*/ 79476 h 114703"/>
                  <a:gd name="connsiteX1" fmla="*/ 76315 w 146332"/>
                  <a:gd name="connsiteY1" fmla="*/ 12801 h 114703"/>
                  <a:gd name="connsiteX2" fmla="*/ 117590 w 146332"/>
                  <a:gd name="connsiteY2" fmla="*/ 60426 h 114703"/>
                  <a:gd name="connsiteX3" fmla="*/ 101715 w 146332"/>
                  <a:gd name="connsiteY3" fmla="*/ 114401 h 114703"/>
                  <a:gd name="connsiteX4" fmla="*/ 146165 w 146332"/>
                  <a:gd name="connsiteY4" fmla="*/ 35026 h 114703"/>
                  <a:gd name="connsiteX5" fmla="*/ 82665 w 146332"/>
                  <a:gd name="connsiteY5" fmla="*/ 3276 h 114703"/>
                  <a:gd name="connsiteX6" fmla="*/ 130290 w 146332"/>
                  <a:gd name="connsiteY6" fmla="*/ 47726 h 114703"/>
                  <a:gd name="connsiteX7" fmla="*/ 60440 w 146332"/>
                  <a:gd name="connsiteY7" fmla="*/ 101 h 114703"/>
                  <a:gd name="connsiteX8" fmla="*/ 115 w 146332"/>
                  <a:gd name="connsiteY8" fmla="*/ 79476 h 114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332" h="114703">
                    <a:moveTo>
                      <a:pt x="115" y="79476"/>
                    </a:moveTo>
                    <a:cubicBezTo>
                      <a:pt x="2761" y="81593"/>
                      <a:pt x="56736" y="15976"/>
                      <a:pt x="76315" y="12801"/>
                    </a:cubicBezTo>
                    <a:cubicBezTo>
                      <a:pt x="95894" y="9626"/>
                      <a:pt x="113357" y="43493"/>
                      <a:pt x="117590" y="60426"/>
                    </a:cubicBezTo>
                    <a:cubicBezTo>
                      <a:pt x="121823" y="77359"/>
                      <a:pt x="96953" y="118634"/>
                      <a:pt x="101715" y="114401"/>
                    </a:cubicBezTo>
                    <a:cubicBezTo>
                      <a:pt x="106477" y="110168"/>
                      <a:pt x="149340" y="53547"/>
                      <a:pt x="146165" y="35026"/>
                    </a:cubicBezTo>
                    <a:cubicBezTo>
                      <a:pt x="142990" y="16505"/>
                      <a:pt x="85311" y="1159"/>
                      <a:pt x="82665" y="3276"/>
                    </a:cubicBezTo>
                    <a:cubicBezTo>
                      <a:pt x="80019" y="5393"/>
                      <a:pt x="133994" y="48255"/>
                      <a:pt x="130290" y="47726"/>
                    </a:cubicBezTo>
                    <a:cubicBezTo>
                      <a:pt x="126586" y="47197"/>
                      <a:pt x="80019" y="-2545"/>
                      <a:pt x="60440" y="101"/>
                    </a:cubicBezTo>
                    <a:cubicBezTo>
                      <a:pt x="40861" y="2747"/>
                      <a:pt x="-2531" y="77359"/>
                      <a:pt x="115" y="794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 43">
                <a:extLst>
                  <a:ext uri="{FF2B5EF4-FFF2-40B4-BE49-F238E27FC236}">
                    <a16:creationId xmlns:a16="http://schemas.microsoft.com/office/drawing/2014/main" id="{BAE2B7EC-3040-0506-E3F9-A44C302E2834}"/>
                  </a:ext>
                </a:extLst>
              </p:cNvPr>
              <p:cNvSpPr/>
              <p:nvPr/>
            </p:nvSpPr>
            <p:spPr>
              <a:xfrm>
                <a:off x="3587876" y="5841466"/>
                <a:ext cx="89042" cy="363863"/>
              </a:xfrm>
              <a:custGeom>
                <a:avLst/>
                <a:gdLst>
                  <a:gd name="connsiteX0" fmla="*/ 88774 w 89042"/>
                  <a:gd name="connsiteY0" fmla="*/ 534 h 363863"/>
                  <a:gd name="connsiteX1" fmla="*/ 31624 w 89042"/>
                  <a:gd name="connsiteY1" fmla="*/ 73559 h 363863"/>
                  <a:gd name="connsiteX2" fmla="*/ 3049 w 89042"/>
                  <a:gd name="connsiteY2" fmla="*/ 216434 h 363863"/>
                  <a:gd name="connsiteX3" fmla="*/ 3049 w 89042"/>
                  <a:gd name="connsiteY3" fmla="*/ 168809 h 363863"/>
                  <a:gd name="connsiteX4" fmla="*/ 3049 w 89042"/>
                  <a:gd name="connsiteY4" fmla="*/ 362484 h 363863"/>
                  <a:gd name="connsiteX5" fmla="*/ 3049 w 89042"/>
                  <a:gd name="connsiteY5" fmla="*/ 248184 h 363863"/>
                  <a:gd name="connsiteX6" fmla="*/ 6224 w 89042"/>
                  <a:gd name="connsiteY6" fmla="*/ 108484 h 363863"/>
                  <a:gd name="connsiteX7" fmla="*/ 88774 w 89042"/>
                  <a:gd name="connsiteY7" fmla="*/ 534 h 36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042" h="363863">
                    <a:moveTo>
                      <a:pt x="88774" y="534"/>
                    </a:moveTo>
                    <a:cubicBezTo>
                      <a:pt x="93007" y="-5287"/>
                      <a:pt x="45911" y="37576"/>
                      <a:pt x="31624" y="73559"/>
                    </a:cubicBezTo>
                    <a:cubicBezTo>
                      <a:pt x="17337" y="109542"/>
                      <a:pt x="7811" y="200559"/>
                      <a:pt x="3049" y="216434"/>
                    </a:cubicBezTo>
                    <a:cubicBezTo>
                      <a:pt x="-1713" y="232309"/>
                      <a:pt x="3049" y="168809"/>
                      <a:pt x="3049" y="168809"/>
                    </a:cubicBezTo>
                    <a:lnTo>
                      <a:pt x="3049" y="362484"/>
                    </a:lnTo>
                    <a:cubicBezTo>
                      <a:pt x="3049" y="375713"/>
                      <a:pt x="2520" y="290517"/>
                      <a:pt x="3049" y="248184"/>
                    </a:cubicBezTo>
                    <a:cubicBezTo>
                      <a:pt x="3578" y="205851"/>
                      <a:pt x="-5947" y="149230"/>
                      <a:pt x="6224" y="108484"/>
                    </a:cubicBezTo>
                    <a:cubicBezTo>
                      <a:pt x="18395" y="67738"/>
                      <a:pt x="84541" y="6355"/>
                      <a:pt x="88774" y="5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 44">
                <a:extLst>
                  <a:ext uri="{FF2B5EF4-FFF2-40B4-BE49-F238E27FC236}">
                    <a16:creationId xmlns:a16="http://schemas.microsoft.com/office/drawing/2014/main" id="{8C8DD63C-ABC6-80C3-5489-90868AEC86B7}"/>
                  </a:ext>
                </a:extLst>
              </p:cNvPr>
              <p:cNvSpPr/>
              <p:nvPr/>
            </p:nvSpPr>
            <p:spPr>
              <a:xfrm>
                <a:off x="3559066" y="5841779"/>
                <a:ext cx="130477" cy="383745"/>
              </a:xfrm>
              <a:custGeom>
                <a:avLst/>
                <a:gdLst>
                  <a:gd name="connsiteX0" fmla="*/ 130284 w 130477"/>
                  <a:gd name="connsiteY0" fmla="*/ 221 h 383745"/>
                  <a:gd name="connsiteX1" fmla="*/ 31859 w 130477"/>
                  <a:gd name="connsiteY1" fmla="*/ 47846 h 383745"/>
                  <a:gd name="connsiteX2" fmla="*/ 19159 w 130477"/>
                  <a:gd name="connsiteY2" fmla="*/ 114521 h 383745"/>
                  <a:gd name="connsiteX3" fmla="*/ 25509 w 130477"/>
                  <a:gd name="connsiteY3" fmla="*/ 117696 h 383745"/>
                  <a:gd name="connsiteX4" fmla="*/ 31859 w 130477"/>
                  <a:gd name="connsiteY4" fmla="*/ 209771 h 383745"/>
                  <a:gd name="connsiteX5" fmla="*/ 25509 w 130477"/>
                  <a:gd name="connsiteY5" fmla="*/ 381221 h 383745"/>
                  <a:gd name="connsiteX6" fmla="*/ 3284 w 130477"/>
                  <a:gd name="connsiteY6" fmla="*/ 66896 h 383745"/>
                  <a:gd name="connsiteX7" fmla="*/ 130284 w 130477"/>
                  <a:gd name="connsiteY7" fmla="*/ 221 h 383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0477" h="383745">
                    <a:moveTo>
                      <a:pt x="130284" y="221"/>
                    </a:moveTo>
                    <a:cubicBezTo>
                      <a:pt x="135046" y="-2954"/>
                      <a:pt x="50380" y="28796"/>
                      <a:pt x="31859" y="47846"/>
                    </a:cubicBezTo>
                    <a:cubicBezTo>
                      <a:pt x="13338" y="66896"/>
                      <a:pt x="20217" y="102879"/>
                      <a:pt x="19159" y="114521"/>
                    </a:cubicBezTo>
                    <a:cubicBezTo>
                      <a:pt x="18101" y="126163"/>
                      <a:pt x="23392" y="101821"/>
                      <a:pt x="25509" y="117696"/>
                    </a:cubicBezTo>
                    <a:cubicBezTo>
                      <a:pt x="27626" y="133571"/>
                      <a:pt x="31859" y="165850"/>
                      <a:pt x="31859" y="209771"/>
                    </a:cubicBezTo>
                    <a:cubicBezTo>
                      <a:pt x="31859" y="253692"/>
                      <a:pt x="30271" y="405033"/>
                      <a:pt x="25509" y="381221"/>
                    </a:cubicBezTo>
                    <a:cubicBezTo>
                      <a:pt x="20747" y="357409"/>
                      <a:pt x="-9945" y="126163"/>
                      <a:pt x="3284" y="66896"/>
                    </a:cubicBezTo>
                    <a:cubicBezTo>
                      <a:pt x="16513" y="7629"/>
                      <a:pt x="125522" y="3396"/>
                      <a:pt x="130284" y="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 45">
                <a:extLst>
                  <a:ext uri="{FF2B5EF4-FFF2-40B4-BE49-F238E27FC236}">
                    <a16:creationId xmlns:a16="http://schemas.microsoft.com/office/drawing/2014/main" id="{1A9A2595-7916-68F1-798E-C6452D44BF1C}"/>
                  </a:ext>
                </a:extLst>
              </p:cNvPr>
              <p:cNvSpPr/>
              <p:nvPr/>
            </p:nvSpPr>
            <p:spPr>
              <a:xfrm>
                <a:off x="3590920" y="5860756"/>
                <a:ext cx="206902" cy="359316"/>
              </a:xfrm>
              <a:custGeom>
                <a:avLst/>
                <a:gdLst>
                  <a:gd name="connsiteX0" fmla="*/ 79380 w 206902"/>
                  <a:gd name="connsiteY0" fmla="*/ 294 h 359316"/>
                  <a:gd name="connsiteX1" fmla="*/ 107955 w 206902"/>
                  <a:gd name="connsiteY1" fmla="*/ 98719 h 359316"/>
                  <a:gd name="connsiteX2" fmla="*/ 174630 w 206902"/>
                  <a:gd name="connsiteY2" fmla="*/ 133644 h 359316"/>
                  <a:gd name="connsiteX3" fmla="*/ 200030 w 206902"/>
                  <a:gd name="connsiteY3" fmla="*/ 270169 h 359316"/>
                  <a:gd name="connsiteX4" fmla="*/ 180980 w 206902"/>
                  <a:gd name="connsiteY4" fmla="*/ 314619 h 359316"/>
                  <a:gd name="connsiteX5" fmla="*/ 193680 w 206902"/>
                  <a:gd name="connsiteY5" fmla="*/ 336844 h 359316"/>
                  <a:gd name="connsiteX6" fmla="*/ 5 w 206902"/>
                  <a:gd name="connsiteY6" fmla="*/ 349544 h 359316"/>
                  <a:gd name="connsiteX7" fmla="*/ 187330 w 206902"/>
                  <a:gd name="connsiteY7" fmla="*/ 352719 h 359316"/>
                  <a:gd name="connsiteX8" fmla="*/ 196855 w 206902"/>
                  <a:gd name="connsiteY8" fmla="*/ 257469 h 359316"/>
                  <a:gd name="connsiteX9" fmla="*/ 149230 w 206902"/>
                  <a:gd name="connsiteY9" fmla="*/ 133644 h 359316"/>
                  <a:gd name="connsiteX10" fmla="*/ 79380 w 206902"/>
                  <a:gd name="connsiteY10" fmla="*/ 294 h 359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6902" h="359316">
                    <a:moveTo>
                      <a:pt x="79380" y="294"/>
                    </a:moveTo>
                    <a:cubicBezTo>
                      <a:pt x="72501" y="-5527"/>
                      <a:pt x="92080" y="76494"/>
                      <a:pt x="107955" y="98719"/>
                    </a:cubicBezTo>
                    <a:cubicBezTo>
                      <a:pt x="123830" y="120944"/>
                      <a:pt x="159284" y="105069"/>
                      <a:pt x="174630" y="133644"/>
                    </a:cubicBezTo>
                    <a:cubicBezTo>
                      <a:pt x="189976" y="162219"/>
                      <a:pt x="198972" y="240007"/>
                      <a:pt x="200030" y="270169"/>
                    </a:cubicBezTo>
                    <a:cubicBezTo>
                      <a:pt x="201088" y="300331"/>
                      <a:pt x="182038" y="303507"/>
                      <a:pt x="180980" y="314619"/>
                    </a:cubicBezTo>
                    <a:cubicBezTo>
                      <a:pt x="179922" y="325731"/>
                      <a:pt x="223843" y="331023"/>
                      <a:pt x="193680" y="336844"/>
                    </a:cubicBezTo>
                    <a:cubicBezTo>
                      <a:pt x="163517" y="342665"/>
                      <a:pt x="1063" y="346898"/>
                      <a:pt x="5" y="349544"/>
                    </a:cubicBezTo>
                    <a:cubicBezTo>
                      <a:pt x="-1053" y="352190"/>
                      <a:pt x="154522" y="368065"/>
                      <a:pt x="187330" y="352719"/>
                    </a:cubicBezTo>
                    <a:cubicBezTo>
                      <a:pt x="220138" y="337373"/>
                      <a:pt x="203205" y="293981"/>
                      <a:pt x="196855" y="257469"/>
                    </a:cubicBezTo>
                    <a:cubicBezTo>
                      <a:pt x="190505" y="220957"/>
                      <a:pt x="166692" y="170156"/>
                      <a:pt x="149230" y="133644"/>
                    </a:cubicBezTo>
                    <a:cubicBezTo>
                      <a:pt x="131768" y="97132"/>
                      <a:pt x="86259" y="6115"/>
                      <a:pt x="79380" y="2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 46">
                <a:extLst>
                  <a:ext uri="{FF2B5EF4-FFF2-40B4-BE49-F238E27FC236}">
                    <a16:creationId xmlns:a16="http://schemas.microsoft.com/office/drawing/2014/main" id="{0D03D492-AB54-5CF6-9F2D-6EC51911EA06}"/>
                  </a:ext>
                </a:extLst>
              </p:cNvPr>
              <p:cNvSpPr/>
              <p:nvPr/>
            </p:nvSpPr>
            <p:spPr>
              <a:xfrm>
                <a:off x="3762170" y="5181580"/>
                <a:ext cx="927349" cy="797382"/>
              </a:xfrm>
              <a:custGeom>
                <a:avLst/>
                <a:gdLst>
                  <a:gd name="connsiteX0" fmla="*/ 927305 w 927349"/>
                  <a:gd name="connsiteY0" fmla="*/ 20 h 797382"/>
                  <a:gd name="connsiteX1" fmla="*/ 825705 w 927349"/>
                  <a:gd name="connsiteY1" fmla="*/ 57170 h 797382"/>
                  <a:gd name="connsiteX2" fmla="*/ 752680 w 927349"/>
                  <a:gd name="connsiteY2" fmla="*/ 101620 h 797382"/>
                  <a:gd name="connsiteX3" fmla="*/ 781255 w 927349"/>
                  <a:gd name="connsiteY3" fmla="*/ 63520 h 797382"/>
                  <a:gd name="connsiteX4" fmla="*/ 698705 w 927349"/>
                  <a:gd name="connsiteY4" fmla="*/ 219095 h 797382"/>
                  <a:gd name="connsiteX5" fmla="*/ 701880 w 927349"/>
                  <a:gd name="connsiteY5" fmla="*/ 174645 h 797382"/>
                  <a:gd name="connsiteX6" fmla="*/ 612980 w 927349"/>
                  <a:gd name="connsiteY6" fmla="*/ 257195 h 797382"/>
                  <a:gd name="connsiteX7" fmla="*/ 511380 w 927349"/>
                  <a:gd name="connsiteY7" fmla="*/ 304820 h 797382"/>
                  <a:gd name="connsiteX8" fmla="*/ 19255 w 927349"/>
                  <a:gd name="connsiteY8" fmla="*/ 514370 h 797382"/>
                  <a:gd name="connsiteX9" fmla="*/ 95455 w 927349"/>
                  <a:gd name="connsiteY9" fmla="*/ 450870 h 797382"/>
                  <a:gd name="connsiteX10" fmla="*/ 54180 w 927349"/>
                  <a:gd name="connsiteY10" fmla="*/ 488970 h 797382"/>
                  <a:gd name="connsiteX11" fmla="*/ 31955 w 927349"/>
                  <a:gd name="connsiteY11" fmla="*/ 565170 h 797382"/>
                  <a:gd name="connsiteX12" fmla="*/ 82755 w 927349"/>
                  <a:gd name="connsiteY12" fmla="*/ 762020 h 797382"/>
                  <a:gd name="connsiteX13" fmla="*/ 82755 w 927349"/>
                  <a:gd name="connsiteY13" fmla="*/ 793770 h 797382"/>
                  <a:gd name="connsiteX14" fmla="*/ 38305 w 927349"/>
                  <a:gd name="connsiteY14" fmla="*/ 717570 h 797382"/>
                  <a:gd name="connsiteX15" fmla="*/ 9730 w 927349"/>
                  <a:gd name="connsiteY15" fmla="*/ 568345 h 797382"/>
                  <a:gd name="connsiteX16" fmla="*/ 47830 w 927349"/>
                  <a:gd name="connsiteY16" fmla="*/ 323870 h 797382"/>
                  <a:gd name="connsiteX17" fmla="*/ 38305 w 927349"/>
                  <a:gd name="connsiteY17" fmla="*/ 460395 h 797382"/>
                  <a:gd name="connsiteX18" fmla="*/ 114505 w 927349"/>
                  <a:gd name="connsiteY18" fmla="*/ 317520 h 797382"/>
                  <a:gd name="connsiteX19" fmla="*/ 336755 w 927349"/>
                  <a:gd name="connsiteY19" fmla="*/ 339745 h 797382"/>
                  <a:gd name="connsiteX20" fmla="*/ 432005 w 927349"/>
                  <a:gd name="connsiteY20" fmla="*/ 336570 h 797382"/>
                  <a:gd name="connsiteX21" fmla="*/ 371680 w 927349"/>
                  <a:gd name="connsiteY21" fmla="*/ 349270 h 797382"/>
                  <a:gd name="connsiteX22" fmla="*/ 619330 w 927349"/>
                  <a:gd name="connsiteY22" fmla="*/ 206395 h 797382"/>
                  <a:gd name="connsiteX23" fmla="*/ 485980 w 927349"/>
                  <a:gd name="connsiteY23" fmla="*/ 174645 h 797382"/>
                  <a:gd name="connsiteX24" fmla="*/ 727280 w 927349"/>
                  <a:gd name="connsiteY24" fmla="*/ 168295 h 797382"/>
                  <a:gd name="connsiteX25" fmla="*/ 857455 w 927349"/>
                  <a:gd name="connsiteY25" fmla="*/ 136545 h 797382"/>
                  <a:gd name="connsiteX26" fmla="*/ 816180 w 927349"/>
                  <a:gd name="connsiteY26" fmla="*/ 88920 h 797382"/>
                  <a:gd name="connsiteX27" fmla="*/ 838405 w 927349"/>
                  <a:gd name="connsiteY27" fmla="*/ 50820 h 797382"/>
                  <a:gd name="connsiteX28" fmla="*/ 927305 w 927349"/>
                  <a:gd name="connsiteY28" fmla="*/ 20 h 79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27349" h="797382">
                    <a:moveTo>
                      <a:pt x="927305" y="20"/>
                    </a:moveTo>
                    <a:cubicBezTo>
                      <a:pt x="925188" y="1078"/>
                      <a:pt x="854809" y="40237"/>
                      <a:pt x="825705" y="57170"/>
                    </a:cubicBezTo>
                    <a:cubicBezTo>
                      <a:pt x="796601" y="74103"/>
                      <a:pt x="760088" y="100562"/>
                      <a:pt x="752680" y="101620"/>
                    </a:cubicBezTo>
                    <a:cubicBezTo>
                      <a:pt x="745272" y="102678"/>
                      <a:pt x="790251" y="43941"/>
                      <a:pt x="781255" y="63520"/>
                    </a:cubicBezTo>
                    <a:cubicBezTo>
                      <a:pt x="772259" y="83099"/>
                      <a:pt x="711934" y="200574"/>
                      <a:pt x="698705" y="219095"/>
                    </a:cubicBezTo>
                    <a:cubicBezTo>
                      <a:pt x="685476" y="237616"/>
                      <a:pt x="716168" y="168295"/>
                      <a:pt x="701880" y="174645"/>
                    </a:cubicBezTo>
                    <a:cubicBezTo>
                      <a:pt x="687592" y="180995"/>
                      <a:pt x="644730" y="235499"/>
                      <a:pt x="612980" y="257195"/>
                    </a:cubicBezTo>
                    <a:cubicBezTo>
                      <a:pt x="581230" y="278891"/>
                      <a:pt x="511380" y="304820"/>
                      <a:pt x="511380" y="304820"/>
                    </a:cubicBezTo>
                    <a:cubicBezTo>
                      <a:pt x="412426" y="347682"/>
                      <a:pt x="88576" y="490028"/>
                      <a:pt x="19255" y="514370"/>
                    </a:cubicBezTo>
                    <a:cubicBezTo>
                      <a:pt x="-50066" y="538712"/>
                      <a:pt x="89634" y="455103"/>
                      <a:pt x="95455" y="450870"/>
                    </a:cubicBezTo>
                    <a:cubicBezTo>
                      <a:pt x="101276" y="446637"/>
                      <a:pt x="64763" y="469920"/>
                      <a:pt x="54180" y="488970"/>
                    </a:cubicBezTo>
                    <a:cubicBezTo>
                      <a:pt x="43597" y="508020"/>
                      <a:pt x="27193" y="519662"/>
                      <a:pt x="31955" y="565170"/>
                    </a:cubicBezTo>
                    <a:cubicBezTo>
                      <a:pt x="36717" y="610678"/>
                      <a:pt x="74288" y="723920"/>
                      <a:pt x="82755" y="762020"/>
                    </a:cubicBezTo>
                    <a:cubicBezTo>
                      <a:pt x="91222" y="800120"/>
                      <a:pt x="90163" y="801178"/>
                      <a:pt x="82755" y="793770"/>
                    </a:cubicBezTo>
                    <a:cubicBezTo>
                      <a:pt x="75347" y="786362"/>
                      <a:pt x="50476" y="755141"/>
                      <a:pt x="38305" y="717570"/>
                    </a:cubicBezTo>
                    <a:cubicBezTo>
                      <a:pt x="26134" y="679999"/>
                      <a:pt x="8143" y="633962"/>
                      <a:pt x="9730" y="568345"/>
                    </a:cubicBezTo>
                    <a:cubicBezTo>
                      <a:pt x="11317" y="502728"/>
                      <a:pt x="43067" y="341862"/>
                      <a:pt x="47830" y="323870"/>
                    </a:cubicBezTo>
                    <a:cubicBezTo>
                      <a:pt x="52592" y="305878"/>
                      <a:pt x="27193" y="461453"/>
                      <a:pt x="38305" y="460395"/>
                    </a:cubicBezTo>
                    <a:cubicBezTo>
                      <a:pt x="49417" y="459337"/>
                      <a:pt x="64763" y="337628"/>
                      <a:pt x="114505" y="317520"/>
                    </a:cubicBezTo>
                    <a:cubicBezTo>
                      <a:pt x="164247" y="297412"/>
                      <a:pt x="283838" y="336570"/>
                      <a:pt x="336755" y="339745"/>
                    </a:cubicBezTo>
                    <a:cubicBezTo>
                      <a:pt x="389672" y="342920"/>
                      <a:pt x="426184" y="334983"/>
                      <a:pt x="432005" y="336570"/>
                    </a:cubicBezTo>
                    <a:cubicBezTo>
                      <a:pt x="437826" y="338158"/>
                      <a:pt x="340459" y="370966"/>
                      <a:pt x="371680" y="349270"/>
                    </a:cubicBezTo>
                    <a:cubicBezTo>
                      <a:pt x="402901" y="327574"/>
                      <a:pt x="600280" y="235499"/>
                      <a:pt x="619330" y="206395"/>
                    </a:cubicBezTo>
                    <a:cubicBezTo>
                      <a:pt x="638380" y="177291"/>
                      <a:pt x="467988" y="180995"/>
                      <a:pt x="485980" y="174645"/>
                    </a:cubicBezTo>
                    <a:cubicBezTo>
                      <a:pt x="503972" y="168295"/>
                      <a:pt x="665367" y="174645"/>
                      <a:pt x="727280" y="168295"/>
                    </a:cubicBezTo>
                    <a:cubicBezTo>
                      <a:pt x="789192" y="161945"/>
                      <a:pt x="842638" y="149774"/>
                      <a:pt x="857455" y="136545"/>
                    </a:cubicBezTo>
                    <a:cubicBezTo>
                      <a:pt x="872272" y="123316"/>
                      <a:pt x="819355" y="103207"/>
                      <a:pt x="816180" y="88920"/>
                    </a:cubicBezTo>
                    <a:cubicBezTo>
                      <a:pt x="813005" y="74633"/>
                      <a:pt x="820943" y="61932"/>
                      <a:pt x="838405" y="50820"/>
                    </a:cubicBezTo>
                    <a:cubicBezTo>
                      <a:pt x="855867" y="39708"/>
                      <a:pt x="929422" y="-1038"/>
                      <a:pt x="927305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 47">
                <a:extLst>
                  <a:ext uri="{FF2B5EF4-FFF2-40B4-BE49-F238E27FC236}">
                    <a16:creationId xmlns:a16="http://schemas.microsoft.com/office/drawing/2014/main" id="{96769FBA-75A2-4DED-CEE3-F843EE32E30C}"/>
                  </a:ext>
                </a:extLst>
              </p:cNvPr>
              <p:cNvSpPr/>
              <p:nvPr/>
            </p:nvSpPr>
            <p:spPr>
              <a:xfrm>
                <a:off x="3672662" y="4877433"/>
                <a:ext cx="649759" cy="640731"/>
              </a:xfrm>
              <a:custGeom>
                <a:avLst/>
                <a:gdLst>
                  <a:gd name="connsiteX0" fmla="*/ 334188 w 649759"/>
                  <a:gd name="connsiteY0" fmla="*/ 34292 h 640731"/>
                  <a:gd name="connsiteX1" fmla="*/ 397688 w 649759"/>
                  <a:gd name="connsiteY1" fmla="*/ 259717 h 640731"/>
                  <a:gd name="connsiteX2" fmla="*/ 378638 w 649759"/>
                  <a:gd name="connsiteY2" fmla="*/ 358142 h 640731"/>
                  <a:gd name="connsiteX3" fmla="*/ 337363 w 649759"/>
                  <a:gd name="connsiteY3" fmla="*/ 434342 h 640731"/>
                  <a:gd name="connsiteX4" fmla="*/ 397688 w 649759"/>
                  <a:gd name="connsiteY4" fmla="*/ 431167 h 640731"/>
                  <a:gd name="connsiteX5" fmla="*/ 362763 w 649759"/>
                  <a:gd name="connsiteY5" fmla="*/ 481967 h 640731"/>
                  <a:gd name="connsiteX6" fmla="*/ 432613 w 649759"/>
                  <a:gd name="connsiteY6" fmla="*/ 570867 h 640731"/>
                  <a:gd name="connsiteX7" fmla="*/ 334188 w 649759"/>
                  <a:gd name="connsiteY7" fmla="*/ 558167 h 640731"/>
                  <a:gd name="connsiteX8" fmla="*/ 486588 w 649759"/>
                  <a:gd name="connsiteY8" fmla="*/ 491492 h 640731"/>
                  <a:gd name="connsiteX9" fmla="*/ 600888 w 649759"/>
                  <a:gd name="connsiteY9" fmla="*/ 491492 h 640731"/>
                  <a:gd name="connsiteX10" fmla="*/ 642163 w 649759"/>
                  <a:gd name="connsiteY10" fmla="*/ 497842 h 640731"/>
                  <a:gd name="connsiteX11" fmla="*/ 454838 w 649759"/>
                  <a:gd name="connsiteY11" fmla="*/ 529592 h 640731"/>
                  <a:gd name="connsiteX12" fmla="*/ 543738 w 649759"/>
                  <a:gd name="connsiteY12" fmla="*/ 621667 h 640731"/>
                  <a:gd name="connsiteX13" fmla="*/ 150038 w 649759"/>
                  <a:gd name="connsiteY13" fmla="*/ 637542 h 640731"/>
                  <a:gd name="connsiteX14" fmla="*/ 162738 w 649759"/>
                  <a:gd name="connsiteY14" fmla="*/ 621667 h 640731"/>
                  <a:gd name="connsiteX15" fmla="*/ 162738 w 649759"/>
                  <a:gd name="connsiteY15" fmla="*/ 459742 h 640731"/>
                  <a:gd name="connsiteX16" fmla="*/ 813 w 649759"/>
                  <a:gd name="connsiteY16" fmla="*/ 535942 h 640731"/>
                  <a:gd name="connsiteX17" fmla="*/ 96063 w 649759"/>
                  <a:gd name="connsiteY17" fmla="*/ 408942 h 640731"/>
                  <a:gd name="connsiteX18" fmla="*/ 172263 w 649759"/>
                  <a:gd name="connsiteY18" fmla="*/ 307342 h 640731"/>
                  <a:gd name="connsiteX19" fmla="*/ 146863 w 649759"/>
                  <a:gd name="connsiteY19" fmla="*/ 221617 h 640731"/>
                  <a:gd name="connsiteX20" fmla="*/ 194488 w 649759"/>
                  <a:gd name="connsiteY20" fmla="*/ 329567 h 640731"/>
                  <a:gd name="connsiteX21" fmla="*/ 213538 w 649759"/>
                  <a:gd name="connsiteY21" fmla="*/ 139067 h 640731"/>
                  <a:gd name="connsiteX22" fmla="*/ 280213 w 649759"/>
                  <a:gd name="connsiteY22" fmla="*/ 12067 h 640731"/>
                  <a:gd name="connsiteX23" fmla="*/ 334188 w 649759"/>
                  <a:gd name="connsiteY23" fmla="*/ 34292 h 640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649759" h="640731">
                    <a:moveTo>
                      <a:pt x="334188" y="34292"/>
                    </a:moveTo>
                    <a:cubicBezTo>
                      <a:pt x="353767" y="75567"/>
                      <a:pt x="390280" y="205742"/>
                      <a:pt x="397688" y="259717"/>
                    </a:cubicBezTo>
                    <a:cubicBezTo>
                      <a:pt x="405096" y="313692"/>
                      <a:pt x="388692" y="329038"/>
                      <a:pt x="378638" y="358142"/>
                    </a:cubicBezTo>
                    <a:cubicBezTo>
                      <a:pt x="368584" y="387246"/>
                      <a:pt x="334188" y="422171"/>
                      <a:pt x="337363" y="434342"/>
                    </a:cubicBezTo>
                    <a:cubicBezTo>
                      <a:pt x="340538" y="446513"/>
                      <a:pt x="393455" y="423230"/>
                      <a:pt x="397688" y="431167"/>
                    </a:cubicBezTo>
                    <a:cubicBezTo>
                      <a:pt x="401921" y="439104"/>
                      <a:pt x="356942" y="458684"/>
                      <a:pt x="362763" y="481967"/>
                    </a:cubicBezTo>
                    <a:cubicBezTo>
                      <a:pt x="368584" y="505250"/>
                      <a:pt x="437376" y="558167"/>
                      <a:pt x="432613" y="570867"/>
                    </a:cubicBezTo>
                    <a:cubicBezTo>
                      <a:pt x="427850" y="583567"/>
                      <a:pt x="325192" y="571396"/>
                      <a:pt x="334188" y="558167"/>
                    </a:cubicBezTo>
                    <a:cubicBezTo>
                      <a:pt x="343184" y="544938"/>
                      <a:pt x="442138" y="502605"/>
                      <a:pt x="486588" y="491492"/>
                    </a:cubicBezTo>
                    <a:cubicBezTo>
                      <a:pt x="531038" y="480379"/>
                      <a:pt x="574959" y="490434"/>
                      <a:pt x="600888" y="491492"/>
                    </a:cubicBezTo>
                    <a:cubicBezTo>
                      <a:pt x="626817" y="492550"/>
                      <a:pt x="666505" y="491492"/>
                      <a:pt x="642163" y="497842"/>
                    </a:cubicBezTo>
                    <a:cubicBezTo>
                      <a:pt x="617821" y="504192"/>
                      <a:pt x="471242" y="508955"/>
                      <a:pt x="454838" y="529592"/>
                    </a:cubicBezTo>
                    <a:cubicBezTo>
                      <a:pt x="438434" y="550229"/>
                      <a:pt x="594538" y="603675"/>
                      <a:pt x="543738" y="621667"/>
                    </a:cubicBezTo>
                    <a:cubicBezTo>
                      <a:pt x="492938" y="639659"/>
                      <a:pt x="213538" y="637542"/>
                      <a:pt x="150038" y="637542"/>
                    </a:cubicBezTo>
                    <a:cubicBezTo>
                      <a:pt x="86538" y="637542"/>
                      <a:pt x="160621" y="651300"/>
                      <a:pt x="162738" y="621667"/>
                    </a:cubicBezTo>
                    <a:cubicBezTo>
                      <a:pt x="164855" y="592034"/>
                      <a:pt x="189725" y="474030"/>
                      <a:pt x="162738" y="459742"/>
                    </a:cubicBezTo>
                    <a:cubicBezTo>
                      <a:pt x="135750" y="445455"/>
                      <a:pt x="11925" y="544409"/>
                      <a:pt x="813" y="535942"/>
                    </a:cubicBezTo>
                    <a:cubicBezTo>
                      <a:pt x="-10299" y="527475"/>
                      <a:pt x="96063" y="408942"/>
                      <a:pt x="96063" y="408942"/>
                    </a:cubicBezTo>
                    <a:cubicBezTo>
                      <a:pt x="124638" y="370842"/>
                      <a:pt x="163796" y="338563"/>
                      <a:pt x="172263" y="307342"/>
                    </a:cubicBezTo>
                    <a:cubicBezTo>
                      <a:pt x="180730" y="276121"/>
                      <a:pt x="143159" y="217913"/>
                      <a:pt x="146863" y="221617"/>
                    </a:cubicBezTo>
                    <a:cubicBezTo>
                      <a:pt x="150567" y="225321"/>
                      <a:pt x="183375" y="343325"/>
                      <a:pt x="194488" y="329567"/>
                    </a:cubicBezTo>
                    <a:cubicBezTo>
                      <a:pt x="205601" y="315809"/>
                      <a:pt x="199250" y="191984"/>
                      <a:pt x="213538" y="139067"/>
                    </a:cubicBezTo>
                    <a:cubicBezTo>
                      <a:pt x="227825" y="86150"/>
                      <a:pt x="265396" y="30588"/>
                      <a:pt x="280213" y="12067"/>
                    </a:cubicBezTo>
                    <a:cubicBezTo>
                      <a:pt x="295030" y="-6454"/>
                      <a:pt x="314609" y="-6983"/>
                      <a:pt x="334188" y="342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 48">
                <a:extLst>
                  <a:ext uri="{FF2B5EF4-FFF2-40B4-BE49-F238E27FC236}">
                    <a16:creationId xmlns:a16="http://schemas.microsoft.com/office/drawing/2014/main" id="{A59A8C9B-FF72-4E2D-4158-C83A08041B30}"/>
                  </a:ext>
                </a:extLst>
              </p:cNvPr>
              <p:cNvSpPr/>
              <p:nvPr/>
            </p:nvSpPr>
            <p:spPr>
              <a:xfrm>
                <a:off x="3688746" y="3831062"/>
                <a:ext cx="330954" cy="912773"/>
              </a:xfrm>
              <a:custGeom>
                <a:avLst/>
                <a:gdLst>
                  <a:gd name="connsiteX0" fmla="*/ 19654 w 330954"/>
                  <a:gd name="connsiteY0" fmla="*/ 1163 h 912773"/>
                  <a:gd name="connsiteX1" fmla="*/ 6954 w 330954"/>
                  <a:gd name="connsiteY1" fmla="*/ 67838 h 912773"/>
                  <a:gd name="connsiteX2" fmla="*/ 6954 w 330954"/>
                  <a:gd name="connsiteY2" fmla="*/ 299613 h 912773"/>
                  <a:gd name="connsiteX3" fmla="*/ 13304 w 330954"/>
                  <a:gd name="connsiteY3" fmla="*/ 188488 h 912773"/>
                  <a:gd name="connsiteX4" fmla="*/ 99029 w 330954"/>
                  <a:gd name="connsiteY4" fmla="*/ 401213 h 912773"/>
                  <a:gd name="connsiteX5" fmla="*/ 184754 w 330954"/>
                  <a:gd name="connsiteY5" fmla="*/ 632988 h 912773"/>
                  <a:gd name="connsiteX6" fmla="*/ 241904 w 330954"/>
                  <a:gd name="connsiteY6" fmla="*/ 702838 h 912773"/>
                  <a:gd name="connsiteX7" fmla="*/ 232379 w 330954"/>
                  <a:gd name="connsiteY7" fmla="*/ 718713 h 912773"/>
                  <a:gd name="connsiteX8" fmla="*/ 295879 w 330954"/>
                  <a:gd name="connsiteY8" fmla="*/ 813963 h 912773"/>
                  <a:gd name="connsiteX9" fmla="*/ 330804 w 330954"/>
                  <a:gd name="connsiteY9" fmla="*/ 912388 h 912773"/>
                  <a:gd name="connsiteX10" fmla="*/ 283179 w 330954"/>
                  <a:gd name="connsiteY10" fmla="*/ 848888 h 912773"/>
                  <a:gd name="connsiteX11" fmla="*/ 216504 w 330954"/>
                  <a:gd name="connsiteY11" fmla="*/ 867938 h 912773"/>
                  <a:gd name="connsiteX12" fmla="*/ 229204 w 330954"/>
                  <a:gd name="connsiteY12" fmla="*/ 699663 h 912773"/>
                  <a:gd name="connsiteX13" fmla="*/ 16479 w 330954"/>
                  <a:gd name="connsiteY13" fmla="*/ 185313 h 912773"/>
                  <a:gd name="connsiteX14" fmla="*/ 13304 w 330954"/>
                  <a:gd name="connsiteY14" fmla="*/ 109113 h 912773"/>
                  <a:gd name="connsiteX15" fmla="*/ 19654 w 330954"/>
                  <a:gd name="connsiteY15" fmla="*/ 1163 h 912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30954" h="912773">
                    <a:moveTo>
                      <a:pt x="19654" y="1163"/>
                    </a:moveTo>
                    <a:cubicBezTo>
                      <a:pt x="18596" y="-5716"/>
                      <a:pt x="9071" y="18096"/>
                      <a:pt x="6954" y="67838"/>
                    </a:cubicBezTo>
                    <a:cubicBezTo>
                      <a:pt x="4837" y="117580"/>
                      <a:pt x="5896" y="279505"/>
                      <a:pt x="6954" y="299613"/>
                    </a:cubicBezTo>
                    <a:cubicBezTo>
                      <a:pt x="8012" y="319721"/>
                      <a:pt x="-2042" y="171555"/>
                      <a:pt x="13304" y="188488"/>
                    </a:cubicBezTo>
                    <a:cubicBezTo>
                      <a:pt x="28650" y="205421"/>
                      <a:pt x="70454" y="327130"/>
                      <a:pt x="99029" y="401213"/>
                    </a:cubicBezTo>
                    <a:cubicBezTo>
                      <a:pt x="127604" y="475296"/>
                      <a:pt x="160942" y="582717"/>
                      <a:pt x="184754" y="632988"/>
                    </a:cubicBezTo>
                    <a:cubicBezTo>
                      <a:pt x="208566" y="683259"/>
                      <a:pt x="241904" y="702838"/>
                      <a:pt x="241904" y="702838"/>
                    </a:cubicBezTo>
                    <a:cubicBezTo>
                      <a:pt x="249841" y="717125"/>
                      <a:pt x="223383" y="700192"/>
                      <a:pt x="232379" y="718713"/>
                    </a:cubicBezTo>
                    <a:cubicBezTo>
                      <a:pt x="241375" y="737234"/>
                      <a:pt x="279475" y="781684"/>
                      <a:pt x="295879" y="813963"/>
                    </a:cubicBezTo>
                    <a:cubicBezTo>
                      <a:pt x="312283" y="846242"/>
                      <a:pt x="332921" y="906567"/>
                      <a:pt x="330804" y="912388"/>
                    </a:cubicBezTo>
                    <a:cubicBezTo>
                      <a:pt x="328687" y="918209"/>
                      <a:pt x="302229" y="856296"/>
                      <a:pt x="283179" y="848888"/>
                    </a:cubicBezTo>
                    <a:cubicBezTo>
                      <a:pt x="264129" y="841480"/>
                      <a:pt x="225500" y="892809"/>
                      <a:pt x="216504" y="867938"/>
                    </a:cubicBezTo>
                    <a:cubicBezTo>
                      <a:pt x="207508" y="843067"/>
                      <a:pt x="262541" y="813434"/>
                      <a:pt x="229204" y="699663"/>
                    </a:cubicBezTo>
                    <a:cubicBezTo>
                      <a:pt x="195867" y="585892"/>
                      <a:pt x="52462" y="283738"/>
                      <a:pt x="16479" y="185313"/>
                    </a:cubicBezTo>
                    <a:cubicBezTo>
                      <a:pt x="-19504" y="86888"/>
                      <a:pt x="14891" y="133984"/>
                      <a:pt x="13304" y="109113"/>
                    </a:cubicBezTo>
                    <a:cubicBezTo>
                      <a:pt x="11716" y="84242"/>
                      <a:pt x="20712" y="8042"/>
                      <a:pt x="19654" y="11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 6">
                <a:extLst>
                  <a:ext uri="{FF2B5EF4-FFF2-40B4-BE49-F238E27FC236}">
                    <a16:creationId xmlns:a16="http://schemas.microsoft.com/office/drawing/2014/main" id="{7E770E9F-C794-4B0F-C29B-76C4C5842E00}"/>
                  </a:ext>
                </a:extLst>
              </p:cNvPr>
              <p:cNvSpPr/>
              <p:nvPr/>
            </p:nvSpPr>
            <p:spPr>
              <a:xfrm>
                <a:off x="4028465" y="4797071"/>
                <a:ext cx="124481" cy="324754"/>
              </a:xfrm>
              <a:custGeom>
                <a:avLst/>
                <a:gdLst>
                  <a:gd name="connsiteX0" fmla="*/ 124435 w 124481"/>
                  <a:gd name="connsiteY0" fmla="*/ 354 h 324754"/>
                  <a:gd name="connsiteX1" fmla="*/ 35535 w 124481"/>
                  <a:gd name="connsiteY1" fmla="*/ 22579 h 324754"/>
                  <a:gd name="connsiteX2" fmla="*/ 610 w 124481"/>
                  <a:gd name="connsiteY2" fmla="*/ 38454 h 324754"/>
                  <a:gd name="connsiteX3" fmla="*/ 13310 w 124481"/>
                  <a:gd name="connsiteY3" fmla="*/ 92429 h 324754"/>
                  <a:gd name="connsiteX4" fmla="*/ 13310 w 124481"/>
                  <a:gd name="connsiteY4" fmla="*/ 57504 h 324754"/>
                  <a:gd name="connsiteX5" fmla="*/ 22835 w 124481"/>
                  <a:gd name="connsiteY5" fmla="*/ 197204 h 324754"/>
                  <a:gd name="connsiteX6" fmla="*/ 51410 w 124481"/>
                  <a:gd name="connsiteY6" fmla="*/ 324204 h 324754"/>
                  <a:gd name="connsiteX7" fmla="*/ 29185 w 124481"/>
                  <a:gd name="connsiteY7" fmla="*/ 235304 h 324754"/>
                  <a:gd name="connsiteX8" fmla="*/ 16485 w 124481"/>
                  <a:gd name="connsiteY8" fmla="*/ 51154 h 324754"/>
                  <a:gd name="connsiteX9" fmla="*/ 13310 w 124481"/>
                  <a:gd name="connsiteY9" fmla="*/ 47979 h 324754"/>
                  <a:gd name="connsiteX10" fmla="*/ 13310 w 124481"/>
                  <a:gd name="connsiteY10" fmla="*/ 79729 h 324754"/>
                  <a:gd name="connsiteX11" fmla="*/ 22835 w 124481"/>
                  <a:gd name="connsiteY11" fmla="*/ 41629 h 324754"/>
                  <a:gd name="connsiteX12" fmla="*/ 124435 w 124481"/>
                  <a:gd name="connsiteY12" fmla="*/ 354 h 324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481" h="324754">
                    <a:moveTo>
                      <a:pt x="124435" y="354"/>
                    </a:moveTo>
                    <a:cubicBezTo>
                      <a:pt x="126552" y="-2821"/>
                      <a:pt x="56172" y="16229"/>
                      <a:pt x="35535" y="22579"/>
                    </a:cubicBezTo>
                    <a:cubicBezTo>
                      <a:pt x="14898" y="28929"/>
                      <a:pt x="4314" y="26812"/>
                      <a:pt x="610" y="38454"/>
                    </a:cubicBezTo>
                    <a:cubicBezTo>
                      <a:pt x="-3094" y="50096"/>
                      <a:pt x="11193" y="89254"/>
                      <a:pt x="13310" y="92429"/>
                    </a:cubicBezTo>
                    <a:cubicBezTo>
                      <a:pt x="15427" y="95604"/>
                      <a:pt x="11723" y="40042"/>
                      <a:pt x="13310" y="57504"/>
                    </a:cubicBezTo>
                    <a:cubicBezTo>
                      <a:pt x="14897" y="74966"/>
                      <a:pt x="16485" y="152754"/>
                      <a:pt x="22835" y="197204"/>
                    </a:cubicBezTo>
                    <a:cubicBezTo>
                      <a:pt x="29185" y="241654"/>
                      <a:pt x="50352" y="317854"/>
                      <a:pt x="51410" y="324204"/>
                    </a:cubicBezTo>
                    <a:cubicBezTo>
                      <a:pt x="52468" y="330554"/>
                      <a:pt x="35006" y="280812"/>
                      <a:pt x="29185" y="235304"/>
                    </a:cubicBezTo>
                    <a:cubicBezTo>
                      <a:pt x="23364" y="189796"/>
                      <a:pt x="16485" y="51154"/>
                      <a:pt x="16485" y="51154"/>
                    </a:cubicBezTo>
                    <a:cubicBezTo>
                      <a:pt x="13839" y="19933"/>
                      <a:pt x="13839" y="43217"/>
                      <a:pt x="13310" y="47979"/>
                    </a:cubicBezTo>
                    <a:cubicBezTo>
                      <a:pt x="12781" y="52742"/>
                      <a:pt x="11722" y="80787"/>
                      <a:pt x="13310" y="79729"/>
                    </a:cubicBezTo>
                    <a:cubicBezTo>
                      <a:pt x="14898" y="78671"/>
                      <a:pt x="6960" y="53271"/>
                      <a:pt x="22835" y="41629"/>
                    </a:cubicBezTo>
                    <a:cubicBezTo>
                      <a:pt x="38710" y="29987"/>
                      <a:pt x="122318" y="3529"/>
                      <a:pt x="124435" y="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 51">
                <a:extLst>
                  <a:ext uri="{FF2B5EF4-FFF2-40B4-BE49-F238E27FC236}">
                    <a16:creationId xmlns:a16="http://schemas.microsoft.com/office/drawing/2014/main" id="{D43AC6D5-4044-53DE-1B41-2BC82121D7BB}"/>
                  </a:ext>
                </a:extLst>
              </p:cNvPr>
              <p:cNvSpPr/>
              <p:nvPr/>
            </p:nvSpPr>
            <p:spPr>
              <a:xfrm>
                <a:off x="4013075" y="4773981"/>
                <a:ext cx="312112" cy="45778"/>
              </a:xfrm>
              <a:custGeom>
                <a:avLst/>
                <a:gdLst>
                  <a:gd name="connsiteX0" fmla="*/ 125 w 312112"/>
                  <a:gd name="connsiteY0" fmla="*/ 45669 h 45778"/>
                  <a:gd name="connsiteX1" fmla="*/ 155700 w 312112"/>
                  <a:gd name="connsiteY1" fmla="*/ 13919 h 45778"/>
                  <a:gd name="connsiteX2" fmla="*/ 117600 w 312112"/>
                  <a:gd name="connsiteY2" fmla="*/ 17094 h 45778"/>
                  <a:gd name="connsiteX3" fmla="*/ 257300 w 312112"/>
                  <a:gd name="connsiteY3" fmla="*/ 13919 h 45778"/>
                  <a:gd name="connsiteX4" fmla="*/ 311275 w 312112"/>
                  <a:gd name="connsiteY4" fmla="*/ 29794 h 45778"/>
                  <a:gd name="connsiteX5" fmla="*/ 282700 w 312112"/>
                  <a:gd name="connsiteY5" fmla="*/ 17094 h 45778"/>
                  <a:gd name="connsiteX6" fmla="*/ 187450 w 312112"/>
                  <a:gd name="connsiteY6" fmla="*/ 7569 h 45778"/>
                  <a:gd name="connsiteX7" fmla="*/ 130300 w 312112"/>
                  <a:gd name="connsiteY7" fmla="*/ 1219 h 45778"/>
                  <a:gd name="connsiteX8" fmla="*/ 125 w 312112"/>
                  <a:gd name="connsiteY8" fmla="*/ 45669 h 45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2112" h="45778">
                    <a:moveTo>
                      <a:pt x="125" y="45669"/>
                    </a:moveTo>
                    <a:cubicBezTo>
                      <a:pt x="4358" y="47786"/>
                      <a:pt x="136121" y="18681"/>
                      <a:pt x="155700" y="13919"/>
                    </a:cubicBezTo>
                    <a:cubicBezTo>
                      <a:pt x="175279" y="9157"/>
                      <a:pt x="100667" y="17094"/>
                      <a:pt x="117600" y="17094"/>
                    </a:cubicBezTo>
                    <a:cubicBezTo>
                      <a:pt x="134533" y="17094"/>
                      <a:pt x="225021" y="11802"/>
                      <a:pt x="257300" y="13919"/>
                    </a:cubicBezTo>
                    <a:cubicBezTo>
                      <a:pt x="289579" y="16036"/>
                      <a:pt x="307042" y="29265"/>
                      <a:pt x="311275" y="29794"/>
                    </a:cubicBezTo>
                    <a:cubicBezTo>
                      <a:pt x="315508" y="30323"/>
                      <a:pt x="303338" y="20798"/>
                      <a:pt x="282700" y="17094"/>
                    </a:cubicBezTo>
                    <a:cubicBezTo>
                      <a:pt x="262062" y="13390"/>
                      <a:pt x="187450" y="7569"/>
                      <a:pt x="187450" y="7569"/>
                    </a:cubicBezTo>
                    <a:cubicBezTo>
                      <a:pt x="162050" y="4923"/>
                      <a:pt x="160992" y="-3014"/>
                      <a:pt x="130300" y="1219"/>
                    </a:cubicBezTo>
                    <a:cubicBezTo>
                      <a:pt x="99608" y="5452"/>
                      <a:pt x="-4108" y="43552"/>
                      <a:pt x="125" y="456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>
                <a:extLst>
                  <a:ext uri="{FF2B5EF4-FFF2-40B4-BE49-F238E27FC236}">
                    <a16:creationId xmlns:a16="http://schemas.microsoft.com/office/drawing/2014/main" id="{B7D84EB4-3AA0-CB9C-060A-14E29C5F6068}"/>
                  </a:ext>
                </a:extLst>
              </p:cNvPr>
              <p:cNvSpPr/>
              <p:nvPr/>
            </p:nvSpPr>
            <p:spPr>
              <a:xfrm>
                <a:off x="4009940" y="4798171"/>
                <a:ext cx="82645" cy="335804"/>
              </a:xfrm>
              <a:custGeom>
                <a:avLst/>
                <a:gdLst>
                  <a:gd name="connsiteX0" fmla="*/ 85 w 82645"/>
                  <a:gd name="connsiteY0" fmla="*/ 2429 h 335804"/>
                  <a:gd name="connsiteX1" fmla="*/ 47710 w 82645"/>
                  <a:gd name="connsiteY1" fmla="*/ 221504 h 335804"/>
                  <a:gd name="connsiteX2" fmla="*/ 82635 w 82645"/>
                  <a:gd name="connsiteY2" fmla="*/ 335804 h 335804"/>
                  <a:gd name="connsiteX3" fmla="*/ 50885 w 82645"/>
                  <a:gd name="connsiteY3" fmla="*/ 221504 h 335804"/>
                  <a:gd name="connsiteX4" fmla="*/ 6435 w 82645"/>
                  <a:gd name="connsiteY4" fmla="*/ 81804 h 335804"/>
                  <a:gd name="connsiteX5" fmla="*/ 35010 w 82645"/>
                  <a:gd name="connsiteY5" fmla="*/ 100854 h 335804"/>
                  <a:gd name="connsiteX6" fmla="*/ 85 w 82645"/>
                  <a:gd name="connsiteY6" fmla="*/ 2429 h 33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645" h="335804">
                    <a:moveTo>
                      <a:pt x="85" y="2429"/>
                    </a:moveTo>
                    <a:cubicBezTo>
                      <a:pt x="2202" y="22537"/>
                      <a:pt x="33952" y="165942"/>
                      <a:pt x="47710" y="221504"/>
                    </a:cubicBezTo>
                    <a:cubicBezTo>
                      <a:pt x="61468" y="277067"/>
                      <a:pt x="82106" y="335804"/>
                      <a:pt x="82635" y="335804"/>
                    </a:cubicBezTo>
                    <a:cubicBezTo>
                      <a:pt x="83164" y="335804"/>
                      <a:pt x="63585" y="263837"/>
                      <a:pt x="50885" y="221504"/>
                    </a:cubicBezTo>
                    <a:cubicBezTo>
                      <a:pt x="38185" y="179171"/>
                      <a:pt x="9081" y="101912"/>
                      <a:pt x="6435" y="81804"/>
                    </a:cubicBezTo>
                    <a:cubicBezTo>
                      <a:pt x="3789" y="61696"/>
                      <a:pt x="33952" y="108262"/>
                      <a:pt x="35010" y="100854"/>
                    </a:cubicBezTo>
                    <a:cubicBezTo>
                      <a:pt x="36068" y="93446"/>
                      <a:pt x="-2032" y="-17679"/>
                      <a:pt x="85" y="24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 53">
                <a:extLst>
                  <a:ext uri="{FF2B5EF4-FFF2-40B4-BE49-F238E27FC236}">
                    <a16:creationId xmlns:a16="http://schemas.microsoft.com/office/drawing/2014/main" id="{904A178C-36E5-D7DE-5819-0514990655EB}"/>
                  </a:ext>
                </a:extLst>
              </p:cNvPr>
              <p:cNvSpPr/>
              <p:nvPr/>
            </p:nvSpPr>
            <p:spPr>
              <a:xfrm>
                <a:off x="4076539" y="4806761"/>
                <a:ext cx="51374" cy="301967"/>
              </a:xfrm>
              <a:custGeom>
                <a:avLst/>
                <a:gdLst>
                  <a:gd name="connsiteX0" fmla="*/ 44611 w 51374"/>
                  <a:gd name="connsiteY0" fmla="*/ 189 h 301967"/>
                  <a:gd name="connsiteX1" fmla="*/ 41436 w 51374"/>
                  <a:gd name="connsiteY1" fmla="*/ 114489 h 301967"/>
                  <a:gd name="connsiteX2" fmla="*/ 35086 w 51374"/>
                  <a:gd name="connsiteY2" fmla="*/ 190689 h 301967"/>
                  <a:gd name="connsiteX3" fmla="*/ 35086 w 51374"/>
                  <a:gd name="connsiteY3" fmla="*/ 124014 h 301967"/>
                  <a:gd name="connsiteX4" fmla="*/ 41436 w 51374"/>
                  <a:gd name="connsiteY4" fmla="*/ 263714 h 301967"/>
                  <a:gd name="connsiteX5" fmla="*/ 35086 w 51374"/>
                  <a:gd name="connsiteY5" fmla="*/ 285939 h 301967"/>
                  <a:gd name="connsiteX6" fmla="*/ 161 w 51374"/>
                  <a:gd name="connsiteY6" fmla="*/ 301814 h 301967"/>
                  <a:gd name="connsiteX7" fmla="*/ 50961 w 51374"/>
                  <a:gd name="connsiteY7" fmla="*/ 276414 h 301967"/>
                  <a:gd name="connsiteX8" fmla="*/ 25561 w 51374"/>
                  <a:gd name="connsiteY8" fmla="*/ 174814 h 301967"/>
                  <a:gd name="connsiteX9" fmla="*/ 28736 w 51374"/>
                  <a:gd name="connsiteY9" fmla="*/ 190689 h 301967"/>
                  <a:gd name="connsiteX10" fmla="*/ 35086 w 51374"/>
                  <a:gd name="connsiteY10" fmla="*/ 89089 h 301967"/>
                  <a:gd name="connsiteX11" fmla="*/ 44611 w 51374"/>
                  <a:gd name="connsiteY11" fmla="*/ 189 h 301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374" h="301967">
                    <a:moveTo>
                      <a:pt x="44611" y="189"/>
                    </a:moveTo>
                    <a:cubicBezTo>
                      <a:pt x="45669" y="4422"/>
                      <a:pt x="43024" y="82739"/>
                      <a:pt x="41436" y="114489"/>
                    </a:cubicBezTo>
                    <a:cubicBezTo>
                      <a:pt x="39848" y="146239"/>
                      <a:pt x="36144" y="189101"/>
                      <a:pt x="35086" y="190689"/>
                    </a:cubicBezTo>
                    <a:cubicBezTo>
                      <a:pt x="34028" y="192277"/>
                      <a:pt x="34028" y="111843"/>
                      <a:pt x="35086" y="124014"/>
                    </a:cubicBezTo>
                    <a:cubicBezTo>
                      <a:pt x="36144" y="136185"/>
                      <a:pt x="41436" y="236727"/>
                      <a:pt x="41436" y="263714"/>
                    </a:cubicBezTo>
                    <a:cubicBezTo>
                      <a:pt x="41436" y="290701"/>
                      <a:pt x="41965" y="279589"/>
                      <a:pt x="35086" y="285939"/>
                    </a:cubicBezTo>
                    <a:cubicBezTo>
                      <a:pt x="28207" y="292289"/>
                      <a:pt x="-2485" y="303402"/>
                      <a:pt x="161" y="301814"/>
                    </a:cubicBezTo>
                    <a:cubicBezTo>
                      <a:pt x="2807" y="300227"/>
                      <a:pt x="46728" y="297581"/>
                      <a:pt x="50961" y="276414"/>
                    </a:cubicBezTo>
                    <a:cubicBezTo>
                      <a:pt x="55194" y="255247"/>
                      <a:pt x="25561" y="174814"/>
                      <a:pt x="25561" y="174814"/>
                    </a:cubicBezTo>
                    <a:cubicBezTo>
                      <a:pt x="21857" y="160527"/>
                      <a:pt x="27149" y="204976"/>
                      <a:pt x="28736" y="190689"/>
                    </a:cubicBezTo>
                    <a:cubicBezTo>
                      <a:pt x="30323" y="176402"/>
                      <a:pt x="32969" y="114489"/>
                      <a:pt x="35086" y="89089"/>
                    </a:cubicBezTo>
                    <a:cubicBezTo>
                      <a:pt x="37203" y="63689"/>
                      <a:pt x="43553" y="-4044"/>
                      <a:pt x="44611" y="1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リーフォーム 54">
                <a:extLst>
                  <a:ext uri="{FF2B5EF4-FFF2-40B4-BE49-F238E27FC236}">
                    <a16:creationId xmlns:a16="http://schemas.microsoft.com/office/drawing/2014/main" id="{A0936565-41D5-F0C9-4203-6062CB1FD025}"/>
                  </a:ext>
                </a:extLst>
              </p:cNvPr>
              <p:cNvSpPr/>
              <p:nvPr/>
            </p:nvSpPr>
            <p:spPr>
              <a:xfrm>
                <a:off x="4095745" y="4790191"/>
                <a:ext cx="57180" cy="334268"/>
              </a:xfrm>
              <a:custGeom>
                <a:avLst/>
                <a:gdLst>
                  <a:gd name="connsiteX0" fmla="*/ 53980 w 57180"/>
                  <a:gd name="connsiteY0" fmla="*/ 884 h 334268"/>
                  <a:gd name="connsiteX1" fmla="*/ 44455 w 57180"/>
                  <a:gd name="connsiteY1" fmla="*/ 102484 h 334268"/>
                  <a:gd name="connsiteX2" fmla="*/ 47630 w 57180"/>
                  <a:gd name="connsiteY2" fmla="*/ 200909 h 334268"/>
                  <a:gd name="connsiteX3" fmla="*/ 57155 w 57180"/>
                  <a:gd name="connsiteY3" fmla="*/ 162809 h 334268"/>
                  <a:gd name="connsiteX4" fmla="*/ 44455 w 57180"/>
                  <a:gd name="connsiteY4" fmla="*/ 273934 h 334268"/>
                  <a:gd name="connsiteX5" fmla="*/ 44455 w 57180"/>
                  <a:gd name="connsiteY5" fmla="*/ 302509 h 334268"/>
                  <a:gd name="connsiteX6" fmla="*/ 5 w 57180"/>
                  <a:gd name="connsiteY6" fmla="*/ 334259 h 334268"/>
                  <a:gd name="connsiteX7" fmla="*/ 47630 w 57180"/>
                  <a:gd name="connsiteY7" fmla="*/ 299334 h 334268"/>
                  <a:gd name="connsiteX8" fmla="*/ 47630 w 57180"/>
                  <a:gd name="connsiteY8" fmla="*/ 226309 h 334268"/>
                  <a:gd name="connsiteX9" fmla="*/ 34930 w 57180"/>
                  <a:gd name="connsiteY9" fmla="*/ 162809 h 334268"/>
                  <a:gd name="connsiteX10" fmla="*/ 53980 w 57180"/>
                  <a:gd name="connsiteY10" fmla="*/ 884 h 33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7180" h="334268">
                    <a:moveTo>
                      <a:pt x="53980" y="884"/>
                    </a:moveTo>
                    <a:cubicBezTo>
                      <a:pt x="55567" y="-9170"/>
                      <a:pt x="45513" y="69147"/>
                      <a:pt x="44455" y="102484"/>
                    </a:cubicBezTo>
                    <a:cubicBezTo>
                      <a:pt x="43397" y="135821"/>
                      <a:pt x="45513" y="190855"/>
                      <a:pt x="47630" y="200909"/>
                    </a:cubicBezTo>
                    <a:cubicBezTo>
                      <a:pt x="49747" y="210963"/>
                      <a:pt x="57684" y="150638"/>
                      <a:pt x="57155" y="162809"/>
                    </a:cubicBezTo>
                    <a:cubicBezTo>
                      <a:pt x="56626" y="174980"/>
                      <a:pt x="46572" y="250651"/>
                      <a:pt x="44455" y="273934"/>
                    </a:cubicBezTo>
                    <a:cubicBezTo>
                      <a:pt x="42338" y="297217"/>
                      <a:pt x="51863" y="292455"/>
                      <a:pt x="44455" y="302509"/>
                    </a:cubicBezTo>
                    <a:cubicBezTo>
                      <a:pt x="37047" y="312563"/>
                      <a:pt x="-524" y="334788"/>
                      <a:pt x="5" y="334259"/>
                    </a:cubicBezTo>
                    <a:cubicBezTo>
                      <a:pt x="534" y="333730"/>
                      <a:pt x="39692" y="317326"/>
                      <a:pt x="47630" y="299334"/>
                    </a:cubicBezTo>
                    <a:cubicBezTo>
                      <a:pt x="55568" y="281342"/>
                      <a:pt x="49747" y="249063"/>
                      <a:pt x="47630" y="226309"/>
                    </a:cubicBezTo>
                    <a:cubicBezTo>
                      <a:pt x="45513" y="203555"/>
                      <a:pt x="32284" y="194559"/>
                      <a:pt x="34930" y="162809"/>
                    </a:cubicBezTo>
                    <a:cubicBezTo>
                      <a:pt x="37576" y="131059"/>
                      <a:pt x="52393" y="10938"/>
                      <a:pt x="53980" y="8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フリーフォーム 55">
                <a:extLst>
                  <a:ext uri="{FF2B5EF4-FFF2-40B4-BE49-F238E27FC236}">
                    <a16:creationId xmlns:a16="http://schemas.microsoft.com/office/drawing/2014/main" id="{DCA3A88F-91B7-1D9F-D4A2-60B17155702A}"/>
                  </a:ext>
                </a:extLst>
              </p:cNvPr>
              <p:cNvSpPr/>
              <p:nvPr/>
            </p:nvSpPr>
            <p:spPr>
              <a:xfrm>
                <a:off x="4254448" y="4752809"/>
                <a:ext cx="352613" cy="264440"/>
              </a:xfrm>
              <a:custGeom>
                <a:avLst/>
                <a:gdLst>
                  <a:gd name="connsiteX0" fmla="*/ 52 w 352613"/>
                  <a:gd name="connsiteY0" fmla="*/ 166 h 264440"/>
                  <a:gd name="connsiteX1" fmla="*/ 82602 w 352613"/>
                  <a:gd name="connsiteY1" fmla="*/ 133516 h 264440"/>
                  <a:gd name="connsiteX2" fmla="*/ 130227 w 352613"/>
                  <a:gd name="connsiteY2" fmla="*/ 235116 h 264440"/>
                  <a:gd name="connsiteX3" fmla="*/ 114352 w 352613"/>
                  <a:gd name="connsiteY3" fmla="*/ 190666 h 264440"/>
                  <a:gd name="connsiteX4" fmla="*/ 193727 w 352613"/>
                  <a:gd name="connsiteY4" fmla="*/ 244641 h 264440"/>
                  <a:gd name="connsiteX5" fmla="*/ 247702 w 352613"/>
                  <a:gd name="connsiteY5" fmla="*/ 250991 h 264440"/>
                  <a:gd name="connsiteX6" fmla="*/ 168327 w 352613"/>
                  <a:gd name="connsiteY6" fmla="*/ 254166 h 264440"/>
                  <a:gd name="connsiteX7" fmla="*/ 257227 w 352613"/>
                  <a:gd name="connsiteY7" fmla="*/ 263691 h 264440"/>
                  <a:gd name="connsiteX8" fmla="*/ 352477 w 352613"/>
                  <a:gd name="connsiteY8" fmla="*/ 231941 h 264440"/>
                  <a:gd name="connsiteX9" fmla="*/ 276277 w 352613"/>
                  <a:gd name="connsiteY9" fmla="*/ 260516 h 264440"/>
                  <a:gd name="connsiteX10" fmla="*/ 193727 w 352613"/>
                  <a:gd name="connsiteY10" fmla="*/ 235116 h 264440"/>
                  <a:gd name="connsiteX11" fmla="*/ 136577 w 352613"/>
                  <a:gd name="connsiteY11" fmla="*/ 212891 h 264440"/>
                  <a:gd name="connsiteX12" fmla="*/ 95302 w 352613"/>
                  <a:gd name="connsiteY12" fmla="*/ 162091 h 264440"/>
                  <a:gd name="connsiteX13" fmla="*/ 52 w 352613"/>
                  <a:gd name="connsiteY13" fmla="*/ 166 h 264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2613" h="264440">
                    <a:moveTo>
                      <a:pt x="52" y="166"/>
                    </a:moveTo>
                    <a:cubicBezTo>
                      <a:pt x="-2065" y="-4596"/>
                      <a:pt x="60906" y="94358"/>
                      <a:pt x="82602" y="133516"/>
                    </a:cubicBezTo>
                    <a:cubicBezTo>
                      <a:pt x="104298" y="172674"/>
                      <a:pt x="124935" y="225591"/>
                      <a:pt x="130227" y="235116"/>
                    </a:cubicBezTo>
                    <a:cubicBezTo>
                      <a:pt x="135519" y="244641"/>
                      <a:pt x="103769" y="189079"/>
                      <a:pt x="114352" y="190666"/>
                    </a:cubicBezTo>
                    <a:cubicBezTo>
                      <a:pt x="124935" y="192254"/>
                      <a:pt x="171502" y="234587"/>
                      <a:pt x="193727" y="244641"/>
                    </a:cubicBezTo>
                    <a:cubicBezTo>
                      <a:pt x="215952" y="254695"/>
                      <a:pt x="251935" y="249404"/>
                      <a:pt x="247702" y="250991"/>
                    </a:cubicBezTo>
                    <a:cubicBezTo>
                      <a:pt x="243469" y="252578"/>
                      <a:pt x="166739" y="252049"/>
                      <a:pt x="168327" y="254166"/>
                    </a:cubicBezTo>
                    <a:cubicBezTo>
                      <a:pt x="169915" y="256283"/>
                      <a:pt x="226535" y="267395"/>
                      <a:pt x="257227" y="263691"/>
                    </a:cubicBezTo>
                    <a:cubicBezTo>
                      <a:pt x="287919" y="259987"/>
                      <a:pt x="349302" y="232470"/>
                      <a:pt x="352477" y="231941"/>
                    </a:cubicBezTo>
                    <a:cubicBezTo>
                      <a:pt x="355652" y="231412"/>
                      <a:pt x="302735" y="259987"/>
                      <a:pt x="276277" y="260516"/>
                    </a:cubicBezTo>
                    <a:cubicBezTo>
                      <a:pt x="249819" y="261045"/>
                      <a:pt x="217010" y="243054"/>
                      <a:pt x="193727" y="235116"/>
                    </a:cubicBezTo>
                    <a:cubicBezTo>
                      <a:pt x="170444" y="227179"/>
                      <a:pt x="152981" y="225062"/>
                      <a:pt x="136577" y="212891"/>
                    </a:cubicBezTo>
                    <a:cubicBezTo>
                      <a:pt x="120173" y="200720"/>
                      <a:pt x="113294" y="193312"/>
                      <a:pt x="95302" y="162091"/>
                    </a:cubicBezTo>
                    <a:cubicBezTo>
                      <a:pt x="77310" y="130870"/>
                      <a:pt x="2169" y="4928"/>
                      <a:pt x="52" y="1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リーフォーム 56">
                <a:extLst>
                  <a:ext uri="{FF2B5EF4-FFF2-40B4-BE49-F238E27FC236}">
                    <a16:creationId xmlns:a16="http://schemas.microsoft.com/office/drawing/2014/main" id="{B40A7FBB-8955-9927-492E-422C86E791E2}"/>
                  </a:ext>
                </a:extLst>
              </p:cNvPr>
              <p:cNvSpPr/>
              <p:nvPr/>
            </p:nvSpPr>
            <p:spPr>
              <a:xfrm>
                <a:off x="4276683" y="4749775"/>
                <a:ext cx="135273" cy="248313"/>
              </a:xfrm>
              <a:custGeom>
                <a:avLst/>
                <a:gdLst>
                  <a:gd name="connsiteX0" fmla="*/ 42 w 135273"/>
                  <a:gd name="connsiteY0" fmla="*/ 25 h 248313"/>
                  <a:gd name="connsiteX1" fmla="*/ 63542 w 135273"/>
                  <a:gd name="connsiteY1" fmla="*/ 111150 h 248313"/>
                  <a:gd name="connsiteX2" fmla="*/ 133392 w 135273"/>
                  <a:gd name="connsiteY2" fmla="*/ 244500 h 248313"/>
                  <a:gd name="connsiteX3" fmla="*/ 111167 w 135273"/>
                  <a:gd name="connsiteY3" fmla="*/ 200050 h 248313"/>
                  <a:gd name="connsiteX4" fmla="*/ 66717 w 135273"/>
                  <a:gd name="connsiteY4" fmla="*/ 76225 h 248313"/>
                  <a:gd name="connsiteX5" fmla="*/ 73067 w 135273"/>
                  <a:gd name="connsiteY5" fmla="*/ 120675 h 248313"/>
                  <a:gd name="connsiteX6" fmla="*/ 42 w 135273"/>
                  <a:gd name="connsiteY6" fmla="*/ 25 h 24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273" h="248313">
                    <a:moveTo>
                      <a:pt x="42" y="25"/>
                    </a:moveTo>
                    <a:cubicBezTo>
                      <a:pt x="-1545" y="-1562"/>
                      <a:pt x="41317" y="70404"/>
                      <a:pt x="63542" y="111150"/>
                    </a:cubicBezTo>
                    <a:cubicBezTo>
                      <a:pt x="85767" y="151896"/>
                      <a:pt x="125455" y="229683"/>
                      <a:pt x="133392" y="244500"/>
                    </a:cubicBezTo>
                    <a:cubicBezTo>
                      <a:pt x="141330" y="259317"/>
                      <a:pt x="122280" y="228096"/>
                      <a:pt x="111167" y="200050"/>
                    </a:cubicBezTo>
                    <a:cubicBezTo>
                      <a:pt x="100055" y="172004"/>
                      <a:pt x="73067" y="89454"/>
                      <a:pt x="66717" y="76225"/>
                    </a:cubicBezTo>
                    <a:cubicBezTo>
                      <a:pt x="60367" y="62996"/>
                      <a:pt x="82592" y="128612"/>
                      <a:pt x="73067" y="120675"/>
                    </a:cubicBezTo>
                    <a:cubicBezTo>
                      <a:pt x="63542" y="112738"/>
                      <a:pt x="1629" y="1612"/>
                      <a:pt x="42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フリーフォーム 57">
                <a:extLst>
                  <a:ext uri="{FF2B5EF4-FFF2-40B4-BE49-F238E27FC236}">
                    <a16:creationId xmlns:a16="http://schemas.microsoft.com/office/drawing/2014/main" id="{1CFD44DB-1476-D7F8-F05F-366E85D4853F}"/>
                  </a:ext>
                </a:extLst>
              </p:cNvPr>
              <p:cNvSpPr/>
              <p:nvPr/>
            </p:nvSpPr>
            <p:spPr>
              <a:xfrm>
                <a:off x="4079679" y="5073185"/>
                <a:ext cx="541893" cy="51426"/>
              </a:xfrm>
              <a:custGeom>
                <a:avLst/>
                <a:gdLst>
                  <a:gd name="connsiteX0" fmla="*/ 196 w 541893"/>
                  <a:gd name="connsiteY0" fmla="*/ 44915 h 51426"/>
                  <a:gd name="connsiteX1" fmla="*/ 155771 w 541893"/>
                  <a:gd name="connsiteY1" fmla="*/ 19515 h 51426"/>
                  <a:gd name="connsiteX2" fmla="*/ 146246 w 541893"/>
                  <a:gd name="connsiteY2" fmla="*/ 22690 h 51426"/>
                  <a:gd name="connsiteX3" fmla="*/ 409771 w 541893"/>
                  <a:gd name="connsiteY3" fmla="*/ 25865 h 51426"/>
                  <a:gd name="connsiteX4" fmla="*/ 378021 w 541893"/>
                  <a:gd name="connsiteY4" fmla="*/ 465 h 51426"/>
                  <a:gd name="connsiteX5" fmla="*/ 539946 w 541893"/>
                  <a:gd name="connsiteY5" fmla="*/ 51265 h 51426"/>
                  <a:gd name="connsiteX6" fmla="*/ 463746 w 541893"/>
                  <a:gd name="connsiteY6" fmla="*/ 16340 h 51426"/>
                  <a:gd name="connsiteX7" fmla="*/ 406596 w 541893"/>
                  <a:gd name="connsiteY7" fmla="*/ 9990 h 51426"/>
                  <a:gd name="connsiteX8" fmla="*/ 238321 w 541893"/>
                  <a:gd name="connsiteY8" fmla="*/ 3640 h 51426"/>
                  <a:gd name="connsiteX9" fmla="*/ 387546 w 541893"/>
                  <a:gd name="connsiteY9" fmla="*/ 44915 h 51426"/>
                  <a:gd name="connsiteX10" fmla="*/ 276421 w 541893"/>
                  <a:gd name="connsiteY10" fmla="*/ 13165 h 51426"/>
                  <a:gd name="connsiteX11" fmla="*/ 127196 w 541893"/>
                  <a:gd name="connsiteY11" fmla="*/ 9990 h 51426"/>
                  <a:gd name="connsiteX12" fmla="*/ 196 w 541893"/>
                  <a:gd name="connsiteY12" fmla="*/ 44915 h 5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1893" h="51426">
                    <a:moveTo>
                      <a:pt x="196" y="44915"/>
                    </a:moveTo>
                    <a:cubicBezTo>
                      <a:pt x="4958" y="46502"/>
                      <a:pt x="131429" y="23219"/>
                      <a:pt x="155771" y="19515"/>
                    </a:cubicBezTo>
                    <a:cubicBezTo>
                      <a:pt x="180113" y="15811"/>
                      <a:pt x="103913" y="21632"/>
                      <a:pt x="146246" y="22690"/>
                    </a:cubicBezTo>
                    <a:cubicBezTo>
                      <a:pt x="188579" y="23748"/>
                      <a:pt x="371142" y="29569"/>
                      <a:pt x="409771" y="25865"/>
                    </a:cubicBezTo>
                    <a:cubicBezTo>
                      <a:pt x="448400" y="22161"/>
                      <a:pt x="356325" y="-3768"/>
                      <a:pt x="378021" y="465"/>
                    </a:cubicBezTo>
                    <a:cubicBezTo>
                      <a:pt x="399717" y="4698"/>
                      <a:pt x="525659" y="48619"/>
                      <a:pt x="539946" y="51265"/>
                    </a:cubicBezTo>
                    <a:cubicBezTo>
                      <a:pt x="554233" y="53911"/>
                      <a:pt x="485971" y="23219"/>
                      <a:pt x="463746" y="16340"/>
                    </a:cubicBezTo>
                    <a:cubicBezTo>
                      <a:pt x="441521" y="9461"/>
                      <a:pt x="444167" y="12107"/>
                      <a:pt x="406596" y="9990"/>
                    </a:cubicBezTo>
                    <a:cubicBezTo>
                      <a:pt x="369025" y="7873"/>
                      <a:pt x="241496" y="-2181"/>
                      <a:pt x="238321" y="3640"/>
                    </a:cubicBezTo>
                    <a:cubicBezTo>
                      <a:pt x="235146" y="9461"/>
                      <a:pt x="381196" y="43327"/>
                      <a:pt x="387546" y="44915"/>
                    </a:cubicBezTo>
                    <a:cubicBezTo>
                      <a:pt x="393896" y="46503"/>
                      <a:pt x="319813" y="18986"/>
                      <a:pt x="276421" y="13165"/>
                    </a:cubicBezTo>
                    <a:cubicBezTo>
                      <a:pt x="233029" y="7344"/>
                      <a:pt x="175879" y="4169"/>
                      <a:pt x="127196" y="9990"/>
                    </a:cubicBezTo>
                    <a:cubicBezTo>
                      <a:pt x="78513" y="15811"/>
                      <a:pt x="-4566" y="43328"/>
                      <a:pt x="196" y="449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58">
                <a:extLst>
                  <a:ext uri="{FF2B5EF4-FFF2-40B4-BE49-F238E27FC236}">
                    <a16:creationId xmlns:a16="http://schemas.microsoft.com/office/drawing/2014/main" id="{A576172B-7D5B-ED3C-F98D-89728B8CCE2C}"/>
                  </a:ext>
                </a:extLst>
              </p:cNvPr>
              <p:cNvSpPr/>
              <p:nvPr/>
            </p:nvSpPr>
            <p:spPr>
              <a:xfrm>
                <a:off x="4568811" y="4965697"/>
                <a:ext cx="90590" cy="161945"/>
              </a:xfrm>
              <a:custGeom>
                <a:avLst/>
                <a:gdLst>
                  <a:gd name="connsiteX0" fmla="*/ 9539 w 90590"/>
                  <a:gd name="connsiteY0" fmla="*/ 3 h 161945"/>
                  <a:gd name="connsiteX1" fmla="*/ 76214 w 90590"/>
                  <a:gd name="connsiteY1" fmla="*/ 73028 h 161945"/>
                  <a:gd name="connsiteX2" fmla="*/ 76214 w 90590"/>
                  <a:gd name="connsiteY2" fmla="*/ 95253 h 161945"/>
                  <a:gd name="connsiteX3" fmla="*/ 14 w 90590"/>
                  <a:gd name="connsiteY3" fmla="*/ 161928 h 161945"/>
                  <a:gd name="connsiteX4" fmla="*/ 69864 w 90590"/>
                  <a:gd name="connsiteY4" fmla="*/ 101603 h 161945"/>
                  <a:gd name="connsiteX5" fmla="*/ 88914 w 90590"/>
                  <a:gd name="connsiteY5" fmla="*/ 69853 h 161945"/>
                  <a:gd name="connsiteX6" fmla="*/ 9539 w 90590"/>
                  <a:gd name="connsiteY6" fmla="*/ 3 h 16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590" h="161945">
                    <a:moveTo>
                      <a:pt x="9539" y="3"/>
                    </a:moveTo>
                    <a:cubicBezTo>
                      <a:pt x="7422" y="532"/>
                      <a:pt x="65102" y="57153"/>
                      <a:pt x="76214" y="73028"/>
                    </a:cubicBezTo>
                    <a:cubicBezTo>
                      <a:pt x="87327" y="88903"/>
                      <a:pt x="88914" y="80436"/>
                      <a:pt x="76214" y="95253"/>
                    </a:cubicBezTo>
                    <a:cubicBezTo>
                      <a:pt x="63514" y="110070"/>
                      <a:pt x="1072" y="160870"/>
                      <a:pt x="14" y="161928"/>
                    </a:cubicBezTo>
                    <a:cubicBezTo>
                      <a:pt x="-1044" y="162986"/>
                      <a:pt x="55047" y="116949"/>
                      <a:pt x="69864" y="101603"/>
                    </a:cubicBezTo>
                    <a:cubicBezTo>
                      <a:pt x="84681" y="86257"/>
                      <a:pt x="94735" y="83611"/>
                      <a:pt x="88914" y="69853"/>
                    </a:cubicBezTo>
                    <a:cubicBezTo>
                      <a:pt x="83093" y="56095"/>
                      <a:pt x="11656" y="-526"/>
                      <a:pt x="9539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59">
                <a:extLst>
                  <a:ext uri="{FF2B5EF4-FFF2-40B4-BE49-F238E27FC236}">
                    <a16:creationId xmlns:a16="http://schemas.microsoft.com/office/drawing/2014/main" id="{1C6358B6-4FE8-9D20-D1AE-C6443E6C21E9}"/>
                  </a:ext>
                </a:extLst>
              </p:cNvPr>
              <p:cNvSpPr/>
              <p:nvPr/>
            </p:nvSpPr>
            <p:spPr>
              <a:xfrm>
                <a:off x="4501183" y="4936660"/>
                <a:ext cx="139955" cy="158268"/>
              </a:xfrm>
              <a:custGeom>
                <a:avLst/>
                <a:gdLst>
                  <a:gd name="connsiteX0" fmla="*/ 137492 w 139955"/>
                  <a:gd name="connsiteY0" fmla="*/ 465 h 158268"/>
                  <a:gd name="connsiteX1" fmla="*/ 96217 w 139955"/>
                  <a:gd name="connsiteY1" fmla="*/ 76665 h 158268"/>
                  <a:gd name="connsiteX2" fmla="*/ 32717 w 139955"/>
                  <a:gd name="connsiteY2" fmla="*/ 133815 h 158268"/>
                  <a:gd name="connsiteX3" fmla="*/ 967 w 139955"/>
                  <a:gd name="connsiteY3" fmla="*/ 156040 h 158268"/>
                  <a:gd name="connsiteX4" fmla="*/ 67642 w 139955"/>
                  <a:gd name="connsiteY4" fmla="*/ 83015 h 158268"/>
                  <a:gd name="connsiteX5" fmla="*/ 23192 w 139955"/>
                  <a:gd name="connsiteY5" fmla="*/ 114765 h 158268"/>
                  <a:gd name="connsiteX6" fmla="*/ 137492 w 139955"/>
                  <a:gd name="connsiteY6" fmla="*/ 465 h 158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955" h="158268">
                    <a:moveTo>
                      <a:pt x="137492" y="465"/>
                    </a:moveTo>
                    <a:cubicBezTo>
                      <a:pt x="149663" y="-5885"/>
                      <a:pt x="113679" y="54440"/>
                      <a:pt x="96217" y="76665"/>
                    </a:cubicBezTo>
                    <a:cubicBezTo>
                      <a:pt x="78755" y="98890"/>
                      <a:pt x="48592" y="120586"/>
                      <a:pt x="32717" y="133815"/>
                    </a:cubicBezTo>
                    <a:cubicBezTo>
                      <a:pt x="16842" y="147044"/>
                      <a:pt x="-4854" y="164507"/>
                      <a:pt x="967" y="156040"/>
                    </a:cubicBezTo>
                    <a:cubicBezTo>
                      <a:pt x="6788" y="147573"/>
                      <a:pt x="63938" y="89894"/>
                      <a:pt x="67642" y="83015"/>
                    </a:cubicBezTo>
                    <a:cubicBezTo>
                      <a:pt x="71346" y="76136"/>
                      <a:pt x="16313" y="122703"/>
                      <a:pt x="23192" y="114765"/>
                    </a:cubicBezTo>
                    <a:cubicBezTo>
                      <a:pt x="30071" y="106827"/>
                      <a:pt x="125321" y="6815"/>
                      <a:pt x="137492" y="4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 61">
                <a:extLst>
                  <a:ext uri="{FF2B5EF4-FFF2-40B4-BE49-F238E27FC236}">
                    <a16:creationId xmlns:a16="http://schemas.microsoft.com/office/drawing/2014/main" id="{B308D1FD-30A0-53D0-4964-7E1B4F9C1338}"/>
                  </a:ext>
                </a:extLst>
              </p:cNvPr>
              <p:cNvSpPr/>
              <p:nvPr/>
            </p:nvSpPr>
            <p:spPr>
              <a:xfrm>
                <a:off x="4089771" y="5124450"/>
                <a:ext cx="486728" cy="41440"/>
              </a:xfrm>
              <a:custGeom>
                <a:avLst/>
                <a:gdLst>
                  <a:gd name="connsiteX0" fmla="*/ 2804 w 486728"/>
                  <a:gd name="connsiteY0" fmla="*/ 6350 h 41440"/>
                  <a:gd name="connsiteX1" fmla="*/ 190129 w 486728"/>
                  <a:gd name="connsiteY1" fmla="*/ 31750 h 41440"/>
                  <a:gd name="connsiteX2" fmla="*/ 323479 w 486728"/>
                  <a:gd name="connsiteY2" fmla="*/ 28575 h 41440"/>
                  <a:gd name="connsiteX3" fmla="*/ 275854 w 486728"/>
                  <a:gd name="connsiteY3" fmla="*/ 28575 h 41440"/>
                  <a:gd name="connsiteX4" fmla="*/ 390154 w 486728"/>
                  <a:gd name="connsiteY4" fmla="*/ 9525 h 41440"/>
                  <a:gd name="connsiteX5" fmla="*/ 434604 w 486728"/>
                  <a:gd name="connsiteY5" fmla="*/ 22225 h 41440"/>
                  <a:gd name="connsiteX6" fmla="*/ 485404 w 486728"/>
                  <a:gd name="connsiteY6" fmla="*/ 0 h 41440"/>
                  <a:gd name="connsiteX7" fmla="*/ 377454 w 486728"/>
                  <a:gd name="connsiteY7" fmla="*/ 22225 h 41440"/>
                  <a:gd name="connsiteX8" fmla="*/ 186954 w 486728"/>
                  <a:gd name="connsiteY8" fmla="*/ 34925 h 41440"/>
                  <a:gd name="connsiteX9" fmla="*/ 82179 w 486728"/>
                  <a:gd name="connsiteY9" fmla="*/ 41275 h 41440"/>
                  <a:gd name="connsiteX10" fmla="*/ 2804 w 486728"/>
                  <a:gd name="connsiteY10" fmla="*/ 6350 h 4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6728" h="41440">
                    <a:moveTo>
                      <a:pt x="2804" y="6350"/>
                    </a:moveTo>
                    <a:cubicBezTo>
                      <a:pt x="20796" y="4762"/>
                      <a:pt x="136683" y="28046"/>
                      <a:pt x="190129" y="31750"/>
                    </a:cubicBezTo>
                    <a:cubicBezTo>
                      <a:pt x="243575" y="35454"/>
                      <a:pt x="309192" y="29104"/>
                      <a:pt x="323479" y="28575"/>
                    </a:cubicBezTo>
                    <a:cubicBezTo>
                      <a:pt x="337767" y="28046"/>
                      <a:pt x="264741" y="31750"/>
                      <a:pt x="275854" y="28575"/>
                    </a:cubicBezTo>
                    <a:cubicBezTo>
                      <a:pt x="286967" y="25400"/>
                      <a:pt x="363696" y="10583"/>
                      <a:pt x="390154" y="9525"/>
                    </a:cubicBezTo>
                    <a:cubicBezTo>
                      <a:pt x="416612" y="8467"/>
                      <a:pt x="418729" y="23813"/>
                      <a:pt x="434604" y="22225"/>
                    </a:cubicBezTo>
                    <a:cubicBezTo>
                      <a:pt x="450479" y="20638"/>
                      <a:pt x="494929" y="0"/>
                      <a:pt x="485404" y="0"/>
                    </a:cubicBezTo>
                    <a:cubicBezTo>
                      <a:pt x="475879" y="0"/>
                      <a:pt x="427196" y="16404"/>
                      <a:pt x="377454" y="22225"/>
                    </a:cubicBezTo>
                    <a:cubicBezTo>
                      <a:pt x="327712" y="28046"/>
                      <a:pt x="186954" y="34925"/>
                      <a:pt x="186954" y="34925"/>
                    </a:cubicBezTo>
                    <a:cubicBezTo>
                      <a:pt x="137742" y="38100"/>
                      <a:pt x="105991" y="42333"/>
                      <a:pt x="82179" y="41275"/>
                    </a:cubicBezTo>
                    <a:cubicBezTo>
                      <a:pt x="58367" y="40217"/>
                      <a:pt x="-15188" y="7938"/>
                      <a:pt x="2804" y="6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 62">
                <a:extLst>
                  <a:ext uri="{FF2B5EF4-FFF2-40B4-BE49-F238E27FC236}">
                    <a16:creationId xmlns:a16="http://schemas.microsoft.com/office/drawing/2014/main" id="{3514FBB7-5F4F-E7CE-83EE-ABCC03F2BB48}"/>
                  </a:ext>
                </a:extLst>
              </p:cNvPr>
              <p:cNvSpPr/>
              <p:nvPr/>
            </p:nvSpPr>
            <p:spPr>
              <a:xfrm>
                <a:off x="3707202" y="3806748"/>
                <a:ext cx="111746" cy="470268"/>
              </a:xfrm>
              <a:custGeom>
                <a:avLst/>
                <a:gdLst>
                  <a:gd name="connsiteX0" fmla="*/ 7548 w 111746"/>
                  <a:gd name="connsiteY0" fmla="*/ 77 h 470268"/>
                  <a:gd name="connsiteX1" fmla="*/ 1198 w 111746"/>
                  <a:gd name="connsiteY1" fmla="*/ 130252 h 470268"/>
                  <a:gd name="connsiteX2" fmla="*/ 20248 w 111746"/>
                  <a:gd name="connsiteY2" fmla="*/ 228677 h 470268"/>
                  <a:gd name="connsiteX3" fmla="*/ 20248 w 111746"/>
                  <a:gd name="connsiteY3" fmla="*/ 181052 h 470268"/>
                  <a:gd name="connsiteX4" fmla="*/ 109148 w 111746"/>
                  <a:gd name="connsiteY4" fmla="*/ 463627 h 470268"/>
                  <a:gd name="connsiteX5" fmla="*/ 80573 w 111746"/>
                  <a:gd name="connsiteY5" fmla="*/ 362027 h 470268"/>
                  <a:gd name="connsiteX6" fmla="*/ 4373 w 111746"/>
                  <a:gd name="connsiteY6" fmla="*/ 149302 h 470268"/>
                  <a:gd name="connsiteX7" fmla="*/ 7548 w 111746"/>
                  <a:gd name="connsiteY7" fmla="*/ 77 h 47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746" h="470268">
                    <a:moveTo>
                      <a:pt x="7548" y="77"/>
                    </a:moveTo>
                    <a:cubicBezTo>
                      <a:pt x="7019" y="-3098"/>
                      <a:pt x="-919" y="92152"/>
                      <a:pt x="1198" y="130252"/>
                    </a:cubicBezTo>
                    <a:cubicBezTo>
                      <a:pt x="3315" y="168352"/>
                      <a:pt x="17073" y="220210"/>
                      <a:pt x="20248" y="228677"/>
                    </a:cubicBezTo>
                    <a:cubicBezTo>
                      <a:pt x="23423" y="237144"/>
                      <a:pt x="5431" y="141894"/>
                      <a:pt x="20248" y="181052"/>
                    </a:cubicBezTo>
                    <a:cubicBezTo>
                      <a:pt x="35065" y="220210"/>
                      <a:pt x="99094" y="433465"/>
                      <a:pt x="109148" y="463627"/>
                    </a:cubicBezTo>
                    <a:cubicBezTo>
                      <a:pt x="119202" y="493789"/>
                      <a:pt x="98035" y="414414"/>
                      <a:pt x="80573" y="362027"/>
                    </a:cubicBezTo>
                    <a:cubicBezTo>
                      <a:pt x="63111" y="309640"/>
                      <a:pt x="16015" y="204864"/>
                      <a:pt x="4373" y="149302"/>
                    </a:cubicBezTo>
                    <a:cubicBezTo>
                      <a:pt x="-7269" y="93740"/>
                      <a:pt x="8077" y="3252"/>
                      <a:pt x="7548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 63">
                <a:extLst>
                  <a:ext uri="{FF2B5EF4-FFF2-40B4-BE49-F238E27FC236}">
                    <a16:creationId xmlns:a16="http://schemas.microsoft.com/office/drawing/2014/main" id="{08E68CC3-09D5-CD56-F896-9E4A4BED2F8A}"/>
                  </a:ext>
                </a:extLst>
              </p:cNvPr>
              <p:cNvSpPr/>
              <p:nvPr/>
            </p:nvSpPr>
            <p:spPr>
              <a:xfrm>
                <a:off x="3924295" y="4460467"/>
                <a:ext cx="159151" cy="308432"/>
              </a:xfrm>
              <a:custGeom>
                <a:avLst/>
                <a:gdLst>
                  <a:gd name="connsiteX0" fmla="*/ 41280 w 159151"/>
                  <a:gd name="connsiteY0" fmla="*/ 408 h 308432"/>
                  <a:gd name="connsiteX1" fmla="*/ 5 w 159151"/>
                  <a:gd name="connsiteY1" fmla="*/ 89308 h 308432"/>
                  <a:gd name="connsiteX2" fmla="*/ 38105 w 159151"/>
                  <a:gd name="connsiteY2" fmla="*/ 70258 h 308432"/>
                  <a:gd name="connsiteX3" fmla="*/ 22230 w 159151"/>
                  <a:gd name="connsiteY3" fmla="*/ 98833 h 308432"/>
                  <a:gd name="connsiteX4" fmla="*/ 98430 w 159151"/>
                  <a:gd name="connsiteY4" fmla="*/ 209958 h 308432"/>
                  <a:gd name="connsiteX5" fmla="*/ 79380 w 159151"/>
                  <a:gd name="connsiteY5" fmla="*/ 190908 h 308432"/>
                  <a:gd name="connsiteX6" fmla="*/ 127005 w 159151"/>
                  <a:gd name="connsiteY6" fmla="*/ 267108 h 308432"/>
                  <a:gd name="connsiteX7" fmla="*/ 158755 w 159151"/>
                  <a:gd name="connsiteY7" fmla="*/ 308383 h 308432"/>
                  <a:gd name="connsiteX8" fmla="*/ 139705 w 159151"/>
                  <a:gd name="connsiteY8" fmla="*/ 273458 h 308432"/>
                  <a:gd name="connsiteX9" fmla="*/ 69855 w 159151"/>
                  <a:gd name="connsiteY9" fmla="*/ 187733 h 308432"/>
                  <a:gd name="connsiteX10" fmla="*/ 12705 w 159151"/>
                  <a:gd name="connsiteY10" fmla="*/ 102008 h 308432"/>
                  <a:gd name="connsiteX11" fmla="*/ 15880 w 159151"/>
                  <a:gd name="connsiteY11" fmla="*/ 57558 h 308432"/>
                  <a:gd name="connsiteX12" fmla="*/ 41280 w 159151"/>
                  <a:gd name="connsiteY12" fmla="*/ 408 h 308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151" h="308432">
                    <a:moveTo>
                      <a:pt x="41280" y="408"/>
                    </a:moveTo>
                    <a:cubicBezTo>
                      <a:pt x="38634" y="5700"/>
                      <a:pt x="534" y="77666"/>
                      <a:pt x="5" y="89308"/>
                    </a:cubicBezTo>
                    <a:cubicBezTo>
                      <a:pt x="-524" y="100950"/>
                      <a:pt x="34401" y="68671"/>
                      <a:pt x="38105" y="70258"/>
                    </a:cubicBezTo>
                    <a:cubicBezTo>
                      <a:pt x="41809" y="71845"/>
                      <a:pt x="12176" y="75550"/>
                      <a:pt x="22230" y="98833"/>
                    </a:cubicBezTo>
                    <a:cubicBezTo>
                      <a:pt x="32284" y="122116"/>
                      <a:pt x="88905" y="194612"/>
                      <a:pt x="98430" y="209958"/>
                    </a:cubicBezTo>
                    <a:cubicBezTo>
                      <a:pt x="107955" y="225304"/>
                      <a:pt x="74617" y="181383"/>
                      <a:pt x="79380" y="190908"/>
                    </a:cubicBezTo>
                    <a:cubicBezTo>
                      <a:pt x="84143" y="200433"/>
                      <a:pt x="113776" y="247529"/>
                      <a:pt x="127005" y="267108"/>
                    </a:cubicBezTo>
                    <a:cubicBezTo>
                      <a:pt x="140234" y="286687"/>
                      <a:pt x="156638" y="307325"/>
                      <a:pt x="158755" y="308383"/>
                    </a:cubicBezTo>
                    <a:cubicBezTo>
                      <a:pt x="160872" y="309441"/>
                      <a:pt x="154522" y="293566"/>
                      <a:pt x="139705" y="273458"/>
                    </a:cubicBezTo>
                    <a:cubicBezTo>
                      <a:pt x="124888" y="253350"/>
                      <a:pt x="91022" y="216308"/>
                      <a:pt x="69855" y="187733"/>
                    </a:cubicBezTo>
                    <a:cubicBezTo>
                      <a:pt x="48688" y="159158"/>
                      <a:pt x="21701" y="123704"/>
                      <a:pt x="12705" y="102008"/>
                    </a:cubicBezTo>
                    <a:cubicBezTo>
                      <a:pt x="3709" y="80312"/>
                      <a:pt x="8472" y="72375"/>
                      <a:pt x="15880" y="57558"/>
                    </a:cubicBezTo>
                    <a:cubicBezTo>
                      <a:pt x="23288" y="42741"/>
                      <a:pt x="43926" y="-4884"/>
                      <a:pt x="41280" y="4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 64">
                <a:extLst>
                  <a:ext uri="{FF2B5EF4-FFF2-40B4-BE49-F238E27FC236}">
                    <a16:creationId xmlns:a16="http://schemas.microsoft.com/office/drawing/2014/main" id="{888EAB99-F7BD-F026-89BF-BC389FEF46E0}"/>
                  </a:ext>
                </a:extLst>
              </p:cNvPr>
              <p:cNvSpPr/>
              <p:nvPr/>
            </p:nvSpPr>
            <p:spPr>
              <a:xfrm>
                <a:off x="4008710" y="4612030"/>
                <a:ext cx="27067" cy="214221"/>
              </a:xfrm>
              <a:custGeom>
                <a:avLst/>
                <a:gdLst>
                  <a:gd name="connsiteX0" fmla="*/ 4490 w 27067"/>
                  <a:gd name="connsiteY0" fmla="*/ 1245 h 214221"/>
                  <a:gd name="connsiteX1" fmla="*/ 1315 w 27067"/>
                  <a:gd name="connsiteY1" fmla="*/ 74270 h 214221"/>
                  <a:gd name="connsiteX2" fmla="*/ 23540 w 27067"/>
                  <a:gd name="connsiteY2" fmla="*/ 213970 h 214221"/>
                  <a:gd name="connsiteX3" fmla="*/ 26715 w 27067"/>
                  <a:gd name="connsiteY3" fmla="*/ 109195 h 214221"/>
                  <a:gd name="connsiteX4" fmla="*/ 20365 w 27067"/>
                  <a:gd name="connsiteY4" fmla="*/ 131420 h 214221"/>
                  <a:gd name="connsiteX5" fmla="*/ 4490 w 27067"/>
                  <a:gd name="connsiteY5" fmla="*/ 1245 h 21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067" h="214221">
                    <a:moveTo>
                      <a:pt x="4490" y="1245"/>
                    </a:moveTo>
                    <a:cubicBezTo>
                      <a:pt x="1315" y="-8280"/>
                      <a:pt x="-1860" y="38816"/>
                      <a:pt x="1315" y="74270"/>
                    </a:cubicBezTo>
                    <a:cubicBezTo>
                      <a:pt x="4490" y="109724"/>
                      <a:pt x="19307" y="208149"/>
                      <a:pt x="23540" y="213970"/>
                    </a:cubicBezTo>
                    <a:cubicBezTo>
                      <a:pt x="27773" y="219791"/>
                      <a:pt x="27244" y="122953"/>
                      <a:pt x="26715" y="109195"/>
                    </a:cubicBezTo>
                    <a:cubicBezTo>
                      <a:pt x="26186" y="95437"/>
                      <a:pt x="22482" y="145708"/>
                      <a:pt x="20365" y="131420"/>
                    </a:cubicBezTo>
                    <a:cubicBezTo>
                      <a:pt x="18248" y="117133"/>
                      <a:pt x="7665" y="10770"/>
                      <a:pt x="4490" y="12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 65">
                <a:extLst>
                  <a:ext uri="{FF2B5EF4-FFF2-40B4-BE49-F238E27FC236}">
                    <a16:creationId xmlns:a16="http://schemas.microsoft.com/office/drawing/2014/main" id="{C5DCD830-3C58-18E9-DD69-1DB2F7A43DD7}"/>
                  </a:ext>
                </a:extLst>
              </p:cNvPr>
              <p:cNvSpPr/>
              <p:nvPr/>
            </p:nvSpPr>
            <p:spPr>
              <a:xfrm>
                <a:off x="4073522" y="4479873"/>
                <a:ext cx="70065" cy="277140"/>
              </a:xfrm>
              <a:custGeom>
                <a:avLst/>
                <a:gdLst>
                  <a:gd name="connsiteX0" fmla="*/ 69853 w 70065"/>
                  <a:gd name="connsiteY0" fmla="*/ 52 h 277140"/>
                  <a:gd name="connsiteX1" fmla="*/ 25403 w 70065"/>
                  <a:gd name="connsiteY1" fmla="*/ 142927 h 277140"/>
                  <a:gd name="connsiteX2" fmla="*/ 44453 w 70065"/>
                  <a:gd name="connsiteY2" fmla="*/ 120702 h 277140"/>
                  <a:gd name="connsiteX3" fmla="*/ 3178 w 70065"/>
                  <a:gd name="connsiteY3" fmla="*/ 250877 h 277140"/>
                  <a:gd name="connsiteX4" fmla="*/ 3178 w 70065"/>
                  <a:gd name="connsiteY4" fmla="*/ 276277 h 277140"/>
                  <a:gd name="connsiteX5" fmla="*/ 6353 w 70065"/>
                  <a:gd name="connsiteY5" fmla="*/ 235002 h 277140"/>
                  <a:gd name="connsiteX6" fmla="*/ 41278 w 70065"/>
                  <a:gd name="connsiteY6" fmla="*/ 127052 h 277140"/>
                  <a:gd name="connsiteX7" fmla="*/ 69853 w 70065"/>
                  <a:gd name="connsiteY7" fmla="*/ 52 h 27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0065" h="277140">
                    <a:moveTo>
                      <a:pt x="69853" y="52"/>
                    </a:moveTo>
                    <a:cubicBezTo>
                      <a:pt x="67207" y="2698"/>
                      <a:pt x="29636" y="122819"/>
                      <a:pt x="25403" y="142927"/>
                    </a:cubicBezTo>
                    <a:cubicBezTo>
                      <a:pt x="21170" y="163035"/>
                      <a:pt x="48157" y="102710"/>
                      <a:pt x="44453" y="120702"/>
                    </a:cubicBezTo>
                    <a:cubicBezTo>
                      <a:pt x="40749" y="138694"/>
                      <a:pt x="10057" y="224948"/>
                      <a:pt x="3178" y="250877"/>
                    </a:cubicBezTo>
                    <a:cubicBezTo>
                      <a:pt x="-3701" y="276806"/>
                      <a:pt x="2649" y="278923"/>
                      <a:pt x="3178" y="276277"/>
                    </a:cubicBezTo>
                    <a:cubicBezTo>
                      <a:pt x="3707" y="273631"/>
                      <a:pt x="3" y="259873"/>
                      <a:pt x="6353" y="235002"/>
                    </a:cubicBezTo>
                    <a:cubicBezTo>
                      <a:pt x="12703" y="210131"/>
                      <a:pt x="32811" y="158802"/>
                      <a:pt x="41278" y="127052"/>
                    </a:cubicBezTo>
                    <a:cubicBezTo>
                      <a:pt x="49745" y="95302"/>
                      <a:pt x="72499" y="-2594"/>
                      <a:pt x="69853" y="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 66">
                <a:extLst>
                  <a:ext uri="{FF2B5EF4-FFF2-40B4-BE49-F238E27FC236}">
                    <a16:creationId xmlns:a16="http://schemas.microsoft.com/office/drawing/2014/main" id="{0D713970-DE5F-B82D-DF7C-3216FAFC649A}"/>
                  </a:ext>
                </a:extLst>
              </p:cNvPr>
              <p:cNvSpPr/>
              <p:nvPr/>
            </p:nvSpPr>
            <p:spPr>
              <a:xfrm>
                <a:off x="4025447" y="4445694"/>
                <a:ext cx="150227" cy="361957"/>
              </a:xfrm>
              <a:custGeom>
                <a:avLst/>
                <a:gdLst>
                  <a:gd name="connsiteX0" fmla="*/ 149678 w 150227"/>
                  <a:gd name="connsiteY0" fmla="*/ 2481 h 361957"/>
                  <a:gd name="connsiteX1" fmla="*/ 117928 w 150227"/>
                  <a:gd name="connsiteY1" fmla="*/ 116781 h 361957"/>
                  <a:gd name="connsiteX2" fmla="*/ 95703 w 150227"/>
                  <a:gd name="connsiteY2" fmla="*/ 291406 h 361957"/>
                  <a:gd name="connsiteX3" fmla="*/ 98878 w 150227"/>
                  <a:gd name="connsiteY3" fmla="*/ 266006 h 361957"/>
                  <a:gd name="connsiteX4" fmla="*/ 95703 w 150227"/>
                  <a:gd name="connsiteY4" fmla="*/ 313631 h 361957"/>
                  <a:gd name="connsiteX5" fmla="*/ 453 w 150227"/>
                  <a:gd name="connsiteY5" fmla="*/ 361256 h 361957"/>
                  <a:gd name="connsiteX6" fmla="*/ 60778 w 150227"/>
                  <a:gd name="connsiteY6" fmla="*/ 339031 h 361957"/>
                  <a:gd name="connsiteX7" fmla="*/ 86178 w 150227"/>
                  <a:gd name="connsiteY7" fmla="*/ 297756 h 361957"/>
                  <a:gd name="connsiteX8" fmla="*/ 89353 w 150227"/>
                  <a:gd name="connsiteY8" fmla="*/ 224731 h 361957"/>
                  <a:gd name="connsiteX9" fmla="*/ 149678 w 150227"/>
                  <a:gd name="connsiteY9" fmla="*/ 2481 h 361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0227" h="361957">
                    <a:moveTo>
                      <a:pt x="149678" y="2481"/>
                    </a:moveTo>
                    <a:cubicBezTo>
                      <a:pt x="154441" y="-15511"/>
                      <a:pt x="126924" y="68627"/>
                      <a:pt x="117928" y="116781"/>
                    </a:cubicBezTo>
                    <a:cubicBezTo>
                      <a:pt x="108932" y="164935"/>
                      <a:pt x="98878" y="266535"/>
                      <a:pt x="95703" y="291406"/>
                    </a:cubicBezTo>
                    <a:cubicBezTo>
                      <a:pt x="92528" y="316277"/>
                      <a:pt x="98878" y="262302"/>
                      <a:pt x="98878" y="266006"/>
                    </a:cubicBezTo>
                    <a:cubicBezTo>
                      <a:pt x="98878" y="269710"/>
                      <a:pt x="112107" y="297756"/>
                      <a:pt x="95703" y="313631"/>
                    </a:cubicBezTo>
                    <a:cubicBezTo>
                      <a:pt x="79299" y="329506"/>
                      <a:pt x="6274" y="357023"/>
                      <a:pt x="453" y="361256"/>
                    </a:cubicBezTo>
                    <a:cubicBezTo>
                      <a:pt x="-5368" y="365489"/>
                      <a:pt x="46490" y="349614"/>
                      <a:pt x="60778" y="339031"/>
                    </a:cubicBezTo>
                    <a:cubicBezTo>
                      <a:pt x="75065" y="328448"/>
                      <a:pt x="81416" y="316806"/>
                      <a:pt x="86178" y="297756"/>
                    </a:cubicBezTo>
                    <a:cubicBezTo>
                      <a:pt x="90940" y="278706"/>
                      <a:pt x="79299" y="268123"/>
                      <a:pt x="89353" y="224731"/>
                    </a:cubicBezTo>
                    <a:cubicBezTo>
                      <a:pt x="99407" y="181339"/>
                      <a:pt x="144915" y="20473"/>
                      <a:pt x="149678" y="2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 67">
                <a:extLst>
                  <a:ext uri="{FF2B5EF4-FFF2-40B4-BE49-F238E27FC236}">
                    <a16:creationId xmlns:a16="http://schemas.microsoft.com/office/drawing/2014/main" id="{CDF5C41F-719F-B6CE-49BC-37E33CF89085}"/>
                  </a:ext>
                </a:extLst>
              </p:cNvPr>
              <p:cNvSpPr/>
              <p:nvPr/>
            </p:nvSpPr>
            <p:spPr>
              <a:xfrm>
                <a:off x="3688257" y="3658966"/>
                <a:ext cx="406127" cy="224558"/>
              </a:xfrm>
              <a:custGeom>
                <a:avLst/>
                <a:gdLst>
                  <a:gd name="connsiteX0" fmla="*/ 1093 w 406127"/>
                  <a:gd name="connsiteY0" fmla="*/ 224059 h 224558"/>
                  <a:gd name="connsiteX1" fmla="*/ 283668 w 406127"/>
                  <a:gd name="connsiteY1" fmla="*/ 65309 h 224558"/>
                  <a:gd name="connsiteX2" fmla="*/ 188418 w 406127"/>
                  <a:gd name="connsiteY2" fmla="*/ 112934 h 224558"/>
                  <a:gd name="connsiteX3" fmla="*/ 404318 w 406127"/>
                  <a:gd name="connsiteY3" fmla="*/ 1809 h 224558"/>
                  <a:gd name="connsiteX4" fmla="*/ 293193 w 406127"/>
                  <a:gd name="connsiteY4" fmla="*/ 43084 h 224558"/>
                  <a:gd name="connsiteX5" fmla="*/ 318593 w 406127"/>
                  <a:gd name="connsiteY5" fmla="*/ 30384 h 224558"/>
                  <a:gd name="connsiteX6" fmla="*/ 191593 w 406127"/>
                  <a:gd name="connsiteY6" fmla="*/ 112934 h 224558"/>
                  <a:gd name="connsiteX7" fmla="*/ 1093 w 406127"/>
                  <a:gd name="connsiteY7" fmla="*/ 224059 h 22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6127" h="224558">
                    <a:moveTo>
                      <a:pt x="1093" y="224059"/>
                    </a:moveTo>
                    <a:cubicBezTo>
                      <a:pt x="16439" y="216122"/>
                      <a:pt x="252447" y="83830"/>
                      <a:pt x="283668" y="65309"/>
                    </a:cubicBezTo>
                    <a:cubicBezTo>
                      <a:pt x="314889" y="46788"/>
                      <a:pt x="168310" y="123517"/>
                      <a:pt x="188418" y="112934"/>
                    </a:cubicBezTo>
                    <a:cubicBezTo>
                      <a:pt x="208526" y="102351"/>
                      <a:pt x="386856" y="13451"/>
                      <a:pt x="404318" y="1809"/>
                    </a:cubicBezTo>
                    <a:cubicBezTo>
                      <a:pt x="421780" y="-9833"/>
                      <a:pt x="307481" y="38321"/>
                      <a:pt x="293193" y="43084"/>
                    </a:cubicBezTo>
                    <a:cubicBezTo>
                      <a:pt x="278905" y="47847"/>
                      <a:pt x="335526" y="18742"/>
                      <a:pt x="318593" y="30384"/>
                    </a:cubicBezTo>
                    <a:cubicBezTo>
                      <a:pt x="301660" y="42026"/>
                      <a:pt x="247155" y="82772"/>
                      <a:pt x="191593" y="112934"/>
                    </a:cubicBezTo>
                    <a:cubicBezTo>
                      <a:pt x="136031" y="143096"/>
                      <a:pt x="-14253" y="231996"/>
                      <a:pt x="1093" y="2240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 68">
                <a:extLst>
                  <a:ext uri="{FF2B5EF4-FFF2-40B4-BE49-F238E27FC236}">
                    <a16:creationId xmlns:a16="http://schemas.microsoft.com/office/drawing/2014/main" id="{890CC511-BA4C-CD23-CB5D-11874F6DE247}"/>
                  </a:ext>
                </a:extLst>
              </p:cNvPr>
              <p:cNvSpPr/>
              <p:nvPr/>
            </p:nvSpPr>
            <p:spPr>
              <a:xfrm>
                <a:off x="4051264" y="5260665"/>
                <a:ext cx="108043" cy="89210"/>
              </a:xfrm>
              <a:custGeom>
                <a:avLst/>
                <a:gdLst>
                  <a:gd name="connsiteX0" fmla="*/ 36 w 108043"/>
                  <a:gd name="connsiteY0" fmla="*/ 76510 h 89210"/>
                  <a:gd name="connsiteX1" fmla="*/ 66711 w 108043"/>
                  <a:gd name="connsiteY1" fmla="*/ 310 h 89210"/>
                  <a:gd name="connsiteX2" fmla="*/ 107986 w 108043"/>
                  <a:gd name="connsiteY2" fmla="*/ 51110 h 89210"/>
                  <a:gd name="connsiteX3" fmla="*/ 76236 w 108043"/>
                  <a:gd name="connsiteY3" fmla="*/ 89210 h 89210"/>
                  <a:gd name="connsiteX4" fmla="*/ 98461 w 108043"/>
                  <a:gd name="connsiteY4" fmla="*/ 51110 h 89210"/>
                  <a:gd name="connsiteX5" fmla="*/ 92111 w 108043"/>
                  <a:gd name="connsiteY5" fmla="*/ 19360 h 89210"/>
                  <a:gd name="connsiteX6" fmla="*/ 76236 w 108043"/>
                  <a:gd name="connsiteY6" fmla="*/ 13010 h 89210"/>
                  <a:gd name="connsiteX7" fmla="*/ 36 w 108043"/>
                  <a:gd name="connsiteY7" fmla="*/ 76510 h 89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043" h="89210">
                    <a:moveTo>
                      <a:pt x="36" y="76510"/>
                    </a:moveTo>
                    <a:cubicBezTo>
                      <a:pt x="-1552" y="74393"/>
                      <a:pt x="48719" y="4543"/>
                      <a:pt x="66711" y="310"/>
                    </a:cubicBezTo>
                    <a:cubicBezTo>
                      <a:pt x="84703" y="-3923"/>
                      <a:pt x="106399" y="36293"/>
                      <a:pt x="107986" y="51110"/>
                    </a:cubicBezTo>
                    <a:cubicBezTo>
                      <a:pt x="109573" y="65927"/>
                      <a:pt x="77823" y="89210"/>
                      <a:pt x="76236" y="89210"/>
                    </a:cubicBezTo>
                    <a:cubicBezTo>
                      <a:pt x="74649" y="89210"/>
                      <a:pt x="95815" y="62752"/>
                      <a:pt x="98461" y="51110"/>
                    </a:cubicBezTo>
                    <a:cubicBezTo>
                      <a:pt x="101107" y="39468"/>
                      <a:pt x="92111" y="19360"/>
                      <a:pt x="92111" y="19360"/>
                    </a:cubicBezTo>
                    <a:cubicBezTo>
                      <a:pt x="88407" y="13010"/>
                      <a:pt x="89465" y="7718"/>
                      <a:pt x="76236" y="13010"/>
                    </a:cubicBezTo>
                    <a:cubicBezTo>
                      <a:pt x="63007" y="18302"/>
                      <a:pt x="1624" y="78627"/>
                      <a:pt x="36" y="765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 69">
                <a:extLst>
                  <a:ext uri="{FF2B5EF4-FFF2-40B4-BE49-F238E27FC236}">
                    <a16:creationId xmlns:a16="http://schemas.microsoft.com/office/drawing/2014/main" id="{5226F7C9-6465-684C-F05C-88BAA2ED9094}"/>
                  </a:ext>
                </a:extLst>
              </p:cNvPr>
              <p:cNvSpPr/>
              <p:nvPr/>
            </p:nvSpPr>
            <p:spPr>
              <a:xfrm>
                <a:off x="4105265" y="5159310"/>
                <a:ext cx="432302" cy="177913"/>
              </a:xfrm>
              <a:custGeom>
                <a:avLst/>
                <a:gdLst>
                  <a:gd name="connsiteX0" fmla="*/ 10 w 432302"/>
                  <a:gd name="connsiteY0" fmla="*/ 65 h 177913"/>
                  <a:gd name="connsiteX1" fmla="*/ 92085 w 432302"/>
                  <a:gd name="connsiteY1" fmla="*/ 149290 h 177913"/>
                  <a:gd name="connsiteX2" fmla="*/ 73035 w 432302"/>
                  <a:gd name="connsiteY2" fmla="*/ 117540 h 177913"/>
                  <a:gd name="connsiteX3" fmla="*/ 142885 w 432302"/>
                  <a:gd name="connsiteY3" fmla="*/ 149290 h 177913"/>
                  <a:gd name="connsiteX4" fmla="*/ 193685 w 432302"/>
                  <a:gd name="connsiteY4" fmla="*/ 136590 h 177913"/>
                  <a:gd name="connsiteX5" fmla="*/ 323860 w 432302"/>
                  <a:gd name="connsiteY5" fmla="*/ 177865 h 177913"/>
                  <a:gd name="connsiteX6" fmla="*/ 342910 w 432302"/>
                  <a:gd name="connsiteY6" fmla="*/ 127065 h 177913"/>
                  <a:gd name="connsiteX7" fmla="*/ 431810 w 432302"/>
                  <a:gd name="connsiteY7" fmla="*/ 114365 h 177913"/>
                  <a:gd name="connsiteX8" fmla="*/ 381010 w 432302"/>
                  <a:gd name="connsiteY8" fmla="*/ 82615 h 177913"/>
                  <a:gd name="connsiteX9" fmla="*/ 355610 w 432302"/>
                  <a:gd name="connsiteY9" fmla="*/ 66740 h 177913"/>
                  <a:gd name="connsiteX10" fmla="*/ 422285 w 432302"/>
                  <a:gd name="connsiteY10" fmla="*/ 92140 h 177913"/>
                  <a:gd name="connsiteX11" fmla="*/ 273060 w 432302"/>
                  <a:gd name="connsiteY11" fmla="*/ 149290 h 177913"/>
                  <a:gd name="connsiteX12" fmla="*/ 127010 w 432302"/>
                  <a:gd name="connsiteY12" fmla="*/ 149290 h 177913"/>
                  <a:gd name="connsiteX13" fmla="*/ 98435 w 432302"/>
                  <a:gd name="connsiteY13" fmla="*/ 130240 h 177913"/>
                  <a:gd name="connsiteX14" fmla="*/ 10 w 432302"/>
                  <a:gd name="connsiteY14" fmla="*/ 65 h 177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2302" h="177913">
                    <a:moveTo>
                      <a:pt x="10" y="65"/>
                    </a:moveTo>
                    <a:cubicBezTo>
                      <a:pt x="-1048" y="3240"/>
                      <a:pt x="79914" y="129711"/>
                      <a:pt x="92085" y="149290"/>
                    </a:cubicBezTo>
                    <a:cubicBezTo>
                      <a:pt x="104256" y="168869"/>
                      <a:pt x="64568" y="117540"/>
                      <a:pt x="73035" y="117540"/>
                    </a:cubicBezTo>
                    <a:cubicBezTo>
                      <a:pt x="81502" y="117540"/>
                      <a:pt x="122777" y="146115"/>
                      <a:pt x="142885" y="149290"/>
                    </a:cubicBezTo>
                    <a:cubicBezTo>
                      <a:pt x="162993" y="152465"/>
                      <a:pt x="163523" y="131828"/>
                      <a:pt x="193685" y="136590"/>
                    </a:cubicBezTo>
                    <a:cubicBezTo>
                      <a:pt x="223848" y="141353"/>
                      <a:pt x="298989" y="179453"/>
                      <a:pt x="323860" y="177865"/>
                    </a:cubicBezTo>
                    <a:cubicBezTo>
                      <a:pt x="348731" y="176278"/>
                      <a:pt x="324918" y="137648"/>
                      <a:pt x="342910" y="127065"/>
                    </a:cubicBezTo>
                    <a:cubicBezTo>
                      <a:pt x="360902" y="116482"/>
                      <a:pt x="425460" y="121773"/>
                      <a:pt x="431810" y="114365"/>
                    </a:cubicBezTo>
                    <a:cubicBezTo>
                      <a:pt x="438160" y="106957"/>
                      <a:pt x="381010" y="82615"/>
                      <a:pt x="381010" y="82615"/>
                    </a:cubicBezTo>
                    <a:cubicBezTo>
                      <a:pt x="368310" y="74678"/>
                      <a:pt x="348731" y="65153"/>
                      <a:pt x="355610" y="66740"/>
                    </a:cubicBezTo>
                    <a:cubicBezTo>
                      <a:pt x="362489" y="68327"/>
                      <a:pt x="436043" y="78382"/>
                      <a:pt x="422285" y="92140"/>
                    </a:cubicBezTo>
                    <a:cubicBezTo>
                      <a:pt x="408527" y="105898"/>
                      <a:pt x="322273" y="139765"/>
                      <a:pt x="273060" y="149290"/>
                    </a:cubicBezTo>
                    <a:cubicBezTo>
                      <a:pt x="223847" y="158815"/>
                      <a:pt x="156114" y="152465"/>
                      <a:pt x="127010" y="149290"/>
                    </a:cubicBezTo>
                    <a:cubicBezTo>
                      <a:pt x="97906" y="146115"/>
                      <a:pt x="116956" y="150877"/>
                      <a:pt x="98435" y="130240"/>
                    </a:cubicBezTo>
                    <a:cubicBezTo>
                      <a:pt x="79914" y="109603"/>
                      <a:pt x="1068" y="-3110"/>
                      <a:pt x="10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 70">
                <a:extLst>
                  <a:ext uri="{FF2B5EF4-FFF2-40B4-BE49-F238E27FC236}">
                    <a16:creationId xmlns:a16="http://schemas.microsoft.com/office/drawing/2014/main" id="{73A6D0D9-344B-08E1-6519-B93A5AAD0708}"/>
                  </a:ext>
                </a:extLst>
              </p:cNvPr>
              <p:cNvSpPr/>
              <p:nvPr/>
            </p:nvSpPr>
            <p:spPr>
              <a:xfrm>
                <a:off x="4200316" y="5133895"/>
                <a:ext cx="470328" cy="153032"/>
              </a:xfrm>
              <a:custGeom>
                <a:avLst/>
                <a:gdLst>
                  <a:gd name="connsiteX0" fmla="*/ 209 w 470328"/>
                  <a:gd name="connsiteY0" fmla="*/ 66755 h 153032"/>
                  <a:gd name="connsiteX1" fmla="*/ 184359 w 470328"/>
                  <a:gd name="connsiteY1" fmla="*/ 54055 h 153032"/>
                  <a:gd name="connsiteX2" fmla="*/ 305009 w 470328"/>
                  <a:gd name="connsiteY2" fmla="*/ 50880 h 153032"/>
                  <a:gd name="connsiteX3" fmla="*/ 470109 w 470328"/>
                  <a:gd name="connsiteY3" fmla="*/ 80 h 153032"/>
                  <a:gd name="connsiteX4" fmla="*/ 343109 w 470328"/>
                  <a:gd name="connsiteY4" fmla="*/ 38180 h 153032"/>
                  <a:gd name="connsiteX5" fmla="*/ 279609 w 470328"/>
                  <a:gd name="connsiteY5" fmla="*/ 57230 h 153032"/>
                  <a:gd name="connsiteX6" fmla="*/ 305009 w 470328"/>
                  <a:gd name="connsiteY6" fmla="*/ 98505 h 153032"/>
                  <a:gd name="connsiteX7" fmla="*/ 209759 w 470328"/>
                  <a:gd name="connsiteY7" fmla="*/ 152480 h 153032"/>
                  <a:gd name="connsiteX8" fmla="*/ 193884 w 470328"/>
                  <a:gd name="connsiteY8" fmla="*/ 127080 h 153032"/>
                  <a:gd name="connsiteX9" fmla="*/ 108159 w 470328"/>
                  <a:gd name="connsiteY9" fmla="*/ 136605 h 153032"/>
                  <a:gd name="connsiteX10" fmla="*/ 51009 w 470328"/>
                  <a:gd name="connsiteY10" fmla="*/ 117555 h 153032"/>
                  <a:gd name="connsiteX11" fmla="*/ 127209 w 470328"/>
                  <a:gd name="connsiteY11" fmla="*/ 117555 h 153032"/>
                  <a:gd name="connsiteX12" fmla="*/ 308184 w 470328"/>
                  <a:gd name="connsiteY12" fmla="*/ 123905 h 153032"/>
                  <a:gd name="connsiteX13" fmla="*/ 301834 w 470328"/>
                  <a:gd name="connsiteY13" fmla="*/ 57230 h 153032"/>
                  <a:gd name="connsiteX14" fmla="*/ 409784 w 470328"/>
                  <a:gd name="connsiteY14" fmla="*/ 25480 h 153032"/>
                  <a:gd name="connsiteX15" fmla="*/ 222459 w 470328"/>
                  <a:gd name="connsiteY15" fmla="*/ 41355 h 153032"/>
                  <a:gd name="connsiteX16" fmla="*/ 209 w 470328"/>
                  <a:gd name="connsiteY16" fmla="*/ 66755 h 1530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70328" h="153032">
                    <a:moveTo>
                      <a:pt x="209" y="66755"/>
                    </a:moveTo>
                    <a:cubicBezTo>
                      <a:pt x="-6141" y="68872"/>
                      <a:pt x="133559" y="56701"/>
                      <a:pt x="184359" y="54055"/>
                    </a:cubicBezTo>
                    <a:cubicBezTo>
                      <a:pt x="235159" y="51409"/>
                      <a:pt x="257384" y="59876"/>
                      <a:pt x="305009" y="50880"/>
                    </a:cubicBezTo>
                    <a:cubicBezTo>
                      <a:pt x="352634" y="41884"/>
                      <a:pt x="463759" y="2197"/>
                      <a:pt x="470109" y="80"/>
                    </a:cubicBezTo>
                    <a:cubicBezTo>
                      <a:pt x="476459" y="-2037"/>
                      <a:pt x="343109" y="38180"/>
                      <a:pt x="343109" y="38180"/>
                    </a:cubicBezTo>
                    <a:cubicBezTo>
                      <a:pt x="311359" y="47705"/>
                      <a:pt x="285959" y="47176"/>
                      <a:pt x="279609" y="57230"/>
                    </a:cubicBezTo>
                    <a:cubicBezTo>
                      <a:pt x="273259" y="67284"/>
                      <a:pt x="316651" y="82630"/>
                      <a:pt x="305009" y="98505"/>
                    </a:cubicBezTo>
                    <a:cubicBezTo>
                      <a:pt x="293367" y="114380"/>
                      <a:pt x="228280" y="147717"/>
                      <a:pt x="209759" y="152480"/>
                    </a:cubicBezTo>
                    <a:cubicBezTo>
                      <a:pt x="191238" y="157243"/>
                      <a:pt x="210817" y="129726"/>
                      <a:pt x="193884" y="127080"/>
                    </a:cubicBezTo>
                    <a:cubicBezTo>
                      <a:pt x="176951" y="124434"/>
                      <a:pt x="131972" y="138193"/>
                      <a:pt x="108159" y="136605"/>
                    </a:cubicBezTo>
                    <a:cubicBezTo>
                      <a:pt x="84346" y="135017"/>
                      <a:pt x="47834" y="120730"/>
                      <a:pt x="51009" y="117555"/>
                    </a:cubicBezTo>
                    <a:cubicBezTo>
                      <a:pt x="54184" y="114380"/>
                      <a:pt x="84347" y="116497"/>
                      <a:pt x="127209" y="117555"/>
                    </a:cubicBezTo>
                    <a:cubicBezTo>
                      <a:pt x="170071" y="118613"/>
                      <a:pt x="279080" y="133959"/>
                      <a:pt x="308184" y="123905"/>
                    </a:cubicBezTo>
                    <a:cubicBezTo>
                      <a:pt x="337288" y="113851"/>
                      <a:pt x="284901" y="73634"/>
                      <a:pt x="301834" y="57230"/>
                    </a:cubicBezTo>
                    <a:cubicBezTo>
                      <a:pt x="318767" y="40826"/>
                      <a:pt x="423013" y="28126"/>
                      <a:pt x="409784" y="25480"/>
                    </a:cubicBezTo>
                    <a:cubicBezTo>
                      <a:pt x="396555" y="22834"/>
                      <a:pt x="287546" y="36593"/>
                      <a:pt x="222459" y="41355"/>
                    </a:cubicBezTo>
                    <a:cubicBezTo>
                      <a:pt x="157372" y="46117"/>
                      <a:pt x="6559" y="64638"/>
                      <a:pt x="209" y="667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 71">
                <a:extLst>
                  <a:ext uri="{FF2B5EF4-FFF2-40B4-BE49-F238E27FC236}">
                    <a16:creationId xmlns:a16="http://schemas.microsoft.com/office/drawing/2014/main" id="{96F5B098-D82A-94E9-A7B3-A80C50C79116}"/>
                  </a:ext>
                </a:extLst>
              </p:cNvPr>
              <p:cNvSpPr/>
              <p:nvPr/>
            </p:nvSpPr>
            <p:spPr>
              <a:xfrm>
                <a:off x="3844923" y="3804877"/>
                <a:ext cx="222277" cy="226841"/>
              </a:xfrm>
              <a:custGeom>
                <a:avLst/>
                <a:gdLst>
                  <a:gd name="connsiteX0" fmla="*/ 2 w 222277"/>
                  <a:gd name="connsiteY0" fmla="*/ 71798 h 226841"/>
                  <a:gd name="connsiteX1" fmla="*/ 117477 w 222277"/>
                  <a:gd name="connsiteY1" fmla="*/ 221023 h 226841"/>
                  <a:gd name="connsiteX2" fmla="*/ 120652 w 222277"/>
                  <a:gd name="connsiteY2" fmla="*/ 198798 h 226841"/>
                  <a:gd name="connsiteX3" fmla="*/ 136527 w 222277"/>
                  <a:gd name="connsiteY3" fmla="*/ 214673 h 226841"/>
                  <a:gd name="connsiteX4" fmla="*/ 209552 w 222277"/>
                  <a:gd name="connsiteY4" fmla="*/ 192448 h 226841"/>
                  <a:gd name="connsiteX5" fmla="*/ 212727 w 222277"/>
                  <a:gd name="connsiteY5" fmla="*/ 128948 h 226841"/>
                  <a:gd name="connsiteX6" fmla="*/ 222252 w 222277"/>
                  <a:gd name="connsiteY6" fmla="*/ 5123 h 226841"/>
                  <a:gd name="connsiteX7" fmla="*/ 209552 w 222277"/>
                  <a:gd name="connsiteY7" fmla="*/ 40048 h 226841"/>
                  <a:gd name="connsiteX8" fmla="*/ 206377 w 222277"/>
                  <a:gd name="connsiteY8" fmla="*/ 189273 h 226841"/>
                  <a:gd name="connsiteX9" fmla="*/ 152402 w 222277"/>
                  <a:gd name="connsiteY9" fmla="*/ 211498 h 226841"/>
                  <a:gd name="connsiteX10" fmla="*/ 120652 w 222277"/>
                  <a:gd name="connsiteY10" fmla="*/ 195623 h 226841"/>
                  <a:gd name="connsiteX11" fmla="*/ 2 w 222277"/>
                  <a:gd name="connsiteY11" fmla="*/ 71798 h 226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277" h="226841">
                    <a:moveTo>
                      <a:pt x="2" y="71798"/>
                    </a:moveTo>
                    <a:cubicBezTo>
                      <a:pt x="-527" y="76031"/>
                      <a:pt x="97369" y="199856"/>
                      <a:pt x="117477" y="221023"/>
                    </a:cubicBezTo>
                    <a:cubicBezTo>
                      <a:pt x="137585" y="242190"/>
                      <a:pt x="120652" y="198798"/>
                      <a:pt x="120652" y="198798"/>
                    </a:cubicBezTo>
                    <a:cubicBezTo>
                      <a:pt x="123827" y="197740"/>
                      <a:pt x="121710" y="215731"/>
                      <a:pt x="136527" y="214673"/>
                    </a:cubicBezTo>
                    <a:cubicBezTo>
                      <a:pt x="151344" y="213615"/>
                      <a:pt x="196852" y="206736"/>
                      <a:pt x="209552" y="192448"/>
                    </a:cubicBezTo>
                    <a:cubicBezTo>
                      <a:pt x="222252" y="178161"/>
                      <a:pt x="210610" y="160169"/>
                      <a:pt x="212727" y="128948"/>
                    </a:cubicBezTo>
                    <a:cubicBezTo>
                      <a:pt x="214844" y="97727"/>
                      <a:pt x="222781" y="19940"/>
                      <a:pt x="222252" y="5123"/>
                    </a:cubicBezTo>
                    <a:cubicBezTo>
                      <a:pt x="221723" y="-9694"/>
                      <a:pt x="212198" y="9356"/>
                      <a:pt x="209552" y="40048"/>
                    </a:cubicBezTo>
                    <a:cubicBezTo>
                      <a:pt x="206906" y="70740"/>
                      <a:pt x="215902" y="160698"/>
                      <a:pt x="206377" y="189273"/>
                    </a:cubicBezTo>
                    <a:cubicBezTo>
                      <a:pt x="196852" y="217848"/>
                      <a:pt x="166689" y="210440"/>
                      <a:pt x="152402" y="211498"/>
                    </a:cubicBezTo>
                    <a:cubicBezTo>
                      <a:pt x="138115" y="212556"/>
                      <a:pt x="139702" y="216260"/>
                      <a:pt x="120652" y="195623"/>
                    </a:cubicBezTo>
                    <a:cubicBezTo>
                      <a:pt x="101602" y="174986"/>
                      <a:pt x="531" y="67565"/>
                      <a:pt x="2" y="717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 72">
                <a:extLst>
                  <a:ext uri="{FF2B5EF4-FFF2-40B4-BE49-F238E27FC236}">
                    <a16:creationId xmlns:a16="http://schemas.microsoft.com/office/drawing/2014/main" id="{59127B15-9460-9AC0-3A74-1D21FA8D2794}"/>
                  </a:ext>
                </a:extLst>
              </p:cNvPr>
              <p:cNvSpPr/>
              <p:nvPr/>
            </p:nvSpPr>
            <p:spPr>
              <a:xfrm>
                <a:off x="4120663" y="3698570"/>
                <a:ext cx="78266" cy="662168"/>
              </a:xfrm>
              <a:custGeom>
                <a:avLst/>
                <a:gdLst>
                  <a:gd name="connsiteX0" fmla="*/ 76687 w 78266"/>
                  <a:gd name="connsiteY0" fmla="*/ 9830 h 662168"/>
                  <a:gd name="connsiteX1" fmla="*/ 38587 w 78266"/>
                  <a:gd name="connsiteY1" fmla="*/ 257480 h 662168"/>
                  <a:gd name="connsiteX2" fmla="*/ 48112 w 78266"/>
                  <a:gd name="connsiteY2" fmla="*/ 232080 h 662168"/>
                  <a:gd name="connsiteX3" fmla="*/ 22712 w 78266"/>
                  <a:gd name="connsiteY3" fmla="*/ 403530 h 662168"/>
                  <a:gd name="connsiteX4" fmla="*/ 487 w 78266"/>
                  <a:gd name="connsiteY4" fmla="*/ 654355 h 662168"/>
                  <a:gd name="connsiteX5" fmla="*/ 6837 w 78266"/>
                  <a:gd name="connsiteY5" fmla="*/ 603555 h 662168"/>
                  <a:gd name="connsiteX6" fmla="*/ 57637 w 78266"/>
                  <a:gd name="connsiteY6" fmla="*/ 197155 h 662168"/>
                  <a:gd name="connsiteX7" fmla="*/ 70337 w 78266"/>
                  <a:gd name="connsiteY7" fmla="*/ 60630 h 662168"/>
                  <a:gd name="connsiteX8" fmla="*/ 76687 w 78266"/>
                  <a:gd name="connsiteY8" fmla="*/ 9830 h 662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266" h="662168">
                    <a:moveTo>
                      <a:pt x="76687" y="9830"/>
                    </a:moveTo>
                    <a:cubicBezTo>
                      <a:pt x="71395" y="42638"/>
                      <a:pt x="43349" y="220438"/>
                      <a:pt x="38587" y="257480"/>
                    </a:cubicBezTo>
                    <a:cubicBezTo>
                      <a:pt x="33825" y="294522"/>
                      <a:pt x="50758" y="207738"/>
                      <a:pt x="48112" y="232080"/>
                    </a:cubicBezTo>
                    <a:cubicBezTo>
                      <a:pt x="45466" y="256422"/>
                      <a:pt x="30649" y="333151"/>
                      <a:pt x="22712" y="403530"/>
                    </a:cubicBezTo>
                    <a:cubicBezTo>
                      <a:pt x="14775" y="473909"/>
                      <a:pt x="3133" y="621018"/>
                      <a:pt x="487" y="654355"/>
                    </a:cubicBezTo>
                    <a:cubicBezTo>
                      <a:pt x="-2159" y="687693"/>
                      <a:pt x="6837" y="603555"/>
                      <a:pt x="6837" y="603555"/>
                    </a:cubicBezTo>
                    <a:cubicBezTo>
                      <a:pt x="16362" y="527355"/>
                      <a:pt x="47054" y="287643"/>
                      <a:pt x="57637" y="197155"/>
                    </a:cubicBezTo>
                    <a:cubicBezTo>
                      <a:pt x="68220" y="106668"/>
                      <a:pt x="68220" y="86559"/>
                      <a:pt x="70337" y="60630"/>
                    </a:cubicBezTo>
                    <a:cubicBezTo>
                      <a:pt x="72454" y="34701"/>
                      <a:pt x="81979" y="-22978"/>
                      <a:pt x="76687" y="98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 73">
                <a:extLst>
                  <a:ext uri="{FF2B5EF4-FFF2-40B4-BE49-F238E27FC236}">
                    <a16:creationId xmlns:a16="http://schemas.microsoft.com/office/drawing/2014/main" id="{442A6E42-5587-D66D-C84C-8BCBFEC84E8E}"/>
                  </a:ext>
                </a:extLst>
              </p:cNvPr>
              <p:cNvSpPr/>
              <p:nvPr/>
            </p:nvSpPr>
            <p:spPr>
              <a:xfrm>
                <a:off x="4196124" y="3740148"/>
                <a:ext cx="118724" cy="459826"/>
              </a:xfrm>
              <a:custGeom>
                <a:avLst/>
                <a:gdLst>
                  <a:gd name="connsiteX0" fmla="*/ 118701 w 118724"/>
                  <a:gd name="connsiteY0" fmla="*/ 2 h 459826"/>
                  <a:gd name="connsiteX1" fmla="*/ 71076 w 118724"/>
                  <a:gd name="connsiteY1" fmla="*/ 152402 h 459826"/>
                  <a:gd name="connsiteX2" fmla="*/ 36151 w 118724"/>
                  <a:gd name="connsiteY2" fmla="*/ 355602 h 459826"/>
                  <a:gd name="connsiteX3" fmla="*/ 32976 w 118724"/>
                  <a:gd name="connsiteY3" fmla="*/ 317502 h 459826"/>
                  <a:gd name="connsiteX4" fmla="*/ 4401 w 118724"/>
                  <a:gd name="connsiteY4" fmla="*/ 457202 h 459826"/>
                  <a:gd name="connsiteX5" fmla="*/ 4401 w 118724"/>
                  <a:gd name="connsiteY5" fmla="*/ 381002 h 459826"/>
                  <a:gd name="connsiteX6" fmla="*/ 45676 w 118724"/>
                  <a:gd name="connsiteY6" fmla="*/ 60327 h 459826"/>
                  <a:gd name="connsiteX7" fmla="*/ 29801 w 118724"/>
                  <a:gd name="connsiteY7" fmla="*/ 250827 h 459826"/>
                  <a:gd name="connsiteX8" fmla="*/ 64726 w 118724"/>
                  <a:gd name="connsiteY8" fmla="*/ 155577 h 459826"/>
                  <a:gd name="connsiteX9" fmla="*/ 118701 w 118724"/>
                  <a:gd name="connsiteY9" fmla="*/ 2 h 45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8724" h="459826">
                    <a:moveTo>
                      <a:pt x="118701" y="2"/>
                    </a:moveTo>
                    <a:cubicBezTo>
                      <a:pt x="119759" y="-527"/>
                      <a:pt x="84834" y="93135"/>
                      <a:pt x="71076" y="152402"/>
                    </a:cubicBezTo>
                    <a:cubicBezTo>
                      <a:pt x="57318" y="211669"/>
                      <a:pt x="42501" y="328085"/>
                      <a:pt x="36151" y="355602"/>
                    </a:cubicBezTo>
                    <a:cubicBezTo>
                      <a:pt x="29801" y="383119"/>
                      <a:pt x="38268" y="300569"/>
                      <a:pt x="32976" y="317502"/>
                    </a:cubicBezTo>
                    <a:cubicBezTo>
                      <a:pt x="27684" y="334435"/>
                      <a:pt x="9163" y="446619"/>
                      <a:pt x="4401" y="457202"/>
                    </a:cubicBezTo>
                    <a:cubicBezTo>
                      <a:pt x="-362" y="467785"/>
                      <a:pt x="-2478" y="447148"/>
                      <a:pt x="4401" y="381002"/>
                    </a:cubicBezTo>
                    <a:cubicBezTo>
                      <a:pt x="11280" y="314856"/>
                      <a:pt x="41443" y="82023"/>
                      <a:pt x="45676" y="60327"/>
                    </a:cubicBezTo>
                    <a:cubicBezTo>
                      <a:pt x="49909" y="38631"/>
                      <a:pt x="26626" y="234952"/>
                      <a:pt x="29801" y="250827"/>
                    </a:cubicBezTo>
                    <a:cubicBezTo>
                      <a:pt x="32976" y="266702"/>
                      <a:pt x="52026" y="189973"/>
                      <a:pt x="64726" y="155577"/>
                    </a:cubicBezTo>
                    <a:cubicBezTo>
                      <a:pt x="77426" y="121181"/>
                      <a:pt x="117643" y="531"/>
                      <a:pt x="11870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 74">
                <a:extLst>
                  <a:ext uri="{FF2B5EF4-FFF2-40B4-BE49-F238E27FC236}">
                    <a16:creationId xmlns:a16="http://schemas.microsoft.com/office/drawing/2014/main" id="{92B81D58-3F1B-5B90-2848-2A115206C715}"/>
                  </a:ext>
                </a:extLst>
              </p:cNvPr>
              <p:cNvSpPr/>
              <p:nvPr/>
            </p:nvSpPr>
            <p:spPr>
              <a:xfrm>
                <a:off x="3155401" y="2745272"/>
                <a:ext cx="466007" cy="372974"/>
              </a:xfrm>
              <a:custGeom>
                <a:avLst/>
                <a:gdLst>
                  <a:gd name="connsiteX0" fmla="*/ 464099 w 466007"/>
                  <a:gd name="connsiteY0" fmla="*/ 1103 h 372974"/>
                  <a:gd name="connsiteX1" fmla="*/ 298999 w 466007"/>
                  <a:gd name="connsiteY1" fmla="*/ 131278 h 372974"/>
                  <a:gd name="connsiteX2" fmla="*/ 327574 w 466007"/>
                  <a:gd name="connsiteY2" fmla="*/ 118578 h 372974"/>
                  <a:gd name="connsiteX3" fmla="*/ 206924 w 466007"/>
                  <a:gd name="connsiteY3" fmla="*/ 207478 h 372974"/>
                  <a:gd name="connsiteX4" fmla="*/ 229149 w 466007"/>
                  <a:gd name="connsiteY4" fmla="*/ 194778 h 372974"/>
                  <a:gd name="connsiteX5" fmla="*/ 83099 w 466007"/>
                  <a:gd name="connsiteY5" fmla="*/ 309078 h 372974"/>
                  <a:gd name="connsiteX6" fmla="*/ 549 w 466007"/>
                  <a:gd name="connsiteY6" fmla="*/ 372578 h 372974"/>
                  <a:gd name="connsiteX7" fmla="*/ 44999 w 466007"/>
                  <a:gd name="connsiteY7" fmla="*/ 337653 h 372974"/>
                  <a:gd name="connsiteX8" fmla="*/ 318049 w 466007"/>
                  <a:gd name="connsiteY8" fmla="*/ 134453 h 372974"/>
                  <a:gd name="connsiteX9" fmla="*/ 273599 w 466007"/>
                  <a:gd name="connsiteY9" fmla="*/ 169378 h 372974"/>
                  <a:gd name="connsiteX10" fmla="*/ 381549 w 466007"/>
                  <a:gd name="connsiteY10" fmla="*/ 74128 h 372974"/>
                  <a:gd name="connsiteX11" fmla="*/ 464099 w 466007"/>
                  <a:gd name="connsiteY11" fmla="*/ 1103 h 372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66007" h="372974">
                    <a:moveTo>
                      <a:pt x="464099" y="1103"/>
                    </a:moveTo>
                    <a:cubicBezTo>
                      <a:pt x="450341" y="10628"/>
                      <a:pt x="321753" y="111699"/>
                      <a:pt x="298999" y="131278"/>
                    </a:cubicBezTo>
                    <a:cubicBezTo>
                      <a:pt x="276245" y="150857"/>
                      <a:pt x="342920" y="105878"/>
                      <a:pt x="327574" y="118578"/>
                    </a:cubicBezTo>
                    <a:cubicBezTo>
                      <a:pt x="312228" y="131278"/>
                      <a:pt x="223328" y="194778"/>
                      <a:pt x="206924" y="207478"/>
                    </a:cubicBezTo>
                    <a:cubicBezTo>
                      <a:pt x="190520" y="220178"/>
                      <a:pt x="249786" y="177845"/>
                      <a:pt x="229149" y="194778"/>
                    </a:cubicBezTo>
                    <a:cubicBezTo>
                      <a:pt x="208511" y="211711"/>
                      <a:pt x="83099" y="309078"/>
                      <a:pt x="83099" y="309078"/>
                    </a:cubicBezTo>
                    <a:lnTo>
                      <a:pt x="549" y="372578"/>
                    </a:lnTo>
                    <a:cubicBezTo>
                      <a:pt x="-5801" y="377340"/>
                      <a:pt x="44999" y="337653"/>
                      <a:pt x="44999" y="337653"/>
                    </a:cubicBezTo>
                    <a:lnTo>
                      <a:pt x="318049" y="134453"/>
                    </a:lnTo>
                    <a:cubicBezTo>
                      <a:pt x="356149" y="106407"/>
                      <a:pt x="263016" y="179432"/>
                      <a:pt x="273599" y="169378"/>
                    </a:cubicBezTo>
                    <a:cubicBezTo>
                      <a:pt x="284182" y="159324"/>
                      <a:pt x="349270" y="102174"/>
                      <a:pt x="381549" y="74128"/>
                    </a:cubicBezTo>
                    <a:cubicBezTo>
                      <a:pt x="413828" y="46082"/>
                      <a:pt x="477857" y="-8422"/>
                      <a:pt x="464099" y="1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 75">
                <a:extLst>
                  <a:ext uri="{FF2B5EF4-FFF2-40B4-BE49-F238E27FC236}">
                    <a16:creationId xmlns:a16="http://schemas.microsoft.com/office/drawing/2014/main" id="{F5B027B1-580A-D993-09D1-E26FE4206337}"/>
                  </a:ext>
                </a:extLst>
              </p:cNvPr>
              <p:cNvSpPr/>
              <p:nvPr/>
            </p:nvSpPr>
            <p:spPr>
              <a:xfrm>
                <a:off x="3165928" y="2927164"/>
                <a:ext cx="247847" cy="242134"/>
              </a:xfrm>
              <a:custGeom>
                <a:avLst/>
                <a:gdLst>
                  <a:gd name="connsiteX0" fmla="*/ 247197 w 247847"/>
                  <a:gd name="connsiteY0" fmla="*/ 186 h 242134"/>
                  <a:gd name="connsiteX1" fmla="*/ 53522 w 247847"/>
                  <a:gd name="connsiteY1" fmla="*/ 149411 h 242134"/>
                  <a:gd name="connsiteX2" fmla="*/ 113847 w 247847"/>
                  <a:gd name="connsiteY2" fmla="*/ 85911 h 242134"/>
                  <a:gd name="connsiteX3" fmla="*/ 28122 w 247847"/>
                  <a:gd name="connsiteY3" fmla="*/ 171636 h 242134"/>
                  <a:gd name="connsiteX4" fmla="*/ 2722 w 247847"/>
                  <a:gd name="connsiteY4" fmla="*/ 241486 h 242134"/>
                  <a:gd name="connsiteX5" fmla="*/ 15422 w 247847"/>
                  <a:gd name="connsiteY5" fmla="*/ 200211 h 242134"/>
                  <a:gd name="connsiteX6" fmla="*/ 132897 w 247847"/>
                  <a:gd name="connsiteY6" fmla="*/ 98611 h 242134"/>
                  <a:gd name="connsiteX7" fmla="*/ 117022 w 247847"/>
                  <a:gd name="connsiteY7" fmla="*/ 117661 h 242134"/>
                  <a:gd name="connsiteX8" fmla="*/ 247197 w 247847"/>
                  <a:gd name="connsiteY8" fmla="*/ 186 h 242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7847" h="242134">
                    <a:moveTo>
                      <a:pt x="247197" y="186"/>
                    </a:moveTo>
                    <a:cubicBezTo>
                      <a:pt x="236614" y="5478"/>
                      <a:pt x="75747" y="135123"/>
                      <a:pt x="53522" y="149411"/>
                    </a:cubicBezTo>
                    <a:cubicBezTo>
                      <a:pt x="31297" y="163699"/>
                      <a:pt x="118080" y="82207"/>
                      <a:pt x="113847" y="85911"/>
                    </a:cubicBezTo>
                    <a:cubicBezTo>
                      <a:pt x="109614" y="89615"/>
                      <a:pt x="46643" y="145707"/>
                      <a:pt x="28122" y="171636"/>
                    </a:cubicBezTo>
                    <a:cubicBezTo>
                      <a:pt x="9601" y="197565"/>
                      <a:pt x="4839" y="236724"/>
                      <a:pt x="2722" y="241486"/>
                    </a:cubicBezTo>
                    <a:cubicBezTo>
                      <a:pt x="605" y="246248"/>
                      <a:pt x="-6274" y="224024"/>
                      <a:pt x="15422" y="200211"/>
                    </a:cubicBezTo>
                    <a:cubicBezTo>
                      <a:pt x="37118" y="176398"/>
                      <a:pt x="115964" y="112369"/>
                      <a:pt x="132897" y="98611"/>
                    </a:cubicBezTo>
                    <a:cubicBezTo>
                      <a:pt x="149830" y="84853"/>
                      <a:pt x="97972" y="131419"/>
                      <a:pt x="117022" y="117661"/>
                    </a:cubicBezTo>
                    <a:cubicBezTo>
                      <a:pt x="136072" y="103903"/>
                      <a:pt x="257780" y="-5106"/>
                      <a:pt x="247197" y="1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 76">
                <a:extLst>
                  <a:ext uri="{FF2B5EF4-FFF2-40B4-BE49-F238E27FC236}">
                    <a16:creationId xmlns:a16="http://schemas.microsoft.com/office/drawing/2014/main" id="{AA2F8AAC-3893-43FC-F22B-6D7008BEE681}"/>
                  </a:ext>
                </a:extLst>
              </p:cNvPr>
              <p:cNvSpPr/>
              <p:nvPr/>
            </p:nvSpPr>
            <p:spPr>
              <a:xfrm>
                <a:off x="3145956" y="3101114"/>
                <a:ext cx="535917" cy="653722"/>
              </a:xfrm>
              <a:custGeom>
                <a:avLst/>
                <a:gdLst>
                  <a:gd name="connsiteX0" fmla="*/ 469 w 535917"/>
                  <a:gd name="connsiteY0" fmla="*/ 861 h 653722"/>
                  <a:gd name="connsiteX1" fmla="*/ 184619 w 535917"/>
                  <a:gd name="connsiteY1" fmla="*/ 235811 h 653722"/>
                  <a:gd name="connsiteX2" fmla="*/ 187794 w 535917"/>
                  <a:gd name="connsiteY2" fmla="*/ 204061 h 653722"/>
                  <a:gd name="connsiteX3" fmla="*/ 321144 w 535917"/>
                  <a:gd name="connsiteY3" fmla="*/ 375511 h 653722"/>
                  <a:gd name="connsiteX4" fmla="*/ 476719 w 535917"/>
                  <a:gd name="connsiteY4" fmla="*/ 572361 h 653722"/>
                  <a:gd name="connsiteX5" fmla="*/ 530694 w 535917"/>
                  <a:gd name="connsiteY5" fmla="*/ 651736 h 653722"/>
                  <a:gd name="connsiteX6" fmla="*/ 517994 w 535917"/>
                  <a:gd name="connsiteY6" fmla="*/ 613636 h 653722"/>
                  <a:gd name="connsiteX7" fmla="*/ 390994 w 535917"/>
                  <a:gd name="connsiteY7" fmla="*/ 445361 h 653722"/>
                  <a:gd name="connsiteX8" fmla="*/ 219544 w 535917"/>
                  <a:gd name="connsiteY8" fmla="*/ 264386 h 653722"/>
                  <a:gd name="connsiteX9" fmla="*/ 133819 w 535917"/>
                  <a:gd name="connsiteY9" fmla="*/ 159611 h 653722"/>
                  <a:gd name="connsiteX10" fmla="*/ 469 w 535917"/>
                  <a:gd name="connsiteY10" fmla="*/ 861 h 653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5917" h="653722">
                    <a:moveTo>
                      <a:pt x="469" y="861"/>
                    </a:moveTo>
                    <a:cubicBezTo>
                      <a:pt x="8936" y="13561"/>
                      <a:pt x="153398" y="201944"/>
                      <a:pt x="184619" y="235811"/>
                    </a:cubicBezTo>
                    <a:cubicBezTo>
                      <a:pt x="215840" y="269678"/>
                      <a:pt x="165040" y="180778"/>
                      <a:pt x="187794" y="204061"/>
                    </a:cubicBezTo>
                    <a:cubicBezTo>
                      <a:pt x="210548" y="227344"/>
                      <a:pt x="321144" y="375511"/>
                      <a:pt x="321144" y="375511"/>
                    </a:cubicBezTo>
                    <a:cubicBezTo>
                      <a:pt x="369298" y="436894"/>
                      <a:pt x="441794" y="526324"/>
                      <a:pt x="476719" y="572361"/>
                    </a:cubicBezTo>
                    <a:cubicBezTo>
                      <a:pt x="511644" y="618398"/>
                      <a:pt x="523815" y="644857"/>
                      <a:pt x="530694" y="651736"/>
                    </a:cubicBezTo>
                    <a:cubicBezTo>
                      <a:pt x="537573" y="658615"/>
                      <a:pt x="541277" y="648032"/>
                      <a:pt x="517994" y="613636"/>
                    </a:cubicBezTo>
                    <a:cubicBezTo>
                      <a:pt x="494711" y="579240"/>
                      <a:pt x="440736" y="503569"/>
                      <a:pt x="390994" y="445361"/>
                    </a:cubicBezTo>
                    <a:cubicBezTo>
                      <a:pt x="341252" y="387153"/>
                      <a:pt x="262406" y="312011"/>
                      <a:pt x="219544" y="264386"/>
                    </a:cubicBezTo>
                    <a:cubicBezTo>
                      <a:pt x="176682" y="216761"/>
                      <a:pt x="167156" y="199828"/>
                      <a:pt x="133819" y="159611"/>
                    </a:cubicBezTo>
                    <a:cubicBezTo>
                      <a:pt x="100482" y="119394"/>
                      <a:pt x="-7998" y="-11839"/>
                      <a:pt x="469" y="8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 77">
                <a:extLst>
                  <a:ext uri="{FF2B5EF4-FFF2-40B4-BE49-F238E27FC236}">
                    <a16:creationId xmlns:a16="http://schemas.microsoft.com/office/drawing/2014/main" id="{3142B598-EC7A-2D74-2975-FDBE6239E1F7}"/>
                  </a:ext>
                </a:extLst>
              </p:cNvPr>
              <p:cNvSpPr/>
              <p:nvPr/>
            </p:nvSpPr>
            <p:spPr>
              <a:xfrm>
                <a:off x="3612510" y="2838426"/>
                <a:ext cx="76983" cy="808121"/>
              </a:xfrm>
              <a:custGeom>
                <a:avLst/>
                <a:gdLst>
                  <a:gd name="connsiteX0" fmla="*/ 6990 w 76983"/>
                  <a:gd name="connsiteY0" fmla="*/ 24 h 808121"/>
                  <a:gd name="connsiteX1" fmla="*/ 13340 w 76983"/>
                  <a:gd name="connsiteY1" fmla="*/ 184174 h 808121"/>
                  <a:gd name="connsiteX2" fmla="*/ 6990 w 76983"/>
                  <a:gd name="connsiteY2" fmla="*/ 149249 h 808121"/>
                  <a:gd name="connsiteX3" fmla="*/ 64140 w 76983"/>
                  <a:gd name="connsiteY3" fmla="*/ 444524 h 808121"/>
                  <a:gd name="connsiteX4" fmla="*/ 38740 w 76983"/>
                  <a:gd name="connsiteY4" fmla="*/ 609624 h 808121"/>
                  <a:gd name="connsiteX5" fmla="*/ 54615 w 76983"/>
                  <a:gd name="connsiteY5" fmla="*/ 549299 h 808121"/>
                  <a:gd name="connsiteX6" fmla="*/ 76840 w 76983"/>
                  <a:gd name="connsiteY6" fmla="*/ 806474 h 808121"/>
                  <a:gd name="connsiteX7" fmla="*/ 60965 w 76983"/>
                  <a:gd name="connsiteY7" fmla="*/ 635024 h 808121"/>
                  <a:gd name="connsiteX8" fmla="*/ 3815 w 76983"/>
                  <a:gd name="connsiteY8" fmla="*/ 174649 h 808121"/>
                  <a:gd name="connsiteX9" fmla="*/ 6990 w 76983"/>
                  <a:gd name="connsiteY9" fmla="*/ 24 h 808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983" h="808121">
                    <a:moveTo>
                      <a:pt x="6990" y="24"/>
                    </a:moveTo>
                    <a:cubicBezTo>
                      <a:pt x="8577" y="1611"/>
                      <a:pt x="13340" y="159303"/>
                      <a:pt x="13340" y="184174"/>
                    </a:cubicBezTo>
                    <a:cubicBezTo>
                      <a:pt x="13340" y="209045"/>
                      <a:pt x="-1477" y="105857"/>
                      <a:pt x="6990" y="149249"/>
                    </a:cubicBezTo>
                    <a:cubicBezTo>
                      <a:pt x="15457" y="192641"/>
                      <a:pt x="58848" y="367795"/>
                      <a:pt x="64140" y="444524"/>
                    </a:cubicBezTo>
                    <a:cubicBezTo>
                      <a:pt x="69432" y="521253"/>
                      <a:pt x="40327" y="592162"/>
                      <a:pt x="38740" y="609624"/>
                    </a:cubicBezTo>
                    <a:cubicBezTo>
                      <a:pt x="37153" y="627086"/>
                      <a:pt x="48265" y="516491"/>
                      <a:pt x="54615" y="549299"/>
                    </a:cubicBezTo>
                    <a:cubicBezTo>
                      <a:pt x="60965" y="582107"/>
                      <a:pt x="75782" y="792187"/>
                      <a:pt x="76840" y="806474"/>
                    </a:cubicBezTo>
                    <a:cubicBezTo>
                      <a:pt x="77898" y="820761"/>
                      <a:pt x="73136" y="740328"/>
                      <a:pt x="60965" y="635024"/>
                    </a:cubicBezTo>
                    <a:cubicBezTo>
                      <a:pt x="48794" y="529720"/>
                      <a:pt x="13340" y="274661"/>
                      <a:pt x="3815" y="174649"/>
                    </a:cubicBezTo>
                    <a:cubicBezTo>
                      <a:pt x="-5710" y="74637"/>
                      <a:pt x="5403" y="-1563"/>
                      <a:pt x="6990" y="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 78">
                <a:extLst>
                  <a:ext uri="{FF2B5EF4-FFF2-40B4-BE49-F238E27FC236}">
                    <a16:creationId xmlns:a16="http://schemas.microsoft.com/office/drawing/2014/main" id="{76FD52BE-7D37-FA59-AFA0-C7F7EE9DE565}"/>
                  </a:ext>
                </a:extLst>
              </p:cNvPr>
              <p:cNvSpPr/>
              <p:nvPr/>
            </p:nvSpPr>
            <p:spPr>
              <a:xfrm>
                <a:off x="3130548" y="3101971"/>
                <a:ext cx="563023" cy="644157"/>
              </a:xfrm>
              <a:custGeom>
                <a:avLst/>
                <a:gdLst>
                  <a:gd name="connsiteX0" fmla="*/ 2 w 563023"/>
                  <a:gd name="connsiteY0" fmla="*/ 4 h 644157"/>
                  <a:gd name="connsiteX1" fmla="*/ 184152 w 563023"/>
                  <a:gd name="connsiteY1" fmla="*/ 228604 h 644157"/>
                  <a:gd name="connsiteX2" fmla="*/ 177802 w 563023"/>
                  <a:gd name="connsiteY2" fmla="*/ 219079 h 644157"/>
                  <a:gd name="connsiteX3" fmla="*/ 292102 w 563023"/>
                  <a:gd name="connsiteY3" fmla="*/ 352429 h 644157"/>
                  <a:gd name="connsiteX4" fmla="*/ 260352 w 563023"/>
                  <a:gd name="connsiteY4" fmla="*/ 339729 h 644157"/>
                  <a:gd name="connsiteX5" fmla="*/ 403227 w 563023"/>
                  <a:gd name="connsiteY5" fmla="*/ 463554 h 644157"/>
                  <a:gd name="connsiteX6" fmla="*/ 555627 w 563023"/>
                  <a:gd name="connsiteY6" fmla="*/ 625479 h 644157"/>
                  <a:gd name="connsiteX7" fmla="*/ 501652 w 563023"/>
                  <a:gd name="connsiteY7" fmla="*/ 596904 h 644157"/>
                  <a:gd name="connsiteX8" fmla="*/ 180977 w 563023"/>
                  <a:gd name="connsiteY8" fmla="*/ 234954 h 644157"/>
                  <a:gd name="connsiteX9" fmla="*/ 2 w 563023"/>
                  <a:gd name="connsiteY9" fmla="*/ 4 h 6441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3023" h="644157">
                    <a:moveTo>
                      <a:pt x="2" y="4"/>
                    </a:moveTo>
                    <a:cubicBezTo>
                      <a:pt x="531" y="-1054"/>
                      <a:pt x="154519" y="192091"/>
                      <a:pt x="184152" y="228604"/>
                    </a:cubicBezTo>
                    <a:cubicBezTo>
                      <a:pt x="213785" y="265117"/>
                      <a:pt x="159810" y="198442"/>
                      <a:pt x="177802" y="219079"/>
                    </a:cubicBezTo>
                    <a:cubicBezTo>
                      <a:pt x="195794" y="239717"/>
                      <a:pt x="278344" y="332321"/>
                      <a:pt x="292102" y="352429"/>
                    </a:cubicBezTo>
                    <a:cubicBezTo>
                      <a:pt x="305860" y="372537"/>
                      <a:pt x="241831" y="321208"/>
                      <a:pt x="260352" y="339729"/>
                    </a:cubicBezTo>
                    <a:cubicBezTo>
                      <a:pt x="278873" y="358250"/>
                      <a:pt x="354015" y="415929"/>
                      <a:pt x="403227" y="463554"/>
                    </a:cubicBezTo>
                    <a:cubicBezTo>
                      <a:pt x="452440" y="511179"/>
                      <a:pt x="539223" y="603254"/>
                      <a:pt x="555627" y="625479"/>
                    </a:cubicBezTo>
                    <a:cubicBezTo>
                      <a:pt x="572031" y="647704"/>
                      <a:pt x="564094" y="661991"/>
                      <a:pt x="501652" y="596904"/>
                    </a:cubicBezTo>
                    <a:cubicBezTo>
                      <a:pt x="439210" y="531817"/>
                      <a:pt x="258764" y="328616"/>
                      <a:pt x="180977" y="234954"/>
                    </a:cubicBezTo>
                    <a:cubicBezTo>
                      <a:pt x="103190" y="141292"/>
                      <a:pt x="-527" y="1062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 79">
                <a:extLst>
                  <a:ext uri="{FF2B5EF4-FFF2-40B4-BE49-F238E27FC236}">
                    <a16:creationId xmlns:a16="http://schemas.microsoft.com/office/drawing/2014/main" id="{C4436B22-F55E-DEC9-7B92-DB16CDE7060D}"/>
                  </a:ext>
                </a:extLst>
              </p:cNvPr>
              <p:cNvSpPr/>
              <p:nvPr/>
            </p:nvSpPr>
            <p:spPr>
              <a:xfrm>
                <a:off x="3641243" y="2691060"/>
                <a:ext cx="109500" cy="1139787"/>
              </a:xfrm>
              <a:custGeom>
                <a:avLst/>
                <a:gdLst>
                  <a:gd name="connsiteX0" fmla="*/ 482 w 109500"/>
                  <a:gd name="connsiteY0" fmla="*/ 1340 h 1139787"/>
                  <a:gd name="connsiteX1" fmla="*/ 25882 w 109500"/>
                  <a:gd name="connsiteY1" fmla="*/ 255340 h 1139787"/>
                  <a:gd name="connsiteX2" fmla="*/ 29057 w 109500"/>
                  <a:gd name="connsiteY2" fmla="*/ 236290 h 1139787"/>
                  <a:gd name="connsiteX3" fmla="*/ 54457 w 109500"/>
                  <a:gd name="connsiteY3" fmla="*/ 477590 h 1139787"/>
                  <a:gd name="connsiteX4" fmla="*/ 57632 w 109500"/>
                  <a:gd name="connsiteY4" fmla="*/ 439490 h 1139787"/>
                  <a:gd name="connsiteX5" fmla="*/ 89382 w 109500"/>
                  <a:gd name="connsiteY5" fmla="*/ 849065 h 1139787"/>
                  <a:gd name="connsiteX6" fmla="*/ 98907 w 109500"/>
                  <a:gd name="connsiteY6" fmla="*/ 985590 h 1139787"/>
                  <a:gd name="connsiteX7" fmla="*/ 105257 w 109500"/>
                  <a:gd name="connsiteY7" fmla="*/ 1109415 h 1139787"/>
                  <a:gd name="connsiteX8" fmla="*/ 105257 w 109500"/>
                  <a:gd name="connsiteY8" fmla="*/ 1068140 h 1139787"/>
                  <a:gd name="connsiteX9" fmla="*/ 51282 w 109500"/>
                  <a:gd name="connsiteY9" fmla="*/ 382340 h 1139787"/>
                  <a:gd name="connsiteX10" fmla="*/ 482 w 109500"/>
                  <a:gd name="connsiteY10" fmla="*/ 1340 h 1139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9500" h="1139787">
                    <a:moveTo>
                      <a:pt x="482" y="1340"/>
                    </a:moveTo>
                    <a:cubicBezTo>
                      <a:pt x="-3751" y="-19827"/>
                      <a:pt x="21120" y="216182"/>
                      <a:pt x="25882" y="255340"/>
                    </a:cubicBezTo>
                    <a:cubicBezTo>
                      <a:pt x="30645" y="294498"/>
                      <a:pt x="24295" y="199248"/>
                      <a:pt x="29057" y="236290"/>
                    </a:cubicBezTo>
                    <a:cubicBezTo>
                      <a:pt x="33819" y="273332"/>
                      <a:pt x="49695" y="443723"/>
                      <a:pt x="54457" y="477590"/>
                    </a:cubicBezTo>
                    <a:cubicBezTo>
                      <a:pt x="59219" y="511457"/>
                      <a:pt x="51811" y="377578"/>
                      <a:pt x="57632" y="439490"/>
                    </a:cubicBezTo>
                    <a:cubicBezTo>
                      <a:pt x="63453" y="501402"/>
                      <a:pt x="82503" y="758048"/>
                      <a:pt x="89382" y="849065"/>
                    </a:cubicBezTo>
                    <a:cubicBezTo>
                      <a:pt x="96261" y="940082"/>
                      <a:pt x="96261" y="942198"/>
                      <a:pt x="98907" y="985590"/>
                    </a:cubicBezTo>
                    <a:cubicBezTo>
                      <a:pt x="101553" y="1028982"/>
                      <a:pt x="104199" y="1095657"/>
                      <a:pt x="105257" y="1109415"/>
                    </a:cubicBezTo>
                    <a:cubicBezTo>
                      <a:pt x="106315" y="1123173"/>
                      <a:pt x="114253" y="1189319"/>
                      <a:pt x="105257" y="1068140"/>
                    </a:cubicBezTo>
                    <a:cubicBezTo>
                      <a:pt x="96261" y="946961"/>
                      <a:pt x="66099" y="558023"/>
                      <a:pt x="51282" y="382340"/>
                    </a:cubicBezTo>
                    <a:cubicBezTo>
                      <a:pt x="36465" y="206657"/>
                      <a:pt x="4715" y="22507"/>
                      <a:pt x="482" y="13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 80">
                <a:extLst>
                  <a:ext uri="{FF2B5EF4-FFF2-40B4-BE49-F238E27FC236}">
                    <a16:creationId xmlns:a16="http://schemas.microsoft.com/office/drawing/2014/main" id="{6F6B6A35-8319-6FEC-10A5-4FC8EFC0BDB5}"/>
                  </a:ext>
                </a:extLst>
              </p:cNvPr>
              <p:cNvSpPr/>
              <p:nvPr/>
            </p:nvSpPr>
            <p:spPr>
              <a:xfrm>
                <a:off x="3635363" y="2654636"/>
                <a:ext cx="304879" cy="352346"/>
              </a:xfrm>
              <a:custGeom>
                <a:avLst/>
                <a:gdLst>
                  <a:gd name="connsiteX0" fmla="*/ 12 w 304879"/>
                  <a:gd name="connsiteY0" fmla="*/ 79039 h 352346"/>
                  <a:gd name="connsiteX1" fmla="*/ 85737 w 304879"/>
                  <a:gd name="connsiteY1" fmla="*/ 12364 h 352346"/>
                  <a:gd name="connsiteX2" fmla="*/ 120662 w 304879"/>
                  <a:gd name="connsiteY2" fmla="*/ 53639 h 352346"/>
                  <a:gd name="connsiteX3" fmla="*/ 79387 w 304879"/>
                  <a:gd name="connsiteY3" fmla="*/ 21889 h 352346"/>
                  <a:gd name="connsiteX4" fmla="*/ 196862 w 304879"/>
                  <a:gd name="connsiteY4" fmla="*/ 101264 h 352346"/>
                  <a:gd name="connsiteX5" fmla="*/ 193687 w 304879"/>
                  <a:gd name="connsiteY5" fmla="*/ 142539 h 352346"/>
                  <a:gd name="connsiteX6" fmla="*/ 238137 w 304879"/>
                  <a:gd name="connsiteY6" fmla="*/ 193339 h 352346"/>
                  <a:gd name="connsiteX7" fmla="*/ 304812 w 304879"/>
                  <a:gd name="connsiteY7" fmla="*/ 352089 h 352346"/>
                  <a:gd name="connsiteX8" fmla="*/ 247662 w 304879"/>
                  <a:gd name="connsiteY8" fmla="*/ 225089 h 352346"/>
                  <a:gd name="connsiteX9" fmla="*/ 111137 w 304879"/>
                  <a:gd name="connsiteY9" fmla="*/ 21889 h 352346"/>
                  <a:gd name="connsiteX10" fmla="*/ 92087 w 304879"/>
                  <a:gd name="connsiteY10" fmla="*/ 9189 h 352346"/>
                  <a:gd name="connsiteX11" fmla="*/ 12 w 304879"/>
                  <a:gd name="connsiteY11" fmla="*/ 79039 h 3523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04879" h="352346">
                    <a:moveTo>
                      <a:pt x="12" y="79039"/>
                    </a:moveTo>
                    <a:cubicBezTo>
                      <a:pt x="-1046" y="79568"/>
                      <a:pt x="65629" y="16597"/>
                      <a:pt x="85737" y="12364"/>
                    </a:cubicBezTo>
                    <a:cubicBezTo>
                      <a:pt x="105845" y="8131"/>
                      <a:pt x="121720" y="52051"/>
                      <a:pt x="120662" y="53639"/>
                    </a:cubicBezTo>
                    <a:cubicBezTo>
                      <a:pt x="119604" y="55227"/>
                      <a:pt x="66687" y="13952"/>
                      <a:pt x="79387" y="21889"/>
                    </a:cubicBezTo>
                    <a:cubicBezTo>
                      <a:pt x="92087" y="29826"/>
                      <a:pt x="177812" y="81156"/>
                      <a:pt x="196862" y="101264"/>
                    </a:cubicBezTo>
                    <a:cubicBezTo>
                      <a:pt x="215912" y="121372"/>
                      <a:pt x="186808" y="127193"/>
                      <a:pt x="193687" y="142539"/>
                    </a:cubicBezTo>
                    <a:cubicBezTo>
                      <a:pt x="200566" y="157885"/>
                      <a:pt x="219616" y="158414"/>
                      <a:pt x="238137" y="193339"/>
                    </a:cubicBezTo>
                    <a:cubicBezTo>
                      <a:pt x="256658" y="228264"/>
                      <a:pt x="303225" y="346797"/>
                      <a:pt x="304812" y="352089"/>
                    </a:cubicBezTo>
                    <a:cubicBezTo>
                      <a:pt x="306399" y="357381"/>
                      <a:pt x="279941" y="280122"/>
                      <a:pt x="247662" y="225089"/>
                    </a:cubicBezTo>
                    <a:cubicBezTo>
                      <a:pt x="215383" y="170056"/>
                      <a:pt x="111137" y="21889"/>
                      <a:pt x="111137" y="21889"/>
                    </a:cubicBezTo>
                    <a:cubicBezTo>
                      <a:pt x="85208" y="-14094"/>
                      <a:pt x="109020" y="3897"/>
                      <a:pt x="92087" y="9189"/>
                    </a:cubicBezTo>
                    <a:cubicBezTo>
                      <a:pt x="75154" y="14481"/>
                      <a:pt x="1070" y="78510"/>
                      <a:pt x="12" y="790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 81">
                <a:extLst>
                  <a:ext uri="{FF2B5EF4-FFF2-40B4-BE49-F238E27FC236}">
                    <a16:creationId xmlns:a16="http://schemas.microsoft.com/office/drawing/2014/main" id="{99F1F6B5-0B0B-5843-CA90-518A32CE0021}"/>
                  </a:ext>
                </a:extLst>
              </p:cNvPr>
              <p:cNvSpPr/>
              <p:nvPr/>
            </p:nvSpPr>
            <p:spPr>
              <a:xfrm>
                <a:off x="3727310" y="3450884"/>
                <a:ext cx="10667" cy="243102"/>
              </a:xfrm>
              <a:custGeom>
                <a:avLst/>
                <a:gdLst>
                  <a:gd name="connsiteX0" fmla="*/ 140 w 10667"/>
                  <a:gd name="connsiteY0" fmla="*/ 341 h 243102"/>
                  <a:gd name="connsiteX1" fmla="*/ 9665 w 10667"/>
                  <a:gd name="connsiteY1" fmla="*/ 187666 h 243102"/>
                  <a:gd name="connsiteX2" fmla="*/ 9665 w 10667"/>
                  <a:gd name="connsiteY2" fmla="*/ 241641 h 243102"/>
                  <a:gd name="connsiteX3" fmla="*/ 3315 w 10667"/>
                  <a:gd name="connsiteY3" fmla="*/ 143216 h 243102"/>
                  <a:gd name="connsiteX4" fmla="*/ 140 w 10667"/>
                  <a:gd name="connsiteY4" fmla="*/ 341 h 243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667" h="243102">
                    <a:moveTo>
                      <a:pt x="140" y="341"/>
                    </a:moveTo>
                    <a:cubicBezTo>
                      <a:pt x="1198" y="7749"/>
                      <a:pt x="8077" y="147449"/>
                      <a:pt x="9665" y="187666"/>
                    </a:cubicBezTo>
                    <a:cubicBezTo>
                      <a:pt x="11253" y="227883"/>
                      <a:pt x="10723" y="249049"/>
                      <a:pt x="9665" y="241641"/>
                    </a:cubicBezTo>
                    <a:cubicBezTo>
                      <a:pt x="8607" y="234233"/>
                      <a:pt x="2257" y="178141"/>
                      <a:pt x="3315" y="143216"/>
                    </a:cubicBezTo>
                    <a:cubicBezTo>
                      <a:pt x="4373" y="108291"/>
                      <a:pt x="-918" y="-7067"/>
                      <a:pt x="140" y="3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 82">
                <a:extLst>
                  <a:ext uri="{FF2B5EF4-FFF2-40B4-BE49-F238E27FC236}">
                    <a16:creationId xmlns:a16="http://schemas.microsoft.com/office/drawing/2014/main" id="{6CF36CB4-BCCA-8389-4702-81B9830B7710}"/>
                  </a:ext>
                </a:extLst>
              </p:cNvPr>
              <p:cNvSpPr/>
              <p:nvPr/>
            </p:nvSpPr>
            <p:spPr>
              <a:xfrm>
                <a:off x="3973801" y="2874279"/>
                <a:ext cx="55274" cy="273526"/>
              </a:xfrm>
              <a:custGeom>
                <a:avLst/>
                <a:gdLst>
                  <a:gd name="connsiteX0" fmla="*/ 45749 w 55274"/>
                  <a:gd name="connsiteY0" fmla="*/ 2271 h 273526"/>
                  <a:gd name="connsiteX1" fmla="*/ 7649 w 55274"/>
                  <a:gd name="connsiteY1" fmla="*/ 145146 h 273526"/>
                  <a:gd name="connsiteX2" fmla="*/ 55274 w 55274"/>
                  <a:gd name="connsiteY2" fmla="*/ 272146 h 273526"/>
                  <a:gd name="connsiteX3" fmla="*/ 7649 w 55274"/>
                  <a:gd name="connsiteY3" fmla="*/ 211821 h 273526"/>
                  <a:gd name="connsiteX4" fmla="*/ 1299 w 55274"/>
                  <a:gd name="connsiteY4" fmla="*/ 199121 h 273526"/>
                  <a:gd name="connsiteX5" fmla="*/ 20349 w 55274"/>
                  <a:gd name="connsiteY5" fmla="*/ 65771 h 273526"/>
                  <a:gd name="connsiteX6" fmla="*/ 45749 w 55274"/>
                  <a:gd name="connsiteY6" fmla="*/ 2271 h 2735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274" h="273526">
                    <a:moveTo>
                      <a:pt x="45749" y="2271"/>
                    </a:moveTo>
                    <a:cubicBezTo>
                      <a:pt x="43632" y="15500"/>
                      <a:pt x="6062" y="100167"/>
                      <a:pt x="7649" y="145146"/>
                    </a:cubicBezTo>
                    <a:cubicBezTo>
                      <a:pt x="9236" y="190125"/>
                      <a:pt x="55274" y="261034"/>
                      <a:pt x="55274" y="272146"/>
                    </a:cubicBezTo>
                    <a:cubicBezTo>
                      <a:pt x="55274" y="283258"/>
                      <a:pt x="16645" y="223992"/>
                      <a:pt x="7649" y="211821"/>
                    </a:cubicBezTo>
                    <a:cubicBezTo>
                      <a:pt x="-1347" y="199650"/>
                      <a:pt x="-818" y="223463"/>
                      <a:pt x="1299" y="199121"/>
                    </a:cubicBezTo>
                    <a:cubicBezTo>
                      <a:pt x="3416" y="174779"/>
                      <a:pt x="12412" y="94875"/>
                      <a:pt x="20349" y="65771"/>
                    </a:cubicBezTo>
                    <a:cubicBezTo>
                      <a:pt x="28286" y="36667"/>
                      <a:pt x="47866" y="-10958"/>
                      <a:pt x="45749" y="2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 83">
                <a:extLst>
                  <a:ext uri="{FF2B5EF4-FFF2-40B4-BE49-F238E27FC236}">
                    <a16:creationId xmlns:a16="http://schemas.microsoft.com/office/drawing/2014/main" id="{C8736A0B-5D34-1D71-208E-05921F2EE5A1}"/>
                  </a:ext>
                </a:extLst>
              </p:cNvPr>
              <p:cNvSpPr/>
              <p:nvPr/>
            </p:nvSpPr>
            <p:spPr>
              <a:xfrm>
                <a:off x="3872918" y="3133440"/>
                <a:ext cx="241963" cy="356226"/>
              </a:xfrm>
              <a:custGeom>
                <a:avLst/>
                <a:gdLst>
                  <a:gd name="connsiteX0" fmla="*/ 191082 w 241963"/>
                  <a:gd name="connsiteY0" fmla="*/ 285 h 356226"/>
                  <a:gd name="connsiteX1" fmla="*/ 70432 w 241963"/>
                  <a:gd name="connsiteY1" fmla="*/ 86010 h 356226"/>
                  <a:gd name="connsiteX2" fmla="*/ 582 w 241963"/>
                  <a:gd name="connsiteY2" fmla="*/ 127285 h 356226"/>
                  <a:gd name="connsiteX3" fmla="*/ 41857 w 241963"/>
                  <a:gd name="connsiteY3" fmla="*/ 127285 h 356226"/>
                  <a:gd name="connsiteX4" fmla="*/ 124407 w 241963"/>
                  <a:gd name="connsiteY4" fmla="*/ 193960 h 356226"/>
                  <a:gd name="connsiteX5" fmla="*/ 99007 w 241963"/>
                  <a:gd name="connsiteY5" fmla="*/ 181260 h 356226"/>
                  <a:gd name="connsiteX6" fmla="*/ 197432 w 241963"/>
                  <a:gd name="connsiteY6" fmla="*/ 282860 h 356226"/>
                  <a:gd name="connsiteX7" fmla="*/ 241882 w 241963"/>
                  <a:gd name="connsiteY7" fmla="*/ 355885 h 356226"/>
                  <a:gd name="connsiteX8" fmla="*/ 203782 w 241963"/>
                  <a:gd name="connsiteY8" fmla="*/ 301910 h 356226"/>
                  <a:gd name="connsiteX9" fmla="*/ 60907 w 241963"/>
                  <a:gd name="connsiteY9" fmla="*/ 127285 h 356226"/>
                  <a:gd name="connsiteX10" fmla="*/ 76782 w 241963"/>
                  <a:gd name="connsiteY10" fmla="*/ 101885 h 356226"/>
                  <a:gd name="connsiteX11" fmla="*/ 29157 w 241963"/>
                  <a:gd name="connsiteY11" fmla="*/ 117760 h 356226"/>
                  <a:gd name="connsiteX12" fmla="*/ 191082 w 241963"/>
                  <a:gd name="connsiteY12" fmla="*/ 285 h 356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1963" h="356226">
                    <a:moveTo>
                      <a:pt x="191082" y="285"/>
                    </a:moveTo>
                    <a:cubicBezTo>
                      <a:pt x="197961" y="-5007"/>
                      <a:pt x="102182" y="64843"/>
                      <a:pt x="70432" y="86010"/>
                    </a:cubicBezTo>
                    <a:cubicBezTo>
                      <a:pt x="38682" y="107177"/>
                      <a:pt x="5344" y="120406"/>
                      <a:pt x="582" y="127285"/>
                    </a:cubicBezTo>
                    <a:cubicBezTo>
                      <a:pt x="-4180" y="134164"/>
                      <a:pt x="21220" y="116173"/>
                      <a:pt x="41857" y="127285"/>
                    </a:cubicBezTo>
                    <a:cubicBezTo>
                      <a:pt x="62494" y="138397"/>
                      <a:pt x="114882" y="184964"/>
                      <a:pt x="124407" y="193960"/>
                    </a:cubicBezTo>
                    <a:cubicBezTo>
                      <a:pt x="133932" y="202956"/>
                      <a:pt x="86836" y="166443"/>
                      <a:pt x="99007" y="181260"/>
                    </a:cubicBezTo>
                    <a:cubicBezTo>
                      <a:pt x="111178" y="196077"/>
                      <a:pt x="173620" y="253756"/>
                      <a:pt x="197432" y="282860"/>
                    </a:cubicBezTo>
                    <a:cubicBezTo>
                      <a:pt x="221244" y="311964"/>
                      <a:pt x="240824" y="352710"/>
                      <a:pt x="241882" y="355885"/>
                    </a:cubicBezTo>
                    <a:cubicBezTo>
                      <a:pt x="242940" y="359060"/>
                      <a:pt x="233944" y="340010"/>
                      <a:pt x="203782" y="301910"/>
                    </a:cubicBezTo>
                    <a:cubicBezTo>
                      <a:pt x="173620" y="263810"/>
                      <a:pt x="82074" y="160622"/>
                      <a:pt x="60907" y="127285"/>
                    </a:cubicBezTo>
                    <a:cubicBezTo>
                      <a:pt x="39740" y="93948"/>
                      <a:pt x="82074" y="103472"/>
                      <a:pt x="76782" y="101885"/>
                    </a:cubicBezTo>
                    <a:cubicBezTo>
                      <a:pt x="71490" y="100298"/>
                      <a:pt x="13811" y="129402"/>
                      <a:pt x="29157" y="117760"/>
                    </a:cubicBezTo>
                    <a:cubicBezTo>
                      <a:pt x="44503" y="106118"/>
                      <a:pt x="184203" y="5577"/>
                      <a:pt x="191082" y="2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 84">
                <a:extLst>
                  <a:ext uri="{FF2B5EF4-FFF2-40B4-BE49-F238E27FC236}">
                    <a16:creationId xmlns:a16="http://schemas.microsoft.com/office/drawing/2014/main" id="{0BD6DCC5-7137-EB04-386C-E79A3B7DC943}"/>
                  </a:ext>
                </a:extLst>
              </p:cNvPr>
              <p:cNvSpPr/>
              <p:nvPr/>
            </p:nvSpPr>
            <p:spPr>
              <a:xfrm>
                <a:off x="3517457" y="2102026"/>
                <a:ext cx="439753" cy="879309"/>
              </a:xfrm>
              <a:custGeom>
                <a:avLst/>
                <a:gdLst>
                  <a:gd name="connsiteX0" fmla="*/ 19493 w 439753"/>
                  <a:gd name="connsiteY0" fmla="*/ 18874 h 879309"/>
                  <a:gd name="connsiteX1" fmla="*/ 171893 w 439753"/>
                  <a:gd name="connsiteY1" fmla="*/ 383999 h 879309"/>
                  <a:gd name="connsiteX2" fmla="*/ 159193 w 439753"/>
                  <a:gd name="connsiteY2" fmla="*/ 295099 h 879309"/>
                  <a:gd name="connsiteX3" fmla="*/ 206818 w 439753"/>
                  <a:gd name="connsiteY3" fmla="*/ 441149 h 879309"/>
                  <a:gd name="connsiteX4" fmla="*/ 321118 w 439753"/>
                  <a:gd name="connsiteY4" fmla="*/ 707849 h 879309"/>
                  <a:gd name="connsiteX5" fmla="*/ 314768 w 439753"/>
                  <a:gd name="connsiteY5" fmla="*/ 641174 h 879309"/>
                  <a:gd name="connsiteX6" fmla="*/ 429068 w 439753"/>
                  <a:gd name="connsiteY6" fmla="*/ 876124 h 879309"/>
                  <a:gd name="connsiteX7" fmla="*/ 390968 w 439753"/>
                  <a:gd name="connsiteY7" fmla="*/ 730074 h 879309"/>
                  <a:gd name="connsiteX8" fmla="*/ 41718 w 439753"/>
                  <a:gd name="connsiteY8" fmla="*/ 120474 h 879309"/>
                  <a:gd name="connsiteX9" fmla="*/ 19493 w 439753"/>
                  <a:gd name="connsiteY9" fmla="*/ 18874 h 879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39753" h="879309">
                    <a:moveTo>
                      <a:pt x="19493" y="18874"/>
                    </a:moveTo>
                    <a:cubicBezTo>
                      <a:pt x="41189" y="62795"/>
                      <a:pt x="148610" y="337962"/>
                      <a:pt x="171893" y="383999"/>
                    </a:cubicBezTo>
                    <a:cubicBezTo>
                      <a:pt x="195176" y="430037"/>
                      <a:pt x="153372" y="285574"/>
                      <a:pt x="159193" y="295099"/>
                    </a:cubicBezTo>
                    <a:cubicBezTo>
                      <a:pt x="165014" y="304624"/>
                      <a:pt x="179831" y="372357"/>
                      <a:pt x="206818" y="441149"/>
                    </a:cubicBezTo>
                    <a:cubicBezTo>
                      <a:pt x="233806" y="509941"/>
                      <a:pt x="303126" y="674512"/>
                      <a:pt x="321118" y="707849"/>
                    </a:cubicBezTo>
                    <a:cubicBezTo>
                      <a:pt x="339110" y="741186"/>
                      <a:pt x="296776" y="613128"/>
                      <a:pt x="314768" y="641174"/>
                    </a:cubicBezTo>
                    <a:cubicBezTo>
                      <a:pt x="332760" y="669220"/>
                      <a:pt x="416368" y="861307"/>
                      <a:pt x="429068" y="876124"/>
                    </a:cubicBezTo>
                    <a:cubicBezTo>
                      <a:pt x="441768" y="890941"/>
                      <a:pt x="455526" y="856016"/>
                      <a:pt x="390968" y="730074"/>
                    </a:cubicBezTo>
                    <a:cubicBezTo>
                      <a:pt x="326410" y="604132"/>
                      <a:pt x="101514" y="233716"/>
                      <a:pt x="41718" y="120474"/>
                    </a:cubicBezTo>
                    <a:cubicBezTo>
                      <a:pt x="-18078" y="7232"/>
                      <a:pt x="-2203" y="-25047"/>
                      <a:pt x="19493" y="188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 85">
                <a:extLst>
                  <a:ext uri="{FF2B5EF4-FFF2-40B4-BE49-F238E27FC236}">
                    <a16:creationId xmlns:a16="http://schemas.microsoft.com/office/drawing/2014/main" id="{13AD09A8-953B-0651-0082-2908E131E7E8}"/>
                  </a:ext>
                </a:extLst>
              </p:cNvPr>
              <p:cNvSpPr/>
              <p:nvPr/>
            </p:nvSpPr>
            <p:spPr>
              <a:xfrm>
                <a:off x="3548723" y="1840050"/>
                <a:ext cx="618294" cy="277847"/>
              </a:xfrm>
              <a:custGeom>
                <a:avLst/>
                <a:gdLst>
                  <a:gd name="connsiteX0" fmla="*/ 927 w 618294"/>
                  <a:gd name="connsiteY0" fmla="*/ 277675 h 277847"/>
                  <a:gd name="connsiteX1" fmla="*/ 305727 w 618294"/>
                  <a:gd name="connsiteY1" fmla="*/ 153850 h 277847"/>
                  <a:gd name="connsiteX2" fmla="*/ 216827 w 618294"/>
                  <a:gd name="connsiteY2" fmla="*/ 166550 h 277847"/>
                  <a:gd name="connsiteX3" fmla="*/ 423202 w 618294"/>
                  <a:gd name="connsiteY3" fmla="*/ 90350 h 277847"/>
                  <a:gd name="connsiteX4" fmla="*/ 616877 w 618294"/>
                  <a:gd name="connsiteY4" fmla="*/ 1450 h 277847"/>
                  <a:gd name="connsiteX5" fmla="*/ 502577 w 618294"/>
                  <a:gd name="connsiteY5" fmla="*/ 39550 h 277847"/>
                  <a:gd name="connsiteX6" fmla="*/ 347002 w 618294"/>
                  <a:gd name="connsiteY6" fmla="*/ 96700 h 277847"/>
                  <a:gd name="connsiteX7" fmla="*/ 397802 w 618294"/>
                  <a:gd name="connsiteY7" fmla="*/ 84000 h 277847"/>
                  <a:gd name="connsiteX8" fmla="*/ 216827 w 618294"/>
                  <a:gd name="connsiteY8" fmla="*/ 179250 h 277847"/>
                  <a:gd name="connsiteX9" fmla="*/ 927 w 618294"/>
                  <a:gd name="connsiteY9" fmla="*/ 277675 h 277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8294" h="277847">
                    <a:moveTo>
                      <a:pt x="927" y="277675"/>
                    </a:moveTo>
                    <a:cubicBezTo>
                      <a:pt x="15744" y="273442"/>
                      <a:pt x="269744" y="172371"/>
                      <a:pt x="305727" y="153850"/>
                    </a:cubicBezTo>
                    <a:cubicBezTo>
                      <a:pt x="341710" y="135329"/>
                      <a:pt x="197248" y="177133"/>
                      <a:pt x="216827" y="166550"/>
                    </a:cubicBezTo>
                    <a:cubicBezTo>
                      <a:pt x="236406" y="155967"/>
                      <a:pt x="356527" y="117867"/>
                      <a:pt x="423202" y="90350"/>
                    </a:cubicBezTo>
                    <a:cubicBezTo>
                      <a:pt x="489877" y="62833"/>
                      <a:pt x="603648" y="9917"/>
                      <a:pt x="616877" y="1450"/>
                    </a:cubicBezTo>
                    <a:cubicBezTo>
                      <a:pt x="630106" y="-7017"/>
                      <a:pt x="547556" y="23675"/>
                      <a:pt x="502577" y="39550"/>
                    </a:cubicBezTo>
                    <a:cubicBezTo>
                      <a:pt x="457598" y="55425"/>
                      <a:pt x="364464" y="89292"/>
                      <a:pt x="347002" y="96700"/>
                    </a:cubicBezTo>
                    <a:cubicBezTo>
                      <a:pt x="329540" y="104108"/>
                      <a:pt x="419498" y="70242"/>
                      <a:pt x="397802" y="84000"/>
                    </a:cubicBezTo>
                    <a:cubicBezTo>
                      <a:pt x="376106" y="97758"/>
                      <a:pt x="280856" y="151204"/>
                      <a:pt x="216827" y="179250"/>
                    </a:cubicBezTo>
                    <a:cubicBezTo>
                      <a:pt x="152798" y="207296"/>
                      <a:pt x="-13890" y="281908"/>
                      <a:pt x="927" y="2776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 86">
                <a:extLst>
                  <a:ext uri="{FF2B5EF4-FFF2-40B4-BE49-F238E27FC236}">
                    <a16:creationId xmlns:a16="http://schemas.microsoft.com/office/drawing/2014/main" id="{3BD4CEC5-48FB-EEEC-037C-E2332EC0A020}"/>
                  </a:ext>
                </a:extLst>
              </p:cNvPr>
              <p:cNvSpPr/>
              <p:nvPr/>
            </p:nvSpPr>
            <p:spPr>
              <a:xfrm>
                <a:off x="3959197" y="1893133"/>
                <a:ext cx="152428" cy="1074431"/>
              </a:xfrm>
              <a:custGeom>
                <a:avLst/>
                <a:gdLst>
                  <a:gd name="connsiteX0" fmla="*/ 152428 w 152428"/>
                  <a:gd name="connsiteY0" fmla="*/ 2342 h 1074431"/>
                  <a:gd name="connsiteX1" fmla="*/ 95278 w 152428"/>
                  <a:gd name="connsiteY1" fmla="*/ 367467 h 1074431"/>
                  <a:gd name="connsiteX2" fmla="*/ 107978 w 152428"/>
                  <a:gd name="connsiteY2" fmla="*/ 345242 h 1074431"/>
                  <a:gd name="connsiteX3" fmla="*/ 76228 w 152428"/>
                  <a:gd name="connsiteY3" fmla="*/ 503992 h 1074431"/>
                  <a:gd name="connsiteX4" fmla="*/ 19078 w 152428"/>
                  <a:gd name="connsiteY4" fmla="*/ 910392 h 1074431"/>
                  <a:gd name="connsiteX5" fmla="*/ 28 w 152428"/>
                  <a:gd name="connsiteY5" fmla="*/ 1072317 h 1074431"/>
                  <a:gd name="connsiteX6" fmla="*/ 22253 w 152428"/>
                  <a:gd name="connsiteY6" fmla="*/ 935792 h 1074431"/>
                  <a:gd name="connsiteX7" fmla="*/ 117503 w 152428"/>
                  <a:gd name="connsiteY7" fmla="*/ 154742 h 1074431"/>
                  <a:gd name="connsiteX8" fmla="*/ 95278 w 152428"/>
                  <a:gd name="connsiteY8" fmla="*/ 208717 h 1074431"/>
                  <a:gd name="connsiteX9" fmla="*/ 152428 w 152428"/>
                  <a:gd name="connsiteY9" fmla="*/ 2342 h 1074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428" h="1074431">
                    <a:moveTo>
                      <a:pt x="152428" y="2342"/>
                    </a:moveTo>
                    <a:cubicBezTo>
                      <a:pt x="152428" y="28800"/>
                      <a:pt x="102686" y="310317"/>
                      <a:pt x="95278" y="367467"/>
                    </a:cubicBezTo>
                    <a:cubicBezTo>
                      <a:pt x="87870" y="424617"/>
                      <a:pt x="111153" y="322488"/>
                      <a:pt x="107978" y="345242"/>
                    </a:cubicBezTo>
                    <a:cubicBezTo>
                      <a:pt x="104803" y="367996"/>
                      <a:pt x="91045" y="409800"/>
                      <a:pt x="76228" y="503992"/>
                    </a:cubicBezTo>
                    <a:cubicBezTo>
                      <a:pt x="61411" y="598184"/>
                      <a:pt x="31778" y="815671"/>
                      <a:pt x="19078" y="910392"/>
                    </a:cubicBezTo>
                    <a:cubicBezTo>
                      <a:pt x="6378" y="1005113"/>
                      <a:pt x="-501" y="1068084"/>
                      <a:pt x="28" y="1072317"/>
                    </a:cubicBezTo>
                    <a:cubicBezTo>
                      <a:pt x="557" y="1076550"/>
                      <a:pt x="2674" y="1088721"/>
                      <a:pt x="22253" y="935792"/>
                    </a:cubicBezTo>
                    <a:cubicBezTo>
                      <a:pt x="41832" y="782863"/>
                      <a:pt x="105332" y="275921"/>
                      <a:pt x="117503" y="154742"/>
                    </a:cubicBezTo>
                    <a:cubicBezTo>
                      <a:pt x="129674" y="33563"/>
                      <a:pt x="93161" y="235705"/>
                      <a:pt x="95278" y="208717"/>
                    </a:cubicBezTo>
                    <a:cubicBezTo>
                      <a:pt x="97395" y="181730"/>
                      <a:pt x="152428" y="-24116"/>
                      <a:pt x="152428" y="23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 87">
                <a:extLst>
                  <a:ext uri="{FF2B5EF4-FFF2-40B4-BE49-F238E27FC236}">
                    <a16:creationId xmlns:a16="http://schemas.microsoft.com/office/drawing/2014/main" id="{8B969039-61F5-41F7-A8C8-5B2ADBF10D2C}"/>
                  </a:ext>
                </a:extLst>
              </p:cNvPr>
              <p:cNvSpPr/>
              <p:nvPr/>
            </p:nvSpPr>
            <p:spPr>
              <a:xfrm>
                <a:off x="3977295" y="1835047"/>
                <a:ext cx="166286" cy="1140756"/>
              </a:xfrm>
              <a:custGeom>
                <a:avLst/>
                <a:gdLst>
                  <a:gd name="connsiteX0" fmla="*/ 166080 w 166286"/>
                  <a:gd name="connsiteY0" fmla="*/ 103 h 1140756"/>
                  <a:gd name="connsiteX1" fmla="*/ 105755 w 166286"/>
                  <a:gd name="connsiteY1" fmla="*/ 393803 h 1140756"/>
                  <a:gd name="connsiteX2" fmla="*/ 61305 w 166286"/>
                  <a:gd name="connsiteY2" fmla="*/ 730353 h 1140756"/>
                  <a:gd name="connsiteX3" fmla="*/ 74005 w 166286"/>
                  <a:gd name="connsiteY3" fmla="*/ 704953 h 1140756"/>
                  <a:gd name="connsiteX4" fmla="*/ 35905 w 166286"/>
                  <a:gd name="connsiteY4" fmla="*/ 993878 h 1140756"/>
                  <a:gd name="connsiteX5" fmla="*/ 980 w 166286"/>
                  <a:gd name="connsiteY5" fmla="*/ 1133578 h 1140756"/>
                  <a:gd name="connsiteX6" fmla="*/ 20030 w 166286"/>
                  <a:gd name="connsiteY6" fmla="*/ 1038328 h 1140756"/>
                  <a:gd name="connsiteX7" fmla="*/ 121630 w 166286"/>
                  <a:gd name="connsiteY7" fmla="*/ 362053 h 1140756"/>
                  <a:gd name="connsiteX8" fmla="*/ 166080 w 166286"/>
                  <a:gd name="connsiteY8" fmla="*/ 103 h 1140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6286" h="1140756">
                    <a:moveTo>
                      <a:pt x="166080" y="103"/>
                    </a:moveTo>
                    <a:cubicBezTo>
                      <a:pt x="163434" y="5395"/>
                      <a:pt x="123217" y="272095"/>
                      <a:pt x="105755" y="393803"/>
                    </a:cubicBezTo>
                    <a:cubicBezTo>
                      <a:pt x="88292" y="515511"/>
                      <a:pt x="66597" y="678495"/>
                      <a:pt x="61305" y="730353"/>
                    </a:cubicBezTo>
                    <a:cubicBezTo>
                      <a:pt x="56013" y="782211"/>
                      <a:pt x="78238" y="661032"/>
                      <a:pt x="74005" y="704953"/>
                    </a:cubicBezTo>
                    <a:cubicBezTo>
                      <a:pt x="69772" y="748874"/>
                      <a:pt x="48076" y="922441"/>
                      <a:pt x="35905" y="993878"/>
                    </a:cubicBezTo>
                    <a:cubicBezTo>
                      <a:pt x="23734" y="1065315"/>
                      <a:pt x="3626" y="1126170"/>
                      <a:pt x="980" y="1133578"/>
                    </a:cubicBezTo>
                    <a:cubicBezTo>
                      <a:pt x="-1666" y="1140986"/>
                      <a:pt x="-78" y="1166915"/>
                      <a:pt x="20030" y="1038328"/>
                    </a:cubicBezTo>
                    <a:cubicBezTo>
                      <a:pt x="40138" y="909741"/>
                      <a:pt x="97818" y="530328"/>
                      <a:pt x="121630" y="362053"/>
                    </a:cubicBezTo>
                    <a:cubicBezTo>
                      <a:pt x="145442" y="193778"/>
                      <a:pt x="168726" y="-5189"/>
                      <a:pt x="166080" y="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 88">
                <a:extLst>
                  <a:ext uri="{FF2B5EF4-FFF2-40B4-BE49-F238E27FC236}">
                    <a16:creationId xmlns:a16="http://schemas.microsoft.com/office/drawing/2014/main" id="{2163505E-78DB-B3D7-DB8F-CC50A2330C4F}"/>
                  </a:ext>
                </a:extLst>
              </p:cNvPr>
              <p:cNvSpPr/>
              <p:nvPr/>
            </p:nvSpPr>
            <p:spPr>
              <a:xfrm>
                <a:off x="3939807" y="3152773"/>
                <a:ext cx="178175" cy="307995"/>
              </a:xfrm>
              <a:custGeom>
                <a:avLst/>
                <a:gdLst>
                  <a:gd name="connsiteX0" fmla="*/ 133718 w 178175"/>
                  <a:gd name="connsiteY0" fmla="*/ 2 h 307995"/>
                  <a:gd name="connsiteX1" fmla="*/ 13068 w 178175"/>
                  <a:gd name="connsiteY1" fmla="*/ 88902 h 307995"/>
                  <a:gd name="connsiteX2" fmla="*/ 25768 w 178175"/>
                  <a:gd name="connsiteY2" fmla="*/ 107952 h 307995"/>
                  <a:gd name="connsiteX3" fmla="*/ 41643 w 178175"/>
                  <a:gd name="connsiteY3" fmla="*/ 158752 h 307995"/>
                  <a:gd name="connsiteX4" fmla="*/ 47993 w 178175"/>
                  <a:gd name="connsiteY4" fmla="*/ 152402 h 307995"/>
                  <a:gd name="connsiteX5" fmla="*/ 121018 w 178175"/>
                  <a:gd name="connsiteY5" fmla="*/ 225427 h 307995"/>
                  <a:gd name="connsiteX6" fmla="*/ 178168 w 178175"/>
                  <a:gd name="connsiteY6" fmla="*/ 307977 h 307995"/>
                  <a:gd name="connsiteX7" fmla="*/ 124193 w 178175"/>
                  <a:gd name="connsiteY7" fmla="*/ 231777 h 307995"/>
                  <a:gd name="connsiteX8" fmla="*/ 9893 w 178175"/>
                  <a:gd name="connsiteY8" fmla="*/ 114302 h 307995"/>
                  <a:gd name="connsiteX9" fmla="*/ 73393 w 178175"/>
                  <a:gd name="connsiteY9" fmla="*/ 79377 h 307995"/>
                  <a:gd name="connsiteX10" fmla="*/ 368 w 178175"/>
                  <a:gd name="connsiteY10" fmla="*/ 92077 h 307995"/>
                  <a:gd name="connsiteX11" fmla="*/ 133718 w 178175"/>
                  <a:gd name="connsiteY11" fmla="*/ 2 h 307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8175" h="307995">
                    <a:moveTo>
                      <a:pt x="133718" y="2"/>
                    </a:moveTo>
                    <a:cubicBezTo>
                      <a:pt x="135835" y="-527"/>
                      <a:pt x="13068" y="88902"/>
                      <a:pt x="13068" y="88902"/>
                    </a:cubicBezTo>
                    <a:cubicBezTo>
                      <a:pt x="-4924" y="106894"/>
                      <a:pt x="21006" y="96310"/>
                      <a:pt x="25768" y="107952"/>
                    </a:cubicBezTo>
                    <a:cubicBezTo>
                      <a:pt x="30530" y="119594"/>
                      <a:pt x="41643" y="158752"/>
                      <a:pt x="41643" y="158752"/>
                    </a:cubicBezTo>
                    <a:cubicBezTo>
                      <a:pt x="45347" y="166160"/>
                      <a:pt x="34764" y="141290"/>
                      <a:pt x="47993" y="152402"/>
                    </a:cubicBezTo>
                    <a:cubicBezTo>
                      <a:pt x="61222" y="163514"/>
                      <a:pt x="99322" y="199498"/>
                      <a:pt x="121018" y="225427"/>
                    </a:cubicBezTo>
                    <a:cubicBezTo>
                      <a:pt x="142714" y="251356"/>
                      <a:pt x="177639" y="306919"/>
                      <a:pt x="178168" y="307977"/>
                    </a:cubicBezTo>
                    <a:cubicBezTo>
                      <a:pt x="178697" y="309035"/>
                      <a:pt x="152239" y="264056"/>
                      <a:pt x="124193" y="231777"/>
                    </a:cubicBezTo>
                    <a:cubicBezTo>
                      <a:pt x="96147" y="199498"/>
                      <a:pt x="18360" y="139702"/>
                      <a:pt x="9893" y="114302"/>
                    </a:cubicBezTo>
                    <a:cubicBezTo>
                      <a:pt x="1426" y="88902"/>
                      <a:pt x="74980" y="83081"/>
                      <a:pt x="73393" y="79377"/>
                    </a:cubicBezTo>
                    <a:cubicBezTo>
                      <a:pt x="71806" y="75673"/>
                      <a:pt x="-5982" y="99485"/>
                      <a:pt x="368" y="92077"/>
                    </a:cubicBezTo>
                    <a:cubicBezTo>
                      <a:pt x="6718" y="84669"/>
                      <a:pt x="131601" y="531"/>
                      <a:pt x="13371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 89">
                <a:extLst>
                  <a:ext uri="{FF2B5EF4-FFF2-40B4-BE49-F238E27FC236}">
                    <a16:creationId xmlns:a16="http://schemas.microsoft.com/office/drawing/2014/main" id="{DF4AC7DD-312E-63C6-57A3-4C3DAED66822}"/>
                  </a:ext>
                </a:extLst>
              </p:cNvPr>
              <p:cNvSpPr/>
              <p:nvPr/>
            </p:nvSpPr>
            <p:spPr>
              <a:xfrm>
                <a:off x="4006942" y="3136659"/>
                <a:ext cx="156605" cy="306565"/>
              </a:xfrm>
              <a:custGeom>
                <a:avLst/>
                <a:gdLst>
                  <a:gd name="connsiteX0" fmla="*/ 3083 w 156605"/>
                  <a:gd name="connsiteY0" fmla="*/ 3416 h 306565"/>
                  <a:gd name="connsiteX1" fmla="*/ 149133 w 156605"/>
                  <a:gd name="connsiteY1" fmla="*/ 295516 h 306565"/>
                  <a:gd name="connsiteX2" fmla="*/ 126908 w 156605"/>
                  <a:gd name="connsiteY2" fmla="*/ 235191 h 306565"/>
                  <a:gd name="connsiteX3" fmla="*/ 53883 w 156605"/>
                  <a:gd name="connsiteY3" fmla="*/ 139941 h 306565"/>
                  <a:gd name="connsiteX4" fmla="*/ 3083 w 156605"/>
                  <a:gd name="connsiteY4" fmla="*/ 3416 h 306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6605" h="306565">
                    <a:moveTo>
                      <a:pt x="3083" y="3416"/>
                    </a:moveTo>
                    <a:cubicBezTo>
                      <a:pt x="18958" y="29345"/>
                      <a:pt x="128495" y="256887"/>
                      <a:pt x="149133" y="295516"/>
                    </a:cubicBezTo>
                    <a:cubicBezTo>
                      <a:pt x="169771" y="334145"/>
                      <a:pt x="142783" y="261120"/>
                      <a:pt x="126908" y="235191"/>
                    </a:cubicBezTo>
                    <a:cubicBezTo>
                      <a:pt x="111033" y="209262"/>
                      <a:pt x="70816" y="173278"/>
                      <a:pt x="53883" y="139941"/>
                    </a:cubicBezTo>
                    <a:cubicBezTo>
                      <a:pt x="36950" y="106604"/>
                      <a:pt x="-12792" y="-22513"/>
                      <a:pt x="3083" y="3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 90">
                <a:extLst>
                  <a:ext uri="{FF2B5EF4-FFF2-40B4-BE49-F238E27FC236}">
                    <a16:creationId xmlns:a16="http://schemas.microsoft.com/office/drawing/2014/main" id="{16D47DC0-8873-F172-A8B4-D5B7311C0271}"/>
                  </a:ext>
                </a:extLst>
              </p:cNvPr>
              <p:cNvSpPr/>
              <p:nvPr/>
            </p:nvSpPr>
            <p:spPr>
              <a:xfrm>
                <a:off x="4104612" y="3381335"/>
                <a:ext cx="42114" cy="120749"/>
              </a:xfrm>
              <a:custGeom>
                <a:avLst/>
                <a:gdLst>
                  <a:gd name="connsiteX0" fmla="*/ 41938 w 42114"/>
                  <a:gd name="connsiteY0" fmla="*/ 40 h 120749"/>
                  <a:gd name="connsiteX1" fmla="*/ 19713 w 42114"/>
                  <a:gd name="connsiteY1" fmla="*/ 63540 h 120749"/>
                  <a:gd name="connsiteX2" fmla="*/ 663 w 42114"/>
                  <a:gd name="connsiteY2" fmla="*/ 120690 h 120749"/>
                  <a:gd name="connsiteX3" fmla="*/ 7013 w 42114"/>
                  <a:gd name="connsiteY3" fmla="*/ 73065 h 120749"/>
                  <a:gd name="connsiteX4" fmla="*/ 41938 w 42114"/>
                  <a:gd name="connsiteY4" fmla="*/ 40 h 120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2114" h="120749">
                    <a:moveTo>
                      <a:pt x="41938" y="40"/>
                    </a:moveTo>
                    <a:cubicBezTo>
                      <a:pt x="44055" y="-1548"/>
                      <a:pt x="26592" y="43432"/>
                      <a:pt x="19713" y="63540"/>
                    </a:cubicBezTo>
                    <a:cubicBezTo>
                      <a:pt x="12834" y="83648"/>
                      <a:pt x="2780" y="119102"/>
                      <a:pt x="663" y="120690"/>
                    </a:cubicBezTo>
                    <a:cubicBezTo>
                      <a:pt x="-1454" y="122278"/>
                      <a:pt x="1721" y="91586"/>
                      <a:pt x="7013" y="73065"/>
                    </a:cubicBezTo>
                    <a:cubicBezTo>
                      <a:pt x="12305" y="54544"/>
                      <a:pt x="39821" y="1628"/>
                      <a:pt x="41938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 91">
                <a:extLst>
                  <a:ext uri="{FF2B5EF4-FFF2-40B4-BE49-F238E27FC236}">
                    <a16:creationId xmlns:a16="http://schemas.microsoft.com/office/drawing/2014/main" id="{81403E8E-9E3B-F053-CB90-1148309B435C}"/>
                  </a:ext>
                </a:extLst>
              </p:cNvPr>
              <p:cNvSpPr/>
              <p:nvPr/>
            </p:nvSpPr>
            <p:spPr>
              <a:xfrm>
                <a:off x="4061451" y="3411809"/>
                <a:ext cx="91998" cy="252439"/>
              </a:xfrm>
              <a:custGeom>
                <a:avLst/>
                <a:gdLst>
                  <a:gd name="connsiteX0" fmla="*/ 91449 w 91998"/>
                  <a:gd name="connsiteY0" fmla="*/ 1316 h 252439"/>
                  <a:gd name="connsiteX1" fmla="*/ 59699 w 91998"/>
                  <a:gd name="connsiteY1" fmla="*/ 80691 h 252439"/>
                  <a:gd name="connsiteX2" fmla="*/ 37474 w 91998"/>
                  <a:gd name="connsiteY2" fmla="*/ 134666 h 252439"/>
                  <a:gd name="connsiteX3" fmla="*/ 59699 w 91998"/>
                  <a:gd name="connsiteY3" fmla="*/ 102916 h 252439"/>
                  <a:gd name="connsiteX4" fmla="*/ 2549 w 91998"/>
                  <a:gd name="connsiteY4" fmla="*/ 248966 h 252439"/>
                  <a:gd name="connsiteX5" fmla="*/ 12074 w 91998"/>
                  <a:gd name="connsiteY5" fmla="*/ 201341 h 252439"/>
                  <a:gd name="connsiteX6" fmla="*/ 31124 w 91998"/>
                  <a:gd name="connsiteY6" fmla="*/ 141016 h 252439"/>
                  <a:gd name="connsiteX7" fmla="*/ 31124 w 91998"/>
                  <a:gd name="connsiteY7" fmla="*/ 150541 h 252439"/>
                  <a:gd name="connsiteX8" fmla="*/ 91449 w 91998"/>
                  <a:gd name="connsiteY8" fmla="*/ 1316 h 252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1998" h="252439">
                    <a:moveTo>
                      <a:pt x="91449" y="1316"/>
                    </a:moveTo>
                    <a:cubicBezTo>
                      <a:pt x="96211" y="-10326"/>
                      <a:pt x="68695" y="58466"/>
                      <a:pt x="59699" y="80691"/>
                    </a:cubicBezTo>
                    <a:cubicBezTo>
                      <a:pt x="50703" y="102916"/>
                      <a:pt x="37474" y="130962"/>
                      <a:pt x="37474" y="134666"/>
                    </a:cubicBezTo>
                    <a:cubicBezTo>
                      <a:pt x="37474" y="138370"/>
                      <a:pt x="65520" y="83866"/>
                      <a:pt x="59699" y="102916"/>
                    </a:cubicBezTo>
                    <a:cubicBezTo>
                      <a:pt x="53878" y="121966"/>
                      <a:pt x="10486" y="232562"/>
                      <a:pt x="2549" y="248966"/>
                    </a:cubicBezTo>
                    <a:cubicBezTo>
                      <a:pt x="-5389" y="265370"/>
                      <a:pt x="7311" y="219333"/>
                      <a:pt x="12074" y="201341"/>
                    </a:cubicBezTo>
                    <a:cubicBezTo>
                      <a:pt x="16836" y="183349"/>
                      <a:pt x="27949" y="149483"/>
                      <a:pt x="31124" y="141016"/>
                    </a:cubicBezTo>
                    <a:cubicBezTo>
                      <a:pt x="34299" y="132549"/>
                      <a:pt x="22128" y="167474"/>
                      <a:pt x="31124" y="150541"/>
                    </a:cubicBezTo>
                    <a:cubicBezTo>
                      <a:pt x="40120" y="133608"/>
                      <a:pt x="86687" y="12958"/>
                      <a:pt x="91449" y="1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 92">
                <a:extLst>
                  <a:ext uri="{FF2B5EF4-FFF2-40B4-BE49-F238E27FC236}">
                    <a16:creationId xmlns:a16="http://schemas.microsoft.com/office/drawing/2014/main" id="{56AADB60-F252-4D64-F72F-5725C00E57F9}"/>
                  </a:ext>
                </a:extLst>
              </p:cNvPr>
              <p:cNvSpPr/>
              <p:nvPr/>
            </p:nvSpPr>
            <p:spPr>
              <a:xfrm>
                <a:off x="4032250" y="3152775"/>
                <a:ext cx="228967" cy="649839"/>
              </a:xfrm>
              <a:custGeom>
                <a:avLst/>
                <a:gdLst>
                  <a:gd name="connsiteX0" fmla="*/ 0 w 228967"/>
                  <a:gd name="connsiteY0" fmla="*/ 0 h 649839"/>
                  <a:gd name="connsiteX1" fmla="*/ 149225 w 228967"/>
                  <a:gd name="connsiteY1" fmla="*/ 279400 h 649839"/>
                  <a:gd name="connsiteX2" fmla="*/ 152400 w 228967"/>
                  <a:gd name="connsiteY2" fmla="*/ 273050 h 649839"/>
                  <a:gd name="connsiteX3" fmla="*/ 193675 w 228967"/>
                  <a:gd name="connsiteY3" fmla="*/ 409575 h 649839"/>
                  <a:gd name="connsiteX4" fmla="*/ 196850 w 228967"/>
                  <a:gd name="connsiteY4" fmla="*/ 466725 h 649839"/>
                  <a:gd name="connsiteX5" fmla="*/ 203200 w 228967"/>
                  <a:gd name="connsiteY5" fmla="*/ 536575 h 649839"/>
                  <a:gd name="connsiteX6" fmla="*/ 228600 w 228967"/>
                  <a:gd name="connsiteY6" fmla="*/ 644525 h 649839"/>
                  <a:gd name="connsiteX7" fmla="*/ 215900 w 228967"/>
                  <a:gd name="connsiteY7" fmla="*/ 606425 h 649839"/>
                  <a:gd name="connsiteX8" fmla="*/ 184150 w 228967"/>
                  <a:gd name="connsiteY8" fmla="*/ 377825 h 649839"/>
                  <a:gd name="connsiteX9" fmla="*/ 149225 w 228967"/>
                  <a:gd name="connsiteY9" fmla="*/ 279400 h 649839"/>
                  <a:gd name="connsiteX10" fmla="*/ 0 w 228967"/>
                  <a:gd name="connsiteY10" fmla="*/ 0 h 649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8967" h="649839">
                    <a:moveTo>
                      <a:pt x="0" y="0"/>
                    </a:moveTo>
                    <a:lnTo>
                      <a:pt x="149225" y="279400"/>
                    </a:lnTo>
                    <a:cubicBezTo>
                      <a:pt x="174625" y="324908"/>
                      <a:pt x="144992" y="251354"/>
                      <a:pt x="152400" y="273050"/>
                    </a:cubicBezTo>
                    <a:cubicBezTo>
                      <a:pt x="159808" y="294746"/>
                      <a:pt x="186267" y="377296"/>
                      <a:pt x="193675" y="409575"/>
                    </a:cubicBezTo>
                    <a:cubicBezTo>
                      <a:pt x="201083" y="441854"/>
                      <a:pt x="195263" y="445558"/>
                      <a:pt x="196850" y="466725"/>
                    </a:cubicBezTo>
                    <a:cubicBezTo>
                      <a:pt x="198437" y="487892"/>
                      <a:pt x="197908" y="506942"/>
                      <a:pt x="203200" y="536575"/>
                    </a:cubicBezTo>
                    <a:cubicBezTo>
                      <a:pt x="208492" y="566208"/>
                      <a:pt x="226483" y="632883"/>
                      <a:pt x="228600" y="644525"/>
                    </a:cubicBezTo>
                    <a:cubicBezTo>
                      <a:pt x="230717" y="656167"/>
                      <a:pt x="223308" y="650875"/>
                      <a:pt x="215900" y="606425"/>
                    </a:cubicBezTo>
                    <a:cubicBezTo>
                      <a:pt x="208492" y="561975"/>
                      <a:pt x="195262" y="432329"/>
                      <a:pt x="184150" y="377825"/>
                    </a:cubicBezTo>
                    <a:cubicBezTo>
                      <a:pt x="173038" y="323321"/>
                      <a:pt x="182033" y="338667"/>
                      <a:pt x="149225" y="279400"/>
                    </a:cubicBezTo>
                    <a:cubicBezTo>
                      <a:pt x="116417" y="220133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 93">
                <a:extLst>
                  <a:ext uri="{FF2B5EF4-FFF2-40B4-BE49-F238E27FC236}">
                    <a16:creationId xmlns:a16="http://schemas.microsoft.com/office/drawing/2014/main" id="{5A00BD91-4784-6B92-0E72-CFB43CC051E6}"/>
                  </a:ext>
                </a:extLst>
              </p:cNvPr>
              <p:cNvSpPr/>
              <p:nvPr/>
            </p:nvSpPr>
            <p:spPr>
              <a:xfrm>
                <a:off x="4110764" y="3368371"/>
                <a:ext cx="100573" cy="191853"/>
              </a:xfrm>
              <a:custGeom>
                <a:avLst/>
                <a:gdLst>
                  <a:gd name="connsiteX0" fmla="*/ 861 w 100573"/>
                  <a:gd name="connsiteY0" fmla="*/ 304 h 191853"/>
                  <a:gd name="connsiteX1" fmla="*/ 51661 w 100573"/>
                  <a:gd name="connsiteY1" fmla="*/ 86029 h 191853"/>
                  <a:gd name="connsiteX2" fmla="*/ 96111 w 100573"/>
                  <a:gd name="connsiteY2" fmla="*/ 155879 h 191853"/>
                  <a:gd name="connsiteX3" fmla="*/ 92936 w 100573"/>
                  <a:gd name="connsiteY3" fmla="*/ 190804 h 191853"/>
                  <a:gd name="connsiteX4" fmla="*/ 96111 w 100573"/>
                  <a:gd name="connsiteY4" fmla="*/ 117779 h 191853"/>
                  <a:gd name="connsiteX5" fmla="*/ 861 w 100573"/>
                  <a:gd name="connsiteY5" fmla="*/ 304 h 191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0573" h="191853">
                    <a:moveTo>
                      <a:pt x="861" y="304"/>
                    </a:moveTo>
                    <a:cubicBezTo>
                      <a:pt x="-6547" y="-4988"/>
                      <a:pt x="35786" y="60100"/>
                      <a:pt x="51661" y="86029"/>
                    </a:cubicBezTo>
                    <a:cubicBezTo>
                      <a:pt x="67536" y="111958"/>
                      <a:pt x="89232" y="138417"/>
                      <a:pt x="96111" y="155879"/>
                    </a:cubicBezTo>
                    <a:cubicBezTo>
                      <a:pt x="102990" y="173341"/>
                      <a:pt x="92936" y="197154"/>
                      <a:pt x="92936" y="190804"/>
                    </a:cubicBezTo>
                    <a:cubicBezTo>
                      <a:pt x="92936" y="184454"/>
                      <a:pt x="107753" y="145825"/>
                      <a:pt x="96111" y="117779"/>
                    </a:cubicBezTo>
                    <a:cubicBezTo>
                      <a:pt x="84469" y="89733"/>
                      <a:pt x="8269" y="5596"/>
                      <a:pt x="861" y="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 94">
                <a:extLst>
                  <a:ext uri="{FF2B5EF4-FFF2-40B4-BE49-F238E27FC236}">
                    <a16:creationId xmlns:a16="http://schemas.microsoft.com/office/drawing/2014/main" id="{459E5C17-F205-A94C-3BA5-53EB61F0E182}"/>
                  </a:ext>
                </a:extLst>
              </p:cNvPr>
              <p:cNvSpPr/>
              <p:nvPr/>
            </p:nvSpPr>
            <p:spPr>
              <a:xfrm>
                <a:off x="4041438" y="1733623"/>
                <a:ext cx="715867" cy="1019208"/>
              </a:xfrm>
              <a:custGeom>
                <a:avLst/>
                <a:gdLst>
                  <a:gd name="connsiteX0" fmla="*/ 337 w 715867"/>
                  <a:gd name="connsiteY0" fmla="*/ 136452 h 1019208"/>
                  <a:gd name="connsiteX1" fmla="*/ 254337 w 715867"/>
                  <a:gd name="connsiteY1" fmla="*/ 50727 h 1019208"/>
                  <a:gd name="connsiteX2" fmla="*/ 254337 w 715867"/>
                  <a:gd name="connsiteY2" fmla="*/ 60252 h 1019208"/>
                  <a:gd name="connsiteX3" fmla="*/ 282912 w 715867"/>
                  <a:gd name="connsiteY3" fmla="*/ 107877 h 1019208"/>
                  <a:gd name="connsiteX4" fmla="*/ 413087 w 715867"/>
                  <a:gd name="connsiteY4" fmla="*/ 393627 h 1019208"/>
                  <a:gd name="connsiteX5" fmla="*/ 533737 w 715867"/>
                  <a:gd name="connsiteY5" fmla="*/ 641277 h 1019208"/>
                  <a:gd name="connsiteX6" fmla="*/ 498812 w 715867"/>
                  <a:gd name="connsiteY6" fmla="*/ 593652 h 1019208"/>
                  <a:gd name="connsiteX7" fmla="*/ 714712 w 715867"/>
                  <a:gd name="connsiteY7" fmla="*/ 1009577 h 1019208"/>
                  <a:gd name="connsiteX8" fmla="*/ 568662 w 715867"/>
                  <a:gd name="connsiteY8" fmla="*/ 815902 h 1019208"/>
                  <a:gd name="connsiteX9" fmla="*/ 238462 w 715867"/>
                  <a:gd name="connsiteY9" fmla="*/ 50727 h 1019208"/>
                  <a:gd name="connsiteX10" fmla="*/ 209887 w 715867"/>
                  <a:gd name="connsiteY10" fmla="*/ 69777 h 1019208"/>
                  <a:gd name="connsiteX11" fmla="*/ 200362 w 715867"/>
                  <a:gd name="connsiteY11" fmla="*/ 50727 h 1019208"/>
                  <a:gd name="connsiteX12" fmla="*/ 337 w 715867"/>
                  <a:gd name="connsiteY12" fmla="*/ 136452 h 101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5867" h="1019208">
                    <a:moveTo>
                      <a:pt x="337" y="136452"/>
                    </a:moveTo>
                    <a:cubicBezTo>
                      <a:pt x="9333" y="136452"/>
                      <a:pt x="212004" y="63427"/>
                      <a:pt x="254337" y="50727"/>
                    </a:cubicBezTo>
                    <a:cubicBezTo>
                      <a:pt x="296670" y="38027"/>
                      <a:pt x="249574" y="50727"/>
                      <a:pt x="254337" y="60252"/>
                    </a:cubicBezTo>
                    <a:cubicBezTo>
                      <a:pt x="259100" y="69777"/>
                      <a:pt x="256454" y="52315"/>
                      <a:pt x="282912" y="107877"/>
                    </a:cubicBezTo>
                    <a:cubicBezTo>
                      <a:pt x="309370" y="163439"/>
                      <a:pt x="371283" y="304727"/>
                      <a:pt x="413087" y="393627"/>
                    </a:cubicBezTo>
                    <a:cubicBezTo>
                      <a:pt x="454891" y="482527"/>
                      <a:pt x="519450" y="607940"/>
                      <a:pt x="533737" y="641277"/>
                    </a:cubicBezTo>
                    <a:cubicBezTo>
                      <a:pt x="548024" y="674614"/>
                      <a:pt x="468650" y="532269"/>
                      <a:pt x="498812" y="593652"/>
                    </a:cubicBezTo>
                    <a:cubicBezTo>
                      <a:pt x="528974" y="655035"/>
                      <a:pt x="703070" y="972535"/>
                      <a:pt x="714712" y="1009577"/>
                    </a:cubicBezTo>
                    <a:cubicBezTo>
                      <a:pt x="726354" y="1046619"/>
                      <a:pt x="648037" y="975710"/>
                      <a:pt x="568662" y="815902"/>
                    </a:cubicBezTo>
                    <a:cubicBezTo>
                      <a:pt x="489287" y="656094"/>
                      <a:pt x="298258" y="175081"/>
                      <a:pt x="238462" y="50727"/>
                    </a:cubicBezTo>
                    <a:cubicBezTo>
                      <a:pt x="178666" y="-73627"/>
                      <a:pt x="216237" y="69777"/>
                      <a:pt x="209887" y="69777"/>
                    </a:cubicBezTo>
                    <a:cubicBezTo>
                      <a:pt x="203537" y="69777"/>
                      <a:pt x="235816" y="36969"/>
                      <a:pt x="200362" y="50727"/>
                    </a:cubicBezTo>
                    <a:cubicBezTo>
                      <a:pt x="164908" y="64485"/>
                      <a:pt x="-8659" y="136452"/>
                      <a:pt x="337" y="1364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 95">
                <a:extLst>
                  <a:ext uri="{FF2B5EF4-FFF2-40B4-BE49-F238E27FC236}">
                    <a16:creationId xmlns:a16="http://schemas.microsoft.com/office/drawing/2014/main" id="{B2A45935-B6B5-0EE0-DF8F-98056087A728}"/>
                  </a:ext>
                </a:extLst>
              </p:cNvPr>
              <p:cNvSpPr/>
              <p:nvPr/>
            </p:nvSpPr>
            <p:spPr>
              <a:xfrm>
                <a:off x="4470397" y="2714549"/>
                <a:ext cx="193724" cy="314580"/>
              </a:xfrm>
              <a:custGeom>
                <a:avLst/>
                <a:gdLst>
                  <a:gd name="connsiteX0" fmla="*/ 193678 w 193724"/>
                  <a:gd name="connsiteY0" fmla="*/ 76 h 314580"/>
                  <a:gd name="connsiteX1" fmla="*/ 92078 w 193724"/>
                  <a:gd name="connsiteY1" fmla="*/ 146126 h 314580"/>
                  <a:gd name="connsiteX2" fmla="*/ 3 w 193724"/>
                  <a:gd name="connsiteY2" fmla="*/ 314401 h 314580"/>
                  <a:gd name="connsiteX3" fmla="*/ 95253 w 193724"/>
                  <a:gd name="connsiteY3" fmla="*/ 177876 h 314580"/>
                  <a:gd name="connsiteX4" fmla="*/ 107953 w 193724"/>
                  <a:gd name="connsiteY4" fmla="*/ 142951 h 314580"/>
                  <a:gd name="connsiteX5" fmla="*/ 79378 w 193724"/>
                  <a:gd name="connsiteY5" fmla="*/ 165176 h 314580"/>
                  <a:gd name="connsiteX6" fmla="*/ 193678 w 193724"/>
                  <a:gd name="connsiteY6" fmla="*/ 76 h 314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3724" h="314580">
                    <a:moveTo>
                      <a:pt x="193678" y="76"/>
                    </a:moveTo>
                    <a:cubicBezTo>
                      <a:pt x="195795" y="-3099"/>
                      <a:pt x="124357" y="93739"/>
                      <a:pt x="92078" y="146126"/>
                    </a:cubicBezTo>
                    <a:cubicBezTo>
                      <a:pt x="59799" y="198513"/>
                      <a:pt x="-526" y="309109"/>
                      <a:pt x="3" y="314401"/>
                    </a:cubicBezTo>
                    <a:cubicBezTo>
                      <a:pt x="532" y="319693"/>
                      <a:pt x="77261" y="206451"/>
                      <a:pt x="95253" y="177876"/>
                    </a:cubicBezTo>
                    <a:cubicBezTo>
                      <a:pt x="113245" y="149301"/>
                      <a:pt x="110599" y="145068"/>
                      <a:pt x="107953" y="142951"/>
                    </a:cubicBezTo>
                    <a:cubicBezTo>
                      <a:pt x="105307" y="140834"/>
                      <a:pt x="64032" y="185284"/>
                      <a:pt x="79378" y="165176"/>
                    </a:cubicBezTo>
                    <a:cubicBezTo>
                      <a:pt x="94724" y="145068"/>
                      <a:pt x="191561" y="3251"/>
                      <a:pt x="193678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 96">
                <a:extLst>
                  <a:ext uri="{FF2B5EF4-FFF2-40B4-BE49-F238E27FC236}">
                    <a16:creationId xmlns:a16="http://schemas.microsoft.com/office/drawing/2014/main" id="{E1359B05-83E1-7F72-2B15-38243FF141F7}"/>
                  </a:ext>
                </a:extLst>
              </p:cNvPr>
              <p:cNvSpPr/>
              <p:nvPr/>
            </p:nvSpPr>
            <p:spPr>
              <a:xfrm>
                <a:off x="4444925" y="2981300"/>
                <a:ext cx="188863" cy="372628"/>
              </a:xfrm>
              <a:custGeom>
                <a:avLst/>
                <a:gdLst>
                  <a:gd name="connsiteX0" fmla="*/ 75 w 188863"/>
                  <a:gd name="connsiteY0" fmla="*/ 25 h 372628"/>
                  <a:gd name="connsiteX1" fmla="*/ 98500 w 188863"/>
                  <a:gd name="connsiteY1" fmla="*/ 171475 h 372628"/>
                  <a:gd name="connsiteX2" fmla="*/ 98500 w 188863"/>
                  <a:gd name="connsiteY2" fmla="*/ 146075 h 372628"/>
                  <a:gd name="connsiteX3" fmla="*/ 162000 w 188863"/>
                  <a:gd name="connsiteY3" fmla="*/ 308000 h 372628"/>
                  <a:gd name="connsiteX4" fmla="*/ 184225 w 188863"/>
                  <a:gd name="connsiteY4" fmla="*/ 371500 h 372628"/>
                  <a:gd name="connsiteX5" fmla="*/ 181050 w 188863"/>
                  <a:gd name="connsiteY5" fmla="*/ 336575 h 372628"/>
                  <a:gd name="connsiteX6" fmla="*/ 104850 w 188863"/>
                  <a:gd name="connsiteY6" fmla="*/ 193700 h 372628"/>
                  <a:gd name="connsiteX7" fmla="*/ 123900 w 188863"/>
                  <a:gd name="connsiteY7" fmla="*/ 215925 h 372628"/>
                  <a:gd name="connsiteX8" fmla="*/ 82625 w 188863"/>
                  <a:gd name="connsiteY8" fmla="*/ 158775 h 372628"/>
                  <a:gd name="connsiteX9" fmla="*/ 75 w 188863"/>
                  <a:gd name="connsiteY9" fmla="*/ 25 h 372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8863" h="372628">
                    <a:moveTo>
                      <a:pt x="75" y="25"/>
                    </a:moveTo>
                    <a:cubicBezTo>
                      <a:pt x="2721" y="2142"/>
                      <a:pt x="82096" y="147133"/>
                      <a:pt x="98500" y="171475"/>
                    </a:cubicBezTo>
                    <a:cubicBezTo>
                      <a:pt x="114904" y="195817"/>
                      <a:pt x="87917" y="123321"/>
                      <a:pt x="98500" y="146075"/>
                    </a:cubicBezTo>
                    <a:cubicBezTo>
                      <a:pt x="109083" y="168829"/>
                      <a:pt x="147712" y="270429"/>
                      <a:pt x="162000" y="308000"/>
                    </a:cubicBezTo>
                    <a:cubicBezTo>
                      <a:pt x="176288" y="345571"/>
                      <a:pt x="181050" y="366738"/>
                      <a:pt x="184225" y="371500"/>
                    </a:cubicBezTo>
                    <a:cubicBezTo>
                      <a:pt x="187400" y="376262"/>
                      <a:pt x="194279" y="366208"/>
                      <a:pt x="181050" y="336575"/>
                    </a:cubicBezTo>
                    <a:cubicBezTo>
                      <a:pt x="167821" y="306942"/>
                      <a:pt x="114375" y="213808"/>
                      <a:pt x="104850" y="193700"/>
                    </a:cubicBezTo>
                    <a:cubicBezTo>
                      <a:pt x="95325" y="173592"/>
                      <a:pt x="127604" y="221746"/>
                      <a:pt x="123900" y="215925"/>
                    </a:cubicBezTo>
                    <a:cubicBezTo>
                      <a:pt x="120196" y="210104"/>
                      <a:pt x="100087" y="188937"/>
                      <a:pt x="82625" y="158775"/>
                    </a:cubicBezTo>
                    <a:cubicBezTo>
                      <a:pt x="65163" y="128613"/>
                      <a:pt x="-2571" y="-2092"/>
                      <a:pt x="75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 97">
                <a:extLst>
                  <a:ext uri="{FF2B5EF4-FFF2-40B4-BE49-F238E27FC236}">
                    <a16:creationId xmlns:a16="http://schemas.microsoft.com/office/drawing/2014/main" id="{935D4741-0E92-A1F7-8853-5A5EF23ED6F4}"/>
                  </a:ext>
                </a:extLst>
              </p:cNvPr>
              <p:cNvSpPr/>
              <p:nvPr/>
            </p:nvSpPr>
            <p:spPr>
              <a:xfrm>
                <a:off x="4528696" y="2742005"/>
                <a:ext cx="154803" cy="617382"/>
              </a:xfrm>
              <a:custGeom>
                <a:avLst/>
                <a:gdLst>
                  <a:gd name="connsiteX0" fmla="*/ 154429 w 154803"/>
                  <a:gd name="connsiteY0" fmla="*/ 1195 h 617382"/>
                  <a:gd name="connsiteX1" fmla="*/ 14729 w 154803"/>
                  <a:gd name="connsiteY1" fmla="*/ 236145 h 617382"/>
                  <a:gd name="connsiteX2" fmla="*/ 36954 w 154803"/>
                  <a:gd name="connsiteY2" fmla="*/ 213920 h 617382"/>
                  <a:gd name="connsiteX3" fmla="*/ 14729 w 154803"/>
                  <a:gd name="connsiteY3" fmla="*/ 258370 h 617382"/>
                  <a:gd name="connsiteX4" fmla="*/ 62354 w 154803"/>
                  <a:gd name="connsiteY4" fmla="*/ 350445 h 617382"/>
                  <a:gd name="connsiteX5" fmla="*/ 40129 w 154803"/>
                  <a:gd name="connsiteY5" fmla="*/ 321870 h 617382"/>
                  <a:gd name="connsiteX6" fmla="*/ 125854 w 154803"/>
                  <a:gd name="connsiteY6" fmla="*/ 537770 h 617382"/>
                  <a:gd name="connsiteX7" fmla="*/ 113154 w 154803"/>
                  <a:gd name="connsiteY7" fmla="*/ 617145 h 617382"/>
                  <a:gd name="connsiteX8" fmla="*/ 141729 w 154803"/>
                  <a:gd name="connsiteY8" fmla="*/ 556820 h 617382"/>
                  <a:gd name="connsiteX9" fmla="*/ 68704 w 154803"/>
                  <a:gd name="connsiteY9" fmla="*/ 410770 h 617382"/>
                  <a:gd name="connsiteX10" fmla="*/ 11554 w 154803"/>
                  <a:gd name="connsiteY10" fmla="*/ 277420 h 617382"/>
                  <a:gd name="connsiteX11" fmla="*/ 5204 w 154803"/>
                  <a:gd name="connsiteY11" fmla="*/ 293295 h 617382"/>
                  <a:gd name="connsiteX12" fmla="*/ 71879 w 154803"/>
                  <a:gd name="connsiteY12" fmla="*/ 134545 h 617382"/>
                  <a:gd name="connsiteX13" fmla="*/ 56004 w 154803"/>
                  <a:gd name="connsiteY13" fmla="*/ 144070 h 617382"/>
                  <a:gd name="connsiteX14" fmla="*/ 154429 w 154803"/>
                  <a:gd name="connsiteY14" fmla="*/ 1195 h 617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54803" h="617382">
                    <a:moveTo>
                      <a:pt x="154429" y="1195"/>
                    </a:moveTo>
                    <a:cubicBezTo>
                      <a:pt x="147550" y="16541"/>
                      <a:pt x="34308" y="200691"/>
                      <a:pt x="14729" y="236145"/>
                    </a:cubicBezTo>
                    <a:cubicBezTo>
                      <a:pt x="-4850" y="271599"/>
                      <a:pt x="36954" y="210216"/>
                      <a:pt x="36954" y="213920"/>
                    </a:cubicBezTo>
                    <a:cubicBezTo>
                      <a:pt x="36954" y="217624"/>
                      <a:pt x="10496" y="235616"/>
                      <a:pt x="14729" y="258370"/>
                    </a:cubicBezTo>
                    <a:cubicBezTo>
                      <a:pt x="18962" y="281124"/>
                      <a:pt x="58121" y="339862"/>
                      <a:pt x="62354" y="350445"/>
                    </a:cubicBezTo>
                    <a:cubicBezTo>
                      <a:pt x="66587" y="361028"/>
                      <a:pt x="29546" y="290649"/>
                      <a:pt x="40129" y="321870"/>
                    </a:cubicBezTo>
                    <a:cubicBezTo>
                      <a:pt x="50712" y="353091"/>
                      <a:pt x="113683" y="488558"/>
                      <a:pt x="125854" y="537770"/>
                    </a:cubicBezTo>
                    <a:cubicBezTo>
                      <a:pt x="138025" y="586983"/>
                      <a:pt x="110508" y="613970"/>
                      <a:pt x="113154" y="617145"/>
                    </a:cubicBezTo>
                    <a:cubicBezTo>
                      <a:pt x="115800" y="620320"/>
                      <a:pt x="149137" y="591216"/>
                      <a:pt x="141729" y="556820"/>
                    </a:cubicBezTo>
                    <a:cubicBezTo>
                      <a:pt x="134321" y="522424"/>
                      <a:pt x="90400" y="457337"/>
                      <a:pt x="68704" y="410770"/>
                    </a:cubicBezTo>
                    <a:cubicBezTo>
                      <a:pt x="47008" y="364203"/>
                      <a:pt x="11554" y="277420"/>
                      <a:pt x="11554" y="277420"/>
                    </a:cubicBezTo>
                    <a:cubicBezTo>
                      <a:pt x="971" y="257841"/>
                      <a:pt x="-4850" y="317107"/>
                      <a:pt x="5204" y="293295"/>
                    </a:cubicBezTo>
                    <a:cubicBezTo>
                      <a:pt x="15258" y="269483"/>
                      <a:pt x="63412" y="159416"/>
                      <a:pt x="71879" y="134545"/>
                    </a:cubicBezTo>
                    <a:cubicBezTo>
                      <a:pt x="80346" y="109674"/>
                      <a:pt x="40658" y="165237"/>
                      <a:pt x="56004" y="144070"/>
                    </a:cubicBezTo>
                    <a:cubicBezTo>
                      <a:pt x="71350" y="122903"/>
                      <a:pt x="161308" y="-14151"/>
                      <a:pt x="154429" y="11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 99">
                <a:extLst>
                  <a:ext uri="{FF2B5EF4-FFF2-40B4-BE49-F238E27FC236}">
                    <a16:creationId xmlns:a16="http://schemas.microsoft.com/office/drawing/2014/main" id="{C9DDC961-0D38-DA6D-2338-11F05057C081}"/>
                  </a:ext>
                </a:extLst>
              </p:cNvPr>
              <p:cNvSpPr/>
              <p:nvPr/>
            </p:nvSpPr>
            <p:spPr>
              <a:xfrm>
                <a:off x="4682963" y="2755894"/>
                <a:ext cx="238639" cy="355883"/>
              </a:xfrm>
              <a:custGeom>
                <a:avLst/>
                <a:gdLst>
                  <a:gd name="connsiteX0" fmla="*/ 162 w 238639"/>
                  <a:gd name="connsiteY0" fmla="*/ 6 h 355883"/>
                  <a:gd name="connsiteX1" fmla="*/ 212887 w 238639"/>
                  <a:gd name="connsiteY1" fmla="*/ 47631 h 355883"/>
                  <a:gd name="connsiteX2" fmla="*/ 235112 w 238639"/>
                  <a:gd name="connsiteY2" fmla="*/ 107956 h 355883"/>
                  <a:gd name="connsiteX3" fmla="*/ 238287 w 238639"/>
                  <a:gd name="connsiteY3" fmla="*/ 171456 h 355883"/>
                  <a:gd name="connsiteX4" fmla="*/ 231937 w 238639"/>
                  <a:gd name="connsiteY4" fmla="*/ 355606 h 355883"/>
                  <a:gd name="connsiteX5" fmla="*/ 235112 w 238639"/>
                  <a:gd name="connsiteY5" fmla="*/ 209556 h 355883"/>
                  <a:gd name="connsiteX6" fmla="*/ 228762 w 238639"/>
                  <a:gd name="connsiteY6" fmla="*/ 66681 h 355883"/>
                  <a:gd name="connsiteX7" fmla="*/ 177962 w 238639"/>
                  <a:gd name="connsiteY7" fmla="*/ 44456 h 355883"/>
                  <a:gd name="connsiteX8" fmla="*/ 162 w 238639"/>
                  <a:gd name="connsiteY8" fmla="*/ 6 h 35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8639" h="355883">
                    <a:moveTo>
                      <a:pt x="162" y="6"/>
                    </a:moveTo>
                    <a:cubicBezTo>
                      <a:pt x="5983" y="535"/>
                      <a:pt x="173729" y="29639"/>
                      <a:pt x="212887" y="47631"/>
                    </a:cubicBezTo>
                    <a:cubicBezTo>
                      <a:pt x="252045" y="65623"/>
                      <a:pt x="230879" y="87319"/>
                      <a:pt x="235112" y="107956"/>
                    </a:cubicBezTo>
                    <a:cubicBezTo>
                      <a:pt x="239345" y="128593"/>
                      <a:pt x="238816" y="130181"/>
                      <a:pt x="238287" y="171456"/>
                    </a:cubicBezTo>
                    <a:cubicBezTo>
                      <a:pt x="237758" y="212731"/>
                      <a:pt x="232466" y="349256"/>
                      <a:pt x="231937" y="355606"/>
                    </a:cubicBezTo>
                    <a:cubicBezTo>
                      <a:pt x="231408" y="361956"/>
                      <a:pt x="235641" y="257710"/>
                      <a:pt x="235112" y="209556"/>
                    </a:cubicBezTo>
                    <a:cubicBezTo>
                      <a:pt x="234583" y="161402"/>
                      <a:pt x="238287" y="94198"/>
                      <a:pt x="228762" y="66681"/>
                    </a:cubicBezTo>
                    <a:cubicBezTo>
                      <a:pt x="219237" y="39164"/>
                      <a:pt x="209183" y="56098"/>
                      <a:pt x="177962" y="44456"/>
                    </a:cubicBezTo>
                    <a:cubicBezTo>
                      <a:pt x="146741" y="32814"/>
                      <a:pt x="-5659" y="-523"/>
                      <a:pt x="162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 100">
                <a:extLst>
                  <a:ext uri="{FF2B5EF4-FFF2-40B4-BE49-F238E27FC236}">
                    <a16:creationId xmlns:a16="http://schemas.microsoft.com/office/drawing/2014/main" id="{76648AAD-5857-CBE1-6A12-3ED3AAC76C54}"/>
                  </a:ext>
                </a:extLst>
              </p:cNvPr>
              <p:cNvSpPr/>
              <p:nvPr/>
            </p:nvSpPr>
            <p:spPr>
              <a:xfrm>
                <a:off x="4679158" y="3113722"/>
                <a:ext cx="245526" cy="188472"/>
              </a:xfrm>
              <a:custGeom>
                <a:avLst/>
                <a:gdLst>
                  <a:gd name="connsiteX0" fmla="*/ 245267 w 245526"/>
                  <a:gd name="connsiteY0" fmla="*/ 953 h 188472"/>
                  <a:gd name="connsiteX1" fmla="*/ 38892 w 245526"/>
                  <a:gd name="connsiteY1" fmla="*/ 159703 h 188472"/>
                  <a:gd name="connsiteX2" fmla="*/ 76992 w 245526"/>
                  <a:gd name="connsiteY2" fmla="*/ 121603 h 188472"/>
                  <a:gd name="connsiteX3" fmla="*/ 792 w 245526"/>
                  <a:gd name="connsiteY3" fmla="*/ 188278 h 188472"/>
                  <a:gd name="connsiteX4" fmla="*/ 134142 w 245526"/>
                  <a:gd name="connsiteY4" fmla="*/ 96203 h 188472"/>
                  <a:gd name="connsiteX5" fmla="*/ 83342 w 245526"/>
                  <a:gd name="connsiteY5" fmla="*/ 93028 h 188472"/>
                  <a:gd name="connsiteX6" fmla="*/ 245267 w 245526"/>
                  <a:gd name="connsiteY6" fmla="*/ 953 h 188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526" h="188472">
                    <a:moveTo>
                      <a:pt x="245267" y="953"/>
                    </a:moveTo>
                    <a:cubicBezTo>
                      <a:pt x="237859" y="12066"/>
                      <a:pt x="66938" y="139595"/>
                      <a:pt x="38892" y="159703"/>
                    </a:cubicBezTo>
                    <a:cubicBezTo>
                      <a:pt x="10846" y="179811"/>
                      <a:pt x="83342" y="116841"/>
                      <a:pt x="76992" y="121603"/>
                    </a:cubicBezTo>
                    <a:cubicBezTo>
                      <a:pt x="70642" y="126365"/>
                      <a:pt x="-8733" y="192511"/>
                      <a:pt x="792" y="188278"/>
                    </a:cubicBezTo>
                    <a:cubicBezTo>
                      <a:pt x="10317" y="184045"/>
                      <a:pt x="120384" y="112078"/>
                      <a:pt x="134142" y="96203"/>
                    </a:cubicBezTo>
                    <a:cubicBezTo>
                      <a:pt x="147900" y="80328"/>
                      <a:pt x="67467" y="106786"/>
                      <a:pt x="83342" y="93028"/>
                    </a:cubicBezTo>
                    <a:cubicBezTo>
                      <a:pt x="99217" y="79270"/>
                      <a:pt x="252675" y="-10160"/>
                      <a:pt x="245267" y="9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 101">
                <a:extLst>
                  <a:ext uri="{FF2B5EF4-FFF2-40B4-BE49-F238E27FC236}">
                    <a16:creationId xmlns:a16="http://schemas.microsoft.com/office/drawing/2014/main" id="{FD01F80C-0F15-143A-3EA8-ED9DEB51DA68}"/>
                  </a:ext>
                </a:extLst>
              </p:cNvPr>
              <p:cNvSpPr/>
              <p:nvPr/>
            </p:nvSpPr>
            <p:spPr>
              <a:xfrm>
                <a:off x="4642962" y="2730154"/>
                <a:ext cx="310259" cy="366487"/>
              </a:xfrm>
              <a:custGeom>
                <a:avLst/>
                <a:gdLst>
                  <a:gd name="connsiteX0" fmla="*/ 2063 w 310259"/>
                  <a:gd name="connsiteY0" fmla="*/ 346 h 366487"/>
                  <a:gd name="connsiteX1" fmla="*/ 125888 w 310259"/>
                  <a:gd name="connsiteY1" fmla="*/ 32096 h 366487"/>
                  <a:gd name="connsiteX2" fmla="*/ 262413 w 310259"/>
                  <a:gd name="connsiteY2" fmla="*/ 51146 h 366487"/>
                  <a:gd name="connsiteX3" fmla="*/ 281463 w 310259"/>
                  <a:gd name="connsiteY3" fmla="*/ 63846 h 366487"/>
                  <a:gd name="connsiteX4" fmla="*/ 287813 w 310259"/>
                  <a:gd name="connsiteY4" fmla="*/ 57496 h 366487"/>
                  <a:gd name="connsiteX5" fmla="*/ 284638 w 310259"/>
                  <a:gd name="connsiteY5" fmla="*/ 108296 h 366487"/>
                  <a:gd name="connsiteX6" fmla="*/ 310038 w 310259"/>
                  <a:gd name="connsiteY6" fmla="*/ 254346 h 366487"/>
                  <a:gd name="connsiteX7" fmla="*/ 297338 w 310259"/>
                  <a:gd name="connsiteY7" fmla="*/ 365471 h 366487"/>
                  <a:gd name="connsiteX8" fmla="*/ 303688 w 310259"/>
                  <a:gd name="connsiteY8" fmla="*/ 295621 h 366487"/>
                  <a:gd name="connsiteX9" fmla="*/ 281463 w 310259"/>
                  <a:gd name="connsiteY9" fmla="*/ 76546 h 366487"/>
                  <a:gd name="connsiteX10" fmla="*/ 230663 w 310259"/>
                  <a:gd name="connsiteY10" fmla="*/ 54321 h 366487"/>
                  <a:gd name="connsiteX11" fmla="*/ 2063 w 310259"/>
                  <a:gd name="connsiteY11" fmla="*/ 346 h 366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0259" h="366487">
                    <a:moveTo>
                      <a:pt x="2063" y="346"/>
                    </a:moveTo>
                    <a:cubicBezTo>
                      <a:pt x="-15399" y="-3358"/>
                      <a:pt x="82496" y="23629"/>
                      <a:pt x="125888" y="32096"/>
                    </a:cubicBezTo>
                    <a:cubicBezTo>
                      <a:pt x="169280" y="40563"/>
                      <a:pt x="236484" y="45854"/>
                      <a:pt x="262413" y="51146"/>
                    </a:cubicBezTo>
                    <a:cubicBezTo>
                      <a:pt x="288342" y="56438"/>
                      <a:pt x="281463" y="63846"/>
                      <a:pt x="281463" y="63846"/>
                    </a:cubicBezTo>
                    <a:cubicBezTo>
                      <a:pt x="285696" y="64904"/>
                      <a:pt x="287284" y="50088"/>
                      <a:pt x="287813" y="57496"/>
                    </a:cubicBezTo>
                    <a:cubicBezTo>
                      <a:pt x="288342" y="64904"/>
                      <a:pt x="280934" y="75488"/>
                      <a:pt x="284638" y="108296"/>
                    </a:cubicBezTo>
                    <a:cubicBezTo>
                      <a:pt x="288342" y="141104"/>
                      <a:pt x="307921" y="211484"/>
                      <a:pt x="310038" y="254346"/>
                    </a:cubicBezTo>
                    <a:cubicBezTo>
                      <a:pt x="312155" y="297208"/>
                      <a:pt x="298396" y="358592"/>
                      <a:pt x="297338" y="365471"/>
                    </a:cubicBezTo>
                    <a:cubicBezTo>
                      <a:pt x="296280" y="372350"/>
                      <a:pt x="306334" y="343775"/>
                      <a:pt x="303688" y="295621"/>
                    </a:cubicBezTo>
                    <a:cubicBezTo>
                      <a:pt x="301042" y="247467"/>
                      <a:pt x="293634" y="116763"/>
                      <a:pt x="281463" y="76546"/>
                    </a:cubicBezTo>
                    <a:cubicBezTo>
                      <a:pt x="269292" y="36329"/>
                      <a:pt x="274055" y="64904"/>
                      <a:pt x="230663" y="54321"/>
                    </a:cubicBezTo>
                    <a:lnTo>
                      <a:pt x="2063" y="34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 102">
                <a:extLst>
                  <a:ext uri="{FF2B5EF4-FFF2-40B4-BE49-F238E27FC236}">
                    <a16:creationId xmlns:a16="http://schemas.microsoft.com/office/drawing/2014/main" id="{0BA4C7FF-4C4E-68D4-2487-9973FC652B3F}"/>
                  </a:ext>
                </a:extLst>
              </p:cNvPr>
              <p:cNvSpPr/>
              <p:nvPr/>
            </p:nvSpPr>
            <p:spPr>
              <a:xfrm>
                <a:off x="3386334" y="5187735"/>
                <a:ext cx="91084" cy="133569"/>
              </a:xfrm>
              <a:custGeom>
                <a:avLst/>
                <a:gdLst>
                  <a:gd name="connsiteX0" fmla="*/ 90291 w 91084"/>
                  <a:gd name="connsiteY0" fmla="*/ 215 h 133569"/>
                  <a:gd name="connsiteX1" fmla="*/ 42666 w 91084"/>
                  <a:gd name="connsiteY1" fmla="*/ 63715 h 133569"/>
                  <a:gd name="connsiteX2" fmla="*/ 1391 w 91084"/>
                  <a:gd name="connsiteY2" fmla="*/ 133565 h 133569"/>
                  <a:gd name="connsiteX3" fmla="*/ 29966 w 91084"/>
                  <a:gd name="connsiteY3" fmla="*/ 60540 h 133569"/>
                  <a:gd name="connsiteX4" fmla="*/ 1391 w 91084"/>
                  <a:gd name="connsiteY4" fmla="*/ 85940 h 133569"/>
                  <a:gd name="connsiteX5" fmla="*/ 90291 w 91084"/>
                  <a:gd name="connsiteY5" fmla="*/ 215 h 133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084" h="133569">
                    <a:moveTo>
                      <a:pt x="90291" y="215"/>
                    </a:moveTo>
                    <a:cubicBezTo>
                      <a:pt x="97170" y="-3489"/>
                      <a:pt x="57483" y="41490"/>
                      <a:pt x="42666" y="63715"/>
                    </a:cubicBezTo>
                    <a:cubicBezTo>
                      <a:pt x="27849" y="85940"/>
                      <a:pt x="3508" y="134094"/>
                      <a:pt x="1391" y="133565"/>
                    </a:cubicBezTo>
                    <a:cubicBezTo>
                      <a:pt x="-726" y="133036"/>
                      <a:pt x="29966" y="68477"/>
                      <a:pt x="29966" y="60540"/>
                    </a:cubicBezTo>
                    <a:cubicBezTo>
                      <a:pt x="29966" y="52603"/>
                      <a:pt x="-7605" y="95994"/>
                      <a:pt x="1391" y="85940"/>
                    </a:cubicBezTo>
                    <a:cubicBezTo>
                      <a:pt x="10387" y="75886"/>
                      <a:pt x="83412" y="3919"/>
                      <a:pt x="90291" y="215"/>
                    </a:cubicBezTo>
                    <a:close/>
                  </a:path>
                </a:pathLst>
              </a:custGeom>
              <a:solidFill>
                <a:srgbClr val="FFC0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 103">
                <a:extLst>
                  <a:ext uri="{FF2B5EF4-FFF2-40B4-BE49-F238E27FC236}">
                    <a16:creationId xmlns:a16="http://schemas.microsoft.com/office/drawing/2014/main" id="{DABEC79E-B0C5-43F2-07B2-DD135617DA16}"/>
                  </a:ext>
                </a:extLst>
              </p:cNvPr>
              <p:cNvSpPr/>
              <p:nvPr/>
            </p:nvSpPr>
            <p:spPr>
              <a:xfrm>
                <a:off x="3384550" y="5210145"/>
                <a:ext cx="54208" cy="165130"/>
              </a:xfrm>
              <a:custGeom>
                <a:avLst/>
                <a:gdLst>
                  <a:gd name="connsiteX0" fmla="*/ 25400 w 54208"/>
                  <a:gd name="connsiteY0" fmla="*/ 30 h 165130"/>
                  <a:gd name="connsiteX1" fmla="*/ 44450 w 54208"/>
                  <a:gd name="connsiteY1" fmla="*/ 82580 h 165130"/>
                  <a:gd name="connsiteX2" fmla="*/ 9525 w 54208"/>
                  <a:gd name="connsiteY2" fmla="*/ 146080 h 165130"/>
                  <a:gd name="connsiteX3" fmla="*/ 0 w 54208"/>
                  <a:gd name="connsiteY3" fmla="*/ 165130 h 165130"/>
                  <a:gd name="connsiteX4" fmla="*/ 22225 w 54208"/>
                  <a:gd name="connsiteY4" fmla="*/ 120680 h 165130"/>
                  <a:gd name="connsiteX5" fmla="*/ 53975 w 54208"/>
                  <a:gd name="connsiteY5" fmla="*/ 92105 h 165130"/>
                  <a:gd name="connsiteX6" fmla="*/ 25400 w 54208"/>
                  <a:gd name="connsiteY6" fmla="*/ 30 h 1651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208" h="165130">
                    <a:moveTo>
                      <a:pt x="25400" y="30"/>
                    </a:moveTo>
                    <a:cubicBezTo>
                      <a:pt x="23813" y="-1557"/>
                      <a:pt x="47096" y="58238"/>
                      <a:pt x="44450" y="82580"/>
                    </a:cubicBezTo>
                    <a:cubicBezTo>
                      <a:pt x="41804" y="106922"/>
                      <a:pt x="9525" y="146080"/>
                      <a:pt x="9525" y="146080"/>
                    </a:cubicBezTo>
                    <a:cubicBezTo>
                      <a:pt x="2117" y="159838"/>
                      <a:pt x="0" y="165130"/>
                      <a:pt x="0" y="165130"/>
                    </a:cubicBezTo>
                    <a:cubicBezTo>
                      <a:pt x="2117" y="160897"/>
                      <a:pt x="13229" y="132851"/>
                      <a:pt x="22225" y="120680"/>
                    </a:cubicBezTo>
                    <a:cubicBezTo>
                      <a:pt x="31221" y="108509"/>
                      <a:pt x="50800" y="109038"/>
                      <a:pt x="53975" y="92105"/>
                    </a:cubicBezTo>
                    <a:cubicBezTo>
                      <a:pt x="57150" y="75172"/>
                      <a:pt x="26987" y="1617"/>
                      <a:pt x="25400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 105">
                <a:extLst>
                  <a:ext uri="{FF2B5EF4-FFF2-40B4-BE49-F238E27FC236}">
                    <a16:creationId xmlns:a16="http://schemas.microsoft.com/office/drawing/2014/main" id="{705E4D45-025F-50D7-C087-3B02380F4407}"/>
                  </a:ext>
                </a:extLst>
              </p:cNvPr>
              <p:cNvSpPr/>
              <p:nvPr/>
            </p:nvSpPr>
            <p:spPr>
              <a:xfrm>
                <a:off x="4794248" y="2793909"/>
                <a:ext cx="103345" cy="247760"/>
              </a:xfrm>
              <a:custGeom>
                <a:avLst/>
                <a:gdLst>
                  <a:gd name="connsiteX0" fmla="*/ 2 w 103345"/>
                  <a:gd name="connsiteY0" fmla="*/ 91 h 247760"/>
                  <a:gd name="connsiteX1" fmla="*/ 95252 w 103345"/>
                  <a:gd name="connsiteY1" fmla="*/ 108041 h 247760"/>
                  <a:gd name="connsiteX2" fmla="*/ 95252 w 103345"/>
                  <a:gd name="connsiteY2" fmla="*/ 184241 h 247760"/>
                  <a:gd name="connsiteX3" fmla="*/ 69852 w 103345"/>
                  <a:gd name="connsiteY3" fmla="*/ 247741 h 247760"/>
                  <a:gd name="connsiteX4" fmla="*/ 82552 w 103345"/>
                  <a:gd name="connsiteY4" fmla="*/ 177891 h 247760"/>
                  <a:gd name="connsiteX5" fmla="*/ 92077 w 103345"/>
                  <a:gd name="connsiteY5" fmla="*/ 127091 h 247760"/>
                  <a:gd name="connsiteX6" fmla="*/ 2 w 103345"/>
                  <a:gd name="connsiteY6" fmla="*/ 91 h 247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3345" h="247760">
                    <a:moveTo>
                      <a:pt x="2" y="91"/>
                    </a:moveTo>
                    <a:cubicBezTo>
                      <a:pt x="531" y="-3084"/>
                      <a:pt x="79377" y="77349"/>
                      <a:pt x="95252" y="108041"/>
                    </a:cubicBezTo>
                    <a:cubicBezTo>
                      <a:pt x="111127" y="138733"/>
                      <a:pt x="99485" y="160958"/>
                      <a:pt x="95252" y="184241"/>
                    </a:cubicBezTo>
                    <a:cubicBezTo>
                      <a:pt x="91019" y="207524"/>
                      <a:pt x="71969" y="248799"/>
                      <a:pt x="69852" y="247741"/>
                    </a:cubicBezTo>
                    <a:cubicBezTo>
                      <a:pt x="67735" y="246683"/>
                      <a:pt x="78848" y="197999"/>
                      <a:pt x="82552" y="177891"/>
                    </a:cubicBezTo>
                    <a:cubicBezTo>
                      <a:pt x="86256" y="157783"/>
                      <a:pt x="103719" y="155137"/>
                      <a:pt x="92077" y="127091"/>
                    </a:cubicBezTo>
                    <a:cubicBezTo>
                      <a:pt x="80435" y="99045"/>
                      <a:pt x="-527" y="3266"/>
                      <a:pt x="2" y="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 106">
                <a:extLst>
                  <a:ext uri="{FF2B5EF4-FFF2-40B4-BE49-F238E27FC236}">
                    <a16:creationId xmlns:a16="http://schemas.microsoft.com/office/drawing/2014/main" id="{38395965-B20E-3139-E4E0-3B50D9853EF6}"/>
                  </a:ext>
                </a:extLst>
              </p:cNvPr>
              <p:cNvSpPr/>
              <p:nvPr/>
            </p:nvSpPr>
            <p:spPr>
              <a:xfrm>
                <a:off x="4613454" y="2790502"/>
                <a:ext cx="187146" cy="302492"/>
              </a:xfrm>
              <a:custGeom>
                <a:avLst/>
                <a:gdLst>
                  <a:gd name="connsiteX0" fmla="*/ 187146 w 187146"/>
                  <a:gd name="connsiteY0" fmla="*/ 323 h 302492"/>
                  <a:gd name="connsiteX1" fmla="*/ 18871 w 187146"/>
                  <a:gd name="connsiteY1" fmla="*/ 54298 h 302492"/>
                  <a:gd name="connsiteX2" fmla="*/ 47446 w 187146"/>
                  <a:gd name="connsiteY2" fmla="*/ 57473 h 302492"/>
                  <a:gd name="connsiteX3" fmla="*/ 18871 w 187146"/>
                  <a:gd name="connsiteY3" fmla="*/ 105098 h 302492"/>
                  <a:gd name="connsiteX4" fmla="*/ 18871 w 187146"/>
                  <a:gd name="connsiteY4" fmla="*/ 159073 h 302492"/>
                  <a:gd name="connsiteX5" fmla="*/ 9346 w 187146"/>
                  <a:gd name="connsiteY5" fmla="*/ 162248 h 302492"/>
                  <a:gd name="connsiteX6" fmla="*/ 47446 w 187146"/>
                  <a:gd name="connsiteY6" fmla="*/ 238448 h 302492"/>
                  <a:gd name="connsiteX7" fmla="*/ 47446 w 187146"/>
                  <a:gd name="connsiteY7" fmla="*/ 301948 h 302492"/>
                  <a:gd name="connsiteX8" fmla="*/ 50621 w 187146"/>
                  <a:gd name="connsiteY8" fmla="*/ 263848 h 302492"/>
                  <a:gd name="connsiteX9" fmla="*/ 6171 w 187146"/>
                  <a:gd name="connsiteY9" fmla="*/ 174948 h 302492"/>
                  <a:gd name="connsiteX10" fmla="*/ 18871 w 187146"/>
                  <a:gd name="connsiteY10" fmla="*/ 82873 h 302492"/>
                  <a:gd name="connsiteX11" fmla="*/ 187146 w 187146"/>
                  <a:gd name="connsiteY11" fmla="*/ 323 h 302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7146" h="302492">
                    <a:moveTo>
                      <a:pt x="187146" y="323"/>
                    </a:moveTo>
                    <a:cubicBezTo>
                      <a:pt x="187146" y="-4439"/>
                      <a:pt x="42154" y="44773"/>
                      <a:pt x="18871" y="54298"/>
                    </a:cubicBezTo>
                    <a:cubicBezTo>
                      <a:pt x="-4412" y="63823"/>
                      <a:pt x="47446" y="49006"/>
                      <a:pt x="47446" y="57473"/>
                    </a:cubicBezTo>
                    <a:cubicBezTo>
                      <a:pt x="47446" y="65940"/>
                      <a:pt x="23633" y="88165"/>
                      <a:pt x="18871" y="105098"/>
                    </a:cubicBezTo>
                    <a:cubicBezTo>
                      <a:pt x="14109" y="122031"/>
                      <a:pt x="18871" y="159073"/>
                      <a:pt x="18871" y="159073"/>
                    </a:cubicBezTo>
                    <a:cubicBezTo>
                      <a:pt x="17283" y="168598"/>
                      <a:pt x="4584" y="149019"/>
                      <a:pt x="9346" y="162248"/>
                    </a:cubicBezTo>
                    <a:cubicBezTo>
                      <a:pt x="14108" y="175477"/>
                      <a:pt x="41096" y="215165"/>
                      <a:pt x="47446" y="238448"/>
                    </a:cubicBezTo>
                    <a:cubicBezTo>
                      <a:pt x="53796" y="261731"/>
                      <a:pt x="46917" y="297715"/>
                      <a:pt x="47446" y="301948"/>
                    </a:cubicBezTo>
                    <a:cubicBezTo>
                      <a:pt x="47975" y="306181"/>
                      <a:pt x="57500" y="285014"/>
                      <a:pt x="50621" y="263848"/>
                    </a:cubicBezTo>
                    <a:cubicBezTo>
                      <a:pt x="43742" y="242682"/>
                      <a:pt x="11463" y="205110"/>
                      <a:pt x="6171" y="174948"/>
                    </a:cubicBezTo>
                    <a:cubicBezTo>
                      <a:pt x="879" y="144786"/>
                      <a:pt x="-9175" y="109860"/>
                      <a:pt x="18871" y="82873"/>
                    </a:cubicBezTo>
                    <a:cubicBezTo>
                      <a:pt x="46917" y="55886"/>
                      <a:pt x="187146" y="5085"/>
                      <a:pt x="187146" y="3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 107">
                <a:extLst>
                  <a:ext uri="{FF2B5EF4-FFF2-40B4-BE49-F238E27FC236}">
                    <a16:creationId xmlns:a16="http://schemas.microsoft.com/office/drawing/2014/main" id="{07690BFE-7C16-0DF6-BEA6-8F607E0A5BAA}"/>
                  </a:ext>
                </a:extLst>
              </p:cNvPr>
              <p:cNvSpPr/>
              <p:nvPr/>
            </p:nvSpPr>
            <p:spPr>
              <a:xfrm>
                <a:off x="4637826" y="2825554"/>
                <a:ext cx="86608" cy="143112"/>
              </a:xfrm>
              <a:custGeom>
                <a:avLst/>
                <a:gdLst>
                  <a:gd name="connsiteX0" fmla="*/ 86574 w 86608"/>
                  <a:gd name="connsiteY0" fmla="*/ 196 h 143112"/>
                  <a:gd name="connsiteX1" fmla="*/ 19899 w 86608"/>
                  <a:gd name="connsiteY1" fmla="*/ 76396 h 143112"/>
                  <a:gd name="connsiteX2" fmla="*/ 849 w 86608"/>
                  <a:gd name="connsiteY2" fmla="*/ 143071 h 143112"/>
                  <a:gd name="connsiteX3" fmla="*/ 4024 w 86608"/>
                  <a:gd name="connsiteY3" fmla="*/ 85921 h 143112"/>
                  <a:gd name="connsiteX4" fmla="*/ 10374 w 86608"/>
                  <a:gd name="connsiteY4" fmla="*/ 54171 h 143112"/>
                  <a:gd name="connsiteX5" fmla="*/ 86574 w 86608"/>
                  <a:gd name="connsiteY5" fmla="*/ 196 h 143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6608" h="143112">
                    <a:moveTo>
                      <a:pt x="86574" y="196"/>
                    </a:moveTo>
                    <a:cubicBezTo>
                      <a:pt x="88161" y="3900"/>
                      <a:pt x="34186" y="52584"/>
                      <a:pt x="19899" y="76396"/>
                    </a:cubicBezTo>
                    <a:cubicBezTo>
                      <a:pt x="5612" y="100208"/>
                      <a:pt x="3495" y="141484"/>
                      <a:pt x="849" y="143071"/>
                    </a:cubicBezTo>
                    <a:cubicBezTo>
                      <a:pt x="-1797" y="144659"/>
                      <a:pt x="2437" y="100738"/>
                      <a:pt x="4024" y="85921"/>
                    </a:cubicBezTo>
                    <a:cubicBezTo>
                      <a:pt x="5611" y="71104"/>
                      <a:pt x="849" y="62108"/>
                      <a:pt x="10374" y="54171"/>
                    </a:cubicBezTo>
                    <a:cubicBezTo>
                      <a:pt x="19899" y="46234"/>
                      <a:pt x="84987" y="-3508"/>
                      <a:pt x="86574" y="1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 108">
                <a:extLst>
                  <a:ext uri="{FF2B5EF4-FFF2-40B4-BE49-F238E27FC236}">
                    <a16:creationId xmlns:a16="http://schemas.microsoft.com/office/drawing/2014/main" id="{6264636C-E4A0-5139-6563-52EE4751B426}"/>
                  </a:ext>
                </a:extLst>
              </p:cNvPr>
              <p:cNvSpPr/>
              <p:nvPr/>
            </p:nvSpPr>
            <p:spPr>
              <a:xfrm>
                <a:off x="4676466" y="2847531"/>
                <a:ext cx="127313" cy="180868"/>
              </a:xfrm>
              <a:custGeom>
                <a:avLst/>
                <a:gdLst>
                  <a:gd name="connsiteX0" fmla="*/ 63809 w 127313"/>
                  <a:gd name="connsiteY0" fmla="*/ 444 h 180868"/>
                  <a:gd name="connsiteX1" fmla="*/ 22534 w 127313"/>
                  <a:gd name="connsiteY1" fmla="*/ 76644 h 180868"/>
                  <a:gd name="connsiteX2" fmla="*/ 16184 w 127313"/>
                  <a:gd name="connsiteY2" fmla="*/ 114744 h 180868"/>
                  <a:gd name="connsiteX3" fmla="*/ 3484 w 127313"/>
                  <a:gd name="connsiteY3" fmla="*/ 102044 h 180868"/>
                  <a:gd name="connsiteX4" fmla="*/ 54284 w 127313"/>
                  <a:gd name="connsiteY4" fmla="*/ 171894 h 180868"/>
                  <a:gd name="connsiteX5" fmla="*/ 127309 w 127313"/>
                  <a:gd name="connsiteY5" fmla="*/ 178244 h 180868"/>
                  <a:gd name="connsiteX6" fmla="*/ 57459 w 127313"/>
                  <a:gd name="connsiteY6" fmla="*/ 156019 h 180868"/>
                  <a:gd name="connsiteX7" fmla="*/ 309 w 127313"/>
                  <a:gd name="connsiteY7" fmla="*/ 114744 h 180868"/>
                  <a:gd name="connsiteX8" fmla="*/ 63809 w 127313"/>
                  <a:gd name="connsiteY8" fmla="*/ 444 h 180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313" h="180868">
                    <a:moveTo>
                      <a:pt x="63809" y="444"/>
                    </a:moveTo>
                    <a:cubicBezTo>
                      <a:pt x="67513" y="-5906"/>
                      <a:pt x="30471" y="57594"/>
                      <a:pt x="22534" y="76644"/>
                    </a:cubicBezTo>
                    <a:cubicBezTo>
                      <a:pt x="14597" y="95694"/>
                      <a:pt x="16184" y="114744"/>
                      <a:pt x="16184" y="114744"/>
                    </a:cubicBezTo>
                    <a:cubicBezTo>
                      <a:pt x="13009" y="118977"/>
                      <a:pt x="-2866" y="92519"/>
                      <a:pt x="3484" y="102044"/>
                    </a:cubicBezTo>
                    <a:cubicBezTo>
                      <a:pt x="9834" y="111569"/>
                      <a:pt x="33647" y="159194"/>
                      <a:pt x="54284" y="171894"/>
                    </a:cubicBezTo>
                    <a:cubicBezTo>
                      <a:pt x="74921" y="184594"/>
                      <a:pt x="126780" y="180890"/>
                      <a:pt x="127309" y="178244"/>
                    </a:cubicBezTo>
                    <a:cubicBezTo>
                      <a:pt x="127838" y="175598"/>
                      <a:pt x="78626" y="166602"/>
                      <a:pt x="57459" y="156019"/>
                    </a:cubicBezTo>
                    <a:cubicBezTo>
                      <a:pt x="36292" y="145436"/>
                      <a:pt x="-3924" y="135911"/>
                      <a:pt x="309" y="114744"/>
                    </a:cubicBezTo>
                    <a:cubicBezTo>
                      <a:pt x="4542" y="93577"/>
                      <a:pt x="60105" y="6794"/>
                      <a:pt x="63809" y="4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0" name="フリーフォーム 109">
                <a:extLst>
                  <a:ext uri="{FF2B5EF4-FFF2-40B4-BE49-F238E27FC236}">
                    <a16:creationId xmlns:a16="http://schemas.microsoft.com/office/drawing/2014/main" id="{FFAD5CB8-A49F-6823-292C-37332E77B513}"/>
                  </a:ext>
                </a:extLst>
              </p:cNvPr>
              <p:cNvSpPr/>
              <p:nvPr/>
            </p:nvSpPr>
            <p:spPr>
              <a:xfrm>
                <a:off x="4657264" y="3038127"/>
                <a:ext cx="213420" cy="86073"/>
              </a:xfrm>
              <a:custGeom>
                <a:avLst/>
                <a:gdLst>
                  <a:gd name="connsiteX0" fmla="*/ 213186 w 213420"/>
                  <a:gd name="connsiteY0" fmla="*/ 348 h 86073"/>
                  <a:gd name="connsiteX1" fmla="*/ 133811 w 213420"/>
                  <a:gd name="connsiteY1" fmla="*/ 44798 h 86073"/>
                  <a:gd name="connsiteX2" fmla="*/ 124286 w 213420"/>
                  <a:gd name="connsiteY2" fmla="*/ 79723 h 86073"/>
                  <a:gd name="connsiteX3" fmla="*/ 461 w 213420"/>
                  <a:gd name="connsiteY3" fmla="*/ 70198 h 86073"/>
                  <a:gd name="connsiteX4" fmla="*/ 83011 w 213420"/>
                  <a:gd name="connsiteY4" fmla="*/ 86073 h 86073"/>
                  <a:gd name="connsiteX5" fmla="*/ 105236 w 213420"/>
                  <a:gd name="connsiteY5" fmla="*/ 70198 h 86073"/>
                  <a:gd name="connsiteX6" fmla="*/ 213186 w 213420"/>
                  <a:gd name="connsiteY6" fmla="*/ 348 h 86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3420" h="86073">
                    <a:moveTo>
                      <a:pt x="213186" y="348"/>
                    </a:moveTo>
                    <a:cubicBezTo>
                      <a:pt x="217948" y="-3885"/>
                      <a:pt x="148628" y="31569"/>
                      <a:pt x="133811" y="44798"/>
                    </a:cubicBezTo>
                    <a:cubicBezTo>
                      <a:pt x="118994" y="58027"/>
                      <a:pt x="146511" y="75490"/>
                      <a:pt x="124286" y="79723"/>
                    </a:cubicBezTo>
                    <a:cubicBezTo>
                      <a:pt x="102061" y="83956"/>
                      <a:pt x="7340" y="69140"/>
                      <a:pt x="461" y="70198"/>
                    </a:cubicBezTo>
                    <a:cubicBezTo>
                      <a:pt x="-6418" y="71256"/>
                      <a:pt x="65549" y="86073"/>
                      <a:pt x="83011" y="86073"/>
                    </a:cubicBezTo>
                    <a:cubicBezTo>
                      <a:pt x="100473" y="86073"/>
                      <a:pt x="85128" y="81310"/>
                      <a:pt x="105236" y="70198"/>
                    </a:cubicBezTo>
                    <a:cubicBezTo>
                      <a:pt x="125344" y="59086"/>
                      <a:pt x="208424" y="4581"/>
                      <a:pt x="213186" y="3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 110">
                <a:extLst>
                  <a:ext uri="{FF2B5EF4-FFF2-40B4-BE49-F238E27FC236}">
                    <a16:creationId xmlns:a16="http://schemas.microsoft.com/office/drawing/2014/main" id="{474AB7B2-FB36-1DED-7235-ABC81954AE47}"/>
                  </a:ext>
                </a:extLst>
              </p:cNvPr>
              <p:cNvSpPr/>
              <p:nvPr/>
            </p:nvSpPr>
            <p:spPr>
              <a:xfrm>
                <a:off x="4762497" y="2859132"/>
                <a:ext cx="89072" cy="109528"/>
              </a:xfrm>
              <a:custGeom>
                <a:avLst/>
                <a:gdLst>
                  <a:gd name="connsiteX0" fmla="*/ 3 w 89072"/>
                  <a:gd name="connsiteY0" fmla="*/ 1543 h 109528"/>
                  <a:gd name="connsiteX1" fmla="*/ 69853 w 89072"/>
                  <a:gd name="connsiteY1" fmla="*/ 11068 h 109528"/>
                  <a:gd name="connsiteX2" fmla="*/ 88903 w 89072"/>
                  <a:gd name="connsiteY2" fmla="*/ 71393 h 109528"/>
                  <a:gd name="connsiteX3" fmla="*/ 79378 w 89072"/>
                  <a:gd name="connsiteY3" fmla="*/ 109493 h 109528"/>
                  <a:gd name="connsiteX4" fmla="*/ 82553 w 89072"/>
                  <a:gd name="connsiteY4" fmla="*/ 65043 h 109528"/>
                  <a:gd name="connsiteX5" fmla="*/ 73028 w 89072"/>
                  <a:gd name="connsiteY5" fmla="*/ 30118 h 109528"/>
                  <a:gd name="connsiteX6" fmla="*/ 3 w 89072"/>
                  <a:gd name="connsiteY6" fmla="*/ 1543 h 109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72" h="109528">
                    <a:moveTo>
                      <a:pt x="3" y="1543"/>
                    </a:moveTo>
                    <a:cubicBezTo>
                      <a:pt x="-526" y="-1632"/>
                      <a:pt x="55037" y="-574"/>
                      <a:pt x="69853" y="11068"/>
                    </a:cubicBezTo>
                    <a:cubicBezTo>
                      <a:pt x="84669" y="22710"/>
                      <a:pt x="87316" y="54989"/>
                      <a:pt x="88903" y="71393"/>
                    </a:cubicBezTo>
                    <a:cubicBezTo>
                      <a:pt x="90490" y="87797"/>
                      <a:pt x="80436" y="110551"/>
                      <a:pt x="79378" y="109493"/>
                    </a:cubicBezTo>
                    <a:cubicBezTo>
                      <a:pt x="78320" y="108435"/>
                      <a:pt x="83611" y="78272"/>
                      <a:pt x="82553" y="65043"/>
                    </a:cubicBezTo>
                    <a:cubicBezTo>
                      <a:pt x="81495" y="51814"/>
                      <a:pt x="82024" y="39643"/>
                      <a:pt x="73028" y="30118"/>
                    </a:cubicBezTo>
                    <a:cubicBezTo>
                      <a:pt x="64032" y="20593"/>
                      <a:pt x="532" y="4718"/>
                      <a:pt x="3" y="15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 111">
                <a:extLst>
                  <a:ext uri="{FF2B5EF4-FFF2-40B4-BE49-F238E27FC236}">
                    <a16:creationId xmlns:a16="http://schemas.microsoft.com/office/drawing/2014/main" id="{E2EB1BF2-D7DD-7FAC-4DC3-68BCD4A55258}"/>
                  </a:ext>
                </a:extLst>
              </p:cNvPr>
              <p:cNvSpPr/>
              <p:nvPr/>
            </p:nvSpPr>
            <p:spPr>
              <a:xfrm>
                <a:off x="4301541" y="3949224"/>
                <a:ext cx="151720" cy="469692"/>
              </a:xfrm>
              <a:custGeom>
                <a:avLst/>
                <a:gdLst>
                  <a:gd name="connsiteX0" fmla="*/ 149809 w 151720"/>
                  <a:gd name="connsiteY0" fmla="*/ 476 h 469692"/>
                  <a:gd name="connsiteX1" fmla="*/ 124409 w 151720"/>
                  <a:gd name="connsiteY1" fmla="*/ 57626 h 469692"/>
                  <a:gd name="connsiteX2" fmla="*/ 76784 w 151720"/>
                  <a:gd name="connsiteY2" fmla="*/ 83026 h 469692"/>
                  <a:gd name="connsiteX3" fmla="*/ 51384 w 151720"/>
                  <a:gd name="connsiteY3" fmla="*/ 92551 h 469692"/>
                  <a:gd name="connsiteX4" fmla="*/ 19634 w 151720"/>
                  <a:gd name="connsiteY4" fmla="*/ 152876 h 469692"/>
                  <a:gd name="connsiteX5" fmla="*/ 16459 w 151720"/>
                  <a:gd name="connsiteY5" fmla="*/ 156051 h 469692"/>
                  <a:gd name="connsiteX6" fmla="*/ 6934 w 151720"/>
                  <a:gd name="connsiteY6" fmla="*/ 187801 h 469692"/>
                  <a:gd name="connsiteX7" fmla="*/ 3759 w 151720"/>
                  <a:gd name="connsiteY7" fmla="*/ 241776 h 469692"/>
                  <a:gd name="connsiteX8" fmla="*/ 584 w 151720"/>
                  <a:gd name="connsiteY8" fmla="*/ 222726 h 469692"/>
                  <a:gd name="connsiteX9" fmla="*/ 16459 w 151720"/>
                  <a:gd name="connsiteY9" fmla="*/ 289401 h 469692"/>
                  <a:gd name="connsiteX10" fmla="*/ 16459 w 151720"/>
                  <a:gd name="connsiteY10" fmla="*/ 343376 h 469692"/>
                  <a:gd name="connsiteX11" fmla="*/ 54559 w 151720"/>
                  <a:gd name="connsiteY11" fmla="*/ 378301 h 469692"/>
                  <a:gd name="connsiteX12" fmla="*/ 76784 w 151720"/>
                  <a:gd name="connsiteY12" fmla="*/ 391001 h 469692"/>
                  <a:gd name="connsiteX13" fmla="*/ 114884 w 151720"/>
                  <a:gd name="connsiteY13" fmla="*/ 422751 h 469692"/>
                  <a:gd name="connsiteX14" fmla="*/ 140284 w 151720"/>
                  <a:gd name="connsiteY14" fmla="*/ 467201 h 469692"/>
                  <a:gd name="connsiteX15" fmla="*/ 133934 w 151720"/>
                  <a:gd name="connsiteY15" fmla="*/ 454501 h 469692"/>
                  <a:gd name="connsiteX16" fmla="*/ 45034 w 151720"/>
                  <a:gd name="connsiteY16" fmla="*/ 375126 h 469692"/>
                  <a:gd name="connsiteX17" fmla="*/ 29159 w 151720"/>
                  <a:gd name="connsiteY17" fmla="*/ 222726 h 469692"/>
                  <a:gd name="connsiteX18" fmla="*/ 22809 w 151720"/>
                  <a:gd name="connsiteY18" fmla="*/ 216376 h 469692"/>
                  <a:gd name="connsiteX19" fmla="*/ 13284 w 151720"/>
                  <a:gd name="connsiteY19" fmla="*/ 140176 h 469692"/>
                  <a:gd name="connsiteX20" fmla="*/ 73609 w 151720"/>
                  <a:gd name="connsiteY20" fmla="*/ 92551 h 469692"/>
                  <a:gd name="connsiteX21" fmla="*/ 149809 w 151720"/>
                  <a:gd name="connsiteY21" fmla="*/ 476 h 469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51720" h="469692">
                    <a:moveTo>
                      <a:pt x="149809" y="476"/>
                    </a:moveTo>
                    <a:cubicBezTo>
                      <a:pt x="158276" y="-5345"/>
                      <a:pt x="136580" y="43868"/>
                      <a:pt x="124409" y="57626"/>
                    </a:cubicBezTo>
                    <a:cubicBezTo>
                      <a:pt x="112238" y="71384"/>
                      <a:pt x="88955" y="77205"/>
                      <a:pt x="76784" y="83026"/>
                    </a:cubicBezTo>
                    <a:cubicBezTo>
                      <a:pt x="64613" y="88847"/>
                      <a:pt x="60909" y="80909"/>
                      <a:pt x="51384" y="92551"/>
                    </a:cubicBezTo>
                    <a:cubicBezTo>
                      <a:pt x="41859" y="104193"/>
                      <a:pt x="19634" y="152876"/>
                      <a:pt x="19634" y="152876"/>
                    </a:cubicBezTo>
                    <a:cubicBezTo>
                      <a:pt x="13813" y="163459"/>
                      <a:pt x="18576" y="150230"/>
                      <a:pt x="16459" y="156051"/>
                    </a:cubicBezTo>
                    <a:cubicBezTo>
                      <a:pt x="14342" y="161872"/>
                      <a:pt x="9051" y="173514"/>
                      <a:pt x="6934" y="187801"/>
                    </a:cubicBezTo>
                    <a:cubicBezTo>
                      <a:pt x="4817" y="202089"/>
                      <a:pt x="3759" y="241776"/>
                      <a:pt x="3759" y="241776"/>
                    </a:cubicBezTo>
                    <a:cubicBezTo>
                      <a:pt x="2701" y="247597"/>
                      <a:pt x="-1533" y="214789"/>
                      <a:pt x="584" y="222726"/>
                    </a:cubicBezTo>
                    <a:cubicBezTo>
                      <a:pt x="2701" y="230663"/>
                      <a:pt x="13813" y="269293"/>
                      <a:pt x="16459" y="289401"/>
                    </a:cubicBezTo>
                    <a:cubicBezTo>
                      <a:pt x="19105" y="309509"/>
                      <a:pt x="10109" y="328559"/>
                      <a:pt x="16459" y="343376"/>
                    </a:cubicBezTo>
                    <a:cubicBezTo>
                      <a:pt x="22809" y="358193"/>
                      <a:pt x="44505" y="370364"/>
                      <a:pt x="54559" y="378301"/>
                    </a:cubicBezTo>
                    <a:cubicBezTo>
                      <a:pt x="64613" y="386238"/>
                      <a:pt x="66730" y="383593"/>
                      <a:pt x="76784" y="391001"/>
                    </a:cubicBezTo>
                    <a:cubicBezTo>
                      <a:pt x="86838" y="398409"/>
                      <a:pt x="104301" y="410051"/>
                      <a:pt x="114884" y="422751"/>
                    </a:cubicBezTo>
                    <a:cubicBezTo>
                      <a:pt x="125467" y="435451"/>
                      <a:pt x="140284" y="467201"/>
                      <a:pt x="140284" y="467201"/>
                    </a:cubicBezTo>
                    <a:cubicBezTo>
                      <a:pt x="143459" y="472493"/>
                      <a:pt x="149809" y="469847"/>
                      <a:pt x="133934" y="454501"/>
                    </a:cubicBezTo>
                    <a:cubicBezTo>
                      <a:pt x="118059" y="439155"/>
                      <a:pt x="62496" y="413755"/>
                      <a:pt x="45034" y="375126"/>
                    </a:cubicBezTo>
                    <a:cubicBezTo>
                      <a:pt x="27572" y="336497"/>
                      <a:pt x="32863" y="249184"/>
                      <a:pt x="29159" y="222726"/>
                    </a:cubicBezTo>
                    <a:cubicBezTo>
                      <a:pt x="25455" y="196268"/>
                      <a:pt x="25455" y="230134"/>
                      <a:pt x="22809" y="216376"/>
                    </a:cubicBezTo>
                    <a:cubicBezTo>
                      <a:pt x="20163" y="202618"/>
                      <a:pt x="4817" y="160814"/>
                      <a:pt x="13284" y="140176"/>
                    </a:cubicBezTo>
                    <a:cubicBezTo>
                      <a:pt x="21751" y="119538"/>
                      <a:pt x="51913" y="108955"/>
                      <a:pt x="73609" y="92551"/>
                    </a:cubicBezTo>
                    <a:cubicBezTo>
                      <a:pt x="95305" y="76147"/>
                      <a:pt x="141342" y="6297"/>
                      <a:pt x="149809" y="4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 112">
                <a:extLst>
                  <a:ext uri="{FF2B5EF4-FFF2-40B4-BE49-F238E27FC236}">
                    <a16:creationId xmlns:a16="http://schemas.microsoft.com/office/drawing/2014/main" id="{FCE03A8F-8B6B-AF6D-5CBD-50A6D03EF02B}"/>
                  </a:ext>
                </a:extLst>
              </p:cNvPr>
              <p:cNvSpPr/>
              <p:nvPr/>
            </p:nvSpPr>
            <p:spPr>
              <a:xfrm>
                <a:off x="4324327" y="4035012"/>
                <a:ext cx="95361" cy="280134"/>
              </a:xfrm>
              <a:custGeom>
                <a:avLst/>
                <a:gdLst>
                  <a:gd name="connsiteX0" fmla="*/ 95273 w 95361"/>
                  <a:gd name="connsiteY0" fmla="*/ 413 h 280134"/>
                  <a:gd name="connsiteX1" fmla="*/ 66698 w 95361"/>
                  <a:gd name="connsiteY1" fmla="*/ 48038 h 280134"/>
                  <a:gd name="connsiteX2" fmla="*/ 34948 w 95361"/>
                  <a:gd name="connsiteY2" fmla="*/ 136938 h 280134"/>
                  <a:gd name="connsiteX3" fmla="*/ 38123 w 95361"/>
                  <a:gd name="connsiteY3" fmla="*/ 105188 h 280134"/>
                  <a:gd name="connsiteX4" fmla="*/ 28598 w 95361"/>
                  <a:gd name="connsiteY4" fmla="*/ 152813 h 280134"/>
                  <a:gd name="connsiteX5" fmla="*/ 9548 w 95361"/>
                  <a:gd name="connsiteY5" fmla="*/ 121063 h 280134"/>
                  <a:gd name="connsiteX6" fmla="*/ 31773 w 95361"/>
                  <a:gd name="connsiteY6" fmla="*/ 171863 h 280134"/>
                  <a:gd name="connsiteX7" fmla="*/ 34948 w 95361"/>
                  <a:gd name="connsiteY7" fmla="*/ 213138 h 280134"/>
                  <a:gd name="connsiteX8" fmla="*/ 41298 w 95361"/>
                  <a:gd name="connsiteY8" fmla="*/ 279813 h 280134"/>
                  <a:gd name="connsiteX9" fmla="*/ 44473 w 95361"/>
                  <a:gd name="connsiteY9" fmla="*/ 235363 h 280134"/>
                  <a:gd name="connsiteX10" fmla="*/ 41298 w 95361"/>
                  <a:gd name="connsiteY10" fmla="*/ 165513 h 280134"/>
                  <a:gd name="connsiteX11" fmla="*/ 23 w 95361"/>
                  <a:gd name="connsiteY11" fmla="*/ 105188 h 280134"/>
                  <a:gd name="connsiteX12" fmla="*/ 47648 w 95361"/>
                  <a:gd name="connsiteY12" fmla="*/ 117888 h 280134"/>
                  <a:gd name="connsiteX13" fmla="*/ 57173 w 95361"/>
                  <a:gd name="connsiteY13" fmla="*/ 73438 h 280134"/>
                  <a:gd name="connsiteX14" fmla="*/ 95273 w 95361"/>
                  <a:gd name="connsiteY14" fmla="*/ 413 h 280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5361" h="280134">
                    <a:moveTo>
                      <a:pt x="95273" y="413"/>
                    </a:moveTo>
                    <a:cubicBezTo>
                      <a:pt x="96860" y="-3820"/>
                      <a:pt x="76752" y="25284"/>
                      <a:pt x="66698" y="48038"/>
                    </a:cubicBezTo>
                    <a:cubicBezTo>
                      <a:pt x="56644" y="70792"/>
                      <a:pt x="39711" y="127413"/>
                      <a:pt x="34948" y="136938"/>
                    </a:cubicBezTo>
                    <a:cubicBezTo>
                      <a:pt x="30185" y="146463"/>
                      <a:pt x="39181" y="102542"/>
                      <a:pt x="38123" y="105188"/>
                    </a:cubicBezTo>
                    <a:cubicBezTo>
                      <a:pt x="37065" y="107834"/>
                      <a:pt x="33360" y="150167"/>
                      <a:pt x="28598" y="152813"/>
                    </a:cubicBezTo>
                    <a:cubicBezTo>
                      <a:pt x="23836" y="155459"/>
                      <a:pt x="9019" y="117888"/>
                      <a:pt x="9548" y="121063"/>
                    </a:cubicBezTo>
                    <a:cubicBezTo>
                      <a:pt x="10077" y="124238"/>
                      <a:pt x="27540" y="156517"/>
                      <a:pt x="31773" y="171863"/>
                    </a:cubicBezTo>
                    <a:cubicBezTo>
                      <a:pt x="36006" y="187209"/>
                      <a:pt x="33360" y="195146"/>
                      <a:pt x="34948" y="213138"/>
                    </a:cubicBezTo>
                    <a:cubicBezTo>
                      <a:pt x="36535" y="231130"/>
                      <a:pt x="39711" y="276109"/>
                      <a:pt x="41298" y="279813"/>
                    </a:cubicBezTo>
                    <a:cubicBezTo>
                      <a:pt x="42885" y="283517"/>
                      <a:pt x="44473" y="254413"/>
                      <a:pt x="44473" y="235363"/>
                    </a:cubicBezTo>
                    <a:cubicBezTo>
                      <a:pt x="44473" y="216313"/>
                      <a:pt x="48706" y="187209"/>
                      <a:pt x="41298" y="165513"/>
                    </a:cubicBezTo>
                    <a:cubicBezTo>
                      <a:pt x="33890" y="143817"/>
                      <a:pt x="-1035" y="113125"/>
                      <a:pt x="23" y="105188"/>
                    </a:cubicBezTo>
                    <a:cubicBezTo>
                      <a:pt x="1081" y="97251"/>
                      <a:pt x="38123" y="123180"/>
                      <a:pt x="47648" y="117888"/>
                    </a:cubicBezTo>
                    <a:cubicBezTo>
                      <a:pt x="57173" y="112596"/>
                      <a:pt x="52411" y="90371"/>
                      <a:pt x="57173" y="73438"/>
                    </a:cubicBezTo>
                    <a:cubicBezTo>
                      <a:pt x="61935" y="56505"/>
                      <a:pt x="93686" y="4646"/>
                      <a:pt x="95273" y="4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 40">
                <a:extLst>
                  <a:ext uri="{FF2B5EF4-FFF2-40B4-BE49-F238E27FC236}">
                    <a16:creationId xmlns:a16="http://schemas.microsoft.com/office/drawing/2014/main" id="{B124C2E3-725B-D7D8-948D-751683F1307F}"/>
                  </a:ext>
                </a:extLst>
              </p:cNvPr>
              <p:cNvSpPr/>
              <p:nvPr/>
            </p:nvSpPr>
            <p:spPr>
              <a:xfrm>
                <a:off x="4374149" y="4413223"/>
                <a:ext cx="64676" cy="231814"/>
              </a:xfrm>
              <a:custGeom>
                <a:avLst/>
                <a:gdLst>
                  <a:gd name="connsiteX0" fmla="*/ 64501 w 64676"/>
                  <a:gd name="connsiteY0" fmla="*/ 27 h 231814"/>
                  <a:gd name="connsiteX1" fmla="*/ 29576 w 64676"/>
                  <a:gd name="connsiteY1" fmla="*/ 50827 h 231814"/>
                  <a:gd name="connsiteX2" fmla="*/ 7351 w 64676"/>
                  <a:gd name="connsiteY2" fmla="*/ 130202 h 231814"/>
                  <a:gd name="connsiteX3" fmla="*/ 1001 w 64676"/>
                  <a:gd name="connsiteY3" fmla="*/ 231802 h 231814"/>
                  <a:gd name="connsiteX4" fmla="*/ 1001 w 64676"/>
                  <a:gd name="connsiteY4" fmla="*/ 136552 h 231814"/>
                  <a:gd name="connsiteX5" fmla="*/ 10526 w 64676"/>
                  <a:gd name="connsiteY5" fmla="*/ 54002 h 231814"/>
                  <a:gd name="connsiteX6" fmla="*/ 13701 w 64676"/>
                  <a:gd name="connsiteY6" fmla="*/ 57177 h 231814"/>
                  <a:gd name="connsiteX7" fmla="*/ 64501 w 64676"/>
                  <a:gd name="connsiteY7" fmla="*/ 27 h 2318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676" h="231814">
                    <a:moveTo>
                      <a:pt x="64501" y="27"/>
                    </a:moveTo>
                    <a:cubicBezTo>
                      <a:pt x="67147" y="-1031"/>
                      <a:pt x="39101" y="29131"/>
                      <a:pt x="29576" y="50827"/>
                    </a:cubicBezTo>
                    <a:cubicBezTo>
                      <a:pt x="20051" y="72523"/>
                      <a:pt x="12113" y="100040"/>
                      <a:pt x="7351" y="130202"/>
                    </a:cubicBezTo>
                    <a:cubicBezTo>
                      <a:pt x="2588" y="160365"/>
                      <a:pt x="2059" y="230744"/>
                      <a:pt x="1001" y="231802"/>
                    </a:cubicBezTo>
                    <a:cubicBezTo>
                      <a:pt x="-57" y="232860"/>
                      <a:pt x="-586" y="166185"/>
                      <a:pt x="1001" y="136552"/>
                    </a:cubicBezTo>
                    <a:cubicBezTo>
                      <a:pt x="2588" y="106919"/>
                      <a:pt x="10526" y="54002"/>
                      <a:pt x="10526" y="54002"/>
                    </a:cubicBezTo>
                    <a:cubicBezTo>
                      <a:pt x="12643" y="40773"/>
                      <a:pt x="5763" y="61940"/>
                      <a:pt x="13701" y="57177"/>
                    </a:cubicBezTo>
                    <a:cubicBezTo>
                      <a:pt x="21638" y="52415"/>
                      <a:pt x="61855" y="1085"/>
                      <a:pt x="64501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 49">
                <a:extLst>
                  <a:ext uri="{FF2B5EF4-FFF2-40B4-BE49-F238E27FC236}">
                    <a16:creationId xmlns:a16="http://schemas.microsoft.com/office/drawing/2014/main" id="{4B38387C-43D6-6B48-F559-DD9B0E35A7A5}"/>
                  </a:ext>
                </a:extLst>
              </p:cNvPr>
              <p:cNvSpPr/>
              <p:nvPr/>
            </p:nvSpPr>
            <p:spPr>
              <a:xfrm>
                <a:off x="4357088" y="4397312"/>
                <a:ext cx="88081" cy="239059"/>
              </a:xfrm>
              <a:custGeom>
                <a:avLst/>
                <a:gdLst>
                  <a:gd name="connsiteX0" fmla="*/ 87912 w 88081"/>
                  <a:gd name="connsiteY0" fmla="*/ 63 h 239059"/>
                  <a:gd name="connsiteX1" fmla="*/ 21237 w 88081"/>
                  <a:gd name="connsiteY1" fmla="*/ 47688 h 239059"/>
                  <a:gd name="connsiteX2" fmla="*/ 21237 w 88081"/>
                  <a:gd name="connsiteY2" fmla="*/ 168338 h 239059"/>
                  <a:gd name="connsiteX3" fmla="*/ 2187 w 88081"/>
                  <a:gd name="connsiteY3" fmla="*/ 238188 h 239059"/>
                  <a:gd name="connsiteX4" fmla="*/ 2187 w 88081"/>
                  <a:gd name="connsiteY4" fmla="*/ 200088 h 239059"/>
                  <a:gd name="connsiteX5" fmla="*/ 18062 w 88081"/>
                  <a:gd name="connsiteY5" fmla="*/ 95313 h 239059"/>
                  <a:gd name="connsiteX6" fmla="*/ 40287 w 88081"/>
                  <a:gd name="connsiteY6" fmla="*/ 38163 h 239059"/>
                  <a:gd name="connsiteX7" fmla="*/ 87912 w 88081"/>
                  <a:gd name="connsiteY7" fmla="*/ 63 h 239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081" h="239059">
                    <a:moveTo>
                      <a:pt x="87912" y="63"/>
                    </a:moveTo>
                    <a:cubicBezTo>
                      <a:pt x="84737" y="1650"/>
                      <a:pt x="32349" y="19642"/>
                      <a:pt x="21237" y="47688"/>
                    </a:cubicBezTo>
                    <a:cubicBezTo>
                      <a:pt x="10124" y="75734"/>
                      <a:pt x="24412" y="136588"/>
                      <a:pt x="21237" y="168338"/>
                    </a:cubicBezTo>
                    <a:cubicBezTo>
                      <a:pt x="18062" y="200088"/>
                      <a:pt x="5362" y="232896"/>
                      <a:pt x="2187" y="238188"/>
                    </a:cubicBezTo>
                    <a:cubicBezTo>
                      <a:pt x="-988" y="243480"/>
                      <a:pt x="-459" y="223900"/>
                      <a:pt x="2187" y="200088"/>
                    </a:cubicBezTo>
                    <a:cubicBezTo>
                      <a:pt x="4833" y="176276"/>
                      <a:pt x="11712" y="122300"/>
                      <a:pt x="18062" y="95313"/>
                    </a:cubicBezTo>
                    <a:cubicBezTo>
                      <a:pt x="24412" y="68326"/>
                      <a:pt x="31820" y="49275"/>
                      <a:pt x="40287" y="38163"/>
                    </a:cubicBezTo>
                    <a:cubicBezTo>
                      <a:pt x="48754" y="27051"/>
                      <a:pt x="91087" y="-1524"/>
                      <a:pt x="87912" y="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 50">
                <a:extLst>
                  <a:ext uri="{FF2B5EF4-FFF2-40B4-BE49-F238E27FC236}">
                    <a16:creationId xmlns:a16="http://schemas.microsoft.com/office/drawing/2014/main" id="{56EDA57A-284C-EE9D-62A6-8E45D0FDA109}"/>
                  </a:ext>
                </a:extLst>
              </p:cNvPr>
              <p:cNvSpPr/>
              <p:nvPr/>
            </p:nvSpPr>
            <p:spPr>
              <a:xfrm>
                <a:off x="4283075" y="4616388"/>
                <a:ext cx="95315" cy="156799"/>
              </a:xfrm>
              <a:custGeom>
                <a:avLst/>
                <a:gdLst>
                  <a:gd name="connsiteX0" fmla="*/ 95250 w 95315"/>
                  <a:gd name="connsiteY0" fmla="*/ 62 h 156799"/>
                  <a:gd name="connsiteX1" fmla="*/ 31750 w 95315"/>
                  <a:gd name="connsiteY1" fmla="*/ 98487 h 156799"/>
                  <a:gd name="connsiteX2" fmla="*/ 0 w 95315"/>
                  <a:gd name="connsiteY2" fmla="*/ 155637 h 156799"/>
                  <a:gd name="connsiteX3" fmla="*/ 31750 w 95315"/>
                  <a:gd name="connsiteY3" fmla="*/ 47687 h 156799"/>
                  <a:gd name="connsiteX4" fmla="*/ 19050 w 95315"/>
                  <a:gd name="connsiteY4" fmla="*/ 82612 h 156799"/>
                  <a:gd name="connsiteX5" fmla="*/ 95250 w 95315"/>
                  <a:gd name="connsiteY5" fmla="*/ 62 h 15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5315" h="156799">
                    <a:moveTo>
                      <a:pt x="95250" y="62"/>
                    </a:moveTo>
                    <a:cubicBezTo>
                      <a:pt x="97367" y="2708"/>
                      <a:pt x="47625" y="72558"/>
                      <a:pt x="31750" y="98487"/>
                    </a:cubicBezTo>
                    <a:cubicBezTo>
                      <a:pt x="15875" y="124416"/>
                      <a:pt x="0" y="164104"/>
                      <a:pt x="0" y="155637"/>
                    </a:cubicBezTo>
                    <a:cubicBezTo>
                      <a:pt x="0" y="147170"/>
                      <a:pt x="28575" y="59858"/>
                      <a:pt x="31750" y="47687"/>
                    </a:cubicBezTo>
                    <a:cubicBezTo>
                      <a:pt x="34925" y="35516"/>
                      <a:pt x="11113" y="85258"/>
                      <a:pt x="19050" y="82612"/>
                    </a:cubicBezTo>
                    <a:cubicBezTo>
                      <a:pt x="26987" y="79966"/>
                      <a:pt x="93133" y="-2584"/>
                      <a:pt x="95250" y="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 60">
                <a:extLst>
                  <a:ext uri="{FF2B5EF4-FFF2-40B4-BE49-F238E27FC236}">
                    <a16:creationId xmlns:a16="http://schemas.microsoft.com/office/drawing/2014/main" id="{804A0BDF-3408-5462-15B2-74997DC1BC96}"/>
                  </a:ext>
                </a:extLst>
              </p:cNvPr>
              <p:cNvSpPr/>
              <p:nvPr/>
            </p:nvSpPr>
            <p:spPr>
              <a:xfrm>
                <a:off x="4325225" y="4600316"/>
                <a:ext cx="116722" cy="191877"/>
              </a:xfrm>
              <a:custGeom>
                <a:avLst/>
                <a:gdLst>
                  <a:gd name="connsiteX0" fmla="*/ 116600 w 116722"/>
                  <a:gd name="connsiteY0" fmla="*/ 259 h 191877"/>
                  <a:gd name="connsiteX1" fmla="*/ 59450 w 116722"/>
                  <a:gd name="connsiteY1" fmla="*/ 89159 h 191877"/>
                  <a:gd name="connsiteX2" fmla="*/ 2300 w 116722"/>
                  <a:gd name="connsiteY2" fmla="*/ 190759 h 191877"/>
                  <a:gd name="connsiteX3" fmla="*/ 15000 w 116722"/>
                  <a:gd name="connsiteY3" fmla="*/ 139959 h 191877"/>
                  <a:gd name="connsiteX4" fmla="*/ 49925 w 116722"/>
                  <a:gd name="connsiteY4" fmla="*/ 85984 h 191877"/>
                  <a:gd name="connsiteX5" fmla="*/ 43575 w 116722"/>
                  <a:gd name="connsiteY5" fmla="*/ 117734 h 191877"/>
                  <a:gd name="connsiteX6" fmla="*/ 116600 w 116722"/>
                  <a:gd name="connsiteY6" fmla="*/ 259 h 191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722" h="191877">
                    <a:moveTo>
                      <a:pt x="116600" y="259"/>
                    </a:moveTo>
                    <a:cubicBezTo>
                      <a:pt x="119246" y="-4503"/>
                      <a:pt x="78500" y="57409"/>
                      <a:pt x="59450" y="89159"/>
                    </a:cubicBezTo>
                    <a:cubicBezTo>
                      <a:pt x="40400" y="120909"/>
                      <a:pt x="9708" y="182292"/>
                      <a:pt x="2300" y="190759"/>
                    </a:cubicBezTo>
                    <a:cubicBezTo>
                      <a:pt x="-5108" y="199226"/>
                      <a:pt x="7063" y="157421"/>
                      <a:pt x="15000" y="139959"/>
                    </a:cubicBezTo>
                    <a:cubicBezTo>
                      <a:pt x="22937" y="122497"/>
                      <a:pt x="45163" y="89688"/>
                      <a:pt x="49925" y="85984"/>
                    </a:cubicBezTo>
                    <a:cubicBezTo>
                      <a:pt x="54687" y="82280"/>
                      <a:pt x="36696" y="126201"/>
                      <a:pt x="43575" y="117734"/>
                    </a:cubicBezTo>
                    <a:cubicBezTo>
                      <a:pt x="50454" y="109267"/>
                      <a:pt x="113954" y="5021"/>
                      <a:pt x="116600" y="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 98">
                <a:extLst>
                  <a:ext uri="{FF2B5EF4-FFF2-40B4-BE49-F238E27FC236}">
                    <a16:creationId xmlns:a16="http://schemas.microsoft.com/office/drawing/2014/main" id="{07B7B4FA-3226-869F-64AE-C8C51469A5BD}"/>
                  </a:ext>
                </a:extLst>
              </p:cNvPr>
              <p:cNvSpPr/>
              <p:nvPr/>
            </p:nvSpPr>
            <p:spPr>
              <a:xfrm>
                <a:off x="4401439" y="4422437"/>
                <a:ext cx="203630" cy="251582"/>
              </a:xfrm>
              <a:custGeom>
                <a:avLst/>
                <a:gdLst>
                  <a:gd name="connsiteX0" fmla="*/ 46736 w 203630"/>
                  <a:gd name="connsiteY0" fmla="*/ 338 h 251582"/>
                  <a:gd name="connsiteX1" fmla="*/ 154686 w 203630"/>
                  <a:gd name="connsiteY1" fmla="*/ 73363 h 251582"/>
                  <a:gd name="connsiteX2" fmla="*/ 199136 w 203630"/>
                  <a:gd name="connsiteY2" fmla="*/ 120988 h 251582"/>
                  <a:gd name="connsiteX3" fmla="*/ 186436 w 203630"/>
                  <a:gd name="connsiteY3" fmla="*/ 162263 h 251582"/>
                  <a:gd name="connsiteX4" fmla="*/ 202311 w 203630"/>
                  <a:gd name="connsiteY4" fmla="*/ 155913 h 251582"/>
                  <a:gd name="connsiteX5" fmla="*/ 145161 w 203630"/>
                  <a:gd name="connsiteY5" fmla="*/ 181313 h 251582"/>
                  <a:gd name="connsiteX6" fmla="*/ 53086 w 203630"/>
                  <a:gd name="connsiteY6" fmla="*/ 228938 h 251582"/>
                  <a:gd name="connsiteX7" fmla="*/ 2286 w 203630"/>
                  <a:gd name="connsiteY7" fmla="*/ 251163 h 251582"/>
                  <a:gd name="connsiteX8" fmla="*/ 18161 w 203630"/>
                  <a:gd name="connsiteY8" fmla="*/ 238463 h 251582"/>
                  <a:gd name="connsiteX9" fmla="*/ 100711 w 203630"/>
                  <a:gd name="connsiteY9" fmla="*/ 181313 h 251582"/>
                  <a:gd name="connsiteX10" fmla="*/ 72136 w 203630"/>
                  <a:gd name="connsiteY10" fmla="*/ 213063 h 251582"/>
                  <a:gd name="connsiteX11" fmla="*/ 176911 w 203630"/>
                  <a:gd name="connsiteY11" fmla="*/ 174963 h 251582"/>
                  <a:gd name="connsiteX12" fmla="*/ 176911 w 203630"/>
                  <a:gd name="connsiteY12" fmla="*/ 130513 h 251582"/>
                  <a:gd name="connsiteX13" fmla="*/ 183261 w 203630"/>
                  <a:gd name="connsiteY13" fmla="*/ 105113 h 251582"/>
                  <a:gd name="connsiteX14" fmla="*/ 46736 w 203630"/>
                  <a:gd name="connsiteY14" fmla="*/ 338 h 2515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3630" h="251582">
                    <a:moveTo>
                      <a:pt x="46736" y="338"/>
                    </a:moveTo>
                    <a:cubicBezTo>
                      <a:pt x="41973" y="-4954"/>
                      <a:pt x="129286" y="53255"/>
                      <a:pt x="154686" y="73363"/>
                    </a:cubicBezTo>
                    <a:cubicBezTo>
                      <a:pt x="180086" y="93471"/>
                      <a:pt x="193844" y="106171"/>
                      <a:pt x="199136" y="120988"/>
                    </a:cubicBezTo>
                    <a:cubicBezTo>
                      <a:pt x="204428" y="135805"/>
                      <a:pt x="186436" y="162263"/>
                      <a:pt x="186436" y="162263"/>
                    </a:cubicBezTo>
                    <a:cubicBezTo>
                      <a:pt x="186965" y="168084"/>
                      <a:pt x="209190" y="152738"/>
                      <a:pt x="202311" y="155913"/>
                    </a:cubicBezTo>
                    <a:cubicBezTo>
                      <a:pt x="195432" y="159088"/>
                      <a:pt x="170032" y="169142"/>
                      <a:pt x="145161" y="181313"/>
                    </a:cubicBezTo>
                    <a:cubicBezTo>
                      <a:pt x="120290" y="193484"/>
                      <a:pt x="76899" y="217296"/>
                      <a:pt x="53086" y="228938"/>
                    </a:cubicBezTo>
                    <a:cubicBezTo>
                      <a:pt x="29273" y="240580"/>
                      <a:pt x="2286" y="251163"/>
                      <a:pt x="2286" y="251163"/>
                    </a:cubicBezTo>
                    <a:cubicBezTo>
                      <a:pt x="-3535" y="252751"/>
                      <a:pt x="1757" y="250105"/>
                      <a:pt x="18161" y="238463"/>
                    </a:cubicBezTo>
                    <a:cubicBezTo>
                      <a:pt x="34565" y="226821"/>
                      <a:pt x="91715" y="185546"/>
                      <a:pt x="100711" y="181313"/>
                    </a:cubicBezTo>
                    <a:cubicBezTo>
                      <a:pt x="109707" y="177080"/>
                      <a:pt x="59436" y="214121"/>
                      <a:pt x="72136" y="213063"/>
                    </a:cubicBezTo>
                    <a:cubicBezTo>
                      <a:pt x="84836" y="212005"/>
                      <a:pt x="159449" y="188721"/>
                      <a:pt x="176911" y="174963"/>
                    </a:cubicBezTo>
                    <a:cubicBezTo>
                      <a:pt x="194373" y="161205"/>
                      <a:pt x="175853" y="142155"/>
                      <a:pt x="176911" y="130513"/>
                    </a:cubicBezTo>
                    <a:cubicBezTo>
                      <a:pt x="177969" y="118871"/>
                      <a:pt x="199665" y="124163"/>
                      <a:pt x="183261" y="105113"/>
                    </a:cubicBezTo>
                    <a:cubicBezTo>
                      <a:pt x="166857" y="86063"/>
                      <a:pt x="51499" y="5630"/>
                      <a:pt x="46736" y="3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" name="フリーフォーム 113">
                <a:extLst>
                  <a:ext uri="{FF2B5EF4-FFF2-40B4-BE49-F238E27FC236}">
                    <a16:creationId xmlns:a16="http://schemas.microsoft.com/office/drawing/2014/main" id="{02B9D1EE-4FB7-AFF5-7A81-AF396596A6ED}"/>
                  </a:ext>
                </a:extLst>
              </p:cNvPr>
              <p:cNvSpPr/>
              <p:nvPr/>
            </p:nvSpPr>
            <p:spPr>
              <a:xfrm>
                <a:off x="4591050" y="3213050"/>
                <a:ext cx="266706" cy="466800"/>
              </a:xfrm>
              <a:custGeom>
                <a:avLst/>
                <a:gdLst>
                  <a:gd name="connsiteX0" fmla="*/ 266700 w 266706"/>
                  <a:gd name="connsiteY0" fmla="*/ 50 h 466800"/>
                  <a:gd name="connsiteX1" fmla="*/ 88900 w 266706"/>
                  <a:gd name="connsiteY1" fmla="*/ 146100 h 466800"/>
                  <a:gd name="connsiteX2" fmla="*/ 63500 w 266706"/>
                  <a:gd name="connsiteY2" fmla="*/ 177850 h 466800"/>
                  <a:gd name="connsiteX3" fmla="*/ 25400 w 266706"/>
                  <a:gd name="connsiteY3" fmla="*/ 295325 h 466800"/>
                  <a:gd name="connsiteX4" fmla="*/ 44450 w 266706"/>
                  <a:gd name="connsiteY4" fmla="*/ 193725 h 466800"/>
                  <a:gd name="connsiteX5" fmla="*/ 34925 w 266706"/>
                  <a:gd name="connsiteY5" fmla="*/ 285800 h 466800"/>
                  <a:gd name="connsiteX6" fmla="*/ 0 w 266706"/>
                  <a:gd name="connsiteY6" fmla="*/ 466775 h 466800"/>
                  <a:gd name="connsiteX7" fmla="*/ 34925 w 266706"/>
                  <a:gd name="connsiteY7" fmla="*/ 298500 h 466800"/>
                  <a:gd name="connsiteX8" fmla="*/ 34925 w 266706"/>
                  <a:gd name="connsiteY8" fmla="*/ 219125 h 466800"/>
                  <a:gd name="connsiteX9" fmla="*/ 95250 w 266706"/>
                  <a:gd name="connsiteY9" fmla="*/ 130225 h 466800"/>
                  <a:gd name="connsiteX10" fmla="*/ 266700 w 266706"/>
                  <a:gd name="connsiteY10" fmla="*/ 50 h 4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6706" h="466800">
                    <a:moveTo>
                      <a:pt x="266700" y="50"/>
                    </a:moveTo>
                    <a:cubicBezTo>
                      <a:pt x="265642" y="2696"/>
                      <a:pt x="122767" y="116467"/>
                      <a:pt x="88900" y="146100"/>
                    </a:cubicBezTo>
                    <a:cubicBezTo>
                      <a:pt x="55033" y="175733"/>
                      <a:pt x="74083" y="152979"/>
                      <a:pt x="63500" y="177850"/>
                    </a:cubicBezTo>
                    <a:cubicBezTo>
                      <a:pt x="52917" y="202721"/>
                      <a:pt x="28575" y="292679"/>
                      <a:pt x="25400" y="295325"/>
                    </a:cubicBezTo>
                    <a:cubicBezTo>
                      <a:pt x="22225" y="297971"/>
                      <a:pt x="42863" y="195312"/>
                      <a:pt x="44450" y="193725"/>
                    </a:cubicBezTo>
                    <a:cubicBezTo>
                      <a:pt x="46037" y="192138"/>
                      <a:pt x="42333" y="240292"/>
                      <a:pt x="34925" y="285800"/>
                    </a:cubicBezTo>
                    <a:cubicBezTo>
                      <a:pt x="27517" y="331308"/>
                      <a:pt x="0" y="464658"/>
                      <a:pt x="0" y="466775"/>
                    </a:cubicBezTo>
                    <a:cubicBezTo>
                      <a:pt x="0" y="468892"/>
                      <a:pt x="29104" y="339775"/>
                      <a:pt x="34925" y="298500"/>
                    </a:cubicBezTo>
                    <a:cubicBezTo>
                      <a:pt x="40746" y="257225"/>
                      <a:pt x="24871" y="247171"/>
                      <a:pt x="34925" y="219125"/>
                    </a:cubicBezTo>
                    <a:cubicBezTo>
                      <a:pt x="44979" y="191079"/>
                      <a:pt x="59796" y="161975"/>
                      <a:pt x="95250" y="130225"/>
                    </a:cubicBezTo>
                    <a:cubicBezTo>
                      <a:pt x="130704" y="98475"/>
                      <a:pt x="267758" y="-2596"/>
                      <a:pt x="266700" y="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" name="フリーフォーム 114">
                <a:extLst>
                  <a:ext uri="{FF2B5EF4-FFF2-40B4-BE49-F238E27FC236}">
                    <a16:creationId xmlns:a16="http://schemas.microsoft.com/office/drawing/2014/main" id="{0FF57E43-A145-FBA6-5451-EED09BDD8862}"/>
                  </a:ext>
                </a:extLst>
              </p:cNvPr>
              <p:cNvSpPr/>
              <p:nvPr/>
            </p:nvSpPr>
            <p:spPr>
              <a:xfrm>
                <a:off x="4300091" y="3878110"/>
                <a:ext cx="68867" cy="246802"/>
              </a:xfrm>
              <a:custGeom>
                <a:avLst/>
                <a:gdLst>
                  <a:gd name="connsiteX0" fmla="*/ 68709 w 68867"/>
                  <a:gd name="connsiteY0" fmla="*/ 1740 h 246802"/>
                  <a:gd name="connsiteX1" fmla="*/ 40134 w 68867"/>
                  <a:gd name="connsiteY1" fmla="*/ 68415 h 246802"/>
                  <a:gd name="connsiteX2" fmla="*/ 2034 w 68867"/>
                  <a:gd name="connsiteY2" fmla="*/ 201765 h 246802"/>
                  <a:gd name="connsiteX3" fmla="*/ 5209 w 68867"/>
                  <a:gd name="connsiteY3" fmla="*/ 246215 h 246802"/>
                  <a:gd name="connsiteX4" fmla="*/ 5209 w 68867"/>
                  <a:gd name="connsiteY4" fmla="*/ 176365 h 246802"/>
                  <a:gd name="connsiteX5" fmla="*/ 8384 w 68867"/>
                  <a:gd name="connsiteY5" fmla="*/ 77940 h 246802"/>
                  <a:gd name="connsiteX6" fmla="*/ 27434 w 68867"/>
                  <a:gd name="connsiteY6" fmla="*/ 135090 h 246802"/>
                  <a:gd name="connsiteX7" fmla="*/ 68709 w 68867"/>
                  <a:gd name="connsiteY7" fmla="*/ 1740 h 246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8867" h="246802">
                    <a:moveTo>
                      <a:pt x="68709" y="1740"/>
                    </a:moveTo>
                    <a:cubicBezTo>
                      <a:pt x="70826" y="-9372"/>
                      <a:pt x="51246" y="35078"/>
                      <a:pt x="40134" y="68415"/>
                    </a:cubicBezTo>
                    <a:cubicBezTo>
                      <a:pt x="29022" y="101752"/>
                      <a:pt x="7855" y="172132"/>
                      <a:pt x="2034" y="201765"/>
                    </a:cubicBezTo>
                    <a:cubicBezTo>
                      <a:pt x="-3787" y="231398"/>
                      <a:pt x="4680" y="250448"/>
                      <a:pt x="5209" y="246215"/>
                    </a:cubicBezTo>
                    <a:cubicBezTo>
                      <a:pt x="5738" y="241982"/>
                      <a:pt x="4680" y="204411"/>
                      <a:pt x="5209" y="176365"/>
                    </a:cubicBezTo>
                    <a:cubicBezTo>
                      <a:pt x="5738" y="148319"/>
                      <a:pt x="4680" y="84819"/>
                      <a:pt x="8384" y="77940"/>
                    </a:cubicBezTo>
                    <a:cubicBezTo>
                      <a:pt x="12088" y="71061"/>
                      <a:pt x="20026" y="143028"/>
                      <a:pt x="27434" y="135090"/>
                    </a:cubicBezTo>
                    <a:cubicBezTo>
                      <a:pt x="34842" y="127153"/>
                      <a:pt x="66592" y="12852"/>
                      <a:pt x="68709" y="17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" name="フリーフォーム 115">
                <a:extLst>
                  <a:ext uri="{FF2B5EF4-FFF2-40B4-BE49-F238E27FC236}">
                    <a16:creationId xmlns:a16="http://schemas.microsoft.com/office/drawing/2014/main" id="{C12006B7-46F7-F5B9-F084-3AEA52B692BC}"/>
                  </a:ext>
                </a:extLst>
              </p:cNvPr>
              <p:cNvSpPr/>
              <p:nvPr/>
            </p:nvSpPr>
            <p:spPr>
              <a:xfrm>
                <a:off x="4680185" y="3722088"/>
                <a:ext cx="214194" cy="28555"/>
              </a:xfrm>
              <a:custGeom>
                <a:avLst/>
                <a:gdLst>
                  <a:gd name="connsiteX0" fmla="*/ 209315 w 214194"/>
                  <a:gd name="connsiteY0" fmla="*/ 2187 h 28555"/>
                  <a:gd name="connsiteX1" fmla="*/ 34690 w 214194"/>
                  <a:gd name="connsiteY1" fmla="*/ 21237 h 28555"/>
                  <a:gd name="connsiteX2" fmla="*/ 9290 w 214194"/>
                  <a:gd name="connsiteY2" fmla="*/ 27587 h 28555"/>
                  <a:gd name="connsiteX3" fmla="*/ 148990 w 214194"/>
                  <a:gd name="connsiteY3" fmla="*/ 2187 h 28555"/>
                  <a:gd name="connsiteX4" fmla="*/ 209315 w 214194"/>
                  <a:gd name="connsiteY4" fmla="*/ 2187 h 28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4194" h="28555">
                    <a:moveTo>
                      <a:pt x="209315" y="2187"/>
                    </a:moveTo>
                    <a:cubicBezTo>
                      <a:pt x="190265" y="5362"/>
                      <a:pt x="68028" y="17004"/>
                      <a:pt x="34690" y="21237"/>
                    </a:cubicBezTo>
                    <a:cubicBezTo>
                      <a:pt x="1352" y="25470"/>
                      <a:pt x="-9760" y="30762"/>
                      <a:pt x="9290" y="27587"/>
                    </a:cubicBezTo>
                    <a:cubicBezTo>
                      <a:pt x="28340" y="24412"/>
                      <a:pt x="109832" y="4833"/>
                      <a:pt x="148990" y="2187"/>
                    </a:cubicBezTo>
                    <a:cubicBezTo>
                      <a:pt x="188148" y="-459"/>
                      <a:pt x="228365" y="-988"/>
                      <a:pt x="209315" y="21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7" name="フリーフォーム 116">
                <a:extLst>
                  <a:ext uri="{FF2B5EF4-FFF2-40B4-BE49-F238E27FC236}">
                    <a16:creationId xmlns:a16="http://schemas.microsoft.com/office/drawing/2014/main" id="{6ABD74C1-C2B5-E177-CD97-DA7B18A8F6E5}"/>
                  </a:ext>
                </a:extLst>
              </p:cNvPr>
              <p:cNvSpPr/>
              <p:nvPr/>
            </p:nvSpPr>
            <p:spPr>
              <a:xfrm>
                <a:off x="4489425" y="3735979"/>
                <a:ext cx="231948" cy="51801"/>
              </a:xfrm>
              <a:custGeom>
                <a:avLst/>
                <a:gdLst>
                  <a:gd name="connsiteX0" fmla="*/ 25 w 231948"/>
                  <a:gd name="connsiteY0" fmla="*/ 51796 h 51801"/>
                  <a:gd name="connsiteX1" fmla="*/ 174650 w 231948"/>
                  <a:gd name="connsiteY1" fmla="*/ 7346 h 51801"/>
                  <a:gd name="connsiteX2" fmla="*/ 231800 w 231948"/>
                  <a:gd name="connsiteY2" fmla="*/ 996 h 51801"/>
                  <a:gd name="connsiteX3" fmla="*/ 161950 w 231948"/>
                  <a:gd name="connsiteY3" fmla="*/ 4171 h 51801"/>
                  <a:gd name="connsiteX4" fmla="*/ 25 w 231948"/>
                  <a:gd name="connsiteY4" fmla="*/ 51796 h 5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948" h="51801">
                    <a:moveTo>
                      <a:pt x="25" y="51796"/>
                    </a:moveTo>
                    <a:cubicBezTo>
                      <a:pt x="2142" y="52325"/>
                      <a:pt x="136021" y="15813"/>
                      <a:pt x="174650" y="7346"/>
                    </a:cubicBezTo>
                    <a:cubicBezTo>
                      <a:pt x="213279" y="-1121"/>
                      <a:pt x="233917" y="1525"/>
                      <a:pt x="231800" y="996"/>
                    </a:cubicBezTo>
                    <a:cubicBezTo>
                      <a:pt x="229683" y="467"/>
                      <a:pt x="195288" y="-2179"/>
                      <a:pt x="161950" y="4171"/>
                    </a:cubicBezTo>
                    <a:cubicBezTo>
                      <a:pt x="128613" y="10521"/>
                      <a:pt x="-2092" y="51267"/>
                      <a:pt x="25" y="517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フリーフォーム 117">
                <a:extLst>
                  <a:ext uri="{FF2B5EF4-FFF2-40B4-BE49-F238E27FC236}">
                    <a16:creationId xmlns:a16="http://schemas.microsoft.com/office/drawing/2014/main" id="{7B0B4297-5D66-6D10-79CF-6A8B902B9E53}"/>
                  </a:ext>
                </a:extLst>
              </p:cNvPr>
              <p:cNvSpPr/>
              <p:nvPr/>
            </p:nvSpPr>
            <p:spPr>
              <a:xfrm>
                <a:off x="4645025" y="3286125"/>
                <a:ext cx="120734" cy="349654"/>
              </a:xfrm>
              <a:custGeom>
                <a:avLst/>
                <a:gdLst>
                  <a:gd name="connsiteX0" fmla="*/ 120650 w 120734"/>
                  <a:gd name="connsiteY0" fmla="*/ 0 h 349654"/>
                  <a:gd name="connsiteX1" fmla="*/ 44450 w 120734"/>
                  <a:gd name="connsiteY1" fmla="*/ 165100 h 349654"/>
                  <a:gd name="connsiteX2" fmla="*/ 9525 w 120734"/>
                  <a:gd name="connsiteY2" fmla="*/ 311150 h 349654"/>
                  <a:gd name="connsiteX3" fmla="*/ 0 w 120734"/>
                  <a:gd name="connsiteY3" fmla="*/ 349250 h 349654"/>
                  <a:gd name="connsiteX4" fmla="*/ 9525 w 120734"/>
                  <a:gd name="connsiteY4" fmla="*/ 295275 h 349654"/>
                  <a:gd name="connsiteX5" fmla="*/ 28575 w 120734"/>
                  <a:gd name="connsiteY5" fmla="*/ 165100 h 349654"/>
                  <a:gd name="connsiteX6" fmla="*/ 120650 w 120734"/>
                  <a:gd name="connsiteY6" fmla="*/ 0 h 349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734" h="349654">
                    <a:moveTo>
                      <a:pt x="120650" y="0"/>
                    </a:moveTo>
                    <a:cubicBezTo>
                      <a:pt x="123296" y="0"/>
                      <a:pt x="62971" y="113242"/>
                      <a:pt x="44450" y="165100"/>
                    </a:cubicBezTo>
                    <a:cubicBezTo>
                      <a:pt x="25929" y="216958"/>
                      <a:pt x="16933" y="280458"/>
                      <a:pt x="9525" y="311150"/>
                    </a:cubicBezTo>
                    <a:cubicBezTo>
                      <a:pt x="2117" y="341842"/>
                      <a:pt x="0" y="351896"/>
                      <a:pt x="0" y="349250"/>
                    </a:cubicBezTo>
                    <a:cubicBezTo>
                      <a:pt x="0" y="346604"/>
                      <a:pt x="4763" y="325966"/>
                      <a:pt x="9525" y="295275"/>
                    </a:cubicBezTo>
                    <a:cubicBezTo>
                      <a:pt x="14287" y="264584"/>
                      <a:pt x="13229" y="210079"/>
                      <a:pt x="28575" y="165100"/>
                    </a:cubicBezTo>
                    <a:cubicBezTo>
                      <a:pt x="43921" y="120121"/>
                      <a:pt x="118004" y="0"/>
                      <a:pt x="1206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9" name="フリーフォーム 118">
                <a:extLst>
                  <a:ext uri="{FF2B5EF4-FFF2-40B4-BE49-F238E27FC236}">
                    <a16:creationId xmlns:a16="http://schemas.microsoft.com/office/drawing/2014/main" id="{D7DA785F-078A-3283-135C-3DD6DFD3E58F}"/>
                  </a:ext>
                </a:extLst>
              </p:cNvPr>
              <p:cNvSpPr/>
              <p:nvPr/>
            </p:nvSpPr>
            <p:spPr>
              <a:xfrm>
                <a:off x="4450770" y="4018079"/>
                <a:ext cx="243447" cy="355131"/>
              </a:xfrm>
              <a:custGeom>
                <a:avLst/>
                <a:gdLst>
                  <a:gd name="connsiteX0" fmla="*/ 241880 w 243447"/>
                  <a:gd name="connsiteY0" fmla="*/ 4646 h 355131"/>
                  <a:gd name="connsiteX1" fmla="*/ 184730 w 243447"/>
                  <a:gd name="connsiteY1" fmla="*/ 68146 h 355131"/>
                  <a:gd name="connsiteX2" fmla="*/ 168855 w 243447"/>
                  <a:gd name="connsiteY2" fmla="*/ 118946 h 355131"/>
                  <a:gd name="connsiteX3" fmla="*/ 213305 w 243447"/>
                  <a:gd name="connsiteY3" fmla="*/ 49096 h 355131"/>
                  <a:gd name="connsiteX4" fmla="*/ 137105 w 243447"/>
                  <a:gd name="connsiteY4" fmla="*/ 166571 h 355131"/>
                  <a:gd name="connsiteX5" fmla="*/ 57730 w 243447"/>
                  <a:gd name="connsiteY5" fmla="*/ 318971 h 355131"/>
                  <a:gd name="connsiteX6" fmla="*/ 45030 w 243447"/>
                  <a:gd name="connsiteY6" fmla="*/ 353896 h 355131"/>
                  <a:gd name="connsiteX7" fmla="*/ 580 w 243447"/>
                  <a:gd name="connsiteY7" fmla="*/ 290396 h 355131"/>
                  <a:gd name="connsiteX8" fmla="*/ 22805 w 243447"/>
                  <a:gd name="connsiteY8" fmla="*/ 328496 h 355131"/>
                  <a:gd name="connsiteX9" fmla="*/ 67255 w 243447"/>
                  <a:gd name="connsiteY9" fmla="*/ 293571 h 355131"/>
                  <a:gd name="connsiteX10" fmla="*/ 124405 w 243447"/>
                  <a:gd name="connsiteY10" fmla="*/ 195146 h 355131"/>
                  <a:gd name="connsiteX11" fmla="*/ 114880 w 243447"/>
                  <a:gd name="connsiteY11" fmla="*/ 204671 h 355131"/>
                  <a:gd name="connsiteX12" fmla="*/ 241880 w 243447"/>
                  <a:gd name="connsiteY12" fmla="*/ 4646 h 355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3447" h="355131">
                    <a:moveTo>
                      <a:pt x="241880" y="4646"/>
                    </a:moveTo>
                    <a:cubicBezTo>
                      <a:pt x="253522" y="-18108"/>
                      <a:pt x="196901" y="49096"/>
                      <a:pt x="184730" y="68146"/>
                    </a:cubicBezTo>
                    <a:cubicBezTo>
                      <a:pt x="172559" y="87196"/>
                      <a:pt x="164093" y="122121"/>
                      <a:pt x="168855" y="118946"/>
                    </a:cubicBezTo>
                    <a:cubicBezTo>
                      <a:pt x="173617" y="115771"/>
                      <a:pt x="218597" y="41159"/>
                      <a:pt x="213305" y="49096"/>
                    </a:cubicBezTo>
                    <a:cubicBezTo>
                      <a:pt x="208013" y="57033"/>
                      <a:pt x="163034" y="121592"/>
                      <a:pt x="137105" y="166571"/>
                    </a:cubicBezTo>
                    <a:cubicBezTo>
                      <a:pt x="111176" y="211550"/>
                      <a:pt x="73076" y="287750"/>
                      <a:pt x="57730" y="318971"/>
                    </a:cubicBezTo>
                    <a:cubicBezTo>
                      <a:pt x="42384" y="350192"/>
                      <a:pt x="54555" y="358659"/>
                      <a:pt x="45030" y="353896"/>
                    </a:cubicBezTo>
                    <a:cubicBezTo>
                      <a:pt x="35505" y="349133"/>
                      <a:pt x="4284" y="294629"/>
                      <a:pt x="580" y="290396"/>
                    </a:cubicBezTo>
                    <a:cubicBezTo>
                      <a:pt x="-3124" y="286163"/>
                      <a:pt x="11693" y="327967"/>
                      <a:pt x="22805" y="328496"/>
                    </a:cubicBezTo>
                    <a:cubicBezTo>
                      <a:pt x="33917" y="329025"/>
                      <a:pt x="50322" y="315796"/>
                      <a:pt x="67255" y="293571"/>
                    </a:cubicBezTo>
                    <a:cubicBezTo>
                      <a:pt x="84188" y="271346"/>
                      <a:pt x="124405" y="195146"/>
                      <a:pt x="124405" y="195146"/>
                    </a:cubicBezTo>
                    <a:cubicBezTo>
                      <a:pt x="132342" y="180329"/>
                      <a:pt x="97947" y="233246"/>
                      <a:pt x="114880" y="204671"/>
                    </a:cubicBezTo>
                    <a:cubicBezTo>
                      <a:pt x="131813" y="176096"/>
                      <a:pt x="230238" y="27400"/>
                      <a:pt x="241880" y="46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 119">
                <a:extLst>
                  <a:ext uri="{FF2B5EF4-FFF2-40B4-BE49-F238E27FC236}">
                    <a16:creationId xmlns:a16="http://schemas.microsoft.com/office/drawing/2014/main" id="{66CB7D7B-64DD-86C4-31C1-B9A788E82A5A}"/>
                  </a:ext>
                </a:extLst>
              </p:cNvPr>
              <p:cNvSpPr/>
              <p:nvPr/>
            </p:nvSpPr>
            <p:spPr>
              <a:xfrm>
                <a:off x="4660877" y="4698946"/>
                <a:ext cx="181011" cy="235006"/>
              </a:xfrm>
              <a:custGeom>
                <a:avLst/>
                <a:gdLst>
                  <a:gd name="connsiteX0" fmla="*/ 180998 w 181011"/>
                  <a:gd name="connsiteY0" fmla="*/ 54 h 235006"/>
                  <a:gd name="connsiteX1" fmla="*/ 88923 w 181011"/>
                  <a:gd name="connsiteY1" fmla="*/ 130229 h 235006"/>
                  <a:gd name="connsiteX2" fmla="*/ 23 w 181011"/>
                  <a:gd name="connsiteY2" fmla="*/ 235004 h 235006"/>
                  <a:gd name="connsiteX3" fmla="*/ 79398 w 181011"/>
                  <a:gd name="connsiteY3" fmla="*/ 133404 h 235006"/>
                  <a:gd name="connsiteX4" fmla="*/ 82573 w 181011"/>
                  <a:gd name="connsiteY4" fmla="*/ 114354 h 235006"/>
                  <a:gd name="connsiteX5" fmla="*/ 180998 w 181011"/>
                  <a:gd name="connsiteY5" fmla="*/ 54 h 235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1011" h="235006">
                    <a:moveTo>
                      <a:pt x="180998" y="54"/>
                    </a:moveTo>
                    <a:cubicBezTo>
                      <a:pt x="182056" y="2700"/>
                      <a:pt x="119085" y="91071"/>
                      <a:pt x="88923" y="130229"/>
                    </a:cubicBezTo>
                    <a:cubicBezTo>
                      <a:pt x="58761" y="169387"/>
                      <a:pt x="1610" y="234475"/>
                      <a:pt x="23" y="235004"/>
                    </a:cubicBezTo>
                    <a:cubicBezTo>
                      <a:pt x="-1564" y="235533"/>
                      <a:pt x="79398" y="133404"/>
                      <a:pt x="79398" y="133404"/>
                    </a:cubicBezTo>
                    <a:cubicBezTo>
                      <a:pt x="93156" y="113296"/>
                      <a:pt x="65110" y="137637"/>
                      <a:pt x="82573" y="114354"/>
                    </a:cubicBezTo>
                    <a:cubicBezTo>
                      <a:pt x="100035" y="91071"/>
                      <a:pt x="179940" y="-2592"/>
                      <a:pt x="180998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 120">
                <a:extLst>
                  <a:ext uri="{FF2B5EF4-FFF2-40B4-BE49-F238E27FC236}">
                    <a16:creationId xmlns:a16="http://schemas.microsoft.com/office/drawing/2014/main" id="{4279BE10-67EE-8669-D0EB-C3FB30661F26}"/>
                  </a:ext>
                </a:extLst>
              </p:cNvPr>
              <p:cNvSpPr/>
              <p:nvPr/>
            </p:nvSpPr>
            <p:spPr>
              <a:xfrm>
                <a:off x="4660884" y="4678281"/>
                <a:ext cx="166967" cy="249381"/>
              </a:xfrm>
              <a:custGeom>
                <a:avLst/>
                <a:gdLst>
                  <a:gd name="connsiteX0" fmla="*/ 165116 w 166967"/>
                  <a:gd name="connsiteY0" fmla="*/ 1669 h 249381"/>
                  <a:gd name="connsiteX1" fmla="*/ 63516 w 166967"/>
                  <a:gd name="connsiteY1" fmla="*/ 128669 h 249381"/>
                  <a:gd name="connsiteX2" fmla="*/ 16 w 166967"/>
                  <a:gd name="connsiteY2" fmla="*/ 249319 h 249381"/>
                  <a:gd name="connsiteX3" fmla="*/ 57166 w 166967"/>
                  <a:gd name="connsiteY3" fmla="*/ 112794 h 249381"/>
                  <a:gd name="connsiteX4" fmla="*/ 53991 w 166967"/>
                  <a:gd name="connsiteY4" fmla="*/ 157244 h 249381"/>
                  <a:gd name="connsiteX5" fmla="*/ 123841 w 166967"/>
                  <a:gd name="connsiteY5" fmla="*/ 61994 h 249381"/>
                  <a:gd name="connsiteX6" fmla="*/ 165116 w 166967"/>
                  <a:gd name="connsiteY6" fmla="*/ 1669 h 249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967" h="249381">
                    <a:moveTo>
                      <a:pt x="165116" y="1669"/>
                    </a:moveTo>
                    <a:cubicBezTo>
                      <a:pt x="155062" y="12781"/>
                      <a:pt x="91033" y="87394"/>
                      <a:pt x="63516" y="128669"/>
                    </a:cubicBezTo>
                    <a:cubicBezTo>
                      <a:pt x="35999" y="169944"/>
                      <a:pt x="1074" y="251965"/>
                      <a:pt x="16" y="249319"/>
                    </a:cubicBezTo>
                    <a:cubicBezTo>
                      <a:pt x="-1042" y="246673"/>
                      <a:pt x="48170" y="128140"/>
                      <a:pt x="57166" y="112794"/>
                    </a:cubicBezTo>
                    <a:cubicBezTo>
                      <a:pt x="66162" y="97448"/>
                      <a:pt x="42879" y="165711"/>
                      <a:pt x="53991" y="157244"/>
                    </a:cubicBezTo>
                    <a:cubicBezTo>
                      <a:pt x="65103" y="148777"/>
                      <a:pt x="105849" y="86336"/>
                      <a:pt x="123841" y="61994"/>
                    </a:cubicBezTo>
                    <a:cubicBezTo>
                      <a:pt x="141833" y="37652"/>
                      <a:pt x="175170" y="-9443"/>
                      <a:pt x="165116" y="16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2" name="フリーフォーム 121">
                <a:extLst>
                  <a:ext uri="{FF2B5EF4-FFF2-40B4-BE49-F238E27FC236}">
                    <a16:creationId xmlns:a16="http://schemas.microsoft.com/office/drawing/2014/main" id="{C8D72431-87CE-B694-9037-6576D5777228}"/>
                  </a:ext>
                </a:extLst>
              </p:cNvPr>
              <p:cNvSpPr/>
              <p:nvPr/>
            </p:nvSpPr>
            <p:spPr>
              <a:xfrm>
                <a:off x="4811352" y="4683019"/>
                <a:ext cx="133102" cy="289682"/>
              </a:xfrm>
              <a:custGeom>
                <a:avLst/>
                <a:gdLst>
                  <a:gd name="connsiteX0" fmla="*/ 24173 w 133102"/>
                  <a:gd name="connsiteY0" fmla="*/ 106 h 289682"/>
                  <a:gd name="connsiteX1" fmla="*/ 119423 w 133102"/>
                  <a:gd name="connsiteY1" fmla="*/ 114406 h 289682"/>
                  <a:gd name="connsiteX2" fmla="*/ 128948 w 133102"/>
                  <a:gd name="connsiteY2" fmla="*/ 146156 h 289682"/>
                  <a:gd name="connsiteX3" fmla="*/ 100373 w 133102"/>
                  <a:gd name="connsiteY3" fmla="*/ 168381 h 289682"/>
                  <a:gd name="connsiteX4" fmla="*/ 49573 w 133102"/>
                  <a:gd name="connsiteY4" fmla="*/ 228706 h 289682"/>
                  <a:gd name="connsiteX5" fmla="*/ 8298 w 133102"/>
                  <a:gd name="connsiteY5" fmla="*/ 289031 h 289682"/>
                  <a:gd name="connsiteX6" fmla="*/ 11473 w 133102"/>
                  <a:gd name="connsiteY6" fmla="*/ 254106 h 289682"/>
                  <a:gd name="connsiteX7" fmla="*/ 125773 w 133102"/>
                  <a:gd name="connsiteY7" fmla="*/ 155681 h 289682"/>
                  <a:gd name="connsiteX8" fmla="*/ 113073 w 133102"/>
                  <a:gd name="connsiteY8" fmla="*/ 136631 h 289682"/>
                  <a:gd name="connsiteX9" fmla="*/ 24173 w 133102"/>
                  <a:gd name="connsiteY9" fmla="*/ 106 h 289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102" h="289682">
                    <a:moveTo>
                      <a:pt x="24173" y="106"/>
                    </a:moveTo>
                    <a:cubicBezTo>
                      <a:pt x="25231" y="-3598"/>
                      <a:pt x="101960" y="90064"/>
                      <a:pt x="119423" y="114406"/>
                    </a:cubicBezTo>
                    <a:cubicBezTo>
                      <a:pt x="136886" y="138748"/>
                      <a:pt x="132123" y="137160"/>
                      <a:pt x="128948" y="146156"/>
                    </a:cubicBezTo>
                    <a:cubicBezTo>
                      <a:pt x="125773" y="155152"/>
                      <a:pt x="113602" y="154623"/>
                      <a:pt x="100373" y="168381"/>
                    </a:cubicBezTo>
                    <a:cubicBezTo>
                      <a:pt x="87144" y="182139"/>
                      <a:pt x="64919" y="208598"/>
                      <a:pt x="49573" y="228706"/>
                    </a:cubicBezTo>
                    <a:cubicBezTo>
                      <a:pt x="34227" y="248814"/>
                      <a:pt x="14648" y="284798"/>
                      <a:pt x="8298" y="289031"/>
                    </a:cubicBezTo>
                    <a:cubicBezTo>
                      <a:pt x="1948" y="293264"/>
                      <a:pt x="-8106" y="276331"/>
                      <a:pt x="11473" y="254106"/>
                    </a:cubicBezTo>
                    <a:cubicBezTo>
                      <a:pt x="31052" y="231881"/>
                      <a:pt x="125773" y="155681"/>
                      <a:pt x="125773" y="155681"/>
                    </a:cubicBezTo>
                    <a:cubicBezTo>
                      <a:pt x="142706" y="136102"/>
                      <a:pt x="126831" y="158327"/>
                      <a:pt x="113073" y="136631"/>
                    </a:cubicBezTo>
                    <a:cubicBezTo>
                      <a:pt x="99315" y="114935"/>
                      <a:pt x="23115" y="3810"/>
                      <a:pt x="24173" y="1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3" name="フリーフォーム 122">
                <a:extLst>
                  <a:ext uri="{FF2B5EF4-FFF2-40B4-BE49-F238E27FC236}">
                    <a16:creationId xmlns:a16="http://schemas.microsoft.com/office/drawing/2014/main" id="{FC2BE9CC-C05A-085C-5A62-6D89943B37AB}"/>
                  </a:ext>
                </a:extLst>
              </p:cNvPr>
              <p:cNvSpPr/>
              <p:nvPr/>
            </p:nvSpPr>
            <p:spPr>
              <a:xfrm>
                <a:off x="4654429" y="4924391"/>
                <a:ext cx="168436" cy="76443"/>
              </a:xfrm>
              <a:custGeom>
                <a:avLst/>
                <a:gdLst>
                  <a:gd name="connsiteX0" fmla="*/ 121 w 168436"/>
                  <a:gd name="connsiteY0" fmla="*/ 34 h 76443"/>
                  <a:gd name="connsiteX1" fmla="*/ 57271 w 168436"/>
                  <a:gd name="connsiteY1" fmla="*/ 69884 h 76443"/>
                  <a:gd name="connsiteX2" fmla="*/ 76321 w 168436"/>
                  <a:gd name="connsiteY2" fmla="*/ 69884 h 76443"/>
                  <a:gd name="connsiteX3" fmla="*/ 168396 w 168436"/>
                  <a:gd name="connsiteY3" fmla="*/ 38134 h 76443"/>
                  <a:gd name="connsiteX4" fmla="*/ 89021 w 168436"/>
                  <a:gd name="connsiteY4" fmla="*/ 63534 h 76443"/>
                  <a:gd name="connsiteX5" fmla="*/ 76321 w 168436"/>
                  <a:gd name="connsiteY5" fmla="*/ 60359 h 76443"/>
                  <a:gd name="connsiteX6" fmla="*/ 121 w 168436"/>
                  <a:gd name="connsiteY6" fmla="*/ 34 h 7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436" h="76443">
                    <a:moveTo>
                      <a:pt x="121" y="34"/>
                    </a:moveTo>
                    <a:cubicBezTo>
                      <a:pt x="-3054" y="1621"/>
                      <a:pt x="57271" y="69884"/>
                      <a:pt x="57271" y="69884"/>
                    </a:cubicBezTo>
                    <a:cubicBezTo>
                      <a:pt x="69971" y="81526"/>
                      <a:pt x="57800" y="75176"/>
                      <a:pt x="76321" y="69884"/>
                    </a:cubicBezTo>
                    <a:cubicBezTo>
                      <a:pt x="94842" y="64592"/>
                      <a:pt x="166279" y="39192"/>
                      <a:pt x="168396" y="38134"/>
                    </a:cubicBezTo>
                    <a:cubicBezTo>
                      <a:pt x="170513" y="37076"/>
                      <a:pt x="89021" y="63534"/>
                      <a:pt x="89021" y="63534"/>
                    </a:cubicBezTo>
                    <a:cubicBezTo>
                      <a:pt x="73675" y="67238"/>
                      <a:pt x="87434" y="68297"/>
                      <a:pt x="76321" y="60359"/>
                    </a:cubicBezTo>
                    <a:cubicBezTo>
                      <a:pt x="65209" y="52422"/>
                      <a:pt x="3296" y="-1553"/>
                      <a:pt x="121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4" name="フリーフォーム 123">
                <a:extLst>
                  <a:ext uri="{FF2B5EF4-FFF2-40B4-BE49-F238E27FC236}">
                    <a16:creationId xmlns:a16="http://schemas.microsoft.com/office/drawing/2014/main" id="{7F0F5F0B-7F6A-B553-5FEB-8FD22D532534}"/>
                  </a:ext>
                </a:extLst>
              </p:cNvPr>
              <p:cNvSpPr/>
              <p:nvPr/>
            </p:nvSpPr>
            <p:spPr>
              <a:xfrm>
                <a:off x="4641723" y="4924300"/>
                <a:ext cx="152964" cy="86562"/>
              </a:xfrm>
              <a:custGeom>
                <a:avLst/>
                <a:gdLst>
                  <a:gd name="connsiteX0" fmla="*/ 127 w 152964"/>
                  <a:gd name="connsiteY0" fmla="*/ 125 h 86562"/>
                  <a:gd name="connsiteX1" fmla="*/ 31877 w 152964"/>
                  <a:gd name="connsiteY1" fmla="*/ 79500 h 86562"/>
                  <a:gd name="connsiteX2" fmla="*/ 54102 w 152964"/>
                  <a:gd name="connsiteY2" fmla="*/ 82675 h 86562"/>
                  <a:gd name="connsiteX3" fmla="*/ 38227 w 152964"/>
                  <a:gd name="connsiteY3" fmla="*/ 82675 h 86562"/>
                  <a:gd name="connsiteX4" fmla="*/ 152527 w 152964"/>
                  <a:gd name="connsiteY4" fmla="*/ 47750 h 86562"/>
                  <a:gd name="connsiteX5" fmla="*/ 76327 w 152964"/>
                  <a:gd name="connsiteY5" fmla="*/ 63625 h 86562"/>
                  <a:gd name="connsiteX6" fmla="*/ 44577 w 152964"/>
                  <a:gd name="connsiteY6" fmla="*/ 60450 h 86562"/>
                  <a:gd name="connsiteX7" fmla="*/ 127 w 152964"/>
                  <a:gd name="connsiteY7" fmla="*/ 125 h 86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2964" h="86562">
                    <a:moveTo>
                      <a:pt x="127" y="125"/>
                    </a:moveTo>
                    <a:cubicBezTo>
                      <a:pt x="-1990" y="3300"/>
                      <a:pt x="22881" y="65742"/>
                      <a:pt x="31877" y="79500"/>
                    </a:cubicBezTo>
                    <a:cubicBezTo>
                      <a:pt x="40873" y="93258"/>
                      <a:pt x="54102" y="82675"/>
                      <a:pt x="54102" y="82675"/>
                    </a:cubicBezTo>
                    <a:cubicBezTo>
                      <a:pt x="55160" y="83204"/>
                      <a:pt x="21823" y="88496"/>
                      <a:pt x="38227" y="82675"/>
                    </a:cubicBezTo>
                    <a:cubicBezTo>
                      <a:pt x="54631" y="76854"/>
                      <a:pt x="146177" y="50925"/>
                      <a:pt x="152527" y="47750"/>
                    </a:cubicBezTo>
                    <a:cubicBezTo>
                      <a:pt x="158877" y="44575"/>
                      <a:pt x="94319" y="61508"/>
                      <a:pt x="76327" y="63625"/>
                    </a:cubicBezTo>
                    <a:cubicBezTo>
                      <a:pt x="58335" y="65742"/>
                      <a:pt x="54102" y="65742"/>
                      <a:pt x="44577" y="60450"/>
                    </a:cubicBezTo>
                    <a:cubicBezTo>
                      <a:pt x="35052" y="55158"/>
                      <a:pt x="2244" y="-3050"/>
                      <a:pt x="127" y="1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5" name="フリーフォーム 124">
                <a:extLst>
                  <a:ext uri="{FF2B5EF4-FFF2-40B4-BE49-F238E27FC236}">
                    <a16:creationId xmlns:a16="http://schemas.microsoft.com/office/drawing/2014/main" id="{2ADCE43C-9AA6-F898-8F0C-7E0F0B31E98A}"/>
                  </a:ext>
                </a:extLst>
              </p:cNvPr>
              <p:cNvSpPr/>
              <p:nvPr/>
            </p:nvSpPr>
            <p:spPr>
              <a:xfrm>
                <a:off x="4578229" y="4965650"/>
                <a:ext cx="92238" cy="156056"/>
              </a:xfrm>
              <a:custGeom>
                <a:avLst/>
                <a:gdLst>
                  <a:gd name="connsiteX0" fmla="*/ 47746 w 92238"/>
                  <a:gd name="connsiteY0" fmla="*/ 50 h 156056"/>
                  <a:gd name="connsiteX1" fmla="*/ 76321 w 92238"/>
                  <a:gd name="connsiteY1" fmla="*/ 63550 h 156056"/>
                  <a:gd name="connsiteX2" fmla="*/ 69971 w 92238"/>
                  <a:gd name="connsiteY2" fmla="*/ 82600 h 156056"/>
                  <a:gd name="connsiteX3" fmla="*/ 121 w 92238"/>
                  <a:gd name="connsiteY3" fmla="*/ 155625 h 156056"/>
                  <a:gd name="connsiteX4" fmla="*/ 54096 w 92238"/>
                  <a:gd name="connsiteY4" fmla="*/ 111175 h 156056"/>
                  <a:gd name="connsiteX5" fmla="*/ 92196 w 92238"/>
                  <a:gd name="connsiteY5" fmla="*/ 76250 h 156056"/>
                  <a:gd name="connsiteX6" fmla="*/ 47746 w 92238"/>
                  <a:gd name="connsiteY6" fmla="*/ 50 h 156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238" h="156056">
                    <a:moveTo>
                      <a:pt x="47746" y="50"/>
                    </a:moveTo>
                    <a:cubicBezTo>
                      <a:pt x="45100" y="-2067"/>
                      <a:pt x="76321" y="63550"/>
                      <a:pt x="76321" y="63550"/>
                    </a:cubicBezTo>
                    <a:cubicBezTo>
                      <a:pt x="80025" y="77308"/>
                      <a:pt x="82671" y="67254"/>
                      <a:pt x="69971" y="82600"/>
                    </a:cubicBezTo>
                    <a:cubicBezTo>
                      <a:pt x="57271" y="97946"/>
                      <a:pt x="2767" y="150863"/>
                      <a:pt x="121" y="155625"/>
                    </a:cubicBezTo>
                    <a:cubicBezTo>
                      <a:pt x="-2525" y="160387"/>
                      <a:pt x="38750" y="124404"/>
                      <a:pt x="54096" y="111175"/>
                    </a:cubicBezTo>
                    <a:cubicBezTo>
                      <a:pt x="69442" y="97946"/>
                      <a:pt x="90609" y="93712"/>
                      <a:pt x="92196" y="76250"/>
                    </a:cubicBezTo>
                    <a:cubicBezTo>
                      <a:pt x="93783" y="58788"/>
                      <a:pt x="50392" y="2167"/>
                      <a:pt x="47746" y="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フリーフォーム 125">
                <a:extLst>
                  <a:ext uri="{FF2B5EF4-FFF2-40B4-BE49-F238E27FC236}">
                    <a16:creationId xmlns:a16="http://schemas.microsoft.com/office/drawing/2014/main" id="{029F3833-C9E4-6D08-8413-2DE68787E6ED}"/>
                  </a:ext>
                </a:extLst>
              </p:cNvPr>
              <p:cNvSpPr/>
              <p:nvPr/>
            </p:nvSpPr>
            <p:spPr>
              <a:xfrm>
                <a:off x="4596978" y="4111554"/>
                <a:ext cx="165597" cy="302644"/>
              </a:xfrm>
              <a:custGeom>
                <a:avLst/>
                <a:gdLst>
                  <a:gd name="connsiteX0" fmla="*/ 165522 w 165597"/>
                  <a:gd name="connsiteY0" fmla="*/ 71 h 302644"/>
                  <a:gd name="connsiteX1" fmla="*/ 79797 w 165597"/>
                  <a:gd name="connsiteY1" fmla="*/ 139771 h 302644"/>
                  <a:gd name="connsiteX2" fmla="*/ 38522 w 165597"/>
                  <a:gd name="connsiteY2" fmla="*/ 235021 h 302644"/>
                  <a:gd name="connsiteX3" fmla="*/ 79797 w 165597"/>
                  <a:gd name="connsiteY3" fmla="*/ 139771 h 302644"/>
                  <a:gd name="connsiteX4" fmla="*/ 25822 w 165597"/>
                  <a:gd name="connsiteY4" fmla="*/ 244546 h 302644"/>
                  <a:gd name="connsiteX5" fmla="*/ 422 w 165597"/>
                  <a:gd name="connsiteY5" fmla="*/ 301696 h 302644"/>
                  <a:gd name="connsiteX6" fmla="*/ 44872 w 165597"/>
                  <a:gd name="connsiteY6" fmla="*/ 200096 h 302644"/>
                  <a:gd name="connsiteX7" fmla="*/ 63922 w 165597"/>
                  <a:gd name="connsiteY7" fmla="*/ 158821 h 302644"/>
                  <a:gd name="connsiteX8" fmla="*/ 165522 w 165597"/>
                  <a:gd name="connsiteY8" fmla="*/ 71 h 3026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5597" h="302644">
                    <a:moveTo>
                      <a:pt x="165522" y="71"/>
                    </a:moveTo>
                    <a:cubicBezTo>
                      <a:pt x="168168" y="-3104"/>
                      <a:pt x="100964" y="100613"/>
                      <a:pt x="79797" y="139771"/>
                    </a:cubicBezTo>
                    <a:cubicBezTo>
                      <a:pt x="58630" y="178929"/>
                      <a:pt x="38522" y="235021"/>
                      <a:pt x="38522" y="235021"/>
                    </a:cubicBezTo>
                    <a:cubicBezTo>
                      <a:pt x="38522" y="235021"/>
                      <a:pt x="81914" y="138183"/>
                      <a:pt x="79797" y="139771"/>
                    </a:cubicBezTo>
                    <a:cubicBezTo>
                      <a:pt x="77680" y="141359"/>
                      <a:pt x="39051" y="217559"/>
                      <a:pt x="25822" y="244546"/>
                    </a:cubicBezTo>
                    <a:cubicBezTo>
                      <a:pt x="12593" y="271534"/>
                      <a:pt x="-2753" y="309104"/>
                      <a:pt x="422" y="301696"/>
                    </a:cubicBezTo>
                    <a:cubicBezTo>
                      <a:pt x="3597" y="294288"/>
                      <a:pt x="34289" y="223908"/>
                      <a:pt x="44872" y="200096"/>
                    </a:cubicBezTo>
                    <a:cubicBezTo>
                      <a:pt x="55455" y="176284"/>
                      <a:pt x="42226" y="186338"/>
                      <a:pt x="63922" y="158821"/>
                    </a:cubicBezTo>
                    <a:cubicBezTo>
                      <a:pt x="85618" y="131304"/>
                      <a:pt x="162876" y="3246"/>
                      <a:pt x="16552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フリーフォーム 126">
                <a:extLst>
                  <a:ext uri="{FF2B5EF4-FFF2-40B4-BE49-F238E27FC236}">
                    <a16:creationId xmlns:a16="http://schemas.microsoft.com/office/drawing/2014/main" id="{C6860FAB-825E-D83F-A31F-52A32D7BCE84}"/>
                  </a:ext>
                </a:extLst>
              </p:cNvPr>
              <p:cNvSpPr/>
              <p:nvPr/>
            </p:nvSpPr>
            <p:spPr>
              <a:xfrm>
                <a:off x="4585691" y="4305277"/>
                <a:ext cx="346261" cy="274091"/>
              </a:xfrm>
              <a:custGeom>
                <a:avLst/>
                <a:gdLst>
                  <a:gd name="connsiteX0" fmla="*/ 68859 w 346261"/>
                  <a:gd name="connsiteY0" fmla="*/ 23 h 274091"/>
                  <a:gd name="connsiteX1" fmla="*/ 2184 w 346261"/>
                  <a:gd name="connsiteY1" fmla="*/ 107973 h 274091"/>
                  <a:gd name="connsiteX2" fmla="*/ 14884 w 346261"/>
                  <a:gd name="connsiteY2" fmla="*/ 120673 h 274091"/>
                  <a:gd name="connsiteX3" fmla="*/ 8534 w 346261"/>
                  <a:gd name="connsiteY3" fmla="*/ 117498 h 274091"/>
                  <a:gd name="connsiteX4" fmla="*/ 91084 w 346261"/>
                  <a:gd name="connsiteY4" fmla="*/ 161948 h 274091"/>
                  <a:gd name="connsiteX5" fmla="*/ 164109 w 346261"/>
                  <a:gd name="connsiteY5" fmla="*/ 187348 h 274091"/>
                  <a:gd name="connsiteX6" fmla="*/ 151409 w 346261"/>
                  <a:gd name="connsiteY6" fmla="*/ 177823 h 274091"/>
                  <a:gd name="connsiteX7" fmla="*/ 278409 w 346261"/>
                  <a:gd name="connsiteY7" fmla="*/ 222273 h 274091"/>
                  <a:gd name="connsiteX8" fmla="*/ 345084 w 346261"/>
                  <a:gd name="connsiteY8" fmla="*/ 273073 h 274091"/>
                  <a:gd name="connsiteX9" fmla="*/ 310159 w 346261"/>
                  <a:gd name="connsiteY9" fmla="*/ 250848 h 274091"/>
                  <a:gd name="connsiteX10" fmla="*/ 179984 w 346261"/>
                  <a:gd name="connsiteY10" fmla="*/ 187348 h 274091"/>
                  <a:gd name="connsiteX11" fmla="*/ 132359 w 346261"/>
                  <a:gd name="connsiteY11" fmla="*/ 161948 h 274091"/>
                  <a:gd name="connsiteX12" fmla="*/ 65684 w 346261"/>
                  <a:gd name="connsiteY12" fmla="*/ 136548 h 274091"/>
                  <a:gd name="connsiteX13" fmla="*/ 11709 w 346261"/>
                  <a:gd name="connsiteY13" fmla="*/ 98448 h 274091"/>
                  <a:gd name="connsiteX14" fmla="*/ 68859 w 346261"/>
                  <a:gd name="connsiteY14" fmla="*/ 23 h 274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6261" h="274091">
                    <a:moveTo>
                      <a:pt x="68859" y="23"/>
                    </a:moveTo>
                    <a:cubicBezTo>
                      <a:pt x="67272" y="1610"/>
                      <a:pt x="2184" y="107973"/>
                      <a:pt x="2184" y="107973"/>
                    </a:cubicBezTo>
                    <a:cubicBezTo>
                      <a:pt x="-6812" y="128081"/>
                      <a:pt x="14884" y="120673"/>
                      <a:pt x="14884" y="120673"/>
                    </a:cubicBezTo>
                    <a:cubicBezTo>
                      <a:pt x="15942" y="122261"/>
                      <a:pt x="8534" y="117498"/>
                      <a:pt x="8534" y="117498"/>
                    </a:cubicBezTo>
                    <a:cubicBezTo>
                      <a:pt x="21234" y="124377"/>
                      <a:pt x="65155" y="150306"/>
                      <a:pt x="91084" y="161948"/>
                    </a:cubicBezTo>
                    <a:cubicBezTo>
                      <a:pt x="117013" y="173590"/>
                      <a:pt x="164109" y="187348"/>
                      <a:pt x="164109" y="187348"/>
                    </a:cubicBezTo>
                    <a:cubicBezTo>
                      <a:pt x="174163" y="189994"/>
                      <a:pt x="132359" y="172002"/>
                      <a:pt x="151409" y="177823"/>
                    </a:cubicBezTo>
                    <a:cubicBezTo>
                      <a:pt x="170459" y="183644"/>
                      <a:pt x="246130" y="206398"/>
                      <a:pt x="278409" y="222273"/>
                    </a:cubicBezTo>
                    <a:cubicBezTo>
                      <a:pt x="310688" y="238148"/>
                      <a:pt x="339792" y="268311"/>
                      <a:pt x="345084" y="273073"/>
                    </a:cubicBezTo>
                    <a:cubicBezTo>
                      <a:pt x="350376" y="277836"/>
                      <a:pt x="337676" y="265136"/>
                      <a:pt x="310159" y="250848"/>
                    </a:cubicBezTo>
                    <a:cubicBezTo>
                      <a:pt x="282642" y="236561"/>
                      <a:pt x="209617" y="202165"/>
                      <a:pt x="179984" y="187348"/>
                    </a:cubicBezTo>
                    <a:cubicBezTo>
                      <a:pt x="150351" y="172531"/>
                      <a:pt x="151409" y="170415"/>
                      <a:pt x="132359" y="161948"/>
                    </a:cubicBezTo>
                    <a:cubicBezTo>
                      <a:pt x="113309" y="153481"/>
                      <a:pt x="85792" y="147131"/>
                      <a:pt x="65684" y="136548"/>
                    </a:cubicBezTo>
                    <a:cubicBezTo>
                      <a:pt x="45576" y="125965"/>
                      <a:pt x="12767" y="118556"/>
                      <a:pt x="11709" y="98448"/>
                    </a:cubicBezTo>
                    <a:cubicBezTo>
                      <a:pt x="10651" y="78340"/>
                      <a:pt x="70446" y="-1564"/>
                      <a:pt x="68859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8" name="フリーフォーム 127">
                <a:extLst>
                  <a:ext uri="{FF2B5EF4-FFF2-40B4-BE49-F238E27FC236}">
                    <a16:creationId xmlns:a16="http://schemas.microsoft.com/office/drawing/2014/main" id="{430E95E3-17D2-8DEB-AEBF-1F71D62FCABE}"/>
                  </a:ext>
                </a:extLst>
              </p:cNvPr>
              <p:cNvSpPr/>
              <p:nvPr/>
            </p:nvSpPr>
            <p:spPr>
              <a:xfrm>
                <a:off x="4454488" y="3852929"/>
                <a:ext cx="106188" cy="198663"/>
              </a:xfrm>
              <a:custGeom>
                <a:avLst/>
                <a:gdLst>
                  <a:gd name="connsiteX0" fmla="*/ 104812 w 106188"/>
                  <a:gd name="connsiteY0" fmla="*/ 1521 h 198663"/>
                  <a:gd name="connsiteX1" fmla="*/ 15912 w 106188"/>
                  <a:gd name="connsiteY1" fmla="*/ 115821 h 198663"/>
                  <a:gd name="connsiteX2" fmla="*/ 37 w 106188"/>
                  <a:gd name="connsiteY2" fmla="*/ 198371 h 198663"/>
                  <a:gd name="connsiteX3" fmla="*/ 15912 w 106188"/>
                  <a:gd name="connsiteY3" fmla="*/ 87246 h 198663"/>
                  <a:gd name="connsiteX4" fmla="*/ 9562 w 106188"/>
                  <a:gd name="connsiteY4" fmla="*/ 103121 h 198663"/>
                  <a:gd name="connsiteX5" fmla="*/ 66712 w 106188"/>
                  <a:gd name="connsiteY5" fmla="*/ 52321 h 198663"/>
                  <a:gd name="connsiteX6" fmla="*/ 104812 w 106188"/>
                  <a:gd name="connsiteY6" fmla="*/ 1521 h 1986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6188" h="198663">
                    <a:moveTo>
                      <a:pt x="104812" y="1521"/>
                    </a:moveTo>
                    <a:cubicBezTo>
                      <a:pt x="96345" y="12104"/>
                      <a:pt x="33374" y="83013"/>
                      <a:pt x="15912" y="115821"/>
                    </a:cubicBezTo>
                    <a:cubicBezTo>
                      <a:pt x="-1550" y="148629"/>
                      <a:pt x="37" y="203133"/>
                      <a:pt x="37" y="198371"/>
                    </a:cubicBezTo>
                    <a:cubicBezTo>
                      <a:pt x="37" y="193609"/>
                      <a:pt x="14324" y="103121"/>
                      <a:pt x="15912" y="87246"/>
                    </a:cubicBezTo>
                    <a:cubicBezTo>
                      <a:pt x="17499" y="71371"/>
                      <a:pt x="1095" y="108942"/>
                      <a:pt x="9562" y="103121"/>
                    </a:cubicBezTo>
                    <a:cubicBezTo>
                      <a:pt x="18029" y="97300"/>
                      <a:pt x="52954" y="66079"/>
                      <a:pt x="66712" y="52321"/>
                    </a:cubicBezTo>
                    <a:cubicBezTo>
                      <a:pt x="80470" y="38563"/>
                      <a:pt x="113279" y="-9062"/>
                      <a:pt x="104812" y="15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9" name="フリーフォーム 128">
                <a:extLst>
                  <a:ext uri="{FF2B5EF4-FFF2-40B4-BE49-F238E27FC236}">
                    <a16:creationId xmlns:a16="http://schemas.microsoft.com/office/drawing/2014/main" id="{DCE3AFF9-F617-188F-50AF-CB74DE7AA2F0}"/>
                  </a:ext>
                </a:extLst>
              </p:cNvPr>
              <p:cNvSpPr/>
              <p:nvPr/>
            </p:nvSpPr>
            <p:spPr>
              <a:xfrm>
                <a:off x="4454497" y="3910311"/>
                <a:ext cx="194509" cy="398530"/>
              </a:xfrm>
              <a:custGeom>
                <a:avLst/>
                <a:gdLst>
                  <a:gd name="connsiteX0" fmla="*/ 60353 w 194509"/>
                  <a:gd name="connsiteY0" fmla="*/ 7639 h 398530"/>
                  <a:gd name="connsiteX1" fmla="*/ 152428 w 194509"/>
                  <a:gd name="connsiteY1" fmla="*/ 71139 h 398530"/>
                  <a:gd name="connsiteX2" fmla="*/ 146078 w 194509"/>
                  <a:gd name="connsiteY2" fmla="*/ 52089 h 398530"/>
                  <a:gd name="connsiteX3" fmla="*/ 181003 w 194509"/>
                  <a:gd name="connsiteY3" fmla="*/ 115589 h 398530"/>
                  <a:gd name="connsiteX4" fmla="*/ 139728 w 194509"/>
                  <a:gd name="connsiteY4" fmla="*/ 166389 h 398530"/>
                  <a:gd name="connsiteX5" fmla="*/ 139728 w 194509"/>
                  <a:gd name="connsiteY5" fmla="*/ 160039 h 398530"/>
                  <a:gd name="connsiteX6" fmla="*/ 92103 w 194509"/>
                  <a:gd name="connsiteY6" fmla="*/ 274339 h 398530"/>
                  <a:gd name="connsiteX7" fmla="*/ 44478 w 194509"/>
                  <a:gd name="connsiteY7" fmla="*/ 388639 h 398530"/>
                  <a:gd name="connsiteX8" fmla="*/ 28 w 194509"/>
                  <a:gd name="connsiteY8" fmla="*/ 391814 h 398530"/>
                  <a:gd name="connsiteX9" fmla="*/ 38128 w 194509"/>
                  <a:gd name="connsiteY9" fmla="*/ 382289 h 398530"/>
                  <a:gd name="connsiteX10" fmla="*/ 60353 w 194509"/>
                  <a:gd name="connsiteY10" fmla="*/ 369589 h 398530"/>
                  <a:gd name="connsiteX11" fmla="*/ 193703 w 194509"/>
                  <a:gd name="connsiteY11" fmla="*/ 134639 h 398530"/>
                  <a:gd name="connsiteX12" fmla="*/ 117503 w 194509"/>
                  <a:gd name="connsiteY12" fmla="*/ 1289 h 398530"/>
                  <a:gd name="connsiteX13" fmla="*/ 146078 w 194509"/>
                  <a:gd name="connsiteY13" fmla="*/ 64789 h 398530"/>
                  <a:gd name="connsiteX14" fmla="*/ 60353 w 194509"/>
                  <a:gd name="connsiteY14" fmla="*/ 7639 h 39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4509" h="398530">
                    <a:moveTo>
                      <a:pt x="60353" y="7639"/>
                    </a:moveTo>
                    <a:cubicBezTo>
                      <a:pt x="61411" y="8697"/>
                      <a:pt x="138141" y="63731"/>
                      <a:pt x="152428" y="71139"/>
                    </a:cubicBezTo>
                    <a:cubicBezTo>
                      <a:pt x="166715" y="78547"/>
                      <a:pt x="141316" y="44681"/>
                      <a:pt x="146078" y="52089"/>
                    </a:cubicBezTo>
                    <a:cubicBezTo>
                      <a:pt x="150841" y="59497"/>
                      <a:pt x="182061" y="96539"/>
                      <a:pt x="181003" y="115589"/>
                    </a:cubicBezTo>
                    <a:cubicBezTo>
                      <a:pt x="179945" y="134639"/>
                      <a:pt x="139728" y="166389"/>
                      <a:pt x="139728" y="166389"/>
                    </a:cubicBezTo>
                    <a:cubicBezTo>
                      <a:pt x="132849" y="173797"/>
                      <a:pt x="147666" y="142047"/>
                      <a:pt x="139728" y="160039"/>
                    </a:cubicBezTo>
                    <a:cubicBezTo>
                      <a:pt x="131791" y="178031"/>
                      <a:pt x="92103" y="274339"/>
                      <a:pt x="92103" y="274339"/>
                    </a:cubicBezTo>
                    <a:cubicBezTo>
                      <a:pt x="76228" y="312439"/>
                      <a:pt x="59824" y="369060"/>
                      <a:pt x="44478" y="388639"/>
                    </a:cubicBezTo>
                    <a:cubicBezTo>
                      <a:pt x="29132" y="408218"/>
                      <a:pt x="1086" y="392872"/>
                      <a:pt x="28" y="391814"/>
                    </a:cubicBezTo>
                    <a:cubicBezTo>
                      <a:pt x="-1030" y="390756"/>
                      <a:pt x="28074" y="385993"/>
                      <a:pt x="38128" y="382289"/>
                    </a:cubicBezTo>
                    <a:cubicBezTo>
                      <a:pt x="48182" y="378585"/>
                      <a:pt x="34424" y="410864"/>
                      <a:pt x="60353" y="369589"/>
                    </a:cubicBezTo>
                    <a:cubicBezTo>
                      <a:pt x="86282" y="328314"/>
                      <a:pt x="184178" y="196022"/>
                      <a:pt x="193703" y="134639"/>
                    </a:cubicBezTo>
                    <a:cubicBezTo>
                      <a:pt x="203228" y="73256"/>
                      <a:pt x="125441" y="12931"/>
                      <a:pt x="117503" y="1289"/>
                    </a:cubicBezTo>
                    <a:cubicBezTo>
                      <a:pt x="109566" y="-10353"/>
                      <a:pt x="152957" y="60556"/>
                      <a:pt x="146078" y="64789"/>
                    </a:cubicBezTo>
                    <a:cubicBezTo>
                      <a:pt x="139199" y="69022"/>
                      <a:pt x="59295" y="6581"/>
                      <a:pt x="60353" y="76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0" name="フリーフォーム 129">
                <a:extLst>
                  <a:ext uri="{FF2B5EF4-FFF2-40B4-BE49-F238E27FC236}">
                    <a16:creationId xmlns:a16="http://schemas.microsoft.com/office/drawing/2014/main" id="{DF5CBC89-059C-50B6-B77D-6AED084D5AE8}"/>
                  </a:ext>
                </a:extLst>
              </p:cNvPr>
              <p:cNvSpPr/>
              <p:nvPr/>
            </p:nvSpPr>
            <p:spPr>
              <a:xfrm>
                <a:off x="4571995" y="3850835"/>
                <a:ext cx="113553" cy="172906"/>
              </a:xfrm>
              <a:custGeom>
                <a:avLst/>
                <a:gdLst>
                  <a:gd name="connsiteX0" fmla="*/ 5 w 113553"/>
                  <a:gd name="connsiteY0" fmla="*/ 440 h 172906"/>
                  <a:gd name="connsiteX1" fmla="*/ 53980 w 113553"/>
                  <a:gd name="connsiteY1" fmla="*/ 51240 h 172906"/>
                  <a:gd name="connsiteX2" fmla="*/ 111130 w 113553"/>
                  <a:gd name="connsiteY2" fmla="*/ 168715 h 172906"/>
                  <a:gd name="connsiteX3" fmla="*/ 98430 w 113553"/>
                  <a:gd name="connsiteY3" fmla="*/ 140140 h 172906"/>
                  <a:gd name="connsiteX4" fmla="*/ 57155 w 113553"/>
                  <a:gd name="connsiteY4" fmla="*/ 76640 h 172906"/>
                  <a:gd name="connsiteX5" fmla="*/ 5 w 113553"/>
                  <a:gd name="connsiteY5" fmla="*/ 440 h 172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3553" h="172906">
                    <a:moveTo>
                      <a:pt x="5" y="440"/>
                    </a:moveTo>
                    <a:cubicBezTo>
                      <a:pt x="-524" y="-3793"/>
                      <a:pt x="35459" y="23194"/>
                      <a:pt x="53980" y="51240"/>
                    </a:cubicBezTo>
                    <a:cubicBezTo>
                      <a:pt x="72501" y="79286"/>
                      <a:pt x="103722" y="153898"/>
                      <a:pt x="111130" y="168715"/>
                    </a:cubicBezTo>
                    <a:cubicBezTo>
                      <a:pt x="118538" y="183532"/>
                      <a:pt x="107426" y="155486"/>
                      <a:pt x="98430" y="140140"/>
                    </a:cubicBezTo>
                    <a:cubicBezTo>
                      <a:pt x="89434" y="124794"/>
                      <a:pt x="70384" y="96748"/>
                      <a:pt x="57155" y="76640"/>
                    </a:cubicBezTo>
                    <a:cubicBezTo>
                      <a:pt x="43926" y="56532"/>
                      <a:pt x="534" y="4673"/>
                      <a:pt x="5" y="4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フリーフォーム 130">
                <a:extLst>
                  <a:ext uri="{FF2B5EF4-FFF2-40B4-BE49-F238E27FC236}">
                    <a16:creationId xmlns:a16="http://schemas.microsoft.com/office/drawing/2014/main" id="{E1B8CFF0-3B44-B59C-7F5F-0645DE37F410}"/>
                  </a:ext>
                </a:extLst>
              </p:cNvPr>
              <p:cNvSpPr/>
              <p:nvPr/>
            </p:nvSpPr>
            <p:spPr>
              <a:xfrm>
                <a:off x="4460795" y="3669759"/>
                <a:ext cx="184624" cy="73593"/>
              </a:xfrm>
              <a:custGeom>
                <a:avLst/>
                <a:gdLst>
                  <a:gd name="connsiteX0" fmla="*/ 80 w 184624"/>
                  <a:gd name="connsiteY0" fmla="*/ 73566 h 73593"/>
                  <a:gd name="connsiteX1" fmla="*/ 130255 w 184624"/>
                  <a:gd name="connsiteY1" fmla="*/ 32291 h 73593"/>
                  <a:gd name="connsiteX2" fmla="*/ 184230 w 184624"/>
                  <a:gd name="connsiteY2" fmla="*/ 541 h 73593"/>
                  <a:gd name="connsiteX3" fmla="*/ 152480 w 184624"/>
                  <a:gd name="connsiteY3" fmla="*/ 13241 h 73593"/>
                  <a:gd name="connsiteX4" fmla="*/ 111205 w 184624"/>
                  <a:gd name="connsiteY4" fmla="*/ 25941 h 73593"/>
                  <a:gd name="connsiteX5" fmla="*/ 80 w 184624"/>
                  <a:gd name="connsiteY5" fmla="*/ 73566 h 735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624" h="73593">
                    <a:moveTo>
                      <a:pt x="80" y="73566"/>
                    </a:moveTo>
                    <a:cubicBezTo>
                      <a:pt x="3255" y="74624"/>
                      <a:pt x="99563" y="44462"/>
                      <a:pt x="130255" y="32291"/>
                    </a:cubicBezTo>
                    <a:cubicBezTo>
                      <a:pt x="160947" y="20120"/>
                      <a:pt x="180526" y="3716"/>
                      <a:pt x="184230" y="541"/>
                    </a:cubicBezTo>
                    <a:cubicBezTo>
                      <a:pt x="187934" y="-2634"/>
                      <a:pt x="164651" y="9008"/>
                      <a:pt x="152480" y="13241"/>
                    </a:cubicBezTo>
                    <a:cubicBezTo>
                      <a:pt x="140309" y="17474"/>
                      <a:pt x="133430" y="15887"/>
                      <a:pt x="111205" y="25941"/>
                    </a:cubicBezTo>
                    <a:cubicBezTo>
                      <a:pt x="88980" y="35995"/>
                      <a:pt x="-3095" y="72508"/>
                      <a:pt x="80" y="735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2" name="フリーフォーム 131">
                <a:extLst>
                  <a:ext uri="{FF2B5EF4-FFF2-40B4-BE49-F238E27FC236}">
                    <a16:creationId xmlns:a16="http://schemas.microsoft.com/office/drawing/2014/main" id="{CC7DADD8-CF3D-80F6-9C28-6B1ABC11C74D}"/>
                  </a:ext>
                </a:extLst>
              </p:cNvPr>
              <p:cNvSpPr/>
              <p:nvPr/>
            </p:nvSpPr>
            <p:spPr>
              <a:xfrm>
                <a:off x="4554993" y="3835033"/>
                <a:ext cx="255822" cy="588382"/>
              </a:xfrm>
              <a:custGeom>
                <a:avLst/>
                <a:gdLst>
                  <a:gd name="connsiteX0" fmla="*/ 17007 w 255822"/>
                  <a:gd name="connsiteY0" fmla="*/ 6717 h 588382"/>
                  <a:gd name="connsiteX1" fmla="*/ 115432 w 255822"/>
                  <a:gd name="connsiteY1" fmla="*/ 16242 h 588382"/>
                  <a:gd name="connsiteX2" fmla="*/ 137657 w 255822"/>
                  <a:gd name="connsiteY2" fmla="*/ 60692 h 588382"/>
                  <a:gd name="connsiteX3" fmla="*/ 128132 w 255822"/>
                  <a:gd name="connsiteY3" fmla="*/ 41642 h 588382"/>
                  <a:gd name="connsiteX4" fmla="*/ 223382 w 255822"/>
                  <a:gd name="connsiteY4" fmla="*/ 127367 h 588382"/>
                  <a:gd name="connsiteX5" fmla="*/ 194807 w 255822"/>
                  <a:gd name="connsiteY5" fmla="*/ 200392 h 588382"/>
                  <a:gd name="connsiteX6" fmla="*/ 255132 w 255822"/>
                  <a:gd name="connsiteY6" fmla="*/ 181342 h 588382"/>
                  <a:gd name="connsiteX7" fmla="*/ 147182 w 255822"/>
                  <a:gd name="connsiteY7" fmla="*/ 279767 h 588382"/>
                  <a:gd name="connsiteX8" fmla="*/ 105907 w 255822"/>
                  <a:gd name="connsiteY8" fmla="*/ 365492 h 588382"/>
                  <a:gd name="connsiteX9" fmla="*/ 48757 w 255822"/>
                  <a:gd name="connsiteY9" fmla="*/ 460742 h 588382"/>
                  <a:gd name="connsiteX10" fmla="*/ 1132 w 255822"/>
                  <a:gd name="connsiteY10" fmla="*/ 584567 h 588382"/>
                  <a:gd name="connsiteX11" fmla="*/ 13832 w 255822"/>
                  <a:gd name="connsiteY11" fmla="*/ 559167 h 588382"/>
                  <a:gd name="connsiteX12" fmla="*/ 102732 w 255822"/>
                  <a:gd name="connsiteY12" fmla="*/ 384542 h 588382"/>
                  <a:gd name="connsiteX13" fmla="*/ 194807 w 255822"/>
                  <a:gd name="connsiteY13" fmla="*/ 244842 h 588382"/>
                  <a:gd name="connsiteX14" fmla="*/ 197982 w 255822"/>
                  <a:gd name="connsiteY14" fmla="*/ 184517 h 588382"/>
                  <a:gd name="connsiteX15" fmla="*/ 213857 w 255822"/>
                  <a:gd name="connsiteY15" fmla="*/ 130542 h 588382"/>
                  <a:gd name="connsiteX16" fmla="*/ 210682 w 255822"/>
                  <a:gd name="connsiteY16" fmla="*/ 108317 h 588382"/>
                  <a:gd name="connsiteX17" fmla="*/ 112257 w 255822"/>
                  <a:gd name="connsiteY17" fmla="*/ 6717 h 588382"/>
                  <a:gd name="connsiteX18" fmla="*/ 17007 w 255822"/>
                  <a:gd name="connsiteY18" fmla="*/ 6717 h 58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5822" h="588382">
                    <a:moveTo>
                      <a:pt x="17007" y="6717"/>
                    </a:moveTo>
                    <a:cubicBezTo>
                      <a:pt x="17536" y="8304"/>
                      <a:pt x="95324" y="7246"/>
                      <a:pt x="115432" y="16242"/>
                    </a:cubicBezTo>
                    <a:cubicBezTo>
                      <a:pt x="135540" y="25238"/>
                      <a:pt x="137657" y="60692"/>
                      <a:pt x="137657" y="60692"/>
                    </a:cubicBezTo>
                    <a:cubicBezTo>
                      <a:pt x="139774" y="64925"/>
                      <a:pt x="113845" y="30530"/>
                      <a:pt x="128132" y="41642"/>
                    </a:cubicBezTo>
                    <a:cubicBezTo>
                      <a:pt x="142420" y="52755"/>
                      <a:pt x="212270" y="100909"/>
                      <a:pt x="223382" y="127367"/>
                    </a:cubicBezTo>
                    <a:cubicBezTo>
                      <a:pt x="234495" y="153825"/>
                      <a:pt x="189515" y="191396"/>
                      <a:pt x="194807" y="200392"/>
                    </a:cubicBezTo>
                    <a:cubicBezTo>
                      <a:pt x="200099" y="209388"/>
                      <a:pt x="263069" y="168113"/>
                      <a:pt x="255132" y="181342"/>
                    </a:cubicBezTo>
                    <a:cubicBezTo>
                      <a:pt x="247195" y="194571"/>
                      <a:pt x="172053" y="249075"/>
                      <a:pt x="147182" y="279767"/>
                    </a:cubicBezTo>
                    <a:cubicBezTo>
                      <a:pt x="122311" y="310459"/>
                      <a:pt x="122311" y="335330"/>
                      <a:pt x="105907" y="365492"/>
                    </a:cubicBezTo>
                    <a:cubicBezTo>
                      <a:pt x="89503" y="395654"/>
                      <a:pt x="66219" y="424230"/>
                      <a:pt x="48757" y="460742"/>
                    </a:cubicBezTo>
                    <a:cubicBezTo>
                      <a:pt x="31295" y="497254"/>
                      <a:pt x="6953" y="568163"/>
                      <a:pt x="1132" y="584567"/>
                    </a:cubicBezTo>
                    <a:cubicBezTo>
                      <a:pt x="-4689" y="600971"/>
                      <a:pt x="13832" y="559167"/>
                      <a:pt x="13832" y="559167"/>
                    </a:cubicBezTo>
                    <a:cubicBezTo>
                      <a:pt x="30765" y="525830"/>
                      <a:pt x="72570" y="436929"/>
                      <a:pt x="102732" y="384542"/>
                    </a:cubicBezTo>
                    <a:cubicBezTo>
                      <a:pt x="132894" y="332155"/>
                      <a:pt x="178932" y="278179"/>
                      <a:pt x="194807" y="244842"/>
                    </a:cubicBezTo>
                    <a:cubicBezTo>
                      <a:pt x="210682" y="211505"/>
                      <a:pt x="194807" y="203567"/>
                      <a:pt x="197982" y="184517"/>
                    </a:cubicBezTo>
                    <a:cubicBezTo>
                      <a:pt x="201157" y="165467"/>
                      <a:pt x="211740" y="143242"/>
                      <a:pt x="213857" y="130542"/>
                    </a:cubicBezTo>
                    <a:cubicBezTo>
                      <a:pt x="215974" y="117842"/>
                      <a:pt x="227615" y="128955"/>
                      <a:pt x="210682" y="108317"/>
                    </a:cubicBezTo>
                    <a:cubicBezTo>
                      <a:pt x="193749" y="87680"/>
                      <a:pt x="145065" y="21005"/>
                      <a:pt x="112257" y="6717"/>
                    </a:cubicBezTo>
                    <a:cubicBezTo>
                      <a:pt x="79449" y="-7571"/>
                      <a:pt x="16478" y="5130"/>
                      <a:pt x="17007" y="67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3" name="フリーフォーム 132">
                <a:extLst>
                  <a:ext uri="{FF2B5EF4-FFF2-40B4-BE49-F238E27FC236}">
                    <a16:creationId xmlns:a16="http://schemas.microsoft.com/office/drawing/2014/main" id="{C067EB4F-BA53-7D13-4A17-81A041E35618}"/>
                  </a:ext>
                </a:extLst>
              </p:cNvPr>
              <p:cNvSpPr/>
              <p:nvPr/>
            </p:nvSpPr>
            <p:spPr>
              <a:xfrm>
                <a:off x="4924411" y="3044817"/>
                <a:ext cx="184172" cy="50910"/>
              </a:xfrm>
              <a:custGeom>
                <a:avLst/>
                <a:gdLst>
                  <a:gd name="connsiteX0" fmla="*/ 14 w 184172"/>
                  <a:gd name="connsiteY0" fmla="*/ 8 h 50910"/>
                  <a:gd name="connsiteX1" fmla="*/ 82564 w 184172"/>
                  <a:gd name="connsiteY1" fmla="*/ 34933 h 50910"/>
                  <a:gd name="connsiteX2" fmla="*/ 180989 w 184172"/>
                  <a:gd name="connsiteY2" fmla="*/ 50808 h 50910"/>
                  <a:gd name="connsiteX3" fmla="*/ 152414 w 184172"/>
                  <a:gd name="connsiteY3" fmla="*/ 41283 h 50910"/>
                  <a:gd name="connsiteX4" fmla="*/ 76214 w 184172"/>
                  <a:gd name="connsiteY4" fmla="*/ 31758 h 50910"/>
                  <a:gd name="connsiteX5" fmla="*/ 14 w 184172"/>
                  <a:gd name="connsiteY5" fmla="*/ 8 h 50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172" h="50910">
                    <a:moveTo>
                      <a:pt x="14" y="8"/>
                    </a:moveTo>
                    <a:cubicBezTo>
                      <a:pt x="1072" y="537"/>
                      <a:pt x="52402" y="26466"/>
                      <a:pt x="82564" y="34933"/>
                    </a:cubicBezTo>
                    <a:cubicBezTo>
                      <a:pt x="112727" y="43400"/>
                      <a:pt x="169347" y="49750"/>
                      <a:pt x="180989" y="50808"/>
                    </a:cubicBezTo>
                    <a:cubicBezTo>
                      <a:pt x="192631" y="51866"/>
                      <a:pt x="169877" y="44458"/>
                      <a:pt x="152414" y="41283"/>
                    </a:cubicBezTo>
                    <a:cubicBezTo>
                      <a:pt x="134952" y="38108"/>
                      <a:pt x="94735" y="38637"/>
                      <a:pt x="76214" y="31758"/>
                    </a:cubicBezTo>
                    <a:cubicBezTo>
                      <a:pt x="57693" y="24879"/>
                      <a:pt x="-1044" y="-521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4" name="フリーフォーム 133">
                <a:extLst>
                  <a:ext uri="{FF2B5EF4-FFF2-40B4-BE49-F238E27FC236}">
                    <a16:creationId xmlns:a16="http://schemas.microsoft.com/office/drawing/2014/main" id="{30E3ADBE-06D6-9EFE-7878-2F5AE9BAA184}"/>
                  </a:ext>
                </a:extLst>
              </p:cNvPr>
              <p:cNvSpPr/>
              <p:nvPr/>
            </p:nvSpPr>
            <p:spPr>
              <a:xfrm>
                <a:off x="4917544" y="3032112"/>
                <a:ext cx="176248" cy="134013"/>
              </a:xfrm>
              <a:custGeom>
                <a:avLst/>
                <a:gdLst>
                  <a:gd name="connsiteX0" fmla="*/ 531 w 176248"/>
                  <a:gd name="connsiteY0" fmla="*/ 13 h 134013"/>
                  <a:gd name="connsiteX1" fmla="*/ 19581 w 176248"/>
                  <a:gd name="connsiteY1" fmla="*/ 73038 h 134013"/>
                  <a:gd name="connsiteX2" fmla="*/ 64031 w 176248"/>
                  <a:gd name="connsiteY2" fmla="*/ 101613 h 134013"/>
                  <a:gd name="connsiteX3" fmla="*/ 51331 w 176248"/>
                  <a:gd name="connsiteY3" fmla="*/ 85738 h 134013"/>
                  <a:gd name="connsiteX4" fmla="*/ 171981 w 176248"/>
                  <a:gd name="connsiteY4" fmla="*/ 133363 h 134013"/>
                  <a:gd name="connsiteX5" fmla="*/ 140231 w 176248"/>
                  <a:gd name="connsiteY5" fmla="*/ 111138 h 134013"/>
                  <a:gd name="connsiteX6" fmla="*/ 54506 w 176248"/>
                  <a:gd name="connsiteY6" fmla="*/ 79388 h 134013"/>
                  <a:gd name="connsiteX7" fmla="*/ 38631 w 176248"/>
                  <a:gd name="connsiteY7" fmla="*/ 66688 h 134013"/>
                  <a:gd name="connsiteX8" fmla="*/ 531 w 176248"/>
                  <a:gd name="connsiteY8" fmla="*/ 13 h 134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248" h="134013">
                    <a:moveTo>
                      <a:pt x="531" y="13"/>
                    </a:moveTo>
                    <a:cubicBezTo>
                      <a:pt x="-2644" y="1071"/>
                      <a:pt x="8998" y="56105"/>
                      <a:pt x="19581" y="73038"/>
                    </a:cubicBezTo>
                    <a:cubicBezTo>
                      <a:pt x="30164" y="89971"/>
                      <a:pt x="64031" y="101613"/>
                      <a:pt x="64031" y="101613"/>
                    </a:cubicBezTo>
                    <a:cubicBezTo>
                      <a:pt x="69323" y="103730"/>
                      <a:pt x="33339" y="80446"/>
                      <a:pt x="51331" y="85738"/>
                    </a:cubicBezTo>
                    <a:cubicBezTo>
                      <a:pt x="69323" y="91030"/>
                      <a:pt x="157164" y="129130"/>
                      <a:pt x="171981" y="133363"/>
                    </a:cubicBezTo>
                    <a:cubicBezTo>
                      <a:pt x="186798" y="137596"/>
                      <a:pt x="159810" y="120134"/>
                      <a:pt x="140231" y="111138"/>
                    </a:cubicBezTo>
                    <a:cubicBezTo>
                      <a:pt x="120652" y="102142"/>
                      <a:pt x="54506" y="79388"/>
                      <a:pt x="54506" y="79388"/>
                    </a:cubicBezTo>
                    <a:cubicBezTo>
                      <a:pt x="37573" y="71980"/>
                      <a:pt x="45510" y="75155"/>
                      <a:pt x="38631" y="66688"/>
                    </a:cubicBezTo>
                    <a:cubicBezTo>
                      <a:pt x="31752" y="58221"/>
                      <a:pt x="3706" y="-1045"/>
                      <a:pt x="531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5" name="フリーフォーム 134">
                <a:extLst>
                  <a:ext uri="{FF2B5EF4-FFF2-40B4-BE49-F238E27FC236}">
                    <a16:creationId xmlns:a16="http://schemas.microsoft.com/office/drawing/2014/main" id="{960B6499-F1A2-21B7-D3E5-44DC7494198A}"/>
                  </a:ext>
                </a:extLst>
              </p:cNvPr>
              <p:cNvSpPr/>
              <p:nvPr/>
            </p:nvSpPr>
            <p:spPr>
              <a:xfrm>
                <a:off x="4930056" y="2835203"/>
                <a:ext cx="130844" cy="36318"/>
              </a:xfrm>
              <a:custGeom>
                <a:avLst/>
                <a:gdLst>
                  <a:gd name="connsiteX0" fmla="*/ 719 w 130844"/>
                  <a:gd name="connsiteY0" fmla="*/ 72 h 36318"/>
                  <a:gd name="connsiteX1" fmla="*/ 124544 w 130844"/>
                  <a:gd name="connsiteY1" fmla="*/ 34997 h 36318"/>
                  <a:gd name="connsiteX2" fmla="*/ 108669 w 130844"/>
                  <a:gd name="connsiteY2" fmla="*/ 28647 h 36318"/>
                  <a:gd name="connsiteX3" fmla="*/ 73744 w 130844"/>
                  <a:gd name="connsiteY3" fmla="*/ 25472 h 36318"/>
                  <a:gd name="connsiteX4" fmla="*/ 719 w 130844"/>
                  <a:gd name="connsiteY4" fmla="*/ 72 h 36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844" h="36318">
                    <a:moveTo>
                      <a:pt x="719" y="72"/>
                    </a:moveTo>
                    <a:cubicBezTo>
                      <a:pt x="9186" y="1659"/>
                      <a:pt x="124544" y="34997"/>
                      <a:pt x="124544" y="34997"/>
                    </a:cubicBezTo>
                    <a:cubicBezTo>
                      <a:pt x="142536" y="39760"/>
                      <a:pt x="117136" y="30234"/>
                      <a:pt x="108669" y="28647"/>
                    </a:cubicBezTo>
                    <a:cubicBezTo>
                      <a:pt x="100202" y="27060"/>
                      <a:pt x="86444" y="27589"/>
                      <a:pt x="73744" y="25472"/>
                    </a:cubicBezTo>
                    <a:cubicBezTo>
                      <a:pt x="61044" y="23355"/>
                      <a:pt x="-7748" y="-1515"/>
                      <a:pt x="719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 135">
                <a:extLst>
                  <a:ext uri="{FF2B5EF4-FFF2-40B4-BE49-F238E27FC236}">
                    <a16:creationId xmlns:a16="http://schemas.microsoft.com/office/drawing/2014/main" id="{44FDFC2B-D435-A089-4C77-642DAED3A2ED}"/>
                  </a:ext>
                </a:extLst>
              </p:cNvPr>
              <p:cNvSpPr/>
              <p:nvPr/>
            </p:nvSpPr>
            <p:spPr>
              <a:xfrm>
                <a:off x="4990809" y="2790765"/>
                <a:ext cx="378178" cy="205144"/>
              </a:xfrm>
              <a:custGeom>
                <a:avLst/>
                <a:gdLst>
                  <a:gd name="connsiteX0" fmla="*/ 291 w 378178"/>
                  <a:gd name="connsiteY0" fmla="*/ 117535 h 205144"/>
                  <a:gd name="connsiteX1" fmla="*/ 184441 w 378178"/>
                  <a:gd name="connsiteY1" fmla="*/ 28635 h 205144"/>
                  <a:gd name="connsiteX2" fmla="*/ 120941 w 378178"/>
                  <a:gd name="connsiteY2" fmla="*/ 73085 h 205144"/>
                  <a:gd name="connsiteX3" fmla="*/ 244766 w 378178"/>
                  <a:gd name="connsiteY3" fmla="*/ 60 h 205144"/>
                  <a:gd name="connsiteX4" fmla="*/ 292391 w 378178"/>
                  <a:gd name="connsiteY4" fmla="*/ 60385 h 205144"/>
                  <a:gd name="connsiteX5" fmla="*/ 270166 w 378178"/>
                  <a:gd name="connsiteY5" fmla="*/ 50860 h 205144"/>
                  <a:gd name="connsiteX6" fmla="*/ 333666 w 378178"/>
                  <a:gd name="connsiteY6" fmla="*/ 136585 h 205144"/>
                  <a:gd name="connsiteX7" fmla="*/ 374941 w 378178"/>
                  <a:gd name="connsiteY7" fmla="*/ 203260 h 205144"/>
                  <a:gd name="connsiteX8" fmla="*/ 362241 w 378178"/>
                  <a:gd name="connsiteY8" fmla="*/ 171510 h 205144"/>
                  <a:gd name="connsiteX9" fmla="*/ 257466 w 378178"/>
                  <a:gd name="connsiteY9" fmla="*/ 19110 h 205144"/>
                  <a:gd name="connsiteX10" fmla="*/ 238416 w 378178"/>
                  <a:gd name="connsiteY10" fmla="*/ 19110 h 205144"/>
                  <a:gd name="connsiteX11" fmla="*/ 209841 w 378178"/>
                  <a:gd name="connsiteY11" fmla="*/ 28635 h 205144"/>
                  <a:gd name="connsiteX12" fmla="*/ 225716 w 378178"/>
                  <a:gd name="connsiteY12" fmla="*/ 22285 h 205144"/>
                  <a:gd name="connsiteX13" fmla="*/ 143166 w 378178"/>
                  <a:gd name="connsiteY13" fmla="*/ 38160 h 205144"/>
                  <a:gd name="connsiteX14" fmla="*/ 291 w 378178"/>
                  <a:gd name="connsiteY14" fmla="*/ 117535 h 205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8178" h="205144">
                    <a:moveTo>
                      <a:pt x="291" y="117535"/>
                    </a:moveTo>
                    <a:cubicBezTo>
                      <a:pt x="7170" y="115948"/>
                      <a:pt x="164333" y="36043"/>
                      <a:pt x="184441" y="28635"/>
                    </a:cubicBezTo>
                    <a:cubicBezTo>
                      <a:pt x="204549" y="21227"/>
                      <a:pt x="110887" y="77847"/>
                      <a:pt x="120941" y="73085"/>
                    </a:cubicBezTo>
                    <a:cubicBezTo>
                      <a:pt x="130995" y="68322"/>
                      <a:pt x="216191" y="2177"/>
                      <a:pt x="244766" y="60"/>
                    </a:cubicBezTo>
                    <a:cubicBezTo>
                      <a:pt x="273341" y="-2057"/>
                      <a:pt x="288158" y="51918"/>
                      <a:pt x="292391" y="60385"/>
                    </a:cubicBezTo>
                    <a:cubicBezTo>
                      <a:pt x="296624" y="68852"/>
                      <a:pt x="263287" y="38160"/>
                      <a:pt x="270166" y="50860"/>
                    </a:cubicBezTo>
                    <a:cubicBezTo>
                      <a:pt x="277045" y="63560"/>
                      <a:pt x="316203" y="111185"/>
                      <a:pt x="333666" y="136585"/>
                    </a:cubicBezTo>
                    <a:cubicBezTo>
                      <a:pt x="351129" y="161985"/>
                      <a:pt x="370179" y="197439"/>
                      <a:pt x="374941" y="203260"/>
                    </a:cubicBezTo>
                    <a:cubicBezTo>
                      <a:pt x="379703" y="209081"/>
                      <a:pt x="381820" y="202202"/>
                      <a:pt x="362241" y="171510"/>
                    </a:cubicBezTo>
                    <a:cubicBezTo>
                      <a:pt x="342662" y="140818"/>
                      <a:pt x="257466" y="19110"/>
                      <a:pt x="257466" y="19110"/>
                    </a:cubicBezTo>
                    <a:cubicBezTo>
                      <a:pt x="236828" y="-6290"/>
                      <a:pt x="246354" y="17522"/>
                      <a:pt x="238416" y="19110"/>
                    </a:cubicBezTo>
                    <a:cubicBezTo>
                      <a:pt x="230478" y="20698"/>
                      <a:pt x="209841" y="28635"/>
                      <a:pt x="209841" y="28635"/>
                    </a:cubicBezTo>
                    <a:cubicBezTo>
                      <a:pt x="207724" y="29164"/>
                      <a:pt x="236828" y="20698"/>
                      <a:pt x="225716" y="22285"/>
                    </a:cubicBezTo>
                    <a:cubicBezTo>
                      <a:pt x="214604" y="23872"/>
                      <a:pt x="175974" y="25460"/>
                      <a:pt x="143166" y="38160"/>
                    </a:cubicBezTo>
                    <a:cubicBezTo>
                      <a:pt x="110358" y="50860"/>
                      <a:pt x="-6588" y="119122"/>
                      <a:pt x="291" y="1175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7" name="フリーフォーム 136">
                <a:extLst>
                  <a:ext uri="{FF2B5EF4-FFF2-40B4-BE49-F238E27FC236}">
                    <a16:creationId xmlns:a16="http://schemas.microsoft.com/office/drawing/2014/main" id="{D2268847-A4B3-B966-900B-209AFCB15ADD}"/>
                  </a:ext>
                </a:extLst>
              </p:cNvPr>
              <p:cNvSpPr/>
              <p:nvPr/>
            </p:nvSpPr>
            <p:spPr>
              <a:xfrm>
                <a:off x="4905375" y="2879725"/>
                <a:ext cx="562482" cy="136565"/>
              </a:xfrm>
              <a:custGeom>
                <a:avLst/>
                <a:gdLst>
                  <a:gd name="connsiteX0" fmla="*/ 0 w 562482"/>
                  <a:gd name="connsiteY0" fmla="*/ 0 h 136565"/>
                  <a:gd name="connsiteX1" fmla="*/ 161925 w 562482"/>
                  <a:gd name="connsiteY1" fmla="*/ 38100 h 136565"/>
                  <a:gd name="connsiteX2" fmla="*/ 276225 w 562482"/>
                  <a:gd name="connsiteY2" fmla="*/ 66675 h 136565"/>
                  <a:gd name="connsiteX3" fmla="*/ 263525 w 562482"/>
                  <a:gd name="connsiteY3" fmla="*/ 57150 h 136565"/>
                  <a:gd name="connsiteX4" fmla="*/ 422275 w 562482"/>
                  <a:gd name="connsiteY4" fmla="*/ 101600 h 136565"/>
                  <a:gd name="connsiteX5" fmla="*/ 561975 w 562482"/>
                  <a:gd name="connsiteY5" fmla="*/ 136525 h 136565"/>
                  <a:gd name="connsiteX6" fmla="*/ 463550 w 562482"/>
                  <a:gd name="connsiteY6" fmla="*/ 107950 h 136565"/>
                  <a:gd name="connsiteX7" fmla="*/ 317500 w 562482"/>
                  <a:gd name="connsiteY7" fmla="*/ 79375 h 136565"/>
                  <a:gd name="connsiteX8" fmla="*/ 254000 w 562482"/>
                  <a:gd name="connsiteY8" fmla="*/ 50800 h 136565"/>
                  <a:gd name="connsiteX9" fmla="*/ 0 w 562482"/>
                  <a:gd name="connsiteY9" fmla="*/ 0 h 1365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2482" h="136565">
                    <a:moveTo>
                      <a:pt x="0" y="0"/>
                    </a:moveTo>
                    <a:lnTo>
                      <a:pt x="161925" y="38100"/>
                    </a:lnTo>
                    <a:lnTo>
                      <a:pt x="276225" y="66675"/>
                    </a:lnTo>
                    <a:cubicBezTo>
                      <a:pt x="293158" y="69850"/>
                      <a:pt x="239183" y="51329"/>
                      <a:pt x="263525" y="57150"/>
                    </a:cubicBezTo>
                    <a:cubicBezTo>
                      <a:pt x="287867" y="62971"/>
                      <a:pt x="372533" y="88371"/>
                      <a:pt x="422275" y="101600"/>
                    </a:cubicBezTo>
                    <a:cubicBezTo>
                      <a:pt x="472017" y="114829"/>
                      <a:pt x="555096" y="135467"/>
                      <a:pt x="561975" y="136525"/>
                    </a:cubicBezTo>
                    <a:cubicBezTo>
                      <a:pt x="568854" y="137583"/>
                      <a:pt x="504296" y="117475"/>
                      <a:pt x="463550" y="107950"/>
                    </a:cubicBezTo>
                    <a:cubicBezTo>
                      <a:pt x="422804" y="98425"/>
                      <a:pt x="352425" y="88900"/>
                      <a:pt x="317500" y="79375"/>
                    </a:cubicBezTo>
                    <a:cubicBezTo>
                      <a:pt x="282575" y="69850"/>
                      <a:pt x="301625" y="62971"/>
                      <a:pt x="254000" y="50800"/>
                    </a:cubicBezTo>
                    <a:cubicBezTo>
                      <a:pt x="206375" y="38629"/>
                      <a:pt x="119062" y="22489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" name="フリーフォーム 137">
                <a:extLst>
                  <a:ext uri="{FF2B5EF4-FFF2-40B4-BE49-F238E27FC236}">
                    <a16:creationId xmlns:a16="http://schemas.microsoft.com/office/drawing/2014/main" id="{57BD7098-9A77-8A1C-680E-03D296777BF5}"/>
                  </a:ext>
                </a:extLst>
              </p:cNvPr>
              <p:cNvSpPr/>
              <p:nvPr/>
            </p:nvSpPr>
            <p:spPr>
              <a:xfrm>
                <a:off x="5000143" y="2892259"/>
                <a:ext cx="112894" cy="172236"/>
              </a:xfrm>
              <a:custGeom>
                <a:avLst/>
                <a:gdLst>
                  <a:gd name="connsiteX0" fmla="*/ 482 w 112894"/>
                  <a:gd name="connsiteY0" fmla="*/ 166 h 172236"/>
                  <a:gd name="connsiteX1" fmla="*/ 19532 w 112894"/>
                  <a:gd name="connsiteY1" fmla="*/ 63666 h 172236"/>
                  <a:gd name="connsiteX2" fmla="*/ 73507 w 112894"/>
                  <a:gd name="connsiteY2" fmla="*/ 143041 h 172236"/>
                  <a:gd name="connsiteX3" fmla="*/ 32232 w 112894"/>
                  <a:gd name="connsiteY3" fmla="*/ 95416 h 172236"/>
                  <a:gd name="connsiteX4" fmla="*/ 86207 w 112894"/>
                  <a:gd name="connsiteY4" fmla="*/ 139866 h 172236"/>
                  <a:gd name="connsiteX5" fmla="*/ 111607 w 112894"/>
                  <a:gd name="connsiteY5" fmla="*/ 171616 h 172236"/>
                  <a:gd name="connsiteX6" fmla="*/ 48107 w 112894"/>
                  <a:gd name="connsiteY6" fmla="*/ 111291 h 172236"/>
                  <a:gd name="connsiteX7" fmla="*/ 10007 w 112894"/>
                  <a:gd name="connsiteY7" fmla="*/ 82716 h 172236"/>
                  <a:gd name="connsiteX8" fmla="*/ 482 w 112894"/>
                  <a:gd name="connsiteY8" fmla="*/ 166 h 172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894" h="172236">
                    <a:moveTo>
                      <a:pt x="482" y="166"/>
                    </a:moveTo>
                    <a:cubicBezTo>
                      <a:pt x="2069" y="-3009"/>
                      <a:pt x="7361" y="39854"/>
                      <a:pt x="19532" y="63666"/>
                    </a:cubicBezTo>
                    <a:cubicBezTo>
                      <a:pt x="31703" y="87479"/>
                      <a:pt x="71390" y="137749"/>
                      <a:pt x="73507" y="143041"/>
                    </a:cubicBezTo>
                    <a:cubicBezTo>
                      <a:pt x="75624" y="148333"/>
                      <a:pt x="30115" y="95945"/>
                      <a:pt x="32232" y="95416"/>
                    </a:cubicBezTo>
                    <a:cubicBezTo>
                      <a:pt x="34349" y="94887"/>
                      <a:pt x="72978" y="127166"/>
                      <a:pt x="86207" y="139866"/>
                    </a:cubicBezTo>
                    <a:cubicBezTo>
                      <a:pt x="99436" y="152566"/>
                      <a:pt x="117957" y="176378"/>
                      <a:pt x="111607" y="171616"/>
                    </a:cubicBezTo>
                    <a:cubicBezTo>
                      <a:pt x="105257" y="166854"/>
                      <a:pt x="65040" y="126108"/>
                      <a:pt x="48107" y="111291"/>
                    </a:cubicBezTo>
                    <a:cubicBezTo>
                      <a:pt x="31174" y="96474"/>
                      <a:pt x="19003" y="94358"/>
                      <a:pt x="10007" y="82716"/>
                    </a:cubicBezTo>
                    <a:cubicBezTo>
                      <a:pt x="1011" y="71074"/>
                      <a:pt x="-1105" y="3341"/>
                      <a:pt x="482" y="1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9" name="フリーフォーム 138">
                <a:extLst>
                  <a:ext uri="{FF2B5EF4-FFF2-40B4-BE49-F238E27FC236}">
                    <a16:creationId xmlns:a16="http://schemas.microsoft.com/office/drawing/2014/main" id="{3F9E167C-4618-1416-15C0-14ADCAB75A1F}"/>
                  </a:ext>
                </a:extLst>
              </p:cNvPr>
              <p:cNvSpPr/>
              <p:nvPr/>
            </p:nvSpPr>
            <p:spPr>
              <a:xfrm>
                <a:off x="5114072" y="2927191"/>
                <a:ext cx="23090" cy="111572"/>
              </a:xfrm>
              <a:custGeom>
                <a:avLst/>
                <a:gdLst>
                  <a:gd name="connsiteX0" fmla="*/ 7203 w 23090"/>
                  <a:gd name="connsiteY0" fmla="*/ 159 h 111572"/>
                  <a:gd name="connsiteX1" fmla="*/ 4028 w 23090"/>
                  <a:gd name="connsiteY1" fmla="*/ 60484 h 111572"/>
                  <a:gd name="connsiteX2" fmla="*/ 23078 w 23090"/>
                  <a:gd name="connsiteY2" fmla="*/ 111284 h 111572"/>
                  <a:gd name="connsiteX3" fmla="*/ 853 w 23090"/>
                  <a:gd name="connsiteY3" fmla="*/ 79534 h 111572"/>
                  <a:gd name="connsiteX4" fmla="*/ 7203 w 23090"/>
                  <a:gd name="connsiteY4" fmla="*/ 159 h 111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90" h="111572">
                    <a:moveTo>
                      <a:pt x="7203" y="159"/>
                    </a:moveTo>
                    <a:cubicBezTo>
                      <a:pt x="7732" y="-3016"/>
                      <a:pt x="1382" y="41963"/>
                      <a:pt x="4028" y="60484"/>
                    </a:cubicBezTo>
                    <a:cubicBezTo>
                      <a:pt x="6674" y="79005"/>
                      <a:pt x="23607" y="108109"/>
                      <a:pt x="23078" y="111284"/>
                    </a:cubicBezTo>
                    <a:cubicBezTo>
                      <a:pt x="22549" y="114459"/>
                      <a:pt x="4557" y="90646"/>
                      <a:pt x="853" y="79534"/>
                    </a:cubicBezTo>
                    <a:cubicBezTo>
                      <a:pt x="-2851" y="68422"/>
                      <a:pt x="6674" y="3334"/>
                      <a:pt x="7203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0" name="フリーフォーム 139">
                <a:extLst>
                  <a:ext uri="{FF2B5EF4-FFF2-40B4-BE49-F238E27FC236}">
                    <a16:creationId xmlns:a16="http://schemas.microsoft.com/office/drawing/2014/main" id="{B279EA86-5512-1FF0-CC83-566AD9A4C94E}"/>
                  </a:ext>
                </a:extLst>
              </p:cNvPr>
              <p:cNvSpPr/>
              <p:nvPr/>
            </p:nvSpPr>
            <p:spPr>
              <a:xfrm>
                <a:off x="5355651" y="2933701"/>
                <a:ext cx="453094" cy="86957"/>
              </a:xfrm>
              <a:custGeom>
                <a:avLst/>
                <a:gdLst>
                  <a:gd name="connsiteX0" fmla="*/ 574 w 453094"/>
                  <a:gd name="connsiteY0" fmla="*/ 15874 h 86957"/>
                  <a:gd name="connsiteX1" fmla="*/ 76774 w 453094"/>
                  <a:gd name="connsiteY1" fmla="*/ 28574 h 86957"/>
                  <a:gd name="connsiteX2" fmla="*/ 159324 w 453094"/>
                  <a:gd name="connsiteY2" fmla="*/ 3174 h 86957"/>
                  <a:gd name="connsiteX3" fmla="*/ 143449 w 453094"/>
                  <a:gd name="connsiteY3" fmla="*/ 3174 h 86957"/>
                  <a:gd name="connsiteX4" fmla="*/ 251399 w 453094"/>
                  <a:gd name="connsiteY4" fmla="*/ 28574 h 86957"/>
                  <a:gd name="connsiteX5" fmla="*/ 445074 w 453094"/>
                  <a:gd name="connsiteY5" fmla="*/ 82549 h 86957"/>
                  <a:gd name="connsiteX6" fmla="*/ 397449 w 453094"/>
                  <a:gd name="connsiteY6" fmla="*/ 76199 h 86957"/>
                  <a:gd name="connsiteX7" fmla="*/ 225999 w 453094"/>
                  <a:gd name="connsiteY7" fmla="*/ 15874 h 86957"/>
                  <a:gd name="connsiteX8" fmla="*/ 118049 w 453094"/>
                  <a:gd name="connsiteY8" fmla="*/ 15874 h 86957"/>
                  <a:gd name="connsiteX9" fmla="*/ 574 w 453094"/>
                  <a:gd name="connsiteY9" fmla="*/ 15874 h 8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3094" h="86957">
                    <a:moveTo>
                      <a:pt x="574" y="15874"/>
                    </a:moveTo>
                    <a:cubicBezTo>
                      <a:pt x="-6305" y="17991"/>
                      <a:pt x="50316" y="30691"/>
                      <a:pt x="76774" y="28574"/>
                    </a:cubicBezTo>
                    <a:cubicBezTo>
                      <a:pt x="103232" y="26457"/>
                      <a:pt x="159324" y="3174"/>
                      <a:pt x="159324" y="3174"/>
                    </a:cubicBezTo>
                    <a:cubicBezTo>
                      <a:pt x="170437" y="-1059"/>
                      <a:pt x="128103" y="-1059"/>
                      <a:pt x="143449" y="3174"/>
                    </a:cubicBezTo>
                    <a:cubicBezTo>
                      <a:pt x="158795" y="7407"/>
                      <a:pt x="201128" y="15345"/>
                      <a:pt x="251399" y="28574"/>
                    </a:cubicBezTo>
                    <a:cubicBezTo>
                      <a:pt x="301670" y="41803"/>
                      <a:pt x="420732" y="74612"/>
                      <a:pt x="445074" y="82549"/>
                    </a:cubicBezTo>
                    <a:cubicBezTo>
                      <a:pt x="469416" y="90486"/>
                      <a:pt x="433961" y="87311"/>
                      <a:pt x="397449" y="76199"/>
                    </a:cubicBezTo>
                    <a:cubicBezTo>
                      <a:pt x="360937" y="65087"/>
                      <a:pt x="272566" y="25928"/>
                      <a:pt x="225999" y="15874"/>
                    </a:cubicBezTo>
                    <a:cubicBezTo>
                      <a:pt x="179432" y="5820"/>
                      <a:pt x="148741" y="13757"/>
                      <a:pt x="118049" y="15874"/>
                    </a:cubicBezTo>
                    <a:cubicBezTo>
                      <a:pt x="87357" y="17991"/>
                      <a:pt x="7453" y="13757"/>
                      <a:pt x="574" y="158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1" name="フリーフォーム 140">
                <a:extLst>
                  <a:ext uri="{FF2B5EF4-FFF2-40B4-BE49-F238E27FC236}">
                    <a16:creationId xmlns:a16="http://schemas.microsoft.com/office/drawing/2014/main" id="{763073F3-DA6E-0AB1-8B80-D4A98D8536D0}"/>
                  </a:ext>
                </a:extLst>
              </p:cNvPr>
              <p:cNvSpPr/>
              <p:nvPr/>
            </p:nvSpPr>
            <p:spPr>
              <a:xfrm>
                <a:off x="5380384" y="2949489"/>
                <a:ext cx="436993" cy="224942"/>
              </a:xfrm>
              <a:custGeom>
                <a:avLst/>
                <a:gdLst>
                  <a:gd name="connsiteX0" fmla="*/ 1241 w 436993"/>
                  <a:gd name="connsiteY0" fmla="*/ 44536 h 224942"/>
                  <a:gd name="connsiteX1" fmla="*/ 121891 w 436993"/>
                  <a:gd name="connsiteY1" fmla="*/ 6436 h 224942"/>
                  <a:gd name="connsiteX2" fmla="*/ 201266 w 436993"/>
                  <a:gd name="connsiteY2" fmla="*/ 44536 h 224942"/>
                  <a:gd name="connsiteX3" fmla="*/ 188566 w 436993"/>
                  <a:gd name="connsiteY3" fmla="*/ 35011 h 224942"/>
                  <a:gd name="connsiteX4" fmla="*/ 388591 w 436993"/>
                  <a:gd name="connsiteY4" fmla="*/ 82636 h 224942"/>
                  <a:gd name="connsiteX5" fmla="*/ 394941 w 436993"/>
                  <a:gd name="connsiteY5" fmla="*/ 117561 h 224942"/>
                  <a:gd name="connsiteX6" fmla="*/ 404466 w 436993"/>
                  <a:gd name="connsiteY6" fmla="*/ 88986 h 224942"/>
                  <a:gd name="connsiteX7" fmla="*/ 436216 w 436993"/>
                  <a:gd name="connsiteY7" fmla="*/ 193761 h 224942"/>
                  <a:gd name="connsiteX8" fmla="*/ 426691 w 436993"/>
                  <a:gd name="connsiteY8" fmla="*/ 219161 h 224942"/>
                  <a:gd name="connsiteX9" fmla="*/ 420341 w 436993"/>
                  <a:gd name="connsiteY9" fmla="*/ 98511 h 224942"/>
                  <a:gd name="connsiteX10" fmla="*/ 379066 w 436993"/>
                  <a:gd name="connsiteY10" fmla="*/ 69936 h 224942"/>
                  <a:gd name="connsiteX11" fmla="*/ 248891 w 436993"/>
                  <a:gd name="connsiteY11" fmla="*/ 35011 h 224942"/>
                  <a:gd name="connsiteX12" fmla="*/ 159991 w 436993"/>
                  <a:gd name="connsiteY12" fmla="*/ 86 h 224942"/>
                  <a:gd name="connsiteX13" fmla="*/ 64741 w 436993"/>
                  <a:gd name="connsiteY13" fmla="*/ 25486 h 224942"/>
                  <a:gd name="connsiteX14" fmla="*/ 1241 w 436993"/>
                  <a:gd name="connsiteY14" fmla="*/ 44536 h 2249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6993" h="224942">
                    <a:moveTo>
                      <a:pt x="1241" y="44536"/>
                    </a:moveTo>
                    <a:cubicBezTo>
                      <a:pt x="10766" y="41361"/>
                      <a:pt x="88554" y="6436"/>
                      <a:pt x="121891" y="6436"/>
                    </a:cubicBezTo>
                    <a:cubicBezTo>
                      <a:pt x="155228" y="6436"/>
                      <a:pt x="201266" y="44536"/>
                      <a:pt x="201266" y="44536"/>
                    </a:cubicBezTo>
                    <a:cubicBezTo>
                      <a:pt x="212378" y="49298"/>
                      <a:pt x="157345" y="28661"/>
                      <a:pt x="188566" y="35011"/>
                    </a:cubicBezTo>
                    <a:cubicBezTo>
                      <a:pt x="219787" y="41361"/>
                      <a:pt x="354195" y="68878"/>
                      <a:pt x="388591" y="82636"/>
                    </a:cubicBezTo>
                    <a:cubicBezTo>
                      <a:pt x="422987" y="96394"/>
                      <a:pt x="392295" y="116503"/>
                      <a:pt x="394941" y="117561"/>
                    </a:cubicBezTo>
                    <a:cubicBezTo>
                      <a:pt x="397587" y="118619"/>
                      <a:pt x="397587" y="76286"/>
                      <a:pt x="404466" y="88986"/>
                    </a:cubicBezTo>
                    <a:cubicBezTo>
                      <a:pt x="411345" y="101686"/>
                      <a:pt x="432512" y="172065"/>
                      <a:pt x="436216" y="193761"/>
                    </a:cubicBezTo>
                    <a:cubicBezTo>
                      <a:pt x="439920" y="215457"/>
                      <a:pt x="429337" y="235036"/>
                      <a:pt x="426691" y="219161"/>
                    </a:cubicBezTo>
                    <a:cubicBezTo>
                      <a:pt x="424045" y="203286"/>
                      <a:pt x="428278" y="123382"/>
                      <a:pt x="420341" y="98511"/>
                    </a:cubicBezTo>
                    <a:cubicBezTo>
                      <a:pt x="412404" y="73640"/>
                      <a:pt x="407641" y="80519"/>
                      <a:pt x="379066" y="69936"/>
                    </a:cubicBezTo>
                    <a:cubicBezTo>
                      <a:pt x="350491" y="59353"/>
                      <a:pt x="285403" y="46653"/>
                      <a:pt x="248891" y="35011"/>
                    </a:cubicBezTo>
                    <a:cubicBezTo>
                      <a:pt x="212379" y="23369"/>
                      <a:pt x="190683" y="1673"/>
                      <a:pt x="159991" y="86"/>
                    </a:cubicBezTo>
                    <a:cubicBezTo>
                      <a:pt x="129299" y="-1502"/>
                      <a:pt x="90141" y="19136"/>
                      <a:pt x="64741" y="25486"/>
                    </a:cubicBezTo>
                    <a:cubicBezTo>
                      <a:pt x="39341" y="31836"/>
                      <a:pt x="-8284" y="47711"/>
                      <a:pt x="1241" y="445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2" name="フリーフォーム 141">
                <a:extLst>
                  <a:ext uri="{FF2B5EF4-FFF2-40B4-BE49-F238E27FC236}">
                    <a16:creationId xmlns:a16="http://schemas.microsoft.com/office/drawing/2014/main" id="{4537F410-B8E9-446E-42DF-319821583C38}"/>
                  </a:ext>
                </a:extLst>
              </p:cNvPr>
              <p:cNvSpPr/>
              <p:nvPr/>
            </p:nvSpPr>
            <p:spPr>
              <a:xfrm>
                <a:off x="5795221" y="2895067"/>
                <a:ext cx="584463" cy="185445"/>
              </a:xfrm>
              <a:custGeom>
                <a:avLst/>
                <a:gdLst>
                  <a:gd name="connsiteX0" fmla="*/ 43 w 584463"/>
                  <a:gd name="connsiteY0" fmla="*/ 124485 h 185445"/>
                  <a:gd name="connsiteX1" fmla="*/ 325163 w 584463"/>
                  <a:gd name="connsiteY1" fmla="*/ 2565 h 185445"/>
                  <a:gd name="connsiteX2" fmla="*/ 300779 w 584463"/>
                  <a:gd name="connsiteY2" fmla="*/ 43205 h 185445"/>
                  <a:gd name="connsiteX3" fmla="*/ 471467 w 584463"/>
                  <a:gd name="connsiteY3" fmla="*/ 63525 h 185445"/>
                  <a:gd name="connsiteX4" fmla="*/ 426763 w 584463"/>
                  <a:gd name="connsiteY4" fmla="*/ 96037 h 185445"/>
                  <a:gd name="connsiteX5" fmla="*/ 532427 w 584463"/>
                  <a:gd name="connsiteY5" fmla="*/ 112293 h 185445"/>
                  <a:gd name="connsiteX6" fmla="*/ 398315 w 584463"/>
                  <a:gd name="connsiteY6" fmla="*/ 173253 h 185445"/>
                  <a:gd name="connsiteX7" fmla="*/ 195115 w 584463"/>
                  <a:gd name="connsiteY7" fmla="*/ 185445 h 185445"/>
                  <a:gd name="connsiteX8" fmla="*/ 548683 w 584463"/>
                  <a:gd name="connsiteY8" fmla="*/ 165125 h 185445"/>
                  <a:gd name="connsiteX9" fmla="*/ 556811 w 584463"/>
                  <a:gd name="connsiteY9" fmla="*/ 140741 h 185445"/>
                  <a:gd name="connsiteX10" fmla="*/ 410507 w 584463"/>
                  <a:gd name="connsiteY10" fmla="*/ 59461 h 185445"/>
                  <a:gd name="connsiteX11" fmla="*/ 349547 w 584463"/>
                  <a:gd name="connsiteY11" fmla="*/ 18821 h 185445"/>
                  <a:gd name="connsiteX12" fmla="*/ 43 w 584463"/>
                  <a:gd name="connsiteY12" fmla="*/ 124485 h 185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84463" h="185445">
                    <a:moveTo>
                      <a:pt x="43" y="124485"/>
                    </a:moveTo>
                    <a:cubicBezTo>
                      <a:pt x="-4021" y="121776"/>
                      <a:pt x="275040" y="16112"/>
                      <a:pt x="325163" y="2565"/>
                    </a:cubicBezTo>
                    <a:cubicBezTo>
                      <a:pt x="375286" y="-10982"/>
                      <a:pt x="276395" y="33045"/>
                      <a:pt x="300779" y="43205"/>
                    </a:cubicBezTo>
                    <a:cubicBezTo>
                      <a:pt x="325163" y="53365"/>
                      <a:pt x="450470" y="54720"/>
                      <a:pt x="471467" y="63525"/>
                    </a:cubicBezTo>
                    <a:cubicBezTo>
                      <a:pt x="492464" y="72330"/>
                      <a:pt x="416603" y="87909"/>
                      <a:pt x="426763" y="96037"/>
                    </a:cubicBezTo>
                    <a:cubicBezTo>
                      <a:pt x="436923" y="104165"/>
                      <a:pt x="537168" y="99424"/>
                      <a:pt x="532427" y="112293"/>
                    </a:cubicBezTo>
                    <a:cubicBezTo>
                      <a:pt x="527686" y="125162"/>
                      <a:pt x="454534" y="161061"/>
                      <a:pt x="398315" y="173253"/>
                    </a:cubicBezTo>
                    <a:cubicBezTo>
                      <a:pt x="342096" y="185445"/>
                      <a:pt x="195115" y="185445"/>
                      <a:pt x="195115" y="185445"/>
                    </a:cubicBezTo>
                    <a:cubicBezTo>
                      <a:pt x="220176" y="184090"/>
                      <a:pt x="488400" y="172576"/>
                      <a:pt x="548683" y="165125"/>
                    </a:cubicBezTo>
                    <a:cubicBezTo>
                      <a:pt x="608966" y="157674"/>
                      <a:pt x="579840" y="158352"/>
                      <a:pt x="556811" y="140741"/>
                    </a:cubicBezTo>
                    <a:cubicBezTo>
                      <a:pt x="533782" y="123130"/>
                      <a:pt x="445051" y="79781"/>
                      <a:pt x="410507" y="59461"/>
                    </a:cubicBezTo>
                    <a:cubicBezTo>
                      <a:pt x="375963" y="39141"/>
                      <a:pt x="417958" y="7984"/>
                      <a:pt x="349547" y="18821"/>
                    </a:cubicBezTo>
                    <a:cubicBezTo>
                      <a:pt x="281136" y="29658"/>
                      <a:pt x="4107" y="127194"/>
                      <a:pt x="43" y="1244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フリーフォーム 142">
                <a:extLst>
                  <a:ext uri="{FF2B5EF4-FFF2-40B4-BE49-F238E27FC236}">
                    <a16:creationId xmlns:a16="http://schemas.microsoft.com/office/drawing/2014/main" id="{C6AB7E4F-51E1-8614-D9CE-1BA74805F3FD}"/>
                  </a:ext>
                </a:extLst>
              </p:cNvPr>
              <p:cNvSpPr/>
              <p:nvPr/>
            </p:nvSpPr>
            <p:spPr>
              <a:xfrm>
                <a:off x="5290415" y="2994683"/>
                <a:ext cx="264966" cy="224268"/>
              </a:xfrm>
              <a:custGeom>
                <a:avLst/>
                <a:gdLst>
                  <a:gd name="connsiteX0" fmla="*/ 90321 w 264966"/>
                  <a:gd name="connsiteY0" fmla="*/ 16741 h 224268"/>
                  <a:gd name="connsiteX1" fmla="*/ 261009 w 264966"/>
                  <a:gd name="connsiteY1" fmla="*/ 4549 h 224268"/>
                  <a:gd name="connsiteX2" fmla="*/ 204113 w 264966"/>
                  <a:gd name="connsiteY2" fmla="*/ 106149 h 224268"/>
                  <a:gd name="connsiteX3" fmla="*/ 130961 w 264966"/>
                  <a:gd name="connsiteY3" fmla="*/ 224005 h 224268"/>
                  <a:gd name="connsiteX4" fmla="*/ 187857 w 264966"/>
                  <a:gd name="connsiteY4" fmla="*/ 134597 h 224268"/>
                  <a:gd name="connsiteX5" fmla="*/ 248817 w 264966"/>
                  <a:gd name="connsiteY5" fmla="*/ 20805 h 224268"/>
                  <a:gd name="connsiteX6" fmla="*/ 224433 w 264966"/>
                  <a:gd name="connsiteY6" fmla="*/ 12677 h 224268"/>
                  <a:gd name="connsiteX7" fmla="*/ 4977 w 264966"/>
                  <a:gd name="connsiteY7" fmla="*/ 8613 h 224268"/>
                  <a:gd name="connsiteX8" fmla="*/ 90321 w 264966"/>
                  <a:gd name="connsiteY8" fmla="*/ 16741 h 22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4966" h="224268">
                    <a:moveTo>
                      <a:pt x="90321" y="16741"/>
                    </a:moveTo>
                    <a:cubicBezTo>
                      <a:pt x="132993" y="16064"/>
                      <a:pt x="242044" y="-10352"/>
                      <a:pt x="261009" y="4549"/>
                    </a:cubicBezTo>
                    <a:cubicBezTo>
                      <a:pt x="279974" y="19450"/>
                      <a:pt x="225788" y="69573"/>
                      <a:pt x="204113" y="106149"/>
                    </a:cubicBezTo>
                    <a:cubicBezTo>
                      <a:pt x="182438" y="142725"/>
                      <a:pt x="133670" y="219264"/>
                      <a:pt x="130961" y="224005"/>
                    </a:cubicBezTo>
                    <a:cubicBezTo>
                      <a:pt x="128252" y="228746"/>
                      <a:pt x="168214" y="168464"/>
                      <a:pt x="187857" y="134597"/>
                    </a:cubicBezTo>
                    <a:cubicBezTo>
                      <a:pt x="207500" y="100730"/>
                      <a:pt x="248817" y="20805"/>
                      <a:pt x="248817" y="20805"/>
                    </a:cubicBezTo>
                    <a:cubicBezTo>
                      <a:pt x="254913" y="485"/>
                      <a:pt x="265073" y="14709"/>
                      <a:pt x="224433" y="12677"/>
                    </a:cubicBezTo>
                    <a:cubicBezTo>
                      <a:pt x="183793" y="10645"/>
                      <a:pt x="28684" y="9968"/>
                      <a:pt x="4977" y="8613"/>
                    </a:cubicBezTo>
                    <a:cubicBezTo>
                      <a:pt x="-18730" y="7258"/>
                      <a:pt x="47649" y="17418"/>
                      <a:pt x="90321" y="167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7" name="フリーフォーム 366">
                <a:extLst>
                  <a:ext uri="{FF2B5EF4-FFF2-40B4-BE49-F238E27FC236}">
                    <a16:creationId xmlns:a16="http://schemas.microsoft.com/office/drawing/2014/main" id="{C941E9AA-EA3F-4F1D-3B7D-2E5144F4D679}"/>
                  </a:ext>
                </a:extLst>
              </p:cNvPr>
              <p:cNvSpPr/>
              <p:nvPr/>
            </p:nvSpPr>
            <p:spPr>
              <a:xfrm>
                <a:off x="5431661" y="3057387"/>
                <a:ext cx="121484" cy="420070"/>
              </a:xfrm>
              <a:custGeom>
                <a:avLst/>
                <a:gdLst>
                  <a:gd name="connsiteX0" fmla="*/ 121414 w 121484"/>
                  <a:gd name="connsiteY0" fmla="*/ 138 h 420070"/>
                  <a:gd name="connsiteX1" fmla="*/ 32514 w 121484"/>
                  <a:gd name="connsiteY1" fmla="*/ 120788 h 420070"/>
                  <a:gd name="connsiteX2" fmla="*/ 10289 w 121484"/>
                  <a:gd name="connsiteY2" fmla="*/ 184288 h 420070"/>
                  <a:gd name="connsiteX3" fmla="*/ 764 w 121484"/>
                  <a:gd name="connsiteY3" fmla="*/ 155713 h 420070"/>
                  <a:gd name="connsiteX4" fmla="*/ 29339 w 121484"/>
                  <a:gd name="connsiteY4" fmla="*/ 247788 h 420070"/>
                  <a:gd name="connsiteX5" fmla="*/ 115064 w 121484"/>
                  <a:gd name="connsiteY5" fmla="*/ 416063 h 420070"/>
                  <a:gd name="connsiteX6" fmla="*/ 96014 w 121484"/>
                  <a:gd name="connsiteY6" fmla="*/ 358913 h 420070"/>
                  <a:gd name="connsiteX7" fmla="*/ 45214 w 121484"/>
                  <a:gd name="connsiteY7" fmla="*/ 263663 h 420070"/>
                  <a:gd name="connsiteX8" fmla="*/ 3939 w 121484"/>
                  <a:gd name="connsiteY8" fmla="*/ 177938 h 420070"/>
                  <a:gd name="connsiteX9" fmla="*/ 19814 w 121484"/>
                  <a:gd name="connsiteY9" fmla="*/ 203338 h 420070"/>
                  <a:gd name="connsiteX10" fmla="*/ 16639 w 121484"/>
                  <a:gd name="connsiteY10" fmla="*/ 130313 h 420070"/>
                  <a:gd name="connsiteX11" fmla="*/ 16639 w 121484"/>
                  <a:gd name="connsiteY11" fmla="*/ 146188 h 420070"/>
                  <a:gd name="connsiteX12" fmla="*/ 121414 w 121484"/>
                  <a:gd name="connsiteY12" fmla="*/ 138 h 420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1484" h="420070">
                    <a:moveTo>
                      <a:pt x="121414" y="138"/>
                    </a:moveTo>
                    <a:cubicBezTo>
                      <a:pt x="124060" y="-4095"/>
                      <a:pt x="51035" y="90097"/>
                      <a:pt x="32514" y="120788"/>
                    </a:cubicBezTo>
                    <a:cubicBezTo>
                      <a:pt x="13993" y="151479"/>
                      <a:pt x="15581" y="178467"/>
                      <a:pt x="10289" y="184288"/>
                    </a:cubicBezTo>
                    <a:cubicBezTo>
                      <a:pt x="4997" y="190109"/>
                      <a:pt x="-2411" y="145130"/>
                      <a:pt x="764" y="155713"/>
                    </a:cubicBezTo>
                    <a:cubicBezTo>
                      <a:pt x="3939" y="166296"/>
                      <a:pt x="10289" y="204396"/>
                      <a:pt x="29339" y="247788"/>
                    </a:cubicBezTo>
                    <a:cubicBezTo>
                      <a:pt x="48389" y="291180"/>
                      <a:pt x="103951" y="397542"/>
                      <a:pt x="115064" y="416063"/>
                    </a:cubicBezTo>
                    <a:cubicBezTo>
                      <a:pt x="126177" y="434584"/>
                      <a:pt x="107656" y="384313"/>
                      <a:pt x="96014" y="358913"/>
                    </a:cubicBezTo>
                    <a:cubicBezTo>
                      <a:pt x="84372" y="333513"/>
                      <a:pt x="60560" y="293826"/>
                      <a:pt x="45214" y="263663"/>
                    </a:cubicBezTo>
                    <a:cubicBezTo>
                      <a:pt x="29868" y="233501"/>
                      <a:pt x="8172" y="187992"/>
                      <a:pt x="3939" y="177938"/>
                    </a:cubicBezTo>
                    <a:cubicBezTo>
                      <a:pt x="-294" y="167884"/>
                      <a:pt x="17697" y="211275"/>
                      <a:pt x="19814" y="203338"/>
                    </a:cubicBezTo>
                    <a:cubicBezTo>
                      <a:pt x="21931" y="195401"/>
                      <a:pt x="16639" y="130313"/>
                      <a:pt x="16639" y="130313"/>
                    </a:cubicBezTo>
                    <a:cubicBezTo>
                      <a:pt x="16110" y="120788"/>
                      <a:pt x="3410" y="163121"/>
                      <a:pt x="16639" y="146188"/>
                    </a:cubicBezTo>
                    <a:cubicBezTo>
                      <a:pt x="29868" y="129255"/>
                      <a:pt x="118768" y="4371"/>
                      <a:pt x="121414" y="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8" name="フリーフォーム 367">
                <a:extLst>
                  <a:ext uri="{FF2B5EF4-FFF2-40B4-BE49-F238E27FC236}">
                    <a16:creationId xmlns:a16="http://schemas.microsoft.com/office/drawing/2014/main" id="{A6E29AC0-3245-6B0C-E3EF-3E91C0D1CC58}"/>
                  </a:ext>
                </a:extLst>
              </p:cNvPr>
              <p:cNvSpPr/>
              <p:nvPr/>
            </p:nvSpPr>
            <p:spPr>
              <a:xfrm>
                <a:off x="5662914" y="2992439"/>
                <a:ext cx="115982" cy="244164"/>
              </a:xfrm>
              <a:custGeom>
                <a:avLst/>
                <a:gdLst>
                  <a:gd name="connsiteX0" fmla="*/ 1286 w 115982"/>
                  <a:gd name="connsiteY0" fmla="*/ 1586 h 244164"/>
                  <a:gd name="connsiteX1" fmla="*/ 109236 w 115982"/>
                  <a:gd name="connsiteY1" fmla="*/ 138111 h 244164"/>
                  <a:gd name="connsiteX2" fmla="*/ 87011 w 115982"/>
                  <a:gd name="connsiteY2" fmla="*/ 242886 h 244164"/>
                  <a:gd name="connsiteX3" fmla="*/ 112411 w 115982"/>
                  <a:gd name="connsiteY3" fmla="*/ 192086 h 244164"/>
                  <a:gd name="connsiteX4" fmla="*/ 109236 w 115982"/>
                  <a:gd name="connsiteY4" fmla="*/ 128586 h 244164"/>
                  <a:gd name="connsiteX5" fmla="*/ 52086 w 115982"/>
                  <a:gd name="connsiteY5" fmla="*/ 65086 h 244164"/>
                  <a:gd name="connsiteX6" fmla="*/ 1286 w 115982"/>
                  <a:gd name="connsiteY6" fmla="*/ 1586 h 2441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982" h="244164">
                    <a:moveTo>
                      <a:pt x="1286" y="1586"/>
                    </a:moveTo>
                    <a:cubicBezTo>
                      <a:pt x="10811" y="13757"/>
                      <a:pt x="94949" y="97894"/>
                      <a:pt x="109236" y="138111"/>
                    </a:cubicBezTo>
                    <a:cubicBezTo>
                      <a:pt x="123523" y="178328"/>
                      <a:pt x="86482" y="233890"/>
                      <a:pt x="87011" y="242886"/>
                    </a:cubicBezTo>
                    <a:cubicBezTo>
                      <a:pt x="87540" y="251882"/>
                      <a:pt x="108707" y="211136"/>
                      <a:pt x="112411" y="192086"/>
                    </a:cubicBezTo>
                    <a:cubicBezTo>
                      <a:pt x="116115" y="173036"/>
                      <a:pt x="119290" y="149753"/>
                      <a:pt x="109236" y="128586"/>
                    </a:cubicBezTo>
                    <a:cubicBezTo>
                      <a:pt x="99182" y="107419"/>
                      <a:pt x="66373" y="79373"/>
                      <a:pt x="52086" y="65086"/>
                    </a:cubicBezTo>
                    <a:cubicBezTo>
                      <a:pt x="37799" y="50799"/>
                      <a:pt x="-8239" y="-10585"/>
                      <a:pt x="1286" y="1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9" name="フリーフォーム 368">
                <a:extLst>
                  <a:ext uri="{FF2B5EF4-FFF2-40B4-BE49-F238E27FC236}">
                    <a16:creationId xmlns:a16="http://schemas.microsoft.com/office/drawing/2014/main" id="{A373B452-22A7-CB35-C690-5D5298D016A6}"/>
                  </a:ext>
                </a:extLst>
              </p:cNvPr>
              <p:cNvSpPr/>
              <p:nvPr/>
            </p:nvSpPr>
            <p:spPr>
              <a:xfrm>
                <a:off x="5485927" y="3019361"/>
                <a:ext cx="171966" cy="349328"/>
              </a:xfrm>
              <a:custGeom>
                <a:avLst/>
                <a:gdLst>
                  <a:gd name="connsiteX0" fmla="*/ 171923 w 171966"/>
                  <a:gd name="connsiteY0" fmla="*/ 64 h 349328"/>
                  <a:gd name="connsiteX1" fmla="*/ 25873 w 171966"/>
                  <a:gd name="connsiteY1" fmla="*/ 101664 h 349328"/>
                  <a:gd name="connsiteX2" fmla="*/ 44923 w 171966"/>
                  <a:gd name="connsiteY2" fmla="*/ 82614 h 349328"/>
                  <a:gd name="connsiteX3" fmla="*/ 473 w 171966"/>
                  <a:gd name="connsiteY3" fmla="*/ 155639 h 349328"/>
                  <a:gd name="connsiteX4" fmla="*/ 22698 w 171966"/>
                  <a:gd name="connsiteY4" fmla="*/ 139764 h 349328"/>
                  <a:gd name="connsiteX5" fmla="*/ 41748 w 171966"/>
                  <a:gd name="connsiteY5" fmla="*/ 209614 h 349328"/>
                  <a:gd name="connsiteX6" fmla="*/ 70323 w 171966"/>
                  <a:gd name="connsiteY6" fmla="*/ 263589 h 349328"/>
                  <a:gd name="connsiteX7" fmla="*/ 70323 w 171966"/>
                  <a:gd name="connsiteY7" fmla="*/ 308039 h 349328"/>
                  <a:gd name="connsiteX8" fmla="*/ 146523 w 171966"/>
                  <a:gd name="connsiteY8" fmla="*/ 349314 h 349328"/>
                  <a:gd name="connsiteX9" fmla="*/ 92548 w 171966"/>
                  <a:gd name="connsiteY9" fmla="*/ 311214 h 349328"/>
                  <a:gd name="connsiteX10" fmla="*/ 51273 w 171966"/>
                  <a:gd name="connsiteY10" fmla="*/ 203264 h 349328"/>
                  <a:gd name="connsiteX11" fmla="*/ 22698 w 171966"/>
                  <a:gd name="connsiteY11" fmla="*/ 139764 h 349328"/>
                  <a:gd name="connsiteX12" fmla="*/ 48098 w 171966"/>
                  <a:gd name="connsiteY12" fmla="*/ 60389 h 349328"/>
                  <a:gd name="connsiteX13" fmla="*/ 41748 w 171966"/>
                  <a:gd name="connsiteY13" fmla="*/ 85789 h 349328"/>
                  <a:gd name="connsiteX14" fmla="*/ 171923 w 171966"/>
                  <a:gd name="connsiteY14" fmla="*/ 64 h 3493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1966" h="349328">
                    <a:moveTo>
                      <a:pt x="171923" y="64"/>
                    </a:moveTo>
                    <a:cubicBezTo>
                      <a:pt x="169277" y="2710"/>
                      <a:pt x="25873" y="101664"/>
                      <a:pt x="25873" y="101664"/>
                    </a:cubicBezTo>
                    <a:cubicBezTo>
                      <a:pt x="4706" y="115422"/>
                      <a:pt x="49156" y="73618"/>
                      <a:pt x="44923" y="82614"/>
                    </a:cubicBezTo>
                    <a:cubicBezTo>
                      <a:pt x="40690" y="91610"/>
                      <a:pt x="4177" y="146114"/>
                      <a:pt x="473" y="155639"/>
                    </a:cubicBezTo>
                    <a:cubicBezTo>
                      <a:pt x="-3231" y="165164"/>
                      <a:pt x="15819" y="130768"/>
                      <a:pt x="22698" y="139764"/>
                    </a:cubicBezTo>
                    <a:cubicBezTo>
                      <a:pt x="29577" y="148760"/>
                      <a:pt x="33810" y="188977"/>
                      <a:pt x="41748" y="209614"/>
                    </a:cubicBezTo>
                    <a:cubicBezTo>
                      <a:pt x="49685" y="230252"/>
                      <a:pt x="65560" y="247185"/>
                      <a:pt x="70323" y="263589"/>
                    </a:cubicBezTo>
                    <a:cubicBezTo>
                      <a:pt x="75086" y="279993"/>
                      <a:pt x="57623" y="293752"/>
                      <a:pt x="70323" y="308039"/>
                    </a:cubicBezTo>
                    <a:cubicBezTo>
                      <a:pt x="83023" y="322327"/>
                      <a:pt x="142819" y="348785"/>
                      <a:pt x="146523" y="349314"/>
                    </a:cubicBezTo>
                    <a:cubicBezTo>
                      <a:pt x="150227" y="349843"/>
                      <a:pt x="108423" y="335556"/>
                      <a:pt x="92548" y="311214"/>
                    </a:cubicBezTo>
                    <a:cubicBezTo>
                      <a:pt x="76673" y="286872"/>
                      <a:pt x="62915" y="231839"/>
                      <a:pt x="51273" y="203264"/>
                    </a:cubicBezTo>
                    <a:cubicBezTo>
                      <a:pt x="39631" y="174689"/>
                      <a:pt x="23227" y="163576"/>
                      <a:pt x="22698" y="139764"/>
                    </a:cubicBezTo>
                    <a:cubicBezTo>
                      <a:pt x="22169" y="115952"/>
                      <a:pt x="44923" y="69385"/>
                      <a:pt x="48098" y="60389"/>
                    </a:cubicBezTo>
                    <a:cubicBezTo>
                      <a:pt x="51273" y="51393"/>
                      <a:pt x="29048" y="94785"/>
                      <a:pt x="41748" y="85789"/>
                    </a:cubicBezTo>
                    <a:cubicBezTo>
                      <a:pt x="54448" y="76793"/>
                      <a:pt x="174569" y="-2582"/>
                      <a:pt x="171923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フリーフォーム 369">
                <a:extLst>
                  <a:ext uri="{FF2B5EF4-FFF2-40B4-BE49-F238E27FC236}">
                    <a16:creationId xmlns:a16="http://schemas.microsoft.com/office/drawing/2014/main" id="{CB0DBA3B-2FB8-4E2F-BDFB-D4603C59A9A7}"/>
                  </a:ext>
                </a:extLst>
              </p:cNvPr>
              <p:cNvSpPr/>
              <p:nvPr/>
            </p:nvSpPr>
            <p:spPr>
              <a:xfrm>
                <a:off x="5561208" y="3050929"/>
                <a:ext cx="173066" cy="209886"/>
              </a:xfrm>
              <a:custGeom>
                <a:avLst/>
                <a:gdLst>
                  <a:gd name="connsiteX0" fmla="*/ 112517 w 173066"/>
                  <a:gd name="connsiteY0" fmla="*/ 246 h 209886"/>
                  <a:gd name="connsiteX1" fmla="*/ 23617 w 173066"/>
                  <a:gd name="connsiteY1" fmla="*/ 63746 h 209886"/>
                  <a:gd name="connsiteX2" fmla="*/ 1392 w 173066"/>
                  <a:gd name="connsiteY2" fmla="*/ 111371 h 209886"/>
                  <a:gd name="connsiteX3" fmla="*/ 49017 w 173066"/>
                  <a:gd name="connsiteY3" fmla="*/ 190746 h 209886"/>
                  <a:gd name="connsiteX4" fmla="*/ 14092 w 173066"/>
                  <a:gd name="connsiteY4" fmla="*/ 168521 h 209886"/>
                  <a:gd name="connsiteX5" fmla="*/ 61717 w 173066"/>
                  <a:gd name="connsiteY5" fmla="*/ 206621 h 209886"/>
                  <a:gd name="connsiteX6" fmla="*/ 172842 w 173066"/>
                  <a:gd name="connsiteY6" fmla="*/ 155821 h 209886"/>
                  <a:gd name="connsiteX7" fmla="*/ 29967 w 173066"/>
                  <a:gd name="connsiteY7" fmla="*/ 209796 h 209886"/>
                  <a:gd name="connsiteX8" fmla="*/ 4567 w 173066"/>
                  <a:gd name="connsiteY8" fmla="*/ 139946 h 209886"/>
                  <a:gd name="connsiteX9" fmla="*/ 7742 w 173066"/>
                  <a:gd name="connsiteY9" fmla="*/ 133596 h 209886"/>
                  <a:gd name="connsiteX10" fmla="*/ 1392 w 173066"/>
                  <a:gd name="connsiteY10" fmla="*/ 66921 h 209886"/>
                  <a:gd name="connsiteX11" fmla="*/ 4567 w 173066"/>
                  <a:gd name="connsiteY11" fmla="*/ 47871 h 209886"/>
                  <a:gd name="connsiteX12" fmla="*/ 45842 w 173066"/>
                  <a:gd name="connsiteY12" fmla="*/ 41521 h 209886"/>
                  <a:gd name="connsiteX13" fmla="*/ 112517 w 173066"/>
                  <a:gd name="connsiteY13" fmla="*/ 246 h 209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3066" h="209886">
                    <a:moveTo>
                      <a:pt x="112517" y="246"/>
                    </a:moveTo>
                    <a:cubicBezTo>
                      <a:pt x="108813" y="3950"/>
                      <a:pt x="42138" y="45225"/>
                      <a:pt x="23617" y="63746"/>
                    </a:cubicBezTo>
                    <a:cubicBezTo>
                      <a:pt x="5096" y="82267"/>
                      <a:pt x="-2841" y="90204"/>
                      <a:pt x="1392" y="111371"/>
                    </a:cubicBezTo>
                    <a:cubicBezTo>
                      <a:pt x="5625" y="132538"/>
                      <a:pt x="46900" y="181221"/>
                      <a:pt x="49017" y="190746"/>
                    </a:cubicBezTo>
                    <a:cubicBezTo>
                      <a:pt x="51134" y="200271"/>
                      <a:pt x="11975" y="165875"/>
                      <a:pt x="14092" y="168521"/>
                    </a:cubicBezTo>
                    <a:cubicBezTo>
                      <a:pt x="16209" y="171167"/>
                      <a:pt x="35259" y="208738"/>
                      <a:pt x="61717" y="206621"/>
                    </a:cubicBezTo>
                    <a:cubicBezTo>
                      <a:pt x="88175" y="204504"/>
                      <a:pt x="178134" y="155292"/>
                      <a:pt x="172842" y="155821"/>
                    </a:cubicBezTo>
                    <a:cubicBezTo>
                      <a:pt x="167550" y="156350"/>
                      <a:pt x="58013" y="212442"/>
                      <a:pt x="29967" y="209796"/>
                    </a:cubicBezTo>
                    <a:cubicBezTo>
                      <a:pt x="1921" y="207150"/>
                      <a:pt x="8271" y="152646"/>
                      <a:pt x="4567" y="139946"/>
                    </a:cubicBezTo>
                    <a:cubicBezTo>
                      <a:pt x="863" y="127246"/>
                      <a:pt x="8271" y="145767"/>
                      <a:pt x="7742" y="133596"/>
                    </a:cubicBezTo>
                    <a:cubicBezTo>
                      <a:pt x="7213" y="121425"/>
                      <a:pt x="1921" y="81209"/>
                      <a:pt x="1392" y="66921"/>
                    </a:cubicBezTo>
                    <a:cubicBezTo>
                      <a:pt x="863" y="52634"/>
                      <a:pt x="-2841" y="52104"/>
                      <a:pt x="4567" y="47871"/>
                    </a:cubicBezTo>
                    <a:cubicBezTo>
                      <a:pt x="11975" y="43638"/>
                      <a:pt x="28909" y="47342"/>
                      <a:pt x="45842" y="41521"/>
                    </a:cubicBezTo>
                    <a:cubicBezTo>
                      <a:pt x="62775" y="35700"/>
                      <a:pt x="116221" y="-3458"/>
                      <a:pt x="112517" y="2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1" name="フリーフォーム 370">
                <a:extLst>
                  <a:ext uri="{FF2B5EF4-FFF2-40B4-BE49-F238E27FC236}">
                    <a16:creationId xmlns:a16="http://schemas.microsoft.com/office/drawing/2014/main" id="{DC63F62D-ECE0-BB1F-815B-7AE04C9324A0}"/>
                  </a:ext>
                </a:extLst>
              </p:cNvPr>
              <p:cNvSpPr/>
              <p:nvPr/>
            </p:nvSpPr>
            <p:spPr>
              <a:xfrm>
                <a:off x="5686422" y="3035290"/>
                <a:ext cx="68901" cy="209573"/>
              </a:xfrm>
              <a:custGeom>
                <a:avLst/>
                <a:gdLst>
                  <a:gd name="connsiteX0" fmla="*/ 3 w 68901"/>
                  <a:gd name="connsiteY0" fmla="*/ 10 h 209573"/>
                  <a:gd name="connsiteX1" fmla="*/ 66678 w 68901"/>
                  <a:gd name="connsiteY1" fmla="*/ 111135 h 209573"/>
                  <a:gd name="connsiteX2" fmla="*/ 53978 w 68901"/>
                  <a:gd name="connsiteY2" fmla="*/ 209560 h 209573"/>
                  <a:gd name="connsiteX3" fmla="*/ 63503 w 68901"/>
                  <a:gd name="connsiteY3" fmla="*/ 117485 h 209573"/>
                  <a:gd name="connsiteX4" fmla="*/ 3 w 68901"/>
                  <a:gd name="connsiteY4" fmla="*/ 10 h 209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901" h="209573">
                    <a:moveTo>
                      <a:pt x="3" y="10"/>
                    </a:moveTo>
                    <a:cubicBezTo>
                      <a:pt x="532" y="-1048"/>
                      <a:pt x="57682" y="76210"/>
                      <a:pt x="66678" y="111135"/>
                    </a:cubicBezTo>
                    <a:cubicBezTo>
                      <a:pt x="75674" y="146060"/>
                      <a:pt x="54507" y="208502"/>
                      <a:pt x="53978" y="209560"/>
                    </a:cubicBezTo>
                    <a:cubicBezTo>
                      <a:pt x="53449" y="210618"/>
                      <a:pt x="70911" y="149764"/>
                      <a:pt x="63503" y="117485"/>
                    </a:cubicBezTo>
                    <a:cubicBezTo>
                      <a:pt x="56095" y="85206"/>
                      <a:pt x="-526" y="1068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2" name="フリーフォーム 371">
                <a:extLst>
                  <a:ext uri="{FF2B5EF4-FFF2-40B4-BE49-F238E27FC236}">
                    <a16:creationId xmlns:a16="http://schemas.microsoft.com/office/drawing/2014/main" id="{7D1AC5C5-CEE6-6811-80A6-6D81C74A10D7}"/>
                  </a:ext>
                </a:extLst>
              </p:cNvPr>
              <p:cNvSpPr/>
              <p:nvPr/>
            </p:nvSpPr>
            <p:spPr>
              <a:xfrm>
                <a:off x="5650531" y="3063875"/>
                <a:ext cx="474044" cy="342982"/>
              </a:xfrm>
              <a:custGeom>
                <a:avLst/>
                <a:gdLst>
                  <a:gd name="connsiteX0" fmla="*/ 474044 w 474044"/>
                  <a:gd name="connsiteY0" fmla="*/ 0 h 342982"/>
                  <a:gd name="connsiteX1" fmla="*/ 147019 w 474044"/>
                  <a:gd name="connsiteY1" fmla="*/ 82550 h 342982"/>
                  <a:gd name="connsiteX2" fmla="*/ 185119 w 474044"/>
                  <a:gd name="connsiteY2" fmla="*/ 63500 h 342982"/>
                  <a:gd name="connsiteX3" fmla="*/ 102569 w 474044"/>
                  <a:gd name="connsiteY3" fmla="*/ 142875 h 342982"/>
                  <a:gd name="connsiteX4" fmla="*/ 147019 w 474044"/>
                  <a:gd name="connsiteY4" fmla="*/ 114300 h 342982"/>
                  <a:gd name="connsiteX5" fmla="*/ 51769 w 474044"/>
                  <a:gd name="connsiteY5" fmla="*/ 250825 h 342982"/>
                  <a:gd name="connsiteX6" fmla="*/ 969 w 474044"/>
                  <a:gd name="connsiteY6" fmla="*/ 342900 h 342982"/>
                  <a:gd name="connsiteX7" fmla="*/ 32719 w 474044"/>
                  <a:gd name="connsiteY7" fmla="*/ 263525 h 342982"/>
                  <a:gd name="connsiteX8" fmla="*/ 191469 w 474044"/>
                  <a:gd name="connsiteY8" fmla="*/ 88900 h 342982"/>
                  <a:gd name="connsiteX9" fmla="*/ 242269 w 474044"/>
                  <a:gd name="connsiteY9" fmla="*/ 53975 h 342982"/>
                  <a:gd name="connsiteX10" fmla="*/ 191469 w 474044"/>
                  <a:gd name="connsiteY10" fmla="*/ 63500 h 342982"/>
                  <a:gd name="connsiteX11" fmla="*/ 474044 w 474044"/>
                  <a:gd name="connsiteY11" fmla="*/ 0 h 342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4044" h="342982">
                    <a:moveTo>
                      <a:pt x="474044" y="0"/>
                    </a:moveTo>
                    <a:lnTo>
                      <a:pt x="147019" y="82550"/>
                    </a:lnTo>
                    <a:cubicBezTo>
                      <a:pt x="98865" y="93133"/>
                      <a:pt x="192527" y="53446"/>
                      <a:pt x="185119" y="63500"/>
                    </a:cubicBezTo>
                    <a:cubicBezTo>
                      <a:pt x="177711" y="73554"/>
                      <a:pt x="108919" y="134408"/>
                      <a:pt x="102569" y="142875"/>
                    </a:cubicBezTo>
                    <a:cubicBezTo>
                      <a:pt x="96219" y="151342"/>
                      <a:pt x="155486" y="96308"/>
                      <a:pt x="147019" y="114300"/>
                    </a:cubicBezTo>
                    <a:cubicBezTo>
                      <a:pt x="138552" y="132292"/>
                      <a:pt x="76111" y="212725"/>
                      <a:pt x="51769" y="250825"/>
                    </a:cubicBezTo>
                    <a:cubicBezTo>
                      <a:pt x="27427" y="288925"/>
                      <a:pt x="4144" y="340783"/>
                      <a:pt x="969" y="342900"/>
                    </a:cubicBezTo>
                    <a:cubicBezTo>
                      <a:pt x="-2206" y="345017"/>
                      <a:pt x="969" y="305858"/>
                      <a:pt x="32719" y="263525"/>
                    </a:cubicBezTo>
                    <a:cubicBezTo>
                      <a:pt x="64469" y="221192"/>
                      <a:pt x="156544" y="123825"/>
                      <a:pt x="191469" y="88900"/>
                    </a:cubicBezTo>
                    <a:cubicBezTo>
                      <a:pt x="226394" y="53975"/>
                      <a:pt x="242269" y="58208"/>
                      <a:pt x="242269" y="53975"/>
                    </a:cubicBezTo>
                    <a:cubicBezTo>
                      <a:pt x="242269" y="49742"/>
                      <a:pt x="191469" y="63500"/>
                      <a:pt x="191469" y="63500"/>
                    </a:cubicBezTo>
                    <a:lnTo>
                      <a:pt x="47404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3" name="フリーフォーム 372">
                <a:extLst>
                  <a:ext uri="{FF2B5EF4-FFF2-40B4-BE49-F238E27FC236}">
                    <a16:creationId xmlns:a16="http://schemas.microsoft.com/office/drawing/2014/main" id="{8E68A3E5-2676-4B56-F515-0989211B5A31}"/>
                  </a:ext>
                </a:extLst>
              </p:cNvPr>
              <p:cNvSpPr/>
              <p:nvPr/>
            </p:nvSpPr>
            <p:spPr>
              <a:xfrm>
                <a:off x="5610223" y="3051018"/>
                <a:ext cx="508053" cy="387536"/>
              </a:xfrm>
              <a:custGeom>
                <a:avLst/>
                <a:gdLst>
                  <a:gd name="connsiteX0" fmla="*/ 508002 w 508053"/>
                  <a:gd name="connsiteY0" fmla="*/ 157 h 387536"/>
                  <a:gd name="connsiteX1" fmla="*/ 333377 w 508053"/>
                  <a:gd name="connsiteY1" fmla="*/ 139857 h 387536"/>
                  <a:gd name="connsiteX2" fmla="*/ 365127 w 508053"/>
                  <a:gd name="connsiteY2" fmla="*/ 104932 h 387536"/>
                  <a:gd name="connsiteX3" fmla="*/ 228602 w 508053"/>
                  <a:gd name="connsiteY3" fmla="*/ 250982 h 387536"/>
                  <a:gd name="connsiteX4" fmla="*/ 168277 w 508053"/>
                  <a:gd name="connsiteY4" fmla="*/ 327182 h 387536"/>
                  <a:gd name="connsiteX5" fmla="*/ 206377 w 508053"/>
                  <a:gd name="connsiteY5" fmla="*/ 298607 h 387536"/>
                  <a:gd name="connsiteX6" fmla="*/ 133352 w 508053"/>
                  <a:gd name="connsiteY6" fmla="*/ 346232 h 387536"/>
                  <a:gd name="connsiteX7" fmla="*/ 2 w 508053"/>
                  <a:gd name="connsiteY7" fmla="*/ 387507 h 387536"/>
                  <a:gd name="connsiteX8" fmla="*/ 136527 w 508053"/>
                  <a:gd name="connsiteY8" fmla="*/ 339882 h 387536"/>
                  <a:gd name="connsiteX9" fmla="*/ 215902 w 508053"/>
                  <a:gd name="connsiteY9" fmla="*/ 273207 h 387536"/>
                  <a:gd name="connsiteX10" fmla="*/ 374652 w 508053"/>
                  <a:gd name="connsiteY10" fmla="*/ 95407 h 387536"/>
                  <a:gd name="connsiteX11" fmla="*/ 266702 w 508053"/>
                  <a:gd name="connsiteY11" fmla="*/ 187482 h 387536"/>
                  <a:gd name="connsiteX12" fmla="*/ 387352 w 508053"/>
                  <a:gd name="connsiteY12" fmla="*/ 92232 h 387536"/>
                  <a:gd name="connsiteX13" fmla="*/ 349252 w 508053"/>
                  <a:gd name="connsiteY13" fmla="*/ 117632 h 387536"/>
                  <a:gd name="connsiteX14" fmla="*/ 403227 w 508053"/>
                  <a:gd name="connsiteY14" fmla="*/ 73182 h 387536"/>
                  <a:gd name="connsiteX15" fmla="*/ 352427 w 508053"/>
                  <a:gd name="connsiteY15" fmla="*/ 111282 h 387536"/>
                  <a:gd name="connsiteX16" fmla="*/ 508002 w 508053"/>
                  <a:gd name="connsiteY16" fmla="*/ 157 h 387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08053" h="387536">
                    <a:moveTo>
                      <a:pt x="508002" y="157"/>
                    </a:moveTo>
                    <a:cubicBezTo>
                      <a:pt x="504827" y="4919"/>
                      <a:pt x="357189" y="122395"/>
                      <a:pt x="333377" y="139857"/>
                    </a:cubicBezTo>
                    <a:cubicBezTo>
                      <a:pt x="309565" y="157319"/>
                      <a:pt x="365127" y="104932"/>
                      <a:pt x="365127" y="104932"/>
                    </a:cubicBezTo>
                    <a:cubicBezTo>
                      <a:pt x="347664" y="123453"/>
                      <a:pt x="261410" y="213940"/>
                      <a:pt x="228602" y="250982"/>
                    </a:cubicBezTo>
                    <a:cubicBezTo>
                      <a:pt x="195794" y="288024"/>
                      <a:pt x="171981" y="319245"/>
                      <a:pt x="168277" y="327182"/>
                    </a:cubicBezTo>
                    <a:cubicBezTo>
                      <a:pt x="164573" y="335119"/>
                      <a:pt x="212198" y="295432"/>
                      <a:pt x="206377" y="298607"/>
                    </a:cubicBezTo>
                    <a:cubicBezTo>
                      <a:pt x="200556" y="301782"/>
                      <a:pt x="167748" y="331415"/>
                      <a:pt x="133352" y="346232"/>
                    </a:cubicBezTo>
                    <a:cubicBezTo>
                      <a:pt x="98956" y="361049"/>
                      <a:pt x="-527" y="388565"/>
                      <a:pt x="2" y="387507"/>
                    </a:cubicBezTo>
                    <a:cubicBezTo>
                      <a:pt x="531" y="386449"/>
                      <a:pt x="100544" y="358932"/>
                      <a:pt x="136527" y="339882"/>
                    </a:cubicBezTo>
                    <a:cubicBezTo>
                      <a:pt x="172510" y="320832"/>
                      <a:pt x="176214" y="313953"/>
                      <a:pt x="215902" y="273207"/>
                    </a:cubicBezTo>
                    <a:cubicBezTo>
                      <a:pt x="255590" y="232461"/>
                      <a:pt x="366185" y="109695"/>
                      <a:pt x="374652" y="95407"/>
                    </a:cubicBezTo>
                    <a:cubicBezTo>
                      <a:pt x="383119" y="81119"/>
                      <a:pt x="264585" y="188011"/>
                      <a:pt x="266702" y="187482"/>
                    </a:cubicBezTo>
                    <a:cubicBezTo>
                      <a:pt x="268819" y="186953"/>
                      <a:pt x="373594" y="103874"/>
                      <a:pt x="387352" y="92232"/>
                    </a:cubicBezTo>
                    <a:cubicBezTo>
                      <a:pt x="401110" y="80590"/>
                      <a:pt x="346606" y="120807"/>
                      <a:pt x="349252" y="117632"/>
                    </a:cubicBezTo>
                    <a:cubicBezTo>
                      <a:pt x="351898" y="114457"/>
                      <a:pt x="402698" y="74240"/>
                      <a:pt x="403227" y="73182"/>
                    </a:cubicBezTo>
                    <a:cubicBezTo>
                      <a:pt x="403756" y="72124"/>
                      <a:pt x="338669" y="122395"/>
                      <a:pt x="352427" y="111282"/>
                    </a:cubicBezTo>
                    <a:cubicBezTo>
                      <a:pt x="366185" y="100169"/>
                      <a:pt x="511177" y="-4605"/>
                      <a:pt x="508002" y="1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4" name="フリーフォーム 373">
                <a:extLst>
                  <a:ext uri="{FF2B5EF4-FFF2-40B4-BE49-F238E27FC236}">
                    <a16:creationId xmlns:a16="http://schemas.microsoft.com/office/drawing/2014/main" id="{FCD16139-1003-A0AE-B295-DD099A1CF048}"/>
                  </a:ext>
                </a:extLst>
              </p:cNvPr>
              <p:cNvSpPr/>
              <p:nvPr/>
            </p:nvSpPr>
            <p:spPr>
              <a:xfrm>
                <a:off x="6073702" y="2615456"/>
                <a:ext cx="491158" cy="307279"/>
              </a:xfrm>
              <a:custGeom>
                <a:avLst/>
                <a:gdLst>
                  <a:gd name="connsiteX0" fmla="*/ 73 w 491158"/>
                  <a:gd name="connsiteY0" fmla="*/ 305544 h 307279"/>
                  <a:gd name="connsiteX1" fmla="*/ 95323 w 491158"/>
                  <a:gd name="connsiteY1" fmla="*/ 188069 h 307279"/>
                  <a:gd name="connsiteX2" fmla="*/ 60398 w 491158"/>
                  <a:gd name="connsiteY2" fmla="*/ 235694 h 307279"/>
                  <a:gd name="connsiteX3" fmla="*/ 127073 w 491158"/>
                  <a:gd name="connsiteY3" fmla="*/ 140444 h 307279"/>
                  <a:gd name="connsiteX4" fmla="*/ 92148 w 491158"/>
                  <a:gd name="connsiteY4" fmla="*/ 156319 h 307279"/>
                  <a:gd name="connsiteX5" fmla="*/ 187398 w 491158"/>
                  <a:gd name="connsiteY5" fmla="*/ 124569 h 307279"/>
                  <a:gd name="connsiteX6" fmla="*/ 149298 w 491158"/>
                  <a:gd name="connsiteY6" fmla="*/ 156319 h 307279"/>
                  <a:gd name="connsiteX7" fmla="*/ 111198 w 491158"/>
                  <a:gd name="connsiteY7" fmla="*/ 305544 h 307279"/>
                  <a:gd name="connsiteX8" fmla="*/ 149298 w 491158"/>
                  <a:gd name="connsiteY8" fmla="*/ 232519 h 307279"/>
                  <a:gd name="connsiteX9" fmla="*/ 177873 w 491158"/>
                  <a:gd name="connsiteY9" fmla="*/ 153144 h 307279"/>
                  <a:gd name="connsiteX10" fmla="*/ 266773 w 491158"/>
                  <a:gd name="connsiteY10" fmla="*/ 89644 h 307279"/>
                  <a:gd name="connsiteX11" fmla="*/ 482673 w 491158"/>
                  <a:gd name="connsiteY11" fmla="*/ 3919 h 307279"/>
                  <a:gd name="connsiteX12" fmla="*/ 450923 w 491158"/>
                  <a:gd name="connsiteY12" fmla="*/ 13444 h 307279"/>
                  <a:gd name="connsiteX13" fmla="*/ 203273 w 491158"/>
                  <a:gd name="connsiteY13" fmla="*/ 105519 h 307279"/>
                  <a:gd name="connsiteX14" fmla="*/ 98498 w 491158"/>
                  <a:gd name="connsiteY14" fmla="*/ 140444 h 307279"/>
                  <a:gd name="connsiteX15" fmla="*/ 79448 w 491158"/>
                  <a:gd name="connsiteY15" fmla="*/ 203944 h 307279"/>
                  <a:gd name="connsiteX16" fmla="*/ 73 w 491158"/>
                  <a:gd name="connsiteY16" fmla="*/ 305544 h 307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91158" h="307279">
                    <a:moveTo>
                      <a:pt x="73" y="305544"/>
                    </a:moveTo>
                    <a:cubicBezTo>
                      <a:pt x="2719" y="302898"/>
                      <a:pt x="85269" y="199711"/>
                      <a:pt x="95323" y="188069"/>
                    </a:cubicBezTo>
                    <a:cubicBezTo>
                      <a:pt x="105377" y="176427"/>
                      <a:pt x="55106" y="243631"/>
                      <a:pt x="60398" y="235694"/>
                    </a:cubicBezTo>
                    <a:cubicBezTo>
                      <a:pt x="65690" y="227757"/>
                      <a:pt x="121781" y="153673"/>
                      <a:pt x="127073" y="140444"/>
                    </a:cubicBezTo>
                    <a:cubicBezTo>
                      <a:pt x="132365" y="127215"/>
                      <a:pt x="82094" y="158965"/>
                      <a:pt x="92148" y="156319"/>
                    </a:cubicBezTo>
                    <a:cubicBezTo>
                      <a:pt x="102202" y="153673"/>
                      <a:pt x="177873" y="124569"/>
                      <a:pt x="187398" y="124569"/>
                    </a:cubicBezTo>
                    <a:cubicBezTo>
                      <a:pt x="196923" y="124569"/>
                      <a:pt x="161998" y="126156"/>
                      <a:pt x="149298" y="156319"/>
                    </a:cubicBezTo>
                    <a:cubicBezTo>
                      <a:pt x="136598" y="186481"/>
                      <a:pt x="111198" y="292844"/>
                      <a:pt x="111198" y="305544"/>
                    </a:cubicBezTo>
                    <a:cubicBezTo>
                      <a:pt x="111198" y="318244"/>
                      <a:pt x="138186" y="257919"/>
                      <a:pt x="149298" y="232519"/>
                    </a:cubicBezTo>
                    <a:cubicBezTo>
                      <a:pt x="160410" y="207119"/>
                      <a:pt x="158294" y="176956"/>
                      <a:pt x="177873" y="153144"/>
                    </a:cubicBezTo>
                    <a:cubicBezTo>
                      <a:pt x="197452" y="129332"/>
                      <a:pt x="215973" y="114515"/>
                      <a:pt x="266773" y="89644"/>
                    </a:cubicBezTo>
                    <a:cubicBezTo>
                      <a:pt x="317573" y="64773"/>
                      <a:pt x="451981" y="16619"/>
                      <a:pt x="482673" y="3919"/>
                    </a:cubicBezTo>
                    <a:cubicBezTo>
                      <a:pt x="513365" y="-8781"/>
                      <a:pt x="450923" y="13444"/>
                      <a:pt x="450923" y="13444"/>
                    </a:cubicBezTo>
                    <a:lnTo>
                      <a:pt x="203273" y="105519"/>
                    </a:lnTo>
                    <a:cubicBezTo>
                      <a:pt x="144536" y="126686"/>
                      <a:pt x="119135" y="124040"/>
                      <a:pt x="98498" y="140444"/>
                    </a:cubicBezTo>
                    <a:cubicBezTo>
                      <a:pt x="77861" y="156848"/>
                      <a:pt x="92148" y="181190"/>
                      <a:pt x="79448" y="203944"/>
                    </a:cubicBezTo>
                    <a:cubicBezTo>
                      <a:pt x="66748" y="226698"/>
                      <a:pt x="-2573" y="308190"/>
                      <a:pt x="73" y="3055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5" name="フリーフォーム 374">
                <a:extLst>
                  <a:ext uri="{FF2B5EF4-FFF2-40B4-BE49-F238E27FC236}">
                    <a16:creationId xmlns:a16="http://schemas.microsoft.com/office/drawing/2014/main" id="{8B5ABFB6-46F8-9697-B63D-C8C182EE0F68}"/>
                  </a:ext>
                </a:extLst>
              </p:cNvPr>
              <p:cNvSpPr/>
              <p:nvPr/>
            </p:nvSpPr>
            <p:spPr>
              <a:xfrm>
                <a:off x="6197556" y="2886073"/>
                <a:ext cx="165171" cy="146284"/>
              </a:xfrm>
              <a:custGeom>
                <a:avLst/>
                <a:gdLst>
                  <a:gd name="connsiteX0" fmla="*/ 44 w 165171"/>
                  <a:gd name="connsiteY0" fmla="*/ 2 h 146284"/>
                  <a:gd name="connsiteX1" fmla="*/ 155619 w 165171"/>
                  <a:gd name="connsiteY1" fmla="*/ 98427 h 146284"/>
                  <a:gd name="connsiteX2" fmla="*/ 101644 w 165171"/>
                  <a:gd name="connsiteY2" fmla="*/ 82552 h 146284"/>
                  <a:gd name="connsiteX3" fmla="*/ 161969 w 165171"/>
                  <a:gd name="connsiteY3" fmla="*/ 146052 h 146284"/>
                  <a:gd name="connsiteX4" fmla="*/ 139744 w 165171"/>
                  <a:gd name="connsiteY4" fmla="*/ 101602 h 146284"/>
                  <a:gd name="connsiteX5" fmla="*/ 44 w 165171"/>
                  <a:gd name="connsiteY5" fmla="*/ 2 h 146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171" h="146284">
                    <a:moveTo>
                      <a:pt x="44" y="2"/>
                    </a:moveTo>
                    <a:cubicBezTo>
                      <a:pt x="2690" y="-527"/>
                      <a:pt x="138686" y="84669"/>
                      <a:pt x="155619" y="98427"/>
                    </a:cubicBezTo>
                    <a:cubicBezTo>
                      <a:pt x="172552" y="112185"/>
                      <a:pt x="100586" y="74615"/>
                      <a:pt x="101644" y="82552"/>
                    </a:cubicBezTo>
                    <a:cubicBezTo>
                      <a:pt x="102702" y="90489"/>
                      <a:pt x="155619" y="142877"/>
                      <a:pt x="161969" y="146052"/>
                    </a:cubicBezTo>
                    <a:cubicBezTo>
                      <a:pt x="168319" y="149227"/>
                      <a:pt x="167261" y="119065"/>
                      <a:pt x="139744" y="101602"/>
                    </a:cubicBezTo>
                    <a:cubicBezTo>
                      <a:pt x="112227" y="84140"/>
                      <a:pt x="-2602" y="531"/>
                      <a:pt x="4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 375">
                <a:extLst>
                  <a:ext uri="{FF2B5EF4-FFF2-40B4-BE49-F238E27FC236}">
                    <a16:creationId xmlns:a16="http://schemas.microsoft.com/office/drawing/2014/main" id="{56272F46-2AC4-21EB-8A61-6483BEBCA044}"/>
                  </a:ext>
                </a:extLst>
              </p:cNvPr>
              <p:cNvSpPr/>
              <p:nvPr/>
            </p:nvSpPr>
            <p:spPr>
              <a:xfrm>
                <a:off x="6470452" y="2574742"/>
                <a:ext cx="819528" cy="187549"/>
              </a:xfrm>
              <a:custGeom>
                <a:avLst/>
                <a:gdLst>
                  <a:gd name="connsiteX0" fmla="*/ 198 w 819528"/>
                  <a:gd name="connsiteY0" fmla="*/ 183 h 187549"/>
                  <a:gd name="connsiteX1" fmla="*/ 235148 w 819528"/>
                  <a:gd name="connsiteY1" fmla="*/ 101783 h 187549"/>
                  <a:gd name="connsiteX2" fmla="*/ 60523 w 819528"/>
                  <a:gd name="connsiteY2" fmla="*/ 101783 h 187549"/>
                  <a:gd name="connsiteX3" fmla="*/ 422473 w 819528"/>
                  <a:gd name="connsiteY3" fmla="*/ 111308 h 187549"/>
                  <a:gd name="connsiteX4" fmla="*/ 390723 w 819528"/>
                  <a:gd name="connsiteY4" fmla="*/ 143058 h 187549"/>
                  <a:gd name="connsiteX5" fmla="*/ 743148 w 819528"/>
                  <a:gd name="connsiteY5" fmla="*/ 143058 h 187549"/>
                  <a:gd name="connsiteX6" fmla="*/ 809823 w 819528"/>
                  <a:gd name="connsiteY6" fmla="*/ 130358 h 187549"/>
                  <a:gd name="connsiteX7" fmla="*/ 597098 w 819528"/>
                  <a:gd name="connsiteY7" fmla="*/ 152583 h 187549"/>
                  <a:gd name="connsiteX8" fmla="*/ 343098 w 819528"/>
                  <a:gd name="connsiteY8" fmla="*/ 162108 h 187549"/>
                  <a:gd name="connsiteX9" fmla="*/ 212923 w 819528"/>
                  <a:gd name="connsiteY9" fmla="*/ 139883 h 187549"/>
                  <a:gd name="connsiteX10" fmla="*/ 422473 w 819528"/>
                  <a:gd name="connsiteY10" fmla="*/ 187508 h 187549"/>
                  <a:gd name="connsiteX11" fmla="*/ 282773 w 819528"/>
                  <a:gd name="connsiteY11" fmla="*/ 130358 h 187549"/>
                  <a:gd name="connsiteX12" fmla="*/ 198 w 819528"/>
                  <a:gd name="connsiteY12" fmla="*/ 183 h 187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19528" h="187549">
                    <a:moveTo>
                      <a:pt x="198" y="183"/>
                    </a:moveTo>
                    <a:cubicBezTo>
                      <a:pt x="-7740" y="-4580"/>
                      <a:pt x="225094" y="84850"/>
                      <a:pt x="235148" y="101783"/>
                    </a:cubicBezTo>
                    <a:cubicBezTo>
                      <a:pt x="245202" y="118716"/>
                      <a:pt x="29302" y="100196"/>
                      <a:pt x="60523" y="101783"/>
                    </a:cubicBezTo>
                    <a:cubicBezTo>
                      <a:pt x="91744" y="103370"/>
                      <a:pt x="367440" y="104429"/>
                      <a:pt x="422473" y="111308"/>
                    </a:cubicBezTo>
                    <a:cubicBezTo>
                      <a:pt x="477506" y="118187"/>
                      <a:pt x="337277" y="137766"/>
                      <a:pt x="390723" y="143058"/>
                    </a:cubicBezTo>
                    <a:cubicBezTo>
                      <a:pt x="444169" y="148350"/>
                      <a:pt x="673298" y="145175"/>
                      <a:pt x="743148" y="143058"/>
                    </a:cubicBezTo>
                    <a:cubicBezTo>
                      <a:pt x="812998" y="140941"/>
                      <a:pt x="834165" y="128771"/>
                      <a:pt x="809823" y="130358"/>
                    </a:cubicBezTo>
                    <a:cubicBezTo>
                      <a:pt x="785481" y="131946"/>
                      <a:pt x="674885" y="147291"/>
                      <a:pt x="597098" y="152583"/>
                    </a:cubicBezTo>
                    <a:cubicBezTo>
                      <a:pt x="519311" y="157875"/>
                      <a:pt x="407127" y="164225"/>
                      <a:pt x="343098" y="162108"/>
                    </a:cubicBezTo>
                    <a:cubicBezTo>
                      <a:pt x="279069" y="159991"/>
                      <a:pt x="199694" y="135650"/>
                      <a:pt x="212923" y="139883"/>
                    </a:cubicBezTo>
                    <a:cubicBezTo>
                      <a:pt x="226152" y="144116"/>
                      <a:pt x="410831" y="189095"/>
                      <a:pt x="422473" y="187508"/>
                    </a:cubicBezTo>
                    <a:cubicBezTo>
                      <a:pt x="434115" y="185921"/>
                      <a:pt x="348919" y="159462"/>
                      <a:pt x="282773" y="130358"/>
                    </a:cubicBezTo>
                    <a:cubicBezTo>
                      <a:pt x="216627" y="101254"/>
                      <a:pt x="8136" y="4946"/>
                      <a:pt x="198" y="1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7" name="フリーフォーム 376">
                <a:extLst>
                  <a:ext uri="{FF2B5EF4-FFF2-40B4-BE49-F238E27FC236}">
                    <a16:creationId xmlns:a16="http://schemas.microsoft.com/office/drawing/2014/main" id="{B4814392-D4AD-B1F9-7EEA-61ECE844B07E}"/>
                  </a:ext>
                </a:extLst>
              </p:cNvPr>
              <p:cNvSpPr/>
              <p:nvPr/>
            </p:nvSpPr>
            <p:spPr>
              <a:xfrm>
                <a:off x="7088397" y="2689177"/>
                <a:ext cx="265115" cy="267474"/>
              </a:xfrm>
              <a:custGeom>
                <a:avLst/>
                <a:gdLst>
                  <a:gd name="connsiteX0" fmla="*/ 264903 w 265115"/>
                  <a:gd name="connsiteY0" fmla="*/ 48 h 267474"/>
                  <a:gd name="connsiteX1" fmla="*/ 147428 w 265115"/>
                  <a:gd name="connsiteY1" fmla="*/ 123873 h 267474"/>
                  <a:gd name="connsiteX2" fmla="*/ 195053 w 265115"/>
                  <a:gd name="connsiteY2" fmla="*/ 117523 h 267474"/>
                  <a:gd name="connsiteX3" fmla="*/ 156953 w 265115"/>
                  <a:gd name="connsiteY3" fmla="*/ 187373 h 267474"/>
                  <a:gd name="connsiteX4" fmla="*/ 99803 w 265115"/>
                  <a:gd name="connsiteY4" fmla="*/ 228648 h 267474"/>
                  <a:gd name="connsiteX5" fmla="*/ 1378 w 265115"/>
                  <a:gd name="connsiteY5" fmla="*/ 266748 h 267474"/>
                  <a:gd name="connsiteX6" fmla="*/ 179178 w 265115"/>
                  <a:gd name="connsiteY6" fmla="*/ 193723 h 267474"/>
                  <a:gd name="connsiteX7" fmla="*/ 179178 w 265115"/>
                  <a:gd name="connsiteY7" fmla="*/ 130223 h 267474"/>
                  <a:gd name="connsiteX8" fmla="*/ 176003 w 265115"/>
                  <a:gd name="connsiteY8" fmla="*/ 139748 h 267474"/>
                  <a:gd name="connsiteX9" fmla="*/ 264903 w 265115"/>
                  <a:gd name="connsiteY9" fmla="*/ 48 h 267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115" h="267474">
                    <a:moveTo>
                      <a:pt x="264903" y="48"/>
                    </a:moveTo>
                    <a:cubicBezTo>
                      <a:pt x="260141" y="-2598"/>
                      <a:pt x="159070" y="104294"/>
                      <a:pt x="147428" y="123873"/>
                    </a:cubicBezTo>
                    <a:cubicBezTo>
                      <a:pt x="135786" y="143452"/>
                      <a:pt x="193465" y="106940"/>
                      <a:pt x="195053" y="117523"/>
                    </a:cubicBezTo>
                    <a:cubicBezTo>
                      <a:pt x="196640" y="128106"/>
                      <a:pt x="172828" y="168852"/>
                      <a:pt x="156953" y="187373"/>
                    </a:cubicBezTo>
                    <a:cubicBezTo>
                      <a:pt x="141078" y="205894"/>
                      <a:pt x="125732" y="215419"/>
                      <a:pt x="99803" y="228648"/>
                    </a:cubicBezTo>
                    <a:cubicBezTo>
                      <a:pt x="73874" y="241877"/>
                      <a:pt x="-11851" y="272569"/>
                      <a:pt x="1378" y="266748"/>
                    </a:cubicBezTo>
                    <a:cubicBezTo>
                      <a:pt x="14607" y="260927"/>
                      <a:pt x="149545" y="216477"/>
                      <a:pt x="179178" y="193723"/>
                    </a:cubicBezTo>
                    <a:cubicBezTo>
                      <a:pt x="208811" y="170969"/>
                      <a:pt x="179707" y="139219"/>
                      <a:pt x="179178" y="130223"/>
                    </a:cubicBezTo>
                    <a:cubicBezTo>
                      <a:pt x="178649" y="121227"/>
                      <a:pt x="159070" y="157740"/>
                      <a:pt x="176003" y="139748"/>
                    </a:cubicBezTo>
                    <a:cubicBezTo>
                      <a:pt x="192936" y="121756"/>
                      <a:pt x="269665" y="2694"/>
                      <a:pt x="264903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8" name="フリーフォーム 377">
                <a:extLst>
                  <a:ext uri="{FF2B5EF4-FFF2-40B4-BE49-F238E27FC236}">
                    <a16:creationId xmlns:a16="http://schemas.microsoft.com/office/drawing/2014/main" id="{7D04E515-99AA-DCBA-E112-AB51C5C2E714}"/>
                  </a:ext>
                </a:extLst>
              </p:cNvPr>
              <p:cNvSpPr/>
              <p:nvPr/>
            </p:nvSpPr>
            <p:spPr>
              <a:xfrm>
                <a:off x="6662651" y="2647886"/>
                <a:ext cx="392443" cy="295349"/>
              </a:xfrm>
              <a:custGeom>
                <a:avLst/>
                <a:gdLst>
                  <a:gd name="connsiteX0" fmla="*/ 4849 w 392443"/>
                  <a:gd name="connsiteY0" fmla="*/ 64 h 295349"/>
                  <a:gd name="connsiteX1" fmla="*/ 109624 w 392443"/>
                  <a:gd name="connsiteY1" fmla="*/ 101664 h 295349"/>
                  <a:gd name="connsiteX2" fmla="*/ 1674 w 392443"/>
                  <a:gd name="connsiteY2" fmla="*/ 85789 h 295349"/>
                  <a:gd name="connsiteX3" fmla="*/ 214399 w 392443"/>
                  <a:gd name="connsiteY3" fmla="*/ 127064 h 295349"/>
                  <a:gd name="connsiteX4" fmla="*/ 103274 w 392443"/>
                  <a:gd name="connsiteY4" fmla="*/ 133414 h 295349"/>
                  <a:gd name="connsiteX5" fmla="*/ 265199 w 392443"/>
                  <a:gd name="connsiteY5" fmla="*/ 139764 h 295349"/>
                  <a:gd name="connsiteX6" fmla="*/ 354099 w 392443"/>
                  <a:gd name="connsiteY6" fmla="*/ 250889 h 295349"/>
                  <a:gd name="connsiteX7" fmla="*/ 325524 w 392443"/>
                  <a:gd name="connsiteY7" fmla="*/ 206439 h 295349"/>
                  <a:gd name="connsiteX8" fmla="*/ 392199 w 392443"/>
                  <a:gd name="connsiteY8" fmla="*/ 295339 h 295349"/>
                  <a:gd name="connsiteX9" fmla="*/ 338224 w 392443"/>
                  <a:gd name="connsiteY9" fmla="*/ 200089 h 295349"/>
                  <a:gd name="connsiteX10" fmla="*/ 122324 w 392443"/>
                  <a:gd name="connsiteY10" fmla="*/ 136589 h 295349"/>
                  <a:gd name="connsiteX11" fmla="*/ 4849 w 392443"/>
                  <a:gd name="connsiteY11" fmla="*/ 136589 h 295349"/>
                  <a:gd name="connsiteX12" fmla="*/ 166774 w 392443"/>
                  <a:gd name="connsiteY12" fmla="*/ 149289 h 295349"/>
                  <a:gd name="connsiteX13" fmla="*/ 17549 w 392443"/>
                  <a:gd name="connsiteY13" fmla="*/ 92139 h 295349"/>
                  <a:gd name="connsiteX14" fmla="*/ 39774 w 392443"/>
                  <a:gd name="connsiteY14" fmla="*/ 114364 h 295349"/>
                  <a:gd name="connsiteX15" fmla="*/ 39774 w 392443"/>
                  <a:gd name="connsiteY15" fmla="*/ 85789 h 295349"/>
                  <a:gd name="connsiteX16" fmla="*/ 68349 w 392443"/>
                  <a:gd name="connsiteY16" fmla="*/ 85789 h 295349"/>
                  <a:gd name="connsiteX17" fmla="*/ 4849 w 392443"/>
                  <a:gd name="connsiteY17" fmla="*/ 64 h 295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92443" h="295349">
                    <a:moveTo>
                      <a:pt x="4849" y="64"/>
                    </a:moveTo>
                    <a:cubicBezTo>
                      <a:pt x="11728" y="2710"/>
                      <a:pt x="110153" y="87377"/>
                      <a:pt x="109624" y="101664"/>
                    </a:cubicBezTo>
                    <a:cubicBezTo>
                      <a:pt x="109095" y="115952"/>
                      <a:pt x="-15788" y="81556"/>
                      <a:pt x="1674" y="85789"/>
                    </a:cubicBezTo>
                    <a:cubicBezTo>
                      <a:pt x="19136" y="90022"/>
                      <a:pt x="197466" y="119127"/>
                      <a:pt x="214399" y="127064"/>
                    </a:cubicBezTo>
                    <a:cubicBezTo>
                      <a:pt x="231332" y="135001"/>
                      <a:pt x="94807" y="131297"/>
                      <a:pt x="103274" y="133414"/>
                    </a:cubicBezTo>
                    <a:cubicBezTo>
                      <a:pt x="111741" y="135531"/>
                      <a:pt x="223395" y="120185"/>
                      <a:pt x="265199" y="139764"/>
                    </a:cubicBezTo>
                    <a:cubicBezTo>
                      <a:pt x="307003" y="159343"/>
                      <a:pt x="344045" y="239777"/>
                      <a:pt x="354099" y="250889"/>
                    </a:cubicBezTo>
                    <a:cubicBezTo>
                      <a:pt x="364153" y="262001"/>
                      <a:pt x="319174" y="199031"/>
                      <a:pt x="325524" y="206439"/>
                    </a:cubicBezTo>
                    <a:cubicBezTo>
                      <a:pt x="331874" y="213847"/>
                      <a:pt x="390082" y="296397"/>
                      <a:pt x="392199" y="295339"/>
                    </a:cubicBezTo>
                    <a:cubicBezTo>
                      <a:pt x="394316" y="294281"/>
                      <a:pt x="383203" y="226547"/>
                      <a:pt x="338224" y="200089"/>
                    </a:cubicBezTo>
                    <a:cubicBezTo>
                      <a:pt x="293245" y="173631"/>
                      <a:pt x="177887" y="147172"/>
                      <a:pt x="122324" y="136589"/>
                    </a:cubicBezTo>
                    <a:cubicBezTo>
                      <a:pt x="66762" y="126006"/>
                      <a:pt x="-2559" y="134472"/>
                      <a:pt x="4849" y="136589"/>
                    </a:cubicBezTo>
                    <a:cubicBezTo>
                      <a:pt x="12257" y="138706"/>
                      <a:pt x="164657" y="156697"/>
                      <a:pt x="166774" y="149289"/>
                    </a:cubicBezTo>
                    <a:cubicBezTo>
                      <a:pt x="168891" y="141881"/>
                      <a:pt x="38716" y="97960"/>
                      <a:pt x="17549" y="92139"/>
                    </a:cubicBezTo>
                    <a:cubicBezTo>
                      <a:pt x="-3618" y="86318"/>
                      <a:pt x="36070" y="115422"/>
                      <a:pt x="39774" y="114364"/>
                    </a:cubicBezTo>
                    <a:cubicBezTo>
                      <a:pt x="43478" y="113306"/>
                      <a:pt x="35012" y="90551"/>
                      <a:pt x="39774" y="85789"/>
                    </a:cubicBezTo>
                    <a:cubicBezTo>
                      <a:pt x="44536" y="81027"/>
                      <a:pt x="68349" y="94256"/>
                      <a:pt x="68349" y="85789"/>
                    </a:cubicBezTo>
                    <a:cubicBezTo>
                      <a:pt x="68349" y="77322"/>
                      <a:pt x="-2030" y="-2582"/>
                      <a:pt x="4849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9" name="フリーフォーム 378">
                <a:extLst>
                  <a:ext uri="{FF2B5EF4-FFF2-40B4-BE49-F238E27FC236}">
                    <a16:creationId xmlns:a16="http://schemas.microsoft.com/office/drawing/2014/main" id="{E4174FDC-B334-F549-4559-447637999B4A}"/>
                  </a:ext>
                </a:extLst>
              </p:cNvPr>
              <p:cNvSpPr/>
              <p:nvPr/>
            </p:nvSpPr>
            <p:spPr>
              <a:xfrm>
                <a:off x="6971453" y="2701924"/>
                <a:ext cx="318487" cy="304841"/>
              </a:xfrm>
              <a:custGeom>
                <a:avLst/>
                <a:gdLst>
                  <a:gd name="connsiteX0" fmla="*/ 318347 w 318487"/>
                  <a:gd name="connsiteY0" fmla="*/ 1 h 304841"/>
                  <a:gd name="connsiteX1" fmla="*/ 197697 w 318487"/>
                  <a:gd name="connsiteY1" fmla="*/ 155576 h 304841"/>
                  <a:gd name="connsiteX2" fmla="*/ 270722 w 318487"/>
                  <a:gd name="connsiteY2" fmla="*/ 149226 h 304841"/>
                  <a:gd name="connsiteX3" fmla="*/ 175472 w 318487"/>
                  <a:gd name="connsiteY3" fmla="*/ 174626 h 304841"/>
                  <a:gd name="connsiteX4" fmla="*/ 51647 w 318487"/>
                  <a:gd name="connsiteY4" fmla="*/ 228601 h 304841"/>
                  <a:gd name="connsiteX5" fmla="*/ 146897 w 318487"/>
                  <a:gd name="connsiteY5" fmla="*/ 228601 h 304841"/>
                  <a:gd name="connsiteX6" fmla="*/ 73872 w 318487"/>
                  <a:gd name="connsiteY6" fmla="*/ 212726 h 304841"/>
                  <a:gd name="connsiteX7" fmla="*/ 847 w 318487"/>
                  <a:gd name="connsiteY7" fmla="*/ 304801 h 304841"/>
                  <a:gd name="connsiteX8" fmla="*/ 124672 w 318487"/>
                  <a:gd name="connsiteY8" fmla="*/ 200026 h 304841"/>
                  <a:gd name="connsiteX9" fmla="*/ 210397 w 318487"/>
                  <a:gd name="connsiteY9" fmla="*/ 139701 h 304841"/>
                  <a:gd name="connsiteX10" fmla="*/ 169122 w 318487"/>
                  <a:gd name="connsiteY10" fmla="*/ 152401 h 304841"/>
                  <a:gd name="connsiteX11" fmla="*/ 318347 w 318487"/>
                  <a:gd name="connsiteY11" fmla="*/ 1 h 304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8487" h="304841">
                    <a:moveTo>
                      <a:pt x="318347" y="1"/>
                    </a:moveTo>
                    <a:cubicBezTo>
                      <a:pt x="323110" y="530"/>
                      <a:pt x="205634" y="130705"/>
                      <a:pt x="197697" y="155576"/>
                    </a:cubicBezTo>
                    <a:cubicBezTo>
                      <a:pt x="189760" y="180447"/>
                      <a:pt x="274426" y="146051"/>
                      <a:pt x="270722" y="149226"/>
                    </a:cubicBezTo>
                    <a:cubicBezTo>
                      <a:pt x="267018" y="152401"/>
                      <a:pt x="211984" y="161397"/>
                      <a:pt x="175472" y="174626"/>
                    </a:cubicBezTo>
                    <a:cubicBezTo>
                      <a:pt x="138959" y="187855"/>
                      <a:pt x="56409" y="219605"/>
                      <a:pt x="51647" y="228601"/>
                    </a:cubicBezTo>
                    <a:cubicBezTo>
                      <a:pt x="46885" y="237597"/>
                      <a:pt x="143193" y="231247"/>
                      <a:pt x="146897" y="228601"/>
                    </a:cubicBezTo>
                    <a:cubicBezTo>
                      <a:pt x="150601" y="225955"/>
                      <a:pt x="98214" y="200026"/>
                      <a:pt x="73872" y="212726"/>
                    </a:cubicBezTo>
                    <a:cubicBezTo>
                      <a:pt x="49530" y="225426"/>
                      <a:pt x="-7620" y="306918"/>
                      <a:pt x="847" y="304801"/>
                    </a:cubicBezTo>
                    <a:cubicBezTo>
                      <a:pt x="9314" y="302684"/>
                      <a:pt x="89747" y="227543"/>
                      <a:pt x="124672" y="200026"/>
                    </a:cubicBezTo>
                    <a:cubicBezTo>
                      <a:pt x="159597" y="172509"/>
                      <a:pt x="202989" y="147639"/>
                      <a:pt x="210397" y="139701"/>
                    </a:cubicBezTo>
                    <a:cubicBezTo>
                      <a:pt x="217805" y="131764"/>
                      <a:pt x="156422" y="169334"/>
                      <a:pt x="169122" y="152401"/>
                    </a:cubicBezTo>
                    <a:cubicBezTo>
                      <a:pt x="181822" y="135468"/>
                      <a:pt x="313584" y="-528"/>
                      <a:pt x="31834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 379">
                <a:extLst>
                  <a:ext uri="{FF2B5EF4-FFF2-40B4-BE49-F238E27FC236}">
                    <a16:creationId xmlns:a16="http://schemas.microsoft.com/office/drawing/2014/main" id="{7DA0BDB6-5AF4-5339-AE3E-E4B0F19EE9F6}"/>
                  </a:ext>
                </a:extLst>
              </p:cNvPr>
              <p:cNvSpPr/>
              <p:nvPr/>
            </p:nvSpPr>
            <p:spPr>
              <a:xfrm>
                <a:off x="6819342" y="2853924"/>
                <a:ext cx="436003" cy="262846"/>
              </a:xfrm>
              <a:custGeom>
                <a:avLst/>
                <a:gdLst>
                  <a:gd name="connsiteX0" fmla="*/ 413308 w 436003"/>
                  <a:gd name="connsiteY0" fmla="*/ 9926 h 262846"/>
                  <a:gd name="connsiteX1" fmla="*/ 6908 w 436003"/>
                  <a:gd name="connsiteY1" fmla="*/ 89301 h 262846"/>
                  <a:gd name="connsiteX2" fmla="*/ 152958 w 436003"/>
                  <a:gd name="connsiteY2" fmla="*/ 54376 h 262846"/>
                  <a:gd name="connsiteX3" fmla="*/ 95808 w 436003"/>
                  <a:gd name="connsiteY3" fmla="*/ 111526 h 262846"/>
                  <a:gd name="connsiteX4" fmla="*/ 57708 w 436003"/>
                  <a:gd name="connsiteY4" fmla="*/ 260751 h 262846"/>
                  <a:gd name="connsiteX5" fmla="*/ 67233 w 436003"/>
                  <a:gd name="connsiteY5" fmla="*/ 187726 h 262846"/>
                  <a:gd name="connsiteX6" fmla="*/ 98983 w 436003"/>
                  <a:gd name="connsiteY6" fmla="*/ 32151 h 262846"/>
                  <a:gd name="connsiteX7" fmla="*/ 95808 w 436003"/>
                  <a:gd name="connsiteY7" fmla="*/ 111526 h 262846"/>
                  <a:gd name="connsiteX8" fmla="*/ 140258 w 436003"/>
                  <a:gd name="connsiteY8" fmla="*/ 44851 h 262846"/>
                  <a:gd name="connsiteX9" fmla="*/ 359333 w 436003"/>
                  <a:gd name="connsiteY9" fmla="*/ 6751 h 262846"/>
                  <a:gd name="connsiteX10" fmla="*/ 413308 w 436003"/>
                  <a:gd name="connsiteY10" fmla="*/ 9926 h 26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6003" h="262846">
                    <a:moveTo>
                      <a:pt x="413308" y="9926"/>
                    </a:moveTo>
                    <a:cubicBezTo>
                      <a:pt x="354570" y="23684"/>
                      <a:pt x="50300" y="81893"/>
                      <a:pt x="6908" y="89301"/>
                    </a:cubicBezTo>
                    <a:cubicBezTo>
                      <a:pt x="-36484" y="96709"/>
                      <a:pt x="138141" y="50672"/>
                      <a:pt x="152958" y="54376"/>
                    </a:cubicBezTo>
                    <a:cubicBezTo>
                      <a:pt x="167775" y="58080"/>
                      <a:pt x="111683" y="77130"/>
                      <a:pt x="95808" y="111526"/>
                    </a:cubicBezTo>
                    <a:cubicBezTo>
                      <a:pt x="79933" y="145922"/>
                      <a:pt x="62471" y="248051"/>
                      <a:pt x="57708" y="260751"/>
                    </a:cubicBezTo>
                    <a:cubicBezTo>
                      <a:pt x="52945" y="273451"/>
                      <a:pt x="60354" y="225826"/>
                      <a:pt x="67233" y="187726"/>
                    </a:cubicBezTo>
                    <a:cubicBezTo>
                      <a:pt x="74112" y="149626"/>
                      <a:pt x="94220" y="44851"/>
                      <a:pt x="98983" y="32151"/>
                    </a:cubicBezTo>
                    <a:cubicBezTo>
                      <a:pt x="103746" y="19451"/>
                      <a:pt x="88929" y="109409"/>
                      <a:pt x="95808" y="111526"/>
                    </a:cubicBezTo>
                    <a:cubicBezTo>
                      <a:pt x="102687" y="113643"/>
                      <a:pt x="96337" y="62313"/>
                      <a:pt x="140258" y="44851"/>
                    </a:cubicBezTo>
                    <a:cubicBezTo>
                      <a:pt x="184179" y="27389"/>
                      <a:pt x="315412" y="15218"/>
                      <a:pt x="359333" y="6751"/>
                    </a:cubicBezTo>
                    <a:cubicBezTo>
                      <a:pt x="403254" y="-1716"/>
                      <a:pt x="472046" y="-3832"/>
                      <a:pt x="413308" y="9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1" name="フリーフォーム 380">
                <a:extLst>
                  <a:ext uri="{FF2B5EF4-FFF2-40B4-BE49-F238E27FC236}">
                    <a16:creationId xmlns:a16="http://schemas.microsoft.com/office/drawing/2014/main" id="{E23979FB-4CAF-913A-94EB-A446386296F8}"/>
                  </a:ext>
                </a:extLst>
              </p:cNvPr>
              <p:cNvSpPr/>
              <p:nvPr/>
            </p:nvSpPr>
            <p:spPr>
              <a:xfrm>
                <a:off x="6173588" y="2749246"/>
                <a:ext cx="81162" cy="175317"/>
              </a:xfrm>
              <a:custGeom>
                <a:avLst/>
                <a:gdLst>
                  <a:gd name="connsiteX0" fmla="*/ 81162 w 81162"/>
                  <a:gd name="connsiteY0" fmla="*/ 304 h 175317"/>
                  <a:gd name="connsiteX1" fmla="*/ 8137 w 81162"/>
                  <a:gd name="connsiteY1" fmla="*/ 92379 h 175317"/>
                  <a:gd name="connsiteX2" fmla="*/ 1787 w 81162"/>
                  <a:gd name="connsiteY2" fmla="*/ 174929 h 175317"/>
                  <a:gd name="connsiteX3" fmla="*/ 8137 w 81162"/>
                  <a:gd name="connsiteY3" fmla="*/ 120954 h 175317"/>
                  <a:gd name="connsiteX4" fmla="*/ 8137 w 81162"/>
                  <a:gd name="connsiteY4" fmla="*/ 63804 h 175317"/>
                  <a:gd name="connsiteX5" fmla="*/ 81162 w 81162"/>
                  <a:gd name="connsiteY5" fmla="*/ 304 h 175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162" h="175317">
                    <a:moveTo>
                      <a:pt x="81162" y="304"/>
                    </a:moveTo>
                    <a:cubicBezTo>
                      <a:pt x="81162" y="5066"/>
                      <a:pt x="21366" y="63275"/>
                      <a:pt x="8137" y="92379"/>
                    </a:cubicBezTo>
                    <a:cubicBezTo>
                      <a:pt x="-5092" y="121483"/>
                      <a:pt x="1787" y="170167"/>
                      <a:pt x="1787" y="174929"/>
                    </a:cubicBezTo>
                    <a:cubicBezTo>
                      <a:pt x="1787" y="179691"/>
                      <a:pt x="7079" y="139475"/>
                      <a:pt x="8137" y="120954"/>
                    </a:cubicBezTo>
                    <a:cubicBezTo>
                      <a:pt x="9195" y="102433"/>
                      <a:pt x="-1388" y="79679"/>
                      <a:pt x="8137" y="63804"/>
                    </a:cubicBezTo>
                    <a:cubicBezTo>
                      <a:pt x="17662" y="47929"/>
                      <a:pt x="81162" y="-4458"/>
                      <a:pt x="81162" y="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 382">
                <a:extLst>
                  <a:ext uri="{FF2B5EF4-FFF2-40B4-BE49-F238E27FC236}">
                    <a16:creationId xmlns:a16="http://schemas.microsoft.com/office/drawing/2014/main" id="{B424B5B4-64EE-20FE-8DDB-1EC894B9E99A}"/>
                  </a:ext>
                </a:extLst>
              </p:cNvPr>
              <p:cNvSpPr/>
              <p:nvPr/>
            </p:nvSpPr>
            <p:spPr>
              <a:xfrm>
                <a:off x="6294259" y="2911069"/>
                <a:ext cx="681934" cy="200709"/>
              </a:xfrm>
              <a:custGeom>
                <a:avLst/>
                <a:gdLst>
                  <a:gd name="connsiteX0" fmla="*/ 30341 w 681934"/>
                  <a:gd name="connsiteY0" fmla="*/ 92481 h 200709"/>
                  <a:gd name="connsiteX1" fmla="*/ 170041 w 681934"/>
                  <a:gd name="connsiteY1" fmla="*/ 102006 h 200709"/>
                  <a:gd name="connsiteX2" fmla="*/ 201791 w 681934"/>
                  <a:gd name="connsiteY2" fmla="*/ 22631 h 200709"/>
                  <a:gd name="connsiteX3" fmla="*/ 173216 w 681934"/>
                  <a:gd name="connsiteY3" fmla="*/ 73431 h 200709"/>
                  <a:gd name="connsiteX4" fmla="*/ 224016 w 681934"/>
                  <a:gd name="connsiteY4" fmla="*/ 6756 h 200709"/>
                  <a:gd name="connsiteX5" fmla="*/ 179566 w 681934"/>
                  <a:gd name="connsiteY5" fmla="*/ 9931 h 200709"/>
                  <a:gd name="connsiteX6" fmla="*/ 389116 w 681934"/>
                  <a:gd name="connsiteY6" fmla="*/ 406 h 200709"/>
                  <a:gd name="connsiteX7" fmla="*/ 370066 w 681934"/>
                  <a:gd name="connsiteY7" fmla="*/ 25806 h 200709"/>
                  <a:gd name="connsiteX8" fmla="*/ 404991 w 681934"/>
                  <a:gd name="connsiteY8" fmla="*/ 38506 h 200709"/>
                  <a:gd name="connsiteX9" fmla="*/ 420866 w 681934"/>
                  <a:gd name="connsiteY9" fmla="*/ 140106 h 200709"/>
                  <a:gd name="connsiteX10" fmla="*/ 420866 w 681934"/>
                  <a:gd name="connsiteY10" fmla="*/ 117881 h 200709"/>
                  <a:gd name="connsiteX11" fmla="*/ 436741 w 681934"/>
                  <a:gd name="connsiteY11" fmla="*/ 197256 h 200709"/>
                  <a:gd name="connsiteX12" fmla="*/ 462141 w 681934"/>
                  <a:gd name="connsiteY12" fmla="*/ 162331 h 200709"/>
                  <a:gd name="connsiteX13" fmla="*/ 490716 w 681934"/>
                  <a:gd name="connsiteY13" fmla="*/ 175031 h 200709"/>
                  <a:gd name="connsiteX14" fmla="*/ 458966 w 681934"/>
                  <a:gd name="connsiteY14" fmla="*/ 178206 h 200709"/>
                  <a:gd name="connsiteX15" fmla="*/ 652641 w 681934"/>
                  <a:gd name="connsiteY15" fmla="*/ 159156 h 200709"/>
                  <a:gd name="connsiteX16" fmla="*/ 668516 w 681934"/>
                  <a:gd name="connsiteY16" fmla="*/ 171856 h 200709"/>
                  <a:gd name="connsiteX17" fmla="*/ 528816 w 681934"/>
                  <a:gd name="connsiteY17" fmla="*/ 200431 h 200709"/>
                  <a:gd name="connsiteX18" fmla="*/ 439916 w 681934"/>
                  <a:gd name="connsiteY18" fmla="*/ 152806 h 200709"/>
                  <a:gd name="connsiteX19" fmla="*/ 392291 w 681934"/>
                  <a:gd name="connsiteY19" fmla="*/ 63906 h 200709"/>
                  <a:gd name="connsiteX20" fmla="*/ 373241 w 681934"/>
                  <a:gd name="connsiteY20" fmla="*/ 19456 h 200709"/>
                  <a:gd name="connsiteX21" fmla="*/ 233541 w 681934"/>
                  <a:gd name="connsiteY21" fmla="*/ 48031 h 200709"/>
                  <a:gd name="connsiteX22" fmla="*/ 249416 w 681934"/>
                  <a:gd name="connsiteY22" fmla="*/ 13106 h 200709"/>
                  <a:gd name="connsiteX23" fmla="*/ 157341 w 681934"/>
                  <a:gd name="connsiteY23" fmla="*/ 102006 h 200709"/>
                  <a:gd name="connsiteX24" fmla="*/ 11291 w 681934"/>
                  <a:gd name="connsiteY24" fmla="*/ 143281 h 200709"/>
                  <a:gd name="connsiteX25" fmla="*/ 30341 w 681934"/>
                  <a:gd name="connsiteY25" fmla="*/ 92481 h 200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81934" h="200709">
                    <a:moveTo>
                      <a:pt x="30341" y="92481"/>
                    </a:moveTo>
                    <a:cubicBezTo>
                      <a:pt x="56799" y="85602"/>
                      <a:pt x="141466" y="113648"/>
                      <a:pt x="170041" y="102006"/>
                    </a:cubicBezTo>
                    <a:cubicBezTo>
                      <a:pt x="198616" y="90364"/>
                      <a:pt x="201262" y="27393"/>
                      <a:pt x="201791" y="22631"/>
                    </a:cubicBezTo>
                    <a:cubicBezTo>
                      <a:pt x="202320" y="17868"/>
                      <a:pt x="169512" y="76077"/>
                      <a:pt x="173216" y="73431"/>
                    </a:cubicBezTo>
                    <a:cubicBezTo>
                      <a:pt x="176920" y="70785"/>
                      <a:pt x="222958" y="17339"/>
                      <a:pt x="224016" y="6756"/>
                    </a:cubicBezTo>
                    <a:cubicBezTo>
                      <a:pt x="225074" y="-3827"/>
                      <a:pt x="179566" y="9931"/>
                      <a:pt x="179566" y="9931"/>
                    </a:cubicBezTo>
                    <a:cubicBezTo>
                      <a:pt x="207083" y="8873"/>
                      <a:pt x="357366" y="-2240"/>
                      <a:pt x="389116" y="406"/>
                    </a:cubicBezTo>
                    <a:cubicBezTo>
                      <a:pt x="420866" y="3052"/>
                      <a:pt x="367420" y="19456"/>
                      <a:pt x="370066" y="25806"/>
                    </a:cubicBezTo>
                    <a:cubicBezTo>
                      <a:pt x="372712" y="32156"/>
                      <a:pt x="396524" y="19456"/>
                      <a:pt x="404991" y="38506"/>
                    </a:cubicBezTo>
                    <a:cubicBezTo>
                      <a:pt x="413458" y="57556"/>
                      <a:pt x="418220" y="126877"/>
                      <a:pt x="420866" y="140106"/>
                    </a:cubicBezTo>
                    <a:cubicBezTo>
                      <a:pt x="423512" y="153335"/>
                      <a:pt x="418220" y="108356"/>
                      <a:pt x="420866" y="117881"/>
                    </a:cubicBezTo>
                    <a:cubicBezTo>
                      <a:pt x="423512" y="127406"/>
                      <a:pt x="429862" y="189848"/>
                      <a:pt x="436741" y="197256"/>
                    </a:cubicBezTo>
                    <a:cubicBezTo>
                      <a:pt x="443620" y="204664"/>
                      <a:pt x="453145" y="166035"/>
                      <a:pt x="462141" y="162331"/>
                    </a:cubicBezTo>
                    <a:cubicBezTo>
                      <a:pt x="471137" y="158627"/>
                      <a:pt x="491245" y="172385"/>
                      <a:pt x="490716" y="175031"/>
                    </a:cubicBezTo>
                    <a:cubicBezTo>
                      <a:pt x="490187" y="177677"/>
                      <a:pt x="458966" y="178206"/>
                      <a:pt x="458966" y="178206"/>
                    </a:cubicBezTo>
                    <a:cubicBezTo>
                      <a:pt x="485954" y="175560"/>
                      <a:pt x="617716" y="160214"/>
                      <a:pt x="652641" y="159156"/>
                    </a:cubicBezTo>
                    <a:cubicBezTo>
                      <a:pt x="687566" y="158098"/>
                      <a:pt x="689153" y="164977"/>
                      <a:pt x="668516" y="171856"/>
                    </a:cubicBezTo>
                    <a:cubicBezTo>
                      <a:pt x="647879" y="178735"/>
                      <a:pt x="566916" y="203606"/>
                      <a:pt x="528816" y="200431"/>
                    </a:cubicBezTo>
                    <a:cubicBezTo>
                      <a:pt x="490716" y="197256"/>
                      <a:pt x="462670" y="175560"/>
                      <a:pt x="439916" y="152806"/>
                    </a:cubicBezTo>
                    <a:cubicBezTo>
                      <a:pt x="417162" y="130052"/>
                      <a:pt x="403403" y="86131"/>
                      <a:pt x="392291" y="63906"/>
                    </a:cubicBezTo>
                    <a:cubicBezTo>
                      <a:pt x="381179" y="41681"/>
                      <a:pt x="399699" y="22102"/>
                      <a:pt x="373241" y="19456"/>
                    </a:cubicBezTo>
                    <a:cubicBezTo>
                      <a:pt x="346783" y="16810"/>
                      <a:pt x="254178" y="49089"/>
                      <a:pt x="233541" y="48031"/>
                    </a:cubicBezTo>
                    <a:cubicBezTo>
                      <a:pt x="212904" y="46973"/>
                      <a:pt x="262116" y="4110"/>
                      <a:pt x="249416" y="13106"/>
                    </a:cubicBezTo>
                    <a:cubicBezTo>
                      <a:pt x="236716" y="22102"/>
                      <a:pt x="197029" y="80310"/>
                      <a:pt x="157341" y="102006"/>
                    </a:cubicBezTo>
                    <a:cubicBezTo>
                      <a:pt x="117654" y="123702"/>
                      <a:pt x="34574" y="141694"/>
                      <a:pt x="11291" y="143281"/>
                    </a:cubicBezTo>
                    <a:cubicBezTo>
                      <a:pt x="-11992" y="144869"/>
                      <a:pt x="3883" y="99360"/>
                      <a:pt x="30341" y="92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4" name="フリーフォーム 383">
                <a:extLst>
                  <a:ext uri="{FF2B5EF4-FFF2-40B4-BE49-F238E27FC236}">
                    <a16:creationId xmlns:a16="http://schemas.microsoft.com/office/drawing/2014/main" id="{C8C3FED5-1B1C-39AB-B305-94C277E137FC}"/>
                  </a:ext>
                </a:extLst>
              </p:cNvPr>
              <p:cNvSpPr/>
              <p:nvPr/>
            </p:nvSpPr>
            <p:spPr>
              <a:xfrm>
                <a:off x="6835671" y="2952797"/>
                <a:ext cx="316718" cy="168230"/>
              </a:xfrm>
              <a:custGeom>
                <a:avLst/>
                <a:gdLst>
                  <a:gd name="connsiteX0" fmla="*/ 104 w 316718"/>
                  <a:gd name="connsiteY0" fmla="*/ 15828 h 168230"/>
                  <a:gd name="connsiteX1" fmla="*/ 193779 w 316718"/>
                  <a:gd name="connsiteY1" fmla="*/ 53928 h 168230"/>
                  <a:gd name="connsiteX2" fmla="*/ 308079 w 316718"/>
                  <a:gd name="connsiteY2" fmla="*/ 25353 h 168230"/>
                  <a:gd name="connsiteX3" fmla="*/ 162029 w 316718"/>
                  <a:gd name="connsiteY3" fmla="*/ 72978 h 168230"/>
                  <a:gd name="connsiteX4" fmla="*/ 104879 w 316718"/>
                  <a:gd name="connsiteY4" fmla="*/ 168228 h 168230"/>
                  <a:gd name="connsiteX5" fmla="*/ 155679 w 316718"/>
                  <a:gd name="connsiteY5" fmla="*/ 69803 h 168230"/>
                  <a:gd name="connsiteX6" fmla="*/ 285854 w 316718"/>
                  <a:gd name="connsiteY6" fmla="*/ 6303 h 168230"/>
                  <a:gd name="connsiteX7" fmla="*/ 308079 w 316718"/>
                  <a:gd name="connsiteY7" fmla="*/ 9478 h 168230"/>
                  <a:gd name="connsiteX8" fmla="*/ 168379 w 316718"/>
                  <a:gd name="connsiteY8" fmla="*/ 69803 h 168230"/>
                  <a:gd name="connsiteX9" fmla="*/ 104 w 316718"/>
                  <a:gd name="connsiteY9" fmla="*/ 15828 h 168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6718" h="168230">
                    <a:moveTo>
                      <a:pt x="104" y="15828"/>
                    </a:moveTo>
                    <a:cubicBezTo>
                      <a:pt x="4337" y="13182"/>
                      <a:pt x="142450" y="52341"/>
                      <a:pt x="193779" y="53928"/>
                    </a:cubicBezTo>
                    <a:cubicBezTo>
                      <a:pt x="245108" y="55515"/>
                      <a:pt x="313371" y="22178"/>
                      <a:pt x="308079" y="25353"/>
                    </a:cubicBezTo>
                    <a:cubicBezTo>
                      <a:pt x="302787" y="28528"/>
                      <a:pt x="195896" y="49166"/>
                      <a:pt x="162029" y="72978"/>
                    </a:cubicBezTo>
                    <a:cubicBezTo>
                      <a:pt x="128162" y="96790"/>
                      <a:pt x="105937" y="168757"/>
                      <a:pt x="104879" y="168228"/>
                    </a:cubicBezTo>
                    <a:cubicBezTo>
                      <a:pt x="103821" y="167699"/>
                      <a:pt x="125517" y="96791"/>
                      <a:pt x="155679" y="69803"/>
                    </a:cubicBezTo>
                    <a:cubicBezTo>
                      <a:pt x="185842" y="42816"/>
                      <a:pt x="260454" y="16357"/>
                      <a:pt x="285854" y="6303"/>
                    </a:cubicBezTo>
                    <a:cubicBezTo>
                      <a:pt x="311254" y="-3751"/>
                      <a:pt x="327658" y="-1105"/>
                      <a:pt x="308079" y="9478"/>
                    </a:cubicBezTo>
                    <a:cubicBezTo>
                      <a:pt x="288500" y="20061"/>
                      <a:pt x="215475" y="65570"/>
                      <a:pt x="168379" y="69803"/>
                    </a:cubicBezTo>
                    <a:cubicBezTo>
                      <a:pt x="121283" y="74036"/>
                      <a:pt x="-4129" y="18474"/>
                      <a:pt x="104" y="158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 384">
                <a:extLst>
                  <a:ext uri="{FF2B5EF4-FFF2-40B4-BE49-F238E27FC236}">
                    <a16:creationId xmlns:a16="http://schemas.microsoft.com/office/drawing/2014/main" id="{1B26D781-561C-2D1B-B219-612F4CEDCF82}"/>
                  </a:ext>
                </a:extLst>
              </p:cNvPr>
              <p:cNvSpPr/>
              <p:nvPr/>
            </p:nvSpPr>
            <p:spPr>
              <a:xfrm>
                <a:off x="6858000" y="2941936"/>
                <a:ext cx="512511" cy="279854"/>
              </a:xfrm>
              <a:custGeom>
                <a:avLst/>
                <a:gdLst>
                  <a:gd name="connsiteX0" fmla="*/ 0 w 512511"/>
                  <a:gd name="connsiteY0" fmla="*/ 93364 h 279854"/>
                  <a:gd name="connsiteX1" fmla="*/ 371475 w 512511"/>
                  <a:gd name="connsiteY1" fmla="*/ 10814 h 279854"/>
                  <a:gd name="connsiteX2" fmla="*/ 295275 w 512511"/>
                  <a:gd name="connsiteY2" fmla="*/ 4464 h 279854"/>
                  <a:gd name="connsiteX3" fmla="*/ 498475 w 512511"/>
                  <a:gd name="connsiteY3" fmla="*/ 1289 h 279854"/>
                  <a:gd name="connsiteX4" fmla="*/ 495300 w 512511"/>
                  <a:gd name="connsiteY4" fmla="*/ 26689 h 279854"/>
                  <a:gd name="connsiteX5" fmla="*/ 485775 w 512511"/>
                  <a:gd name="connsiteY5" fmla="*/ 102889 h 279854"/>
                  <a:gd name="connsiteX6" fmla="*/ 476250 w 512511"/>
                  <a:gd name="connsiteY6" fmla="*/ 277514 h 279854"/>
                  <a:gd name="connsiteX7" fmla="*/ 476250 w 512511"/>
                  <a:gd name="connsiteY7" fmla="*/ 191789 h 279854"/>
                  <a:gd name="connsiteX8" fmla="*/ 492125 w 512511"/>
                  <a:gd name="connsiteY8" fmla="*/ 26689 h 279854"/>
                  <a:gd name="connsiteX9" fmla="*/ 346075 w 512511"/>
                  <a:gd name="connsiteY9" fmla="*/ 42564 h 279854"/>
                  <a:gd name="connsiteX10" fmla="*/ 374650 w 512511"/>
                  <a:gd name="connsiteY10" fmla="*/ 29864 h 279854"/>
                  <a:gd name="connsiteX11" fmla="*/ 0 w 512511"/>
                  <a:gd name="connsiteY11" fmla="*/ 93364 h 279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12511" h="279854">
                    <a:moveTo>
                      <a:pt x="0" y="93364"/>
                    </a:moveTo>
                    <a:cubicBezTo>
                      <a:pt x="-529" y="90189"/>
                      <a:pt x="322263" y="25631"/>
                      <a:pt x="371475" y="10814"/>
                    </a:cubicBezTo>
                    <a:cubicBezTo>
                      <a:pt x="420687" y="-4003"/>
                      <a:pt x="274108" y="6051"/>
                      <a:pt x="295275" y="4464"/>
                    </a:cubicBezTo>
                    <a:cubicBezTo>
                      <a:pt x="316442" y="2877"/>
                      <a:pt x="465137" y="-2415"/>
                      <a:pt x="498475" y="1289"/>
                    </a:cubicBezTo>
                    <a:cubicBezTo>
                      <a:pt x="531813" y="4993"/>
                      <a:pt x="495300" y="26689"/>
                      <a:pt x="495300" y="26689"/>
                    </a:cubicBezTo>
                    <a:cubicBezTo>
                      <a:pt x="493183" y="43622"/>
                      <a:pt x="488950" y="61085"/>
                      <a:pt x="485775" y="102889"/>
                    </a:cubicBezTo>
                    <a:cubicBezTo>
                      <a:pt x="482600" y="144693"/>
                      <a:pt x="477837" y="262697"/>
                      <a:pt x="476250" y="277514"/>
                    </a:cubicBezTo>
                    <a:cubicBezTo>
                      <a:pt x="474663" y="292331"/>
                      <a:pt x="473604" y="233593"/>
                      <a:pt x="476250" y="191789"/>
                    </a:cubicBezTo>
                    <a:cubicBezTo>
                      <a:pt x="478896" y="149985"/>
                      <a:pt x="513821" y="51560"/>
                      <a:pt x="492125" y="26689"/>
                    </a:cubicBezTo>
                    <a:cubicBezTo>
                      <a:pt x="470429" y="1818"/>
                      <a:pt x="365654" y="42035"/>
                      <a:pt x="346075" y="42564"/>
                    </a:cubicBezTo>
                    <a:cubicBezTo>
                      <a:pt x="326496" y="43093"/>
                      <a:pt x="431271" y="26160"/>
                      <a:pt x="374650" y="29864"/>
                    </a:cubicBezTo>
                    <a:cubicBezTo>
                      <a:pt x="318029" y="33568"/>
                      <a:pt x="529" y="96539"/>
                      <a:pt x="0" y="933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 385">
                <a:extLst>
                  <a:ext uri="{FF2B5EF4-FFF2-40B4-BE49-F238E27FC236}">
                    <a16:creationId xmlns:a16="http://schemas.microsoft.com/office/drawing/2014/main" id="{4B12315A-6BDE-A088-15E9-097F8D8F1416}"/>
                  </a:ext>
                </a:extLst>
              </p:cNvPr>
              <p:cNvSpPr/>
              <p:nvPr/>
            </p:nvSpPr>
            <p:spPr>
              <a:xfrm>
                <a:off x="7219679" y="2975063"/>
                <a:ext cx="117240" cy="694881"/>
              </a:xfrm>
              <a:custGeom>
                <a:avLst/>
                <a:gdLst>
                  <a:gd name="connsiteX0" fmla="*/ 114571 w 117240"/>
                  <a:gd name="connsiteY0" fmla="*/ 3087 h 694881"/>
                  <a:gd name="connsiteX1" fmla="*/ 101871 w 117240"/>
                  <a:gd name="connsiteY1" fmla="*/ 184062 h 694881"/>
                  <a:gd name="connsiteX2" fmla="*/ 105046 w 117240"/>
                  <a:gd name="connsiteY2" fmla="*/ 155487 h 694881"/>
                  <a:gd name="connsiteX3" fmla="*/ 76471 w 117240"/>
                  <a:gd name="connsiteY3" fmla="*/ 266612 h 694881"/>
                  <a:gd name="connsiteX4" fmla="*/ 82821 w 117240"/>
                  <a:gd name="connsiteY4" fmla="*/ 326937 h 694881"/>
                  <a:gd name="connsiteX5" fmla="*/ 89171 w 117240"/>
                  <a:gd name="connsiteY5" fmla="*/ 263437 h 694881"/>
                  <a:gd name="connsiteX6" fmla="*/ 44721 w 117240"/>
                  <a:gd name="connsiteY6" fmla="*/ 399962 h 694881"/>
                  <a:gd name="connsiteX7" fmla="*/ 41546 w 117240"/>
                  <a:gd name="connsiteY7" fmla="*/ 507912 h 694881"/>
                  <a:gd name="connsiteX8" fmla="*/ 25671 w 117240"/>
                  <a:gd name="connsiteY8" fmla="*/ 688887 h 694881"/>
                  <a:gd name="connsiteX9" fmla="*/ 19321 w 117240"/>
                  <a:gd name="connsiteY9" fmla="*/ 631737 h 694881"/>
                  <a:gd name="connsiteX10" fmla="*/ 271 w 117240"/>
                  <a:gd name="connsiteY10" fmla="*/ 438062 h 694881"/>
                  <a:gd name="connsiteX11" fmla="*/ 35196 w 117240"/>
                  <a:gd name="connsiteY11" fmla="*/ 377737 h 694881"/>
                  <a:gd name="connsiteX12" fmla="*/ 95521 w 117240"/>
                  <a:gd name="connsiteY12" fmla="*/ 199937 h 694881"/>
                  <a:gd name="connsiteX13" fmla="*/ 114571 w 117240"/>
                  <a:gd name="connsiteY13" fmla="*/ 79287 h 694881"/>
                  <a:gd name="connsiteX14" fmla="*/ 114571 w 117240"/>
                  <a:gd name="connsiteY14" fmla="*/ 3087 h 694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17240" h="694881">
                    <a:moveTo>
                      <a:pt x="114571" y="3087"/>
                    </a:moveTo>
                    <a:cubicBezTo>
                      <a:pt x="112454" y="20549"/>
                      <a:pt x="103458" y="158662"/>
                      <a:pt x="101871" y="184062"/>
                    </a:cubicBezTo>
                    <a:cubicBezTo>
                      <a:pt x="100283" y="209462"/>
                      <a:pt x="109279" y="141729"/>
                      <a:pt x="105046" y="155487"/>
                    </a:cubicBezTo>
                    <a:cubicBezTo>
                      <a:pt x="100813" y="169245"/>
                      <a:pt x="80175" y="238037"/>
                      <a:pt x="76471" y="266612"/>
                    </a:cubicBezTo>
                    <a:cubicBezTo>
                      <a:pt x="72767" y="295187"/>
                      <a:pt x="80704" y="327466"/>
                      <a:pt x="82821" y="326937"/>
                    </a:cubicBezTo>
                    <a:cubicBezTo>
                      <a:pt x="84938" y="326408"/>
                      <a:pt x="95521" y="251266"/>
                      <a:pt x="89171" y="263437"/>
                    </a:cubicBezTo>
                    <a:cubicBezTo>
                      <a:pt x="82821" y="275608"/>
                      <a:pt x="52658" y="359216"/>
                      <a:pt x="44721" y="399962"/>
                    </a:cubicBezTo>
                    <a:cubicBezTo>
                      <a:pt x="36784" y="440708"/>
                      <a:pt x="44721" y="459758"/>
                      <a:pt x="41546" y="507912"/>
                    </a:cubicBezTo>
                    <a:cubicBezTo>
                      <a:pt x="38371" y="556066"/>
                      <a:pt x="29375" y="668249"/>
                      <a:pt x="25671" y="688887"/>
                    </a:cubicBezTo>
                    <a:cubicBezTo>
                      <a:pt x="21967" y="709525"/>
                      <a:pt x="23554" y="673541"/>
                      <a:pt x="19321" y="631737"/>
                    </a:cubicBezTo>
                    <a:cubicBezTo>
                      <a:pt x="15088" y="589933"/>
                      <a:pt x="-2375" y="480395"/>
                      <a:pt x="271" y="438062"/>
                    </a:cubicBezTo>
                    <a:cubicBezTo>
                      <a:pt x="2917" y="395729"/>
                      <a:pt x="19321" y="417424"/>
                      <a:pt x="35196" y="377737"/>
                    </a:cubicBezTo>
                    <a:cubicBezTo>
                      <a:pt x="51071" y="338050"/>
                      <a:pt x="82292" y="249679"/>
                      <a:pt x="95521" y="199937"/>
                    </a:cubicBezTo>
                    <a:cubicBezTo>
                      <a:pt x="108750" y="150195"/>
                      <a:pt x="109808" y="112095"/>
                      <a:pt x="114571" y="79287"/>
                    </a:cubicBezTo>
                    <a:cubicBezTo>
                      <a:pt x="119334" y="46479"/>
                      <a:pt x="116688" y="-14375"/>
                      <a:pt x="114571" y="30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 386">
                <a:extLst>
                  <a:ext uri="{FF2B5EF4-FFF2-40B4-BE49-F238E27FC236}">
                    <a16:creationId xmlns:a16="http://schemas.microsoft.com/office/drawing/2014/main" id="{096A7EF0-B81A-098F-AAE6-91A9F5060410}"/>
                  </a:ext>
                </a:extLst>
              </p:cNvPr>
              <p:cNvSpPr/>
              <p:nvPr/>
            </p:nvSpPr>
            <p:spPr>
              <a:xfrm>
                <a:off x="7042007" y="2971769"/>
                <a:ext cx="305824" cy="206436"/>
              </a:xfrm>
              <a:custGeom>
                <a:avLst/>
                <a:gdLst>
                  <a:gd name="connsiteX0" fmla="*/ 158893 w 305824"/>
                  <a:gd name="connsiteY0" fmla="*/ 31 h 206436"/>
                  <a:gd name="connsiteX1" fmla="*/ 187468 w 305824"/>
                  <a:gd name="connsiteY1" fmla="*/ 133381 h 206436"/>
                  <a:gd name="connsiteX2" fmla="*/ 117618 w 305824"/>
                  <a:gd name="connsiteY2" fmla="*/ 168306 h 206436"/>
                  <a:gd name="connsiteX3" fmla="*/ 143 w 305824"/>
                  <a:gd name="connsiteY3" fmla="*/ 206406 h 206436"/>
                  <a:gd name="connsiteX4" fmla="*/ 143018 w 305824"/>
                  <a:gd name="connsiteY4" fmla="*/ 161956 h 206436"/>
                  <a:gd name="connsiteX5" fmla="*/ 304943 w 305824"/>
                  <a:gd name="connsiteY5" fmla="*/ 165131 h 206436"/>
                  <a:gd name="connsiteX6" fmla="*/ 206518 w 305824"/>
                  <a:gd name="connsiteY6" fmla="*/ 174656 h 206436"/>
                  <a:gd name="connsiteX7" fmla="*/ 177943 w 305824"/>
                  <a:gd name="connsiteY7" fmla="*/ 168306 h 206436"/>
                  <a:gd name="connsiteX8" fmla="*/ 177943 w 305824"/>
                  <a:gd name="connsiteY8" fmla="*/ 117506 h 206436"/>
                  <a:gd name="connsiteX9" fmla="*/ 193818 w 305824"/>
                  <a:gd name="connsiteY9" fmla="*/ 120681 h 206436"/>
                  <a:gd name="connsiteX10" fmla="*/ 158893 w 305824"/>
                  <a:gd name="connsiteY10" fmla="*/ 31 h 2064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5824" h="206436">
                    <a:moveTo>
                      <a:pt x="158893" y="31"/>
                    </a:moveTo>
                    <a:cubicBezTo>
                      <a:pt x="157835" y="2148"/>
                      <a:pt x="194347" y="105335"/>
                      <a:pt x="187468" y="133381"/>
                    </a:cubicBezTo>
                    <a:cubicBezTo>
                      <a:pt x="180589" y="161427"/>
                      <a:pt x="148839" y="156135"/>
                      <a:pt x="117618" y="168306"/>
                    </a:cubicBezTo>
                    <a:cubicBezTo>
                      <a:pt x="86397" y="180477"/>
                      <a:pt x="-4090" y="207464"/>
                      <a:pt x="143" y="206406"/>
                    </a:cubicBezTo>
                    <a:cubicBezTo>
                      <a:pt x="4376" y="205348"/>
                      <a:pt x="92218" y="168835"/>
                      <a:pt x="143018" y="161956"/>
                    </a:cubicBezTo>
                    <a:cubicBezTo>
                      <a:pt x="193818" y="155077"/>
                      <a:pt x="294360" y="163014"/>
                      <a:pt x="304943" y="165131"/>
                    </a:cubicBezTo>
                    <a:cubicBezTo>
                      <a:pt x="315526" y="167248"/>
                      <a:pt x="227685" y="174127"/>
                      <a:pt x="206518" y="174656"/>
                    </a:cubicBezTo>
                    <a:cubicBezTo>
                      <a:pt x="185351" y="175185"/>
                      <a:pt x="182706" y="177831"/>
                      <a:pt x="177943" y="168306"/>
                    </a:cubicBezTo>
                    <a:cubicBezTo>
                      <a:pt x="173180" y="158781"/>
                      <a:pt x="175297" y="125443"/>
                      <a:pt x="177943" y="117506"/>
                    </a:cubicBezTo>
                    <a:cubicBezTo>
                      <a:pt x="180589" y="109569"/>
                      <a:pt x="196993" y="138144"/>
                      <a:pt x="193818" y="120681"/>
                    </a:cubicBezTo>
                    <a:cubicBezTo>
                      <a:pt x="190643" y="103219"/>
                      <a:pt x="159951" y="-2086"/>
                      <a:pt x="158893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 387">
                <a:extLst>
                  <a:ext uri="{FF2B5EF4-FFF2-40B4-BE49-F238E27FC236}">
                    <a16:creationId xmlns:a16="http://schemas.microsoft.com/office/drawing/2014/main" id="{EA0F9005-737B-01FA-9259-153CB342AB27}"/>
                  </a:ext>
                </a:extLst>
              </p:cNvPr>
              <p:cNvSpPr/>
              <p:nvPr/>
            </p:nvSpPr>
            <p:spPr>
              <a:xfrm>
                <a:off x="6895902" y="3015201"/>
                <a:ext cx="204380" cy="446312"/>
              </a:xfrm>
              <a:custGeom>
                <a:avLst/>
                <a:gdLst>
                  <a:gd name="connsiteX0" fmla="*/ 9723 w 204380"/>
                  <a:gd name="connsiteY0" fmla="*/ 4224 h 446312"/>
                  <a:gd name="connsiteX1" fmla="*/ 158948 w 204380"/>
                  <a:gd name="connsiteY1" fmla="*/ 42324 h 446312"/>
                  <a:gd name="connsiteX2" fmla="*/ 155773 w 204380"/>
                  <a:gd name="connsiteY2" fmla="*/ 147099 h 446312"/>
                  <a:gd name="connsiteX3" fmla="*/ 184348 w 204380"/>
                  <a:gd name="connsiteY3" fmla="*/ 121699 h 446312"/>
                  <a:gd name="connsiteX4" fmla="*/ 171648 w 204380"/>
                  <a:gd name="connsiteY4" fmla="*/ 220124 h 446312"/>
                  <a:gd name="connsiteX5" fmla="*/ 181173 w 204380"/>
                  <a:gd name="connsiteY5" fmla="*/ 175674 h 446312"/>
                  <a:gd name="connsiteX6" fmla="*/ 133548 w 204380"/>
                  <a:gd name="connsiteY6" fmla="*/ 340774 h 446312"/>
                  <a:gd name="connsiteX7" fmla="*/ 171648 w 204380"/>
                  <a:gd name="connsiteY7" fmla="*/ 251874 h 446312"/>
                  <a:gd name="connsiteX8" fmla="*/ 89098 w 204380"/>
                  <a:gd name="connsiteY8" fmla="*/ 385224 h 446312"/>
                  <a:gd name="connsiteX9" fmla="*/ 198 w 204380"/>
                  <a:gd name="connsiteY9" fmla="*/ 445549 h 446312"/>
                  <a:gd name="connsiteX10" fmla="*/ 114498 w 204380"/>
                  <a:gd name="connsiteY10" fmla="*/ 347124 h 446312"/>
                  <a:gd name="connsiteX11" fmla="*/ 165298 w 204380"/>
                  <a:gd name="connsiteY11" fmla="*/ 159799 h 446312"/>
                  <a:gd name="connsiteX12" fmla="*/ 187523 w 204380"/>
                  <a:gd name="connsiteY12" fmla="*/ 197899 h 446312"/>
                  <a:gd name="connsiteX13" fmla="*/ 193873 w 204380"/>
                  <a:gd name="connsiteY13" fmla="*/ 134399 h 446312"/>
                  <a:gd name="connsiteX14" fmla="*/ 9723 w 204380"/>
                  <a:gd name="connsiteY14" fmla="*/ 4224 h 4463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04380" h="446312">
                    <a:moveTo>
                      <a:pt x="9723" y="4224"/>
                    </a:moveTo>
                    <a:cubicBezTo>
                      <a:pt x="3902" y="-11122"/>
                      <a:pt x="134606" y="18512"/>
                      <a:pt x="158948" y="42324"/>
                    </a:cubicBezTo>
                    <a:cubicBezTo>
                      <a:pt x="183290" y="66137"/>
                      <a:pt x="151540" y="133870"/>
                      <a:pt x="155773" y="147099"/>
                    </a:cubicBezTo>
                    <a:cubicBezTo>
                      <a:pt x="160006" y="160328"/>
                      <a:pt x="181702" y="109528"/>
                      <a:pt x="184348" y="121699"/>
                    </a:cubicBezTo>
                    <a:cubicBezTo>
                      <a:pt x="186994" y="133870"/>
                      <a:pt x="172177" y="211128"/>
                      <a:pt x="171648" y="220124"/>
                    </a:cubicBezTo>
                    <a:cubicBezTo>
                      <a:pt x="171119" y="229120"/>
                      <a:pt x="187523" y="155566"/>
                      <a:pt x="181173" y="175674"/>
                    </a:cubicBezTo>
                    <a:cubicBezTo>
                      <a:pt x="174823" y="195782"/>
                      <a:pt x="135135" y="328074"/>
                      <a:pt x="133548" y="340774"/>
                    </a:cubicBezTo>
                    <a:cubicBezTo>
                      <a:pt x="131961" y="353474"/>
                      <a:pt x="179056" y="244466"/>
                      <a:pt x="171648" y="251874"/>
                    </a:cubicBezTo>
                    <a:cubicBezTo>
                      <a:pt x="164240" y="259282"/>
                      <a:pt x="117673" y="352945"/>
                      <a:pt x="89098" y="385224"/>
                    </a:cubicBezTo>
                    <a:cubicBezTo>
                      <a:pt x="60523" y="417503"/>
                      <a:pt x="-4035" y="451899"/>
                      <a:pt x="198" y="445549"/>
                    </a:cubicBezTo>
                    <a:cubicBezTo>
                      <a:pt x="4431" y="439199"/>
                      <a:pt x="86981" y="394749"/>
                      <a:pt x="114498" y="347124"/>
                    </a:cubicBezTo>
                    <a:cubicBezTo>
                      <a:pt x="142015" y="299499"/>
                      <a:pt x="153127" y="184670"/>
                      <a:pt x="165298" y="159799"/>
                    </a:cubicBezTo>
                    <a:cubicBezTo>
                      <a:pt x="177469" y="134928"/>
                      <a:pt x="182761" y="202132"/>
                      <a:pt x="187523" y="197899"/>
                    </a:cubicBezTo>
                    <a:cubicBezTo>
                      <a:pt x="192285" y="193666"/>
                      <a:pt x="218744" y="165091"/>
                      <a:pt x="193873" y="134399"/>
                    </a:cubicBezTo>
                    <a:cubicBezTo>
                      <a:pt x="169002" y="103707"/>
                      <a:pt x="15544" y="19570"/>
                      <a:pt x="9723" y="42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 388">
                <a:extLst>
                  <a:ext uri="{FF2B5EF4-FFF2-40B4-BE49-F238E27FC236}">
                    <a16:creationId xmlns:a16="http://schemas.microsoft.com/office/drawing/2014/main" id="{F919077B-E7F6-9879-CC11-25290F1D550C}"/>
                  </a:ext>
                </a:extLst>
              </p:cNvPr>
              <p:cNvSpPr/>
              <p:nvPr/>
            </p:nvSpPr>
            <p:spPr>
              <a:xfrm>
                <a:off x="7089298" y="3139783"/>
                <a:ext cx="160994" cy="487236"/>
              </a:xfrm>
              <a:custGeom>
                <a:avLst/>
                <a:gdLst>
                  <a:gd name="connsiteX0" fmla="*/ 156052 w 160994"/>
                  <a:gd name="connsiteY0" fmla="*/ 292 h 487236"/>
                  <a:gd name="connsiteX1" fmla="*/ 35402 w 160994"/>
                  <a:gd name="connsiteY1" fmla="*/ 276517 h 487236"/>
                  <a:gd name="connsiteX2" fmla="*/ 48102 w 160994"/>
                  <a:gd name="connsiteY2" fmla="*/ 232067 h 487236"/>
                  <a:gd name="connsiteX3" fmla="*/ 3652 w 160994"/>
                  <a:gd name="connsiteY3" fmla="*/ 346367 h 487236"/>
                  <a:gd name="connsiteX4" fmla="*/ 159227 w 160994"/>
                  <a:gd name="connsiteY4" fmla="*/ 482892 h 487236"/>
                  <a:gd name="connsiteX5" fmla="*/ 83027 w 160994"/>
                  <a:gd name="connsiteY5" fmla="*/ 444792 h 487236"/>
                  <a:gd name="connsiteX6" fmla="*/ 10002 w 160994"/>
                  <a:gd name="connsiteY6" fmla="*/ 359067 h 487236"/>
                  <a:gd name="connsiteX7" fmla="*/ 51277 w 160994"/>
                  <a:gd name="connsiteY7" fmla="*/ 184442 h 487236"/>
                  <a:gd name="connsiteX8" fmla="*/ 63977 w 160994"/>
                  <a:gd name="connsiteY8" fmla="*/ 222542 h 487236"/>
                  <a:gd name="connsiteX9" fmla="*/ 156052 w 160994"/>
                  <a:gd name="connsiteY9" fmla="*/ 292 h 487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994" h="487236">
                    <a:moveTo>
                      <a:pt x="156052" y="292"/>
                    </a:moveTo>
                    <a:cubicBezTo>
                      <a:pt x="151290" y="9288"/>
                      <a:pt x="53394" y="237888"/>
                      <a:pt x="35402" y="276517"/>
                    </a:cubicBezTo>
                    <a:cubicBezTo>
                      <a:pt x="17410" y="315146"/>
                      <a:pt x="53394" y="220425"/>
                      <a:pt x="48102" y="232067"/>
                    </a:cubicBezTo>
                    <a:cubicBezTo>
                      <a:pt x="42810" y="243709"/>
                      <a:pt x="-14869" y="304563"/>
                      <a:pt x="3652" y="346367"/>
                    </a:cubicBezTo>
                    <a:cubicBezTo>
                      <a:pt x="22173" y="388171"/>
                      <a:pt x="145998" y="466488"/>
                      <a:pt x="159227" y="482892"/>
                    </a:cubicBezTo>
                    <a:cubicBezTo>
                      <a:pt x="172456" y="499296"/>
                      <a:pt x="107898" y="465429"/>
                      <a:pt x="83027" y="444792"/>
                    </a:cubicBezTo>
                    <a:cubicBezTo>
                      <a:pt x="58156" y="424155"/>
                      <a:pt x="15294" y="402459"/>
                      <a:pt x="10002" y="359067"/>
                    </a:cubicBezTo>
                    <a:cubicBezTo>
                      <a:pt x="4710" y="315675"/>
                      <a:pt x="42281" y="207196"/>
                      <a:pt x="51277" y="184442"/>
                    </a:cubicBezTo>
                    <a:cubicBezTo>
                      <a:pt x="60273" y="161688"/>
                      <a:pt x="47573" y="252175"/>
                      <a:pt x="63977" y="222542"/>
                    </a:cubicBezTo>
                    <a:cubicBezTo>
                      <a:pt x="80381" y="192909"/>
                      <a:pt x="160814" y="-8704"/>
                      <a:pt x="156052" y="2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 389">
                <a:extLst>
                  <a:ext uri="{FF2B5EF4-FFF2-40B4-BE49-F238E27FC236}">
                    <a16:creationId xmlns:a16="http://schemas.microsoft.com/office/drawing/2014/main" id="{F6096EA6-C4EC-592C-2301-46E40241831B}"/>
                  </a:ext>
                </a:extLst>
              </p:cNvPr>
              <p:cNvSpPr/>
              <p:nvPr/>
            </p:nvSpPr>
            <p:spPr>
              <a:xfrm>
                <a:off x="7064206" y="3179246"/>
                <a:ext cx="124876" cy="246778"/>
              </a:xfrm>
              <a:custGeom>
                <a:avLst/>
                <a:gdLst>
                  <a:gd name="connsiteX0" fmla="*/ 169 w 124876"/>
                  <a:gd name="connsiteY0" fmla="*/ 33854 h 246778"/>
                  <a:gd name="connsiteX1" fmla="*/ 120819 w 124876"/>
                  <a:gd name="connsiteY1" fmla="*/ 5279 h 246778"/>
                  <a:gd name="connsiteX2" fmla="*/ 98594 w 124876"/>
                  <a:gd name="connsiteY2" fmla="*/ 62429 h 246778"/>
                  <a:gd name="connsiteX3" fmla="*/ 120819 w 124876"/>
                  <a:gd name="connsiteY3" fmla="*/ 37029 h 246778"/>
                  <a:gd name="connsiteX4" fmla="*/ 85894 w 124876"/>
                  <a:gd name="connsiteY4" fmla="*/ 100529 h 246778"/>
                  <a:gd name="connsiteX5" fmla="*/ 73194 w 124876"/>
                  <a:gd name="connsiteY5" fmla="*/ 246579 h 246778"/>
                  <a:gd name="connsiteX6" fmla="*/ 92244 w 124876"/>
                  <a:gd name="connsiteY6" fmla="*/ 129104 h 246778"/>
                  <a:gd name="connsiteX7" fmla="*/ 123994 w 124876"/>
                  <a:gd name="connsiteY7" fmla="*/ 2104 h 246778"/>
                  <a:gd name="connsiteX8" fmla="*/ 108119 w 124876"/>
                  <a:gd name="connsiteY8" fmla="*/ 46554 h 246778"/>
                  <a:gd name="connsiteX9" fmla="*/ 95419 w 124876"/>
                  <a:gd name="connsiteY9" fmla="*/ 30679 h 246778"/>
                  <a:gd name="connsiteX10" fmla="*/ 169 w 124876"/>
                  <a:gd name="connsiteY10" fmla="*/ 33854 h 246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4876" h="246778">
                    <a:moveTo>
                      <a:pt x="169" y="33854"/>
                    </a:moveTo>
                    <a:cubicBezTo>
                      <a:pt x="4402" y="29621"/>
                      <a:pt x="104415" y="516"/>
                      <a:pt x="120819" y="5279"/>
                    </a:cubicBezTo>
                    <a:cubicBezTo>
                      <a:pt x="137223" y="10042"/>
                      <a:pt x="98594" y="57137"/>
                      <a:pt x="98594" y="62429"/>
                    </a:cubicBezTo>
                    <a:cubicBezTo>
                      <a:pt x="98594" y="67721"/>
                      <a:pt x="122936" y="30679"/>
                      <a:pt x="120819" y="37029"/>
                    </a:cubicBezTo>
                    <a:cubicBezTo>
                      <a:pt x="118702" y="43379"/>
                      <a:pt x="93831" y="65604"/>
                      <a:pt x="85894" y="100529"/>
                    </a:cubicBezTo>
                    <a:cubicBezTo>
                      <a:pt x="77957" y="135454"/>
                      <a:pt x="72136" y="241817"/>
                      <a:pt x="73194" y="246579"/>
                    </a:cubicBezTo>
                    <a:cubicBezTo>
                      <a:pt x="74252" y="251341"/>
                      <a:pt x="83777" y="169850"/>
                      <a:pt x="92244" y="129104"/>
                    </a:cubicBezTo>
                    <a:cubicBezTo>
                      <a:pt x="100711" y="88358"/>
                      <a:pt x="121348" y="15862"/>
                      <a:pt x="123994" y="2104"/>
                    </a:cubicBezTo>
                    <a:cubicBezTo>
                      <a:pt x="126640" y="-11654"/>
                      <a:pt x="108119" y="46554"/>
                      <a:pt x="108119" y="46554"/>
                    </a:cubicBezTo>
                    <a:cubicBezTo>
                      <a:pt x="103357" y="51316"/>
                      <a:pt x="118702" y="32796"/>
                      <a:pt x="95419" y="30679"/>
                    </a:cubicBezTo>
                    <a:cubicBezTo>
                      <a:pt x="72136" y="28562"/>
                      <a:pt x="-4064" y="38087"/>
                      <a:pt x="169" y="338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1" name="フリーフォーム 390">
                <a:extLst>
                  <a:ext uri="{FF2B5EF4-FFF2-40B4-BE49-F238E27FC236}">
                    <a16:creationId xmlns:a16="http://schemas.microsoft.com/office/drawing/2014/main" id="{6EC7E2EE-54A5-AE30-3BBC-A147B37D24D3}"/>
                  </a:ext>
                </a:extLst>
              </p:cNvPr>
              <p:cNvSpPr/>
              <p:nvPr/>
            </p:nvSpPr>
            <p:spPr>
              <a:xfrm>
                <a:off x="6863720" y="3228619"/>
                <a:ext cx="194330" cy="343257"/>
              </a:xfrm>
              <a:custGeom>
                <a:avLst/>
                <a:gdLst>
                  <a:gd name="connsiteX0" fmla="*/ 194305 w 194330"/>
                  <a:gd name="connsiteY0" fmla="*/ 356 h 343257"/>
                  <a:gd name="connsiteX1" fmla="*/ 92705 w 194330"/>
                  <a:gd name="connsiteY1" fmla="*/ 181331 h 343257"/>
                  <a:gd name="connsiteX2" fmla="*/ 13330 w 194330"/>
                  <a:gd name="connsiteY2" fmla="*/ 225781 h 343257"/>
                  <a:gd name="connsiteX3" fmla="*/ 630 w 194330"/>
                  <a:gd name="connsiteY3" fmla="*/ 317856 h 343257"/>
                  <a:gd name="connsiteX4" fmla="*/ 19680 w 194330"/>
                  <a:gd name="connsiteY4" fmla="*/ 232131 h 343257"/>
                  <a:gd name="connsiteX5" fmla="*/ 10155 w 194330"/>
                  <a:gd name="connsiteY5" fmla="*/ 343256 h 343257"/>
                  <a:gd name="connsiteX6" fmla="*/ 22855 w 194330"/>
                  <a:gd name="connsiteY6" fmla="*/ 228956 h 343257"/>
                  <a:gd name="connsiteX7" fmla="*/ 83180 w 194330"/>
                  <a:gd name="connsiteY7" fmla="*/ 136881 h 343257"/>
                  <a:gd name="connsiteX8" fmla="*/ 194305 w 194330"/>
                  <a:gd name="connsiteY8" fmla="*/ 356 h 343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330" h="343257">
                    <a:moveTo>
                      <a:pt x="194305" y="356"/>
                    </a:moveTo>
                    <a:cubicBezTo>
                      <a:pt x="195892" y="7764"/>
                      <a:pt x="122867" y="143760"/>
                      <a:pt x="92705" y="181331"/>
                    </a:cubicBezTo>
                    <a:cubicBezTo>
                      <a:pt x="62543" y="218902"/>
                      <a:pt x="28676" y="203027"/>
                      <a:pt x="13330" y="225781"/>
                    </a:cubicBezTo>
                    <a:cubicBezTo>
                      <a:pt x="-2016" y="248535"/>
                      <a:pt x="-428" y="316798"/>
                      <a:pt x="630" y="317856"/>
                    </a:cubicBezTo>
                    <a:cubicBezTo>
                      <a:pt x="1688" y="318914"/>
                      <a:pt x="18093" y="227898"/>
                      <a:pt x="19680" y="232131"/>
                    </a:cubicBezTo>
                    <a:cubicBezTo>
                      <a:pt x="21267" y="236364"/>
                      <a:pt x="9626" y="343785"/>
                      <a:pt x="10155" y="343256"/>
                    </a:cubicBezTo>
                    <a:cubicBezTo>
                      <a:pt x="10684" y="342727"/>
                      <a:pt x="10684" y="263352"/>
                      <a:pt x="22855" y="228956"/>
                    </a:cubicBezTo>
                    <a:cubicBezTo>
                      <a:pt x="35026" y="194560"/>
                      <a:pt x="54076" y="170748"/>
                      <a:pt x="83180" y="136881"/>
                    </a:cubicBezTo>
                    <a:cubicBezTo>
                      <a:pt x="112284" y="103014"/>
                      <a:pt x="192718" y="-7052"/>
                      <a:pt x="194305" y="3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 391">
                <a:extLst>
                  <a:ext uri="{FF2B5EF4-FFF2-40B4-BE49-F238E27FC236}">
                    <a16:creationId xmlns:a16="http://schemas.microsoft.com/office/drawing/2014/main" id="{AC27649A-901D-F2F3-E2B5-AF7653D74295}"/>
                  </a:ext>
                </a:extLst>
              </p:cNvPr>
              <p:cNvSpPr/>
              <p:nvPr/>
            </p:nvSpPr>
            <p:spPr>
              <a:xfrm>
                <a:off x="6920776" y="3406709"/>
                <a:ext cx="350183" cy="222732"/>
              </a:xfrm>
              <a:custGeom>
                <a:avLst/>
                <a:gdLst>
                  <a:gd name="connsiteX0" fmla="*/ 216624 w 350183"/>
                  <a:gd name="connsiteY0" fmla="*/ 66 h 222732"/>
                  <a:gd name="connsiteX1" fmla="*/ 146774 w 350183"/>
                  <a:gd name="connsiteY1" fmla="*/ 92141 h 222732"/>
                  <a:gd name="connsiteX2" fmla="*/ 724 w 350183"/>
                  <a:gd name="connsiteY2" fmla="*/ 104841 h 222732"/>
                  <a:gd name="connsiteX3" fmla="*/ 92799 w 350183"/>
                  <a:gd name="connsiteY3" fmla="*/ 98491 h 222732"/>
                  <a:gd name="connsiteX4" fmla="*/ 143599 w 350183"/>
                  <a:gd name="connsiteY4" fmla="*/ 130241 h 222732"/>
                  <a:gd name="connsiteX5" fmla="*/ 349974 w 350183"/>
                  <a:gd name="connsiteY5" fmla="*/ 222316 h 222732"/>
                  <a:gd name="connsiteX6" fmla="*/ 181699 w 350183"/>
                  <a:gd name="connsiteY6" fmla="*/ 161991 h 222732"/>
                  <a:gd name="connsiteX7" fmla="*/ 140424 w 350183"/>
                  <a:gd name="connsiteY7" fmla="*/ 108016 h 222732"/>
                  <a:gd name="connsiteX8" fmla="*/ 216624 w 350183"/>
                  <a:gd name="connsiteY8" fmla="*/ 66 h 222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0183" h="222732">
                    <a:moveTo>
                      <a:pt x="216624" y="66"/>
                    </a:moveTo>
                    <a:cubicBezTo>
                      <a:pt x="217682" y="-2580"/>
                      <a:pt x="182757" y="74679"/>
                      <a:pt x="146774" y="92141"/>
                    </a:cubicBezTo>
                    <a:cubicBezTo>
                      <a:pt x="110791" y="109603"/>
                      <a:pt x="9720" y="103783"/>
                      <a:pt x="724" y="104841"/>
                    </a:cubicBezTo>
                    <a:cubicBezTo>
                      <a:pt x="-8272" y="105899"/>
                      <a:pt x="68987" y="94258"/>
                      <a:pt x="92799" y="98491"/>
                    </a:cubicBezTo>
                    <a:cubicBezTo>
                      <a:pt x="116611" y="102724"/>
                      <a:pt x="100737" y="109604"/>
                      <a:pt x="143599" y="130241"/>
                    </a:cubicBezTo>
                    <a:cubicBezTo>
                      <a:pt x="186461" y="150878"/>
                      <a:pt x="343624" y="217024"/>
                      <a:pt x="349974" y="222316"/>
                    </a:cubicBezTo>
                    <a:cubicBezTo>
                      <a:pt x="356324" y="227608"/>
                      <a:pt x="216624" y="181041"/>
                      <a:pt x="181699" y="161991"/>
                    </a:cubicBezTo>
                    <a:cubicBezTo>
                      <a:pt x="146774" y="142941"/>
                      <a:pt x="138836" y="134474"/>
                      <a:pt x="140424" y="108016"/>
                    </a:cubicBezTo>
                    <a:cubicBezTo>
                      <a:pt x="142011" y="81558"/>
                      <a:pt x="215566" y="2712"/>
                      <a:pt x="216624" y="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3" name="フリーフォーム 392">
                <a:extLst>
                  <a:ext uri="{FF2B5EF4-FFF2-40B4-BE49-F238E27FC236}">
                    <a16:creationId xmlns:a16="http://schemas.microsoft.com/office/drawing/2014/main" id="{AE9423EE-6538-58B8-D76F-63515A56E646}"/>
                  </a:ext>
                </a:extLst>
              </p:cNvPr>
              <p:cNvSpPr/>
              <p:nvPr/>
            </p:nvSpPr>
            <p:spPr>
              <a:xfrm>
                <a:off x="6891515" y="3421948"/>
                <a:ext cx="363757" cy="239439"/>
              </a:xfrm>
              <a:custGeom>
                <a:avLst/>
                <a:gdLst>
                  <a:gd name="connsiteX0" fmla="*/ 14110 w 363757"/>
                  <a:gd name="connsiteY0" fmla="*/ 702 h 239439"/>
                  <a:gd name="connsiteX1" fmla="*/ 14110 w 363757"/>
                  <a:gd name="connsiteY1" fmla="*/ 95952 h 239439"/>
                  <a:gd name="connsiteX2" fmla="*/ 74435 w 363757"/>
                  <a:gd name="connsiteY2" fmla="*/ 153102 h 239439"/>
                  <a:gd name="connsiteX3" fmla="*/ 1410 w 363757"/>
                  <a:gd name="connsiteY3" fmla="*/ 118177 h 239439"/>
                  <a:gd name="connsiteX4" fmla="*/ 153810 w 363757"/>
                  <a:gd name="connsiteY4" fmla="*/ 200727 h 239439"/>
                  <a:gd name="connsiteX5" fmla="*/ 137935 w 363757"/>
                  <a:gd name="connsiteY5" fmla="*/ 207077 h 239439"/>
                  <a:gd name="connsiteX6" fmla="*/ 299860 w 363757"/>
                  <a:gd name="connsiteY6" fmla="*/ 222952 h 239439"/>
                  <a:gd name="connsiteX7" fmla="*/ 363360 w 363757"/>
                  <a:gd name="connsiteY7" fmla="*/ 194377 h 239439"/>
                  <a:gd name="connsiteX8" fmla="*/ 274460 w 363757"/>
                  <a:gd name="connsiteY8" fmla="*/ 229302 h 239439"/>
                  <a:gd name="connsiteX9" fmla="*/ 150635 w 363757"/>
                  <a:gd name="connsiteY9" fmla="*/ 232477 h 239439"/>
                  <a:gd name="connsiteX10" fmla="*/ 14110 w 363757"/>
                  <a:gd name="connsiteY10" fmla="*/ 143577 h 239439"/>
                  <a:gd name="connsiteX11" fmla="*/ 26810 w 363757"/>
                  <a:gd name="connsiteY11" fmla="*/ 124527 h 239439"/>
                  <a:gd name="connsiteX12" fmla="*/ 4585 w 363757"/>
                  <a:gd name="connsiteY12" fmla="*/ 54677 h 239439"/>
                  <a:gd name="connsiteX13" fmla="*/ 14110 w 363757"/>
                  <a:gd name="connsiteY13" fmla="*/ 702 h 23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3757" h="239439">
                    <a:moveTo>
                      <a:pt x="14110" y="702"/>
                    </a:moveTo>
                    <a:cubicBezTo>
                      <a:pt x="15697" y="7581"/>
                      <a:pt x="4056" y="70552"/>
                      <a:pt x="14110" y="95952"/>
                    </a:cubicBezTo>
                    <a:cubicBezTo>
                      <a:pt x="24164" y="121352"/>
                      <a:pt x="76552" y="149398"/>
                      <a:pt x="74435" y="153102"/>
                    </a:cubicBezTo>
                    <a:cubicBezTo>
                      <a:pt x="72318" y="156806"/>
                      <a:pt x="-11819" y="110240"/>
                      <a:pt x="1410" y="118177"/>
                    </a:cubicBezTo>
                    <a:cubicBezTo>
                      <a:pt x="14639" y="126114"/>
                      <a:pt x="131056" y="185910"/>
                      <a:pt x="153810" y="200727"/>
                    </a:cubicBezTo>
                    <a:cubicBezTo>
                      <a:pt x="176564" y="215544"/>
                      <a:pt x="113593" y="203373"/>
                      <a:pt x="137935" y="207077"/>
                    </a:cubicBezTo>
                    <a:cubicBezTo>
                      <a:pt x="162277" y="210781"/>
                      <a:pt x="262289" y="225069"/>
                      <a:pt x="299860" y="222952"/>
                    </a:cubicBezTo>
                    <a:cubicBezTo>
                      <a:pt x="337431" y="220835"/>
                      <a:pt x="367593" y="193319"/>
                      <a:pt x="363360" y="194377"/>
                    </a:cubicBezTo>
                    <a:cubicBezTo>
                      <a:pt x="359127" y="195435"/>
                      <a:pt x="309914" y="222952"/>
                      <a:pt x="274460" y="229302"/>
                    </a:cubicBezTo>
                    <a:cubicBezTo>
                      <a:pt x="239006" y="235652"/>
                      <a:pt x="194027" y="246764"/>
                      <a:pt x="150635" y="232477"/>
                    </a:cubicBezTo>
                    <a:cubicBezTo>
                      <a:pt x="107243" y="218190"/>
                      <a:pt x="34748" y="161569"/>
                      <a:pt x="14110" y="143577"/>
                    </a:cubicBezTo>
                    <a:cubicBezTo>
                      <a:pt x="-6528" y="125585"/>
                      <a:pt x="28397" y="139344"/>
                      <a:pt x="26810" y="124527"/>
                    </a:cubicBezTo>
                    <a:cubicBezTo>
                      <a:pt x="25223" y="109710"/>
                      <a:pt x="8289" y="70023"/>
                      <a:pt x="4585" y="54677"/>
                    </a:cubicBezTo>
                    <a:cubicBezTo>
                      <a:pt x="881" y="39331"/>
                      <a:pt x="12523" y="-6177"/>
                      <a:pt x="14110" y="7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4" name="フリーフォーム 393">
                <a:extLst>
                  <a:ext uri="{FF2B5EF4-FFF2-40B4-BE49-F238E27FC236}">
                    <a16:creationId xmlns:a16="http://schemas.microsoft.com/office/drawing/2014/main" id="{067605A5-4F8B-8AE1-35A0-823AA1420C95}"/>
                  </a:ext>
                </a:extLst>
              </p:cNvPr>
              <p:cNvSpPr/>
              <p:nvPr/>
            </p:nvSpPr>
            <p:spPr>
              <a:xfrm>
                <a:off x="7256168" y="3047848"/>
                <a:ext cx="237257" cy="718852"/>
              </a:xfrm>
              <a:custGeom>
                <a:avLst/>
                <a:gdLst>
                  <a:gd name="connsiteX0" fmla="*/ 154282 w 237257"/>
                  <a:gd name="connsiteY0" fmla="*/ 152 h 718852"/>
                  <a:gd name="connsiteX1" fmla="*/ 109832 w 237257"/>
                  <a:gd name="connsiteY1" fmla="*/ 70002 h 718852"/>
                  <a:gd name="connsiteX2" fmla="*/ 160632 w 237257"/>
                  <a:gd name="connsiteY2" fmla="*/ 50952 h 718852"/>
                  <a:gd name="connsiteX3" fmla="*/ 68557 w 237257"/>
                  <a:gd name="connsiteY3" fmla="*/ 155727 h 718852"/>
                  <a:gd name="connsiteX4" fmla="*/ 52682 w 237257"/>
                  <a:gd name="connsiteY4" fmla="*/ 311302 h 718852"/>
                  <a:gd name="connsiteX5" fmla="*/ 68557 w 237257"/>
                  <a:gd name="connsiteY5" fmla="*/ 244627 h 718852"/>
                  <a:gd name="connsiteX6" fmla="*/ 14582 w 237257"/>
                  <a:gd name="connsiteY6" fmla="*/ 368452 h 718852"/>
                  <a:gd name="connsiteX7" fmla="*/ 39982 w 237257"/>
                  <a:gd name="connsiteY7" fmla="*/ 498627 h 718852"/>
                  <a:gd name="connsiteX8" fmla="*/ 59032 w 237257"/>
                  <a:gd name="connsiteY8" fmla="*/ 454177 h 718852"/>
                  <a:gd name="connsiteX9" fmla="*/ 138407 w 237257"/>
                  <a:gd name="connsiteY9" fmla="*/ 555777 h 718852"/>
                  <a:gd name="connsiteX10" fmla="*/ 236832 w 237257"/>
                  <a:gd name="connsiteY10" fmla="*/ 717702 h 718852"/>
                  <a:gd name="connsiteX11" fmla="*/ 166982 w 237257"/>
                  <a:gd name="connsiteY11" fmla="*/ 616102 h 718852"/>
                  <a:gd name="connsiteX12" fmla="*/ 5057 w 237257"/>
                  <a:gd name="connsiteY12" fmla="*/ 393852 h 718852"/>
                  <a:gd name="connsiteX13" fmla="*/ 39982 w 237257"/>
                  <a:gd name="connsiteY13" fmla="*/ 181127 h 718852"/>
                  <a:gd name="connsiteX14" fmla="*/ 30457 w 237257"/>
                  <a:gd name="connsiteY14" fmla="*/ 203352 h 718852"/>
                  <a:gd name="connsiteX15" fmla="*/ 109832 w 237257"/>
                  <a:gd name="connsiteY15" fmla="*/ 92227 h 718852"/>
                  <a:gd name="connsiteX16" fmla="*/ 8232 w 237257"/>
                  <a:gd name="connsiteY16" fmla="*/ 92227 h 718852"/>
                  <a:gd name="connsiteX17" fmla="*/ 154282 w 237257"/>
                  <a:gd name="connsiteY17" fmla="*/ 152 h 718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37257" h="718852">
                    <a:moveTo>
                      <a:pt x="154282" y="152"/>
                    </a:moveTo>
                    <a:cubicBezTo>
                      <a:pt x="171215" y="-3552"/>
                      <a:pt x="108774" y="61535"/>
                      <a:pt x="109832" y="70002"/>
                    </a:cubicBezTo>
                    <a:cubicBezTo>
                      <a:pt x="110890" y="78469"/>
                      <a:pt x="167511" y="36665"/>
                      <a:pt x="160632" y="50952"/>
                    </a:cubicBezTo>
                    <a:cubicBezTo>
                      <a:pt x="153753" y="65240"/>
                      <a:pt x="86549" y="112335"/>
                      <a:pt x="68557" y="155727"/>
                    </a:cubicBezTo>
                    <a:cubicBezTo>
                      <a:pt x="50565" y="199119"/>
                      <a:pt x="52682" y="296485"/>
                      <a:pt x="52682" y="311302"/>
                    </a:cubicBezTo>
                    <a:cubicBezTo>
                      <a:pt x="52682" y="326119"/>
                      <a:pt x="74907" y="235102"/>
                      <a:pt x="68557" y="244627"/>
                    </a:cubicBezTo>
                    <a:cubicBezTo>
                      <a:pt x="62207" y="254152"/>
                      <a:pt x="19344" y="326119"/>
                      <a:pt x="14582" y="368452"/>
                    </a:cubicBezTo>
                    <a:cubicBezTo>
                      <a:pt x="9820" y="410785"/>
                      <a:pt x="32574" y="484340"/>
                      <a:pt x="39982" y="498627"/>
                    </a:cubicBezTo>
                    <a:cubicBezTo>
                      <a:pt x="47390" y="512914"/>
                      <a:pt x="42628" y="444652"/>
                      <a:pt x="59032" y="454177"/>
                    </a:cubicBezTo>
                    <a:cubicBezTo>
                      <a:pt x="75436" y="463702"/>
                      <a:pt x="108774" y="511856"/>
                      <a:pt x="138407" y="555777"/>
                    </a:cubicBezTo>
                    <a:cubicBezTo>
                      <a:pt x="168040" y="599698"/>
                      <a:pt x="232070" y="707648"/>
                      <a:pt x="236832" y="717702"/>
                    </a:cubicBezTo>
                    <a:cubicBezTo>
                      <a:pt x="241595" y="727756"/>
                      <a:pt x="205611" y="670077"/>
                      <a:pt x="166982" y="616102"/>
                    </a:cubicBezTo>
                    <a:cubicBezTo>
                      <a:pt x="128353" y="562127"/>
                      <a:pt x="26224" y="466348"/>
                      <a:pt x="5057" y="393852"/>
                    </a:cubicBezTo>
                    <a:cubicBezTo>
                      <a:pt x="-16110" y="321356"/>
                      <a:pt x="35749" y="212877"/>
                      <a:pt x="39982" y="181127"/>
                    </a:cubicBezTo>
                    <a:cubicBezTo>
                      <a:pt x="44215" y="149377"/>
                      <a:pt x="18815" y="218168"/>
                      <a:pt x="30457" y="203352"/>
                    </a:cubicBezTo>
                    <a:cubicBezTo>
                      <a:pt x="42099" y="188536"/>
                      <a:pt x="113536" y="110748"/>
                      <a:pt x="109832" y="92227"/>
                    </a:cubicBezTo>
                    <a:cubicBezTo>
                      <a:pt x="106128" y="73706"/>
                      <a:pt x="-1293" y="109690"/>
                      <a:pt x="8232" y="92227"/>
                    </a:cubicBezTo>
                    <a:cubicBezTo>
                      <a:pt x="17757" y="74765"/>
                      <a:pt x="137349" y="3856"/>
                      <a:pt x="154282" y="1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5" name="フリーフォーム 394">
                <a:extLst>
                  <a:ext uri="{FF2B5EF4-FFF2-40B4-BE49-F238E27FC236}">
                    <a16:creationId xmlns:a16="http://schemas.microsoft.com/office/drawing/2014/main" id="{FE65E995-1CFD-4C7F-CBBC-5ECD867EA86C}"/>
                  </a:ext>
                </a:extLst>
              </p:cNvPr>
              <p:cNvSpPr/>
              <p:nvPr/>
            </p:nvSpPr>
            <p:spPr>
              <a:xfrm>
                <a:off x="7343775" y="2958387"/>
                <a:ext cx="736953" cy="111838"/>
              </a:xfrm>
              <a:custGeom>
                <a:avLst/>
                <a:gdLst>
                  <a:gd name="connsiteX0" fmla="*/ 0 w 736953"/>
                  <a:gd name="connsiteY0" fmla="*/ 111838 h 111838"/>
                  <a:gd name="connsiteX1" fmla="*/ 441325 w 736953"/>
                  <a:gd name="connsiteY1" fmla="*/ 35638 h 111838"/>
                  <a:gd name="connsiteX2" fmla="*/ 231775 w 736953"/>
                  <a:gd name="connsiteY2" fmla="*/ 102313 h 111838"/>
                  <a:gd name="connsiteX3" fmla="*/ 504825 w 736953"/>
                  <a:gd name="connsiteY3" fmla="*/ 22938 h 111838"/>
                  <a:gd name="connsiteX4" fmla="*/ 444500 w 736953"/>
                  <a:gd name="connsiteY4" fmla="*/ 22938 h 111838"/>
                  <a:gd name="connsiteX5" fmla="*/ 609600 w 736953"/>
                  <a:gd name="connsiteY5" fmla="*/ 22938 h 111838"/>
                  <a:gd name="connsiteX6" fmla="*/ 577850 w 736953"/>
                  <a:gd name="connsiteY6" fmla="*/ 713 h 111838"/>
                  <a:gd name="connsiteX7" fmla="*/ 736600 w 736953"/>
                  <a:gd name="connsiteY7" fmla="*/ 7063 h 111838"/>
                  <a:gd name="connsiteX8" fmla="*/ 527050 w 736953"/>
                  <a:gd name="connsiteY8" fmla="*/ 22938 h 111838"/>
                  <a:gd name="connsiteX9" fmla="*/ 257175 w 736953"/>
                  <a:gd name="connsiteY9" fmla="*/ 76913 h 111838"/>
                  <a:gd name="connsiteX10" fmla="*/ 282575 w 736953"/>
                  <a:gd name="connsiteY10" fmla="*/ 70563 h 111838"/>
                  <a:gd name="connsiteX11" fmla="*/ 0 w 736953"/>
                  <a:gd name="connsiteY11" fmla="*/ 111838 h 1118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36953" h="111838">
                    <a:moveTo>
                      <a:pt x="0" y="111838"/>
                    </a:moveTo>
                    <a:cubicBezTo>
                      <a:pt x="201348" y="74531"/>
                      <a:pt x="402696" y="37225"/>
                      <a:pt x="441325" y="35638"/>
                    </a:cubicBezTo>
                    <a:cubicBezTo>
                      <a:pt x="479954" y="34051"/>
                      <a:pt x="221192" y="104430"/>
                      <a:pt x="231775" y="102313"/>
                    </a:cubicBezTo>
                    <a:cubicBezTo>
                      <a:pt x="242358" y="100196"/>
                      <a:pt x="469371" y="36167"/>
                      <a:pt x="504825" y="22938"/>
                    </a:cubicBezTo>
                    <a:cubicBezTo>
                      <a:pt x="540279" y="9709"/>
                      <a:pt x="444500" y="22938"/>
                      <a:pt x="444500" y="22938"/>
                    </a:cubicBezTo>
                    <a:cubicBezTo>
                      <a:pt x="461962" y="22938"/>
                      <a:pt x="587375" y="26642"/>
                      <a:pt x="609600" y="22938"/>
                    </a:cubicBezTo>
                    <a:cubicBezTo>
                      <a:pt x="631825" y="19234"/>
                      <a:pt x="556683" y="3359"/>
                      <a:pt x="577850" y="713"/>
                    </a:cubicBezTo>
                    <a:cubicBezTo>
                      <a:pt x="599017" y="-1933"/>
                      <a:pt x="745067" y="3359"/>
                      <a:pt x="736600" y="7063"/>
                    </a:cubicBezTo>
                    <a:cubicBezTo>
                      <a:pt x="728133" y="10767"/>
                      <a:pt x="606954" y="11296"/>
                      <a:pt x="527050" y="22938"/>
                    </a:cubicBezTo>
                    <a:cubicBezTo>
                      <a:pt x="447146" y="34580"/>
                      <a:pt x="297921" y="68976"/>
                      <a:pt x="257175" y="76913"/>
                    </a:cubicBezTo>
                    <a:cubicBezTo>
                      <a:pt x="216429" y="84850"/>
                      <a:pt x="282575" y="70563"/>
                      <a:pt x="282575" y="70563"/>
                    </a:cubicBezTo>
                    <a:lnTo>
                      <a:pt x="0" y="11183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6" name="フリーフォーム 395">
                <a:extLst>
                  <a:ext uri="{FF2B5EF4-FFF2-40B4-BE49-F238E27FC236}">
                    <a16:creationId xmlns:a16="http://schemas.microsoft.com/office/drawing/2014/main" id="{3EB9AA12-9DB5-2071-674E-1C27E4A6C647}"/>
                  </a:ext>
                </a:extLst>
              </p:cNvPr>
              <p:cNvSpPr/>
              <p:nvPr/>
            </p:nvSpPr>
            <p:spPr>
              <a:xfrm>
                <a:off x="8061241" y="2949548"/>
                <a:ext cx="302224" cy="222341"/>
              </a:xfrm>
              <a:custGeom>
                <a:avLst/>
                <a:gdLst>
                  <a:gd name="connsiteX0" fmla="*/ 84 w 302224"/>
                  <a:gd name="connsiteY0" fmla="*/ 27 h 222341"/>
                  <a:gd name="connsiteX1" fmla="*/ 152484 w 302224"/>
                  <a:gd name="connsiteY1" fmla="*/ 66702 h 222341"/>
                  <a:gd name="connsiteX2" fmla="*/ 168359 w 302224"/>
                  <a:gd name="connsiteY2" fmla="*/ 54002 h 222341"/>
                  <a:gd name="connsiteX3" fmla="*/ 190584 w 302224"/>
                  <a:gd name="connsiteY3" fmla="*/ 82577 h 222341"/>
                  <a:gd name="connsiteX4" fmla="*/ 260434 w 302224"/>
                  <a:gd name="connsiteY4" fmla="*/ 161952 h 222341"/>
                  <a:gd name="connsiteX5" fmla="*/ 301709 w 302224"/>
                  <a:gd name="connsiteY5" fmla="*/ 222277 h 222341"/>
                  <a:gd name="connsiteX6" fmla="*/ 276309 w 302224"/>
                  <a:gd name="connsiteY6" fmla="*/ 171477 h 222341"/>
                  <a:gd name="connsiteX7" fmla="*/ 177884 w 302224"/>
                  <a:gd name="connsiteY7" fmla="*/ 76227 h 222341"/>
                  <a:gd name="connsiteX8" fmla="*/ 84 w 302224"/>
                  <a:gd name="connsiteY8" fmla="*/ 27 h 222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2224" h="222341">
                    <a:moveTo>
                      <a:pt x="84" y="27"/>
                    </a:moveTo>
                    <a:cubicBezTo>
                      <a:pt x="-4149" y="-1560"/>
                      <a:pt x="152484" y="66702"/>
                      <a:pt x="152484" y="66702"/>
                    </a:cubicBezTo>
                    <a:cubicBezTo>
                      <a:pt x="180530" y="75698"/>
                      <a:pt x="162009" y="51356"/>
                      <a:pt x="168359" y="54002"/>
                    </a:cubicBezTo>
                    <a:cubicBezTo>
                      <a:pt x="174709" y="56648"/>
                      <a:pt x="175238" y="64585"/>
                      <a:pt x="190584" y="82577"/>
                    </a:cubicBezTo>
                    <a:cubicBezTo>
                      <a:pt x="205930" y="100569"/>
                      <a:pt x="241913" y="138669"/>
                      <a:pt x="260434" y="161952"/>
                    </a:cubicBezTo>
                    <a:cubicBezTo>
                      <a:pt x="278955" y="185235"/>
                      <a:pt x="299063" y="220690"/>
                      <a:pt x="301709" y="222277"/>
                    </a:cubicBezTo>
                    <a:cubicBezTo>
                      <a:pt x="304355" y="223865"/>
                      <a:pt x="296946" y="195819"/>
                      <a:pt x="276309" y="171477"/>
                    </a:cubicBezTo>
                    <a:cubicBezTo>
                      <a:pt x="255672" y="147135"/>
                      <a:pt x="227097" y="102685"/>
                      <a:pt x="177884" y="76227"/>
                    </a:cubicBezTo>
                    <a:cubicBezTo>
                      <a:pt x="128672" y="49769"/>
                      <a:pt x="4317" y="1614"/>
                      <a:pt x="84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7" name="フリーフォーム 396">
                <a:extLst>
                  <a:ext uri="{FF2B5EF4-FFF2-40B4-BE49-F238E27FC236}">
                    <a16:creationId xmlns:a16="http://schemas.microsoft.com/office/drawing/2014/main" id="{5EDCC162-7BA5-8A4F-C335-94F17DFD1955}"/>
                  </a:ext>
                </a:extLst>
              </p:cNvPr>
              <p:cNvSpPr/>
              <p:nvPr/>
            </p:nvSpPr>
            <p:spPr>
              <a:xfrm>
                <a:off x="7848389" y="2984295"/>
                <a:ext cx="470703" cy="155185"/>
              </a:xfrm>
              <a:custGeom>
                <a:avLst/>
                <a:gdLst>
                  <a:gd name="connsiteX0" fmla="*/ 211 w 470703"/>
                  <a:gd name="connsiteY0" fmla="*/ 25605 h 155185"/>
                  <a:gd name="connsiteX1" fmla="*/ 244686 w 470703"/>
                  <a:gd name="connsiteY1" fmla="*/ 6555 h 155185"/>
                  <a:gd name="connsiteX2" fmla="*/ 206586 w 470703"/>
                  <a:gd name="connsiteY2" fmla="*/ 205 h 155185"/>
                  <a:gd name="connsiteX3" fmla="*/ 289136 w 470703"/>
                  <a:gd name="connsiteY3" fmla="*/ 12905 h 155185"/>
                  <a:gd name="connsiteX4" fmla="*/ 219286 w 470703"/>
                  <a:gd name="connsiteY4" fmla="*/ 19255 h 155185"/>
                  <a:gd name="connsiteX5" fmla="*/ 390736 w 470703"/>
                  <a:gd name="connsiteY5" fmla="*/ 44655 h 155185"/>
                  <a:gd name="connsiteX6" fmla="*/ 368511 w 470703"/>
                  <a:gd name="connsiteY6" fmla="*/ 44655 h 155185"/>
                  <a:gd name="connsiteX7" fmla="*/ 457411 w 470703"/>
                  <a:gd name="connsiteY7" fmla="*/ 143080 h 155185"/>
                  <a:gd name="connsiteX8" fmla="*/ 463761 w 470703"/>
                  <a:gd name="connsiteY8" fmla="*/ 146255 h 155185"/>
                  <a:gd name="connsiteX9" fmla="*/ 393911 w 470703"/>
                  <a:gd name="connsiteY9" fmla="*/ 76405 h 155185"/>
                  <a:gd name="connsiteX10" fmla="*/ 292311 w 470703"/>
                  <a:gd name="connsiteY10" fmla="*/ 28780 h 155185"/>
                  <a:gd name="connsiteX11" fmla="*/ 211 w 470703"/>
                  <a:gd name="connsiteY11" fmla="*/ 25605 h 15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0703" h="155185">
                    <a:moveTo>
                      <a:pt x="211" y="25605"/>
                    </a:moveTo>
                    <a:cubicBezTo>
                      <a:pt x="-7726" y="21901"/>
                      <a:pt x="210290" y="10788"/>
                      <a:pt x="244686" y="6555"/>
                    </a:cubicBezTo>
                    <a:cubicBezTo>
                      <a:pt x="279082" y="2322"/>
                      <a:pt x="199178" y="-853"/>
                      <a:pt x="206586" y="205"/>
                    </a:cubicBezTo>
                    <a:cubicBezTo>
                      <a:pt x="213994" y="1263"/>
                      <a:pt x="287019" y="9730"/>
                      <a:pt x="289136" y="12905"/>
                    </a:cubicBezTo>
                    <a:cubicBezTo>
                      <a:pt x="291253" y="16080"/>
                      <a:pt x="202353" y="13963"/>
                      <a:pt x="219286" y="19255"/>
                    </a:cubicBezTo>
                    <a:cubicBezTo>
                      <a:pt x="236219" y="24547"/>
                      <a:pt x="365865" y="40422"/>
                      <a:pt x="390736" y="44655"/>
                    </a:cubicBezTo>
                    <a:cubicBezTo>
                      <a:pt x="415607" y="48888"/>
                      <a:pt x="357399" y="28251"/>
                      <a:pt x="368511" y="44655"/>
                    </a:cubicBezTo>
                    <a:cubicBezTo>
                      <a:pt x="379623" y="61059"/>
                      <a:pt x="441536" y="126147"/>
                      <a:pt x="457411" y="143080"/>
                    </a:cubicBezTo>
                    <a:cubicBezTo>
                      <a:pt x="473286" y="160013"/>
                      <a:pt x="474344" y="157367"/>
                      <a:pt x="463761" y="146255"/>
                    </a:cubicBezTo>
                    <a:cubicBezTo>
                      <a:pt x="453178" y="135143"/>
                      <a:pt x="422486" y="95984"/>
                      <a:pt x="393911" y="76405"/>
                    </a:cubicBezTo>
                    <a:cubicBezTo>
                      <a:pt x="365336" y="56826"/>
                      <a:pt x="352107" y="37247"/>
                      <a:pt x="292311" y="28780"/>
                    </a:cubicBezTo>
                    <a:cubicBezTo>
                      <a:pt x="232515" y="20313"/>
                      <a:pt x="8148" y="29309"/>
                      <a:pt x="211" y="256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8" name="フリーフォーム 397">
                <a:extLst>
                  <a:ext uri="{FF2B5EF4-FFF2-40B4-BE49-F238E27FC236}">
                    <a16:creationId xmlns:a16="http://schemas.microsoft.com/office/drawing/2014/main" id="{DAADF8A3-DB19-B18F-4BBF-CC6B37779ECF}"/>
                  </a:ext>
                </a:extLst>
              </p:cNvPr>
              <p:cNvSpPr/>
              <p:nvPr/>
            </p:nvSpPr>
            <p:spPr>
              <a:xfrm>
                <a:off x="7516857" y="3060449"/>
                <a:ext cx="919162" cy="280303"/>
              </a:xfrm>
              <a:custGeom>
                <a:avLst/>
                <a:gdLst>
                  <a:gd name="connsiteX0" fmla="*/ 4718 w 919162"/>
                  <a:gd name="connsiteY0" fmla="*/ 57401 h 280303"/>
                  <a:gd name="connsiteX1" fmla="*/ 306343 w 919162"/>
                  <a:gd name="connsiteY1" fmla="*/ 16126 h 280303"/>
                  <a:gd name="connsiteX2" fmla="*/ 242843 w 919162"/>
                  <a:gd name="connsiteY2" fmla="*/ 19301 h 280303"/>
                  <a:gd name="connsiteX3" fmla="*/ 550818 w 919162"/>
                  <a:gd name="connsiteY3" fmla="*/ 6601 h 280303"/>
                  <a:gd name="connsiteX4" fmla="*/ 525418 w 919162"/>
                  <a:gd name="connsiteY4" fmla="*/ 3426 h 280303"/>
                  <a:gd name="connsiteX5" fmla="*/ 541293 w 919162"/>
                  <a:gd name="connsiteY5" fmla="*/ 22476 h 280303"/>
                  <a:gd name="connsiteX6" fmla="*/ 668293 w 919162"/>
                  <a:gd name="connsiteY6" fmla="*/ 25651 h 280303"/>
                  <a:gd name="connsiteX7" fmla="*/ 719093 w 919162"/>
                  <a:gd name="connsiteY7" fmla="*/ 73276 h 280303"/>
                  <a:gd name="connsiteX8" fmla="*/ 741318 w 919162"/>
                  <a:gd name="connsiteY8" fmla="*/ 79626 h 280303"/>
                  <a:gd name="connsiteX9" fmla="*/ 817518 w 919162"/>
                  <a:gd name="connsiteY9" fmla="*/ 105026 h 280303"/>
                  <a:gd name="connsiteX10" fmla="*/ 919118 w 919162"/>
                  <a:gd name="connsiteY10" fmla="*/ 279651 h 280303"/>
                  <a:gd name="connsiteX11" fmla="*/ 827043 w 919162"/>
                  <a:gd name="connsiteY11" fmla="*/ 159001 h 280303"/>
                  <a:gd name="connsiteX12" fmla="*/ 604793 w 919162"/>
                  <a:gd name="connsiteY12" fmla="*/ 19301 h 280303"/>
                  <a:gd name="connsiteX13" fmla="*/ 455568 w 919162"/>
                  <a:gd name="connsiteY13" fmla="*/ 16126 h 280303"/>
                  <a:gd name="connsiteX14" fmla="*/ 261893 w 919162"/>
                  <a:gd name="connsiteY14" fmla="*/ 19301 h 280303"/>
                  <a:gd name="connsiteX15" fmla="*/ 344443 w 919162"/>
                  <a:gd name="connsiteY15" fmla="*/ 251 h 280303"/>
                  <a:gd name="connsiteX16" fmla="*/ 138068 w 919162"/>
                  <a:gd name="connsiteY16" fmla="*/ 35176 h 280303"/>
                  <a:gd name="connsiteX17" fmla="*/ 4718 w 919162"/>
                  <a:gd name="connsiteY17" fmla="*/ 57401 h 280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19162" h="280303">
                    <a:moveTo>
                      <a:pt x="4718" y="57401"/>
                    </a:moveTo>
                    <a:cubicBezTo>
                      <a:pt x="32764" y="54226"/>
                      <a:pt x="266656" y="22476"/>
                      <a:pt x="306343" y="16126"/>
                    </a:cubicBezTo>
                    <a:cubicBezTo>
                      <a:pt x="346030" y="9776"/>
                      <a:pt x="242843" y="19301"/>
                      <a:pt x="242843" y="19301"/>
                    </a:cubicBezTo>
                    <a:lnTo>
                      <a:pt x="550818" y="6601"/>
                    </a:lnTo>
                    <a:cubicBezTo>
                      <a:pt x="597914" y="3955"/>
                      <a:pt x="527006" y="780"/>
                      <a:pt x="525418" y="3426"/>
                    </a:cubicBezTo>
                    <a:cubicBezTo>
                      <a:pt x="523831" y="6072"/>
                      <a:pt x="517481" y="18772"/>
                      <a:pt x="541293" y="22476"/>
                    </a:cubicBezTo>
                    <a:cubicBezTo>
                      <a:pt x="565106" y="26180"/>
                      <a:pt x="638660" y="17184"/>
                      <a:pt x="668293" y="25651"/>
                    </a:cubicBezTo>
                    <a:cubicBezTo>
                      <a:pt x="697926" y="34118"/>
                      <a:pt x="706922" y="64280"/>
                      <a:pt x="719093" y="73276"/>
                    </a:cubicBezTo>
                    <a:cubicBezTo>
                      <a:pt x="731264" y="82272"/>
                      <a:pt x="724914" y="74334"/>
                      <a:pt x="741318" y="79626"/>
                    </a:cubicBezTo>
                    <a:cubicBezTo>
                      <a:pt x="757722" y="84918"/>
                      <a:pt x="787885" y="71689"/>
                      <a:pt x="817518" y="105026"/>
                    </a:cubicBezTo>
                    <a:cubicBezTo>
                      <a:pt x="847151" y="138363"/>
                      <a:pt x="917531" y="270655"/>
                      <a:pt x="919118" y="279651"/>
                    </a:cubicBezTo>
                    <a:cubicBezTo>
                      <a:pt x="920705" y="288647"/>
                      <a:pt x="879430" y="202393"/>
                      <a:pt x="827043" y="159001"/>
                    </a:cubicBezTo>
                    <a:cubicBezTo>
                      <a:pt x="774656" y="115609"/>
                      <a:pt x="666705" y="43113"/>
                      <a:pt x="604793" y="19301"/>
                    </a:cubicBezTo>
                    <a:cubicBezTo>
                      <a:pt x="542881" y="-4511"/>
                      <a:pt x="512718" y="16126"/>
                      <a:pt x="455568" y="16126"/>
                    </a:cubicBezTo>
                    <a:cubicBezTo>
                      <a:pt x="398418" y="16126"/>
                      <a:pt x="280414" y="21947"/>
                      <a:pt x="261893" y="19301"/>
                    </a:cubicBezTo>
                    <a:cubicBezTo>
                      <a:pt x="243372" y="16655"/>
                      <a:pt x="365080" y="-2395"/>
                      <a:pt x="344443" y="251"/>
                    </a:cubicBezTo>
                    <a:cubicBezTo>
                      <a:pt x="323806" y="2897"/>
                      <a:pt x="195747" y="24063"/>
                      <a:pt x="138068" y="35176"/>
                    </a:cubicBezTo>
                    <a:cubicBezTo>
                      <a:pt x="80389" y="46289"/>
                      <a:pt x="-23328" y="60576"/>
                      <a:pt x="4718" y="574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9" name="フリーフォーム 398">
                <a:extLst>
                  <a:ext uri="{FF2B5EF4-FFF2-40B4-BE49-F238E27FC236}">
                    <a16:creationId xmlns:a16="http://schemas.microsoft.com/office/drawing/2014/main" id="{EDD21016-B262-766B-E52A-A7E22580CFC6}"/>
                  </a:ext>
                </a:extLst>
              </p:cNvPr>
              <p:cNvSpPr/>
              <p:nvPr/>
            </p:nvSpPr>
            <p:spPr>
              <a:xfrm>
                <a:off x="7456525" y="3076545"/>
                <a:ext cx="952653" cy="273964"/>
              </a:xfrm>
              <a:custGeom>
                <a:avLst/>
                <a:gdLst>
                  <a:gd name="connsiteX0" fmla="*/ 173000 w 952653"/>
                  <a:gd name="connsiteY0" fmla="*/ 30 h 273964"/>
                  <a:gd name="connsiteX1" fmla="*/ 11075 w 952653"/>
                  <a:gd name="connsiteY1" fmla="*/ 73055 h 273964"/>
                  <a:gd name="connsiteX2" fmla="*/ 157125 w 952653"/>
                  <a:gd name="connsiteY2" fmla="*/ 79405 h 273964"/>
                  <a:gd name="connsiteX3" fmla="*/ 26950 w 952653"/>
                  <a:gd name="connsiteY3" fmla="*/ 117505 h 273964"/>
                  <a:gd name="connsiteX4" fmla="*/ 369850 w 952653"/>
                  <a:gd name="connsiteY4" fmla="*/ 117505 h 273964"/>
                  <a:gd name="connsiteX5" fmla="*/ 341275 w 952653"/>
                  <a:gd name="connsiteY5" fmla="*/ 114330 h 273964"/>
                  <a:gd name="connsiteX6" fmla="*/ 531775 w 952653"/>
                  <a:gd name="connsiteY6" fmla="*/ 73055 h 273964"/>
                  <a:gd name="connsiteX7" fmla="*/ 528600 w 952653"/>
                  <a:gd name="connsiteY7" fmla="*/ 120680 h 273964"/>
                  <a:gd name="connsiteX8" fmla="*/ 782600 w 952653"/>
                  <a:gd name="connsiteY8" fmla="*/ 158780 h 273964"/>
                  <a:gd name="connsiteX9" fmla="*/ 792125 w 952653"/>
                  <a:gd name="connsiteY9" fmla="*/ 168305 h 273964"/>
                  <a:gd name="connsiteX10" fmla="*/ 950875 w 952653"/>
                  <a:gd name="connsiteY10" fmla="*/ 273080 h 273964"/>
                  <a:gd name="connsiteX11" fmla="*/ 868325 w 952653"/>
                  <a:gd name="connsiteY11" fmla="*/ 215930 h 273964"/>
                  <a:gd name="connsiteX12" fmla="*/ 728625 w 952653"/>
                  <a:gd name="connsiteY12" fmla="*/ 168305 h 273964"/>
                  <a:gd name="connsiteX13" fmla="*/ 579400 w 952653"/>
                  <a:gd name="connsiteY13" fmla="*/ 130205 h 273964"/>
                  <a:gd name="connsiteX14" fmla="*/ 360325 w 952653"/>
                  <a:gd name="connsiteY14" fmla="*/ 107980 h 273964"/>
                  <a:gd name="connsiteX15" fmla="*/ 33300 w 952653"/>
                  <a:gd name="connsiteY15" fmla="*/ 130205 h 273964"/>
                  <a:gd name="connsiteX16" fmla="*/ 20600 w 952653"/>
                  <a:gd name="connsiteY16" fmla="*/ 130205 h 273964"/>
                  <a:gd name="connsiteX17" fmla="*/ 119025 w 952653"/>
                  <a:gd name="connsiteY17" fmla="*/ 85755 h 273964"/>
                  <a:gd name="connsiteX18" fmla="*/ 14250 w 952653"/>
                  <a:gd name="connsiteY18" fmla="*/ 82580 h 273964"/>
                  <a:gd name="connsiteX19" fmla="*/ 173000 w 952653"/>
                  <a:gd name="connsiteY19" fmla="*/ 30 h 273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52653" h="273964">
                    <a:moveTo>
                      <a:pt x="173000" y="30"/>
                    </a:moveTo>
                    <a:cubicBezTo>
                      <a:pt x="172471" y="-1557"/>
                      <a:pt x="13721" y="59826"/>
                      <a:pt x="11075" y="73055"/>
                    </a:cubicBezTo>
                    <a:cubicBezTo>
                      <a:pt x="8429" y="86284"/>
                      <a:pt x="154479" y="71997"/>
                      <a:pt x="157125" y="79405"/>
                    </a:cubicBezTo>
                    <a:cubicBezTo>
                      <a:pt x="159771" y="86813"/>
                      <a:pt x="-8504" y="111155"/>
                      <a:pt x="26950" y="117505"/>
                    </a:cubicBezTo>
                    <a:cubicBezTo>
                      <a:pt x="62404" y="123855"/>
                      <a:pt x="317463" y="118034"/>
                      <a:pt x="369850" y="117505"/>
                    </a:cubicBezTo>
                    <a:cubicBezTo>
                      <a:pt x="422237" y="116976"/>
                      <a:pt x="314288" y="121738"/>
                      <a:pt x="341275" y="114330"/>
                    </a:cubicBezTo>
                    <a:cubicBezTo>
                      <a:pt x="368262" y="106922"/>
                      <a:pt x="500554" y="71997"/>
                      <a:pt x="531775" y="73055"/>
                    </a:cubicBezTo>
                    <a:cubicBezTo>
                      <a:pt x="562996" y="74113"/>
                      <a:pt x="486796" y="106393"/>
                      <a:pt x="528600" y="120680"/>
                    </a:cubicBezTo>
                    <a:cubicBezTo>
                      <a:pt x="570404" y="134967"/>
                      <a:pt x="738679" y="150843"/>
                      <a:pt x="782600" y="158780"/>
                    </a:cubicBezTo>
                    <a:cubicBezTo>
                      <a:pt x="826521" y="166718"/>
                      <a:pt x="764079" y="149255"/>
                      <a:pt x="792125" y="168305"/>
                    </a:cubicBezTo>
                    <a:cubicBezTo>
                      <a:pt x="820171" y="187355"/>
                      <a:pt x="938175" y="265143"/>
                      <a:pt x="950875" y="273080"/>
                    </a:cubicBezTo>
                    <a:cubicBezTo>
                      <a:pt x="963575" y="281017"/>
                      <a:pt x="905367" y="233392"/>
                      <a:pt x="868325" y="215930"/>
                    </a:cubicBezTo>
                    <a:cubicBezTo>
                      <a:pt x="831283" y="198468"/>
                      <a:pt x="776779" y="182592"/>
                      <a:pt x="728625" y="168305"/>
                    </a:cubicBezTo>
                    <a:cubicBezTo>
                      <a:pt x="680471" y="154018"/>
                      <a:pt x="640783" y="140259"/>
                      <a:pt x="579400" y="130205"/>
                    </a:cubicBezTo>
                    <a:cubicBezTo>
                      <a:pt x="518017" y="120151"/>
                      <a:pt x="451342" y="107980"/>
                      <a:pt x="360325" y="107980"/>
                    </a:cubicBezTo>
                    <a:cubicBezTo>
                      <a:pt x="269308" y="107980"/>
                      <a:pt x="89921" y="126501"/>
                      <a:pt x="33300" y="130205"/>
                    </a:cubicBezTo>
                    <a:cubicBezTo>
                      <a:pt x="-23321" y="133909"/>
                      <a:pt x="6313" y="137613"/>
                      <a:pt x="20600" y="130205"/>
                    </a:cubicBezTo>
                    <a:cubicBezTo>
                      <a:pt x="34887" y="122797"/>
                      <a:pt x="120083" y="93692"/>
                      <a:pt x="119025" y="85755"/>
                    </a:cubicBezTo>
                    <a:cubicBezTo>
                      <a:pt x="117967" y="77818"/>
                      <a:pt x="11075" y="94222"/>
                      <a:pt x="14250" y="82580"/>
                    </a:cubicBezTo>
                    <a:cubicBezTo>
                      <a:pt x="17425" y="70938"/>
                      <a:pt x="173529" y="1617"/>
                      <a:pt x="173000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 399">
                <a:extLst>
                  <a:ext uri="{FF2B5EF4-FFF2-40B4-BE49-F238E27FC236}">
                    <a16:creationId xmlns:a16="http://schemas.microsoft.com/office/drawing/2014/main" id="{FFAA4FA2-6FF6-21BD-D363-93F8EA7C9548}"/>
                  </a:ext>
                </a:extLst>
              </p:cNvPr>
              <p:cNvSpPr/>
              <p:nvPr/>
            </p:nvSpPr>
            <p:spPr>
              <a:xfrm>
                <a:off x="7448532" y="3184525"/>
                <a:ext cx="1028932" cy="222254"/>
              </a:xfrm>
              <a:custGeom>
                <a:avLst/>
                <a:gdLst>
                  <a:gd name="connsiteX0" fmla="*/ 12718 w 1028932"/>
                  <a:gd name="connsiteY0" fmla="*/ 44450 h 222254"/>
                  <a:gd name="connsiteX1" fmla="*/ 346093 w 1028932"/>
                  <a:gd name="connsiteY1" fmla="*/ 44450 h 222254"/>
                  <a:gd name="connsiteX2" fmla="*/ 292118 w 1028932"/>
                  <a:gd name="connsiteY2" fmla="*/ 41275 h 222254"/>
                  <a:gd name="connsiteX3" fmla="*/ 593743 w 1028932"/>
                  <a:gd name="connsiteY3" fmla="*/ 66675 h 222254"/>
                  <a:gd name="connsiteX4" fmla="*/ 539768 w 1028932"/>
                  <a:gd name="connsiteY4" fmla="*/ 53975 h 222254"/>
                  <a:gd name="connsiteX5" fmla="*/ 838218 w 1028932"/>
                  <a:gd name="connsiteY5" fmla="*/ 95250 h 222254"/>
                  <a:gd name="connsiteX6" fmla="*/ 781068 w 1028932"/>
                  <a:gd name="connsiteY6" fmla="*/ 111125 h 222254"/>
                  <a:gd name="connsiteX7" fmla="*/ 898543 w 1028932"/>
                  <a:gd name="connsiteY7" fmla="*/ 158750 h 222254"/>
                  <a:gd name="connsiteX8" fmla="*/ 1028718 w 1028932"/>
                  <a:gd name="connsiteY8" fmla="*/ 222250 h 222254"/>
                  <a:gd name="connsiteX9" fmla="*/ 866793 w 1028932"/>
                  <a:gd name="connsiteY9" fmla="*/ 155575 h 222254"/>
                  <a:gd name="connsiteX10" fmla="*/ 723918 w 1028932"/>
                  <a:gd name="connsiteY10" fmla="*/ 104775 h 222254"/>
                  <a:gd name="connsiteX11" fmla="*/ 374668 w 1028932"/>
                  <a:gd name="connsiteY11" fmla="*/ 22225 h 222254"/>
                  <a:gd name="connsiteX12" fmla="*/ 279418 w 1028932"/>
                  <a:gd name="connsiteY12" fmla="*/ 0 h 222254"/>
                  <a:gd name="connsiteX13" fmla="*/ 412768 w 1028932"/>
                  <a:gd name="connsiteY13" fmla="*/ 31750 h 222254"/>
                  <a:gd name="connsiteX14" fmla="*/ 120668 w 1028932"/>
                  <a:gd name="connsiteY14" fmla="*/ 53975 h 222254"/>
                  <a:gd name="connsiteX15" fmla="*/ 282593 w 1028932"/>
                  <a:gd name="connsiteY15" fmla="*/ 44450 h 222254"/>
                  <a:gd name="connsiteX16" fmla="*/ 88918 w 1028932"/>
                  <a:gd name="connsiteY16" fmla="*/ 25400 h 222254"/>
                  <a:gd name="connsiteX17" fmla="*/ 12718 w 1028932"/>
                  <a:gd name="connsiteY17" fmla="*/ 44450 h 222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28932" h="222254">
                    <a:moveTo>
                      <a:pt x="12718" y="44450"/>
                    </a:moveTo>
                    <a:cubicBezTo>
                      <a:pt x="55580" y="47625"/>
                      <a:pt x="299526" y="44979"/>
                      <a:pt x="346093" y="44450"/>
                    </a:cubicBezTo>
                    <a:cubicBezTo>
                      <a:pt x="392660" y="43921"/>
                      <a:pt x="292118" y="41275"/>
                      <a:pt x="292118" y="41275"/>
                    </a:cubicBezTo>
                    <a:lnTo>
                      <a:pt x="593743" y="66675"/>
                    </a:lnTo>
                    <a:cubicBezTo>
                      <a:pt x="635018" y="68792"/>
                      <a:pt x="499022" y="49213"/>
                      <a:pt x="539768" y="53975"/>
                    </a:cubicBezTo>
                    <a:cubicBezTo>
                      <a:pt x="580514" y="58737"/>
                      <a:pt x="798001" y="85725"/>
                      <a:pt x="838218" y="95250"/>
                    </a:cubicBezTo>
                    <a:cubicBezTo>
                      <a:pt x="878435" y="104775"/>
                      <a:pt x="771014" y="100542"/>
                      <a:pt x="781068" y="111125"/>
                    </a:cubicBezTo>
                    <a:cubicBezTo>
                      <a:pt x="791122" y="121708"/>
                      <a:pt x="857268" y="140229"/>
                      <a:pt x="898543" y="158750"/>
                    </a:cubicBezTo>
                    <a:cubicBezTo>
                      <a:pt x="939818" y="177271"/>
                      <a:pt x="1034010" y="222779"/>
                      <a:pt x="1028718" y="222250"/>
                    </a:cubicBezTo>
                    <a:cubicBezTo>
                      <a:pt x="1023426" y="221721"/>
                      <a:pt x="917593" y="175154"/>
                      <a:pt x="866793" y="155575"/>
                    </a:cubicBezTo>
                    <a:cubicBezTo>
                      <a:pt x="815993" y="135996"/>
                      <a:pt x="805939" y="127000"/>
                      <a:pt x="723918" y="104775"/>
                    </a:cubicBezTo>
                    <a:cubicBezTo>
                      <a:pt x="641897" y="82550"/>
                      <a:pt x="374668" y="22225"/>
                      <a:pt x="374668" y="22225"/>
                    </a:cubicBezTo>
                    <a:lnTo>
                      <a:pt x="279418" y="0"/>
                    </a:lnTo>
                    <a:cubicBezTo>
                      <a:pt x="285768" y="1587"/>
                      <a:pt x="439226" y="22754"/>
                      <a:pt x="412768" y="31750"/>
                    </a:cubicBezTo>
                    <a:cubicBezTo>
                      <a:pt x="386310" y="40746"/>
                      <a:pt x="142364" y="51858"/>
                      <a:pt x="120668" y="53975"/>
                    </a:cubicBezTo>
                    <a:cubicBezTo>
                      <a:pt x="98972" y="56092"/>
                      <a:pt x="287885" y="49213"/>
                      <a:pt x="282593" y="44450"/>
                    </a:cubicBezTo>
                    <a:cubicBezTo>
                      <a:pt x="277301" y="39687"/>
                      <a:pt x="132310" y="28575"/>
                      <a:pt x="88918" y="25400"/>
                    </a:cubicBezTo>
                    <a:cubicBezTo>
                      <a:pt x="45526" y="22225"/>
                      <a:pt x="-30144" y="41275"/>
                      <a:pt x="12718" y="444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 400">
                <a:extLst>
                  <a:ext uri="{FF2B5EF4-FFF2-40B4-BE49-F238E27FC236}">
                    <a16:creationId xmlns:a16="http://schemas.microsoft.com/office/drawing/2014/main" id="{D03BF43F-FEFC-81FA-958E-F44E42998F09}"/>
                  </a:ext>
                </a:extLst>
              </p:cNvPr>
              <p:cNvSpPr/>
              <p:nvPr/>
            </p:nvSpPr>
            <p:spPr>
              <a:xfrm>
                <a:off x="7438075" y="3321050"/>
                <a:ext cx="1098157" cy="168537"/>
              </a:xfrm>
              <a:custGeom>
                <a:avLst/>
                <a:gdLst>
                  <a:gd name="connsiteX0" fmla="*/ 950 w 1098157"/>
                  <a:gd name="connsiteY0" fmla="*/ 0 h 168537"/>
                  <a:gd name="connsiteX1" fmla="*/ 327975 w 1098157"/>
                  <a:gd name="connsiteY1" fmla="*/ 28575 h 168537"/>
                  <a:gd name="connsiteX2" fmla="*/ 496250 w 1098157"/>
                  <a:gd name="connsiteY2" fmla="*/ 38100 h 168537"/>
                  <a:gd name="connsiteX3" fmla="*/ 347025 w 1098157"/>
                  <a:gd name="connsiteY3" fmla="*/ 85725 h 168537"/>
                  <a:gd name="connsiteX4" fmla="*/ 610550 w 1098157"/>
                  <a:gd name="connsiteY4" fmla="*/ 38100 h 168537"/>
                  <a:gd name="connsiteX5" fmla="*/ 623250 w 1098157"/>
                  <a:gd name="connsiteY5" fmla="*/ 50800 h 168537"/>
                  <a:gd name="connsiteX6" fmla="*/ 782000 w 1098157"/>
                  <a:gd name="connsiteY6" fmla="*/ 82550 h 168537"/>
                  <a:gd name="connsiteX7" fmla="*/ 858200 w 1098157"/>
                  <a:gd name="connsiteY7" fmla="*/ 117475 h 168537"/>
                  <a:gd name="connsiteX8" fmla="*/ 842325 w 1098157"/>
                  <a:gd name="connsiteY8" fmla="*/ 117475 h 168537"/>
                  <a:gd name="connsiteX9" fmla="*/ 953450 w 1098157"/>
                  <a:gd name="connsiteY9" fmla="*/ 168275 h 168537"/>
                  <a:gd name="connsiteX10" fmla="*/ 1032825 w 1098157"/>
                  <a:gd name="connsiteY10" fmla="*/ 136525 h 168537"/>
                  <a:gd name="connsiteX11" fmla="*/ 1045525 w 1098157"/>
                  <a:gd name="connsiteY11" fmla="*/ 117475 h 168537"/>
                  <a:gd name="connsiteX12" fmla="*/ 1083625 w 1098157"/>
                  <a:gd name="connsiteY12" fmla="*/ 146050 h 168537"/>
                  <a:gd name="connsiteX13" fmla="*/ 772475 w 1098157"/>
                  <a:gd name="connsiteY13" fmla="*/ 120650 h 168537"/>
                  <a:gd name="connsiteX14" fmla="*/ 432750 w 1098157"/>
                  <a:gd name="connsiteY14" fmla="*/ 38100 h 168537"/>
                  <a:gd name="connsiteX15" fmla="*/ 791525 w 1098157"/>
                  <a:gd name="connsiteY15" fmla="*/ 66675 h 168537"/>
                  <a:gd name="connsiteX16" fmla="*/ 248600 w 1098157"/>
                  <a:gd name="connsiteY16" fmla="*/ 34925 h 168537"/>
                  <a:gd name="connsiteX17" fmla="*/ 950 w 1098157"/>
                  <a:gd name="connsiteY17" fmla="*/ 0 h 168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098157" h="168537">
                    <a:moveTo>
                      <a:pt x="950" y="0"/>
                    </a:moveTo>
                    <a:lnTo>
                      <a:pt x="327975" y="28575"/>
                    </a:lnTo>
                    <a:cubicBezTo>
                      <a:pt x="410525" y="34925"/>
                      <a:pt x="493075" y="28575"/>
                      <a:pt x="496250" y="38100"/>
                    </a:cubicBezTo>
                    <a:cubicBezTo>
                      <a:pt x="499425" y="47625"/>
                      <a:pt x="327975" y="85725"/>
                      <a:pt x="347025" y="85725"/>
                    </a:cubicBezTo>
                    <a:cubicBezTo>
                      <a:pt x="366075" y="85725"/>
                      <a:pt x="564513" y="43921"/>
                      <a:pt x="610550" y="38100"/>
                    </a:cubicBezTo>
                    <a:cubicBezTo>
                      <a:pt x="656587" y="32279"/>
                      <a:pt x="594675" y="43392"/>
                      <a:pt x="623250" y="50800"/>
                    </a:cubicBezTo>
                    <a:cubicBezTo>
                      <a:pt x="651825" y="58208"/>
                      <a:pt x="742842" y="71438"/>
                      <a:pt x="782000" y="82550"/>
                    </a:cubicBezTo>
                    <a:cubicBezTo>
                      <a:pt x="821158" y="93663"/>
                      <a:pt x="848146" y="111654"/>
                      <a:pt x="858200" y="117475"/>
                    </a:cubicBezTo>
                    <a:cubicBezTo>
                      <a:pt x="868254" y="123296"/>
                      <a:pt x="826450" y="109008"/>
                      <a:pt x="842325" y="117475"/>
                    </a:cubicBezTo>
                    <a:cubicBezTo>
                      <a:pt x="858200" y="125942"/>
                      <a:pt x="921700" y="165100"/>
                      <a:pt x="953450" y="168275"/>
                    </a:cubicBezTo>
                    <a:cubicBezTo>
                      <a:pt x="985200" y="171450"/>
                      <a:pt x="1017479" y="144992"/>
                      <a:pt x="1032825" y="136525"/>
                    </a:cubicBezTo>
                    <a:cubicBezTo>
                      <a:pt x="1048171" y="128058"/>
                      <a:pt x="1037058" y="115888"/>
                      <a:pt x="1045525" y="117475"/>
                    </a:cubicBezTo>
                    <a:cubicBezTo>
                      <a:pt x="1053992" y="119062"/>
                      <a:pt x="1129133" y="145521"/>
                      <a:pt x="1083625" y="146050"/>
                    </a:cubicBezTo>
                    <a:cubicBezTo>
                      <a:pt x="1038117" y="146579"/>
                      <a:pt x="880954" y="138642"/>
                      <a:pt x="772475" y="120650"/>
                    </a:cubicBezTo>
                    <a:cubicBezTo>
                      <a:pt x="663996" y="102658"/>
                      <a:pt x="429575" y="47096"/>
                      <a:pt x="432750" y="38100"/>
                    </a:cubicBezTo>
                    <a:cubicBezTo>
                      <a:pt x="435925" y="29104"/>
                      <a:pt x="822217" y="67204"/>
                      <a:pt x="791525" y="66675"/>
                    </a:cubicBezTo>
                    <a:cubicBezTo>
                      <a:pt x="760833" y="66146"/>
                      <a:pt x="382479" y="41804"/>
                      <a:pt x="248600" y="34925"/>
                    </a:cubicBezTo>
                    <a:cubicBezTo>
                      <a:pt x="114721" y="28046"/>
                      <a:pt x="-12279" y="1058"/>
                      <a:pt x="95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2" name="フリーフォーム 401">
                <a:extLst>
                  <a:ext uri="{FF2B5EF4-FFF2-40B4-BE49-F238E27FC236}">
                    <a16:creationId xmlns:a16="http://schemas.microsoft.com/office/drawing/2014/main" id="{DA04382D-1780-579C-2019-060BC70A3E18}"/>
                  </a:ext>
                </a:extLst>
              </p:cNvPr>
              <p:cNvSpPr/>
              <p:nvPr/>
            </p:nvSpPr>
            <p:spPr>
              <a:xfrm>
                <a:off x="7640757" y="3359017"/>
                <a:ext cx="710095" cy="340833"/>
              </a:xfrm>
              <a:custGeom>
                <a:avLst/>
                <a:gdLst>
                  <a:gd name="connsiteX0" fmla="*/ 176093 w 710095"/>
                  <a:gd name="connsiteY0" fmla="*/ 47758 h 340833"/>
                  <a:gd name="connsiteX1" fmla="*/ 445968 w 710095"/>
                  <a:gd name="connsiteY1" fmla="*/ 123958 h 340833"/>
                  <a:gd name="connsiteX2" fmla="*/ 395168 w 710095"/>
                  <a:gd name="connsiteY2" fmla="*/ 104908 h 340833"/>
                  <a:gd name="connsiteX3" fmla="*/ 626943 w 710095"/>
                  <a:gd name="connsiteY3" fmla="*/ 235083 h 340833"/>
                  <a:gd name="connsiteX4" fmla="*/ 699968 w 710095"/>
                  <a:gd name="connsiteY4" fmla="*/ 273183 h 340833"/>
                  <a:gd name="connsiteX5" fmla="*/ 696793 w 710095"/>
                  <a:gd name="connsiteY5" fmla="*/ 317633 h 340833"/>
                  <a:gd name="connsiteX6" fmla="*/ 582493 w 710095"/>
                  <a:gd name="connsiteY6" fmla="*/ 330333 h 340833"/>
                  <a:gd name="connsiteX7" fmla="*/ 376118 w 710095"/>
                  <a:gd name="connsiteY7" fmla="*/ 231908 h 340833"/>
                  <a:gd name="connsiteX8" fmla="*/ 64968 w 710095"/>
                  <a:gd name="connsiteY8" fmla="*/ 200158 h 340833"/>
                  <a:gd name="connsiteX9" fmla="*/ 395168 w 710095"/>
                  <a:gd name="connsiteY9" fmla="*/ 270008 h 340833"/>
                  <a:gd name="connsiteX10" fmla="*/ 680918 w 710095"/>
                  <a:gd name="connsiteY10" fmla="*/ 339858 h 340833"/>
                  <a:gd name="connsiteX11" fmla="*/ 611068 w 710095"/>
                  <a:gd name="connsiteY11" fmla="*/ 216033 h 340833"/>
                  <a:gd name="connsiteX12" fmla="*/ 290393 w 710095"/>
                  <a:gd name="connsiteY12" fmla="*/ 57283 h 340833"/>
                  <a:gd name="connsiteX13" fmla="*/ 1468 w 710095"/>
                  <a:gd name="connsiteY13" fmla="*/ 133 h 340833"/>
                  <a:gd name="connsiteX14" fmla="*/ 176093 w 710095"/>
                  <a:gd name="connsiteY14" fmla="*/ 47758 h 3408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710095" h="340833">
                    <a:moveTo>
                      <a:pt x="176093" y="47758"/>
                    </a:moveTo>
                    <a:lnTo>
                      <a:pt x="445968" y="123958"/>
                    </a:lnTo>
                    <a:cubicBezTo>
                      <a:pt x="482480" y="133483"/>
                      <a:pt x="365006" y="86387"/>
                      <a:pt x="395168" y="104908"/>
                    </a:cubicBezTo>
                    <a:cubicBezTo>
                      <a:pt x="425331" y="123429"/>
                      <a:pt x="576143" y="207037"/>
                      <a:pt x="626943" y="235083"/>
                    </a:cubicBezTo>
                    <a:cubicBezTo>
                      <a:pt x="677743" y="263129"/>
                      <a:pt x="688326" y="259425"/>
                      <a:pt x="699968" y="273183"/>
                    </a:cubicBezTo>
                    <a:cubicBezTo>
                      <a:pt x="711610" y="286941"/>
                      <a:pt x="716372" y="308108"/>
                      <a:pt x="696793" y="317633"/>
                    </a:cubicBezTo>
                    <a:cubicBezTo>
                      <a:pt x="677214" y="327158"/>
                      <a:pt x="635939" y="344620"/>
                      <a:pt x="582493" y="330333"/>
                    </a:cubicBezTo>
                    <a:cubicBezTo>
                      <a:pt x="529047" y="316046"/>
                      <a:pt x="462372" y="253604"/>
                      <a:pt x="376118" y="231908"/>
                    </a:cubicBezTo>
                    <a:cubicBezTo>
                      <a:pt x="289864" y="210212"/>
                      <a:pt x="61793" y="193808"/>
                      <a:pt x="64968" y="200158"/>
                    </a:cubicBezTo>
                    <a:cubicBezTo>
                      <a:pt x="68143" y="206508"/>
                      <a:pt x="292510" y="246725"/>
                      <a:pt x="395168" y="270008"/>
                    </a:cubicBezTo>
                    <a:cubicBezTo>
                      <a:pt x="497826" y="293291"/>
                      <a:pt x="644935" y="348854"/>
                      <a:pt x="680918" y="339858"/>
                    </a:cubicBezTo>
                    <a:cubicBezTo>
                      <a:pt x="716901" y="330862"/>
                      <a:pt x="676156" y="263129"/>
                      <a:pt x="611068" y="216033"/>
                    </a:cubicBezTo>
                    <a:cubicBezTo>
                      <a:pt x="545980" y="168937"/>
                      <a:pt x="391993" y="93266"/>
                      <a:pt x="290393" y="57283"/>
                    </a:cubicBezTo>
                    <a:cubicBezTo>
                      <a:pt x="188793" y="21300"/>
                      <a:pt x="17343" y="-1984"/>
                      <a:pt x="1468" y="133"/>
                    </a:cubicBezTo>
                    <a:cubicBezTo>
                      <a:pt x="-14407" y="2250"/>
                      <a:pt x="102010" y="27121"/>
                      <a:pt x="176093" y="47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3" name="フリーフォーム 402">
                <a:extLst>
                  <a:ext uri="{FF2B5EF4-FFF2-40B4-BE49-F238E27FC236}">
                    <a16:creationId xmlns:a16="http://schemas.microsoft.com/office/drawing/2014/main" id="{B331848E-5344-2BA2-AE7D-04F4E434D94E}"/>
                  </a:ext>
                </a:extLst>
              </p:cNvPr>
              <p:cNvSpPr/>
              <p:nvPr/>
            </p:nvSpPr>
            <p:spPr>
              <a:xfrm>
                <a:off x="7333233" y="3171812"/>
                <a:ext cx="147077" cy="443738"/>
              </a:xfrm>
              <a:custGeom>
                <a:avLst/>
                <a:gdLst>
                  <a:gd name="connsiteX0" fmla="*/ 147067 w 147077"/>
                  <a:gd name="connsiteY0" fmla="*/ 13 h 443738"/>
                  <a:gd name="connsiteX1" fmla="*/ 61342 w 147077"/>
                  <a:gd name="connsiteY1" fmla="*/ 155588 h 443738"/>
                  <a:gd name="connsiteX2" fmla="*/ 51817 w 147077"/>
                  <a:gd name="connsiteY2" fmla="*/ 225438 h 443738"/>
                  <a:gd name="connsiteX3" fmla="*/ 51817 w 147077"/>
                  <a:gd name="connsiteY3" fmla="*/ 139713 h 443738"/>
                  <a:gd name="connsiteX4" fmla="*/ 26417 w 147077"/>
                  <a:gd name="connsiteY4" fmla="*/ 266713 h 443738"/>
                  <a:gd name="connsiteX5" fmla="*/ 74042 w 147077"/>
                  <a:gd name="connsiteY5" fmla="*/ 355613 h 443738"/>
                  <a:gd name="connsiteX6" fmla="*/ 39117 w 147077"/>
                  <a:gd name="connsiteY6" fmla="*/ 285763 h 443738"/>
                  <a:gd name="connsiteX7" fmla="*/ 86742 w 147077"/>
                  <a:gd name="connsiteY7" fmla="*/ 396888 h 443738"/>
                  <a:gd name="connsiteX8" fmla="*/ 86742 w 147077"/>
                  <a:gd name="connsiteY8" fmla="*/ 441338 h 443738"/>
                  <a:gd name="connsiteX9" fmla="*/ 39117 w 147077"/>
                  <a:gd name="connsiteY9" fmla="*/ 330213 h 443738"/>
                  <a:gd name="connsiteX10" fmla="*/ 1017 w 147077"/>
                  <a:gd name="connsiteY10" fmla="*/ 225438 h 443738"/>
                  <a:gd name="connsiteX11" fmla="*/ 20067 w 147077"/>
                  <a:gd name="connsiteY11" fmla="*/ 247663 h 443738"/>
                  <a:gd name="connsiteX12" fmla="*/ 112142 w 147077"/>
                  <a:gd name="connsiteY12" fmla="*/ 95263 h 443738"/>
                  <a:gd name="connsiteX13" fmla="*/ 67692 w 147077"/>
                  <a:gd name="connsiteY13" fmla="*/ 146063 h 443738"/>
                  <a:gd name="connsiteX14" fmla="*/ 147067 w 147077"/>
                  <a:gd name="connsiteY14" fmla="*/ 13 h 44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7077" h="443738">
                    <a:moveTo>
                      <a:pt x="147067" y="13"/>
                    </a:moveTo>
                    <a:cubicBezTo>
                      <a:pt x="146009" y="1601"/>
                      <a:pt x="77217" y="118017"/>
                      <a:pt x="61342" y="155588"/>
                    </a:cubicBezTo>
                    <a:cubicBezTo>
                      <a:pt x="45467" y="193159"/>
                      <a:pt x="53404" y="228084"/>
                      <a:pt x="51817" y="225438"/>
                    </a:cubicBezTo>
                    <a:cubicBezTo>
                      <a:pt x="50229" y="222792"/>
                      <a:pt x="56050" y="132834"/>
                      <a:pt x="51817" y="139713"/>
                    </a:cubicBezTo>
                    <a:cubicBezTo>
                      <a:pt x="47584" y="146592"/>
                      <a:pt x="22713" y="230730"/>
                      <a:pt x="26417" y="266713"/>
                    </a:cubicBezTo>
                    <a:cubicBezTo>
                      <a:pt x="30121" y="302696"/>
                      <a:pt x="71925" y="352438"/>
                      <a:pt x="74042" y="355613"/>
                    </a:cubicBezTo>
                    <a:cubicBezTo>
                      <a:pt x="76159" y="358788"/>
                      <a:pt x="37000" y="278884"/>
                      <a:pt x="39117" y="285763"/>
                    </a:cubicBezTo>
                    <a:cubicBezTo>
                      <a:pt x="41234" y="292642"/>
                      <a:pt x="78805" y="370959"/>
                      <a:pt x="86742" y="396888"/>
                    </a:cubicBezTo>
                    <a:cubicBezTo>
                      <a:pt x="94679" y="422817"/>
                      <a:pt x="94679" y="452451"/>
                      <a:pt x="86742" y="441338"/>
                    </a:cubicBezTo>
                    <a:cubicBezTo>
                      <a:pt x="78804" y="430226"/>
                      <a:pt x="53404" y="366196"/>
                      <a:pt x="39117" y="330213"/>
                    </a:cubicBezTo>
                    <a:cubicBezTo>
                      <a:pt x="24830" y="294230"/>
                      <a:pt x="4192" y="239196"/>
                      <a:pt x="1017" y="225438"/>
                    </a:cubicBezTo>
                    <a:cubicBezTo>
                      <a:pt x="-2158" y="211680"/>
                      <a:pt x="1546" y="269359"/>
                      <a:pt x="20067" y="247663"/>
                    </a:cubicBezTo>
                    <a:cubicBezTo>
                      <a:pt x="38588" y="225967"/>
                      <a:pt x="104205" y="112196"/>
                      <a:pt x="112142" y="95263"/>
                    </a:cubicBezTo>
                    <a:cubicBezTo>
                      <a:pt x="120079" y="78330"/>
                      <a:pt x="66634" y="157705"/>
                      <a:pt x="67692" y="146063"/>
                    </a:cubicBezTo>
                    <a:cubicBezTo>
                      <a:pt x="68750" y="134421"/>
                      <a:pt x="148125" y="-1575"/>
                      <a:pt x="147067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 403">
                <a:extLst>
                  <a:ext uri="{FF2B5EF4-FFF2-40B4-BE49-F238E27FC236}">
                    <a16:creationId xmlns:a16="http://schemas.microsoft.com/office/drawing/2014/main" id="{CCDB4E89-1A5E-9AC0-01B3-56642B2459F1}"/>
                  </a:ext>
                </a:extLst>
              </p:cNvPr>
              <p:cNvSpPr/>
              <p:nvPr/>
            </p:nvSpPr>
            <p:spPr>
              <a:xfrm>
                <a:off x="7458075" y="3343275"/>
                <a:ext cx="486566" cy="205184"/>
              </a:xfrm>
              <a:custGeom>
                <a:avLst/>
                <a:gdLst>
                  <a:gd name="connsiteX0" fmla="*/ 0 w 486566"/>
                  <a:gd name="connsiteY0" fmla="*/ 0 h 205184"/>
                  <a:gd name="connsiteX1" fmla="*/ 238125 w 486566"/>
                  <a:gd name="connsiteY1" fmla="*/ 76200 h 205184"/>
                  <a:gd name="connsiteX2" fmla="*/ 244475 w 486566"/>
                  <a:gd name="connsiteY2" fmla="*/ 38100 h 205184"/>
                  <a:gd name="connsiteX3" fmla="*/ 330200 w 486566"/>
                  <a:gd name="connsiteY3" fmla="*/ 82550 h 205184"/>
                  <a:gd name="connsiteX4" fmla="*/ 333375 w 486566"/>
                  <a:gd name="connsiteY4" fmla="*/ 120650 h 205184"/>
                  <a:gd name="connsiteX5" fmla="*/ 238125 w 486566"/>
                  <a:gd name="connsiteY5" fmla="*/ 142875 h 205184"/>
                  <a:gd name="connsiteX6" fmla="*/ 349250 w 486566"/>
                  <a:gd name="connsiteY6" fmla="*/ 120650 h 205184"/>
                  <a:gd name="connsiteX7" fmla="*/ 384175 w 486566"/>
                  <a:gd name="connsiteY7" fmla="*/ 95250 h 205184"/>
                  <a:gd name="connsiteX8" fmla="*/ 485775 w 486566"/>
                  <a:gd name="connsiteY8" fmla="*/ 127000 h 205184"/>
                  <a:gd name="connsiteX9" fmla="*/ 428625 w 486566"/>
                  <a:gd name="connsiteY9" fmla="*/ 196850 h 205184"/>
                  <a:gd name="connsiteX10" fmla="*/ 377825 w 486566"/>
                  <a:gd name="connsiteY10" fmla="*/ 200025 h 205184"/>
                  <a:gd name="connsiteX11" fmla="*/ 196850 w 486566"/>
                  <a:gd name="connsiteY11" fmla="*/ 161925 h 205184"/>
                  <a:gd name="connsiteX12" fmla="*/ 479425 w 486566"/>
                  <a:gd name="connsiteY12" fmla="*/ 161925 h 205184"/>
                  <a:gd name="connsiteX13" fmla="*/ 371475 w 486566"/>
                  <a:gd name="connsiteY13" fmla="*/ 76200 h 205184"/>
                  <a:gd name="connsiteX14" fmla="*/ 158750 w 486566"/>
                  <a:gd name="connsiteY14" fmla="*/ 63500 h 205184"/>
                  <a:gd name="connsiteX15" fmla="*/ 63500 w 486566"/>
                  <a:gd name="connsiteY15" fmla="*/ 28575 h 205184"/>
                  <a:gd name="connsiteX16" fmla="*/ 0 w 486566"/>
                  <a:gd name="connsiteY16" fmla="*/ 0 h 205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86566" h="205184">
                    <a:moveTo>
                      <a:pt x="0" y="0"/>
                    </a:moveTo>
                    <a:cubicBezTo>
                      <a:pt x="98689" y="34925"/>
                      <a:pt x="197379" y="69850"/>
                      <a:pt x="238125" y="76200"/>
                    </a:cubicBezTo>
                    <a:cubicBezTo>
                      <a:pt x="278871" y="82550"/>
                      <a:pt x="229129" y="37042"/>
                      <a:pt x="244475" y="38100"/>
                    </a:cubicBezTo>
                    <a:cubicBezTo>
                      <a:pt x="259821" y="39158"/>
                      <a:pt x="315383" y="68792"/>
                      <a:pt x="330200" y="82550"/>
                    </a:cubicBezTo>
                    <a:cubicBezTo>
                      <a:pt x="345017" y="96308"/>
                      <a:pt x="348721" y="110596"/>
                      <a:pt x="333375" y="120650"/>
                    </a:cubicBezTo>
                    <a:cubicBezTo>
                      <a:pt x="318029" y="130704"/>
                      <a:pt x="235479" y="142875"/>
                      <a:pt x="238125" y="142875"/>
                    </a:cubicBezTo>
                    <a:cubicBezTo>
                      <a:pt x="240771" y="142875"/>
                      <a:pt x="324908" y="128587"/>
                      <a:pt x="349250" y="120650"/>
                    </a:cubicBezTo>
                    <a:cubicBezTo>
                      <a:pt x="373592" y="112713"/>
                      <a:pt x="361421" y="94192"/>
                      <a:pt x="384175" y="95250"/>
                    </a:cubicBezTo>
                    <a:cubicBezTo>
                      <a:pt x="406929" y="96308"/>
                      <a:pt x="478367" y="110067"/>
                      <a:pt x="485775" y="127000"/>
                    </a:cubicBezTo>
                    <a:cubicBezTo>
                      <a:pt x="493183" y="143933"/>
                      <a:pt x="446617" y="184679"/>
                      <a:pt x="428625" y="196850"/>
                    </a:cubicBezTo>
                    <a:cubicBezTo>
                      <a:pt x="410633" y="209021"/>
                      <a:pt x="416454" y="205846"/>
                      <a:pt x="377825" y="200025"/>
                    </a:cubicBezTo>
                    <a:cubicBezTo>
                      <a:pt x="339196" y="194204"/>
                      <a:pt x="179917" y="168275"/>
                      <a:pt x="196850" y="161925"/>
                    </a:cubicBezTo>
                    <a:cubicBezTo>
                      <a:pt x="213783" y="155575"/>
                      <a:pt x="450321" y="176212"/>
                      <a:pt x="479425" y="161925"/>
                    </a:cubicBezTo>
                    <a:cubicBezTo>
                      <a:pt x="508529" y="147638"/>
                      <a:pt x="424921" y="92604"/>
                      <a:pt x="371475" y="76200"/>
                    </a:cubicBezTo>
                    <a:cubicBezTo>
                      <a:pt x="318029" y="59796"/>
                      <a:pt x="210079" y="71438"/>
                      <a:pt x="158750" y="63500"/>
                    </a:cubicBezTo>
                    <a:cubicBezTo>
                      <a:pt x="107421" y="55563"/>
                      <a:pt x="63500" y="28575"/>
                      <a:pt x="63500" y="285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 404">
                <a:extLst>
                  <a:ext uri="{FF2B5EF4-FFF2-40B4-BE49-F238E27FC236}">
                    <a16:creationId xmlns:a16="http://schemas.microsoft.com/office/drawing/2014/main" id="{5DDAB7A7-4D57-C8B5-97E4-5D5A45B0356A}"/>
                  </a:ext>
                </a:extLst>
              </p:cNvPr>
              <p:cNvSpPr/>
              <p:nvPr/>
            </p:nvSpPr>
            <p:spPr>
              <a:xfrm>
                <a:off x="7428908" y="3365646"/>
                <a:ext cx="355421" cy="158695"/>
              </a:xfrm>
              <a:custGeom>
                <a:avLst/>
                <a:gdLst>
                  <a:gd name="connsiteX0" fmla="*/ 276817 w 355421"/>
                  <a:gd name="connsiteY0" fmla="*/ 25254 h 158695"/>
                  <a:gd name="connsiteX1" fmla="*/ 340317 w 355421"/>
                  <a:gd name="connsiteY1" fmla="*/ 79229 h 158695"/>
                  <a:gd name="connsiteX2" fmla="*/ 343492 w 355421"/>
                  <a:gd name="connsiteY2" fmla="*/ 126854 h 158695"/>
                  <a:gd name="connsiteX3" fmla="*/ 203792 w 355421"/>
                  <a:gd name="connsiteY3" fmla="*/ 123679 h 158695"/>
                  <a:gd name="connsiteX4" fmla="*/ 251417 w 355421"/>
                  <a:gd name="connsiteY4" fmla="*/ 114154 h 158695"/>
                  <a:gd name="connsiteX5" fmla="*/ 152992 w 355421"/>
                  <a:gd name="connsiteY5" fmla="*/ 44304 h 158695"/>
                  <a:gd name="connsiteX6" fmla="*/ 592 w 355421"/>
                  <a:gd name="connsiteY6" fmla="*/ 3029 h 158695"/>
                  <a:gd name="connsiteX7" fmla="*/ 213317 w 355421"/>
                  <a:gd name="connsiteY7" fmla="*/ 126854 h 158695"/>
                  <a:gd name="connsiteX8" fmla="*/ 314917 w 355421"/>
                  <a:gd name="connsiteY8" fmla="*/ 158604 h 158695"/>
                  <a:gd name="connsiteX9" fmla="*/ 289517 w 355421"/>
                  <a:gd name="connsiteY9" fmla="*/ 136379 h 158695"/>
                  <a:gd name="connsiteX10" fmla="*/ 321267 w 355421"/>
                  <a:gd name="connsiteY10" fmla="*/ 133204 h 158695"/>
                  <a:gd name="connsiteX11" fmla="*/ 276817 w 355421"/>
                  <a:gd name="connsiteY11" fmla="*/ 25254 h 158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5421" h="158695">
                    <a:moveTo>
                      <a:pt x="276817" y="25254"/>
                    </a:moveTo>
                    <a:cubicBezTo>
                      <a:pt x="279992" y="16258"/>
                      <a:pt x="329205" y="62296"/>
                      <a:pt x="340317" y="79229"/>
                    </a:cubicBezTo>
                    <a:cubicBezTo>
                      <a:pt x="351429" y="96162"/>
                      <a:pt x="366246" y="119446"/>
                      <a:pt x="343492" y="126854"/>
                    </a:cubicBezTo>
                    <a:cubicBezTo>
                      <a:pt x="320738" y="134262"/>
                      <a:pt x="219138" y="125796"/>
                      <a:pt x="203792" y="123679"/>
                    </a:cubicBezTo>
                    <a:cubicBezTo>
                      <a:pt x="188446" y="121562"/>
                      <a:pt x="259884" y="127383"/>
                      <a:pt x="251417" y="114154"/>
                    </a:cubicBezTo>
                    <a:cubicBezTo>
                      <a:pt x="242950" y="100925"/>
                      <a:pt x="194796" y="62825"/>
                      <a:pt x="152992" y="44304"/>
                    </a:cubicBezTo>
                    <a:cubicBezTo>
                      <a:pt x="111188" y="25783"/>
                      <a:pt x="-9462" y="-10729"/>
                      <a:pt x="592" y="3029"/>
                    </a:cubicBezTo>
                    <a:cubicBezTo>
                      <a:pt x="10646" y="16787"/>
                      <a:pt x="160930" y="100925"/>
                      <a:pt x="213317" y="126854"/>
                    </a:cubicBezTo>
                    <a:cubicBezTo>
                      <a:pt x="265704" y="152783"/>
                      <a:pt x="302217" y="157017"/>
                      <a:pt x="314917" y="158604"/>
                    </a:cubicBezTo>
                    <a:cubicBezTo>
                      <a:pt x="327617" y="160191"/>
                      <a:pt x="288459" y="140612"/>
                      <a:pt x="289517" y="136379"/>
                    </a:cubicBezTo>
                    <a:cubicBezTo>
                      <a:pt x="290575" y="132146"/>
                      <a:pt x="318092" y="147491"/>
                      <a:pt x="321267" y="133204"/>
                    </a:cubicBezTo>
                    <a:cubicBezTo>
                      <a:pt x="324442" y="118917"/>
                      <a:pt x="273642" y="34250"/>
                      <a:pt x="276817" y="252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6" name="フリーフォーム 405">
                <a:extLst>
                  <a:ext uri="{FF2B5EF4-FFF2-40B4-BE49-F238E27FC236}">
                    <a16:creationId xmlns:a16="http://schemas.microsoft.com/office/drawing/2014/main" id="{908CECBD-F0AE-DECD-07C8-4EADE3522312}"/>
                  </a:ext>
                </a:extLst>
              </p:cNvPr>
              <p:cNvSpPr/>
              <p:nvPr/>
            </p:nvSpPr>
            <p:spPr>
              <a:xfrm>
                <a:off x="7394574" y="3412872"/>
                <a:ext cx="292241" cy="276478"/>
              </a:xfrm>
              <a:custGeom>
                <a:avLst/>
                <a:gdLst>
                  <a:gd name="connsiteX0" fmla="*/ 1 w 292241"/>
                  <a:gd name="connsiteY0" fmla="*/ 253 h 276478"/>
                  <a:gd name="connsiteX1" fmla="*/ 260351 w 292241"/>
                  <a:gd name="connsiteY1" fmla="*/ 136778 h 276478"/>
                  <a:gd name="connsiteX2" fmla="*/ 269876 w 292241"/>
                  <a:gd name="connsiteY2" fmla="*/ 181228 h 276478"/>
                  <a:gd name="connsiteX3" fmla="*/ 269876 w 292241"/>
                  <a:gd name="connsiteY3" fmla="*/ 276478 h 276478"/>
                  <a:gd name="connsiteX4" fmla="*/ 288926 w 292241"/>
                  <a:gd name="connsiteY4" fmla="*/ 181228 h 276478"/>
                  <a:gd name="connsiteX5" fmla="*/ 257176 w 292241"/>
                  <a:gd name="connsiteY5" fmla="*/ 105028 h 276478"/>
                  <a:gd name="connsiteX6" fmla="*/ 1 w 292241"/>
                  <a:gd name="connsiteY6" fmla="*/ 253 h 276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241" h="276478">
                    <a:moveTo>
                      <a:pt x="1" y="253"/>
                    </a:moveTo>
                    <a:cubicBezTo>
                      <a:pt x="530" y="5545"/>
                      <a:pt x="215372" y="106616"/>
                      <a:pt x="260351" y="136778"/>
                    </a:cubicBezTo>
                    <a:cubicBezTo>
                      <a:pt x="305330" y="166941"/>
                      <a:pt x="268289" y="157945"/>
                      <a:pt x="269876" y="181228"/>
                    </a:cubicBezTo>
                    <a:cubicBezTo>
                      <a:pt x="271464" y="204511"/>
                      <a:pt x="266701" y="276478"/>
                      <a:pt x="269876" y="276478"/>
                    </a:cubicBezTo>
                    <a:cubicBezTo>
                      <a:pt x="273051" y="276478"/>
                      <a:pt x="291043" y="209803"/>
                      <a:pt x="288926" y="181228"/>
                    </a:cubicBezTo>
                    <a:cubicBezTo>
                      <a:pt x="286809" y="152653"/>
                      <a:pt x="310092" y="136249"/>
                      <a:pt x="257176" y="105028"/>
                    </a:cubicBezTo>
                    <a:cubicBezTo>
                      <a:pt x="204260" y="73807"/>
                      <a:pt x="-528" y="-5039"/>
                      <a:pt x="1" y="2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7" name="フリーフォーム 406">
                <a:extLst>
                  <a:ext uri="{FF2B5EF4-FFF2-40B4-BE49-F238E27FC236}">
                    <a16:creationId xmlns:a16="http://schemas.microsoft.com/office/drawing/2014/main" id="{866CCB51-D4CB-993D-0298-56044123D6FE}"/>
                  </a:ext>
                </a:extLst>
              </p:cNvPr>
              <p:cNvSpPr/>
              <p:nvPr/>
            </p:nvSpPr>
            <p:spPr>
              <a:xfrm>
                <a:off x="7656621" y="3555252"/>
                <a:ext cx="149272" cy="236545"/>
              </a:xfrm>
              <a:custGeom>
                <a:avLst/>
                <a:gdLst>
                  <a:gd name="connsiteX0" fmla="*/ 64979 w 149272"/>
                  <a:gd name="connsiteY0" fmla="*/ 748 h 236545"/>
                  <a:gd name="connsiteX1" fmla="*/ 26879 w 149272"/>
                  <a:gd name="connsiteY1" fmla="*/ 89648 h 236545"/>
                  <a:gd name="connsiteX2" fmla="*/ 58629 w 149272"/>
                  <a:gd name="connsiteY2" fmla="*/ 140448 h 236545"/>
                  <a:gd name="connsiteX3" fmla="*/ 1479 w 149272"/>
                  <a:gd name="connsiteY3" fmla="*/ 146798 h 236545"/>
                  <a:gd name="connsiteX4" fmla="*/ 23704 w 149272"/>
                  <a:gd name="connsiteY4" fmla="*/ 130923 h 236545"/>
                  <a:gd name="connsiteX5" fmla="*/ 96729 w 149272"/>
                  <a:gd name="connsiteY5" fmla="*/ 143623 h 236545"/>
                  <a:gd name="connsiteX6" fmla="*/ 147529 w 149272"/>
                  <a:gd name="connsiteY6" fmla="*/ 232523 h 236545"/>
                  <a:gd name="connsiteX7" fmla="*/ 125304 w 149272"/>
                  <a:gd name="connsiteY7" fmla="*/ 213473 h 236545"/>
                  <a:gd name="connsiteX8" fmla="*/ 11004 w 149272"/>
                  <a:gd name="connsiteY8" fmla="*/ 143623 h 236545"/>
                  <a:gd name="connsiteX9" fmla="*/ 64979 w 149272"/>
                  <a:gd name="connsiteY9" fmla="*/ 748 h 236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272" h="236545">
                    <a:moveTo>
                      <a:pt x="64979" y="748"/>
                    </a:moveTo>
                    <a:cubicBezTo>
                      <a:pt x="67625" y="-8248"/>
                      <a:pt x="27937" y="66365"/>
                      <a:pt x="26879" y="89648"/>
                    </a:cubicBezTo>
                    <a:cubicBezTo>
                      <a:pt x="25821" y="112931"/>
                      <a:pt x="62862" y="130923"/>
                      <a:pt x="58629" y="140448"/>
                    </a:cubicBezTo>
                    <a:cubicBezTo>
                      <a:pt x="54396" y="149973"/>
                      <a:pt x="7300" y="148386"/>
                      <a:pt x="1479" y="146798"/>
                    </a:cubicBezTo>
                    <a:cubicBezTo>
                      <a:pt x="-4342" y="145211"/>
                      <a:pt x="7829" y="131452"/>
                      <a:pt x="23704" y="130923"/>
                    </a:cubicBezTo>
                    <a:cubicBezTo>
                      <a:pt x="39579" y="130394"/>
                      <a:pt x="76092" y="126690"/>
                      <a:pt x="96729" y="143623"/>
                    </a:cubicBezTo>
                    <a:cubicBezTo>
                      <a:pt x="117367" y="160556"/>
                      <a:pt x="142767" y="220881"/>
                      <a:pt x="147529" y="232523"/>
                    </a:cubicBezTo>
                    <a:cubicBezTo>
                      <a:pt x="152291" y="244165"/>
                      <a:pt x="148058" y="228290"/>
                      <a:pt x="125304" y="213473"/>
                    </a:cubicBezTo>
                    <a:cubicBezTo>
                      <a:pt x="102550" y="198656"/>
                      <a:pt x="22646" y="174844"/>
                      <a:pt x="11004" y="143623"/>
                    </a:cubicBezTo>
                    <a:cubicBezTo>
                      <a:pt x="-638" y="112402"/>
                      <a:pt x="62333" y="9744"/>
                      <a:pt x="64979" y="7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 407">
                <a:extLst>
                  <a:ext uri="{FF2B5EF4-FFF2-40B4-BE49-F238E27FC236}">
                    <a16:creationId xmlns:a16="http://schemas.microsoft.com/office/drawing/2014/main" id="{316E5670-A89F-6B27-1A1C-FE0C6BE88FEE}"/>
                  </a:ext>
                </a:extLst>
              </p:cNvPr>
              <p:cNvSpPr/>
              <p:nvPr/>
            </p:nvSpPr>
            <p:spPr>
              <a:xfrm>
                <a:off x="7426140" y="3594086"/>
                <a:ext cx="248209" cy="260668"/>
              </a:xfrm>
              <a:custGeom>
                <a:avLst/>
                <a:gdLst>
                  <a:gd name="connsiteX0" fmla="*/ 185 w 248209"/>
                  <a:gd name="connsiteY0" fmla="*/ 14 h 260668"/>
                  <a:gd name="connsiteX1" fmla="*/ 101785 w 248209"/>
                  <a:gd name="connsiteY1" fmla="*/ 149239 h 260668"/>
                  <a:gd name="connsiteX2" fmla="*/ 95435 w 248209"/>
                  <a:gd name="connsiteY2" fmla="*/ 200039 h 260668"/>
                  <a:gd name="connsiteX3" fmla="*/ 143060 w 248209"/>
                  <a:gd name="connsiteY3" fmla="*/ 168289 h 260668"/>
                  <a:gd name="connsiteX4" fmla="*/ 95435 w 248209"/>
                  <a:gd name="connsiteY4" fmla="*/ 215914 h 260668"/>
                  <a:gd name="connsiteX5" fmla="*/ 158935 w 248209"/>
                  <a:gd name="connsiteY5" fmla="*/ 225439 h 260668"/>
                  <a:gd name="connsiteX6" fmla="*/ 247835 w 248209"/>
                  <a:gd name="connsiteY6" fmla="*/ 260364 h 260668"/>
                  <a:gd name="connsiteX7" fmla="*/ 187510 w 248209"/>
                  <a:gd name="connsiteY7" fmla="*/ 203214 h 260668"/>
                  <a:gd name="connsiteX8" fmla="*/ 108135 w 248209"/>
                  <a:gd name="connsiteY8" fmla="*/ 190514 h 260668"/>
                  <a:gd name="connsiteX9" fmla="*/ 70035 w 248209"/>
                  <a:gd name="connsiteY9" fmla="*/ 114314 h 260668"/>
                  <a:gd name="connsiteX10" fmla="*/ 76385 w 248209"/>
                  <a:gd name="connsiteY10" fmla="*/ 139714 h 260668"/>
                  <a:gd name="connsiteX11" fmla="*/ 185 w 248209"/>
                  <a:gd name="connsiteY11" fmla="*/ 14 h 26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8209" h="260668">
                    <a:moveTo>
                      <a:pt x="185" y="14"/>
                    </a:moveTo>
                    <a:cubicBezTo>
                      <a:pt x="4418" y="1601"/>
                      <a:pt x="85910" y="115902"/>
                      <a:pt x="101785" y="149239"/>
                    </a:cubicBezTo>
                    <a:cubicBezTo>
                      <a:pt x="117660" y="182576"/>
                      <a:pt x="88556" y="196864"/>
                      <a:pt x="95435" y="200039"/>
                    </a:cubicBezTo>
                    <a:cubicBezTo>
                      <a:pt x="102314" y="203214"/>
                      <a:pt x="143060" y="165643"/>
                      <a:pt x="143060" y="168289"/>
                    </a:cubicBezTo>
                    <a:cubicBezTo>
                      <a:pt x="143060" y="170935"/>
                      <a:pt x="92789" y="206389"/>
                      <a:pt x="95435" y="215914"/>
                    </a:cubicBezTo>
                    <a:cubicBezTo>
                      <a:pt x="98081" y="225439"/>
                      <a:pt x="133535" y="218031"/>
                      <a:pt x="158935" y="225439"/>
                    </a:cubicBezTo>
                    <a:cubicBezTo>
                      <a:pt x="184335" y="232847"/>
                      <a:pt x="243073" y="264068"/>
                      <a:pt x="247835" y="260364"/>
                    </a:cubicBezTo>
                    <a:cubicBezTo>
                      <a:pt x="252597" y="256660"/>
                      <a:pt x="210793" y="214856"/>
                      <a:pt x="187510" y="203214"/>
                    </a:cubicBezTo>
                    <a:cubicBezTo>
                      <a:pt x="164227" y="191572"/>
                      <a:pt x="127714" y="205331"/>
                      <a:pt x="108135" y="190514"/>
                    </a:cubicBezTo>
                    <a:cubicBezTo>
                      <a:pt x="88556" y="175697"/>
                      <a:pt x="75327" y="122781"/>
                      <a:pt x="70035" y="114314"/>
                    </a:cubicBezTo>
                    <a:cubicBezTo>
                      <a:pt x="64743" y="105847"/>
                      <a:pt x="87497" y="155060"/>
                      <a:pt x="76385" y="139714"/>
                    </a:cubicBezTo>
                    <a:cubicBezTo>
                      <a:pt x="65273" y="124368"/>
                      <a:pt x="-4048" y="-1573"/>
                      <a:pt x="185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 408">
                <a:extLst>
                  <a:ext uri="{FF2B5EF4-FFF2-40B4-BE49-F238E27FC236}">
                    <a16:creationId xmlns:a16="http://schemas.microsoft.com/office/drawing/2014/main" id="{2D6370A0-2EA9-E406-74F3-BDBDC8A7F6F2}"/>
                  </a:ext>
                </a:extLst>
              </p:cNvPr>
              <p:cNvSpPr/>
              <p:nvPr/>
            </p:nvSpPr>
            <p:spPr>
              <a:xfrm>
                <a:off x="7648535" y="3756837"/>
                <a:ext cx="359925" cy="153256"/>
              </a:xfrm>
              <a:custGeom>
                <a:avLst/>
                <a:gdLst>
                  <a:gd name="connsiteX0" fmla="*/ 40 w 359925"/>
                  <a:gd name="connsiteY0" fmla="*/ 2363 h 153256"/>
                  <a:gd name="connsiteX1" fmla="*/ 184190 w 359925"/>
                  <a:gd name="connsiteY1" fmla="*/ 21413 h 153256"/>
                  <a:gd name="connsiteX2" fmla="*/ 130215 w 359925"/>
                  <a:gd name="connsiteY2" fmla="*/ 8713 h 153256"/>
                  <a:gd name="connsiteX3" fmla="*/ 276265 w 359925"/>
                  <a:gd name="connsiteY3" fmla="*/ 11888 h 153256"/>
                  <a:gd name="connsiteX4" fmla="*/ 358815 w 359925"/>
                  <a:gd name="connsiteY4" fmla="*/ 151588 h 153256"/>
                  <a:gd name="connsiteX5" fmla="*/ 317540 w 359925"/>
                  <a:gd name="connsiteY5" fmla="*/ 84913 h 153256"/>
                  <a:gd name="connsiteX6" fmla="*/ 228640 w 359925"/>
                  <a:gd name="connsiteY6" fmla="*/ 24588 h 153256"/>
                  <a:gd name="connsiteX7" fmla="*/ 260390 w 359925"/>
                  <a:gd name="connsiteY7" fmla="*/ 46813 h 153256"/>
                  <a:gd name="connsiteX8" fmla="*/ 168315 w 359925"/>
                  <a:gd name="connsiteY8" fmla="*/ 43638 h 153256"/>
                  <a:gd name="connsiteX9" fmla="*/ 40 w 359925"/>
                  <a:gd name="connsiteY9" fmla="*/ 2363 h 1532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9925" h="153256">
                    <a:moveTo>
                      <a:pt x="40" y="2363"/>
                    </a:moveTo>
                    <a:cubicBezTo>
                      <a:pt x="2686" y="-1341"/>
                      <a:pt x="162494" y="20355"/>
                      <a:pt x="184190" y="21413"/>
                    </a:cubicBezTo>
                    <a:cubicBezTo>
                      <a:pt x="205886" y="22471"/>
                      <a:pt x="114869" y="10301"/>
                      <a:pt x="130215" y="8713"/>
                    </a:cubicBezTo>
                    <a:cubicBezTo>
                      <a:pt x="145561" y="7126"/>
                      <a:pt x="238165" y="-11924"/>
                      <a:pt x="276265" y="11888"/>
                    </a:cubicBezTo>
                    <a:cubicBezTo>
                      <a:pt x="314365" y="35700"/>
                      <a:pt x="351936" y="139417"/>
                      <a:pt x="358815" y="151588"/>
                    </a:cubicBezTo>
                    <a:cubicBezTo>
                      <a:pt x="365694" y="163759"/>
                      <a:pt x="339236" y="106080"/>
                      <a:pt x="317540" y="84913"/>
                    </a:cubicBezTo>
                    <a:cubicBezTo>
                      <a:pt x="295844" y="63746"/>
                      <a:pt x="238165" y="30938"/>
                      <a:pt x="228640" y="24588"/>
                    </a:cubicBezTo>
                    <a:cubicBezTo>
                      <a:pt x="219115" y="18238"/>
                      <a:pt x="270444" y="43638"/>
                      <a:pt x="260390" y="46813"/>
                    </a:cubicBezTo>
                    <a:cubicBezTo>
                      <a:pt x="250336" y="49988"/>
                      <a:pt x="212765" y="49988"/>
                      <a:pt x="168315" y="43638"/>
                    </a:cubicBezTo>
                    <a:cubicBezTo>
                      <a:pt x="123865" y="37288"/>
                      <a:pt x="-2606" y="6067"/>
                      <a:pt x="40" y="23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 409">
                <a:extLst>
                  <a:ext uri="{FF2B5EF4-FFF2-40B4-BE49-F238E27FC236}">
                    <a16:creationId xmlns:a16="http://schemas.microsoft.com/office/drawing/2014/main" id="{96E1D24A-0397-F272-D76E-9D55910B3BA7}"/>
                  </a:ext>
                </a:extLst>
              </p:cNvPr>
              <p:cNvSpPr/>
              <p:nvPr/>
            </p:nvSpPr>
            <p:spPr>
              <a:xfrm>
                <a:off x="7585036" y="3720977"/>
                <a:ext cx="455161" cy="203789"/>
              </a:xfrm>
              <a:custGeom>
                <a:avLst/>
                <a:gdLst>
                  <a:gd name="connsiteX0" fmla="*/ 39 w 455161"/>
                  <a:gd name="connsiteY0" fmla="*/ 123 h 203789"/>
                  <a:gd name="connsiteX1" fmla="*/ 146089 w 455161"/>
                  <a:gd name="connsiteY1" fmla="*/ 181098 h 203789"/>
                  <a:gd name="connsiteX2" fmla="*/ 107989 w 455161"/>
                  <a:gd name="connsiteY2" fmla="*/ 149348 h 203789"/>
                  <a:gd name="connsiteX3" fmla="*/ 190539 w 455161"/>
                  <a:gd name="connsiteY3" fmla="*/ 193798 h 203789"/>
                  <a:gd name="connsiteX4" fmla="*/ 241339 w 455161"/>
                  <a:gd name="connsiteY4" fmla="*/ 187448 h 203789"/>
                  <a:gd name="connsiteX5" fmla="*/ 285789 w 455161"/>
                  <a:gd name="connsiteY5" fmla="*/ 146173 h 203789"/>
                  <a:gd name="connsiteX6" fmla="*/ 412789 w 455161"/>
                  <a:gd name="connsiteY6" fmla="*/ 193798 h 203789"/>
                  <a:gd name="connsiteX7" fmla="*/ 377864 w 455161"/>
                  <a:gd name="connsiteY7" fmla="*/ 127123 h 203789"/>
                  <a:gd name="connsiteX8" fmla="*/ 450889 w 455161"/>
                  <a:gd name="connsiteY8" fmla="*/ 203323 h 203789"/>
                  <a:gd name="connsiteX9" fmla="*/ 228639 w 455161"/>
                  <a:gd name="connsiteY9" fmla="*/ 158873 h 203789"/>
                  <a:gd name="connsiteX10" fmla="*/ 161964 w 455161"/>
                  <a:gd name="connsiteY10" fmla="*/ 152523 h 203789"/>
                  <a:gd name="connsiteX11" fmla="*/ 39 w 455161"/>
                  <a:gd name="connsiteY11" fmla="*/ 123 h 203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5161" h="203789">
                    <a:moveTo>
                      <a:pt x="39" y="123"/>
                    </a:moveTo>
                    <a:cubicBezTo>
                      <a:pt x="-2607" y="4885"/>
                      <a:pt x="128097" y="156227"/>
                      <a:pt x="146089" y="181098"/>
                    </a:cubicBezTo>
                    <a:cubicBezTo>
                      <a:pt x="164081" y="205969"/>
                      <a:pt x="100581" y="147231"/>
                      <a:pt x="107989" y="149348"/>
                    </a:cubicBezTo>
                    <a:cubicBezTo>
                      <a:pt x="115397" y="151465"/>
                      <a:pt x="168314" y="187448"/>
                      <a:pt x="190539" y="193798"/>
                    </a:cubicBezTo>
                    <a:cubicBezTo>
                      <a:pt x="212764" y="200148"/>
                      <a:pt x="225464" y="195385"/>
                      <a:pt x="241339" y="187448"/>
                    </a:cubicBezTo>
                    <a:cubicBezTo>
                      <a:pt x="257214" y="179511"/>
                      <a:pt x="257214" y="145115"/>
                      <a:pt x="285789" y="146173"/>
                    </a:cubicBezTo>
                    <a:cubicBezTo>
                      <a:pt x="314364" y="147231"/>
                      <a:pt x="397443" y="196973"/>
                      <a:pt x="412789" y="193798"/>
                    </a:cubicBezTo>
                    <a:cubicBezTo>
                      <a:pt x="428135" y="190623"/>
                      <a:pt x="371514" y="125536"/>
                      <a:pt x="377864" y="127123"/>
                    </a:cubicBezTo>
                    <a:cubicBezTo>
                      <a:pt x="384214" y="128711"/>
                      <a:pt x="475760" y="198031"/>
                      <a:pt x="450889" y="203323"/>
                    </a:cubicBezTo>
                    <a:cubicBezTo>
                      <a:pt x="426018" y="208615"/>
                      <a:pt x="276793" y="167340"/>
                      <a:pt x="228639" y="158873"/>
                    </a:cubicBezTo>
                    <a:cubicBezTo>
                      <a:pt x="180485" y="150406"/>
                      <a:pt x="196889" y="175806"/>
                      <a:pt x="161964" y="152523"/>
                    </a:cubicBezTo>
                    <a:cubicBezTo>
                      <a:pt x="127039" y="129240"/>
                      <a:pt x="2685" y="-4639"/>
                      <a:pt x="39" y="1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4" name="フリーフォーム 143">
                <a:extLst>
                  <a:ext uri="{FF2B5EF4-FFF2-40B4-BE49-F238E27FC236}">
                    <a16:creationId xmlns:a16="http://schemas.microsoft.com/office/drawing/2014/main" id="{5EA1124F-489E-0AC8-90C0-13A28DC52733}"/>
                  </a:ext>
                </a:extLst>
              </p:cNvPr>
              <p:cNvSpPr/>
              <p:nvPr/>
            </p:nvSpPr>
            <p:spPr>
              <a:xfrm>
                <a:off x="4929616" y="3273036"/>
                <a:ext cx="84180" cy="221209"/>
              </a:xfrm>
              <a:custGeom>
                <a:avLst/>
                <a:gdLst>
                  <a:gd name="connsiteX0" fmla="*/ 51959 w 84180"/>
                  <a:gd name="connsiteY0" fmla="*/ 389 h 221209"/>
                  <a:gd name="connsiteX1" fmla="*/ 61484 w 84180"/>
                  <a:gd name="connsiteY1" fmla="*/ 89289 h 221209"/>
                  <a:gd name="connsiteX2" fmla="*/ 42434 w 84180"/>
                  <a:gd name="connsiteY2" fmla="*/ 133739 h 221209"/>
                  <a:gd name="connsiteX3" fmla="*/ 67834 w 84180"/>
                  <a:gd name="connsiteY3" fmla="*/ 117864 h 221209"/>
                  <a:gd name="connsiteX4" fmla="*/ 1159 w 84180"/>
                  <a:gd name="connsiteY4" fmla="*/ 219464 h 221209"/>
                  <a:gd name="connsiteX5" fmla="*/ 29734 w 84180"/>
                  <a:gd name="connsiteY5" fmla="*/ 178189 h 221209"/>
                  <a:gd name="connsiteX6" fmla="*/ 83709 w 84180"/>
                  <a:gd name="connsiteY6" fmla="*/ 127389 h 221209"/>
                  <a:gd name="connsiteX7" fmla="*/ 51959 w 84180"/>
                  <a:gd name="connsiteY7" fmla="*/ 389 h 221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180" h="221209">
                    <a:moveTo>
                      <a:pt x="51959" y="389"/>
                    </a:moveTo>
                    <a:cubicBezTo>
                      <a:pt x="48255" y="-5961"/>
                      <a:pt x="63071" y="67064"/>
                      <a:pt x="61484" y="89289"/>
                    </a:cubicBezTo>
                    <a:cubicBezTo>
                      <a:pt x="59897" y="111514"/>
                      <a:pt x="41376" y="128977"/>
                      <a:pt x="42434" y="133739"/>
                    </a:cubicBezTo>
                    <a:cubicBezTo>
                      <a:pt x="43492" y="138501"/>
                      <a:pt x="74713" y="103577"/>
                      <a:pt x="67834" y="117864"/>
                    </a:cubicBezTo>
                    <a:cubicBezTo>
                      <a:pt x="60955" y="132152"/>
                      <a:pt x="7509" y="209410"/>
                      <a:pt x="1159" y="219464"/>
                    </a:cubicBezTo>
                    <a:cubicBezTo>
                      <a:pt x="-5191" y="229518"/>
                      <a:pt x="15976" y="193535"/>
                      <a:pt x="29734" y="178189"/>
                    </a:cubicBezTo>
                    <a:cubicBezTo>
                      <a:pt x="43492" y="162843"/>
                      <a:pt x="78947" y="153847"/>
                      <a:pt x="83709" y="127389"/>
                    </a:cubicBezTo>
                    <a:cubicBezTo>
                      <a:pt x="88471" y="100931"/>
                      <a:pt x="55663" y="6739"/>
                      <a:pt x="51959" y="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5" name="フリーフォーム 144">
                <a:extLst>
                  <a:ext uri="{FF2B5EF4-FFF2-40B4-BE49-F238E27FC236}">
                    <a16:creationId xmlns:a16="http://schemas.microsoft.com/office/drawing/2014/main" id="{2CF9649F-DF81-852D-467F-77971E1B73F2}"/>
                  </a:ext>
                </a:extLst>
              </p:cNvPr>
              <p:cNvSpPr/>
              <p:nvPr/>
            </p:nvSpPr>
            <p:spPr>
              <a:xfrm>
                <a:off x="4882377" y="3492484"/>
                <a:ext cx="522427" cy="39065"/>
              </a:xfrm>
              <a:custGeom>
                <a:avLst/>
                <a:gdLst>
                  <a:gd name="connsiteX0" fmla="*/ 773 w 522427"/>
                  <a:gd name="connsiteY0" fmla="*/ 16 h 39065"/>
                  <a:gd name="connsiteX1" fmla="*/ 302398 w 522427"/>
                  <a:gd name="connsiteY1" fmla="*/ 15891 h 39065"/>
                  <a:gd name="connsiteX2" fmla="*/ 210323 w 522427"/>
                  <a:gd name="connsiteY2" fmla="*/ 9541 h 39065"/>
                  <a:gd name="connsiteX3" fmla="*/ 416698 w 522427"/>
                  <a:gd name="connsiteY3" fmla="*/ 34941 h 39065"/>
                  <a:gd name="connsiteX4" fmla="*/ 521473 w 522427"/>
                  <a:gd name="connsiteY4" fmla="*/ 38116 h 39065"/>
                  <a:gd name="connsiteX5" fmla="*/ 457973 w 522427"/>
                  <a:gd name="connsiteY5" fmla="*/ 25416 h 39065"/>
                  <a:gd name="connsiteX6" fmla="*/ 286523 w 522427"/>
                  <a:gd name="connsiteY6" fmla="*/ 6366 h 39065"/>
                  <a:gd name="connsiteX7" fmla="*/ 216673 w 522427"/>
                  <a:gd name="connsiteY7" fmla="*/ 12716 h 39065"/>
                  <a:gd name="connsiteX8" fmla="*/ 773 w 522427"/>
                  <a:gd name="connsiteY8" fmla="*/ 16 h 39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2427" h="39065">
                    <a:moveTo>
                      <a:pt x="773" y="16"/>
                    </a:moveTo>
                    <a:cubicBezTo>
                      <a:pt x="15061" y="545"/>
                      <a:pt x="267473" y="14303"/>
                      <a:pt x="302398" y="15891"/>
                    </a:cubicBezTo>
                    <a:cubicBezTo>
                      <a:pt x="337323" y="17479"/>
                      <a:pt x="191273" y="6366"/>
                      <a:pt x="210323" y="9541"/>
                    </a:cubicBezTo>
                    <a:cubicBezTo>
                      <a:pt x="229373" y="12716"/>
                      <a:pt x="364840" y="30179"/>
                      <a:pt x="416698" y="34941"/>
                    </a:cubicBezTo>
                    <a:cubicBezTo>
                      <a:pt x="468556" y="39704"/>
                      <a:pt x="514594" y="39703"/>
                      <a:pt x="521473" y="38116"/>
                    </a:cubicBezTo>
                    <a:cubicBezTo>
                      <a:pt x="528352" y="36529"/>
                      <a:pt x="497131" y="30708"/>
                      <a:pt x="457973" y="25416"/>
                    </a:cubicBezTo>
                    <a:cubicBezTo>
                      <a:pt x="418815" y="20124"/>
                      <a:pt x="326740" y="8483"/>
                      <a:pt x="286523" y="6366"/>
                    </a:cubicBezTo>
                    <a:cubicBezTo>
                      <a:pt x="246306" y="4249"/>
                      <a:pt x="259006" y="13774"/>
                      <a:pt x="216673" y="12716"/>
                    </a:cubicBezTo>
                    <a:cubicBezTo>
                      <a:pt x="174340" y="11658"/>
                      <a:pt x="-13515" y="-513"/>
                      <a:pt x="773" y="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6" name="フリーフォーム 145">
                <a:extLst>
                  <a:ext uri="{FF2B5EF4-FFF2-40B4-BE49-F238E27FC236}">
                    <a16:creationId xmlns:a16="http://schemas.microsoft.com/office/drawing/2014/main" id="{93A11C92-2351-2B45-0D71-2B0E72256844}"/>
                  </a:ext>
                </a:extLst>
              </p:cNvPr>
              <p:cNvSpPr/>
              <p:nvPr/>
            </p:nvSpPr>
            <p:spPr>
              <a:xfrm>
                <a:off x="4956099" y="3295432"/>
                <a:ext cx="123939" cy="79625"/>
              </a:xfrm>
              <a:custGeom>
                <a:avLst/>
                <a:gdLst>
                  <a:gd name="connsiteX0" fmla="*/ 76 w 123939"/>
                  <a:gd name="connsiteY0" fmla="*/ 22443 h 79625"/>
                  <a:gd name="connsiteX1" fmla="*/ 92151 w 123939"/>
                  <a:gd name="connsiteY1" fmla="*/ 218 h 79625"/>
                  <a:gd name="connsiteX2" fmla="*/ 98501 w 123939"/>
                  <a:gd name="connsiteY2" fmla="*/ 38318 h 79625"/>
                  <a:gd name="connsiteX3" fmla="*/ 123901 w 123939"/>
                  <a:gd name="connsiteY3" fmla="*/ 79593 h 79625"/>
                  <a:gd name="connsiteX4" fmla="*/ 92151 w 123939"/>
                  <a:gd name="connsiteY4" fmla="*/ 44668 h 79625"/>
                  <a:gd name="connsiteX5" fmla="*/ 76276 w 123939"/>
                  <a:gd name="connsiteY5" fmla="*/ 16093 h 79625"/>
                  <a:gd name="connsiteX6" fmla="*/ 76 w 123939"/>
                  <a:gd name="connsiteY6" fmla="*/ 22443 h 79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939" h="79625">
                    <a:moveTo>
                      <a:pt x="76" y="22443"/>
                    </a:moveTo>
                    <a:cubicBezTo>
                      <a:pt x="2722" y="19797"/>
                      <a:pt x="75747" y="-2428"/>
                      <a:pt x="92151" y="218"/>
                    </a:cubicBezTo>
                    <a:cubicBezTo>
                      <a:pt x="108555" y="2864"/>
                      <a:pt x="93209" y="25089"/>
                      <a:pt x="98501" y="38318"/>
                    </a:cubicBezTo>
                    <a:cubicBezTo>
                      <a:pt x="103793" y="51547"/>
                      <a:pt x="124959" y="78535"/>
                      <a:pt x="123901" y="79593"/>
                    </a:cubicBezTo>
                    <a:cubicBezTo>
                      <a:pt x="122843" y="80651"/>
                      <a:pt x="100088" y="55251"/>
                      <a:pt x="92151" y="44668"/>
                    </a:cubicBezTo>
                    <a:cubicBezTo>
                      <a:pt x="84214" y="34085"/>
                      <a:pt x="87918" y="19797"/>
                      <a:pt x="76276" y="16093"/>
                    </a:cubicBezTo>
                    <a:cubicBezTo>
                      <a:pt x="64634" y="12389"/>
                      <a:pt x="-2570" y="25089"/>
                      <a:pt x="76" y="224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7" name="フリーフォーム 146">
                <a:extLst>
                  <a:ext uri="{FF2B5EF4-FFF2-40B4-BE49-F238E27FC236}">
                    <a16:creationId xmlns:a16="http://schemas.microsoft.com/office/drawing/2014/main" id="{44FCFBB2-E0A9-1B9B-C3E5-38204FDED1CD}"/>
                  </a:ext>
                </a:extLst>
              </p:cNvPr>
              <p:cNvSpPr/>
              <p:nvPr/>
            </p:nvSpPr>
            <p:spPr>
              <a:xfrm>
                <a:off x="5006873" y="3311477"/>
                <a:ext cx="108059" cy="181029"/>
              </a:xfrm>
              <a:custGeom>
                <a:avLst/>
                <a:gdLst>
                  <a:gd name="connsiteX0" fmla="*/ 102 w 108059"/>
                  <a:gd name="connsiteY0" fmla="*/ 48 h 181029"/>
                  <a:gd name="connsiteX1" fmla="*/ 63602 w 108059"/>
                  <a:gd name="connsiteY1" fmla="*/ 130223 h 181029"/>
                  <a:gd name="connsiteX2" fmla="*/ 108052 w 108059"/>
                  <a:gd name="connsiteY2" fmla="*/ 181023 h 181029"/>
                  <a:gd name="connsiteX3" fmla="*/ 60427 w 108059"/>
                  <a:gd name="connsiteY3" fmla="*/ 133398 h 181029"/>
                  <a:gd name="connsiteX4" fmla="*/ 3277 w 108059"/>
                  <a:gd name="connsiteY4" fmla="*/ 98473 h 181029"/>
                  <a:gd name="connsiteX5" fmla="*/ 47727 w 108059"/>
                  <a:gd name="connsiteY5" fmla="*/ 114348 h 181029"/>
                  <a:gd name="connsiteX6" fmla="*/ 102 w 108059"/>
                  <a:gd name="connsiteY6" fmla="*/ 48 h 1810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059" h="181029">
                    <a:moveTo>
                      <a:pt x="102" y="48"/>
                    </a:moveTo>
                    <a:cubicBezTo>
                      <a:pt x="2748" y="2694"/>
                      <a:pt x="45610" y="100061"/>
                      <a:pt x="63602" y="130223"/>
                    </a:cubicBezTo>
                    <a:cubicBezTo>
                      <a:pt x="81594" y="160385"/>
                      <a:pt x="108581" y="180494"/>
                      <a:pt x="108052" y="181023"/>
                    </a:cubicBezTo>
                    <a:cubicBezTo>
                      <a:pt x="107523" y="181552"/>
                      <a:pt x="77889" y="147156"/>
                      <a:pt x="60427" y="133398"/>
                    </a:cubicBezTo>
                    <a:cubicBezTo>
                      <a:pt x="42965" y="119640"/>
                      <a:pt x="5394" y="101648"/>
                      <a:pt x="3277" y="98473"/>
                    </a:cubicBezTo>
                    <a:cubicBezTo>
                      <a:pt x="1160" y="95298"/>
                      <a:pt x="48785" y="123873"/>
                      <a:pt x="47727" y="114348"/>
                    </a:cubicBezTo>
                    <a:cubicBezTo>
                      <a:pt x="46669" y="104823"/>
                      <a:pt x="-2544" y="-2598"/>
                      <a:pt x="102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" name="フリーフォーム 147">
                <a:extLst>
                  <a:ext uri="{FF2B5EF4-FFF2-40B4-BE49-F238E27FC236}">
                    <a16:creationId xmlns:a16="http://schemas.microsoft.com/office/drawing/2014/main" id="{D7D1A311-28A3-E6E5-0001-861EEF8D5B59}"/>
                  </a:ext>
                </a:extLst>
              </p:cNvPr>
              <p:cNvSpPr/>
              <p:nvPr/>
            </p:nvSpPr>
            <p:spPr>
              <a:xfrm>
                <a:off x="4952790" y="3339128"/>
                <a:ext cx="258591" cy="167378"/>
              </a:xfrm>
              <a:custGeom>
                <a:avLst/>
                <a:gdLst>
                  <a:gd name="connsiteX0" fmla="*/ 73235 w 258591"/>
                  <a:gd name="connsiteY0" fmla="*/ 58122 h 167378"/>
                  <a:gd name="connsiteX1" fmla="*/ 244685 w 258591"/>
                  <a:gd name="connsiteY1" fmla="*/ 13672 h 167378"/>
                  <a:gd name="connsiteX2" fmla="*/ 171660 w 258591"/>
                  <a:gd name="connsiteY2" fmla="*/ 13672 h 167378"/>
                  <a:gd name="connsiteX3" fmla="*/ 257385 w 258591"/>
                  <a:gd name="connsiteY3" fmla="*/ 13672 h 167378"/>
                  <a:gd name="connsiteX4" fmla="*/ 219285 w 258591"/>
                  <a:gd name="connsiteY4" fmla="*/ 39072 h 167378"/>
                  <a:gd name="connsiteX5" fmla="*/ 181185 w 258591"/>
                  <a:gd name="connsiteY5" fmla="*/ 89872 h 167378"/>
                  <a:gd name="connsiteX6" fmla="*/ 136735 w 258591"/>
                  <a:gd name="connsiteY6" fmla="*/ 166072 h 167378"/>
                  <a:gd name="connsiteX7" fmla="*/ 95460 w 258591"/>
                  <a:gd name="connsiteY7" fmla="*/ 134322 h 167378"/>
                  <a:gd name="connsiteX8" fmla="*/ 210 w 258591"/>
                  <a:gd name="connsiteY8" fmla="*/ 86697 h 167378"/>
                  <a:gd name="connsiteX9" fmla="*/ 124035 w 258591"/>
                  <a:gd name="connsiteY9" fmla="*/ 153372 h 167378"/>
                  <a:gd name="connsiteX10" fmla="*/ 127210 w 258591"/>
                  <a:gd name="connsiteY10" fmla="*/ 108922 h 167378"/>
                  <a:gd name="connsiteX11" fmla="*/ 136735 w 258591"/>
                  <a:gd name="connsiteY11" fmla="*/ 118447 h 167378"/>
                  <a:gd name="connsiteX12" fmla="*/ 235160 w 258591"/>
                  <a:gd name="connsiteY12" fmla="*/ 16847 h 167378"/>
                  <a:gd name="connsiteX13" fmla="*/ 235160 w 258591"/>
                  <a:gd name="connsiteY13" fmla="*/ 972 h 167378"/>
                  <a:gd name="connsiteX14" fmla="*/ 171660 w 258591"/>
                  <a:gd name="connsiteY14" fmla="*/ 26372 h 167378"/>
                  <a:gd name="connsiteX15" fmla="*/ 73235 w 258591"/>
                  <a:gd name="connsiteY15" fmla="*/ 58122 h 1673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8591" h="167378">
                    <a:moveTo>
                      <a:pt x="73235" y="58122"/>
                    </a:moveTo>
                    <a:cubicBezTo>
                      <a:pt x="85406" y="56005"/>
                      <a:pt x="228281" y="21080"/>
                      <a:pt x="244685" y="13672"/>
                    </a:cubicBezTo>
                    <a:cubicBezTo>
                      <a:pt x="261089" y="6264"/>
                      <a:pt x="171660" y="13672"/>
                      <a:pt x="171660" y="13672"/>
                    </a:cubicBezTo>
                    <a:cubicBezTo>
                      <a:pt x="173777" y="13672"/>
                      <a:pt x="249448" y="9439"/>
                      <a:pt x="257385" y="13672"/>
                    </a:cubicBezTo>
                    <a:cubicBezTo>
                      <a:pt x="265322" y="17905"/>
                      <a:pt x="231985" y="26372"/>
                      <a:pt x="219285" y="39072"/>
                    </a:cubicBezTo>
                    <a:cubicBezTo>
                      <a:pt x="206585" y="51772"/>
                      <a:pt x="194943" y="68705"/>
                      <a:pt x="181185" y="89872"/>
                    </a:cubicBezTo>
                    <a:cubicBezTo>
                      <a:pt x="167427" y="111039"/>
                      <a:pt x="151022" y="158664"/>
                      <a:pt x="136735" y="166072"/>
                    </a:cubicBezTo>
                    <a:cubicBezTo>
                      <a:pt x="122448" y="173480"/>
                      <a:pt x="118214" y="147551"/>
                      <a:pt x="95460" y="134322"/>
                    </a:cubicBezTo>
                    <a:cubicBezTo>
                      <a:pt x="72706" y="121093"/>
                      <a:pt x="-4552" y="83522"/>
                      <a:pt x="210" y="86697"/>
                    </a:cubicBezTo>
                    <a:cubicBezTo>
                      <a:pt x="4972" y="89872"/>
                      <a:pt x="102868" y="149668"/>
                      <a:pt x="124035" y="153372"/>
                    </a:cubicBezTo>
                    <a:cubicBezTo>
                      <a:pt x="145202" y="157076"/>
                      <a:pt x="127210" y="108922"/>
                      <a:pt x="127210" y="108922"/>
                    </a:cubicBezTo>
                    <a:cubicBezTo>
                      <a:pt x="129327" y="103101"/>
                      <a:pt x="118743" y="133793"/>
                      <a:pt x="136735" y="118447"/>
                    </a:cubicBezTo>
                    <a:cubicBezTo>
                      <a:pt x="154727" y="103101"/>
                      <a:pt x="235160" y="16847"/>
                      <a:pt x="235160" y="16847"/>
                    </a:cubicBezTo>
                    <a:cubicBezTo>
                      <a:pt x="251564" y="-2732"/>
                      <a:pt x="245743" y="-616"/>
                      <a:pt x="235160" y="972"/>
                    </a:cubicBezTo>
                    <a:cubicBezTo>
                      <a:pt x="224577" y="2559"/>
                      <a:pt x="191768" y="19493"/>
                      <a:pt x="171660" y="26372"/>
                    </a:cubicBezTo>
                    <a:cubicBezTo>
                      <a:pt x="151552" y="33251"/>
                      <a:pt x="61064" y="60239"/>
                      <a:pt x="73235" y="58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9" name="フリーフォーム 148">
                <a:extLst>
                  <a:ext uri="{FF2B5EF4-FFF2-40B4-BE49-F238E27FC236}">
                    <a16:creationId xmlns:a16="http://schemas.microsoft.com/office/drawing/2014/main" id="{E3232CC0-B46C-4F88-9097-2F5113F52439}"/>
                  </a:ext>
                </a:extLst>
              </p:cNvPr>
              <p:cNvSpPr/>
              <p:nvPr/>
            </p:nvSpPr>
            <p:spPr>
              <a:xfrm>
                <a:off x="5172617" y="3352791"/>
                <a:ext cx="128026" cy="159791"/>
              </a:xfrm>
              <a:custGeom>
                <a:avLst/>
                <a:gdLst>
                  <a:gd name="connsiteX0" fmla="*/ 12158 w 128026"/>
                  <a:gd name="connsiteY0" fmla="*/ 9 h 159791"/>
                  <a:gd name="connsiteX1" fmla="*/ 91533 w 128026"/>
                  <a:gd name="connsiteY1" fmla="*/ 95259 h 159791"/>
                  <a:gd name="connsiteX2" fmla="*/ 126458 w 128026"/>
                  <a:gd name="connsiteY2" fmla="*/ 57159 h 159791"/>
                  <a:gd name="connsiteX3" fmla="*/ 43908 w 128026"/>
                  <a:gd name="connsiteY3" fmla="*/ 123834 h 159791"/>
                  <a:gd name="connsiteX4" fmla="*/ 2633 w 128026"/>
                  <a:gd name="connsiteY4" fmla="*/ 158759 h 159791"/>
                  <a:gd name="connsiteX5" fmla="*/ 116933 w 128026"/>
                  <a:gd name="connsiteY5" fmla="*/ 85734 h 159791"/>
                  <a:gd name="connsiteX6" fmla="*/ 91533 w 128026"/>
                  <a:gd name="connsiteY6" fmla="*/ 73034 h 159791"/>
                  <a:gd name="connsiteX7" fmla="*/ 43908 w 128026"/>
                  <a:gd name="connsiteY7" fmla="*/ 50809 h 159791"/>
                  <a:gd name="connsiteX8" fmla="*/ 78833 w 128026"/>
                  <a:gd name="connsiteY8" fmla="*/ 101609 h 159791"/>
                  <a:gd name="connsiteX9" fmla="*/ 12158 w 128026"/>
                  <a:gd name="connsiteY9" fmla="*/ 9 h 159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026" h="159791">
                    <a:moveTo>
                      <a:pt x="12158" y="9"/>
                    </a:moveTo>
                    <a:cubicBezTo>
                      <a:pt x="14275" y="-1049"/>
                      <a:pt x="72483" y="85734"/>
                      <a:pt x="91533" y="95259"/>
                    </a:cubicBezTo>
                    <a:cubicBezTo>
                      <a:pt x="110583" y="104784"/>
                      <a:pt x="134396" y="52397"/>
                      <a:pt x="126458" y="57159"/>
                    </a:cubicBezTo>
                    <a:cubicBezTo>
                      <a:pt x="118521" y="61922"/>
                      <a:pt x="64546" y="106901"/>
                      <a:pt x="43908" y="123834"/>
                    </a:cubicBezTo>
                    <a:cubicBezTo>
                      <a:pt x="23271" y="140767"/>
                      <a:pt x="-9538" y="165109"/>
                      <a:pt x="2633" y="158759"/>
                    </a:cubicBezTo>
                    <a:cubicBezTo>
                      <a:pt x="14804" y="152409"/>
                      <a:pt x="116933" y="85734"/>
                      <a:pt x="116933" y="85734"/>
                    </a:cubicBezTo>
                    <a:cubicBezTo>
                      <a:pt x="131750" y="71447"/>
                      <a:pt x="103704" y="78855"/>
                      <a:pt x="91533" y="73034"/>
                    </a:cubicBezTo>
                    <a:cubicBezTo>
                      <a:pt x="79362" y="67213"/>
                      <a:pt x="46025" y="46047"/>
                      <a:pt x="43908" y="50809"/>
                    </a:cubicBezTo>
                    <a:cubicBezTo>
                      <a:pt x="41791" y="55571"/>
                      <a:pt x="80950" y="104784"/>
                      <a:pt x="78833" y="101609"/>
                    </a:cubicBezTo>
                    <a:cubicBezTo>
                      <a:pt x="76716" y="98434"/>
                      <a:pt x="10041" y="1067"/>
                      <a:pt x="12158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フリーフォーム 149">
                <a:extLst>
                  <a:ext uri="{FF2B5EF4-FFF2-40B4-BE49-F238E27FC236}">
                    <a16:creationId xmlns:a16="http://schemas.microsoft.com/office/drawing/2014/main" id="{4B7EF741-B78D-F510-AEC8-83A0356C9F17}"/>
                  </a:ext>
                </a:extLst>
              </p:cNvPr>
              <p:cNvSpPr/>
              <p:nvPr/>
            </p:nvSpPr>
            <p:spPr>
              <a:xfrm>
                <a:off x="5108509" y="3432160"/>
                <a:ext cx="308155" cy="121262"/>
              </a:xfrm>
              <a:custGeom>
                <a:avLst/>
                <a:gdLst>
                  <a:gd name="connsiteX0" fmla="*/ 66 w 308155"/>
                  <a:gd name="connsiteY0" fmla="*/ 88915 h 121262"/>
                  <a:gd name="connsiteX1" fmla="*/ 136591 w 308155"/>
                  <a:gd name="connsiteY1" fmla="*/ 63515 h 121262"/>
                  <a:gd name="connsiteX2" fmla="*/ 165166 w 308155"/>
                  <a:gd name="connsiteY2" fmla="*/ 15 h 121262"/>
                  <a:gd name="connsiteX3" fmla="*/ 235016 w 308155"/>
                  <a:gd name="connsiteY3" fmla="*/ 57165 h 121262"/>
                  <a:gd name="connsiteX4" fmla="*/ 209616 w 308155"/>
                  <a:gd name="connsiteY4" fmla="*/ 28590 h 121262"/>
                  <a:gd name="connsiteX5" fmla="*/ 308041 w 308155"/>
                  <a:gd name="connsiteY5" fmla="*/ 120665 h 121262"/>
                  <a:gd name="connsiteX6" fmla="*/ 228666 w 308155"/>
                  <a:gd name="connsiteY6" fmla="*/ 66690 h 121262"/>
                  <a:gd name="connsiteX7" fmla="*/ 193741 w 308155"/>
                  <a:gd name="connsiteY7" fmla="*/ 34940 h 121262"/>
                  <a:gd name="connsiteX8" fmla="*/ 155641 w 308155"/>
                  <a:gd name="connsiteY8" fmla="*/ 50815 h 121262"/>
                  <a:gd name="connsiteX9" fmla="*/ 66 w 308155"/>
                  <a:gd name="connsiteY9" fmla="*/ 88915 h 121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155" h="121262">
                    <a:moveTo>
                      <a:pt x="66" y="88915"/>
                    </a:moveTo>
                    <a:cubicBezTo>
                      <a:pt x="-3109" y="91032"/>
                      <a:pt x="109074" y="78332"/>
                      <a:pt x="136591" y="63515"/>
                    </a:cubicBezTo>
                    <a:cubicBezTo>
                      <a:pt x="164108" y="48698"/>
                      <a:pt x="148762" y="1073"/>
                      <a:pt x="165166" y="15"/>
                    </a:cubicBezTo>
                    <a:cubicBezTo>
                      <a:pt x="181570" y="-1043"/>
                      <a:pt x="227608" y="52402"/>
                      <a:pt x="235016" y="57165"/>
                    </a:cubicBezTo>
                    <a:cubicBezTo>
                      <a:pt x="242424" y="61927"/>
                      <a:pt x="197445" y="18007"/>
                      <a:pt x="209616" y="28590"/>
                    </a:cubicBezTo>
                    <a:cubicBezTo>
                      <a:pt x="221787" y="39173"/>
                      <a:pt x="304866" y="114315"/>
                      <a:pt x="308041" y="120665"/>
                    </a:cubicBezTo>
                    <a:cubicBezTo>
                      <a:pt x="311216" y="127015"/>
                      <a:pt x="247716" y="80977"/>
                      <a:pt x="228666" y="66690"/>
                    </a:cubicBezTo>
                    <a:cubicBezTo>
                      <a:pt x="209616" y="52402"/>
                      <a:pt x="205912" y="37586"/>
                      <a:pt x="193741" y="34940"/>
                    </a:cubicBezTo>
                    <a:cubicBezTo>
                      <a:pt x="181570" y="32294"/>
                      <a:pt x="185804" y="41819"/>
                      <a:pt x="155641" y="50815"/>
                    </a:cubicBezTo>
                    <a:cubicBezTo>
                      <a:pt x="125479" y="59811"/>
                      <a:pt x="3241" y="86798"/>
                      <a:pt x="66" y="889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" name="フリーフォーム 150">
                <a:extLst>
                  <a:ext uri="{FF2B5EF4-FFF2-40B4-BE49-F238E27FC236}">
                    <a16:creationId xmlns:a16="http://schemas.microsoft.com/office/drawing/2014/main" id="{AA98EC20-DBC6-6AAF-C1E5-F74886C1CEBD}"/>
                  </a:ext>
                </a:extLst>
              </p:cNvPr>
              <p:cNvSpPr/>
              <p:nvPr/>
            </p:nvSpPr>
            <p:spPr>
              <a:xfrm>
                <a:off x="3983781" y="2153037"/>
                <a:ext cx="163005" cy="954374"/>
              </a:xfrm>
              <a:custGeom>
                <a:avLst/>
                <a:gdLst>
                  <a:gd name="connsiteX0" fmla="*/ 162769 w 163005"/>
                  <a:gd name="connsiteY0" fmla="*/ 2788 h 954374"/>
                  <a:gd name="connsiteX1" fmla="*/ 80219 w 163005"/>
                  <a:gd name="connsiteY1" fmla="*/ 421888 h 954374"/>
                  <a:gd name="connsiteX2" fmla="*/ 92919 w 163005"/>
                  <a:gd name="connsiteY2" fmla="*/ 390138 h 954374"/>
                  <a:gd name="connsiteX3" fmla="*/ 70694 w 163005"/>
                  <a:gd name="connsiteY3" fmla="*/ 564763 h 954374"/>
                  <a:gd name="connsiteX4" fmla="*/ 77044 w 163005"/>
                  <a:gd name="connsiteY4" fmla="*/ 507613 h 954374"/>
                  <a:gd name="connsiteX5" fmla="*/ 26244 w 163005"/>
                  <a:gd name="connsiteY5" fmla="*/ 812413 h 954374"/>
                  <a:gd name="connsiteX6" fmla="*/ 844 w 163005"/>
                  <a:gd name="connsiteY6" fmla="*/ 952113 h 954374"/>
                  <a:gd name="connsiteX7" fmla="*/ 13544 w 163005"/>
                  <a:gd name="connsiteY7" fmla="*/ 856863 h 954374"/>
                  <a:gd name="connsiteX8" fmla="*/ 83394 w 163005"/>
                  <a:gd name="connsiteY8" fmla="*/ 371088 h 954374"/>
                  <a:gd name="connsiteX9" fmla="*/ 64344 w 163005"/>
                  <a:gd name="connsiteY9" fmla="*/ 472688 h 954374"/>
                  <a:gd name="connsiteX10" fmla="*/ 131019 w 163005"/>
                  <a:gd name="connsiteY10" fmla="*/ 164713 h 954374"/>
                  <a:gd name="connsiteX11" fmla="*/ 105619 w 163005"/>
                  <a:gd name="connsiteY11" fmla="*/ 234563 h 954374"/>
                  <a:gd name="connsiteX12" fmla="*/ 162769 w 163005"/>
                  <a:gd name="connsiteY12" fmla="*/ 2788 h 954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3005" h="954374">
                    <a:moveTo>
                      <a:pt x="162769" y="2788"/>
                    </a:moveTo>
                    <a:cubicBezTo>
                      <a:pt x="158536" y="34009"/>
                      <a:pt x="91861" y="357330"/>
                      <a:pt x="80219" y="421888"/>
                    </a:cubicBezTo>
                    <a:cubicBezTo>
                      <a:pt x="68577" y="486446"/>
                      <a:pt x="94507" y="366325"/>
                      <a:pt x="92919" y="390138"/>
                    </a:cubicBezTo>
                    <a:cubicBezTo>
                      <a:pt x="91331" y="413951"/>
                      <a:pt x="73340" y="545184"/>
                      <a:pt x="70694" y="564763"/>
                    </a:cubicBezTo>
                    <a:cubicBezTo>
                      <a:pt x="68048" y="584342"/>
                      <a:pt x="84452" y="466338"/>
                      <a:pt x="77044" y="507613"/>
                    </a:cubicBezTo>
                    <a:cubicBezTo>
                      <a:pt x="69636" y="548888"/>
                      <a:pt x="38944" y="738330"/>
                      <a:pt x="26244" y="812413"/>
                    </a:cubicBezTo>
                    <a:cubicBezTo>
                      <a:pt x="13544" y="886496"/>
                      <a:pt x="2961" y="944705"/>
                      <a:pt x="844" y="952113"/>
                    </a:cubicBezTo>
                    <a:cubicBezTo>
                      <a:pt x="-1273" y="959521"/>
                      <a:pt x="-214" y="953700"/>
                      <a:pt x="13544" y="856863"/>
                    </a:cubicBezTo>
                    <a:cubicBezTo>
                      <a:pt x="27302" y="760026"/>
                      <a:pt x="74927" y="435117"/>
                      <a:pt x="83394" y="371088"/>
                    </a:cubicBezTo>
                    <a:cubicBezTo>
                      <a:pt x="91861" y="307059"/>
                      <a:pt x="56407" y="507084"/>
                      <a:pt x="64344" y="472688"/>
                    </a:cubicBezTo>
                    <a:cubicBezTo>
                      <a:pt x="72281" y="438292"/>
                      <a:pt x="124140" y="204400"/>
                      <a:pt x="131019" y="164713"/>
                    </a:cubicBezTo>
                    <a:cubicBezTo>
                      <a:pt x="137898" y="125026"/>
                      <a:pt x="98211" y="256788"/>
                      <a:pt x="105619" y="234563"/>
                    </a:cubicBezTo>
                    <a:cubicBezTo>
                      <a:pt x="113027" y="212338"/>
                      <a:pt x="167002" y="-28433"/>
                      <a:pt x="162769" y="27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 151">
                <a:extLst>
                  <a:ext uri="{FF2B5EF4-FFF2-40B4-BE49-F238E27FC236}">
                    <a16:creationId xmlns:a16="http://schemas.microsoft.com/office/drawing/2014/main" id="{B5741983-C39C-9444-82E9-7D73D4351793}"/>
                  </a:ext>
                </a:extLst>
              </p:cNvPr>
              <p:cNvSpPr/>
              <p:nvPr/>
            </p:nvSpPr>
            <p:spPr>
              <a:xfrm>
                <a:off x="5809500" y="3021523"/>
                <a:ext cx="576667" cy="297296"/>
              </a:xfrm>
              <a:custGeom>
                <a:avLst/>
                <a:gdLst>
                  <a:gd name="connsiteX0" fmla="*/ 575425 w 576667"/>
                  <a:gd name="connsiteY0" fmla="*/ 1077 h 297296"/>
                  <a:gd name="connsiteX1" fmla="*/ 216650 w 576667"/>
                  <a:gd name="connsiteY1" fmla="*/ 143952 h 297296"/>
                  <a:gd name="connsiteX2" fmla="*/ 267450 w 576667"/>
                  <a:gd name="connsiteY2" fmla="*/ 128077 h 297296"/>
                  <a:gd name="connsiteX3" fmla="*/ 7100 w 576667"/>
                  <a:gd name="connsiteY3" fmla="*/ 293177 h 297296"/>
                  <a:gd name="connsiteX4" fmla="*/ 92825 w 576667"/>
                  <a:gd name="connsiteY4" fmla="*/ 236027 h 297296"/>
                  <a:gd name="connsiteX5" fmla="*/ 296025 w 576667"/>
                  <a:gd name="connsiteY5" fmla="*/ 112202 h 297296"/>
                  <a:gd name="connsiteX6" fmla="*/ 203950 w 576667"/>
                  <a:gd name="connsiteY6" fmla="*/ 147127 h 297296"/>
                  <a:gd name="connsiteX7" fmla="*/ 397625 w 576667"/>
                  <a:gd name="connsiteY7" fmla="*/ 74102 h 297296"/>
                  <a:gd name="connsiteX8" fmla="*/ 337300 w 576667"/>
                  <a:gd name="connsiteY8" fmla="*/ 77277 h 297296"/>
                  <a:gd name="connsiteX9" fmla="*/ 575425 w 576667"/>
                  <a:gd name="connsiteY9" fmla="*/ 1077 h 297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6667" h="297296">
                    <a:moveTo>
                      <a:pt x="575425" y="1077"/>
                    </a:moveTo>
                    <a:cubicBezTo>
                      <a:pt x="555317" y="12189"/>
                      <a:pt x="267979" y="122785"/>
                      <a:pt x="216650" y="143952"/>
                    </a:cubicBezTo>
                    <a:cubicBezTo>
                      <a:pt x="165321" y="165119"/>
                      <a:pt x="302375" y="103206"/>
                      <a:pt x="267450" y="128077"/>
                    </a:cubicBezTo>
                    <a:cubicBezTo>
                      <a:pt x="232525" y="152948"/>
                      <a:pt x="36204" y="275185"/>
                      <a:pt x="7100" y="293177"/>
                    </a:cubicBezTo>
                    <a:cubicBezTo>
                      <a:pt x="-22004" y="311169"/>
                      <a:pt x="44671" y="266190"/>
                      <a:pt x="92825" y="236027"/>
                    </a:cubicBezTo>
                    <a:cubicBezTo>
                      <a:pt x="140979" y="205865"/>
                      <a:pt x="277504" y="127019"/>
                      <a:pt x="296025" y="112202"/>
                    </a:cubicBezTo>
                    <a:cubicBezTo>
                      <a:pt x="314546" y="97385"/>
                      <a:pt x="203950" y="147127"/>
                      <a:pt x="203950" y="147127"/>
                    </a:cubicBezTo>
                    <a:cubicBezTo>
                      <a:pt x="220883" y="140777"/>
                      <a:pt x="375400" y="85744"/>
                      <a:pt x="397625" y="74102"/>
                    </a:cubicBezTo>
                    <a:cubicBezTo>
                      <a:pt x="419850" y="62460"/>
                      <a:pt x="309254" y="86273"/>
                      <a:pt x="337300" y="77277"/>
                    </a:cubicBezTo>
                    <a:cubicBezTo>
                      <a:pt x="365346" y="68281"/>
                      <a:pt x="595533" y="-10035"/>
                      <a:pt x="575425" y="10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3" name="フリーフォーム 152">
                <a:extLst>
                  <a:ext uri="{FF2B5EF4-FFF2-40B4-BE49-F238E27FC236}">
                    <a16:creationId xmlns:a16="http://schemas.microsoft.com/office/drawing/2014/main" id="{4B536EB0-F0C0-34FD-1698-A8838E7A7267}"/>
                  </a:ext>
                </a:extLst>
              </p:cNvPr>
              <p:cNvSpPr/>
              <p:nvPr/>
            </p:nvSpPr>
            <p:spPr>
              <a:xfrm>
                <a:off x="6019344" y="3055019"/>
                <a:ext cx="822783" cy="129906"/>
              </a:xfrm>
              <a:custGeom>
                <a:avLst/>
                <a:gdLst>
                  <a:gd name="connsiteX0" fmla="*/ 456 w 822783"/>
                  <a:gd name="connsiteY0" fmla="*/ 129506 h 129906"/>
                  <a:gd name="connsiteX1" fmla="*/ 362406 w 822783"/>
                  <a:gd name="connsiteY1" fmla="*/ 5681 h 129906"/>
                  <a:gd name="connsiteX2" fmla="*/ 314781 w 822783"/>
                  <a:gd name="connsiteY2" fmla="*/ 21556 h 129906"/>
                  <a:gd name="connsiteX3" fmla="*/ 387806 w 822783"/>
                  <a:gd name="connsiteY3" fmla="*/ 27906 h 129906"/>
                  <a:gd name="connsiteX4" fmla="*/ 610056 w 822783"/>
                  <a:gd name="connsiteY4" fmla="*/ 72356 h 129906"/>
                  <a:gd name="connsiteX5" fmla="*/ 689431 w 822783"/>
                  <a:gd name="connsiteY5" fmla="*/ 72356 h 129906"/>
                  <a:gd name="connsiteX6" fmla="*/ 822781 w 822783"/>
                  <a:gd name="connsiteY6" fmla="*/ 21556 h 129906"/>
                  <a:gd name="connsiteX7" fmla="*/ 686256 w 822783"/>
                  <a:gd name="connsiteY7" fmla="*/ 62831 h 129906"/>
                  <a:gd name="connsiteX8" fmla="*/ 489406 w 822783"/>
                  <a:gd name="connsiteY8" fmla="*/ 46956 h 129906"/>
                  <a:gd name="connsiteX9" fmla="*/ 390981 w 822783"/>
                  <a:gd name="connsiteY9" fmla="*/ 2506 h 129906"/>
                  <a:gd name="connsiteX10" fmla="*/ 289381 w 822783"/>
                  <a:gd name="connsiteY10" fmla="*/ 43781 h 129906"/>
                  <a:gd name="connsiteX11" fmla="*/ 456 w 822783"/>
                  <a:gd name="connsiteY11" fmla="*/ 129506 h 129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22783" h="129906">
                    <a:moveTo>
                      <a:pt x="456" y="129506"/>
                    </a:moveTo>
                    <a:cubicBezTo>
                      <a:pt x="12627" y="123156"/>
                      <a:pt x="310019" y="23673"/>
                      <a:pt x="362406" y="5681"/>
                    </a:cubicBezTo>
                    <a:cubicBezTo>
                      <a:pt x="414793" y="-12311"/>
                      <a:pt x="310548" y="17852"/>
                      <a:pt x="314781" y="21556"/>
                    </a:cubicBezTo>
                    <a:cubicBezTo>
                      <a:pt x="319014" y="25260"/>
                      <a:pt x="338593" y="19439"/>
                      <a:pt x="387806" y="27906"/>
                    </a:cubicBezTo>
                    <a:cubicBezTo>
                      <a:pt x="437019" y="36373"/>
                      <a:pt x="559785" y="64948"/>
                      <a:pt x="610056" y="72356"/>
                    </a:cubicBezTo>
                    <a:cubicBezTo>
                      <a:pt x="660327" y="79764"/>
                      <a:pt x="653977" y="80823"/>
                      <a:pt x="689431" y="72356"/>
                    </a:cubicBezTo>
                    <a:cubicBezTo>
                      <a:pt x="724885" y="63889"/>
                      <a:pt x="823310" y="23143"/>
                      <a:pt x="822781" y="21556"/>
                    </a:cubicBezTo>
                    <a:cubicBezTo>
                      <a:pt x="822252" y="19969"/>
                      <a:pt x="741819" y="58598"/>
                      <a:pt x="686256" y="62831"/>
                    </a:cubicBezTo>
                    <a:cubicBezTo>
                      <a:pt x="630693" y="67064"/>
                      <a:pt x="538619" y="57010"/>
                      <a:pt x="489406" y="46956"/>
                    </a:cubicBezTo>
                    <a:cubicBezTo>
                      <a:pt x="440194" y="36902"/>
                      <a:pt x="424318" y="3035"/>
                      <a:pt x="390981" y="2506"/>
                    </a:cubicBezTo>
                    <a:cubicBezTo>
                      <a:pt x="357644" y="1977"/>
                      <a:pt x="356056" y="22614"/>
                      <a:pt x="289381" y="43781"/>
                    </a:cubicBezTo>
                    <a:cubicBezTo>
                      <a:pt x="222706" y="64948"/>
                      <a:pt x="-11715" y="135856"/>
                      <a:pt x="456" y="1295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4" name="フリーフォーム 153">
                <a:extLst>
                  <a:ext uri="{FF2B5EF4-FFF2-40B4-BE49-F238E27FC236}">
                    <a16:creationId xmlns:a16="http://schemas.microsoft.com/office/drawing/2014/main" id="{755687D9-A2A1-D201-D96A-201D6B95F3D3}"/>
                  </a:ext>
                </a:extLst>
              </p:cNvPr>
              <p:cNvSpPr/>
              <p:nvPr/>
            </p:nvSpPr>
            <p:spPr>
              <a:xfrm>
                <a:off x="5937460" y="3114557"/>
                <a:ext cx="848886" cy="98631"/>
              </a:xfrm>
              <a:custGeom>
                <a:avLst/>
                <a:gdLst>
                  <a:gd name="connsiteX0" fmla="*/ 2965 w 848886"/>
                  <a:gd name="connsiteY0" fmla="*/ 98543 h 98631"/>
                  <a:gd name="connsiteX1" fmla="*/ 498265 w 848886"/>
                  <a:gd name="connsiteY1" fmla="*/ 15993 h 98631"/>
                  <a:gd name="connsiteX2" fmla="*/ 412540 w 848886"/>
                  <a:gd name="connsiteY2" fmla="*/ 19168 h 98631"/>
                  <a:gd name="connsiteX3" fmla="*/ 714165 w 848886"/>
                  <a:gd name="connsiteY3" fmla="*/ 35043 h 98631"/>
                  <a:gd name="connsiteX4" fmla="*/ 809415 w 848886"/>
                  <a:gd name="connsiteY4" fmla="*/ 19168 h 98631"/>
                  <a:gd name="connsiteX5" fmla="*/ 844340 w 848886"/>
                  <a:gd name="connsiteY5" fmla="*/ 118 h 98631"/>
                  <a:gd name="connsiteX6" fmla="*/ 714165 w 848886"/>
                  <a:gd name="connsiteY6" fmla="*/ 28693 h 98631"/>
                  <a:gd name="connsiteX7" fmla="*/ 491915 w 848886"/>
                  <a:gd name="connsiteY7" fmla="*/ 15993 h 98631"/>
                  <a:gd name="connsiteX8" fmla="*/ 177590 w 848886"/>
                  <a:gd name="connsiteY8" fmla="*/ 15993 h 98631"/>
                  <a:gd name="connsiteX9" fmla="*/ 285540 w 848886"/>
                  <a:gd name="connsiteY9" fmla="*/ 31868 h 98631"/>
                  <a:gd name="connsiteX10" fmla="*/ 2965 w 848886"/>
                  <a:gd name="connsiteY10" fmla="*/ 98543 h 9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48886" h="98631">
                    <a:moveTo>
                      <a:pt x="2965" y="98543"/>
                    </a:moveTo>
                    <a:cubicBezTo>
                      <a:pt x="38419" y="95897"/>
                      <a:pt x="430003" y="29222"/>
                      <a:pt x="498265" y="15993"/>
                    </a:cubicBezTo>
                    <a:cubicBezTo>
                      <a:pt x="566527" y="2764"/>
                      <a:pt x="376557" y="15993"/>
                      <a:pt x="412540" y="19168"/>
                    </a:cubicBezTo>
                    <a:cubicBezTo>
                      <a:pt x="448523" y="22343"/>
                      <a:pt x="648019" y="35043"/>
                      <a:pt x="714165" y="35043"/>
                    </a:cubicBezTo>
                    <a:cubicBezTo>
                      <a:pt x="780311" y="35043"/>
                      <a:pt x="787719" y="24989"/>
                      <a:pt x="809415" y="19168"/>
                    </a:cubicBezTo>
                    <a:cubicBezTo>
                      <a:pt x="831111" y="13347"/>
                      <a:pt x="860215" y="-1470"/>
                      <a:pt x="844340" y="118"/>
                    </a:cubicBezTo>
                    <a:cubicBezTo>
                      <a:pt x="828465" y="1705"/>
                      <a:pt x="772902" y="26047"/>
                      <a:pt x="714165" y="28693"/>
                    </a:cubicBezTo>
                    <a:cubicBezTo>
                      <a:pt x="655428" y="31339"/>
                      <a:pt x="581344" y="18110"/>
                      <a:pt x="491915" y="15993"/>
                    </a:cubicBezTo>
                    <a:cubicBezTo>
                      <a:pt x="402486" y="13876"/>
                      <a:pt x="211986" y="13347"/>
                      <a:pt x="177590" y="15993"/>
                    </a:cubicBezTo>
                    <a:cubicBezTo>
                      <a:pt x="143194" y="18639"/>
                      <a:pt x="309882" y="19697"/>
                      <a:pt x="285540" y="31868"/>
                    </a:cubicBezTo>
                    <a:cubicBezTo>
                      <a:pt x="261198" y="44039"/>
                      <a:pt x="-32489" y="101189"/>
                      <a:pt x="2965" y="985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5" name="フリーフォーム 154">
                <a:extLst>
                  <a:ext uri="{FF2B5EF4-FFF2-40B4-BE49-F238E27FC236}">
                    <a16:creationId xmlns:a16="http://schemas.microsoft.com/office/drawing/2014/main" id="{3B1F1C4E-A2D5-5E34-457D-004C8B7FB24A}"/>
                  </a:ext>
                </a:extLst>
              </p:cNvPr>
              <p:cNvSpPr/>
              <p:nvPr/>
            </p:nvSpPr>
            <p:spPr>
              <a:xfrm>
                <a:off x="6661143" y="3065973"/>
                <a:ext cx="132801" cy="306222"/>
              </a:xfrm>
              <a:custGeom>
                <a:avLst/>
                <a:gdLst>
                  <a:gd name="connsiteX0" fmla="*/ 120657 w 132801"/>
                  <a:gd name="connsiteY0" fmla="*/ 1077 h 306222"/>
                  <a:gd name="connsiteX1" fmla="*/ 120657 w 132801"/>
                  <a:gd name="connsiteY1" fmla="*/ 124902 h 306222"/>
                  <a:gd name="connsiteX2" fmla="*/ 130182 w 132801"/>
                  <a:gd name="connsiteY2" fmla="*/ 93152 h 306222"/>
                  <a:gd name="connsiteX3" fmla="*/ 66682 w 132801"/>
                  <a:gd name="connsiteY3" fmla="*/ 216977 h 306222"/>
                  <a:gd name="connsiteX4" fmla="*/ 47632 w 132801"/>
                  <a:gd name="connsiteY4" fmla="*/ 267777 h 306222"/>
                  <a:gd name="connsiteX5" fmla="*/ 7 w 132801"/>
                  <a:gd name="connsiteY5" fmla="*/ 305877 h 306222"/>
                  <a:gd name="connsiteX6" fmla="*/ 44457 w 132801"/>
                  <a:gd name="connsiteY6" fmla="*/ 245552 h 306222"/>
                  <a:gd name="connsiteX7" fmla="*/ 107957 w 132801"/>
                  <a:gd name="connsiteY7" fmla="*/ 153477 h 306222"/>
                  <a:gd name="connsiteX8" fmla="*/ 88907 w 132801"/>
                  <a:gd name="connsiteY8" fmla="*/ 207452 h 306222"/>
                  <a:gd name="connsiteX9" fmla="*/ 120657 w 132801"/>
                  <a:gd name="connsiteY9" fmla="*/ 1077 h 306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2801" h="306222">
                    <a:moveTo>
                      <a:pt x="120657" y="1077"/>
                    </a:moveTo>
                    <a:cubicBezTo>
                      <a:pt x="125949" y="-12681"/>
                      <a:pt x="119069" y="109556"/>
                      <a:pt x="120657" y="124902"/>
                    </a:cubicBezTo>
                    <a:cubicBezTo>
                      <a:pt x="122245" y="140248"/>
                      <a:pt x="139178" y="77806"/>
                      <a:pt x="130182" y="93152"/>
                    </a:cubicBezTo>
                    <a:cubicBezTo>
                      <a:pt x="121186" y="108498"/>
                      <a:pt x="80440" y="187873"/>
                      <a:pt x="66682" y="216977"/>
                    </a:cubicBezTo>
                    <a:cubicBezTo>
                      <a:pt x="52924" y="246081"/>
                      <a:pt x="58744" y="252961"/>
                      <a:pt x="47632" y="267777"/>
                    </a:cubicBezTo>
                    <a:cubicBezTo>
                      <a:pt x="36520" y="282593"/>
                      <a:pt x="536" y="309581"/>
                      <a:pt x="7" y="305877"/>
                    </a:cubicBezTo>
                    <a:cubicBezTo>
                      <a:pt x="-522" y="302173"/>
                      <a:pt x="26465" y="270952"/>
                      <a:pt x="44457" y="245552"/>
                    </a:cubicBezTo>
                    <a:cubicBezTo>
                      <a:pt x="62449" y="220152"/>
                      <a:pt x="100549" y="159827"/>
                      <a:pt x="107957" y="153477"/>
                    </a:cubicBezTo>
                    <a:cubicBezTo>
                      <a:pt x="115365" y="147127"/>
                      <a:pt x="88378" y="227031"/>
                      <a:pt x="88907" y="207452"/>
                    </a:cubicBezTo>
                    <a:cubicBezTo>
                      <a:pt x="89436" y="187873"/>
                      <a:pt x="115365" y="14835"/>
                      <a:pt x="120657" y="10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 155">
                <a:extLst>
                  <a:ext uri="{FF2B5EF4-FFF2-40B4-BE49-F238E27FC236}">
                    <a16:creationId xmlns:a16="http://schemas.microsoft.com/office/drawing/2014/main" id="{D78E6A3C-FE2C-88CC-EACF-0A5EB8CA3519}"/>
                  </a:ext>
                </a:extLst>
              </p:cNvPr>
              <p:cNvSpPr/>
              <p:nvPr/>
            </p:nvSpPr>
            <p:spPr>
              <a:xfrm>
                <a:off x="6096859" y="3113991"/>
                <a:ext cx="650129" cy="298195"/>
              </a:xfrm>
              <a:custGeom>
                <a:avLst/>
                <a:gdLst>
                  <a:gd name="connsiteX0" fmla="*/ 650016 w 650129"/>
                  <a:gd name="connsiteY0" fmla="*/ 684 h 298195"/>
                  <a:gd name="connsiteX1" fmla="*/ 605566 w 650129"/>
                  <a:gd name="connsiteY1" fmla="*/ 67359 h 298195"/>
                  <a:gd name="connsiteX2" fmla="*/ 608741 w 650129"/>
                  <a:gd name="connsiteY2" fmla="*/ 162609 h 298195"/>
                  <a:gd name="connsiteX3" fmla="*/ 640491 w 650129"/>
                  <a:gd name="connsiteY3" fmla="*/ 102284 h 298195"/>
                  <a:gd name="connsiteX4" fmla="*/ 611916 w 650129"/>
                  <a:gd name="connsiteY4" fmla="*/ 172134 h 298195"/>
                  <a:gd name="connsiteX5" fmla="*/ 481741 w 650129"/>
                  <a:gd name="connsiteY5" fmla="*/ 210234 h 298195"/>
                  <a:gd name="connsiteX6" fmla="*/ 230916 w 650129"/>
                  <a:gd name="connsiteY6" fmla="*/ 270559 h 298195"/>
                  <a:gd name="connsiteX7" fmla="*/ 5491 w 650129"/>
                  <a:gd name="connsiteY7" fmla="*/ 295959 h 298195"/>
                  <a:gd name="connsiteX8" fmla="*/ 469041 w 650129"/>
                  <a:gd name="connsiteY8" fmla="*/ 216584 h 298195"/>
                  <a:gd name="connsiteX9" fmla="*/ 335691 w 650129"/>
                  <a:gd name="connsiteY9" fmla="*/ 226109 h 298195"/>
                  <a:gd name="connsiteX10" fmla="*/ 618266 w 650129"/>
                  <a:gd name="connsiteY10" fmla="*/ 181659 h 298195"/>
                  <a:gd name="connsiteX11" fmla="*/ 615091 w 650129"/>
                  <a:gd name="connsiteY11" fmla="*/ 108634 h 298195"/>
                  <a:gd name="connsiteX12" fmla="*/ 618266 w 650129"/>
                  <a:gd name="connsiteY12" fmla="*/ 108634 h 298195"/>
                  <a:gd name="connsiteX13" fmla="*/ 650016 w 650129"/>
                  <a:gd name="connsiteY13" fmla="*/ 684 h 298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50129" h="298195">
                    <a:moveTo>
                      <a:pt x="650016" y="684"/>
                    </a:moveTo>
                    <a:cubicBezTo>
                      <a:pt x="647899" y="-6195"/>
                      <a:pt x="612445" y="40372"/>
                      <a:pt x="605566" y="67359"/>
                    </a:cubicBezTo>
                    <a:cubicBezTo>
                      <a:pt x="598687" y="94346"/>
                      <a:pt x="602920" y="156788"/>
                      <a:pt x="608741" y="162609"/>
                    </a:cubicBezTo>
                    <a:cubicBezTo>
                      <a:pt x="614562" y="168430"/>
                      <a:pt x="639962" y="100697"/>
                      <a:pt x="640491" y="102284"/>
                    </a:cubicBezTo>
                    <a:cubicBezTo>
                      <a:pt x="641020" y="103871"/>
                      <a:pt x="638374" y="154142"/>
                      <a:pt x="611916" y="172134"/>
                    </a:cubicBezTo>
                    <a:cubicBezTo>
                      <a:pt x="585458" y="190126"/>
                      <a:pt x="545241" y="193830"/>
                      <a:pt x="481741" y="210234"/>
                    </a:cubicBezTo>
                    <a:cubicBezTo>
                      <a:pt x="418241" y="226638"/>
                      <a:pt x="310291" y="256272"/>
                      <a:pt x="230916" y="270559"/>
                    </a:cubicBezTo>
                    <a:cubicBezTo>
                      <a:pt x="151541" y="284846"/>
                      <a:pt x="-34196" y="304955"/>
                      <a:pt x="5491" y="295959"/>
                    </a:cubicBezTo>
                    <a:cubicBezTo>
                      <a:pt x="45178" y="286963"/>
                      <a:pt x="414008" y="228226"/>
                      <a:pt x="469041" y="216584"/>
                    </a:cubicBezTo>
                    <a:cubicBezTo>
                      <a:pt x="524074" y="204942"/>
                      <a:pt x="310820" y="231930"/>
                      <a:pt x="335691" y="226109"/>
                    </a:cubicBezTo>
                    <a:cubicBezTo>
                      <a:pt x="360562" y="220288"/>
                      <a:pt x="571699" y="201238"/>
                      <a:pt x="618266" y="181659"/>
                    </a:cubicBezTo>
                    <a:cubicBezTo>
                      <a:pt x="664833" y="162080"/>
                      <a:pt x="615091" y="120805"/>
                      <a:pt x="615091" y="108634"/>
                    </a:cubicBezTo>
                    <a:cubicBezTo>
                      <a:pt x="615091" y="96463"/>
                      <a:pt x="612445" y="121863"/>
                      <a:pt x="618266" y="108634"/>
                    </a:cubicBezTo>
                    <a:cubicBezTo>
                      <a:pt x="624087" y="95405"/>
                      <a:pt x="652133" y="7563"/>
                      <a:pt x="650016" y="6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7" name="フリーフォーム 156">
                <a:extLst>
                  <a:ext uri="{FF2B5EF4-FFF2-40B4-BE49-F238E27FC236}">
                    <a16:creationId xmlns:a16="http://schemas.microsoft.com/office/drawing/2014/main" id="{9029FA38-0069-EFA4-BD65-0566272EB306}"/>
                  </a:ext>
                </a:extLst>
              </p:cNvPr>
              <p:cNvSpPr/>
              <p:nvPr/>
            </p:nvSpPr>
            <p:spPr>
              <a:xfrm>
                <a:off x="5826070" y="3276569"/>
                <a:ext cx="392315" cy="311646"/>
              </a:xfrm>
              <a:custGeom>
                <a:avLst/>
                <a:gdLst>
                  <a:gd name="connsiteX0" fmla="*/ 41330 w 392315"/>
                  <a:gd name="connsiteY0" fmla="*/ 31 h 311646"/>
                  <a:gd name="connsiteX1" fmla="*/ 6405 w 392315"/>
                  <a:gd name="connsiteY1" fmla="*/ 117506 h 311646"/>
                  <a:gd name="connsiteX2" fmla="*/ 3230 w 392315"/>
                  <a:gd name="connsiteY2" fmla="*/ 85756 h 311646"/>
                  <a:gd name="connsiteX3" fmla="*/ 41330 w 392315"/>
                  <a:gd name="connsiteY3" fmla="*/ 190531 h 311646"/>
                  <a:gd name="connsiteX4" fmla="*/ 38155 w 392315"/>
                  <a:gd name="connsiteY4" fmla="*/ 165131 h 311646"/>
                  <a:gd name="connsiteX5" fmla="*/ 127055 w 392315"/>
                  <a:gd name="connsiteY5" fmla="*/ 225456 h 311646"/>
                  <a:gd name="connsiteX6" fmla="*/ 203255 w 392315"/>
                  <a:gd name="connsiteY6" fmla="*/ 254031 h 311646"/>
                  <a:gd name="connsiteX7" fmla="*/ 390580 w 392315"/>
                  <a:gd name="connsiteY7" fmla="*/ 311181 h 311646"/>
                  <a:gd name="connsiteX8" fmla="*/ 301680 w 392315"/>
                  <a:gd name="connsiteY8" fmla="*/ 282606 h 311646"/>
                  <a:gd name="connsiteX9" fmla="*/ 69905 w 392315"/>
                  <a:gd name="connsiteY9" fmla="*/ 206406 h 311646"/>
                  <a:gd name="connsiteX10" fmla="*/ 44505 w 392315"/>
                  <a:gd name="connsiteY10" fmla="*/ 177831 h 311646"/>
                  <a:gd name="connsiteX11" fmla="*/ 31805 w 392315"/>
                  <a:gd name="connsiteY11" fmla="*/ 130206 h 311646"/>
                  <a:gd name="connsiteX12" fmla="*/ 41330 w 392315"/>
                  <a:gd name="connsiteY12" fmla="*/ 31 h 31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92315" h="311646">
                    <a:moveTo>
                      <a:pt x="41330" y="31"/>
                    </a:moveTo>
                    <a:cubicBezTo>
                      <a:pt x="37097" y="-2086"/>
                      <a:pt x="12755" y="103218"/>
                      <a:pt x="6405" y="117506"/>
                    </a:cubicBezTo>
                    <a:cubicBezTo>
                      <a:pt x="55" y="131794"/>
                      <a:pt x="-2591" y="73585"/>
                      <a:pt x="3230" y="85756"/>
                    </a:cubicBezTo>
                    <a:cubicBezTo>
                      <a:pt x="9051" y="97927"/>
                      <a:pt x="35509" y="177302"/>
                      <a:pt x="41330" y="190531"/>
                    </a:cubicBezTo>
                    <a:cubicBezTo>
                      <a:pt x="47151" y="203760"/>
                      <a:pt x="23868" y="159310"/>
                      <a:pt x="38155" y="165131"/>
                    </a:cubicBezTo>
                    <a:cubicBezTo>
                      <a:pt x="52442" y="170952"/>
                      <a:pt x="99538" y="210639"/>
                      <a:pt x="127055" y="225456"/>
                    </a:cubicBezTo>
                    <a:cubicBezTo>
                      <a:pt x="154572" y="240273"/>
                      <a:pt x="159334" y="239744"/>
                      <a:pt x="203255" y="254031"/>
                    </a:cubicBezTo>
                    <a:cubicBezTo>
                      <a:pt x="247176" y="268318"/>
                      <a:pt x="374176" y="306418"/>
                      <a:pt x="390580" y="311181"/>
                    </a:cubicBezTo>
                    <a:cubicBezTo>
                      <a:pt x="406984" y="315944"/>
                      <a:pt x="301680" y="282606"/>
                      <a:pt x="301680" y="282606"/>
                    </a:cubicBezTo>
                    <a:cubicBezTo>
                      <a:pt x="248234" y="265144"/>
                      <a:pt x="112767" y="223868"/>
                      <a:pt x="69905" y="206406"/>
                    </a:cubicBezTo>
                    <a:cubicBezTo>
                      <a:pt x="27043" y="188944"/>
                      <a:pt x="50855" y="190531"/>
                      <a:pt x="44505" y="177831"/>
                    </a:cubicBezTo>
                    <a:cubicBezTo>
                      <a:pt x="38155" y="165131"/>
                      <a:pt x="33922" y="157194"/>
                      <a:pt x="31805" y="130206"/>
                    </a:cubicBezTo>
                    <a:cubicBezTo>
                      <a:pt x="29688" y="103219"/>
                      <a:pt x="45563" y="2148"/>
                      <a:pt x="41330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8" name="フリーフォーム 157">
                <a:extLst>
                  <a:ext uri="{FF2B5EF4-FFF2-40B4-BE49-F238E27FC236}">
                    <a16:creationId xmlns:a16="http://schemas.microsoft.com/office/drawing/2014/main" id="{B6BC5D83-E3E0-FFF8-2F81-0FF65B2AFDC2}"/>
                  </a:ext>
                </a:extLst>
              </p:cNvPr>
              <p:cNvSpPr/>
              <p:nvPr/>
            </p:nvSpPr>
            <p:spPr>
              <a:xfrm>
                <a:off x="5860525" y="3403600"/>
                <a:ext cx="439583" cy="171467"/>
              </a:xfrm>
              <a:custGeom>
                <a:avLst/>
                <a:gdLst>
                  <a:gd name="connsiteX0" fmla="*/ 525 w 439583"/>
                  <a:gd name="connsiteY0" fmla="*/ 50800 h 171467"/>
                  <a:gd name="connsiteX1" fmla="*/ 152925 w 439583"/>
                  <a:gd name="connsiteY1" fmla="*/ 19050 h 171467"/>
                  <a:gd name="connsiteX2" fmla="*/ 111650 w 439583"/>
                  <a:gd name="connsiteY2" fmla="*/ 15875 h 171467"/>
                  <a:gd name="connsiteX3" fmla="*/ 216425 w 439583"/>
                  <a:gd name="connsiteY3" fmla="*/ 0 h 171467"/>
                  <a:gd name="connsiteX4" fmla="*/ 200550 w 439583"/>
                  <a:gd name="connsiteY4" fmla="*/ 15875 h 171467"/>
                  <a:gd name="connsiteX5" fmla="*/ 311675 w 439583"/>
                  <a:gd name="connsiteY5" fmla="*/ 63500 h 171467"/>
                  <a:gd name="connsiteX6" fmla="*/ 435500 w 439583"/>
                  <a:gd name="connsiteY6" fmla="*/ 82550 h 171467"/>
                  <a:gd name="connsiteX7" fmla="*/ 403750 w 439583"/>
                  <a:gd name="connsiteY7" fmla="*/ 101600 h 171467"/>
                  <a:gd name="connsiteX8" fmla="*/ 343425 w 439583"/>
                  <a:gd name="connsiteY8" fmla="*/ 171450 h 171467"/>
                  <a:gd name="connsiteX9" fmla="*/ 403750 w 439583"/>
                  <a:gd name="connsiteY9" fmla="*/ 107950 h 171467"/>
                  <a:gd name="connsiteX10" fmla="*/ 330725 w 439583"/>
                  <a:gd name="connsiteY10" fmla="*/ 73025 h 171467"/>
                  <a:gd name="connsiteX11" fmla="*/ 210075 w 439583"/>
                  <a:gd name="connsiteY11" fmla="*/ 69850 h 171467"/>
                  <a:gd name="connsiteX12" fmla="*/ 178325 w 439583"/>
                  <a:gd name="connsiteY12" fmla="*/ 31750 h 171467"/>
                  <a:gd name="connsiteX13" fmla="*/ 105300 w 439583"/>
                  <a:gd name="connsiteY13" fmla="*/ 38100 h 171467"/>
                  <a:gd name="connsiteX14" fmla="*/ 525 w 439583"/>
                  <a:gd name="connsiteY14" fmla="*/ 50800 h 171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9583" h="171467">
                    <a:moveTo>
                      <a:pt x="525" y="50800"/>
                    </a:moveTo>
                    <a:cubicBezTo>
                      <a:pt x="8463" y="47625"/>
                      <a:pt x="134404" y="24871"/>
                      <a:pt x="152925" y="19050"/>
                    </a:cubicBezTo>
                    <a:cubicBezTo>
                      <a:pt x="171446" y="13229"/>
                      <a:pt x="101067" y="19050"/>
                      <a:pt x="111650" y="15875"/>
                    </a:cubicBezTo>
                    <a:cubicBezTo>
                      <a:pt x="122233" y="12700"/>
                      <a:pt x="201608" y="0"/>
                      <a:pt x="216425" y="0"/>
                    </a:cubicBezTo>
                    <a:cubicBezTo>
                      <a:pt x="231242" y="0"/>
                      <a:pt x="184675" y="5292"/>
                      <a:pt x="200550" y="15875"/>
                    </a:cubicBezTo>
                    <a:cubicBezTo>
                      <a:pt x="216425" y="26458"/>
                      <a:pt x="272517" y="52388"/>
                      <a:pt x="311675" y="63500"/>
                    </a:cubicBezTo>
                    <a:cubicBezTo>
                      <a:pt x="350833" y="74613"/>
                      <a:pt x="420154" y="76200"/>
                      <a:pt x="435500" y="82550"/>
                    </a:cubicBezTo>
                    <a:cubicBezTo>
                      <a:pt x="450846" y="88900"/>
                      <a:pt x="419096" y="86783"/>
                      <a:pt x="403750" y="101600"/>
                    </a:cubicBezTo>
                    <a:cubicBezTo>
                      <a:pt x="388404" y="116417"/>
                      <a:pt x="343425" y="170392"/>
                      <a:pt x="343425" y="171450"/>
                    </a:cubicBezTo>
                    <a:cubicBezTo>
                      <a:pt x="343425" y="172508"/>
                      <a:pt x="405867" y="124354"/>
                      <a:pt x="403750" y="107950"/>
                    </a:cubicBezTo>
                    <a:cubicBezTo>
                      <a:pt x="401633" y="91546"/>
                      <a:pt x="363004" y="79375"/>
                      <a:pt x="330725" y="73025"/>
                    </a:cubicBezTo>
                    <a:cubicBezTo>
                      <a:pt x="298446" y="66675"/>
                      <a:pt x="235475" y="76729"/>
                      <a:pt x="210075" y="69850"/>
                    </a:cubicBezTo>
                    <a:cubicBezTo>
                      <a:pt x="184675" y="62971"/>
                      <a:pt x="195787" y="37042"/>
                      <a:pt x="178325" y="31750"/>
                    </a:cubicBezTo>
                    <a:cubicBezTo>
                      <a:pt x="160863" y="26458"/>
                      <a:pt x="133875" y="33338"/>
                      <a:pt x="105300" y="38100"/>
                    </a:cubicBezTo>
                    <a:cubicBezTo>
                      <a:pt x="76725" y="42862"/>
                      <a:pt x="-7413" y="53975"/>
                      <a:pt x="525" y="508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9" name="フリーフォーム 158">
                <a:extLst>
                  <a:ext uri="{FF2B5EF4-FFF2-40B4-BE49-F238E27FC236}">
                    <a16:creationId xmlns:a16="http://schemas.microsoft.com/office/drawing/2014/main" id="{DB6D8BC5-0B25-979E-71A2-CFF3E7D9BB18}"/>
                  </a:ext>
                </a:extLst>
              </p:cNvPr>
              <p:cNvSpPr/>
              <p:nvPr/>
            </p:nvSpPr>
            <p:spPr>
              <a:xfrm>
                <a:off x="6102342" y="3355739"/>
                <a:ext cx="593911" cy="143003"/>
              </a:xfrm>
              <a:custGeom>
                <a:avLst/>
                <a:gdLst>
                  <a:gd name="connsiteX0" fmla="*/ 8 w 593911"/>
                  <a:gd name="connsiteY0" fmla="*/ 44686 h 143003"/>
                  <a:gd name="connsiteX1" fmla="*/ 241308 w 593911"/>
                  <a:gd name="connsiteY1" fmla="*/ 139936 h 143003"/>
                  <a:gd name="connsiteX2" fmla="*/ 203208 w 593911"/>
                  <a:gd name="connsiteY2" fmla="*/ 117711 h 143003"/>
                  <a:gd name="connsiteX3" fmla="*/ 304808 w 593911"/>
                  <a:gd name="connsiteY3" fmla="*/ 98661 h 143003"/>
                  <a:gd name="connsiteX4" fmla="*/ 441333 w 593911"/>
                  <a:gd name="connsiteY4" fmla="*/ 25636 h 143003"/>
                  <a:gd name="connsiteX5" fmla="*/ 381008 w 593911"/>
                  <a:gd name="connsiteY5" fmla="*/ 54211 h 143003"/>
                  <a:gd name="connsiteX6" fmla="*/ 593733 w 593911"/>
                  <a:gd name="connsiteY6" fmla="*/ 236 h 143003"/>
                  <a:gd name="connsiteX7" fmla="*/ 339733 w 593911"/>
                  <a:gd name="connsiteY7" fmla="*/ 79611 h 143003"/>
                  <a:gd name="connsiteX8" fmla="*/ 250833 w 593911"/>
                  <a:gd name="connsiteY8" fmla="*/ 105011 h 143003"/>
                  <a:gd name="connsiteX9" fmla="*/ 120658 w 593911"/>
                  <a:gd name="connsiteY9" fmla="*/ 79611 h 143003"/>
                  <a:gd name="connsiteX10" fmla="*/ 231783 w 593911"/>
                  <a:gd name="connsiteY10" fmla="*/ 117711 h 143003"/>
                  <a:gd name="connsiteX11" fmla="*/ 8 w 593911"/>
                  <a:gd name="connsiteY11" fmla="*/ 44686 h 143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3911" h="143003">
                    <a:moveTo>
                      <a:pt x="8" y="44686"/>
                    </a:moveTo>
                    <a:cubicBezTo>
                      <a:pt x="1595" y="48390"/>
                      <a:pt x="207441" y="127765"/>
                      <a:pt x="241308" y="139936"/>
                    </a:cubicBezTo>
                    <a:cubicBezTo>
                      <a:pt x="275175" y="152107"/>
                      <a:pt x="192625" y="124590"/>
                      <a:pt x="203208" y="117711"/>
                    </a:cubicBezTo>
                    <a:cubicBezTo>
                      <a:pt x="213791" y="110832"/>
                      <a:pt x="265121" y="114007"/>
                      <a:pt x="304808" y="98661"/>
                    </a:cubicBezTo>
                    <a:cubicBezTo>
                      <a:pt x="344495" y="83315"/>
                      <a:pt x="428633" y="33044"/>
                      <a:pt x="441333" y="25636"/>
                    </a:cubicBezTo>
                    <a:cubicBezTo>
                      <a:pt x="454033" y="18228"/>
                      <a:pt x="355608" y="58444"/>
                      <a:pt x="381008" y="54211"/>
                    </a:cubicBezTo>
                    <a:cubicBezTo>
                      <a:pt x="406408" y="49978"/>
                      <a:pt x="600612" y="-3997"/>
                      <a:pt x="593733" y="236"/>
                    </a:cubicBezTo>
                    <a:cubicBezTo>
                      <a:pt x="586854" y="4469"/>
                      <a:pt x="396883" y="62149"/>
                      <a:pt x="339733" y="79611"/>
                    </a:cubicBezTo>
                    <a:cubicBezTo>
                      <a:pt x="282583" y="97073"/>
                      <a:pt x="287345" y="105011"/>
                      <a:pt x="250833" y="105011"/>
                    </a:cubicBezTo>
                    <a:cubicBezTo>
                      <a:pt x="214321" y="105011"/>
                      <a:pt x="123833" y="77494"/>
                      <a:pt x="120658" y="79611"/>
                    </a:cubicBezTo>
                    <a:cubicBezTo>
                      <a:pt x="117483" y="81728"/>
                      <a:pt x="248187" y="123003"/>
                      <a:pt x="231783" y="117711"/>
                    </a:cubicBezTo>
                    <a:cubicBezTo>
                      <a:pt x="215379" y="112419"/>
                      <a:pt x="-1579" y="40982"/>
                      <a:pt x="8" y="446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0" name="フリーフォーム 159">
                <a:extLst>
                  <a:ext uri="{FF2B5EF4-FFF2-40B4-BE49-F238E27FC236}">
                    <a16:creationId xmlns:a16="http://schemas.microsoft.com/office/drawing/2014/main" id="{B2B17229-1A15-F08D-12D2-52F4AE1E8BD1}"/>
                  </a:ext>
                </a:extLst>
              </p:cNvPr>
              <p:cNvSpPr/>
              <p:nvPr/>
            </p:nvSpPr>
            <p:spPr>
              <a:xfrm>
                <a:off x="5864223" y="3438498"/>
                <a:ext cx="351364" cy="153207"/>
              </a:xfrm>
              <a:custGeom>
                <a:avLst/>
                <a:gdLst>
                  <a:gd name="connsiteX0" fmla="*/ 2 w 351364"/>
                  <a:gd name="connsiteY0" fmla="*/ 27 h 153207"/>
                  <a:gd name="connsiteX1" fmla="*/ 142877 w 351364"/>
                  <a:gd name="connsiteY1" fmla="*/ 92102 h 153207"/>
                  <a:gd name="connsiteX2" fmla="*/ 307977 w 351364"/>
                  <a:gd name="connsiteY2" fmla="*/ 152427 h 153207"/>
                  <a:gd name="connsiteX3" fmla="*/ 320677 w 351364"/>
                  <a:gd name="connsiteY3" fmla="*/ 127027 h 153207"/>
                  <a:gd name="connsiteX4" fmla="*/ 349252 w 351364"/>
                  <a:gd name="connsiteY4" fmla="*/ 136552 h 153207"/>
                  <a:gd name="connsiteX5" fmla="*/ 257177 w 351364"/>
                  <a:gd name="connsiteY5" fmla="*/ 107977 h 153207"/>
                  <a:gd name="connsiteX6" fmla="*/ 146052 w 351364"/>
                  <a:gd name="connsiteY6" fmla="*/ 82577 h 153207"/>
                  <a:gd name="connsiteX7" fmla="*/ 2 w 351364"/>
                  <a:gd name="connsiteY7" fmla="*/ 27 h 1532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1364" h="153207">
                    <a:moveTo>
                      <a:pt x="2" y="27"/>
                    </a:moveTo>
                    <a:cubicBezTo>
                      <a:pt x="-527" y="1614"/>
                      <a:pt x="91548" y="66702"/>
                      <a:pt x="142877" y="92102"/>
                    </a:cubicBezTo>
                    <a:cubicBezTo>
                      <a:pt x="194206" y="117502"/>
                      <a:pt x="278344" y="146606"/>
                      <a:pt x="307977" y="152427"/>
                    </a:cubicBezTo>
                    <a:cubicBezTo>
                      <a:pt x="337610" y="158248"/>
                      <a:pt x="313798" y="129673"/>
                      <a:pt x="320677" y="127027"/>
                    </a:cubicBezTo>
                    <a:cubicBezTo>
                      <a:pt x="327556" y="124381"/>
                      <a:pt x="359835" y="139727"/>
                      <a:pt x="349252" y="136552"/>
                    </a:cubicBezTo>
                    <a:cubicBezTo>
                      <a:pt x="338669" y="133377"/>
                      <a:pt x="291044" y="116973"/>
                      <a:pt x="257177" y="107977"/>
                    </a:cubicBezTo>
                    <a:cubicBezTo>
                      <a:pt x="223310" y="98981"/>
                      <a:pt x="185210" y="97923"/>
                      <a:pt x="146052" y="82577"/>
                    </a:cubicBezTo>
                    <a:cubicBezTo>
                      <a:pt x="106894" y="67231"/>
                      <a:pt x="531" y="-1560"/>
                      <a:pt x="2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1" name="フリーフォーム 160">
                <a:extLst>
                  <a:ext uri="{FF2B5EF4-FFF2-40B4-BE49-F238E27FC236}">
                    <a16:creationId xmlns:a16="http://schemas.microsoft.com/office/drawing/2014/main" id="{ABF98063-6764-3AB3-1E0A-DD3873BFA161}"/>
                  </a:ext>
                </a:extLst>
              </p:cNvPr>
              <p:cNvSpPr/>
              <p:nvPr/>
            </p:nvSpPr>
            <p:spPr>
              <a:xfrm>
                <a:off x="6813442" y="3129954"/>
                <a:ext cx="234479" cy="226549"/>
              </a:xfrm>
              <a:custGeom>
                <a:avLst/>
                <a:gdLst>
                  <a:gd name="connsiteX0" fmla="*/ 108 w 234479"/>
                  <a:gd name="connsiteY0" fmla="*/ 6946 h 226549"/>
                  <a:gd name="connsiteX1" fmla="*/ 181083 w 234479"/>
                  <a:gd name="connsiteY1" fmla="*/ 3771 h 226549"/>
                  <a:gd name="connsiteX2" fmla="*/ 190608 w 234479"/>
                  <a:gd name="connsiteY2" fmla="*/ 67271 h 226549"/>
                  <a:gd name="connsiteX3" fmla="*/ 228708 w 234479"/>
                  <a:gd name="connsiteY3" fmla="*/ 45046 h 226549"/>
                  <a:gd name="connsiteX4" fmla="*/ 162033 w 234479"/>
                  <a:gd name="connsiteY4" fmla="*/ 165696 h 226549"/>
                  <a:gd name="connsiteX5" fmla="*/ 146158 w 234479"/>
                  <a:gd name="connsiteY5" fmla="*/ 226021 h 226549"/>
                  <a:gd name="connsiteX6" fmla="*/ 193783 w 234479"/>
                  <a:gd name="connsiteY6" fmla="*/ 133946 h 226549"/>
                  <a:gd name="connsiteX7" fmla="*/ 228708 w 234479"/>
                  <a:gd name="connsiteY7" fmla="*/ 48221 h 226549"/>
                  <a:gd name="connsiteX8" fmla="*/ 209658 w 234479"/>
                  <a:gd name="connsiteY8" fmla="*/ 3771 h 226549"/>
                  <a:gd name="connsiteX9" fmla="*/ 108 w 234479"/>
                  <a:gd name="connsiteY9" fmla="*/ 6946 h 2265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4479" h="226549">
                    <a:moveTo>
                      <a:pt x="108" y="6946"/>
                    </a:moveTo>
                    <a:cubicBezTo>
                      <a:pt x="-4654" y="6946"/>
                      <a:pt x="149333" y="-6283"/>
                      <a:pt x="181083" y="3771"/>
                    </a:cubicBezTo>
                    <a:cubicBezTo>
                      <a:pt x="212833" y="13825"/>
                      <a:pt x="182670" y="60392"/>
                      <a:pt x="190608" y="67271"/>
                    </a:cubicBezTo>
                    <a:cubicBezTo>
                      <a:pt x="198546" y="74150"/>
                      <a:pt x="233471" y="28642"/>
                      <a:pt x="228708" y="45046"/>
                    </a:cubicBezTo>
                    <a:cubicBezTo>
                      <a:pt x="223945" y="61450"/>
                      <a:pt x="175791" y="135534"/>
                      <a:pt x="162033" y="165696"/>
                    </a:cubicBezTo>
                    <a:cubicBezTo>
                      <a:pt x="148275" y="195858"/>
                      <a:pt x="140866" y="231313"/>
                      <a:pt x="146158" y="226021"/>
                    </a:cubicBezTo>
                    <a:cubicBezTo>
                      <a:pt x="151450" y="220729"/>
                      <a:pt x="180025" y="163579"/>
                      <a:pt x="193783" y="133946"/>
                    </a:cubicBezTo>
                    <a:cubicBezTo>
                      <a:pt x="207541" y="104313"/>
                      <a:pt x="226062" y="69917"/>
                      <a:pt x="228708" y="48221"/>
                    </a:cubicBezTo>
                    <a:cubicBezTo>
                      <a:pt x="231354" y="26525"/>
                      <a:pt x="247758" y="8534"/>
                      <a:pt x="209658" y="3771"/>
                    </a:cubicBezTo>
                    <a:cubicBezTo>
                      <a:pt x="171558" y="-992"/>
                      <a:pt x="4870" y="6946"/>
                      <a:pt x="108" y="69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2" name="フリーフォーム 161">
                <a:extLst>
                  <a:ext uri="{FF2B5EF4-FFF2-40B4-BE49-F238E27FC236}">
                    <a16:creationId xmlns:a16="http://schemas.microsoft.com/office/drawing/2014/main" id="{D98D44F4-70DB-D47E-5CC2-6A0D186AA490}"/>
                  </a:ext>
                </a:extLst>
              </p:cNvPr>
              <p:cNvSpPr/>
              <p:nvPr/>
            </p:nvSpPr>
            <p:spPr>
              <a:xfrm>
                <a:off x="6648449" y="3359140"/>
                <a:ext cx="219430" cy="107701"/>
              </a:xfrm>
              <a:custGeom>
                <a:avLst/>
                <a:gdLst>
                  <a:gd name="connsiteX0" fmla="*/ 1 w 219430"/>
                  <a:gd name="connsiteY0" fmla="*/ 10 h 107701"/>
                  <a:gd name="connsiteX1" fmla="*/ 152401 w 219430"/>
                  <a:gd name="connsiteY1" fmla="*/ 88910 h 107701"/>
                  <a:gd name="connsiteX2" fmla="*/ 219076 w 219430"/>
                  <a:gd name="connsiteY2" fmla="*/ 104785 h 107701"/>
                  <a:gd name="connsiteX3" fmla="*/ 127001 w 219430"/>
                  <a:gd name="connsiteY3" fmla="*/ 47635 h 107701"/>
                  <a:gd name="connsiteX4" fmla="*/ 155576 w 219430"/>
                  <a:gd name="connsiteY4" fmla="*/ 82560 h 107701"/>
                  <a:gd name="connsiteX5" fmla="*/ 1 w 219430"/>
                  <a:gd name="connsiteY5" fmla="*/ 10 h 10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9430" h="107701">
                    <a:moveTo>
                      <a:pt x="1" y="10"/>
                    </a:moveTo>
                    <a:cubicBezTo>
                      <a:pt x="-528" y="1068"/>
                      <a:pt x="115889" y="71448"/>
                      <a:pt x="152401" y="88910"/>
                    </a:cubicBezTo>
                    <a:cubicBezTo>
                      <a:pt x="188913" y="106372"/>
                      <a:pt x="223309" y="111664"/>
                      <a:pt x="219076" y="104785"/>
                    </a:cubicBezTo>
                    <a:cubicBezTo>
                      <a:pt x="214843" y="97906"/>
                      <a:pt x="137584" y="51339"/>
                      <a:pt x="127001" y="47635"/>
                    </a:cubicBezTo>
                    <a:cubicBezTo>
                      <a:pt x="116418" y="43931"/>
                      <a:pt x="173038" y="88381"/>
                      <a:pt x="155576" y="82560"/>
                    </a:cubicBezTo>
                    <a:cubicBezTo>
                      <a:pt x="138114" y="76739"/>
                      <a:pt x="530" y="-1048"/>
                      <a:pt x="1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3" name="フリーフォーム 162">
                <a:extLst>
                  <a:ext uri="{FF2B5EF4-FFF2-40B4-BE49-F238E27FC236}">
                    <a16:creationId xmlns:a16="http://schemas.microsoft.com/office/drawing/2014/main" id="{753ED9D7-6649-1073-FF71-E3249D3D1136}"/>
                  </a:ext>
                </a:extLst>
              </p:cNvPr>
              <p:cNvSpPr/>
              <p:nvPr/>
            </p:nvSpPr>
            <p:spPr>
              <a:xfrm>
                <a:off x="6012297" y="3365330"/>
                <a:ext cx="652395" cy="228151"/>
              </a:xfrm>
              <a:custGeom>
                <a:avLst/>
                <a:gdLst>
                  <a:gd name="connsiteX0" fmla="*/ 4328 w 652395"/>
                  <a:gd name="connsiteY0" fmla="*/ 193845 h 228151"/>
                  <a:gd name="connsiteX1" fmla="*/ 213878 w 652395"/>
                  <a:gd name="connsiteY1" fmla="*/ 225595 h 228151"/>
                  <a:gd name="connsiteX2" fmla="*/ 185303 w 652395"/>
                  <a:gd name="connsiteY2" fmla="*/ 216070 h 228151"/>
                  <a:gd name="connsiteX3" fmla="*/ 245628 w 652395"/>
                  <a:gd name="connsiteY3" fmla="*/ 171620 h 228151"/>
                  <a:gd name="connsiteX4" fmla="*/ 398028 w 652395"/>
                  <a:gd name="connsiteY4" fmla="*/ 89070 h 228151"/>
                  <a:gd name="connsiteX5" fmla="*/ 337703 w 652395"/>
                  <a:gd name="connsiteY5" fmla="*/ 104945 h 228151"/>
                  <a:gd name="connsiteX6" fmla="*/ 505978 w 652395"/>
                  <a:gd name="connsiteY6" fmla="*/ 38270 h 228151"/>
                  <a:gd name="connsiteX7" fmla="*/ 652028 w 652395"/>
                  <a:gd name="connsiteY7" fmla="*/ 170 h 228151"/>
                  <a:gd name="connsiteX8" fmla="*/ 540903 w 652395"/>
                  <a:gd name="connsiteY8" fmla="*/ 28745 h 228151"/>
                  <a:gd name="connsiteX9" fmla="*/ 337703 w 652395"/>
                  <a:gd name="connsiteY9" fmla="*/ 123995 h 228151"/>
                  <a:gd name="connsiteX10" fmla="*/ 242453 w 652395"/>
                  <a:gd name="connsiteY10" fmla="*/ 225595 h 228151"/>
                  <a:gd name="connsiteX11" fmla="*/ 83703 w 652395"/>
                  <a:gd name="connsiteY11" fmla="*/ 197020 h 228151"/>
                  <a:gd name="connsiteX12" fmla="*/ 4328 w 652395"/>
                  <a:gd name="connsiteY12" fmla="*/ 193845 h 22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2395" h="228151">
                    <a:moveTo>
                      <a:pt x="4328" y="193845"/>
                    </a:moveTo>
                    <a:cubicBezTo>
                      <a:pt x="26024" y="198607"/>
                      <a:pt x="183716" y="221891"/>
                      <a:pt x="213878" y="225595"/>
                    </a:cubicBezTo>
                    <a:cubicBezTo>
                      <a:pt x="244041" y="229299"/>
                      <a:pt x="180011" y="225066"/>
                      <a:pt x="185303" y="216070"/>
                    </a:cubicBezTo>
                    <a:cubicBezTo>
                      <a:pt x="190595" y="207074"/>
                      <a:pt x="210174" y="192787"/>
                      <a:pt x="245628" y="171620"/>
                    </a:cubicBezTo>
                    <a:cubicBezTo>
                      <a:pt x="281082" y="150453"/>
                      <a:pt x="382682" y="100182"/>
                      <a:pt x="398028" y="89070"/>
                    </a:cubicBezTo>
                    <a:cubicBezTo>
                      <a:pt x="413374" y="77958"/>
                      <a:pt x="319711" y="113412"/>
                      <a:pt x="337703" y="104945"/>
                    </a:cubicBezTo>
                    <a:cubicBezTo>
                      <a:pt x="355695" y="96478"/>
                      <a:pt x="453591" y="55732"/>
                      <a:pt x="505978" y="38270"/>
                    </a:cubicBezTo>
                    <a:cubicBezTo>
                      <a:pt x="558365" y="20808"/>
                      <a:pt x="646207" y="1757"/>
                      <a:pt x="652028" y="170"/>
                    </a:cubicBezTo>
                    <a:cubicBezTo>
                      <a:pt x="657849" y="-1418"/>
                      <a:pt x="593291" y="8107"/>
                      <a:pt x="540903" y="28745"/>
                    </a:cubicBezTo>
                    <a:cubicBezTo>
                      <a:pt x="488516" y="49382"/>
                      <a:pt x="387445" y="91187"/>
                      <a:pt x="337703" y="123995"/>
                    </a:cubicBezTo>
                    <a:cubicBezTo>
                      <a:pt x="287961" y="156803"/>
                      <a:pt x="284786" y="213424"/>
                      <a:pt x="242453" y="225595"/>
                    </a:cubicBezTo>
                    <a:cubicBezTo>
                      <a:pt x="200120" y="237766"/>
                      <a:pt x="119686" y="202841"/>
                      <a:pt x="83703" y="197020"/>
                    </a:cubicBezTo>
                    <a:cubicBezTo>
                      <a:pt x="47720" y="191199"/>
                      <a:pt x="-17368" y="189083"/>
                      <a:pt x="4328" y="1938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フリーフォーム 163">
                <a:extLst>
                  <a:ext uri="{FF2B5EF4-FFF2-40B4-BE49-F238E27FC236}">
                    <a16:creationId xmlns:a16="http://schemas.microsoft.com/office/drawing/2014/main" id="{2F318D40-2398-06BF-37E9-B593DC65CCAB}"/>
                  </a:ext>
                </a:extLst>
              </p:cNvPr>
              <p:cNvSpPr/>
              <p:nvPr/>
            </p:nvSpPr>
            <p:spPr>
              <a:xfrm>
                <a:off x="6295549" y="3389950"/>
                <a:ext cx="417358" cy="144612"/>
              </a:xfrm>
              <a:custGeom>
                <a:avLst/>
                <a:gdLst>
                  <a:gd name="connsiteX0" fmla="*/ 416401 w 417358"/>
                  <a:gd name="connsiteY0" fmla="*/ 950 h 144612"/>
                  <a:gd name="connsiteX1" fmla="*/ 108426 w 417358"/>
                  <a:gd name="connsiteY1" fmla="*/ 96200 h 144612"/>
                  <a:gd name="connsiteX2" fmla="*/ 194151 w 417358"/>
                  <a:gd name="connsiteY2" fmla="*/ 73975 h 144612"/>
                  <a:gd name="connsiteX3" fmla="*/ 476 w 417358"/>
                  <a:gd name="connsiteY3" fmla="*/ 143825 h 144612"/>
                  <a:gd name="connsiteX4" fmla="*/ 260826 w 417358"/>
                  <a:gd name="connsiteY4" fmla="*/ 20000 h 144612"/>
                  <a:gd name="connsiteX5" fmla="*/ 105251 w 417358"/>
                  <a:gd name="connsiteY5" fmla="*/ 77150 h 144612"/>
                  <a:gd name="connsiteX6" fmla="*/ 279876 w 417358"/>
                  <a:gd name="connsiteY6" fmla="*/ 13650 h 144612"/>
                  <a:gd name="connsiteX7" fmla="*/ 206851 w 417358"/>
                  <a:gd name="connsiteY7" fmla="*/ 45400 h 144612"/>
                  <a:gd name="connsiteX8" fmla="*/ 416401 w 417358"/>
                  <a:gd name="connsiteY8" fmla="*/ 950 h 144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7358" h="144612">
                    <a:moveTo>
                      <a:pt x="416401" y="950"/>
                    </a:moveTo>
                    <a:cubicBezTo>
                      <a:pt x="399997" y="9417"/>
                      <a:pt x="145467" y="84029"/>
                      <a:pt x="108426" y="96200"/>
                    </a:cubicBezTo>
                    <a:cubicBezTo>
                      <a:pt x="71385" y="108371"/>
                      <a:pt x="212143" y="66038"/>
                      <a:pt x="194151" y="73975"/>
                    </a:cubicBezTo>
                    <a:cubicBezTo>
                      <a:pt x="176159" y="81913"/>
                      <a:pt x="-10636" y="152821"/>
                      <a:pt x="476" y="143825"/>
                    </a:cubicBezTo>
                    <a:cubicBezTo>
                      <a:pt x="11588" y="134829"/>
                      <a:pt x="243364" y="31112"/>
                      <a:pt x="260826" y="20000"/>
                    </a:cubicBezTo>
                    <a:cubicBezTo>
                      <a:pt x="278288" y="8888"/>
                      <a:pt x="102076" y="78208"/>
                      <a:pt x="105251" y="77150"/>
                    </a:cubicBezTo>
                    <a:cubicBezTo>
                      <a:pt x="108426" y="76092"/>
                      <a:pt x="262943" y="18942"/>
                      <a:pt x="279876" y="13650"/>
                    </a:cubicBezTo>
                    <a:cubicBezTo>
                      <a:pt x="296809" y="8358"/>
                      <a:pt x="180393" y="47517"/>
                      <a:pt x="206851" y="45400"/>
                    </a:cubicBezTo>
                    <a:cubicBezTo>
                      <a:pt x="233309" y="43283"/>
                      <a:pt x="432805" y="-7517"/>
                      <a:pt x="416401" y="9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5" name="フリーフォーム 164">
                <a:extLst>
                  <a:ext uri="{FF2B5EF4-FFF2-40B4-BE49-F238E27FC236}">
                    <a16:creationId xmlns:a16="http://schemas.microsoft.com/office/drawing/2014/main" id="{0FA870F6-CADF-077D-C927-EDA294DF982B}"/>
                  </a:ext>
                </a:extLst>
              </p:cNvPr>
              <p:cNvSpPr/>
              <p:nvPr/>
            </p:nvSpPr>
            <p:spPr>
              <a:xfrm>
                <a:off x="5972175" y="3511550"/>
                <a:ext cx="301821" cy="142875"/>
              </a:xfrm>
              <a:custGeom>
                <a:avLst/>
                <a:gdLst>
                  <a:gd name="connsiteX0" fmla="*/ 0 w 301821"/>
                  <a:gd name="connsiteY0" fmla="*/ 0 h 142875"/>
                  <a:gd name="connsiteX1" fmla="*/ 196850 w 301821"/>
                  <a:gd name="connsiteY1" fmla="*/ 130175 h 142875"/>
                  <a:gd name="connsiteX2" fmla="*/ 215900 w 301821"/>
                  <a:gd name="connsiteY2" fmla="*/ 142875 h 142875"/>
                  <a:gd name="connsiteX3" fmla="*/ 146050 w 301821"/>
                  <a:gd name="connsiteY3" fmla="*/ 95250 h 142875"/>
                  <a:gd name="connsiteX4" fmla="*/ 285750 w 301821"/>
                  <a:gd name="connsiteY4" fmla="*/ 111125 h 142875"/>
                  <a:gd name="connsiteX5" fmla="*/ 127000 w 301821"/>
                  <a:gd name="connsiteY5" fmla="*/ 57150 h 142875"/>
                  <a:gd name="connsiteX6" fmla="*/ 301625 w 301821"/>
                  <a:gd name="connsiteY6" fmla="*/ 88900 h 142875"/>
                  <a:gd name="connsiteX7" fmla="*/ 161925 w 301821"/>
                  <a:gd name="connsiteY7" fmla="*/ 95250 h 142875"/>
                  <a:gd name="connsiteX8" fmla="*/ 180975 w 301821"/>
                  <a:gd name="connsiteY8" fmla="*/ 107950 h 142875"/>
                  <a:gd name="connsiteX9" fmla="*/ 0 w 301821"/>
                  <a:gd name="connsiteY9" fmla="*/ 0 h 142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1821" h="142875">
                    <a:moveTo>
                      <a:pt x="0" y="0"/>
                    </a:moveTo>
                    <a:lnTo>
                      <a:pt x="196850" y="130175"/>
                    </a:lnTo>
                    <a:lnTo>
                      <a:pt x="215900" y="142875"/>
                    </a:lnTo>
                    <a:cubicBezTo>
                      <a:pt x="207433" y="137054"/>
                      <a:pt x="134408" y="100542"/>
                      <a:pt x="146050" y="95250"/>
                    </a:cubicBezTo>
                    <a:cubicBezTo>
                      <a:pt x="157692" y="89958"/>
                      <a:pt x="288925" y="117475"/>
                      <a:pt x="285750" y="111125"/>
                    </a:cubicBezTo>
                    <a:cubicBezTo>
                      <a:pt x="282575" y="104775"/>
                      <a:pt x="124354" y="60854"/>
                      <a:pt x="127000" y="57150"/>
                    </a:cubicBezTo>
                    <a:cubicBezTo>
                      <a:pt x="129646" y="53446"/>
                      <a:pt x="295804" y="82550"/>
                      <a:pt x="301625" y="88900"/>
                    </a:cubicBezTo>
                    <a:cubicBezTo>
                      <a:pt x="307446" y="95250"/>
                      <a:pt x="182033" y="92075"/>
                      <a:pt x="161925" y="95250"/>
                    </a:cubicBezTo>
                    <a:cubicBezTo>
                      <a:pt x="141817" y="98425"/>
                      <a:pt x="180975" y="107950"/>
                      <a:pt x="180975" y="1079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" name="フリーフォーム 165">
                <a:extLst>
                  <a:ext uri="{FF2B5EF4-FFF2-40B4-BE49-F238E27FC236}">
                    <a16:creationId xmlns:a16="http://schemas.microsoft.com/office/drawing/2014/main" id="{5AAB2FE6-6D7D-DA6E-59AB-6C54B2FA2D6A}"/>
                  </a:ext>
                </a:extLst>
              </p:cNvPr>
              <p:cNvSpPr/>
              <p:nvPr/>
            </p:nvSpPr>
            <p:spPr>
              <a:xfrm>
                <a:off x="6149975" y="3463800"/>
                <a:ext cx="735538" cy="206551"/>
              </a:xfrm>
              <a:custGeom>
                <a:avLst/>
                <a:gdLst>
                  <a:gd name="connsiteX0" fmla="*/ 0 w 735538"/>
                  <a:gd name="connsiteY0" fmla="*/ 168400 h 206551"/>
                  <a:gd name="connsiteX1" fmla="*/ 241300 w 735538"/>
                  <a:gd name="connsiteY1" fmla="*/ 181100 h 206551"/>
                  <a:gd name="connsiteX2" fmla="*/ 136525 w 735538"/>
                  <a:gd name="connsiteY2" fmla="*/ 155700 h 206551"/>
                  <a:gd name="connsiteX3" fmla="*/ 263525 w 735538"/>
                  <a:gd name="connsiteY3" fmla="*/ 127125 h 206551"/>
                  <a:gd name="connsiteX4" fmla="*/ 523875 w 735538"/>
                  <a:gd name="connsiteY4" fmla="*/ 9650 h 206551"/>
                  <a:gd name="connsiteX5" fmla="*/ 415925 w 735538"/>
                  <a:gd name="connsiteY5" fmla="*/ 28700 h 206551"/>
                  <a:gd name="connsiteX6" fmla="*/ 730250 w 735538"/>
                  <a:gd name="connsiteY6" fmla="*/ 9650 h 206551"/>
                  <a:gd name="connsiteX7" fmla="*/ 606425 w 735538"/>
                  <a:gd name="connsiteY7" fmla="*/ 125 h 206551"/>
                  <a:gd name="connsiteX8" fmla="*/ 517525 w 735538"/>
                  <a:gd name="connsiteY8" fmla="*/ 16000 h 206551"/>
                  <a:gd name="connsiteX9" fmla="*/ 254000 w 735538"/>
                  <a:gd name="connsiteY9" fmla="*/ 123950 h 206551"/>
                  <a:gd name="connsiteX10" fmla="*/ 492125 w 735538"/>
                  <a:gd name="connsiteY10" fmla="*/ 9650 h 206551"/>
                  <a:gd name="connsiteX11" fmla="*/ 136525 w 735538"/>
                  <a:gd name="connsiteY11" fmla="*/ 155700 h 206551"/>
                  <a:gd name="connsiteX12" fmla="*/ 238125 w 735538"/>
                  <a:gd name="connsiteY12" fmla="*/ 206500 h 206551"/>
                  <a:gd name="connsiteX13" fmla="*/ 0 w 735538"/>
                  <a:gd name="connsiteY13" fmla="*/ 168400 h 206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35538" h="206551">
                    <a:moveTo>
                      <a:pt x="0" y="168400"/>
                    </a:moveTo>
                    <a:cubicBezTo>
                      <a:pt x="529" y="164167"/>
                      <a:pt x="218546" y="183217"/>
                      <a:pt x="241300" y="181100"/>
                    </a:cubicBezTo>
                    <a:cubicBezTo>
                      <a:pt x="264054" y="178983"/>
                      <a:pt x="132821" y="164696"/>
                      <a:pt x="136525" y="155700"/>
                    </a:cubicBezTo>
                    <a:cubicBezTo>
                      <a:pt x="140229" y="146704"/>
                      <a:pt x="198967" y="151467"/>
                      <a:pt x="263525" y="127125"/>
                    </a:cubicBezTo>
                    <a:cubicBezTo>
                      <a:pt x="328083" y="102783"/>
                      <a:pt x="498475" y="26054"/>
                      <a:pt x="523875" y="9650"/>
                    </a:cubicBezTo>
                    <a:cubicBezTo>
                      <a:pt x="549275" y="-6754"/>
                      <a:pt x="381529" y="28700"/>
                      <a:pt x="415925" y="28700"/>
                    </a:cubicBezTo>
                    <a:cubicBezTo>
                      <a:pt x="450321" y="28700"/>
                      <a:pt x="698500" y="14412"/>
                      <a:pt x="730250" y="9650"/>
                    </a:cubicBezTo>
                    <a:cubicBezTo>
                      <a:pt x="762000" y="4888"/>
                      <a:pt x="641879" y="-933"/>
                      <a:pt x="606425" y="125"/>
                    </a:cubicBezTo>
                    <a:cubicBezTo>
                      <a:pt x="570971" y="1183"/>
                      <a:pt x="576262" y="-4637"/>
                      <a:pt x="517525" y="16000"/>
                    </a:cubicBezTo>
                    <a:cubicBezTo>
                      <a:pt x="458788" y="36637"/>
                      <a:pt x="258233" y="125008"/>
                      <a:pt x="254000" y="123950"/>
                    </a:cubicBezTo>
                    <a:cubicBezTo>
                      <a:pt x="249767" y="122892"/>
                      <a:pt x="511704" y="4358"/>
                      <a:pt x="492125" y="9650"/>
                    </a:cubicBezTo>
                    <a:cubicBezTo>
                      <a:pt x="472546" y="14942"/>
                      <a:pt x="178858" y="122892"/>
                      <a:pt x="136525" y="155700"/>
                    </a:cubicBezTo>
                    <a:cubicBezTo>
                      <a:pt x="94192" y="188508"/>
                      <a:pt x="255058" y="204913"/>
                      <a:pt x="238125" y="206500"/>
                    </a:cubicBezTo>
                    <a:cubicBezTo>
                      <a:pt x="221192" y="208088"/>
                      <a:pt x="-529" y="172633"/>
                      <a:pt x="0" y="1684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" name="フリーフォーム 166">
                <a:extLst>
                  <a:ext uri="{FF2B5EF4-FFF2-40B4-BE49-F238E27FC236}">
                    <a16:creationId xmlns:a16="http://schemas.microsoft.com/office/drawing/2014/main" id="{C4BB338A-4445-6A39-C891-DEE1E10F7C37}"/>
                  </a:ext>
                </a:extLst>
              </p:cNvPr>
              <p:cNvSpPr/>
              <p:nvPr/>
            </p:nvSpPr>
            <p:spPr>
              <a:xfrm>
                <a:off x="6146783" y="3575033"/>
                <a:ext cx="727317" cy="177843"/>
              </a:xfrm>
              <a:custGeom>
                <a:avLst/>
                <a:gdLst>
                  <a:gd name="connsiteX0" fmla="*/ 17 w 727317"/>
                  <a:gd name="connsiteY0" fmla="*/ 57167 h 177843"/>
                  <a:gd name="connsiteX1" fmla="*/ 250842 w 727317"/>
                  <a:gd name="connsiteY1" fmla="*/ 133367 h 177843"/>
                  <a:gd name="connsiteX2" fmla="*/ 368317 w 727317"/>
                  <a:gd name="connsiteY2" fmla="*/ 177817 h 177843"/>
                  <a:gd name="connsiteX3" fmla="*/ 244492 w 727317"/>
                  <a:gd name="connsiteY3" fmla="*/ 139717 h 177843"/>
                  <a:gd name="connsiteX4" fmla="*/ 139717 w 727317"/>
                  <a:gd name="connsiteY4" fmla="*/ 127017 h 177843"/>
                  <a:gd name="connsiteX5" fmla="*/ 320692 w 727317"/>
                  <a:gd name="connsiteY5" fmla="*/ 136542 h 177843"/>
                  <a:gd name="connsiteX6" fmla="*/ 358792 w 727317"/>
                  <a:gd name="connsiteY6" fmla="*/ 139717 h 177843"/>
                  <a:gd name="connsiteX7" fmla="*/ 727092 w 727317"/>
                  <a:gd name="connsiteY7" fmla="*/ 17 h 177843"/>
                  <a:gd name="connsiteX8" fmla="*/ 412767 w 727317"/>
                  <a:gd name="connsiteY8" fmla="*/ 130192 h 177843"/>
                  <a:gd name="connsiteX9" fmla="*/ 361967 w 727317"/>
                  <a:gd name="connsiteY9" fmla="*/ 152417 h 177843"/>
                  <a:gd name="connsiteX10" fmla="*/ 263542 w 727317"/>
                  <a:gd name="connsiteY10" fmla="*/ 120667 h 177843"/>
                  <a:gd name="connsiteX11" fmla="*/ 17 w 727317"/>
                  <a:gd name="connsiteY11" fmla="*/ 57167 h 177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7317" h="177843">
                    <a:moveTo>
                      <a:pt x="17" y="57167"/>
                    </a:moveTo>
                    <a:cubicBezTo>
                      <a:pt x="-2100" y="59284"/>
                      <a:pt x="189459" y="113259"/>
                      <a:pt x="250842" y="133367"/>
                    </a:cubicBezTo>
                    <a:cubicBezTo>
                      <a:pt x="312225" y="153475"/>
                      <a:pt x="369375" y="176759"/>
                      <a:pt x="368317" y="177817"/>
                    </a:cubicBezTo>
                    <a:cubicBezTo>
                      <a:pt x="367259" y="178875"/>
                      <a:pt x="282592" y="148184"/>
                      <a:pt x="244492" y="139717"/>
                    </a:cubicBezTo>
                    <a:cubicBezTo>
                      <a:pt x="206392" y="131250"/>
                      <a:pt x="127017" y="127546"/>
                      <a:pt x="139717" y="127017"/>
                    </a:cubicBezTo>
                    <a:cubicBezTo>
                      <a:pt x="152417" y="126488"/>
                      <a:pt x="284180" y="134425"/>
                      <a:pt x="320692" y="136542"/>
                    </a:cubicBezTo>
                    <a:cubicBezTo>
                      <a:pt x="357204" y="138659"/>
                      <a:pt x="291059" y="162471"/>
                      <a:pt x="358792" y="139717"/>
                    </a:cubicBezTo>
                    <a:cubicBezTo>
                      <a:pt x="426525" y="116963"/>
                      <a:pt x="718096" y="1604"/>
                      <a:pt x="727092" y="17"/>
                    </a:cubicBezTo>
                    <a:cubicBezTo>
                      <a:pt x="736088" y="-1570"/>
                      <a:pt x="473621" y="104792"/>
                      <a:pt x="412767" y="130192"/>
                    </a:cubicBezTo>
                    <a:cubicBezTo>
                      <a:pt x="351913" y="155592"/>
                      <a:pt x="386838" y="154005"/>
                      <a:pt x="361967" y="152417"/>
                    </a:cubicBezTo>
                    <a:cubicBezTo>
                      <a:pt x="337096" y="150830"/>
                      <a:pt x="320163" y="134955"/>
                      <a:pt x="263542" y="120667"/>
                    </a:cubicBezTo>
                    <a:cubicBezTo>
                      <a:pt x="206921" y="106379"/>
                      <a:pt x="2134" y="55050"/>
                      <a:pt x="17" y="57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8" name="フリーフォーム 167">
                <a:extLst>
                  <a:ext uri="{FF2B5EF4-FFF2-40B4-BE49-F238E27FC236}">
                    <a16:creationId xmlns:a16="http://schemas.microsoft.com/office/drawing/2014/main" id="{57EC567B-C329-637A-7953-6ECD793180B6}"/>
                  </a:ext>
                </a:extLst>
              </p:cNvPr>
              <p:cNvSpPr/>
              <p:nvPr/>
            </p:nvSpPr>
            <p:spPr>
              <a:xfrm>
                <a:off x="6527673" y="3514591"/>
                <a:ext cx="397002" cy="193810"/>
              </a:xfrm>
              <a:custGeom>
                <a:avLst/>
                <a:gdLst>
                  <a:gd name="connsiteX0" fmla="*/ 397002 w 397002"/>
                  <a:gd name="connsiteY0" fmla="*/ 134 h 193810"/>
                  <a:gd name="connsiteX1" fmla="*/ 73152 w 397002"/>
                  <a:gd name="connsiteY1" fmla="*/ 130309 h 193810"/>
                  <a:gd name="connsiteX2" fmla="*/ 238252 w 397002"/>
                  <a:gd name="connsiteY2" fmla="*/ 66809 h 193810"/>
                  <a:gd name="connsiteX3" fmla="*/ 127 w 397002"/>
                  <a:gd name="connsiteY3" fmla="*/ 193809 h 193810"/>
                  <a:gd name="connsiteX4" fmla="*/ 276352 w 397002"/>
                  <a:gd name="connsiteY4" fmla="*/ 69984 h 193810"/>
                  <a:gd name="connsiteX5" fmla="*/ 73152 w 397002"/>
                  <a:gd name="connsiteY5" fmla="*/ 104909 h 193810"/>
                  <a:gd name="connsiteX6" fmla="*/ 397002 w 397002"/>
                  <a:gd name="connsiteY6" fmla="*/ 134 h 193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7002" h="193810">
                    <a:moveTo>
                      <a:pt x="397002" y="134"/>
                    </a:moveTo>
                    <a:cubicBezTo>
                      <a:pt x="397002" y="4367"/>
                      <a:pt x="99610" y="119197"/>
                      <a:pt x="73152" y="130309"/>
                    </a:cubicBezTo>
                    <a:cubicBezTo>
                      <a:pt x="46694" y="141422"/>
                      <a:pt x="250423" y="56226"/>
                      <a:pt x="238252" y="66809"/>
                    </a:cubicBezTo>
                    <a:cubicBezTo>
                      <a:pt x="226081" y="77392"/>
                      <a:pt x="-6223" y="193280"/>
                      <a:pt x="127" y="193809"/>
                    </a:cubicBezTo>
                    <a:cubicBezTo>
                      <a:pt x="6477" y="194338"/>
                      <a:pt x="264181" y="84801"/>
                      <a:pt x="276352" y="69984"/>
                    </a:cubicBezTo>
                    <a:cubicBezTo>
                      <a:pt x="288523" y="55167"/>
                      <a:pt x="50927" y="117080"/>
                      <a:pt x="73152" y="104909"/>
                    </a:cubicBezTo>
                    <a:cubicBezTo>
                      <a:pt x="95377" y="92738"/>
                      <a:pt x="397002" y="-4099"/>
                      <a:pt x="397002" y="1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" name="フリーフォーム 168">
                <a:extLst>
                  <a:ext uri="{FF2B5EF4-FFF2-40B4-BE49-F238E27FC236}">
                    <a16:creationId xmlns:a16="http://schemas.microsoft.com/office/drawing/2014/main" id="{90F004FE-F0DE-0DB8-41F1-DCEA63D001F1}"/>
                  </a:ext>
                </a:extLst>
              </p:cNvPr>
              <p:cNvSpPr/>
              <p:nvPr/>
            </p:nvSpPr>
            <p:spPr>
              <a:xfrm>
                <a:off x="6317336" y="3486094"/>
                <a:ext cx="429614" cy="163017"/>
              </a:xfrm>
              <a:custGeom>
                <a:avLst/>
                <a:gdLst>
                  <a:gd name="connsiteX0" fmla="*/ 429539 w 429614"/>
                  <a:gd name="connsiteY0" fmla="*/ 56 h 163017"/>
                  <a:gd name="connsiteX1" fmla="*/ 102514 w 429614"/>
                  <a:gd name="connsiteY1" fmla="*/ 117531 h 163017"/>
                  <a:gd name="connsiteX2" fmla="*/ 7264 w 429614"/>
                  <a:gd name="connsiteY2" fmla="*/ 161981 h 163017"/>
                  <a:gd name="connsiteX3" fmla="*/ 264439 w 429614"/>
                  <a:gd name="connsiteY3" fmla="*/ 79431 h 163017"/>
                  <a:gd name="connsiteX4" fmla="*/ 134264 w 429614"/>
                  <a:gd name="connsiteY4" fmla="*/ 101656 h 163017"/>
                  <a:gd name="connsiteX5" fmla="*/ 429539 w 429614"/>
                  <a:gd name="connsiteY5" fmla="*/ 56 h 163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9614" h="163017">
                    <a:moveTo>
                      <a:pt x="429539" y="56"/>
                    </a:moveTo>
                    <a:cubicBezTo>
                      <a:pt x="424247" y="2702"/>
                      <a:pt x="172893" y="90544"/>
                      <a:pt x="102514" y="117531"/>
                    </a:cubicBezTo>
                    <a:cubicBezTo>
                      <a:pt x="32135" y="144519"/>
                      <a:pt x="-19723" y="168331"/>
                      <a:pt x="7264" y="161981"/>
                    </a:cubicBezTo>
                    <a:cubicBezTo>
                      <a:pt x="34251" y="155631"/>
                      <a:pt x="243272" y="89485"/>
                      <a:pt x="264439" y="79431"/>
                    </a:cubicBezTo>
                    <a:cubicBezTo>
                      <a:pt x="285606" y="69377"/>
                      <a:pt x="106747" y="115414"/>
                      <a:pt x="134264" y="101656"/>
                    </a:cubicBezTo>
                    <a:cubicBezTo>
                      <a:pt x="161781" y="87898"/>
                      <a:pt x="434831" y="-2590"/>
                      <a:pt x="429539" y="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 169">
                <a:extLst>
                  <a:ext uri="{FF2B5EF4-FFF2-40B4-BE49-F238E27FC236}">
                    <a16:creationId xmlns:a16="http://schemas.microsoft.com/office/drawing/2014/main" id="{DF782568-D183-56EB-69D4-71C9146FAB44}"/>
                  </a:ext>
                </a:extLst>
              </p:cNvPr>
              <p:cNvSpPr/>
              <p:nvPr/>
            </p:nvSpPr>
            <p:spPr>
              <a:xfrm>
                <a:off x="5775319" y="3152775"/>
                <a:ext cx="92081" cy="175374"/>
              </a:xfrm>
              <a:custGeom>
                <a:avLst/>
                <a:gdLst>
                  <a:gd name="connsiteX0" fmla="*/ 92081 w 92081"/>
                  <a:gd name="connsiteY0" fmla="*/ 0 h 175374"/>
                  <a:gd name="connsiteX1" fmla="*/ 44456 w 92081"/>
                  <a:gd name="connsiteY1" fmla="*/ 82550 h 175374"/>
                  <a:gd name="connsiteX2" fmla="*/ 6 w 92081"/>
                  <a:gd name="connsiteY2" fmla="*/ 174625 h 175374"/>
                  <a:gd name="connsiteX3" fmla="*/ 41281 w 92081"/>
                  <a:gd name="connsiteY3" fmla="*/ 123825 h 175374"/>
                  <a:gd name="connsiteX4" fmla="*/ 44456 w 92081"/>
                  <a:gd name="connsiteY4" fmla="*/ 82550 h 175374"/>
                  <a:gd name="connsiteX5" fmla="*/ 92081 w 92081"/>
                  <a:gd name="connsiteY5" fmla="*/ 0 h 17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081" h="175374">
                    <a:moveTo>
                      <a:pt x="92081" y="0"/>
                    </a:moveTo>
                    <a:cubicBezTo>
                      <a:pt x="92081" y="0"/>
                      <a:pt x="59802" y="53446"/>
                      <a:pt x="44456" y="82550"/>
                    </a:cubicBezTo>
                    <a:cubicBezTo>
                      <a:pt x="29110" y="111654"/>
                      <a:pt x="535" y="167746"/>
                      <a:pt x="6" y="174625"/>
                    </a:cubicBezTo>
                    <a:cubicBezTo>
                      <a:pt x="-523" y="181504"/>
                      <a:pt x="33873" y="139171"/>
                      <a:pt x="41281" y="123825"/>
                    </a:cubicBezTo>
                    <a:cubicBezTo>
                      <a:pt x="48689" y="108479"/>
                      <a:pt x="40223" y="96837"/>
                      <a:pt x="44456" y="82550"/>
                    </a:cubicBezTo>
                    <a:cubicBezTo>
                      <a:pt x="48689" y="68263"/>
                      <a:pt x="92081" y="0"/>
                      <a:pt x="9208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 170">
                <a:extLst>
                  <a:ext uri="{FF2B5EF4-FFF2-40B4-BE49-F238E27FC236}">
                    <a16:creationId xmlns:a16="http://schemas.microsoft.com/office/drawing/2014/main" id="{75B6E258-6DC3-EC11-F8C6-FB989AEF752C}"/>
                  </a:ext>
                </a:extLst>
              </p:cNvPr>
              <p:cNvSpPr/>
              <p:nvPr/>
            </p:nvSpPr>
            <p:spPr>
              <a:xfrm>
                <a:off x="5752209" y="3178137"/>
                <a:ext cx="121750" cy="162586"/>
              </a:xfrm>
              <a:custGeom>
                <a:avLst/>
                <a:gdLst>
                  <a:gd name="connsiteX0" fmla="*/ 121541 w 121750"/>
                  <a:gd name="connsiteY0" fmla="*/ 38 h 162586"/>
                  <a:gd name="connsiteX1" fmla="*/ 32641 w 121750"/>
                  <a:gd name="connsiteY1" fmla="*/ 73063 h 162586"/>
                  <a:gd name="connsiteX2" fmla="*/ 26291 w 121750"/>
                  <a:gd name="connsiteY2" fmla="*/ 161963 h 162586"/>
                  <a:gd name="connsiteX3" fmla="*/ 23116 w 121750"/>
                  <a:gd name="connsiteY3" fmla="*/ 111163 h 162586"/>
                  <a:gd name="connsiteX4" fmla="*/ 4066 w 121750"/>
                  <a:gd name="connsiteY4" fmla="*/ 82588 h 162586"/>
                  <a:gd name="connsiteX5" fmla="*/ 121541 w 121750"/>
                  <a:gd name="connsiteY5" fmla="*/ 38 h 162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750" h="162586">
                    <a:moveTo>
                      <a:pt x="121541" y="38"/>
                    </a:moveTo>
                    <a:cubicBezTo>
                      <a:pt x="126303" y="-1549"/>
                      <a:pt x="48516" y="46076"/>
                      <a:pt x="32641" y="73063"/>
                    </a:cubicBezTo>
                    <a:cubicBezTo>
                      <a:pt x="16766" y="100051"/>
                      <a:pt x="27878" y="155613"/>
                      <a:pt x="26291" y="161963"/>
                    </a:cubicBezTo>
                    <a:cubicBezTo>
                      <a:pt x="24703" y="168313"/>
                      <a:pt x="26820" y="124392"/>
                      <a:pt x="23116" y="111163"/>
                    </a:cubicBezTo>
                    <a:cubicBezTo>
                      <a:pt x="19412" y="97934"/>
                      <a:pt x="-10750" y="94230"/>
                      <a:pt x="4066" y="82588"/>
                    </a:cubicBezTo>
                    <a:cubicBezTo>
                      <a:pt x="18882" y="70946"/>
                      <a:pt x="116779" y="1625"/>
                      <a:pt x="121541" y="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リーフォーム 171">
                <a:extLst>
                  <a:ext uri="{FF2B5EF4-FFF2-40B4-BE49-F238E27FC236}">
                    <a16:creationId xmlns:a16="http://schemas.microsoft.com/office/drawing/2014/main" id="{A0DB431C-FF12-D5BB-89C5-273ED5E22E82}"/>
                  </a:ext>
                </a:extLst>
              </p:cNvPr>
              <p:cNvSpPr/>
              <p:nvPr/>
            </p:nvSpPr>
            <p:spPr>
              <a:xfrm>
                <a:off x="5203791" y="3382839"/>
                <a:ext cx="540510" cy="237373"/>
              </a:xfrm>
              <a:custGeom>
                <a:avLst/>
                <a:gdLst>
                  <a:gd name="connsiteX0" fmla="*/ 34 w 540510"/>
                  <a:gd name="connsiteY0" fmla="*/ 208086 h 237373"/>
                  <a:gd name="connsiteX1" fmla="*/ 152434 w 540510"/>
                  <a:gd name="connsiteY1" fmla="*/ 227136 h 237373"/>
                  <a:gd name="connsiteX2" fmla="*/ 120684 w 540510"/>
                  <a:gd name="connsiteY2" fmla="*/ 214436 h 237373"/>
                  <a:gd name="connsiteX3" fmla="*/ 203234 w 540510"/>
                  <a:gd name="connsiteY3" fmla="*/ 131886 h 237373"/>
                  <a:gd name="connsiteX4" fmla="*/ 206409 w 540510"/>
                  <a:gd name="connsiteY4" fmla="*/ 166811 h 237373"/>
                  <a:gd name="connsiteX5" fmla="*/ 346109 w 540510"/>
                  <a:gd name="connsiteY5" fmla="*/ 106486 h 237373"/>
                  <a:gd name="connsiteX6" fmla="*/ 288959 w 540510"/>
                  <a:gd name="connsiteY6" fmla="*/ 116011 h 237373"/>
                  <a:gd name="connsiteX7" fmla="*/ 530259 w 540510"/>
                  <a:gd name="connsiteY7" fmla="*/ 4886 h 237373"/>
                  <a:gd name="connsiteX8" fmla="*/ 454059 w 540510"/>
                  <a:gd name="connsiteY8" fmla="*/ 20761 h 237373"/>
                  <a:gd name="connsiteX9" fmla="*/ 536609 w 540510"/>
                  <a:gd name="connsiteY9" fmla="*/ 30286 h 237373"/>
                  <a:gd name="connsiteX10" fmla="*/ 301659 w 540510"/>
                  <a:gd name="connsiteY10" fmla="*/ 122361 h 237373"/>
                  <a:gd name="connsiteX11" fmla="*/ 139734 w 540510"/>
                  <a:gd name="connsiteY11" fmla="*/ 233486 h 237373"/>
                  <a:gd name="connsiteX12" fmla="*/ 34 w 540510"/>
                  <a:gd name="connsiteY12" fmla="*/ 208086 h 2373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0510" h="237373">
                    <a:moveTo>
                      <a:pt x="34" y="208086"/>
                    </a:moveTo>
                    <a:cubicBezTo>
                      <a:pt x="2151" y="207028"/>
                      <a:pt x="132326" y="226078"/>
                      <a:pt x="152434" y="227136"/>
                    </a:cubicBezTo>
                    <a:cubicBezTo>
                      <a:pt x="172542" y="228194"/>
                      <a:pt x="112217" y="230311"/>
                      <a:pt x="120684" y="214436"/>
                    </a:cubicBezTo>
                    <a:cubicBezTo>
                      <a:pt x="129151" y="198561"/>
                      <a:pt x="188947" y="139823"/>
                      <a:pt x="203234" y="131886"/>
                    </a:cubicBezTo>
                    <a:cubicBezTo>
                      <a:pt x="217521" y="123949"/>
                      <a:pt x="182597" y="171044"/>
                      <a:pt x="206409" y="166811"/>
                    </a:cubicBezTo>
                    <a:cubicBezTo>
                      <a:pt x="230221" y="162578"/>
                      <a:pt x="332351" y="114953"/>
                      <a:pt x="346109" y="106486"/>
                    </a:cubicBezTo>
                    <a:cubicBezTo>
                      <a:pt x="359867" y="98019"/>
                      <a:pt x="258267" y="132944"/>
                      <a:pt x="288959" y="116011"/>
                    </a:cubicBezTo>
                    <a:cubicBezTo>
                      <a:pt x="319651" y="99078"/>
                      <a:pt x="502742" y="20761"/>
                      <a:pt x="530259" y="4886"/>
                    </a:cubicBezTo>
                    <a:cubicBezTo>
                      <a:pt x="557776" y="-10989"/>
                      <a:pt x="453001" y="16528"/>
                      <a:pt x="454059" y="20761"/>
                    </a:cubicBezTo>
                    <a:cubicBezTo>
                      <a:pt x="455117" y="24994"/>
                      <a:pt x="562009" y="13353"/>
                      <a:pt x="536609" y="30286"/>
                    </a:cubicBezTo>
                    <a:cubicBezTo>
                      <a:pt x="511209" y="47219"/>
                      <a:pt x="367805" y="88494"/>
                      <a:pt x="301659" y="122361"/>
                    </a:cubicBezTo>
                    <a:cubicBezTo>
                      <a:pt x="235513" y="156228"/>
                      <a:pt x="184713" y="217082"/>
                      <a:pt x="139734" y="233486"/>
                    </a:cubicBezTo>
                    <a:cubicBezTo>
                      <a:pt x="94755" y="249890"/>
                      <a:pt x="-2083" y="209144"/>
                      <a:pt x="34" y="2080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フリーフォーム 172">
                <a:extLst>
                  <a:ext uri="{FF2B5EF4-FFF2-40B4-BE49-F238E27FC236}">
                    <a16:creationId xmlns:a16="http://schemas.microsoft.com/office/drawing/2014/main" id="{9C620893-0164-971B-1EF3-68C73A349C3C}"/>
                  </a:ext>
                </a:extLst>
              </p:cNvPr>
              <p:cNvSpPr/>
              <p:nvPr/>
            </p:nvSpPr>
            <p:spPr>
              <a:xfrm>
                <a:off x="5911850" y="3263866"/>
                <a:ext cx="175074" cy="187487"/>
              </a:xfrm>
              <a:custGeom>
                <a:avLst/>
                <a:gdLst>
                  <a:gd name="connsiteX0" fmla="*/ 174625 w 175074"/>
                  <a:gd name="connsiteY0" fmla="*/ 34 h 187487"/>
                  <a:gd name="connsiteX1" fmla="*/ 53975 w 175074"/>
                  <a:gd name="connsiteY1" fmla="*/ 107984 h 187487"/>
                  <a:gd name="connsiteX2" fmla="*/ 0 w 175074"/>
                  <a:gd name="connsiteY2" fmla="*/ 187359 h 187487"/>
                  <a:gd name="connsiteX3" fmla="*/ 53975 w 175074"/>
                  <a:gd name="connsiteY3" fmla="*/ 123859 h 187487"/>
                  <a:gd name="connsiteX4" fmla="*/ 82550 w 175074"/>
                  <a:gd name="connsiteY4" fmla="*/ 22259 h 187487"/>
                  <a:gd name="connsiteX5" fmla="*/ 6350 w 175074"/>
                  <a:gd name="connsiteY5" fmla="*/ 95284 h 187487"/>
                  <a:gd name="connsiteX6" fmla="*/ 174625 w 175074"/>
                  <a:gd name="connsiteY6" fmla="*/ 34 h 187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5074" h="187487">
                    <a:moveTo>
                      <a:pt x="174625" y="34"/>
                    </a:moveTo>
                    <a:cubicBezTo>
                      <a:pt x="182562" y="2151"/>
                      <a:pt x="83079" y="76763"/>
                      <a:pt x="53975" y="107984"/>
                    </a:cubicBezTo>
                    <a:cubicBezTo>
                      <a:pt x="24871" y="139205"/>
                      <a:pt x="0" y="184713"/>
                      <a:pt x="0" y="187359"/>
                    </a:cubicBezTo>
                    <a:cubicBezTo>
                      <a:pt x="0" y="190005"/>
                      <a:pt x="40217" y="151376"/>
                      <a:pt x="53975" y="123859"/>
                    </a:cubicBezTo>
                    <a:cubicBezTo>
                      <a:pt x="67733" y="96342"/>
                      <a:pt x="90487" y="27022"/>
                      <a:pt x="82550" y="22259"/>
                    </a:cubicBezTo>
                    <a:cubicBezTo>
                      <a:pt x="74612" y="17497"/>
                      <a:pt x="-2646" y="95813"/>
                      <a:pt x="6350" y="95284"/>
                    </a:cubicBezTo>
                    <a:cubicBezTo>
                      <a:pt x="15346" y="94755"/>
                      <a:pt x="166688" y="-2083"/>
                      <a:pt x="174625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173">
                <a:extLst>
                  <a:ext uri="{FF2B5EF4-FFF2-40B4-BE49-F238E27FC236}">
                    <a16:creationId xmlns:a16="http://schemas.microsoft.com/office/drawing/2014/main" id="{8D3DD663-FA80-A168-D4D3-1FDCD8FA734A}"/>
                  </a:ext>
                </a:extLst>
              </p:cNvPr>
              <p:cNvSpPr/>
              <p:nvPr/>
            </p:nvSpPr>
            <p:spPr>
              <a:xfrm>
                <a:off x="5398012" y="3384334"/>
                <a:ext cx="386852" cy="261336"/>
              </a:xfrm>
              <a:custGeom>
                <a:avLst/>
                <a:gdLst>
                  <a:gd name="connsiteX0" fmla="*/ 294763 w 386852"/>
                  <a:gd name="connsiteY0" fmla="*/ 216 h 261336"/>
                  <a:gd name="connsiteX1" fmla="*/ 383663 w 386852"/>
                  <a:gd name="connsiteY1" fmla="*/ 92291 h 261336"/>
                  <a:gd name="connsiteX2" fmla="*/ 288413 w 386852"/>
                  <a:gd name="connsiteY2" fmla="*/ 130391 h 261336"/>
                  <a:gd name="connsiteX3" fmla="*/ 199513 w 386852"/>
                  <a:gd name="connsiteY3" fmla="*/ 162141 h 261336"/>
                  <a:gd name="connsiteX4" fmla="*/ 294763 w 386852"/>
                  <a:gd name="connsiteY4" fmla="*/ 146266 h 261336"/>
                  <a:gd name="connsiteX5" fmla="*/ 151888 w 386852"/>
                  <a:gd name="connsiteY5" fmla="*/ 193891 h 261336"/>
                  <a:gd name="connsiteX6" fmla="*/ 2663 w 386852"/>
                  <a:gd name="connsiteY6" fmla="*/ 260566 h 261336"/>
                  <a:gd name="connsiteX7" fmla="*/ 285238 w 386852"/>
                  <a:gd name="connsiteY7" fmla="*/ 146266 h 261336"/>
                  <a:gd name="connsiteX8" fmla="*/ 383663 w 386852"/>
                  <a:gd name="connsiteY8" fmla="*/ 124041 h 261336"/>
                  <a:gd name="connsiteX9" fmla="*/ 329688 w 386852"/>
                  <a:gd name="connsiteY9" fmla="*/ 104991 h 261336"/>
                  <a:gd name="connsiteX10" fmla="*/ 386838 w 386852"/>
                  <a:gd name="connsiteY10" fmla="*/ 120866 h 261336"/>
                  <a:gd name="connsiteX11" fmla="*/ 294763 w 386852"/>
                  <a:gd name="connsiteY11" fmla="*/ 216 h 26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6852" h="261336">
                    <a:moveTo>
                      <a:pt x="294763" y="216"/>
                    </a:moveTo>
                    <a:cubicBezTo>
                      <a:pt x="294234" y="-4547"/>
                      <a:pt x="384721" y="70595"/>
                      <a:pt x="383663" y="92291"/>
                    </a:cubicBezTo>
                    <a:cubicBezTo>
                      <a:pt x="382605" y="113987"/>
                      <a:pt x="319105" y="118749"/>
                      <a:pt x="288413" y="130391"/>
                    </a:cubicBezTo>
                    <a:cubicBezTo>
                      <a:pt x="257721" y="142033"/>
                      <a:pt x="198455" y="159495"/>
                      <a:pt x="199513" y="162141"/>
                    </a:cubicBezTo>
                    <a:cubicBezTo>
                      <a:pt x="200571" y="164787"/>
                      <a:pt x="302700" y="140974"/>
                      <a:pt x="294763" y="146266"/>
                    </a:cubicBezTo>
                    <a:cubicBezTo>
                      <a:pt x="286826" y="151558"/>
                      <a:pt x="200571" y="174841"/>
                      <a:pt x="151888" y="193891"/>
                    </a:cubicBezTo>
                    <a:cubicBezTo>
                      <a:pt x="103205" y="212941"/>
                      <a:pt x="-19562" y="268504"/>
                      <a:pt x="2663" y="260566"/>
                    </a:cubicBezTo>
                    <a:cubicBezTo>
                      <a:pt x="24888" y="252629"/>
                      <a:pt x="221738" y="169020"/>
                      <a:pt x="285238" y="146266"/>
                    </a:cubicBezTo>
                    <a:cubicBezTo>
                      <a:pt x="348738" y="123512"/>
                      <a:pt x="376255" y="130920"/>
                      <a:pt x="383663" y="124041"/>
                    </a:cubicBezTo>
                    <a:cubicBezTo>
                      <a:pt x="391071" y="117162"/>
                      <a:pt x="329159" y="105520"/>
                      <a:pt x="329688" y="104991"/>
                    </a:cubicBezTo>
                    <a:cubicBezTo>
                      <a:pt x="330217" y="104462"/>
                      <a:pt x="387896" y="134624"/>
                      <a:pt x="386838" y="120866"/>
                    </a:cubicBezTo>
                    <a:cubicBezTo>
                      <a:pt x="385780" y="107108"/>
                      <a:pt x="295292" y="4979"/>
                      <a:pt x="294763" y="2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5" name="フリーフォーム 174">
                <a:extLst>
                  <a:ext uri="{FF2B5EF4-FFF2-40B4-BE49-F238E27FC236}">
                    <a16:creationId xmlns:a16="http://schemas.microsoft.com/office/drawing/2014/main" id="{669BA622-36D9-8560-1F69-202006377E44}"/>
                  </a:ext>
                </a:extLst>
              </p:cNvPr>
              <p:cNvSpPr/>
              <p:nvPr/>
            </p:nvSpPr>
            <p:spPr>
              <a:xfrm>
                <a:off x="5702873" y="3335884"/>
                <a:ext cx="282841" cy="204419"/>
              </a:xfrm>
              <a:custGeom>
                <a:avLst/>
                <a:gdLst>
                  <a:gd name="connsiteX0" fmla="*/ 183577 w 282841"/>
                  <a:gd name="connsiteY0" fmla="*/ 1041 h 204419"/>
                  <a:gd name="connsiteX1" fmla="*/ 78802 w 282841"/>
                  <a:gd name="connsiteY1" fmla="*/ 67716 h 204419"/>
                  <a:gd name="connsiteX2" fmla="*/ 69277 w 282841"/>
                  <a:gd name="connsiteY2" fmla="*/ 83591 h 204419"/>
                  <a:gd name="connsiteX3" fmla="*/ 135952 w 282841"/>
                  <a:gd name="connsiteY3" fmla="*/ 108991 h 204419"/>
                  <a:gd name="connsiteX4" fmla="*/ 174052 w 282841"/>
                  <a:gd name="connsiteY4" fmla="*/ 153441 h 204419"/>
                  <a:gd name="connsiteX5" fmla="*/ 139127 w 282841"/>
                  <a:gd name="connsiteY5" fmla="*/ 153441 h 204419"/>
                  <a:gd name="connsiteX6" fmla="*/ 183577 w 282841"/>
                  <a:gd name="connsiteY6" fmla="*/ 191541 h 204419"/>
                  <a:gd name="connsiteX7" fmla="*/ 240727 w 282841"/>
                  <a:gd name="connsiteY7" fmla="*/ 204241 h 204419"/>
                  <a:gd name="connsiteX8" fmla="*/ 282002 w 282841"/>
                  <a:gd name="connsiteY8" fmla="*/ 194716 h 204419"/>
                  <a:gd name="connsiteX9" fmla="*/ 202627 w 282841"/>
                  <a:gd name="connsiteY9" fmla="*/ 143916 h 204419"/>
                  <a:gd name="connsiteX10" fmla="*/ 218502 w 282841"/>
                  <a:gd name="connsiteY10" fmla="*/ 194716 h 204419"/>
                  <a:gd name="connsiteX11" fmla="*/ 91502 w 282841"/>
                  <a:gd name="connsiteY11" fmla="*/ 105816 h 204419"/>
                  <a:gd name="connsiteX12" fmla="*/ 2602 w 282841"/>
                  <a:gd name="connsiteY12" fmla="*/ 64541 h 204419"/>
                  <a:gd name="connsiteX13" fmla="*/ 34352 w 282841"/>
                  <a:gd name="connsiteY13" fmla="*/ 77241 h 204419"/>
                  <a:gd name="connsiteX14" fmla="*/ 142302 w 282841"/>
                  <a:gd name="connsiteY14" fmla="*/ 29616 h 204419"/>
                  <a:gd name="connsiteX15" fmla="*/ 183577 w 282841"/>
                  <a:gd name="connsiteY15" fmla="*/ 1041 h 204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82841" h="204419">
                    <a:moveTo>
                      <a:pt x="183577" y="1041"/>
                    </a:moveTo>
                    <a:cubicBezTo>
                      <a:pt x="172994" y="7391"/>
                      <a:pt x="97852" y="53958"/>
                      <a:pt x="78802" y="67716"/>
                    </a:cubicBezTo>
                    <a:cubicBezTo>
                      <a:pt x="59752" y="81474"/>
                      <a:pt x="59752" y="76712"/>
                      <a:pt x="69277" y="83591"/>
                    </a:cubicBezTo>
                    <a:cubicBezTo>
                      <a:pt x="78802" y="90470"/>
                      <a:pt x="118490" y="97349"/>
                      <a:pt x="135952" y="108991"/>
                    </a:cubicBezTo>
                    <a:cubicBezTo>
                      <a:pt x="153414" y="120633"/>
                      <a:pt x="173523" y="146033"/>
                      <a:pt x="174052" y="153441"/>
                    </a:cubicBezTo>
                    <a:cubicBezTo>
                      <a:pt x="174581" y="160849"/>
                      <a:pt x="137539" y="147091"/>
                      <a:pt x="139127" y="153441"/>
                    </a:cubicBezTo>
                    <a:cubicBezTo>
                      <a:pt x="140714" y="159791"/>
                      <a:pt x="166644" y="183074"/>
                      <a:pt x="183577" y="191541"/>
                    </a:cubicBezTo>
                    <a:cubicBezTo>
                      <a:pt x="200510" y="200008"/>
                      <a:pt x="224323" y="203712"/>
                      <a:pt x="240727" y="204241"/>
                    </a:cubicBezTo>
                    <a:cubicBezTo>
                      <a:pt x="257131" y="204770"/>
                      <a:pt x="288352" y="204770"/>
                      <a:pt x="282002" y="194716"/>
                    </a:cubicBezTo>
                    <a:cubicBezTo>
                      <a:pt x="275652" y="184662"/>
                      <a:pt x="213210" y="143916"/>
                      <a:pt x="202627" y="143916"/>
                    </a:cubicBezTo>
                    <a:cubicBezTo>
                      <a:pt x="192044" y="143916"/>
                      <a:pt x="237023" y="201066"/>
                      <a:pt x="218502" y="194716"/>
                    </a:cubicBezTo>
                    <a:cubicBezTo>
                      <a:pt x="199981" y="188366"/>
                      <a:pt x="127485" y="127512"/>
                      <a:pt x="91502" y="105816"/>
                    </a:cubicBezTo>
                    <a:cubicBezTo>
                      <a:pt x="55519" y="84120"/>
                      <a:pt x="12127" y="69304"/>
                      <a:pt x="2602" y="64541"/>
                    </a:cubicBezTo>
                    <a:cubicBezTo>
                      <a:pt x="-6923" y="59778"/>
                      <a:pt x="11069" y="83062"/>
                      <a:pt x="34352" y="77241"/>
                    </a:cubicBezTo>
                    <a:cubicBezTo>
                      <a:pt x="57635" y="71420"/>
                      <a:pt x="119019" y="40199"/>
                      <a:pt x="142302" y="29616"/>
                    </a:cubicBezTo>
                    <a:cubicBezTo>
                      <a:pt x="165585" y="19033"/>
                      <a:pt x="194160" y="-5309"/>
                      <a:pt x="183577" y="10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" name="フリーフォーム 175">
                <a:extLst>
                  <a:ext uri="{FF2B5EF4-FFF2-40B4-BE49-F238E27FC236}">
                    <a16:creationId xmlns:a16="http://schemas.microsoft.com/office/drawing/2014/main" id="{48435746-2422-742B-8270-B66F77424218}"/>
                  </a:ext>
                </a:extLst>
              </p:cNvPr>
              <p:cNvSpPr/>
              <p:nvPr/>
            </p:nvSpPr>
            <p:spPr>
              <a:xfrm>
                <a:off x="5949642" y="3653922"/>
                <a:ext cx="260444" cy="318147"/>
              </a:xfrm>
              <a:custGeom>
                <a:avLst/>
                <a:gdLst>
                  <a:gd name="connsiteX0" fmla="*/ 254308 w 260444"/>
                  <a:gd name="connsiteY0" fmla="*/ 503 h 318147"/>
                  <a:gd name="connsiteX1" fmla="*/ 168583 w 260444"/>
                  <a:gd name="connsiteY1" fmla="*/ 146553 h 318147"/>
                  <a:gd name="connsiteX2" fmla="*/ 184458 w 260444"/>
                  <a:gd name="connsiteY2" fmla="*/ 102103 h 318147"/>
                  <a:gd name="connsiteX3" fmla="*/ 66983 w 260444"/>
                  <a:gd name="connsiteY3" fmla="*/ 235453 h 318147"/>
                  <a:gd name="connsiteX4" fmla="*/ 308 w 260444"/>
                  <a:gd name="connsiteY4" fmla="*/ 318003 h 318147"/>
                  <a:gd name="connsiteX5" fmla="*/ 92383 w 260444"/>
                  <a:gd name="connsiteY5" fmla="*/ 216403 h 318147"/>
                  <a:gd name="connsiteX6" fmla="*/ 235258 w 260444"/>
                  <a:gd name="connsiteY6" fmla="*/ 102103 h 318147"/>
                  <a:gd name="connsiteX7" fmla="*/ 254308 w 260444"/>
                  <a:gd name="connsiteY7" fmla="*/ 503 h 3181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0444" h="318147">
                    <a:moveTo>
                      <a:pt x="254308" y="503"/>
                    </a:moveTo>
                    <a:cubicBezTo>
                      <a:pt x="243195" y="7911"/>
                      <a:pt x="180225" y="129620"/>
                      <a:pt x="168583" y="146553"/>
                    </a:cubicBezTo>
                    <a:cubicBezTo>
                      <a:pt x="156941" y="163486"/>
                      <a:pt x="201391" y="87286"/>
                      <a:pt x="184458" y="102103"/>
                    </a:cubicBezTo>
                    <a:cubicBezTo>
                      <a:pt x="167525" y="116920"/>
                      <a:pt x="97675" y="199470"/>
                      <a:pt x="66983" y="235453"/>
                    </a:cubicBezTo>
                    <a:cubicBezTo>
                      <a:pt x="36291" y="271436"/>
                      <a:pt x="-3925" y="321178"/>
                      <a:pt x="308" y="318003"/>
                    </a:cubicBezTo>
                    <a:cubicBezTo>
                      <a:pt x="4541" y="314828"/>
                      <a:pt x="53225" y="252386"/>
                      <a:pt x="92383" y="216403"/>
                    </a:cubicBezTo>
                    <a:cubicBezTo>
                      <a:pt x="131541" y="180420"/>
                      <a:pt x="207741" y="134911"/>
                      <a:pt x="235258" y="102103"/>
                    </a:cubicBezTo>
                    <a:cubicBezTo>
                      <a:pt x="262775" y="69295"/>
                      <a:pt x="265421" y="-6905"/>
                      <a:pt x="254308" y="5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7" name="フリーフォーム 176">
                <a:extLst>
                  <a:ext uri="{FF2B5EF4-FFF2-40B4-BE49-F238E27FC236}">
                    <a16:creationId xmlns:a16="http://schemas.microsoft.com/office/drawing/2014/main" id="{DAE8A31F-1242-8880-47E9-29995BF223C4}"/>
                  </a:ext>
                </a:extLst>
              </p:cNvPr>
              <p:cNvSpPr/>
              <p:nvPr/>
            </p:nvSpPr>
            <p:spPr>
              <a:xfrm>
                <a:off x="5333972" y="3454261"/>
                <a:ext cx="546559" cy="397802"/>
              </a:xfrm>
              <a:custGeom>
                <a:avLst/>
                <a:gdLst>
                  <a:gd name="connsiteX0" fmla="*/ 473103 w 546559"/>
                  <a:gd name="connsiteY0" fmla="*/ 139 h 397802"/>
                  <a:gd name="connsiteX1" fmla="*/ 463578 w 546559"/>
                  <a:gd name="connsiteY1" fmla="*/ 114439 h 397802"/>
                  <a:gd name="connsiteX2" fmla="*/ 473103 w 546559"/>
                  <a:gd name="connsiteY2" fmla="*/ 152539 h 397802"/>
                  <a:gd name="connsiteX3" fmla="*/ 546128 w 546559"/>
                  <a:gd name="connsiteY3" fmla="*/ 98564 h 397802"/>
                  <a:gd name="connsiteX4" fmla="*/ 435003 w 546559"/>
                  <a:gd name="connsiteY4" fmla="*/ 225564 h 397802"/>
                  <a:gd name="connsiteX5" fmla="*/ 355628 w 546559"/>
                  <a:gd name="connsiteY5" fmla="*/ 320814 h 397802"/>
                  <a:gd name="connsiteX6" fmla="*/ 308003 w 546559"/>
                  <a:gd name="connsiteY6" fmla="*/ 352564 h 397802"/>
                  <a:gd name="connsiteX7" fmla="*/ 85753 w 546559"/>
                  <a:gd name="connsiteY7" fmla="*/ 362089 h 397802"/>
                  <a:gd name="connsiteX8" fmla="*/ 127028 w 546559"/>
                  <a:gd name="connsiteY8" fmla="*/ 397014 h 397802"/>
                  <a:gd name="connsiteX9" fmla="*/ 28 w 546559"/>
                  <a:gd name="connsiteY9" fmla="*/ 323989 h 397802"/>
                  <a:gd name="connsiteX10" fmla="*/ 139728 w 546559"/>
                  <a:gd name="connsiteY10" fmla="*/ 365264 h 397802"/>
                  <a:gd name="connsiteX11" fmla="*/ 254028 w 546559"/>
                  <a:gd name="connsiteY11" fmla="*/ 355739 h 397802"/>
                  <a:gd name="connsiteX12" fmla="*/ 346103 w 546559"/>
                  <a:gd name="connsiteY12" fmla="*/ 336689 h 397802"/>
                  <a:gd name="connsiteX13" fmla="*/ 323878 w 546559"/>
                  <a:gd name="connsiteY13" fmla="*/ 285889 h 397802"/>
                  <a:gd name="connsiteX14" fmla="*/ 444528 w 546559"/>
                  <a:gd name="connsiteY14" fmla="*/ 171589 h 397802"/>
                  <a:gd name="connsiteX15" fmla="*/ 460403 w 546559"/>
                  <a:gd name="connsiteY15" fmla="*/ 181114 h 397802"/>
                  <a:gd name="connsiteX16" fmla="*/ 450878 w 546559"/>
                  <a:gd name="connsiteY16" fmla="*/ 139839 h 397802"/>
                  <a:gd name="connsiteX17" fmla="*/ 473103 w 546559"/>
                  <a:gd name="connsiteY17" fmla="*/ 139 h 39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46559" h="397802">
                    <a:moveTo>
                      <a:pt x="473103" y="139"/>
                    </a:moveTo>
                    <a:cubicBezTo>
                      <a:pt x="475220" y="-4094"/>
                      <a:pt x="463578" y="89039"/>
                      <a:pt x="463578" y="114439"/>
                    </a:cubicBezTo>
                    <a:cubicBezTo>
                      <a:pt x="463578" y="139839"/>
                      <a:pt x="459345" y="155185"/>
                      <a:pt x="473103" y="152539"/>
                    </a:cubicBezTo>
                    <a:cubicBezTo>
                      <a:pt x="486861" y="149893"/>
                      <a:pt x="552478" y="86393"/>
                      <a:pt x="546128" y="98564"/>
                    </a:cubicBezTo>
                    <a:cubicBezTo>
                      <a:pt x="539778" y="110735"/>
                      <a:pt x="466753" y="188522"/>
                      <a:pt x="435003" y="225564"/>
                    </a:cubicBezTo>
                    <a:cubicBezTo>
                      <a:pt x="403253" y="262606"/>
                      <a:pt x="376795" y="299647"/>
                      <a:pt x="355628" y="320814"/>
                    </a:cubicBezTo>
                    <a:cubicBezTo>
                      <a:pt x="334461" y="341981"/>
                      <a:pt x="352982" y="345685"/>
                      <a:pt x="308003" y="352564"/>
                    </a:cubicBezTo>
                    <a:cubicBezTo>
                      <a:pt x="263024" y="359443"/>
                      <a:pt x="115915" y="354681"/>
                      <a:pt x="85753" y="362089"/>
                    </a:cubicBezTo>
                    <a:cubicBezTo>
                      <a:pt x="55591" y="369497"/>
                      <a:pt x="141316" y="403364"/>
                      <a:pt x="127028" y="397014"/>
                    </a:cubicBezTo>
                    <a:cubicBezTo>
                      <a:pt x="112740" y="390664"/>
                      <a:pt x="-2089" y="329281"/>
                      <a:pt x="28" y="323989"/>
                    </a:cubicBezTo>
                    <a:cubicBezTo>
                      <a:pt x="2145" y="318697"/>
                      <a:pt x="97395" y="359972"/>
                      <a:pt x="139728" y="365264"/>
                    </a:cubicBezTo>
                    <a:cubicBezTo>
                      <a:pt x="182061" y="370556"/>
                      <a:pt x="219632" y="360501"/>
                      <a:pt x="254028" y="355739"/>
                    </a:cubicBezTo>
                    <a:cubicBezTo>
                      <a:pt x="288424" y="350977"/>
                      <a:pt x="334461" y="348331"/>
                      <a:pt x="346103" y="336689"/>
                    </a:cubicBezTo>
                    <a:cubicBezTo>
                      <a:pt x="357745" y="325047"/>
                      <a:pt x="307474" y="313406"/>
                      <a:pt x="323878" y="285889"/>
                    </a:cubicBezTo>
                    <a:cubicBezTo>
                      <a:pt x="340282" y="258372"/>
                      <a:pt x="421774" y="189052"/>
                      <a:pt x="444528" y="171589"/>
                    </a:cubicBezTo>
                    <a:cubicBezTo>
                      <a:pt x="467282" y="154127"/>
                      <a:pt x="459345" y="186405"/>
                      <a:pt x="460403" y="181114"/>
                    </a:cubicBezTo>
                    <a:cubicBezTo>
                      <a:pt x="461461" y="175823"/>
                      <a:pt x="448761" y="164710"/>
                      <a:pt x="450878" y="139839"/>
                    </a:cubicBezTo>
                    <a:cubicBezTo>
                      <a:pt x="452995" y="114968"/>
                      <a:pt x="470986" y="4372"/>
                      <a:pt x="473103" y="1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 177">
                <a:extLst>
                  <a:ext uri="{FF2B5EF4-FFF2-40B4-BE49-F238E27FC236}">
                    <a16:creationId xmlns:a16="http://schemas.microsoft.com/office/drawing/2014/main" id="{146E0A89-46CC-0E68-E3D8-DFF03B9415FE}"/>
                  </a:ext>
                </a:extLst>
              </p:cNvPr>
              <p:cNvSpPr/>
              <p:nvPr/>
            </p:nvSpPr>
            <p:spPr>
              <a:xfrm>
                <a:off x="5330400" y="3527425"/>
                <a:ext cx="435400" cy="293168"/>
              </a:xfrm>
              <a:custGeom>
                <a:avLst/>
                <a:gdLst>
                  <a:gd name="connsiteX0" fmla="*/ 435400 w 435400"/>
                  <a:gd name="connsiteY0" fmla="*/ 0 h 293168"/>
                  <a:gd name="connsiteX1" fmla="*/ 127425 w 435400"/>
                  <a:gd name="connsiteY1" fmla="*/ 107950 h 293168"/>
                  <a:gd name="connsiteX2" fmla="*/ 178225 w 435400"/>
                  <a:gd name="connsiteY2" fmla="*/ 101600 h 293168"/>
                  <a:gd name="connsiteX3" fmla="*/ 89325 w 435400"/>
                  <a:gd name="connsiteY3" fmla="*/ 149225 h 293168"/>
                  <a:gd name="connsiteX4" fmla="*/ 425 w 435400"/>
                  <a:gd name="connsiteY4" fmla="*/ 292100 h 293168"/>
                  <a:gd name="connsiteX5" fmla="*/ 57575 w 435400"/>
                  <a:gd name="connsiteY5" fmla="*/ 209550 h 293168"/>
                  <a:gd name="connsiteX6" fmla="*/ 102025 w 435400"/>
                  <a:gd name="connsiteY6" fmla="*/ 117475 h 293168"/>
                  <a:gd name="connsiteX7" fmla="*/ 298875 w 435400"/>
                  <a:gd name="connsiteY7" fmla="*/ 53975 h 293168"/>
                  <a:gd name="connsiteX8" fmla="*/ 435400 w 435400"/>
                  <a:gd name="connsiteY8" fmla="*/ 0 h 293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5400" h="293168">
                    <a:moveTo>
                      <a:pt x="435400" y="0"/>
                    </a:moveTo>
                    <a:lnTo>
                      <a:pt x="127425" y="107950"/>
                    </a:lnTo>
                    <a:cubicBezTo>
                      <a:pt x="84563" y="124883"/>
                      <a:pt x="184575" y="94721"/>
                      <a:pt x="178225" y="101600"/>
                    </a:cubicBezTo>
                    <a:cubicBezTo>
                      <a:pt x="171875" y="108479"/>
                      <a:pt x="118958" y="117475"/>
                      <a:pt x="89325" y="149225"/>
                    </a:cubicBezTo>
                    <a:cubicBezTo>
                      <a:pt x="59692" y="180975"/>
                      <a:pt x="5717" y="282046"/>
                      <a:pt x="425" y="292100"/>
                    </a:cubicBezTo>
                    <a:cubicBezTo>
                      <a:pt x="-4867" y="302154"/>
                      <a:pt x="40642" y="238654"/>
                      <a:pt x="57575" y="209550"/>
                    </a:cubicBezTo>
                    <a:cubicBezTo>
                      <a:pt x="74508" y="180446"/>
                      <a:pt x="61808" y="143404"/>
                      <a:pt x="102025" y="117475"/>
                    </a:cubicBezTo>
                    <a:cubicBezTo>
                      <a:pt x="142242" y="91546"/>
                      <a:pt x="298875" y="53975"/>
                      <a:pt x="298875" y="53975"/>
                    </a:cubicBezTo>
                    <a:lnTo>
                      <a:pt x="43540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" name="フリーフォーム 178">
                <a:extLst>
                  <a:ext uri="{FF2B5EF4-FFF2-40B4-BE49-F238E27FC236}">
                    <a16:creationId xmlns:a16="http://schemas.microsoft.com/office/drawing/2014/main" id="{75D5EB28-DA54-7BC4-6747-4CA5A18A2457}"/>
                  </a:ext>
                </a:extLst>
              </p:cNvPr>
              <p:cNvSpPr/>
              <p:nvPr/>
            </p:nvSpPr>
            <p:spPr>
              <a:xfrm>
                <a:off x="5435227" y="3561203"/>
                <a:ext cx="344053" cy="185670"/>
              </a:xfrm>
              <a:custGeom>
                <a:avLst/>
                <a:gdLst>
                  <a:gd name="connsiteX0" fmla="*/ 343273 w 344053"/>
                  <a:gd name="connsiteY0" fmla="*/ 1147 h 185670"/>
                  <a:gd name="connsiteX1" fmla="*/ 79748 w 344053"/>
                  <a:gd name="connsiteY1" fmla="*/ 153547 h 185670"/>
                  <a:gd name="connsiteX2" fmla="*/ 143248 w 344053"/>
                  <a:gd name="connsiteY2" fmla="*/ 121797 h 185670"/>
                  <a:gd name="connsiteX3" fmla="*/ 373 w 344053"/>
                  <a:gd name="connsiteY3" fmla="*/ 185297 h 185670"/>
                  <a:gd name="connsiteX4" fmla="*/ 194048 w 344053"/>
                  <a:gd name="connsiteY4" fmla="*/ 86872 h 185670"/>
                  <a:gd name="connsiteX5" fmla="*/ 162298 w 344053"/>
                  <a:gd name="connsiteY5" fmla="*/ 83697 h 185670"/>
                  <a:gd name="connsiteX6" fmla="*/ 343273 w 344053"/>
                  <a:gd name="connsiteY6" fmla="*/ 1147 h 1856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4053" h="185670">
                    <a:moveTo>
                      <a:pt x="343273" y="1147"/>
                    </a:moveTo>
                    <a:cubicBezTo>
                      <a:pt x="329515" y="12789"/>
                      <a:pt x="113085" y="133439"/>
                      <a:pt x="79748" y="153547"/>
                    </a:cubicBezTo>
                    <a:cubicBezTo>
                      <a:pt x="46410" y="173655"/>
                      <a:pt x="156477" y="116505"/>
                      <a:pt x="143248" y="121797"/>
                    </a:cubicBezTo>
                    <a:cubicBezTo>
                      <a:pt x="130019" y="127089"/>
                      <a:pt x="-8094" y="191118"/>
                      <a:pt x="373" y="185297"/>
                    </a:cubicBezTo>
                    <a:cubicBezTo>
                      <a:pt x="8840" y="179476"/>
                      <a:pt x="167060" y="103805"/>
                      <a:pt x="194048" y="86872"/>
                    </a:cubicBezTo>
                    <a:cubicBezTo>
                      <a:pt x="221035" y="69939"/>
                      <a:pt x="140073" y="97455"/>
                      <a:pt x="162298" y="83697"/>
                    </a:cubicBezTo>
                    <a:cubicBezTo>
                      <a:pt x="184523" y="69939"/>
                      <a:pt x="357031" y="-10495"/>
                      <a:pt x="343273" y="11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フリーフォーム 179">
                <a:extLst>
                  <a:ext uri="{FF2B5EF4-FFF2-40B4-BE49-F238E27FC236}">
                    <a16:creationId xmlns:a16="http://schemas.microsoft.com/office/drawing/2014/main" id="{CE674D36-75B9-D485-1A18-A129DDFA0767}"/>
                  </a:ext>
                </a:extLst>
              </p:cNvPr>
              <p:cNvSpPr/>
              <p:nvPr/>
            </p:nvSpPr>
            <p:spPr>
              <a:xfrm>
                <a:off x="5797231" y="3542169"/>
                <a:ext cx="200882" cy="242688"/>
              </a:xfrm>
              <a:custGeom>
                <a:avLst/>
                <a:gdLst>
                  <a:gd name="connsiteX0" fmla="*/ 200344 w 200882"/>
                  <a:gd name="connsiteY0" fmla="*/ 1131 h 242688"/>
                  <a:gd name="connsiteX1" fmla="*/ 54294 w 200882"/>
                  <a:gd name="connsiteY1" fmla="*/ 128131 h 242688"/>
                  <a:gd name="connsiteX2" fmla="*/ 319 w 200882"/>
                  <a:gd name="connsiteY2" fmla="*/ 242431 h 242688"/>
                  <a:gd name="connsiteX3" fmla="*/ 35244 w 200882"/>
                  <a:gd name="connsiteY3" fmla="*/ 156706 h 242688"/>
                  <a:gd name="connsiteX4" fmla="*/ 101919 w 200882"/>
                  <a:gd name="connsiteY4" fmla="*/ 74156 h 242688"/>
                  <a:gd name="connsiteX5" fmla="*/ 47944 w 200882"/>
                  <a:gd name="connsiteY5" fmla="*/ 118606 h 242688"/>
                  <a:gd name="connsiteX6" fmla="*/ 101919 w 200882"/>
                  <a:gd name="connsiteY6" fmla="*/ 67806 h 242688"/>
                  <a:gd name="connsiteX7" fmla="*/ 200344 w 200882"/>
                  <a:gd name="connsiteY7" fmla="*/ 1131 h 242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0882" h="242688">
                    <a:moveTo>
                      <a:pt x="200344" y="1131"/>
                    </a:moveTo>
                    <a:cubicBezTo>
                      <a:pt x="192407" y="11185"/>
                      <a:pt x="87631" y="87914"/>
                      <a:pt x="54294" y="128131"/>
                    </a:cubicBezTo>
                    <a:cubicBezTo>
                      <a:pt x="20957" y="168348"/>
                      <a:pt x="3494" y="237669"/>
                      <a:pt x="319" y="242431"/>
                    </a:cubicBezTo>
                    <a:cubicBezTo>
                      <a:pt x="-2856" y="247193"/>
                      <a:pt x="18311" y="184752"/>
                      <a:pt x="35244" y="156706"/>
                    </a:cubicBezTo>
                    <a:cubicBezTo>
                      <a:pt x="52177" y="128660"/>
                      <a:pt x="99802" y="80506"/>
                      <a:pt x="101919" y="74156"/>
                    </a:cubicBezTo>
                    <a:cubicBezTo>
                      <a:pt x="104036" y="67806"/>
                      <a:pt x="47944" y="119664"/>
                      <a:pt x="47944" y="118606"/>
                    </a:cubicBezTo>
                    <a:cubicBezTo>
                      <a:pt x="47944" y="117548"/>
                      <a:pt x="77577" y="84739"/>
                      <a:pt x="101919" y="67806"/>
                    </a:cubicBezTo>
                    <a:cubicBezTo>
                      <a:pt x="126261" y="50873"/>
                      <a:pt x="208281" y="-8923"/>
                      <a:pt x="200344" y="11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" name="フリーフォーム 180">
                <a:extLst>
                  <a:ext uri="{FF2B5EF4-FFF2-40B4-BE49-F238E27FC236}">
                    <a16:creationId xmlns:a16="http://schemas.microsoft.com/office/drawing/2014/main" id="{1D01DCF9-0A02-D058-F312-0A05F69DCC72}"/>
                  </a:ext>
                </a:extLst>
              </p:cNvPr>
              <p:cNvSpPr/>
              <p:nvPr/>
            </p:nvSpPr>
            <p:spPr>
              <a:xfrm>
                <a:off x="5886312" y="3673299"/>
                <a:ext cx="242170" cy="212963"/>
              </a:xfrm>
              <a:custGeom>
                <a:avLst/>
                <a:gdLst>
                  <a:gd name="connsiteX0" fmla="*/ 241438 w 242170"/>
                  <a:gd name="connsiteY0" fmla="*/ 176 h 212963"/>
                  <a:gd name="connsiteX1" fmla="*/ 108088 w 242170"/>
                  <a:gd name="connsiteY1" fmla="*/ 98601 h 212963"/>
                  <a:gd name="connsiteX2" fmla="*/ 138 w 242170"/>
                  <a:gd name="connsiteY2" fmla="*/ 212901 h 212963"/>
                  <a:gd name="connsiteX3" fmla="*/ 130313 w 242170"/>
                  <a:gd name="connsiteY3" fmla="*/ 82726 h 212963"/>
                  <a:gd name="connsiteX4" fmla="*/ 73163 w 242170"/>
                  <a:gd name="connsiteY4" fmla="*/ 149401 h 212963"/>
                  <a:gd name="connsiteX5" fmla="*/ 158888 w 242170"/>
                  <a:gd name="connsiteY5" fmla="*/ 76376 h 212963"/>
                  <a:gd name="connsiteX6" fmla="*/ 241438 w 242170"/>
                  <a:gd name="connsiteY6" fmla="*/ 176 h 21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2170" h="212963">
                    <a:moveTo>
                      <a:pt x="241438" y="176"/>
                    </a:moveTo>
                    <a:cubicBezTo>
                      <a:pt x="232971" y="3880"/>
                      <a:pt x="148304" y="63147"/>
                      <a:pt x="108088" y="98601"/>
                    </a:cubicBezTo>
                    <a:cubicBezTo>
                      <a:pt x="67872" y="134055"/>
                      <a:pt x="-3566" y="215547"/>
                      <a:pt x="138" y="212901"/>
                    </a:cubicBezTo>
                    <a:cubicBezTo>
                      <a:pt x="3842" y="210255"/>
                      <a:pt x="118142" y="93309"/>
                      <a:pt x="130313" y="82726"/>
                    </a:cubicBezTo>
                    <a:cubicBezTo>
                      <a:pt x="142484" y="72143"/>
                      <a:pt x="68401" y="150459"/>
                      <a:pt x="73163" y="149401"/>
                    </a:cubicBezTo>
                    <a:cubicBezTo>
                      <a:pt x="77925" y="148343"/>
                      <a:pt x="135075" y="100718"/>
                      <a:pt x="158888" y="76376"/>
                    </a:cubicBezTo>
                    <a:cubicBezTo>
                      <a:pt x="182700" y="52034"/>
                      <a:pt x="249905" y="-3528"/>
                      <a:pt x="241438" y="1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" name="フリーフォーム 181">
                <a:extLst>
                  <a:ext uri="{FF2B5EF4-FFF2-40B4-BE49-F238E27FC236}">
                    <a16:creationId xmlns:a16="http://schemas.microsoft.com/office/drawing/2014/main" id="{C4E10419-838B-917E-CE29-0F0195F646C4}"/>
                  </a:ext>
                </a:extLst>
              </p:cNvPr>
              <p:cNvSpPr/>
              <p:nvPr/>
            </p:nvSpPr>
            <p:spPr>
              <a:xfrm>
                <a:off x="5816595" y="3571401"/>
                <a:ext cx="187510" cy="203709"/>
              </a:xfrm>
              <a:custGeom>
                <a:avLst/>
                <a:gdLst>
                  <a:gd name="connsiteX0" fmla="*/ 187330 w 187510"/>
                  <a:gd name="connsiteY0" fmla="*/ 474 h 203709"/>
                  <a:gd name="connsiteX1" fmla="*/ 66680 w 187510"/>
                  <a:gd name="connsiteY1" fmla="*/ 140174 h 203709"/>
                  <a:gd name="connsiteX2" fmla="*/ 5 w 187510"/>
                  <a:gd name="connsiteY2" fmla="*/ 203674 h 203709"/>
                  <a:gd name="connsiteX3" fmla="*/ 69855 w 187510"/>
                  <a:gd name="connsiteY3" fmla="*/ 149699 h 203709"/>
                  <a:gd name="connsiteX4" fmla="*/ 22230 w 187510"/>
                  <a:gd name="connsiteY4" fmla="*/ 184624 h 203709"/>
                  <a:gd name="connsiteX5" fmla="*/ 139705 w 187510"/>
                  <a:gd name="connsiteY5" fmla="*/ 70324 h 203709"/>
                  <a:gd name="connsiteX6" fmla="*/ 95255 w 187510"/>
                  <a:gd name="connsiteY6" fmla="*/ 92549 h 203709"/>
                  <a:gd name="connsiteX7" fmla="*/ 187330 w 187510"/>
                  <a:gd name="connsiteY7" fmla="*/ 474 h 2037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510" h="203709">
                    <a:moveTo>
                      <a:pt x="187330" y="474"/>
                    </a:moveTo>
                    <a:cubicBezTo>
                      <a:pt x="182567" y="8412"/>
                      <a:pt x="97901" y="106307"/>
                      <a:pt x="66680" y="140174"/>
                    </a:cubicBezTo>
                    <a:cubicBezTo>
                      <a:pt x="35459" y="174041"/>
                      <a:pt x="-524" y="202087"/>
                      <a:pt x="5" y="203674"/>
                    </a:cubicBezTo>
                    <a:cubicBezTo>
                      <a:pt x="534" y="205261"/>
                      <a:pt x="66151" y="152874"/>
                      <a:pt x="69855" y="149699"/>
                    </a:cubicBezTo>
                    <a:cubicBezTo>
                      <a:pt x="73559" y="146524"/>
                      <a:pt x="10588" y="197853"/>
                      <a:pt x="22230" y="184624"/>
                    </a:cubicBezTo>
                    <a:cubicBezTo>
                      <a:pt x="33872" y="171395"/>
                      <a:pt x="127534" y="85670"/>
                      <a:pt x="139705" y="70324"/>
                    </a:cubicBezTo>
                    <a:cubicBezTo>
                      <a:pt x="151876" y="54978"/>
                      <a:pt x="89434" y="98370"/>
                      <a:pt x="95255" y="92549"/>
                    </a:cubicBezTo>
                    <a:cubicBezTo>
                      <a:pt x="101076" y="86728"/>
                      <a:pt x="192093" y="-7464"/>
                      <a:pt x="187330" y="4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フリーフォーム 182">
                <a:extLst>
                  <a:ext uri="{FF2B5EF4-FFF2-40B4-BE49-F238E27FC236}">
                    <a16:creationId xmlns:a16="http://schemas.microsoft.com/office/drawing/2014/main" id="{A8220EB5-13EA-6383-EC5E-1D64A4B1E06A}"/>
                  </a:ext>
                </a:extLst>
              </p:cNvPr>
              <p:cNvSpPr/>
              <p:nvPr/>
            </p:nvSpPr>
            <p:spPr>
              <a:xfrm>
                <a:off x="5803099" y="3590784"/>
                <a:ext cx="165965" cy="191334"/>
              </a:xfrm>
              <a:custGeom>
                <a:avLst/>
                <a:gdLst>
                  <a:gd name="connsiteX0" fmla="*/ 165901 w 165965"/>
                  <a:gd name="connsiteY0" fmla="*/ 141 h 191334"/>
                  <a:gd name="connsiteX1" fmla="*/ 61126 w 165965"/>
                  <a:gd name="connsiteY1" fmla="*/ 79516 h 191334"/>
                  <a:gd name="connsiteX2" fmla="*/ 801 w 165965"/>
                  <a:gd name="connsiteY2" fmla="*/ 190641 h 191334"/>
                  <a:gd name="connsiteX3" fmla="*/ 29376 w 165965"/>
                  <a:gd name="connsiteY3" fmla="*/ 123966 h 191334"/>
                  <a:gd name="connsiteX4" fmla="*/ 70651 w 165965"/>
                  <a:gd name="connsiteY4" fmla="*/ 69991 h 191334"/>
                  <a:gd name="connsiteX5" fmla="*/ 45251 w 165965"/>
                  <a:gd name="connsiteY5" fmla="*/ 98566 h 191334"/>
                  <a:gd name="connsiteX6" fmla="*/ 165901 w 165965"/>
                  <a:gd name="connsiteY6" fmla="*/ 141 h 19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965" h="191334">
                    <a:moveTo>
                      <a:pt x="165901" y="141"/>
                    </a:moveTo>
                    <a:cubicBezTo>
                      <a:pt x="168547" y="-3034"/>
                      <a:pt x="88643" y="47766"/>
                      <a:pt x="61126" y="79516"/>
                    </a:cubicBezTo>
                    <a:cubicBezTo>
                      <a:pt x="33609" y="111266"/>
                      <a:pt x="6093" y="183233"/>
                      <a:pt x="801" y="190641"/>
                    </a:cubicBezTo>
                    <a:cubicBezTo>
                      <a:pt x="-4491" y="198049"/>
                      <a:pt x="17734" y="144074"/>
                      <a:pt x="29376" y="123966"/>
                    </a:cubicBezTo>
                    <a:cubicBezTo>
                      <a:pt x="41018" y="103858"/>
                      <a:pt x="68005" y="74224"/>
                      <a:pt x="70651" y="69991"/>
                    </a:cubicBezTo>
                    <a:cubicBezTo>
                      <a:pt x="73297" y="65758"/>
                      <a:pt x="32022" y="107033"/>
                      <a:pt x="45251" y="98566"/>
                    </a:cubicBezTo>
                    <a:cubicBezTo>
                      <a:pt x="58480" y="90099"/>
                      <a:pt x="163255" y="3316"/>
                      <a:pt x="165901" y="1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" name="フリーフォーム 183">
                <a:extLst>
                  <a:ext uri="{FF2B5EF4-FFF2-40B4-BE49-F238E27FC236}">
                    <a16:creationId xmlns:a16="http://schemas.microsoft.com/office/drawing/2014/main" id="{ABB5EE6D-CE0E-25BF-4BC0-D40ADA002FE0}"/>
                  </a:ext>
                </a:extLst>
              </p:cNvPr>
              <p:cNvSpPr/>
              <p:nvPr/>
            </p:nvSpPr>
            <p:spPr>
              <a:xfrm>
                <a:off x="5870447" y="3635348"/>
                <a:ext cx="181276" cy="229428"/>
              </a:xfrm>
              <a:custGeom>
                <a:avLst/>
                <a:gdLst>
                  <a:gd name="connsiteX0" fmla="*/ 181103 w 181276"/>
                  <a:gd name="connsiteY0" fmla="*/ 27 h 229428"/>
                  <a:gd name="connsiteX1" fmla="*/ 57278 w 181276"/>
                  <a:gd name="connsiteY1" fmla="*/ 142902 h 229428"/>
                  <a:gd name="connsiteX2" fmla="*/ 128 w 181276"/>
                  <a:gd name="connsiteY2" fmla="*/ 228627 h 229428"/>
                  <a:gd name="connsiteX3" fmla="*/ 44578 w 181276"/>
                  <a:gd name="connsiteY3" fmla="*/ 181002 h 229428"/>
                  <a:gd name="connsiteX4" fmla="*/ 133478 w 181276"/>
                  <a:gd name="connsiteY4" fmla="*/ 101627 h 229428"/>
                  <a:gd name="connsiteX5" fmla="*/ 85853 w 181276"/>
                  <a:gd name="connsiteY5" fmla="*/ 130202 h 229428"/>
                  <a:gd name="connsiteX6" fmla="*/ 181103 w 181276"/>
                  <a:gd name="connsiteY6" fmla="*/ 27 h 229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1276" h="229428">
                    <a:moveTo>
                      <a:pt x="181103" y="27"/>
                    </a:moveTo>
                    <a:cubicBezTo>
                      <a:pt x="176341" y="2144"/>
                      <a:pt x="87440" y="104802"/>
                      <a:pt x="57278" y="142902"/>
                    </a:cubicBezTo>
                    <a:cubicBezTo>
                      <a:pt x="27116" y="181002"/>
                      <a:pt x="2245" y="222277"/>
                      <a:pt x="128" y="228627"/>
                    </a:cubicBezTo>
                    <a:cubicBezTo>
                      <a:pt x="-1989" y="234977"/>
                      <a:pt x="22353" y="202169"/>
                      <a:pt x="44578" y="181002"/>
                    </a:cubicBezTo>
                    <a:cubicBezTo>
                      <a:pt x="66803" y="159835"/>
                      <a:pt x="126599" y="110094"/>
                      <a:pt x="133478" y="101627"/>
                    </a:cubicBezTo>
                    <a:cubicBezTo>
                      <a:pt x="140357" y="93160"/>
                      <a:pt x="80561" y="143431"/>
                      <a:pt x="85853" y="130202"/>
                    </a:cubicBezTo>
                    <a:cubicBezTo>
                      <a:pt x="91145" y="116973"/>
                      <a:pt x="185865" y="-2090"/>
                      <a:pt x="181103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" name="フリーフォーム 184">
                <a:extLst>
                  <a:ext uri="{FF2B5EF4-FFF2-40B4-BE49-F238E27FC236}">
                    <a16:creationId xmlns:a16="http://schemas.microsoft.com/office/drawing/2014/main" id="{AFE056F9-D6F3-3743-77E3-9453BB1587DE}"/>
                  </a:ext>
                </a:extLst>
              </p:cNvPr>
              <p:cNvSpPr/>
              <p:nvPr/>
            </p:nvSpPr>
            <p:spPr>
              <a:xfrm>
                <a:off x="5841995" y="3676650"/>
                <a:ext cx="146324" cy="204234"/>
              </a:xfrm>
              <a:custGeom>
                <a:avLst/>
                <a:gdLst>
                  <a:gd name="connsiteX0" fmla="*/ 146055 w 146324"/>
                  <a:gd name="connsiteY0" fmla="*/ 0 h 204234"/>
                  <a:gd name="connsiteX1" fmla="*/ 44455 w 146324"/>
                  <a:gd name="connsiteY1" fmla="*/ 76200 h 204234"/>
                  <a:gd name="connsiteX2" fmla="*/ 6355 w 146324"/>
                  <a:gd name="connsiteY2" fmla="*/ 104775 h 204234"/>
                  <a:gd name="connsiteX3" fmla="*/ 38105 w 146324"/>
                  <a:gd name="connsiteY3" fmla="*/ 123825 h 204234"/>
                  <a:gd name="connsiteX4" fmla="*/ 53980 w 146324"/>
                  <a:gd name="connsiteY4" fmla="*/ 203200 h 204234"/>
                  <a:gd name="connsiteX5" fmla="*/ 47630 w 146324"/>
                  <a:gd name="connsiteY5" fmla="*/ 165100 h 204234"/>
                  <a:gd name="connsiteX6" fmla="*/ 5 w 146324"/>
                  <a:gd name="connsiteY6" fmla="*/ 107950 h 204234"/>
                  <a:gd name="connsiteX7" fmla="*/ 50805 w 146324"/>
                  <a:gd name="connsiteY7" fmla="*/ 69850 h 204234"/>
                  <a:gd name="connsiteX8" fmla="*/ 6355 w 146324"/>
                  <a:gd name="connsiteY8" fmla="*/ 76200 h 204234"/>
                  <a:gd name="connsiteX9" fmla="*/ 146055 w 146324"/>
                  <a:gd name="connsiteY9" fmla="*/ 0 h 204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6324" h="204234">
                    <a:moveTo>
                      <a:pt x="146055" y="0"/>
                    </a:moveTo>
                    <a:cubicBezTo>
                      <a:pt x="152405" y="0"/>
                      <a:pt x="44455" y="76200"/>
                      <a:pt x="44455" y="76200"/>
                    </a:cubicBezTo>
                    <a:cubicBezTo>
                      <a:pt x="21172" y="93663"/>
                      <a:pt x="7413" y="96838"/>
                      <a:pt x="6355" y="104775"/>
                    </a:cubicBezTo>
                    <a:cubicBezTo>
                      <a:pt x="5297" y="112712"/>
                      <a:pt x="30167" y="107421"/>
                      <a:pt x="38105" y="123825"/>
                    </a:cubicBezTo>
                    <a:cubicBezTo>
                      <a:pt x="46042" y="140229"/>
                      <a:pt x="52393" y="196321"/>
                      <a:pt x="53980" y="203200"/>
                    </a:cubicBezTo>
                    <a:cubicBezTo>
                      <a:pt x="55567" y="210079"/>
                      <a:pt x="56626" y="180975"/>
                      <a:pt x="47630" y="165100"/>
                    </a:cubicBezTo>
                    <a:cubicBezTo>
                      <a:pt x="38634" y="149225"/>
                      <a:pt x="-524" y="123825"/>
                      <a:pt x="5" y="107950"/>
                    </a:cubicBezTo>
                    <a:cubicBezTo>
                      <a:pt x="534" y="92075"/>
                      <a:pt x="49747" y="75141"/>
                      <a:pt x="50805" y="69850"/>
                    </a:cubicBezTo>
                    <a:cubicBezTo>
                      <a:pt x="51863" y="64559"/>
                      <a:pt x="-5287" y="81492"/>
                      <a:pt x="6355" y="76200"/>
                    </a:cubicBezTo>
                    <a:cubicBezTo>
                      <a:pt x="17997" y="70908"/>
                      <a:pt x="139705" y="0"/>
                      <a:pt x="1460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" name="フリーフォーム 185">
                <a:extLst>
                  <a:ext uri="{FF2B5EF4-FFF2-40B4-BE49-F238E27FC236}">
                    <a16:creationId xmlns:a16="http://schemas.microsoft.com/office/drawing/2014/main" id="{91196F24-A49F-3113-D4D1-C4F90CC8140C}"/>
                  </a:ext>
                </a:extLst>
              </p:cNvPr>
              <p:cNvSpPr/>
              <p:nvPr/>
            </p:nvSpPr>
            <p:spPr>
              <a:xfrm>
                <a:off x="5266843" y="3787745"/>
                <a:ext cx="451332" cy="108233"/>
              </a:xfrm>
              <a:custGeom>
                <a:avLst/>
                <a:gdLst>
                  <a:gd name="connsiteX0" fmla="*/ 482 w 451332"/>
                  <a:gd name="connsiteY0" fmla="*/ 30 h 108233"/>
                  <a:gd name="connsiteX1" fmla="*/ 181457 w 451332"/>
                  <a:gd name="connsiteY1" fmla="*/ 79405 h 108233"/>
                  <a:gd name="connsiteX2" fmla="*/ 137007 w 451332"/>
                  <a:gd name="connsiteY2" fmla="*/ 79405 h 108233"/>
                  <a:gd name="connsiteX3" fmla="*/ 267182 w 451332"/>
                  <a:gd name="connsiteY3" fmla="*/ 63530 h 108233"/>
                  <a:gd name="connsiteX4" fmla="*/ 451332 w 451332"/>
                  <a:gd name="connsiteY4" fmla="*/ 38130 h 108233"/>
                  <a:gd name="connsiteX5" fmla="*/ 267182 w 451332"/>
                  <a:gd name="connsiteY5" fmla="*/ 79405 h 108233"/>
                  <a:gd name="connsiteX6" fmla="*/ 149707 w 451332"/>
                  <a:gd name="connsiteY6" fmla="*/ 107980 h 108233"/>
                  <a:gd name="connsiteX7" fmla="*/ 232257 w 451332"/>
                  <a:gd name="connsiteY7" fmla="*/ 92105 h 108233"/>
                  <a:gd name="connsiteX8" fmla="*/ 130657 w 451332"/>
                  <a:gd name="connsiteY8" fmla="*/ 69880 h 108233"/>
                  <a:gd name="connsiteX9" fmla="*/ 482 w 451332"/>
                  <a:gd name="connsiteY9" fmla="*/ 30 h 108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1332" h="108233">
                    <a:moveTo>
                      <a:pt x="482" y="30"/>
                    </a:moveTo>
                    <a:cubicBezTo>
                      <a:pt x="8949" y="1617"/>
                      <a:pt x="158703" y="66176"/>
                      <a:pt x="181457" y="79405"/>
                    </a:cubicBezTo>
                    <a:cubicBezTo>
                      <a:pt x="204211" y="92634"/>
                      <a:pt x="122720" y="82051"/>
                      <a:pt x="137007" y="79405"/>
                    </a:cubicBezTo>
                    <a:cubicBezTo>
                      <a:pt x="151294" y="76759"/>
                      <a:pt x="267182" y="63530"/>
                      <a:pt x="267182" y="63530"/>
                    </a:cubicBezTo>
                    <a:cubicBezTo>
                      <a:pt x="319570" y="56651"/>
                      <a:pt x="451332" y="35484"/>
                      <a:pt x="451332" y="38130"/>
                    </a:cubicBezTo>
                    <a:cubicBezTo>
                      <a:pt x="451332" y="40776"/>
                      <a:pt x="317453" y="67763"/>
                      <a:pt x="267182" y="79405"/>
                    </a:cubicBezTo>
                    <a:cubicBezTo>
                      <a:pt x="216911" y="91047"/>
                      <a:pt x="155528" y="105863"/>
                      <a:pt x="149707" y="107980"/>
                    </a:cubicBezTo>
                    <a:cubicBezTo>
                      <a:pt x="143886" y="110097"/>
                      <a:pt x="235432" y="98455"/>
                      <a:pt x="232257" y="92105"/>
                    </a:cubicBezTo>
                    <a:cubicBezTo>
                      <a:pt x="229082" y="85755"/>
                      <a:pt x="163994" y="80992"/>
                      <a:pt x="130657" y="69880"/>
                    </a:cubicBezTo>
                    <a:cubicBezTo>
                      <a:pt x="97320" y="58768"/>
                      <a:pt x="-7985" y="-1557"/>
                      <a:pt x="482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" name="フリーフォーム 186">
                <a:extLst>
                  <a:ext uri="{FF2B5EF4-FFF2-40B4-BE49-F238E27FC236}">
                    <a16:creationId xmlns:a16="http://schemas.microsoft.com/office/drawing/2014/main" id="{D0430194-96B5-2452-0CE8-2C7FA41CF646}"/>
                  </a:ext>
                </a:extLst>
              </p:cNvPr>
              <p:cNvSpPr/>
              <p:nvPr/>
            </p:nvSpPr>
            <p:spPr>
              <a:xfrm>
                <a:off x="5413375" y="3847535"/>
                <a:ext cx="323988" cy="86301"/>
              </a:xfrm>
              <a:custGeom>
                <a:avLst/>
                <a:gdLst>
                  <a:gd name="connsiteX0" fmla="*/ 0 w 323988"/>
                  <a:gd name="connsiteY0" fmla="*/ 51365 h 86301"/>
                  <a:gd name="connsiteX1" fmla="*/ 238125 w 323988"/>
                  <a:gd name="connsiteY1" fmla="*/ 3740 h 86301"/>
                  <a:gd name="connsiteX2" fmla="*/ 288925 w 323988"/>
                  <a:gd name="connsiteY2" fmla="*/ 3740 h 86301"/>
                  <a:gd name="connsiteX3" fmla="*/ 269875 w 323988"/>
                  <a:gd name="connsiteY3" fmla="*/ 6915 h 86301"/>
                  <a:gd name="connsiteX4" fmla="*/ 320675 w 323988"/>
                  <a:gd name="connsiteY4" fmla="*/ 86290 h 86301"/>
                  <a:gd name="connsiteX5" fmla="*/ 317500 w 323988"/>
                  <a:gd name="connsiteY5" fmla="*/ 13265 h 86301"/>
                  <a:gd name="connsiteX6" fmla="*/ 320675 w 323988"/>
                  <a:gd name="connsiteY6" fmla="*/ 70415 h 86301"/>
                  <a:gd name="connsiteX7" fmla="*/ 263525 w 323988"/>
                  <a:gd name="connsiteY7" fmla="*/ 6915 h 86301"/>
                  <a:gd name="connsiteX8" fmla="*/ 155575 w 323988"/>
                  <a:gd name="connsiteY8" fmla="*/ 29140 h 86301"/>
                  <a:gd name="connsiteX9" fmla="*/ 0 w 323988"/>
                  <a:gd name="connsiteY9" fmla="*/ 51365 h 86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3988" h="86301">
                    <a:moveTo>
                      <a:pt x="0" y="51365"/>
                    </a:moveTo>
                    <a:lnTo>
                      <a:pt x="238125" y="3740"/>
                    </a:lnTo>
                    <a:cubicBezTo>
                      <a:pt x="286279" y="-4197"/>
                      <a:pt x="283633" y="3211"/>
                      <a:pt x="288925" y="3740"/>
                    </a:cubicBezTo>
                    <a:cubicBezTo>
                      <a:pt x="294217" y="4269"/>
                      <a:pt x="264583" y="-6843"/>
                      <a:pt x="269875" y="6915"/>
                    </a:cubicBezTo>
                    <a:cubicBezTo>
                      <a:pt x="275167" y="20673"/>
                      <a:pt x="312738" y="85232"/>
                      <a:pt x="320675" y="86290"/>
                    </a:cubicBezTo>
                    <a:cubicBezTo>
                      <a:pt x="328612" y="87348"/>
                      <a:pt x="317500" y="15911"/>
                      <a:pt x="317500" y="13265"/>
                    </a:cubicBezTo>
                    <a:cubicBezTo>
                      <a:pt x="317500" y="10619"/>
                      <a:pt x="329671" y="71473"/>
                      <a:pt x="320675" y="70415"/>
                    </a:cubicBezTo>
                    <a:cubicBezTo>
                      <a:pt x="311679" y="69357"/>
                      <a:pt x="291042" y="13794"/>
                      <a:pt x="263525" y="6915"/>
                    </a:cubicBezTo>
                    <a:cubicBezTo>
                      <a:pt x="236008" y="36"/>
                      <a:pt x="155575" y="29140"/>
                      <a:pt x="155575" y="29140"/>
                    </a:cubicBezTo>
                    <a:lnTo>
                      <a:pt x="0" y="513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" name="フリーフォーム 187">
                <a:extLst>
                  <a:ext uri="{FF2B5EF4-FFF2-40B4-BE49-F238E27FC236}">
                    <a16:creationId xmlns:a16="http://schemas.microsoft.com/office/drawing/2014/main" id="{86812AB8-2124-9916-E6F2-519B0D3D49C7}"/>
                  </a:ext>
                </a:extLst>
              </p:cNvPr>
              <p:cNvSpPr/>
              <p:nvPr/>
            </p:nvSpPr>
            <p:spPr>
              <a:xfrm>
                <a:off x="5324272" y="3873077"/>
                <a:ext cx="226019" cy="270750"/>
              </a:xfrm>
              <a:custGeom>
                <a:avLst/>
                <a:gdLst>
                  <a:gd name="connsiteX0" fmla="*/ 136728 w 226019"/>
                  <a:gd name="connsiteY0" fmla="*/ 423 h 270750"/>
                  <a:gd name="connsiteX1" fmla="*/ 136728 w 226019"/>
                  <a:gd name="connsiteY1" fmla="*/ 130598 h 270750"/>
                  <a:gd name="connsiteX2" fmla="*/ 130378 w 226019"/>
                  <a:gd name="connsiteY2" fmla="*/ 194098 h 270750"/>
                  <a:gd name="connsiteX3" fmla="*/ 111328 w 226019"/>
                  <a:gd name="connsiteY3" fmla="*/ 171873 h 270750"/>
                  <a:gd name="connsiteX4" fmla="*/ 184353 w 226019"/>
                  <a:gd name="connsiteY4" fmla="*/ 232198 h 270750"/>
                  <a:gd name="connsiteX5" fmla="*/ 225628 w 226019"/>
                  <a:gd name="connsiteY5" fmla="*/ 270298 h 270750"/>
                  <a:gd name="connsiteX6" fmla="*/ 203403 w 226019"/>
                  <a:gd name="connsiteY6" fmla="*/ 251248 h 270750"/>
                  <a:gd name="connsiteX7" fmla="*/ 174828 w 226019"/>
                  <a:gd name="connsiteY7" fmla="*/ 222673 h 270750"/>
                  <a:gd name="connsiteX8" fmla="*/ 203 w 226019"/>
                  <a:gd name="connsiteY8" fmla="*/ 244898 h 270750"/>
                  <a:gd name="connsiteX9" fmla="*/ 139903 w 226019"/>
                  <a:gd name="connsiteY9" fmla="*/ 241723 h 270750"/>
                  <a:gd name="connsiteX10" fmla="*/ 149428 w 226019"/>
                  <a:gd name="connsiteY10" fmla="*/ 225848 h 270750"/>
                  <a:gd name="connsiteX11" fmla="*/ 146253 w 226019"/>
                  <a:gd name="connsiteY11" fmla="*/ 98848 h 270750"/>
                  <a:gd name="connsiteX12" fmla="*/ 149428 w 226019"/>
                  <a:gd name="connsiteY12" fmla="*/ 178223 h 270750"/>
                  <a:gd name="connsiteX13" fmla="*/ 136728 w 226019"/>
                  <a:gd name="connsiteY13" fmla="*/ 423 h 270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6019" h="270750">
                    <a:moveTo>
                      <a:pt x="136728" y="423"/>
                    </a:moveTo>
                    <a:cubicBezTo>
                      <a:pt x="134611" y="-7514"/>
                      <a:pt x="137786" y="98319"/>
                      <a:pt x="136728" y="130598"/>
                    </a:cubicBezTo>
                    <a:cubicBezTo>
                      <a:pt x="135670" y="162877"/>
                      <a:pt x="134611" y="187219"/>
                      <a:pt x="130378" y="194098"/>
                    </a:cubicBezTo>
                    <a:cubicBezTo>
                      <a:pt x="126145" y="200977"/>
                      <a:pt x="102332" y="165523"/>
                      <a:pt x="111328" y="171873"/>
                    </a:cubicBezTo>
                    <a:cubicBezTo>
                      <a:pt x="120324" y="178223"/>
                      <a:pt x="165303" y="215794"/>
                      <a:pt x="184353" y="232198"/>
                    </a:cubicBezTo>
                    <a:cubicBezTo>
                      <a:pt x="203403" y="248602"/>
                      <a:pt x="222453" y="267123"/>
                      <a:pt x="225628" y="270298"/>
                    </a:cubicBezTo>
                    <a:cubicBezTo>
                      <a:pt x="228803" y="273473"/>
                      <a:pt x="211870" y="259186"/>
                      <a:pt x="203403" y="251248"/>
                    </a:cubicBezTo>
                    <a:cubicBezTo>
                      <a:pt x="194936" y="243311"/>
                      <a:pt x="208695" y="223731"/>
                      <a:pt x="174828" y="222673"/>
                    </a:cubicBezTo>
                    <a:cubicBezTo>
                      <a:pt x="140961" y="221615"/>
                      <a:pt x="6024" y="241723"/>
                      <a:pt x="203" y="244898"/>
                    </a:cubicBezTo>
                    <a:cubicBezTo>
                      <a:pt x="-5618" y="248073"/>
                      <a:pt x="115032" y="244898"/>
                      <a:pt x="139903" y="241723"/>
                    </a:cubicBezTo>
                    <a:cubicBezTo>
                      <a:pt x="164774" y="238548"/>
                      <a:pt x="148370" y="249660"/>
                      <a:pt x="149428" y="225848"/>
                    </a:cubicBezTo>
                    <a:cubicBezTo>
                      <a:pt x="150486" y="202036"/>
                      <a:pt x="146253" y="106785"/>
                      <a:pt x="146253" y="98848"/>
                    </a:cubicBezTo>
                    <a:cubicBezTo>
                      <a:pt x="146253" y="90911"/>
                      <a:pt x="149428" y="188806"/>
                      <a:pt x="149428" y="178223"/>
                    </a:cubicBezTo>
                    <a:cubicBezTo>
                      <a:pt x="149428" y="167640"/>
                      <a:pt x="138845" y="8360"/>
                      <a:pt x="136728" y="4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" name="フリーフォーム 188">
                <a:extLst>
                  <a:ext uri="{FF2B5EF4-FFF2-40B4-BE49-F238E27FC236}">
                    <a16:creationId xmlns:a16="http://schemas.microsoft.com/office/drawing/2014/main" id="{F4BD7ACA-E6E9-A338-F490-CDBACF67D620}"/>
                  </a:ext>
                </a:extLst>
              </p:cNvPr>
              <p:cNvSpPr/>
              <p:nvPr/>
            </p:nvSpPr>
            <p:spPr>
              <a:xfrm>
                <a:off x="5499089" y="3895725"/>
                <a:ext cx="215911" cy="228681"/>
              </a:xfrm>
              <a:custGeom>
                <a:avLst/>
                <a:gdLst>
                  <a:gd name="connsiteX0" fmla="*/ 215911 w 215911"/>
                  <a:gd name="connsiteY0" fmla="*/ 0 h 228681"/>
                  <a:gd name="connsiteX1" fmla="*/ 73036 w 215911"/>
                  <a:gd name="connsiteY1" fmla="*/ 123825 h 228681"/>
                  <a:gd name="connsiteX2" fmla="*/ 180986 w 215911"/>
                  <a:gd name="connsiteY2" fmla="*/ 50800 h 228681"/>
                  <a:gd name="connsiteX3" fmla="*/ 79386 w 215911"/>
                  <a:gd name="connsiteY3" fmla="*/ 152400 h 228681"/>
                  <a:gd name="connsiteX4" fmla="*/ 11 w 215911"/>
                  <a:gd name="connsiteY4" fmla="*/ 228600 h 228681"/>
                  <a:gd name="connsiteX5" fmla="*/ 73036 w 215911"/>
                  <a:gd name="connsiteY5" fmla="*/ 168275 h 228681"/>
                  <a:gd name="connsiteX6" fmla="*/ 215911 w 215911"/>
                  <a:gd name="connsiteY6" fmla="*/ 0 h 228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5911" h="228681">
                    <a:moveTo>
                      <a:pt x="215911" y="0"/>
                    </a:moveTo>
                    <a:cubicBezTo>
                      <a:pt x="147384" y="57679"/>
                      <a:pt x="78857" y="115358"/>
                      <a:pt x="73036" y="123825"/>
                    </a:cubicBezTo>
                    <a:cubicBezTo>
                      <a:pt x="67215" y="132292"/>
                      <a:pt x="179928" y="46038"/>
                      <a:pt x="180986" y="50800"/>
                    </a:cubicBezTo>
                    <a:cubicBezTo>
                      <a:pt x="182044" y="55562"/>
                      <a:pt x="109548" y="122767"/>
                      <a:pt x="79386" y="152400"/>
                    </a:cubicBezTo>
                    <a:cubicBezTo>
                      <a:pt x="49223" y="182033"/>
                      <a:pt x="1069" y="225954"/>
                      <a:pt x="11" y="228600"/>
                    </a:cubicBezTo>
                    <a:cubicBezTo>
                      <a:pt x="-1047" y="231246"/>
                      <a:pt x="73036" y="168275"/>
                      <a:pt x="73036" y="168275"/>
                    </a:cubicBezTo>
                    <a:lnTo>
                      <a:pt x="2159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" name="フリーフォーム 189">
                <a:extLst>
                  <a:ext uri="{FF2B5EF4-FFF2-40B4-BE49-F238E27FC236}">
                    <a16:creationId xmlns:a16="http://schemas.microsoft.com/office/drawing/2014/main" id="{065ECAEA-107E-7B8F-4204-0FA10194D384}"/>
                  </a:ext>
                </a:extLst>
              </p:cNvPr>
              <p:cNvSpPr/>
              <p:nvPr/>
            </p:nvSpPr>
            <p:spPr>
              <a:xfrm>
                <a:off x="5511730" y="3917302"/>
                <a:ext cx="242096" cy="326189"/>
              </a:xfrm>
              <a:custGeom>
                <a:avLst/>
                <a:gdLst>
                  <a:gd name="connsiteX0" fmla="*/ 241370 w 242096"/>
                  <a:gd name="connsiteY0" fmla="*/ 648 h 326189"/>
                  <a:gd name="connsiteX1" fmla="*/ 101670 w 242096"/>
                  <a:gd name="connsiteY1" fmla="*/ 99073 h 326189"/>
                  <a:gd name="connsiteX2" fmla="*/ 54045 w 242096"/>
                  <a:gd name="connsiteY2" fmla="*/ 181623 h 326189"/>
                  <a:gd name="connsiteX3" fmla="*/ 28645 w 242096"/>
                  <a:gd name="connsiteY3" fmla="*/ 324498 h 326189"/>
                  <a:gd name="connsiteX4" fmla="*/ 25470 w 242096"/>
                  <a:gd name="connsiteY4" fmla="*/ 254648 h 326189"/>
                  <a:gd name="connsiteX5" fmla="*/ 70 w 242096"/>
                  <a:gd name="connsiteY5" fmla="*/ 172098 h 326189"/>
                  <a:gd name="connsiteX6" fmla="*/ 19120 w 242096"/>
                  <a:gd name="connsiteY6" fmla="*/ 213373 h 326189"/>
                  <a:gd name="connsiteX7" fmla="*/ 54045 w 242096"/>
                  <a:gd name="connsiteY7" fmla="*/ 130823 h 326189"/>
                  <a:gd name="connsiteX8" fmla="*/ 34995 w 242096"/>
                  <a:gd name="connsiteY8" fmla="*/ 149873 h 326189"/>
                  <a:gd name="connsiteX9" fmla="*/ 241370 w 242096"/>
                  <a:gd name="connsiteY9" fmla="*/ 648 h 326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096" h="326189">
                    <a:moveTo>
                      <a:pt x="241370" y="648"/>
                    </a:moveTo>
                    <a:cubicBezTo>
                      <a:pt x="252482" y="-7819"/>
                      <a:pt x="132891" y="68911"/>
                      <a:pt x="101670" y="99073"/>
                    </a:cubicBezTo>
                    <a:cubicBezTo>
                      <a:pt x="70449" y="129235"/>
                      <a:pt x="66216" y="144052"/>
                      <a:pt x="54045" y="181623"/>
                    </a:cubicBezTo>
                    <a:cubicBezTo>
                      <a:pt x="41874" y="219194"/>
                      <a:pt x="33407" y="312327"/>
                      <a:pt x="28645" y="324498"/>
                    </a:cubicBezTo>
                    <a:cubicBezTo>
                      <a:pt x="23883" y="336669"/>
                      <a:pt x="30232" y="280048"/>
                      <a:pt x="25470" y="254648"/>
                    </a:cubicBezTo>
                    <a:cubicBezTo>
                      <a:pt x="20708" y="229248"/>
                      <a:pt x="1128" y="178977"/>
                      <a:pt x="70" y="172098"/>
                    </a:cubicBezTo>
                    <a:cubicBezTo>
                      <a:pt x="-988" y="165219"/>
                      <a:pt x="10124" y="220252"/>
                      <a:pt x="19120" y="213373"/>
                    </a:cubicBezTo>
                    <a:cubicBezTo>
                      <a:pt x="28116" y="206494"/>
                      <a:pt x="54045" y="130823"/>
                      <a:pt x="54045" y="130823"/>
                    </a:cubicBezTo>
                    <a:cubicBezTo>
                      <a:pt x="56691" y="120240"/>
                      <a:pt x="6420" y="171040"/>
                      <a:pt x="34995" y="149873"/>
                    </a:cubicBezTo>
                    <a:cubicBezTo>
                      <a:pt x="63570" y="128706"/>
                      <a:pt x="230258" y="9115"/>
                      <a:pt x="241370" y="6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" name="フリーフォーム 190">
                <a:extLst>
                  <a:ext uri="{FF2B5EF4-FFF2-40B4-BE49-F238E27FC236}">
                    <a16:creationId xmlns:a16="http://schemas.microsoft.com/office/drawing/2014/main" id="{9B4D9EE0-FD11-71A8-9BD6-C3C3EC349E94}"/>
                  </a:ext>
                </a:extLst>
              </p:cNvPr>
              <p:cNvSpPr/>
              <p:nvPr/>
            </p:nvSpPr>
            <p:spPr>
              <a:xfrm>
                <a:off x="5815751" y="3891503"/>
                <a:ext cx="220378" cy="161084"/>
              </a:xfrm>
              <a:custGeom>
                <a:avLst/>
                <a:gdLst>
                  <a:gd name="connsiteX0" fmla="*/ 219924 w 220378"/>
                  <a:gd name="connsiteY0" fmla="*/ 1047 h 161084"/>
                  <a:gd name="connsiteX1" fmla="*/ 61174 w 220378"/>
                  <a:gd name="connsiteY1" fmla="*/ 118522 h 161084"/>
                  <a:gd name="connsiteX2" fmla="*/ 849 w 220378"/>
                  <a:gd name="connsiteY2" fmla="*/ 159797 h 161084"/>
                  <a:gd name="connsiteX3" fmla="*/ 99274 w 220378"/>
                  <a:gd name="connsiteY3" fmla="*/ 77247 h 161084"/>
                  <a:gd name="connsiteX4" fmla="*/ 77049 w 220378"/>
                  <a:gd name="connsiteY4" fmla="*/ 4222 h 161084"/>
                  <a:gd name="connsiteX5" fmla="*/ 102449 w 220378"/>
                  <a:gd name="connsiteY5" fmla="*/ 55022 h 161084"/>
                  <a:gd name="connsiteX6" fmla="*/ 105624 w 220378"/>
                  <a:gd name="connsiteY6" fmla="*/ 13747 h 161084"/>
                  <a:gd name="connsiteX7" fmla="*/ 108799 w 220378"/>
                  <a:gd name="connsiteY7" fmla="*/ 58197 h 161084"/>
                  <a:gd name="connsiteX8" fmla="*/ 219924 w 220378"/>
                  <a:gd name="connsiteY8" fmla="*/ 1047 h 1610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0378" h="161084">
                    <a:moveTo>
                      <a:pt x="219924" y="1047"/>
                    </a:moveTo>
                    <a:cubicBezTo>
                      <a:pt x="211987" y="11101"/>
                      <a:pt x="97686" y="92064"/>
                      <a:pt x="61174" y="118522"/>
                    </a:cubicBezTo>
                    <a:cubicBezTo>
                      <a:pt x="24662" y="144980"/>
                      <a:pt x="-5501" y="166676"/>
                      <a:pt x="849" y="159797"/>
                    </a:cubicBezTo>
                    <a:cubicBezTo>
                      <a:pt x="7199" y="152918"/>
                      <a:pt x="86574" y="103176"/>
                      <a:pt x="99274" y="77247"/>
                    </a:cubicBezTo>
                    <a:cubicBezTo>
                      <a:pt x="111974" y="51318"/>
                      <a:pt x="76520" y="7926"/>
                      <a:pt x="77049" y="4222"/>
                    </a:cubicBezTo>
                    <a:cubicBezTo>
                      <a:pt x="77578" y="518"/>
                      <a:pt x="97687" y="53435"/>
                      <a:pt x="102449" y="55022"/>
                    </a:cubicBezTo>
                    <a:cubicBezTo>
                      <a:pt x="107211" y="56609"/>
                      <a:pt x="104566" y="13218"/>
                      <a:pt x="105624" y="13747"/>
                    </a:cubicBezTo>
                    <a:cubicBezTo>
                      <a:pt x="106682" y="14276"/>
                      <a:pt x="88162" y="59784"/>
                      <a:pt x="108799" y="58197"/>
                    </a:cubicBezTo>
                    <a:cubicBezTo>
                      <a:pt x="129436" y="56610"/>
                      <a:pt x="227861" y="-9007"/>
                      <a:pt x="219924" y="10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" name="フリーフォーム 319">
                <a:extLst>
                  <a:ext uri="{FF2B5EF4-FFF2-40B4-BE49-F238E27FC236}">
                    <a16:creationId xmlns:a16="http://schemas.microsoft.com/office/drawing/2014/main" id="{14966592-3EB8-8719-8280-E06645B7087A}"/>
                  </a:ext>
                </a:extLst>
              </p:cNvPr>
              <p:cNvSpPr/>
              <p:nvPr/>
            </p:nvSpPr>
            <p:spPr>
              <a:xfrm>
                <a:off x="5708476" y="3946525"/>
                <a:ext cx="258019" cy="276375"/>
              </a:xfrm>
              <a:custGeom>
                <a:avLst/>
                <a:gdLst>
                  <a:gd name="connsiteX0" fmla="*/ 257349 w 258019"/>
                  <a:gd name="connsiteY0" fmla="*/ 0 h 276375"/>
                  <a:gd name="connsiteX1" fmla="*/ 95424 w 258019"/>
                  <a:gd name="connsiteY1" fmla="*/ 168275 h 276375"/>
                  <a:gd name="connsiteX2" fmla="*/ 174 w 258019"/>
                  <a:gd name="connsiteY2" fmla="*/ 276225 h 276375"/>
                  <a:gd name="connsiteX3" fmla="*/ 117649 w 258019"/>
                  <a:gd name="connsiteY3" fmla="*/ 146050 h 276375"/>
                  <a:gd name="connsiteX4" fmla="*/ 136699 w 258019"/>
                  <a:gd name="connsiteY4" fmla="*/ 73025 h 276375"/>
                  <a:gd name="connsiteX5" fmla="*/ 28749 w 258019"/>
                  <a:gd name="connsiteY5" fmla="*/ 168275 h 276375"/>
                  <a:gd name="connsiteX6" fmla="*/ 257349 w 258019"/>
                  <a:gd name="connsiteY6" fmla="*/ 0 h 276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8019" h="276375">
                    <a:moveTo>
                      <a:pt x="257349" y="0"/>
                    </a:moveTo>
                    <a:cubicBezTo>
                      <a:pt x="268461" y="0"/>
                      <a:pt x="138286" y="122238"/>
                      <a:pt x="95424" y="168275"/>
                    </a:cubicBezTo>
                    <a:cubicBezTo>
                      <a:pt x="52562" y="214312"/>
                      <a:pt x="-3530" y="279929"/>
                      <a:pt x="174" y="276225"/>
                    </a:cubicBezTo>
                    <a:cubicBezTo>
                      <a:pt x="3878" y="272521"/>
                      <a:pt x="94895" y="179917"/>
                      <a:pt x="117649" y="146050"/>
                    </a:cubicBezTo>
                    <a:cubicBezTo>
                      <a:pt x="140403" y="112183"/>
                      <a:pt x="151516" y="69321"/>
                      <a:pt x="136699" y="73025"/>
                    </a:cubicBezTo>
                    <a:cubicBezTo>
                      <a:pt x="121882" y="76729"/>
                      <a:pt x="2291" y="178858"/>
                      <a:pt x="28749" y="168275"/>
                    </a:cubicBezTo>
                    <a:cubicBezTo>
                      <a:pt x="55207" y="157692"/>
                      <a:pt x="246237" y="0"/>
                      <a:pt x="25734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" name="フリーフォーム 322">
                <a:extLst>
                  <a:ext uri="{FF2B5EF4-FFF2-40B4-BE49-F238E27FC236}">
                    <a16:creationId xmlns:a16="http://schemas.microsoft.com/office/drawing/2014/main" id="{46FEA4E1-46B6-4F4B-4147-0F798003755F}"/>
                  </a:ext>
                </a:extLst>
              </p:cNvPr>
              <p:cNvSpPr/>
              <p:nvPr/>
            </p:nvSpPr>
            <p:spPr>
              <a:xfrm>
                <a:off x="5348120" y="3454241"/>
                <a:ext cx="310272" cy="329812"/>
              </a:xfrm>
              <a:custGeom>
                <a:avLst/>
                <a:gdLst>
                  <a:gd name="connsiteX0" fmla="*/ 309730 w 310272"/>
                  <a:gd name="connsiteY0" fmla="*/ 159 h 329812"/>
                  <a:gd name="connsiteX1" fmla="*/ 163680 w 310272"/>
                  <a:gd name="connsiteY1" fmla="*/ 82709 h 329812"/>
                  <a:gd name="connsiteX2" fmla="*/ 87480 w 310272"/>
                  <a:gd name="connsiteY2" fmla="*/ 146209 h 329812"/>
                  <a:gd name="connsiteX3" fmla="*/ 33505 w 310272"/>
                  <a:gd name="connsiteY3" fmla="*/ 216059 h 329812"/>
                  <a:gd name="connsiteX4" fmla="*/ 55730 w 310272"/>
                  <a:gd name="connsiteY4" fmla="*/ 187484 h 329812"/>
                  <a:gd name="connsiteX5" fmla="*/ 1755 w 310272"/>
                  <a:gd name="connsiteY5" fmla="*/ 327184 h 329812"/>
                  <a:gd name="connsiteX6" fmla="*/ 17630 w 310272"/>
                  <a:gd name="connsiteY6" fmla="*/ 270034 h 329812"/>
                  <a:gd name="connsiteX7" fmla="*/ 62080 w 310272"/>
                  <a:gd name="connsiteY7" fmla="*/ 162084 h 329812"/>
                  <a:gd name="connsiteX8" fmla="*/ 125580 w 310272"/>
                  <a:gd name="connsiteY8" fmla="*/ 104934 h 329812"/>
                  <a:gd name="connsiteX9" fmla="*/ 106530 w 310272"/>
                  <a:gd name="connsiteY9" fmla="*/ 104934 h 329812"/>
                  <a:gd name="connsiteX10" fmla="*/ 309730 w 310272"/>
                  <a:gd name="connsiteY10" fmla="*/ 159 h 3298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10272" h="329812">
                    <a:moveTo>
                      <a:pt x="309730" y="159"/>
                    </a:moveTo>
                    <a:cubicBezTo>
                      <a:pt x="319255" y="-3545"/>
                      <a:pt x="200722" y="58367"/>
                      <a:pt x="163680" y="82709"/>
                    </a:cubicBezTo>
                    <a:cubicBezTo>
                      <a:pt x="126638" y="107051"/>
                      <a:pt x="109176" y="123984"/>
                      <a:pt x="87480" y="146209"/>
                    </a:cubicBezTo>
                    <a:cubicBezTo>
                      <a:pt x="65784" y="168434"/>
                      <a:pt x="38797" y="209180"/>
                      <a:pt x="33505" y="216059"/>
                    </a:cubicBezTo>
                    <a:cubicBezTo>
                      <a:pt x="28213" y="222938"/>
                      <a:pt x="61022" y="168963"/>
                      <a:pt x="55730" y="187484"/>
                    </a:cubicBezTo>
                    <a:cubicBezTo>
                      <a:pt x="50438" y="206005"/>
                      <a:pt x="8105" y="313426"/>
                      <a:pt x="1755" y="327184"/>
                    </a:cubicBezTo>
                    <a:cubicBezTo>
                      <a:pt x="-4595" y="340942"/>
                      <a:pt x="7576" y="297551"/>
                      <a:pt x="17630" y="270034"/>
                    </a:cubicBezTo>
                    <a:cubicBezTo>
                      <a:pt x="27684" y="242517"/>
                      <a:pt x="44088" y="189601"/>
                      <a:pt x="62080" y="162084"/>
                    </a:cubicBezTo>
                    <a:cubicBezTo>
                      <a:pt x="80072" y="134567"/>
                      <a:pt x="125580" y="104934"/>
                      <a:pt x="125580" y="104934"/>
                    </a:cubicBezTo>
                    <a:cubicBezTo>
                      <a:pt x="132988" y="95409"/>
                      <a:pt x="78484" y="118163"/>
                      <a:pt x="106530" y="104934"/>
                    </a:cubicBezTo>
                    <a:cubicBezTo>
                      <a:pt x="134576" y="91705"/>
                      <a:pt x="300205" y="3863"/>
                      <a:pt x="309730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" name="フリーフォーム 323">
                <a:extLst>
                  <a:ext uri="{FF2B5EF4-FFF2-40B4-BE49-F238E27FC236}">
                    <a16:creationId xmlns:a16="http://schemas.microsoft.com/office/drawing/2014/main" id="{FCAB0D7C-9029-7F32-B031-DC189256C15D}"/>
                  </a:ext>
                </a:extLst>
              </p:cNvPr>
              <p:cNvSpPr/>
              <p:nvPr/>
            </p:nvSpPr>
            <p:spPr>
              <a:xfrm>
                <a:off x="5483225" y="3444869"/>
                <a:ext cx="279690" cy="139706"/>
              </a:xfrm>
              <a:custGeom>
                <a:avLst/>
                <a:gdLst>
                  <a:gd name="connsiteX0" fmla="*/ 196850 w 279690"/>
                  <a:gd name="connsiteY0" fmla="*/ 6 h 139706"/>
                  <a:gd name="connsiteX1" fmla="*/ 250825 w 279690"/>
                  <a:gd name="connsiteY1" fmla="*/ 47631 h 139706"/>
                  <a:gd name="connsiteX2" fmla="*/ 120650 w 279690"/>
                  <a:gd name="connsiteY2" fmla="*/ 95256 h 139706"/>
                  <a:gd name="connsiteX3" fmla="*/ 0 w 279690"/>
                  <a:gd name="connsiteY3" fmla="*/ 139706 h 139706"/>
                  <a:gd name="connsiteX4" fmla="*/ 180975 w 279690"/>
                  <a:gd name="connsiteY4" fmla="*/ 79381 h 139706"/>
                  <a:gd name="connsiteX5" fmla="*/ 279400 w 279690"/>
                  <a:gd name="connsiteY5" fmla="*/ 50806 h 139706"/>
                  <a:gd name="connsiteX6" fmla="*/ 196850 w 279690"/>
                  <a:gd name="connsiteY6" fmla="*/ 6 h 139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9690" h="139706">
                    <a:moveTo>
                      <a:pt x="196850" y="6"/>
                    </a:moveTo>
                    <a:cubicBezTo>
                      <a:pt x="192087" y="-523"/>
                      <a:pt x="263525" y="31756"/>
                      <a:pt x="250825" y="47631"/>
                    </a:cubicBezTo>
                    <a:cubicBezTo>
                      <a:pt x="238125" y="63506"/>
                      <a:pt x="120650" y="95256"/>
                      <a:pt x="120650" y="95256"/>
                    </a:cubicBezTo>
                    <a:lnTo>
                      <a:pt x="0" y="139706"/>
                    </a:lnTo>
                    <a:cubicBezTo>
                      <a:pt x="10054" y="137060"/>
                      <a:pt x="134408" y="94198"/>
                      <a:pt x="180975" y="79381"/>
                    </a:cubicBezTo>
                    <a:cubicBezTo>
                      <a:pt x="227542" y="64564"/>
                      <a:pt x="273579" y="61389"/>
                      <a:pt x="279400" y="50806"/>
                    </a:cubicBezTo>
                    <a:cubicBezTo>
                      <a:pt x="285221" y="40223"/>
                      <a:pt x="201613" y="535"/>
                      <a:pt x="196850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" name="フリーフォーム 324">
                <a:extLst>
                  <a:ext uri="{FF2B5EF4-FFF2-40B4-BE49-F238E27FC236}">
                    <a16:creationId xmlns:a16="http://schemas.microsoft.com/office/drawing/2014/main" id="{B3091C7A-E68A-B281-66B4-A261CEC0458D}"/>
                  </a:ext>
                </a:extLst>
              </p:cNvPr>
              <p:cNvSpPr/>
              <p:nvPr/>
            </p:nvSpPr>
            <p:spPr>
              <a:xfrm>
                <a:off x="4676739" y="3559146"/>
                <a:ext cx="250861" cy="176135"/>
              </a:xfrm>
              <a:custGeom>
                <a:avLst/>
                <a:gdLst>
                  <a:gd name="connsiteX0" fmla="*/ 36 w 250861"/>
                  <a:gd name="connsiteY0" fmla="*/ 29 h 176135"/>
                  <a:gd name="connsiteX1" fmla="*/ 120686 w 250861"/>
                  <a:gd name="connsiteY1" fmla="*/ 92104 h 176135"/>
                  <a:gd name="connsiteX2" fmla="*/ 190536 w 250861"/>
                  <a:gd name="connsiteY2" fmla="*/ 127029 h 176135"/>
                  <a:gd name="connsiteX3" fmla="*/ 241336 w 250861"/>
                  <a:gd name="connsiteY3" fmla="*/ 174654 h 176135"/>
                  <a:gd name="connsiteX4" fmla="*/ 200061 w 250861"/>
                  <a:gd name="connsiteY4" fmla="*/ 66704 h 176135"/>
                  <a:gd name="connsiteX5" fmla="*/ 250861 w 250861"/>
                  <a:gd name="connsiteY5" fmla="*/ 171479 h 176135"/>
                  <a:gd name="connsiteX6" fmla="*/ 200061 w 250861"/>
                  <a:gd name="connsiteY6" fmla="*/ 146079 h 176135"/>
                  <a:gd name="connsiteX7" fmla="*/ 133386 w 250861"/>
                  <a:gd name="connsiteY7" fmla="*/ 82579 h 176135"/>
                  <a:gd name="connsiteX8" fmla="*/ 36 w 250861"/>
                  <a:gd name="connsiteY8" fmla="*/ 29 h 176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861" h="176135">
                    <a:moveTo>
                      <a:pt x="36" y="29"/>
                    </a:moveTo>
                    <a:cubicBezTo>
                      <a:pt x="-2081" y="1617"/>
                      <a:pt x="88936" y="70937"/>
                      <a:pt x="120686" y="92104"/>
                    </a:cubicBezTo>
                    <a:cubicBezTo>
                      <a:pt x="152436" y="113271"/>
                      <a:pt x="170428" y="113271"/>
                      <a:pt x="190536" y="127029"/>
                    </a:cubicBezTo>
                    <a:cubicBezTo>
                      <a:pt x="210644" y="140787"/>
                      <a:pt x="239749" y="184708"/>
                      <a:pt x="241336" y="174654"/>
                    </a:cubicBezTo>
                    <a:cubicBezTo>
                      <a:pt x="242923" y="164600"/>
                      <a:pt x="198474" y="67233"/>
                      <a:pt x="200061" y="66704"/>
                    </a:cubicBezTo>
                    <a:cubicBezTo>
                      <a:pt x="201648" y="66175"/>
                      <a:pt x="250861" y="158250"/>
                      <a:pt x="250861" y="171479"/>
                    </a:cubicBezTo>
                    <a:cubicBezTo>
                      <a:pt x="250861" y="184708"/>
                      <a:pt x="219640" y="160896"/>
                      <a:pt x="200061" y="146079"/>
                    </a:cubicBezTo>
                    <a:cubicBezTo>
                      <a:pt x="180482" y="131262"/>
                      <a:pt x="161961" y="104275"/>
                      <a:pt x="133386" y="82579"/>
                    </a:cubicBezTo>
                    <a:cubicBezTo>
                      <a:pt x="104811" y="60883"/>
                      <a:pt x="2153" y="-1559"/>
                      <a:pt x="36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" name="フリーフォーム 325">
                <a:extLst>
                  <a:ext uri="{FF2B5EF4-FFF2-40B4-BE49-F238E27FC236}">
                    <a16:creationId xmlns:a16="http://schemas.microsoft.com/office/drawing/2014/main" id="{DE877080-E491-C1AB-5408-75BD59CF65AB}"/>
                  </a:ext>
                </a:extLst>
              </p:cNvPr>
              <p:cNvSpPr/>
              <p:nvPr/>
            </p:nvSpPr>
            <p:spPr>
              <a:xfrm>
                <a:off x="4719650" y="3491314"/>
                <a:ext cx="61900" cy="137711"/>
              </a:xfrm>
              <a:custGeom>
                <a:avLst/>
                <a:gdLst>
                  <a:gd name="connsiteX0" fmla="*/ 1575 w 61900"/>
                  <a:gd name="connsiteY0" fmla="*/ 1186 h 137711"/>
                  <a:gd name="connsiteX1" fmla="*/ 7925 w 61900"/>
                  <a:gd name="connsiteY1" fmla="*/ 64686 h 137711"/>
                  <a:gd name="connsiteX2" fmla="*/ 61900 w 61900"/>
                  <a:gd name="connsiteY2" fmla="*/ 137711 h 137711"/>
                  <a:gd name="connsiteX3" fmla="*/ 61900 w 61900"/>
                  <a:gd name="connsiteY3" fmla="*/ 137711 h 137711"/>
                  <a:gd name="connsiteX4" fmla="*/ 20625 w 61900"/>
                  <a:gd name="connsiteY4" fmla="*/ 121836 h 137711"/>
                  <a:gd name="connsiteX5" fmla="*/ 1575 w 61900"/>
                  <a:gd name="connsiteY5" fmla="*/ 1186 h 137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00" h="137711">
                    <a:moveTo>
                      <a:pt x="1575" y="1186"/>
                    </a:moveTo>
                    <a:cubicBezTo>
                      <a:pt x="-542" y="-8339"/>
                      <a:pt x="-2129" y="41932"/>
                      <a:pt x="7925" y="64686"/>
                    </a:cubicBezTo>
                    <a:cubicBezTo>
                      <a:pt x="17979" y="87440"/>
                      <a:pt x="61900" y="137711"/>
                      <a:pt x="61900" y="137711"/>
                    </a:cubicBezTo>
                    <a:lnTo>
                      <a:pt x="61900" y="137711"/>
                    </a:lnTo>
                    <a:cubicBezTo>
                      <a:pt x="55021" y="135065"/>
                      <a:pt x="30150" y="136653"/>
                      <a:pt x="20625" y="121836"/>
                    </a:cubicBezTo>
                    <a:cubicBezTo>
                      <a:pt x="11100" y="107019"/>
                      <a:pt x="3692" y="10711"/>
                      <a:pt x="1575" y="11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" name="フリーフォーム 326">
                <a:extLst>
                  <a:ext uri="{FF2B5EF4-FFF2-40B4-BE49-F238E27FC236}">
                    <a16:creationId xmlns:a16="http://schemas.microsoft.com/office/drawing/2014/main" id="{2199B393-A013-6679-F8E5-E2F1DEA2F744}"/>
                  </a:ext>
                </a:extLst>
              </p:cNvPr>
              <p:cNvSpPr/>
              <p:nvPr/>
            </p:nvSpPr>
            <p:spPr>
              <a:xfrm>
                <a:off x="4896075" y="3582955"/>
                <a:ext cx="476135" cy="131646"/>
              </a:xfrm>
              <a:custGeom>
                <a:avLst/>
                <a:gdLst>
                  <a:gd name="connsiteX0" fmla="*/ 472850 w 476135"/>
                  <a:gd name="connsiteY0" fmla="*/ 1620 h 131646"/>
                  <a:gd name="connsiteX1" fmla="*/ 247425 w 476135"/>
                  <a:gd name="connsiteY1" fmla="*/ 119095 h 131646"/>
                  <a:gd name="connsiteX2" fmla="*/ 234725 w 476135"/>
                  <a:gd name="connsiteY2" fmla="*/ 125445 h 131646"/>
                  <a:gd name="connsiteX3" fmla="*/ 285525 w 476135"/>
                  <a:gd name="connsiteY3" fmla="*/ 93695 h 131646"/>
                  <a:gd name="connsiteX4" fmla="*/ 202975 w 476135"/>
                  <a:gd name="connsiteY4" fmla="*/ 74645 h 131646"/>
                  <a:gd name="connsiteX5" fmla="*/ 123600 w 476135"/>
                  <a:gd name="connsiteY5" fmla="*/ 74645 h 131646"/>
                  <a:gd name="connsiteX6" fmla="*/ 2950 w 476135"/>
                  <a:gd name="connsiteY6" fmla="*/ 65120 h 131646"/>
                  <a:gd name="connsiteX7" fmla="*/ 256950 w 476135"/>
                  <a:gd name="connsiteY7" fmla="*/ 90520 h 131646"/>
                  <a:gd name="connsiteX8" fmla="*/ 380775 w 476135"/>
                  <a:gd name="connsiteY8" fmla="*/ 7970 h 131646"/>
                  <a:gd name="connsiteX9" fmla="*/ 256950 w 476135"/>
                  <a:gd name="connsiteY9" fmla="*/ 90520 h 131646"/>
                  <a:gd name="connsiteX10" fmla="*/ 374425 w 476135"/>
                  <a:gd name="connsiteY10" fmla="*/ 52420 h 131646"/>
                  <a:gd name="connsiteX11" fmla="*/ 472850 w 476135"/>
                  <a:gd name="connsiteY11" fmla="*/ 1620 h 13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76135" h="131646">
                    <a:moveTo>
                      <a:pt x="472850" y="1620"/>
                    </a:moveTo>
                    <a:lnTo>
                      <a:pt x="247425" y="119095"/>
                    </a:lnTo>
                    <a:cubicBezTo>
                      <a:pt x="207737" y="139733"/>
                      <a:pt x="228375" y="129678"/>
                      <a:pt x="234725" y="125445"/>
                    </a:cubicBezTo>
                    <a:cubicBezTo>
                      <a:pt x="241075" y="121212"/>
                      <a:pt x="290817" y="102162"/>
                      <a:pt x="285525" y="93695"/>
                    </a:cubicBezTo>
                    <a:cubicBezTo>
                      <a:pt x="280233" y="85228"/>
                      <a:pt x="229963" y="77820"/>
                      <a:pt x="202975" y="74645"/>
                    </a:cubicBezTo>
                    <a:cubicBezTo>
                      <a:pt x="175987" y="71470"/>
                      <a:pt x="156937" y="76232"/>
                      <a:pt x="123600" y="74645"/>
                    </a:cubicBezTo>
                    <a:cubicBezTo>
                      <a:pt x="90263" y="73058"/>
                      <a:pt x="-19275" y="62474"/>
                      <a:pt x="2950" y="65120"/>
                    </a:cubicBezTo>
                    <a:cubicBezTo>
                      <a:pt x="25175" y="67766"/>
                      <a:pt x="193979" y="100045"/>
                      <a:pt x="256950" y="90520"/>
                    </a:cubicBezTo>
                    <a:cubicBezTo>
                      <a:pt x="319921" y="80995"/>
                      <a:pt x="380775" y="7970"/>
                      <a:pt x="380775" y="7970"/>
                    </a:cubicBezTo>
                    <a:cubicBezTo>
                      <a:pt x="380775" y="7970"/>
                      <a:pt x="258008" y="83112"/>
                      <a:pt x="256950" y="90520"/>
                    </a:cubicBezTo>
                    <a:cubicBezTo>
                      <a:pt x="255892" y="97928"/>
                      <a:pt x="341617" y="65120"/>
                      <a:pt x="374425" y="52420"/>
                    </a:cubicBezTo>
                    <a:cubicBezTo>
                      <a:pt x="407233" y="39720"/>
                      <a:pt x="494017" y="-9493"/>
                      <a:pt x="472850" y="16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" name="フリーフォーム 327">
                <a:extLst>
                  <a:ext uri="{FF2B5EF4-FFF2-40B4-BE49-F238E27FC236}">
                    <a16:creationId xmlns:a16="http://schemas.microsoft.com/office/drawing/2014/main" id="{B56AD8D4-919A-313D-C0C0-B41FDCDB9777}"/>
                  </a:ext>
                </a:extLst>
              </p:cNvPr>
              <p:cNvSpPr/>
              <p:nvPr/>
            </p:nvSpPr>
            <p:spPr>
              <a:xfrm>
                <a:off x="5040874" y="3628802"/>
                <a:ext cx="394961" cy="94738"/>
              </a:xfrm>
              <a:custGeom>
                <a:avLst/>
                <a:gdLst>
                  <a:gd name="connsiteX0" fmla="*/ 394726 w 394961"/>
                  <a:gd name="connsiteY0" fmla="*/ 223 h 94738"/>
                  <a:gd name="connsiteX1" fmla="*/ 108976 w 394961"/>
                  <a:gd name="connsiteY1" fmla="*/ 85948 h 94738"/>
                  <a:gd name="connsiteX2" fmla="*/ 1026 w 394961"/>
                  <a:gd name="connsiteY2" fmla="*/ 92298 h 94738"/>
                  <a:gd name="connsiteX3" fmla="*/ 162951 w 394961"/>
                  <a:gd name="connsiteY3" fmla="*/ 89123 h 94738"/>
                  <a:gd name="connsiteX4" fmla="*/ 229626 w 394961"/>
                  <a:gd name="connsiteY4" fmla="*/ 54198 h 94738"/>
                  <a:gd name="connsiteX5" fmla="*/ 159776 w 394961"/>
                  <a:gd name="connsiteY5" fmla="*/ 60548 h 94738"/>
                  <a:gd name="connsiteX6" fmla="*/ 394726 w 394961"/>
                  <a:gd name="connsiteY6" fmla="*/ 223 h 94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961" h="94738">
                    <a:moveTo>
                      <a:pt x="394726" y="223"/>
                    </a:moveTo>
                    <a:cubicBezTo>
                      <a:pt x="386259" y="4456"/>
                      <a:pt x="174593" y="70602"/>
                      <a:pt x="108976" y="85948"/>
                    </a:cubicBezTo>
                    <a:cubicBezTo>
                      <a:pt x="43359" y="101294"/>
                      <a:pt x="-7970" y="91769"/>
                      <a:pt x="1026" y="92298"/>
                    </a:cubicBezTo>
                    <a:cubicBezTo>
                      <a:pt x="10022" y="92827"/>
                      <a:pt x="124851" y="95473"/>
                      <a:pt x="162951" y="89123"/>
                    </a:cubicBezTo>
                    <a:cubicBezTo>
                      <a:pt x="201051" y="82773"/>
                      <a:pt x="230155" y="58961"/>
                      <a:pt x="229626" y="54198"/>
                    </a:cubicBezTo>
                    <a:cubicBezTo>
                      <a:pt x="229097" y="49436"/>
                      <a:pt x="139139" y="67956"/>
                      <a:pt x="159776" y="60548"/>
                    </a:cubicBezTo>
                    <a:cubicBezTo>
                      <a:pt x="180413" y="53140"/>
                      <a:pt x="403193" y="-4010"/>
                      <a:pt x="394726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" name="フリーフォーム 328">
                <a:extLst>
                  <a:ext uri="{FF2B5EF4-FFF2-40B4-BE49-F238E27FC236}">
                    <a16:creationId xmlns:a16="http://schemas.microsoft.com/office/drawing/2014/main" id="{4E17FAE1-B2B2-7394-86E4-28A2DCCCBACC}"/>
                  </a:ext>
                </a:extLst>
              </p:cNvPr>
              <p:cNvSpPr/>
              <p:nvPr/>
            </p:nvSpPr>
            <p:spPr>
              <a:xfrm>
                <a:off x="4619148" y="3634749"/>
                <a:ext cx="461198" cy="257957"/>
              </a:xfrm>
              <a:custGeom>
                <a:avLst/>
                <a:gdLst>
                  <a:gd name="connsiteX0" fmla="*/ 454502 w 461198"/>
                  <a:gd name="connsiteY0" fmla="*/ 626 h 257957"/>
                  <a:gd name="connsiteX1" fmla="*/ 387827 w 461198"/>
                  <a:gd name="connsiteY1" fmla="*/ 64126 h 257957"/>
                  <a:gd name="connsiteX2" fmla="*/ 124302 w 461198"/>
                  <a:gd name="connsiteY2" fmla="*/ 159376 h 257957"/>
                  <a:gd name="connsiteX3" fmla="*/ 178277 w 461198"/>
                  <a:gd name="connsiteY3" fmla="*/ 149851 h 257957"/>
                  <a:gd name="connsiteX4" fmla="*/ 175102 w 461198"/>
                  <a:gd name="connsiteY4" fmla="*/ 194301 h 257957"/>
                  <a:gd name="connsiteX5" fmla="*/ 114777 w 461198"/>
                  <a:gd name="connsiteY5" fmla="*/ 200651 h 257957"/>
                  <a:gd name="connsiteX6" fmla="*/ 477 w 461198"/>
                  <a:gd name="connsiteY6" fmla="*/ 210176 h 257957"/>
                  <a:gd name="connsiteX7" fmla="*/ 162402 w 461198"/>
                  <a:gd name="connsiteY7" fmla="*/ 207001 h 257957"/>
                  <a:gd name="connsiteX8" fmla="*/ 127477 w 461198"/>
                  <a:gd name="connsiteY8" fmla="*/ 257801 h 257957"/>
                  <a:gd name="connsiteX9" fmla="*/ 190977 w 461198"/>
                  <a:gd name="connsiteY9" fmla="*/ 187951 h 257957"/>
                  <a:gd name="connsiteX10" fmla="*/ 178277 w 461198"/>
                  <a:gd name="connsiteY10" fmla="*/ 149851 h 257957"/>
                  <a:gd name="connsiteX11" fmla="*/ 337027 w 461198"/>
                  <a:gd name="connsiteY11" fmla="*/ 92701 h 257957"/>
                  <a:gd name="connsiteX12" fmla="*/ 257652 w 461198"/>
                  <a:gd name="connsiteY12" fmla="*/ 102226 h 257957"/>
                  <a:gd name="connsiteX13" fmla="*/ 454502 w 461198"/>
                  <a:gd name="connsiteY13" fmla="*/ 626 h 257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1198" h="257957">
                    <a:moveTo>
                      <a:pt x="454502" y="626"/>
                    </a:moveTo>
                    <a:cubicBezTo>
                      <a:pt x="476198" y="-5724"/>
                      <a:pt x="442860" y="37668"/>
                      <a:pt x="387827" y="64126"/>
                    </a:cubicBezTo>
                    <a:cubicBezTo>
                      <a:pt x="332794" y="90584"/>
                      <a:pt x="159227" y="145089"/>
                      <a:pt x="124302" y="159376"/>
                    </a:cubicBezTo>
                    <a:cubicBezTo>
                      <a:pt x="89377" y="173664"/>
                      <a:pt x="169810" y="144030"/>
                      <a:pt x="178277" y="149851"/>
                    </a:cubicBezTo>
                    <a:cubicBezTo>
                      <a:pt x="186744" y="155672"/>
                      <a:pt x="185685" y="185834"/>
                      <a:pt x="175102" y="194301"/>
                    </a:cubicBezTo>
                    <a:cubicBezTo>
                      <a:pt x="164519" y="202768"/>
                      <a:pt x="114777" y="200651"/>
                      <a:pt x="114777" y="200651"/>
                    </a:cubicBezTo>
                    <a:cubicBezTo>
                      <a:pt x="85673" y="203297"/>
                      <a:pt x="-7460" y="209118"/>
                      <a:pt x="477" y="210176"/>
                    </a:cubicBezTo>
                    <a:cubicBezTo>
                      <a:pt x="8414" y="211234"/>
                      <a:pt x="141235" y="199064"/>
                      <a:pt x="162402" y="207001"/>
                    </a:cubicBezTo>
                    <a:cubicBezTo>
                      <a:pt x="183569" y="214939"/>
                      <a:pt x="122715" y="260976"/>
                      <a:pt x="127477" y="257801"/>
                    </a:cubicBezTo>
                    <a:cubicBezTo>
                      <a:pt x="132239" y="254626"/>
                      <a:pt x="182510" y="205943"/>
                      <a:pt x="190977" y="187951"/>
                    </a:cubicBezTo>
                    <a:cubicBezTo>
                      <a:pt x="199444" y="169959"/>
                      <a:pt x="153935" y="165726"/>
                      <a:pt x="178277" y="149851"/>
                    </a:cubicBezTo>
                    <a:cubicBezTo>
                      <a:pt x="202619" y="133976"/>
                      <a:pt x="323798" y="100638"/>
                      <a:pt x="337027" y="92701"/>
                    </a:cubicBezTo>
                    <a:cubicBezTo>
                      <a:pt x="350256" y="84764"/>
                      <a:pt x="240189" y="111751"/>
                      <a:pt x="257652" y="102226"/>
                    </a:cubicBezTo>
                    <a:cubicBezTo>
                      <a:pt x="275114" y="92701"/>
                      <a:pt x="432806" y="6976"/>
                      <a:pt x="454502" y="6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0" name="フリーフォーム 329">
                <a:extLst>
                  <a:ext uri="{FF2B5EF4-FFF2-40B4-BE49-F238E27FC236}">
                    <a16:creationId xmlns:a16="http://schemas.microsoft.com/office/drawing/2014/main" id="{B846722E-2093-1D0D-FC1F-292CECD10E48}"/>
                  </a:ext>
                </a:extLst>
              </p:cNvPr>
              <p:cNvSpPr/>
              <p:nvPr/>
            </p:nvSpPr>
            <p:spPr>
              <a:xfrm>
                <a:off x="4922036" y="3596758"/>
                <a:ext cx="507348" cy="331903"/>
              </a:xfrm>
              <a:custGeom>
                <a:avLst/>
                <a:gdLst>
                  <a:gd name="connsiteX0" fmla="*/ 507214 w 507348"/>
                  <a:gd name="connsiteY0" fmla="*/ 517 h 331903"/>
                  <a:gd name="connsiteX1" fmla="*/ 396089 w 507348"/>
                  <a:gd name="connsiteY1" fmla="*/ 162442 h 331903"/>
                  <a:gd name="connsiteX2" fmla="*/ 348464 w 507348"/>
                  <a:gd name="connsiteY2" fmla="*/ 121167 h 331903"/>
                  <a:gd name="connsiteX3" fmla="*/ 202414 w 507348"/>
                  <a:gd name="connsiteY3" fmla="*/ 194192 h 331903"/>
                  <a:gd name="connsiteX4" fmla="*/ 224639 w 507348"/>
                  <a:gd name="connsiteY4" fmla="*/ 165617 h 331903"/>
                  <a:gd name="connsiteX5" fmla="*/ 24614 w 507348"/>
                  <a:gd name="connsiteY5" fmla="*/ 308492 h 331903"/>
                  <a:gd name="connsiteX6" fmla="*/ 15089 w 507348"/>
                  <a:gd name="connsiteY6" fmla="*/ 324367 h 331903"/>
                  <a:gd name="connsiteX7" fmla="*/ 132564 w 507348"/>
                  <a:gd name="connsiteY7" fmla="*/ 232292 h 331903"/>
                  <a:gd name="connsiteX8" fmla="*/ 361164 w 507348"/>
                  <a:gd name="connsiteY8" fmla="*/ 98942 h 331903"/>
                  <a:gd name="connsiteX9" fmla="*/ 269089 w 507348"/>
                  <a:gd name="connsiteY9" fmla="*/ 143392 h 331903"/>
                  <a:gd name="connsiteX10" fmla="*/ 383389 w 507348"/>
                  <a:gd name="connsiteY10" fmla="*/ 149742 h 331903"/>
                  <a:gd name="connsiteX11" fmla="*/ 402439 w 507348"/>
                  <a:gd name="connsiteY11" fmla="*/ 168792 h 331903"/>
                  <a:gd name="connsiteX12" fmla="*/ 418314 w 507348"/>
                  <a:gd name="connsiteY12" fmla="*/ 111642 h 331903"/>
                  <a:gd name="connsiteX13" fmla="*/ 507214 w 507348"/>
                  <a:gd name="connsiteY13" fmla="*/ 517 h 331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7348" h="331903">
                    <a:moveTo>
                      <a:pt x="507214" y="517"/>
                    </a:moveTo>
                    <a:cubicBezTo>
                      <a:pt x="503510" y="8984"/>
                      <a:pt x="422547" y="142334"/>
                      <a:pt x="396089" y="162442"/>
                    </a:cubicBezTo>
                    <a:cubicBezTo>
                      <a:pt x="369631" y="182550"/>
                      <a:pt x="380743" y="115875"/>
                      <a:pt x="348464" y="121167"/>
                    </a:cubicBezTo>
                    <a:cubicBezTo>
                      <a:pt x="316185" y="126459"/>
                      <a:pt x="223051" y="186784"/>
                      <a:pt x="202414" y="194192"/>
                    </a:cubicBezTo>
                    <a:cubicBezTo>
                      <a:pt x="181777" y="201600"/>
                      <a:pt x="254272" y="146567"/>
                      <a:pt x="224639" y="165617"/>
                    </a:cubicBezTo>
                    <a:cubicBezTo>
                      <a:pt x="195006" y="184667"/>
                      <a:pt x="59539" y="282034"/>
                      <a:pt x="24614" y="308492"/>
                    </a:cubicBezTo>
                    <a:cubicBezTo>
                      <a:pt x="-10311" y="334950"/>
                      <a:pt x="-2903" y="337067"/>
                      <a:pt x="15089" y="324367"/>
                    </a:cubicBezTo>
                    <a:cubicBezTo>
                      <a:pt x="33081" y="311667"/>
                      <a:pt x="74885" y="269863"/>
                      <a:pt x="132564" y="232292"/>
                    </a:cubicBezTo>
                    <a:cubicBezTo>
                      <a:pt x="190243" y="194721"/>
                      <a:pt x="338410" y="113759"/>
                      <a:pt x="361164" y="98942"/>
                    </a:cubicBezTo>
                    <a:cubicBezTo>
                      <a:pt x="383918" y="84125"/>
                      <a:pt x="265385" y="134925"/>
                      <a:pt x="269089" y="143392"/>
                    </a:cubicBezTo>
                    <a:cubicBezTo>
                      <a:pt x="272793" y="151859"/>
                      <a:pt x="361164" y="145509"/>
                      <a:pt x="383389" y="149742"/>
                    </a:cubicBezTo>
                    <a:cubicBezTo>
                      <a:pt x="405614" y="153975"/>
                      <a:pt x="396618" y="175142"/>
                      <a:pt x="402439" y="168792"/>
                    </a:cubicBezTo>
                    <a:cubicBezTo>
                      <a:pt x="408260" y="162442"/>
                      <a:pt x="399793" y="133338"/>
                      <a:pt x="418314" y="111642"/>
                    </a:cubicBezTo>
                    <a:cubicBezTo>
                      <a:pt x="436835" y="89946"/>
                      <a:pt x="510918" y="-7950"/>
                      <a:pt x="507214" y="5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1" name="フリーフォーム 330">
                <a:extLst>
                  <a:ext uri="{FF2B5EF4-FFF2-40B4-BE49-F238E27FC236}">
                    <a16:creationId xmlns:a16="http://schemas.microsoft.com/office/drawing/2014/main" id="{5778F0AF-CB50-3125-4CEE-96E33DE987F3}"/>
                  </a:ext>
                </a:extLst>
              </p:cNvPr>
              <p:cNvSpPr/>
              <p:nvPr/>
            </p:nvSpPr>
            <p:spPr>
              <a:xfrm>
                <a:off x="4721138" y="3806505"/>
                <a:ext cx="111539" cy="356114"/>
              </a:xfrm>
              <a:custGeom>
                <a:avLst/>
                <a:gdLst>
                  <a:gd name="connsiteX0" fmla="*/ 111212 w 111539"/>
                  <a:gd name="connsiteY0" fmla="*/ 320 h 356114"/>
                  <a:gd name="connsiteX1" fmla="*/ 69937 w 111539"/>
                  <a:gd name="connsiteY1" fmla="*/ 130495 h 356114"/>
                  <a:gd name="connsiteX2" fmla="*/ 66762 w 111539"/>
                  <a:gd name="connsiteY2" fmla="*/ 98745 h 356114"/>
                  <a:gd name="connsiteX3" fmla="*/ 44537 w 111539"/>
                  <a:gd name="connsiteY3" fmla="*/ 263845 h 356114"/>
                  <a:gd name="connsiteX4" fmla="*/ 76287 w 111539"/>
                  <a:gd name="connsiteY4" fmla="*/ 209870 h 356114"/>
                  <a:gd name="connsiteX5" fmla="*/ 63587 w 111539"/>
                  <a:gd name="connsiteY5" fmla="*/ 298770 h 356114"/>
                  <a:gd name="connsiteX6" fmla="*/ 41362 w 111539"/>
                  <a:gd name="connsiteY6" fmla="*/ 349570 h 356114"/>
                  <a:gd name="connsiteX7" fmla="*/ 54062 w 111539"/>
                  <a:gd name="connsiteY7" fmla="*/ 149545 h 356114"/>
                  <a:gd name="connsiteX8" fmla="*/ 87 w 111539"/>
                  <a:gd name="connsiteY8" fmla="*/ 57470 h 356114"/>
                  <a:gd name="connsiteX9" fmla="*/ 41362 w 111539"/>
                  <a:gd name="connsiteY9" fmla="*/ 114620 h 356114"/>
                  <a:gd name="connsiteX10" fmla="*/ 38187 w 111539"/>
                  <a:gd name="connsiteY10" fmla="*/ 60645 h 356114"/>
                  <a:gd name="connsiteX11" fmla="*/ 44537 w 111539"/>
                  <a:gd name="connsiteY11" fmla="*/ 92395 h 356114"/>
                  <a:gd name="connsiteX12" fmla="*/ 111212 w 111539"/>
                  <a:gd name="connsiteY12" fmla="*/ 320 h 356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1539" h="356114">
                    <a:moveTo>
                      <a:pt x="111212" y="320"/>
                    </a:moveTo>
                    <a:cubicBezTo>
                      <a:pt x="115445" y="6670"/>
                      <a:pt x="77345" y="114091"/>
                      <a:pt x="69937" y="130495"/>
                    </a:cubicBezTo>
                    <a:cubicBezTo>
                      <a:pt x="62529" y="146899"/>
                      <a:pt x="70995" y="76520"/>
                      <a:pt x="66762" y="98745"/>
                    </a:cubicBezTo>
                    <a:cubicBezTo>
                      <a:pt x="62529" y="120970"/>
                      <a:pt x="42950" y="245324"/>
                      <a:pt x="44537" y="263845"/>
                    </a:cubicBezTo>
                    <a:cubicBezTo>
                      <a:pt x="46124" y="282366"/>
                      <a:pt x="73112" y="204049"/>
                      <a:pt x="76287" y="209870"/>
                    </a:cubicBezTo>
                    <a:cubicBezTo>
                      <a:pt x="79462" y="215691"/>
                      <a:pt x="69408" y="275487"/>
                      <a:pt x="63587" y="298770"/>
                    </a:cubicBezTo>
                    <a:cubicBezTo>
                      <a:pt x="57766" y="322053"/>
                      <a:pt x="42949" y="374441"/>
                      <a:pt x="41362" y="349570"/>
                    </a:cubicBezTo>
                    <a:cubicBezTo>
                      <a:pt x="39774" y="324699"/>
                      <a:pt x="60941" y="198228"/>
                      <a:pt x="54062" y="149545"/>
                    </a:cubicBezTo>
                    <a:cubicBezTo>
                      <a:pt x="47183" y="100862"/>
                      <a:pt x="2204" y="63291"/>
                      <a:pt x="87" y="57470"/>
                    </a:cubicBezTo>
                    <a:cubicBezTo>
                      <a:pt x="-2030" y="51649"/>
                      <a:pt x="35012" y="114091"/>
                      <a:pt x="41362" y="114620"/>
                    </a:cubicBezTo>
                    <a:cubicBezTo>
                      <a:pt x="47712" y="115149"/>
                      <a:pt x="37658" y="64349"/>
                      <a:pt x="38187" y="60645"/>
                    </a:cubicBezTo>
                    <a:cubicBezTo>
                      <a:pt x="38716" y="56941"/>
                      <a:pt x="29720" y="100862"/>
                      <a:pt x="44537" y="92395"/>
                    </a:cubicBezTo>
                    <a:cubicBezTo>
                      <a:pt x="59354" y="83928"/>
                      <a:pt x="106979" y="-6030"/>
                      <a:pt x="111212" y="3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2" name="フリーフォーム 331">
                <a:extLst>
                  <a:ext uri="{FF2B5EF4-FFF2-40B4-BE49-F238E27FC236}">
                    <a16:creationId xmlns:a16="http://schemas.microsoft.com/office/drawing/2014/main" id="{6B7E863E-0069-FBE3-B655-FEC643940E40}"/>
                  </a:ext>
                </a:extLst>
              </p:cNvPr>
              <p:cNvSpPr/>
              <p:nvPr/>
            </p:nvSpPr>
            <p:spPr>
              <a:xfrm>
                <a:off x="4573321" y="4124282"/>
                <a:ext cx="186112" cy="337398"/>
              </a:xfrm>
              <a:custGeom>
                <a:avLst/>
                <a:gdLst>
                  <a:gd name="connsiteX0" fmla="*/ 186004 w 186112"/>
                  <a:gd name="connsiteY0" fmla="*/ 43 h 337398"/>
                  <a:gd name="connsiteX1" fmla="*/ 112979 w 186112"/>
                  <a:gd name="connsiteY1" fmla="*/ 136568 h 337398"/>
                  <a:gd name="connsiteX2" fmla="*/ 135204 w 186112"/>
                  <a:gd name="connsiteY2" fmla="*/ 114343 h 337398"/>
                  <a:gd name="connsiteX3" fmla="*/ 78054 w 186112"/>
                  <a:gd name="connsiteY3" fmla="*/ 200068 h 337398"/>
                  <a:gd name="connsiteX4" fmla="*/ 1854 w 186112"/>
                  <a:gd name="connsiteY4" fmla="*/ 336593 h 337398"/>
                  <a:gd name="connsiteX5" fmla="*/ 30429 w 186112"/>
                  <a:gd name="connsiteY5" fmla="*/ 250868 h 337398"/>
                  <a:gd name="connsiteX6" fmla="*/ 106629 w 186112"/>
                  <a:gd name="connsiteY6" fmla="*/ 133393 h 337398"/>
                  <a:gd name="connsiteX7" fmla="*/ 93929 w 186112"/>
                  <a:gd name="connsiteY7" fmla="*/ 152443 h 337398"/>
                  <a:gd name="connsiteX8" fmla="*/ 186004 w 186112"/>
                  <a:gd name="connsiteY8" fmla="*/ 43 h 33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112" h="337398">
                    <a:moveTo>
                      <a:pt x="186004" y="43"/>
                    </a:moveTo>
                    <a:cubicBezTo>
                      <a:pt x="189179" y="-2603"/>
                      <a:pt x="121446" y="117518"/>
                      <a:pt x="112979" y="136568"/>
                    </a:cubicBezTo>
                    <a:cubicBezTo>
                      <a:pt x="104512" y="155618"/>
                      <a:pt x="141025" y="103760"/>
                      <a:pt x="135204" y="114343"/>
                    </a:cubicBezTo>
                    <a:cubicBezTo>
                      <a:pt x="129383" y="124926"/>
                      <a:pt x="100279" y="163027"/>
                      <a:pt x="78054" y="200068"/>
                    </a:cubicBezTo>
                    <a:cubicBezTo>
                      <a:pt x="55829" y="237109"/>
                      <a:pt x="9791" y="328126"/>
                      <a:pt x="1854" y="336593"/>
                    </a:cubicBezTo>
                    <a:cubicBezTo>
                      <a:pt x="-6084" y="345060"/>
                      <a:pt x="12966" y="284735"/>
                      <a:pt x="30429" y="250868"/>
                    </a:cubicBezTo>
                    <a:cubicBezTo>
                      <a:pt x="47891" y="217001"/>
                      <a:pt x="96046" y="149797"/>
                      <a:pt x="106629" y="133393"/>
                    </a:cubicBezTo>
                    <a:cubicBezTo>
                      <a:pt x="117212" y="116989"/>
                      <a:pt x="82287" y="166730"/>
                      <a:pt x="93929" y="152443"/>
                    </a:cubicBezTo>
                    <a:cubicBezTo>
                      <a:pt x="105571" y="138156"/>
                      <a:pt x="182829" y="2689"/>
                      <a:pt x="186004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" name="フリーフォーム 320">
                <a:extLst>
                  <a:ext uri="{FF2B5EF4-FFF2-40B4-BE49-F238E27FC236}">
                    <a16:creationId xmlns:a16="http://schemas.microsoft.com/office/drawing/2014/main" id="{27307A74-AD48-35E9-20D1-6BDA24307370}"/>
                  </a:ext>
                </a:extLst>
              </p:cNvPr>
              <p:cNvSpPr/>
              <p:nvPr/>
            </p:nvSpPr>
            <p:spPr>
              <a:xfrm>
                <a:off x="4788488" y="3657596"/>
                <a:ext cx="323354" cy="292184"/>
              </a:xfrm>
              <a:custGeom>
                <a:avLst/>
                <a:gdLst>
                  <a:gd name="connsiteX0" fmla="*/ 323262 w 323354"/>
                  <a:gd name="connsiteY0" fmla="*/ 4 h 292184"/>
                  <a:gd name="connsiteX1" fmla="*/ 253412 w 323354"/>
                  <a:gd name="connsiteY1" fmla="*/ 60329 h 292184"/>
                  <a:gd name="connsiteX2" fmla="*/ 304212 w 323354"/>
                  <a:gd name="connsiteY2" fmla="*/ 60329 h 292184"/>
                  <a:gd name="connsiteX3" fmla="*/ 123237 w 323354"/>
                  <a:gd name="connsiteY3" fmla="*/ 155579 h 292184"/>
                  <a:gd name="connsiteX4" fmla="*/ 167687 w 323354"/>
                  <a:gd name="connsiteY4" fmla="*/ 123829 h 292184"/>
                  <a:gd name="connsiteX5" fmla="*/ 5762 w 323354"/>
                  <a:gd name="connsiteY5" fmla="*/ 288929 h 292184"/>
                  <a:gd name="connsiteX6" fmla="*/ 56562 w 323354"/>
                  <a:gd name="connsiteY6" fmla="*/ 222254 h 292184"/>
                  <a:gd name="connsiteX7" fmla="*/ 250237 w 323354"/>
                  <a:gd name="connsiteY7" fmla="*/ 85729 h 292184"/>
                  <a:gd name="connsiteX8" fmla="*/ 205787 w 323354"/>
                  <a:gd name="connsiteY8" fmla="*/ 92079 h 292184"/>
                  <a:gd name="connsiteX9" fmla="*/ 304212 w 323354"/>
                  <a:gd name="connsiteY9" fmla="*/ 76204 h 292184"/>
                  <a:gd name="connsiteX10" fmla="*/ 269287 w 323354"/>
                  <a:gd name="connsiteY10" fmla="*/ 57154 h 292184"/>
                  <a:gd name="connsiteX11" fmla="*/ 323262 w 323354"/>
                  <a:gd name="connsiteY11" fmla="*/ 4 h 292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3354" h="292184">
                    <a:moveTo>
                      <a:pt x="323262" y="4"/>
                    </a:moveTo>
                    <a:cubicBezTo>
                      <a:pt x="320616" y="533"/>
                      <a:pt x="256587" y="50275"/>
                      <a:pt x="253412" y="60329"/>
                    </a:cubicBezTo>
                    <a:cubicBezTo>
                      <a:pt x="250237" y="70383"/>
                      <a:pt x="325908" y="44454"/>
                      <a:pt x="304212" y="60329"/>
                    </a:cubicBezTo>
                    <a:cubicBezTo>
                      <a:pt x="282516" y="76204"/>
                      <a:pt x="145991" y="144996"/>
                      <a:pt x="123237" y="155579"/>
                    </a:cubicBezTo>
                    <a:cubicBezTo>
                      <a:pt x="100483" y="166162"/>
                      <a:pt x="187266" y="101604"/>
                      <a:pt x="167687" y="123829"/>
                    </a:cubicBezTo>
                    <a:cubicBezTo>
                      <a:pt x="148108" y="146054"/>
                      <a:pt x="24283" y="272525"/>
                      <a:pt x="5762" y="288929"/>
                    </a:cubicBezTo>
                    <a:cubicBezTo>
                      <a:pt x="-12759" y="305333"/>
                      <a:pt x="15816" y="256121"/>
                      <a:pt x="56562" y="222254"/>
                    </a:cubicBezTo>
                    <a:cubicBezTo>
                      <a:pt x="97308" y="188387"/>
                      <a:pt x="225366" y="107425"/>
                      <a:pt x="250237" y="85729"/>
                    </a:cubicBezTo>
                    <a:cubicBezTo>
                      <a:pt x="275108" y="64033"/>
                      <a:pt x="196791" y="93666"/>
                      <a:pt x="205787" y="92079"/>
                    </a:cubicBezTo>
                    <a:cubicBezTo>
                      <a:pt x="214783" y="90492"/>
                      <a:pt x="293629" y="82025"/>
                      <a:pt x="304212" y="76204"/>
                    </a:cubicBezTo>
                    <a:cubicBezTo>
                      <a:pt x="314795" y="70383"/>
                      <a:pt x="267700" y="66150"/>
                      <a:pt x="269287" y="57154"/>
                    </a:cubicBezTo>
                    <a:cubicBezTo>
                      <a:pt x="270874" y="48158"/>
                      <a:pt x="325908" y="-525"/>
                      <a:pt x="323262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 321">
                <a:extLst>
                  <a:ext uri="{FF2B5EF4-FFF2-40B4-BE49-F238E27FC236}">
                    <a16:creationId xmlns:a16="http://schemas.microsoft.com/office/drawing/2014/main" id="{19751DFE-C7EE-D68D-93DF-D8B2477F161D}"/>
                  </a:ext>
                </a:extLst>
              </p:cNvPr>
              <p:cNvSpPr/>
              <p:nvPr/>
            </p:nvSpPr>
            <p:spPr>
              <a:xfrm>
                <a:off x="4854226" y="3713833"/>
                <a:ext cx="330983" cy="442860"/>
              </a:xfrm>
              <a:custGeom>
                <a:avLst/>
                <a:gdLst>
                  <a:gd name="connsiteX0" fmla="*/ 330549 w 330983"/>
                  <a:gd name="connsiteY0" fmla="*/ 917 h 442860"/>
                  <a:gd name="connsiteX1" fmla="*/ 41624 w 330983"/>
                  <a:gd name="connsiteY1" fmla="*/ 188242 h 442860"/>
                  <a:gd name="connsiteX2" fmla="*/ 79724 w 330983"/>
                  <a:gd name="connsiteY2" fmla="*/ 162842 h 442860"/>
                  <a:gd name="connsiteX3" fmla="*/ 35274 w 330983"/>
                  <a:gd name="connsiteY3" fmla="*/ 232692 h 442860"/>
                  <a:gd name="connsiteX4" fmla="*/ 92424 w 330983"/>
                  <a:gd name="connsiteY4" fmla="*/ 302542 h 442860"/>
                  <a:gd name="connsiteX5" fmla="*/ 54324 w 330983"/>
                  <a:gd name="connsiteY5" fmla="*/ 293017 h 442860"/>
                  <a:gd name="connsiteX6" fmla="*/ 273399 w 330983"/>
                  <a:gd name="connsiteY6" fmla="*/ 439067 h 442860"/>
                  <a:gd name="connsiteX7" fmla="*/ 187674 w 330983"/>
                  <a:gd name="connsiteY7" fmla="*/ 385092 h 442860"/>
                  <a:gd name="connsiteX8" fmla="*/ 349 w 330983"/>
                  <a:gd name="connsiteY8" fmla="*/ 226342 h 442860"/>
                  <a:gd name="connsiteX9" fmla="*/ 140049 w 330983"/>
                  <a:gd name="connsiteY9" fmla="*/ 105692 h 442860"/>
                  <a:gd name="connsiteX10" fmla="*/ 108299 w 330983"/>
                  <a:gd name="connsiteY10" fmla="*/ 115217 h 442860"/>
                  <a:gd name="connsiteX11" fmla="*/ 330549 w 330983"/>
                  <a:gd name="connsiteY11" fmla="*/ 917 h 442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983" h="442860">
                    <a:moveTo>
                      <a:pt x="330549" y="917"/>
                    </a:moveTo>
                    <a:cubicBezTo>
                      <a:pt x="319436" y="13088"/>
                      <a:pt x="83428" y="161255"/>
                      <a:pt x="41624" y="188242"/>
                    </a:cubicBezTo>
                    <a:cubicBezTo>
                      <a:pt x="-180" y="215230"/>
                      <a:pt x="80782" y="155434"/>
                      <a:pt x="79724" y="162842"/>
                    </a:cubicBezTo>
                    <a:cubicBezTo>
                      <a:pt x="78666" y="170250"/>
                      <a:pt x="33157" y="209409"/>
                      <a:pt x="35274" y="232692"/>
                    </a:cubicBezTo>
                    <a:cubicBezTo>
                      <a:pt x="37391" y="255975"/>
                      <a:pt x="89249" y="292488"/>
                      <a:pt x="92424" y="302542"/>
                    </a:cubicBezTo>
                    <a:cubicBezTo>
                      <a:pt x="95599" y="312596"/>
                      <a:pt x="24162" y="270263"/>
                      <a:pt x="54324" y="293017"/>
                    </a:cubicBezTo>
                    <a:cubicBezTo>
                      <a:pt x="84486" y="315771"/>
                      <a:pt x="251174" y="423721"/>
                      <a:pt x="273399" y="439067"/>
                    </a:cubicBezTo>
                    <a:cubicBezTo>
                      <a:pt x="295624" y="454413"/>
                      <a:pt x="233182" y="420546"/>
                      <a:pt x="187674" y="385092"/>
                    </a:cubicBezTo>
                    <a:cubicBezTo>
                      <a:pt x="142166" y="349638"/>
                      <a:pt x="8286" y="272909"/>
                      <a:pt x="349" y="226342"/>
                    </a:cubicBezTo>
                    <a:cubicBezTo>
                      <a:pt x="-7588" y="179775"/>
                      <a:pt x="122057" y="124213"/>
                      <a:pt x="140049" y="105692"/>
                    </a:cubicBezTo>
                    <a:cubicBezTo>
                      <a:pt x="158041" y="87171"/>
                      <a:pt x="80253" y="128975"/>
                      <a:pt x="108299" y="115217"/>
                    </a:cubicBezTo>
                    <a:cubicBezTo>
                      <a:pt x="136345" y="101459"/>
                      <a:pt x="341662" y="-11254"/>
                      <a:pt x="330549" y="9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 332">
                <a:extLst>
                  <a:ext uri="{FF2B5EF4-FFF2-40B4-BE49-F238E27FC236}">
                    <a16:creationId xmlns:a16="http://schemas.microsoft.com/office/drawing/2014/main" id="{BCD3CB0B-C508-94F9-42BF-2FB206F37307}"/>
                  </a:ext>
                </a:extLst>
              </p:cNvPr>
              <p:cNvSpPr/>
              <p:nvPr/>
            </p:nvSpPr>
            <p:spPr>
              <a:xfrm>
                <a:off x="4891672" y="3873467"/>
                <a:ext cx="350484" cy="63613"/>
              </a:xfrm>
              <a:custGeom>
                <a:avLst/>
                <a:gdLst>
                  <a:gd name="connsiteX0" fmla="*/ 1003 w 350484"/>
                  <a:gd name="connsiteY0" fmla="*/ 63533 h 63613"/>
                  <a:gd name="connsiteX1" fmla="*/ 283578 w 350484"/>
                  <a:gd name="connsiteY1" fmla="*/ 28608 h 63613"/>
                  <a:gd name="connsiteX2" fmla="*/ 150228 w 350484"/>
                  <a:gd name="connsiteY2" fmla="*/ 34958 h 63613"/>
                  <a:gd name="connsiteX3" fmla="*/ 350253 w 350484"/>
                  <a:gd name="connsiteY3" fmla="*/ 33 h 63613"/>
                  <a:gd name="connsiteX4" fmla="*/ 188328 w 350484"/>
                  <a:gd name="connsiteY4" fmla="*/ 28608 h 63613"/>
                  <a:gd name="connsiteX5" fmla="*/ 96253 w 350484"/>
                  <a:gd name="connsiteY5" fmla="*/ 31783 h 63613"/>
                  <a:gd name="connsiteX6" fmla="*/ 185153 w 350484"/>
                  <a:gd name="connsiteY6" fmla="*/ 38133 h 63613"/>
                  <a:gd name="connsiteX7" fmla="*/ 1003 w 350484"/>
                  <a:gd name="connsiteY7" fmla="*/ 63533 h 63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484" h="63613">
                    <a:moveTo>
                      <a:pt x="1003" y="63533"/>
                    </a:moveTo>
                    <a:cubicBezTo>
                      <a:pt x="17407" y="61946"/>
                      <a:pt x="258707" y="33370"/>
                      <a:pt x="283578" y="28608"/>
                    </a:cubicBezTo>
                    <a:cubicBezTo>
                      <a:pt x="308449" y="23846"/>
                      <a:pt x="139116" y="39720"/>
                      <a:pt x="150228" y="34958"/>
                    </a:cubicBezTo>
                    <a:cubicBezTo>
                      <a:pt x="161340" y="30196"/>
                      <a:pt x="350253" y="33"/>
                      <a:pt x="350253" y="33"/>
                    </a:cubicBezTo>
                    <a:cubicBezTo>
                      <a:pt x="356603" y="-1025"/>
                      <a:pt x="230661" y="23316"/>
                      <a:pt x="188328" y="28608"/>
                    </a:cubicBezTo>
                    <a:cubicBezTo>
                      <a:pt x="145995" y="33900"/>
                      <a:pt x="96782" y="30196"/>
                      <a:pt x="96253" y="31783"/>
                    </a:cubicBezTo>
                    <a:cubicBezTo>
                      <a:pt x="95724" y="33370"/>
                      <a:pt x="195736" y="33370"/>
                      <a:pt x="185153" y="38133"/>
                    </a:cubicBezTo>
                    <a:cubicBezTo>
                      <a:pt x="174570" y="42895"/>
                      <a:pt x="-15401" y="65120"/>
                      <a:pt x="1003" y="635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4" name="フリーフォーム 333">
                <a:extLst>
                  <a:ext uri="{FF2B5EF4-FFF2-40B4-BE49-F238E27FC236}">
                    <a16:creationId xmlns:a16="http://schemas.microsoft.com/office/drawing/2014/main" id="{D73EC19A-9A5A-8E19-4CD4-42B3E8DBA7EB}"/>
                  </a:ext>
                </a:extLst>
              </p:cNvPr>
              <p:cNvSpPr/>
              <p:nvPr/>
            </p:nvSpPr>
            <p:spPr>
              <a:xfrm>
                <a:off x="4893315" y="3882271"/>
                <a:ext cx="340210" cy="245631"/>
              </a:xfrm>
              <a:custGeom>
                <a:avLst/>
                <a:gdLst>
                  <a:gd name="connsiteX0" fmla="*/ 2535 w 340210"/>
                  <a:gd name="connsiteY0" fmla="*/ 54729 h 245631"/>
                  <a:gd name="connsiteX1" fmla="*/ 215260 w 340210"/>
                  <a:gd name="connsiteY1" fmla="*/ 35679 h 245631"/>
                  <a:gd name="connsiteX2" fmla="*/ 135885 w 340210"/>
                  <a:gd name="connsiteY2" fmla="*/ 51554 h 245631"/>
                  <a:gd name="connsiteX3" fmla="*/ 332735 w 340210"/>
                  <a:gd name="connsiteY3" fmla="*/ 16629 h 245631"/>
                  <a:gd name="connsiteX4" fmla="*/ 300985 w 340210"/>
                  <a:gd name="connsiteY4" fmla="*/ 51554 h 245631"/>
                  <a:gd name="connsiteX5" fmla="*/ 320035 w 340210"/>
                  <a:gd name="connsiteY5" fmla="*/ 57904 h 245631"/>
                  <a:gd name="connsiteX6" fmla="*/ 288285 w 340210"/>
                  <a:gd name="connsiteY6" fmla="*/ 124579 h 245631"/>
                  <a:gd name="connsiteX7" fmla="*/ 240660 w 340210"/>
                  <a:gd name="connsiteY7" fmla="*/ 245229 h 245631"/>
                  <a:gd name="connsiteX8" fmla="*/ 310510 w 340210"/>
                  <a:gd name="connsiteY8" fmla="*/ 80129 h 245631"/>
                  <a:gd name="connsiteX9" fmla="*/ 335910 w 340210"/>
                  <a:gd name="connsiteY9" fmla="*/ 754 h 245631"/>
                  <a:gd name="connsiteX10" fmla="*/ 227960 w 340210"/>
                  <a:gd name="connsiteY10" fmla="*/ 38854 h 245631"/>
                  <a:gd name="connsiteX11" fmla="*/ 320035 w 340210"/>
                  <a:gd name="connsiteY11" fmla="*/ 16629 h 245631"/>
                  <a:gd name="connsiteX12" fmla="*/ 110485 w 340210"/>
                  <a:gd name="connsiteY12" fmla="*/ 48379 h 245631"/>
                  <a:gd name="connsiteX13" fmla="*/ 2535 w 340210"/>
                  <a:gd name="connsiteY13" fmla="*/ 54729 h 245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0210" h="245631">
                    <a:moveTo>
                      <a:pt x="2535" y="54729"/>
                    </a:moveTo>
                    <a:cubicBezTo>
                      <a:pt x="19997" y="52612"/>
                      <a:pt x="193035" y="36208"/>
                      <a:pt x="215260" y="35679"/>
                    </a:cubicBezTo>
                    <a:cubicBezTo>
                      <a:pt x="237485" y="35150"/>
                      <a:pt x="116306" y="54729"/>
                      <a:pt x="135885" y="51554"/>
                    </a:cubicBezTo>
                    <a:cubicBezTo>
                      <a:pt x="155464" y="48379"/>
                      <a:pt x="305218" y="16629"/>
                      <a:pt x="332735" y="16629"/>
                    </a:cubicBezTo>
                    <a:cubicBezTo>
                      <a:pt x="360252" y="16629"/>
                      <a:pt x="303102" y="44675"/>
                      <a:pt x="300985" y="51554"/>
                    </a:cubicBezTo>
                    <a:cubicBezTo>
                      <a:pt x="298868" y="58433"/>
                      <a:pt x="322152" y="45733"/>
                      <a:pt x="320035" y="57904"/>
                    </a:cubicBezTo>
                    <a:cubicBezTo>
                      <a:pt x="317918" y="70075"/>
                      <a:pt x="301514" y="93358"/>
                      <a:pt x="288285" y="124579"/>
                    </a:cubicBezTo>
                    <a:cubicBezTo>
                      <a:pt x="275056" y="155800"/>
                      <a:pt x="236956" y="252637"/>
                      <a:pt x="240660" y="245229"/>
                    </a:cubicBezTo>
                    <a:cubicBezTo>
                      <a:pt x="244364" y="237821"/>
                      <a:pt x="294635" y="120875"/>
                      <a:pt x="310510" y="80129"/>
                    </a:cubicBezTo>
                    <a:cubicBezTo>
                      <a:pt x="326385" y="39383"/>
                      <a:pt x="349668" y="7633"/>
                      <a:pt x="335910" y="754"/>
                    </a:cubicBezTo>
                    <a:cubicBezTo>
                      <a:pt x="322152" y="-6125"/>
                      <a:pt x="230606" y="36208"/>
                      <a:pt x="227960" y="38854"/>
                    </a:cubicBezTo>
                    <a:cubicBezTo>
                      <a:pt x="225314" y="41500"/>
                      <a:pt x="339614" y="15042"/>
                      <a:pt x="320035" y="16629"/>
                    </a:cubicBezTo>
                    <a:cubicBezTo>
                      <a:pt x="300456" y="18216"/>
                      <a:pt x="159168" y="42558"/>
                      <a:pt x="110485" y="48379"/>
                    </a:cubicBezTo>
                    <a:cubicBezTo>
                      <a:pt x="61802" y="54200"/>
                      <a:pt x="-14927" y="56846"/>
                      <a:pt x="2535" y="54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5" name="フリーフォーム 334">
                <a:extLst>
                  <a:ext uri="{FF2B5EF4-FFF2-40B4-BE49-F238E27FC236}">
                    <a16:creationId xmlns:a16="http://schemas.microsoft.com/office/drawing/2014/main" id="{69CA0AF9-027C-8876-1EE1-01D42024E675}"/>
                  </a:ext>
                </a:extLst>
              </p:cNvPr>
              <p:cNvSpPr/>
              <p:nvPr/>
            </p:nvSpPr>
            <p:spPr>
              <a:xfrm>
                <a:off x="5149778" y="3841621"/>
                <a:ext cx="111197" cy="282954"/>
              </a:xfrm>
              <a:custGeom>
                <a:avLst/>
                <a:gdLst>
                  <a:gd name="connsiteX0" fmla="*/ 111197 w 111197"/>
                  <a:gd name="connsiteY0" fmla="*/ 129 h 282954"/>
                  <a:gd name="connsiteX1" fmla="*/ 66747 w 111197"/>
                  <a:gd name="connsiteY1" fmla="*/ 130304 h 282954"/>
                  <a:gd name="connsiteX2" fmla="*/ 95322 w 111197"/>
                  <a:gd name="connsiteY2" fmla="*/ 82679 h 282954"/>
                  <a:gd name="connsiteX3" fmla="*/ 25472 w 111197"/>
                  <a:gd name="connsiteY3" fmla="*/ 203329 h 282954"/>
                  <a:gd name="connsiteX4" fmla="*/ 72 w 111197"/>
                  <a:gd name="connsiteY4" fmla="*/ 282704 h 282954"/>
                  <a:gd name="connsiteX5" fmla="*/ 31822 w 111197"/>
                  <a:gd name="connsiteY5" fmla="*/ 177929 h 282954"/>
                  <a:gd name="connsiteX6" fmla="*/ 82622 w 111197"/>
                  <a:gd name="connsiteY6" fmla="*/ 76329 h 282954"/>
                  <a:gd name="connsiteX7" fmla="*/ 66747 w 111197"/>
                  <a:gd name="connsiteY7" fmla="*/ 104904 h 282954"/>
                  <a:gd name="connsiteX8" fmla="*/ 111197 w 111197"/>
                  <a:gd name="connsiteY8" fmla="*/ 129 h 282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1197" h="282954">
                    <a:moveTo>
                      <a:pt x="111197" y="129"/>
                    </a:moveTo>
                    <a:cubicBezTo>
                      <a:pt x="111197" y="4362"/>
                      <a:pt x="69393" y="116546"/>
                      <a:pt x="66747" y="130304"/>
                    </a:cubicBezTo>
                    <a:cubicBezTo>
                      <a:pt x="64101" y="144062"/>
                      <a:pt x="102201" y="70508"/>
                      <a:pt x="95322" y="82679"/>
                    </a:cubicBezTo>
                    <a:cubicBezTo>
                      <a:pt x="88443" y="94850"/>
                      <a:pt x="41347" y="169992"/>
                      <a:pt x="25472" y="203329"/>
                    </a:cubicBezTo>
                    <a:cubicBezTo>
                      <a:pt x="9597" y="236666"/>
                      <a:pt x="-986" y="286937"/>
                      <a:pt x="72" y="282704"/>
                    </a:cubicBezTo>
                    <a:cubicBezTo>
                      <a:pt x="1130" y="278471"/>
                      <a:pt x="18064" y="212325"/>
                      <a:pt x="31822" y="177929"/>
                    </a:cubicBezTo>
                    <a:cubicBezTo>
                      <a:pt x="45580" y="143533"/>
                      <a:pt x="76801" y="88500"/>
                      <a:pt x="82622" y="76329"/>
                    </a:cubicBezTo>
                    <a:cubicBezTo>
                      <a:pt x="88443" y="64158"/>
                      <a:pt x="63572" y="113371"/>
                      <a:pt x="66747" y="104904"/>
                    </a:cubicBezTo>
                    <a:cubicBezTo>
                      <a:pt x="69922" y="96437"/>
                      <a:pt x="111197" y="-4104"/>
                      <a:pt x="111197" y="1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6" name="フリーフォーム 335">
                <a:extLst>
                  <a:ext uri="{FF2B5EF4-FFF2-40B4-BE49-F238E27FC236}">
                    <a16:creationId xmlns:a16="http://schemas.microsoft.com/office/drawing/2014/main" id="{03DDED0A-CFD7-6402-CB6F-8A6C1ED6BF46}"/>
                  </a:ext>
                </a:extLst>
              </p:cNvPr>
              <p:cNvSpPr/>
              <p:nvPr/>
            </p:nvSpPr>
            <p:spPr>
              <a:xfrm>
                <a:off x="4895566" y="3929986"/>
                <a:ext cx="286103" cy="188097"/>
              </a:xfrm>
              <a:custGeom>
                <a:avLst/>
                <a:gdLst>
                  <a:gd name="connsiteX0" fmla="*/ 60609 w 286103"/>
                  <a:gd name="connsiteY0" fmla="*/ 664 h 188097"/>
                  <a:gd name="connsiteX1" fmla="*/ 152684 w 286103"/>
                  <a:gd name="connsiteY1" fmla="*/ 111789 h 188097"/>
                  <a:gd name="connsiteX2" fmla="*/ 120934 w 286103"/>
                  <a:gd name="connsiteY2" fmla="*/ 76864 h 188097"/>
                  <a:gd name="connsiteX3" fmla="*/ 286034 w 286103"/>
                  <a:gd name="connsiteY3" fmla="*/ 187989 h 188097"/>
                  <a:gd name="connsiteX4" fmla="*/ 143159 w 286103"/>
                  <a:gd name="connsiteY4" fmla="*/ 99089 h 188097"/>
                  <a:gd name="connsiteX5" fmla="*/ 284 w 286103"/>
                  <a:gd name="connsiteY5" fmla="*/ 10189 h 188097"/>
                  <a:gd name="connsiteX6" fmla="*/ 181259 w 286103"/>
                  <a:gd name="connsiteY6" fmla="*/ 134014 h 188097"/>
                  <a:gd name="connsiteX7" fmla="*/ 92359 w 286103"/>
                  <a:gd name="connsiteY7" fmla="*/ 67339 h 188097"/>
                  <a:gd name="connsiteX8" fmla="*/ 60609 w 286103"/>
                  <a:gd name="connsiteY8" fmla="*/ 664 h 1880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103" h="188097">
                    <a:moveTo>
                      <a:pt x="60609" y="664"/>
                    </a:moveTo>
                    <a:cubicBezTo>
                      <a:pt x="70663" y="8072"/>
                      <a:pt x="142630" y="99089"/>
                      <a:pt x="152684" y="111789"/>
                    </a:cubicBezTo>
                    <a:cubicBezTo>
                      <a:pt x="162738" y="124489"/>
                      <a:pt x="98709" y="64164"/>
                      <a:pt x="120934" y="76864"/>
                    </a:cubicBezTo>
                    <a:cubicBezTo>
                      <a:pt x="143159" y="89564"/>
                      <a:pt x="282330" y="184285"/>
                      <a:pt x="286034" y="187989"/>
                    </a:cubicBezTo>
                    <a:cubicBezTo>
                      <a:pt x="289738" y="191693"/>
                      <a:pt x="143159" y="99089"/>
                      <a:pt x="143159" y="99089"/>
                    </a:cubicBezTo>
                    <a:cubicBezTo>
                      <a:pt x="95534" y="69456"/>
                      <a:pt x="-6066" y="4368"/>
                      <a:pt x="284" y="10189"/>
                    </a:cubicBezTo>
                    <a:cubicBezTo>
                      <a:pt x="6634" y="16010"/>
                      <a:pt x="165913" y="124489"/>
                      <a:pt x="181259" y="134014"/>
                    </a:cubicBezTo>
                    <a:cubicBezTo>
                      <a:pt x="196605" y="143539"/>
                      <a:pt x="110351" y="84801"/>
                      <a:pt x="92359" y="67339"/>
                    </a:cubicBezTo>
                    <a:cubicBezTo>
                      <a:pt x="74367" y="49877"/>
                      <a:pt x="50555" y="-6744"/>
                      <a:pt x="60609" y="6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7" name="フリーフォーム 336">
                <a:extLst>
                  <a:ext uri="{FF2B5EF4-FFF2-40B4-BE49-F238E27FC236}">
                    <a16:creationId xmlns:a16="http://schemas.microsoft.com/office/drawing/2014/main" id="{DC03F2A4-E24E-134A-8E9C-C6ECD2EDC70B}"/>
                  </a:ext>
                </a:extLst>
              </p:cNvPr>
              <p:cNvSpPr/>
              <p:nvPr/>
            </p:nvSpPr>
            <p:spPr>
              <a:xfrm>
                <a:off x="4760683" y="3911600"/>
                <a:ext cx="240559" cy="200025"/>
              </a:xfrm>
              <a:custGeom>
                <a:avLst/>
                <a:gdLst>
                  <a:gd name="connsiteX0" fmla="*/ 239942 w 240559"/>
                  <a:gd name="connsiteY0" fmla="*/ 0 h 200025"/>
                  <a:gd name="connsiteX1" fmla="*/ 8167 w 240559"/>
                  <a:gd name="connsiteY1" fmla="*/ 47625 h 200025"/>
                  <a:gd name="connsiteX2" fmla="*/ 49442 w 240559"/>
                  <a:gd name="connsiteY2" fmla="*/ 60325 h 200025"/>
                  <a:gd name="connsiteX3" fmla="*/ 20867 w 240559"/>
                  <a:gd name="connsiteY3" fmla="*/ 85725 h 200025"/>
                  <a:gd name="connsiteX4" fmla="*/ 14517 w 240559"/>
                  <a:gd name="connsiteY4" fmla="*/ 200025 h 200025"/>
                  <a:gd name="connsiteX5" fmla="*/ 24042 w 240559"/>
                  <a:gd name="connsiteY5" fmla="*/ 85725 h 200025"/>
                  <a:gd name="connsiteX6" fmla="*/ 122467 w 240559"/>
                  <a:gd name="connsiteY6" fmla="*/ 31750 h 200025"/>
                  <a:gd name="connsiteX7" fmla="*/ 78017 w 240559"/>
                  <a:gd name="connsiteY7" fmla="*/ 47625 h 200025"/>
                  <a:gd name="connsiteX8" fmla="*/ 239942 w 240559"/>
                  <a:gd name="connsiteY8" fmla="*/ 0 h 200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0559" h="200025">
                    <a:moveTo>
                      <a:pt x="239942" y="0"/>
                    </a:moveTo>
                    <a:cubicBezTo>
                      <a:pt x="228300" y="0"/>
                      <a:pt x="39917" y="37571"/>
                      <a:pt x="8167" y="47625"/>
                    </a:cubicBezTo>
                    <a:cubicBezTo>
                      <a:pt x="-23583" y="57679"/>
                      <a:pt x="47325" y="53975"/>
                      <a:pt x="49442" y="60325"/>
                    </a:cubicBezTo>
                    <a:cubicBezTo>
                      <a:pt x="51559" y="66675"/>
                      <a:pt x="26688" y="62442"/>
                      <a:pt x="20867" y="85725"/>
                    </a:cubicBezTo>
                    <a:cubicBezTo>
                      <a:pt x="15046" y="109008"/>
                      <a:pt x="13988" y="200025"/>
                      <a:pt x="14517" y="200025"/>
                    </a:cubicBezTo>
                    <a:cubicBezTo>
                      <a:pt x="15046" y="200025"/>
                      <a:pt x="6050" y="113771"/>
                      <a:pt x="24042" y="85725"/>
                    </a:cubicBezTo>
                    <a:cubicBezTo>
                      <a:pt x="42034" y="57679"/>
                      <a:pt x="113471" y="38100"/>
                      <a:pt x="122467" y="31750"/>
                    </a:cubicBezTo>
                    <a:cubicBezTo>
                      <a:pt x="131463" y="25400"/>
                      <a:pt x="61084" y="48683"/>
                      <a:pt x="78017" y="47625"/>
                    </a:cubicBezTo>
                    <a:cubicBezTo>
                      <a:pt x="94950" y="46567"/>
                      <a:pt x="251584" y="0"/>
                      <a:pt x="23994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8" name="フリーフォーム 337">
                <a:extLst>
                  <a:ext uri="{FF2B5EF4-FFF2-40B4-BE49-F238E27FC236}">
                    <a16:creationId xmlns:a16="http://schemas.microsoft.com/office/drawing/2014/main" id="{9746486E-EF55-394C-48C5-06A750EFF998}"/>
                  </a:ext>
                </a:extLst>
              </p:cNvPr>
              <p:cNvSpPr/>
              <p:nvPr/>
            </p:nvSpPr>
            <p:spPr>
              <a:xfrm>
                <a:off x="4860447" y="4089219"/>
                <a:ext cx="327614" cy="470288"/>
              </a:xfrm>
              <a:custGeom>
                <a:avLst/>
                <a:gdLst>
                  <a:gd name="connsiteX0" fmla="*/ 327503 w 327614"/>
                  <a:gd name="connsiteY0" fmla="*/ 181 h 470288"/>
                  <a:gd name="connsiteX1" fmla="*/ 140178 w 327614"/>
                  <a:gd name="connsiteY1" fmla="*/ 149406 h 470288"/>
                  <a:gd name="connsiteX2" fmla="*/ 244953 w 327614"/>
                  <a:gd name="connsiteY2" fmla="*/ 95431 h 470288"/>
                  <a:gd name="connsiteX3" fmla="*/ 130653 w 327614"/>
                  <a:gd name="connsiteY3" fmla="*/ 187506 h 470288"/>
                  <a:gd name="connsiteX4" fmla="*/ 35403 w 327614"/>
                  <a:gd name="connsiteY4" fmla="*/ 254181 h 470288"/>
                  <a:gd name="connsiteX5" fmla="*/ 63978 w 327614"/>
                  <a:gd name="connsiteY5" fmla="*/ 222431 h 470288"/>
                  <a:gd name="connsiteX6" fmla="*/ 38578 w 327614"/>
                  <a:gd name="connsiteY6" fmla="*/ 320856 h 470288"/>
                  <a:gd name="connsiteX7" fmla="*/ 478 w 327614"/>
                  <a:gd name="connsiteY7" fmla="*/ 470081 h 470288"/>
                  <a:gd name="connsiteX8" fmla="*/ 22703 w 327614"/>
                  <a:gd name="connsiteY8" fmla="*/ 349431 h 470288"/>
                  <a:gd name="connsiteX9" fmla="*/ 98903 w 327614"/>
                  <a:gd name="connsiteY9" fmla="*/ 187506 h 470288"/>
                  <a:gd name="connsiteX10" fmla="*/ 171928 w 327614"/>
                  <a:gd name="connsiteY10" fmla="*/ 165281 h 470288"/>
                  <a:gd name="connsiteX11" fmla="*/ 133828 w 327614"/>
                  <a:gd name="connsiteY11" fmla="*/ 177981 h 470288"/>
                  <a:gd name="connsiteX12" fmla="*/ 225903 w 327614"/>
                  <a:gd name="connsiteY12" fmla="*/ 85906 h 470288"/>
                  <a:gd name="connsiteX13" fmla="*/ 168753 w 327614"/>
                  <a:gd name="connsiteY13" fmla="*/ 117656 h 470288"/>
                  <a:gd name="connsiteX14" fmla="*/ 327503 w 327614"/>
                  <a:gd name="connsiteY14" fmla="*/ 181 h 470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7614" h="470288">
                    <a:moveTo>
                      <a:pt x="327503" y="181"/>
                    </a:moveTo>
                    <a:cubicBezTo>
                      <a:pt x="322740" y="5473"/>
                      <a:pt x="153936" y="133531"/>
                      <a:pt x="140178" y="149406"/>
                    </a:cubicBezTo>
                    <a:cubicBezTo>
                      <a:pt x="126420" y="165281"/>
                      <a:pt x="246540" y="89081"/>
                      <a:pt x="244953" y="95431"/>
                    </a:cubicBezTo>
                    <a:cubicBezTo>
                      <a:pt x="243365" y="101781"/>
                      <a:pt x="165578" y="161048"/>
                      <a:pt x="130653" y="187506"/>
                    </a:cubicBezTo>
                    <a:cubicBezTo>
                      <a:pt x="95728" y="213964"/>
                      <a:pt x="46515" y="248360"/>
                      <a:pt x="35403" y="254181"/>
                    </a:cubicBezTo>
                    <a:cubicBezTo>
                      <a:pt x="24291" y="260002"/>
                      <a:pt x="63449" y="211319"/>
                      <a:pt x="63978" y="222431"/>
                    </a:cubicBezTo>
                    <a:cubicBezTo>
                      <a:pt x="64507" y="233543"/>
                      <a:pt x="49161" y="279581"/>
                      <a:pt x="38578" y="320856"/>
                    </a:cubicBezTo>
                    <a:cubicBezTo>
                      <a:pt x="27995" y="362131"/>
                      <a:pt x="3124" y="465319"/>
                      <a:pt x="478" y="470081"/>
                    </a:cubicBezTo>
                    <a:cubicBezTo>
                      <a:pt x="-2168" y="474843"/>
                      <a:pt x="6299" y="396527"/>
                      <a:pt x="22703" y="349431"/>
                    </a:cubicBezTo>
                    <a:cubicBezTo>
                      <a:pt x="39107" y="302335"/>
                      <a:pt x="74032" y="218198"/>
                      <a:pt x="98903" y="187506"/>
                    </a:cubicBezTo>
                    <a:cubicBezTo>
                      <a:pt x="123774" y="156814"/>
                      <a:pt x="166107" y="166869"/>
                      <a:pt x="171928" y="165281"/>
                    </a:cubicBezTo>
                    <a:cubicBezTo>
                      <a:pt x="177749" y="163694"/>
                      <a:pt x="124832" y="191210"/>
                      <a:pt x="133828" y="177981"/>
                    </a:cubicBezTo>
                    <a:cubicBezTo>
                      <a:pt x="142824" y="164752"/>
                      <a:pt x="220082" y="95960"/>
                      <a:pt x="225903" y="85906"/>
                    </a:cubicBezTo>
                    <a:cubicBezTo>
                      <a:pt x="231724" y="75852"/>
                      <a:pt x="153936" y="128239"/>
                      <a:pt x="168753" y="117656"/>
                    </a:cubicBezTo>
                    <a:cubicBezTo>
                      <a:pt x="183570" y="107073"/>
                      <a:pt x="332266" y="-5111"/>
                      <a:pt x="327503" y="1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9" name="フリーフォーム 338">
                <a:extLst>
                  <a:ext uri="{FF2B5EF4-FFF2-40B4-BE49-F238E27FC236}">
                    <a16:creationId xmlns:a16="http://schemas.microsoft.com/office/drawing/2014/main" id="{460B64D0-4B38-57C8-EF7B-E5539BF873E6}"/>
                  </a:ext>
                </a:extLst>
              </p:cNvPr>
              <p:cNvSpPr/>
              <p:nvPr/>
            </p:nvSpPr>
            <p:spPr>
              <a:xfrm>
                <a:off x="4784306" y="4028993"/>
                <a:ext cx="215556" cy="240642"/>
              </a:xfrm>
              <a:custGeom>
                <a:avLst/>
                <a:gdLst>
                  <a:gd name="connsiteX0" fmla="*/ 419 w 215556"/>
                  <a:gd name="connsiteY0" fmla="*/ 82 h 240642"/>
                  <a:gd name="connsiteX1" fmla="*/ 117894 w 215556"/>
                  <a:gd name="connsiteY1" fmla="*/ 152482 h 240642"/>
                  <a:gd name="connsiteX2" fmla="*/ 67094 w 215556"/>
                  <a:gd name="connsiteY2" fmla="*/ 104857 h 240642"/>
                  <a:gd name="connsiteX3" fmla="*/ 209969 w 215556"/>
                  <a:gd name="connsiteY3" fmla="*/ 235032 h 240642"/>
                  <a:gd name="connsiteX4" fmla="*/ 171869 w 215556"/>
                  <a:gd name="connsiteY4" fmla="*/ 206457 h 240642"/>
                  <a:gd name="connsiteX5" fmla="*/ 35344 w 215556"/>
                  <a:gd name="connsiteY5" fmla="*/ 111207 h 240642"/>
                  <a:gd name="connsiteX6" fmla="*/ 76619 w 215556"/>
                  <a:gd name="connsiteY6" fmla="*/ 130257 h 240642"/>
                  <a:gd name="connsiteX7" fmla="*/ 419 w 215556"/>
                  <a:gd name="connsiteY7" fmla="*/ 82 h 2406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5556" h="240642">
                    <a:moveTo>
                      <a:pt x="419" y="82"/>
                    </a:moveTo>
                    <a:cubicBezTo>
                      <a:pt x="7298" y="3786"/>
                      <a:pt x="106782" y="135020"/>
                      <a:pt x="117894" y="152482"/>
                    </a:cubicBezTo>
                    <a:cubicBezTo>
                      <a:pt x="129006" y="169944"/>
                      <a:pt x="51748" y="91099"/>
                      <a:pt x="67094" y="104857"/>
                    </a:cubicBezTo>
                    <a:cubicBezTo>
                      <a:pt x="82440" y="118615"/>
                      <a:pt x="192507" y="218099"/>
                      <a:pt x="209969" y="235032"/>
                    </a:cubicBezTo>
                    <a:cubicBezTo>
                      <a:pt x="227431" y="251965"/>
                      <a:pt x="200973" y="227095"/>
                      <a:pt x="171869" y="206457"/>
                    </a:cubicBezTo>
                    <a:cubicBezTo>
                      <a:pt x="142765" y="185820"/>
                      <a:pt x="51219" y="123907"/>
                      <a:pt x="35344" y="111207"/>
                    </a:cubicBezTo>
                    <a:cubicBezTo>
                      <a:pt x="19469" y="98507"/>
                      <a:pt x="79794" y="142428"/>
                      <a:pt x="76619" y="130257"/>
                    </a:cubicBezTo>
                    <a:cubicBezTo>
                      <a:pt x="73444" y="118086"/>
                      <a:pt x="-6460" y="-3622"/>
                      <a:pt x="419" y="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0" name="フリーフォーム 339">
                <a:extLst>
                  <a:ext uri="{FF2B5EF4-FFF2-40B4-BE49-F238E27FC236}">
                    <a16:creationId xmlns:a16="http://schemas.microsoft.com/office/drawing/2014/main" id="{29CD273A-C9F9-A741-7AA5-6791042DC055}"/>
                  </a:ext>
                </a:extLst>
              </p:cNvPr>
              <p:cNvSpPr/>
              <p:nvPr/>
            </p:nvSpPr>
            <p:spPr>
              <a:xfrm>
                <a:off x="4746144" y="4138369"/>
                <a:ext cx="178970" cy="176500"/>
              </a:xfrm>
              <a:custGeom>
                <a:avLst/>
                <a:gdLst>
                  <a:gd name="connsiteX0" fmla="*/ 481 w 178970"/>
                  <a:gd name="connsiteY0" fmla="*/ 1831 h 176500"/>
                  <a:gd name="connsiteX1" fmla="*/ 108431 w 178970"/>
                  <a:gd name="connsiteY1" fmla="*/ 154231 h 176500"/>
                  <a:gd name="connsiteX2" fmla="*/ 89381 w 178970"/>
                  <a:gd name="connsiteY2" fmla="*/ 109781 h 176500"/>
                  <a:gd name="connsiteX3" fmla="*/ 178281 w 178970"/>
                  <a:gd name="connsiteY3" fmla="*/ 176456 h 176500"/>
                  <a:gd name="connsiteX4" fmla="*/ 127481 w 178970"/>
                  <a:gd name="connsiteY4" fmla="*/ 119306 h 176500"/>
                  <a:gd name="connsiteX5" fmla="*/ 70331 w 178970"/>
                  <a:gd name="connsiteY5" fmla="*/ 71681 h 176500"/>
                  <a:gd name="connsiteX6" fmla="*/ 481 w 178970"/>
                  <a:gd name="connsiteY6" fmla="*/ 1831 h 1765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970" h="176500">
                    <a:moveTo>
                      <a:pt x="481" y="1831"/>
                    </a:moveTo>
                    <a:cubicBezTo>
                      <a:pt x="6831" y="15589"/>
                      <a:pt x="93614" y="136239"/>
                      <a:pt x="108431" y="154231"/>
                    </a:cubicBezTo>
                    <a:cubicBezTo>
                      <a:pt x="123248" y="172223"/>
                      <a:pt x="77739" y="106077"/>
                      <a:pt x="89381" y="109781"/>
                    </a:cubicBezTo>
                    <a:cubicBezTo>
                      <a:pt x="101023" y="113485"/>
                      <a:pt x="171931" y="174869"/>
                      <a:pt x="178281" y="176456"/>
                    </a:cubicBezTo>
                    <a:cubicBezTo>
                      <a:pt x="184631" y="178044"/>
                      <a:pt x="145473" y="136768"/>
                      <a:pt x="127481" y="119306"/>
                    </a:cubicBezTo>
                    <a:cubicBezTo>
                      <a:pt x="109489" y="101844"/>
                      <a:pt x="88323" y="87556"/>
                      <a:pt x="70331" y="71681"/>
                    </a:cubicBezTo>
                    <a:cubicBezTo>
                      <a:pt x="52339" y="55806"/>
                      <a:pt x="-5869" y="-11927"/>
                      <a:pt x="481" y="18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1" name="フリーフォーム 340">
                <a:extLst>
                  <a:ext uri="{FF2B5EF4-FFF2-40B4-BE49-F238E27FC236}">
                    <a16:creationId xmlns:a16="http://schemas.microsoft.com/office/drawing/2014/main" id="{A4B2211A-0FD1-541D-A874-4161CE8A9A0B}"/>
                  </a:ext>
                </a:extLst>
              </p:cNvPr>
              <p:cNvSpPr/>
              <p:nvPr/>
            </p:nvSpPr>
            <p:spPr>
              <a:xfrm>
                <a:off x="4676772" y="4072300"/>
                <a:ext cx="242128" cy="481103"/>
              </a:xfrm>
              <a:custGeom>
                <a:avLst/>
                <a:gdLst>
                  <a:gd name="connsiteX0" fmla="*/ 104778 w 242128"/>
                  <a:gd name="connsiteY0" fmla="*/ 1225 h 481103"/>
                  <a:gd name="connsiteX1" fmla="*/ 69853 w 242128"/>
                  <a:gd name="connsiteY1" fmla="*/ 233000 h 481103"/>
                  <a:gd name="connsiteX2" fmla="*/ 73028 w 242128"/>
                  <a:gd name="connsiteY2" fmla="*/ 210775 h 481103"/>
                  <a:gd name="connsiteX3" fmla="*/ 44453 w 242128"/>
                  <a:gd name="connsiteY3" fmla="*/ 302850 h 481103"/>
                  <a:gd name="connsiteX4" fmla="*/ 57153 w 242128"/>
                  <a:gd name="connsiteY4" fmla="*/ 299675 h 481103"/>
                  <a:gd name="connsiteX5" fmla="*/ 38103 w 242128"/>
                  <a:gd name="connsiteY5" fmla="*/ 363175 h 481103"/>
                  <a:gd name="connsiteX6" fmla="*/ 73028 w 242128"/>
                  <a:gd name="connsiteY6" fmla="*/ 407625 h 481103"/>
                  <a:gd name="connsiteX7" fmla="*/ 34928 w 242128"/>
                  <a:gd name="connsiteY7" fmla="*/ 391750 h 481103"/>
                  <a:gd name="connsiteX8" fmla="*/ 241303 w 242128"/>
                  <a:gd name="connsiteY8" fmla="*/ 480650 h 481103"/>
                  <a:gd name="connsiteX9" fmla="*/ 104778 w 242128"/>
                  <a:gd name="connsiteY9" fmla="*/ 423500 h 481103"/>
                  <a:gd name="connsiteX10" fmla="*/ 41278 w 242128"/>
                  <a:gd name="connsiteY10" fmla="*/ 360000 h 481103"/>
                  <a:gd name="connsiteX11" fmla="*/ 63503 w 242128"/>
                  <a:gd name="connsiteY11" fmla="*/ 258400 h 481103"/>
                  <a:gd name="connsiteX12" fmla="*/ 3 w 242128"/>
                  <a:gd name="connsiteY12" fmla="*/ 166325 h 481103"/>
                  <a:gd name="connsiteX13" fmla="*/ 66678 w 242128"/>
                  <a:gd name="connsiteY13" fmla="*/ 204425 h 481103"/>
                  <a:gd name="connsiteX14" fmla="*/ 73028 w 242128"/>
                  <a:gd name="connsiteY14" fmla="*/ 93300 h 481103"/>
                  <a:gd name="connsiteX15" fmla="*/ 41278 w 242128"/>
                  <a:gd name="connsiteY15" fmla="*/ 137750 h 481103"/>
                  <a:gd name="connsiteX16" fmla="*/ 104778 w 242128"/>
                  <a:gd name="connsiteY16" fmla="*/ 1225 h 481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2128" h="481103">
                    <a:moveTo>
                      <a:pt x="104778" y="1225"/>
                    </a:moveTo>
                    <a:cubicBezTo>
                      <a:pt x="109540" y="17100"/>
                      <a:pt x="75145" y="198075"/>
                      <a:pt x="69853" y="233000"/>
                    </a:cubicBezTo>
                    <a:cubicBezTo>
                      <a:pt x="64561" y="267925"/>
                      <a:pt x="77261" y="199133"/>
                      <a:pt x="73028" y="210775"/>
                    </a:cubicBezTo>
                    <a:cubicBezTo>
                      <a:pt x="68795" y="222417"/>
                      <a:pt x="44453" y="302850"/>
                      <a:pt x="44453" y="302850"/>
                    </a:cubicBezTo>
                    <a:cubicBezTo>
                      <a:pt x="41807" y="317667"/>
                      <a:pt x="58211" y="289621"/>
                      <a:pt x="57153" y="299675"/>
                    </a:cubicBezTo>
                    <a:cubicBezTo>
                      <a:pt x="56095" y="309729"/>
                      <a:pt x="35457" y="345183"/>
                      <a:pt x="38103" y="363175"/>
                    </a:cubicBezTo>
                    <a:cubicBezTo>
                      <a:pt x="40749" y="381167"/>
                      <a:pt x="73557" y="402863"/>
                      <a:pt x="73028" y="407625"/>
                    </a:cubicBezTo>
                    <a:cubicBezTo>
                      <a:pt x="72499" y="412388"/>
                      <a:pt x="34928" y="391750"/>
                      <a:pt x="34928" y="391750"/>
                    </a:cubicBezTo>
                    <a:lnTo>
                      <a:pt x="241303" y="480650"/>
                    </a:lnTo>
                    <a:cubicBezTo>
                      <a:pt x="252945" y="485942"/>
                      <a:pt x="138116" y="443608"/>
                      <a:pt x="104778" y="423500"/>
                    </a:cubicBezTo>
                    <a:cubicBezTo>
                      <a:pt x="71440" y="403392"/>
                      <a:pt x="48157" y="387517"/>
                      <a:pt x="41278" y="360000"/>
                    </a:cubicBezTo>
                    <a:cubicBezTo>
                      <a:pt x="34399" y="332483"/>
                      <a:pt x="70382" y="290679"/>
                      <a:pt x="63503" y="258400"/>
                    </a:cubicBezTo>
                    <a:cubicBezTo>
                      <a:pt x="56624" y="226121"/>
                      <a:pt x="-526" y="175321"/>
                      <a:pt x="3" y="166325"/>
                    </a:cubicBezTo>
                    <a:cubicBezTo>
                      <a:pt x="532" y="157329"/>
                      <a:pt x="54507" y="216596"/>
                      <a:pt x="66678" y="204425"/>
                    </a:cubicBezTo>
                    <a:cubicBezTo>
                      <a:pt x="78849" y="192254"/>
                      <a:pt x="77261" y="104413"/>
                      <a:pt x="73028" y="93300"/>
                    </a:cubicBezTo>
                    <a:cubicBezTo>
                      <a:pt x="68795" y="82188"/>
                      <a:pt x="35457" y="146746"/>
                      <a:pt x="41278" y="137750"/>
                    </a:cubicBezTo>
                    <a:cubicBezTo>
                      <a:pt x="47099" y="128754"/>
                      <a:pt x="100016" y="-14650"/>
                      <a:pt x="104778" y="12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2" name="フリーフォーム 341">
                <a:extLst>
                  <a:ext uri="{FF2B5EF4-FFF2-40B4-BE49-F238E27FC236}">
                    <a16:creationId xmlns:a16="http://schemas.microsoft.com/office/drawing/2014/main" id="{D65C5B36-59BE-4C97-44B3-B5BFEE96FAA8}"/>
                  </a:ext>
                </a:extLst>
              </p:cNvPr>
              <p:cNvSpPr/>
              <p:nvPr/>
            </p:nvSpPr>
            <p:spPr>
              <a:xfrm>
                <a:off x="4711061" y="4200487"/>
                <a:ext cx="137336" cy="123863"/>
              </a:xfrm>
              <a:custGeom>
                <a:avLst/>
                <a:gdLst>
                  <a:gd name="connsiteX0" fmla="*/ 60964 w 137336"/>
                  <a:gd name="connsiteY0" fmla="*/ 38 h 123863"/>
                  <a:gd name="connsiteX1" fmla="*/ 105414 w 137336"/>
                  <a:gd name="connsiteY1" fmla="*/ 63538 h 123863"/>
                  <a:gd name="connsiteX2" fmla="*/ 64139 w 137336"/>
                  <a:gd name="connsiteY2" fmla="*/ 101638 h 123863"/>
                  <a:gd name="connsiteX3" fmla="*/ 16514 w 137336"/>
                  <a:gd name="connsiteY3" fmla="*/ 123863 h 123863"/>
                  <a:gd name="connsiteX4" fmla="*/ 83189 w 137336"/>
                  <a:gd name="connsiteY4" fmla="*/ 101638 h 123863"/>
                  <a:gd name="connsiteX5" fmla="*/ 639 w 137336"/>
                  <a:gd name="connsiteY5" fmla="*/ 114338 h 123863"/>
                  <a:gd name="connsiteX6" fmla="*/ 137164 w 137336"/>
                  <a:gd name="connsiteY6" fmla="*/ 73063 h 123863"/>
                  <a:gd name="connsiteX7" fmla="*/ 60964 w 137336"/>
                  <a:gd name="connsiteY7" fmla="*/ 38 h 1238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7336" h="123863">
                    <a:moveTo>
                      <a:pt x="60964" y="38"/>
                    </a:moveTo>
                    <a:cubicBezTo>
                      <a:pt x="55672" y="-1549"/>
                      <a:pt x="104885" y="46605"/>
                      <a:pt x="105414" y="63538"/>
                    </a:cubicBezTo>
                    <a:cubicBezTo>
                      <a:pt x="105943" y="80471"/>
                      <a:pt x="78956" y="91584"/>
                      <a:pt x="64139" y="101638"/>
                    </a:cubicBezTo>
                    <a:cubicBezTo>
                      <a:pt x="49322" y="111692"/>
                      <a:pt x="13339" y="123863"/>
                      <a:pt x="16514" y="123863"/>
                    </a:cubicBezTo>
                    <a:cubicBezTo>
                      <a:pt x="19689" y="123863"/>
                      <a:pt x="85835" y="103226"/>
                      <a:pt x="83189" y="101638"/>
                    </a:cubicBezTo>
                    <a:cubicBezTo>
                      <a:pt x="80543" y="100051"/>
                      <a:pt x="-8357" y="119100"/>
                      <a:pt x="639" y="114338"/>
                    </a:cubicBezTo>
                    <a:cubicBezTo>
                      <a:pt x="9635" y="109576"/>
                      <a:pt x="132931" y="91055"/>
                      <a:pt x="137164" y="73063"/>
                    </a:cubicBezTo>
                    <a:cubicBezTo>
                      <a:pt x="141397" y="55071"/>
                      <a:pt x="66256" y="1625"/>
                      <a:pt x="60964" y="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3" name="フリーフォーム 342">
                <a:extLst>
                  <a:ext uri="{FF2B5EF4-FFF2-40B4-BE49-F238E27FC236}">
                    <a16:creationId xmlns:a16="http://schemas.microsoft.com/office/drawing/2014/main" id="{44EAA7D6-66D4-A22B-2ADC-C198C5F706E3}"/>
                  </a:ext>
                </a:extLst>
              </p:cNvPr>
              <p:cNvSpPr/>
              <p:nvPr/>
            </p:nvSpPr>
            <p:spPr>
              <a:xfrm>
                <a:off x="4732185" y="4148410"/>
                <a:ext cx="96994" cy="191815"/>
              </a:xfrm>
              <a:custGeom>
                <a:avLst/>
                <a:gdLst>
                  <a:gd name="connsiteX0" fmla="*/ 68415 w 96994"/>
                  <a:gd name="connsiteY0" fmla="*/ 1315 h 191815"/>
                  <a:gd name="connsiteX1" fmla="*/ 27140 w 96994"/>
                  <a:gd name="connsiteY1" fmla="*/ 61640 h 191815"/>
                  <a:gd name="connsiteX2" fmla="*/ 46190 w 96994"/>
                  <a:gd name="connsiteY2" fmla="*/ 153715 h 191815"/>
                  <a:gd name="connsiteX3" fmla="*/ 30315 w 96994"/>
                  <a:gd name="connsiteY3" fmla="*/ 141015 h 191815"/>
                  <a:gd name="connsiteX4" fmla="*/ 96990 w 96994"/>
                  <a:gd name="connsiteY4" fmla="*/ 191815 h 191815"/>
                  <a:gd name="connsiteX5" fmla="*/ 33490 w 96994"/>
                  <a:gd name="connsiteY5" fmla="*/ 141015 h 191815"/>
                  <a:gd name="connsiteX6" fmla="*/ 1740 w 96994"/>
                  <a:gd name="connsiteY6" fmla="*/ 118790 h 191815"/>
                  <a:gd name="connsiteX7" fmla="*/ 68415 w 96994"/>
                  <a:gd name="connsiteY7" fmla="*/ 1315 h 1918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994" h="191815">
                    <a:moveTo>
                      <a:pt x="68415" y="1315"/>
                    </a:moveTo>
                    <a:cubicBezTo>
                      <a:pt x="72648" y="-8210"/>
                      <a:pt x="30844" y="36240"/>
                      <a:pt x="27140" y="61640"/>
                    </a:cubicBezTo>
                    <a:cubicBezTo>
                      <a:pt x="23436" y="87040"/>
                      <a:pt x="45661" y="140486"/>
                      <a:pt x="46190" y="153715"/>
                    </a:cubicBezTo>
                    <a:cubicBezTo>
                      <a:pt x="46719" y="166944"/>
                      <a:pt x="21848" y="134665"/>
                      <a:pt x="30315" y="141015"/>
                    </a:cubicBezTo>
                    <a:cubicBezTo>
                      <a:pt x="38782" y="147365"/>
                      <a:pt x="96461" y="191815"/>
                      <a:pt x="96990" y="191815"/>
                    </a:cubicBezTo>
                    <a:cubicBezTo>
                      <a:pt x="97519" y="191815"/>
                      <a:pt x="49365" y="153186"/>
                      <a:pt x="33490" y="141015"/>
                    </a:cubicBezTo>
                    <a:cubicBezTo>
                      <a:pt x="17615" y="128844"/>
                      <a:pt x="-6727" y="138898"/>
                      <a:pt x="1740" y="118790"/>
                    </a:cubicBezTo>
                    <a:cubicBezTo>
                      <a:pt x="10207" y="98682"/>
                      <a:pt x="64182" y="10840"/>
                      <a:pt x="68415" y="13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4" name="フリーフォーム 343">
                <a:extLst>
                  <a:ext uri="{FF2B5EF4-FFF2-40B4-BE49-F238E27FC236}">
                    <a16:creationId xmlns:a16="http://schemas.microsoft.com/office/drawing/2014/main" id="{12ED8671-8EF6-A926-0523-6138F0451D98}"/>
                  </a:ext>
                </a:extLst>
              </p:cNvPr>
              <p:cNvSpPr/>
              <p:nvPr/>
            </p:nvSpPr>
            <p:spPr>
              <a:xfrm>
                <a:off x="4941481" y="4229589"/>
                <a:ext cx="92497" cy="521230"/>
              </a:xfrm>
              <a:custGeom>
                <a:avLst/>
                <a:gdLst>
                  <a:gd name="connsiteX0" fmla="*/ 90894 w 92497"/>
                  <a:gd name="connsiteY0" fmla="*/ 2686 h 521230"/>
                  <a:gd name="connsiteX1" fmla="*/ 1994 w 92497"/>
                  <a:gd name="connsiteY1" fmla="*/ 199536 h 521230"/>
                  <a:gd name="connsiteX2" fmla="*/ 27394 w 92497"/>
                  <a:gd name="connsiteY2" fmla="*/ 164611 h 521230"/>
                  <a:gd name="connsiteX3" fmla="*/ 8344 w 92497"/>
                  <a:gd name="connsiteY3" fmla="*/ 282086 h 521230"/>
                  <a:gd name="connsiteX4" fmla="*/ 8344 w 92497"/>
                  <a:gd name="connsiteY4" fmla="*/ 297961 h 521230"/>
                  <a:gd name="connsiteX5" fmla="*/ 1994 w 92497"/>
                  <a:gd name="connsiteY5" fmla="*/ 278911 h 521230"/>
                  <a:gd name="connsiteX6" fmla="*/ 43269 w 92497"/>
                  <a:gd name="connsiteY6" fmla="*/ 320186 h 521230"/>
                  <a:gd name="connsiteX7" fmla="*/ 27394 w 92497"/>
                  <a:gd name="connsiteY7" fmla="*/ 351936 h 521230"/>
                  <a:gd name="connsiteX8" fmla="*/ 40094 w 92497"/>
                  <a:gd name="connsiteY8" fmla="*/ 386861 h 521230"/>
                  <a:gd name="connsiteX9" fmla="*/ 40094 w 92497"/>
                  <a:gd name="connsiteY9" fmla="*/ 469411 h 521230"/>
                  <a:gd name="connsiteX10" fmla="*/ 40094 w 92497"/>
                  <a:gd name="connsiteY10" fmla="*/ 447186 h 521230"/>
                  <a:gd name="connsiteX11" fmla="*/ 11519 w 92497"/>
                  <a:gd name="connsiteY11" fmla="*/ 520211 h 521230"/>
                  <a:gd name="connsiteX12" fmla="*/ 36919 w 92497"/>
                  <a:gd name="connsiteY12" fmla="*/ 383686 h 521230"/>
                  <a:gd name="connsiteX13" fmla="*/ 8344 w 92497"/>
                  <a:gd name="connsiteY13" fmla="*/ 301136 h 521230"/>
                  <a:gd name="connsiteX14" fmla="*/ 1994 w 92497"/>
                  <a:gd name="connsiteY14" fmla="*/ 231286 h 521230"/>
                  <a:gd name="connsiteX15" fmla="*/ 8344 w 92497"/>
                  <a:gd name="connsiteY15" fmla="*/ 253511 h 521230"/>
                  <a:gd name="connsiteX16" fmla="*/ 55969 w 92497"/>
                  <a:gd name="connsiteY16" fmla="*/ 94761 h 521230"/>
                  <a:gd name="connsiteX17" fmla="*/ 90894 w 92497"/>
                  <a:gd name="connsiteY17" fmla="*/ 2686 h 5212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2497" h="521230">
                    <a:moveTo>
                      <a:pt x="90894" y="2686"/>
                    </a:moveTo>
                    <a:cubicBezTo>
                      <a:pt x="81898" y="20149"/>
                      <a:pt x="12577" y="172549"/>
                      <a:pt x="1994" y="199536"/>
                    </a:cubicBezTo>
                    <a:cubicBezTo>
                      <a:pt x="-8589" y="226523"/>
                      <a:pt x="26336" y="150853"/>
                      <a:pt x="27394" y="164611"/>
                    </a:cubicBezTo>
                    <a:cubicBezTo>
                      <a:pt x="28452" y="178369"/>
                      <a:pt x="11519" y="259861"/>
                      <a:pt x="8344" y="282086"/>
                    </a:cubicBezTo>
                    <a:cubicBezTo>
                      <a:pt x="5169" y="304311"/>
                      <a:pt x="9402" y="298490"/>
                      <a:pt x="8344" y="297961"/>
                    </a:cubicBezTo>
                    <a:cubicBezTo>
                      <a:pt x="7286" y="297432"/>
                      <a:pt x="-3827" y="275207"/>
                      <a:pt x="1994" y="278911"/>
                    </a:cubicBezTo>
                    <a:cubicBezTo>
                      <a:pt x="7815" y="282615"/>
                      <a:pt x="39036" y="308015"/>
                      <a:pt x="43269" y="320186"/>
                    </a:cubicBezTo>
                    <a:cubicBezTo>
                      <a:pt x="47502" y="332357"/>
                      <a:pt x="27923" y="340824"/>
                      <a:pt x="27394" y="351936"/>
                    </a:cubicBezTo>
                    <a:cubicBezTo>
                      <a:pt x="26865" y="363048"/>
                      <a:pt x="37977" y="367282"/>
                      <a:pt x="40094" y="386861"/>
                    </a:cubicBezTo>
                    <a:cubicBezTo>
                      <a:pt x="42211" y="406440"/>
                      <a:pt x="40094" y="469411"/>
                      <a:pt x="40094" y="469411"/>
                    </a:cubicBezTo>
                    <a:cubicBezTo>
                      <a:pt x="40094" y="479465"/>
                      <a:pt x="44857" y="438719"/>
                      <a:pt x="40094" y="447186"/>
                    </a:cubicBezTo>
                    <a:cubicBezTo>
                      <a:pt x="35331" y="455653"/>
                      <a:pt x="12048" y="530794"/>
                      <a:pt x="11519" y="520211"/>
                    </a:cubicBezTo>
                    <a:cubicBezTo>
                      <a:pt x="10990" y="509628"/>
                      <a:pt x="37448" y="420198"/>
                      <a:pt x="36919" y="383686"/>
                    </a:cubicBezTo>
                    <a:cubicBezTo>
                      <a:pt x="36390" y="347174"/>
                      <a:pt x="14165" y="326536"/>
                      <a:pt x="8344" y="301136"/>
                    </a:cubicBezTo>
                    <a:cubicBezTo>
                      <a:pt x="2523" y="275736"/>
                      <a:pt x="1994" y="239223"/>
                      <a:pt x="1994" y="231286"/>
                    </a:cubicBezTo>
                    <a:cubicBezTo>
                      <a:pt x="1994" y="223349"/>
                      <a:pt x="-652" y="276265"/>
                      <a:pt x="8344" y="253511"/>
                    </a:cubicBezTo>
                    <a:cubicBezTo>
                      <a:pt x="17340" y="230757"/>
                      <a:pt x="43269" y="132332"/>
                      <a:pt x="55969" y="94761"/>
                    </a:cubicBezTo>
                    <a:cubicBezTo>
                      <a:pt x="68669" y="57190"/>
                      <a:pt x="99890" y="-14777"/>
                      <a:pt x="90894" y="26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フリーフォーム 344">
                <a:extLst>
                  <a:ext uri="{FF2B5EF4-FFF2-40B4-BE49-F238E27FC236}">
                    <a16:creationId xmlns:a16="http://schemas.microsoft.com/office/drawing/2014/main" id="{F420E227-1B20-8C7E-6482-B4D77BDBCE54}"/>
                  </a:ext>
                </a:extLst>
              </p:cNvPr>
              <p:cNvSpPr/>
              <p:nvPr/>
            </p:nvSpPr>
            <p:spPr>
              <a:xfrm>
                <a:off x="4881209" y="4232240"/>
                <a:ext cx="94041" cy="508322"/>
              </a:xfrm>
              <a:custGeom>
                <a:avLst/>
                <a:gdLst>
                  <a:gd name="connsiteX0" fmla="*/ 94016 w 94041"/>
                  <a:gd name="connsiteY0" fmla="*/ 35 h 508322"/>
                  <a:gd name="connsiteX1" fmla="*/ 1941 w 94041"/>
                  <a:gd name="connsiteY1" fmla="*/ 269910 h 508322"/>
                  <a:gd name="connsiteX2" fmla="*/ 30516 w 94041"/>
                  <a:gd name="connsiteY2" fmla="*/ 244510 h 508322"/>
                  <a:gd name="connsiteX3" fmla="*/ 20991 w 94041"/>
                  <a:gd name="connsiteY3" fmla="*/ 276260 h 508322"/>
                  <a:gd name="connsiteX4" fmla="*/ 59091 w 94041"/>
                  <a:gd name="connsiteY4" fmla="*/ 323885 h 508322"/>
                  <a:gd name="connsiteX5" fmla="*/ 84491 w 94041"/>
                  <a:gd name="connsiteY5" fmla="*/ 438185 h 508322"/>
                  <a:gd name="connsiteX6" fmla="*/ 84491 w 94041"/>
                  <a:gd name="connsiteY6" fmla="*/ 508035 h 508322"/>
                  <a:gd name="connsiteX7" fmla="*/ 74966 w 94041"/>
                  <a:gd name="connsiteY7" fmla="*/ 412785 h 508322"/>
                  <a:gd name="connsiteX8" fmla="*/ 20991 w 94041"/>
                  <a:gd name="connsiteY8" fmla="*/ 273085 h 508322"/>
                  <a:gd name="connsiteX9" fmla="*/ 11466 w 94041"/>
                  <a:gd name="connsiteY9" fmla="*/ 250860 h 508322"/>
                  <a:gd name="connsiteX10" fmla="*/ 94016 w 94041"/>
                  <a:gd name="connsiteY10" fmla="*/ 35 h 508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4041" h="508322">
                    <a:moveTo>
                      <a:pt x="94016" y="35"/>
                    </a:moveTo>
                    <a:cubicBezTo>
                      <a:pt x="92429" y="3210"/>
                      <a:pt x="12524" y="229164"/>
                      <a:pt x="1941" y="269910"/>
                    </a:cubicBezTo>
                    <a:cubicBezTo>
                      <a:pt x="-8642" y="310656"/>
                      <a:pt x="27341" y="243452"/>
                      <a:pt x="30516" y="244510"/>
                    </a:cubicBezTo>
                    <a:cubicBezTo>
                      <a:pt x="33691" y="245568"/>
                      <a:pt x="16229" y="263031"/>
                      <a:pt x="20991" y="276260"/>
                    </a:cubicBezTo>
                    <a:cubicBezTo>
                      <a:pt x="25753" y="289489"/>
                      <a:pt x="48508" y="296898"/>
                      <a:pt x="59091" y="323885"/>
                    </a:cubicBezTo>
                    <a:cubicBezTo>
                      <a:pt x="69674" y="350872"/>
                      <a:pt x="80258" y="407493"/>
                      <a:pt x="84491" y="438185"/>
                    </a:cubicBezTo>
                    <a:cubicBezTo>
                      <a:pt x="88724" y="468877"/>
                      <a:pt x="86078" y="512268"/>
                      <a:pt x="84491" y="508035"/>
                    </a:cubicBezTo>
                    <a:cubicBezTo>
                      <a:pt x="82904" y="503802"/>
                      <a:pt x="85549" y="451943"/>
                      <a:pt x="74966" y="412785"/>
                    </a:cubicBezTo>
                    <a:cubicBezTo>
                      <a:pt x="64383" y="373627"/>
                      <a:pt x="20991" y="273085"/>
                      <a:pt x="20991" y="273085"/>
                    </a:cubicBezTo>
                    <a:cubicBezTo>
                      <a:pt x="10408" y="246098"/>
                      <a:pt x="-705" y="295310"/>
                      <a:pt x="11466" y="250860"/>
                    </a:cubicBezTo>
                    <a:cubicBezTo>
                      <a:pt x="23637" y="206410"/>
                      <a:pt x="95603" y="-3140"/>
                      <a:pt x="94016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フリーフォーム 345">
                <a:extLst>
                  <a:ext uri="{FF2B5EF4-FFF2-40B4-BE49-F238E27FC236}">
                    <a16:creationId xmlns:a16="http://schemas.microsoft.com/office/drawing/2014/main" id="{8BDB3ACF-6C39-CDEB-F608-421E807A5182}"/>
                  </a:ext>
                </a:extLst>
              </p:cNvPr>
              <p:cNvSpPr/>
              <p:nvPr/>
            </p:nvSpPr>
            <p:spPr>
              <a:xfrm>
                <a:off x="5248782" y="3971901"/>
                <a:ext cx="476059" cy="222839"/>
              </a:xfrm>
              <a:custGeom>
                <a:avLst/>
                <a:gdLst>
                  <a:gd name="connsiteX0" fmla="*/ 475743 w 476059"/>
                  <a:gd name="connsiteY0" fmla="*/ 9549 h 222839"/>
                  <a:gd name="connsiteX1" fmla="*/ 263018 w 476059"/>
                  <a:gd name="connsiteY1" fmla="*/ 142899 h 222839"/>
                  <a:gd name="connsiteX2" fmla="*/ 339218 w 476059"/>
                  <a:gd name="connsiteY2" fmla="*/ 139724 h 222839"/>
                  <a:gd name="connsiteX3" fmla="*/ 161418 w 476059"/>
                  <a:gd name="connsiteY3" fmla="*/ 136549 h 222839"/>
                  <a:gd name="connsiteX4" fmla="*/ 21718 w 476059"/>
                  <a:gd name="connsiteY4" fmla="*/ 203224 h 222839"/>
                  <a:gd name="connsiteX5" fmla="*/ 107443 w 476059"/>
                  <a:gd name="connsiteY5" fmla="*/ 158774 h 222839"/>
                  <a:gd name="connsiteX6" fmla="*/ 2668 w 476059"/>
                  <a:gd name="connsiteY6" fmla="*/ 222274 h 222839"/>
                  <a:gd name="connsiteX7" fmla="*/ 240793 w 476059"/>
                  <a:gd name="connsiteY7" fmla="*/ 114324 h 222839"/>
                  <a:gd name="connsiteX8" fmla="*/ 126493 w 476059"/>
                  <a:gd name="connsiteY8" fmla="*/ 165124 h 222839"/>
                  <a:gd name="connsiteX9" fmla="*/ 339218 w 476059"/>
                  <a:gd name="connsiteY9" fmla="*/ 88924 h 222839"/>
                  <a:gd name="connsiteX10" fmla="*/ 415418 w 476059"/>
                  <a:gd name="connsiteY10" fmla="*/ 24 h 222839"/>
                  <a:gd name="connsiteX11" fmla="*/ 313818 w 476059"/>
                  <a:gd name="connsiteY11" fmla="*/ 79399 h 222839"/>
                  <a:gd name="connsiteX12" fmla="*/ 475743 w 476059"/>
                  <a:gd name="connsiteY12" fmla="*/ 9549 h 222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6059" h="222839">
                    <a:moveTo>
                      <a:pt x="475743" y="9549"/>
                    </a:moveTo>
                    <a:cubicBezTo>
                      <a:pt x="467276" y="20132"/>
                      <a:pt x="285772" y="121203"/>
                      <a:pt x="263018" y="142899"/>
                    </a:cubicBezTo>
                    <a:cubicBezTo>
                      <a:pt x="240264" y="164595"/>
                      <a:pt x="356151" y="140782"/>
                      <a:pt x="339218" y="139724"/>
                    </a:cubicBezTo>
                    <a:cubicBezTo>
                      <a:pt x="322285" y="138666"/>
                      <a:pt x="214335" y="125966"/>
                      <a:pt x="161418" y="136549"/>
                    </a:cubicBezTo>
                    <a:cubicBezTo>
                      <a:pt x="108501" y="147132"/>
                      <a:pt x="30714" y="199520"/>
                      <a:pt x="21718" y="203224"/>
                    </a:cubicBezTo>
                    <a:cubicBezTo>
                      <a:pt x="12722" y="206928"/>
                      <a:pt x="110618" y="155599"/>
                      <a:pt x="107443" y="158774"/>
                    </a:cubicBezTo>
                    <a:cubicBezTo>
                      <a:pt x="104268" y="161949"/>
                      <a:pt x="-19557" y="229682"/>
                      <a:pt x="2668" y="222274"/>
                    </a:cubicBezTo>
                    <a:cubicBezTo>
                      <a:pt x="24893" y="214866"/>
                      <a:pt x="220156" y="123849"/>
                      <a:pt x="240793" y="114324"/>
                    </a:cubicBezTo>
                    <a:cubicBezTo>
                      <a:pt x="261430" y="104799"/>
                      <a:pt x="110089" y="169357"/>
                      <a:pt x="126493" y="165124"/>
                    </a:cubicBezTo>
                    <a:cubicBezTo>
                      <a:pt x="142897" y="160891"/>
                      <a:pt x="291064" y="116441"/>
                      <a:pt x="339218" y="88924"/>
                    </a:cubicBezTo>
                    <a:cubicBezTo>
                      <a:pt x="387372" y="61407"/>
                      <a:pt x="419651" y="1611"/>
                      <a:pt x="415418" y="24"/>
                    </a:cubicBezTo>
                    <a:cubicBezTo>
                      <a:pt x="411185" y="-1563"/>
                      <a:pt x="307468" y="75695"/>
                      <a:pt x="313818" y="79399"/>
                    </a:cubicBezTo>
                    <a:cubicBezTo>
                      <a:pt x="320168" y="83103"/>
                      <a:pt x="484210" y="-1034"/>
                      <a:pt x="475743" y="95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フリーフォーム 346">
                <a:extLst>
                  <a:ext uri="{FF2B5EF4-FFF2-40B4-BE49-F238E27FC236}">
                    <a16:creationId xmlns:a16="http://schemas.microsoft.com/office/drawing/2014/main" id="{DE107FEA-BCE5-A17D-A253-A8F83CCB1B41}"/>
                  </a:ext>
                </a:extLst>
              </p:cNvPr>
              <p:cNvSpPr/>
              <p:nvPr/>
            </p:nvSpPr>
            <p:spPr>
              <a:xfrm>
                <a:off x="5114787" y="4181030"/>
                <a:ext cx="187553" cy="216430"/>
              </a:xfrm>
              <a:custGeom>
                <a:avLst/>
                <a:gdLst>
                  <a:gd name="connsiteX0" fmla="*/ 187463 w 187553"/>
                  <a:gd name="connsiteY0" fmla="*/ 445 h 216430"/>
                  <a:gd name="connsiteX1" fmla="*/ 104913 w 187553"/>
                  <a:gd name="connsiteY1" fmla="*/ 133795 h 216430"/>
                  <a:gd name="connsiteX2" fmla="*/ 138 w 187553"/>
                  <a:gd name="connsiteY2" fmla="*/ 216345 h 216430"/>
                  <a:gd name="connsiteX3" fmla="*/ 82688 w 187553"/>
                  <a:gd name="connsiteY3" fmla="*/ 149670 h 216430"/>
                  <a:gd name="connsiteX4" fmla="*/ 85863 w 187553"/>
                  <a:gd name="connsiteY4" fmla="*/ 159195 h 216430"/>
                  <a:gd name="connsiteX5" fmla="*/ 120788 w 187553"/>
                  <a:gd name="connsiteY5" fmla="*/ 70295 h 216430"/>
                  <a:gd name="connsiteX6" fmla="*/ 120788 w 187553"/>
                  <a:gd name="connsiteY6" fmla="*/ 89345 h 216430"/>
                  <a:gd name="connsiteX7" fmla="*/ 187463 w 187553"/>
                  <a:gd name="connsiteY7" fmla="*/ 445 h 216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553" h="216430">
                    <a:moveTo>
                      <a:pt x="187463" y="445"/>
                    </a:moveTo>
                    <a:cubicBezTo>
                      <a:pt x="184817" y="7853"/>
                      <a:pt x="136134" y="97812"/>
                      <a:pt x="104913" y="133795"/>
                    </a:cubicBezTo>
                    <a:cubicBezTo>
                      <a:pt x="73692" y="169778"/>
                      <a:pt x="3842" y="213699"/>
                      <a:pt x="138" y="216345"/>
                    </a:cubicBezTo>
                    <a:cubicBezTo>
                      <a:pt x="-3566" y="218991"/>
                      <a:pt x="68401" y="159195"/>
                      <a:pt x="82688" y="149670"/>
                    </a:cubicBezTo>
                    <a:cubicBezTo>
                      <a:pt x="96975" y="140145"/>
                      <a:pt x="79513" y="172424"/>
                      <a:pt x="85863" y="159195"/>
                    </a:cubicBezTo>
                    <a:cubicBezTo>
                      <a:pt x="92213" y="145966"/>
                      <a:pt x="114967" y="81937"/>
                      <a:pt x="120788" y="70295"/>
                    </a:cubicBezTo>
                    <a:cubicBezTo>
                      <a:pt x="126609" y="58653"/>
                      <a:pt x="107559" y="98341"/>
                      <a:pt x="120788" y="89345"/>
                    </a:cubicBezTo>
                    <a:cubicBezTo>
                      <a:pt x="134017" y="80349"/>
                      <a:pt x="190109" y="-6963"/>
                      <a:pt x="187463" y="4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8" name="フリーフォーム 347">
                <a:extLst>
                  <a:ext uri="{FF2B5EF4-FFF2-40B4-BE49-F238E27FC236}">
                    <a16:creationId xmlns:a16="http://schemas.microsoft.com/office/drawing/2014/main" id="{6C1A413F-A111-C98A-09B0-3153DF3CCC93}"/>
                  </a:ext>
                </a:extLst>
              </p:cNvPr>
              <p:cNvSpPr/>
              <p:nvPr/>
            </p:nvSpPr>
            <p:spPr>
              <a:xfrm>
                <a:off x="5485302" y="4059509"/>
                <a:ext cx="304833" cy="234490"/>
              </a:xfrm>
              <a:custGeom>
                <a:avLst/>
                <a:gdLst>
                  <a:gd name="connsiteX0" fmla="*/ 286848 w 304833"/>
                  <a:gd name="connsiteY0" fmla="*/ 4491 h 234490"/>
                  <a:gd name="connsiteX1" fmla="*/ 39198 w 304833"/>
                  <a:gd name="connsiteY1" fmla="*/ 217216 h 234490"/>
                  <a:gd name="connsiteX2" fmla="*/ 166198 w 304833"/>
                  <a:gd name="connsiteY2" fmla="*/ 128316 h 234490"/>
                  <a:gd name="connsiteX3" fmla="*/ 42373 w 304833"/>
                  <a:gd name="connsiteY3" fmla="*/ 229916 h 234490"/>
                  <a:gd name="connsiteX4" fmla="*/ 302723 w 304833"/>
                  <a:gd name="connsiteY4" fmla="*/ 71166 h 234490"/>
                  <a:gd name="connsiteX5" fmla="*/ 156673 w 304833"/>
                  <a:gd name="connsiteY5" fmla="*/ 153716 h 234490"/>
                  <a:gd name="connsiteX6" fmla="*/ 1098 w 304833"/>
                  <a:gd name="connsiteY6" fmla="*/ 233091 h 234490"/>
                  <a:gd name="connsiteX7" fmla="*/ 239223 w 304833"/>
                  <a:gd name="connsiteY7" fmla="*/ 83866 h 234490"/>
                  <a:gd name="connsiteX8" fmla="*/ 286848 w 304833"/>
                  <a:gd name="connsiteY8" fmla="*/ 4491 h 234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04833" h="234490">
                    <a:moveTo>
                      <a:pt x="286848" y="4491"/>
                    </a:moveTo>
                    <a:cubicBezTo>
                      <a:pt x="253511" y="26716"/>
                      <a:pt x="59306" y="196579"/>
                      <a:pt x="39198" y="217216"/>
                    </a:cubicBezTo>
                    <a:cubicBezTo>
                      <a:pt x="19090" y="237853"/>
                      <a:pt x="165669" y="126199"/>
                      <a:pt x="166198" y="128316"/>
                    </a:cubicBezTo>
                    <a:cubicBezTo>
                      <a:pt x="166727" y="130433"/>
                      <a:pt x="19619" y="239441"/>
                      <a:pt x="42373" y="229916"/>
                    </a:cubicBezTo>
                    <a:cubicBezTo>
                      <a:pt x="65127" y="220391"/>
                      <a:pt x="283673" y="83866"/>
                      <a:pt x="302723" y="71166"/>
                    </a:cubicBezTo>
                    <a:cubicBezTo>
                      <a:pt x="321773" y="58466"/>
                      <a:pt x="206944" y="126728"/>
                      <a:pt x="156673" y="153716"/>
                    </a:cubicBezTo>
                    <a:cubicBezTo>
                      <a:pt x="106402" y="180704"/>
                      <a:pt x="-12660" y="244733"/>
                      <a:pt x="1098" y="233091"/>
                    </a:cubicBezTo>
                    <a:cubicBezTo>
                      <a:pt x="14856" y="221449"/>
                      <a:pt x="188952" y="119849"/>
                      <a:pt x="239223" y="83866"/>
                    </a:cubicBezTo>
                    <a:cubicBezTo>
                      <a:pt x="289494" y="47883"/>
                      <a:pt x="320185" y="-17734"/>
                      <a:pt x="286848" y="44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 348">
                <a:extLst>
                  <a:ext uri="{FF2B5EF4-FFF2-40B4-BE49-F238E27FC236}">
                    <a16:creationId xmlns:a16="http://schemas.microsoft.com/office/drawing/2014/main" id="{0AA558FD-A9CD-31BB-DFBB-827D71C0F5A1}"/>
                  </a:ext>
                </a:extLst>
              </p:cNvPr>
              <p:cNvSpPr/>
              <p:nvPr/>
            </p:nvSpPr>
            <p:spPr>
              <a:xfrm>
                <a:off x="5270469" y="4105038"/>
                <a:ext cx="298521" cy="175278"/>
              </a:xfrm>
              <a:custGeom>
                <a:avLst/>
                <a:gdLst>
                  <a:gd name="connsiteX0" fmla="*/ 298481 w 298521"/>
                  <a:gd name="connsiteY0" fmla="*/ 237 h 175278"/>
                  <a:gd name="connsiteX1" fmla="*/ 85756 w 298521"/>
                  <a:gd name="connsiteY1" fmla="*/ 60562 h 175278"/>
                  <a:gd name="connsiteX2" fmla="*/ 98456 w 298521"/>
                  <a:gd name="connsiteY2" fmla="*/ 60562 h 175278"/>
                  <a:gd name="connsiteX3" fmla="*/ 41306 w 298521"/>
                  <a:gd name="connsiteY3" fmla="*/ 114537 h 175278"/>
                  <a:gd name="connsiteX4" fmla="*/ 31 w 298521"/>
                  <a:gd name="connsiteY4" fmla="*/ 174862 h 175278"/>
                  <a:gd name="connsiteX5" fmla="*/ 47656 w 298521"/>
                  <a:gd name="connsiteY5" fmla="*/ 82787 h 175278"/>
                  <a:gd name="connsiteX6" fmla="*/ 107981 w 298521"/>
                  <a:gd name="connsiteY6" fmla="*/ 6587 h 175278"/>
                  <a:gd name="connsiteX7" fmla="*/ 66706 w 298521"/>
                  <a:gd name="connsiteY7" fmla="*/ 38337 h 175278"/>
                  <a:gd name="connsiteX8" fmla="*/ 298481 w 298521"/>
                  <a:gd name="connsiteY8" fmla="*/ 237 h 175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8521" h="175278">
                    <a:moveTo>
                      <a:pt x="298481" y="237"/>
                    </a:moveTo>
                    <a:cubicBezTo>
                      <a:pt x="301656" y="3941"/>
                      <a:pt x="119094" y="50508"/>
                      <a:pt x="85756" y="60562"/>
                    </a:cubicBezTo>
                    <a:cubicBezTo>
                      <a:pt x="52418" y="70616"/>
                      <a:pt x="105864" y="51566"/>
                      <a:pt x="98456" y="60562"/>
                    </a:cubicBezTo>
                    <a:cubicBezTo>
                      <a:pt x="91048" y="69558"/>
                      <a:pt x="57710" y="95487"/>
                      <a:pt x="41306" y="114537"/>
                    </a:cubicBezTo>
                    <a:cubicBezTo>
                      <a:pt x="24902" y="133587"/>
                      <a:pt x="-1027" y="180153"/>
                      <a:pt x="31" y="174862"/>
                    </a:cubicBezTo>
                    <a:cubicBezTo>
                      <a:pt x="1089" y="169571"/>
                      <a:pt x="29664" y="110833"/>
                      <a:pt x="47656" y="82787"/>
                    </a:cubicBezTo>
                    <a:cubicBezTo>
                      <a:pt x="65648" y="54741"/>
                      <a:pt x="104806" y="13995"/>
                      <a:pt x="107981" y="6587"/>
                    </a:cubicBezTo>
                    <a:cubicBezTo>
                      <a:pt x="111156" y="-821"/>
                      <a:pt x="30723" y="39395"/>
                      <a:pt x="66706" y="38337"/>
                    </a:cubicBezTo>
                    <a:cubicBezTo>
                      <a:pt x="102689" y="37279"/>
                      <a:pt x="295306" y="-3467"/>
                      <a:pt x="298481" y="2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0" name="フリーフォーム 349">
                <a:extLst>
                  <a:ext uri="{FF2B5EF4-FFF2-40B4-BE49-F238E27FC236}">
                    <a16:creationId xmlns:a16="http://schemas.microsoft.com/office/drawing/2014/main" id="{6F87E5E4-1BD0-56A5-C3E1-DC004FE4A1C7}"/>
                  </a:ext>
                </a:extLst>
              </p:cNvPr>
              <p:cNvSpPr/>
              <p:nvPr/>
            </p:nvSpPr>
            <p:spPr>
              <a:xfrm>
                <a:off x="5270476" y="4187757"/>
                <a:ext cx="57411" cy="226275"/>
              </a:xfrm>
              <a:custGeom>
                <a:avLst/>
                <a:gdLst>
                  <a:gd name="connsiteX0" fmla="*/ 34949 w 57411"/>
                  <a:gd name="connsiteY0" fmla="*/ 68 h 226275"/>
                  <a:gd name="connsiteX1" fmla="*/ 24 w 57411"/>
                  <a:gd name="connsiteY1" fmla="*/ 108018 h 226275"/>
                  <a:gd name="connsiteX2" fmla="*/ 41299 w 57411"/>
                  <a:gd name="connsiteY2" fmla="*/ 193743 h 226275"/>
                  <a:gd name="connsiteX3" fmla="*/ 6374 w 57411"/>
                  <a:gd name="connsiteY3" fmla="*/ 152468 h 226275"/>
                  <a:gd name="connsiteX4" fmla="*/ 57174 w 57411"/>
                  <a:gd name="connsiteY4" fmla="*/ 225493 h 226275"/>
                  <a:gd name="connsiteX5" fmla="*/ 25424 w 57411"/>
                  <a:gd name="connsiteY5" fmla="*/ 187393 h 226275"/>
                  <a:gd name="connsiteX6" fmla="*/ 25424 w 57411"/>
                  <a:gd name="connsiteY6" fmla="*/ 130243 h 226275"/>
                  <a:gd name="connsiteX7" fmla="*/ 9549 w 57411"/>
                  <a:gd name="connsiteY7" fmla="*/ 152468 h 226275"/>
                  <a:gd name="connsiteX8" fmla="*/ 15899 w 57411"/>
                  <a:gd name="connsiteY8" fmla="*/ 92143 h 226275"/>
                  <a:gd name="connsiteX9" fmla="*/ 34949 w 57411"/>
                  <a:gd name="connsiteY9" fmla="*/ 68 h 2262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411" h="226275">
                    <a:moveTo>
                      <a:pt x="34949" y="68"/>
                    </a:moveTo>
                    <a:cubicBezTo>
                      <a:pt x="32303" y="2714"/>
                      <a:pt x="-1034" y="75739"/>
                      <a:pt x="24" y="108018"/>
                    </a:cubicBezTo>
                    <a:cubicBezTo>
                      <a:pt x="1082" y="140297"/>
                      <a:pt x="40241" y="186335"/>
                      <a:pt x="41299" y="193743"/>
                    </a:cubicBezTo>
                    <a:cubicBezTo>
                      <a:pt x="42357" y="201151"/>
                      <a:pt x="3728" y="147176"/>
                      <a:pt x="6374" y="152468"/>
                    </a:cubicBezTo>
                    <a:cubicBezTo>
                      <a:pt x="9020" y="157760"/>
                      <a:pt x="53999" y="219672"/>
                      <a:pt x="57174" y="225493"/>
                    </a:cubicBezTo>
                    <a:cubicBezTo>
                      <a:pt x="60349" y="231314"/>
                      <a:pt x="30716" y="203268"/>
                      <a:pt x="25424" y="187393"/>
                    </a:cubicBezTo>
                    <a:cubicBezTo>
                      <a:pt x="20132" y="171518"/>
                      <a:pt x="28070" y="136064"/>
                      <a:pt x="25424" y="130243"/>
                    </a:cubicBezTo>
                    <a:cubicBezTo>
                      <a:pt x="22778" y="124422"/>
                      <a:pt x="11136" y="158818"/>
                      <a:pt x="9549" y="152468"/>
                    </a:cubicBezTo>
                    <a:cubicBezTo>
                      <a:pt x="7961" y="146118"/>
                      <a:pt x="13782" y="111722"/>
                      <a:pt x="15899" y="92143"/>
                    </a:cubicBezTo>
                    <a:cubicBezTo>
                      <a:pt x="18016" y="72564"/>
                      <a:pt x="37595" y="-2578"/>
                      <a:pt x="34949" y="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1" name="フリーフォーム 350">
                <a:extLst>
                  <a:ext uri="{FF2B5EF4-FFF2-40B4-BE49-F238E27FC236}">
                    <a16:creationId xmlns:a16="http://schemas.microsoft.com/office/drawing/2014/main" id="{A3061267-792D-078B-D722-6ED4322A40B2}"/>
                  </a:ext>
                </a:extLst>
              </p:cNvPr>
              <p:cNvSpPr/>
              <p:nvPr/>
            </p:nvSpPr>
            <p:spPr>
              <a:xfrm>
                <a:off x="5300314" y="4178281"/>
                <a:ext cx="249651" cy="193144"/>
              </a:xfrm>
              <a:custGeom>
                <a:avLst/>
                <a:gdLst>
                  <a:gd name="connsiteX0" fmla="*/ 71786 w 249651"/>
                  <a:gd name="connsiteY0" fmla="*/ 19 h 193144"/>
                  <a:gd name="connsiteX1" fmla="*/ 20986 w 249651"/>
                  <a:gd name="connsiteY1" fmla="*/ 123844 h 193144"/>
                  <a:gd name="connsiteX2" fmla="*/ 5111 w 249651"/>
                  <a:gd name="connsiteY2" fmla="*/ 165119 h 193144"/>
                  <a:gd name="connsiteX3" fmla="*/ 106711 w 249651"/>
                  <a:gd name="connsiteY3" fmla="*/ 152419 h 193144"/>
                  <a:gd name="connsiteX4" fmla="*/ 36861 w 249651"/>
                  <a:gd name="connsiteY4" fmla="*/ 184169 h 193144"/>
                  <a:gd name="connsiteX5" fmla="*/ 249586 w 249651"/>
                  <a:gd name="connsiteY5" fmla="*/ 92094 h 193144"/>
                  <a:gd name="connsiteX6" fmla="*/ 59086 w 249651"/>
                  <a:gd name="connsiteY6" fmla="*/ 180994 h 193144"/>
                  <a:gd name="connsiteX7" fmla="*/ 11461 w 249651"/>
                  <a:gd name="connsiteY7" fmla="*/ 184169 h 193144"/>
                  <a:gd name="connsiteX8" fmla="*/ 40036 w 249651"/>
                  <a:gd name="connsiteY8" fmla="*/ 104794 h 193144"/>
                  <a:gd name="connsiteX9" fmla="*/ 27336 w 249651"/>
                  <a:gd name="connsiteY9" fmla="*/ 133369 h 193144"/>
                  <a:gd name="connsiteX10" fmla="*/ 71786 w 249651"/>
                  <a:gd name="connsiteY10" fmla="*/ 19 h 193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9651" h="193144">
                    <a:moveTo>
                      <a:pt x="71786" y="19"/>
                    </a:moveTo>
                    <a:cubicBezTo>
                      <a:pt x="70728" y="-1569"/>
                      <a:pt x="32098" y="96327"/>
                      <a:pt x="20986" y="123844"/>
                    </a:cubicBezTo>
                    <a:cubicBezTo>
                      <a:pt x="9874" y="151361"/>
                      <a:pt x="-9177" y="160356"/>
                      <a:pt x="5111" y="165119"/>
                    </a:cubicBezTo>
                    <a:cubicBezTo>
                      <a:pt x="19399" y="169882"/>
                      <a:pt x="101419" y="149244"/>
                      <a:pt x="106711" y="152419"/>
                    </a:cubicBezTo>
                    <a:cubicBezTo>
                      <a:pt x="112003" y="155594"/>
                      <a:pt x="13049" y="194223"/>
                      <a:pt x="36861" y="184169"/>
                    </a:cubicBezTo>
                    <a:cubicBezTo>
                      <a:pt x="60673" y="174115"/>
                      <a:pt x="245882" y="92623"/>
                      <a:pt x="249586" y="92094"/>
                    </a:cubicBezTo>
                    <a:cubicBezTo>
                      <a:pt x="253290" y="91565"/>
                      <a:pt x="98773" y="165648"/>
                      <a:pt x="59086" y="180994"/>
                    </a:cubicBezTo>
                    <a:cubicBezTo>
                      <a:pt x="19399" y="196340"/>
                      <a:pt x="14636" y="196869"/>
                      <a:pt x="11461" y="184169"/>
                    </a:cubicBezTo>
                    <a:cubicBezTo>
                      <a:pt x="8286" y="171469"/>
                      <a:pt x="37390" y="113261"/>
                      <a:pt x="40036" y="104794"/>
                    </a:cubicBezTo>
                    <a:cubicBezTo>
                      <a:pt x="42682" y="96327"/>
                      <a:pt x="25219" y="145540"/>
                      <a:pt x="27336" y="133369"/>
                    </a:cubicBezTo>
                    <a:cubicBezTo>
                      <a:pt x="29453" y="121198"/>
                      <a:pt x="72844" y="1607"/>
                      <a:pt x="7178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2" name="フリーフォーム 351">
                <a:extLst>
                  <a:ext uri="{FF2B5EF4-FFF2-40B4-BE49-F238E27FC236}">
                    <a16:creationId xmlns:a16="http://schemas.microsoft.com/office/drawing/2014/main" id="{ABC4CB84-4452-0F0C-9C2D-8AE07A9781E7}"/>
                  </a:ext>
                </a:extLst>
              </p:cNvPr>
              <p:cNvSpPr/>
              <p:nvPr/>
            </p:nvSpPr>
            <p:spPr>
              <a:xfrm>
                <a:off x="5288049" y="4184438"/>
                <a:ext cx="388110" cy="79587"/>
              </a:xfrm>
              <a:custGeom>
                <a:avLst/>
                <a:gdLst>
                  <a:gd name="connsiteX0" fmla="*/ 1501 w 388110"/>
                  <a:gd name="connsiteY0" fmla="*/ 212 h 79587"/>
                  <a:gd name="connsiteX1" fmla="*/ 176126 w 388110"/>
                  <a:gd name="connsiteY1" fmla="*/ 57362 h 79587"/>
                  <a:gd name="connsiteX2" fmla="*/ 49126 w 388110"/>
                  <a:gd name="connsiteY2" fmla="*/ 28787 h 79587"/>
                  <a:gd name="connsiteX3" fmla="*/ 296776 w 388110"/>
                  <a:gd name="connsiteY3" fmla="*/ 70062 h 79587"/>
                  <a:gd name="connsiteX4" fmla="*/ 385676 w 388110"/>
                  <a:gd name="connsiteY4" fmla="*/ 212 h 79587"/>
                  <a:gd name="connsiteX5" fmla="*/ 214226 w 388110"/>
                  <a:gd name="connsiteY5" fmla="*/ 79587 h 79587"/>
                  <a:gd name="connsiteX6" fmla="*/ 214226 w 388110"/>
                  <a:gd name="connsiteY6" fmla="*/ 79587 h 79587"/>
                  <a:gd name="connsiteX7" fmla="*/ 255501 w 388110"/>
                  <a:gd name="connsiteY7" fmla="*/ 63712 h 79587"/>
                  <a:gd name="connsiteX8" fmla="*/ 99926 w 388110"/>
                  <a:gd name="connsiteY8" fmla="*/ 38312 h 79587"/>
                  <a:gd name="connsiteX9" fmla="*/ 1501 w 388110"/>
                  <a:gd name="connsiteY9" fmla="*/ 212 h 7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110" h="79587">
                    <a:moveTo>
                      <a:pt x="1501" y="212"/>
                    </a:moveTo>
                    <a:cubicBezTo>
                      <a:pt x="14201" y="3387"/>
                      <a:pt x="168189" y="52600"/>
                      <a:pt x="176126" y="57362"/>
                    </a:cubicBezTo>
                    <a:cubicBezTo>
                      <a:pt x="184064" y="62125"/>
                      <a:pt x="29018" y="26670"/>
                      <a:pt x="49126" y="28787"/>
                    </a:cubicBezTo>
                    <a:cubicBezTo>
                      <a:pt x="69234" y="30904"/>
                      <a:pt x="240685" y="74824"/>
                      <a:pt x="296776" y="70062"/>
                    </a:cubicBezTo>
                    <a:cubicBezTo>
                      <a:pt x="352867" y="65300"/>
                      <a:pt x="399434" y="-1375"/>
                      <a:pt x="385676" y="212"/>
                    </a:cubicBezTo>
                    <a:cubicBezTo>
                      <a:pt x="371918" y="1799"/>
                      <a:pt x="214226" y="79587"/>
                      <a:pt x="214226" y="79587"/>
                    </a:cubicBezTo>
                    <a:lnTo>
                      <a:pt x="214226" y="79587"/>
                    </a:lnTo>
                    <a:cubicBezTo>
                      <a:pt x="221105" y="76941"/>
                      <a:pt x="274551" y="70591"/>
                      <a:pt x="255501" y="63712"/>
                    </a:cubicBezTo>
                    <a:cubicBezTo>
                      <a:pt x="236451" y="56833"/>
                      <a:pt x="140143" y="46250"/>
                      <a:pt x="99926" y="38312"/>
                    </a:cubicBezTo>
                    <a:cubicBezTo>
                      <a:pt x="59709" y="30374"/>
                      <a:pt x="-11199" y="-2963"/>
                      <a:pt x="1501" y="2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 352">
                <a:extLst>
                  <a:ext uri="{FF2B5EF4-FFF2-40B4-BE49-F238E27FC236}">
                    <a16:creationId xmlns:a16="http://schemas.microsoft.com/office/drawing/2014/main" id="{BFBDC60E-512B-2E98-24C2-211118AEB128}"/>
                  </a:ext>
                </a:extLst>
              </p:cNvPr>
              <p:cNvSpPr/>
              <p:nvPr/>
            </p:nvSpPr>
            <p:spPr>
              <a:xfrm>
                <a:off x="5022850" y="4341292"/>
                <a:ext cx="441126" cy="129248"/>
              </a:xfrm>
              <a:custGeom>
                <a:avLst/>
                <a:gdLst>
                  <a:gd name="connsiteX0" fmla="*/ 0 w 441126"/>
                  <a:gd name="connsiteY0" fmla="*/ 43383 h 129248"/>
                  <a:gd name="connsiteX1" fmla="*/ 212725 w 441126"/>
                  <a:gd name="connsiteY1" fmla="*/ 110058 h 129248"/>
                  <a:gd name="connsiteX2" fmla="*/ 282575 w 441126"/>
                  <a:gd name="connsiteY2" fmla="*/ 91008 h 129248"/>
                  <a:gd name="connsiteX3" fmla="*/ 187325 w 441126"/>
                  <a:gd name="connsiteY3" fmla="*/ 103708 h 129248"/>
                  <a:gd name="connsiteX4" fmla="*/ 412750 w 441126"/>
                  <a:gd name="connsiteY4" fmla="*/ 8458 h 129248"/>
                  <a:gd name="connsiteX5" fmla="*/ 412750 w 441126"/>
                  <a:gd name="connsiteY5" fmla="*/ 17983 h 129248"/>
                  <a:gd name="connsiteX6" fmla="*/ 184150 w 441126"/>
                  <a:gd name="connsiteY6" fmla="*/ 125933 h 129248"/>
                  <a:gd name="connsiteX7" fmla="*/ 130175 w 441126"/>
                  <a:gd name="connsiteY7" fmla="*/ 103708 h 129248"/>
                  <a:gd name="connsiteX8" fmla="*/ 0 w 441126"/>
                  <a:gd name="connsiteY8" fmla="*/ 43383 h 1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41126" h="129248">
                    <a:moveTo>
                      <a:pt x="0" y="43383"/>
                    </a:moveTo>
                    <a:cubicBezTo>
                      <a:pt x="82814" y="72752"/>
                      <a:pt x="165629" y="102121"/>
                      <a:pt x="212725" y="110058"/>
                    </a:cubicBezTo>
                    <a:cubicBezTo>
                      <a:pt x="259821" y="117995"/>
                      <a:pt x="286808" y="92066"/>
                      <a:pt x="282575" y="91008"/>
                    </a:cubicBezTo>
                    <a:cubicBezTo>
                      <a:pt x="278342" y="89950"/>
                      <a:pt x="165629" y="117466"/>
                      <a:pt x="187325" y="103708"/>
                    </a:cubicBezTo>
                    <a:cubicBezTo>
                      <a:pt x="209021" y="89950"/>
                      <a:pt x="412750" y="8458"/>
                      <a:pt x="412750" y="8458"/>
                    </a:cubicBezTo>
                    <a:cubicBezTo>
                      <a:pt x="450321" y="-5830"/>
                      <a:pt x="450850" y="-1596"/>
                      <a:pt x="412750" y="17983"/>
                    </a:cubicBezTo>
                    <a:cubicBezTo>
                      <a:pt x="374650" y="37562"/>
                      <a:pt x="231246" y="111646"/>
                      <a:pt x="184150" y="125933"/>
                    </a:cubicBezTo>
                    <a:cubicBezTo>
                      <a:pt x="137054" y="140220"/>
                      <a:pt x="130175" y="103708"/>
                      <a:pt x="130175" y="103708"/>
                    </a:cubicBezTo>
                    <a:lnTo>
                      <a:pt x="0" y="433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フリーフォーム 353">
                <a:extLst>
                  <a:ext uri="{FF2B5EF4-FFF2-40B4-BE49-F238E27FC236}">
                    <a16:creationId xmlns:a16="http://schemas.microsoft.com/office/drawing/2014/main" id="{120876F9-4748-E0C6-997E-C4B02B6743A3}"/>
                  </a:ext>
                </a:extLst>
              </p:cNvPr>
              <p:cNvSpPr/>
              <p:nvPr/>
            </p:nvSpPr>
            <p:spPr>
              <a:xfrm>
                <a:off x="5314815" y="4228830"/>
                <a:ext cx="303104" cy="559276"/>
              </a:xfrm>
              <a:custGeom>
                <a:avLst/>
                <a:gdLst>
                  <a:gd name="connsiteX0" fmla="*/ 222385 w 303104"/>
                  <a:gd name="connsiteY0" fmla="*/ 270 h 559276"/>
                  <a:gd name="connsiteX1" fmla="*/ 292235 w 303104"/>
                  <a:gd name="connsiteY1" fmla="*/ 184420 h 559276"/>
                  <a:gd name="connsiteX2" fmla="*/ 295410 w 303104"/>
                  <a:gd name="connsiteY2" fmla="*/ 146320 h 559276"/>
                  <a:gd name="connsiteX3" fmla="*/ 219210 w 303104"/>
                  <a:gd name="connsiteY3" fmla="*/ 216170 h 559276"/>
                  <a:gd name="connsiteX4" fmla="*/ 152535 w 303104"/>
                  <a:gd name="connsiteY4" fmla="*/ 352695 h 559276"/>
                  <a:gd name="connsiteX5" fmla="*/ 193810 w 303104"/>
                  <a:gd name="connsiteY5" fmla="*/ 298720 h 559276"/>
                  <a:gd name="connsiteX6" fmla="*/ 101735 w 303104"/>
                  <a:gd name="connsiteY6" fmla="*/ 441595 h 559276"/>
                  <a:gd name="connsiteX7" fmla="*/ 135 w 303104"/>
                  <a:gd name="connsiteY7" fmla="*/ 559070 h 559276"/>
                  <a:gd name="connsiteX8" fmla="*/ 123960 w 303104"/>
                  <a:gd name="connsiteY8" fmla="*/ 413020 h 559276"/>
                  <a:gd name="connsiteX9" fmla="*/ 203335 w 303104"/>
                  <a:gd name="connsiteY9" fmla="*/ 247920 h 559276"/>
                  <a:gd name="connsiteX10" fmla="*/ 276360 w 303104"/>
                  <a:gd name="connsiteY10" fmla="*/ 165370 h 559276"/>
                  <a:gd name="connsiteX11" fmla="*/ 279535 w 303104"/>
                  <a:gd name="connsiteY11" fmla="*/ 143145 h 559276"/>
                  <a:gd name="connsiteX12" fmla="*/ 222385 w 303104"/>
                  <a:gd name="connsiteY12" fmla="*/ 270 h 559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3104" h="559276">
                    <a:moveTo>
                      <a:pt x="222385" y="270"/>
                    </a:moveTo>
                    <a:cubicBezTo>
                      <a:pt x="224502" y="7149"/>
                      <a:pt x="280064" y="160078"/>
                      <a:pt x="292235" y="184420"/>
                    </a:cubicBezTo>
                    <a:cubicBezTo>
                      <a:pt x="304406" y="208762"/>
                      <a:pt x="307581" y="141028"/>
                      <a:pt x="295410" y="146320"/>
                    </a:cubicBezTo>
                    <a:cubicBezTo>
                      <a:pt x="283239" y="151612"/>
                      <a:pt x="243023" y="181774"/>
                      <a:pt x="219210" y="216170"/>
                    </a:cubicBezTo>
                    <a:cubicBezTo>
                      <a:pt x="195397" y="250566"/>
                      <a:pt x="156768" y="338937"/>
                      <a:pt x="152535" y="352695"/>
                    </a:cubicBezTo>
                    <a:cubicBezTo>
                      <a:pt x="148302" y="366453"/>
                      <a:pt x="202277" y="283903"/>
                      <a:pt x="193810" y="298720"/>
                    </a:cubicBezTo>
                    <a:cubicBezTo>
                      <a:pt x="185343" y="313537"/>
                      <a:pt x="134014" y="398203"/>
                      <a:pt x="101735" y="441595"/>
                    </a:cubicBezTo>
                    <a:cubicBezTo>
                      <a:pt x="69456" y="484987"/>
                      <a:pt x="-3569" y="563832"/>
                      <a:pt x="135" y="559070"/>
                    </a:cubicBezTo>
                    <a:cubicBezTo>
                      <a:pt x="3839" y="554308"/>
                      <a:pt x="90093" y="464878"/>
                      <a:pt x="123960" y="413020"/>
                    </a:cubicBezTo>
                    <a:cubicBezTo>
                      <a:pt x="157827" y="361162"/>
                      <a:pt x="177935" y="289195"/>
                      <a:pt x="203335" y="247920"/>
                    </a:cubicBezTo>
                    <a:cubicBezTo>
                      <a:pt x="228735" y="206645"/>
                      <a:pt x="263660" y="182833"/>
                      <a:pt x="276360" y="165370"/>
                    </a:cubicBezTo>
                    <a:cubicBezTo>
                      <a:pt x="289060" y="147908"/>
                      <a:pt x="288531" y="166428"/>
                      <a:pt x="279535" y="143145"/>
                    </a:cubicBezTo>
                    <a:cubicBezTo>
                      <a:pt x="270539" y="119862"/>
                      <a:pt x="220268" y="-6609"/>
                      <a:pt x="222385" y="2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フリーフォーム 354">
                <a:extLst>
                  <a:ext uri="{FF2B5EF4-FFF2-40B4-BE49-F238E27FC236}">
                    <a16:creationId xmlns:a16="http://schemas.microsoft.com/office/drawing/2014/main" id="{3D41A8E1-ED9D-4A55-EBCA-839C21CB3934}"/>
                  </a:ext>
                </a:extLst>
              </p:cNvPr>
              <p:cNvSpPr/>
              <p:nvPr/>
            </p:nvSpPr>
            <p:spPr>
              <a:xfrm>
                <a:off x="5196576" y="4174101"/>
                <a:ext cx="118655" cy="271083"/>
              </a:xfrm>
              <a:custGeom>
                <a:avLst/>
                <a:gdLst>
                  <a:gd name="connsiteX0" fmla="*/ 899 w 118655"/>
                  <a:gd name="connsiteY0" fmla="*/ 1024 h 271083"/>
                  <a:gd name="connsiteX1" fmla="*/ 51699 w 118655"/>
                  <a:gd name="connsiteY1" fmla="*/ 204224 h 271083"/>
                  <a:gd name="connsiteX2" fmla="*/ 118374 w 118655"/>
                  <a:gd name="connsiteY2" fmla="*/ 270899 h 271083"/>
                  <a:gd name="connsiteX3" fmla="*/ 73924 w 118655"/>
                  <a:gd name="connsiteY3" fmla="*/ 223274 h 271083"/>
                  <a:gd name="connsiteX4" fmla="*/ 32649 w 118655"/>
                  <a:gd name="connsiteY4" fmla="*/ 197874 h 271083"/>
                  <a:gd name="connsiteX5" fmla="*/ 19949 w 118655"/>
                  <a:gd name="connsiteY5" fmla="*/ 128024 h 271083"/>
                  <a:gd name="connsiteX6" fmla="*/ 899 w 118655"/>
                  <a:gd name="connsiteY6" fmla="*/ 1024 h 27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8655" h="271083">
                    <a:moveTo>
                      <a:pt x="899" y="1024"/>
                    </a:moveTo>
                    <a:cubicBezTo>
                      <a:pt x="6191" y="13724"/>
                      <a:pt x="32120" y="159245"/>
                      <a:pt x="51699" y="204224"/>
                    </a:cubicBezTo>
                    <a:cubicBezTo>
                      <a:pt x="71278" y="249203"/>
                      <a:pt x="114670" y="267724"/>
                      <a:pt x="118374" y="270899"/>
                    </a:cubicBezTo>
                    <a:cubicBezTo>
                      <a:pt x="122078" y="274074"/>
                      <a:pt x="88211" y="235445"/>
                      <a:pt x="73924" y="223274"/>
                    </a:cubicBezTo>
                    <a:cubicBezTo>
                      <a:pt x="59637" y="211103"/>
                      <a:pt x="41645" y="213749"/>
                      <a:pt x="32649" y="197874"/>
                    </a:cubicBezTo>
                    <a:cubicBezTo>
                      <a:pt x="23653" y="181999"/>
                      <a:pt x="24711" y="158715"/>
                      <a:pt x="19949" y="128024"/>
                    </a:cubicBezTo>
                    <a:cubicBezTo>
                      <a:pt x="15187" y="97333"/>
                      <a:pt x="-4393" y="-11676"/>
                      <a:pt x="899" y="10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6" name="フリーフォーム 355">
                <a:extLst>
                  <a:ext uri="{FF2B5EF4-FFF2-40B4-BE49-F238E27FC236}">
                    <a16:creationId xmlns:a16="http://schemas.microsoft.com/office/drawing/2014/main" id="{C8F4FDE2-2E54-CA55-A127-99A696527FF5}"/>
                  </a:ext>
                </a:extLst>
              </p:cNvPr>
              <p:cNvSpPr/>
              <p:nvPr/>
            </p:nvSpPr>
            <p:spPr>
              <a:xfrm>
                <a:off x="5175043" y="4270334"/>
                <a:ext cx="292413" cy="419561"/>
              </a:xfrm>
              <a:custGeom>
                <a:avLst/>
                <a:gdLst>
                  <a:gd name="connsiteX0" fmla="*/ 292307 w 292413"/>
                  <a:gd name="connsiteY0" fmla="*/ 41 h 419561"/>
                  <a:gd name="connsiteX1" fmla="*/ 206582 w 292413"/>
                  <a:gd name="connsiteY1" fmla="*/ 120691 h 419561"/>
                  <a:gd name="connsiteX2" fmla="*/ 171657 w 292413"/>
                  <a:gd name="connsiteY2" fmla="*/ 260391 h 419561"/>
                  <a:gd name="connsiteX3" fmla="*/ 247857 w 292413"/>
                  <a:gd name="connsiteY3" fmla="*/ 146091 h 419561"/>
                  <a:gd name="connsiteX4" fmla="*/ 98632 w 292413"/>
                  <a:gd name="connsiteY4" fmla="*/ 333416 h 419561"/>
                  <a:gd name="connsiteX5" fmla="*/ 207 w 292413"/>
                  <a:gd name="connsiteY5" fmla="*/ 419141 h 419561"/>
                  <a:gd name="connsiteX6" fmla="*/ 124032 w 292413"/>
                  <a:gd name="connsiteY6" fmla="*/ 301666 h 419561"/>
                  <a:gd name="connsiteX7" fmla="*/ 181182 w 292413"/>
                  <a:gd name="connsiteY7" fmla="*/ 225466 h 419561"/>
                  <a:gd name="connsiteX8" fmla="*/ 187532 w 292413"/>
                  <a:gd name="connsiteY8" fmla="*/ 133391 h 419561"/>
                  <a:gd name="connsiteX9" fmla="*/ 292307 w 292413"/>
                  <a:gd name="connsiteY9" fmla="*/ 41 h 419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2413" h="419561">
                    <a:moveTo>
                      <a:pt x="292307" y="41"/>
                    </a:moveTo>
                    <a:cubicBezTo>
                      <a:pt x="295482" y="-2076"/>
                      <a:pt x="226690" y="77299"/>
                      <a:pt x="206582" y="120691"/>
                    </a:cubicBezTo>
                    <a:cubicBezTo>
                      <a:pt x="186474" y="164083"/>
                      <a:pt x="164778" y="256158"/>
                      <a:pt x="171657" y="260391"/>
                    </a:cubicBezTo>
                    <a:cubicBezTo>
                      <a:pt x="178536" y="264624"/>
                      <a:pt x="260028" y="133920"/>
                      <a:pt x="247857" y="146091"/>
                    </a:cubicBezTo>
                    <a:cubicBezTo>
                      <a:pt x="235686" y="158262"/>
                      <a:pt x="139907" y="287908"/>
                      <a:pt x="98632" y="333416"/>
                    </a:cubicBezTo>
                    <a:cubicBezTo>
                      <a:pt x="57357" y="378924"/>
                      <a:pt x="-4026" y="424433"/>
                      <a:pt x="207" y="419141"/>
                    </a:cubicBezTo>
                    <a:cubicBezTo>
                      <a:pt x="4440" y="413849"/>
                      <a:pt x="93869" y="333945"/>
                      <a:pt x="124032" y="301666"/>
                    </a:cubicBezTo>
                    <a:cubicBezTo>
                      <a:pt x="154194" y="269387"/>
                      <a:pt x="170599" y="253512"/>
                      <a:pt x="181182" y="225466"/>
                    </a:cubicBezTo>
                    <a:cubicBezTo>
                      <a:pt x="191765" y="197420"/>
                      <a:pt x="169540" y="166199"/>
                      <a:pt x="187532" y="133391"/>
                    </a:cubicBezTo>
                    <a:cubicBezTo>
                      <a:pt x="205524" y="100583"/>
                      <a:pt x="289132" y="2158"/>
                      <a:pt x="292307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7" name="フリーフォーム 356">
                <a:extLst>
                  <a:ext uri="{FF2B5EF4-FFF2-40B4-BE49-F238E27FC236}">
                    <a16:creationId xmlns:a16="http://schemas.microsoft.com/office/drawing/2014/main" id="{93DA834D-2FDC-1B54-D8B4-5A0A31E41389}"/>
                  </a:ext>
                </a:extLst>
              </p:cNvPr>
              <p:cNvSpPr/>
              <p:nvPr/>
            </p:nvSpPr>
            <p:spPr>
              <a:xfrm>
                <a:off x="4908393" y="4435473"/>
                <a:ext cx="217032" cy="276489"/>
              </a:xfrm>
              <a:custGeom>
                <a:avLst/>
                <a:gdLst>
                  <a:gd name="connsiteX0" fmla="*/ 85882 w 217032"/>
                  <a:gd name="connsiteY0" fmla="*/ 2 h 276489"/>
                  <a:gd name="connsiteX1" fmla="*/ 165257 w 217032"/>
                  <a:gd name="connsiteY1" fmla="*/ 111127 h 276489"/>
                  <a:gd name="connsiteX2" fmla="*/ 216057 w 217032"/>
                  <a:gd name="connsiteY2" fmla="*/ 149227 h 276489"/>
                  <a:gd name="connsiteX3" fmla="*/ 120807 w 217032"/>
                  <a:gd name="connsiteY3" fmla="*/ 190502 h 276489"/>
                  <a:gd name="connsiteX4" fmla="*/ 98582 w 217032"/>
                  <a:gd name="connsiteY4" fmla="*/ 200027 h 276489"/>
                  <a:gd name="connsiteX5" fmla="*/ 155732 w 217032"/>
                  <a:gd name="connsiteY5" fmla="*/ 193677 h 276489"/>
                  <a:gd name="connsiteX6" fmla="*/ 157 w 217032"/>
                  <a:gd name="connsiteY6" fmla="*/ 276227 h 276489"/>
                  <a:gd name="connsiteX7" fmla="*/ 127157 w 217032"/>
                  <a:gd name="connsiteY7" fmla="*/ 219077 h 276489"/>
                  <a:gd name="connsiteX8" fmla="*/ 162082 w 217032"/>
                  <a:gd name="connsiteY8" fmla="*/ 196852 h 276489"/>
                  <a:gd name="connsiteX9" fmla="*/ 104932 w 217032"/>
                  <a:gd name="connsiteY9" fmla="*/ 117477 h 276489"/>
                  <a:gd name="connsiteX10" fmla="*/ 212882 w 217032"/>
                  <a:gd name="connsiteY10" fmla="*/ 149227 h 276489"/>
                  <a:gd name="connsiteX11" fmla="*/ 146207 w 217032"/>
                  <a:gd name="connsiteY11" fmla="*/ 114302 h 276489"/>
                  <a:gd name="connsiteX12" fmla="*/ 85882 w 217032"/>
                  <a:gd name="connsiteY12" fmla="*/ 2 h 2764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7032" h="276489">
                    <a:moveTo>
                      <a:pt x="85882" y="2"/>
                    </a:moveTo>
                    <a:cubicBezTo>
                      <a:pt x="89057" y="-527"/>
                      <a:pt x="143561" y="86256"/>
                      <a:pt x="165257" y="111127"/>
                    </a:cubicBezTo>
                    <a:cubicBezTo>
                      <a:pt x="186953" y="135998"/>
                      <a:pt x="223465" y="135998"/>
                      <a:pt x="216057" y="149227"/>
                    </a:cubicBezTo>
                    <a:cubicBezTo>
                      <a:pt x="208649" y="162456"/>
                      <a:pt x="120807" y="190502"/>
                      <a:pt x="120807" y="190502"/>
                    </a:cubicBezTo>
                    <a:cubicBezTo>
                      <a:pt x="101228" y="198969"/>
                      <a:pt x="92761" y="199498"/>
                      <a:pt x="98582" y="200027"/>
                    </a:cubicBezTo>
                    <a:cubicBezTo>
                      <a:pt x="104403" y="200556"/>
                      <a:pt x="172136" y="180977"/>
                      <a:pt x="155732" y="193677"/>
                    </a:cubicBezTo>
                    <a:cubicBezTo>
                      <a:pt x="139328" y="206377"/>
                      <a:pt x="4919" y="271994"/>
                      <a:pt x="157" y="276227"/>
                    </a:cubicBezTo>
                    <a:cubicBezTo>
                      <a:pt x="-4605" y="280460"/>
                      <a:pt x="100170" y="232306"/>
                      <a:pt x="127157" y="219077"/>
                    </a:cubicBezTo>
                    <a:cubicBezTo>
                      <a:pt x="154145" y="205848"/>
                      <a:pt x="165786" y="213785"/>
                      <a:pt x="162082" y="196852"/>
                    </a:cubicBezTo>
                    <a:cubicBezTo>
                      <a:pt x="158378" y="179919"/>
                      <a:pt x="96465" y="125415"/>
                      <a:pt x="104932" y="117477"/>
                    </a:cubicBezTo>
                    <a:cubicBezTo>
                      <a:pt x="113399" y="109540"/>
                      <a:pt x="206003" y="149756"/>
                      <a:pt x="212882" y="149227"/>
                    </a:cubicBezTo>
                    <a:cubicBezTo>
                      <a:pt x="219761" y="148698"/>
                      <a:pt x="166315" y="132823"/>
                      <a:pt x="146207" y="114302"/>
                    </a:cubicBezTo>
                    <a:cubicBezTo>
                      <a:pt x="126099" y="95781"/>
                      <a:pt x="82707" y="531"/>
                      <a:pt x="8588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8" name="フリーフォーム 357">
                <a:extLst>
                  <a:ext uri="{FF2B5EF4-FFF2-40B4-BE49-F238E27FC236}">
                    <a16:creationId xmlns:a16="http://schemas.microsoft.com/office/drawing/2014/main" id="{EAA6CA3F-FC7E-977A-6FAF-5D9F94AB2ADC}"/>
                  </a:ext>
                </a:extLst>
              </p:cNvPr>
              <p:cNvSpPr/>
              <p:nvPr/>
            </p:nvSpPr>
            <p:spPr>
              <a:xfrm>
                <a:off x="4824487" y="4565572"/>
                <a:ext cx="560315" cy="158523"/>
              </a:xfrm>
              <a:custGeom>
                <a:avLst/>
                <a:gdLst>
                  <a:gd name="connsiteX0" fmla="*/ 11038 w 560315"/>
                  <a:gd name="connsiteY0" fmla="*/ 82628 h 158523"/>
                  <a:gd name="connsiteX1" fmla="*/ 61838 w 560315"/>
                  <a:gd name="connsiteY1" fmla="*/ 85803 h 158523"/>
                  <a:gd name="connsiteX2" fmla="*/ 353938 w 560315"/>
                  <a:gd name="connsiteY2" fmla="*/ 152478 h 158523"/>
                  <a:gd name="connsiteX3" fmla="*/ 287263 w 560315"/>
                  <a:gd name="connsiteY3" fmla="*/ 149303 h 158523"/>
                  <a:gd name="connsiteX4" fmla="*/ 417438 w 560315"/>
                  <a:gd name="connsiteY4" fmla="*/ 98503 h 158523"/>
                  <a:gd name="connsiteX5" fmla="*/ 560313 w 560315"/>
                  <a:gd name="connsiteY5" fmla="*/ 78 h 158523"/>
                  <a:gd name="connsiteX6" fmla="*/ 414263 w 560315"/>
                  <a:gd name="connsiteY6" fmla="*/ 82628 h 158523"/>
                  <a:gd name="connsiteX7" fmla="*/ 303138 w 560315"/>
                  <a:gd name="connsiteY7" fmla="*/ 120728 h 158523"/>
                  <a:gd name="connsiteX8" fmla="*/ 214238 w 560315"/>
                  <a:gd name="connsiteY8" fmla="*/ 123903 h 158523"/>
                  <a:gd name="connsiteX9" fmla="*/ 11038 w 560315"/>
                  <a:gd name="connsiteY9" fmla="*/ 82628 h 158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60315" h="158523">
                    <a:moveTo>
                      <a:pt x="11038" y="82628"/>
                    </a:moveTo>
                    <a:cubicBezTo>
                      <a:pt x="-14362" y="76278"/>
                      <a:pt x="4688" y="74161"/>
                      <a:pt x="61838" y="85803"/>
                    </a:cubicBezTo>
                    <a:cubicBezTo>
                      <a:pt x="118988" y="97445"/>
                      <a:pt x="316367" y="141895"/>
                      <a:pt x="353938" y="152478"/>
                    </a:cubicBezTo>
                    <a:cubicBezTo>
                      <a:pt x="391509" y="163061"/>
                      <a:pt x="276680" y="158299"/>
                      <a:pt x="287263" y="149303"/>
                    </a:cubicBezTo>
                    <a:cubicBezTo>
                      <a:pt x="297846" y="140307"/>
                      <a:pt x="371930" y="123374"/>
                      <a:pt x="417438" y="98503"/>
                    </a:cubicBezTo>
                    <a:cubicBezTo>
                      <a:pt x="462946" y="73632"/>
                      <a:pt x="560842" y="2724"/>
                      <a:pt x="560313" y="78"/>
                    </a:cubicBezTo>
                    <a:cubicBezTo>
                      <a:pt x="559784" y="-2568"/>
                      <a:pt x="457125" y="62520"/>
                      <a:pt x="414263" y="82628"/>
                    </a:cubicBezTo>
                    <a:cubicBezTo>
                      <a:pt x="371401" y="102736"/>
                      <a:pt x="336476" y="113849"/>
                      <a:pt x="303138" y="120728"/>
                    </a:cubicBezTo>
                    <a:cubicBezTo>
                      <a:pt x="269800" y="127607"/>
                      <a:pt x="260275" y="132370"/>
                      <a:pt x="214238" y="123903"/>
                    </a:cubicBezTo>
                    <a:cubicBezTo>
                      <a:pt x="168201" y="115436"/>
                      <a:pt x="36438" y="88978"/>
                      <a:pt x="11038" y="826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9" name="フリーフォーム 358">
                <a:extLst>
                  <a:ext uri="{FF2B5EF4-FFF2-40B4-BE49-F238E27FC236}">
                    <a16:creationId xmlns:a16="http://schemas.microsoft.com/office/drawing/2014/main" id="{275792A6-F4E5-8519-2660-58D61D43AA5C}"/>
                  </a:ext>
                </a:extLst>
              </p:cNvPr>
              <p:cNvSpPr/>
              <p:nvPr/>
            </p:nvSpPr>
            <p:spPr>
              <a:xfrm>
                <a:off x="5156169" y="4231401"/>
                <a:ext cx="412663" cy="661079"/>
              </a:xfrm>
              <a:custGeom>
                <a:avLst/>
                <a:gdLst>
                  <a:gd name="connsiteX0" fmla="*/ 330231 w 412663"/>
                  <a:gd name="connsiteY0" fmla="*/ 874 h 661079"/>
                  <a:gd name="connsiteX1" fmla="*/ 377856 w 412663"/>
                  <a:gd name="connsiteY1" fmla="*/ 124699 h 661079"/>
                  <a:gd name="connsiteX2" fmla="*/ 381031 w 412663"/>
                  <a:gd name="connsiteY2" fmla="*/ 165974 h 661079"/>
                  <a:gd name="connsiteX3" fmla="*/ 285781 w 412663"/>
                  <a:gd name="connsiteY3" fmla="*/ 369174 h 661079"/>
                  <a:gd name="connsiteX4" fmla="*/ 336581 w 412663"/>
                  <a:gd name="connsiteY4" fmla="*/ 324724 h 661079"/>
                  <a:gd name="connsiteX5" fmla="*/ 203231 w 412663"/>
                  <a:gd name="connsiteY5" fmla="*/ 527924 h 661079"/>
                  <a:gd name="connsiteX6" fmla="*/ 136556 w 412663"/>
                  <a:gd name="connsiteY6" fmla="*/ 492999 h 661079"/>
                  <a:gd name="connsiteX7" fmla="*/ 31 w 412663"/>
                  <a:gd name="connsiteY7" fmla="*/ 435849 h 661079"/>
                  <a:gd name="connsiteX8" fmla="*/ 149256 w 412663"/>
                  <a:gd name="connsiteY8" fmla="*/ 508874 h 661079"/>
                  <a:gd name="connsiteX9" fmla="*/ 365156 w 412663"/>
                  <a:gd name="connsiteY9" fmla="*/ 654924 h 661079"/>
                  <a:gd name="connsiteX10" fmla="*/ 327056 w 412663"/>
                  <a:gd name="connsiteY10" fmla="*/ 635874 h 661079"/>
                  <a:gd name="connsiteX11" fmla="*/ 136556 w 412663"/>
                  <a:gd name="connsiteY11" fmla="*/ 540624 h 661079"/>
                  <a:gd name="connsiteX12" fmla="*/ 263556 w 412663"/>
                  <a:gd name="connsiteY12" fmla="*/ 458074 h 661079"/>
                  <a:gd name="connsiteX13" fmla="*/ 349281 w 412663"/>
                  <a:gd name="connsiteY13" fmla="*/ 251699 h 661079"/>
                  <a:gd name="connsiteX14" fmla="*/ 358806 w 412663"/>
                  <a:gd name="connsiteY14" fmla="*/ 223124 h 661079"/>
                  <a:gd name="connsiteX15" fmla="*/ 403256 w 412663"/>
                  <a:gd name="connsiteY15" fmla="*/ 150099 h 661079"/>
                  <a:gd name="connsiteX16" fmla="*/ 409606 w 412663"/>
                  <a:gd name="connsiteY16" fmla="*/ 200899 h 661079"/>
                  <a:gd name="connsiteX17" fmla="*/ 365156 w 412663"/>
                  <a:gd name="connsiteY17" fmla="*/ 86599 h 661079"/>
                  <a:gd name="connsiteX18" fmla="*/ 371506 w 412663"/>
                  <a:gd name="connsiteY18" fmla="*/ 194549 h 661079"/>
                  <a:gd name="connsiteX19" fmla="*/ 330231 w 412663"/>
                  <a:gd name="connsiteY19" fmla="*/ 874 h 66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12663" h="661079">
                    <a:moveTo>
                      <a:pt x="330231" y="874"/>
                    </a:moveTo>
                    <a:cubicBezTo>
                      <a:pt x="331289" y="-10768"/>
                      <a:pt x="369389" y="97182"/>
                      <a:pt x="377856" y="124699"/>
                    </a:cubicBezTo>
                    <a:cubicBezTo>
                      <a:pt x="386323" y="152216"/>
                      <a:pt x="396377" y="125228"/>
                      <a:pt x="381031" y="165974"/>
                    </a:cubicBezTo>
                    <a:cubicBezTo>
                      <a:pt x="365685" y="206720"/>
                      <a:pt x="293189" y="342716"/>
                      <a:pt x="285781" y="369174"/>
                    </a:cubicBezTo>
                    <a:cubicBezTo>
                      <a:pt x="278373" y="395632"/>
                      <a:pt x="350339" y="298266"/>
                      <a:pt x="336581" y="324724"/>
                    </a:cubicBezTo>
                    <a:cubicBezTo>
                      <a:pt x="322823" y="351182"/>
                      <a:pt x="236569" y="499878"/>
                      <a:pt x="203231" y="527924"/>
                    </a:cubicBezTo>
                    <a:cubicBezTo>
                      <a:pt x="169893" y="555970"/>
                      <a:pt x="170423" y="508345"/>
                      <a:pt x="136556" y="492999"/>
                    </a:cubicBezTo>
                    <a:cubicBezTo>
                      <a:pt x="102689" y="477653"/>
                      <a:pt x="-2086" y="433203"/>
                      <a:pt x="31" y="435849"/>
                    </a:cubicBezTo>
                    <a:cubicBezTo>
                      <a:pt x="2148" y="438495"/>
                      <a:pt x="88402" y="472362"/>
                      <a:pt x="149256" y="508874"/>
                    </a:cubicBezTo>
                    <a:cubicBezTo>
                      <a:pt x="210110" y="545386"/>
                      <a:pt x="335523" y="633757"/>
                      <a:pt x="365156" y="654924"/>
                    </a:cubicBezTo>
                    <a:cubicBezTo>
                      <a:pt x="394789" y="676091"/>
                      <a:pt x="327056" y="635874"/>
                      <a:pt x="327056" y="635874"/>
                    </a:cubicBezTo>
                    <a:cubicBezTo>
                      <a:pt x="288956" y="616824"/>
                      <a:pt x="147139" y="570257"/>
                      <a:pt x="136556" y="540624"/>
                    </a:cubicBezTo>
                    <a:cubicBezTo>
                      <a:pt x="125973" y="510991"/>
                      <a:pt x="228102" y="506228"/>
                      <a:pt x="263556" y="458074"/>
                    </a:cubicBezTo>
                    <a:cubicBezTo>
                      <a:pt x="299010" y="409920"/>
                      <a:pt x="333406" y="290857"/>
                      <a:pt x="349281" y="251699"/>
                    </a:cubicBezTo>
                    <a:cubicBezTo>
                      <a:pt x="365156" y="212541"/>
                      <a:pt x="349810" y="240057"/>
                      <a:pt x="358806" y="223124"/>
                    </a:cubicBezTo>
                    <a:cubicBezTo>
                      <a:pt x="367802" y="206191"/>
                      <a:pt x="394789" y="153803"/>
                      <a:pt x="403256" y="150099"/>
                    </a:cubicBezTo>
                    <a:cubicBezTo>
                      <a:pt x="411723" y="146395"/>
                      <a:pt x="415956" y="211482"/>
                      <a:pt x="409606" y="200899"/>
                    </a:cubicBezTo>
                    <a:cubicBezTo>
                      <a:pt x="403256" y="190316"/>
                      <a:pt x="371506" y="87657"/>
                      <a:pt x="365156" y="86599"/>
                    </a:cubicBezTo>
                    <a:cubicBezTo>
                      <a:pt x="358806" y="85541"/>
                      <a:pt x="375739" y="204074"/>
                      <a:pt x="371506" y="194549"/>
                    </a:cubicBezTo>
                    <a:cubicBezTo>
                      <a:pt x="367273" y="185024"/>
                      <a:pt x="329173" y="12516"/>
                      <a:pt x="330231" y="8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0" name="フリーフォーム 359">
                <a:extLst>
                  <a:ext uri="{FF2B5EF4-FFF2-40B4-BE49-F238E27FC236}">
                    <a16:creationId xmlns:a16="http://schemas.microsoft.com/office/drawing/2014/main" id="{7D4D42FC-BAE3-9D6E-4914-5B3BA879EB33}"/>
                  </a:ext>
                </a:extLst>
              </p:cNvPr>
              <p:cNvSpPr/>
              <p:nvPr/>
            </p:nvSpPr>
            <p:spPr>
              <a:xfrm>
                <a:off x="5687719" y="4075824"/>
                <a:ext cx="805400" cy="569733"/>
              </a:xfrm>
              <a:custGeom>
                <a:avLst/>
                <a:gdLst>
                  <a:gd name="connsiteX0" fmla="*/ 8231 w 805400"/>
                  <a:gd name="connsiteY0" fmla="*/ 876 h 569733"/>
                  <a:gd name="connsiteX1" fmla="*/ 363831 w 805400"/>
                  <a:gd name="connsiteY1" fmla="*/ 105651 h 569733"/>
                  <a:gd name="connsiteX2" fmla="*/ 316206 w 805400"/>
                  <a:gd name="connsiteY2" fmla="*/ 115176 h 569733"/>
                  <a:gd name="connsiteX3" fmla="*/ 446381 w 805400"/>
                  <a:gd name="connsiteY3" fmla="*/ 210426 h 569733"/>
                  <a:gd name="connsiteX4" fmla="*/ 459081 w 805400"/>
                  <a:gd name="connsiteY4" fmla="*/ 200901 h 569733"/>
                  <a:gd name="connsiteX5" fmla="*/ 592431 w 805400"/>
                  <a:gd name="connsiteY5" fmla="*/ 270751 h 569733"/>
                  <a:gd name="connsiteX6" fmla="*/ 516231 w 805400"/>
                  <a:gd name="connsiteY6" fmla="*/ 277101 h 569733"/>
                  <a:gd name="connsiteX7" fmla="*/ 668631 w 805400"/>
                  <a:gd name="connsiteY7" fmla="*/ 423151 h 569733"/>
                  <a:gd name="connsiteX8" fmla="*/ 624181 w 805400"/>
                  <a:gd name="connsiteY8" fmla="*/ 346951 h 569733"/>
                  <a:gd name="connsiteX9" fmla="*/ 805156 w 805400"/>
                  <a:gd name="connsiteY9" fmla="*/ 569201 h 569733"/>
                  <a:gd name="connsiteX10" fmla="*/ 659106 w 805400"/>
                  <a:gd name="connsiteY10" fmla="*/ 404101 h 569733"/>
                  <a:gd name="connsiteX11" fmla="*/ 490831 w 805400"/>
                  <a:gd name="connsiteY11" fmla="*/ 245351 h 569733"/>
                  <a:gd name="connsiteX12" fmla="*/ 319381 w 805400"/>
                  <a:gd name="connsiteY12" fmla="*/ 118351 h 569733"/>
                  <a:gd name="connsiteX13" fmla="*/ 128881 w 805400"/>
                  <a:gd name="connsiteY13" fmla="*/ 58026 h 569733"/>
                  <a:gd name="connsiteX14" fmla="*/ 8231 w 805400"/>
                  <a:gd name="connsiteY14" fmla="*/ 876 h 569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05400" h="569733">
                    <a:moveTo>
                      <a:pt x="8231" y="876"/>
                    </a:moveTo>
                    <a:cubicBezTo>
                      <a:pt x="47389" y="8813"/>
                      <a:pt x="312502" y="86601"/>
                      <a:pt x="363831" y="105651"/>
                    </a:cubicBezTo>
                    <a:cubicBezTo>
                      <a:pt x="415160" y="124701"/>
                      <a:pt x="302448" y="97714"/>
                      <a:pt x="316206" y="115176"/>
                    </a:cubicBezTo>
                    <a:cubicBezTo>
                      <a:pt x="329964" y="132638"/>
                      <a:pt x="422569" y="196139"/>
                      <a:pt x="446381" y="210426"/>
                    </a:cubicBezTo>
                    <a:cubicBezTo>
                      <a:pt x="470193" y="224713"/>
                      <a:pt x="434739" y="190847"/>
                      <a:pt x="459081" y="200901"/>
                    </a:cubicBezTo>
                    <a:cubicBezTo>
                      <a:pt x="483423" y="210955"/>
                      <a:pt x="582906" y="258051"/>
                      <a:pt x="592431" y="270751"/>
                    </a:cubicBezTo>
                    <a:cubicBezTo>
                      <a:pt x="601956" y="283451"/>
                      <a:pt x="503531" y="251701"/>
                      <a:pt x="516231" y="277101"/>
                    </a:cubicBezTo>
                    <a:cubicBezTo>
                      <a:pt x="528931" y="302501"/>
                      <a:pt x="650639" y="411509"/>
                      <a:pt x="668631" y="423151"/>
                    </a:cubicBezTo>
                    <a:cubicBezTo>
                      <a:pt x="686623" y="434793"/>
                      <a:pt x="601427" y="322609"/>
                      <a:pt x="624181" y="346951"/>
                    </a:cubicBezTo>
                    <a:cubicBezTo>
                      <a:pt x="646935" y="371293"/>
                      <a:pt x="799335" y="559676"/>
                      <a:pt x="805156" y="569201"/>
                    </a:cubicBezTo>
                    <a:cubicBezTo>
                      <a:pt x="810977" y="578726"/>
                      <a:pt x="711494" y="458076"/>
                      <a:pt x="659106" y="404101"/>
                    </a:cubicBezTo>
                    <a:cubicBezTo>
                      <a:pt x="606719" y="350126"/>
                      <a:pt x="547452" y="292976"/>
                      <a:pt x="490831" y="245351"/>
                    </a:cubicBezTo>
                    <a:cubicBezTo>
                      <a:pt x="434210" y="197726"/>
                      <a:pt x="379706" y="149572"/>
                      <a:pt x="319381" y="118351"/>
                    </a:cubicBezTo>
                    <a:cubicBezTo>
                      <a:pt x="259056" y="87130"/>
                      <a:pt x="178093" y="74959"/>
                      <a:pt x="128881" y="58026"/>
                    </a:cubicBezTo>
                    <a:cubicBezTo>
                      <a:pt x="79669" y="41093"/>
                      <a:pt x="-30927" y="-7061"/>
                      <a:pt x="8231" y="8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1" name="フリーフォーム 360">
                <a:extLst>
                  <a:ext uri="{FF2B5EF4-FFF2-40B4-BE49-F238E27FC236}">
                    <a16:creationId xmlns:a16="http://schemas.microsoft.com/office/drawing/2014/main" id="{FDBE74DD-F997-A6B6-1D5A-E8F3361AC24E}"/>
                  </a:ext>
                </a:extLst>
              </p:cNvPr>
              <p:cNvSpPr/>
              <p:nvPr/>
            </p:nvSpPr>
            <p:spPr>
              <a:xfrm>
                <a:off x="5915025" y="4121150"/>
                <a:ext cx="181043" cy="378557"/>
              </a:xfrm>
              <a:custGeom>
                <a:avLst/>
                <a:gdLst>
                  <a:gd name="connsiteX0" fmla="*/ 0 w 181043"/>
                  <a:gd name="connsiteY0" fmla="*/ 0 h 378557"/>
                  <a:gd name="connsiteX1" fmla="*/ 114300 w 181043"/>
                  <a:gd name="connsiteY1" fmla="*/ 244475 h 378557"/>
                  <a:gd name="connsiteX2" fmla="*/ 88900 w 181043"/>
                  <a:gd name="connsiteY2" fmla="*/ 187325 h 378557"/>
                  <a:gd name="connsiteX3" fmla="*/ 174625 w 181043"/>
                  <a:gd name="connsiteY3" fmla="*/ 365125 h 378557"/>
                  <a:gd name="connsiteX4" fmla="*/ 168275 w 181043"/>
                  <a:gd name="connsiteY4" fmla="*/ 352425 h 378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043" h="378557">
                    <a:moveTo>
                      <a:pt x="0" y="0"/>
                    </a:moveTo>
                    <a:lnTo>
                      <a:pt x="114300" y="244475"/>
                    </a:lnTo>
                    <a:cubicBezTo>
                      <a:pt x="129117" y="275696"/>
                      <a:pt x="78846" y="167217"/>
                      <a:pt x="88900" y="187325"/>
                    </a:cubicBezTo>
                    <a:cubicBezTo>
                      <a:pt x="98954" y="207433"/>
                      <a:pt x="174625" y="365125"/>
                      <a:pt x="174625" y="365125"/>
                    </a:cubicBezTo>
                    <a:cubicBezTo>
                      <a:pt x="187854" y="392642"/>
                      <a:pt x="178064" y="372533"/>
                      <a:pt x="168275" y="352425"/>
                    </a:cubicBezTo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2" name="フリーフォーム 361">
                <a:extLst>
                  <a:ext uri="{FF2B5EF4-FFF2-40B4-BE49-F238E27FC236}">
                    <a16:creationId xmlns:a16="http://schemas.microsoft.com/office/drawing/2014/main" id="{EF397940-F56E-2E0C-F4F5-84D8FB94A035}"/>
                  </a:ext>
                </a:extLst>
              </p:cNvPr>
              <p:cNvSpPr/>
              <p:nvPr/>
            </p:nvSpPr>
            <p:spPr>
              <a:xfrm>
                <a:off x="5879980" y="4091853"/>
                <a:ext cx="511327" cy="510867"/>
              </a:xfrm>
              <a:custGeom>
                <a:avLst/>
                <a:gdLst>
                  <a:gd name="connsiteX0" fmla="*/ 120 w 511327"/>
                  <a:gd name="connsiteY0" fmla="*/ 722 h 510867"/>
                  <a:gd name="connsiteX1" fmla="*/ 133470 w 511327"/>
                  <a:gd name="connsiteY1" fmla="*/ 216622 h 510867"/>
                  <a:gd name="connsiteX2" fmla="*/ 98545 w 511327"/>
                  <a:gd name="connsiteY2" fmla="*/ 156297 h 510867"/>
                  <a:gd name="connsiteX3" fmla="*/ 174745 w 511327"/>
                  <a:gd name="connsiteY3" fmla="*/ 340447 h 510867"/>
                  <a:gd name="connsiteX4" fmla="*/ 171570 w 511327"/>
                  <a:gd name="connsiteY4" fmla="*/ 318222 h 510867"/>
                  <a:gd name="connsiteX5" fmla="*/ 295395 w 511327"/>
                  <a:gd name="connsiteY5" fmla="*/ 394422 h 510867"/>
                  <a:gd name="connsiteX6" fmla="*/ 279520 w 511327"/>
                  <a:gd name="connsiteY6" fmla="*/ 400772 h 510867"/>
                  <a:gd name="connsiteX7" fmla="*/ 371595 w 511327"/>
                  <a:gd name="connsiteY7" fmla="*/ 483322 h 510867"/>
                  <a:gd name="connsiteX8" fmla="*/ 511295 w 511327"/>
                  <a:gd name="connsiteY8" fmla="*/ 508722 h 510867"/>
                  <a:gd name="connsiteX9" fmla="*/ 358895 w 511327"/>
                  <a:gd name="connsiteY9" fmla="*/ 435697 h 510867"/>
                  <a:gd name="connsiteX10" fmla="*/ 225545 w 511327"/>
                  <a:gd name="connsiteY10" fmla="*/ 356322 h 510867"/>
                  <a:gd name="connsiteX11" fmla="*/ 76320 w 511327"/>
                  <a:gd name="connsiteY11" fmla="*/ 175347 h 510867"/>
                  <a:gd name="connsiteX12" fmla="*/ 279520 w 511327"/>
                  <a:gd name="connsiteY12" fmla="*/ 442047 h 510867"/>
                  <a:gd name="connsiteX13" fmla="*/ 184270 w 511327"/>
                  <a:gd name="connsiteY13" fmla="*/ 346797 h 510867"/>
                  <a:gd name="connsiteX14" fmla="*/ 108070 w 511327"/>
                  <a:gd name="connsiteY14" fmla="*/ 156297 h 510867"/>
                  <a:gd name="connsiteX15" fmla="*/ 31870 w 511327"/>
                  <a:gd name="connsiteY15" fmla="*/ 108672 h 510867"/>
                  <a:gd name="connsiteX16" fmla="*/ 44570 w 511327"/>
                  <a:gd name="connsiteY16" fmla="*/ 102322 h 510867"/>
                  <a:gd name="connsiteX17" fmla="*/ 108070 w 511327"/>
                  <a:gd name="connsiteY17" fmla="*/ 143597 h 510867"/>
                  <a:gd name="connsiteX18" fmla="*/ 120 w 511327"/>
                  <a:gd name="connsiteY18" fmla="*/ 722 h 510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1327" h="510867">
                    <a:moveTo>
                      <a:pt x="120" y="722"/>
                    </a:moveTo>
                    <a:cubicBezTo>
                      <a:pt x="4353" y="12893"/>
                      <a:pt x="117066" y="190693"/>
                      <a:pt x="133470" y="216622"/>
                    </a:cubicBezTo>
                    <a:cubicBezTo>
                      <a:pt x="149874" y="242551"/>
                      <a:pt x="91666" y="135660"/>
                      <a:pt x="98545" y="156297"/>
                    </a:cubicBezTo>
                    <a:cubicBezTo>
                      <a:pt x="105424" y="176934"/>
                      <a:pt x="162574" y="313460"/>
                      <a:pt x="174745" y="340447"/>
                    </a:cubicBezTo>
                    <a:cubicBezTo>
                      <a:pt x="186916" y="367435"/>
                      <a:pt x="151462" y="309226"/>
                      <a:pt x="171570" y="318222"/>
                    </a:cubicBezTo>
                    <a:cubicBezTo>
                      <a:pt x="191678" y="327218"/>
                      <a:pt x="277403" y="380664"/>
                      <a:pt x="295395" y="394422"/>
                    </a:cubicBezTo>
                    <a:cubicBezTo>
                      <a:pt x="313387" y="408180"/>
                      <a:pt x="266820" y="385955"/>
                      <a:pt x="279520" y="400772"/>
                    </a:cubicBezTo>
                    <a:cubicBezTo>
                      <a:pt x="292220" y="415589"/>
                      <a:pt x="332966" y="465330"/>
                      <a:pt x="371595" y="483322"/>
                    </a:cubicBezTo>
                    <a:cubicBezTo>
                      <a:pt x="410224" y="501314"/>
                      <a:pt x="513412" y="516659"/>
                      <a:pt x="511295" y="508722"/>
                    </a:cubicBezTo>
                    <a:cubicBezTo>
                      <a:pt x="509178" y="500785"/>
                      <a:pt x="406520" y="461097"/>
                      <a:pt x="358895" y="435697"/>
                    </a:cubicBezTo>
                    <a:cubicBezTo>
                      <a:pt x="311270" y="410297"/>
                      <a:pt x="272641" y="399714"/>
                      <a:pt x="225545" y="356322"/>
                    </a:cubicBezTo>
                    <a:cubicBezTo>
                      <a:pt x="178449" y="312930"/>
                      <a:pt x="67324" y="161060"/>
                      <a:pt x="76320" y="175347"/>
                    </a:cubicBezTo>
                    <a:cubicBezTo>
                      <a:pt x="85316" y="189634"/>
                      <a:pt x="261528" y="413472"/>
                      <a:pt x="279520" y="442047"/>
                    </a:cubicBezTo>
                    <a:cubicBezTo>
                      <a:pt x="297512" y="470622"/>
                      <a:pt x="212845" y="394422"/>
                      <a:pt x="184270" y="346797"/>
                    </a:cubicBezTo>
                    <a:cubicBezTo>
                      <a:pt x="155695" y="299172"/>
                      <a:pt x="133470" y="195985"/>
                      <a:pt x="108070" y="156297"/>
                    </a:cubicBezTo>
                    <a:cubicBezTo>
                      <a:pt x="82670" y="116610"/>
                      <a:pt x="42453" y="117668"/>
                      <a:pt x="31870" y="108672"/>
                    </a:cubicBezTo>
                    <a:cubicBezTo>
                      <a:pt x="21287" y="99676"/>
                      <a:pt x="31870" y="96501"/>
                      <a:pt x="44570" y="102322"/>
                    </a:cubicBezTo>
                    <a:cubicBezTo>
                      <a:pt x="57270" y="108143"/>
                      <a:pt x="111774" y="153122"/>
                      <a:pt x="108070" y="143597"/>
                    </a:cubicBezTo>
                    <a:cubicBezTo>
                      <a:pt x="104366" y="134072"/>
                      <a:pt x="-4113" y="-11449"/>
                      <a:pt x="120" y="7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3" name="フリーフォーム 362">
                <a:extLst>
                  <a:ext uri="{FF2B5EF4-FFF2-40B4-BE49-F238E27FC236}">
                    <a16:creationId xmlns:a16="http://schemas.microsoft.com/office/drawing/2014/main" id="{DA224615-2249-A153-F303-E843B5E8D64A}"/>
                  </a:ext>
                </a:extLst>
              </p:cNvPr>
              <p:cNvSpPr/>
              <p:nvPr/>
            </p:nvSpPr>
            <p:spPr>
              <a:xfrm>
                <a:off x="5844479" y="4065996"/>
                <a:ext cx="413447" cy="572789"/>
              </a:xfrm>
              <a:custGeom>
                <a:avLst/>
                <a:gdLst>
                  <a:gd name="connsiteX0" fmla="*/ 696 w 413447"/>
                  <a:gd name="connsiteY0" fmla="*/ 4354 h 572789"/>
                  <a:gd name="connsiteX1" fmla="*/ 156271 w 413447"/>
                  <a:gd name="connsiteY1" fmla="*/ 315504 h 572789"/>
                  <a:gd name="connsiteX2" fmla="*/ 280096 w 413447"/>
                  <a:gd name="connsiteY2" fmla="*/ 404404 h 572789"/>
                  <a:gd name="connsiteX3" fmla="*/ 229296 w 413447"/>
                  <a:gd name="connsiteY3" fmla="*/ 382179 h 572789"/>
                  <a:gd name="connsiteX4" fmla="*/ 413446 w 413447"/>
                  <a:gd name="connsiteY4" fmla="*/ 572679 h 572789"/>
                  <a:gd name="connsiteX5" fmla="*/ 226121 w 413447"/>
                  <a:gd name="connsiteY5" fmla="*/ 407579 h 572789"/>
                  <a:gd name="connsiteX6" fmla="*/ 140396 w 413447"/>
                  <a:gd name="connsiteY6" fmla="*/ 267879 h 572789"/>
                  <a:gd name="connsiteX7" fmla="*/ 99121 w 413447"/>
                  <a:gd name="connsiteY7" fmla="*/ 144054 h 572789"/>
                  <a:gd name="connsiteX8" fmla="*/ 696 w 413447"/>
                  <a:gd name="connsiteY8" fmla="*/ 4354 h 572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3447" h="572789">
                    <a:moveTo>
                      <a:pt x="696" y="4354"/>
                    </a:moveTo>
                    <a:cubicBezTo>
                      <a:pt x="10221" y="32929"/>
                      <a:pt x="109704" y="248829"/>
                      <a:pt x="156271" y="315504"/>
                    </a:cubicBezTo>
                    <a:cubicBezTo>
                      <a:pt x="202838" y="382179"/>
                      <a:pt x="267925" y="393291"/>
                      <a:pt x="280096" y="404404"/>
                    </a:cubicBezTo>
                    <a:cubicBezTo>
                      <a:pt x="292267" y="415517"/>
                      <a:pt x="207071" y="354133"/>
                      <a:pt x="229296" y="382179"/>
                    </a:cubicBezTo>
                    <a:cubicBezTo>
                      <a:pt x="251521" y="410225"/>
                      <a:pt x="413975" y="568446"/>
                      <a:pt x="413446" y="572679"/>
                    </a:cubicBezTo>
                    <a:cubicBezTo>
                      <a:pt x="412917" y="576912"/>
                      <a:pt x="271629" y="458379"/>
                      <a:pt x="226121" y="407579"/>
                    </a:cubicBezTo>
                    <a:cubicBezTo>
                      <a:pt x="180613" y="356779"/>
                      <a:pt x="161563" y="311800"/>
                      <a:pt x="140396" y="267879"/>
                    </a:cubicBezTo>
                    <a:cubicBezTo>
                      <a:pt x="119229" y="223958"/>
                      <a:pt x="116054" y="192737"/>
                      <a:pt x="99121" y="144054"/>
                    </a:cubicBezTo>
                    <a:cubicBezTo>
                      <a:pt x="82188" y="95371"/>
                      <a:pt x="-8829" y="-24221"/>
                      <a:pt x="696" y="43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4" name="フリーフォーム 363">
                <a:extLst>
                  <a:ext uri="{FF2B5EF4-FFF2-40B4-BE49-F238E27FC236}">
                    <a16:creationId xmlns:a16="http://schemas.microsoft.com/office/drawing/2014/main" id="{8DDF6667-891A-AA03-E67C-59A54CAF7446}"/>
                  </a:ext>
                </a:extLst>
              </p:cNvPr>
              <p:cNvSpPr/>
              <p:nvPr/>
            </p:nvSpPr>
            <p:spPr>
              <a:xfrm>
                <a:off x="5698595" y="4066785"/>
                <a:ext cx="486412" cy="759578"/>
              </a:xfrm>
              <a:custGeom>
                <a:avLst/>
                <a:gdLst>
                  <a:gd name="connsiteX0" fmla="*/ 530 w 486412"/>
                  <a:gd name="connsiteY0" fmla="*/ 390 h 759578"/>
                  <a:gd name="connsiteX1" fmla="*/ 257705 w 486412"/>
                  <a:gd name="connsiteY1" fmla="*/ 232165 h 759578"/>
                  <a:gd name="connsiteX2" fmla="*/ 248180 w 486412"/>
                  <a:gd name="connsiteY2" fmla="*/ 197240 h 759578"/>
                  <a:gd name="connsiteX3" fmla="*/ 318030 w 486412"/>
                  <a:gd name="connsiteY3" fmla="*/ 346465 h 759578"/>
                  <a:gd name="connsiteX4" fmla="*/ 286280 w 486412"/>
                  <a:gd name="connsiteY4" fmla="*/ 302015 h 759578"/>
                  <a:gd name="connsiteX5" fmla="*/ 270405 w 486412"/>
                  <a:gd name="connsiteY5" fmla="*/ 448065 h 759578"/>
                  <a:gd name="connsiteX6" fmla="*/ 375180 w 486412"/>
                  <a:gd name="connsiteY6" fmla="*/ 454415 h 759578"/>
                  <a:gd name="connsiteX7" fmla="*/ 318030 w 486412"/>
                  <a:gd name="connsiteY7" fmla="*/ 486165 h 759578"/>
                  <a:gd name="connsiteX8" fmla="*/ 486305 w 486412"/>
                  <a:gd name="connsiteY8" fmla="*/ 444890 h 759578"/>
                  <a:gd name="connsiteX9" fmla="*/ 289455 w 486412"/>
                  <a:gd name="connsiteY9" fmla="*/ 543315 h 759578"/>
                  <a:gd name="connsiteX10" fmla="*/ 270405 w 486412"/>
                  <a:gd name="connsiteY10" fmla="*/ 575065 h 759578"/>
                  <a:gd name="connsiteX11" fmla="*/ 305330 w 486412"/>
                  <a:gd name="connsiteY11" fmla="*/ 733815 h 759578"/>
                  <a:gd name="connsiteX12" fmla="*/ 305330 w 486412"/>
                  <a:gd name="connsiteY12" fmla="*/ 736990 h 759578"/>
                  <a:gd name="connsiteX13" fmla="*/ 298980 w 486412"/>
                  <a:gd name="connsiteY13" fmla="*/ 514740 h 759578"/>
                  <a:gd name="connsiteX14" fmla="*/ 324380 w 486412"/>
                  <a:gd name="connsiteY14" fmla="*/ 463940 h 759578"/>
                  <a:gd name="connsiteX15" fmla="*/ 273580 w 486412"/>
                  <a:gd name="connsiteY15" fmla="*/ 263915 h 759578"/>
                  <a:gd name="connsiteX16" fmla="*/ 298980 w 486412"/>
                  <a:gd name="connsiteY16" fmla="*/ 324240 h 759578"/>
                  <a:gd name="connsiteX17" fmla="*/ 140230 w 486412"/>
                  <a:gd name="connsiteY17" fmla="*/ 149615 h 759578"/>
                  <a:gd name="connsiteX18" fmla="*/ 121180 w 486412"/>
                  <a:gd name="connsiteY18" fmla="*/ 127390 h 759578"/>
                  <a:gd name="connsiteX19" fmla="*/ 187855 w 486412"/>
                  <a:gd name="connsiteY19" fmla="*/ 175015 h 759578"/>
                  <a:gd name="connsiteX20" fmla="*/ 530 w 486412"/>
                  <a:gd name="connsiteY20" fmla="*/ 390 h 75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86412" h="759578">
                    <a:moveTo>
                      <a:pt x="530" y="390"/>
                    </a:moveTo>
                    <a:cubicBezTo>
                      <a:pt x="12172" y="9915"/>
                      <a:pt x="216430" y="199357"/>
                      <a:pt x="257705" y="232165"/>
                    </a:cubicBezTo>
                    <a:cubicBezTo>
                      <a:pt x="298980" y="264973"/>
                      <a:pt x="238126" y="178190"/>
                      <a:pt x="248180" y="197240"/>
                    </a:cubicBezTo>
                    <a:cubicBezTo>
                      <a:pt x="258234" y="216290"/>
                      <a:pt x="311680" y="329003"/>
                      <a:pt x="318030" y="346465"/>
                    </a:cubicBezTo>
                    <a:cubicBezTo>
                      <a:pt x="324380" y="363927"/>
                      <a:pt x="294217" y="285082"/>
                      <a:pt x="286280" y="302015"/>
                    </a:cubicBezTo>
                    <a:cubicBezTo>
                      <a:pt x="278343" y="318948"/>
                      <a:pt x="255588" y="422665"/>
                      <a:pt x="270405" y="448065"/>
                    </a:cubicBezTo>
                    <a:cubicBezTo>
                      <a:pt x="285222" y="473465"/>
                      <a:pt x="367243" y="448065"/>
                      <a:pt x="375180" y="454415"/>
                    </a:cubicBezTo>
                    <a:cubicBezTo>
                      <a:pt x="383117" y="460765"/>
                      <a:pt x="299509" y="487752"/>
                      <a:pt x="318030" y="486165"/>
                    </a:cubicBezTo>
                    <a:cubicBezTo>
                      <a:pt x="336551" y="484578"/>
                      <a:pt x="491068" y="435365"/>
                      <a:pt x="486305" y="444890"/>
                    </a:cubicBezTo>
                    <a:cubicBezTo>
                      <a:pt x="481542" y="454415"/>
                      <a:pt x="325438" y="521619"/>
                      <a:pt x="289455" y="543315"/>
                    </a:cubicBezTo>
                    <a:cubicBezTo>
                      <a:pt x="253472" y="565011"/>
                      <a:pt x="267759" y="543315"/>
                      <a:pt x="270405" y="575065"/>
                    </a:cubicBezTo>
                    <a:cubicBezTo>
                      <a:pt x="273051" y="606815"/>
                      <a:pt x="299509" y="706827"/>
                      <a:pt x="305330" y="733815"/>
                    </a:cubicBezTo>
                    <a:cubicBezTo>
                      <a:pt x="311151" y="760803"/>
                      <a:pt x="306388" y="773502"/>
                      <a:pt x="305330" y="736990"/>
                    </a:cubicBezTo>
                    <a:cubicBezTo>
                      <a:pt x="304272" y="700478"/>
                      <a:pt x="295805" y="560248"/>
                      <a:pt x="298980" y="514740"/>
                    </a:cubicBezTo>
                    <a:cubicBezTo>
                      <a:pt x="302155" y="469232"/>
                      <a:pt x="328613" y="505744"/>
                      <a:pt x="324380" y="463940"/>
                    </a:cubicBezTo>
                    <a:cubicBezTo>
                      <a:pt x="320147" y="422136"/>
                      <a:pt x="277813" y="287198"/>
                      <a:pt x="273580" y="263915"/>
                    </a:cubicBezTo>
                    <a:cubicBezTo>
                      <a:pt x="269347" y="240632"/>
                      <a:pt x="321205" y="343290"/>
                      <a:pt x="298980" y="324240"/>
                    </a:cubicBezTo>
                    <a:cubicBezTo>
                      <a:pt x="276755" y="305190"/>
                      <a:pt x="169863" y="182423"/>
                      <a:pt x="140230" y="149615"/>
                    </a:cubicBezTo>
                    <a:cubicBezTo>
                      <a:pt x="110597" y="116807"/>
                      <a:pt x="113243" y="123157"/>
                      <a:pt x="121180" y="127390"/>
                    </a:cubicBezTo>
                    <a:cubicBezTo>
                      <a:pt x="129117" y="131623"/>
                      <a:pt x="203201" y="191419"/>
                      <a:pt x="187855" y="175015"/>
                    </a:cubicBezTo>
                    <a:cubicBezTo>
                      <a:pt x="172509" y="158611"/>
                      <a:pt x="-11112" y="-9135"/>
                      <a:pt x="530" y="3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5" name="フリーフォーム 364">
                <a:extLst>
                  <a:ext uri="{FF2B5EF4-FFF2-40B4-BE49-F238E27FC236}">
                    <a16:creationId xmlns:a16="http://schemas.microsoft.com/office/drawing/2014/main" id="{101A9E9A-1940-ADDD-84F5-EBBFDAEEE2EC}"/>
                  </a:ext>
                </a:extLst>
              </p:cNvPr>
              <p:cNvSpPr/>
              <p:nvPr/>
            </p:nvSpPr>
            <p:spPr>
              <a:xfrm>
                <a:off x="5958459" y="4217867"/>
                <a:ext cx="509627" cy="425292"/>
              </a:xfrm>
              <a:custGeom>
                <a:avLst/>
                <a:gdLst>
                  <a:gd name="connsiteX0" fmla="*/ 1016 w 509627"/>
                  <a:gd name="connsiteY0" fmla="*/ 1708 h 425292"/>
                  <a:gd name="connsiteX1" fmla="*/ 277241 w 509627"/>
                  <a:gd name="connsiteY1" fmla="*/ 230308 h 425292"/>
                  <a:gd name="connsiteX2" fmla="*/ 283591 w 509627"/>
                  <a:gd name="connsiteY2" fmla="*/ 312858 h 425292"/>
                  <a:gd name="connsiteX3" fmla="*/ 270891 w 509627"/>
                  <a:gd name="connsiteY3" fmla="*/ 189033 h 425292"/>
                  <a:gd name="connsiteX4" fmla="*/ 366141 w 509627"/>
                  <a:gd name="connsiteY4" fmla="*/ 338258 h 425292"/>
                  <a:gd name="connsiteX5" fmla="*/ 467741 w 509627"/>
                  <a:gd name="connsiteY5" fmla="*/ 331908 h 425292"/>
                  <a:gd name="connsiteX6" fmla="*/ 505841 w 509627"/>
                  <a:gd name="connsiteY6" fmla="*/ 423983 h 425292"/>
                  <a:gd name="connsiteX7" fmla="*/ 382016 w 509627"/>
                  <a:gd name="connsiteY7" fmla="*/ 252533 h 425292"/>
                  <a:gd name="connsiteX8" fmla="*/ 191516 w 509627"/>
                  <a:gd name="connsiteY8" fmla="*/ 74733 h 425292"/>
                  <a:gd name="connsiteX9" fmla="*/ 340741 w 509627"/>
                  <a:gd name="connsiteY9" fmla="*/ 217608 h 425292"/>
                  <a:gd name="connsiteX10" fmla="*/ 213741 w 509627"/>
                  <a:gd name="connsiteY10" fmla="*/ 112833 h 425292"/>
                  <a:gd name="connsiteX11" fmla="*/ 185166 w 509627"/>
                  <a:gd name="connsiteY11" fmla="*/ 125533 h 425292"/>
                  <a:gd name="connsiteX12" fmla="*/ 1016 w 509627"/>
                  <a:gd name="connsiteY12" fmla="*/ 1708 h 425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9627" h="425292">
                    <a:moveTo>
                      <a:pt x="1016" y="1708"/>
                    </a:moveTo>
                    <a:cubicBezTo>
                      <a:pt x="16362" y="19170"/>
                      <a:pt x="230145" y="178450"/>
                      <a:pt x="277241" y="230308"/>
                    </a:cubicBezTo>
                    <a:cubicBezTo>
                      <a:pt x="324337" y="282166"/>
                      <a:pt x="284649" y="319737"/>
                      <a:pt x="283591" y="312858"/>
                    </a:cubicBezTo>
                    <a:cubicBezTo>
                      <a:pt x="282533" y="305979"/>
                      <a:pt x="257133" y="184800"/>
                      <a:pt x="270891" y="189033"/>
                    </a:cubicBezTo>
                    <a:cubicBezTo>
                      <a:pt x="284649" y="193266"/>
                      <a:pt x="333333" y="314445"/>
                      <a:pt x="366141" y="338258"/>
                    </a:cubicBezTo>
                    <a:cubicBezTo>
                      <a:pt x="398949" y="362071"/>
                      <a:pt x="444458" y="317621"/>
                      <a:pt x="467741" y="331908"/>
                    </a:cubicBezTo>
                    <a:cubicBezTo>
                      <a:pt x="491024" y="346195"/>
                      <a:pt x="520129" y="437212"/>
                      <a:pt x="505841" y="423983"/>
                    </a:cubicBezTo>
                    <a:cubicBezTo>
                      <a:pt x="491554" y="410754"/>
                      <a:pt x="434403" y="310741"/>
                      <a:pt x="382016" y="252533"/>
                    </a:cubicBezTo>
                    <a:cubicBezTo>
                      <a:pt x="329629" y="194325"/>
                      <a:pt x="198395" y="80554"/>
                      <a:pt x="191516" y="74733"/>
                    </a:cubicBezTo>
                    <a:cubicBezTo>
                      <a:pt x="184637" y="68912"/>
                      <a:pt x="337037" y="211258"/>
                      <a:pt x="340741" y="217608"/>
                    </a:cubicBezTo>
                    <a:cubicBezTo>
                      <a:pt x="344445" y="223958"/>
                      <a:pt x="239670" y="128179"/>
                      <a:pt x="213741" y="112833"/>
                    </a:cubicBezTo>
                    <a:cubicBezTo>
                      <a:pt x="187812" y="97487"/>
                      <a:pt x="221679" y="145112"/>
                      <a:pt x="185166" y="125533"/>
                    </a:cubicBezTo>
                    <a:cubicBezTo>
                      <a:pt x="148654" y="105954"/>
                      <a:pt x="-14330" y="-15754"/>
                      <a:pt x="1016" y="17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 365">
                <a:extLst>
                  <a:ext uri="{FF2B5EF4-FFF2-40B4-BE49-F238E27FC236}">
                    <a16:creationId xmlns:a16="http://schemas.microsoft.com/office/drawing/2014/main" id="{ED28DA51-BBED-9EC9-84A9-BCA850457E5C}"/>
                  </a:ext>
                </a:extLst>
              </p:cNvPr>
              <p:cNvSpPr/>
              <p:nvPr/>
            </p:nvSpPr>
            <p:spPr>
              <a:xfrm>
                <a:off x="5654674" y="4118845"/>
                <a:ext cx="365299" cy="729795"/>
              </a:xfrm>
              <a:custGeom>
                <a:avLst/>
                <a:gdLst>
                  <a:gd name="connsiteX0" fmla="*/ 50801 w 365299"/>
                  <a:gd name="connsiteY0" fmla="*/ 2305 h 729795"/>
                  <a:gd name="connsiteX1" fmla="*/ 219076 w 365299"/>
                  <a:gd name="connsiteY1" fmla="*/ 265830 h 729795"/>
                  <a:gd name="connsiteX2" fmla="*/ 228601 w 365299"/>
                  <a:gd name="connsiteY2" fmla="*/ 211855 h 729795"/>
                  <a:gd name="connsiteX3" fmla="*/ 247651 w 365299"/>
                  <a:gd name="connsiteY3" fmla="*/ 443630 h 729795"/>
                  <a:gd name="connsiteX4" fmla="*/ 263526 w 365299"/>
                  <a:gd name="connsiteY4" fmla="*/ 586505 h 729795"/>
                  <a:gd name="connsiteX5" fmla="*/ 260351 w 365299"/>
                  <a:gd name="connsiteY5" fmla="*/ 526180 h 729795"/>
                  <a:gd name="connsiteX6" fmla="*/ 250826 w 365299"/>
                  <a:gd name="connsiteY6" fmla="*/ 615080 h 729795"/>
                  <a:gd name="connsiteX7" fmla="*/ 307976 w 365299"/>
                  <a:gd name="connsiteY7" fmla="*/ 589680 h 729795"/>
                  <a:gd name="connsiteX8" fmla="*/ 365126 w 365299"/>
                  <a:gd name="connsiteY8" fmla="*/ 729380 h 729795"/>
                  <a:gd name="connsiteX9" fmla="*/ 288926 w 365299"/>
                  <a:gd name="connsiteY9" fmla="*/ 630955 h 729795"/>
                  <a:gd name="connsiteX10" fmla="*/ 234951 w 365299"/>
                  <a:gd name="connsiteY10" fmla="*/ 580155 h 729795"/>
                  <a:gd name="connsiteX11" fmla="*/ 212726 w 365299"/>
                  <a:gd name="connsiteY11" fmla="*/ 300755 h 729795"/>
                  <a:gd name="connsiteX12" fmla="*/ 1 w 365299"/>
                  <a:gd name="connsiteY12" fmla="*/ 265830 h 729795"/>
                  <a:gd name="connsiteX13" fmla="*/ 209551 w 365299"/>
                  <a:gd name="connsiteY13" fmla="*/ 253130 h 729795"/>
                  <a:gd name="connsiteX14" fmla="*/ 111126 w 365299"/>
                  <a:gd name="connsiteY14" fmla="*/ 157880 h 729795"/>
                  <a:gd name="connsiteX15" fmla="*/ 101601 w 365299"/>
                  <a:gd name="connsiteY15" fmla="*/ 129305 h 729795"/>
                  <a:gd name="connsiteX16" fmla="*/ 158751 w 365299"/>
                  <a:gd name="connsiteY16" fmla="*/ 135655 h 729795"/>
                  <a:gd name="connsiteX17" fmla="*/ 50801 w 365299"/>
                  <a:gd name="connsiteY17" fmla="*/ 2305 h 729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5299" h="729795">
                    <a:moveTo>
                      <a:pt x="50801" y="2305"/>
                    </a:moveTo>
                    <a:cubicBezTo>
                      <a:pt x="60855" y="24001"/>
                      <a:pt x="189443" y="230905"/>
                      <a:pt x="219076" y="265830"/>
                    </a:cubicBezTo>
                    <a:cubicBezTo>
                      <a:pt x="248709" y="300755"/>
                      <a:pt x="223839" y="182222"/>
                      <a:pt x="228601" y="211855"/>
                    </a:cubicBezTo>
                    <a:cubicBezTo>
                      <a:pt x="233363" y="241488"/>
                      <a:pt x="241830" y="381188"/>
                      <a:pt x="247651" y="443630"/>
                    </a:cubicBezTo>
                    <a:cubicBezTo>
                      <a:pt x="253472" y="506072"/>
                      <a:pt x="261409" y="572747"/>
                      <a:pt x="263526" y="586505"/>
                    </a:cubicBezTo>
                    <a:cubicBezTo>
                      <a:pt x="265643" y="600263"/>
                      <a:pt x="262468" y="521418"/>
                      <a:pt x="260351" y="526180"/>
                    </a:cubicBezTo>
                    <a:cubicBezTo>
                      <a:pt x="258234" y="530942"/>
                      <a:pt x="242889" y="604497"/>
                      <a:pt x="250826" y="615080"/>
                    </a:cubicBezTo>
                    <a:cubicBezTo>
                      <a:pt x="258763" y="625663"/>
                      <a:pt x="288926" y="570630"/>
                      <a:pt x="307976" y="589680"/>
                    </a:cubicBezTo>
                    <a:cubicBezTo>
                      <a:pt x="327026" y="608730"/>
                      <a:pt x="368301" y="722501"/>
                      <a:pt x="365126" y="729380"/>
                    </a:cubicBezTo>
                    <a:cubicBezTo>
                      <a:pt x="361951" y="736259"/>
                      <a:pt x="310622" y="655826"/>
                      <a:pt x="288926" y="630955"/>
                    </a:cubicBezTo>
                    <a:cubicBezTo>
                      <a:pt x="267230" y="606084"/>
                      <a:pt x="247651" y="635188"/>
                      <a:pt x="234951" y="580155"/>
                    </a:cubicBezTo>
                    <a:cubicBezTo>
                      <a:pt x="222251" y="525122"/>
                      <a:pt x="251884" y="353143"/>
                      <a:pt x="212726" y="300755"/>
                    </a:cubicBezTo>
                    <a:cubicBezTo>
                      <a:pt x="173568" y="248368"/>
                      <a:pt x="530" y="273768"/>
                      <a:pt x="1" y="265830"/>
                    </a:cubicBezTo>
                    <a:cubicBezTo>
                      <a:pt x="-528" y="257893"/>
                      <a:pt x="191030" y="271122"/>
                      <a:pt x="209551" y="253130"/>
                    </a:cubicBezTo>
                    <a:cubicBezTo>
                      <a:pt x="228072" y="235138"/>
                      <a:pt x="129118" y="178518"/>
                      <a:pt x="111126" y="157880"/>
                    </a:cubicBezTo>
                    <a:cubicBezTo>
                      <a:pt x="93134" y="137243"/>
                      <a:pt x="93664" y="133009"/>
                      <a:pt x="101601" y="129305"/>
                    </a:cubicBezTo>
                    <a:cubicBezTo>
                      <a:pt x="109538" y="125601"/>
                      <a:pt x="164572" y="152588"/>
                      <a:pt x="158751" y="135655"/>
                    </a:cubicBezTo>
                    <a:cubicBezTo>
                      <a:pt x="152930" y="118722"/>
                      <a:pt x="40747" y="-19391"/>
                      <a:pt x="50801" y="23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2" name="フリーフォーム 381">
                <a:extLst>
                  <a:ext uri="{FF2B5EF4-FFF2-40B4-BE49-F238E27FC236}">
                    <a16:creationId xmlns:a16="http://schemas.microsoft.com/office/drawing/2014/main" id="{F0646F1A-136A-1EB9-3B0C-FC0E57525ADE}"/>
                  </a:ext>
                </a:extLst>
              </p:cNvPr>
              <p:cNvSpPr/>
              <p:nvPr/>
            </p:nvSpPr>
            <p:spPr>
              <a:xfrm>
                <a:off x="5614275" y="4094065"/>
                <a:ext cx="437475" cy="750870"/>
              </a:xfrm>
              <a:custGeom>
                <a:avLst/>
                <a:gdLst>
                  <a:gd name="connsiteX0" fmla="*/ 5475 w 437475"/>
                  <a:gd name="connsiteY0" fmla="*/ 14385 h 750870"/>
                  <a:gd name="connsiteX1" fmla="*/ 142000 w 437475"/>
                  <a:gd name="connsiteY1" fmla="*/ 338235 h 750870"/>
                  <a:gd name="connsiteX2" fmla="*/ 145175 w 437475"/>
                  <a:gd name="connsiteY2" fmla="*/ 265210 h 750870"/>
                  <a:gd name="connsiteX3" fmla="*/ 199150 w 437475"/>
                  <a:gd name="connsiteY3" fmla="*/ 541435 h 750870"/>
                  <a:gd name="connsiteX4" fmla="*/ 180100 w 437475"/>
                  <a:gd name="connsiteY4" fmla="*/ 531910 h 750870"/>
                  <a:gd name="connsiteX5" fmla="*/ 205500 w 437475"/>
                  <a:gd name="connsiteY5" fmla="*/ 582710 h 750870"/>
                  <a:gd name="connsiteX6" fmla="*/ 199150 w 437475"/>
                  <a:gd name="connsiteY6" fmla="*/ 563660 h 750870"/>
                  <a:gd name="connsiteX7" fmla="*/ 227725 w 437475"/>
                  <a:gd name="connsiteY7" fmla="*/ 592235 h 750870"/>
                  <a:gd name="connsiteX8" fmla="*/ 230900 w 437475"/>
                  <a:gd name="connsiteY8" fmla="*/ 643035 h 750870"/>
                  <a:gd name="connsiteX9" fmla="*/ 307100 w 437475"/>
                  <a:gd name="connsiteY9" fmla="*/ 608110 h 750870"/>
                  <a:gd name="connsiteX10" fmla="*/ 437275 w 437475"/>
                  <a:gd name="connsiteY10" fmla="*/ 614460 h 750870"/>
                  <a:gd name="connsiteX11" fmla="*/ 275350 w 437475"/>
                  <a:gd name="connsiteY11" fmla="*/ 684310 h 750870"/>
                  <a:gd name="connsiteX12" fmla="*/ 230900 w 437475"/>
                  <a:gd name="connsiteY12" fmla="*/ 643035 h 750870"/>
                  <a:gd name="connsiteX13" fmla="*/ 189625 w 437475"/>
                  <a:gd name="connsiteY13" fmla="*/ 570010 h 750870"/>
                  <a:gd name="connsiteX14" fmla="*/ 78500 w 437475"/>
                  <a:gd name="connsiteY14" fmla="*/ 709710 h 750870"/>
                  <a:gd name="connsiteX15" fmla="*/ 107075 w 437475"/>
                  <a:gd name="connsiteY15" fmla="*/ 744635 h 750870"/>
                  <a:gd name="connsiteX16" fmla="*/ 297575 w 437475"/>
                  <a:gd name="connsiteY16" fmla="*/ 601760 h 750870"/>
                  <a:gd name="connsiteX17" fmla="*/ 199150 w 437475"/>
                  <a:gd name="connsiteY17" fmla="*/ 354110 h 750870"/>
                  <a:gd name="connsiteX18" fmla="*/ 129300 w 437475"/>
                  <a:gd name="connsiteY18" fmla="*/ 277910 h 750870"/>
                  <a:gd name="connsiteX19" fmla="*/ 110250 w 437475"/>
                  <a:gd name="connsiteY19" fmla="*/ 217585 h 750870"/>
                  <a:gd name="connsiteX20" fmla="*/ 142000 w 437475"/>
                  <a:gd name="connsiteY20" fmla="*/ 233460 h 750870"/>
                  <a:gd name="connsiteX21" fmla="*/ 37225 w 437475"/>
                  <a:gd name="connsiteY21" fmla="*/ 71535 h 750870"/>
                  <a:gd name="connsiteX22" fmla="*/ 5475 w 437475"/>
                  <a:gd name="connsiteY22" fmla="*/ 14385 h 750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7475" h="750870">
                    <a:moveTo>
                      <a:pt x="5475" y="14385"/>
                    </a:moveTo>
                    <a:cubicBezTo>
                      <a:pt x="22937" y="58835"/>
                      <a:pt x="118717" y="296431"/>
                      <a:pt x="142000" y="338235"/>
                    </a:cubicBezTo>
                    <a:cubicBezTo>
                      <a:pt x="165283" y="380039"/>
                      <a:pt x="135650" y="231343"/>
                      <a:pt x="145175" y="265210"/>
                    </a:cubicBezTo>
                    <a:cubicBezTo>
                      <a:pt x="154700" y="299077"/>
                      <a:pt x="193329" y="496985"/>
                      <a:pt x="199150" y="541435"/>
                    </a:cubicBezTo>
                    <a:cubicBezTo>
                      <a:pt x="204971" y="585885"/>
                      <a:pt x="179042" y="525031"/>
                      <a:pt x="180100" y="531910"/>
                    </a:cubicBezTo>
                    <a:cubicBezTo>
                      <a:pt x="181158" y="538789"/>
                      <a:pt x="202325" y="577418"/>
                      <a:pt x="205500" y="582710"/>
                    </a:cubicBezTo>
                    <a:cubicBezTo>
                      <a:pt x="208675" y="588002"/>
                      <a:pt x="195446" y="562073"/>
                      <a:pt x="199150" y="563660"/>
                    </a:cubicBezTo>
                    <a:cubicBezTo>
                      <a:pt x="202854" y="565247"/>
                      <a:pt x="222433" y="579006"/>
                      <a:pt x="227725" y="592235"/>
                    </a:cubicBezTo>
                    <a:cubicBezTo>
                      <a:pt x="233017" y="605464"/>
                      <a:pt x="217671" y="640389"/>
                      <a:pt x="230900" y="643035"/>
                    </a:cubicBezTo>
                    <a:cubicBezTo>
                      <a:pt x="244129" y="645681"/>
                      <a:pt x="272704" y="612872"/>
                      <a:pt x="307100" y="608110"/>
                    </a:cubicBezTo>
                    <a:cubicBezTo>
                      <a:pt x="341496" y="603348"/>
                      <a:pt x="442567" y="601760"/>
                      <a:pt x="437275" y="614460"/>
                    </a:cubicBezTo>
                    <a:cubicBezTo>
                      <a:pt x="431983" y="627160"/>
                      <a:pt x="309746" y="679548"/>
                      <a:pt x="275350" y="684310"/>
                    </a:cubicBezTo>
                    <a:cubicBezTo>
                      <a:pt x="240954" y="689072"/>
                      <a:pt x="245188" y="662085"/>
                      <a:pt x="230900" y="643035"/>
                    </a:cubicBezTo>
                    <a:cubicBezTo>
                      <a:pt x="216613" y="623985"/>
                      <a:pt x="215025" y="558898"/>
                      <a:pt x="189625" y="570010"/>
                    </a:cubicBezTo>
                    <a:cubicBezTo>
                      <a:pt x="164225" y="581122"/>
                      <a:pt x="92258" y="680606"/>
                      <a:pt x="78500" y="709710"/>
                    </a:cubicBezTo>
                    <a:cubicBezTo>
                      <a:pt x="64742" y="738814"/>
                      <a:pt x="70563" y="762627"/>
                      <a:pt x="107075" y="744635"/>
                    </a:cubicBezTo>
                    <a:cubicBezTo>
                      <a:pt x="143587" y="726643"/>
                      <a:pt x="282229" y="666848"/>
                      <a:pt x="297575" y="601760"/>
                    </a:cubicBezTo>
                    <a:cubicBezTo>
                      <a:pt x="312921" y="536673"/>
                      <a:pt x="227196" y="408085"/>
                      <a:pt x="199150" y="354110"/>
                    </a:cubicBezTo>
                    <a:cubicBezTo>
                      <a:pt x="171104" y="300135"/>
                      <a:pt x="144117" y="300664"/>
                      <a:pt x="129300" y="277910"/>
                    </a:cubicBezTo>
                    <a:cubicBezTo>
                      <a:pt x="114483" y="255156"/>
                      <a:pt x="108133" y="224993"/>
                      <a:pt x="110250" y="217585"/>
                    </a:cubicBezTo>
                    <a:cubicBezTo>
                      <a:pt x="112367" y="210177"/>
                      <a:pt x="154171" y="257802"/>
                      <a:pt x="142000" y="233460"/>
                    </a:cubicBezTo>
                    <a:cubicBezTo>
                      <a:pt x="129829" y="209118"/>
                      <a:pt x="58392" y="103285"/>
                      <a:pt x="37225" y="71535"/>
                    </a:cubicBezTo>
                    <a:cubicBezTo>
                      <a:pt x="16058" y="39785"/>
                      <a:pt x="-11987" y="-30065"/>
                      <a:pt x="5475" y="143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 410">
                <a:extLst>
                  <a:ext uri="{FF2B5EF4-FFF2-40B4-BE49-F238E27FC236}">
                    <a16:creationId xmlns:a16="http://schemas.microsoft.com/office/drawing/2014/main" id="{CDA62AAD-DCC9-2FC6-CD30-C0BF190BB02D}"/>
                  </a:ext>
                </a:extLst>
              </p:cNvPr>
              <p:cNvSpPr/>
              <p:nvPr/>
            </p:nvSpPr>
            <p:spPr>
              <a:xfrm>
                <a:off x="5476215" y="4146496"/>
                <a:ext cx="302588" cy="860479"/>
              </a:xfrm>
              <a:custGeom>
                <a:avLst/>
                <a:gdLst>
                  <a:gd name="connsiteX0" fmla="*/ 660 w 302588"/>
                  <a:gd name="connsiteY0" fmla="*/ 3229 h 860479"/>
                  <a:gd name="connsiteX1" fmla="*/ 207035 w 302588"/>
                  <a:gd name="connsiteY1" fmla="*/ 269929 h 860479"/>
                  <a:gd name="connsiteX2" fmla="*/ 203860 w 302588"/>
                  <a:gd name="connsiteY2" fmla="*/ 235004 h 860479"/>
                  <a:gd name="connsiteX3" fmla="*/ 254660 w 302588"/>
                  <a:gd name="connsiteY3" fmla="*/ 485829 h 860479"/>
                  <a:gd name="connsiteX4" fmla="*/ 254660 w 302588"/>
                  <a:gd name="connsiteY4" fmla="*/ 492179 h 860479"/>
                  <a:gd name="connsiteX5" fmla="*/ 241960 w 302588"/>
                  <a:gd name="connsiteY5" fmla="*/ 485829 h 860479"/>
                  <a:gd name="connsiteX6" fmla="*/ 187985 w 302588"/>
                  <a:gd name="connsiteY6" fmla="*/ 390579 h 860479"/>
                  <a:gd name="connsiteX7" fmla="*/ 111785 w 302588"/>
                  <a:gd name="connsiteY7" fmla="*/ 530279 h 860479"/>
                  <a:gd name="connsiteX8" fmla="*/ 137185 w 302588"/>
                  <a:gd name="connsiteY8" fmla="*/ 479479 h 860479"/>
                  <a:gd name="connsiteX9" fmla="*/ 22885 w 302588"/>
                  <a:gd name="connsiteY9" fmla="*/ 860479 h 860479"/>
                  <a:gd name="connsiteX10" fmla="*/ 134010 w 302588"/>
                  <a:gd name="connsiteY10" fmla="*/ 476304 h 860479"/>
                  <a:gd name="connsiteX11" fmla="*/ 207035 w 302588"/>
                  <a:gd name="connsiteY11" fmla="*/ 438204 h 860479"/>
                  <a:gd name="connsiteX12" fmla="*/ 299110 w 302588"/>
                  <a:gd name="connsiteY12" fmla="*/ 533454 h 860479"/>
                  <a:gd name="connsiteX13" fmla="*/ 264185 w 302588"/>
                  <a:gd name="connsiteY13" fmla="*/ 292154 h 860479"/>
                  <a:gd name="connsiteX14" fmla="*/ 89560 w 302588"/>
                  <a:gd name="connsiteY14" fmla="*/ 54 h 860479"/>
                  <a:gd name="connsiteX15" fmla="*/ 226085 w 302588"/>
                  <a:gd name="connsiteY15" fmla="*/ 266754 h 860479"/>
                  <a:gd name="connsiteX16" fmla="*/ 143535 w 302588"/>
                  <a:gd name="connsiteY16" fmla="*/ 158804 h 860479"/>
                  <a:gd name="connsiteX17" fmla="*/ 660 w 302588"/>
                  <a:gd name="connsiteY17" fmla="*/ 3229 h 860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2588" h="860479">
                    <a:moveTo>
                      <a:pt x="660" y="3229"/>
                    </a:moveTo>
                    <a:cubicBezTo>
                      <a:pt x="11243" y="21750"/>
                      <a:pt x="173168" y="231300"/>
                      <a:pt x="207035" y="269929"/>
                    </a:cubicBezTo>
                    <a:cubicBezTo>
                      <a:pt x="240902" y="308558"/>
                      <a:pt x="195923" y="199021"/>
                      <a:pt x="203860" y="235004"/>
                    </a:cubicBezTo>
                    <a:cubicBezTo>
                      <a:pt x="211798" y="270987"/>
                      <a:pt x="246193" y="442967"/>
                      <a:pt x="254660" y="485829"/>
                    </a:cubicBezTo>
                    <a:cubicBezTo>
                      <a:pt x="263127" y="528691"/>
                      <a:pt x="256777" y="492179"/>
                      <a:pt x="254660" y="492179"/>
                    </a:cubicBezTo>
                    <a:cubicBezTo>
                      <a:pt x="252543" y="492179"/>
                      <a:pt x="253072" y="502762"/>
                      <a:pt x="241960" y="485829"/>
                    </a:cubicBezTo>
                    <a:cubicBezTo>
                      <a:pt x="230848" y="468896"/>
                      <a:pt x="209681" y="383171"/>
                      <a:pt x="187985" y="390579"/>
                    </a:cubicBezTo>
                    <a:cubicBezTo>
                      <a:pt x="166289" y="397987"/>
                      <a:pt x="120252" y="515462"/>
                      <a:pt x="111785" y="530279"/>
                    </a:cubicBezTo>
                    <a:cubicBezTo>
                      <a:pt x="103318" y="545096"/>
                      <a:pt x="152002" y="424446"/>
                      <a:pt x="137185" y="479479"/>
                    </a:cubicBezTo>
                    <a:cubicBezTo>
                      <a:pt x="122368" y="534512"/>
                      <a:pt x="23414" y="861008"/>
                      <a:pt x="22885" y="860479"/>
                    </a:cubicBezTo>
                    <a:cubicBezTo>
                      <a:pt x="22356" y="859950"/>
                      <a:pt x="103318" y="546683"/>
                      <a:pt x="134010" y="476304"/>
                    </a:cubicBezTo>
                    <a:cubicBezTo>
                      <a:pt x="164702" y="405925"/>
                      <a:pt x="179518" y="428679"/>
                      <a:pt x="207035" y="438204"/>
                    </a:cubicBezTo>
                    <a:cubicBezTo>
                      <a:pt x="234552" y="447729"/>
                      <a:pt x="289585" y="557796"/>
                      <a:pt x="299110" y="533454"/>
                    </a:cubicBezTo>
                    <a:cubicBezTo>
                      <a:pt x="308635" y="509112"/>
                      <a:pt x="299110" y="381054"/>
                      <a:pt x="264185" y="292154"/>
                    </a:cubicBezTo>
                    <a:cubicBezTo>
                      <a:pt x="229260" y="203254"/>
                      <a:pt x="95910" y="4287"/>
                      <a:pt x="89560" y="54"/>
                    </a:cubicBezTo>
                    <a:cubicBezTo>
                      <a:pt x="83210" y="-4179"/>
                      <a:pt x="217089" y="240296"/>
                      <a:pt x="226085" y="266754"/>
                    </a:cubicBezTo>
                    <a:cubicBezTo>
                      <a:pt x="235081" y="293212"/>
                      <a:pt x="177402" y="198492"/>
                      <a:pt x="143535" y="158804"/>
                    </a:cubicBezTo>
                    <a:cubicBezTo>
                      <a:pt x="109668" y="119117"/>
                      <a:pt x="-9923" y="-15292"/>
                      <a:pt x="660" y="32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2" name="フリーフォーム 411">
                <a:extLst>
                  <a:ext uri="{FF2B5EF4-FFF2-40B4-BE49-F238E27FC236}">
                    <a16:creationId xmlns:a16="http://schemas.microsoft.com/office/drawing/2014/main" id="{4E4A24D6-B94D-C5E2-3219-1C5BF80FA3EF}"/>
                  </a:ext>
                </a:extLst>
              </p:cNvPr>
              <p:cNvSpPr/>
              <p:nvPr/>
            </p:nvSpPr>
            <p:spPr>
              <a:xfrm>
                <a:off x="5241919" y="4181474"/>
                <a:ext cx="254022" cy="492161"/>
              </a:xfrm>
              <a:custGeom>
                <a:avLst/>
                <a:gdLst>
                  <a:gd name="connsiteX0" fmla="*/ 254006 w 254022"/>
                  <a:gd name="connsiteY0" fmla="*/ 1 h 492161"/>
                  <a:gd name="connsiteX1" fmla="*/ 123831 w 254022"/>
                  <a:gd name="connsiteY1" fmla="*/ 200026 h 492161"/>
                  <a:gd name="connsiteX2" fmla="*/ 212731 w 254022"/>
                  <a:gd name="connsiteY2" fmla="*/ 133351 h 492161"/>
                  <a:gd name="connsiteX3" fmla="*/ 174631 w 254022"/>
                  <a:gd name="connsiteY3" fmla="*/ 288926 h 492161"/>
                  <a:gd name="connsiteX4" fmla="*/ 6 w 254022"/>
                  <a:gd name="connsiteY4" fmla="*/ 492126 h 492161"/>
                  <a:gd name="connsiteX5" fmla="*/ 168281 w 254022"/>
                  <a:gd name="connsiteY5" fmla="*/ 273051 h 492161"/>
                  <a:gd name="connsiteX6" fmla="*/ 190506 w 254022"/>
                  <a:gd name="connsiteY6" fmla="*/ 184151 h 492161"/>
                  <a:gd name="connsiteX7" fmla="*/ 133356 w 254022"/>
                  <a:gd name="connsiteY7" fmla="*/ 203201 h 492161"/>
                  <a:gd name="connsiteX8" fmla="*/ 254006 w 254022"/>
                  <a:gd name="connsiteY8" fmla="*/ 1 h 492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4022" h="492161">
                    <a:moveTo>
                      <a:pt x="254006" y="1"/>
                    </a:moveTo>
                    <a:cubicBezTo>
                      <a:pt x="252419" y="-528"/>
                      <a:pt x="130710" y="177801"/>
                      <a:pt x="123831" y="200026"/>
                    </a:cubicBezTo>
                    <a:cubicBezTo>
                      <a:pt x="116952" y="222251"/>
                      <a:pt x="204264" y="118534"/>
                      <a:pt x="212731" y="133351"/>
                    </a:cubicBezTo>
                    <a:cubicBezTo>
                      <a:pt x="221198" y="148168"/>
                      <a:pt x="210085" y="229130"/>
                      <a:pt x="174631" y="288926"/>
                    </a:cubicBezTo>
                    <a:cubicBezTo>
                      <a:pt x="139177" y="348722"/>
                      <a:pt x="1064" y="494772"/>
                      <a:pt x="6" y="492126"/>
                    </a:cubicBezTo>
                    <a:cubicBezTo>
                      <a:pt x="-1052" y="489480"/>
                      <a:pt x="136531" y="324380"/>
                      <a:pt x="168281" y="273051"/>
                    </a:cubicBezTo>
                    <a:cubicBezTo>
                      <a:pt x="200031" y="221722"/>
                      <a:pt x="196327" y="195793"/>
                      <a:pt x="190506" y="184151"/>
                    </a:cubicBezTo>
                    <a:cubicBezTo>
                      <a:pt x="184685" y="172509"/>
                      <a:pt x="121714" y="228601"/>
                      <a:pt x="133356" y="203201"/>
                    </a:cubicBezTo>
                    <a:cubicBezTo>
                      <a:pt x="144998" y="177801"/>
                      <a:pt x="255593" y="530"/>
                      <a:pt x="25400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 412">
                <a:extLst>
                  <a:ext uri="{FF2B5EF4-FFF2-40B4-BE49-F238E27FC236}">
                    <a16:creationId xmlns:a16="http://schemas.microsoft.com/office/drawing/2014/main" id="{7020A213-709C-431F-15E0-6F575A228E8B}"/>
                  </a:ext>
                </a:extLst>
              </p:cNvPr>
              <p:cNvSpPr/>
              <p:nvPr/>
            </p:nvSpPr>
            <p:spPr>
              <a:xfrm>
                <a:off x="4862977" y="4676771"/>
                <a:ext cx="179281" cy="336799"/>
              </a:xfrm>
              <a:custGeom>
                <a:avLst/>
                <a:gdLst>
                  <a:gd name="connsiteX0" fmla="*/ 1123 w 179281"/>
                  <a:gd name="connsiteY0" fmla="*/ 4 h 336799"/>
                  <a:gd name="connsiteX1" fmla="*/ 36048 w 179281"/>
                  <a:gd name="connsiteY1" fmla="*/ 241304 h 336799"/>
                  <a:gd name="connsiteX2" fmla="*/ 39223 w 179281"/>
                  <a:gd name="connsiteY2" fmla="*/ 336554 h 336799"/>
                  <a:gd name="connsiteX3" fmla="*/ 105898 w 179281"/>
                  <a:gd name="connsiteY3" fmla="*/ 269879 h 336799"/>
                  <a:gd name="connsiteX4" fmla="*/ 55098 w 179281"/>
                  <a:gd name="connsiteY4" fmla="*/ 304804 h 336799"/>
                  <a:gd name="connsiteX5" fmla="*/ 172573 w 179281"/>
                  <a:gd name="connsiteY5" fmla="*/ 260354 h 336799"/>
                  <a:gd name="connsiteX6" fmla="*/ 137648 w 179281"/>
                  <a:gd name="connsiteY6" fmla="*/ 279404 h 336799"/>
                  <a:gd name="connsiteX7" fmla="*/ 153523 w 179281"/>
                  <a:gd name="connsiteY7" fmla="*/ 257179 h 336799"/>
                  <a:gd name="connsiteX8" fmla="*/ 169398 w 179281"/>
                  <a:gd name="connsiteY8" fmla="*/ 152404 h 336799"/>
                  <a:gd name="connsiteX9" fmla="*/ 172573 w 179281"/>
                  <a:gd name="connsiteY9" fmla="*/ 314329 h 336799"/>
                  <a:gd name="connsiteX10" fmla="*/ 77323 w 179281"/>
                  <a:gd name="connsiteY10" fmla="*/ 327029 h 336799"/>
                  <a:gd name="connsiteX11" fmla="*/ 64623 w 179281"/>
                  <a:gd name="connsiteY11" fmla="*/ 301629 h 336799"/>
                  <a:gd name="connsiteX12" fmla="*/ 58273 w 179281"/>
                  <a:gd name="connsiteY12" fmla="*/ 174629 h 336799"/>
                  <a:gd name="connsiteX13" fmla="*/ 83673 w 179281"/>
                  <a:gd name="connsiteY13" fmla="*/ 234954 h 336799"/>
                  <a:gd name="connsiteX14" fmla="*/ 1123 w 179281"/>
                  <a:gd name="connsiteY14" fmla="*/ 4 h 336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9281" h="336799">
                    <a:moveTo>
                      <a:pt x="1123" y="4"/>
                    </a:moveTo>
                    <a:cubicBezTo>
                      <a:pt x="-6814" y="1062"/>
                      <a:pt x="29698" y="185212"/>
                      <a:pt x="36048" y="241304"/>
                    </a:cubicBezTo>
                    <a:cubicBezTo>
                      <a:pt x="42398" y="297396"/>
                      <a:pt x="27581" y="331792"/>
                      <a:pt x="39223" y="336554"/>
                    </a:cubicBezTo>
                    <a:cubicBezTo>
                      <a:pt x="50865" y="341316"/>
                      <a:pt x="103252" y="275171"/>
                      <a:pt x="105898" y="269879"/>
                    </a:cubicBezTo>
                    <a:cubicBezTo>
                      <a:pt x="108544" y="264587"/>
                      <a:pt x="43986" y="306391"/>
                      <a:pt x="55098" y="304804"/>
                    </a:cubicBezTo>
                    <a:cubicBezTo>
                      <a:pt x="66210" y="303217"/>
                      <a:pt x="158815" y="264587"/>
                      <a:pt x="172573" y="260354"/>
                    </a:cubicBezTo>
                    <a:cubicBezTo>
                      <a:pt x="186331" y="256121"/>
                      <a:pt x="140823" y="279933"/>
                      <a:pt x="137648" y="279404"/>
                    </a:cubicBezTo>
                    <a:cubicBezTo>
                      <a:pt x="134473" y="278875"/>
                      <a:pt x="148231" y="278345"/>
                      <a:pt x="153523" y="257179"/>
                    </a:cubicBezTo>
                    <a:cubicBezTo>
                      <a:pt x="158815" y="236013"/>
                      <a:pt x="166223" y="142879"/>
                      <a:pt x="169398" y="152404"/>
                    </a:cubicBezTo>
                    <a:cubicBezTo>
                      <a:pt x="172573" y="161929"/>
                      <a:pt x="187919" y="285225"/>
                      <a:pt x="172573" y="314329"/>
                    </a:cubicBezTo>
                    <a:cubicBezTo>
                      <a:pt x="157227" y="343433"/>
                      <a:pt x="95315" y="329146"/>
                      <a:pt x="77323" y="327029"/>
                    </a:cubicBezTo>
                    <a:cubicBezTo>
                      <a:pt x="59331" y="324912"/>
                      <a:pt x="67798" y="327029"/>
                      <a:pt x="64623" y="301629"/>
                    </a:cubicBezTo>
                    <a:cubicBezTo>
                      <a:pt x="61448" y="276229"/>
                      <a:pt x="55098" y="185742"/>
                      <a:pt x="58273" y="174629"/>
                    </a:cubicBezTo>
                    <a:cubicBezTo>
                      <a:pt x="61448" y="163516"/>
                      <a:pt x="90552" y="266175"/>
                      <a:pt x="83673" y="234954"/>
                    </a:cubicBezTo>
                    <a:cubicBezTo>
                      <a:pt x="76794" y="203733"/>
                      <a:pt x="9060" y="-1054"/>
                      <a:pt x="1123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 413">
                <a:extLst>
                  <a:ext uri="{FF2B5EF4-FFF2-40B4-BE49-F238E27FC236}">
                    <a16:creationId xmlns:a16="http://schemas.microsoft.com/office/drawing/2014/main" id="{68DE0F0F-0B58-02C2-DC59-2BB80333EFF7}"/>
                  </a:ext>
                </a:extLst>
              </p:cNvPr>
              <p:cNvSpPr/>
              <p:nvPr/>
            </p:nvSpPr>
            <p:spPr>
              <a:xfrm>
                <a:off x="4767872" y="4809750"/>
                <a:ext cx="969697" cy="130550"/>
              </a:xfrm>
              <a:custGeom>
                <a:avLst/>
                <a:gdLst>
                  <a:gd name="connsiteX0" fmla="*/ 978 w 969697"/>
                  <a:gd name="connsiteY0" fmla="*/ 13075 h 130550"/>
                  <a:gd name="connsiteX1" fmla="*/ 334353 w 969697"/>
                  <a:gd name="connsiteY1" fmla="*/ 32125 h 130550"/>
                  <a:gd name="connsiteX2" fmla="*/ 147028 w 969697"/>
                  <a:gd name="connsiteY2" fmla="*/ 51175 h 130550"/>
                  <a:gd name="connsiteX3" fmla="*/ 305778 w 969697"/>
                  <a:gd name="connsiteY3" fmla="*/ 79750 h 130550"/>
                  <a:gd name="connsiteX4" fmla="*/ 499453 w 969697"/>
                  <a:gd name="connsiteY4" fmla="*/ 130550 h 130550"/>
                  <a:gd name="connsiteX5" fmla="*/ 747103 w 969697"/>
                  <a:gd name="connsiteY5" fmla="*/ 79750 h 130550"/>
                  <a:gd name="connsiteX6" fmla="*/ 966178 w 969697"/>
                  <a:gd name="connsiteY6" fmla="*/ 375 h 130550"/>
                  <a:gd name="connsiteX7" fmla="*/ 566128 w 969697"/>
                  <a:gd name="connsiteY7" fmla="*/ 114675 h 130550"/>
                  <a:gd name="connsiteX8" fmla="*/ 261328 w 969697"/>
                  <a:gd name="connsiteY8" fmla="*/ 98800 h 130550"/>
                  <a:gd name="connsiteX9" fmla="*/ 359753 w 969697"/>
                  <a:gd name="connsiteY9" fmla="*/ 86100 h 130550"/>
                  <a:gd name="connsiteX10" fmla="*/ 356578 w 969697"/>
                  <a:gd name="connsiteY10" fmla="*/ 82925 h 130550"/>
                  <a:gd name="connsiteX11" fmla="*/ 162903 w 969697"/>
                  <a:gd name="connsiteY11" fmla="*/ 67050 h 130550"/>
                  <a:gd name="connsiteX12" fmla="*/ 229578 w 969697"/>
                  <a:gd name="connsiteY12" fmla="*/ 67050 h 130550"/>
                  <a:gd name="connsiteX13" fmla="*/ 978 w 969697"/>
                  <a:gd name="connsiteY13" fmla="*/ 13075 h 13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9697" h="130550">
                    <a:moveTo>
                      <a:pt x="978" y="13075"/>
                    </a:moveTo>
                    <a:cubicBezTo>
                      <a:pt x="18440" y="7254"/>
                      <a:pt x="310011" y="25775"/>
                      <a:pt x="334353" y="32125"/>
                    </a:cubicBezTo>
                    <a:cubicBezTo>
                      <a:pt x="358695" y="38475"/>
                      <a:pt x="151791" y="43238"/>
                      <a:pt x="147028" y="51175"/>
                    </a:cubicBezTo>
                    <a:cubicBezTo>
                      <a:pt x="142266" y="59113"/>
                      <a:pt x="247041" y="66521"/>
                      <a:pt x="305778" y="79750"/>
                    </a:cubicBezTo>
                    <a:cubicBezTo>
                      <a:pt x="364515" y="92979"/>
                      <a:pt x="425899" y="130550"/>
                      <a:pt x="499453" y="130550"/>
                    </a:cubicBezTo>
                    <a:cubicBezTo>
                      <a:pt x="573007" y="130550"/>
                      <a:pt x="669316" y="101446"/>
                      <a:pt x="747103" y="79750"/>
                    </a:cubicBezTo>
                    <a:cubicBezTo>
                      <a:pt x="824890" y="58054"/>
                      <a:pt x="996341" y="-5446"/>
                      <a:pt x="966178" y="375"/>
                    </a:cubicBezTo>
                    <a:cubicBezTo>
                      <a:pt x="936015" y="6196"/>
                      <a:pt x="683603" y="98271"/>
                      <a:pt x="566128" y="114675"/>
                    </a:cubicBezTo>
                    <a:cubicBezTo>
                      <a:pt x="448653" y="131079"/>
                      <a:pt x="295724" y="103562"/>
                      <a:pt x="261328" y="98800"/>
                    </a:cubicBezTo>
                    <a:lnTo>
                      <a:pt x="359753" y="86100"/>
                    </a:lnTo>
                    <a:cubicBezTo>
                      <a:pt x="375628" y="83454"/>
                      <a:pt x="389386" y="86100"/>
                      <a:pt x="356578" y="82925"/>
                    </a:cubicBezTo>
                    <a:cubicBezTo>
                      <a:pt x="323770" y="79750"/>
                      <a:pt x="184070" y="69696"/>
                      <a:pt x="162903" y="67050"/>
                    </a:cubicBezTo>
                    <a:cubicBezTo>
                      <a:pt x="141736" y="64404"/>
                      <a:pt x="253920" y="74987"/>
                      <a:pt x="229578" y="67050"/>
                    </a:cubicBezTo>
                    <a:cubicBezTo>
                      <a:pt x="205236" y="59113"/>
                      <a:pt x="-16484" y="18896"/>
                      <a:pt x="978" y="130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 414">
                <a:extLst>
                  <a:ext uri="{FF2B5EF4-FFF2-40B4-BE49-F238E27FC236}">
                    <a16:creationId xmlns:a16="http://schemas.microsoft.com/office/drawing/2014/main" id="{7061A538-C990-FBE0-B0CB-C34E57555547}"/>
                  </a:ext>
                </a:extLst>
              </p:cNvPr>
              <p:cNvSpPr/>
              <p:nvPr/>
            </p:nvSpPr>
            <p:spPr>
              <a:xfrm>
                <a:off x="4949637" y="4860909"/>
                <a:ext cx="590978" cy="165788"/>
              </a:xfrm>
              <a:custGeom>
                <a:avLst/>
                <a:gdLst>
                  <a:gd name="connsiteX0" fmla="*/ 188 w 590978"/>
                  <a:gd name="connsiteY0" fmla="*/ 16 h 165788"/>
                  <a:gd name="connsiteX1" fmla="*/ 374838 w 590978"/>
                  <a:gd name="connsiteY1" fmla="*/ 57166 h 165788"/>
                  <a:gd name="connsiteX2" fmla="*/ 590738 w 590978"/>
                  <a:gd name="connsiteY2" fmla="*/ 53991 h 165788"/>
                  <a:gd name="connsiteX3" fmla="*/ 416113 w 590978"/>
                  <a:gd name="connsiteY3" fmla="*/ 120666 h 165788"/>
                  <a:gd name="connsiteX4" fmla="*/ 358963 w 590978"/>
                  <a:gd name="connsiteY4" fmla="*/ 165116 h 165788"/>
                  <a:gd name="connsiteX5" fmla="*/ 314513 w 590978"/>
                  <a:gd name="connsiteY5" fmla="*/ 142891 h 165788"/>
                  <a:gd name="connsiteX6" fmla="*/ 28763 w 590978"/>
                  <a:gd name="connsiteY6" fmla="*/ 82566 h 165788"/>
                  <a:gd name="connsiteX7" fmla="*/ 470088 w 590978"/>
                  <a:gd name="connsiteY7" fmla="*/ 139716 h 165788"/>
                  <a:gd name="connsiteX8" fmla="*/ 501838 w 590978"/>
                  <a:gd name="connsiteY8" fmla="*/ 85741 h 165788"/>
                  <a:gd name="connsiteX9" fmla="*/ 304988 w 590978"/>
                  <a:gd name="connsiteY9" fmla="*/ 73041 h 165788"/>
                  <a:gd name="connsiteX10" fmla="*/ 324038 w 590978"/>
                  <a:gd name="connsiteY10" fmla="*/ 63516 h 165788"/>
                  <a:gd name="connsiteX11" fmla="*/ 188 w 590978"/>
                  <a:gd name="connsiteY11" fmla="*/ 16 h 165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0978" h="165788">
                    <a:moveTo>
                      <a:pt x="188" y="16"/>
                    </a:moveTo>
                    <a:cubicBezTo>
                      <a:pt x="8655" y="-1042"/>
                      <a:pt x="276413" y="48170"/>
                      <a:pt x="374838" y="57166"/>
                    </a:cubicBezTo>
                    <a:cubicBezTo>
                      <a:pt x="473263" y="66162"/>
                      <a:pt x="583859" y="43408"/>
                      <a:pt x="590738" y="53991"/>
                    </a:cubicBezTo>
                    <a:cubicBezTo>
                      <a:pt x="597617" y="64574"/>
                      <a:pt x="454742" y="102145"/>
                      <a:pt x="416113" y="120666"/>
                    </a:cubicBezTo>
                    <a:cubicBezTo>
                      <a:pt x="377484" y="139187"/>
                      <a:pt x="375896" y="161412"/>
                      <a:pt x="358963" y="165116"/>
                    </a:cubicBezTo>
                    <a:cubicBezTo>
                      <a:pt x="342030" y="168820"/>
                      <a:pt x="369546" y="156649"/>
                      <a:pt x="314513" y="142891"/>
                    </a:cubicBezTo>
                    <a:cubicBezTo>
                      <a:pt x="259480" y="129133"/>
                      <a:pt x="2834" y="83095"/>
                      <a:pt x="28763" y="82566"/>
                    </a:cubicBezTo>
                    <a:cubicBezTo>
                      <a:pt x="54692" y="82037"/>
                      <a:pt x="391242" y="139187"/>
                      <a:pt x="470088" y="139716"/>
                    </a:cubicBezTo>
                    <a:cubicBezTo>
                      <a:pt x="548934" y="140245"/>
                      <a:pt x="529355" y="96853"/>
                      <a:pt x="501838" y="85741"/>
                    </a:cubicBezTo>
                    <a:cubicBezTo>
                      <a:pt x="474321" y="74629"/>
                      <a:pt x="334621" y="76745"/>
                      <a:pt x="304988" y="73041"/>
                    </a:cubicBezTo>
                    <a:cubicBezTo>
                      <a:pt x="275355" y="69337"/>
                      <a:pt x="376955" y="77804"/>
                      <a:pt x="324038" y="63516"/>
                    </a:cubicBezTo>
                    <a:cubicBezTo>
                      <a:pt x="271121" y="49229"/>
                      <a:pt x="-8279" y="1074"/>
                      <a:pt x="188" y="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 415">
                <a:extLst>
                  <a:ext uri="{FF2B5EF4-FFF2-40B4-BE49-F238E27FC236}">
                    <a16:creationId xmlns:a16="http://schemas.microsoft.com/office/drawing/2014/main" id="{5E7B6485-66EE-A2D9-BABB-DFAE355C5FBD}"/>
                  </a:ext>
                </a:extLst>
              </p:cNvPr>
              <p:cNvSpPr/>
              <p:nvPr/>
            </p:nvSpPr>
            <p:spPr>
              <a:xfrm>
                <a:off x="4819291" y="4933940"/>
                <a:ext cx="76707" cy="216640"/>
              </a:xfrm>
              <a:custGeom>
                <a:avLst/>
                <a:gdLst>
                  <a:gd name="connsiteX0" fmla="*/ 359 w 76707"/>
                  <a:gd name="connsiteY0" fmla="*/ 10 h 216640"/>
                  <a:gd name="connsiteX1" fmla="*/ 47984 w 76707"/>
                  <a:gd name="connsiteY1" fmla="*/ 104785 h 216640"/>
                  <a:gd name="connsiteX2" fmla="*/ 51159 w 76707"/>
                  <a:gd name="connsiteY2" fmla="*/ 76210 h 216640"/>
                  <a:gd name="connsiteX3" fmla="*/ 47984 w 76707"/>
                  <a:gd name="connsiteY3" fmla="*/ 168285 h 216640"/>
                  <a:gd name="connsiteX4" fmla="*/ 63859 w 76707"/>
                  <a:gd name="connsiteY4" fmla="*/ 215910 h 216640"/>
                  <a:gd name="connsiteX5" fmla="*/ 13059 w 76707"/>
                  <a:gd name="connsiteY5" fmla="*/ 133360 h 216640"/>
                  <a:gd name="connsiteX6" fmla="*/ 35284 w 76707"/>
                  <a:gd name="connsiteY6" fmla="*/ 165110 h 216640"/>
                  <a:gd name="connsiteX7" fmla="*/ 76559 w 76707"/>
                  <a:gd name="connsiteY7" fmla="*/ 98435 h 216640"/>
                  <a:gd name="connsiteX8" fmla="*/ 359 w 76707"/>
                  <a:gd name="connsiteY8" fmla="*/ 10 h 216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707" h="216640">
                    <a:moveTo>
                      <a:pt x="359" y="10"/>
                    </a:moveTo>
                    <a:cubicBezTo>
                      <a:pt x="-4403" y="1068"/>
                      <a:pt x="39517" y="92085"/>
                      <a:pt x="47984" y="104785"/>
                    </a:cubicBezTo>
                    <a:cubicBezTo>
                      <a:pt x="56451" y="117485"/>
                      <a:pt x="51159" y="65627"/>
                      <a:pt x="51159" y="76210"/>
                    </a:cubicBezTo>
                    <a:cubicBezTo>
                      <a:pt x="51159" y="86793"/>
                      <a:pt x="45867" y="145002"/>
                      <a:pt x="47984" y="168285"/>
                    </a:cubicBezTo>
                    <a:cubicBezTo>
                      <a:pt x="50101" y="191568"/>
                      <a:pt x="69680" y="221731"/>
                      <a:pt x="63859" y="215910"/>
                    </a:cubicBezTo>
                    <a:cubicBezTo>
                      <a:pt x="58038" y="210089"/>
                      <a:pt x="17822" y="141827"/>
                      <a:pt x="13059" y="133360"/>
                    </a:cubicBezTo>
                    <a:cubicBezTo>
                      <a:pt x="8296" y="124893"/>
                      <a:pt x="24701" y="170931"/>
                      <a:pt x="35284" y="165110"/>
                    </a:cubicBezTo>
                    <a:cubicBezTo>
                      <a:pt x="45867" y="159289"/>
                      <a:pt x="79205" y="120660"/>
                      <a:pt x="76559" y="98435"/>
                    </a:cubicBezTo>
                    <a:cubicBezTo>
                      <a:pt x="73913" y="76210"/>
                      <a:pt x="5121" y="-1048"/>
                      <a:pt x="359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 416">
                <a:extLst>
                  <a:ext uri="{FF2B5EF4-FFF2-40B4-BE49-F238E27FC236}">
                    <a16:creationId xmlns:a16="http://schemas.microsoft.com/office/drawing/2014/main" id="{078BBC00-2C18-A843-92D4-456A5A245B81}"/>
                  </a:ext>
                </a:extLst>
              </p:cNvPr>
              <p:cNvSpPr/>
              <p:nvPr/>
            </p:nvSpPr>
            <p:spPr>
              <a:xfrm>
                <a:off x="5561584" y="4771946"/>
                <a:ext cx="436092" cy="729101"/>
              </a:xfrm>
              <a:custGeom>
                <a:avLst/>
                <a:gdLst>
                  <a:gd name="connsiteX0" fmla="*/ 435991 w 436092"/>
                  <a:gd name="connsiteY0" fmla="*/ 79 h 729101"/>
                  <a:gd name="connsiteX1" fmla="*/ 308991 w 436092"/>
                  <a:gd name="connsiteY1" fmla="*/ 206454 h 729101"/>
                  <a:gd name="connsiteX2" fmla="*/ 353441 w 436092"/>
                  <a:gd name="connsiteY2" fmla="*/ 174704 h 729101"/>
                  <a:gd name="connsiteX3" fmla="*/ 216916 w 436092"/>
                  <a:gd name="connsiteY3" fmla="*/ 368379 h 729101"/>
                  <a:gd name="connsiteX4" fmla="*/ 255016 w 436092"/>
                  <a:gd name="connsiteY4" fmla="*/ 339804 h 729101"/>
                  <a:gd name="connsiteX5" fmla="*/ 169291 w 436092"/>
                  <a:gd name="connsiteY5" fmla="*/ 492204 h 729101"/>
                  <a:gd name="connsiteX6" fmla="*/ 188341 w 436092"/>
                  <a:gd name="connsiteY6" fmla="*/ 447754 h 729101"/>
                  <a:gd name="connsiteX7" fmla="*/ 51816 w 436092"/>
                  <a:gd name="connsiteY7" fmla="*/ 650954 h 729101"/>
                  <a:gd name="connsiteX8" fmla="*/ 7366 w 436092"/>
                  <a:gd name="connsiteY8" fmla="*/ 727154 h 729101"/>
                  <a:gd name="connsiteX9" fmla="*/ 32766 w 436092"/>
                  <a:gd name="connsiteY9" fmla="*/ 663654 h 729101"/>
                  <a:gd name="connsiteX10" fmla="*/ 308991 w 436092"/>
                  <a:gd name="connsiteY10" fmla="*/ 260429 h 729101"/>
                  <a:gd name="connsiteX11" fmla="*/ 362966 w 436092"/>
                  <a:gd name="connsiteY11" fmla="*/ 149304 h 729101"/>
                  <a:gd name="connsiteX12" fmla="*/ 331216 w 436092"/>
                  <a:gd name="connsiteY12" fmla="*/ 181054 h 729101"/>
                  <a:gd name="connsiteX13" fmla="*/ 435991 w 436092"/>
                  <a:gd name="connsiteY13" fmla="*/ 79 h 729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6092" h="729101">
                    <a:moveTo>
                      <a:pt x="435991" y="79"/>
                    </a:moveTo>
                    <a:cubicBezTo>
                      <a:pt x="432287" y="4312"/>
                      <a:pt x="322749" y="177350"/>
                      <a:pt x="308991" y="206454"/>
                    </a:cubicBezTo>
                    <a:cubicBezTo>
                      <a:pt x="295233" y="235558"/>
                      <a:pt x="368787" y="147717"/>
                      <a:pt x="353441" y="174704"/>
                    </a:cubicBezTo>
                    <a:cubicBezTo>
                      <a:pt x="338095" y="201691"/>
                      <a:pt x="233320" y="340862"/>
                      <a:pt x="216916" y="368379"/>
                    </a:cubicBezTo>
                    <a:cubicBezTo>
                      <a:pt x="200512" y="395896"/>
                      <a:pt x="262953" y="319167"/>
                      <a:pt x="255016" y="339804"/>
                    </a:cubicBezTo>
                    <a:cubicBezTo>
                      <a:pt x="247078" y="360442"/>
                      <a:pt x="180403" y="474213"/>
                      <a:pt x="169291" y="492204"/>
                    </a:cubicBezTo>
                    <a:cubicBezTo>
                      <a:pt x="158179" y="510195"/>
                      <a:pt x="207920" y="421296"/>
                      <a:pt x="188341" y="447754"/>
                    </a:cubicBezTo>
                    <a:cubicBezTo>
                      <a:pt x="168762" y="474212"/>
                      <a:pt x="81978" y="604387"/>
                      <a:pt x="51816" y="650954"/>
                    </a:cubicBezTo>
                    <a:cubicBezTo>
                      <a:pt x="21654" y="697521"/>
                      <a:pt x="10541" y="725037"/>
                      <a:pt x="7366" y="727154"/>
                    </a:cubicBezTo>
                    <a:cubicBezTo>
                      <a:pt x="4191" y="729271"/>
                      <a:pt x="-17505" y="741442"/>
                      <a:pt x="32766" y="663654"/>
                    </a:cubicBezTo>
                    <a:cubicBezTo>
                      <a:pt x="83037" y="585867"/>
                      <a:pt x="253958" y="346154"/>
                      <a:pt x="308991" y="260429"/>
                    </a:cubicBezTo>
                    <a:cubicBezTo>
                      <a:pt x="364024" y="174704"/>
                      <a:pt x="359262" y="162533"/>
                      <a:pt x="362966" y="149304"/>
                    </a:cubicBezTo>
                    <a:cubicBezTo>
                      <a:pt x="366670" y="136075"/>
                      <a:pt x="321162" y="201162"/>
                      <a:pt x="331216" y="181054"/>
                    </a:cubicBezTo>
                    <a:cubicBezTo>
                      <a:pt x="341270" y="160946"/>
                      <a:pt x="439695" y="-4154"/>
                      <a:pt x="435991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 417">
                <a:extLst>
                  <a:ext uri="{FF2B5EF4-FFF2-40B4-BE49-F238E27FC236}">
                    <a16:creationId xmlns:a16="http://schemas.microsoft.com/office/drawing/2014/main" id="{277F609C-1BEE-B642-D6CB-E3C1E32CEEF2}"/>
                  </a:ext>
                </a:extLst>
              </p:cNvPr>
              <p:cNvSpPr/>
              <p:nvPr/>
            </p:nvSpPr>
            <p:spPr>
              <a:xfrm>
                <a:off x="5044936" y="4884353"/>
                <a:ext cx="526795" cy="186548"/>
              </a:xfrm>
              <a:custGeom>
                <a:avLst/>
                <a:gdLst>
                  <a:gd name="connsiteX0" fmla="*/ 139 w 526795"/>
                  <a:gd name="connsiteY0" fmla="*/ 186122 h 186548"/>
                  <a:gd name="connsiteX1" fmla="*/ 301764 w 526795"/>
                  <a:gd name="connsiteY1" fmla="*/ 151197 h 186548"/>
                  <a:gd name="connsiteX2" fmla="*/ 250964 w 526795"/>
                  <a:gd name="connsiteY2" fmla="*/ 173422 h 186548"/>
                  <a:gd name="connsiteX3" fmla="*/ 409714 w 526795"/>
                  <a:gd name="connsiteY3" fmla="*/ 97222 h 186548"/>
                  <a:gd name="connsiteX4" fmla="*/ 362089 w 526795"/>
                  <a:gd name="connsiteY4" fmla="*/ 122622 h 186548"/>
                  <a:gd name="connsiteX5" fmla="*/ 524014 w 526795"/>
                  <a:gd name="connsiteY5" fmla="*/ 1972 h 186548"/>
                  <a:gd name="connsiteX6" fmla="*/ 457339 w 526795"/>
                  <a:gd name="connsiteY6" fmla="*/ 52772 h 186548"/>
                  <a:gd name="connsiteX7" fmla="*/ 365264 w 526795"/>
                  <a:gd name="connsiteY7" fmla="*/ 119447 h 186548"/>
                  <a:gd name="connsiteX8" fmla="*/ 263664 w 526795"/>
                  <a:gd name="connsiteY8" fmla="*/ 167072 h 186548"/>
                  <a:gd name="connsiteX9" fmla="*/ 139 w 526795"/>
                  <a:gd name="connsiteY9" fmla="*/ 186122 h 186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6795" h="186548">
                    <a:moveTo>
                      <a:pt x="139" y="186122"/>
                    </a:moveTo>
                    <a:cubicBezTo>
                      <a:pt x="6489" y="183476"/>
                      <a:pt x="259960" y="153314"/>
                      <a:pt x="301764" y="151197"/>
                    </a:cubicBezTo>
                    <a:cubicBezTo>
                      <a:pt x="343568" y="149080"/>
                      <a:pt x="232972" y="182418"/>
                      <a:pt x="250964" y="173422"/>
                    </a:cubicBezTo>
                    <a:cubicBezTo>
                      <a:pt x="268956" y="164426"/>
                      <a:pt x="391193" y="105689"/>
                      <a:pt x="409714" y="97222"/>
                    </a:cubicBezTo>
                    <a:cubicBezTo>
                      <a:pt x="428235" y="88755"/>
                      <a:pt x="343039" y="138497"/>
                      <a:pt x="362089" y="122622"/>
                    </a:cubicBezTo>
                    <a:cubicBezTo>
                      <a:pt x="381139" y="106747"/>
                      <a:pt x="508139" y="13614"/>
                      <a:pt x="524014" y="1972"/>
                    </a:cubicBezTo>
                    <a:cubicBezTo>
                      <a:pt x="539889" y="-9670"/>
                      <a:pt x="483797" y="33193"/>
                      <a:pt x="457339" y="52772"/>
                    </a:cubicBezTo>
                    <a:cubicBezTo>
                      <a:pt x="430881" y="72351"/>
                      <a:pt x="397543" y="100397"/>
                      <a:pt x="365264" y="119447"/>
                    </a:cubicBezTo>
                    <a:cubicBezTo>
                      <a:pt x="332985" y="138497"/>
                      <a:pt x="320814" y="155430"/>
                      <a:pt x="263664" y="167072"/>
                    </a:cubicBezTo>
                    <a:cubicBezTo>
                      <a:pt x="206514" y="178714"/>
                      <a:pt x="-6211" y="188768"/>
                      <a:pt x="139" y="186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9" name="フリーフォーム 418">
                <a:extLst>
                  <a:ext uri="{FF2B5EF4-FFF2-40B4-BE49-F238E27FC236}">
                    <a16:creationId xmlns:a16="http://schemas.microsoft.com/office/drawing/2014/main" id="{B0D8EB5E-4CDD-21A1-9F3F-02CC33654A3C}"/>
                  </a:ext>
                </a:extLst>
              </p:cNvPr>
              <p:cNvSpPr/>
              <p:nvPr/>
            </p:nvSpPr>
            <p:spPr>
              <a:xfrm>
                <a:off x="5644555" y="4723360"/>
                <a:ext cx="284111" cy="242621"/>
              </a:xfrm>
              <a:custGeom>
                <a:avLst/>
                <a:gdLst>
                  <a:gd name="connsiteX0" fmla="*/ 283170 w 284111"/>
                  <a:gd name="connsiteY0" fmla="*/ 1040 h 242621"/>
                  <a:gd name="connsiteX1" fmla="*/ 181570 w 284111"/>
                  <a:gd name="connsiteY1" fmla="*/ 80415 h 242621"/>
                  <a:gd name="connsiteX2" fmla="*/ 99020 w 284111"/>
                  <a:gd name="connsiteY2" fmla="*/ 185190 h 242621"/>
                  <a:gd name="connsiteX3" fmla="*/ 162520 w 284111"/>
                  <a:gd name="connsiteY3" fmla="*/ 134390 h 242621"/>
                  <a:gd name="connsiteX4" fmla="*/ 19645 w 284111"/>
                  <a:gd name="connsiteY4" fmla="*/ 229640 h 242621"/>
                  <a:gd name="connsiteX5" fmla="*/ 6945 w 284111"/>
                  <a:gd name="connsiteY5" fmla="*/ 235990 h 242621"/>
                  <a:gd name="connsiteX6" fmla="*/ 73620 w 284111"/>
                  <a:gd name="connsiteY6" fmla="*/ 175665 h 242621"/>
                  <a:gd name="connsiteX7" fmla="*/ 118070 w 284111"/>
                  <a:gd name="connsiteY7" fmla="*/ 137565 h 242621"/>
                  <a:gd name="connsiteX8" fmla="*/ 283170 w 284111"/>
                  <a:gd name="connsiteY8" fmla="*/ 1040 h 242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4111" h="242621">
                    <a:moveTo>
                      <a:pt x="283170" y="1040"/>
                    </a:moveTo>
                    <a:cubicBezTo>
                      <a:pt x="293753" y="-8485"/>
                      <a:pt x="212262" y="49723"/>
                      <a:pt x="181570" y="80415"/>
                    </a:cubicBezTo>
                    <a:cubicBezTo>
                      <a:pt x="150878" y="111107"/>
                      <a:pt x="102195" y="176194"/>
                      <a:pt x="99020" y="185190"/>
                    </a:cubicBezTo>
                    <a:cubicBezTo>
                      <a:pt x="95845" y="194186"/>
                      <a:pt x="175749" y="126982"/>
                      <a:pt x="162520" y="134390"/>
                    </a:cubicBezTo>
                    <a:cubicBezTo>
                      <a:pt x="149291" y="141798"/>
                      <a:pt x="45574" y="212707"/>
                      <a:pt x="19645" y="229640"/>
                    </a:cubicBezTo>
                    <a:cubicBezTo>
                      <a:pt x="-6284" y="246573"/>
                      <a:pt x="-2051" y="244986"/>
                      <a:pt x="6945" y="235990"/>
                    </a:cubicBezTo>
                    <a:cubicBezTo>
                      <a:pt x="15941" y="226994"/>
                      <a:pt x="55099" y="192069"/>
                      <a:pt x="73620" y="175665"/>
                    </a:cubicBezTo>
                    <a:cubicBezTo>
                      <a:pt x="92141" y="159261"/>
                      <a:pt x="90024" y="162436"/>
                      <a:pt x="118070" y="137565"/>
                    </a:cubicBezTo>
                    <a:cubicBezTo>
                      <a:pt x="146116" y="112694"/>
                      <a:pt x="272587" y="10565"/>
                      <a:pt x="283170" y="10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1" name="フリーフォーム 420">
                <a:extLst>
                  <a:ext uri="{FF2B5EF4-FFF2-40B4-BE49-F238E27FC236}">
                    <a16:creationId xmlns:a16="http://schemas.microsoft.com/office/drawing/2014/main" id="{2F999151-2208-6284-835E-4B883CCDB205}"/>
                  </a:ext>
                </a:extLst>
              </p:cNvPr>
              <p:cNvSpPr/>
              <p:nvPr/>
            </p:nvSpPr>
            <p:spPr>
              <a:xfrm>
                <a:off x="5600539" y="4774344"/>
                <a:ext cx="184747" cy="105740"/>
              </a:xfrm>
              <a:custGeom>
                <a:avLst/>
                <a:gdLst>
                  <a:gd name="connsiteX0" fmla="*/ 184311 w 184747"/>
                  <a:gd name="connsiteY0" fmla="*/ 856 h 105740"/>
                  <a:gd name="connsiteX1" fmla="*/ 79536 w 184747"/>
                  <a:gd name="connsiteY1" fmla="*/ 73881 h 105740"/>
                  <a:gd name="connsiteX2" fmla="*/ 161 w 184747"/>
                  <a:gd name="connsiteY2" fmla="*/ 105631 h 105740"/>
                  <a:gd name="connsiteX3" fmla="*/ 60486 w 184747"/>
                  <a:gd name="connsiteY3" fmla="*/ 64356 h 105740"/>
                  <a:gd name="connsiteX4" fmla="*/ 114461 w 184747"/>
                  <a:gd name="connsiteY4" fmla="*/ 35781 h 105740"/>
                  <a:gd name="connsiteX5" fmla="*/ 184311 w 184747"/>
                  <a:gd name="connsiteY5" fmla="*/ 856 h 105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747" h="105740">
                    <a:moveTo>
                      <a:pt x="184311" y="856"/>
                    </a:moveTo>
                    <a:cubicBezTo>
                      <a:pt x="178490" y="7206"/>
                      <a:pt x="110228" y="56419"/>
                      <a:pt x="79536" y="73881"/>
                    </a:cubicBezTo>
                    <a:cubicBezTo>
                      <a:pt x="48844" y="91344"/>
                      <a:pt x="3336" y="107218"/>
                      <a:pt x="161" y="105631"/>
                    </a:cubicBezTo>
                    <a:cubicBezTo>
                      <a:pt x="-3014" y="104044"/>
                      <a:pt x="41436" y="75998"/>
                      <a:pt x="60486" y="64356"/>
                    </a:cubicBezTo>
                    <a:cubicBezTo>
                      <a:pt x="79536" y="52714"/>
                      <a:pt x="92765" y="46364"/>
                      <a:pt x="114461" y="35781"/>
                    </a:cubicBezTo>
                    <a:cubicBezTo>
                      <a:pt x="136157" y="25198"/>
                      <a:pt x="190132" y="-5494"/>
                      <a:pt x="184311" y="8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2" name="フリーフォーム 421">
                <a:extLst>
                  <a:ext uri="{FF2B5EF4-FFF2-40B4-BE49-F238E27FC236}">
                    <a16:creationId xmlns:a16="http://schemas.microsoft.com/office/drawing/2014/main" id="{31549D56-33CE-DAA9-F54A-478330524C89}"/>
                  </a:ext>
                </a:extLst>
              </p:cNvPr>
              <p:cNvSpPr/>
              <p:nvPr/>
            </p:nvSpPr>
            <p:spPr>
              <a:xfrm>
                <a:off x="5361714" y="4841115"/>
                <a:ext cx="321536" cy="284700"/>
              </a:xfrm>
              <a:custGeom>
                <a:avLst/>
                <a:gdLst>
                  <a:gd name="connsiteX0" fmla="*/ 229461 w 321536"/>
                  <a:gd name="connsiteY0" fmla="*/ 760 h 284700"/>
                  <a:gd name="connsiteX1" fmla="*/ 273911 w 321536"/>
                  <a:gd name="connsiteY1" fmla="*/ 61085 h 284700"/>
                  <a:gd name="connsiteX2" fmla="*/ 321536 w 321536"/>
                  <a:gd name="connsiteY2" fmla="*/ 115060 h 284700"/>
                  <a:gd name="connsiteX3" fmla="*/ 273911 w 321536"/>
                  <a:gd name="connsiteY3" fmla="*/ 105535 h 284700"/>
                  <a:gd name="connsiteX4" fmla="*/ 219936 w 321536"/>
                  <a:gd name="connsiteY4" fmla="*/ 124585 h 284700"/>
                  <a:gd name="connsiteX5" fmla="*/ 146911 w 321536"/>
                  <a:gd name="connsiteY5" fmla="*/ 207135 h 284700"/>
                  <a:gd name="connsiteX6" fmla="*/ 42136 w 321536"/>
                  <a:gd name="connsiteY6" fmla="*/ 276985 h 284700"/>
                  <a:gd name="connsiteX7" fmla="*/ 70711 w 321536"/>
                  <a:gd name="connsiteY7" fmla="*/ 248410 h 284700"/>
                  <a:gd name="connsiteX8" fmla="*/ 861 w 321536"/>
                  <a:gd name="connsiteY8" fmla="*/ 283335 h 284700"/>
                  <a:gd name="connsiteX9" fmla="*/ 127861 w 321536"/>
                  <a:gd name="connsiteY9" fmla="*/ 191260 h 284700"/>
                  <a:gd name="connsiteX10" fmla="*/ 226286 w 321536"/>
                  <a:gd name="connsiteY10" fmla="*/ 111885 h 284700"/>
                  <a:gd name="connsiteX11" fmla="*/ 292961 w 321536"/>
                  <a:gd name="connsiteY11" fmla="*/ 105535 h 284700"/>
                  <a:gd name="connsiteX12" fmla="*/ 229461 w 321536"/>
                  <a:gd name="connsiteY12" fmla="*/ 760 h 284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21536" h="284700">
                    <a:moveTo>
                      <a:pt x="229461" y="760"/>
                    </a:moveTo>
                    <a:cubicBezTo>
                      <a:pt x="226286" y="-6648"/>
                      <a:pt x="258565" y="42035"/>
                      <a:pt x="273911" y="61085"/>
                    </a:cubicBezTo>
                    <a:cubicBezTo>
                      <a:pt x="289257" y="80135"/>
                      <a:pt x="321536" y="107652"/>
                      <a:pt x="321536" y="115060"/>
                    </a:cubicBezTo>
                    <a:cubicBezTo>
                      <a:pt x="321536" y="122468"/>
                      <a:pt x="290844" y="103948"/>
                      <a:pt x="273911" y="105535"/>
                    </a:cubicBezTo>
                    <a:cubicBezTo>
                      <a:pt x="256978" y="107123"/>
                      <a:pt x="241103" y="107652"/>
                      <a:pt x="219936" y="124585"/>
                    </a:cubicBezTo>
                    <a:cubicBezTo>
                      <a:pt x="198769" y="141518"/>
                      <a:pt x="176544" y="181735"/>
                      <a:pt x="146911" y="207135"/>
                    </a:cubicBezTo>
                    <a:cubicBezTo>
                      <a:pt x="117278" y="232535"/>
                      <a:pt x="54836" y="270106"/>
                      <a:pt x="42136" y="276985"/>
                    </a:cubicBezTo>
                    <a:cubicBezTo>
                      <a:pt x="29436" y="283864"/>
                      <a:pt x="77590" y="247352"/>
                      <a:pt x="70711" y="248410"/>
                    </a:cubicBezTo>
                    <a:cubicBezTo>
                      <a:pt x="63832" y="249468"/>
                      <a:pt x="-8664" y="292860"/>
                      <a:pt x="861" y="283335"/>
                    </a:cubicBezTo>
                    <a:cubicBezTo>
                      <a:pt x="10386" y="273810"/>
                      <a:pt x="90290" y="219835"/>
                      <a:pt x="127861" y="191260"/>
                    </a:cubicBezTo>
                    <a:cubicBezTo>
                      <a:pt x="165432" y="162685"/>
                      <a:pt x="198769" y="126173"/>
                      <a:pt x="226286" y="111885"/>
                    </a:cubicBezTo>
                    <a:cubicBezTo>
                      <a:pt x="253803" y="97598"/>
                      <a:pt x="288199" y="117706"/>
                      <a:pt x="292961" y="105535"/>
                    </a:cubicBezTo>
                    <a:cubicBezTo>
                      <a:pt x="297723" y="93364"/>
                      <a:pt x="232636" y="8168"/>
                      <a:pt x="229461" y="7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3" name="フリーフォーム 422">
                <a:extLst>
                  <a:ext uri="{FF2B5EF4-FFF2-40B4-BE49-F238E27FC236}">
                    <a16:creationId xmlns:a16="http://schemas.microsoft.com/office/drawing/2014/main" id="{6E11FC34-432E-093E-5271-AEA4381B42F1}"/>
                  </a:ext>
                </a:extLst>
              </p:cNvPr>
              <p:cNvSpPr/>
              <p:nvPr/>
            </p:nvSpPr>
            <p:spPr>
              <a:xfrm>
                <a:off x="5472314" y="4829141"/>
                <a:ext cx="258959" cy="130231"/>
              </a:xfrm>
              <a:custGeom>
                <a:avLst/>
                <a:gdLst>
                  <a:gd name="connsiteX0" fmla="*/ 258561 w 258959"/>
                  <a:gd name="connsiteY0" fmla="*/ 34 h 130231"/>
                  <a:gd name="connsiteX1" fmla="*/ 153786 w 258959"/>
                  <a:gd name="connsiteY1" fmla="*/ 38134 h 130231"/>
                  <a:gd name="connsiteX2" fmla="*/ 93461 w 258959"/>
                  <a:gd name="connsiteY2" fmla="*/ 54009 h 130231"/>
                  <a:gd name="connsiteX3" fmla="*/ 118861 w 258959"/>
                  <a:gd name="connsiteY3" fmla="*/ 82584 h 130231"/>
                  <a:gd name="connsiteX4" fmla="*/ 153786 w 258959"/>
                  <a:gd name="connsiteY4" fmla="*/ 130209 h 130231"/>
                  <a:gd name="connsiteX5" fmla="*/ 112511 w 258959"/>
                  <a:gd name="connsiteY5" fmla="*/ 76234 h 130231"/>
                  <a:gd name="connsiteX6" fmla="*/ 36311 w 258959"/>
                  <a:gd name="connsiteY6" fmla="*/ 85759 h 130231"/>
                  <a:gd name="connsiteX7" fmla="*/ 1386 w 258959"/>
                  <a:gd name="connsiteY7" fmla="*/ 101634 h 130231"/>
                  <a:gd name="connsiteX8" fmla="*/ 80761 w 258959"/>
                  <a:gd name="connsiteY8" fmla="*/ 63534 h 130231"/>
                  <a:gd name="connsiteX9" fmla="*/ 112511 w 258959"/>
                  <a:gd name="connsiteY9" fmla="*/ 31784 h 130231"/>
                  <a:gd name="connsiteX10" fmla="*/ 258561 w 258959"/>
                  <a:gd name="connsiteY10" fmla="*/ 34 h 13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959" h="130231">
                    <a:moveTo>
                      <a:pt x="258561" y="34"/>
                    </a:moveTo>
                    <a:cubicBezTo>
                      <a:pt x="265440" y="1092"/>
                      <a:pt x="181303" y="29138"/>
                      <a:pt x="153786" y="38134"/>
                    </a:cubicBezTo>
                    <a:cubicBezTo>
                      <a:pt x="126269" y="47130"/>
                      <a:pt x="99282" y="46601"/>
                      <a:pt x="93461" y="54009"/>
                    </a:cubicBezTo>
                    <a:cubicBezTo>
                      <a:pt x="87640" y="61417"/>
                      <a:pt x="108807" y="69884"/>
                      <a:pt x="118861" y="82584"/>
                    </a:cubicBezTo>
                    <a:cubicBezTo>
                      <a:pt x="128915" y="95284"/>
                      <a:pt x="154844" y="131267"/>
                      <a:pt x="153786" y="130209"/>
                    </a:cubicBezTo>
                    <a:cubicBezTo>
                      <a:pt x="152728" y="129151"/>
                      <a:pt x="132090" y="83642"/>
                      <a:pt x="112511" y="76234"/>
                    </a:cubicBezTo>
                    <a:cubicBezTo>
                      <a:pt x="92932" y="68826"/>
                      <a:pt x="54832" y="81526"/>
                      <a:pt x="36311" y="85759"/>
                    </a:cubicBezTo>
                    <a:cubicBezTo>
                      <a:pt x="17790" y="89992"/>
                      <a:pt x="-6022" y="105338"/>
                      <a:pt x="1386" y="101634"/>
                    </a:cubicBezTo>
                    <a:cubicBezTo>
                      <a:pt x="8794" y="97930"/>
                      <a:pt x="62240" y="75176"/>
                      <a:pt x="80761" y="63534"/>
                    </a:cubicBezTo>
                    <a:cubicBezTo>
                      <a:pt x="99282" y="51892"/>
                      <a:pt x="83407" y="40780"/>
                      <a:pt x="112511" y="31784"/>
                    </a:cubicBezTo>
                    <a:cubicBezTo>
                      <a:pt x="141615" y="22788"/>
                      <a:pt x="251682" y="-1024"/>
                      <a:pt x="258561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4" name="フリーフォーム 423">
                <a:extLst>
                  <a:ext uri="{FF2B5EF4-FFF2-40B4-BE49-F238E27FC236}">
                    <a16:creationId xmlns:a16="http://schemas.microsoft.com/office/drawing/2014/main" id="{6BE819C6-0D1B-0414-3162-8D01A26F1C39}"/>
                  </a:ext>
                </a:extLst>
              </p:cNvPr>
              <p:cNvSpPr/>
              <p:nvPr/>
            </p:nvSpPr>
            <p:spPr>
              <a:xfrm>
                <a:off x="5012476" y="5038033"/>
                <a:ext cx="77053" cy="366116"/>
              </a:xfrm>
              <a:custGeom>
                <a:avLst/>
                <a:gdLst>
                  <a:gd name="connsiteX0" fmla="*/ 77049 w 77053"/>
                  <a:gd name="connsiteY0" fmla="*/ 692 h 366116"/>
                  <a:gd name="connsiteX1" fmla="*/ 23074 w 77053"/>
                  <a:gd name="connsiteY1" fmla="*/ 105467 h 366116"/>
                  <a:gd name="connsiteX2" fmla="*/ 23074 w 77053"/>
                  <a:gd name="connsiteY2" fmla="*/ 137217 h 366116"/>
                  <a:gd name="connsiteX3" fmla="*/ 42124 w 77053"/>
                  <a:gd name="connsiteY3" fmla="*/ 92767 h 366116"/>
                  <a:gd name="connsiteX4" fmla="*/ 16724 w 77053"/>
                  <a:gd name="connsiteY4" fmla="*/ 178492 h 366116"/>
                  <a:gd name="connsiteX5" fmla="*/ 7199 w 77053"/>
                  <a:gd name="connsiteY5" fmla="*/ 238817 h 366116"/>
                  <a:gd name="connsiteX6" fmla="*/ 10374 w 77053"/>
                  <a:gd name="connsiteY6" fmla="*/ 365817 h 366116"/>
                  <a:gd name="connsiteX7" fmla="*/ 4024 w 77053"/>
                  <a:gd name="connsiteY7" fmla="*/ 270567 h 366116"/>
                  <a:gd name="connsiteX8" fmla="*/ 849 w 77053"/>
                  <a:gd name="connsiteY8" fmla="*/ 159442 h 366116"/>
                  <a:gd name="connsiteX9" fmla="*/ 19899 w 77053"/>
                  <a:gd name="connsiteY9" fmla="*/ 64192 h 366116"/>
                  <a:gd name="connsiteX10" fmla="*/ 77049 w 77053"/>
                  <a:gd name="connsiteY10" fmla="*/ 692 h 3661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7053" h="366116">
                    <a:moveTo>
                      <a:pt x="77049" y="692"/>
                    </a:moveTo>
                    <a:cubicBezTo>
                      <a:pt x="77578" y="7571"/>
                      <a:pt x="32070" y="82713"/>
                      <a:pt x="23074" y="105467"/>
                    </a:cubicBezTo>
                    <a:cubicBezTo>
                      <a:pt x="14078" y="128221"/>
                      <a:pt x="19899" y="139334"/>
                      <a:pt x="23074" y="137217"/>
                    </a:cubicBezTo>
                    <a:cubicBezTo>
                      <a:pt x="26249" y="135100"/>
                      <a:pt x="43182" y="85888"/>
                      <a:pt x="42124" y="92767"/>
                    </a:cubicBezTo>
                    <a:cubicBezTo>
                      <a:pt x="41066" y="99646"/>
                      <a:pt x="22545" y="154150"/>
                      <a:pt x="16724" y="178492"/>
                    </a:cubicBezTo>
                    <a:cubicBezTo>
                      <a:pt x="10903" y="202834"/>
                      <a:pt x="8257" y="207596"/>
                      <a:pt x="7199" y="238817"/>
                    </a:cubicBezTo>
                    <a:cubicBezTo>
                      <a:pt x="6141" y="270038"/>
                      <a:pt x="10903" y="360525"/>
                      <a:pt x="10374" y="365817"/>
                    </a:cubicBezTo>
                    <a:cubicBezTo>
                      <a:pt x="9845" y="371109"/>
                      <a:pt x="5611" y="304963"/>
                      <a:pt x="4024" y="270567"/>
                    </a:cubicBezTo>
                    <a:cubicBezTo>
                      <a:pt x="2436" y="236171"/>
                      <a:pt x="-1797" y="193838"/>
                      <a:pt x="849" y="159442"/>
                    </a:cubicBezTo>
                    <a:cubicBezTo>
                      <a:pt x="3495" y="125046"/>
                      <a:pt x="9316" y="88534"/>
                      <a:pt x="19899" y="64192"/>
                    </a:cubicBezTo>
                    <a:cubicBezTo>
                      <a:pt x="30482" y="39850"/>
                      <a:pt x="76520" y="-6187"/>
                      <a:pt x="77049" y="6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5" name="フリーフォーム 424">
                <a:extLst>
                  <a:ext uri="{FF2B5EF4-FFF2-40B4-BE49-F238E27FC236}">
                    <a16:creationId xmlns:a16="http://schemas.microsoft.com/office/drawing/2014/main" id="{B356022E-FDEE-D582-76D4-F74C3D1AD9A0}"/>
                  </a:ext>
                </a:extLst>
              </p:cNvPr>
              <p:cNvSpPr/>
              <p:nvPr/>
            </p:nvSpPr>
            <p:spPr>
              <a:xfrm>
                <a:off x="5009954" y="5089767"/>
                <a:ext cx="559236" cy="447460"/>
              </a:xfrm>
              <a:custGeom>
                <a:avLst/>
                <a:gdLst>
                  <a:gd name="connsiteX0" fmla="*/ 196 w 559236"/>
                  <a:gd name="connsiteY0" fmla="*/ 79133 h 447460"/>
                  <a:gd name="connsiteX1" fmla="*/ 254196 w 559236"/>
                  <a:gd name="connsiteY1" fmla="*/ 44208 h 447460"/>
                  <a:gd name="connsiteX2" fmla="*/ 158946 w 559236"/>
                  <a:gd name="connsiteY2" fmla="*/ 69608 h 447460"/>
                  <a:gd name="connsiteX3" fmla="*/ 381196 w 559236"/>
                  <a:gd name="connsiteY3" fmla="*/ 31508 h 447460"/>
                  <a:gd name="connsiteX4" fmla="*/ 371671 w 559236"/>
                  <a:gd name="connsiteY4" fmla="*/ 50558 h 447460"/>
                  <a:gd name="connsiteX5" fmla="*/ 406596 w 559236"/>
                  <a:gd name="connsiteY5" fmla="*/ 114058 h 447460"/>
                  <a:gd name="connsiteX6" fmla="*/ 381196 w 559236"/>
                  <a:gd name="connsiteY6" fmla="*/ 110883 h 447460"/>
                  <a:gd name="connsiteX7" fmla="*/ 416121 w 559236"/>
                  <a:gd name="connsiteY7" fmla="*/ 136283 h 447460"/>
                  <a:gd name="connsiteX8" fmla="*/ 416121 w 559236"/>
                  <a:gd name="connsiteY8" fmla="*/ 190258 h 447460"/>
                  <a:gd name="connsiteX9" fmla="*/ 454221 w 559236"/>
                  <a:gd name="connsiteY9" fmla="*/ 263283 h 447460"/>
                  <a:gd name="connsiteX10" fmla="*/ 463746 w 559236"/>
                  <a:gd name="connsiteY10" fmla="*/ 234708 h 447460"/>
                  <a:gd name="connsiteX11" fmla="*/ 555821 w 559236"/>
                  <a:gd name="connsiteY11" fmla="*/ 441083 h 447460"/>
                  <a:gd name="connsiteX12" fmla="*/ 530421 w 559236"/>
                  <a:gd name="connsiteY12" fmla="*/ 383933 h 447460"/>
                  <a:gd name="connsiteX13" fmla="*/ 444696 w 559236"/>
                  <a:gd name="connsiteY13" fmla="*/ 272808 h 447460"/>
                  <a:gd name="connsiteX14" fmla="*/ 387546 w 559236"/>
                  <a:gd name="connsiteY14" fmla="*/ 85483 h 447460"/>
                  <a:gd name="connsiteX15" fmla="*/ 403421 w 559236"/>
                  <a:gd name="connsiteY15" fmla="*/ 2933 h 447460"/>
                  <a:gd name="connsiteX16" fmla="*/ 362146 w 559236"/>
                  <a:gd name="connsiteY16" fmla="*/ 18808 h 447460"/>
                  <a:gd name="connsiteX17" fmla="*/ 301821 w 559236"/>
                  <a:gd name="connsiteY17" fmla="*/ 21983 h 447460"/>
                  <a:gd name="connsiteX18" fmla="*/ 196 w 559236"/>
                  <a:gd name="connsiteY18" fmla="*/ 79133 h 447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59236" h="447460">
                    <a:moveTo>
                      <a:pt x="196" y="79133"/>
                    </a:moveTo>
                    <a:cubicBezTo>
                      <a:pt x="-7741" y="82837"/>
                      <a:pt x="227738" y="45795"/>
                      <a:pt x="254196" y="44208"/>
                    </a:cubicBezTo>
                    <a:cubicBezTo>
                      <a:pt x="280654" y="42620"/>
                      <a:pt x="137779" y="71725"/>
                      <a:pt x="158946" y="69608"/>
                    </a:cubicBezTo>
                    <a:cubicBezTo>
                      <a:pt x="180113" y="67491"/>
                      <a:pt x="381196" y="31508"/>
                      <a:pt x="381196" y="31508"/>
                    </a:cubicBezTo>
                    <a:cubicBezTo>
                      <a:pt x="416650" y="28333"/>
                      <a:pt x="367438" y="36800"/>
                      <a:pt x="371671" y="50558"/>
                    </a:cubicBezTo>
                    <a:cubicBezTo>
                      <a:pt x="375904" y="64316"/>
                      <a:pt x="405009" y="104004"/>
                      <a:pt x="406596" y="114058"/>
                    </a:cubicBezTo>
                    <a:cubicBezTo>
                      <a:pt x="408183" y="124112"/>
                      <a:pt x="379609" y="107179"/>
                      <a:pt x="381196" y="110883"/>
                    </a:cubicBezTo>
                    <a:cubicBezTo>
                      <a:pt x="382783" y="114587"/>
                      <a:pt x="410300" y="123054"/>
                      <a:pt x="416121" y="136283"/>
                    </a:cubicBezTo>
                    <a:cubicBezTo>
                      <a:pt x="421942" y="149512"/>
                      <a:pt x="409771" y="169091"/>
                      <a:pt x="416121" y="190258"/>
                    </a:cubicBezTo>
                    <a:cubicBezTo>
                      <a:pt x="422471" y="211425"/>
                      <a:pt x="446284" y="255875"/>
                      <a:pt x="454221" y="263283"/>
                    </a:cubicBezTo>
                    <a:cubicBezTo>
                      <a:pt x="462159" y="270691"/>
                      <a:pt x="446813" y="205075"/>
                      <a:pt x="463746" y="234708"/>
                    </a:cubicBezTo>
                    <a:cubicBezTo>
                      <a:pt x="480679" y="264341"/>
                      <a:pt x="544709" y="416212"/>
                      <a:pt x="555821" y="441083"/>
                    </a:cubicBezTo>
                    <a:cubicBezTo>
                      <a:pt x="566933" y="465954"/>
                      <a:pt x="548942" y="411979"/>
                      <a:pt x="530421" y="383933"/>
                    </a:cubicBezTo>
                    <a:cubicBezTo>
                      <a:pt x="511900" y="355887"/>
                      <a:pt x="468508" y="322550"/>
                      <a:pt x="444696" y="272808"/>
                    </a:cubicBezTo>
                    <a:cubicBezTo>
                      <a:pt x="420884" y="223066"/>
                      <a:pt x="394425" y="130462"/>
                      <a:pt x="387546" y="85483"/>
                    </a:cubicBezTo>
                    <a:cubicBezTo>
                      <a:pt x="380667" y="40504"/>
                      <a:pt x="407654" y="14045"/>
                      <a:pt x="403421" y="2933"/>
                    </a:cubicBezTo>
                    <a:cubicBezTo>
                      <a:pt x="399188" y="-8180"/>
                      <a:pt x="379079" y="15633"/>
                      <a:pt x="362146" y="18808"/>
                    </a:cubicBezTo>
                    <a:cubicBezTo>
                      <a:pt x="345213" y="21983"/>
                      <a:pt x="355267" y="11400"/>
                      <a:pt x="301821" y="21983"/>
                    </a:cubicBezTo>
                    <a:lnTo>
                      <a:pt x="196" y="7913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6" name="フリーフォーム 425">
                <a:extLst>
                  <a:ext uri="{FF2B5EF4-FFF2-40B4-BE49-F238E27FC236}">
                    <a16:creationId xmlns:a16="http://schemas.microsoft.com/office/drawing/2014/main" id="{26257B25-9E6A-883B-092F-0089BF75873F}"/>
                  </a:ext>
                </a:extLst>
              </p:cNvPr>
              <p:cNvSpPr/>
              <p:nvPr/>
            </p:nvSpPr>
            <p:spPr>
              <a:xfrm>
                <a:off x="5562775" y="4810125"/>
                <a:ext cx="441150" cy="712559"/>
              </a:xfrm>
              <a:custGeom>
                <a:avLst/>
                <a:gdLst>
                  <a:gd name="connsiteX0" fmla="*/ 441150 w 441150"/>
                  <a:gd name="connsiteY0" fmla="*/ 0 h 712559"/>
                  <a:gd name="connsiteX1" fmla="*/ 336375 w 441150"/>
                  <a:gd name="connsiteY1" fmla="*/ 158750 h 712559"/>
                  <a:gd name="connsiteX2" fmla="*/ 371300 w 441150"/>
                  <a:gd name="connsiteY2" fmla="*/ 127000 h 712559"/>
                  <a:gd name="connsiteX3" fmla="*/ 339550 w 441150"/>
                  <a:gd name="connsiteY3" fmla="*/ 193675 h 712559"/>
                  <a:gd name="connsiteX4" fmla="*/ 269700 w 441150"/>
                  <a:gd name="connsiteY4" fmla="*/ 342900 h 712559"/>
                  <a:gd name="connsiteX5" fmla="*/ 282400 w 441150"/>
                  <a:gd name="connsiteY5" fmla="*/ 314325 h 712559"/>
                  <a:gd name="connsiteX6" fmla="*/ 199850 w 441150"/>
                  <a:gd name="connsiteY6" fmla="*/ 438150 h 712559"/>
                  <a:gd name="connsiteX7" fmla="*/ 3000 w 441150"/>
                  <a:gd name="connsiteY7" fmla="*/ 708025 h 712559"/>
                  <a:gd name="connsiteX8" fmla="*/ 95075 w 441150"/>
                  <a:gd name="connsiteY8" fmla="*/ 584200 h 712559"/>
                  <a:gd name="connsiteX9" fmla="*/ 285575 w 441150"/>
                  <a:gd name="connsiteY9" fmla="*/ 288925 h 712559"/>
                  <a:gd name="connsiteX10" fmla="*/ 244300 w 441150"/>
                  <a:gd name="connsiteY10" fmla="*/ 349250 h 712559"/>
                  <a:gd name="connsiteX11" fmla="*/ 377650 w 441150"/>
                  <a:gd name="connsiteY11" fmla="*/ 130175 h 712559"/>
                  <a:gd name="connsiteX12" fmla="*/ 441150 w 441150"/>
                  <a:gd name="connsiteY12" fmla="*/ 0 h 712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41150" h="712559">
                    <a:moveTo>
                      <a:pt x="441150" y="0"/>
                    </a:moveTo>
                    <a:cubicBezTo>
                      <a:pt x="394583" y="68791"/>
                      <a:pt x="348017" y="137583"/>
                      <a:pt x="336375" y="158750"/>
                    </a:cubicBezTo>
                    <a:cubicBezTo>
                      <a:pt x="324733" y="179917"/>
                      <a:pt x="370771" y="121179"/>
                      <a:pt x="371300" y="127000"/>
                    </a:cubicBezTo>
                    <a:cubicBezTo>
                      <a:pt x="371829" y="132821"/>
                      <a:pt x="356483" y="157692"/>
                      <a:pt x="339550" y="193675"/>
                    </a:cubicBezTo>
                    <a:cubicBezTo>
                      <a:pt x="322617" y="229658"/>
                      <a:pt x="279225" y="322792"/>
                      <a:pt x="269700" y="342900"/>
                    </a:cubicBezTo>
                    <a:cubicBezTo>
                      <a:pt x="260175" y="363008"/>
                      <a:pt x="294042" y="298450"/>
                      <a:pt x="282400" y="314325"/>
                    </a:cubicBezTo>
                    <a:cubicBezTo>
                      <a:pt x="270758" y="330200"/>
                      <a:pt x="246417" y="372533"/>
                      <a:pt x="199850" y="438150"/>
                    </a:cubicBezTo>
                    <a:cubicBezTo>
                      <a:pt x="153283" y="503767"/>
                      <a:pt x="20463" y="683683"/>
                      <a:pt x="3000" y="708025"/>
                    </a:cubicBezTo>
                    <a:cubicBezTo>
                      <a:pt x="-14463" y="732367"/>
                      <a:pt x="47979" y="654050"/>
                      <a:pt x="95075" y="584200"/>
                    </a:cubicBezTo>
                    <a:cubicBezTo>
                      <a:pt x="142171" y="514350"/>
                      <a:pt x="260704" y="328083"/>
                      <a:pt x="285575" y="288925"/>
                    </a:cubicBezTo>
                    <a:cubicBezTo>
                      <a:pt x="310446" y="249767"/>
                      <a:pt x="228954" y="375708"/>
                      <a:pt x="244300" y="349250"/>
                    </a:cubicBezTo>
                    <a:cubicBezTo>
                      <a:pt x="259646" y="322792"/>
                      <a:pt x="377650" y="130175"/>
                      <a:pt x="377650" y="130175"/>
                    </a:cubicBezTo>
                    <a:lnTo>
                      <a:pt x="44115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7" name="フリーフォーム 426">
                <a:extLst>
                  <a:ext uri="{FF2B5EF4-FFF2-40B4-BE49-F238E27FC236}">
                    <a16:creationId xmlns:a16="http://schemas.microsoft.com/office/drawing/2014/main" id="{CB519088-835B-47D5-5276-019FC8DD964A}"/>
                  </a:ext>
                </a:extLst>
              </p:cNvPr>
              <p:cNvSpPr/>
              <p:nvPr/>
            </p:nvSpPr>
            <p:spPr>
              <a:xfrm>
                <a:off x="6232421" y="4489442"/>
                <a:ext cx="254290" cy="207466"/>
              </a:xfrm>
              <a:custGeom>
                <a:avLst/>
                <a:gdLst>
                  <a:gd name="connsiteX0" fmla="*/ 104 w 254290"/>
                  <a:gd name="connsiteY0" fmla="*/ 8 h 207466"/>
                  <a:gd name="connsiteX1" fmla="*/ 142979 w 254290"/>
                  <a:gd name="connsiteY1" fmla="*/ 130183 h 207466"/>
                  <a:gd name="connsiteX2" fmla="*/ 177904 w 254290"/>
                  <a:gd name="connsiteY2" fmla="*/ 174633 h 207466"/>
                  <a:gd name="connsiteX3" fmla="*/ 130279 w 254290"/>
                  <a:gd name="connsiteY3" fmla="*/ 155583 h 207466"/>
                  <a:gd name="connsiteX4" fmla="*/ 190604 w 254290"/>
                  <a:gd name="connsiteY4" fmla="*/ 206383 h 207466"/>
                  <a:gd name="connsiteX5" fmla="*/ 247754 w 254290"/>
                  <a:gd name="connsiteY5" fmla="*/ 187333 h 207466"/>
                  <a:gd name="connsiteX6" fmla="*/ 244579 w 254290"/>
                  <a:gd name="connsiteY6" fmla="*/ 152408 h 207466"/>
                  <a:gd name="connsiteX7" fmla="*/ 177904 w 254290"/>
                  <a:gd name="connsiteY7" fmla="*/ 76208 h 207466"/>
                  <a:gd name="connsiteX8" fmla="*/ 254104 w 254290"/>
                  <a:gd name="connsiteY8" fmla="*/ 168283 h 207466"/>
                  <a:gd name="connsiteX9" fmla="*/ 196954 w 254290"/>
                  <a:gd name="connsiteY9" fmla="*/ 196858 h 207466"/>
                  <a:gd name="connsiteX10" fmla="*/ 120754 w 254290"/>
                  <a:gd name="connsiteY10" fmla="*/ 136533 h 207466"/>
                  <a:gd name="connsiteX11" fmla="*/ 104 w 254290"/>
                  <a:gd name="connsiteY11" fmla="*/ 8 h 207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4290" h="207466">
                    <a:moveTo>
                      <a:pt x="104" y="8"/>
                    </a:moveTo>
                    <a:cubicBezTo>
                      <a:pt x="3808" y="-1050"/>
                      <a:pt x="113346" y="101079"/>
                      <a:pt x="142979" y="130183"/>
                    </a:cubicBezTo>
                    <a:cubicBezTo>
                      <a:pt x="172612" y="159287"/>
                      <a:pt x="180021" y="170400"/>
                      <a:pt x="177904" y="174633"/>
                    </a:cubicBezTo>
                    <a:cubicBezTo>
                      <a:pt x="175787" y="178866"/>
                      <a:pt x="128162" y="150291"/>
                      <a:pt x="130279" y="155583"/>
                    </a:cubicBezTo>
                    <a:cubicBezTo>
                      <a:pt x="132396" y="160875"/>
                      <a:pt x="171025" y="201091"/>
                      <a:pt x="190604" y="206383"/>
                    </a:cubicBezTo>
                    <a:cubicBezTo>
                      <a:pt x="210183" y="211675"/>
                      <a:pt x="238758" y="196329"/>
                      <a:pt x="247754" y="187333"/>
                    </a:cubicBezTo>
                    <a:cubicBezTo>
                      <a:pt x="256750" y="178337"/>
                      <a:pt x="256221" y="170929"/>
                      <a:pt x="244579" y="152408"/>
                    </a:cubicBezTo>
                    <a:cubicBezTo>
                      <a:pt x="232937" y="133887"/>
                      <a:pt x="176317" y="73562"/>
                      <a:pt x="177904" y="76208"/>
                    </a:cubicBezTo>
                    <a:cubicBezTo>
                      <a:pt x="179492" y="78854"/>
                      <a:pt x="250929" y="148175"/>
                      <a:pt x="254104" y="168283"/>
                    </a:cubicBezTo>
                    <a:cubicBezTo>
                      <a:pt x="257279" y="188391"/>
                      <a:pt x="219179" y="202150"/>
                      <a:pt x="196954" y="196858"/>
                    </a:cubicBezTo>
                    <a:cubicBezTo>
                      <a:pt x="174729" y="191566"/>
                      <a:pt x="149329" y="166166"/>
                      <a:pt x="120754" y="136533"/>
                    </a:cubicBezTo>
                    <a:cubicBezTo>
                      <a:pt x="92179" y="106900"/>
                      <a:pt x="-3600" y="1066"/>
                      <a:pt x="104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8" name="フリーフォーム 427">
                <a:extLst>
                  <a:ext uri="{FF2B5EF4-FFF2-40B4-BE49-F238E27FC236}">
                    <a16:creationId xmlns:a16="http://schemas.microsoft.com/office/drawing/2014/main" id="{7C304A45-2328-4EE2-C204-8F5623450B22}"/>
                  </a:ext>
                </a:extLst>
              </p:cNvPr>
              <p:cNvSpPr/>
              <p:nvPr/>
            </p:nvSpPr>
            <p:spPr>
              <a:xfrm>
                <a:off x="6349904" y="4591049"/>
                <a:ext cx="77853" cy="242572"/>
              </a:xfrm>
              <a:custGeom>
                <a:avLst/>
                <a:gdLst>
                  <a:gd name="connsiteX0" fmla="*/ 96 w 77853"/>
                  <a:gd name="connsiteY0" fmla="*/ 1 h 242572"/>
                  <a:gd name="connsiteX1" fmla="*/ 60421 w 77853"/>
                  <a:gd name="connsiteY1" fmla="*/ 152401 h 242572"/>
                  <a:gd name="connsiteX2" fmla="*/ 63596 w 77853"/>
                  <a:gd name="connsiteY2" fmla="*/ 203201 h 242572"/>
                  <a:gd name="connsiteX3" fmla="*/ 57246 w 77853"/>
                  <a:gd name="connsiteY3" fmla="*/ 241301 h 242572"/>
                  <a:gd name="connsiteX4" fmla="*/ 76296 w 77853"/>
                  <a:gd name="connsiteY4" fmla="*/ 155576 h 242572"/>
                  <a:gd name="connsiteX5" fmla="*/ 96 w 77853"/>
                  <a:gd name="connsiteY5" fmla="*/ 1 h 242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7853" h="242572">
                    <a:moveTo>
                      <a:pt x="96" y="1"/>
                    </a:moveTo>
                    <a:cubicBezTo>
                      <a:pt x="-2550" y="-528"/>
                      <a:pt x="49838" y="118534"/>
                      <a:pt x="60421" y="152401"/>
                    </a:cubicBezTo>
                    <a:cubicBezTo>
                      <a:pt x="71004" y="186268"/>
                      <a:pt x="64125" y="188384"/>
                      <a:pt x="63596" y="203201"/>
                    </a:cubicBezTo>
                    <a:cubicBezTo>
                      <a:pt x="63067" y="218018"/>
                      <a:pt x="55129" y="249238"/>
                      <a:pt x="57246" y="241301"/>
                    </a:cubicBezTo>
                    <a:cubicBezTo>
                      <a:pt x="59363" y="233364"/>
                      <a:pt x="84233" y="193676"/>
                      <a:pt x="76296" y="155576"/>
                    </a:cubicBezTo>
                    <a:cubicBezTo>
                      <a:pt x="68359" y="117476"/>
                      <a:pt x="2742" y="530"/>
                      <a:pt x="9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9" name="フリーフォーム 428">
                <a:extLst>
                  <a:ext uri="{FF2B5EF4-FFF2-40B4-BE49-F238E27FC236}">
                    <a16:creationId xmlns:a16="http://schemas.microsoft.com/office/drawing/2014/main" id="{F532A194-DCBA-6BD8-9E38-E915E2A56879}"/>
                  </a:ext>
                </a:extLst>
              </p:cNvPr>
              <p:cNvSpPr/>
              <p:nvPr/>
            </p:nvSpPr>
            <p:spPr>
              <a:xfrm>
                <a:off x="6210014" y="4510490"/>
                <a:ext cx="209020" cy="289051"/>
              </a:xfrm>
              <a:custGeom>
                <a:avLst/>
                <a:gdLst>
                  <a:gd name="connsiteX0" fmla="*/ 286 w 209020"/>
                  <a:gd name="connsiteY0" fmla="*/ 1185 h 289051"/>
                  <a:gd name="connsiteX1" fmla="*/ 92361 w 209020"/>
                  <a:gd name="connsiteY1" fmla="*/ 201210 h 289051"/>
                  <a:gd name="connsiteX2" fmla="*/ 86011 w 209020"/>
                  <a:gd name="connsiteY2" fmla="*/ 156760 h 289051"/>
                  <a:gd name="connsiteX3" fmla="*/ 101886 w 209020"/>
                  <a:gd name="connsiteY3" fmla="*/ 226610 h 289051"/>
                  <a:gd name="connsiteX4" fmla="*/ 127286 w 209020"/>
                  <a:gd name="connsiteY4" fmla="*/ 255185 h 289051"/>
                  <a:gd name="connsiteX5" fmla="*/ 206661 w 209020"/>
                  <a:gd name="connsiteY5" fmla="*/ 286935 h 289051"/>
                  <a:gd name="connsiteX6" fmla="*/ 181261 w 209020"/>
                  <a:gd name="connsiteY6" fmla="*/ 280585 h 289051"/>
                  <a:gd name="connsiteX7" fmla="*/ 111411 w 209020"/>
                  <a:gd name="connsiteY7" fmla="*/ 236135 h 289051"/>
                  <a:gd name="connsiteX8" fmla="*/ 89186 w 209020"/>
                  <a:gd name="connsiteY8" fmla="*/ 159935 h 289051"/>
                  <a:gd name="connsiteX9" fmla="*/ 63786 w 209020"/>
                  <a:gd name="connsiteY9" fmla="*/ 118660 h 289051"/>
                  <a:gd name="connsiteX10" fmla="*/ 286 w 209020"/>
                  <a:gd name="connsiteY10" fmla="*/ 1185 h 2890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9020" h="289051">
                    <a:moveTo>
                      <a:pt x="286" y="1185"/>
                    </a:moveTo>
                    <a:cubicBezTo>
                      <a:pt x="5048" y="14943"/>
                      <a:pt x="78074" y="175281"/>
                      <a:pt x="92361" y="201210"/>
                    </a:cubicBezTo>
                    <a:cubicBezTo>
                      <a:pt x="106648" y="227139"/>
                      <a:pt x="84424" y="152527"/>
                      <a:pt x="86011" y="156760"/>
                    </a:cubicBezTo>
                    <a:cubicBezTo>
                      <a:pt x="87598" y="160993"/>
                      <a:pt x="95007" y="210206"/>
                      <a:pt x="101886" y="226610"/>
                    </a:cubicBezTo>
                    <a:cubicBezTo>
                      <a:pt x="108765" y="243014"/>
                      <a:pt x="109824" y="245131"/>
                      <a:pt x="127286" y="255185"/>
                    </a:cubicBezTo>
                    <a:cubicBezTo>
                      <a:pt x="144748" y="265239"/>
                      <a:pt x="197665" y="282702"/>
                      <a:pt x="206661" y="286935"/>
                    </a:cubicBezTo>
                    <a:cubicBezTo>
                      <a:pt x="215657" y="291168"/>
                      <a:pt x="197136" y="289052"/>
                      <a:pt x="181261" y="280585"/>
                    </a:cubicBezTo>
                    <a:cubicBezTo>
                      <a:pt x="165386" y="272118"/>
                      <a:pt x="126757" y="256243"/>
                      <a:pt x="111411" y="236135"/>
                    </a:cubicBezTo>
                    <a:cubicBezTo>
                      <a:pt x="96065" y="216027"/>
                      <a:pt x="97124" y="179514"/>
                      <a:pt x="89186" y="159935"/>
                    </a:cubicBezTo>
                    <a:cubicBezTo>
                      <a:pt x="81248" y="140356"/>
                      <a:pt x="75957" y="139827"/>
                      <a:pt x="63786" y="118660"/>
                    </a:cubicBezTo>
                    <a:cubicBezTo>
                      <a:pt x="51615" y="97493"/>
                      <a:pt x="-4476" y="-12573"/>
                      <a:pt x="286" y="1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0" name="フリーフォーム 429">
                <a:extLst>
                  <a:ext uri="{FF2B5EF4-FFF2-40B4-BE49-F238E27FC236}">
                    <a16:creationId xmlns:a16="http://schemas.microsoft.com/office/drawing/2014/main" id="{8ED6CDF9-7BF2-7C28-2304-D9903A23B703}"/>
                  </a:ext>
                </a:extLst>
              </p:cNvPr>
              <p:cNvSpPr/>
              <p:nvPr/>
            </p:nvSpPr>
            <p:spPr>
              <a:xfrm>
                <a:off x="6178282" y="4466736"/>
                <a:ext cx="253477" cy="356533"/>
              </a:xfrm>
              <a:custGeom>
                <a:avLst/>
                <a:gdLst>
                  <a:gd name="connsiteX0" fmla="*/ 268 w 253477"/>
                  <a:gd name="connsiteY0" fmla="*/ 489 h 356533"/>
                  <a:gd name="connsiteX1" fmla="*/ 82818 w 253477"/>
                  <a:gd name="connsiteY1" fmla="*/ 184639 h 356533"/>
                  <a:gd name="connsiteX2" fmla="*/ 136793 w 253477"/>
                  <a:gd name="connsiteY2" fmla="*/ 298939 h 356533"/>
                  <a:gd name="connsiteX3" fmla="*/ 111393 w 253477"/>
                  <a:gd name="connsiteY3" fmla="*/ 270364 h 356533"/>
                  <a:gd name="connsiteX4" fmla="*/ 152668 w 253477"/>
                  <a:gd name="connsiteY4" fmla="*/ 321164 h 356533"/>
                  <a:gd name="connsiteX5" fmla="*/ 251093 w 253477"/>
                  <a:gd name="connsiteY5" fmla="*/ 356089 h 356533"/>
                  <a:gd name="connsiteX6" fmla="*/ 216168 w 253477"/>
                  <a:gd name="connsiteY6" fmla="*/ 337039 h 356533"/>
                  <a:gd name="connsiteX7" fmla="*/ 139968 w 253477"/>
                  <a:gd name="connsiteY7" fmla="*/ 283064 h 356533"/>
                  <a:gd name="connsiteX8" fmla="*/ 89168 w 253477"/>
                  <a:gd name="connsiteY8" fmla="*/ 241789 h 356533"/>
                  <a:gd name="connsiteX9" fmla="*/ 57418 w 253477"/>
                  <a:gd name="connsiteY9" fmla="*/ 133839 h 356533"/>
                  <a:gd name="connsiteX10" fmla="*/ 268 w 253477"/>
                  <a:gd name="connsiteY10" fmla="*/ 489 h 35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3477" h="356533">
                    <a:moveTo>
                      <a:pt x="268" y="489"/>
                    </a:moveTo>
                    <a:cubicBezTo>
                      <a:pt x="4501" y="8956"/>
                      <a:pt x="60064" y="134897"/>
                      <a:pt x="82818" y="184639"/>
                    </a:cubicBezTo>
                    <a:cubicBezTo>
                      <a:pt x="105572" y="234381"/>
                      <a:pt x="132030" y="284651"/>
                      <a:pt x="136793" y="298939"/>
                    </a:cubicBezTo>
                    <a:cubicBezTo>
                      <a:pt x="141556" y="313227"/>
                      <a:pt x="108747" y="266660"/>
                      <a:pt x="111393" y="270364"/>
                    </a:cubicBezTo>
                    <a:cubicBezTo>
                      <a:pt x="114039" y="274068"/>
                      <a:pt x="129385" y="306877"/>
                      <a:pt x="152668" y="321164"/>
                    </a:cubicBezTo>
                    <a:cubicBezTo>
                      <a:pt x="175951" y="335451"/>
                      <a:pt x="240510" y="353443"/>
                      <a:pt x="251093" y="356089"/>
                    </a:cubicBezTo>
                    <a:cubicBezTo>
                      <a:pt x="261676" y="358735"/>
                      <a:pt x="234689" y="349210"/>
                      <a:pt x="216168" y="337039"/>
                    </a:cubicBezTo>
                    <a:cubicBezTo>
                      <a:pt x="197647" y="324868"/>
                      <a:pt x="161135" y="298939"/>
                      <a:pt x="139968" y="283064"/>
                    </a:cubicBezTo>
                    <a:cubicBezTo>
                      <a:pt x="118801" y="267189"/>
                      <a:pt x="102926" y="266660"/>
                      <a:pt x="89168" y="241789"/>
                    </a:cubicBezTo>
                    <a:cubicBezTo>
                      <a:pt x="75410" y="216918"/>
                      <a:pt x="71705" y="171939"/>
                      <a:pt x="57418" y="133839"/>
                    </a:cubicBezTo>
                    <a:cubicBezTo>
                      <a:pt x="43131" y="95739"/>
                      <a:pt x="-3965" y="-7978"/>
                      <a:pt x="268" y="4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1" name="フリーフォーム 430">
                <a:extLst>
                  <a:ext uri="{FF2B5EF4-FFF2-40B4-BE49-F238E27FC236}">
                    <a16:creationId xmlns:a16="http://schemas.microsoft.com/office/drawing/2014/main" id="{9A91CC13-F226-11D7-039F-4078966BA364}"/>
                  </a:ext>
                </a:extLst>
              </p:cNvPr>
              <p:cNvSpPr/>
              <p:nvPr/>
            </p:nvSpPr>
            <p:spPr>
              <a:xfrm>
                <a:off x="6168526" y="4497439"/>
                <a:ext cx="207152" cy="490889"/>
              </a:xfrm>
              <a:custGeom>
                <a:avLst/>
                <a:gdLst>
                  <a:gd name="connsiteX0" fmla="*/ 499 w 207152"/>
                  <a:gd name="connsiteY0" fmla="*/ 1536 h 490889"/>
                  <a:gd name="connsiteX1" fmla="*/ 171949 w 207152"/>
                  <a:gd name="connsiteY1" fmla="*/ 417461 h 490889"/>
                  <a:gd name="connsiteX2" fmla="*/ 206874 w 207152"/>
                  <a:gd name="connsiteY2" fmla="*/ 490486 h 490889"/>
                  <a:gd name="connsiteX3" fmla="*/ 181474 w 207152"/>
                  <a:gd name="connsiteY3" fmla="*/ 436511 h 490889"/>
                  <a:gd name="connsiteX4" fmla="*/ 73524 w 207152"/>
                  <a:gd name="connsiteY4" fmla="*/ 239661 h 490889"/>
                  <a:gd name="connsiteX5" fmla="*/ 117974 w 207152"/>
                  <a:gd name="connsiteY5" fmla="*/ 274586 h 490889"/>
                  <a:gd name="connsiteX6" fmla="*/ 499 w 207152"/>
                  <a:gd name="connsiteY6" fmla="*/ 1536 h 490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152" h="490889">
                    <a:moveTo>
                      <a:pt x="499" y="1536"/>
                    </a:moveTo>
                    <a:cubicBezTo>
                      <a:pt x="9495" y="25348"/>
                      <a:pt x="137553" y="335969"/>
                      <a:pt x="171949" y="417461"/>
                    </a:cubicBezTo>
                    <a:cubicBezTo>
                      <a:pt x="206345" y="498953"/>
                      <a:pt x="205287" y="487311"/>
                      <a:pt x="206874" y="490486"/>
                    </a:cubicBezTo>
                    <a:cubicBezTo>
                      <a:pt x="208461" y="493661"/>
                      <a:pt x="203699" y="478315"/>
                      <a:pt x="181474" y="436511"/>
                    </a:cubicBezTo>
                    <a:cubicBezTo>
                      <a:pt x="159249" y="394707"/>
                      <a:pt x="84107" y="266648"/>
                      <a:pt x="73524" y="239661"/>
                    </a:cubicBezTo>
                    <a:cubicBezTo>
                      <a:pt x="62941" y="212674"/>
                      <a:pt x="129086" y="311098"/>
                      <a:pt x="117974" y="274586"/>
                    </a:cubicBezTo>
                    <a:cubicBezTo>
                      <a:pt x="106862" y="238074"/>
                      <a:pt x="-8497" y="-22276"/>
                      <a:pt x="499" y="15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2" name="フリーフォーム 431">
                <a:extLst>
                  <a:ext uri="{FF2B5EF4-FFF2-40B4-BE49-F238E27FC236}">
                    <a16:creationId xmlns:a16="http://schemas.microsoft.com/office/drawing/2014/main" id="{0BBAEFDA-E186-DAFC-A189-CFB72961D6C7}"/>
                  </a:ext>
                </a:extLst>
              </p:cNvPr>
              <p:cNvSpPr/>
              <p:nvPr/>
            </p:nvSpPr>
            <p:spPr>
              <a:xfrm>
                <a:off x="6165606" y="4503982"/>
                <a:ext cx="87570" cy="255813"/>
              </a:xfrm>
              <a:custGeom>
                <a:avLst/>
                <a:gdLst>
                  <a:gd name="connsiteX0" fmla="*/ 244 w 87570"/>
                  <a:gd name="connsiteY0" fmla="*/ 1343 h 255813"/>
                  <a:gd name="connsiteX1" fmla="*/ 85969 w 87570"/>
                  <a:gd name="connsiteY1" fmla="*/ 252168 h 255813"/>
                  <a:gd name="connsiteX2" fmla="*/ 57394 w 87570"/>
                  <a:gd name="connsiteY2" fmla="*/ 153743 h 255813"/>
                  <a:gd name="connsiteX3" fmla="*/ 73269 w 87570"/>
                  <a:gd name="connsiteY3" fmla="*/ 201368 h 255813"/>
                  <a:gd name="connsiteX4" fmla="*/ 60569 w 87570"/>
                  <a:gd name="connsiteY4" fmla="*/ 153743 h 255813"/>
                  <a:gd name="connsiteX5" fmla="*/ 244 w 87570"/>
                  <a:gd name="connsiteY5" fmla="*/ 1343 h 255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570" h="255813">
                    <a:moveTo>
                      <a:pt x="244" y="1343"/>
                    </a:moveTo>
                    <a:cubicBezTo>
                      <a:pt x="4477" y="17747"/>
                      <a:pt x="76444" y="226768"/>
                      <a:pt x="85969" y="252168"/>
                    </a:cubicBezTo>
                    <a:cubicBezTo>
                      <a:pt x="95494" y="277568"/>
                      <a:pt x="59511" y="162210"/>
                      <a:pt x="57394" y="153743"/>
                    </a:cubicBezTo>
                    <a:cubicBezTo>
                      <a:pt x="55277" y="145276"/>
                      <a:pt x="72740" y="201368"/>
                      <a:pt x="73269" y="201368"/>
                    </a:cubicBezTo>
                    <a:cubicBezTo>
                      <a:pt x="73798" y="201368"/>
                      <a:pt x="73269" y="183906"/>
                      <a:pt x="60569" y="153743"/>
                    </a:cubicBezTo>
                    <a:cubicBezTo>
                      <a:pt x="47869" y="123581"/>
                      <a:pt x="-3989" y="-15061"/>
                      <a:pt x="244" y="13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4" name="フリーフォーム 433">
                <a:extLst>
                  <a:ext uri="{FF2B5EF4-FFF2-40B4-BE49-F238E27FC236}">
                    <a16:creationId xmlns:a16="http://schemas.microsoft.com/office/drawing/2014/main" id="{7890926D-81C0-6670-EA58-7FB8CA521815}"/>
                  </a:ext>
                </a:extLst>
              </p:cNvPr>
              <p:cNvSpPr/>
              <p:nvPr/>
            </p:nvSpPr>
            <p:spPr>
              <a:xfrm>
                <a:off x="6032546" y="4527132"/>
                <a:ext cx="184378" cy="321334"/>
              </a:xfrm>
              <a:custGeom>
                <a:avLst/>
                <a:gdLst>
                  <a:gd name="connsiteX0" fmla="*/ 184104 w 184378"/>
                  <a:gd name="connsiteY0" fmla="*/ 418 h 321334"/>
                  <a:gd name="connsiteX1" fmla="*/ 9479 w 184378"/>
                  <a:gd name="connsiteY1" fmla="*/ 57568 h 321334"/>
                  <a:gd name="connsiteX2" fmla="*/ 22179 w 184378"/>
                  <a:gd name="connsiteY2" fmla="*/ 130593 h 321334"/>
                  <a:gd name="connsiteX3" fmla="*/ 12654 w 184378"/>
                  <a:gd name="connsiteY3" fmla="*/ 197268 h 321334"/>
                  <a:gd name="connsiteX4" fmla="*/ 34879 w 184378"/>
                  <a:gd name="connsiteY4" fmla="*/ 175043 h 321334"/>
                  <a:gd name="connsiteX5" fmla="*/ 50754 w 184378"/>
                  <a:gd name="connsiteY5" fmla="*/ 260768 h 321334"/>
                  <a:gd name="connsiteX6" fmla="*/ 60279 w 184378"/>
                  <a:gd name="connsiteY6" fmla="*/ 321093 h 321334"/>
                  <a:gd name="connsiteX7" fmla="*/ 53929 w 184378"/>
                  <a:gd name="connsiteY7" fmla="*/ 238543 h 321334"/>
                  <a:gd name="connsiteX8" fmla="*/ 31704 w 184378"/>
                  <a:gd name="connsiteY8" fmla="*/ 63918 h 321334"/>
                  <a:gd name="connsiteX9" fmla="*/ 69804 w 184378"/>
                  <a:gd name="connsiteY9" fmla="*/ 41693 h 321334"/>
                  <a:gd name="connsiteX10" fmla="*/ 50754 w 184378"/>
                  <a:gd name="connsiteY10" fmla="*/ 32168 h 321334"/>
                  <a:gd name="connsiteX11" fmla="*/ 184104 w 184378"/>
                  <a:gd name="connsiteY11" fmla="*/ 418 h 3213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4378" h="321334">
                    <a:moveTo>
                      <a:pt x="184104" y="418"/>
                    </a:moveTo>
                    <a:cubicBezTo>
                      <a:pt x="177225" y="4651"/>
                      <a:pt x="36466" y="35872"/>
                      <a:pt x="9479" y="57568"/>
                    </a:cubicBezTo>
                    <a:cubicBezTo>
                      <a:pt x="-17508" y="79264"/>
                      <a:pt x="21650" y="107310"/>
                      <a:pt x="22179" y="130593"/>
                    </a:cubicBezTo>
                    <a:cubicBezTo>
                      <a:pt x="22708" y="153876"/>
                      <a:pt x="10537" y="189860"/>
                      <a:pt x="12654" y="197268"/>
                    </a:cubicBezTo>
                    <a:cubicBezTo>
                      <a:pt x="14771" y="204676"/>
                      <a:pt x="28529" y="164460"/>
                      <a:pt x="34879" y="175043"/>
                    </a:cubicBezTo>
                    <a:cubicBezTo>
                      <a:pt x="41229" y="185626"/>
                      <a:pt x="46521" y="236426"/>
                      <a:pt x="50754" y="260768"/>
                    </a:cubicBezTo>
                    <a:cubicBezTo>
                      <a:pt x="54987" y="285110"/>
                      <a:pt x="59750" y="324797"/>
                      <a:pt x="60279" y="321093"/>
                    </a:cubicBezTo>
                    <a:cubicBezTo>
                      <a:pt x="60808" y="317389"/>
                      <a:pt x="58691" y="281406"/>
                      <a:pt x="53929" y="238543"/>
                    </a:cubicBezTo>
                    <a:cubicBezTo>
                      <a:pt x="49166" y="195681"/>
                      <a:pt x="29058" y="96726"/>
                      <a:pt x="31704" y="63918"/>
                    </a:cubicBezTo>
                    <a:cubicBezTo>
                      <a:pt x="34350" y="31110"/>
                      <a:pt x="69804" y="41693"/>
                      <a:pt x="69804" y="41693"/>
                    </a:cubicBezTo>
                    <a:cubicBezTo>
                      <a:pt x="72979" y="36401"/>
                      <a:pt x="34879" y="39047"/>
                      <a:pt x="50754" y="32168"/>
                    </a:cubicBezTo>
                    <a:cubicBezTo>
                      <a:pt x="66629" y="25289"/>
                      <a:pt x="190983" y="-3815"/>
                      <a:pt x="184104" y="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5" name="フリーフォーム 434">
                <a:extLst>
                  <a:ext uri="{FF2B5EF4-FFF2-40B4-BE49-F238E27FC236}">
                    <a16:creationId xmlns:a16="http://schemas.microsoft.com/office/drawing/2014/main" id="{C0967895-2673-9A78-D435-2571D212C2B3}"/>
                  </a:ext>
                </a:extLst>
              </p:cNvPr>
              <p:cNvSpPr/>
              <p:nvPr/>
            </p:nvSpPr>
            <p:spPr>
              <a:xfrm>
                <a:off x="6044711" y="4579976"/>
                <a:ext cx="341150" cy="386506"/>
              </a:xfrm>
              <a:custGeom>
                <a:avLst/>
                <a:gdLst>
                  <a:gd name="connsiteX0" fmla="*/ 10014 w 341150"/>
                  <a:gd name="connsiteY0" fmla="*/ 1549 h 386506"/>
                  <a:gd name="connsiteX1" fmla="*/ 32239 w 341150"/>
                  <a:gd name="connsiteY1" fmla="*/ 296824 h 386506"/>
                  <a:gd name="connsiteX2" fmla="*/ 3664 w 341150"/>
                  <a:gd name="connsiteY2" fmla="*/ 277774 h 386506"/>
                  <a:gd name="connsiteX3" fmla="*/ 130664 w 341150"/>
                  <a:gd name="connsiteY3" fmla="*/ 322224 h 386506"/>
                  <a:gd name="connsiteX4" fmla="*/ 337039 w 341150"/>
                  <a:gd name="connsiteY4" fmla="*/ 385724 h 386506"/>
                  <a:gd name="connsiteX5" fmla="*/ 251314 w 341150"/>
                  <a:gd name="connsiteY5" fmla="*/ 353974 h 386506"/>
                  <a:gd name="connsiteX6" fmla="*/ 48114 w 341150"/>
                  <a:gd name="connsiteY6" fmla="*/ 299999 h 386506"/>
                  <a:gd name="connsiteX7" fmla="*/ 41764 w 341150"/>
                  <a:gd name="connsiteY7" fmla="*/ 207924 h 386506"/>
                  <a:gd name="connsiteX8" fmla="*/ 41764 w 341150"/>
                  <a:gd name="connsiteY8" fmla="*/ 239674 h 386506"/>
                  <a:gd name="connsiteX9" fmla="*/ 10014 w 341150"/>
                  <a:gd name="connsiteY9" fmla="*/ 176174 h 386506"/>
                  <a:gd name="connsiteX10" fmla="*/ 13189 w 341150"/>
                  <a:gd name="connsiteY10" fmla="*/ 179349 h 386506"/>
                  <a:gd name="connsiteX11" fmla="*/ 10014 w 341150"/>
                  <a:gd name="connsiteY11" fmla="*/ 1549 h 38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1150" h="386506">
                    <a:moveTo>
                      <a:pt x="10014" y="1549"/>
                    </a:moveTo>
                    <a:cubicBezTo>
                      <a:pt x="13189" y="21128"/>
                      <a:pt x="33297" y="250787"/>
                      <a:pt x="32239" y="296824"/>
                    </a:cubicBezTo>
                    <a:cubicBezTo>
                      <a:pt x="31181" y="342861"/>
                      <a:pt x="-12740" y="273541"/>
                      <a:pt x="3664" y="277774"/>
                    </a:cubicBezTo>
                    <a:cubicBezTo>
                      <a:pt x="20068" y="282007"/>
                      <a:pt x="75102" y="304232"/>
                      <a:pt x="130664" y="322224"/>
                    </a:cubicBezTo>
                    <a:cubicBezTo>
                      <a:pt x="186226" y="340216"/>
                      <a:pt x="316931" y="380432"/>
                      <a:pt x="337039" y="385724"/>
                    </a:cubicBezTo>
                    <a:cubicBezTo>
                      <a:pt x="357147" y="391016"/>
                      <a:pt x="299468" y="368261"/>
                      <a:pt x="251314" y="353974"/>
                    </a:cubicBezTo>
                    <a:cubicBezTo>
                      <a:pt x="203160" y="339687"/>
                      <a:pt x="83039" y="324341"/>
                      <a:pt x="48114" y="299999"/>
                    </a:cubicBezTo>
                    <a:cubicBezTo>
                      <a:pt x="13189" y="275657"/>
                      <a:pt x="42822" y="217978"/>
                      <a:pt x="41764" y="207924"/>
                    </a:cubicBezTo>
                    <a:cubicBezTo>
                      <a:pt x="40706" y="197870"/>
                      <a:pt x="47056" y="244966"/>
                      <a:pt x="41764" y="239674"/>
                    </a:cubicBezTo>
                    <a:cubicBezTo>
                      <a:pt x="36472" y="234382"/>
                      <a:pt x="14777" y="186228"/>
                      <a:pt x="10014" y="176174"/>
                    </a:cubicBezTo>
                    <a:cubicBezTo>
                      <a:pt x="5251" y="166120"/>
                      <a:pt x="14247" y="204749"/>
                      <a:pt x="13189" y="179349"/>
                    </a:cubicBezTo>
                    <a:cubicBezTo>
                      <a:pt x="12131" y="153949"/>
                      <a:pt x="6839" y="-18030"/>
                      <a:pt x="10014" y="15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6" name="フリーフォーム 435">
                <a:extLst>
                  <a:ext uri="{FF2B5EF4-FFF2-40B4-BE49-F238E27FC236}">
                    <a16:creationId xmlns:a16="http://schemas.microsoft.com/office/drawing/2014/main" id="{AD15C1B5-C329-1F4A-028E-5E3A2E698291}"/>
                  </a:ext>
                </a:extLst>
              </p:cNvPr>
              <p:cNvSpPr/>
              <p:nvPr/>
            </p:nvSpPr>
            <p:spPr>
              <a:xfrm>
                <a:off x="6090218" y="4733923"/>
                <a:ext cx="239164" cy="213961"/>
              </a:xfrm>
              <a:custGeom>
                <a:avLst/>
                <a:gdLst>
                  <a:gd name="connsiteX0" fmla="*/ 237557 w 239164"/>
                  <a:gd name="connsiteY0" fmla="*/ 212727 h 213961"/>
                  <a:gd name="connsiteX1" fmla="*/ 34357 w 239164"/>
                  <a:gd name="connsiteY1" fmla="*/ 123827 h 213961"/>
                  <a:gd name="connsiteX2" fmla="*/ 53407 w 239164"/>
                  <a:gd name="connsiteY2" fmla="*/ 139702 h 213961"/>
                  <a:gd name="connsiteX3" fmla="*/ 15307 w 239164"/>
                  <a:gd name="connsiteY3" fmla="*/ 98427 h 213961"/>
                  <a:gd name="connsiteX4" fmla="*/ 21657 w 239164"/>
                  <a:gd name="connsiteY4" fmla="*/ 2 h 213961"/>
                  <a:gd name="connsiteX5" fmla="*/ 8957 w 239164"/>
                  <a:gd name="connsiteY5" fmla="*/ 95252 h 213961"/>
                  <a:gd name="connsiteX6" fmla="*/ 8957 w 239164"/>
                  <a:gd name="connsiteY6" fmla="*/ 114302 h 213961"/>
                  <a:gd name="connsiteX7" fmla="*/ 123257 w 239164"/>
                  <a:gd name="connsiteY7" fmla="*/ 171452 h 213961"/>
                  <a:gd name="connsiteX8" fmla="*/ 237557 w 239164"/>
                  <a:gd name="connsiteY8" fmla="*/ 212727 h 213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164" h="213961">
                    <a:moveTo>
                      <a:pt x="237557" y="212727"/>
                    </a:moveTo>
                    <a:cubicBezTo>
                      <a:pt x="222740" y="204789"/>
                      <a:pt x="65049" y="135998"/>
                      <a:pt x="34357" y="123827"/>
                    </a:cubicBezTo>
                    <a:cubicBezTo>
                      <a:pt x="3665" y="111656"/>
                      <a:pt x="56582" y="143935"/>
                      <a:pt x="53407" y="139702"/>
                    </a:cubicBezTo>
                    <a:cubicBezTo>
                      <a:pt x="50232" y="135469"/>
                      <a:pt x="20599" y="121710"/>
                      <a:pt x="15307" y="98427"/>
                    </a:cubicBezTo>
                    <a:cubicBezTo>
                      <a:pt x="10015" y="75144"/>
                      <a:pt x="22715" y="531"/>
                      <a:pt x="21657" y="2"/>
                    </a:cubicBezTo>
                    <a:cubicBezTo>
                      <a:pt x="20599" y="-527"/>
                      <a:pt x="11074" y="76202"/>
                      <a:pt x="8957" y="95252"/>
                    </a:cubicBezTo>
                    <a:cubicBezTo>
                      <a:pt x="6840" y="114302"/>
                      <a:pt x="-10093" y="101602"/>
                      <a:pt x="8957" y="114302"/>
                    </a:cubicBezTo>
                    <a:cubicBezTo>
                      <a:pt x="28007" y="127002"/>
                      <a:pt x="85686" y="154519"/>
                      <a:pt x="123257" y="171452"/>
                    </a:cubicBezTo>
                    <a:cubicBezTo>
                      <a:pt x="160828" y="188385"/>
                      <a:pt x="252374" y="220665"/>
                      <a:pt x="237557" y="2127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7" name="フリーフォーム 436">
                <a:extLst>
                  <a:ext uri="{FF2B5EF4-FFF2-40B4-BE49-F238E27FC236}">
                    <a16:creationId xmlns:a16="http://schemas.microsoft.com/office/drawing/2014/main" id="{6185A111-D8AF-EB84-5339-69E28C808894}"/>
                  </a:ext>
                </a:extLst>
              </p:cNvPr>
              <p:cNvSpPr/>
              <p:nvPr/>
            </p:nvSpPr>
            <p:spPr>
              <a:xfrm>
                <a:off x="6261063" y="4775045"/>
                <a:ext cx="283078" cy="276923"/>
              </a:xfrm>
              <a:custGeom>
                <a:avLst/>
                <a:gdLst>
                  <a:gd name="connsiteX0" fmla="*/ 37 w 283078"/>
                  <a:gd name="connsiteY0" fmla="*/ 155 h 276923"/>
                  <a:gd name="connsiteX1" fmla="*/ 165137 w 283078"/>
                  <a:gd name="connsiteY1" fmla="*/ 47780 h 276923"/>
                  <a:gd name="connsiteX2" fmla="*/ 158787 w 283078"/>
                  <a:gd name="connsiteY2" fmla="*/ 25555 h 276923"/>
                  <a:gd name="connsiteX3" fmla="*/ 206412 w 283078"/>
                  <a:gd name="connsiteY3" fmla="*/ 117630 h 276923"/>
                  <a:gd name="connsiteX4" fmla="*/ 282612 w 283078"/>
                  <a:gd name="connsiteY4" fmla="*/ 276380 h 276923"/>
                  <a:gd name="connsiteX5" fmla="*/ 234987 w 283078"/>
                  <a:gd name="connsiteY5" fmla="*/ 165255 h 276923"/>
                  <a:gd name="connsiteX6" fmla="*/ 165137 w 283078"/>
                  <a:gd name="connsiteY6" fmla="*/ 47780 h 276923"/>
                  <a:gd name="connsiteX7" fmla="*/ 158787 w 283078"/>
                  <a:gd name="connsiteY7" fmla="*/ 73180 h 276923"/>
                  <a:gd name="connsiteX8" fmla="*/ 95287 w 283078"/>
                  <a:gd name="connsiteY8" fmla="*/ 54130 h 276923"/>
                  <a:gd name="connsiteX9" fmla="*/ 149262 w 283078"/>
                  <a:gd name="connsiteY9" fmla="*/ 66830 h 276923"/>
                  <a:gd name="connsiteX10" fmla="*/ 37 w 283078"/>
                  <a:gd name="connsiteY10" fmla="*/ 155 h 276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3078" h="276923">
                    <a:moveTo>
                      <a:pt x="37" y="155"/>
                    </a:moveTo>
                    <a:cubicBezTo>
                      <a:pt x="2683" y="-3020"/>
                      <a:pt x="138679" y="43547"/>
                      <a:pt x="165137" y="47780"/>
                    </a:cubicBezTo>
                    <a:cubicBezTo>
                      <a:pt x="191595" y="52013"/>
                      <a:pt x="151908" y="13913"/>
                      <a:pt x="158787" y="25555"/>
                    </a:cubicBezTo>
                    <a:cubicBezTo>
                      <a:pt x="165666" y="37197"/>
                      <a:pt x="185775" y="75826"/>
                      <a:pt x="206412" y="117630"/>
                    </a:cubicBezTo>
                    <a:cubicBezTo>
                      <a:pt x="227050" y="159434"/>
                      <a:pt x="277850" y="268443"/>
                      <a:pt x="282612" y="276380"/>
                    </a:cubicBezTo>
                    <a:cubicBezTo>
                      <a:pt x="287375" y="284318"/>
                      <a:pt x="254566" y="203355"/>
                      <a:pt x="234987" y="165255"/>
                    </a:cubicBezTo>
                    <a:cubicBezTo>
                      <a:pt x="215408" y="127155"/>
                      <a:pt x="177837" y="63126"/>
                      <a:pt x="165137" y="47780"/>
                    </a:cubicBezTo>
                    <a:cubicBezTo>
                      <a:pt x="152437" y="32434"/>
                      <a:pt x="170429" y="72122"/>
                      <a:pt x="158787" y="73180"/>
                    </a:cubicBezTo>
                    <a:cubicBezTo>
                      <a:pt x="147145" y="74238"/>
                      <a:pt x="96875" y="55188"/>
                      <a:pt x="95287" y="54130"/>
                    </a:cubicBezTo>
                    <a:cubicBezTo>
                      <a:pt x="93699" y="53072"/>
                      <a:pt x="163549" y="74238"/>
                      <a:pt x="149262" y="66830"/>
                    </a:cubicBezTo>
                    <a:cubicBezTo>
                      <a:pt x="134975" y="59422"/>
                      <a:pt x="-2609" y="3330"/>
                      <a:pt x="37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8" name="フリーフォーム 437">
                <a:extLst>
                  <a:ext uri="{FF2B5EF4-FFF2-40B4-BE49-F238E27FC236}">
                    <a16:creationId xmlns:a16="http://schemas.microsoft.com/office/drawing/2014/main" id="{64870EAB-A97A-295F-C21A-FE3C912E71F1}"/>
                  </a:ext>
                </a:extLst>
              </p:cNvPr>
              <p:cNvSpPr/>
              <p:nvPr/>
            </p:nvSpPr>
            <p:spPr>
              <a:xfrm>
                <a:off x="6289675" y="4854427"/>
                <a:ext cx="182497" cy="31933"/>
              </a:xfrm>
              <a:custGeom>
                <a:avLst/>
                <a:gdLst>
                  <a:gd name="connsiteX0" fmla="*/ 0 w 182497"/>
                  <a:gd name="connsiteY0" fmla="*/ 148 h 31933"/>
                  <a:gd name="connsiteX1" fmla="*/ 117475 w 182497"/>
                  <a:gd name="connsiteY1" fmla="*/ 19198 h 31933"/>
                  <a:gd name="connsiteX2" fmla="*/ 98425 w 182497"/>
                  <a:gd name="connsiteY2" fmla="*/ 148 h 31933"/>
                  <a:gd name="connsiteX3" fmla="*/ 180975 w 182497"/>
                  <a:gd name="connsiteY3" fmla="*/ 31898 h 31933"/>
                  <a:gd name="connsiteX4" fmla="*/ 149225 w 182497"/>
                  <a:gd name="connsiteY4" fmla="*/ 6498 h 31933"/>
                  <a:gd name="connsiteX5" fmla="*/ 114300 w 182497"/>
                  <a:gd name="connsiteY5" fmla="*/ 9673 h 31933"/>
                  <a:gd name="connsiteX6" fmla="*/ 0 w 182497"/>
                  <a:gd name="connsiteY6" fmla="*/ 148 h 31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497" h="31933">
                    <a:moveTo>
                      <a:pt x="0" y="148"/>
                    </a:moveTo>
                    <a:lnTo>
                      <a:pt x="117475" y="19198"/>
                    </a:lnTo>
                    <a:cubicBezTo>
                      <a:pt x="133879" y="19198"/>
                      <a:pt x="87842" y="-1969"/>
                      <a:pt x="98425" y="148"/>
                    </a:cubicBezTo>
                    <a:cubicBezTo>
                      <a:pt x="109008" y="2265"/>
                      <a:pt x="172508" y="30840"/>
                      <a:pt x="180975" y="31898"/>
                    </a:cubicBezTo>
                    <a:cubicBezTo>
                      <a:pt x="189442" y="32956"/>
                      <a:pt x="160337" y="10202"/>
                      <a:pt x="149225" y="6498"/>
                    </a:cubicBezTo>
                    <a:cubicBezTo>
                      <a:pt x="138113" y="2794"/>
                      <a:pt x="114300" y="9673"/>
                      <a:pt x="114300" y="9673"/>
                    </a:cubicBezTo>
                    <a:lnTo>
                      <a:pt x="0" y="14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9" name="フリーフォーム 438">
                <a:extLst>
                  <a:ext uri="{FF2B5EF4-FFF2-40B4-BE49-F238E27FC236}">
                    <a16:creationId xmlns:a16="http://schemas.microsoft.com/office/drawing/2014/main" id="{6A5D5A5C-BA58-12FD-6391-AE0D8FBA0693}"/>
                  </a:ext>
                </a:extLst>
              </p:cNvPr>
              <p:cNvSpPr/>
              <p:nvPr/>
            </p:nvSpPr>
            <p:spPr>
              <a:xfrm>
                <a:off x="6400223" y="4816175"/>
                <a:ext cx="124445" cy="254630"/>
              </a:xfrm>
              <a:custGeom>
                <a:avLst/>
                <a:gdLst>
                  <a:gd name="connsiteX0" fmla="*/ 29152 w 124445"/>
                  <a:gd name="connsiteY0" fmla="*/ 300 h 254630"/>
                  <a:gd name="connsiteX1" fmla="*/ 6927 w 124445"/>
                  <a:gd name="connsiteY1" fmla="*/ 95550 h 254630"/>
                  <a:gd name="connsiteX2" fmla="*/ 95827 w 124445"/>
                  <a:gd name="connsiteY2" fmla="*/ 124125 h 254630"/>
                  <a:gd name="connsiteX3" fmla="*/ 32327 w 124445"/>
                  <a:gd name="connsiteY3" fmla="*/ 140000 h 254630"/>
                  <a:gd name="connsiteX4" fmla="*/ 124402 w 124445"/>
                  <a:gd name="connsiteY4" fmla="*/ 190800 h 254630"/>
                  <a:gd name="connsiteX5" fmla="*/ 45027 w 124445"/>
                  <a:gd name="connsiteY5" fmla="*/ 187625 h 254630"/>
                  <a:gd name="connsiteX6" fmla="*/ 95827 w 124445"/>
                  <a:gd name="connsiteY6" fmla="*/ 232075 h 254630"/>
                  <a:gd name="connsiteX7" fmla="*/ 76777 w 124445"/>
                  <a:gd name="connsiteY7" fmla="*/ 254300 h 254630"/>
                  <a:gd name="connsiteX8" fmla="*/ 121227 w 124445"/>
                  <a:gd name="connsiteY8" fmla="*/ 216200 h 254630"/>
                  <a:gd name="connsiteX9" fmla="*/ 79952 w 124445"/>
                  <a:gd name="connsiteY9" fmla="*/ 247950 h 254630"/>
                  <a:gd name="connsiteX10" fmla="*/ 54552 w 124445"/>
                  <a:gd name="connsiteY10" fmla="*/ 181275 h 254630"/>
                  <a:gd name="connsiteX11" fmla="*/ 577 w 124445"/>
                  <a:gd name="connsiteY11" fmla="*/ 130475 h 254630"/>
                  <a:gd name="connsiteX12" fmla="*/ 29152 w 124445"/>
                  <a:gd name="connsiteY12" fmla="*/ 300 h 254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4445" h="254630">
                    <a:moveTo>
                      <a:pt x="29152" y="300"/>
                    </a:moveTo>
                    <a:cubicBezTo>
                      <a:pt x="30210" y="-5521"/>
                      <a:pt x="-4185" y="74913"/>
                      <a:pt x="6927" y="95550"/>
                    </a:cubicBezTo>
                    <a:cubicBezTo>
                      <a:pt x="18039" y="116187"/>
                      <a:pt x="91594" y="116717"/>
                      <a:pt x="95827" y="124125"/>
                    </a:cubicBezTo>
                    <a:cubicBezTo>
                      <a:pt x="100060" y="131533"/>
                      <a:pt x="27565" y="128888"/>
                      <a:pt x="32327" y="140000"/>
                    </a:cubicBezTo>
                    <a:cubicBezTo>
                      <a:pt x="37089" y="151112"/>
                      <a:pt x="122285" y="182863"/>
                      <a:pt x="124402" y="190800"/>
                    </a:cubicBezTo>
                    <a:cubicBezTo>
                      <a:pt x="126519" y="198737"/>
                      <a:pt x="49789" y="180746"/>
                      <a:pt x="45027" y="187625"/>
                    </a:cubicBezTo>
                    <a:cubicBezTo>
                      <a:pt x="40265" y="194504"/>
                      <a:pt x="90535" y="220963"/>
                      <a:pt x="95827" y="232075"/>
                    </a:cubicBezTo>
                    <a:cubicBezTo>
                      <a:pt x="101119" y="243188"/>
                      <a:pt x="72544" y="256946"/>
                      <a:pt x="76777" y="254300"/>
                    </a:cubicBezTo>
                    <a:cubicBezTo>
                      <a:pt x="81010" y="251654"/>
                      <a:pt x="120698" y="217258"/>
                      <a:pt x="121227" y="216200"/>
                    </a:cubicBezTo>
                    <a:cubicBezTo>
                      <a:pt x="121756" y="215142"/>
                      <a:pt x="91064" y="253771"/>
                      <a:pt x="79952" y="247950"/>
                    </a:cubicBezTo>
                    <a:cubicBezTo>
                      <a:pt x="68840" y="242129"/>
                      <a:pt x="67781" y="200854"/>
                      <a:pt x="54552" y="181275"/>
                    </a:cubicBezTo>
                    <a:cubicBezTo>
                      <a:pt x="41323" y="161696"/>
                      <a:pt x="5869" y="157463"/>
                      <a:pt x="577" y="130475"/>
                    </a:cubicBezTo>
                    <a:cubicBezTo>
                      <a:pt x="-4715" y="103488"/>
                      <a:pt x="28094" y="6121"/>
                      <a:pt x="29152" y="3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0" name="フリーフォーム 439">
                <a:extLst>
                  <a:ext uri="{FF2B5EF4-FFF2-40B4-BE49-F238E27FC236}">
                    <a16:creationId xmlns:a16="http://schemas.microsoft.com/office/drawing/2014/main" id="{047D8820-5004-3E20-44C2-9C1BCAF97E38}"/>
                  </a:ext>
                </a:extLst>
              </p:cNvPr>
              <p:cNvSpPr/>
              <p:nvPr/>
            </p:nvSpPr>
            <p:spPr>
              <a:xfrm>
                <a:off x="6280148" y="4868303"/>
                <a:ext cx="192227" cy="262586"/>
              </a:xfrm>
              <a:custGeom>
                <a:avLst/>
                <a:gdLst>
                  <a:gd name="connsiteX0" fmla="*/ 2 w 192227"/>
                  <a:gd name="connsiteY0" fmla="*/ 2147 h 262586"/>
                  <a:gd name="connsiteX1" fmla="*/ 111127 w 192227"/>
                  <a:gd name="connsiteY1" fmla="*/ 14847 h 262586"/>
                  <a:gd name="connsiteX2" fmla="*/ 114302 w 192227"/>
                  <a:gd name="connsiteY2" fmla="*/ 52947 h 262586"/>
                  <a:gd name="connsiteX3" fmla="*/ 165102 w 192227"/>
                  <a:gd name="connsiteY3" fmla="*/ 138672 h 262586"/>
                  <a:gd name="connsiteX4" fmla="*/ 139702 w 192227"/>
                  <a:gd name="connsiteY4" fmla="*/ 103747 h 262586"/>
                  <a:gd name="connsiteX5" fmla="*/ 190502 w 192227"/>
                  <a:gd name="connsiteY5" fmla="*/ 202172 h 262586"/>
                  <a:gd name="connsiteX6" fmla="*/ 180977 w 192227"/>
                  <a:gd name="connsiteY6" fmla="*/ 262497 h 262586"/>
                  <a:gd name="connsiteX7" fmla="*/ 187327 w 192227"/>
                  <a:gd name="connsiteY7" fmla="*/ 189472 h 262586"/>
                  <a:gd name="connsiteX8" fmla="*/ 104777 w 192227"/>
                  <a:gd name="connsiteY8" fmla="*/ 33897 h 262586"/>
                  <a:gd name="connsiteX9" fmla="*/ 114302 w 192227"/>
                  <a:gd name="connsiteY9" fmla="*/ 56122 h 262586"/>
                  <a:gd name="connsiteX10" fmla="*/ 2 w 192227"/>
                  <a:gd name="connsiteY10" fmla="*/ 2147 h 262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2227" h="262586">
                    <a:moveTo>
                      <a:pt x="2" y="2147"/>
                    </a:moveTo>
                    <a:cubicBezTo>
                      <a:pt x="-527" y="-4732"/>
                      <a:pt x="92077" y="6380"/>
                      <a:pt x="111127" y="14847"/>
                    </a:cubicBezTo>
                    <a:cubicBezTo>
                      <a:pt x="130177" y="23314"/>
                      <a:pt x="105306" y="32310"/>
                      <a:pt x="114302" y="52947"/>
                    </a:cubicBezTo>
                    <a:cubicBezTo>
                      <a:pt x="123298" y="73585"/>
                      <a:pt x="160869" y="130205"/>
                      <a:pt x="165102" y="138672"/>
                    </a:cubicBezTo>
                    <a:cubicBezTo>
                      <a:pt x="169335" y="147139"/>
                      <a:pt x="135469" y="93164"/>
                      <a:pt x="139702" y="103747"/>
                    </a:cubicBezTo>
                    <a:cubicBezTo>
                      <a:pt x="143935" y="114330"/>
                      <a:pt x="183623" y="175714"/>
                      <a:pt x="190502" y="202172"/>
                    </a:cubicBezTo>
                    <a:cubicBezTo>
                      <a:pt x="197381" y="228630"/>
                      <a:pt x="181506" y="264614"/>
                      <a:pt x="180977" y="262497"/>
                    </a:cubicBezTo>
                    <a:cubicBezTo>
                      <a:pt x="180448" y="260380"/>
                      <a:pt x="200027" y="227572"/>
                      <a:pt x="187327" y="189472"/>
                    </a:cubicBezTo>
                    <a:cubicBezTo>
                      <a:pt x="174627" y="151372"/>
                      <a:pt x="116948" y="56122"/>
                      <a:pt x="104777" y="33897"/>
                    </a:cubicBezTo>
                    <a:cubicBezTo>
                      <a:pt x="92606" y="11672"/>
                      <a:pt x="127531" y="60884"/>
                      <a:pt x="114302" y="56122"/>
                    </a:cubicBezTo>
                    <a:cubicBezTo>
                      <a:pt x="101073" y="51360"/>
                      <a:pt x="531" y="9026"/>
                      <a:pt x="2" y="21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1" name="フリーフォーム 440">
                <a:extLst>
                  <a:ext uri="{FF2B5EF4-FFF2-40B4-BE49-F238E27FC236}">
                    <a16:creationId xmlns:a16="http://schemas.microsoft.com/office/drawing/2014/main" id="{F3671557-71C7-A99F-4FA5-CE12B82FD220}"/>
                  </a:ext>
                </a:extLst>
              </p:cNvPr>
              <p:cNvSpPr/>
              <p:nvPr/>
            </p:nvSpPr>
            <p:spPr>
              <a:xfrm>
                <a:off x="6266539" y="4952673"/>
                <a:ext cx="235995" cy="178589"/>
              </a:xfrm>
              <a:custGeom>
                <a:avLst/>
                <a:gdLst>
                  <a:gd name="connsiteX0" fmla="*/ 143786 w 235995"/>
                  <a:gd name="connsiteY0" fmla="*/ 327 h 178589"/>
                  <a:gd name="connsiteX1" fmla="*/ 4086 w 235995"/>
                  <a:gd name="connsiteY1" fmla="*/ 117802 h 178589"/>
                  <a:gd name="connsiteX2" fmla="*/ 35836 w 235995"/>
                  <a:gd name="connsiteY2" fmla="*/ 146377 h 178589"/>
                  <a:gd name="connsiteX3" fmla="*/ 19961 w 235995"/>
                  <a:gd name="connsiteY3" fmla="*/ 178127 h 178589"/>
                  <a:gd name="connsiteX4" fmla="*/ 115211 w 235995"/>
                  <a:gd name="connsiteY4" fmla="*/ 120977 h 178589"/>
                  <a:gd name="connsiteX5" fmla="*/ 156486 w 235995"/>
                  <a:gd name="connsiteY5" fmla="*/ 159077 h 178589"/>
                  <a:gd name="connsiteX6" fmla="*/ 188236 w 235995"/>
                  <a:gd name="connsiteY6" fmla="*/ 162252 h 178589"/>
                  <a:gd name="connsiteX7" fmla="*/ 235861 w 235995"/>
                  <a:gd name="connsiteY7" fmla="*/ 130502 h 178589"/>
                  <a:gd name="connsiteX8" fmla="*/ 172361 w 235995"/>
                  <a:gd name="connsiteY8" fmla="*/ 127327 h 178589"/>
                  <a:gd name="connsiteX9" fmla="*/ 45361 w 235995"/>
                  <a:gd name="connsiteY9" fmla="*/ 159077 h 178589"/>
                  <a:gd name="connsiteX10" fmla="*/ 7261 w 235995"/>
                  <a:gd name="connsiteY10" fmla="*/ 108277 h 178589"/>
                  <a:gd name="connsiteX11" fmla="*/ 51711 w 235995"/>
                  <a:gd name="connsiteY11" fmla="*/ 82877 h 178589"/>
                  <a:gd name="connsiteX12" fmla="*/ 143786 w 235995"/>
                  <a:gd name="connsiteY12" fmla="*/ 327 h 178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5995" h="178589">
                    <a:moveTo>
                      <a:pt x="143786" y="327"/>
                    </a:moveTo>
                    <a:cubicBezTo>
                      <a:pt x="135849" y="6148"/>
                      <a:pt x="22078" y="93460"/>
                      <a:pt x="4086" y="117802"/>
                    </a:cubicBezTo>
                    <a:cubicBezTo>
                      <a:pt x="-13906" y="142144"/>
                      <a:pt x="33190" y="136323"/>
                      <a:pt x="35836" y="146377"/>
                    </a:cubicBezTo>
                    <a:cubicBezTo>
                      <a:pt x="38482" y="156431"/>
                      <a:pt x="6732" y="182360"/>
                      <a:pt x="19961" y="178127"/>
                    </a:cubicBezTo>
                    <a:cubicBezTo>
                      <a:pt x="33190" y="173894"/>
                      <a:pt x="92457" y="124152"/>
                      <a:pt x="115211" y="120977"/>
                    </a:cubicBezTo>
                    <a:cubicBezTo>
                      <a:pt x="137965" y="117802"/>
                      <a:pt x="144315" y="152198"/>
                      <a:pt x="156486" y="159077"/>
                    </a:cubicBezTo>
                    <a:cubicBezTo>
                      <a:pt x="168657" y="165956"/>
                      <a:pt x="175007" y="167014"/>
                      <a:pt x="188236" y="162252"/>
                    </a:cubicBezTo>
                    <a:cubicBezTo>
                      <a:pt x="201465" y="157490"/>
                      <a:pt x="238507" y="136323"/>
                      <a:pt x="235861" y="130502"/>
                    </a:cubicBezTo>
                    <a:cubicBezTo>
                      <a:pt x="233215" y="124681"/>
                      <a:pt x="204111" y="122565"/>
                      <a:pt x="172361" y="127327"/>
                    </a:cubicBezTo>
                    <a:cubicBezTo>
                      <a:pt x="140611" y="132089"/>
                      <a:pt x="72878" y="162252"/>
                      <a:pt x="45361" y="159077"/>
                    </a:cubicBezTo>
                    <a:cubicBezTo>
                      <a:pt x="17844" y="155902"/>
                      <a:pt x="6203" y="120977"/>
                      <a:pt x="7261" y="108277"/>
                    </a:cubicBezTo>
                    <a:cubicBezTo>
                      <a:pt x="8319" y="95577"/>
                      <a:pt x="27899" y="97694"/>
                      <a:pt x="51711" y="82877"/>
                    </a:cubicBezTo>
                    <a:cubicBezTo>
                      <a:pt x="75523" y="68060"/>
                      <a:pt x="151723" y="-5494"/>
                      <a:pt x="143786" y="3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2" name="フリーフォーム 441">
                <a:extLst>
                  <a:ext uri="{FF2B5EF4-FFF2-40B4-BE49-F238E27FC236}">
                    <a16:creationId xmlns:a16="http://schemas.microsoft.com/office/drawing/2014/main" id="{6EB01CD6-6D84-9D77-554C-76F383C8CC71}"/>
                  </a:ext>
                </a:extLst>
              </p:cNvPr>
              <p:cNvSpPr/>
              <p:nvPr/>
            </p:nvSpPr>
            <p:spPr>
              <a:xfrm>
                <a:off x="6451586" y="4936587"/>
                <a:ext cx="196028" cy="143496"/>
              </a:xfrm>
              <a:custGeom>
                <a:avLst/>
                <a:gdLst>
                  <a:gd name="connsiteX0" fmla="*/ 14 w 196028"/>
                  <a:gd name="connsiteY0" fmla="*/ 143413 h 143496"/>
                  <a:gd name="connsiteX1" fmla="*/ 76214 w 196028"/>
                  <a:gd name="connsiteY1" fmla="*/ 79913 h 143496"/>
                  <a:gd name="connsiteX2" fmla="*/ 120664 w 196028"/>
                  <a:gd name="connsiteY2" fmla="*/ 25938 h 143496"/>
                  <a:gd name="connsiteX3" fmla="*/ 47639 w 196028"/>
                  <a:gd name="connsiteY3" fmla="*/ 41813 h 143496"/>
                  <a:gd name="connsiteX4" fmla="*/ 190514 w 196028"/>
                  <a:gd name="connsiteY4" fmla="*/ 538 h 143496"/>
                  <a:gd name="connsiteX5" fmla="*/ 161939 w 196028"/>
                  <a:gd name="connsiteY5" fmla="*/ 19588 h 143496"/>
                  <a:gd name="connsiteX6" fmla="*/ 117489 w 196028"/>
                  <a:gd name="connsiteY6" fmla="*/ 38638 h 143496"/>
                  <a:gd name="connsiteX7" fmla="*/ 82564 w 196028"/>
                  <a:gd name="connsiteY7" fmla="*/ 92613 h 143496"/>
                  <a:gd name="connsiteX8" fmla="*/ 14 w 196028"/>
                  <a:gd name="connsiteY8" fmla="*/ 143413 h 143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6028" h="143496">
                    <a:moveTo>
                      <a:pt x="14" y="143413"/>
                    </a:moveTo>
                    <a:cubicBezTo>
                      <a:pt x="-1044" y="141296"/>
                      <a:pt x="56106" y="99492"/>
                      <a:pt x="76214" y="79913"/>
                    </a:cubicBezTo>
                    <a:cubicBezTo>
                      <a:pt x="96322" y="60334"/>
                      <a:pt x="125426" y="32288"/>
                      <a:pt x="120664" y="25938"/>
                    </a:cubicBezTo>
                    <a:cubicBezTo>
                      <a:pt x="115902" y="19588"/>
                      <a:pt x="35997" y="46046"/>
                      <a:pt x="47639" y="41813"/>
                    </a:cubicBezTo>
                    <a:cubicBezTo>
                      <a:pt x="59281" y="37580"/>
                      <a:pt x="190514" y="538"/>
                      <a:pt x="190514" y="538"/>
                    </a:cubicBezTo>
                    <a:cubicBezTo>
                      <a:pt x="209564" y="-3166"/>
                      <a:pt x="174110" y="13238"/>
                      <a:pt x="161939" y="19588"/>
                    </a:cubicBezTo>
                    <a:cubicBezTo>
                      <a:pt x="149768" y="25938"/>
                      <a:pt x="130718" y="26467"/>
                      <a:pt x="117489" y="38638"/>
                    </a:cubicBezTo>
                    <a:cubicBezTo>
                      <a:pt x="104260" y="50809"/>
                      <a:pt x="94735" y="78326"/>
                      <a:pt x="82564" y="92613"/>
                    </a:cubicBezTo>
                    <a:cubicBezTo>
                      <a:pt x="70393" y="106900"/>
                      <a:pt x="1072" y="145530"/>
                      <a:pt x="14" y="1434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3" name="フリーフォーム 442">
                <a:extLst>
                  <a:ext uri="{FF2B5EF4-FFF2-40B4-BE49-F238E27FC236}">
                    <a16:creationId xmlns:a16="http://schemas.microsoft.com/office/drawing/2014/main" id="{EDA1BD49-3155-83FF-F186-F399B6994CC0}"/>
                  </a:ext>
                </a:extLst>
              </p:cNvPr>
              <p:cNvSpPr/>
              <p:nvPr/>
            </p:nvSpPr>
            <p:spPr>
              <a:xfrm>
                <a:off x="6423024" y="4953000"/>
                <a:ext cx="206414" cy="139704"/>
              </a:xfrm>
              <a:custGeom>
                <a:avLst/>
                <a:gdLst>
                  <a:gd name="connsiteX0" fmla="*/ 206376 w 206414"/>
                  <a:gd name="connsiteY0" fmla="*/ 0 h 139704"/>
                  <a:gd name="connsiteX1" fmla="*/ 152401 w 206414"/>
                  <a:gd name="connsiteY1" fmla="*/ 88900 h 139704"/>
                  <a:gd name="connsiteX2" fmla="*/ 1 w 206414"/>
                  <a:gd name="connsiteY2" fmla="*/ 139700 h 139704"/>
                  <a:gd name="connsiteX3" fmla="*/ 149226 w 206414"/>
                  <a:gd name="connsiteY3" fmla="*/ 92075 h 139704"/>
                  <a:gd name="connsiteX4" fmla="*/ 107951 w 206414"/>
                  <a:gd name="connsiteY4" fmla="*/ 107950 h 139704"/>
                  <a:gd name="connsiteX5" fmla="*/ 146051 w 206414"/>
                  <a:gd name="connsiteY5" fmla="*/ 88900 h 139704"/>
                  <a:gd name="connsiteX6" fmla="*/ 206376 w 206414"/>
                  <a:gd name="connsiteY6" fmla="*/ 0 h 1397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414" h="139704">
                    <a:moveTo>
                      <a:pt x="206376" y="0"/>
                    </a:moveTo>
                    <a:cubicBezTo>
                      <a:pt x="207434" y="0"/>
                      <a:pt x="186797" y="65617"/>
                      <a:pt x="152401" y="88900"/>
                    </a:cubicBezTo>
                    <a:cubicBezTo>
                      <a:pt x="118005" y="112183"/>
                      <a:pt x="530" y="139171"/>
                      <a:pt x="1" y="139700"/>
                    </a:cubicBezTo>
                    <a:cubicBezTo>
                      <a:pt x="-528" y="140229"/>
                      <a:pt x="131234" y="97367"/>
                      <a:pt x="149226" y="92075"/>
                    </a:cubicBezTo>
                    <a:cubicBezTo>
                      <a:pt x="167218" y="86783"/>
                      <a:pt x="108480" y="108479"/>
                      <a:pt x="107951" y="107950"/>
                    </a:cubicBezTo>
                    <a:cubicBezTo>
                      <a:pt x="107422" y="107421"/>
                      <a:pt x="134409" y="103716"/>
                      <a:pt x="146051" y="88900"/>
                    </a:cubicBezTo>
                    <a:cubicBezTo>
                      <a:pt x="157693" y="74084"/>
                      <a:pt x="205318" y="0"/>
                      <a:pt x="20637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4" name="フリーフォーム 443">
                <a:extLst>
                  <a:ext uri="{FF2B5EF4-FFF2-40B4-BE49-F238E27FC236}">
                    <a16:creationId xmlns:a16="http://schemas.microsoft.com/office/drawing/2014/main" id="{B00D1F25-F904-B96F-0111-7700825BC0D3}"/>
                  </a:ext>
                </a:extLst>
              </p:cNvPr>
              <p:cNvSpPr/>
              <p:nvPr/>
            </p:nvSpPr>
            <p:spPr>
              <a:xfrm>
                <a:off x="6597648" y="4930510"/>
                <a:ext cx="206916" cy="397686"/>
              </a:xfrm>
              <a:custGeom>
                <a:avLst/>
                <a:gdLst>
                  <a:gd name="connsiteX0" fmla="*/ 2 w 206916"/>
                  <a:gd name="connsiteY0" fmla="*/ 265 h 397686"/>
                  <a:gd name="connsiteX1" fmla="*/ 104777 w 206916"/>
                  <a:gd name="connsiteY1" fmla="*/ 85990 h 397686"/>
                  <a:gd name="connsiteX2" fmla="*/ 101602 w 206916"/>
                  <a:gd name="connsiteY2" fmla="*/ 66940 h 397686"/>
                  <a:gd name="connsiteX3" fmla="*/ 139702 w 206916"/>
                  <a:gd name="connsiteY3" fmla="*/ 184415 h 397686"/>
                  <a:gd name="connsiteX4" fmla="*/ 139702 w 206916"/>
                  <a:gd name="connsiteY4" fmla="*/ 127265 h 397686"/>
                  <a:gd name="connsiteX5" fmla="*/ 190502 w 206916"/>
                  <a:gd name="connsiteY5" fmla="*/ 317765 h 397686"/>
                  <a:gd name="connsiteX6" fmla="*/ 206377 w 206916"/>
                  <a:gd name="connsiteY6" fmla="*/ 371740 h 397686"/>
                  <a:gd name="connsiteX7" fmla="*/ 203202 w 206916"/>
                  <a:gd name="connsiteY7" fmla="*/ 397140 h 397686"/>
                  <a:gd name="connsiteX8" fmla="*/ 203202 w 206916"/>
                  <a:gd name="connsiteY8" fmla="*/ 349515 h 397686"/>
                  <a:gd name="connsiteX9" fmla="*/ 171452 w 206916"/>
                  <a:gd name="connsiteY9" fmla="*/ 222515 h 397686"/>
                  <a:gd name="connsiteX10" fmla="*/ 104777 w 206916"/>
                  <a:gd name="connsiteY10" fmla="*/ 92340 h 397686"/>
                  <a:gd name="connsiteX11" fmla="*/ 101602 w 206916"/>
                  <a:gd name="connsiteY11" fmla="*/ 60590 h 397686"/>
                  <a:gd name="connsiteX12" fmla="*/ 2 w 206916"/>
                  <a:gd name="connsiteY12" fmla="*/ 265 h 397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6916" h="397686">
                    <a:moveTo>
                      <a:pt x="2" y="265"/>
                    </a:moveTo>
                    <a:cubicBezTo>
                      <a:pt x="531" y="4498"/>
                      <a:pt x="104777" y="85990"/>
                      <a:pt x="104777" y="85990"/>
                    </a:cubicBezTo>
                    <a:cubicBezTo>
                      <a:pt x="121710" y="97102"/>
                      <a:pt x="95781" y="50536"/>
                      <a:pt x="101602" y="66940"/>
                    </a:cubicBezTo>
                    <a:cubicBezTo>
                      <a:pt x="107423" y="83344"/>
                      <a:pt x="133352" y="174361"/>
                      <a:pt x="139702" y="184415"/>
                    </a:cubicBezTo>
                    <a:cubicBezTo>
                      <a:pt x="146052" y="194469"/>
                      <a:pt x="131235" y="105040"/>
                      <a:pt x="139702" y="127265"/>
                    </a:cubicBezTo>
                    <a:cubicBezTo>
                      <a:pt x="148169" y="149490"/>
                      <a:pt x="179390" y="277019"/>
                      <a:pt x="190502" y="317765"/>
                    </a:cubicBezTo>
                    <a:cubicBezTo>
                      <a:pt x="201615" y="358511"/>
                      <a:pt x="204260" y="358511"/>
                      <a:pt x="206377" y="371740"/>
                    </a:cubicBezTo>
                    <a:cubicBezTo>
                      <a:pt x="208494" y="384969"/>
                      <a:pt x="203731" y="400844"/>
                      <a:pt x="203202" y="397140"/>
                    </a:cubicBezTo>
                    <a:cubicBezTo>
                      <a:pt x="202673" y="393436"/>
                      <a:pt x="208494" y="378619"/>
                      <a:pt x="203202" y="349515"/>
                    </a:cubicBezTo>
                    <a:cubicBezTo>
                      <a:pt x="197910" y="320411"/>
                      <a:pt x="187856" y="265378"/>
                      <a:pt x="171452" y="222515"/>
                    </a:cubicBezTo>
                    <a:cubicBezTo>
                      <a:pt x="155048" y="179653"/>
                      <a:pt x="116419" y="119327"/>
                      <a:pt x="104777" y="92340"/>
                    </a:cubicBezTo>
                    <a:cubicBezTo>
                      <a:pt x="93135" y="65353"/>
                      <a:pt x="119064" y="77523"/>
                      <a:pt x="101602" y="60590"/>
                    </a:cubicBezTo>
                    <a:cubicBezTo>
                      <a:pt x="84140" y="43657"/>
                      <a:pt x="-527" y="-3968"/>
                      <a:pt x="2" y="2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5" name="フリーフォーム 444">
                <a:extLst>
                  <a:ext uri="{FF2B5EF4-FFF2-40B4-BE49-F238E27FC236}">
                    <a16:creationId xmlns:a16="http://schemas.microsoft.com/office/drawing/2014/main" id="{CA934DC2-B8E8-B30B-0250-12C5D42E4CBC}"/>
                  </a:ext>
                </a:extLst>
              </p:cNvPr>
              <p:cNvSpPr/>
              <p:nvPr/>
            </p:nvSpPr>
            <p:spPr>
              <a:xfrm>
                <a:off x="6638922" y="4962256"/>
                <a:ext cx="155665" cy="372591"/>
              </a:xfrm>
              <a:custGeom>
                <a:avLst/>
                <a:gdLst>
                  <a:gd name="connsiteX0" fmla="*/ 3 w 155665"/>
                  <a:gd name="connsiteY0" fmla="*/ 269 h 372591"/>
                  <a:gd name="connsiteX1" fmla="*/ 60328 w 155665"/>
                  <a:gd name="connsiteY1" fmla="*/ 98694 h 372591"/>
                  <a:gd name="connsiteX2" fmla="*/ 95253 w 155665"/>
                  <a:gd name="connsiteY2" fmla="*/ 155844 h 372591"/>
                  <a:gd name="connsiteX3" fmla="*/ 85728 w 155665"/>
                  <a:gd name="connsiteY3" fmla="*/ 124094 h 372591"/>
                  <a:gd name="connsiteX4" fmla="*/ 142878 w 155665"/>
                  <a:gd name="connsiteY4" fmla="*/ 330469 h 372591"/>
                  <a:gd name="connsiteX5" fmla="*/ 155578 w 155665"/>
                  <a:gd name="connsiteY5" fmla="*/ 368569 h 372591"/>
                  <a:gd name="connsiteX6" fmla="*/ 139703 w 155665"/>
                  <a:gd name="connsiteY6" fmla="*/ 270144 h 372591"/>
                  <a:gd name="connsiteX7" fmla="*/ 69853 w 155665"/>
                  <a:gd name="connsiteY7" fmla="*/ 101869 h 372591"/>
                  <a:gd name="connsiteX8" fmla="*/ 63503 w 155665"/>
                  <a:gd name="connsiteY8" fmla="*/ 70119 h 372591"/>
                  <a:gd name="connsiteX9" fmla="*/ 3 w 155665"/>
                  <a:gd name="connsiteY9" fmla="*/ 269 h 372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665" h="372591">
                    <a:moveTo>
                      <a:pt x="3" y="269"/>
                    </a:moveTo>
                    <a:cubicBezTo>
                      <a:pt x="-526" y="5032"/>
                      <a:pt x="60328" y="98694"/>
                      <a:pt x="60328" y="98694"/>
                    </a:cubicBezTo>
                    <a:cubicBezTo>
                      <a:pt x="76203" y="124623"/>
                      <a:pt x="91020" y="151611"/>
                      <a:pt x="95253" y="155844"/>
                    </a:cubicBezTo>
                    <a:cubicBezTo>
                      <a:pt x="99486" y="160077"/>
                      <a:pt x="77791" y="94990"/>
                      <a:pt x="85728" y="124094"/>
                    </a:cubicBezTo>
                    <a:cubicBezTo>
                      <a:pt x="93665" y="153198"/>
                      <a:pt x="131236" y="289723"/>
                      <a:pt x="142878" y="330469"/>
                    </a:cubicBezTo>
                    <a:cubicBezTo>
                      <a:pt x="154520" y="371215"/>
                      <a:pt x="156107" y="378623"/>
                      <a:pt x="155578" y="368569"/>
                    </a:cubicBezTo>
                    <a:cubicBezTo>
                      <a:pt x="155049" y="358515"/>
                      <a:pt x="153990" y="314594"/>
                      <a:pt x="139703" y="270144"/>
                    </a:cubicBezTo>
                    <a:cubicBezTo>
                      <a:pt x="125416" y="225694"/>
                      <a:pt x="82553" y="135207"/>
                      <a:pt x="69853" y="101869"/>
                    </a:cubicBezTo>
                    <a:cubicBezTo>
                      <a:pt x="57153" y="68532"/>
                      <a:pt x="71970" y="84936"/>
                      <a:pt x="63503" y="70119"/>
                    </a:cubicBezTo>
                    <a:cubicBezTo>
                      <a:pt x="55036" y="55302"/>
                      <a:pt x="532" y="-4494"/>
                      <a:pt x="3" y="2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6" name="フリーフォーム 445">
                <a:extLst>
                  <a:ext uri="{FF2B5EF4-FFF2-40B4-BE49-F238E27FC236}">
                    <a16:creationId xmlns:a16="http://schemas.microsoft.com/office/drawing/2014/main" id="{E9503805-8364-A80F-99F7-3E5493BC2765}"/>
                  </a:ext>
                </a:extLst>
              </p:cNvPr>
              <p:cNvSpPr/>
              <p:nvPr/>
            </p:nvSpPr>
            <p:spPr>
              <a:xfrm>
                <a:off x="6592798" y="4972050"/>
                <a:ext cx="160831" cy="169691"/>
              </a:xfrm>
              <a:custGeom>
                <a:avLst/>
                <a:gdLst>
                  <a:gd name="connsiteX0" fmla="*/ 65177 w 160831"/>
                  <a:gd name="connsiteY0" fmla="*/ 0 h 169691"/>
                  <a:gd name="connsiteX1" fmla="*/ 4852 w 160831"/>
                  <a:gd name="connsiteY1" fmla="*/ 66675 h 169691"/>
                  <a:gd name="connsiteX2" fmla="*/ 65177 w 160831"/>
                  <a:gd name="connsiteY2" fmla="*/ 95250 h 169691"/>
                  <a:gd name="connsiteX3" fmla="*/ 23902 w 160831"/>
                  <a:gd name="connsiteY3" fmla="*/ 92075 h 169691"/>
                  <a:gd name="connsiteX4" fmla="*/ 157252 w 160831"/>
                  <a:gd name="connsiteY4" fmla="*/ 168275 h 169691"/>
                  <a:gd name="connsiteX5" fmla="*/ 112802 w 160831"/>
                  <a:gd name="connsiteY5" fmla="*/ 136525 h 169691"/>
                  <a:gd name="connsiteX6" fmla="*/ 8027 w 160831"/>
                  <a:gd name="connsiteY6" fmla="*/ 73025 h 169691"/>
                  <a:gd name="connsiteX7" fmla="*/ 8027 w 160831"/>
                  <a:gd name="connsiteY7" fmla="*/ 92075 h 169691"/>
                  <a:gd name="connsiteX8" fmla="*/ 1677 w 160831"/>
                  <a:gd name="connsiteY8" fmla="*/ 66675 h 169691"/>
                  <a:gd name="connsiteX9" fmla="*/ 65177 w 160831"/>
                  <a:gd name="connsiteY9" fmla="*/ 0 h 169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0831" h="169691">
                    <a:moveTo>
                      <a:pt x="65177" y="0"/>
                    </a:moveTo>
                    <a:cubicBezTo>
                      <a:pt x="65706" y="0"/>
                      <a:pt x="4852" y="50800"/>
                      <a:pt x="4852" y="66675"/>
                    </a:cubicBezTo>
                    <a:cubicBezTo>
                      <a:pt x="4852" y="82550"/>
                      <a:pt x="62002" y="91017"/>
                      <a:pt x="65177" y="95250"/>
                    </a:cubicBezTo>
                    <a:cubicBezTo>
                      <a:pt x="68352" y="99483"/>
                      <a:pt x="8556" y="79904"/>
                      <a:pt x="23902" y="92075"/>
                    </a:cubicBezTo>
                    <a:cubicBezTo>
                      <a:pt x="39248" y="104246"/>
                      <a:pt x="142435" y="160867"/>
                      <a:pt x="157252" y="168275"/>
                    </a:cubicBezTo>
                    <a:cubicBezTo>
                      <a:pt x="172069" y="175683"/>
                      <a:pt x="137673" y="152400"/>
                      <a:pt x="112802" y="136525"/>
                    </a:cubicBezTo>
                    <a:cubicBezTo>
                      <a:pt x="87931" y="120650"/>
                      <a:pt x="25489" y="80433"/>
                      <a:pt x="8027" y="73025"/>
                    </a:cubicBezTo>
                    <a:cubicBezTo>
                      <a:pt x="-9435" y="65617"/>
                      <a:pt x="9085" y="93133"/>
                      <a:pt x="8027" y="92075"/>
                    </a:cubicBezTo>
                    <a:cubicBezTo>
                      <a:pt x="6969" y="91017"/>
                      <a:pt x="-4144" y="79375"/>
                      <a:pt x="1677" y="66675"/>
                    </a:cubicBezTo>
                    <a:cubicBezTo>
                      <a:pt x="7498" y="53975"/>
                      <a:pt x="64648" y="0"/>
                      <a:pt x="6517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7" name="フリーフォーム 446">
                <a:extLst>
                  <a:ext uri="{FF2B5EF4-FFF2-40B4-BE49-F238E27FC236}">
                    <a16:creationId xmlns:a16="http://schemas.microsoft.com/office/drawing/2014/main" id="{7BEE4DDE-7E80-67EA-4E0E-D28E2CB05D7E}"/>
                  </a:ext>
                </a:extLst>
              </p:cNvPr>
              <p:cNvSpPr/>
              <p:nvPr/>
            </p:nvSpPr>
            <p:spPr>
              <a:xfrm>
                <a:off x="6603698" y="4940285"/>
                <a:ext cx="115576" cy="151298"/>
              </a:xfrm>
              <a:custGeom>
                <a:avLst/>
                <a:gdLst>
                  <a:gd name="connsiteX0" fmla="*/ 28877 w 115576"/>
                  <a:gd name="connsiteY0" fmla="*/ 15 h 151298"/>
                  <a:gd name="connsiteX1" fmla="*/ 76502 w 115576"/>
                  <a:gd name="connsiteY1" fmla="*/ 117490 h 151298"/>
                  <a:gd name="connsiteX2" fmla="*/ 73327 w 115576"/>
                  <a:gd name="connsiteY2" fmla="*/ 127015 h 151298"/>
                  <a:gd name="connsiteX3" fmla="*/ 302 w 115576"/>
                  <a:gd name="connsiteY3" fmla="*/ 85740 h 151298"/>
                  <a:gd name="connsiteX4" fmla="*/ 105077 w 115576"/>
                  <a:gd name="connsiteY4" fmla="*/ 149240 h 151298"/>
                  <a:gd name="connsiteX5" fmla="*/ 105077 w 115576"/>
                  <a:gd name="connsiteY5" fmla="*/ 127015 h 151298"/>
                  <a:gd name="connsiteX6" fmla="*/ 28877 w 115576"/>
                  <a:gd name="connsiteY6" fmla="*/ 15 h 1512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5576" h="151298">
                    <a:moveTo>
                      <a:pt x="28877" y="15"/>
                    </a:moveTo>
                    <a:cubicBezTo>
                      <a:pt x="24115" y="-1572"/>
                      <a:pt x="76502" y="117490"/>
                      <a:pt x="76502" y="117490"/>
                    </a:cubicBezTo>
                    <a:cubicBezTo>
                      <a:pt x="83910" y="138657"/>
                      <a:pt x="86027" y="132307"/>
                      <a:pt x="73327" y="127015"/>
                    </a:cubicBezTo>
                    <a:cubicBezTo>
                      <a:pt x="60627" y="121723"/>
                      <a:pt x="-4990" y="82036"/>
                      <a:pt x="302" y="85740"/>
                    </a:cubicBezTo>
                    <a:cubicBezTo>
                      <a:pt x="5594" y="89444"/>
                      <a:pt x="87615" y="142361"/>
                      <a:pt x="105077" y="149240"/>
                    </a:cubicBezTo>
                    <a:cubicBezTo>
                      <a:pt x="122539" y="156119"/>
                      <a:pt x="115131" y="145007"/>
                      <a:pt x="105077" y="127015"/>
                    </a:cubicBezTo>
                    <a:cubicBezTo>
                      <a:pt x="95023" y="109023"/>
                      <a:pt x="33639" y="1602"/>
                      <a:pt x="28877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8" name="フリーフォーム 447">
                <a:extLst>
                  <a:ext uri="{FF2B5EF4-FFF2-40B4-BE49-F238E27FC236}">
                    <a16:creationId xmlns:a16="http://schemas.microsoft.com/office/drawing/2014/main" id="{5E525903-DD44-728C-CC22-DD7A1505EC14}"/>
                  </a:ext>
                </a:extLst>
              </p:cNvPr>
              <p:cNvSpPr/>
              <p:nvPr/>
            </p:nvSpPr>
            <p:spPr>
              <a:xfrm>
                <a:off x="6562630" y="5027148"/>
                <a:ext cx="113115" cy="376702"/>
              </a:xfrm>
              <a:custGeom>
                <a:avLst/>
                <a:gdLst>
                  <a:gd name="connsiteX0" fmla="*/ 95 w 113115"/>
                  <a:gd name="connsiteY0" fmla="*/ 2052 h 376702"/>
                  <a:gd name="connsiteX1" fmla="*/ 82645 w 113115"/>
                  <a:gd name="connsiteY1" fmla="*/ 205252 h 376702"/>
                  <a:gd name="connsiteX2" fmla="*/ 98520 w 113115"/>
                  <a:gd name="connsiteY2" fmla="*/ 249702 h 376702"/>
                  <a:gd name="connsiteX3" fmla="*/ 98520 w 113115"/>
                  <a:gd name="connsiteY3" fmla="*/ 297327 h 376702"/>
                  <a:gd name="connsiteX4" fmla="*/ 79470 w 113115"/>
                  <a:gd name="connsiteY4" fmla="*/ 376702 h 376702"/>
                  <a:gd name="connsiteX5" fmla="*/ 111220 w 113115"/>
                  <a:gd name="connsiteY5" fmla="*/ 297327 h 376702"/>
                  <a:gd name="connsiteX6" fmla="*/ 104870 w 113115"/>
                  <a:gd name="connsiteY6" fmla="*/ 217952 h 376702"/>
                  <a:gd name="connsiteX7" fmla="*/ 66770 w 113115"/>
                  <a:gd name="connsiteY7" fmla="*/ 106827 h 376702"/>
                  <a:gd name="connsiteX8" fmla="*/ 95 w 113115"/>
                  <a:gd name="connsiteY8" fmla="*/ 2052 h 376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3115" h="376702">
                    <a:moveTo>
                      <a:pt x="95" y="2052"/>
                    </a:moveTo>
                    <a:cubicBezTo>
                      <a:pt x="2741" y="18456"/>
                      <a:pt x="66241" y="163977"/>
                      <a:pt x="82645" y="205252"/>
                    </a:cubicBezTo>
                    <a:cubicBezTo>
                      <a:pt x="99049" y="246527"/>
                      <a:pt x="95874" y="234356"/>
                      <a:pt x="98520" y="249702"/>
                    </a:cubicBezTo>
                    <a:cubicBezTo>
                      <a:pt x="101166" y="265048"/>
                      <a:pt x="101695" y="276160"/>
                      <a:pt x="98520" y="297327"/>
                    </a:cubicBezTo>
                    <a:cubicBezTo>
                      <a:pt x="95345" y="318494"/>
                      <a:pt x="77353" y="376702"/>
                      <a:pt x="79470" y="376702"/>
                    </a:cubicBezTo>
                    <a:cubicBezTo>
                      <a:pt x="81587" y="376702"/>
                      <a:pt x="106987" y="323785"/>
                      <a:pt x="111220" y="297327"/>
                    </a:cubicBezTo>
                    <a:cubicBezTo>
                      <a:pt x="115453" y="270869"/>
                      <a:pt x="112278" y="249702"/>
                      <a:pt x="104870" y="217952"/>
                    </a:cubicBezTo>
                    <a:cubicBezTo>
                      <a:pt x="97462" y="186202"/>
                      <a:pt x="83174" y="141752"/>
                      <a:pt x="66770" y="106827"/>
                    </a:cubicBezTo>
                    <a:cubicBezTo>
                      <a:pt x="50366" y="71902"/>
                      <a:pt x="-2551" y="-14352"/>
                      <a:pt x="95" y="20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9" name="フリーフォーム 448">
                <a:extLst>
                  <a:ext uri="{FF2B5EF4-FFF2-40B4-BE49-F238E27FC236}">
                    <a16:creationId xmlns:a16="http://schemas.microsoft.com/office/drawing/2014/main" id="{2E255802-4C94-697E-DC3B-A7086870FBDF}"/>
                  </a:ext>
                </a:extLst>
              </p:cNvPr>
              <p:cNvSpPr/>
              <p:nvPr/>
            </p:nvSpPr>
            <p:spPr>
              <a:xfrm>
                <a:off x="6637229" y="4983193"/>
                <a:ext cx="561803" cy="570403"/>
              </a:xfrm>
              <a:custGeom>
                <a:avLst/>
                <a:gdLst>
                  <a:gd name="connsiteX0" fmla="*/ 1696 w 561803"/>
                  <a:gd name="connsiteY0" fmla="*/ 4732 h 570403"/>
                  <a:gd name="connsiteX1" fmla="*/ 154096 w 561803"/>
                  <a:gd name="connsiteY1" fmla="*/ 20607 h 570403"/>
                  <a:gd name="connsiteX2" fmla="*/ 122346 w 561803"/>
                  <a:gd name="connsiteY2" fmla="*/ 1557 h 570403"/>
                  <a:gd name="connsiteX3" fmla="*/ 185846 w 561803"/>
                  <a:gd name="connsiteY3" fmla="*/ 33307 h 570403"/>
                  <a:gd name="connsiteX4" fmla="*/ 350946 w 561803"/>
                  <a:gd name="connsiteY4" fmla="*/ 77757 h 570403"/>
                  <a:gd name="connsiteX5" fmla="*/ 347771 w 561803"/>
                  <a:gd name="connsiteY5" fmla="*/ 52357 h 570403"/>
                  <a:gd name="connsiteX6" fmla="*/ 411271 w 561803"/>
                  <a:gd name="connsiteY6" fmla="*/ 122207 h 570403"/>
                  <a:gd name="connsiteX7" fmla="*/ 408096 w 561803"/>
                  <a:gd name="connsiteY7" fmla="*/ 90457 h 570403"/>
                  <a:gd name="connsiteX8" fmla="*/ 439846 w 561803"/>
                  <a:gd name="connsiteY8" fmla="*/ 173007 h 570403"/>
                  <a:gd name="connsiteX9" fmla="*/ 500171 w 561803"/>
                  <a:gd name="connsiteY9" fmla="*/ 268257 h 570403"/>
                  <a:gd name="connsiteX10" fmla="*/ 522396 w 561803"/>
                  <a:gd name="connsiteY10" fmla="*/ 331757 h 570403"/>
                  <a:gd name="connsiteX11" fmla="*/ 535096 w 561803"/>
                  <a:gd name="connsiteY11" fmla="*/ 452407 h 570403"/>
                  <a:gd name="connsiteX12" fmla="*/ 550971 w 561803"/>
                  <a:gd name="connsiteY12" fmla="*/ 569882 h 570403"/>
                  <a:gd name="connsiteX13" fmla="*/ 557321 w 561803"/>
                  <a:gd name="connsiteY13" fmla="*/ 487332 h 570403"/>
                  <a:gd name="connsiteX14" fmla="*/ 481121 w 561803"/>
                  <a:gd name="connsiteY14" fmla="*/ 303182 h 570403"/>
                  <a:gd name="connsiteX15" fmla="*/ 382696 w 561803"/>
                  <a:gd name="connsiteY15" fmla="*/ 90457 h 570403"/>
                  <a:gd name="connsiteX16" fmla="*/ 293796 w 561803"/>
                  <a:gd name="connsiteY16" fmla="*/ 68232 h 570403"/>
                  <a:gd name="connsiteX17" fmla="*/ 163621 w 561803"/>
                  <a:gd name="connsiteY17" fmla="*/ 1557 h 570403"/>
                  <a:gd name="connsiteX18" fmla="*/ 189021 w 561803"/>
                  <a:gd name="connsiteY18" fmla="*/ 20607 h 570403"/>
                  <a:gd name="connsiteX19" fmla="*/ 77896 w 561803"/>
                  <a:gd name="connsiteY19" fmla="*/ 14257 h 570403"/>
                  <a:gd name="connsiteX20" fmla="*/ 1696 w 561803"/>
                  <a:gd name="connsiteY20" fmla="*/ 4732 h 570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61803" h="570403">
                    <a:moveTo>
                      <a:pt x="1696" y="4732"/>
                    </a:moveTo>
                    <a:cubicBezTo>
                      <a:pt x="14396" y="5790"/>
                      <a:pt x="133988" y="21136"/>
                      <a:pt x="154096" y="20607"/>
                    </a:cubicBezTo>
                    <a:cubicBezTo>
                      <a:pt x="174204" y="20078"/>
                      <a:pt x="117054" y="-560"/>
                      <a:pt x="122346" y="1557"/>
                    </a:cubicBezTo>
                    <a:cubicBezTo>
                      <a:pt x="127638" y="3674"/>
                      <a:pt x="147746" y="20607"/>
                      <a:pt x="185846" y="33307"/>
                    </a:cubicBezTo>
                    <a:cubicBezTo>
                      <a:pt x="223946" y="46007"/>
                      <a:pt x="323958" y="74582"/>
                      <a:pt x="350946" y="77757"/>
                    </a:cubicBezTo>
                    <a:cubicBezTo>
                      <a:pt x="377934" y="80932"/>
                      <a:pt x="337717" y="44949"/>
                      <a:pt x="347771" y="52357"/>
                    </a:cubicBezTo>
                    <a:cubicBezTo>
                      <a:pt x="357825" y="59765"/>
                      <a:pt x="401217" y="115857"/>
                      <a:pt x="411271" y="122207"/>
                    </a:cubicBezTo>
                    <a:cubicBezTo>
                      <a:pt x="421325" y="128557"/>
                      <a:pt x="403333" y="81990"/>
                      <a:pt x="408096" y="90457"/>
                    </a:cubicBezTo>
                    <a:cubicBezTo>
                      <a:pt x="412859" y="98924"/>
                      <a:pt x="424500" y="143374"/>
                      <a:pt x="439846" y="173007"/>
                    </a:cubicBezTo>
                    <a:cubicBezTo>
                      <a:pt x="455192" y="202640"/>
                      <a:pt x="486413" y="241799"/>
                      <a:pt x="500171" y="268257"/>
                    </a:cubicBezTo>
                    <a:cubicBezTo>
                      <a:pt x="513929" y="294715"/>
                      <a:pt x="516575" y="301065"/>
                      <a:pt x="522396" y="331757"/>
                    </a:cubicBezTo>
                    <a:cubicBezTo>
                      <a:pt x="528217" y="362449"/>
                      <a:pt x="530334" y="412720"/>
                      <a:pt x="535096" y="452407"/>
                    </a:cubicBezTo>
                    <a:cubicBezTo>
                      <a:pt x="539859" y="492095"/>
                      <a:pt x="547267" y="564061"/>
                      <a:pt x="550971" y="569882"/>
                    </a:cubicBezTo>
                    <a:cubicBezTo>
                      <a:pt x="554675" y="575703"/>
                      <a:pt x="568963" y="531782"/>
                      <a:pt x="557321" y="487332"/>
                    </a:cubicBezTo>
                    <a:cubicBezTo>
                      <a:pt x="545679" y="442882"/>
                      <a:pt x="510225" y="369328"/>
                      <a:pt x="481121" y="303182"/>
                    </a:cubicBezTo>
                    <a:cubicBezTo>
                      <a:pt x="452017" y="237036"/>
                      <a:pt x="413917" y="129615"/>
                      <a:pt x="382696" y="90457"/>
                    </a:cubicBezTo>
                    <a:cubicBezTo>
                      <a:pt x="351475" y="51299"/>
                      <a:pt x="330308" y="83049"/>
                      <a:pt x="293796" y="68232"/>
                    </a:cubicBezTo>
                    <a:cubicBezTo>
                      <a:pt x="257284" y="53415"/>
                      <a:pt x="181083" y="9494"/>
                      <a:pt x="163621" y="1557"/>
                    </a:cubicBezTo>
                    <a:cubicBezTo>
                      <a:pt x="146159" y="-6380"/>
                      <a:pt x="203309" y="18490"/>
                      <a:pt x="189021" y="20607"/>
                    </a:cubicBezTo>
                    <a:cubicBezTo>
                      <a:pt x="174734" y="22724"/>
                      <a:pt x="104883" y="15315"/>
                      <a:pt x="77896" y="14257"/>
                    </a:cubicBezTo>
                    <a:cubicBezTo>
                      <a:pt x="50909" y="13199"/>
                      <a:pt x="-11004" y="3674"/>
                      <a:pt x="1696" y="47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0" name="フリーフォーム 449">
                <a:extLst>
                  <a:ext uri="{FF2B5EF4-FFF2-40B4-BE49-F238E27FC236}">
                    <a16:creationId xmlns:a16="http://schemas.microsoft.com/office/drawing/2014/main" id="{1D0711A2-4091-871D-3E99-A2E72932B66C}"/>
                  </a:ext>
                </a:extLst>
              </p:cNvPr>
              <p:cNvSpPr/>
              <p:nvPr/>
            </p:nvSpPr>
            <p:spPr>
              <a:xfrm>
                <a:off x="6664325" y="4994275"/>
                <a:ext cx="346538" cy="79551"/>
              </a:xfrm>
              <a:custGeom>
                <a:avLst/>
                <a:gdLst>
                  <a:gd name="connsiteX0" fmla="*/ 0 w 346538"/>
                  <a:gd name="connsiteY0" fmla="*/ 0 h 79551"/>
                  <a:gd name="connsiteX1" fmla="*/ 158750 w 346538"/>
                  <a:gd name="connsiteY1" fmla="*/ 38100 h 79551"/>
                  <a:gd name="connsiteX2" fmla="*/ 120650 w 346538"/>
                  <a:gd name="connsiteY2" fmla="*/ 38100 h 79551"/>
                  <a:gd name="connsiteX3" fmla="*/ 254000 w 346538"/>
                  <a:gd name="connsiteY3" fmla="*/ 57150 h 79551"/>
                  <a:gd name="connsiteX4" fmla="*/ 346075 w 346538"/>
                  <a:gd name="connsiteY4" fmla="*/ 79375 h 79551"/>
                  <a:gd name="connsiteX5" fmla="*/ 285750 w 346538"/>
                  <a:gd name="connsiteY5" fmla="*/ 44450 h 79551"/>
                  <a:gd name="connsiteX6" fmla="*/ 200025 w 346538"/>
                  <a:gd name="connsiteY6" fmla="*/ 31750 h 79551"/>
                  <a:gd name="connsiteX7" fmla="*/ 0 w 346538"/>
                  <a:gd name="connsiteY7" fmla="*/ 0 h 79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538" h="79551">
                    <a:moveTo>
                      <a:pt x="0" y="0"/>
                    </a:moveTo>
                    <a:cubicBezTo>
                      <a:pt x="69321" y="15875"/>
                      <a:pt x="138642" y="31750"/>
                      <a:pt x="158750" y="38100"/>
                    </a:cubicBezTo>
                    <a:cubicBezTo>
                      <a:pt x="178858" y="44450"/>
                      <a:pt x="104775" y="34925"/>
                      <a:pt x="120650" y="38100"/>
                    </a:cubicBezTo>
                    <a:cubicBezTo>
                      <a:pt x="136525" y="41275"/>
                      <a:pt x="216429" y="50271"/>
                      <a:pt x="254000" y="57150"/>
                    </a:cubicBezTo>
                    <a:cubicBezTo>
                      <a:pt x="291571" y="64029"/>
                      <a:pt x="340783" y="81492"/>
                      <a:pt x="346075" y="79375"/>
                    </a:cubicBezTo>
                    <a:cubicBezTo>
                      <a:pt x="351367" y="77258"/>
                      <a:pt x="310092" y="52387"/>
                      <a:pt x="285750" y="44450"/>
                    </a:cubicBezTo>
                    <a:cubicBezTo>
                      <a:pt x="261408" y="36513"/>
                      <a:pt x="200025" y="31750"/>
                      <a:pt x="200025" y="317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1" name="フリーフォーム 450">
                <a:extLst>
                  <a:ext uri="{FF2B5EF4-FFF2-40B4-BE49-F238E27FC236}">
                    <a16:creationId xmlns:a16="http://schemas.microsoft.com/office/drawing/2014/main" id="{B378C30E-DEAD-A002-6DB7-2DACFAB3D0F1}"/>
                  </a:ext>
                </a:extLst>
              </p:cNvPr>
              <p:cNvSpPr/>
              <p:nvPr/>
            </p:nvSpPr>
            <p:spPr>
              <a:xfrm>
                <a:off x="6768991" y="4956160"/>
                <a:ext cx="251588" cy="396894"/>
              </a:xfrm>
              <a:custGeom>
                <a:avLst/>
                <a:gdLst>
                  <a:gd name="connsiteX0" fmla="*/ 109 w 251588"/>
                  <a:gd name="connsiteY0" fmla="*/ 15 h 396894"/>
                  <a:gd name="connsiteX1" fmla="*/ 44559 w 251588"/>
                  <a:gd name="connsiteY1" fmla="*/ 149240 h 396894"/>
                  <a:gd name="connsiteX2" fmla="*/ 41384 w 251588"/>
                  <a:gd name="connsiteY2" fmla="*/ 177815 h 396894"/>
                  <a:gd name="connsiteX3" fmla="*/ 92184 w 251588"/>
                  <a:gd name="connsiteY3" fmla="*/ 206390 h 396894"/>
                  <a:gd name="connsiteX4" fmla="*/ 92184 w 251588"/>
                  <a:gd name="connsiteY4" fmla="*/ 187340 h 396894"/>
                  <a:gd name="connsiteX5" fmla="*/ 177909 w 251588"/>
                  <a:gd name="connsiteY5" fmla="*/ 219090 h 396894"/>
                  <a:gd name="connsiteX6" fmla="*/ 171559 w 251588"/>
                  <a:gd name="connsiteY6" fmla="*/ 193690 h 396894"/>
                  <a:gd name="connsiteX7" fmla="*/ 206484 w 251588"/>
                  <a:gd name="connsiteY7" fmla="*/ 244490 h 396894"/>
                  <a:gd name="connsiteX8" fmla="*/ 225534 w 251588"/>
                  <a:gd name="connsiteY8" fmla="*/ 285765 h 396894"/>
                  <a:gd name="connsiteX9" fmla="*/ 228709 w 251588"/>
                  <a:gd name="connsiteY9" fmla="*/ 317515 h 396894"/>
                  <a:gd name="connsiteX10" fmla="*/ 171559 w 251588"/>
                  <a:gd name="connsiteY10" fmla="*/ 396890 h 396894"/>
                  <a:gd name="connsiteX11" fmla="*/ 247759 w 251588"/>
                  <a:gd name="connsiteY11" fmla="*/ 320690 h 396894"/>
                  <a:gd name="connsiteX12" fmla="*/ 219184 w 251588"/>
                  <a:gd name="connsiteY12" fmla="*/ 215915 h 396894"/>
                  <a:gd name="connsiteX13" fmla="*/ 41384 w 251588"/>
                  <a:gd name="connsiteY13" fmla="*/ 196865 h 396894"/>
                  <a:gd name="connsiteX14" fmla="*/ 28684 w 251588"/>
                  <a:gd name="connsiteY14" fmla="*/ 130190 h 396894"/>
                  <a:gd name="connsiteX15" fmla="*/ 31859 w 251588"/>
                  <a:gd name="connsiteY15" fmla="*/ 158765 h 396894"/>
                  <a:gd name="connsiteX16" fmla="*/ 109 w 251588"/>
                  <a:gd name="connsiteY16" fmla="*/ 15 h 3968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51588" h="396894">
                    <a:moveTo>
                      <a:pt x="109" y="15"/>
                    </a:moveTo>
                    <a:cubicBezTo>
                      <a:pt x="2226" y="-1573"/>
                      <a:pt x="37680" y="119607"/>
                      <a:pt x="44559" y="149240"/>
                    </a:cubicBezTo>
                    <a:cubicBezTo>
                      <a:pt x="51438" y="178873"/>
                      <a:pt x="33447" y="168290"/>
                      <a:pt x="41384" y="177815"/>
                    </a:cubicBezTo>
                    <a:cubicBezTo>
                      <a:pt x="49321" y="187340"/>
                      <a:pt x="83717" y="204803"/>
                      <a:pt x="92184" y="206390"/>
                    </a:cubicBezTo>
                    <a:cubicBezTo>
                      <a:pt x="100651" y="207977"/>
                      <a:pt x="77897" y="185223"/>
                      <a:pt x="92184" y="187340"/>
                    </a:cubicBezTo>
                    <a:cubicBezTo>
                      <a:pt x="106472" y="189457"/>
                      <a:pt x="164680" y="218032"/>
                      <a:pt x="177909" y="219090"/>
                    </a:cubicBezTo>
                    <a:cubicBezTo>
                      <a:pt x="191138" y="220148"/>
                      <a:pt x="166797" y="189457"/>
                      <a:pt x="171559" y="193690"/>
                    </a:cubicBezTo>
                    <a:cubicBezTo>
                      <a:pt x="176321" y="197923"/>
                      <a:pt x="197488" y="229144"/>
                      <a:pt x="206484" y="244490"/>
                    </a:cubicBezTo>
                    <a:cubicBezTo>
                      <a:pt x="215480" y="259836"/>
                      <a:pt x="221830" y="273594"/>
                      <a:pt x="225534" y="285765"/>
                    </a:cubicBezTo>
                    <a:cubicBezTo>
                      <a:pt x="229238" y="297936"/>
                      <a:pt x="237705" y="298994"/>
                      <a:pt x="228709" y="317515"/>
                    </a:cubicBezTo>
                    <a:cubicBezTo>
                      <a:pt x="219713" y="336036"/>
                      <a:pt x="168384" y="396361"/>
                      <a:pt x="171559" y="396890"/>
                    </a:cubicBezTo>
                    <a:cubicBezTo>
                      <a:pt x="174734" y="397419"/>
                      <a:pt x="239821" y="350853"/>
                      <a:pt x="247759" y="320690"/>
                    </a:cubicBezTo>
                    <a:cubicBezTo>
                      <a:pt x="255697" y="290527"/>
                      <a:pt x="253580" y="236552"/>
                      <a:pt x="219184" y="215915"/>
                    </a:cubicBezTo>
                    <a:cubicBezTo>
                      <a:pt x="184788" y="195278"/>
                      <a:pt x="73134" y="211153"/>
                      <a:pt x="41384" y="196865"/>
                    </a:cubicBezTo>
                    <a:cubicBezTo>
                      <a:pt x="9634" y="182578"/>
                      <a:pt x="30272" y="136540"/>
                      <a:pt x="28684" y="130190"/>
                    </a:cubicBezTo>
                    <a:cubicBezTo>
                      <a:pt x="27097" y="123840"/>
                      <a:pt x="36622" y="176757"/>
                      <a:pt x="31859" y="158765"/>
                    </a:cubicBezTo>
                    <a:cubicBezTo>
                      <a:pt x="27097" y="140773"/>
                      <a:pt x="-2008" y="1603"/>
                      <a:pt x="109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2" name="フリーフォーム 451">
                <a:extLst>
                  <a:ext uri="{FF2B5EF4-FFF2-40B4-BE49-F238E27FC236}">
                    <a16:creationId xmlns:a16="http://schemas.microsoft.com/office/drawing/2014/main" id="{7F212E84-9101-9D40-90CF-EE075EA76836}"/>
                  </a:ext>
                </a:extLst>
              </p:cNvPr>
              <p:cNvSpPr/>
              <p:nvPr/>
            </p:nvSpPr>
            <p:spPr>
              <a:xfrm>
                <a:off x="6816496" y="5051350"/>
                <a:ext cx="182805" cy="76363"/>
              </a:xfrm>
              <a:custGeom>
                <a:avLst/>
                <a:gdLst>
                  <a:gd name="connsiteX0" fmla="*/ 229 w 182805"/>
                  <a:gd name="connsiteY0" fmla="*/ 75 h 76363"/>
                  <a:gd name="connsiteX1" fmla="*/ 130404 w 182805"/>
                  <a:gd name="connsiteY1" fmla="*/ 35000 h 76363"/>
                  <a:gd name="connsiteX2" fmla="*/ 178029 w 182805"/>
                  <a:gd name="connsiteY2" fmla="*/ 76275 h 76363"/>
                  <a:gd name="connsiteX3" fmla="*/ 165329 w 182805"/>
                  <a:gd name="connsiteY3" fmla="*/ 44525 h 76363"/>
                  <a:gd name="connsiteX4" fmla="*/ 229 w 182805"/>
                  <a:gd name="connsiteY4" fmla="*/ 75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2805" h="76363">
                    <a:moveTo>
                      <a:pt x="229" y="75"/>
                    </a:moveTo>
                    <a:cubicBezTo>
                      <a:pt x="-5592" y="-1513"/>
                      <a:pt x="100771" y="22300"/>
                      <a:pt x="130404" y="35000"/>
                    </a:cubicBezTo>
                    <a:cubicBezTo>
                      <a:pt x="160037" y="47700"/>
                      <a:pt x="172208" y="74688"/>
                      <a:pt x="178029" y="76275"/>
                    </a:cubicBezTo>
                    <a:cubicBezTo>
                      <a:pt x="183850" y="77863"/>
                      <a:pt x="188612" y="57754"/>
                      <a:pt x="165329" y="44525"/>
                    </a:cubicBezTo>
                    <a:cubicBezTo>
                      <a:pt x="142046" y="31296"/>
                      <a:pt x="6050" y="1663"/>
                      <a:pt x="229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3" name="フリーフォーム 452">
                <a:extLst>
                  <a:ext uri="{FF2B5EF4-FFF2-40B4-BE49-F238E27FC236}">
                    <a16:creationId xmlns:a16="http://schemas.microsoft.com/office/drawing/2014/main" id="{949239BC-D629-E68C-C1C4-5E0320270805}"/>
                  </a:ext>
                </a:extLst>
              </p:cNvPr>
              <p:cNvSpPr/>
              <p:nvPr/>
            </p:nvSpPr>
            <p:spPr>
              <a:xfrm>
                <a:off x="6829418" y="5079938"/>
                <a:ext cx="168515" cy="47721"/>
              </a:xfrm>
              <a:custGeom>
                <a:avLst/>
                <a:gdLst>
                  <a:gd name="connsiteX0" fmla="*/ 7 w 168515"/>
                  <a:gd name="connsiteY0" fmla="*/ 62 h 47721"/>
                  <a:gd name="connsiteX1" fmla="*/ 136532 w 168515"/>
                  <a:gd name="connsiteY1" fmla="*/ 34987 h 47721"/>
                  <a:gd name="connsiteX2" fmla="*/ 168282 w 168515"/>
                  <a:gd name="connsiteY2" fmla="*/ 44512 h 47721"/>
                  <a:gd name="connsiteX3" fmla="*/ 142882 w 168515"/>
                  <a:gd name="connsiteY3" fmla="*/ 44512 h 47721"/>
                  <a:gd name="connsiteX4" fmla="*/ 7 w 168515"/>
                  <a:gd name="connsiteY4" fmla="*/ 62 h 47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515" h="47721">
                    <a:moveTo>
                      <a:pt x="7" y="62"/>
                    </a:moveTo>
                    <a:cubicBezTo>
                      <a:pt x="-1051" y="-1526"/>
                      <a:pt x="108486" y="27579"/>
                      <a:pt x="136532" y="34987"/>
                    </a:cubicBezTo>
                    <a:cubicBezTo>
                      <a:pt x="164578" y="42395"/>
                      <a:pt x="167224" y="42924"/>
                      <a:pt x="168282" y="44512"/>
                    </a:cubicBezTo>
                    <a:cubicBezTo>
                      <a:pt x="169340" y="46100"/>
                      <a:pt x="167753" y="50862"/>
                      <a:pt x="142882" y="44512"/>
                    </a:cubicBezTo>
                    <a:cubicBezTo>
                      <a:pt x="118011" y="38162"/>
                      <a:pt x="1065" y="1650"/>
                      <a:pt x="7" y="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4" name="フリーフォーム 453">
                <a:extLst>
                  <a:ext uri="{FF2B5EF4-FFF2-40B4-BE49-F238E27FC236}">
                    <a16:creationId xmlns:a16="http://schemas.microsoft.com/office/drawing/2014/main" id="{2585532A-7954-E031-AE6A-A779D718458E}"/>
                  </a:ext>
                </a:extLst>
              </p:cNvPr>
              <p:cNvSpPr/>
              <p:nvPr/>
            </p:nvSpPr>
            <p:spPr>
              <a:xfrm>
                <a:off x="7007144" y="5257798"/>
                <a:ext cx="81847" cy="88944"/>
              </a:xfrm>
              <a:custGeom>
                <a:avLst/>
                <a:gdLst>
                  <a:gd name="connsiteX0" fmla="*/ 81 w 81847"/>
                  <a:gd name="connsiteY0" fmla="*/ 88902 h 88944"/>
                  <a:gd name="connsiteX1" fmla="*/ 60406 w 81847"/>
                  <a:gd name="connsiteY1" fmla="*/ 12702 h 88944"/>
                  <a:gd name="connsiteX2" fmla="*/ 66756 w 81847"/>
                  <a:gd name="connsiteY2" fmla="*/ 38102 h 88944"/>
                  <a:gd name="connsiteX3" fmla="*/ 79456 w 81847"/>
                  <a:gd name="connsiteY3" fmla="*/ 60327 h 88944"/>
                  <a:gd name="connsiteX4" fmla="*/ 76281 w 81847"/>
                  <a:gd name="connsiteY4" fmla="*/ 2 h 88944"/>
                  <a:gd name="connsiteX5" fmla="*/ 81 w 81847"/>
                  <a:gd name="connsiteY5" fmla="*/ 88902 h 8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47" h="88944">
                    <a:moveTo>
                      <a:pt x="81" y="88902"/>
                    </a:moveTo>
                    <a:cubicBezTo>
                      <a:pt x="-2565" y="91019"/>
                      <a:pt x="60406" y="12702"/>
                      <a:pt x="60406" y="12702"/>
                    </a:cubicBezTo>
                    <a:cubicBezTo>
                      <a:pt x="71518" y="4235"/>
                      <a:pt x="63581" y="30164"/>
                      <a:pt x="66756" y="38102"/>
                    </a:cubicBezTo>
                    <a:cubicBezTo>
                      <a:pt x="69931" y="46040"/>
                      <a:pt x="77869" y="66677"/>
                      <a:pt x="79456" y="60327"/>
                    </a:cubicBezTo>
                    <a:cubicBezTo>
                      <a:pt x="81044" y="53977"/>
                      <a:pt x="85277" y="531"/>
                      <a:pt x="76281" y="2"/>
                    </a:cubicBezTo>
                    <a:cubicBezTo>
                      <a:pt x="67285" y="-527"/>
                      <a:pt x="2727" y="86785"/>
                      <a:pt x="81" y="889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5" name="フリーフォーム 454">
                <a:extLst>
                  <a:ext uri="{FF2B5EF4-FFF2-40B4-BE49-F238E27FC236}">
                    <a16:creationId xmlns:a16="http://schemas.microsoft.com/office/drawing/2014/main" id="{5413C1AA-513A-8D6D-7C83-A07E78285F0B}"/>
                  </a:ext>
                </a:extLst>
              </p:cNvPr>
              <p:cNvSpPr/>
              <p:nvPr/>
            </p:nvSpPr>
            <p:spPr>
              <a:xfrm>
                <a:off x="7013549" y="5291750"/>
                <a:ext cx="105051" cy="67654"/>
              </a:xfrm>
              <a:custGeom>
                <a:avLst/>
                <a:gdLst>
                  <a:gd name="connsiteX0" fmla="*/ 26 w 105051"/>
                  <a:gd name="connsiteY0" fmla="*/ 67650 h 67654"/>
                  <a:gd name="connsiteX1" fmla="*/ 47651 w 105051"/>
                  <a:gd name="connsiteY1" fmla="*/ 10500 h 67654"/>
                  <a:gd name="connsiteX2" fmla="*/ 104801 w 105051"/>
                  <a:gd name="connsiteY2" fmla="*/ 35900 h 67654"/>
                  <a:gd name="connsiteX3" fmla="*/ 69876 w 105051"/>
                  <a:gd name="connsiteY3" fmla="*/ 975 h 67654"/>
                  <a:gd name="connsiteX4" fmla="*/ 41301 w 105051"/>
                  <a:gd name="connsiteY4" fmla="*/ 13675 h 67654"/>
                  <a:gd name="connsiteX5" fmla="*/ 26 w 105051"/>
                  <a:gd name="connsiteY5" fmla="*/ 67650 h 676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051" h="67654">
                    <a:moveTo>
                      <a:pt x="26" y="67650"/>
                    </a:moveTo>
                    <a:cubicBezTo>
                      <a:pt x="1084" y="67121"/>
                      <a:pt x="30189" y="15792"/>
                      <a:pt x="47651" y="10500"/>
                    </a:cubicBezTo>
                    <a:cubicBezTo>
                      <a:pt x="65113" y="5208"/>
                      <a:pt x="101097" y="37487"/>
                      <a:pt x="104801" y="35900"/>
                    </a:cubicBezTo>
                    <a:cubicBezTo>
                      <a:pt x="108505" y="34313"/>
                      <a:pt x="69876" y="975"/>
                      <a:pt x="69876" y="975"/>
                    </a:cubicBezTo>
                    <a:cubicBezTo>
                      <a:pt x="59293" y="-2729"/>
                      <a:pt x="52413" y="4679"/>
                      <a:pt x="41301" y="13675"/>
                    </a:cubicBezTo>
                    <a:cubicBezTo>
                      <a:pt x="30189" y="22671"/>
                      <a:pt x="-1032" y="68179"/>
                      <a:pt x="26" y="676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6" name="フリーフォーム 455">
                <a:extLst>
                  <a:ext uri="{FF2B5EF4-FFF2-40B4-BE49-F238E27FC236}">
                    <a16:creationId xmlns:a16="http://schemas.microsoft.com/office/drawing/2014/main" id="{5BAC51B0-BC68-193F-8E57-03ACB36550AB}"/>
                  </a:ext>
                </a:extLst>
              </p:cNvPr>
              <p:cNvSpPr/>
              <p:nvPr/>
            </p:nvSpPr>
            <p:spPr>
              <a:xfrm>
                <a:off x="6775077" y="5067281"/>
                <a:ext cx="153611" cy="308126"/>
              </a:xfrm>
              <a:custGeom>
                <a:avLst/>
                <a:gdLst>
                  <a:gd name="connsiteX0" fmla="*/ 373 w 153611"/>
                  <a:gd name="connsiteY0" fmla="*/ 19 h 308126"/>
                  <a:gd name="connsiteX1" fmla="*/ 67048 w 153611"/>
                  <a:gd name="connsiteY1" fmla="*/ 200044 h 308126"/>
                  <a:gd name="connsiteX2" fmla="*/ 60698 w 153611"/>
                  <a:gd name="connsiteY2" fmla="*/ 187344 h 308126"/>
                  <a:gd name="connsiteX3" fmla="*/ 136898 w 153611"/>
                  <a:gd name="connsiteY3" fmla="*/ 260369 h 308126"/>
                  <a:gd name="connsiteX4" fmla="*/ 152773 w 153611"/>
                  <a:gd name="connsiteY4" fmla="*/ 307994 h 308126"/>
                  <a:gd name="connsiteX5" fmla="*/ 121023 w 153611"/>
                  <a:gd name="connsiteY5" fmla="*/ 269894 h 308126"/>
                  <a:gd name="connsiteX6" fmla="*/ 22598 w 153611"/>
                  <a:gd name="connsiteY6" fmla="*/ 146069 h 308126"/>
                  <a:gd name="connsiteX7" fmla="*/ 38473 w 153611"/>
                  <a:gd name="connsiteY7" fmla="*/ 212744 h 308126"/>
                  <a:gd name="connsiteX8" fmla="*/ 373 w 153611"/>
                  <a:gd name="connsiteY8" fmla="*/ 19 h 308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3611" h="308126">
                    <a:moveTo>
                      <a:pt x="373" y="19"/>
                    </a:moveTo>
                    <a:cubicBezTo>
                      <a:pt x="5135" y="-2098"/>
                      <a:pt x="56994" y="168823"/>
                      <a:pt x="67048" y="200044"/>
                    </a:cubicBezTo>
                    <a:cubicBezTo>
                      <a:pt x="77102" y="231265"/>
                      <a:pt x="49056" y="177290"/>
                      <a:pt x="60698" y="187344"/>
                    </a:cubicBezTo>
                    <a:cubicBezTo>
                      <a:pt x="72340" y="197398"/>
                      <a:pt x="121552" y="240261"/>
                      <a:pt x="136898" y="260369"/>
                    </a:cubicBezTo>
                    <a:cubicBezTo>
                      <a:pt x="152244" y="280477"/>
                      <a:pt x="155419" y="306407"/>
                      <a:pt x="152773" y="307994"/>
                    </a:cubicBezTo>
                    <a:cubicBezTo>
                      <a:pt x="150127" y="309582"/>
                      <a:pt x="142719" y="296881"/>
                      <a:pt x="121023" y="269894"/>
                    </a:cubicBezTo>
                    <a:cubicBezTo>
                      <a:pt x="99327" y="242907"/>
                      <a:pt x="36356" y="155594"/>
                      <a:pt x="22598" y="146069"/>
                    </a:cubicBezTo>
                    <a:cubicBezTo>
                      <a:pt x="8840" y="136544"/>
                      <a:pt x="39002" y="231794"/>
                      <a:pt x="38473" y="212744"/>
                    </a:cubicBezTo>
                    <a:cubicBezTo>
                      <a:pt x="37944" y="193694"/>
                      <a:pt x="-4389" y="2136"/>
                      <a:pt x="373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7" name="フリーフォーム 456">
                <a:extLst>
                  <a:ext uri="{FF2B5EF4-FFF2-40B4-BE49-F238E27FC236}">
                    <a16:creationId xmlns:a16="http://schemas.microsoft.com/office/drawing/2014/main" id="{62267926-A952-F56A-FC76-02128A129658}"/>
                  </a:ext>
                </a:extLst>
              </p:cNvPr>
              <p:cNvSpPr/>
              <p:nvPr/>
            </p:nvSpPr>
            <p:spPr>
              <a:xfrm>
                <a:off x="6784892" y="5156180"/>
                <a:ext cx="209994" cy="238215"/>
              </a:xfrm>
              <a:custGeom>
                <a:avLst/>
                <a:gdLst>
                  <a:gd name="connsiteX0" fmla="*/ 83 w 209994"/>
                  <a:gd name="connsiteY0" fmla="*/ 20 h 238215"/>
                  <a:gd name="connsiteX1" fmla="*/ 142958 w 209994"/>
                  <a:gd name="connsiteY1" fmla="*/ 25420 h 238215"/>
                  <a:gd name="connsiteX2" fmla="*/ 152483 w 209994"/>
                  <a:gd name="connsiteY2" fmla="*/ 60345 h 238215"/>
                  <a:gd name="connsiteX3" fmla="*/ 162008 w 209994"/>
                  <a:gd name="connsiteY3" fmla="*/ 44470 h 238215"/>
                  <a:gd name="connsiteX4" fmla="*/ 190583 w 209994"/>
                  <a:gd name="connsiteY4" fmla="*/ 82570 h 238215"/>
                  <a:gd name="connsiteX5" fmla="*/ 168358 w 209994"/>
                  <a:gd name="connsiteY5" fmla="*/ 130195 h 238215"/>
                  <a:gd name="connsiteX6" fmla="*/ 136608 w 209994"/>
                  <a:gd name="connsiteY6" fmla="*/ 180995 h 238215"/>
                  <a:gd name="connsiteX7" fmla="*/ 133433 w 209994"/>
                  <a:gd name="connsiteY7" fmla="*/ 238145 h 238215"/>
                  <a:gd name="connsiteX8" fmla="*/ 146133 w 209994"/>
                  <a:gd name="connsiteY8" fmla="*/ 190520 h 238215"/>
                  <a:gd name="connsiteX9" fmla="*/ 209633 w 209994"/>
                  <a:gd name="connsiteY9" fmla="*/ 95270 h 238215"/>
                  <a:gd name="connsiteX10" fmla="*/ 165183 w 209994"/>
                  <a:gd name="connsiteY10" fmla="*/ 22245 h 238215"/>
                  <a:gd name="connsiteX11" fmla="*/ 83 w 209994"/>
                  <a:gd name="connsiteY11" fmla="*/ 20 h 238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9994" h="238215">
                    <a:moveTo>
                      <a:pt x="83" y="20"/>
                    </a:moveTo>
                    <a:cubicBezTo>
                      <a:pt x="-3621" y="549"/>
                      <a:pt x="117558" y="15366"/>
                      <a:pt x="142958" y="25420"/>
                    </a:cubicBezTo>
                    <a:cubicBezTo>
                      <a:pt x="168358" y="35474"/>
                      <a:pt x="149308" y="57170"/>
                      <a:pt x="152483" y="60345"/>
                    </a:cubicBezTo>
                    <a:cubicBezTo>
                      <a:pt x="155658" y="63520"/>
                      <a:pt x="155658" y="40766"/>
                      <a:pt x="162008" y="44470"/>
                    </a:cubicBezTo>
                    <a:cubicBezTo>
                      <a:pt x="168358" y="48174"/>
                      <a:pt x="189525" y="68283"/>
                      <a:pt x="190583" y="82570"/>
                    </a:cubicBezTo>
                    <a:cubicBezTo>
                      <a:pt x="191641" y="96857"/>
                      <a:pt x="177354" y="113791"/>
                      <a:pt x="168358" y="130195"/>
                    </a:cubicBezTo>
                    <a:cubicBezTo>
                      <a:pt x="159362" y="146599"/>
                      <a:pt x="142429" y="163003"/>
                      <a:pt x="136608" y="180995"/>
                    </a:cubicBezTo>
                    <a:cubicBezTo>
                      <a:pt x="130787" y="198987"/>
                      <a:pt x="131846" y="236558"/>
                      <a:pt x="133433" y="238145"/>
                    </a:cubicBezTo>
                    <a:cubicBezTo>
                      <a:pt x="135020" y="239732"/>
                      <a:pt x="133433" y="214333"/>
                      <a:pt x="146133" y="190520"/>
                    </a:cubicBezTo>
                    <a:cubicBezTo>
                      <a:pt x="158833" y="166708"/>
                      <a:pt x="206458" y="123316"/>
                      <a:pt x="209633" y="95270"/>
                    </a:cubicBezTo>
                    <a:cubicBezTo>
                      <a:pt x="212808" y="67224"/>
                      <a:pt x="194816" y="35474"/>
                      <a:pt x="165183" y="22245"/>
                    </a:cubicBezTo>
                    <a:cubicBezTo>
                      <a:pt x="135550" y="9016"/>
                      <a:pt x="3787" y="-509"/>
                      <a:pt x="83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8" name="フリーフォーム 457">
                <a:extLst>
                  <a:ext uri="{FF2B5EF4-FFF2-40B4-BE49-F238E27FC236}">
                    <a16:creationId xmlns:a16="http://schemas.microsoft.com/office/drawing/2014/main" id="{1E522C3A-32E8-2E7A-871B-7649E63F16CB}"/>
                  </a:ext>
                </a:extLst>
              </p:cNvPr>
              <p:cNvSpPr/>
              <p:nvPr/>
            </p:nvSpPr>
            <p:spPr>
              <a:xfrm>
                <a:off x="6835159" y="5180027"/>
                <a:ext cx="132485" cy="133611"/>
              </a:xfrm>
              <a:custGeom>
                <a:avLst/>
                <a:gdLst>
                  <a:gd name="connsiteX0" fmla="*/ 616 w 132485"/>
                  <a:gd name="connsiteY0" fmla="*/ 1573 h 133611"/>
                  <a:gd name="connsiteX1" fmla="*/ 73641 w 132485"/>
                  <a:gd name="connsiteY1" fmla="*/ 11098 h 133611"/>
                  <a:gd name="connsiteX2" fmla="*/ 114916 w 132485"/>
                  <a:gd name="connsiteY2" fmla="*/ 46023 h 133611"/>
                  <a:gd name="connsiteX3" fmla="*/ 121266 w 132485"/>
                  <a:gd name="connsiteY3" fmla="*/ 36498 h 133611"/>
                  <a:gd name="connsiteX4" fmla="*/ 86341 w 132485"/>
                  <a:gd name="connsiteY4" fmla="*/ 109523 h 133611"/>
                  <a:gd name="connsiteX5" fmla="*/ 83166 w 132485"/>
                  <a:gd name="connsiteY5" fmla="*/ 131748 h 133611"/>
                  <a:gd name="connsiteX6" fmla="*/ 127616 w 132485"/>
                  <a:gd name="connsiteY6" fmla="*/ 68248 h 133611"/>
                  <a:gd name="connsiteX7" fmla="*/ 118091 w 132485"/>
                  <a:gd name="connsiteY7" fmla="*/ 39673 h 133611"/>
                  <a:gd name="connsiteX8" fmla="*/ 616 w 132485"/>
                  <a:gd name="connsiteY8" fmla="*/ 1573 h 133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485" h="133611">
                    <a:moveTo>
                      <a:pt x="616" y="1573"/>
                    </a:moveTo>
                    <a:cubicBezTo>
                      <a:pt x="-6792" y="-3190"/>
                      <a:pt x="54591" y="3690"/>
                      <a:pt x="73641" y="11098"/>
                    </a:cubicBezTo>
                    <a:cubicBezTo>
                      <a:pt x="92691" y="18506"/>
                      <a:pt x="114916" y="46023"/>
                      <a:pt x="114916" y="46023"/>
                    </a:cubicBezTo>
                    <a:cubicBezTo>
                      <a:pt x="122853" y="50256"/>
                      <a:pt x="126029" y="25915"/>
                      <a:pt x="121266" y="36498"/>
                    </a:cubicBezTo>
                    <a:cubicBezTo>
                      <a:pt x="116504" y="47081"/>
                      <a:pt x="92691" y="93648"/>
                      <a:pt x="86341" y="109523"/>
                    </a:cubicBezTo>
                    <a:cubicBezTo>
                      <a:pt x="79991" y="125398"/>
                      <a:pt x="76287" y="138627"/>
                      <a:pt x="83166" y="131748"/>
                    </a:cubicBezTo>
                    <a:cubicBezTo>
                      <a:pt x="90045" y="124869"/>
                      <a:pt x="121795" y="83594"/>
                      <a:pt x="127616" y="68248"/>
                    </a:cubicBezTo>
                    <a:cubicBezTo>
                      <a:pt x="133437" y="52902"/>
                      <a:pt x="137670" y="50785"/>
                      <a:pt x="118091" y="39673"/>
                    </a:cubicBezTo>
                    <a:cubicBezTo>
                      <a:pt x="98512" y="28561"/>
                      <a:pt x="8024" y="6336"/>
                      <a:pt x="616" y="15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9" name="フリーフォーム 458">
                <a:extLst>
                  <a:ext uri="{FF2B5EF4-FFF2-40B4-BE49-F238E27FC236}">
                    <a16:creationId xmlns:a16="http://schemas.microsoft.com/office/drawing/2014/main" id="{FDAFA8AA-5064-B392-6ED2-36A6788B4898}"/>
                  </a:ext>
                </a:extLst>
              </p:cNvPr>
              <p:cNvSpPr/>
              <p:nvPr/>
            </p:nvSpPr>
            <p:spPr>
              <a:xfrm>
                <a:off x="6850830" y="5181406"/>
                <a:ext cx="80368" cy="115153"/>
              </a:xfrm>
              <a:custGeom>
                <a:avLst/>
                <a:gdLst>
                  <a:gd name="connsiteX0" fmla="*/ 80195 w 80368"/>
                  <a:gd name="connsiteY0" fmla="*/ 194 h 115153"/>
                  <a:gd name="connsiteX1" fmla="*/ 23045 w 80368"/>
                  <a:gd name="connsiteY1" fmla="*/ 41469 h 115153"/>
                  <a:gd name="connsiteX2" fmla="*/ 54795 w 80368"/>
                  <a:gd name="connsiteY2" fmla="*/ 114494 h 115153"/>
                  <a:gd name="connsiteX3" fmla="*/ 26220 w 80368"/>
                  <a:gd name="connsiteY3" fmla="*/ 76394 h 115153"/>
                  <a:gd name="connsiteX4" fmla="*/ 820 w 80368"/>
                  <a:gd name="connsiteY4" fmla="*/ 57344 h 115153"/>
                  <a:gd name="connsiteX5" fmla="*/ 80195 w 80368"/>
                  <a:gd name="connsiteY5" fmla="*/ 194 h 115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0368" h="115153">
                    <a:moveTo>
                      <a:pt x="80195" y="194"/>
                    </a:moveTo>
                    <a:cubicBezTo>
                      <a:pt x="83899" y="-2452"/>
                      <a:pt x="27278" y="22419"/>
                      <a:pt x="23045" y="41469"/>
                    </a:cubicBezTo>
                    <a:cubicBezTo>
                      <a:pt x="18812" y="60519"/>
                      <a:pt x="54266" y="108673"/>
                      <a:pt x="54795" y="114494"/>
                    </a:cubicBezTo>
                    <a:cubicBezTo>
                      <a:pt x="55324" y="120315"/>
                      <a:pt x="35216" y="85919"/>
                      <a:pt x="26220" y="76394"/>
                    </a:cubicBezTo>
                    <a:cubicBezTo>
                      <a:pt x="17224" y="66869"/>
                      <a:pt x="-4472" y="70044"/>
                      <a:pt x="820" y="57344"/>
                    </a:cubicBezTo>
                    <a:cubicBezTo>
                      <a:pt x="6112" y="44644"/>
                      <a:pt x="76491" y="2840"/>
                      <a:pt x="80195" y="1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0" name="フリーフォーム 459">
                <a:extLst>
                  <a:ext uri="{FF2B5EF4-FFF2-40B4-BE49-F238E27FC236}">
                    <a16:creationId xmlns:a16="http://schemas.microsoft.com/office/drawing/2014/main" id="{83A5A48D-4332-7471-DB50-95090C6F038C}"/>
                  </a:ext>
                </a:extLst>
              </p:cNvPr>
              <p:cNvSpPr/>
              <p:nvPr/>
            </p:nvSpPr>
            <p:spPr>
              <a:xfrm>
                <a:off x="6932569" y="5326557"/>
                <a:ext cx="246315" cy="226527"/>
              </a:xfrm>
              <a:custGeom>
                <a:avLst/>
                <a:gdLst>
                  <a:gd name="connsiteX0" fmla="*/ 1631 w 246315"/>
                  <a:gd name="connsiteY0" fmla="*/ 4268 h 226527"/>
                  <a:gd name="connsiteX1" fmla="*/ 160381 w 246315"/>
                  <a:gd name="connsiteY1" fmla="*/ 118568 h 226527"/>
                  <a:gd name="connsiteX2" fmla="*/ 125456 w 246315"/>
                  <a:gd name="connsiteY2" fmla="*/ 86818 h 226527"/>
                  <a:gd name="connsiteX3" fmla="*/ 227056 w 246315"/>
                  <a:gd name="connsiteY3" fmla="*/ 182068 h 226527"/>
                  <a:gd name="connsiteX4" fmla="*/ 223881 w 246315"/>
                  <a:gd name="connsiteY4" fmla="*/ 226518 h 226527"/>
                  <a:gd name="connsiteX5" fmla="*/ 242931 w 246315"/>
                  <a:gd name="connsiteY5" fmla="*/ 178893 h 226527"/>
                  <a:gd name="connsiteX6" fmla="*/ 144506 w 246315"/>
                  <a:gd name="connsiteY6" fmla="*/ 55068 h 226527"/>
                  <a:gd name="connsiteX7" fmla="*/ 214356 w 246315"/>
                  <a:gd name="connsiteY7" fmla="*/ 147143 h 226527"/>
                  <a:gd name="connsiteX8" fmla="*/ 138156 w 246315"/>
                  <a:gd name="connsiteY8" fmla="*/ 93168 h 226527"/>
                  <a:gd name="connsiteX9" fmla="*/ 81006 w 246315"/>
                  <a:gd name="connsiteY9" fmla="*/ 29668 h 226527"/>
                  <a:gd name="connsiteX10" fmla="*/ 1631 w 246315"/>
                  <a:gd name="connsiteY10" fmla="*/ 4268 h 2265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6315" h="226527">
                    <a:moveTo>
                      <a:pt x="1631" y="4268"/>
                    </a:moveTo>
                    <a:cubicBezTo>
                      <a:pt x="14860" y="19085"/>
                      <a:pt x="139743" y="104810"/>
                      <a:pt x="160381" y="118568"/>
                    </a:cubicBezTo>
                    <a:cubicBezTo>
                      <a:pt x="181019" y="132326"/>
                      <a:pt x="114344" y="76235"/>
                      <a:pt x="125456" y="86818"/>
                    </a:cubicBezTo>
                    <a:cubicBezTo>
                      <a:pt x="136568" y="97401"/>
                      <a:pt x="210652" y="158785"/>
                      <a:pt x="227056" y="182068"/>
                    </a:cubicBezTo>
                    <a:cubicBezTo>
                      <a:pt x="243460" y="205351"/>
                      <a:pt x="221235" y="227047"/>
                      <a:pt x="223881" y="226518"/>
                    </a:cubicBezTo>
                    <a:cubicBezTo>
                      <a:pt x="226527" y="225989"/>
                      <a:pt x="256160" y="207468"/>
                      <a:pt x="242931" y="178893"/>
                    </a:cubicBezTo>
                    <a:cubicBezTo>
                      <a:pt x="229702" y="150318"/>
                      <a:pt x="149269" y="60360"/>
                      <a:pt x="144506" y="55068"/>
                    </a:cubicBezTo>
                    <a:cubicBezTo>
                      <a:pt x="139744" y="49776"/>
                      <a:pt x="215414" y="140793"/>
                      <a:pt x="214356" y="147143"/>
                    </a:cubicBezTo>
                    <a:cubicBezTo>
                      <a:pt x="213298" y="153493"/>
                      <a:pt x="160381" y="112747"/>
                      <a:pt x="138156" y="93168"/>
                    </a:cubicBezTo>
                    <a:cubicBezTo>
                      <a:pt x="115931" y="73589"/>
                      <a:pt x="102702" y="42368"/>
                      <a:pt x="81006" y="29668"/>
                    </a:cubicBezTo>
                    <a:cubicBezTo>
                      <a:pt x="59310" y="16968"/>
                      <a:pt x="-11598" y="-10549"/>
                      <a:pt x="1631" y="42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2" name="フリーフォーム 461">
                <a:extLst>
                  <a:ext uri="{FF2B5EF4-FFF2-40B4-BE49-F238E27FC236}">
                    <a16:creationId xmlns:a16="http://schemas.microsoft.com/office/drawing/2014/main" id="{FC6574C6-D480-E7DA-AA6E-CFC6C9276934}"/>
                  </a:ext>
                </a:extLst>
              </p:cNvPr>
              <p:cNvSpPr/>
              <p:nvPr/>
            </p:nvSpPr>
            <p:spPr>
              <a:xfrm>
                <a:off x="6653642" y="5266371"/>
                <a:ext cx="260010" cy="344257"/>
              </a:xfrm>
              <a:custGeom>
                <a:avLst/>
                <a:gdLst>
                  <a:gd name="connsiteX0" fmla="*/ 1158 w 260010"/>
                  <a:gd name="connsiteY0" fmla="*/ 954 h 344257"/>
                  <a:gd name="connsiteX1" fmla="*/ 163083 w 260010"/>
                  <a:gd name="connsiteY1" fmla="*/ 70804 h 344257"/>
                  <a:gd name="connsiteX2" fmla="*/ 153558 w 260010"/>
                  <a:gd name="connsiteY2" fmla="*/ 64454 h 344257"/>
                  <a:gd name="connsiteX3" fmla="*/ 175783 w 260010"/>
                  <a:gd name="connsiteY3" fmla="*/ 102554 h 344257"/>
                  <a:gd name="connsiteX4" fmla="*/ 217058 w 260010"/>
                  <a:gd name="connsiteY4" fmla="*/ 213679 h 344257"/>
                  <a:gd name="connsiteX5" fmla="*/ 210708 w 260010"/>
                  <a:gd name="connsiteY5" fmla="*/ 178754 h 344257"/>
                  <a:gd name="connsiteX6" fmla="*/ 242458 w 260010"/>
                  <a:gd name="connsiteY6" fmla="*/ 229554 h 344257"/>
                  <a:gd name="connsiteX7" fmla="*/ 251983 w 260010"/>
                  <a:gd name="connsiteY7" fmla="*/ 248604 h 344257"/>
                  <a:gd name="connsiteX8" fmla="*/ 251983 w 260010"/>
                  <a:gd name="connsiteY8" fmla="*/ 343854 h 344257"/>
                  <a:gd name="connsiteX9" fmla="*/ 258333 w 260010"/>
                  <a:gd name="connsiteY9" fmla="*/ 280354 h 344257"/>
                  <a:gd name="connsiteX10" fmla="*/ 217058 w 260010"/>
                  <a:gd name="connsiteY10" fmla="*/ 220029 h 344257"/>
                  <a:gd name="connsiteX11" fmla="*/ 163083 w 260010"/>
                  <a:gd name="connsiteY11" fmla="*/ 83504 h 344257"/>
                  <a:gd name="connsiteX12" fmla="*/ 198008 w 260010"/>
                  <a:gd name="connsiteY12" fmla="*/ 20004 h 344257"/>
                  <a:gd name="connsiteX13" fmla="*/ 178958 w 260010"/>
                  <a:gd name="connsiteY13" fmla="*/ 64454 h 344257"/>
                  <a:gd name="connsiteX14" fmla="*/ 150383 w 260010"/>
                  <a:gd name="connsiteY14" fmla="*/ 73979 h 344257"/>
                  <a:gd name="connsiteX15" fmla="*/ 93233 w 260010"/>
                  <a:gd name="connsiteY15" fmla="*/ 32704 h 344257"/>
                  <a:gd name="connsiteX16" fmla="*/ 1158 w 260010"/>
                  <a:gd name="connsiteY16" fmla="*/ 954 h 344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0010" h="344257">
                    <a:moveTo>
                      <a:pt x="1158" y="954"/>
                    </a:moveTo>
                    <a:cubicBezTo>
                      <a:pt x="12800" y="7304"/>
                      <a:pt x="163083" y="70804"/>
                      <a:pt x="163083" y="70804"/>
                    </a:cubicBezTo>
                    <a:cubicBezTo>
                      <a:pt x="188483" y="81387"/>
                      <a:pt x="151441" y="59162"/>
                      <a:pt x="153558" y="64454"/>
                    </a:cubicBezTo>
                    <a:cubicBezTo>
                      <a:pt x="155675" y="69746"/>
                      <a:pt x="165200" y="77683"/>
                      <a:pt x="175783" y="102554"/>
                    </a:cubicBezTo>
                    <a:cubicBezTo>
                      <a:pt x="186366" y="127425"/>
                      <a:pt x="211237" y="200979"/>
                      <a:pt x="217058" y="213679"/>
                    </a:cubicBezTo>
                    <a:cubicBezTo>
                      <a:pt x="222879" y="226379"/>
                      <a:pt x="206475" y="176108"/>
                      <a:pt x="210708" y="178754"/>
                    </a:cubicBezTo>
                    <a:cubicBezTo>
                      <a:pt x="214941" y="181400"/>
                      <a:pt x="235579" y="217912"/>
                      <a:pt x="242458" y="229554"/>
                    </a:cubicBezTo>
                    <a:cubicBezTo>
                      <a:pt x="249337" y="241196"/>
                      <a:pt x="250396" y="229554"/>
                      <a:pt x="251983" y="248604"/>
                    </a:cubicBezTo>
                    <a:cubicBezTo>
                      <a:pt x="253570" y="267654"/>
                      <a:pt x="250925" y="338563"/>
                      <a:pt x="251983" y="343854"/>
                    </a:cubicBezTo>
                    <a:cubicBezTo>
                      <a:pt x="253041" y="349145"/>
                      <a:pt x="264154" y="300991"/>
                      <a:pt x="258333" y="280354"/>
                    </a:cubicBezTo>
                    <a:cubicBezTo>
                      <a:pt x="252512" y="259717"/>
                      <a:pt x="232933" y="252837"/>
                      <a:pt x="217058" y="220029"/>
                    </a:cubicBezTo>
                    <a:cubicBezTo>
                      <a:pt x="201183" y="187221"/>
                      <a:pt x="166258" y="116841"/>
                      <a:pt x="163083" y="83504"/>
                    </a:cubicBezTo>
                    <a:cubicBezTo>
                      <a:pt x="159908" y="50167"/>
                      <a:pt x="195362" y="23179"/>
                      <a:pt x="198008" y="20004"/>
                    </a:cubicBezTo>
                    <a:cubicBezTo>
                      <a:pt x="200654" y="16829"/>
                      <a:pt x="186896" y="55458"/>
                      <a:pt x="178958" y="64454"/>
                    </a:cubicBezTo>
                    <a:cubicBezTo>
                      <a:pt x="171021" y="73450"/>
                      <a:pt x="164670" y="79271"/>
                      <a:pt x="150383" y="73979"/>
                    </a:cubicBezTo>
                    <a:cubicBezTo>
                      <a:pt x="136096" y="68687"/>
                      <a:pt x="117575" y="43816"/>
                      <a:pt x="93233" y="32704"/>
                    </a:cubicBezTo>
                    <a:cubicBezTo>
                      <a:pt x="68891" y="21592"/>
                      <a:pt x="-10484" y="-5396"/>
                      <a:pt x="1158" y="9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3" name="フリーフォーム 462">
                <a:extLst>
                  <a:ext uri="{FF2B5EF4-FFF2-40B4-BE49-F238E27FC236}">
                    <a16:creationId xmlns:a16="http://schemas.microsoft.com/office/drawing/2014/main" id="{EB13397B-6515-DF53-B86C-0B9B19083F54}"/>
                  </a:ext>
                </a:extLst>
              </p:cNvPr>
              <p:cNvSpPr/>
              <p:nvPr/>
            </p:nvSpPr>
            <p:spPr>
              <a:xfrm>
                <a:off x="6814281" y="5258325"/>
                <a:ext cx="117821" cy="375024"/>
              </a:xfrm>
              <a:custGeom>
                <a:avLst/>
                <a:gdLst>
                  <a:gd name="connsiteX0" fmla="*/ 2444 w 117821"/>
                  <a:gd name="connsiteY0" fmla="*/ 2650 h 375024"/>
                  <a:gd name="connsiteX1" fmla="*/ 110394 w 117821"/>
                  <a:gd name="connsiteY1" fmla="*/ 132825 h 375024"/>
                  <a:gd name="connsiteX2" fmla="*/ 107219 w 117821"/>
                  <a:gd name="connsiteY2" fmla="*/ 107425 h 375024"/>
                  <a:gd name="connsiteX3" fmla="*/ 97694 w 117821"/>
                  <a:gd name="connsiteY3" fmla="*/ 199500 h 375024"/>
                  <a:gd name="connsiteX4" fmla="*/ 94519 w 117821"/>
                  <a:gd name="connsiteY4" fmla="*/ 253475 h 375024"/>
                  <a:gd name="connsiteX5" fmla="*/ 110394 w 117821"/>
                  <a:gd name="connsiteY5" fmla="*/ 370950 h 375024"/>
                  <a:gd name="connsiteX6" fmla="*/ 110394 w 117821"/>
                  <a:gd name="connsiteY6" fmla="*/ 332850 h 375024"/>
                  <a:gd name="connsiteX7" fmla="*/ 104044 w 117821"/>
                  <a:gd name="connsiteY7" fmla="*/ 186800 h 375024"/>
                  <a:gd name="connsiteX8" fmla="*/ 100869 w 117821"/>
                  <a:gd name="connsiteY8" fmla="*/ 126475 h 375024"/>
                  <a:gd name="connsiteX9" fmla="*/ 113569 w 117821"/>
                  <a:gd name="connsiteY9" fmla="*/ 136000 h 375024"/>
                  <a:gd name="connsiteX10" fmla="*/ 40544 w 117821"/>
                  <a:gd name="connsiteY10" fmla="*/ 50275 h 375024"/>
                  <a:gd name="connsiteX11" fmla="*/ 2444 w 117821"/>
                  <a:gd name="connsiteY11" fmla="*/ 2650 h 375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7821" h="375024">
                    <a:moveTo>
                      <a:pt x="2444" y="2650"/>
                    </a:moveTo>
                    <a:cubicBezTo>
                      <a:pt x="14086" y="16408"/>
                      <a:pt x="92932" y="115363"/>
                      <a:pt x="110394" y="132825"/>
                    </a:cubicBezTo>
                    <a:cubicBezTo>
                      <a:pt x="127856" y="150287"/>
                      <a:pt x="109336" y="96313"/>
                      <a:pt x="107219" y="107425"/>
                    </a:cubicBezTo>
                    <a:cubicBezTo>
                      <a:pt x="105102" y="118537"/>
                      <a:pt x="99811" y="175158"/>
                      <a:pt x="97694" y="199500"/>
                    </a:cubicBezTo>
                    <a:cubicBezTo>
                      <a:pt x="95577" y="223842"/>
                      <a:pt x="92402" y="224900"/>
                      <a:pt x="94519" y="253475"/>
                    </a:cubicBezTo>
                    <a:cubicBezTo>
                      <a:pt x="96636" y="282050"/>
                      <a:pt x="107748" y="357721"/>
                      <a:pt x="110394" y="370950"/>
                    </a:cubicBezTo>
                    <a:cubicBezTo>
                      <a:pt x="113040" y="384179"/>
                      <a:pt x="111452" y="363542"/>
                      <a:pt x="110394" y="332850"/>
                    </a:cubicBezTo>
                    <a:cubicBezTo>
                      <a:pt x="109336" y="302158"/>
                      <a:pt x="105632" y="221196"/>
                      <a:pt x="104044" y="186800"/>
                    </a:cubicBezTo>
                    <a:cubicBezTo>
                      <a:pt x="102457" y="152404"/>
                      <a:pt x="99282" y="134942"/>
                      <a:pt x="100869" y="126475"/>
                    </a:cubicBezTo>
                    <a:cubicBezTo>
                      <a:pt x="102456" y="118008"/>
                      <a:pt x="123623" y="148700"/>
                      <a:pt x="113569" y="136000"/>
                    </a:cubicBezTo>
                    <a:cubicBezTo>
                      <a:pt x="103515" y="123300"/>
                      <a:pt x="57477" y="68267"/>
                      <a:pt x="40544" y="50275"/>
                    </a:cubicBezTo>
                    <a:cubicBezTo>
                      <a:pt x="23611" y="32283"/>
                      <a:pt x="-9198" y="-11108"/>
                      <a:pt x="2444" y="26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4" name="フリーフォーム 463">
                <a:extLst>
                  <a:ext uri="{FF2B5EF4-FFF2-40B4-BE49-F238E27FC236}">
                    <a16:creationId xmlns:a16="http://schemas.microsoft.com/office/drawing/2014/main" id="{5D3F3F42-5A18-1115-292D-F0F79BCC705C}"/>
                  </a:ext>
                </a:extLst>
              </p:cNvPr>
              <p:cNvSpPr/>
              <p:nvPr/>
            </p:nvSpPr>
            <p:spPr>
              <a:xfrm>
                <a:off x="6794377" y="5273672"/>
                <a:ext cx="116481" cy="177887"/>
              </a:xfrm>
              <a:custGeom>
                <a:avLst/>
                <a:gdLst>
                  <a:gd name="connsiteX0" fmla="*/ 123 w 116481"/>
                  <a:gd name="connsiteY0" fmla="*/ 3 h 177887"/>
                  <a:gd name="connsiteX1" fmla="*/ 73148 w 116481"/>
                  <a:gd name="connsiteY1" fmla="*/ 73028 h 177887"/>
                  <a:gd name="connsiteX2" fmla="*/ 104898 w 116481"/>
                  <a:gd name="connsiteY2" fmla="*/ 111128 h 177887"/>
                  <a:gd name="connsiteX3" fmla="*/ 114423 w 116481"/>
                  <a:gd name="connsiteY3" fmla="*/ 177803 h 177887"/>
                  <a:gd name="connsiteX4" fmla="*/ 114423 w 116481"/>
                  <a:gd name="connsiteY4" fmla="*/ 123828 h 177887"/>
                  <a:gd name="connsiteX5" fmla="*/ 92198 w 116481"/>
                  <a:gd name="connsiteY5" fmla="*/ 69853 h 177887"/>
                  <a:gd name="connsiteX6" fmla="*/ 123 w 116481"/>
                  <a:gd name="connsiteY6" fmla="*/ 3 h 177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481" h="177887">
                    <a:moveTo>
                      <a:pt x="123" y="3"/>
                    </a:moveTo>
                    <a:cubicBezTo>
                      <a:pt x="-3052" y="532"/>
                      <a:pt x="55686" y="54507"/>
                      <a:pt x="73148" y="73028"/>
                    </a:cubicBezTo>
                    <a:cubicBezTo>
                      <a:pt x="90611" y="91549"/>
                      <a:pt x="98019" y="93666"/>
                      <a:pt x="104898" y="111128"/>
                    </a:cubicBezTo>
                    <a:cubicBezTo>
                      <a:pt x="111777" y="128590"/>
                      <a:pt x="112835" y="175686"/>
                      <a:pt x="114423" y="177803"/>
                    </a:cubicBezTo>
                    <a:cubicBezTo>
                      <a:pt x="116011" y="179920"/>
                      <a:pt x="118127" y="141820"/>
                      <a:pt x="114423" y="123828"/>
                    </a:cubicBezTo>
                    <a:cubicBezTo>
                      <a:pt x="110719" y="105836"/>
                      <a:pt x="104369" y="87315"/>
                      <a:pt x="92198" y="69853"/>
                    </a:cubicBezTo>
                    <a:cubicBezTo>
                      <a:pt x="80027" y="52391"/>
                      <a:pt x="3298" y="-526"/>
                      <a:pt x="12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5" name="フリーフォーム 464">
                <a:extLst>
                  <a:ext uri="{FF2B5EF4-FFF2-40B4-BE49-F238E27FC236}">
                    <a16:creationId xmlns:a16="http://schemas.microsoft.com/office/drawing/2014/main" id="{02B69FFE-5FFC-5C32-0128-239255819CD0}"/>
                  </a:ext>
                </a:extLst>
              </p:cNvPr>
              <p:cNvSpPr/>
              <p:nvPr/>
            </p:nvSpPr>
            <p:spPr>
              <a:xfrm>
                <a:off x="6838946" y="5321224"/>
                <a:ext cx="67041" cy="109920"/>
              </a:xfrm>
              <a:custGeom>
                <a:avLst/>
                <a:gdLst>
                  <a:gd name="connsiteX0" fmla="*/ 4 w 67041"/>
                  <a:gd name="connsiteY0" fmla="*/ 76 h 109920"/>
                  <a:gd name="connsiteX1" fmla="*/ 57154 w 67041"/>
                  <a:gd name="connsiteY1" fmla="*/ 95326 h 109920"/>
                  <a:gd name="connsiteX2" fmla="*/ 66679 w 67041"/>
                  <a:gd name="connsiteY2" fmla="*/ 108026 h 109920"/>
                  <a:gd name="connsiteX3" fmla="*/ 60329 w 67041"/>
                  <a:gd name="connsiteY3" fmla="*/ 79451 h 109920"/>
                  <a:gd name="connsiteX4" fmla="*/ 4 w 67041"/>
                  <a:gd name="connsiteY4" fmla="*/ 76 h 109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041" h="109920">
                    <a:moveTo>
                      <a:pt x="4" y="76"/>
                    </a:moveTo>
                    <a:cubicBezTo>
                      <a:pt x="-525" y="2722"/>
                      <a:pt x="46042" y="77335"/>
                      <a:pt x="57154" y="95326"/>
                    </a:cubicBezTo>
                    <a:cubicBezTo>
                      <a:pt x="68266" y="113317"/>
                      <a:pt x="66150" y="110672"/>
                      <a:pt x="66679" y="108026"/>
                    </a:cubicBezTo>
                    <a:cubicBezTo>
                      <a:pt x="67208" y="105380"/>
                      <a:pt x="68267" y="94268"/>
                      <a:pt x="60329" y="79451"/>
                    </a:cubicBezTo>
                    <a:cubicBezTo>
                      <a:pt x="52392" y="64634"/>
                      <a:pt x="533" y="-2570"/>
                      <a:pt x="4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6" name="フリーフォーム 465">
                <a:extLst>
                  <a:ext uri="{FF2B5EF4-FFF2-40B4-BE49-F238E27FC236}">
                    <a16:creationId xmlns:a16="http://schemas.microsoft.com/office/drawing/2014/main" id="{95FF80CB-7305-D11C-5E4E-03BC2241BA8D}"/>
                  </a:ext>
                </a:extLst>
              </p:cNvPr>
              <p:cNvSpPr/>
              <p:nvPr/>
            </p:nvSpPr>
            <p:spPr>
              <a:xfrm>
                <a:off x="6597809" y="5289420"/>
                <a:ext cx="308951" cy="327699"/>
              </a:xfrm>
              <a:custGeom>
                <a:avLst/>
                <a:gdLst>
                  <a:gd name="connsiteX0" fmla="*/ 69691 w 308951"/>
                  <a:gd name="connsiteY0" fmla="*/ 130 h 327699"/>
                  <a:gd name="connsiteX1" fmla="*/ 34766 w 308951"/>
                  <a:gd name="connsiteY1" fmla="*/ 127130 h 327699"/>
                  <a:gd name="connsiteX2" fmla="*/ 18891 w 308951"/>
                  <a:gd name="connsiteY2" fmla="*/ 187455 h 327699"/>
                  <a:gd name="connsiteX3" fmla="*/ 50641 w 308951"/>
                  <a:gd name="connsiteY3" fmla="*/ 222380 h 327699"/>
                  <a:gd name="connsiteX4" fmla="*/ 22066 w 308951"/>
                  <a:gd name="connsiteY4" fmla="*/ 216030 h 327699"/>
                  <a:gd name="connsiteX5" fmla="*/ 139541 w 308951"/>
                  <a:gd name="connsiteY5" fmla="*/ 263655 h 327699"/>
                  <a:gd name="connsiteX6" fmla="*/ 307816 w 308951"/>
                  <a:gd name="connsiteY6" fmla="*/ 327155 h 327699"/>
                  <a:gd name="connsiteX7" fmla="*/ 203041 w 308951"/>
                  <a:gd name="connsiteY7" fmla="*/ 289055 h 327699"/>
                  <a:gd name="connsiteX8" fmla="*/ 9366 w 308951"/>
                  <a:gd name="connsiteY8" fmla="*/ 200155 h 327699"/>
                  <a:gd name="connsiteX9" fmla="*/ 34766 w 308951"/>
                  <a:gd name="connsiteY9" fmla="*/ 152530 h 327699"/>
                  <a:gd name="connsiteX10" fmla="*/ 69691 w 308951"/>
                  <a:gd name="connsiteY10" fmla="*/ 130 h 327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8951" h="327699">
                    <a:moveTo>
                      <a:pt x="69691" y="130"/>
                    </a:moveTo>
                    <a:cubicBezTo>
                      <a:pt x="69691" y="-4103"/>
                      <a:pt x="43233" y="95909"/>
                      <a:pt x="34766" y="127130"/>
                    </a:cubicBezTo>
                    <a:cubicBezTo>
                      <a:pt x="26299" y="158351"/>
                      <a:pt x="16245" y="171580"/>
                      <a:pt x="18891" y="187455"/>
                    </a:cubicBezTo>
                    <a:cubicBezTo>
                      <a:pt x="21537" y="203330"/>
                      <a:pt x="50112" y="217618"/>
                      <a:pt x="50641" y="222380"/>
                    </a:cubicBezTo>
                    <a:cubicBezTo>
                      <a:pt x="51170" y="227143"/>
                      <a:pt x="7249" y="209151"/>
                      <a:pt x="22066" y="216030"/>
                    </a:cubicBezTo>
                    <a:cubicBezTo>
                      <a:pt x="36883" y="222909"/>
                      <a:pt x="91916" y="245134"/>
                      <a:pt x="139541" y="263655"/>
                    </a:cubicBezTo>
                    <a:cubicBezTo>
                      <a:pt x="187166" y="282176"/>
                      <a:pt x="297233" y="322922"/>
                      <a:pt x="307816" y="327155"/>
                    </a:cubicBezTo>
                    <a:cubicBezTo>
                      <a:pt x="318399" y="331388"/>
                      <a:pt x="252783" y="310222"/>
                      <a:pt x="203041" y="289055"/>
                    </a:cubicBezTo>
                    <a:cubicBezTo>
                      <a:pt x="153299" y="267888"/>
                      <a:pt x="37412" y="222909"/>
                      <a:pt x="9366" y="200155"/>
                    </a:cubicBezTo>
                    <a:cubicBezTo>
                      <a:pt x="-18680" y="177401"/>
                      <a:pt x="24183" y="184280"/>
                      <a:pt x="34766" y="152530"/>
                    </a:cubicBezTo>
                    <a:cubicBezTo>
                      <a:pt x="45349" y="120780"/>
                      <a:pt x="69691" y="4363"/>
                      <a:pt x="69691" y="1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7" name="フリーフォーム 466">
                <a:extLst>
                  <a:ext uri="{FF2B5EF4-FFF2-40B4-BE49-F238E27FC236}">
                    <a16:creationId xmlns:a16="http://schemas.microsoft.com/office/drawing/2014/main" id="{5DD64103-E12C-B814-46FA-3760DBB6D749}"/>
                  </a:ext>
                </a:extLst>
              </p:cNvPr>
              <p:cNvSpPr/>
              <p:nvPr/>
            </p:nvSpPr>
            <p:spPr>
              <a:xfrm>
                <a:off x="6659791" y="5292700"/>
                <a:ext cx="221651" cy="200057"/>
              </a:xfrm>
              <a:custGeom>
                <a:avLst/>
                <a:gdLst>
                  <a:gd name="connsiteX0" fmla="*/ 45809 w 221651"/>
                  <a:gd name="connsiteY0" fmla="*/ 25 h 200057"/>
                  <a:gd name="connsiteX1" fmla="*/ 10884 w 221651"/>
                  <a:gd name="connsiteY1" fmla="*/ 98450 h 200057"/>
                  <a:gd name="connsiteX2" fmla="*/ 39459 w 221651"/>
                  <a:gd name="connsiteY2" fmla="*/ 130200 h 200057"/>
                  <a:gd name="connsiteX3" fmla="*/ 10884 w 221651"/>
                  <a:gd name="connsiteY3" fmla="*/ 114325 h 200057"/>
                  <a:gd name="connsiteX4" fmla="*/ 179159 w 221651"/>
                  <a:gd name="connsiteY4" fmla="*/ 168300 h 200057"/>
                  <a:gd name="connsiteX5" fmla="*/ 220434 w 221651"/>
                  <a:gd name="connsiteY5" fmla="*/ 200050 h 200057"/>
                  <a:gd name="connsiteX6" fmla="*/ 147409 w 221651"/>
                  <a:gd name="connsiteY6" fmla="*/ 171475 h 200057"/>
                  <a:gd name="connsiteX7" fmla="*/ 4534 w 221651"/>
                  <a:gd name="connsiteY7" fmla="*/ 114325 h 200057"/>
                  <a:gd name="connsiteX8" fmla="*/ 33109 w 221651"/>
                  <a:gd name="connsiteY8" fmla="*/ 117500 h 200057"/>
                  <a:gd name="connsiteX9" fmla="*/ 7709 w 221651"/>
                  <a:gd name="connsiteY9" fmla="*/ 88925 h 200057"/>
                  <a:gd name="connsiteX10" fmla="*/ 45809 w 221651"/>
                  <a:gd name="connsiteY10" fmla="*/ 25 h 2000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1651" h="200057">
                    <a:moveTo>
                      <a:pt x="45809" y="25"/>
                    </a:moveTo>
                    <a:cubicBezTo>
                      <a:pt x="46338" y="1612"/>
                      <a:pt x="11942" y="76754"/>
                      <a:pt x="10884" y="98450"/>
                    </a:cubicBezTo>
                    <a:cubicBezTo>
                      <a:pt x="9826" y="120146"/>
                      <a:pt x="39459" y="127554"/>
                      <a:pt x="39459" y="130200"/>
                    </a:cubicBezTo>
                    <a:cubicBezTo>
                      <a:pt x="39459" y="132846"/>
                      <a:pt x="-12399" y="107975"/>
                      <a:pt x="10884" y="114325"/>
                    </a:cubicBezTo>
                    <a:cubicBezTo>
                      <a:pt x="34167" y="120675"/>
                      <a:pt x="144234" y="154013"/>
                      <a:pt x="179159" y="168300"/>
                    </a:cubicBezTo>
                    <a:cubicBezTo>
                      <a:pt x="214084" y="182588"/>
                      <a:pt x="225726" y="199521"/>
                      <a:pt x="220434" y="200050"/>
                    </a:cubicBezTo>
                    <a:cubicBezTo>
                      <a:pt x="215142" y="200579"/>
                      <a:pt x="147409" y="171475"/>
                      <a:pt x="147409" y="171475"/>
                    </a:cubicBezTo>
                    <a:cubicBezTo>
                      <a:pt x="111426" y="157188"/>
                      <a:pt x="23584" y="123321"/>
                      <a:pt x="4534" y="114325"/>
                    </a:cubicBezTo>
                    <a:cubicBezTo>
                      <a:pt x="-14516" y="105329"/>
                      <a:pt x="32580" y="121733"/>
                      <a:pt x="33109" y="117500"/>
                    </a:cubicBezTo>
                    <a:cubicBezTo>
                      <a:pt x="33638" y="113267"/>
                      <a:pt x="6651" y="107446"/>
                      <a:pt x="7709" y="88925"/>
                    </a:cubicBezTo>
                    <a:cubicBezTo>
                      <a:pt x="8767" y="70404"/>
                      <a:pt x="45280" y="-1562"/>
                      <a:pt x="45809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8" name="フリーフォーム 467">
                <a:extLst>
                  <a:ext uri="{FF2B5EF4-FFF2-40B4-BE49-F238E27FC236}">
                    <a16:creationId xmlns:a16="http://schemas.microsoft.com/office/drawing/2014/main" id="{48218028-0FFD-722A-9E0C-84C4638A2AEA}"/>
                  </a:ext>
                </a:extLst>
              </p:cNvPr>
              <p:cNvSpPr/>
              <p:nvPr/>
            </p:nvSpPr>
            <p:spPr>
              <a:xfrm>
                <a:off x="7518400" y="3079664"/>
                <a:ext cx="604585" cy="89041"/>
              </a:xfrm>
              <a:custGeom>
                <a:avLst/>
                <a:gdLst>
                  <a:gd name="connsiteX0" fmla="*/ 0 w 604585"/>
                  <a:gd name="connsiteY0" fmla="*/ 60411 h 89041"/>
                  <a:gd name="connsiteX1" fmla="*/ 352425 w 604585"/>
                  <a:gd name="connsiteY1" fmla="*/ 22311 h 89041"/>
                  <a:gd name="connsiteX2" fmla="*/ 301625 w 604585"/>
                  <a:gd name="connsiteY2" fmla="*/ 19136 h 89041"/>
                  <a:gd name="connsiteX3" fmla="*/ 508000 w 604585"/>
                  <a:gd name="connsiteY3" fmla="*/ 9611 h 89041"/>
                  <a:gd name="connsiteX4" fmla="*/ 600075 w 604585"/>
                  <a:gd name="connsiteY4" fmla="*/ 9611 h 89041"/>
                  <a:gd name="connsiteX5" fmla="*/ 374650 w 604585"/>
                  <a:gd name="connsiteY5" fmla="*/ 86 h 89041"/>
                  <a:gd name="connsiteX6" fmla="*/ 282575 w 604585"/>
                  <a:gd name="connsiteY6" fmla="*/ 15961 h 89041"/>
                  <a:gd name="connsiteX7" fmla="*/ 288925 w 604585"/>
                  <a:gd name="connsiteY7" fmla="*/ 47711 h 89041"/>
                  <a:gd name="connsiteX8" fmla="*/ 317500 w 604585"/>
                  <a:gd name="connsiteY8" fmla="*/ 85811 h 89041"/>
                  <a:gd name="connsiteX9" fmla="*/ 292100 w 604585"/>
                  <a:gd name="connsiteY9" fmla="*/ 57236 h 89041"/>
                  <a:gd name="connsiteX10" fmla="*/ 279400 w 604585"/>
                  <a:gd name="connsiteY10" fmla="*/ 88986 h 89041"/>
                  <a:gd name="connsiteX11" fmla="*/ 231775 w 604585"/>
                  <a:gd name="connsiteY11" fmla="*/ 47711 h 89041"/>
                  <a:gd name="connsiteX12" fmla="*/ 136525 w 604585"/>
                  <a:gd name="connsiteY12" fmla="*/ 50886 h 89041"/>
                  <a:gd name="connsiteX13" fmla="*/ 0 w 604585"/>
                  <a:gd name="connsiteY13" fmla="*/ 60411 h 89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4585" h="89041">
                    <a:moveTo>
                      <a:pt x="0" y="60411"/>
                    </a:moveTo>
                    <a:lnTo>
                      <a:pt x="352425" y="22311"/>
                    </a:lnTo>
                    <a:cubicBezTo>
                      <a:pt x="402696" y="15432"/>
                      <a:pt x="275696" y="21253"/>
                      <a:pt x="301625" y="19136"/>
                    </a:cubicBezTo>
                    <a:cubicBezTo>
                      <a:pt x="327554" y="17019"/>
                      <a:pt x="458258" y="11198"/>
                      <a:pt x="508000" y="9611"/>
                    </a:cubicBezTo>
                    <a:cubicBezTo>
                      <a:pt x="557742" y="8023"/>
                      <a:pt x="622300" y="11198"/>
                      <a:pt x="600075" y="9611"/>
                    </a:cubicBezTo>
                    <a:cubicBezTo>
                      <a:pt x="577850" y="8024"/>
                      <a:pt x="427567" y="-972"/>
                      <a:pt x="374650" y="86"/>
                    </a:cubicBezTo>
                    <a:cubicBezTo>
                      <a:pt x="321733" y="1144"/>
                      <a:pt x="296862" y="8024"/>
                      <a:pt x="282575" y="15961"/>
                    </a:cubicBezTo>
                    <a:cubicBezTo>
                      <a:pt x="268288" y="23898"/>
                      <a:pt x="283104" y="36069"/>
                      <a:pt x="288925" y="47711"/>
                    </a:cubicBezTo>
                    <a:cubicBezTo>
                      <a:pt x="294746" y="59353"/>
                      <a:pt x="316971" y="84224"/>
                      <a:pt x="317500" y="85811"/>
                    </a:cubicBezTo>
                    <a:cubicBezTo>
                      <a:pt x="318029" y="87398"/>
                      <a:pt x="298450" y="56707"/>
                      <a:pt x="292100" y="57236"/>
                    </a:cubicBezTo>
                    <a:cubicBezTo>
                      <a:pt x="285750" y="57765"/>
                      <a:pt x="289454" y="90573"/>
                      <a:pt x="279400" y="88986"/>
                    </a:cubicBezTo>
                    <a:cubicBezTo>
                      <a:pt x="269346" y="87399"/>
                      <a:pt x="255587" y="54061"/>
                      <a:pt x="231775" y="47711"/>
                    </a:cubicBezTo>
                    <a:cubicBezTo>
                      <a:pt x="207963" y="41361"/>
                      <a:pt x="136525" y="50886"/>
                      <a:pt x="136525" y="50886"/>
                    </a:cubicBezTo>
                    <a:lnTo>
                      <a:pt x="0" y="6041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9" name="フリーフォーム 468">
                <a:extLst>
                  <a:ext uri="{FF2B5EF4-FFF2-40B4-BE49-F238E27FC236}">
                    <a16:creationId xmlns:a16="http://schemas.microsoft.com/office/drawing/2014/main" id="{0E56F431-1498-789A-6B8D-4B8A7F7537C7}"/>
                  </a:ext>
                </a:extLst>
              </p:cNvPr>
              <p:cNvSpPr/>
              <p:nvPr/>
            </p:nvSpPr>
            <p:spPr>
              <a:xfrm>
                <a:off x="7392598" y="3235325"/>
                <a:ext cx="427956" cy="107980"/>
              </a:xfrm>
              <a:custGeom>
                <a:avLst/>
                <a:gdLst>
                  <a:gd name="connsiteX0" fmla="*/ 5152 w 427956"/>
                  <a:gd name="connsiteY0" fmla="*/ 3175 h 107980"/>
                  <a:gd name="connsiteX1" fmla="*/ 71827 w 427956"/>
                  <a:gd name="connsiteY1" fmla="*/ 12700 h 107980"/>
                  <a:gd name="connsiteX2" fmla="*/ 389327 w 427956"/>
                  <a:gd name="connsiteY2" fmla="*/ 12700 h 107980"/>
                  <a:gd name="connsiteX3" fmla="*/ 348052 w 427956"/>
                  <a:gd name="connsiteY3" fmla="*/ 0 h 107980"/>
                  <a:gd name="connsiteX4" fmla="*/ 427427 w 427956"/>
                  <a:gd name="connsiteY4" fmla="*/ 12700 h 107980"/>
                  <a:gd name="connsiteX5" fmla="*/ 382977 w 427956"/>
                  <a:gd name="connsiteY5" fmla="*/ 22225 h 107980"/>
                  <a:gd name="connsiteX6" fmla="*/ 389327 w 427956"/>
                  <a:gd name="connsiteY6" fmla="*/ 107950 h 107980"/>
                  <a:gd name="connsiteX7" fmla="*/ 398852 w 427956"/>
                  <a:gd name="connsiteY7" fmla="*/ 31750 h 107980"/>
                  <a:gd name="connsiteX8" fmla="*/ 363927 w 427956"/>
                  <a:gd name="connsiteY8" fmla="*/ 12700 h 107980"/>
                  <a:gd name="connsiteX9" fmla="*/ 163902 w 427956"/>
                  <a:gd name="connsiteY9" fmla="*/ 15875 h 107980"/>
                  <a:gd name="connsiteX10" fmla="*/ 5152 w 427956"/>
                  <a:gd name="connsiteY10" fmla="*/ 3175 h 107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7956" h="107980">
                    <a:moveTo>
                      <a:pt x="5152" y="3175"/>
                    </a:moveTo>
                    <a:cubicBezTo>
                      <a:pt x="-10194" y="2646"/>
                      <a:pt x="7798" y="11113"/>
                      <a:pt x="71827" y="12700"/>
                    </a:cubicBezTo>
                    <a:cubicBezTo>
                      <a:pt x="135856" y="14287"/>
                      <a:pt x="343290" y="14817"/>
                      <a:pt x="389327" y="12700"/>
                    </a:cubicBezTo>
                    <a:cubicBezTo>
                      <a:pt x="435364" y="10583"/>
                      <a:pt x="341702" y="0"/>
                      <a:pt x="348052" y="0"/>
                    </a:cubicBezTo>
                    <a:cubicBezTo>
                      <a:pt x="354402" y="0"/>
                      <a:pt x="421606" y="8996"/>
                      <a:pt x="427427" y="12700"/>
                    </a:cubicBezTo>
                    <a:cubicBezTo>
                      <a:pt x="433248" y="16404"/>
                      <a:pt x="389327" y="6350"/>
                      <a:pt x="382977" y="22225"/>
                    </a:cubicBezTo>
                    <a:cubicBezTo>
                      <a:pt x="376627" y="38100"/>
                      <a:pt x="386681" y="106363"/>
                      <a:pt x="389327" y="107950"/>
                    </a:cubicBezTo>
                    <a:cubicBezTo>
                      <a:pt x="391973" y="109538"/>
                      <a:pt x="403085" y="47625"/>
                      <a:pt x="398852" y="31750"/>
                    </a:cubicBezTo>
                    <a:cubicBezTo>
                      <a:pt x="394619" y="15875"/>
                      <a:pt x="403085" y="15346"/>
                      <a:pt x="363927" y="12700"/>
                    </a:cubicBezTo>
                    <a:cubicBezTo>
                      <a:pt x="324769" y="10054"/>
                      <a:pt x="221581" y="15875"/>
                      <a:pt x="163902" y="15875"/>
                    </a:cubicBezTo>
                    <a:cubicBezTo>
                      <a:pt x="106223" y="15875"/>
                      <a:pt x="20498" y="3704"/>
                      <a:pt x="5152" y="31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0" name="フリーフォーム 469">
                <a:extLst>
                  <a:ext uri="{FF2B5EF4-FFF2-40B4-BE49-F238E27FC236}">
                    <a16:creationId xmlns:a16="http://schemas.microsoft.com/office/drawing/2014/main" id="{1A32635A-1054-F2AD-DC15-B64F34A0B989}"/>
                  </a:ext>
                </a:extLst>
              </p:cNvPr>
              <p:cNvSpPr/>
              <p:nvPr/>
            </p:nvSpPr>
            <p:spPr>
              <a:xfrm>
                <a:off x="7391400" y="3251200"/>
                <a:ext cx="355640" cy="95254"/>
              </a:xfrm>
              <a:custGeom>
                <a:avLst/>
                <a:gdLst>
                  <a:gd name="connsiteX0" fmla="*/ 0 w 355640"/>
                  <a:gd name="connsiteY0" fmla="*/ 0 h 95254"/>
                  <a:gd name="connsiteX1" fmla="*/ 301625 w 355640"/>
                  <a:gd name="connsiteY1" fmla="*/ 9525 h 95254"/>
                  <a:gd name="connsiteX2" fmla="*/ 260350 w 355640"/>
                  <a:gd name="connsiteY2" fmla="*/ 22225 h 95254"/>
                  <a:gd name="connsiteX3" fmla="*/ 320675 w 355640"/>
                  <a:gd name="connsiteY3" fmla="*/ 41275 h 95254"/>
                  <a:gd name="connsiteX4" fmla="*/ 355600 w 355640"/>
                  <a:gd name="connsiteY4" fmla="*/ 95250 h 95254"/>
                  <a:gd name="connsiteX5" fmla="*/ 314325 w 355640"/>
                  <a:gd name="connsiteY5" fmla="*/ 38100 h 95254"/>
                  <a:gd name="connsiteX6" fmla="*/ 301625 w 355640"/>
                  <a:gd name="connsiteY6" fmla="*/ 9525 h 95254"/>
                  <a:gd name="connsiteX7" fmla="*/ 0 w 355640"/>
                  <a:gd name="connsiteY7" fmla="*/ 0 h 95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5640" h="95254">
                    <a:moveTo>
                      <a:pt x="0" y="0"/>
                    </a:moveTo>
                    <a:lnTo>
                      <a:pt x="301625" y="9525"/>
                    </a:lnTo>
                    <a:cubicBezTo>
                      <a:pt x="345017" y="13229"/>
                      <a:pt x="257175" y="16933"/>
                      <a:pt x="260350" y="22225"/>
                    </a:cubicBezTo>
                    <a:cubicBezTo>
                      <a:pt x="263525" y="27517"/>
                      <a:pt x="304800" y="29104"/>
                      <a:pt x="320675" y="41275"/>
                    </a:cubicBezTo>
                    <a:cubicBezTo>
                      <a:pt x="336550" y="53446"/>
                      <a:pt x="356658" y="95779"/>
                      <a:pt x="355600" y="95250"/>
                    </a:cubicBezTo>
                    <a:cubicBezTo>
                      <a:pt x="354542" y="94721"/>
                      <a:pt x="323321" y="52387"/>
                      <a:pt x="314325" y="38100"/>
                    </a:cubicBezTo>
                    <a:cubicBezTo>
                      <a:pt x="305329" y="23813"/>
                      <a:pt x="352954" y="15346"/>
                      <a:pt x="301625" y="9525"/>
                    </a:cubicBezTo>
                    <a:cubicBezTo>
                      <a:pt x="250296" y="3704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1" name="フリーフォーム 470">
                <a:extLst>
                  <a:ext uri="{FF2B5EF4-FFF2-40B4-BE49-F238E27FC236}">
                    <a16:creationId xmlns:a16="http://schemas.microsoft.com/office/drawing/2014/main" id="{57017287-5FEC-E44A-8E7D-ABB2CEA49378}"/>
                  </a:ext>
                </a:extLst>
              </p:cNvPr>
              <p:cNvSpPr/>
              <p:nvPr/>
            </p:nvSpPr>
            <p:spPr>
              <a:xfrm>
                <a:off x="7518400" y="2971701"/>
                <a:ext cx="410975" cy="98524"/>
              </a:xfrm>
              <a:custGeom>
                <a:avLst/>
                <a:gdLst>
                  <a:gd name="connsiteX0" fmla="*/ 409575 w 410975"/>
                  <a:gd name="connsiteY0" fmla="*/ 99 h 98524"/>
                  <a:gd name="connsiteX1" fmla="*/ 314325 w 410975"/>
                  <a:gd name="connsiteY1" fmla="*/ 47724 h 98524"/>
                  <a:gd name="connsiteX2" fmla="*/ 349250 w 410975"/>
                  <a:gd name="connsiteY2" fmla="*/ 95349 h 98524"/>
                  <a:gd name="connsiteX3" fmla="*/ 339725 w 410975"/>
                  <a:gd name="connsiteY3" fmla="*/ 41374 h 98524"/>
                  <a:gd name="connsiteX4" fmla="*/ 288925 w 410975"/>
                  <a:gd name="connsiteY4" fmla="*/ 38199 h 98524"/>
                  <a:gd name="connsiteX5" fmla="*/ 146050 w 410975"/>
                  <a:gd name="connsiteY5" fmla="*/ 69949 h 98524"/>
                  <a:gd name="connsiteX6" fmla="*/ 0 w 410975"/>
                  <a:gd name="connsiteY6" fmla="*/ 98524 h 98524"/>
                  <a:gd name="connsiteX7" fmla="*/ 323850 w 410975"/>
                  <a:gd name="connsiteY7" fmla="*/ 35024 h 98524"/>
                  <a:gd name="connsiteX8" fmla="*/ 228600 w 410975"/>
                  <a:gd name="connsiteY8" fmla="*/ 35024 h 98524"/>
                  <a:gd name="connsiteX9" fmla="*/ 409575 w 410975"/>
                  <a:gd name="connsiteY9" fmla="*/ 99 h 98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10975" h="98524">
                    <a:moveTo>
                      <a:pt x="409575" y="99"/>
                    </a:moveTo>
                    <a:cubicBezTo>
                      <a:pt x="423863" y="2216"/>
                      <a:pt x="324379" y="31849"/>
                      <a:pt x="314325" y="47724"/>
                    </a:cubicBezTo>
                    <a:cubicBezTo>
                      <a:pt x="304271" y="63599"/>
                      <a:pt x="345017" y="96407"/>
                      <a:pt x="349250" y="95349"/>
                    </a:cubicBezTo>
                    <a:cubicBezTo>
                      <a:pt x="353483" y="94291"/>
                      <a:pt x="349779" y="50899"/>
                      <a:pt x="339725" y="41374"/>
                    </a:cubicBezTo>
                    <a:cubicBezTo>
                      <a:pt x="329671" y="31849"/>
                      <a:pt x="321204" y="33437"/>
                      <a:pt x="288925" y="38199"/>
                    </a:cubicBezTo>
                    <a:cubicBezTo>
                      <a:pt x="256646" y="42962"/>
                      <a:pt x="194204" y="59895"/>
                      <a:pt x="146050" y="69949"/>
                    </a:cubicBezTo>
                    <a:cubicBezTo>
                      <a:pt x="97896" y="80003"/>
                      <a:pt x="0" y="98524"/>
                      <a:pt x="0" y="98524"/>
                    </a:cubicBezTo>
                    <a:cubicBezTo>
                      <a:pt x="29633" y="92703"/>
                      <a:pt x="285750" y="45607"/>
                      <a:pt x="323850" y="35024"/>
                    </a:cubicBezTo>
                    <a:cubicBezTo>
                      <a:pt x="361950" y="24441"/>
                      <a:pt x="213783" y="39787"/>
                      <a:pt x="228600" y="35024"/>
                    </a:cubicBezTo>
                    <a:cubicBezTo>
                      <a:pt x="243417" y="30261"/>
                      <a:pt x="395287" y="-2018"/>
                      <a:pt x="409575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2" name="フリーフォーム 471">
                <a:extLst>
                  <a:ext uri="{FF2B5EF4-FFF2-40B4-BE49-F238E27FC236}">
                    <a16:creationId xmlns:a16="http://schemas.microsoft.com/office/drawing/2014/main" id="{B99475CA-DF95-8ED4-5864-16C99BC61EA2}"/>
                  </a:ext>
                </a:extLst>
              </p:cNvPr>
              <p:cNvSpPr/>
              <p:nvPr/>
            </p:nvSpPr>
            <p:spPr>
              <a:xfrm>
                <a:off x="7863515" y="2942968"/>
                <a:ext cx="353544" cy="101865"/>
              </a:xfrm>
              <a:custGeom>
                <a:avLst/>
                <a:gdLst>
                  <a:gd name="connsiteX0" fmla="*/ 960 w 353544"/>
                  <a:gd name="connsiteY0" fmla="*/ 101857 h 101865"/>
                  <a:gd name="connsiteX1" fmla="*/ 204160 w 353544"/>
                  <a:gd name="connsiteY1" fmla="*/ 63757 h 101865"/>
                  <a:gd name="connsiteX2" fmla="*/ 353385 w 353544"/>
                  <a:gd name="connsiteY2" fmla="*/ 82807 h 101865"/>
                  <a:gd name="connsiteX3" fmla="*/ 232735 w 353544"/>
                  <a:gd name="connsiteY3" fmla="*/ 54232 h 101865"/>
                  <a:gd name="connsiteX4" fmla="*/ 220035 w 353544"/>
                  <a:gd name="connsiteY4" fmla="*/ 257 h 101865"/>
                  <a:gd name="connsiteX5" fmla="*/ 213685 w 353544"/>
                  <a:gd name="connsiteY5" fmla="*/ 35182 h 101865"/>
                  <a:gd name="connsiteX6" fmla="*/ 131135 w 353544"/>
                  <a:gd name="connsiteY6" fmla="*/ 66932 h 101865"/>
                  <a:gd name="connsiteX7" fmla="*/ 960 w 353544"/>
                  <a:gd name="connsiteY7" fmla="*/ 101857 h 101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3544" h="101865">
                    <a:moveTo>
                      <a:pt x="960" y="101857"/>
                    </a:moveTo>
                    <a:cubicBezTo>
                      <a:pt x="13131" y="101328"/>
                      <a:pt x="145423" y="66932"/>
                      <a:pt x="204160" y="63757"/>
                    </a:cubicBezTo>
                    <a:cubicBezTo>
                      <a:pt x="262898" y="60582"/>
                      <a:pt x="348623" y="84394"/>
                      <a:pt x="353385" y="82807"/>
                    </a:cubicBezTo>
                    <a:cubicBezTo>
                      <a:pt x="358147" y="81220"/>
                      <a:pt x="254960" y="67990"/>
                      <a:pt x="232735" y="54232"/>
                    </a:cubicBezTo>
                    <a:cubicBezTo>
                      <a:pt x="210510" y="40474"/>
                      <a:pt x="223210" y="3432"/>
                      <a:pt x="220035" y="257"/>
                    </a:cubicBezTo>
                    <a:cubicBezTo>
                      <a:pt x="216860" y="-2918"/>
                      <a:pt x="228501" y="24070"/>
                      <a:pt x="213685" y="35182"/>
                    </a:cubicBezTo>
                    <a:cubicBezTo>
                      <a:pt x="198869" y="46294"/>
                      <a:pt x="166589" y="55290"/>
                      <a:pt x="131135" y="66932"/>
                    </a:cubicBezTo>
                    <a:cubicBezTo>
                      <a:pt x="95681" y="78574"/>
                      <a:pt x="-11211" y="102386"/>
                      <a:pt x="960" y="1018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 472">
                <a:extLst>
                  <a:ext uri="{FF2B5EF4-FFF2-40B4-BE49-F238E27FC236}">
                    <a16:creationId xmlns:a16="http://schemas.microsoft.com/office/drawing/2014/main" id="{22345989-4FB9-B7DB-08E8-DA5B9041A67E}"/>
                  </a:ext>
                </a:extLst>
              </p:cNvPr>
              <p:cNvSpPr/>
              <p:nvPr/>
            </p:nvSpPr>
            <p:spPr>
              <a:xfrm>
                <a:off x="7854949" y="3094449"/>
                <a:ext cx="562155" cy="229940"/>
              </a:xfrm>
              <a:custGeom>
                <a:avLst/>
                <a:gdLst>
                  <a:gd name="connsiteX0" fmla="*/ 1 w 562155"/>
                  <a:gd name="connsiteY0" fmla="*/ 61501 h 229940"/>
                  <a:gd name="connsiteX1" fmla="*/ 206376 w 562155"/>
                  <a:gd name="connsiteY1" fmla="*/ 26576 h 229940"/>
                  <a:gd name="connsiteX2" fmla="*/ 231776 w 562155"/>
                  <a:gd name="connsiteY2" fmla="*/ 7526 h 229940"/>
                  <a:gd name="connsiteX3" fmla="*/ 327026 w 562155"/>
                  <a:gd name="connsiteY3" fmla="*/ 42451 h 229940"/>
                  <a:gd name="connsiteX4" fmla="*/ 285751 w 562155"/>
                  <a:gd name="connsiteY4" fmla="*/ 48801 h 229940"/>
                  <a:gd name="connsiteX5" fmla="*/ 390526 w 562155"/>
                  <a:gd name="connsiteY5" fmla="*/ 77376 h 229940"/>
                  <a:gd name="connsiteX6" fmla="*/ 441326 w 562155"/>
                  <a:gd name="connsiteY6" fmla="*/ 90076 h 229940"/>
                  <a:gd name="connsiteX7" fmla="*/ 476251 w 562155"/>
                  <a:gd name="connsiteY7" fmla="*/ 118651 h 229940"/>
                  <a:gd name="connsiteX8" fmla="*/ 492126 w 562155"/>
                  <a:gd name="connsiteY8" fmla="*/ 163101 h 229940"/>
                  <a:gd name="connsiteX9" fmla="*/ 482601 w 562155"/>
                  <a:gd name="connsiteY9" fmla="*/ 144051 h 229940"/>
                  <a:gd name="connsiteX10" fmla="*/ 561976 w 562155"/>
                  <a:gd name="connsiteY10" fmla="*/ 229776 h 229940"/>
                  <a:gd name="connsiteX11" fmla="*/ 457201 w 562155"/>
                  <a:gd name="connsiteY11" fmla="*/ 118651 h 229940"/>
                  <a:gd name="connsiteX12" fmla="*/ 282576 w 562155"/>
                  <a:gd name="connsiteY12" fmla="*/ 17051 h 229940"/>
                  <a:gd name="connsiteX13" fmla="*/ 241301 w 562155"/>
                  <a:gd name="connsiteY13" fmla="*/ 1176 h 229940"/>
                  <a:gd name="connsiteX14" fmla="*/ 203201 w 562155"/>
                  <a:gd name="connsiteY14" fmla="*/ 1176 h 229940"/>
                  <a:gd name="connsiteX15" fmla="*/ 209551 w 562155"/>
                  <a:gd name="connsiteY15" fmla="*/ 17051 h 229940"/>
                  <a:gd name="connsiteX16" fmla="*/ 1 w 562155"/>
                  <a:gd name="connsiteY16" fmla="*/ 61501 h 229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62155" h="229940">
                    <a:moveTo>
                      <a:pt x="1" y="61501"/>
                    </a:moveTo>
                    <a:cubicBezTo>
                      <a:pt x="-528" y="63088"/>
                      <a:pt x="167747" y="35572"/>
                      <a:pt x="206376" y="26576"/>
                    </a:cubicBezTo>
                    <a:cubicBezTo>
                      <a:pt x="245005" y="17580"/>
                      <a:pt x="211668" y="4880"/>
                      <a:pt x="231776" y="7526"/>
                    </a:cubicBezTo>
                    <a:cubicBezTo>
                      <a:pt x="251884" y="10172"/>
                      <a:pt x="318030" y="35572"/>
                      <a:pt x="327026" y="42451"/>
                    </a:cubicBezTo>
                    <a:cubicBezTo>
                      <a:pt x="336022" y="49330"/>
                      <a:pt x="275168" y="42980"/>
                      <a:pt x="285751" y="48801"/>
                    </a:cubicBezTo>
                    <a:cubicBezTo>
                      <a:pt x="296334" y="54622"/>
                      <a:pt x="364597" y="70497"/>
                      <a:pt x="390526" y="77376"/>
                    </a:cubicBezTo>
                    <a:cubicBezTo>
                      <a:pt x="416455" y="84255"/>
                      <a:pt x="427039" y="83197"/>
                      <a:pt x="441326" y="90076"/>
                    </a:cubicBezTo>
                    <a:cubicBezTo>
                      <a:pt x="455614" y="96955"/>
                      <a:pt x="467784" y="106480"/>
                      <a:pt x="476251" y="118651"/>
                    </a:cubicBezTo>
                    <a:cubicBezTo>
                      <a:pt x="484718" y="130822"/>
                      <a:pt x="491068" y="158868"/>
                      <a:pt x="492126" y="163101"/>
                    </a:cubicBezTo>
                    <a:cubicBezTo>
                      <a:pt x="493184" y="167334"/>
                      <a:pt x="470959" y="132939"/>
                      <a:pt x="482601" y="144051"/>
                    </a:cubicBezTo>
                    <a:cubicBezTo>
                      <a:pt x="494243" y="155164"/>
                      <a:pt x="566209" y="234009"/>
                      <a:pt x="561976" y="229776"/>
                    </a:cubicBezTo>
                    <a:cubicBezTo>
                      <a:pt x="557743" y="225543"/>
                      <a:pt x="503768" y="154105"/>
                      <a:pt x="457201" y="118651"/>
                    </a:cubicBezTo>
                    <a:cubicBezTo>
                      <a:pt x="410634" y="83197"/>
                      <a:pt x="318559" y="36630"/>
                      <a:pt x="282576" y="17051"/>
                    </a:cubicBezTo>
                    <a:cubicBezTo>
                      <a:pt x="246593" y="-2528"/>
                      <a:pt x="254530" y="3822"/>
                      <a:pt x="241301" y="1176"/>
                    </a:cubicBezTo>
                    <a:cubicBezTo>
                      <a:pt x="228072" y="-1470"/>
                      <a:pt x="203201" y="1176"/>
                      <a:pt x="203201" y="1176"/>
                    </a:cubicBezTo>
                    <a:cubicBezTo>
                      <a:pt x="197909" y="3822"/>
                      <a:pt x="240243" y="6468"/>
                      <a:pt x="209551" y="17051"/>
                    </a:cubicBezTo>
                    <a:cubicBezTo>
                      <a:pt x="178859" y="27634"/>
                      <a:pt x="530" y="59914"/>
                      <a:pt x="1" y="615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4" name="フリーフォーム 473">
                <a:extLst>
                  <a:ext uri="{FF2B5EF4-FFF2-40B4-BE49-F238E27FC236}">
                    <a16:creationId xmlns:a16="http://schemas.microsoft.com/office/drawing/2014/main" id="{3A282B1A-0C06-46A4-4A27-FE272B753B59}"/>
                  </a:ext>
                </a:extLst>
              </p:cNvPr>
              <p:cNvSpPr/>
              <p:nvPr/>
            </p:nvSpPr>
            <p:spPr>
              <a:xfrm>
                <a:off x="7385050" y="3256492"/>
                <a:ext cx="405536" cy="61429"/>
              </a:xfrm>
              <a:custGeom>
                <a:avLst/>
                <a:gdLst>
                  <a:gd name="connsiteX0" fmla="*/ 0 w 405536"/>
                  <a:gd name="connsiteY0" fmla="*/ 13758 h 61429"/>
                  <a:gd name="connsiteX1" fmla="*/ 384175 w 405536"/>
                  <a:gd name="connsiteY1" fmla="*/ 1058 h 61429"/>
                  <a:gd name="connsiteX2" fmla="*/ 358775 w 405536"/>
                  <a:gd name="connsiteY2" fmla="*/ 13758 h 61429"/>
                  <a:gd name="connsiteX3" fmla="*/ 381000 w 405536"/>
                  <a:gd name="connsiteY3" fmla="*/ 61383 h 61429"/>
                  <a:gd name="connsiteX4" fmla="*/ 387350 w 405536"/>
                  <a:gd name="connsiteY4" fmla="*/ 4233 h 61429"/>
                  <a:gd name="connsiteX5" fmla="*/ 254000 w 405536"/>
                  <a:gd name="connsiteY5" fmla="*/ 4233 h 61429"/>
                  <a:gd name="connsiteX6" fmla="*/ 0 w 405536"/>
                  <a:gd name="connsiteY6" fmla="*/ 13758 h 61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5536" h="61429">
                    <a:moveTo>
                      <a:pt x="0" y="13758"/>
                    </a:moveTo>
                    <a:lnTo>
                      <a:pt x="384175" y="1058"/>
                    </a:lnTo>
                    <a:cubicBezTo>
                      <a:pt x="443971" y="1058"/>
                      <a:pt x="359304" y="3704"/>
                      <a:pt x="358775" y="13758"/>
                    </a:cubicBezTo>
                    <a:cubicBezTo>
                      <a:pt x="358246" y="23812"/>
                      <a:pt x="376238" y="62970"/>
                      <a:pt x="381000" y="61383"/>
                    </a:cubicBezTo>
                    <a:cubicBezTo>
                      <a:pt x="385762" y="59796"/>
                      <a:pt x="408517" y="13758"/>
                      <a:pt x="387350" y="4233"/>
                    </a:cubicBezTo>
                    <a:cubicBezTo>
                      <a:pt x="366183" y="-5292"/>
                      <a:pt x="254000" y="4233"/>
                      <a:pt x="254000" y="4233"/>
                    </a:cubicBezTo>
                    <a:lnTo>
                      <a:pt x="0" y="1375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5" name="フリーフォーム 474">
                <a:extLst>
                  <a:ext uri="{FF2B5EF4-FFF2-40B4-BE49-F238E27FC236}">
                    <a16:creationId xmlns:a16="http://schemas.microsoft.com/office/drawing/2014/main" id="{4B5F5833-24A0-83E9-A335-8C8B9EF6AE19}"/>
                  </a:ext>
                </a:extLst>
              </p:cNvPr>
              <p:cNvSpPr/>
              <p:nvPr/>
            </p:nvSpPr>
            <p:spPr>
              <a:xfrm>
                <a:off x="7689343" y="3251160"/>
                <a:ext cx="383239" cy="86471"/>
              </a:xfrm>
              <a:custGeom>
                <a:avLst/>
                <a:gdLst>
                  <a:gd name="connsiteX0" fmla="*/ 10032 w 383239"/>
                  <a:gd name="connsiteY0" fmla="*/ 40 h 86471"/>
                  <a:gd name="connsiteX1" fmla="*/ 359282 w 383239"/>
                  <a:gd name="connsiteY1" fmla="*/ 9565 h 86471"/>
                  <a:gd name="connsiteX2" fmla="*/ 238632 w 383239"/>
                  <a:gd name="connsiteY2" fmla="*/ 41315 h 86471"/>
                  <a:gd name="connsiteX3" fmla="*/ 127507 w 383239"/>
                  <a:gd name="connsiteY3" fmla="*/ 85765 h 86471"/>
                  <a:gd name="connsiteX4" fmla="*/ 257682 w 383239"/>
                  <a:gd name="connsiteY4" fmla="*/ 66715 h 86471"/>
                  <a:gd name="connsiteX5" fmla="*/ 381507 w 383239"/>
                  <a:gd name="connsiteY5" fmla="*/ 41315 h 86471"/>
                  <a:gd name="connsiteX6" fmla="*/ 162432 w 383239"/>
                  <a:gd name="connsiteY6" fmla="*/ 82590 h 86471"/>
                  <a:gd name="connsiteX7" fmla="*/ 171957 w 383239"/>
                  <a:gd name="connsiteY7" fmla="*/ 69890 h 86471"/>
                  <a:gd name="connsiteX8" fmla="*/ 308482 w 383239"/>
                  <a:gd name="connsiteY8" fmla="*/ 22265 h 86471"/>
                  <a:gd name="connsiteX9" fmla="*/ 241807 w 383239"/>
                  <a:gd name="connsiteY9" fmla="*/ 12740 h 86471"/>
                  <a:gd name="connsiteX10" fmla="*/ 105282 w 383239"/>
                  <a:gd name="connsiteY10" fmla="*/ 6390 h 86471"/>
                  <a:gd name="connsiteX11" fmla="*/ 10032 w 383239"/>
                  <a:gd name="connsiteY11" fmla="*/ 40 h 864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83239" h="86471">
                    <a:moveTo>
                      <a:pt x="10032" y="40"/>
                    </a:moveTo>
                    <a:cubicBezTo>
                      <a:pt x="52365" y="569"/>
                      <a:pt x="321182" y="2686"/>
                      <a:pt x="359282" y="9565"/>
                    </a:cubicBezTo>
                    <a:cubicBezTo>
                      <a:pt x="397382" y="16444"/>
                      <a:pt x="277261" y="28615"/>
                      <a:pt x="238632" y="41315"/>
                    </a:cubicBezTo>
                    <a:cubicBezTo>
                      <a:pt x="200003" y="54015"/>
                      <a:pt x="124332" y="81532"/>
                      <a:pt x="127507" y="85765"/>
                    </a:cubicBezTo>
                    <a:cubicBezTo>
                      <a:pt x="130682" y="89998"/>
                      <a:pt x="215349" y="74123"/>
                      <a:pt x="257682" y="66715"/>
                    </a:cubicBezTo>
                    <a:cubicBezTo>
                      <a:pt x="300015" y="59307"/>
                      <a:pt x="397382" y="38669"/>
                      <a:pt x="381507" y="41315"/>
                    </a:cubicBezTo>
                    <a:cubicBezTo>
                      <a:pt x="365632" y="43961"/>
                      <a:pt x="197357" y="77828"/>
                      <a:pt x="162432" y="82590"/>
                    </a:cubicBezTo>
                    <a:cubicBezTo>
                      <a:pt x="127507" y="87353"/>
                      <a:pt x="147615" y="79944"/>
                      <a:pt x="171957" y="69890"/>
                    </a:cubicBezTo>
                    <a:cubicBezTo>
                      <a:pt x="196299" y="59836"/>
                      <a:pt x="296840" y="31790"/>
                      <a:pt x="308482" y="22265"/>
                    </a:cubicBezTo>
                    <a:cubicBezTo>
                      <a:pt x="320124" y="12740"/>
                      <a:pt x="275674" y="15386"/>
                      <a:pt x="241807" y="12740"/>
                    </a:cubicBezTo>
                    <a:cubicBezTo>
                      <a:pt x="207940" y="10094"/>
                      <a:pt x="139678" y="8507"/>
                      <a:pt x="105282" y="6390"/>
                    </a:cubicBezTo>
                    <a:cubicBezTo>
                      <a:pt x="70886" y="4273"/>
                      <a:pt x="-32301" y="-489"/>
                      <a:pt x="10032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6" name="フリーフォーム 475">
                <a:extLst>
                  <a:ext uri="{FF2B5EF4-FFF2-40B4-BE49-F238E27FC236}">
                    <a16:creationId xmlns:a16="http://schemas.microsoft.com/office/drawing/2014/main" id="{13DF74CF-A0B6-63D9-33BA-EC7D225CCBAB}"/>
                  </a:ext>
                </a:extLst>
              </p:cNvPr>
              <p:cNvSpPr/>
              <p:nvPr/>
            </p:nvSpPr>
            <p:spPr>
              <a:xfrm>
                <a:off x="8229251" y="3260133"/>
                <a:ext cx="190060" cy="159342"/>
              </a:xfrm>
              <a:custGeom>
                <a:avLst/>
                <a:gdLst>
                  <a:gd name="connsiteX0" fmla="*/ 9874 w 190060"/>
                  <a:gd name="connsiteY0" fmla="*/ 592 h 159342"/>
                  <a:gd name="connsiteX1" fmla="*/ 76549 w 190060"/>
                  <a:gd name="connsiteY1" fmla="*/ 83142 h 159342"/>
                  <a:gd name="connsiteX2" fmla="*/ 44799 w 190060"/>
                  <a:gd name="connsiteY2" fmla="*/ 105367 h 159342"/>
                  <a:gd name="connsiteX3" fmla="*/ 3524 w 190060"/>
                  <a:gd name="connsiteY3" fmla="*/ 102192 h 159342"/>
                  <a:gd name="connsiteX4" fmla="*/ 143224 w 190060"/>
                  <a:gd name="connsiteY4" fmla="*/ 133942 h 159342"/>
                  <a:gd name="connsiteX5" fmla="*/ 174974 w 190060"/>
                  <a:gd name="connsiteY5" fmla="*/ 146642 h 159342"/>
                  <a:gd name="connsiteX6" fmla="*/ 187674 w 190060"/>
                  <a:gd name="connsiteY6" fmla="*/ 159342 h 159342"/>
                  <a:gd name="connsiteX7" fmla="*/ 178149 w 190060"/>
                  <a:gd name="connsiteY7" fmla="*/ 140292 h 159342"/>
                  <a:gd name="connsiteX8" fmla="*/ 76549 w 190060"/>
                  <a:gd name="connsiteY8" fmla="*/ 105367 h 159342"/>
                  <a:gd name="connsiteX9" fmla="*/ 82899 w 190060"/>
                  <a:gd name="connsiteY9" fmla="*/ 48217 h 159342"/>
                  <a:gd name="connsiteX10" fmla="*/ 9874 w 190060"/>
                  <a:gd name="connsiteY10" fmla="*/ 592 h 159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060" h="159342">
                    <a:moveTo>
                      <a:pt x="9874" y="592"/>
                    </a:moveTo>
                    <a:cubicBezTo>
                      <a:pt x="8816" y="6413"/>
                      <a:pt x="70728" y="65680"/>
                      <a:pt x="76549" y="83142"/>
                    </a:cubicBezTo>
                    <a:cubicBezTo>
                      <a:pt x="82370" y="100604"/>
                      <a:pt x="56970" y="102192"/>
                      <a:pt x="44799" y="105367"/>
                    </a:cubicBezTo>
                    <a:cubicBezTo>
                      <a:pt x="32628" y="108542"/>
                      <a:pt x="-12880" y="97429"/>
                      <a:pt x="3524" y="102192"/>
                    </a:cubicBezTo>
                    <a:cubicBezTo>
                      <a:pt x="19928" y="106955"/>
                      <a:pt x="114649" y="126534"/>
                      <a:pt x="143224" y="133942"/>
                    </a:cubicBezTo>
                    <a:cubicBezTo>
                      <a:pt x="171799" y="141350"/>
                      <a:pt x="167566" y="142409"/>
                      <a:pt x="174974" y="146642"/>
                    </a:cubicBezTo>
                    <a:cubicBezTo>
                      <a:pt x="182382" y="150875"/>
                      <a:pt x="187674" y="159342"/>
                      <a:pt x="187674" y="159342"/>
                    </a:cubicBezTo>
                    <a:cubicBezTo>
                      <a:pt x="188203" y="158284"/>
                      <a:pt x="196670" y="149288"/>
                      <a:pt x="178149" y="140292"/>
                    </a:cubicBezTo>
                    <a:cubicBezTo>
                      <a:pt x="159628" y="131296"/>
                      <a:pt x="92424" y="120713"/>
                      <a:pt x="76549" y="105367"/>
                    </a:cubicBezTo>
                    <a:cubicBezTo>
                      <a:pt x="60674" y="90021"/>
                      <a:pt x="89778" y="63034"/>
                      <a:pt x="82899" y="48217"/>
                    </a:cubicBezTo>
                    <a:cubicBezTo>
                      <a:pt x="76020" y="33400"/>
                      <a:pt x="10932" y="-5229"/>
                      <a:pt x="9874" y="5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7" name="フリーフォーム 476">
                <a:extLst>
                  <a:ext uri="{FF2B5EF4-FFF2-40B4-BE49-F238E27FC236}">
                    <a16:creationId xmlns:a16="http://schemas.microsoft.com/office/drawing/2014/main" id="{7A47079E-BE24-67D7-E3F9-6F6E0C815102}"/>
                  </a:ext>
                </a:extLst>
              </p:cNvPr>
              <p:cNvSpPr/>
              <p:nvPr/>
            </p:nvSpPr>
            <p:spPr>
              <a:xfrm>
                <a:off x="7635739" y="3390745"/>
                <a:ext cx="321536" cy="124265"/>
              </a:xfrm>
              <a:custGeom>
                <a:avLst/>
                <a:gdLst>
                  <a:gd name="connsiteX0" fmla="*/ 136 w 321536"/>
                  <a:gd name="connsiteY0" fmla="*/ 155 h 124265"/>
                  <a:gd name="connsiteX1" fmla="*/ 247786 w 321536"/>
                  <a:gd name="connsiteY1" fmla="*/ 117630 h 124265"/>
                  <a:gd name="connsiteX2" fmla="*/ 146186 w 321536"/>
                  <a:gd name="connsiteY2" fmla="*/ 101755 h 124265"/>
                  <a:gd name="connsiteX3" fmla="*/ 320811 w 321536"/>
                  <a:gd name="connsiteY3" fmla="*/ 123980 h 124265"/>
                  <a:gd name="connsiteX4" fmla="*/ 209686 w 321536"/>
                  <a:gd name="connsiteY4" fmla="*/ 82705 h 124265"/>
                  <a:gd name="connsiteX5" fmla="*/ 241436 w 321536"/>
                  <a:gd name="connsiteY5" fmla="*/ 108105 h 124265"/>
                  <a:gd name="connsiteX6" fmla="*/ 212861 w 321536"/>
                  <a:gd name="connsiteY6" fmla="*/ 92230 h 124265"/>
                  <a:gd name="connsiteX7" fmla="*/ 136 w 321536"/>
                  <a:gd name="connsiteY7" fmla="*/ 155 h 1242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1536" h="124265">
                    <a:moveTo>
                      <a:pt x="136" y="155"/>
                    </a:moveTo>
                    <a:cubicBezTo>
                      <a:pt x="5957" y="4388"/>
                      <a:pt x="223444" y="100697"/>
                      <a:pt x="247786" y="117630"/>
                    </a:cubicBezTo>
                    <a:cubicBezTo>
                      <a:pt x="272128" y="134563"/>
                      <a:pt x="134015" y="100697"/>
                      <a:pt x="146186" y="101755"/>
                    </a:cubicBezTo>
                    <a:cubicBezTo>
                      <a:pt x="158357" y="102813"/>
                      <a:pt x="310228" y="127155"/>
                      <a:pt x="320811" y="123980"/>
                    </a:cubicBezTo>
                    <a:cubicBezTo>
                      <a:pt x="331394" y="120805"/>
                      <a:pt x="222915" y="85351"/>
                      <a:pt x="209686" y="82705"/>
                    </a:cubicBezTo>
                    <a:cubicBezTo>
                      <a:pt x="196457" y="80059"/>
                      <a:pt x="241436" y="108105"/>
                      <a:pt x="241436" y="108105"/>
                    </a:cubicBezTo>
                    <a:cubicBezTo>
                      <a:pt x="241965" y="109692"/>
                      <a:pt x="248844" y="104930"/>
                      <a:pt x="212861" y="92230"/>
                    </a:cubicBezTo>
                    <a:cubicBezTo>
                      <a:pt x="176878" y="79530"/>
                      <a:pt x="-5685" y="-4078"/>
                      <a:pt x="136" y="1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8" name="フリーフォーム 477">
                <a:extLst>
                  <a:ext uri="{FF2B5EF4-FFF2-40B4-BE49-F238E27FC236}">
                    <a16:creationId xmlns:a16="http://schemas.microsoft.com/office/drawing/2014/main" id="{54AE8F5B-9630-54C6-12F7-ADCCC040F3EB}"/>
                  </a:ext>
                </a:extLst>
              </p:cNvPr>
              <p:cNvSpPr/>
              <p:nvPr/>
            </p:nvSpPr>
            <p:spPr>
              <a:xfrm>
                <a:off x="7416777" y="3577771"/>
                <a:ext cx="286546" cy="146851"/>
              </a:xfrm>
              <a:custGeom>
                <a:avLst/>
                <a:gdLst>
                  <a:gd name="connsiteX0" fmla="*/ 285773 w 286546"/>
                  <a:gd name="connsiteY0" fmla="*/ 25854 h 146851"/>
                  <a:gd name="connsiteX1" fmla="*/ 123848 w 286546"/>
                  <a:gd name="connsiteY1" fmla="*/ 29029 h 146851"/>
                  <a:gd name="connsiteX2" fmla="*/ 23 w 286546"/>
                  <a:gd name="connsiteY2" fmla="*/ 454 h 146851"/>
                  <a:gd name="connsiteX3" fmla="*/ 133373 w 286546"/>
                  <a:gd name="connsiteY3" fmla="*/ 13154 h 146851"/>
                  <a:gd name="connsiteX4" fmla="*/ 76223 w 286546"/>
                  <a:gd name="connsiteY4" fmla="*/ 35379 h 146851"/>
                  <a:gd name="connsiteX5" fmla="*/ 111148 w 286546"/>
                  <a:gd name="connsiteY5" fmla="*/ 67129 h 146851"/>
                  <a:gd name="connsiteX6" fmla="*/ 190523 w 286546"/>
                  <a:gd name="connsiteY6" fmla="*/ 146504 h 146851"/>
                  <a:gd name="connsiteX7" fmla="*/ 117498 w 286546"/>
                  <a:gd name="connsiteY7" fmla="*/ 92529 h 146851"/>
                  <a:gd name="connsiteX8" fmla="*/ 41298 w 286546"/>
                  <a:gd name="connsiteY8" fmla="*/ 9979 h 146851"/>
                  <a:gd name="connsiteX9" fmla="*/ 180998 w 286546"/>
                  <a:gd name="connsiteY9" fmla="*/ 32204 h 146851"/>
                  <a:gd name="connsiteX10" fmla="*/ 285773 w 286546"/>
                  <a:gd name="connsiteY10" fmla="*/ 25854 h 146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6546" h="146851">
                    <a:moveTo>
                      <a:pt x="285773" y="25854"/>
                    </a:moveTo>
                    <a:cubicBezTo>
                      <a:pt x="276248" y="25325"/>
                      <a:pt x="171473" y="33262"/>
                      <a:pt x="123848" y="29029"/>
                    </a:cubicBezTo>
                    <a:cubicBezTo>
                      <a:pt x="76223" y="24796"/>
                      <a:pt x="-1565" y="3100"/>
                      <a:pt x="23" y="454"/>
                    </a:cubicBezTo>
                    <a:cubicBezTo>
                      <a:pt x="1610" y="-2192"/>
                      <a:pt x="120673" y="7333"/>
                      <a:pt x="133373" y="13154"/>
                    </a:cubicBezTo>
                    <a:cubicBezTo>
                      <a:pt x="146073" y="18975"/>
                      <a:pt x="79927" y="26383"/>
                      <a:pt x="76223" y="35379"/>
                    </a:cubicBezTo>
                    <a:cubicBezTo>
                      <a:pt x="72519" y="44375"/>
                      <a:pt x="92098" y="48608"/>
                      <a:pt x="111148" y="67129"/>
                    </a:cubicBezTo>
                    <a:cubicBezTo>
                      <a:pt x="130198" y="85650"/>
                      <a:pt x="189465" y="142271"/>
                      <a:pt x="190523" y="146504"/>
                    </a:cubicBezTo>
                    <a:cubicBezTo>
                      <a:pt x="191581" y="150737"/>
                      <a:pt x="142369" y="115283"/>
                      <a:pt x="117498" y="92529"/>
                    </a:cubicBezTo>
                    <a:cubicBezTo>
                      <a:pt x="92627" y="69775"/>
                      <a:pt x="30715" y="20033"/>
                      <a:pt x="41298" y="9979"/>
                    </a:cubicBezTo>
                    <a:cubicBezTo>
                      <a:pt x="51881" y="-75"/>
                      <a:pt x="147660" y="28500"/>
                      <a:pt x="180998" y="32204"/>
                    </a:cubicBezTo>
                    <a:cubicBezTo>
                      <a:pt x="214336" y="35908"/>
                      <a:pt x="295298" y="26383"/>
                      <a:pt x="285773" y="258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9" name="フリーフォーム 478">
                <a:extLst>
                  <a:ext uri="{FF2B5EF4-FFF2-40B4-BE49-F238E27FC236}">
                    <a16:creationId xmlns:a16="http://schemas.microsoft.com/office/drawing/2014/main" id="{E7AC830F-6C0D-B955-C23F-FA7FB41B245F}"/>
                  </a:ext>
                </a:extLst>
              </p:cNvPr>
              <p:cNvSpPr/>
              <p:nvPr/>
            </p:nvSpPr>
            <p:spPr>
              <a:xfrm>
                <a:off x="7705547" y="3532786"/>
                <a:ext cx="54416" cy="176320"/>
              </a:xfrm>
              <a:custGeom>
                <a:avLst/>
                <a:gdLst>
                  <a:gd name="connsiteX0" fmla="*/ 54153 w 54416"/>
                  <a:gd name="connsiteY0" fmla="*/ 989 h 176320"/>
                  <a:gd name="connsiteX1" fmla="*/ 25578 w 54416"/>
                  <a:gd name="connsiteY1" fmla="*/ 83539 h 176320"/>
                  <a:gd name="connsiteX2" fmla="*/ 22403 w 54416"/>
                  <a:gd name="connsiteY2" fmla="*/ 140689 h 176320"/>
                  <a:gd name="connsiteX3" fmla="*/ 19228 w 54416"/>
                  <a:gd name="connsiteY3" fmla="*/ 131164 h 176320"/>
                  <a:gd name="connsiteX4" fmla="*/ 3353 w 54416"/>
                  <a:gd name="connsiteY4" fmla="*/ 175614 h 176320"/>
                  <a:gd name="connsiteX5" fmla="*/ 178 w 54416"/>
                  <a:gd name="connsiteY5" fmla="*/ 89889 h 176320"/>
                  <a:gd name="connsiteX6" fmla="*/ 6528 w 54416"/>
                  <a:gd name="connsiteY6" fmla="*/ 143864 h 176320"/>
                  <a:gd name="connsiteX7" fmla="*/ 54153 w 54416"/>
                  <a:gd name="connsiteY7" fmla="*/ 989 h 176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416" h="176320">
                    <a:moveTo>
                      <a:pt x="54153" y="989"/>
                    </a:moveTo>
                    <a:cubicBezTo>
                      <a:pt x="57328" y="-9065"/>
                      <a:pt x="30870" y="60256"/>
                      <a:pt x="25578" y="83539"/>
                    </a:cubicBezTo>
                    <a:cubicBezTo>
                      <a:pt x="20286" y="106822"/>
                      <a:pt x="22403" y="140689"/>
                      <a:pt x="22403" y="140689"/>
                    </a:cubicBezTo>
                    <a:cubicBezTo>
                      <a:pt x="21345" y="148626"/>
                      <a:pt x="22403" y="125343"/>
                      <a:pt x="19228" y="131164"/>
                    </a:cubicBezTo>
                    <a:cubicBezTo>
                      <a:pt x="16053" y="136985"/>
                      <a:pt x="6528" y="182493"/>
                      <a:pt x="3353" y="175614"/>
                    </a:cubicBezTo>
                    <a:cubicBezTo>
                      <a:pt x="178" y="168735"/>
                      <a:pt x="-351" y="95181"/>
                      <a:pt x="178" y="89889"/>
                    </a:cubicBezTo>
                    <a:cubicBezTo>
                      <a:pt x="707" y="84597"/>
                      <a:pt x="-1409" y="153918"/>
                      <a:pt x="6528" y="143864"/>
                    </a:cubicBezTo>
                    <a:cubicBezTo>
                      <a:pt x="14465" y="133810"/>
                      <a:pt x="50978" y="11043"/>
                      <a:pt x="54153" y="9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1" name="フリーフォーム 460">
                <a:extLst>
                  <a:ext uri="{FF2B5EF4-FFF2-40B4-BE49-F238E27FC236}">
                    <a16:creationId xmlns:a16="http://schemas.microsoft.com/office/drawing/2014/main" id="{3D945ABD-6C01-4C98-D285-CA0E0B5593EC}"/>
                  </a:ext>
                </a:extLst>
              </p:cNvPr>
              <p:cNvSpPr/>
              <p:nvPr/>
            </p:nvSpPr>
            <p:spPr>
              <a:xfrm>
                <a:off x="4946192" y="4962406"/>
                <a:ext cx="121395" cy="168445"/>
              </a:xfrm>
              <a:custGeom>
                <a:avLst/>
                <a:gdLst>
                  <a:gd name="connsiteX0" fmla="*/ 121108 w 121395"/>
                  <a:gd name="connsiteY0" fmla="*/ 119 h 168445"/>
                  <a:gd name="connsiteX1" fmla="*/ 89358 w 121395"/>
                  <a:gd name="connsiteY1" fmla="*/ 108069 h 168445"/>
                  <a:gd name="connsiteX2" fmla="*/ 51258 w 121395"/>
                  <a:gd name="connsiteY2" fmla="*/ 162044 h 168445"/>
                  <a:gd name="connsiteX3" fmla="*/ 92533 w 121395"/>
                  <a:gd name="connsiteY3" fmla="*/ 136644 h 168445"/>
                  <a:gd name="connsiteX4" fmla="*/ 458 w 121395"/>
                  <a:gd name="connsiteY4" fmla="*/ 168394 h 168445"/>
                  <a:gd name="connsiteX5" fmla="*/ 57608 w 121395"/>
                  <a:gd name="connsiteY5" fmla="*/ 142994 h 168445"/>
                  <a:gd name="connsiteX6" fmla="*/ 70308 w 121395"/>
                  <a:gd name="connsiteY6" fmla="*/ 101719 h 168445"/>
                  <a:gd name="connsiteX7" fmla="*/ 108408 w 121395"/>
                  <a:gd name="connsiteY7" fmla="*/ 69969 h 168445"/>
                  <a:gd name="connsiteX8" fmla="*/ 105233 w 121395"/>
                  <a:gd name="connsiteY8" fmla="*/ 85844 h 168445"/>
                  <a:gd name="connsiteX9" fmla="*/ 121108 w 121395"/>
                  <a:gd name="connsiteY9" fmla="*/ 119 h 16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395" h="168445">
                    <a:moveTo>
                      <a:pt x="121108" y="119"/>
                    </a:moveTo>
                    <a:cubicBezTo>
                      <a:pt x="118462" y="3823"/>
                      <a:pt x="101000" y="81082"/>
                      <a:pt x="89358" y="108069"/>
                    </a:cubicBezTo>
                    <a:cubicBezTo>
                      <a:pt x="77716" y="135056"/>
                      <a:pt x="50729" y="157282"/>
                      <a:pt x="51258" y="162044"/>
                    </a:cubicBezTo>
                    <a:cubicBezTo>
                      <a:pt x="51787" y="166807"/>
                      <a:pt x="101000" y="135586"/>
                      <a:pt x="92533" y="136644"/>
                    </a:cubicBezTo>
                    <a:cubicBezTo>
                      <a:pt x="84066" y="137702"/>
                      <a:pt x="6279" y="167336"/>
                      <a:pt x="458" y="168394"/>
                    </a:cubicBezTo>
                    <a:cubicBezTo>
                      <a:pt x="-5363" y="169452"/>
                      <a:pt x="45966" y="154107"/>
                      <a:pt x="57608" y="142994"/>
                    </a:cubicBezTo>
                    <a:cubicBezTo>
                      <a:pt x="69250" y="131882"/>
                      <a:pt x="61841" y="113890"/>
                      <a:pt x="70308" y="101719"/>
                    </a:cubicBezTo>
                    <a:cubicBezTo>
                      <a:pt x="78775" y="89548"/>
                      <a:pt x="102587" y="72615"/>
                      <a:pt x="108408" y="69969"/>
                    </a:cubicBezTo>
                    <a:cubicBezTo>
                      <a:pt x="114229" y="67323"/>
                      <a:pt x="103116" y="91665"/>
                      <a:pt x="105233" y="85844"/>
                    </a:cubicBezTo>
                    <a:cubicBezTo>
                      <a:pt x="107350" y="80023"/>
                      <a:pt x="123754" y="-3585"/>
                      <a:pt x="121108" y="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0" name="フリーフォーム 479">
                <a:extLst>
                  <a:ext uri="{FF2B5EF4-FFF2-40B4-BE49-F238E27FC236}">
                    <a16:creationId xmlns:a16="http://schemas.microsoft.com/office/drawing/2014/main" id="{50BE3AC3-CA02-B7D9-F329-8EC28DB29272}"/>
                  </a:ext>
                </a:extLst>
              </p:cNvPr>
              <p:cNvSpPr/>
              <p:nvPr/>
            </p:nvSpPr>
            <p:spPr>
              <a:xfrm>
                <a:off x="4676749" y="5181576"/>
                <a:ext cx="83435" cy="212823"/>
              </a:xfrm>
              <a:custGeom>
                <a:avLst/>
                <a:gdLst>
                  <a:gd name="connsiteX0" fmla="*/ 26 w 83435"/>
                  <a:gd name="connsiteY0" fmla="*/ 24 h 212823"/>
                  <a:gd name="connsiteX1" fmla="*/ 82576 w 83435"/>
                  <a:gd name="connsiteY1" fmla="*/ 98449 h 212823"/>
                  <a:gd name="connsiteX2" fmla="*/ 44476 w 83435"/>
                  <a:gd name="connsiteY2" fmla="*/ 152424 h 212823"/>
                  <a:gd name="connsiteX3" fmla="*/ 66701 w 83435"/>
                  <a:gd name="connsiteY3" fmla="*/ 212749 h 212823"/>
                  <a:gd name="connsiteX4" fmla="*/ 57176 w 83435"/>
                  <a:gd name="connsiteY4" fmla="*/ 139724 h 212823"/>
                  <a:gd name="connsiteX5" fmla="*/ 47651 w 83435"/>
                  <a:gd name="connsiteY5" fmla="*/ 152424 h 212823"/>
                  <a:gd name="connsiteX6" fmla="*/ 47651 w 83435"/>
                  <a:gd name="connsiteY6" fmla="*/ 158774 h 212823"/>
                  <a:gd name="connsiteX7" fmla="*/ 73051 w 83435"/>
                  <a:gd name="connsiteY7" fmla="*/ 107974 h 212823"/>
                  <a:gd name="connsiteX8" fmla="*/ 26 w 83435"/>
                  <a:gd name="connsiteY8" fmla="*/ 24 h 212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3435" h="212823">
                    <a:moveTo>
                      <a:pt x="26" y="24"/>
                    </a:moveTo>
                    <a:cubicBezTo>
                      <a:pt x="1613" y="-1563"/>
                      <a:pt x="75168" y="73049"/>
                      <a:pt x="82576" y="98449"/>
                    </a:cubicBezTo>
                    <a:cubicBezTo>
                      <a:pt x="89984" y="123849"/>
                      <a:pt x="47122" y="133374"/>
                      <a:pt x="44476" y="152424"/>
                    </a:cubicBezTo>
                    <a:cubicBezTo>
                      <a:pt x="41830" y="171474"/>
                      <a:pt x="64584" y="214866"/>
                      <a:pt x="66701" y="212749"/>
                    </a:cubicBezTo>
                    <a:cubicBezTo>
                      <a:pt x="68818" y="210632"/>
                      <a:pt x="60351" y="149778"/>
                      <a:pt x="57176" y="139724"/>
                    </a:cubicBezTo>
                    <a:cubicBezTo>
                      <a:pt x="54001" y="129670"/>
                      <a:pt x="49238" y="149249"/>
                      <a:pt x="47651" y="152424"/>
                    </a:cubicBezTo>
                    <a:cubicBezTo>
                      <a:pt x="46064" y="155599"/>
                      <a:pt x="43418" y="166182"/>
                      <a:pt x="47651" y="158774"/>
                    </a:cubicBezTo>
                    <a:cubicBezTo>
                      <a:pt x="51884" y="151366"/>
                      <a:pt x="77284" y="129141"/>
                      <a:pt x="73051" y="107974"/>
                    </a:cubicBezTo>
                    <a:cubicBezTo>
                      <a:pt x="68818" y="86807"/>
                      <a:pt x="-1561" y="1611"/>
                      <a:pt x="26" y="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 480">
                <a:extLst>
                  <a:ext uri="{FF2B5EF4-FFF2-40B4-BE49-F238E27FC236}">
                    <a16:creationId xmlns:a16="http://schemas.microsoft.com/office/drawing/2014/main" id="{78292BB5-F518-E674-5686-0BF5E59455C1}"/>
                  </a:ext>
                </a:extLst>
              </p:cNvPr>
              <p:cNvSpPr/>
              <p:nvPr/>
            </p:nvSpPr>
            <p:spPr>
              <a:xfrm>
                <a:off x="4909540" y="4987608"/>
                <a:ext cx="72475" cy="312778"/>
              </a:xfrm>
              <a:custGeom>
                <a:avLst/>
                <a:gdLst>
                  <a:gd name="connsiteX0" fmla="*/ 49810 w 72475"/>
                  <a:gd name="connsiteY0" fmla="*/ 317 h 312778"/>
                  <a:gd name="connsiteX1" fmla="*/ 8535 w 72475"/>
                  <a:gd name="connsiteY1" fmla="*/ 193992 h 312778"/>
                  <a:gd name="connsiteX2" fmla="*/ 21235 w 72475"/>
                  <a:gd name="connsiteY2" fmla="*/ 174942 h 312778"/>
                  <a:gd name="connsiteX3" fmla="*/ 46635 w 72475"/>
                  <a:gd name="connsiteY3" fmla="*/ 267017 h 312778"/>
                  <a:gd name="connsiteX4" fmla="*/ 24410 w 72475"/>
                  <a:gd name="connsiteY4" fmla="*/ 174942 h 312778"/>
                  <a:gd name="connsiteX5" fmla="*/ 72035 w 72475"/>
                  <a:gd name="connsiteY5" fmla="*/ 286067 h 312778"/>
                  <a:gd name="connsiteX6" fmla="*/ 46635 w 72475"/>
                  <a:gd name="connsiteY6" fmla="*/ 140017 h 312778"/>
                  <a:gd name="connsiteX7" fmla="*/ 21235 w 72475"/>
                  <a:gd name="connsiteY7" fmla="*/ 311467 h 312778"/>
                  <a:gd name="connsiteX8" fmla="*/ 14885 w 72475"/>
                  <a:gd name="connsiteY8" fmla="*/ 213042 h 312778"/>
                  <a:gd name="connsiteX9" fmla="*/ 2185 w 72475"/>
                  <a:gd name="connsiteY9" fmla="*/ 101917 h 312778"/>
                  <a:gd name="connsiteX10" fmla="*/ 5360 w 72475"/>
                  <a:gd name="connsiteY10" fmla="*/ 146367 h 312778"/>
                  <a:gd name="connsiteX11" fmla="*/ 49810 w 72475"/>
                  <a:gd name="connsiteY11" fmla="*/ 317 h 312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2475" h="312778">
                    <a:moveTo>
                      <a:pt x="49810" y="317"/>
                    </a:moveTo>
                    <a:cubicBezTo>
                      <a:pt x="50339" y="8255"/>
                      <a:pt x="13297" y="164888"/>
                      <a:pt x="8535" y="193992"/>
                    </a:cubicBezTo>
                    <a:cubicBezTo>
                      <a:pt x="3773" y="223096"/>
                      <a:pt x="14885" y="162771"/>
                      <a:pt x="21235" y="174942"/>
                    </a:cubicBezTo>
                    <a:cubicBezTo>
                      <a:pt x="27585" y="187113"/>
                      <a:pt x="46106" y="267017"/>
                      <a:pt x="46635" y="267017"/>
                    </a:cubicBezTo>
                    <a:cubicBezTo>
                      <a:pt x="47164" y="267017"/>
                      <a:pt x="20177" y="171767"/>
                      <a:pt x="24410" y="174942"/>
                    </a:cubicBezTo>
                    <a:cubicBezTo>
                      <a:pt x="28643" y="178117"/>
                      <a:pt x="68331" y="291888"/>
                      <a:pt x="72035" y="286067"/>
                    </a:cubicBezTo>
                    <a:cubicBezTo>
                      <a:pt x="75739" y="280246"/>
                      <a:pt x="55102" y="135784"/>
                      <a:pt x="46635" y="140017"/>
                    </a:cubicBezTo>
                    <a:cubicBezTo>
                      <a:pt x="38168" y="144250"/>
                      <a:pt x="26527" y="299296"/>
                      <a:pt x="21235" y="311467"/>
                    </a:cubicBezTo>
                    <a:cubicBezTo>
                      <a:pt x="15943" y="323638"/>
                      <a:pt x="18060" y="247967"/>
                      <a:pt x="14885" y="213042"/>
                    </a:cubicBezTo>
                    <a:cubicBezTo>
                      <a:pt x="11710" y="178117"/>
                      <a:pt x="3772" y="113029"/>
                      <a:pt x="2185" y="101917"/>
                    </a:cubicBezTo>
                    <a:cubicBezTo>
                      <a:pt x="598" y="90805"/>
                      <a:pt x="-3107" y="156950"/>
                      <a:pt x="5360" y="146367"/>
                    </a:cubicBezTo>
                    <a:cubicBezTo>
                      <a:pt x="13827" y="135784"/>
                      <a:pt x="49281" y="-7621"/>
                      <a:pt x="49810" y="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2" name="フリーフォーム 481">
                <a:extLst>
                  <a:ext uri="{FF2B5EF4-FFF2-40B4-BE49-F238E27FC236}">
                    <a16:creationId xmlns:a16="http://schemas.microsoft.com/office/drawing/2014/main" id="{72535E76-7CB9-BC80-6FE3-5E4D0372D12B}"/>
                  </a:ext>
                </a:extLst>
              </p:cNvPr>
              <p:cNvSpPr/>
              <p:nvPr/>
            </p:nvSpPr>
            <p:spPr>
              <a:xfrm>
                <a:off x="4782672" y="5102215"/>
                <a:ext cx="186297" cy="363787"/>
              </a:xfrm>
              <a:custGeom>
                <a:avLst/>
                <a:gdLst>
                  <a:gd name="connsiteX0" fmla="*/ 186203 w 186297"/>
                  <a:gd name="connsiteY0" fmla="*/ 28585 h 363787"/>
                  <a:gd name="connsiteX1" fmla="*/ 2053 w 186297"/>
                  <a:gd name="connsiteY1" fmla="*/ 15885 h 363787"/>
                  <a:gd name="connsiteX2" fmla="*/ 87778 w 186297"/>
                  <a:gd name="connsiteY2" fmla="*/ 66685 h 363787"/>
                  <a:gd name="connsiteX3" fmla="*/ 94128 w 186297"/>
                  <a:gd name="connsiteY3" fmla="*/ 88910 h 363787"/>
                  <a:gd name="connsiteX4" fmla="*/ 148103 w 186297"/>
                  <a:gd name="connsiteY4" fmla="*/ 98435 h 363787"/>
                  <a:gd name="connsiteX5" fmla="*/ 75078 w 186297"/>
                  <a:gd name="connsiteY5" fmla="*/ 130185 h 363787"/>
                  <a:gd name="connsiteX6" fmla="*/ 90953 w 186297"/>
                  <a:gd name="connsiteY6" fmla="*/ 180985 h 363787"/>
                  <a:gd name="connsiteX7" fmla="*/ 110003 w 186297"/>
                  <a:gd name="connsiteY7" fmla="*/ 276235 h 363787"/>
                  <a:gd name="connsiteX8" fmla="*/ 90953 w 186297"/>
                  <a:gd name="connsiteY8" fmla="*/ 298460 h 363787"/>
                  <a:gd name="connsiteX9" fmla="*/ 106828 w 186297"/>
                  <a:gd name="connsiteY9" fmla="*/ 361960 h 363787"/>
                  <a:gd name="connsiteX10" fmla="*/ 90953 w 186297"/>
                  <a:gd name="connsiteY10" fmla="*/ 219085 h 363787"/>
                  <a:gd name="connsiteX11" fmla="*/ 81428 w 186297"/>
                  <a:gd name="connsiteY11" fmla="*/ 117485 h 363787"/>
                  <a:gd name="connsiteX12" fmla="*/ 11578 w 186297"/>
                  <a:gd name="connsiteY12" fmla="*/ 25410 h 363787"/>
                  <a:gd name="connsiteX13" fmla="*/ 14753 w 186297"/>
                  <a:gd name="connsiteY13" fmla="*/ 10 h 363787"/>
                  <a:gd name="connsiteX14" fmla="*/ 33803 w 186297"/>
                  <a:gd name="connsiteY14" fmla="*/ 22235 h 363787"/>
                  <a:gd name="connsiteX15" fmla="*/ 27453 w 186297"/>
                  <a:gd name="connsiteY15" fmla="*/ 15885 h 363787"/>
                  <a:gd name="connsiteX16" fmla="*/ 186203 w 186297"/>
                  <a:gd name="connsiteY16" fmla="*/ 28585 h 363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86297" h="363787">
                    <a:moveTo>
                      <a:pt x="186203" y="28585"/>
                    </a:moveTo>
                    <a:cubicBezTo>
                      <a:pt x="181970" y="28585"/>
                      <a:pt x="18457" y="9535"/>
                      <a:pt x="2053" y="15885"/>
                    </a:cubicBezTo>
                    <a:cubicBezTo>
                      <a:pt x="-14351" y="22235"/>
                      <a:pt x="72432" y="54514"/>
                      <a:pt x="87778" y="66685"/>
                    </a:cubicBezTo>
                    <a:cubicBezTo>
                      <a:pt x="103124" y="78856"/>
                      <a:pt x="84074" y="83618"/>
                      <a:pt x="94128" y="88910"/>
                    </a:cubicBezTo>
                    <a:cubicBezTo>
                      <a:pt x="104182" y="94202"/>
                      <a:pt x="151278" y="91556"/>
                      <a:pt x="148103" y="98435"/>
                    </a:cubicBezTo>
                    <a:cubicBezTo>
                      <a:pt x="144928" y="105314"/>
                      <a:pt x="84603" y="116427"/>
                      <a:pt x="75078" y="130185"/>
                    </a:cubicBezTo>
                    <a:cubicBezTo>
                      <a:pt x="65553" y="143943"/>
                      <a:pt x="85132" y="156643"/>
                      <a:pt x="90953" y="180985"/>
                    </a:cubicBezTo>
                    <a:cubicBezTo>
                      <a:pt x="96774" y="205327"/>
                      <a:pt x="110003" y="256656"/>
                      <a:pt x="110003" y="276235"/>
                    </a:cubicBezTo>
                    <a:cubicBezTo>
                      <a:pt x="110003" y="295814"/>
                      <a:pt x="91482" y="284173"/>
                      <a:pt x="90953" y="298460"/>
                    </a:cubicBezTo>
                    <a:cubicBezTo>
                      <a:pt x="90424" y="312748"/>
                      <a:pt x="106828" y="375189"/>
                      <a:pt x="106828" y="361960"/>
                    </a:cubicBezTo>
                    <a:cubicBezTo>
                      <a:pt x="106828" y="348731"/>
                      <a:pt x="95186" y="259831"/>
                      <a:pt x="90953" y="219085"/>
                    </a:cubicBezTo>
                    <a:cubicBezTo>
                      <a:pt x="86720" y="178339"/>
                      <a:pt x="94657" y="149764"/>
                      <a:pt x="81428" y="117485"/>
                    </a:cubicBezTo>
                    <a:cubicBezTo>
                      <a:pt x="68199" y="85206"/>
                      <a:pt x="22690" y="44989"/>
                      <a:pt x="11578" y="25410"/>
                    </a:cubicBezTo>
                    <a:cubicBezTo>
                      <a:pt x="466" y="5831"/>
                      <a:pt x="11049" y="539"/>
                      <a:pt x="14753" y="10"/>
                    </a:cubicBezTo>
                    <a:cubicBezTo>
                      <a:pt x="18457" y="-519"/>
                      <a:pt x="31686" y="19589"/>
                      <a:pt x="33803" y="22235"/>
                    </a:cubicBezTo>
                    <a:cubicBezTo>
                      <a:pt x="35920" y="24881"/>
                      <a:pt x="4170" y="15356"/>
                      <a:pt x="27453" y="15885"/>
                    </a:cubicBezTo>
                    <a:cubicBezTo>
                      <a:pt x="50736" y="16414"/>
                      <a:pt x="190436" y="28585"/>
                      <a:pt x="186203" y="285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3" name="フリーフォーム 482">
                <a:extLst>
                  <a:ext uri="{FF2B5EF4-FFF2-40B4-BE49-F238E27FC236}">
                    <a16:creationId xmlns:a16="http://schemas.microsoft.com/office/drawing/2014/main" id="{9B3F5775-90C1-723F-FB19-B098A6B44874}"/>
                  </a:ext>
                </a:extLst>
              </p:cNvPr>
              <p:cNvSpPr/>
              <p:nvPr/>
            </p:nvSpPr>
            <p:spPr>
              <a:xfrm>
                <a:off x="4754694" y="4960583"/>
                <a:ext cx="141162" cy="157520"/>
              </a:xfrm>
              <a:custGeom>
                <a:avLst/>
                <a:gdLst>
                  <a:gd name="connsiteX0" fmla="*/ 141156 w 141162"/>
                  <a:gd name="connsiteY0" fmla="*/ 1942 h 157520"/>
                  <a:gd name="connsiteX1" fmla="*/ 1456 w 141162"/>
                  <a:gd name="connsiteY1" fmla="*/ 46392 h 157520"/>
                  <a:gd name="connsiteX2" fmla="*/ 71306 w 141162"/>
                  <a:gd name="connsiteY2" fmla="*/ 62267 h 157520"/>
                  <a:gd name="connsiteX3" fmla="*/ 122106 w 141162"/>
                  <a:gd name="connsiteY3" fmla="*/ 157517 h 157520"/>
                  <a:gd name="connsiteX4" fmla="*/ 55431 w 141162"/>
                  <a:gd name="connsiteY4" fmla="*/ 65442 h 157520"/>
                  <a:gd name="connsiteX5" fmla="*/ 7806 w 141162"/>
                  <a:gd name="connsiteY5" fmla="*/ 11467 h 157520"/>
                  <a:gd name="connsiteX6" fmla="*/ 141156 w 141162"/>
                  <a:gd name="connsiteY6" fmla="*/ 1942 h 157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1162" h="157520">
                    <a:moveTo>
                      <a:pt x="141156" y="1942"/>
                    </a:moveTo>
                    <a:cubicBezTo>
                      <a:pt x="140098" y="7763"/>
                      <a:pt x="13098" y="36338"/>
                      <a:pt x="1456" y="46392"/>
                    </a:cubicBezTo>
                    <a:cubicBezTo>
                      <a:pt x="-10186" y="56446"/>
                      <a:pt x="51198" y="43746"/>
                      <a:pt x="71306" y="62267"/>
                    </a:cubicBezTo>
                    <a:cubicBezTo>
                      <a:pt x="91414" y="80788"/>
                      <a:pt x="124752" y="156988"/>
                      <a:pt x="122106" y="157517"/>
                    </a:cubicBezTo>
                    <a:cubicBezTo>
                      <a:pt x="119460" y="158046"/>
                      <a:pt x="74481" y="89784"/>
                      <a:pt x="55431" y="65442"/>
                    </a:cubicBezTo>
                    <a:cubicBezTo>
                      <a:pt x="36381" y="41100"/>
                      <a:pt x="-3836" y="18346"/>
                      <a:pt x="7806" y="11467"/>
                    </a:cubicBezTo>
                    <a:cubicBezTo>
                      <a:pt x="19448" y="4588"/>
                      <a:pt x="142214" y="-3879"/>
                      <a:pt x="141156" y="19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4" name="フリーフォーム 483">
                <a:extLst>
                  <a:ext uri="{FF2B5EF4-FFF2-40B4-BE49-F238E27FC236}">
                    <a16:creationId xmlns:a16="http://schemas.microsoft.com/office/drawing/2014/main" id="{8477AAF6-ADA6-6476-AE27-50A719CAAF5D}"/>
                  </a:ext>
                </a:extLst>
              </p:cNvPr>
              <p:cNvSpPr/>
              <p:nvPr/>
            </p:nvSpPr>
            <p:spPr>
              <a:xfrm>
                <a:off x="4764735" y="5243841"/>
                <a:ext cx="121690" cy="230268"/>
              </a:xfrm>
              <a:custGeom>
                <a:avLst/>
                <a:gdLst>
                  <a:gd name="connsiteX0" fmla="*/ 77140 w 121690"/>
                  <a:gd name="connsiteY0" fmla="*/ 1259 h 230268"/>
                  <a:gd name="connsiteX1" fmla="*/ 29515 w 121690"/>
                  <a:gd name="connsiteY1" fmla="*/ 147309 h 230268"/>
                  <a:gd name="connsiteX2" fmla="*/ 48565 w 121690"/>
                  <a:gd name="connsiteY2" fmla="*/ 109209 h 230268"/>
                  <a:gd name="connsiteX3" fmla="*/ 32690 w 121690"/>
                  <a:gd name="connsiteY3" fmla="*/ 188584 h 230268"/>
                  <a:gd name="connsiteX4" fmla="*/ 121590 w 121690"/>
                  <a:gd name="connsiteY4" fmla="*/ 217159 h 230268"/>
                  <a:gd name="connsiteX5" fmla="*/ 51740 w 121690"/>
                  <a:gd name="connsiteY5" fmla="*/ 210809 h 230268"/>
                  <a:gd name="connsiteX6" fmla="*/ 121590 w 121690"/>
                  <a:gd name="connsiteY6" fmla="*/ 229859 h 230268"/>
                  <a:gd name="connsiteX7" fmla="*/ 61265 w 121690"/>
                  <a:gd name="connsiteY7" fmla="*/ 217159 h 230268"/>
                  <a:gd name="connsiteX8" fmla="*/ 940 w 121690"/>
                  <a:gd name="connsiteY8" fmla="*/ 147309 h 230268"/>
                  <a:gd name="connsiteX9" fmla="*/ 26340 w 121690"/>
                  <a:gd name="connsiteY9" fmla="*/ 150484 h 230268"/>
                  <a:gd name="connsiteX10" fmla="*/ 51740 w 121690"/>
                  <a:gd name="connsiteY10" fmla="*/ 163184 h 230268"/>
                  <a:gd name="connsiteX11" fmla="*/ 48565 w 121690"/>
                  <a:gd name="connsiteY11" fmla="*/ 64759 h 230268"/>
                  <a:gd name="connsiteX12" fmla="*/ 19990 w 121690"/>
                  <a:gd name="connsiteY12" fmla="*/ 74284 h 230268"/>
                  <a:gd name="connsiteX13" fmla="*/ 77140 w 121690"/>
                  <a:gd name="connsiteY13" fmla="*/ 1259 h 230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690" h="230268">
                    <a:moveTo>
                      <a:pt x="77140" y="1259"/>
                    </a:moveTo>
                    <a:cubicBezTo>
                      <a:pt x="78727" y="13430"/>
                      <a:pt x="34277" y="129317"/>
                      <a:pt x="29515" y="147309"/>
                    </a:cubicBezTo>
                    <a:cubicBezTo>
                      <a:pt x="24752" y="165301"/>
                      <a:pt x="48036" y="102330"/>
                      <a:pt x="48565" y="109209"/>
                    </a:cubicBezTo>
                    <a:cubicBezTo>
                      <a:pt x="49094" y="116088"/>
                      <a:pt x="20519" y="170592"/>
                      <a:pt x="32690" y="188584"/>
                    </a:cubicBezTo>
                    <a:cubicBezTo>
                      <a:pt x="44861" y="206576"/>
                      <a:pt x="118415" y="213455"/>
                      <a:pt x="121590" y="217159"/>
                    </a:cubicBezTo>
                    <a:cubicBezTo>
                      <a:pt x="124765" y="220863"/>
                      <a:pt x="51740" y="208692"/>
                      <a:pt x="51740" y="210809"/>
                    </a:cubicBezTo>
                    <a:cubicBezTo>
                      <a:pt x="51740" y="212926"/>
                      <a:pt x="120002" y="228801"/>
                      <a:pt x="121590" y="229859"/>
                    </a:cubicBezTo>
                    <a:cubicBezTo>
                      <a:pt x="123178" y="230917"/>
                      <a:pt x="81373" y="230917"/>
                      <a:pt x="61265" y="217159"/>
                    </a:cubicBezTo>
                    <a:cubicBezTo>
                      <a:pt x="41157" y="203401"/>
                      <a:pt x="6761" y="158421"/>
                      <a:pt x="940" y="147309"/>
                    </a:cubicBezTo>
                    <a:cubicBezTo>
                      <a:pt x="-4881" y="136197"/>
                      <a:pt x="17873" y="147838"/>
                      <a:pt x="26340" y="150484"/>
                    </a:cubicBezTo>
                    <a:cubicBezTo>
                      <a:pt x="34807" y="153130"/>
                      <a:pt x="48036" y="177471"/>
                      <a:pt x="51740" y="163184"/>
                    </a:cubicBezTo>
                    <a:cubicBezTo>
                      <a:pt x="55444" y="148897"/>
                      <a:pt x="53857" y="79576"/>
                      <a:pt x="48565" y="64759"/>
                    </a:cubicBezTo>
                    <a:cubicBezTo>
                      <a:pt x="43273" y="49942"/>
                      <a:pt x="16286" y="79576"/>
                      <a:pt x="19990" y="74284"/>
                    </a:cubicBezTo>
                    <a:cubicBezTo>
                      <a:pt x="23694" y="68992"/>
                      <a:pt x="75553" y="-10912"/>
                      <a:pt x="77140" y="1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5" name="フリーフォーム 484">
                <a:extLst>
                  <a:ext uri="{FF2B5EF4-FFF2-40B4-BE49-F238E27FC236}">
                    <a16:creationId xmlns:a16="http://schemas.microsoft.com/office/drawing/2014/main" id="{70BDE487-CF17-CBDB-3DC9-5DE7DEB6C23B}"/>
                  </a:ext>
                </a:extLst>
              </p:cNvPr>
              <p:cNvSpPr/>
              <p:nvPr/>
            </p:nvSpPr>
            <p:spPr>
              <a:xfrm>
                <a:off x="5119167" y="5201358"/>
                <a:ext cx="288014" cy="267214"/>
              </a:xfrm>
              <a:custGeom>
                <a:avLst/>
                <a:gdLst>
                  <a:gd name="connsiteX0" fmla="*/ 110058 w 288014"/>
                  <a:gd name="connsiteY0" fmla="*/ 2467 h 267214"/>
                  <a:gd name="connsiteX1" fmla="*/ 192608 w 288014"/>
                  <a:gd name="connsiteY1" fmla="*/ 119942 h 267214"/>
                  <a:gd name="connsiteX2" fmla="*/ 167208 w 288014"/>
                  <a:gd name="connsiteY2" fmla="*/ 170742 h 267214"/>
                  <a:gd name="connsiteX3" fmla="*/ 195783 w 288014"/>
                  <a:gd name="connsiteY3" fmla="*/ 151692 h 267214"/>
                  <a:gd name="connsiteX4" fmla="*/ 2108 w 288014"/>
                  <a:gd name="connsiteY4" fmla="*/ 265992 h 267214"/>
                  <a:gd name="connsiteX5" fmla="*/ 100533 w 288014"/>
                  <a:gd name="connsiteY5" fmla="*/ 208842 h 267214"/>
                  <a:gd name="connsiteX6" fmla="*/ 221183 w 288014"/>
                  <a:gd name="connsiteY6" fmla="*/ 158042 h 267214"/>
                  <a:gd name="connsiteX7" fmla="*/ 189433 w 288014"/>
                  <a:gd name="connsiteY7" fmla="*/ 113592 h 267214"/>
                  <a:gd name="connsiteX8" fmla="*/ 192608 w 288014"/>
                  <a:gd name="connsiteY8" fmla="*/ 129467 h 267214"/>
                  <a:gd name="connsiteX9" fmla="*/ 287858 w 288014"/>
                  <a:gd name="connsiteY9" fmla="*/ 21517 h 267214"/>
                  <a:gd name="connsiteX10" fmla="*/ 167208 w 288014"/>
                  <a:gd name="connsiteY10" fmla="*/ 81842 h 267214"/>
                  <a:gd name="connsiteX11" fmla="*/ 167208 w 288014"/>
                  <a:gd name="connsiteY11" fmla="*/ 40567 h 267214"/>
                  <a:gd name="connsiteX12" fmla="*/ 110058 w 288014"/>
                  <a:gd name="connsiteY12" fmla="*/ 2467 h 267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8014" h="267214">
                    <a:moveTo>
                      <a:pt x="110058" y="2467"/>
                    </a:moveTo>
                    <a:cubicBezTo>
                      <a:pt x="114291" y="15696"/>
                      <a:pt x="183083" y="91896"/>
                      <a:pt x="192608" y="119942"/>
                    </a:cubicBezTo>
                    <a:cubicBezTo>
                      <a:pt x="202133" y="147988"/>
                      <a:pt x="166679" y="165450"/>
                      <a:pt x="167208" y="170742"/>
                    </a:cubicBezTo>
                    <a:cubicBezTo>
                      <a:pt x="167737" y="176034"/>
                      <a:pt x="223300" y="135817"/>
                      <a:pt x="195783" y="151692"/>
                    </a:cubicBezTo>
                    <a:cubicBezTo>
                      <a:pt x="168266" y="167567"/>
                      <a:pt x="17983" y="256467"/>
                      <a:pt x="2108" y="265992"/>
                    </a:cubicBezTo>
                    <a:cubicBezTo>
                      <a:pt x="-13767" y="275517"/>
                      <a:pt x="64021" y="226834"/>
                      <a:pt x="100533" y="208842"/>
                    </a:cubicBezTo>
                    <a:cubicBezTo>
                      <a:pt x="137045" y="190850"/>
                      <a:pt x="206366" y="173917"/>
                      <a:pt x="221183" y="158042"/>
                    </a:cubicBezTo>
                    <a:cubicBezTo>
                      <a:pt x="236000" y="142167"/>
                      <a:pt x="194195" y="118354"/>
                      <a:pt x="189433" y="113592"/>
                    </a:cubicBezTo>
                    <a:cubicBezTo>
                      <a:pt x="184671" y="108830"/>
                      <a:pt x="176204" y="144813"/>
                      <a:pt x="192608" y="129467"/>
                    </a:cubicBezTo>
                    <a:cubicBezTo>
                      <a:pt x="209012" y="114121"/>
                      <a:pt x="292091" y="29454"/>
                      <a:pt x="287858" y="21517"/>
                    </a:cubicBezTo>
                    <a:cubicBezTo>
                      <a:pt x="283625" y="13580"/>
                      <a:pt x="187316" y="78667"/>
                      <a:pt x="167208" y="81842"/>
                    </a:cubicBezTo>
                    <a:cubicBezTo>
                      <a:pt x="147100" y="85017"/>
                      <a:pt x="171971" y="47975"/>
                      <a:pt x="167208" y="40567"/>
                    </a:cubicBezTo>
                    <a:cubicBezTo>
                      <a:pt x="162446" y="33159"/>
                      <a:pt x="105825" y="-10762"/>
                      <a:pt x="110058" y="24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6" name="フリーフォーム 485">
                <a:extLst>
                  <a:ext uri="{FF2B5EF4-FFF2-40B4-BE49-F238E27FC236}">
                    <a16:creationId xmlns:a16="http://schemas.microsoft.com/office/drawing/2014/main" id="{1A19513D-90FC-1382-DF03-A9DA0F6B34AE}"/>
                  </a:ext>
                </a:extLst>
              </p:cNvPr>
              <p:cNvSpPr/>
              <p:nvPr/>
            </p:nvSpPr>
            <p:spPr>
              <a:xfrm>
                <a:off x="5342453" y="5361141"/>
                <a:ext cx="176060" cy="282038"/>
              </a:xfrm>
              <a:custGeom>
                <a:avLst/>
                <a:gdLst>
                  <a:gd name="connsiteX0" fmla="*/ 175697 w 176060"/>
                  <a:gd name="connsiteY0" fmla="*/ 1434 h 282038"/>
                  <a:gd name="connsiteX1" fmla="*/ 55047 w 176060"/>
                  <a:gd name="connsiteY1" fmla="*/ 153834 h 282038"/>
                  <a:gd name="connsiteX2" fmla="*/ 93147 w 176060"/>
                  <a:gd name="connsiteY2" fmla="*/ 118909 h 282038"/>
                  <a:gd name="connsiteX3" fmla="*/ 29647 w 176060"/>
                  <a:gd name="connsiteY3" fmla="*/ 245909 h 282038"/>
                  <a:gd name="connsiteX4" fmla="*/ 1072 w 176060"/>
                  <a:gd name="connsiteY4" fmla="*/ 277659 h 282038"/>
                  <a:gd name="connsiteX5" fmla="*/ 64572 w 176060"/>
                  <a:gd name="connsiteY5" fmla="*/ 166534 h 282038"/>
                  <a:gd name="connsiteX6" fmla="*/ 105847 w 176060"/>
                  <a:gd name="connsiteY6" fmla="*/ 49059 h 282038"/>
                  <a:gd name="connsiteX7" fmla="*/ 93147 w 176060"/>
                  <a:gd name="connsiteY7" fmla="*/ 74459 h 282038"/>
                  <a:gd name="connsiteX8" fmla="*/ 175697 w 176060"/>
                  <a:gd name="connsiteY8" fmla="*/ 1434 h 282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060" h="282038">
                    <a:moveTo>
                      <a:pt x="175697" y="1434"/>
                    </a:moveTo>
                    <a:cubicBezTo>
                      <a:pt x="169347" y="14663"/>
                      <a:pt x="68805" y="134255"/>
                      <a:pt x="55047" y="153834"/>
                    </a:cubicBezTo>
                    <a:cubicBezTo>
                      <a:pt x="41289" y="173413"/>
                      <a:pt x="97380" y="103563"/>
                      <a:pt x="93147" y="118909"/>
                    </a:cubicBezTo>
                    <a:cubicBezTo>
                      <a:pt x="88914" y="134255"/>
                      <a:pt x="44993" y="219451"/>
                      <a:pt x="29647" y="245909"/>
                    </a:cubicBezTo>
                    <a:cubicBezTo>
                      <a:pt x="14301" y="272367"/>
                      <a:pt x="-4749" y="290888"/>
                      <a:pt x="1072" y="277659"/>
                    </a:cubicBezTo>
                    <a:cubicBezTo>
                      <a:pt x="6893" y="264430"/>
                      <a:pt x="47110" y="204634"/>
                      <a:pt x="64572" y="166534"/>
                    </a:cubicBezTo>
                    <a:cubicBezTo>
                      <a:pt x="82034" y="128434"/>
                      <a:pt x="101084" y="64405"/>
                      <a:pt x="105847" y="49059"/>
                    </a:cubicBezTo>
                    <a:cubicBezTo>
                      <a:pt x="110610" y="33713"/>
                      <a:pt x="83093" y="78163"/>
                      <a:pt x="93147" y="74459"/>
                    </a:cubicBezTo>
                    <a:cubicBezTo>
                      <a:pt x="103201" y="70755"/>
                      <a:pt x="182047" y="-11795"/>
                      <a:pt x="175697" y="14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7" name="フリーフォーム 486">
                <a:extLst>
                  <a:ext uri="{FF2B5EF4-FFF2-40B4-BE49-F238E27FC236}">
                    <a16:creationId xmlns:a16="http://schemas.microsoft.com/office/drawing/2014/main" id="{1F59EE91-8D84-90DA-754A-F5FE7B67830F}"/>
                  </a:ext>
                </a:extLst>
              </p:cNvPr>
              <p:cNvSpPr/>
              <p:nvPr/>
            </p:nvSpPr>
            <p:spPr>
              <a:xfrm>
                <a:off x="4879948" y="5102891"/>
                <a:ext cx="349488" cy="520266"/>
              </a:xfrm>
              <a:custGeom>
                <a:avLst/>
                <a:gdLst>
                  <a:gd name="connsiteX0" fmla="*/ 212752 w 349488"/>
                  <a:gd name="connsiteY0" fmla="*/ 2509 h 520266"/>
                  <a:gd name="connsiteX1" fmla="*/ 165127 w 349488"/>
                  <a:gd name="connsiteY1" fmla="*/ 132684 h 520266"/>
                  <a:gd name="connsiteX2" fmla="*/ 146077 w 349488"/>
                  <a:gd name="connsiteY2" fmla="*/ 189834 h 520266"/>
                  <a:gd name="connsiteX3" fmla="*/ 165127 w 349488"/>
                  <a:gd name="connsiteY3" fmla="*/ 173959 h 520266"/>
                  <a:gd name="connsiteX4" fmla="*/ 149252 w 349488"/>
                  <a:gd name="connsiteY4" fmla="*/ 262859 h 520266"/>
                  <a:gd name="connsiteX5" fmla="*/ 165127 w 349488"/>
                  <a:gd name="connsiteY5" fmla="*/ 278734 h 520266"/>
                  <a:gd name="connsiteX6" fmla="*/ 155602 w 349488"/>
                  <a:gd name="connsiteY6" fmla="*/ 272384 h 520266"/>
                  <a:gd name="connsiteX7" fmla="*/ 244502 w 349488"/>
                  <a:gd name="connsiteY7" fmla="*/ 335884 h 520266"/>
                  <a:gd name="connsiteX8" fmla="*/ 269902 w 349488"/>
                  <a:gd name="connsiteY8" fmla="*/ 361284 h 520266"/>
                  <a:gd name="connsiteX9" fmla="*/ 308002 w 349488"/>
                  <a:gd name="connsiteY9" fmla="*/ 329534 h 520266"/>
                  <a:gd name="connsiteX10" fmla="*/ 314352 w 349488"/>
                  <a:gd name="connsiteY10" fmla="*/ 367634 h 520266"/>
                  <a:gd name="connsiteX11" fmla="*/ 317527 w 349488"/>
                  <a:gd name="connsiteY11" fmla="*/ 393034 h 520266"/>
                  <a:gd name="connsiteX12" fmla="*/ 308002 w 349488"/>
                  <a:gd name="connsiteY12" fmla="*/ 399384 h 520266"/>
                  <a:gd name="connsiteX13" fmla="*/ 330227 w 349488"/>
                  <a:gd name="connsiteY13" fmla="*/ 418434 h 520266"/>
                  <a:gd name="connsiteX14" fmla="*/ 349277 w 349488"/>
                  <a:gd name="connsiteY14" fmla="*/ 520034 h 520266"/>
                  <a:gd name="connsiteX15" fmla="*/ 317527 w 349488"/>
                  <a:gd name="connsiteY15" fmla="*/ 386684 h 520266"/>
                  <a:gd name="connsiteX16" fmla="*/ 250852 w 349488"/>
                  <a:gd name="connsiteY16" fmla="*/ 329534 h 520266"/>
                  <a:gd name="connsiteX17" fmla="*/ 168302 w 349488"/>
                  <a:gd name="connsiteY17" fmla="*/ 291434 h 520266"/>
                  <a:gd name="connsiteX18" fmla="*/ 158777 w 349488"/>
                  <a:gd name="connsiteY18" fmla="*/ 199359 h 520266"/>
                  <a:gd name="connsiteX19" fmla="*/ 27 w 349488"/>
                  <a:gd name="connsiteY19" fmla="*/ 272384 h 520266"/>
                  <a:gd name="connsiteX20" fmla="*/ 146077 w 349488"/>
                  <a:gd name="connsiteY20" fmla="*/ 186659 h 520266"/>
                  <a:gd name="connsiteX21" fmla="*/ 152427 w 349488"/>
                  <a:gd name="connsiteY21" fmla="*/ 151734 h 520266"/>
                  <a:gd name="connsiteX22" fmla="*/ 171477 w 349488"/>
                  <a:gd name="connsiteY22" fmla="*/ 53309 h 520266"/>
                  <a:gd name="connsiteX23" fmla="*/ 212752 w 349488"/>
                  <a:gd name="connsiteY23" fmla="*/ 2509 h 520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49488" h="520266">
                    <a:moveTo>
                      <a:pt x="212752" y="2509"/>
                    </a:moveTo>
                    <a:cubicBezTo>
                      <a:pt x="211694" y="15738"/>
                      <a:pt x="176239" y="101463"/>
                      <a:pt x="165127" y="132684"/>
                    </a:cubicBezTo>
                    <a:cubicBezTo>
                      <a:pt x="154015" y="163905"/>
                      <a:pt x="146077" y="182955"/>
                      <a:pt x="146077" y="189834"/>
                    </a:cubicBezTo>
                    <a:cubicBezTo>
                      <a:pt x="146077" y="196713"/>
                      <a:pt x="164598" y="161788"/>
                      <a:pt x="165127" y="173959"/>
                    </a:cubicBezTo>
                    <a:cubicBezTo>
                      <a:pt x="165656" y="186130"/>
                      <a:pt x="149252" y="262859"/>
                      <a:pt x="149252" y="262859"/>
                    </a:cubicBezTo>
                    <a:lnTo>
                      <a:pt x="165127" y="278734"/>
                    </a:lnTo>
                    <a:cubicBezTo>
                      <a:pt x="166185" y="280322"/>
                      <a:pt x="155602" y="272384"/>
                      <a:pt x="155602" y="272384"/>
                    </a:cubicBezTo>
                    <a:cubicBezTo>
                      <a:pt x="168831" y="281909"/>
                      <a:pt x="225452" y="321067"/>
                      <a:pt x="244502" y="335884"/>
                    </a:cubicBezTo>
                    <a:cubicBezTo>
                      <a:pt x="263552" y="350701"/>
                      <a:pt x="259319" y="362342"/>
                      <a:pt x="269902" y="361284"/>
                    </a:cubicBezTo>
                    <a:cubicBezTo>
                      <a:pt x="280485" y="360226"/>
                      <a:pt x="300594" y="328476"/>
                      <a:pt x="308002" y="329534"/>
                    </a:cubicBezTo>
                    <a:cubicBezTo>
                      <a:pt x="315410" y="330592"/>
                      <a:pt x="312765" y="357051"/>
                      <a:pt x="314352" y="367634"/>
                    </a:cubicBezTo>
                    <a:cubicBezTo>
                      <a:pt x="315940" y="378217"/>
                      <a:pt x="318585" y="387743"/>
                      <a:pt x="317527" y="393034"/>
                    </a:cubicBezTo>
                    <a:cubicBezTo>
                      <a:pt x="316469" y="398325"/>
                      <a:pt x="305885" y="395151"/>
                      <a:pt x="308002" y="399384"/>
                    </a:cubicBezTo>
                    <a:cubicBezTo>
                      <a:pt x="310119" y="403617"/>
                      <a:pt x="323348" y="398326"/>
                      <a:pt x="330227" y="418434"/>
                    </a:cubicBezTo>
                    <a:cubicBezTo>
                      <a:pt x="337106" y="438542"/>
                      <a:pt x="351394" y="525326"/>
                      <a:pt x="349277" y="520034"/>
                    </a:cubicBezTo>
                    <a:cubicBezTo>
                      <a:pt x="347160" y="514742"/>
                      <a:pt x="333931" y="418434"/>
                      <a:pt x="317527" y="386684"/>
                    </a:cubicBezTo>
                    <a:cubicBezTo>
                      <a:pt x="301123" y="354934"/>
                      <a:pt x="275723" y="345409"/>
                      <a:pt x="250852" y="329534"/>
                    </a:cubicBezTo>
                    <a:cubicBezTo>
                      <a:pt x="225981" y="313659"/>
                      <a:pt x="183648" y="313130"/>
                      <a:pt x="168302" y="291434"/>
                    </a:cubicBezTo>
                    <a:cubicBezTo>
                      <a:pt x="152956" y="269738"/>
                      <a:pt x="186823" y="202534"/>
                      <a:pt x="158777" y="199359"/>
                    </a:cubicBezTo>
                    <a:cubicBezTo>
                      <a:pt x="130731" y="196184"/>
                      <a:pt x="2144" y="274501"/>
                      <a:pt x="27" y="272384"/>
                    </a:cubicBezTo>
                    <a:cubicBezTo>
                      <a:pt x="-2090" y="270267"/>
                      <a:pt x="120677" y="206767"/>
                      <a:pt x="146077" y="186659"/>
                    </a:cubicBezTo>
                    <a:cubicBezTo>
                      <a:pt x="171477" y="166551"/>
                      <a:pt x="148194" y="173959"/>
                      <a:pt x="152427" y="151734"/>
                    </a:cubicBezTo>
                    <a:cubicBezTo>
                      <a:pt x="156660" y="129509"/>
                      <a:pt x="161423" y="75005"/>
                      <a:pt x="171477" y="53309"/>
                    </a:cubicBezTo>
                    <a:cubicBezTo>
                      <a:pt x="181531" y="31613"/>
                      <a:pt x="213810" y="-10720"/>
                      <a:pt x="212752" y="25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8" name="フリーフォーム 487">
                <a:extLst>
                  <a:ext uri="{FF2B5EF4-FFF2-40B4-BE49-F238E27FC236}">
                    <a16:creationId xmlns:a16="http://schemas.microsoft.com/office/drawing/2014/main" id="{1442C6AC-823F-50CF-186B-1C56B379B992}"/>
                  </a:ext>
                </a:extLst>
              </p:cNvPr>
              <p:cNvSpPr/>
              <p:nvPr/>
            </p:nvSpPr>
            <p:spPr>
              <a:xfrm>
                <a:off x="5834792" y="5085954"/>
                <a:ext cx="58039" cy="359363"/>
              </a:xfrm>
              <a:custGeom>
                <a:avLst/>
                <a:gdLst>
                  <a:gd name="connsiteX0" fmla="*/ 45308 w 58039"/>
                  <a:gd name="connsiteY0" fmla="*/ 396 h 359363"/>
                  <a:gd name="connsiteX1" fmla="*/ 858 w 58039"/>
                  <a:gd name="connsiteY1" fmla="*/ 276621 h 359363"/>
                  <a:gd name="connsiteX2" fmla="*/ 16733 w 58039"/>
                  <a:gd name="connsiteY2" fmla="*/ 225821 h 359363"/>
                  <a:gd name="connsiteX3" fmla="*/ 26258 w 58039"/>
                  <a:gd name="connsiteY3" fmla="*/ 292496 h 359363"/>
                  <a:gd name="connsiteX4" fmla="*/ 58008 w 58039"/>
                  <a:gd name="connsiteY4" fmla="*/ 359171 h 359363"/>
                  <a:gd name="connsiteX5" fmla="*/ 19908 w 58039"/>
                  <a:gd name="connsiteY5" fmla="*/ 311546 h 359363"/>
                  <a:gd name="connsiteX6" fmla="*/ 7208 w 58039"/>
                  <a:gd name="connsiteY6" fmla="*/ 276621 h 359363"/>
                  <a:gd name="connsiteX7" fmla="*/ 10383 w 58039"/>
                  <a:gd name="connsiteY7" fmla="*/ 216296 h 359363"/>
                  <a:gd name="connsiteX8" fmla="*/ 45308 w 58039"/>
                  <a:gd name="connsiteY8" fmla="*/ 396 h 359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039" h="359363">
                    <a:moveTo>
                      <a:pt x="45308" y="396"/>
                    </a:moveTo>
                    <a:cubicBezTo>
                      <a:pt x="43721" y="10450"/>
                      <a:pt x="5620" y="239050"/>
                      <a:pt x="858" y="276621"/>
                    </a:cubicBezTo>
                    <a:cubicBezTo>
                      <a:pt x="-3904" y="314192"/>
                      <a:pt x="12500" y="223175"/>
                      <a:pt x="16733" y="225821"/>
                    </a:cubicBezTo>
                    <a:cubicBezTo>
                      <a:pt x="20966" y="228467"/>
                      <a:pt x="19379" y="270271"/>
                      <a:pt x="26258" y="292496"/>
                    </a:cubicBezTo>
                    <a:cubicBezTo>
                      <a:pt x="33137" y="314721"/>
                      <a:pt x="59066" y="355996"/>
                      <a:pt x="58008" y="359171"/>
                    </a:cubicBezTo>
                    <a:cubicBezTo>
                      <a:pt x="56950" y="362346"/>
                      <a:pt x="28375" y="325304"/>
                      <a:pt x="19908" y="311546"/>
                    </a:cubicBezTo>
                    <a:cubicBezTo>
                      <a:pt x="11441" y="297788"/>
                      <a:pt x="8795" y="292496"/>
                      <a:pt x="7208" y="276621"/>
                    </a:cubicBezTo>
                    <a:cubicBezTo>
                      <a:pt x="5620" y="260746"/>
                      <a:pt x="4033" y="258100"/>
                      <a:pt x="10383" y="216296"/>
                    </a:cubicBezTo>
                    <a:cubicBezTo>
                      <a:pt x="16733" y="174492"/>
                      <a:pt x="46895" y="-9658"/>
                      <a:pt x="45308" y="3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9" name="フリーフォーム 488">
                <a:extLst>
                  <a:ext uri="{FF2B5EF4-FFF2-40B4-BE49-F238E27FC236}">
                    <a16:creationId xmlns:a16="http://schemas.microsoft.com/office/drawing/2014/main" id="{B1B78DCA-9AE6-B121-E146-95CF5C8DB96A}"/>
                  </a:ext>
                </a:extLst>
              </p:cNvPr>
              <p:cNvSpPr/>
              <p:nvPr/>
            </p:nvSpPr>
            <p:spPr>
              <a:xfrm>
                <a:off x="5803700" y="5071086"/>
                <a:ext cx="95571" cy="351991"/>
              </a:xfrm>
              <a:custGeom>
                <a:avLst/>
                <a:gdLst>
                  <a:gd name="connsiteX0" fmla="*/ 95450 w 95571"/>
                  <a:gd name="connsiteY0" fmla="*/ 2564 h 351991"/>
                  <a:gd name="connsiteX1" fmla="*/ 31950 w 95571"/>
                  <a:gd name="connsiteY1" fmla="*/ 212114 h 351991"/>
                  <a:gd name="connsiteX2" fmla="*/ 44650 w 95571"/>
                  <a:gd name="connsiteY2" fmla="*/ 164489 h 351991"/>
                  <a:gd name="connsiteX3" fmla="*/ 22425 w 95571"/>
                  <a:gd name="connsiteY3" fmla="*/ 294664 h 351991"/>
                  <a:gd name="connsiteX4" fmla="*/ 25600 w 95571"/>
                  <a:gd name="connsiteY4" fmla="*/ 345464 h 351991"/>
                  <a:gd name="connsiteX5" fmla="*/ 200 w 95571"/>
                  <a:gd name="connsiteY5" fmla="*/ 281964 h 351991"/>
                  <a:gd name="connsiteX6" fmla="*/ 41475 w 95571"/>
                  <a:gd name="connsiteY6" fmla="*/ 351814 h 351991"/>
                  <a:gd name="connsiteX7" fmla="*/ 22425 w 95571"/>
                  <a:gd name="connsiteY7" fmla="*/ 256564 h 351991"/>
                  <a:gd name="connsiteX8" fmla="*/ 57350 w 95571"/>
                  <a:gd name="connsiteY8" fmla="*/ 158139 h 351991"/>
                  <a:gd name="connsiteX9" fmla="*/ 47825 w 95571"/>
                  <a:gd name="connsiteY9" fmla="*/ 97814 h 351991"/>
                  <a:gd name="connsiteX10" fmla="*/ 95450 w 95571"/>
                  <a:gd name="connsiteY10" fmla="*/ 2564 h 351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5571" h="351991">
                    <a:moveTo>
                      <a:pt x="95450" y="2564"/>
                    </a:moveTo>
                    <a:cubicBezTo>
                      <a:pt x="92804" y="21614"/>
                      <a:pt x="40417" y="185126"/>
                      <a:pt x="31950" y="212114"/>
                    </a:cubicBezTo>
                    <a:cubicBezTo>
                      <a:pt x="23483" y="239102"/>
                      <a:pt x="46237" y="150731"/>
                      <a:pt x="44650" y="164489"/>
                    </a:cubicBezTo>
                    <a:cubicBezTo>
                      <a:pt x="43063" y="178247"/>
                      <a:pt x="25600" y="264501"/>
                      <a:pt x="22425" y="294664"/>
                    </a:cubicBezTo>
                    <a:cubicBezTo>
                      <a:pt x="19250" y="324827"/>
                      <a:pt x="29304" y="347581"/>
                      <a:pt x="25600" y="345464"/>
                    </a:cubicBezTo>
                    <a:cubicBezTo>
                      <a:pt x="21896" y="343347"/>
                      <a:pt x="-2446" y="280906"/>
                      <a:pt x="200" y="281964"/>
                    </a:cubicBezTo>
                    <a:cubicBezTo>
                      <a:pt x="2846" y="283022"/>
                      <a:pt x="37771" y="356047"/>
                      <a:pt x="41475" y="351814"/>
                    </a:cubicBezTo>
                    <a:cubicBezTo>
                      <a:pt x="45179" y="347581"/>
                      <a:pt x="19779" y="288843"/>
                      <a:pt x="22425" y="256564"/>
                    </a:cubicBezTo>
                    <a:cubicBezTo>
                      <a:pt x="25071" y="224285"/>
                      <a:pt x="53117" y="184597"/>
                      <a:pt x="57350" y="158139"/>
                    </a:cubicBezTo>
                    <a:cubicBezTo>
                      <a:pt x="61583" y="131681"/>
                      <a:pt x="38829" y="119510"/>
                      <a:pt x="47825" y="97814"/>
                    </a:cubicBezTo>
                    <a:cubicBezTo>
                      <a:pt x="56821" y="76118"/>
                      <a:pt x="98096" y="-16486"/>
                      <a:pt x="95450" y="25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0" name="フリーフォーム 489">
                <a:extLst>
                  <a:ext uri="{FF2B5EF4-FFF2-40B4-BE49-F238E27FC236}">
                    <a16:creationId xmlns:a16="http://schemas.microsoft.com/office/drawing/2014/main" id="{46EF283D-D583-73BF-494B-1A997D81E983}"/>
                  </a:ext>
                </a:extLst>
              </p:cNvPr>
              <p:cNvSpPr/>
              <p:nvPr/>
            </p:nvSpPr>
            <p:spPr>
              <a:xfrm>
                <a:off x="4845025" y="5448295"/>
                <a:ext cx="46178" cy="298455"/>
              </a:xfrm>
              <a:custGeom>
                <a:avLst/>
                <a:gdLst>
                  <a:gd name="connsiteX0" fmla="*/ 9550 w 46178"/>
                  <a:gd name="connsiteY0" fmla="*/ 5 h 298455"/>
                  <a:gd name="connsiteX1" fmla="*/ 15900 w 46178"/>
                  <a:gd name="connsiteY1" fmla="*/ 203205 h 298455"/>
                  <a:gd name="connsiteX2" fmla="*/ 34950 w 46178"/>
                  <a:gd name="connsiteY2" fmla="*/ 161930 h 298455"/>
                  <a:gd name="connsiteX3" fmla="*/ 44475 w 46178"/>
                  <a:gd name="connsiteY3" fmla="*/ 234955 h 298455"/>
                  <a:gd name="connsiteX4" fmla="*/ 25 w 46178"/>
                  <a:gd name="connsiteY4" fmla="*/ 298455 h 298455"/>
                  <a:gd name="connsiteX5" fmla="*/ 38125 w 46178"/>
                  <a:gd name="connsiteY5" fmla="*/ 234955 h 298455"/>
                  <a:gd name="connsiteX6" fmla="*/ 38125 w 46178"/>
                  <a:gd name="connsiteY6" fmla="*/ 196855 h 298455"/>
                  <a:gd name="connsiteX7" fmla="*/ 9550 w 46178"/>
                  <a:gd name="connsiteY7" fmla="*/ 5 h 298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178" h="298455">
                    <a:moveTo>
                      <a:pt x="9550" y="5"/>
                    </a:moveTo>
                    <a:cubicBezTo>
                      <a:pt x="5846" y="1063"/>
                      <a:pt x="11667" y="176218"/>
                      <a:pt x="15900" y="203205"/>
                    </a:cubicBezTo>
                    <a:cubicBezTo>
                      <a:pt x="20133" y="230193"/>
                      <a:pt x="30188" y="156638"/>
                      <a:pt x="34950" y="161930"/>
                    </a:cubicBezTo>
                    <a:cubicBezTo>
                      <a:pt x="39713" y="167222"/>
                      <a:pt x="50296" y="212201"/>
                      <a:pt x="44475" y="234955"/>
                    </a:cubicBezTo>
                    <a:cubicBezTo>
                      <a:pt x="38654" y="257709"/>
                      <a:pt x="1083" y="298455"/>
                      <a:pt x="25" y="298455"/>
                    </a:cubicBezTo>
                    <a:cubicBezTo>
                      <a:pt x="-1033" y="298455"/>
                      <a:pt x="31775" y="251888"/>
                      <a:pt x="38125" y="234955"/>
                    </a:cubicBezTo>
                    <a:cubicBezTo>
                      <a:pt x="44475" y="218022"/>
                      <a:pt x="44475" y="239188"/>
                      <a:pt x="38125" y="196855"/>
                    </a:cubicBezTo>
                    <a:cubicBezTo>
                      <a:pt x="31775" y="154522"/>
                      <a:pt x="13254" y="-1053"/>
                      <a:pt x="9550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1" name="フリーフォーム 490">
                <a:extLst>
                  <a:ext uri="{FF2B5EF4-FFF2-40B4-BE49-F238E27FC236}">
                    <a16:creationId xmlns:a16="http://schemas.microsoft.com/office/drawing/2014/main" id="{60F6BB42-FE14-2937-74BD-9DC5B8189C2F}"/>
                  </a:ext>
                </a:extLst>
              </p:cNvPr>
              <p:cNvSpPr/>
              <p:nvPr/>
            </p:nvSpPr>
            <p:spPr>
              <a:xfrm>
                <a:off x="4835525" y="5247693"/>
                <a:ext cx="85793" cy="448753"/>
              </a:xfrm>
              <a:custGeom>
                <a:avLst/>
                <a:gdLst>
                  <a:gd name="connsiteX0" fmla="*/ 0 w 85793"/>
                  <a:gd name="connsiteY0" fmla="*/ 582 h 448753"/>
                  <a:gd name="connsiteX1" fmla="*/ 15875 w 85793"/>
                  <a:gd name="connsiteY1" fmla="*/ 149807 h 448753"/>
                  <a:gd name="connsiteX2" fmla="*/ 25400 w 85793"/>
                  <a:gd name="connsiteY2" fmla="*/ 95832 h 448753"/>
                  <a:gd name="connsiteX3" fmla="*/ 19050 w 85793"/>
                  <a:gd name="connsiteY3" fmla="*/ 213307 h 448753"/>
                  <a:gd name="connsiteX4" fmla="*/ 53975 w 85793"/>
                  <a:gd name="connsiteY4" fmla="*/ 267282 h 448753"/>
                  <a:gd name="connsiteX5" fmla="*/ 34925 w 85793"/>
                  <a:gd name="connsiteY5" fmla="*/ 232357 h 448753"/>
                  <a:gd name="connsiteX6" fmla="*/ 85725 w 85793"/>
                  <a:gd name="connsiteY6" fmla="*/ 330782 h 448753"/>
                  <a:gd name="connsiteX7" fmla="*/ 22225 w 85793"/>
                  <a:gd name="connsiteY7" fmla="*/ 448257 h 448753"/>
                  <a:gd name="connsiteX8" fmla="*/ 76200 w 85793"/>
                  <a:gd name="connsiteY8" fmla="*/ 368882 h 448753"/>
                  <a:gd name="connsiteX9" fmla="*/ 66675 w 85793"/>
                  <a:gd name="connsiteY9" fmla="*/ 270457 h 448753"/>
                  <a:gd name="connsiteX10" fmla="*/ 22225 w 85793"/>
                  <a:gd name="connsiteY10" fmla="*/ 162507 h 448753"/>
                  <a:gd name="connsiteX11" fmla="*/ 15875 w 85793"/>
                  <a:gd name="connsiteY11" fmla="*/ 99007 h 448753"/>
                  <a:gd name="connsiteX12" fmla="*/ 0 w 85793"/>
                  <a:gd name="connsiteY12" fmla="*/ 582 h 448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5793" h="448753">
                    <a:moveTo>
                      <a:pt x="0" y="582"/>
                    </a:moveTo>
                    <a:cubicBezTo>
                      <a:pt x="0" y="9049"/>
                      <a:pt x="11642" y="133932"/>
                      <a:pt x="15875" y="149807"/>
                    </a:cubicBezTo>
                    <a:cubicBezTo>
                      <a:pt x="20108" y="165682"/>
                      <a:pt x="24871" y="85249"/>
                      <a:pt x="25400" y="95832"/>
                    </a:cubicBezTo>
                    <a:cubicBezTo>
                      <a:pt x="25929" y="106415"/>
                      <a:pt x="14288" y="184732"/>
                      <a:pt x="19050" y="213307"/>
                    </a:cubicBezTo>
                    <a:cubicBezTo>
                      <a:pt x="23812" y="241882"/>
                      <a:pt x="51329" y="264107"/>
                      <a:pt x="53975" y="267282"/>
                    </a:cubicBezTo>
                    <a:cubicBezTo>
                      <a:pt x="56621" y="270457"/>
                      <a:pt x="29633" y="221774"/>
                      <a:pt x="34925" y="232357"/>
                    </a:cubicBezTo>
                    <a:cubicBezTo>
                      <a:pt x="40217" y="242940"/>
                      <a:pt x="87842" y="294799"/>
                      <a:pt x="85725" y="330782"/>
                    </a:cubicBezTo>
                    <a:cubicBezTo>
                      <a:pt x="83608" y="366765"/>
                      <a:pt x="23813" y="441907"/>
                      <a:pt x="22225" y="448257"/>
                    </a:cubicBezTo>
                    <a:cubicBezTo>
                      <a:pt x="20638" y="454607"/>
                      <a:pt x="68792" y="398515"/>
                      <a:pt x="76200" y="368882"/>
                    </a:cubicBezTo>
                    <a:cubicBezTo>
                      <a:pt x="83608" y="339249"/>
                      <a:pt x="75671" y="304853"/>
                      <a:pt x="66675" y="270457"/>
                    </a:cubicBezTo>
                    <a:cubicBezTo>
                      <a:pt x="57679" y="236061"/>
                      <a:pt x="30692" y="191082"/>
                      <a:pt x="22225" y="162507"/>
                    </a:cubicBezTo>
                    <a:cubicBezTo>
                      <a:pt x="13758" y="133932"/>
                      <a:pt x="17462" y="119644"/>
                      <a:pt x="15875" y="99007"/>
                    </a:cubicBezTo>
                    <a:cubicBezTo>
                      <a:pt x="14288" y="78370"/>
                      <a:pt x="0" y="-7885"/>
                      <a:pt x="0" y="5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2" name="フリーフォーム 491">
                <a:extLst>
                  <a:ext uri="{FF2B5EF4-FFF2-40B4-BE49-F238E27FC236}">
                    <a16:creationId xmlns:a16="http://schemas.microsoft.com/office/drawing/2014/main" id="{3251EA9D-251F-7EBD-F275-F631C4F81A2B}"/>
                  </a:ext>
                </a:extLst>
              </p:cNvPr>
              <p:cNvSpPr/>
              <p:nvPr/>
            </p:nvSpPr>
            <p:spPr>
              <a:xfrm>
                <a:off x="4805172" y="5431172"/>
                <a:ext cx="69519" cy="249687"/>
              </a:xfrm>
              <a:custGeom>
                <a:avLst/>
                <a:gdLst>
                  <a:gd name="connsiteX0" fmla="*/ 49403 w 69519"/>
                  <a:gd name="connsiteY0" fmla="*/ 1253 h 249687"/>
                  <a:gd name="connsiteX1" fmla="*/ 27178 w 69519"/>
                  <a:gd name="connsiteY1" fmla="*/ 90153 h 249687"/>
                  <a:gd name="connsiteX2" fmla="*/ 68453 w 69519"/>
                  <a:gd name="connsiteY2" fmla="*/ 245728 h 249687"/>
                  <a:gd name="connsiteX3" fmla="*/ 52578 w 69519"/>
                  <a:gd name="connsiteY3" fmla="*/ 198103 h 249687"/>
                  <a:gd name="connsiteX4" fmla="*/ 1778 w 69519"/>
                  <a:gd name="connsiteY4" fmla="*/ 140953 h 249687"/>
                  <a:gd name="connsiteX5" fmla="*/ 14478 w 69519"/>
                  <a:gd name="connsiteY5" fmla="*/ 153653 h 249687"/>
                  <a:gd name="connsiteX6" fmla="*/ 49403 w 69519"/>
                  <a:gd name="connsiteY6" fmla="*/ 1253 h 249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519" h="249687">
                    <a:moveTo>
                      <a:pt x="49403" y="1253"/>
                    </a:moveTo>
                    <a:cubicBezTo>
                      <a:pt x="51520" y="-9330"/>
                      <a:pt x="24003" y="49407"/>
                      <a:pt x="27178" y="90153"/>
                    </a:cubicBezTo>
                    <a:cubicBezTo>
                      <a:pt x="30353" y="130899"/>
                      <a:pt x="64220" y="227736"/>
                      <a:pt x="68453" y="245728"/>
                    </a:cubicBezTo>
                    <a:cubicBezTo>
                      <a:pt x="72686" y="263720"/>
                      <a:pt x="63690" y="215565"/>
                      <a:pt x="52578" y="198103"/>
                    </a:cubicBezTo>
                    <a:cubicBezTo>
                      <a:pt x="41466" y="180641"/>
                      <a:pt x="1778" y="140953"/>
                      <a:pt x="1778" y="140953"/>
                    </a:cubicBezTo>
                    <a:cubicBezTo>
                      <a:pt x="-4572" y="133545"/>
                      <a:pt x="7599" y="172174"/>
                      <a:pt x="14478" y="153653"/>
                    </a:cubicBezTo>
                    <a:cubicBezTo>
                      <a:pt x="21357" y="135132"/>
                      <a:pt x="47286" y="11836"/>
                      <a:pt x="49403" y="12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3" name="フリーフォーム 492">
                <a:extLst>
                  <a:ext uri="{FF2B5EF4-FFF2-40B4-BE49-F238E27FC236}">
                    <a16:creationId xmlns:a16="http://schemas.microsoft.com/office/drawing/2014/main" id="{CB50FFB0-4EA1-B9EE-D833-58521D6F1230}"/>
                  </a:ext>
                </a:extLst>
              </p:cNvPr>
              <p:cNvSpPr/>
              <p:nvPr/>
            </p:nvSpPr>
            <p:spPr>
              <a:xfrm>
                <a:off x="4964720" y="4987893"/>
                <a:ext cx="417006" cy="78142"/>
              </a:xfrm>
              <a:custGeom>
                <a:avLst/>
                <a:gdLst>
                  <a:gd name="connsiteX0" fmla="*/ 980 w 417006"/>
                  <a:gd name="connsiteY0" fmla="*/ 32 h 78142"/>
                  <a:gd name="connsiteX1" fmla="*/ 235930 w 417006"/>
                  <a:gd name="connsiteY1" fmla="*/ 31782 h 78142"/>
                  <a:gd name="connsiteX2" fmla="*/ 188305 w 417006"/>
                  <a:gd name="connsiteY2" fmla="*/ 47657 h 78142"/>
                  <a:gd name="connsiteX3" fmla="*/ 416905 w 417006"/>
                  <a:gd name="connsiteY3" fmla="*/ 47657 h 78142"/>
                  <a:gd name="connsiteX4" fmla="*/ 156555 w 417006"/>
                  <a:gd name="connsiteY4" fmla="*/ 69882 h 78142"/>
                  <a:gd name="connsiteX5" fmla="*/ 70830 w 417006"/>
                  <a:gd name="connsiteY5" fmla="*/ 76232 h 78142"/>
                  <a:gd name="connsiteX6" fmla="*/ 340705 w 417006"/>
                  <a:gd name="connsiteY6" fmla="*/ 38132 h 78142"/>
                  <a:gd name="connsiteX7" fmla="*/ 980 w 417006"/>
                  <a:gd name="connsiteY7" fmla="*/ 32 h 78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7006" h="78142">
                    <a:moveTo>
                      <a:pt x="980" y="32"/>
                    </a:moveTo>
                    <a:cubicBezTo>
                      <a:pt x="-16482" y="-1026"/>
                      <a:pt x="204709" y="23845"/>
                      <a:pt x="235930" y="31782"/>
                    </a:cubicBezTo>
                    <a:cubicBezTo>
                      <a:pt x="267151" y="39719"/>
                      <a:pt x="158143" y="45011"/>
                      <a:pt x="188305" y="47657"/>
                    </a:cubicBezTo>
                    <a:cubicBezTo>
                      <a:pt x="218467" y="50303"/>
                      <a:pt x="422197" y="43953"/>
                      <a:pt x="416905" y="47657"/>
                    </a:cubicBezTo>
                    <a:cubicBezTo>
                      <a:pt x="411613" y="51361"/>
                      <a:pt x="156555" y="69882"/>
                      <a:pt x="156555" y="69882"/>
                    </a:cubicBezTo>
                    <a:cubicBezTo>
                      <a:pt x="98876" y="74644"/>
                      <a:pt x="40138" y="81524"/>
                      <a:pt x="70830" y="76232"/>
                    </a:cubicBezTo>
                    <a:cubicBezTo>
                      <a:pt x="101522" y="70940"/>
                      <a:pt x="347584" y="50832"/>
                      <a:pt x="340705" y="38132"/>
                    </a:cubicBezTo>
                    <a:cubicBezTo>
                      <a:pt x="333826" y="25432"/>
                      <a:pt x="18442" y="1090"/>
                      <a:pt x="980" y="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4" name="フリーフォーム 493">
                <a:extLst>
                  <a:ext uri="{FF2B5EF4-FFF2-40B4-BE49-F238E27FC236}">
                    <a16:creationId xmlns:a16="http://schemas.microsoft.com/office/drawing/2014/main" id="{DFB55A5F-DFF5-31F3-1EC6-664F95A0C009}"/>
                  </a:ext>
                </a:extLst>
              </p:cNvPr>
              <p:cNvSpPr/>
              <p:nvPr/>
            </p:nvSpPr>
            <p:spPr>
              <a:xfrm>
                <a:off x="5095822" y="5206862"/>
                <a:ext cx="173027" cy="188382"/>
              </a:xfrm>
              <a:custGeom>
                <a:avLst/>
                <a:gdLst>
                  <a:gd name="connsiteX0" fmla="*/ 53 w 173027"/>
                  <a:gd name="connsiteY0" fmla="*/ 85863 h 188382"/>
                  <a:gd name="connsiteX1" fmla="*/ 50853 w 173027"/>
                  <a:gd name="connsiteY1" fmla="*/ 47763 h 188382"/>
                  <a:gd name="connsiteX2" fmla="*/ 47678 w 173027"/>
                  <a:gd name="connsiteY2" fmla="*/ 138 h 188382"/>
                  <a:gd name="connsiteX3" fmla="*/ 69903 w 173027"/>
                  <a:gd name="connsiteY3" fmla="*/ 63638 h 188382"/>
                  <a:gd name="connsiteX4" fmla="*/ 158803 w 173027"/>
                  <a:gd name="connsiteY4" fmla="*/ 92213 h 188382"/>
                  <a:gd name="connsiteX5" fmla="*/ 127053 w 173027"/>
                  <a:gd name="connsiteY5" fmla="*/ 133488 h 188382"/>
                  <a:gd name="connsiteX6" fmla="*/ 161978 w 173027"/>
                  <a:gd name="connsiteY6" fmla="*/ 152538 h 188382"/>
                  <a:gd name="connsiteX7" fmla="*/ 98478 w 173027"/>
                  <a:gd name="connsiteY7" fmla="*/ 187463 h 188382"/>
                  <a:gd name="connsiteX8" fmla="*/ 28628 w 173027"/>
                  <a:gd name="connsiteY8" fmla="*/ 177938 h 188382"/>
                  <a:gd name="connsiteX9" fmla="*/ 155628 w 173027"/>
                  <a:gd name="connsiteY9" fmla="*/ 174763 h 188382"/>
                  <a:gd name="connsiteX10" fmla="*/ 165153 w 173027"/>
                  <a:gd name="connsiteY10" fmla="*/ 108088 h 188382"/>
                  <a:gd name="connsiteX11" fmla="*/ 92128 w 173027"/>
                  <a:gd name="connsiteY11" fmla="*/ 73163 h 188382"/>
                  <a:gd name="connsiteX12" fmla="*/ 63553 w 173027"/>
                  <a:gd name="connsiteY12" fmla="*/ 38238 h 188382"/>
                  <a:gd name="connsiteX13" fmla="*/ 54028 w 173027"/>
                  <a:gd name="connsiteY13" fmla="*/ 57288 h 188382"/>
                  <a:gd name="connsiteX14" fmla="*/ 41328 w 173027"/>
                  <a:gd name="connsiteY14" fmla="*/ 19188 h 188382"/>
                  <a:gd name="connsiteX15" fmla="*/ 53 w 173027"/>
                  <a:gd name="connsiteY15" fmla="*/ 85863 h 188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3027" h="188382">
                    <a:moveTo>
                      <a:pt x="53" y="85863"/>
                    </a:moveTo>
                    <a:cubicBezTo>
                      <a:pt x="1640" y="90625"/>
                      <a:pt x="42916" y="62050"/>
                      <a:pt x="50853" y="47763"/>
                    </a:cubicBezTo>
                    <a:cubicBezTo>
                      <a:pt x="58790" y="33476"/>
                      <a:pt x="44503" y="-2508"/>
                      <a:pt x="47678" y="138"/>
                    </a:cubicBezTo>
                    <a:cubicBezTo>
                      <a:pt x="50853" y="2784"/>
                      <a:pt x="51382" y="48292"/>
                      <a:pt x="69903" y="63638"/>
                    </a:cubicBezTo>
                    <a:cubicBezTo>
                      <a:pt x="88424" y="78984"/>
                      <a:pt x="149278" y="80571"/>
                      <a:pt x="158803" y="92213"/>
                    </a:cubicBezTo>
                    <a:cubicBezTo>
                      <a:pt x="168328" y="103855"/>
                      <a:pt x="126524" y="123434"/>
                      <a:pt x="127053" y="133488"/>
                    </a:cubicBezTo>
                    <a:cubicBezTo>
                      <a:pt x="127582" y="143542"/>
                      <a:pt x="166740" y="143542"/>
                      <a:pt x="161978" y="152538"/>
                    </a:cubicBezTo>
                    <a:cubicBezTo>
                      <a:pt x="157216" y="161534"/>
                      <a:pt x="120703" y="183230"/>
                      <a:pt x="98478" y="187463"/>
                    </a:cubicBezTo>
                    <a:cubicBezTo>
                      <a:pt x="76253" y="191696"/>
                      <a:pt x="19103" y="180055"/>
                      <a:pt x="28628" y="177938"/>
                    </a:cubicBezTo>
                    <a:cubicBezTo>
                      <a:pt x="38153" y="175821"/>
                      <a:pt x="132874" y="186405"/>
                      <a:pt x="155628" y="174763"/>
                    </a:cubicBezTo>
                    <a:cubicBezTo>
                      <a:pt x="178382" y="163121"/>
                      <a:pt x="175736" y="125021"/>
                      <a:pt x="165153" y="108088"/>
                    </a:cubicBezTo>
                    <a:cubicBezTo>
                      <a:pt x="154570" y="91155"/>
                      <a:pt x="109061" y="84805"/>
                      <a:pt x="92128" y="73163"/>
                    </a:cubicBezTo>
                    <a:cubicBezTo>
                      <a:pt x="75195" y="61521"/>
                      <a:pt x="69903" y="40884"/>
                      <a:pt x="63553" y="38238"/>
                    </a:cubicBezTo>
                    <a:cubicBezTo>
                      <a:pt x="57203" y="35592"/>
                      <a:pt x="57732" y="60463"/>
                      <a:pt x="54028" y="57288"/>
                    </a:cubicBezTo>
                    <a:cubicBezTo>
                      <a:pt x="50324" y="54113"/>
                      <a:pt x="49795" y="14955"/>
                      <a:pt x="41328" y="19188"/>
                    </a:cubicBezTo>
                    <a:cubicBezTo>
                      <a:pt x="32861" y="23421"/>
                      <a:pt x="-1534" y="81101"/>
                      <a:pt x="53" y="858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5" name="フリーフォーム 494">
                <a:extLst>
                  <a:ext uri="{FF2B5EF4-FFF2-40B4-BE49-F238E27FC236}">
                    <a16:creationId xmlns:a16="http://schemas.microsoft.com/office/drawing/2014/main" id="{85F953D0-68D8-7985-26BB-2B79E5265452}"/>
                  </a:ext>
                </a:extLst>
              </p:cNvPr>
              <p:cNvSpPr/>
              <p:nvPr/>
            </p:nvSpPr>
            <p:spPr>
              <a:xfrm>
                <a:off x="5054509" y="5247352"/>
                <a:ext cx="186418" cy="139190"/>
              </a:xfrm>
              <a:custGeom>
                <a:avLst/>
                <a:gdLst>
                  <a:gd name="connsiteX0" fmla="*/ 91 w 186418"/>
                  <a:gd name="connsiteY0" fmla="*/ 923 h 139190"/>
                  <a:gd name="connsiteX1" fmla="*/ 184241 w 186418"/>
                  <a:gd name="connsiteY1" fmla="*/ 134273 h 139190"/>
                  <a:gd name="connsiteX2" fmla="*/ 98516 w 186418"/>
                  <a:gd name="connsiteY2" fmla="*/ 112048 h 139190"/>
                  <a:gd name="connsiteX3" fmla="*/ 57241 w 186418"/>
                  <a:gd name="connsiteY3" fmla="*/ 127923 h 139190"/>
                  <a:gd name="connsiteX4" fmla="*/ 181066 w 186418"/>
                  <a:gd name="connsiteY4" fmla="*/ 73948 h 139190"/>
                  <a:gd name="connsiteX5" fmla="*/ 66766 w 186418"/>
                  <a:gd name="connsiteY5" fmla="*/ 89823 h 139190"/>
                  <a:gd name="connsiteX6" fmla="*/ 136616 w 186418"/>
                  <a:gd name="connsiteY6" fmla="*/ 73948 h 139190"/>
                  <a:gd name="connsiteX7" fmla="*/ 158841 w 186418"/>
                  <a:gd name="connsiteY7" fmla="*/ 73948 h 139190"/>
                  <a:gd name="connsiteX8" fmla="*/ 91 w 186418"/>
                  <a:gd name="connsiteY8" fmla="*/ 923 h 139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418" h="139190">
                    <a:moveTo>
                      <a:pt x="91" y="923"/>
                    </a:moveTo>
                    <a:cubicBezTo>
                      <a:pt x="4324" y="10977"/>
                      <a:pt x="167837" y="115752"/>
                      <a:pt x="184241" y="134273"/>
                    </a:cubicBezTo>
                    <a:cubicBezTo>
                      <a:pt x="200645" y="152794"/>
                      <a:pt x="119683" y="113106"/>
                      <a:pt x="98516" y="112048"/>
                    </a:cubicBezTo>
                    <a:cubicBezTo>
                      <a:pt x="77349" y="110990"/>
                      <a:pt x="43483" y="134273"/>
                      <a:pt x="57241" y="127923"/>
                    </a:cubicBezTo>
                    <a:cubicBezTo>
                      <a:pt x="70999" y="121573"/>
                      <a:pt x="179479" y="80298"/>
                      <a:pt x="181066" y="73948"/>
                    </a:cubicBezTo>
                    <a:cubicBezTo>
                      <a:pt x="182654" y="67598"/>
                      <a:pt x="74174" y="89823"/>
                      <a:pt x="66766" y="89823"/>
                    </a:cubicBezTo>
                    <a:cubicBezTo>
                      <a:pt x="59358" y="89823"/>
                      <a:pt x="121270" y="76594"/>
                      <a:pt x="136616" y="73948"/>
                    </a:cubicBezTo>
                    <a:cubicBezTo>
                      <a:pt x="151962" y="71302"/>
                      <a:pt x="178420" y="81886"/>
                      <a:pt x="158841" y="73948"/>
                    </a:cubicBezTo>
                    <a:cubicBezTo>
                      <a:pt x="139262" y="66010"/>
                      <a:pt x="-4142" y="-9131"/>
                      <a:pt x="91" y="9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6" name="フリーフォーム 495">
                <a:extLst>
                  <a:ext uri="{FF2B5EF4-FFF2-40B4-BE49-F238E27FC236}">
                    <a16:creationId xmlns:a16="http://schemas.microsoft.com/office/drawing/2014/main" id="{FDA4C7A8-BFD9-E92A-8DC3-85D63C4A09D1}"/>
                  </a:ext>
                </a:extLst>
              </p:cNvPr>
              <p:cNvSpPr/>
              <p:nvPr/>
            </p:nvSpPr>
            <p:spPr>
              <a:xfrm>
                <a:off x="4835515" y="5241841"/>
                <a:ext cx="105935" cy="422432"/>
              </a:xfrm>
              <a:custGeom>
                <a:avLst/>
                <a:gdLst>
                  <a:gd name="connsiteX0" fmla="*/ 10 w 105935"/>
                  <a:gd name="connsiteY0" fmla="*/ 84 h 422432"/>
                  <a:gd name="connsiteX1" fmla="*/ 95260 w 105935"/>
                  <a:gd name="connsiteY1" fmla="*/ 162009 h 422432"/>
                  <a:gd name="connsiteX2" fmla="*/ 88910 w 105935"/>
                  <a:gd name="connsiteY2" fmla="*/ 260434 h 422432"/>
                  <a:gd name="connsiteX3" fmla="*/ 98435 w 105935"/>
                  <a:gd name="connsiteY3" fmla="*/ 203284 h 422432"/>
                  <a:gd name="connsiteX4" fmla="*/ 92085 w 105935"/>
                  <a:gd name="connsiteY4" fmla="*/ 419184 h 422432"/>
                  <a:gd name="connsiteX5" fmla="*/ 88910 w 105935"/>
                  <a:gd name="connsiteY5" fmla="*/ 323934 h 422432"/>
                  <a:gd name="connsiteX6" fmla="*/ 53985 w 105935"/>
                  <a:gd name="connsiteY6" fmla="*/ 196934 h 422432"/>
                  <a:gd name="connsiteX7" fmla="*/ 73035 w 105935"/>
                  <a:gd name="connsiteY7" fmla="*/ 241384 h 422432"/>
                  <a:gd name="connsiteX8" fmla="*/ 66685 w 105935"/>
                  <a:gd name="connsiteY8" fmla="*/ 162009 h 422432"/>
                  <a:gd name="connsiteX9" fmla="*/ 63510 w 105935"/>
                  <a:gd name="connsiteY9" fmla="*/ 149309 h 422432"/>
                  <a:gd name="connsiteX10" fmla="*/ 104785 w 105935"/>
                  <a:gd name="connsiteY10" fmla="*/ 181059 h 422432"/>
                  <a:gd name="connsiteX11" fmla="*/ 88910 w 105935"/>
                  <a:gd name="connsiteY11" fmla="*/ 139784 h 422432"/>
                  <a:gd name="connsiteX12" fmla="*/ 10 w 105935"/>
                  <a:gd name="connsiteY12" fmla="*/ 84 h 4224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5935" h="422432">
                    <a:moveTo>
                      <a:pt x="10" y="84"/>
                    </a:moveTo>
                    <a:cubicBezTo>
                      <a:pt x="1068" y="3788"/>
                      <a:pt x="80443" y="118617"/>
                      <a:pt x="95260" y="162009"/>
                    </a:cubicBezTo>
                    <a:cubicBezTo>
                      <a:pt x="110077" y="205401"/>
                      <a:pt x="88381" y="253555"/>
                      <a:pt x="88910" y="260434"/>
                    </a:cubicBezTo>
                    <a:cubicBezTo>
                      <a:pt x="89439" y="267313"/>
                      <a:pt x="97906" y="176826"/>
                      <a:pt x="98435" y="203284"/>
                    </a:cubicBezTo>
                    <a:cubicBezTo>
                      <a:pt x="98964" y="229742"/>
                      <a:pt x="93673" y="399076"/>
                      <a:pt x="92085" y="419184"/>
                    </a:cubicBezTo>
                    <a:cubicBezTo>
                      <a:pt x="90498" y="439292"/>
                      <a:pt x="95260" y="360976"/>
                      <a:pt x="88910" y="323934"/>
                    </a:cubicBezTo>
                    <a:cubicBezTo>
                      <a:pt x="82560" y="286892"/>
                      <a:pt x="56631" y="210692"/>
                      <a:pt x="53985" y="196934"/>
                    </a:cubicBezTo>
                    <a:cubicBezTo>
                      <a:pt x="51339" y="183176"/>
                      <a:pt x="70918" y="247205"/>
                      <a:pt x="73035" y="241384"/>
                    </a:cubicBezTo>
                    <a:cubicBezTo>
                      <a:pt x="75152" y="235563"/>
                      <a:pt x="68273" y="177355"/>
                      <a:pt x="66685" y="162009"/>
                    </a:cubicBezTo>
                    <a:cubicBezTo>
                      <a:pt x="65098" y="146663"/>
                      <a:pt x="57160" y="146134"/>
                      <a:pt x="63510" y="149309"/>
                    </a:cubicBezTo>
                    <a:cubicBezTo>
                      <a:pt x="69860" y="152484"/>
                      <a:pt x="100552" y="182646"/>
                      <a:pt x="104785" y="181059"/>
                    </a:cubicBezTo>
                    <a:cubicBezTo>
                      <a:pt x="109018" y="179472"/>
                      <a:pt x="101081" y="164126"/>
                      <a:pt x="88910" y="139784"/>
                    </a:cubicBezTo>
                    <a:cubicBezTo>
                      <a:pt x="76739" y="115442"/>
                      <a:pt x="-1048" y="-3620"/>
                      <a:pt x="10" y="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7" name="フリーフォーム 496">
                <a:extLst>
                  <a:ext uri="{FF2B5EF4-FFF2-40B4-BE49-F238E27FC236}">
                    <a16:creationId xmlns:a16="http://schemas.microsoft.com/office/drawing/2014/main" id="{9E4AC187-1C9B-2507-0271-CEDC1453920E}"/>
                  </a:ext>
                </a:extLst>
              </p:cNvPr>
              <p:cNvSpPr/>
              <p:nvPr/>
            </p:nvSpPr>
            <p:spPr>
              <a:xfrm>
                <a:off x="4978266" y="5295327"/>
                <a:ext cx="269890" cy="377310"/>
              </a:xfrm>
              <a:custGeom>
                <a:avLst/>
                <a:gdLst>
                  <a:gd name="connsiteX0" fmla="*/ 134 w 269890"/>
                  <a:gd name="connsiteY0" fmla="*/ 573 h 377310"/>
                  <a:gd name="connsiteX1" fmla="*/ 60459 w 269890"/>
                  <a:gd name="connsiteY1" fmla="*/ 137098 h 377310"/>
                  <a:gd name="connsiteX2" fmla="*/ 54109 w 269890"/>
                  <a:gd name="connsiteY2" fmla="*/ 146623 h 377310"/>
                  <a:gd name="connsiteX3" fmla="*/ 149359 w 269890"/>
                  <a:gd name="connsiteY3" fmla="*/ 197423 h 377310"/>
                  <a:gd name="connsiteX4" fmla="*/ 123959 w 269890"/>
                  <a:gd name="connsiteY4" fmla="*/ 191073 h 377310"/>
                  <a:gd name="connsiteX5" fmla="*/ 203334 w 269890"/>
                  <a:gd name="connsiteY5" fmla="*/ 245048 h 377310"/>
                  <a:gd name="connsiteX6" fmla="*/ 209684 w 269890"/>
                  <a:gd name="connsiteY6" fmla="*/ 197423 h 377310"/>
                  <a:gd name="connsiteX7" fmla="*/ 247784 w 269890"/>
                  <a:gd name="connsiteY7" fmla="*/ 372048 h 377310"/>
                  <a:gd name="connsiteX8" fmla="*/ 231909 w 269890"/>
                  <a:gd name="connsiteY8" fmla="*/ 324423 h 377310"/>
                  <a:gd name="connsiteX9" fmla="*/ 104909 w 269890"/>
                  <a:gd name="connsiteY9" fmla="*/ 248223 h 377310"/>
                  <a:gd name="connsiteX10" fmla="*/ 12834 w 269890"/>
                  <a:gd name="connsiteY10" fmla="*/ 232348 h 377310"/>
                  <a:gd name="connsiteX11" fmla="*/ 244609 w 269890"/>
                  <a:gd name="connsiteY11" fmla="*/ 311723 h 377310"/>
                  <a:gd name="connsiteX12" fmla="*/ 254134 w 269890"/>
                  <a:gd name="connsiteY12" fmla="*/ 318073 h 377310"/>
                  <a:gd name="connsiteX13" fmla="*/ 158884 w 269890"/>
                  <a:gd name="connsiteY13" fmla="*/ 216473 h 377310"/>
                  <a:gd name="connsiteX14" fmla="*/ 25534 w 269890"/>
                  <a:gd name="connsiteY14" fmla="*/ 140273 h 377310"/>
                  <a:gd name="connsiteX15" fmla="*/ 50934 w 269890"/>
                  <a:gd name="connsiteY15" fmla="*/ 149798 h 377310"/>
                  <a:gd name="connsiteX16" fmla="*/ 44584 w 269890"/>
                  <a:gd name="connsiteY16" fmla="*/ 89473 h 377310"/>
                  <a:gd name="connsiteX17" fmla="*/ 134 w 269890"/>
                  <a:gd name="connsiteY17" fmla="*/ 573 h 377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69890" h="377310">
                    <a:moveTo>
                      <a:pt x="134" y="573"/>
                    </a:moveTo>
                    <a:cubicBezTo>
                      <a:pt x="2780" y="8510"/>
                      <a:pt x="51463" y="112756"/>
                      <a:pt x="60459" y="137098"/>
                    </a:cubicBezTo>
                    <a:cubicBezTo>
                      <a:pt x="69455" y="161440"/>
                      <a:pt x="39292" y="136569"/>
                      <a:pt x="54109" y="146623"/>
                    </a:cubicBezTo>
                    <a:cubicBezTo>
                      <a:pt x="68926" y="156677"/>
                      <a:pt x="137717" y="190015"/>
                      <a:pt x="149359" y="197423"/>
                    </a:cubicBezTo>
                    <a:cubicBezTo>
                      <a:pt x="161001" y="204831"/>
                      <a:pt x="114963" y="183136"/>
                      <a:pt x="123959" y="191073"/>
                    </a:cubicBezTo>
                    <a:cubicBezTo>
                      <a:pt x="132955" y="199011"/>
                      <a:pt x="189047" y="243990"/>
                      <a:pt x="203334" y="245048"/>
                    </a:cubicBezTo>
                    <a:cubicBezTo>
                      <a:pt x="217621" y="246106"/>
                      <a:pt x="202276" y="176256"/>
                      <a:pt x="209684" y="197423"/>
                    </a:cubicBezTo>
                    <a:cubicBezTo>
                      <a:pt x="217092" y="218590"/>
                      <a:pt x="244080" y="350881"/>
                      <a:pt x="247784" y="372048"/>
                    </a:cubicBezTo>
                    <a:cubicBezTo>
                      <a:pt x="251488" y="393215"/>
                      <a:pt x="255721" y="345060"/>
                      <a:pt x="231909" y="324423"/>
                    </a:cubicBezTo>
                    <a:cubicBezTo>
                      <a:pt x="208097" y="303786"/>
                      <a:pt x="141421" y="263569"/>
                      <a:pt x="104909" y="248223"/>
                    </a:cubicBezTo>
                    <a:cubicBezTo>
                      <a:pt x="68397" y="232877"/>
                      <a:pt x="-10449" y="221765"/>
                      <a:pt x="12834" y="232348"/>
                    </a:cubicBezTo>
                    <a:cubicBezTo>
                      <a:pt x="36117" y="242931"/>
                      <a:pt x="204392" y="297436"/>
                      <a:pt x="244609" y="311723"/>
                    </a:cubicBezTo>
                    <a:cubicBezTo>
                      <a:pt x="284826" y="326010"/>
                      <a:pt x="268422" y="333948"/>
                      <a:pt x="254134" y="318073"/>
                    </a:cubicBezTo>
                    <a:cubicBezTo>
                      <a:pt x="239847" y="302198"/>
                      <a:pt x="196984" y="246106"/>
                      <a:pt x="158884" y="216473"/>
                    </a:cubicBezTo>
                    <a:cubicBezTo>
                      <a:pt x="120784" y="186840"/>
                      <a:pt x="43525" y="151385"/>
                      <a:pt x="25534" y="140273"/>
                    </a:cubicBezTo>
                    <a:cubicBezTo>
                      <a:pt x="7543" y="129161"/>
                      <a:pt x="47759" y="158265"/>
                      <a:pt x="50934" y="149798"/>
                    </a:cubicBezTo>
                    <a:cubicBezTo>
                      <a:pt x="54109" y="141331"/>
                      <a:pt x="54638" y="109581"/>
                      <a:pt x="44584" y="89473"/>
                    </a:cubicBezTo>
                    <a:cubicBezTo>
                      <a:pt x="34530" y="69365"/>
                      <a:pt x="-2512" y="-7364"/>
                      <a:pt x="134" y="5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8" name="フリーフォーム 497">
                <a:extLst>
                  <a:ext uri="{FF2B5EF4-FFF2-40B4-BE49-F238E27FC236}">
                    <a16:creationId xmlns:a16="http://schemas.microsoft.com/office/drawing/2014/main" id="{3AE12B3E-3BBB-DF1C-CB24-A728E71A1B2C}"/>
                  </a:ext>
                </a:extLst>
              </p:cNvPr>
              <p:cNvSpPr/>
              <p:nvPr/>
            </p:nvSpPr>
            <p:spPr>
              <a:xfrm>
                <a:off x="4914766" y="5305423"/>
                <a:ext cx="143162" cy="146485"/>
              </a:xfrm>
              <a:custGeom>
                <a:avLst/>
                <a:gdLst>
                  <a:gd name="connsiteX0" fmla="*/ 50934 w 143162"/>
                  <a:gd name="connsiteY0" fmla="*/ 2 h 146485"/>
                  <a:gd name="connsiteX1" fmla="*/ 111259 w 143162"/>
                  <a:gd name="connsiteY1" fmla="*/ 111127 h 146485"/>
                  <a:gd name="connsiteX2" fmla="*/ 111259 w 143162"/>
                  <a:gd name="connsiteY2" fmla="*/ 139702 h 146485"/>
                  <a:gd name="connsiteX3" fmla="*/ 134 w 143162"/>
                  <a:gd name="connsiteY3" fmla="*/ 85727 h 146485"/>
                  <a:gd name="connsiteX4" fmla="*/ 136659 w 143162"/>
                  <a:gd name="connsiteY4" fmla="*/ 146052 h 146485"/>
                  <a:gd name="connsiteX5" fmla="*/ 114434 w 143162"/>
                  <a:gd name="connsiteY5" fmla="*/ 107952 h 146485"/>
                  <a:gd name="connsiteX6" fmla="*/ 50934 w 143162"/>
                  <a:gd name="connsiteY6" fmla="*/ 2 h 146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3162" h="146485">
                    <a:moveTo>
                      <a:pt x="50934" y="2"/>
                    </a:moveTo>
                    <a:cubicBezTo>
                      <a:pt x="50405" y="531"/>
                      <a:pt x="101205" y="87844"/>
                      <a:pt x="111259" y="111127"/>
                    </a:cubicBezTo>
                    <a:cubicBezTo>
                      <a:pt x="121313" y="134410"/>
                      <a:pt x="129780" y="143935"/>
                      <a:pt x="111259" y="139702"/>
                    </a:cubicBezTo>
                    <a:cubicBezTo>
                      <a:pt x="92738" y="135469"/>
                      <a:pt x="-4099" y="84669"/>
                      <a:pt x="134" y="85727"/>
                    </a:cubicBezTo>
                    <a:cubicBezTo>
                      <a:pt x="4367" y="86785"/>
                      <a:pt x="117609" y="142348"/>
                      <a:pt x="136659" y="146052"/>
                    </a:cubicBezTo>
                    <a:cubicBezTo>
                      <a:pt x="155709" y="149756"/>
                      <a:pt x="128192" y="129119"/>
                      <a:pt x="114434" y="107952"/>
                    </a:cubicBezTo>
                    <a:cubicBezTo>
                      <a:pt x="100676" y="86785"/>
                      <a:pt x="51463" y="-527"/>
                      <a:pt x="5093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9" name="フリーフォーム 498">
                <a:extLst>
                  <a:ext uri="{FF2B5EF4-FFF2-40B4-BE49-F238E27FC236}">
                    <a16:creationId xmlns:a16="http://schemas.microsoft.com/office/drawing/2014/main" id="{9B1F44FE-27CD-5523-CE52-62DA41857DC3}"/>
                  </a:ext>
                </a:extLst>
              </p:cNvPr>
              <p:cNvSpPr/>
              <p:nvPr/>
            </p:nvSpPr>
            <p:spPr>
              <a:xfrm>
                <a:off x="4931354" y="5314948"/>
                <a:ext cx="97995" cy="354508"/>
              </a:xfrm>
              <a:custGeom>
                <a:avLst/>
                <a:gdLst>
                  <a:gd name="connsiteX0" fmla="*/ 97846 w 97995"/>
                  <a:gd name="connsiteY0" fmla="*/ 2 h 354508"/>
                  <a:gd name="connsiteX1" fmla="*/ 24821 w 97995"/>
                  <a:gd name="connsiteY1" fmla="*/ 95252 h 354508"/>
                  <a:gd name="connsiteX2" fmla="*/ 34346 w 97995"/>
                  <a:gd name="connsiteY2" fmla="*/ 69852 h 354508"/>
                  <a:gd name="connsiteX3" fmla="*/ 27996 w 97995"/>
                  <a:gd name="connsiteY3" fmla="*/ 142877 h 354508"/>
                  <a:gd name="connsiteX4" fmla="*/ 27996 w 97995"/>
                  <a:gd name="connsiteY4" fmla="*/ 104777 h 354508"/>
                  <a:gd name="connsiteX5" fmla="*/ 18471 w 97995"/>
                  <a:gd name="connsiteY5" fmla="*/ 228602 h 354508"/>
                  <a:gd name="connsiteX6" fmla="*/ 34346 w 97995"/>
                  <a:gd name="connsiteY6" fmla="*/ 352427 h 354508"/>
                  <a:gd name="connsiteX7" fmla="*/ 21646 w 97995"/>
                  <a:gd name="connsiteY7" fmla="*/ 295277 h 354508"/>
                  <a:gd name="connsiteX8" fmla="*/ 21646 w 97995"/>
                  <a:gd name="connsiteY8" fmla="*/ 155577 h 354508"/>
                  <a:gd name="connsiteX9" fmla="*/ 21646 w 97995"/>
                  <a:gd name="connsiteY9" fmla="*/ 177802 h 354508"/>
                  <a:gd name="connsiteX10" fmla="*/ 27996 w 97995"/>
                  <a:gd name="connsiteY10" fmla="*/ 66677 h 354508"/>
                  <a:gd name="connsiteX11" fmla="*/ 2596 w 97995"/>
                  <a:gd name="connsiteY11" fmla="*/ 98427 h 354508"/>
                  <a:gd name="connsiteX12" fmla="*/ 97846 w 97995"/>
                  <a:gd name="connsiteY12" fmla="*/ 2 h 354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7995" h="354508">
                    <a:moveTo>
                      <a:pt x="97846" y="2"/>
                    </a:moveTo>
                    <a:cubicBezTo>
                      <a:pt x="101550" y="-527"/>
                      <a:pt x="35404" y="83610"/>
                      <a:pt x="24821" y="95252"/>
                    </a:cubicBezTo>
                    <a:cubicBezTo>
                      <a:pt x="14238" y="106894"/>
                      <a:pt x="33817" y="61915"/>
                      <a:pt x="34346" y="69852"/>
                    </a:cubicBezTo>
                    <a:cubicBezTo>
                      <a:pt x="34875" y="77790"/>
                      <a:pt x="29054" y="137056"/>
                      <a:pt x="27996" y="142877"/>
                    </a:cubicBezTo>
                    <a:cubicBezTo>
                      <a:pt x="26938" y="148698"/>
                      <a:pt x="29583" y="90490"/>
                      <a:pt x="27996" y="104777"/>
                    </a:cubicBezTo>
                    <a:cubicBezTo>
                      <a:pt x="26409" y="119064"/>
                      <a:pt x="17413" y="187327"/>
                      <a:pt x="18471" y="228602"/>
                    </a:cubicBezTo>
                    <a:cubicBezTo>
                      <a:pt x="19529" y="269877"/>
                      <a:pt x="33817" y="341315"/>
                      <a:pt x="34346" y="352427"/>
                    </a:cubicBezTo>
                    <a:cubicBezTo>
                      <a:pt x="34875" y="363539"/>
                      <a:pt x="23763" y="328085"/>
                      <a:pt x="21646" y="295277"/>
                    </a:cubicBezTo>
                    <a:cubicBezTo>
                      <a:pt x="19529" y="262469"/>
                      <a:pt x="21646" y="155577"/>
                      <a:pt x="21646" y="155577"/>
                    </a:cubicBezTo>
                    <a:cubicBezTo>
                      <a:pt x="21646" y="135998"/>
                      <a:pt x="20588" y="192619"/>
                      <a:pt x="21646" y="177802"/>
                    </a:cubicBezTo>
                    <a:cubicBezTo>
                      <a:pt x="22704" y="162985"/>
                      <a:pt x="31171" y="79906"/>
                      <a:pt x="27996" y="66677"/>
                    </a:cubicBezTo>
                    <a:cubicBezTo>
                      <a:pt x="24821" y="53448"/>
                      <a:pt x="-9575" y="107952"/>
                      <a:pt x="2596" y="98427"/>
                    </a:cubicBezTo>
                    <a:cubicBezTo>
                      <a:pt x="14767" y="88902"/>
                      <a:pt x="94142" y="531"/>
                      <a:pt x="9784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0" name="フリーフォーム 499">
                <a:extLst>
                  <a:ext uri="{FF2B5EF4-FFF2-40B4-BE49-F238E27FC236}">
                    <a16:creationId xmlns:a16="http://schemas.microsoft.com/office/drawing/2014/main" id="{36FFEB82-CC09-0A90-076F-44FBAF1FB074}"/>
                  </a:ext>
                </a:extLst>
              </p:cNvPr>
              <p:cNvSpPr/>
              <p:nvPr/>
            </p:nvSpPr>
            <p:spPr>
              <a:xfrm>
                <a:off x="4957898" y="5386199"/>
                <a:ext cx="61990" cy="249971"/>
              </a:xfrm>
              <a:custGeom>
                <a:avLst/>
                <a:gdLst>
                  <a:gd name="connsiteX0" fmla="*/ 58602 w 61990"/>
                  <a:gd name="connsiteY0" fmla="*/ 1776 h 249971"/>
                  <a:gd name="connsiteX1" fmla="*/ 30027 w 61990"/>
                  <a:gd name="connsiteY1" fmla="*/ 176401 h 249971"/>
                  <a:gd name="connsiteX2" fmla="*/ 39552 w 61990"/>
                  <a:gd name="connsiteY2" fmla="*/ 119251 h 249971"/>
                  <a:gd name="connsiteX3" fmla="*/ 1452 w 61990"/>
                  <a:gd name="connsiteY3" fmla="*/ 198626 h 249971"/>
                  <a:gd name="connsiteX4" fmla="*/ 10977 w 61990"/>
                  <a:gd name="connsiteY4" fmla="*/ 249426 h 249971"/>
                  <a:gd name="connsiteX5" fmla="*/ 39552 w 61990"/>
                  <a:gd name="connsiteY5" fmla="*/ 166876 h 249971"/>
                  <a:gd name="connsiteX6" fmla="*/ 36377 w 61990"/>
                  <a:gd name="connsiteY6" fmla="*/ 204976 h 249971"/>
                  <a:gd name="connsiteX7" fmla="*/ 61777 w 61990"/>
                  <a:gd name="connsiteY7" fmla="*/ 65276 h 249971"/>
                  <a:gd name="connsiteX8" fmla="*/ 49077 w 61990"/>
                  <a:gd name="connsiteY8" fmla="*/ 84326 h 249971"/>
                  <a:gd name="connsiteX9" fmla="*/ 58602 w 61990"/>
                  <a:gd name="connsiteY9" fmla="*/ 1776 h 24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990" h="249971">
                    <a:moveTo>
                      <a:pt x="58602" y="1776"/>
                    </a:moveTo>
                    <a:cubicBezTo>
                      <a:pt x="55427" y="17122"/>
                      <a:pt x="33202" y="156822"/>
                      <a:pt x="30027" y="176401"/>
                    </a:cubicBezTo>
                    <a:cubicBezTo>
                      <a:pt x="26852" y="195980"/>
                      <a:pt x="44314" y="115547"/>
                      <a:pt x="39552" y="119251"/>
                    </a:cubicBezTo>
                    <a:cubicBezTo>
                      <a:pt x="34790" y="122955"/>
                      <a:pt x="6214" y="176930"/>
                      <a:pt x="1452" y="198626"/>
                    </a:cubicBezTo>
                    <a:cubicBezTo>
                      <a:pt x="-3310" y="220322"/>
                      <a:pt x="4627" y="254718"/>
                      <a:pt x="10977" y="249426"/>
                    </a:cubicBezTo>
                    <a:cubicBezTo>
                      <a:pt x="17327" y="244134"/>
                      <a:pt x="35319" y="174284"/>
                      <a:pt x="39552" y="166876"/>
                    </a:cubicBezTo>
                    <a:cubicBezTo>
                      <a:pt x="43785" y="159468"/>
                      <a:pt x="32673" y="221909"/>
                      <a:pt x="36377" y="204976"/>
                    </a:cubicBezTo>
                    <a:cubicBezTo>
                      <a:pt x="40081" y="188043"/>
                      <a:pt x="59660" y="85384"/>
                      <a:pt x="61777" y="65276"/>
                    </a:cubicBezTo>
                    <a:cubicBezTo>
                      <a:pt x="63894" y="45168"/>
                      <a:pt x="49606" y="93322"/>
                      <a:pt x="49077" y="84326"/>
                    </a:cubicBezTo>
                    <a:cubicBezTo>
                      <a:pt x="48548" y="75330"/>
                      <a:pt x="61777" y="-13570"/>
                      <a:pt x="58602" y="17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1" name="フリーフォーム 500">
                <a:extLst>
                  <a:ext uri="{FF2B5EF4-FFF2-40B4-BE49-F238E27FC236}">
                    <a16:creationId xmlns:a16="http://schemas.microsoft.com/office/drawing/2014/main" id="{2C157142-151F-8F88-8C67-4DC4C0A2E8A9}"/>
                  </a:ext>
                </a:extLst>
              </p:cNvPr>
              <p:cNvSpPr/>
              <p:nvPr/>
            </p:nvSpPr>
            <p:spPr>
              <a:xfrm>
                <a:off x="4841661" y="5533701"/>
                <a:ext cx="155945" cy="341737"/>
              </a:xfrm>
              <a:custGeom>
                <a:avLst/>
                <a:gdLst>
                  <a:gd name="connsiteX0" fmla="*/ 155789 w 155945"/>
                  <a:gd name="connsiteY0" fmla="*/ 324 h 341737"/>
                  <a:gd name="connsiteX1" fmla="*/ 60539 w 155945"/>
                  <a:gd name="connsiteY1" fmla="*/ 149549 h 341737"/>
                  <a:gd name="connsiteX2" fmla="*/ 57364 w 155945"/>
                  <a:gd name="connsiteY2" fmla="*/ 209874 h 341737"/>
                  <a:gd name="connsiteX3" fmla="*/ 41489 w 155945"/>
                  <a:gd name="connsiteY3" fmla="*/ 216224 h 341737"/>
                  <a:gd name="connsiteX4" fmla="*/ 120864 w 155945"/>
                  <a:gd name="connsiteY4" fmla="*/ 340049 h 341737"/>
                  <a:gd name="connsiteX5" fmla="*/ 70064 w 155945"/>
                  <a:gd name="connsiteY5" fmla="*/ 282899 h 341737"/>
                  <a:gd name="connsiteX6" fmla="*/ 214 w 155945"/>
                  <a:gd name="connsiteY6" fmla="*/ 209874 h 341737"/>
                  <a:gd name="connsiteX7" fmla="*/ 47839 w 155945"/>
                  <a:gd name="connsiteY7" fmla="*/ 130499 h 341737"/>
                  <a:gd name="connsiteX8" fmla="*/ 35139 w 155945"/>
                  <a:gd name="connsiteY8" fmla="*/ 193999 h 341737"/>
                  <a:gd name="connsiteX9" fmla="*/ 155789 w 155945"/>
                  <a:gd name="connsiteY9" fmla="*/ 324 h 341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5945" h="341737">
                    <a:moveTo>
                      <a:pt x="155789" y="324"/>
                    </a:moveTo>
                    <a:cubicBezTo>
                      <a:pt x="160022" y="-7084"/>
                      <a:pt x="76943" y="114624"/>
                      <a:pt x="60539" y="149549"/>
                    </a:cubicBezTo>
                    <a:cubicBezTo>
                      <a:pt x="44135" y="184474"/>
                      <a:pt x="60539" y="198761"/>
                      <a:pt x="57364" y="209874"/>
                    </a:cubicBezTo>
                    <a:cubicBezTo>
                      <a:pt x="54189" y="220987"/>
                      <a:pt x="30906" y="194528"/>
                      <a:pt x="41489" y="216224"/>
                    </a:cubicBezTo>
                    <a:cubicBezTo>
                      <a:pt x="52072" y="237920"/>
                      <a:pt x="116102" y="328937"/>
                      <a:pt x="120864" y="340049"/>
                    </a:cubicBezTo>
                    <a:cubicBezTo>
                      <a:pt x="125626" y="351161"/>
                      <a:pt x="90172" y="304595"/>
                      <a:pt x="70064" y="282899"/>
                    </a:cubicBezTo>
                    <a:cubicBezTo>
                      <a:pt x="49956" y="261203"/>
                      <a:pt x="3918" y="235274"/>
                      <a:pt x="214" y="209874"/>
                    </a:cubicBezTo>
                    <a:cubicBezTo>
                      <a:pt x="-3490" y="184474"/>
                      <a:pt x="42018" y="133145"/>
                      <a:pt x="47839" y="130499"/>
                    </a:cubicBezTo>
                    <a:cubicBezTo>
                      <a:pt x="53660" y="127853"/>
                      <a:pt x="16618" y="216224"/>
                      <a:pt x="35139" y="193999"/>
                    </a:cubicBezTo>
                    <a:cubicBezTo>
                      <a:pt x="53660" y="171774"/>
                      <a:pt x="151556" y="7732"/>
                      <a:pt x="155789" y="3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2" name="フリーフォーム 501">
                <a:extLst>
                  <a:ext uri="{FF2B5EF4-FFF2-40B4-BE49-F238E27FC236}">
                    <a16:creationId xmlns:a16="http://schemas.microsoft.com/office/drawing/2014/main" id="{BD9C18E5-7B5A-EBD8-696F-B450F91A82E5}"/>
                  </a:ext>
                </a:extLst>
              </p:cNvPr>
              <p:cNvSpPr/>
              <p:nvPr/>
            </p:nvSpPr>
            <p:spPr>
              <a:xfrm>
                <a:off x="4959350" y="5587135"/>
                <a:ext cx="70531" cy="299947"/>
              </a:xfrm>
              <a:custGeom>
                <a:avLst/>
                <a:gdLst>
                  <a:gd name="connsiteX0" fmla="*/ 44450 w 70531"/>
                  <a:gd name="connsiteY0" fmla="*/ 865 h 299947"/>
                  <a:gd name="connsiteX1" fmla="*/ 60325 w 70531"/>
                  <a:gd name="connsiteY1" fmla="*/ 83415 h 299947"/>
                  <a:gd name="connsiteX2" fmla="*/ 9525 w 70531"/>
                  <a:gd name="connsiteY2" fmla="*/ 213590 h 299947"/>
                  <a:gd name="connsiteX3" fmla="*/ 22225 w 70531"/>
                  <a:gd name="connsiteY3" fmla="*/ 159615 h 299947"/>
                  <a:gd name="connsiteX4" fmla="*/ 0 w 70531"/>
                  <a:gd name="connsiteY4" fmla="*/ 299315 h 299947"/>
                  <a:gd name="connsiteX5" fmla="*/ 22225 w 70531"/>
                  <a:gd name="connsiteY5" fmla="*/ 207240 h 299947"/>
                  <a:gd name="connsiteX6" fmla="*/ 69850 w 70531"/>
                  <a:gd name="connsiteY6" fmla="*/ 111990 h 299947"/>
                  <a:gd name="connsiteX7" fmla="*/ 50800 w 70531"/>
                  <a:gd name="connsiteY7" fmla="*/ 134215 h 299947"/>
                  <a:gd name="connsiteX8" fmla="*/ 44450 w 70531"/>
                  <a:gd name="connsiteY8" fmla="*/ 865 h 299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0531" h="299947">
                    <a:moveTo>
                      <a:pt x="44450" y="865"/>
                    </a:moveTo>
                    <a:cubicBezTo>
                      <a:pt x="46037" y="-7602"/>
                      <a:pt x="66146" y="47961"/>
                      <a:pt x="60325" y="83415"/>
                    </a:cubicBezTo>
                    <a:cubicBezTo>
                      <a:pt x="54504" y="118869"/>
                      <a:pt x="15875" y="200890"/>
                      <a:pt x="9525" y="213590"/>
                    </a:cubicBezTo>
                    <a:cubicBezTo>
                      <a:pt x="3175" y="226290"/>
                      <a:pt x="23812" y="145328"/>
                      <a:pt x="22225" y="159615"/>
                    </a:cubicBezTo>
                    <a:cubicBezTo>
                      <a:pt x="20638" y="173902"/>
                      <a:pt x="0" y="291378"/>
                      <a:pt x="0" y="299315"/>
                    </a:cubicBezTo>
                    <a:cubicBezTo>
                      <a:pt x="0" y="307252"/>
                      <a:pt x="10583" y="238461"/>
                      <a:pt x="22225" y="207240"/>
                    </a:cubicBezTo>
                    <a:cubicBezTo>
                      <a:pt x="33867" y="176019"/>
                      <a:pt x="65088" y="124161"/>
                      <a:pt x="69850" y="111990"/>
                    </a:cubicBezTo>
                    <a:cubicBezTo>
                      <a:pt x="74612" y="99819"/>
                      <a:pt x="52917" y="146386"/>
                      <a:pt x="50800" y="134215"/>
                    </a:cubicBezTo>
                    <a:cubicBezTo>
                      <a:pt x="48683" y="122044"/>
                      <a:pt x="42863" y="9332"/>
                      <a:pt x="44450" y="8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3" name="フリーフォーム 502">
                <a:extLst>
                  <a:ext uri="{FF2B5EF4-FFF2-40B4-BE49-F238E27FC236}">
                    <a16:creationId xmlns:a16="http://schemas.microsoft.com/office/drawing/2014/main" id="{F07A6172-FF54-09C3-F688-EB519E1B47B0}"/>
                  </a:ext>
                </a:extLst>
              </p:cNvPr>
              <p:cNvSpPr/>
              <p:nvPr/>
            </p:nvSpPr>
            <p:spPr>
              <a:xfrm>
                <a:off x="4942377" y="5565731"/>
                <a:ext cx="147803" cy="620461"/>
              </a:xfrm>
              <a:custGeom>
                <a:avLst/>
                <a:gdLst>
                  <a:gd name="connsiteX0" fmla="*/ 93173 w 147803"/>
                  <a:gd name="connsiteY0" fmla="*/ 44 h 620461"/>
                  <a:gd name="connsiteX1" fmla="*/ 99523 w 147803"/>
                  <a:gd name="connsiteY1" fmla="*/ 155619 h 620461"/>
                  <a:gd name="connsiteX2" fmla="*/ 102698 w 147803"/>
                  <a:gd name="connsiteY2" fmla="*/ 117519 h 620461"/>
                  <a:gd name="connsiteX3" fmla="*/ 36023 w 147803"/>
                  <a:gd name="connsiteY3" fmla="*/ 276269 h 620461"/>
                  <a:gd name="connsiteX4" fmla="*/ 48723 w 147803"/>
                  <a:gd name="connsiteY4" fmla="*/ 234994 h 620461"/>
                  <a:gd name="connsiteX5" fmla="*/ 36023 w 147803"/>
                  <a:gd name="connsiteY5" fmla="*/ 298494 h 620461"/>
                  <a:gd name="connsiteX6" fmla="*/ 42373 w 147803"/>
                  <a:gd name="connsiteY6" fmla="*/ 371519 h 620461"/>
                  <a:gd name="connsiteX7" fmla="*/ 39198 w 147803"/>
                  <a:gd name="connsiteY7" fmla="*/ 317544 h 620461"/>
                  <a:gd name="connsiteX8" fmla="*/ 105873 w 147803"/>
                  <a:gd name="connsiteY8" fmla="*/ 517569 h 620461"/>
                  <a:gd name="connsiteX9" fmla="*/ 147148 w 147803"/>
                  <a:gd name="connsiteY9" fmla="*/ 619169 h 620461"/>
                  <a:gd name="connsiteX10" fmla="*/ 121748 w 147803"/>
                  <a:gd name="connsiteY10" fmla="*/ 555669 h 620461"/>
                  <a:gd name="connsiteX11" fmla="*/ 7448 w 147803"/>
                  <a:gd name="connsiteY11" fmla="*/ 298494 h 620461"/>
                  <a:gd name="connsiteX12" fmla="*/ 16973 w 147803"/>
                  <a:gd name="connsiteY12" fmla="*/ 298494 h 620461"/>
                  <a:gd name="connsiteX13" fmla="*/ 64598 w 147803"/>
                  <a:gd name="connsiteY13" fmla="*/ 200069 h 620461"/>
                  <a:gd name="connsiteX14" fmla="*/ 93173 w 147803"/>
                  <a:gd name="connsiteY14" fmla="*/ 139744 h 620461"/>
                  <a:gd name="connsiteX15" fmla="*/ 93173 w 147803"/>
                  <a:gd name="connsiteY15" fmla="*/ 44 h 6204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7803" h="620461">
                    <a:moveTo>
                      <a:pt x="93173" y="44"/>
                    </a:moveTo>
                    <a:cubicBezTo>
                      <a:pt x="94231" y="2690"/>
                      <a:pt x="97936" y="136040"/>
                      <a:pt x="99523" y="155619"/>
                    </a:cubicBezTo>
                    <a:cubicBezTo>
                      <a:pt x="101110" y="175198"/>
                      <a:pt x="113281" y="97411"/>
                      <a:pt x="102698" y="117519"/>
                    </a:cubicBezTo>
                    <a:cubicBezTo>
                      <a:pt x="92115" y="137627"/>
                      <a:pt x="45019" y="256690"/>
                      <a:pt x="36023" y="276269"/>
                    </a:cubicBezTo>
                    <a:cubicBezTo>
                      <a:pt x="27027" y="295848"/>
                      <a:pt x="48723" y="231290"/>
                      <a:pt x="48723" y="234994"/>
                    </a:cubicBezTo>
                    <a:cubicBezTo>
                      <a:pt x="48723" y="238698"/>
                      <a:pt x="37081" y="275740"/>
                      <a:pt x="36023" y="298494"/>
                    </a:cubicBezTo>
                    <a:cubicBezTo>
                      <a:pt x="34965" y="321248"/>
                      <a:pt x="41844" y="368344"/>
                      <a:pt x="42373" y="371519"/>
                    </a:cubicBezTo>
                    <a:cubicBezTo>
                      <a:pt x="42902" y="374694"/>
                      <a:pt x="28615" y="293202"/>
                      <a:pt x="39198" y="317544"/>
                    </a:cubicBezTo>
                    <a:cubicBezTo>
                      <a:pt x="49781" y="341886"/>
                      <a:pt x="87881" y="467298"/>
                      <a:pt x="105873" y="517569"/>
                    </a:cubicBezTo>
                    <a:cubicBezTo>
                      <a:pt x="123865" y="567840"/>
                      <a:pt x="144502" y="612819"/>
                      <a:pt x="147148" y="619169"/>
                    </a:cubicBezTo>
                    <a:cubicBezTo>
                      <a:pt x="149794" y="625519"/>
                      <a:pt x="145031" y="609115"/>
                      <a:pt x="121748" y="555669"/>
                    </a:cubicBezTo>
                    <a:cubicBezTo>
                      <a:pt x="98465" y="502223"/>
                      <a:pt x="24910" y="341356"/>
                      <a:pt x="7448" y="298494"/>
                    </a:cubicBezTo>
                    <a:cubicBezTo>
                      <a:pt x="-10014" y="255632"/>
                      <a:pt x="7448" y="314898"/>
                      <a:pt x="16973" y="298494"/>
                    </a:cubicBezTo>
                    <a:cubicBezTo>
                      <a:pt x="26498" y="282090"/>
                      <a:pt x="51898" y="226527"/>
                      <a:pt x="64598" y="200069"/>
                    </a:cubicBezTo>
                    <a:cubicBezTo>
                      <a:pt x="77298" y="173611"/>
                      <a:pt x="88411" y="166202"/>
                      <a:pt x="93173" y="139744"/>
                    </a:cubicBezTo>
                    <a:cubicBezTo>
                      <a:pt x="97935" y="113286"/>
                      <a:pt x="92115" y="-2602"/>
                      <a:pt x="93173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4" name="フリーフォーム 503">
                <a:extLst>
                  <a:ext uri="{FF2B5EF4-FFF2-40B4-BE49-F238E27FC236}">
                    <a16:creationId xmlns:a16="http://schemas.microsoft.com/office/drawing/2014/main" id="{E72FCD93-3C34-0DC6-A366-2CA2CB1C3F3E}"/>
                  </a:ext>
                </a:extLst>
              </p:cNvPr>
              <p:cNvSpPr/>
              <p:nvPr/>
            </p:nvSpPr>
            <p:spPr>
              <a:xfrm>
                <a:off x="4824886" y="5728385"/>
                <a:ext cx="230003" cy="433540"/>
              </a:xfrm>
              <a:custGeom>
                <a:avLst/>
                <a:gdLst>
                  <a:gd name="connsiteX0" fmla="*/ 1114 w 230003"/>
                  <a:gd name="connsiteY0" fmla="*/ 2490 h 433540"/>
                  <a:gd name="connsiteX1" fmla="*/ 80489 w 230003"/>
                  <a:gd name="connsiteY1" fmla="*/ 189815 h 433540"/>
                  <a:gd name="connsiteX2" fmla="*/ 83664 w 230003"/>
                  <a:gd name="connsiteY2" fmla="*/ 94565 h 433540"/>
                  <a:gd name="connsiteX3" fmla="*/ 118589 w 230003"/>
                  <a:gd name="connsiteY3" fmla="*/ 208865 h 433540"/>
                  <a:gd name="connsiteX4" fmla="*/ 118589 w 230003"/>
                  <a:gd name="connsiteY4" fmla="*/ 161240 h 433540"/>
                  <a:gd name="connsiteX5" fmla="*/ 226539 w 230003"/>
                  <a:gd name="connsiteY5" fmla="*/ 431115 h 433540"/>
                  <a:gd name="connsiteX6" fmla="*/ 194789 w 230003"/>
                  <a:gd name="connsiteY6" fmla="*/ 285065 h 433540"/>
                  <a:gd name="connsiteX7" fmla="*/ 109064 w 230003"/>
                  <a:gd name="connsiteY7" fmla="*/ 129490 h 433540"/>
                  <a:gd name="connsiteX8" fmla="*/ 39214 w 230003"/>
                  <a:gd name="connsiteY8" fmla="*/ 85040 h 433540"/>
                  <a:gd name="connsiteX9" fmla="*/ 1114 w 230003"/>
                  <a:gd name="connsiteY9" fmla="*/ 2490 h 433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003" h="433540">
                    <a:moveTo>
                      <a:pt x="1114" y="2490"/>
                    </a:moveTo>
                    <a:cubicBezTo>
                      <a:pt x="7993" y="19952"/>
                      <a:pt x="66731" y="174469"/>
                      <a:pt x="80489" y="189815"/>
                    </a:cubicBezTo>
                    <a:cubicBezTo>
                      <a:pt x="94247" y="205161"/>
                      <a:pt x="77314" y="91390"/>
                      <a:pt x="83664" y="94565"/>
                    </a:cubicBezTo>
                    <a:cubicBezTo>
                      <a:pt x="90014" y="97740"/>
                      <a:pt x="112768" y="197753"/>
                      <a:pt x="118589" y="208865"/>
                    </a:cubicBezTo>
                    <a:cubicBezTo>
                      <a:pt x="124410" y="219977"/>
                      <a:pt x="100597" y="124198"/>
                      <a:pt x="118589" y="161240"/>
                    </a:cubicBezTo>
                    <a:cubicBezTo>
                      <a:pt x="136581" y="198282"/>
                      <a:pt x="213839" y="410478"/>
                      <a:pt x="226539" y="431115"/>
                    </a:cubicBezTo>
                    <a:cubicBezTo>
                      <a:pt x="239239" y="451752"/>
                      <a:pt x="214368" y="335336"/>
                      <a:pt x="194789" y="285065"/>
                    </a:cubicBezTo>
                    <a:cubicBezTo>
                      <a:pt x="175210" y="234794"/>
                      <a:pt x="134993" y="162827"/>
                      <a:pt x="109064" y="129490"/>
                    </a:cubicBezTo>
                    <a:cubicBezTo>
                      <a:pt x="83135" y="96153"/>
                      <a:pt x="57735" y="105677"/>
                      <a:pt x="39214" y="85040"/>
                    </a:cubicBezTo>
                    <a:cubicBezTo>
                      <a:pt x="20693" y="64403"/>
                      <a:pt x="-5765" y="-14972"/>
                      <a:pt x="1114" y="24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5" name="フリーフォーム 504">
                <a:extLst>
                  <a:ext uri="{FF2B5EF4-FFF2-40B4-BE49-F238E27FC236}">
                    <a16:creationId xmlns:a16="http://schemas.microsoft.com/office/drawing/2014/main" id="{DC9572C9-5687-F65C-DEF6-A51EC7BAC848}"/>
                  </a:ext>
                </a:extLst>
              </p:cNvPr>
              <p:cNvSpPr/>
              <p:nvPr/>
            </p:nvSpPr>
            <p:spPr>
              <a:xfrm>
                <a:off x="5835587" y="4828707"/>
                <a:ext cx="223869" cy="343477"/>
              </a:xfrm>
              <a:custGeom>
                <a:avLst/>
                <a:gdLst>
                  <a:gd name="connsiteX0" fmla="*/ 222313 w 223869"/>
                  <a:gd name="connsiteY0" fmla="*/ 3643 h 343477"/>
                  <a:gd name="connsiteX1" fmla="*/ 69913 w 223869"/>
                  <a:gd name="connsiteY1" fmla="*/ 219543 h 343477"/>
                  <a:gd name="connsiteX2" fmla="*/ 114363 w 223869"/>
                  <a:gd name="connsiteY2" fmla="*/ 152868 h 343477"/>
                  <a:gd name="connsiteX3" fmla="*/ 63 w 223869"/>
                  <a:gd name="connsiteY3" fmla="*/ 343368 h 343477"/>
                  <a:gd name="connsiteX4" fmla="*/ 98488 w 223869"/>
                  <a:gd name="connsiteY4" fmla="*/ 178268 h 343477"/>
                  <a:gd name="connsiteX5" fmla="*/ 123888 w 223869"/>
                  <a:gd name="connsiteY5" fmla="*/ 44918 h 343477"/>
                  <a:gd name="connsiteX6" fmla="*/ 149288 w 223869"/>
                  <a:gd name="connsiteY6" fmla="*/ 79843 h 343477"/>
                  <a:gd name="connsiteX7" fmla="*/ 222313 w 223869"/>
                  <a:gd name="connsiteY7" fmla="*/ 3643 h 343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3869" h="343477">
                    <a:moveTo>
                      <a:pt x="222313" y="3643"/>
                    </a:moveTo>
                    <a:cubicBezTo>
                      <a:pt x="209084" y="26926"/>
                      <a:pt x="87905" y="194672"/>
                      <a:pt x="69913" y="219543"/>
                    </a:cubicBezTo>
                    <a:cubicBezTo>
                      <a:pt x="51921" y="244414"/>
                      <a:pt x="126005" y="132231"/>
                      <a:pt x="114363" y="152868"/>
                    </a:cubicBezTo>
                    <a:cubicBezTo>
                      <a:pt x="102721" y="173505"/>
                      <a:pt x="2709" y="339135"/>
                      <a:pt x="63" y="343368"/>
                    </a:cubicBezTo>
                    <a:cubicBezTo>
                      <a:pt x="-2583" y="347601"/>
                      <a:pt x="77851" y="228010"/>
                      <a:pt x="98488" y="178268"/>
                    </a:cubicBezTo>
                    <a:cubicBezTo>
                      <a:pt x="119125" y="128526"/>
                      <a:pt x="115421" y="61322"/>
                      <a:pt x="123888" y="44918"/>
                    </a:cubicBezTo>
                    <a:cubicBezTo>
                      <a:pt x="132355" y="28514"/>
                      <a:pt x="138176" y="83547"/>
                      <a:pt x="149288" y="79843"/>
                    </a:cubicBezTo>
                    <a:cubicBezTo>
                      <a:pt x="160400" y="76139"/>
                      <a:pt x="235542" y="-19640"/>
                      <a:pt x="222313" y="36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6" name="フリーフォーム 505">
                <a:extLst>
                  <a:ext uri="{FF2B5EF4-FFF2-40B4-BE49-F238E27FC236}">
                    <a16:creationId xmlns:a16="http://schemas.microsoft.com/office/drawing/2014/main" id="{BE3ABBFF-FC0E-5DBA-D70C-067CA35DA446}"/>
                  </a:ext>
                </a:extLst>
              </p:cNvPr>
              <p:cNvSpPr/>
              <p:nvPr/>
            </p:nvSpPr>
            <p:spPr>
              <a:xfrm>
                <a:off x="6079921" y="5063829"/>
                <a:ext cx="67699" cy="203916"/>
              </a:xfrm>
              <a:custGeom>
                <a:avLst/>
                <a:gdLst>
                  <a:gd name="connsiteX0" fmla="*/ 66879 w 67699"/>
                  <a:gd name="connsiteY0" fmla="*/ 296 h 203916"/>
                  <a:gd name="connsiteX1" fmla="*/ 9729 w 67699"/>
                  <a:gd name="connsiteY1" fmla="*/ 95546 h 203916"/>
                  <a:gd name="connsiteX2" fmla="*/ 204 w 67699"/>
                  <a:gd name="connsiteY2" fmla="*/ 203496 h 203916"/>
                  <a:gd name="connsiteX3" fmla="*/ 6554 w 67699"/>
                  <a:gd name="connsiteY3" fmla="*/ 130471 h 203916"/>
                  <a:gd name="connsiteX4" fmla="*/ 41479 w 67699"/>
                  <a:gd name="connsiteY4" fmla="*/ 66971 h 203916"/>
                  <a:gd name="connsiteX5" fmla="*/ 66879 w 67699"/>
                  <a:gd name="connsiteY5" fmla="*/ 296 h 20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699" h="203916">
                    <a:moveTo>
                      <a:pt x="66879" y="296"/>
                    </a:moveTo>
                    <a:cubicBezTo>
                      <a:pt x="61587" y="5059"/>
                      <a:pt x="20841" y="61679"/>
                      <a:pt x="9729" y="95546"/>
                    </a:cubicBezTo>
                    <a:cubicBezTo>
                      <a:pt x="-1384" y="129413"/>
                      <a:pt x="733" y="197675"/>
                      <a:pt x="204" y="203496"/>
                    </a:cubicBezTo>
                    <a:cubicBezTo>
                      <a:pt x="-325" y="209317"/>
                      <a:pt x="-325" y="153225"/>
                      <a:pt x="6554" y="130471"/>
                    </a:cubicBezTo>
                    <a:cubicBezTo>
                      <a:pt x="13433" y="107717"/>
                      <a:pt x="32483" y="84434"/>
                      <a:pt x="41479" y="66971"/>
                    </a:cubicBezTo>
                    <a:cubicBezTo>
                      <a:pt x="50475" y="49509"/>
                      <a:pt x="72171" y="-4467"/>
                      <a:pt x="66879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7" name="フリーフォーム 506">
                <a:extLst>
                  <a:ext uri="{FF2B5EF4-FFF2-40B4-BE49-F238E27FC236}">
                    <a16:creationId xmlns:a16="http://schemas.microsoft.com/office/drawing/2014/main" id="{17610873-D35B-FAF9-83AC-BF959013E03B}"/>
                  </a:ext>
                </a:extLst>
              </p:cNvPr>
              <p:cNvSpPr/>
              <p:nvPr/>
            </p:nvSpPr>
            <p:spPr>
              <a:xfrm>
                <a:off x="5857866" y="5133742"/>
                <a:ext cx="172533" cy="225767"/>
              </a:xfrm>
              <a:custGeom>
                <a:avLst/>
                <a:gdLst>
                  <a:gd name="connsiteX0" fmla="*/ 9 w 172533"/>
                  <a:gd name="connsiteY0" fmla="*/ 233 h 225767"/>
                  <a:gd name="connsiteX1" fmla="*/ 114309 w 172533"/>
                  <a:gd name="connsiteY1" fmla="*/ 162158 h 225767"/>
                  <a:gd name="connsiteX2" fmla="*/ 171459 w 172533"/>
                  <a:gd name="connsiteY2" fmla="*/ 225658 h 225767"/>
                  <a:gd name="connsiteX3" fmla="*/ 152409 w 172533"/>
                  <a:gd name="connsiteY3" fmla="*/ 174858 h 225767"/>
                  <a:gd name="connsiteX4" fmla="*/ 161934 w 172533"/>
                  <a:gd name="connsiteY4" fmla="*/ 82783 h 225767"/>
                  <a:gd name="connsiteX5" fmla="*/ 136534 w 172533"/>
                  <a:gd name="connsiteY5" fmla="*/ 190733 h 225767"/>
                  <a:gd name="connsiteX6" fmla="*/ 107959 w 172533"/>
                  <a:gd name="connsiteY6" fmla="*/ 127233 h 225767"/>
                  <a:gd name="connsiteX7" fmla="*/ 9 w 172533"/>
                  <a:gd name="connsiteY7" fmla="*/ 233 h 2257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533" h="225767">
                    <a:moveTo>
                      <a:pt x="9" y="233"/>
                    </a:moveTo>
                    <a:cubicBezTo>
                      <a:pt x="1067" y="6054"/>
                      <a:pt x="85734" y="124587"/>
                      <a:pt x="114309" y="162158"/>
                    </a:cubicBezTo>
                    <a:cubicBezTo>
                      <a:pt x="142884" y="199729"/>
                      <a:pt x="165109" y="223541"/>
                      <a:pt x="171459" y="225658"/>
                    </a:cubicBezTo>
                    <a:cubicBezTo>
                      <a:pt x="177809" y="227775"/>
                      <a:pt x="153997" y="198671"/>
                      <a:pt x="152409" y="174858"/>
                    </a:cubicBezTo>
                    <a:cubicBezTo>
                      <a:pt x="150821" y="151045"/>
                      <a:pt x="164580" y="80137"/>
                      <a:pt x="161934" y="82783"/>
                    </a:cubicBezTo>
                    <a:cubicBezTo>
                      <a:pt x="159288" y="85429"/>
                      <a:pt x="145530" y="183325"/>
                      <a:pt x="136534" y="190733"/>
                    </a:cubicBezTo>
                    <a:cubicBezTo>
                      <a:pt x="127538" y="198141"/>
                      <a:pt x="126480" y="155279"/>
                      <a:pt x="107959" y="127233"/>
                    </a:cubicBezTo>
                    <a:cubicBezTo>
                      <a:pt x="89438" y="99187"/>
                      <a:pt x="-1049" y="-5588"/>
                      <a:pt x="9" y="2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8" name="フリーフォーム 507">
                <a:extLst>
                  <a:ext uri="{FF2B5EF4-FFF2-40B4-BE49-F238E27FC236}">
                    <a16:creationId xmlns:a16="http://schemas.microsoft.com/office/drawing/2014/main" id="{9E7603D7-8E8A-5B38-1131-64CEF185D2CA}"/>
                  </a:ext>
                </a:extLst>
              </p:cNvPr>
              <p:cNvSpPr/>
              <p:nvPr/>
            </p:nvSpPr>
            <p:spPr>
              <a:xfrm>
                <a:off x="5895946" y="5113186"/>
                <a:ext cx="92108" cy="303391"/>
              </a:xfrm>
              <a:custGeom>
                <a:avLst/>
                <a:gdLst>
                  <a:gd name="connsiteX0" fmla="*/ 92104 w 92108"/>
                  <a:gd name="connsiteY0" fmla="*/ 1739 h 303391"/>
                  <a:gd name="connsiteX1" fmla="*/ 38129 w 92108"/>
                  <a:gd name="connsiteY1" fmla="*/ 182714 h 303391"/>
                  <a:gd name="connsiteX2" fmla="*/ 66704 w 92108"/>
                  <a:gd name="connsiteY2" fmla="*/ 189064 h 303391"/>
                  <a:gd name="connsiteX3" fmla="*/ 38129 w 92108"/>
                  <a:gd name="connsiteY3" fmla="*/ 255739 h 303391"/>
                  <a:gd name="connsiteX4" fmla="*/ 29 w 92108"/>
                  <a:gd name="connsiteY4" fmla="*/ 303364 h 303391"/>
                  <a:gd name="connsiteX5" fmla="*/ 44479 w 92108"/>
                  <a:gd name="connsiteY5" fmla="*/ 249389 h 303391"/>
                  <a:gd name="connsiteX6" fmla="*/ 60354 w 92108"/>
                  <a:gd name="connsiteY6" fmla="*/ 258914 h 303391"/>
                  <a:gd name="connsiteX7" fmla="*/ 60354 w 92108"/>
                  <a:gd name="connsiteY7" fmla="*/ 204939 h 303391"/>
                  <a:gd name="connsiteX8" fmla="*/ 28604 w 92108"/>
                  <a:gd name="connsiteY8" fmla="*/ 179539 h 303391"/>
                  <a:gd name="connsiteX9" fmla="*/ 34954 w 92108"/>
                  <a:gd name="connsiteY9" fmla="*/ 135089 h 303391"/>
                  <a:gd name="connsiteX10" fmla="*/ 28604 w 92108"/>
                  <a:gd name="connsiteY10" fmla="*/ 55714 h 303391"/>
                  <a:gd name="connsiteX11" fmla="*/ 41304 w 92108"/>
                  <a:gd name="connsiteY11" fmla="*/ 87464 h 303391"/>
                  <a:gd name="connsiteX12" fmla="*/ 92104 w 92108"/>
                  <a:gd name="connsiteY12" fmla="*/ 1739 h 3033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2108" h="303391">
                    <a:moveTo>
                      <a:pt x="92104" y="1739"/>
                    </a:moveTo>
                    <a:cubicBezTo>
                      <a:pt x="91575" y="17614"/>
                      <a:pt x="42362" y="151493"/>
                      <a:pt x="38129" y="182714"/>
                    </a:cubicBezTo>
                    <a:cubicBezTo>
                      <a:pt x="33896" y="213935"/>
                      <a:pt x="66704" y="176893"/>
                      <a:pt x="66704" y="189064"/>
                    </a:cubicBezTo>
                    <a:cubicBezTo>
                      <a:pt x="66704" y="201235"/>
                      <a:pt x="49241" y="236689"/>
                      <a:pt x="38129" y="255739"/>
                    </a:cubicBezTo>
                    <a:cubicBezTo>
                      <a:pt x="27017" y="274789"/>
                      <a:pt x="-1029" y="304422"/>
                      <a:pt x="29" y="303364"/>
                    </a:cubicBezTo>
                    <a:cubicBezTo>
                      <a:pt x="1087" y="302306"/>
                      <a:pt x="44479" y="249389"/>
                      <a:pt x="44479" y="249389"/>
                    </a:cubicBezTo>
                    <a:cubicBezTo>
                      <a:pt x="54533" y="241981"/>
                      <a:pt x="57708" y="266322"/>
                      <a:pt x="60354" y="258914"/>
                    </a:cubicBezTo>
                    <a:cubicBezTo>
                      <a:pt x="63000" y="251506"/>
                      <a:pt x="65646" y="218168"/>
                      <a:pt x="60354" y="204939"/>
                    </a:cubicBezTo>
                    <a:cubicBezTo>
                      <a:pt x="55062" y="191710"/>
                      <a:pt x="32837" y="191181"/>
                      <a:pt x="28604" y="179539"/>
                    </a:cubicBezTo>
                    <a:cubicBezTo>
                      <a:pt x="24371" y="167897"/>
                      <a:pt x="34954" y="155726"/>
                      <a:pt x="34954" y="135089"/>
                    </a:cubicBezTo>
                    <a:cubicBezTo>
                      <a:pt x="34954" y="114452"/>
                      <a:pt x="27546" y="63651"/>
                      <a:pt x="28604" y="55714"/>
                    </a:cubicBezTo>
                    <a:cubicBezTo>
                      <a:pt x="29662" y="47777"/>
                      <a:pt x="33367" y="91168"/>
                      <a:pt x="41304" y="87464"/>
                    </a:cubicBezTo>
                    <a:cubicBezTo>
                      <a:pt x="49241" y="83760"/>
                      <a:pt x="92633" y="-14136"/>
                      <a:pt x="92104" y="17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9" name="フリーフォーム 508">
                <a:extLst>
                  <a:ext uri="{FF2B5EF4-FFF2-40B4-BE49-F238E27FC236}">
                    <a16:creationId xmlns:a16="http://schemas.microsoft.com/office/drawing/2014/main" id="{2A6DF66C-3406-3020-D1ED-EAC9B9A0545D}"/>
                  </a:ext>
                </a:extLst>
              </p:cNvPr>
              <p:cNvSpPr/>
              <p:nvPr/>
            </p:nvSpPr>
            <p:spPr>
              <a:xfrm>
                <a:off x="5863921" y="5123751"/>
                <a:ext cx="67016" cy="273798"/>
              </a:xfrm>
              <a:custGeom>
                <a:avLst/>
                <a:gdLst>
                  <a:gd name="connsiteX0" fmla="*/ 66979 w 67016"/>
                  <a:gd name="connsiteY0" fmla="*/ 699 h 273798"/>
                  <a:gd name="connsiteX1" fmla="*/ 304 w 67016"/>
                  <a:gd name="connsiteY1" fmla="*/ 159449 h 273798"/>
                  <a:gd name="connsiteX2" fmla="*/ 41579 w 67016"/>
                  <a:gd name="connsiteY2" fmla="*/ 124524 h 273798"/>
                  <a:gd name="connsiteX3" fmla="*/ 25704 w 67016"/>
                  <a:gd name="connsiteY3" fmla="*/ 194374 h 273798"/>
                  <a:gd name="connsiteX4" fmla="*/ 32054 w 67016"/>
                  <a:gd name="connsiteY4" fmla="*/ 273749 h 273798"/>
                  <a:gd name="connsiteX5" fmla="*/ 19354 w 67016"/>
                  <a:gd name="connsiteY5" fmla="*/ 207074 h 273798"/>
                  <a:gd name="connsiteX6" fmla="*/ 19354 w 67016"/>
                  <a:gd name="connsiteY6" fmla="*/ 257874 h 273798"/>
                  <a:gd name="connsiteX7" fmla="*/ 9829 w 67016"/>
                  <a:gd name="connsiteY7" fmla="*/ 159449 h 273798"/>
                  <a:gd name="connsiteX8" fmla="*/ 9829 w 67016"/>
                  <a:gd name="connsiteY8" fmla="*/ 73724 h 273798"/>
                  <a:gd name="connsiteX9" fmla="*/ 9829 w 67016"/>
                  <a:gd name="connsiteY9" fmla="*/ 99124 h 273798"/>
                  <a:gd name="connsiteX10" fmla="*/ 66979 w 67016"/>
                  <a:gd name="connsiteY10" fmla="*/ 699 h 273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016" h="273798">
                    <a:moveTo>
                      <a:pt x="66979" y="699"/>
                    </a:moveTo>
                    <a:cubicBezTo>
                      <a:pt x="65392" y="10753"/>
                      <a:pt x="4537" y="138812"/>
                      <a:pt x="304" y="159449"/>
                    </a:cubicBezTo>
                    <a:cubicBezTo>
                      <a:pt x="-3929" y="180086"/>
                      <a:pt x="37346" y="118703"/>
                      <a:pt x="41579" y="124524"/>
                    </a:cubicBezTo>
                    <a:cubicBezTo>
                      <a:pt x="45812" y="130345"/>
                      <a:pt x="27291" y="169503"/>
                      <a:pt x="25704" y="194374"/>
                    </a:cubicBezTo>
                    <a:cubicBezTo>
                      <a:pt x="24116" y="219245"/>
                      <a:pt x="33112" y="271632"/>
                      <a:pt x="32054" y="273749"/>
                    </a:cubicBezTo>
                    <a:cubicBezTo>
                      <a:pt x="30996" y="275866"/>
                      <a:pt x="21471" y="209720"/>
                      <a:pt x="19354" y="207074"/>
                    </a:cubicBezTo>
                    <a:cubicBezTo>
                      <a:pt x="17237" y="204428"/>
                      <a:pt x="20942" y="265812"/>
                      <a:pt x="19354" y="257874"/>
                    </a:cubicBezTo>
                    <a:cubicBezTo>
                      <a:pt x="17766" y="249936"/>
                      <a:pt x="11416" y="190141"/>
                      <a:pt x="9829" y="159449"/>
                    </a:cubicBezTo>
                    <a:cubicBezTo>
                      <a:pt x="8241" y="128757"/>
                      <a:pt x="9829" y="73724"/>
                      <a:pt x="9829" y="73724"/>
                    </a:cubicBezTo>
                    <a:cubicBezTo>
                      <a:pt x="9829" y="63670"/>
                      <a:pt x="-225" y="106003"/>
                      <a:pt x="9829" y="99124"/>
                    </a:cubicBezTo>
                    <a:cubicBezTo>
                      <a:pt x="19883" y="92245"/>
                      <a:pt x="68566" y="-9355"/>
                      <a:pt x="66979" y="6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0" name="フリーフォーム 509">
                <a:extLst>
                  <a:ext uri="{FF2B5EF4-FFF2-40B4-BE49-F238E27FC236}">
                    <a16:creationId xmlns:a16="http://schemas.microsoft.com/office/drawing/2014/main" id="{748BD941-5E65-99E8-FD55-2E817B53D1AD}"/>
                  </a:ext>
                </a:extLst>
              </p:cNvPr>
              <p:cNvSpPr/>
              <p:nvPr/>
            </p:nvSpPr>
            <p:spPr>
              <a:xfrm>
                <a:off x="5114838" y="5340224"/>
                <a:ext cx="369297" cy="277748"/>
              </a:xfrm>
              <a:custGeom>
                <a:avLst/>
                <a:gdLst>
                  <a:gd name="connsiteX0" fmla="*/ 368387 w 369297"/>
                  <a:gd name="connsiteY0" fmla="*/ 126 h 277748"/>
                  <a:gd name="connsiteX1" fmla="*/ 269962 w 369297"/>
                  <a:gd name="connsiteY1" fmla="*/ 95376 h 277748"/>
                  <a:gd name="connsiteX2" fmla="*/ 222337 w 369297"/>
                  <a:gd name="connsiteY2" fmla="*/ 120776 h 277748"/>
                  <a:gd name="connsiteX3" fmla="*/ 279487 w 369297"/>
                  <a:gd name="connsiteY3" fmla="*/ 82676 h 277748"/>
                  <a:gd name="connsiteX4" fmla="*/ 231862 w 369297"/>
                  <a:gd name="connsiteY4" fmla="*/ 263651 h 277748"/>
                  <a:gd name="connsiteX5" fmla="*/ 133437 w 369297"/>
                  <a:gd name="connsiteY5" fmla="*/ 222376 h 277748"/>
                  <a:gd name="connsiteX6" fmla="*/ 212812 w 369297"/>
                  <a:gd name="connsiteY6" fmla="*/ 263651 h 277748"/>
                  <a:gd name="connsiteX7" fmla="*/ 87 w 369297"/>
                  <a:gd name="connsiteY7" fmla="*/ 231901 h 277748"/>
                  <a:gd name="connsiteX8" fmla="*/ 187412 w 369297"/>
                  <a:gd name="connsiteY8" fmla="*/ 276351 h 277748"/>
                  <a:gd name="connsiteX9" fmla="*/ 241387 w 369297"/>
                  <a:gd name="connsiteY9" fmla="*/ 168401 h 277748"/>
                  <a:gd name="connsiteX10" fmla="*/ 235037 w 369297"/>
                  <a:gd name="connsiteY10" fmla="*/ 241426 h 277748"/>
                  <a:gd name="connsiteX11" fmla="*/ 254087 w 369297"/>
                  <a:gd name="connsiteY11" fmla="*/ 104901 h 277748"/>
                  <a:gd name="connsiteX12" fmla="*/ 206462 w 369297"/>
                  <a:gd name="connsiteY12" fmla="*/ 117601 h 277748"/>
                  <a:gd name="connsiteX13" fmla="*/ 368387 w 369297"/>
                  <a:gd name="connsiteY13" fmla="*/ 126 h 277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9297" h="277748">
                    <a:moveTo>
                      <a:pt x="368387" y="126"/>
                    </a:moveTo>
                    <a:cubicBezTo>
                      <a:pt x="378970" y="-3578"/>
                      <a:pt x="294304" y="75268"/>
                      <a:pt x="269962" y="95376"/>
                    </a:cubicBezTo>
                    <a:cubicBezTo>
                      <a:pt x="245620" y="115484"/>
                      <a:pt x="220749" y="122893"/>
                      <a:pt x="222337" y="120776"/>
                    </a:cubicBezTo>
                    <a:cubicBezTo>
                      <a:pt x="223925" y="118659"/>
                      <a:pt x="277899" y="58863"/>
                      <a:pt x="279487" y="82676"/>
                    </a:cubicBezTo>
                    <a:cubicBezTo>
                      <a:pt x="281075" y="106489"/>
                      <a:pt x="256204" y="240368"/>
                      <a:pt x="231862" y="263651"/>
                    </a:cubicBezTo>
                    <a:cubicBezTo>
                      <a:pt x="207520" y="286934"/>
                      <a:pt x="136612" y="222376"/>
                      <a:pt x="133437" y="222376"/>
                    </a:cubicBezTo>
                    <a:cubicBezTo>
                      <a:pt x="130262" y="222376"/>
                      <a:pt x="235037" y="262064"/>
                      <a:pt x="212812" y="263651"/>
                    </a:cubicBezTo>
                    <a:cubicBezTo>
                      <a:pt x="190587" y="265238"/>
                      <a:pt x="4320" y="229784"/>
                      <a:pt x="87" y="231901"/>
                    </a:cubicBezTo>
                    <a:cubicBezTo>
                      <a:pt x="-4146" y="234018"/>
                      <a:pt x="147195" y="286934"/>
                      <a:pt x="187412" y="276351"/>
                    </a:cubicBezTo>
                    <a:cubicBezTo>
                      <a:pt x="227629" y="265768"/>
                      <a:pt x="233450" y="174222"/>
                      <a:pt x="241387" y="168401"/>
                    </a:cubicBezTo>
                    <a:cubicBezTo>
                      <a:pt x="249324" y="162580"/>
                      <a:pt x="232920" y="252009"/>
                      <a:pt x="235037" y="241426"/>
                    </a:cubicBezTo>
                    <a:cubicBezTo>
                      <a:pt x="237154" y="230843"/>
                      <a:pt x="258849" y="125538"/>
                      <a:pt x="254087" y="104901"/>
                    </a:cubicBezTo>
                    <a:cubicBezTo>
                      <a:pt x="249325" y="84264"/>
                      <a:pt x="187941" y="128714"/>
                      <a:pt x="206462" y="117601"/>
                    </a:cubicBezTo>
                    <a:cubicBezTo>
                      <a:pt x="224983" y="106489"/>
                      <a:pt x="357804" y="3830"/>
                      <a:pt x="368387" y="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1" name="フリーフォーム 510">
                <a:extLst>
                  <a:ext uri="{FF2B5EF4-FFF2-40B4-BE49-F238E27FC236}">
                    <a16:creationId xmlns:a16="http://schemas.microsoft.com/office/drawing/2014/main" id="{426C77E3-8224-7296-95E8-78E5CAD0AD28}"/>
                  </a:ext>
                </a:extLst>
              </p:cNvPr>
              <p:cNvSpPr/>
              <p:nvPr/>
            </p:nvSpPr>
            <p:spPr>
              <a:xfrm>
                <a:off x="5036418" y="5548302"/>
                <a:ext cx="195990" cy="185825"/>
              </a:xfrm>
              <a:custGeom>
                <a:avLst/>
                <a:gdLst>
                  <a:gd name="connsiteX0" fmla="*/ 2307 w 195990"/>
                  <a:gd name="connsiteY0" fmla="*/ 1598 h 185825"/>
                  <a:gd name="connsiteX1" fmla="*/ 161057 w 195990"/>
                  <a:gd name="connsiteY1" fmla="*/ 103198 h 185825"/>
                  <a:gd name="connsiteX2" fmla="*/ 195982 w 195990"/>
                  <a:gd name="connsiteY2" fmla="*/ 103198 h 185825"/>
                  <a:gd name="connsiteX3" fmla="*/ 164232 w 195990"/>
                  <a:gd name="connsiteY3" fmla="*/ 115898 h 185825"/>
                  <a:gd name="connsiteX4" fmla="*/ 145182 w 195990"/>
                  <a:gd name="connsiteY4" fmla="*/ 185748 h 185825"/>
                  <a:gd name="connsiteX5" fmla="*/ 157882 w 195990"/>
                  <a:gd name="connsiteY5" fmla="*/ 128598 h 185825"/>
                  <a:gd name="connsiteX6" fmla="*/ 129307 w 195990"/>
                  <a:gd name="connsiteY6" fmla="*/ 80973 h 185825"/>
                  <a:gd name="connsiteX7" fmla="*/ 68982 w 195990"/>
                  <a:gd name="connsiteY7" fmla="*/ 42873 h 185825"/>
                  <a:gd name="connsiteX8" fmla="*/ 2307 w 195990"/>
                  <a:gd name="connsiteY8" fmla="*/ 1598 h 18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5990" h="185825">
                    <a:moveTo>
                      <a:pt x="2307" y="1598"/>
                    </a:moveTo>
                    <a:cubicBezTo>
                      <a:pt x="17653" y="11652"/>
                      <a:pt x="128778" y="86265"/>
                      <a:pt x="161057" y="103198"/>
                    </a:cubicBezTo>
                    <a:cubicBezTo>
                      <a:pt x="193336" y="120131"/>
                      <a:pt x="195453" y="101081"/>
                      <a:pt x="195982" y="103198"/>
                    </a:cubicBezTo>
                    <a:cubicBezTo>
                      <a:pt x="196511" y="105315"/>
                      <a:pt x="172699" y="102140"/>
                      <a:pt x="164232" y="115898"/>
                    </a:cubicBezTo>
                    <a:cubicBezTo>
                      <a:pt x="155765" y="129656"/>
                      <a:pt x="146240" y="183631"/>
                      <a:pt x="145182" y="185748"/>
                    </a:cubicBezTo>
                    <a:cubicBezTo>
                      <a:pt x="144124" y="187865"/>
                      <a:pt x="160528" y="146061"/>
                      <a:pt x="157882" y="128598"/>
                    </a:cubicBezTo>
                    <a:cubicBezTo>
                      <a:pt x="155236" y="111135"/>
                      <a:pt x="144124" y="95260"/>
                      <a:pt x="129307" y="80973"/>
                    </a:cubicBezTo>
                    <a:cubicBezTo>
                      <a:pt x="114490" y="66686"/>
                      <a:pt x="85386" y="53985"/>
                      <a:pt x="68982" y="42873"/>
                    </a:cubicBezTo>
                    <a:cubicBezTo>
                      <a:pt x="52578" y="31761"/>
                      <a:pt x="-13039" y="-8456"/>
                      <a:pt x="2307" y="15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0" name="フリーフォーム 419">
                <a:extLst>
                  <a:ext uri="{FF2B5EF4-FFF2-40B4-BE49-F238E27FC236}">
                    <a16:creationId xmlns:a16="http://schemas.microsoft.com/office/drawing/2014/main" id="{00F554ED-541D-52BD-4CDE-824BED58FAF3}"/>
                  </a:ext>
                </a:extLst>
              </p:cNvPr>
              <p:cNvSpPr/>
              <p:nvPr/>
            </p:nvSpPr>
            <p:spPr>
              <a:xfrm>
                <a:off x="5040267" y="5594347"/>
                <a:ext cx="169919" cy="146360"/>
              </a:xfrm>
              <a:custGeom>
                <a:avLst/>
                <a:gdLst>
                  <a:gd name="connsiteX0" fmla="*/ 157208 w 169919"/>
                  <a:gd name="connsiteY0" fmla="*/ 3 h 146360"/>
                  <a:gd name="connsiteX1" fmla="*/ 100058 w 169919"/>
                  <a:gd name="connsiteY1" fmla="*/ 69853 h 146360"/>
                  <a:gd name="connsiteX2" fmla="*/ 93708 w 169919"/>
                  <a:gd name="connsiteY2" fmla="*/ 88903 h 146360"/>
                  <a:gd name="connsiteX3" fmla="*/ 119108 w 169919"/>
                  <a:gd name="connsiteY3" fmla="*/ 98428 h 146360"/>
                  <a:gd name="connsiteX4" fmla="*/ 77833 w 169919"/>
                  <a:gd name="connsiteY4" fmla="*/ 82553 h 146360"/>
                  <a:gd name="connsiteX5" fmla="*/ 169908 w 169919"/>
                  <a:gd name="connsiteY5" fmla="*/ 146053 h 146360"/>
                  <a:gd name="connsiteX6" fmla="*/ 84183 w 169919"/>
                  <a:gd name="connsiteY6" fmla="*/ 104778 h 146360"/>
                  <a:gd name="connsiteX7" fmla="*/ 87358 w 169919"/>
                  <a:gd name="connsiteY7" fmla="*/ 60328 h 146360"/>
                  <a:gd name="connsiteX8" fmla="*/ 68308 w 169919"/>
                  <a:gd name="connsiteY8" fmla="*/ 60328 h 146360"/>
                  <a:gd name="connsiteX9" fmla="*/ 1633 w 169919"/>
                  <a:gd name="connsiteY9" fmla="*/ 66678 h 146360"/>
                  <a:gd name="connsiteX10" fmla="*/ 157208 w 169919"/>
                  <a:gd name="connsiteY10" fmla="*/ 3 h 146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9919" h="146360">
                    <a:moveTo>
                      <a:pt x="157208" y="3"/>
                    </a:moveTo>
                    <a:cubicBezTo>
                      <a:pt x="173612" y="532"/>
                      <a:pt x="100058" y="69853"/>
                      <a:pt x="100058" y="69853"/>
                    </a:cubicBezTo>
                    <a:cubicBezTo>
                      <a:pt x="89475" y="84670"/>
                      <a:pt x="90533" y="84141"/>
                      <a:pt x="93708" y="88903"/>
                    </a:cubicBezTo>
                    <a:cubicBezTo>
                      <a:pt x="96883" y="93665"/>
                      <a:pt x="121754" y="99486"/>
                      <a:pt x="119108" y="98428"/>
                    </a:cubicBezTo>
                    <a:cubicBezTo>
                      <a:pt x="116462" y="97370"/>
                      <a:pt x="69366" y="74616"/>
                      <a:pt x="77833" y="82553"/>
                    </a:cubicBezTo>
                    <a:cubicBezTo>
                      <a:pt x="86300" y="90491"/>
                      <a:pt x="168850" y="142349"/>
                      <a:pt x="169908" y="146053"/>
                    </a:cubicBezTo>
                    <a:cubicBezTo>
                      <a:pt x="170966" y="149757"/>
                      <a:pt x="97941" y="119066"/>
                      <a:pt x="84183" y="104778"/>
                    </a:cubicBezTo>
                    <a:cubicBezTo>
                      <a:pt x="70425" y="90490"/>
                      <a:pt x="90004" y="67736"/>
                      <a:pt x="87358" y="60328"/>
                    </a:cubicBezTo>
                    <a:cubicBezTo>
                      <a:pt x="84712" y="52920"/>
                      <a:pt x="82595" y="59270"/>
                      <a:pt x="68308" y="60328"/>
                    </a:cubicBezTo>
                    <a:cubicBezTo>
                      <a:pt x="54021" y="61386"/>
                      <a:pt x="-11067" y="71441"/>
                      <a:pt x="1633" y="66678"/>
                    </a:cubicBezTo>
                    <a:cubicBezTo>
                      <a:pt x="14333" y="61915"/>
                      <a:pt x="140804" y="-526"/>
                      <a:pt x="15720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3" name="フリーフォーム 432">
                <a:extLst>
                  <a:ext uri="{FF2B5EF4-FFF2-40B4-BE49-F238E27FC236}">
                    <a16:creationId xmlns:a16="http://schemas.microsoft.com/office/drawing/2014/main" id="{B85099B2-A269-762E-4BC4-98D69179D0D2}"/>
                  </a:ext>
                </a:extLst>
              </p:cNvPr>
              <p:cNvSpPr/>
              <p:nvPr/>
            </p:nvSpPr>
            <p:spPr>
              <a:xfrm>
                <a:off x="5342766" y="5591175"/>
                <a:ext cx="283465" cy="162613"/>
              </a:xfrm>
              <a:custGeom>
                <a:avLst/>
                <a:gdLst>
                  <a:gd name="connsiteX0" fmla="*/ 283334 w 283465"/>
                  <a:gd name="connsiteY0" fmla="*/ 0 h 162613"/>
                  <a:gd name="connsiteX1" fmla="*/ 175384 w 283465"/>
                  <a:gd name="connsiteY1" fmla="*/ 63500 h 162613"/>
                  <a:gd name="connsiteX2" fmla="*/ 203959 w 283465"/>
                  <a:gd name="connsiteY2" fmla="*/ 47625 h 162613"/>
                  <a:gd name="connsiteX3" fmla="*/ 137284 w 283465"/>
                  <a:gd name="connsiteY3" fmla="*/ 92075 h 162613"/>
                  <a:gd name="connsiteX4" fmla="*/ 759 w 283465"/>
                  <a:gd name="connsiteY4" fmla="*/ 104775 h 162613"/>
                  <a:gd name="connsiteX5" fmla="*/ 80134 w 283465"/>
                  <a:gd name="connsiteY5" fmla="*/ 107950 h 162613"/>
                  <a:gd name="connsiteX6" fmla="*/ 35684 w 283465"/>
                  <a:gd name="connsiteY6" fmla="*/ 136525 h 162613"/>
                  <a:gd name="connsiteX7" fmla="*/ 13459 w 283465"/>
                  <a:gd name="connsiteY7" fmla="*/ 161925 h 162613"/>
                  <a:gd name="connsiteX8" fmla="*/ 70609 w 283465"/>
                  <a:gd name="connsiteY8" fmla="*/ 107950 h 162613"/>
                  <a:gd name="connsiteX9" fmla="*/ 124584 w 283465"/>
                  <a:gd name="connsiteY9" fmla="*/ 85725 h 162613"/>
                  <a:gd name="connsiteX10" fmla="*/ 162684 w 283465"/>
                  <a:gd name="connsiteY10" fmla="*/ 44450 h 162613"/>
                  <a:gd name="connsiteX11" fmla="*/ 149984 w 283465"/>
                  <a:gd name="connsiteY11" fmla="*/ 63500 h 162613"/>
                  <a:gd name="connsiteX12" fmla="*/ 283334 w 283465"/>
                  <a:gd name="connsiteY12" fmla="*/ 0 h 162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3465" h="162613">
                    <a:moveTo>
                      <a:pt x="283334" y="0"/>
                    </a:moveTo>
                    <a:cubicBezTo>
                      <a:pt x="287567" y="0"/>
                      <a:pt x="188613" y="55563"/>
                      <a:pt x="175384" y="63500"/>
                    </a:cubicBezTo>
                    <a:cubicBezTo>
                      <a:pt x="162155" y="71437"/>
                      <a:pt x="210309" y="42863"/>
                      <a:pt x="203959" y="47625"/>
                    </a:cubicBezTo>
                    <a:cubicBezTo>
                      <a:pt x="197609" y="52387"/>
                      <a:pt x="171151" y="82550"/>
                      <a:pt x="137284" y="92075"/>
                    </a:cubicBezTo>
                    <a:cubicBezTo>
                      <a:pt x="103417" y="101600"/>
                      <a:pt x="10284" y="102129"/>
                      <a:pt x="759" y="104775"/>
                    </a:cubicBezTo>
                    <a:cubicBezTo>
                      <a:pt x="-8766" y="107421"/>
                      <a:pt x="74313" y="102658"/>
                      <a:pt x="80134" y="107950"/>
                    </a:cubicBezTo>
                    <a:cubicBezTo>
                      <a:pt x="85955" y="113242"/>
                      <a:pt x="46796" y="127529"/>
                      <a:pt x="35684" y="136525"/>
                    </a:cubicBezTo>
                    <a:cubicBezTo>
                      <a:pt x="24572" y="145521"/>
                      <a:pt x="7638" y="166687"/>
                      <a:pt x="13459" y="161925"/>
                    </a:cubicBezTo>
                    <a:cubicBezTo>
                      <a:pt x="19280" y="157163"/>
                      <a:pt x="52088" y="120650"/>
                      <a:pt x="70609" y="107950"/>
                    </a:cubicBezTo>
                    <a:cubicBezTo>
                      <a:pt x="89130" y="95250"/>
                      <a:pt x="109238" y="96308"/>
                      <a:pt x="124584" y="85725"/>
                    </a:cubicBezTo>
                    <a:cubicBezTo>
                      <a:pt x="139930" y="75142"/>
                      <a:pt x="158451" y="48154"/>
                      <a:pt x="162684" y="44450"/>
                    </a:cubicBezTo>
                    <a:cubicBezTo>
                      <a:pt x="166917" y="40746"/>
                      <a:pt x="133051" y="66675"/>
                      <a:pt x="149984" y="63500"/>
                    </a:cubicBezTo>
                    <a:cubicBezTo>
                      <a:pt x="166917" y="60325"/>
                      <a:pt x="279101" y="0"/>
                      <a:pt x="28333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2" name="フリーフォーム 511">
                <a:extLst>
                  <a:ext uri="{FF2B5EF4-FFF2-40B4-BE49-F238E27FC236}">
                    <a16:creationId xmlns:a16="http://schemas.microsoft.com/office/drawing/2014/main" id="{F2AC3BE5-50E9-E7AF-6000-DA9752818A13}"/>
                  </a:ext>
                </a:extLst>
              </p:cNvPr>
              <p:cNvSpPr/>
              <p:nvPr/>
            </p:nvSpPr>
            <p:spPr>
              <a:xfrm>
                <a:off x="5066777" y="5677525"/>
                <a:ext cx="153000" cy="533096"/>
              </a:xfrm>
              <a:custGeom>
                <a:avLst/>
                <a:gdLst>
                  <a:gd name="connsiteX0" fmla="*/ 523 w 153000"/>
                  <a:gd name="connsiteY0" fmla="*/ 2550 h 533096"/>
                  <a:gd name="connsiteX1" fmla="*/ 140223 w 153000"/>
                  <a:gd name="connsiteY1" fmla="*/ 215275 h 533096"/>
                  <a:gd name="connsiteX2" fmla="*/ 143398 w 153000"/>
                  <a:gd name="connsiteY2" fmla="*/ 174000 h 533096"/>
                  <a:gd name="connsiteX3" fmla="*/ 111648 w 153000"/>
                  <a:gd name="connsiteY3" fmla="*/ 408950 h 533096"/>
                  <a:gd name="connsiteX4" fmla="*/ 60848 w 153000"/>
                  <a:gd name="connsiteY4" fmla="*/ 532775 h 533096"/>
                  <a:gd name="connsiteX5" fmla="*/ 83073 w 153000"/>
                  <a:gd name="connsiteY5" fmla="*/ 440700 h 533096"/>
                  <a:gd name="connsiteX6" fmla="*/ 51323 w 153000"/>
                  <a:gd name="connsiteY6" fmla="*/ 316875 h 533096"/>
                  <a:gd name="connsiteX7" fmla="*/ 51323 w 153000"/>
                  <a:gd name="connsiteY7" fmla="*/ 386725 h 533096"/>
                  <a:gd name="connsiteX8" fmla="*/ 114823 w 153000"/>
                  <a:gd name="connsiteY8" fmla="*/ 272425 h 533096"/>
                  <a:gd name="connsiteX9" fmla="*/ 114823 w 153000"/>
                  <a:gd name="connsiteY9" fmla="*/ 440700 h 533096"/>
                  <a:gd name="connsiteX10" fmla="*/ 140223 w 153000"/>
                  <a:gd name="connsiteY10" fmla="*/ 253375 h 533096"/>
                  <a:gd name="connsiteX11" fmla="*/ 114823 w 153000"/>
                  <a:gd name="connsiteY11" fmla="*/ 186700 h 533096"/>
                  <a:gd name="connsiteX12" fmla="*/ 95773 w 153000"/>
                  <a:gd name="connsiteY12" fmla="*/ 104150 h 533096"/>
                  <a:gd name="connsiteX13" fmla="*/ 114823 w 153000"/>
                  <a:gd name="connsiteY13" fmla="*/ 170825 h 533096"/>
                  <a:gd name="connsiteX14" fmla="*/ 92598 w 153000"/>
                  <a:gd name="connsiteY14" fmla="*/ 100975 h 533096"/>
                  <a:gd name="connsiteX15" fmla="*/ 523 w 153000"/>
                  <a:gd name="connsiteY15" fmla="*/ 2550 h 533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3000" h="533096">
                    <a:moveTo>
                      <a:pt x="523" y="2550"/>
                    </a:moveTo>
                    <a:cubicBezTo>
                      <a:pt x="8460" y="21600"/>
                      <a:pt x="116411" y="186700"/>
                      <a:pt x="140223" y="215275"/>
                    </a:cubicBezTo>
                    <a:cubicBezTo>
                      <a:pt x="164035" y="243850"/>
                      <a:pt x="148161" y="141721"/>
                      <a:pt x="143398" y="174000"/>
                    </a:cubicBezTo>
                    <a:cubicBezTo>
                      <a:pt x="138636" y="206279"/>
                      <a:pt x="125406" y="349154"/>
                      <a:pt x="111648" y="408950"/>
                    </a:cubicBezTo>
                    <a:cubicBezTo>
                      <a:pt x="97890" y="468746"/>
                      <a:pt x="65611" y="527483"/>
                      <a:pt x="60848" y="532775"/>
                    </a:cubicBezTo>
                    <a:cubicBezTo>
                      <a:pt x="56086" y="538067"/>
                      <a:pt x="84661" y="476683"/>
                      <a:pt x="83073" y="440700"/>
                    </a:cubicBezTo>
                    <a:cubicBezTo>
                      <a:pt x="81486" y="404717"/>
                      <a:pt x="56615" y="325871"/>
                      <a:pt x="51323" y="316875"/>
                    </a:cubicBezTo>
                    <a:cubicBezTo>
                      <a:pt x="46031" y="307879"/>
                      <a:pt x="40740" y="394133"/>
                      <a:pt x="51323" y="386725"/>
                    </a:cubicBezTo>
                    <a:cubicBezTo>
                      <a:pt x="61906" y="379317"/>
                      <a:pt x="104240" y="263429"/>
                      <a:pt x="114823" y="272425"/>
                    </a:cubicBezTo>
                    <a:cubicBezTo>
                      <a:pt x="125406" y="281421"/>
                      <a:pt x="110590" y="443875"/>
                      <a:pt x="114823" y="440700"/>
                    </a:cubicBezTo>
                    <a:cubicBezTo>
                      <a:pt x="119056" y="437525"/>
                      <a:pt x="140223" y="295708"/>
                      <a:pt x="140223" y="253375"/>
                    </a:cubicBezTo>
                    <a:cubicBezTo>
                      <a:pt x="140223" y="211042"/>
                      <a:pt x="122231" y="211571"/>
                      <a:pt x="114823" y="186700"/>
                    </a:cubicBezTo>
                    <a:cubicBezTo>
                      <a:pt x="107415" y="161829"/>
                      <a:pt x="95773" y="106796"/>
                      <a:pt x="95773" y="104150"/>
                    </a:cubicBezTo>
                    <a:cubicBezTo>
                      <a:pt x="95773" y="101504"/>
                      <a:pt x="115352" y="171354"/>
                      <a:pt x="114823" y="170825"/>
                    </a:cubicBezTo>
                    <a:cubicBezTo>
                      <a:pt x="114294" y="170296"/>
                      <a:pt x="107944" y="125317"/>
                      <a:pt x="92598" y="100975"/>
                    </a:cubicBezTo>
                    <a:cubicBezTo>
                      <a:pt x="77252" y="76633"/>
                      <a:pt x="-7414" y="-16500"/>
                      <a:pt x="523" y="25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3" name="フリーフォーム 512">
                <a:extLst>
                  <a:ext uri="{FF2B5EF4-FFF2-40B4-BE49-F238E27FC236}">
                    <a16:creationId xmlns:a16="http://schemas.microsoft.com/office/drawing/2014/main" id="{64A6C302-37DC-D4C2-D3E7-30F5C659472F}"/>
                  </a:ext>
                </a:extLst>
              </p:cNvPr>
              <p:cNvSpPr/>
              <p:nvPr/>
            </p:nvSpPr>
            <p:spPr>
              <a:xfrm>
                <a:off x="5260728" y="5622874"/>
                <a:ext cx="348607" cy="159103"/>
              </a:xfrm>
              <a:custGeom>
                <a:avLst/>
                <a:gdLst>
                  <a:gd name="connsiteX0" fmla="*/ 346322 w 348607"/>
                  <a:gd name="connsiteY0" fmla="*/ 51 h 159103"/>
                  <a:gd name="connsiteX1" fmla="*/ 282822 w 348607"/>
                  <a:gd name="connsiteY1" fmla="*/ 82601 h 159103"/>
                  <a:gd name="connsiteX2" fmla="*/ 146297 w 348607"/>
                  <a:gd name="connsiteY2" fmla="*/ 127051 h 159103"/>
                  <a:gd name="connsiteX3" fmla="*/ 225672 w 348607"/>
                  <a:gd name="connsiteY3" fmla="*/ 123876 h 159103"/>
                  <a:gd name="connsiteX4" fmla="*/ 38347 w 348607"/>
                  <a:gd name="connsiteY4" fmla="*/ 133401 h 159103"/>
                  <a:gd name="connsiteX5" fmla="*/ 9772 w 348607"/>
                  <a:gd name="connsiteY5" fmla="*/ 158801 h 159103"/>
                  <a:gd name="connsiteX6" fmla="*/ 162172 w 348607"/>
                  <a:gd name="connsiteY6" fmla="*/ 114351 h 159103"/>
                  <a:gd name="connsiteX7" fmla="*/ 41522 w 348607"/>
                  <a:gd name="connsiteY7" fmla="*/ 152451 h 159103"/>
                  <a:gd name="connsiteX8" fmla="*/ 206622 w 348607"/>
                  <a:gd name="connsiteY8" fmla="*/ 95301 h 159103"/>
                  <a:gd name="connsiteX9" fmla="*/ 346322 w 348607"/>
                  <a:gd name="connsiteY9" fmla="*/ 51 h 159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8607" h="159103">
                    <a:moveTo>
                      <a:pt x="346322" y="51"/>
                    </a:moveTo>
                    <a:cubicBezTo>
                      <a:pt x="359022" y="-2066"/>
                      <a:pt x="316159" y="61434"/>
                      <a:pt x="282822" y="82601"/>
                    </a:cubicBezTo>
                    <a:cubicBezTo>
                      <a:pt x="249485" y="103768"/>
                      <a:pt x="155822" y="120172"/>
                      <a:pt x="146297" y="127051"/>
                    </a:cubicBezTo>
                    <a:cubicBezTo>
                      <a:pt x="136772" y="133930"/>
                      <a:pt x="225672" y="123876"/>
                      <a:pt x="225672" y="123876"/>
                    </a:cubicBezTo>
                    <a:cubicBezTo>
                      <a:pt x="207681" y="124934"/>
                      <a:pt x="74330" y="127580"/>
                      <a:pt x="38347" y="133401"/>
                    </a:cubicBezTo>
                    <a:cubicBezTo>
                      <a:pt x="2364" y="139222"/>
                      <a:pt x="-10866" y="161976"/>
                      <a:pt x="9772" y="158801"/>
                    </a:cubicBezTo>
                    <a:cubicBezTo>
                      <a:pt x="30409" y="155626"/>
                      <a:pt x="156881" y="115409"/>
                      <a:pt x="162172" y="114351"/>
                    </a:cubicBezTo>
                    <a:cubicBezTo>
                      <a:pt x="167463" y="113293"/>
                      <a:pt x="34114" y="155626"/>
                      <a:pt x="41522" y="152451"/>
                    </a:cubicBezTo>
                    <a:cubicBezTo>
                      <a:pt x="48930" y="149276"/>
                      <a:pt x="154234" y="115939"/>
                      <a:pt x="206622" y="95301"/>
                    </a:cubicBezTo>
                    <a:cubicBezTo>
                      <a:pt x="259009" y="74664"/>
                      <a:pt x="333622" y="2168"/>
                      <a:pt x="346322" y="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4" name="フリーフォーム 513">
                <a:extLst>
                  <a:ext uri="{FF2B5EF4-FFF2-40B4-BE49-F238E27FC236}">
                    <a16:creationId xmlns:a16="http://schemas.microsoft.com/office/drawing/2014/main" id="{B1361855-5B76-C126-CAFE-74AEAAB3D5B7}"/>
                  </a:ext>
                </a:extLst>
              </p:cNvPr>
              <p:cNvSpPr/>
              <p:nvPr/>
            </p:nvSpPr>
            <p:spPr>
              <a:xfrm>
                <a:off x="5514198" y="5689586"/>
                <a:ext cx="42108" cy="422953"/>
              </a:xfrm>
              <a:custGeom>
                <a:avLst/>
                <a:gdLst>
                  <a:gd name="connsiteX0" fmla="*/ 19827 w 42108"/>
                  <a:gd name="connsiteY0" fmla="*/ 14 h 422953"/>
                  <a:gd name="connsiteX1" fmla="*/ 29352 w 42108"/>
                  <a:gd name="connsiteY1" fmla="*/ 190514 h 422953"/>
                  <a:gd name="connsiteX2" fmla="*/ 42052 w 42108"/>
                  <a:gd name="connsiteY2" fmla="*/ 123839 h 422953"/>
                  <a:gd name="connsiteX3" fmla="*/ 32527 w 42108"/>
                  <a:gd name="connsiteY3" fmla="*/ 288939 h 422953"/>
                  <a:gd name="connsiteX4" fmla="*/ 777 w 42108"/>
                  <a:gd name="connsiteY4" fmla="*/ 422289 h 422953"/>
                  <a:gd name="connsiteX5" fmla="*/ 10302 w 42108"/>
                  <a:gd name="connsiteY5" fmla="*/ 333389 h 422953"/>
                  <a:gd name="connsiteX6" fmla="*/ 16652 w 42108"/>
                  <a:gd name="connsiteY6" fmla="*/ 180989 h 422953"/>
                  <a:gd name="connsiteX7" fmla="*/ 19827 w 42108"/>
                  <a:gd name="connsiteY7" fmla="*/ 14 h 422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108" h="422953">
                    <a:moveTo>
                      <a:pt x="19827" y="14"/>
                    </a:moveTo>
                    <a:cubicBezTo>
                      <a:pt x="21944" y="1602"/>
                      <a:pt x="25648" y="169876"/>
                      <a:pt x="29352" y="190514"/>
                    </a:cubicBezTo>
                    <a:cubicBezTo>
                      <a:pt x="33056" y="211152"/>
                      <a:pt x="41523" y="107435"/>
                      <a:pt x="42052" y="123839"/>
                    </a:cubicBezTo>
                    <a:cubicBezTo>
                      <a:pt x="42581" y="140243"/>
                      <a:pt x="39406" y="239197"/>
                      <a:pt x="32527" y="288939"/>
                    </a:cubicBezTo>
                    <a:cubicBezTo>
                      <a:pt x="25648" y="338681"/>
                      <a:pt x="4481" y="414881"/>
                      <a:pt x="777" y="422289"/>
                    </a:cubicBezTo>
                    <a:cubicBezTo>
                      <a:pt x="-2927" y="429697"/>
                      <a:pt x="7656" y="373606"/>
                      <a:pt x="10302" y="333389"/>
                    </a:cubicBezTo>
                    <a:cubicBezTo>
                      <a:pt x="12948" y="293172"/>
                      <a:pt x="17181" y="231789"/>
                      <a:pt x="16652" y="180989"/>
                    </a:cubicBezTo>
                    <a:cubicBezTo>
                      <a:pt x="16123" y="130189"/>
                      <a:pt x="17710" y="-1574"/>
                      <a:pt x="19827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5" name="フリーフォーム 514">
                <a:extLst>
                  <a:ext uri="{FF2B5EF4-FFF2-40B4-BE49-F238E27FC236}">
                    <a16:creationId xmlns:a16="http://schemas.microsoft.com/office/drawing/2014/main" id="{813BC7A2-AE47-885C-3443-6A15446C4F2D}"/>
                  </a:ext>
                </a:extLst>
              </p:cNvPr>
              <p:cNvSpPr/>
              <p:nvPr/>
            </p:nvSpPr>
            <p:spPr>
              <a:xfrm>
                <a:off x="5380680" y="5708823"/>
                <a:ext cx="188555" cy="425290"/>
              </a:xfrm>
              <a:custGeom>
                <a:avLst/>
                <a:gdLst>
                  <a:gd name="connsiteX0" fmla="*/ 188270 w 188555"/>
                  <a:gd name="connsiteY0" fmla="*/ 12527 h 425290"/>
                  <a:gd name="connsiteX1" fmla="*/ 73970 w 188555"/>
                  <a:gd name="connsiteY1" fmla="*/ 66502 h 425290"/>
                  <a:gd name="connsiteX2" fmla="*/ 73970 w 188555"/>
                  <a:gd name="connsiteY2" fmla="*/ 88727 h 425290"/>
                  <a:gd name="connsiteX3" fmla="*/ 26345 w 188555"/>
                  <a:gd name="connsiteY3" fmla="*/ 107777 h 425290"/>
                  <a:gd name="connsiteX4" fmla="*/ 32695 w 188555"/>
                  <a:gd name="connsiteY4" fmla="*/ 177627 h 425290"/>
                  <a:gd name="connsiteX5" fmla="*/ 45395 w 188555"/>
                  <a:gd name="connsiteY5" fmla="*/ 145877 h 425290"/>
                  <a:gd name="connsiteX6" fmla="*/ 80320 w 188555"/>
                  <a:gd name="connsiteY6" fmla="*/ 222077 h 425290"/>
                  <a:gd name="connsiteX7" fmla="*/ 89845 w 188555"/>
                  <a:gd name="connsiteY7" fmla="*/ 187152 h 425290"/>
                  <a:gd name="connsiteX8" fmla="*/ 93020 w 188555"/>
                  <a:gd name="connsiteY8" fmla="*/ 272877 h 425290"/>
                  <a:gd name="connsiteX9" fmla="*/ 105720 w 188555"/>
                  <a:gd name="connsiteY9" fmla="*/ 263352 h 425290"/>
                  <a:gd name="connsiteX10" fmla="*/ 115245 w 188555"/>
                  <a:gd name="connsiteY10" fmla="*/ 339552 h 425290"/>
                  <a:gd name="connsiteX11" fmla="*/ 153345 w 188555"/>
                  <a:gd name="connsiteY11" fmla="*/ 425277 h 425290"/>
                  <a:gd name="connsiteX12" fmla="*/ 115245 w 188555"/>
                  <a:gd name="connsiteY12" fmla="*/ 333202 h 425290"/>
                  <a:gd name="connsiteX13" fmla="*/ 16820 w 188555"/>
                  <a:gd name="connsiteY13" fmla="*/ 193502 h 425290"/>
                  <a:gd name="connsiteX14" fmla="*/ 16820 w 188555"/>
                  <a:gd name="connsiteY14" fmla="*/ 28402 h 425290"/>
                  <a:gd name="connsiteX15" fmla="*/ 945 w 188555"/>
                  <a:gd name="connsiteY15" fmla="*/ 142702 h 425290"/>
                  <a:gd name="connsiteX16" fmla="*/ 48570 w 188555"/>
                  <a:gd name="connsiteY16" fmla="*/ 3002 h 425290"/>
                  <a:gd name="connsiteX17" fmla="*/ 35870 w 188555"/>
                  <a:gd name="connsiteY17" fmla="*/ 44277 h 425290"/>
                  <a:gd name="connsiteX18" fmla="*/ 188270 w 188555"/>
                  <a:gd name="connsiteY18" fmla="*/ 12527 h 425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8555" h="425290">
                    <a:moveTo>
                      <a:pt x="188270" y="12527"/>
                    </a:moveTo>
                    <a:cubicBezTo>
                      <a:pt x="194620" y="16231"/>
                      <a:pt x="93020" y="53802"/>
                      <a:pt x="73970" y="66502"/>
                    </a:cubicBezTo>
                    <a:cubicBezTo>
                      <a:pt x="54920" y="79202"/>
                      <a:pt x="81908" y="81848"/>
                      <a:pt x="73970" y="88727"/>
                    </a:cubicBezTo>
                    <a:cubicBezTo>
                      <a:pt x="66032" y="95606"/>
                      <a:pt x="33224" y="92960"/>
                      <a:pt x="26345" y="107777"/>
                    </a:cubicBezTo>
                    <a:cubicBezTo>
                      <a:pt x="19466" y="122594"/>
                      <a:pt x="29520" y="171277"/>
                      <a:pt x="32695" y="177627"/>
                    </a:cubicBezTo>
                    <a:cubicBezTo>
                      <a:pt x="35870" y="183977"/>
                      <a:pt x="37457" y="138469"/>
                      <a:pt x="45395" y="145877"/>
                    </a:cubicBezTo>
                    <a:cubicBezTo>
                      <a:pt x="53332" y="153285"/>
                      <a:pt x="72912" y="215198"/>
                      <a:pt x="80320" y="222077"/>
                    </a:cubicBezTo>
                    <a:cubicBezTo>
                      <a:pt x="87728" y="228956"/>
                      <a:pt x="87728" y="178685"/>
                      <a:pt x="89845" y="187152"/>
                    </a:cubicBezTo>
                    <a:cubicBezTo>
                      <a:pt x="91962" y="195619"/>
                      <a:pt x="90374" y="260177"/>
                      <a:pt x="93020" y="272877"/>
                    </a:cubicBezTo>
                    <a:cubicBezTo>
                      <a:pt x="95666" y="285577"/>
                      <a:pt x="102016" y="252240"/>
                      <a:pt x="105720" y="263352"/>
                    </a:cubicBezTo>
                    <a:cubicBezTo>
                      <a:pt x="109424" y="274464"/>
                      <a:pt x="107308" y="312565"/>
                      <a:pt x="115245" y="339552"/>
                    </a:cubicBezTo>
                    <a:cubicBezTo>
                      <a:pt x="123182" y="366539"/>
                      <a:pt x="153345" y="426335"/>
                      <a:pt x="153345" y="425277"/>
                    </a:cubicBezTo>
                    <a:cubicBezTo>
                      <a:pt x="153345" y="424219"/>
                      <a:pt x="137999" y="371831"/>
                      <a:pt x="115245" y="333202"/>
                    </a:cubicBezTo>
                    <a:cubicBezTo>
                      <a:pt x="92491" y="294573"/>
                      <a:pt x="33224" y="244302"/>
                      <a:pt x="16820" y="193502"/>
                    </a:cubicBezTo>
                    <a:cubicBezTo>
                      <a:pt x="416" y="142702"/>
                      <a:pt x="19466" y="36869"/>
                      <a:pt x="16820" y="28402"/>
                    </a:cubicBezTo>
                    <a:cubicBezTo>
                      <a:pt x="14174" y="19935"/>
                      <a:pt x="-4347" y="146935"/>
                      <a:pt x="945" y="142702"/>
                    </a:cubicBezTo>
                    <a:cubicBezTo>
                      <a:pt x="6237" y="138469"/>
                      <a:pt x="42749" y="19406"/>
                      <a:pt x="48570" y="3002"/>
                    </a:cubicBezTo>
                    <a:cubicBezTo>
                      <a:pt x="54391" y="-13402"/>
                      <a:pt x="17878" y="42690"/>
                      <a:pt x="35870" y="44277"/>
                    </a:cubicBezTo>
                    <a:cubicBezTo>
                      <a:pt x="53862" y="45865"/>
                      <a:pt x="181920" y="8823"/>
                      <a:pt x="188270" y="125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6" name="フリーフォーム 515">
                <a:extLst>
                  <a:ext uri="{FF2B5EF4-FFF2-40B4-BE49-F238E27FC236}">
                    <a16:creationId xmlns:a16="http://schemas.microsoft.com/office/drawing/2014/main" id="{EF3ACE7E-4781-2DFB-61BF-68C1C995E039}"/>
                  </a:ext>
                </a:extLst>
              </p:cNvPr>
              <p:cNvSpPr/>
              <p:nvPr/>
            </p:nvSpPr>
            <p:spPr>
              <a:xfrm>
                <a:off x="5256193" y="5717223"/>
                <a:ext cx="268311" cy="423928"/>
              </a:xfrm>
              <a:custGeom>
                <a:avLst/>
                <a:gdLst>
                  <a:gd name="connsiteX0" fmla="*/ 1607 w 268311"/>
                  <a:gd name="connsiteY0" fmla="*/ 952 h 423928"/>
                  <a:gd name="connsiteX1" fmla="*/ 182582 w 268311"/>
                  <a:gd name="connsiteY1" fmla="*/ 181927 h 423928"/>
                  <a:gd name="connsiteX2" fmla="*/ 112732 w 268311"/>
                  <a:gd name="connsiteY2" fmla="*/ 147002 h 423928"/>
                  <a:gd name="connsiteX3" fmla="*/ 195282 w 268311"/>
                  <a:gd name="connsiteY3" fmla="*/ 245427 h 423928"/>
                  <a:gd name="connsiteX4" fmla="*/ 268307 w 268311"/>
                  <a:gd name="connsiteY4" fmla="*/ 423227 h 423928"/>
                  <a:gd name="connsiteX5" fmla="*/ 198457 w 268311"/>
                  <a:gd name="connsiteY5" fmla="*/ 302577 h 423928"/>
                  <a:gd name="connsiteX6" fmla="*/ 100032 w 268311"/>
                  <a:gd name="connsiteY6" fmla="*/ 181927 h 423928"/>
                  <a:gd name="connsiteX7" fmla="*/ 14307 w 268311"/>
                  <a:gd name="connsiteY7" fmla="*/ 86677 h 423928"/>
                  <a:gd name="connsiteX8" fmla="*/ 122257 w 268311"/>
                  <a:gd name="connsiteY8" fmla="*/ 162877 h 423928"/>
                  <a:gd name="connsiteX9" fmla="*/ 93682 w 268311"/>
                  <a:gd name="connsiteY9" fmla="*/ 112077 h 423928"/>
                  <a:gd name="connsiteX10" fmla="*/ 1607 w 268311"/>
                  <a:gd name="connsiteY10" fmla="*/ 952 h 4239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8311" h="423928">
                    <a:moveTo>
                      <a:pt x="1607" y="952"/>
                    </a:moveTo>
                    <a:cubicBezTo>
                      <a:pt x="16423" y="12594"/>
                      <a:pt x="164061" y="157585"/>
                      <a:pt x="182582" y="181927"/>
                    </a:cubicBezTo>
                    <a:cubicBezTo>
                      <a:pt x="201103" y="206269"/>
                      <a:pt x="110615" y="136419"/>
                      <a:pt x="112732" y="147002"/>
                    </a:cubicBezTo>
                    <a:cubicBezTo>
                      <a:pt x="114849" y="157585"/>
                      <a:pt x="169353" y="199390"/>
                      <a:pt x="195282" y="245427"/>
                    </a:cubicBezTo>
                    <a:cubicBezTo>
                      <a:pt x="221211" y="291465"/>
                      <a:pt x="267778" y="413702"/>
                      <a:pt x="268307" y="423227"/>
                    </a:cubicBezTo>
                    <a:cubicBezTo>
                      <a:pt x="268836" y="432752"/>
                      <a:pt x="226503" y="342794"/>
                      <a:pt x="198457" y="302577"/>
                    </a:cubicBezTo>
                    <a:cubicBezTo>
                      <a:pt x="170411" y="262360"/>
                      <a:pt x="130724" y="217910"/>
                      <a:pt x="100032" y="181927"/>
                    </a:cubicBezTo>
                    <a:cubicBezTo>
                      <a:pt x="69340" y="145944"/>
                      <a:pt x="10603" y="89852"/>
                      <a:pt x="14307" y="86677"/>
                    </a:cubicBezTo>
                    <a:cubicBezTo>
                      <a:pt x="18011" y="83502"/>
                      <a:pt x="109028" y="158644"/>
                      <a:pt x="122257" y="162877"/>
                    </a:cubicBezTo>
                    <a:cubicBezTo>
                      <a:pt x="135486" y="167110"/>
                      <a:pt x="108499" y="136419"/>
                      <a:pt x="93682" y="112077"/>
                    </a:cubicBezTo>
                    <a:cubicBezTo>
                      <a:pt x="78865" y="87735"/>
                      <a:pt x="-13209" y="-10690"/>
                      <a:pt x="1607" y="9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7" name="フリーフォーム 516">
                <a:extLst>
                  <a:ext uri="{FF2B5EF4-FFF2-40B4-BE49-F238E27FC236}">
                    <a16:creationId xmlns:a16="http://schemas.microsoft.com/office/drawing/2014/main" id="{F94CD3E4-1F85-C5DC-6D93-2B480D4EDC65}"/>
                  </a:ext>
                </a:extLst>
              </p:cNvPr>
              <p:cNvSpPr/>
              <p:nvPr/>
            </p:nvSpPr>
            <p:spPr>
              <a:xfrm>
                <a:off x="5533402" y="5911801"/>
                <a:ext cx="70571" cy="235412"/>
              </a:xfrm>
              <a:custGeom>
                <a:avLst/>
                <a:gdLst>
                  <a:gd name="connsiteX0" fmla="*/ 623 w 70571"/>
                  <a:gd name="connsiteY0" fmla="*/ 49 h 235412"/>
                  <a:gd name="connsiteX1" fmla="*/ 16498 w 70571"/>
                  <a:gd name="connsiteY1" fmla="*/ 203249 h 235412"/>
                  <a:gd name="connsiteX2" fmla="*/ 35548 w 70571"/>
                  <a:gd name="connsiteY2" fmla="*/ 234999 h 235412"/>
                  <a:gd name="connsiteX3" fmla="*/ 48248 w 70571"/>
                  <a:gd name="connsiteY3" fmla="*/ 209599 h 235412"/>
                  <a:gd name="connsiteX4" fmla="*/ 70473 w 70571"/>
                  <a:gd name="connsiteY4" fmla="*/ 234999 h 235412"/>
                  <a:gd name="connsiteX5" fmla="*/ 38723 w 70571"/>
                  <a:gd name="connsiteY5" fmla="*/ 184199 h 235412"/>
                  <a:gd name="connsiteX6" fmla="*/ 623 w 70571"/>
                  <a:gd name="connsiteY6" fmla="*/ 49 h 235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571" h="235412">
                    <a:moveTo>
                      <a:pt x="623" y="49"/>
                    </a:moveTo>
                    <a:cubicBezTo>
                      <a:pt x="-3081" y="3224"/>
                      <a:pt x="10677" y="164091"/>
                      <a:pt x="16498" y="203249"/>
                    </a:cubicBezTo>
                    <a:cubicBezTo>
                      <a:pt x="22319" y="242407"/>
                      <a:pt x="30257" y="233941"/>
                      <a:pt x="35548" y="234999"/>
                    </a:cubicBezTo>
                    <a:cubicBezTo>
                      <a:pt x="40839" y="236057"/>
                      <a:pt x="42427" y="209599"/>
                      <a:pt x="48248" y="209599"/>
                    </a:cubicBezTo>
                    <a:cubicBezTo>
                      <a:pt x="54069" y="209599"/>
                      <a:pt x="72060" y="239232"/>
                      <a:pt x="70473" y="234999"/>
                    </a:cubicBezTo>
                    <a:cubicBezTo>
                      <a:pt x="68886" y="230766"/>
                      <a:pt x="50894" y="222299"/>
                      <a:pt x="38723" y="184199"/>
                    </a:cubicBezTo>
                    <a:cubicBezTo>
                      <a:pt x="26552" y="146099"/>
                      <a:pt x="4327" y="-3126"/>
                      <a:pt x="623" y="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8" name="フリーフォーム 517">
                <a:extLst>
                  <a:ext uri="{FF2B5EF4-FFF2-40B4-BE49-F238E27FC236}">
                    <a16:creationId xmlns:a16="http://schemas.microsoft.com/office/drawing/2014/main" id="{B900CF76-BD9D-64CA-E15E-55CCA09ED9DB}"/>
                  </a:ext>
                </a:extLst>
              </p:cNvPr>
              <p:cNvSpPr/>
              <p:nvPr/>
            </p:nvSpPr>
            <p:spPr>
              <a:xfrm>
                <a:off x="5440775" y="6130512"/>
                <a:ext cx="199049" cy="426602"/>
              </a:xfrm>
              <a:custGeom>
                <a:avLst/>
                <a:gdLst>
                  <a:gd name="connsiteX0" fmla="*/ 194850 w 199049"/>
                  <a:gd name="connsiteY0" fmla="*/ 3588 h 426602"/>
                  <a:gd name="connsiteX1" fmla="*/ 1175 w 199049"/>
                  <a:gd name="connsiteY1" fmla="*/ 213138 h 426602"/>
                  <a:gd name="connsiteX2" fmla="*/ 109125 w 199049"/>
                  <a:gd name="connsiteY2" fmla="*/ 146463 h 426602"/>
                  <a:gd name="connsiteX3" fmla="*/ 10700 w 199049"/>
                  <a:gd name="connsiteY3" fmla="*/ 254413 h 426602"/>
                  <a:gd name="connsiteX4" fmla="*/ 4350 w 199049"/>
                  <a:gd name="connsiteY4" fmla="*/ 336963 h 426602"/>
                  <a:gd name="connsiteX5" fmla="*/ 1175 w 199049"/>
                  <a:gd name="connsiteY5" fmla="*/ 260763 h 426602"/>
                  <a:gd name="connsiteX6" fmla="*/ 13875 w 199049"/>
                  <a:gd name="connsiteY6" fmla="*/ 425863 h 426602"/>
                  <a:gd name="connsiteX7" fmla="*/ 7525 w 199049"/>
                  <a:gd name="connsiteY7" fmla="*/ 314738 h 426602"/>
                  <a:gd name="connsiteX8" fmla="*/ 51975 w 199049"/>
                  <a:gd name="connsiteY8" fmla="*/ 155988 h 426602"/>
                  <a:gd name="connsiteX9" fmla="*/ 42450 w 199049"/>
                  <a:gd name="connsiteY9" fmla="*/ 184563 h 426602"/>
                  <a:gd name="connsiteX10" fmla="*/ 128175 w 199049"/>
                  <a:gd name="connsiteY10" fmla="*/ 86138 h 426602"/>
                  <a:gd name="connsiteX11" fmla="*/ 194850 w 199049"/>
                  <a:gd name="connsiteY11" fmla="*/ 3588 h 426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9049" h="426602">
                    <a:moveTo>
                      <a:pt x="194850" y="3588"/>
                    </a:moveTo>
                    <a:cubicBezTo>
                      <a:pt x="173683" y="24755"/>
                      <a:pt x="15462" y="189326"/>
                      <a:pt x="1175" y="213138"/>
                    </a:cubicBezTo>
                    <a:cubicBezTo>
                      <a:pt x="-13112" y="236950"/>
                      <a:pt x="107538" y="139584"/>
                      <a:pt x="109125" y="146463"/>
                    </a:cubicBezTo>
                    <a:cubicBezTo>
                      <a:pt x="110712" y="153342"/>
                      <a:pt x="28162" y="222663"/>
                      <a:pt x="10700" y="254413"/>
                    </a:cubicBezTo>
                    <a:cubicBezTo>
                      <a:pt x="-6762" y="286163"/>
                      <a:pt x="5938" y="335905"/>
                      <a:pt x="4350" y="336963"/>
                    </a:cubicBezTo>
                    <a:cubicBezTo>
                      <a:pt x="2762" y="338021"/>
                      <a:pt x="-412" y="245946"/>
                      <a:pt x="1175" y="260763"/>
                    </a:cubicBezTo>
                    <a:cubicBezTo>
                      <a:pt x="2762" y="275580"/>
                      <a:pt x="12817" y="416867"/>
                      <a:pt x="13875" y="425863"/>
                    </a:cubicBezTo>
                    <a:cubicBezTo>
                      <a:pt x="14933" y="434859"/>
                      <a:pt x="1175" y="359717"/>
                      <a:pt x="7525" y="314738"/>
                    </a:cubicBezTo>
                    <a:cubicBezTo>
                      <a:pt x="13875" y="269759"/>
                      <a:pt x="46154" y="177684"/>
                      <a:pt x="51975" y="155988"/>
                    </a:cubicBezTo>
                    <a:cubicBezTo>
                      <a:pt x="57796" y="134292"/>
                      <a:pt x="29750" y="196205"/>
                      <a:pt x="42450" y="184563"/>
                    </a:cubicBezTo>
                    <a:cubicBezTo>
                      <a:pt x="55150" y="172921"/>
                      <a:pt x="104892" y="111538"/>
                      <a:pt x="128175" y="86138"/>
                    </a:cubicBezTo>
                    <a:cubicBezTo>
                      <a:pt x="151458" y="60738"/>
                      <a:pt x="216017" y="-17579"/>
                      <a:pt x="194850" y="35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9" name="フリーフォーム 518">
                <a:extLst>
                  <a:ext uri="{FF2B5EF4-FFF2-40B4-BE49-F238E27FC236}">
                    <a16:creationId xmlns:a16="http://schemas.microsoft.com/office/drawing/2014/main" id="{BA0A24F1-524F-F0EF-2049-DC15332F6266}"/>
                  </a:ext>
                </a:extLst>
              </p:cNvPr>
              <p:cNvSpPr/>
              <p:nvPr/>
            </p:nvSpPr>
            <p:spPr>
              <a:xfrm>
                <a:off x="5374915" y="6013313"/>
                <a:ext cx="58710" cy="314676"/>
              </a:xfrm>
              <a:custGeom>
                <a:avLst/>
                <a:gdLst>
                  <a:gd name="connsiteX0" fmla="*/ 57510 w 58710"/>
                  <a:gd name="connsiteY0" fmla="*/ 137 h 314676"/>
                  <a:gd name="connsiteX1" fmla="*/ 41635 w 58710"/>
                  <a:gd name="connsiteY1" fmla="*/ 139837 h 314676"/>
                  <a:gd name="connsiteX2" fmla="*/ 57510 w 58710"/>
                  <a:gd name="connsiteY2" fmla="*/ 311287 h 314676"/>
                  <a:gd name="connsiteX3" fmla="*/ 51160 w 58710"/>
                  <a:gd name="connsiteY3" fmla="*/ 235087 h 314676"/>
                  <a:gd name="connsiteX4" fmla="*/ 360 w 58710"/>
                  <a:gd name="connsiteY4" fmla="*/ 12837 h 314676"/>
                  <a:gd name="connsiteX5" fmla="*/ 28935 w 58710"/>
                  <a:gd name="connsiteY5" fmla="*/ 111262 h 314676"/>
                  <a:gd name="connsiteX6" fmla="*/ 57510 w 58710"/>
                  <a:gd name="connsiteY6" fmla="*/ 137 h 314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8710" h="314676">
                    <a:moveTo>
                      <a:pt x="57510" y="137"/>
                    </a:moveTo>
                    <a:cubicBezTo>
                      <a:pt x="59627" y="4899"/>
                      <a:pt x="41635" y="87979"/>
                      <a:pt x="41635" y="139837"/>
                    </a:cubicBezTo>
                    <a:cubicBezTo>
                      <a:pt x="41635" y="191695"/>
                      <a:pt x="55922" y="295412"/>
                      <a:pt x="57510" y="311287"/>
                    </a:cubicBezTo>
                    <a:cubicBezTo>
                      <a:pt x="59098" y="327162"/>
                      <a:pt x="60685" y="284829"/>
                      <a:pt x="51160" y="235087"/>
                    </a:cubicBezTo>
                    <a:cubicBezTo>
                      <a:pt x="41635" y="185345"/>
                      <a:pt x="4064" y="33475"/>
                      <a:pt x="360" y="12837"/>
                    </a:cubicBezTo>
                    <a:cubicBezTo>
                      <a:pt x="-3344" y="-7801"/>
                      <a:pt x="22585" y="106500"/>
                      <a:pt x="28935" y="111262"/>
                    </a:cubicBezTo>
                    <a:cubicBezTo>
                      <a:pt x="35285" y="116024"/>
                      <a:pt x="55393" y="-4625"/>
                      <a:pt x="57510" y="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0" name="フリーフォーム 519">
                <a:extLst>
                  <a:ext uri="{FF2B5EF4-FFF2-40B4-BE49-F238E27FC236}">
                    <a16:creationId xmlns:a16="http://schemas.microsoft.com/office/drawing/2014/main" id="{C86003FD-618B-9A22-C8BC-04F2F74F7435}"/>
                  </a:ext>
                </a:extLst>
              </p:cNvPr>
              <p:cNvSpPr/>
              <p:nvPr/>
            </p:nvSpPr>
            <p:spPr>
              <a:xfrm>
                <a:off x="4855128" y="5822223"/>
                <a:ext cx="232372" cy="435956"/>
              </a:xfrm>
              <a:custGeom>
                <a:avLst/>
                <a:gdLst>
                  <a:gd name="connsiteX0" fmla="*/ 5797 w 232372"/>
                  <a:gd name="connsiteY0" fmla="*/ 16602 h 435956"/>
                  <a:gd name="connsiteX1" fmla="*/ 161372 w 232372"/>
                  <a:gd name="connsiteY1" fmla="*/ 324577 h 435956"/>
                  <a:gd name="connsiteX2" fmla="*/ 158197 w 232372"/>
                  <a:gd name="connsiteY2" fmla="*/ 311877 h 435956"/>
                  <a:gd name="connsiteX3" fmla="*/ 215347 w 232372"/>
                  <a:gd name="connsiteY3" fmla="*/ 356327 h 435956"/>
                  <a:gd name="connsiteX4" fmla="*/ 231222 w 232372"/>
                  <a:gd name="connsiteY4" fmla="*/ 435702 h 435956"/>
                  <a:gd name="connsiteX5" fmla="*/ 189947 w 232372"/>
                  <a:gd name="connsiteY5" fmla="*/ 327752 h 435956"/>
                  <a:gd name="connsiteX6" fmla="*/ 135972 w 232372"/>
                  <a:gd name="connsiteY6" fmla="*/ 207102 h 435956"/>
                  <a:gd name="connsiteX7" fmla="*/ 43897 w 232372"/>
                  <a:gd name="connsiteY7" fmla="*/ 57877 h 435956"/>
                  <a:gd name="connsiteX8" fmla="*/ 5797 w 232372"/>
                  <a:gd name="connsiteY8" fmla="*/ 16602 h 435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2372" h="435956">
                    <a:moveTo>
                      <a:pt x="5797" y="16602"/>
                    </a:moveTo>
                    <a:cubicBezTo>
                      <a:pt x="25376" y="61052"/>
                      <a:pt x="135972" y="275365"/>
                      <a:pt x="161372" y="324577"/>
                    </a:cubicBezTo>
                    <a:cubicBezTo>
                      <a:pt x="186772" y="373789"/>
                      <a:pt x="149201" y="306585"/>
                      <a:pt x="158197" y="311877"/>
                    </a:cubicBezTo>
                    <a:cubicBezTo>
                      <a:pt x="167193" y="317169"/>
                      <a:pt x="203176" y="335690"/>
                      <a:pt x="215347" y="356327"/>
                    </a:cubicBezTo>
                    <a:cubicBezTo>
                      <a:pt x="227518" y="376964"/>
                      <a:pt x="235455" y="440464"/>
                      <a:pt x="231222" y="435702"/>
                    </a:cubicBezTo>
                    <a:cubicBezTo>
                      <a:pt x="226989" y="430940"/>
                      <a:pt x="205822" y="365852"/>
                      <a:pt x="189947" y="327752"/>
                    </a:cubicBezTo>
                    <a:cubicBezTo>
                      <a:pt x="174072" y="289652"/>
                      <a:pt x="160314" y="252081"/>
                      <a:pt x="135972" y="207102"/>
                    </a:cubicBezTo>
                    <a:cubicBezTo>
                      <a:pt x="111630" y="162123"/>
                      <a:pt x="67180" y="88039"/>
                      <a:pt x="43897" y="57877"/>
                    </a:cubicBezTo>
                    <a:cubicBezTo>
                      <a:pt x="20614" y="27715"/>
                      <a:pt x="-13782" y="-27848"/>
                      <a:pt x="5797" y="166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1" name="フリーフォーム 520">
                <a:extLst>
                  <a:ext uri="{FF2B5EF4-FFF2-40B4-BE49-F238E27FC236}">
                    <a16:creationId xmlns:a16="http://schemas.microsoft.com/office/drawing/2014/main" id="{A2B09F3A-5D70-AACA-AE99-65999B81FDE9}"/>
                  </a:ext>
                </a:extLst>
              </p:cNvPr>
              <p:cNvSpPr/>
              <p:nvPr/>
            </p:nvSpPr>
            <p:spPr>
              <a:xfrm>
                <a:off x="5442539" y="5852794"/>
                <a:ext cx="167688" cy="452359"/>
              </a:xfrm>
              <a:custGeom>
                <a:avLst/>
                <a:gdLst>
                  <a:gd name="connsiteX0" fmla="*/ 167686 w 167688"/>
                  <a:gd name="connsiteY0" fmla="*/ 1906 h 452359"/>
                  <a:gd name="connsiteX1" fmla="*/ 40686 w 167688"/>
                  <a:gd name="connsiteY1" fmla="*/ 328931 h 452359"/>
                  <a:gd name="connsiteX2" fmla="*/ 2586 w 167688"/>
                  <a:gd name="connsiteY2" fmla="*/ 449581 h 452359"/>
                  <a:gd name="connsiteX3" fmla="*/ 101011 w 167688"/>
                  <a:gd name="connsiteY3" fmla="*/ 227331 h 452359"/>
                  <a:gd name="connsiteX4" fmla="*/ 43861 w 167688"/>
                  <a:gd name="connsiteY4" fmla="*/ 319406 h 452359"/>
                  <a:gd name="connsiteX5" fmla="*/ 91486 w 167688"/>
                  <a:gd name="connsiteY5" fmla="*/ 113031 h 452359"/>
                  <a:gd name="connsiteX6" fmla="*/ 37511 w 167688"/>
                  <a:gd name="connsiteY6" fmla="*/ 189231 h 452359"/>
                  <a:gd name="connsiteX7" fmla="*/ 167686 w 167688"/>
                  <a:gd name="connsiteY7" fmla="*/ 1906 h 452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7688" h="452359">
                    <a:moveTo>
                      <a:pt x="167686" y="1906"/>
                    </a:moveTo>
                    <a:cubicBezTo>
                      <a:pt x="168215" y="25189"/>
                      <a:pt x="68203" y="254319"/>
                      <a:pt x="40686" y="328931"/>
                    </a:cubicBezTo>
                    <a:cubicBezTo>
                      <a:pt x="13169" y="403543"/>
                      <a:pt x="-7468" y="466514"/>
                      <a:pt x="2586" y="449581"/>
                    </a:cubicBezTo>
                    <a:cubicBezTo>
                      <a:pt x="12640" y="432648"/>
                      <a:pt x="94132" y="249027"/>
                      <a:pt x="101011" y="227331"/>
                    </a:cubicBezTo>
                    <a:cubicBezTo>
                      <a:pt x="107890" y="205635"/>
                      <a:pt x="45448" y="338456"/>
                      <a:pt x="43861" y="319406"/>
                    </a:cubicBezTo>
                    <a:cubicBezTo>
                      <a:pt x="42274" y="300356"/>
                      <a:pt x="92544" y="134727"/>
                      <a:pt x="91486" y="113031"/>
                    </a:cubicBezTo>
                    <a:cubicBezTo>
                      <a:pt x="90428" y="91335"/>
                      <a:pt x="26928" y="202460"/>
                      <a:pt x="37511" y="189231"/>
                    </a:cubicBezTo>
                    <a:cubicBezTo>
                      <a:pt x="48094" y="176002"/>
                      <a:pt x="167157" y="-21377"/>
                      <a:pt x="167686" y="19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2" name="フリーフォーム 521">
                <a:extLst>
                  <a:ext uri="{FF2B5EF4-FFF2-40B4-BE49-F238E27FC236}">
                    <a16:creationId xmlns:a16="http://schemas.microsoft.com/office/drawing/2014/main" id="{C3575D28-5F3F-D460-E8F9-A382489B05E3}"/>
                  </a:ext>
                </a:extLst>
              </p:cNvPr>
              <p:cNvSpPr/>
              <p:nvPr/>
            </p:nvSpPr>
            <p:spPr>
              <a:xfrm>
                <a:off x="5610138" y="6118198"/>
                <a:ext cx="56087" cy="460263"/>
              </a:xfrm>
              <a:custGeom>
                <a:avLst/>
                <a:gdLst>
                  <a:gd name="connsiteX0" fmla="*/ 9612 w 56087"/>
                  <a:gd name="connsiteY0" fmla="*/ 27 h 460263"/>
                  <a:gd name="connsiteX1" fmla="*/ 47712 w 56087"/>
                  <a:gd name="connsiteY1" fmla="*/ 222277 h 460263"/>
                  <a:gd name="connsiteX2" fmla="*/ 54062 w 56087"/>
                  <a:gd name="connsiteY2" fmla="*/ 193702 h 460263"/>
                  <a:gd name="connsiteX3" fmla="*/ 50887 w 56087"/>
                  <a:gd name="connsiteY3" fmla="*/ 298477 h 460263"/>
                  <a:gd name="connsiteX4" fmla="*/ 87 w 56087"/>
                  <a:gd name="connsiteY4" fmla="*/ 457227 h 460263"/>
                  <a:gd name="connsiteX5" fmla="*/ 38187 w 56087"/>
                  <a:gd name="connsiteY5" fmla="*/ 384202 h 460263"/>
                  <a:gd name="connsiteX6" fmla="*/ 19137 w 56087"/>
                  <a:gd name="connsiteY6" fmla="*/ 161952 h 460263"/>
                  <a:gd name="connsiteX7" fmla="*/ 44537 w 56087"/>
                  <a:gd name="connsiteY7" fmla="*/ 238152 h 460263"/>
                  <a:gd name="connsiteX8" fmla="*/ 9612 w 56087"/>
                  <a:gd name="connsiteY8" fmla="*/ 27 h 460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6087" h="460263">
                    <a:moveTo>
                      <a:pt x="9612" y="27"/>
                    </a:moveTo>
                    <a:cubicBezTo>
                      <a:pt x="10141" y="-2619"/>
                      <a:pt x="40304" y="189998"/>
                      <a:pt x="47712" y="222277"/>
                    </a:cubicBezTo>
                    <a:cubicBezTo>
                      <a:pt x="55120" y="254556"/>
                      <a:pt x="53533" y="181002"/>
                      <a:pt x="54062" y="193702"/>
                    </a:cubicBezTo>
                    <a:cubicBezTo>
                      <a:pt x="54591" y="206402"/>
                      <a:pt x="59883" y="254556"/>
                      <a:pt x="50887" y="298477"/>
                    </a:cubicBezTo>
                    <a:cubicBezTo>
                      <a:pt x="41891" y="342398"/>
                      <a:pt x="2204" y="442940"/>
                      <a:pt x="87" y="457227"/>
                    </a:cubicBezTo>
                    <a:cubicBezTo>
                      <a:pt x="-2030" y="471515"/>
                      <a:pt x="35012" y="433414"/>
                      <a:pt x="38187" y="384202"/>
                    </a:cubicBezTo>
                    <a:cubicBezTo>
                      <a:pt x="41362" y="334990"/>
                      <a:pt x="18079" y="186294"/>
                      <a:pt x="19137" y="161952"/>
                    </a:cubicBezTo>
                    <a:cubicBezTo>
                      <a:pt x="20195" y="137610"/>
                      <a:pt x="44537" y="260906"/>
                      <a:pt x="44537" y="238152"/>
                    </a:cubicBezTo>
                    <a:cubicBezTo>
                      <a:pt x="44537" y="215398"/>
                      <a:pt x="9083" y="2673"/>
                      <a:pt x="9612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3" name="フリーフォーム 522">
                <a:extLst>
                  <a:ext uri="{FF2B5EF4-FFF2-40B4-BE49-F238E27FC236}">
                    <a16:creationId xmlns:a16="http://schemas.microsoft.com/office/drawing/2014/main" id="{99884F86-31D5-91B6-CCB0-4B323B914A4A}"/>
                  </a:ext>
                </a:extLst>
              </p:cNvPr>
              <p:cNvSpPr/>
              <p:nvPr/>
            </p:nvSpPr>
            <p:spPr>
              <a:xfrm>
                <a:off x="5462761" y="6311886"/>
                <a:ext cx="201490" cy="232903"/>
              </a:xfrm>
              <a:custGeom>
                <a:avLst/>
                <a:gdLst>
                  <a:gd name="connsiteX0" fmla="*/ 201439 w 201490"/>
                  <a:gd name="connsiteY0" fmla="*/ 14 h 232903"/>
                  <a:gd name="connsiteX1" fmla="*/ 29989 w 201490"/>
                  <a:gd name="connsiteY1" fmla="*/ 73039 h 232903"/>
                  <a:gd name="connsiteX2" fmla="*/ 14114 w 201490"/>
                  <a:gd name="connsiteY2" fmla="*/ 127014 h 232903"/>
                  <a:gd name="connsiteX3" fmla="*/ 10939 w 201490"/>
                  <a:gd name="connsiteY3" fmla="*/ 149239 h 232903"/>
                  <a:gd name="connsiteX4" fmla="*/ 163339 w 201490"/>
                  <a:gd name="connsiteY4" fmla="*/ 200039 h 232903"/>
                  <a:gd name="connsiteX5" fmla="*/ 87139 w 201490"/>
                  <a:gd name="connsiteY5" fmla="*/ 206389 h 232903"/>
                  <a:gd name="connsiteX6" fmla="*/ 80789 w 201490"/>
                  <a:gd name="connsiteY6" fmla="*/ 231789 h 232903"/>
                  <a:gd name="connsiteX7" fmla="*/ 17289 w 201490"/>
                  <a:gd name="connsiteY7" fmla="*/ 165114 h 232903"/>
                  <a:gd name="connsiteX8" fmla="*/ 33164 w 201490"/>
                  <a:gd name="connsiteY8" fmla="*/ 76214 h 232903"/>
                  <a:gd name="connsiteX9" fmla="*/ 10939 w 201490"/>
                  <a:gd name="connsiteY9" fmla="*/ 66689 h 232903"/>
                  <a:gd name="connsiteX10" fmla="*/ 201439 w 201490"/>
                  <a:gd name="connsiteY10" fmla="*/ 14 h 2329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1490" h="232903">
                    <a:moveTo>
                      <a:pt x="201439" y="14"/>
                    </a:moveTo>
                    <a:cubicBezTo>
                      <a:pt x="204614" y="1072"/>
                      <a:pt x="61210" y="51872"/>
                      <a:pt x="29989" y="73039"/>
                    </a:cubicBezTo>
                    <a:cubicBezTo>
                      <a:pt x="-1232" y="94206"/>
                      <a:pt x="17289" y="114314"/>
                      <a:pt x="14114" y="127014"/>
                    </a:cubicBezTo>
                    <a:cubicBezTo>
                      <a:pt x="10939" y="139714"/>
                      <a:pt x="-13932" y="137068"/>
                      <a:pt x="10939" y="149239"/>
                    </a:cubicBezTo>
                    <a:cubicBezTo>
                      <a:pt x="35810" y="161410"/>
                      <a:pt x="150639" y="190514"/>
                      <a:pt x="163339" y="200039"/>
                    </a:cubicBezTo>
                    <a:cubicBezTo>
                      <a:pt x="176039" y="209564"/>
                      <a:pt x="100897" y="201097"/>
                      <a:pt x="87139" y="206389"/>
                    </a:cubicBezTo>
                    <a:cubicBezTo>
                      <a:pt x="73381" y="211681"/>
                      <a:pt x="92431" y="238668"/>
                      <a:pt x="80789" y="231789"/>
                    </a:cubicBezTo>
                    <a:cubicBezTo>
                      <a:pt x="69147" y="224910"/>
                      <a:pt x="25226" y="191043"/>
                      <a:pt x="17289" y="165114"/>
                    </a:cubicBezTo>
                    <a:cubicBezTo>
                      <a:pt x="9352" y="139185"/>
                      <a:pt x="33164" y="76214"/>
                      <a:pt x="33164" y="76214"/>
                    </a:cubicBezTo>
                    <a:cubicBezTo>
                      <a:pt x="32106" y="59810"/>
                      <a:pt x="-10228" y="77272"/>
                      <a:pt x="10939" y="66689"/>
                    </a:cubicBezTo>
                    <a:cubicBezTo>
                      <a:pt x="32106" y="56106"/>
                      <a:pt x="198264" y="-1044"/>
                      <a:pt x="201439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4" name="フリーフォーム 523">
                <a:extLst>
                  <a:ext uri="{FF2B5EF4-FFF2-40B4-BE49-F238E27FC236}">
                    <a16:creationId xmlns:a16="http://schemas.microsoft.com/office/drawing/2014/main" id="{00B2774C-C7FF-3239-EBCA-8D8E0CCD86EA}"/>
                  </a:ext>
                </a:extLst>
              </p:cNvPr>
              <p:cNvSpPr/>
              <p:nvPr/>
            </p:nvSpPr>
            <p:spPr>
              <a:xfrm>
                <a:off x="5476380" y="6318189"/>
                <a:ext cx="106279" cy="219159"/>
              </a:xfrm>
              <a:custGeom>
                <a:avLst/>
                <a:gdLst>
                  <a:gd name="connsiteX0" fmla="*/ 29070 w 106279"/>
                  <a:gd name="connsiteY0" fmla="*/ 61 h 219159"/>
                  <a:gd name="connsiteX1" fmla="*/ 92570 w 106279"/>
                  <a:gd name="connsiteY1" fmla="*/ 120711 h 219159"/>
                  <a:gd name="connsiteX2" fmla="*/ 92570 w 106279"/>
                  <a:gd name="connsiteY2" fmla="*/ 219136 h 219159"/>
                  <a:gd name="connsiteX3" fmla="*/ 92570 w 106279"/>
                  <a:gd name="connsiteY3" fmla="*/ 130236 h 219159"/>
                  <a:gd name="connsiteX4" fmla="*/ 67170 w 106279"/>
                  <a:gd name="connsiteY4" fmla="*/ 161986 h 219159"/>
                  <a:gd name="connsiteX5" fmla="*/ 44945 w 106279"/>
                  <a:gd name="connsiteY5" fmla="*/ 85786 h 219159"/>
                  <a:gd name="connsiteX6" fmla="*/ 495 w 106279"/>
                  <a:gd name="connsiteY6" fmla="*/ 139761 h 219159"/>
                  <a:gd name="connsiteX7" fmla="*/ 76695 w 106279"/>
                  <a:gd name="connsiteY7" fmla="*/ 168336 h 219159"/>
                  <a:gd name="connsiteX8" fmla="*/ 105270 w 106279"/>
                  <a:gd name="connsiteY8" fmla="*/ 104836 h 219159"/>
                  <a:gd name="connsiteX9" fmla="*/ 29070 w 106279"/>
                  <a:gd name="connsiteY9" fmla="*/ 61 h 219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6279" h="219159">
                    <a:moveTo>
                      <a:pt x="29070" y="61"/>
                    </a:moveTo>
                    <a:cubicBezTo>
                      <a:pt x="26953" y="2707"/>
                      <a:pt x="81987" y="84199"/>
                      <a:pt x="92570" y="120711"/>
                    </a:cubicBezTo>
                    <a:cubicBezTo>
                      <a:pt x="103153" y="157223"/>
                      <a:pt x="92570" y="219136"/>
                      <a:pt x="92570" y="219136"/>
                    </a:cubicBezTo>
                    <a:cubicBezTo>
                      <a:pt x="92570" y="220723"/>
                      <a:pt x="96803" y="139761"/>
                      <a:pt x="92570" y="130236"/>
                    </a:cubicBezTo>
                    <a:cubicBezTo>
                      <a:pt x="88337" y="120711"/>
                      <a:pt x="75108" y="169394"/>
                      <a:pt x="67170" y="161986"/>
                    </a:cubicBezTo>
                    <a:cubicBezTo>
                      <a:pt x="59233" y="154578"/>
                      <a:pt x="56057" y="89490"/>
                      <a:pt x="44945" y="85786"/>
                    </a:cubicBezTo>
                    <a:cubicBezTo>
                      <a:pt x="33833" y="82082"/>
                      <a:pt x="-4797" y="126003"/>
                      <a:pt x="495" y="139761"/>
                    </a:cubicBezTo>
                    <a:cubicBezTo>
                      <a:pt x="5787" y="153519"/>
                      <a:pt x="59233" y="174157"/>
                      <a:pt x="76695" y="168336"/>
                    </a:cubicBezTo>
                    <a:cubicBezTo>
                      <a:pt x="94157" y="162515"/>
                      <a:pt x="110562" y="128649"/>
                      <a:pt x="105270" y="104836"/>
                    </a:cubicBezTo>
                    <a:cubicBezTo>
                      <a:pt x="99978" y="81023"/>
                      <a:pt x="31187" y="-2585"/>
                      <a:pt x="29070" y="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5" name="フリーフォーム 524">
                <a:extLst>
                  <a:ext uri="{FF2B5EF4-FFF2-40B4-BE49-F238E27FC236}">
                    <a16:creationId xmlns:a16="http://schemas.microsoft.com/office/drawing/2014/main" id="{ABC1FD20-DF58-130B-2834-F1DFD64BFF5D}"/>
                  </a:ext>
                </a:extLst>
              </p:cNvPr>
              <p:cNvSpPr/>
              <p:nvPr/>
            </p:nvSpPr>
            <p:spPr>
              <a:xfrm>
                <a:off x="5537121" y="6264149"/>
                <a:ext cx="84182" cy="251661"/>
              </a:xfrm>
              <a:custGeom>
                <a:avLst/>
                <a:gdLst>
                  <a:gd name="connsiteX0" fmla="*/ 79 w 84182"/>
                  <a:gd name="connsiteY0" fmla="*/ 126 h 251661"/>
                  <a:gd name="connsiteX1" fmla="*/ 82629 w 84182"/>
                  <a:gd name="connsiteY1" fmla="*/ 136651 h 251661"/>
                  <a:gd name="connsiteX2" fmla="*/ 54054 w 84182"/>
                  <a:gd name="connsiteY2" fmla="*/ 231901 h 251661"/>
                  <a:gd name="connsiteX3" fmla="*/ 54054 w 84182"/>
                  <a:gd name="connsiteY3" fmla="*/ 244601 h 251661"/>
                  <a:gd name="connsiteX4" fmla="*/ 60404 w 84182"/>
                  <a:gd name="connsiteY4" fmla="*/ 146176 h 251661"/>
                  <a:gd name="connsiteX5" fmla="*/ 50879 w 84182"/>
                  <a:gd name="connsiteY5" fmla="*/ 89026 h 251661"/>
                  <a:gd name="connsiteX6" fmla="*/ 66754 w 84182"/>
                  <a:gd name="connsiteY6" fmla="*/ 111251 h 251661"/>
                  <a:gd name="connsiteX7" fmla="*/ 79 w 84182"/>
                  <a:gd name="connsiteY7" fmla="*/ 126 h 25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182" h="251661">
                    <a:moveTo>
                      <a:pt x="79" y="126"/>
                    </a:moveTo>
                    <a:cubicBezTo>
                      <a:pt x="2725" y="4359"/>
                      <a:pt x="73633" y="98022"/>
                      <a:pt x="82629" y="136651"/>
                    </a:cubicBezTo>
                    <a:cubicBezTo>
                      <a:pt x="91625" y="175280"/>
                      <a:pt x="58817" y="213909"/>
                      <a:pt x="54054" y="231901"/>
                    </a:cubicBezTo>
                    <a:cubicBezTo>
                      <a:pt x="49292" y="249893"/>
                      <a:pt x="52996" y="258888"/>
                      <a:pt x="54054" y="244601"/>
                    </a:cubicBezTo>
                    <a:cubicBezTo>
                      <a:pt x="55112" y="230314"/>
                      <a:pt x="60933" y="172105"/>
                      <a:pt x="60404" y="146176"/>
                    </a:cubicBezTo>
                    <a:cubicBezTo>
                      <a:pt x="59875" y="120247"/>
                      <a:pt x="49821" y="94847"/>
                      <a:pt x="50879" y="89026"/>
                    </a:cubicBezTo>
                    <a:cubicBezTo>
                      <a:pt x="51937" y="83205"/>
                      <a:pt x="71516" y="122893"/>
                      <a:pt x="66754" y="111251"/>
                    </a:cubicBezTo>
                    <a:cubicBezTo>
                      <a:pt x="61992" y="99609"/>
                      <a:pt x="-2567" y="-4107"/>
                      <a:pt x="79" y="1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6" name="フリーフォーム 525">
                <a:extLst>
                  <a:ext uri="{FF2B5EF4-FFF2-40B4-BE49-F238E27FC236}">
                    <a16:creationId xmlns:a16="http://schemas.microsoft.com/office/drawing/2014/main" id="{4FF1F2E3-D637-81F5-4535-9A9A8AC07BC2}"/>
                  </a:ext>
                </a:extLst>
              </p:cNvPr>
              <p:cNvSpPr/>
              <p:nvPr/>
            </p:nvSpPr>
            <p:spPr>
              <a:xfrm>
                <a:off x="5001980" y="6175052"/>
                <a:ext cx="128824" cy="419799"/>
              </a:xfrm>
              <a:custGeom>
                <a:avLst/>
                <a:gdLst>
                  <a:gd name="connsiteX0" fmla="*/ 128820 w 128824"/>
                  <a:gd name="connsiteY0" fmla="*/ 323 h 419799"/>
                  <a:gd name="connsiteX1" fmla="*/ 81195 w 128824"/>
                  <a:gd name="connsiteY1" fmla="*/ 162248 h 419799"/>
                  <a:gd name="connsiteX2" fmla="*/ 106595 w 128824"/>
                  <a:gd name="connsiteY2" fmla="*/ 98748 h 419799"/>
                  <a:gd name="connsiteX3" fmla="*/ 103420 w 128824"/>
                  <a:gd name="connsiteY3" fmla="*/ 244798 h 419799"/>
                  <a:gd name="connsiteX4" fmla="*/ 30395 w 128824"/>
                  <a:gd name="connsiteY4" fmla="*/ 320998 h 419799"/>
                  <a:gd name="connsiteX5" fmla="*/ 1820 w 128824"/>
                  <a:gd name="connsiteY5" fmla="*/ 419423 h 419799"/>
                  <a:gd name="connsiteX6" fmla="*/ 78020 w 128824"/>
                  <a:gd name="connsiteY6" fmla="*/ 282898 h 419799"/>
                  <a:gd name="connsiteX7" fmla="*/ 74845 w 128824"/>
                  <a:gd name="connsiteY7" fmla="*/ 117798 h 419799"/>
                  <a:gd name="connsiteX8" fmla="*/ 78020 w 128824"/>
                  <a:gd name="connsiteY8" fmla="*/ 111448 h 419799"/>
                  <a:gd name="connsiteX9" fmla="*/ 78020 w 128824"/>
                  <a:gd name="connsiteY9" fmla="*/ 120973 h 419799"/>
                  <a:gd name="connsiteX10" fmla="*/ 128820 w 128824"/>
                  <a:gd name="connsiteY10" fmla="*/ 323 h 419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8824" h="419799">
                    <a:moveTo>
                      <a:pt x="128820" y="323"/>
                    </a:moveTo>
                    <a:cubicBezTo>
                      <a:pt x="129349" y="7202"/>
                      <a:pt x="84899" y="145844"/>
                      <a:pt x="81195" y="162248"/>
                    </a:cubicBezTo>
                    <a:cubicBezTo>
                      <a:pt x="77491" y="178652"/>
                      <a:pt x="102891" y="84990"/>
                      <a:pt x="106595" y="98748"/>
                    </a:cubicBezTo>
                    <a:cubicBezTo>
                      <a:pt x="110299" y="112506"/>
                      <a:pt x="116120" y="207756"/>
                      <a:pt x="103420" y="244798"/>
                    </a:cubicBezTo>
                    <a:cubicBezTo>
                      <a:pt x="90720" y="281840"/>
                      <a:pt x="47328" y="291894"/>
                      <a:pt x="30395" y="320998"/>
                    </a:cubicBezTo>
                    <a:cubicBezTo>
                      <a:pt x="13462" y="350102"/>
                      <a:pt x="-6117" y="425773"/>
                      <a:pt x="1820" y="419423"/>
                    </a:cubicBezTo>
                    <a:cubicBezTo>
                      <a:pt x="9757" y="413073"/>
                      <a:pt x="65849" y="333169"/>
                      <a:pt x="78020" y="282898"/>
                    </a:cubicBezTo>
                    <a:cubicBezTo>
                      <a:pt x="90191" y="232627"/>
                      <a:pt x="74845" y="146373"/>
                      <a:pt x="74845" y="117798"/>
                    </a:cubicBezTo>
                    <a:cubicBezTo>
                      <a:pt x="74845" y="89223"/>
                      <a:pt x="77491" y="110919"/>
                      <a:pt x="78020" y="111448"/>
                    </a:cubicBezTo>
                    <a:cubicBezTo>
                      <a:pt x="78549" y="111977"/>
                      <a:pt x="66378" y="143727"/>
                      <a:pt x="78020" y="120973"/>
                    </a:cubicBezTo>
                    <a:cubicBezTo>
                      <a:pt x="89662" y="98219"/>
                      <a:pt x="128291" y="-6556"/>
                      <a:pt x="128820" y="3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7" name="フリーフォーム 526">
                <a:extLst>
                  <a:ext uri="{FF2B5EF4-FFF2-40B4-BE49-F238E27FC236}">
                    <a16:creationId xmlns:a16="http://schemas.microsoft.com/office/drawing/2014/main" id="{B86F95D4-8B36-7666-3355-2CE5FFDEB052}"/>
                  </a:ext>
                </a:extLst>
              </p:cNvPr>
              <p:cNvSpPr/>
              <p:nvPr/>
            </p:nvSpPr>
            <p:spPr>
              <a:xfrm>
                <a:off x="5022559" y="6089101"/>
                <a:ext cx="209845" cy="534111"/>
              </a:xfrm>
              <a:custGeom>
                <a:avLst/>
                <a:gdLst>
                  <a:gd name="connsiteX0" fmla="*/ 38391 w 209845"/>
                  <a:gd name="connsiteY0" fmla="*/ 549 h 534111"/>
                  <a:gd name="connsiteX1" fmla="*/ 168566 w 209845"/>
                  <a:gd name="connsiteY1" fmla="*/ 187874 h 534111"/>
                  <a:gd name="connsiteX2" fmla="*/ 190791 w 209845"/>
                  <a:gd name="connsiteY2" fmla="*/ 152949 h 534111"/>
                  <a:gd name="connsiteX3" fmla="*/ 159041 w 209845"/>
                  <a:gd name="connsiteY3" fmla="*/ 257724 h 534111"/>
                  <a:gd name="connsiteX4" fmla="*/ 209841 w 209845"/>
                  <a:gd name="connsiteY4" fmla="*/ 232324 h 534111"/>
                  <a:gd name="connsiteX5" fmla="*/ 155866 w 209845"/>
                  <a:gd name="connsiteY5" fmla="*/ 337099 h 534111"/>
                  <a:gd name="connsiteX6" fmla="*/ 89191 w 209845"/>
                  <a:gd name="connsiteY6" fmla="*/ 425999 h 534111"/>
                  <a:gd name="connsiteX7" fmla="*/ 291 w 209845"/>
                  <a:gd name="connsiteY7" fmla="*/ 533949 h 534111"/>
                  <a:gd name="connsiteX8" fmla="*/ 120941 w 209845"/>
                  <a:gd name="connsiteY8" fmla="*/ 400599 h 534111"/>
                  <a:gd name="connsiteX9" fmla="*/ 187616 w 209845"/>
                  <a:gd name="connsiteY9" fmla="*/ 308524 h 534111"/>
                  <a:gd name="connsiteX10" fmla="*/ 200316 w 209845"/>
                  <a:gd name="connsiteY10" fmla="*/ 162474 h 534111"/>
                  <a:gd name="connsiteX11" fmla="*/ 117766 w 209845"/>
                  <a:gd name="connsiteY11" fmla="*/ 64049 h 534111"/>
                  <a:gd name="connsiteX12" fmla="*/ 120941 w 209845"/>
                  <a:gd name="connsiteY12" fmla="*/ 127549 h 534111"/>
                  <a:gd name="connsiteX13" fmla="*/ 38391 w 209845"/>
                  <a:gd name="connsiteY13" fmla="*/ 549 h 534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9845" h="534111">
                    <a:moveTo>
                      <a:pt x="38391" y="549"/>
                    </a:moveTo>
                    <a:cubicBezTo>
                      <a:pt x="46328" y="10603"/>
                      <a:pt x="143166" y="162474"/>
                      <a:pt x="168566" y="187874"/>
                    </a:cubicBezTo>
                    <a:cubicBezTo>
                      <a:pt x="193966" y="213274"/>
                      <a:pt x="192378" y="141307"/>
                      <a:pt x="190791" y="152949"/>
                    </a:cubicBezTo>
                    <a:cubicBezTo>
                      <a:pt x="189204" y="164591"/>
                      <a:pt x="155866" y="244495"/>
                      <a:pt x="159041" y="257724"/>
                    </a:cubicBezTo>
                    <a:cubicBezTo>
                      <a:pt x="162216" y="270953"/>
                      <a:pt x="210370" y="219095"/>
                      <a:pt x="209841" y="232324"/>
                    </a:cubicBezTo>
                    <a:cubicBezTo>
                      <a:pt x="209312" y="245553"/>
                      <a:pt x="175974" y="304820"/>
                      <a:pt x="155866" y="337099"/>
                    </a:cubicBezTo>
                    <a:cubicBezTo>
                      <a:pt x="135758" y="369378"/>
                      <a:pt x="115120" y="393191"/>
                      <a:pt x="89191" y="425999"/>
                    </a:cubicBezTo>
                    <a:cubicBezTo>
                      <a:pt x="63262" y="458807"/>
                      <a:pt x="-5001" y="538182"/>
                      <a:pt x="291" y="533949"/>
                    </a:cubicBezTo>
                    <a:cubicBezTo>
                      <a:pt x="5583" y="529716"/>
                      <a:pt x="89720" y="438170"/>
                      <a:pt x="120941" y="400599"/>
                    </a:cubicBezTo>
                    <a:cubicBezTo>
                      <a:pt x="152162" y="363028"/>
                      <a:pt x="174387" y="348211"/>
                      <a:pt x="187616" y="308524"/>
                    </a:cubicBezTo>
                    <a:cubicBezTo>
                      <a:pt x="200845" y="268837"/>
                      <a:pt x="211958" y="203220"/>
                      <a:pt x="200316" y="162474"/>
                    </a:cubicBezTo>
                    <a:cubicBezTo>
                      <a:pt x="188674" y="121728"/>
                      <a:pt x="130995" y="69870"/>
                      <a:pt x="117766" y="64049"/>
                    </a:cubicBezTo>
                    <a:cubicBezTo>
                      <a:pt x="104537" y="58228"/>
                      <a:pt x="131524" y="133370"/>
                      <a:pt x="120941" y="127549"/>
                    </a:cubicBezTo>
                    <a:cubicBezTo>
                      <a:pt x="110358" y="121728"/>
                      <a:pt x="30454" y="-9505"/>
                      <a:pt x="38391" y="5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8" name="フリーフォーム 527">
                <a:extLst>
                  <a:ext uri="{FF2B5EF4-FFF2-40B4-BE49-F238E27FC236}">
                    <a16:creationId xmlns:a16="http://schemas.microsoft.com/office/drawing/2014/main" id="{8F26C556-C9DE-47E7-CDD1-CC1FC2E0B0B0}"/>
                  </a:ext>
                </a:extLst>
              </p:cNvPr>
              <p:cNvSpPr/>
              <p:nvPr/>
            </p:nvSpPr>
            <p:spPr>
              <a:xfrm>
                <a:off x="5098390" y="6102259"/>
                <a:ext cx="121847" cy="321876"/>
              </a:xfrm>
              <a:custGeom>
                <a:avLst/>
                <a:gdLst>
                  <a:gd name="connsiteX0" fmla="*/ 121310 w 121847"/>
                  <a:gd name="connsiteY0" fmla="*/ 91 h 321876"/>
                  <a:gd name="connsiteX1" fmla="*/ 67335 w 121847"/>
                  <a:gd name="connsiteY1" fmla="*/ 174716 h 321876"/>
                  <a:gd name="connsiteX2" fmla="*/ 70510 w 121847"/>
                  <a:gd name="connsiteY2" fmla="*/ 114391 h 321876"/>
                  <a:gd name="connsiteX3" fmla="*/ 660 w 121847"/>
                  <a:gd name="connsiteY3" fmla="*/ 266791 h 321876"/>
                  <a:gd name="connsiteX4" fmla="*/ 35585 w 121847"/>
                  <a:gd name="connsiteY4" fmla="*/ 215991 h 321876"/>
                  <a:gd name="connsiteX5" fmla="*/ 38760 w 121847"/>
                  <a:gd name="connsiteY5" fmla="*/ 308066 h 321876"/>
                  <a:gd name="connsiteX6" fmla="*/ 111785 w 121847"/>
                  <a:gd name="connsiteY6" fmla="*/ 311241 h 321876"/>
                  <a:gd name="connsiteX7" fmla="*/ 35585 w 121847"/>
                  <a:gd name="connsiteY7" fmla="*/ 304891 h 321876"/>
                  <a:gd name="connsiteX8" fmla="*/ 54635 w 121847"/>
                  <a:gd name="connsiteY8" fmla="*/ 104866 h 321876"/>
                  <a:gd name="connsiteX9" fmla="*/ 29235 w 121847"/>
                  <a:gd name="connsiteY9" fmla="*/ 149316 h 321876"/>
                  <a:gd name="connsiteX10" fmla="*/ 121310 w 121847"/>
                  <a:gd name="connsiteY10" fmla="*/ 91 h 321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1847" h="321876">
                    <a:moveTo>
                      <a:pt x="121310" y="91"/>
                    </a:moveTo>
                    <a:cubicBezTo>
                      <a:pt x="127660" y="4324"/>
                      <a:pt x="75802" y="155666"/>
                      <a:pt x="67335" y="174716"/>
                    </a:cubicBezTo>
                    <a:cubicBezTo>
                      <a:pt x="58868" y="193766"/>
                      <a:pt x="81622" y="99045"/>
                      <a:pt x="70510" y="114391"/>
                    </a:cubicBezTo>
                    <a:cubicBezTo>
                      <a:pt x="59398" y="129737"/>
                      <a:pt x="6481" y="249858"/>
                      <a:pt x="660" y="266791"/>
                    </a:cubicBezTo>
                    <a:cubicBezTo>
                      <a:pt x="-5161" y="283724"/>
                      <a:pt x="29235" y="209112"/>
                      <a:pt x="35585" y="215991"/>
                    </a:cubicBezTo>
                    <a:cubicBezTo>
                      <a:pt x="41935" y="222870"/>
                      <a:pt x="26060" y="292191"/>
                      <a:pt x="38760" y="308066"/>
                    </a:cubicBezTo>
                    <a:cubicBezTo>
                      <a:pt x="51460" y="323941"/>
                      <a:pt x="112314" y="311770"/>
                      <a:pt x="111785" y="311241"/>
                    </a:cubicBezTo>
                    <a:cubicBezTo>
                      <a:pt x="111256" y="310712"/>
                      <a:pt x="45110" y="339287"/>
                      <a:pt x="35585" y="304891"/>
                    </a:cubicBezTo>
                    <a:cubicBezTo>
                      <a:pt x="26060" y="270495"/>
                      <a:pt x="55693" y="130795"/>
                      <a:pt x="54635" y="104866"/>
                    </a:cubicBezTo>
                    <a:cubicBezTo>
                      <a:pt x="53577" y="78937"/>
                      <a:pt x="21827" y="159370"/>
                      <a:pt x="29235" y="149316"/>
                    </a:cubicBezTo>
                    <a:cubicBezTo>
                      <a:pt x="36643" y="139262"/>
                      <a:pt x="114960" y="-4142"/>
                      <a:pt x="121310" y="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9" name="フリーフォーム 528">
                <a:extLst>
                  <a:ext uri="{FF2B5EF4-FFF2-40B4-BE49-F238E27FC236}">
                    <a16:creationId xmlns:a16="http://schemas.microsoft.com/office/drawing/2014/main" id="{322E6289-897C-2495-4D95-D0BA4D83AEB9}"/>
                  </a:ext>
                </a:extLst>
              </p:cNvPr>
              <p:cNvSpPr/>
              <p:nvPr/>
            </p:nvSpPr>
            <p:spPr>
              <a:xfrm>
                <a:off x="5051421" y="6048312"/>
                <a:ext cx="146057" cy="552556"/>
              </a:xfrm>
              <a:custGeom>
                <a:avLst/>
                <a:gdLst>
                  <a:gd name="connsiteX0" fmla="*/ 146054 w 146057"/>
                  <a:gd name="connsiteY0" fmla="*/ 63 h 552556"/>
                  <a:gd name="connsiteX1" fmla="*/ 73029 w 146057"/>
                  <a:gd name="connsiteY1" fmla="*/ 317563 h 552556"/>
                  <a:gd name="connsiteX2" fmla="*/ 88904 w 146057"/>
                  <a:gd name="connsiteY2" fmla="*/ 288988 h 552556"/>
                  <a:gd name="connsiteX3" fmla="*/ 76204 w 146057"/>
                  <a:gd name="connsiteY3" fmla="*/ 377888 h 552556"/>
                  <a:gd name="connsiteX4" fmla="*/ 133354 w 146057"/>
                  <a:gd name="connsiteY4" fmla="*/ 371538 h 552556"/>
                  <a:gd name="connsiteX5" fmla="*/ 69854 w 146057"/>
                  <a:gd name="connsiteY5" fmla="*/ 409638 h 552556"/>
                  <a:gd name="connsiteX6" fmla="*/ 4 w 146057"/>
                  <a:gd name="connsiteY6" fmla="*/ 552513 h 552556"/>
                  <a:gd name="connsiteX7" fmla="*/ 66679 w 146057"/>
                  <a:gd name="connsiteY7" fmla="*/ 422338 h 552556"/>
                  <a:gd name="connsiteX8" fmla="*/ 92079 w 146057"/>
                  <a:gd name="connsiteY8" fmla="*/ 209613 h 552556"/>
                  <a:gd name="connsiteX9" fmla="*/ 76204 w 146057"/>
                  <a:gd name="connsiteY9" fmla="*/ 288988 h 552556"/>
                  <a:gd name="connsiteX10" fmla="*/ 146054 w 146057"/>
                  <a:gd name="connsiteY10" fmla="*/ 63 h 552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6057" h="552556">
                    <a:moveTo>
                      <a:pt x="146054" y="63"/>
                    </a:moveTo>
                    <a:cubicBezTo>
                      <a:pt x="145525" y="4826"/>
                      <a:pt x="82554" y="269409"/>
                      <a:pt x="73029" y="317563"/>
                    </a:cubicBezTo>
                    <a:cubicBezTo>
                      <a:pt x="63504" y="365717"/>
                      <a:pt x="88375" y="278934"/>
                      <a:pt x="88904" y="288988"/>
                    </a:cubicBezTo>
                    <a:cubicBezTo>
                      <a:pt x="89433" y="299042"/>
                      <a:pt x="68796" y="364130"/>
                      <a:pt x="76204" y="377888"/>
                    </a:cubicBezTo>
                    <a:cubicBezTo>
                      <a:pt x="83612" y="391646"/>
                      <a:pt x="134412" y="366247"/>
                      <a:pt x="133354" y="371538"/>
                    </a:cubicBezTo>
                    <a:cubicBezTo>
                      <a:pt x="132296" y="376829"/>
                      <a:pt x="92079" y="379476"/>
                      <a:pt x="69854" y="409638"/>
                    </a:cubicBezTo>
                    <a:cubicBezTo>
                      <a:pt x="47629" y="439800"/>
                      <a:pt x="533" y="550396"/>
                      <a:pt x="4" y="552513"/>
                    </a:cubicBezTo>
                    <a:cubicBezTo>
                      <a:pt x="-525" y="554630"/>
                      <a:pt x="51333" y="479488"/>
                      <a:pt x="66679" y="422338"/>
                    </a:cubicBezTo>
                    <a:cubicBezTo>
                      <a:pt x="82025" y="365188"/>
                      <a:pt x="90492" y="231838"/>
                      <a:pt x="92079" y="209613"/>
                    </a:cubicBezTo>
                    <a:cubicBezTo>
                      <a:pt x="93666" y="187388"/>
                      <a:pt x="66679" y="318621"/>
                      <a:pt x="76204" y="288988"/>
                    </a:cubicBezTo>
                    <a:cubicBezTo>
                      <a:pt x="85729" y="259355"/>
                      <a:pt x="146583" y="-4700"/>
                      <a:pt x="146054" y="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0" name="フリーフォーム 529">
                <a:extLst>
                  <a:ext uri="{FF2B5EF4-FFF2-40B4-BE49-F238E27FC236}">
                    <a16:creationId xmlns:a16="http://schemas.microsoft.com/office/drawing/2014/main" id="{5BE26440-A353-1459-8A3F-BC24458773E9}"/>
                  </a:ext>
                </a:extLst>
              </p:cNvPr>
              <p:cNvSpPr/>
              <p:nvPr/>
            </p:nvSpPr>
            <p:spPr>
              <a:xfrm>
                <a:off x="6415893" y="5041413"/>
                <a:ext cx="191391" cy="613872"/>
              </a:xfrm>
              <a:custGeom>
                <a:avLst/>
                <a:gdLst>
                  <a:gd name="connsiteX0" fmla="*/ 3957 w 191391"/>
                  <a:gd name="connsiteY0" fmla="*/ 6837 h 613872"/>
                  <a:gd name="connsiteX1" fmla="*/ 169057 w 191391"/>
                  <a:gd name="connsiteY1" fmla="*/ 162412 h 613872"/>
                  <a:gd name="connsiteX2" fmla="*/ 188107 w 191391"/>
                  <a:gd name="connsiteY2" fmla="*/ 137012 h 613872"/>
                  <a:gd name="connsiteX3" fmla="*/ 153182 w 191391"/>
                  <a:gd name="connsiteY3" fmla="*/ 210037 h 613872"/>
                  <a:gd name="connsiteX4" fmla="*/ 134132 w 191391"/>
                  <a:gd name="connsiteY4" fmla="*/ 435462 h 613872"/>
                  <a:gd name="connsiteX5" fmla="*/ 153182 w 191391"/>
                  <a:gd name="connsiteY5" fmla="*/ 349737 h 613872"/>
                  <a:gd name="connsiteX6" fmla="*/ 115082 w 191391"/>
                  <a:gd name="connsiteY6" fmla="*/ 613262 h 613872"/>
                  <a:gd name="connsiteX7" fmla="*/ 140482 w 191391"/>
                  <a:gd name="connsiteY7" fmla="*/ 416412 h 613872"/>
                  <a:gd name="connsiteX8" fmla="*/ 178582 w 191391"/>
                  <a:gd name="connsiteY8" fmla="*/ 225912 h 613872"/>
                  <a:gd name="connsiteX9" fmla="*/ 159532 w 191391"/>
                  <a:gd name="connsiteY9" fmla="*/ 178287 h 613872"/>
                  <a:gd name="connsiteX10" fmla="*/ 57932 w 191391"/>
                  <a:gd name="connsiteY10" fmla="*/ 41762 h 613872"/>
                  <a:gd name="connsiteX11" fmla="*/ 3957 w 191391"/>
                  <a:gd name="connsiteY11" fmla="*/ 6837 h 613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1391" h="613872">
                    <a:moveTo>
                      <a:pt x="3957" y="6837"/>
                    </a:moveTo>
                    <a:cubicBezTo>
                      <a:pt x="22478" y="26945"/>
                      <a:pt x="138365" y="140716"/>
                      <a:pt x="169057" y="162412"/>
                    </a:cubicBezTo>
                    <a:cubicBezTo>
                      <a:pt x="199749" y="184108"/>
                      <a:pt x="190753" y="129075"/>
                      <a:pt x="188107" y="137012"/>
                    </a:cubicBezTo>
                    <a:cubicBezTo>
                      <a:pt x="185461" y="144949"/>
                      <a:pt x="162178" y="160295"/>
                      <a:pt x="153182" y="210037"/>
                    </a:cubicBezTo>
                    <a:cubicBezTo>
                      <a:pt x="144186" y="259779"/>
                      <a:pt x="134132" y="412179"/>
                      <a:pt x="134132" y="435462"/>
                    </a:cubicBezTo>
                    <a:cubicBezTo>
                      <a:pt x="134132" y="458745"/>
                      <a:pt x="156357" y="320104"/>
                      <a:pt x="153182" y="349737"/>
                    </a:cubicBezTo>
                    <a:cubicBezTo>
                      <a:pt x="150007" y="379370"/>
                      <a:pt x="117199" y="602150"/>
                      <a:pt x="115082" y="613262"/>
                    </a:cubicBezTo>
                    <a:cubicBezTo>
                      <a:pt x="112965" y="624374"/>
                      <a:pt x="129899" y="480970"/>
                      <a:pt x="140482" y="416412"/>
                    </a:cubicBezTo>
                    <a:cubicBezTo>
                      <a:pt x="151065" y="351854"/>
                      <a:pt x="175407" y="265599"/>
                      <a:pt x="178582" y="225912"/>
                    </a:cubicBezTo>
                    <a:cubicBezTo>
                      <a:pt x="181757" y="186225"/>
                      <a:pt x="179640" y="208979"/>
                      <a:pt x="159532" y="178287"/>
                    </a:cubicBezTo>
                    <a:cubicBezTo>
                      <a:pt x="139424" y="147595"/>
                      <a:pt x="79099" y="68750"/>
                      <a:pt x="57932" y="41762"/>
                    </a:cubicBezTo>
                    <a:cubicBezTo>
                      <a:pt x="36765" y="14775"/>
                      <a:pt x="-14564" y="-13271"/>
                      <a:pt x="3957" y="68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1" name="フリーフォーム 530">
                <a:extLst>
                  <a:ext uri="{FF2B5EF4-FFF2-40B4-BE49-F238E27FC236}">
                    <a16:creationId xmlns:a16="http://schemas.microsoft.com/office/drawing/2014/main" id="{E83CEEAC-513C-FE07-69C1-1F387A428456}"/>
                  </a:ext>
                </a:extLst>
              </p:cNvPr>
              <p:cNvSpPr/>
              <p:nvPr/>
            </p:nvSpPr>
            <p:spPr>
              <a:xfrm>
                <a:off x="5524455" y="5542845"/>
                <a:ext cx="168674" cy="10267"/>
              </a:xfrm>
              <a:custGeom>
                <a:avLst/>
                <a:gdLst>
                  <a:gd name="connsiteX0" fmla="*/ 45 w 168674"/>
                  <a:gd name="connsiteY0" fmla="*/ 705 h 10267"/>
                  <a:gd name="connsiteX1" fmla="*/ 149270 w 168674"/>
                  <a:gd name="connsiteY1" fmla="*/ 10230 h 10267"/>
                  <a:gd name="connsiteX2" fmla="*/ 165145 w 168674"/>
                  <a:gd name="connsiteY2" fmla="*/ 3880 h 10267"/>
                  <a:gd name="connsiteX3" fmla="*/ 133395 w 168674"/>
                  <a:gd name="connsiteY3" fmla="*/ 705 h 10267"/>
                  <a:gd name="connsiteX4" fmla="*/ 45 w 168674"/>
                  <a:gd name="connsiteY4" fmla="*/ 705 h 10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8674" h="10267">
                    <a:moveTo>
                      <a:pt x="45" y="705"/>
                    </a:moveTo>
                    <a:cubicBezTo>
                      <a:pt x="2691" y="2293"/>
                      <a:pt x="121753" y="9701"/>
                      <a:pt x="149270" y="10230"/>
                    </a:cubicBezTo>
                    <a:cubicBezTo>
                      <a:pt x="176787" y="10759"/>
                      <a:pt x="167791" y="5468"/>
                      <a:pt x="165145" y="3880"/>
                    </a:cubicBezTo>
                    <a:cubicBezTo>
                      <a:pt x="162499" y="2293"/>
                      <a:pt x="156149" y="705"/>
                      <a:pt x="133395" y="705"/>
                    </a:cubicBezTo>
                    <a:cubicBezTo>
                      <a:pt x="110641" y="705"/>
                      <a:pt x="-2601" y="-883"/>
                      <a:pt x="45" y="7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2" name="フリーフォーム 531">
                <a:extLst>
                  <a:ext uri="{FF2B5EF4-FFF2-40B4-BE49-F238E27FC236}">
                    <a16:creationId xmlns:a16="http://schemas.microsoft.com/office/drawing/2014/main" id="{B8D2C4F0-C6C9-4DDF-8E58-15321F901028}"/>
                  </a:ext>
                </a:extLst>
              </p:cNvPr>
              <p:cNvSpPr/>
              <p:nvPr/>
            </p:nvSpPr>
            <p:spPr>
              <a:xfrm>
                <a:off x="5250510" y="5448214"/>
                <a:ext cx="325143" cy="197272"/>
              </a:xfrm>
              <a:custGeom>
                <a:avLst/>
                <a:gdLst>
                  <a:gd name="connsiteX0" fmla="*/ 940 w 325143"/>
                  <a:gd name="connsiteY0" fmla="*/ 184236 h 197272"/>
                  <a:gd name="connsiteX1" fmla="*/ 172390 w 325143"/>
                  <a:gd name="connsiteY1" fmla="*/ 187411 h 197272"/>
                  <a:gd name="connsiteX2" fmla="*/ 245415 w 325143"/>
                  <a:gd name="connsiteY2" fmla="*/ 120736 h 197272"/>
                  <a:gd name="connsiteX3" fmla="*/ 299390 w 325143"/>
                  <a:gd name="connsiteY3" fmla="*/ 86 h 197272"/>
                  <a:gd name="connsiteX4" fmla="*/ 261290 w 325143"/>
                  <a:gd name="connsiteY4" fmla="*/ 101686 h 197272"/>
                  <a:gd name="connsiteX5" fmla="*/ 283515 w 325143"/>
                  <a:gd name="connsiteY5" fmla="*/ 120736 h 197272"/>
                  <a:gd name="connsiteX6" fmla="*/ 324790 w 325143"/>
                  <a:gd name="connsiteY6" fmla="*/ 57236 h 197272"/>
                  <a:gd name="connsiteX7" fmla="*/ 258115 w 325143"/>
                  <a:gd name="connsiteY7" fmla="*/ 133436 h 197272"/>
                  <a:gd name="connsiteX8" fmla="*/ 178740 w 325143"/>
                  <a:gd name="connsiteY8" fmla="*/ 174711 h 197272"/>
                  <a:gd name="connsiteX9" fmla="*/ 105715 w 325143"/>
                  <a:gd name="connsiteY9" fmla="*/ 196936 h 197272"/>
                  <a:gd name="connsiteX10" fmla="*/ 940 w 325143"/>
                  <a:gd name="connsiteY10" fmla="*/ 184236 h 197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25143" h="197272">
                    <a:moveTo>
                      <a:pt x="940" y="184236"/>
                    </a:moveTo>
                    <a:cubicBezTo>
                      <a:pt x="12052" y="182649"/>
                      <a:pt x="131644" y="197994"/>
                      <a:pt x="172390" y="187411"/>
                    </a:cubicBezTo>
                    <a:cubicBezTo>
                      <a:pt x="213136" y="176828"/>
                      <a:pt x="224248" y="151957"/>
                      <a:pt x="245415" y="120736"/>
                    </a:cubicBezTo>
                    <a:cubicBezTo>
                      <a:pt x="266582" y="89515"/>
                      <a:pt x="296744" y="3261"/>
                      <a:pt x="299390" y="86"/>
                    </a:cubicBezTo>
                    <a:cubicBezTo>
                      <a:pt x="302036" y="-3089"/>
                      <a:pt x="263936" y="81578"/>
                      <a:pt x="261290" y="101686"/>
                    </a:cubicBezTo>
                    <a:cubicBezTo>
                      <a:pt x="258644" y="121794"/>
                      <a:pt x="272932" y="128144"/>
                      <a:pt x="283515" y="120736"/>
                    </a:cubicBezTo>
                    <a:cubicBezTo>
                      <a:pt x="294098" y="113328"/>
                      <a:pt x="329023" y="55119"/>
                      <a:pt x="324790" y="57236"/>
                    </a:cubicBezTo>
                    <a:cubicBezTo>
                      <a:pt x="320557" y="59353"/>
                      <a:pt x="282457" y="113857"/>
                      <a:pt x="258115" y="133436"/>
                    </a:cubicBezTo>
                    <a:cubicBezTo>
                      <a:pt x="233773" y="153015"/>
                      <a:pt x="204140" y="164128"/>
                      <a:pt x="178740" y="174711"/>
                    </a:cubicBezTo>
                    <a:cubicBezTo>
                      <a:pt x="153340" y="185294"/>
                      <a:pt x="131115" y="194290"/>
                      <a:pt x="105715" y="196936"/>
                    </a:cubicBezTo>
                    <a:cubicBezTo>
                      <a:pt x="80315" y="199582"/>
                      <a:pt x="-10172" y="185823"/>
                      <a:pt x="940" y="184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3" name="フリーフォーム 532">
                <a:extLst>
                  <a:ext uri="{FF2B5EF4-FFF2-40B4-BE49-F238E27FC236}">
                    <a16:creationId xmlns:a16="http://schemas.microsoft.com/office/drawing/2014/main" id="{FF65AE62-39AC-11BF-4E18-B82552CCF84C}"/>
                  </a:ext>
                </a:extLst>
              </p:cNvPr>
              <p:cNvSpPr/>
              <p:nvPr/>
            </p:nvSpPr>
            <p:spPr>
              <a:xfrm>
                <a:off x="5596554" y="5145753"/>
                <a:ext cx="246602" cy="356980"/>
              </a:xfrm>
              <a:custGeom>
                <a:avLst/>
                <a:gdLst>
                  <a:gd name="connsiteX0" fmla="*/ 245446 w 246602"/>
                  <a:gd name="connsiteY0" fmla="*/ 922 h 356980"/>
                  <a:gd name="connsiteX1" fmla="*/ 48596 w 246602"/>
                  <a:gd name="connsiteY1" fmla="*/ 280322 h 356980"/>
                  <a:gd name="connsiteX2" fmla="*/ 4146 w 246602"/>
                  <a:gd name="connsiteY2" fmla="*/ 353347 h 356980"/>
                  <a:gd name="connsiteX3" fmla="*/ 124796 w 246602"/>
                  <a:gd name="connsiteY3" fmla="*/ 194597 h 356980"/>
                  <a:gd name="connsiteX4" fmla="*/ 245446 w 246602"/>
                  <a:gd name="connsiteY4" fmla="*/ 922 h 356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6602" h="356980">
                    <a:moveTo>
                      <a:pt x="245446" y="922"/>
                    </a:moveTo>
                    <a:cubicBezTo>
                      <a:pt x="232746" y="15210"/>
                      <a:pt x="88813" y="221585"/>
                      <a:pt x="48596" y="280322"/>
                    </a:cubicBezTo>
                    <a:cubicBezTo>
                      <a:pt x="8379" y="339059"/>
                      <a:pt x="-8554" y="367635"/>
                      <a:pt x="4146" y="353347"/>
                    </a:cubicBezTo>
                    <a:cubicBezTo>
                      <a:pt x="16846" y="339060"/>
                      <a:pt x="86696" y="246984"/>
                      <a:pt x="124796" y="194597"/>
                    </a:cubicBezTo>
                    <a:cubicBezTo>
                      <a:pt x="162896" y="142210"/>
                      <a:pt x="258146" y="-13366"/>
                      <a:pt x="245446" y="9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4" name="フリーフォーム 533">
                <a:extLst>
                  <a:ext uri="{FF2B5EF4-FFF2-40B4-BE49-F238E27FC236}">
                    <a16:creationId xmlns:a16="http://schemas.microsoft.com/office/drawing/2014/main" id="{50FAF1E0-B4BB-5ECD-61BB-AFAD66CC4057}"/>
                  </a:ext>
                </a:extLst>
              </p:cNvPr>
              <p:cNvSpPr/>
              <p:nvPr/>
            </p:nvSpPr>
            <p:spPr>
              <a:xfrm>
                <a:off x="6441933" y="5105352"/>
                <a:ext cx="127529" cy="510940"/>
              </a:xfrm>
              <a:custGeom>
                <a:avLst/>
                <a:gdLst>
                  <a:gd name="connsiteX0" fmla="*/ 142 w 127529"/>
                  <a:gd name="connsiteY0" fmla="*/ 48 h 510940"/>
                  <a:gd name="connsiteX1" fmla="*/ 101742 w 127529"/>
                  <a:gd name="connsiteY1" fmla="*/ 95298 h 510940"/>
                  <a:gd name="connsiteX2" fmla="*/ 111267 w 127529"/>
                  <a:gd name="connsiteY2" fmla="*/ 165148 h 510940"/>
                  <a:gd name="connsiteX3" fmla="*/ 117617 w 127529"/>
                  <a:gd name="connsiteY3" fmla="*/ 136573 h 510940"/>
                  <a:gd name="connsiteX4" fmla="*/ 85867 w 127529"/>
                  <a:gd name="connsiteY4" fmla="*/ 311198 h 510940"/>
                  <a:gd name="connsiteX5" fmla="*/ 85867 w 127529"/>
                  <a:gd name="connsiteY5" fmla="*/ 508048 h 510940"/>
                  <a:gd name="connsiteX6" fmla="*/ 85867 w 127529"/>
                  <a:gd name="connsiteY6" fmla="*/ 419148 h 510940"/>
                  <a:gd name="connsiteX7" fmla="*/ 101742 w 127529"/>
                  <a:gd name="connsiteY7" fmla="*/ 288973 h 510940"/>
                  <a:gd name="connsiteX8" fmla="*/ 127142 w 127529"/>
                  <a:gd name="connsiteY8" fmla="*/ 139748 h 510940"/>
                  <a:gd name="connsiteX9" fmla="*/ 114442 w 127529"/>
                  <a:gd name="connsiteY9" fmla="*/ 114348 h 510940"/>
                  <a:gd name="connsiteX10" fmla="*/ 79517 w 127529"/>
                  <a:gd name="connsiteY10" fmla="*/ 82598 h 510940"/>
                  <a:gd name="connsiteX11" fmla="*/ 142 w 127529"/>
                  <a:gd name="connsiteY11" fmla="*/ 48 h 51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7529" h="510940">
                    <a:moveTo>
                      <a:pt x="142" y="48"/>
                    </a:moveTo>
                    <a:cubicBezTo>
                      <a:pt x="3846" y="2165"/>
                      <a:pt x="83221" y="67781"/>
                      <a:pt x="101742" y="95298"/>
                    </a:cubicBezTo>
                    <a:cubicBezTo>
                      <a:pt x="120263" y="122815"/>
                      <a:pt x="108621" y="158269"/>
                      <a:pt x="111267" y="165148"/>
                    </a:cubicBezTo>
                    <a:cubicBezTo>
                      <a:pt x="113913" y="172027"/>
                      <a:pt x="121850" y="112231"/>
                      <a:pt x="117617" y="136573"/>
                    </a:cubicBezTo>
                    <a:cubicBezTo>
                      <a:pt x="113384" y="160915"/>
                      <a:pt x="91159" y="249286"/>
                      <a:pt x="85867" y="311198"/>
                    </a:cubicBezTo>
                    <a:cubicBezTo>
                      <a:pt x="80575" y="373111"/>
                      <a:pt x="85867" y="508048"/>
                      <a:pt x="85867" y="508048"/>
                    </a:cubicBezTo>
                    <a:cubicBezTo>
                      <a:pt x="85867" y="526040"/>
                      <a:pt x="83221" y="455660"/>
                      <a:pt x="85867" y="419148"/>
                    </a:cubicBezTo>
                    <a:cubicBezTo>
                      <a:pt x="88513" y="382636"/>
                      <a:pt x="94863" y="335540"/>
                      <a:pt x="101742" y="288973"/>
                    </a:cubicBezTo>
                    <a:cubicBezTo>
                      <a:pt x="108621" y="242406"/>
                      <a:pt x="125025" y="168852"/>
                      <a:pt x="127142" y="139748"/>
                    </a:cubicBezTo>
                    <a:cubicBezTo>
                      <a:pt x="129259" y="110644"/>
                      <a:pt x="122379" y="123873"/>
                      <a:pt x="114442" y="114348"/>
                    </a:cubicBezTo>
                    <a:cubicBezTo>
                      <a:pt x="106505" y="104823"/>
                      <a:pt x="92746" y="99002"/>
                      <a:pt x="79517" y="82598"/>
                    </a:cubicBezTo>
                    <a:cubicBezTo>
                      <a:pt x="66288" y="66194"/>
                      <a:pt x="-3562" y="-2069"/>
                      <a:pt x="142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5" name="フリーフォーム 534">
                <a:extLst>
                  <a:ext uri="{FF2B5EF4-FFF2-40B4-BE49-F238E27FC236}">
                    <a16:creationId xmlns:a16="http://schemas.microsoft.com/office/drawing/2014/main" id="{62F58D0E-C403-40E0-5CA7-5FFC3766F2D7}"/>
                  </a:ext>
                </a:extLst>
              </p:cNvPr>
              <p:cNvSpPr/>
              <p:nvPr/>
            </p:nvSpPr>
            <p:spPr>
              <a:xfrm>
                <a:off x="6165497" y="5291930"/>
                <a:ext cx="13070" cy="329402"/>
              </a:xfrm>
              <a:custGeom>
                <a:avLst/>
                <a:gdLst>
                  <a:gd name="connsiteX0" fmla="*/ 353 w 13070"/>
                  <a:gd name="connsiteY0" fmla="*/ 795 h 329402"/>
                  <a:gd name="connsiteX1" fmla="*/ 3528 w 13070"/>
                  <a:gd name="connsiteY1" fmla="*/ 270670 h 329402"/>
                  <a:gd name="connsiteX2" fmla="*/ 3528 w 13070"/>
                  <a:gd name="connsiteY2" fmla="*/ 324645 h 329402"/>
                  <a:gd name="connsiteX3" fmla="*/ 13053 w 13070"/>
                  <a:gd name="connsiteY3" fmla="*/ 191295 h 329402"/>
                  <a:gd name="connsiteX4" fmla="*/ 353 w 13070"/>
                  <a:gd name="connsiteY4" fmla="*/ 795 h 329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70" h="329402">
                    <a:moveTo>
                      <a:pt x="353" y="795"/>
                    </a:moveTo>
                    <a:cubicBezTo>
                      <a:pt x="-1234" y="14024"/>
                      <a:pt x="2999" y="216695"/>
                      <a:pt x="3528" y="270670"/>
                    </a:cubicBezTo>
                    <a:cubicBezTo>
                      <a:pt x="4057" y="324645"/>
                      <a:pt x="1941" y="337874"/>
                      <a:pt x="3528" y="324645"/>
                    </a:cubicBezTo>
                    <a:cubicBezTo>
                      <a:pt x="5115" y="311416"/>
                      <a:pt x="12524" y="239449"/>
                      <a:pt x="13053" y="191295"/>
                    </a:cubicBezTo>
                    <a:cubicBezTo>
                      <a:pt x="13582" y="143141"/>
                      <a:pt x="1940" y="-12434"/>
                      <a:pt x="353" y="7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6" name="フリーフォーム 535">
                <a:extLst>
                  <a:ext uri="{FF2B5EF4-FFF2-40B4-BE49-F238E27FC236}">
                    <a16:creationId xmlns:a16="http://schemas.microsoft.com/office/drawing/2014/main" id="{C1E400DE-1E4F-10B4-C170-8A0DFC63166E}"/>
                  </a:ext>
                </a:extLst>
              </p:cNvPr>
              <p:cNvSpPr/>
              <p:nvPr/>
            </p:nvSpPr>
            <p:spPr>
              <a:xfrm>
                <a:off x="6149725" y="5291840"/>
                <a:ext cx="22754" cy="303353"/>
              </a:xfrm>
              <a:custGeom>
                <a:avLst/>
                <a:gdLst>
                  <a:gd name="connsiteX0" fmla="*/ 3425 w 22754"/>
                  <a:gd name="connsiteY0" fmla="*/ 885 h 303353"/>
                  <a:gd name="connsiteX1" fmla="*/ 250 w 22754"/>
                  <a:gd name="connsiteY1" fmla="*/ 200910 h 303353"/>
                  <a:gd name="connsiteX2" fmla="*/ 6600 w 22754"/>
                  <a:gd name="connsiteY2" fmla="*/ 134235 h 303353"/>
                  <a:gd name="connsiteX3" fmla="*/ 6600 w 22754"/>
                  <a:gd name="connsiteY3" fmla="*/ 302510 h 303353"/>
                  <a:gd name="connsiteX4" fmla="*/ 16125 w 22754"/>
                  <a:gd name="connsiteY4" fmla="*/ 200910 h 303353"/>
                  <a:gd name="connsiteX5" fmla="*/ 12950 w 22754"/>
                  <a:gd name="connsiteY5" fmla="*/ 239010 h 303353"/>
                  <a:gd name="connsiteX6" fmla="*/ 22475 w 22754"/>
                  <a:gd name="connsiteY6" fmla="*/ 131060 h 303353"/>
                  <a:gd name="connsiteX7" fmla="*/ 3425 w 22754"/>
                  <a:gd name="connsiteY7" fmla="*/ 885 h 3033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754" h="303353">
                    <a:moveTo>
                      <a:pt x="3425" y="885"/>
                    </a:moveTo>
                    <a:cubicBezTo>
                      <a:pt x="-279" y="12527"/>
                      <a:pt x="-279" y="178685"/>
                      <a:pt x="250" y="200910"/>
                    </a:cubicBezTo>
                    <a:cubicBezTo>
                      <a:pt x="779" y="223135"/>
                      <a:pt x="5542" y="117302"/>
                      <a:pt x="6600" y="134235"/>
                    </a:cubicBezTo>
                    <a:cubicBezTo>
                      <a:pt x="7658" y="151168"/>
                      <a:pt x="5013" y="291398"/>
                      <a:pt x="6600" y="302510"/>
                    </a:cubicBezTo>
                    <a:cubicBezTo>
                      <a:pt x="8187" y="313622"/>
                      <a:pt x="15067" y="211493"/>
                      <a:pt x="16125" y="200910"/>
                    </a:cubicBezTo>
                    <a:cubicBezTo>
                      <a:pt x="17183" y="190327"/>
                      <a:pt x="11892" y="250652"/>
                      <a:pt x="12950" y="239010"/>
                    </a:cubicBezTo>
                    <a:cubicBezTo>
                      <a:pt x="14008" y="227368"/>
                      <a:pt x="24592" y="166514"/>
                      <a:pt x="22475" y="131060"/>
                    </a:cubicBezTo>
                    <a:cubicBezTo>
                      <a:pt x="20358" y="95606"/>
                      <a:pt x="7129" y="-10757"/>
                      <a:pt x="3425" y="8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7" name="フリーフォーム 536">
                <a:extLst>
                  <a:ext uri="{FF2B5EF4-FFF2-40B4-BE49-F238E27FC236}">
                    <a16:creationId xmlns:a16="http://schemas.microsoft.com/office/drawing/2014/main" id="{10F9E750-67BE-374E-9462-AFC10D0C130D}"/>
                  </a:ext>
                </a:extLst>
              </p:cNvPr>
              <p:cNvSpPr/>
              <p:nvPr/>
            </p:nvSpPr>
            <p:spPr>
              <a:xfrm>
                <a:off x="6099213" y="5219841"/>
                <a:ext cx="430175" cy="408175"/>
              </a:xfrm>
              <a:custGeom>
                <a:avLst/>
                <a:gdLst>
                  <a:gd name="connsiteX0" fmla="*/ 12662 w 430175"/>
                  <a:gd name="connsiteY0" fmla="*/ 15734 h 408175"/>
                  <a:gd name="connsiteX1" fmla="*/ 311112 w 430175"/>
                  <a:gd name="connsiteY1" fmla="*/ 311009 h 408175"/>
                  <a:gd name="connsiteX2" fmla="*/ 292062 w 430175"/>
                  <a:gd name="connsiteY2" fmla="*/ 272909 h 408175"/>
                  <a:gd name="connsiteX3" fmla="*/ 428587 w 430175"/>
                  <a:gd name="connsiteY3" fmla="*/ 406259 h 408175"/>
                  <a:gd name="connsiteX4" fmla="*/ 358737 w 430175"/>
                  <a:gd name="connsiteY4" fmla="*/ 342759 h 408175"/>
                  <a:gd name="connsiteX5" fmla="*/ 241262 w 430175"/>
                  <a:gd name="connsiteY5" fmla="*/ 218934 h 408175"/>
                  <a:gd name="connsiteX6" fmla="*/ 266662 w 430175"/>
                  <a:gd name="connsiteY6" fmla="*/ 244334 h 408175"/>
                  <a:gd name="connsiteX7" fmla="*/ 72987 w 430175"/>
                  <a:gd name="connsiteY7" fmla="*/ 60184 h 408175"/>
                  <a:gd name="connsiteX8" fmla="*/ 12662 w 430175"/>
                  <a:gd name="connsiteY8" fmla="*/ 15734 h 408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0175" h="408175">
                    <a:moveTo>
                      <a:pt x="12662" y="15734"/>
                    </a:moveTo>
                    <a:cubicBezTo>
                      <a:pt x="52350" y="57538"/>
                      <a:pt x="264545" y="268147"/>
                      <a:pt x="311112" y="311009"/>
                    </a:cubicBezTo>
                    <a:cubicBezTo>
                      <a:pt x="357679" y="353871"/>
                      <a:pt x="272483" y="257034"/>
                      <a:pt x="292062" y="272909"/>
                    </a:cubicBezTo>
                    <a:cubicBezTo>
                      <a:pt x="311641" y="288784"/>
                      <a:pt x="417475" y="394617"/>
                      <a:pt x="428587" y="406259"/>
                    </a:cubicBezTo>
                    <a:cubicBezTo>
                      <a:pt x="439700" y="417901"/>
                      <a:pt x="389958" y="373980"/>
                      <a:pt x="358737" y="342759"/>
                    </a:cubicBezTo>
                    <a:cubicBezTo>
                      <a:pt x="327516" y="311538"/>
                      <a:pt x="256608" y="235338"/>
                      <a:pt x="241262" y="218934"/>
                    </a:cubicBezTo>
                    <a:cubicBezTo>
                      <a:pt x="225916" y="202530"/>
                      <a:pt x="266662" y="244334"/>
                      <a:pt x="266662" y="244334"/>
                    </a:cubicBezTo>
                    <a:lnTo>
                      <a:pt x="72987" y="60184"/>
                    </a:lnTo>
                    <a:cubicBezTo>
                      <a:pt x="35945" y="24730"/>
                      <a:pt x="-27026" y="-26070"/>
                      <a:pt x="12662" y="157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8" name="フリーフォーム 537">
                <a:extLst>
                  <a:ext uri="{FF2B5EF4-FFF2-40B4-BE49-F238E27FC236}">
                    <a16:creationId xmlns:a16="http://schemas.microsoft.com/office/drawing/2014/main" id="{88222747-C855-A179-8C5C-1B897F88087C}"/>
                  </a:ext>
                </a:extLst>
              </p:cNvPr>
              <p:cNvSpPr/>
              <p:nvPr/>
            </p:nvSpPr>
            <p:spPr>
              <a:xfrm>
                <a:off x="5651481" y="5527663"/>
                <a:ext cx="73525" cy="266777"/>
              </a:xfrm>
              <a:custGeom>
                <a:avLst/>
                <a:gdLst>
                  <a:gd name="connsiteX0" fmla="*/ 19 w 73525"/>
                  <a:gd name="connsiteY0" fmla="*/ 12 h 266777"/>
                  <a:gd name="connsiteX1" fmla="*/ 57169 w 73525"/>
                  <a:gd name="connsiteY1" fmla="*/ 95262 h 266777"/>
                  <a:gd name="connsiteX2" fmla="*/ 63519 w 73525"/>
                  <a:gd name="connsiteY2" fmla="*/ 187337 h 266777"/>
                  <a:gd name="connsiteX3" fmla="*/ 63519 w 73525"/>
                  <a:gd name="connsiteY3" fmla="*/ 146062 h 266777"/>
                  <a:gd name="connsiteX4" fmla="*/ 73044 w 73525"/>
                  <a:gd name="connsiteY4" fmla="*/ 266712 h 266777"/>
                  <a:gd name="connsiteX5" fmla="*/ 69869 w 73525"/>
                  <a:gd name="connsiteY5" fmla="*/ 161937 h 266777"/>
                  <a:gd name="connsiteX6" fmla="*/ 50819 w 73525"/>
                  <a:gd name="connsiteY6" fmla="*/ 88912 h 266777"/>
                  <a:gd name="connsiteX7" fmla="*/ 19 w 73525"/>
                  <a:gd name="connsiteY7" fmla="*/ 12 h 266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3525" h="266777">
                    <a:moveTo>
                      <a:pt x="19" y="12"/>
                    </a:moveTo>
                    <a:cubicBezTo>
                      <a:pt x="1077" y="1070"/>
                      <a:pt x="46586" y="64041"/>
                      <a:pt x="57169" y="95262"/>
                    </a:cubicBezTo>
                    <a:cubicBezTo>
                      <a:pt x="67752" y="126483"/>
                      <a:pt x="62461" y="178870"/>
                      <a:pt x="63519" y="187337"/>
                    </a:cubicBezTo>
                    <a:cubicBezTo>
                      <a:pt x="64577" y="195804"/>
                      <a:pt x="61932" y="132833"/>
                      <a:pt x="63519" y="146062"/>
                    </a:cubicBezTo>
                    <a:cubicBezTo>
                      <a:pt x="65106" y="159291"/>
                      <a:pt x="71986" y="264066"/>
                      <a:pt x="73044" y="266712"/>
                    </a:cubicBezTo>
                    <a:cubicBezTo>
                      <a:pt x="74102" y="269358"/>
                      <a:pt x="73573" y="191570"/>
                      <a:pt x="69869" y="161937"/>
                    </a:cubicBezTo>
                    <a:cubicBezTo>
                      <a:pt x="66165" y="132304"/>
                      <a:pt x="61402" y="110608"/>
                      <a:pt x="50819" y="88912"/>
                    </a:cubicBezTo>
                    <a:cubicBezTo>
                      <a:pt x="40236" y="67216"/>
                      <a:pt x="-1039" y="-1046"/>
                      <a:pt x="19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9" name="フリーフォーム 538">
                <a:extLst>
                  <a:ext uri="{FF2B5EF4-FFF2-40B4-BE49-F238E27FC236}">
                    <a16:creationId xmlns:a16="http://schemas.microsoft.com/office/drawing/2014/main" id="{46DBB338-C353-1C0A-3CF9-E81E919C312D}"/>
                  </a:ext>
                </a:extLst>
              </p:cNvPr>
              <p:cNvSpPr/>
              <p:nvPr/>
            </p:nvSpPr>
            <p:spPr>
              <a:xfrm>
                <a:off x="5533761" y="5591173"/>
                <a:ext cx="188312" cy="206449"/>
              </a:xfrm>
              <a:custGeom>
                <a:avLst/>
                <a:gdLst>
                  <a:gd name="connsiteX0" fmla="*/ 264 w 188312"/>
                  <a:gd name="connsiteY0" fmla="*/ 2 h 206449"/>
                  <a:gd name="connsiteX1" fmla="*/ 152664 w 188312"/>
                  <a:gd name="connsiteY1" fmla="*/ 98427 h 206449"/>
                  <a:gd name="connsiteX2" fmla="*/ 187589 w 188312"/>
                  <a:gd name="connsiteY2" fmla="*/ 206377 h 206449"/>
                  <a:gd name="connsiteX3" fmla="*/ 168539 w 188312"/>
                  <a:gd name="connsiteY3" fmla="*/ 114302 h 206449"/>
                  <a:gd name="connsiteX4" fmla="*/ 82814 w 188312"/>
                  <a:gd name="connsiteY4" fmla="*/ 60327 h 206449"/>
                  <a:gd name="connsiteX5" fmla="*/ 114564 w 188312"/>
                  <a:gd name="connsiteY5" fmla="*/ 95252 h 206449"/>
                  <a:gd name="connsiteX6" fmla="*/ 264 w 188312"/>
                  <a:gd name="connsiteY6" fmla="*/ 2 h 206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8312" h="206449">
                    <a:moveTo>
                      <a:pt x="264" y="2"/>
                    </a:moveTo>
                    <a:cubicBezTo>
                      <a:pt x="6614" y="531"/>
                      <a:pt x="121443" y="64031"/>
                      <a:pt x="152664" y="98427"/>
                    </a:cubicBezTo>
                    <a:cubicBezTo>
                      <a:pt x="183885" y="132823"/>
                      <a:pt x="184943" y="203731"/>
                      <a:pt x="187589" y="206377"/>
                    </a:cubicBezTo>
                    <a:cubicBezTo>
                      <a:pt x="190235" y="209023"/>
                      <a:pt x="186002" y="138644"/>
                      <a:pt x="168539" y="114302"/>
                    </a:cubicBezTo>
                    <a:cubicBezTo>
                      <a:pt x="151076" y="89960"/>
                      <a:pt x="91810" y="63502"/>
                      <a:pt x="82814" y="60327"/>
                    </a:cubicBezTo>
                    <a:cubicBezTo>
                      <a:pt x="73818" y="57152"/>
                      <a:pt x="125147" y="101073"/>
                      <a:pt x="114564" y="95252"/>
                    </a:cubicBezTo>
                    <a:cubicBezTo>
                      <a:pt x="103981" y="89431"/>
                      <a:pt x="-6086" y="-527"/>
                      <a:pt x="26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0" name="フリーフォーム 539">
                <a:extLst>
                  <a:ext uri="{FF2B5EF4-FFF2-40B4-BE49-F238E27FC236}">
                    <a16:creationId xmlns:a16="http://schemas.microsoft.com/office/drawing/2014/main" id="{7B6ACD4A-D2AC-12E3-F297-1C7FB1DFE2FD}"/>
                  </a:ext>
                </a:extLst>
              </p:cNvPr>
              <p:cNvSpPr/>
              <p:nvPr/>
            </p:nvSpPr>
            <p:spPr>
              <a:xfrm>
                <a:off x="5708494" y="5540357"/>
                <a:ext cx="194352" cy="101970"/>
              </a:xfrm>
              <a:custGeom>
                <a:avLst/>
                <a:gdLst>
                  <a:gd name="connsiteX0" fmla="*/ 156 w 194352"/>
                  <a:gd name="connsiteY0" fmla="*/ 101618 h 101970"/>
                  <a:gd name="connsiteX1" fmla="*/ 133506 w 194352"/>
                  <a:gd name="connsiteY1" fmla="*/ 28593 h 101970"/>
                  <a:gd name="connsiteX2" fmla="*/ 66831 w 194352"/>
                  <a:gd name="connsiteY2" fmla="*/ 47643 h 101970"/>
                  <a:gd name="connsiteX3" fmla="*/ 193831 w 194352"/>
                  <a:gd name="connsiteY3" fmla="*/ 18 h 101970"/>
                  <a:gd name="connsiteX4" fmla="*/ 108106 w 194352"/>
                  <a:gd name="connsiteY4" fmla="*/ 53993 h 101970"/>
                  <a:gd name="connsiteX5" fmla="*/ 156 w 194352"/>
                  <a:gd name="connsiteY5" fmla="*/ 101618 h 101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4352" h="101970">
                    <a:moveTo>
                      <a:pt x="156" y="101618"/>
                    </a:moveTo>
                    <a:cubicBezTo>
                      <a:pt x="4389" y="97385"/>
                      <a:pt x="122394" y="37589"/>
                      <a:pt x="133506" y="28593"/>
                    </a:cubicBezTo>
                    <a:cubicBezTo>
                      <a:pt x="144618" y="19597"/>
                      <a:pt x="56777" y="52405"/>
                      <a:pt x="66831" y="47643"/>
                    </a:cubicBezTo>
                    <a:cubicBezTo>
                      <a:pt x="76885" y="42880"/>
                      <a:pt x="186952" y="-1040"/>
                      <a:pt x="193831" y="18"/>
                    </a:cubicBezTo>
                    <a:cubicBezTo>
                      <a:pt x="200710" y="1076"/>
                      <a:pt x="137739" y="37060"/>
                      <a:pt x="108106" y="53993"/>
                    </a:cubicBezTo>
                    <a:cubicBezTo>
                      <a:pt x="78473" y="70926"/>
                      <a:pt x="-4077" y="105851"/>
                      <a:pt x="156" y="1016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1" name="フリーフォーム 540">
                <a:extLst>
                  <a:ext uri="{FF2B5EF4-FFF2-40B4-BE49-F238E27FC236}">
                    <a16:creationId xmlns:a16="http://schemas.microsoft.com/office/drawing/2014/main" id="{4359EFF2-480C-9DEC-0475-FEEF3BE4D4A6}"/>
                  </a:ext>
                </a:extLst>
              </p:cNvPr>
              <p:cNvSpPr/>
              <p:nvPr/>
            </p:nvSpPr>
            <p:spPr>
              <a:xfrm>
                <a:off x="5730015" y="5559414"/>
                <a:ext cx="178796" cy="254177"/>
              </a:xfrm>
              <a:custGeom>
                <a:avLst/>
                <a:gdLst>
                  <a:gd name="connsiteX0" fmla="*/ 178660 w 178796"/>
                  <a:gd name="connsiteY0" fmla="*/ 11 h 254177"/>
                  <a:gd name="connsiteX1" fmla="*/ 7210 w 178796"/>
                  <a:gd name="connsiteY1" fmla="*/ 88911 h 254177"/>
                  <a:gd name="connsiteX2" fmla="*/ 45310 w 178796"/>
                  <a:gd name="connsiteY2" fmla="*/ 69861 h 254177"/>
                  <a:gd name="connsiteX3" fmla="*/ 7210 w 178796"/>
                  <a:gd name="connsiteY3" fmla="*/ 101611 h 254177"/>
                  <a:gd name="connsiteX4" fmla="*/ 4035 w 178796"/>
                  <a:gd name="connsiteY4" fmla="*/ 165111 h 254177"/>
                  <a:gd name="connsiteX5" fmla="*/ 7210 w 178796"/>
                  <a:gd name="connsiteY5" fmla="*/ 120661 h 254177"/>
                  <a:gd name="connsiteX6" fmla="*/ 7210 w 178796"/>
                  <a:gd name="connsiteY6" fmla="*/ 203211 h 254177"/>
                  <a:gd name="connsiteX7" fmla="*/ 10385 w 178796"/>
                  <a:gd name="connsiteY7" fmla="*/ 250836 h 254177"/>
                  <a:gd name="connsiteX8" fmla="*/ 860 w 178796"/>
                  <a:gd name="connsiteY8" fmla="*/ 111136 h 254177"/>
                  <a:gd name="connsiteX9" fmla="*/ 35785 w 178796"/>
                  <a:gd name="connsiteY9" fmla="*/ 82561 h 254177"/>
                  <a:gd name="connsiteX10" fmla="*/ 178660 w 178796"/>
                  <a:gd name="connsiteY10" fmla="*/ 11 h 254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8796" h="254177">
                    <a:moveTo>
                      <a:pt x="178660" y="11"/>
                    </a:moveTo>
                    <a:cubicBezTo>
                      <a:pt x="173898" y="1069"/>
                      <a:pt x="29435" y="77269"/>
                      <a:pt x="7210" y="88911"/>
                    </a:cubicBezTo>
                    <a:cubicBezTo>
                      <a:pt x="-15015" y="100553"/>
                      <a:pt x="45310" y="67744"/>
                      <a:pt x="45310" y="69861"/>
                    </a:cubicBezTo>
                    <a:cubicBezTo>
                      <a:pt x="45310" y="71978"/>
                      <a:pt x="14089" y="85736"/>
                      <a:pt x="7210" y="101611"/>
                    </a:cubicBezTo>
                    <a:cubicBezTo>
                      <a:pt x="331" y="117486"/>
                      <a:pt x="4035" y="161936"/>
                      <a:pt x="4035" y="165111"/>
                    </a:cubicBezTo>
                    <a:cubicBezTo>
                      <a:pt x="4035" y="168286"/>
                      <a:pt x="6681" y="114311"/>
                      <a:pt x="7210" y="120661"/>
                    </a:cubicBezTo>
                    <a:cubicBezTo>
                      <a:pt x="7739" y="127011"/>
                      <a:pt x="6681" y="181515"/>
                      <a:pt x="7210" y="203211"/>
                    </a:cubicBezTo>
                    <a:cubicBezTo>
                      <a:pt x="7739" y="224907"/>
                      <a:pt x="11443" y="266182"/>
                      <a:pt x="10385" y="250836"/>
                    </a:cubicBezTo>
                    <a:cubicBezTo>
                      <a:pt x="9327" y="235490"/>
                      <a:pt x="-3373" y="139182"/>
                      <a:pt x="860" y="111136"/>
                    </a:cubicBezTo>
                    <a:cubicBezTo>
                      <a:pt x="5093" y="83090"/>
                      <a:pt x="9327" y="96848"/>
                      <a:pt x="35785" y="82561"/>
                    </a:cubicBezTo>
                    <a:cubicBezTo>
                      <a:pt x="62243" y="68274"/>
                      <a:pt x="183422" y="-1047"/>
                      <a:pt x="178660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2" name="フリーフォーム 541">
                <a:extLst>
                  <a:ext uri="{FF2B5EF4-FFF2-40B4-BE49-F238E27FC236}">
                    <a16:creationId xmlns:a16="http://schemas.microsoft.com/office/drawing/2014/main" id="{789BD92E-18AC-74CC-2D2F-8711E89DB9E3}"/>
                  </a:ext>
                </a:extLst>
              </p:cNvPr>
              <p:cNvSpPr/>
              <p:nvPr/>
            </p:nvSpPr>
            <p:spPr>
              <a:xfrm>
                <a:off x="5880039" y="5530847"/>
                <a:ext cx="153295" cy="273103"/>
              </a:xfrm>
              <a:custGeom>
                <a:avLst/>
                <a:gdLst>
                  <a:gd name="connsiteX0" fmla="*/ 61 w 153295"/>
                  <a:gd name="connsiteY0" fmla="*/ 3 h 273103"/>
                  <a:gd name="connsiteX1" fmla="*/ 101661 w 153295"/>
                  <a:gd name="connsiteY1" fmla="*/ 82553 h 273103"/>
                  <a:gd name="connsiteX2" fmla="*/ 123886 w 153295"/>
                  <a:gd name="connsiteY2" fmla="*/ 107953 h 273103"/>
                  <a:gd name="connsiteX3" fmla="*/ 127061 w 153295"/>
                  <a:gd name="connsiteY3" fmla="*/ 85728 h 273103"/>
                  <a:gd name="connsiteX4" fmla="*/ 149286 w 153295"/>
                  <a:gd name="connsiteY4" fmla="*/ 273053 h 273103"/>
                  <a:gd name="connsiteX5" fmla="*/ 142936 w 153295"/>
                  <a:gd name="connsiteY5" fmla="*/ 104778 h 273103"/>
                  <a:gd name="connsiteX6" fmla="*/ 152461 w 153295"/>
                  <a:gd name="connsiteY6" fmla="*/ 127003 h 273103"/>
                  <a:gd name="connsiteX7" fmla="*/ 117536 w 153295"/>
                  <a:gd name="connsiteY7" fmla="*/ 85728 h 273103"/>
                  <a:gd name="connsiteX8" fmla="*/ 61 w 153295"/>
                  <a:gd name="connsiteY8" fmla="*/ 3 h 2731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3295" h="273103">
                    <a:moveTo>
                      <a:pt x="61" y="3"/>
                    </a:moveTo>
                    <a:cubicBezTo>
                      <a:pt x="-2585" y="-526"/>
                      <a:pt x="81024" y="64561"/>
                      <a:pt x="101661" y="82553"/>
                    </a:cubicBezTo>
                    <a:cubicBezTo>
                      <a:pt x="122299" y="100545"/>
                      <a:pt x="119653" y="107424"/>
                      <a:pt x="123886" y="107953"/>
                    </a:cubicBezTo>
                    <a:cubicBezTo>
                      <a:pt x="128119" y="108482"/>
                      <a:pt x="122828" y="58211"/>
                      <a:pt x="127061" y="85728"/>
                    </a:cubicBezTo>
                    <a:cubicBezTo>
                      <a:pt x="131294" y="113245"/>
                      <a:pt x="146640" y="269878"/>
                      <a:pt x="149286" y="273053"/>
                    </a:cubicBezTo>
                    <a:cubicBezTo>
                      <a:pt x="151932" y="276228"/>
                      <a:pt x="142407" y="129120"/>
                      <a:pt x="142936" y="104778"/>
                    </a:cubicBezTo>
                    <a:cubicBezTo>
                      <a:pt x="143465" y="80436"/>
                      <a:pt x="156694" y="130178"/>
                      <a:pt x="152461" y="127003"/>
                    </a:cubicBezTo>
                    <a:cubicBezTo>
                      <a:pt x="148228" y="123828"/>
                      <a:pt x="137115" y="104249"/>
                      <a:pt x="117536" y="85728"/>
                    </a:cubicBezTo>
                    <a:cubicBezTo>
                      <a:pt x="97957" y="67207"/>
                      <a:pt x="2707" y="532"/>
                      <a:pt x="6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3" name="フリーフォーム 542">
                <a:extLst>
                  <a:ext uri="{FF2B5EF4-FFF2-40B4-BE49-F238E27FC236}">
                    <a16:creationId xmlns:a16="http://schemas.microsoft.com/office/drawing/2014/main" id="{E885FA48-C194-D597-32C1-3E680B3B8066}"/>
                  </a:ext>
                </a:extLst>
              </p:cNvPr>
              <p:cNvSpPr/>
              <p:nvPr/>
            </p:nvSpPr>
            <p:spPr>
              <a:xfrm>
                <a:off x="6000729" y="5600414"/>
                <a:ext cx="15927" cy="239380"/>
              </a:xfrm>
              <a:custGeom>
                <a:avLst/>
                <a:gdLst>
                  <a:gd name="connsiteX0" fmla="*/ 21 w 15927"/>
                  <a:gd name="connsiteY0" fmla="*/ 286 h 239380"/>
                  <a:gd name="connsiteX1" fmla="*/ 12721 w 15927"/>
                  <a:gd name="connsiteY1" fmla="*/ 159036 h 239380"/>
                  <a:gd name="connsiteX2" fmla="*/ 9546 w 15927"/>
                  <a:gd name="connsiteY2" fmla="*/ 127286 h 239380"/>
                  <a:gd name="connsiteX3" fmla="*/ 15896 w 15927"/>
                  <a:gd name="connsiteY3" fmla="*/ 238411 h 239380"/>
                  <a:gd name="connsiteX4" fmla="*/ 6371 w 15927"/>
                  <a:gd name="connsiteY4" fmla="*/ 178086 h 239380"/>
                  <a:gd name="connsiteX5" fmla="*/ 9546 w 15927"/>
                  <a:gd name="connsiteY5" fmla="*/ 120936 h 239380"/>
                  <a:gd name="connsiteX6" fmla="*/ 21 w 15927"/>
                  <a:gd name="connsiteY6" fmla="*/ 286 h 239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927" h="239380">
                    <a:moveTo>
                      <a:pt x="21" y="286"/>
                    </a:moveTo>
                    <a:cubicBezTo>
                      <a:pt x="550" y="6636"/>
                      <a:pt x="11134" y="137869"/>
                      <a:pt x="12721" y="159036"/>
                    </a:cubicBezTo>
                    <a:cubicBezTo>
                      <a:pt x="14308" y="180203"/>
                      <a:pt x="9017" y="114057"/>
                      <a:pt x="9546" y="127286"/>
                    </a:cubicBezTo>
                    <a:cubicBezTo>
                      <a:pt x="10075" y="140515"/>
                      <a:pt x="16425" y="229944"/>
                      <a:pt x="15896" y="238411"/>
                    </a:cubicBezTo>
                    <a:cubicBezTo>
                      <a:pt x="15367" y="246878"/>
                      <a:pt x="7429" y="197665"/>
                      <a:pt x="6371" y="178086"/>
                    </a:cubicBezTo>
                    <a:cubicBezTo>
                      <a:pt x="5313" y="158507"/>
                      <a:pt x="10075" y="146865"/>
                      <a:pt x="9546" y="120936"/>
                    </a:cubicBezTo>
                    <a:cubicBezTo>
                      <a:pt x="9017" y="95007"/>
                      <a:pt x="-508" y="-6064"/>
                      <a:pt x="21" y="2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4" name="フリーフォーム 543">
                <a:extLst>
                  <a:ext uri="{FF2B5EF4-FFF2-40B4-BE49-F238E27FC236}">
                    <a16:creationId xmlns:a16="http://schemas.microsoft.com/office/drawing/2014/main" id="{5F676610-6A7D-23EB-5FD5-DB1838A7D9E0}"/>
                  </a:ext>
                </a:extLst>
              </p:cNvPr>
              <p:cNvSpPr/>
              <p:nvPr/>
            </p:nvSpPr>
            <p:spPr>
              <a:xfrm>
                <a:off x="5718122" y="5736149"/>
                <a:ext cx="475321" cy="165006"/>
              </a:xfrm>
              <a:custGeom>
                <a:avLst/>
                <a:gdLst>
                  <a:gd name="connsiteX0" fmla="*/ 53 w 475321"/>
                  <a:gd name="connsiteY0" fmla="*/ 39176 h 165006"/>
                  <a:gd name="connsiteX1" fmla="*/ 127053 w 475321"/>
                  <a:gd name="connsiteY1" fmla="*/ 115376 h 165006"/>
                  <a:gd name="connsiteX2" fmla="*/ 152453 w 475321"/>
                  <a:gd name="connsiteY2" fmla="*/ 153476 h 165006"/>
                  <a:gd name="connsiteX3" fmla="*/ 146103 w 475321"/>
                  <a:gd name="connsiteY3" fmla="*/ 159826 h 165006"/>
                  <a:gd name="connsiteX4" fmla="*/ 308028 w 475321"/>
                  <a:gd name="connsiteY4" fmla="*/ 83626 h 165006"/>
                  <a:gd name="connsiteX5" fmla="*/ 238178 w 475321"/>
                  <a:gd name="connsiteY5" fmla="*/ 124901 h 165006"/>
                  <a:gd name="connsiteX6" fmla="*/ 473128 w 475321"/>
                  <a:gd name="connsiteY6" fmla="*/ 1076 h 165006"/>
                  <a:gd name="connsiteX7" fmla="*/ 362003 w 475321"/>
                  <a:gd name="connsiteY7" fmla="*/ 61401 h 165006"/>
                  <a:gd name="connsiteX8" fmla="*/ 177853 w 475321"/>
                  <a:gd name="connsiteY8" fmla="*/ 159826 h 165006"/>
                  <a:gd name="connsiteX9" fmla="*/ 108003 w 475321"/>
                  <a:gd name="connsiteY9" fmla="*/ 131251 h 165006"/>
                  <a:gd name="connsiteX10" fmla="*/ 130228 w 475321"/>
                  <a:gd name="connsiteY10" fmla="*/ 128076 h 165006"/>
                  <a:gd name="connsiteX11" fmla="*/ 111178 w 475321"/>
                  <a:gd name="connsiteY11" fmla="*/ 99501 h 165006"/>
                  <a:gd name="connsiteX12" fmla="*/ 53 w 475321"/>
                  <a:gd name="connsiteY12" fmla="*/ 39176 h 165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75321" h="165006">
                    <a:moveTo>
                      <a:pt x="53" y="39176"/>
                    </a:moveTo>
                    <a:cubicBezTo>
                      <a:pt x="2699" y="41822"/>
                      <a:pt x="101653" y="96326"/>
                      <a:pt x="127053" y="115376"/>
                    </a:cubicBezTo>
                    <a:cubicBezTo>
                      <a:pt x="152453" y="134426"/>
                      <a:pt x="152453" y="153476"/>
                      <a:pt x="152453" y="153476"/>
                    </a:cubicBezTo>
                    <a:cubicBezTo>
                      <a:pt x="155628" y="160884"/>
                      <a:pt x="120174" y="171468"/>
                      <a:pt x="146103" y="159826"/>
                    </a:cubicBezTo>
                    <a:cubicBezTo>
                      <a:pt x="172032" y="148184"/>
                      <a:pt x="292682" y="89447"/>
                      <a:pt x="308028" y="83626"/>
                    </a:cubicBezTo>
                    <a:cubicBezTo>
                      <a:pt x="323374" y="77805"/>
                      <a:pt x="210661" y="138659"/>
                      <a:pt x="238178" y="124901"/>
                    </a:cubicBezTo>
                    <a:cubicBezTo>
                      <a:pt x="265695" y="111143"/>
                      <a:pt x="452491" y="11659"/>
                      <a:pt x="473128" y="1076"/>
                    </a:cubicBezTo>
                    <a:cubicBezTo>
                      <a:pt x="493766" y="-9507"/>
                      <a:pt x="362003" y="61401"/>
                      <a:pt x="362003" y="61401"/>
                    </a:cubicBezTo>
                    <a:cubicBezTo>
                      <a:pt x="312791" y="87859"/>
                      <a:pt x="220186" y="148184"/>
                      <a:pt x="177853" y="159826"/>
                    </a:cubicBezTo>
                    <a:cubicBezTo>
                      <a:pt x="135520" y="171468"/>
                      <a:pt x="115940" y="136543"/>
                      <a:pt x="108003" y="131251"/>
                    </a:cubicBezTo>
                    <a:cubicBezTo>
                      <a:pt x="100066" y="125959"/>
                      <a:pt x="129699" y="133368"/>
                      <a:pt x="130228" y="128076"/>
                    </a:cubicBezTo>
                    <a:cubicBezTo>
                      <a:pt x="130757" y="122784"/>
                      <a:pt x="128640" y="111672"/>
                      <a:pt x="111178" y="99501"/>
                    </a:cubicBezTo>
                    <a:cubicBezTo>
                      <a:pt x="93716" y="87330"/>
                      <a:pt x="-2593" y="36530"/>
                      <a:pt x="53" y="391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5" name="フリーフォーム 544">
                <a:extLst>
                  <a:ext uri="{FF2B5EF4-FFF2-40B4-BE49-F238E27FC236}">
                    <a16:creationId xmlns:a16="http://schemas.microsoft.com/office/drawing/2014/main" id="{6EBDFA0F-31DF-2865-26BE-DE44C38E0A8F}"/>
                  </a:ext>
                </a:extLst>
              </p:cNvPr>
              <p:cNvSpPr/>
              <p:nvPr/>
            </p:nvSpPr>
            <p:spPr>
              <a:xfrm>
                <a:off x="5705475" y="5778482"/>
                <a:ext cx="150128" cy="120808"/>
              </a:xfrm>
              <a:custGeom>
                <a:avLst/>
                <a:gdLst>
                  <a:gd name="connsiteX0" fmla="*/ 0 w 150128"/>
                  <a:gd name="connsiteY0" fmla="*/ 18 h 120808"/>
                  <a:gd name="connsiteX1" fmla="*/ 85725 w 150128"/>
                  <a:gd name="connsiteY1" fmla="*/ 63518 h 120808"/>
                  <a:gd name="connsiteX2" fmla="*/ 149225 w 150128"/>
                  <a:gd name="connsiteY2" fmla="*/ 120668 h 120808"/>
                  <a:gd name="connsiteX3" fmla="*/ 120650 w 150128"/>
                  <a:gd name="connsiteY3" fmla="*/ 79393 h 120808"/>
                  <a:gd name="connsiteX4" fmla="*/ 85725 w 150128"/>
                  <a:gd name="connsiteY4" fmla="*/ 69868 h 120808"/>
                  <a:gd name="connsiteX5" fmla="*/ 0 w 150128"/>
                  <a:gd name="connsiteY5" fmla="*/ 18 h 1208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128" h="120808">
                    <a:moveTo>
                      <a:pt x="0" y="18"/>
                    </a:moveTo>
                    <a:cubicBezTo>
                      <a:pt x="0" y="-1040"/>
                      <a:pt x="60854" y="43410"/>
                      <a:pt x="85725" y="63518"/>
                    </a:cubicBezTo>
                    <a:cubicBezTo>
                      <a:pt x="110596" y="83626"/>
                      <a:pt x="143404" y="118022"/>
                      <a:pt x="149225" y="120668"/>
                    </a:cubicBezTo>
                    <a:cubicBezTo>
                      <a:pt x="155046" y="123314"/>
                      <a:pt x="131233" y="87860"/>
                      <a:pt x="120650" y="79393"/>
                    </a:cubicBezTo>
                    <a:cubicBezTo>
                      <a:pt x="110067" y="70926"/>
                      <a:pt x="104246" y="79922"/>
                      <a:pt x="85725" y="69868"/>
                    </a:cubicBezTo>
                    <a:cubicBezTo>
                      <a:pt x="67204" y="59814"/>
                      <a:pt x="0" y="1076"/>
                      <a:pt x="0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6" name="フリーフォーム 545">
                <a:extLst>
                  <a:ext uri="{FF2B5EF4-FFF2-40B4-BE49-F238E27FC236}">
                    <a16:creationId xmlns:a16="http://schemas.microsoft.com/office/drawing/2014/main" id="{1A582AE9-2BFF-C952-4399-04EC1E5632EC}"/>
                  </a:ext>
                </a:extLst>
              </p:cNvPr>
              <p:cNvSpPr/>
              <p:nvPr/>
            </p:nvSpPr>
            <p:spPr>
              <a:xfrm>
                <a:off x="6010197" y="5434882"/>
                <a:ext cx="173694" cy="346971"/>
              </a:xfrm>
              <a:custGeom>
                <a:avLst/>
                <a:gdLst>
                  <a:gd name="connsiteX0" fmla="*/ 78 w 173694"/>
                  <a:gd name="connsiteY0" fmla="*/ 718 h 346971"/>
                  <a:gd name="connsiteX1" fmla="*/ 85803 w 173694"/>
                  <a:gd name="connsiteY1" fmla="*/ 102318 h 346971"/>
                  <a:gd name="connsiteX2" fmla="*/ 142953 w 173694"/>
                  <a:gd name="connsiteY2" fmla="*/ 197568 h 346971"/>
                  <a:gd name="connsiteX3" fmla="*/ 133428 w 173694"/>
                  <a:gd name="connsiteY3" fmla="*/ 168993 h 346971"/>
                  <a:gd name="connsiteX4" fmla="*/ 162003 w 173694"/>
                  <a:gd name="connsiteY4" fmla="*/ 286468 h 346971"/>
                  <a:gd name="connsiteX5" fmla="*/ 127078 w 173694"/>
                  <a:gd name="connsiteY5" fmla="*/ 311868 h 346971"/>
                  <a:gd name="connsiteX6" fmla="*/ 60403 w 173694"/>
                  <a:gd name="connsiteY6" fmla="*/ 346793 h 346971"/>
                  <a:gd name="connsiteX7" fmla="*/ 165178 w 173694"/>
                  <a:gd name="connsiteY7" fmla="*/ 295993 h 346971"/>
                  <a:gd name="connsiteX8" fmla="*/ 165178 w 173694"/>
                  <a:gd name="connsiteY8" fmla="*/ 235668 h 346971"/>
                  <a:gd name="connsiteX9" fmla="*/ 146128 w 173694"/>
                  <a:gd name="connsiteY9" fmla="*/ 184868 h 346971"/>
                  <a:gd name="connsiteX10" fmla="*/ 101678 w 173694"/>
                  <a:gd name="connsiteY10" fmla="*/ 140418 h 346971"/>
                  <a:gd name="connsiteX11" fmla="*/ 101678 w 173694"/>
                  <a:gd name="connsiteY11" fmla="*/ 156293 h 346971"/>
                  <a:gd name="connsiteX12" fmla="*/ 78 w 173694"/>
                  <a:gd name="connsiteY12" fmla="*/ 718 h 346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3694" h="346971">
                    <a:moveTo>
                      <a:pt x="78" y="718"/>
                    </a:moveTo>
                    <a:cubicBezTo>
                      <a:pt x="-2568" y="-8278"/>
                      <a:pt x="61990" y="69510"/>
                      <a:pt x="85803" y="102318"/>
                    </a:cubicBezTo>
                    <a:cubicBezTo>
                      <a:pt x="109616" y="135126"/>
                      <a:pt x="135016" y="186456"/>
                      <a:pt x="142953" y="197568"/>
                    </a:cubicBezTo>
                    <a:cubicBezTo>
                      <a:pt x="150891" y="208681"/>
                      <a:pt x="130253" y="154176"/>
                      <a:pt x="133428" y="168993"/>
                    </a:cubicBezTo>
                    <a:cubicBezTo>
                      <a:pt x="136603" y="183810"/>
                      <a:pt x="163061" y="262656"/>
                      <a:pt x="162003" y="286468"/>
                    </a:cubicBezTo>
                    <a:cubicBezTo>
                      <a:pt x="160945" y="310280"/>
                      <a:pt x="144011" y="301814"/>
                      <a:pt x="127078" y="311868"/>
                    </a:cubicBezTo>
                    <a:cubicBezTo>
                      <a:pt x="110145" y="321922"/>
                      <a:pt x="54053" y="349439"/>
                      <a:pt x="60403" y="346793"/>
                    </a:cubicBezTo>
                    <a:cubicBezTo>
                      <a:pt x="66753" y="344147"/>
                      <a:pt x="147716" y="314514"/>
                      <a:pt x="165178" y="295993"/>
                    </a:cubicBezTo>
                    <a:cubicBezTo>
                      <a:pt x="182641" y="277472"/>
                      <a:pt x="168353" y="254189"/>
                      <a:pt x="165178" y="235668"/>
                    </a:cubicBezTo>
                    <a:cubicBezTo>
                      <a:pt x="162003" y="217147"/>
                      <a:pt x="156711" y="200743"/>
                      <a:pt x="146128" y="184868"/>
                    </a:cubicBezTo>
                    <a:cubicBezTo>
                      <a:pt x="135545" y="168993"/>
                      <a:pt x="109086" y="145181"/>
                      <a:pt x="101678" y="140418"/>
                    </a:cubicBezTo>
                    <a:cubicBezTo>
                      <a:pt x="94270" y="135656"/>
                      <a:pt x="113320" y="174285"/>
                      <a:pt x="101678" y="156293"/>
                    </a:cubicBezTo>
                    <a:cubicBezTo>
                      <a:pt x="90036" y="138301"/>
                      <a:pt x="2724" y="9714"/>
                      <a:pt x="78" y="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7" name="フリーフォーム 546">
                <a:extLst>
                  <a:ext uri="{FF2B5EF4-FFF2-40B4-BE49-F238E27FC236}">
                    <a16:creationId xmlns:a16="http://schemas.microsoft.com/office/drawing/2014/main" id="{A4DA0709-3817-84EF-15C7-CAA7B737E912}"/>
                  </a:ext>
                </a:extLst>
              </p:cNvPr>
              <p:cNvSpPr/>
              <p:nvPr/>
            </p:nvSpPr>
            <p:spPr>
              <a:xfrm>
                <a:off x="6336956" y="5235035"/>
                <a:ext cx="188308" cy="61583"/>
              </a:xfrm>
              <a:custGeom>
                <a:avLst/>
                <a:gdLst>
                  <a:gd name="connsiteX0" fmla="*/ 181319 w 188308"/>
                  <a:gd name="connsiteY0" fmla="*/ 540 h 61583"/>
                  <a:gd name="connsiteX1" fmla="*/ 344 w 188308"/>
                  <a:gd name="connsiteY1" fmla="*/ 60865 h 61583"/>
                  <a:gd name="connsiteX2" fmla="*/ 136869 w 188308"/>
                  <a:gd name="connsiteY2" fmla="*/ 32290 h 61583"/>
                  <a:gd name="connsiteX3" fmla="*/ 181319 w 188308"/>
                  <a:gd name="connsiteY3" fmla="*/ 540 h 61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308" h="61583">
                    <a:moveTo>
                      <a:pt x="181319" y="540"/>
                    </a:moveTo>
                    <a:cubicBezTo>
                      <a:pt x="158565" y="5303"/>
                      <a:pt x="7752" y="55573"/>
                      <a:pt x="344" y="60865"/>
                    </a:cubicBezTo>
                    <a:cubicBezTo>
                      <a:pt x="-7064" y="66157"/>
                      <a:pt x="107236" y="40757"/>
                      <a:pt x="136869" y="32290"/>
                    </a:cubicBezTo>
                    <a:cubicBezTo>
                      <a:pt x="166502" y="23823"/>
                      <a:pt x="204073" y="-4223"/>
                      <a:pt x="181319" y="5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8" name="フリーフォーム 547">
                <a:extLst>
                  <a:ext uri="{FF2B5EF4-FFF2-40B4-BE49-F238E27FC236}">
                    <a16:creationId xmlns:a16="http://schemas.microsoft.com/office/drawing/2014/main" id="{582A63FC-441F-88F6-393C-46ED74E260A4}"/>
                  </a:ext>
                </a:extLst>
              </p:cNvPr>
              <p:cNvSpPr/>
              <p:nvPr/>
            </p:nvSpPr>
            <p:spPr>
              <a:xfrm>
                <a:off x="6499135" y="5076824"/>
                <a:ext cx="144202" cy="460382"/>
              </a:xfrm>
              <a:custGeom>
                <a:avLst/>
                <a:gdLst>
                  <a:gd name="connsiteX0" fmla="*/ 90 w 144202"/>
                  <a:gd name="connsiteY0" fmla="*/ 1 h 460382"/>
                  <a:gd name="connsiteX1" fmla="*/ 101690 w 144202"/>
                  <a:gd name="connsiteY1" fmla="*/ 146051 h 460382"/>
                  <a:gd name="connsiteX2" fmla="*/ 139790 w 144202"/>
                  <a:gd name="connsiteY2" fmla="*/ 219076 h 460382"/>
                  <a:gd name="connsiteX3" fmla="*/ 117565 w 144202"/>
                  <a:gd name="connsiteY3" fmla="*/ 311151 h 460382"/>
                  <a:gd name="connsiteX4" fmla="*/ 142965 w 144202"/>
                  <a:gd name="connsiteY4" fmla="*/ 266701 h 460382"/>
                  <a:gd name="connsiteX5" fmla="*/ 104865 w 144202"/>
                  <a:gd name="connsiteY5" fmla="*/ 355601 h 460382"/>
                  <a:gd name="connsiteX6" fmla="*/ 108040 w 144202"/>
                  <a:gd name="connsiteY6" fmla="*/ 412751 h 460382"/>
                  <a:gd name="connsiteX7" fmla="*/ 120740 w 144202"/>
                  <a:gd name="connsiteY7" fmla="*/ 460376 h 460382"/>
                  <a:gd name="connsiteX8" fmla="*/ 111215 w 144202"/>
                  <a:gd name="connsiteY8" fmla="*/ 409576 h 460382"/>
                  <a:gd name="connsiteX9" fmla="*/ 120740 w 144202"/>
                  <a:gd name="connsiteY9" fmla="*/ 336551 h 460382"/>
                  <a:gd name="connsiteX10" fmla="*/ 142965 w 144202"/>
                  <a:gd name="connsiteY10" fmla="*/ 244476 h 460382"/>
                  <a:gd name="connsiteX11" fmla="*/ 79465 w 144202"/>
                  <a:gd name="connsiteY11" fmla="*/ 158751 h 460382"/>
                  <a:gd name="connsiteX12" fmla="*/ 111215 w 144202"/>
                  <a:gd name="connsiteY12" fmla="*/ 209551 h 460382"/>
                  <a:gd name="connsiteX13" fmla="*/ 120740 w 144202"/>
                  <a:gd name="connsiteY13" fmla="*/ 149226 h 460382"/>
                  <a:gd name="connsiteX14" fmla="*/ 90 w 144202"/>
                  <a:gd name="connsiteY14" fmla="*/ 1 h 4603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44202" h="460382">
                    <a:moveTo>
                      <a:pt x="90" y="1"/>
                    </a:moveTo>
                    <a:cubicBezTo>
                      <a:pt x="-3085" y="-528"/>
                      <a:pt x="78407" y="109539"/>
                      <a:pt x="101690" y="146051"/>
                    </a:cubicBezTo>
                    <a:cubicBezTo>
                      <a:pt x="124973" y="182564"/>
                      <a:pt x="137144" y="191559"/>
                      <a:pt x="139790" y="219076"/>
                    </a:cubicBezTo>
                    <a:cubicBezTo>
                      <a:pt x="142436" y="246593"/>
                      <a:pt x="117036" y="303214"/>
                      <a:pt x="117565" y="311151"/>
                    </a:cubicBezTo>
                    <a:cubicBezTo>
                      <a:pt x="118094" y="319089"/>
                      <a:pt x="145082" y="259293"/>
                      <a:pt x="142965" y="266701"/>
                    </a:cubicBezTo>
                    <a:cubicBezTo>
                      <a:pt x="140848" y="274109"/>
                      <a:pt x="110686" y="331259"/>
                      <a:pt x="104865" y="355601"/>
                    </a:cubicBezTo>
                    <a:cubicBezTo>
                      <a:pt x="99044" y="379943"/>
                      <a:pt x="105394" y="395288"/>
                      <a:pt x="108040" y="412751"/>
                    </a:cubicBezTo>
                    <a:cubicBezTo>
                      <a:pt x="110686" y="430214"/>
                      <a:pt x="120211" y="460905"/>
                      <a:pt x="120740" y="460376"/>
                    </a:cubicBezTo>
                    <a:cubicBezTo>
                      <a:pt x="121269" y="459847"/>
                      <a:pt x="111215" y="430213"/>
                      <a:pt x="111215" y="409576"/>
                    </a:cubicBezTo>
                    <a:cubicBezTo>
                      <a:pt x="111215" y="388939"/>
                      <a:pt x="115448" y="364068"/>
                      <a:pt x="120740" y="336551"/>
                    </a:cubicBezTo>
                    <a:cubicBezTo>
                      <a:pt x="126032" y="309034"/>
                      <a:pt x="149844" y="274109"/>
                      <a:pt x="142965" y="244476"/>
                    </a:cubicBezTo>
                    <a:cubicBezTo>
                      <a:pt x="136086" y="214843"/>
                      <a:pt x="84757" y="164572"/>
                      <a:pt x="79465" y="158751"/>
                    </a:cubicBezTo>
                    <a:cubicBezTo>
                      <a:pt x="74173" y="152930"/>
                      <a:pt x="104336" y="211138"/>
                      <a:pt x="111215" y="209551"/>
                    </a:cubicBezTo>
                    <a:cubicBezTo>
                      <a:pt x="118094" y="207964"/>
                      <a:pt x="138732" y="181505"/>
                      <a:pt x="120740" y="149226"/>
                    </a:cubicBezTo>
                    <a:cubicBezTo>
                      <a:pt x="102748" y="116947"/>
                      <a:pt x="3265" y="530"/>
                      <a:pt x="9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9" name="フリーフォーム 548">
                <a:extLst>
                  <a:ext uri="{FF2B5EF4-FFF2-40B4-BE49-F238E27FC236}">
                    <a16:creationId xmlns:a16="http://schemas.microsoft.com/office/drawing/2014/main" id="{E9155876-D805-9713-0C09-851487608904}"/>
                  </a:ext>
                </a:extLst>
              </p:cNvPr>
              <p:cNvSpPr/>
              <p:nvPr/>
            </p:nvSpPr>
            <p:spPr>
              <a:xfrm>
                <a:off x="6552456" y="5286361"/>
                <a:ext cx="369531" cy="339900"/>
              </a:xfrm>
              <a:custGeom>
                <a:avLst/>
                <a:gdLst>
                  <a:gd name="connsiteX0" fmla="*/ 80119 w 369531"/>
                  <a:gd name="connsiteY0" fmla="*/ 14 h 339900"/>
                  <a:gd name="connsiteX1" fmla="*/ 7094 w 369531"/>
                  <a:gd name="connsiteY1" fmla="*/ 171464 h 339900"/>
                  <a:gd name="connsiteX2" fmla="*/ 22969 w 369531"/>
                  <a:gd name="connsiteY2" fmla="*/ 244489 h 339900"/>
                  <a:gd name="connsiteX3" fmla="*/ 19794 w 369531"/>
                  <a:gd name="connsiteY3" fmla="*/ 231789 h 339900"/>
                  <a:gd name="connsiteX4" fmla="*/ 165844 w 369531"/>
                  <a:gd name="connsiteY4" fmla="*/ 282589 h 339900"/>
                  <a:gd name="connsiteX5" fmla="*/ 118219 w 369531"/>
                  <a:gd name="connsiteY5" fmla="*/ 269889 h 339900"/>
                  <a:gd name="connsiteX6" fmla="*/ 251569 w 369531"/>
                  <a:gd name="connsiteY6" fmla="*/ 320689 h 339900"/>
                  <a:gd name="connsiteX7" fmla="*/ 308719 w 369531"/>
                  <a:gd name="connsiteY7" fmla="*/ 339739 h 339900"/>
                  <a:gd name="connsiteX8" fmla="*/ 369044 w 369531"/>
                  <a:gd name="connsiteY8" fmla="*/ 330214 h 339900"/>
                  <a:gd name="connsiteX9" fmla="*/ 327769 w 369531"/>
                  <a:gd name="connsiteY9" fmla="*/ 336564 h 339900"/>
                  <a:gd name="connsiteX10" fmla="*/ 175369 w 369531"/>
                  <a:gd name="connsiteY10" fmla="*/ 288939 h 339900"/>
                  <a:gd name="connsiteX11" fmla="*/ 86469 w 369531"/>
                  <a:gd name="connsiteY11" fmla="*/ 257189 h 339900"/>
                  <a:gd name="connsiteX12" fmla="*/ 3919 w 369531"/>
                  <a:gd name="connsiteY12" fmla="*/ 225439 h 339900"/>
                  <a:gd name="connsiteX13" fmla="*/ 19794 w 369531"/>
                  <a:gd name="connsiteY13" fmla="*/ 161939 h 339900"/>
                  <a:gd name="connsiteX14" fmla="*/ 80119 w 369531"/>
                  <a:gd name="connsiteY14" fmla="*/ 14 h 339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69531" h="339900">
                    <a:moveTo>
                      <a:pt x="80119" y="14"/>
                    </a:moveTo>
                    <a:cubicBezTo>
                      <a:pt x="78002" y="1602"/>
                      <a:pt x="16619" y="130718"/>
                      <a:pt x="7094" y="171464"/>
                    </a:cubicBezTo>
                    <a:cubicBezTo>
                      <a:pt x="-2431" y="212210"/>
                      <a:pt x="20852" y="234435"/>
                      <a:pt x="22969" y="244489"/>
                    </a:cubicBezTo>
                    <a:cubicBezTo>
                      <a:pt x="25086" y="254543"/>
                      <a:pt x="-4018" y="225439"/>
                      <a:pt x="19794" y="231789"/>
                    </a:cubicBezTo>
                    <a:cubicBezTo>
                      <a:pt x="43606" y="238139"/>
                      <a:pt x="149440" y="276239"/>
                      <a:pt x="165844" y="282589"/>
                    </a:cubicBezTo>
                    <a:cubicBezTo>
                      <a:pt x="182248" y="288939"/>
                      <a:pt x="103931" y="263539"/>
                      <a:pt x="118219" y="269889"/>
                    </a:cubicBezTo>
                    <a:cubicBezTo>
                      <a:pt x="132507" y="276239"/>
                      <a:pt x="219819" y="309047"/>
                      <a:pt x="251569" y="320689"/>
                    </a:cubicBezTo>
                    <a:cubicBezTo>
                      <a:pt x="283319" y="332331"/>
                      <a:pt x="289140" y="338152"/>
                      <a:pt x="308719" y="339739"/>
                    </a:cubicBezTo>
                    <a:cubicBezTo>
                      <a:pt x="328298" y="341326"/>
                      <a:pt x="365869" y="330743"/>
                      <a:pt x="369044" y="330214"/>
                    </a:cubicBezTo>
                    <a:cubicBezTo>
                      <a:pt x="372219" y="329685"/>
                      <a:pt x="360048" y="343443"/>
                      <a:pt x="327769" y="336564"/>
                    </a:cubicBezTo>
                    <a:cubicBezTo>
                      <a:pt x="295490" y="329685"/>
                      <a:pt x="215586" y="302168"/>
                      <a:pt x="175369" y="288939"/>
                    </a:cubicBezTo>
                    <a:cubicBezTo>
                      <a:pt x="135152" y="275710"/>
                      <a:pt x="115044" y="267772"/>
                      <a:pt x="86469" y="257189"/>
                    </a:cubicBezTo>
                    <a:cubicBezTo>
                      <a:pt x="57894" y="246606"/>
                      <a:pt x="15031" y="241314"/>
                      <a:pt x="3919" y="225439"/>
                    </a:cubicBezTo>
                    <a:cubicBezTo>
                      <a:pt x="-7194" y="209564"/>
                      <a:pt x="7623" y="194218"/>
                      <a:pt x="19794" y="161939"/>
                    </a:cubicBezTo>
                    <a:cubicBezTo>
                      <a:pt x="31965" y="129660"/>
                      <a:pt x="82236" y="-1574"/>
                      <a:pt x="80119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0" name="フリーフォーム 549">
                <a:extLst>
                  <a:ext uri="{FF2B5EF4-FFF2-40B4-BE49-F238E27FC236}">
                    <a16:creationId xmlns:a16="http://schemas.microsoft.com/office/drawing/2014/main" id="{76F5557D-B876-3D39-FE8D-0DFE489105D6}"/>
                  </a:ext>
                </a:extLst>
              </p:cNvPr>
              <p:cNvSpPr/>
              <p:nvPr/>
            </p:nvSpPr>
            <p:spPr>
              <a:xfrm>
                <a:off x="6580008" y="5422837"/>
                <a:ext cx="54395" cy="108909"/>
              </a:xfrm>
              <a:custGeom>
                <a:avLst/>
                <a:gdLst>
                  <a:gd name="connsiteX0" fmla="*/ 11292 w 54395"/>
                  <a:gd name="connsiteY0" fmla="*/ 63 h 108909"/>
                  <a:gd name="connsiteX1" fmla="*/ 1767 w 54395"/>
                  <a:gd name="connsiteY1" fmla="*/ 73088 h 108909"/>
                  <a:gd name="connsiteX2" fmla="*/ 52567 w 54395"/>
                  <a:gd name="connsiteY2" fmla="*/ 108013 h 108909"/>
                  <a:gd name="connsiteX3" fmla="*/ 39867 w 54395"/>
                  <a:gd name="connsiteY3" fmla="*/ 95313 h 108909"/>
                  <a:gd name="connsiteX4" fmla="*/ 8117 w 54395"/>
                  <a:gd name="connsiteY4" fmla="*/ 60388 h 108909"/>
                  <a:gd name="connsiteX5" fmla="*/ 11292 w 54395"/>
                  <a:gd name="connsiteY5" fmla="*/ 63 h 108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395" h="108909">
                    <a:moveTo>
                      <a:pt x="11292" y="63"/>
                    </a:moveTo>
                    <a:cubicBezTo>
                      <a:pt x="10234" y="2180"/>
                      <a:pt x="-5112" y="55096"/>
                      <a:pt x="1767" y="73088"/>
                    </a:cubicBezTo>
                    <a:cubicBezTo>
                      <a:pt x="8646" y="91080"/>
                      <a:pt x="52567" y="108013"/>
                      <a:pt x="52567" y="108013"/>
                    </a:cubicBezTo>
                    <a:cubicBezTo>
                      <a:pt x="58917" y="111717"/>
                      <a:pt x="47275" y="103251"/>
                      <a:pt x="39867" y="95313"/>
                    </a:cubicBezTo>
                    <a:cubicBezTo>
                      <a:pt x="32459" y="87376"/>
                      <a:pt x="12880" y="70971"/>
                      <a:pt x="8117" y="60388"/>
                    </a:cubicBezTo>
                    <a:cubicBezTo>
                      <a:pt x="3354" y="49805"/>
                      <a:pt x="12350" y="-2054"/>
                      <a:pt x="11292" y="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1" name="フリーフォーム 550">
                <a:extLst>
                  <a:ext uri="{FF2B5EF4-FFF2-40B4-BE49-F238E27FC236}">
                    <a16:creationId xmlns:a16="http://schemas.microsoft.com/office/drawing/2014/main" id="{4E6C6A05-4250-B653-D42C-46B3829DD38C}"/>
                  </a:ext>
                </a:extLst>
              </p:cNvPr>
              <p:cNvSpPr/>
              <p:nvPr/>
            </p:nvSpPr>
            <p:spPr>
              <a:xfrm>
                <a:off x="6302461" y="5613389"/>
                <a:ext cx="225650" cy="158595"/>
              </a:xfrm>
              <a:custGeom>
                <a:avLst/>
                <a:gdLst>
                  <a:gd name="connsiteX0" fmla="*/ 222164 w 225650"/>
                  <a:gd name="connsiteY0" fmla="*/ 3186 h 158595"/>
                  <a:gd name="connsiteX1" fmla="*/ 15789 w 225650"/>
                  <a:gd name="connsiteY1" fmla="*/ 149236 h 158595"/>
                  <a:gd name="connsiteX2" fmla="*/ 25314 w 225650"/>
                  <a:gd name="connsiteY2" fmla="*/ 136536 h 158595"/>
                  <a:gd name="connsiteX3" fmla="*/ 114214 w 225650"/>
                  <a:gd name="connsiteY3" fmla="*/ 76211 h 158595"/>
                  <a:gd name="connsiteX4" fmla="*/ 15789 w 225650"/>
                  <a:gd name="connsiteY4" fmla="*/ 127011 h 158595"/>
                  <a:gd name="connsiteX5" fmla="*/ 136439 w 225650"/>
                  <a:gd name="connsiteY5" fmla="*/ 53986 h 158595"/>
                  <a:gd name="connsiteX6" fmla="*/ 222164 w 225650"/>
                  <a:gd name="connsiteY6" fmla="*/ 3186 h 158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650" h="158595">
                    <a:moveTo>
                      <a:pt x="222164" y="3186"/>
                    </a:moveTo>
                    <a:cubicBezTo>
                      <a:pt x="202056" y="19061"/>
                      <a:pt x="48597" y="127011"/>
                      <a:pt x="15789" y="149236"/>
                    </a:cubicBezTo>
                    <a:cubicBezTo>
                      <a:pt x="-17019" y="171461"/>
                      <a:pt x="8910" y="148707"/>
                      <a:pt x="25314" y="136536"/>
                    </a:cubicBezTo>
                    <a:cubicBezTo>
                      <a:pt x="41718" y="124365"/>
                      <a:pt x="115801" y="77798"/>
                      <a:pt x="114214" y="76211"/>
                    </a:cubicBezTo>
                    <a:cubicBezTo>
                      <a:pt x="112627" y="74624"/>
                      <a:pt x="12085" y="130715"/>
                      <a:pt x="15789" y="127011"/>
                    </a:cubicBezTo>
                    <a:cubicBezTo>
                      <a:pt x="19493" y="123307"/>
                      <a:pt x="102572" y="73036"/>
                      <a:pt x="136439" y="53986"/>
                    </a:cubicBezTo>
                    <a:cubicBezTo>
                      <a:pt x="170306" y="34936"/>
                      <a:pt x="242272" y="-12689"/>
                      <a:pt x="222164" y="31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2" name="フリーフォーム 551">
                <a:extLst>
                  <a:ext uri="{FF2B5EF4-FFF2-40B4-BE49-F238E27FC236}">
                    <a16:creationId xmlns:a16="http://schemas.microsoft.com/office/drawing/2014/main" id="{CD88110A-CBFB-29FF-A4E4-CD285040498E}"/>
                  </a:ext>
                </a:extLst>
              </p:cNvPr>
              <p:cNvSpPr/>
              <p:nvPr/>
            </p:nvSpPr>
            <p:spPr>
              <a:xfrm>
                <a:off x="6029219" y="5286360"/>
                <a:ext cx="121648" cy="139736"/>
              </a:xfrm>
              <a:custGeom>
                <a:avLst/>
                <a:gdLst>
                  <a:gd name="connsiteX0" fmla="*/ 106 w 121648"/>
                  <a:gd name="connsiteY0" fmla="*/ 15 h 139736"/>
                  <a:gd name="connsiteX1" fmla="*/ 85831 w 121648"/>
                  <a:gd name="connsiteY1" fmla="*/ 76215 h 139736"/>
                  <a:gd name="connsiteX2" fmla="*/ 120756 w 121648"/>
                  <a:gd name="connsiteY2" fmla="*/ 139715 h 139736"/>
                  <a:gd name="connsiteX3" fmla="*/ 104881 w 121648"/>
                  <a:gd name="connsiteY3" fmla="*/ 82565 h 139736"/>
                  <a:gd name="connsiteX4" fmla="*/ 106 w 121648"/>
                  <a:gd name="connsiteY4" fmla="*/ 15 h 139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648" h="139736">
                    <a:moveTo>
                      <a:pt x="106" y="15"/>
                    </a:moveTo>
                    <a:cubicBezTo>
                      <a:pt x="-3069" y="-1043"/>
                      <a:pt x="65723" y="52932"/>
                      <a:pt x="85831" y="76215"/>
                    </a:cubicBezTo>
                    <a:cubicBezTo>
                      <a:pt x="105939" y="99498"/>
                      <a:pt x="117581" y="138657"/>
                      <a:pt x="120756" y="139715"/>
                    </a:cubicBezTo>
                    <a:cubicBezTo>
                      <a:pt x="123931" y="140773"/>
                      <a:pt x="118639" y="102144"/>
                      <a:pt x="104881" y="82565"/>
                    </a:cubicBezTo>
                    <a:cubicBezTo>
                      <a:pt x="91123" y="62986"/>
                      <a:pt x="3281" y="1073"/>
                      <a:pt x="106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3" name="フリーフォーム 552">
                <a:extLst>
                  <a:ext uri="{FF2B5EF4-FFF2-40B4-BE49-F238E27FC236}">
                    <a16:creationId xmlns:a16="http://schemas.microsoft.com/office/drawing/2014/main" id="{B63ABEB7-3775-14D2-974D-A1A53142E62F}"/>
                  </a:ext>
                </a:extLst>
              </p:cNvPr>
              <p:cNvSpPr/>
              <p:nvPr/>
            </p:nvSpPr>
            <p:spPr>
              <a:xfrm>
                <a:off x="6146666" y="5578442"/>
                <a:ext cx="118515" cy="187494"/>
              </a:xfrm>
              <a:custGeom>
                <a:avLst/>
                <a:gdLst>
                  <a:gd name="connsiteX0" fmla="*/ 134 w 118515"/>
                  <a:gd name="connsiteY0" fmla="*/ 33 h 187494"/>
                  <a:gd name="connsiteX1" fmla="*/ 89034 w 118515"/>
                  <a:gd name="connsiteY1" fmla="*/ 127033 h 187494"/>
                  <a:gd name="connsiteX2" fmla="*/ 111259 w 118515"/>
                  <a:gd name="connsiteY2" fmla="*/ 187358 h 187494"/>
                  <a:gd name="connsiteX3" fmla="*/ 111259 w 118515"/>
                  <a:gd name="connsiteY3" fmla="*/ 139733 h 187494"/>
                  <a:gd name="connsiteX4" fmla="*/ 134 w 118515"/>
                  <a:gd name="connsiteY4" fmla="*/ 33 h 187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8515" h="187494">
                    <a:moveTo>
                      <a:pt x="134" y="33"/>
                    </a:moveTo>
                    <a:cubicBezTo>
                      <a:pt x="-3570" y="-2084"/>
                      <a:pt x="70513" y="95812"/>
                      <a:pt x="89034" y="127033"/>
                    </a:cubicBezTo>
                    <a:cubicBezTo>
                      <a:pt x="107555" y="158254"/>
                      <a:pt x="107555" y="185241"/>
                      <a:pt x="111259" y="187358"/>
                    </a:cubicBezTo>
                    <a:cubicBezTo>
                      <a:pt x="114963" y="189475"/>
                      <a:pt x="125547" y="166721"/>
                      <a:pt x="111259" y="139733"/>
                    </a:cubicBezTo>
                    <a:cubicBezTo>
                      <a:pt x="96972" y="112746"/>
                      <a:pt x="3838" y="2150"/>
                      <a:pt x="134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4" name="フリーフォーム 553">
                <a:extLst>
                  <a:ext uri="{FF2B5EF4-FFF2-40B4-BE49-F238E27FC236}">
                    <a16:creationId xmlns:a16="http://schemas.microsoft.com/office/drawing/2014/main" id="{E0C2A849-8A5E-3200-E46E-626F4CD2992C}"/>
                  </a:ext>
                </a:extLst>
              </p:cNvPr>
              <p:cNvSpPr/>
              <p:nvPr/>
            </p:nvSpPr>
            <p:spPr>
              <a:xfrm>
                <a:off x="6305219" y="5542604"/>
                <a:ext cx="16228" cy="197886"/>
              </a:xfrm>
              <a:custGeom>
                <a:avLst/>
                <a:gdLst>
                  <a:gd name="connsiteX0" fmla="*/ 3506 w 16228"/>
                  <a:gd name="connsiteY0" fmla="*/ 946 h 197886"/>
                  <a:gd name="connsiteX1" fmla="*/ 16206 w 16228"/>
                  <a:gd name="connsiteY1" fmla="*/ 131121 h 197886"/>
                  <a:gd name="connsiteX2" fmla="*/ 6681 w 16228"/>
                  <a:gd name="connsiteY2" fmla="*/ 197796 h 197886"/>
                  <a:gd name="connsiteX3" fmla="*/ 9856 w 16228"/>
                  <a:gd name="connsiteY3" fmla="*/ 143821 h 197886"/>
                  <a:gd name="connsiteX4" fmla="*/ 331 w 16228"/>
                  <a:gd name="connsiteY4" fmla="*/ 73971 h 197886"/>
                  <a:gd name="connsiteX5" fmla="*/ 3506 w 16228"/>
                  <a:gd name="connsiteY5" fmla="*/ 946 h 197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28" h="197886">
                    <a:moveTo>
                      <a:pt x="3506" y="946"/>
                    </a:moveTo>
                    <a:cubicBezTo>
                      <a:pt x="6152" y="10471"/>
                      <a:pt x="15677" y="98313"/>
                      <a:pt x="16206" y="131121"/>
                    </a:cubicBezTo>
                    <a:cubicBezTo>
                      <a:pt x="16735" y="163929"/>
                      <a:pt x="7739" y="195679"/>
                      <a:pt x="6681" y="197796"/>
                    </a:cubicBezTo>
                    <a:cubicBezTo>
                      <a:pt x="5623" y="199913"/>
                      <a:pt x="10914" y="164458"/>
                      <a:pt x="9856" y="143821"/>
                    </a:cubicBezTo>
                    <a:cubicBezTo>
                      <a:pt x="8798" y="123184"/>
                      <a:pt x="1389" y="91433"/>
                      <a:pt x="331" y="73971"/>
                    </a:cubicBezTo>
                    <a:cubicBezTo>
                      <a:pt x="-727" y="56509"/>
                      <a:pt x="860" y="-8579"/>
                      <a:pt x="3506" y="9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5" name="フリーフォーム 554">
                <a:extLst>
                  <a:ext uri="{FF2B5EF4-FFF2-40B4-BE49-F238E27FC236}">
                    <a16:creationId xmlns:a16="http://schemas.microsoft.com/office/drawing/2014/main" id="{BEAEBA3B-B1B6-0C4F-0A3C-96103A2F1F73}"/>
                  </a:ext>
                </a:extLst>
              </p:cNvPr>
              <p:cNvSpPr/>
              <p:nvPr/>
            </p:nvSpPr>
            <p:spPr>
              <a:xfrm>
                <a:off x="6275660" y="5543542"/>
                <a:ext cx="39470" cy="207114"/>
              </a:xfrm>
              <a:custGeom>
                <a:avLst/>
                <a:gdLst>
                  <a:gd name="connsiteX0" fmla="*/ 26715 w 39470"/>
                  <a:gd name="connsiteY0" fmla="*/ 8 h 207114"/>
                  <a:gd name="connsiteX1" fmla="*/ 14015 w 39470"/>
                  <a:gd name="connsiteY1" fmla="*/ 117483 h 207114"/>
                  <a:gd name="connsiteX2" fmla="*/ 39415 w 39470"/>
                  <a:gd name="connsiteY2" fmla="*/ 206383 h 207114"/>
                  <a:gd name="connsiteX3" fmla="*/ 20365 w 39470"/>
                  <a:gd name="connsiteY3" fmla="*/ 155583 h 207114"/>
                  <a:gd name="connsiteX4" fmla="*/ 4490 w 39470"/>
                  <a:gd name="connsiteY4" fmla="*/ 82558 h 207114"/>
                  <a:gd name="connsiteX5" fmla="*/ 1315 w 39470"/>
                  <a:gd name="connsiteY5" fmla="*/ 111133 h 207114"/>
                  <a:gd name="connsiteX6" fmla="*/ 26715 w 39470"/>
                  <a:gd name="connsiteY6" fmla="*/ 8 h 2071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9470" h="207114">
                    <a:moveTo>
                      <a:pt x="26715" y="8"/>
                    </a:moveTo>
                    <a:cubicBezTo>
                      <a:pt x="28832" y="1066"/>
                      <a:pt x="11898" y="83087"/>
                      <a:pt x="14015" y="117483"/>
                    </a:cubicBezTo>
                    <a:cubicBezTo>
                      <a:pt x="16132" y="151879"/>
                      <a:pt x="38357" y="200033"/>
                      <a:pt x="39415" y="206383"/>
                    </a:cubicBezTo>
                    <a:cubicBezTo>
                      <a:pt x="40473" y="212733"/>
                      <a:pt x="26186" y="176220"/>
                      <a:pt x="20365" y="155583"/>
                    </a:cubicBezTo>
                    <a:cubicBezTo>
                      <a:pt x="14544" y="134946"/>
                      <a:pt x="7665" y="89966"/>
                      <a:pt x="4490" y="82558"/>
                    </a:cubicBezTo>
                    <a:cubicBezTo>
                      <a:pt x="1315" y="75150"/>
                      <a:pt x="-1860" y="122775"/>
                      <a:pt x="1315" y="111133"/>
                    </a:cubicBezTo>
                    <a:cubicBezTo>
                      <a:pt x="4490" y="99491"/>
                      <a:pt x="24598" y="-1050"/>
                      <a:pt x="2671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6" name="フリーフォーム 555">
                <a:extLst>
                  <a:ext uri="{FF2B5EF4-FFF2-40B4-BE49-F238E27FC236}">
                    <a16:creationId xmlns:a16="http://schemas.microsoft.com/office/drawing/2014/main" id="{CA51E88F-32D5-5A1E-4E32-6A5E981A9F6F}"/>
                  </a:ext>
                </a:extLst>
              </p:cNvPr>
              <p:cNvSpPr/>
              <p:nvPr/>
            </p:nvSpPr>
            <p:spPr>
              <a:xfrm>
                <a:off x="6007662" y="5787380"/>
                <a:ext cx="110589" cy="198486"/>
              </a:xfrm>
              <a:custGeom>
                <a:avLst/>
                <a:gdLst>
                  <a:gd name="connsiteX0" fmla="*/ 110563 w 110589"/>
                  <a:gd name="connsiteY0" fmla="*/ 645 h 198486"/>
                  <a:gd name="connsiteX1" fmla="*/ 18488 w 110589"/>
                  <a:gd name="connsiteY1" fmla="*/ 124470 h 198486"/>
                  <a:gd name="connsiteX2" fmla="*/ 2613 w 110589"/>
                  <a:gd name="connsiteY2" fmla="*/ 168920 h 198486"/>
                  <a:gd name="connsiteX3" fmla="*/ 2613 w 110589"/>
                  <a:gd name="connsiteY3" fmla="*/ 194320 h 198486"/>
                  <a:gd name="connsiteX4" fmla="*/ 28013 w 110589"/>
                  <a:gd name="connsiteY4" fmla="*/ 80020 h 198486"/>
                  <a:gd name="connsiteX5" fmla="*/ 110563 w 110589"/>
                  <a:gd name="connsiteY5" fmla="*/ 645 h 198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589" h="198486">
                    <a:moveTo>
                      <a:pt x="110563" y="645"/>
                    </a:moveTo>
                    <a:cubicBezTo>
                      <a:pt x="108976" y="8053"/>
                      <a:pt x="36480" y="96424"/>
                      <a:pt x="18488" y="124470"/>
                    </a:cubicBezTo>
                    <a:cubicBezTo>
                      <a:pt x="496" y="152516"/>
                      <a:pt x="5259" y="157278"/>
                      <a:pt x="2613" y="168920"/>
                    </a:cubicBezTo>
                    <a:cubicBezTo>
                      <a:pt x="-33" y="180562"/>
                      <a:pt x="-1620" y="209137"/>
                      <a:pt x="2613" y="194320"/>
                    </a:cubicBezTo>
                    <a:cubicBezTo>
                      <a:pt x="6846" y="179503"/>
                      <a:pt x="14255" y="108595"/>
                      <a:pt x="28013" y="80020"/>
                    </a:cubicBezTo>
                    <a:cubicBezTo>
                      <a:pt x="41771" y="51445"/>
                      <a:pt x="112150" y="-6763"/>
                      <a:pt x="110563" y="6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7" name="フリーフォーム 556">
                <a:extLst>
                  <a:ext uri="{FF2B5EF4-FFF2-40B4-BE49-F238E27FC236}">
                    <a16:creationId xmlns:a16="http://schemas.microsoft.com/office/drawing/2014/main" id="{00FCDDC7-9180-848C-6B04-3C8107B79963}"/>
                  </a:ext>
                </a:extLst>
              </p:cNvPr>
              <p:cNvSpPr/>
              <p:nvPr/>
            </p:nvSpPr>
            <p:spPr>
              <a:xfrm>
                <a:off x="6013419" y="5740078"/>
                <a:ext cx="235056" cy="247978"/>
              </a:xfrm>
              <a:custGeom>
                <a:avLst/>
                <a:gdLst>
                  <a:gd name="connsiteX0" fmla="*/ 234981 w 235056"/>
                  <a:gd name="connsiteY0" fmla="*/ 322 h 247978"/>
                  <a:gd name="connsiteX1" fmla="*/ 69881 w 235056"/>
                  <a:gd name="connsiteY1" fmla="*/ 168597 h 247978"/>
                  <a:gd name="connsiteX2" fmla="*/ 69881 w 235056"/>
                  <a:gd name="connsiteY2" fmla="*/ 200347 h 247978"/>
                  <a:gd name="connsiteX3" fmla="*/ 31 w 235056"/>
                  <a:gd name="connsiteY3" fmla="*/ 247972 h 247978"/>
                  <a:gd name="connsiteX4" fmla="*/ 79406 w 235056"/>
                  <a:gd name="connsiteY4" fmla="*/ 203522 h 247978"/>
                  <a:gd name="connsiteX5" fmla="*/ 82581 w 235056"/>
                  <a:gd name="connsiteY5" fmla="*/ 168597 h 247978"/>
                  <a:gd name="connsiteX6" fmla="*/ 19081 w 235056"/>
                  <a:gd name="connsiteY6" fmla="*/ 181297 h 247978"/>
                  <a:gd name="connsiteX7" fmla="*/ 66706 w 235056"/>
                  <a:gd name="connsiteY7" fmla="*/ 152722 h 247978"/>
                  <a:gd name="connsiteX8" fmla="*/ 136556 w 235056"/>
                  <a:gd name="connsiteY8" fmla="*/ 76522 h 247978"/>
                  <a:gd name="connsiteX9" fmla="*/ 92106 w 235056"/>
                  <a:gd name="connsiteY9" fmla="*/ 124147 h 247978"/>
                  <a:gd name="connsiteX10" fmla="*/ 234981 w 235056"/>
                  <a:gd name="connsiteY10" fmla="*/ 322 h 247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056" h="247978">
                    <a:moveTo>
                      <a:pt x="234981" y="322"/>
                    </a:moveTo>
                    <a:cubicBezTo>
                      <a:pt x="231277" y="7730"/>
                      <a:pt x="97398" y="135259"/>
                      <a:pt x="69881" y="168597"/>
                    </a:cubicBezTo>
                    <a:cubicBezTo>
                      <a:pt x="42364" y="201935"/>
                      <a:pt x="81523" y="187118"/>
                      <a:pt x="69881" y="200347"/>
                    </a:cubicBezTo>
                    <a:cubicBezTo>
                      <a:pt x="58239" y="213576"/>
                      <a:pt x="-1556" y="247443"/>
                      <a:pt x="31" y="247972"/>
                    </a:cubicBezTo>
                    <a:cubicBezTo>
                      <a:pt x="1618" y="248501"/>
                      <a:pt x="65648" y="216751"/>
                      <a:pt x="79406" y="203522"/>
                    </a:cubicBezTo>
                    <a:cubicBezTo>
                      <a:pt x="93164" y="190293"/>
                      <a:pt x="92635" y="172301"/>
                      <a:pt x="82581" y="168597"/>
                    </a:cubicBezTo>
                    <a:cubicBezTo>
                      <a:pt x="72527" y="164893"/>
                      <a:pt x="21727" y="183943"/>
                      <a:pt x="19081" y="181297"/>
                    </a:cubicBezTo>
                    <a:cubicBezTo>
                      <a:pt x="16435" y="178651"/>
                      <a:pt x="47127" y="170184"/>
                      <a:pt x="66706" y="152722"/>
                    </a:cubicBezTo>
                    <a:cubicBezTo>
                      <a:pt x="86285" y="135260"/>
                      <a:pt x="132323" y="81284"/>
                      <a:pt x="136556" y="76522"/>
                    </a:cubicBezTo>
                    <a:cubicBezTo>
                      <a:pt x="140789" y="71760"/>
                      <a:pt x="78877" y="132614"/>
                      <a:pt x="92106" y="124147"/>
                    </a:cubicBezTo>
                    <a:cubicBezTo>
                      <a:pt x="105335" y="115680"/>
                      <a:pt x="238685" y="-7086"/>
                      <a:pt x="234981" y="3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8" name="フリーフォーム 557">
                <a:extLst>
                  <a:ext uri="{FF2B5EF4-FFF2-40B4-BE49-F238E27FC236}">
                    <a16:creationId xmlns:a16="http://schemas.microsoft.com/office/drawing/2014/main" id="{4541D79C-2FBA-A657-90AC-420C91DBD99F}"/>
                  </a:ext>
                </a:extLst>
              </p:cNvPr>
              <p:cNvSpPr/>
              <p:nvPr/>
            </p:nvSpPr>
            <p:spPr>
              <a:xfrm>
                <a:off x="6238841" y="5736763"/>
                <a:ext cx="85802" cy="455446"/>
              </a:xfrm>
              <a:custGeom>
                <a:avLst/>
                <a:gdLst>
                  <a:gd name="connsiteX0" fmla="*/ 34 w 85802"/>
                  <a:gd name="connsiteY0" fmla="*/ 462 h 455446"/>
                  <a:gd name="connsiteX1" fmla="*/ 69884 w 85802"/>
                  <a:gd name="connsiteY1" fmla="*/ 44912 h 455446"/>
                  <a:gd name="connsiteX2" fmla="*/ 60359 w 85802"/>
                  <a:gd name="connsiteY2" fmla="*/ 178262 h 455446"/>
                  <a:gd name="connsiteX3" fmla="*/ 76234 w 85802"/>
                  <a:gd name="connsiteY3" fmla="*/ 121112 h 455446"/>
                  <a:gd name="connsiteX4" fmla="*/ 50834 w 85802"/>
                  <a:gd name="connsiteY4" fmla="*/ 308437 h 455446"/>
                  <a:gd name="connsiteX5" fmla="*/ 19084 w 85802"/>
                  <a:gd name="connsiteY5" fmla="*/ 454487 h 455446"/>
                  <a:gd name="connsiteX6" fmla="*/ 28609 w 85802"/>
                  <a:gd name="connsiteY6" fmla="*/ 362412 h 455446"/>
                  <a:gd name="connsiteX7" fmla="*/ 57184 w 85802"/>
                  <a:gd name="connsiteY7" fmla="*/ 184612 h 455446"/>
                  <a:gd name="connsiteX8" fmla="*/ 54009 w 85802"/>
                  <a:gd name="connsiteY8" fmla="*/ 203662 h 455446"/>
                  <a:gd name="connsiteX9" fmla="*/ 85759 w 85802"/>
                  <a:gd name="connsiteY9" fmla="*/ 57612 h 455446"/>
                  <a:gd name="connsiteX10" fmla="*/ 60359 w 85802"/>
                  <a:gd name="connsiteY10" fmla="*/ 22687 h 455446"/>
                  <a:gd name="connsiteX11" fmla="*/ 34 w 85802"/>
                  <a:gd name="connsiteY11" fmla="*/ 462 h 4554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5802" h="455446">
                    <a:moveTo>
                      <a:pt x="34" y="462"/>
                    </a:moveTo>
                    <a:cubicBezTo>
                      <a:pt x="1621" y="4166"/>
                      <a:pt x="59830" y="15279"/>
                      <a:pt x="69884" y="44912"/>
                    </a:cubicBezTo>
                    <a:cubicBezTo>
                      <a:pt x="79938" y="74545"/>
                      <a:pt x="59301" y="165562"/>
                      <a:pt x="60359" y="178262"/>
                    </a:cubicBezTo>
                    <a:cubicBezTo>
                      <a:pt x="61417" y="190962"/>
                      <a:pt x="77821" y="99416"/>
                      <a:pt x="76234" y="121112"/>
                    </a:cubicBezTo>
                    <a:cubicBezTo>
                      <a:pt x="74647" y="142808"/>
                      <a:pt x="60359" y="252875"/>
                      <a:pt x="50834" y="308437"/>
                    </a:cubicBezTo>
                    <a:cubicBezTo>
                      <a:pt x="41309" y="363999"/>
                      <a:pt x="22788" y="445491"/>
                      <a:pt x="19084" y="454487"/>
                    </a:cubicBezTo>
                    <a:cubicBezTo>
                      <a:pt x="15380" y="463483"/>
                      <a:pt x="22259" y="407391"/>
                      <a:pt x="28609" y="362412"/>
                    </a:cubicBezTo>
                    <a:cubicBezTo>
                      <a:pt x="34959" y="317433"/>
                      <a:pt x="52951" y="211070"/>
                      <a:pt x="57184" y="184612"/>
                    </a:cubicBezTo>
                    <a:cubicBezTo>
                      <a:pt x="61417" y="158154"/>
                      <a:pt x="49247" y="224829"/>
                      <a:pt x="54009" y="203662"/>
                    </a:cubicBezTo>
                    <a:cubicBezTo>
                      <a:pt x="58771" y="182495"/>
                      <a:pt x="84701" y="87774"/>
                      <a:pt x="85759" y="57612"/>
                    </a:cubicBezTo>
                    <a:cubicBezTo>
                      <a:pt x="86817" y="27450"/>
                      <a:pt x="68296" y="29037"/>
                      <a:pt x="60359" y="22687"/>
                    </a:cubicBezTo>
                    <a:cubicBezTo>
                      <a:pt x="52422" y="16337"/>
                      <a:pt x="-1553" y="-3242"/>
                      <a:pt x="34" y="4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9" name="フリーフォーム 558">
                <a:extLst>
                  <a:ext uri="{FF2B5EF4-FFF2-40B4-BE49-F238E27FC236}">
                    <a16:creationId xmlns:a16="http://schemas.microsoft.com/office/drawing/2014/main" id="{0E7F15EB-71BB-2BCF-C0DA-38CD1485FAA6}"/>
                  </a:ext>
                </a:extLst>
              </p:cNvPr>
              <p:cNvSpPr/>
              <p:nvPr/>
            </p:nvSpPr>
            <p:spPr>
              <a:xfrm>
                <a:off x="6136913" y="5749182"/>
                <a:ext cx="146623" cy="401291"/>
              </a:xfrm>
              <a:custGeom>
                <a:avLst/>
                <a:gdLst>
                  <a:gd name="connsiteX0" fmla="*/ 146412 w 146623"/>
                  <a:gd name="connsiteY0" fmla="*/ 743 h 401291"/>
                  <a:gd name="connsiteX1" fmla="*/ 6712 w 146623"/>
                  <a:gd name="connsiteY1" fmla="*/ 130918 h 401291"/>
                  <a:gd name="connsiteX2" fmla="*/ 25762 w 146623"/>
                  <a:gd name="connsiteY2" fmla="*/ 115043 h 401291"/>
                  <a:gd name="connsiteX3" fmla="*/ 22587 w 146623"/>
                  <a:gd name="connsiteY3" fmla="*/ 149968 h 401291"/>
                  <a:gd name="connsiteX4" fmla="*/ 28937 w 146623"/>
                  <a:gd name="connsiteY4" fmla="*/ 238868 h 401291"/>
                  <a:gd name="connsiteX5" fmla="*/ 44812 w 146623"/>
                  <a:gd name="connsiteY5" fmla="*/ 210293 h 401291"/>
                  <a:gd name="connsiteX6" fmla="*/ 9887 w 146623"/>
                  <a:gd name="connsiteY6" fmla="*/ 343643 h 401291"/>
                  <a:gd name="connsiteX7" fmla="*/ 362 w 146623"/>
                  <a:gd name="connsiteY7" fmla="*/ 400793 h 401291"/>
                  <a:gd name="connsiteX8" fmla="*/ 19412 w 146623"/>
                  <a:gd name="connsiteY8" fmla="*/ 315068 h 401291"/>
                  <a:gd name="connsiteX9" fmla="*/ 16237 w 146623"/>
                  <a:gd name="connsiteY9" fmla="*/ 229343 h 401291"/>
                  <a:gd name="connsiteX10" fmla="*/ 16237 w 146623"/>
                  <a:gd name="connsiteY10" fmla="*/ 127743 h 401291"/>
                  <a:gd name="connsiteX11" fmla="*/ 13062 w 146623"/>
                  <a:gd name="connsiteY11" fmla="*/ 159493 h 401291"/>
                  <a:gd name="connsiteX12" fmla="*/ 38462 w 146623"/>
                  <a:gd name="connsiteY12" fmla="*/ 80118 h 401291"/>
                  <a:gd name="connsiteX13" fmla="*/ 146412 w 146623"/>
                  <a:gd name="connsiteY13" fmla="*/ 743 h 401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6623" h="401291">
                    <a:moveTo>
                      <a:pt x="146412" y="743"/>
                    </a:moveTo>
                    <a:cubicBezTo>
                      <a:pt x="141120" y="9210"/>
                      <a:pt x="6712" y="130918"/>
                      <a:pt x="6712" y="130918"/>
                    </a:cubicBezTo>
                    <a:cubicBezTo>
                      <a:pt x="-13396" y="149968"/>
                      <a:pt x="23116" y="111868"/>
                      <a:pt x="25762" y="115043"/>
                    </a:cubicBezTo>
                    <a:cubicBezTo>
                      <a:pt x="28408" y="118218"/>
                      <a:pt x="22058" y="129331"/>
                      <a:pt x="22587" y="149968"/>
                    </a:cubicBezTo>
                    <a:cubicBezTo>
                      <a:pt x="23116" y="170605"/>
                      <a:pt x="25233" y="228814"/>
                      <a:pt x="28937" y="238868"/>
                    </a:cubicBezTo>
                    <a:cubicBezTo>
                      <a:pt x="32641" y="248922"/>
                      <a:pt x="47987" y="192831"/>
                      <a:pt x="44812" y="210293"/>
                    </a:cubicBezTo>
                    <a:cubicBezTo>
                      <a:pt x="41637" y="227756"/>
                      <a:pt x="17295" y="311893"/>
                      <a:pt x="9887" y="343643"/>
                    </a:cubicBezTo>
                    <a:cubicBezTo>
                      <a:pt x="2479" y="375393"/>
                      <a:pt x="-1225" y="405555"/>
                      <a:pt x="362" y="400793"/>
                    </a:cubicBezTo>
                    <a:cubicBezTo>
                      <a:pt x="1949" y="396031"/>
                      <a:pt x="16766" y="343643"/>
                      <a:pt x="19412" y="315068"/>
                    </a:cubicBezTo>
                    <a:cubicBezTo>
                      <a:pt x="22058" y="286493"/>
                      <a:pt x="16766" y="260564"/>
                      <a:pt x="16237" y="229343"/>
                    </a:cubicBezTo>
                    <a:cubicBezTo>
                      <a:pt x="15708" y="198122"/>
                      <a:pt x="16766" y="139385"/>
                      <a:pt x="16237" y="127743"/>
                    </a:cubicBezTo>
                    <a:cubicBezTo>
                      <a:pt x="15708" y="116101"/>
                      <a:pt x="9358" y="167430"/>
                      <a:pt x="13062" y="159493"/>
                    </a:cubicBezTo>
                    <a:cubicBezTo>
                      <a:pt x="16766" y="151556"/>
                      <a:pt x="21000" y="101814"/>
                      <a:pt x="38462" y="80118"/>
                    </a:cubicBezTo>
                    <a:cubicBezTo>
                      <a:pt x="55924" y="58422"/>
                      <a:pt x="151704" y="-7724"/>
                      <a:pt x="146412" y="7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0" name="フリーフォーム 559">
                <a:extLst>
                  <a:ext uri="{FF2B5EF4-FFF2-40B4-BE49-F238E27FC236}">
                    <a16:creationId xmlns:a16="http://schemas.microsoft.com/office/drawing/2014/main" id="{6BF5D9D7-E5B2-D1B0-E90C-33D4AEC81EE8}"/>
                  </a:ext>
                </a:extLst>
              </p:cNvPr>
              <p:cNvSpPr/>
              <p:nvPr/>
            </p:nvSpPr>
            <p:spPr>
              <a:xfrm>
                <a:off x="6003691" y="5905454"/>
                <a:ext cx="51339" cy="238313"/>
              </a:xfrm>
              <a:custGeom>
                <a:avLst/>
                <a:gdLst>
                  <a:gd name="connsiteX0" fmla="*/ 51034 w 51339"/>
                  <a:gd name="connsiteY0" fmla="*/ 46 h 238313"/>
                  <a:gd name="connsiteX1" fmla="*/ 35159 w 51339"/>
                  <a:gd name="connsiteY1" fmla="*/ 92121 h 238313"/>
                  <a:gd name="connsiteX2" fmla="*/ 31984 w 51339"/>
                  <a:gd name="connsiteY2" fmla="*/ 142921 h 238313"/>
                  <a:gd name="connsiteX3" fmla="*/ 51034 w 51339"/>
                  <a:gd name="connsiteY3" fmla="*/ 238171 h 238313"/>
                  <a:gd name="connsiteX4" fmla="*/ 31984 w 51339"/>
                  <a:gd name="connsiteY4" fmla="*/ 161971 h 238313"/>
                  <a:gd name="connsiteX5" fmla="*/ 234 w 51339"/>
                  <a:gd name="connsiteY5" fmla="*/ 66721 h 238313"/>
                  <a:gd name="connsiteX6" fmla="*/ 19284 w 51339"/>
                  <a:gd name="connsiteY6" fmla="*/ 104821 h 238313"/>
                  <a:gd name="connsiteX7" fmla="*/ 51034 w 51339"/>
                  <a:gd name="connsiteY7" fmla="*/ 46 h 2383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339" h="238313">
                    <a:moveTo>
                      <a:pt x="51034" y="46"/>
                    </a:moveTo>
                    <a:cubicBezTo>
                      <a:pt x="53680" y="-2071"/>
                      <a:pt x="38334" y="68309"/>
                      <a:pt x="35159" y="92121"/>
                    </a:cubicBezTo>
                    <a:cubicBezTo>
                      <a:pt x="31984" y="115934"/>
                      <a:pt x="29338" y="118579"/>
                      <a:pt x="31984" y="142921"/>
                    </a:cubicBezTo>
                    <a:cubicBezTo>
                      <a:pt x="34630" y="167263"/>
                      <a:pt x="51034" y="234996"/>
                      <a:pt x="51034" y="238171"/>
                    </a:cubicBezTo>
                    <a:cubicBezTo>
                      <a:pt x="51034" y="241346"/>
                      <a:pt x="40451" y="190546"/>
                      <a:pt x="31984" y="161971"/>
                    </a:cubicBezTo>
                    <a:cubicBezTo>
                      <a:pt x="23517" y="133396"/>
                      <a:pt x="2351" y="76246"/>
                      <a:pt x="234" y="66721"/>
                    </a:cubicBezTo>
                    <a:cubicBezTo>
                      <a:pt x="-1883" y="57196"/>
                      <a:pt x="10817" y="112229"/>
                      <a:pt x="19284" y="104821"/>
                    </a:cubicBezTo>
                    <a:cubicBezTo>
                      <a:pt x="27751" y="97413"/>
                      <a:pt x="48388" y="2163"/>
                      <a:pt x="51034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1" name="フリーフォーム 560">
                <a:extLst>
                  <a:ext uri="{FF2B5EF4-FFF2-40B4-BE49-F238E27FC236}">
                    <a16:creationId xmlns:a16="http://schemas.microsoft.com/office/drawing/2014/main" id="{0608CC30-5D07-650F-625D-50884F163725}"/>
                  </a:ext>
                </a:extLst>
              </p:cNvPr>
              <p:cNvSpPr/>
              <p:nvPr/>
            </p:nvSpPr>
            <p:spPr>
              <a:xfrm>
                <a:off x="6051404" y="6139837"/>
                <a:ext cx="206600" cy="64447"/>
              </a:xfrm>
              <a:custGeom>
                <a:avLst/>
                <a:gdLst>
                  <a:gd name="connsiteX0" fmla="*/ 146 w 206600"/>
                  <a:gd name="connsiteY0" fmla="*/ 613 h 64447"/>
                  <a:gd name="connsiteX1" fmla="*/ 133496 w 206600"/>
                  <a:gd name="connsiteY1" fmla="*/ 29188 h 64447"/>
                  <a:gd name="connsiteX2" fmla="*/ 206521 w 206600"/>
                  <a:gd name="connsiteY2" fmla="*/ 64113 h 64447"/>
                  <a:gd name="connsiteX3" fmla="*/ 120796 w 206600"/>
                  <a:gd name="connsiteY3" fmla="*/ 6963 h 64447"/>
                  <a:gd name="connsiteX4" fmla="*/ 162071 w 206600"/>
                  <a:gd name="connsiteY4" fmla="*/ 26013 h 64447"/>
                  <a:gd name="connsiteX5" fmla="*/ 108096 w 206600"/>
                  <a:gd name="connsiteY5" fmla="*/ 10138 h 64447"/>
                  <a:gd name="connsiteX6" fmla="*/ 146 w 206600"/>
                  <a:gd name="connsiteY6" fmla="*/ 613 h 644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6600" h="64447">
                    <a:moveTo>
                      <a:pt x="146" y="613"/>
                    </a:moveTo>
                    <a:cubicBezTo>
                      <a:pt x="4379" y="3788"/>
                      <a:pt x="99100" y="18605"/>
                      <a:pt x="133496" y="29188"/>
                    </a:cubicBezTo>
                    <a:cubicBezTo>
                      <a:pt x="167892" y="39771"/>
                      <a:pt x="208638" y="67817"/>
                      <a:pt x="206521" y="64113"/>
                    </a:cubicBezTo>
                    <a:cubicBezTo>
                      <a:pt x="204404" y="60409"/>
                      <a:pt x="128204" y="13313"/>
                      <a:pt x="120796" y="6963"/>
                    </a:cubicBezTo>
                    <a:cubicBezTo>
                      <a:pt x="113388" y="613"/>
                      <a:pt x="164188" y="25484"/>
                      <a:pt x="162071" y="26013"/>
                    </a:cubicBezTo>
                    <a:cubicBezTo>
                      <a:pt x="159954" y="26542"/>
                      <a:pt x="131379" y="12784"/>
                      <a:pt x="108096" y="10138"/>
                    </a:cubicBezTo>
                    <a:cubicBezTo>
                      <a:pt x="84813" y="7492"/>
                      <a:pt x="-4087" y="-2562"/>
                      <a:pt x="146" y="6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2" name="フリーフォーム 561">
                <a:extLst>
                  <a:ext uri="{FF2B5EF4-FFF2-40B4-BE49-F238E27FC236}">
                    <a16:creationId xmlns:a16="http://schemas.microsoft.com/office/drawing/2014/main" id="{C2EEA1B3-4620-BF80-1EFF-CAE18D561216}"/>
                  </a:ext>
                </a:extLst>
              </p:cNvPr>
              <p:cNvSpPr/>
              <p:nvPr/>
            </p:nvSpPr>
            <p:spPr>
              <a:xfrm>
                <a:off x="6267372" y="5673618"/>
                <a:ext cx="190583" cy="528675"/>
              </a:xfrm>
              <a:custGeom>
                <a:avLst/>
                <a:gdLst>
                  <a:gd name="connsiteX0" fmla="*/ 190578 w 190583"/>
                  <a:gd name="connsiteY0" fmla="*/ 107 h 528675"/>
                  <a:gd name="connsiteX1" fmla="*/ 133428 w 190583"/>
                  <a:gd name="connsiteY1" fmla="*/ 127107 h 528675"/>
                  <a:gd name="connsiteX2" fmla="*/ 60403 w 190583"/>
                  <a:gd name="connsiteY2" fmla="*/ 228707 h 528675"/>
                  <a:gd name="connsiteX3" fmla="*/ 92153 w 190583"/>
                  <a:gd name="connsiteY3" fmla="*/ 181082 h 528675"/>
                  <a:gd name="connsiteX4" fmla="*/ 41353 w 190583"/>
                  <a:gd name="connsiteY4" fmla="*/ 365232 h 528675"/>
                  <a:gd name="connsiteX5" fmla="*/ 78 w 190583"/>
                  <a:gd name="connsiteY5" fmla="*/ 527157 h 528675"/>
                  <a:gd name="connsiteX6" fmla="*/ 31828 w 190583"/>
                  <a:gd name="connsiteY6" fmla="*/ 435082 h 528675"/>
                  <a:gd name="connsiteX7" fmla="*/ 63578 w 190583"/>
                  <a:gd name="connsiteY7" fmla="*/ 250932 h 528675"/>
                  <a:gd name="connsiteX8" fmla="*/ 57228 w 190583"/>
                  <a:gd name="connsiteY8" fmla="*/ 279507 h 528675"/>
                  <a:gd name="connsiteX9" fmla="*/ 117553 w 190583"/>
                  <a:gd name="connsiteY9" fmla="*/ 149332 h 528675"/>
                  <a:gd name="connsiteX10" fmla="*/ 146128 w 190583"/>
                  <a:gd name="connsiteY10" fmla="*/ 133457 h 528675"/>
                  <a:gd name="connsiteX11" fmla="*/ 130253 w 190583"/>
                  <a:gd name="connsiteY11" fmla="*/ 149332 h 528675"/>
                  <a:gd name="connsiteX12" fmla="*/ 190578 w 190583"/>
                  <a:gd name="connsiteY12" fmla="*/ 107 h 528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583" h="528675">
                    <a:moveTo>
                      <a:pt x="190578" y="107"/>
                    </a:moveTo>
                    <a:cubicBezTo>
                      <a:pt x="191107" y="-3597"/>
                      <a:pt x="155124" y="89007"/>
                      <a:pt x="133428" y="127107"/>
                    </a:cubicBezTo>
                    <a:cubicBezTo>
                      <a:pt x="111732" y="165207"/>
                      <a:pt x="67282" y="219711"/>
                      <a:pt x="60403" y="228707"/>
                    </a:cubicBezTo>
                    <a:cubicBezTo>
                      <a:pt x="53524" y="237703"/>
                      <a:pt x="95328" y="158328"/>
                      <a:pt x="92153" y="181082"/>
                    </a:cubicBezTo>
                    <a:cubicBezTo>
                      <a:pt x="88978" y="203836"/>
                      <a:pt x="56699" y="307553"/>
                      <a:pt x="41353" y="365232"/>
                    </a:cubicBezTo>
                    <a:cubicBezTo>
                      <a:pt x="26007" y="422911"/>
                      <a:pt x="1665" y="515515"/>
                      <a:pt x="78" y="527157"/>
                    </a:cubicBezTo>
                    <a:cubicBezTo>
                      <a:pt x="-1509" y="538799"/>
                      <a:pt x="21245" y="481119"/>
                      <a:pt x="31828" y="435082"/>
                    </a:cubicBezTo>
                    <a:cubicBezTo>
                      <a:pt x="42411" y="389045"/>
                      <a:pt x="59345" y="276861"/>
                      <a:pt x="63578" y="250932"/>
                    </a:cubicBezTo>
                    <a:cubicBezTo>
                      <a:pt x="67811" y="225003"/>
                      <a:pt x="48232" y="296440"/>
                      <a:pt x="57228" y="279507"/>
                    </a:cubicBezTo>
                    <a:cubicBezTo>
                      <a:pt x="66224" y="262574"/>
                      <a:pt x="102736" y="173674"/>
                      <a:pt x="117553" y="149332"/>
                    </a:cubicBezTo>
                    <a:cubicBezTo>
                      <a:pt x="132370" y="124990"/>
                      <a:pt x="144011" y="133457"/>
                      <a:pt x="146128" y="133457"/>
                    </a:cubicBezTo>
                    <a:cubicBezTo>
                      <a:pt x="148245" y="133457"/>
                      <a:pt x="124432" y="166794"/>
                      <a:pt x="130253" y="149332"/>
                    </a:cubicBezTo>
                    <a:cubicBezTo>
                      <a:pt x="136074" y="131870"/>
                      <a:pt x="190049" y="3811"/>
                      <a:pt x="190578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3" name="フリーフォーム 562">
                <a:extLst>
                  <a:ext uri="{FF2B5EF4-FFF2-40B4-BE49-F238E27FC236}">
                    <a16:creationId xmlns:a16="http://schemas.microsoft.com/office/drawing/2014/main" id="{C5F1B3E0-28D3-AC5C-ED72-E6FE354BE5E8}"/>
                  </a:ext>
                </a:extLst>
              </p:cNvPr>
              <p:cNvSpPr/>
              <p:nvPr/>
            </p:nvSpPr>
            <p:spPr>
              <a:xfrm>
                <a:off x="6365591" y="5670539"/>
                <a:ext cx="45292" cy="206520"/>
              </a:xfrm>
              <a:custGeom>
                <a:avLst/>
                <a:gdLst>
                  <a:gd name="connsiteX0" fmla="*/ 32034 w 45292"/>
                  <a:gd name="connsiteY0" fmla="*/ 11 h 206520"/>
                  <a:gd name="connsiteX1" fmla="*/ 25684 w 45292"/>
                  <a:gd name="connsiteY1" fmla="*/ 92086 h 206520"/>
                  <a:gd name="connsiteX2" fmla="*/ 44734 w 45292"/>
                  <a:gd name="connsiteY2" fmla="*/ 136536 h 206520"/>
                  <a:gd name="connsiteX3" fmla="*/ 284 w 45292"/>
                  <a:gd name="connsiteY3" fmla="*/ 206386 h 206520"/>
                  <a:gd name="connsiteX4" fmla="*/ 25684 w 45292"/>
                  <a:gd name="connsiteY4" fmla="*/ 117486 h 206520"/>
                  <a:gd name="connsiteX5" fmla="*/ 25684 w 45292"/>
                  <a:gd name="connsiteY5" fmla="*/ 85736 h 206520"/>
                  <a:gd name="connsiteX6" fmla="*/ 32034 w 45292"/>
                  <a:gd name="connsiteY6" fmla="*/ 11 h 206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292" h="206520">
                    <a:moveTo>
                      <a:pt x="32034" y="11"/>
                    </a:moveTo>
                    <a:cubicBezTo>
                      <a:pt x="32034" y="1069"/>
                      <a:pt x="23567" y="69332"/>
                      <a:pt x="25684" y="92086"/>
                    </a:cubicBezTo>
                    <a:cubicBezTo>
                      <a:pt x="27801" y="114840"/>
                      <a:pt x="48967" y="117486"/>
                      <a:pt x="44734" y="136536"/>
                    </a:cubicBezTo>
                    <a:cubicBezTo>
                      <a:pt x="40501" y="155586"/>
                      <a:pt x="3459" y="209561"/>
                      <a:pt x="284" y="206386"/>
                    </a:cubicBezTo>
                    <a:cubicBezTo>
                      <a:pt x="-2891" y="203211"/>
                      <a:pt x="21451" y="137594"/>
                      <a:pt x="25684" y="117486"/>
                    </a:cubicBezTo>
                    <a:cubicBezTo>
                      <a:pt x="29917" y="97378"/>
                      <a:pt x="23567" y="100024"/>
                      <a:pt x="25684" y="85736"/>
                    </a:cubicBezTo>
                    <a:cubicBezTo>
                      <a:pt x="27801" y="71449"/>
                      <a:pt x="32034" y="-1047"/>
                      <a:pt x="32034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4" name="フリーフォーム 563">
                <a:extLst>
                  <a:ext uri="{FF2B5EF4-FFF2-40B4-BE49-F238E27FC236}">
                    <a16:creationId xmlns:a16="http://schemas.microsoft.com/office/drawing/2014/main" id="{65A9EAED-4276-F10E-0D37-F6B001F94C0A}"/>
                  </a:ext>
                </a:extLst>
              </p:cNvPr>
              <p:cNvSpPr/>
              <p:nvPr/>
            </p:nvSpPr>
            <p:spPr>
              <a:xfrm>
                <a:off x="6225825" y="5657396"/>
                <a:ext cx="257626" cy="571981"/>
              </a:xfrm>
              <a:custGeom>
                <a:avLst/>
                <a:gdLst>
                  <a:gd name="connsiteX0" fmla="*/ 257525 w 257626"/>
                  <a:gd name="connsiteY0" fmla="*/ 454 h 571981"/>
                  <a:gd name="connsiteX1" fmla="*/ 149575 w 257626"/>
                  <a:gd name="connsiteY1" fmla="*/ 298904 h 571981"/>
                  <a:gd name="connsiteX2" fmla="*/ 174975 w 257626"/>
                  <a:gd name="connsiteY2" fmla="*/ 244929 h 571981"/>
                  <a:gd name="connsiteX3" fmla="*/ 121000 w 257626"/>
                  <a:gd name="connsiteY3" fmla="*/ 410029 h 571981"/>
                  <a:gd name="connsiteX4" fmla="*/ 140050 w 257626"/>
                  <a:gd name="connsiteY4" fmla="*/ 368754 h 571981"/>
                  <a:gd name="connsiteX5" fmla="*/ 95600 w 257626"/>
                  <a:gd name="connsiteY5" fmla="*/ 498929 h 571981"/>
                  <a:gd name="connsiteX6" fmla="*/ 67025 w 257626"/>
                  <a:gd name="connsiteY6" fmla="*/ 530679 h 571981"/>
                  <a:gd name="connsiteX7" fmla="*/ 350 w 257626"/>
                  <a:gd name="connsiteY7" fmla="*/ 571954 h 571981"/>
                  <a:gd name="connsiteX8" fmla="*/ 98775 w 257626"/>
                  <a:gd name="connsiteY8" fmla="*/ 524329 h 571981"/>
                  <a:gd name="connsiteX9" fmla="*/ 108300 w 257626"/>
                  <a:gd name="connsiteY9" fmla="*/ 429079 h 571981"/>
                  <a:gd name="connsiteX10" fmla="*/ 155925 w 257626"/>
                  <a:gd name="connsiteY10" fmla="*/ 276679 h 571981"/>
                  <a:gd name="connsiteX11" fmla="*/ 136875 w 257626"/>
                  <a:gd name="connsiteY11" fmla="*/ 324304 h 571981"/>
                  <a:gd name="connsiteX12" fmla="*/ 168625 w 257626"/>
                  <a:gd name="connsiteY12" fmla="*/ 232229 h 571981"/>
                  <a:gd name="connsiteX13" fmla="*/ 257525 w 257626"/>
                  <a:gd name="connsiteY13" fmla="*/ 454 h 571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7626" h="571981">
                    <a:moveTo>
                      <a:pt x="257525" y="454"/>
                    </a:moveTo>
                    <a:cubicBezTo>
                      <a:pt x="254350" y="11567"/>
                      <a:pt x="163333" y="258158"/>
                      <a:pt x="149575" y="298904"/>
                    </a:cubicBezTo>
                    <a:cubicBezTo>
                      <a:pt x="135817" y="339650"/>
                      <a:pt x="179738" y="226408"/>
                      <a:pt x="174975" y="244929"/>
                    </a:cubicBezTo>
                    <a:cubicBezTo>
                      <a:pt x="170212" y="263450"/>
                      <a:pt x="126821" y="389392"/>
                      <a:pt x="121000" y="410029"/>
                    </a:cubicBezTo>
                    <a:cubicBezTo>
                      <a:pt x="115179" y="430666"/>
                      <a:pt x="144283" y="353937"/>
                      <a:pt x="140050" y="368754"/>
                    </a:cubicBezTo>
                    <a:cubicBezTo>
                      <a:pt x="135817" y="383571"/>
                      <a:pt x="107771" y="471942"/>
                      <a:pt x="95600" y="498929"/>
                    </a:cubicBezTo>
                    <a:cubicBezTo>
                      <a:pt x="83429" y="525917"/>
                      <a:pt x="82900" y="518508"/>
                      <a:pt x="67025" y="530679"/>
                    </a:cubicBezTo>
                    <a:cubicBezTo>
                      <a:pt x="51150" y="542850"/>
                      <a:pt x="-4941" y="573012"/>
                      <a:pt x="350" y="571954"/>
                    </a:cubicBezTo>
                    <a:cubicBezTo>
                      <a:pt x="5641" y="570896"/>
                      <a:pt x="80783" y="548142"/>
                      <a:pt x="98775" y="524329"/>
                    </a:cubicBezTo>
                    <a:cubicBezTo>
                      <a:pt x="116767" y="500517"/>
                      <a:pt x="98775" y="470354"/>
                      <a:pt x="108300" y="429079"/>
                    </a:cubicBezTo>
                    <a:cubicBezTo>
                      <a:pt x="117825" y="387804"/>
                      <a:pt x="151162" y="294142"/>
                      <a:pt x="155925" y="276679"/>
                    </a:cubicBezTo>
                    <a:cubicBezTo>
                      <a:pt x="160688" y="259216"/>
                      <a:pt x="134758" y="331712"/>
                      <a:pt x="136875" y="324304"/>
                    </a:cubicBezTo>
                    <a:cubicBezTo>
                      <a:pt x="138992" y="316896"/>
                      <a:pt x="149046" y="279325"/>
                      <a:pt x="168625" y="232229"/>
                    </a:cubicBezTo>
                    <a:cubicBezTo>
                      <a:pt x="188204" y="185133"/>
                      <a:pt x="260700" y="-10659"/>
                      <a:pt x="257525" y="4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5" name="フリーフォーム 564">
                <a:extLst>
                  <a:ext uri="{FF2B5EF4-FFF2-40B4-BE49-F238E27FC236}">
                    <a16:creationId xmlns:a16="http://schemas.microsoft.com/office/drawing/2014/main" id="{6DCE27BE-83D7-C91F-5F8C-7DC3B6595CBA}"/>
                  </a:ext>
                </a:extLst>
              </p:cNvPr>
              <p:cNvSpPr/>
              <p:nvPr/>
            </p:nvSpPr>
            <p:spPr>
              <a:xfrm>
                <a:off x="6962772" y="5483093"/>
                <a:ext cx="190506" cy="98794"/>
              </a:xfrm>
              <a:custGeom>
                <a:avLst/>
                <a:gdLst>
                  <a:gd name="connsiteX0" fmla="*/ 3 w 190506"/>
                  <a:gd name="connsiteY0" fmla="*/ 132 h 98794"/>
                  <a:gd name="connsiteX1" fmla="*/ 95253 w 190506"/>
                  <a:gd name="connsiteY1" fmla="*/ 54107 h 98794"/>
                  <a:gd name="connsiteX2" fmla="*/ 180978 w 190506"/>
                  <a:gd name="connsiteY2" fmla="*/ 98557 h 98794"/>
                  <a:gd name="connsiteX3" fmla="*/ 136528 w 190506"/>
                  <a:gd name="connsiteY3" fmla="*/ 69982 h 98794"/>
                  <a:gd name="connsiteX4" fmla="*/ 114303 w 190506"/>
                  <a:gd name="connsiteY4" fmla="*/ 31882 h 98794"/>
                  <a:gd name="connsiteX5" fmla="*/ 123828 w 190506"/>
                  <a:gd name="connsiteY5" fmla="*/ 132 h 98794"/>
                  <a:gd name="connsiteX6" fmla="*/ 190503 w 190506"/>
                  <a:gd name="connsiteY6" fmla="*/ 38232 h 98794"/>
                  <a:gd name="connsiteX7" fmla="*/ 120653 w 190506"/>
                  <a:gd name="connsiteY7" fmla="*/ 3307 h 98794"/>
                  <a:gd name="connsiteX8" fmla="*/ 101603 w 190506"/>
                  <a:gd name="connsiteY8" fmla="*/ 6482 h 98794"/>
                  <a:gd name="connsiteX9" fmla="*/ 130178 w 190506"/>
                  <a:gd name="connsiteY9" fmla="*/ 47757 h 98794"/>
                  <a:gd name="connsiteX10" fmla="*/ 98428 w 190506"/>
                  <a:gd name="connsiteY10" fmla="*/ 44582 h 98794"/>
                  <a:gd name="connsiteX11" fmla="*/ 3 w 190506"/>
                  <a:gd name="connsiteY11" fmla="*/ 132 h 98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0506" h="98794">
                    <a:moveTo>
                      <a:pt x="3" y="132"/>
                    </a:moveTo>
                    <a:cubicBezTo>
                      <a:pt x="-526" y="1719"/>
                      <a:pt x="65091" y="37703"/>
                      <a:pt x="95253" y="54107"/>
                    </a:cubicBezTo>
                    <a:cubicBezTo>
                      <a:pt x="125415" y="70511"/>
                      <a:pt x="174099" y="95911"/>
                      <a:pt x="180978" y="98557"/>
                    </a:cubicBezTo>
                    <a:cubicBezTo>
                      <a:pt x="187857" y="101203"/>
                      <a:pt x="147640" y="81094"/>
                      <a:pt x="136528" y="69982"/>
                    </a:cubicBezTo>
                    <a:cubicBezTo>
                      <a:pt x="125416" y="58870"/>
                      <a:pt x="116420" y="43524"/>
                      <a:pt x="114303" y="31882"/>
                    </a:cubicBezTo>
                    <a:cubicBezTo>
                      <a:pt x="112186" y="20240"/>
                      <a:pt x="111128" y="-926"/>
                      <a:pt x="123828" y="132"/>
                    </a:cubicBezTo>
                    <a:cubicBezTo>
                      <a:pt x="136528" y="1190"/>
                      <a:pt x="191032" y="37703"/>
                      <a:pt x="190503" y="38232"/>
                    </a:cubicBezTo>
                    <a:cubicBezTo>
                      <a:pt x="189974" y="38761"/>
                      <a:pt x="120653" y="3307"/>
                      <a:pt x="120653" y="3307"/>
                    </a:cubicBezTo>
                    <a:cubicBezTo>
                      <a:pt x="105836" y="-1985"/>
                      <a:pt x="100016" y="-926"/>
                      <a:pt x="101603" y="6482"/>
                    </a:cubicBezTo>
                    <a:cubicBezTo>
                      <a:pt x="103190" y="13890"/>
                      <a:pt x="130707" y="41407"/>
                      <a:pt x="130178" y="47757"/>
                    </a:cubicBezTo>
                    <a:cubicBezTo>
                      <a:pt x="129649" y="54107"/>
                      <a:pt x="115361" y="48815"/>
                      <a:pt x="98428" y="44582"/>
                    </a:cubicBezTo>
                    <a:cubicBezTo>
                      <a:pt x="81495" y="40349"/>
                      <a:pt x="532" y="-1455"/>
                      <a:pt x="3" y="1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6" name="フリーフォーム 565">
                <a:extLst>
                  <a:ext uri="{FF2B5EF4-FFF2-40B4-BE49-F238E27FC236}">
                    <a16:creationId xmlns:a16="http://schemas.microsoft.com/office/drawing/2014/main" id="{59861BBC-5B4A-61AB-EB03-C8C01A67D46A}"/>
                  </a:ext>
                </a:extLst>
              </p:cNvPr>
              <p:cNvSpPr/>
              <p:nvPr/>
            </p:nvSpPr>
            <p:spPr>
              <a:xfrm>
                <a:off x="6966313" y="5454648"/>
                <a:ext cx="183921" cy="177898"/>
              </a:xfrm>
              <a:custGeom>
                <a:avLst/>
                <a:gdLst>
                  <a:gd name="connsiteX0" fmla="*/ 2812 w 183921"/>
                  <a:gd name="connsiteY0" fmla="*/ 2 h 177898"/>
                  <a:gd name="connsiteX1" fmla="*/ 5987 w 183921"/>
                  <a:gd name="connsiteY1" fmla="*/ 85727 h 177898"/>
                  <a:gd name="connsiteX2" fmla="*/ 63137 w 183921"/>
                  <a:gd name="connsiteY2" fmla="*/ 120652 h 177898"/>
                  <a:gd name="connsiteX3" fmla="*/ 34562 w 183921"/>
                  <a:gd name="connsiteY3" fmla="*/ 101602 h 177898"/>
                  <a:gd name="connsiteX4" fmla="*/ 132987 w 183921"/>
                  <a:gd name="connsiteY4" fmla="*/ 136527 h 177898"/>
                  <a:gd name="connsiteX5" fmla="*/ 171087 w 183921"/>
                  <a:gd name="connsiteY5" fmla="*/ 139702 h 177898"/>
                  <a:gd name="connsiteX6" fmla="*/ 183787 w 183921"/>
                  <a:gd name="connsiteY6" fmla="*/ 177802 h 177898"/>
                  <a:gd name="connsiteX7" fmla="*/ 164737 w 183921"/>
                  <a:gd name="connsiteY7" fmla="*/ 127002 h 177898"/>
                  <a:gd name="connsiteX8" fmla="*/ 177437 w 183921"/>
                  <a:gd name="connsiteY8" fmla="*/ 149227 h 177898"/>
                  <a:gd name="connsiteX9" fmla="*/ 107587 w 183921"/>
                  <a:gd name="connsiteY9" fmla="*/ 139702 h 177898"/>
                  <a:gd name="connsiteX10" fmla="*/ 37737 w 183921"/>
                  <a:gd name="connsiteY10" fmla="*/ 101602 h 177898"/>
                  <a:gd name="connsiteX11" fmla="*/ 15512 w 183921"/>
                  <a:gd name="connsiteY11" fmla="*/ 82552 h 177898"/>
                  <a:gd name="connsiteX12" fmla="*/ 2812 w 183921"/>
                  <a:gd name="connsiteY12" fmla="*/ 2 h 177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3921" h="177898">
                    <a:moveTo>
                      <a:pt x="2812" y="2"/>
                    </a:moveTo>
                    <a:cubicBezTo>
                      <a:pt x="1225" y="531"/>
                      <a:pt x="-4067" y="65619"/>
                      <a:pt x="5987" y="85727"/>
                    </a:cubicBezTo>
                    <a:cubicBezTo>
                      <a:pt x="16041" y="105835"/>
                      <a:pt x="58375" y="118006"/>
                      <a:pt x="63137" y="120652"/>
                    </a:cubicBezTo>
                    <a:cubicBezTo>
                      <a:pt x="67899" y="123298"/>
                      <a:pt x="22920" y="98956"/>
                      <a:pt x="34562" y="101602"/>
                    </a:cubicBezTo>
                    <a:cubicBezTo>
                      <a:pt x="46204" y="104248"/>
                      <a:pt x="110233" y="130177"/>
                      <a:pt x="132987" y="136527"/>
                    </a:cubicBezTo>
                    <a:cubicBezTo>
                      <a:pt x="155741" y="142877"/>
                      <a:pt x="162620" y="132823"/>
                      <a:pt x="171087" y="139702"/>
                    </a:cubicBezTo>
                    <a:cubicBezTo>
                      <a:pt x="179554" y="146581"/>
                      <a:pt x="184845" y="179919"/>
                      <a:pt x="183787" y="177802"/>
                    </a:cubicBezTo>
                    <a:cubicBezTo>
                      <a:pt x="182729" y="175685"/>
                      <a:pt x="165795" y="131764"/>
                      <a:pt x="164737" y="127002"/>
                    </a:cubicBezTo>
                    <a:cubicBezTo>
                      <a:pt x="163679" y="122240"/>
                      <a:pt x="186962" y="147110"/>
                      <a:pt x="177437" y="149227"/>
                    </a:cubicBezTo>
                    <a:cubicBezTo>
                      <a:pt x="167912" y="151344"/>
                      <a:pt x="130870" y="147640"/>
                      <a:pt x="107587" y="139702"/>
                    </a:cubicBezTo>
                    <a:cubicBezTo>
                      <a:pt x="84304" y="131765"/>
                      <a:pt x="53083" y="111127"/>
                      <a:pt x="37737" y="101602"/>
                    </a:cubicBezTo>
                    <a:cubicBezTo>
                      <a:pt x="22391" y="92077"/>
                      <a:pt x="19216" y="94194"/>
                      <a:pt x="15512" y="82552"/>
                    </a:cubicBezTo>
                    <a:cubicBezTo>
                      <a:pt x="11808" y="70910"/>
                      <a:pt x="4399" y="-527"/>
                      <a:pt x="28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7" name="フリーフォーム 566">
                <a:extLst>
                  <a:ext uri="{FF2B5EF4-FFF2-40B4-BE49-F238E27FC236}">
                    <a16:creationId xmlns:a16="http://schemas.microsoft.com/office/drawing/2014/main" id="{BF534B38-611B-6F50-B18B-160B903EC00B}"/>
                  </a:ext>
                </a:extLst>
              </p:cNvPr>
              <p:cNvSpPr/>
              <p:nvPr/>
            </p:nvSpPr>
            <p:spPr>
              <a:xfrm>
                <a:off x="6962760" y="5499096"/>
                <a:ext cx="104943" cy="158803"/>
              </a:xfrm>
              <a:custGeom>
                <a:avLst/>
                <a:gdLst>
                  <a:gd name="connsiteX0" fmla="*/ 15 w 104943"/>
                  <a:gd name="connsiteY0" fmla="*/ 4 h 158803"/>
                  <a:gd name="connsiteX1" fmla="*/ 66690 w 104943"/>
                  <a:gd name="connsiteY1" fmla="*/ 63504 h 158803"/>
                  <a:gd name="connsiteX2" fmla="*/ 88915 w 104943"/>
                  <a:gd name="connsiteY2" fmla="*/ 98429 h 158803"/>
                  <a:gd name="connsiteX3" fmla="*/ 104790 w 104943"/>
                  <a:gd name="connsiteY3" fmla="*/ 158754 h 158803"/>
                  <a:gd name="connsiteX4" fmla="*/ 79390 w 104943"/>
                  <a:gd name="connsiteY4" fmla="*/ 107954 h 158803"/>
                  <a:gd name="connsiteX5" fmla="*/ 60340 w 104943"/>
                  <a:gd name="connsiteY5" fmla="*/ 66679 h 158803"/>
                  <a:gd name="connsiteX6" fmla="*/ 15 w 104943"/>
                  <a:gd name="connsiteY6" fmla="*/ 4 h 158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4943" h="158803">
                    <a:moveTo>
                      <a:pt x="15" y="4"/>
                    </a:moveTo>
                    <a:cubicBezTo>
                      <a:pt x="1073" y="-525"/>
                      <a:pt x="51873" y="47100"/>
                      <a:pt x="66690" y="63504"/>
                    </a:cubicBezTo>
                    <a:cubicBezTo>
                      <a:pt x="81507" y="79908"/>
                      <a:pt x="82565" y="82554"/>
                      <a:pt x="88915" y="98429"/>
                    </a:cubicBezTo>
                    <a:cubicBezTo>
                      <a:pt x="95265" y="114304"/>
                      <a:pt x="106377" y="157167"/>
                      <a:pt x="104790" y="158754"/>
                    </a:cubicBezTo>
                    <a:cubicBezTo>
                      <a:pt x="103203" y="160341"/>
                      <a:pt x="86798" y="123300"/>
                      <a:pt x="79390" y="107954"/>
                    </a:cubicBezTo>
                    <a:cubicBezTo>
                      <a:pt x="71982" y="92608"/>
                      <a:pt x="67748" y="82025"/>
                      <a:pt x="60340" y="66679"/>
                    </a:cubicBezTo>
                    <a:cubicBezTo>
                      <a:pt x="52932" y="51333"/>
                      <a:pt x="-1043" y="533"/>
                      <a:pt x="1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8" name="フリーフォーム 567">
                <a:extLst>
                  <a:ext uri="{FF2B5EF4-FFF2-40B4-BE49-F238E27FC236}">
                    <a16:creationId xmlns:a16="http://schemas.microsoft.com/office/drawing/2014/main" id="{68C4B754-F25E-CDF1-EAF1-92EBA8988B64}"/>
                  </a:ext>
                </a:extLst>
              </p:cNvPr>
              <p:cNvSpPr/>
              <p:nvPr/>
            </p:nvSpPr>
            <p:spPr>
              <a:xfrm>
                <a:off x="7021540" y="5549897"/>
                <a:ext cx="149467" cy="124284"/>
              </a:xfrm>
              <a:custGeom>
                <a:avLst/>
                <a:gdLst>
                  <a:gd name="connsiteX0" fmla="*/ 14260 w 149467"/>
                  <a:gd name="connsiteY0" fmla="*/ 3 h 124284"/>
                  <a:gd name="connsiteX1" fmla="*/ 1560 w 149467"/>
                  <a:gd name="connsiteY1" fmla="*/ 69853 h 124284"/>
                  <a:gd name="connsiteX2" fmla="*/ 55535 w 149467"/>
                  <a:gd name="connsiteY2" fmla="*/ 85728 h 124284"/>
                  <a:gd name="connsiteX3" fmla="*/ 128560 w 149467"/>
                  <a:gd name="connsiteY3" fmla="*/ 123828 h 124284"/>
                  <a:gd name="connsiteX4" fmla="*/ 134910 w 149467"/>
                  <a:gd name="connsiteY4" fmla="*/ 57153 h 124284"/>
                  <a:gd name="connsiteX5" fmla="*/ 147610 w 149467"/>
                  <a:gd name="connsiteY5" fmla="*/ 120653 h 124284"/>
                  <a:gd name="connsiteX6" fmla="*/ 90460 w 149467"/>
                  <a:gd name="connsiteY6" fmla="*/ 101603 h 124284"/>
                  <a:gd name="connsiteX7" fmla="*/ 11085 w 149467"/>
                  <a:gd name="connsiteY7" fmla="*/ 66678 h 124284"/>
                  <a:gd name="connsiteX8" fmla="*/ 14260 w 149467"/>
                  <a:gd name="connsiteY8" fmla="*/ 3 h 124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9467" h="124284">
                    <a:moveTo>
                      <a:pt x="14260" y="3"/>
                    </a:moveTo>
                    <a:cubicBezTo>
                      <a:pt x="12673" y="532"/>
                      <a:pt x="-5319" y="55566"/>
                      <a:pt x="1560" y="69853"/>
                    </a:cubicBezTo>
                    <a:cubicBezTo>
                      <a:pt x="8439" y="84141"/>
                      <a:pt x="34368" y="76732"/>
                      <a:pt x="55535" y="85728"/>
                    </a:cubicBezTo>
                    <a:cubicBezTo>
                      <a:pt x="76702" y="94724"/>
                      <a:pt x="115331" y="128590"/>
                      <a:pt x="128560" y="123828"/>
                    </a:cubicBezTo>
                    <a:cubicBezTo>
                      <a:pt x="141789" y="119066"/>
                      <a:pt x="131735" y="57682"/>
                      <a:pt x="134910" y="57153"/>
                    </a:cubicBezTo>
                    <a:cubicBezTo>
                      <a:pt x="138085" y="56624"/>
                      <a:pt x="155018" y="113245"/>
                      <a:pt x="147610" y="120653"/>
                    </a:cubicBezTo>
                    <a:cubicBezTo>
                      <a:pt x="140202" y="128061"/>
                      <a:pt x="113214" y="110599"/>
                      <a:pt x="90460" y="101603"/>
                    </a:cubicBezTo>
                    <a:cubicBezTo>
                      <a:pt x="67706" y="92607"/>
                      <a:pt x="25373" y="77261"/>
                      <a:pt x="11085" y="66678"/>
                    </a:cubicBezTo>
                    <a:cubicBezTo>
                      <a:pt x="-3203" y="56095"/>
                      <a:pt x="15847" y="-526"/>
                      <a:pt x="1426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9" name="フリーフォーム 568">
                <a:extLst>
                  <a:ext uri="{FF2B5EF4-FFF2-40B4-BE49-F238E27FC236}">
                    <a16:creationId xmlns:a16="http://schemas.microsoft.com/office/drawing/2014/main" id="{8EC68766-0E5A-C82B-1C7B-FA9D61908FBD}"/>
                  </a:ext>
                </a:extLst>
              </p:cNvPr>
              <p:cNvSpPr/>
              <p:nvPr/>
            </p:nvSpPr>
            <p:spPr>
              <a:xfrm>
                <a:off x="7165652" y="5654667"/>
                <a:ext cx="64713" cy="234958"/>
              </a:xfrm>
              <a:custGeom>
                <a:avLst/>
                <a:gdLst>
                  <a:gd name="connsiteX0" fmla="*/ 323 w 64713"/>
                  <a:gd name="connsiteY0" fmla="*/ 8 h 234958"/>
                  <a:gd name="connsiteX1" fmla="*/ 41598 w 64713"/>
                  <a:gd name="connsiteY1" fmla="*/ 120658 h 234958"/>
                  <a:gd name="connsiteX2" fmla="*/ 22548 w 64713"/>
                  <a:gd name="connsiteY2" fmla="*/ 95258 h 234958"/>
                  <a:gd name="connsiteX3" fmla="*/ 54298 w 64713"/>
                  <a:gd name="connsiteY3" fmla="*/ 171458 h 234958"/>
                  <a:gd name="connsiteX4" fmla="*/ 63823 w 64713"/>
                  <a:gd name="connsiteY4" fmla="*/ 234958 h 234958"/>
                  <a:gd name="connsiteX5" fmla="*/ 35248 w 64713"/>
                  <a:gd name="connsiteY5" fmla="*/ 171458 h 234958"/>
                  <a:gd name="connsiteX6" fmla="*/ 22548 w 64713"/>
                  <a:gd name="connsiteY6" fmla="*/ 114308 h 234958"/>
                  <a:gd name="connsiteX7" fmla="*/ 323 w 64713"/>
                  <a:gd name="connsiteY7" fmla="*/ 8 h 234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713" h="234958">
                    <a:moveTo>
                      <a:pt x="323" y="8"/>
                    </a:moveTo>
                    <a:cubicBezTo>
                      <a:pt x="3498" y="1066"/>
                      <a:pt x="37894" y="104783"/>
                      <a:pt x="41598" y="120658"/>
                    </a:cubicBezTo>
                    <a:cubicBezTo>
                      <a:pt x="45302" y="136533"/>
                      <a:pt x="20431" y="86791"/>
                      <a:pt x="22548" y="95258"/>
                    </a:cubicBezTo>
                    <a:cubicBezTo>
                      <a:pt x="24665" y="103725"/>
                      <a:pt x="47419" y="148175"/>
                      <a:pt x="54298" y="171458"/>
                    </a:cubicBezTo>
                    <a:cubicBezTo>
                      <a:pt x="61177" y="194741"/>
                      <a:pt x="66998" y="234958"/>
                      <a:pt x="63823" y="234958"/>
                    </a:cubicBezTo>
                    <a:cubicBezTo>
                      <a:pt x="60648" y="234958"/>
                      <a:pt x="42127" y="191566"/>
                      <a:pt x="35248" y="171458"/>
                    </a:cubicBezTo>
                    <a:cubicBezTo>
                      <a:pt x="28369" y="151350"/>
                      <a:pt x="26781" y="136533"/>
                      <a:pt x="22548" y="114308"/>
                    </a:cubicBezTo>
                    <a:cubicBezTo>
                      <a:pt x="18315" y="92083"/>
                      <a:pt x="-2852" y="-1050"/>
                      <a:pt x="323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0" name="フリーフォーム 569">
                <a:extLst>
                  <a:ext uri="{FF2B5EF4-FFF2-40B4-BE49-F238E27FC236}">
                    <a16:creationId xmlns:a16="http://schemas.microsoft.com/office/drawing/2014/main" id="{A113A996-CE47-ACF8-A714-AF42D419D947}"/>
                  </a:ext>
                </a:extLst>
              </p:cNvPr>
              <p:cNvSpPr/>
              <p:nvPr/>
            </p:nvSpPr>
            <p:spPr>
              <a:xfrm>
                <a:off x="7035713" y="5622705"/>
                <a:ext cx="163167" cy="121463"/>
              </a:xfrm>
              <a:custGeom>
                <a:avLst/>
                <a:gdLst>
                  <a:gd name="connsiteX0" fmla="*/ 87 w 163167"/>
                  <a:gd name="connsiteY0" fmla="*/ 220 h 121463"/>
                  <a:gd name="connsiteX1" fmla="*/ 35012 w 163167"/>
                  <a:gd name="connsiteY1" fmla="*/ 54195 h 121463"/>
                  <a:gd name="connsiteX2" fmla="*/ 60412 w 163167"/>
                  <a:gd name="connsiteY2" fmla="*/ 73245 h 121463"/>
                  <a:gd name="connsiteX3" fmla="*/ 162012 w 163167"/>
                  <a:gd name="connsiteY3" fmla="*/ 120870 h 121463"/>
                  <a:gd name="connsiteX4" fmla="*/ 111212 w 163167"/>
                  <a:gd name="connsiteY4" fmla="*/ 98645 h 121463"/>
                  <a:gd name="connsiteX5" fmla="*/ 47712 w 163167"/>
                  <a:gd name="connsiteY5" fmla="*/ 79595 h 121463"/>
                  <a:gd name="connsiteX6" fmla="*/ 87 w 163167"/>
                  <a:gd name="connsiteY6" fmla="*/ 220 h 121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167" h="121463">
                    <a:moveTo>
                      <a:pt x="87" y="220"/>
                    </a:moveTo>
                    <a:cubicBezTo>
                      <a:pt x="-2030" y="-4013"/>
                      <a:pt x="35012" y="54195"/>
                      <a:pt x="35012" y="54195"/>
                    </a:cubicBezTo>
                    <a:cubicBezTo>
                      <a:pt x="45066" y="66366"/>
                      <a:pt x="39245" y="62133"/>
                      <a:pt x="60412" y="73245"/>
                    </a:cubicBezTo>
                    <a:cubicBezTo>
                      <a:pt x="81579" y="84358"/>
                      <a:pt x="153545" y="116637"/>
                      <a:pt x="162012" y="120870"/>
                    </a:cubicBezTo>
                    <a:cubicBezTo>
                      <a:pt x="170479" y="125103"/>
                      <a:pt x="130262" y="105524"/>
                      <a:pt x="111212" y="98645"/>
                    </a:cubicBezTo>
                    <a:cubicBezTo>
                      <a:pt x="92162" y="91766"/>
                      <a:pt x="63058" y="89120"/>
                      <a:pt x="47712" y="79595"/>
                    </a:cubicBezTo>
                    <a:cubicBezTo>
                      <a:pt x="32366" y="70070"/>
                      <a:pt x="2204" y="4453"/>
                      <a:pt x="87" y="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1" name="フリーフォーム 570">
                <a:extLst>
                  <a:ext uri="{FF2B5EF4-FFF2-40B4-BE49-F238E27FC236}">
                    <a16:creationId xmlns:a16="http://schemas.microsoft.com/office/drawing/2014/main" id="{73D22696-DF54-A8B5-534B-F2DB50AF8915}"/>
                  </a:ext>
                </a:extLst>
              </p:cNvPr>
              <p:cNvSpPr/>
              <p:nvPr/>
            </p:nvSpPr>
            <p:spPr>
              <a:xfrm>
                <a:off x="7057967" y="5667327"/>
                <a:ext cx="165896" cy="142931"/>
              </a:xfrm>
              <a:custGeom>
                <a:avLst/>
                <a:gdLst>
                  <a:gd name="connsiteX0" fmla="*/ 66733 w 165896"/>
                  <a:gd name="connsiteY0" fmla="*/ 48 h 142931"/>
                  <a:gd name="connsiteX1" fmla="*/ 58 w 165896"/>
                  <a:gd name="connsiteY1" fmla="*/ 54023 h 142931"/>
                  <a:gd name="connsiteX2" fmla="*/ 54033 w 165896"/>
                  <a:gd name="connsiteY2" fmla="*/ 107998 h 142931"/>
                  <a:gd name="connsiteX3" fmla="*/ 57208 w 165896"/>
                  <a:gd name="connsiteY3" fmla="*/ 104823 h 142931"/>
                  <a:gd name="connsiteX4" fmla="*/ 165158 w 165896"/>
                  <a:gd name="connsiteY4" fmla="*/ 142923 h 142931"/>
                  <a:gd name="connsiteX5" fmla="*/ 101658 w 165896"/>
                  <a:gd name="connsiteY5" fmla="*/ 107998 h 142931"/>
                  <a:gd name="connsiteX6" fmla="*/ 41333 w 165896"/>
                  <a:gd name="connsiteY6" fmla="*/ 73073 h 142931"/>
                  <a:gd name="connsiteX7" fmla="*/ 38158 w 165896"/>
                  <a:gd name="connsiteY7" fmla="*/ 88948 h 142931"/>
                  <a:gd name="connsiteX8" fmla="*/ 12758 w 165896"/>
                  <a:gd name="connsiteY8" fmla="*/ 63548 h 142931"/>
                  <a:gd name="connsiteX9" fmla="*/ 66733 w 165896"/>
                  <a:gd name="connsiteY9" fmla="*/ 48 h 142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5896" h="142931">
                    <a:moveTo>
                      <a:pt x="66733" y="48"/>
                    </a:moveTo>
                    <a:cubicBezTo>
                      <a:pt x="64616" y="-1540"/>
                      <a:pt x="2175" y="36031"/>
                      <a:pt x="58" y="54023"/>
                    </a:cubicBezTo>
                    <a:cubicBezTo>
                      <a:pt x="-2059" y="72015"/>
                      <a:pt x="54033" y="107998"/>
                      <a:pt x="54033" y="107998"/>
                    </a:cubicBezTo>
                    <a:cubicBezTo>
                      <a:pt x="63558" y="116465"/>
                      <a:pt x="38687" y="99002"/>
                      <a:pt x="57208" y="104823"/>
                    </a:cubicBezTo>
                    <a:cubicBezTo>
                      <a:pt x="75729" y="110644"/>
                      <a:pt x="157750" y="142394"/>
                      <a:pt x="165158" y="142923"/>
                    </a:cubicBezTo>
                    <a:cubicBezTo>
                      <a:pt x="172566" y="143452"/>
                      <a:pt x="122295" y="119640"/>
                      <a:pt x="101658" y="107998"/>
                    </a:cubicBezTo>
                    <a:cubicBezTo>
                      <a:pt x="81021" y="96356"/>
                      <a:pt x="51916" y="76248"/>
                      <a:pt x="41333" y="73073"/>
                    </a:cubicBezTo>
                    <a:cubicBezTo>
                      <a:pt x="30750" y="69898"/>
                      <a:pt x="42920" y="90535"/>
                      <a:pt x="38158" y="88948"/>
                    </a:cubicBezTo>
                    <a:cubicBezTo>
                      <a:pt x="33396" y="87361"/>
                      <a:pt x="11700" y="76777"/>
                      <a:pt x="12758" y="63548"/>
                    </a:cubicBezTo>
                    <a:cubicBezTo>
                      <a:pt x="13816" y="50319"/>
                      <a:pt x="68850" y="1636"/>
                      <a:pt x="66733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2" name="フリーフォーム 571">
                <a:extLst>
                  <a:ext uri="{FF2B5EF4-FFF2-40B4-BE49-F238E27FC236}">
                    <a16:creationId xmlns:a16="http://schemas.microsoft.com/office/drawing/2014/main" id="{953D1B30-7266-AB3D-A76F-3B285B669E64}"/>
                  </a:ext>
                </a:extLst>
              </p:cNvPr>
              <p:cNvSpPr/>
              <p:nvPr/>
            </p:nvSpPr>
            <p:spPr>
              <a:xfrm>
                <a:off x="7080099" y="5746711"/>
                <a:ext cx="157174" cy="133433"/>
              </a:xfrm>
              <a:custGeom>
                <a:avLst/>
                <a:gdLst>
                  <a:gd name="connsiteX0" fmla="*/ 63651 w 157174"/>
                  <a:gd name="connsiteY0" fmla="*/ 39 h 133433"/>
                  <a:gd name="connsiteX1" fmla="*/ 151 w 157174"/>
                  <a:gd name="connsiteY1" fmla="*/ 60364 h 133433"/>
                  <a:gd name="connsiteX2" fmla="*/ 44601 w 157174"/>
                  <a:gd name="connsiteY2" fmla="*/ 92114 h 133433"/>
                  <a:gd name="connsiteX3" fmla="*/ 35076 w 157174"/>
                  <a:gd name="connsiteY3" fmla="*/ 76239 h 133433"/>
                  <a:gd name="connsiteX4" fmla="*/ 133501 w 157174"/>
                  <a:gd name="connsiteY4" fmla="*/ 120689 h 133433"/>
                  <a:gd name="connsiteX5" fmla="*/ 155726 w 157174"/>
                  <a:gd name="connsiteY5" fmla="*/ 133389 h 133433"/>
                  <a:gd name="connsiteX6" fmla="*/ 104926 w 157174"/>
                  <a:gd name="connsiteY6" fmla="*/ 123864 h 133433"/>
                  <a:gd name="connsiteX7" fmla="*/ 38251 w 157174"/>
                  <a:gd name="connsiteY7" fmla="*/ 98464 h 133433"/>
                  <a:gd name="connsiteX8" fmla="*/ 22376 w 157174"/>
                  <a:gd name="connsiteY8" fmla="*/ 69889 h 133433"/>
                  <a:gd name="connsiteX9" fmla="*/ 63651 w 157174"/>
                  <a:gd name="connsiteY9" fmla="*/ 39 h 133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7174" h="133433">
                    <a:moveTo>
                      <a:pt x="63651" y="39"/>
                    </a:moveTo>
                    <a:cubicBezTo>
                      <a:pt x="59947" y="-1548"/>
                      <a:pt x="3326" y="45018"/>
                      <a:pt x="151" y="60364"/>
                    </a:cubicBezTo>
                    <a:cubicBezTo>
                      <a:pt x="-3024" y="75710"/>
                      <a:pt x="44601" y="92114"/>
                      <a:pt x="44601" y="92114"/>
                    </a:cubicBezTo>
                    <a:cubicBezTo>
                      <a:pt x="50422" y="94760"/>
                      <a:pt x="20259" y="71476"/>
                      <a:pt x="35076" y="76239"/>
                    </a:cubicBezTo>
                    <a:cubicBezTo>
                      <a:pt x="49893" y="81002"/>
                      <a:pt x="113393" y="111164"/>
                      <a:pt x="133501" y="120689"/>
                    </a:cubicBezTo>
                    <a:cubicBezTo>
                      <a:pt x="153609" y="130214"/>
                      <a:pt x="160489" y="132860"/>
                      <a:pt x="155726" y="133389"/>
                    </a:cubicBezTo>
                    <a:cubicBezTo>
                      <a:pt x="150964" y="133918"/>
                      <a:pt x="124505" y="129685"/>
                      <a:pt x="104926" y="123864"/>
                    </a:cubicBezTo>
                    <a:cubicBezTo>
                      <a:pt x="85347" y="118043"/>
                      <a:pt x="52009" y="107460"/>
                      <a:pt x="38251" y="98464"/>
                    </a:cubicBezTo>
                    <a:cubicBezTo>
                      <a:pt x="24493" y="89468"/>
                      <a:pt x="20788" y="79414"/>
                      <a:pt x="22376" y="69889"/>
                    </a:cubicBezTo>
                    <a:cubicBezTo>
                      <a:pt x="23963" y="60364"/>
                      <a:pt x="67355" y="1626"/>
                      <a:pt x="63651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3" name="フリーフォーム 572">
                <a:extLst>
                  <a:ext uri="{FF2B5EF4-FFF2-40B4-BE49-F238E27FC236}">
                    <a16:creationId xmlns:a16="http://schemas.microsoft.com/office/drawing/2014/main" id="{51F14A2A-4D5B-31D4-97F0-8049C10AE72B}"/>
                  </a:ext>
                </a:extLst>
              </p:cNvPr>
              <p:cNvSpPr/>
              <p:nvPr/>
            </p:nvSpPr>
            <p:spPr>
              <a:xfrm>
                <a:off x="7121464" y="5857840"/>
                <a:ext cx="124284" cy="102645"/>
              </a:xfrm>
              <a:custGeom>
                <a:avLst/>
                <a:gdLst>
                  <a:gd name="connsiteX0" fmla="*/ 61 w 124284"/>
                  <a:gd name="connsiteY0" fmla="*/ 35 h 102645"/>
                  <a:gd name="connsiteX1" fmla="*/ 41336 w 124284"/>
                  <a:gd name="connsiteY1" fmla="*/ 63535 h 102645"/>
                  <a:gd name="connsiteX2" fmla="*/ 79436 w 124284"/>
                  <a:gd name="connsiteY2" fmla="*/ 76235 h 102645"/>
                  <a:gd name="connsiteX3" fmla="*/ 123886 w 124284"/>
                  <a:gd name="connsiteY3" fmla="*/ 101635 h 102645"/>
                  <a:gd name="connsiteX4" fmla="*/ 101661 w 124284"/>
                  <a:gd name="connsiteY4" fmla="*/ 38135 h 102645"/>
                  <a:gd name="connsiteX5" fmla="*/ 108011 w 124284"/>
                  <a:gd name="connsiteY5" fmla="*/ 95285 h 102645"/>
                  <a:gd name="connsiteX6" fmla="*/ 50861 w 124284"/>
                  <a:gd name="connsiteY6" fmla="*/ 73060 h 102645"/>
                  <a:gd name="connsiteX7" fmla="*/ 61 w 124284"/>
                  <a:gd name="connsiteY7" fmla="*/ 35 h 10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4284" h="102645">
                    <a:moveTo>
                      <a:pt x="61" y="35"/>
                    </a:moveTo>
                    <a:cubicBezTo>
                      <a:pt x="-1526" y="-1552"/>
                      <a:pt x="28107" y="50835"/>
                      <a:pt x="41336" y="63535"/>
                    </a:cubicBezTo>
                    <a:cubicBezTo>
                      <a:pt x="54565" y="76235"/>
                      <a:pt x="65678" y="69885"/>
                      <a:pt x="79436" y="76235"/>
                    </a:cubicBezTo>
                    <a:cubicBezTo>
                      <a:pt x="93194" y="82585"/>
                      <a:pt x="120182" y="107985"/>
                      <a:pt x="123886" y="101635"/>
                    </a:cubicBezTo>
                    <a:cubicBezTo>
                      <a:pt x="127590" y="95285"/>
                      <a:pt x="104307" y="39193"/>
                      <a:pt x="101661" y="38135"/>
                    </a:cubicBezTo>
                    <a:cubicBezTo>
                      <a:pt x="99015" y="37077"/>
                      <a:pt x="116478" y="89464"/>
                      <a:pt x="108011" y="95285"/>
                    </a:cubicBezTo>
                    <a:cubicBezTo>
                      <a:pt x="99544" y="101106"/>
                      <a:pt x="66207" y="82585"/>
                      <a:pt x="50861" y="73060"/>
                    </a:cubicBezTo>
                    <a:cubicBezTo>
                      <a:pt x="35515" y="63535"/>
                      <a:pt x="1648" y="1622"/>
                      <a:pt x="61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4" name="フリーフォーム 573">
                <a:extLst>
                  <a:ext uri="{FF2B5EF4-FFF2-40B4-BE49-F238E27FC236}">
                    <a16:creationId xmlns:a16="http://schemas.microsoft.com/office/drawing/2014/main" id="{9CC77384-3702-9EA2-D8FA-D3F3E63C58A0}"/>
                  </a:ext>
                </a:extLst>
              </p:cNvPr>
              <p:cNvSpPr/>
              <p:nvPr/>
            </p:nvSpPr>
            <p:spPr>
              <a:xfrm>
                <a:off x="7076996" y="5635509"/>
                <a:ext cx="92196" cy="312821"/>
              </a:xfrm>
              <a:custGeom>
                <a:avLst/>
                <a:gdLst>
                  <a:gd name="connsiteX0" fmla="*/ 79 w 92196"/>
                  <a:gd name="connsiteY0" fmla="*/ 116 h 312821"/>
                  <a:gd name="connsiteX1" fmla="*/ 60404 w 92196"/>
                  <a:gd name="connsiteY1" fmla="*/ 168391 h 312821"/>
                  <a:gd name="connsiteX2" fmla="*/ 92154 w 92196"/>
                  <a:gd name="connsiteY2" fmla="*/ 311266 h 312821"/>
                  <a:gd name="connsiteX3" fmla="*/ 66754 w 92196"/>
                  <a:gd name="connsiteY3" fmla="*/ 238241 h 312821"/>
                  <a:gd name="connsiteX4" fmla="*/ 47704 w 92196"/>
                  <a:gd name="connsiteY4" fmla="*/ 142991 h 312821"/>
                  <a:gd name="connsiteX5" fmla="*/ 79 w 92196"/>
                  <a:gd name="connsiteY5" fmla="*/ 116 h 3128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196" h="312821">
                    <a:moveTo>
                      <a:pt x="79" y="116"/>
                    </a:moveTo>
                    <a:cubicBezTo>
                      <a:pt x="2196" y="4349"/>
                      <a:pt x="45058" y="116533"/>
                      <a:pt x="60404" y="168391"/>
                    </a:cubicBezTo>
                    <a:cubicBezTo>
                      <a:pt x="75750" y="220249"/>
                      <a:pt x="91096" y="299624"/>
                      <a:pt x="92154" y="311266"/>
                    </a:cubicBezTo>
                    <a:cubicBezTo>
                      <a:pt x="93212" y="322908"/>
                      <a:pt x="74162" y="266287"/>
                      <a:pt x="66754" y="238241"/>
                    </a:cubicBezTo>
                    <a:cubicBezTo>
                      <a:pt x="59346" y="210195"/>
                      <a:pt x="56700" y="177387"/>
                      <a:pt x="47704" y="142991"/>
                    </a:cubicBezTo>
                    <a:cubicBezTo>
                      <a:pt x="38708" y="108595"/>
                      <a:pt x="-2038" y="-4117"/>
                      <a:pt x="79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5" name="フリーフォーム 574">
                <a:extLst>
                  <a:ext uri="{FF2B5EF4-FFF2-40B4-BE49-F238E27FC236}">
                    <a16:creationId xmlns:a16="http://schemas.microsoft.com/office/drawing/2014/main" id="{524C6E9E-7DE6-C9EA-D57F-9C2057FE4226}"/>
                  </a:ext>
                </a:extLst>
              </p:cNvPr>
              <p:cNvSpPr/>
              <p:nvPr/>
            </p:nvSpPr>
            <p:spPr>
              <a:xfrm>
                <a:off x="6924539" y="5391150"/>
                <a:ext cx="174761" cy="603288"/>
              </a:xfrm>
              <a:custGeom>
                <a:avLst/>
                <a:gdLst>
                  <a:gd name="connsiteX0" fmla="*/ 9661 w 174761"/>
                  <a:gd name="connsiteY0" fmla="*/ 0 h 603288"/>
                  <a:gd name="connsiteX1" fmla="*/ 136 w 174761"/>
                  <a:gd name="connsiteY1" fmla="*/ 203200 h 603288"/>
                  <a:gd name="connsiteX2" fmla="*/ 16011 w 174761"/>
                  <a:gd name="connsiteY2" fmla="*/ 180975 h 603288"/>
                  <a:gd name="connsiteX3" fmla="*/ 76336 w 174761"/>
                  <a:gd name="connsiteY3" fmla="*/ 276225 h 603288"/>
                  <a:gd name="connsiteX4" fmla="*/ 66811 w 174761"/>
                  <a:gd name="connsiteY4" fmla="*/ 228600 h 603288"/>
                  <a:gd name="connsiteX5" fmla="*/ 92211 w 174761"/>
                  <a:gd name="connsiteY5" fmla="*/ 365125 h 603288"/>
                  <a:gd name="connsiteX6" fmla="*/ 104911 w 174761"/>
                  <a:gd name="connsiteY6" fmla="*/ 298450 h 603288"/>
                  <a:gd name="connsiteX7" fmla="*/ 120786 w 174761"/>
                  <a:gd name="connsiteY7" fmla="*/ 371475 h 603288"/>
                  <a:gd name="connsiteX8" fmla="*/ 114436 w 174761"/>
                  <a:gd name="connsiteY8" fmla="*/ 336550 h 603288"/>
                  <a:gd name="connsiteX9" fmla="*/ 136661 w 174761"/>
                  <a:gd name="connsiteY9" fmla="*/ 447675 h 603288"/>
                  <a:gd name="connsiteX10" fmla="*/ 120786 w 174761"/>
                  <a:gd name="connsiteY10" fmla="*/ 431800 h 603288"/>
                  <a:gd name="connsiteX11" fmla="*/ 155711 w 174761"/>
                  <a:gd name="connsiteY11" fmla="*/ 539750 h 603288"/>
                  <a:gd name="connsiteX12" fmla="*/ 152536 w 174761"/>
                  <a:gd name="connsiteY12" fmla="*/ 511175 h 603288"/>
                  <a:gd name="connsiteX13" fmla="*/ 174761 w 174761"/>
                  <a:gd name="connsiteY13" fmla="*/ 603250 h 603288"/>
                  <a:gd name="connsiteX14" fmla="*/ 152536 w 174761"/>
                  <a:gd name="connsiteY14" fmla="*/ 520700 h 603288"/>
                  <a:gd name="connsiteX15" fmla="*/ 69986 w 174761"/>
                  <a:gd name="connsiteY15" fmla="*/ 384175 h 603288"/>
                  <a:gd name="connsiteX16" fmla="*/ 9661 w 174761"/>
                  <a:gd name="connsiteY16" fmla="*/ 260350 h 603288"/>
                  <a:gd name="connsiteX17" fmla="*/ 9661 w 174761"/>
                  <a:gd name="connsiteY17" fmla="*/ 219075 h 603288"/>
                  <a:gd name="connsiteX18" fmla="*/ 9661 w 174761"/>
                  <a:gd name="connsiteY18" fmla="*/ 0 h 603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74761" h="603288">
                    <a:moveTo>
                      <a:pt x="9661" y="0"/>
                    </a:moveTo>
                    <a:cubicBezTo>
                      <a:pt x="4369" y="86519"/>
                      <a:pt x="-922" y="173038"/>
                      <a:pt x="136" y="203200"/>
                    </a:cubicBezTo>
                    <a:cubicBezTo>
                      <a:pt x="1194" y="233362"/>
                      <a:pt x="3311" y="168804"/>
                      <a:pt x="16011" y="180975"/>
                    </a:cubicBezTo>
                    <a:cubicBezTo>
                      <a:pt x="28711" y="193146"/>
                      <a:pt x="67869" y="268288"/>
                      <a:pt x="76336" y="276225"/>
                    </a:cubicBezTo>
                    <a:cubicBezTo>
                      <a:pt x="84803" y="284163"/>
                      <a:pt x="64165" y="213783"/>
                      <a:pt x="66811" y="228600"/>
                    </a:cubicBezTo>
                    <a:cubicBezTo>
                      <a:pt x="69457" y="243417"/>
                      <a:pt x="85861" y="353483"/>
                      <a:pt x="92211" y="365125"/>
                    </a:cubicBezTo>
                    <a:cubicBezTo>
                      <a:pt x="98561" y="376767"/>
                      <a:pt x="100149" y="297392"/>
                      <a:pt x="104911" y="298450"/>
                    </a:cubicBezTo>
                    <a:cubicBezTo>
                      <a:pt x="109673" y="299508"/>
                      <a:pt x="119199" y="365125"/>
                      <a:pt x="120786" y="371475"/>
                    </a:cubicBezTo>
                    <a:cubicBezTo>
                      <a:pt x="122374" y="377825"/>
                      <a:pt x="111790" y="323850"/>
                      <a:pt x="114436" y="336550"/>
                    </a:cubicBezTo>
                    <a:cubicBezTo>
                      <a:pt x="117082" y="349250"/>
                      <a:pt x="136661" y="447675"/>
                      <a:pt x="136661" y="447675"/>
                    </a:cubicBezTo>
                    <a:cubicBezTo>
                      <a:pt x="137719" y="463550"/>
                      <a:pt x="117611" y="416454"/>
                      <a:pt x="120786" y="431800"/>
                    </a:cubicBezTo>
                    <a:cubicBezTo>
                      <a:pt x="123961" y="447146"/>
                      <a:pt x="150419" y="526521"/>
                      <a:pt x="155711" y="539750"/>
                    </a:cubicBezTo>
                    <a:cubicBezTo>
                      <a:pt x="161003" y="552979"/>
                      <a:pt x="149361" y="500592"/>
                      <a:pt x="152536" y="511175"/>
                    </a:cubicBezTo>
                    <a:cubicBezTo>
                      <a:pt x="155711" y="521758"/>
                      <a:pt x="174761" y="601663"/>
                      <a:pt x="174761" y="603250"/>
                    </a:cubicBezTo>
                    <a:cubicBezTo>
                      <a:pt x="174761" y="604837"/>
                      <a:pt x="169998" y="557212"/>
                      <a:pt x="152536" y="520700"/>
                    </a:cubicBezTo>
                    <a:cubicBezTo>
                      <a:pt x="135074" y="484188"/>
                      <a:pt x="93799" y="427567"/>
                      <a:pt x="69986" y="384175"/>
                    </a:cubicBezTo>
                    <a:cubicBezTo>
                      <a:pt x="46173" y="340783"/>
                      <a:pt x="19715" y="287867"/>
                      <a:pt x="9661" y="260350"/>
                    </a:cubicBezTo>
                    <a:cubicBezTo>
                      <a:pt x="-393" y="232833"/>
                      <a:pt x="9661" y="219075"/>
                      <a:pt x="9661" y="219075"/>
                    </a:cubicBezTo>
                    <a:lnTo>
                      <a:pt x="966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6" name="フリーフォーム 575">
                <a:extLst>
                  <a:ext uri="{FF2B5EF4-FFF2-40B4-BE49-F238E27FC236}">
                    <a16:creationId xmlns:a16="http://schemas.microsoft.com/office/drawing/2014/main" id="{EEBEF539-49CA-D555-48F4-75BCF91336F0}"/>
                  </a:ext>
                </a:extLst>
              </p:cNvPr>
              <p:cNvSpPr/>
              <p:nvPr/>
            </p:nvSpPr>
            <p:spPr>
              <a:xfrm>
                <a:off x="7188042" y="5770396"/>
                <a:ext cx="239543" cy="178586"/>
              </a:xfrm>
              <a:custGeom>
                <a:avLst/>
                <a:gdLst>
                  <a:gd name="connsiteX0" fmla="*/ 158 w 239543"/>
                  <a:gd name="connsiteY0" fmla="*/ 58904 h 178586"/>
                  <a:gd name="connsiteX1" fmla="*/ 120808 w 239543"/>
                  <a:gd name="connsiteY1" fmla="*/ 30329 h 178586"/>
                  <a:gd name="connsiteX2" fmla="*/ 114458 w 239543"/>
                  <a:gd name="connsiteY2" fmla="*/ 1754 h 178586"/>
                  <a:gd name="connsiteX3" fmla="*/ 177958 w 239543"/>
                  <a:gd name="connsiteY3" fmla="*/ 84304 h 178586"/>
                  <a:gd name="connsiteX4" fmla="*/ 177958 w 239543"/>
                  <a:gd name="connsiteY4" fmla="*/ 65254 h 178586"/>
                  <a:gd name="connsiteX5" fmla="*/ 238283 w 239543"/>
                  <a:gd name="connsiteY5" fmla="*/ 176379 h 178586"/>
                  <a:gd name="connsiteX6" fmla="*/ 212883 w 239543"/>
                  <a:gd name="connsiteY6" fmla="*/ 131929 h 178586"/>
                  <a:gd name="connsiteX7" fmla="*/ 143033 w 239543"/>
                  <a:gd name="connsiteY7" fmla="*/ 43029 h 178586"/>
                  <a:gd name="connsiteX8" fmla="*/ 95408 w 239543"/>
                  <a:gd name="connsiteY8" fmla="*/ 46204 h 178586"/>
                  <a:gd name="connsiteX9" fmla="*/ 158 w 239543"/>
                  <a:gd name="connsiteY9" fmla="*/ 58904 h 178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9543" h="178586">
                    <a:moveTo>
                      <a:pt x="158" y="58904"/>
                    </a:moveTo>
                    <a:cubicBezTo>
                      <a:pt x="4391" y="56258"/>
                      <a:pt x="101758" y="39854"/>
                      <a:pt x="120808" y="30329"/>
                    </a:cubicBezTo>
                    <a:cubicBezTo>
                      <a:pt x="139858" y="20804"/>
                      <a:pt x="104933" y="-7242"/>
                      <a:pt x="114458" y="1754"/>
                    </a:cubicBezTo>
                    <a:cubicBezTo>
                      <a:pt x="123983" y="10750"/>
                      <a:pt x="167375" y="73721"/>
                      <a:pt x="177958" y="84304"/>
                    </a:cubicBezTo>
                    <a:cubicBezTo>
                      <a:pt x="188541" y="94887"/>
                      <a:pt x="167904" y="49908"/>
                      <a:pt x="177958" y="65254"/>
                    </a:cubicBezTo>
                    <a:cubicBezTo>
                      <a:pt x="188012" y="80600"/>
                      <a:pt x="232462" y="165267"/>
                      <a:pt x="238283" y="176379"/>
                    </a:cubicBezTo>
                    <a:cubicBezTo>
                      <a:pt x="244104" y="187491"/>
                      <a:pt x="228758" y="154154"/>
                      <a:pt x="212883" y="131929"/>
                    </a:cubicBezTo>
                    <a:cubicBezTo>
                      <a:pt x="197008" y="109704"/>
                      <a:pt x="162612" y="57316"/>
                      <a:pt x="143033" y="43029"/>
                    </a:cubicBezTo>
                    <a:cubicBezTo>
                      <a:pt x="123454" y="28742"/>
                      <a:pt x="112870" y="44087"/>
                      <a:pt x="95408" y="46204"/>
                    </a:cubicBezTo>
                    <a:cubicBezTo>
                      <a:pt x="77946" y="48321"/>
                      <a:pt x="-4075" y="61550"/>
                      <a:pt x="158" y="589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7" name="フリーフォーム 576">
                <a:extLst>
                  <a:ext uri="{FF2B5EF4-FFF2-40B4-BE49-F238E27FC236}">
                    <a16:creationId xmlns:a16="http://schemas.microsoft.com/office/drawing/2014/main" id="{01824505-B3B7-13EF-9049-6F2F03F42607}"/>
                  </a:ext>
                </a:extLst>
              </p:cNvPr>
              <p:cNvSpPr/>
              <p:nvPr/>
            </p:nvSpPr>
            <p:spPr>
              <a:xfrm>
                <a:off x="7273836" y="5800360"/>
                <a:ext cx="89061" cy="120982"/>
              </a:xfrm>
              <a:custGeom>
                <a:avLst/>
                <a:gdLst>
                  <a:gd name="connsiteX0" fmla="*/ 89 w 89061"/>
                  <a:gd name="connsiteY0" fmla="*/ 365 h 120982"/>
                  <a:gd name="connsiteX1" fmla="*/ 76289 w 89061"/>
                  <a:gd name="connsiteY1" fmla="*/ 117840 h 120982"/>
                  <a:gd name="connsiteX2" fmla="*/ 63589 w 89061"/>
                  <a:gd name="connsiteY2" fmla="*/ 89265 h 120982"/>
                  <a:gd name="connsiteX3" fmla="*/ 88989 w 89061"/>
                  <a:gd name="connsiteY3" fmla="*/ 111490 h 120982"/>
                  <a:gd name="connsiteX4" fmla="*/ 54064 w 89061"/>
                  <a:gd name="connsiteY4" fmla="*/ 60690 h 120982"/>
                  <a:gd name="connsiteX5" fmla="*/ 60414 w 89061"/>
                  <a:gd name="connsiteY5" fmla="*/ 79740 h 120982"/>
                  <a:gd name="connsiteX6" fmla="*/ 89 w 89061"/>
                  <a:gd name="connsiteY6" fmla="*/ 365 h 120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061" h="120982">
                    <a:moveTo>
                      <a:pt x="89" y="365"/>
                    </a:moveTo>
                    <a:cubicBezTo>
                      <a:pt x="2735" y="6715"/>
                      <a:pt x="65706" y="103023"/>
                      <a:pt x="76289" y="117840"/>
                    </a:cubicBezTo>
                    <a:cubicBezTo>
                      <a:pt x="86872" y="132657"/>
                      <a:pt x="61472" y="90323"/>
                      <a:pt x="63589" y="89265"/>
                    </a:cubicBezTo>
                    <a:cubicBezTo>
                      <a:pt x="65706" y="88207"/>
                      <a:pt x="90576" y="116252"/>
                      <a:pt x="88989" y="111490"/>
                    </a:cubicBezTo>
                    <a:cubicBezTo>
                      <a:pt x="87402" y="106728"/>
                      <a:pt x="54064" y="60690"/>
                      <a:pt x="54064" y="60690"/>
                    </a:cubicBezTo>
                    <a:cubicBezTo>
                      <a:pt x="49302" y="55398"/>
                      <a:pt x="66764" y="87148"/>
                      <a:pt x="60414" y="79740"/>
                    </a:cubicBezTo>
                    <a:cubicBezTo>
                      <a:pt x="54064" y="72332"/>
                      <a:pt x="-2557" y="-5985"/>
                      <a:pt x="89" y="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8" name="フリーフォーム 577">
                <a:extLst>
                  <a:ext uri="{FF2B5EF4-FFF2-40B4-BE49-F238E27FC236}">
                    <a16:creationId xmlns:a16="http://schemas.microsoft.com/office/drawing/2014/main" id="{E7D78617-B6EA-7920-C541-C5A3EDE25321}"/>
                  </a:ext>
                </a:extLst>
              </p:cNvPr>
              <p:cNvSpPr/>
              <p:nvPr/>
            </p:nvSpPr>
            <p:spPr>
              <a:xfrm>
                <a:off x="7365550" y="5876545"/>
                <a:ext cx="90475" cy="381394"/>
              </a:xfrm>
              <a:custGeom>
                <a:avLst/>
                <a:gdLst>
                  <a:gd name="connsiteX0" fmla="*/ 450 w 90475"/>
                  <a:gd name="connsiteY0" fmla="*/ 380 h 381394"/>
                  <a:gd name="connsiteX1" fmla="*/ 83000 w 90475"/>
                  <a:gd name="connsiteY1" fmla="*/ 143255 h 381394"/>
                  <a:gd name="connsiteX2" fmla="*/ 73475 w 90475"/>
                  <a:gd name="connsiteY2" fmla="*/ 108330 h 381394"/>
                  <a:gd name="connsiteX3" fmla="*/ 73475 w 90475"/>
                  <a:gd name="connsiteY3" fmla="*/ 181355 h 381394"/>
                  <a:gd name="connsiteX4" fmla="*/ 86175 w 90475"/>
                  <a:gd name="connsiteY4" fmla="*/ 152780 h 381394"/>
                  <a:gd name="connsiteX5" fmla="*/ 60775 w 90475"/>
                  <a:gd name="connsiteY5" fmla="*/ 235330 h 381394"/>
                  <a:gd name="connsiteX6" fmla="*/ 51250 w 90475"/>
                  <a:gd name="connsiteY6" fmla="*/ 302005 h 381394"/>
                  <a:gd name="connsiteX7" fmla="*/ 38550 w 90475"/>
                  <a:gd name="connsiteY7" fmla="*/ 381380 h 381394"/>
                  <a:gd name="connsiteX8" fmla="*/ 38550 w 90475"/>
                  <a:gd name="connsiteY8" fmla="*/ 295655 h 381394"/>
                  <a:gd name="connsiteX9" fmla="*/ 76650 w 90475"/>
                  <a:gd name="connsiteY9" fmla="*/ 181355 h 381394"/>
                  <a:gd name="connsiteX10" fmla="*/ 89350 w 90475"/>
                  <a:gd name="connsiteY10" fmla="*/ 140080 h 381394"/>
                  <a:gd name="connsiteX11" fmla="*/ 51250 w 90475"/>
                  <a:gd name="connsiteY11" fmla="*/ 101980 h 381394"/>
                  <a:gd name="connsiteX12" fmla="*/ 450 w 90475"/>
                  <a:gd name="connsiteY12" fmla="*/ 380 h 381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0475" h="381394">
                    <a:moveTo>
                      <a:pt x="450" y="380"/>
                    </a:moveTo>
                    <a:cubicBezTo>
                      <a:pt x="5742" y="7259"/>
                      <a:pt x="70829" y="125263"/>
                      <a:pt x="83000" y="143255"/>
                    </a:cubicBezTo>
                    <a:cubicBezTo>
                      <a:pt x="95171" y="161247"/>
                      <a:pt x="75063" y="101980"/>
                      <a:pt x="73475" y="108330"/>
                    </a:cubicBezTo>
                    <a:cubicBezTo>
                      <a:pt x="71888" y="114680"/>
                      <a:pt x="71358" y="173947"/>
                      <a:pt x="73475" y="181355"/>
                    </a:cubicBezTo>
                    <a:cubicBezTo>
                      <a:pt x="75592" y="188763"/>
                      <a:pt x="88292" y="143784"/>
                      <a:pt x="86175" y="152780"/>
                    </a:cubicBezTo>
                    <a:cubicBezTo>
                      <a:pt x="84058" y="161776"/>
                      <a:pt x="66596" y="210459"/>
                      <a:pt x="60775" y="235330"/>
                    </a:cubicBezTo>
                    <a:cubicBezTo>
                      <a:pt x="54954" y="260201"/>
                      <a:pt x="54954" y="277663"/>
                      <a:pt x="51250" y="302005"/>
                    </a:cubicBezTo>
                    <a:cubicBezTo>
                      <a:pt x="47546" y="326347"/>
                      <a:pt x="40667" y="382438"/>
                      <a:pt x="38550" y="381380"/>
                    </a:cubicBezTo>
                    <a:cubicBezTo>
                      <a:pt x="36433" y="380322"/>
                      <a:pt x="32200" y="328993"/>
                      <a:pt x="38550" y="295655"/>
                    </a:cubicBezTo>
                    <a:cubicBezTo>
                      <a:pt x="44900" y="262318"/>
                      <a:pt x="68183" y="207284"/>
                      <a:pt x="76650" y="181355"/>
                    </a:cubicBezTo>
                    <a:cubicBezTo>
                      <a:pt x="85117" y="155426"/>
                      <a:pt x="93583" y="153309"/>
                      <a:pt x="89350" y="140080"/>
                    </a:cubicBezTo>
                    <a:cubicBezTo>
                      <a:pt x="85117" y="126851"/>
                      <a:pt x="64479" y="122088"/>
                      <a:pt x="51250" y="101980"/>
                    </a:cubicBezTo>
                    <a:cubicBezTo>
                      <a:pt x="38021" y="81872"/>
                      <a:pt x="-4842" y="-6499"/>
                      <a:pt x="450" y="3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9" name="フリーフォーム 578">
                <a:extLst>
                  <a:ext uri="{FF2B5EF4-FFF2-40B4-BE49-F238E27FC236}">
                    <a16:creationId xmlns:a16="http://schemas.microsoft.com/office/drawing/2014/main" id="{98D1E5E2-A441-A9DB-B33D-E7D244EED7BE}"/>
                  </a:ext>
                </a:extLst>
              </p:cNvPr>
              <p:cNvSpPr/>
              <p:nvPr/>
            </p:nvSpPr>
            <p:spPr>
              <a:xfrm>
                <a:off x="7292963" y="5889178"/>
                <a:ext cx="149615" cy="121102"/>
              </a:xfrm>
              <a:custGeom>
                <a:avLst/>
                <a:gdLst>
                  <a:gd name="connsiteX0" fmla="*/ 12 w 149615"/>
                  <a:gd name="connsiteY0" fmla="*/ 70297 h 121102"/>
                  <a:gd name="connsiteX1" fmla="*/ 76212 w 149615"/>
                  <a:gd name="connsiteY1" fmla="*/ 32197 h 121102"/>
                  <a:gd name="connsiteX2" fmla="*/ 47637 w 149615"/>
                  <a:gd name="connsiteY2" fmla="*/ 38547 h 121102"/>
                  <a:gd name="connsiteX3" fmla="*/ 85737 w 149615"/>
                  <a:gd name="connsiteY3" fmla="*/ 41722 h 121102"/>
                  <a:gd name="connsiteX4" fmla="*/ 92087 w 149615"/>
                  <a:gd name="connsiteY4" fmla="*/ 73472 h 121102"/>
                  <a:gd name="connsiteX5" fmla="*/ 149237 w 149615"/>
                  <a:gd name="connsiteY5" fmla="*/ 121097 h 121102"/>
                  <a:gd name="connsiteX6" fmla="*/ 114312 w 149615"/>
                  <a:gd name="connsiteY6" fmla="*/ 70297 h 121102"/>
                  <a:gd name="connsiteX7" fmla="*/ 63512 w 149615"/>
                  <a:gd name="connsiteY7" fmla="*/ 447 h 121102"/>
                  <a:gd name="connsiteX8" fmla="*/ 79387 w 149615"/>
                  <a:gd name="connsiteY8" fmla="*/ 38547 h 121102"/>
                  <a:gd name="connsiteX9" fmla="*/ 69862 w 149615"/>
                  <a:gd name="connsiteY9" fmla="*/ 25847 h 121102"/>
                  <a:gd name="connsiteX10" fmla="*/ 12 w 149615"/>
                  <a:gd name="connsiteY10" fmla="*/ 70297 h 121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9615" h="121102">
                    <a:moveTo>
                      <a:pt x="12" y="70297"/>
                    </a:moveTo>
                    <a:cubicBezTo>
                      <a:pt x="1070" y="71355"/>
                      <a:pt x="68275" y="37489"/>
                      <a:pt x="76212" y="32197"/>
                    </a:cubicBezTo>
                    <a:cubicBezTo>
                      <a:pt x="84149" y="26905"/>
                      <a:pt x="46050" y="36960"/>
                      <a:pt x="47637" y="38547"/>
                    </a:cubicBezTo>
                    <a:cubicBezTo>
                      <a:pt x="49224" y="40134"/>
                      <a:pt x="78329" y="35901"/>
                      <a:pt x="85737" y="41722"/>
                    </a:cubicBezTo>
                    <a:cubicBezTo>
                      <a:pt x="93145" y="47543"/>
                      <a:pt x="81504" y="60243"/>
                      <a:pt x="92087" y="73472"/>
                    </a:cubicBezTo>
                    <a:cubicBezTo>
                      <a:pt x="102670" y="86701"/>
                      <a:pt x="145533" y="121626"/>
                      <a:pt x="149237" y="121097"/>
                    </a:cubicBezTo>
                    <a:cubicBezTo>
                      <a:pt x="152941" y="120568"/>
                      <a:pt x="128599" y="90405"/>
                      <a:pt x="114312" y="70297"/>
                    </a:cubicBezTo>
                    <a:cubicBezTo>
                      <a:pt x="100025" y="50189"/>
                      <a:pt x="69333" y="5739"/>
                      <a:pt x="63512" y="447"/>
                    </a:cubicBezTo>
                    <a:cubicBezTo>
                      <a:pt x="57691" y="-4845"/>
                      <a:pt x="79387" y="38547"/>
                      <a:pt x="79387" y="38547"/>
                    </a:cubicBezTo>
                    <a:cubicBezTo>
                      <a:pt x="80445" y="42780"/>
                      <a:pt x="75683" y="24259"/>
                      <a:pt x="69862" y="25847"/>
                    </a:cubicBezTo>
                    <a:cubicBezTo>
                      <a:pt x="64041" y="27434"/>
                      <a:pt x="-1046" y="69239"/>
                      <a:pt x="12" y="702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1" name="フリーフォーム 580">
                <a:extLst>
                  <a:ext uri="{FF2B5EF4-FFF2-40B4-BE49-F238E27FC236}">
                    <a16:creationId xmlns:a16="http://schemas.microsoft.com/office/drawing/2014/main" id="{5EEFB02A-F8D2-7291-BEC2-4F6AB8D37369}"/>
                  </a:ext>
                </a:extLst>
              </p:cNvPr>
              <p:cNvSpPr/>
              <p:nvPr/>
            </p:nvSpPr>
            <p:spPr>
              <a:xfrm>
                <a:off x="7315155" y="5951255"/>
                <a:ext cx="139745" cy="196866"/>
              </a:xfrm>
              <a:custGeom>
                <a:avLst/>
                <a:gdLst>
                  <a:gd name="connsiteX0" fmla="*/ 139745 w 139745"/>
                  <a:gd name="connsiteY0" fmla="*/ 71720 h 196866"/>
                  <a:gd name="connsiteX1" fmla="*/ 38145 w 139745"/>
                  <a:gd name="connsiteY1" fmla="*/ 1870 h 196866"/>
                  <a:gd name="connsiteX2" fmla="*/ 50845 w 139745"/>
                  <a:gd name="connsiteY2" fmla="*/ 20920 h 196866"/>
                  <a:gd name="connsiteX3" fmla="*/ 12745 w 139745"/>
                  <a:gd name="connsiteY3" fmla="*/ 30445 h 196866"/>
                  <a:gd name="connsiteX4" fmla="*/ 22270 w 139745"/>
                  <a:gd name="connsiteY4" fmla="*/ 39970 h 196866"/>
                  <a:gd name="connsiteX5" fmla="*/ 15920 w 139745"/>
                  <a:gd name="connsiteY5" fmla="*/ 68545 h 196866"/>
                  <a:gd name="connsiteX6" fmla="*/ 6395 w 139745"/>
                  <a:gd name="connsiteY6" fmla="*/ 195545 h 196866"/>
                  <a:gd name="connsiteX7" fmla="*/ 45 w 139745"/>
                  <a:gd name="connsiteY7" fmla="*/ 128870 h 196866"/>
                  <a:gd name="connsiteX8" fmla="*/ 9570 w 139745"/>
                  <a:gd name="connsiteY8" fmla="*/ 33620 h 196866"/>
                  <a:gd name="connsiteX9" fmla="*/ 34970 w 139745"/>
                  <a:gd name="connsiteY9" fmla="*/ 8220 h 196866"/>
                  <a:gd name="connsiteX10" fmla="*/ 66720 w 139745"/>
                  <a:gd name="connsiteY10" fmla="*/ 24095 h 196866"/>
                  <a:gd name="connsiteX11" fmla="*/ 139745 w 139745"/>
                  <a:gd name="connsiteY11" fmla="*/ 71720 h 196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9745" h="196866">
                    <a:moveTo>
                      <a:pt x="139745" y="71720"/>
                    </a:moveTo>
                    <a:lnTo>
                      <a:pt x="38145" y="1870"/>
                    </a:lnTo>
                    <a:cubicBezTo>
                      <a:pt x="23328" y="-6597"/>
                      <a:pt x="55078" y="16158"/>
                      <a:pt x="50845" y="20920"/>
                    </a:cubicBezTo>
                    <a:cubicBezTo>
                      <a:pt x="46612" y="25682"/>
                      <a:pt x="12745" y="30445"/>
                      <a:pt x="12745" y="30445"/>
                    </a:cubicBezTo>
                    <a:cubicBezTo>
                      <a:pt x="7983" y="33620"/>
                      <a:pt x="21741" y="33620"/>
                      <a:pt x="22270" y="39970"/>
                    </a:cubicBezTo>
                    <a:cubicBezTo>
                      <a:pt x="22799" y="46320"/>
                      <a:pt x="18566" y="42616"/>
                      <a:pt x="15920" y="68545"/>
                    </a:cubicBezTo>
                    <a:cubicBezTo>
                      <a:pt x="13274" y="94474"/>
                      <a:pt x="9041" y="185491"/>
                      <a:pt x="6395" y="195545"/>
                    </a:cubicBezTo>
                    <a:cubicBezTo>
                      <a:pt x="3749" y="205599"/>
                      <a:pt x="-484" y="155857"/>
                      <a:pt x="45" y="128870"/>
                    </a:cubicBezTo>
                    <a:cubicBezTo>
                      <a:pt x="574" y="101883"/>
                      <a:pt x="3749" y="53728"/>
                      <a:pt x="9570" y="33620"/>
                    </a:cubicBezTo>
                    <a:cubicBezTo>
                      <a:pt x="15391" y="13512"/>
                      <a:pt x="25445" y="9807"/>
                      <a:pt x="34970" y="8220"/>
                    </a:cubicBezTo>
                    <a:cubicBezTo>
                      <a:pt x="44495" y="6632"/>
                      <a:pt x="66720" y="24095"/>
                      <a:pt x="66720" y="24095"/>
                    </a:cubicBezTo>
                    <a:lnTo>
                      <a:pt x="139745" y="7172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2" name="フリーフォーム 581">
                <a:extLst>
                  <a:ext uri="{FF2B5EF4-FFF2-40B4-BE49-F238E27FC236}">
                    <a16:creationId xmlns:a16="http://schemas.microsoft.com/office/drawing/2014/main" id="{77E43C8F-ADC4-F656-F3DF-D3B409C94681}"/>
                  </a:ext>
                </a:extLst>
              </p:cNvPr>
              <p:cNvSpPr/>
              <p:nvPr/>
            </p:nvSpPr>
            <p:spPr>
              <a:xfrm>
                <a:off x="7321550" y="5940366"/>
                <a:ext cx="108202" cy="304878"/>
              </a:xfrm>
              <a:custGeom>
                <a:avLst/>
                <a:gdLst>
                  <a:gd name="connsiteX0" fmla="*/ 107950 w 108202"/>
                  <a:gd name="connsiteY0" fmla="*/ 59 h 304878"/>
                  <a:gd name="connsiteX1" fmla="*/ 69850 w 108202"/>
                  <a:gd name="connsiteY1" fmla="*/ 66734 h 304878"/>
                  <a:gd name="connsiteX2" fmla="*/ 25400 w 108202"/>
                  <a:gd name="connsiteY2" fmla="*/ 152459 h 304878"/>
                  <a:gd name="connsiteX3" fmla="*/ 47625 w 108202"/>
                  <a:gd name="connsiteY3" fmla="*/ 130234 h 304878"/>
                  <a:gd name="connsiteX4" fmla="*/ 25400 w 108202"/>
                  <a:gd name="connsiteY4" fmla="*/ 174684 h 304878"/>
                  <a:gd name="connsiteX5" fmla="*/ 57150 w 108202"/>
                  <a:gd name="connsiteY5" fmla="*/ 200084 h 304878"/>
                  <a:gd name="connsiteX6" fmla="*/ 44450 w 108202"/>
                  <a:gd name="connsiteY6" fmla="*/ 196909 h 304878"/>
                  <a:gd name="connsiteX7" fmla="*/ 63500 w 108202"/>
                  <a:gd name="connsiteY7" fmla="*/ 247709 h 304878"/>
                  <a:gd name="connsiteX8" fmla="*/ 98425 w 108202"/>
                  <a:gd name="connsiteY8" fmla="*/ 304859 h 304878"/>
                  <a:gd name="connsiteX9" fmla="*/ 73025 w 108202"/>
                  <a:gd name="connsiteY9" fmla="*/ 254059 h 304878"/>
                  <a:gd name="connsiteX10" fmla="*/ 50800 w 108202"/>
                  <a:gd name="connsiteY10" fmla="*/ 250884 h 304878"/>
                  <a:gd name="connsiteX11" fmla="*/ 0 w 108202"/>
                  <a:gd name="connsiteY11" fmla="*/ 257234 h 304878"/>
                  <a:gd name="connsiteX12" fmla="*/ 98425 w 108202"/>
                  <a:gd name="connsiteY12" fmla="*/ 244534 h 304878"/>
                  <a:gd name="connsiteX13" fmla="*/ 38100 w 108202"/>
                  <a:gd name="connsiteY13" fmla="*/ 228659 h 304878"/>
                  <a:gd name="connsiteX14" fmla="*/ 38100 w 108202"/>
                  <a:gd name="connsiteY14" fmla="*/ 161984 h 304878"/>
                  <a:gd name="connsiteX15" fmla="*/ 57150 w 108202"/>
                  <a:gd name="connsiteY15" fmla="*/ 92134 h 304878"/>
                  <a:gd name="connsiteX16" fmla="*/ 12700 w 108202"/>
                  <a:gd name="connsiteY16" fmla="*/ 38159 h 304878"/>
                  <a:gd name="connsiteX17" fmla="*/ 50800 w 108202"/>
                  <a:gd name="connsiteY17" fmla="*/ 54034 h 304878"/>
                  <a:gd name="connsiteX18" fmla="*/ 107950 w 108202"/>
                  <a:gd name="connsiteY18" fmla="*/ 59 h 3048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8202" h="304878">
                    <a:moveTo>
                      <a:pt x="107950" y="59"/>
                    </a:moveTo>
                    <a:cubicBezTo>
                      <a:pt x="111125" y="2176"/>
                      <a:pt x="83608" y="41334"/>
                      <a:pt x="69850" y="66734"/>
                    </a:cubicBezTo>
                    <a:cubicBezTo>
                      <a:pt x="56092" y="92134"/>
                      <a:pt x="29104" y="141876"/>
                      <a:pt x="25400" y="152459"/>
                    </a:cubicBezTo>
                    <a:cubicBezTo>
                      <a:pt x="21696" y="163042"/>
                      <a:pt x="47625" y="126530"/>
                      <a:pt x="47625" y="130234"/>
                    </a:cubicBezTo>
                    <a:cubicBezTo>
                      <a:pt x="47625" y="133938"/>
                      <a:pt x="23813" y="163042"/>
                      <a:pt x="25400" y="174684"/>
                    </a:cubicBezTo>
                    <a:cubicBezTo>
                      <a:pt x="26987" y="186326"/>
                      <a:pt x="57150" y="200084"/>
                      <a:pt x="57150" y="200084"/>
                    </a:cubicBezTo>
                    <a:cubicBezTo>
                      <a:pt x="60325" y="203788"/>
                      <a:pt x="43392" y="188972"/>
                      <a:pt x="44450" y="196909"/>
                    </a:cubicBezTo>
                    <a:cubicBezTo>
                      <a:pt x="45508" y="204846"/>
                      <a:pt x="54504" y="229717"/>
                      <a:pt x="63500" y="247709"/>
                    </a:cubicBezTo>
                    <a:cubicBezTo>
                      <a:pt x="72496" y="265701"/>
                      <a:pt x="96837" y="303801"/>
                      <a:pt x="98425" y="304859"/>
                    </a:cubicBezTo>
                    <a:cubicBezTo>
                      <a:pt x="100013" y="305917"/>
                      <a:pt x="80962" y="263055"/>
                      <a:pt x="73025" y="254059"/>
                    </a:cubicBezTo>
                    <a:cubicBezTo>
                      <a:pt x="65087" y="245063"/>
                      <a:pt x="62971" y="250355"/>
                      <a:pt x="50800" y="250884"/>
                    </a:cubicBezTo>
                    <a:cubicBezTo>
                      <a:pt x="38629" y="251413"/>
                      <a:pt x="0" y="257234"/>
                      <a:pt x="0" y="257234"/>
                    </a:cubicBezTo>
                    <a:cubicBezTo>
                      <a:pt x="7937" y="256176"/>
                      <a:pt x="92075" y="249296"/>
                      <a:pt x="98425" y="244534"/>
                    </a:cubicBezTo>
                    <a:cubicBezTo>
                      <a:pt x="104775" y="239772"/>
                      <a:pt x="48154" y="242417"/>
                      <a:pt x="38100" y="228659"/>
                    </a:cubicBezTo>
                    <a:cubicBezTo>
                      <a:pt x="28046" y="214901"/>
                      <a:pt x="34925" y="184738"/>
                      <a:pt x="38100" y="161984"/>
                    </a:cubicBezTo>
                    <a:cubicBezTo>
                      <a:pt x="41275" y="139230"/>
                      <a:pt x="61383" y="112771"/>
                      <a:pt x="57150" y="92134"/>
                    </a:cubicBezTo>
                    <a:cubicBezTo>
                      <a:pt x="52917" y="71497"/>
                      <a:pt x="13758" y="44509"/>
                      <a:pt x="12700" y="38159"/>
                    </a:cubicBezTo>
                    <a:cubicBezTo>
                      <a:pt x="11642" y="31809"/>
                      <a:pt x="37042" y="55092"/>
                      <a:pt x="50800" y="54034"/>
                    </a:cubicBezTo>
                    <a:cubicBezTo>
                      <a:pt x="64558" y="52976"/>
                      <a:pt x="104775" y="-2058"/>
                      <a:pt x="107950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3" name="フリーフォーム 582">
                <a:extLst>
                  <a:ext uri="{FF2B5EF4-FFF2-40B4-BE49-F238E27FC236}">
                    <a16:creationId xmlns:a16="http://schemas.microsoft.com/office/drawing/2014/main" id="{17E46C7B-F1C4-8DE0-1A4A-2512B1F059A1}"/>
                  </a:ext>
                </a:extLst>
              </p:cNvPr>
              <p:cNvSpPr/>
              <p:nvPr/>
            </p:nvSpPr>
            <p:spPr>
              <a:xfrm>
                <a:off x="7400783" y="5943578"/>
                <a:ext cx="54123" cy="174665"/>
              </a:xfrm>
              <a:custGeom>
                <a:avLst/>
                <a:gdLst>
                  <a:gd name="connsiteX0" fmla="*/ 142 w 54123"/>
                  <a:gd name="connsiteY0" fmla="*/ 22 h 174665"/>
                  <a:gd name="connsiteX1" fmla="*/ 31892 w 54123"/>
                  <a:gd name="connsiteY1" fmla="*/ 101622 h 174665"/>
                  <a:gd name="connsiteX2" fmla="*/ 16017 w 54123"/>
                  <a:gd name="connsiteY2" fmla="*/ 174647 h 174665"/>
                  <a:gd name="connsiteX3" fmla="*/ 54117 w 54123"/>
                  <a:gd name="connsiteY3" fmla="*/ 95272 h 174665"/>
                  <a:gd name="connsiteX4" fmla="*/ 19192 w 54123"/>
                  <a:gd name="connsiteY4" fmla="*/ 114322 h 174665"/>
                  <a:gd name="connsiteX5" fmla="*/ 19192 w 54123"/>
                  <a:gd name="connsiteY5" fmla="*/ 92097 h 174665"/>
                  <a:gd name="connsiteX6" fmla="*/ 142 w 54123"/>
                  <a:gd name="connsiteY6" fmla="*/ 22 h 174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123" h="174665">
                    <a:moveTo>
                      <a:pt x="142" y="22"/>
                    </a:moveTo>
                    <a:cubicBezTo>
                      <a:pt x="2259" y="1610"/>
                      <a:pt x="29246" y="72518"/>
                      <a:pt x="31892" y="101622"/>
                    </a:cubicBezTo>
                    <a:cubicBezTo>
                      <a:pt x="34538" y="130726"/>
                      <a:pt x="12313" y="175705"/>
                      <a:pt x="16017" y="174647"/>
                    </a:cubicBezTo>
                    <a:cubicBezTo>
                      <a:pt x="19721" y="173589"/>
                      <a:pt x="53588" y="105326"/>
                      <a:pt x="54117" y="95272"/>
                    </a:cubicBezTo>
                    <a:cubicBezTo>
                      <a:pt x="54646" y="85218"/>
                      <a:pt x="25013" y="114851"/>
                      <a:pt x="19192" y="114322"/>
                    </a:cubicBezTo>
                    <a:cubicBezTo>
                      <a:pt x="13371" y="113793"/>
                      <a:pt x="18134" y="104268"/>
                      <a:pt x="19192" y="92097"/>
                    </a:cubicBezTo>
                    <a:cubicBezTo>
                      <a:pt x="20250" y="79926"/>
                      <a:pt x="-1975" y="-1566"/>
                      <a:pt x="142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4" name="フリーフォーム 583">
                <a:extLst>
                  <a:ext uri="{FF2B5EF4-FFF2-40B4-BE49-F238E27FC236}">
                    <a16:creationId xmlns:a16="http://schemas.microsoft.com/office/drawing/2014/main" id="{39BF94D6-DABC-2708-21D8-9F000DCCE15C}"/>
                  </a:ext>
                </a:extLst>
              </p:cNvPr>
              <p:cNvSpPr/>
              <p:nvPr/>
            </p:nvSpPr>
            <p:spPr>
              <a:xfrm>
                <a:off x="6651251" y="5619738"/>
                <a:ext cx="301042" cy="375741"/>
              </a:xfrm>
              <a:custGeom>
                <a:avLst/>
                <a:gdLst>
                  <a:gd name="connsiteX0" fmla="*/ 298824 w 301042"/>
                  <a:gd name="connsiteY0" fmla="*/ 12 h 375741"/>
                  <a:gd name="connsiteX1" fmla="*/ 254374 w 301042"/>
                  <a:gd name="connsiteY1" fmla="*/ 25412 h 375741"/>
                  <a:gd name="connsiteX2" fmla="*/ 184524 w 301042"/>
                  <a:gd name="connsiteY2" fmla="*/ 28587 h 375741"/>
                  <a:gd name="connsiteX3" fmla="*/ 95624 w 301042"/>
                  <a:gd name="connsiteY3" fmla="*/ 22237 h 375741"/>
                  <a:gd name="connsiteX4" fmla="*/ 184524 w 301042"/>
                  <a:gd name="connsiteY4" fmla="*/ 44462 h 375741"/>
                  <a:gd name="connsiteX5" fmla="*/ 149599 w 301042"/>
                  <a:gd name="connsiteY5" fmla="*/ 60337 h 375741"/>
                  <a:gd name="connsiteX6" fmla="*/ 374 w 301042"/>
                  <a:gd name="connsiteY6" fmla="*/ 44462 h 375741"/>
                  <a:gd name="connsiteX7" fmla="*/ 108324 w 301042"/>
                  <a:gd name="connsiteY7" fmla="*/ 82562 h 375741"/>
                  <a:gd name="connsiteX8" fmla="*/ 149599 w 301042"/>
                  <a:gd name="connsiteY8" fmla="*/ 104787 h 375741"/>
                  <a:gd name="connsiteX9" fmla="*/ 117849 w 301042"/>
                  <a:gd name="connsiteY9" fmla="*/ 107962 h 375741"/>
                  <a:gd name="connsiteX10" fmla="*/ 162299 w 301042"/>
                  <a:gd name="connsiteY10" fmla="*/ 149237 h 375741"/>
                  <a:gd name="connsiteX11" fmla="*/ 155949 w 301042"/>
                  <a:gd name="connsiteY11" fmla="*/ 177812 h 375741"/>
                  <a:gd name="connsiteX12" fmla="*/ 184524 w 301042"/>
                  <a:gd name="connsiteY12" fmla="*/ 219087 h 375741"/>
                  <a:gd name="connsiteX13" fmla="*/ 127374 w 301042"/>
                  <a:gd name="connsiteY13" fmla="*/ 196862 h 375741"/>
                  <a:gd name="connsiteX14" fmla="*/ 162299 w 301042"/>
                  <a:gd name="connsiteY14" fmla="*/ 215912 h 375741"/>
                  <a:gd name="connsiteX15" fmla="*/ 203574 w 301042"/>
                  <a:gd name="connsiteY15" fmla="*/ 298462 h 375741"/>
                  <a:gd name="connsiteX16" fmla="*/ 213099 w 301042"/>
                  <a:gd name="connsiteY16" fmla="*/ 282587 h 375741"/>
                  <a:gd name="connsiteX17" fmla="*/ 276599 w 301042"/>
                  <a:gd name="connsiteY17" fmla="*/ 352437 h 375741"/>
                  <a:gd name="connsiteX18" fmla="*/ 286124 w 301042"/>
                  <a:gd name="connsiteY18" fmla="*/ 374662 h 375741"/>
                  <a:gd name="connsiteX19" fmla="*/ 238499 w 301042"/>
                  <a:gd name="connsiteY19" fmla="*/ 323862 h 375741"/>
                  <a:gd name="connsiteX20" fmla="*/ 190874 w 301042"/>
                  <a:gd name="connsiteY20" fmla="*/ 273062 h 375741"/>
                  <a:gd name="connsiteX21" fmla="*/ 149599 w 301042"/>
                  <a:gd name="connsiteY21" fmla="*/ 136537 h 375741"/>
                  <a:gd name="connsiteX22" fmla="*/ 98799 w 301042"/>
                  <a:gd name="connsiteY22" fmla="*/ 88912 h 375741"/>
                  <a:gd name="connsiteX23" fmla="*/ 44824 w 301042"/>
                  <a:gd name="connsiteY23" fmla="*/ 85737 h 375741"/>
                  <a:gd name="connsiteX24" fmla="*/ 155949 w 301042"/>
                  <a:gd name="connsiteY24" fmla="*/ 161937 h 375741"/>
                  <a:gd name="connsiteX25" fmla="*/ 178174 w 301042"/>
                  <a:gd name="connsiteY25" fmla="*/ 114312 h 375741"/>
                  <a:gd name="connsiteX26" fmla="*/ 206749 w 301042"/>
                  <a:gd name="connsiteY26" fmla="*/ 85737 h 375741"/>
                  <a:gd name="connsiteX27" fmla="*/ 114674 w 301042"/>
                  <a:gd name="connsiteY27" fmla="*/ 38112 h 375741"/>
                  <a:gd name="connsiteX28" fmla="*/ 184524 w 301042"/>
                  <a:gd name="connsiteY28" fmla="*/ 22237 h 375741"/>
                  <a:gd name="connsiteX29" fmla="*/ 298824 w 301042"/>
                  <a:gd name="connsiteY29" fmla="*/ 12 h 375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01042" h="375741">
                    <a:moveTo>
                      <a:pt x="298824" y="12"/>
                    </a:moveTo>
                    <a:cubicBezTo>
                      <a:pt x="310466" y="541"/>
                      <a:pt x="273424" y="20650"/>
                      <a:pt x="254374" y="25412"/>
                    </a:cubicBezTo>
                    <a:cubicBezTo>
                      <a:pt x="235324" y="30174"/>
                      <a:pt x="210982" y="29116"/>
                      <a:pt x="184524" y="28587"/>
                    </a:cubicBezTo>
                    <a:cubicBezTo>
                      <a:pt x="158066" y="28058"/>
                      <a:pt x="95624" y="19591"/>
                      <a:pt x="95624" y="22237"/>
                    </a:cubicBezTo>
                    <a:cubicBezTo>
                      <a:pt x="95624" y="24883"/>
                      <a:pt x="175528" y="38112"/>
                      <a:pt x="184524" y="44462"/>
                    </a:cubicBezTo>
                    <a:cubicBezTo>
                      <a:pt x="193520" y="50812"/>
                      <a:pt x="180291" y="60337"/>
                      <a:pt x="149599" y="60337"/>
                    </a:cubicBezTo>
                    <a:cubicBezTo>
                      <a:pt x="118907" y="60337"/>
                      <a:pt x="7253" y="40758"/>
                      <a:pt x="374" y="44462"/>
                    </a:cubicBezTo>
                    <a:cubicBezTo>
                      <a:pt x="-6505" y="48166"/>
                      <a:pt x="83453" y="72508"/>
                      <a:pt x="108324" y="82562"/>
                    </a:cubicBezTo>
                    <a:cubicBezTo>
                      <a:pt x="133195" y="92616"/>
                      <a:pt x="148012" y="100554"/>
                      <a:pt x="149599" y="104787"/>
                    </a:cubicBezTo>
                    <a:cubicBezTo>
                      <a:pt x="151186" y="109020"/>
                      <a:pt x="115732" y="100554"/>
                      <a:pt x="117849" y="107962"/>
                    </a:cubicBezTo>
                    <a:cubicBezTo>
                      <a:pt x="119966" y="115370"/>
                      <a:pt x="162299" y="149237"/>
                      <a:pt x="162299" y="149237"/>
                    </a:cubicBezTo>
                    <a:cubicBezTo>
                      <a:pt x="168649" y="160879"/>
                      <a:pt x="152245" y="166170"/>
                      <a:pt x="155949" y="177812"/>
                    </a:cubicBezTo>
                    <a:cubicBezTo>
                      <a:pt x="159653" y="189454"/>
                      <a:pt x="189286" y="215912"/>
                      <a:pt x="184524" y="219087"/>
                    </a:cubicBezTo>
                    <a:cubicBezTo>
                      <a:pt x="179762" y="222262"/>
                      <a:pt x="131078" y="197391"/>
                      <a:pt x="127374" y="196862"/>
                    </a:cubicBezTo>
                    <a:cubicBezTo>
                      <a:pt x="123670" y="196333"/>
                      <a:pt x="149599" y="198979"/>
                      <a:pt x="162299" y="215912"/>
                    </a:cubicBezTo>
                    <a:cubicBezTo>
                      <a:pt x="174999" y="232845"/>
                      <a:pt x="195107" y="287350"/>
                      <a:pt x="203574" y="298462"/>
                    </a:cubicBezTo>
                    <a:cubicBezTo>
                      <a:pt x="212041" y="309574"/>
                      <a:pt x="200928" y="273591"/>
                      <a:pt x="213099" y="282587"/>
                    </a:cubicBezTo>
                    <a:cubicBezTo>
                      <a:pt x="225270" y="291583"/>
                      <a:pt x="264428" y="337091"/>
                      <a:pt x="276599" y="352437"/>
                    </a:cubicBezTo>
                    <a:cubicBezTo>
                      <a:pt x="288770" y="367783"/>
                      <a:pt x="292474" y="379424"/>
                      <a:pt x="286124" y="374662"/>
                    </a:cubicBezTo>
                    <a:cubicBezTo>
                      <a:pt x="279774" y="369900"/>
                      <a:pt x="238499" y="323862"/>
                      <a:pt x="238499" y="323862"/>
                    </a:cubicBezTo>
                    <a:cubicBezTo>
                      <a:pt x="222624" y="306929"/>
                      <a:pt x="205691" y="304283"/>
                      <a:pt x="190874" y="273062"/>
                    </a:cubicBezTo>
                    <a:cubicBezTo>
                      <a:pt x="176057" y="241841"/>
                      <a:pt x="164945" y="167229"/>
                      <a:pt x="149599" y="136537"/>
                    </a:cubicBezTo>
                    <a:cubicBezTo>
                      <a:pt x="134253" y="105845"/>
                      <a:pt x="116261" y="97379"/>
                      <a:pt x="98799" y="88912"/>
                    </a:cubicBezTo>
                    <a:cubicBezTo>
                      <a:pt x="81337" y="80445"/>
                      <a:pt x="35299" y="73566"/>
                      <a:pt x="44824" y="85737"/>
                    </a:cubicBezTo>
                    <a:cubicBezTo>
                      <a:pt x="54349" y="97908"/>
                      <a:pt x="133724" y="157175"/>
                      <a:pt x="155949" y="161937"/>
                    </a:cubicBezTo>
                    <a:cubicBezTo>
                      <a:pt x="178174" y="166700"/>
                      <a:pt x="169707" y="127012"/>
                      <a:pt x="178174" y="114312"/>
                    </a:cubicBezTo>
                    <a:cubicBezTo>
                      <a:pt x="186641" y="101612"/>
                      <a:pt x="217332" y="98437"/>
                      <a:pt x="206749" y="85737"/>
                    </a:cubicBezTo>
                    <a:cubicBezTo>
                      <a:pt x="196166" y="73037"/>
                      <a:pt x="118378" y="48695"/>
                      <a:pt x="114674" y="38112"/>
                    </a:cubicBezTo>
                    <a:cubicBezTo>
                      <a:pt x="110970" y="27529"/>
                      <a:pt x="147482" y="28587"/>
                      <a:pt x="184524" y="22237"/>
                    </a:cubicBezTo>
                    <a:cubicBezTo>
                      <a:pt x="221566" y="15887"/>
                      <a:pt x="287182" y="-517"/>
                      <a:pt x="298824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 584">
                <a:extLst>
                  <a:ext uri="{FF2B5EF4-FFF2-40B4-BE49-F238E27FC236}">
                    <a16:creationId xmlns:a16="http://schemas.microsoft.com/office/drawing/2014/main" id="{D9CB9C3A-D058-731F-B87C-76E845534527}"/>
                  </a:ext>
                </a:extLst>
              </p:cNvPr>
              <p:cNvSpPr/>
              <p:nvPr/>
            </p:nvSpPr>
            <p:spPr>
              <a:xfrm>
                <a:off x="6907175" y="5917945"/>
                <a:ext cx="202127" cy="181240"/>
              </a:xfrm>
              <a:custGeom>
                <a:avLst/>
                <a:gdLst>
                  <a:gd name="connsiteX0" fmla="*/ 1625 w 202127"/>
                  <a:gd name="connsiteY0" fmla="*/ 63755 h 181240"/>
                  <a:gd name="connsiteX1" fmla="*/ 128625 w 202127"/>
                  <a:gd name="connsiteY1" fmla="*/ 12955 h 181240"/>
                  <a:gd name="connsiteX2" fmla="*/ 100050 w 202127"/>
                  <a:gd name="connsiteY2" fmla="*/ 3430 h 181240"/>
                  <a:gd name="connsiteX3" fmla="*/ 125450 w 202127"/>
                  <a:gd name="connsiteY3" fmla="*/ 3430 h 181240"/>
                  <a:gd name="connsiteX4" fmla="*/ 166725 w 202127"/>
                  <a:gd name="connsiteY4" fmla="*/ 38355 h 181240"/>
                  <a:gd name="connsiteX5" fmla="*/ 198475 w 202127"/>
                  <a:gd name="connsiteY5" fmla="*/ 82805 h 181240"/>
                  <a:gd name="connsiteX6" fmla="*/ 185775 w 202127"/>
                  <a:gd name="connsiteY6" fmla="*/ 181230 h 181240"/>
                  <a:gd name="connsiteX7" fmla="*/ 201650 w 202127"/>
                  <a:gd name="connsiteY7" fmla="*/ 76455 h 181240"/>
                  <a:gd name="connsiteX8" fmla="*/ 163550 w 202127"/>
                  <a:gd name="connsiteY8" fmla="*/ 28830 h 181240"/>
                  <a:gd name="connsiteX9" fmla="*/ 147675 w 202127"/>
                  <a:gd name="connsiteY9" fmla="*/ 255 h 181240"/>
                  <a:gd name="connsiteX10" fmla="*/ 61950 w 202127"/>
                  <a:gd name="connsiteY10" fmla="*/ 44705 h 181240"/>
                  <a:gd name="connsiteX11" fmla="*/ 1625 w 202127"/>
                  <a:gd name="connsiteY11" fmla="*/ 63755 h 181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2127" h="181240">
                    <a:moveTo>
                      <a:pt x="1625" y="63755"/>
                    </a:moveTo>
                    <a:cubicBezTo>
                      <a:pt x="12738" y="58463"/>
                      <a:pt x="112221" y="23009"/>
                      <a:pt x="128625" y="12955"/>
                    </a:cubicBezTo>
                    <a:cubicBezTo>
                      <a:pt x="145029" y="2901"/>
                      <a:pt x="100579" y="5017"/>
                      <a:pt x="100050" y="3430"/>
                    </a:cubicBezTo>
                    <a:cubicBezTo>
                      <a:pt x="99521" y="1843"/>
                      <a:pt x="114338" y="-2391"/>
                      <a:pt x="125450" y="3430"/>
                    </a:cubicBezTo>
                    <a:cubicBezTo>
                      <a:pt x="136562" y="9251"/>
                      <a:pt x="154554" y="25126"/>
                      <a:pt x="166725" y="38355"/>
                    </a:cubicBezTo>
                    <a:cubicBezTo>
                      <a:pt x="178896" y="51584"/>
                      <a:pt x="195300" y="58992"/>
                      <a:pt x="198475" y="82805"/>
                    </a:cubicBezTo>
                    <a:cubicBezTo>
                      <a:pt x="201650" y="106618"/>
                      <a:pt x="185246" y="182288"/>
                      <a:pt x="185775" y="181230"/>
                    </a:cubicBezTo>
                    <a:cubicBezTo>
                      <a:pt x="186304" y="180172"/>
                      <a:pt x="205354" y="101855"/>
                      <a:pt x="201650" y="76455"/>
                    </a:cubicBezTo>
                    <a:cubicBezTo>
                      <a:pt x="197946" y="51055"/>
                      <a:pt x="172546" y="41530"/>
                      <a:pt x="163550" y="28830"/>
                    </a:cubicBezTo>
                    <a:cubicBezTo>
                      <a:pt x="154554" y="16130"/>
                      <a:pt x="164608" y="-2391"/>
                      <a:pt x="147675" y="255"/>
                    </a:cubicBezTo>
                    <a:cubicBezTo>
                      <a:pt x="130742" y="2901"/>
                      <a:pt x="84704" y="34651"/>
                      <a:pt x="61950" y="44705"/>
                    </a:cubicBezTo>
                    <a:cubicBezTo>
                      <a:pt x="39196" y="54759"/>
                      <a:pt x="-9488" y="69047"/>
                      <a:pt x="1625" y="637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6" name="フリーフォーム 585">
                <a:extLst>
                  <a:ext uri="{FF2B5EF4-FFF2-40B4-BE49-F238E27FC236}">
                    <a16:creationId xmlns:a16="http://schemas.microsoft.com/office/drawing/2014/main" id="{DF03553F-1496-DD07-914D-E0E577B19C65}"/>
                  </a:ext>
                </a:extLst>
              </p:cNvPr>
              <p:cNvSpPr/>
              <p:nvPr/>
            </p:nvSpPr>
            <p:spPr>
              <a:xfrm>
                <a:off x="6403874" y="5683195"/>
                <a:ext cx="314466" cy="395140"/>
              </a:xfrm>
              <a:custGeom>
                <a:avLst/>
                <a:gdLst>
                  <a:gd name="connsiteX0" fmla="*/ 101 w 314466"/>
                  <a:gd name="connsiteY0" fmla="*/ 55 h 395140"/>
                  <a:gd name="connsiteX1" fmla="*/ 231876 w 314466"/>
                  <a:gd name="connsiteY1" fmla="*/ 130230 h 395140"/>
                  <a:gd name="connsiteX2" fmla="*/ 260451 w 314466"/>
                  <a:gd name="connsiteY2" fmla="*/ 149280 h 395140"/>
                  <a:gd name="connsiteX3" fmla="*/ 260451 w 314466"/>
                  <a:gd name="connsiteY3" fmla="*/ 136580 h 395140"/>
                  <a:gd name="connsiteX4" fmla="*/ 292201 w 314466"/>
                  <a:gd name="connsiteY4" fmla="*/ 165155 h 395140"/>
                  <a:gd name="connsiteX5" fmla="*/ 298551 w 314466"/>
                  <a:gd name="connsiteY5" fmla="*/ 215955 h 395140"/>
                  <a:gd name="connsiteX6" fmla="*/ 304901 w 314466"/>
                  <a:gd name="connsiteY6" fmla="*/ 200080 h 395140"/>
                  <a:gd name="connsiteX7" fmla="*/ 304901 w 314466"/>
                  <a:gd name="connsiteY7" fmla="*/ 285805 h 395140"/>
                  <a:gd name="connsiteX8" fmla="*/ 314426 w 314466"/>
                  <a:gd name="connsiteY8" fmla="*/ 393755 h 395140"/>
                  <a:gd name="connsiteX9" fmla="*/ 308076 w 314466"/>
                  <a:gd name="connsiteY9" fmla="*/ 336605 h 395140"/>
                  <a:gd name="connsiteX10" fmla="*/ 301726 w 314466"/>
                  <a:gd name="connsiteY10" fmla="*/ 190555 h 395140"/>
                  <a:gd name="connsiteX11" fmla="*/ 282676 w 314466"/>
                  <a:gd name="connsiteY11" fmla="*/ 152455 h 395140"/>
                  <a:gd name="connsiteX12" fmla="*/ 203301 w 314466"/>
                  <a:gd name="connsiteY12" fmla="*/ 114355 h 395140"/>
                  <a:gd name="connsiteX13" fmla="*/ 101 w 314466"/>
                  <a:gd name="connsiteY13" fmla="*/ 55 h 395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4466" h="395140">
                    <a:moveTo>
                      <a:pt x="101" y="55"/>
                    </a:moveTo>
                    <a:lnTo>
                      <a:pt x="231876" y="130230"/>
                    </a:lnTo>
                    <a:cubicBezTo>
                      <a:pt x="275268" y="155101"/>
                      <a:pt x="260451" y="149280"/>
                      <a:pt x="260451" y="149280"/>
                    </a:cubicBezTo>
                    <a:cubicBezTo>
                      <a:pt x="265213" y="150338"/>
                      <a:pt x="255159" y="133934"/>
                      <a:pt x="260451" y="136580"/>
                    </a:cubicBezTo>
                    <a:cubicBezTo>
                      <a:pt x="265743" y="139226"/>
                      <a:pt x="285851" y="151926"/>
                      <a:pt x="292201" y="165155"/>
                    </a:cubicBezTo>
                    <a:cubicBezTo>
                      <a:pt x="298551" y="178384"/>
                      <a:pt x="298551" y="215955"/>
                      <a:pt x="298551" y="215955"/>
                    </a:cubicBezTo>
                    <a:cubicBezTo>
                      <a:pt x="300668" y="221776"/>
                      <a:pt x="303843" y="188438"/>
                      <a:pt x="304901" y="200080"/>
                    </a:cubicBezTo>
                    <a:cubicBezTo>
                      <a:pt x="305959" y="211722"/>
                      <a:pt x="303314" y="253526"/>
                      <a:pt x="304901" y="285805"/>
                    </a:cubicBezTo>
                    <a:cubicBezTo>
                      <a:pt x="306488" y="318084"/>
                      <a:pt x="313897" y="385288"/>
                      <a:pt x="314426" y="393755"/>
                    </a:cubicBezTo>
                    <a:cubicBezTo>
                      <a:pt x="314955" y="402222"/>
                      <a:pt x="310193" y="370472"/>
                      <a:pt x="308076" y="336605"/>
                    </a:cubicBezTo>
                    <a:cubicBezTo>
                      <a:pt x="305959" y="302738"/>
                      <a:pt x="305959" y="221247"/>
                      <a:pt x="301726" y="190555"/>
                    </a:cubicBezTo>
                    <a:cubicBezTo>
                      <a:pt x="297493" y="159863"/>
                      <a:pt x="299080" y="165155"/>
                      <a:pt x="282676" y="152455"/>
                    </a:cubicBezTo>
                    <a:cubicBezTo>
                      <a:pt x="266272" y="139755"/>
                      <a:pt x="246693" y="138168"/>
                      <a:pt x="203301" y="114355"/>
                    </a:cubicBezTo>
                    <a:cubicBezTo>
                      <a:pt x="159909" y="90542"/>
                      <a:pt x="-4661" y="-2591"/>
                      <a:pt x="101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7" name="フリーフォーム 586">
                <a:extLst>
                  <a:ext uri="{FF2B5EF4-FFF2-40B4-BE49-F238E27FC236}">
                    <a16:creationId xmlns:a16="http://schemas.microsoft.com/office/drawing/2014/main" id="{04F1C739-97DA-470F-0606-DCF42ED1AAD5}"/>
                  </a:ext>
                </a:extLst>
              </p:cNvPr>
              <p:cNvSpPr/>
              <p:nvPr/>
            </p:nvSpPr>
            <p:spPr>
              <a:xfrm>
                <a:off x="6434883" y="5711532"/>
                <a:ext cx="262728" cy="371768"/>
              </a:xfrm>
              <a:custGeom>
                <a:avLst/>
                <a:gdLst>
                  <a:gd name="connsiteX0" fmla="*/ 842 w 262728"/>
                  <a:gd name="connsiteY0" fmla="*/ 293 h 371768"/>
                  <a:gd name="connsiteX1" fmla="*/ 181817 w 262728"/>
                  <a:gd name="connsiteY1" fmla="*/ 92368 h 371768"/>
                  <a:gd name="connsiteX2" fmla="*/ 165942 w 262728"/>
                  <a:gd name="connsiteY2" fmla="*/ 92368 h 371768"/>
                  <a:gd name="connsiteX3" fmla="*/ 245317 w 262728"/>
                  <a:gd name="connsiteY3" fmla="*/ 149518 h 371768"/>
                  <a:gd name="connsiteX4" fmla="*/ 258017 w 262728"/>
                  <a:gd name="connsiteY4" fmla="*/ 190793 h 371768"/>
                  <a:gd name="connsiteX5" fmla="*/ 258017 w 262728"/>
                  <a:gd name="connsiteY5" fmla="*/ 168568 h 371768"/>
                  <a:gd name="connsiteX6" fmla="*/ 258017 w 262728"/>
                  <a:gd name="connsiteY6" fmla="*/ 244768 h 371768"/>
                  <a:gd name="connsiteX7" fmla="*/ 261192 w 262728"/>
                  <a:gd name="connsiteY7" fmla="*/ 371768 h 371768"/>
                  <a:gd name="connsiteX8" fmla="*/ 261192 w 262728"/>
                  <a:gd name="connsiteY8" fmla="*/ 244768 h 371768"/>
                  <a:gd name="connsiteX9" fmla="*/ 242142 w 262728"/>
                  <a:gd name="connsiteY9" fmla="*/ 168568 h 371768"/>
                  <a:gd name="connsiteX10" fmla="*/ 200867 w 262728"/>
                  <a:gd name="connsiteY10" fmla="*/ 127293 h 371768"/>
                  <a:gd name="connsiteX11" fmla="*/ 83392 w 262728"/>
                  <a:gd name="connsiteY11" fmla="*/ 66968 h 371768"/>
                  <a:gd name="connsiteX12" fmla="*/ 169117 w 262728"/>
                  <a:gd name="connsiteY12" fmla="*/ 98718 h 371768"/>
                  <a:gd name="connsiteX13" fmla="*/ 115142 w 262728"/>
                  <a:gd name="connsiteY13" fmla="*/ 63793 h 371768"/>
                  <a:gd name="connsiteX14" fmla="*/ 842 w 262728"/>
                  <a:gd name="connsiteY14" fmla="*/ 293 h 371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2728" h="371768">
                    <a:moveTo>
                      <a:pt x="842" y="293"/>
                    </a:moveTo>
                    <a:cubicBezTo>
                      <a:pt x="11954" y="5055"/>
                      <a:pt x="181817" y="92368"/>
                      <a:pt x="181817" y="92368"/>
                    </a:cubicBezTo>
                    <a:cubicBezTo>
                      <a:pt x="209334" y="107714"/>
                      <a:pt x="155359" y="82843"/>
                      <a:pt x="165942" y="92368"/>
                    </a:cubicBezTo>
                    <a:cubicBezTo>
                      <a:pt x="176525" y="101893"/>
                      <a:pt x="229971" y="133114"/>
                      <a:pt x="245317" y="149518"/>
                    </a:cubicBezTo>
                    <a:cubicBezTo>
                      <a:pt x="260663" y="165922"/>
                      <a:pt x="255900" y="187618"/>
                      <a:pt x="258017" y="190793"/>
                    </a:cubicBezTo>
                    <a:cubicBezTo>
                      <a:pt x="260134" y="193968"/>
                      <a:pt x="258017" y="168568"/>
                      <a:pt x="258017" y="168568"/>
                    </a:cubicBezTo>
                    <a:cubicBezTo>
                      <a:pt x="258017" y="177564"/>
                      <a:pt x="257488" y="210901"/>
                      <a:pt x="258017" y="244768"/>
                    </a:cubicBezTo>
                    <a:cubicBezTo>
                      <a:pt x="258546" y="278635"/>
                      <a:pt x="260663" y="371768"/>
                      <a:pt x="261192" y="371768"/>
                    </a:cubicBezTo>
                    <a:cubicBezTo>
                      <a:pt x="261721" y="371768"/>
                      <a:pt x="264367" y="278635"/>
                      <a:pt x="261192" y="244768"/>
                    </a:cubicBezTo>
                    <a:cubicBezTo>
                      <a:pt x="258017" y="210901"/>
                      <a:pt x="252196" y="188147"/>
                      <a:pt x="242142" y="168568"/>
                    </a:cubicBezTo>
                    <a:cubicBezTo>
                      <a:pt x="232088" y="148989"/>
                      <a:pt x="227325" y="144226"/>
                      <a:pt x="200867" y="127293"/>
                    </a:cubicBezTo>
                    <a:cubicBezTo>
                      <a:pt x="174409" y="110360"/>
                      <a:pt x="88684" y="71731"/>
                      <a:pt x="83392" y="66968"/>
                    </a:cubicBezTo>
                    <a:cubicBezTo>
                      <a:pt x="78100" y="62206"/>
                      <a:pt x="163825" y="99247"/>
                      <a:pt x="169117" y="98718"/>
                    </a:cubicBezTo>
                    <a:cubicBezTo>
                      <a:pt x="174409" y="98189"/>
                      <a:pt x="138425" y="77551"/>
                      <a:pt x="115142" y="63793"/>
                    </a:cubicBezTo>
                    <a:cubicBezTo>
                      <a:pt x="91859" y="50035"/>
                      <a:pt x="-10270" y="-4469"/>
                      <a:pt x="842" y="2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8" name="フリーフォーム 587">
                <a:extLst>
                  <a:ext uri="{FF2B5EF4-FFF2-40B4-BE49-F238E27FC236}">
                    <a16:creationId xmlns:a16="http://schemas.microsoft.com/office/drawing/2014/main" id="{73888994-13B8-1C7C-524E-B59741911B8B}"/>
                  </a:ext>
                </a:extLst>
              </p:cNvPr>
              <p:cNvSpPr/>
              <p:nvPr/>
            </p:nvSpPr>
            <p:spPr>
              <a:xfrm>
                <a:off x="6515100" y="5937250"/>
                <a:ext cx="143689" cy="107998"/>
              </a:xfrm>
              <a:custGeom>
                <a:avLst/>
                <a:gdLst>
                  <a:gd name="connsiteX0" fmla="*/ 0 w 143689"/>
                  <a:gd name="connsiteY0" fmla="*/ 0 h 107998"/>
                  <a:gd name="connsiteX1" fmla="*/ 98425 w 143689"/>
                  <a:gd name="connsiteY1" fmla="*/ 79375 h 107998"/>
                  <a:gd name="connsiteX2" fmla="*/ 142875 w 143689"/>
                  <a:gd name="connsiteY2" fmla="*/ 107950 h 107998"/>
                  <a:gd name="connsiteX3" fmla="*/ 63500 w 143689"/>
                  <a:gd name="connsiteY3" fmla="*/ 85725 h 107998"/>
                  <a:gd name="connsiteX4" fmla="*/ 6350 w 143689"/>
                  <a:gd name="connsiteY4" fmla="*/ 66675 h 107998"/>
                  <a:gd name="connsiteX5" fmla="*/ 111125 w 143689"/>
                  <a:gd name="connsiteY5" fmla="*/ 92075 h 107998"/>
                  <a:gd name="connsiteX6" fmla="*/ 79375 w 143689"/>
                  <a:gd name="connsiteY6" fmla="*/ 73025 h 107998"/>
                  <a:gd name="connsiteX7" fmla="*/ 0 w 143689"/>
                  <a:gd name="connsiteY7" fmla="*/ 0 h 107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3689" h="107998">
                    <a:moveTo>
                      <a:pt x="0" y="0"/>
                    </a:moveTo>
                    <a:cubicBezTo>
                      <a:pt x="37306" y="30691"/>
                      <a:pt x="74613" y="61383"/>
                      <a:pt x="98425" y="79375"/>
                    </a:cubicBezTo>
                    <a:cubicBezTo>
                      <a:pt x="122238" y="97367"/>
                      <a:pt x="148696" y="106892"/>
                      <a:pt x="142875" y="107950"/>
                    </a:cubicBezTo>
                    <a:cubicBezTo>
                      <a:pt x="137054" y="109008"/>
                      <a:pt x="86254" y="92604"/>
                      <a:pt x="63500" y="85725"/>
                    </a:cubicBezTo>
                    <a:cubicBezTo>
                      <a:pt x="40746" y="78846"/>
                      <a:pt x="-1587" y="65617"/>
                      <a:pt x="6350" y="66675"/>
                    </a:cubicBezTo>
                    <a:cubicBezTo>
                      <a:pt x="14287" y="67733"/>
                      <a:pt x="98954" y="91017"/>
                      <a:pt x="111125" y="92075"/>
                    </a:cubicBezTo>
                    <a:cubicBezTo>
                      <a:pt x="123296" y="93133"/>
                      <a:pt x="79375" y="73025"/>
                      <a:pt x="79375" y="730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フリーフォーム 588">
                <a:extLst>
                  <a:ext uri="{FF2B5EF4-FFF2-40B4-BE49-F238E27FC236}">
                    <a16:creationId xmlns:a16="http://schemas.microsoft.com/office/drawing/2014/main" id="{9AA1B029-F834-753F-744A-C4921FFD4821}"/>
                  </a:ext>
                </a:extLst>
              </p:cNvPr>
              <p:cNvSpPr/>
              <p:nvPr/>
            </p:nvSpPr>
            <p:spPr>
              <a:xfrm>
                <a:off x="6746875" y="5826125"/>
                <a:ext cx="247672" cy="362107"/>
              </a:xfrm>
              <a:custGeom>
                <a:avLst/>
                <a:gdLst>
                  <a:gd name="connsiteX0" fmla="*/ 0 w 247672"/>
                  <a:gd name="connsiteY0" fmla="*/ 0 h 362107"/>
                  <a:gd name="connsiteX1" fmla="*/ 92075 w 247672"/>
                  <a:gd name="connsiteY1" fmla="*/ 95250 h 362107"/>
                  <a:gd name="connsiteX2" fmla="*/ 171450 w 247672"/>
                  <a:gd name="connsiteY2" fmla="*/ 177800 h 362107"/>
                  <a:gd name="connsiteX3" fmla="*/ 180975 w 247672"/>
                  <a:gd name="connsiteY3" fmla="*/ 171450 h 362107"/>
                  <a:gd name="connsiteX4" fmla="*/ 203200 w 247672"/>
                  <a:gd name="connsiteY4" fmla="*/ 193675 h 362107"/>
                  <a:gd name="connsiteX5" fmla="*/ 203200 w 247672"/>
                  <a:gd name="connsiteY5" fmla="*/ 174625 h 362107"/>
                  <a:gd name="connsiteX6" fmla="*/ 215900 w 247672"/>
                  <a:gd name="connsiteY6" fmla="*/ 203200 h 362107"/>
                  <a:gd name="connsiteX7" fmla="*/ 219075 w 247672"/>
                  <a:gd name="connsiteY7" fmla="*/ 244475 h 362107"/>
                  <a:gd name="connsiteX8" fmla="*/ 222250 w 247672"/>
                  <a:gd name="connsiteY8" fmla="*/ 234950 h 362107"/>
                  <a:gd name="connsiteX9" fmla="*/ 231775 w 247672"/>
                  <a:gd name="connsiteY9" fmla="*/ 276225 h 362107"/>
                  <a:gd name="connsiteX10" fmla="*/ 247650 w 247672"/>
                  <a:gd name="connsiteY10" fmla="*/ 361950 h 362107"/>
                  <a:gd name="connsiteX11" fmla="*/ 234950 w 247672"/>
                  <a:gd name="connsiteY11" fmla="*/ 295275 h 362107"/>
                  <a:gd name="connsiteX12" fmla="*/ 222250 w 247672"/>
                  <a:gd name="connsiteY12" fmla="*/ 215900 h 362107"/>
                  <a:gd name="connsiteX13" fmla="*/ 177800 w 247672"/>
                  <a:gd name="connsiteY13" fmla="*/ 174625 h 362107"/>
                  <a:gd name="connsiteX14" fmla="*/ 130175 w 247672"/>
                  <a:gd name="connsiteY14" fmla="*/ 146050 h 362107"/>
                  <a:gd name="connsiteX15" fmla="*/ 193675 w 247672"/>
                  <a:gd name="connsiteY15" fmla="*/ 193675 h 362107"/>
                  <a:gd name="connsiteX16" fmla="*/ 149225 w 247672"/>
                  <a:gd name="connsiteY16" fmla="*/ 161925 h 362107"/>
                  <a:gd name="connsiteX17" fmla="*/ 98425 w 247672"/>
                  <a:gd name="connsiteY17" fmla="*/ 104775 h 362107"/>
                  <a:gd name="connsiteX18" fmla="*/ 0 w 247672"/>
                  <a:gd name="connsiteY18" fmla="*/ 0 h 362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47672" h="362107">
                    <a:moveTo>
                      <a:pt x="0" y="0"/>
                    </a:moveTo>
                    <a:lnTo>
                      <a:pt x="92075" y="95250"/>
                    </a:lnTo>
                    <a:lnTo>
                      <a:pt x="171450" y="177800"/>
                    </a:lnTo>
                    <a:cubicBezTo>
                      <a:pt x="186267" y="190500"/>
                      <a:pt x="175683" y="168804"/>
                      <a:pt x="180975" y="171450"/>
                    </a:cubicBezTo>
                    <a:cubicBezTo>
                      <a:pt x="186267" y="174096"/>
                      <a:pt x="203200" y="193675"/>
                      <a:pt x="203200" y="193675"/>
                    </a:cubicBezTo>
                    <a:cubicBezTo>
                      <a:pt x="206904" y="194204"/>
                      <a:pt x="201083" y="173037"/>
                      <a:pt x="203200" y="174625"/>
                    </a:cubicBezTo>
                    <a:cubicBezTo>
                      <a:pt x="205317" y="176213"/>
                      <a:pt x="213254" y="191558"/>
                      <a:pt x="215900" y="203200"/>
                    </a:cubicBezTo>
                    <a:cubicBezTo>
                      <a:pt x="218546" y="214842"/>
                      <a:pt x="219075" y="244475"/>
                      <a:pt x="219075" y="244475"/>
                    </a:cubicBezTo>
                    <a:cubicBezTo>
                      <a:pt x="220133" y="249766"/>
                      <a:pt x="220133" y="229658"/>
                      <a:pt x="222250" y="234950"/>
                    </a:cubicBezTo>
                    <a:cubicBezTo>
                      <a:pt x="224367" y="240242"/>
                      <a:pt x="227542" y="255058"/>
                      <a:pt x="231775" y="276225"/>
                    </a:cubicBezTo>
                    <a:cubicBezTo>
                      <a:pt x="236008" y="297392"/>
                      <a:pt x="247121" y="358775"/>
                      <a:pt x="247650" y="361950"/>
                    </a:cubicBezTo>
                    <a:cubicBezTo>
                      <a:pt x="248179" y="365125"/>
                      <a:pt x="239183" y="319617"/>
                      <a:pt x="234950" y="295275"/>
                    </a:cubicBezTo>
                    <a:cubicBezTo>
                      <a:pt x="230717" y="270933"/>
                      <a:pt x="231775" y="236008"/>
                      <a:pt x="222250" y="215900"/>
                    </a:cubicBezTo>
                    <a:cubicBezTo>
                      <a:pt x="212725" y="195792"/>
                      <a:pt x="193146" y="186267"/>
                      <a:pt x="177800" y="174625"/>
                    </a:cubicBezTo>
                    <a:cubicBezTo>
                      <a:pt x="162454" y="162983"/>
                      <a:pt x="127529" y="142875"/>
                      <a:pt x="130175" y="146050"/>
                    </a:cubicBezTo>
                    <a:cubicBezTo>
                      <a:pt x="132821" y="149225"/>
                      <a:pt x="190500" y="191029"/>
                      <a:pt x="193675" y="193675"/>
                    </a:cubicBezTo>
                    <a:cubicBezTo>
                      <a:pt x="196850" y="196321"/>
                      <a:pt x="165100" y="176742"/>
                      <a:pt x="149225" y="161925"/>
                    </a:cubicBezTo>
                    <a:cubicBezTo>
                      <a:pt x="133350" y="147108"/>
                      <a:pt x="121708" y="128588"/>
                      <a:pt x="98425" y="104775"/>
                    </a:cubicBezTo>
                    <a:cubicBezTo>
                      <a:pt x="75142" y="80963"/>
                      <a:pt x="42333" y="5000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フリーフォーム 589">
                <a:extLst>
                  <a:ext uri="{FF2B5EF4-FFF2-40B4-BE49-F238E27FC236}">
                    <a16:creationId xmlns:a16="http://schemas.microsoft.com/office/drawing/2014/main" id="{074DC1A9-87D6-BE3F-DC69-4AC29FF0047A}"/>
                  </a:ext>
                </a:extLst>
              </p:cNvPr>
              <p:cNvSpPr/>
              <p:nvPr/>
            </p:nvSpPr>
            <p:spPr>
              <a:xfrm>
                <a:off x="6746643" y="5841824"/>
                <a:ext cx="238658" cy="343148"/>
              </a:xfrm>
              <a:custGeom>
                <a:avLst/>
                <a:gdLst>
                  <a:gd name="connsiteX0" fmla="*/ 232 w 238658"/>
                  <a:gd name="connsiteY0" fmla="*/ 176 h 343148"/>
                  <a:gd name="connsiteX1" fmla="*/ 95482 w 238658"/>
                  <a:gd name="connsiteY1" fmla="*/ 124001 h 343148"/>
                  <a:gd name="connsiteX2" fmla="*/ 79607 w 238658"/>
                  <a:gd name="connsiteY2" fmla="*/ 108126 h 343148"/>
                  <a:gd name="connsiteX3" fmla="*/ 193907 w 238658"/>
                  <a:gd name="connsiteY3" fmla="*/ 177976 h 343148"/>
                  <a:gd name="connsiteX4" fmla="*/ 143107 w 238658"/>
                  <a:gd name="connsiteY4" fmla="*/ 177976 h 343148"/>
                  <a:gd name="connsiteX5" fmla="*/ 216132 w 238658"/>
                  <a:gd name="connsiteY5" fmla="*/ 200201 h 343148"/>
                  <a:gd name="connsiteX6" fmla="*/ 206607 w 238658"/>
                  <a:gd name="connsiteY6" fmla="*/ 238301 h 343148"/>
                  <a:gd name="connsiteX7" fmla="*/ 225657 w 238658"/>
                  <a:gd name="connsiteY7" fmla="*/ 282751 h 343148"/>
                  <a:gd name="connsiteX8" fmla="*/ 238357 w 238658"/>
                  <a:gd name="connsiteY8" fmla="*/ 343076 h 343148"/>
                  <a:gd name="connsiteX9" fmla="*/ 212957 w 238658"/>
                  <a:gd name="connsiteY9" fmla="*/ 270051 h 343148"/>
                  <a:gd name="connsiteX10" fmla="*/ 187557 w 238658"/>
                  <a:gd name="connsiteY10" fmla="*/ 206551 h 343148"/>
                  <a:gd name="connsiteX11" fmla="*/ 120882 w 238658"/>
                  <a:gd name="connsiteY11" fmla="*/ 149401 h 343148"/>
                  <a:gd name="connsiteX12" fmla="*/ 31982 w 238658"/>
                  <a:gd name="connsiteY12" fmla="*/ 63676 h 343148"/>
                  <a:gd name="connsiteX13" fmla="*/ 66907 w 238658"/>
                  <a:gd name="connsiteY13" fmla="*/ 95426 h 343148"/>
                  <a:gd name="connsiteX14" fmla="*/ 232 w 238658"/>
                  <a:gd name="connsiteY14" fmla="*/ 176 h 343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8658" h="343148">
                    <a:moveTo>
                      <a:pt x="232" y="176"/>
                    </a:moveTo>
                    <a:cubicBezTo>
                      <a:pt x="4994" y="4938"/>
                      <a:pt x="82253" y="106009"/>
                      <a:pt x="95482" y="124001"/>
                    </a:cubicBezTo>
                    <a:cubicBezTo>
                      <a:pt x="108711" y="141993"/>
                      <a:pt x="63203" y="99130"/>
                      <a:pt x="79607" y="108126"/>
                    </a:cubicBezTo>
                    <a:cubicBezTo>
                      <a:pt x="96011" y="117122"/>
                      <a:pt x="183324" y="166334"/>
                      <a:pt x="193907" y="177976"/>
                    </a:cubicBezTo>
                    <a:cubicBezTo>
                      <a:pt x="204490" y="189618"/>
                      <a:pt x="139403" y="174272"/>
                      <a:pt x="143107" y="177976"/>
                    </a:cubicBezTo>
                    <a:cubicBezTo>
                      <a:pt x="146811" y="181680"/>
                      <a:pt x="205549" y="190147"/>
                      <a:pt x="216132" y="200201"/>
                    </a:cubicBezTo>
                    <a:cubicBezTo>
                      <a:pt x="226715" y="210255"/>
                      <a:pt x="205020" y="224543"/>
                      <a:pt x="206607" y="238301"/>
                    </a:cubicBezTo>
                    <a:cubicBezTo>
                      <a:pt x="208194" y="252059"/>
                      <a:pt x="220365" y="265289"/>
                      <a:pt x="225657" y="282751"/>
                    </a:cubicBezTo>
                    <a:cubicBezTo>
                      <a:pt x="230949" y="300213"/>
                      <a:pt x="240474" y="345193"/>
                      <a:pt x="238357" y="343076"/>
                    </a:cubicBezTo>
                    <a:cubicBezTo>
                      <a:pt x="236240" y="340959"/>
                      <a:pt x="221424" y="292805"/>
                      <a:pt x="212957" y="270051"/>
                    </a:cubicBezTo>
                    <a:cubicBezTo>
                      <a:pt x="204490" y="247297"/>
                      <a:pt x="202903" y="226659"/>
                      <a:pt x="187557" y="206551"/>
                    </a:cubicBezTo>
                    <a:cubicBezTo>
                      <a:pt x="172211" y="186443"/>
                      <a:pt x="146811" y="173213"/>
                      <a:pt x="120882" y="149401"/>
                    </a:cubicBezTo>
                    <a:cubicBezTo>
                      <a:pt x="94953" y="125589"/>
                      <a:pt x="40978" y="72672"/>
                      <a:pt x="31982" y="63676"/>
                    </a:cubicBezTo>
                    <a:cubicBezTo>
                      <a:pt x="22986" y="54680"/>
                      <a:pt x="68494" y="102305"/>
                      <a:pt x="66907" y="95426"/>
                    </a:cubicBezTo>
                    <a:cubicBezTo>
                      <a:pt x="65320" y="88547"/>
                      <a:pt x="-4530" y="-4586"/>
                      <a:pt x="232" y="1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フリーフォーム 590">
                <a:extLst>
                  <a:ext uri="{FF2B5EF4-FFF2-40B4-BE49-F238E27FC236}">
                    <a16:creationId xmlns:a16="http://schemas.microsoft.com/office/drawing/2014/main" id="{F76D09BD-B991-7F8C-1C1D-0ED15BE67ADF}"/>
                  </a:ext>
                </a:extLst>
              </p:cNvPr>
              <p:cNvSpPr/>
              <p:nvPr/>
            </p:nvSpPr>
            <p:spPr>
              <a:xfrm>
                <a:off x="6686542" y="5848350"/>
                <a:ext cx="130210" cy="250864"/>
              </a:xfrm>
              <a:custGeom>
                <a:avLst/>
                <a:gdLst>
                  <a:gd name="connsiteX0" fmla="*/ 130183 w 130210"/>
                  <a:gd name="connsiteY0" fmla="*/ 0 h 250864"/>
                  <a:gd name="connsiteX1" fmla="*/ 34933 w 130210"/>
                  <a:gd name="connsiteY1" fmla="*/ 34925 h 250864"/>
                  <a:gd name="connsiteX2" fmla="*/ 47633 w 130210"/>
                  <a:gd name="connsiteY2" fmla="*/ 50800 h 250864"/>
                  <a:gd name="connsiteX3" fmla="*/ 44458 w 130210"/>
                  <a:gd name="connsiteY3" fmla="*/ 95250 h 250864"/>
                  <a:gd name="connsiteX4" fmla="*/ 53983 w 130210"/>
                  <a:gd name="connsiteY4" fmla="*/ 82550 h 250864"/>
                  <a:gd name="connsiteX5" fmla="*/ 41283 w 130210"/>
                  <a:gd name="connsiteY5" fmla="*/ 165100 h 250864"/>
                  <a:gd name="connsiteX6" fmla="*/ 47633 w 130210"/>
                  <a:gd name="connsiteY6" fmla="*/ 250825 h 250864"/>
                  <a:gd name="connsiteX7" fmla="*/ 44458 w 130210"/>
                  <a:gd name="connsiteY7" fmla="*/ 174625 h 250864"/>
                  <a:gd name="connsiteX8" fmla="*/ 47633 w 130210"/>
                  <a:gd name="connsiteY8" fmla="*/ 63500 h 250864"/>
                  <a:gd name="connsiteX9" fmla="*/ 8 w 130210"/>
                  <a:gd name="connsiteY9" fmla="*/ 44450 h 250864"/>
                  <a:gd name="connsiteX10" fmla="*/ 44458 w 130210"/>
                  <a:gd name="connsiteY10" fmla="*/ 34925 h 250864"/>
                  <a:gd name="connsiteX11" fmla="*/ 130183 w 130210"/>
                  <a:gd name="connsiteY11" fmla="*/ 0 h 250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0210" h="250864">
                    <a:moveTo>
                      <a:pt x="130183" y="0"/>
                    </a:moveTo>
                    <a:cubicBezTo>
                      <a:pt x="128596" y="0"/>
                      <a:pt x="34933" y="34925"/>
                      <a:pt x="34933" y="34925"/>
                    </a:cubicBezTo>
                    <a:cubicBezTo>
                      <a:pt x="21175" y="43392"/>
                      <a:pt x="46046" y="40746"/>
                      <a:pt x="47633" y="50800"/>
                    </a:cubicBezTo>
                    <a:cubicBezTo>
                      <a:pt x="49220" y="60854"/>
                      <a:pt x="43400" y="89959"/>
                      <a:pt x="44458" y="95250"/>
                    </a:cubicBezTo>
                    <a:cubicBezTo>
                      <a:pt x="45516" y="100541"/>
                      <a:pt x="54512" y="70908"/>
                      <a:pt x="53983" y="82550"/>
                    </a:cubicBezTo>
                    <a:cubicBezTo>
                      <a:pt x="53454" y="94192"/>
                      <a:pt x="42341" y="137054"/>
                      <a:pt x="41283" y="165100"/>
                    </a:cubicBezTo>
                    <a:cubicBezTo>
                      <a:pt x="40225" y="193146"/>
                      <a:pt x="47104" y="249238"/>
                      <a:pt x="47633" y="250825"/>
                    </a:cubicBezTo>
                    <a:cubicBezTo>
                      <a:pt x="48162" y="252412"/>
                      <a:pt x="44458" y="205846"/>
                      <a:pt x="44458" y="174625"/>
                    </a:cubicBezTo>
                    <a:cubicBezTo>
                      <a:pt x="44458" y="143404"/>
                      <a:pt x="55041" y="85196"/>
                      <a:pt x="47633" y="63500"/>
                    </a:cubicBezTo>
                    <a:cubicBezTo>
                      <a:pt x="40225" y="41804"/>
                      <a:pt x="537" y="49213"/>
                      <a:pt x="8" y="44450"/>
                    </a:cubicBezTo>
                    <a:cubicBezTo>
                      <a:pt x="-521" y="39688"/>
                      <a:pt x="24879" y="40217"/>
                      <a:pt x="44458" y="34925"/>
                    </a:cubicBezTo>
                    <a:cubicBezTo>
                      <a:pt x="64037" y="29633"/>
                      <a:pt x="131770" y="0"/>
                      <a:pt x="13018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フリーフォーム 591">
                <a:extLst>
                  <a:ext uri="{FF2B5EF4-FFF2-40B4-BE49-F238E27FC236}">
                    <a16:creationId xmlns:a16="http://schemas.microsoft.com/office/drawing/2014/main" id="{6B1C7B83-8B05-8E0F-EAE7-9CC1986F75A9}"/>
                  </a:ext>
                </a:extLst>
              </p:cNvPr>
              <p:cNvSpPr/>
              <p:nvPr/>
            </p:nvSpPr>
            <p:spPr>
              <a:xfrm>
                <a:off x="6741095" y="5872729"/>
                <a:ext cx="66178" cy="217031"/>
              </a:xfrm>
              <a:custGeom>
                <a:avLst/>
                <a:gdLst>
                  <a:gd name="connsiteX0" fmla="*/ 66105 w 66178"/>
                  <a:gd name="connsiteY0" fmla="*/ 1021 h 217031"/>
                  <a:gd name="connsiteX1" fmla="*/ 15305 w 66178"/>
                  <a:gd name="connsiteY1" fmla="*/ 23246 h 217031"/>
                  <a:gd name="connsiteX2" fmla="*/ 15305 w 66178"/>
                  <a:gd name="connsiteY2" fmla="*/ 45471 h 217031"/>
                  <a:gd name="connsiteX3" fmla="*/ 12130 w 66178"/>
                  <a:gd name="connsiteY3" fmla="*/ 45471 h 217031"/>
                  <a:gd name="connsiteX4" fmla="*/ 5780 w 66178"/>
                  <a:gd name="connsiteY4" fmla="*/ 105796 h 217031"/>
                  <a:gd name="connsiteX5" fmla="*/ 12130 w 66178"/>
                  <a:gd name="connsiteY5" fmla="*/ 216921 h 217031"/>
                  <a:gd name="connsiteX6" fmla="*/ 8955 w 66178"/>
                  <a:gd name="connsiteY6" fmla="*/ 124846 h 217031"/>
                  <a:gd name="connsiteX7" fmla="*/ 2605 w 66178"/>
                  <a:gd name="connsiteY7" fmla="*/ 42296 h 217031"/>
                  <a:gd name="connsiteX8" fmla="*/ 2605 w 66178"/>
                  <a:gd name="connsiteY8" fmla="*/ 58171 h 217031"/>
                  <a:gd name="connsiteX9" fmla="*/ 66105 w 66178"/>
                  <a:gd name="connsiteY9" fmla="*/ 1021 h 2170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6178" h="217031">
                    <a:moveTo>
                      <a:pt x="66105" y="1021"/>
                    </a:moveTo>
                    <a:cubicBezTo>
                      <a:pt x="68222" y="-4800"/>
                      <a:pt x="23772" y="15838"/>
                      <a:pt x="15305" y="23246"/>
                    </a:cubicBezTo>
                    <a:cubicBezTo>
                      <a:pt x="6838" y="30654"/>
                      <a:pt x="15834" y="41767"/>
                      <a:pt x="15305" y="45471"/>
                    </a:cubicBezTo>
                    <a:cubicBezTo>
                      <a:pt x="14776" y="49175"/>
                      <a:pt x="13717" y="35417"/>
                      <a:pt x="12130" y="45471"/>
                    </a:cubicBezTo>
                    <a:cubicBezTo>
                      <a:pt x="10543" y="55525"/>
                      <a:pt x="5780" y="77221"/>
                      <a:pt x="5780" y="105796"/>
                    </a:cubicBezTo>
                    <a:cubicBezTo>
                      <a:pt x="5780" y="134371"/>
                      <a:pt x="11601" y="213746"/>
                      <a:pt x="12130" y="216921"/>
                    </a:cubicBezTo>
                    <a:cubicBezTo>
                      <a:pt x="12659" y="220096"/>
                      <a:pt x="10542" y="153950"/>
                      <a:pt x="8955" y="124846"/>
                    </a:cubicBezTo>
                    <a:cubicBezTo>
                      <a:pt x="7368" y="95742"/>
                      <a:pt x="3663" y="53408"/>
                      <a:pt x="2605" y="42296"/>
                    </a:cubicBezTo>
                    <a:cubicBezTo>
                      <a:pt x="1547" y="31184"/>
                      <a:pt x="-2687" y="61875"/>
                      <a:pt x="2605" y="58171"/>
                    </a:cubicBezTo>
                    <a:cubicBezTo>
                      <a:pt x="7897" y="54467"/>
                      <a:pt x="63988" y="6842"/>
                      <a:pt x="66105" y="10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フリーフォーム 592">
                <a:extLst>
                  <a:ext uri="{FF2B5EF4-FFF2-40B4-BE49-F238E27FC236}">
                    <a16:creationId xmlns:a16="http://schemas.microsoft.com/office/drawing/2014/main" id="{3517E039-5582-B259-FE91-0EDA5218279F}"/>
                  </a:ext>
                </a:extLst>
              </p:cNvPr>
              <p:cNvSpPr/>
              <p:nvPr/>
            </p:nvSpPr>
            <p:spPr>
              <a:xfrm>
                <a:off x="7086600" y="5803896"/>
                <a:ext cx="118176" cy="282599"/>
              </a:xfrm>
              <a:custGeom>
                <a:avLst/>
                <a:gdLst>
                  <a:gd name="connsiteX0" fmla="*/ 82550 w 118176"/>
                  <a:gd name="connsiteY0" fmla="*/ 4 h 282599"/>
                  <a:gd name="connsiteX1" fmla="*/ 41275 w 118176"/>
                  <a:gd name="connsiteY1" fmla="*/ 63504 h 282599"/>
                  <a:gd name="connsiteX2" fmla="*/ 0 w 118176"/>
                  <a:gd name="connsiteY2" fmla="*/ 92079 h 282599"/>
                  <a:gd name="connsiteX3" fmla="*/ 41275 w 118176"/>
                  <a:gd name="connsiteY3" fmla="*/ 98429 h 282599"/>
                  <a:gd name="connsiteX4" fmla="*/ 66675 w 118176"/>
                  <a:gd name="connsiteY4" fmla="*/ 120654 h 282599"/>
                  <a:gd name="connsiteX5" fmla="*/ 41275 w 118176"/>
                  <a:gd name="connsiteY5" fmla="*/ 155579 h 282599"/>
                  <a:gd name="connsiteX6" fmla="*/ 79375 w 118176"/>
                  <a:gd name="connsiteY6" fmla="*/ 180979 h 282599"/>
                  <a:gd name="connsiteX7" fmla="*/ 44450 w 118176"/>
                  <a:gd name="connsiteY7" fmla="*/ 174629 h 282599"/>
                  <a:gd name="connsiteX8" fmla="*/ 76200 w 118176"/>
                  <a:gd name="connsiteY8" fmla="*/ 225429 h 282599"/>
                  <a:gd name="connsiteX9" fmla="*/ 104775 w 118176"/>
                  <a:gd name="connsiteY9" fmla="*/ 282579 h 282599"/>
                  <a:gd name="connsiteX10" fmla="*/ 114300 w 118176"/>
                  <a:gd name="connsiteY10" fmla="*/ 219079 h 282599"/>
                  <a:gd name="connsiteX11" fmla="*/ 41275 w 118176"/>
                  <a:gd name="connsiteY11" fmla="*/ 168279 h 282599"/>
                  <a:gd name="connsiteX12" fmla="*/ 57150 w 118176"/>
                  <a:gd name="connsiteY12" fmla="*/ 123829 h 282599"/>
                  <a:gd name="connsiteX13" fmla="*/ 19050 w 118176"/>
                  <a:gd name="connsiteY13" fmla="*/ 88904 h 282599"/>
                  <a:gd name="connsiteX14" fmla="*/ 53975 w 118176"/>
                  <a:gd name="connsiteY14" fmla="*/ 60329 h 282599"/>
                  <a:gd name="connsiteX15" fmla="*/ 82550 w 118176"/>
                  <a:gd name="connsiteY15" fmla="*/ 4 h 282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8176" h="282599">
                    <a:moveTo>
                      <a:pt x="82550" y="4"/>
                    </a:moveTo>
                    <a:cubicBezTo>
                      <a:pt x="80433" y="533"/>
                      <a:pt x="55033" y="48158"/>
                      <a:pt x="41275" y="63504"/>
                    </a:cubicBezTo>
                    <a:cubicBezTo>
                      <a:pt x="27517" y="78850"/>
                      <a:pt x="0" y="86258"/>
                      <a:pt x="0" y="92079"/>
                    </a:cubicBezTo>
                    <a:cubicBezTo>
                      <a:pt x="0" y="97900"/>
                      <a:pt x="30163" y="93667"/>
                      <a:pt x="41275" y="98429"/>
                    </a:cubicBezTo>
                    <a:cubicBezTo>
                      <a:pt x="52387" y="103191"/>
                      <a:pt x="66675" y="111129"/>
                      <a:pt x="66675" y="120654"/>
                    </a:cubicBezTo>
                    <a:cubicBezTo>
                      <a:pt x="66675" y="130179"/>
                      <a:pt x="39158" y="145525"/>
                      <a:pt x="41275" y="155579"/>
                    </a:cubicBezTo>
                    <a:cubicBezTo>
                      <a:pt x="43392" y="165633"/>
                      <a:pt x="78846" y="177804"/>
                      <a:pt x="79375" y="180979"/>
                    </a:cubicBezTo>
                    <a:cubicBezTo>
                      <a:pt x="79904" y="184154"/>
                      <a:pt x="44979" y="167221"/>
                      <a:pt x="44450" y="174629"/>
                    </a:cubicBezTo>
                    <a:cubicBezTo>
                      <a:pt x="43921" y="182037"/>
                      <a:pt x="66146" y="207437"/>
                      <a:pt x="76200" y="225429"/>
                    </a:cubicBezTo>
                    <a:cubicBezTo>
                      <a:pt x="86254" y="243421"/>
                      <a:pt x="98425" y="283637"/>
                      <a:pt x="104775" y="282579"/>
                    </a:cubicBezTo>
                    <a:cubicBezTo>
                      <a:pt x="111125" y="281521"/>
                      <a:pt x="124883" y="238129"/>
                      <a:pt x="114300" y="219079"/>
                    </a:cubicBezTo>
                    <a:cubicBezTo>
                      <a:pt x="103717" y="200029"/>
                      <a:pt x="50800" y="184154"/>
                      <a:pt x="41275" y="168279"/>
                    </a:cubicBezTo>
                    <a:cubicBezTo>
                      <a:pt x="31750" y="152404"/>
                      <a:pt x="60854" y="137058"/>
                      <a:pt x="57150" y="123829"/>
                    </a:cubicBezTo>
                    <a:cubicBezTo>
                      <a:pt x="53446" y="110600"/>
                      <a:pt x="19579" y="99487"/>
                      <a:pt x="19050" y="88904"/>
                    </a:cubicBezTo>
                    <a:cubicBezTo>
                      <a:pt x="18521" y="78321"/>
                      <a:pt x="41275" y="69325"/>
                      <a:pt x="53975" y="60329"/>
                    </a:cubicBezTo>
                    <a:cubicBezTo>
                      <a:pt x="66675" y="51333"/>
                      <a:pt x="84667" y="-525"/>
                      <a:pt x="82550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フリーフォーム 593">
                <a:extLst>
                  <a:ext uri="{FF2B5EF4-FFF2-40B4-BE49-F238E27FC236}">
                    <a16:creationId xmlns:a16="http://schemas.microsoft.com/office/drawing/2014/main" id="{7BA6BDE9-E5E8-65C7-F48D-2827EEFDFD5C}"/>
                  </a:ext>
                </a:extLst>
              </p:cNvPr>
              <p:cNvSpPr/>
              <p:nvPr/>
            </p:nvSpPr>
            <p:spPr>
              <a:xfrm>
                <a:off x="7121503" y="5857798"/>
                <a:ext cx="161959" cy="276752"/>
              </a:xfrm>
              <a:custGeom>
                <a:avLst/>
                <a:gdLst>
                  <a:gd name="connsiteX0" fmla="*/ 22 w 161959"/>
                  <a:gd name="connsiteY0" fmla="*/ 77 h 276752"/>
                  <a:gd name="connsiteX1" fmla="*/ 53997 w 161959"/>
                  <a:gd name="connsiteY1" fmla="*/ 130252 h 276752"/>
                  <a:gd name="connsiteX2" fmla="*/ 130197 w 161959"/>
                  <a:gd name="connsiteY2" fmla="*/ 108027 h 276752"/>
                  <a:gd name="connsiteX3" fmla="*/ 114322 w 161959"/>
                  <a:gd name="connsiteY3" fmla="*/ 142952 h 276752"/>
                  <a:gd name="connsiteX4" fmla="*/ 76222 w 161959"/>
                  <a:gd name="connsiteY4" fmla="*/ 200102 h 276752"/>
                  <a:gd name="connsiteX5" fmla="*/ 123847 w 161959"/>
                  <a:gd name="connsiteY5" fmla="*/ 177877 h 276752"/>
                  <a:gd name="connsiteX6" fmla="*/ 123847 w 161959"/>
                  <a:gd name="connsiteY6" fmla="*/ 209627 h 276752"/>
                  <a:gd name="connsiteX7" fmla="*/ 161947 w 161959"/>
                  <a:gd name="connsiteY7" fmla="*/ 276302 h 276752"/>
                  <a:gd name="connsiteX8" fmla="*/ 127022 w 161959"/>
                  <a:gd name="connsiteY8" fmla="*/ 238202 h 276752"/>
                  <a:gd name="connsiteX9" fmla="*/ 50822 w 161959"/>
                  <a:gd name="connsiteY9" fmla="*/ 225502 h 276752"/>
                  <a:gd name="connsiteX10" fmla="*/ 104797 w 161959"/>
                  <a:gd name="connsiteY10" fmla="*/ 225502 h 276752"/>
                  <a:gd name="connsiteX11" fmla="*/ 117497 w 161959"/>
                  <a:gd name="connsiteY11" fmla="*/ 181052 h 276752"/>
                  <a:gd name="connsiteX12" fmla="*/ 95272 w 161959"/>
                  <a:gd name="connsiteY12" fmla="*/ 136602 h 276752"/>
                  <a:gd name="connsiteX13" fmla="*/ 47647 w 161959"/>
                  <a:gd name="connsiteY13" fmla="*/ 111202 h 276752"/>
                  <a:gd name="connsiteX14" fmla="*/ 22 w 161959"/>
                  <a:gd name="connsiteY14" fmla="*/ 77 h 27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1959" h="276752">
                    <a:moveTo>
                      <a:pt x="22" y="77"/>
                    </a:moveTo>
                    <a:cubicBezTo>
                      <a:pt x="1080" y="3252"/>
                      <a:pt x="32301" y="112260"/>
                      <a:pt x="53997" y="130252"/>
                    </a:cubicBezTo>
                    <a:cubicBezTo>
                      <a:pt x="75693" y="148244"/>
                      <a:pt x="120143" y="105910"/>
                      <a:pt x="130197" y="108027"/>
                    </a:cubicBezTo>
                    <a:cubicBezTo>
                      <a:pt x="140251" y="110144"/>
                      <a:pt x="123318" y="127606"/>
                      <a:pt x="114322" y="142952"/>
                    </a:cubicBezTo>
                    <a:cubicBezTo>
                      <a:pt x="105326" y="158298"/>
                      <a:pt x="74635" y="194281"/>
                      <a:pt x="76222" y="200102"/>
                    </a:cubicBezTo>
                    <a:cubicBezTo>
                      <a:pt x="77810" y="205923"/>
                      <a:pt x="115909" y="176289"/>
                      <a:pt x="123847" y="177877"/>
                    </a:cubicBezTo>
                    <a:cubicBezTo>
                      <a:pt x="131785" y="179465"/>
                      <a:pt x="117497" y="193223"/>
                      <a:pt x="123847" y="209627"/>
                    </a:cubicBezTo>
                    <a:cubicBezTo>
                      <a:pt x="130197" y="226031"/>
                      <a:pt x="161418" y="271540"/>
                      <a:pt x="161947" y="276302"/>
                    </a:cubicBezTo>
                    <a:cubicBezTo>
                      <a:pt x="162476" y="281065"/>
                      <a:pt x="145543" y="246669"/>
                      <a:pt x="127022" y="238202"/>
                    </a:cubicBezTo>
                    <a:cubicBezTo>
                      <a:pt x="108501" y="229735"/>
                      <a:pt x="54526" y="227619"/>
                      <a:pt x="50822" y="225502"/>
                    </a:cubicBezTo>
                    <a:cubicBezTo>
                      <a:pt x="47118" y="223385"/>
                      <a:pt x="93685" y="232910"/>
                      <a:pt x="104797" y="225502"/>
                    </a:cubicBezTo>
                    <a:cubicBezTo>
                      <a:pt x="115910" y="218094"/>
                      <a:pt x="119084" y="195869"/>
                      <a:pt x="117497" y="181052"/>
                    </a:cubicBezTo>
                    <a:cubicBezTo>
                      <a:pt x="115910" y="166235"/>
                      <a:pt x="106914" y="148244"/>
                      <a:pt x="95272" y="136602"/>
                    </a:cubicBezTo>
                    <a:cubicBezTo>
                      <a:pt x="83630" y="124960"/>
                      <a:pt x="60347" y="130252"/>
                      <a:pt x="47647" y="111202"/>
                    </a:cubicBezTo>
                    <a:cubicBezTo>
                      <a:pt x="34947" y="92152"/>
                      <a:pt x="-1036" y="-3098"/>
                      <a:pt x="22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フリーフォーム 594">
                <a:extLst>
                  <a:ext uri="{FF2B5EF4-FFF2-40B4-BE49-F238E27FC236}">
                    <a16:creationId xmlns:a16="http://schemas.microsoft.com/office/drawing/2014/main" id="{9F660054-24AC-95A3-0E04-AE74EA28D02C}"/>
                  </a:ext>
                </a:extLst>
              </p:cNvPr>
              <p:cNvSpPr/>
              <p:nvPr/>
            </p:nvSpPr>
            <p:spPr>
              <a:xfrm>
                <a:off x="6724514" y="5876925"/>
                <a:ext cx="165381" cy="285994"/>
              </a:xfrm>
              <a:custGeom>
                <a:avLst/>
                <a:gdLst>
                  <a:gd name="connsiteX0" fmla="*/ 3311 w 165381"/>
                  <a:gd name="connsiteY0" fmla="*/ 0 h 285994"/>
                  <a:gd name="connsiteX1" fmla="*/ 114436 w 165381"/>
                  <a:gd name="connsiteY1" fmla="*/ 142875 h 285994"/>
                  <a:gd name="connsiteX2" fmla="*/ 92211 w 165381"/>
                  <a:gd name="connsiteY2" fmla="*/ 203200 h 285994"/>
                  <a:gd name="connsiteX3" fmla="*/ 123961 w 165381"/>
                  <a:gd name="connsiteY3" fmla="*/ 187325 h 285994"/>
                  <a:gd name="connsiteX4" fmla="*/ 108086 w 165381"/>
                  <a:gd name="connsiteY4" fmla="*/ 219075 h 285994"/>
                  <a:gd name="connsiteX5" fmla="*/ 136 w 165381"/>
                  <a:gd name="connsiteY5" fmla="*/ 215900 h 285994"/>
                  <a:gd name="connsiteX6" fmla="*/ 85861 w 165381"/>
                  <a:gd name="connsiteY6" fmla="*/ 228600 h 285994"/>
                  <a:gd name="connsiteX7" fmla="*/ 98561 w 165381"/>
                  <a:gd name="connsiteY7" fmla="*/ 250825 h 285994"/>
                  <a:gd name="connsiteX8" fmla="*/ 92211 w 165381"/>
                  <a:gd name="connsiteY8" fmla="*/ 285750 h 285994"/>
                  <a:gd name="connsiteX9" fmla="*/ 95386 w 165381"/>
                  <a:gd name="connsiteY9" fmla="*/ 231775 h 285994"/>
                  <a:gd name="connsiteX10" fmla="*/ 165236 w 165381"/>
                  <a:gd name="connsiteY10" fmla="*/ 120650 h 285994"/>
                  <a:gd name="connsiteX11" fmla="*/ 114436 w 165381"/>
                  <a:gd name="connsiteY11" fmla="*/ 155575 h 285994"/>
                  <a:gd name="connsiteX12" fmla="*/ 139836 w 165381"/>
                  <a:gd name="connsiteY12" fmla="*/ 120650 h 285994"/>
                  <a:gd name="connsiteX13" fmla="*/ 98561 w 165381"/>
                  <a:gd name="connsiteY13" fmla="*/ 88900 h 285994"/>
                  <a:gd name="connsiteX14" fmla="*/ 3311 w 165381"/>
                  <a:gd name="connsiteY14" fmla="*/ 0 h 28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5381" h="285994">
                    <a:moveTo>
                      <a:pt x="3311" y="0"/>
                    </a:moveTo>
                    <a:cubicBezTo>
                      <a:pt x="51465" y="54504"/>
                      <a:pt x="99619" y="109008"/>
                      <a:pt x="114436" y="142875"/>
                    </a:cubicBezTo>
                    <a:cubicBezTo>
                      <a:pt x="129253" y="176742"/>
                      <a:pt x="90624" y="195792"/>
                      <a:pt x="92211" y="203200"/>
                    </a:cubicBezTo>
                    <a:cubicBezTo>
                      <a:pt x="93798" y="210608"/>
                      <a:pt x="121315" y="184679"/>
                      <a:pt x="123961" y="187325"/>
                    </a:cubicBezTo>
                    <a:cubicBezTo>
                      <a:pt x="126607" y="189971"/>
                      <a:pt x="128723" y="214313"/>
                      <a:pt x="108086" y="219075"/>
                    </a:cubicBezTo>
                    <a:cubicBezTo>
                      <a:pt x="87449" y="223837"/>
                      <a:pt x="3840" y="214313"/>
                      <a:pt x="136" y="215900"/>
                    </a:cubicBezTo>
                    <a:cubicBezTo>
                      <a:pt x="-3568" y="217487"/>
                      <a:pt x="69457" y="222779"/>
                      <a:pt x="85861" y="228600"/>
                    </a:cubicBezTo>
                    <a:cubicBezTo>
                      <a:pt x="102265" y="234421"/>
                      <a:pt x="97503" y="241300"/>
                      <a:pt x="98561" y="250825"/>
                    </a:cubicBezTo>
                    <a:cubicBezTo>
                      <a:pt x="99619" y="260350"/>
                      <a:pt x="92740" y="288925"/>
                      <a:pt x="92211" y="285750"/>
                    </a:cubicBezTo>
                    <a:cubicBezTo>
                      <a:pt x="91682" y="282575"/>
                      <a:pt x="83215" y="259292"/>
                      <a:pt x="95386" y="231775"/>
                    </a:cubicBezTo>
                    <a:cubicBezTo>
                      <a:pt x="107557" y="204258"/>
                      <a:pt x="162061" y="133350"/>
                      <a:pt x="165236" y="120650"/>
                    </a:cubicBezTo>
                    <a:cubicBezTo>
                      <a:pt x="168411" y="107950"/>
                      <a:pt x="118669" y="155575"/>
                      <a:pt x="114436" y="155575"/>
                    </a:cubicBezTo>
                    <a:cubicBezTo>
                      <a:pt x="110203" y="155575"/>
                      <a:pt x="142482" y="131763"/>
                      <a:pt x="139836" y="120650"/>
                    </a:cubicBezTo>
                    <a:cubicBezTo>
                      <a:pt x="137190" y="109537"/>
                      <a:pt x="98561" y="88900"/>
                      <a:pt x="98561" y="88900"/>
                    </a:cubicBezTo>
                    <a:lnTo>
                      <a:pt x="3311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フリーフォーム 595">
                <a:extLst>
                  <a:ext uri="{FF2B5EF4-FFF2-40B4-BE49-F238E27FC236}">
                    <a16:creationId xmlns:a16="http://schemas.microsoft.com/office/drawing/2014/main" id="{A4080340-2F90-7C89-51E4-BF96790534E1}"/>
                  </a:ext>
                </a:extLst>
              </p:cNvPr>
              <p:cNvSpPr/>
              <p:nvPr/>
            </p:nvSpPr>
            <p:spPr>
              <a:xfrm>
                <a:off x="6863803" y="5936871"/>
                <a:ext cx="235506" cy="172101"/>
              </a:xfrm>
              <a:custGeom>
                <a:avLst/>
                <a:gdLst>
                  <a:gd name="connsiteX0" fmla="*/ 547 w 235506"/>
                  <a:gd name="connsiteY0" fmla="*/ 117854 h 172101"/>
                  <a:gd name="connsiteX1" fmla="*/ 152947 w 235506"/>
                  <a:gd name="connsiteY1" fmla="*/ 60704 h 172101"/>
                  <a:gd name="connsiteX2" fmla="*/ 105322 w 235506"/>
                  <a:gd name="connsiteY2" fmla="*/ 79754 h 172101"/>
                  <a:gd name="connsiteX3" fmla="*/ 197397 w 235506"/>
                  <a:gd name="connsiteY3" fmla="*/ 44829 h 172101"/>
                  <a:gd name="connsiteX4" fmla="*/ 165647 w 235506"/>
                  <a:gd name="connsiteY4" fmla="*/ 16254 h 172101"/>
                  <a:gd name="connsiteX5" fmla="*/ 213272 w 235506"/>
                  <a:gd name="connsiteY5" fmla="*/ 41654 h 172101"/>
                  <a:gd name="connsiteX6" fmla="*/ 210097 w 235506"/>
                  <a:gd name="connsiteY6" fmla="*/ 92454 h 172101"/>
                  <a:gd name="connsiteX7" fmla="*/ 210097 w 235506"/>
                  <a:gd name="connsiteY7" fmla="*/ 98804 h 172101"/>
                  <a:gd name="connsiteX8" fmla="*/ 235497 w 235506"/>
                  <a:gd name="connsiteY8" fmla="*/ 171829 h 172101"/>
                  <a:gd name="connsiteX9" fmla="*/ 213272 w 235506"/>
                  <a:gd name="connsiteY9" fmla="*/ 121029 h 172101"/>
                  <a:gd name="connsiteX10" fmla="*/ 232322 w 235506"/>
                  <a:gd name="connsiteY10" fmla="*/ 54354 h 172101"/>
                  <a:gd name="connsiteX11" fmla="*/ 162472 w 235506"/>
                  <a:gd name="connsiteY11" fmla="*/ 379 h 172101"/>
                  <a:gd name="connsiteX12" fmla="*/ 216447 w 235506"/>
                  <a:gd name="connsiteY12" fmla="*/ 32129 h 172101"/>
                  <a:gd name="connsiteX13" fmla="*/ 105322 w 235506"/>
                  <a:gd name="connsiteY13" fmla="*/ 67054 h 172101"/>
                  <a:gd name="connsiteX14" fmla="*/ 547 w 235506"/>
                  <a:gd name="connsiteY14" fmla="*/ 117854 h 172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35506" h="172101">
                    <a:moveTo>
                      <a:pt x="547" y="117854"/>
                    </a:moveTo>
                    <a:cubicBezTo>
                      <a:pt x="8484" y="116796"/>
                      <a:pt x="135485" y="67054"/>
                      <a:pt x="152947" y="60704"/>
                    </a:cubicBezTo>
                    <a:cubicBezTo>
                      <a:pt x="170409" y="54354"/>
                      <a:pt x="97914" y="82400"/>
                      <a:pt x="105322" y="79754"/>
                    </a:cubicBezTo>
                    <a:cubicBezTo>
                      <a:pt x="112730" y="77108"/>
                      <a:pt x="187343" y="55412"/>
                      <a:pt x="197397" y="44829"/>
                    </a:cubicBezTo>
                    <a:cubicBezTo>
                      <a:pt x="207451" y="34246"/>
                      <a:pt x="163001" y="16783"/>
                      <a:pt x="165647" y="16254"/>
                    </a:cubicBezTo>
                    <a:cubicBezTo>
                      <a:pt x="168293" y="15725"/>
                      <a:pt x="205864" y="28954"/>
                      <a:pt x="213272" y="41654"/>
                    </a:cubicBezTo>
                    <a:cubicBezTo>
                      <a:pt x="220680" y="54354"/>
                      <a:pt x="210097" y="92454"/>
                      <a:pt x="210097" y="92454"/>
                    </a:cubicBezTo>
                    <a:cubicBezTo>
                      <a:pt x="209568" y="101979"/>
                      <a:pt x="205864" y="85575"/>
                      <a:pt x="210097" y="98804"/>
                    </a:cubicBezTo>
                    <a:cubicBezTo>
                      <a:pt x="214330" y="112033"/>
                      <a:pt x="234968" y="168125"/>
                      <a:pt x="235497" y="171829"/>
                    </a:cubicBezTo>
                    <a:cubicBezTo>
                      <a:pt x="236026" y="175533"/>
                      <a:pt x="213801" y="140608"/>
                      <a:pt x="213272" y="121029"/>
                    </a:cubicBezTo>
                    <a:cubicBezTo>
                      <a:pt x="212743" y="101450"/>
                      <a:pt x="240789" y="74462"/>
                      <a:pt x="232322" y="54354"/>
                    </a:cubicBezTo>
                    <a:cubicBezTo>
                      <a:pt x="223855" y="34246"/>
                      <a:pt x="165118" y="4083"/>
                      <a:pt x="162472" y="379"/>
                    </a:cubicBezTo>
                    <a:cubicBezTo>
                      <a:pt x="159826" y="-3325"/>
                      <a:pt x="225972" y="21016"/>
                      <a:pt x="216447" y="32129"/>
                    </a:cubicBezTo>
                    <a:cubicBezTo>
                      <a:pt x="206922" y="43241"/>
                      <a:pt x="137601" y="54883"/>
                      <a:pt x="105322" y="67054"/>
                    </a:cubicBezTo>
                    <a:cubicBezTo>
                      <a:pt x="73043" y="79225"/>
                      <a:pt x="-7390" y="118912"/>
                      <a:pt x="547" y="1178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フリーフォーム 596">
                <a:extLst>
                  <a:ext uri="{FF2B5EF4-FFF2-40B4-BE49-F238E27FC236}">
                    <a16:creationId xmlns:a16="http://schemas.microsoft.com/office/drawing/2014/main" id="{86C39E9B-780A-7D26-DBB1-A34634E71D4D}"/>
                  </a:ext>
                </a:extLst>
              </p:cNvPr>
              <p:cNvSpPr/>
              <p:nvPr/>
            </p:nvSpPr>
            <p:spPr>
              <a:xfrm>
                <a:off x="7006471" y="6022632"/>
                <a:ext cx="115171" cy="298884"/>
              </a:xfrm>
              <a:custGeom>
                <a:avLst/>
                <a:gdLst>
                  <a:gd name="connsiteX0" fmla="*/ 70604 w 115171"/>
                  <a:gd name="connsiteY0" fmla="*/ 343 h 298884"/>
                  <a:gd name="connsiteX1" fmla="*/ 115054 w 115171"/>
                  <a:gd name="connsiteY1" fmla="*/ 130518 h 298884"/>
                  <a:gd name="connsiteX2" fmla="*/ 54729 w 115171"/>
                  <a:gd name="connsiteY2" fmla="*/ 206718 h 298884"/>
                  <a:gd name="connsiteX3" fmla="*/ 102354 w 115171"/>
                  <a:gd name="connsiteY3" fmla="*/ 162268 h 298884"/>
                  <a:gd name="connsiteX4" fmla="*/ 51554 w 115171"/>
                  <a:gd name="connsiteY4" fmla="*/ 232118 h 298884"/>
                  <a:gd name="connsiteX5" fmla="*/ 754 w 115171"/>
                  <a:gd name="connsiteY5" fmla="*/ 298793 h 298884"/>
                  <a:gd name="connsiteX6" fmla="*/ 26154 w 115171"/>
                  <a:gd name="connsiteY6" fmla="*/ 244818 h 298884"/>
                  <a:gd name="connsiteX7" fmla="*/ 92829 w 115171"/>
                  <a:gd name="connsiteY7" fmla="*/ 171793 h 298884"/>
                  <a:gd name="connsiteX8" fmla="*/ 96004 w 115171"/>
                  <a:gd name="connsiteY8" fmla="*/ 124168 h 298884"/>
                  <a:gd name="connsiteX9" fmla="*/ 89654 w 115171"/>
                  <a:gd name="connsiteY9" fmla="*/ 92418 h 298884"/>
                  <a:gd name="connsiteX10" fmla="*/ 70604 w 115171"/>
                  <a:gd name="connsiteY10" fmla="*/ 343 h 298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171" h="298884">
                    <a:moveTo>
                      <a:pt x="70604" y="343"/>
                    </a:moveTo>
                    <a:cubicBezTo>
                      <a:pt x="74837" y="6693"/>
                      <a:pt x="117700" y="96122"/>
                      <a:pt x="115054" y="130518"/>
                    </a:cubicBezTo>
                    <a:cubicBezTo>
                      <a:pt x="112408" y="164914"/>
                      <a:pt x="56846" y="201426"/>
                      <a:pt x="54729" y="206718"/>
                    </a:cubicBezTo>
                    <a:cubicBezTo>
                      <a:pt x="52612" y="212010"/>
                      <a:pt x="102883" y="158035"/>
                      <a:pt x="102354" y="162268"/>
                    </a:cubicBezTo>
                    <a:cubicBezTo>
                      <a:pt x="101825" y="166501"/>
                      <a:pt x="68487" y="209364"/>
                      <a:pt x="51554" y="232118"/>
                    </a:cubicBezTo>
                    <a:cubicBezTo>
                      <a:pt x="34621" y="254872"/>
                      <a:pt x="4987" y="296676"/>
                      <a:pt x="754" y="298793"/>
                    </a:cubicBezTo>
                    <a:cubicBezTo>
                      <a:pt x="-3479" y="300910"/>
                      <a:pt x="10808" y="265985"/>
                      <a:pt x="26154" y="244818"/>
                    </a:cubicBezTo>
                    <a:cubicBezTo>
                      <a:pt x="41500" y="223651"/>
                      <a:pt x="81187" y="191901"/>
                      <a:pt x="92829" y="171793"/>
                    </a:cubicBezTo>
                    <a:cubicBezTo>
                      <a:pt x="104471" y="151685"/>
                      <a:pt x="96533" y="137397"/>
                      <a:pt x="96004" y="124168"/>
                    </a:cubicBezTo>
                    <a:cubicBezTo>
                      <a:pt x="95475" y="110939"/>
                      <a:pt x="92829" y="107235"/>
                      <a:pt x="89654" y="92418"/>
                    </a:cubicBezTo>
                    <a:cubicBezTo>
                      <a:pt x="86479" y="77601"/>
                      <a:pt x="66371" y="-6007"/>
                      <a:pt x="70604" y="3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フリーフォーム 597">
                <a:extLst>
                  <a:ext uri="{FF2B5EF4-FFF2-40B4-BE49-F238E27FC236}">
                    <a16:creationId xmlns:a16="http://schemas.microsoft.com/office/drawing/2014/main" id="{34534CD0-4810-789B-B315-176035E38FE2}"/>
                  </a:ext>
                </a:extLst>
              </p:cNvPr>
              <p:cNvSpPr/>
              <p:nvPr/>
            </p:nvSpPr>
            <p:spPr>
              <a:xfrm>
                <a:off x="6905625" y="5981623"/>
                <a:ext cx="229517" cy="203277"/>
              </a:xfrm>
              <a:custGeom>
                <a:avLst/>
                <a:gdLst>
                  <a:gd name="connsiteX0" fmla="*/ 79375 w 229517"/>
                  <a:gd name="connsiteY0" fmla="*/ 50877 h 203277"/>
                  <a:gd name="connsiteX1" fmla="*/ 76200 w 229517"/>
                  <a:gd name="connsiteY1" fmla="*/ 142952 h 203277"/>
                  <a:gd name="connsiteX2" fmla="*/ 82550 w 229517"/>
                  <a:gd name="connsiteY2" fmla="*/ 196927 h 203277"/>
                  <a:gd name="connsiteX3" fmla="*/ 19050 w 229517"/>
                  <a:gd name="connsiteY3" fmla="*/ 200102 h 203277"/>
                  <a:gd name="connsiteX4" fmla="*/ 152400 w 229517"/>
                  <a:gd name="connsiteY4" fmla="*/ 177877 h 203277"/>
                  <a:gd name="connsiteX5" fmla="*/ 225425 w 229517"/>
                  <a:gd name="connsiteY5" fmla="*/ 149302 h 203277"/>
                  <a:gd name="connsiteX6" fmla="*/ 31750 w 229517"/>
                  <a:gd name="connsiteY6" fmla="*/ 193752 h 203277"/>
                  <a:gd name="connsiteX7" fmla="*/ 196850 w 229517"/>
                  <a:gd name="connsiteY7" fmla="*/ 133427 h 203277"/>
                  <a:gd name="connsiteX8" fmla="*/ 22225 w 229517"/>
                  <a:gd name="connsiteY8" fmla="*/ 177877 h 203277"/>
                  <a:gd name="connsiteX9" fmla="*/ 187325 w 229517"/>
                  <a:gd name="connsiteY9" fmla="*/ 133427 h 203277"/>
                  <a:gd name="connsiteX10" fmla="*/ 69850 w 229517"/>
                  <a:gd name="connsiteY10" fmla="*/ 149302 h 203277"/>
                  <a:gd name="connsiteX11" fmla="*/ 0 w 229517"/>
                  <a:gd name="connsiteY11" fmla="*/ 77 h 203277"/>
                  <a:gd name="connsiteX12" fmla="*/ 69850 w 229517"/>
                  <a:gd name="connsiteY12" fmla="*/ 171527 h 203277"/>
                  <a:gd name="connsiteX13" fmla="*/ 79375 w 229517"/>
                  <a:gd name="connsiteY13" fmla="*/ 50877 h 2032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9517" h="203277">
                    <a:moveTo>
                      <a:pt x="79375" y="50877"/>
                    </a:moveTo>
                    <a:cubicBezTo>
                      <a:pt x="80433" y="46115"/>
                      <a:pt x="75671" y="118610"/>
                      <a:pt x="76200" y="142952"/>
                    </a:cubicBezTo>
                    <a:cubicBezTo>
                      <a:pt x="76729" y="167294"/>
                      <a:pt x="92075" y="187402"/>
                      <a:pt x="82550" y="196927"/>
                    </a:cubicBezTo>
                    <a:cubicBezTo>
                      <a:pt x="73025" y="206452"/>
                      <a:pt x="7408" y="203277"/>
                      <a:pt x="19050" y="200102"/>
                    </a:cubicBezTo>
                    <a:cubicBezTo>
                      <a:pt x="30692" y="196927"/>
                      <a:pt x="118004" y="186344"/>
                      <a:pt x="152400" y="177877"/>
                    </a:cubicBezTo>
                    <a:cubicBezTo>
                      <a:pt x="186796" y="169410"/>
                      <a:pt x="245533" y="146656"/>
                      <a:pt x="225425" y="149302"/>
                    </a:cubicBezTo>
                    <a:cubicBezTo>
                      <a:pt x="205317" y="151948"/>
                      <a:pt x="36512" y="196398"/>
                      <a:pt x="31750" y="193752"/>
                    </a:cubicBezTo>
                    <a:cubicBezTo>
                      <a:pt x="26988" y="191106"/>
                      <a:pt x="198438" y="136073"/>
                      <a:pt x="196850" y="133427"/>
                    </a:cubicBezTo>
                    <a:cubicBezTo>
                      <a:pt x="195263" y="130781"/>
                      <a:pt x="23812" y="177877"/>
                      <a:pt x="22225" y="177877"/>
                    </a:cubicBezTo>
                    <a:cubicBezTo>
                      <a:pt x="20638" y="177877"/>
                      <a:pt x="179388" y="138190"/>
                      <a:pt x="187325" y="133427"/>
                    </a:cubicBezTo>
                    <a:cubicBezTo>
                      <a:pt x="195263" y="128665"/>
                      <a:pt x="101071" y="171527"/>
                      <a:pt x="69850" y="149302"/>
                    </a:cubicBezTo>
                    <a:cubicBezTo>
                      <a:pt x="38629" y="127077"/>
                      <a:pt x="0" y="-3627"/>
                      <a:pt x="0" y="77"/>
                    </a:cubicBezTo>
                    <a:cubicBezTo>
                      <a:pt x="0" y="3781"/>
                      <a:pt x="56092" y="156710"/>
                      <a:pt x="69850" y="171527"/>
                    </a:cubicBezTo>
                    <a:cubicBezTo>
                      <a:pt x="83608" y="186344"/>
                      <a:pt x="78317" y="55639"/>
                      <a:pt x="79375" y="508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フリーフォーム 598">
                <a:extLst>
                  <a:ext uri="{FF2B5EF4-FFF2-40B4-BE49-F238E27FC236}">
                    <a16:creationId xmlns:a16="http://schemas.microsoft.com/office/drawing/2014/main" id="{1B0398E9-55D7-FFE2-90C5-EA3EA6F923C3}"/>
                  </a:ext>
                </a:extLst>
              </p:cNvPr>
              <p:cNvSpPr/>
              <p:nvPr/>
            </p:nvSpPr>
            <p:spPr>
              <a:xfrm>
                <a:off x="6121242" y="6194080"/>
                <a:ext cx="136866" cy="375006"/>
              </a:xfrm>
              <a:custGeom>
                <a:avLst/>
                <a:gdLst>
                  <a:gd name="connsiteX0" fmla="*/ 136683 w 136866"/>
                  <a:gd name="connsiteY0" fmla="*/ 345 h 375006"/>
                  <a:gd name="connsiteX1" fmla="*/ 50958 w 136866"/>
                  <a:gd name="connsiteY1" fmla="*/ 120995 h 375006"/>
                  <a:gd name="connsiteX2" fmla="*/ 79533 w 136866"/>
                  <a:gd name="connsiteY2" fmla="*/ 101945 h 375006"/>
                  <a:gd name="connsiteX3" fmla="*/ 35083 w 136866"/>
                  <a:gd name="connsiteY3" fmla="*/ 197195 h 375006"/>
                  <a:gd name="connsiteX4" fmla="*/ 57308 w 136866"/>
                  <a:gd name="connsiteY4" fmla="*/ 165445 h 375006"/>
                  <a:gd name="connsiteX5" fmla="*/ 12858 w 136866"/>
                  <a:gd name="connsiteY5" fmla="*/ 314670 h 375006"/>
                  <a:gd name="connsiteX6" fmla="*/ 158 w 136866"/>
                  <a:gd name="connsiteY6" fmla="*/ 374995 h 375006"/>
                  <a:gd name="connsiteX7" fmla="*/ 19208 w 136866"/>
                  <a:gd name="connsiteY7" fmla="*/ 317845 h 375006"/>
                  <a:gd name="connsiteX8" fmla="*/ 66833 w 136866"/>
                  <a:gd name="connsiteY8" fmla="*/ 130520 h 375006"/>
                  <a:gd name="connsiteX9" fmla="*/ 50958 w 136866"/>
                  <a:gd name="connsiteY9" fmla="*/ 168620 h 375006"/>
                  <a:gd name="connsiteX10" fmla="*/ 73183 w 136866"/>
                  <a:gd name="connsiteY10" fmla="*/ 86070 h 375006"/>
                  <a:gd name="connsiteX11" fmla="*/ 136683 w 136866"/>
                  <a:gd name="connsiteY11" fmla="*/ 345 h 3750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36866" h="375006">
                    <a:moveTo>
                      <a:pt x="136683" y="345"/>
                    </a:moveTo>
                    <a:cubicBezTo>
                      <a:pt x="132979" y="6166"/>
                      <a:pt x="60483" y="104062"/>
                      <a:pt x="50958" y="120995"/>
                    </a:cubicBezTo>
                    <a:cubicBezTo>
                      <a:pt x="41433" y="137928"/>
                      <a:pt x="82179" y="89245"/>
                      <a:pt x="79533" y="101945"/>
                    </a:cubicBezTo>
                    <a:cubicBezTo>
                      <a:pt x="76887" y="114645"/>
                      <a:pt x="38787" y="186612"/>
                      <a:pt x="35083" y="197195"/>
                    </a:cubicBezTo>
                    <a:cubicBezTo>
                      <a:pt x="31379" y="207778"/>
                      <a:pt x="61012" y="145866"/>
                      <a:pt x="57308" y="165445"/>
                    </a:cubicBezTo>
                    <a:cubicBezTo>
                      <a:pt x="53604" y="185024"/>
                      <a:pt x="22383" y="279745"/>
                      <a:pt x="12858" y="314670"/>
                    </a:cubicBezTo>
                    <a:cubicBezTo>
                      <a:pt x="3333" y="349595"/>
                      <a:pt x="-900" y="374466"/>
                      <a:pt x="158" y="374995"/>
                    </a:cubicBezTo>
                    <a:cubicBezTo>
                      <a:pt x="1216" y="375524"/>
                      <a:pt x="8095" y="358591"/>
                      <a:pt x="19208" y="317845"/>
                    </a:cubicBezTo>
                    <a:cubicBezTo>
                      <a:pt x="30320" y="277099"/>
                      <a:pt x="61541" y="155391"/>
                      <a:pt x="66833" y="130520"/>
                    </a:cubicBezTo>
                    <a:cubicBezTo>
                      <a:pt x="72125" y="105649"/>
                      <a:pt x="49900" y="176028"/>
                      <a:pt x="50958" y="168620"/>
                    </a:cubicBezTo>
                    <a:cubicBezTo>
                      <a:pt x="52016" y="161212"/>
                      <a:pt x="59425" y="108295"/>
                      <a:pt x="73183" y="86070"/>
                    </a:cubicBezTo>
                    <a:cubicBezTo>
                      <a:pt x="86941" y="63845"/>
                      <a:pt x="140387" y="-5476"/>
                      <a:pt x="136683" y="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フリーフォーム 599">
                <a:extLst>
                  <a:ext uri="{FF2B5EF4-FFF2-40B4-BE49-F238E27FC236}">
                    <a16:creationId xmlns:a16="http://schemas.microsoft.com/office/drawing/2014/main" id="{F20C4A61-1FD2-DE80-5F4B-B5EEB0DD4A48}"/>
                  </a:ext>
                </a:extLst>
              </p:cNvPr>
              <p:cNvSpPr/>
              <p:nvPr/>
            </p:nvSpPr>
            <p:spPr>
              <a:xfrm>
                <a:off x="6111875" y="6162292"/>
                <a:ext cx="136642" cy="397683"/>
              </a:xfrm>
              <a:custGeom>
                <a:avLst/>
                <a:gdLst>
                  <a:gd name="connsiteX0" fmla="*/ 136525 w 136642"/>
                  <a:gd name="connsiteY0" fmla="*/ 383 h 397683"/>
                  <a:gd name="connsiteX1" fmla="*/ 73025 w 136642"/>
                  <a:gd name="connsiteY1" fmla="*/ 162308 h 397683"/>
                  <a:gd name="connsiteX2" fmla="*/ 88900 w 136642"/>
                  <a:gd name="connsiteY2" fmla="*/ 130558 h 397683"/>
                  <a:gd name="connsiteX3" fmla="*/ 66675 w 136642"/>
                  <a:gd name="connsiteY3" fmla="*/ 273433 h 397683"/>
                  <a:gd name="connsiteX4" fmla="*/ 82550 w 136642"/>
                  <a:gd name="connsiteY4" fmla="*/ 241683 h 397683"/>
                  <a:gd name="connsiteX5" fmla="*/ 66675 w 136642"/>
                  <a:gd name="connsiteY5" fmla="*/ 308358 h 397683"/>
                  <a:gd name="connsiteX6" fmla="*/ 0 w 136642"/>
                  <a:gd name="connsiteY6" fmla="*/ 397258 h 397683"/>
                  <a:gd name="connsiteX7" fmla="*/ 66675 w 136642"/>
                  <a:gd name="connsiteY7" fmla="*/ 340108 h 397683"/>
                  <a:gd name="connsiteX8" fmla="*/ 82550 w 136642"/>
                  <a:gd name="connsiteY8" fmla="*/ 295658 h 397683"/>
                  <a:gd name="connsiteX9" fmla="*/ 53975 w 136642"/>
                  <a:gd name="connsiteY9" fmla="*/ 305183 h 397683"/>
                  <a:gd name="connsiteX10" fmla="*/ 82550 w 136642"/>
                  <a:gd name="connsiteY10" fmla="*/ 171833 h 397683"/>
                  <a:gd name="connsiteX11" fmla="*/ 79375 w 136642"/>
                  <a:gd name="connsiteY11" fmla="*/ 178183 h 397683"/>
                  <a:gd name="connsiteX12" fmla="*/ 88900 w 136642"/>
                  <a:gd name="connsiteY12" fmla="*/ 117858 h 397683"/>
                  <a:gd name="connsiteX13" fmla="*/ 136525 w 136642"/>
                  <a:gd name="connsiteY13" fmla="*/ 383 h 397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6642" h="397683">
                    <a:moveTo>
                      <a:pt x="136525" y="383"/>
                    </a:moveTo>
                    <a:cubicBezTo>
                      <a:pt x="133879" y="7791"/>
                      <a:pt x="80962" y="140612"/>
                      <a:pt x="73025" y="162308"/>
                    </a:cubicBezTo>
                    <a:cubicBezTo>
                      <a:pt x="65088" y="184004"/>
                      <a:pt x="89958" y="112037"/>
                      <a:pt x="88900" y="130558"/>
                    </a:cubicBezTo>
                    <a:cubicBezTo>
                      <a:pt x="87842" y="149079"/>
                      <a:pt x="67733" y="254912"/>
                      <a:pt x="66675" y="273433"/>
                    </a:cubicBezTo>
                    <a:cubicBezTo>
                      <a:pt x="65617" y="291954"/>
                      <a:pt x="82550" y="235862"/>
                      <a:pt x="82550" y="241683"/>
                    </a:cubicBezTo>
                    <a:cubicBezTo>
                      <a:pt x="82550" y="247504"/>
                      <a:pt x="80433" y="282429"/>
                      <a:pt x="66675" y="308358"/>
                    </a:cubicBezTo>
                    <a:cubicBezTo>
                      <a:pt x="52917" y="334287"/>
                      <a:pt x="0" y="391966"/>
                      <a:pt x="0" y="397258"/>
                    </a:cubicBezTo>
                    <a:cubicBezTo>
                      <a:pt x="0" y="402550"/>
                      <a:pt x="52917" y="357041"/>
                      <a:pt x="66675" y="340108"/>
                    </a:cubicBezTo>
                    <a:cubicBezTo>
                      <a:pt x="80433" y="323175"/>
                      <a:pt x="84667" y="301479"/>
                      <a:pt x="82550" y="295658"/>
                    </a:cubicBezTo>
                    <a:cubicBezTo>
                      <a:pt x="80433" y="289837"/>
                      <a:pt x="53975" y="325820"/>
                      <a:pt x="53975" y="305183"/>
                    </a:cubicBezTo>
                    <a:cubicBezTo>
                      <a:pt x="53975" y="284546"/>
                      <a:pt x="78317" y="193000"/>
                      <a:pt x="82550" y="171833"/>
                    </a:cubicBezTo>
                    <a:cubicBezTo>
                      <a:pt x="86783" y="150666"/>
                      <a:pt x="78317" y="187179"/>
                      <a:pt x="79375" y="178183"/>
                    </a:cubicBezTo>
                    <a:cubicBezTo>
                      <a:pt x="80433" y="169187"/>
                      <a:pt x="81492" y="140612"/>
                      <a:pt x="88900" y="117858"/>
                    </a:cubicBezTo>
                    <a:cubicBezTo>
                      <a:pt x="96308" y="95104"/>
                      <a:pt x="139171" y="-7025"/>
                      <a:pt x="136525" y="3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フリーフォーム 600">
                <a:extLst>
                  <a:ext uri="{FF2B5EF4-FFF2-40B4-BE49-F238E27FC236}">
                    <a16:creationId xmlns:a16="http://schemas.microsoft.com/office/drawing/2014/main" id="{6DE4E436-659E-6E62-0AA0-F3D633979728}"/>
                  </a:ext>
                </a:extLst>
              </p:cNvPr>
              <p:cNvSpPr/>
              <p:nvPr/>
            </p:nvSpPr>
            <p:spPr>
              <a:xfrm>
                <a:off x="6181040" y="6159495"/>
                <a:ext cx="76944" cy="330279"/>
              </a:xfrm>
              <a:custGeom>
                <a:avLst/>
                <a:gdLst>
                  <a:gd name="connsiteX0" fmla="*/ 76885 w 76944"/>
                  <a:gd name="connsiteY0" fmla="*/ 5 h 330279"/>
                  <a:gd name="connsiteX1" fmla="*/ 16560 w 76944"/>
                  <a:gd name="connsiteY1" fmla="*/ 168280 h 330279"/>
                  <a:gd name="connsiteX2" fmla="*/ 32435 w 76944"/>
                  <a:gd name="connsiteY2" fmla="*/ 139705 h 330279"/>
                  <a:gd name="connsiteX3" fmla="*/ 7035 w 76944"/>
                  <a:gd name="connsiteY3" fmla="*/ 247655 h 330279"/>
                  <a:gd name="connsiteX4" fmla="*/ 13385 w 76944"/>
                  <a:gd name="connsiteY4" fmla="*/ 200030 h 330279"/>
                  <a:gd name="connsiteX5" fmla="*/ 7035 w 76944"/>
                  <a:gd name="connsiteY5" fmla="*/ 327030 h 330279"/>
                  <a:gd name="connsiteX6" fmla="*/ 7035 w 76944"/>
                  <a:gd name="connsiteY6" fmla="*/ 282580 h 330279"/>
                  <a:gd name="connsiteX7" fmla="*/ 3860 w 76944"/>
                  <a:gd name="connsiteY7" fmla="*/ 174630 h 330279"/>
                  <a:gd name="connsiteX8" fmla="*/ 76885 w 76944"/>
                  <a:gd name="connsiteY8" fmla="*/ 5 h 33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944" h="330279">
                    <a:moveTo>
                      <a:pt x="76885" y="5"/>
                    </a:moveTo>
                    <a:cubicBezTo>
                      <a:pt x="79002" y="-1053"/>
                      <a:pt x="23968" y="144997"/>
                      <a:pt x="16560" y="168280"/>
                    </a:cubicBezTo>
                    <a:cubicBezTo>
                      <a:pt x="9152" y="191563"/>
                      <a:pt x="34022" y="126476"/>
                      <a:pt x="32435" y="139705"/>
                    </a:cubicBezTo>
                    <a:cubicBezTo>
                      <a:pt x="30848" y="152934"/>
                      <a:pt x="10210" y="237601"/>
                      <a:pt x="7035" y="247655"/>
                    </a:cubicBezTo>
                    <a:cubicBezTo>
                      <a:pt x="3860" y="257709"/>
                      <a:pt x="13385" y="186801"/>
                      <a:pt x="13385" y="200030"/>
                    </a:cubicBezTo>
                    <a:cubicBezTo>
                      <a:pt x="13385" y="213259"/>
                      <a:pt x="8093" y="313272"/>
                      <a:pt x="7035" y="327030"/>
                    </a:cubicBezTo>
                    <a:cubicBezTo>
                      <a:pt x="5977" y="340788"/>
                      <a:pt x="7564" y="307980"/>
                      <a:pt x="7035" y="282580"/>
                    </a:cubicBezTo>
                    <a:cubicBezTo>
                      <a:pt x="6506" y="257180"/>
                      <a:pt x="-6194" y="214317"/>
                      <a:pt x="3860" y="174630"/>
                    </a:cubicBezTo>
                    <a:cubicBezTo>
                      <a:pt x="13914" y="134943"/>
                      <a:pt x="74768" y="1063"/>
                      <a:pt x="76885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 601">
                <a:extLst>
                  <a:ext uri="{FF2B5EF4-FFF2-40B4-BE49-F238E27FC236}">
                    <a16:creationId xmlns:a16="http://schemas.microsoft.com/office/drawing/2014/main" id="{7C801E5A-F0CB-149E-4FCA-5924C67CAFF5}"/>
                  </a:ext>
                </a:extLst>
              </p:cNvPr>
              <p:cNvSpPr/>
              <p:nvPr/>
            </p:nvSpPr>
            <p:spPr>
              <a:xfrm>
                <a:off x="6143622" y="6159216"/>
                <a:ext cx="158821" cy="318089"/>
              </a:xfrm>
              <a:custGeom>
                <a:avLst/>
                <a:gdLst>
                  <a:gd name="connsiteX0" fmla="*/ 158753 w 158821"/>
                  <a:gd name="connsiteY0" fmla="*/ 284 h 318089"/>
                  <a:gd name="connsiteX1" fmla="*/ 79378 w 158821"/>
                  <a:gd name="connsiteY1" fmla="*/ 149509 h 318089"/>
                  <a:gd name="connsiteX2" fmla="*/ 117478 w 158821"/>
                  <a:gd name="connsiteY2" fmla="*/ 101884 h 318089"/>
                  <a:gd name="connsiteX3" fmla="*/ 85728 w 158821"/>
                  <a:gd name="connsiteY3" fmla="*/ 251109 h 318089"/>
                  <a:gd name="connsiteX4" fmla="*/ 79378 w 158821"/>
                  <a:gd name="connsiteY4" fmla="*/ 311434 h 318089"/>
                  <a:gd name="connsiteX5" fmla="*/ 3 w 158821"/>
                  <a:gd name="connsiteY5" fmla="*/ 289209 h 318089"/>
                  <a:gd name="connsiteX6" fmla="*/ 76203 w 158821"/>
                  <a:gd name="connsiteY6" fmla="*/ 317784 h 318089"/>
                  <a:gd name="connsiteX7" fmla="*/ 79378 w 158821"/>
                  <a:gd name="connsiteY7" fmla="*/ 266984 h 318089"/>
                  <a:gd name="connsiteX8" fmla="*/ 104778 w 158821"/>
                  <a:gd name="connsiteY8" fmla="*/ 136809 h 318089"/>
                  <a:gd name="connsiteX9" fmla="*/ 63503 w 158821"/>
                  <a:gd name="connsiteY9" fmla="*/ 193959 h 318089"/>
                  <a:gd name="connsiteX10" fmla="*/ 158753 w 158821"/>
                  <a:gd name="connsiteY10" fmla="*/ 284 h 318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8821" h="318089">
                    <a:moveTo>
                      <a:pt x="158753" y="284"/>
                    </a:moveTo>
                    <a:cubicBezTo>
                      <a:pt x="161399" y="-7124"/>
                      <a:pt x="86257" y="132576"/>
                      <a:pt x="79378" y="149509"/>
                    </a:cubicBezTo>
                    <a:cubicBezTo>
                      <a:pt x="72499" y="166442"/>
                      <a:pt x="116420" y="84951"/>
                      <a:pt x="117478" y="101884"/>
                    </a:cubicBezTo>
                    <a:cubicBezTo>
                      <a:pt x="118536" y="118817"/>
                      <a:pt x="92078" y="216184"/>
                      <a:pt x="85728" y="251109"/>
                    </a:cubicBezTo>
                    <a:cubicBezTo>
                      <a:pt x="79378" y="286034"/>
                      <a:pt x="93666" y="305084"/>
                      <a:pt x="79378" y="311434"/>
                    </a:cubicBezTo>
                    <a:cubicBezTo>
                      <a:pt x="65090" y="317784"/>
                      <a:pt x="532" y="288151"/>
                      <a:pt x="3" y="289209"/>
                    </a:cubicBezTo>
                    <a:cubicBezTo>
                      <a:pt x="-526" y="290267"/>
                      <a:pt x="62974" y="321488"/>
                      <a:pt x="76203" y="317784"/>
                    </a:cubicBezTo>
                    <a:cubicBezTo>
                      <a:pt x="89432" y="314080"/>
                      <a:pt x="74615" y="297147"/>
                      <a:pt x="79378" y="266984"/>
                    </a:cubicBezTo>
                    <a:cubicBezTo>
                      <a:pt x="84140" y="236822"/>
                      <a:pt x="107424" y="148980"/>
                      <a:pt x="104778" y="136809"/>
                    </a:cubicBezTo>
                    <a:cubicBezTo>
                      <a:pt x="102132" y="124638"/>
                      <a:pt x="55565" y="213538"/>
                      <a:pt x="63503" y="193959"/>
                    </a:cubicBezTo>
                    <a:cubicBezTo>
                      <a:pt x="71441" y="174380"/>
                      <a:pt x="156107" y="7692"/>
                      <a:pt x="158753" y="2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3" name="フリーフォーム 602">
                <a:extLst>
                  <a:ext uri="{FF2B5EF4-FFF2-40B4-BE49-F238E27FC236}">
                    <a16:creationId xmlns:a16="http://schemas.microsoft.com/office/drawing/2014/main" id="{D9DF0BC5-0995-ABD7-FC74-CF2C01BD97DB}"/>
                  </a:ext>
                </a:extLst>
              </p:cNvPr>
              <p:cNvSpPr/>
              <p:nvPr/>
            </p:nvSpPr>
            <p:spPr>
              <a:xfrm>
                <a:off x="6232090" y="6085980"/>
                <a:ext cx="114752" cy="394325"/>
              </a:xfrm>
              <a:custGeom>
                <a:avLst/>
                <a:gdLst>
                  <a:gd name="connsiteX0" fmla="*/ 114735 w 114752"/>
                  <a:gd name="connsiteY0" fmla="*/ 495 h 394325"/>
                  <a:gd name="connsiteX1" fmla="*/ 48060 w 114752"/>
                  <a:gd name="connsiteY1" fmla="*/ 137020 h 394325"/>
                  <a:gd name="connsiteX2" fmla="*/ 70285 w 114752"/>
                  <a:gd name="connsiteY2" fmla="*/ 108445 h 394325"/>
                  <a:gd name="connsiteX3" fmla="*/ 44885 w 114752"/>
                  <a:gd name="connsiteY3" fmla="*/ 181470 h 394325"/>
                  <a:gd name="connsiteX4" fmla="*/ 19485 w 114752"/>
                  <a:gd name="connsiteY4" fmla="*/ 305295 h 394325"/>
                  <a:gd name="connsiteX5" fmla="*/ 29010 w 114752"/>
                  <a:gd name="connsiteY5" fmla="*/ 279895 h 394325"/>
                  <a:gd name="connsiteX6" fmla="*/ 435 w 114752"/>
                  <a:gd name="connsiteY6" fmla="*/ 394195 h 394325"/>
                  <a:gd name="connsiteX7" fmla="*/ 13135 w 114752"/>
                  <a:gd name="connsiteY7" fmla="*/ 298945 h 394325"/>
                  <a:gd name="connsiteX8" fmla="*/ 32185 w 114752"/>
                  <a:gd name="connsiteY8" fmla="*/ 137020 h 394325"/>
                  <a:gd name="connsiteX9" fmla="*/ 25835 w 114752"/>
                  <a:gd name="connsiteY9" fmla="*/ 162420 h 394325"/>
                  <a:gd name="connsiteX10" fmla="*/ 54410 w 114752"/>
                  <a:gd name="connsiteY10" fmla="*/ 92570 h 394325"/>
                  <a:gd name="connsiteX11" fmla="*/ 114735 w 114752"/>
                  <a:gd name="connsiteY11" fmla="*/ 495 h 39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4752" h="394325">
                    <a:moveTo>
                      <a:pt x="114735" y="495"/>
                    </a:moveTo>
                    <a:cubicBezTo>
                      <a:pt x="113677" y="7903"/>
                      <a:pt x="55468" y="119028"/>
                      <a:pt x="48060" y="137020"/>
                    </a:cubicBezTo>
                    <a:cubicBezTo>
                      <a:pt x="40652" y="155012"/>
                      <a:pt x="70814" y="101037"/>
                      <a:pt x="70285" y="108445"/>
                    </a:cubicBezTo>
                    <a:cubicBezTo>
                      <a:pt x="69756" y="115853"/>
                      <a:pt x="53352" y="148662"/>
                      <a:pt x="44885" y="181470"/>
                    </a:cubicBezTo>
                    <a:cubicBezTo>
                      <a:pt x="36418" y="214278"/>
                      <a:pt x="22131" y="288891"/>
                      <a:pt x="19485" y="305295"/>
                    </a:cubicBezTo>
                    <a:cubicBezTo>
                      <a:pt x="16839" y="321699"/>
                      <a:pt x="32185" y="265078"/>
                      <a:pt x="29010" y="279895"/>
                    </a:cubicBezTo>
                    <a:cubicBezTo>
                      <a:pt x="25835" y="294712"/>
                      <a:pt x="3081" y="391020"/>
                      <a:pt x="435" y="394195"/>
                    </a:cubicBezTo>
                    <a:cubicBezTo>
                      <a:pt x="-2211" y="397370"/>
                      <a:pt x="7843" y="341807"/>
                      <a:pt x="13135" y="298945"/>
                    </a:cubicBezTo>
                    <a:cubicBezTo>
                      <a:pt x="18427" y="256083"/>
                      <a:pt x="30068" y="159774"/>
                      <a:pt x="32185" y="137020"/>
                    </a:cubicBezTo>
                    <a:cubicBezTo>
                      <a:pt x="34302" y="114266"/>
                      <a:pt x="22131" y="169828"/>
                      <a:pt x="25835" y="162420"/>
                    </a:cubicBezTo>
                    <a:cubicBezTo>
                      <a:pt x="29539" y="155012"/>
                      <a:pt x="41181" y="114266"/>
                      <a:pt x="54410" y="92570"/>
                    </a:cubicBezTo>
                    <a:cubicBezTo>
                      <a:pt x="67639" y="70874"/>
                      <a:pt x="115793" y="-6913"/>
                      <a:pt x="114735" y="4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4" name="フリーフォーム 603">
                <a:extLst>
                  <a:ext uri="{FF2B5EF4-FFF2-40B4-BE49-F238E27FC236}">
                    <a16:creationId xmlns:a16="http://schemas.microsoft.com/office/drawing/2014/main" id="{A57C62A5-5A90-EE29-5705-14410187C189}"/>
                  </a:ext>
                </a:extLst>
              </p:cNvPr>
              <p:cNvSpPr/>
              <p:nvPr/>
            </p:nvSpPr>
            <p:spPr>
              <a:xfrm>
                <a:off x="6238579" y="6165647"/>
                <a:ext cx="321103" cy="330407"/>
              </a:xfrm>
              <a:custGeom>
                <a:avLst/>
                <a:gdLst>
                  <a:gd name="connsiteX0" fmla="*/ 296 w 321103"/>
                  <a:gd name="connsiteY0" fmla="*/ 203 h 330407"/>
                  <a:gd name="connsiteX1" fmla="*/ 178096 w 321103"/>
                  <a:gd name="connsiteY1" fmla="*/ 101803 h 330407"/>
                  <a:gd name="connsiteX2" fmla="*/ 276521 w 321103"/>
                  <a:gd name="connsiteY2" fmla="*/ 149428 h 330407"/>
                  <a:gd name="connsiteX3" fmla="*/ 320971 w 321103"/>
                  <a:gd name="connsiteY3" fmla="*/ 149428 h 330407"/>
                  <a:gd name="connsiteX4" fmla="*/ 289221 w 321103"/>
                  <a:gd name="connsiteY4" fmla="*/ 158953 h 330407"/>
                  <a:gd name="connsiteX5" fmla="*/ 260646 w 321103"/>
                  <a:gd name="connsiteY5" fmla="*/ 184353 h 330407"/>
                  <a:gd name="connsiteX6" fmla="*/ 251121 w 321103"/>
                  <a:gd name="connsiteY6" fmla="*/ 263728 h 330407"/>
                  <a:gd name="connsiteX7" fmla="*/ 254296 w 321103"/>
                  <a:gd name="connsiteY7" fmla="*/ 257378 h 330407"/>
                  <a:gd name="connsiteX8" fmla="*/ 206671 w 321103"/>
                  <a:gd name="connsiteY8" fmla="*/ 330403 h 330407"/>
                  <a:gd name="connsiteX9" fmla="*/ 238421 w 321103"/>
                  <a:gd name="connsiteY9" fmla="*/ 260553 h 330407"/>
                  <a:gd name="connsiteX10" fmla="*/ 260646 w 321103"/>
                  <a:gd name="connsiteY10" fmla="*/ 184353 h 330407"/>
                  <a:gd name="connsiteX11" fmla="*/ 266996 w 321103"/>
                  <a:gd name="connsiteY11" fmla="*/ 171653 h 330407"/>
                  <a:gd name="connsiteX12" fmla="*/ 222546 w 321103"/>
                  <a:gd name="connsiteY12" fmla="*/ 133553 h 330407"/>
                  <a:gd name="connsiteX13" fmla="*/ 98721 w 321103"/>
                  <a:gd name="connsiteY13" fmla="*/ 82753 h 330407"/>
                  <a:gd name="connsiteX14" fmla="*/ 197146 w 321103"/>
                  <a:gd name="connsiteY14" fmla="*/ 120853 h 330407"/>
                  <a:gd name="connsiteX15" fmla="*/ 136821 w 321103"/>
                  <a:gd name="connsiteY15" fmla="*/ 76403 h 330407"/>
                  <a:gd name="connsiteX16" fmla="*/ 296 w 321103"/>
                  <a:gd name="connsiteY16" fmla="*/ 203 h 330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1103" h="330407">
                    <a:moveTo>
                      <a:pt x="296" y="203"/>
                    </a:moveTo>
                    <a:cubicBezTo>
                      <a:pt x="7175" y="4436"/>
                      <a:pt x="132059" y="76932"/>
                      <a:pt x="178096" y="101803"/>
                    </a:cubicBezTo>
                    <a:cubicBezTo>
                      <a:pt x="224133" y="126674"/>
                      <a:pt x="252709" y="141491"/>
                      <a:pt x="276521" y="149428"/>
                    </a:cubicBezTo>
                    <a:cubicBezTo>
                      <a:pt x="300334" y="157366"/>
                      <a:pt x="318854" y="147840"/>
                      <a:pt x="320971" y="149428"/>
                    </a:cubicBezTo>
                    <a:cubicBezTo>
                      <a:pt x="323088" y="151016"/>
                      <a:pt x="299275" y="153132"/>
                      <a:pt x="289221" y="158953"/>
                    </a:cubicBezTo>
                    <a:cubicBezTo>
                      <a:pt x="279167" y="164774"/>
                      <a:pt x="266996" y="166891"/>
                      <a:pt x="260646" y="184353"/>
                    </a:cubicBezTo>
                    <a:cubicBezTo>
                      <a:pt x="254296" y="201815"/>
                      <a:pt x="252179" y="251557"/>
                      <a:pt x="251121" y="263728"/>
                    </a:cubicBezTo>
                    <a:cubicBezTo>
                      <a:pt x="250063" y="275899"/>
                      <a:pt x="261704" y="246266"/>
                      <a:pt x="254296" y="257378"/>
                    </a:cubicBezTo>
                    <a:cubicBezTo>
                      <a:pt x="246888" y="268491"/>
                      <a:pt x="209317" y="329874"/>
                      <a:pt x="206671" y="330403"/>
                    </a:cubicBezTo>
                    <a:cubicBezTo>
                      <a:pt x="204025" y="330932"/>
                      <a:pt x="229425" y="284895"/>
                      <a:pt x="238421" y="260553"/>
                    </a:cubicBezTo>
                    <a:cubicBezTo>
                      <a:pt x="247417" y="236211"/>
                      <a:pt x="260646" y="184353"/>
                      <a:pt x="260646" y="184353"/>
                    </a:cubicBezTo>
                    <a:cubicBezTo>
                      <a:pt x="265409" y="169536"/>
                      <a:pt x="273346" y="180120"/>
                      <a:pt x="266996" y="171653"/>
                    </a:cubicBezTo>
                    <a:cubicBezTo>
                      <a:pt x="260646" y="163186"/>
                      <a:pt x="250592" y="148370"/>
                      <a:pt x="222546" y="133553"/>
                    </a:cubicBezTo>
                    <a:cubicBezTo>
                      <a:pt x="194500" y="118736"/>
                      <a:pt x="102954" y="84870"/>
                      <a:pt x="98721" y="82753"/>
                    </a:cubicBezTo>
                    <a:cubicBezTo>
                      <a:pt x="94488" y="80636"/>
                      <a:pt x="190796" y="121911"/>
                      <a:pt x="197146" y="120853"/>
                    </a:cubicBezTo>
                    <a:cubicBezTo>
                      <a:pt x="203496" y="119795"/>
                      <a:pt x="165396" y="93865"/>
                      <a:pt x="136821" y="76403"/>
                    </a:cubicBezTo>
                    <a:cubicBezTo>
                      <a:pt x="108246" y="58941"/>
                      <a:pt x="-6583" y="-4030"/>
                      <a:pt x="296" y="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5" name="フリーフォーム 604">
                <a:extLst>
                  <a:ext uri="{FF2B5EF4-FFF2-40B4-BE49-F238E27FC236}">
                    <a16:creationId xmlns:a16="http://schemas.microsoft.com/office/drawing/2014/main" id="{C7EAAA04-BC61-78AE-468D-04474D6E9A8A}"/>
                  </a:ext>
                </a:extLst>
              </p:cNvPr>
              <p:cNvSpPr/>
              <p:nvPr/>
            </p:nvSpPr>
            <p:spPr>
              <a:xfrm>
                <a:off x="6134100" y="6308130"/>
                <a:ext cx="320746" cy="206970"/>
              </a:xfrm>
              <a:custGeom>
                <a:avLst/>
                <a:gdLst>
                  <a:gd name="connsiteX0" fmla="*/ 0 w 320746"/>
                  <a:gd name="connsiteY0" fmla="*/ 206970 h 206970"/>
                  <a:gd name="connsiteX1" fmla="*/ 180975 w 320746"/>
                  <a:gd name="connsiteY1" fmla="*/ 165695 h 206970"/>
                  <a:gd name="connsiteX2" fmla="*/ 254000 w 320746"/>
                  <a:gd name="connsiteY2" fmla="*/ 175220 h 206970"/>
                  <a:gd name="connsiteX3" fmla="*/ 171450 w 320746"/>
                  <a:gd name="connsiteY3" fmla="*/ 165695 h 206970"/>
                  <a:gd name="connsiteX4" fmla="*/ 320675 w 320746"/>
                  <a:gd name="connsiteY4" fmla="*/ 194270 h 206970"/>
                  <a:gd name="connsiteX5" fmla="*/ 149225 w 320746"/>
                  <a:gd name="connsiteY5" fmla="*/ 143470 h 206970"/>
                  <a:gd name="connsiteX6" fmla="*/ 101600 w 320746"/>
                  <a:gd name="connsiteY6" fmla="*/ 137120 h 206970"/>
                  <a:gd name="connsiteX7" fmla="*/ 161925 w 320746"/>
                  <a:gd name="connsiteY7" fmla="*/ 595 h 206970"/>
                  <a:gd name="connsiteX8" fmla="*/ 136525 w 320746"/>
                  <a:gd name="connsiteY8" fmla="*/ 89495 h 206970"/>
                  <a:gd name="connsiteX9" fmla="*/ 209550 w 320746"/>
                  <a:gd name="connsiteY9" fmla="*/ 140295 h 206970"/>
                  <a:gd name="connsiteX10" fmla="*/ 257175 w 320746"/>
                  <a:gd name="connsiteY10" fmla="*/ 143470 h 206970"/>
                  <a:gd name="connsiteX11" fmla="*/ 82550 w 320746"/>
                  <a:gd name="connsiteY11" fmla="*/ 159345 h 206970"/>
                  <a:gd name="connsiteX12" fmla="*/ 107950 w 320746"/>
                  <a:gd name="connsiteY12" fmla="*/ 162520 h 206970"/>
                  <a:gd name="connsiteX13" fmla="*/ 73025 w 320746"/>
                  <a:gd name="connsiteY13" fmla="*/ 175220 h 206970"/>
                  <a:gd name="connsiteX14" fmla="*/ 0 w 320746"/>
                  <a:gd name="connsiteY14" fmla="*/ 206970 h 2069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20746" h="206970">
                    <a:moveTo>
                      <a:pt x="0" y="206970"/>
                    </a:moveTo>
                    <a:cubicBezTo>
                      <a:pt x="69321" y="188978"/>
                      <a:pt x="138642" y="170987"/>
                      <a:pt x="180975" y="165695"/>
                    </a:cubicBezTo>
                    <a:lnTo>
                      <a:pt x="254000" y="175220"/>
                    </a:lnTo>
                    <a:cubicBezTo>
                      <a:pt x="252413" y="175220"/>
                      <a:pt x="160337" y="162520"/>
                      <a:pt x="171450" y="165695"/>
                    </a:cubicBezTo>
                    <a:cubicBezTo>
                      <a:pt x="182563" y="168870"/>
                      <a:pt x="324379" y="197974"/>
                      <a:pt x="320675" y="194270"/>
                    </a:cubicBezTo>
                    <a:cubicBezTo>
                      <a:pt x="316971" y="190566"/>
                      <a:pt x="185737" y="152995"/>
                      <a:pt x="149225" y="143470"/>
                    </a:cubicBezTo>
                    <a:cubicBezTo>
                      <a:pt x="112713" y="133945"/>
                      <a:pt x="99483" y="160933"/>
                      <a:pt x="101600" y="137120"/>
                    </a:cubicBezTo>
                    <a:cubicBezTo>
                      <a:pt x="103717" y="113307"/>
                      <a:pt x="156104" y="8532"/>
                      <a:pt x="161925" y="595"/>
                    </a:cubicBezTo>
                    <a:cubicBezTo>
                      <a:pt x="167746" y="-7342"/>
                      <a:pt x="128588" y="66212"/>
                      <a:pt x="136525" y="89495"/>
                    </a:cubicBezTo>
                    <a:cubicBezTo>
                      <a:pt x="144463" y="112778"/>
                      <a:pt x="189442" y="131299"/>
                      <a:pt x="209550" y="140295"/>
                    </a:cubicBezTo>
                    <a:cubicBezTo>
                      <a:pt x="229658" y="149291"/>
                      <a:pt x="278342" y="140295"/>
                      <a:pt x="257175" y="143470"/>
                    </a:cubicBezTo>
                    <a:cubicBezTo>
                      <a:pt x="236008" y="146645"/>
                      <a:pt x="107421" y="156170"/>
                      <a:pt x="82550" y="159345"/>
                    </a:cubicBezTo>
                    <a:cubicBezTo>
                      <a:pt x="57679" y="162520"/>
                      <a:pt x="109538" y="159874"/>
                      <a:pt x="107950" y="162520"/>
                    </a:cubicBezTo>
                    <a:cubicBezTo>
                      <a:pt x="106363" y="165166"/>
                      <a:pt x="85725" y="170987"/>
                      <a:pt x="73025" y="175220"/>
                    </a:cubicBezTo>
                    <a:cubicBezTo>
                      <a:pt x="60325" y="179453"/>
                      <a:pt x="46037" y="183686"/>
                      <a:pt x="0" y="2069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 605">
                <a:extLst>
                  <a:ext uri="{FF2B5EF4-FFF2-40B4-BE49-F238E27FC236}">
                    <a16:creationId xmlns:a16="http://schemas.microsoft.com/office/drawing/2014/main" id="{C1D68E9C-8A66-BDCF-E482-F02DCAB305AB}"/>
                  </a:ext>
                </a:extLst>
              </p:cNvPr>
              <p:cNvSpPr/>
              <p:nvPr/>
            </p:nvSpPr>
            <p:spPr>
              <a:xfrm>
                <a:off x="6286250" y="6299176"/>
                <a:ext cx="197105" cy="130717"/>
              </a:xfrm>
              <a:custGeom>
                <a:avLst/>
                <a:gdLst>
                  <a:gd name="connsiteX0" fmla="*/ 250 w 197105"/>
                  <a:gd name="connsiteY0" fmla="*/ 34949 h 130717"/>
                  <a:gd name="connsiteX1" fmla="*/ 127250 w 197105"/>
                  <a:gd name="connsiteY1" fmla="*/ 38124 h 130717"/>
                  <a:gd name="connsiteX2" fmla="*/ 143125 w 197105"/>
                  <a:gd name="connsiteY2" fmla="*/ 60349 h 130717"/>
                  <a:gd name="connsiteX3" fmla="*/ 197100 w 197105"/>
                  <a:gd name="connsiteY3" fmla="*/ 57174 h 130717"/>
                  <a:gd name="connsiteX4" fmla="*/ 146300 w 197105"/>
                  <a:gd name="connsiteY4" fmla="*/ 104799 h 130717"/>
                  <a:gd name="connsiteX5" fmla="*/ 130425 w 197105"/>
                  <a:gd name="connsiteY5" fmla="*/ 130199 h 130717"/>
                  <a:gd name="connsiteX6" fmla="*/ 190750 w 197105"/>
                  <a:gd name="connsiteY6" fmla="*/ 82574 h 130717"/>
                  <a:gd name="connsiteX7" fmla="*/ 155825 w 197105"/>
                  <a:gd name="connsiteY7" fmla="*/ 44474 h 130717"/>
                  <a:gd name="connsiteX8" fmla="*/ 85975 w 197105"/>
                  <a:gd name="connsiteY8" fmla="*/ 24 h 130717"/>
                  <a:gd name="connsiteX9" fmla="*/ 155825 w 197105"/>
                  <a:gd name="connsiteY9" fmla="*/ 38124 h 130717"/>
                  <a:gd name="connsiteX10" fmla="*/ 95500 w 197105"/>
                  <a:gd name="connsiteY10" fmla="*/ 31774 h 130717"/>
                  <a:gd name="connsiteX11" fmla="*/ 250 w 197105"/>
                  <a:gd name="connsiteY11" fmla="*/ 34949 h 130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7105" h="130717">
                    <a:moveTo>
                      <a:pt x="250" y="34949"/>
                    </a:moveTo>
                    <a:cubicBezTo>
                      <a:pt x="5541" y="36007"/>
                      <a:pt x="103438" y="33891"/>
                      <a:pt x="127250" y="38124"/>
                    </a:cubicBezTo>
                    <a:cubicBezTo>
                      <a:pt x="151062" y="42357"/>
                      <a:pt x="131483" y="57174"/>
                      <a:pt x="143125" y="60349"/>
                    </a:cubicBezTo>
                    <a:cubicBezTo>
                      <a:pt x="154767" y="63524"/>
                      <a:pt x="196571" y="49766"/>
                      <a:pt x="197100" y="57174"/>
                    </a:cubicBezTo>
                    <a:cubicBezTo>
                      <a:pt x="197629" y="64582"/>
                      <a:pt x="157413" y="92628"/>
                      <a:pt x="146300" y="104799"/>
                    </a:cubicBezTo>
                    <a:cubicBezTo>
                      <a:pt x="135187" y="116970"/>
                      <a:pt x="123017" y="133903"/>
                      <a:pt x="130425" y="130199"/>
                    </a:cubicBezTo>
                    <a:cubicBezTo>
                      <a:pt x="137833" y="126495"/>
                      <a:pt x="186517" y="96861"/>
                      <a:pt x="190750" y="82574"/>
                    </a:cubicBezTo>
                    <a:cubicBezTo>
                      <a:pt x="194983" y="68287"/>
                      <a:pt x="173287" y="58232"/>
                      <a:pt x="155825" y="44474"/>
                    </a:cubicBezTo>
                    <a:cubicBezTo>
                      <a:pt x="138363" y="30716"/>
                      <a:pt x="85975" y="1082"/>
                      <a:pt x="85975" y="24"/>
                    </a:cubicBezTo>
                    <a:cubicBezTo>
                      <a:pt x="85975" y="-1034"/>
                      <a:pt x="154238" y="32832"/>
                      <a:pt x="155825" y="38124"/>
                    </a:cubicBezTo>
                    <a:cubicBezTo>
                      <a:pt x="157412" y="43416"/>
                      <a:pt x="116137" y="31245"/>
                      <a:pt x="95500" y="31774"/>
                    </a:cubicBezTo>
                    <a:cubicBezTo>
                      <a:pt x="74863" y="32303"/>
                      <a:pt x="-5041" y="33891"/>
                      <a:pt x="250" y="349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7" name="フリーフォーム 606">
                <a:extLst>
                  <a:ext uri="{FF2B5EF4-FFF2-40B4-BE49-F238E27FC236}">
                    <a16:creationId xmlns:a16="http://schemas.microsoft.com/office/drawing/2014/main" id="{075DF25F-2422-CBBB-ADA5-8886E0FA5F91}"/>
                  </a:ext>
                </a:extLst>
              </p:cNvPr>
              <p:cNvSpPr/>
              <p:nvPr/>
            </p:nvSpPr>
            <p:spPr>
              <a:xfrm>
                <a:off x="6283268" y="6308558"/>
                <a:ext cx="169211" cy="104976"/>
              </a:xfrm>
              <a:custGeom>
                <a:avLst/>
                <a:gdLst>
                  <a:gd name="connsiteX0" fmla="*/ 168332 w 169211"/>
                  <a:gd name="connsiteY0" fmla="*/ 167 h 104976"/>
                  <a:gd name="connsiteX1" fmla="*/ 79432 w 169211"/>
                  <a:gd name="connsiteY1" fmla="*/ 22392 h 104976"/>
                  <a:gd name="connsiteX2" fmla="*/ 57 w 169211"/>
                  <a:gd name="connsiteY2" fmla="*/ 35092 h 104976"/>
                  <a:gd name="connsiteX3" fmla="*/ 66732 w 169211"/>
                  <a:gd name="connsiteY3" fmla="*/ 31917 h 104976"/>
                  <a:gd name="connsiteX4" fmla="*/ 69907 w 169211"/>
                  <a:gd name="connsiteY4" fmla="*/ 63667 h 104976"/>
                  <a:gd name="connsiteX5" fmla="*/ 127057 w 169211"/>
                  <a:gd name="connsiteY5" fmla="*/ 104942 h 104976"/>
                  <a:gd name="connsiteX6" fmla="*/ 69907 w 169211"/>
                  <a:gd name="connsiteY6" fmla="*/ 70017 h 104976"/>
                  <a:gd name="connsiteX7" fmla="*/ 69907 w 169211"/>
                  <a:gd name="connsiteY7" fmla="*/ 31917 h 104976"/>
                  <a:gd name="connsiteX8" fmla="*/ 22282 w 169211"/>
                  <a:gd name="connsiteY8" fmla="*/ 35092 h 104976"/>
                  <a:gd name="connsiteX9" fmla="*/ 168332 w 169211"/>
                  <a:gd name="connsiteY9" fmla="*/ 167 h 1049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211" h="104976">
                    <a:moveTo>
                      <a:pt x="168332" y="167"/>
                    </a:moveTo>
                    <a:cubicBezTo>
                      <a:pt x="177857" y="-1950"/>
                      <a:pt x="107478" y="16571"/>
                      <a:pt x="79432" y="22392"/>
                    </a:cubicBezTo>
                    <a:cubicBezTo>
                      <a:pt x="51386" y="28213"/>
                      <a:pt x="2174" y="33504"/>
                      <a:pt x="57" y="35092"/>
                    </a:cubicBezTo>
                    <a:cubicBezTo>
                      <a:pt x="-2060" y="36680"/>
                      <a:pt x="55090" y="27155"/>
                      <a:pt x="66732" y="31917"/>
                    </a:cubicBezTo>
                    <a:cubicBezTo>
                      <a:pt x="78374" y="36679"/>
                      <a:pt x="59853" y="51496"/>
                      <a:pt x="69907" y="63667"/>
                    </a:cubicBezTo>
                    <a:cubicBezTo>
                      <a:pt x="79961" y="75838"/>
                      <a:pt x="127057" y="103884"/>
                      <a:pt x="127057" y="104942"/>
                    </a:cubicBezTo>
                    <a:cubicBezTo>
                      <a:pt x="127057" y="106000"/>
                      <a:pt x="79432" y="82188"/>
                      <a:pt x="69907" y="70017"/>
                    </a:cubicBezTo>
                    <a:cubicBezTo>
                      <a:pt x="60382" y="57846"/>
                      <a:pt x="77844" y="37738"/>
                      <a:pt x="69907" y="31917"/>
                    </a:cubicBezTo>
                    <a:cubicBezTo>
                      <a:pt x="61970" y="26096"/>
                      <a:pt x="9582" y="36679"/>
                      <a:pt x="22282" y="35092"/>
                    </a:cubicBezTo>
                    <a:cubicBezTo>
                      <a:pt x="34982" y="33505"/>
                      <a:pt x="158807" y="2284"/>
                      <a:pt x="168332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8" name="フリーフォーム 607">
                <a:extLst>
                  <a:ext uri="{FF2B5EF4-FFF2-40B4-BE49-F238E27FC236}">
                    <a16:creationId xmlns:a16="http://schemas.microsoft.com/office/drawing/2014/main" id="{ADD754F7-2CE8-A517-D6E9-B4B0D08DC473}"/>
                  </a:ext>
                </a:extLst>
              </p:cNvPr>
              <p:cNvSpPr/>
              <p:nvPr/>
            </p:nvSpPr>
            <p:spPr>
              <a:xfrm>
                <a:off x="6390794" y="6321387"/>
                <a:ext cx="79892" cy="93206"/>
              </a:xfrm>
              <a:custGeom>
                <a:avLst/>
                <a:gdLst>
                  <a:gd name="connsiteX0" fmla="*/ 79856 w 79892"/>
                  <a:gd name="connsiteY0" fmla="*/ 38 h 93206"/>
                  <a:gd name="connsiteX1" fmla="*/ 13181 w 79892"/>
                  <a:gd name="connsiteY1" fmla="*/ 34963 h 93206"/>
                  <a:gd name="connsiteX2" fmla="*/ 10006 w 79892"/>
                  <a:gd name="connsiteY2" fmla="*/ 92113 h 93206"/>
                  <a:gd name="connsiteX3" fmla="*/ 3656 w 79892"/>
                  <a:gd name="connsiteY3" fmla="*/ 73063 h 93206"/>
                  <a:gd name="connsiteX4" fmla="*/ 35406 w 79892"/>
                  <a:gd name="connsiteY4" fmla="*/ 79413 h 93206"/>
                  <a:gd name="connsiteX5" fmla="*/ 57631 w 79892"/>
                  <a:gd name="connsiteY5" fmla="*/ 57188 h 93206"/>
                  <a:gd name="connsiteX6" fmla="*/ 10006 w 79892"/>
                  <a:gd name="connsiteY6" fmla="*/ 92113 h 93206"/>
                  <a:gd name="connsiteX7" fmla="*/ 481 w 79892"/>
                  <a:gd name="connsiteY7" fmla="*/ 12738 h 93206"/>
                  <a:gd name="connsiteX8" fmla="*/ 3656 w 79892"/>
                  <a:gd name="connsiteY8" fmla="*/ 73063 h 93206"/>
                  <a:gd name="connsiteX9" fmla="*/ 22706 w 79892"/>
                  <a:gd name="connsiteY9" fmla="*/ 28613 h 93206"/>
                  <a:gd name="connsiteX10" fmla="*/ 79856 w 79892"/>
                  <a:gd name="connsiteY10" fmla="*/ 38 h 932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9892" h="93206">
                    <a:moveTo>
                      <a:pt x="79856" y="38"/>
                    </a:moveTo>
                    <a:cubicBezTo>
                      <a:pt x="78268" y="1096"/>
                      <a:pt x="24823" y="19617"/>
                      <a:pt x="13181" y="34963"/>
                    </a:cubicBezTo>
                    <a:cubicBezTo>
                      <a:pt x="1539" y="50309"/>
                      <a:pt x="11593" y="85763"/>
                      <a:pt x="10006" y="92113"/>
                    </a:cubicBezTo>
                    <a:cubicBezTo>
                      <a:pt x="8418" y="98463"/>
                      <a:pt x="-577" y="75180"/>
                      <a:pt x="3656" y="73063"/>
                    </a:cubicBezTo>
                    <a:cubicBezTo>
                      <a:pt x="7889" y="70946"/>
                      <a:pt x="26410" y="82059"/>
                      <a:pt x="35406" y="79413"/>
                    </a:cubicBezTo>
                    <a:cubicBezTo>
                      <a:pt x="44402" y="76767"/>
                      <a:pt x="61864" y="55071"/>
                      <a:pt x="57631" y="57188"/>
                    </a:cubicBezTo>
                    <a:cubicBezTo>
                      <a:pt x="53398" y="59305"/>
                      <a:pt x="19531" y="99521"/>
                      <a:pt x="10006" y="92113"/>
                    </a:cubicBezTo>
                    <a:cubicBezTo>
                      <a:pt x="481" y="84705"/>
                      <a:pt x="1539" y="15913"/>
                      <a:pt x="481" y="12738"/>
                    </a:cubicBezTo>
                    <a:cubicBezTo>
                      <a:pt x="-577" y="9563"/>
                      <a:pt x="-48" y="70417"/>
                      <a:pt x="3656" y="73063"/>
                    </a:cubicBezTo>
                    <a:cubicBezTo>
                      <a:pt x="7360" y="75709"/>
                      <a:pt x="15298" y="37080"/>
                      <a:pt x="22706" y="28613"/>
                    </a:cubicBezTo>
                    <a:cubicBezTo>
                      <a:pt x="30114" y="20146"/>
                      <a:pt x="81444" y="-1020"/>
                      <a:pt x="79856" y="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9" name="フリーフォーム 608">
                <a:extLst>
                  <a:ext uri="{FF2B5EF4-FFF2-40B4-BE49-F238E27FC236}">
                    <a16:creationId xmlns:a16="http://schemas.microsoft.com/office/drawing/2014/main" id="{03176A39-67A6-A19C-1C74-4283655BCD97}"/>
                  </a:ext>
                </a:extLst>
              </p:cNvPr>
              <p:cNvSpPr/>
              <p:nvPr/>
            </p:nvSpPr>
            <p:spPr>
              <a:xfrm>
                <a:off x="6364782" y="6082547"/>
                <a:ext cx="450845" cy="178662"/>
              </a:xfrm>
              <a:custGeom>
                <a:avLst/>
                <a:gdLst>
                  <a:gd name="connsiteX0" fmla="*/ 448768 w 450845"/>
                  <a:gd name="connsiteY0" fmla="*/ 753 h 178662"/>
                  <a:gd name="connsiteX1" fmla="*/ 166193 w 450845"/>
                  <a:gd name="connsiteY1" fmla="*/ 83303 h 178662"/>
                  <a:gd name="connsiteX2" fmla="*/ 248743 w 450845"/>
                  <a:gd name="connsiteY2" fmla="*/ 73778 h 178662"/>
                  <a:gd name="connsiteX3" fmla="*/ 70943 w 450845"/>
                  <a:gd name="connsiteY3" fmla="*/ 134103 h 178662"/>
                  <a:gd name="connsiteX4" fmla="*/ 1093 w 450845"/>
                  <a:gd name="connsiteY4" fmla="*/ 178553 h 178662"/>
                  <a:gd name="connsiteX5" fmla="*/ 118568 w 450845"/>
                  <a:gd name="connsiteY5" fmla="*/ 121403 h 178662"/>
                  <a:gd name="connsiteX6" fmla="*/ 64593 w 450845"/>
                  <a:gd name="connsiteY6" fmla="*/ 175378 h 178662"/>
                  <a:gd name="connsiteX7" fmla="*/ 147143 w 450845"/>
                  <a:gd name="connsiteY7" fmla="*/ 89653 h 178662"/>
                  <a:gd name="connsiteX8" fmla="*/ 140793 w 450845"/>
                  <a:gd name="connsiteY8" fmla="*/ 96003 h 178662"/>
                  <a:gd name="connsiteX9" fmla="*/ 331293 w 450845"/>
                  <a:gd name="connsiteY9" fmla="*/ 13453 h 178662"/>
                  <a:gd name="connsiteX10" fmla="*/ 137618 w 450845"/>
                  <a:gd name="connsiteY10" fmla="*/ 64253 h 178662"/>
                  <a:gd name="connsiteX11" fmla="*/ 286843 w 450845"/>
                  <a:gd name="connsiteY11" fmla="*/ 42028 h 178662"/>
                  <a:gd name="connsiteX12" fmla="*/ 448768 w 450845"/>
                  <a:gd name="connsiteY12" fmla="*/ 753 h 178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0845" h="178662">
                    <a:moveTo>
                      <a:pt x="448768" y="753"/>
                    </a:moveTo>
                    <a:cubicBezTo>
                      <a:pt x="428660" y="7632"/>
                      <a:pt x="199530" y="71132"/>
                      <a:pt x="166193" y="83303"/>
                    </a:cubicBezTo>
                    <a:cubicBezTo>
                      <a:pt x="132856" y="95474"/>
                      <a:pt x="264618" y="65311"/>
                      <a:pt x="248743" y="73778"/>
                    </a:cubicBezTo>
                    <a:cubicBezTo>
                      <a:pt x="232868" y="82245"/>
                      <a:pt x="112218" y="116641"/>
                      <a:pt x="70943" y="134103"/>
                    </a:cubicBezTo>
                    <a:cubicBezTo>
                      <a:pt x="29668" y="151566"/>
                      <a:pt x="-6844" y="180670"/>
                      <a:pt x="1093" y="178553"/>
                    </a:cubicBezTo>
                    <a:cubicBezTo>
                      <a:pt x="9030" y="176436"/>
                      <a:pt x="107985" y="121932"/>
                      <a:pt x="118568" y="121403"/>
                    </a:cubicBezTo>
                    <a:cubicBezTo>
                      <a:pt x="129151" y="120874"/>
                      <a:pt x="59830" y="180670"/>
                      <a:pt x="64593" y="175378"/>
                    </a:cubicBezTo>
                    <a:cubicBezTo>
                      <a:pt x="69355" y="170086"/>
                      <a:pt x="134443" y="102882"/>
                      <a:pt x="147143" y="89653"/>
                    </a:cubicBezTo>
                    <a:cubicBezTo>
                      <a:pt x="159843" y="76424"/>
                      <a:pt x="110101" y="108703"/>
                      <a:pt x="140793" y="96003"/>
                    </a:cubicBezTo>
                    <a:cubicBezTo>
                      <a:pt x="171485" y="83303"/>
                      <a:pt x="331822" y="18745"/>
                      <a:pt x="331293" y="13453"/>
                    </a:cubicBezTo>
                    <a:cubicBezTo>
                      <a:pt x="330764" y="8161"/>
                      <a:pt x="145026" y="59491"/>
                      <a:pt x="137618" y="64253"/>
                    </a:cubicBezTo>
                    <a:cubicBezTo>
                      <a:pt x="130210" y="69016"/>
                      <a:pt x="236043" y="47849"/>
                      <a:pt x="286843" y="42028"/>
                    </a:cubicBezTo>
                    <a:cubicBezTo>
                      <a:pt x="337643" y="36207"/>
                      <a:pt x="468876" y="-6126"/>
                      <a:pt x="448768" y="7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0" name="フリーフォーム 609">
                <a:extLst>
                  <a:ext uri="{FF2B5EF4-FFF2-40B4-BE49-F238E27FC236}">
                    <a16:creationId xmlns:a16="http://schemas.microsoft.com/office/drawing/2014/main" id="{C762AB73-6555-19C1-CDDE-46E9081FDB7D}"/>
                  </a:ext>
                </a:extLst>
              </p:cNvPr>
              <p:cNvSpPr/>
              <p:nvPr/>
            </p:nvSpPr>
            <p:spPr>
              <a:xfrm>
                <a:off x="6588102" y="6110486"/>
                <a:ext cx="441602" cy="219513"/>
              </a:xfrm>
              <a:custGeom>
                <a:avLst/>
                <a:gdLst>
                  <a:gd name="connsiteX0" fmla="*/ 23 w 441602"/>
                  <a:gd name="connsiteY0" fmla="*/ 23614 h 219513"/>
                  <a:gd name="connsiteX1" fmla="*/ 155598 w 441602"/>
                  <a:gd name="connsiteY1" fmla="*/ 1389 h 219513"/>
                  <a:gd name="connsiteX2" fmla="*/ 225448 w 441602"/>
                  <a:gd name="connsiteY2" fmla="*/ 71239 h 219513"/>
                  <a:gd name="connsiteX3" fmla="*/ 187348 w 441602"/>
                  <a:gd name="connsiteY3" fmla="*/ 39489 h 219513"/>
                  <a:gd name="connsiteX4" fmla="*/ 279423 w 441602"/>
                  <a:gd name="connsiteY4" fmla="*/ 102989 h 219513"/>
                  <a:gd name="connsiteX5" fmla="*/ 438173 w 441602"/>
                  <a:gd name="connsiteY5" fmla="*/ 217289 h 219513"/>
                  <a:gd name="connsiteX6" fmla="*/ 374673 w 441602"/>
                  <a:gd name="connsiteY6" fmla="*/ 169664 h 219513"/>
                  <a:gd name="connsiteX7" fmla="*/ 215923 w 441602"/>
                  <a:gd name="connsiteY7" fmla="*/ 61714 h 219513"/>
                  <a:gd name="connsiteX8" fmla="*/ 158773 w 441602"/>
                  <a:gd name="connsiteY8" fmla="*/ 4564 h 219513"/>
                  <a:gd name="connsiteX9" fmla="*/ 66698 w 441602"/>
                  <a:gd name="connsiteY9" fmla="*/ 26789 h 219513"/>
                  <a:gd name="connsiteX10" fmla="*/ 142898 w 441602"/>
                  <a:gd name="connsiteY10" fmla="*/ 10914 h 219513"/>
                  <a:gd name="connsiteX11" fmla="*/ 23 w 441602"/>
                  <a:gd name="connsiteY11" fmla="*/ 23614 h 219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1602" h="219513">
                    <a:moveTo>
                      <a:pt x="23" y="23614"/>
                    </a:moveTo>
                    <a:cubicBezTo>
                      <a:pt x="2140" y="22026"/>
                      <a:pt x="118027" y="-6548"/>
                      <a:pt x="155598" y="1389"/>
                    </a:cubicBezTo>
                    <a:cubicBezTo>
                      <a:pt x="193169" y="9326"/>
                      <a:pt x="220156" y="64889"/>
                      <a:pt x="225448" y="71239"/>
                    </a:cubicBezTo>
                    <a:cubicBezTo>
                      <a:pt x="230740" y="77589"/>
                      <a:pt x="178352" y="34197"/>
                      <a:pt x="187348" y="39489"/>
                    </a:cubicBezTo>
                    <a:cubicBezTo>
                      <a:pt x="196344" y="44781"/>
                      <a:pt x="237619" y="73356"/>
                      <a:pt x="279423" y="102989"/>
                    </a:cubicBezTo>
                    <a:cubicBezTo>
                      <a:pt x="321227" y="132622"/>
                      <a:pt x="422298" y="206177"/>
                      <a:pt x="438173" y="217289"/>
                    </a:cubicBezTo>
                    <a:cubicBezTo>
                      <a:pt x="454048" y="228402"/>
                      <a:pt x="411715" y="195593"/>
                      <a:pt x="374673" y="169664"/>
                    </a:cubicBezTo>
                    <a:cubicBezTo>
                      <a:pt x="337631" y="143735"/>
                      <a:pt x="251906" y="89231"/>
                      <a:pt x="215923" y="61714"/>
                    </a:cubicBezTo>
                    <a:cubicBezTo>
                      <a:pt x="179940" y="34197"/>
                      <a:pt x="183644" y="10385"/>
                      <a:pt x="158773" y="4564"/>
                    </a:cubicBezTo>
                    <a:lnTo>
                      <a:pt x="66698" y="26789"/>
                    </a:lnTo>
                    <a:cubicBezTo>
                      <a:pt x="64052" y="27847"/>
                      <a:pt x="149248" y="13031"/>
                      <a:pt x="142898" y="10914"/>
                    </a:cubicBezTo>
                    <a:cubicBezTo>
                      <a:pt x="136548" y="8797"/>
                      <a:pt x="-2094" y="25202"/>
                      <a:pt x="23" y="236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1" name="フリーフォーム 610">
                <a:extLst>
                  <a:ext uri="{FF2B5EF4-FFF2-40B4-BE49-F238E27FC236}">
                    <a16:creationId xmlns:a16="http://schemas.microsoft.com/office/drawing/2014/main" id="{CD1EEF84-1EA8-DA1C-CB00-F58039D5934B}"/>
                  </a:ext>
                </a:extLst>
              </p:cNvPr>
              <p:cNvSpPr/>
              <p:nvPr/>
            </p:nvSpPr>
            <p:spPr>
              <a:xfrm>
                <a:off x="6528760" y="6092573"/>
                <a:ext cx="592823" cy="503101"/>
              </a:xfrm>
              <a:custGeom>
                <a:avLst/>
                <a:gdLst>
                  <a:gd name="connsiteX0" fmla="*/ 2215 w 592823"/>
                  <a:gd name="connsiteY0" fmla="*/ 32002 h 503101"/>
                  <a:gd name="connsiteX1" fmla="*/ 262565 w 592823"/>
                  <a:gd name="connsiteY1" fmla="*/ 16127 h 503101"/>
                  <a:gd name="connsiteX2" fmla="*/ 230815 w 592823"/>
                  <a:gd name="connsiteY2" fmla="*/ 3427 h 503101"/>
                  <a:gd name="connsiteX3" fmla="*/ 326065 w 592823"/>
                  <a:gd name="connsiteY3" fmla="*/ 82802 h 503101"/>
                  <a:gd name="connsiteX4" fmla="*/ 465765 w 592823"/>
                  <a:gd name="connsiteY4" fmla="*/ 200277 h 503101"/>
                  <a:gd name="connsiteX5" fmla="*/ 446715 w 592823"/>
                  <a:gd name="connsiteY5" fmla="*/ 178052 h 503101"/>
                  <a:gd name="connsiteX6" fmla="*/ 545140 w 592823"/>
                  <a:gd name="connsiteY6" fmla="*/ 247902 h 503101"/>
                  <a:gd name="connsiteX7" fmla="*/ 538790 w 592823"/>
                  <a:gd name="connsiteY7" fmla="*/ 292352 h 503101"/>
                  <a:gd name="connsiteX8" fmla="*/ 554665 w 592823"/>
                  <a:gd name="connsiteY8" fmla="*/ 251077 h 503101"/>
                  <a:gd name="connsiteX9" fmla="*/ 545140 w 592823"/>
                  <a:gd name="connsiteY9" fmla="*/ 330452 h 503101"/>
                  <a:gd name="connsiteX10" fmla="*/ 564190 w 592823"/>
                  <a:gd name="connsiteY10" fmla="*/ 387602 h 503101"/>
                  <a:gd name="connsiteX11" fmla="*/ 551490 w 592823"/>
                  <a:gd name="connsiteY11" fmla="*/ 374902 h 503101"/>
                  <a:gd name="connsiteX12" fmla="*/ 592765 w 592823"/>
                  <a:gd name="connsiteY12" fmla="*/ 473327 h 503101"/>
                  <a:gd name="connsiteX13" fmla="*/ 561015 w 592823"/>
                  <a:gd name="connsiteY13" fmla="*/ 501902 h 503101"/>
                  <a:gd name="connsiteX14" fmla="*/ 580065 w 592823"/>
                  <a:gd name="connsiteY14" fmla="*/ 441577 h 503101"/>
                  <a:gd name="connsiteX15" fmla="*/ 554665 w 592823"/>
                  <a:gd name="connsiteY15" fmla="*/ 390777 h 503101"/>
                  <a:gd name="connsiteX16" fmla="*/ 529265 w 592823"/>
                  <a:gd name="connsiteY16" fmla="*/ 286002 h 503101"/>
                  <a:gd name="connsiteX17" fmla="*/ 507040 w 592823"/>
                  <a:gd name="connsiteY17" fmla="*/ 251077 h 503101"/>
                  <a:gd name="connsiteX18" fmla="*/ 389565 w 592823"/>
                  <a:gd name="connsiteY18" fmla="*/ 139952 h 503101"/>
                  <a:gd name="connsiteX19" fmla="*/ 268915 w 592823"/>
                  <a:gd name="connsiteY19" fmla="*/ 41527 h 503101"/>
                  <a:gd name="connsiteX20" fmla="*/ 310190 w 592823"/>
                  <a:gd name="connsiteY20" fmla="*/ 38352 h 503101"/>
                  <a:gd name="connsiteX21" fmla="*/ 300665 w 592823"/>
                  <a:gd name="connsiteY21" fmla="*/ 16127 h 503101"/>
                  <a:gd name="connsiteX22" fmla="*/ 145090 w 592823"/>
                  <a:gd name="connsiteY22" fmla="*/ 6602 h 503101"/>
                  <a:gd name="connsiteX23" fmla="*/ 2215 w 592823"/>
                  <a:gd name="connsiteY23" fmla="*/ 32002 h 503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592823" h="503101">
                    <a:moveTo>
                      <a:pt x="2215" y="32002"/>
                    </a:moveTo>
                    <a:cubicBezTo>
                      <a:pt x="21794" y="33589"/>
                      <a:pt x="224465" y="20889"/>
                      <a:pt x="262565" y="16127"/>
                    </a:cubicBezTo>
                    <a:cubicBezTo>
                      <a:pt x="300665" y="11364"/>
                      <a:pt x="220232" y="-7685"/>
                      <a:pt x="230815" y="3427"/>
                    </a:cubicBezTo>
                    <a:cubicBezTo>
                      <a:pt x="241398" y="14539"/>
                      <a:pt x="326065" y="82802"/>
                      <a:pt x="326065" y="82802"/>
                    </a:cubicBezTo>
                    <a:lnTo>
                      <a:pt x="465765" y="200277"/>
                    </a:lnTo>
                    <a:cubicBezTo>
                      <a:pt x="485873" y="216152"/>
                      <a:pt x="433486" y="170115"/>
                      <a:pt x="446715" y="178052"/>
                    </a:cubicBezTo>
                    <a:cubicBezTo>
                      <a:pt x="459944" y="185989"/>
                      <a:pt x="529794" y="228852"/>
                      <a:pt x="545140" y="247902"/>
                    </a:cubicBezTo>
                    <a:cubicBezTo>
                      <a:pt x="560486" y="266952"/>
                      <a:pt x="537203" y="291823"/>
                      <a:pt x="538790" y="292352"/>
                    </a:cubicBezTo>
                    <a:cubicBezTo>
                      <a:pt x="540377" y="292881"/>
                      <a:pt x="553607" y="244727"/>
                      <a:pt x="554665" y="251077"/>
                    </a:cubicBezTo>
                    <a:cubicBezTo>
                      <a:pt x="555723" y="257427"/>
                      <a:pt x="543553" y="307698"/>
                      <a:pt x="545140" y="330452"/>
                    </a:cubicBezTo>
                    <a:cubicBezTo>
                      <a:pt x="546727" y="353206"/>
                      <a:pt x="563132" y="380194"/>
                      <a:pt x="564190" y="387602"/>
                    </a:cubicBezTo>
                    <a:cubicBezTo>
                      <a:pt x="565248" y="395010"/>
                      <a:pt x="546727" y="360614"/>
                      <a:pt x="551490" y="374902"/>
                    </a:cubicBezTo>
                    <a:cubicBezTo>
                      <a:pt x="556253" y="389190"/>
                      <a:pt x="591178" y="452160"/>
                      <a:pt x="592765" y="473327"/>
                    </a:cubicBezTo>
                    <a:cubicBezTo>
                      <a:pt x="594352" y="494494"/>
                      <a:pt x="563132" y="507194"/>
                      <a:pt x="561015" y="501902"/>
                    </a:cubicBezTo>
                    <a:cubicBezTo>
                      <a:pt x="558898" y="496610"/>
                      <a:pt x="581123" y="460098"/>
                      <a:pt x="580065" y="441577"/>
                    </a:cubicBezTo>
                    <a:cubicBezTo>
                      <a:pt x="579007" y="423056"/>
                      <a:pt x="563132" y="416706"/>
                      <a:pt x="554665" y="390777"/>
                    </a:cubicBezTo>
                    <a:cubicBezTo>
                      <a:pt x="546198" y="364848"/>
                      <a:pt x="537203" y="309285"/>
                      <a:pt x="529265" y="286002"/>
                    </a:cubicBezTo>
                    <a:cubicBezTo>
                      <a:pt x="521328" y="262719"/>
                      <a:pt x="530323" y="275419"/>
                      <a:pt x="507040" y="251077"/>
                    </a:cubicBezTo>
                    <a:cubicBezTo>
                      <a:pt x="483757" y="226735"/>
                      <a:pt x="429252" y="174877"/>
                      <a:pt x="389565" y="139952"/>
                    </a:cubicBezTo>
                    <a:cubicBezTo>
                      <a:pt x="349878" y="105027"/>
                      <a:pt x="282144" y="58460"/>
                      <a:pt x="268915" y="41527"/>
                    </a:cubicBezTo>
                    <a:cubicBezTo>
                      <a:pt x="255686" y="24594"/>
                      <a:pt x="304898" y="42585"/>
                      <a:pt x="310190" y="38352"/>
                    </a:cubicBezTo>
                    <a:cubicBezTo>
                      <a:pt x="315482" y="34119"/>
                      <a:pt x="328182" y="21419"/>
                      <a:pt x="300665" y="16127"/>
                    </a:cubicBezTo>
                    <a:cubicBezTo>
                      <a:pt x="273148" y="10835"/>
                      <a:pt x="192186" y="3427"/>
                      <a:pt x="145090" y="6602"/>
                    </a:cubicBezTo>
                    <a:cubicBezTo>
                      <a:pt x="97994" y="9777"/>
                      <a:pt x="-17364" y="30415"/>
                      <a:pt x="2215" y="320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0" name="フリーフォーム 579">
                <a:extLst>
                  <a:ext uri="{FF2B5EF4-FFF2-40B4-BE49-F238E27FC236}">
                    <a16:creationId xmlns:a16="http://schemas.microsoft.com/office/drawing/2014/main" id="{B72D3919-A7DB-34DB-C7C4-1393451FB868}"/>
                  </a:ext>
                </a:extLst>
              </p:cNvPr>
              <p:cNvSpPr/>
              <p:nvPr/>
            </p:nvSpPr>
            <p:spPr>
              <a:xfrm>
                <a:off x="7416647" y="6086475"/>
                <a:ext cx="62515" cy="282645"/>
              </a:xfrm>
              <a:custGeom>
                <a:avLst/>
                <a:gdLst>
                  <a:gd name="connsiteX0" fmla="*/ 6503 w 62515"/>
                  <a:gd name="connsiteY0" fmla="*/ 0 h 282645"/>
                  <a:gd name="connsiteX1" fmla="*/ 47778 w 62515"/>
                  <a:gd name="connsiteY1" fmla="*/ 146050 h 282645"/>
                  <a:gd name="connsiteX2" fmla="*/ 50953 w 62515"/>
                  <a:gd name="connsiteY2" fmla="*/ 107950 h 282645"/>
                  <a:gd name="connsiteX3" fmla="*/ 38253 w 62515"/>
                  <a:gd name="connsiteY3" fmla="*/ 209550 h 282645"/>
                  <a:gd name="connsiteX4" fmla="*/ 153 w 62515"/>
                  <a:gd name="connsiteY4" fmla="*/ 282575 h 282645"/>
                  <a:gd name="connsiteX5" fmla="*/ 54128 w 62515"/>
                  <a:gd name="connsiteY5" fmla="*/ 196850 h 282645"/>
                  <a:gd name="connsiteX6" fmla="*/ 60478 w 62515"/>
                  <a:gd name="connsiteY6" fmla="*/ 171450 h 282645"/>
                  <a:gd name="connsiteX7" fmla="*/ 35078 w 62515"/>
                  <a:gd name="connsiteY7" fmla="*/ 111125 h 282645"/>
                  <a:gd name="connsiteX8" fmla="*/ 41428 w 62515"/>
                  <a:gd name="connsiteY8" fmla="*/ 146050 h 282645"/>
                  <a:gd name="connsiteX9" fmla="*/ 6503 w 62515"/>
                  <a:gd name="connsiteY9" fmla="*/ 0 h 28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2515" h="282645">
                    <a:moveTo>
                      <a:pt x="6503" y="0"/>
                    </a:moveTo>
                    <a:cubicBezTo>
                      <a:pt x="7561" y="0"/>
                      <a:pt x="40370" y="128058"/>
                      <a:pt x="47778" y="146050"/>
                    </a:cubicBezTo>
                    <a:cubicBezTo>
                      <a:pt x="55186" y="164042"/>
                      <a:pt x="52541" y="97367"/>
                      <a:pt x="50953" y="107950"/>
                    </a:cubicBezTo>
                    <a:cubicBezTo>
                      <a:pt x="49366" y="118533"/>
                      <a:pt x="46720" y="180446"/>
                      <a:pt x="38253" y="209550"/>
                    </a:cubicBezTo>
                    <a:cubicBezTo>
                      <a:pt x="29786" y="238654"/>
                      <a:pt x="-2493" y="284692"/>
                      <a:pt x="153" y="282575"/>
                    </a:cubicBezTo>
                    <a:cubicBezTo>
                      <a:pt x="2799" y="280458"/>
                      <a:pt x="44074" y="215371"/>
                      <a:pt x="54128" y="196850"/>
                    </a:cubicBezTo>
                    <a:cubicBezTo>
                      <a:pt x="64182" y="178329"/>
                      <a:pt x="63653" y="185737"/>
                      <a:pt x="60478" y="171450"/>
                    </a:cubicBezTo>
                    <a:cubicBezTo>
                      <a:pt x="57303" y="157163"/>
                      <a:pt x="38253" y="115358"/>
                      <a:pt x="35078" y="111125"/>
                    </a:cubicBezTo>
                    <a:cubicBezTo>
                      <a:pt x="31903" y="106892"/>
                      <a:pt x="45132" y="158750"/>
                      <a:pt x="41428" y="146050"/>
                    </a:cubicBezTo>
                    <a:cubicBezTo>
                      <a:pt x="37724" y="133350"/>
                      <a:pt x="5445" y="0"/>
                      <a:pt x="65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2" name="フリーフォーム 611">
                <a:extLst>
                  <a:ext uri="{FF2B5EF4-FFF2-40B4-BE49-F238E27FC236}">
                    <a16:creationId xmlns:a16="http://schemas.microsoft.com/office/drawing/2014/main" id="{E6C44F9E-3B86-18FC-18DC-582843388F05}"/>
                  </a:ext>
                </a:extLst>
              </p:cNvPr>
              <p:cNvSpPr/>
              <p:nvPr/>
            </p:nvSpPr>
            <p:spPr>
              <a:xfrm>
                <a:off x="7156450" y="6149975"/>
                <a:ext cx="244619" cy="82566"/>
              </a:xfrm>
              <a:custGeom>
                <a:avLst/>
                <a:gdLst>
                  <a:gd name="connsiteX0" fmla="*/ 0 w 244619"/>
                  <a:gd name="connsiteY0" fmla="*/ 0 h 82566"/>
                  <a:gd name="connsiteX1" fmla="*/ 104775 w 244619"/>
                  <a:gd name="connsiteY1" fmla="*/ 57150 h 82566"/>
                  <a:gd name="connsiteX2" fmla="*/ 44450 w 244619"/>
                  <a:gd name="connsiteY2" fmla="*/ 44450 h 82566"/>
                  <a:gd name="connsiteX3" fmla="*/ 161925 w 244619"/>
                  <a:gd name="connsiteY3" fmla="*/ 73025 h 82566"/>
                  <a:gd name="connsiteX4" fmla="*/ 184150 w 244619"/>
                  <a:gd name="connsiteY4" fmla="*/ 76200 h 82566"/>
                  <a:gd name="connsiteX5" fmla="*/ 209550 w 244619"/>
                  <a:gd name="connsiteY5" fmla="*/ 41275 h 82566"/>
                  <a:gd name="connsiteX6" fmla="*/ 206375 w 244619"/>
                  <a:gd name="connsiteY6" fmla="*/ 73025 h 82566"/>
                  <a:gd name="connsiteX7" fmla="*/ 244475 w 244619"/>
                  <a:gd name="connsiteY7" fmla="*/ 12700 h 82566"/>
                  <a:gd name="connsiteX8" fmla="*/ 219075 w 244619"/>
                  <a:gd name="connsiteY8" fmla="*/ 66675 h 82566"/>
                  <a:gd name="connsiteX9" fmla="*/ 209550 w 244619"/>
                  <a:gd name="connsiteY9" fmla="*/ 82550 h 82566"/>
                  <a:gd name="connsiteX10" fmla="*/ 104775 w 244619"/>
                  <a:gd name="connsiteY10" fmla="*/ 69850 h 82566"/>
                  <a:gd name="connsiteX11" fmla="*/ 133350 w 244619"/>
                  <a:gd name="connsiteY11" fmla="*/ 79375 h 82566"/>
                  <a:gd name="connsiteX12" fmla="*/ 0 w 244619"/>
                  <a:gd name="connsiteY12" fmla="*/ 0 h 82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4619" h="82566">
                    <a:moveTo>
                      <a:pt x="0" y="0"/>
                    </a:moveTo>
                    <a:cubicBezTo>
                      <a:pt x="48683" y="24871"/>
                      <a:pt x="97367" y="49742"/>
                      <a:pt x="104775" y="57150"/>
                    </a:cubicBezTo>
                    <a:cubicBezTo>
                      <a:pt x="112183" y="64558"/>
                      <a:pt x="34925" y="41804"/>
                      <a:pt x="44450" y="44450"/>
                    </a:cubicBezTo>
                    <a:cubicBezTo>
                      <a:pt x="53975" y="47096"/>
                      <a:pt x="138642" y="67733"/>
                      <a:pt x="161925" y="73025"/>
                    </a:cubicBezTo>
                    <a:cubicBezTo>
                      <a:pt x="185208" y="78317"/>
                      <a:pt x="176213" y="81492"/>
                      <a:pt x="184150" y="76200"/>
                    </a:cubicBezTo>
                    <a:cubicBezTo>
                      <a:pt x="192087" y="70908"/>
                      <a:pt x="205846" y="41804"/>
                      <a:pt x="209550" y="41275"/>
                    </a:cubicBezTo>
                    <a:cubicBezTo>
                      <a:pt x="213254" y="40746"/>
                      <a:pt x="200554" y="77787"/>
                      <a:pt x="206375" y="73025"/>
                    </a:cubicBezTo>
                    <a:cubicBezTo>
                      <a:pt x="212196" y="68263"/>
                      <a:pt x="242358" y="13758"/>
                      <a:pt x="244475" y="12700"/>
                    </a:cubicBezTo>
                    <a:cubicBezTo>
                      <a:pt x="246592" y="11642"/>
                      <a:pt x="224896" y="55033"/>
                      <a:pt x="219075" y="66675"/>
                    </a:cubicBezTo>
                    <a:cubicBezTo>
                      <a:pt x="213254" y="78317"/>
                      <a:pt x="228600" y="82021"/>
                      <a:pt x="209550" y="82550"/>
                    </a:cubicBezTo>
                    <a:cubicBezTo>
                      <a:pt x="190500" y="83079"/>
                      <a:pt x="117475" y="70379"/>
                      <a:pt x="104775" y="69850"/>
                    </a:cubicBezTo>
                    <a:cubicBezTo>
                      <a:pt x="92075" y="69321"/>
                      <a:pt x="133350" y="79375"/>
                      <a:pt x="133350" y="793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3" name="フリーフォーム 612">
                <a:extLst>
                  <a:ext uri="{FF2B5EF4-FFF2-40B4-BE49-F238E27FC236}">
                    <a16:creationId xmlns:a16="http://schemas.microsoft.com/office/drawing/2014/main" id="{BD5ACA59-6A28-F3F6-19D6-B5DA13C716E3}"/>
                  </a:ext>
                </a:extLst>
              </p:cNvPr>
              <p:cNvSpPr/>
              <p:nvPr/>
            </p:nvSpPr>
            <p:spPr>
              <a:xfrm>
                <a:off x="7140367" y="6137206"/>
                <a:ext cx="165388" cy="393937"/>
              </a:xfrm>
              <a:custGeom>
                <a:avLst/>
                <a:gdLst>
                  <a:gd name="connsiteX0" fmla="*/ 44658 w 165388"/>
                  <a:gd name="connsiteY0" fmla="*/ 69 h 393937"/>
                  <a:gd name="connsiteX1" fmla="*/ 9733 w 165388"/>
                  <a:gd name="connsiteY1" fmla="*/ 117544 h 393937"/>
                  <a:gd name="connsiteX2" fmla="*/ 28783 w 165388"/>
                  <a:gd name="connsiteY2" fmla="*/ 88969 h 393937"/>
                  <a:gd name="connsiteX3" fmla="*/ 208 w 165388"/>
                  <a:gd name="connsiteY3" fmla="*/ 146119 h 393937"/>
                  <a:gd name="connsiteX4" fmla="*/ 41483 w 165388"/>
                  <a:gd name="connsiteY4" fmla="*/ 165169 h 393937"/>
                  <a:gd name="connsiteX5" fmla="*/ 9733 w 165388"/>
                  <a:gd name="connsiteY5" fmla="*/ 161994 h 393937"/>
                  <a:gd name="connsiteX6" fmla="*/ 108158 w 165388"/>
                  <a:gd name="connsiteY6" fmla="*/ 187394 h 393937"/>
                  <a:gd name="connsiteX7" fmla="*/ 127208 w 165388"/>
                  <a:gd name="connsiteY7" fmla="*/ 235019 h 393937"/>
                  <a:gd name="connsiteX8" fmla="*/ 133558 w 165388"/>
                  <a:gd name="connsiteY8" fmla="*/ 209619 h 393937"/>
                  <a:gd name="connsiteX9" fmla="*/ 127208 w 165388"/>
                  <a:gd name="connsiteY9" fmla="*/ 288994 h 393937"/>
                  <a:gd name="connsiteX10" fmla="*/ 146258 w 165388"/>
                  <a:gd name="connsiteY10" fmla="*/ 285819 h 393937"/>
                  <a:gd name="connsiteX11" fmla="*/ 92283 w 165388"/>
                  <a:gd name="connsiteY11" fmla="*/ 349319 h 393937"/>
                  <a:gd name="connsiteX12" fmla="*/ 63708 w 165388"/>
                  <a:gd name="connsiteY12" fmla="*/ 393769 h 393937"/>
                  <a:gd name="connsiteX13" fmla="*/ 139908 w 165388"/>
                  <a:gd name="connsiteY13" fmla="*/ 333444 h 393937"/>
                  <a:gd name="connsiteX14" fmla="*/ 165308 w 165388"/>
                  <a:gd name="connsiteY14" fmla="*/ 301694 h 393937"/>
                  <a:gd name="connsiteX15" fmla="*/ 146258 w 165388"/>
                  <a:gd name="connsiteY15" fmla="*/ 241369 h 393937"/>
                  <a:gd name="connsiteX16" fmla="*/ 101808 w 165388"/>
                  <a:gd name="connsiteY16" fmla="*/ 203269 h 393937"/>
                  <a:gd name="connsiteX17" fmla="*/ 28783 w 165388"/>
                  <a:gd name="connsiteY17" fmla="*/ 165169 h 393937"/>
                  <a:gd name="connsiteX18" fmla="*/ 25608 w 165388"/>
                  <a:gd name="connsiteY18" fmla="*/ 114369 h 393937"/>
                  <a:gd name="connsiteX19" fmla="*/ 208 w 165388"/>
                  <a:gd name="connsiteY19" fmla="*/ 136594 h 393937"/>
                  <a:gd name="connsiteX20" fmla="*/ 44658 w 165388"/>
                  <a:gd name="connsiteY20" fmla="*/ 69 h 393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5388" h="393937">
                    <a:moveTo>
                      <a:pt x="44658" y="69"/>
                    </a:moveTo>
                    <a:cubicBezTo>
                      <a:pt x="46245" y="-3106"/>
                      <a:pt x="12379" y="102727"/>
                      <a:pt x="9733" y="117544"/>
                    </a:cubicBezTo>
                    <a:cubicBezTo>
                      <a:pt x="7087" y="132361"/>
                      <a:pt x="30370" y="84207"/>
                      <a:pt x="28783" y="88969"/>
                    </a:cubicBezTo>
                    <a:cubicBezTo>
                      <a:pt x="27196" y="93731"/>
                      <a:pt x="-1909" y="133419"/>
                      <a:pt x="208" y="146119"/>
                    </a:cubicBezTo>
                    <a:cubicBezTo>
                      <a:pt x="2325" y="158819"/>
                      <a:pt x="39895" y="162523"/>
                      <a:pt x="41483" y="165169"/>
                    </a:cubicBezTo>
                    <a:cubicBezTo>
                      <a:pt x="43070" y="167815"/>
                      <a:pt x="-1379" y="158290"/>
                      <a:pt x="9733" y="161994"/>
                    </a:cubicBezTo>
                    <a:cubicBezTo>
                      <a:pt x="20845" y="165698"/>
                      <a:pt x="88579" y="175223"/>
                      <a:pt x="108158" y="187394"/>
                    </a:cubicBezTo>
                    <a:cubicBezTo>
                      <a:pt x="127737" y="199565"/>
                      <a:pt x="122975" y="231315"/>
                      <a:pt x="127208" y="235019"/>
                    </a:cubicBezTo>
                    <a:cubicBezTo>
                      <a:pt x="131441" y="238723"/>
                      <a:pt x="133558" y="200623"/>
                      <a:pt x="133558" y="209619"/>
                    </a:cubicBezTo>
                    <a:cubicBezTo>
                      <a:pt x="133558" y="218615"/>
                      <a:pt x="127208" y="288994"/>
                      <a:pt x="127208" y="288994"/>
                    </a:cubicBezTo>
                    <a:cubicBezTo>
                      <a:pt x="129325" y="301694"/>
                      <a:pt x="152079" y="275765"/>
                      <a:pt x="146258" y="285819"/>
                    </a:cubicBezTo>
                    <a:cubicBezTo>
                      <a:pt x="140437" y="295873"/>
                      <a:pt x="106041" y="331327"/>
                      <a:pt x="92283" y="349319"/>
                    </a:cubicBezTo>
                    <a:cubicBezTo>
                      <a:pt x="78525" y="367311"/>
                      <a:pt x="55771" y="396415"/>
                      <a:pt x="63708" y="393769"/>
                    </a:cubicBezTo>
                    <a:cubicBezTo>
                      <a:pt x="71645" y="391123"/>
                      <a:pt x="122975" y="348790"/>
                      <a:pt x="139908" y="333444"/>
                    </a:cubicBezTo>
                    <a:cubicBezTo>
                      <a:pt x="156841" y="318098"/>
                      <a:pt x="164250" y="317040"/>
                      <a:pt x="165308" y="301694"/>
                    </a:cubicBezTo>
                    <a:cubicBezTo>
                      <a:pt x="166366" y="286348"/>
                      <a:pt x="156841" y="257773"/>
                      <a:pt x="146258" y="241369"/>
                    </a:cubicBezTo>
                    <a:cubicBezTo>
                      <a:pt x="135675" y="224965"/>
                      <a:pt x="121387" y="215969"/>
                      <a:pt x="101808" y="203269"/>
                    </a:cubicBezTo>
                    <a:cubicBezTo>
                      <a:pt x="82229" y="190569"/>
                      <a:pt x="41483" y="179986"/>
                      <a:pt x="28783" y="165169"/>
                    </a:cubicBezTo>
                    <a:cubicBezTo>
                      <a:pt x="16083" y="150352"/>
                      <a:pt x="30370" y="119131"/>
                      <a:pt x="25608" y="114369"/>
                    </a:cubicBezTo>
                    <a:cubicBezTo>
                      <a:pt x="20846" y="109607"/>
                      <a:pt x="-2438" y="151940"/>
                      <a:pt x="208" y="136594"/>
                    </a:cubicBezTo>
                    <a:cubicBezTo>
                      <a:pt x="2854" y="121248"/>
                      <a:pt x="43071" y="3244"/>
                      <a:pt x="44658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4" name="フリーフォーム 613">
                <a:extLst>
                  <a:ext uri="{FF2B5EF4-FFF2-40B4-BE49-F238E27FC236}">
                    <a16:creationId xmlns:a16="http://schemas.microsoft.com/office/drawing/2014/main" id="{5883FEC9-89B9-76EA-9F7A-F096183909BE}"/>
                  </a:ext>
                </a:extLst>
              </p:cNvPr>
              <p:cNvSpPr/>
              <p:nvPr/>
            </p:nvSpPr>
            <p:spPr>
              <a:xfrm>
                <a:off x="7397264" y="6200766"/>
                <a:ext cx="35561" cy="259736"/>
              </a:xfrm>
              <a:custGeom>
                <a:avLst/>
                <a:gdLst>
                  <a:gd name="connsiteX0" fmla="*/ 486 w 35561"/>
                  <a:gd name="connsiteY0" fmla="*/ 9 h 259736"/>
                  <a:gd name="connsiteX1" fmla="*/ 6836 w 35561"/>
                  <a:gd name="connsiteY1" fmla="*/ 95259 h 259736"/>
                  <a:gd name="connsiteX2" fmla="*/ 19536 w 35561"/>
                  <a:gd name="connsiteY2" fmla="*/ 66684 h 259736"/>
                  <a:gd name="connsiteX3" fmla="*/ 22711 w 35561"/>
                  <a:gd name="connsiteY3" fmla="*/ 114309 h 259736"/>
                  <a:gd name="connsiteX4" fmla="*/ 35411 w 35561"/>
                  <a:gd name="connsiteY4" fmla="*/ 257184 h 259736"/>
                  <a:gd name="connsiteX5" fmla="*/ 29061 w 35561"/>
                  <a:gd name="connsiteY5" fmla="*/ 196859 h 259736"/>
                  <a:gd name="connsiteX6" fmla="*/ 19536 w 35561"/>
                  <a:gd name="connsiteY6" fmla="*/ 82559 h 259736"/>
                  <a:gd name="connsiteX7" fmla="*/ 19536 w 35561"/>
                  <a:gd name="connsiteY7" fmla="*/ 101609 h 259736"/>
                  <a:gd name="connsiteX8" fmla="*/ 486 w 35561"/>
                  <a:gd name="connsiteY8" fmla="*/ 9 h 259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561" h="259736">
                    <a:moveTo>
                      <a:pt x="486" y="9"/>
                    </a:moveTo>
                    <a:cubicBezTo>
                      <a:pt x="-1631" y="-1049"/>
                      <a:pt x="3661" y="84146"/>
                      <a:pt x="6836" y="95259"/>
                    </a:cubicBezTo>
                    <a:cubicBezTo>
                      <a:pt x="10011" y="106372"/>
                      <a:pt x="16890" y="63509"/>
                      <a:pt x="19536" y="66684"/>
                    </a:cubicBezTo>
                    <a:cubicBezTo>
                      <a:pt x="22182" y="69859"/>
                      <a:pt x="20065" y="82559"/>
                      <a:pt x="22711" y="114309"/>
                    </a:cubicBezTo>
                    <a:cubicBezTo>
                      <a:pt x="25357" y="146059"/>
                      <a:pt x="34353" y="243426"/>
                      <a:pt x="35411" y="257184"/>
                    </a:cubicBezTo>
                    <a:cubicBezTo>
                      <a:pt x="36469" y="270942"/>
                      <a:pt x="31707" y="225963"/>
                      <a:pt x="29061" y="196859"/>
                    </a:cubicBezTo>
                    <a:cubicBezTo>
                      <a:pt x="26415" y="167755"/>
                      <a:pt x="21124" y="98434"/>
                      <a:pt x="19536" y="82559"/>
                    </a:cubicBezTo>
                    <a:cubicBezTo>
                      <a:pt x="17949" y="66684"/>
                      <a:pt x="22711" y="109547"/>
                      <a:pt x="19536" y="101609"/>
                    </a:cubicBezTo>
                    <a:cubicBezTo>
                      <a:pt x="16361" y="93671"/>
                      <a:pt x="2603" y="1067"/>
                      <a:pt x="486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5" name="フリーフォーム 614">
                <a:extLst>
                  <a:ext uri="{FF2B5EF4-FFF2-40B4-BE49-F238E27FC236}">
                    <a16:creationId xmlns:a16="http://schemas.microsoft.com/office/drawing/2014/main" id="{E060CFA4-9939-6324-5E34-7D74F265E87A}"/>
                  </a:ext>
                </a:extLst>
              </p:cNvPr>
              <p:cNvSpPr/>
              <p:nvPr/>
            </p:nvSpPr>
            <p:spPr>
              <a:xfrm>
                <a:off x="7368578" y="6258706"/>
                <a:ext cx="61153" cy="469119"/>
              </a:xfrm>
              <a:custGeom>
                <a:avLst/>
                <a:gdLst>
                  <a:gd name="connsiteX0" fmla="*/ 597 w 61153"/>
                  <a:gd name="connsiteY0" fmla="*/ 2394 h 469119"/>
                  <a:gd name="connsiteX1" fmla="*/ 22822 w 61153"/>
                  <a:gd name="connsiteY1" fmla="*/ 215119 h 469119"/>
                  <a:gd name="connsiteX2" fmla="*/ 25997 w 61153"/>
                  <a:gd name="connsiteY2" fmla="*/ 183369 h 469119"/>
                  <a:gd name="connsiteX3" fmla="*/ 48222 w 61153"/>
                  <a:gd name="connsiteY3" fmla="*/ 373869 h 469119"/>
                  <a:gd name="connsiteX4" fmla="*/ 60922 w 61153"/>
                  <a:gd name="connsiteY4" fmla="*/ 469119 h 469119"/>
                  <a:gd name="connsiteX5" fmla="*/ 54572 w 61153"/>
                  <a:gd name="connsiteY5" fmla="*/ 373869 h 469119"/>
                  <a:gd name="connsiteX6" fmla="*/ 32347 w 61153"/>
                  <a:gd name="connsiteY6" fmla="*/ 196069 h 469119"/>
                  <a:gd name="connsiteX7" fmla="*/ 16472 w 61153"/>
                  <a:gd name="connsiteY7" fmla="*/ 116694 h 469119"/>
                  <a:gd name="connsiteX8" fmla="*/ 19647 w 61153"/>
                  <a:gd name="connsiteY8" fmla="*/ 196069 h 469119"/>
                  <a:gd name="connsiteX9" fmla="*/ 6947 w 61153"/>
                  <a:gd name="connsiteY9" fmla="*/ 103994 h 469119"/>
                  <a:gd name="connsiteX10" fmla="*/ 597 w 61153"/>
                  <a:gd name="connsiteY10" fmla="*/ 2394 h 469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153" h="469119">
                    <a:moveTo>
                      <a:pt x="597" y="2394"/>
                    </a:moveTo>
                    <a:cubicBezTo>
                      <a:pt x="3243" y="20915"/>
                      <a:pt x="18589" y="184957"/>
                      <a:pt x="22822" y="215119"/>
                    </a:cubicBezTo>
                    <a:cubicBezTo>
                      <a:pt x="27055" y="245281"/>
                      <a:pt x="21764" y="156911"/>
                      <a:pt x="25997" y="183369"/>
                    </a:cubicBezTo>
                    <a:cubicBezTo>
                      <a:pt x="30230" y="209827"/>
                      <a:pt x="42401" y="326244"/>
                      <a:pt x="48222" y="373869"/>
                    </a:cubicBezTo>
                    <a:cubicBezTo>
                      <a:pt x="54043" y="421494"/>
                      <a:pt x="59864" y="469119"/>
                      <a:pt x="60922" y="469119"/>
                    </a:cubicBezTo>
                    <a:cubicBezTo>
                      <a:pt x="61980" y="469119"/>
                      <a:pt x="59334" y="419377"/>
                      <a:pt x="54572" y="373869"/>
                    </a:cubicBezTo>
                    <a:cubicBezTo>
                      <a:pt x="49810" y="328361"/>
                      <a:pt x="38697" y="238931"/>
                      <a:pt x="32347" y="196069"/>
                    </a:cubicBezTo>
                    <a:cubicBezTo>
                      <a:pt x="25997" y="153207"/>
                      <a:pt x="18589" y="116694"/>
                      <a:pt x="16472" y="116694"/>
                    </a:cubicBezTo>
                    <a:cubicBezTo>
                      <a:pt x="14355" y="116694"/>
                      <a:pt x="21235" y="198186"/>
                      <a:pt x="19647" y="196069"/>
                    </a:cubicBezTo>
                    <a:cubicBezTo>
                      <a:pt x="18059" y="193952"/>
                      <a:pt x="9064" y="129923"/>
                      <a:pt x="6947" y="103994"/>
                    </a:cubicBezTo>
                    <a:cubicBezTo>
                      <a:pt x="4830" y="78065"/>
                      <a:pt x="-2049" y="-16127"/>
                      <a:pt x="597" y="23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6" name="フリーフォーム 615">
                <a:extLst>
                  <a:ext uri="{FF2B5EF4-FFF2-40B4-BE49-F238E27FC236}">
                    <a16:creationId xmlns:a16="http://schemas.microsoft.com/office/drawing/2014/main" id="{C8F0BC80-A2AA-98F4-5145-202485F0E193}"/>
                  </a:ext>
                </a:extLst>
              </p:cNvPr>
              <p:cNvSpPr/>
              <p:nvPr/>
            </p:nvSpPr>
            <p:spPr>
              <a:xfrm>
                <a:off x="7445368" y="6203923"/>
                <a:ext cx="74570" cy="365345"/>
              </a:xfrm>
              <a:custGeom>
                <a:avLst/>
                <a:gdLst>
                  <a:gd name="connsiteX0" fmla="*/ 41282 w 74570"/>
                  <a:gd name="connsiteY0" fmla="*/ 27 h 365345"/>
                  <a:gd name="connsiteX1" fmla="*/ 53982 w 74570"/>
                  <a:gd name="connsiteY1" fmla="*/ 146077 h 365345"/>
                  <a:gd name="connsiteX2" fmla="*/ 60332 w 74570"/>
                  <a:gd name="connsiteY2" fmla="*/ 107977 h 365345"/>
                  <a:gd name="connsiteX3" fmla="*/ 34932 w 74570"/>
                  <a:gd name="connsiteY3" fmla="*/ 222277 h 365345"/>
                  <a:gd name="connsiteX4" fmla="*/ 60332 w 74570"/>
                  <a:gd name="connsiteY4" fmla="*/ 177827 h 365345"/>
                  <a:gd name="connsiteX5" fmla="*/ 38107 w 74570"/>
                  <a:gd name="connsiteY5" fmla="*/ 269902 h 365345"/>
                  <a:gd name="connsiteX6" fmla="*/ 7 w 74570"/>
                  <a:gd name="connsiteY6" fmla="*/ 365152 h 365345"/>
                  <a:gd name="connsiteX7" fmla="*/ 41282 w 74570"/>
                  <a:gd name="connsiteY7" fmla="*/ 292127 h 365345"/>
                  <a:gd name="connsiteX8" fmla="*/ 66682 w 74570"/>
                  <a:gd name="connsiteY8" fmla="*/ 206402 h 365345"/>
                  <a:gd name="connsiteX9" fmla="*/ 41282 w 74570"/>
                  <a:gd name="connsiteY9" fmla="*/ 234977 h 365345"/>
                  <a:gd name="connsiteX10" fmla="*/ 73032 w 74570"/>
                  <a:gd name="connsiteY10" fmla="*/ 114327 h 365345"/>
                  <a:gd name="connsiteX11" fmla="*/ 66682 w 74570"/>
                  <a:gd name="connsiteY11" fmla="*/ 133377 h 365345"/>
                  <a:gd name="connsiteX12" fmla="*/ 41282 w 74570"/>
                  <a:gd name="connsiteY12" fmla="*/ 27 h 36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4570" h="365345">
                    <a:moveTo>
                      <a:pt x="41282" y="27"/>
                    </a:moveTo>
                    <a:cubicBezTo>
                      <a:pt x="39165" y="2144"/>
                      <a:pt x="50807" y="128085"/>
                      <a:pt x="53982" y="146077"/>
                    </a:cubicBezTo>
                    <a:cubicBezTo>
                      <a:pt x="57157" y="164069"/>
                      <a:pt x="63507" y="95277"/>
                      <a:pt x="60332" y="107977"/>
                    </a:cubicBezTo>
                    <a:cubicBezTo>
                      <a:pt x="57157" y="120677"/>
                      <a:pt x="34932" y="210635"/>
                      <a:pt x="34932" y="222277"/>
                    </a:cubicBezTo>
                    <a:cubicBezTo>
                      <a:pt x="34932" y="233919"/>
                      <a:pt x="59803" y="169890"/>
                      <a:pt x="60332" y="177827"/>
                    </a:cubicBezTo>
                    <a:cubicBezTo>
                      <a:pt x="60861" y="185765"/>
                      <a:pt x="48161" y="238681"/>
                      <a:pt x="38107" y="269902"/>
                    </a:cubicBezTo>
                    <a:cubicBezTo>
                      <a:pt x="28053" y="301123"/>
                      <a:pt x="-522" y="361448"/>
                      <a:pt x="7" y="365152"/>
                    </a:cubicBezTo>
                    <a:cubicBezTo>
                      <a:pt x="536" y="368856"/>
                      <a:pt x="30169" y="318585"/>
                      <a:pt x="41282" y="292127"/>
                    </a:cubicBezTo>
                    <a:cubicBezTo>
                      <a:pt x="52395" y="265669"/>
                      <a:pt x="66682" y="215927"/>
                      <a:pt x="66682" y="206402"/>
                    </a:cubicBezTo>
                    <a:cubicBezTo>
                      <a:pt x="66682" y="196877"/>
                      <a:pt x="40224" y="250323"/>
                      <a:pt x="41282" y="234977"/>
                    </a:cubicBezTo>
                    <a:cubicBezTo>
                      <a:pt x="42340" y="219631"/>
                      <a:pt x="68799" y="131260"/>
                      <a:pt x="73032" y="114327"/>
                    </a:cubicBezTo>
                    <a:cubicBezTo>
                      <a:pt x="77265" y="97394"/>
                      <a:pt x="71974" y="147664"/>
                      <a:pt x="66682" y="133377"/>
                    </a:cubicBezTo>
                    <a:cubicBezTo>
                      <a:pt x="61390" y="119090"/>
                      <a:pt x="43399" y="-2090"/>
                      <a:pt x="41282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7" name="フリーフォーム 616">
                <a:extLst>
                  <a:ext uri="{FF2B5EF4-FFF2-40B4-BE49-F238E27FC236}">
                    <a16:creationId xmlns:a16="http://schemas.microsoft.com/office/drawing/2014/main" id="{5423AF7D-1A57-996C-5968-8DE3CC418D1D}"/>
                  </a:ext>
                </a:extLst>
              </p:cNvPr>
              <p:cNvSpPr/>
              <p:nvPr/>
            </p:nvSpPr>
            <p:spPr>
              <a:xfrm>
                <a:off x="7200873" y="6203906"/>
                <a:ext cx="111339" cy="104840"/>
              </a:xfrm>
              <a:custGeom>
                <a:avLst/>
                <a:gdLst>
                  <a:gd name="connsiteX0" fmla="*/ 27 w 111339"/>
                  <a:gd name="connsiteY0" fmla="*/ 44 h 104840"/>
                  <a:gd name="connsiteX1" fmla="*/ 85752 w 111339"/>
                  <a:gd name="connsiteY1" fmla="*/ 54019 h 104840"/>
                  <a:gd name="connsiteX2" fmla="*/ 111152 w 111339"/>
                  <a:gd name="connsiteY2" fmla="*/ 85769 h 104840"/>
                  <a:gd name="connsiteX3" fmla="*/ 76227 w 111339"/>
                  <a:gd name="connsiteY3" fmla="*/ 104819 h 104840"/>
                  <a:gd name="connsiteX4" fmla="*/ 107977 w 111339"/>
                  <a:gd name="connsiteY4" fmla="*/ 88944 h 104840"/>
                  <a:gd name="connsiteX5" fmla="*/ 95277 w 111339"/>
                  <a:gd name="connsiteY5" fmla="*/ 63544 h 104840"/>
                  <a:gd name="connsiteX6" fmla="*/ 27 w 111339"/>
                  <a:gd name="connsiteY6" fmla="*/ 44 h 10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1339" h="104840">
                    <a:moveTo>
                      <a:pt x="27" y="44"/>
                    </a:moveTo>
                    <a:cubicBezTo>
                      <a:pt x="-1560" y="-1543"/>
                      <a:pt x="67231" y="39732"/>
                      <a:pt x="85752" y="54019"/>
                    </a:cubicBezTo>
                    <a:cubicBezTo>
                      <a:pt x="104273" y="68306"/>
                      <a:pt x="112739" y="77302"/>
                      <a:pt x="111152" y="85769"/>
                    </a:cubicBezTo>
                    <a:cubicBezTo>
                      <a:pt x="109565" y="94236"/>
                      <a:pt x="76756" y="104290"/>
                      <a:pt x="76227" y="104819"/>
                    </a:cubicBezTo>
                    <a:cubicBezTo>
                      <a:pt x="75698" y="105348"/>
                      <a:pt x="104802" y="95823"/>
                      <a:pt x="107977" y="88944"/>
                    </a:cubicBezTo>
                    <a:cubicBezTo>
                      <a:pt x="111152" y="82065"/>
                      <a:pt x="111152" y="74127"/>
                      <a:pt x="95277" y="63544"/>
                    </a:cubicBezTo>
                    <a:lnTo>
                      <a:pt x="27" y="4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8" name="フリーフォーム 617">
                <a:extLst>
                  <a:ext uri="{FF2B5EF4-FFF2-40B4-BE49-F238E27FC236}">
                    <a16:creationId xmlns:a16="http://schemas.microsoft.com/office/drawing/2014/main" id="{6D0E01B2-35A4-D505-2AF8-C07AD5AE7E16}"/>
                  </a:ext>
                </a:extLst>
              </p:cNvPr>
              <p:cNvSpPr/>
              <p:nvPr/>
            </p:nvSpPr>
            <p:spPr>
              <a:xfrm>
                <a:off x="7181819" y="6223000"/>
                <a:ext cx="120111" cy="98612"/>
              </a:xfrm>
              <a:custGeom>
                <a:avLst/>
                <a:gdLst>
                  <a:gd name="connsiteX0" fmla="*/ 31 w 120111"/>
                  <a:gd name="connsiteY0" fmla="*/ 0 h 98612"/>
                  <a:gd name="connsiteX1" fmla="*/ 76231 w 120111"/>
                  <a:gd name="connsiteY1" fmla="*/ 44450 h 98612"/>
                  <a:gd name="connsiteX2" fmla="*/ 111156 w 120111"/>
                  <a:gd name="connsiteY2" fmla="*/ 98425 h 98612"/>
                  <a:gd name="connsiteX3" fmla="*/ 117506 w 120111"/>
                  <a:gd name="connsiteY3" fmla="*/ 63500 h 98612"/>
                  <a:gd name="connsiteX4" fmla="*/ 117506 w 120111"/>
                  <a:gd name="connsiteY4" fmla="*/ 69850 h 98612"/>
                  <a:gd name="connsiteX5" fmla="*/ 85756 w 120111"/>
                  <a:gd name="connsiteY5" fmla="*/ 44450 h 98612"/>
                  <a:gd name="connsiteX6" fmla="*/ 31 w 120111"/>
                  <a:gd name="connsiteY6" fmla="*/ 0 h 98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0111" h="98612">
                    <a:moveTo>
                      <a:pt x="31" y="0"/>
                    </a:moveTo>
                    <a:cubicBezTo>
                      <a:pt x="-1556" y="0"/>
                      <a:pt x="57710" y="28046"/>
                      <a:pt x="76231" y="44450"/>
                    </a:cubicBezTo>
                    <a:cubicBezTo>
                      <a:pt x="94752" y="60854"/>
                      <a:pt x="104277" y="95250"/>
                      <a:pt x="111156" y="98425"/>
                    </a:cubicBezTo>
                    <a:cubicBezTo>
                      <a:pt x="118035" y="101600"/>
                      <a:pt x="117506" y="63500"/>
                      <a:pt x="117506" y="63500"/>
                    </a:cubicBezTo>
                    <a:cubicBezTo>
                      <a:pt x="118564" y="58738"/>
                      <a:pt x="122798" y="73025"/>
                      <a:pt x="117506" y="69850"/>
                    </a:cubicBezTo>
                    <a:cubicBezTo>
                      <a:pt x="112214" y="66675"/>
                      <a:pt x="101102" y="53975"/>
                      <a:pt x="85756" y="44450"/>
                    </a:cubicBezTo>
                    <a:cubicBezTo>
                      <a:pt x="70410" y="34925"/>
                      <a:pt x="1618" y="0"/>
                      <a:pt x="3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 618">
                <a:extLst>
                  <a:ext uri="{FF2B5EF4-FFF2-40B4-BE49-F238E27FC236}">
                    <a16:creationId xmlns:a16="http://schemas.microsoft.com/office/drawing/2014/main" id="{520752FE-65DE-EC26-F4D0-B1D88424E34F}"/>
                  </a:ext>
                </a:extLst>
              </p:cNvPr>
              <p:cNvSpPr/>
              <p:nvPr/>
            </p:nvSpPr>
            <p:spPr>
              <a:xfrm>
                <a:off x="7413625" y="6340413"/>
                <a:ext cx="39042" cy="203262"/>
              </a:xfrm>
              <a:custGeom>
                <a:avLst/>
                <a:gdLst>
                  <a:gd name="connsiteX0" fmla="*/ 0 w 39042"/>
                  <a:gd name="connsiteY0" fmla="*/ 62 h 203262"/>
                  <a:gd name="connsiteX1" fmla="*/ 15875 w 39042"/>
                  <a:gd name="connsiteY1" fmla="*/ 92137 h 203262"/>
                  <a:gd name="connsiteX2" fmla="*/ 22225 w 39042"/>
                  <a:gd name="connsiteY2" fmla="*/ 76262 h 203262"/>
                  <a:gd name="connsiteX3" fmla="*/ 25400 w 39042"/>
                  <a:gd name="connsiteY3" fmla="*/ 120712 h 203262"/>
                  <a:gd name="connsiteX4" fmla="*/ 34925 w 39042"/>
                  <a:gd name="connsiteY4" fmla="*/ 203262 h 203262"/>
                  <a:gd name="connsiteX5" fmla="*/ 34925 w 39042"/>
                  <a:gd name="connsiteY5" fmla="*/ 120712 h 203262"/>
                  <a:gd name="connsiteX6" fmla="*/ 38100 w 39042"/>
                  <a:gd name="connsiteY6" fmla="*/ 155637 h 203262"/>
                  <a:gd name="connsiteX7" fmla="*/ 15875 w 39042"/>
                  <a:gd name="connsiteY7" fmla="*/ 108012 h 203262"/>
                  <a:gd name="connsiteX8" fmla="*/ 0 w 39042"/>
                  <a:gd name="connsiteY8" fmla="*/ 62 h 203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042" h="203262">
                    <a:moveTo>
                      <a:pt x="0" y="62"/>
                    </a:moveTo>
                    <a:cubicBezTo>
                      <a:pt x="0" y="-2584"/>
                      <a:pt x="12171" y="79437"/>
                      <a:pt x="15875" y="92137"/>
                    </a:cubicBezTo>
                    <a:cubicBezTo>
                      <a:pt x="19579" y="104837"/>
                      <a:pt x="20638" y="71500"/>
                      <a:pt x="22225" y="76262"/>
                    </a:cubicBezTo>
                    <a:cubicBezTo>
                      <a:pt x="23812" y="81024"/>
                      <a:pt x="23283" y="99545"/>
                      <a:pt x="25400" y="120712"/>
                    </a:cubicBezTo>
                    <a:cubicBezTo>
                      <a:pt x="27517" y="141879"/>
                      <a:pt x="33338" y="203262"/>
                      <a:pt x="34925" y="203262"/>
                    </a:cubicBezTo>
                    <a:cubicBezTo>
                      <a:pt x="36512" y="203262"/>
                      <a:pt x="34396" y="128650"/>
                      <a:pt x="34925" y="120712"/>
                    </a:cubicBezTo>
                    <a:cubicBezTo>
                      <a:pt x="35454" y="112775"/>
                      <a:pt x="41275" y="157754"/>
                      <a:pt x="38100" y="155637"/>
                    </a:cubicBezTo>
                    <a:cubicBezTo>
                      <a:pt x="34925" y="153520"/>
                      <a:pt x="20637" y="127591"/>
                      <a:pt x="15875" y="108012"/>
                    </a:cubicBezTo>
                    <a:cubicBezTo>
                      <a:pt x="11113" y="88433"/>
                      <a:pt x="0" y="2708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0" name="フリーフォーム 619">
                <a:extLst>
                  <a:ext uri="{FF2B5EF4-FFF2-40B4-BE49-F238E27FC236}">
                    <a16:creationId xmlns:a16="http://schemas.microsoft.com/office/drawing/2014/main" id="{F6594BEC-54DD-E5EF-DB44-7FFC24BD35A3}"/>
                  </a:ext>
                </a:extLst>
              </p:cNvPr>
              <p:cNvSpPr/>
              <p:nvPr/>
            </p:nvSpPr>
            <p:spPr>
              <a:xfrm>
                <a:off x="7212944" y="6514782"/>
                <a:ext cx="204400" cy="232633"/>
              </a:xfrm>
              <a:custGeom>
                <a:avLst/>
                <a:gdLst>
                  <a:gd name="connsiteX0" fmla="*/ 656 w 204400"/>
                  <a:gd name="connsiteY0" fmla="*/ 318 h 232633"/>
                  <a:gd name="connsiteX1" fmla="*/ 99081 w 204400"/>
                  <a:gd name="connsiteY1" fmla="*/ 130493 h 232633"/>
                  <a:gd name="connsiteX2" fmla="*/ 76856 w 204400"/>
                  <a:gd name="connsiteY2" fmla="*/ 105093 h 232633"/>
                  <a:gd name="connsiteX3" fmla="*/ 165756 w 204400"/>
                  <a:gd name="connsiteY3" fmla="*/ 165418 h 232633"/>
                  <a:gd name="connsiteX4" fmla="*/ 203856 w 204400"/>
                  <a:gd name="connsiteY4" fmla="*/ 178118 h 232633"/>
                  <a:gd name="connsiteX5" fmla="*/ 140356 w 204400"/>
                  <a:gd name="connsiteY5" fmla="*/ 232093 h 232633"/>
                  <a:gd name="connsiteX6" fmla="*/ 197506 w 204400"/>
                  <a:gd name="connsiteY6" fmla="*/ 203518 h 232633"/>
                  <a:gd name="connsiteX7" fmla="*/ 153056 w 204400"/>
                  <a:gd name="connsiteY7" fmla="*/ 165418 h 232633"/>
                  <a:gd name="connsiteX8" fmla="*/ 80031 w 204400"/>
                  <a:gd name="connsiteY8" fmla="*/ 130493 h 232633"/>
                  <a:gd name="connsiteX9" fmla="*/ 35581 w 204400"/>
                  <a:gd name="connsiteY9" fmla="*/ 76518 h 232633"/>
                  <a:gd name="connsiteX10" fmla="*/ 54631 w 204400"/>
                  <a:gd name="connsiteY10" fmla="*/ 92393 h 232633"/>
                  <a:gd name="connsiteX11" fmla="*/ 656 w 204400"/>
                  <a:gd name="connsiteY11" fmla="*/ 318 h 232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4400" h="232633">
                    <a:moveTo>
                      <a:pt x="656" y="318"/>
                    </a:moveTo>
                    <a:cubicBezTo>
                      <a:pt x="8064" y="6668"/>
                      <a:pt x="86381" y="113031"/>
                      <a:pt x="99081" y="130493"/>
                    </a:cubicBezTo>
                    <a:cubicBezTo>
                      <a:pt x="111781" y="147956"/>
                      <a:pt x="65744" y="99272"/>
                      <a:pt x="76856" y="105093"/>
                    </a:cubicBezTo>
                    <a:cubicBezTo>
                      <a:pt x="87968" y="110914"/>
                      <a:pt x="144589" y="153247"/>
                      <a:pt x="165756" y="165418"/>
                    </a:cubicBezTo>
                    <a:cubicBezTo>
                      <a:pt x="186923" y="177589"/>
                      <a:pt x="208089" y="167006"/>
                      <a:pt x="203856" y="178118"/>
                    </a:cubicBezTo>
                    <a:cubicBezTo>
                      <a:pt x="199623" y="189231"/>
                      <a:pt x="141414" y="227860"/>
                      <a:pt x="140356" y="232093"/>
                    </a:cubicBezTo>
                    <a:cubicBezTo>
                      <a:pt x="139298" y="236326"/>
                      <a:pt x="195389" y="214630"/>
                      <a:pt x="197506" y="203518"/>
                    </a:cubicBezTo>
                    <a:cubicBezTo>
                      <a:pt x="199623" y="192406"/>
                      <a:pt x="172635" y="177589"/>
                      <a:pt x="153056" y="165418"/>
                    </a:cubicBezTo>
                    <a:cubicBezTo>
                      <a:pt x="133477" y="153247"/>
                      <a:pt x="99610" y="145310"/>
                      <a:pt x="80031" y="130493"/>
                    </a:cubicBezTo>
                    <a:cubicBezTo>
                      <a:pt x="60452" y="115676"/>
                      <a:pt x="39814" y="82868"/>
                      <a:pt x="35581" y="76518"/>
                    </a:cubicBezTo>
                    <a:cubicBezTo>
                      <a:pt x="31348" y="70168"/>
                      <a:pt x="58335" y="100330"/>
                      <a:pt x="54631" y="92393"/>
                    </a:cubicBezTo>
                    <a:cubicBezTo>
                      <a:pt x="50927" y="84456"/>
                      <a:pt x="-6752" y="-6032"/>
                      <a:pt x="656" y="3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1" name="フリーフォーム 620">
                <a:extLst>
                  <a:ext uri="{FF2B5EF4-FFF2-40B4-BE49-F238E27FC236}">
                    <a16:creationId xmlns:a16="http://schemas.microsoft.com/office/drawing/2014/main" id="{AF429168-8096-2B2E-D269-4B22396B71EF}"/>
                  </a:ext>
                </a:extLst>
              </p:cNvPr>
              <p:cNvSpPr/>
              <p:nvPr/>
            </p:nvSpPr>
            <p:spPr>
              <a:xfrm>
                <a:off x="7264331" y="6484843"/>
                <a:ext cx="108019" cy="67240"/>
              </a:xfrm>
              <a:custGeom>
                <a:avLst/>
                <a:gdLst>
                  <a:gd name="connsiteX0" fmla="*/ 69 w 108019"/>
                  <a:gd name="connsiteY0" fmla="*/ 55657 h 67240"/>
                  <a:gd name="connsiteX1" fmla="*/ 57219 w 108019"/>
                  <a:gd name="connsiteY1" fmla="*/ 4857 h 67240"/>
                  <a:gd name="connsiteX2" fmla="*/ 73094 w 108019"/>
                  <a:gd name="connsiteY2" fmla="*/ 11207 h 67240"/>
                  <a:gd name="connsiteX3" fmla="*/ 79444 w 108019"/>
                  <a:gd name="connsiteY3" fmla="*/ 49307 h 67240"/>
                  <a:gd name="connsiteX4" fmla="*/ 69919 w 108019"/>
                  <a:gd name="connsiteY4" fmla="*/ 65182 h 67240"/>
                  <a:gd name="connsiteX5" fmla="*/ 108019 w 108019"/>
                  <a:gd name="connsiteY5" fmla="*/ 4857 h 67240"/>
                  <a:gd name="connsiteX6" fmla="*/ 69919 w 108019"/>
                  <a:gd name="connsiteY6" fmla="*/ 8032 h 67240"/>
                  <a:gd name="connsiteX7" fmla="*/ 69 w 108019"/>
                  <a:gd name="connsiteY7" fmla="*/ 55657 h 6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8019" h="67240">
                    <a:moveTo>
                      <a:pt x="69" y="55657"/>
                    </a:moveTo>
                    <a:cubicBezTo>
                      <a:pt x="-2048" y="55128"/>
                      <a:pt x="45048" y="12265"/>
                      <a:pt x="57219" y="4857"/>
                    </a:cubicBezTo>
                    <a:cubicBezTo>
                      <a:pt x="69390" y="-2551"/>
                      <a:pt x="69390" y="3799"/>
                      <a:pt x="73094" y="11207"/>
                    </a:cubicBezTo>
                    <a:cubicBezTo>
                      <a:pt x="76798" y="18615"/>
                      <a:pt x="79973" y="40311"/>
                      <a:pt x="79444" y="49307"/>
                    </a:cubicBezTo>
                    <a:cubicBezTo>
                      <a:pt x="78915" y="58303"/>
                      <a:pt x="65157" y="72590"/>
                      <a:pt x="69919" y="65182"/>
                    </a:cubicBezTo>
                    <a:cubicBezTo>
                      <a:pt x="74682" y="57774"/>
                      <a:pt x="108019" y="14382"/>
                      <a:pt x="108019" y="4857"/>
                    </a:cubicBezTo>
                    <a:cubicBezTo>
                      <a:pt x="108019" y="-4668"/>
                      <a:pt x="86852" y="1682"/>
                      <a:pt x="69919" y="8032"/>
                    </a:cubicBezTo>
                    <a:cubicBezTo>
                      <a:pt x="52986" y="14382"/>
                      <a:pt x="2186" y="56186"/>
                      <a:pt x="69" y="556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2" name="フリーフォーム 621">
                <a:extLst>
                  <a:ext uri="{FF2B5EF4-FFF2-40B4-BE49-F238E27FC236}">
                    <a16:creationId xmlns:a16="http://schemas.microsoft.com/office/drawing/2014/main" id="{67EF8F92-CF23-B449-B710-242DC6F5C826}"/>
                  </a:ext>
                </a:extLst>
              </p:cNvPr>
              <p:cNvSpPr/>
              <p:nvPr/>
            </p:nvSpPr>
            <p:spPr>
              <a:xfrm>
                <a:off x="7277002" y="6504600"/>
                <a:ext cx="102197" cy="55587"/>
              </a:xfrm>
              <a:custGeom>
                <a:avLst/>
                <a:gdLst>
                  <a:gd name="connsiteX0" fmla="*/ 98 w 102197"/>
                  <a:gd name="connsiteY0" fmla="*/ 54950 h 55587"/>
                  <a:gd name="connsiteX1" fmla="*/ 79473 w 102197"/>
                  <a:gd name="connsiteY1" fmla="*/ 13675 h 55587"/>
                  <a:gd name="connsiteX2" fmla="*/ 101698 w 102197"/>
                  <a:gd name="connsiteY2" fmla="*/ 975 h 55587"/>
                  <a:gd name="connsiteX3" fmla="*/ 63598 w 102197"/>
                  <a:gd name="connsiteY3" fmla="*/ 35900 h 55587"/>
                  <a:gd name="connsiteX4" fmla="*/ 98 w 102197"/>
                  <a:gd name="connsiteY4" fmla="*/ 54950 h 55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197" h="55587">
                    <a:moveTo>
                      <a:pt x="98" y="54950"/>
                    </a:moveTo>
                    <a:cubicBezTo>
                      <a:pt x="2744" y="51246"/>
                      <a:pt x="62540" y="22671"/>
                      <a:pt x="79473" y="13675"/>
                    </a:cubicBezTo>
                    <a:cubicBezTo>
                      <a:pt x="96406" y="4679"/>
                      <a:pt x="104344" y="-2729"/>
                      <a:pt x="101698" y="975"/>
                    </a:cubicBezTo>
                    <a:cubicBezTo>
                      <a:pt x="99052" y="4679"/>
                      <a:pt x="78415" y="26375"/>
                      <a:pt x="63598" y="35900"/>
                    </a:cubicBezTo>
                    <a:cubicBezTo>
                      <a:pt x="48781" y="45425"/>
                      <a:pt x="-2548" y="58654"/>
                      <a:pt x="98" y="549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 622">
                <a:extLst>
                  <a:ext uri="{FF2B5EF4-FFF2-40B4-BE49-F238E27FC236}">
                    <a16:creationId xmlns:a16="http://schemas.microsoft.com/office/drawing/2014/main" id="{E9451B55-638E-5176-42B7-6A0F5D106C90}"/>
                  </a:ext>
                </a:extLst>
              </p:cNvPr>
              <p:cNvSpPr/>
              <p:nvPr/>
            </p:nvSpPr>
            <p:spPr>
              <a:xfrm>
                <a:off x="6251575" y="6203950"/>
                <a:ext cx="244789" cy="212753"/>
              </a:xfrm>
              <a:custGeom>
                <a:avLst/>
                <a:gdLst>
                  <a:gd name="connsiteX0" fmla="*/ 0 w 244789"/>
                  <a:gd name="connsiteY0" fmla="*/ 0 h 212753"/>
                  <a:gd name="connsiteX1" fmla="*/ 174625 w 244789"/>
                  <a:gd name="connsiteY1" fmla="*/ 98425 h 212753"/>
                  <a:gd name="connsiteX2" fmla="*/ 196850 w 244789"/>
                  <a:gd name="connsiteY2" fmla="*/ 117475 h 212753"/>
                  <a:gd name="connsiteX3" fmla="*/ 222250 w 244789"/>
                  <a:gd name="connsiteY3" fmla="*/ 127000 h 212753"/>
                  <a:gd name="connsiteX4" fmla="*/ 228600 w 244789"/>
                  <a:gd name="connsiteY4" fmla="*/ 180975 h 212753"/>
                  <a:gd name="connsiteX5" fmla="*/ 244475 w 244789"/>
                  <a:gd name="connsiteY5" fmla="*/ 142875 h 212753"/>
                  <a:gd name="connsiteX6" fmla="*/ 212725 w 244789"/>
                  <a:gd name="connsiteY6" fmla="*/ 212725 h 212753"/>
                  <a:gd name="connsiteX7" fmla="*/ 234950 w 244789"/>
                  <a:gd name="connsiteY7" fmla="*/ 133350 h 212753"/>
                  <a:gd name="connsiteX8" fmla="*/ 161925 w 244789"/>
                  <a:gd name="connsiteY8" fmla="*/ 92075 h 212753"/>
                  <a:gd name="connsiteX9" fmla="*/ 146050 w 244789"/>
                  <a:gd name="connsiteY9" fmla="*/ 79375 h 212753"/>
                  <a:gd name="connsiteX10" fmla="*/ 165100 w 244789"/>
                  <a:gd name="connsiteY10" fmla="*/ 88900 h 212753"/>
                  <a:gd name="connsiteX11" fmla="*/ 0 w 244789"/>
                  <a:gd name="connsiteY11" fmla="*/ 0 h 212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4789" h="212753">
                    <a:moveTo>
                      <a:pt x="0" y="0"/>
                    </a:moveTo>
                    <a:lnTo>
                      <a:pt x="174625" y="98425"/>
                    </a:lnTo>
                    <a:cubicBezTo>
                      <a:pt x="207433" y="118004"/>
                      <a:pt x="188913" y="112713"/>
                      <a:pt x="196850" y="117475"/>
                    </a:cubicBezTo>
                    <a:cubicBezTo>
                      <a:pt x="204788" y="122238"/>
                      <a:pt x="216958" y="116417"/>
                      <a:pt x="222250" y="127000"/>
                    </a:cubicBezTo>
                    <a:cubicBezTo>
                      <a:pt x="227542" y="137583"/>
                      <a:pt x="224896" y="178329"/>
                      <a:pt x="228600" y="180975"/>
                    </a:cubicBezTo>
                    <a:cubicBezTo>
                      <a:pt x="232304" y="183621"/>
                      <a:pt x="247121" y="137583"/>
                      <a:pt x="244475" y="142875"/>
                    </a:cubicBezTo>
                    <a:cubicBezTo>
                      <a:pt x="241829" y="148167"/>
                      <a:pt x="214312" y="214312"/>
                      <a:pt x="212725" y="212725"/>
                    </a:cubicBezTo>
                    <a:cubicBezTo>
                      <a:pt x="211138" y="211138"/>
                      <a:pt x="243417" y="153458"/>
                      <a:pt x="234950" y="133350"/>
                    </a:cubicBezTo>
                    <a:cubicBezTo>
                      <a:pt x="226483" y="113242"/>
                      <a:pt x="176742" y="101071"/>
                      <a:pt x="161925" y="92075"/>
                    </a:cubicBezTo>
                    <a:cubicBezTo>
                      <a:pt x="147108" y="83079"/>
                      <a:pt x="145521" y="79904"/>
                      <a:pt x="146050" y="79375"/>
                    </a:cubicBezTo>
                    <a:cubicBezTo>
                      <a:pt x="146579" y="78846"/>
                      <a:pt x="165100" y="88900"/>
                      <a:pt x="165100" y="889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4" name="フリーフォーム 623">
                <a:extLst>
                  <a:ext uri="{FF2B5EF4-FFF2-40B4-BE49-F238E27FC236}">
                    <a16:creationId xmlns:a16="http://schemas.microsoft.com/office/drawing/2014/main" id="{D8173601-C8DF-6339-7E14-698FAAC50EDB}"/>
                  </a:ext>
                </a:extLst>
              </p:cNvPr>
              <p:cNvSpPr/>
              <p:nvPr/>
            </p:nvSpPr>
            <p:spPr>
              <a:xfrm>
                <a:off x="6388100" y="6150026"/>
                <a:ext cx="342343" cy="85674"/>
              </a:xfrm>
              <a:custGeom>
                <a:avLst/>
                <a:gdLst>
                  <a:gd name="connsiteX0" fmla="*/ 0 w 342343"/>
                  <a:gd name="connsiteY0" fmla="*/ 85674 h 85674"/>
                  <a:gd name="connsiteX1" fmla="*/ 260350 w 342343"/>
                  <a:gd name="connsiteY1" fmla="*/ 47574 h 85674"/>
                  <a:gd name="connsiteX2" fmla="*/ 295275 w 342343"/>
                  <a:gd name="connsiteY2" fmla="*/ 50749 h 85674"/>
                  <a:gd name="connsiteX3" fmla="*/ 219075 w 342343"/>
                  <a:gd name="connsiteY3" fmla="*/ 18999 h 85674"/>
                  <a:gd name="connsiteX4" fmla="*/ 301625 w 342343"/>
                  <a:gd name="connsiteY4" fmla="*/ 38049 h 85674"/>
                  <a:gd name="connsiteX5" fmla="*/ 288925 w 342343"/>
                  <a:gd name="connsiteY5" fmla="*/ 6299 h 85674"/>
                  <a:gd name="connsiteX6" fmla="*/ 301625 w 342343"/>
                  <a:gd name="connsiteY6" fmla="*/ 38049 h 85674"/>
                  <a:gd name="connsiteX7" fmla="*/ 323850 w 342343"/>
                  <a:gd name="connsiteY7" fmla="*/ 3124 h 85674"/>
                  <a:gd name="connsiteX8" fmla="*/ 339725 w 342343"/>
                  <a:gd name="connsiteY8" fmla="*/ 3124 h 85674"/>
                  <a:gd name="connsiteX9" fmla="*/ 266700 w 342343"/>
                  <a:gd name="connsiteY9" fmla="*/ 15824 h 85674"/>
                  <a:gd name="connsiteX10" fmla="*/ 238125 w 342343"/>
                  <a:gd name="connsiteY10" fmla="*/ 28524 h 85674"/>
                  <a:gd name="connsiteX11" fmla="*/ 63500 w 342343"/>
                  <a:gd name="connsiteY11" fmla="*/ 47574 h 85674"/>
                  <a:gd name="connsiteX12" fmla="*/ 231775 w 342343"/>
                  <a:gd name="connsiteY12" fmla="*/ 41224 h 85674"/>
                  <a:gd name="connsiteX13" fmla="*/ 79375 w 342343"/>
                  <a:gd name="connsiteY13" fmla="*/ 76149 h 85674"/>
                  <a:gd name="connsiteX14" fmla="*/ 0 w 342343"/>
                  <a:gd name="connsiteY14" fmla="*/ 85674 h 85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2343" h="85674">
                    <a:moveTo>
                      <a:pt x="0" y="85674"/>
                    </a:moveTo>
                    <a:lnTo>
                      <a:pt x="260350" y="47574"/>
                    </a:lnTo>
                    <a:cubicBezTo>
                      <a:pt x="309562" y="41753"/>
                      <a:pt x="302154" y="55511"/>
                      <a:pt x="295275" y="50749"/>
                    </a:cubicBezTo>
                    <a:cubicBezTo>
                      <a:pt x="288396" y="45987"/>
                      <a:pt x="218017" y="21116"/>
                      <a:pt x="219075" y="18999"/>
                    </a:cubicBezTo>
                    <a:cubicBezTo>
                      <a:pt x="220133" y="16882"/>
                      <a:pt x="289983" y="40166"/>
                      <a:pt x="301625" y="38049"/>
                    </a:cubicBezTo>
                    <a:cubicBezTo>
                      <a:pt x="313267" y="35932"/>
                      <a:pt x="288925" y="6299"/>
                      <a:pt x="288925" y="6299"/>
                    </a:cubicBezTo>
                    <a:cubicBezTo>
                      <a:pt x="288925" y="6299"/>
                      <a:pt x="295804" y="38578"/>
                      <a:pt x="301625" y="38049"/>
                    </a:cubicBezTo>
                    <a:cubicBezTo>
                      <a:pt x="307446" y="37520"/>
                      <a:pt x="317500" y="8945"/>
                      <a:pt x="323850" y="3124"/>
                    </a:cubicBezTo>
                    <a:cubicBezTo>
                      <a:pt x="330200" y="-2697"/>
                      <a:pt x="349250" y="1007"/>
                      <a:pt x="339725" y="3124"/>
                    </a:cubicBezTo>
                    <a:cubicBezTo>
                      <a:pt x="330200" y="5241"/>
                      <a:pt x="283633" y="11591"/>
                      <a:pt x="266700" y="15824"/>
                    </a:cubicBezTo>
                    <a:cubicBezTo>
                      <a:pt x="249767" y="20057"/>
                      <a:pt x="271992" y="23232"/>
                      <a:pt x="238125" y="28524"/>
                    </a:cubicBezTo>
                    <a:cubicBezTo>
                      <a:pt x="204258" y="33816"/>
                      <a:pt x="64558" y="45457"/>
                      <a:pt x="63500" y="47574"/>
                    </a:cubicBezTo>
                    <a:cubicBezTo>
                      <a:pt x="62442" y="49691"/>
                      <a:pt x="229129" y="36462"/>
                      <a:pt x="231775" y="41224"/>
                    </a:cubicBezTo>
                    <a:cubicBezTo>
                      <a:pt x="234421" y="45986"/>
                      <a:pt x="79375" y="76149"/>
                      <a:pt x="79375" y="76149"/>
                    </a:cubicBezTo>
                    <a:lnTo>
                      <a:pt x="0" y="856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5" name="フリーフォーム 624">
                <a:extLst>
                  <a:ext uri="{FF2B5EF4-FFF2-40B4-BE49-F238E27FC236}">
                    <a16:creationId xmlns:a16="http://schemas.microsoft.com/office/drawing/2014/main" id="{7C0A43B5-A36D-0A66-3335-BAFE25F70078}"/>
                  </a:ext>
                </a:extLst>
              </p:cNvPr>
              <p:cNvSpPr/>
              <p:nvPr/>
            </p:nvSpPr>
            <p:spPr>
              <a:xfrm>
                <a:off x="6715125" y="6156325"/>
                <a:ext cx="342925" cy="317655"/>
              </a:xfrm>
              <a:custGeom>
                <a:avLst/>
                <a:gdLst>
                  <a:gd name="connsiteX0" fmla="*/ 0 w 342925"/>
                  <a:gd name="connsiteY0" fmla="*/ 0 h 317655"/>
                  <a:gd name="connsiteX1" fmla="*/ 111125 w 342925"/>
                  <a:gd name="connsiteY1" fmla="*/ 73025 h 317655"/>
                  <a:gd name="connsiteX2" fmla="*/ 142875 w 342925"/>
                  <a:gd name="connsiteY2" fmla="*/ 60325 h 317655"/>
                  <a:gd name="connsiteX3" fmla="*/ 295275 w 342925"/>
                  <a:gd name="connsiteY3" fmla="*/ 177800 h 317655"/>
                  <a:gd name="connsiteX4" fmla="*/ 292100 w 342925"/>
                  <a:gd name="connsiteY4" fmla="*/ 180975 h 317655"/>
                  <a:gd name="connsiteX5" fmla="*/ 304800 w 342925"/>
                  <a:gd name="connsiteY5" fmla="*/ 234950 h 317655"/>
                  <a:gd name="connsiteX6" fmla="*/ 301625 w 342925"/>
                  <a:gd name="connsiteY6" fmla="*/ 317500 h 317655"/>
                  <a:gd name="connsiteX7" fmla="*/ 330200 w 342925"/>
                  <a:gd name="connsiteY7" fmla="*/ 212725 h 317655"/>
                  <a:gd name="connsiteX8" fmla="*/ 339725 w 342925"/>
                  <a:gd name="connsiteY8" fmla="*/ 241300 h 317655"/>
                  <a:gd name="connsiteX9" fmla="*/ 276225 w 342925"/>
                  <a:gd name="connsiteY9" fmla="*/ 177800 h 317655"/>
                  <a:gd name="connsiteX10" fmla="*/ 152400 w 342925"/>
                  <a:gd name="connsiteY10" fmla="*/ 114300 h 317655"/>
                  <a:gd name="connsiteX11" fmla="*/ 266700 w 342925"/>
                  <a:gd name="connsiteY11" fmla="*/ 139700 h 317655"/>
                  <a:gd name="connsiteX12" fmla="*/ 149225 w 342925"/>
                  <a:gd name="connsiteY12" fmla="*/ 76200 h 317655"/>
                  <a:gd name="connsiteX13" fmla="*/ 0 w 342925"/>
                  <a:gd name="connsiteY13" fmla="*/ 0 h 317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2925" h="317655">
                    <a:moveTo>
                      <a:pt x="0" y="0"/>
                    </a:moveTo>
                    <a:cubicBezTo>
                      <a:pt x="43656" y="31485"/>
                      <a:pt x="87313" y="62971"/>
                      <a:pt x="111125" y="73025"/>
                    </a:cubicBezTo>
                    <a:cubicBezTo>
                      <a:pt x="134937" y="83079"/>
                      <a:pt x="112183" y="42863"/>
                      <a:pt x="142875" y="60325"/>
                    </a:cubicBezTo>
                    <a:cubicBezTo>
                      <a:pt x="173567" y="77788"/>
                      <a:pt x="295275" y="177800"/>
                      <a:pt x="295275" y="177800"/>
                    </a:cubicBezTo>
                    <a:cubicBezTo>
                      <a:pt x="320146" y="197908"/>
                      <a:pt x="290513" y="171450"/>
                      <a:pt x="292100" y="180975"/>
                    </a:cubicBezTo>
                    <a:cubicBezTo>
                      <a:pt x="293688" y="190500"/>
                      <a:pt x="303213" y="212196"/>
                      <a:pt x="304800" y="234950"/>
                    </a:cubicBezTo>
                    <a:cubicBezTo>
                      <a:pt x="306387" y="257704"/>
                      <a:pt x="297392" y="321204"/>
                      <a:pt x="301625" y="317500"/>
                    </a:cubicBezTo>
                    <a:cubicBezTo>
                      <a:pt x="305858" y="313796"/>
                      <a:pt x="323850" y="225425"/>
                      <a:pt x="330200" y="212725"/>
                    </a:cubicBezTo>
                    <a:cubicBezTo>
                      <a:pt x="336550" y="200025"/>
                      <a:pt x="348721" y="247121"/>
                      <a:pt x="339725" y="241300"/>
                    </a:cubicBezTo>
                    <a:cubicBezTo>
                      <a:pt x="330729" y="235479"/>
                      <a:pt x="307446" y="198967"/>
                      <a:pt x="276225" y="177800"/>
                    </a:cubicBezTo>
                    <a:cubicBezTo>
                      <a:pt x="245004" y="156633"/>
                      <a:pt x="153988" y="120650"/>
                      <a:pt x="152400" y="114300"/>
                    </a:cubicBezTo>
                    <a:cubicBezTo>
                      <a:pt x="150813" y="107950"/>
                      <a:pt x="267229" y="146050"/>
                      <a:pt x="266700" y="139700"/>
                    </a:cubicBezTo>
                    <a:cubicBezTo>
                      <a:pt x="266171" y="133350"/>
                      <a:pt x="149225" y="76200"/>
                      <a:pt x="149225" y="762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6" name="フリーフォーム 625">
                <a:extLst>
                  <a:ext uri="{FF2B5EF4-FFF2-40B4-BE49-F238E27FC236}">
                    <a16:creationId xmlns:a16="http://schemas.microsoft.com/office/drawing/2014/main" id="{AF644728-D266-336F-3D56-35E110C98F11}"/>
                  </a:ext>
                </a:extLst>
              </p:cNvPr>
              <p:cNvSpPr/>
              <p:nvPr/>
            </p:nvSpPr>
            <p:spPr>
              <a:xfrm>
                <a:off x="6654800" y="6175375"/>
                <a:ext cx="428672" cy="425459"/>
              </a:xfrm>
              <a:custGeom>
                <a:avLst/>
                <a:gdLst>
                  <a:gd name="connsiteX0" fmla="*/ 0 w 428672"/>
                  <a:gd name="connsiteY0" fmla="*/ 0 h 425459"/>
                  <a:gd name="connsiteX1" fmla="*/ 190500 w 428672"/>
                  <a:gd name="connsiteY1" fmla="*/ 111125 h 425459"/>
                  <a:gd name="connsiteX2" fmla="*/ 184150 w 428672"/>
                  <a:gd name="connsiteY2" fmla="*/ 85725 h 425459"/>
                  <a:gd name="connsiteX3" fmla="*/ 282575 w 428672"/>
                  <a:gd name="connsiteY3" fmla="*/ 200025 h 425459"/>
                  <a:gd name="connsiteX4" fmla="*/ 288925 w 428672"/>
                  <a:gd name="connsiteY4" fmla="*/ 177800 h 425459"/>
                  <a:gd name="connsiteX5" fmla="*/ 361950 w 428672"/>
                  <a:gd name="connsiteY5" fmla="*/ 295275 h 425459"/>
                  <a:gd name="connsiteX6" fmla="*/ 428625 w 428672"/>
                  <a:gd name="connsiteY6" fmla="*/ 425450 h 425459"/>
                  <a:gd name="connsiteX7" fmla="*/ 371475 w 428672"/>
                  <a:gd name="connsiteY7" fmla="*/ 301625 h 425459"/>
                  <a:gd name="connsiteX8" fmla="*/ 307975 w 428672"/>
                  <a:gd name="connsiteY8" fmla="*/ 219075 h 425459"/>
                  <a:gd name="connsiteX9" fmla="*/ 219075 w 428672"/>
                  <a:gd name="connsiteY9" fmla="*/ 114300 h 425459"/>
                  <a:gd name="connsiteX10" fmla="*/ 238125 w 428672"/>
                  <a:gd name="connsiteY10" fmla="*/ 123825 h 425459"/>
                  <a:gd name="connsiteX11" fmla="*/ 79375 w 428672"/>
                  <a:gd name="connsiteY11" fmla="*/ 44450 h 425459"/>
                  <a:gd name="connsiteX12" fmla="*/ 0 w 428672"/>
                  <a:gd name="connsiteY12" fmla="*/ 0 h 425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8672" h="425459">
                    <a:moveTo>
                      <a:pt x="0" y="0"/>
                    </a:moveTo>
                    <a:cubicBezTo>
                      <a:pt x="18521" y="11113"/>
                      <a:pt x="159808" y="96838"/>
                      <a:pt x="190500" y="111125"/>
                    </a:cubicBezTo>
                    <a:cubicBezTo>
                      <a:pt x="221192" y="125412"/>
                      <a:pt x="168804" y="70908"/>
                      <a:pt x="184150" y="85725"/>
                    </a:cubicBezTo>
                    <a:cubicBezTo>
                      <a:pt x="199496" y="100542"/>
                      <a:pt x="265113" y="184679"/>
                      <a:pt x="282575" y="200025"/>
                    </a:cubicBezTo>
                    <a:cubicBezTo>
                      <a:pt x="300037" y="215371"/>
                      <a:pt x="275696" y="161925"/>
                      <a:pt x="288925" y="177800"/>
                    </a:cubicBezTo>
                    <a:cubicBezTo>
                      <a:pt x="302154" y="193675"/>
                      <a:pt x="338667" y="254000"/>
                      <a:pt x="361950" y="295275"/>
                    </a:cubicBezTo>
                    <a:cubicBezTo>
                      <a:pt x="385233" y="336550"/>
                      <a:pt x="427037" y="424392"/>
                      <a:pt x="428625" y="425450"/>
                    </a:cubicBezTo>
                    <a:cubicBezTo>
                      <a:pt x="430213" y="426508"/>
                      <a:pt x="391583" y="336021"/>
                      <a:pt x="371475" y="301625"/>
                    </a:cubicBezTo>
                    <a:cubicBezTo>
                      <a:pt x="351367" y="267229"/>
                      <a:pt x="333375" y="250296"/>
                      <a:pt x="307975" y="219075"/>
                    </a:cubicBezTo>
                    <a:cubicBezTo>
                      <a:pt x="282575" y="187854"/>
                      <a:pt x="230717" y="130175"/>
                      <a:pt x="219075" y="114300"/>
                    </a:cubicBezTo>
                    <a:cubicBezTo>
                      <a:pt x="207433" y="98425"/>
                      <a:pt x="238125" y="123825"/>
                      <a:pt x="238125" y="123825"/>
                    </a:cubicBezTo>
                    <a:cubicBezTo>
                      <a:pt x="214842" y="112183"/>
                      <a:pt x="112713" y="62971"/>
                      <a:pt x="79375" y="444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7" name="フリーフォーム 626">
                <a:extLst>
                  <a:ext uri="{FF2B5EF4-FFF2-40B4-BE49-F238E27FC236}">
                    <a16:creationId xmlns:a16="http://schemas.microsoft.com/office/drawing/2014/main" id="{33C0AA1D-CC57-D1C9-2C12-A2D4B08A4FA1}"/>
                  </a:ext>
                </a:extLst>
              </p:cNvPr>
              <p:cNvSpPr/>
              <p:nvPr/>
            </p:nvSpPr>
            <p:spPr>
              <a:xfrm>
                <a:off x="6715099" y="6238087"/>
                <a:ext cx="168444" cy="432671"/>
              </a:xfrm>
              <a:custGeom>
                <a:avLst/>
                <a:gdLst>
                  <a:gd name="connsiteX0" fmla="*/ 26 w 168444"/>
                  <a:gd name="connsiteY0" fmla="*/ 788 h 432671"/>
                  <a:gd name="connsiteX1" fmla="*/ 9551 w 168444"/>
                  <a:gd name="connsiteY1" fmla="*/ 169063 h 432671"/>
                  <a:gd name="connsiteX2" fmla="*/ 15901 w 168444"/>
                  <a:gd name="connsiteY2" fmla="*/ 143663 h 432671"/>
                  <a:gd name="connsiteX3" fmla="*/ 19076 w 168444"/>
                  <a:gd name="connsiteY3" fmla="*/ 245263 h 432671"/>
                  <a:gd name="connsiteX4" fmla="*/ 38126 w 168444"/>
                  <a:gd name="connsiteY4" fmla="*/ 254788 h 432671"/>
                  <a:gd name="connsiteX5" fmla="*/ 76226 w 168444"/>
                  <a:gd name="connsiteY5" fmla="*/ 289713 h 432671"/>
                  <a:gd name="connsiteX6" fmla="*/ 133376 w 168444"/>
                  <a:gd name="connsiteY6" fmla="*/ 372263 h 432671"/>
                  <a:gd name="connsiteX7" fmla="*/ 168301 w 168444"/>
                  <a:gd name="connsiteY7" fmla="*/ 432588 h 432671"/>
                  <a:gd name="connsiteX8" fmla="*/ 120676 w 168444"/>
                  <a:gd name="connsiteY8" fmla="*/ 359563 h 432671"/>
                  <a:gd name="connsiteX9" fmla="*/ 31776 w 168444"/>
                  <a:gd name="connsiteY9" fmla="*/ 235738 h 432671"/>
                  <a:gd name="connsiteX10" fmla="*/ 38126 w 168444"/>
                  <a:gd name="connsiteY10" fmla="*/ 264313 h 432671"/>
                  <a:gd name="connsiteX11" fmla="*/ 3201 w 168444"/>
                  <a:gd name="connsiteY11" fmla="*/ 200813 h 432671"/>
                  <a:gd name="connsiteX12" fmla="*/ 12726 w 168444"/>
                  <a:gd name="connsiteY12" fmla="*/ 108738 h 432671"/>
                  <a:gd name="connsiteX13" fmla="*/ 26 w 168444"/>
                  <a:gd name="connsiteY13" fmla="*/ 788 h 43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8444" h="432671">
                    <a:moveTo>
                      <a:pt x="26" y="788"/>
                    </a:moveTo>
                    <a:cubicBezTo>
                      <a:pt x="-503" y="10842"/>
                      <a:pt x="6905" y="145251"/>
                      <a:pt x="9551" y="169063"/>
                    </a:cubicBezTo>
                    <a:cubicBezTo>
                      <a:pt x="12197" y="192875"/>
                      <a:pt x="14314" y="130963"/>
                      <a:pt x="15901" y="143663"/>
                    </a:cubicBezTo>
                    <a:cubicBezTo>
                      <a:pt x="17488" y="156363"/>
                      <a:pt x="19076" y="245263"/>
                      <a:pt x="19076" y="245263"/>
                    </a:cubicBezTo>
                    <a:cubicBezTo>
                      <a:pt x="22780" y="263784"/>
                      <a:pt x="28601" y="247380"/>
                      <a:pt x="38126" y="254788"/>
                    </a:cubicBezTo>
                    <a:cubicBezTo>
                      <a:pt x="47651" y="262196"/>
                      <a:pt x="60351" y="270134"/>
                      <a:pt x="76226" y="289713"/>
                    </a:cubicBezTo>
                    <a:cubicBezTo>
                      <a:pt x="92101" y="309292"/>
                      <a:pt x="118030" y="348451"/>
                      <a:pt x="133376" y="372263"/>
                    </a:cubicBezTo>
                    <a:cubicBezTo>
                      <a:pt x="148722" y="396075"/>
                      <a:pt x="170418" y="434705"/>
                      <a:pt x="168301" y="432588"/>
                    </a:cubicBezTo>
                    <a:cubicBezTo>
                      <a:pt x="166184" y="430471"/>
                      <a:pt x="143430" y="392371"/>
                      <a:pt x="120676" y="359563"/>
                    </a:cubicBezTo>
                    <a:cubicBezTo>
                      <a:pt x="97922" y="326755"/>
                      <a:pt x="45534" y="251613"/>
                      <a:pt x="31776" y="235738"/>
                    </a:cubicBezTo>
                    <a:cubicBezTo>
                      <a:pt x="18018" y="219863"/>
                      <a:pt x="42888" y="270134"/>
                      <a:pt x="38126" y="264313"/>
                    </a:cubicBezTo>
                    <a:cubicBezTo>
                      <a:pt x="33364" y="258492"/>
                      <a:pt x="7434" y="226742"/>
                      <a:pt x="3201" y="200813"/>
                    </a:cubicBezTo>
                    <a:cubicBezTo>
                      <a:pt x="-1032" y="174884"/>
                      <a:pt x="11139" y="137842"/>
                      <a:pt x="12726" y="108738"/>
                    </a:cubicBezTo>
                    <a:cubicBezTo>
                      <a:pt x="14313" y="79634"/>
                      <a:pt x="555" y="-9266"/>
                      <a:pt x="26" y="7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8" name="フリーフォーム 627">
                <a:extLst>
                  <a:ext uri="{FF2B5EF4-FFF2-40B4-BE49-F238E27FC236}">
                    <a16:creationId xmlns:a16="http://schemas.microsoft.com/office/drawing/2014/main" id="{354057BC-DE2E-13B3-2BFC-FA159DC8DB2F}"/>
                  </a:ext>
                </a:extLst>
              </p:cNvPr>
              <p:cNvSpPr/>
              <p:nvPr/>
            </p:nvSpPr>
            <p:spPr>
              <a:xfrm>
                <a:off x="6707456" y="6240653"/>
                <a:ext cx="226516" cy="392958"/>
              </a:xfrm>
              <a:custGeom>
                <a:avLst/>
                <a:gdLst>
                  <a:gd name="connsiteX0" fmla="*/ 1319 w 226516"/>
                  <a:gd name="connsiteY0" fmla="*/ 1397 h 392958"/>
                  <a:gd name="connsiteX1" fmla="*/ 115619 w 226516"/>
                  <a:gd name="connsiteY1" fmla="*/ 166497 h 392958"/>
                  <a:gd name="connsiteX2" fmla="*/ 96569 w 226516"/>
                  <a:gd name="connsiteY2" fmla="*/ 144272 h 392958"/>
                  <a:gd name="connsiteX3" fmla="*/ 172769 w 226516"/>
                  <a:gd name="connsiteY3" fmla="*/ 252222 h 392958"/>
                  <a:gd name="connsiteX4" fmla="*/ 150544 w 226516"/>
                  <a:gd name="connsiteY4" fmla="*/ 217297 h 392958"/>
                  <a:gd name="connsiteX5" fmla="*/ 220394 w 226516"/>
                  <a:gd name="connsiteY5" fmla="*/ 388747 h 392958"/>
                  <a:gd name="connsiteX6" fmla="*/ 217219 w 226516"/>
                  <a:gd name="connsiteY6" fmla="*/ 331597 h 392958"/>
                  <a:gd name="connsiteX7" fmla="*/ 169594 w 226516"/>
                  <a:gd name="connsiteY7" fmla="*/ 233172 h 392958"/>
                  <a:gd name="connsiteX8" fmla="*/ 99744 w 226516"/>
                  <a:gd name="connsiteY8" fmla="*/ 147447 h 392958"/>
                  <a:gd name="connsiteX9" fmla="*/ 112444 w 226516"/>
                  <a:gd name="connsiteY9" fmla="*/ 179197 h 392958"/>
                  <a:gd name="connsiteX10" fmla="*/ 74344 w 226516"/>
                  <a:gd name="connsiteY10" fmla="*/ 74422 h 392958"/>
                  <a:gd name="connsiteX11" fmla="*/ 102919 w 226516"/>
                  <a:gd name="connsiteY11" fmla="*/ 128397 h 392958"/>
                  <a:gd name="connsiteX12" fmla="*/ 55294 w 226516"/>
                  <a:gd name="connsiteY12" fmla="*/ 87122 h 392958"/>
                  <a:gd name="connsiteX13" fmla="*/ 1319 w 226516"/>
                  <a:gd name="connsiteY13" fmla="*/ 1397 h 392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6516" h="392958">
                    <a:moveTo>
                      <a:pt x="1319" y="1397"/>
                    </a:moveTo>
                    <a:cubicBezTo>
                      <a:pt x="11373" y="14626"/>
                      <a:pt x="99744" y="142685"/>
                      <a:pt x="115619" y="166497"/>
                    </a:cubicBezTo>
                    <a:cubicBezTo>
                      <a:pt x="131494" y="190310"/>
                      <a:pt x="87044" y="129985"/>
                      <a:pt x="96569" y="144272"/>
                    </a:cubicBezTo>
                    <a:cubicBezTo>
                      <a:pt x="106094" y="158559"/>
                      <a:pt x="163773" y="240051"/>
                      <a:pt x="172769" y="252222"/>
                    </a:cubicBezTo>
                    <a:cubicBezTo>
                      <a:pt x="181765" y="264393"/>
                      <a:pt x="142607" y="194543"/>
                      <a:pt x="150544" y="217297"/>
                    </a:cubicBezTo>
                    <a:cubicBezTo>
                      <a:pt x="158482" y="240051"/>
                      <a:pt x="209282" y="369697"/>
                      <a:pt x="220394" y="388747"/>
                    </a:cubicBezTo>
                    <a:cubicBezTo>
                      <a:pt x="231506" y="407797"/>
                      <a:pt x="225686" y="357526"/>
                      <a:pt x="217219" y="331597"/>
                    </a:cubicBezTo>
                    <a:cubicBezTo>
                      <a:pt x="208752" y="305668"/>
                      <a:pt x="189173" y="263864"/>
                      <a:pt x="169594" y="233172"/>
                    </a:cubicBezTo>
                    <a:cubicBezTo>
                      <a:pt x="150015" y="202480"/>
                      <a:pt x="109269" y="156443"/>
                      <a:pt x="99744" y="147447"/>
                    </a:cubicBezTo>
                    <a:cubicBezTo>
                      <a:pt x="90219" y="138451"/>
                      <a:pt x="116677" y="191368"/>
                      <a:pt x="112444" y="179197"/>
                    </a:cubicBezTo>
                    <a:cubicBezTo>
                      <a:pt x="108211" y="167026"/>
                      <a:pt x="75931" y="82889"/>
                      <a:pt x="74344" y="74422"/>
                    </a:cubicBezTo>
                    <a:cubicBezTo>
                      <a:pt x="72757" y="65955"/>
                      <a:pt x="106094" y="126280"/>
                      <a:pt x="102919" y="128397"/>
                    </a:cubicBezTo>
                    <a:cubicBezTo>
                      <a:pt x="99744" y="130514"/>
                      <a:pt x="69052" y="101410"/>
                      <a:pt x="55294" y="87122"/>
                    </a:cubicBezTo>
                    <a:cubicBezTo>
                      <a:pt x="41536" y="72834"/>
                      <a:pt x="-8735" y="-11832"/>
                      <a:pt x="1319" y="13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9" name="フリーフォーム 628">
                <a:extLst>
                  <a:ext uri="{FF2B5EF4-FFF2-40B4-BE49-F238E27FC236}">
                    <a16:creationId xmlns:a16="http://schemas.microsoft.com/office/drawing/2014/main" id="{C23FA149-CD15-9995-5357-804ED501BD8B}"/>
                  </a:ext>
                </a:extLst>
              </p:cNvPr>
              <p:cNvSpPr/>
              <p:nvPr/>
            </p:nvSpPr>
            <p:spPr>
              <a:xfrm>
                <a:off x="6584796" y="6172177"/>
                <a:ext cx="119046" cy="336576"/>
              </a:xfrm>
              <a:custGeom>
                <a:avLst/>
                <a:gdLst>
                  <a:gd name="connsiteX0" fmla="*/ 154 w 119046"/>
                  <a:gd name="connsiteY0" fmla="*/ 23 h 336576"/>
                  <a:gd name="connsiteX1" fmla="*/ 60479 w 119046"/>
                  <a:gd name="connsiteY1" fmla="*/ 76223 h 336576"/>
                  <a:gd name="connsiteX2" fmla="*/ 85879 w 119046"/>
                  <a:gd name="connsiteY2" fmla="*/ 79398 h 336576"/>
                  <a:gd name="connsiteX3" fmla="*/ 92229 w 119046"/>
                  <a:gd name="connsiteY3" fmla="*/ 168298 h 336576"/>
                  <a:gd name="connsiteX4" fmla="*/ 92229 w 119046"/>
                  <a:gd name="connsiteY4" fmla="*/ 152423 h 336576"/>
                  <a:gd name="connsiteX5" fmla="*/ 89054 w 119046"/>
                  <a:gd name="connsiteY5" fmla="*/ 238148 h 336576"/>
                  <a:gd name="connsiteX6" fmla="*/ 114454 w 119046"/>
                  <a:gd name="connsiteY6" fmla="*/ 336573 h 336576"/>
                  <a:gd name="connsiteX7" fmla="*/ 117629 w 119046"/>
                  <a:gd name="connsiteY7" fmla="*/ 234973 h 336576"/>
                  <a:gd name="connsiteX8" fmla="*/ 98579 w 119046"/>
                  <a:gd name="connsiteY8" fmla="*/ 101623 h 336576"/>
                  <a:gd name="connsiteX9" fmla="*/ 101754 w 119046"/>
                  <a:gd name="connsiteY9" fmla="*/ 123848 h 336576"/>
                  <a:gd name="connsiteX10" fmla="*/ 82704 w 119046"/>
                  <a:gd name="connsiteY10" fmla="*/ 85748 h 336576"/>
                  <a:gd name="connsiteX11" fmla="*/ 154 w 119046"/>
                  <a:gd name="connsiteY11" fmla="*/ 23 h 336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9046" h="336576">
                    <a:moveTo>
                      <a:pt x="154" y="23"/>
                    </a:moveTo>
                    <a:cubicBezTo>
                      <a:pt x="-3550" y="-1564"/>
                      <a:pt x="60479" y="76223"/>
                      <a:pt x="60479" y="76223"/>
                    </a:cubicBezTo>
                    <a:cubicBezTo>
                      <a:pt x="74767" y="89452"/>
                      <a:pt x="80587" y="64052"/>
                      <a:pt x="85879" y="79398"/>
                    </a:cubicBezTo>
                    <a:cubicBezTo>
                      <a:pt x="91171" y="94744"/>
                      <a:pt x="91171" y="156127"/>
                      <a:pt x="92229" y="168298"/>
                    </a:cubicBezTo>
                    <a:cubicBezTo>
                      <a:pt x="93287" y="180469"/>
                      <a:pt x="92758" y="140781"/>
                      <a:pt x="92229" y="152423"/>
                    </a:cubicBezTo>
                    <a:cubicBezTo>
                      <a:pt x="91700" y="164065"/>
                      <a:pt x="85350" y="207456"/>
                      <a:pt x="89054" y="238148"/>
                    </a:cubicBezTo>
                    <a:cubicBezTo>
                      <a:pt x="92758" y="268840"/>
                      <a:pt x="109692" y="337102"/>
                      <a:pt x="114454" y="336573"/>
                    </a:cubicBezTo>
                    <a:cubicBezTo>
                      <a:pt x="119217" y="336044"/>
                      <a:pt x="120275" y="274131"/>
                      <a:pt x="117629" y="234973"/>
                    </a:cubicBezTo>
                    <a:cubicBezTo>
                      <a:pt x="114983" y="195815"/>
                      <a:pt x="101225" y="120144"/>
                      <a:pt x="98579" y="101623"/>
                    </a:cubicBezTo>
                    <a:cubicBezTo>
                      <a:pt x="95933" y="83102"/>
                      <a:pt x="104400" y="126494"/>
                      <a:pt x="101754" y="123848"/>
                    </a:cubicBezTo>
                    <a:cubicBezTo>
                      <a:pt x="99108" y="121202"/>
                      <a:pt x="95933" y="103740"/>
                      <a:pt x="82704" y="85748"/>
                    </a:cubicBezTo>
                    <a:cubicBezTo>
                      <a:pt x="69475" y="67756"/>
                      <a:pt x="3858" y="1610"/>
                      <a:pt x="154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0" name="フリーフォーム 629">
                <a:extLst>
                  <a:ext uri="{FF2B5EF4-FFF2-40B4-BE49-F238E27FC236}">
                    <a16:creationId xmlns:a16="http://schemas.microsoft.com/office/drawing/2014/main" id="{70D35214-9BAC-0CDD-51B5-4BBD2E1F8D42}"/>
                  </a:ext>
                </a:extLst>
              </p:cNvPr>
              <p:cNvSpPr/>
              <p:nvPr/>
            </p:nvSpPr>
            <p:spPr>
              <a:xfrm>
                <a:off x="6527572" y="6444973"/>
                <a:ext cx="337437" cy="534882"/>
              </a:xfrm>
              <a:custGeom>
                <a:avLst/>
                <a:gdLst>
                  <a:gd name="connsiteX0" fmla="*/ 232003 w 337437"/>
                  <a:gd name="connsiteY0" fmla="*/ 277 h 534882"/>
                  <a:gd name="connsiteX1" fmla="*/ 120878 w 337437"/>
                  <a:gd name="connsiteY1" fmla="*/ 76477 h 534882"/>
                  <a:gd name="connsiteX2" fmla="*/ 9753 w 337437"/>
                  <a:gd name="connsiteY2" fmla="*/ 139977 h 534882"/>
                  <a:gd name="connsiteX3" fmla="*/ 79603 w 337437"/>
                  <a:gd name="connsiteY3" fmla="*/ 124102 h 534882"/>
                  <a:gd name="connsiteX4" fmla="*/ 35153 w 337437"/>
                  <a:gd name="connsiteY4" fmla="*/ 184427 h 534882"/>
                  <a:gd name="connsiteX5" fmla="*/ 54203 w 337437"/>
                  <a:gd name="connsiteY5" fmla="*/ 222527 h 534882"/>
                  <a:gd name="connsiteX6" fmla="*/ 95478 w 337437"/>
                  <a:gd name="connsiteY6" fmla="*/ 216177 h 534882"/>
                  <a:gd name="connsiteX7" fmla="*/ 193903 w 337437"/>
                  <a:gd name="connsiteY7" fmla="*/ 317777 h 534882"/>
                  <a:gd name="connsiteX8" fmla="*/ 184378 w 337437"/>
                  <a:gd name="connsiteY8" fmla="*/ 308252 h 534882"/>
                  <a:gd name="connsiteX9" fmla="*/ 333603 w 337437"/>
                  <a:gd name="connsiteY9" fmla="*/ 530502 h 534882"/>
                  <a:gd name="connsiteX10" fmla="*/ 285978 w 337437"/>
                  <a:gd name="connsiteY10" fmla="*/ 447952 h 534882"/>
                  <a:gd name="connsiteX11" fmla="*/ 206603 w 337437"/>
                  <a:gd name="connsiteY11" fmla="*/ 349527 h 534882"/>
                  <a:gd name="connsiteX12" fmla="*/ 124053 w 337437"/>
                  <a:gd name="connsiteY12" fmla="*/ 270152 h 534882"/>
                  <a:gd name="connsiteX13" fmla="*/ 168503 w 337437"/>
                  <a:gd name="connsiteY13" fmla="*/ 289202 h 534882"/>
                  <a:gd name="connsiteX14" fmla="*/ 228 w 337437"/>
                  <a:gd name="connsiteY14" fmla="*/ 200302 h 534882"/>
                  <a:gd name="connsiteX15" fmla="*/ 130403 w 337437"/>
                  <a:gd name="connsiteY15" fmla="*/ 273327 h 534882"/>
                  <a:gd name="connsiteX16" fmla="*/ 51028 w 337437"/>
                  <a:gd name="connsiteY16" fmla="*/ 193952 h 534882"/>
                  <a:gd name="connsiteX17" fmla="*/ 82778 w 337437"/>
                  <a:gd name="connsiteY17" fmla="*/ 127277 h 534882"/>
                  <a:gd name="connsiteX18" fmla="*/ 70078 w 337437"/>
                  <a:gd name="connsiteY18" fmla="*/ 139977 h 534882"/>
                  <a:gd name="connsiteX19" fmla="*/ 152628 w 337437"/>
                  <a:gd name="connsiteY19" fmla="*/ 92352 h 534882"/>
                  <a:gd name="connsiteX20" fmla="*/ 57378 w 337437"/>
                  <a:gd name="connsiteY20" fmla="*/ 146327 h 534882"/>
                  <a:gd name="connsiteX21" fmla="*/ 136753 w 337437"/>
                  <a:gd name="connsiteY21" fmla="*/ 92352 h 534882"/>
                  <a:gd name="connsiteX22" fmla="*/ 85953 w 337437"/>
                  <a:gd name="connsiteY22" fmla="*/ 105052 h 534882"/>
                  <a:gd name="connsiteX23" fmla="*/ 232003 w 337437"/>
                  <a:gd name="connsiteY23" fmla="*/ 277 h 5348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7437" h="534882">
                    <a:moveTo>
                      <a:pt x="232003" y="277"/>
                    </a:moveTo>
                    <a:cubicBezTo>
                      <a:pt x="237824" y="-4485"/>
                      <a:pt x="157920" y="53194"/>
                      <a:pt x="120878" y="76477"/>
                    </a:cubicBezTo>
                    <a:cubicBezTo>
                      <a:pt x="83836" y="99760"/>
                      <a:pt x="16632" y="132039"/>
                      <a:pt x="9753" y="139977"/>
                    </a:cubicBezTo>
                    <a:cubicBezTo>
                      <a:pt x="2874" y="147915"/>
                      <a:pt x="75370" y="116694"/>
                      <a:pt x="79603" y="124102"/>
                    </a:cubicBezTo>
                    <a:cubicBezTo>
                      <a:pt x="83836" y="131510"/>
                      <a:pt x="39386" y="168023"/>
                      <a:pt x="35153" y="184427"/>
                    </a:cubicBezTo>
                    <a:cubicBezTo>
                      <a:pt x="30920" y="200831"/>
                      <a:pt x="44149" y="217235"/>
                      <a:pt x="54203" y="222527"/>
                    </a:cubicBezTo>
                    <a:cubicBezTo>
                      <a:pt x="64257" y="227819"/>
                      <a:pt x="72195" y="200302"/>
                      <a:pt x="95478" y="216177"/>
                    </a:cubicBezTo>
                    <a:cubicBezTo>
                      <a:pt x="118761" y="232052"/>
                      <a:pt x="179086" y="302431"/>
                      <a:pt x="193903" y="317777"/>
                    </a:cubicBezTo>
                    <a:cubicBezTo>
                      <a:pt x="208720" y="333123"/>
                      <a:pt x="161095" y="272798"/>
                      <a:pt x="184378" y="308252"/>
                    </a:cubicBezTo>
                    <a:cubicBezTo>
                      <a:pt x="207661" y="343706"/>
                      <a:pt x="316670" y="507219"/>
                      <a:pt x="333603" y="530502"/>
                    </a:cubicBezTo>
                    <a:cubicBezTo>
                      <a:pt x="350536" y="553785"/>
                      <a:pt x="307145" y="478114"/>
                      <a:pt x="285978" y="447952"/>
                    </a:cubicBezTo>
                    <a:cubicBezTo>
                      <a:pt x="264811" y="417790"/>
                      <a:pt x="233591" y="379160"/>
                      <a:pt x="206603" y="349527"/>
                    </a:cubicBezTo>
                    <a:cubicBezTo>
                      <a:pt x="179615" y="319894"/>
                      <a:pt x="130403" y="280206"/>
                      <a:pt x="124053" y="270152"/>
                    </a:cubicBezTo>
                    <a:cubicBezTo>
                      <a:pt x="117703" y="260098"/>
                      <a:pt x="189140" y="300844"/>
                      <a:pt x="168503" y="289202"/>
                    </a:cubicBezTo>
                    <a:cubicBezTo>
                      <a:pt x="147866" y="277560"/>
                      <a:pt x="6578" y="202948"/>
                      <a:pt x="228" y="200302"/>
                    </a:cubicBezTo>
                    <a:cubicBezTo>
                      <a:pt x="-6122" y="197656"/>
                      <a:pt x="121936" y="274385"/>
                      <a:pt x="130403" y="273327"/>
                    </a:cubicBezTo>
                    <a:cubicBezTo>
                      <a:pt x="138870" y="272269"/>
                      <a:pt x="58965" y="218294"/>
                      <a:pt x="51028" y="193952"/>
                    </a:cubicBezTo>
                    <a:cubicBezTo>
                      <a:pt x="43091" y="169610"/>
                      <a:pt x="79603" y="136273"/>
                      <a:pt x="82778" y="127277"/>
                    </a:cubicBezTo>
                    <a:cubicBezTo>
                      <a:pt x="85953" y="118281"/>
                      <a:pt x="58436" y="145798"/>
                      <a:pt x="70078" y="139977"/>
                    </a:cubicBezTo>
                    <a:cubicBezTo>
                      <a:pt x="81720" y="134156"/>
                      <a:pt x="154745" y="91294"/>
                      <a:pt x="152628" y="92352"/>
                    </a:cubicBezTo>
                    <a:cubicBezTo>
                      <a:pt x="150511" y="93410"/>
                      <a:pt x="60024" y="146327"/>
                      <a:pt x="57378" y="146327"/>
                    </a:cubicBezTo>
                    <a:cubicBezTo>
                      <a:pt x="54732" y="146327"/>
                      <a:pt x="131991" y="99231"/>
                      <a:pt x="136753" y="92352"/>
                    </a:cubicBezTo>
                    <a:cubicBezTo>
                      <a:pt x="141515" y="85473"/>
                      <a:pt x="71136" y="115635"/>
                      <a:pt x="85953" y="105052"/>
                    </a:cubicBezTo>
                    <a:lnTo>
                      <a:pt x="232003" y="27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1" name="フリーフォーム 630">
                <a:extLst>
                  <a:ext uri="{FF2B5EF4-FFF2-40B4-BE49-F238E27FC236}">
                    <a16:creationId xmlns:a16="http://schemas.microsoft.com/office/drawing/2014/main" id="{D9B9B7C5-562A-BFEB-0A13-B4791FFC94AB}"/>
                  </a:ext>
                </a:extLst>
              </p:cNvPr>
              <p:cNvSpPr/>
              <p:nvPr/>
            </p:nvSpPr>
            <p:spPr>
              <a:xfrm>
                <a:off x="6825692" y="6323127"/>
                <a:ext cx="160014" cy="363486"/>
              </a:xfrm>
              <a:custGeom>
                <a:avLst/>
                <a:gdLst>
                  <a:gd name="connsiteX0" fmla="*/ 558 w 160014"/>
                  <a:gd name="connsiteY0" fmla="*/ 1473 h 363486"/>
                  <a:gd name="connsiteX1" fmla="*/ 102158 w 160014"/>
                  <a:gd name="connsiteY1" fmla="*/ 185623 h 363486"/>
                  <a:gd name="connsiteX2" fmla="*/ 95808 w 160014"/>
                  <a:gd name="connsiteY2" fmla="*/ 137998 h 363486"/>
                  <a:gd name="connsiteX3" fmla="*/ 156133 w 160014"/>
                  <a:gd name="connsiteY3" fmla="*/ 258648 h 363486"/>
                  <a:gd name="connsiteX4" fmla="*/ 124383 w 160014"/>
                  <a:gd name="connsiteY4" fmla="*/ 296748 h 363486"/>
                  <a:gd name="connsiteX5" fmla="*/ 45008 w 160014"/>
                  <a:gd name="connsiteY5" fmla="*/ 363423 h 363486"/>
                  <a:gd name="connsiteX6" fmla="*/ 137083 w 160014"/>
                  <a:gd name="connsiteY6" fmla="*/ 284048 h 363486"/>
                  <a:gd name="connsiteX7" fmla="*/ 156133 w 160014"/>
                  <a:gd name="connsiteY7" fmla="*/ 255473 h 363486"/>
                  <a:gd name="connsiteX8" fmla="*/ 76758 w 160014"/>
                  <a:gd name="connsiteY8" fmla="*/ 99898 h 363486"/>
                  <a:gd name="connsiteX9" fmla="*/ 127558 w 160014"/>
                  <a:gd name="connsiteY9" fmla="*/ 214198 h 363486"/>
                  <a:gd name="connsiteX10" fmla="*/ 73583 w 160014"/>
                  <a:gd name="connsiteY10" fmla="*/ 144348 h 363486"/>
                  <a:gd name="connsiteX11" fmla="*/ 89458 w 160014"/>
                  <a:gd name="connsiteY11" fmla="*/ 141173 h 363486"/>
                  <a:gd name="connsiteX12" fmla="*/ 70408 w 160014"/>
                  <a:gd name="connsiteY12" fmla="*/ 96723 h 363486"/>
                  <a:gd name="connsiteX13" fmla="*/ 60883 w 160014"/>
                  <a:gd name="connsiteY13" fmla="*/ 96723 h 363486"/>
                  <a:gd name="connsiteX14" fmla="*/ 558 w 160014"/>
                  <a:gd name="connsiteY14" fmla="*/ 1473 h 363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0014" h="363486">
                    <a:moveTo>
                      <a:pt x="558" y="1473"/>
                    </a:moveTo>
                    <a:cubicBezTo>
                      <a:pt x="7437" y="16290"/>
                      <a:pt x="86283" y="162869"/>
                      <a:pt x="102158" y="185623"/>
                    </a:cubicBezTo>
                    <a:cubicBezTo>
                      <a:pt x="118033" y="208377"/>
                      <a:pt x="86812" y="125827"/>
                      <a:pt x="95808" y="137998"/>
                    </a:cubicBezTo>
                    <a:cubicBezTo>
                      <a:pt x="104804" y="150169"/>
                      <a:pt x="151371" y="232190"/>
                      <a:pt x="156133" y="258648"/>
                    </a:cubicBezTo>
                    <a:cubicBezTo>
                      <a:pt x="160895" y="285106"/>
                      <a:pt x="142904" y="279286"/>
                      <a:pt x="124383" y="296748"/>
                    </a:cubicBezTo>
                    <a:cubicBezTo>
                      <a:pt x="105862" y="314211"/>
                      <a:pt x="42891" y="365540"/>
                      <a:pt x="45008" y="363423"/>
                    </a:cubicBezTo>
                    <a:cubicBezTo>
                      <a:pt x="47125" y="361306"/>
                      <a:pt x="118562" y="302040"/>
                      <a:pt x="137083" y="284048"/>
                    </a:cubicBezTo>
                    <a:cubicBezTo>
                      <a:pt x="155604" y="266056"/>
                      <a:pt x="166187" y="286165"/>
                      <a:pt x="156133" y="255473"/>
                    </a:cubicBezTo>
                    <a:cubicBezTo>
                      <a:pt x="146079" y="224781"/>
                      <a:pt x="81520" y="106777"/>
                      <a:pt x="76758" y="99898"/>
                    </a:cubicBezTo>
                    <a:cubicBezTo>
                      <a:pt x="71996" y="93019"/>
                      <a:pt x="128087" y="206790"/>
                      <a:pt x="127558" y="214198"/>
                    </a:cubicBezTo>
                    <a:cubicBezTo>
                      <a:pt x="127029" y="221606"/>
                      <a:pt x="79933" y="156519"/>
                      <a:pt x="73583" y="144348"/>
                    </a:cubicBezTo>
                    <a:cubicBezTo>
                      <a:pt x="67233" y="132177"/>
                      <a:pt x="89987" y="149111"/>
                      <a:pt x="89458" y="141173"/>
                    </a:cubicBezTo>
                    <a:cubicBezTo>
                      <a:pt x="88929" y="133236"/>
                      <a:pt x="75171" y="104131"/>
                      <a:pt x="70408" y="96723"/>
                    </a:cubicBezTo>
                    <a:cubicBezTo>
                      <a:pt x="65646" y="89315"/>
                      <a:pt x="69350" y="105190"/>
                      <a:pt x="60883" y="96723"/>
                    </a:cubicBezTo>
                    <a:cubicBezTo>
                      <a:pt x="52416" y="88256"/>
                      <a:pt x="-6321" y="-13344"/>
                      <a:pt x="558" y="14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2" name="フリーフォーム 631">
                <a:extLst>
                  <a:ext uri="{FF2B5EF4-FFF2-40B4-BE49-F238E27FC236}">
                    <a16:creationId xmlns:a16="http://schemas.microsoft.com/office/drawing/2014/main" id="{00A5C6E8-C2EF-0645-BB9A-F5367FC97406}"/>
                  </a:ext>
                </a:extLst>
              </p:cNvPr>
              <p:cNvSpPr/>
              <p:nvPr/>
            </p:nvSpPr>
            <p:spPr>
              <a:xfrm>
                <a:off x="7416558" y="6149523"/>
                <a:ext cx="182275" cy="550088"/>
              </a:xfrm>
              <a:custGeom>
                <a:avLst/>
                <a:gdLst>
                  <a:gd name="connsiteX0" fmla="*/ 242 w 182275"/>
                  <a:gd name="connsiteY0" fmla="*/ 452 h 550088"/>
                  <a:gd name="connsiteX1" fmla="*/ 79617 w 182275"/>
                  <a:gd name="connsiteY1" fmla="*/ 92527 h 550088"/>
                  <a:gd name="connsiteX2" fmla="*/ 105017 w 182275"/>
                  <a:gd name="connsiteY2" fmla="*/ 83002 h 550088"/>
                  <a:gd name="connsiteX3" fmla="*/ 120892 w 182275"/>
                  <a:gd name="connsiteY3" fmla="*/ 159202 h 550088"/>
                  <a:gd name="connsiteX4" fmla="*/ 120892 w 182275"/>
                  <a:gd name="connsiteY4" fmla="*/ 162377 h 550088"/>
                  <a:gd name="connsiteX5" fmla="*/ 165342 w 182275"/>
                  <a:gd name="connsiteY5" fmla="*/ 263977 h 550088"/>
                  <a:gd name="connsiteX6" fmla="*/ 162167 w 182275"/>
                  <a:gd name="connsiteY6" fmla="*/ 260802 h 550088"/>
                  <a:gd name="connsiteX7" fmla="*/ 146292 w 182275"/>
                  <a:gd name="connsiteY7" fmla="*/ 273502 h 550088"/>
                  <a:gd name="connsiteX8" fmla="*/ 165342 w 182275"/>
                  <a:gd name="connsiteY8" fmla="*/ 438602 h 550088"/>
                  <a:gd name="connsiteX9" fmla="*/ 178042 w 182275"/>
                  <a:gd name="connsiteY9" fmla="*/ 549727 h 550088"/>
                  <a:gd name="connsiteX10" fmla="*/ 178042 w 182275"/>
                  <a:gd name="connsiteY10" fmla="*/ 476702 h 550088"/>
                  <a:gd name="connsiteX11" fmla="*/ 178042 w 182275"/>
                  <a:gd name="connsiteY11" fmla="*/ 352877 h 550088"/>
                  <a:gd name="connsiteX12" fmla="*/ 120892 w 182275"/>
                  <a:gd name="connsiteY12" fmla="*/ 279852 h 550088"/>
                  <a:gd name="connsiteX13" fmla="*/ 136767 w 182275"/>
                  <a:gd name="connsiteY13" fmla="*/ 298902 h 550088"/>
                  <a:gd name="connsiteX14" fmla="*/ 139942 w 182275"/>
                  <a:gd name="connsiteY14" fmla="*/ 241752 h 550088"/>
                  <a:gd name="connsiteX15" fmla="*/ 120892 w 182275"/>
                  <a:gd name="connsiteY15" fmla="*/ 149677 h 550088"/>
                  <a:gd name="connsiteX16" fmla="*/ 108192 w 182275"/>
                  <a:gd name="connsiteY16" fmla="*/ 136977 h 550088"/>
                  <a:gd name="connsiteX17" fmla="*/ 242 w 182275"/>
                  <a:gd name="connsiteY17" fmla="*/ 452 h 550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2275" h="550088">
                    <a:moveTo>
                      <a:pt x="242" y="452"/>
                    </a:moveTo>
                    <a:cubicBezTo>
                      <a:pt x="-4521" y="-6956"/>
                      <a:pt x="62155" y="78769"/>
                      <a:pt x="79617" y="92527"/>
                    </a:cubicBezTo>
                    <a:cubicBezTo>
                      <a:pt x="97079" y="106285"/>
                      <a:pt x="98138" y="71890"/>
                      <a:pt x="105017" y="83002"/>
                    </a:cubicBezTo>
                    <a:cubicBezTo>
                      <a:pt x="111896" y="94114"/>
                      <a:pt x="118246" y="145973"/>
                      <a:pt x="120892" y="159202"/>
                    </a:cubicBezTo>
                    <a:cubicBezTo>
                      <a:pt x="123538" y="172431"/>
                      <a:pt x="113484" y="144915"/>
                      <a:pt x="120892" y="162377"/>
                    </a:cubicBezTo>
                    <a:cubicBezTo>
                      <a:pt x="128300" y="179839"/>
                      <a:pt x="165342" y="263977"/>
                      <a:pt x="165342" y="263977"/>
                    </a:cubicBezTo>
                    <a:cubicBezTo>
                      <a:pt x="172221" y="280381"/>
                      <a:pt x="165342" y="259215"/>
                      <a:pt x="162167" y="260802"/>
                    </a:cubicBezTo>
                    <a:cubicBezTo>
                      <a:pt x="158992" y="262389"/>
                      <a:pt x="145763" y="243869"/>
                      <a:pt x="146292" y="273502"/>
                    </a:cubicBezTo>
                    <a:cubicBezTo>
                      <a:pt x="146821" y="303135"/>
                      <a:pt x="160050" y="392565"/>
                      <a:pt x="165342" y="438602"/>
                    </a:cubicBezTo>
                    <a:cubicBezTo>
                      <a:pt x="170634" y="484640"/>
                      <a:pt x="175925" y="543377"/>
                      <a:pt x="178042" y="549727"/>
                    </a:cubicBezTo>
                    <a:cubicBezTo>
                      <a:pt x="180159" y="556077"/>
                      <a:pt x="178042" y="476702"/>
                      <a:pt x="178042" y="476702"/>
                    </a:cubicBezTo>
                    <a:cubicBezTo>
                      <a:pt x="178042" y="443894"/>
                      <a:pt x="187567" y="385685"/>
                      <a:pt x="178042" y="352877"/>
                    </a:cubicBezTo>
                    <a:cubicBezTo>
                      <a:pt x="168517" y="320069"/>
                      <a:pt x="127771" y="288848"/>
                      <a:pt x="120892" y="279852"/>
                    </a:cubicBezTo>
                    <a:cubicBezTo>
                      <a:pt x="114013" y="270856"/>
                      <a:pt x="133592" y="305252"/>
                      <a:pt x="136767" y="298902"/>
                    </a:cubicBezTo>
                    <a:cubicBezTo>
                      <a:pt x="139942" y="292552"/>
                      <a:pt x="142588" y="266623"/>
                      <a:pt x="139942" y="241752"/>
                    </a:cubicBezTo>
                    <a:cubicBezTo>
                      <a:pt x="137296" y="216881"/>
                      <a:pt x="126184" y="167139"/>
                      <a:pt x="120892" y="149677"/>
                    </a:cubicBezTo>
                    <a:cubicBezTo>
                      <a:pt x="115600" y="132215"/>
                      <a:pt x="123009" y="156027"/>
                      <a:pt x="108192" y="136977"/>
                    </a:cubicBezTo>
                    <a:cubicBezTo>
                      <a:pt x="93375" y="117927"/>
                      <a:pt x="5005" y="7860"/>
                      <a:pt x="242" y="4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3" name="フリーフォーム 632">
                <a:extLst>
                  <a:ext uri="{FF2B5EF4-FFF2-40B4-BE49-F238E27FC236}">
                    <a16:creationId xmlns:a16="http://schemas.microsoft.com/office/drawing/2014/main" id="{BAD35BB4-6EC9-8560-BEAE-A6CB4F62504F}"/>
                  </a:ext>
                </a:extLst>
              </p:cNvPr>
              <p:cNvSpPr/>
              <p:nvPr/>
            </p:nvSpPr>
            <p:spPr>
              <a:xfrm>
                <a:off x="7420392" y="6267448"/>
                <a:ext cx="91710" cy="130361"/>
              </a:xfrm>
              <a:custGeom>
                <a:avLst/>
                <a:gdLst>
                  <a:gd name="connsiteX0" fmla="*/ 91658 w 91710"/>
                  <a:gd name="connsiteY0" fmla="*/ 2 h 130361"/>
                  <a:gd name="connsiteX1" fmla="*/ 24983 w 91710"/>
                  <a:gd name="connsiteY1" fmla="*/ 85727 h 130361"/>
                  <a:gd name="connsiteX2" fmla="*/ 56733 w 91710"/>
                  <a:gd name="connsiteY2" fmla="*/ 73027 h 130361"/>
                  <a:gd name="connsiteX3" fmla="*/ 2758 w 91710"/>
                  <a:gd name="connsiteY3" fmla="*/ 130177 h 130361"/>
                  <a:gd name="connsiteX4" fmla="*/ 12283 w 91710"/>
                  <a:gd name="connsiteY4" fmla="*/ 88902 h 130361"/>
                  <a:gd name="connsiteX5" fmla="*/ 91658 w 91710"/>
                  <a:gd name="connsiteY5" fmla="*/ 2 h 13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710" h="130361">
                    <a:moveTo>
                      <a:pt x="91658" y="2"/>
                    </a:moveTo>
                    <a:cubicBezTo>
                      <a:pt x="93775" y="-527"/>
                      <a:pt x="30804" y="73556"/>
                      <a:pt x="24983" y="85727"/>
                    </a:cubicBezTo>
                    <a:cubicBezTo>
                      <a:pt x="19162" y="97898"/>
                      <a:pt x="60437" y="65619"/>
                      <a:pt x="56733" y="73027"/>
                    </a:cubicBezTo>
                    <a:cubicBezTo>
                      <a:pt x="53029" y="80435"/>
                      <a:pt x="10166" y="127531"/>
                      <a:pt x="2758" y="130177"/>
                    </a:cubicBezTo>
                    <a:cubicBezTo>
                      <a:pt x="-4650" y="132823"/>
                      <a:pt x="4346" y="106364"/>
                      <a:pt x="12283" y="88902"/>
                    </a:cubicBezTo>
                    <a:cubicBezTo>
                      <a:pt x="20220" y="71440"/>
                      <a:pt x="89541" y="531"/>
                      <a:pt x="91658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4" name="フリーフォーム 633">
                <a:extLst>
                  <a:ext uri="{FF2B5EF4-FFF2-40B4-BE49-F238E27FC236}">
                    <a16:creationId xmlns:a16="http://schemas.microsoft.com/office/drawing/2014/main" id="{413D7214-7466-7E3D-9D6D-E3102BC3927C}"/>
                  </a:ext>
                </a:extLst>
              </p:cNvPr>
              <p:cNvSpPr/>
              <p:nvPr/>
            </p:nvSpPr>
            <p:spPr>
              <a:xfrm>
                <a:off x="7514588" y="6371474"/>
                <a:ext cx="62045" cy="312843"/>
              </a:xfrm>
              <a:custGeom>
                <a:avLst/>
                <a:gdLst>
                  <a:gd name="connsiteX0" fmla="*/ 3812 w 62045"/>
                  <a:gd name="connsiteY0" fmla="*/ 751 h 312843"/>
                  <a:gd name="connsiteX1" fmla="*/ 10162 w 62045"/>
                  <a:gd name="connsiteY1" fmla="*/ 162676 h 312843"/>
                  <a:gd name="connsiteX2" fmla="*/ 22862 w 62045"/>
                  <a:gd name="connsiteY2" fmla="*/ 146801 h 312843"/>
                  <a:gd name="connsiteX3" fmla="*/ 60962 w 62045"/>
                  <a:gd name="connsiteY3" fmla="*/ 305551 h 312843"/>
                  <a:gd name="connsiteX4" fmla="*/ 48262 w 62045"/>
                  <a:gd name="connsiteY4" fmla="*/ 267451 h 312843"/>
                  <a:gd name="connsiteX5" fmla="*/ 13337 w 62045"/>
                  <a:gd name="connsiteY5" fmla="*/ 102351 h 312843"/>
                  <a:gd name="connsiteX6" fmla="*/ 10162 w 62045"/>
                  <a:gd name="connsiteY6" fmla="*/ 216651 h 312843"/>
                  <a:gd name="connsiteX7" fmla="*/ 637 w 62045"/>
                  <a:gd name="connsiteY7" fmla="*/ 105526 h 312843"/>
                  <a:gd name="connsiteX8" fmla="*/ 3812 w 62045"/>
                  <a:gd name="connsiteY8" fmla="*/ 751 h 312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2045" h="312843">
                    <a:moveTo>
                      <a:pt x="3812" y="751"/>
                    </a:moveTo>
                    <a:cubicBezTo>
                      <a:pt x="5400" y="10276"/>
                      <a:pt x="6987" y="138334"/>
                      <a:pt x="10162" y="162676"/>
                    </a:cubicBezTo>
                    <a:cubicBezTo>
                      <a:pt x="13337" y="187018"/>
                      <a:pt x="14395" y="122989"/>
                      <a:pt x="22862" y="146801"/>
                    </a:cubicBezTo>
                    <a:cubicBezTo>
                      <a:pt x="31329" y="170613"/>
                      <a:pt x="56729" y="285443"/>
                      <a:pt x="60962" y="305551"/>
                    </a:cubicBezTo>
                    <a:cubicBezTo>
                      <a:pt x="65195" y="325659"/>
                      <a:pt x="56200" y="301318"/>
                      <a:pt x="48262" y="267451"/>
                    </a:cubicBezTo>
                    <a:cubicBezTo>
                      <a:pt x="40325" y="233584"/>
                      <a:pt x="19687" y="110818"/>
                      <a:pt x="13337" y="102351"/>
                    </a:cubicBezTo>
                    <a:cubicBezTo>
                      <a:pt x="6987" y="93884"/>
                      <a:pt x="12279" y="216122"/>
                      <a:pt x="10162" y="216651"/>
                    </a:cubicBezTo>
                    <a:cubicBezTo>
                      <a:pt x="8045" y="217180"/>
                      <a:pt x="2754" y="136218"/>
                      <a:pt x="637" y="105526"/>
                    </a:cubicBezTo>
                    <a:cubicBezTo>
                      <a:pt x="-1480" y="74834"/>
                      <a:pt x="2224" y="-8774"/>
                      <a:pt x="3812" y="7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5" name="フリーフォーム 634">
                <a:extLst>
                  <a:ext uri="{FF2B5EF4-FFF2-40B4-BE49-F238E27FC236}">
                    <a16:creationId xmlns:a16="http://schemas.microsoft.com/office/drawing/2014/main" id="{7A701412-F14C-65FB-6AEF-DD786A3E9A63}"/>
                  </a:ext>
                </a:extLst>
              </p:cNvPr>
              <p:cNvSpPr/>
              <p:nvPr/>
            </p:nvSpPr>
            <p:spPr>
              <a:xfrm>
                <a:off x="7378700" y="6448425"/>
                <a:ext cx="89179" cy="152711"/>
              </a:xfrm>
              <a:custGeom>
                <a:avLst/>
                <a:gdLst>
                  <a:gd name="connsiteX0" fmla="*/ 0 w 89179"/>
                  <a:gd name="connsiteY0" fmla="*/ 0 h 152711"/>
                  <a:gd name="connsiteX1" fmla="*/ 66675 w 89179"/>
                  <a:gd name="connsiteY1" fmla="*/ 120650 h 152711"/>
                  <a:gd name="connsiteX2" fmla="*/ 88900 w 89179"/>
                  <a:gd name="connsiteY2" fmla="*/ 152400 h 152711"/>
                  <a:gd name="connsiteX3" fmla="*/ 79375 w 89179"/>
                  <a:gd name="connsiteY3" fmla="*/ 107950 h 152711"/>
                  <a:gd name="connsiteX4" fmla="*/ 82550 w 89179"/>
                  <a:gd name="connsiteY4" fmla="*/ 107950 h 152711"/>
                  <a:gd name="connsiteX5" fmla="*/ 57150 w 89179"/>
                  <a:gd name="connsiteY5" fmla="*/ 76200 h 152711"/>
                  <a:gd name="connsiteX6" fmla="*/ 0 w 89179"/>
                  <a:gd name="connsiteY6" fmla="*/ 0 h 152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179" h="152711">
                    <a:moveTo>
                      <a:pt x="0" y="0"/>
                    </a:moveTo>
                    <a:cubicBezTo>
                      <a:pt x="25929" y="47625"/>
                      <a:pt x="51858" y="95250"/>
                      <a:pt x="66675" y="120650"/>
                    </a:cubicBezTo>
                    <a:cubicBezTo>
                      <a:pt x="81492" y="146050"/>
                      <a:pt x="86783" y="154517"/>
                      <a:pt x="88900" y="152400"/>
                    </a:cubicBezTo>
                    <a:cubicBezTo>
                      <a:pt x="91017" y="150283"/>
                      <a:pt x="80433" y="115358"/>
                      <a:pt x="79375" y="107950"/>
                    </a:cubicBezTo>
                    <a:cubicBezTo>
                      <a:pt x="78317" y="100542"/>
                      <a:pt x="86254" y="113242"/>
                      <a:pt x="82550" y="107950"/>
                    </a:cubicBezTo>
                    <a:cubicBezTo>
                      <a:pt x="78846" y="102658"/>
                      <a:pt x="57150" y="76200"/>
                      <a:pt x="57150" y="762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6" name="フリーフォーム 635">
                <a:extLst>
                  <a:ext uri="{FF2B5EF4-FFF2-40B4-BE49-F238E27FC236}">
                    <a16:creationId xmlns:a16="http://schemas.microsoft.com/office/drawing/2014/main" id="{24D3E3A7-8CDE-12E5-BA23-48D9F0245AF4}"/>
                  </a:ext>
                </a:extLst>
              </p:cNvPr>
              <p:cNvSpPr/>
              <p:nvPr/>
            </p:nvSpPr>
            <p:spPr>
              <a:xfrm>
                <a:off x="7438810" y="6516741"/>
                <a:ext cx="95978" cy="233871"/>
              </a:xfrm>
              <a:custGeom>
                <a:avLst/>
                <a:gdLst>
                  <a:gd name="connsiteX0" fmla="*/ 6565 w 95978"/>
                  <a:gd name="connsiteY0" fmla="*/ 1534 h 233871"/>
                  <a:gd name="connsiteX1" fmla="*/ 70065 w 95978"/>
                  <a:gd name="connsiteY1" fmla="*/ 150759 h 233871"/>
                  <a:gd name="connsiteX2" fmla="*/ 82765 w 95978"/>
                  <a:gd name="connsiteY2" fmla="*/ 119009 h 233871"/>
                  <a:gd name="connsiteX3" fmla="*/ 79590 w 95978"/>
                  <a:gd name="connsiteY3" fmla="*/ 179334 h 233871"/>
                  <a:gd name="connsiteX4" fmla="*/ 95465 w 95978"/>
                  <a:gd name="connsiteY4" fmla="*/ 233309 h 233871"/>
                  <a:gd name="connsiteX5" fmla="*/ 57365 w 95978"/>
                  <a:gd name="connsiteY5" fmla="*/ 204734 h 233871"/>
                  <a:gd name="connsiteX6" fmla="*/ 215 w 95978"/>
                  <a:gd name="connsiteY6" fmla="*/ 160284 h 233871"/>
                  <a:gd name="connsiteX7" fmla="*/ 79590 w 95978"/>
                  <a:gd name="connsiteY7" fmla="*/ 223784 h 233871"/>
                  <a:gd name="connsiteX8" fmla="*/ 92290 w 95978"/>
                  <a:gd name="connsiteY8" fmla="*/ 169809 h 233871"/>
                  <a:gd name="connsiteX9" fmla="*/ 82765 w 95978"/>
                  <a:gd name="connsiteY9" fmla="*/ 134884 h 233871"/>
                  <a:gd name="connsiteX10" fmla="*/ 35140 w 95978"/>
                  <a:gd name="connsiteY10" fmla="*/ 74559 h 233871"/>
                  <a:gd name="connsiteX11" fmla="*/ 6565 w 95978"/>
                  <a:gd name="connsiteY11" fmla="*/ 1534 h 233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978" h="233871">
                    <a:moveTo>
                      <a:pt x="6565" y="1534"/>
                    </a:moveTo>
                    <a:cubicBezTo>
                      <a:pt x="12386" y="14234"/>
                      <a:pt x="57365" y="131180"/>
                      <a:pt x="70065" y="150759"/>
                    </a:cubicBezTo>
                    <a:cubicBezTo>
                      <a:pt x="82765" y="170338"/>
                      <a:pt x="81178" y="114247"/>
                      <a:pt x="82765" y="119009"/>
                    </a:cubicBezTo>
                    <a:cubicBezTo>
                      <a:pt x="84352" y="123771"/>
                      <a:pt x="77473" y="160284"/>
                      <a:pt x="79590" y="179334"/>
                    </a:cubicBezTo>
                    <a:cubicBezTo>
                      <a:pt x="81707" y="198384"/>
                      <a:pt x="99169" y="229076"/>
                      <a:pt x="95465" y="233309"/>
                    </a:cubicBezTo>
                    <a:cubicBezTo>
                      <a:pt x="91761" y="237542"/>
                      <a:pt x="73240" y="216905"/>
                      <a:pt x="57365" y="204734"/>
                    </a:cubicBezTo>
                    <a:cubicBezTo>
                      <a:pt x="41490" y="192563"/>
                      <a:pt x="-3489" y="157109"/>
                      <a:pt x="215" y="160284"/>
                    </a:cubicBezTo>
                    <a:cubicBezTo>
                      <a:pt x="3919" y="163459"/>
                      <a:pt x="64244" y="222197"/>
                      <a:pt x="79590" y="223784"/>
                    </a:cubicBezTo>
                    <a:cubicBezTo>
                      <a:pt x="94936" y="225372"/>
                      <a:pt x="91761" y="184626"/>
                      <a:pt x="92290" y="169809"/>
                    </a:cubicBezTo>
                    <a:cubicBezTo>
                      <a:pt x="92819" y="154992"/>
                      <a:pt x="92290" y="150759"/>
                      <a:pt x="82765" y="134884"/>
                    </a:cubicBezTo>
                    <a:cubicBezTo>
                      <a:pt x="73240" y="119009"/>
                      <a:pt x="45723" y="90434"/>
                      <a:pt x="35140" y="74559"/>
                    </a:cubicBezTo>
                    <a:cubicBezTo>
                      <a:pt x="24557" y="58684"/>
                      <a:pt x="744" y="-11166"/>
                      <a:pt x="6565" y="15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7" name="フリーフォーム 636">
                <a:extLst>
                  <a:ext uri="{FF2B5EF4-FFF2-40B4-BE49-F238E27FC236}">
                    <a16:creationId xmlns:a16="http://schemas.microsoft.com/office/drawing/2014/main" id="{329F752D-FBD0-D74F-D176-9B3076EE6D6F}"/>
                  </a:ext>
                </a:extLst>
              </p:cNvPr>
              <p:cNvSpPr/>
              <p:nvPr/>
            </p:nvSpPr>
            <p:spPr>
              <a:xfrm>
                <a:off x="7477114" y="6584852"/>
                <a:ext cx="146152" cy="410916"/>
              </a:xfrm>
              <a:custGeom>
                <a:avLst/>
                <a:gdLst>
                  <a:gd name="connsiteX0" fmla="*/ 11 w 146152"/>
                  <a:gd name="connsiteY0" fmla="*/ 98 h 410916"/>
                  <a:gd name="connsiteX1" fmla="*/ 88911 w 146152"/>
                  <a:gd name="connsiteY1" fmla="*/ 108048 h 410916"/>
                  <a:gd name="connsiteX2" fmla="*/ 123836 w 146152"/>
                  <a:gd name="connsiteY2" fmla="*/ 123923 h 410916"/>
                  <a:gd name="connsiteX3" fmla="*/ 123836 w 146152"/>
                  <a:gd name="connsiteY3" fmla="*/ 76298 h 410916"/>
                  <a:gd name="connsiteX4" fmla="*/ 130186 w 146152"/>
                  <a:gd name="connsiteY4" fmla="*/ 155673 h 410916"/>
                  <a:gd name="connsiteX5" fmla="*/ 142886 w 146152"/>
                  <a:gd name="connsiteY5" fmla="*/ 142973 h 410916"/>
                  <a:gd name="connsiteX6" fmla="*/ 142886 w 146152"/>
                  <a:gd name="connsiteY6" fmla="*/ 219173 h 410916"/>
                  <a:gd name="connsiteX7" fmla="*/ 130186 w 146152"/>
                  <a:gd name="connsiteY7" fmla="*/ 409673 h 410916"/>
                  <a:gd name="connsiteX8" fmla="*/ 146061 w 146152"/>
                  <a:gd name="connsiteY8" fmla="*/ 295373 h 410916"/>
                  <a:gd name="connsiteX9" fmla="*/ 136536 w 146152"/>
                  <a:gd name="connsiteY9" fmla="*/ 174723 h 410916"/>
                  <a:gd name="connsiteX10" fmla="*/ 133361 w 146152"/>
                  <a:gd name="connsiteY10" fmla="*/ 35023 h 410916"/>
                  <a:gd name="connsiteX11" fmla="*/ 130186 w 146152"/>
                  <a:gd name="connsiteY11" fmla="*/ 114398 h 410916"/>
                  <a:gd name="connsiteX12" fmla="*/ 95261 w 146152"/>
                  <a:gd name="connsiteY12" fmla="*/ 88998 h 410916"/>
                  <a:gd name="connsiteX13" fmla="*/ 11 w 146152"/>
                  <a:gd name="connsiteY13" fmla="*/ 98 h 410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46152" h="410916">
                    <a:moveTo>
                      <a:pt x="11" y="98"/>
                    </a:moveTo>
                    <a:cubicBezTo>
                      <a:pt x="-1047" y="3273"/>
                      <a:pt x="68274" y="87411"/>
                      <a:pt x="88911" y="108048"/>
                    </a:cubicBezTo>
                    <a:cubicBezTo>
                      <a:pt x="109548" y="128685"/>
                      <a:pt x="118015" y="129215"/>
                      <a:pt x="123836" y="123923"/>
                    </a:cubicBezTo>
                    <a:cubicBezTo>
                      <a:pt x="129657" y="118631"/>
                      <a:pt x="122778" y="71007"/>
                      <a:pt x="123836" y="76298"/>
                    </a:cubicBezTo>
                    <a:cubicBezTo>
                      <a:pt x="124894" y="81589"/>
                      <a:pt x="127011" y="144560"/>
                      <a:pt x="130186" y="155673"/>
                    </a:cubicBezTo>
                    <a:cubicBezTo>
                      <a:pt x="133361" y="166786"/>
                      <a:pt x="140769" y="132390"/>
                      <a:pt x="142886" y="142973"/>
                    </a:cubicBezTo>
                    <a:cubicBezTo>
                      <a:pt x="145003" y="153556"/>
                      <a:pt x="145003" y="174723"/>
                      <a:pt x="142886" y="219173"/>
                    </a:cubicBezTo>
                    <a:cubicBezTo>
                      <a:pt x="140769" y="263623"/>
                      <a:pt x="129657" y="396973"/>
                      <a:pt x="130186" y="409673"/>
                    </a:cubicBezTo>
                    <a:cubicBezTo>
                      <a:pt x="130715" y="422373"/>
                      <a:pt x="145003" y="334531"/>
                      <a:pt x="146061" y="295373"/>
                    </a:cubicBezTo>
                    <a:cubicBezTo>
                      <a:pt x="147119" y="256215"/>
                      <a:pt x="138653" y="218115"/>
                      <a:pt x="136536" y="174723"/>
                    </a:cubicBezTo>
                    <a:cubicBezTo>
                      <a:pt x="134419" y="131331"/>
                      <a:pt x="134419" y="45077"/>
                      <a:pt x="133361" y="35023"/>
                    </a:cubicBezTo>
                    <a:cubicBezTo>
                      <a:pt x="132303" y="24969"/>
                      <a:pt x="136536" y="105402"/>
                      <a:pt x="130186" y="114398"/>
                    </a:cubicBezTo>
                    <a:cubicBezTo>
                      <a:pt x="123836" y="123394"/>
                      <a:pt x="114311" y="106460"/>
                      <a:pt x="95261" y="88998"/>
                    </a:cubicBezTo>
                    <a:cubicBezTo>
                      <a:pt x="76211" y="71536"/>
                      <a:pt x="1069" y="-3077"/>
                      <a:pt x="11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8" name="フリーフォーム 637">
                <a:extLst>
                  <a:ext uri="{FF2B5EF4-FFF2-40B4-BE49-F238E27FC236}">
                    <a16:creationId xmlns:a16="http://schemas.microsoft.com/office/drawing/2014/main" id="{1CFF3D69-0492-32A8-E751-0E896B1FABFF}"/>
                  </a:ext>
                </a:extLst>
              </p:cNvPr>
              <p:cNvSpPr/>
              <p:nvPr/>
            </p:nvSpPr>
            <p:spPr>
              <a:xfrm>
                <a:off x="7105335" y="6280144"/>
                <a:ext cx="140259" cy="254012"/>
              </a:xfrm>
              <a:custGeom>
                <a:avLst/>
                <a:gdLst>
                  <a:gd name="connsiteX0" fmla="*/ 25715 w 140259"/>
                  <a:gd name="connsiteY0" fmla="*/ 6 h 254012"/>
                  <a:gd name="connsiteX1" fmla="*/ 13015 w 140259"/>
                  <a:gd name="connsiteY1" fmla="*/ 142881 h 254012"/>
                  <a:gd name="connsiteX2" fmla="*/ 13015 w 140259"/>
                  <a:gd name="connsiteY2" fmla="*/ 165106 h 254012"/>
                  <a:gd name="connsiteX3" fmla="*/ 44765 w 140259"/>
                  <a:gd name="connsiteY3" fmla="*/ 212731 h 254012"/>
                  <a:gd name="connsiteX4" fmla="*/ 92390 w 140259"/>
                  <a:gd name="connsiteY4" fmla="*/ 254006 h 254012"/>
                  <a:gd name="connsiteX5" fmla="*/ 25715 w 140259"/>
                  <a:gd name="connsiteY5" fmla="*/ 215906 h 254012"/>
                  <a:gd name="connsiteX6" fmla="*/ 73340 w 140259"/>
                  <a:gd name="connsiteY6" fmla="*/ 228606 h 254012"/>
                  <a:gd name="connsiteX7" fmla="*/ 140015 w 140259"/>
                  <a:gd name="connsiteY7" fmla="*/ 149231 h 254012"/>
                  <a:gd name="connsiteX8" fmla="*/ 47940 w 140259"/>
                  <a:gd name="connsiteY8" fmla="*/ 234956 h 254012"/>
                  <a:gd name="connsiteX9" fmla="*/ 16190 w 140259"/>
                  <a:gd name="connsiteY9" fmla="*/ 174631 h 254012"/>
                  <a:gd name="connsiteX10" fmla="*/ 315 w 140259"/>
                  <a:gd name="connsiteY10" fmla="*/ 123831 h 254012"/>
                  <a:gd name="connsiteX11" fmla="*/ 6665 w 140259"/>
                  <a:gd name="connsiteY11" fmla="*/ 136531 h 254012"/>
                  <a:gd name="connsiteX12" fmla="*/ 25715 w 140259"/>
                  <a:gd name="connsiteY12" fmla="*/ 6 h 2540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0259" h="254012">
                    <a:moveTo>
                      <a:pt x="25715" y="6"/>
                    </a:moveTo>
                    <a:cubicBezTo>
                      <a:pt x="26773" y="1064"/>
                      <a:pt x="15132" y="115364"/>
                      <a:pt x="13015" y="142881"/>
                    </a:cubicBezTo>
                    <a:cubicBezTo>
                      <a:pt x="10898" y="170398"/>
                      <a:pt x="7723" y="153464"/>
                      <a:pt x="13015" y="165106"/>
                    </a:cubicBezTo>
                    <a:cubicBezTo>
                      <a:pt x="18307" y="176748"/>
                      <a:pt x="31536" y="197914"/>
                      <a:pt x="44765" y="212731"/>
                    </a:cubicBezTo>
                    <a:cubicBezTo>
                      <a:pt x="57994" y="227548"/>
                      <a:pt x="95565" y="253477"/>
                      <a:pt x="92390" y="254006"/>
                    </a:cubicBezTo>
                    <a:cubicBezTo>
                      <a:pt x="89215" y="254535"/>
                      <a:pt x="28890" y="220139"/>
                      <a:pt x="25715" y="215906"/>
                    </a:cubicBezTo>
                    <a:cubicBezTo>
                      <a:pt x="22540" y="211673"/>
                      <a:pt x="54290" y="239718"/>
                      <a:pt x="73340" y="228606"/>
                    </a:cubicBezTo>
                    <a:cubicBezTo>
                      <a:pt x="92390" y="217494"/>
                      <a:pt x="144248" y="148173"/>
                      <a:pt x="140015" y="149231"/>
                    </a:cubicBezTo>
                    <a:cubicBezTo>
                      <a:pt x="135782" y="150289"/>
                      <a:pt x="68577" y="230723"/>
                      <a:pt x="47940" y="234956"/>
                    </a:cubicBezTo>
                    <a:cubicBezTo>
                      <a:pt x="27303" y="239189"/>
                      <a:pt x="24127" y="193152"/>
                      <a:pt x="16190" y="174631"/>
                    </a:cubicBezTo>
                    <a:cubicBezTo>
                      <a:pt x="8253" y="156110"/>
                      <a:pt x="1902" y="130181"/>
                      <a:pt x="315" y="123831"/>
                    </a:cubicBezTo>
                    <a:cubicBezTo>
                      <a:pt x="-1273" y="117481"/>
                      <a:pt x="3490" y="153994"/>
                      <a:pt x="6665" y="136531"/>
                    </a:cubicBezTo>
                    <a:cubicBezTo>
                      <a:pt x="9840" y="119069"/>
                      <a:pt x="24657" y="-1052"/>
                      <a:pt x="25715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9" name="フリーフォーム 638">
                <a:extLst>
                  <a:ext uri="{FF2B5EF4-FFF2-40B4-BE49-F238E27FC236}">
                    <a16:creationId xmlns:a16="http://schemas.microsoft.com/office/drawing/2014/main" id="{20EC5F78-F479-3214-4277-DDECCFB682DF}"/>
                  </a:ext>
                </a:extLst>
              </p:cNvPr>
              <p:cNvSpPr/>
              <p:nvPr/>
            </p:nvSpPr>
            <p:spPr>
              <a:xfrm>
                <a:off x="7102465" y="6295602"/>
                <a:ext cx="141475" cy="194623"/>
              </a:xfrm>
              <a:custGeom>
                <a:avLst/>
                <a:gdLst>
                  <a:gd name="connsiteX0" fmla="*/ 10 w 141475"/>
                  <a:gd name="connsiteY0" fmla="*/ 423 h 194623"/>
                  <a:gd name="connsiteX1" fmla="*/ 101610 w 141475"/>
                  <a:gd name="connsiteY1" fmla="*/ 63923 h 194623"/>
                  <a:gd name="connsiteX2" fmla="*/ 136535 w 141475"/>
                  <a:gd name="connsiteY2" fmla="*/ 102023 h 194623"/>
                  <a:gd name="connsiteX3" fmla="*/ 133360 w 141475"/>
                  <a:gd name="connsiteY3" fmla="*/ 133773 h 194623"/>
                  <a:gd name="connsiteX4" fmla="*/ 69860 w 141475"/>
                  <a:gd name="connsiteY4" fmla="*/ 194098 h 194623"/>
                  <a:gd name="connsiteX5" fmla="*/ 136535 w 141475"/>
                  <a:gd name="connsiteY5" fmla="*/ 159173 h 194623"/>
                  <a:gd name="connsiteX6" fmla="*/ 133360 w 141475"/>
                  <a:gd name="connsiteY6" fmla="*/ 92498 h 194623"/>
                  <a:gd name="connsiteX7" fmla="*/ 107960 w 141475"/>
                  <a:gd name="connsiteY7" fmla="*/ 38523 h 194623"/>
                  <a:gd name="connsiteX8" fmla="*/ 10 w 141475"/>
                  <a:gd name="connsiteY8" fmla="*/ 423 h 194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475" h="194623">
                    <a:moveTo>
                      <a:pt x="10" y="423"/>
                    </a:moveTo>
                    <a:cubicBezTo>
                      <a:pt x="-1048" y="4656"/>
                      <a:pt x="78856" y="46990"/>
                      <a:pt x="101610" y="63923"/>
                    </a:cubicBezTo>
                    <a:cubicBezTo>
                      <a:pt x="124364" y="80856"/>
                      <a:pt x="131243" y="90381"/>
                      <a:pt x="136535" y="102023"/>
                    </a:cubicBezTo>
                    <a:cubicBezTo>
                      <a:pt x="141827" y="113665"/>
                      <a:pt x="144472" y="118427"/>
                      <a:pt x="133360" y="133773"/>
                    </a:cubicBezTo>
                    <a:cubicBezTo>
                      <a:pt x="122248" y="149119"/>
                      <a:pt x="69331" y="189865"/>
                      <a:pt x="69860" y="194098"/>
                    </a:cubicBezTo>
                    <a:cubicBezTo>
                      <a:pt x="70389" y="198331"/>
                      <a:pt x="125952" y="176106"/>
                      <a:pt x="136535" y="159173"/>
                    </a:cubicBezTo>
                    <a:cubicBezTo>
                      <a:pt x="147118" y="142240"/>
                      <a:pt x="138122" y="112606"/>
                      <a:pt x="133360" y="92498"/>
                    </a:cubicBezTo>
                    <a:cubicBezTo>
                      <a:pt x="128598" y="72390"/>
                      <a:pt x="125422" y="52281"/>
                      <a:pt x="107960" y="38523"/>
                    </a:cubicBezTo>
                    <a:cubicBezTo>
                      <a:pt x="90498" y="24765"/>
                      <a:pt x="1068" y="-3810"/>
                      <a:pt x="10" y="4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0" name="フリーフォーム 639">
                <a:extLst>
                  <a:ext uri="{FF2B5EF4-FFF2-40B4-BE49-F238E27FC236}">
                    <a16:creationId xmlns:a16="http://schemas.microsoft.com/office/drawing/2014/main" id="{81022753-764C-21A5-5BBC-45737D374254}"/>
                  </a:ext>
                </a:extLst>
              </p:cNvPr>
              <p:cNvSpPr/>
              <p:nvPr/>
            </p:nvSpPr>
            <p:spPr>
              <a:xfrm>
                <a:off x="7121525" y="6340475"/>
                <a:ext cx="120465" cy="146223"/>
              </a:xfrm>
              <a:custGeom>
                <a:avLst/>
                <a:gdLst>
                  <a:gd name="connsiteX0" fmla="*/ 0 w 120465"/>
                  <a:gd name="connsiteY0" fmla="*/ 15875 h 146223"/>
                  <a:gd name="connsiteX1" fmla="*/ 69850 w 120465"/>
                  <a:gd name="connsiteY1" fmla="*/ 31750 h 146223"/>
                  <a:gd name="connsiteX2" fmla="*/ 98425 w 120465"/>
                  <a:gd name="connsiteY2" fmla="*/ 69850 h 146223"/>
                  <a:gd name="connsiteX3" fmla="*/ 60325 w 120465"/>
                  <a:gd name="connsiteY3" fmla="*/ 146050 h 146223"/>
                  <a:gd name="connsiteX4" fmla="*/ 114300 w 120465"/>
                  <a:gd name="connsiteY4" fmla="*/ 88900 h 146223"/>
                  <a:gd name="connsiteX5" fmla="*/ 114300 w 120465"/>
                  <a:gd name="connsiteY5" fmla="*/ 31750 h 146223"/>
                  <a:gd name="connsiteX6" fmla="*/ 69850 w 120465"/>
                  <a:gd name="connsiteY6" fmla="*/ 0 h 146223"/>
                  <a:gd name="connsiteX7" fmla="*/ 0 w 120465"/>
                  <a:gd name="connsiteY7" fmla="*/ 15875 h 146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465" h="146223">
                    <a:moveTo>
                      <a:pt x="0" y="15875"/>
                    </a:moveTo>
                    <a:cubicBezTo>
                      <a:pt x="0" y="21167"/>
                      <a:pt x="53446" y="22754"/>
                      <a:pt x="69850" y="31750"/>
                    </a:cubicBezTo>
                    <a:cubicBezTo>
                      <a:pt x="86254" y="40746"/>
                      <a:pt x="100012" y="50800"/>
                      <a:pt x="98425" y="69850"/>
                    </a:cubicBezTo>
                    <a:cubicBezTo>
                      <a:pt x="96838" y="88900"/>
                      <a:pt x="57679" y="142875"/>
                      <a:pt x="60325" y="146050"/>
                    </a:cubicBezTo>
                    <a:cubicBezTo>
                      <a:pt x="62971" y="149225"/>
                      <a:pt x="105304" y="107950"/>
                      <a:pt x="114300" y="88900"/>
                    </a:cubicBezTo>
                    <a:cubicBezTo>
                      <a:pt x="123296" y="69850"/>
                      <a:pt x="121708" y="46567"/>
                      <a:pt x="114300" y="31750"/>
                    </a:cubicBezTo>
                    <a:cubicBezTo>
                      <a:pt x="106892" y="16933"/>
                      <a:pt x="85196" y="0"/>
                      <a:pt x="69850" y="0"/>
                    </a:cubicBezTo>
                    <a:cubicBezTo>
                      <a:pt x="54504" y="0"/>
                      <a:pt x="0" y="10583"/>
                      <a:pt x="0" y="158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 640">
                <a:extLst>
                  <a:ext uri="{FF2B5EF4-FFF2-40B4-BE49-F238E27FC236}">
                    <a16:creationId xmlns:a16="http://schemas.microsoft.com/office/drawing/2014/main" id="{64FD37CB-6256-226B-01DF-F5A36B488361}"/>
                  </a:ext>
                </a:extLst>
              </p:cNvPr>
              <p:cNvSpPr/>
              <p:nvPr/>
            </p:nvSpPr>
            <p:spPr>
              <a:xfrm>
                <a:off x="7056797" y="6304773"/>
                <a:ext cx="175881" cy="159958"/>
              </a:xfrm>
              <a:custGeom>
                <a:avLst/>
                <a:gdLst>
                  <a:gd name="connsiteX0" fmla="*/ 153628 w 175881"/>
                  <a:gd name="connsiteY0" fmla="*/ 777 h 159958"/>
                  <a:gd name="connsiteX1" fmla="*/ 99653 w 175881"/>
                  <a:gd name="connsiteY1" fmla="*/ 76977 h 159958"/>
                  <a:gd name="connsiteX2" fmla="*/ 112353 w 175881"/>
                  <a:gd name="connsiteY2" fmla="*/ 130952 h 159958"/>
                  <a:gd name="connsiteX3" fmla="*/ 83778 w 175881"/>
                  <a:gd name="connsiteY3" fmla="*/ 118252 h 159958"/>
                  <a:gd name="connsiteX4" fmla="*/ 172678 w 175881"/>
                  <a:gd name="connsiteY4" fmla="*/ 127777 h 159958"/>
                  <a:gd name="connsiteX5" fmla="*/ 153628 w 175881"/>
                  <a:gd name="connsiteY5" fmla="*/ 159527 h 159958"/>
                  <a:gd name="connsiteX6" fmla="*/ 128228 w 175881"/>
                  <a:gd name="connsiteY6" fmla="*/ 143652 h 159958"/>
                  <a:gd name="connsiteX7" fmla="*/ 80603 w 175881"/>
                  <a:gd name="connsiteY7" fmla="*/ 108727 h 159958"/>
                  <a:gd name="connsiteX8" fmla="*/ 77428 w 175881"/>
                  <a:gd name="connsiteY8" fmla="*/ 102377 h 159958"/>
                  <a:gd name="connsiteX9" fmla="*/ 1228 w 175881"/>
                  <a:gd name="connsiteY9" fmla="*/ 127777 h 159958"/>
                  <a:gd name="connsiteX10" fmla="*/ 153628 w 175881"/>
                  <a:gd name="connsiteY10" fmla="*/ 777 h 159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5881" h="159958">
                    <a:moveTo>
                      <a:pt x="153628" y="777"/>
                    </a:moveTo>
                    <a:cubicBezTo>
                      <a:pt x="170032" y="-7690"/>
                      <a:pt x="106532" y="55281"/>
                      <a:pt x="99653" y="76977"/>
                    </a:cubicBezTo>
                    <a:cubicBezTo>
                      <a:pt x="92774" y="98673"/>
                      <a:pt x="114999" y="124073"/>
                      <a:pt x="112353" y="130952"/>
                    </a:cubicBezTo>
                    <a:cubicBezTo>
                      <a:pt x="109707" y="137831"/>
                      <a:pt x="73724" y="118781"/>
                      <a:pt x="83778" y="118252"/>
                    </a:cubicBezTo>
                    <a:cubicBezTo>
                      <a:pt x="93832" y="117723"/>
                      <a:pt x="161036" y="120898"/>
                      <a:pt x="172678" y="127777"/>
                    </a:cubicBezTo>
                    <a:cubicBezTo>
                      <a:pt x="184320" y="134656"/>
                      <a:pt x="161036" y="156881"/>
                      <a:pt x="153628" y="159527"/>
                    </a:cubicBezTo>
                    <a:cubicBezTo>
                      <a:pt x="146220" y="162173"/>
                      <a:pt x="140399" y="152119"/>
                      <a:pt x="128228" y="143652"/>
                    </a:cubicBezTo>
                    <a:cubicBezTo>
                      <a:pt x="116057" y="135185"/>
                      <a:pt x="89070" y="115606"/>
                      <a:pt x="80603" y="108727"/>
                    </a:cubicBezTo>
                    <a:cubicBezTo>
                      <a:pt x="72136" y="101848"/>
                      <a:pt x="90657" y="99202"/>
                      <a:pt x="77428" y="102377"/>
                    </a:cubicBezTo>
                    <a:cubicBezTo>
                      <a:pt x="64199" y="105552"/>
                      <a:pt x="-10414" y="141535"/>
                      <a:pt x="1228" y="127777"/>
                    </a:cubicBezTo>
                    <a:cubicBezTo>
                      <a:pt x="12870" y="114019"/>
                      <a:pt x="137224" y="9244"/>
                      <a:pt x="153628" y="7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3" name="フリーフォーム 642">
                <a:extLst>
                  <a:ext uri="{FF2B5EF4-FFF2-40B4-BE49-F238E27FC236}">
                    <a16:creationId xmlns:a16="http://schemas.microsoft.com/office/drawing/2014/main" id="{2AD19C3C-FB83-F642-8404-8DBD1BE412A6}"/>
                  </a:ext>
                </a:extLst>
              </p:cNvPr>
              <p:cNvSpPr/>
              <p:nvPr/>
            </p:nvSpPr>
            <p:spPr>
              <a:xfrm>
                <a:off x="6803018" y="6568978"/>
                <a:ext cx="316039" cy="127397"/>
              </a:xfrm>
              <a:custGeom>
                <a:avLst/>
                <a:gdLst>
                  <a:gd name="connsiteX0" fmla="*/ 315332 w 316039"/>
                  <a:gd name="connsiteY0" fmla="*/ 97 h 127397"/>
                  <a:gd name="connsiteX1" fmla="*/ 248657 w 316039"/>
                  <a:gd name="connsiteY1" fmla="*/ 44547 h 127397"/>
                  <a:gd name="connsiteX2" fmla="*/ 102607 w 316039"/>
                  <a:gd name="connsiteY2" fmla="*/ 82647 h 127397"/>
                  <a:gd name="connsiteX3" fmla="*/ 156582 w 316039"/>
                  <a:gd name="connsiteY3" fmla="*/ 57247 h 127397"/>
                  <a:gd name="connsiteX4" fmla="*/ 1007 w 316039"/>
                  <a:gd name="connsiteY4" fmla="*/ 127097 h 127397"/>
                  <a:gd name="connsiteX5" fmla="*/ 89907 w 316039"/>
                  <a:gd name="connsiteY5" fmla="*/ 82647 h 127397"/>
                  <a:gd name="connsiteX6" fmla="*/ 96257 w 316039"/>
                  <a:gd name="connsiteY6" fmla="*/ 85822 h 127397"/>
                  <a:gd name="connsiteX7" fmla="*/ 210557 w 316039"/>
                  <a:gd name="connsiteY7" fmla="*/ 57247 h 127397"/>
                  <a:gd name="connsiteX8" fmla="*/ 315332 w 316039"/>
                  <a:gd name="connsiteY8" fmla="*/ 97 h 127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16039" h="127397">
                    <a:moveTo>
                      <a:pt x="315332" y="97"/>
                    </a:moveTo>
                    <a:cubicBezTo>
                      <a:pt x="321682" y="-2020"/>
                      <a:pt x="284111" y="30789"/>
                      <a:pt x="248657" y="44547"/>
                    </a:cubicBezTo>
                    <a:cubicBezTo>
                      <a:pt x="213203" y="58305"/>
                      <a:pt x="117953" y="80530"/>
                      <a:pt x="102607" y="82647"/>
                    </a:cubicBezTo>
                    <a:cubicBezTo>
                      <a:pt x="87261" y="84764"/>
                      <a:pt x="173515" y="49839"/>
                      <a:pt x="156582" y="57247"/>
                    </a:cubicBezTo>
                    <a:cubicBezTo>
                      <a:pt x="139649" y="64655"/>
                      <a:pt x="12119" y="122864"/>
                      <a:pt x="1007" y="127097"/>
                    </a:cubicBezTo>
                    <a:cubicBezTo>
                      <a:pt x="-10106" y="131330"/>
                      <a:pt x="74032" y="89526"/>
                      <a:pt x="89907" y="82647"/>
                    </a:cubicBezTo>
                    <a:cubicBezTo>
                      <a:pt x="105782" y="75768"/>
                      <a:pt x="76149" y="90055"/>
                      <a:pt x="96257" y="85822"/>
                    </a:cubicBezTo>
                    <a:cubicBezTo>
                      <a:pt x="116365" y="81589"/>
                      <a:pt x="179865" y="66243"/>
                      <a:pt x="210557" y="57247"/>
                    </a:cubicBezTo>
                    <a:cubicBezTo>
                      <a:pt x="241249" y="48251"/>
                      <a:pt x="308982" y="2214"/>
                      <a:pt x="315332" y="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4" name="フリーフォーム 643">
                <a:extLst>
                  <a:ext uri="{FF2B5EF4-FFF2-40B4-BE49-F238E27FC236}">
                    <a16:creationId xmlns:a16="http://schemas.microsoft.com/office/drawing/2014/main" id="{7BC1D654-5332-1C96-37D4-38E1F9EFE953}"/>
                  </a:ext>
                </a:extLst>
              </p:cNvPr>
              <p:cNvSpPr/>
              <p:nvPr/>
            </p:nvSpPr>
            <p:spPr>
              <a:xfrm>
                <a:off x="6692900" y="6432440"/>
                <a:ext cx="212747" cy="302222"/>
              </a:xfrm>
              <a:custGeom>
                <a:avLst/>
                <a:gdLst>
                  <a:gd name="connsiteX0" fmla="*/ 0 w 212747"/>
                  <a:gd name="connsiteY0" fmla="*/ 110 h 302222"/>
                  <a:gd name="connsiteX1" fmla="*/ 73025 w 212747"/>
                  <a:gd name="connsiteY1" fmla="*/ 130285 h 302222"/>
                  <a:gd name="connsiteX2" fmla="*/ 168275 w 212747"/>
                  <a:gd name="connsiteY2" fmla="*/ 222360 h 302222"/>
                  <a:gd name="connsiteX3" fmla="*/ 152400 w 212747"/>
                  <a:gd name="connsiteY3" fmla="*/ 168385 h 302222"/>
                  <a:gd name="connsiteX4" fmla="*/ 212725 w 212747"/>
                  <a:gd name="connsiteY4" fmla="*/ 301735 h 302222"/>
                  <a:gd name="connsiteX5" fmla="*/ 158750 w 212747"/>
                  <a:gd name="connsiteY5" fmla="*/ 209660 h 302222"/>
                  <a:gd name="connsiteX6" fmla="*/ 104775 w 212747"/>
                  <a:gd name="connsiteY6" fmla="*/ 114410 h 302222"/>
                  <a:gd name="connsiteX7" fmla="*/ 136525 w 212747"/>
                  <a:gd name="connsiteY7" fmla="*/ 187435 h 302222"/>
                  <a:gd name="connsiteX8" fmla="*/ 98425 w 212747"/>
                  <a:gd name="connsiteY8" fmla="*/ 149335 h 302222"/>
                  <a:gd name="connsiteX9" fmla="*/ 73025 w 212747"/>
                  <a:gd name="connsiteY9" fmla="*/ 108060 h 302222"/>
                  <a:gd name="connsiteX10" fmla="*/ 0 w 212747"/>
                  <a:gd name="connsiteY10" fmla="*/ 110 h 3022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747" h="302222">
                    <a:moveTo>
                      <a:pt x="0" y="110"/>
                    </a:moveTo>
                    <a:cubicBezTo>
                      <a:pt x="0" y="3814"/>
                      <a:pt x="44979" y="93243"/>
                      <a:pt x="73025" y="130285"/>
                    </a:cubicBezTo>
                    <a:cubicBezTo>
                      <a:pt x="101071" y="167327"/>
                      <a:pt x="155046" y="216010"/>
                      <a:pt x="168275" y="222360"/>
                    </a:cubicBezTo>
                    <a:cubicBezTo>
                      <a:pt x="181504" y="228710"/>
                      <a:pt x="144992" y="155156"/>
                      <a:pt x="152400" y="168385"/>
                    </a:cubicBezTo>
                    <a:cubicBezTo>
                      <a:pt x="159808" y="181614"/>
                      <a:pt x="211667" y="294856"/>
                      <a:pt x="212725" y="301735"/>
                    </a:cubicBezTo>
                    <a:cubicBezTo>
                      <a:pt x="213783" y="308614"/>
                      <a:pt x="176742" y="240881"/>
                      <a:pt x="158750" y="209660"/>
                    </a:cubicBezTo>
                    <a:cubicBezTo>
                      <a:pt x="140758" y="178439"/>
                      <a:pt x="108479" y="118114"/>
                      <a:pt x="104775" y="114410"/>
                    </a:cubicBezTo>
                    <a:cubicBezTo>
                      <a:pt x="101071" y="110706"/>
                      <a:pt x="137583" y="181614"/>
                      <a:pt x="136525" y="187435"/>
                    </a:cubicBezTo>
                    <a:cubicBezTo>
                      <a:pt x="135467" y="193256"/>
                      <a:pt x="109008" y="162564"/>
                      <a:pt x="98425" y="149335"/>
                    </a:cubicBezTo>
                    <a:cubicBezTo>
                      <a:pt x="87842" y="136106"/>
                      <a:pt x="86254" y="129227"/>
                      <a:pt x="73025" y="108060"/>
                    </a:cubicBezTo>
                    <a:cubicBezTo>
                      <a:pt x="59796" y="86893"/>
                      <a:pt x="0" y="-3594"/>
                      <a:pt x="0" y="1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 644">
                <a:extLst>
                  <a:ext uri="{FF2B5EF4-FFF2-40B4-BE49-F238E27FC236}">
                    <a16:creationId xmlns:a16="http://schemas.microsoft.com/office/drawing/2014/main" id="{A4CC39CF-7D16-1714-A877-523B2321EAB2}"/>
                  </a:ext>
                </a:extLst>
              </p:cNvPr>
              <p:cNvSpPr/>
              <p:nvPr/>
            </p:nvSpPr>
            <p:spPr>
              <a:xfrm>
                <a:off x="7013537" y="6543492"/>
                <a:ext cx="209588" cy="120953"/>
              </a:xfrm>
              <a:custGeom>
                <a:avLst/>
                <a:gdLst>
                  <a:gd name="connsiteX0" fmla="*/ 209588 w 209588"/>
                  <a:gd name="connsiteY0" fmla="*/ 183 h 120953"/>
                  <a:gd name="connsiteX1" fmla="*/ 101638 w 209588"/>
                  <a:gd name="connsiteY1" fmla="*/ 60508 h 120953"/>
                  <a:gd name="connsiteX2" fmla="*/ 19088 w 209588"/>
                  <a:gd name="connsiteY2" fmla="*/ 120833 h 120953"/>
                  <a:gd name="connsiteX3" fmla="*/ 63538 w 209588"/>
                  <a:gd name="connsiteY3" fmla="*/ 76383 h 120953"/>
                  <a:gd name="connsiteX4" fmla="*/ 34963 w 209588"/>
                  <a:gd name="connsiteY4" fmla="*/ 89083 h 120953"/>
                  <a:gd name="connsiteX5" fmla="*/ 88938 w 209588"/>
                  <a:gd name="connsiteY5" fmla="*/ 35108 h 120953"/>
                  <a:gd name="connsiteX6" fmla="*/ 38 w 209588"/>
                  <a:gd name="connsiteY6" fmla="*/ 104958 h 120953"/>
                  <a:gd name="connsiteX7" fmla="*/ 101638 w 209588"/>
                  <a:gd name="connsiteY7" fmla="*/ 44633 h 120953"/>
                  <a:gd name="connsiteX8" fmla="*/ 209588 w 209588"/>
                  <a:gd name="connsiteY8" fmla="*/ 183 h 12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9588" h="120953">
                    <a:moveTo>
                      <a:pt x="209588" y="183"/>
                    </a:moveTo>
                    <a:cubicBezTo>
                      <a:pt x="209588" y="2829"/>
                      <a:pt x="133388" y="40400"/>
                      <a:pt x="101638" y="60508"/>
                    </a:cubicBezTo>
                    <a:cubicBezTo>
                      <a:pt x="69888" y="80616"/>
                      <a:pt x="25438" y="118187"/>
                      <a:pt x="19088" y="120833"/>
                    </a:cubicBezTo>
                    <a:cubicBezTo>
                      <a:pt x="12738" y="123479"/>
                      <a:pt x="60892" y="81675"/>
                      <a:pt x="63538" y="76383"/>
                    </a:cubicBezTo>
                    <a:cubicBezTo>
                      <a:pt x="66184" y="71091"/>
                      <a:pt x="30730" y="95962"/>
                      <a:pt x="34963" y="89083"/>
                    </a:cubicBezTo>
                    <a:cubicBezTo>
                      <a:pt x="39196" y="82204"/>
                      <a:pt x="94759" y="32462"/>
                      <a:pt x="88938" y="35108"/>
                    </a:cubicBezTo>
                    <a:cubicBezTo>
                      <a:pt x="83117" y="37754"/>
                      <a:pt x="-2079" y="103370"/>
                      <a:pt x="38" y="104958"/>
                    </a:cubicBezTo>
                    <a:cubicBezTo>
                      <a:pt x="2155" y="106546"/>
                      <a:pt x="68830" y="65270"/>
                      <a:pt x="101638" y="44633"/>
                    </a:cubicBezTo>
                    <a:cubicBezTo>
                      <a:pt x="134446" y="23996"/>
                      <a:pt x="209588" y="-2463"/>
                      <a:pt x="209588" y="1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6" name="フリーフォーム 645">
                <a:extLst>
                  <a:ext uri="{FF2B5EF4-FFF2-40B4-BE49-F238E27FC236}">
                    <a16:creationId xmlns:a16="http://schemas.microsoft.com/office/drawing/2014/main" id="{B0402D96-6FC1-85B1-6659-8D6B1A72EE9D}"/>
                  </a:ext>
                </a:extLst>
              </p:cNvPr>
              <p:cNvSpPr/>
              <p:nvPr/>
            </p:nvSpPr>
            <p:spPr>
              <a:xfrm>
                <a:off x="6751593" y="6468259"/>
                <a:ext cx="370806" cy="454640"/>
              </a:xfrm>
              <a:custGeom>
                <a:avLst/>
                <a:gdLst>
                  <a:gd name="connsiteX0" fmla="*/ 1632 w 370806"/>
                  <a:gd name="connsiteY0" fmla="*/ 2391 h 454640"/>
                  <a:gd name="connsiteX1" fmla="*/ 141332 w 370806"/>
                  <a:gd name="connsiteY1" fmla="*/ 253216 h 454640"/>
                  <a:gd name="connsiteX2" fmla="*/ 112757 w 370806"/>
                  <a:gd name="connsiteY2" fmla="*/ 205591 h 454640"/>
                  <a:gd name="connsiteX3" fmla="*/ 157207 w 370806"/>
                  <a:gd name="connsiteY3" fmla="*/ 294491 h 454640"/>
                  <a:gd name="connsiteX4" fmla="*/ 125457 w 370806"/>
                  <a:gd name="connsiteY4" fmla="*/ 246866 h 454640"/>
                  <a:gd name="connsiteX5" fmla="*/ 179432 w 370806"/>
                  <a:gd name="connsiteY5" fmla="*/ 357991 h 454640"/>
                  <a:gd name="connsiteX6" fmla="*/ 192132 w 370806"/>
                  <a:gd name="connsiteY6" fmla="*/ 380216 h 454640"/>
                  <a:gd name="connsiteX7" fmla="*/ 246107 w 370806"/>
                  <a:gd name="connsiteY7" fmla="*/ 421491 h 454640"/>
                  <a:gd name="connsiteX8" fmla="*/ 230232 w 370806"/>
                  <a:gd name="connsiteY8" fmla="*/ 396091 h 454640"/>
                  <a:gd name="connsiteX9" fmla="*/ 300082 w 370806"/>
                  <a:gd name="connsiteY9" fmla="*/ 446891 h 454640"/>
                  <a:gd name="connsiteX10" fmla="*/ 274682 w 370806"/>
                  <a:gd name="connsiteY10" fmla="*/ 440541 h 454640"/>
                  <a:gd name="connsiteX11" fmla="*/ 325482 w 370806"/>
                  <a:gd name="connsiteY11" fmla="*/ 402441 h 454640"/>
                  <a:gd name="connsiteX12" fmla="*/ 369932 w 370806"/>
                  <a:gd name="connsiteY12" fmla="*/ 367516 h 454640"/>
                  <a:gd name="connsiteX13" fmla="*/ 284207 w 370806"/>
                  <a:gd name="connsiteY13" fmla="*/ 453241 h 454640"/>
                  <a:gd name="connsiteX14" fmla="*/ 211182 w 370806"/>
                  <a:gd name="connsiteY14" fmla="*/ 408791 h 454640"/>
                  <a:gd name="connsiteX15" fmla="*/ 106407 w 370806"/>
                  <a:gd name="connsiteY15" fmla="*/ 259566 h 454640"/>
                  <a:gd name="connsiteX16" fmla="*/ 90532 w 370806"/>
                  <a:gd name="connsiteY16" fmla="*/ 211941 h 454640"/>
                  <a:gd name="connsiteX17" fmla="*/ 23857 w 370806"/>
                  <a:gd name="connsiteY17" fmla="*/ 88116 h 454640"/>
                  <a:gd name="connsiteX18" fmla="*/ 61957 w 370806"/>
                  <a:gd name="connsiteY18" fmla="*/ 123041 h 454640"/>
                  <a:gd name="connsiteX19" fmla="*/ 1632 w 370806"/>
                  <a:gd name="connsiteY19" fmla="*/ 2391 h 454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370806" h="454640">
                    <a:moveTo>
                      <a:pt x="1632" y="2391"/>
                    </a:moveTo>
                    <a:cubicBezTo>
                      <a:pt x="14861" y="24087"/>
                      <a:pt x="122811" y="219349"/>
                      <a:pt x="141332" y="253216"/>
                    </a:cubicBezTo>
                    <a:cubicBezTo>
                      <a:pt x="159853" y="287083"/>
                      <a:pt x="110111" y="198712"/>
                      <a:pt x="112757" y="205591"/>
                    </a:cubicBezTo>
                    <a:cubicBezTo>
                      <a:pt x="115403" y="212470"/>
                      <a:pt x="155090" y="287612"/>
                      <a:pt x="157207" y="294491"/>
                    </a:cubicBezTo>
                    <a:cubicBezTo>
                      <a:pt x="159324" y="301370"/>
                      <a:pt x="121753" y="236283"/>
                      <a:pt x="125457" y="246866"/>
                    </a:cubicBezTo>
                    <a:cubicBezTo>
                      <a:pt x="129161" y="257449"/>
                      <a:pt x="168320" y="335766"/>
                      <a:pt x="179432" y="357991"/>
                    </a:cubicBezTo>
                    <a:cubicBezTo>
                      <a:pt x="190544" y="380216"/>
                      <a:pt x="181020" y="369633"/>
                      <a:pt x="192132" y="380216"/>
                    </a:cubicBezTo>
                    <a:cubicBezTo>
                      <a:pt x="203244" y="390799"/>
                      <a:pt x="239757" y="418845"/>
                      <a:pt x="246107" y="421491"/>
                    </a:cubicBezTo>
                    <a:cubicBezTo>
                      <a:pt x="252457" y="424137"/>
                      <a:pt x="221236" y="391858"/>
                      <a:pt x="230232" y="396091"/>
                    </a:cubicBezTo>
                    <a:cubicBezTo>
                      <a:pt x="239228" y="400324"/>
                      <a:pt x="292674" y="439483"/>
                      <a:pt x="300082" y="446891"/>
                    </a:cubicBezTo>
                    <a:cubicBezTo>
                      <a:pt x="307490" y="454299"/>
                      <a:pt x="270449" y="447949"/>
                      <a:pt x="274682" y="440541"/>
                    </a:cubicBezTo>
                    <a:cubicBezTo>
                      <a:pt x="278915" y="433133"/>
                      <a:pt x="309607" y="414612"/>
                      <a:pt x="325482" y="402441"/>
                    </a:cubicBezTo>
                    <a:cubicBezTo>
                      <a:pt x="341357" y="390270"/>
                      <a:pt x="376811" y="359049"/>
                      <a:pt x="369932" y="367516"/>
                    </a:cubicBezTo>
                    <a:cubicBezTo>
                      <a:pt x="363053" y="375983"/>
                      <a:pt x="310665" y="446362"/>
                      <a:pt x="284207" y="453241"/>
                    </a:cubicBezTo>
                    <a:cubicBezTo>
                      <a:pt x="257749" y="460120"/>
                      <a:pt x="240815" y="441070"/>
                      <a:pt x="211182" y="408791"/>
                    </a:cubicBezTo>
                    <a:cubicBezTo>
                      <a:pt x="181549" y="376512"/>
                      <a:pt x="126515" y="292374"/>
                      <a:pt x="106407" y="259566"/>
                    </a:cubicBezTo>
                    <a:cubicBezTo>
                      <a:pt x="86299" y="226758"/>
                      <a:pt x="104290" y="240516"/>
                      <a:pt x="90532" y="211941"/>
                    </a:cubicBezTo>
                    <a:cubicBezTo>
                      <a:pt x="76774" y="183366"/>
                      <a:pt x="28620" y="102933"/>
                      <a:pt x="23857" y="88116"/>
                    </a:cubicBezTo>
                    <a:cubicBezTo>
                      <a:pt x="19094" y="73299"/>
                      <a:pt x="64074" y="132566"/>
                      <a:pt x="61957" y="123041"/>
                    </a:cubicBezTo>
                    <a:cubicBezTo>
                      <a:pt x="59840" y="113516"/>
                      <a:pt x="-11597" y="-19305"/>
                      <a:pt x="1632" y="23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7" name="フリーフォーム 646">
                <a:extLst>
                  <a:ext uri="{FF2B5EF4-FFF2-40B4-BE49-F238E27FC236}">
                    <a16:creationId xmlns:a16="http://schemas.microsoft.com/office/drawing/2014/main" id="{AB0A8CB7-69A8-5C3D-545C-7CC34DA75ED3}"/>
                  </a:ext>
                </a:extLst>
              </p:cNvPr>
              <p:cNvSpPr/>
              <p:nvPr/>
            </p:nvSpPr>
            <p:spPr>
              <a:xfrm>
                <a:off x="6456965" y="6330627"/>
                <a:ext cx="195611" cy="124333"/>
              </a:xfrm>
              <a:custGeom>
                <a:avLst/>
                <a:gdLst>
                  <a:gd name="connsiteX0" fmla="*/ 985 w 195611"/>
                  <a:gd name="connsiteY0" fmla="*/ 323 h 124333"/>
                  <a:gd name="connsiteX1" fmla="*/ 134335 w 195611"/>
                  <a:gd name="connsiteY1" fmla="*/ 82873 h 124333"/>
                  <a:gd name="connsiteX2" fmla="*/ 185135 w 195611"/>
                  <a:gd name="connsiteY2" fmla="*/ 95573 h 124333"/>
                  <a:gd name="connsiteX3" fmla="*/ 51785 w 195611"/>
                  <a:gd name="connsiteY3" fmla="*/ 95573 h 124333"/>
                  <a:gd name="connsiteX4" fmla="*/ 194660 w 195611"/>
                  <a:gd name="connsiteY4" fmla="*/ 124148 h 124333"/>
                  <a:gd name="connsiteX5" fmla="*/ 112110 w 195611"/>
                  <a:gd name="connsiteY5" fmla="*/ 79698 h 124333"/>
                  <a:gd name="connsiteX6" fmla="*/ 74010 w 195611"/>
                  <a:gd name="connsiteY6" fmla="*/ 54298 h 124333"/>
                  <a:gd name="connsiteX7" fmla="*/ 985 w 195611"/>
                  <a:gd name="connsiteY7" fmla="*/ 323 h 124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5611" h="124333">
                    <a:moveTo>
                      <a:pt x="985" y="323"/>
                    </a:moveTo>
                    <a:cubicBezTo>
                      <a:pt x="11039" y="5086"/>
                      <a:pt x="103643" y="66998"/>
                      <a:pt x="134335" y="82873"/>
                    </a:cubicBezTo>
                    <a:cubicBezTo>
                      <a:pt x="165027" y="98748"/>
                      <a:pt x="198893" y="93456"/>
                      <a:pt x="185135" y="95573"/>
                    </a:cubicBezTo>
                    <a:cubicBezTo>
                      <a:pt x="171377" y="97690"/>
                      <a:pt x="50198" y="90811"/>
                      <a:pt x="51785" y="95573"/>
                    </a:cubicBezTo>
                    <a:cubicBezTo>
                      <a:pt x="53372" y="100335"/>
                      <a:pt x="184606" y="126794"/>
                      <a:pt x="194660" y="124148"/>
                    </a:cubicBezTo>
                    <a:cubicBezTo>
                      <a:pt x="204714" y="121502"/>
                      <a:pt x="132218" y="91340"/>
                      <a:pt x="112110" y="79698"/>
                    </a:cubicBezTo>
                    <a:cubicBezTo>
                      <a:pt x="92002" y="68056"/>
                      <a:pt x="87239" y="63823"/>
                      <a:pt x="74010" y="54298"/>
                    </a:cubicBezTo>
                    <a:cubicBezTo>
                      <a:pt x="60781" y="44773"/>
                      <a:pt x="-9069" y="-4440"/>
                      <a:pt x="985" y="3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8" name="フリーフォーム 647">
                <a:extLst>
                  <a:ext uri="{FF2B5EF4-FFF2-40B4-BE49-F238E27FC236}">
                    <a16:creationId xmlns:a16="http://schemas.microsoft.com/office/drawing/2014/main" id="{931E729B-5201-43F4-BB04-2E0BBEBAB294}"/>
                  </a:ext>
                </a:extLst>
              </p:cNvPr>
              <p:cNvSpPr/>
              <p:nvPr/>
            </p:nvSpPr>
            <p:spPr>
              <a:xfrm>
                <a:off x="6829363" y="6556375"/>
                <a:ext cx="324610" cy="130296"/>
              </a:xfrm>
              <a:custGeom>
                <a:avLst/>
                <a:gdLst>
                  <a:gd name="connsiteX0" fmla="*/ 323912 w 324610"/>
                  <a:gd name="connsiteY0" fmla="*/ 0 h 130296"/>
                  <a:gd name="connsiteX1" fmla="*/ 108012 w 324610"/>
                  <a:gd name="connsiteY1" fmla="*/ 88900 h 130296"/>
                  <a:gd name="connsiteX2" fmla="*/ 19112 w 324610"/>
                  <a:gd name="connsiteY2" fmla="*/ 114300 h 130296"/>
                  <a:gd name="connsiteX3" fmla="*/ 184212 w 324610"/>
                  <a:gd name="connsiteY3" fmla="*/ 88900 h 130296"/>
                  <a:gd name="connsiteX4" fmla="*/ 62 w 324610"/>
                  <a:gd name="connsiteY4" fmla="*/ 130175 h 130296"/>
                  <a:gd name="connsiteX5" fmla="*/ 161987 w 324610"/>
                  <a:gd name="connsiteY5" fmla="*/ 73025 h 130296"/>
                  <a:gd name="connsiteX6" fmla="*/ 28637 w 324610"/>
                  <a:gd name="connsiteY6" fmla="*/ 88900 h 130296"/>
                  <a:gd name="connsiteX7" fmla="*/ 323912 w 324610"/>
                  <a:gd name="connsiteY7" fmla="*/ 0 h 13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4610" h="130296">
                    <a:moveTo>
                      <a:pt x="323912" y="0"/>
                    </a:moveTo>
                    <a:cubicBezTo>
                      <a:pt x="337141" y="0"/>
                      <a:pt x="158812" y="69850"/>
                      <a:pt x="108012" y="88900"/>
                    </a:cubicBezTo>
                    <a:cubicBezTo>
                      <a:pt x="57212" y="107950"/>
                      <a:pt x="6412" y="114300"/>
                      <a:pt x="19112" y="114300"/>
                    </a:cubicBezTo>
                    <a:cubicBezTo>
                      <a:pt x="31812" y="114300"/>
                      <a:pt x="187387" y="86254"/>
                      <a:pt x="184212" y="88900"/>
                    </a:cubicBezTo>
                    <a:cubicBezTo>
                      <a:pt x="181037" y="91546"/>
                      <a:pt x="3766" y="132821"/>
                      <a:pt x="62" y="130175"/>
                    </a:cubicBezTo>
                    <a:cubicBezTo>
                      <a:pt x="-3642" y="127529"/>
                      <a:pt x="157225" y="79904"/>
                      <a:pt x="161987" y="73025"/>
                    </a:cubicBezTo>
                    <a:cubicBezTo>
                      <a:pt x="166749" y="66146"/>
                      <a:pt x="62" y="97367"/>
                      <a:pt x="28637" y="88900"/>
                    </a:cubicBezTo>
                    <a:cubicBezTo>
                      <a:pt x="57212" y="80433"/>
                      <a:pt x="310683" y="0"/>
                      <a:pt x="3239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9" name="フリーフォーム 648">
                <a:extLst>
                  <a:ext uri="{FF2B5EF4-FFF2-40B4-BE49-F238E27FC236}">
                    <a16:creationId xmlns:a16="http://schemas.microsoft.com/office/drawing/2014/main" id="{09C52C08-83B0-9394-72C0-F1BB4D1610E6}"/>
                  </a:ext>
                </a:extLst>
              </p:cNvPr>
              <p:cNvSpPr/>
              <p:nvPr/>
            </p:nvSpPr>
            <p:spPr>
              <a:xfrm>
                <a:off x="6060774" y="6474487"/>
                <a:ext cx="228299" cy="228880"/>
              </a:xfrm>
              <a:custGeom>
                <a:avLst/>
                <a:gdLst>
                  <a:gd name="connsiteX0" fmla="*/ 225726 w 228299"/>
                  <a:gd name="connsiteY0" fmla="*/ 2513 h 228880"/>
                  <a:gd name="connsiteX1" fmla="*/ 63801 w 228299"/>
                  <a:gd name="connsiteY1" fmla="*/ 135863 h 228880"/>
                  <a:gd name="connsiteX2" fmla="*/ 114601 w 228299"/>
                  <a:gd name="connsiteY2" fmla="*/ 94588 h 228880"/>
                  <a:gd name="connsiteX3" fmla="*/ 44751 w 228299"/>
                  <a:gd name="connsiteY3" fmla="*/ 180313 h 228880"/>
                  <a:gd name="connsiteX4" fmla="*/ 13001 w 228299"/>
                  <a:gd name="connsiteY4" fmla="*/ 227938 h 228880"/>
                  <a:gd name="connsiteX5" fmla="*/ 57451 w 228299"/>
                  <a:gd name="connsiteY5" fmla="*/ 139038 h 228880"/>
                  <a:gd name="connsiteX6" fmla="*/ 95551 w 228299"/>
                  <a:gd name="connsiteY6" fmla="*/ 104113 h 228880"/>
                  <a:gd name="connsiteX7" fmla="*/ 301 w 228299"/>
                  <a:gd name="connsiteY7" fmla="*/ 37438 h 228880"/>
                  <a:gd name="connsiteX8" fmla="*/ 66976 w 228299"/>
                  <a:gd name="connsiteY8" fmla="*/ 94588 h 228880"/>
                  <a:gd name="connsiteX9" fmla="*/ 111426 w 228299"/>
                  <a:gd name="connsiteY9" fmla="*/ 62838 h 228880"/>
                  <a:gd name="connsiteX10" fmla="*/ 66976 w 228299"/>
                  <a:gd name="connsiteY10" fmla="*/ 88238 h 228880"/>
                  <a:gd name="connsiteX11" fmla="*/ 159051 w 228299"/>
                  <a:gd name="connsiteY11" fmla="*/ 50138 h 228880"/>
                  <a:gd name="connsiteX12" fmla="*/ 225726 w 228299"/>
                  <a:gd name="connsiteY12" fmla="*/ 2513 h 228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8299" h="228880">
                    <a:moveTo>
                      <a:pt x="225726" y="2513"/>
                    </a:moveTo>
                    <a:cubicBezTo>
                      <a:pt x="209851" y="16801"/>
                      <a:pt x="82322" y="120517"/>
                      <a:pt x="63801" y="135863"/>
                    </a:cubicBezTo>
                    <a:cubicBezTo>
                      <a:pt x="45280" y="151209"/>
                      <a:pt x="117776" y="87180"/>
                      <a:pt x="114601" y="94588"/>
                    </a:cubicBezTo>
                    <a:cubicBezTo>
                      <a:pt x="111426" y="101996"/>
                      <a:pt x="61684" y="158088"/>
                      <a:pt x="44751" y="180313"/>
                    </a:cubicBezTo>
                    <a:cubicBezTo>
                      <a:pt x="27818" y="202538"/>
                      <a:pt x="10884" y="234817"/>
                      <a:pt x="13001" y="227938"/>
                    </a:cubicBezTo>
                    <a:cubicBezTo>
                      <a:pt x="15118" y="221059"/>
                      <a:pt x="43693" y="159676"/>
                      <a:pt x="57451" y="139038"/>
                    </a:cubicBezTo>
                    <a:cubicBezTo>
                      <a:pt x="71209" y="118400"/>
                      <a:pt x="105076" y="121046"/>
                      <a:pt x="95551" y="104113"/>
                    </a:cubicBezTo>
                    <a:cubicBezTo>
                      <a:pt x="86026" y="87180"/>
                      <a:pt x="5063" y="39025"/>
                      <a:pt x="301" y="37438"/>
                    </a:cubicBezTo>
                    <a:cubicBezTo>
                      <a:pt x="-4461" y="35851"/>
                      <a:pt x="48455" y="90355"/>
                      <a:pt x="66976" y="94588"/>
                    </a:cubicBezTo>
                    <a:cubicBezTo>
                      <a:pt x="85497" y="98821"/>
                      <a:pt x="111426" y="63896"/>
                      <a:pt x="111426" y="62838"/>
                    </a:cubicBezTo>
                    <a:cubicBezTo>
                      <a:pt x="111426" y="61780"/>
                      <a:pt x="59039" y="90355"/>
                      <a:pt x="66976" y="88238"/>
                    </a:cubicBezTo>
                    <a:cubicBezTo>
                      <a:pt x="74913" y="86121"/>
                      <a:pt x="138414" y="61250"/>
                      <a:pt x="159051" y="50138"/>
                    </a:cubicBezTo>
                    <a:cubicBezTo>
                      <a:pt x="179688" y="39026"/>
                      <a:pt x="241601" y="-11775"/>
                      <a:pt x="225726" y="2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0" name="フリーフォーム 649">
                <a:extLst>
                  <a:ext uri="{FF2B5EF4-FFF2-40B4-BE49-F238E27FC236}">
                    <a16:creationId xmlns:a16="http://schemas.microsoft.com/office/drawing/2014/main" id="{D3A7428F-D468-4DD5-96AA-892E324DDEB7}"/>
                  </a:ext>
                </a:extLst>
              </p:cNvPr>
              <p:cNvSpPr/>
              <p:nvPr/>
            </p:nvSpPr>
            <p:spPr>
              <a:xfrm>
                <a:off x="6086413" y="6479947"/>
                <a:ext cx="263664" cy="213599"/>
              </a:xfrm>
              <a:custGeom>
                <a:avLst/>
                <a:gdLst>
                  <a:gd name="connsiteX0" fmla="*/ 263587 w 263664"/>
                  <a:gd name="connsiteY0" fmla="*/ 228 h 213599"/>
                  <a:gd name="connsiteX1" fmla="*/ 69912 w 263664"/>
                  <a:gd name="connsiteY1" fmla="*/ 120878 h 213599"/>
                  <a:gd name="connsiteX2" fmla="*/ 101662 w 263664"/>
                  <a:gd name="connsiteY2" fmla="*/ 206603 h 213599"/>
                  <a:gd name="connsiteX3" fmla="*/ 76262 w 263664"/>
                  <a:gd name="connsiteY3" fmla="*/ 168503 h 213599"/>
                  <a:gd name="connsiteX4" fmla="*/ 62 w 263664"/>
                  <a:gd name="connsiteY4" fmla="*/ 212953 h 213599"/>
                  <a:gd name="connsiteX5" fmla="*/ 63562 w 263664"/>
                  <a:gd name="connsiteY5" fmla="*/ 127228 h 213599"/>
                  <a:gd name="connsiteX6" fmla="*/ 82612 w 263664"/>
                  <a:gd name="connsiteY6" fmla="*/ 178028 h 213599"/>
                  <a:gd name="connsiteX7" fmla="*/ 149287 w 263664"/>
                  <a:gd name="connsiteY7" fmla="*/ 95478 h 213599"/>
                  <a:gd name="connsiteX8" fmla="*/ 19112 w 263664"/>
                  <a:gd name="connsiteY8" fmla="*/ 165328 h 213599"/>
                  <a:gd name="connsiteX9" fmla="*/ 117537 w 263664"/>
                  <a:gd name="connsiteY9" fmla="*/ 60553 h 213599"/>
                  <a:gd name="connsiteX10" fmla="*/ 44512 w 263664"/>
                  <a:gd name="connsiteY10" fmla="*/ 89128 h 213599"/>
                  <a:gd name="connsiteX11" fmla="*/ 263587 w 263664"/>
                  <a:gd name="connsiteY11" fmla="*/ 228 h 213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3664" h="213599">
                    <a:moveTo>
                      <a:pt x="263587" y="228"/>
                    </a:moveTo>
                    <a:cubicBezTo>
                      <a:pt x="267820" y="5520"/>
                      <a:pt x="96899" y="86482"/>
                      <a:pt x="69912" y="120878"/>
                    </a:cubicBezTo>
                    <a:cubicBezTo>
                      <a:pt x="42925" y="155274"/>
                      <a:pt x="100604" y="198666"/>
                      <a:pt x="101662" y="206603"/>
                    </a:cubicBezTo>
                    <a:cubicBezTo>
                      <a:pt x="102720" y="214540"/>
                      <a:pt x="93195" y="167445"/>
                      <a:pt x="76262" y="168503"/>
                    </a:cubicBezTo>
                    <a:cubicBezTo>
                      <a:pt x="59329" y="169561"/>
                      <a:pt x="2179" y="219832"/>
                      <a:pt x="62" y="212953"/>
                    </a:cubicBezTo>
                    <a:cubicBezTo>
                      <a:pt x="-2055" y="206074"/>
                      <a:pt x="49804" y="133049"/>
                      <a:pt x="63562" y="127228"/>
                    </a:cubicBezTo>
                    <a:cubicBezTo>
                      <a:pt x="77320" y="121407"/>
                      <a:pt x="68325" y="183320"/>
                      <a:pt x="82612" y="178028"/>
                    </a:cubicBezTo>
                    <a:cubicBezTo>
                      <a:pt x="96899" y="172736"/>
                      <a:pt x="159870" y="97595"/>
                      <a:pt x="149287" y="95478"/>
                    </a:cubicBezTo>
                    <a:cubicBezTo>
                      <a:pt x="138704" y="93361"/>
                      <a:pt x="24404" y="171149"/>
                      <a:pt x="19112" y="165328"/>
                    </a:cubicBezTo>
                    <a:cubicBezTo>
                      <a:pt x="13820" y="159507"/>
                      <a:pt x="113304" y="73253"/>
                      <a:pt x="117537" y="60553"/>
                    </a:cubicBezTo>
                    <a:cubicBezTo>
                      <a:pt x="121770" y="47853"/>
                      <a:pt x="20170" y="94949"/>
                      <a:pt x="44512" y="89128"/>
                    </a:cubicBezTo>
                    <a:cubicBezTo>
                      <a:pt x="68854" y="83307"/>
                      <a:pt x="259354" y="-5064"/>
                      <a:pt x="263587" y="2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1" name="フリーフォーム 650">
                <a:extLst>
                  <a:ext uri="{FF2B5EF4-FFF2-40B4-BE49-F238E27FC236}">
                    <a16:creationId xmlns:a16="http://schemas.microsoft.com/office/drawing/2014/main" id="{79FF54FD-FD83-7B8F-BFCB-F826ADCF6145}"/>
                  </a:ext>
                </a:extLst>
              </p:cNvPr>
              <p:cNvSpPr/>
              <p:nvPr/>
            </p:nvSpPr>
            <p:spPr>
              <a:xfrm>
                <a:off x="7010217" y="6758980"/>
                <a:ext cx="121537" cy="151233"/>
              </a:xfrm>
              <a:custGeom>
                <a:avLst/>
                <a:gdLst>
                  <a:gd name="connsiteX0" fmla="*/ 183 w 121537"/>
                  <a:gd name="connsiteY0" fmla="*/ 149820 h 151233"/>
                  <a:gd name="connsiteX1" fmla="*/ 70033 w 121537"/>
                  <a:gd name="connsiteY1" fmla="*/ 89495 h 151233"/>
                  <a:gd name="connsiteX2" fmla="*/ 120833 w 121537"/>
                  <a:gd name="connsiteY2" fmla="*/ 3770 h 151233"/>
                  <a:gd name="connsiteX3" fmla="*/ 92258 w 121537"/>
                  <a:gd name="connsiteY3" fmla="*/ 29170 h 151233"/>
                  <a:gd name="connsiteX4" fmla="*/ 183 w 121537"/>
                  <a:gd name="connsiteY4" fmla="*/ 149820 h 151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537" h="151233">
                    <a:moveTo>
                      <a:pt x="183" y="149820"/>
                    </a:moveTo>
                    <a:cubicBezTo>
                      <a:pt x="-3521" y="159874"/>
                      <a:pt x="49925" y="113837"/>
                      <a:pt x="70033" y="89495"/>
                    </a:cubicBezTo>
                    <a:cubicBezTo>
                      <a:pt x="90141" y="65153"/>
                      <a:pt x="117129" y="13824"/>
                      <a:pt x="120833" y="3770"/>
                    </a:cubicBezTo>
                    <a:cubicBezTo>
                      <a:pt x="124537" y="-6284"/>
                      <a:pt x="113425" y="4299"/>
                      <a:pt x="92258" y="29170"/>
                    </a:cubicBezTo>
                    <a:cubicBezTo>
                      <a:pt x="71091" y="54041"/>
                      <a:pt x="3887" y="139766"/>
                      <a:pt x="183" y="1498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2" name="フリーフォーム 651">
                <a:extLst>
                  <a:ext uri="{FF2B5EF4-FFF2-40B4-BE49-F238E27FC236}">
                    <a16:creationId xmlns:a16="http://schemas.microsoft.com/office/drawing/2014/main" id="{7FDFC400-ECF5-8AC7-24A9-20A3CBC480BE}"/>
                  </a:ext>
                </a:extLst>
              </p:cNvPr>
              <p:cNvSpPr/>
              <p:nvPr/>
            </p:nvSpPr>
            <p:spPr>
              <a:xfrm>
                <a:off x="7008317" y="6591295"/>
                <a:ext cx="129307" cy="161932"/>
              </a:xfrm>
              <a:custGeom>
                <a:avLst/>
                <a:gdLst>
                  <a:gd name="connsiteX0" fmla="*/ 129083 w 129307"/>
                  <a:gd name="connsiteY0" fmla="*/ 5 h 161932"/>
                  <a:gd name="connsiteX1" fmla="*/ 43358 w 129307"/>
                  <a:gd name="connsiteY1" fmla="*/ 66680 h 161932"/>
                  <a:gd name="connsiteX2" fmla="*/ 21133 w 129307"/>
                  <a:gd name="connsiteY2" fmla="*/ 161930 h 161932"/>
                  <a:gd name="connsiteX3" fmla="*/ 27483 w 129307"/>
                  <a:gd name="connsiteY3" fmla="*/ 69855 h 161932"/>
                  <a:gd name="connsiteX4" fmla="*/ 2083 w 129307"/>
                  <a:gd name="connsiteY4" fmla="*/ 107955 h 161932"/>
                  <a:gd name="connsiteX5" fmla="*/ 14783 w 129307"/>
                  <a:gd name="connsiteY5" fmla="*/ 69855 h 161932"/>
                  <a:gd name="connsiteX6" fmla="*/ 129083 w 129307"/>
                  <a:gd name="connsiteY6" fmla="*/ 5 h 161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9307" h="161932">
                    <a:moveTo>
                      <a:pt x="129083" y="5"/>
                    </a:moveTo>
                    <a:cubicBezTo>
                      <a:pt x="133846" y="-524"/>
                      <a:pt x="61350" y="39693"/>
                      <a:pt x="43358" y="66680"/>
                    </a:cubicBezTo>
                    <a:cubicBezTo>
                      <a:pt x="25366" y="93667"/>
                      <a:pt x="23779" y="161401"/>
                      <a:pt x="21133" y="161930"/>
                    </a:cubicBezTo>
                    <a:cubicBezTo>
                      <a:pt x="18487" y="162459"/>
                      <a:pt x="30658" y="78851"/>
                      <a:pt x="27483" y="69855"/>
                    </a:cubicBezTo>
                    <a:cubicBezTo>
                      <a:pt x="24308" y="60859"/>
                      <a:pt x="4200" y="107955"/>
                      <a:pt x="2083" y="107955"/>
                    </a:cubicBezTo>
                    <a:cubicBezTo>
                      <a:pt x="-34" y="107955"/>
                      <a:pt x="-4796" y="84672"/>
                      <a:pt x="14783" y="69855"/>
                    </a:cubicBezTo>
                    <a:cubicBezTo>
                      <a:pt x="34362" y="55038"/>
                      <a:pt x="124320" y="534"/>
                      <a:pt x="129083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3" name="フリーフォーム 652">
                <a:extLst>
                  <a:ext uri="{FF2B5EF4-FFF2-40B4-BE49-F238E27FC236}">
                    <a16:creationId xmlns:a16="http://schemas.microsoft.com/office/drawing/2014/main" id="{F45637F5-2667-E3D3-1158-C86F88767554}"/>
                  </a:ext>
                </a:extLst>
              </p:cNvPr>
              <p:cNvSpPr/>
              <p:nvPr/>
            </p:nvSpPr>
            <p:spPr>
              <a:xfrm>
                <a:off x="6997700" y="6553200"/>
                <a:ext cx="101787" cy="263534"/>
              </a:xfrm>
              <a:custGeom>
                <a:avLst/>
                <a:gdLst>
                  <a:gd name="connsiteX0" fmla="*/ 0 w 101787"/>
                  <a:gd name="connsiteY0" fmla="*/ 0 h 263534"/>
                  <a:gd name="connsiteX1" fmla="*/ 69850 w 101787"/>
                  <a:gd name="connsiteY1" fmla="*/ 149225 h 263534"/>
                  <a:gd name="connsiteX2" fmla="*/ 101600 w 101787"/>
                  <a:gd name="connsiteY2" fmla="*/ 263525 h 263534"/>
                  <a:gd name="connsiteX3" fmla="*/ 82550 w 101787"/>
                  <a:gd name="connsiteY3" fmla="*/ 155575 h 263534"/>
                  <a:gd name="connsiteX4" fmla="*/ 73025 w 101787"/>
                  <a:gd name="connsiteY4" fmla="*/ 142875 h 263534"/>
                  <a:gd name="connsiteX5" fmla="*/ 95250 w 101787"/>
                  <a:gd name="connsiteY5" fmla="*/ 193675 h 263534"/>
                  <a:gd name="connsiteX6" fmla="*/ 73025 w 101787"/>
                  <a:gd name="connsiteY6" fmla="*/ 136525 h 263534"/>
                  <a:gd name="connsiteX7" fmla="*/ 60325 w 101787"/>
                  <a:gd name="connsiteY7" fmla="*/ 104775 h 263534"/>
                  <a:gd name="connsiteX8" fmla="*/ 0 w 101787"/>
                  <a:gd name="connsiteY8" fmla="*/ 0 h 263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787" h="263534">
                    <a:moveTo>
                      <a:pt x="0" y="0"/>
                    </a:moveTo>
                    <a:cubicBezTo>
                      <a:pt x="26458" y="52652"/>
                      <a:pt x="52917" y="105304"/>
                      <a:pt x="69850" y="149225"/>
                    </a:cubicBezTo>
                    <a:cubicBezTo>
                      <a:pt x="86783" y="193146"/>
                      <a:pt x="99483" y="262467"/>
                      <a:pt x="101600" y="263525"/>
                    </a:cubicBezTo>
                    <a:cubicBezTo>
                      <a:pt x="103717" y="264583"/>
                      <a:pt x="87312" y="175683"/>
                      <a:pt x="82550" y="155575"/>
                    </a:cubicBezTo>
                    <a:cubicBezTo>
                      <a:pt x="77788" y="135467"/>
                      <a:pt x="70908" y="136525"/>
                      <a:pt x="73025" y="142875"/>
                    </a:cubicBezTo>
                    <a:cubicBezTo>
                      <a:pt x="75142" y="149225"/>
                      <a:pt x="95250" y="194733"/>
                      <a:pt x="95250" y="193675"/>
                    </a:cubicBezTo>
                    <a:cubicBezTo>
                      <a:pt x="95250" y="192617"/>
                      <a:pt x="78846" y="151342"/>
                      <a:pt x="73025" y="136525"/>
                    </a:cubicBezTo>
                    <a:cubicBezTo>
                      <a:pt x="67204" y="121708"/>
                      <a:pt x="60325" y="104775"/>
                      <a:pt x="60325" y="1047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4" name="フリーフォーム 653">
                <a:extLst>
                  <a:ext uri="{FF2B5EF4-FFF2-40B4-BE49-F238E27FC236}">
                    <a16:creationId xmlns:a16="http://schemas.microsoft.com/office/drawing/2014/main" id="{2B627591-3ECF-07F3-4BFC-5BCAD18120E9}"/>
                  </a:ext>
                </a:extLst>
              </p:cNvPr>
              <p:cNvSpPr/>
              <p:nvPr/>
            </p:nvSpPr>
            <p:spPr>
              <a:xfrm>
                <a:off x="6924637" y="6610310"/>
                <a:ext cx="223404" cy="31790"/>
              </a:xfrm>
              <a:custGeom>
                <a:avLst/>
                <a:gdLst>
                  <a:gd name="connsiteX0" fmla="*/ 38 w 223404"/>
                  <a:gd name="connsiteY0" fmla="*/ 9565 h 31790"/>
                  <a:gd name="connsiteX1" fmla="*/ 168313 w 223404"/>
                  <a:gd name="connsiteY1" fmla="*/ 19090 h 31790"/>
                  <a:gd name="connsiteX2" fmla="*/ 222288 w 223404"/>
                  <a:gd name="connsiteY2" fmla="*/ 31790 h 31790"/>
                  <a:gd name="connsiteX3" fmla="*/ 203238 w 223404"/>
                  <a:gd name="connsiteY3" fmla="*/ 9565 h 31790"/>
                  <a:gd name="connsiteX4" fmla="*/ 184188 w 223404"/>
                  <a:gd name="connsiteY4" fmla="*/ 40 h 31790"/>
                  <a:gd name="connsiteX5" fmla="*/ 38 w 223404"/>
                  <a:gd name="connsiteY5" fmla="*/ 9565 h 317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3404" h="31790">
                    <a:moveTo>
                      <a:pt x="38" y="9565"/>
                    </a:moveTo>
                    <a:cubicBezTo>
                      <a:pt x="-2608" y="12740"/>
                      <a:pt x="131271" y="15386"/>
                      <a:pt x="168313" y="19090"/>
                    </a:cubicBezTo>
                    <a:cubicBezTo>
                      <a:pt x="205355" y="22794"/>
                      <a:pt x="222288" y="31790"/>
                      <a:pt x="222288" y="31790"/>
                    </a:cubicBezTo>
                    <a:cubicBezTo>
                      <a:pt x="228109" y="30203"/>
                      <a:pt x="209588" y="14857"/>
                      <a:pt x="203238" y="9565"/>
                    </a:cubicBezTo>
                    <a:cubicBezTo>
                      <a:pt x="196888" y="4273"/>
                      <a:pt x="219113" y="-489"/>
                      <a:pt x="184188" y="40"/>
                    </a:cubicBezTo>
                    <a:cubicBezTo>
                      <a:pt x="149263" y="569"/>
                      <a:pt x="2684" y="6390"/>
                      <a:pt x="38" y="95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5" name="フリーフォーム 654">
                <a:extLst>
                  <a:ext uri="{FF2B5EF4-FFF2-40B4-BE49-F238E27FC236}">
                    <a16:creationId xmlns:a16="http://schemas.microsoft.com/office/drawing/2014/main" id="{59A9DDAF-9CFA-C81B-9B07-8531DF377B7B}"/>
                  </a:ext>
                </a:extLst>
              </p:cNvPr>
              <p:cNvSpPr/>
              <p:nvPr/>
            </p:nvSpPr>
            <p:spPr>
              <a:xfrm>
                <a:off x="7095976" y="6524226"/>
                <a:ext cx="160832" cy="292570"/>
              </a:xfrm>
              <a:custGeom>
                <a:avLst/>
                <a:gdLst>
                  <a:gd name="connsiteX0" fmla="*/ 158899 w 160832"/>
                  <a:gd name="connsiteY0" fmla="*/ 399 h 292570"/>
                  <a:gd name="connsiteX1" fmla="*/ 89049 w 160832"/>
                  <a:gd name="connsiteY1" fmla="*/ 60724 h 292570"/>
                  <a:gd name="connsiteX2" fmla="*/ 38249 w 160832"/>
                  <a:gd name="connsiteY2" fmla="*/ 101999 h 292570"/>
                  <a:gd name="connsiteX3" fmla="*/ 69999 w 160832"/>
                  <a:gd name="connsiteY3" fmla="*/ 95649 h 292570"/>
                  <a:gd name="connsiteX4" fmla="*/ 38249 w 160832"/>
                  <a:gd name="connsiteY4" fmla="*/ 121049 h 292570"/>
                  <a:gd name="connsiteX5" fmla="*/ 82699 w 160832"/>
                  <a:gd name="connsiteY5" fmla="*/ 194074 h 292570"/>
                  <a:gd name="connsiteX6" fmla="*/ 69999 w 160832"/>
                  <a:gd name="connsiteY6" fmla="*/ 159149 h 292570"/>
                  <a:gd name="connsiteX7" fmla="*/ 85874 w 160832"/>
                  <a:gd name="connsiteY7" fmla="*/ 190899 h 292570"/>
                  <a:gd name="connsiteX8" fmla="*/ 73174 w 160832"/>
                  <a:gd name="connsiteY8" fmla="*/ 232174 h 292570"/>
                  <a:gd name="connsiteX9" fmla="*/ 92224 w 160832"/>
                  <a:gd name="connsiteY9" fmla="*/ 292499 h 292570"/>
                  <a:gd name="connsiteX10" fmla="*/ 92224 w 160832"/>
                  <a:gd name="connsiteY10" fmla="*/ 219474 h 292570"/>
                  <a:gd name="connsiteX11" fmla="*/ 41424 w 160832"/>
                  <a:gd name="connsiteY11" fmla="*/ 133749 h 292570"/>
                  <a:gd name="connsiteX12" fmla="*/ 6499 w 160832"/>
                  <a:gd name="connsiteY12" fmla="*/ 82949 h 292570"/>
                  <a:gd name="connsiteX13" fmla="*/ 35074 w 160832"/>
                  <a:gd name="connsiteY13" fmla="*/ 82949 h 292570"/>
                  <a:gd name="connsiteX14" fmla="*/ 19199 w 160832"/>
                  <a:gd name="connsiteY14" fmla="*/ 89299 h 292570"/>
                  <a:gd name="connsiteX15" fmla="*/ 6499 w 160832"/>
                  <a:gd name="connsiteY15" fmla="*/ 92474 h 292570"/>
                  <a:gd name="connsiteX16" fmla="*/ 158899 w 160832"/>
                  <a:gd name="connsiteY16" fmla="*/ 399 h 292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0832" h="292570">
                    <a:moveTo>
                      <a:pt x="158899" y="399"/>
                    </a:moveTo>
                    <a:cubicBezTo>
                      <a:pt x="172657" y="-4893"/>
                      <a:pt x="109157" y="43791"/>
                      <a:pt x="89049" y="60724"/>
                    </a:cubicBezTo>
                    <a:cubicBezTo>
                      <a:pt x="68941" y="77657"/>
                      <a:pt x="41424" y="96178"/>
                      <a:pt x="38249" y="101999"/>
                    </a:cubicBezTo>
                    <a:cubicBezTo>
                      <a:pt x="35074" y="107820"/>
                      <a:pt x="69999" y="92474"/>
                      <a:pt x="69999" y="95649"/>
                    </a:cubicBezTo>
                    <a:cubicBezTo>
                      <a:pt x="69999" y="98824"/>
                      <a:pt x="36132" y="104645"/>
                      <a:pt x="38249" y="121049"/>
                    </a:cubicBezTo>
                    <a:cubicBezTo>
                      <a:pt x="40366" y="137453"/>
                      <a:pt x="77407" y="187724"/>
                      <a:pt x="82699" y="194074"/>
                    </a:cubicBezTo>
                    <a:cubicBezTo>
                      <a:pt x="87991" y="200424"/>
                      <a:pt x="69470" y="159678"/>
                      <a:pt x="69999" y="159149"/>
                    </a:cubicBezTo>
                    <a:cubicBezTo>
                      <a:pt x="70528" y="158620"/>
                      <a:pt x="85345" y="178728"/>
                      <a:pt x="85874" y="190899"/>
                    </a:cubicBezTo>
                    <a:cubicBezTo>
                      <a:pt x="86403" y="203070"/>
                      <a:pt x="72116" y="215241"/>
                      <a:pt x="73174" y="232174"/>
                    </a:cubicBezTo>
                    <a:cubicBezTo>
                      <a:pt x="74232" y="249107"/>
                      <a:pt x="89049" y="294616"/>
                      <a:pt x="92224" y="292499"/>
                    </a:cubicBezTo>
                    <a:cubicBezTo>
                      <a:pt x="95399" y="290382"/>
                      <a:pt x="100691" y="245932"/>
                      <a:pt x="92224" y="219474"/>
                    </a:cubicBezTo>
                    <a:cubicBezTo>
                      <a:pt x="83757" y="193016"/>
                      <a:pt x="55711" y="156503"/>
                      <a:pt x="41424" y="133749"/>
                    </a:cubicBezTo>
                    <a:cubicBezTo>
                      <a:pt x="27136" y="110995"/>
                      <a:pt x="7557" y="91416"/>
                      <a:pt x="6499" y="82949"/>
                    </a:cubicBezTo>
                    <a:cubicBezTo>
                      <a:pt x="5441" y="74482"/>
                      <a:pt x="32957" y="81891"/>
                      <a:pt x="35074" y="82949"/>
                    </a:cubicBezTo>
                    <a:cubicBezTo>
                      <a:pt x="37191" y="84007"/>
                      <a:pt x="23961" y="87712"/>
                      <a:pt x="19199" y="89299"/>
                    </a:cubicBezTo>
                    <a:cubicBezTo>
                      <a:pt x="14437" y="90886"/>
                      <a:pt x="-12022" y="103057"/>
                      <a:pt x="6499" y="92474"/>
                    </a:cubicBezTo>
                    <a:cubicBezTo>
                      <a:pt x="25020" y="81891"/>
                      <a:pt x="145141" y="5691"/>
                      <a:pt x="158899" y="3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6" name="フリーフォーム 655">
                <a:extLst>
                  <a:ext uri="{FF2B5EF4-FFF2-40B4-BE49-F238E27FC236}">
                    <a16:creationId xmlns:a16="http://schemas.microsoft.com/office/drawing/2014/main" id="{E2B2A900-4C09-BED0-ECAA-19D48721A0FD}"/>
                  </a:ext>
                </a:extLst>
              </p:cNvPr>
              <p:cNvSpPr/>
              <p:nvPr/>
            </p:nvSpPr>
            <p:spPr>
              <a:xfrm>
                <a:off x="7181419" y="6532644"/>
                <a:ext cx="133802" cy="217444"/>
              </a:xfrm>
              <a:custGeom>
                <a:avLst/>
                <a:gdLst>
                  <a:gd name="connsiteX0" fmla="*/ 431 w 133802"/>
                  <a:gd name="connsiteY0" fmla="*/ 1506 h 217444"/>
                  <a:gd name="connsiteX1" fmla="*/ 111556 w 133802"/>
                  <a:gd name="connsiteY1" fmla="*/ 144381 h 217444"/>
                  <a:gd name="connsiteX2" fmla="*/ 89331 w 133802"/>
                  <a:gd name="connsiteY2" fmla="*/ 192006 h 217444"/>
                  <a:gd name="connsiteX3" fmla="*/ 133781 w 133802"/>
                  <a:gd name="connsiteY3" fmla="*/ 166606 h 217444"/>
                  <a:gd name="connsiteX4" fmla="*/ 95681 w 133802"/>
                  <a:gd name="connsiteY4" fmla="*/ 217406 h 217444"/>
                  <a:gd name="connsiteX5" fmla="*/ 127431 w 133802"/>
                  <a:gd name="connsiteY5" fmla="*/ 157081 h 217444"/>
                  <a:gd name="connsiteX6" fmla="*/ 89331 w 133802"/>
                  <a:gd name="connsiteY6" fmla="*/ 103106 h 217444"/>
                  <a:gd name="connsiteX7" fmla="*/ 92506 w 133802"/>
                  <a:gd name="connsiteY7" fmla="*/ 118981 h 217444"/>
                  <a:gd name="connsiteX8" fmla="*/ 73456 w 133802"/>
                  <a:gd name="connsiteY8" fmla="*/ 71356 h 217444"/>
                  <a:gd name="connsiteX9" fmla="*/ 431 w 133802"/>
                  <a:gd name="connsiteY9" fmla="*/ 1506 h 21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3802" h="217444">
                    <a:moveTo>
                      <a:pt x="431" y="1506"/>
                    </a:moveTo>
                    <a:cubicBezTo>
                      <a:pt x="6781" y="13677"/>
                      <a:pt x="96739" y="112631"/>
                      <a:pt x="111556" y="144381"/>
                    </a:cubicBezTo>
                    <a:cubicBezTo>
                      <a:pt x="126373" y="176131"/>
                      <a:pt x="85627" y="188302"/>
                      <a:pt x="89331" y="192006"/>
                    </a:cubicBezTo>
                    <a:cubicBezTo>
                      <a:pt x="93035" y="195710"/>
                      <a:pt x="132723" y="162373"/>
                      <a:pt x="133781" y="166606"/>
                    </a:cubicBezTo>
                    <a:cubicBezTo>
                      <a:pt x="134839" y="170839"/>
                      <a:pt x="96739" y="218994"/>
                      <a:pt x="95681" y="217406"/>
                    </a:cubicBezTo>
                    <a:cubicBezTo>
                      <a:pt x="94623" y="215818"/>
                      <a:pt x="128489" y="176131"/>
                      <a:pt x="127431" y="157081"/>
                    </a:cubicBezTo>
                    <a:cubicBezTo>
                      <a:pt x="126373" y="138031"/>
                      <a:pt x="95152" y="109456"/>
                      <a:pt x="89331" y="103106"/>
                    </a:cubicBezTo>
                    <a:cubicBezTo>
                      <a:pt x="83510" y="96756"/>
                      <a:pt x="95152" y="124273"/>
                      <a:pt x="92506" y="118981"/>
                    </a:cubicBezTo>
                    <a:cubicBezTo>
                      <a:pt x="89860" y="113689"/>
                      <a:pt x="87214" y="88289"/>
                      <a:pt x="73456" y="71356"/>
                    </a:cubicBezTo>
                    <a:cubicBezTo>
                      <a:pt x="59698" y="54423"/>
                      <a:pt x="-5919" y="-10665"/>
                      <a:pt x="431" y="15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 657">
                <a:extLst>
                  <a:ext uri="{FF2B5EF4-FFF2-40B4-BE49-F238E27FC236}">
                    <a16:creationId xmlns:a16="http://schemas.microsoft.com/office/drawing/2014/main" id="{EEFB5551-4B61-21ED-ABA8-410A0A5E80EF}"/>
                  </a:ext>
                </a:extLst>
              </p:cNvPr>
              <p:cNvSpPr/>
              <p:nvPr/>
            </p:nvSpPr>
            <p:spPr>
              <a:xfrm>
                <a:off x="7175348" y="6542461"/>
                <a:ext cx="213054" cy="401684"/>
              </a:xfrm>
              <a:custGeom>
                <a:avLst/>
                <a:gdLst>
                  <a:gd name="connsiteX0" fmla="*/ 3327 w 213054"/>
                  <a:gd name="connsiteY0" fmla="*/ 1214 h 401684"/>
                  <a:gd name="connsiteX1" fmla="*/ 73177 w 213054"/>
                  <a:gd name="connsiteY1" fmla="*/ 105989 h 401684"/>
                  <a:gd name="connsiteX2" fmla="*/ 89052 w 213054"/>
                  <a:gd name="connsiteY2" fmla="*/ 169489 h 401684"/>
                  <a:gd name="connsiteX3" fmla="*/ 152 w 213054"/>
                  <a:gd name="connsiteY3" fmla="*/ 163139 h 401684"/>
                  <a:gd name="connsiteX4" fmla="*/ 66827 w 213054"/>
                  <a:gd name="connsiteY4" fmla="*/ 194889 h 401684"/>
                  <a:gd name="connsiteX5" fmla="*/ 31902 w 213054"/>
                  <a:gd name="connsiteY5" fmla="*/ 220289 h 401684"/>
                  <a:gd name="connsiteX6" fmla="*/ 136677 w 213054"/>
                  <a:gd name="connsiteY6" fmla="*/ 290139 h 401684"/>
                  <a:gd name="connsiteX7" fmla="*/ 114452 w 213054"/>
                  <a:gd name="connsiteY7" fmla="*/ 264739 h 401684"/>
                  <a:gd name="connsiteX8" fmla="*/ 171602 w 213054"/>
                  <a:gd name="connsiteY8" fmla="*/ 337764 h 401684"/>
                  <a:gd name="connsiteX9" fmla="*/ 212877 w 213054"/>
                  <a:gd name="connsiteY9" fmla="*/ 401264 h 401684"/>
                  <a:gd name="connsiteX10" fmla="*/ 155727 w 213054"/>
                  <a:gd name="connsiteY10" fmla="*/ 306014 h 401684"/>
                  <a:gd name="connsiteX11" fmla="*/ 41427 w 213054"/>
                  <a:gd name="connsiteY11" fmla="*/ 204414 h 401684"/>
                  <a:gd name="connsiteX12" fmla="*/ 104927 w 213054"/>
                  <a:gd name="connsiteY12" fmla="*/ 220289 h 401684"/>
                  <a:gd name="connsiteX13" fmla="*/ 9677 w 213054"/>
                  <a:gd name="connsiteY13" fmla="*/ 166314 h 401684"/>
                  <a:gd name="connsiteX14" fmla="*/ 114452 w 213054"/>
                  <a:gd name="connsiteY14" fmla="*/ 144089 h 401684"/>
                  <a:gd name="connsiteX15" fmla="*/ 66827 w 213054"/>
                  <a:gd name="connsiteY15" fmla="*/ 150439 h 401684"/>
                  <a:gd name="connsiteX16" fmla="*/ 120802 w 213054"/>
                  <a:gd name="connsiteY16" fmla="*/ 125039 h 401684"/>
                  <a:gd name="connsiteX17" fmla="*/ 82702 w 213054"/>
                  <a:gd name="connsiteY17" fmla="*/ 121864 h 401684"/>
                  <a:gd name="connsiteX18" fmla="*/ 50952 w 213054"/>
                  <a:gd name="connsiteY18" fmla="*/ 52014 h 401684"/>
                  <a:gd name="connsiteX19" fmla="*/ 3327 w 213054"/>
                  <a:gd name="connsiteY19" fmla="*/ 1214 h 401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13054" h="401684">
                    <a:moveTo>
                      <a:pt x="3327" y="1214"/>
                    </a:moveTo>
                    <a:cubicBezTo>
                      <a:pt x="7031" y="10210"/>
                      <a:pt x="58890" y="77943"/>
                      <a:pt x="73177" y="105989"/>
                    </a:cubicBezTo>
                    <a:cubicBezTo>
                      <a:pt x="87465" y="134035"/>
                      <a:pt x="101223" y="159964"/>
                      <a:pt x="89052" y="169489"/>
                    </a:cubicBezTo>
                    <a:cubicBezTo>
                      <a:pt x="76881" y="179014"/>
                      <a:pt x="3856" y="158906"/>
                      <a:pt x="152" y="163139"/>
                    </a:cubicBezTo>
                    <a:cubicBezTo>
                      <a:pt x="-3552" y="167372"/>
                      <a:pt x="61535" y="185364"/>
                      <a:pt x="66827" y="194889"/>
                    </a:cubicBezTo>
                    <a:cubicBezTo>
                      <a:pt x="72119" y="204414"/>
                      <a:pt x="20260" y="204414"/>
                      <a:pt x="31902" y="220289"/>
                    </a:cubicBezTo>
                    <a:cubicBezTo>
                      <a:pt x="43544" y="236164"/>
                      <a:pt x="122919" y="282731"/>
                      <a:pt x="136677" y="290139"/>
                    </a:cubicBezTo>
                    <a:cubicBezTo>
                      <a:pt x="150435" y="297547"/>
                      <a:pt x="108631" y="256802"/>
                      <a:pt x="114452" y="264739"/>
                    </a:cubicBezTo>
                    <a:cubicBezTo>
                      <a:pt x="120273" y="272676"/>
                      <a:pt x="155198" y="315010"/>
                      <a:pt x="171602" y="337764"/>
                    </a:cubicBezTo>
                    <a:cubicBezTo>
                      <a:pt x="188006" y="360518"/>
                      <a:pt x="215523" y="406556"/>
                      <a:pt x="212877" y="401264"/>
                    </a:cubicBezTo>
                    <a:cubicBezTo>
                      <a:pt x="210231" y="395972"/>
                      <a:pt x="184302" y="338822"/>
                      <a:pt x="155727" y="306014"/>
                    </a:cubicBezTo>
                    <a:cubicBezTo>
                      <a:pt x="127152" y="273206"/>
                      <a:pt x="49894" y="218702"/>
                      <a:pt x="41427" y="204414"/>
                    </a:cubicBezTo>
                    <a:cubicBezTo>
                      <a:pt x="32960" y="190126"/>
                      <a:pt x="110219" y="226639"/>
                      <a:pt x="104927" y="220289"/>
                    </a:cubicBezTo>
                    <a:cubicBezTo>
                      <a:pt x="99635" y="213939"/>
                      <a:pt x="8090" y="179014"/>
                      <a:pt x="9677" y="166314"/>
                    </a:cubicBezTo>
                    <a:cubicBezTo>
                      <a:pt x="11264" y="153614"/>
                      <a:pt x="104927" y="146735"/>
                      <a:pt x="114452" y="144089"/>
                    </a:cubicBezTo>
                    <a:cubicBezTo>
                      <a:pt x="123977" y="141443"/>
                      <a:pt x="65769" y="153614"/>
                      <a:pt x="66827" y="150439"/>
                    </a:cubicBezTo>
                    <a:cubicBezTo>
                      <a:pt x="67885" y="147264"/>
                      <a:pt x="118156" y="129801"/>
                      <a:pt x="120802" y="125039"/>
                    </a:cubicBezTo>
                    <a:cubicBezTo>
                      <a:pt x="123448" y="120277"/>
                      <a:pt x="94344" y="134035"/>
                      <a:pt x="82702" y="121864"/>
                    </a:cubicBezTo>
                    <a:cubicBezTo>
                      <a:pt x="71060" y="109693"/>
                      <a:pt x="59948" y="68418"/>
                      <a:pt x="50952" y="52014"/>
                    </a:cubicBezTo>
                    <a:cubicBezTo>
                      <a:pt x="41956" y="35610"/>
                      <a:pt x="-377" y="-7782"/>
                      <a:pt x="3327" y="1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9" name="フリーフォーム 658">
                <a:extLst>
                  <a:ext uri="{FF2B5EF4-FFF2-40B4-BE49-F238E27FC236}">
                    <a16:creationId xmlns:a16="http://schemas.microsoft.com/office/drawing/2014/main" id="{7C14E984-29D5-4056-3171-147F3F368DC1}"/>
                  </a:ext>
                </a:extLst>
              </p:cNvPr>
              <p:cNvSpPr/>
              <p:nvPr/>
            </p:nvSpPr>
            <p:spPr>
              <a:xfrm>
                <a:off x="7172325" y="6553154"/>
                <a:ext cx="76296" cy="156415"/>
              </a:xfrm>
              <a:custGeom>
                <a:avLst/>
                <a:gdLst>
                  <a:gd name="connsiteX0" fmla="*/ 0 w 76296"/>
                  <a:gd name="connsiteY0" fmla="*/ 46 h 156415"/>
                  <a:gd name="connsiteX1" fmla="*/ 60325 w 76296"/>
                  <a:gd name="connsiteY1" fmla="*/ 63546 h 156415"/>
                  <a:gd name="connsiteX2" fmla="*/ 73025 w 76296"/>
                  <a:gd name="connsiteY2" fmla="*/ 120696 h 156415"/>
                  <a:gd name="connsiteX3" fmla="*/ 73025 w 76296"/>
                  <a:gd name="connsiteY3" fmla="*/ 152446 h 156415"/>
                  <a:gd name="connsiteX4" fmla="*/ 60325 w 76296"/>
                  <a:gd name="connsiteY4" fmla="*/ 152446 h 156415"/>
                  <a:gd name="connsiteX5" fmla="*/ 76200 w 76296"/>
                  <a:gd name="connsiteY5" fmla="*/ 120696 h 156415"/>
                  <a:gd name="connsiteX6" fmla="*/ 66675 w 76296"/>
                  <a:gd name="connsiteY6" fmla="*/ 98471 h 156415"/>
                  <a:gd name="connsiteX7" fmla="*/ 60325 w 76296"/>
                  <a:gd name="connsiteY7" fmla="*/ 54021 h 156415"/>
                  <a:gd name="connsiteX8" fmla="*/ 0 w 76296"/>
                  <a:gd name="connsiteY8" fmla="*/ 46 h 156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6296" h="156415">
                    <a:moveTo>
                      <a:pt x="0" y="46"/>
                    </a:moveTo>
                    <a:cubicBezTo>
                      <a:pt x="0" y="1633"/>
                      <a:pt x="48154" y="43438"/>
                      <a:pt x="60325" y="63546"/>
                    </a:cubicBezTo>
                    <a:cubicBezTo>
                      <a:pt x="72496" y="83654"/>
                      <a:pt x="70908" y="105879"/>
                      <a:pt x="73025" y="120696"/>
                    </a:cubicBezTo>
                    <a:cubicBezTo>
                      <a:pt x="75142" y="135513"/>
                      <a:pt x="75142" y="147154"/>
                      <a:pt x="73025" y="152446"/>
                    </a:cubicBezTo>
                    <a:cubicBezTo>
                      <a:pt x="70908" y="157738"/>
                      <a:pt x="59796" y="157738"/>
                      <a:pt x="60325" y="152446"/>
                    </a:cubicBezTo>
                    <a:cubicBezTo>
                      <a:pt x="60854" y="147154"/>
                      <a:pt x="75142" y="129692"/>
                      <a:pt x="76200" y="120696"/>
                    </a:cubicBezTo>
                    <a:cubicBezTo>
                      <a:pt x="77258" y="111700"/>
                      <a:pt x="69321" y="109584"/>
                      <a:pt x="66675" y="98471"/>
                    </a:cubicBezTo>
                    <a:cubicBezTo>
                      <a:pt x="64029" y="87358"/>
                      <a:pt x="67204" y="70425"/>
                      <a:pt x="60325" y="54021"/>
                    </a:cubicBezTo>
                    <a:cubicBezTo>
                      <a:pt x="53446" y="37617"/>
                      <a:pt x="0" y="-1541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0" name="フリーフォーム 659">
                <a:extLst>
                  <a:ext uri="{FF2B5EF4-FFF2-40B4-BE49-F238E27FC236}">
                    <a16:creationId xmlns:a16="http://schemas.microsoft.com/office/drawing/2014/main" id="{ABDE8F38-1289-C495-2D12-A1B49883BB6D}"/>
                  </a:ext>
                </a:extLst>
              </p:cNvPr>
              <p:cNvSpPr/>
              <p:nvPr/>
            </p:nvSpPr>
            <p:spPr>
              <a:xfrm>
                <a:off x="7131038" y="6582081"/>
                <a:ext cx="131013" cy="130415"/>
              </a:xfrm>
              <a:custGeom>
                <a:avLst/>
                <a:gdLst>
                  <a:gd name="connsiteX0" fmla="*/ 12 w 131013"/>
                  <a:gd name="connsiteY0" fmla="*/ 44144 h 130415"/>
                  <a:gd name="connsiteX1" fmla="*/ 85737 w 131013"/>
                  <a:gd name="connsiteY1" fmla="*/ 28269 h 130415"/>
                  <a:gd name="connsiteX2" fmla="*/ 120662 w 131013"/>
                  <a:gd name="connsiteY2" fmla="*/ 69544 h 130415"/>
                  <a:gd name="connsiteX3" fmla="*/ 120662 w 131013"/>
                  <a:gd name="connsiteY3" fmla="*/ 50494 h 130415"/>
                  <a:gd name="connsiteX4" fmla="*/ 107962 w 131013"/>
                  <a:gd name="connsiteY4" fmla="*/ 120344 h 130415"/>
                  <a:gd name="connsiteX5" fmla="*/ 117487 w 131013"/>
                  <a:gd name="connsiteY5" fmla="*/ 126694 h 130415"/>
                  <a:gd name="connsiteX6" fmla="*/ 130187 w 131013"/>
                  <a:gd name="connsiteY6" fmla="*/ 88594 h 130415"/>
                  <a:gd name="connsiteX7" fmla="*/ 92087 w 131013"/>
                  <a:gd name="connsiteY7" fmla="*/ 2869 h 130415"/>
                  <a:gd name="connsiteX8" fmla="*/ 92087 w 131013"/>
                  <a:gd name="connsiteY8" fmla="*/ 21919 h 130415"/>
                  <a:gd name="connsiteX9" fmla="*/ 12 w 131013"/>
                  <a:gd name="connsiteY9" fmla="*/ 44144 h 130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1013" h="130415">
                    <a:moveTo>
                      <a:pt x="12" y="44144"/>
                    </a:moveTo>
                    <a:cubicBezTo>
                      <a:pt x="-1046" y="45202"/>
                      <a:pt x="65629" y="24036"/>
                      <a:pt x="85737" y="28269"/>
                    </a:cubicBezTo>
                    <a:cubicBezTo>
                      <a:pt x="105845" y="32502"/>
                      <a:pt x="114841" y="65840"/>
                      <a:pt x="120662" y="69544"/>
                    </a:cubicBezTo>
                    <a:cubicBezTo>
                      <a:pt x="126483" y="73248"/>
                      <a:pt x="122779" y="42027"/>
                      <a:pt x="120662" y="50494"/>
                    </a:cubicBezTo>
                    <a:cubicBezTo>
                      <a:pt x="118545" y="58961"/>
                      <a:pt x="108491" y="107644"/>
                      <a:pt x="107962" y="120344"/>
                    </a:cubicBezTo>
                    <a:cubicBezTo>
                      <a:pt x="107433" y="133044"/>
                      <a:pt x="113783" y="131986"/>
                      <a:pt x="117487" y="126694"/>
                    </a:cubicBezTo>
                    <a:cubicBezTo>
                      <a:pt x="121191" y="121402"/>
                      <a:pt x="134420" y="109231"/>
                      <a:pt x="130187" y="88594"/>
                    </a:cubicBezTo>
                    <a:cubicBezTo>
                      <a:pt x="125954" y="67957"/>
                      <a:pt x="98437" y="13981"/>
                      <a:pt x="92087" y="2869"/>
                    </a:cubicBezTo>
                    <a:cubicBezTo>
                      <a:pt x="85737" y="-8243"/>
                      <a:pt x="106904" y="16098"/>
                      <a:pt x="92087" y="21919"/>
                    </a:cubicBezTo>
                    <a:cubicBezTo>
                      <a:pt x="77270" y="27740"/>
                      <a:pt x="1070" y="43086"/>
                      <a:pt x="12" y="44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1" name="フリーフォーム 660">
                <a:extLst>
                  <a:ext uri="{FF2B5EF4-FFF2-40B4-BE49-F238E27FC236}">
                    <a16:creationId xmlns:a16="http://schemas.microsoft.com/office/drawing/2014/main" id="{13D65F57-740B-4F63-677E-0CF7AF5FD681}"/>
                  </a:ext>
                </a:extLst>
              </p:cNvPr>
              <p:cNvSpPr/>
              <p:nvPr/>
            </p:nvSpPr>
            <p:spPr>
              <a:xfrm>
                <a:off x="7162079" y="6562223"/>
                <a:ext cx="55115" cy="156246"/>
              </a:xfrm>
              <a:custGeom>
                <a:avLst/>
                <a:gdLst>
                  <a:gd name="connsiteX0" fmla="*/ 29296 w 55115"/>
                  <a:gd name="connsiteY0" fmla="*/ 502 h 156246"/>
                  <a:gd name="connsiteX1" fmla="*/ 19771 w 55115"/>
                  <a:gd name="connsiteY1" fmla="*/ 70352 h 156246"/>
                  <a:gd name="connsiteX2" fmla="*/ 32471 w 55115"/>
                  <a:gd name="connsiteY2" fmla="*/ 124327 h 156246"/>
                  <a:gd name="connsiteX3" fmla="*/ 26121 w 55115"/>
                  <a:gd name="connsiteY3" fmla="*/ 124327 h 156246"/>
                  <a:gd name="connsiteX4" fmla="*/ 54696 w 55115"/>
                  <a:gd name="connsiteY4" fmla="*/ 156077 h 156246"/>
                  <a:gd name="connsiteX5" fmla="*/ 721 w 55115"/>
                  <a:gd name="connsiteY5" fmla="*/ 108452 h 156246"/>
                  <a:gd name="connsiteX6" fmla="*/ 29296 w 55115"/>
                  <a:gd name="connsiteY6" fmla="*/ 502 h 156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115" h="156246">
                    <a:moveTo>
                      <a:pt x="29296" y="502"/>
                    </a:moveTo>
                    <a:cubicBezTo>
                      <a:pt x="32471" y="-5848"/>
                      <a:pt x="19242" y="49715"/>
                      <a:pt x="19771" y="70352"/>
                    </a:cubicBezTo>
                    <a:cubicBezTo>
                      <a:pt x="20300" y="90989"/>
                      <a:pt x="31413" y="115331"/>
                      <a:pt x="32471" y="124327"/>
                    </a:cubicBezTo>
                    <a:cubicBezTo>
                      <a:pt x="33529" y="133323"/>
                      <a:pt x="22417" y="119035"/>
                      <a:pt x="26121" y="124327"/>
                    </a:cubicBezTo>
                    <a:cubicBezTo>
                      <a:pt x="29825" y="129619"/>
                      <a:pt x="58929" y="158723"/>
                      <a:pt x="54696" y="156077"/>
                    </a:cubicBezTo>
                    <a:cubicBezTo>
                      <a:pt x="50463" y="153431"/>
                      <a:pt x="6542" y="133323"/>
                      <a:pt x="721" y="108452"/>
                    </a:cubicBezTo>
                    <a:cubicBezTo>
                      <a:pt x="-5100" y="83581"/>
                      <a:pt x="26121" y="6852"/>
                      <a:pt x="29296" y="5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 661">
                <a:extLst>
                  <a:ext uri="{FF2B5EF4-FFF2-40B4-BE49-F238E27FC236}">
                    <a16:creationId xmlns:a16="http://schemas.microsoft.com/office/drawing/2014/main" id="{BFD260ED-3F10-C2FF-5A37-1F245FF854B2}"/>
                  </a:ext>
                </a:extLst>
              </p:cNvPr>
              <p:cNvSpPr/>
              <p:nvPr/>
            </p:nvSpPr>
            <p:spPr>
              <a:xfrm>
                <a:off x="7435172" y="6448060"/>
                <a:ext cx="80066" cy="284074"/>
              </a:xfrm>
              <a:custGeom>
                <a:avLst/>
                <a:gdLst>
                  <a:gd name="connsiteX0" fmla="*/ 80053 w 80066"/>
                  <a:gd name="connsiteY0" fmla="*/ 365 h 284074"/>
                  <a:gd name="connsiteX1" fmla="*/ 3853 w 80066"/>
                  <a:gd name="connsiteY1" fmla="*/ 219440 h 284074"/>
                  <a:gd name="connsiteX2" fmla="*/ 29253 w 80066"/>
                  <a:gd name="connsiteY2" fmla="*/ 222615 h 284074"/>
                  <a:gd name="connsiteX3" fmla="*/ 70528 w 80066"/>
                  <a:gd name="connsiteY3" fmla="*/ 282940 h 284074"/>
                  <a:gd name="connsiteX4" fmla="*/ 61003 w 80066"/>
                  <a:gd name="connsiteY4" fmla="*/ 162290 h 284074"/>
                  <a:gd name="connsiteX5" fmla="*/ 73703 w 80066"/>
                  <a:gd name="connsiteY5" fmla="*/ 257540 h 284074"/>
                  <a:gd name="connsiteX6" fmla="*/ 3853 w 80066"/>
                  <a:gd name="connsiteY6" fmla="*/ 194040 h 284074"/>
                  <a:gd name="connsiteX7" fmla="*/ 10203 w 80066"/>
                  <a:gd name="connsiteY7" fmla="*/ 187690 h 284074"/>
                  <a:gd name="connsiteX8" fmla="*/ 19728 w 80066"/>
                  <a:gd name="connsiteY8" fmla="*/ 82915 h 284074"/>
                  <a:gd name="connsiteX9" fmla="*/ 22903 w 80066"/>
                  <a:gd name="connsiteY9" fmla="*/ 98790 h 284074"/>
                  <a:gd name="connsiteX10" fmla="*/ 10203 w 80066"/>
                  <a:gd name="connsiteY10" fmla="*/ 165465 h 284074"/>
                  <a:gd name="connsiteX11" fmla="*/ 80053 w 80066"/>
                  <a:gd name="connsiteY11" fmla="*/ 365 h 28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0066" h="284074">
                    <a:moveTo>
                      <a:pt x="80053" y="365"/>
                    </a:moveTo>
                    <a:cubicBezTo>
                      <a:pt x="78995" y="9361"/>
                      <a:pt x="12320" y="182398"/>
                      <a:pt x="3853" y="219440"/>
                    </a:cubicBezTo>
                    <a:cubicBezTo>
                      <a:pt x="-4614" y="256482"/>
                      <a:pt x="18141" y="212032"/>
                      <a:pt x="29253" y="222615"/>
                    </a:cubicBezTo>
                    <a:cubicBezTo>
                      <a:pt x="40365" y="233198"/>
                      <a:pt x="65236" y="292994"/>
                      <a:pt x="70528" y="282940"/>
                    </a:cubicBezTo>
                    <a:cubicBezTo>
                      <a:pt x="75820" y="272886"/>
                      <a:pt x="60474" y="166523"/>
                      <a:pt x="61003" y="162290"/>
                    </a:cubicBezTo>
                    <a:cubicBezTo>
                      <a:pt x="61532" y="158057"/>
                      <a:pt x="83228" y="252248"/>
                      <a:pt x="73703" y="257540"/>
                    </a:cubicBezTo>
                    <a:cubicBezTo>
                      <a:pt x="64178" y="262832"/>
                      <a:pt x="14436" y="205682"/>
                      <a:pt x="3853" y="194040"/>
                    </a:cubicBezTo>
                    <a:cubicBezTo>
                      <a:pt x="-6730" y="182398"/>
                      <a:pt x="7557" y="206211"/>
                      <a:pt x="10203" y="187690"/>
                    </a:cubicBezTo>
                    <a:cubicBezTo>
                      <a:pt x="12849" y="169169"/>
                      <a:pt x="17611" y="97732"/>
                      <a:pt x="19728" y="82915"/>
                    </a:cubicBezTo>
                    <a:cubicBezTo>
                      <a:pt x="21845" y="68098"/>
                      <a:pt x="24490" y="85032"/>
                      <a:pt x="22903" y="98790"/>
                    </a:cubicBezTo>
                    <a:cubicBezTo>
                      <a:pt x="21316" y="112548"/>
                      <a:pt x="678" y="179752"/>
                      <a:pt x="10203" y="165465"/>
                    </a:cubicBezTo>
                    <a:cubicBezTo>
                      <a:pt x="19728" y="151178"/>
                      <a:pt x="81111" y="-8631"/>
                      <a:pt x="80053" y="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3" name="フリーフォーム 662">
                <a:extLst>
                  <a:ext uri="{FF2B5EF4-FFF2-40B4-BE49-F238E27FC236}">
                    <a16:creationId xmlns:a16="http://schemas.microsoft.com/office/drawing/2014/main" id="{E45C0055-2702-92BC-F75E-737B8C423D50}"/>
                  </a:ext>
                </a:extLst>
              </p:cNvPr>
              <p:cNvSpPr/>
              <p:nvPr/>
            </p:nvSpPr>
            <p:spPr>
              <a:xfrm>
                <a:off x="7464011" y="6578600"/>
                <a:ext cx="103345" cy="348453"/>
              </a:xfrm>
              <a:custGeom>
                <a:avLst/>
                <a:gdLst>
                  <a:gd name="connsiteX0" fmla="*/ 41689 w 103345"/>
                  <a:gd name="connsiteY0" fmla="*/ 0 h 348453"/>
                  <a:gd name="connsiteX1" fmla="*/ 25814 w 103345"/>
                  <a:gd name="connsiteY1" fmla="*/ 158750 h 348453"/>
                  <a:gd name="connsiteX2" fmla="*/ 67089 w 103345"/>
                  <a:gd name="connsiteY2" fmla="*/ 244475 h 348453"/>
                  <a:gd name="connsiteX3" fmla="*/ 48039 w 103345"/>
                  <a:gd name="connsiteY3" fmla="*/ 200025 h 348453"/>
                  <a:gd name="connsiteX4" fmla="*/ 102014 w 103345"/>
                  <a:gd name="connsiteY4" fmla="*/ 346075 h 348453"/>
                  <a:gd name="connsiteX5" fmla="*/ 79789 w 103345"/>
                  <a:gd name="connsiteY5" fmla="*/ 282575 h 348453"/>
                  <a:gd name="connsiteX6" fmla="*/ 3589 w 103345"/>
                  <a:gd name="connsiteY6" fmla="*/ 177800 h 348453"/>
                  <a:gd name="connsiteX7" fmla="*/ 13114 w 103345"/>
                  <a:gd name="connsiteY7" fmla="*/ 174625 h 348453"/>
                  <a:gd name="connsiteX8" fmla="*/ 19464 w 103345"/>
                  <a:gd name="connsiteY8" fmla="*/ 101600 h 348453"/>
                  <a:gd name="connsiteX9" fmla="*/ 13114 w 103345"/>
                  <a:gd name="connsiteY9" fmla="*/ 69850 h 348453"/>
                  <a:gd name="connsiteX10" fmla="*/ 22639 w 103345"/>
                  <a:gd name="connsiteY10" fmla="*/ 101600 h 348453"/>
                  <a:gd name="connsiteX11" fmla="*/ 22639 w 103345"/>
                  <a:gd name="connsiteY11" fmla="*/ 101600 h 348453"/>
                  <a:gd name="connsiteX12" fmla="*/ 41689 w 103345"/>
                  <a:gd name="connsiteY12" fmla="*/ 0 h 3484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03345" h="348453">
                    <a:moveTo>
                      <a:pt x="41689" y="0"/>
                    </a:moveTo>
                    <a:cubicBezTo>
                      <a:pt x="31635" y="59002"/>
                      <a:pt x="21581" y="118004"/>
                      <a:pt x="25814" y="158750"/>
                    </a:cubicBezTo>
                    <a:cubicBezTo>
                      <a:pt x="30047" y="199496"/>
                      <a:pt x="63385" y="237596"/>
                      <a:pt x="67089" y="244475"/>
                    </a:cubicBezTo>
                    <a:cubicBezTo>
                      <a:pt x="70793" y="251354"/>
                      <a:pt x="42218" y="183092"/>
                      <a:pt x="48039" y="200025"/>
                    </a:cubicBezTo>
                    <a:cubicBezTo>
                      <a:pt x="53860" y="216958"/>
                      <a:pt x="96722" y="332317"/>
                      <a:pt x="102014" y="346075"/>
                    </a:cubicBezTo>
                    <a:cubicBezTo>
                      <a:pt x="107306" y="359833"/>
                      <a:pt x="96193" y="310621"/>
                      <a:pt x="79789" y="282575"/>
                    </a:cubicBezTo>
                    <a:cubicBezTo>
                      <a:pt x="63385" y="254529"/>
                      <a:pt x="14701" y="195791"/>
                      <a:pt x="3589" y="177800"/>
                    </a:cubicBezTo>
                    <a:cubicBezTo>
                      <a:pt x="-7523" y="159809"/>
                      <a:pt x="10468" y="187325"/>
                      <a:pt x="13114" y="174625"/>
                    </a:cubicBezTo>
                    <a:cubicBezTo>
                      <a:pt x="15760" y="161925"/>
                      <a:pt x="19464" y="119062"/>
                      <a:pt x="19464" y="101600"/>
                    </a:cubicBezTo>
                    <a:cubicBezTo>
                      <a:pt x="19464" y="84138"/>
                      <a:pt x="12585" y="69850"/>
                      <a:pt x="13114" y="69850"/>
                    </a:cubicBezTo>
                    <a:cubicBezTo>
                      <a:pt x="13643" y="69850"/>
                      <a:pt x="22639" y="101600"/>
                      <a:pt x="22639" y="101600"/>
                    </a:cubicBezTo>
                    <a:lnTo>
                      <a:pt x="22639" y="101600"/>
                    </a:lnTo>
                    <a:lnTo>
                      <a:pt x="4168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4" name="フリーフォーム 663">
                <a:extLst>
                  <a:ext uri="{FF2B5EF4-FFF2-40B4-BE49-F238E27FC236}">
                    <a16:creationId xmlns:a16="http://schemas.microsoft.com/office/drawing/2014/main" id="{1793F9D3-DDE2-413B-7DC4-78D012BCDC2C}"/>
                  </a:ext>
                </a:extLst>
              </p:cNvPr>
              <p:cNvSpPr/>
              <p:nvPr/>
            </p:nvSpPr>
            <p:spPr>
              <a:xfrm>
                <a:off x="7413623" y="6575425"/>
                <a:ext cx="91966" cy="274424"/>
              </a:xfrm>
              <a:custGeom>
                <a:avLst/>
                <a:gdLst>
                  <a:gd name="connsiteX0" fmla="*/ 60327 w 91966"/>
                  <a:gd name="connsiteY0" fmla="*/ 0 h 274424"/>
                  <a:gd name="connsiteX1" fmla="*/ 19052 w 91966"/>
                  <a:gd name="connsiteY1" fmla="*/ 177800 h 274424"/>
                  <a:gd name="connsiteX2" fmla="*/ 38102 w 91966"/>
                  <a:gd name="connsiteY2" fmla="*/ 155575 h 274424"/>
                  <a:gd name="connsiteX3" fmla="*/ 53977 w 91966"/>
                  <a:gd name="connsiteY3" fmla="*/ 212725 h 274424"/>
                  <a:gd name="connsiteX4" fmla="*/ 69852 w 91966"/>
                  <a:gd name="connsiteY4" fmla="*/ 241300 h 274424"/>
                  <a:gd name="connsiteX5" fmla="*/ 88902 w 91966"/>
                  <a:gd name="connsiteY5" fmla="*/ 263525 h 274424"/>
                  <a:gd name="connsiteX6" fmla="*/ 2 w 91966"/>
                  <a:gd name="connsiteY6" fmla="*/ 254000 h 274424"/>
                  <a:gd name="connsiteX7" fmla="*/ 85727 w 91966"/>
                  <a:gd name="connsiteY7" fmla="*/ 273050 h 274424"/>
                  <a:gd name="connsiteX8" fmla="*/ 57152 w 91966"/>
                  <a:gd name="connsiteY8" fmla="*/ 209550 h 274424"/>
                  <a:gd name="connsiteX9" fmla="*/ 31752 w 91966"/>
                  <a:gd name="connsiteY9" fmla="*/ 171450 h 274424"/>
                  <a:gd name="connsiteX10" fmla="*/ 50802 w 91966"/>
                  <a:gd name="connsiteY10" fmla="*/ 174625 h 274424"/>
                  <a:gd name="connsiteX11" fmla="*/ 41277 w 91966"/>
                  <a:gd name="connsiteY11" fmla="*/ 127000 h 274424"/>
                  <a:gd name="connsiteX12" fmla="*/ 41277 w 91966"/>
                  <a:gd name="connsiteY12" fmla="*/ 127000 h 274424"/>
                  <a:gd name="connsiteX13" fmla="*/ 60327 w 91966"/>
                  <a:gd name="connsiteY13" fmla="*/ 0 h 2744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1966" h="274424">
                    <a:moveTo>
                      <a:pt x="60327" y="0"/>
                    </a:moveTo>
                    <a:cubicBezTo>
                      <a:pt x="41541" y="75935"/>
                      <a:pt x="22756" y="151871"/>
                      <a:pt x="19052" y="177800"/>
                    </a:cubicBezTo>
                    <a:cubicBezTo>
                      <a:pt x="15348" y="203729"/>
                      <a:pt x="32281" y="149754"/>
                      <a:pt x="38102" y="155575"/>
                    </a:cubicBezTo>
                    <a:cubicBezTo>
                      <a:pt x="43923" y="161396"/>
                      <a:pt x="48685" y="198438"/>
                      <a:pt x="53977" y="212725"/>
                    </a:cubicBezTo>
                    <a:cubicBezTo>
                      <a:pt x="59269" y="227012"/>
                      <a:pt x="64031" y="232833"/>
                      <a:pt x="69852" y="241300"/>
                    </a:cubicBezTo>
                    <a:cubicBezTo>
                      <a:pt x="75673" y="249767"/>
                      <a:pt x="100544" y="261408"/>
                      <a:pt x="88902" y="263525"/>
                    </a:cubicBezTo>
                    <a:cubicBezTo>
                      <a:pt x="77260" y="265642"/>
                      <a:pt x="531" y="252413"/>
                      <a:pt x="2" y="254000"/>
                    </a:cubicBezTo>
                    <a:cubicBezTo>
                      <a:pt x="-527" y="255587"/>
                      <a:pt x="76202" y="280458"/>
                      <a:pt x="85727" y="273050"/>
                    </a:cubicBezTo>
                    <a:cubicBezTo>
                      <a:pt x="95252" y="265642"/>
                      <a:pt x="66148" y="226483"/>
                      <a:pt x="57152" y="209550"/>
                    </a:cubicBezTo>
                    <a:cubicBezTo>
                      <a:pt x="48156" y="192617"/>
                      <a:pt x="32810" y="177271"/>
                      <a:pt x="31752" y="171450"/>
                    </a:cubicBezTo>
                    <a:cubicBezTo>
                      <a:pt x="30694" y="165629"/>
                      <a:pt x="49215" y="182033"/>
                      <a:pt x="50802" y="174625"/>
                    </a:cubicBezTo>
                    <a:cubicBezTo>
                      <a:pt x="52389" y="167217"/>
                      <a:pt x="41277" y="127000"/>
                      <a:pt x="41277" y="127000"/>
                    </a:cubicBezTo>
                    <a:lnTo>
                      <a:pt x="41277" y="127000"/>
                    </a:lnTo>
                    <a:lnTo>
                      <a:pt x="6032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5" name="フリーフォーム 664">
                <a:extLst>
                  <a:ext uri="{FF2B5EF4-FFF2-40B4-BE49-F238E27FC236}">
                    <a16:creationId xmlns:a16="http://schemas.microsoft.com/office/drawing/2014/main" id="{BA7BF6EB-446D-E4D4-C431-8598235D4580}"/>
                  </a:ext>
                </a:extLst>
              </p:cNvPr>
              <p:cNvSpPr/>
              <p:nvPr/>
            </p:nvSpPr>
            <p:spPr>
              <a:xfrm>
                <a:off x="7241517" y="6594194"/>
                <a:ext cx="226831" cy="264677"/>
              </a:xfrm>
              <a:custGeom>
                <a:avLst/>
                <a:gdLst>
                  <a:gd name="connsiteX0" fmla="*/ 658 w 226831"/>
                  <a:gd name="connsiteY0" fmla="*/ 281 h 264677"/>
                  <a:gd name="connsiteX1" fmla="*/ 121308 w 226831"/>
                  <a:gd name="connsiteY1" fmla="*/ 133631 h 264677"/>
                  <a:gd name="connsiteX2" fmla="*/ 45108 w 226831"/>
                  <a:gd name="connsiteY2" fmla="*/ 114581 h 264677"/>
                  <a:gd name="connsiteX3" fmla="*/ 168933 w 226831"/>
                  <a:gd name="connsiteY3" fmla="*/ 152681 h 264677"/>
                  <a:gd name="connsiteX4" fmla="*/ 124483 w 226831"/>
                  <a:gd name="connsiteY4" fmla="*/ 171731 h 264677"/>
                  <a:gd name="connsiteX5" fmla="*/ 226083 w 226831"/>
                  <a:gd name="connsiteY5" fmla="*/ 117756 h 264677"/>
                  <a:gd name="connsiteX6" fmla="*/ 172108 w 226831"/>
                  <a:gd name="connsiteY6" fmla="*/ 165381 h 264677"/>
                  <a:gd name="connsiteX7" fmla="*/ 200683 w 226831"/>
                  <a:gd name="connsiteY7" fmla="*/ 213006 h 264677"/>
                  <a:gd name="connsiteX8" fmla="*/ 210208 w 226831"/>
                  <a:gd name="connsiteY8" fmla="*/ 263806 h 264677"/>
                  <a:gd name="connsiteX9" fmla="*/ 143533 w 226831"/>
                  <a:gd name="connsiteY9" fmla="*/ 168556 h 264677"/>
                  <a:gd name="connsiteX10" fmla="*/ 51458 w 226831"/>
                  <a:gd name="connsiteY10" fmla="*/ 111406 h 264677"/>
                  <a:gd name="connsiteX11" fmla="*/ 184808 w 226831"/>
                  <a:gd name="connsiteY11" fmla="*/ 216181 h 264677"/>
                  <a:gd name="connsiteX12" fmla="*/ 86383 w 226831"/>
                  <a:gd name="connsiteY12" fmla="*/ 127281 h 264677"/>
                  <a:gd name="connsiteX13" fmla="*/ 73683 w 226831"/>
                  <a:gd name="connsiteY13" fmla="*/ 98706 h 264677"/>
                  <a:gd name="connsiteX14" fmla="*/ 658 w 226831"/>
                  <a:gd name="connsiteY14" fmla="*/ 281 h 26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26831" h="264677">
                    <a:moveTo>
                      <a:pt x="658" y="281"/>
                    </a:moveTo>
                    <a:cubicBezTo>
                      <a:pt x="8595" y="6102"/>
                      <a:pt x="113900" y="114581"/>
                      <a:pt x="121308" y="133631"/>
                    </a:cubicBezTo>
                    <a:cubicBezTo>
                      <a:pt x="128716" y="152681"/>
                      <a:pt x="37170" y="111406"/>
                      <a:pt x="45108" y="114581"/>
                    </a:cubicBezTo>
                    <a:cubicBezTo>
                      <a:pt x="53046" y="117756"/>
                      <a:pt x="155704" y="143156"/>
                      <a:pt x="168933" y="152681"/>
                    </a:cubicBezTo>
                    <a:cubicBezTo>
                      <a:pt x="182162" y="162206"/>
                      <a:pt x="114958" y="177552"/>
                      <a:pt x="124483" y="171731"/>
                    </a:cubicBezTo>
                    <a:cubicBezTo>
                      <a:pt x="134008" y="165910"/>
                      <a:pt x="218146" y="118814"/>
                      <a:pt x="226083" y="117756"/>
                    </a:cubicBezTo>
                    <a:cubicBezTo>
                      <a:pt x="234020" y="116698"/>
                      <a:pt x="176341" y="149506"/>
                      <a:pt x="172108" y="165381"/>
                    </a:cubicBezTo>
                    <a:cubicBezTo>
                      <a:pt x="167875" y="181256"/>
                      <a:pt x="194333" y="196602"/>
                      <a:pt x="200683" y="213006"/>
                    </a:cubicBezTo>
                    <a:cubicBezTo>
                      <a:pt x="207033" y="229410"/>
                      <a:pt x="219733" y="271214"/>
                      <a:pt x="210208" y="263806"/>
                    </a:cubicBezTo>
                    <a:cubicBezTo>
                      <a:pt x="200683" y="256398"/>
                      <a:pt x="169991" y="193956"/>
                      <a:pt x="143533" y="168556"/>
                    </a:cubicBezTo>
                    <a:cubicBezTo>
                      <a:pt x="117075" y="143156"/>
                      <a:pt x="44579" y="103468"/>
                      <a:pt x="51458" y="111406"/>
                    </a:cubicBezTo>
                    <a:cubicBezTo>
                      <a:pt x="58337" y="119344"/>
                      <a:pt x="178987" y="213535"/>
                      <a:pt x="184808" y="216181"/>
                    </a:cubicBezTo>
                    <a:cubicBezTo>
                      <a:pt x="190629" y="218827"/>
                      <a:pt x="104904" y="146860"/>
                      <a:pt x="86383" y="127281"/>
                    </a:cubicBezTo>
                    <a:cubicBezTo>
                      <a:pt x="67862" y="107702"/>
                      <a:pt x="88500" y="116698"/>
                      <a:pt x="73683" y="98706"/>
                    </a:cubicBezTo>
                    <a:cubicBezTo>
                      <a:pt x="58866" y="80714"/>
                      <a:pt x="-7279" y="-5540"/>
                      <a:pt x="658" y="2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6" name="フリーフォーム 665">
                <a:extLst>
                  <a:ext uri="{FF2B5EF4-FFF2-40B4-BE49-F238E27FC236}">
                    <a16:creationId xmlns:a16="http://schemas.microsoft.com/office/drawing/2014/main" id="{3ADB374E-868C-3B61-F0F7-17891C9E7B21}"/>
                  </a:ext>
                </a:extLst>
              </p:cNvPr>
              <p:cNvSpPr/>
              <p:nvPr/>
            </p:nvSpPr>
            <p:spPr>
              <a:xfrm>
                <a:off x="7219879" y="6686532"/>
                <a:ext cx="208656" cy="263601"/>
              </a:xfrm>
              <a:custGeom>
                <a:avLst/>
                <a:gdLst>
                  <a:gd name="connsiteX0" fmla="*/ 71 w 208656"/>
                  <a:gd name="connsiteY0" fmla="*/ 18 h 263601"/>
                  <a:gd name="connsiteX1" fmla="*/ 130246 w 208656"/>
                  <a:gd name="connsiteY1" fmla="*/ 117493 h 263601"/>
                  <a:gd name="connsiteX2" fmla="*/ 177871 w 208656"/>
                  <a:gd name="connsiteY2" fmla="*/ 161943 h 263601"/>
                  <a:gd name="connsiteX3" fmla="*/ 139771 w 208656"/>
                  <a:gd name="connsiteY3" fmla="*/ 117493 h 263601"/>
                  <a:gd name="connsiteX4" fmla="*/ 203271 w 208656"/>
                  <a:gd name="connsiteY4" fmla="*/ 177818 h 263601"/>
                  <a:gd name="connsiteX5" fmla="*/ 139771 w 208656"/>
                  <a:gd name="connsiteY5" fmla="*/ 263543 h 263601"/>
                  <a:gd name="connsiteX6" fmla="*/ 206446 w 208656"/>
                  <a:gd name="connsiteY6" fmla="*/ 190518 h 263601"/>
                  <a:gd name="connsiteX7" fmla="*/ 184221 w 208656"/>
                  <a:gd name="connsiteY7" fmla="*/ 146068 h 263601"/>
                  <a:gd name="connsiteX8" fmla="*/ 101671 w 208656"/>
                  <a:gd name="connsiteY8" fmla="*/ 63518 h 263601"/>
                  <a:gd name="connsiteX9" fmla="*/ 149296 w 208656"/>
                  <a:gd name="connsiteY9" fmla="*/ 107968 h 263601"/>
                  <a:gd name="connsiteX10" fmla="*/ 71 w 208656"/>
                  <a:gd name="connsiteY10" fmla="*/ 18 h 26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08656" h="263601">
                    <a:moveTo>
                      <a:pt x="71" y="18"/>
                    </a:moveTo>
                    <a:cubicBezTo>
                      <a:pt x="-3104" y="1605"/>
                      <a:pt x="100613" y="90506"/>
                      <a:pt x="130246" y="117493"/>
                    </a:cubicBezTo>
                    <a:cubicBezTo>
                      <a:pt x="159879" y="144481"/>
                      <a:pt x="176284" y="161943"/>
                      <a:pt x="177871" y="161943"/>
                    </a:cubicBezTo>
                    <a:cubicBezTo>
                      <a:pt x="179458" y="161943"/>
                      <a:pt x="135538" y="114847"/>
                      <a:pt x="139771" y="117493"/>
                    </a:cubicBezTo>
                    <a:cubicBezTo>
                      <a:pt x="144004" y="120139"/>
                      <a:pt x="203271" y="153476"/>
                      <a:pt x="203271" y="177818"/>
                    </a:cubicBezTo>
                    <a:cubicBezTo>
                      <a:pt x="203271" y="202160"/>
                      <a:pt x="139242" y="261426"/>
                      <a:pt x="139771" y="263543"/>
                    </a:cubicBezTo>
                    <a:cubicBezTo>
                      <a:pt x="140300" y="265660"/>
                      <a:pt x="199038" y="210097"/>
                      <a:pt x="206446" y="190518"/>
                    </a:cubicBezTo>
                    <a:cubicBezTo>
                      <a:pt x="213854" y="170939"/>
                      <a:pt x="201683" y="167235"/>
                      <a:pt x="184221" y="146068"/>
                    </a:cubicBezTo>
                    <a:cubicBezTo>
                      <a:pt x="166759" y="124901"/>
                      <a:pt x="107492" y="69868"/>
                      <a:pt x="101671" y="63518"/>
                    </a:cubicBezTo>
                    <a:cubicBezTo>
                      <a:pt x="95850" y="57168"/>
                      <a:pt x="161467" y="115376"/>
                      <a:pt x="149296" y="107968"/>
                    </a:cubicBezTo>
                    <a:cubicBezTo>
                      <a:pt x="137125" y="100560"/>
                      <a:pt x="3246" y="-1569"/>
                      <a:pt x="71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7" name="フリーフォーム 666">
                <a:extLst>
                  <a:ext uri="{FF2B5EF4-FFF2-40B4-BE49-F238E27FC236}">
                    <a16:creationId xmlns:a16="http://schemas.microsoft.com/office/drawing/2014/main" id="{C1E52174-EDAA-6445-B876-8EE311D25089}"/>
                  </a:ext>
                </a:extLst>
              </p:cNvPr>
              <p:cNvSpPr/>
              <p:nvPr/>
            </p:nvSpPr>
            <p:spPr>
              <a:xfrm>
                <a:off x="7352675" y="6864120"/>
                <a:ext cx="241962" cy="253242"/>
              </a:xfrm>
              <a:custGeom>
                <a:avLst/>
                <a:gdLst>
                  <a:gd name="connsiteX0" fmla="*/ 625 w 241962"/>
                  <a:gd name="connsiteY0" fmla="*/ 251055 h 253242"/>
                  <a:gd name="connsiteX1" fmla="*/ 54600 w 241962"/>
                  <a:gd name="connsiteY1" fmla="*/ 73255 h 253242"/>
                  <a:gd name="connsiteX2" fmla="*/ 51425 w 241962"/>
                  <a:gd name="connsiteY2" fmla="*/ 79605 h 253242"/>
                  <a:gd name="connsiteX3" fmla="*/ 76825 w 241962"/>
                  <a:gd name="connsiteY3" fmla="*/ 28805 h 253242"/>
                  <a:gd name="connsiteX4" fmla="*/ 165725 w 241962"/>
                  <a:gd name="connsiteY4" fmla="*/ 28805 h 253242"/>
                  <a:gd name="connsiteX5" fmla="*/ 92700 w 241962"/>
                  <a:gd name="connsiteY5" fmla="*/ 38330 h 253242"/>
                  <a:gd name="connsiteX6" fmla="*/ 187950 w 241962"/>
                  <a:gd name="connsiteY6" fmla="*/ 31980 h 253242"/>
                  <a:gd name="connsiteX7" fmla="*/ 241925 w 241962"/>
                  <a:gd name="connsiteY7" fmla="*/ 79605 h 253242"/>
                  <a:gd name="connsiteX8" fmla="*/ 194300 w 241962"/>
                  <a:gd name="connsiteY8" fmla="*/ 22455 h 253242"/>
                  <a:gd name="connsiteX9" fmla="*/ 80000 w 241962"/>
                  <a:gd name="connsiteY9" fmla="*/ 230 h 253242"/>
                  <a:gd name="connsiteX10" fmla="*/ 92700 w 241962"/>
                  <a:gd name="connsiteY10" fmla="*/ 12930 h 253242"/>
                  <a:gd name="connsiteX11" fmla="*/ 41900 w 241962"/>
                  <a:gd name="connsiteY11" fmla="*/ 44680 h 253242"/>
                  <a:gd name="connsiteX12" fmla="*/ 48250 w 241962"/>
                  <a:gd name="connsiteY12" fmla="*/ 31980 h 253242"/>
                  <a:gd name="connsiteX13" fmla="*/ 16500 w 241962"/>
                  <a:gd name="connsiteY13" fmla="*/ 101830 h 253242"/>
                  <a:gd name="connsiteX14" fmla="*/ 38725 w 241962"/>
                  <a:gd name="connsiteY14" fmla="*/ 95480 h 253242"/>
                  <a:gd name="connsiteX15" fmla="*/ 26025 w 241962"/>
                  <a:gd name="connsiteY15" fmla="*/ 165330 h 253242"/>
                  <a:gd name="connsiteX16" fmla="*/ 625 w 241962"/>
                  <a:gd name="connsiteY16" fmla="*/ 251055 h 253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41962" h="253242">
                    <a:moveTo>
                      <a:pt x="625" y="251055"/>
                    </a:moveTo>
                    <a:cubicBezTo>
                      <a:pt x="5388" y="235709"/>
                      <a:pt x="46133" y="101830"/>
                      <a:pt x="54600" y="73255"/>
                    </a:cubicBezTo>
                    <a:cubicBezTo>
                      <a:pt x="63067" y="44680"/>
                      <a:pt x="51425" y="79605"/>
                      <a:pt x="51425" y="79605"/>
                    </a:cubicBezTo>
                    <a:cubicBezTo>
                      <a:pt x="55129" y="72197"/>
                      <a:pt x="57775" y="37272"/>
                      <a:pt x="76825" y="28805"/>
                    </a:cubicBezTo>
                    <a:cubicBezTo>
                      <a:pt x="95875" y="20338"/>
                      <a:pt x="163079" y="27217"/>
                      <a:pt x="165725" y="28805"/>
                    </a:cubicBezTo>
                    <a:cubicBezTo>
                      <a:pt x="168371" y="30392"/>
                      <a:pt x="88996" y="37801"/>
                      <a:pt x="92700" y="38330"/>
                    </a:cubicBezTo>
                    <a:cubicBezTo>
                      <a:pt x="96404" y="38859"/>
                      <a:pt x="163079" y="25101"/>
                      <a:pt x="187950" y="31980"/>
                    </a:cubicBezTo>
                    <a:cubicBezTo>
                      <a:pt x="212821" y="38859"/>
                      <a:pt x="240867" y="81193"/>
                      <a:pt x="241925" y="79605"/>
                    </a:cubicBezTo>
                    <a:cubicBezTo>
                      <a:pt x="242983" y="78017"/>
                      <a:pt x="221288" y="35684"/>
                      <a:pt x="194300" y="22455"/>
                    </a:cubicBezTo>
                    <a:cubicBezTo>
                      <a:pt x="167313" y="9226"/>
                      <a:pt x="96933" y="1817"/>
                      <a:pt x="80000" y="230"/>
                    </a:cubicBezTo>
                    <a:cubicBezTo>
                      <a:pt x="63067" y="-1358"/>
                      <a:pt x="99050" y="5522"/>
                      <a:pt x="92700" y="12930"/>
                    </a:cubicBezTo>
                    <a:cubicBezTo>
                      <a:pt x="86350" y="20338"/>
                      <a:pt x="49308" y="41505"/>
                      <a:pt x="41900" y="44680"/>
                    </a:cubicBezTo>
                    <a:cubicBezTo>
                      <a:pt x="34492" y="47855"/>
                      <a:pt x="52483" y="22455"/>
                      <a:pt x="48250" y="31980"/>
                    </a:cubicBezTo>
                    <a:cubicBezTo>
                      <a:pt x="44017" y="41505"/>
                      <a:pt x="18088" y="91247"/>
                      <a:pt x="16500" y="101830"/>
                    </a:cubicBezTo>
                    <a:cubicBezTo>
                      <a:pt x="14913" y="112413"/>
                      <a:pt x="37138" y="84897"/>
                      <a:pt x="38725" y="95480"/>
                    </a:cubicBezTo>
                    <a:cubicBezTo>
                      <a:pt x="40313" y="106063"/>
                      <a:pt x="32375" y="133580"/>
                      <a:pt x="26025" y="165330"/>
                    </a:cubicBezTo>
                    <a:cubicBezTo>
                      <a:pt x="19675" y="197080"/>
                      <a:pt x="-4138" y="266401"/>
                      <a:pt x="625" y="2510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8" name="フリーフォーム 667">
                <a:extLst>
                  <a:ext uri="{FF2B5EF4-FFF2-40B4-BE49-F238E27FC236}">
                    <a16:creationId xmlns:a16="http://schemas.microsoft.com/office/drawing/2014/main" id="{0E31D60D-6F4C-B956-A8B7-F0ADD98791F3}"/>
                  </a:ext>
                </a:extLst>
              </p:cNvPr>
              <p:cNvSpPr/>
              <p:nvPr/>
            </p:nvSpPr>
            <p:spPr>
              <a:xfrm>
                <a:off x="7454633" y="6762491"/>
                <a:ext cx="203895" cy="420482"/>
              </a:xfrm>
              <a:custGeom>
                <a:avLst/>
                <a:gdLst>
                  <a:gd name="connsiteX0" fmla="*/ 203467 w 203895"/>
                  <a:gd name="connsiteY0" fmla="*/ 259 h 420482"/>
                  <a:gd name="connsiteX1" fmla="*/ 95517 w 203895"/>
                  <a:gd name="connsiteY1" fmla="*/ 178059 h 420482"/>
                  <a:gd name="connsiteX2" fmla="*/ 136792 w 203895"/>
                  <a:gd name="connsiteY2" fmla="*/ 127259 h 420482"/>
                  <a:gd name="connsiteX3" fmla="*/ 79642 w 203895"/>
                  <a:gd name="connsiteY3" fmla="*/ 193934 h 420482"/>
                  <a:gd name="connsiteX4" fmla="*/ 101867 w 203895"/>
                  <a:gd name="connsiteY4" fmla="*/ 190759 h 420482"/>
                  <a:gd name="connsiteX5" fmla="*/ 66942 w 203895"/>
                  <a:gd name="connsiteY5" fmla="*/ 320934 h 420482"/>
                  <a:gd name="connsiteX6" fmla="*/ 73292 w 203895"/>
                  <a:gd name="connsiteY6" fmla="*/ 266959 h 420482"/>
                  <a:gd name="connsiteX7" fmla="*/ 35192 w 203895"/>
                  <a:gd name="connsiteY7" fmla="*/ 374909 h 420482"/>
                  <a:gd name="connsiteX8" fmla="*/ 267 w 203895"/>
                  <a:gd name="connsiteY8" fmla="*/ 419359 h 420482"/>
                  <a:gd name="connsiteX9" fmla="*/ 54242 w 203895"/>
                  <a:gd name="connsiteY9" fmla="*/ 333634 h 420482"/>
                  <a:gd name="connsiteX10" fmla="*/ 79642 w 203895"/>
                  <a:gd name="connsiteY10" fmla="*/ 232034 h 420482"/>
                  <a:gd name="connsiteX11" fmla="*/ 70117 w 203895"/>
                  <a:gd name="connsiteY11" fmla="*/ 273309 h 420482"/>
                  <a:gd name="connsiteX12" fmla="*/ 178067 w 203895"/>
                  <a:gd name="connsiteY12" fmla="*/ 111384 h 420482"/>
                  <a:gd name="connsiteX13" fmla="*/ 124092 w 203895"/>
                  <a:gd name="connsiteY13" fmla="*/ 174884 h 420482"/>
                  <a:gd name="connsiteX14" fmla="*/ 152667 w 203895"/>
                  <a:gd name="connsiteY14" fmla="*/ 95509 h 420482"/>
                  <a:gd name="connsiteX15" fmla="*/ 133617 w 203895"/>
                  <a:gd name="connsiteY15" fmla="*/ 136784 h 420482"/>
                  <a:gd name="connsiteX16" fmla="*/ 203467 w 203895"/>
                  <a:gd name="connsiteY16" fmla="*/ 259 h 420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03895" h="420482">
                    <a:moveTo>
                      <a:pt x="203467" y="259"/>
                    </a:moveTo>
                    <a:cubicBezTo>
                      <a:pt x="197117" y="7138"/>
                      <a:pt x="106629" y="156892"/>
                      <a:pt x="95517" y="178059"/>
                    </a:cubicBezTo>
                    <a:cubicBezTo>
                      <a:pt x="84404" y="199226"/>
                      <a:pt x="139438" y="124613"/>
                      <a:pt x="136792" y="127259"/>
                    </a:cubicBezTo>
                    <a:cubicBezTo>
                      <a:pt x="134146" y="129905"/>
                      <a:pt x="85463" y="183351"/>
                      <a:pt x="79642" y="193934"/>
                    </a:cubicBezTo>
                    <a:cubicBezTo>
                      <a:pt x="73821" y="204517"/>
                      <a:pt x="103984" y="169592"/>
                      <a:pt x="101867" y="190759"/>
                    </a:cubicBezTo>
                    <a:cubicBezTo>
                      <a:pt x="99750" y="211926"/>
                      <a:pt x="71705" y="308234"/>
                      <a:pt x="66942" y="320934"/>
                    </a:cubicBezTo>
                    <a:cubicBezTo>
                      <a:pt x="62179" y="333634"/>
                      <a:pt x="78584" y="257963"/>
                      <a:pt x="73292" y="266959"/>
                    </a:cubicBezTo>
                    <a:cubicBezTo>
                      <a:pt x="68000" y="275955"/>
                      <a:pt x="47363" y="349509"/>
                      <a:pt x="35192" y="374909"/>
                    </a:cubicBezTo>
                    <a:cubicBezTo>
                      <a:pt x="23021" y="400309"/>
                      <a:pt x="-2908" y="426238"/>
                      <a:pt x="267" y="419359"/>
                    </a:cubicBezTo>
                    <a:cubicBezTo>
                      <a:pt x="3442" y="412480"/>
                      <a:pt x="41013" y="364855"/>
                      <a:pt x="54242" y="333634"/>
                    </a:cubicBezTo>
                    <a:cubicBezTo>
                      <a:pt x="67471" y="302413"/>
                      <a:pt x="76996" y="242088"/>
                      <a:pt x="79642" y="232034"/>
                    </a:cubicBezTo>
                    <a:cubicBezTo>
                      <a:pt x="82288" y="221980"/>
                      <a:pt x="53713" y="293417"/>
                      <a:pt x="70117" y="273309"/>
                    </a:cubicBezTo>
                    <a:cubicBezTo>
                      <a:pt x="86521" y="253201"/>
                      <a:pt x="169071" y="127788"/>
                      <a:pt x="178067" y="111384"/>
                    </a:cubicBezTo>
                    <a:cubicBezTo>
                      <a:pt x="187063" y="94980"/>
                      <a:pt x="128325" y="177530"/>
                      <a:pt x="124092" y="174884"/>
                    </a:cubicBezTo>
                    <a:cubicBezTo>
                      <a:pt x="119859" y="172238"/>
                      <a:pt x="151079" y="101859"/>
                      <a:pt x="152667" y="95509"/>
                    </a:cubicBezTo>
                    <a:cubicBezTo>
                      <a:pt x="154254" y="89159"/>
                      <a:pt x="123563" y="147896"/>
                      <a:pt x="133617" y="136784"/>
                    </a:cubicBezTo>
                    <a:cubicBezTo>
                      <a:pt x="143671" y="125672"/>
                      <a:pt x="209817" y="-6620"/>
                      <a:pt x="203467" y="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9" name="フリーフォーム 668">
                <a:extLst>
                  <a:ext uri="{FF2B5EF4-FFF2-40B4-BE49-F238E27FC236}">
                    <a16:creationId xmlns:a16="http://schemas.microsoft.com/office/drawing/2014/main" id="{6596766D-1E7D-19A3-57E3-4FCE9674E4F7}"/>
                  </a:ext>
                </a:extLst>
              </p:cNvPr>
              <p:cNvSpPr/>
              <p:nvPr/>
            </p:nvSpPr>
            <p:spPr>
              <a:xfrm>
                <a:off x="7362820" y="6895448"/>
                <a:ext cx="193768" cy="712015"/>
              </a:xfrm>
              <a:custGeom>
                <a:avLst/>
                <a:gdLst>
                  <a:gd name="connsiteX0" fmla="*/ 193680 w 193768"/>
                  <a:gd name="connsiteY0" fmla="*/ 652 h 712015"/>
                  <a:gd name="connsiteX1" fmla="*/ 111130 w 193768"/>
                  <a:gd name="connsiteY1" fmla="*/ 226077 h 712015"/>
                  <a:gd name="connsiteX2" fmla="*/ 149230 w 193768"/>
                  <a:gd name="connsiteY2" fmla="*/ 181627 h 712015"/>
                  <a:gd name="connsiteX3" fmla="*/ 82555 w 193768"/>
                  <a:gd name="connsiteY3" fmla="*/ 257827 h 712015"/>
                  <a:gd name="connsiteX4" fmla="*/ 73030 w 193768"/>
                  <a:gd name="connsiteY4" fmla="*/ 346727 h 712015"/>
                  <a:gd name="connsiteX5" fmla="*/ 88905 w 193768"/>
                  <a:gd name="connsiteY5" fmla="*/ 273702 h 712015"/>
                  <a:gd name="connsiteX6" fmla="*/ 53980 w 193768"/>
                  <a:gd name="connsiteY6" fmla="*/ 384827 h 712015"/>
                  <a:gd name="connsiteX7" fmla="*/ 34930 w 193768"/>
                  <a:gd name="connsiteY7" fmla="*/ 476902 h 712015"/>
                  <a:gd name="connsiteX8" fmla="*/ 38105 w 193768"/>
                  <a:gd name="connsiteY8" fmla="*/ 464202 h 712015"/>
                  <a:gd name="connsiteX9" fmla="*/ 38105 w 193768"/>
                  <a:gd name="connsiteY9" fmla="*/ 543577 h 712015"/>
                  <a:gd name="connsiteX10" fmla="*/ 47630 w 193768"/>
                  <a:gd name="connsiteY10" fmla="*/ 575327 h 712015"/>
                  <a:gd name="connsiteX11" fmla="*/ 57155 w 193768"/>
                  <a:gd name="connsiteY11" fmla="*/ 556277 h 712015"/>
                  <a:gd name="connsiteX12" fmla="*/ 47630 w 193768"/>
                  <a:gd name="connsiteY12" fmla="*/ 607077 h 712015"/>
                  <a:gd name="connsiteX13" fmla="*/ 5 w 193768"/>
                  <a:gd name="connsiteY13" fmla="*/ 711852 h 712015"/>
                  <a:gd name="connsiteX14" fmla="*/ 44455 w 193768"/>
                  <a:gd name="connsiteY14" fmla="*/ 629302 h 712015"/>
                  <a:gd name="connsiteX15" fmla="*/ 44455 w 193768"/>
                  <a:gd name="connsiteY15" fmla="*/ 556277 h 712015"/>
                  <a:gd name="connsiteX16" fmla="*/ 53980 w 193768"/>
                  <a:gd name="connsiteY16" fmla="*/ 321327 h 712015"/>
                  <a:gd name="connsiteX17" fmla="*/ 123830 w 193768"/>
                  <a:gd name="connsiteY17" fmla="*/ 200677 h 712015"/>
                  <a:gd name="connsiteX18" fmla="*/ 88905 w 193768"/>
                  <a:gd name="connsiteY18" fmla="*/ 251477 h 712015"/>
                  <a:gd name="connsiteX19" fmla="*/ 136530 w 193768"/>
                  <a:gd name="connsiteY19" fmla="*/ 137177 h 712015"/>
                  <a:gd name="connsiteX20" fmla="*/ 127005 w 193768"/>
                  <a:gd name="connsiteY20" fmla="*/ 156227 h 712015"/>
                  <a:gd name="connsiteX21" fmla="*/ 193680 w 193768"/>
                  <a:gd name="connsiteY21" fmla="*/ 652 h 712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93768" h="712015">
                    <a:moveTo>
                      <a:pt x="193680" y="652"/>
                    </a:moveTo>
                    <a:cubicBezTo>
                      <a:pt x="191034" y="12294"/>
                      <a:pt x="118538" y="195915"/>
                      <a:pt x="111130" y="226077"/>
                    </a:cubicBezTo>
                    <a:cubicBezTo>
                      <a:pt x="103722" y="256239"/>
                      <a:pt x="153992" y="176335"/>
                      <a:pt x="149230" y="181627"/>
                    </a:cubicBezTo>
                    <a:cubicBezTo>
                      <a:pt x="144467" y="186919"/>
                      <a:pt x="95255" y="230310"/>
                      <a:pt x="82555" y="257827"/>
                    </a:cubicBezTo>
                    <a:cubicBezTo>
                      <a:pt x="69855" y="285344"/>
                      <a:pt x="71972" y="344081"/>
                      <a:pt x="73030" y="346727"/>
                    </a:cubicBezTo>
                    <a:cubicBezTo>
                      <a:pt x="74088" y="349373"/>
                      <a:pt x="92080" y="267352"/>
                      <a:pt x="88905" y="273702"/>
                    </a:cubicBezTo>
                    <a:cubicBezTo>
                      <a:pt x="85730" y="280052"/>
                      <a:pt x="62976" y="350960"/>
                      <a:pt x="53980" y="384827"/>
                    </a:cubicBezTo>
                    <a:cubicBezTo>
                      <a:pt x="44984" y="418694"/>
                      <a:pt x="37576" y="463673"/>
                      <a:pt x="34930" y="476902"/>
                    </a:cubicBezTo>
                    <a:cubicBezTo>
                      <a:pt x="32284" y="490131"/>
                      <a:pt x="37576" y="453090"/>
                      <a:pt x="38105" y="464202"/>
                    </a:cubicBezTo>
                    <a:cubicBezTo>
                      <a:pt x="38634" y="475314"/>
                      <a:pt x="36518" y="525056"/>
                      <a:pt x="38105" y="543577"/>
                    </a:cubicBezTo>
                    <a:cubicBezTo>
                      <a:pt x="39692" y="562098"/>
                      <a:pt x="44455" y="573210"/>
                      <a:pt x="47630" y="575327"/>
                    </a:cubicBezTo>
                    <a:cubicBezTo>
                      <a:pt x="50805" y="577444"/>
                      <a:pt x="57155" y="550985"/>
                      <a:pt x="57155" y="556277"/>
                    </a:cubicBezTo>
                    <a:cubicBezTo>
                      <a:pt x="57155" y="561569"/>
                      <a:pt x="57155" y="581148"/>
                      <a:pt x="47630" y="607077"/>
                    </a:cubicBezTo>
                    <a:cubicBezTo>
                      <a:pt x="38105" y="633006"/>
                      <a:pt x="534" y="708148"/>
                      <a:pt x="5" y="711852"/>
                    </a:cubicBezTo>
                    <a:cubicBezTo>
                      <a:pt x="-524" y="715556"/>
                      <a:pt x="37047" y="655231"/>
                      <a:pt x="44455" y="629302"/>
                    </a:cubicBezTo>
                    <a:cubicBezTo>
                      <a:pt x="51863" y="603373"/>
                      <a:pt x="42868" y="607606"/>
                      <a:pt x="44455" y="556277"/>
                    </a:cubicBezTo>
                    <a:cubicBezTo>
                      <a:pt x="46042" y="504948"/>
                      <a:pt x="40751" y="380594"/>
                      <a:pt x="53980" y="321327"/>
                    </a:cubicBezTo>
                    <a:cubicBezTo>
                      <a:pt x="67209" y="262060"/>
                      <a:pt x="118009" y="212319"/>
                      <a:pt x="123830" y="200677"/>
                    </a:cubicBezTo>
                    <a:cubicBezTo>
                      <a:pt x="129651" y="189035"/>
                      <a:pt x="86788" y="262060"/>
                      <a:pt x="88905" y="251477"/>
                    </a:cubicBezTo>
                    <a:cubicBezTo>
                      <a:pt x="91022" y="240894"/>
                      <a:pt x="130180" y="153052"/>
                      <a:pt x="136530" y="137177"/>
                    </a:cubicBezTo>
                    <a:cubicBezTo>
                      <a:pt x="142880" y="121302"/>
                      <a:pt x="115363" y="175806"/>
                      <a:pt x="127005" y="156227"/>
                    </a:cubicBezTo>
                    <a:cubicBezTo>
                      <a:pt x="138647" y="136648"/>
                      <a:pt x="196326" y="-10990"/>
                      <a:pt x="193680" y="6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0" name="フリーフォーム 669">
                <a:extLst>
                  <a:ext uri="{FF2B5EF4-FFF2-40B4-BE49-F238E27FC236}">
                    <a16:creationId xmlns:a16="http://schemas.microsoft.com/office/drawing/2014/main" id="{5B9A1AE4-C461-D282-B1A1-9393B103C6FD}"/>
                  </a:ext>
                </a:extLst>
              </p:cNvPr>
              <p:cNvSpPr/>
              <p:nvPr/>
            </p:nvSpPr>
            <p:spPr>
              <a:xfrm>
                <a:off x="7365946" y="6910203"/>
                <a:ext cx="267121" cy="684444"/>
              </a:xfrm>
              <a:custGeom>
                <a:avLst/>
                <a:gdLst>
                  <a:gd name="connsiteX0" fmla="*/ 263579 w 267121"/>
                  <a:gd name="connsiteY0" fmla="*/ 14472 h 684444"/>
                  <a:gd name="connsiteX1" fmla="*/ 171504 w 267121"/>
                  <a:gd name="connsiteY1" fmla="*/ 303397 h 684444"/>
                  <a:gd name="connsiteX2" fmla="*/ 184204 w 267121"/>
                  <a:gd name="connsiteY2" fmla="*/ 258947 h 684444"/>
                  <a:gd name="connsiteX3" fmla="*/ 69904 w 267121"/>
                  <a:gd name="connsiteY3" fmla="*/ 528822 h 684444"/>
                  <a:gd name="connsiteX4" fmla="*/ 54 w 267121"/>
                  <a:gd name="connsiteY4" fmla="*/ 684397 h 684444"/>
                  <a:gd name="connsiteX5" fmla="*/ 60379 w 267121"/>
                  <a:gd name="connsiteY5" fmla="*/ 541522 h 684444"/>
                  <a:gd name="connsiteX6" fmla="*/ 171504 w 267121"/>
                  <a:gd name="connsiteY6" fmla="*/ 230372 h 684444"/>
                  <a:gd name="connsiteX7" fmla="*/ 117529 w 267121"/>
                  <a:gd name="connsiteY7" fmla="*/ 344672 h 684444"/>
                  <a:gd name="connsiteX8" fmla="*/ 190554 w 267121"/>
                  <a:gd name="connsiteY8" fmla="*/ 233547 h 684444"/>
                  <a:gd name="connsiteX9" fmla="*/ 187379 w 267121"/>
                  <a:gd name="connsiteY9" fmla="*/ 271647 h 684444"/>
                  <a:gd name="connsiteX10" fmla="*/ 241354 w 267121"/>
                  <a:gd name="connsiteY10" fmla="*/ 65272 h 684444"/>
                  <a:gd name="connsiteX11" fmla="*/ 263579 w 267121"/>
                  <a:gd name="connsiteY11" fmla="*/ 14472 h 684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7121" h="684444">
                    <a:moveTo>
                      <a:pt x="263579" y="14472"/>
                    </a:moveTo>
                    <a:cubicBezTo>
                      <a:pt x="251937" y="54160"/>
                      <a:pt x="184733" y="262651"/>
                      <a:pt x="171504" y="303397"/>
                    </a:cubicBezTo>
                    <a:cubicBezTo>
                      <a:pt x="158275" y="344143"/>
                      <a:pt x="201137" y="221376"/>
                      <a:pt x="184204" y="258947"/>
                    </a:cubicBezTo>
                    <a:cubicBezTo>
                      <a:pt x="167271" y="296518"/>
                      <a:pt x="100596" y="457914"/>
                      <a:pt x="69904" y="528822"/>
                    </a:cubicBezTo>
                    <a:cubicBezTo>
                      <a:pt x="39212" y="599730"/>
                      <a:pt x="1642" y="682280"/>
                      <a:pt x="54" y="684397"/>
                    </a:cubicBezTo>
                    <a:cubicBezTo>
                      <a:pt x="-1534" y="686514"/>
                      <a:pt x="31804" y="617193"/>
                      <a:pt x="60379" y="541522"/>
                    </a:cubicBezTo>
                    <a:cubicBezTo>
                      <a:pt x="88954" y="465851"/>
                      <a:pt x="161979" y="263180"/>
                      <a:pt x="171504" y="230372"/>
                    </a:cubicBezTo>
                    <a:cubicBezTo>
                      <a:pt x="181029" y="197564"/>
                      <a:pt x="114354" y="344143"/>
                      <a:pt x="117529" y="344672"/>
                    </a:cubicBezTo>
                    <a:cubicBezTo>
                      <a:pt x="120704" y="345201"/>
                      <a:pt x="178912" y="245718"/>
                      <a:pt x="190554" y="233547"/>
                    </a:cubicBezTo>
                    <a:cubicBezTo>
                      <a:pt x="202196" y="221376"/>
                      <a:pt x="178912" y="299693"/>
                      <a:pt x="187379" y="271647"/>
                    </a:cubicBezTo>
                    <a:cubicBezTo>
                      <a:pt x="195846" y="243601"/>
                      <a:pt x="227067" y="105489"/>
                      <a:pt x="241354" y="65272"/>
                    </a:cubicBezTo>
                    <a:cubicBezTo>
                      <a:pt x="255641" y="25055"/>
                      <a:pt x="275221" y="-25216"/>
                      <a:pt x="263579" y="144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1" name="フリーフォーム 670">
                <a:extLst>
                  <a:ext uri="{FF2B5EF4-FFF2-40B4-BE49-F238E27FC236}">
                    <a16:creationId xmlns:a16="http://schemas.microsoft.com/office/drawing/2014/main" id="{D418E7D7-2905-F523-EB1C-C2C43F617F9A}"/>
                  </a:ext>
                </a:extLst>
              </p:cNvPr>
              <p:cNvSpPr/>
              <p:nvPr/>
            </p:nvSpPr>
            <p:spPr>
              <a:xfrm>
                <a:off x="6857957" y="6746757"/>
                <a:ext cx="388172" cy="479543"/>
              </a:xfrm>
              <a:custGeom>
                <a:avLst/>
                <a:gdLst>
                  <a:gd name="connsiteX0" fmla="*/ 43 w 388172"/>
                  <a:gd name="connsiteY0" fmla="*/ 118 h 479543"/>
                  <a:gd name="connsiteX1" fmla="*/ 136568 w 388172"/>
                  <a:gd name="connsiteY1" fmla="*/ 212843 h 479543"/>
                  <a:gd name="connsiteX2" fmla="*/ 203243 w 388172"/>
                  <a:gd name="connsiteY2" fmla="*/ 146168 h 479543"/>
                  <a:gd name="connsiteX3" fmla="*/ 196893 w 388172"/>
                  <a:gd name="connsiteY3" fmla="*/ 162043 h 479543"/>
                  <a:gd name="connsiteX4" fmla="*/ 266743 w 388172"/>
                  <a:gd name="connsiteY4" fmla="*/ 41393 h 479543"/>
                  <a:gd name="connsiteX5" fmla="*/ 295318 w 388172"/>
                  <a:gd name="connsiteY5" fmla="*/ 82668 h 479543"/>
                  <a:gd name="connsiteX6" fmla="*/ 304843 w 388172"/>
                  <a:gd name="connsiteY6" fmla="*/ 60443 h 479543"/>
                  <a:gd name="connsiteX7" fmla="*/ 330243 w 388172"/>
                  <a:gd name="connsiteY7" fmla="*/ 130293 h 479543"/>
                  <a:gd name="connsiteX8" fmla="*/ 342943 w 388172"/>
                  <a:gd name="connsiteY8" fmla="*/ 273168 h 479543"/>
                  <a:gd name="connsiteX9" fmla="*/ 358818 w 388172"/>
                  <a:gd name="connsiteY9" fmla="*/ 244593 h 479543"/>
                  <a:gd name="connsiteX10" fmla="*/ 368343 w 388172"/>
                  <a:gd name="connsiteY10" fmla="*/ 352543 h 479543"/>
                  <a:gd name="connsiteX11" fmla="*/ 342943 w 388172"/>
                  <a:gd name="connsiteY11" fmla="*/ 403343 h 479543"/>
                  <a:gd name="connsiteX12" fmla="*/ 355643 w 388172"/>
                  <a:gd name="connsiteY12" fmla="*/ 396993 h 479543"/>
                  <a:gd name="connsiteX13" fmla="*/ 257218 w 388172"/>
                  <a:gd name="connsiteY13" fmla="*/ 479543 h 479543"/>
                  <a:gd name="connsiteX14" fmla="*/ 352468 w 388172"/>
                  <a:gd name="connsiteY14" fmla="*/ 396993 h 479543"/>
                  <a:gd name="connsiteX15" fmla="*/ 342943 w 388172"/>
                  <a:gd name="connsiteY15" fmla="*/ 282693 h 479543"/>
                  <a:gd name="connsiteX16" fmla="*/ 339768 w 388172"/>
                  <a:gd name="connsiteY16" fmla="*/ 260468 h 479543"/>
                  <a:gd name="connsiteX17" fmla="*/ 387393 w 388172"/>
                  <a:gd name="connsiteY17" fmla="*/ 304918 h 479543"/>
                  <a:gd name="connsiteX18" fmla="*/ 295318 w 388172"/>
                  <a:gd name="connsiteY18" fmla="*/ 44568 h 479543"/>
                  <a:gd name="connsiteX19" fmla="*/ 190543 w 388172"/>
                  <a:gd name="connsiteY19" fmla="*/ 174743 h 479543"/>
                  <a:gd name="connsiteX20" fmla="*/ 57193 w 388172"/>
                  <a:gd name="connsiteY20" fmla="*/ 82668 h 479543"/>
                  <a:gd name="connsiteX21" fmla="*/ 120693 w 388172"/>
                  <a:gd name="connsiteY21" fmla="*/ 181093 h 479543"/>
                  <a:gd name="connsiteX22" fmla="*/ 43 w 388172"/>
                  <a:gd name="connsiteY22" fmla="*/ 118 h 479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88172" h="479543">
                    <a:moveTo>
                      <a:pt x="43" y="118"/>
                    </a:moveTo>
                    <a:cubicBezTo>
                      <a:pt x="2689" y="5410"/>
                      <a:pt x="102701" y="188501"/>
                      <a:pt x="136568" y="212843"/>
                    </a:cubicBezTo>
                    <a:cubicBezTo>
                      <a:pt x="170435" y="237185"/>
                      <a:pt x="193189" y="154635"/>
                      <a:pt x="203243" y="146168"/>
                    </a:cubicBezTo>
                    <a:cubicBezTo>
                      <a:pt x="213297" y="137701"/>
                      <a:pt x="186310" y="179506"/>
                      <a:pt x="196893" y="162043"/>
                    </a:cubicBezTo>
                    <a:cubicBezTo>
                      <a:pt x="207476" y="144581"/>
                      <a:pt x="250339" y="54622"/>
                      <a:pt x="266743" y="41393"/>
                    </a:cubicBezTo>
                    <a:cubicBezTo>
                      <a:pt x="283147" y="28164"/>
                      <a:pt x="288968" y="79493"/>
                      <a:pt x="295318" y="82668"/>
                    </a:cubicBezTo>
                    <a:cubicBezTo>
                      <a:pt x="301668" y="85843"/>
                      <a:pt x="299022" y="52506"/>
                      <a:pt x="304843" y="60443"/>
                    </a:cubicBezTo>
                    <a:cubicBezTo>
                      <a:pt x="310664" y="68380"/>
                      <a:pt x="323893" y="94839"/>
                      <a:pt x="330243" y="130293"/>
                    </a:cubicBezTo>
                    <a:cubicBezTo>
                      <a:pt x="336593" y="165747"/>
                      <a:pt x="338181" y="254118"/>
                      <a:pt x="342943" y="273168"/>
                    </a:cubicBezTo>
                    <a:cubicBezTo>
                      <a:pt x="347705" y="292218"/>
                      <a:pt x="354585" y="231364"/>
                      <a:pt x="358818" y="244593"/>
                    </a:cubicBezTo>
                    <a:cubicBezTo>
                      <a:pt x="363051" y="257822"/>
                      <a:pt x="370989" y="326085"/>
                      <a:pt x="368343" y="352543"/>
                    </a:cubicBezTo>
                    <a:cubicBezTo>
                      <a:pt x="365697" y="379001"/>
                      <a:pt x="345060" y="395935"/>
                      <a:pt x="342943" y="403343"/>
                    </a:cubicBezTo>
                    <a:cubicBezTo>
                      <a:pt x="340826" y="410751"/>
                      <a:pt x="369931" y="384293"/>
                      <a:pt x="355643" y="396993"/>
                    </a:cubicBezTo>
                    <a:cubicBezTo>
                      <a:pt x="341356" y="409693"/>
                      <a:pt x="257747" y="479543"/>
                      <a:pt x="257218" y="479543"/>
                    </a:cubicBezTo>
                    <a:cubicBezTo>
                      <a:pt x="256689" y="479543"/>
                      <a:pt x="338181" y="429801"/>
                      <a:pt x="352468" y="396993"/>
                    </a:cubicBezTo>
                    <a:cubicBezTo>
                      <a:pt x="366756" y="364185"/>
                      <a:pt x="345060" y="305447"/>
                      <a:pt x="342943" y="282693"/>
                    </a:cubicBezTo>
                    <a:cubicBezTo>
                      <a:pt x="340826" y="259939"/>
                      <a:pt x="332360" y="256764"/>
                      <a:pt x="339768" y="260468"/>
                    </a:cubicBezTo>
                    <a:cubicBezTo>
                      <a:pt x="347176" y="264172"/>
                      <a:pt x="394801" y="340901"/>
                      <a:pt x="387393" y="304918"/>
                    </a:cubicBezTo>
                    <a:cubicBezTo>
                      <a:pt x="379985" y="268935"/>
                      <a:pt x="328126" y="66264"/>
                      <a:pt x="295318" y="44568"/>
                    </a:cubicBezTo>
                    <a:cubicBezTo>
                      <a:pt x="262510" y="22872"/>
                      <a:pt x="230230" y="168393"/>
                      <a:pt x="190543" y="174743"/>
                    </a:cubicBezTo>
                    <a:cubicBezTo>
                      <a:pt x="150856" y="181093"/>
                      <a:pt x="68835" y="81610"/>
                      <a:pt x="57193" y="82668"/>
                    </a:cubicBezTo>
                    <a:cubicBezTo>
                      <a:pt x="45551" y="83726"/>
                      <a:pt x="125985" y="193793"/>
                      <a:pt x="120693" y="181093"/>
                    </a:cubicBezTo>
                    <a:cubicBezTo>
                      <a:pt x="115401" y="168393"/>
                      <a:pt x="-2603" y="-5174"/>
                      <a:pt x="43" y="1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2" name="フリーフォーム 671">
                <a:extLst>
                  <a:ext uri="{FF2B5EF4-FFF2-40B4-BE49-F238E27FC236}">
                    <a16:creationId xmlns:a16="http://schemas.microsoft.com/office/drawing/2014/main" id="{1C415EE2-A462-4C5D-1035-23A59BEA737F}"/>
                  </a:ext>
                </a:extLst>
              </p:cNvPr>
              <p:cNvSpPr/>
              <p:nvPr/>
            </p:nvSpPr>
            <p:spPr>
              <a:xfrm>
                <a:off x="6562696" y="6477011"/>
                <a:ext cx="212754" cy="111332"/>
              </a:xfrm>
              <a:custGeom>
                <a:avLst/>
                <a:gdLst>
                  <a:gd name="connsiteX0" fmla="*/ 29 w 212754"/>
                  <a:gd name="connsiteY0" fmla="*/ 111114 h 111332"/>
                  <a:gd name="connsiteX1" fmla="*/ 146079 w 212754"/>
                  <a:gd name="connsiteY1" fmla="*/ 47614 h 111332"/>
                  <a:gd name="connsiteX2" fmla="*/ 69879 w 212754"/>
                  <a:gd name="connsiteY2" fmla="*/ 53964 h 111332"/>
                  <a:gd name="connsiteX3" fmla="*/ 161954 w 212754"/>
                  <a:gd name="connsiteY3" fmla="*/ 31739 h 111332"/>
                  <a:gd name="connsiteX4" fmla="*/ 212754 w 212754"/>
                  <a:gd name="connsiteY4" fmla="*/ 111114 h 111332"/>
                  <a:gd name="connsiteX5" fmla="*/ 161954 w 212754"/>
                  <a:gd name="connsiteY5" fmla="*/ 3164 h 111332"/>
                  <a:gd name="connsiteX6" fmla="*/ 133379 w 212754"/>
                  <a:gd name="connsiteY6" fmla="*/ 34914 h 111332"/>
                  <a:gd name="connsiteX7" fmla="*/ 29 w 212754"/>
                  <a:gd name="connsiteY7" fmla="*/ 111114 h 111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754" h="111332">
                    <a:moveTo>
                      <a:pt x="29" y="111114"/>
                    </a:moveTo>
                    <a:cubicBezTo>
                      <a:pt x="2146" y="113231"/>
                      <a:pt x="134437" y="57139"/>
                      <a:pt x="146079" y="47614"/>
                    </a:cubicBezTo>
                    <a:cubicBezTo>
                      <a:pt x="157721" y="38089"/>
                      <a:pt x="67233" y="56610"/>
                      <a:pt x="69879" y="53964"/>
                    </a:cubicBezTo>
                    <a:cubicBezTo>
                      <a:pt x="72525" y="51318"/>
                      <a:pt x="138142" y="22214"/>
                      <a:pt x="161954" y="31739"/>
                    </a:cubicBezTo>
                    <a:cubicBezTo>
                      <a:pt x="185767" y="41264"/>
                      <a:pt x="212754" y="115876"/>
                      <a:pt x="212754" y="111114"/>
                    </a:cubicBezTo>
                    <a:cubicBezTo>
                      <a:pt x="212754" y="106352"/>
                      <a:pt x="175183" y="15864"/>
                      <a:pt x="161954" y="3164"/>
                    </a:cubicBezTo>
                    <a:cubicBezTo>
                      <a:pt x="148725" y="-9536"/>
                      <a:pt x="158250" y="19039"/>
                      <a:pt x="133379" y="34914"/>
                    </a:cubicBezTo>
                    <a:cubicBezTo>
                      <a:pt x="108508" y="50789"/>
                      <a:pt x="-2088" y="108997"/>
                      <a:pt x="29" y="1111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3" name="フリーフォーム 672">
                <a:extLst>
                  <a:ext uri="{FF2B5EF4-FFF2-40B4-BE49-F238E27FC236}">
                    <a16:creationId xmlns:a16="http://schemas.microsoft.com/office/drawing/2014/main" id="{61AC564E-2B81-9C89-ED63-732104F57E89}"/>
                  </a:ext>
                </a:extLst>
              </p:cNvPr>
              <p:cNvSpPr/>
              <p:nvPr/>
            </p:nvSpPr>
            <p:spPr>
              <a:xfrm>
                <a:off x="6631366" y="6599231"/>
                <a:ext cx="523325" cy="1053487"/>
              </a:xfrm>
              <a:custGeom>
                <a:avLst/>
                <a:gdLst>
                  <a:gd name="connsiteX0" fmla="*/ 4384 w 523325"/>
                  <a:gd name="connsiteY0" fmla="*/ 4769 h 1053487"/>
                  <a:gd name="connsiteX1" fmla="*/ 302834 w 523325"/>
                  <a:gd name="connsiteY1" fmla="*/ 366719 h 1053487"/>
                  <a:gd name="connsiteX2" fmla="*/ 293309 w 523325"/>
                  <a:gd name="connsiteY2" fmla="*/ 325444 h 1053487"/>
                  <a:gd name="connsiteX3" fmla="*/ 388559 w 523325"/>
                  <a:gd name="connsiteY3" fmla="*/ 592144 h 1053487"/>
                  <a:gd name="connsiteX4" fmla="*/ 375859 w 523325"/>
                  <a:gd name="connsiteY4" fmla="*/ 566744 h 1053487"/>
                  <a:gd name="connsiteX5" fmla="*/ 401259 w 523325"/>
                  <a:gd name="connsiteY5" fmla="*/ 827094 h 1053487"/>
                  <a:gd name="connsiteX6" fmla="*/ 401259 w 523325"/>
                  <a:gd name="connsiteY6" fmla="*/ 823919 h 1053487"/>
                  <a:gd name="connsiteX7" fmla="*/ 407609 w 523325"/>
                  <a:gd name="connsiteY7" fmla="*/ 849319 h 1053487"/>
                  <a:gd name="connsiteX8" fmla="*/ 445709 w 523325"/>
                  <a:gd name="connsiteY8" fmla="*/ 900119 h 1053487"/>
                  <a:gd name="connsiteX9" fmla="*/ 477459 w 523325"/>
                  <a:gd name="connsiteY9" fmla="*/ 989019 h 1053487"/>
                  <a:gd name="connsiteX10" fmla="*/ 486984 w 523325"/>
                  <a:gd name="connsiteY10" fmla="*/ 973144 h 1053487"/>
                  <a:gd name="connsiteX11" fmla="*/ 521909 w 523325"/>
                  <a:gd name="connsiteY11" fmla="*/ 1052519 h 1053487"/>
                  <a:gd name="connsiteX12" fmla="*/ 433009 w 523325"/>
                  <a:gd name="connsiteY12" fmla="*/ 909644 h 1053487"/>
                  <a:gd name="connsiteX13" fmla="*/ 385384 w 523325"/>
                  <a:gd name="connsiteY13" fmla="*/ 661994 h 1053487"/>
                  <a:gd name="connsiteX14" fmla="*/ 321884 w 523325"/>
                  <a:gd name="connsiteY14" fmla="*/ 357194 h 1053487"/>
                  <a:gd name="connsiteX15" fmla="*/ 71059 w 523325"/>
                  <a:gd name="connsiteY15" fmla="*/ 17469 h 1053487"/>
                  <a:gd name="connsiteX16" fmla="*/ 232984 w 523325"/>
                  <a:gd name="connsiteY16" fmla="*/ 284169 h 1053487"/>
                  <a:gd name="connsiteX17" fmla="*/ 131384 w 523325"/>
                  <a:gd name="connsiteY17" fmla="*/ 166694 h 1053487"/>
                  <a:gd name="connsiteX18" fmla="*/ 4384 w 523325"/>
                  <a:gd name="connsiteY18" fmla="*/ 4769 h 10534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23325" h="1053487">
                    <a:moveTo>
                      <a:pt x="4384" y="4769"/>
                    </a:moveTo>
                    <a:cubicBezTo>
                      <a:pt x="32959" y="38107"/>
                      <a:pt x="254680" y="313273"/>
                      <a:pt x="302834" y="366719"/>
                    </a:cubicBezTo>
                    <a:cubicBezTo>
                      <a:pt x="350988" y="420165"/>
                      <a:pt x="279021" y="287873"/>
                      <a:pt x="293309" y="325444"/>
                    </a:cubicBezTo>
                    <a:cubicBezTo>
                      <a:pt x="307597" y="363015"/>
                      <a:pt x="374801" y="551927"/>
                      <a:pt x="388559" y="592144"/>
                    </a:cubicBezTo>
                    <a:cubicBezTo>
                      <a:pt x="402317" y="632361"/>
                      <a:pt x="373742" y="527586"/>
                      <a:pt x="375859" y="566744"/>
                    </a:cubicBezTo>
                    <a:cubicBezTo>
                      <a:pt x="377976" y="605902"/>
                      <a:pt x="397026" y="784232"/>
                      <a:pt x="401259" y="827094"/>
                    </a:cubicBezTo>
                    <a:cubicBezTo>
                      <a:pt x="405492" y="869957"/>
                      <a:pt x="400201" y="820215"/>
                      <a:pt x="401259" y="823919"/>
                    </a:cubicBezTo>
                    <a:cubicBezTo>
                      <a:pt x="402317" y="827623"/>
                      <a:pt x="400201" y="836619"/>
                      <a:pt x="407609" y="849319"/>
                    </a:cubicBezTo>
                    <a:cubicBezTo>
                      <a:pt x="415017" y="862019"/>
                      <a:pt x="434067" y="876836"/>
                      <a:pt x="445709" y="900119"/>
                    </a:cubicBezTo>
                    <a:cubicBezTo>
                      <a:pt x="457351" y="923402"/>
                      <a:pt x="470580" y="976848"/>
                      <a:pt x="477459" y="989019"/>
                    </a:cubicBezTo>
                    <a:cubicBezTo>
                      <a:pt x="484338" y="1001190"/>
                      <a:pt x="479576" y="962561"/>
                      <a:pt x="486984" y="973144"/>
                    </a:cubicBezTo>
                    <a:cubicBezTo>
                      <a:pt x="494392" y="983727"/>
                      <a:pt x="530905" y="1063102"/>
                      <a:pt x="521909" y="1052519"/>
                    </a:cubicBezTo>
                    <a:cubicBezTo>
                      <a:pt x="512913" y="1041936"/>
                      <a:pt x="455763" y="974732"/>
                      <a:pt x="433009" y="909644"/>
                    </a:cubicBezTo>
                    <a:cubicBezTo>
                      <a:pt x="410255" y="844556"/>
                      <a:pt x="403905" y="754069"/>
                      <a:pt x="385384" y="661994"/>
                    </a:cubicBezTo>
                    <a:cubicBezTo>
                      <a:pt x="366863" y="569919"/>
                      <a:pt x="374272" y="464615"/>
                      <a:pt x="321884" y="357194"/>
                    </a:cubicBezTo>
                    <a:cubicBezTo>
                      <a:pt x="269496" y="249773"/>
                      <a:pt x="85876" y="29640"/>
                      <a:pt x="71059" y="17469"/>
                    </a:cubicBezTo>
                    <a:cubicBezTo>
                      <a:pt x="56242" y="5298"/>
                      <a:pt x="222930" y="259298"/>
                      <a:pt x="232984" y="284169"/>
                    </a:cubicBezTo>
                    <a:cubicBezTo>
                      <a:pt x="243038" y="309040"/>
                      <a:pt x="167896" y="211144"/>
                      <a:pt x="131384" y="166694"/>
                    </a:cubicBezTo>
                    <a:cubicBezTo>
                      <a:pt x="94872" y="122244"/>
                      <a:pt x="-24191" y="-28569"/>
                      <a:pt x="4384" y="47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4" name="フリーフォーム 673">
                <a:extLst>
                  <a:ext uri="{FF2B5EF4-FFF2-40B4-BE49-F238E27FC236}">
                    <a16:creationId xmlns:a16="http://schemas.microsoft.com/office/drawing/2014/main" id="{364D6F91-055E-7F90-45D3-B1D0AD69876B}"/>
                  </a:ext>
                </a:extLst>
              </p:cNvPr>
              <p:cNvSpPr/>
              <p:nvPr/>
            </p:nvSpPr>
            <p:spPr>
              <a:xfrm>
                <a:off x="7080248" y="7019383"/>
                <a:ext cx="174974" cy="632773"/>
              </a:xfrm>
              <a:custGeom>
                <a:avLst/>
                <a:gdLst>
                  <a:gd name="connsiteX0" fmla="*/ 174627 w 174974"/>
                  <a:gd name="connsiteY0" fmla="*/ 542 h 632773"/>
                  <a:gd name="connsiteX1" fmla="*/ 88902 w 174974"/>
                  <a:gd name="connsiteY1" fmla="*/ 184692 h 632773"/>
                  <a:gd name="connsiteX2" fmla="*/ 123827 w 174974"/>
                  <a:gd name="connsiteY2" fmla="*/ 178342 h 632773"/>
                  <a:gd name="connsiteX3" fmla="*/ 107952 w 174974"/>
                  <a:gd name="connsiteY3" fmla="*/ 368842 h 632773"/>
                  <a:gd name="connsiteX4" fmla="*/ 142877 w 174974"/>
                  <a:gd name="connsiteY4" fmla="*/ 295817 h 632773"/>
                  <a:gd name="connsiteX5" fmla="*/ 73027 w 174974"/>
                  <a:gd name="connsiteY5" fmla="*/ 524417 h 632773"/>
                  <a:gd name="connsiteX6" fmla="*/ 60327 w 174974"/>
                  <a:gd name="connsiteY6" fmla="*/ 632367 h 632773"/>
                  <a:gd name="connsiteX7" fmla="*/ 76202 w 174974"/>
                  <a:gd name="connsiteY7" fmla="*/ 489492 h 632773"/>
                  <a:gd name="connsiteX8" fmla="*/ 104777 w 174974"/>
                  <a:gd name="connsiteY8" fmla="*/ 378367 h 632773"/>
                  <a:gd name="connsiteX9" fmla="*/ 2 w 174974"/>
                  <a:gd name="connsiteY9" fmla="*/ 225967 h 632773"/>
                  <a:gd name="connsiteX10" fmla="*/ 107952 w 174974"/>
                  <a:gd name="connsiteY10" fmla="*/ 372017 h 632773"/>
                  <a:gd name="connsiteX11" fmla="*/ 95252 w 174974"/>
                  <a:gd name="connsiteY11" fmla="*/ 318042 h 632773"/>
                  <a:gd name="connsiteX12" fmla="*/ 171452 w 174974"/>
                  <a:gd name="connsiteY12" fmla="*/ 111667 h 632773"/>
                  <a:gd name="connsiteX13" fmla="*/ 82552 w 174974"/>
                  <a:gd name="connsiteY13" fmla="*/ 216442 h 632773"/>
                  <a:gd name="connsiteX14" fmla="*/ 117477 w 174974"/>
                  <a:gd name="connsiteY14" fmla="*/ 130717 h 632773"/>
                  <a:gd name="connsiteX15" fmla="*/ 174627 w 174974"/>
                  <a:gd name="connsiteY15" fmla="*/ 542 h 632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4974" h="632773">
                    <a:moveTo>
                      <a:pt x="174627" y="542"/>
                    </a:moveTo>
                    <a:cubicBezTo>
                      <a:pt x="169865" y="9538"/>
                      <a:pt x="97369" y="155059"/>
                      <a:pt x="88902" y="184692"/>
                    </a:cubicBezTo>
                    <a:cubicBezTo>
                      <a:pt x="80435" y="214325"/>
                      <a:pt x="120652" y="147650"/>
                      <a:pt x="123827" y="178342"/>
                    </a:cubicBezTo>
                    <a:cubicBezTo>
                      <a:pt x="127002" y="209034"/>
                      <a:pt x="104777" y="349263"/>
                      <a:pt x="107952" y="368842"/>
                    </a:cubicBezTo>
                    <a:cubicBezTo>
                      <a:pt x="111127" y="388421"/>
                      <a:pt x="148698" y="269888"/>
                      <a:pt x="142877" y="295817"/>
                    </a:cubicBezTo>
                    <a:cubicBezTo>
                      <a:pt x="137056" y="321746"/>
                      <a:pt x="86785" y="468325"/>
                      <a:pt x="73027" y="524417"/>
                    </a:cubicBezTo>
                    <a:cubicBezTo>
                      <a:pt x="59269" y="580509"/>
                      <a:pt x="59798" y="638188"/>
                      <a:pt x="60327" y="632367"/>
                    </a:cubicBezTo>
                    <a:cubicBezTo>
                      <a:pt x="60856" y="626546"/>
                      <a:pt x="68794" y="531825"/>
                      <a:pt x="76202" y="489492"/>
                    </a:cubicBezTo>
                    <a:cubicBezTo>
                      <a:pt x="83610" y="447159"/>
                      <a:pt x="117477" y="422288"/>
                      <a:pt x="104777" y="378367"/>
                    </a:cubicBezTo>
                    <a:cubicBezTo>
                      <a:pt x="92077" y="334446"/>
                      <a:pt x="-527" y="227025"/>
                      <a:pt x="2" y="225967"/>
                    </a:cubicBezTo>
                    <a:cubicBezTo>
                      <a:pt x="531" y="224909"/>
                      <a:pt x="92077" y="356671"/>
                      <a:pt x="107952" y="372017"/>
                    </a:cubicBezTo>
                    <a:cubicBezTo>
                      <a:pt x="123827" y="387363"/>
                      <a:pt x="84669" y="361434"/>
                      <a:pt x="95252" y="318042"/>
                    </a:cubicBezTo>
                    <a:cubicBezTo>
                      <a:pt x="105835" y="274650"/>
                      <a:pt x="173569" y="128600"/>
                      <a:pt x="171452" y="111667"/>
                    </a:cubicBezTo>
                    <a:cubicBezTo>
                      <a:pt x="169335" y="94734"/>
                      <a:pt x="91548" y="213267"/>
                      <a:pt x="82552" y="216442"/>
                    </a:cubicBezTo>
                    <a:cubicBezTo>
                      <a:pt x="73556" y="219617"/>
                      <a:pt x="101073" y="164584"/>
                      <a:pt x="117477" y="130717"/>
                    </a:cubicBezTo>
                    <a:cubicBezTo>
                      <a:pt x="133881" y="96850"/>
                      <a:pt x="179389" y="-8454"/>
                      <a:pt x="174627" y="5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 674">
                <a:extLst>
                  <a:ext uri="{FF2B5EF4-FFF2-40B4-BE49-F238E27FC236}">
                    <a16:creationId xmlns:a16="http://schemas.microsoft.com/office/drawing/2014/main" id="{53E4D39C-7DFD-17E8-9FF0-667DFAA87D00}"/>
                  </a:ext>
                </a:extLst>
              </p:cNvPr>
              <p:cNvSpPr/>
              <p:nvPr/>
            </p:nvSpPr>
            <p:spPr>
              <a:xfrm>
                <a:off x="7267520" y="6899108"/>
                <a:ext cx="146136" cy="759297"/>
              </a:xfrm>
              <a:custGeom>
                <a:avLst/>
                <a:gdLst>
                  <a:gd name="connsiteX0" fmla="*/ 136580 w 146136"/>
                  <a:gd name="connsiteY0" fmla="*/ 167 h 759297"/>
                  <a:gd name="connsiteX1" fmla="*/ 50855 w 146136"/>
                  <a:gd name="connsiteY1" fmla="*/ 219242 h 759297"/>
                  <a:gd name="connsiteX2" fmla="*/ 88955 w 146136"/>
                  <a:gd name="connsiteY2" fmla="*/ 181142 h 759297"/>
                  <a:gd name="connsiteX3" fmla="*/ 76255 w 146136"/>
                  <a:gd name="connsiteY3" fmla="*/ 247817 h 759297"/>
                  <a:gd name="connsiteX4" fmla="*/ 88955 w 146136"/>
                  <a:gd name="connsiteY4" fmla="*/ 238292 h 759297"/>
                  <a:gd name="connsiteX5" fmla="*/ 50855 w 146136"/>
                  <a:gd name="connsiteY5" fmla="*/ 473242 h 759297"/>
                  <a:gd name="connsiteX6" fmla="*/ 79430 w 146136"/>
                  <a:gd name="connsiteY6" fmla="*/ 422442 h 759297"/>
                  <a:gd name="connsiteX7" fmla="*/ 25455 w 146136"/>
                  <a:gd name="connsiteY7" fmla="*/ 517692 h 759297"/>
                  <a:gd name="connsiteX8" fmla="*/ 41330 w 146136"/>
                  <a:gd name="connsiteY8" fmla="*/ 514517 h 759297"/>
                  <a:gd name="connsiteX9" fmla="*/ 15930 w 146136"/>
                  <a:gd name="connsiteY9" fmla="*/ 524042 h 759297"/>
                  <a:gd name="connsiteX10" fmla="*/ 15930 w 146136"/>
                  <a:gd name="connsiteY10" fmla="*/ 562142 h 759297"/>
                  <a:gd name="connsiteX11" fmla="*/ 55 w 146136"/>
                  <a:gd name="connsiteY11" fmla="*/ 758992 h 759297"/>
                  <a:gd name="connsiteX12" fmla="*/ 22280 w 146136"/>
                  <a:gd name="connsiteY12" fmla="*/ 597067 h 759297"/>
                  <a:gd name="connsiteX13" fmla="*/ 104830 w 146136"/>
                  <a:gd name="connsiteY13" fmla="*/ 222417 h 759297"/>
                  <a:gd name="connsiteX14" fmla="*/ 82605 w 146136"/>
                  <a:gd name="connsiteY14" fmla="*/ 235117 h 759297"/>
                  <a:gd name="connsiteX15" fmla="*/ 146105 w 146136"/>
                  <a:gd name="connsiteY15" fmla="*/ 89067 h 759297"/>
                  <a:gd name="connsiteX16" fmla="*/ 73080 w 146136"/>
                  <a:gd name="connsiteY16" fmla="*/ 181142 h 759297"/>
                  <a:gd name="connsiteX17" fmla="*/ 136580 w 146136"/>
                  <a:gd name="connsiteY17" fmla="*/ 167 h 759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46136" h="759297">
                    <a:moveTo>
                      <a:pt x="136580" y="167"/>
                    </a:moveTo>
                    <a:cubicBezTo>
                      <a:pt x="132876" y="6517"/>
                      <a:pt x="58793" y="189079"/>
                      <a:pt x="50855" y="219242"/>
                    </a:cubicBezTo>
                    <a:cubicBezTo>
                      <a:pt x="42917" y="249405"/>
                      <a:pt x="84722" y="176380"/>
                      <a:pt x="88955" y="181142"/>
                    </a:cubicBezTo>
                    <a:cubicBezTo>
                      <a:pt x="93188" y="185904"/>
                      <a:pt x="76255" y="238292"/>
                      <a:pt x="76255" y="247817"/>
                    </a:cubicBezTo>
                    <a:cubicBezTo>
                      <a:pt x="76255" y="257342"/>
                      <a:pt x="93188" y="200721"/>
                      <a:pt x="88955" y="238292"/>
                    </a:cubicBezTo>
                    <a:cubicBezTo>
                      <a:pt x="84722" y="275863"/>
                      <a:pt x="52442" y="442550"/>
                      <a:pt x="50855" y="473242"/>
                    </a:cubicBezTo>
                    <a:cubicBezTo>
                      <a:pt x="49267" y="503934"/>
                      <a:pt x="83663" y="415034"/>
                      <a:pt x="79430" y="422442"/>
                    </a:cubicBezTo>
                    <a:cubicBezTo>
                      <a:pt x="75197" y="429850"/>
                      <a:pt x="31805" y="502346"/>
                      <a:pt x="25455" y="517692"/>
                    </a:cubicBezTo>
                    <a:cubicBezTo>
                      <a:pt x="19105" y="533038"/>
                      <a:pt x="42918" y="513459"/>
                      <a:pt x="41330" y="514517"/>
                    </a:cubicBezTo>
                    <a:cubicBezTo>
                      <a:pt x="39742" y="515575"/>
                      <a:pt x="20163" y="516105"/>
                      <a:pt x="15930" y="524042"/>
                    </a:cubicBezTo>
                    <a:cubicBezTo>
                      <a:pt x="11697" y="531979"/>
                      <a:pt x="18576" y="522984"/>
                      <a:pt x="15930" y="562142"/>
                    </a:cubicBezTo>
                    <a:cubicBezTo>
                      <a:pt x="13284" y="601300"/>
                      <a:pt x="-1003" y="753171"/>
                      <a:pt x="55" y="758992"/>
                    </a:cubicBezTo>
                    <a:cubicBezTo>
                      <a:pt x="1113" y="764813"/>
                      <a:pt x="4818" y="686496"/>
                      <a:pt x="22280" y="597067"/>
                    </a:cubicBezTo>
                    <a:cubicBezTo>
                      <a:pt x="39742" y="507638"/>
                      <a:pt x="94776" y="282742"/>
                      <a:pt x="104830" y="222417"/>
                    </a:cubicBezTo>
                    <a:cubicBezTo>
                      <a:pt x="114884" y="162092"/>
                      <a:pt x="75726" y="257342"/>
                      <a:pt x="82605" y="235117"/>
                    </a:cubicBezTo>
                    <a:cubicBezTo>
                      <a:pt x="89484" y="212892"/>
                      <a:pt x="147692" y="98063"/>
                      <a:pt x="146105" y="89067"/>
                    </a:cubicBezTo>
                    <a:cubicBezTo>
                      <a:pt x="144518" y="80071"/>
                      <a:pt x="75726" y="191725"/>
                      <a:pt x="73080" y="181142"/>
                    </a:cubicBezTo>
                    <a:cubicBezTo>
                      <a:pt x="70434" y="170559"/>
                      <a:pt x="140284" y="-6183"/>
                      <a:pt x="136580" y="1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フリーフォーム 675">
                <a:extLst>
                  <a:ext uri="{FF2B5EF4-FFF2-40B4-BE49-F238E27FC236}">
                    <a16:creationId xmlns:a16="http://schemas.microsoft.com/office/drawing/2014/main" id="{D042C79B-2AEC-1DE8-4824-238E0BD18327}"/>
                  </a:ext>
                </a:extLst>
              </p:cNvPr>
              <p:cNvSpPr/>
              <p:nvPr/>
            </p:nvSpPr>
            <p:spPr>
              <a:xfrm>
                <a:off x="5974586" y="6638906"/>
                <a:ext cx="599281" cy="168737"/>
              </a:xfrm>
              <a:custGeom>
                <a:avLst/>
                <a:gdLst>
                  <a:gd name="connsiteX0" fmla="*/ 764 w 599281"/>
                  <a:gd name="connsiteY0" fmla="*/ 88919 h 168737"/>
                  <a:gd name="connsiteX1" fmla="*/ 162689 w 599281"/>
                  <a:gd name="connsiteY1" fmla="*/ 50819 h 168737"/>
                  <a:gd name="connsiteX2" fmla="*/ 96014 w 599281"/>
                  <a:gd name="connsiteY2" fmla="*/ 50819 h 168737"/>
                  <a:gd name="connsiteX3" fmla="*/ 219839 w 599281"/>
                  <a:gd name="connsiteY3" fmla="*/ 50819 h 168737"/>
                  <a:gd name="connsiteX4" fmla="*/ 318264 w 599281"/>
                  <a:gd name="connsiteY4" fmla="*/ 63519 h 168737"/>
                  <a:gd name="connsiteX5" fmla="*/ 318264 w 599281"/>
                  <a:gd name="connsiteY5" fmla="*/ 44469 h 168737"/>
                  <a:gd name="connsiteX6" fmla="*/ 461139 w 599281"/>
                  <a:gd name="connsiteY6" fmla="*/ 63519 h 168737"/>
                  <a:gd name="connsiteX7" fmla="*/ 432564 w 599281"/>
                  <a:gd name="connsiteY7" fmla="*/ 63519 h 168737"/>
                  <a:gd name="connsiteX8" fmla="*/ 492889 w 599281"/>
                  <a:gd name="connsiteY8" fmla="*/ 127019 h 168737"/>
                  <a:gd name="connsiteX9" fmla="*/ 454789 w 599281"/>
                  <a:gd name="connsiteY9" fmla="*/ 101619 h 168737"/>
                  <a:gd name="connsiteX10" fmla="*/ 597664 w 599281"/>
                  <a:gd name="connsiteY10" fmla="*/ 168294 h 168737"/>
                  <a:gd name="connsiteX11" fmla="*/ 524639 w 599281"/>
                  <a:gd name="connsiteY11" fmla="*/ 127019 h 168737"/>
                  <a:gd name="connsiteX12" fmla="*/ 413514 w 599281"/>
                  <a:gd name="connsiteY12" fmla="*/ 57169 h 168737"/>
                  <a:gd name="connsiteX13" fmla="*/ 200789 w 599281"/>
                  <a:gd name="connsiteY13" fmla="*/ 53994 h 168737"/>
                  <a:gd name="connsiteX14" fmla="*/ 181739 w 599281"/>
                  <a:gd name="connsiteY14" fmla="*/ 19 h 168737"/>
                  <a:gd name="connsiteX15" fmla="*/ 254764 w 599281"/>
                  <a:gd name="connsiteY15" fmla="*/ 47644 h 168737"/>
                  <a:gd name="connsiteX16" fmla="*/ 197614 w 599281"/>
                  <a:gd name="connsiteY16" fmla="*/ 41294 h 168737"/>
                  <a:gd name="connsiteX17" fmla="*/ 105539 w 599281"/>
                  <a:gd name="connsiteY17" fmla="*/ 60344 h 168737"/>
                  <a:gd name="connsiteX18" fmla="*/ 764 w 599281"/>
                  <a:gd name="connsiteY18" fmla="*/ 88919 h 168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99281" h="168737">
                    <a:moveTo>
                      <a:pt x="764" y="88919"/>
                    </a:moveTo>
                    <a:cubicBezTo>
                      <a:pt x="10289" y="87331"/>
                      <a:pt x="146814" y="57169"/>
                      <a:pt x="162689" y="50819"/>
                    </a:cubicBezTo>
                    <a:cubicBezTo>
                      <a:pt x="178564" y="44469"/>
                      <a:pt x="96014" y="50819"/>
                      <a:pt x="96014" y="50819"/>
                    </a:cubicBezTo>
                    <a:cubicBezTo>
                      <a:pt x="105539" y="50819"/>
                      <a:pt x="182797" y="48702"/>
                      <a:pt x="219839" y="50819"/>
                    </a:cubicBezTo>
                    <a:cubicBezTo>
                      <a:pt x="256881" y="52936"/>
                      <a:pt x="301860" y="64577"/>
                      <a:pt x="318264" y="63519"/>
                    </a:cubicBezTo>
                    <a:cubicBezTo>
                      <a:pt x="334668" y="62461"/>
                      <a:pt x="294452" y="44469"/>
                      <a:pt x="318264" y="44469"/>
                    </a:cubicBezTo>
                    <a:cubicBezTo>
                      <a:pt x="342076" y="44469"/>
                      <a:pt x="442089" y="60344"/>
                      <a:pt x="461139" y="63519"/>
                    </a:cubicBezTo>
                    <a:cubicBezTo>
                      <a:pt x="480189" y="66694"/>
                      <a:pt x="427272" y="52936"/>
                      <a:pt x="432564" y="63519"/>
                    </a:cubicBezTo>
                    <a:cubicBezTo>
                      <a:pt x="437856" y="74102"/>
                      <a:pt x="489185" y="120669"/>
                      <a:pt x="492889" y="127019"/>
                    </a:cubicBezTo>
                    <a:cubicBezTo>
                      <a:pt x="496593" y="133369"/>
                      <a:pt x="437327" y="94740"/>
                      <a:pt x="454789" y="101619"/>
                    </a:cubicBezTo>
                    <a:cubicBezTo>
                      <a:pt x="472251" y="108498"/>
                      <a:pt x="586022" y="164061"/>
                      <a:pt x="597664" y="168294"/>
                    </a:cubicBezTo>
                    <a:cubicBezTo>
                      <a:pt x="609306" y="172527"/>
                      <a:pt x="555330" y="145540"/>
                      <a:pt x="524639" y="127019"/>
                    </a:cubicBezTo>
                    <a:cubicBezTo>
                      <a:pt x="493948" y="108498"/>
                      <a:pt x="467489" y="69340"/>
                      <a:pt x="413514" y="57169"/>
                    </a:cubicBezTo>
                    <a:cubicBezTo>
                      <a:pt x="359539" y="44998"/>
                      <a:pt x="239418" y="63519"/>
                      <a:pt x="200789" y="53994"/>
                    </a:cubicBezTo>
                    <a:cubicBezTo>
                      <a:pt x="162160" y="44469"/>
                      <a:pt x="172743" y="1077"/>
                      <a:pt x="181739" y="19"/>
                    </a:cubicBezTo>
                    <a:cubicBezTo>
                      <a:pt x="190735" y="-1039"/>
                      <a:pt x="252118" y="40765"/>
                      <a:pt x="254764" y="47644"/>
                    </a:cubicBezTo>
                    <a:cubicBezTo>
                      <a:pt x="257410" y="54523"/>
                      <a:pt x="222485" y="39177"/>
                      <a:pt x="197614" y="41294"/>
                    </a:cubicBezTo>
                    <a:cubicBezTo>
                      <a:pt x="172743" y="43411"/>
                      <a:pt x="137818" y="52407"/>
                      <a:pt x="105539" y="60344"/>
                    </a:cubicBezTo>
                    <a:cubicBezTo>
                      <a:pt x="73260" y="68281"/>
                      <a:pt x="-8761" y="90507"/>
                      <a:pt x="764" y="889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7" name="フリーフォーム 676">
                <a:extLst>
                  <a:ext uri="{FF2B5EF4-FFF2-40B4-BE49-F238E27FC236}">
                    <a16:creationId xmlns:a16="http://schemas.microsoft.com/office/drawing/2014/main" id="{AF7BD6E6-3895-D0D0-3756-46AB609BEDB5}"/>
                  </a:ext>
                </a:extLst>
              </p:cNvPr>
              <p:cNvSpPr/>
              <p:nvPr/>
            </p:nvSpPr>
            <p:spPr>
              <a:xfrm>
                <a:off x="5952863" y="6669814"/>
                <a:ext cx="489577" cy="147173"/>
              </a:xfrm>
              <a:custGeom>
                <a:avLst/>
                <a:gdLst>
                  <a:gd name="connsiteX0" fmla="*/ 262 w 489577"/>
                  <a:gd name="connsiteY0" fmla="*/ 80236 h 147173"/>
                  <a:gd name="connsiteX1" fmla="*/ 282837 w 489577"/>
                  <a:gd name="connsiteY1" fmla="*/ 38961 h 147173"/>
                  <a:gd name="connsiteX2" fmla="*/ 235212 w 489577"/>
                  <a:gd name="connsiteY2" fmla="*/ 38961 h 147173"/>
                  <a:gd name="connsiteX3" fmla="*/ 387612 w 489577"/>
                  <a:gd name="connsiteY3" fmla="*/ 58011 h 147173"/>
                  <a:gd name="connsiteX4" fmla="*/ 489212 w 489577"/>
                  <a:gd name="connsiteY4" fmla="*/ 146911 h 147173"/>
                  <a:gd name="connsiteX5" fmla="*/ 352687 w 489577"/>
                  <a:gd name="connsiteY5" fmla="*/ 26261 h 147173"/>
                  <a:gd name="connsiteX6" fmla="*/ 289187 w 489577"/>
                  <a:gd name="connsiteY6" fmla="*/ 32611 h 147173"/>
                  <a:gd name="connsiteX7" fmla="*/ 463812 w 489577"/>
                  <a:gd name="connsiteY7" fmla="*/ 26261 h 147173"/>
                  <a:gd name="connsiteX8" fmla="*/ 305062 w 489577"/>
                  <a:gd name="connsiteY8" fmla="*/ 26261 h 147173"/>
                  <a:gd name="connsiteX9" fmla="*/ 66937 w 489577"/>
                  <a:gd name="connsiteY9" fmla="*/ 29436 h 147173"/>
                  <a:gd name="connsiteX10" fmla="*/ 339987 w 489577"/>
                  <a:gd name="connsiteY10" fmla="*/ 861 h 147173"/>
                  <a:gd name="connsiteX11" fmla="*/ 262 w 489577"/>
                  <a:gd name="connsiteY11" fmla="*/ 80236 h 147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89577" h="147173">
                    <a:moveTo>
                      <a:pt x="262" y="80236"/>
                    </a:moveTo>
                    <a:cubicBezTo>
                      <a:pt x="-9263" y="86586"/>
                      <a:pt x="243679" y="45840"/>
                      <a:pt x="282837" y="38961"/>
                    </a:cubicBezTo>
                    <a:cubicBezTo>
                      <a:pt x="321995" y="32082"/>
                      <a:pt x="217750" y="35786"/>
                      <a:pt x="235212" y="38961"/>
                    </a:cubicBezTo>
                    <a:cubicBezTo>
                      <a:pt x="252675" y="42136"/>
                      <a:pt x="345279" y="40019"/>
                      <a:pt x="387612" y="58011"/>
                    </a:cubicBezTo>
                    <a:cubicBezTo>
                      <a:pt x="429945" y="76003"/>
                      <a:pt x="495033" y="152203"/>
                      <a:pt x="489212" y="146911"/>
                    </a:cubicBezTo>
                    <a:cubicBezTo>
                      <a:pt x="483391" y="141619"/>
                      <a:pt x="386025" y="45311"/>
                      <a:pt x="352687" y="26261"/>
                    </a:cubicBezTo>
                    <a:cubicBezTo>
                      <a:pt x="319350" y="7211"/>
                      <a:pt x="270666" y="32611"/>
                      <a:pt x="289187" y="32611"/>
                    </a:cubicBezTo>
                    <a:cubicBezTo>
                      <a:pt x="307708" y="32611"/>
                      <a:pt x="461166" y="27319"/>
                      <a:pt x="463812" y="26261"/>
                    </a:cubicBezTo>
                    <a:cubicBezTo>
                      <a:pt x="466458" y="25203"/>
                      <a:pt x="305062" y="26261"/>
                      <a:pt x="305062" y="26261"/>
                    </a:cubicBezTo>
                    <a:cubicBezTo>
                      <a:pt x="238916" y="26790"/>
                      <a:pt x="61116" y="33669"/>
                      <a:pt x="66937" y="29436"/>
                    </a:cubicBezTo>
                    <a:cubicBezTo>
                      <a:pt x="72758" y="25203"/>
                      <a:pt x="345808" y="-5489"/>
                      <a:pt x="339987" y="861"/>
                    </a:cubicBezTo>
                    <a:cubicBezTo>
                      <a:pt x="334166" y="7211"/>
                      <a:pt x="9787" y="73886"/>
                      <a:pt x="262" y="802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8" name="フリーフォーム 677">
                <a:extLst>
                  <a:ext uri="{FF2B5EF4-FFF2-40B4-BE49-F238E27FC236}">
                    <a16:creationId xmlns:a16="http://schemas.microsoft.com/office/drawing/2014/main" id="{ED5A72EF-0D65-66F8-093D-1BE8AB1BF458}"/>
                  </a:ext>
                </a:extLst>
              </p:cNvPr>
              <p:cNvSpPr/>
              <p:nvPr/>
            </p:nvSpPr>
            <p:spPr>
              <a:xfrm>
                <a:off x="6358418" y="6740090"/>
                <a:ext cx="233323" cy="182455"/>
              </a:xfrm>
              <a:custGeom>
                <a:avLst/>
                <a:gdLst>
                  <a:gd name="connsiteX0" fmla="*/ 182082 w 233323"/>
                  <a:gd name="connsiteY0" fmla="*/ 3610 h 182455"/>
                  <a:gd name="connsiteX1" fmla="*/ 169382 w 233323"/>
                  <a:gd name="connsiteY1" fmla="*/ 114735 h 182455"/>
                  <a:gd name="connsiteX2" fmla="*/ 232882 w 233323"/>
                  <a:gd name="connsiteY2" fmla="*/ 181410 h 182455"/>
                  <a:gd name="connsiteX3" fmla="*/ 191607 w 233323"/>
                  <a:gd name="connsiteY3" fmla="*/ 149660 h 182455"/>
                  <a:gd name="connsiteX4" fmla="*/ 83657 w 233323"/>
                  <a:gd name="connsiteY4" fmla="*/ 73460 h 182455"/>
                  <a:gd name="connsiteX5" fmla="*/ 1107 w 233323"/>
                  <a:gd name="connsiteY5" fmla="*/ 435 h 182455"/>
                  <a:gd name="connsiteX6" fmla="*/ 143982 w 233323"/>
                  <a:gd name="connsiteY6" fmla="*/ 108385 h 182455"/>
                  <a:gd name="connsiteX7" fmla="*/ 178907 w 233323"/>
                  <a:gd name="connsiteY7" fmla="*/ 114735 h 182455"/>
                  <a:gd name="connsiteX8" fmla="*/ 150332 w 233323"/>
                  <a:gd name="connsiteY8" fmla="*/ 63935 h 182455"/>
                  <a:gd name="connsiteX9" fmla="*/ 64607 w 233323"/>
                  <a:gd name="connsiteY9" fmla="*/ 63935 h 182455"/>
                  <a:gd name="connsiteX10" fmla="*/ 194782 w 233323"/>
                  <a:gd name="connsiteY10" fmla="*/ 60760 h 182455"/>
                  <a:gd name="connsiteX11" fmla="*/ 182082 w 233323"/>
                  <a:gd name="connsiteY11" fmla="*/ 3610 h 182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3323" h="182455">
                    <a:moveTo>
                      <a:pt x="182082" y="3610"/>
                    </a:moveTo>
                    <a:cubicBezTo>
                      <a:pt x="177849" y="12606"/>
                      <a:pt x="160915" y="85102"/>
                      <a:pt x="169382" y="114735"/>
                    </a:cubicBezTo>
                    <a:cubicBezTo>
                      <a:pt x="177849" y="144368"/>
                      <a:pt x="229178" y="175589"/>
                      <a:pt x="232882" y="181410"/>
                    </a:cubicBezTo>
                    <a:cubicBezTo>
                      <a:pt x="236586" y="187231"/>
                      <a:pt x="216478" y="167652"/>
                      <a:pt x="191607" y="149660"/>
                    </a:cubicBezTo>
                    <a:cubicBezTo>
                      <a:pt x="166736" y="131668"/>
                      <a:pt x="115407" y="98331"/>
                      <a:pt x="83657" y="73460"/>
                    </a:cubicBezTo>
                    <a:cubicBezTo>
                      <a:pt x="51907" y="48589"/>
                      <a:pt x="-8947" y="-5386"/>
                      <a:pt x="1107" y="435"/>
                    </a:cubicBezTo>
                    <a:cubicBezTo>
                      <a:pt x="11161" y="6256"/>
                      <a:pt x="114349" y="89335"/>
                      <a:pt x="143982" y="108385"/>
                    </a:cubicBezTo>
                    <a:cubicBezTo>
                      <a:pt x="173615" y="127435"/>
                      <a:pt x="177849" y="122143"/>
                      <a:pt x="178907" y="114735"/>
                    </a:cubicBezTo>
                    <a:cubicBezTo>
                      <a:pt x="179965" y="107327"/>
                      <a:pt x="169382" y="72402"/>
                      <a:pt x="150332" y="63935"/>
                    </a:cubicBezTo>
                    <a:cubicBezTo>
                      <a:pt x="131282" y="55468"/>
                      <a:pt x="57199" y="64464"/>
                      <a:pt x="64607" y="63935"/>
                    </a:cubicBezTo>
                    <a:cubicBezTo>
                      <a:pt x="72015" y="63406"/>
                      <a:pt x="173615" y="67110"/>
                      <a:pt x="194782" y="60760"/>
                    </a:cubicBezTo>
                    <a:cubicBezTo>
                      <a:pt x="215949" y="54410"/>
                      <a:pt x="186315" y="-5386"/>
                      <a:pt x="182082" y="36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 678">
                <a:extLst>
                  <a:ext uri="{FF2B5EF4-FFF2-40B4-BE49-F238E27FC236}">
                    <a16:creationId xmlns:a16="http://schemas.microsoft.com/office/drawing/2014/main" id="{EBFA0E4F-DD60-A7F9-6288-8E76654E6F4A}"/>
                  </a:ext>
                </a:extLst>
              </p:cNvPr>
              <p:cNvSpPr/>
              <p:nvPr/>
            </p:nvSpPr>
            <p:spPr>
              <a:xfrm>
                <a:off x="6520929" y="6743294"/>
                <a:ext cx="151523" cy="881060"/>
              </a:xfrm>
              <a:custGeom>
                <a:avLst/>
                <a:gdLst>
                  <a:gd name="connsiteX0" fmla="*/ 16396 w 151523"/>
                  <a:gd name="connsiteY0" fmla="*/ 406 h 881060"/>
                  <a:gd name="connsiteX1" fmla="*/ 111646 w 151523"/>
                  <a:gd name="connsiteY1" fmla="*/ 248056 h 881060"/>
                  <a:gd name="connsiteX2" fmla="*/ 111646 w 151523"/>
                  <a:gd name="connsiteY2" fmla="*/ 203606 h 881060"/>
                  <a:gd name="connsiteX3" fmla="*/ 143396 w 151523"/>
                  <a:gd name="connsiteY3" fmla="*/ 390931 h 881060"/>
                  <a:gd name="connsiteX4" fmla="*/ 146571 w 151523"/>
                  <a:gd name="connsiteY4" fmla="*/ 356006 h 881060"/>
                  <a:gd name="connsiteX5" fmla="*/ 114821 w 151523"/>
                  <a:gd name="connsiteY5" fmla="*/ 641756 h 881060"/>
                  <a:gd name="connsiteX6" fmla="*/ 124346 w 151523"/>
                  <a:gd name="connsiteY6" fmla="*/ 571906 h 881060"/>
                  <a:gd name="connsiteX7" fmla="*/ 102121 w 151523"/>
                  <a:gd name="connsiteY7" fmla="*/ 737006 h 881060"/>
                  <a:gd name="connsiteX8" fmla="*/ 121171 w 151523"/>
                  <a:gd name="connsiteY8" fmla="*/ 698906 h 881060"/>
                  <a:gd name="connsiteX9" fmla="*/ 521 w 151523"/>
                  <a:gd name="connsiteY9" fmla="*/ 879881 h 881060"/>
                  <a:gd name="connsiteX10" fmla="*/ 79896 w 151523"/>
                  <a:gd name="connsiteY10" fmla="*/ 768756 h 881060"/>
                  <a:gd name="connsiteX11" fmla="*/ 140221 w 151523"/>
                  <a:gd name="connsiteY11" fmla="*/ 606831 h 881060"/>
                  <a:gd name="connsiteX12" fmla="*/ 149746 w 151523"/>
                  <a:gd name="connsiteY12" fmla="*/ 279806 h 881060"/>
                  <a:gd name="connsiteX13" fmla="*/ 117996 w 151523"/>
                  <a:gd name="connsiteY13" fmla="*/ 406806 h 881060"/>
                  <a:gd name="connsiteX14" fmla="*/ 76721 w 151523"/>
                  <a:gd name="connsiteY14" fmla="*/ 143281 h 881060"/>
                  <a:gd name="connsiteX15" fmla="*/ 86246 w 151523"/>
                  <a:gd name="connsiteY15" fmla="*/ 187731 h 881060"/>
                  <a:gd name="connsiteX16" fmla="*/ 16396 w 151523"/>
                  <a:gd name="connsiteY16" fmla="*/ 406 h 881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51523" h="881060">
                    <a:moveTo>
                      <a:pt x="16396" y="406"/>
                    </a:moveTo>
                    <a:cubicBezTo>
                      <a:pt x="20629" y="10460"/>
                      <a:pt x="95771" y="214189"/>
                      <a:pt x="111646" y="248056"/>
                    </a:cubicBezTo>
                    <a:cubicBezTo>
                      <a:pt x="127521" y="281923"/>
                      <a:pt x="106354" y="179793"/>
                      <a:pt x="111646" y="203606"/>
                    </a:cubicBezTo>
                    <a:cubicBezTo>
                      <a:pt x="116938" y="227419"/>
                      <a:pt x="137575" y="365531"/>
                      <a:pt x="143396" y="390931"/>
                    </a:cubicBezTo>
                    <a:cubicBezTo>
                      <a:pt x="149217" y="416331"/>
                      <a:pt x="151333" y="314202"/>
                      <a:pt x="146571" y="356006"/>
                    </a:cubicBezTo>
                    <a:cubicBezTo>
                      <a:pt x="141809" y="397810"/>
                      <a:pt x="118525" y="605773"/>
                      <a:pt x="114821" y="641756"/>
                    </a:cubicBezTo>
                    <a:cubicBezTo>
                      <a:pt x="111117" y="677739"/>
                      <a:pt x="126463" y="556031"/>
                      <a:pt x="124346" y="571906"/>
                    </a:cubicBezTo>
                    <a:cubicBezTo>
                      <a:pt x="122229" y="587781"/>
                      <a:pt x="102650" y="715839"/>
                      <a:pt x="102121" y="737006"/>
                    </a:cubicBezTo>
                    <a:cubicBezTo>
                      <a:pt x="101592" y="758173"/>
                      <a:pt x="138104" y="675094"/>
                      <a:pt x="121171" y="698906"/>
                    </a:cubicBezTo>
                    <a:cubicBezTo>
                      <a:pt x="104238" y="722719"/>
                      <a:pt x="7400" y="868239"/>
                      <a:pt x="521" y="879881"/>
                    </a:cubicBezTo>
                    <a:cubicBezTo>
                      <a:pt x="-6358" y="891523"/>
                      <a:pt x="56613" y="814264"/>
                      <a:pt x="79896" y="768756"/>
                    </a:cubicBezTo>
                    <a:cubicBezTo>
                      <a:pt x="103179" y="723248"/>
                      <a:pt x="128579" y="688323"/>
                      <a:pt x="140221" y="606831"/>
                    </a:cubicBezTo>
                    <a:cubicBezTo>
                      <a:pt x="151863" y="525339"/>
                      <a:pt x="153450" y="313144"/>
                      <a:pt x="149746" y="279806"/>
                    </a:cubicBezTo>
                    <a:cubicBezTo>
                      <a:pt x="146042" y="246468"/>
                      <a:pt x="130167" y="429560"/>
                      <a:pt x="117996" y="406806"/>
                    </a:cubicBezTo>
                    <a:cubicBezTo>
                      <a:pt x="105825" y="384052"/>
                      <a:pt x="82013" y="179794"/>
                      <a:pt x="76721" y="143281"/>
                    </a:cubicBezTo>
                    <a:cubicBezTo>
                      <a:pt x="71429" y="106768"/>
                      <a:pt x="95771" y="205723"/>
                      <a:pt x="86246" y="187731"/>
                    </a:cubicBezTo>
                    <a:cubicBezTo>
                      <a:pt x="76721" y="169739"/>
                      <a:pt x="12163" y="-9648"/>
                      <a:pt x="16396" y="4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0" name="フリーフォーム 679">
                <a:extLst>
                  <a:ext uri="{FF2B5EF4-FFF2-40B4-BE49-F238E27FC236}">
                    <a16:creationId xmlns:a16="http://schemas.microsoft.com/office/drawing/2014/main" id="{FAD80C14-9837-5F37-789E-AE9D39EE5FAD}"/>
                  </a:ext>
                </a:extLst>
              </p:cNvPr>
              <p:cNvSpPr/>
              <p:nvPr/>
            </p:nvSpPr>
            <p:spPr>
              <a:xfrm>
                <a:off x="6518127" y="7194923"/>
                <a:ext cx="147092" cy="393607"/>
              </a:xfrm>
              <a:custGeom>
                <a:avLst/>
                <a:gdLst>
                  <a:gd name="connsiteX0" fmla="*/ 146198 w 147092"/>
                  <a:gd name="connsiteY0" fmla="*/ 5977 h 393607"/>
                  <a:gd name="connsiteX1" fmla="*/ 73173 w 147092"/>
                  <a:gd name="connsiteY1" fmla="*/ 275852 h 393607"/>
                  <a:gd name="connsiteX2" fmla="*/ 85873 w 147092"/>
                  <a:gd name="connsiteY2" fmla="*/ 256802 h 393607"/>
                  <a:gd name="connsiteX3" fmla="*/ 148 w 147092"/>
                  <a:gd name="connsiteY3" fmla="*/ 393327 h 393607"/>
                  <a:gd name="connsiteX4" fmla="*/ 66823 w 147092"/>
                  <a:gd name="connsiteY4" fmla="*/ 285377 h 393607"/>
                  <a:gd name="connsiteX5" fmla="*/ 127148 w 147092"/>
                  <a:gd name="connsiteY5" fmla="*/ 56777 h 393607"/>
                  <a:gd name="connsiteX6" fmla="*/ 114448 w 147092"/>
                  <a:gd name="connsiteY6" fmla="*/ 85352 h 393607"/>
                  <a:gd name="connsiteX7" fmla="*/ 146198 w 147092"/>
                  <a:gd name="connsiteY7" fmla="*/ 5977 h 3936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7092" h="393607">
                    <a:moveTo>
                      <a:pt x="146198" y="5977"/>
                    </a:moveTo>
                    <a:cubicBezTo>
                      <a:pt x="139319" y="37727"/>
                      <a:pt x="83227" y="234048"/>
                      <a:pt x="73173" y="275852"/>
                    </a:cubicBezTo>
                    <a:cubicBezTo>
                      <a:pt x="63119" y="317656"/>
                      <a:pt x="98044" y="237223"/>
                      <a:pt x="85873" y="256802"/>
                    </a:cubicBezTo>
                    <a:cubicBezTo>
                      <a:pt x="73702" y="276381"/>
                      <a:pt x="3323" y="388565"/>
                      <a:pt x="148" y="393327"/>
                    </a:cubicBezTo>
                    <a:cubicBezTo>
                      <a:pt x="-3027" y="398089"/>
                      <a:pt x="45656" y="341469"/>
                      <a:pt x="66823" y="285377"/>
                    </a:cubicBezTo>
                    <a:cubicBezTo>
                      <a:pt x="87990" y="229285"/>
                      <a:pt x="119211" y="90114"/>
                      <a:pt x="127148" y="56777"/>
                    </a:cubicBezTo>
                    <a:cubicBezTo>
                      <a:pt x="135085" y="23440"/>
                      <a:pt x="110744" y="91702"/>
                      <a:pt x="114448" y="85352"/>
                    </a:cubicBezTo>
                    <a:cubicBezTo>
                      <a:pt x="118152" y="79002"/>
                      <a:pt x="153077" y="-25773"/>
                      <a:pt x="146198" y="59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1" name="フリーフォーム 680">
                <a:extLst>
                  <a:ext uri="{FF2B5EF4-FFF2-40B4-BE49-F238E27FC236}">
                    <a16:creationId xmlns:a16="http://schemas.microsoft.com/office/drawing/2014/main" id="{5B4C3FAD-DC84-9F5F-564E-E804AA17DA69}"/>
                  </a:ext>
                </a:extLst>
              </p:cNvPr>
              <p:cNvSpPr/>
              <p:nvPr/>
            </p:nvSpPr>
            <p:spPr>
              <a:xfrm>
                <a:off x="6387479" y="6969991"/>
                <a:ext cx="257921" cy="723288"/>
              </a:xfrm>
              <a:custGeom>
                <a:avLst/>
                <a:gdLst>
                  <a:gd name="connsiteX0" fmla="*/ 229221 w 257921"/>
                  <a:gd name="connsiteY0" fmla="*/ 2309 h 723288"/>
                  <a:gd name="connsiteX1" fmla="*/ 229221 w 257921"/>
                  <a:gd name="connsiteY1" fmla="*/ 342034 h 723288"/>
                  <a:gd name="connsiteX2" fmla="*/ 257796 w 257921"/>
                  <a:gd name="connsiteY2" fmla="*/ 297584 h 723288"/>
                  <a:gd name="connsiteX3" fmla="*/ 222871 w 257921"/>
                  <a:gd name="connsiteY3" fmla="*/ 478559 h 723288"/>
                  <a:gd name="connsiteX4" fmla="*/ 621 w 257921"/>
                  <a:gd name="connsiteY4" fmla="*/ 719859 h 723288"/>
                  <a:gd name="connsiteX5" fmla="*/ 159371 w 257921"/>
                  <a:gd name="connsiteY5" fmla="*/ 599209 h 723288"/>
                  <a:gd name="connsiteX6" fmla="*/ 251446 w 257921"/>
                  <a:gd name="connsiteY6" fmla="*/ 307109 h 723288"/>
                  <a:gd name="connsiteX7" fmla="*/ 241921 w 257921"/>
                  <a:gd name="connsiteY7" fmla="*/ 310284 h 723288"/>
                  <a:gd name="connsiteX8" fmla="*/ 245096 w 257921"/>
                  <a:gd name="connsiteY8" fmla="*/ 145184 h 723288"/>
                  <a:gd name="connsiteX9" fmla="*/ 241921 w 257921"/>
                  <a:gd name="connsiteY9" fmla="*/ 189634 h 723288"/>
                  <a:gd name="connsiteX10" fmla="*/ 229221 w 257921"/>
                  <a:gd name="connsiteY10" fmla="*/ 2309 h 723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7921" h="723288">
                    <a:moveTo>
                      <a:pt x="229221" y="2309"/>
                    </a:moveTo>
                    <a:cubicBezTo>
                      <a:pt x="227104" y="27709"/>
                      <a:pt x="224458" y="292822"/>
                      <a:pt x="229221" y="342034"/>
                    </a:cubicBezTo>
                    <a:cubicBezTo>
                      <a:pt x="233984" y="391247"/>
                      <a:pt x="258854" y="274830"/>
                      <a:pt x="257796" y="297584"/>
                    </a:cubicBezTo>
                    <a:cubicBezTo>
                      <a:pt x="256738" y="320338"/>
                      <a:pt x="265733" y="408180"/>
                      <a:pt x="222871" y="478559"/>
                    </a:cubicBezTo>
                    <a:cubicBezTo>
                      <a:pt x="180009" y="548938"/>
                      <a:pt x="11204" y="699751"/>
                      <a:pt x="621" y="719859"/>
                    </a:cubicBezTo>
                    <a:cubicBezTo>
                      <a:pt x="-9962" y="739967"/>
                      <a:pt x="117567" y="668001"/>
                      <a:pt x="159371" y="599209"/>
                    </a:cubicBezTo>
                    <a:cubicBezTo>
                      <a:pt x="201175" y="530417"/>
                      <a:pt x="237688" y="355263"/>
                      <a:pt x="251446" y="307109"/>
                    </a:cubicBezTo>
                    <a:cubicBezTo>
                      <a:pt x="265204" y="258955"/>
                      <a:pt x="242979" y="337271"/>
                      <a:pt x="241921" y="310284"/>
                    </a:cubicBezTo>
                    <a:cubicBezTo>
                      <a:pt x="240863" y="283297"/>
                      <a:pt x="245096" y="165292"/>
                      <a:pt x="245096" y="145184"/>
                    </a:cubicBezTo>
                    <a:cubicBezTo>
                      <a:pt x="245096" y="125076"/>
                      <a:pt x="244567" y="210271"/>
                      <a:pt x="241921" y="189634"/>
                    </a:cubicBezTo>
                    <a:cubicBezTo>
                      <a:pt x="239275" y="168997"/>
                      <a:pt x="231338" y="-23091"/>
                      <a:pt x="229221" y="23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2" name="フリーフォーム 681">
                <a:extLst>
                  <a:ext uri="{FF2B5EF4-FFF2-40B4-BE49-F238E27FC236}">
                    <a16:creationId xmlns:a16="http://schemas.microsoft.com/office/drawing/2014/main" id="{1B49F6A2-3195-6D25-4DD5-C549ADE284F6}"/>
                  </a:ext>
                </a:extLst>
              </p:cNvPr>
              <p:cNvSpPr/>
              <p:nvPr/>
            </p:nvSpPr>
            <p:spPr>
              <a:xfrm>
                <a:off x="5768975" y="6635750"/>
                <a:ext cx="781554" cy="423354"/>
              </a:xfrm>
              <a:custGeom>
                <a:avLst/>
                <a:gdLst>
                  <a:gd name="connsiteX0" fmla="*/ 0 w 781554"/>
                  <a:gd name="connsiteY0" fmla="*/ 0 h 423354"/>
                  <a:gd name="connsiteX1" fmla="*/ 504825 w 781554"/>
                  <a:gd name="connsiteY1" fmla="*/ 168275 h 423354"/>
                  <a:gd name="connsiteX2" fmla="*/ 431800 w 781554"/>
                  <a:gd name="connsiteY2" fmla="*/ 155575 h 423354"/>
                  <a:gd name="connsiteX3" fmla="*/ 619125 w 781554"/>
                  <a:gd name="connsiteY3" fmla="*/ 219075 h 423354"/>
                  <a:gd name="connsiteX4" fmla="*/ 698500 w 781554"/>
                  <a:gd name="connsiteY4" fmla="*/ 307975 h 423354"/>
                  <a:gd name="connsiteX5" fmla="*/ 682625 w 781554"/>
                  <a:gd name="connsiteY5" fmla="*/ 250825 h 423354"/>
                  <a:gd name="connsiteX6" fmla="*/ 781050 w 781554"/>
                  <a:gd name="connsiteY6" fmla="*/ 422275 h 423354"/>
                  <a:gd name="connsiteX7" fmla="*/ 717550 w 781554"/>
                  <a:gd name="connsiteY7" fmla="*/ 320675 h 423354"/>
                  <a:gd name="connsiteX8" fmla="*/ 641350 w 781554"/>
                  <a:gd name="connsiteY8" fmla="*/ 257175 h 423354"/>
                  <a:gd name="connsiteX9" fmla="*/ 406400 w 781554"/>
                  <a:gd name="connsiteY9" fmla="*/ 123825 h 423354"/>
                  <a:gd name="connsiteX10" fmla="*/ 415925 w 781554"/>
                  <a:gd name="connsiteY10" fmla="*/ 158750 h 423354"/>
                  <a:gd name="connsiteX11" fmla="*/ 282575 w 781554"/>
                  <a:gd name="connsiteY11" fmla="*/ 107950 h 423354"/>
                  <a:gd name="connsiteX12" fmla="*/ 0 w 781554"/>
                  <a:gd name="connsiteY12" fmla="*/ 0 h 423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81554" h="423354">
                    <a:moveTo>
                      <a:pt x="0" y="0"/>
                    </a:moveTo>
                    <a:lnTo>
                      <a:pt x="504825" y="168275"/>
                    </a:lnTo>
                    <a:cubicBezTo>
                      <a:pt x="576792" y="194204"/>
                      <a:pt x="412750" y="147108"/>
                      <a:pt x="431800" y="155575"/>
                    </a:cubicBezTo>
                    <a:cubicBezTo>
                      <a:pt x="450850" y="164042"/>
                      <a:pt x="574675" y="193675"/>
                      <a:pt x="619125" y="219075"/>
                    </a:cubicBezTo>
                    <a:cubicBezTo>
                      <a:pt x="663575" y="244475"/>
                      <a:pt x="687917" y="302683"/>
                      <a:pt x="698500" y="307975"/>
                    </a:cubicBezTo>
                    <a:cubicBezTo>
                      <a:pt x="709083" y="313267"/>
                      <a:pt x="668867" y="231775"/>
                      <a:pt x="682625" y="250825"/>
                    </a:cubicBezTo>
                    <a:cubicBezTo>
                      <a:pt x="696383" y="269875"/>
                      <a:pt x="775229" y="410633"/>
                      <a:pt x="781050" y="422275"/>
                    </a:cubicBezTo>
                    <a:cubicBezTo>
                      <a:pt x="786871" y="433917"/>
                      <a:pt x="740833" y="348192"/>
                      <a:pt x="717550" y="320675"/>
                    </a:cubicBezTo>
                    <a:cubicBezTo>
                      <a:pt x="694267" y="293158"/>
                      <a:pt x="693208" y="289983"/>
                      <a:pt x="641350" y="257175"/>
                    </a:cubicBezTo>
                    <a:cubicBezTo>
                      <a:pt x="589492" y="224367"/>
                      <a:pt x="443971" y="140229"/>
                      <a:pt x="406400" y="123825"/>
                    </a:cubicBezTo>
                    <a:cubicBezTo>
                      <a:pt x="368829" y="107421"/>
                      <a:pt x="436562" y="161396"/>
                      <a:pt x="415925" y="158750"/>
                    </a:cubicBezTo>
                    <a:cubicBezTo>
                      <a:pt x="395288" y="156104"/>
                      <a:pt x="282575" y="107950"/>
                      <a:pt x="282575" y="1079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3" name="フリーフォーム 682">
                <a:extLst>
                  <a:ext uri="{FF2B5EF4-FFF2-40B4-BE49-F238E27FC236}">
                    <a16:creationId xmlns:a16="http://schemas.microsoft.com/office/drawing/2014/main" id="{DAE35372-B376-1A60-05BA-59EBE5868618}"/>
                  </a:ext>
                </a:extLst>
              </p:cNvPr>
              <p:cNvSpPr/>
              <p:nvPr/>
            </p:nvSpPr>
            <p:spPr>
              <a:xfrm>
                <a:off x="5943600" y="6879793"/>
                <a:ext cx="536589" cy="127035"/>
              </a:xfrm>
              <a:custGeom>
                <a:avLst/>
                <a:gdLst>
                  <a:gd name="connsiteX0" fmla="*/ 536575 w 536589"/>
                  <a:gd name="connsiteY0" fmla="*/ 60757 h 127035"/>
                  <a:gd name="connsiteX1" fmla="*/ 460375 w 536589"/>
                  <a:gd name="connsiteY1" fmla="*/ 432 h 127035"/>
                  <a:gd name="connsiteX2" fmla="*/ 438150 w 536589"/>
                  <a:gd name="connsiteY2" fmla="*/ 98857 h 127035"/>
                  <a:gd name="connsiteX3" fmla="*/ 454025 w 536589"/>
                  <a:gd name="connsiteY3" fmla="*/ 79807 h 127035"/>
                  <a:gd name="connsiteX4" fmla="*/ 444500 w 536589"/>
                  <a:gd name="connsiteY4" fmla="*/ 102032 h 127035"/>
                  <a:gd name="connsiteX5" fmla="*/ 390525 w 536589"/>
                  <a:gd name="connsiteY5" fmla="*/ 105207 h 127035"/>
                  <a:gd name="connsiteX6" fmla="*/ 0 w 536589"/>
                  <a:gd name="connsiteY6" fmla="*/ 124257 h 127035"/>
                  <a:gd name="connsiteX7" fmla="*/ 393700 w 536589"/>
                  <a:gd name="connsiteY7" fmla="*/ 121082 h 127035"/>
                  <a:gd name="connsiteX8" fmla="*/ 444500 w 536589"/>
                  <a:gd name="connsiteY8" fmla="*/ 70282 h 127035"/>
                  <a:gd name="connsiteX9" fmla="*/ 466725 w 536589"/>
                  <a:gd name="connsiteY9" fmla="*/ 6782 h 127035"/>
                  <a:gd name="connsiteX10" fmla="*/ 536575 w 536589"/>
                  <a:gd name="connsiteY10" fmla="*/ 60757 h 1270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6589" h="127035">
                    <a:moveTo>
                      <a:pt x="536575" y="60757"/>
                    </a:moveTo>
                    <a:cubicBezTo>
                      <a:pt x="535517" y="59699"/>
                      <a:pt x="476779" y="-5918"/>
                      <a:pt x="460375" y="432"/>
                    </a:cubicBezTo>
                    <a:cubicBezTo>
                      <a:pt x="443971" y="6782"/>
                      <a:pt x="439208" y="85628"/>
                      <a:pt x="438150" y="98857"/>
                    </a:cubicBezTo>
                    <a:cubicBezTo>
                      <a:pt x="437092" y="112086"/>
                      <a:pt x="452967" y="79278"/>
                      <a:pt x="454025" y="79807"/>
                    </a:cubicBezTo>
                    <a:cubicBezTo>
                      <a:pt x="455083" y="80336"/>
                      <a:pt x="455083" y="97799"/>
                      <a:pt x="444500" y="102032"/>
                    </a:cubicBezTo>
                    <a:cubicBezTo>
                      <a:pt x="433917" y="106265"/>
                      <a:pt x="390525" y="105207"/>
                      <a:pt x="390525" y="105207"/>
                    </a:cubicBezTo>
                    <a:lnTo>
                      <a:pt x="0" y="124257"/>
                    </a:lnTo>
                    <a:cubicBezTo>
                      <a:pt x="529" y="126903"/>
                      <a:pt x="319617" y="130078"/>
                      <a:pt x="393700" y="121082"/>
                    </a:cubicBezTo>
                    <a:cubicBezTo>
                      <a:pt x="467783" y="112086"/>
                      <a:pt x="432329" y="89332"/>
                      <a:pt x="444500" y="70282"/>
                    </a:cubicBezTo>
                    <a:cubicBezTo>
                      <a:pt x="456671" y="51232"/>
                      <a:pt x="454025" y="12603"/>
                      <a:pt x="466725" y="6782"/>
                    </a:cubicBezTo>
                    <a:cubicBezTo>
                      <a:pt x="479425" y="961"/>
                      <a:pt x="537633" y="61815"/>
                      <a:pt x="536575" y="607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4" name="フリーフォーム 683">
                <a:extLst>
                  <a:ext uri="{FF2B5EF4-FFF2-40B4-BE49-F238E27FC236}">
                    <a16:creationId xmlns:a16="http://schemas.microsoft.com/office/drawing/2014/main" id="{17552139-204F-7DDB-15C0-6DC72044845D}"/>
                  </a:ext>
                </a:extLst>
              </p:cNvPr>
              <p:cNvSpPr/>
              <p:nvPr/>
            </p:nvSpPr>
            <p:spPr>
              <a:xfrm>
                <a:off x="5969000" y="6857700"/>
                <a:ext cx="416569" cy="127300"/>
              </a:xfrm>
              <a:custGeom>
                <a:avLst/>
                <a:gdLst>
                  <a:gd name="connsiteX0" fmla="*/ 415925 w 416569"/>
                  <a:gd name="connsiteY0" fmla="*/ 300 h 127300"/>
                  <a:gd name="connsiteX1" fmla="*/ 406400 w 416569"/>
                  <a:gd name="connsiteY1" fmla="*/ 101900 h 127300"/>
                  <a:gd name="connsiteX2" fmla="*/ 323850 w 416569"/>
                  <a:gd name="connsiteY2" fmla="*/ 101900 h 127300"/>
                  <a:gd name="connsiteX3" fmla="*/ 320675 w 416569"/>
                  <a:gd name="connsiteY3" fmla="*/ 111425 h 127300"/>
                  <a:gd name="connsiteX4" fmla="*/ 187325 w 416569"/>
                  <a:gd name="connsiteY4" fmla="*/ 117775 h 127300"/>
                  <a:gd name="connsiteX5" fmla="*/ 0 w 416569"/>
                  <a:gd name="connsiteY5" fmla="*/ 114600 h 127300"/>
                  <a:gd name="connsiteX6" fmla="*/ 209550 w 416569"/>
                  <a:gd name="connsiteY6" fmla="*/ 124125 h 127300"/>
                  <a:gd name="connsiteX7" fmla="*/ 127000 w 416569"/>
                  <a:gd name="connsiteY7" fmla="*/ 127300 h 127300"/>
                  <a:gd name="connsiteX8" fmla="*/ 349250 w 416569"/>
                  <a:gd name="connsiteY8" fmla="*/ 120950 h 127300"/>
                  <a:gd name="connsiteX9" fmla="*/ 387350 w 416569"/>
                  <a:gd name="connsiteY9" fmla="*/ 117775 h 127300"/>
                  <a:gd name="connsiteX10" fmla="*/ 406400 w 416569"/>
                  <a:gd name="connsiteY10" fmla="*/ 98725 h 127300"/>
                  <a:gd name="connsiteX11" fmla="*/ 406400 w 416569"/>
                  <a:gd name="connsiteY11" fmla="*/ 73325 h 127300"/>
                  <a:gd name="connsiteX12" fmla="*/ 412750 w 416569"/>
                  <a:gd name="connsiteY12" fmla="*/ 70150 h 127300"/>
                  <a:gd name="connsiteX13" fmla="*/ 415925 w 416569"/>
                  <a:gd name="connsiteY13" fmla="*/ 300 h 127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16569" h="127300">
                    <a:moveTo>
                      <a:pt x="415925" y="300"/>
                    </a:moveTo>
                    <a:cubicBezTo>
                      <a:pt x="414867" y="5591"/>
                      <a:pt x="421746" y="84967"/>
                      <a:pt x="406400" y="101900"/>
                    </a:cubicBezTo>
                    <a:cubicBezTo>
                      <a:pt x="391054" y="118833"/>
                      <a:pt x="338137" y="100313"/>
                      <a:pt x="323850" y="101900"/>
                    </a:cubicBezTo>
                    <a:cubicBezTo>
                      <a:pt x="309563" y="103487"/>
                      <a:pt x="343429" y="108779"/>
                      <a:pt x="320675" y="111425"/>
                    </a:cubicBezTo>
                    <a:cubicBezTo>
                      <a:pt x="297921" y="114071"/>
                      <a:pt x="187325" y="117775"/>
                      <a:pt x="187325" y="117775"/>
                    </a:cubicBezTo>
                    <a:lnTo>
                      <a:pt x="0" y="114600"/>
                    </a:lnTo>
                    <a:cubicBezTo>
                      <a:pt x="3704" y="115658"/>
                      <a:pt x="188383" y="122008"/>
                      <a:pt x="209550" y="124125"/>
                    </a:cubicBezTo>
                    <a:cubicBezTo>
                      <a:pt x="230717" y="126242"/>
                      <a:pt x="127000" y="127300"/>
                      <a:pt x="127000" y="127300"/>
                    </a:cubicBezTo>
                    <a:lnTo>
                      <a:pt x="349250" y="120950"/>
                    </a:lnTo>
                    <a:cubicBezTo>
                      <a:pt x="392642" y="119363"/>
                      <a:pt x="377825" y="121479"/>
                      <a:pt x="387350" y="117775"/>
                    </a:cubicBezTo>
                    <a:cubicBezTo>
                      <a:pt x="396875" y="114071"/>
                      <a:pt x="403225" y="106133"/>
                      <a:pt x="406400" y="98725"/>
                    </a:cubicBezTo>
                    <a:cubicBezTo>
                      <a:pt x="409575" y="91317"/>
                      <a:pt x="405342" y="78087"/>
                      <a:pt x="406400" y="73325"/>
                    </a:cubicBezTo>
                    <a:cubicBezTo>
                      <a:pt x="407458" y="68563"/>
                      <a:pt x="410633" y="79146"/>
                      <a:pt x="412750" y="70150"/>
                    </a:cubicBezTo>
                    <a:cubicBezTo>
                      <a:pt x="414867" y="61154"/>
                      <a:pt x="416983" y="-4991"/>
                      <a:pt x="415925" y="3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5" name="フリーフォーム 684">
                <a:extLst>
                  <a:ext uri="{FF2B5EF4-FFF2-40B4-BE49-F238E27FC236}">
                    <a16:creationId xmlns:a16="http://schemas.microsoft.com/office/drawing/2014/main" id="{16EAFEFB-4A7C-BEA9-234E-E50006AF7A77}"/>
                  </a:ext>
                </a:extLst>
              </p:cNvPr>
              <p:cNvSpPr/>
              <p:nvPr/>
            </p:nvSpPr>
            <p:spPr>
              <a:xfrm>
                <a:off x="4716772" y="3882361"/>
                <a:ext cx="118118" cy="602224"/>
              </a:xfrm>
              <a:custGeom>
                <a:avLst/>
                <a:gdLst>
                  <a:gd name="connsiteX0" fmla="*/ 118118 w 118118"/>
                  <a:gd name="connsiteY0" fmla="*/ 29 h 602224"/>
                  <a:gd name="connsiteX1" fmla="*/ 57158 w 118118"/>
                  <a:gd name="connsiteY1" fmla="*/ 289589 h 602224"/>
                  <a:gd name="connsiteX2" fmla="*/ 87638 w 118118"/>
                  <a:gd name="connsiteY2" fmla="*/ 209579 h 602224"/>
                  <a:gd name="connsiteX3" fmla="*/ 26678 w 118118"/>
                  <a:gd name="connsiteY3" fmla="*/ 464849 h 602224"/>
                  <a:gd name="connsiteX4" fmla="*/ 53348 w 118118"/>
                  <a:gd name="connsiteY4" fmla="*/ 415319 h 602224"/>
                  <a:gd name="connsiteX5" fmla="*/ 34298 w 118118"/>
                  <a:gd name="connsiteY5" fmla="*/ 544859 h 602224"/>
                  <a:gd name="connsiteX6" fmla="*/ 76208 w 118118"/>
                  <a:gd name="connsiteY6" fmla="*/ 602009 h 602224"/>
                  <a:gd name="connsiteX7" fmla="*/ 45728 w 118118"/>
                  <a:gd name="connsiteY7" fmla="*/ 560099 h 602224"/>
                  <a:gd name="connsiteX8" fmla="*/ 8 w 118118"/>
                  <a:gd name="connsiteY8" fmla="*/ 457229 h 602224"/>
                  <a:gd name="connsiteX9" fmla="*/ 41918 w 118118"/>
                  <a:gd name="connsiteY9" fmla="*/ 499139 h 602224"/>
                  <a:gd name="connsiteX10" fmla="*/ 53348 w 118118"/>
                  <a:gd name="connsiteY10" fmla="*/ 297209 h 602224"/>
                  <a:gd name="connsiteX11" fmla="*/ 57158 w 118118"/>
                  <a:gd name="connsiteY11" fmla="*/ 308639 h 602224"/>
                  <a:gd name="connsiteX12" fmla="*/ 118118 w 118118"/>
                  <a:gd name="connsiteY12" fmla="*/ 29 h 602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8118" h="602224">
                    <a:moveTo>
                      <a:pt x="118118" y="29"/>
                    </a:moveTo>
                    <a:cubicBezTo>
                      <a:pt x="118118" y="-3146"/>
                      <a:pt x="62238" y="254664"/>
                      <a:pt x="57158" y="289589"/>
                    </a:cubicBezTo>
                    <a:cubicBezTo>
                      <a:pt x="52078" y="324514"/>
                      <a:pt x="92718" y="180369"/>
                      <a:pt x="87638" y="209579"/>
                    </a:cubicBezTo>
                    <a:cubicBezTo>
                      <a:pt x="82558" y="238789"/>
                      <a:pt x="32393" y="430559"/>
                      <a:pt x="26678" y="464849"/>
                    </a:cubicBezTo>
                    <a:cubicBezTo>
                      <a:pt x="20963" y="499139"/>
                      <a:pt x="52078" y="401984"/>
                      <a:pt x="53348" y="415319"/>
                    </a:cubicBezTo>
                    <a:cubicBezTo>
                      <a:pt x="54618" y="428654"/>
                      <a:pt x="30488" y="513744"/>
                      <a:pt x="34298" y="544859"/>
                    </a:cubicBezTo>
                    <a:cubicBezTo>
                      <a:pt x="38108" y="575974"/>
                      <a:pt x="76208" y="602009"/>
                      <a:pt x="76208" y="602009"/>
                    </a:cubicBezTo>
                    <a:cubicBezTo>
                      <a:pt x="78113" y="604549"/>
                      <a:pt x="58428" y="584229"/>
                      <a:pt x="45728" y="560099"/>
                    </a:cubicBezTo>
                    <a:cubicBezTo>
                      <a:pt x="33028" y="535969"/>
                      <a:pt x="643" y="467389"/>
                      <a:pt x="8" y="457229"/>
                    </a:cubicBezTo>
                    <a:cubicBezTo>
                      <a:pt x="-627" y="447069"/>
                      <a:pt x="33028" y="525809"/>
                      <a:pt x="41918" y="499139"/>
                    </a:cubicBezTo>
                    <a:cubicBezTo>
                      <a:pt x="50808" y="472469"/>
                      <a:pt x="50808" y="328959"/>
                      <a:pt x="53348" y="297209"/>
                    </a:cubicBezTo>
                    <a:cubicBezTo>
                      <a:pt x="55888" y="265459"/>
                      <a:pt x="47633" y="352454"/>
                      <a:pt x="57158" y="308639"/>
                    </a:cubicBezTo>
                    <a:cubicBezTo>
                      <a:pt x="66683" y="264824"/>
                      <a:pt x="118118" y="3204"/>
                      <a:pt x="118118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6" name="フリーフォーム 685">
                <a:extLst>
                  <a:ext uri="{FF2B5EF4-FFF2-40B4-BE49-F238E27FC236}">
                    <a16:creationId xmlns:a16="http://schemas.microsoft.com/office/drawing/2014/main" id="{CBE4DB99-1790-431B-3E81-BF1BBF4DEFED}"/>
                  </a:ext>
                </a:extLst>
              </p:cNvPr>
              <p:cNvSpPr/>
              <p:nvPr/>
            </p:nvSpPr>
            <p:spPr>
              <a:xfrm>
                <a:off x="4643389" y="6553931"/>
                <a:ext cx="1285712" cy="148530"/>
              </a:xfrm>
              <a:custGeom>
                <a:avLst/>
                <a:gdLst>
                  <a:gd name="connsiteX0" fmla="*/ 4811 w 1285712"/>
                  <a:gd name="connsiteY0" fmla="*/ 94519 h 148530"/>
                  <a:gd name="connsiteX1" fmla="*/ 601711 w 1285712"/>
                  <a:gd name="connsiteY1" fmla="*/ 5619 h 148530"/>
                  <a:gd name="connsiteX2" fmla="*/ 493761 w 1285712"/>
                  <a:gd name="connsiteY2" fmla="*/ 8794 h 148530"/>
                  <a:gd name="connsiteX3" fmla="*/ 823961 w 1285712"/>
                  <a:gd name="connsiteY3" fmla="*/ 5619 h 148530"/>
                  <a:gd name="connsiteX4" fmla="*/ 766811 w 1285712"/>
                  <a:gd name="connsiteY4" fmla="*/ 2444 h 148530"/>
                  <a:gd name="connsiteX5" fmla="*/ 992236 w 1285712"/>
                  <a:gd name="connsiteY5" fmla="*/ 8794 h 148530"/>
                  <a:gd name="connsiteX6" fmla="*/ 947786 w 1285712"/>
                  <a:gd name="connsiteY6" fmla="*/ 11969 h 148530"/>
                  <a:gd name="connsiteX7" fmla="*/ 1208136 w 1285712"/>
                  <a:gd name="connsiteY7" fmla="*/ 46894 h 148530"/>
                  <a:gd name="connsiteX8" fmla="*/ 1284336 w 1285712"/>
                  <a:gd name="connsiteY8" fmla="*/ 65944 h 148530"/>
                  <a:gd name="connsiteX9" fmla="*/ 1258936 w 1285712"/>
                  <a:gd name="connsiteY9" fmla="*/ 65944 h 148530"/>
                  <a:gd name="connsiteX10" fmla="*/ 1281161 w 1285712"/>
                  <a:gd name="connsiteY10" fmla="*/ 84994 h 148530"/>
                  <a:gd name="connsiteX11" fmla="*/ 1236711 w 1285712"/>
                  <a:gd name="connsiteY11" fmla="*/ 148494 h 148530"/>
                  <a:gd name="connsiteX12" fmla="*/ 1243061 w 1285712"/>
                  <a:gd name="connsiteY12" fmla="*/ 75469 h 148530"/>
                  <a:gd name="connsiteX13" fmla="*/ 1055736 w 1285712"/>
                  <a:gd name="connsiteY13" fmla="*/ 53244 h 148530"/>
                  <a:gd name="connsiteX14" fmla="*/ 544561 w 1285712"/>
                  <a:gd name="connsiteY14" fmla="*/ 18319 h 148530"/>
                  <a:gd name="connsiteX15" fmla="*/ 776336 w 1285712"/>
                  <a:gd name="connsiteY15" fmla="*/ 18319 h 148530"/>
                  <a:gd name="connsiteX16" fmla="*/ 608061 w 1285712"/>
                  <a:gd name="connsiteY16" fmla="*/ 15144 h 148530"/>
                  <a:gd name="connsiteX17" fmla="*/ 233411 w 1285712"/>
                  <a:gd name="connsiteY17" fmla="*/ 31019 h 148530"/>
                  <a:gd name="connsiteX18" fmla="*/ 315961 w 1285712"/>
                  <a:gd name="connsiteY18" fmla="*/ 31019 h 148530"/>
                  <a:gd name="connsiteX19" fmla="*/ 4811 w 1285712"/>
                  <a:gd name="connsiteY19" fmla="*/ 94519 h 148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85712" h="148530">
                    <a:moveTo>
                      <a:pt x="4811" y="94519"/>
                    </a:moveTo>
                    <a:cubicBezTo>
                      <a:pt x="52436" y="90286"/>
                      <a:pt x="520219" y="19906"/>
                      <a:pt x="601711" y="5619"/>
                    </a:cubicBezTo>
                    <a:cubicBezTo>
                      <a:pt x="683203" y="-8668"/>
                      <a:pt x="493761" y="8794"/>
                      <a:pt x="493761" y="8794"/>
                    </a:cubicBezTo>
                    <a:lnTo>
                      <a:pt x="823961" y="5619"/>
                    </a:lnTo>
                    <a:cubicBezTo>
                      <a:pt x="869469" y="4561"/>
                      <a:pt x="766811" y="2444"/>
                      <a:pt x="766811" y="2444"/>
                    </a:cubicBezTo>
                    <a:lnTo>
                      <a:pt x="992236" y="8794"/>
                    </a:lnTo>
                    <a:cubicBezTo>
                      <a:pt x="1022398" y="10381"/>
                      <a:pt x="911803" y="5619"/>
                      <a:pt x="947786" y="11969"/>
                    </a:cubicBezTo>
                    <a:cubicBezTo>
                      <a:pt x="983769" y="18319"/>
                      <a:pt x="1152044" y="37898"/>
                      <a:pt x="1208136" y="46894"/>
                    </a:cubicBezTo>
                    <a:cubicBezTo>
                      <a:pt x="1264228" y="55890"/>
                      <a:pt x="1275869" y="62769"/>
                      <a:pt x="1284336" y="65944"/>
                    </a:cubicBezTo>
                    <a:cubicBezTo>
                      <a:pt x="1292803" y="69119"/>
                      <a:pt x="1259465" y="62769"/>
                      <a:pt x="1258936" y="65944"/>
                    </a:cubicBezTo>
                    <a:cubicBezTo>
                      <a:pt x="1258407" y="69119"/>
                      <a:pt x="1284865" y="71236"/>
                      <a:pt x="1281161" y="84994"/>
                    </a:cubicBezTo>
                    <a:cubicBezTo>
                      <a:pt x="1277457" y="98752"/>
                      <a:pt x="1243061" y="150082"/>
                      <a:pt x="1236711" y="148494"/>
                    </a:cubicBezTo>
                    <a:cubicBezTo>
                      <a:pt x="1230361" y="146907"/>
                      <a:pt x="1273223" y="91344"/>
                      <a:pt x="1243061" y="75469"/>
                    </a:cubicBezTo>
                    <a:cubicBezTo>
                      <a:pt x="1212899" y="59594"/>
                      <a:pt x="1172153" y="62769"/>
                      <a:pt x="1055736" y="53244"/>
                    </a:cubicBezTo>
                    <a:cubicBezTo>
                      <a:pt x="939319" y="43719"/>
                      <a:pt x="591128" y="24140"/>
                      <a:pt x="544561" y="18319"/>
                    </a:cubicBezTo>
                    <a:cubicBezTo>
                      <a:pt x="497994" y="12498"/>
                      <a:pt x="765753" y="18848"/>
                      <a:pt x="776336" y="18319"/>
                    </a:cubicBezTo>
                    <a:cubicBezTo>
                      <a:pt x="786919" y="17790"/>
                      <a:pt x="698548" y="13027"/>
                      <a:pt x="608061" y="15144"/>
                    </a:cubicBezTo>
                    <a:cubicBezTo>
                      <a:pt x="517574" y="17261"/>
                      <a:pt x="282094" y="28373"/>
                      <a:pt x="233411" y="31019"/>
                    </a:cubicBezTo>
                    <a:cubicBezTo>
                      <a:pt x="184728" y="33665"/>
                      <a:pt x="354061" y="21494"/>
                      <a:pt x="315961" y="31019"/>
                    </a:cubicBezTo>
                    <a:cubicBezTo>
                      <a:pt x="277861" y="40544"/>
                      <a:pt x="-42814" y="98752"/>
                      <a:pt x="4811" y="945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7" name="フリーフォーム 686">
                <a:extLst>
                  <a:ext uri="{FF2B5EF4-FFF2-40B4-BE49-F238E27FC236}">
                    <a16:creationId xmlns:a16="http://schemas.microsoft.com/office/drawing/2014/main" id="{54927D2F-94D3-03FE-1BF5-6E58B7F8B093}"/>
                  </a:ext>
                </a:extLst>
              </p:cNvPr>
              <p:cNvSpPr/>
              <p:nvPr/>
            </p:nvSpPr>
            <p:spPr>
              <a:xfrm>
                <a:off x="5597493" y="6487970"/>
                <a:ext cx="258249" cy="154638"/>
              </a:xfrm>
              <a:custGeom>
                <a:avLst/>
                <a:gdLst>
                  <a:gd name="connsiteX0" fmla="*/ 32 w 258249"/>
                  <a:gd name="connsiteY0" fmla="*/ 103330 h 154638"/>
                  <a:gd name="connsiteX1" fmla="*/ 120682 w 258249"/>
                  <a:gd name="connsiteY1" fmla="*/ 55705 h 154638"/>
                  <a:gd name="connsiteX2" fmla="*/ 133382 w 258249"/>
                  <a:gd name="connsiteY2" fmla="*/ 1730 h 154638"/>
                  <a:gd name="connsiteX3" fmla="*/ 228632 w 258249"/>
                  <a:gd name="connsiteY3" fmla="*/ 93805 h 154638"/>
                  <a:gd name="connsiteX4" fmla="*/ 203232 w 258249"/>
                  <a:gd name="connsiteY4" fmla="*/ 52530 h 154638"/>
                  <a:gd name="connsiteX5" fmla="*/ 257207 w 258249"/>
                  <a:gd name="connsiteY5" fmla="*/ 154130 h 154638"/>
                  <a:gd name="connsiteX6" fmla="*/ 146082 w 258249"/>
                  <a:gd name="connsiteY6" fmla="*/ 1730 h 154638"/>
                  <a:gd name="connsiteX7" fmla="*/ 88932 w 258249"/>
                  <a:gd name="connsiteY7" fmla="*/ 68405 h 154638"/>
                  <a:gd name="connsiteX8" fmla="*/ 133382 w 258249"/>
                  <a:gd name="connsiteY8" fmla="*/ 14430 h 154638"/>
                  <a:gd name="connsiteX9" fmla="*/ 32 w 258249"/>
                  <a:gd name="connsiteY9" fmla="*/ 103330 h 15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8249" h="154638">
                    <a:moveTo>
                      <a:pt x="32" y="103330"/>
                    </a:moveTo>
                    <a:cubicBezTo>
                      <a:pt x="-2085" y="110209"/>
                      <a:pt x="98457" y="72638"/>
                      <a:pt x="120682" y="55705"/>
                    </a:cubicBezTo>
                    <a:cubicBezTo>
                      <a:pt x="142907" y="38772"/>
                      <a:pt x="115390" y="-4620"/>
                      <a:pt x="133382" y="1730"/>
                    </a:cubicBezTo>
                    <a:cubicBezTo>
                      <a:pt x="151374" y="8080"/>
                      <a:pt x="216990" y="85338"/>
                      <a:pt x="228632" y="93805"/>
                    </a:cubicBezTo>
                    <a:cubicBezTo>
                      <a:pt x="240274" y="102272"/>
                      <a:pt x="198470" y="42476"/>
                      <a:pt x="203232" y="52530"/>
                    </a:cubicBezTo>
                    <a:cubicBezTo>
                      <a:pt x="207995" y="62584"/>
                      <a:pt x="266732" y="162597"/>
                      <a:pt x="257207" y="154130"/>
                    </a:cubicBezTo>
                    <a:cubicBezTo>
                      <a:pt x="247682" y="145663"/>
                      <a:pt x="174128" y="16017"/>
                      <a:pt x="146082" y="1730"/>
                    </a:cubicBezTo>
                    <a:cubicBezTo>
                      <a:pt x="118036" y="-12558"/>
                      <a:pt x="91049" y="66288"/>
                      <a:pt x="88932" y="68405"/>
                    </a:cubicBezTo>
                    <a:cubicBezTo>
                      <a:pt x="86815" y="70522"/>
                      <a:pt x="141849" y="9667"/>
                      <a:pt x="133382" y="14430"/>
                    </a:cubicBezTo>
                    <a:cubicBezTo>
                      <a:pt x="124915" y="19193"/>
                      <a:pt x="2149" y="96451"/>
                      <a:pt x="32" y="1033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8" name="フリーフォーム 687">
                <a:extLst>
                  <a:ext uri="{FF2B5EF4-FFF2-40B4-BE49-F238E27FC236}">
                    <a16:creationId xmlns:a16="http://schemas.microsoft.com/office/drawing/2014/main" id="{DA80CFEF-AE17-79D7-D056-BD10300DCD2F}"/>
                  </a:ext>
                </a:extLst>
              </p:cNvPr>
              <p:cNvSpPr/>
              <p:nvPr/>
            </p:nvSpPr>
            <p:spPr>
              <a:xfrm>
                <a:off x="4546081" y="6575379"/>
                <a:ext cx="1213766" cy="273133"/>
              </a:xfrm>
              <a:custGeom>
                <a:avLst/>
                <a:gdLst>
                  <a:gd name="connsiteX0" fmla="*/ 19569 w 1213766"/>
                  <a:gd name="connsiteY0" fmla="*/ 92121 h 273133"/>
                  <a:gd name="connsiteX1" fmla="*/ 670444 w 1213766"/>
                  <a:gd name="connsiteY1" fmla="*/ 31796 h 273133"/>
                  <a:gd name="connsiteX2" fmla="*/ 752994 w 1213766"/>
                  <a:gd name="connsiteY2" fmla="*/ 28621 h 273133"/>
                  <a:gd name="connsiteX3" fmla="*/ 1153044 w 1213766"/>
                  <a:gd name="connsiteY3" fmla="*/ 34971 h 273133"/>
                  <a:gd name="connsiteX4" fmla="*/ 1127644 w 1213766"/>
                  <a:gd name="connsiteY4" fmla="*/ 31796 h 273133"/>
                  <a:gd name="connsiteX5" fmla="*/ 949844 w 1213766"/>
                  <a:gd name="connsiteY5" fmla="*/ 50846 h 273133"/>
                  <a:gd name="connsiteX6" fmla="*/ 689494 w 1213766"/>
                  <a:gd name="connsiteY6" fmla="*/ 107996 h 273133"/>
                  <a:gd name="connsiteX7" fmla="*/ 794269 w 1213766"/>
                  <a:gd name="connsiteY7" fmla="*/ 98471 h 273133"/>
                  <a:gd name="connsiteX8" fmla="*/ 413269 w 1213766"/>
                  <a:gd name="connsiteY8" fmla="*/ 196896 h 273133"/>
                  <a:gd name="connsiteX9" fmla="*/ 308494 w 1213766"/>
                  <a:gd name="connsiteY9" fmla="*/ 273096 h 273133"/>
                  <a:gd name="connsiteX10" fmla="*/ 527569 w 1213766"/>
                  <a:gd name="connsiteY10" fmla="*/ 187371 h 273133"/>
                  <a:gd name="connsiteX11" fmla="*/ 1038744 w 1213766"/>
                  <a:gd name="connsiteY11" fmla="*/ 50846 h 273133"/>
                  <a:gd name="connsiteX12" fmla="*/ 956194 w 1213766"/>
                  <a:gd name="connsiteY12" fmla="*/ 76246 h 273133"/>
                  <a:gd name="connsiteX13" fmla="*/ 1213369 w 1213766"/>
                  <a:gd name="connsiteY13" fmla="*/ 47671 h 273133"/>
                  <a:gd name="connsiteX14" fmla="*/ 1019694 w 1213766"/>
                  <a:gd name="connsiteY14" fmla="*/ 41321 h 273133"/>
                  <a:gd name="connsiteX15" fmla="*/ 476769 w 1213766"/>
                  <a:gd name="connsiteY15" fmla="*/ 34971 h 273133"/>
                  <a:gd name="connsiteX16" fmla="*/ 791094 w 1213766"/>
                  <a:gd name="connsiteY16" fmla="*/ 28621 h 273133"/>
                  <a:gd name="connsiteX17" fmla="*/ 476769 w 1213766"/>
                  <a:gd name="connsiteY17" fmla="*/ 46 h 273133"/>
                  <a:gd name="connsiteX18" fmla="*/ 873644 w 1213766"/>
                  <a:gd name="connsiteY18" fmla="*/ 22271 h 273133"/>
                  <a:gd name="connsiteX19" fmla="*/ 457719 w 1213766"/>
                  <a:gd name="connsiteY19" fmla="*/ 34971 h 273133"/>
                  <a:gd name="connsiteX20" fmla="*/ 194194 w 1213766"/>
                  <a:gd name="connsiteY20" fmla="*/ 50846 h 273133"/>
                  <a:gd name="connsiteX21" fmla="*/ 19569 w 1213766"/>
                  <a:gd name="connsiteY21" fmla="*/ 92121 h 273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13766" h="273133">
                    <a:moveTo>
                      <a:pt x="19569" y="92121"/>
                    </a:moveTo>
                    <a:cubicBezTo>
                      <a:pt x="98944" y="88946"/>
                      <a:pt x="548207" y="42379"/>
                      <a:pt x="670444" y="31796"/>
                    </a:cubicBezTo>
                    <a:cubicBezTo>
                      <a:pt x="792681" y="21213"/>
                      <a:pt x="752994" y="28621"/>
                      <a:pt x="752994" y="28621"/>
                    </a:cubicBezTo>
                    <a:lnTo>
                      <a:pt x="1153044" y="34971"/>
                    </a:lnTo>
                    <a:cubicBezTo>
                      <a:pt x="1215486" y="35500"/>
                      <a:pt x="1161511" y="29150"/>
                      <a:pt x="1127644" y="31796"/>
                    </a:cubicBezTo>
                    <a:cubicBezTo>
                      <a:pt x="1093777" y="34442"/>
                      <a:pt x="1022869" y="38146"/>
                      <a:pt x="949844" y="50846"/>
                    </a:cubicBezTo>
                    <a:cubicBezTo>
                      <a:pt x="876819" y="63546"/>
                      <a:pt x="715423" y="100059"/>
                      <a:pt x="689494" y="107996"/>
                    </a:cubicBezTo>
                    <a:cubicBezTo>
                      <a:pt x="663565" y="115933"/>
                      <a:pt x="840306" y="83654"/>
                      <a:pt x="794269" y="98471"/>
                    </a:cubicBezTo>
                    <a:cubicBezTo>
                      <a:pt x="748232" y="113288"/>
                      <a:pt x="494232" y="167792"/>
                      <a:pt x="413269" y="196896"/>
                    </a:cubicBezTo>
                    <a:cubicBezTo>
                      <a:pt x="332307" y="226000"/>
                      <a:pt x="289444" y="274683"/>
                      <a:pt x="308494" y="273096"/>
                    </a:cubicBezTo>
                    <a:cubicBezTo>
                      <a:pt x="327544" y="271509"/>
                      <a:pt x="405861" y="224413"/>
                      <a:pt x="527569" y="187371"/>
                    </a:cubicBezTo>
                    <a:cubicBezTo>
                      <a:pt x="649277" y="150329"/>
                      <a:pt x="967307" y="69367"/>
                      <a:pt x="1038744" y="50846"/>
                    </a:cubicBezTo>
                    <a:cubicBezTo>
                      <a:pt x="1110181" y="32325"/>
                      <a:pt x="927090" y="76775"/>
                      <a:pt x="956194" y="76246"/>
                    </a:cubicBezTo>
                    <a:cubicBezTo>
                      <a:pt x="985298" y="75717"/>
                      <a:pt x="1202786" y="53492"/>
                      <a:pt x="1213369" y="47671"/>
                    </a:cubicBezTo>
                    <a:cubicBezTo>
                      <a:pt x="1223952" y="41850"/>
                      <a:pt x="1019694" y="41321"/>
                      <a:pt x="1019694" y="41321"/>
                    </a:cubicBezTo>
                    <a:lnTo>
                      <a:pt x="476769" y="34971"/>
                    </a:lnTo>
                    <a:cubicBezTo>
                      <a:pt x="438669" y="32854"/>
                      <a:pt x="791094" y="34442"/>
                      <a:pt x="791094" y="28621"/>
                    </a:cubicBezTo>
                    <a:cubicBezTo>
                      <a:pt x="791094" y="22800"/>
                      <a:pt x="463011" y="1104"/>
                      <a:pt x="476769" y="46"/>
                    </a:cubicBezTo>
                    <a:cubicBezTo>
                      <a:pt x="490527" y="-1012"/>
                      <a:pt x="876819" y="16450"/>
                      <a:pt x="873644" y="22271"/>
                    </a:cubicBezTo>
                    <a:cubicBezTo>
                      <a:pt x="870469" y="28092"/>
                      <a:pt x="570961" y="30208"/>
                      <a:pt x="457719" y="34971"/>
                    </a:cubicBezTo>
                    <a:cubicBezTo>
                      <a:pt x="344477" y="39733"/>
                      <a:pt x="265102" y="41321"/>
                      <a:pt x="194194" y="50846"/>
                    </a:cubicBezTo>
                    <a:cubicBezTo>
                      <a:pt x="123286" y="60371"/>
                      <a:pt x="-59806" y="95296"/>
                      <a:pt x="19569" y="921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9" name="フリーフォーム 688">
                <a:extLst>
                  <a:ext uri="{FF2B5EF4-FFF2-40B4-BE49-F238E27FC236}">
                    <a16:creationId xmlns:a16="http://schemas.microsoft.com/office/drawing/2014/main" id="{7431A8FA-AC71-C300-F7EF-E5BBDCF04A5D}"/>
                  </a:ext>
                </a:extLst>
              </p:cNvPr>
              <p:cNvSpPr/>
              <p:nvPr/>
            </p:nvSpPr>
            <p:spPr>
              <a:xfrm>
                <a:off x="6299265" y="6875414"/>
                <a:ext cx="127206" cy="290817"/>
              </a:xfrm>
              <a:custGeom>
                <a:avLst/>
                <a:gdLst>
                  <a:gd name="connsiteX0" fmla="*/ 126935 w 127206"/>
                  <a:gd name="connsiteY0" fmla="*/ 1636 h 290817"/>
                  <a:gd name="connsiteX1" fmla="*/ 57085 w 127206"/>
                  <a:gd name="connsiteY1" fmla="*/ 173086 h 290817"/>
                  <a:gd name="connsiteX2" fmla="*/ 76135 w 127206"/>
                  <a:gd name="connsiteY2" fmla="*/ 138161 h 290817"/>
                  <a:gd name="connsiteX3" fmla="*/ 9460 w 127206"/>
                  <a:gd name="connsiteY3" fmla="*/ 252461 h 290817"/>
                  <a:gd name="connsiteX4" fmla="*/ 3110 w 127206"/>
                  <a:gd name="connsiteY4" fmla="*/ 287386 h 290817"/>
                  <a:gd name="connsiteX5" fmla="*/ 34860 w 127206"/>
                  <a:gd name="connsiteY5" fmla="*/ 179436 h 290817"/>
                  <a:gd name="connsiteX6" fmla="*/ 69785 w 127206"/>
                  <a:gd name="connsiteY6" fmla="*/ 58786 h 290817"/>
                  <a:gd name="connsiteX7" fmla="*/ 53910 w 127206"/>
                  <a:gd name="connsiteY7" fmla="*/ 160386 h 290817"/>
                  <a:gd name="connsiteX8" fmla="*/ 98360 w 127206"/>
                  <a:gd name="connsiteY8" fmla="*/ 65136 h 290817"/>
                  <a:gd name="connsiteX9" fmla="*/ 82485 w 127206"/>
                  <a:gd name="connsiteY9" fmla="*/ 84186 h 290817"/>
                  <a:gd name="connsiteX10" fmla="*/ 126935 w 127206"/>
                  <a:gd name="connsiteY10" fmla="*/ 1636 h 290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7206" h="290817">
                    <a:moveTo>
                      <a:pt x="126935" y="1636"/>
                    </a:moveTo>
                    <a:cubicBezTo>
                      <a:pt x="122702" y="16453"/>
                      <a:pt x="65552" y="150332"/>
                      <a:pt x="57085" y="173086"/>
                    </a:cubicBezTo>
                    <a:cubicBezTo>
                      <a:pt x="48618" y="195840"/>
                      <a:pt x="84072" y="124932"/>
                      <a:pt x="76135" y="138161"/>
                    </a:cubicBezTo>
                    <a:cubicBezTo>
                      <a:pt x="68198" y="151390"/>
                      <a:pt x="21631" y="227590"/>
                      <a:pt x="9460" y="252461"/>
                    </a:cubicBezTo>
                    <a:cubicBezTo>
                      <a:pt x="-2711" y="277332"/>
                      <a:pt x="-1123" y="299557"/>
                      <a:pt x="3110" y="287386"/>
                    </a:cubicBezTo>
                    <a:cubicBezTo>
                      <a:pt x="7343" y="275215"/>
                      <a:pt x="23748" y="217536"/>
                      <a:pt x="34860" y="179436"/>
                    </a:cubicBezTo>
                    <a:cubicBezTo>
                      <a:pt x="45972" y="141336"/>
                      <a:pt x="66610" y="61961"/>
                      <a:pt x="69785" y="58786"/>
                    </a:cubicBezTo>
                    <a:cubicBezTo>
                      <a:pt x="72960" y="55611"/>
                      <a:pt x="49148" y="159328"/>
                      <a:pt x="53910" y="160386"/>
                    </a:cubicBezTo>
                    <a:cubicBezTo>
                      <a:pt x="58672" y="161444"/>
                      <a:pt x="93597" y="77836"/>
                      <a:pt x="98360" y="65136"/>
                    </a:cubicBezTo>
                    <a:cubicBezTo>
                      <a:pt x="103123" y="52436"/>
                      <a:pt x="80368" y="91065"/>
                      <a:pt x="82485" y="84186"/>
                    </a:cubicBezTo>
                    <a:cubicBezTo>
                      <a:pt x="84602" y="77307"/>
                      <a:pt x="131168" y="-13181"/>
                      <a:pt x="126935" y="16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0" name="フリーフォーム 689">
                <a:extLst>
                  <a:ext uri="{FF2B5EF4-FFF2-40B4-BE49-F238E27FC236}">
                    <a16:creationId xmlns:a16="http://schemas.microsoft.com/office/drawing/2014/main" id="{3D2C55BB-EA03-A491-A0D5-2D52264F9447}"/>
                  </a:ext>
                </a:extLst>
              </p:cNvPr>
              <p:cNvSpPr/>
              <p:nvPr/>
            </p:nvSpPr>
            <p:spPr>
              <a:xfrm>
                <a:off x="4202960" y="6586654"/>
                <a:ext cx="636106" cy="398641"/>
              </a:xfrm>
              <a:custGeom>
                <a:avLst/>
                <a:gdLst>
                  <a:gd name="connsiteX0" fmla="*/ 632565 w 636106"/>
                  <a:gd name="connsiteY0" fmla="*/ 4646 h 398641"/>
                  <a:gd name="connsiteX1" fmla="*/ 388090 w 636106"/>
                  <a:gd name="connsiteY1" fmla="*/ 147521 h 398641"/>
                  <a:gd name="connsiteX2" fmla="*/ 403965 w 636106"/>
                  <a:gd name="connsiteY2" fmla="*/ 141171 h 398641"/>
                  <a:gd name="connsiteX3" fmla="*/ 226165 w 636106"/>
                  <a:gd name="connsiteY3" fmla="*/ 264996 h 398641"/>
                  <a:gd name="connsiteX4" fmla="*/ 95990 w 636106"/>
                  <a:gd name="connsiteY4" fmla="*/ 338021 h 398641"/>
                  <a:gd name="connsiteX5" fmla="*/ 740 w 636106"/>
                  <a:gd name="connsiteY5" fmla="*/ 398346 h 398641"/>
                  <a:gd name="connsiteX6" fmla="*/ 146790 w 636106"/>
                  <a:gd name="connsiteY6" fmla="*/ 312621 h 398641"/>
                  <a:gd name="connsiteX7" fmla="*/ 372215 w 636106"/>
                  <a:gd name="connsiteY7" fmla="*/ 182446 h 398641"/>
                  <a:gd name="connsiteX8" fmla="*/ 296015 w 636106"/>
                  <a:gd name="connsiteY8" fmla="*/ 204671 h 398641"/>
                  <a:gd name="connsiteX9" fmla="*/ 429365 w 636106"/>
                  <a:gd name="connsiteY9" fmla="*/ 122121 h 398641"/>
                  <a:gd name="connsiteX10" fmla="*/ 391265 w 636106"/>
                  <a:gd name="connsiteY10" fmla="*/ 137996 h 398641"/>
                  <a:gd name="connsiteX11" fmla="*/ 521440 w 636106"/>
                  <a:gd name="connsiteY11" fmla="*/ 42746 h 398641"/>
                  <a:gd name="connsiteX12" fmla="*/ 632565 w 636106"/>
                  <a:gd name="connsiteY12" fmla="*/ 4646 h 398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36106" h="398641">
                    <a:moveTo>
                      <a:pt x="632565" y="4646"/>
                    </a:moveTo>
                    <a:cubicBezTo>
                      <a:pt x="610340" y="22108"/>
                      <a:pt x="426190" y="124767"/>
                      <a:pt x="388090" y="147521"/>
                    </a:cubicBezTo>
                    <a:cubicBezTo>
                      <a:pt x="349990" y="170275"/>
                      <a:pt x="430952" y="121592"/>
                      <a:pt x="403965" y="141171"/>
                    </a:cubicBezTo>
                    <a:cubicBezTo>
                      <a:pt x="376978" y="160750"/>
                      <a:pt x="277494" y="232188"/>
                      <a:pt x="226165" y="264996"/>
                    </a:cubicBezTo>
                    <a:cubicBezTo>
                      <a:pt x="174836" y="297804"/>
                      <a:pt x="133561" y="315796"/>
                      <a:pt x="95990" y="338021"/>
                    </a:cubicBezTo>
                    <a:cubicBezTo>
                      <a:pt x="58419" y="360246"/>
                      <a:pt x="-7727" y="402579"/>
                      <a:pt x="740" y="398346"/>
                    </a:cubicBezTo>
                    <a:cubicBezTo>
                      <a:pt x="9207" y="394113"/>
                      <a:pt x="146790" y="312621"/>
                      <a:pt x="146790" y="312621"/>
                    </a:cubicBezTo>
                    <a:cubicBezTo>
                      <a:pt x="208702" y="276638"/>
                      <a:pt x="347344" y="200438"/>
                      <a:pt x="372215" y="182446"/>
                    </a:cubicBezTo>
                    <a:cubicBezTo>
                      <a:pt x="397086" y="164454"/>
                      <a:pt x="286490" y="214725"/>
                      <a:pt x="296015" y="204671"/>
                    </a:cubicBezTo>
                    <a:cubicBezTo>
                      <a:pt x="305540" y="194617"/>
                      <a:pt x="413490" y="133234"/>
                      <a:pt x="429365" y="122121"/>
                    </a:cubicBezTo>
                    <a:cubicBezTo>
                      <a:pt x="445240" y="111009"/>
                      <a:pt x="375919" y="151225"/>
                      <a:pt x="391265" y="137996"/>
                    </a:cubicBezTo>
                    <a:cubicBezTo>
                      <a:pt x="406611" y="124767"/>
                      <a:pt x="475932" y="62325"/>
                      <a:pt x="521440" y="42746"/>
                    </a:cubicBezTo>
                    <a:cubicBezTo>
                      <a:pt x="566948" y="23167"/>
                      <a:pt x="654790" y="-12816"/>
                      <a:pt x="632565" y="46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1" name="フリーフォーム 690">
                <a:extLst>
                  <a:ext uri="{FF2B5EF4-FFF2-40B4-BE49-F238E27FC236}">
                    <a16:creationId xmlns:a16="http://schemas.microsoft.com/office/drawing/2014/main" id="{8A966854-CE22-C2B7-FC1A-4EDB069756C7}"/>
                  </a:ext>
                </a:extLst>
              </p:cNvPr>
              <p:cNvSpPr/>
              <p:nvPr/>
            </p:nvSpPr>
            <p:spPr>
              <a:xfrm>
                <a:off x="4232273" y="6548922"/>
                <a:ext cx="603902" cy="417264"/>
              </a:xfrm>
              <a:custGeom>
                <a:avLst/>
                <a:gdLst>
                  <a:gd name="connsiteX0" fmla="*/ 603252 w 603902"/>
                  <a:gd name="connsiteY0" fmla="*/ 1103 h 417264"/>
                  <a:gd name="connsiteX1" fmla="*/ 200027 w 603902"/>
                  <a:gd name="connsiteY1" fmla="*/ 283678 h 417264"/>
                  <a:gd name="connsiteX2" fmla="*/ 2 w 603902"/>
                  <a:gd name="connsiteY2" fmla="*/ 417028 h 417264"/>
                  <a:gd name="connsiteX3" fmla="*/ 203202 w 603902"/>
                  <a:gd name="connsiteY3" fmla="*/ 312253 h 417264"/>
                  <a:gd name="connsiteX4" fmla="*/ 384177 w 603902"/>
                  <a:gd name="connsiteY4" fmla="*/ 169378 h 417264"/>
                  <a:gd name="connsiteX5" fmla="*/ 295277 w 603902"/>
                  <a:gd name="connsiteY5" fmla="*/ 185253 h 417264"/>
                  <a:gd name="connsiteX6" fmla="*/ 603252 w 603902"/>
                  <a:gd name="connsiteY6" fmla="*/ 1103 h 417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3902" h="417264">
                    <a:moveTo>
                      <a:pt x="603252" y="1103"/>
                    </a:moveTo>
                    <a:cubicBezTo>
                      <a:pt x="587377" y="17507"/>
                      <a:pt x="300569" y="214357"/>
                      <a:pt x="200027" y="283678"/>
                    </a:cubicBezTo>
                    <a:cubicBezTo>
                      <a:pt x="99485" y="352999"/>
                      <a:pt x="-527" y="412266"/>
                      <a:pt x="2" y="417028"/>
                    </a:cubicBezTo>
                    <a:cubicBezTo>
                      <a:pt x="531" y="421791"/>
                      <a:pt x="139173" y="353528"/>
                      <a:pt x="203202" y="312253"/>
                    </a:cubicBezTo>
                    <a:cubicBezTo>
                      <a:pt x="267231" y="270978"/>
                      <a:pt x="368831" y="190545"/>
                      <a:pt x="384177" y="169378"/>
                    </a:cubicBezTo>
                    <a:cubicBezTo>
                      <a:pt x="399523" y="148211"/>
                      <a:pt x="250827" y="214357"/>
                      <a:pt x="295277" y="185253"/>
                    </a:cubicBezTo>
                    <a:cubicBezTo>
                      <a:pt x="339727" y="156149"/>
                      <a:pt x="619127" y="-15301"/>
                      <a:pt x="603252" y="1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 691">
                <a:extLst>
                  <a:ext uri="{FF2B5EF4-FFF2-40B4-BE49-F238E27FC236}">
                    <a16:creationId xmlns:a16="http://schemas.microsoft.com/office/drawing/2014/main" id="{BE6B5676-742D-E4B3-16CA-31F90002C8FA}"/>
                  </a:ext>
                </a:extLst>
              </p:cNvPr>
              <p:cNvSpPr/>
              <p:nvPr/>
            </p:nvSpPr>
            <p:spPr>
              <a:xfrm>
                <a:off x="5509503" y="6667451"/>
                <a:ext cx="228536" cy="292499"/>
              </a:xfrm>
              <a:custGeom>
                <a:avLst/>
                <a:gdLst>
                  <a:gd name="connsiteX0" fmla="*/ 2297 w 228536"/>
                  <a:gd name="connsiteY0" fmla="*/ 49 h 292499"/>
                  <a:gd name="connsiteX1" fmla="*/ 135647 w 228536"/>
                  <a:gd name="connsiteY1" fmla="*/ 15924 h 292499"/>
                  <a:gd name="connsiteX2" fmla="*/ 141997 w 228536"/>
                  <a:gd name="connsiteY2" fmla="*/ 47674 h 292499"/>
                  <a:gd name="connsiteX3" fmla="*/ 227722 w 228536"/>
                  <a:gd name="connsiteY3" fmla="*/ 107999 h 292499"/>
                  <a:gd name="connsiteX4" fmla="*/ 186447 w 228536"/>
                  <a:gd name="connsiteY4" fmla="*/ 111174 h 292499"/>
                  <a:gd name="connsiteX5" fmla="*/ 208672 w 228536"/>
                  <a:gd name="connsiteY5" fmla="*/ 120699 h 292499"/>
                  <a:gd name="connsiteX6" fmla="*/ 186447 w 228536"/>
                  <a:gd name="connsiteY6" fmla="*/ 174674 h 292499"/>
                  <a:gd name="connsiteX7" fmla="*/ 199147 w 228536"/>
                  <a:gd name="connsiteY7" fmla="*/ 292149 h 292499"/>
                  <a:gd name="connsiteX8" fmla="*/ 189622 w 228536"/>
                  <a:gd name="connsiteY8" fmla="*/ 209599 h 292499"/>
                  <a:gd name="connsiteX9" fmla="*/ 186447 w 228536"/>
                  <a:gd name="connsiteY9" fmla="*/ 171499 h 292499"/>
                  <a:gd name="connsiteX10" fmla="*/ 218197 w 228536"/>
                  <a:gd name="connsiteY10" fmla="*/ 117524 h 292499"/>
                  <a:gd name="connsiteX11" fmla="*/ 141997 w 228536"/>
                  <a:gd name="connsiteY11" fmla="*/ 44499 h 292499"/>
                  <a:gd name="connsiteX12" fmla="*/ 157872 w 228536"/>
                  <a:gd name="connsiteY12" fmla="*/ 69899 h 292499"/>
                  <a:gd name="connsiteX13" fmla="*/ 91197 w 228536"/>
                  <a:gd name="connsiteY13" fmla="*/ 34974 h 292499"/>
                  <a:gd name="connsiteX14" fmla="*/ 91197 w 228536"/>
                  <a:gd name="connsiteY14" fmla="*/ 82599 h 292499"/>
                  <a:gd name="connsiteX15" fmla="*/ 161047 w 228536"/>
                  <a:gd name="connsiteY15" fmla="*/ 54024 h 292499"/>
                  <a:gd name="connsiteX16" fmla="*/ 167397 w 228536"/>
                  <a:gd name="connsiteY16" fmla="*/ 54024 h 292499"/>
                  <a:gd name="connsiteX17" fmla="*/ 59447 w 228536"/>
                  <a:gd name="connsiteY17" fmla="*/ 12749 h 292499"/>
                  <a:gd name="connsiteX18" fmla="*/ 2297 w 228536"/>
                  <a:gd name="connsiteY18" fmla="*/ 49 h 292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8536" h="292499">
                    <a:moveTo>
                      <a:pt x="2297" y="49"/>
                    </a:moveTo>
                    <a:cubicBezTo>
                      <a:pt x="14997" y="578"/>
                      <a:pt x="112364" y="7987"/>
                      <a:pt x="135647" y="15924"/>
                    </a:cubicBezTo>
                    <a:cubicBezTo>
                      <a:pt x="158930" y="23862"/>
                      <a:pt x="126651" y="32328"/>
                      <a:pt x="141997" y="47674"/>
                    </a:cubicBezTo>
                    <a:cubicBezTo>
                      <a:pt x="157343" y="63020"/>
                      <a:pt x="220314" y="97416"/>
                      <a:pt x="227722" y="107999"/>
                    </a:cubicBezTo>
                    <a:cubicBezTo>
                      <a:pt x="235130" y="118582"/>
                      <a:pt x="189622" y="109057"/>
                      <a:pt x="186447" y="111174"/>
                    </a:cubicBezTo>
                    <a:cubicBezTo>
                      <a:pt x="183272" y="113291"/>
                      <a:pt x="208672" y="110116"/>
                      <a:pt x="208672" y="120699"/>
                    </a:cubicBezTo>
                    <a:cubicBezTo>
                      <a:pt x="208672" y="131282"/>
                      <a:pt x="188035" y="146099"/>
                      <a:pt x="186447" y="174674"/>
                    </a:cubicBezTo>
                    <a:cubicBezTo>
                      <a:pt x="184860" y="203249"/>
                      <a:pt x="198618" y="286328"/>
                      <a:pt x="199147" y="292149"/>
                    </a:cubicBezTo>
                    <a:cubicBezTo>
                      <a:pt x="199676" y="297970"/>
                      <a:pt x="191739" y="229707"/>
                      <a:pt x="189622" y="209599"/>
                    </a:cubicBezTo>
                    <a:cubicBezTo>
                      <a:pt x="187505" y="189491"/>
                      <a:pt x="181684" y="186845"/>
                      <a:pt x="186447" y="171499"/>
                    </a:cubicBezTo>
                    <a:cubicBezTo>
                      <a:pt x="191210" y="156153"/>
                      <a:pt x="225605" y="138691"/>
                      <a:pt x="218197" y="117524"/>
                    </a:cubicBezTo>
                    <a:cubicBezTo>
                      <a:pt x="210789" y="96357"/>
                      <a:pt x="152051" y="52436"/>
                      <a:pt x="141997" y="44499"/>
                    </a:cubicBezTo>
                    <a:cubicBezTo>
                      <a:pt x="131943" y="36562"/>
                      <a:pt x="166339" y="71486"/>
                      <a:pt x="157872" y="69899"/>
                    </a:cubicBezTo>
                    <a:cubicBezTo>
                      <a:pt x="149405" y="68312"/>
                      <a:pt x="102309" y="32857"/>
                      <a:pt x="91197" y="34974"/>
                    </a:cubicBezTo>
                    <a:cubicBezTo>
                      <a:pt x="80085" y="37091"/>
                      <a:pt x="79555" y="79424"/>
                      <a:pt x="91197" y="82599"/>
                    </a:cubicBezTo>
                    <a:cubicBezTo>
                      <a:pt x="102839" y="85774"/>
                      <a:pt x="148347" y="58787"/>
                      <a:pt x="161047" y="54024"/>
                    </a:cubicBezTo>
                    <a:cubicBezTo>
                      <a:pt x="173747" y="49261"/>
                      <a:pt x="184330" y="60903"/>
                      <a:pt x="167397" y="54024"/>
                    </a:cubicBezTo>
                    <a:cubicBezTo>
                      <a:pt x="150464" y="47145"/>
                      <a:pt x="86434" y="22274"/>
                      <a:pt x="59447" y="12749"/>
                    </a:cubicBezTo>
                    <a:cubicBezTo>
                      <a:pt x="32460" y="3224"/>
                      <a:pt x="-10403" y="-480"/>
                      <a:pt x="2297" y="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3" name="フリーフォーム 692">
                <a:extLst>
                  <a:ext uri="{FF2B5EF4-FFF2-40B4-BE49-F238E27FC236}">
                    <a16:creationId xmlns:a16="http://schemas.microsoft.com/office/drawing/2014/main" id="{B679D149-BE16-AC39-00CE-F3A9BB1E9A67}"/>
                  </a:ext>
                </a:extLst>
              </p:cNvPr>
              <p:cNvSpPr/>
              <p:nvPr/>
            </p:nvSpPr>
            <p:spPr>
              <a:xfrm>
                <a:off x="5561517" y="6656504"/>
                <a:ext cx="78807" cy="265094"/>
              </a:xfrm>
              <a:custGeom>
                <a:avLst/>
                <a:gdLst>
                  <a:gd name="connsiteX0" fmla="*/ 10608 w 78807"/>
                  <a:gd name="connsiteY0" fmla="*/ 1471 h 265094"/>
                  <a:gd name="connsiteX1" fmla="*/ 39183 w 78807"/>
                  <a:gd name="connsiteY1" fmla="*/ 125296 h 265094"/>
                  <a:gd name="connsiteX2" fmla="*/ 77283 w 78807"/>
                  <a:gd name="connsiteY2" fmla="*/ 264996 h 265094"/>
                  <a:gd name="connsiteX3" fmla="*/ 70933 w 78807"/>
                  <a:gd name="connsiteY3" fmla="*/ 147521 h 265094"/>
                  <a:gd name="connsiteX4" fmla="*/ 67758 w 78807"/>
                  <a:gd name="connsiteY4" fmla="*/ 147521 h 265094"/>
                  <a:gd name="connsiteX5" fmla="*/ 20133 w 78807"/>
                  <a:gd name="connsiteY5" fmla="*/ 84021 h 265094"/>
                  <a:gd name="connsiteX6" fmla="*/ 1083 w 78807"/>
                  <a:gd name="connsiteY6" fmla="*/ 84021 h 265094"/>
                  <a:gd name="connsiteX7" fmla="*/ 4258 w 78807"/>
                  <a:gd name="connsiteY7" fmla="*/ 58621 h 265094"/>
                  <a:gd name="connsiteX8" fmla="*/ 10608 w 78807"/>
                  <a:gd name="connsiteY8" fmla="*/ 1471 h 2650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8807" h="265094">
                    <a:moveTo>
                      <a:pt x="10608" y="1471"/>
                    </a:moveTo>
                    <a:cubicBezTo>
                      <a:pt x="16429" y="12583"/>
                      <a:pt x="28071" y="81375"/>
                      <a:pt x="39183" y="125296"/>
                    </a:cubicBezTo>
                    <a:cubicBezTo>
                      <a:pt x="50295" y="169217"/>
                      <a:pt x="71991" y="261292"/>
                      <a:pt x="77283" y="264996"/>
                    </a:cubicBezTo>
                    <a:cubicBezTo>
                      <a:pt x="82575" y="268700"/>
                      <a:pt x="72520" y="167100"/>
                      <a:pt x="70933" y="147521"/>
                    </a:cubicBezTo>
                    <a:cubicBezTo>
                      <a:pt x="69346" y="127942"/>
                      <a:pt x="76225" y="158104"/>
                      <a:pt x="67758" y="147521"/>
                    </a:cubicBezTo>
                    <a:cubicBezTo>
                      <a:pt x="59291" y="136938"/>
                      <a:pt x="31245" y="94604"/>
                      <a:pt x="20133" y="84021"/>
                    </a:cubicBezTo>
                    <a:cubicBezTo>
                      <a:pt x="9021" y="73438"/>
                      <a:pt x="3729" y="88254"/>
                      <a:pt x="1083" y="84021"/>
                    </a:cubicBezTo>
                    <a:cubicBezTo>
                      <a:pt x="-1563" y="79788"/>
                      <a:pt x="1083" y="71850"/>
                      <a:pt x="4258" y="58621"/>
                    </a:cubicBezTo>
                    <a:cubicBezTo>
                      <a:pt x="7433" y="45392"/>
                      <a:pt x="4787" y="-9641"/>
                      <a:pt x="10608" y="14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4" name="フリーフォーム 693">
                <a:extLst>
                  <a:ext uri="{FF2B5EF4-FFF2-40B4-BE49-F238E27FC236}">
                    <a16:creationId xmlns:a16="http://schemas.microsoft.com/office/drawing/2014/main" id="{F0A22F73-60B5-ED1D-091F-EB2FCB3BEF35}"/>
                  </a:ext>
                </a:extLst>
              </p:cNvPr>
              <p:cNvSpPr/>
              <p:nvPr/>
            </p:nvSpPr>
            <p:spPr>
              <a:xfrm>
                <a:off x="5651495" y="6698964"/>
                <a:ext cx="95917" cy="262156"/>
              </a:xfrm>
              <a:custGeom>
                <a:avLst/>
                <a:gdLst>
                  <a:gd name="connsiteX0" fmla="*/ 5 w 95917"/>
                  <a:gd name="connsiteY0" fmla="*/ 286 h 262156"/>
                  <a:gd name="connsiteX1" fmla="*/ 50805 w 95917"/>
                  <a:gd name="connsiteY1" fmla="*/ 120936 h 262156"/>
                  <a:gd name="connsiteX2" fmla="*/ 88905 w 95917"/>
                  <a:gd name="connsiteY2" fmla="*/ 105061 h 262156"/>
                  <a:gd name="connsiteX3" fmla="*/ 92080 w 95917"/>
                  <a:gd name="connsiteY3" fmla="*/ 136811 h 262156"/>
                  <a:gd name="connsiteX4" fmla="*/ 47630 w 95917"/>
                  <a:gd name="connsiteY4" fmla="*/ 260636 h 262156"/>
                  <a:gd name="connsiteX5" fmla="*/ 50805 w 95917"/>
                  <a:gd name="connsiteY5" fmla="*/ 203486 h 262156"/>
                  <a:gd name="connsiteX6" fmla="*/ 66680 w 95917"/>
                  <a:gd name="connsiteY6" fmla="*/ 168561 h 262156"/>
                  <a:gd name="connsiteX7" fmla="*/ 73030 w 95917"/>
                  <a:gd name="connsiteY7" fmla="*/ 184436 h 262156"/>
                  <a:gd name="connsiteX8" fmla="*/ 76205 w 95917"/>
                  <a:gd name="connsiteY8" fmla="*/ 105061 h 262156"/>
                  <a:gd name="connsiteX9" fmla="*/ 53980 w 95917"/>
                  <a:gd name="connsiteY9" fmla="*/ 73311 h 262156"/>
                  <a:gd name="connsiteX10" fmla="*/ 53980 w 95917"/>
                  <a:gd name="connsiteY10" fmla="*/ 86011 h 262156"/>
                  <a:gd name="connsiteX11" fmla="*/ 5 w 95917"/>
                  <a:gd name="connsiteY11" fmla="*/ 286 h 262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5917" h="262156">
                    <a:moveTo>
                      <a:pt x="5" y="286"/>
                    </a:moveTo>
                    <a:cubicBezTo>
                      <a:pt x="-524" y="6107"/>
                      <a:pt x="35988" y="103474"/>
                      <a:pt x="50805" y="120936"/>
                    </a:cubicBezTo>
                    <a:cubicBezTo>
                      <a:pt x="65622" y="138398"/>
                      <a:pt x="88905" y="105061"/>
                      <a:pt x="88905" y="105061"/>
                    </a:cubicBezTo>
                    <a:cubicBezTo>
                      <a:pt x="95784" y="107707"/>
                      <a:pt x="98959" y="110882"/>
                      <a:pt x="92080" y="136811"/>
                    </a:cubicBezTo>
                    <a:cubicBezTo>
                      <a:pt x="85201" y="162740"/>
                      <a:pt x="54509" y="249524"/>
                      <a:pt x="47630" y="260636"/>
                    </a:cubicBezTo>
                    <a:cubicBezTo>
                      <a:pt x="40751" y="271748"/>
                      <a:pt x="47630" y="218832"/>
                      <a:pt x="50805" y="203486"/>
                    </a:cubicBezTo>
                    <a:cubicBezTo>
                      <a:pt x="53980" y="188140"/>
                      <a:pt x="62976" y="171736"/>
                      <a:pt x="66680" y="168561"/>
                    </a:cubicBezTo>
                    <a:cubicBezTo>
                      <a:pt x="70384" y="165386"/>
                      <a:pt x="71443" y="195019"/>
                      <a:pt x="73030" y="184436"/>
                    </a:cubicBezTo>
                    <a:cubicBezTo>
                      <a:pt x="74618" y="173853"/>
                      <a:pt x="79380" y="123582"/>
                      <a:pt x="76205" y="105061"/>
                    </a:cubicBezTo>
                    <a:cubicBezTo>
                      <a:pt x="73030" y="86540"/>
                      <a:pt x="57684" y="76486"/>
                      <a:pt x="53980" y="73311"/>
                    </a:cubicBezTo>
                    <a:cubicBezTo>
                      <a:pt x="50276" y="70136"/>
                      <a:pt x="58742" y="92890"/>
                      <a:pt x="53980" y="86011"/>
                    </a:cubicBezTo>
                    <a:cubicBezTo>
                      <a:pt x="49218" y="79132"/>
                      <a:pt x="534" y="-5535"/>
                      <a:pt x="5" y="2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5" name="フリーフォーム 694">
                <a:extLst>
                  <a:ext uri="{FF2B5EF4-FFF2-40B4-BE49-F238E27FC236}">
                    <a16:creationId xmlns:a16="http://schemas.microsoft.com/office/drawing/2014/main" id="{CB71A9CA-0ADC-0FB1-E968-DD689D20ED7C}"/>
                  </a:ext>
                </a:extLst>
              </p:cNvPr>
              <p:cNvSpPr/>
              <p:nvPr/>
            </p:nvSpPr>
            <p:spPr>
              <a:xfrm>
                <a:off x="5381394" y="6673548"/>
                <a:ext cx="92483" cy="257516"/>
              </a:xfrm>
              <a:custGeom>
                <a:avLst/>
                <a:gdLst>
                  <a:gd name="connsiteX0" fmla="*/ 231 w 92483"/>
                  <a:gd name="connsiteY0" fmla="*/ 302 h 257516"/>
                  <a:gd name="connsiteX1" fmla="*/ 51031 w 92483"/>
                  <a:gd name="connsiteY1" fmla="*/ 101902 h 257516"/>
                  <a:gd name="connsiteX2" fmla="*/ 76431 w 92483"/>
                  <a:gd name="connsiteY2" fmla="*/ 165402 h 257516"/>
                  <a:gd name="connsiteX3" fmla="*/ 82781 w 92483"/>
                  <a:gd name="connsiteY3" fmla="*/ 197152 h 257516"/>
                  <a:gd name="connsiteX4" fmla="*/ 82781 w 92483"/>
                  <a:gd name="connsiteY4" fmla="*/ 257477 h 257516"/>
                  <a:gd name="connsiteX5" fmla="*/ 92306 w 92483"/>
                  <a:gd name="connsiteY5" fmla="*/ 187627 h 257516"/>
                  <a:gd name="connsiteX6" fmla="*/ 73256 w 92483"/>
                  <a:gd name="connsiteY6" fmla="*/ 136827 h 257516"/>
                  <a:gd name="connsiteX7" fmla="*/ 231 w 92483"/>
                  <a:gd name="connsiteY7" fmla="*/ 302 h 257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2483" h="257516">
                    <a:moveTo>
                      <a:pt x="231" y="302"/>
                    </a:moveTo>
                    <a:cubicBezTo>
                      <a:pt x="-3473" y="-5519"/>
                      <a:pt x="38331" y="74385"/>
                      <a:pt x="51031" y="101902"/>
                    </a:cubicBezTo>
                    <a:cubicBezTo>
                      <a:pt x="63731" y="129419"/>
                      <a:pt x="71139" y="149527"/>
                      <a:pt x="76431" y="165402"/>
                    </a:cubicBezTo>
                    <a:cubicBezTo>
                      <a:pt x="81723" y="181277"/>
                      <a:pt x="81723" y="181806"/>
                      <a:pt x="82781" y="197152"/>
                    </a:cubicBezTo>
                    <a:cubicBezTo>
                      <a:pt x="83839" y="212498"/>
                      <a:pt x="81194" y="259064"/>
                      <a:pt x="82781" y="257477"/>
                    </a:cubicBezTo>
                    <a:cubicBezTo>
                      <a:pt x="84368" y="255890"/>
                      <a:pt x="93894" y="207735"/>
                      <a:pt x="92306" y="187627"/>
                    </a:cubicBezTo>
                    <a:cubicBezTo>
                      <a:pt x="90719" y="167519"/>
                      <a:pt x="85956" y="165931"/>
                      <a:pt x="73256" y="136827"/>
                    </a:cubicBezTo>
                    <a:cubicBezTo>
                      <a:pt x="60556" y="107723"/>
                      <a:pt x="3935" y="6123"/>
                      <a:pt x="231" y="3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 695">
                <a:extLst>
                  <a:ext uri="{FF2B5EF4-FFF2-40B4-BE49-F238E27FC236}">
                    <a16:creationId xmlns:a16="http://schemas.microsoft.com/office/drawing/2014/main" id="{316F03B7-A860-1F74-588E-F09A2CFB22A4}"/>
                  </a:ext>
                </a:extLst>
              </p:cNvPr>
              <p:cNvSpPr/>
              <p:nvPr/>
            </p:nvSpPr>
            <p:spPr>
              <a:xfrm>
                <a:off x="5273619" y="6676130"/>
                <a:ext cx="184618" cy="178699"/>
              </a:xfrm>
              <a:custGeom>
                <a:avLst/>
                <a:gdLst>
                  <a:gd name="connsiteX0" fmla="*/ 184206 w 184618"/>
                  <a:gd name="connsiteY0" fmla="*/ 895 h 178699"/>
                  <a:gd name="connsiteX1" fmla="*/ 60381 w 184618"/>
                  <a:gd name="connsiteY1" fmla="*/ 23120 h 178699"/>
                  <a:gd name="connsiteX2" fmla="*/ 47681 w 184618"/>
                  <a:gd name="connsiteY2" fmla="*/ 70745 h 178699"/>
                  <a:gd name="connsiteX3" fmla="*/ 63556 w 184618"/>
                  <a:gd name="connsiteY3" fmla="*/ 54870 h 178699"/>
                  <a:gd name="connsiteX4" fmla="*/ 41331 w 184618"/>
                  <a:gd name="connsiteY4" fmla="*/ 112020 h 178699"/>
                  <a:gd name="connsiteX5" fmla="*/ 56 w 184618"/>
                  <a:gd name="connsiteY5" fmla="*/ 178695 h 178699"/>
                  <a:gd name="connsiteX6" fmla="*/ 50856 w 184618"/>
                  <a:gd name="connsiteY6" fmla="*/ 108845 h 178699"/>
                  <a:gd name="connsiteX7" fmla="*/ 60381 w 184618"/>
                  <a:gd name="connsiteY7" fmla="*/ 45345 h 178699"/>
                  <a:gd name="connsiteX8" fmla="*/ 54031 w 184618"/>
                  <a:gd name="connsiteY8" fmla="*/ 61220 h 178699"/>
                  <a:gd name="connsiteX9" fmla="*/ 98481 w 184618"/>
                  <a:gd name="connsiteY9" fmla="*/ 10420 h 178699"/>
                  <a:gd name="connsiteX10" fmla="*/ 184206 w 184618"/>
                  <a:gd name="connsiteY10" fmla="*/ 895 h 178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4618" h="178699">
                    <a:moveTo>
                      <a:pt x="184206" y="895"/>
                    </a:moveTo>
                    <a:cubicBezTo>
                      <a:pt x="177856" y="3012"/>
                      <a:pt x="83135" y="11478"/>
                      <a:pt x="60381" y="23120"/>
                    </a:cubicBezTo>
                    <a:cubicBezTo>
                      <a:pt x="37627" y="34762"/>
                      <a:pt x="47152" y="65453"/>
                      <a:pt x="47681" y="70745"/>
                    </a:cubicBezTo>
                    <a:cubicBezTo>
                      <a:pt x="48210" y="76037"/>
                      <a:pt x="64614" y="47991"/>
                      <a:pt x="63556" y="54870"/>
                    </a:cubicBezTo>
                    <a:cubicBezTo>
                      <a:pt x="62498" y="61749"/>
                      <a:pt x="51914" y="91383"/>
                      <a:pt x="41331" y="112020"/>
                    </a:cubicBezTo>
                    <a:cubicBezTo>
                      <a:pt x="30748" y="132658"/>
                      <a:pt x="-1531" y="179224"/>
                      <a:pt x="56" y="178695"/>
                    </a:cubicBezTo>
                    <a:cubicBezTo>
                      <a:pt x="1643" y="178166"/>
                      <a:pt x="40802" y="131070"/>
                      <a:pt x="50856" y="108845"/>
                    </a:cubicBezTo>
                    <a:cubicBezTo>
                      <a:pt x="60910" y="86620"/>
                      <a:pt x="59852" y="53283"/>
                      <a:pt x="60381" y="45345"/>
                    </a:cubicBezTo>
                    <a:cubicBezTo>
                      <a:pt x="60910" y="37408"/>
                      <a:pt x="47681" y="67041"/>
                      <a:pt x="54031" y="61220"/>
                    </a:cubicBezTo>
                    <a:cubicBezTo>
                      <a:pt x="60381" y="55399"/>
                      <a:pt x="75198" y="21003"/>
                      <a:pt x="98481" y="10420"/>
                    </a:cubicBezTo>
                    <a:cubicBezTo>
                      <a:pt x="121764" y="-163"/>
                      <a:pt x="190556" y="-1222"/>
                      <a:pt x="184206" y="8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フリーフォーム 696">
                <a:extLst>
                  <a:ext uri="{FF2B5EF4-FFF2-40B4-BE49-F238E27FC236}">
                    <a16:creationId xmlns:a16="http://schemas.microsoft.com/office/drawing/2014/main" id="{A758A3C1-667B-0C73-06F9-1BB41220B7B2}"/>
                  </a:ext>
                </a:extLst>
              </p:cNvPr>
              <p:cNvSpPr/>
              <p:nvPr/>
            </p:nvSpPr>
            <p:spPr>
              <a:xfrm>
                <a:off x="5283200" y="6686517"/>
                <a:ext cx="108287" cy="242044"/>
              </a:xfrm>
              <a:custGeom>
                <a:avLst/>
                <a:gdLst>
                  <a:gd name="connsiteX0" fmla="*/ 25400 w 108287"/>
                  <a:gd name="connsiteY0" fmla="*/ 33 h 242044"/>
                  <a:gd name="connsiteX1" fmla="*/ 9525 w 108287"/>
                  <a:gd name="connsiteY1" fmla="*/ 120683 h 242044"/>
                  <a:gd name="connsiteX2" fmla="*/ 12700 w 108287"/>
                  <a:gd name="connsiteY2" fmla="*/ 139733 h 242044"/>
                  <a:gd name="connsiteX3" fmla="*/ 104775 w 108287"/>
                  <a:gd name="connsiteY3" fmla="*/ 203233 h 242044"/>
                  <a:gd name="connsiteX4" fmla="*/ 53975 w 108287"/>
                  <a:gd name="connsiteY4" fmla="*/ 203233 h 242044"/>
                  <a:gd name="connsiteX5" fmla="*/ 107950 w 108287"/>
                  <a:gd name="connsiteY5" fmla="*/ 241333 h 242044"/>
                  <a:gd name="connsiteX6" fmla="*/ 22225 w 108287"/>
                  <a:gd name="connsiteY6" fmla="*/ 165133 h 242044"/>
                  <a:gd name="connsiteX7" fmla="*/ 0 w 108287"/>
                  <a:gd name="connsiteY7" fmla="*/ 133383 h 242044"/>
                  <a:gd name="connsiteX8" fmla="*/ 25400 w 108287"/>
                  <a:gd name="connsiteY8" fmla="*/ 33 h 242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8287" h="242044">
                    <a:moveTo>
                      <a:pt x="25400" y="33"/>
                    </a:moveTo>
                    <a:cubicBezTo>
                      <a:pt x="26988" y="-2084"/>
                      <a:pt x="11642" y="97400"/>
                      <a:pt x="9525" y="120683"/>
                    </a:cubicBezTo>
                    <a:cubicBezTo>
                      <a:pt x="7408" y="143966"/>
                      <a:pt x="-3175" y="125975"/>
                      <a:pt x="12700" y="139733"/>
                    </a:cubicBezTo>
                    <a:cubicBezTo>
                      <a:pt x="28575" y="153491"/>
                      <a:pt x="97896" y="192650"/>
                      <a:pt x="104775" y="203233"/>
                    </a:cubicBezTo>
                    <a:cubicBezTo>
                      <a:pt x="111654" y="213816"/>
                      <a:pt x="53446" y="196883"/>
                      <a:pt x="53975" y="203233"/>
                    </a:cubicBezTo>
                    <a:cubicBezTo>
                      <a:pt x="54504" y="209583"/>
                      <a:pt x="113242" y="247683"/>
                      <a:pt x="107950" y="241333"/>
                    </a:cubicBezTo>
                    <a:cubicBezTo>
                      <a:pt x="102658" y="234983"/>
                      <a:pt x="40217" y="183125"/>
                      <a:pt x="22225" y="165133"/>
                    </a:cubicBezTo>
                    <a:cubicBezTo>
                      <a:pt x="4233" y="147141"/>
                      <a:pt x="0" y="157195"/>
                      <a:pt x="0" y="133383"/>
                    </a:cubicBezTo>
                    <a:cubicBezTo>
                      <a:pt x="0" y="109571"/>
                      <a:pt x="23812" y="2150"/>
                      <a:pt x="25400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8" name="フリーフォーム 697">
                <a:extLst>
                  <a:ext uri="{FF2B5EF4-FFF2-40B4-BE49-F238E27FC236}">
                    <a16:creationId xmlns:a16="http://schemas.microsoft.com/office/drawing/2014/main" id="{59882663-825B-739A-F352-D3DC5E629F87}"/>
                  </a:ext>
                </a:extLst>
              </p:cNvPr>
              <p:cNvSpPr/>
              <p:nvPr/>
            </p:nvSpPr>
            <p:spPr>
              <a:xfrm>
                <a:off x="5314943" y="6651623"/>
                <a:ext cx="149676" cy="276479"/>
              </a:xfrm>
              <a:custGeom>
                <a:avLst/>
                <a:gdLst>
                  <a:gd name="connsiteX0" fmla="*/ 31757 w 149676"/>
                  <a:gd name="connsiteY0" fmla="*/ 2 h 276479"/>
                  <a:gd name="connsiteX1" fmla="*/ 22232 w 149676"/>
                  <a:gd name="connsiteY1" fmla="*/ 104777 h 276479"/>
                  <a:gd name="connsiteX2" fmla="*/ 44457 w 149676"/>
                  <a:gd name="connsiteY2" fmla="*/ 146052 h 276479"/>
                  <a:gd name="connsiteX3" fmla="*/ 47632 w 149676"/>
                  <a:gd name="connsiteY3" fmla="*/ 142877 h 276479"/>
                  <a:gd name="connsiteX4" fmla="*/ 73032 w 149676"/>
                  <a:gd name="connsiteY4" fmla="*/ 193677 h 276479"/>
                  <a:gd name="connsiteX5" fmla="*/ 50807 w 149676"/>
                  <a:gd name="connsiteY5" fmla="*/ 276227 h 276479"/>
                  <a:gd name="connsiteX6" fmla="*/ 85732 w 149676"/>
                  <a:gd name="connsiteY6" fmla="*/ 219077 h 276479"/>
                  <a:gd name="connsiteX7" fmla="*/ 149232 w 149676"/>
                  <a:gd name="connsiteY7" fmla="*/ 209552 h 276479"/>
                  <a:gd name="connsiteX8" fmla="*/ 50807 w 149676"/>
                  <a:gd name="connsiteY8" fmla="*/ 196852 h 276479"/>
                  <a:gd name="connsiteX9" fmla="*/ 34932 w 149676"/>
                  <a:gd name="connsiteY9" fmla="*/ 136527 h 276479"/>
                  <a:gd name="connsiteX10" fmla="*/ 28582 w 149676"/>
                  <a:gd name="connsiteY10" fmla="*/ 142877 h 276479"/>
                  <a:gd name="connsiteX11" fmla="*/ 7 w 149676"/>
                  <a:gd name="connsiteY11" fmla="*/ 107952 h 276479"/>
                  <a:gd name="connsiteX12" fmla="*/ 31757 w 149676"/>
                  <a:gd name="connsiteY12" fmla="*/ 2 h 276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9676" h="276479">
                    <a:moveTo>
                      <a:pt x="31757" y="2"/>
                    </a:moveTo>
                    <a:cubicBezTo>
                      <a:pt x="35461" y="-527"/>
                      <a:pt x="20115" y="80435"/>
                      <a:pt x="22232" y="104777"/>
                    </a:cubicBezTo>
                    <a:cubicBezTo>
                      <a:pt x="24349" y="129119"/>
                      <a:pt x="40224" y="139702"/>
                      <a:pt x="44457" y="146052"/>
                    </a:cubicBezTo>
                    <a:cubicBezTo>
                      <a:pt x="48690" y="152402"/>
                      <a:pt x="42870" y="134940"/>
                      <a:pt x="47632" y="142877"/>
                    </a:cubicBezTo>
                    <a:cubicBezTo>
                      <a:pt x="52395" y="150815"/>
                      <a:pt x="72503" y="171452"/>
                      <a:pt x="73032" y="193677"/>
                    </a:cubicBezTo>
                    <a:cubicBezTo>
                      <a:pt x="73561" y="215902"/>
                      <a:pt x="48690" y="271994"/>
                      <a:pt x="50807" y="276227"/>
                    </a:cubicBezTo>
                    <a:cubicBezTo>
                      <a:pt x="52924" y="280460"/>
                      <a:pt x="69328" y="230189"/>
                      <a:pt x="85732" y="219077"/>
                    </a:cubicBezTo>
                    <a:cubicBezTo>
                      <a:pt x="102136" y="207965"/>
                      <a:pt x="155053" y="213256"/>
                      <a:pt x="149232" y="209552"/>
                    </a:cubicBezTo>
                    <a:cubicBezTo>
                      <a:pt x="143411" y="205848"/>
                      <a:pt x="69857" y="209023"/>
                      <a:pt x="50807" y="196852"/>
                    </a:cubicBezTo>
                    <a:cubicBezTo>
                      <a:pt x="31757" y="184681"/>
                      <a:pt x="38636" y="145523"/>
                      <a:pt x="34932" y="136527"/>
                    </a:cubicBezTo>
                    <a:cubicBezTo>
                      <a:pt x="31228" y="127531"/>
                      <a:pt x="34403" y="147639"/>
                      <a:pt x="28582" y="142877"/>
                    </a:cubicBezTo>
                    <a:cubicBezTo>
                      <a:pt x="22761" y="138115"/>
                      <a:pt x="536" y="126473"/>
                      <a:pt x="7" y="107952"/>
                    </a:cubicBezTo>
                    <a:cubicBezTo>
                      <a:pt x="-522" y="89431"/>
                      <a:pt x="28053" y="531"/>
                      <a:pt x="3175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9" name="フリーフォーム 698">
                <a:extLst>
                  <a:ext uri="{FF2B5EF4-FFF2-40B4-BE49-F238E27FC236}">
                    <a16:creationId xmlns:a16="http://schemas.microsoft.com/office/drawing/2014/main" id="{A6D07CD8-B8CE-FFE2-247C-56F84FDBA31F}"/>
                  </a:ext>
                </a:extLst>
              </p:cNvPr>
              <p:cNvSpPr/>
              <p:nvPr/>
            </p:nvSpPr>
            <p:spPr>
              <a:xfrm>
                <a:off x="4244592" y="6775435"/>
                <a:ext cx="781445" cy="166257"/>
              </a:xfrm>
              <a:custGeom>
                <a:avLst/>
                <a:gdLst>
                  <a:gd name="connsiteX0" fmla="*/ 383 w 781445"/>
                  <a:gd name="connsiteY0" fmla="*/ 133365 h 166257"/>
                  <a:gd name="connsiteX1" fmla="*/ 184533 w 781445"/>
                  <a:gd name="connsiteY1" fmla="*/ 165115 h 166257"/>
                  <a:gd name="connsiteX2" fmla="*/ 168658 w 781445"/>
                  <a:gd name="connsiteY2" fmla="*/ 142890 h 166257"/>
                  <a:gd name="connsiteX3" fmla="*/ 403608 w 781445"/>
                  <a:gd name="connsiteY3" fmla="*/ 98440 h 166257"/>
                  <a:gd name="connsiteX4" fmla="*/ 397258 w 781445"/>
                  <a:gd name="connsiteY4" fmla="*/ 85740 h 166257"/>
                  <a:gd name="connsiteX5" fmla="*/ 781433 w 781445"/>
                  <a:gd name="connsiteY5" fmla="*/ 15 h 166257"/>
                  <a:gd name="connsiteX6" fmla="*/ 409958 w 781445"/>
                  <a:gd name="connsiteY6" fmla="*/ 79390 h 166257"/>
                  <a:gd name="connsiteX7" fmla="*/ 206758 w 781445"/>
                  <a:gd name="connsiteY7" fmla="*/ 161940 h 166257"/>
                  <a:gd name="connsiteX8" fmla="*/ 136908 w 781445"/>
                  <a:gd name="connsiteY8" fmla="*/ 152415 h 166257"/>
                  <a:gd name="connsiteX9" fmla="*/ 383 w 781445"/>
                  <a:gd name="connsiteY9" fmla="*/ 133365 h 166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81445" h="166257">
                    <a:moveTo>
                      <a:pt x="383" y="133365"/>
                    </a:moveTo>
                    <a:cubicBezTo>
                      <a:pt x="8320" y="135482"/>
                      <a:pt x="156487" y="163528"/>
                      <a:pt x="184533" y="165115"/>
                    </a:cubicBezTo>
                    <a:cubicBezTo>
                      <a:pt x="212579" y="166702"/>
                      <a:pt x="132146" y="154002"/>
                      <a:pt x="168658" y="142890"/>
                    </a:cubicBezTo>
                    <a:cubicBezTo>
                      <a:pt x="205170" y="131778"/>
                      <a:pt x="365508" y="107965"/>
                      <a:pt x="403608" y="98440"/>
                    </a:cubicBezTo>
                    <a:cubicBezTo>
                      <a:pt x="441708" y="88915"/>
                      <a:pt x="334287" y="102144"/>
                      <a:pt x="397258" y="85740"/>
                    </a:cubicBezTo>
                    <a:cubicBezTo>
                      <a:pt x="460229" y="69336"/>
                      <a:pt x="779316" y="1073"/>
                      <a:pt x="781433" y="15"/>
                    </a:cubicBezTo>
                    <a:cubicBezTo>
                      <a:pt x="783550" y="-1043"/>
                      <a:pt x="505737" y="52403"/>
                      <a:pt x="409958" y="79390"/>
                    </a:cubicBezTo>
                    <a:cubicBezTo>
                      <a:pt x="314179" y="106377"/>
                      <a:pt x="252266" y="149769"/>
                      <a:pt x="206758" y="161940"/>
                    </a:cubicBezTo>
                    <a:cubicBezTo>
                      <a:pt x="161250" y="174111"/>
                      <a:pt x="163895" y="157177"/>
                      <a:pt x="136908" y="152415"/>
                    </a:cubicBezTo>
                    <a:cubicBezTo>
                      <a:pt x="109921" y="147653"/>
                      <a:pt x="-7554" y="131248"/>
                      <a:pt x="383" y="133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0" name="フリーフォーム 699">
                <a:extLst>
                  <a:ext uri="{FF2B5EF4-FFF2-40B4-BE49-F238E27FC236}">
                    <a16:creationId xmlns:a16="http://schemas.microsoft.com/office/drawing/2014/main" id="{CF43F8C9-4988-BE8B-9C71-D03896238699}"/>
                  </a:ext>
                </a:extLst>
              </p:cNvPr>
              <p:cNvSpPr/>
              <p:nvPr/>
            </p:nvSpPr>
            <p:spPr>
              <a:xfrm>
                <a:off x="4201794" y="6749980"/>
                <a:ext cx="884584" cy="333485"/>
              </a:xfrm>
              <a:custGeom>
                <a:avLst/>
                <a:gdLst>
                  <a:gd name="connsiteX0" fmla="*/ 1906 w 884584"/>
                  <a:gd name="connsiteY0" fmla="*/ 168345 h 333485"/>
                  <a:gd name="connsiteX1" fmla="*/ 74931 w 884584"/>
                  <a:gd name="connsiteY1" fmla="*/ 187395 h 333485"/>
                  <a:gd name="connsiteX2" fmla="*/ 220981 w 884584"/>
                  <a:gd name="connsiteY2" fmla="*/ 212795 h 333485"/>
                  <a:gd name="connsiteX3" fmla="*/ 220981 w 884584"/>
                  <a:gd name="connsiteY3" fmla="*/ 333445 h 333485"/>
                  <a:gd name="connsiteX4" fmla="*/ 297181 w 884584"/>
                  <a:gd name="connsiteY4" fmla="*/ 225495 h 333485"/>
                  <a:gd name="connsiteX5" fmla="*/ 570231 w 884584"/>
                  <a:gd name="connsiteY5" fmla="*/ 158820 h 333485"/>
                  <a:gd name="connsiteX6" fmla="*/ 436881 w 884584"/>
                  <a:gd name="connsiteY6" fmla="*/ 187395 h 333485"/>
                  <a:gd name="connsiteX7" fmla="*/ 884556 w 884584"/>
                  <a:gd name="connsiteY7" fmla="*/ 70 h 333485"/>
                  <a:gd name="connsiteX8" fmla="*/ 459106 w 884584"/>
                  <a:gd name="connsiteY8" fmla="*/ 165170 h 333485"/>
                  <a:gd name="connsiteX9" fmla="*/ 465456 w 884584"/>
                  <a:gd name="connsiteY9" fmla="*/ 152470 h 333485"/>
                  <a:gd name="connsiteX10" fmla="*/ 763906 w 884584"/>
                  <a:gd name="connsiteY10" fmla="*/ 34995 h 333485"/>
                  <a:gd name="connsiteX11" fmla="*/ 306706 w 884584"/>
                  <a:gd name="connsiteY11" fmla="*/ 184220 h 333485"/>
                  <a:gd name="connsiteX12" fmla="*/ 427356 w 884584"/>
                  <a:gd name="connsiteY12" fmla="*/ 177870 h 333485"/>
                  <a:gd name="connsiteX13" fmla="*/ 294006 w 884584"/>
                  <a:gd name="connsiteY13" fmla="*/ 206445 h 333485"/>
                  <a:gd name="connsiteX14" fmla="*/ 147956 w 884584"/>
                  <a:gd name="connsiteY14" fmla="*/ 190570 h 333485"/>
                  <a:gd name="connsiteX15" fmla="*/ 1906 w 884584"/>
                  <a:gd name="connsiteY15" fmla="*/ 168345 h 333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4584" h="333485">
                    <a:moveTo>
                      <a:pt x="1906" y="168345"/>
                    </a:moveTo>
                    <a:cubicBezTo>
                      <a:pt x="-10265" y="167816"/>
                      <a:pt x="38419" y="179987"/>
                      <a:pt x="74931" y="187395"/>
                    </a:cubicBezTo>
                    <a:cubicBezTo>
                      <a:pt x="111443" y="194803"/>
                      <a:pt x="196639" y="188453"/>
                      <a:pt x="220981" y="212795"/>
                    </a:cubicBezTo>
                    <a:cubicBezTo>
                      <a:pt x="245323" y="237137"/>
                      <a:pt x="208281" y="331328"/>
                      <a:pt x="220981" y="333445"/>
                    </a:cubicBezTo>
                    <a:cubicBezTo>
                      <a:pt x="233681" y="335562"/>
                      <a:pt x="238973" y="254599"/>
                      <a:pt x="297181" y="225495"/>
                    </a:cubicBezTo>
                    <a:cubicBezTo>
                      <a:pt x="355389" y="196391"/>
                      <a:pt x="546948" y="165170"/>
                      <a:pt x="570231" y="158820"/>
                    </a:cubicBezTo>
                    <a:cubicBezTo>
                      <a:pt x="593514" y="152470"/>
                      <a:pt x="384494" y="213853"/>
                      <a:pt x="436881" y="187395"/>
                    </a:cubicBezTo>
                    <a:cubicBezTo>
                      <a:pt x="489269" y="160937"/>
                      <a:pt x="880852" y="3774"/>
                      <a:pt x="884556" y="70"/>
                    </a:cubicBezTo>
                    <a:cubicBezTo>
                      <a:pt x="888260" y="-3634"/>
                      <a:pt x="528956" y="139770"/>
                      <a:pt x="459106" y="165170"/>
                    </a:cubicBezTo>
                    <a:cubicBezTo>
                      <a:pt x="389256" y="190570"/>
                      <a:pt x="414656" y="174166"/>
                      <a:pt x="465456" y="152470"/>
                    </a:cubicBezTo>
                    <a:cubicBezTo>
                      <a:pt x="516256" y="130774"/>
                      <a:pt x="790364" y="29703"/>
                      <a:pt x="763906" y="34995"/>
                    </a:cubicBezTo>
                    <a:cubicBezTo>
                      <a:pt x="737448" y="40287"/>
                      <a:pt x="362798" y="160408"/>
                      <a:pt x="306706" y="184220"/>
                    </a:cubicBezTo>
                    <a:cubicBezTo>
                      <a:pt x="250614" y="208032"/>
                      <a:pt x="429473" y="174166"/>
                      <a:pt x="427356" y="177870"/>
                    </a:cubicBezTo>
                    <a:cubicBezTo>
                      <a:pt x="425239" y="181574"/>
                      <a:pt x="340573" y="204328"/>
                      <a:pt x="294006" y="206445"/>
                    </a:cubicBezTo>
                    <a:cubicBezTo>
                      <a:pt x="247439" y="208562"/>
                      <a:pt x="198227" y="197449"/>
                      <a:pt x="147956" y="190570"/>
                    </a:cubicBezTo>
                    <a:cubicBezTo>
                      <a:pt x="97685" y="183691"/>
                      <a:pt x="14077" y="168874"/>
                      <a:pt x="1906" y="168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1" name="フリーフォーム 700">
                <a:extLst>
                  <a:ext uri="{FF2B5EF4-FFF2-40B4-BE49-F238E27FC236}">
                    <a16:creationId xmlns:a16="http://schemas.microsoft.com/office/drawing/2014/main" id="{3A2556FC-F525-AFA5-C88A-7D38AD65F200}"/>
                  </a:ext>
                </a:extLst>
              </p:cNvPr>
              <p:cNvSpPr/>
              <p:nvPr/>
            </p:nvSpPr>
            <p:spPr>
              <a:xfrm>
                <a:off x="5010424" y="6756167"/>
                <a:ext cx="293163" cy="320247"/>
              </a:xfrm>
              <a:custGeom>
                <a:avLst/>
                <a:gdLst>
                  <a:gd name="connsiteX0" fmla="*/ 291826 w 293163"/>
                  <a:gd name="connsiteY0" fmla="*/ 233 h 320247"/>
                  <a:gd name="connsiteX1" fmla="*/ 171176 w 293163"/>
                  <a:gd name="connsiteY1" fmla="*/ 63733 h 320247"/>
                  <a:gd name="connsiteX2" fmla="*/ 155301 w 293163"/>
                  <a:gd name="connsiteY2" fmla="*/ 79608 h 320247"/>
                  <a:gd name="connsiteX3" fmla="*/ 161651 w 293163"/>
                  <a:gd name="connsiteY3" fmla="*/ 76433 h 320247"/>
                  <a:gd name="connsiteX4" fmla="*/ 53701 w 293163"/>
                  <a:gd name="connsiteY4" fmla="*/ 193908 h 320247"/>
                  <a:gd name="connsiteX5" fmla="*/ 101326 w 293163"/>
                  <a:gd name="connsiteY5" fmla="*/ 168508 h 320247"/>
                  <a:gd name="connsiteX6" fmla="*/ 9251 w 293163"/>
                  <a:gd name="connsiteY6" fmla="*/ 260583 h 320247"/>
                  <a:gd name="connsiteX7" fmla="*/ 6076 w 293163"/>
                  <a:gd name="connsiteY7" fmla="*/ 317733 h 320247"/>
                  <a:gd name="connsiteX8" fmla="*/ 34651 w 293163"/>
                  <a:gd name="connsiteY8" fmla="*/ 178033 h 320247"/>
                  <a:gd name="connsiteX9" fmla="*/ 94976 w 293163"/>
                  <a:gd name="connsiteY9" fmla="*/ 105008 h 320247"/>
                  <a:gd name="connsiteX10" fmla="*/ 50526 w 293163"/>
                  <a:gd name="connsiteY10" fmla="*/ 178033 h 320247"/>
                  <a:gd name="connsiteX11" fmla="*/ 158476 w 293163"/>
                  <a:gd name="connsiteY11" fmla="*/ 47858 h 320247"/>
                  <a:gd name="connsiteX12" fmla="*/ 82276 w 293163"/>
                  <a:gd name="connsiteY12" fmla="*/ 89133 h 320247"/>
                  <a:gd name="connsiteX13" fmla="*/ 291826 w 293163"/>
                  <a:gd name="connsiteY13" fmla="*/ 233 h 320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3163" h="320247">
                    <a:moveTo>
                      <a:pt x="291826" y="233"/>
                    </a:moveTo>
                    <a:cubicBezTo>
                      <a:pt x="306643" y="-4000"/>
                      <a:pt x="193930" y="50504"/>
                      <a:pt x="171176" y="63733"/>
                    </a:cubicBezTo>
                    <a:cubicBezTo>
                      <a:pt x="148422" y="76962"/>
                      <a:pt x="156889" y="77491"/>
                      <a:pt x="155301" y="79608"/>
                    </a:cubicBezTo>
                    <a:cubicBezTo>
                      <a:pt x="153713" y="81725"/>
                      <a:pt x="178584" y="57383"/>
                      <a:pt x="161651" y="76433"/>
                    </a:cubicBezTo>
                    <a:cubicBezTo>
                      <a:pt x="144718" y="95483"/>
                      <a:pt x="63755" y="178562"/>
                      <a:pt x="53701" y="193908"/>
                    </a:cubicBezTo>
                    <a:cubicBezTo>
                      <a:pt x="43647" y="209254"/>
                      <a:pt x="108734" y="157396"/>
                      <a:pt x="101326" y="168508"/>
                    </a:cubicBezTo>
                    <a:cubicBezTo>
                      <a:pt x="93918" y="179621"/>
                      <a:pt x="25126" y="235712"/>
                      <a:pt x="9251" y="260583"/>
                    </a:cubicBezTo>
                    <a:cubicBezTo>
                      <a:pt x="-6624" y="285454"/>
                      <a:pt x="1843" y="331491"/>
                      <a:pt x="6076" y="317733"/>
                    </a:cubicBezTo>
                    <a:cubicBezTo>
                      <a:pt x="10309" y="303975"/>
                      <a:pt x="19834" y="213487"/>
                      <a:pt x="34651" y="178033"/>
                    </a:cubicBezTo>
                    <a:cubicBezTo>
                      <a:pt x="49468" y="142579"/>
                      <a:pt x="92330" y="105008"/>
                      <a:pt x="94976" y="105008"/>
                    </a:cubicBezTo>
                    <a:cubicBezTo>
                      <a:pt x="97622" y="105008"/>
                      <a:pt x="39943" y="187558"/>
                      <a:pt x="50526" y="178033"/>
                    </a:cubicBezTo>
                    <a:cubicBezTo>
                      <a:pt x="61109" y="168508"/>
                      <a:pt x="153184" y="62675"/>
                      <a:pt x="158476" y="47858"/>
                    </a:cubicBezTo>
                    <a:cubicBezTo>
                      <a:pt x="163768" y="33041"/>
                      <a:pt x="61109" y="91779"/>
                      <a:pt x="82276" y="89133"/>
                    </a:cubicBezTo>
                    <a:cubicBezTo>
                      <a:pt x="103443" y="86487"/>
                      <a:pt x="277009" y="4466"/>
                      <a:pt x="291826" y="2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2" name="フリーフォーム 701">
                <a:extLst>
                  <a:ext uri="{FF2B5EF4-FFF2-40B4-BE49-F238E27FC236}">
                    <a16:creationId xmlns:a16="http://schemas.microsoft.com/office/drawing/2014/main" id="{0E344005-2907-91A5-B53E-73EC8FB14E21}"/>
                  </a:ext>
                </a:extLst>
              </p:cNvPr>
              <p:cNvSpPr/>
              <p:nvPr/>
            </p:nvSpPr>
            <p:spPr>
              <a:xfrm>
                <a:off x="5425257" y="6680016"/>
                <a:ext cx="271716" cy="270618"/>
              </a:xfrm>
              <a:custGeom>
                <a:avLst/>
                <a:gdLst>
                  <a:gd name="connsiteX0" fmla="*/ 143693 w 271716"/>
                  <a:gd name="connsiteY0" fmla="*/ 184 h 270618"/>
                  <a:gd name="connsiteX1" fmla="*/ 102418 w 271716"/>
                  <a:gd name="connsiteY1" fmla="*/ 47809 h 270618"/>
                  <a:gd name="connsiteX2" fmla="*/ 42093 w 271716"/>
                  <a:gd name="connsiteY2" fmla="*/ 73209 h 270618"/>
                  <a:gd name="connsiteX3" fmla="*/ 83368 w 271716"/>
                  <a:gd name="connsiteY3" fmla="*/ 79559 h 270618"/>
                  <a:gd name="connsiteX4" fmla="*/ 818 w 271716"/>
                  <a:gd name="connsiteY4" fmla="*/ 92259 h 270618"/>
                  <a:gd name="connsiteX5" fmla="*/ 143693 w 271716"/>
                  <a:gd name="connsiteY5" fmla="*/ 76384 h 270618"/>
                  <a:gd name="connsiteX6" fmla="*/ 162743 w 271716"/>
                  <a:gd name="connsiteY6" fmla="*/ 184334 h 270618"/>
                  <a:gd name="connsiteX7" fmla="*/ 207193 w 271716"/>
                  <a:gd name="connsiteY7" fmla="*/ 238309 h 270618"/>
                  <a:gd name="connsiteX8" fmla="*/ 207193 w 271716"/>
                  <a:gd name="connsiteY8" fmla="*/ 238309 h 270618"/>
                  <a:gd name="connsiteX9" fmla="*/ 45268 w 271716"/>
                  <a:gd name="connsiteY9" fmla="*/ 231959 h 270618"/>
                  <a:gd name="connsiteX10" fmla="*/ 64318 w 271716"/>
                  <a:gd name="connsiteY10" fmla="*/ 231959 h 270618"/>
                  <a:gd name="connsiteX11" fmla="*/ 86543 w 271716"/>
                  <a:gd name="connsiteY11" fmla="*/ 231959 h 270618"/>
                  <a:gd name="connsiteX12" fmla="*/ 10343 w 271716"/>
                  <a:gd name="connsiteY12" fmla="*/ 98609 h 270618"/>
                  <a:gd name="connsiteX13" fmla="*/ 96068 w 271716"/>
                  <a:gd name="connsiteY13" fmla="*/ 247834 h 270618"/>
                  <a:gd name="connsiteX14" fmla="*/ 264343 w 271716"/>
                  <a:gd name="connsiteY14" fmla="*/ 263709 h 270618"/>
                  <a:gd name="connsiteX15" fmla="*/ 238943 w 271716"/>
                  <a:gd name="connsiteY15" fmla="*/ 184334 h 270618"/>
                  <a:gd name="connsiteX16" fmla="*/ 213543 w 271716"/>
                  <a:gd name="connsiteY16" fmla="*/ 197034 h 270618"/>
                  <a:gd name="connsiteX17" fmla="*/ 191318 w 271716"/>
                  <a:gd name="connsiteY17" fmla="*/ 241484 h 270618"/>
                  <a:gd name="connsiteX18" fmla="*/ 150043 w 271716"/>
                  <a:gd name="connsiteY18" fmla="*/ 114484 h 270618"/>
                  <a:gd name="connsiteX19" fmla="*/ 64318 w 271716"/>
                  <a:gd name="connsiteY19" fmla="*/ 85909 h 270618"/>
                  <a:gd name="connsiteX20" fmla="*/ 67493 w 271716"/>
                  <a:gd name="connsiteY20" fmla="*/ 66859 h 270618"/>
                  <a:gd name="connsiteX21" fmla="*/ 143693 w 271716"/>
                  <a:gd name="connsiteY21" fmla="*/ 184 h 2706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71716" h="270618">
                    <a:moveTo>
                      <a:pt x="143693" y="184"/>
                    </a:moveTo>
                    <a:cubicBezTo>
                      <a:pt x="149514" y="-2991"/>
                      <a:pt x="119351" y="35638"/>
                      <a:pt x="102418" y="47809"/>
                    </a:cubicBezTo>
                    <a:cubicBezTo>
                      <a:pt x="85485" y="59980"/>
                      <a:pt x="45268" y="67917"/>
                      <a:pt x="42093" y="73209"/>
                    </a:cubicBezTo>
                    <a:cubicBezTo>
                      <a:pt x="38918" y="78501"/>
                      <a:pt x="90247" y="76384"/>
                      <a:pt x="83368" y="79559"/>
                    </a:cubicBezTo>
                    <a:cubicBezTo>
                      <a:pt x="76489" y="82734"/>
                      <a:pt x="-9236" y="92788"/>
                      <a:pt x="818" y="92259"/>
                    </a:cubicBezTo>
                    <a:cubicBezTo>
                      <a:pt x="10872" y="91730"/>
                      <a:pt x="116706" y="61038"/>
                      <a:pt x="143693" y="76384"/>
                    </a:cubicBezTo>
                    <a:cubicBezTo>
                      <a:pt x="170680" y="91730"/>
                      <a:pt x="152160" y="157347"/>
                      <a:pt x="162743" y="184334"/>
                    </a:cubicBezTo>
                    <a:cubicBezTo>
                      <a:pt x="173326" y="211321"/>
                      <a:pt x="207193" y="238309"/>
                      <a:pt x="207193" y="238309"/>
                    </a:cubicBezTo>
                    <a:lnTo>
                      <a:pt x="207193" y="238309"/>
                    </a:lnTo>
                    <a:lnTo>
                      <a:pt x="45268" y="231959"/>
                    </a:lnTo>
                    <a:cubicBezTo>
                      <a:pt x="21456" y="230901"/>
                      <a:pt x="64318" y="231959"/>
                      <a:pt x="64318" y="231959"/>
                    </a:cubicBezTo>
                    <a:cubicBezTo>
                      <a:pt x="71197" y="231959"/>
                      <a:pt x="95539" y="254184"/>
                      <a:pt x="86543" y="231959"/>
                    </a:cubicBezTo>
                    <a:cubicBezTo>
                      <a:pt x="77547" y="209734"/>
                      <a:pt x="8755" y="95963"/>
                      <a:pt x="10343" y="98609"/>
                    </a:cubicBezTo>
                    <a:cubicBezTo>
                      <a:pt x="11930" y="101255"/>
                      <a:pt x="53735" y="220317"/>
                      <a:pt x="96068" y="247834"/>
                    </a:cubicBezTo>
                    <a:cubicBezTo>
                      <a:pt x="138401" y="275351"/>
                      <a:pt x="240531" y="274292"/>
                      <a:pt x="264343" y="263709"/>
                    </a:cubicBezTo>
                    <a:cubicBezTo>
                      <a:pt x="288155" y="253126"/>
                      <a:pt x="247410" y="195446"/>
                      <a:pt x="238943" y="184334"/>
                    </a:cubicBezTo>
                    <a:cubicBezTo>
                      <a:pt x="230476" y="173222"/>
                      <a:pt x="221480" y="187509"/>
                      <a:pt x="213543" y="197034"/>
                    </a:cubicBezTo>
                    <a:cubicBezTo>
                      <a:pt x="205606" y="206559"/>
                      <a:pt x="201901" y="255242"/>
                      <a:pt x="191318" y="241484"/>
                    </a:cubicBezTo>
                    <a:cubicBezTo>
                      <a:pt x="180735" y="227726"/>
                      <a:pt x="171210" y="140413"/>
                      <a:pt x="150043" y="114484"/>
                    </a:cubicBezTo>
                    <a:cubicBezTo>
                      <a:pt x="128876" y="88555"/>
                      <a:pt x="64318" y="85909"/>
                      <a:pt x="64318" y="85909"/>
                    </a:cubicBezTo>
                    <a:cubicBezTo>
                      <a:pt x="50560" y="77972"/>
                      <a:pt x="52147" y="79030"/>
                      <a:pt x="67493" y="66859"/>
                    </a:cubicBezTo>
                    <a:cubicBezTo>
                      <a:pt x="82839" y="54688"/>
                      <a:pt x="137872" y="3359"/>
                      <a:pt x="143693" y="1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3" name="フリーフォーム 702">
                <a:extLst>
                  <a:ext uri="{FF2B5EF4-FFF2-40B4-BE49-F238E27FC236}">
                    <a16:creationId xmlns:a16="http://schemas.microsoft.com/office/drawing/2014/main" id="{41292762-B322-2FF5-06CF-6DDE990AB269}"/>
                  </a:ext>
                </a:extLst>
              </p:cNvPr>
              <p:cNvSpPr/>
              <p:nvPr/>
            </p:nvSpPr>
            <p:spPr>
              <a:xfrm>
                <a:off x="5697153" y="6729313"/>
                <a:ext cx="262609" cy="262712"/>
              </a:xfrm>
              <a:custGeom>
                <a:avLst/>
                <a:gdLst>
                  <a:gd name="connsiteX0" fmla="*/ 1972 w 262609"/>
                  <a:gd name="connsiteY0" fmla="*/ 1687 h 262712"/>
                  <a:gd name="connsiteX1" fmla="*/ 122622 w 262609"/>
                  <a:gd name="connsiteY1" fmla="*/ 84237 h 262712"/>
                  <a:gd name="connsiteX2" fmla="*/ 135322 w 262609"/>
                  <a:gd name="connsiteY2" fmla="*/ 62012 h 262712"/>
                  <a:gd name="connsiteX3" fmla="*/ 195647 w 262609"/>
                  <a:gd name="connsiteY3" fmla="*/ 150912 h 262712"/>
                  <a:gd name="connsiteX4" fmla="*/ 176597 w 262609"/>
                  <a:gd name="connsiteY4" fmla="*/ 112812 h 262712"/>
                  <a:gd name="connsiteX5" fmla="*/ 249622 w 262609"/>
                  <a:gd name="connsiteY5" fmla="*/ 217587 h 262712"/>
                  <a:gd name="connsiteX6" fmla="*/ 246447 w 262609"/>
                  <a:gd name="connsiteY6" fmla="*/ 262037 h 262712"/>
                  <a:gd name="connsiteX7" fmla="*/ 262322 w 262609"/>
                  <a:gd name="connsiteY7" fmla="*/ 239812 h 262712"/>
                  <a:gd name="connsiteX8" fmla="*/ 230572 w 262609"/>
                  <a:gd name="connsiteY8" fmla="*/ 262037 h 262712"/>
                  <a:gd name="connsiteX9" fmla="*/ 224222 w 262609"/>
                  <a:gd name="connsiteY9" fmla="*/ 208062 h 262712"/>
                  <a:gd name="connsiteX10" fmla="*/ 109922 w 262609"/>
                  <a:gd name="connsiteY10" fmla="*/ 77887 h 262712"/>
                  <a:gd name="connsiteX11" fmla="*/ 132147 w 262609"/>
                  <a:gd name="connsiteY11" fmla="*/ 106462 h 262712"/>
                  <a:gd name="connsiteX12" fmla="*/ 52772 w 262609"/>
                  <a:gd name="connsiteY12" fmla="*/ 33437 h 262712"/>
                  <a:gd name="connsiteX13" fmla="*/ 1972 w 262609"/>
                  <a:gd name="connsiteY13" fmla="*/ 1687 h 26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609" h="262712">
                    <a:moveTo>
                      <a:pt x="1972" y="1687"/>
                    </a:moveTo>
                    <a:cubicBezTo>
                      <a:pt x="13614" y="10154"/>
                      <a:pt x="100397" y="74183"/>
                      <a:pt x="122622" y="84237"/>
                    </a:cubicBezTo>
                    <a:cubicBezTo>
                      <a:pt x="144847" y="94291"/>
                      <a:pt x="123151" y="50899"/>
                      <a:pt x="135322" y="62012"/>
                    </a:cubicBezTo>
                    <a:cubicBezTo>
                      <a:pt x="147493" y="73125"/>
                      <a:pt x="188768" y="142445"/>
                      <a:pt x="195647" y="150912"/>
                    </a:cubicBezTo>
                    <a:cubicBezTo>
                      <a:pt x="202526" y="159379"/>
                      <a:pt x="167601" y="101700"/>
                      <a:pt x="176597" y="112812"/>
                    </a:cubicBezTo>
                    <a:cubicBezTo>
                      <a:pt x="185593" y="123924"/>
                      <a:pt x="237980" y="192716"/>
                      <a:pt x="249622" y="217587"/>
                    </a:cubicBezTo>
                    <a:cubicBezTo>
                      <a:pt x="261264" y="242458"/>
                      <a:pt x="244330" y="258333"/>
                      <a:pt x="246447" y="262037"/>
                    </a:cubicBezTo>
                    <a:cubicBezTo>
                      <a:pt x="248564" y="265741"/>
                      <a:pt x="264968" y="239812"/>
                      <a:pt x="262322" y="239812"/>
                    </a:cubicBezTo>
                    <a:cubicBezTo>
                      <a:pt x="259676" y="239812"/>
                      <a:pt x="236922" y="267329"/>
                      <a:pt x="230572" y="262037"/>
                    </a:cubicBezTo>
                    <a:cubicBezTo>
                      <a:pt x="224222" y="256745"/>
                      <a:pt x="244330" y="238754"/>
                      <a:pt x="224222" y="208062"/>
                    </a:cubicBezTo>
                    <a:cubicBezTo>
                      <a:pt x="204114" y="177370"/>
                      <a:pt x="125268" y="94820"/>
                      <a:pt x="109922" y="77887"/>
                    </a:cubicBezTo>
                    <a:cubicBezTo>
                      <a:pt x="94576" y="60954"/>
                      <a:pt x="141672" y="113870"/>
                      <a:pt x="132147" y="106462"/>
                    </a:cubicBezTo>
                    <a:cubicBezTo>
                      <a:pt x="122622" y="99054"/>
                      <a:pt x="72351" y="48254"/>
                      <a:pt x="52772" y="33437"/>
                    </a:cubicBezTo>
                    <a:cubicBezTo>
                      <a:pt x="33193" y="18620"/>
                      <a:pt x="-9670" y="-6780"/>
                      <a:pt x="1972" y="16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4" name="フリーフォーム 703">
                <a:extLst>
                  <a:ext uri="{FF2B5EF4-FFF2-40B4-BE49-F238E27FC236}">
                    <a16:creationId xmlns:a16="http://schemas.microsoft.com/office/drawing/2014/main" id="{B904EB93-813A-1C9B-43CB-45B099AAE11F}"/>
                  </a:ext>
                </a:extLst>
              </p:cNvPr>
              <p:cNvSpPr/>
              <p:nvPr/>
            </p:nvSpPr>
            <p:spPr>
              <a:xfrm>
                <a:off x="4965700" y="6918281"/>
                <a:ext cx="1016008" cy="108124"/>
              </a:xfrm>
              <a:custGeom>
                <a:avLst/>
                <a:gdLst>
                  <a:gd name="connsiteX0" fmla="*/ 0 w 1016008"/>
                  <a:gd name="connsiteY0" fmla="*/ 107994 h 108124"/>
                  <a:gd name="connsiteX1" fmla="*/ 361950 w 1016008"/>
                  <a:gd name="connsiteY1" fmla="*/ 57194 h 108124"/>
                  <a:gd name="connsiteX2" fmla="*/ 352425 w 1016008"/>
                  <a:gd name="connsiteY2" fmla="*/ 47669 h 108124"/>
                  <a:gd name="connsiteX3" fmla="*/ 514350 w 1016008"/>
                  <a:gd name="connsiteY3" fmla="*/ 3219 h 108124"/>
                  <a:gd name="connsiteX4" fmla="*/ 536575 w 1016008"/>
                  <a:gd name="connsiteY4" fmla="*/ 9569 h 108124"/>
                  <a:gd name="connsiteX5" fmla="*/ 508000 w 1016008"/>
                  <a:gd name="connsiteY5" fmla="*/ 19094 h 108124"/>
                  <a:gd name="connsiteX6" fmla="*/ 755650 w 1016008"/>
                  <a:gd name="connsiteY6" fmla="*/ 31794 h 108124"/>
                  <a:gd name="connsiteX7" fmla="*/ 692150 w 1016008"/>
                  <a:gd name="connsiteY7" fmla="*/ 44494 h 108124"/>
                  <a:gd name="connsiteX8" fmla="*/ 1016000 w 1016008"/>
                  <a:gd name="connsiteY8" fmla="*/ 25444 h 108124"/>
                  <a:gd name="connsiteX9" fmla="*/ 701675 w 1016008"/>
                  <a:gd name="connsiteY9" fmla="*/ 31794 h 108124"/>
                  <a:gd name="connsiteX10" fmla="*/ 466725 w 1016008"/>
                  <a:gd name="connsiteY10" fmla="*/ 44 h 108124"/>
                  <a:gd name="connsiteX11" fmla="*/ 549275 w 1016008"/>
                  <a:gd name="connsiteY11" fmla="*/ 25444 h 108124"/>
                  <a:gd name="connsiteX12" fmla="*/ 568325 w 1016008"/>
                  <a:gd name="connsiteY12" fmla="*/ 50844 h 108124"/>
                  <a:gd name="connsiteX13" fmla="*/ 879475 w 1016008"/>
                  <a:gd name="connsiteY13" fmla="*/ 22269 h 108124"/>
                  <a:gd name="connsiteX14" fmla="*/ 177800 w 1016008"/>
                  <a:gd name="connsiteY14" fmla="*/ 107994 h 108124"/>
                  <a:gd name="connsiteX15" fmla="*/ 561975 w 1016008"/>
                  <a:gd name="connsiteY15" fmla="*/ 41319 h 108124"/>
                  <a:gd name="connsiteX16" fmla="*/ 504825 w 1016008"/>
                  <a:gd name="connsiteY16" fmla="*/ 22269 h 108124"/>
                  <a:gd name="connsiteX17" fmla="*/ 257175 w 1016008"/>
                  <a:gd name="connsiteY17" fmla="*/ 69894 h 108124"/>
                  <a:gd name="connsiteX18" fmla="*/ 0 w 1016008"/>
                  <a:gd name="connsiteY18" fmla="*/ 107994 h 108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16008" h="108124">
                    <a:moveTo>
                      <a:pt x="0" y="107994"/>
                    </a:moveTo>
                    <a:lnTo>
                      <a:pt x="361950" y="57194"/>
                    </a:lnTo>
                    <a:cubicBezTo>
                      <a:pt x="420687" y="47140"/>
                      <a:pt x="327025" y="56665"/>
                      <a:pt x="352425" y="47669"/>
                    </a:cubicBezTo>
                    <a:cubicBezTo>
                      <a:pt x="377825" y="38673"/>
                      <a:pt x="483658" y="9569"/>
                      <a:pt x="514350" y="3219"/>
                    </a:cubicBezTo>
                    <a:cubicBezTo>
                      <a:pt x="545042" y="-3131"/>
                      <a:pt x="537633" y="6923"/>
                      <a:pt x="536575" y="9569"/>
                    </a:cubicBezTo>
                    <a:cubicBezTo>
                      <a:pt x="535517" y="12215"/>
                      <a:pt x="471488" y="15390"/>
                      <a:pt x="508000" y="19094"/>
                    </a:cubicBezTo>
                    <a:cubicBezTo>
                      <a:pt x="544512" y="22798"/>
                      <a:pt x="724958" y="27561"/>
                      <a:pt x="755650" y="31794"/>
                    </a:cubicBezTo>
                    <a:cubicBezTo>
                      <a:pt x="786342" y="36027"/>
                      <a:pt x="648758" y="45552"/>
                      <a:pt x="692150" y="44494"/>
                    </a:cubicBezTo>
                    <a:cubicBezTo>
                      <a:pt x="735542" y="43436"/>
                      <a:pt x="1014412" y="27561"/>
                      <a:pt x="1016000" y="25444"/>
                    </a:cubicBezTo>
                    <a:cubicBezTo>
                      <a:pt x="1017588" y="23327"/>
                      <a:pt x="793221" y="36027"/>
                      <a:pt x="701675" y="31794"/>
                    </a:cubicBezTo>
                    <a:cubicBezTo>
                      <a:pt x="610129" y="27561"/>
                      <a:pt x="492125" y="1102"/>
                      <a:pt x="466725" y="44"/>
                    </a:cubicBezTo>
                    <a:cubicBezTo>
                      <a:pt x="441325" y="-1014"/>
                      <a:pt x="532342" y="16977"/>
                      <a:pt x="549275" y="25444"/>
                    </a:cubicBezTo>
                    <a:cubicBezTo>
                      <a:pt x="566208" y="33911"/>
                      <a:pt x="513292" y="51373"/>
                      <a:pt x="568325" y="50844"/>
                    </a:cubicBezTo>
                    <a:cubicBezTo>
                      <a:pt x="623358" y="50315"/>
                      <a:pt x="944562" y="12744"/>
                      <a:pt x="879475" y="22269"/>
                    </a:cubicBezTo>
                    <a:cubicBezTo>
                      <a:pt x="814388" y="31794"/>
                      <a:pt x="230717" y="104819"/>
                      <a:pt x="177800" y="107994"/>
                    </a:cubicBezTo>
                    <a:cubicBezTo>
                      <a:pt x="124883" y="111169"/>
                      <a:pt x="507471" y="55606"/>
                      <a:pt x="561975" y="41319"/>
                    </a:cubicBezTo>
                    <a:cubicBezTo>
                      <a:pt x="616479" y="27032"/>
                      <a:pt x="555625" y="17507"/>
                      <a:pt x="504825" y="22269"/>
                    </a:cubicBezTo>
                    <a:cubicBezTo>
                      <a:pt x="454025" y="27031"/>
                      <a:pt x="257175" y="69894"/>
                      <a:pt x="257175" y="69894"/>
                    </a:cubicBezTo>
                    <a:lnTo>
                      <a:pt x="0" y="10799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5" name="フリーフォーム 704">
                <a:extLst>
                  <a:ext uri="{FF2B5EF4-FFF2-40B4-BE49-F238E27FC236}">
                    <a16:creationId xmlns:a16="http://schemas.microsoft.com/office/drawing/2014/main" id="{316D5290-64F7-01E8-EC06-110127AC5B7C}"/>
                  </a:ext>
                </a:extLst>
              </p:cNvPr>
              <p:cNvSpPr/>
              <p:nvPr/>
            </p:nvSpPr>
            <p:spPr>
              <a:xfrm>
                <a:off x="5791048" y="6924570"/>
                <a:ext cx="187506" cy="273171"/>
              </a:xfrm>
              <a:custGeom>
                <a:avLst/>
                <a:gdLst>
                  <a:gd name="connsiteX0" fmla="*/ 187477 w 187506"/>
                  <a:gd name="connsiteY0" fmla="*/ 41380 h 273171"/>
                  <a:gd name="connsiteX1" fmla="*/ 63652 w 187506"/>
                  <a:gd name="connsiteY1" fmla="*/ 190605 h 273171"/>
                  <a:gd name="connsiteX2" fmla="*/ 108102 w 187506"/>
                  <a:gd name="connsiteY2" fmla="*/ 146155 h 273171"/>
                  <a:gd name="connsiteX3" fmla="*/ 152 w 187506"/>
                  <a:gd name="connsiteY3" fmla="*/ 273155 h 273171"/>
                  <a:gd name="connsiteX4" fmla="*/ 85877 w 187506"/>
                  <a:gd name="connsiteY4" fmla="*/ 136630 h 273171"/>
                  <a:gd name="connsiteX5" fmla="*/ 149377 w 187506"/>
                  <a:gd name="connsiteY5" fmla="*/ 105 h 273171"/>
                  <a:gd name="connsiteX6" fmla="*/ 73177 w 187506"/>
                  <a:gd name="connsiteY6" fmla="*/ 158855 h 273171"/>
                  <a:gd name="connsiteX7" fmla="*/ 50952 w 187506"/>
                  <a:gd name="connsiteY7" fmla="*/ 171555 h 273171"/>
                  <a:gd name="connsiteX8" fmla="*/ 187477 w 187506"/>
                  <a:gd name="connsiteY8" fmla="*/ 41380 h 273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7506" h="273171">
                    <a:moveTo>
                      <a:pt x="187477" y="41380"/>
                    </a:moveTo>
                    <a:cubicBezTo>
                      <a:pt x="189594" y="44555"/>
                      <a:pt x="76881" y="173143"/>
                      <a:pt x="63652" y="190605"/>
                    </a:cubicBezTo>
                    <a:cubicBezTo>
                      <a:pt x="50423" y="208068"/>
                      <a:pt x="118685" y="132397"/>
                      <a:pt x="108102" y="146155"/>
                    </a:cubicBezTo>
                    <a:cubicBezTo>
                      <a:pt x="97519" y="159913"/>
                      <a:pt x="3856" y="274742"/>
                      <a:pt x="152" y="273155"/>
                    </a:cubicBezTo>
                    <a:cubicBezTo>
                      <a:pt x="-3552" y="271568"/>
                      <a:pt x="61006" y="182138"/>
                      <a:pt x="85877" y="136630"/>
                    </a:cubicBezTo>
                    <a:cubicBezTo>
                      <a:pt x="110748" y="91122"/>
                      <a:pt x="151494" y="-3599"/>
                      <a:pt x="149377" y="105"/>
                    </a:cubicBezTo>
                    <a:cubicBezTo>
                      <a:pt x="147260" y="3809"/>
                      <a:pt x="89581" y="130280"/>
                      <a:pt x="73177" y="158855"/>
                    </a:cubicBezTo>
                    <a:cubicBezTo>
                      <a:pt x="56773" y="187430"/>
                      <a:pt x="25023" y="192722"/>
                      <a:pt x="50952" y="171555"/>
                    </a:cubicBezTo>
                    <a:cubicBezTo>
                      <a:pt x="76881" y="150388"/>
                      <a:pt x="185360" y="38205"/>
                      <a:pt x="187477" y="413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6" name="フリーフォーム 705">
                <a:extLst>
                  <a:ext uri="{FF2B5EF4-FFF2-40B4-BE49-F238E27FC236}">
                    <a16:creationId xmlns:a16="http://schemas.microsoft.com/office/drawing/2014/main" id="{BF552827-D208-61A1-54F3-34C8E224994D}"/>
                  </a:ext>
                </a:extLst>
              </p:cNvPr>
              <p:cNvSpPr/>
              <p:nvPr/>
            </p:nvSpPr>
            <p:spPr>
              <a:xfrm>
                <a:off x="4887314" y="7007206"/>
                <a:ext cx="1056044" cy="278327"/>
              </a:xfrm>
              <a:custGeom>
                <a:avLst/>
                <a:gdLst>
                  <a:gd name="connsiteX0" fmla="*/ 2186 w 1056044"/>
                  <a:gd name="connsiteY0" fmla="*/ 19 h 278327"/>
                  <a:gd name="connsiteX1" fmla="*/ 341911 w 1056044"/>
                  <a:gd name="connsiteY1" fmla="*/ 127019 h 278327"/>
                  <a:gd name="connsiteX2" fmla="*/ 291111 w 1056044"/>
                  <a:gd name="connsiteY2" fmla="*/ 114319 h 278327"/>
                  <a:gd name="connsiteX3" fmla="*/ 621311 w 1056044"/>
                  <a:gd name="connsiteY3" fmla="*/ 228619 h 278327"/>
                  <a:gd name="connsiteX4" fmla="*/ 586386 w 1056044"/>
                  <a:gd name="connsiteY4" fmla="*/ 219094 h 278327"/>
                  <a:gd name="connsiteX5" fmla="*/ 710211 w 1056044"/>
                  <a:gd name="connsiteY5" fmla="*/ 184169 h 278327"/>
                  <a:gd name="connsiteX6" fmla="*/ 646711 w 1056044"/>
                  <a:gd name="connsiteY6" fmla="*/ 228619 h 278327"/>
                  <a:gd name="connsiteX7" fmla="*/ 1049936 w 1056044"/>
                  <a:gd name="connsiteY7" fmla="*/ 57169 h 278327"/>
                  <a:gd name="connsiteX8" fmla="*/ 900711 w 1056044"/>
                  <a:gd name="connsiteY8" fmla="*/ 139719 h 278327"/>
                  <a:gd name="connsiteX9" fmla="*/ 649886 w 1056044"/>
                  <a:gd name="connsiteY9" fmla="*/ 273069 h 278327"/>
                  <a:gd name="connsiteX10" fmla="*/ 646711 w 1056044"/>
                  <a:gd name="connsiteY10" fmla="*/ 250844 h 278327"/>
                  <a:gd name="connsiteX11" fmla="*/ 564161 w 1056044"/>
                  <a:gd name="connsiteY11" fmla="*/ 244494 h 278327"/>
                  <a:gd name="connsiteX12" fmla="*/ 160936 w 1056044"/>
                  <a:gd name="connsiteY12" fmla="*/ 127019 h 278327"/>
                  <a:gd name="connsiteX13" fmla="*/ 433986 w 1056044"/>
                  <a:gd name="connsiteY13" fmla="*/ 168294 h 278327"/>
                  <a:gd name="connsiteX14" fmla="*/ 195861 w 1056044"/>
                  <a:gd name="connsiteY14" fmla="*/ 114319 h 278327"/>
                  <a:gd name="connsiteX15" fmla="*/ 195861 w 1056044"/>
                  <a:gd name="connsiteY15" fmla="*/ 117494 h 278327"/>
                  <a:gd name="connsiteX16" fmla="*/ 2186 w 1056044"/>
                  <a:gd name="connsiteY16" fmla="*/ 19 h 278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056044" h="278327">
                    <a:moveTo>
                      <a:pt x="2186" y="19"/>
                    </a:moveTo>
                    <a:cubicBezTo>
                      <a:pt x="26528" y="1607"/>
                      <a:pt x="293757" y="107969"/>
                      <a:pt x="341911" y="127019"/>
                    </a:cubicBezTo>
                    <a:cubicBezTo>
                      <a:pt x="390065" y="146069"/>
                      <a:pt x="244544" y="97386"/>
                      <a:pt x="291111" y="114319"/>
                    </a:cubicBezTo>
                    <a:cubicBezTo>
                      <a:pt x="337678" y="131252"/>
                      <a:pt x="572099" y="211157"/>
                      <a:pt x="621311" y="228619"/>
                    </a:cubicBezTo>
                    <a:cubicBezTo>
                      <a:pt x="670523" y="246081"/>
                      <a:pt x="571569" y="226502"/>
                      <a:pt x="586386" y="219094"/>
                    </a:cubicBezTo>
                    <a:cubicBezTo>
                      <a:pt x="601203" y="211686"/>
                      <a:pt x="700157" y="182582"/>
                      <a:pt x="710211" y="184169"/>
                    </a:cubicBezTo>
                    <a:cubicBezTo>
                      <a:pt x="720265" y="185756"/>
                      <a:pt x="590090" y="249786"/>
                      <a:pt x="646711" y="228619"/>
                    </a:cubicBezTo>
                    <a:cubicBezTo>
                      <a:pt x="703332" y="207452"/>
                      <a:pt x="1007603" y="71986"/>
                      <a:pt x="1049936" y="57169"/>
                    </a:cubicBezTo>
                    <a:cubicBezTo>
                      <a:pt x="1092269" y="42352"/>
                      <a:pt x="900711" y="139719"/>
                      <a:pt x="900711" y="139719"/>
                    </a:cubicBezTo>
                    <a:cubicBezTo>
                      <a:pt x="834036" y="175702"/>
                      <a:pt x="692219" y="254548"/>
                      <a:pt x="649886" y="273069"/>
                    </a:cubicBezTo>
                    <a:cubicBezTo>
                      <a:pt x="607553" y="291590"/>
                      <a:pt x="660999" y="255607"/>
                      <a:pt x="646711" y="250844"/>
                    </a:cubicBezTo>
                    <a:cubicBezTo>
                      <a:pt x="632423" y="246081"/>
                      <a:pt x="645123" y="265131"/>
                      <a:pt x="564161" y="244494"/>
                    </a:cubicBezTo>
                    <a:cubicBezTo>
                      <a:pt x="483199" y="223857"/>
                      <a:pt x="182632" y="139719"/>
                      <a:pt x="160936" y="127019"/>
                    </a:cubicBezTo>
                    <a:cubicBezTo>
                      <a:pt x="139240" y="114319"/>
                      <a:pt x="428165" y="170411"/>
                      <a:pt x="433986" y="168294"/>
                    </a:cubicBezTo>
                    <a:cubicBezTo>
                      <a:pt x="439807" y="166177"/>
                      <a:pt x="235549" y="122786"/>
                      <a:pt x="195861" y="114319"/>
                    </a:cubicBezTo>
                    <a:cubicBezTo>
                      <a:pt x="156174" y="105852"/>
                      <a:pt x="227611" y="138131"/>
                      <a:pt x="195861" y="117494"/>
                    </a:cubicBezTo>
                    <a:cubicBezTo>
                      <a:pt x="164111" y="96857"/>
                      <a:pt x="-22156" y="-1569"/>
                      <a:pt x="2186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7" name="フリーフォーム 706">
                <a:extLst>
                  <a:ext uri="{FF2B5EF4-FFF2-40B4-BE49-F238E27FC236}">
                    <a16:creationId xmlns:a16="http://schemas.microsoft.com/office/drawing/2014/main" id="{B03D128B-85E9-8A49-B713-41B6B4872DAB}"/>
                  </a:ext>
                </a:extLst>
              </p:cNvPr>
              <p:cNvSpPr/>
              <p:nvPr/>
            </p:nvSpPr>
            <p:spPr>
              <a:xfrm>
                <a:off x="4737100" y="6721439"/>
                <a:ext cx="527077" cy="181011"/>
              </a:xfrm>
              <a:custGeom>
                <a:avLst/>
                <a:gdLst>
                  <a:gd name="connsiteX0" fmla="*/ 527050 w 527077"/>
                  <a:gd name="connsiteY0" fmla="*/ 36 h 181011"/>
                  <a:gd name="connsiteX1" fmla="*/ 215900 w 527077"/>
                  <a:gd name="connsiteY1" fmla="*/ 101636 h 181011"/>
                  <a:gd name="connsiteX2" fmla="*/ 282575 w 527077"/>
                  <a:gd name="connsiteY2" fmla="*/ 79411 h 181011"/>
                  <a:gd name="connsiteX3" fmla="*/ 63500 w 527077"/>
                  <a:gd name="connsiteY3" fmla="*/ 158786 h 181011"/>
                  <a:gd name="connsiteX4" fmla="*/ 0 w 527077"/>
                  <a:gd name="connsiteY4" fmla="*/ 181011 h 181011"/>
                  <a:gd name="connsiteX5" fmla="*/ 314325 w 527077"/>
                  <a:gd name="connsiteY5" fmla="*/ 63536 h 181011"/>
                  <a:gd name="connsiteX6" fmla="*/ 196850 w 527077"/>
                  <a:gd name="connsiteY6" fmla="*/ 114336 h 181011"/>
                  <a:gd name="connsiteX7" fmla="*/ 527050 w 527077"/>
                  <a:gd name="connsiteY7" fmla="*/ 36 h 181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7077" h="181011">
                    <a:moveTo>
                      <a:pt x="527050" y="36"/>
                    </a:moveTo>
                    <a:cubicBezTo>
                      <a:pt x="530225" y="-2081"/>
                      <a:pt x="256646" y="88407"/>
                      <a:pt x="215900" y="101636"/>
                    </a:cubicBezTo>
                    <a:cubicBezTo>
                      <a:pt x="175154" y="114865"/>
                      <a:pt x="307975" y="69886"/>
                      <a:pt x="282575" y="79411"/>
                    </a:cubicBezTo>
                    <a:cubicBezTo>
                      <a:pt x="257175" y="88936"/>
                      <a:pt x="63500" y="158786"/>
                      <a:pt x="63500" y="158786"/>
                    </a:cubicBezTo>
                    <a:lnTo>
                      <a:pt x="0" y="181011"/>
                    </a:lnTo>
                    <a:lnTo>
                      <a:pt x="314325" y="63536"/>
                    </a:lnTo>
                    <a:cubicBezTo>
                      <a:pt x="347133" y="52424"/>
                      <a:pt x="161925" y="123332"/>
                      <a:pt x="196850" y="114336"/>
                    </a:cubicBezTo>
                    <a:cubicBezTo>
                      <a:pt x="231775" y="105340"/>
                      <a:pt x="523875" y="2153"/>
                      <a:pt x="527050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8" name="フリーフォーム 707">
                <a:extLst>
                  <a:ext uri="{FF2B5EF4-FFF2-40B4-BE49-F238E27FC236}">
                    <a16:creationId xmlns:a16="http://schemas.microsoft.com/office/drawing/2014/main" id="{E5DE077B-4241-7598-C20C-E8E93722CAFC}"/>
                  </a:ext>
                </a:extLst>
              </p:cNvPr>
              <p:cNvSpPr/>
              <p:nvPr/>
            </p:nvSpPr>
            <p:spPr>
              <a:xfrm>
                <a:off x="3540599" y="6845299"/>
                <a:ext cx="1660360" cy="450140"/>
              </a:xfrm>
              <a:custGeom>
                <a:avLst/>
                <a:gdLst>
                  <a:gd name="connsiteX0" fmla="*/ 1580676 w 1660360"/>
                  <a:gd name="connsiteY0" fmla="*/ 34926 h 450140"/>
                  <a:gd name="connsiteX1" fmla="*/ 1390176 w 1660360"/>
                  <a:gd name="connsiteY1" fmla="*/ 187326 h 450140"/>
                  <a:gd name="connsiteX2" fmla="*/ 1460026 w 1660360"/>
                  <a:gd name="connsiteY2" fmla="*/ 174626 h 450140"/>
                  <a:gd name="connsiteX3" fmla="*/ 1288576 w 1660360"/>
                  <a:gd name="connsiteY3" fmla="*/ 219076 h 450140"/>
                  <a:gd name="connsiteX4" fmla="*/ 69376 w 1660360"/>
                  <a:gd name="connsiteY4" fmla="*/ 431801 h 450140"/>
                  <a:gd name="connsiteX5" fmla="*/ 142401 w 1660360"/>
                  <a:gd name="connsiteY5" fmla="*/ 428626 h 450140"/>
                  <a:gd name="connsiteX6" fmla="*/ 745651 w 1660360"/>
                  <a:gd name="connsiteY6" fmla="*/ 381001 h 450140"/>
                  <a:gd name="connsiteX7" fmla="*/ 113826 w 1660360"/>
                  <a:gd name="connsiteY7" fmla="*/ 447676 h 450140"/>
                  <a:gd name="connsiteX8" fmla="*/ 1139351 w 1660360"/>
                  <a:gd name="connsiteY8" fmla="*/ 276226 h 450140"/>
                  <a:gd name="connsiteX9" fmla="*/ 726601 w 1660360"/>
                  <a:gd name="connsiteY9" fmla="*/ 333376 h 450140"/>
                  <a:gd name="connsiteX10" fmla="*/ 1266351 w 1660360"/>
                  <a:gd name="connsiteY10" fmla="*/ 244476 h 450140"/>
                  <a:gd name="connsiteX11" fmla="*/ 1212376 w 1660360"/>
                  <a:gd name="connsiteY11" fmla="*/ 257176 h 450140"/>
                  <a:gd name="connsiteX12" fmla="*/ 1367951 w 1660360"/>
                  <a:gd name="connsiteY12" fmla="*/ 225426 h 450140"/>
                  <a:gd name="connsiteX13" fmla="*/ 1326676 w 1660360"/>
                  <a:gd name="connsiteY13" fmla="*/ 219076 h 450140"/>
                  <a:gd name="connsiteX14" fmla="*/ 1660051 w 1660360"/>
                  <a:gd name="connsiteY14" fmla="*/ 1 h 450140"/>
                  <a:gd name="connsiteX15" fmla="*/ 1390176 w 1660360"/>
                  <a:gd name="connsiteY15" fmla="*/ 215901 h 450140"/>
                  <a:gd name="connsiteX16" fmla="*/ 1580676 w 1660360"/>
                  <a:gd name="connsiteY16" fmla="*/ 34926 h 450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660360" h="450140">
                    <a:moveTo>
                      <a:pt x="1580676" y="34926"/>
                    </a:moveTo>
                    <a:cubicBezTo>
                      <a:pt x="1580676" y="30164"/>
                      <a:pt x="1410284" y="164043"/>
                      <a:pt x="1390176" y="187326"/>
                    </a:cubicBezTo>
                    <a:cubicBezTo>
                      <a:pt x="1370068" y="210609"/>
                      <a:pt x="1476959" y="169334"/>
                      <a:pt x="1460026" y="174626"/>
                    </a:cubicBezTo>
                    <a:cubicBezTo>
                      <a:pt x="1443093" y="179918"/>
                      <a:pt x="1520351" y="176214"/>
                      <a:pt x="1288576" y="219076"/>
                    </a:cubicBezTo>
                    <a:cubicBezTo>
                      <a:pt x="1056801" y="261939"/>
                      <a:pt x="260405" y="396876"/>
                      <a:pt x="69376" y="431801"/>
                    </a:cubicBezTo>
                    <a:cubicBezTo>
                      <a:pt x="-121653" y="466726"/>
                      <a:pt x="142401" y="428626"/>
                      <a:pt x="142401" y="428626"/>
                    </a:cubicBezTo>
                    <a:lnTo>
                      <a:pt x="745651" y="381001"/>
                    </a:lnTo>
                    <a:cubicBezTo>
                      <a:pt x="740889" y="384176"/>
                      <a:pt x="48209" y="465139"/>
                      <a:pt x="113826" y="447676"/>
                    </a:cubicBezTo>
                    <a:cubicBezTo>
                      <a:pt x="179443" y="430214"/>
                      <a:pt x="1037222" y="295276"/>
                      <a:pt x="1139351" y="276226"/>
                    </a:cubicBezTo>
                    <a:cubicBezTo>
                      <a:pt x="1241480" y="257176"/>
                      <a:pt x="705435" y="338668"/>
                      <a:pt x="726601" y="333376"/>
                    </a:cubicBezTo>
                    <a:cubicBezTo>
                      <a:pt x="747767" y="328084"/>
                      <a:pt x="1185388" y="257176"/>
                      <a:pt x="1266351" y="244476"/>
                    </a:cubicBezTo>
                    <a:cubicBezTo>
                      <a:pt x="1347314" y="231776"/>
                      <a:pt x="1195443" y="260351"/>
                      <a:pt x="1212376" y="257176"/>
                    </a:cubicBezTo>
                    <a:cubicBezTo>
                      <a:pt x="1229309" y="254001"/>
                      <a:pt x="1348901" y="231776"/>
                      <a:pt x="1367951" y="225426"/>
                    </a:cubicBezTo>
                    <a:cubicBezTo>
                      <a:pt x="1387001" y="219076"/>
                      <a:pt x="1277993" y="256647"/>
                      <a:pt x="1326676" y="219076"/>
                    </a:cubicBezTo>
                    <a:cubicBezTo>
                      <a:pt x="1375359" y="181505"/>
                      <a:pt x="1649468" y="530"/>
                      <a:pt x="1660051" y="1"/>
                    </a:cubicBezTo>
                    <a:cubicBezTo>
                      <a:pt x="1670634" y="-528"/>
                      <a:pt x="1406580" y="206376"/>
                      <a:pt x="1390176" y="215901"/>
                    </a:cubicBezTo>
                    <a:cubicBezTo>
                      <a:pt x="1373772" y="225426"/>
                      <a:pt x="1580676" y="39688"/>
                      <a:pt x="1580676" y="34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9" name="フリーフォーム 708">
                <a:extLst>
                  <a:ext uri="{FF2B5EF4-FFF2-40B4-BE49-F238E27FC236}">
                    <a16:creationId xmlns:a16="http://schemas.microsoft.com/office/drawing/2014/main" id="{F4EA336E-8DE5-1BF7-72B2-EE4BDFEBB06D}"/>
                  </a:ext>
                </a:extLst>
              </p:cNvPr>
              <p:cNvSpPr/>
              <p:nvPr/>
            </p:nvSpPr>
            <p:spPr>
              <a:xfrm>
                <a:off x="3612010" y="6764393"/>
                <a:ext cx="954640" cy="523691"/>
              </a:xfrm>
              <a:custGeom>
                <a:avLst/>
                <a:gdLst>
                  <a:gd name="connsiteX0" fmla="*/ 944115 w 954640"/>
                  <a:gd name="connsiteY0" fmla="*/ 1532 h 523691"/>
                  <a:gd name="connsiteX1" fmla="*/ 582165 w 954640"/>
                  <a:gd name="connsiteY1" fmla="*/ 185682 h 523691"/>
                  <a:gd name="connsiteX2" fmla="*/ 642490 w 954640"/>
                  <a:gd name="connsiteY2" fmla="*/ 150757 h 523691"/>
                  <a:gd name="connsiteX3" fmla="*/ 525015 w 954640"/>
                  <a:gd name="connsiteY3" fmla="*/ 249182 h 523691"/>
                  <a:gd name="connsiteX4" fmla="*/ 229740 w 954640"/>
                  <a:gd name="connsiteY4" fmla="*/ 401582 h 523691"/>
                  <a:gd name="connsiteX5" fmla="*/ 4315 w 954640"/>
                  <a:gd name="connsiteY5" fmla="*/ 522232 h 523691"/>
                  <a:gd name="connsiteX6" fmla="*/ 121790 w 954640"/>
                  <a:gd name="connsiteY6" fmla="*/ 455557 h 523691"/>
                  <a:gd name="connsiteX7" fmla="*/ 588515 w 954640"/>
                  <a:gd name="connsiteY7" fmla="*/ 271407 h 523691"/>
                  <a:gd name="connsiteX8" fmla="*/ 420240 w 954640"/>
                  <a:gd name="connsiteY8" fmla="*/ 312682 h 523691"/>
                  <a:gd name="connsiteX9" fmla="*/ 591690 w 954640"/>
                  <a:gd name="connsiteY9" fmla="*/ 207907 h 523691"/>
                  <a:gd name="connsiteX10" fmla="*/ 486915 w 954640"/>
                  <a:gd name="connsiteY10" fmla="*/ 223782 h 523691"/>
                  <a:gd name="connsiteX11" fmla="*/ 823465 w 954640"/>
                  <a:gd name="connsiteY11" fmla="*/ 103132 h 523691"/>
                  <a:gd name="connsiteX12" fmla="*/ 944115 w 954640"/>
                  <a:gd name="connsiteY12" fmla="*/ 1532 h 52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54640" h="523691">
                    <a:moveTo>
                      <a:pt x="944115" y="1532"/>
                    </a:moveTo>
                    <a:cubicBezTo>
                      <a:pt x="903898" y="15290"/>
                      <a:pt x="632436" y="160811"/>
                      <a:pt x="582165" y="185682"/>
                    </a:cubicBezTo>
                    <a:cubicBezTo>
                      <a:pt x="531894" y="210553"/>
                      <a:pt x="652015" y="140174"/>
                      <a:pt x="642490" y="150757"/>
                    </a:cubicBezTo>
                    <a:cubicBezTo>
                      <a:pt x="632965" y="161340"/>
                      <a:pt x="593807" y="207378"/>
                      <a:pt x="525015" y="249182"/>
                    </a:cubicBezTo>
                    <a:cubicBezTo>
                      <a:pt x="456223" y="290986"/>
                      <a:pt x="316523" y="356074"/>
                      <a:pt x="229740" y="401582"/>
                    </a:cubicBezTo>
                    <a:cubicBezTo>
                      <a:pt x="142957" y="447090"/>
                      <a:pt x="22307" y="513236"/>
                      <a:pt x="4315" y="522232"/>
                    </a:cubicBezTo>
                    <a:cubicBezTo>
                      <a:pt x="-13677" y="531228"/>
                      <a:pt x="24423" y="497361"/>
                      <a:pt x="121790" y="455557"/>
                    </a:cubicBezTo>
                    <a:cubicBezTo>
                      <a:pt x="219157" y="413753"/>
                      <a:pt x="538773" y="295219"/>
                      <a:pt x="588515" y="271407"/>
                    </a:cubicBezTo>
                    <a:cubicBezTo>
                      <a:pt x="638257" y="247595"/>
                      <a:pt x="419711" y="323265"/>
                      <a:pt x="420240" y="312682"/>
                    </a:cubicBezTo>
                    <a:cubicBezTo>
                      <a:pt x="420769" y="302099"/>
                      <a:pt x="580578" y="222723"/>
                      <a:pt x="591690" y="207907"/>
                    </a:cubicBezTo>
                    <a:cubicBezTo>
                      <a:pt x="602802" y="193091"/>
                      <a:pt x="448286" y="241244"/>
                      <a:pt x="486915" y="223782"/>
                    </a:cubicBezTo>
                    <a:cubicBezTo>
                      <a:pt x="525544" y="206320"/>
                      <a:pt x="745148" y="135940"/>
                      <a:pt x="823465" y="103132"/>
                    </a:cubicBezTo>
                    <a:cubicBezTo>
                      <a:pt x="901782" y="70324"/>
                      <a:pt x="984332" y="-12226"/>
                      <a:pt x="944115" y="15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0" name="フリーフォーム 709">
                <a:extLst>
                  <a:ext uri="{FF2B5EF4-FFF2-40B4-BE49-F238E27FC236}">
                    <a16:creationId xmlns:a16="http://schemas.microsoft.com/office/drawing/2014/main" id="{95B6E690-6DF6-3FC8-9064-3B8DB24E0B21}"/>
                  </a:ext>
                </a:extLst>
              </p:cNvPr>
              <p:cNvSpPr/>
              <p:nvPr/>
            </p:nvSpPr>
            <p:spPr>
              <a:xfrm>
                <a:off x="3624655" y="6738435"/>
                <a:ext cx="971452" cy="548622"/>
              </a:xfrm>
              <a:custGeom>
                <a:avLst/>
                <a:gdLst>
                  <a:gd name="connsiteX0" fmla="*/ 969570 w 971452"/>
                  <a:gd name="connsiteY0" fmla="*/ 2090 h 548622"/>
                  <a:gd name="connsiteX1" fmla="*/ 407595 w 971452"/>
                  <a:gd name="connsiteY1" fmla="*/ 100515 h 548622"/>
                  <a:gd name="connsiteX2" fmla="*/ 496495 w 971452"/>
                  <a:gd name="connsiteY2" fmla="*/ 94165 h 548622"/>
                  <a:gd name="connsiteX3" fmla="*/ 255195 w 971452"/>
                  <a:gd name="connsiteY3" fmla="*/ 154490 h 548622"/>
                  <a:gd name="connsiteX4" fmla="*/ 325045 w 971452"/>
                  <a:gd name="connsiteY4" fmla="*/ 144965 h 548622"/>
                  <a:gd name="connsiteX5" fmla="*/ 156770 w 971452"/>
                  <a:gd name="connsiteY5" fmla="*/ 217990 h 548622"/>
                  <a:gd name="connsiteX6" fmla="*/ 239320 w 971452"/>
                  <a:gd name="connsiteY6" fmla="*/ 195765 h 548622"/>
                  <a:gd name="connsiteX7" fmla="*/ 45645 w 971452"/>
                  <a:gd name="connsiteY7" fmla="*/ 386265 h 548622"/>
                  <a:gd name="connsiteX8" fmla="*/ 90095 w 971452"/>
                  <a:gd name="connsiteY8" fmla="*/ 338640 h 548622"/>
                  <a:gd name="connsiteX9" fmla="*/ 36120 w 971452"/>
                  <a:gd name="connsiteY9" fmla="*/ 411665 h 548622"/>
                  <a:gd name="connsiteX10" fmla="*/ 7545 w 971452"/>
                  <a:gd name="connsiteY10" fmla="*/ 548190 h 548622"/>
                  <a:gd name="connsiteX11" fmla="*/ 7545 w 971452"/>
                  <a:gd name="connsiteY11" fmla="*/ 449765 h 548622"/>
                  <a:gd name="connsiteX12" fmla="*/ 93270 w 971452"/>
                  <a:gd name="connsiteY12" fmla="*/ 310065 h 548622"/>
                  <a:gd name="connsiteX13" fmla="*/ 185345 w 971452"/>
                  <a:gd name="connsiteY13" fmla="*/ 186240 h 548622"/>
                  <a:gd name="connsiteX14" fmla="*/ 166295 w 971452"/>
                  <a:gd name="connsiteY14" fmla="*/ 268790 h 548622"/>
                  <a:gd name="connsiteX15" fmla="*/ 255195 w 971452"/>
                  <a:gd name="connsiteY15" fmla="*/ 148140 h 548622"/>
                  <a:gd name="connsiteX16" fmla="*/ 210745 w 971452"/>
                  <a:gd name="connsiteY16" fmla="*/ 173540 h 548622"/>
                  <a:gd name="connsiteX17" fmla="*/ 413945 w 971452"/>
                  <a:gd name="connsiteY17" fmla="*/ 138615 h 548622"/>
                  <a:gd name="connsiteX18" fmla="*/ 391720 w 971452"/>
                  <a:gd name="connsiteY18" fmla="*/ 97340 h 548622"/>
                  <a:gd name="connsiteX19" fmla="*/ 610795 w 971452"/>
                  <a:gd name="connsiteY19" fmla="*/ 43365 h 548622"/>
                  <a:gd name="connsiteX20" fmla="*/ 591745 w 971452"/>
                  <a:gd name="connsiteY20" fmla="*/ 33840 h 548622"/>
                  <a:gd name="connsiteX21" fmla="*/ 969570 w 971452"/>
                  <a:gd name="connsiteY21" fmla="*/ 2090 h 5486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971452" h="548622">
                    <a:moveTo>
                      <a:pt x="969570" y="2090"/>
                    </a:moveTo>
                    <a:cubicBezTo>
                      <a:pt x="938878" y="13203"/>
                      <a:pt x="486441" y="85169"/>
                      <a:pt x="407595" y="100515"/>
                    </a:cubicBezTo>
                    <a:cubicBezTo>
                      <a:pt x="328749" y="115861"/>
                      <a:pt x="521895" y="85169"/>
                      <a:pt x="496495" y="94165"/>
                    </a:cubicBezTo>
                    <a:cubicBezTo>
                      <a:pt x="471095" y="103161"/>
                      <a:pt x="283770" y="146023"/>
                      <a:pt x="255195" y="154490"/>
                    </a:cubicBezTo>
                    <a:cubicBezTo>
                      <a:pt x="226620" y="162957"/>
                      <a:pt x="341449" y="134382"/>
                      <a:pt x="325045" y="144965"/>
                    </a:cubicBezTo>
                    <a:cubicBezTo>
                      <a:pt x="308641" y="155548"/>
                      <a:pt x="171058" y="209523"/>
                      <a:pt x="156770" y="217990"/>
                    </a:cubicBezTo>
                    <a:cubicBezTo>
                      <a:pt x="142482" y="226457"/>
                      <a:pt x="257841" y="167719"/>
                      <a:pt x="239320" y="195765"/>
                    </a:cubicBezTo>
                    <a:cubicBezTo>
                      <a:pt x="220799" y="223811"/>
                      <a:pt x="70516" y="362453"/>
                      <a:pt x="45645" y="386265"/>
                    </a:cubicBezTo>
                    <a:cubicBezTo>
                      <a:pt x="20774" y="410077"/>
                      <a:pt x="91682" y="334407"/>
                      <a:pt x="90095" y="338640"/>
                    </a:cubicBezTo>
                    <a:cubicBezTo>
                      <a:pt x="88508" y="342873"/>
                      <a:pt x="49878" y="376740"/>
                      <a:pt x="36120" y="411665"/>
                    </a:cubicBezTo>
                    <a:cubicBezTo>
                      <a:pt x="22362" y="446590"/>
                      <a:pt x="12307" y="541840"/>
                      <a:pt x="7545" y="548190"/>
                    </a:cubicBezTo>
                    <a:cubicBezTo>
                      <a:pt x="2783" y="554540"/>
                      <a:pt x="-6742" y="489452"/>
                      <a:pt x="7545" y="449765"/>
                    </a:cubicBezTo>
                    <a:cubicBezTo>
                      <a:pt x="21832" y="410078"/>
                      <a:pt x="63637" y="353986"/>
                      <a:pt x="93270" y="310065"/>
                    </a:cubicBezTo>
                    <a:cubicBezTo>
                      <a:pt x="122903" y="266144"/>
                      <a:pt x="173174" y="193119"/>
                      <a:pt x="185345" y="186240"/>
                    </a:cubicBezTo>
                    <a:cubicBezTo>
                      <a:pt x="197516" y="179361"/>
                      <a:pt x="154653" y="275140"/>
                      <a:pt x="166295" y="268790"/>
                    </a:cubicBezTo>
                    <a:cubicBezTo>
                      <a:pt x="177937" y="262440"/>
                      <a:pt x="247787" y="164015"/>
                      <a:pt x="255195" y="148140"/>
                    </a:cubicBezTo>
                    <a:cubicBezTo>
                      <a:pt x="262603" y="132265"/>
                      <a:pt x="184287" y="175128"/>
                      <a:pt x="210745" y="173540"/>
                    </a:cubicBezTo>
                    <a:cubicBezTo>
                      <a:pt x="237203" y="171953"/>
                      <a:pt x="383782" y="151315"/>
                      <a:pt x="413945" y="138615"/>
                    </a:cubicBezTo>
                    <a:cubicBezTo>
                      <a:pt x="444107" y="125915"/>
                      <a:pt x="358912" y="113215"/>
                      <a:pt x="391720" y="97340"/>
                    </a:cubicBezTo>
                    <a:cubicBezTo>
                      <a:pt x="424528" y="81465"/>
                      <a:pt x="577457" y="53948"/>
                      <a:pt x="610795" y="43365"/>
                    </a:cubicBezTo>
                    <a:cubicBezTo>
                      <a:pt x="644132" y="32782"/>
                      <a:pt x="537241" y="40190"/>
                      <a:pt x="591745" y="33840"/>
                    </a:cubicBezTo>
                    <a:cubicBezTo>
                      <a:pt x="646249" y="27490"/>
                      <a:pt x="1000262" y="-9023"/>
                      <a:pt x="969570" y="20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1" name="フリーフォーム 710">
                <a:extLst>
                  <a:ext uri="{FF2B5EF4-FFF2-40B4-BE49-F238E27FC236}">
                    <a16:creationId xmlns:a16="http://schemas.microsoft.com/office/drawing/2014/main" id="{78670C96-948F-CDF6-69A7-DC3D9AAAD864}"/>
                  </a:ext>
                </a:extLst>
              </p:cNvPr>
              <p:cNvSpPr/>
              <p:nvPr/>
            </p:nvSpPr>
            <p:spPr>
              <a:xfrm>
                <a:off x="3743280" y="6800256"/>
                <a:ext cx="769128" cy="419964"/>
              </a:xfrm>
              <a:custGeom>
                <a:avLst/>
                <a:gdLst>
                  <a:gd name="connsiteX0" fmla="*/ 768395 w 769128"/>
                  <a:gd name="connsiteY0" fmla="*/ 594 h 419964"/>
                  <a:gd name="connsiteX1" fmla="*/ 177845 w 769128"/>
                  <a:gd name="connsiteY1" fmla="*/ 168869 h 419964"/>
                  <a:gd name="connsiteX2" fmla="*/ 276270 w 769128"/>
                  <a:gd name="connsiteY2" fmla="*/ 133944 h 419964"/>
                  <a:gd name="connsiteX3" fmla="*/ 50845 w 769128"/>
                  <a:gd name="connsiteY3" fmla="*/ 216494 h 419964"/>
                  <a:gd name="connsiteX4" fmla="*/ 190545 w 769128"/>
                  <a:gd name="connsiteY4" fmla="*/ 187919 h 419964"/>
                  <a:gd name="connsiteX5" fmla="*/ 95295 w 769128"/>
                  <a:gd name="connsiteY5" fmla="*/ 292694 h 419964"/>
                  <a:gd name="connsiteX6" fmla="*/ 136570 w 769128"/>
                  <a:gd name="connsiteY6" fmla="*/ 254594 h 419964"/>
                  <a:gd name="connsiteX7" fmla="*/ 45 w 769128"/>
                  <a:gd name="connsiteY7" fmla="*/ 419694 h 419964"/>
                  <a:gd name="connsiteX8" fmla="*/ 120695 w 769128"/>
                  <a:gd name="connsiteY8" fmla="*/ 295869 h 419964"/>
                  <a:gd name="connsiteX9" fmla="*/ 57195 w 769128"/>
                  <a:gd name="connsiteY9" fmla="*/ 394294 h 419964"/>
                  <a:gd name="connsiteX10" fmla="*/ 181020 w 769128"/>
                  <a:gd name="connsiteY10" fmla="*/ 222844 h 419964"/>
                  <a:gd name="connsiteX11" fmla="*/ 419145 w 769128"/>
                  <a:gd name="connsiteY11" fmla="*/ 184744 h 419964"/>
                  <a:gd name="connsiteX12" fmla="*/ 136570 w 769128"/>
                  <a:gd name="connsiteY12" fmla="*/ 245069 h 419964"/>
                  <a:gd name="connsiteX13" fmla="*/ 266745 w 769128"/>
                  <a:gd name="connsiteY13" fmla="*/ 184744 h 419964"/>
                  <a:gd name="connsiteX14" fmla="*/ 203245 w 769128"/>
                  <a:gd name="connsiteY14" fmla="*/ 178394 h 419964"/>
                  <a:gd name="connsiteX15" fmla="*/ 292145 w 769128"/>
                  <a:gd name="connsiteY15" fmla="*/ 146644 h 419964"/>
                  <a:gd name="connsiteX16" fmla="*/ 254045 w 769128"/>
                  <a:gd name="connsiteY16" fmla="*/ 130769 h 419964"/>
                  <a:gd name="connsiteX17" fmla="*/ 381045 w 769128"/>
                  <a:gd name="connsiteY17" fmla="*/ 86319 h 419964"/>
                  <a:gd name="connsiteX18" fmla="*/ 301670 w 769128"/>
                  <a:gd name="connsiteY18" fmla="*/ 111719 h 419964"/>
                  <a:gd name="connsiteX19" fmla="*/ 768395 w 769128"/>
                  <a:gd name="connsiteY19" fmla="*/ 594 h 4199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69128" h="419964">
                    <a:moveTo>
                      <a:pt x="768395" y="594"/>
                    </a:moveTo>
                    <a:cubicBezTo>
                      <a:pt x="747758" y="10119"/>
                      <a:pt x="259866" y="146644"/>
                      <a:pt x="177845" y="168869"/>
                    </a:cubicBezTo>
                    <a:cubicBezTo>
                      <a:pt x="95824" y="191094"/>
                      <a:pt x="276270" y="133944"/>
                      <a:pt x="276270" y="133944"/>
                    </a:cubicBezTo>
                    <a:cubicBezTo>
                      <a:pt x="255103" y="141882"/>
                      <a:pt x="65132" y="207498"/>
                      <a:pt x="50845" y="216494"/>
                    </a:cubicBezTo>
                    <a:cubicBezTo>
                      <a:pt x="36558" y="225490"/>
                      <a:pt x="183137" y="175219"/>
                      <a:pt x="190545" y="187919"/>
                    </a:cubicBezTo>
                    <a:cubicBezTo>
                      <a:pt x="197953" y="200619"/>
                      <a:pt x="104291" y="281582"/>
                      <a:pt x="95295" y="292694"/>
                    </a:cubicBezTo>
                    <a:cubicBezTo>
                      <a:pt x="86299" y="303806"/>
                      <a:pt x="152445" y="233427"/>
                      <a:pt x="136570" y="254594"/>
                    </a:cubicBezTo>
                    <a:cubicBezTo>
                      <a:pt x="120695" y="275761"/>
                      <a:pt x="2691" y="412815"/>
                      <a:pt x="45" y="419694"/>
                    </a:cubicBezTo>
                    <a:cubicBezTo>
                      <a:pt x="-2601" y="426573"/>
                      <a:pt x="111170" y="300102"/>
                      <a:pt x="120695" y="295869"/>
                    </a:cubicBezTo>
                    <a:cubicBezTo>
                      <a:pt x="130220" y="291636"/>
                      <a:pt x="47141" y="406465"/>
                      <a:pt x="57195" y="394294"/>
                    </a:cubicBezTo>
                    <a:cubicBezTo>
                      <a:pt x="67249" y="382123"/>
                      <a:pt x="120695" y="257769"/>
                      <a:pt x="181020" y="222844"/>
                    </a:cubicBezTo>
                    <a:cubicBezTo>
                      <a:pt x="241345" y="187919"/>
                      <a:pt x="426553" y="181040"/>
                      <a:pt x="419145" y="184744"/>
                    </a:cubicBezTo>
                    <a:cubicBezTo>
                      <a:pt x="411737" y="188448"/>
                      <a:pt x="161970" y="245069"/>
                      <a:pt x="136570" y="245069"/>
                    </a:cubicBezTo>
                    <a:cubicBezTo>
                      <a:pt x="111170" y="245069"/>
                      <a:pt x="255633" y="195856"/>
                      <a:pt x="266745" y="184744"/>
                    </a:cubicBezTo>
                    <a:cubicBezTo>
                      <a:pt x="277857" y="173632"/>
                      <a:pt x="199012" y="184744"/>
                      <a:pt x="203245" y="178394"/>
                    </a:cubicBezTo>
                    <a:cubicBezTo>
                      <a:pt x="207478" y="172044"/>
                      <a:pt x="283678" y="154582"/>
                      <a:pt x="292145" y="146644"/>
                    </a:cubicBezTo>
                    <a:cubicBezTo>
                      <a:pt x="300612" y="138707"/>
                      <a:pt x="239228" y="140823"/>
                      <a:pt x="254045" y="130769"/>
                    </a:cubicBezTo>
                    <a:cubicBezTo>
                      <a:pt x="268862" y="120715"/>
                      <a:pt x="373107" y="89494"/>
                      <a:pt x="381045" y="86319"/>
                    </a:cubicBezTo>
                    <a:cubicBezTo>
                      <a:pt x="388983" y="83144"/>
                      <a:pt x="235524" y="124419"/>
                      <a:pt x="301670" y="111719"/>
                    </a:cubicBezTo>
                    <a:cubicBezTo>
                      <a:pt x="367816" y="99019"/>
                      <a:pt x="789032" y="-8931"/>
                      <a:pt x="768395" y="5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2" name="フリーフォーム 711">
                <a:extLst>
                  <a:ext uri="{FF2B5EF4-FFF2-40B4-BE49-F238E27FC236}">
                    <a16:creationId xmlns:a16="http://schemas.microsoft.com/office/drawing/2014/main" id="{AF1E10EA-779F-F25A-27DE-53F4F09DDF7F}"/>
                  </a:ext>
                </a:extLst>
              </p:cNvPr>
              <p:cNvSpPr/>
              <p:nvPr/>
            </p:nvSpPr>
            <p:spPr>
              <a:xfrm>
                <a:off x="3510098" y="7029395"/>
                <a:ext cx="220596" cy="73080"/>
              </a:xfrm>
              <a:custGeom>
                <a:avLst/>
                <a:gdLst>
                  <a:gd name="connsiteX0" fmla="*/ 1452 w 220596"/>
                  <a:gd name="connsiteY0" fmla="*/ 73080 h 73080"/>
                  <a:gd name="connsiteX1" fmla="*/ 109402 w 220596"/>
                  <a:gd name="connsiteY1" fmla="*/ 34980 h 73080"/>
                  <a:gd name="connsiteX2" fmla="*/ 220527 w 220596"/>
                  <a:gd name="connsiteY2" fmla="*/ 31805 h 73080"/>
                  <a:gd name="connsiteX3" fmla="*/ 125277 w 220596"/>
                  <a:gd name="connsiteY3" fmla="*/ 25455 h 73080"/>
                  <a:gd name="connsiteX4" fmla="*/ 74477 w 220596"/>
                  <a:gd name="connsiteY4" fmla="*/ 55 h 73080"/>
                  <a:gd name="connsiteX5" fmla="*/ 103052 w 220596"/>
                  <a:gd name="connsiteY5" fmla="*/ 19105 h 73080"/>
                  <a:gd name="connsiteX6" fmla="*/ 49077 w 220596"/>
                  <a:gd name="connsiteY6" fmla="*/ 34980 h 73080"/>
                  <a:gd name="connsiteX7" fmla="*/ 1452 w 220596"/>
                  <a:gd name="connsiteY7" fmla="*/ 73080 h 73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0596" h="73080">
                    <a:moveTo>
                      <a:pt x="1452" y="73080"/>
                    </a:moveTo>
                    <a:cubicBezTo>
                      <a:pt x="11506" y="73080"/>
                      <a:pt x="72890" y="41859"/>
                      <a:pt x="109402" y="34980"/>
                    </a:cubicBezTo>
                    <a:cubicBezTo>
                      <a:pt x="145914" y="28101"/>
                      <a:pt x="217881" y="33392"/>
                      <a:pt x="220527" y="31805"/>
                    </a:cubicBezTo>
                    <a:cubicBezTo>
                      <a:pt x="223173" y="30217"/>
                      <a:pt x="149619" y="30747"/>
                      <a:pt x="125277" y="25455"/>
                    </a:cubicBezTo>
                    <a:cubicBezTo>
                      <a:pt x="100935" y="20163"/>
                      <a:pt x="78181" y="1113"/>
                      <a:pt x="74477" y="55"/>
                    </a:cubicBezTo>
                    <a:cubicBezTo>
                      <a:pt x="70773" y="-1003"/>
                      <a:pt x="107285" y="13284"/>
                      <a:pt x="103052" y="19105"/>
                    </a:cubicBezTo>
                    <a:cubicBezTo>
                      <a:pt x="98819" y="24926"/>
                      <a:pt x="61777" y="28630"/>
                      <a:pt x="49077" y="34980"/>
                    </a:cubicBezTo>
                    <a:cubicBezTo>
                      <a:pt x="36377" y="41330"/>
                      <a:pt x="-8602" y="73080"/>
                      <a:pt x="1452" y="730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3" name="フリーフォーム 712">
                <a:extLst>
                  <a:ext uri="{FF2B5EF4-FFF2-40B4-BE49-F238E27FC236}">
                    <a16:creationId xmlns:a16="http://schemas.microsoft.com/office/drawing/2014/main" id="{4DF29D45-0A82-0EB4-079E-FF9005767290}"/>
                  </a:ext>
                </a:extLst>
              </p:cNvPr>
              <p:cNvSpPr/>
              <p:nvPr/>
            </p:nvSpPr>
            <p:spPr>
              <a:xfrm>
                <a:off x="3454382" y="6863406"/>
                <a:ext cx="97272" cy="498330"/>
              </a:xfrm>
              <a:custGeom>
                <a:avLst/>
                <a:gdLst>
                  <a:gd name="connsiteX0" fmla="*/ 18 w 97272"/>
                  <a:gd name="connsiteY0" fmla="*/ 944 h 498330"/>
                  <a:gd name="connsiteX1" fmla="*/ 60343 w 97272"/>
                  <a:gd name="connsiteY1" fmla="*/ 197794 h 498330"/>
                  <a:gd name="connsiteX2" fmla="*/ 73043 w 97272"/>
                  <a:gd name="connsiteY2" fmla="*/ 185094 h 498330"/>
                  <a:gd name="connsiteX3" fmla="*/ 76218 w 97272"/>
                  <a:gd name="connsiteY3" fmla="*/ 327969 h 498330"/>
                  <a:gd name="connsiteX4" fmla="*/ 88918 w 97272"/>
                  <a:gd name="connsiteY4" fmla="*/ 264469 h 498330"/>
                  <a:gd name="connsiteX5" fmla="*/ 92093 w 97272"/>
                  <a:gd name="connsiteY5" fmla="*/ 435919 h 498330"/>
                  <a:gd name="connsiteX6" fmla="*/ 95268 w 97272"/>
                  <a:gd name="connsiteY6" fmla="*/ 493069 h 498330"/>
                  <a:gd name="connsiteX7" fmla="*/ 95268 w 97272"/>
                  <a:gd name="connsiteY7" fmla="*/ 318444 h 498330"/>
                  <a:gd name="connsiteX8" fmla="*/ 69868 w 97272"/>
                  <a:gd name="connsiteY8" fmla="*/ 169219 h 498330"/>
                  <a:gd name="connsiteX9" fmla="*/ 69868 w 97272"/>
                  <a:gd name="connsiteY9" fmla="*/ 181919 h 498330"/>
                  <a:gd name="connsiteX10" fmla="*/ 53993 w 97272"/>
                  <a:gd name="connsiteY10" fmla="*/ 124769 h 498330"/>
                  <a:gd name="connsiteX11" fmla="*/ 18 w 97272"/>
                  <a:gd name="connsiteY11" fmla="*/ 944 h 498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7272" h="498330">
                    <a:moveTo>
                      <a:pt x="18" y="944"/>
                    </a:moveTo>
                    <a:cubicBezTo>
                      <a:pt x="1076" y="13115"/>
                      <a:pt x="48172" y="167102"/>
                      <a:pt x="60343" y="197794"/>
                    </a:cubicBezTo>
                    <a:cubicBezTo>
                      <a:pt x="72514" y="228486"/>
                      <a:pt x="70397" y="163398"/>
                      <a:pt x="73043" y="185094"/>
                    </a:cubicBezTo>
                    <a:cubicBezTo>
                      <a:pt x="75689" y="206790"/>
                      <a:pt x="73572" y="314740"/>
                      <a:pt x="76218" y="327969"/>
                    </a:cubicBezTo>
                    <a:cubicBezTo>
                      <a:pt x="78864" y="341198"/>
                      <a:pt x="86272" y="246477"/>
                      <a:pt x="88918" y="264469"/>
                    </a:cubicBezTo>
                    <a:cubicBezTo>
                      <a:pt x="91564" y="282461"/>
                      <a:pt x="91035" y="397819"/>
                      <a:pt x="92093" y="435919"/>
                    </a:cubicBezTo>
                    <a:cubicBezTo>
                      <a:pt x="93151" y="474019"/>
                      <a:pt x="94739" y="512648"/>
                      <a:pt x="95268" y="493069"/>
                    </a:cubicBezTo>
                    <a:cubicBezTo>
                      <a:pt x="95797" y="473490"/>
                      <a:pt x="99501" y="372419"/>
                      <a:pt x="95268" y="318444"/>
                    </a:cubicBezTo>
                    <a:cubicBezTo>
                      <a:pt x="91035" y="264469"/>
                      <a:pt x="74101" y="191973"/>
                      <a:pt x="69868" y="169219"/>
                    </a:cubicBezTo>
                    <a:cubicBezTo>
                      <a:pt x="65635" y="146465"/>
                      <a:pt x="72514" y="189327"/>
                      <a:pt x="69868" y="181919"/>
                    </a:cubicBezTo>
                    <a:cubicBezTo>
                      <a:pt x="67222" y="174511"/>
                      <a:pt x="64576" y="151756"/>
                      <a:pt x="53993" y="124769"/>
                    </a:cubicBezTo>
                    <a:cubicBezTo>
                      <a:pt x="43410" y="97782"/>
                      <a:pt x="-1040" y="-11227"/>
                      <a:pt x="18" y="9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 713">
                <a:extLst>
                  <a:ext uri="{FF2B5EF4-FFF2-40B4-BE49-F238E27FC236}">
                    <a16:creationId xmlns:a16="http://schemas.microsoft.com/office/drawing/2014/main" id="{70977081-90F1-D1A2-7945-8CAA73E808B0}"/>
                  </a:ext>
                </a:extLst>
              </p:cNvPr>
              <p:cNvSpPr/>
              <p:nvPr/>
            </p:nvSpPr>
            <p:spPr>
              <a:xfrm>
                <a:off x="3463919" y="6946287"/>
                <a:ext cx="86118" cy="427367"/>
              </a:xfrm>
              <a:custGeom>
                <a:avLst/>
                <a:gdLst>
                  <a:gd name="connsiteX0" fmla="*/ 6 w 86118"/>
                  <a:gd name="connsiteY0" fmla="*/ 613 h 427367"/>
                  <a:gd name="connsiteX1" fmla="*/ 41281 w 86118"/>
                  <a:gd name="connsiteY1" fmla="*/ 194288 h 427367"/>
                  <a:gd name="connsiteX2" fmla="*/ 57156 w 86118"/>
                  <a:gd name="connsiteY2" fmla="*/ 168888 h 427367"/>
                  <a:gd name="connsiteX3" fmla="*/ 57156 w 86118"/>
                  <a:gd name="connsiteY3" fmla="*/ 289538 h 427367"/>
                  <a:gd name="connsiteX4" fmla="*/ 63506 w 86118"/>
                  <a:gd name="connsiteY4" fmla="*/ 238738 h 427367"/>
                  <a:gd name="connsiteX5" fmla="*/ 57156 w 86118"/>
                  <a:gd name="connsiteY5" fmla="*/ 330813 h 427367"/>
                  <a:gd name="connsiteX6" fmla="*/ 85731 w 86118"/>
                  <a:gd name="connsiteY6" fmla="*/ 426063 h 427367"/>
                  <a:gd name="connsiteX7" fmla="*/ 73031 w 86118"/>
                  <a:gd name="connsiteY7" fmla="*/ 257788 h 427367"/>
                  <a:gd name="connsiteX8" fmla="*/ 63506 w 86118"/>
                  <a:gd name="connsiteY8" fmla="*/ 156188 h 427367"/>
                  <a:gd name="connsiteX9" fmla="*/ 60331 w 86118"/>
                  <a:gd name="connsiteY9" fmla="*/ 149838 h 427367"/>
                  <a:gd name="connsiteX10" fmla="*/ 34931 w 86118"/>
                  <a:gd name="connsiteY10" fmla="*/ 79988 h 427367"/>
                  <a:gd name="connsiteX11" fmla="*/ 44456 w 86118"/>
                  <a:gd name="connsiteY11" fmla="*/ 130788 h 427367"/>
                  <a:gd name="connsiteX12" fmla="*/ 6 w 86118"/>
                  <a:gd name="connsiteY12" fmla="*/ 613 h 427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6118" h="427367">
                    <a:moveTo>
                      <a:pt x="6" y="613"/>
                    </a:moveTo>
                    <a:cubicBezTo>
                      <a:pt x="-523" y="11196"/>
                      <a:pt x="31756" y="166242"/>
                      <a:pt x="41281" y="194288"/>
                    </a:cubicBezTo>
                    <a:cubicBezTo>
                      <a:pt x="50806" y="222334"/>
                      <a:pt x="54510" y="153013"/>
                      <a:pt x="57156" y="168888"/>
                    </a:cubicBezTo>
                    <a:cubicBezTo>
                      <a:pt x="59802" y="184763"/>
                      <a:pt x="56098" y="277896"/>
                      <a:pt x="57156" y="289538"/>
                    </a:cubicBezTo>
                    <a:cubicBezTo>
                      <a:pt x="58214" y="301180"/>
                      <a:pt x="63506" y="231859"/>
                      <a:pt x="63506" y="238738"/>
                    </a:cubicBezTo>
                    <a:cubicBezTo>
                      <a:pt x="63506" y="245617"/>
                      <a:pt x="53452" y="299592"/>
                      <a:pt x="57156" y="330813"/>
                    </a:cubicBezTo>
                    <a:cubicBezTo>
                      <a:pt x="60860" y="362034"/>
                      <a:pt x="83085" y="438234"/>
                      <a:pt x="85731" y="426063"/>
                    </a:cubicBezTo>
                    <a:cubicBezTo>
                      <a:pt x="88377" y="413892"/>
                      <a:pt x="76735" y="302767"/>
                      <a:pt x="73031" y="257788"/>
                    </a:cubicBezTo>
                    <a:cubicBezTo>
                      <a:pt x="69327" y="212809"/>
                      <a:pt x="65623" y="174180"/>
                      <a:pt x="63506" y="156188"/>
                    </a:cubicBezTo>
                    <a:cubicBezTo>
                      <a:pt x="61389" y="138196"/>
                      <a:pt x="65094" y="162538"/>
                      <a:pt x="60331" y="149838"/>
                    </a:cubicBezTo>
                    <a:cubicBezTo>
                      <a:pt x="55568" y="137138"/>
                      <a:pt x="37577" y="83163"/>
                      <a:pt x="34931" y="79988"/>
                    </a:cubicBezTo>
                    <a:cubicBezTo>
                      <a:pt x="32285" y="76813"/>
                      <a:pt x="48160" y="141900"/>
                      <a:pt x="44456" y="130788"/>
                    </a:cubicBezTo>
                    <a:cubicBezTo>
                      <a:pt x="40752" y="119676"/>
                      <a:pt x="535" y="-9970"/>
                      <a:pt x="6" y="6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5" name="フリーフォーム 714">
                <a:extLst>
                  <a:ext uri="{FF2B5EF4-FFF2-40B4-BE49-F238E27FC236}">
                    <a16:creationId xmlns:a16="http://schemas.microsoft.com/office/drawing/2014/main" id="{0B7D9E74-DA2B-CF62-72A3-A8CC73965B5B}"/>
                  </a:ext>
                </a:extLst>
              </p:cNvPr>
              <p:cNvSpPr/>
              <p:nvPr/>
            </p:nvSpPr>
            <p:spPr>
              <a:xfrm>
                <a:off x="2987675" y="6961930"/>
                <a:ext cx="519799" cy="749411"/>
              </a:xfrm>
              <a:custGeom>
                <a:avLst/>
                <a:gdLst>
                  <a:gd name="connsiteX0" fmla="*/ 514350 w 519799"/>
                  <a:gd name="connsiteY0" fmla="*/ 4020 h 749411"/>
                  <a:gd name="connsiteX1" fmla="*/ 171450 w 519799"/>
                  <a:gd name="connsiteY1" fmla="*/ 232620 h 749411"/>
                  <a:gd name="connsiteX2" fmla="*/ 269875 w 519799"/>
                  <a:gd name="connsiteY2" fmla="*/ 188170 h 749411"/>
                  <a:gd name="connsiteX3" fmla="*/ 136525 w 519799"/>
                  <a:gd name="connsiteY3" fmla="*/ 340570 h 749411"/>
                  <a:gd name="connsiteX4" fmla="*/ 60325 w 519799"/>
                  <a:gd name="connsiteY4" fmla="*/ 464395 h 749411"/>
                  <a:gd name="connsiteX5" fmla="*/ 53975 w 519799"/>
                  <a:gd name="connsiteY5" fmla="*/ 458045 h 749411"/>
                  <a:gd name="connsiteX6" fmla="*/ 25400 w 519799"/>
                  <a:gd name="connsiteY6" fmla="*/ 569170 h 749411"/>
                  <a:gd name="connsiteX7" fmla="*/ 6350 w 519799"/>
                  <a:gd name="connsiteY7" fmla="*/ 619970 h 749411"/>
                  <a:gd name="connsiteX8" fmla="*/ 0 w 519799"/>
                  <a:gd name="connsiteY8" fmla="*/ 692995 h 749411"/>
                  <a:gd name="connsiteX9" fmla="*/ 6350 w 519799"/>
                  <a:gd name="connsiteY9" fmla="*/ 686645 h 749411"/>
                  <a:gd name="connsiteX10" fmla="*/ 12700 w 519799"/>
                  <a:gd name="connsiteY10" fmla="*/ 743795 h 749411"/>
                  <a:gd name="connsiteX11" fmla="*/ 44450 w 519799"/>
                  <a:gd name="connsiteY11" fmla="*/ 527895 h 749411"/>
                  <a:gd name="connsiteX12" fmla="*/ 171450 w 519799"/>
                  <a:gd name="connsiteY12" fmla="*/ 254845 h 749411"/>
                  <a:gd name="connsiteX13" fmla="*/ 209550 w 519799"/>
                  <a:gd name="connsiteY13" fmla="*/ 235795 h 749411"/>
                  <a:gd name="connsiteX14" fmla="*/ 336550 w 519799"/>
                  <a:gd name="connsiteY14" fmla="*/ 137370 h 749411"/>
                  <a:gd name="connsiteX15" fmla="*/ 276225 w 519799"/>
                  <a:gd name="connsiteY15" fmla="*/ 143720 h 749411"/>
                  <a:gd name="connsiteX16" fmla="*/ 339725 w 519799"/>
                  <a:gd name="connsiteY16" fmla="*/ 73870 h 749411"/>
                  <a:gd name="connsiteX17" fmla="*/ 381000 w 519799"/>
                  <a:gd name="connsiteY17" fmla="*/ 83395 h 749411"/>
                  <a:gd name="connsiteX18" fmla="*/ 514350 w 519799"/>
                  <a:gd name="connsiteY18" fmla="*/ 4020 h 749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19799" h="749411">
                    <a:moveTo>
                      <a:pt x="514350" y="4020"/>
                    </a:moveTo>
                    <a:cubicBezTo>
                      <a:pt x="479425" y="28891"/>
                      <a:pt x="212196" y="201928"/>
                      <a:pt x="171450" y="232620"/>
                    </a:cubicBezTo>
                    <a:cubicBezTo>
                      <a:pt x="130704" y="263312"/>
                      <a:pt x="275696" y="170178"/>
                      <a:pt x="269875" y="188170"/>
                    </a:cubicBezTo>
                    <a:cubicBezTo>
                      <a:pt x="264054" y="206162"/>
                      <a:pt x="171450" y="294533"/>
                      <a:pt x="136525" y="340570"/>
                    </a:cubicBezTo>
                    <a:cubicBezTo>
                      <a:pt x="101600" y="386607"/>
                      <a:pt x="74083" y="444816"/>
                      <a:pt x="60325" y="464395"/>
                    </a:cubicBezTo>
                    <a:cubicBezTo>
                      <a:pt x="46567" y="483974"/>
                      <a:pt x="59796" y="440583"/>
                      <a:pt x="53975" y="458045"/>
                    </a:cubicBezTo>
                    <a:cubicBezTo>
                      <a:pt x="48154" y="475507"/>
                      <a:pt x="33337" y="542183"/>
                      <a:pt x="25400" y="569170"/>
                    </a:cubicBezTo>
                    <a:cubicBezTo>
                      <a:pt x="17463" y="596157"/>
                      <a:pt x="10583" y="599333"/>
                      <a:pt x="6350" y="619970"/>
                    </a:cubicBezTo>
                    <a:cubicBezTo>
                      <a:pt x="2117" y="640607"/>
                      <a:pt x="0" y="681883"/>
                      <a:pt x="0" y="692995"/>
                    </a:cubicBezTo>
                    <a:cubicBezTo>
                      <a:pt x="0" y="704107"/>
                      <a:pt x="4233" y="678178"/>
                      <a:pt x="6350" y="686645"/>
                    </a:cubicBezTo>
                    <a:cubicBezTo>
                      <a:pt x="8467" y="695112"/>
                      <a:pt x="6350" y="770253"/>
                      <a:pt x="12700" y="743795"/>
                    </a:cubicBezTo>
                    <a:cubicBezTo>
                      <a:pt x="19050" y="717337"/>
                      <a:pt x="17992" y="609387"/>
                      <a:pt x="44450" y="527895"/>
                    </a:cubicBezTo>
                    <a:cubicBezTo>
                      <a:pt x="70908" y="446403"/>
                      <a:pt x="143933" y="303528"/>
                      <a:pt x="171450" y="254845"/>
                    </a:cubicBezTo>
                    <a:cubicBezTo>
                      <a:pt x="198967" y="206162"/>
                      <a:pt x="182033" y="255374"/>
                      <a:pt x="209550" y="235795"/>
                    </a:cubicBezTo>
                    <a:cubicBezTo>
                      <a:pt x="237067" y="216216"/>
                      <a:pt x="325438" y="152716"/>
                      <a:pt x="336550" y="137370"/>
                    </a:cubicBezTo>
                    <a:cubicBezTo>
                      <a:pt x="347662" y="122024"/>
                      <a:pt x="275696" y="154303"/>
                      <a:pt x="276225" y="143720"/>
                    </a:cubicBezTo>
                    <a:cubicBezTo>
                      <a:pt x="276754" y="133137"/>
                      <a:pt x="322263" y="83924"/>
                      <a:pt x="339725" y="73870"/>
                    </a:cubicBezTo>
                    <a:cubicBezTo>
                      <a:pt x="357187" y="63816"/>
                      <a:pt x="356129" y="89216"/>
                      <a:pt x="381000" y="83395"/>
                    </a:cubicBezTo>
                    <a:cubicBezTo>
                      <a:pt x="405871" y="77574"/>
                      <a:pt x="549275" y="-20851"/>
                      <a:pt x="514350" y="40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6" name="フリーフォーム 715">
                <a:extLst>
                  <a:ext uri="{FF2B5EF4-FFF2-40B4-BE49-F238E27FC236}">
                    <a16:creationId xmlns:a16="http://schemas.microsoft.com/office/drawing/2014/main" id="{656785E5-8CB2-3A72-2A88-ABB7D353D0E6}"/>
                  </a:ext>
                </a:extLst>
              </p:cNvPr>
              <p:cNvSpPr/>
              <p:nvPr/>
            </p:nvSpPr>
            <p:spPr>
              <a:xfrm>
                <a:off x="2947630" y="6923661"/>
                <a:ext cx="641126" cy="576728"/>
              </a:xfrm>
              <a:custGeom>
                <a:avLst/>
                <a:gdLst>
                  <a:gd name="connsiteX0" fmla="*/ 640120 w 641126"/>
                  <a:gd name="connsiteY0" fmla="*/ 1014 h 576728"/>
                  <a:gd name="connsiteX1" fmla="*/ 249595 w 641126"/>
                  <a:gd name="connsiteY1" fmla="*/ 166114 h 576728"/>
                  <a:gd name="connsiteX2" fmla="*/ 367070 w 641126"/>
                  <a:gd name="connsiteY2" fmla="*/ 131189 h 576728"/>
                  <a:gd name="connsiteX3" fmla="*/ 167045 w 641126"/>
                  <a:gd name="connsiteY3" fmla="*/ 264539 h 576728"/>
                  <a:gd name="connsiteX4" fmla="*/ 195620 w 641126"/>
                  <a:gd name="connsiteY4" fmla="*/ 232789 h 576728"/>
                  <a:gd name="connsiteX5" fmla="*/ 55920 w 641126"/>
                  <a:gd name="connsiteY5" fmla="*/ 461389 h 576728"/>
                  <a:gd name="connsiteX6" fmla="*/ 65445 w 641126"/>
                  <a:gd name="connsiteY6" fmla="*/ 423289 h 576728"/>
                  <a:gd name="connsiteX7" fmla="*/ 1945 w 641126"/>
                  <a:gd name="connsiteY7" fmla="*/ 575689 h 576728"/>
                  <a:gd name="connsiteX8" fmla="*/ 151170 w 641126"/>
                  <a:gd name="connsiteY8" fmla="*/ 334389 h 576728"/>
                  <a:gd name="connsiteX9" fmla="*/ 230545 w 641126"/>
                  <a:gd name="connsiteY9" fmla="*/ 191514 h 576728"/>
                  <a:gd name="connsiteX10" fmla="*/ 392470 w 641126"/>
                  <a:gd name="connsiteY10" fmla="*/ 121664 h 576728"/>
                  <a:gd name="connsiteX11" fmla="*/ 287695 w 641126"/>
                  <a:gd name="connsiteY11" fmla="*/ 147064 h 576728"/>
                  <a:gd name="connsiteX12" fmla="*/ 421045 w 641126"/>
                  <a:gd name="connsiteY12" fmla="*/ 93089 h 576728"/>
                  <a:gd name="connsiteX13" fmla="*/ 363895 w 641126"/>
                  <a:gd name="connsiteY13" fmla="*/ 96264 h 576728"/>
                  <a:gd name="connsiteX14" fmla="*/ 640120 w 641126"/>
                  <a:gd name="connsiteY14" fmla="*/ 1014 h 576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1126" h="576728">
                    <a:moveTo>
                      <a:pt x="640120" y="1014"/>
                    </a:moveTo>
                    <a:cubicBezTo>
                      <a:pt x="621070" y="12656"/>
                      <a:pt x="295103" y="144418"/>
                      <a:pt x="249595" y="166114"/>
                    </a:cubicBezTo>
                    <a:cubicBezTo>
                      <a:pt x="204087" y="187810"/>
                      <a:pt x="380828" y="114785"/>
                      <a:pt x="367070" y="131189"/>
                    </a:cubicBezTo>
                    <a:cubicBezTo>
                      <a:pt x="353312" y="147593"/>
                      <a:pt x="195620" y="247606"/>
                      <a:pt x="167045" y="264539"/>
                    </a:cubicBezTo>
                    <a:cubicBezTo>
                      <a:pt x="138470" y="281472"/>
                      <a:pt x="214141" y="199981"/>
                      <a:pt x="195620" y="232789"/>
                    </a:cubicBezTo>
                    <a:cubicBezTo>
                      <a:pt x="177099" y="265597"/>
                      <a:pt x="77616" y="429639"/>
                      <a:pt x="55920" y="461389"/>
                    </a:cubicBezTo>
                    <a:cubicBezTo>
                      <a:pt x="34224" y="493139"/>
                      <a:pt x="74441" y="404239"/>
                      <a:pt x="65445" y="423289"/>
                    </a:cubicBezTo>
                    <a:cubicBezTo>
                      <a:pt x="56449" y="442339"/>
                      <a:pt x="-12342" y="590506"/>
                      <a:pt x="1945" y="575689"/>
                    </a:cubicBezTo>
                    <a:cubicBezTo>
                      <a:pt x="16232" y="560872"/>
                      <a:pt x="113070" y="398418"/>
                      <a:pt x="151170" y="334389"/>
                    </a:cubicBezTo>
                    <a:cubicBezTo>
                      <a:pt x="189270" y="270360"/>
                      <a:pt x="190329" y="226968"/>
                      <a:pt x="230545" y="191514"/>
                    </a:cubicBezTo>
                    <a:cubicBezTo>
                      <a:pt x="270761" y="156060"/>
                      <a:pt x="382945" y="129072"/>
                      <a:pt x="392470" y="121664"/>
                    </a:cubicBezTo>
                    <a:cubicBezTo>
                      <a:pt x="401995" y="114256"/>
                      <a:pt x="282933" y="151826"/>
                      <a:pt x="287695" y="147064"/>
                    </a:cubicBezTo>
                    <a:cubicBezTo>
                      <a:pt x="292457" y="142302"/>
                      <a:pt x="408345" y="101556"/>
                      <a:pt x="421045" y="93089"/>
                    </a:cubicBezTo>
                    <a:cubicBezTo>
                      <a:pt x="433745" y="84622"/>
                      <a:pt x="325795" y="111081"/>
                      <a:pt x="363895" y="96264"/>
                    </a:cubicBezTo>
                    <a:cubicBezTo>
                      <a:pt x="401995" y="81447"/>
                      <a:pt x="659170" y="-10628"/>
                      <a:pt x="640120" y="10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7" name="フリーフォーム 716">
                <a:extLst>
                  <a:ext uri="{FF2B5EF4-FFF2-40B4-BE49-F238E27FC236}">
                    <a16:creationId xmlns:a16="http://schemas.microsoft.com/office/drawing/2014/main" id="{2D7DFCC9-95D2-FF5B-2CD0-52202EB440DC}"/>
                  </a:ext>
                </a:extLst>
              </p:cNvPr>
              <p:cNvSpPr/>
              <p:nvPr/>
            </p:nvSpPr>
            <p:spPr>
              <a:xfrm>
                <a:off x="3193011" y="7262948"/>
                <a:ext cx="468026" cy="394630"/>
              </a:xfrm>
              <a:custGeom>
                <a:avLst/>
                <a:gdLst>
                  <a:gd name="connsiteX0" fmla="*/ 467764 w 468026"/>
                  <a:gd name="connsiteY0" fmla="*/ 45902 h 394630"/>
                  <a:gd name="connsiteX1" fmla="*/ 286789 w 468026"/>
                  <a:gd name="connsiteY1" fmla="*/ 39552 h 394630"/>
                  <a:gd name="connsiteX2" fmla="*/ 121689 w 468026"/>
                  <a:gd name="connsiteY2" fmla="*/ 1452 h 394630"/>
                  <a:gd name="connsiteX3" fmla="*/ 197889 w 468026"/>
                  <a:gd name="connsiteY3" fmla="*/ 10977 h 394630"/>
                  <a:gd name="connsiteX4" fmla="*/ 124864 w 468026"/>
                  <a:gd name="connsiteY4" fmla="*/ 39552 h 394630"/>
                  <a:gd name="connsiteX5" fmla="*/ 29614 w 468026"/>
                  <a:gd name="connsiteY5" fmla="*/ 131627 h 394630"/>
                  <a:gd name="connsiteX6" fmla="*/ 115339 w 468026"/>
                  <a:gd name="connsiteY6" fmla="*/ 39552 h 394630"/>
                  <a:gd name="connsiteX7" fmla="*/ 29614 w 468026"/>
                  <a:gd name="connsiteY7" fmla="*/ 137977 h 394630"/>
                  <a:gd name="connsiteX8" fmla="*/ 16914 w 468026"/>
                  <a:gd name="connsiteY8" fmla="*/ 166552 h 394630"/>
                  <a:gd name="connsiteX9" fmla="*/ 1039 w 468026"/>
                  <a:gd name="connsiteY9" fmla="*/ 118927 h 394630"/>
                  <a:gd name="connsiteX10" fmla="*/ 48664 w 468026"/>
                  <a:gd name="connsiteY10" fmla="*/ 296727 h 394630"/>
                  <a:gd name="connsiteX11" fmla="*/ 48664 w 468026"/>
                  <a:gd name="connsiteY11" fmla="*/ 268152 h 394630"/>
                  <a:gd name="connsiteX12" fmla="*/ 96289 w 468026"/>
                  <a:gd name="connsiteY12" fmla="*/ 382452 h 394630"/>
                  <a:gd name="connsiteX13" fmla="*/ 128039 w 468026"/>
                  <a:gd name="connsiteY13" fmla="*/ 385627 h 394630"/>
                  <a:gd name="connsiteX14" fmla="*/ 80414 w 468026"/>
                  <a:gd name="connsiteY14" fmla="*/ 331652 h 394630"/>
                  <a:gd name="connsiteX15" fmla="*/ 29614 w 468026"/>
                  <a:gd name="connsiteY15" fmla="*/ 134802 h 394630"/>
                  <a:gd name="connsiteX16" fmla="*/ 42314 w 468026"/>
                  <a:gd name="connsiteY16" fmla="*/ 109402 h 394630"/>
                  <a:gd name="connsiteX17" fmla="*/ 140739 w 468026"/>
                  <a:gd name="connsiteY17" fmla="*/ 30027 h 394630"/>
                  <a:gd name="connsiteX18" fmla="*/ 182014 w 468026"/>
                  <a:gd name="connsiteY18" fmla="*/ 7802 h 394630"/>
                  <a:gd name="connsiteX19" fmla="*/ 226464 w 468026"/>
                  <a:gd name="connsiteY19" fmla="*/ 30027 h 394630"/>
                  <a:gd name="connsiteX20" fmla="*/ 318539 w 468026"/>
                  <a:gd name="connsiteY20" fmla="*/ 20502 h 394630"/>
                  <a:gd name="connsiteX21" fmla="*/ 245514 w 468026"/>
                  <a:gd name="connsiteY21" fmla="*/ 30027 h 394630"/>
                  <a:gd name="connsiteX22" fmla="*/ 467764 w 468026"/>
                  <a:gd name="connsiteY22" fmla="*/ 45902 h 394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68026" h="394630">
                    <a:moveTo>
                      <a:pt x="467764" y="45902"/>
                    </a:moveTo>
                    <a:cubicBezTo>
                      <a:pt x="474643" y="47489"/>
                      <a:pt x="344468" y="46960"/>
                      <a:pt x="286789" y="39552"/>
                    </a:cubicBezTo>
                    <a:cubicBezTo>
                      <a:pt x="229110" y="32144"/>
                      <a:pt x="136506" y="6215"/>
                      <a:pt x="121689" y="1452"/>
                    </a:cubicBezTo>
                    <a:cubicBezTo>
                      <a:pt x="106872" y="-3311"/>
                      <a:pt x="197360" y="4627"/>
                      <a:pt x="197889" y="10977"/>
                    </a:cubicBezTo>
                    <a:cubicBezTo>
                      <a:pt x="198418" y="17327"/>
                      <a:pt x="152910" y="19444"/>
                      <a:pt x="124864" y="39552"/>
                    </a:cubicBezTo>
                    <a:cubicBezTo>
                      <a:pt x="96818" y="59660"/>
                      <a:pt x="31201" y="131627"/>
                      <a:pt x="29614" y="131627"/>
                    </a:cubicBezTo>
                    <a:cubicBezTo>
                      <a:pt x="28027" y="131627"/>
                      <a:pt x="115339" y="38494"/>
                      <a:pt x="115339" y="39552"/>
                    </a:cubicBezTo>
                    <a:cubicBezTo>
                      <a:pt x="115339" y="40610"/>
                      <a:pt x="46018" y="116810"/>
                      <a:pt x="29614" y="137977"/>
                    </a:cubicBezTo>
                    <a:cubicBezTo>
                      <a:pt x="13210" y="159144"/>
                      <a:pt x="21676" y="169727"/>
                      <a:pt x="16914" y="166552"/>
                    </a:cubicBezTo>
                    <a:cubicBezTo>
                      <a:pt x="12152" y="163377"/>
                      <a:pt x="-4253" y="97231"/>
                      <a:pt x="1039" y="118927"/>
                    </a:cubicBezTo>
                    <a:cubicBezTo>
                      <a:pt x="6331" y="140623"/>
                      <a:pt x="40727" y="271856"/>
                      <a:pt x="48664" y="296727"/>
                    </a:cubicBezTo>
                    <a:cubicBezTo>
                      <a:pt x="56601" y="321598"/>
                      <a:pt x="40727" y="253865"/>
                      <a:pt x="48664" y="268152"/>
                    </a:cubicBezTo>
                    <a:cubicBezTo>
                      <a:pt x="56601" y="282439"/>
                      <a:pt x="83060" y="362873"/>
                      <a:pt x="96289" y="382452"/>
                    </a:cubicBezTo>
                    <a:cubicBezTo>
                      <a:pt x="109518" y="402031"/>
                      <a:pt x="130685" y="394094"/>
                      <a:pt x="128039" y="385627"/>
                    </a:cubicBezTo>
                    <a:cubicBezTo>
                      <a:pt x="125393" y="377160"/>
                      <a:pt x="96818" y="373456"/>
                      <a:pt x="80414" y="331652"/>
                    </a:cubicBezTo>
                    <a:cubicBezTo>
                      <a:pt x="64010" y="289848"/>
                      <a:pt x="35964" y="171844"/>
                      <a:pt x="29614" y="134802"/>
                    </a:cubicBezTo>
                    <a:cubicBezTo>
                      <a:pt x="23264" y="97760"/>
                      <a:pt x="23793" y="126865"/>
                      <a:pt x="42314" y="109402"/>
                    </a:cubicBezTo>
                    <a:cubicBezTo>
                      <a:pt x="60835" y="91940"/>
                      <a:pt x="117456" y="46960"/>
                      <a:pt x="140739" y="30027"/>
                    </a:cubicBezTo>
                    <a:cubicBezTo>
                      <a:pt x="164022" y="13094"/>
                      <a:pt x="167727" y="7802"/>
                      <a:pt x="182014" y="7802"/>
                    </a:cubicBezTo>
                    <a:cubicBezTo>
                      <a:pt x="196301" y="7802"/>
                      <a:pt x="203710" y="27910"/>
                      <a:pt x="226464" y="30027"/>
                    </a:cubicBezTo>
                    <a:cubicBezTo>
                      <a:pt x="249218" y="32144"/>
                      <a:pt x="315364" y="20502"/>
                      <a:pt x="318539" y="20502"/>
                    </a:cubicBezTo>
                    <a:cubicBezTo>
                      <a:pt x="321714" y="20502"/>
                      <a:pt x="219056" y="25794"/>
                      <a:pt x="245514" y="30027"/>
                    </a:cubicBezTo>
                    <a:cubicBezTo>
                      <a:pt x="271972" y="34260"/>
                      <a:pt x="460885" y="44315"/>
                      <a:pt x="467764" y="459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 717">
                <a:extLst>
                  <a:ext uri="{FF2B5EF4-FFF2-40B4-BE49-F238E27FC236}">
                    <a16:creationId xmlns:a16="http://schemas.microsoft.com/office/drawing/2014/main" id="{8E5966B3-3F57-30BA-0260-910B5D614AD5}"/>
                  </a:ext>
                </a:extLst>
              </p:cNvPr>
              <p:cNvSpPr/>
              <p:nvPr/>
            </p:nvSpPr>
            <p:spPr>
              <a:xfrm>
                <a:off x="3231359" y="7308850"/>
                <a:ext cx="464341" cy="352460"/>
              </a:xfrm>
              <a:custGeom>
                <a:avLst/>
                <a:gdLst>
                  <a:gd name="connsiteX0" fmla="*/ 464341 w 464341"/>
                  <a:gd name="connsiteY0" fmla="*/ 98425 h 352460"/>
                  <a:gd name="connsiteX1" fmla="*/ 318291 w 464341"/>
                  <a:gd name="connsiteY1" fmla="*/ 60325 h 352460"/>
                  <a:gd name="connsiteX2" fmla="*/ 108741 w 464341"/>
                  <a:gd name="connsiteY2" fmla="*/ 6350 h 352460"/>
                  <a:gd name="connsiteX3" fmla="*/ 130966 w 464341"/>
                  <a:gd name="connsiteY3" fmla="*/ 12700 h 352460"/>
                  <a:gd name="connsiteX4" fmla="*/ 42066 w 464341"/>
                  <a:gd name="connsiteY4" fmla="*/ 57150 h 352460"/>
                  <a:gd name="connsiteX5" fmla="*/ 51591 w 464341"/>
                  <a:gd name="connsiteY5" fmla="*/ 47625 h 352460"/>
                  <a:gd name="connsiteX6" fmla="*/ 13491 w 464341"/>
                  <a:gd name="connsiteY6" fmla="*/ 85725 h 352460"/>
                  <a:gd name="connsiteX7" fmla="*/ 13491 w 464341"/>
                  <a:gd name="connsiteY7" fmla="*/ 120650 h 352460"/>
                  <a:gd name="connsiteX8" fmla="*/ 7141 w 464341"/>
                  <a:gd name="connsiteY8" fmla="*/ 104775 h 352460"/>
                  <a:gd name="connsiteX9" fmla="*/ 42066 w 464341"/>
                  <a:gd name="connsiteY9" fmla="*/ 225425 h 352460"/>
                  <a:gd name="connsiteX10" fmla="*/ 35716 w 464341"/>
                  <a:gd name="connsiteY10" fmla="*/ 200025 h 352460"/>
                  <a:gd name="connsiteX11" fmla="*/ 61116 w 464341"/>
                  <a:gd name="connsiteY11" fmla="*/ 279400 h 352460"/>
                  <a:gd name="connsiteX12" fmla="*/ 99216 w 464341"/>
                  <a:gd name="connsiteY12" fmla="*/ 352425 h 352460"/>
                  <a:gd name="connsiteX13" fmla="*/ 70641 w 464341"/>
                  <a:gd name="connsiteY13" fmla="*/ 285750 h 352460"/>
                  <a:gd name="connsiteX14" fmla="*/ 791 w 464341"/>
                  <a:gd name="connsiteY14" fmla="*/ 82550 h 352460"/>
                  <a:gd name="connsiteX15" fmla="*/ 121441 w 464341"/>
                  <a:gd name="connsiteY15" fmla="*/ 15875 h 352460"/>
                  <a:gd name="connsiteX16" fmla="*/ 127791 w 464341"/>
                  <a:gd name="connsiteY16" fmla="*/ 0 h 352460"/>
                  <a:gd name="connsiteX17" fmla="*/ 242091 w 464341"/>
                  <a:gd name="connsiteY17" fmla="*/ 15875 h 352460"/>
                  <a:gd name="connsiteX18" fmla="*/ 178591 w 464341"/>
                  <a:gd name="connsiteY18" fmla="*/ 19050 h 352460"/>
                  <a:gd name="connsiteX19" fmla="*/ 464341 w 464341"/>
                  <a:gd name="connsiteY19" fmla="*/ 98425 h 352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64341" h="352460">
                    <a:moveTo>
                      <a:pt x="464341" y="98425"/>
                    </a:moveTo>
                    <a:lnTo>
                      <a:pt x="318291" y="60325"/>
                    </a:lnTo>
                    <a:lnTo>
                      <a:pt x="108741" y="6350"/>
                    </a:lnTo>
                    <a:cubicBezTo>
                      <a:pt x="77520" y="-1587"/>
                      <a:pt x="142078" y="4233"/>
                      <a:pt x="130966" y="12700"/>
                    </a:cubicBezTo>
                    <a:cubicBezTo>
                      <a:pt x="119854" y="21167"/>
                      <a:pt x="55295" y="51329"/>
                      <a:pt x="42066" y="57150"/>
                    </a:cubicBezTo>
                    <a:cubicBezTo>
                      <a:pt x="28837" y="62971"/>
                      <a:pt x="51591" y="47625"/>
                      <a:pt x="51591" y="47625"/>
                    </a:cubicBezTo>
                    <a:cubicBezTo>
                      <a:pt x="46829" y="52387"/>
                      <a:pt x="19841" y="73554"/>
                      <a:pt x="13491" y="85725"/>
                    </a:cubicBezTo>
                    <a:cubicBezTo>
                      <a:pt x="7141" y="97896"/>
                      <a:pt x="14549" y="117475"/>
                      <a:pt x="13491" y="120650"/>
                    </a:cubicBezTo>
                    <a:cubicBezTo>
                      <a:pt x="12433" y="123825"/>
                      <a:pt x="2378" y="87312"/>
                      <a:pt x="7141" y="104775"/>
                    </a:cubicBezTo>
                    <a:cubicBezTo>
                      <a:pt x="11904" y="122238"/>
                      <a:pt x="37304" y="209550"/>
                      <a:pt x="42066" y="225425"/>
                    </a:cubicBezTo>
                    <a:cubicBezTo>
                      <a:pt x="46828" y="241300"/>
                      <a:pt x="32541" y="191029"/>
                      <a:pt x="35716" y="200025"/>
                    </a:cubicBezTo>
                    <a:cubicBezTo>
                      <a:pt x="38891" y="209021"/>
                      <a:pt x="50533" y="254000"/>
                      <a:pt x="61116" y="279400"/>
                    </a:cubicBezTo>
                    <a:cubicBezTo>
                      <a:pt x="71699" y="304800"/>
                      <a:pt x="97628" y="351367"/>
                      <a:pt x="99216" y="352425"/>
                    </a:cubicBezTo>
                    <a:cubicBezTo>
                      <a:pt x="100804" y="353483"/>
                      <a:pt x="87045" y="330729"/>
                      <a:pt x="70641" y="285750"/>
                    </a:cubicBezTo>
                    <a:cubicBezTo>
                      <a:pt x="54237" y="240771"/>
                      <a:pt x="-7676" y="127529"/>
                      <a:pt x="791" y="82550"/>
                    </a:cubicBezTo>
                    <a:cubicBezTo>
                      <a:pt x="9258" y="37571"/>
                      <a:pt x="100274" y="29633"/>
                      <a:pt x="121441" y="15875"/>
                    </a:cubicBezTo>
                    <a:cubicBezTo>
                      <a:pt x="142608" y="2117"/>
                      <a:pt x="107683" y="0"/>
                      <a:pt x="127791" y="0"/>
                    </a:cubicBezTo>
                    <a:cubicBezTo>
                      <a:pt x="147899" y="0"/>
                      <a:pt x="233624" y="12700"/>
                      <a:pt x="242091" y="15875"/>
                    </a:cubicBezTo>
                    <a:cubicBezTo>
                      <a:pt x="250558" y="19050"/>
                      <a:pt x="144195" y="5292"/>
                      <a:pt x="178591" y="19050"/>
                    </a:cubicBezTo>
                    <a:cubicBezTo>
                      <a:pt x="212987" y="32808"/>
                      <a:pt x="330726" y="65616"/>
                      <a:pt x="464341" y="98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9" name="フリーフォーム 718">
                <a:extLst>
                  <a:ext uri="{FF2B5EF4-FFF2-40B4-BE49-F238E27FC236}">
                    <a16:creationId xmlns:a16="http://schemas.microsoft.com/office/drawing/2014/main" id="{CA31CEB2-E10D-9252-8392-ABE68A8334E1}"/>
                  </a:ext>
                </a:extLst>
              </p:cNvPr>
              <p:cNvSpPr/>
              <p:nvPr/>
            </p:nvSpPr>
            <p:spPr>
              <a:xfrm>
                <a:off x="3298256" y="7265975"/>
                <a:ext cx="259221" cy="390696"/>
              </a:xfrm>
              <a:custGeom>
                <a:avLst/>
                <a:gdLst>
                  <a:gd name="connsiteX0" fmla="*/ 257744 w 259221"/>
                  <a:gd name="connsiteY0" fmla="*/ 1600 h 390696"/>
                  <a:gd name="connsiteX1" fmla="*/ 235519 w 259221"/>
                  <a:gd name="connsiteY1" fmla="*/ 192100 h 390696"/>
                  <a:gd name="connsiteX2" fmla="*/ 257744 w 259221"/>
                  <a:gd name="connsiteY2" fmla="*/ 173050 h 390696"/>
                  <a:gd name="connsiteX3" fmla="*/ 184719 w 259221"/>
                  <a:gd name="connsiteY3" fmla="*/ 284175 h 390696"/>
                  <a:gd name="connsiteX4" fmla="*/ 219644 w 259221"/>
                  <a:gd name="connsiteY4" fmla="*/ 249250 h 390696"/>
                  <a:gd name="connsiteX5" fmla="*/ 121219 w 259221"/>
                  <a:gd name="connsiteY5" fmla="*/ 350850 h 390696"/>
                  <a:gd name="connsiteX6" fmla="*/ 3744 w 259221"/>
                  <a:gd name="connsiteY6" fmla="*/ 388950 h 390696"/>
                  <a:gd name="connsiteX7" fmla="*/ 29144 w 259221"/>
                  <a:gd name="connsiteY7" fmla="*/ 376250 h 390696"/>
                  <a:gd name="connsiteX8" fmla="*/ 29144 w 259221"/>
                  <a:gd name="connsiteY8" fmla="*/ 306400 h 390696"/>
                  <a:gd name="connsiteX9" fmla="*/ 79944 w 259221"/>
                  <a:gd name="connsiteY9" fmla="*/ 338150 h 390696"/>
                  <a:gd name="connsiteX10" fmla="*/ 83119 w 259221"/>
                  <a:gd name="connsiteY10" fmla="*/ 293700 h 390696"/>
                  <a:gd name="connsiteX11" fmla="*/ 45019 w 259221"/>
                  <a:gd name="connsiteY11" fmla="*/ 328625 h 390696"/>
                  <a:gd name="connsiteX12" fmla="*/ 83119 w 259221"/>
                  <a:gd name="connsiteY12" fmla="*/ 354025 h 390696"/>
                  <a:gd name="connsiteX13" fmla="*/ 137094 w 259221"/>
                  <a:gd name="connsiteY13" fmla="*/ 306400 h 390696"/>
                  <a:gd name="connsiteX14" fmla="*/ 206944 w 259221"/>
                  <a:gd name="connsiteY14" fmla="*/ 214325 h 390696"/>
                  <a:gd name="connsiteX15" fmla="*/ 172019 w 259221"/>
                  <a:gd name="connsiteY15" fmla="*/ 284175 h 390696"/>
                  <a:gd name="connsiteX16" fmla="*/ 222819 w 259221"/>
                  <a:gd name="connsiteY16" fmla="*/ 230200 h 390696"/>
                  <a:gd name="connsiteX17" fmla="*/ 238694 w 259221"/>
                  <a:gd name="connsiteY17" fmla="*/ 106375 h 390696"/>
                  <a:gd name="connsiteX18" fmla="*/ 257744 w 259221"/>
                  <a:gd name="connsiteY18" fmla="*/ 1600 h 390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59221" h="390696">
                    <a:moveTo>
                      <a:pt x="257744" y="1600"/>
                    </a:moveTo>
                    <a:cubicBezTo>
                      <a:pt x="257215" y="15888"/>
                      <a:pt x="235519" y="163525"/>
                      <a:pt x="235519" y="192100"/>
                    </a:cubicBezTo>
                    <a:cubicBezTo>
                      <a:pt x="235519" y="220675"/>
                      <a:pt x="266211" y="157704"/>
                      <a:pt x="257744" y="173050"/>
                    </a:cubicBezTo>
                    <a:cubicBezTo>
                      <a:pt x="249277" y="188396"/>
                      <a:pt x="191069" y="271475"/>
                      <a:pt x="184719" y="284175"/>
                    </a:cubicBezTo>
                    <a:cubicBezTo>
                      <a:pt x="178369" y="296875"/>
                      <a:pt x="230227" y="238138"/>
                      <a:pt x="219644" y="249250"/>
                    </a:cubicBezTo>
                    <a:cubicBezTo>
                      <a:pt x="209061" y="260362"/>
                      <a:pt x="157202" y="327567"/>
                      <a:pt x="121219" y="350850"/>
                    </a:cubicBezTo>
                    <a:cubicBezTo>
                      <a:pt x="85236" y="374133"/>
                      <a:pt x="19090" y="384717"/>
                      <a:pt x="3744" y="388950"/>
                    </a:cubicBezTo>
                    <a:cubicBezTo>
                      <a:pt x="-11602" y="393183"/>
                      <a:pt x="24911" y="390008"/>
                      <a:pt x="29144" y="376250"/>
                    </a:cubicBezTo>
                    <a:cubicBezTo>
                      <a:pt x="33377" y="362492"/>
                      <a:pt x="20677" y="312750"/>
                      <a:pt x="29144" y="306400"/>
                    </a:cubicBezTo>
                    <a:cubicBezTo>
                      <a:pt x="37611" y="300050"/>
                      <a:pt x="70948" y="340267"/>
                      <a:pt x="79944" y="338150"/>
                    </a:cubicBezTo>
                    <a:cubicBezTo>
                      <a:pt x="88940" y="336033"/>
                      <a:pt x="88940" y="295288"/>
                      <a:pt x="83119" y="293700"/>
                    </a:cubicBezTo>
                    <a:cubicBezTo>
                      <a:pt x="77298" y="292113"/>
                      <a:pt x="45019" y="318571"/>
                      <a:pt x="45019" y="328625"/>
                    </a:cubicBezTo>
                    <a:cubicBezTo>
                      <a:pt x="45019" y="338679"/>
                      <a:pt x="67773" y="357729"/>
                      <a:pt x="83119" y="354025"/>
                    </a:cubicBezTo>
                    <a:cubicBezTo>
                      <a:pt x="98465" y="350321"/>
                      <a:pt x="116457" y="329683"/>
                      <a:pt x="137094" y="306400"/>
                    </a:cubicBezTo>
                    <a:cubicBezTo>
                      <a:pt x="157731" y="283117"/>
                      <a:pt x="201123" y="218029"/>
                      <a:pt x="206944" y="214325"/>
                    </a:cubicBezTo>
                    <a:cubicBezTo>
                      <a:pt x="212765" y="210621"/>
                      <a:pt x="169373" y="281529"/>
                      <a:pt x="172019" y="284175"/>
                    </a:cubicBezTo>
                    <a:cubicBezTo>
                      <a:pt x="174665" y="286821"/>
                      <a:pt x="211707" y="259833"/>
                      <a:pt x="222819" y="230200"/>
                    </a:cubicBezTo>
                    <a:cubicBezTo>
                      <a:pt x="233931" y="200567"/>
                      <a:pt x="231286" y="140242"/>
                      <a:pt x="238694" y="106375"/>
                    </a:cubicBezTo>
                    <a:cubicBezTo>
                      <a:pt x="246102" y="72508"/>
                      <a:pt x="258273" y="-12688"/>
                      <a:pt x="257744" y="16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0" name="フリーフォーム 719">
                <a:extLst>
                  <a:ext uri="{FF2B5EF4-FFF2-40B4-BE49-F238E27FC236}">
                    <a16:creationId xmlns:a16="http://schemas.microsoft.com/office/drawing/2014/main" id="{24DE9F6C-513A-98A9-5C04-EBE9E583B2AC}"/>
                  </a:ext>
                </a:extLst>
              </p:cNvPr>
              <p:cNvSpPr/>
              <p:nvPr/>
            </p:nvSpPr>
            <p:spPr>
              <a:xfrm>
                <a:off x="3336682" y="7261068"/>
                <a:ext cx="185930" cy="349862"/>
              </a:xfrm>
              <a:custGeom>
                <a:avLst/>
                <a:gdLst>
                  <a:gd name="connsiteX0" fmla="*/ 158993 w 185930"/>
                  <a:gd name="connsiteY0" fmla="*/ 157 h 349862"/>
                  <a:gd name="connsiteX1" fmla="*/ 162168 w 185930"/>
                  <a:gd name="connsiteY1" fmla="*/ 165257 h 349862"/>
                  <a:gd name="connsiteX2" fmla="*/ 171693 w 185930"/>
                  <a:gd name="connsiteY2" fmla="*/ 162082 h 349862"/>
                  <a:gd name="connsiteX3" fmla="*/ 105018 w 185930"/>
                  <a:gd name="connsiteY3" fmla="*/ 257332 h 349862"/>
                  <a:gd name="connsiteX4" fmla="*/ 127243 w 185930"/>
                  <a:gd name="connsiteY4" fmla="*/ 225582 h 349862"/>
                  <a:gd name="connsiteX5" fmla="*/ 243 w 185930"/>
                  <a:gd name="connsiteY5" fmla="*/ 349407 h 349862"/>
                  <a:gd name="connsiteX6" fmla="*/ 95493 w 185930"/>
                  <a:gd name="connsiteY6" fmla="*/ 266857 h 349862"/>
                  <a:gd name="connsiteX7" fmla="*/ 108193 w 185930"/>
                  <a:gd name="connsiteY7" fmla="*/ 250982 h 349862"/>
                  <a:gd name="connsiteX8" fmla="*/ 143118 w 185930"/>
                  <a:gd name="connsiteY8" fmla="*/ 241457 h 349862"/>
                  <a:gd name="connsiteX9" fmla="*/ 143118 w 185930"/>
                  <a:gd name="connsiteY9" fmla="*/ 238282 h 349862"/>
                  <a:gd name="connsiteX10" fmla="*/ 184393 w 185930"/>
                  <a:gd name="connsiteY10" fmla="*/ 209707 h 349862"/>
                  <a:gd name="connsiteX11" fmla="*/ 171693 w 185930"/>
                  <a:gd name="connsiteY11" fmla="*/ 171607 h 349862"/>
                  <a:gd name="connsiteX12" fmla="*/ 120893 w 185930"/>
                  <a:gd name="connsiteY12" fmla="*/ 85882 h 349862"/>
                  <a:gd name="connsiteX13" fmla="*/ 143118 w 185930"/>
                  <a:gd name="connsiteY13" fmla="*/ 133507 h 349862"/>
                  <a:gd name="connsiteX14" fmla="*/ 158993 w 185930"/>
                  <a:gd name="connsiteY14" fmla="*/ 157 h 349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5930" h="349862">
                    <a:moveTo>
                      <a:pt x="158993" y="157"/>
                    </a:moveTo>
                    <a:cubicBezTo>
                      <a:pt x="162168" y="5449"/>
                      <a:pt x="160051" y="138270"/>
                      <a:pt x="162168" y="165257"/>
                    </a:cubicBezTo>
                    <a:cubicBezTo>
                      <a:pt x="164285" y="192245"/>
                      <a:pt x="181218" y="146736"/>
                      <a:pt x="171693" y="162082"/>
                    </a:cubicBezTo>
                    <a:cubicBezTo>
                      <a:pt x="162168" y="177428"/>
                      <a:pt x="105018" y="257332"/>
                      <a:pt x="105018" y="257332"/>
                    </a:cubicBezTo>
                    <a:cubicBezTo>
                      <a:pt x="97610" y="267915"/>
                      <a:pt x="144705" y="210236"/>
                      <a:pt x="127243" y="225582"/>
                    </a:cubicBezTo>
                    <a:cubicBezTo>
                      <a:pt x="109781" y="240928"/>
                      <a:pt x="5535" y="342528"/>
                      <a:pt x="243" y="349407"/>
                    </a:cubicBezTo>
                    <a:cubicBezTo>
                      <a:pt x="-5049" y="356286"/>
                      <a:pt x="77501" y="283261"/>
                      <a:pt x="95493" y="266857"/>
                    </a:cubicBezTo>
                    <a:cubicBezTo>
                      <a:pt x="113485" y="250453"/>
                      <a:pt x="100256" y="255215"/>
                      <a:pt x="108193" y="250982"/>
                    </a:cubicBezTo>
                    <a:cubicBezTo>
                      <a:pt x="116130" y="246749"/>
                      <a:pt x="137297" y="243574"/>
                      <a:pt x="143118" y="241457"/>
                    </a:cubicBezTo>
                    <a:cubicBezTo>
                      <a:pt x="148939" y="239340"/>
                      <a:pt x="136239" y="243574"/>
                      <a:pt x="143118" y="238282"/>
                    </a:cubicBezTo>
                    <a:cubicBezTo>
                      <a:pt x="149997" y="232990"/>
                      <a:pt x="179631" y="220819"/>
                      <a:pt x="184393" y="209707"/>
                    </a:cubicBezTo>
                    <a:cubicBezTo>
                      <a:pt x="189155" y="198595"/>
                      <a:pt x="182276" y="192245"/>
                      <a:pt x="171693" y="171607"/>
                    </a:cubicBezTo>
                    <a:cubicBezTo>
                      <a:pt x="161110" y="150970"/>
                      <a:pt x="125655" y="92232"/>
                      <a:pt x="120893" y="85882"/>
                    </a:cubicBezTo>
                    <a:cubicBezTo>
                      <a:pt x="116131" y="79532"/>
                      <a:pt x="134651" y="142503"/>
                      <a:pt x="143118" y="133507"/>
                    </a:cubicBezTo>
                    <a:cubicBezTo>
                      <a:pt x="151585" y="124511"/>
                      <a:pt x="155818" y="-5135"/>
                      <a:pt x="158993" y="1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1" name="フリーフォーム 720">
                <a:extLst>
                  <a:ext uri="{FF2B5EF4-FFF2-40B4-BE49-F238E27FC236}">
                    <a16:creationId xmlns:a16="http://schemas.microsoft.com/office/drawing/2014/main" id="{A310B095-DBCE-09FB-675F-946E693FD864}"/>
                  </a:ext>
                </a:extLst>
              </p:cNvPr>
              <p:cNvSpPr/>
              <p:nvPr/>
            </p:nvSpPr>
            <p:spPr>
              <a:xfrm>
                <a:off x="3378069" y="7365997"/>
                <a:ext cx="64374" cy="158753"/>
              </a:xfrm>
              <a:custGeom>
                <a:avLst/>
                <a:gdLst>
                  <a:gd name="connsiteX0" fmla="*/ 19181 w 64374"/>
                  <a:gd name="connsiteY0" fmla="*/ 3 h 158753"/>
                  <a:gd name="connsiteX1" fmla="*/ 54106 w 64374"/>
                  <a:gd name="connsiteY1" fmla="*/ 76203 h 158753"/>
                  <a:gd name="connsiteX2" fmla="*/ 44581 w 64374"/>
                  <a:gd name="connsiteY2" fmla="*/ 114303 h 158753"/>
                  <a:gd name="connsiteX3" fmla="*/ 131 w 64374"/>
                  <a:gd name="connsiteY3" fmla="*/ 158753 h 158753"/>
                  <a:gd name="connsiteX4" fmla="*/ 60456 w 64374"/>
                  <a:gd name="connsiteY4" fmla="*/ 114303 h 158753"/>
                  <a:gd name="connsiteX5" fmla="*/ 12831 w 64374"/>
                  <a:gd name="connsiteY5" fmla="*/ 130178 h 158753"/>
                  <a:gd name="connsiteX6" fmla="*/ 57281 w 64374"/>
                  <a:gd name="connsiteY6" fmla="*/ 95253 h 158753"/>
                  <a:gd name="connsiteX7" fmla="*/ 60456 w 64374"/>
                  <a:gd name="connsiteY7" fmla="*/ 73028 h 158753"/>
                  <a:gd name="connsiteX8" fmla="*/ 19181 w 64374"/>
                  <a:gd name="connsiteY8" fmla="*/ 3 h 1587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374" h="158753">
                    <a:moveTo>
                      <a:pt x="19181" y="3"/>
                    </a:moveTo>
                    <a:cubicBezTo>
                      <a:pt x="18123" y="532"/>
                      <a:pt x="49873" y="57153"/>
                      <a:pt x="54106" y="76203"/>
                    </a:cubicBezTo>
                    <a:cubicBezTo>
                      <a:pt x="58339" y="95253"/>
                      <a:pt x="53577" y="100545"/>
                      <a:pt x="44581" y="114303"/>
                    </a:cubicBezTo>
                    <a:cubicBezTo>
                      <a:pt x="35585" y="128061"/>
                      <a:pt x="-2515" y="158753"/>
                      <a:pt x="131" y="158753"/>
                    </a:cubicBezTo>
                    <a:cubicBezTo>
                      <a:pt x="2777" y="158753"/>
                      <a:pt x="58339" y="119065"/>
                      <a:pt x="60456" y="114303"/>
                    </a:cubicBezTo>
                    <a:cubicBezTo>
                      <a:pt x="62573" y="109541"/>
                      <a:pt x="13360" y="133353"/>
                      <a:pt x="12831" y="130178"/>
                    </a:cubicBezTo>
                    <a:cubicBezTo>
                      <a:pt x="12302" y="127003"/>
                      <a:pt x="57281" y="95253"/>
                      <a:pt x="57281" y="95253"/>
                    </a:cubicBezTo>
                    <a:cubicBezTo>
                      <a:pt x="65218" y="85728"/>
                      <a:pt x="66806" y="86257"/>
                      <a:pt x="60456" y="73028"/>
                    </a:cubicBezTo>
                    <a:cubicBezTo>
                      <a:pt x="54106" y="59799"/>
                      <a:pt x="20239" y="-526"/>
                      <a:pt x="1918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2" name="フリーフォーム 721">
                <a:extLst>
                  <a:ext uri="{FF2B5EF4-FFF2-40B4-BE49-F238E27FC236}">
                    <a16:creationId xmlns:a16="http://schemas.microsoft.com/office/drawing/2014/main" id="{279F18D9-2F91-0B33-06C4-4252C2BAA320}"/>
                  </a:ext>
                </a:extLst>
              </p:cNvPr>
              <p:cNvSpPr/>
              <p:nvPr/>
            </p:nvSpPr>
            <p:spPr>
              <a:xfrm>
                <a:off x="3320968" y="7394552"/>
                <a:ext cx="117623" cy="133625"/>
              </a:xfrm>
              <a:custGeom>
                <a:avLst/>
                <a:gdLst>
                  <a:gd name="connsiteX0" fmla="*/ 117557 w 117623"/>
                  <a:gd name="connsiteY0" fmla="*/ 23 h 133625"/>
                  <a:gd name="connsiteX1" fmla="*/ 28657 w 117623"/>
                  <a:gd name="connsiteY1" fmla="*/ 15898 h 133625"/>
                  <a:gd name="connsiteX2" fmla="*/ 31832 w 117623"/>
                  <a:gd name="connsiteY2" fmla="*/ 57173 h 133625"/>
                  <a:gd name="connsiteX3" fmla="*/ 22307 w 117623"/>
                  <a:gd name="connsiteY3" fmla="*/ 73048 h 133625"/>
                  <a:gd name="connsiteX4" fmla="*/ 88982 w 117623"/>
                  <a:gd name="connsiteY4" fmla="*/ 133373 h 133625"/>
                  <a:gd name="connsiteX5" fmla="*/ 31832 w 117623"/>
                  <a:gd name="connsiteY5" fmla="*/ 92098 h 133625"/>
                  <a:gd name="connsiteX6" fmla="*/ 3257 w 117623"/>
                  <a:gd name="connsiteY6" fmla="*/ 31773 h 133625"/>
                  <a:gd name="connsiteX7" fmla="*/ 12782 w 117623"/>
                  <a:gd name="connsiteY7" fmla="*/ 12723 h 133625"/>
                  <a:gd name="connsiteX8" fmla="*/ 117557 w 117623"/>
                  <a:gd name="connsiteY8" fmla="*/ 23 h 133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7623" h="133625">
                    <a:moveTo>
                      <a:pt x="117557" y="23"/>
                    </a:moveTo>
                    <a:cubicBezTo>
                      <a:pt x="120203" y="552"/>
                      <a:pt x="42944" y="6373"/>
                      <a:pt x="28657" y="15898"/>
                    </a:cubicBezTo>
                    <a:cubicBezTo>
                      <a:pt x="14370" y="25423"/>
                      <a:pt x="32890" y="47648"/>
                      <a:pt x="31832" y="57173"/>
                    </a:cubicBezTo>
                    <a:cubicBezTo>
                      <a:pt x="30774" y="66698"/>
                      <a:pt x="12782" y="60348"/>
                      <a:pt x="22307" y="73048"/>
                    </a:cubicBezTo>
                    <a:cubicBezTo>
                      <a:pt x="31832" y="85748"/>
                      <a:pt x="87395" y="130198"/>
                      <a:pt x="88982" y="133373"/>
                    </a:cubicBezTo>
                    <a:cubicBezTo>
                      <a:pt x="90569" y="136548"/>
                      <a:pt x="46119" y="109031"/>
                      <a:pt x="31832" y="92098"/>
                    </a:cubicBezTo>
                    <a:cubicBezTo>
                      <a:pt x="17545" y="75165"/>
                      <a:pt x="6432" y="45002"/>
                      <a:pt x="3257" y="31773"/>
                    </a:cubicBezTo>
                    <a:cubicBezTo>
                      <a:pt x="82" y="18544"/>
                      <a:pt x="-5210" y="17486"/>
                      <a:pt x="12782" y="12723"/>
                    </a:cubicBezTo>
                    <a:cubicBezTo>
                      <a:pt x="30774" y="7961"/>
                      <a:pt x="114911" y="-506"/>
                      <a:pt x="117557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3" name="フリーフォーム 722">
                <a:extLst>
                  <a:ext uri="{FF2B5EF4-FFF2-40B4-BE49-F238E27FC236}">
                    <a16:creationId xmlns:a16="http://schemas.microsoft.com/office/drawing/2014/main" id="{79A104B7-5801-9FFC-2AED-2C486B10396D}"/>
                  </a:ext>
                </a:extLst>
              </p:cNvPr>
              <p:cNvSpPr/>
              <p:nvPr/>
            </p:nvSpPr>
            <p:spPr>
              <a:xfrm>
                <a:off x="6498391" y="6805222"/>
                <a:ext cx="542881" cy="814778"/>
              </a:xfrm>
              <a:custGeom>
                <a:avLst/>
                <a:gdLst>
                  <a:gd name="connsiteX0" fmla="*/ 184060 w 542881"/>
                  <a:gd name="connsiteY0" fmla="*/ 4550 h 814778"/>
                  <a:gd name="connsiteX1" fmla="*/ 257366 w 542881"/>
                  <a:gd name="connsiteY1" fmla="*/ 502262 h 814778"/>
                  <a:gd name="connsiteX2" fmla="*/ 338389 w 542881"/>
                  <a:gd name="connsiteY2" fmla="*/ 494545 h 814778"/>
                  <a:gd name="connsiteX3" fmla="*/ 303665 w 542881"/>
                  <a:gd name="connsiteY3" fmla="*/ 664307 h 814778"/>
                  <a:gd name="connsiteX4" fmla="*/ 349963 w 542881"/>
                  <a:gd name="connsiteY4" fmla="*/ 672024 h 814778"/>
                  <a:gd name="connsiteX5" fmla="*/ 403979 w 542881"/>
                  <a:gd name="connsiteY5" fmla="*/ 741472 h 814778"/>
                  <a:gd name="connsiteX6" fmla="*/ 450277 w 542881"/>
                  <a:gd name="connsiteY6" fmla="*/ 583284 h 814778"/>
                  <a:gd name="connsiteX7" fmla="*/ 496576 w 542881"/>
                  <a:gd name="connsiteY7" fmla="*/ 691315 h 814778"/>
                  <a:gd name="connsiteX8" fmla="*/ 427128 w 542881"/>
                  <a:gd name="connsiteY8" fmla="*/ 726039 h 814778"/>
                  <a:gd name="connsiteX9" fmla="*/ 326814 w 542881"/>
                  <a:gd name="connsiteY9" fmla="*/ 776196 h 814778"/>
                  <a:gd name="connsiteX10" fmla="*/ 6581 w 542881"/>
                  <a:gd name="connsiteY10" fmla="*/ 814778 h 814778"/>
                  <a:gd name="connsiteX11" fmla="*/ 542875 w 542881"/>
                  <a:gd name="connsiteY11" fmla="*/ 776196 h 814778"/>
                  <a:gd name="connsiteX12" fmla="*/ 18156 w 542881"/>
                  <a:gd name="connsiteY12" fmla="*/ 783912 h 814778"/>
                  <a:gd name="connsiteX13" fmla="*/ 133903 w 542881"/>
                  <a:gd name="connsiteY13" fmla="*/ 645016 h 814778"/>
                  <a:gd name="connsiteX14" fmla="*/ 265082 w 542881"/>
                  <a:gd name="connsiteY14" fmla="*/ 741472 h 814778"/>
                  <a:gd name="connsiteX15" fmla="*/ 477285 w 542881"/>
                  <a:gd name="connsiteY15" fmla="*/ 737613 h 814778"/>
                  <a:gd name="connsiteX16" fmla="*/ 330672 w 542881"/>
                  <a:gd name="connsiteY16" fmla="*/ 571710 h 814778"/>
                  <a:gd name="connsiteX17" fmla="*/ 149336 w 542881"/>
                  <a:gd name="connsiteY17" fmla="*/ 228327 h 814778"/>
                  <a:gd name="connsiteX18" fmla="*/ 226500 w 542881"/>
                  <a:gd name="connsiteY18" fmla="*/ 432813 h 814778"/>
                  <a:gd name="connsiteX19" fmla="*/ 214925 w 542881"/>
                  <a:gd name="connsiteY19" fmla="*/ 263051 h 814778"/>
                  <a:gd name="connsiteX20" fmla="*/ 184060 w 542881"/>
                  <a:gd name="connsiteY20" fmla="*/ 4550 h 814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42881" h="814778">
                    <a:moveTo>
                      <a:pt x="184060" y="4550"/>
                    </a:moveTo>
                    <a:cubicBezTo>
                      <a:pt x="191133" y="44418"/>
                      <a:pt x="231645" y="420596"/>
                      <a:pt x="257366" y="502262"/>
                    </a:cubicBezTo>
                    <a:cubicBezTo>
                      <a:pt x="283088" y="583928"/>
                      <a:pt x="330673" y="467538"/>
                      <a:pt x="338389" y="494545"/>
                    </a:cubicBezTo>
                    <a:cubicBezTo>
                      <a:pt x="346106" y="521553"/>
                      <a:pt x="301736" y="634727"/>
                      <a:pt x="303665" y="664307"/>
                    </a:cubicBezTo>
                    <a:cubicBezTo>
                      <a:pt x="305594" y="693887"/>
                      <a:pt x="333244" y="659163"/>
                      <a:pt x="349963" y="672024"/>
                    </a:cubicBezTo>
                    <a:cubicBezTo>
                      <a:pt x="366682" y="684885"/>
                      <a:pt x="387260" y="756262"/>
                      <a:pt x="403979" y="741472"/>
                    </a:cubicBezTo>
                    <a:cubicBezTo>
                      <a:pt x="420698" y="726682"/>
                      <a:pt x="434844" y="591643"/>
                      <a:pt x="450277" y="583284"/>
                    </a:cubicBezTo>
                    <a:cubicBezTo>
                      <a:pt x="465710" y="574925"/>
                      <a:pt x="500434" y="667523"/>
                      <a:pt x="496576" y="691315"/>
                    </a:cubicBezTo>
                    <a:cubicBezTo>
                      <a:pt x="492718" y="715107"/>
                      <a:pt x="427128" y="726039"/>
                      <a:pt x="427128" y="726039"/>
                    </a:cubicBezTo>
                    <a:cubicBezTo>
                      <a:pt x="398834" y="740186"/>
                      <a:pt x="396905" y="761406"/>
                      <a:pt x="326814" y="776196"/>
                    </a:cubicBezTo>
                    <a:cubicBezTo>
                      <a:pt x="256723" y="790986"/>
                      <a:pt x="-29429" y="814778"/>
                      <a:pt x="6581" y="814778"/>
                    </a:cubicBezTo>
                    <a:cubicBezTo>
                      <a:pt x="42591" y="814778"/>
                      <a:pt x="540946" y="781340"/>
                      <a:pt x="542875" y="776196"/>
                    </a:cubicBezTo>
                    <a:cubicBezTo>
                      <a:pt x="544804" y="771052"/>
                      <a:pt x="86318" y="805775"/>
                      <a:pt x="18156" y="783912"/>
                    </a:cubicBezTo>
                    <a:cubicBezTo>
                      <a:pt x="-50006" y="762049"/>
                      <a:pt x="92749" y="652089"/>
                      <a:pt x="133903" y="645016"/>
                    </a:cubicBezTo>
                    <a:cubicBezTo>
                      <a:pt x="175057" y="637943"/>
                      <a:pt x="207852" y="726039"/>
                      <a:pt x="265082" y="741472"/>
                    </a:cubicBezTo>
                    <a:cubicBezTo>
                      <a:pt x="322312" y="756905"/>
                      <a:pt x="466353" y="765907"/>
                      <a:pt x="477285" y="737613"/>
                    </a:cubicBezTo>
                    <a:cubicBezTo>
                      <a:pt x="488217" y="709319"/>
                      <a:pt x="385330" y="656591"/>
                      <a:pt x="330672" y="571710"/>
                    </a:cubicBezTo>
                    <a:cubicBezTo>
                      <a:pt x="276014" y="486829"/>
                      <a:pt x="166698" y="251476"/>
                      <a:pt x="149336" y="228327"/>
                    </a:cubicBezTo>
                    <a:cubicBezTo>
                      <a:pt x="131974" y="205178"/>
                      <a:pt x="215568" y="427026"/>
                      <a:pt x="226500" y="432813"/>
                    </a:cubicBezTo>
                    <a:cubicBezTo>
                      <a:pt x="237432" y="438600"/>
                      <a:pt x="224570" y="327998"/>
                      <a:pt x="214925" y="263051"/>
                    </a:cubicBezTo>
                    <a:cubicBezTo>
                      <a:pt x="205280" y="198104"/>
                      <a:pt x="176987" y="-35318"/>
                      <a:pt x="184060" y="45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4" name="フリーフォーム 723">
                <a:extLst>
                  <a:ext uri="{FF2B5EF4-FFF2-40B4-BE49-F238E27FC236}">
                    <a16:creationId xmlns:a16="http://schemas.microsoft.com/office/drawing/2014/main" id="{3E69C846-F77F-1DFA-A958-AEC6FE4F48DB}"/>
                  </a:ext>
                </a:extLst>
              </p:cNvPr>
              <p:cNvSpPr/>
              <p:nvPr/>
            </p:nvSpPr>
            <p:spPr>
              <a:xfrm>
                <a:off x="6447015" y="7618736"/>
                <a:ext cx="869796" cy="518269"/>
              </a:xfrm>
              <a:custGeom>
                <a:avLst/>
                <a:gdLst>
                  <a:gd name="connsiteX0" fmla="*/ 868185 w 869796"/>
                  <a:gd name="connsiteY0" fmla="*/ 1264 h 518269"/>
                  <a:gd name="connsiteX1" fmla="*/ 397481 w 869796"/>
                  <a:gd name="connsiteY1" fmla="*/ 205750 h 518269"/>
                  <a:gd name="connsiteX2" fmla="*/ 513228 w 869796"/>
                  <a:gd name="connsiteY2" fmla="*/ 163310 h 518269"/>
                  <a:gd name="connsiteX3" fmla="*/ 216144 w 869796"/>
                  <a:gd name="connsiteY3" fmla="*/ 290631 h 518269"/>
                  <a:gd name="connsiteX4" fmla="*/ 277876 w 869796"/>
                  <a:gd name="connsiteY4" fmla="*/ 275198 h 518269"/>
                  <a:gd name="connsiteX5" fmla="*/ 158271 w 869796"/>
                  <a:gd name="connsiteY5" fmla="*/ 329213 h 518269"/>
                  <a:gd name="connsiteX6" fmla="*/ 84965 w 869796"/>
                  <a:gd name="connsiteY6" fmla="*/ 398661 h 518269"/>
                  <a:gd name="connsiteX7" fmla="*/ 165988 w 869796"/>
                  <a:gd name="connsiteY7" fmla="*/ 340788 h 518269"/>
                  <a:gd name="connsiteX8" fmla="*/ 84 w 869796"/>
                  <a:gd name="connsiteY8" fmla="*/ 518267 h 518269"/>
                  <a:gd name="connsiteX9" fmla="*/ 146696 w 869796"/>
                  <a:gd name="connsiteY9" fmla="*/ 344646 h 518269"/>
                  <a:gd name="connsiteX10" fmla="*/ 362757 w 869796"/>
                  <a:gd name="connsiteY10" fmla="*/ 259765 h 518269"/>
                  <a:gd name="connsiteX11" fmla="*/ 351182 w 869796"/>
                  <a:gd name="connsiteY11" fmla="*/ 240474 h 518269"/>
                  <a:gd name="connsiteX12" fmla="*/ 582676 w 869796"/>
                  <a:gd name="connsiteY12" fmla="*/ 90003 h 518269"/>
                  <a:gd name="connsiteX13" fmla="*/ 551810 w 869796"/>
                  <a:gd name="connsiteY13" fmla="*/ 117011 h 518269"/>
                  <a:gd name="connsiteX14" fmla="*/ 868185 w 869796"/>
                  <a:gd name="connsiteY14" fmla="*/ 1264 h 51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69796" h="518269">
                    <a:moveTo>
                      <a:pt x="868185" y="1264"/>
                    </a:moveTo>
                    <a:cubicBezTo>
                      <a:pt x="842463" y="16054"/>
                      <a:pt x="456640" y="178742"/>
                      <a:pt x="397481" y="205750"/>
                    </a:cubicBezTo>
                    <a:cubicBezTo>
                      <a:pt x="338321" y="232758"/>
                      <a:pt x="543451" y="149163"/>
                      <a:pt x="513228" y="163310"/>
                    </a:cubicBezTo>
                    <a:cubicBezTo>
                      <a:pt x="483005" y="177457"/>
                      <a:pt x="255369" y="271983"/>
                      <a:pt x="216144" y="290631"/>
                    </a:cubicBezTo>
                    <a:cubicBezTo>
                      <a:pt x="176919" y="309279"/>
                      <a:pt x="287521" y="268768"/>
                      <a:pt x="277876" y="275198"/>
                    </a:cubicBezTo>
                    <a:cubicBezTo>
                      <a:pt x="268230" y="281628"/>
                      <a:pt x="190423" y="308636"/>
                      <a:pt x="158271" y="329213"/>
                    </a:cubicBezTo>
                    <a:cubicBezTo>
                      <a:pt x="126119" y="349790"/>
                      <a:pt x="83679" y="396732"/>
                      <a:pt x="84965" y="398661"/>
                    </a:cubicBezTo>
                    <a:cubicBezTo>
                      <a:pt x="86251" y="400590"/>
                      <a:pt x="180135" y="320854"/>
                      <a:pt x="165988" y="340788"/>
                    </a:cubicBezTo>
                    <a:cubicBezTo>
                      <a:pt x="151841" y="360722"/>
                      <a:pt x="3299" y="517624"/>
                      <a:pt x="84" y="518267"/>
                    </a:cubicBezTo>
                    <a:cubicBezTo>
                      <a:pt x="-3131" y="518910"/>
                      <a:pt x="86250" y="387730"/>
                      <a:pt x="146696" y="344646"/>
                    </a:cubicBezTo>
                    <a:cubicBezTo>
                      <a:pt x="207141" y="301562"/>
                      <a:pt x="328676" y="277127"/>
                      <a:pt x="362757" y="259765"/>
                    </a:cubicBezTo>
                    <a:cubicBezTo>
                      <a:pt x="396838" y="242403"/>
                      <a:pt x="314529" y="268768"/>
                      <a:pt x="351182" y="240474"/>
                    </a:cubicBezTo>
                    <a:cubicBezTo>
                      <a:pt x="387835" y="212180"/>
                      <a:pt x="549238" y="110580"/>
                      <a:pt x="582676" y="90003"/>
                    </a:cubicBezTo>
                    <a:cubicBezTo>
                      <a:pt x="616114" y="69426"/>
                      <a:pt x="499724" y="127943"/>
                      <a:pt x="551810" y="117011"/>
                    </a:cubicBezTo>
                    <a:cubicBezTo>
                      <a:pt x="603896" y="106079"/>
                      <a:pt x="893907" y="-13526"/>
                      <a:pt x="868185" y="12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5" name="フリーフォーム 724">
                <a:extLst>
                  <a:ext uri="{FF2B5EF4-FFF2-40B4-BE49-F238E27FC236}">
                    <a16:creationId xmlns:a16="http://schemas.microsoft.com/office/drawing/2014/main" id="{94035025-19D6-A10E-3DFF-9D5C76C7E39E}"/>
                  </a:ext>
                </a:extLst>
              </p:cNvPr>
              <p:cNvSpPr/>
              <p:nvPr/>
            </p:nvSpPr>
            <p:spPr>
              <a:xfrm>
                <a:off x="6445230" y="7640842"/>
                <a:ext cx="683407" cy="483195"/>
              </a:xfrm>
              <a:custGeom>
                <a:avLst/>
                <a:gdLst>
                  <a:gd name="connsiteX0" fmla="*/ 677059 w 683407"/>
                  <a:gd name="connsiteY0" fmla="*/ 2307 h 483195"/>
                  <a:gd name="connsiteX1" fmla="*/ 160056 w 683407"/>
                  <a:gd name="connsiteY1" fmla="*/ 206793 h 483195"/>
                  <a:gd name="connsiteX2" fmla="*/ 287378 w 683407"/>
                  <a:gd name="connsiteY2" fmla="*/ 145062 h 483195"/>
                  <a:gd name="connsiteX3" fmla="*/ 117616 w 683407"/>
                  <a:gd name="connsiteY3" fmla="*/ 210652 h 483195"/>
                  <a:gd name="connsiteX4" fmla="*/ 98324 w 683407"/>
                  <a:gd name="connsiteY4" fmla="*/ 237659 h 483195"/>
                  <a:gd name="connsiteX5" fmla="*/ 32735 w 683407"/>
                  <a:gd name="connsiteY5" fmla="*/ 280100 h 483195"/>
                  <a:gd name="connsiteX6" fmla="*/ 13443 w 683407"/>
                  <a:gd name="connsiteY6" fmla="*/ 307107 h 483195"/>
                  <a:gd name="connsiteX7" fmla="*/ 5727 w 683407"/>
                  <a:gd name="connsiteY7" fmla="*/ 480728 h 483195"/>
                  <a:gd name="connsiteX8" fmla="*/ 5727 w 683407"/>
                  <a:gd name="connsiteY8" fmla="*/ 395847 h 483195"/>
                  <a:gd name="connsiteX9" fmla="*/ 79033 w 683407"/>
                  <a:gd name="connsiteY9" fmla="*/ 210652 h 483195"/>
                  <a:gd name="connsiteX10" fmla="*/ 90608 w 683407"/>
                  <a:gd name="connsiteY10" fmla="*/ 241517 h 483195"/>
                  <a:gd name="connsiteX11" fmla="*/ 248795 w 683407"/>
                  <a:gd name="connsiteY11" fmla="*/ 141204 h 483195"/>
                  <a:gd name="connsiteX12" fmla="*/ 271945 w 683407"/>
                  <a:gd name="connsiteY12" fmla="*/ 145062 h 483195"/>
                  <a:gd name="connsiteX13" fmla="*/ 437848 w 683407"/>
                  <a:gd name="connsiteY13" fmla="*/ 98763 h 483195"/>
                  <a:gd name="connsiteX14" fmla="*/ 677059 w 683407"/>
                  <a:gd name="connsiteY14" fmla="*/ 2307 h 4831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83407" h="483195">
                    <a:moveTo>
                      <a:pt x="677059" y="2307"/>
                    </a:moveTo>
                    <a:lnTo>
                      <a:pt x="160056" y="206793"/>
                    </a:lnTo>
                    <a:cubicBezTo>
                      <a:pt x="95109" y="230586"/>
                      <a:pt x="294451" y="144419"/>
                      <a:pt x="287378" y="145062"/>
                    </a:cubicBezTo>
                    <a:cubicBezTo>
                      <a:pt x="280305" y="145705"/>
                      <a:pt x="149125" y="195219"/>
                      <a:pt x="117616" y="210652"/>
                    </a:cubicBezTo>
                    <a:cubicBezTo>
                      <a:pt x="86107" y="226085"/>
                      <a:pt x="112471" y="226084"/>
                      <a:pt x="98324" y="237659"/>
                    </a:cubicBezTo>
                    <a:cubicBezTo>
                      <a:pt x="84177" y="249234"/>
                      <a:pt x="46882" y="268525"/>
                      <a:pt x="32735" y="280100"/>
                    </a:cubicBezTo>
                    <a:cubicBezTo>
                      <a:pt x="18588" y="291675"/>
                      <a:pt x="17944" y="273669"/>
                      <a:pt x="13443" y="307107"/>
                    </a:cubicBezTo>
                    <a:cubicBezTo>
                      <a:pt x="8942" y="340545"/>
                      <a:pt x="7013" y="465938"/>
                      <a:pt x="5727" y="480728"/>
                    </a:cubicBezTo>
                    <a:cubicBezTo>
                      <a:pt x="4441" y="495518"/>
                      <a:pt x="-6491" y="440860"/>
                      <a:pt x="5727" y="395847"/>
                    </a:cubicBezTo>
                    <a:cubicBezTo>
                      <a:pt x="17945" y="350834"/>
                      <a:pt x="64886" y="236374"/>
                      <a:pt x="79033" y="210652"/>
                    </a:cubicBezTo>
                    <a:cubicBezTo>
                      <a:pt x="93180" y="184930"/>
                      <a:pt x="62314" y="253092"/>
                      <a:pt x="90608" y="241517"/>
                    </a:cubicBezTo>
                    <a:cubicBezTo>
                      <a:pt x="118902" y="229942"/>
                      <a:pt x="218572" y="157280"/>
                      <a:pt x="248795" y="141204"/>
                    </a:cubicBezTo>
                    <a:cubicBezTo>
                      <a:pt x="279018" y="125128"/>
                      <a:pt x="240436" y="152136"/>
                      <a:pt x="271945" y="145062"/>
                    </a:cubicBezTo>
                    <a:cubicBezTo>
                      <a:pt x="303454" y="137988"/>
                      <a:pt x="372258" y="120626"/>
                      <a:pt x="437848" y="98763"/>
                    </a:cubicBezTo>
                    <a:cubicBezTo>
                      <a:pt x="503438" y="76900"/>
                      <a:pt x="723358" y="-15698"/>
                      <a:pt x="677059" y="23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6" name="フリーフォーム 725">
                <a:extLst>
                  <a:ext uri="{FF2B5EF4-FFF2-40B4-BE49-F238E27FC236}">
                    <a16:creationId xmlns:a16="http://schemas.microsoft.com/office/drawing/2014/main" id="{433A0721-8991-F463-878E-25364BA3A4A7}"/>
                  </a:ext>
                </a:extLst>
              </p:cNvPr>
              <p:cNvSpPr/>
              <p:nvPr/>
            </p:nvSpPr>
            <p:spPr>
              <a:xfrm>
                <a:off x="6292847" y="7627713"/>
                <a:ext cx="717647" cy="113109"/>
              </a:xfrm>
              <a:custGeom>
                <a:avLst/>
                <a:gdLst>
                  <a:gd name="connsiteX0" fmla="*/ 11497 w 717647"/>
                  <a:gd name="connsiteY0" fmla="*/ 54019 h 113109"/>
                  <a:gd name="connsiteX1" fmla="*/ 389604 w 717647"/>
                  <a:gd name="connsiteY1" fmla="*/ 73310 h 113109"/>
                  <a:gd name="connsiteX2" fmla="*/ 258424 w 717647"/>
                  <a:gd name="connsiteY2" fmla="*/ 104176 h 113109"/>
                  <a:gd name="connsiteX3" fmla="*/ 717553 w 717647"/>
                  <a:gd name="connsiteY3" fmla="*/ 3 h 113109"/>
                  <a:gd name="connsiteX4" fmla="*/ 300864 w 717647"/>
                  <a:gd name="connsiteY4" fmla="*/ 100317 h 113109"/>
                  <a:gd name="connsiteX5" fmla="*/ 540075 w 717647"/>
                  <a:gd name="connsiteY5" fmla="*/ 100317 h 113109"/>
                  <a:gd name="connsiteX6" fmla="*/ 354880 w 717647"/>
                  <a:gd name="connsiteY6" fmla="*/ 104176 h 113109"/>
                  <a:gd name="connsiteX7" fmla="*/ 142677 w 717647"/>
                  <a:gd name="connsiteY7" fmla="*/ 111892 h 113109"/>
                  <a:gd name="connsiteX8" fmla="*/ 131102 w 717647"/>
                  <a:gd name="connsiteY8" fmla="*/ 111892 h 113109"/>
                  <a:gd name="connsiteX9" fmla="*/ 92520 w 717647"/>
                  <a:gd name="connsiteY9" fmla="*/ 100317 h 113109"/>
                  <a:gd name="connsiteX10" fmla="*/ 212125 w 717647"/>
                  <a:gd name="connsiteY10" fmla="*/ 77168 h 113109"/>
                  <a:gd name="connsiteX11" fmla="*/ 104095 w 717647"/>
                  <a:gd name="connsiteY11" fmla="*/ 81026 h 113109"/>
                  <a:gd name="connsiteX12" fmla="*/ 11497 w 717647"/>
                  <a:gd name="connsiteY12" fmla="*/ 54019 h 113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17647" h="113109">
                    <a:moveTo>
                      <a:pt x="11497" y="54019"/>
                    </a:moveTo>
                    <a:cubicBezTo>
                      <a:pt x="59082" y="52733"/>
                      <a:pt x="348450" y="64951"/>
                      <a:pt x="389604" y="73310"/>
                    </a:cubicBezTo>
                    <a:cubicBezTo>
                      <a:pt x="430758" y="81669"/>
                      <a:pt x="258424" y="104176"/>
                      <a:pt x="258424" y="104176"/>
                    </a:cubicBezTo>
                    <a:lnTo>
                      <a:pt x="717553" y="3"/>
                    </a:lnTo>
                    <a:cubicBezTo>
                      <a:pt x="724626" y="-640"/>
                      <a:pt x="330444" y="83598"/>
                      <a:pt x="300864" y="100317"/>
                    </a:cubicBezTo>
                    <a:cubicBezTo>
                      <a:pt x="271284" y="117036"/>
                      <a:pt x="531072" y="99674"/>
                      <a:pt x="540075" y="100317"/>
                    </a:cubicBezTo>
                    <a:cubicBezTo>
                      <a:pt x="549078" y="100960"/>
                      <a:pt x="354880" y="104176"/>
                      <a:pt x="354880" y="104176"/>
                    </a:cubicBezTo>
                    <a:lnTo>
                      <a:pt x="142677" y="111892"/>
                    </a:lnTo>
                    <a:cubicBezTo>
                      <a:pt x="105381" y="113178"/>
                      <a:pt x="139462" y="113821"/>
                      <a:pt x="131102" y="111892"/>
                    </a:cubicBezTo>
                    <a:cubicBezTo>
                      <a:pt x="122743" y="109963"/>
                      <a:pt x="79016" y="106104"/>
                      <a:pt x="92520" y="100317"/>
                    </a:cubicBezTo>
                    <a:cubicBezTo>
                      <a:pt x="106024" y="94530"/>
                      <a:pt x="210196" y="80383"/>
                      <a:pt x="212125" y="77168"/>
                    </a:cubicBezTo>
                    <a:cubicBezTo>
                      <a:pt x="214054" y="73953"/>
                      <a:pt x="130460" y="82955"/>
                      <a:pt x="104095" y="81026"/>
                    </a:cubicBezTo>
                    <a:cubicBezTo>
                      <a:pt x="77731" y="79097"/>
                      <a:pt x="-36088" y="55305"/>
                      <a:pt x="11497" y="540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7" name="フリーフォーム 726">
                <a:extLst>
                  <a:ext uri="{FF2B5EF4-FFF2-40B4-BE49-F238E27FC236}">
                    <a16:creationId xmlns:a16="http://schemas.microsoft.com/office/drawing/2014/main" id="{36FD3CB2-267B-5480-943C-4CC9EF769248}"/>
                  </a:ext>
                </a:extLst>
              </p:cNvPr>
              <p:cNvSpPr/>
              <p:nvPr/>
            </p:nvSpPr>
            <p:spPr>
              <a:xfrm>
                <a:off x="6481790" y="7669644"/>
                <a:ext cx="123643" cy="257813"/>
              </a:xfrm>
              <a:custGeom>
                <a:avLst/>
                <a:gdLst>
                  <a:gd name="connsiteX0" fmla="*/ 123496 w 123643"/>
                  <a:gd name="connsiteY0" fmla="*/ 513 h 257813"/>
                  <a:gd name="connsiteX1" fmla="*/ 61764 w 123643"/>
                  <a:gd name="connsiteY1" fmla="*/ 127834 h 257813"/>
                  <a:gd name="connsiteX2" fmla="*/ 34757 w 123643"/>
                  <a:gd name="connsiteY2" fmla="*/ 239723 h 257813"/>
                  <a:gd name="connsiteX3" fmla="*/ 46332 w 123643"/>
                  <a:gd name="connsiteY3" fmla="*/ 185708 h 257813"/>
                  <a:gd name="connsiteX4" fmla="*/ 33 w 123643"/>
                  <a:gd name="connsiteY4" fmla="*/ 255156 h 257813"/>
                  <a:gd name="connsiteX5" fmla="*/ 38615 w 123643"/>
                  <a:gd name="connsiteY5" fmla="*/ 73819 h 257813"/>
                  <a:gd name="connsiteX6" fmla="*/ 19324 w 123643"/>
                  <a:gd name="connsiteY6" fmla="*/ 212715 h 257813"/>
                  <a:gd name="connsiteX7" fmla="*/ 54048 w 123643"/>
                  <a:gd name="connsiteY7" fmla="*/ 104685 h 257813"/>
                  <a:gd name="connsiteX8" fmla="*/ 42473 w 123643"/>
                  <a:gd name="connsiteY8" fmla="*/ 177991 h 257813"/>
                  <a:gd name="connsiteX9" fmla="*/ 123496 w 123643"/>
                  <a:gd name="connsiteY9" fmla="*/ 513 h 257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3643" h="257813">
                    <a:moveTo>
                      <a:pt x="123496" y="513"/>
                    </a:moveTo>
                    <a:cubicBezTo>
                      <a:pt x="126711" y="-7846"/>
                      <a:pt x="76554" y="87966"/>
                      <a:pt x="61764" y="127834"/>
                    </a:cubicBezTo>
                    <a:cubicBezTo>
                      <a:pt x="46974" y="167702"/>
                      <a:pt x="37329" y="230077"/>
                      <a:pt x="34757" y="239723"/>
                    </a:cubicBezTo>
                    <a:cubicBezTo>
                      <a:pt x="32185" y="249369"/>
                      <a:pt x="52119" y="183136"/>
                      <a:pt x="46332" y="185708"/>
                    </a:cubicBezTo>
                    <a:cubicBezTo>
                      <a:pt x="40545" y="188280"/>
                      <a:pt x="1319" y="273804"/>
                      <a:pt x="33" y="255156"/>
                    </a:cubicBezTo>
                    <a:cubicBezTo>
                      <a:pt x="-1253" y="236508"/>
                      <a:pt x="35400" y="80893"/>
                      <a:pt x="38615" y="73819"/>
                    </a:cubicBezTo>
                    <a:cubicBezTo>
                      <a:pt x="41830" y="66745"/>
                      <a:pt x="16752" y="207571"/>
                      <a:pt x="19324" y="212715"/>
                    </a:cubicBezTo>
                    <a:cubicBezTo>
                      <a:pt x="21896" y="217859"/>
                      <a:pt x="50190" y="110472"/>
                      <a:pt x="54048" y="104685"/>
                    </a:cubicBezTo>
                    <a:cubicBezTo>
                      <a:pt x="57906" y="98898"/>
                      <a:pt x="31541" y="190852"/>
                      <a:pt x="42473" y="177991"/>
                    </a:cubicBezTo>
                    <a:cubicBezTo>
                      <a:pt x="53405" y="165130"/>
                      <a:pt x="120281" y="8872"/>
                      <a:pt x="123496" y="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8" name="フリーフォーム 727">
                <a:extLst>
                  <a:ext uri="{FF2B5EF4-FFF2-40B4-BE49-F238E27FC236}">
                    <a16:creationId xmlns:a16="http://schemas.microsoft.com/office/drawing/2014/main" id="{C58AC78E-B9B6-7EEE-25D2-299996ECCD97}"/>
                  </a:ext>
                </a:extLst>
              </p:cNvPr>
              <p:cNvSpPr/>
              <p:nvPr/>
            </p:nvSpPr>
            <p:spPr>
              <a:xfrm>
                <a:off x="6146157" y="7658303"/>
                <a:ext cx="347388" cy="463285"/>
              </a:xfrm>
              <a:custGeom>
                <a:avLst/>
                <a:gdLst>
                  <a:gd name="connsiteX0" fmla="*/ 0 w 347388"/>
                  <a:gd name="connsiteY0" fmla="*/ 279 h 463285"/>
                  <a:gd name="connsiteX1" fmla="*/ 23149 w 347388"/>
                  <a:gd name="connsiteY1" fmla="*/ 177758 h 463285"/>
                  <a:gd name="connsiteX2" fmla="*/ 30866 w 347388"/>
                  <a:gd name="connsiteY2" fmla="*/ 185474 h 463285"/>
                  <a:gd name="connsiteX3" fmla="*/ 84881 w 347388"/>
                  <a:gd name="connsiteY3" fmla="*/ 262639 h 463285"/>
                  <a:gd name="connsiteX4" fmla="*/ 81023 w 347388"/>
                  <a:gd name="connsiteY4" fmla="*/ 239489 h 463285"/>
                  <a:gd name="connsiteX5" fmla="*/ 239210 w 347388"/>
                  <a:gd name="connsiteY5" fmla="*/ 362953 h 463285"/>
                  <a:gd name="connsiteX6" fmla="*/ 347240 w 347388"/>
                  <a:gd name="connsiteY6" fmla="*/ 463267 h 463285"/>
                  <a:gd name="connsiteX7" fmla="*/ 258501 w 347388"/>
                  <a:gd name="connsiteY7" fmla="*/ 355236 h 463285"/>
                  <a:gd name="connsiteX8" fmla="*/ 92597 w 347388"/>
                  <a:gd name="connsiteY8" fmla="*/ 239489 h 463285"/>
                  <a:gd name="connsiteX9" fmla="*/ 15433 w 347388"/>
                  <a:gd name="connsiteY9" fmla="*/ 189332 h 463285"/>
                  <a:gd name="connsiteX10" fmla="*/ 23149 w 347388"/>
                  <a:gd name="connsiteY10" fmla="*/ 224056 h 463285"/>
                  <a:gd name="connsiteX11" fmla="*/ 0 w 347388"/>
                  <a:gd name="connsiteY11" fmla="*/ 279 h 463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7388" h="463285">
                    <a:moveTo>
                      <a:pt x="0" y="279"/>
                    </a:moveTo>
                    <a:cubicBezTo>
                      <a:pt x="0" y="-7437"/>
                      <a:pt x="18005" y="146892"/>
                      <a:pt x="23149" y="177758"/>
                    </a:cubicBezTo>
                    <a:cubicBezTo>
                      <a:pt x="28293" y="208624"/>
                      <a:pt x="20577" y="171327"/>
                      <a:pt x="30866" y="185474"/>
                    </a:cubicBezTo>
                    <a:cubicBezTo>
                      <a:pt x="41155" y="199621"/>
                      <a:pt x="76522" y="253637"/>
                      <a:pt x="84881" y="262639"/>
                    </a:cubicBezTo>
                    <a:cubicBezTo>
                      <a:pt x="93240" y="271641"/>
                      <a:pt x="55302" y="222770"/>
                      <a:pt x="81023" y="239489"/>
                    </a:cubicBezTo>
                    <a:cubicBezTo>
                      <a:pt x="106745" y="256208"/>
                      <a:pt x="194841" y="325657"/>
                      <a:pt x="239210" y="362953"/>
                    </a:cubicBezTo>
                    <a:cubicBezTo>
                      <a:pt x="283579" y="400249"/>
                      <a:pt x="344025" y="464553"/>
                      <a:pt x="347240" y="463267"/>
                    </a:cubicBezTo>
                    <a:cubicBezTo>
                      <a:pt x="350455" y="461981"/>
                      <a:pt x="300941" y="392532"/>
                      <a:pt x="258501" y="355236"/>
                    </a:cubicBezTo>
                    <a:cubicBezTo>
                      <a:pt x="216061" y="317940"/>
                      <a:pt x="133108" y="267140"/>
                      <a:pt x="92597" y="239489"/>
                    </a:cubicBezTo>
                    <a:cubicBezTo>
                      <a:pt x="52086" y="211838"/>
                      <a:pt x="27008" y="191904"/>
                      <a:pt x="15433" y="189332"/>
                    </a:cubicBezTo>
                    <a:cubicBezTo>
                      <a:pt x="3858" y="186760"/>
                      <a:pt x="26364" y="254922"/>
                      <a:pt x="23149" y="224056"/>
                    </a:cubicBezTo>
                    <a:cubicBezTo>
                      <a:pt x="19934" y="193190"/>
                      <a:pt x="0" y="7995"/>
                      <a:pt x="0" y="2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9" name="フリーフォーム 728">
                <a:extLst>
                  <a:ext uri="{FF2B5EF4-FFF2-40B4-BE49-F238E27FC236}">
                    <a16:creationId xmlns:a16="http://schemas.microsoft.com/office/drawing/2014/main" id="{FA57C2A5-D79F-ADAB-AC29-2151E656A070}"/>
                  </a:ext>
                </a:extLst>
              </p:cNvPr>
              <p:cNvSpPr/>
              <p:nvPr/>
            </p:nvSpPr>
            <p:spPr>
              <a:xfrm>
                <a:off x="6153836" y="7635416"/>
                <a:ext cx="327987" cy="467121"/>
              </a:xfrm>
              <a:custGeom>
                <a:avLst/>
                <a:gdLst>
                  <a:gd name="connsiteX0" fmla="*/ 37 w 327987"/>
                  <a:gd name="connsiteY0" fmla="*/ 17 h 467121"/>
                  <a:gd name="connsiteX1" fmla="*/ 38620 w 327987"/>
                  <a:gd name="connsiteY1" fmla="*/ 192928 h 467121"/>
                  <a:gd name="connsiteX2" fmla="*/ 38620 w 327987"/>
                  <a:gd name="connsiteY2" fmla="*/ 173637 h 467121"/>
                  <a:gd name="connsiteX3" fmla="*/ 115784 w 327987"/>
                  <a:gd name="connsiteY3" fmla="*/ 219936 h 467121"/>
                  <a:gd name="connsiteX4" fmla="*/ 115784 w 327987"/>
                  <a:gd name="connsiteY4" fmla="*/ 219936 h 467121"/>
                  <a:gd name="connsiteX5" fmla="*/ 289405 w 327987"/>
                  <a:gd name="connsiteY5" fmla="*/ 389698 h 467121"/>
                  <a:gd name="connsiteX6" fmla="*/ 327987 w 327987"/>
                  <a:gd name="connsiteY6" fmla="*/ 466862 h 467121"/>
                  <a:gd name="connsiteX7" fmla="*/ 289405 w 327987"/>
                  <a:gd name="connsiteY7" fmla="*/ 366549 h 467121"/>
                  <a:gd name="connsiteX8" fmla="*/ 142792 w 327987"/>
                  <a:gd name="connsiteY8" fmla="*/ 235369 h 467121"/>
                  <a:gd name="connsiteX9" fmla="*/ 57911 w 327987"/>
                  <a:gd name="connsiteY9" fmla="*/ 231511 h 467121"/>
                  <a:gd name="connsiteX10" fmla="*/ 65627 w 327987"/>
                  <a:gd name="connsiteY10" fmla="*/ 239227 h 467121"/>
                  <a:gd name="connsiteX11" fmla="*/ 19329 w 327987"/>
                  <a:gd name="connsiteY11" fmla="*/ 162062 h 467121"/>
                  <a:gd name="connsiteX12" fmla="*/ 30903 w 327987"/>
                  <a:gd name="connsiteY12" fmla="*/ 181354 h 467121"/>
                  <a:gd name="connsiteX13" fmla="*/ 37 w 327987"/>
                  <a:gd name="connsiteY13" fmla="*/ 17 h 467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7987" h="467121">
                    <a:moveTo>
                      <a:pt x="37" y="17"/>
                    </a:moveTo>
                    <a:cubicBezTo>
                      <a:pt x="1323" y="1946"/>
                      <a:pt x="32190" y="163991"/>
                      <a:pt x="38620" y="192928"/>
                    </a:cubicBezTo>
                    <a:cubicBezTo>
                      <a:pt x="45051" y="221865"/>
                      <a:pt x="25759" y="169136"/>
                      <a:pt x="38620" y="173637"/>
                    </a:cubicBezTo>
                    <a:cubicBezTo>
                      <a:pt x="51481" y="178138"/>
                      <a:pt x="115784" y="219936"/>
                      <a:pt x="115784" y="219936"/>
                    </a:cubicBezTo>
                    <a:lnTo>
                      <a:pt x="115784" y="219936"/>
                    </a:lnTo>
                    <a:cubicBezTo>
                      <a:pt x="144721" y="248230"/>
                      <a:pt x="254038" y="348544"/>
                      <a:pt x="289405" y="389698"/>
                    </a:cubicBezTo>
                    <a:cubicBezTo>
                      <a:pt x="324772" y="430852"/>
                      <a:pt x="327987" y="470720"/>
                      <a:pt x="327987" y="466862"/>
                    </a:cubicBezTo>
                    <a:cubicBezTo>
                      <a:pt x="327987" y="463004"/>
                      <a:pt x="320271" y="405131"/>
                      <a:pt x="289405" y="366549"/>
                    </a:cubicBezTo>
                    <a:cubicBezTo>
                      <a:pt x="258539" y="327967"/>
                      <a:pt x="181374" y="257875"/>
                      <a:pt x="142792" y="235369"/>
                    </a:cubicBezTo>
                    <a:cubicBezTo>
                      <a:pt x="104210" y="212863"/>
                      <a:pt x="70772" y="230868"/>
                      <a:pt x="57911" y="231511"/>
                    </a:cubicBezTo>
                    <a:cubicBezTo>
                      <a:pt x="45050" y="232154"/>
                      <a:pt x="72057" y="250802"/>
                      <a:pt x="65627" y="239227"/>
                    </a:cubicBezTo>
                    <a:cubicBezTo>
                      <a:pt x="59197" y="227652"/>
                      <a:pt x="19329" y="162062"/>
                      <a:pt x="19329" y="162062"/>
                    </a:cubicBezTo>
                    <a:cubicBezTo>
                      <a:pt x="13542" y="152417"/>
                      <a:pt x="30903" y="207075"/>
                      <a:pt x="30903" y="181354"/>
                    </a:cubicBezTo>
                    <a:cubicBezTo>
                      <a:pt x="30903" y="155633"/>
                      <a:pt x="-1249" y="-1912"/>
                      <a:pt x="37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0" name="フリーフォーム 729">
                <a:extLst>
                  <a:ext uri="{FF2B5EF4-FFF2-40B4-BE49-F238E27FC236}">
                    <a16:creationId xmlns:a16="http://schemas.microsoft.com/office/drawing/2014/main" id="{D8082312-7296-B6C1-7900-858C7F5279AA}"/>
                  </a:ext>
                </a:extLst>
              </p:cNvPr>
              <p:cNvSpPr/>
              <p:nvPr/>
            </p:nvSpPr>
            <p:spPr>
              <a:xfrm>
                <a:off x="5976206" y="7459796"/>
                <a:ext cx="606457" cy="445760"/>
              </a:xfrm>
              <a:custGeom>
                <a:avLst/>
                <a:gdLst>
                  <a:gd name="connsiteX0" fmla="*/ 189 w 606457"/>
                  <a:gd name="connsiteY0" fmla="*/ 287526 h 445760"/>
                  <a:gd name="connsiteX1" fmla="*/ 347429 w 606457"/>
                  <a:gd name="connsiteY1" fmla="*/ 229652 h 445760"/>
                  <a:gd name="connsiteX2" fmla="*/ 347429 w 606457"/>
                  <a:gd name="connsiteY2" fmla="*/ 275951 h 445760"/>
                  <a:gd name="connsiteX3" fmla="*/ 382153 w 606457"/>
                  <a:gd name="connsiteY3" fmla="*/ 283667 h 445760"/>
                  <a:gd name="connsiteX4" fmla="*/ 397586 w 606457"/>
                  <a:gd name="connsiteY4" fmla="*/ 287526 h 445760"/>
                  <a:gd name="connsiteX5" fmla="*/ 532624 w 606457"/>
                  <a:gd name="connsiteY5" fmla="*/ 283667 h 445760"/>
                  <a:gd name="connsiteX6" fmla="*/ 490184 w 606457"/>
                  <a:gd name="connsiteY6" fmla="*/ 318391 h 445760"/>
                  <a:gd name="connsiteX7" fmla="*/ 497900 w 606457"/>
                  <a:gd name="connsiteY7" fmla="*/ 445713 h 445760"/>
                  <a:gd name="connsiteX8" fmla="*/ 536483 w 606457"/>
                  <a:gd name="connsiteY8" fmla="*/ 302958 h 445760"/>
                  <a:gd name="connsiteX9" fmla="*/ 382153 w 606457"/>
                  <a:gd name="connsiteY9" fmla="*/ 279809 h 445760"/>
                  <a:gd name="connsiteX10" fmla="*/ 521050 w 606457"/>
                  <a:gd name="connsiteY10" fmla="*/ 133196 h 445760"/>
                  <a:gd name="connsiteX11" fmla="*/ 505617 w 606457"/>
                  <a:gd name="connsiteY11" fmla="*/ 133196 h 445760"/>
                  <a:gd name="connsiteX12" fmla="*/ 575065 w 606457"/>
                  <a:gd name="connsiteY12" fmla="*/ 2017 h 445760"/>
                  <a:gd name="connsiteX13" fmla="*/ 494042 w 606457"/>
                  <a:gd name="connsiteY13" fmla="*/ 59890 h 445760"/>
                  <a:gd name="connsiteX14" fmla="*/ 443885 w 606457"/>
                  <a:gd name="connsiteY14" fmla="*/ 144771 h 445760"/>
                  <a:gd name="connsiteX15" fmla="*/ 401445 w 606457"/>
                  <a:gd name="connsiteY15" fmla="*/ 179495 h 445760"/>
                  <a:gd name="connsiteX16" fmla="*/ 605931 w 606457"/>
                  <a:gd name="connsiteY16" fmla="*/ 32882 h 445760"/>
                  <a:gd name="connsiteX17" fmla="*/ 455460 w 606457"/>
                  <a:gd name="connsiteY17" fmla="*/ 164062 h 445760"/>
                  <a:gd name="connsiteX18" fmla="*/ 301131 w 606457"/>
                  <a:gd name="connsiteY18" fmla="*/ 210361 h 445760"/>
                  <a:gd name="connsiteX19" fmla="*/ 189 w 606457"/>
                  <a:gd name="connsiteY19" fmla="*/ 287526 h 445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06457" h="445760">
                    <a:moveTo>
                      <a:pt x="189" y="287526"/>
                    </a:moveTo>
                    <a:cubicBezTo>
                      <a:pt x="7905" y="290741"/>
                      <a:pt x="289556" y="231581"/>
                      <a:pt x="347429" y="229652"/>
                    </a:cubicBezTo>
                    <a:cubicBezTo>
                      <a:pt x="405302" y="227723"/>
                      <a:pt x="341642" y="266949"/>
                      <a:pt x="347429" y="275951"/>
                    </a:cubicBezTo>
                    <a:cubicBezTo>
                      <a:pt x="353216" y="284953"/>
                      <a:pt x="373794" y="281738"/>
                      <a:pt x="382153" y="283667"/>
                    </a:cubicBezTo>
                    <a:cubicBezTo>
                      <a:pt x="390513" y="285596"/>
                      <a:pt x="372508" y="287526"/>
                      <a:pt x="397586" y="287526"/>
                    </a:cubicBezTo>
                    <a:cubicBezTo>
                      <a:pt x="422664" y="287526"/>
                      <a:pt x="517191" y="278523"/>
                      <a:pt x="532624" y="283667"/>
                    </a:cubicBezTo>
                    <a:cubicBezTo>
                      <a:pt x="548057" y="288811"/>
                      <a:pt x="495971" y="291383"/>
                      <a:pt x="490184" y="318391"/>
                    </a:cubicBezTo>
                    <a:cubicBezTo>
                      <a:pt x="484397" y="345399"/>
                      <a:pt x="490184" y="448285"/>
                      <a:pt x="497900" y="445713"/>
                    </a:cubicBezTo>
                    <a:cubicBezTo>
                      <a:pt x="505617" y="443141"/>
                      <a:pt x="555774" y="330609"/>
                      <a:pt x="536483" y="302958"/>
                    </a:cubicBezTo>
                    <a:cubicBezTo>
                      <a:pt x="517192" y="275307"/>
                      <a:pt x="384725" y="308103"/>
                      <a:pt x="382153" y="279809"/>
                    </a:cubicBezTo>
                    <a:cubicBezTo>
                      <a:pt x="379581" y="251515"/>
                      <a:pt x="500473" y="157631"/>
                      <a:pt x="521050" y="133196"/>
                    </a:cubicBezTo>
                    <a:cubicBezTo>
                      <a:pt x="541627" y="108761"/>
                      <a:pt x="496615" y="155059"/>
                      <a:pt x="505617" y="133196"/>
                    </a:cubicBezTo>
                    <a:cubicBezTo>
                      <a:pt x="514619" y="111333"/>
                      <a:pt x="576994" y="14235"/>
                      <a:pt x="575065" y="2017"/>
                    </a:cubicBezTo>
                    <a:cubicBezTo>
                      <a:pt x="573136" y="-10201"/>
                      <a:pt x="515905" y="36098"/>
                      <a:pt x="494042" y="59890"/>
                    </a:cubicBezTo>
                    <a:cubicBezTo>
                      <a:pt x="472179" y="83682"/>
                      <a:pt x="459318" y="124837"/>
                      <a:pt x="443885" y="144771"/>
                    </a:cubicBezTo>
                    <a:cubicBezTo>
                      <a:pt x="428452" y="164705"/>
                      <a:pt x="374437" y="198143"/>
                      <a:pt x="401445" y="179495"/>
                    </a:cubicBezTo>
                    <a:cubicBezTo>
                      <a:pt x="428453" y="160847"/>
                      <a:pt x="596929" y="35454"/>
                      <a:pt x="605931" y="32882"/>
                    </a:cubicBezTo>
                    <a:cubicBezTo>
                      <a:pt x="614934" y="30310"/>
                      <a:pt x="506260" y="134482"/>
                      <a:pt x="455460" y="164062"/>
                    </a:cubicBezTo>
                    <a:cubicBezTo>
                      <a:pt x="404660" y="193642"/>
                      <a:pt x="380225" y="184639"/>
                      <a:pt x="301131" y="210361"/>
                    </a:cubicBezTo>
                    <a:cubicBezTo>
                      <a:pt x="222037" y="236083"/>
                      <a:pt x="-7527" y="284311"/>
                      <a:pt x="189" y="2875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 730">
                <a:extLst>
                  <a:ext uri="{FF2B5EF4-FFF2-40B4-BE49-F238E27FC236}">
                    <a16:creationId xmlns:a16="http://schemas.microsoft.com/office/drawing/2014/main" id="{CEF2D0AB-D5C1-DE0A-4256-F0C5C023079B}"/>
                  </a:ext>
                </a:extLst>
              </p:cNvPr>
              <p:cNvSpPr/>
              <p:nvPr/>
            </p:nvSpPr>
            <p:spPr>
              <a:xfrm>
                <a:off x="6090860" y="6816641"/>
                <a:ext cx="507894" cy="876804"/>
              </a:xfrm>
              <a:custGeom>
                <a:avLst/>
                <a:gdLst>
                  <a:gd name="connsiteX0" fmla="*/ 383246 w 507894"/>
                  <a:gd name="connsiteY0" fmla="*/ 848 h 876804"/>
                  <a:gd name="connsiteX1" fmla="*/ 502851 w 507894"/>
                  <a:gd name="connsiteY1" fmla="*/ 317222 h 876804"/>
                  <a:gd name="connsiteX2" fmla="*/ 479702 w 507894"/>
                  <a:gd name="connsiteY2" fmla="*/ 290215 h 876804"/>
                  <a:gd name="connsiteX3" fmla="*/ 425687 w 507894"/>
                  <a:gd name="connsiteY3" fmla="*/ 475410 h 876804"/>
                  <a:gd name="connsiteX4" fmla="*/ 448836 w 507894"/>
                  <a:gd name="connsiteY4" fmla="*/ 444544 h 876804"/>
                  <a:gd name="connsiteX5" fmla="*/ 379388 w 507894"/>
                  <a:gd name="connsiteY5" fmla="*/ 591156 h 876804"/>
                  <a:gd name="connsiteX6" fmla="*/ 298365 w 507894"/>
                  <a:gd name="connsiteY6" fmla="*/ 695329 h 876804"/>
                  <a:gd name="connsiteX7" fmla="*/ 163327 w 507894"/>
                  <a:gd name="connsiteY7" fmla="*/ 776351 h 876804"/>
                  <a:gd name="connsiteX8" fmla="*/ 1282 w 507894"/>
                  <a:gd name="connsiteY8" fmla="*/ 834225 h 876804"/>
                  <a:gd name="connsiteX9" fmla="*/ 255925 w 507894"/>
                  <a:gd name="connsiteY9" fmla="*/ 741627 h 876804"/>
                  <a:gd name="connsiteX10" fmla="*/ 306082 w 507894"/>
                  <a:gd name="connsiteY10" fmla="*/ 760918 h 876804"/>
                  <a:gd name="connsiteX11" fmla="*/ 228917 w 507894"/>
                  <a:gd name="connsiteY11" fmla="*/ 807217 h 876804"/>
                  <a:gd name="connsiteX12" fmla="*/ 124745 w 507894"/>
                  <a:gd name="connsiteY12" fmla="*/ 876665 h 876804"/>
                  <a:gd name="connsiteX13" fmla="*/ 325373 w 507894"/>
                  <a:gd name="connsiteY13" fmla="*/ 787926 h 876804"/>
                  <a:gd name="connsiteX14" fmla="*/ 163327 w 507894"/>
                  <a:gd name="connsiteY14" fmla="*/ 818792 h 876804"/>
                  <a:gd name="connsiteX15" fmla="*/ 390963 w 507894"/>
                  <a:gd name="connsiteY15" fmla="*/ 602731 h 876804"/>
                  <a:gd name="connsiteX16" fmla="*/ 348522 w 507894"/>
                  <a:gd name="connsiteY16" fmla="*/ 602731 h 876804"/>
                  <a:gd name="connsiteX17" fmla="*/ 468127 w 507894"/>
                  <a:gd name="connsiteY17" fmla="*/ 402103 h 876804"/>
                  <a:gd name="connsiteX18" fmla="*/ 479702 w 507894"/>
                  <a:gd name="connsiteY18" fmla="*/ 228483 h 876804"/>
                  <a:gd name="connsiteX19" fmla="*/ 383246 w 507894"/>
                  <a:gd name="connsiteY19" fmla="*/ 848 h 876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07894" h="876804">
                    <a:moveTo>
                      <a:pt x="383246" y="848"/>
                    </a:moveTo>
                    <a:cubicBezTo>
                      <a:pt x="387104" y="15638"/>
                      <a:pt x="486775" y="268994"/>
                      <a:pt x="502851" y="317222"/>
                    </a:cubicBezTo>
                    <a:cubicBezTo>
                      <a:pt x="518927" y="365450"/>
                      <a:pt x="492563" y="263850"/>
                      <a:pt x="479702" y="290215"/>
                    </a:cubicBezTo>
                    <a:cubicBezTo>
                      <a:pt x="466841" y="316580"/>
                      <a:pt x="430831" y="449689"/>
                      <a:pt x="425687" y="475410"/>
                    </a:cubicBezTo>
                    <a:cubicBezTo>
                      <a:pt x="420543" y="501132"/>
                      <a:pt x="456553" y="425253"/>
                      <a:pt x="448836" y="444544"/>
                    </a:cubicBezTo>
                    <a:cubicBezTo>
                      <a:pt x="441120" y="463835"/>
                      <a:pt x="404466" y="549359"/>
                      <a:pt x="379388" y="591156"/>
                    </a:cubicBezTo>
                    <a:cubicBezTo>
                      <a:pt x="354310" y="632953"/>
                      <a:pt x="334375" y="664463"/>
                      <a:pt x="298365" y="695329"/>
                    </a:cubicBezTo>
                    <a:cubicBezTo>
                      <a:pt x="262355" y="726195"/>
                      <a:pt x="212841" y="753202"/>
                      <a:pt x="163327" y="776351"/>
                    </a:cubicBezTo>
                    <a:cubicBezTo>
                      <a:pt x="113813" y="799500"/>
                      <a:pt x="-14151" y="840012"/>
                      <a:pt x="1282" y="834225"/>
                    </a:cubicBezTo>
                    <a:cubicBezTo>
                      <a:pt x="16715" y="828438"/>
                      <a:pt x="205125" y="753845"/>
                      <a:pt x="255925" y="741627"/>
                    </a:cubicBezTo>
                    <a:cubicBezTo>
                      <a:pt x="306725" y="729409"/>
                      <a:pt x="310583" y="749986"/>
                      <a:pt x="306082" y="760918"/>
                    </a:cubicBezTo>
                    <a:cubicBezTo>
                      <a:pt x="301581" y="771850"/>
                      <a:pt x="259140" y="787926"/>
                      <a:pt x="228917" y="807217"/>
                    </a:cubicBezTo>
                    <a:cubicBezTo>
                      <a:pt x="198694" y="826508"/>
                      <a:pt x="108669" y="879880"/>
                      <a:pt x="124745" y="876665"/>
                    </a:cubicBezTo>
                    <a:cubicBezTo>
                      <a:pt x="140821" y="873450"/>
                      <a:pt x="318943" y="797572"/>
                      <a:pt x="325373" y="787926"/>
                    </a:cubicBezTo>
                    <a:cubicBezTo>
                      <a:pt x="331803" y="778281"/>
                      <a:pt x="152395" y="849658"/>
                      <a:pt x="163327" y="818792"/>
                    </a:cubicBezTo>
                    <a:cubicBezTo>
                      <a:pt x="174259" y="787926"/>
                      <a:pt x="360097" y="638741"/>
                      <a:pt x="390963" y="602731"/>
                    </a:cubicBezTo>
                    <a:cubicBezTo>
                      <a:pt x="421829" y="566721"/>
                      <a:pt x="335661" y="636169"/>
                      <a:pt x="348522" y="602731"/>
                    </a:cubicBezTo>
                    <a:cubicBezTo>
                      <a:pt x="361383" y="569293"/>
                      <a:pt x="446264" y="464478"/>
                      <a:pt x="468127" y="402103"/>
                    </a:cubicBezTo>
                    <a:cubicBezTo>
                      <a:pt x="489990" y="339728"/>
                      <a:pt x="496421" y="288285"/>
                      <a:pt x="479702" y="228483"/>
                    </a:cubicBezTo>
                    <a:cubicBezTo>
                      <a:pt x="462983" y="168681"/>
                      <a:pt x="379388" y="-13942"/>
                      <a:pt x="383246" y="8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2" name="フリーフォーム 731">
                <a:extLst>
                  <a:ext uri="{FF2B5EF4-FFF2-40B4-BE49-F238E27FC236}">
                    <a16:creationId xmlns:a16="http://schemas.microsoft.com/office/drawing/2014/main" id="{5B836D43-0BAA-A8EC-C83C-04A865D6D68C}"/>
                  </a:ext>
                </a:extLst>
              </p:cNvPr>
              <p:cNvSpPr/>
              <p:nvPr/>
            </p:nvSpPr>
            <p:spPr>
              <a:xfrm>
                <a:off x="6325929" y="6727601"/>
                <a:ext cx="250853" cy="829661"/>
              </a:xfrm>
              <a:custGeom>
                <a:avLst/>
                <a:gdLst>
                  <a:gd name="connsiteX0" fmla="*/ 74871 w 250853"/>
                  <a:gd name="connsiteY0" fmla="*/ 1148 h 829661"/>
                  <a:gd name="connsiteX1" fmla="*/ 240775 w 250853"/>
                  <a:gd name="connsiteY1" fmla="*/ 363822 h 829661"/>
                  <a:gd name="connsiteX2" fmla="*/ 229200 w 250853"/>
                  <a:gd name="connsiteY2" fmla="*/ 356105 h 829661"/>
                  <a:gd name="connsiteX3" fmla="*/ 202193 w 250853"/>
                  <a:gd name="connsiteY3" fmla="*/ 506576 h 829661"/>
                  <a:gd name="connsiteX4" fmla="*/ 202193 w 250853"/>
                  <a:gd name="connsiteY4" fmla="*/ 475710 h 829661"/>
                  <a:gd name="connsiteX5" fmla="*/ 78729 w 250853"/>
                  <a:gd name="connsiteY5" fmla="*/ 734212 h 829661"/>
                  <a:gd name="connsiteX6" fmla="*/ 1565 w 250853"/>
                  <a:gd name="connsiteY6" fmla="*/ 826809 h 829661"/>
                  <a:gd name="connsiteX7" fmla="*/ 148177 w 250853"/>
                  <a:gd name="connsiteY7" fmla="*/ 641614 h 829661"/>
                  <a:gd name="connsiteX8" fmla="*/ 229200 w 250853"/>
                  <a:gd name="connsiteY8" fmla="*/ 417837 h 829661"/>
                  <a:gd name="connsiteX9" fmla="*/ 159752 w 250853"/>
                  <a:gd name="connsiteY9" fmla="*/ 224926 h 829661"/>
                  <a:gd name="connsiteX10" fmla="*/ 171327 w 250853"/>
                  <a:gd name="connsiteY10" fmla="*/ 248075 h 829661"/>
                  <a:gd name="connsiteX11" fmla="*/ 74871 w 250853"/>
                  <a:gd name="connsiteY11" fmla="*/ 1148 h 829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50853" h="829661">
                    <a:moveTo>
                      <a:pt x="74871" y="1148"/>
                    </a:moveTo>
                    <a:cubicBezTo>
                      <a:pt x="86446" y="20439"/>
                      <a:pt x="215054" y="304663"/>
                      <a:pt x="240775" y="363822"/>
                    </a:cubicBezTo>
                    <a:cubicBezTo>
                      <a:pt x="266496" y="422981"/>
                      <a:pt x="235630" y="332313"/>
                      <a:pt x="229200" y="356105"/>
                    </a:cubicBezTo>
                    <a:cubicBezTo>
                      <a:pt x="222770" y="379897"/>
                      <a:pt x="206694" y="486642"/>
                      <a:pt x="202193" y="506576"/>
                    </a:cubicBezTo>
                    <a:cubicBezTo>
                      <a:pt x="197692" y="526510"/>
                      <a:pt x="222770" y="437771"/>
                      <a:pt x="202193" y="475710"/>
                    </a:cubicBezTo>
                    <a:cubicBezTo>
                      <a:pt x="181616" y="513649"/>
                      <a:pt x="112167" y="675696"/>
                      <a:pt x="78729" y="734212"/>
                    </a:cubicBezTo>
                    <a:cubicBezTo>
                      <a:pt x="45291" y="792728"/>
                      <a:pt x="-10010" y="842242"/>
                      <a:pt x="1565" y="826809"/>
                    </a:cubicBezTo>
                    <a:cubicBezTo>
                      <a:pt x="13140" y="811376"/>
                      <a:pt x="110238" y="709776"/>
                      <a:pt x="148177" y="641614"/>
                    </a:cubicBezTo>
                    <a:cubicBezTo>
                      <a:pt x="186116" y="573452"/>
                      <a:pt x="227271" y="487285"/>
                      <a:pt x="229200" y="417837"/>
                    </a:cubicBezTo>
                    <a:cubicBezTo>
                      <a:pt x="231129" y="348389"/>
                      <a:pt x="169398" y="253220"/>
                      <a:pt x="159752" y="224926"/>
                    </a:cubicBezTo>
                    <a:cubicBezTo>
                      <a:pt x="150106" y="196632"/>
                      <a:pt x="184831" y="284728"/>
                      <a:pt x="171327" y="248075"/>
                    </a:cubicBezTo>
                    <a:cubicBezTo>
                      <a:pt x="157823" y="211422"/>
                      <a:pt x="63296" y="-18143"/>
                      <a:pt x="74871" y="11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3" name="フリーフォーム 732">
                <a:extLst>
                  <a:ext uri="{FF2B5EF4-FFF2-40B4-BE49-F238E27FC236}">
                    <a16:creationId xmlns:a16="http://schemas.microsoft.com/office/drawing/2014/main" id="{171E410E-5CBA-CAC8-D7FD-568C38332673}"/>
                  </a:ext>
                </a:extLst>
              </p:cNvPr>
              <p:cNvSpPr/>
              <p:nvPr/>
            </p:nvSpPr>
            <p:spPr>
              <a:xfrm>
                <a:off x="6177018" y="6913729"/>
                <a:ext cx="355149" cy="370877"/>
              </a:xfrm>
              <a:custGeom>
                <a:avLst/>
                <a:gdLst>
                  <a:gd name="connsiteX0" fmla="*/ 5 w 355149"/>
                  <a:gd name="connsiteY0" fmla="*/ 85096 h 370877"/>
                  <a:gd name="connsiteX1" fmla="*/ 266223 w 355149"/>
                  <a:gd name="connsiteY1" fmla="*/ 27223 h 370877"/>
                  <a:gd name="connsiteX2" fmla="*/ 285514 w 355149"/>
                  <a:gd name="connsiteY2" fmla="*/ 58089 h 370877"/>
                  <a:gd name="connsiteX3" fmla="*/ 327954 w 355149"/>
                  <a:gd name="connsiteY3" fmla="*/ 73522 h 370877"/>
                  <a:gd name="connsiteX4" fmla="*/ 324096 w 355149"/>
                  <a:gd name="connsiteY4" fmla="*/ 131395 h 370877"/>
                  <a:gd name="connsiteX5" fmla="*/ 331812 w 355149"/>
                  <a:gd name="connsiteY5" fmla="*/ 123679 h 370877"/>
                  <a:gd name="connsiteX6" fmla="*/ 304805 w 355149"/>
                  <a:gd name="connsiteY6" fmla="*/ 281866 h 370877"/>
                  <a:gd name="connsiteX7" fmla="*/ 300947 w 355149"/>
                  <a:gd name="connsiteY7" fmla="*/ 370605 h 370877"/>
                  <a:gd name="connsiteX8" fmla="*/ 347245 w 355149"/>
                  <a:gd name="connsiteY8" fmla="*/ 254858 h 370877"/>
                  <a:gd name="connsiteX9" fmla="*/ 343387 w 355149"/>
                  <a:gd name="connsiteY9" fmla="*/ 131395 h 370877"/>
                  <a:gd name="connsiteX10" fmla="*/ 351104 w 355149"/>
                  <a:gd name="connsiteY10" fmla="*/ 196985 h 370877"/>
                  <a:gd name="connsiteX11" fmla="*/ 270081 w 355149"/>
                  <a:gd name="connsiteY11" fmla="*/ 7932 h 370877"/>
                  <a:gd name="connsiteX12" fmla="*/ 258506 w 355149"/>
                  <a:gd name="connsiteY12" fmla="*/ 38798 h 370877"/>
                  <a:gd name="connsiteX13" fmla="*/ 5 w 355149"/>
                  <a:gd name="connsiteY13" fmla="*/ 85096 h 370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5149" h="370877">
                    <a:moveTo>
                      <a:pt x="5" y="85096"/>
                    </a:moveTo>
                    <a:cubicBezTo>
                      <a:pt x="1291" y="83167"/>
                      <a:pt x="218638" y="31724"/>
                      <a:pt x="266223" y="27223"/>
                    </a:cubicBezTo>
                    <a:cubicBezTo>
                      <a:pt x="313808" y="22722"/>
                      <a:pt x="275226" y="50373"/>
                      <a:pt x="285514" y="58089"/>
                    </a:cubicBezTo>
                    <a:cubicBezTo>
                      <a:pt x="295802" y="65805"/>
                      <a:pt x="321524" y="61304"/>
                      <a:pt x="327954" y="73522"/>
                    </a:cubicBezTo>
                    <a:cubicBezTo>
                      <a:pt x="334384" y="85740"/>
                      <a:pt x="323453" y="123036"/>
                      <a:pt x="324096" y="131395"/>
                    </a:cubicBezTo>
                    <a:cubicBezTo>
                      <a:pt x="324739" y="139754"/>
                      <a:pt x="335027" y="98601"/>
                      <a:pt x="331812" y="123679"/>
                    </a:cubicBezTo>
                    <a:cubicBezTo>
                      <a:pt x="328597" y="148758"/>
                      <a:pt x="309949" y="240712"/>
                      <a:pt x="304805" y="281866"/>
                    </a:cubicBezTo>
                    <a:cubicBezTo>
                      <a:pt x="299661" y="323020"/>
                      <a:pt x="293874" y="375106"/>
                      <a:pt x="300947" y="370605"/>
                    </a:cubicBezTo>
                    <a:cubicBezTo>
                      <a:pt x="308020" y="366104"/>
                      <a:pt x="340172" y="294726"/>
                      <a:pt x="347245" y="254858"/>
                    </a:cubicBezTo>
                    <a:cubicBezTo>
                      <a:pt x="354318" y="214990"/>
                      <a:pt x="342744" y="141040"/>
                      <a:pt x="343387" y="131395"/>
                    </a:cubicBezTo>
                    <a:cubicBezTo>
                      <a:pt x="344030" y="121750"/>
                      <a:pt x="363322" y="217562"/>
                      <a:pt x="351104" y="196985"/>
                    </a:cubicBezTo>
                    <a:cubicBezTo>
                      <a:pt x="338886" y="176408"/>
                      <a:pt x="285514" y="34296"/>
                      <a:pt x="270081" y="7932"/>
                    </a:cubicBezTo>
                    <a:cubicBezTo>
                      <a:pt x="254648" y="-18433"/>
                      <a:pt x="297731" y="28510"/>
                      <a:pt x="258506" y="38798"/>
                    </a:cubicBezTo>
                    <a:cubicBezTo>
                      <a:pt x="219281" y="49086"/>
                      <a:pt x="-1281" y="87025"/>
                      <a:pt x="5" y="850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4" name="フリーフォーム 733">
                <a:extLst>
                  <a:ext uri="{FF2B5EF4-FFF2-40B4-BE49-F238E27FC236}">
                    <a16:creationId xmlns:a16="http://schemas.microsoft.com/office/drawing/2014/main" id="{F479F3E4-2595-46D1-891C-99216F2B3EAB}"/>
                  </a:ext>
                </a:extLst>
              </p:cNvPr>
              <p:cNvSpPr/>
              <p:nvPr/>
            </p:nvSpPr>
            <p:spPr>
              <a:xfrm>
                <a:off x="6183327" y="7053922"/>
                <a:ext cx="376958" cy="218839"/>
              </a:xfrm>
              <a:custGeom>
                <a:avLst/>
                <a:gdLst>
                  <a:gd name="connsiteX0" fmla="*/ 28420 w 376958"/>
                  <a:gd name="connsiteY0" fmla="*/ 2777 h 218839"/>
                  <a:gd name="connsiteX1" fmla="*/ 364086 w 376958"/>
                  <a:gd name="connsiteY1" fmla="*/ 2777 h 218839"/>
                  <a:gd name="connsiteX2" fmla="*/ 306212 w 376958"/>
                  <a:gd name="connsiteY2" fmla="*/ 33643 h 218839"/>
                  <a:gd name="connsiteX3" fmla="*/ 294638 w 376958"/>
                  <a:gd name="connsiteY3" fmla="*/ 145531 h 218839"/>
                  <a:gd name="connsiteX4" fmla="*/ 306212 w 376958"/>
                  <a:gd name="connsiteY4" fmla="*/ 214979 h 218839"/>
                  <a:gd name="connsiteX5" fmla="*/ 217473 w 376958"/>
                  <a:gd name="connsiteY5" fmla="*/ 114665 h 218839"/>
                  <a:gd name="connsiteX6" fmla="*/ 132592 w 376958"/>
                  <a:gd name="connsiteY6" fmla="*/ 76083 h 218839"/>
                  <a:gd name="connsiteX7" fmla="*/ 325503 w 376958"/>
                  <a:gd name="connsiteY7" fmla="*/ 218837 h 218839"/>
                  <a:gd name="connsiteX8" fmla="*/ 1412 w 376958"/>
                  <a:gd name="connsiteY8" fmla="*/ 79941 h 218839"/>
                  <a:gd name="connsiteX9" fmla="*/ 209757 w 376958"/>
                  <a:gd name="connsiteY9" fmla="*/ 164822 h 218839"/>
                  <a:gd name="connsiteX10" fmla="*/ 263772 w 376958"/>
                  <a:gd name="connsiteY10" fmla="*/ 145531 h 218839"/>
                  <a:gd name="connsiteX11" fmla="*/ 329362 w 376958"/>
                  <a:gd name="connsiteY11" fmla="*/ 99232 h 218839"/>
                  <a:gd name="connsiteX12" fmla="*/ 290779 w 376958"/>
                  <a:gd name="connsiteY12" fmla="*/ 10493 h 218839"/>
                  <a:gd name="connsiteX13" fmla="*/ 151883 w 376958"/>
                  <a:gd name="connsiteY13" fmla="*/ 14351 h 218839"/>
                  <a:gd name="connsiteX14" fmla="*/ 28420 w 376958"/>
                  <a:gd name="connsiteY14" fmla="*/ 2777 h 2188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6958" h="218839">
                    <a:moveTo>
                      <a:pt x="28420" y="2777"/>
                    </a:moveTo>
                    <a:cubicBezTo>
                      <a:pt x="63787" y="848"/>
                      <a:pt x="317787" y="-2367"/>
                      <a:pt x="364086" y="2777"/>
                    </a:cubicBezTo>
                    <a:cubicBezTo>
                      <a:pt x="410385" y="7921"/>
                      <a:pt x="317787" y="9851"/>
                      <a:pt x="306212" y="33643"/>
                    </a:cubicBezTo>
                    <a:cubicBezTo>
                      <a:pt x="294637" y="57435"/>
                      <a:pt x="294638" y="115308"/>
                      <a:pt x="294638" y="145531"/>
                    </a:cubicBezTo>
                    <a:cubicBezTo>
                      <a:pt x="294638" y="175754"/>
                      <a:pt x="319073" y="220123"/>
                      <a:pt x="306212" y="214979"/>
                    </a:cubicBezTo>
                    <a:cubicBezTo>
                      <a:pt x="293351" y="209835"/>
                      <a:pt x="246410" y="137814"/>
                      <a:pt x="217473" y="114665"/>
                    </a:cubicBezTo>
                    <a:cubicBezTo>
                      <a:pt x="188536" y="91516"/>
                      <a:pt x="114587" y="58721"/>
                      <a:pt x="132592" y="76083"/>
                    </a:cubicBezTo>
                    <a:cubicBezTo>
                      <a:pt x="150597" y="93445"/>
                      <a:pt x="347366" y="218194"/>
                      <a:pt x="325503" y="218837"/>
                    </a:cubicBezTo>
                    <a:cubicBezTo>
                      <a:pt x="303640" y="219480"/>
                      <a:pt x="20703" y="88943"/>
                      <a:pt x="1412" y="79941"/>
                    </a:cubicBezTo>
                    <a:cubicBezTo>
                      <a:pt x="-17879" y="70939"/>
                      <a:pt x="166030" y="153890"/>
                      <a:pt x="209757" y="164822"/>
                    </a:cubicBezTo>
                    <a:cubicBezTo>
                      <a:pt x="253484" y="175754"/>
                      <a:pt x="243838" y="156463"/>
                      <a:pt x="263772" y="145531"/>
                    </a:cubicBezTo>
                    <a:cubicBezTo>
                      <a:pt x="283706" y="134599"/>
                      <a:pt x="324861" y="121738"/>
                      <a:pt x="329362" y="99232"/>
                    </a:cubicBezTo>
                    <a:cubicBezTo>
                      <a:pt x="333863" y="76726"/>
                      <a:pt x="320359" y="24640"/>
                      <a:pt x="290779" y="10493"/>
                    </a:cubicBezTo>
                    <a:cubicBezTo>
                      <a:pt x="261199" y="-3654"/>
                      <a:pt x="193037" y="14351"/>
                      <a:pt x="151883" y="14351"/>
                    </a:cubicBezTo>
                    <a:cubicBezTo>
                      <a:pt x="110729" y="14351"/>
                      <a:pt x="-6947" y="4706"/>
                      <a:pt x="28420" y="27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 734">
                <a:extLst>
                  <a:ext uri="{FF2B5EF4-FFF2-40B4-BE49-F238E27FC236}">
                    <a16:creationId xmlns:a16="http://schemas.microsoft.com/office/drawing/2014/main" id="{F0A0F45D-23B0-2B81-4404-7451AEE1DE68}"/>
                  </a:ext>
                </a:extLst>
              </p:cNvPr>
              <p:cNvSpPr/>
              <p:nvPr/>
            </p:nvSpPr>
            <p:spPr>
              <a:xfrm>
                <a:off x="6153697" y="7145305"/>
                <a:ext cx="325247" cy="281784"/>
              </a:xfrm>
              <a:custGeom>
                <a:avLst/>
                <a:gdLst>
                  <a:gd name="connsiteX0" fmla="*/ 88916 w 325247"/>
                  <a:gd name="connsiteY0" fmla="*/ 133 h 281784"/>
                  <a:gd name="connsiteX1" fmla="*/ 297260 w 325247"/>
                  <a:gd name="connsiteY1" fmla="*/ 119738 h 281784"/>
                  <a:gd name="connsiteX2" fmla="*/ 235528 w 325247"/>
                  <a:gd name="connsiteY2" fmla="*/ 220052 h 281784"/>
                  <a:gd name="connsiteX3" fmla="*/ 266394 w 325247"/>
                  <a:gd name="connsiteY3" fmla="*/ 223910 h 281784"/>
                  <a:gd name="connsiteX4" fmla="*/ 223954 w 325247"/>
                  <a:gd name="connsiteY4" fmla="*/ 281784 h 281784"/>
                  <a:gd name="connsiteX5" fmla="*/ 169938 w 325247"/>
                  <a:gd name="connsiteY5" fmla="*/ 223910 h 281784"/>
                  <a:gd name="connsiteX6" fmla="*/ 176 w 325247"/>
                  <a:gd name="connsiteY6" fmla="*/ 112022 h 281784"/>
                  <a:gd name="connsiteX7" fmla="*/ 204662 w 325247"/>
                  <a:gd name="connsiteY7" fmla="*/ 254776 h 281784"/>
                  <a:gd name="connsiteX8" fmla="*/ 223954 w 325247"/>
                  <a:gd name="connsiteY8" fmla="*/ 239343 h 281784"/>
                  <a:gd name="connsiteX9" fmla="*/ 316551 w 325247"/>
                  <a:gd name="connsiteY9" fmla="*/ 181470 h 281784"/>
                  <a:gd name="connsiteX10" fmla="*/ 308835 w 325247"/>
                  <a:gd name="connsiteY10" fmla="*/ 169895 h 281784"/>
                  <a:gd name="connsiteX11" fmla="*/ 320409 w 325247"/>
                  <a:gd name="connsiteY11" fmla="*/ 127454 h 281784"/>
                  <a:gd name="connsiteX12" fmla="*/ 216237 w 325247"/>
                  <a:gd name="connsiteY12" fmla="*/ 96589 h 281784"/>
                  <a:gd name="connsiteX13" fmla="*/ 88916 w 325247"/>
                  <a:gd name="connsiteY13" fmla="*/ 133 h 281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5247" h="281784">
                    <a:moveTo>
                      <a:pt x="88916" y="133"/>
                    </a:moveTo>
                    <a:cubicBezTo>
                      <a:pt x="102420" y="3991"/>
                      <a:pt x="272825" y="83085"/>
                      <a:pt x="297260" y="119738"/>
                    </a:cubicBezTo>
                    <a:cubicBezTo>
                      <a:pt x="321695" y="156391"/>
                      <a:pt x="240672" y="202690"/>
                      <a:pt x="235528" y="220052"/>
                    </a:cubicBezTo>
                    <a:cubicBezTo>
                      <a:pt x="230384" y="237414"/>
                      <a:pt x="268323" y="213621"/>
                      <a:pt x="266394" y="223910"/>
                    </a:cubicBezTo>
                    <a:cubicBezTo>
                      <a:pt x="264465" y="234199"/>
                      <a:pt x="240030" y="281784"/>
                      <a:pt x="223954" y="281784"/>
                    </a:cubicBezTo>
                    <a:cubicBezTo>
                      <a:pt x="207878" y="281784"/>
                      <a:pt x="207234" y="252204"/>
                      <a:pt x="169938" y="223910"/>
                    </a:cubicBezTo>
                    <a:cubicBezTo>
                      <a:pt x="132642" y="195616"/>
                      <a:pt x="-5611" y="106878"/>
                      <a:pt x="176" y="112022"/>
                    </a:cubicBezTo>
                    <a:cubicBezTo>
                      <a:pt x="5963" y="117166"/>
                      <a:pt x="167366" y="233556"/>
                      <a:pt x="204662" y="254776"/>
                    </a:cubicBezTo>
                    <a:cubicBezTo>
                      <a:pt x="241958" y="275996"/>
                      <a:pt x="205306" y="251561"/>
                      <a:pt x="223954" y="239343"/>
                    </a:cubicBezTo>
                    <a:cubicBezTo>
                      <a:pt x="242602" y="227125"/>
                      <a:pt x="302404" y="193045"/>
                      <a:pt x="316551" y="181470"/>
                    </a:cubicBezTo>
                    <a:cubicBezTo>
                      <a:pt x="330698" y="169895"/>
                      <a:pt x="308192" y="178898"/>
                      <a:pt x="308835" y="169895"/>
                    </a:cubicBezTo>
                    <a:cubicBezTo>
                      <a:pt x="309478" y="160892"/>
                      <a:pt x="335842" y="139672"/>
                      <a:pt x="320409" y="127454"/>
                    </a:cubicBezTo>
                    <a:cubicBezTo>
                      <a:pt x="304976" y="115236"/>
                      <a:pt x="247746" y="115880"/>
                      <a:pt x="216237" y="96589"/>
                    </a:cubicBezTo>
                    <a:cubicBezTo>
                      <a:pt x="184728" y="77298"/>
                      <a:pt x="75412" y="-3725"/>
                      <a:pt x="88916" y="1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6" name="フリーフォーム 735">
                <a:extLst>
                  <a:ext uri="{FF2B5EF4-FFF2-40B4-BE49-F238E27FC236}">
                    <a16:creationId xmlns:a16="http://schemas.microsoft.com/office/drawing/2014/main" id="{6E5A1643-ACED-2D58-2CA1-F9ED6836384E}"/>
                  </a:ext>
                </a:extLst>
              </p:cNvPr>
              <p:cNvSpPr/>
              <p:nvPr/>
            </p:nvSpPr>
            <p:spPr>
              <a:xfrm>
                <a:off x="5898230" y="7129469"/>
                <a:ext cx="390735" cy="532608"/>
              </a:xfrm>
              <a:custGeom>
                <a:avLst/>
                <a:gdLst>
                  <a:gd name="connsiteX0" fmla="*/ 390681 w 390735"/>
                  <a:gd name="connsiteY0" fmla="*/ 536 h 532608"/>
                  <a:gd name="connsiteX1" fmla="*/ 217061 w 390735"/>
                  <a:gd name="connsiteY1" fmla="*/ 208880 h 532608"/>
                  <a:gd name="connsiteX2" fmla="*/ 305800 w 390735"/>
                  <a:gd name="connsiteY2" fmla="*/ 166440 h 532608"/>
                  <a:gd name="connsiteX3" fmla="*/ 182337 w 390735"/>
                  <a:gd name="connsiteY3" fmla="*/ 289903 h 532608"/>
                  <a:gd name="connsiteX4" fmla="*/ 240211 w 390735"/>
                  <a:gd name="connsiteY4" fmla="*/ 228172 h 532608"/>
                  <a:gd name="connsiteX5" fmla="*/ 82023 w 390735"/>
                  <a:gd name="connsiteY5" fmla="*/ 436516 h 532608"/>
                  <a:gd name="connsiteX6" fmla="*/ 35724 w 390735"/>
                  <a:gd name="connsiteY6" fmla="*/ 513680 h 532608"/>
                  <a:gd name="connsiteX7" fmla="*/ 163046 w 390735"/>
                  <a:gd name="connsiteY7" fmla="*/ 340060 h 532608"/>
                  <a:gd name="connsiteX8" fmla="*/ 274935 w 390735"/>
                  <a:gd name="connsiteY8" fmla="*/ 143290 h 532608"/>
                  <a:gd name="connsiteX9" fmla="*/ 224778 w 390735"/>
                  <a:gd name="connsiteY9" fmla="*/ 197306 h 532608"/>
                  <a:gd name="connsiteX10" fmla="*/ 39583 w 390735"/>
                  <a:gd name="connsiteY10" fmla="*/ 490531 h 532608"/>
                  <a:gd name="connsiteX11" fmla="*/ 12575 w 390735"/>
                  <a:gd name="connsiteY11" fmla="*/ 505964 h 532608"/>
                  <a:gd name="connsiteX12" fmla="*/ 197770 w 390735"/>
                  <a:gd name="connsiteY12" fmla="*/ 255179 h 532608"/>
                  <a:gd name="connsiteX13" fmla="*/ 286509 w 390735"/>
                  <a:gd name="connsiteY13" fmla="*/ 120141 h 532608"/>
                  <a:gd name="connsiteX14" fmla="*/ 236352 w 390735"/>
                  <a:gd name="connsiteY14" fmla="*/ 147149 h 532608"/>
                  <a:gd name="connsiteX15" fmla="*/ 390681 w 390735"/>
                  <a:gd name="connsiteY15" fmla="*/ 536 h 532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0735" h="532608">
                    <a:moveTo>
                      <a:pt x="390681" y="536"/>
                    </a:moveTo>
                    <a:cubicBezTo>
                      <a:pt x="387466" y="10825"/>
                      <a:pt x="231208" y="181229"/>
                      <a:pt x="217061" y="208880"/>
                    </a:cubicBezTo>
                    <a:cubicBezTo>
                      <a:pt x="202914" y="236531"/>
                      <a:pt x="311587" y="152936"/>
                      <a:pt x="305800" y="166440"/>
                    </a:cubicBezTo>
                    <a:cubicBezTo>
                      <a:pt x="300013" y="179944"/>
                      <a:pt x="193268" y="279614"/>
                      <a:pt x="182337" y="289903"/>
                    </a:cubicBezTo>
                    <a:cubicBezTo>
                      <a:pt x="171406" y="300192"/>
                      <a:pt x="256930" y="203737"/>
                      <a:pt x="240211" y="228172"/>
                    </a:cubicBezTo>
                    <a:cubicBezTo>
                      <a:pt x="223492" y="252608"/>
                      <a:pt x="116104" y="388931"/>
                      <a:pt x="82023" y="436516"/>
                    </a:cubicBezTo>
                    <a:cubicBezTo>
                      <a:pt x="47942" y="484101"/>
                      <a:pt x="22220" y="529756"/>
                      <a:pt x="35724" y="513680"/>
                    </a:cubicBezTo>
                    <a:cubicBezTo>
                      <a:pt x="49228" y="497604"/>
                      <a:pt x="123177" y="401792"/>
                      <a:pt x="163046" y="340060"/>
                    </a:cubicBezTo>
                    <a:cubicBezTo>
                      <a:pt x="202914" y="278328"/>
                      <a:pt x="264646" y="167082"/>
                      <a:pt x="274935" y="143290"/>
                    </a:cubicBezTo>
                    <a:cubicBezTo>
                      <a:pt x="285224" y="119498"/>
                      <a:pt x="264003" y="139433"/>
                      <a:pt x="224778" y="197306"/>
                    </a:cubicBezTo>
                    <a:cubicBezTo>
                      <a:pt x="185553" y="255179"/>
                      <a:pt x="74950" y="439088"/>
                      <a:pt x="39583" y="490531"/>
                    </a:cubicBezTo>
                    <a:cubicBezTo>
                      <a:pt x="4216" y="541974"/>
                      <a:pt x="-13789" y="545189"/>
                      <a:pt x="12575" y="505964"/>
                    </a:cubicBezTo>
                    <a:cubicBezTo>
                      <a:pt x="38939" y="466739"/>
                      <a:pt x="152114" y="319483"/>
                      <a:pt x="197770" y="255179"/>
                    </a:cubicBezTo>
                    <a:cubicBezTo>
                      <a:pt x="243426" y="190875"/>
                      <a:pt x="280079" y="138146"/>
                      <a:pt x="286509" y="120141"/>
                    </a:cubicBezTo>
                    <a:cubicBezTo>
                      <a:pt x="292939" y="102136"/>
                      <a:pt x="218990" y="163225"/>
                      <a:pt x="236352" y="147149"/>
                    </a:cubicBezTo>
                    <a:cubicBezTo>
                      <a:pt x="253714" y="131073"/>
                      <a:pt x="393896" y="-9753"/>
                      <a:pt x="390681" y="5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7" name="フリーフォーム 736">
                <a:extLst>
                  <a:ext uri="{FF2B5EF4-FFF2-40B4-BE49-F238E27FC236}">
                    <a16:creationId xmlns:a16="http://schemas.microsoft.com/office/drawing/2014/main" id="{BAD6180C-4A33-73A8-DF47-A190F37C3014}"/>
                  </a:ext>
                </a:extLst>
              </p:cNvPr>
              <p:cNvSpPr/>
              <p:nvPr/>
            </p:nvSpPr>
            <p:spPr>
              <a:xfrm>
                <a:off x="5310206" y="7048292"/>
                <a:ext cx="1105672" cy="526752"/>
              </a:xfrm>
              <a:custGeom>
                <a:avLst/>
                <a:gdLst>
                  <a:gd name="connsiteX0" fmla="*/ 2574 w 1105672"/>
                  <a:gd name="connsiteY0" fmla="*/ 525409 h 526752"/>
                  <a:gd name="connsiteX1" fmla="*/ 658472 w 1105672"/>
                  <a:gd name="connsiteY1" fmla="*/ 263050 h 526752"/>
                  <a:gd name="connsiteX2" fmla="*/ 673905 w 1105672"/>
                  <a:gd name="connsiteY2" fmla="*/ 247617 h 526752"/>
                  <a:gd name="connsiteX3" fmla="*/ 901541 w 1105672"/>
                  <a:gd name="connsiteY3" fmla="*/ 143445 h 526752"/>
                  <a:gd name="connsiteX4" fmla="*/ 886108 w 1105672"/>
                  <a:gd name="connsiteY4" fmla="*/ 135728 h 526752"/>
                  <a:gd name="connsiteX5" fmla="*/ 1102169 w 1105672"/>
                  <a:gd name="connsiteY5" fmla="*/ 690 h 526752"/>
                  <a:gd name="connsiteX6" fmla="*/ 685480 w 1105672"/>
                  <a:gd name="connsiteY6" fmla="*/ 201318 h 526752"/>
                  <a:gd name="connsiteX7" fmla="*/ 658472 w 1105672"/>
                  <a:gd name="connsiteY7" fmla="*/ 239900 h 526752"/>
                  <a:gd name="connsiteX8" fmla="*/ 727921 w 1105672"/>
                  <a:gd name="connsiteY8" fmla="*/ 224467 h 526752"/>
                  <a:gd name="connsiteX9" fmla="*/ 129895 w 1105672"/>
                  <a:gd name="connsiteY9" fmla="*/ 432812 h 526752"/>
                  <a:gd name="connsiteX10" fmla="*/ 419262 w 1105672"/>
                  <a:gd name="connsiteY10" fmla="*/ 367222 h 526752"/>
                  <a:gd name="connsiteX11" fmla="*/ 2574 w 1105672"/>
                  <a:gd name="connsiteY11" fmla="*/ 525409 h 5267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05672" h="526752">
                    <a:moveTo>
                      <a:pt x="2574" y="525409"/>
                    </a:moveTo>
                    <a:cubicBezTo>
                      <a:pt x="42442" y="508047"/>
                      <a:pt x="546583" y="309349"/>
                      <a:pt x="658472" y="263050"/>
                    </a:cubicBezTo>
                    <a:cubicBezTo>
                      <a:pt x="770361" y="216751"/>
                      <a:pt x="633394" y="267551"/>
                      <a:pt x="673905" y="247617"/>
                    </a:cubicBezTo>
                    <a:cubicBezTo>
                      <a:pt x="714417" y="227683"/>
                      <a:pt x="866174" y="162093"/>
                      <a:pt x="901541" y="143445"/>
                    </a:cubicBezTo>
                    <a:cubicBezTo>
                      <a:pt x="936908" y="124797"/>
                      <a:pt x="852670" y="159520"/>
                      <a:pt x="886108" y="135728"/>
                    </a:cubicBezTo>
                    <a:cubicBezTo>
                      <a:pt x="919546" y="111935"/>
                      <a:pt x="1135607" y="-10242"/>
                      <a:pt x="1102169" y="690"/>
                    </a:cubicBezTo>
                    <a:cubicBezTo>
                      <a:pt x="1068731" y="11622"/>
                      <a:pt x="759430" y="161450"/>
                      <a:pt x="685480" y="201318"/>
                    </a:cubicBezTo>
                    <a:cubicBezTo>
                      <a:pt x="611531" y="241186"/>
                      <a:pt x="651399" y="236042"/>
                      <a:pt x="658472" y="239900"/>
                    </a:cubicBezTo>
                    <a:cubicBezTo>
                      <a:pt x="665546" y="243758"/>
                      <a:pt x="816017" y="192315"/>
                      <a:pt x="727921" y="224467"/>
                    </a:cubicBezTo>
                    <a:cubicBezTo>
                      <a:pt x="639825" y="256619"/>
                      <a:pt x="181338" y="409020"/>
                      <a:pt x="129895" y="432812"/>
                    </a:cubicBezTo>
                    <a:cubicBezTo>
                      <a:pt x="78452" y="456604"/>
                      <a:pt x="439839" y="347931"/>
                      <a:pt x="419262" y="367222"/>
                    </a:cubicBezTo>
                    <a:cubicBezTo>
                      <a:pt x="398685" y="386513"/>
                      <a:pt x="-37294" y="542771"/>
                      <a:pt x="2574" y="5254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8" name="フリーフォーム 737">
                <a:extLst>
                  <a:ext uri="{FF2B5EF4-FFF2-40B4-BE49-F238E27FC236}">
                    <a16:creationId xmlns:a16="http://schemas.microsoft.com/office/drawing/2014/main" id="{37C75E1B-DDD6-3434-CBAC-813E691F4A6D}"/>
                  </a:ext>
                </a:extLst>
              </p:cNvPr>
              <p:cNvSpPr/>
              <p:nvPr/>
            </p:nvSpPr>
            <p:spPr>
              <a:xfrm>
                <a:off x="6408472" y="6963911"/>
                <a:ext cx="71475" cy="290311"/>
              </a:xfrm>
              <a:custGeom>
                <a:avLst/>
                <a:gdLst>
                  <a:gd name="connsiteX0" fmla="*/ 61776 w 71475"/>
                  <a:gd name="connsiteY0" fmla="*/ 190 h 290311"/>
                  <a:gd name="connsiteX1" fmla="*/ 11619 w 71475"/>
                  <a:gd name="connsiteY1" fmla="*/ 96646 h 290311"/>
                  <a:gd name="connsiteX2" fmla="*/ 42485 w 71475"/>
                  <a:gd name="connsiteY2" fmla="*/ 146803 h 290311"/>
                  <a:gd name="connsiteX3" fmla="*/ 15477 w 71475"/>
                  <a:gd name="connsiteY3" fmla="*/ 142945 h 290311"/>
                  <a:gd name="connsiteX4" fmla="*/ 69493 w 71475"/>
                  <a:gd name="connsiteY4" fmla="*/ 289557 h 290311"/>
                  <a:gd name="connsiteX5" fmla="*/ 54060 w 71475"/>
                  <a:gd name="connsiteY5" fmla="*/ 196960 h 290311"/>
                  <a:gd name="connsiteX6" fmla="*/ 44 w 71475"/>
                  <a:gd name="connsiteY6" fmla="*/ 123654 h 290311"/>
                  <a:gd name="connsiteX7" fmla="*/ 61776 w 71475"/>
                  <a:gd name="connsiteY7" fmla="*/ 190 h 2903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1475" h="290311">
                    <a:moveTo>
                      <a:pt x="61776" y="190"/>
                    </a:moveTo>
                    <a:cubicBezTo>
                      <a:pt x="63705" y="-4311"/>
                      <a:pt x="14834" y="72211"/>
                      <a:pt x="11619" y="96646"/>
                    </a:cubicBezTo>
                    <a:cubicBezTo>
                      <a:pt x="8404" y="121081"/>
                      <a:pt x="41842" y="139087"/>
                      <a:pt x="42485" y="146803"/>
                    </a:cubicBezTo>
                    <a:cubicBezTo>
                      <a:pt x="43128" y="154520"/>
                      <a:pt x="10976" y="119153"/>
                      <a:pt x="15477" y="142945"/>
                    </a:cubicBezTo>
                    <a:cubicBezTo>
                      <a:pt x="19978" y="166737"/>
                      <a:pt x="63063" y="280555"/>
                      <a:pt x="69493" y="289557"/>
                    </a:cubicBezTo>
                    <a:cubicBezTo>
                      <a:pt x="75923" y="298559"/>
                      <a:pt x="65635" y="224610"/>
                      <a:pt x="54060" y="196960"/>
                    </a:cubicBezTo>
                    <a:cubicBezTo>
                      <a:pt x="42485" y="169310"/>
                      <a:pt x="1973" y="153877"/>
                      <a:pt x="44" y="123654"/>
                    </a:cubicBezTo>
                    <a:cubicBezTo>
                      <a:pt x="-1885" y="93431"/>
                      <a:pt x="59847" y="4691"/>
                      <a:pt x="61776" y="1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フリーフォーム 738">
                <a:extLst>
                  <a:ext uri="{FF2B5EF4-FFF2-40B4-BE49-F238E27FC236}">
                    <a16:creationId xmlns:a16="http://schemas.microsoft.com/office/drawing/2014/main" id="{D5E7B245-6A2D-9FDC-CD8F-CC711D32DEA5}"/>
                  </a:ext>
                </a:extLst>
              </p:cNvPr>
              <p:cNvSpPr/>
              <p:nvPr/>
            </p:nvSpPr>
            <p:spPr>
              <a:xfrm>
                <a:off x="6048921" y="7287745"/>
                <a:ext cx="277337" cy="257570"/>
              </a:xfrm>
              <a:custGeom>
                <a:avLst/>
                <a:gdLst>
                  <a:gd name="connsiteX0" fmla="*/ 189833 w 277337"/>
                  <a:gd name="connsiteY0" fmla="*/ 447 h 257570"/>
                  <a:gd name="connsiteX1" fmla="*/ 147393 w 277337"/>
                  <a:gd name="connsiteY1" fmla="*/ 100761 h 257570"/>
                  <a:gd name="connsiteX2" fmla="*/ 189833 w 277337"/>
                  <a:gd name="connsiteY2" fmla="*/ 81470 h 257570"/>
                  <a:gd name="connsiteX3" fmla="*/ 81803 w 277337"/>
                  <a:gd name="connsiteY3" fmla="*/ 185642 h 257570"/>
                  <a:gd name="connsiteX4" fmla="*/ 4638 w 277337"/>
                  <a:gd name="connsiteY4" fmla="*/ 243516 h 257570"/>
                  <a:gd name="connsiteX5" fmla="*/ 220699 w 277337"/>
                  <a:gd name="connsiteY5" fmla="*/ 112336 h 257570"/>
                  <a:gd name="connsiteX6" fmla="*/ 266998 w 277337"/>
                  <a:gd name="connsiteY6" fmla="*/ 120052 h 257570"/>
                  <a:gd name="connsiteX7" fmla="*/ 58654 w 277337"/>
                  <a:gd name="connsiteY7" fmla="*/ 231941 h 257570"/>
                  <a:gd name="connsiteX8" fmla="*/ 232274 w 277337"/>
                  <a:gd name="connsiteY8" fmla="*/ 162493 h 257570"/>
                  <a:gd name="connsiteX9" fmla="*/ 43221 w 277337"/>
                  <a:gd name="connsiteY9" fmla="*/ 255090 h 257570"/>
                  <a:gd name="connsiteX10" fmla="*/ 89520 w 277337"/>
                  <a:gd name="connsiteY10" fmla="*/ 220366 h 257570"/>
                  <a:gd name="connsiteX11" fmla="*/ 93378 w 277337"/>
                  <a:gd name="connsiteY11" fmla="*/ 108478 h 257570"/>
                  <a:gd name="connsiteX12" fmla="*/ 155109 w 277337"/>
                  <a:gd name="connsiteY12" fmla="*/ 120052 h 257570"/>
                  <a:gd name="connsiteX13" fmla="*/ 128102 w 277337"/>
                  <a:gd name="connsiteY13" fmla="*/ 131627 h 257570"/>
                  <a:gd name="connsiteX14" fmla="*/ 85661 w 277337"/>
                  <a:gd name="connsiteY14" fmla="*/ 147060 h 257570"/>
                  <a:gd name="connsiteX15" fmla="*/ 189833 w 277337"/>
                  <a:gd name="connsiteY15" fmla="*/ 447 h 25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77337" h="257570">
                    <a:moveTo>
                      <a:pt x="189833" y="447"/>
                    </a:moveTo>
                    <a:cubicBezTo>
                      <a:pt x="200122" y="-7269"/>
                      <a:pt x="147393" y="87257"/>
                      <a:pt x="147393" y="100761"/>
                    </a:cubicBezTo>
                    <a:cubicBezTo>
                      <a:pt x="147393" y="114265"/>
                      <a:pt x="200765" y="67323"/>
                      <a:pt x="189833" y="81470"/>
                    </a:cubicBezTo>
                    <a:cubicBezTo>
                      <a:pt x="178901" y="95617"/>
                      <a:pt x="112669" y="158634"/>
                      <a:pt x="81803" y="185642"/>
                    </a:cubicBezTo>
                    <a:cubicBezTo>
                      <a:pt x="50937" y="212650"/>
                      <a:pt x="-18511" y="255734"/>
                      <a:pt x="4638" y="243516"/>
                    </a:cubicBezTo>
                    <a:cubicBezTo>
                      <a:pt x="27787" y="231298"/>
                      <a:pt x="176972" y="132913"/>
                      <a:pt x="220699" y="112336"/>
                    </a:cubicBezTo>
                    <a:cubicBezTo>
                      <a:pt x="264426" y="91759"/>
                      <a:pt x="294006" y="100118"/>
                      <a:pt x="266998" y="120052"/>
                    </a:cubicBezTo>
                    <a:cubicBezTo>
                      <a:pt x="239991" y="139986"/>
                      <a:pt x="64441" y="224868"/>
                      <a:pt x="58654" y="231941"/>
                    </a:cubicBezTo>
                    <a:cubicBezTo>
                      <a:pt x="52867" y="239014"/>
                      <a:pt x="234846" y="158635"/>
                      <a:pt x="232274" y="162493"/>
                    </a:cubicBezTo>
                    <a:cubicBezTo>
                      <a:pt x="229702" y="166351"/>
                      <a:pt x="67013" y="245445"/>
                      <a:pt x="43221" y="255090"/>
                    </a:cubicBezTo>
                    <a:cubicBezTo>
                      <a:pt x="19429" y="264735"/>
                      <a:pt x="81161" y="244801"/>
                      <a:pt x="89520" y="220366"/>
                    </a:cubicBezTo>
                    <a:cubicBezTo>
                      <a:pt x="97879" y="195931"/>
                      <a:pt x="82446" y="125197"/>
                      <a:pt x="93378" y="108478"/>
                    </a:cubicBezTo>
                    <a:cubicBezTo>
                      <a:pt x="104309" y="91759"/>
                      <a:pt x="149322" y="116194"/>
                      <a:pt x="155109" y="120052"/>
                    </a:cubicBezTo>
                    <a:cubicBezTo>
                      <a:pt x="160896" y="123910"/>
                      <a:pt x="139677" y="127126"/>
                      <a:pt x="128102" y="131627"/>
                    </a:cubicBezTo>
                    <a:cubicBezTo>
                      <a:pt x="116527" y="136128"/>
                      <a:pt x="74729" y="165065"/>
                      <a:pt x="85661" y="147060"/>
                    </a:cubicBezTo>
                    <a:cubicBezTo>
                      <a:pt x="96593" y="129055"/>
                      <a:pt x="179544" y="8163"/>
                      <a:pt x="189833" y="4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フリーフォーム 739">
                <a:extLst>
                  <a:ext uri="{FF2B5EF4-FFF2-40B4-BE49-F238E27FC236}">
                    <a16:creationId xmlns:a16="http://schemas.microsoft.com/office/drawing/2014/main" id="{2CB6B6FC-F723-D376-1005-583552F627E2}"/>
                  </a:ext>
                </a:extLst>
              </p:cNvPr>
              <p:cNvSpPr/>
              <p:nvPr/>
            </p:nvSpPr>
            <p:spPr>
              <a:xfrm>
                <a:off x="5067282" y="7579212"/>
                <a:ext cx="1168063" cy="226076"/>
              </a:xfrm>
              <a:custGeom>
                <a:avLst/>
                <a:gdLst>
                  <a:gd name="connsiteX0" fmla="*/ 21721 w 1168063"/>
                  <a:gd name="connsiteY0" fmla="*/ 17639 h 226076"/>
                  <a:gd name="connsiteX1" fmla="*/ 71877 w 1168063"/>
                  <a:gd name="connsiteY1" fmla="*/ 21497 h 226076"/>
                  <a:gd name="connsiteX2" fmla="*/ 419118 w 1168063"/>
                  <a:gd name="connsiteY2" fmla="*/ 210550 h 226076"/>
                  <a:gd name="connsiteX3" fmla="*/ 411402 w 1168063"/>
                  <a:gd name="connsiteY3" fmla="*/ 214408 h 226076"/>
                  <a:gd name="connsiteX4" fmla="*/ 565731 w 1168063"/>
                  <a:gd name="connsiteY4" fmla="*/ 206692 h 226076"/>
                  <a:gd name="connsiteX5" fmla="*/ 542581 w 1168063"/>
                  <a:gd name="connsiteY5" fmla="*/ 195117 h 226076"/>
                  <a:gd name="connsiteX6" fmla="*/ 631321 w 1168063"/>
                  <a:gd name="connsiteY6" fmla="*/ 168110 h 226076"/>
                  <a:gd name="connsiteX7" fmla="*/ 673761 w 1168063"/>
                  <a:gd name="connsiteY7" fmla="*/ 125669 h 226076"/>
                  <a:gd name="connsiteX8" fmla="*/ 511715 w 1168063"/>
                  <a:gd name="connsiteY8" fmla="*/ 83229 h 226076"/>
                  <a:gd name="connsiteX9" fmla="*/ 878247 w 1168063"/>
                  <a:gd name="connsiteY9" fmla="*/ 152677 h 226076"/>
                  <a:gd name="connsiteX10" fmla="*/ 1163756 w 1168063"/>
                  <a:gd name="connsiteY10" fmla="*/ 117953 h 226076"/>
                  <a:gd name="connsiteX11" fmla="*/ 654470 w 1168063"/>
                  <a:gd name="connsiteY11" fmla="*/ 117953 h 226076"/>
                  <a:gd name="connsiteX12" fmla="*/ 1121315 w 1168063"/>
                  <a:gd name="connsiteY12" fmla="*/ 110236 h 226076"/>
                  <a:gd name="connsiteX13" fmla="*/ 712343 w 1168063"/>
                  <a:gd name="connsiteY13" fmla="*/ 141102 h 226076"/>
                  <a:gd name="connsiteX14" fmla="*/ 723918 w 1168063"/>
                  <a:gd name="connsiteY14" fmla="*/ 195117 h 226076"/>
                  <a:gd name="connsiteX15" fmla="*/ 700769 w 1168063"/>
                  <a:gd name="connsiteY15" fmla="*/ 210550 h 226076"/>
                  <a:gd name="connsiteX16" fmla="*/ 558014 w 1168063"/>
                  <a:gd name="connsiteY16" fmla="*/ 160393 h 226076"/>
                  <a:gd name="connsiteX17" fmla="*/ 488566 w 1168063"/>
                  <a:gd name="connsiteY17" fmla="*/ 187401 h 226076"/>
                  <a:gd name="connsiteX18" fmla="*/ 473133 w 1168063"/>
                  <a:gd name="connsiteY18" fmla="*/ 210550 h 226076"/>
                  <a:gd name="connsiteX19" fmla="*/ 341953 w 1168063"/>
                  <a:gd name="connsiteY19" fmla="*/ 141102 h 226076"/>
                  <a:gd name="connsiteX20" fmla="*/ 21721 w 1168063"/>
                  <a:gd name="connsiteY20" fmla="*/ 17639 h 226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68063" h="226076">
                    <a:moveTo>
                      <a:pt x="21721" y="17639"/>
                    </a:moveTo>
                    <a:cubicBezTo>
                      <a:pt x="-23292" y="-2295"/>
                      <a:pt x="5644" y="-10655"/>
                      <a:pt x="71877" y="21497"/>
                    </a:cubicBezTo>
                    <a:cubicBezTo>
                      <a:pt x="138110" y="53649"/>
                      <a:pt x="362531" y="178398"/>
                      <a:pt x="419118" y="210550"/>
                    </a:cubicBezTo>
                    <a:cubicBezTo>
                      <a:pt x="475706" y="242702"/>
                      <a:pt x="386967" y="215051"/>
                      <a:pt x="411402" y="214408"/>
                    </a:cubicBezTo>
                    <a:cubicBezTo>
                      <a:pt x="435837" y="213765"/>
                      <a:pt x="543868" y="209907"/>
                      <a:pt x="565731" y="206692"/>
                    </a:cubicBezTo>
                    <a:cubicBezTo>
                      <a:pt x="587594" y="203477"/>
                      <a:pt x="531649" y="201547"/>
                      <a:pt x="542581" y="195117"/>
                    </a:cubicBezTo>
                    <a:cubicBezTo>
                      <a:pt x="553513" y="188687"/>
                      <a:pt x="609458" y="179685"/>
                      <a:pt x="631321" y="168110"/>
                    </a:cubicBezTo>
                    <a:cubicBezTo>
                      <a:pt x="653184" y="156535"/>
                      <a:pt x="693695" y="139816"/>
                      <a:pt x="673761" y="125669"/>
                    </a:cubicBezTo>
                    <a:cubicBezTo>
                      <a:pt x="653827" y="111522"/>
                      <a:pt x="477634" y="78728"/>
                      <a:pt x="511715" y="83229"/>
                    </a:cubicBezTo>
                    <a:cubicBezTo>
                      <a:pt x="545796" y="87730"/>
                      <a:pt x="769574" y="146890"/>
                      <a:pt x="878247" y="152677"/>
                    </a:cubicBezTo>
                    <a:cubicBezTo>
                      <a:pt x="986920" y="158464"/>
                      <a:pt x="1201052" y="123740"/>
                      <a:pt x="1163756" y="117953"/>
                    </a:cubicBezTo>
                    <a:cubicBezTo>
                      <a:pt x="1126460" y="112166"/>
                      <a:pt x="661543" y="119239"/>
                      <a:pt x="654470" y="117953"/>
                    </a:cubicBezTo>
                    <a:cubicBezTo>
                      <a:pt x="647397" y="116667"/>
                      <a:pt x="1111669" y="106378"/>
                      <a:pt x="1121315" y="110236"/>
                    </a:cubicBezTo>
                    <a:cubicBezTo>
                      <a:pt x="1130961" y="114094"/>
                      <a:pt x="778576" y="126955"/>
                      <a:pt x="712343" y="141102"/>
                    </a:cubicBezTo>
                    <a:cubicBezTo>
                      <a:pt x="646110" y="155249"/>
                      <a:pt x="725847" y="183542"/>
                      <a:pt x="723918" y="195117"/>
                    </a:cubicBezTo>
                    <a:cubicBezTo>
                      <a:pt x="721989" y="206692"/>
                      <a:pt x="728420" y="216337"/>
                      <a:pt x="700769" y="210550"/>
                    </a:cubicBezTo>
                    <a:cubicBezTo>
                      <a:pt x="673118" y="204763"/>
                      <a:pt x="593381" y="164251"/>
                      <a:pt x="558014" y="160393"/>
                    </a:cubicBezTo>
                    <a:cubicBezTo>
                      <a:pt x="522647" y="156535"/>
                      <a:pt x="502713" y="179042"/>
                      <a:pt x="488566" y="187401"/>
                    </a:cubicBezTo>
                    <a:cubicBezTo>
                      <a:pt x="474419" y="195760"/>
                      <a:pt x="497569" y="218267"/>
                      <a:pt x="473133" y="210550"/>
                    </a:cubicBezTo>
                    <a:cubicBezTo>
                      <a:pt x="448698" y="202834"/>
                      <a:pt x="417832" y="175826"/>
                      <a:pt x="341953" y="141102"/>
                    </a:cubicBezTo>
                    <a:cubicBezTo>
                      <a:pt x="266075" y="106378"/>
                      <a:pt x="66734" y="37573"/>
                      <a:pt x="21721" y="176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フリーフォーム 740">
                <a:extLst>
                  <a:ext uri="{FF2B5EF4-FFF2-40B4-BE49-F238E27FC236}">
                    <a16:creationId xmlns:a16="http://schemas.microsoft.com/office/drawing/2014/main" id="{689B089F-2A0B-C566-A92D-4E8D0D5A28C7}"/>
                  </a:ext>
                </a:extLst>
              </p:cNvPr>
              <p:cNvSpPr/>
              <p:nvPr/>
            </p:nvSpPr>
            <p:spPr>
              <a:xfrm>
                <a:off x="5416367" y="7422661"/>
                <a:ext cx="679578" cy="179410"/>
              </a:xfrm>
              <a:custGeom>
                <a:avLst/>
                <a:gdLst>
                  <a:gd name="connsiteX0" fmla="*/ 670108 w 679578"/>
                  <a:gd name="connsiteY0" fmla="*/ 3664 h 179410"/>
                  <a:gd name="connsiteX1" fmla="*/ 133533 w 679578"/>
                  <a:gd name="connsiteY1" fmla="*/ 133839 h 179410"/>
                  <a:gd name="connsiteX2" fmla="*/ 219258 w 679578"/>
                  <a:gd name="connsiteY2" fmla="*/ 124314 h 179410"/>
                  <a:gd name="connsiteX3" fmla="*/ 292283 w 679578"/>
                  <a:gd name="connsiteY3" fmla="*/ 175114 h 179410"/>
                  <a:gd name="connsiteX4" fmla="*/ 336733 w 679578"/>
                  <a:gd name="connsiteY4" fmla="*/ 149714 h 179410"/>
                  <a:gd name="connsiteX5" fmla="*/ 244658 w 679578"/>
                  <a:gd name="connsiteY5" fmla="*/ 124314 h 179410"/>
                  <a:gd name="connsiteX6" fmla="*/ 311333 w 679578"/>
                  <a:gd name="connsiteY6" fmla="*/ 171939 h 179410"/>
                  <a:gd name="connsiteX7" fmla="*/ 451033 w 679578"/>
                  <a:gd name="connsiteY7" fmla="*/ 79864 h 179410"/>
                  <a:gd name="connsiteX8" fmla="*/ 454208 w 679578"/>
                  <a:gd name="connsiteY8" fmla="*/ 178289 h 179410"/>
                  <a:gd name="connsiteX9" fmla="*/ 409758 w 679578"/>
                  <a:gd name="connsiteY9" fmla="*/ 130664 h 179410"/>
                  <a:gd name="connsiteX10" fmla="*/ 384358 w 679578"/>
                  <a:gd name="connsiteY10" fmla="*/ 92564 h 179410"/>
                  <a:gd name="connsiteX11" fmla="*/ 183 w 679578"/>
                  <a:gd name="connsiteY11" fmla="*/ 162414 h 179410"/>
                  <a:gd name="connsiteX12" fmla="*/ 438333 w 679578"/>
                  <a:gd name="connsiteY12" fmla="*/ 48114 h 179410"/>
                  <a:gd name="connsiteX13" fmla="*/ 670108 w 679578"/>
                  <a:gd name="connsiteY13" fmla="*/ 3664 h 179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79578" h="179410">
                    <a:moveTo>
                      <a:pt x="670108" y="3664"/>
                    </a:moveTo>
                    <a:cubicBezTo>
                      <a:pt x="619308" y="17951"/>
                      <a:pt x="208675" y="113731"/>
                      <a:pt x="133533" y="133839"/>
                    </a:cubicBezTo>
                    <a:cubicBezTo>
                      <a:pt x="58391" y="153947"/>
                      <a:pt x="192800" y="117435"/>
                      <a:pt x="219258" y="124314"/>
                    </a:cubicBezTo>
                    <a:cubicBezTo>
                      <a:pt x="245716" y="131193"/>
                      <a:pt x="272704" y="170881"/>
                      <a:pt x="292283" y="175114"/>
                    </a:cubicBezTo>
                    <a:cubicBezTo>
                      <a:pt x="311862" y="179347"/>
                      <a:pt x="344670" y="158181"/>
                      <a:pt x="336733" y="149714"/>
                    </a:cubicBezTo>
                    <a:cubicBezTo>
                      <a:pt x="328795" y="141247"/>
                      <a:pt x="248891" y="120610"/>
                      <a:pt x="244658" y="124314"/>
                    </a:cubicBezTo>
                    <a:cubicBezTo>
                      <a:pt x="240425" y="128018"/>
                      <a:pt x="276937" y="179347"/>
                      <a:pt x="311333" y="171939"/>
                    </a:cubicBezTo>
                    <a:cubicBezTo>
                      <a:pt x="345729" y="164531"/>
                      <a:pt x="427221" y="78806"/>
                      <a:pt x="451033" y="79864"/>
                    </a:cubicBezTo>
                    <a:cubicBezTo>
                      <a:pt x="474845" y="80922"/>
                      <a:pt x="461087" y="169822"/>
                      <a:pt x="454208" y="178289"/>
                    </a:cubicBezTo>
                    <a:cubicBezTo>
                      <a:pt x="447329" y="186756"/>
                      <a:pt x="421400" y="144951"/>
                      <a:pt x="409758" y="130664"/>
                    </a:cubicBezTo>
                    <a:cubicBezTo>
                      <a:pt x="398116" y="116377"/>
                      <a:pt x="452621" y="87272"/>
                      <a:pt x="384358" y="92564"/>
                    </a:cubicBezTo>
                    <a:cubicBezTo>
                      <a:pt x="316095" y="97856"/>
                      <a:pt x="-8813" y="169822"/>
                      <a:pt x="183" y="162414"/>
                    </a:cubicBezTo>
                    <a:cubicBezTo>
                      <a:pt x="9179" y="155006"/>
                      <a:pt x="320329" y="76689"/>
                      <a:pt x="438333" y="48114"/>
                    </a:cubicBezTo>
                    <a:cubicBezTo>
                      <a:pt x="556337" y="19539"/>
                      <a:pt x="720908" y="-10623"/>
                      <a:pt x="670108" y="36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 742">
                <a:extLst>
                  <a:ext uri="{FF2B5EF4-FFF2-40B4-BE49-F238E27FC236}">
                    <a16:creationId xmlns:a16="http://schemas.microsoft.com/office/drawing/2014/main" id="{686B95C0-DCAF-5F44-C61A-0A21D6244606}"/>
                  </a:ext>
                </a:extLst>
              </p:cNvPr>
              <p:cNvSpPr/>
              <p:nvPr/>
            </p:nvSpPr>
            <p:spPr>
              <a:xfrm>
                <a:off x="4079875" y="7428919"/>
                <a:ext cx="1321852" cy="178389"/>
              </a:xfrm>
              <a:custGeom>
                <a:avLst/>
                <a:gdLst>
                  <a:gd name="connsiteX0" fmla="*/ 0 w 1321852"/>
                  <a:gd name="connsiteY0" fmla="*/ 86306 h 178389"/>
                  <a:gd name="connsiteX1" fmla="*/ 339725 w 1321852"/>
                  <a:gd name="connsiteY1" fmla="*/ 83131 h 178389"/>
                  <a:gd name="connsiteX2" fmla="*/ 358775 w 1321852"/>
                  <a:gd name="connsiteY2" fmla="*/ 73606 h 178389"/>
                  <a:gd name="connsiteX3" fmla="*/ 206375 w 1321852"/>
                  <a:gd name="connsiteY3" fmla="*/ 581 h 178389"/>
                  <a:gd name="connsiteX4" fmla="*/ 431800 w 1321852"/>
                  <a:gd name="connsiteY4" fmla="*/ 38681 h 178389"/>
                  <a:gd name="connsiteX5" fmla="*/ 641350 w 1321852"/>
                  <a:gd name="connsiteY5" fmla="*/ 25981 h 178389"/>
                  <a:gd name="connsiteX6" fmla="*/ 720725 w 1321852"/>
                  <a:gd name="connsiteY6" fmla="*/ 22806 h 178389"/>
                  <a:gd name="connsiteX7" fmla="*/ 762000 w 1321852"/>
                  <a:gd name="connsiteY7" fmla="*/ 22806 h 178389"/>
                  <a:gd name="connsiteX8" fmla="*/ 819150 w 1321852"/>
                  <a:gd name="connsiteY8" fmla="*/ 16456 h 178389"/>
                  <a:gd name="connsiteX9" fmla="*/ 765175 w 1321852"/>
                  <a:gd name="connsiteY9" fmla="*/ 22806 h 178389"/>
                  <a:gd name="connsiteX10" fmla="*/ 742950 w 1321852"/>
                  <a:gd name="connsiteY10" fmla="*/ 83131 h 178389"/>
                  <a:gd name="connsiteX11" fmla="*/ 803275 w 1321852"/>
                  <a:gd name="connsiteY11" fmla="*/ 581 h 178389"/>
                  <a:gd name="connsiteX12" fmla="*/ 854075 w 1321852"/>
                  <a:gd name="connsiteY12" fmla="*/ 64081 h 178389"/>
                  <a:gd name="connsiteX13" fmla="*/ 835025 w 1321852"/>
                  <a:gd name="connsiteY13" fmla="*/ 35506 h 178389"/>
                  <a:gd name="connsiteX14" fmla="*/ 1012825 w 1321852"/>
                  <a:gd name="connsiteY14" fmla="*/ 130756 h 178389"/>
                  <a:gd name="connsiteX15" fmla="*/ 1317625 w 1321852"/>
                  <a:gd name="connsiteY15" fmla="*/ 146631 h 178389"/>
                  <a:gd name="connsiteX16" fmla="*/ 1177925 w 1321852"/>
                  <a:gd name="connsiteY16" fmla="*/ 178381 h 178389"/>
                  <a:gd name="connsiteX17" fmla="*/ 996950 w 1321852"/>
                  <a:gd name="connsiteY17" fmla="*/ 143456 h 178389"/>
                  <a:gd name="connsiteX18" fmla="*/ 860425 w 1321852"/>
                  <a:gd name="connsiteY18" fmla="*/ 127581 h 178389"/>
                  <a:gd name="connsiteX19" fmla="*/ 885825 w 1321852"/>
                  <a:gd name="connsiteY19" fmla="*/ 121231 h 178389"/>
                  <a:gd name="connsiteX20" fmla="*/ 1082675 w 1321852"/>
                  <a:gd name="connsiteY20" fmla="*/ 149806 h 178389"/>
                  <a:gd name="connsiteX21" fmla="*/ 996950 w 1321852"/>
                  <a:gd name="connsiteY21" fmla="*/ 76781 h 178389"/>
                  <a:gd name="connsiteX22" fmla="*/ 809625 w 1321852"/>
                  <a:gd name="connsiteY22" fmla="*/ 25981 h 178389"/>
                  <a:gd name="connsiteX23" fmla="*/ 403225 w 1321852"/>
                  <a:gd name="connsiteY23" fmla="*/ 19631 h 178389"/>
                  <a:gd name="connsiteX24" fmla="*/ 254000 w 1321852"/>
                  <a:gd name="connsiteY24" fmla="*/ 16456 h 178389"/>
                  <a:gd name="connsiteX25" fmla="*/ 409575 w 1321852"/>
                  <a:gd name="connsiteY25" fmla="*/ 67256 h 178389"/>
                  <a:gd name="connsiteX26" fmla="*/ 403225 w 1321852"/>
                  <a:gd name="connsiteY26" fmla="*/ 83131 h 178389"/>
                  <a:gd name="connsiteX27" fmla="*/ 222250 w 1321852"/>
                  <a:gd name="connsiteY27" fmla="*/ 89481 h 178389"/>
                  <a:gd name="connsiteX28" fmla="*/ 0 w 1321852"/>
                  <a:gd name="connsiteY28" fmla="*/ 86306 h 178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321852" h="178389">
                    <a:moveTo>
                      <a:pt x="0" y="86306"/>
                    </a:moveTo>
                    <a:lnTo>
                      <a:pt x="339725" y="83131"/>
                    </a:lnTo>
                    <a:cubicBezTo>
                      <a:pt x="399521" y="81014"/>
                      <a:pt x="381000" y="87364"/>
                      <a:pt x="358775" y="73606"/>
                    </a:cubicBezTo>
                    <a:cubicBezTo>
                      <a:pt x="336550" y="59848"/>
                      <a:pt x="194204" y="6402"/>
                      <a:pt x="206375" y="581"/>
                    </a:cubicBezTo>
                    <a:cubicBezTo>
                      <a:pt x="218546" y="-5240"/>
                      <a:pt x="359304" y="34448"/>
                      <a:pt x="431800" y="38681"/>
                    </a:cubicBezTo>
                    <a:lnTo>
                      <a:pt x="641350" y="25981"/>
                    </a:lnTo>
                    <a:cubicBezTo>
                      <a:pt x="689504" y="23335"/>
                      <a:pt x="700617" y="23335"/>
                      <a:pt x="720725" y="22806"/>
                    </a:cubicBezTo>
                    <a:cubicBezTo>
                      <a:pt x="740833" y="22277"/>
                      <a:pt x="745596" y="23864"/>
                      <a:pt x="762000" y="22806"/>
                    </a:cubicBezTo>
                    <a:cubicBezTo>
                      <a:pt x="778404" y="21748"/>
                      <a:pt x="818621" y="16456"/>
                      <a:pt x="819150" y="16456"/>
                    </a:cubicBezTo>
                    <a:cubicBezTo>
                      <a:pt x="819679" y="16456"/>
                      <a:pt x="777875" y="11694"/>
                      <a:pt x="765175" y="22806"/>
                    </a:cubicBezTo>
                    <a:cubicBezTo>
                      <a:pt x="752475" y="33918"/>
                      <a:pt x="736600" y="86835"/>
                      <a:pt x="742950" y="83131"/>
                    </a:cubicBezTo>
                    <a:cubicBezTo>
                      <a:pt x="749300" y="79427"/>
                      <a:pt x="784754" y="3756"/>
                      <a:pt x="803275" y="581"/>
                    </a:cubicBezTo>
                    <a:cubicBezTo>
                      <a:pt x="821796" y="-2594"/>
                      <a:pt x="848783" y="58260"/>
                      <a:pt x="854075" y="64081"/>
                    </a:cubicBezTo>
                    <a:cubicBezTo>
                      <a:pt x="859367" y="69902"/>
                      <a:pt x="808567" y="24393"/>
                      <a:pt x="835025" y="35506"/>
                    </a:cubicBezTo>
                    <a:cubicBezTo>
                      <a:pt x="861483" y="46618"/>
                      <a:pt x="932392" y="112235"/>
                      <a:pt x="1012825" y="130756"/>
                    </a:cubicBezTo>
                    <a:cubicBezTo>
                      <a:pt x="1093258" y="149277"/>
                      <a:pt x="1290109" y="138694"/>
                      <a:pt x="1317625" y="146631"/>
                    </a:cubicBezTo>
                    <a:cubicBezTo>
                      <a:pt x="1345141" y="154568"/>
                      <a:pt x="1231371" y="178910"/>
                      <a:pt x="1177925" y="178381"/>
                    </a:cubicBezTo>
                    <a:cubicBezTo>
                      <a:pt x="1124479" y="177852"/>
                      <a:pt x="1049867" y="151923"/>
                      <a:pt x="996950" y="143456"/>
                    </a:cubicBezTo>
                    <a:cubicBezTo>
                      <a:pt x="944033" y="134989"/>
                      <a:pt x="878946" y="131285"/>
                      <a:pt x="860425" y="127581"/>
                    </a:cubicBezTo>
                    <a:cubicBezTo>
                      <a:pt x="841904" y="123877"/>
                      <a:pt x="848783" y="117527"/>
                      <a:pt x="885825" y="121231"/>
                    </a:cubicBezTo>
                    <a:cubicBezTo>
                      <a:pt x="922867" y="124935"/>
                      <a:pt x="1064154" y="157214"/>
                      <a:pt x="1082675" y="149806"/>
                    </a:cubicBezTo>
                    <a:cubicBezTo>
                      <a:pt x="1101196" y="142398"/>
                      <a:pt x="1042458" y="97419"/>
                      <a:pt x="996950" y="76781"/>
                    </a:cubicBezTo>
                    <a:cubicBezTo>
                      <a:pt x="951442" y="56143"/>
                      <a:pt x="908579" y="35506"/>
                      <a:pt x="809625" y="25981"/>
                    </a:cubicBezTo>
                    <a:cubicBezTo>
                      <a:pt x="710671" y="16456"/>
                      <a:pt x="403225" y="19631"/>
                      <a:pt x="403225" y="19631"/>
                    </a:cubicBezTo>
                    <a:cubicBezTo>
                      <a:pt x="310621" y="18044"/>
                      <a:pt x="252942" y="8519"/>
                      <a:pt x="254000" y="16456"/>
                    </a:cubicBezTo>
                    <a:cubicBezTo>
                      <a:pt x="255058" y="24393"/>
                      <a:pt x="384704" y="56144"/>
                      <a:pt x="409575" y="67256"/>
                    </a:cubicBezTo>
                    <a:cubicBezTo>
                      <a:pt x="434446" y="78368"/>
                      <a:pt x="434446" y="79427"/>
                      <a:pt x="403225" y="83131"/>
                    </a:cubicBezTo>
                    <a:cubicBezTo>
                      <a:pt x="372004" y="86835"/>
                      <a:pt x="222250" y="89481"/>
                      <a:pt x="222250" y="89481"/>
                    </a:cubicBezTo>
                    <a:lnTo>
                      <a:pt x="0" y="8630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4" name="フリーフォーム 743">
                <a:extLst>
                  <a:ext uri="{FF2B5EF4-FFF2-40B4-BE49-F238E27FC236}">
                    <a16:creationId xmlns:a16="http://schemas.microsoft.com/office/drawing/2014/main" id="{EC65B79C-3BA6-B367-327B-0DE76BD44125}"/>
                  </a:ext>
                </a:extLst>
              </p:cNvPr>
              <p:cNvSpPr/>
              <p:nvPr/>
            </p:nvSpPr>
            <p:spPr>
              <a:xfrm>
                <a:off x="3954537" y="7416724"/>
                <a:ext cx="1274621" cy="192340"/>
              </a:xfrm>
              <a:custGeom>
                <a:avLst/>
                <a:gdLst>
                  <a:gd name="connsiteX0" fmla="*/ 7863 w 1274621"/>
                  <a:gd name="connsiteY0" fmla="*/ 3251 h 192340"/>
                  <a:gd name="connsiteX1" fmla="*/ 52313 w 1274621"/>
                  <a:gd name="connsiteY1" fmla="*/ 35001 h 192340"/>
                  <a:gd name="connsiteX2" fmla="*/ 249163 w 1274621"/>
                  <a:gd name="connsiteY2" fmla="*/ 146126 h 192340"/>
                  <a:gd name="connsiteX3" fmla="*/ 484113 w 1274621"/>
                  <a:gd name="connsiteY3" fmla="*/ 117551 h 192340"/>
                  <a:gd name="connsiteX4" fmla="*/ 480938 w 1274621"/>
                  <a:gd name="connsiteY4" fmla="*/ 76276 h 192340"/>
                  <a:gd name="connsiteX5" fmla="*/ 871463 w 1274621"/>
                  <a:gd name="connsiteY5" fmla="*/ 47701 h 192340"/>
                  <a:gd name="connsiteX6" fmla="*/ 919088 w 1274621"/>
                  <a:gd name="connsiteY6" fmla="*/ 25476 h 192340"/>
                  <a:gd name="connsiteX7" fmla="*/ 852413 w 1274621"/>
                  <a:gd name="connsiteY7" fmla="*/ 82626 h 192340"/>
                  <a:gd name="connsiteX8" fmla="*/ 1014338 w 1274621"/>
                  <a:gd name="connsiteY8" fmla="*/ 133426 h 192340"/>
                  <a:gd name="connsiteX9" fmla="*/ 938138 w 1274621"/>
                  <a:gd name="connsiteY9" fmla="*/ 98501 h 192340"/>
                  <a:gd name="connsiteX10" fmla="*/ 1239763 w 1274621"/>
                  <a:gd name="connsiteY10" fmla="*/ 184226 h 192340"/>
                  <a:gd name="connsiteX11" fmla="*/ 1173088 w 1274621"/>
                  <a:gd name="connsiteY11" fmla="*/ 155651 h 192340"/>
                  <a:gd name="connsiteX12" fmla="*/ 1268338 w 1274621"/>
                  <a:gd name="connsiteY12" fmla="*/ 190576 h 192340"/>
                  <a:gd name="connsiteX13" fmla="*/ 960363 w 1274621"/>
                  <a:gd name="connsiteY13" fmla="*/ 88976 h 192340"/>
                  <a:gd name="connsiteX14" fmla="*/ 906388 w 1274621"/>
                  <a:gd name="connsiteY14" fmla="*/ 79451 h 192340"/>
                  <a:gd name="connsiteX15" fmla="*/ 798438 w 1274621"/>
                  <a:gd name="connsiteY15" fmla="*/ 60401 h 192340"/>
                  <a:gd name="connsiteX16" fmla="*/ 534913 w 1274621"/>
                  <a:gd name="connsiteY16" fmla="*/ 66751 h 192340"/>
                  <a:gd name="connsiteX17" fmla="*/ 388863 w 1274621"/>
                  <a:gd name="connsiteY17" fmla="*/ 82626 h 192340"/>
                  <a:gd name="connsiteX18" fmla="*/ 258688 w 1274621"/>
                  <a:gd name="connsiteY18" fmla="*/ 104851 h 192340"/>
                  <a:gd name="connsiteX19" fmla="*/ 223763 w 1274621"/>
                  <a:gd name="connsiteY19" fmla="*/ 117551 h 192340"/>
                  <a:gd name="connsiteX20" fmla="*/ 182488 w 1274621"/>
                  <a:gd name="connsiteY20" fmla="*/ 101676 h 192340"/>
                  <a:gd name="connsiteX21" fmla="*/ 7863 w 1274621"/>
                  <a:gd name="connsiteY21" fmla="*/ 3251 h 192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1274621" h="192340">
                    <a:moveTo>
                      <a:pt x="7863" y="3251"/>
                    </a:moveTo>
                    <a:cubicBezTo>
                      <a:pt x="-13833" y="-7861"/>
                      <a:pt x="12096" y="11188"/>
                      <a:pt x="52313" y="35001"/>
                    </a:cubicBezTo>
                    <a:cubicBezTo>
                      <a:pt x="92530" y="58814"/>
                      <a:pt x="177196" y="132368"/>
                      <a:pt x="249163" y="146126"/>
                    </a:cubicBezTo>
                    <a:cubicBezTo>
                      <a:pt x="321130" y="159884"/>
                      <a:pt x="445484" y="129193"/>
                      <a:pt x="484113" y="117551"/>
                    </a:cubicBezTo>
                    <a:cubicBezTo>
                      <a:pt x="522742" y="105909"/>
                      <a:pt x="416380" y="87918"/>
                      <a:pt x="480938" y="76276"/>
                    </a:cubicBezTo>
                    <a:cubicBezTo>
                      <a:pt x="545496" y="64634"/>
                      <a:pt x="798438" y="56168"/>
                      <a:pt x="871463" y="47701"/>
                    </a:cubicBezTo>
                    <a:cubicBezTo>
                      <a:pt x="944488" y="39234"/>
                      <a:pt x="922263" y="19655"/>
                      <a:pt x="919088" y="25476"/>
                    </a:cubicBezTo>
                    <a:cubicBezTo>
                      <a:pt x="915913" y="31297"/>
                      <a:pt x="836538" y="64634"/>
                      <a:pt x="852413" y="82626"/>
                    </a:cubicBezTo>
                    <a:cubicBezTo>
                      <a:pt x="868288" y="100618"/>
                      <a:pt x="1000051" y="130780"/>
                      <a:pt x="1014338" y="133426"/>
                    </a:cubicBezTo>
                    <a:cubicBezTo>
                      <a:pt x="1028625" y="136072"/>
                      <a:pt x="900567" y="90034"/>
                      <a:pt x="938138" y="98501"/>
                    </a:cubicBezTo>
                    <a:cubicBezTo>
                      <a:pt x="975709" y="106968"/>
                      <a:pt x="1200605" y="174701"/>
                      <a:pt x="1239763" y="184226"/>
                    </a:cubicBezTo>
                    <a:cubicBezTo>
                      <a:pt x="1278921" y="193751"/>
                      <a:pt x="1168326" y="154593"/>
                      <a:pt x="1173088" y="155651"/>
                    </a:cubicBezTo>
                    <a:cubicBezTo>
                      <a:pt x="1177850" y="156709"/>
                      <a:pt x="1303792" y="201689"/>
                      <a:pt x="1268338" y="190576"/>
                    </a:cubicBezTo>
                    <a:cubicBezTo>
                      <a:pt x="1232884" y="179464"/>
                      <a:pt x="1020688" y="107497"/>
                      <a:pt x="960363" y="88976"/>
                    </a:cubicBezTo>
                    <a:cubicBezTo>
                      <a:pt x="900038" y="70455"/>
                      <a:pt x="906388" y="79451"/>
                      <a:pt x="906388" y="79451"/>
                    </a:cubicBezTo>
                    <a:cubicBezTo>
                      <a:pt x="879401" y="74689"/>
                      <a:pt x="860350" y="62518"/>
                      <a:pt x="798438" y="60401"/>
                    </a:cubicBezTo>
                    <a:cubicBezTo>
                      <a:pt x="736526" y="58284"/>
                      <a:pt x="603175" y="63047"/>
                      <a:pt x="534913" y="66751"/>
                    </a:cubicBezTo>
                    <a:cubicBezTo>
                      <a:pt x="466651" y="70455"/>
                      <a:pt x="434901" y="76276"/>
                      <a:pt x="388863" y="82626"/>
                    </a:cubicBezTo>
                    <a:cubicBezTo>
                      <a:pt x="342825" y="88976"/>
                      <a:pt x="286205" y="99030"/>
                      <a:pt x="258688" y="104851"/>
                    </a:cubicBezTo>
                    <a:cubicBezTo>
                      <a:pt x="231171" y="110672"/>
                      <a:pt x="236463" y="118080"/>
                      <a:pt x="223763" y="117551"/>
                    </a:cubicBezTo>
                    <a:cubicBezTo>
                      <a:pt x="211063" y="117022"/>
                      <a:pt x="215296" y="120726"/>
                      <a:pt x="182488" y="101676"/>
                    </a:cubicBezTo>
                    <a:cubicBezTo>
                      <a:pt x="149680" y="82626"/>
                      <a:pt x="29559" y="14363"/>
                      <a:pt x="7863" y="32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6" name="フリーフォーム 745">
                <a:extLst>
                  <a:ext uri="{FF2B5EF4-FFF2-40B4-BE49-F238E27FC236}">
                    <a16:creationId xmlns:a16="http://schemas.microsoft.com/office/drawing/2014/main" id="{21D0380C-9552-BC06-2BA5-37D79E288B60}"/>
                  </a:ext>
                </a:extLst>
              </p:cNvPr>
              <p:cNvSpPr/>
              <p:nvPr/>
            </p:nvSpPr>
            <p:spPr>
              <a:xfrm>
                <a:off x="3798836" y="7454051"/>
                <a:ext cx="595820" cy="120914"/>
              </a:xfrm>
              <a:custGeom>
                <a:avLst/>
                <a:gdLst>
                  <a:gd name="connsiteX0" fmla="*/ 4814 w 595820"/>
                  <a:gd name="connsiteY0" fmla="*/ 849 h 120914"/>
                  <a:gd name="connsiteX1" fmla="*/ 84189 w 595820"/>
                  <a:gd name="connsiteY1" fmla="*/ 16724 h 120914"/>
                  <a:gd name="connsiteX2" fmla="*/ 319139 w 595820"/>
                  <a:gd name="connsiteY2" fmla="*/ 61174 h 120914"/>
                  <a:gd name="connsiteX3" fmla="*/ 287389 w 595820"/>
                  <a:gd name="connsiteY3" fmla="*/ 35774 h 120914"/>
                  <a:gd name="connsiteX4" fmla="*/ 379464 w 595820"/>
                  <a:gd name="connsiteY4" fmla="*/ 83399 h 120914"/>
                  <a:gd name="connsiteX5" fmla="*/ 595364 w 595820"/>
                  <a:gd name="connsiteY5" fmla="*/ 118324 h 120914"/>
                  <a:gd name="connsiteX6" fmla="*/ 433439 w 595820"/>
                  <a:gd name="connsiteY6" fmla="*/ 115149 h 120914"/>
                  <a:gd name="connsiteX7" fmla="*/ 328664 w 595820"/>
                  <a:gd name="connsiteY7" fmla="*/ 89749 h 120914"/>
                  <a:gd name="connsiteX8" fmla="*/ 58789 w 595820"/>
                  <a:gd name="connsiteY8" fmla="*/ 57999 h 120914"/>
                  <a:gd name="connsiteX9" fmla="*/ 373114 w 595820"/>
                  <a:gd name="connsiteY9" fmla="*/ 80224 h 120914"/>
                  <a:gd name="connsiteX10" fmla="*/ 255639 w 595820"/>
                  <a:gd name="connsiteY10" fmla="*/ 48474 h 120914"/>
                  <a:gd name="connsiteX11" fmla="*/ 4814 w 595820"/>
                  <a:gd name="connsiteY11" fmla="*/ 849 h 120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5820" h="120914">
                    <a:moveTo>
                      <a:pt x="4814" y="849"/>
                    </a:moveTo>
                    <a:cubicBezTo>
                      <a:pt x="-23761" y="-4443"/>
                      <a:pt x="84189" y="16724"/>
                      <a:pt x="84189" y="16724"/>
                    </a:cubicBezTo>
                    <a:cubicBezTo>
                      <a:pt x="136577" y="26778"/>
                      <a:pt x="285272" y="57999"/>
                      <a:pt x="319139" y="61174"/>
                    </a:cubicBezTo>
                    <a:cubicBezTo>
                      <a:pt x="353006" y="64349"/>
                      <a:pt x="277335" y="32070"/>
                      <a:pt x="287389" y="35774"/>
                    </a:cubicBezTo>
                    <a:cubicBezTo>
                      <a:pt x="297443" y="39478"/>
                      <a:pt x="328135" y="69641"/>
                      <a:pt x="379464" y="83399"/>
                    </a:cubicBezTo>
                    <a:cubicBezTo>
                      <a:pt x="430793" y="97157"/>
                      <a:pt x="586368" y="113032"/>
                      <a:pt x="595364" y="118324"/>
                    </a:cubicBezTo>
                    <a:cubicBezTo>
                      <a:pt x="604360" y="123616"/>
                      <a:pt x="477889" y="119912"/>
                      <a:pt x="433439" y="115149"/>
                    </a:cubicBezTo>
                    <a:cubicBezTo>
                      <a:pt x="388989" y="110387"/>
                      <a:pt x="391106" y="99274"/>
                      <a:pt x="328664" y="89749"/>
                    </a:cubicBezTo>
                    <a:cubicBezTo>
                      <a:pt x="266222" y="80224"/>
                      <a:pt x="51381" y="59586"/>
                      <a:pt x="58789" y="57999"/>
                    </a:cubicBezTo>
                    <a:cubicBezTo>
                      <a:pt x="66197" y="56412"/>
                      <a:pt x="340306" y="81812"/>
                      <a:pt x="373114" y="80224"/>
                    </a:cubicBezTo>
                    <a:cubicBezTo>
                      <a:pt x="405922" y="78637"/>
                      <a:pt x="313847" y="61174"/>
                      <a:pt x="255639" y="48474"/>
                    </a:cubicBezTo>
                    <a:cubicBezTo>
                      <a:pt x="197431" y="35774"/>
                      <a:pt x="33389" y="6141"/>
                      <a:pt x="4814" y="8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7" name="フリーフォーム 746">
                <a:extLst>
                  <a:ext uri="{FF2B5EF4-FFF2-40B4-BE49-F238E27FC236}">
                    <a16:creationId xmlns:a16="http://schemas.microsoft.com/office/drawing/2014/main" id="{AFDF761B-603F-C7C4-36B7-2F9C05235986}"/>
                  </a:ext>
                </a:extLst>
              </p:cNvPr>
              <p:cNvSpPr/>
              <p:nvPr/>
            </p:nvSpPr>
            <p:spPr>
              <a:xfrm>
                <a:off x="3478383" y="7387862"/>
                <a:ext cx="467480" cy="133733"/>
              </a:xfrm>
              <a:custGeom>
                <a:avLst/>
                <a:gdLst>
                  <a:gd name="connsiteX0" fmla="*/ 1417 w 467480"/>
                  <a:gd name="connsiteY0" fmla="*/ 363 h 133733"/>
                  <a:gd name="connsiteX1" fmla="*/ 176042 w 467480"/>
                  <a:gd name="connsiteY1" fmla="*/ 95613 h 133733"/>
                  <a:gd name="connsiteX2" fmla="*/ 163342 w 467480"/>
                  <a:gd name="connsiteY2" fmla="*/ 63863 h 133733"/>
                  <a:gd name="connsiteX3" fmla="*/ 125242 w 467480"/>
                  <a:gd name="connsiteY3" fmla="*/ 38463 h 133733"/>
                  <a:gd name="connsiteX4" fmla="*/ 226842 w 467480"/>
                  <a:gd name="connsiteY4" fmla="*/ 108313 h 133733"/>
                  <a:gd name="connsiteX5" fmla="*/ 195092 w 467480"/>
                  <a:gd name="connsiteY5" fmla="*/ 101963 h 133733"/>
                  <a:gd name="connsiteX6" fmla="*/ 414167 w 467480"/>
                  <a:gd name="connsiteY6" fmla="*/ 121013 h 133733"/>
                  <a:gd name="connsiteX7" fmla="*/ 458617 w 467480"/>
                  <a:gd name="connsiteY7" fmla="*/ 114663 h 133733"/>
                  <a:gd name="connsiteX8" fmla="*/ 277642 w 467480"/>
                  <a:gd name="connsiteY8" fmla="*/ 111488 h 133733"/>
                  <a:gd name="connsiteX9" fmla="*/ 430042 w 467480"/>
                  <a:gd name="connsiteY9" fmla="*/ 133713 h 133733"/>
                  <a:gd name="connsiteX10" fmla="*/ 207792 w 467480"/>
                  <a:gd name="connsiteY10" fmla="*/ 114663 h 133733"/>
                  <a:gd name="connsiteX11" fmla="*/ 83967 w 467480"/>
                  <a:gd name="connsiteY11" fmla="*/ 76563 h 133733"/>
                  <a:gd name="connsiteX12" fmla="*/ 172867 w 467480"/>
                  <a:gd name="connsiteY12" fmla="*/ 111488 h 133733"/>
                  <a:gd name="connsiteX13" fmla="*/ 96667 w 467480"/>
                  <a:gd name="connsiteY13" fmla="*/ 63863 h 133733"/>
                  <a:gd name="connsiteX14" fmla="*/ 1417 w 467480"/>
                  <a:gd name="connsiteY14" fmla="*/ 363 h 133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7480" h="133733">
                    <a:moveTo>
                      <a:pt x="1417" y="363"/>
                    </a:moveTo>
                    <a:cubicBezTo>
                      <a:pt x="14646" y="5655"/>
                      <a:pt x="149055" y="85030"/>
                      <a:pt x="176042" y="95613"/>
                    </a:cubicBezTo>
                    <a:cubicBezTo>
                      <a:pt x="203029" y="106196"/>
                      <a:pt x="171809" y="73388"/>
                      <a:pt x="163342" y="63863"/>
                    </a:cubicBezTo>
                    <a:cubicBezTo>
                      <a:pt x="154875" y="54338"/>
                      <a:pt x="114659" y="31055"/>
                      <a:pt x="125242" y="38463"/>
                    </a:cubicBezTo>
                    <a:cubicBezTo>
                      <a:pt x="135825" y="45871"/>
                      <a:pt x="215200" y="97730"/>
                      <a:pt x="226842" y="108313"/>
                    </a:cubicBezTo>
                    <a:cubicBezTo>
                      <a:pt x="238484" y="118896"/>
                      <a:pt x="163871" y="99846"/>
                      <a:pt x="195092" y="101963"/>
                    </a:cubicBezTo>
                    <a:cubicBezTo>
                      <a:pt x="226313" y="104080"/>
                      <a:pt x="370246" y="118896"/>
                      <a:pt x="414167" y="121013"/>
                    </a:cubicBezTo>
                    <a:cubicBezTo>
                      <a:pt x="458088" y="123130"/>
                      <a:pt x="481371" y="116250"/>
                      <a:pt x="458617" y="114663"/>
                    </a:cubicBezTo>
                    <a:cubicBezTo>
                      <a:pt x="435863" y="113076"/>
                      <a:pt x="282404" y="108313"/>
                      <a:pt x="277642" y="111488"/>
                    </a:cubicBezTo>
                    <a:cubicBezTo>
                      <a:pt x="272880" y="114663"/>
                      <a:pt x="441684" y="133184"/>
                      <a:pt x="430042" y="133713"/>
                    </a:cubicBezTo>
                    <a:cubicBezTo>
                      <a:pt x="418400" y="134242"/>
                      <a:pt x="265471" y="124188"/>
                      <a:pt x="207792" y="114663"/>
                    </a:cubicBezTo>
                    <a:cubicBezTo>
                      <a:pt x="150113" y="105138"/>
                      <a:pt x="89788" y="77092"/>
                      <a:pt x="83967" y="76563"/>
                    </a:cubicBezTo>
                    <a:cubicBezTo>
                      <a:pt x="78146" y="76034"/>
                      <a:pt x="170750" y="113605"/>
                      <a:pt x="172867" y="111488"/>
                    </a:cubicBezTo>
                    <a:cubicBezTo>
                      <a:pt x="174984" y="109371"/>
                      <a:pt x="122067" y="78680"/>
                      <a:pt x="96667" y="63863"/>
                    </a:cubicBezTo>
                    <a:cubicBezTo>
                      <a:pt x="71267" y="49046"/>
                      <a:pt x="-11812" y="-4929"/>
                      <a:pt x="1417" y="3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8" name="フリーフォーム 747">
                <a:extLst>
                  <a:ext uri="{FF2B5EF4-FFF2-40B4-BE49-F238E27FC236}">
                    <a16:creationId xmlns:a16="http://schemas.microsoft.com/office/drawing/2014/main" id="{BDFB37F9-2E45-622A-3BAD-6FA06D7222FA}"/>
                  </a:ext>
                </a:extLst>
              </p:cNvPr>
              <p:cNvSpPr/>
              <p:nvPr/>
            </p:nvSpPr>
            <p:spPr>
              <a:xfrm>
                <a:off x="3841628" y="7432630"/>
                <a:ext cx="1055984" cy="276390"/>
              </a:xfrm>
              <a:custGeom>
                <a:avLst/>
                <a:gdLst>
                  <a:gd name="connsiteX0" fmla="*/ 122 w 1055984"/>
                  <a:gd name="connsiteY0" fmla="*/ 45 h 276390"/>
                  <a:gd name="connsiteX1" fmla="*/ 76322 w 1055984"/>
                  <a:gd name="connsiteY1" fmla="*/ 206420 h 276390"/>
                  <a:gd name="connsiteX2" fmla="*/ 120772 w 1055984"/>
                  <a:gd name="connsiteY2" fmla="*/ 276270 h 276390"/>
                  <a:gd name="connsiteX3" fmla="*/ 85847 w 1055984"/>
                  <a:gd name="connsiteY3" fmla="*/ 193720 h 276390"/>
                  <a:gd name="connsiteX4" fmla="*/ 190622 w 1055984"/>
                  <a:gd name="connsiteY4" fmla="*/ 187370 h 276390"/>
                  <a:gd name="connsiteX5" fmla="*/ 117597 w 1055984"/>
                  <a:gd name="connsiteY5" fmla="*/ 177845 h 276390"/>
                  <a:gd name="connsiteX6" fmla="*/ 244597 w 1055984"/>
                  <a:gd name="connsiteY6" fmla="*/ 231820 h 276390"/>
                  <a:gd name="connsiteX7" fmla="*/ 241422 w 1055984"/>
                  <a:gd name="connsiteY7" fmla="*/ 219120 h 276390"/>
                  <a:gd name="connsiteX8" fmla="*/ 355722 w 1055984"/>
                  <a:gd name="connsiteY8" fmla="*/ 234995 h 276390"/>
                  <a:gd name="connsiteX9" fmla="*/ 323972 w 1055984"/>
                  <a:gd name="connsiteY9" fmla="*/ 184195 h 276390"/>
                  <a:gd name="connsiteX10" fmla="*/ 387472 w 1055984"/>
                  <a:gd name="connsiteY10" fmla="*/ 215945 h 276390"/>
                  <a:gd name="connsiteX11" fmla="*/ 301747 w 1055984"/>
                  <a:gd name="connsiteY11" fmla="*/ 244520 h 276390"/>
                  <a:gd name="connsiteX12" fmla="*/ 368422 w 1055984"/>
                  <a:gd name="connsiteY12" fmla="*/ 193720 h 276390"/>
                  <a:gd name="connsiteX13" fmla="*/ 533522 w 1055984"/>
                  <a:gd name="connsiteY13" fmla="*/ 238170 h 276390"/>
                  <a:gd name="connsiteX14" fmla="*/ 606547 w 1055984"/>
                  <a:gd name="connsiteY14" fmla="*/ 234995 h 276390"/>
                  <a:gd name="connsiteX15" fmla="*/ 470022 w 1055984"/>
                  <a:gd name="connsiteY15" fmla="*/ 196895 h 276390"/>
                  <a:gd name="connsiteX16" fmla="*/ 654172 w 1055984"/>
                  <a:gd name="connsiteY16" fmla="*/ 241345 h 276390"/>
                  <a:gd name="connsiteX17" fmla="*/ 803397 w 1055984"/>
                  <a:gd name="connsiteY17" fmla="*/ 238170 h 276390"/>
                  <a:gd name="connsiteX18" fmla="*/ 536697 w 1055984"/>
                  <a:gd name="connsiteY18" fmla="*/ 238170 h 276390"/>
                  <a:gd name="connsiteX19" fmla="*/ 673222 w 1055984"/>
                  <a:gd name="connsiteY19" fmla="*/ 234995 h 276390"/>
                  <a:gd name="connsiteX20" fmla="*/ 1022472 w 1055984"/>
                  <a:gd name="connsiteY20" fmla="*/ 269920 h 276390"/>
                  <a:gd name="connsiteX21" fmla="*/ 895472 w 1055984"/>
                  <a:gd name="connsiteY21" fmla="*/ 234995 h 276390"/>
                  <a:gd name="connsiteX22" fmla="*/ 695447 w 1055984"/>
                  <a:gd name="connsiteY22" fmla="*/ 120695 h 276390"/>
                  <a:gd name="connsiteX23" fmla="*/ 806572 w 1055984"/>
                  <a:gd name="connsiteY23" fmla="*/ 200070 h 276390"/>
                  <a:gd name="connsiteX24" fmla="*/ 1038347 w 1055984"/>
                  <a:gd name="connsiteY24" fmla="*/ 225470 h 276390"/>
                  <a:gd name="connsiteX25" fmla="*/ 1000247 w 1055984"/>
                  <a:gd name="connsiteY25" fmla="*/ 209595 h 276390"/>
                  <a:gd name="connsiteX26" fmla="*/ 685922 w 1055984"/>
                  <a:gd name="connsiteY26" fmla="*/ 234995 h 276390"/>
                  <a:gd name="connsiteX27" fmla="*/ 257297 w 1055984"/>
                  <a:gd name="connsiteY27" fmla="*/ 212770 h 276390"/>
                  <a:gd name="connsiteX28" fmla="*/ 95372 w 1055984"/>
                  <a:gd name="connsiteY28" fmla="*/ 225470 h 276390"/>
                  <a:gd name="connsiteX29" fmla="*/ 122 w 1055984"/>
                  <a:gd name="connsiteY29" fmla="*/ 45 h 276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55984" h="276390">
                    <a:moveTo>
                      <a:pt x="122" y="45"/>
                    </a:moveTo>
                    <a:cubicBezTo>
                      <a:pt x="-3053" y="-3130"/>
                      <a:pt x="56214" y="160383"/>
                      <a:pt x="76322" y="206420"/>
                    </a:cubicBezTo>
                    <a:cubicBezTo>
                      <a:pt x="96430" y="252457"/>
                      <a:pt x="119184" y="278387"/>
                      <a:pt x="120772" y="276270"/>
                    </a:cubicBezTo>
                    <a:cubicBezTo>
                      <a:pt x="122360" y="274153"/>
                      <a:pt x="74205" y="208536"/>
                      <a:pt x="85847" y="193720"/>
                    </a:cubicBezTo>
                    <a:cubicBezTo>
                      <a:pt x="97489" y="178904"/>
                      <a:pt x="185330" y="190016"/>
                      <a:pt x="190622" y="187370"/>
                    </a:cubicBezTo>
                    <a:cubicBezTo>
                      <a:pt x="195914" y="184724"/>
                      <a:pt x="108601" y="170437"/>
                      <a:pt x="117597" y="177845"/>
                    </a:cubicBezTo>
                    <a:cubicBezTo>
                      <a:pt x="126593" y="185253"/>
                      <a:pt x="223960" y="224941"/>
                      <a:pt x="244597" y="231820"/>
                    </a:cubicBezTo>
                    <a:cubicBezTo>
                      <a:pt x="265234" y="238699"/>
                      <a:pt x="222901" y="218591"/>
                      <a:pt x="241422" y="219120"/>
                    </a:cubicBezTo>
                    <a:cubicBezTo>
                      <a:pt x="259943" y="219649"/>
                      <a:pt x="341964" y="240816"/>
                      <a:pt x="355722" y="234995"/>
                    </a:cubicBezTo>
                    <a:cubicBezTo>
                      <a:pt x="369480" y="229174"/>
                      <a:pt x="318680" y="187370"/>
                      <a:pt x="323972" y="184195"/>
                    </a:cubicBezTo>
                    <a:cubicBezTo>
                      <a:pt x="329264" y="181020"/>
                      <a:pt x="391176" y="205891"/>
                      <a:pt x="387472" y="215945"/>
                    </a:cubicBezTo>
                    <a:cubicBezTo>
                      <a:pt x="383768" y="225999"/>
                      <a:pt x="304922" y="248224"/>
                      <a:pt x="301747" y="244520"/>
                    </a:cubicBezTo>
                    <a:cubicBezTo>
                      <a:pt x="298572" y="240816"/>
                      <a:pt x="329793" y="194778"/>
                      <a:pt x="368422" y="193720"/>
                    </a:cubicBezTo>
                    <a:cubicBezTo>
                      <a:pt x="407051" y="192662"/>
                      <a:pt x="493835" y="231291"/>
                      <a:pt x="533522" y="238170"/>
                    </a:cubicBezTo>
                    <a:cubicBezTo>
                      <a:pt x="573209" y="245049"/>
                      <a:pt x="617130" y="241874"/>
                      <a:pt x="606547" y="234995"/>
                    </a:cubicBezTo>
                    <a:cubicBezTo>
                      <a:pt x="595964" y="228116"/>
                      <a:pt x="462085" y="195837"/>
                      <a:pt x="470022" y="196895"/>
                    </a:cubicBezTo>
                    <a:cubicBezTo>
                      <a:pt x="477959" y="197953"/>
                      <a:pt x="598610" y="234466"/>
                      <a:pt x="654172" y="241345"/>
                    </a:cubicBezTo>
                    <a:cubicBezTo>
                      <a:pt x="709734" y="248224"/>
                      <a:pt x="822976" y="238699"/>
                      <a:pt x="803397" y="238170"/>
                    </a:cubicBezTo>
                    <a:cubicBezTo>
                      <a:pt x="783818" y="237641"/>
                      <a:pt x="536697" y="238170"/>
                      <a:pt x="536697" y="238170"/>
                    </a:cubicBezTo>
                    <a:cubicBezTo>
                      <a:pt x="515001" y="237641"/>
                      <a:pt x="592260" y="229703"/>
                      <a:pt x="673222" y="234995"/>
                    </a:cubicBezTo>
                    <a:cubicBezTo>
                      <a:pt x="754184" y="240287"/>
                      <a:pt x="985430" y="269920"/>
                      <a:pt x="1022472" y="269920"/>
                    </a:cubicBezTo>
                    <a:cubicBezTo>
                      <a:pt x="1059514" y="269920"/>
                      <a:pt x="949976" y="259866"/>
                      <a:pt x="895472" y="234995"/>
                    </a:cubicBezTo>
                    <a:cubicBezTo>
                      <a:pt x="840968" y="210124"/>
                      <a:pt x="710264" y="126516"/>
                      <a:pt x="695447" y="120695"/>
                    </a:cubicBezTo>
                    <a:cubicBezTo>
                      <a:pt x="680630" y="114874"/>
                      <a:pt x="749422" y="182608"/>
                      <a:pt x="806572" y="200070"/>
                    </a:cubicBezTo>
                    <a:cubicBezTo>
                      <a:pt x="863722" y="217532"/>
                      <a:pt x="1006068" y="223883"/>
                      <a:pt x="1038347" y="225470"/>
                    </a:cubicBezTo>
                    <a:cubicBezTo>
                      <a:pt x="1070626" y="227057"/>
                      <a:pt x="1058984" y="208008"/>
                      <a:pt x="1000247" y="209595"/>
                    </a:cubicBezTo>
                    <a:cubicBezTo>
                      <a:pt x="941510" y="211182"/>
                      <a:pt x="809747" y="234466"/>
                      <a:pt x="685922" y="234995"/>
                    </a:cubicBezTo>
                    <a:cubicBezTo>
                      <a:pt x="562097" y="235524"/>
                      <a:pt x="355722" y="214358"/>
                      <a:pt x="257297" y="212770"/>
                    </a:cubicBezTo>
                    <a:cubicBezTo>
                      <a:pt x="158872" y="211183"/>
                      <a:pt x="135589" y="258807"/>
                      <a:pt x="95372" y="225470"/>
                    </a:cubicBezTo>
                    <a:cubicBezTo>
                      <a:pt x="55155" y="192133"/>
                      <a:pt x="3297" y="3220"/>
                      <a:pt x="122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 748">
                <a:extLst>
                  <a:ext uri="{FF2B5EF4-FFF2-40B4-BE49-F238E27FC236}">
                    <a16:creationId xmlns:a16="http://schemas.microsoft.com/office/drawing/2014/main" id="{FAB8AA08-C0B8-C0C0-6ABC-52EFDC70C8B8}"/>
                  </a:ext>
                </a:extLst>
              </p:cNvPr>
              <p:cNvSpPr/>
              <p:nvPr/>
            </p:nvSpPr>
            <p:spPr>
              <a:xfrm>
                <a:off x="3620358" y="7432402"/>
                <a:ext cx="376977" cy="590880"/>
              </a:xfrm>
              <a:custGeom>
                <a:avLst/>
                <a:gdLst>
                  <a:gd name="connsiteX0" fmla="*/ 376967 w 376977"/>
                  <a:gd name="connsiteY0" fmla="*/ 273 h 590880"/>
                  <a:gd name="connsiteX1" fmla="*/ 164242 w 376977"/>
                  <a:gd name="connsiteY1" fmla="*/ 200298 h 590880"/>
                  <a:gd name="connsiteX2" fmla="*/ 205517 w 376977"/>
                  <a:gd name="connsiteY2" fmla="*/ 181248 h 590880"/>
                  <a:gd name="connsiteX3" fmla="*/ 113442 w 376977"/>
                  <a:gd name="connsiteY3" fmla="*/ 254273 h 590880"/>
                  <a:gd name="connsiteX4" fmla="*/ 94392 w 376977"/>
                  <a:gd name="connsiteY4" fmla="*/ 339998 h 590880"/>
                  <a:gd name="connsiteX5" fmla="*/ 81692 w 376977"/>
                  <a:gd name="connsiteY5" fmla="*/ 346348 h 590880"/>
                  <a:gd name="connsiteX6" fmla="*/ 2317 w 376977"/>
                  <a:gd name="connsiteY6" fmla="*/ 587648 h 590880"/>
                  <a:gd name="connsiteX7" fmla="*/ 27717 w 376977"/>
                  <a:gd name="connsiteY7" fmla="*/ 466998 h 590880"/>
                  <a:gd name="connsiteX8" fmla="*/ 94392 w 376977"/>
                  <a:gd name="connsiteY8" fmla="*/ 209823 h 590880"/>
                  <a:gd name="connsiteX9" fmla="*/ 81692 w 376977"/>
                  <a:gd name="connsiteY9" fmla="*/ 276498 h 590880"/>
                  <a:gd name="connsiteX10" fmla="*/ 195992 w 376977"/>
                  <a:gd name="connsiteY10" fmla="*/ 108223 h 590880"/>
                  <a:gd name="connsiteX11" fmla="*/ 167417 w 376977"/>
                  <a:gd name="connsiteY11" fmla="*/ 174898 h 590880"/>
                  <a:gd name="connsiteX12" fmla="*/ 234092 w 376977"/>
                  <a:gd name="connsiteY12" fmla="*/ 117748 h 590880"/>
                  <a:gd name="connsiteX13" fmla="*/ 154717 w 376977"/>
                  <a:gd name="connsiteY13" fmla="*/ 155848 h 590880"/>
                  <a:gd name="connsiteX14" fmla="*/ 376967 w 376977"/>
                  <a:gd name="connsiteY14" fmla="*/ 273 h 590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6977" h="590880">
                    <a:moveTo>
                      <a:pt x="376967" y="273"/>
                    </a:moveTo>
                    <a:cubicBezTo>
                      <a:pt x="378554" y="7681"/>
                      <a:pt x="192817" y="170136"/>
                      <a:pt x="164242" y="200298"/>
                    </a:cubicBezTo>
                    <a:cubicBezTo>
                      <a:pt x="135667" y="230460"/>
                      <a:pt x="213984" y="172252"/>
                      <a:pt x="205517" y="181248"/>
                    </a:cubicBezTo>
                    <a:cubicBezTo>
                      <a:pt x="197050" y="190244"/>
                      <a:pt x="131963" y="227815"/>
                      <a:pt x="113442" y="254273"/>
                    </a:cubicBezTo>
                    <a:cubicBezTo>
                      <a:pt x="94921" y="280731"/>
                      <a:pt x="99684" y="324652"/>
                      <a:pt x="94392" y="339998"/>
                    </a:cubicBezTo>
                    <a:cubicBezTo>
                      <a:pt x="89100" y="355344"/>
                      <a:pt x="97038" y="305073"/>
                      <a:pt x="81692" y="346348"/>
                    </a:cubicBezTo>
                    <a:cubicBezTo>
                      <a:pt x="66346" y="387623"/>
                      <a:pt x="11313" y="567540"/>
                      <a:pt x="2317" y="587648"/>
                    </a:cubicBezTo>
                    <a:cubicBezTo>
                      <a:pt x="-6679" y="607756"/>
                      <a:pt x="12371" y="529969"/>
                      <a:pt x="27717" y="466998"/>
                    </a:cubicBezTo>
                    <a:cubicBezTo>
                      <a:pt x="43063" y="404027"/>
                      <a:pt x="85396" y="241573"/>
                      <a:pt x="94392" y="209823"/>
                    </a:cubicBezTo>
                    <a:cubicBezTo>
                      <a:pt x="103388" y="178073"/>
                      <a:pt x="64759" y="293431"/>
                      <a:pt x="81692" y="276498"/>
                    </a:cubicBezTo>
                    <a:cubicBezTo>
                      <a:pt x="98625" y="259565"/>
                      <a:pt x="181705" y="125156"/>
                      <a:pt x="195992" y="108223"/>
                    </a:cubicBezTo>
                    <a:cubicBezTo>
                      <a:pt x="210279" y="91290"/>
                      <a:pt x="161067" y="173311"/>
                      <a:pt x="167417" y="174898"/>
                    </a:cubicBezTo>
                    <a:cubicBezTo>
                      <a:pt x="173767" y="176486"/>
                      <a:pt x="236209" y="120923"/>
                      <a:pt x="234092" y="117748"/>
                    </a:cubicBezTo>
                    <a:cubicBezTo>
                      <a:pt x="231975" y="114573"/>
                      <a:pt x="130905" y="173310"/>
                      <a:pt x="154717" y="155848"/>
                    </a:cubicBezTo>
                    <a:cubicBezTo>
                      <a:pt x="178529" y="138386"/>
                      <a:pt x="375380" y="-7135"/>
                      <a:pt x="376967" y="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 749">
                <a:extLst>
                  <a:ext uri="{FF2B5EF4-FFF2-40B4-BE49-F238E27FC236}">
                    <a16:creationId xmlns:a16="http://schemas.microsoft.com/office/drawing/2014/main" id="{E827EACA-DEFD-E779-ECAD-93261BD719AC}"/>
                  </a:ext>
                </a:extLst>
              </p:cNvPr>
              <p:cNvSpPr/>
              <p:nvPr/>
            </p:nvSpPr>
            <p:spPr>
              <a:xfrm>
                <a:off x="3669652" y="7568467"/>
                <a:ext cx="242541" cy="439895"/>
              </a:xfrm>
              <a:custGeom>
                <a:avLst/>
                <a:gdLst>
                  <a:gd name="connsiteX0" fmla="*/ 241948 w 242541"/>
                  <a:gd name="connsiteY0" fmla="*/ 733 h 439895"/>
                  <a:gd name="connsiteX1" fmla="*/ 99073 w 242541"/>
                  <a:gd name="connsiteY1" fmla="*/ 191233 h 439895"/>
                  <a:gd name="connsiteX2" fmla="*/ 102248 w 242541"/>
                  <a:gd name="connsiteY2" fmla="*/ 200758 h 439895"/>
                  <a:gd name="connsiteX3" fmla="*/ 70498 w 242541"/>
                  <a:gd name="connsiteY3" fmla="*/ 156308 h 439895"/>
                  <a:gd name="connsiteX4" fmla="*/ 92723 w 242541"/>
                  <a:gd name="connsiteY4" fmla="*/ 200758 h 439895"/>
                  <a:gd name="connsiteX5" fmla="*/ 41923 w 242541"/>
                  <a:gd name="connsiteY5" fmla="*/ 308708 h 439895"/>
                  <a:gd name="connsiteX6" fmla="*/ 64148 w 242541"/>
                  <a:gd name="connsiteY6" fmla="*/ 238858 h 439895"/>
                  <a:gd name="connsiteX7" fmla="*/ 648 w 242541"/>
                  <a:gd name="connsiteY7" fmla="*/ 438883 h 439895"/>
                  <a:gd name="connsiteX8" fmla="*/ 32398 w 242541"/>
                  <a:gd name="connsiteY8" fmla="*/ 308708 h 439895"/>
                  <a:gd name="connsiteX9" fmla="*/ 51448 w 242541"/>
                  <a:gd name="connsiteY9" fmla="*/ 137258 h 439895"/>
                  <a:gd name="connsiteX10" fmla="*/ 51448 w 242541"/>
                  <a:gd name="connsiteY10" fmla="*/ 248383 h 439895"/>
                  <a:gd name="connsiteX11" fmla="*/ 83198 w 242541"/>
                  <a:gd name="connsiteY11" fmla="*/ 140433 h 439895"/>
                  <a:gd name="connsiteX12" fmla="*/ 73673 w 242541"/>
                  <a:gd name="connsiteY12" fmla="*/ 197583 h 439895"/>
                  <a:gd name="connsiteX13" fmla="*/ 108598 w 242541"/>
                  <a:gd name="connsiteY13" fmla="*/ 111858 h 439895"/>
                  <a:gd name="connsiteX14" fmla="*/ 111773 w 242541"/>
                  <a:gd name="connsiteY14" fmla="*/ 146783 h 439895"/>
                  <a:gd name="connsiteX15" fmla="*/ 143523 w 242541"/>
                  <a:gd name="connsiteY15" fmla="*/ 111858 h 439895"/>
                  <a:gd name="connsiteX16" fmla="*/ 149873 w 242541"/>
                  <a:gd name="connsiteY16" fmla="*/ 124558 h 439895"/>
                  <a:gd name="connsiteX17" fmla="*/ 241948 w 242541"/>
                  <a:gd name="connsiteY17" fmla="*/ 733 h 439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2541" h="439895">
                    <a:moveTo>
                      <a:pt x="241948" y="733"/>
                    </a:moveTo>
                    <a:cubicBezTo>
                      <a:pt x="233481" y="11845"/>
                      <a:pt x="122356" y="157896"/>
                      <a:pt x="99073" y="191233"/>
                    </a:cubicBezTo>
                    <a:cubicBezTo>
                      <a:pt x="75790" y="224570"/>
                      <a:pt x="107010" y="206579"/>
                      <a:pt x="102248" y="200758"/>
                    </a:cubicBezTo>
                    <a:cubicBezTo>
                      <a:pt x="97486" y="194937"/>
                      <a:pt x="72085" y="156308"/>
                      <a:pt x="70498" y="156308"/>
                    </a:cubicBezTo>
                    <a:cubicBezTo>
                      <a:pt x="68911" y="156308"/>
                      <a:pt x="97485" y="175358"/>
                      <a:pt x="92723" y="200758"/>
                    </a:cubicBezTo>
                    <a:cubicBezTo>
                      <a:pt x="87961" y="226158"/>
                      <a:pt x="46685" y="302358"/>
                      <a:pt x="41923" y="308708"/>
                    </a:cubicBezTo>
                    <a:cubicBezTo>
                      <a:pt x="37161" y="315058"/>
                      <a:pt x="64148" y="238858"/>
                      <a:pt x="64148" y="238858"/>
                    </a:cubicBezTo>
                    <a:cubicBezTo>
                      <a:pt x="57269" y="260554"/>
                      <a:pt x="5940" y="427241"/>
                      <a:pt x="648" y="438883"/>
                    </a:cubicBezTo>
                    <a:cubicBezTo>
                      <a:pt x="-4644" y="450525"/>
                      <a:pt x="23931" y="358979"/>
                      <a:pt x="32398" y="308708"/>
                    </a:cubicBezTo>
                    <a:cubicBezTo>
                      <a:pt x="40865" y="258437"/>
                      <a:pt x="48273" y="147312"/>
                      <a:pt x="51448" y="137258"/>
                    </a:cubicBezTo>
                    <a:cubicBezTo>
                      <a:pt x="54623" y="127204"/>
                      <a:pt x="46156" y="247854"/>
                      <a:pt x="51448" y="248383"/>
                    </a:cubicBezTo>
                    <a:cubicBezTo>
                      <a:pt x="56740" y="248912"/>
                      <a:pt x="79494" y="148900"/>
                      <a:pt x="83198" y="140433"/>
                    </a:cubicBezTo>
                    <a:cubicBezTo>
                      <a:pt x="86902" y="131966"/>
                      <a:pt x="69440" y="202345"/>
                      <a:pt x="73673" y="197583"/>
                    </a:cubicBezTo>
                    <a:cubicBezTo>
                      <a:pt x="77906" y="192821"/>
                      <a:pt x="102248" y="120325"/>
                      <a:pt x="108598" y="111858"/>
                    </a:cubicBezTo>
                    <a:cubicBezTo>
                      <a:pt x="114948" y="103391"/>
                      <a:pt x="105952" y="146783"/>
                      <a:pt x="111773" y="146783"/>
                    </a:cubicBezTo>
                    <a:cubicBezTo>
                      <a:pt x="117594" y="146783"/>
                      <a:pt x="137173" y="115562"/>
                      <a:pt x="143523" y="111858"/>
                    </a:cubicBezTo>
                    <a:cubicBezTo>
                      <a:pt x="149873" y="108154"/>
                      <a:pt x="133998" y="140962"/>
                      <a:pt x="149873" y="124558"/>
                    </a:cubicBezTo>
                    <a:cubicBezTo>
                      <a:pt x="165748" y="108154"/>
                      <a:pt x="250415" y="-10379"/>
                      <a:pt x="241948" y="7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 750">
                <a:extLst>
                  <a:ext uri="{FF2B5EF4-FFF2-40B4-BE49-F238E27FC236}">
                    <a16:creationId xmlns:a16="http://schemas.microsoft.com/office/drawing/2014/main" id="{F952B70E-C8FB-5825-4B5D-E64F98764977}"/>
                  </a:ext>
                </a:extLst>
              </p:cNvPr>
              <p:cNvSpPr/>
              <p:nvPr/>
            </p:nvSpPr>
            <p:spPr>
              <a:xfrm>
                <a:off x="3667096" y="7593244"/>
                <a:ext cx="399686" cy="484742"/>
              </a:xfrm>
              <a:custGeom>
                <a:avLst/>
                <a:gdLst>
                  <a:gd name="connsiteX0" fmla="*/ 396904 w 399686"/>
                  <a:gd name="connsiteY0" fmla="*/ 4531 h 484742"/>
                  <a:gd name="connsiteX1" fmla="*/ 73054 w 399686"/>
                  <a:gd name="connsiteY1" fmla="*/ 201381 h 484742"/>
                  <a:gd name="connsiteX2" fmla="*/ 193704 w 399686"/>
                  <a:gd name="connsiteY2" fmla="*/ 156931 h 484742"/>
                  <a:gd name="connsiteX3" fmla="*/ 117504 w 399686"/>
                  <a:gd name="connsiteY3" fmla="*/ 226781 h 484742"/>
                  <a:gd name="connsiteX4" fmla="*/ 66704 w 399686"/>
                  <a:gd name="connsiteY4" fmla="*/ 366481 h 484742"/>
                  <a:gd name="connsiteX5" fmla="*/ 31779 w 399686"/>
                  <a:gd name="connsiteY5" fmla="*/ 458556 h 484742"/>
                  <a:gd name="connsiteX6" fmla="*/ 31779 w 399686"/>
                  <a:gd name="connsiteY6" fmla="*/ 483956 h 484742"/>
                  <a:gd name="connsiteX7" fmla="*/ 29 w 399686"/>
                  <a:gd name="connsiteY7" fmla="*/ 436331 h 484742"/>
                  <a:gd name="connsiteX8" fmla="*/ 38129 w 399686"/>
                  <a:gd name="connsiteY8" fmla="*/ 449031 h 484742"/>
                  <a:gd name="connsiteX9" fmla="*/ 130204 w 399686"/>
                  <a:gd name="connsiteY9" fmla="*/ 239481 h 484742"/>
                  <a:gd name="connsiteX10" fmla="*/ 181004 w 399686"/>
                  <a:gd name="connsiteY10" fmla="*/ 169631 h 484742"/>
                  <a:gd name="connsiteX11" fmla="*/ 190529 w 399686"/>
                  <a:gd name="connsiteY11" fmla="*/ 144231 h 484742"/>
                  <a:gd name="connsiteX12" fmla="*/ 269904 w 399686"/>
                  <a:gd name="connsiteY12" fmla="*/ 29931 h 484742"/>
                  <a:gd name="connsiteX13" fmla="*/ 231804 w 399686"/>
                  <a:gd name="connsiteY13" fmla="*/ 58506 h 484742"/>
                  <a:gd name="connsiteX14" fmla="*/ 396904 w 399686"/>
                  <a:gd name="connsiteY14" fmla="*/ 4531 h 484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9686" h="484742">
                    <a:moveTo>
                      <a:pt x="396904" y="4531"/>
                    </a:moveTo>
                    <a:cubicBezTo>
                      <a:pt x="370446" y="28343"/>
                      <a:pt x="106921" y="175981"/>
                      <a:pt x="73054" y="201381"/>
                    </a:cubicBezTo>
                    <a:cubicBezTo>
                      <a:pt x="39187" y="226781"/>
                      <a:pt x="186296" y="152698"/>
                      <a:pt x="193704" y="156931"/>
                    </a:cubicBezTo>
                    <a:cubicBezTo>
                      <a:pt x="201112" y="161164"/>
                      <a:pt x="138671" y="191856"/>
                      <a:pt x="117504" y="226781"/>
                    </a:cubicBezTo>
                    <a:cubicBezTo>
                      <a:pt x="96337" y="261706"/>
                      <a:pt x="80991" y="327852"/>
                      <a:pt x="66704" y="366481"/>
                    </a:cubicBezTo>
                    <a:cubicBezTo>
                      <a:pt x="52417" y="405110"/>
                      <a:pt x="37600" y="438977"/>
                      <a:pt x="31779" y="458556"/>
                    </a:cubicBezTo>
                    <a:cubicBezTo>
                      <a:pt x="25958" y="478135"/>
                      <a:pt x="37071" y="487660"/>
                      <a:pt x="31779" y="483956"/>
                    </a:cubicBezTo>
                    <a:cubicBezTo>
                      <a:pt x="26487" y="480252"/>
                      <a:pt x="-1029" y="442152"/>
                      <a:pt x="29" y="436331"/>
                    </a:cubicBezTo>
                    <a:cubicBezTo>
                      <a:pt x="1087" y="430510"/>
                      <a:pt x="16433" y="481839"/>
                      <a:pt x="38129" y="449031"/>
                    </a:cubicBezTo>
                    <a:cubicBezTo>
                      <a:pt x="59825" y="416223"/>
                      <a:pt x="106391" y="286048"/>
                      <a:pt x="130204" y="239481"/>
                    </a:cubicBezTo>
                    <a:cubicBezTo>
                      <a:pt x="154016" y="192914"/>
                      <a:pt x="170950" y="185506"/>
                      <a:pt x="181004" y="169631"/>
                    </a:cubicBezTo>
                    <a:cubicBezTo>
                      <a:pt x="191058" y="153756"/>
                      <a:pt x="175712" y="167514"/>
                      <a:pt x="190529" y="144231"/>
                    </a:cubicBezTo>
                    <a:cubicBezTo>
                      <a:pt x="205346" y="120948"/>
                      <a:pt x="263025" y="44219"/>
                      <a:pt x="269904" y="29931"/>
                    </a:cubicBezTo>
                    <a:cubicBezTo>
                      <a:pt x="276783" y="15644"/>
                      <a:pt x="210637" y="58506"/>
                      <a:pt x="231804" y="58506"/>
                    </a:cubicBezTo>
                    <a:cubicBezTo>
                      <a:pt x="252971" y="58506"/>
                      <a:pt x="423362" y="-19281"/>
                      <a:pt x="396904" y="4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 751">
                <a:extLst>
                  <a:ext uri="{FF2B5EF4-FFF2-40B4-BE49-F238E27FC236}">
                    <a16:creationId xmlns:a16="http://schemas.microsoft.com/office/drawing/2014/main" id="{E9E56144-06CB-C1E7-D560-FF05DCF73311}"/>
                  </a:ext>
                </a:extLst>
              </p:cNvPr>
              <p:cNvSpPr/>
              <p:nvPr/>
            </p:nvSpPr>
            <p:spPr>
              <a:xfrm>
                <a:off x="4578077" y="7574244"/>
                <a:ext cx="131264" cy="549543"/>
              </a:xfrm>
              <a:custGeom>
                <a:avLst/>
                <a:gdLst>
                  <a:gd name="connsiteX0" fmla="*/ 130448 w 131264"/>
                  <a:gd name="connsiteY0" fmla="*/ 1306 h 549543"/>
                  <a:gd name="connsiteX1" fmla="*/ 51073 w 131264"/>
                  <a:gd name="connsiteY1" fmla="*/ 214031 h 549543"/>
                  <a:gd name="connsiteX2" fmla="*/ 51073 w 131264"/>
                  <a:gd name="connsiteY2" fmla="*/ 160056 h 549543"/>
                  <a:gd name="connsiteX3" fmla="*/ 19323 w 131264"/>
                  <a:gd name="connsiteY3" fmla="*/ 280706 h 549543"/>
                  <a:gd name="connsiteX4" fmla="*/ 3448 w 131264"/>
                  <a:gd name="connsiteY4" fmla="*/ 356906 h 549543"/>
                  <a:gd name="connsiteX5" fmla="*/ 41548 w 131264"/>
                  <a:gd name="connsiteY5" fmla="*/ 439456 h 549543"/>
                  <a:gd name="connsiteX6" fmla="*/ 3448 w 131264"/>
                  <a:gd name="connsiteY6" fmla="*/ 395006 h 549543"/>
                  <a:gd name="connsiteX7" fmla="*/ 105048 w 131264"/>
                  <a:gd name="connsiteY7" fmla="*/ 547406 h 549543"/>
                  <a:gd name="connsiteX8" fmla="*/ 47898 w 131264"/>
                  <a:gd name="connsiteY8" fmla="*/ 477556 h 549543"/>
                  <a:gd name="connsiteX9" fmla="*/ 273 w 131264"/>
                  <a:gd name="connsiteY9" fmla="*/ 382306 h 549543"/>
                  <a:gd name="connsiteX10" fmla="*/ 28848 w 131264"/>
                  <a:gd name="connsiteY10" fmla="*/ 242606 h 549543"/>
                  <a:gd name="connsiteX11" fmla="*/ 38373 w 131264"/>
                  <a:gd name="connsiteY11" fmla="*/ 239431 h 549543"/>
                  <a:gd name="connsiteX12" fmla="*/ 89173 w 131264"/>
                  <a:gd name="connsiteY12" fmla="*/ 128306 h 549543"/>
                  <a:gd name="connsiteX13" fmla="*/ 130448 w 131264"/>
                  <a:gd name="connsiteY13" fmla="*/ 1306 h 549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1264" h="549543">
                    <a:moveTo>
                      <a:pt x="130448" y="1306"/>
                    </a:moveTo>
                    <a:cubicBezTo>
                      <a:pt x="124098" y="15594"/>
                      <a:pt x="64302" y="187573"/>
                      <a:pt x="51073" y="214031"/>
                    </a:cubicBezTo>
                    <a:cubicBezTo>
                      <a:pt x="37844" y="240489"/>
                      <a:pt x="56365" y="148944"/>
                      <a:pt x="51073" y="160056"/>
                    </a:cubicBezTo>
                    <a:cubicBezTo>
                      <a:pt x="45781" y="171169"/>
                      <a:pt x="27260" y="247898"/>
                      <a:pt x="19323" y="280706"/>
                    </a:cubicBezTo>
                    <a:cubicBezTo>
                      <a:pt x="11386" y="313514"/>
                      <a:pt x="-256" y="330448"/>
                      <a:pt x="3448" y="356906"/>
                    </a:cubicBezTo>
                    <a:cubicBezTo>
                      <a:pt x="7152" y="383364"/>
                      <a:pt x="41548" y="433106"/>
                      <a:pt x="41548" y="439456"/>
                    </a:cubicBezTo>
                    <a:cubicBezTo>
                      <a:pt x="41548" y="445806"/>
                      <a:pt x="-7135" y="377014"/>
                      <a:pt x="3448" y="395006"/>
                    </a:cubicBezTo>
                    <a:cubicBezTo>
                      <a:pt x="14031" y="412998"/>
                      <a:pt x="97640" y="533648"/>
                      <a:pt x="105048" y="547406"/>
                    </a:cubicBezTo>
                    <a:cubicBezTo>
                      <a:pt x="112456" y="561164"/>
                      <a:pt x="65360" y="505073"/>
                      <a:pt x="47898" y="477556"/>
                    </a:cubicBezTo>
                    <a:cubicBezTo>
                      <a:pt x="30435" y="450039"/>
                      <a:pt x="3448" y="421464"/>
                      <a:pt x="273" y="382306"/>
                    </a:cubicBezTo>
                    <a:cubicBezTo>
                      <a:pt x="-2902" y="343148"/>
                      <a:pt x="22498" y="266418"/>
                      <a:pt x="28848" y="242606"/>
                    </a:cubicBezTo>
                    <a:cubicBezTo>
                      <a:pt x="35198" y="218794"/>
                      <a:pt x="28319" y="258481"/>
                      <a:pt x="38373" y="239431"/>
                    </a:cubicBezTo>
                    <a:cubicBezTo>
                      <a:pt x="48427" y="220381"/>
                      <a:pt x="73827" y="162702"/>
                      <a:pt x="89173" y="128306"/>
                    </a:cubicBezTo>
                    <a:cubicBezTo>
                      <a:pt x="104519" y="93910"/>
                      <a:pt x="136798" y="-12982"/>
                      <a:pt x="130448" y="1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 752">
                <a:extLst>
                  <a:ext uri="{FF2B5EF4-FFF2-40B4-BE49-F238E27FC236}">
                    <a16:creationId xmlns:a16="http://schemas.microsoft.com/office/drawing/2014/main" id="{48CE56E1-6476-6A66-401C-DF4FCE40AC71}"/>
                  </a:ext>
                </a:extLst>
              </p:cNvPr>
              <p:cNvSpPr/>
              <p:nvPr/>
            </p:nvSpPr>
            <p:spPr>
              <a:xfrm>
                <a:off x="4604678" y="7597749"/>
                <a:ext cx="243745" cy="419540"/>
              </a:xfrm>
              <a:custGeom>
                <a:avLst/>
                <a:gdLst>
                  <a:gd name="connsiteX0" fmla="*/ 243547 w 243745"/>
                  <a:gd name="connsiteY0" fmla="*/ 26 h 419540"/>
                  <a:gd name="connsiteX1" fmla="*/ 59397 w 243745"/>
                  <a:gd name="connsiteY1" fmla="*/ 104801 h 419540"/>
                  <a:gd name="connsiteX2" fmla="*/ 100672 w 243745"/>
                  <a:gd name="connsiteY2" fmla="*/ 95276 h 419540"/>
                  <a:gd name="connsiteX3" fmla="*/ 62572 w 243745"/>
                  <a:gd name="connsiteY3" fmla="*/ 146076 h 419540"/>
                  <a:gd name="connsiteX4" fmla="*/ 40347 w 243745"/>
                  <a:gd name="connsiteY4" fmla="*/ 238151 h 419540"/>
                  <a:gd name="connsiteX5" fmla="*/ 53047 w 243745"/>
                  <a:gd name="connsiteY5" fmla="*/ 200051 h 419540"/>
                  <a:gd name="connsiteX6" fmla="*/ 2247 w 243745"/>
                  <a:gd name="connsiteY6" fmla="*/ 292126 h 419540"/>
                  <a:gd name="connsiteX7" fmla="*/ 8597 w 243745"/>
                  <a:gd name="connsiteY7" fmla="*/ 419126 h 419540"/>
                  <a:gd name="connsiteX8" fmla="*/ 5422 w 243745"/>
                  <a:gd name="connsiteY8" fmla="*/ 330226 h 419540"/>
                  <a:gd name="connsiteX9" fmla="*/ 5422 w 243745"/>
                  <a:gd name="connsiteY9" fmla="*/ 257201 h 419540"/>
                  <a:gd name="connsiteX10" fmla="*/ 5422 w 243745"/>
                  <a:gd name="connsiteY10" fmla="*/ 247676 h 419540"/>
                  <a:gd name="connsiteX11" fmla="*/ 49872 w 243745"/>
                  <a:gd name="connsiteY11" fmla="*/ 155601 h 419540"/>
                  <a:gd name="connsiteX12" fmla="*/ 94322 w 243745"/>
                  <a:gd name="connsiteY12" fmla="*/ 95276 h 419540"/>
                  <a:gd name="connsiteX13" fmla="*/ 243547 w 243745"/>
                  <a:gd name="connsiteY13" fmla="*/ 26 h 419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3745" h="419540">
                    <a:moveTo>
                      <a:pt x="243547" y="26"/>
                    </a:moveTo>
                    <a:cubicBezTo>
                      <a:pt x="237726" y="1614"/>
                      <a:pt x="83209" y="88926"/>
                      <a:pt x="59397" y="104801"/>
                    </a:cubicBezTo>
                    <a:cubicBezTo>
                      <a:pt x="35584" y="120676"/>
                      <a:pt x="100143" y="88397"/>
                      <a:pt x="100672" y="95276"/>
                    </a:cubicBezTo>
                    <a:cubicBezTo>
                      <a:pt x="101201" y="102155"/>
                      <a:pt x="72626" y="122264"/>
                      <a:pt x="62572" y="146076"/>
                    </a:cubicBezTo>
                    <a:cubicBezTo>
                      <a:pt x="52518" y="169888"/>
                      <a:pt x="41934" y="229155"/>
                      <a:pt x="40347" y="238151"/>
                    </a:cubicBezTo>
                    <a:cubicBezTo>
                      <a:pt x="38760" y="247147"/>
                      <a:pt x="59397" y="191055"/>
                      <a:pt x="53047" y="200051"/>
                    </a:cubicBezTo>
                    <a:cubicBezTo>
                      <a:pt x="46697" y="209047"/>
                      <a:pt x="9655" y="255614"/>
                      <a:pt x="2247" y="292126"/>
                    </a:cubicBezTo>
                    <a:cubicBezTo>
                      <a:pt x="-5161" y="328638"/>
                      <a:pt x="8068" y="412776"/>
                      <a:pt x="8597" y="419126"/>
                    </a:cubicBezTo>
                    <a:cubicBezTo>
                      <a:pt x="9126" y="425476"/>
                      <a:pt x="5951" y="357213"/>
                      <a:pt x="5422" y="330226"/>
                    </a:cubicBezTo>
                    <a:cubicBezTo>
                      <a:pt x="4893" y="303239"/>
                      <a:pt x="5422" y="257201"/>
                      <a:pt x="5422" y="257201"/>
                    </a:cubicBezTo>
                    <a:lnTo>
                      <a:pt x="5422" y="247676"/>
                    </a:lnTo>
                    <a:cubicBezTo>
                      <a:pt x="12830" y="230743"/>
                      <a:pt x="35055" y="181001"/>
                      <a:pt x="49872" y="155601"/>
                    </a:cubicBezTo>
                    <a:cubicBezTo>
                      <a:pt x="64689" y="130201"/>
                      <a:pt x="63101" y="122264"/>
                      <a:pt x="94322" y="95276"/>
                    </a:cubicBezTo>
                    <a:cubicBezTo>
                      <a:pt x="125543" y="68288"/>
                      <a:pt x="249368" y="-1562"/>
                      <a:pt x="243547" y="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4" name="フリーフォーム 753">
                <a:extLst>
                  <a:ext uri="{FF2B5EF4-FFF2-40B4-BE49-F238E27FC236}">
                    <a16:creationId xmlns:a16="http://schemas.microsoft.com/office/drawing/2014/main" id="{57C40820-2C85-4904-A702-BC5ACCAE9F44}"/>
                  </a:ext>
                </a:extLst>
              </p:cNvPr>
              <p:cNvSpPr/>
              <p:nvPr/>
            </p:nvSpPr>
            <p:spPr>
              <a:xfrm>
                <a:off x="4698960" y="7585068"/>
                <a:ext cx="155615" cy="349260"/>
              </a:xfrm>
              <a:custGeom>
                <a:avLst/>
                <a:gdLst>
                  <a:gd name="connsiteX0" fmla="*/ 155615 w 155615"/>
                  <a:gd name="connsiteY0" fmla="*/ 7 h 349260"/>
                  <a:gd name="connsiteX1" fmla="*/ 79415 w 155615"/>
                  <a:gd name="connsiteY1" fmla="*/ 139707 h 349260"/>
                  <a:gd name="connsiteX2" fmla="*/ 60365 w 155615"/>
                  <a:gd name="connsiteY2" fmla="*/ 200032 h 349260"/>
                  <a:gd name="connsiteX3" fmla="*/ 79415 w 155615"/>
                  <a:gd name="connsiteY3" fmla="*/ 193682 h 349260"/>
                  <a:gd name="connsiteX4" fmla="*/ 57190 w 155615"/>
                  <a:gd name="connsiteY4" fmla="*/ 266707 h 349260"/>
                  <a:gd name="connsiteX5" fmla="*/ 40 w 155615"/>
                  <a:gd name="connsiteY5" fmla="*/ 349257 h 349260"/>
                  <a:gd name="connsiteX6" fmla="*/ 66715 w 155615"/>
                  <a:gd name="connsiteY6" fmla="*/ 269882 h 349260"/>
                  <a:gd name="connsiteX7" fmla="*/ 63540 w 155615"/>
                  <a:gd name="connsiteY7" fmla="*/ 196857 h 349260"/>
                  <a:gd name="connsiteX8" fmla="*/ 73065 w 155615"/>
                  <a:gd name="connsiteY8" fmla="*/ 123832 h 349260"/>
                  <a:gd name="connsiteX9" fmla="*/ 79415 w 155615"/>
                  <a:gd name="connsiteY9" fmla="*/ 133357 h 349260"/>
                  <a:gd name="connsiteX10" fmla="*/ 155615 w 155615"/>
                  <a:gd name="connsiteY10" fmla="*/ 7 h 34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5615" h="349260">
                    <a:moveTo>
                      <a:pt x="155615" y="7"/>
                    </a:moveTo>
                    <a:cubicBezTo>
                      <a:pt x="155615" y="1065"/>
                      <a:pt x="95290" y="106370"/>
                      <a:pt x="79415" y="139707"/>
                    </a:cubicBezTo>
                    <a:cubicBezTo>
                      <a:pt x="63540" y="173044"/>
                      <a:pt x="60365" y="191036"/>
                      <a:pt x="60365" y="200032"/>
                    </a:cubicBezTo>
                    <a:cubicBezTo>
                      <a:pt x="60365" y="209028"/>
                      <a:pt x="79944" y="182570"/>
                      <a:pt x="79415" y="193682"/>
                    </a:cubicBezTo>
                    <a:cubicBezTo>
                      <a:pt x="78886" y="204794"/>
                      <a:pt x="70419" y="240778"/>
                      <a:pt x="57190" y="266707"/>
                    </a:cubicBezTo>
                    <a:cubicBezTo>
                      <a:pt x="43961" y="292636"/>
                      <a:pt x="-1547" y="348728"/>
                      <a:pt x="40" y="349257"/>
                    </a:cubicBezTo>
                    <a:cubicBezTo>
                      <a:pt x="1627" y="349786"/>
                      <a:pt x="56132" y="295282"/>
                      <a:pt x="66715" y="269882"/>
                    </a:cubicBezTo>
                    <a:cubicBezTo>
                      <a:pt x="77298" y="244482"/>
                      <a:pt x="62482" y="221199"/>
                      <a:pt x="63540" y="196857"/>
                    </a:cubicBezTo>
                    <a:cubicBezTo>
                      <a:pt x="64598" y="172515"/>
                      <a:pt x="70419" y="134415"/>
                      <a:pt x="73065" y="123832"/>
                    </a:cubicBezTo>
                    <a:cubicBezTo>
                      <a:pt x="75711" y="113249"/>
                      <a:pt x="65657" y="150290"/>
                      <a:pt x="79415" y="133357"/>
                    </a:cubicBezTo>
                    <a:cubicBezTo>
                      <a:pt x="93173" y="116424"/>
                      <a:pt x="155615" y="-1051"/>
                      <a:pt x="155615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 754">
                <a:extLst>
                  <a:ext uri="{FF2B5EF4-FFF2-40B4-BE49-F238E27FC236}">
                    <a16:creationId xmlns:a16="http://schemas.microsoft.com/office/drawing/2014/main" id="{4EB7C71B-4E10-742E-6B6B-FB2D2AACECC5}"/>
                  </a:ext>
                </a:extLst>
              </p:cNvPr>
              <p:cNvSpPr/>
              <p:nvPr/>
            </p:nvSpPr>
            <p:spPr>
              <a:xfrm>
                <a:off x="4682809" y="7597558"/>
                <a:ext cx="172519" cy="444719"/>
              </a:xfrm>
              <a:custGeom>
                <a:avLst/>
                <a:gdLst>
                  <a:gd name="connsiteX0" fmla="*/ 73341 w 172519"/>
                  <a:gd name="connsiteY0" fmla="*/ 217 h 444719"/>
                  <a:gd name="connsiteX1" fmla="*/ 136841 w 172519"/>
                  <a:gd name="connsiteY1" fmla="*/ 149442 h 444719"/>
                  <a:gd name="connsiteX2" fmla="*/ 130491 w 172519"/>
                  <a:gd name="connsiteY2" fmla="*/ 219292 h 444719"/>
                  <a:gd name="connsiteX3" fmla="*/ 171766 w 172519"/>
                  <a:gd name="connsiteY3" fmla="*/ 219292 h 444719"/>
                  <a:gd name="connsiteX4" fmla="*/ 89216 w 172519"/>
                  <a:gd name="connsiteY4" fmla="*/ 292317 h 444719"/>
                  <a:gd name="connsiteX5" fmla="*/ 146366 w 172519"/>
                  <a:gd name="connsiteY5" fmla="*/ 285967 h 444719"/>
                  <a:gd name="connsiteX6" fmla="*/ 70166 w 172519"/>
                  <a:gd name="connsiteY6" fmla="*/ 355817 h 444719"/>
                  <a:gd name="connsiteX7" fmla="*/ 316 w 172519"/>
                  <a:gd name="connsiteY7" fmla="*/ 444717 h 444719"/>
                  <a:gd name="connsiteX8" fmla="*/ 98741 w 172519"/>
                  <a:gd name="connsiteY8" fmla="*/ 358992 h 444719"/>
                  <a:gd name="connsiteX9" fmla="*/ 124141 w 172519"/>
                  <a:gd name="connsiteY9" fmla="*/ 349467 h 444719"/>
                  <a:gd name="connsiteX10" fmla="*/ 89216 w 172519"/>
                  <a:gd name="connsiteY10" fmla="*/ 330417 h 444719"/>
                  <a:gd name="connsiteX11" fmla="*/ 143191 w 172519"/>
                  <a:gd name="connsiteY11" fmla="*/ 222467 h 444719"/>
                  <a:gd name="connsiteX12" fmla="*/ 114616 w 172519"/>
                  <a:gd name="connsiteY12" fmla="*/ 149442 h 444719"/>
                  <a:gd name="connsiteX13" fmla="*/ 136841 w 172519"/>
                  <a:gd name="connsiteY13" fmla="*/ 190717 h 444719"/>
                  <a:gd name="connsiteX14" fmla="*/ 130491 w 172519"/>
                  <a:gd name="connsiteY14" fmla="*/ 117692 h 444719"/>
                  <a:gd name="connsiteX15" fmla="*/ 73341 w 172519"/>
                  <a:gd name="connsiteY15" fmla="*/ 217 h 444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2519" h="444719">
                    <a:moveTo>
                      <a:pt x="73341" y="217"/>
                    </a:moveTo>
                    <a:cubicBezTo>
                      <a:pt x="74399" y="5508"/>
                      <a:pt x="127316" y="112930"/>
                      <a:pt x="136841" y="149442"/>
                    </a:cubicBezTo>
                    <a:cubicBezTo>
                      <a:pt x="146366" y="185954"/>
                      <a:pt x="124670" y="207650"/>
                      <a:pt x="130491" y="219292"/>
                    </a:cubicBezTo>
                    <a:cubicBezTo>
                      <a:pt x="136312" y="230934"/>
                      <a:pt x="178645" y="207121"/>
                      <a:pt x="171766" y="219292"/>
                    </a:cubicBezTo>
                    <a:cubicBezTo>
                      <a:pt x="164887" y="231463"/>
                      <a:pt x="93449" y="281205"/>
                      <a:pt x="89216" y="292317"/>
                    </a:cubicBezTo>
                    <a:cubicBezTo>
                      <a:pt x="84983" y="303430"/>
                      <a:pt x="149541" y="275384"/>
                      <a:pt x="146366" y="285967"/>
                    </a:cubicBezTo>
                    <a:cubicBezTo>
                      <a:pt x="143191" y="296550"/>
                      <a:pt x="94508" y="329359"/>
                      <a:pt x="70166" y="355817"/>
                    </a:cubicBezTo>
                    <a:cubicBezTo>
                      <a:pt x="45824" y="382275"/>
                      <a:pt x="-4447" y="444188"/>
                      <a:pt x="316" y="444717"/>
                    </a:cubicBezTo>
                    <a:cubicBezTo>
                      <a:pt x="5078" y="445246"/>
                      <a:pt x="78104" y="374867"/>
                      <a:pt x="98741" y="358992"/>
                    </a:cubicBezTo>
                    <a:cubicBezTo>
                      <a:pt x="119379" y="343117"/>
                      <a:pt x="125728" y="354229"/>
                      <a:pt x="124141" y="349467"/>
                    </a:cubicBezTo>
                    <a:cubicBezTo>
                      <a:pt x="122554" y="344705"/>
                      <a:pt x="86041" y="351584"/>
                      <a:pt x="89216" y="330417"/>
                    </a:cubicBezTo>
                    <a:cubicBezTo>
                      <a:pt x="92391" y="309250"/>
                      <a:pt x="138958" y="252629"/>
                      <a:pt x="143191" y="222467"/>
                    </a:cubicBezTo>
                    <a:cubicBezTo>
                      <a:pt x="147424" y="192305"/>
                      <a:pt x="115674" y="154733"/>
                      <a:pt x="114616" y="149442"/>
                    </a:cubicBezTo>
                    <a:cubicBezTo>
                      <a:pt x="113558" y="144151"/>
                      <a:pt x="134195" y="196009"/>
                      <a:pt x="136841" y="190717"/>
                    </a:cubicBezTo>
                    <a:cubicBezTo>
                      <a:pt x="139487" y="185425"/>
                      <a:pt x="141074" y="147855"/>
                      <a:pt x="130491" y="117692"/>
                    </a:cubicBezTo>
                    <a:cubicBezTo>
                      <a:pt x="119908" y="87530"/>
                      <a:pt x="72283" y="-5074"/>
                      <a:pt x="73341" y="2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6" name="フリーフォーム 755">
                <a:extLst>
                  <a:ext uri="{FF2B5EF4-FFF2-40B4-BE49-F238E27FC236}">
                    <a16:creationId xmlns:a16="http://schemas.microsoft.com/office/drawing/2014/main" id="{1E2E71B4-5128-54E8-6FCA-09365FBB7C28}"/>
                  </a:ext>
                </a:extLst>
              </p:cNvPr>
              <p:cNvSpPr/>
              <p:nvPr/>
            </p:nvSpPr>
            <p:spPr>
              <a:xfrm>
                <a:off x="4924423" y="7534204"/>
                <a:ext cx="431860" cy="436583"/>
              </a:xfrm>
              <a:custGeom>
                <a:avLst/>
                <a:gdLst>
                  <a:gd name="connsiteX0" fmla="*/ 431802 w 431860"/>
                  <a:gd name="connsiteY0" fmla="*/ 71 h 436583"/>
                  <a:gd name="connsiteX1" fmla="*/ 123827 w 431860"/>
                  <a:gd name="connsiteY1" fmla="*/ 177871 h 436583"/>
                  <a:gd name="connsiteX2" fmla="*/ 285752 w 431860"/>
                  <a:gd name="connsiteY2" fmla="*/ 142946 h 436583"/>
                  <a:gd name="connsiteX3" fmla="*/ 155577 w 431860"/>
                  <a:gd name="connsiteY3" fmla="*/ 181046 h 436583"/>
                  <a:gd name="connsiteX4" fmla="*/ 31752 w 431860"/>
                  <a:gd name="connsiteY4" fmla="*/ 184221 h 436583"/>
                  <a:gd name="connsiteX5" fmla="*/ 12702 w 431860"/>
                  <a:gd name="connsiteY5" fmla="*/ 298521 h 436583"/>
                  <a:gd name="connsiteX6" fmla="*/ 44452 w 431860"/>
                  <a:gd name="connsiteY6" fmla="*/ 295346 h 436583"/>
                  <a:gd name="connsiteX7" fmla="*/ 76202 w 431860"/>
                  <a:gd name="connsiteY7" fmla="*/ 311221 h 436583"/>
                  <a:gd name="connsiteX8" fmla="*/ 41277 w 431860"/>
                  <a:gd name="connsiteY8" fmla="*/ 292171 h 436583"/>
                  <a:gd name="connsiteX9" fmla="*/ 196852 w 431860"/>
                  <a:gd name="connsiteY9" fmla="*/ 435046 h 436583"/>
                  <a:gd name="connsiteX10" fmla="*/ 95252 w 431860"/>
                  <a:gd name="connsiteY10" fmla="*/ 365196 h 436583"/>
                  <a:gd name="connsiteX11" fmla="*/ 2 w 431860"/>
                  <a:gd name="connsiteY11" fmla="*/ 323921 h 436583"/>
                  <a:gd name="connsiteX12" fmla="*/ 92077 w 431860"/>
                  <a:gd name="connsiteY12" fmla="*/ 377896 h 436583"/>
                  <a:gd name="connsiteX13" fmla="*/ 9527 w 431860"/>
                  <a:gd name="connsiteY13" fmla="*/ 301696 h 436583"/>
                  <a:gd name="connsiteX14" fmla="*/ 44452 w 431860"/>
                  <a:gd name="connsiteY14" fmla="*/ 238196 h 436583"/>
                  <a:gd name="connsiteX15" fmla="*/ 38102 w 431860"/>
                  <a:gd name="connsiteY15" fmla="*/ 269946 h 436583"/>
                  <a:gd name="connsiteX16" fmla="*/ 47627 w 431860"/>
                  <a:gd name="connsiteY16" fmla="*/ 177871 h 436583"/>
                  <a:gd name="connsiteX17" fmla="*/ 142877 w 431860"/>
                  <a:gd name="connsiteY17" fmla="*/ 174696 h 436583"/>
                  <a:gd name="connsiteX18" fmla="*/ 184152 w 431860"/>
                  <a:gd name="connsiteY18" fmla="*/ 158821 h 436583"/>
                  <a:gd name="connsiteX19" fmla="*/ 254002 w 431860"/>
                  <a:gd name="connsiteY19" fmla="*/ 152471 h 436583"/>
                  <a:gd name="connsiteX20" fmla="*/ 317502 w 431860"/>
                  <a:gd name="connsiteY20" fmla="*/ 120721 h 436583"/>
                  <a:gd name="connsiteX21" fmla="*/ 95252 w 431860"/>
                  <a:gd name="connsiteY21" fmla="*/ 155646 h 436583"/>
                  <a:gd name="connsiteX22" fmla="*/ 431802 w 431860"/>
                  <a:gd name="connsiteY22" fmla="*/ 71 h 436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31860" h="436583">
                    <a:moveTo>
                      <a:pt x="431802" y="71"/>
                    </a:moveTo>
                    <a:cubicBezTo>
                      <a:pt x="436564" y="3775"/>
                      <a:pt x="148169" y="154059"/>
                      <a:pt x="123827" y="177871"/>
                    </a:cubicBezTo>
                    <a:cubicBezTo>
                      <a:pt x="99485" y="201684"/>
                      <a:pt x="280460" y="142417"/>
                      <a:pt x="285752" y="142946"/>
                    </a:cubicBezTo>
                    <a:cubicBezTo>
                      <a:pt x="291044" y="143475"/>
                      <a:pt x="197910" y="174167"/>
                      <a:pt x="155577" y="181046"/>
                    </a:cubicBezTo>
                    <a:cubicBezTo>
                      <a:pt x="113244" y="187925"/>
                      <a:pt x="55564" y="164642"/>
                      <a:pt x="31752" y="184221"/>
                    </a:cubicBezTo>
                    <a:cubicBezTo>
                      <a:pt x="7940" y="203800"/>
                      <a:pt x="10585" y="280000"/>
                      <a:pt x="12702" y="298521"/>
                    </a:cubicBezTo>
                    <a:cubicBezTo>
                      <a:pt x="14819" y="317042"/>
                      <a:pt x="33869" y="293229"/>
                      <a:pt x="44452" y="295346"/>
                    </a:cubicBezTo>
                    <a:cubicBezTo>
                      <a:pt x="55035" y="297463"/>
                      <a:pt x="76731" y="311750"/>
                      <a:pt x="76202" y="311221"/>
                    </a:cubicBezTo>
                    <a:cubicBezTo>
                      <a:pt x="75673" y="310692"/>
                      <a:pt x="21169" y="271534"/>
                      <a:pt x="41277" y="292171"/>
                    </a:cubicBezTo>
                    <a:cubicBezTo>
                      <a:pt x="61385" y="312808"/>
                      <a:pt x="187856" y="422875"/>
                      <a:pt x="196852" y="435046"/>
                    </a:cubicBezTo>
                    <a:cubicBezTo>
                      <a:pt x="205848" y="447217"/>
                      <a:pt x="128060" y="383717"/>
                      <a:pt x="95252" y="365196"/>
                    </a:cubicBezTo>
                    <a:cubicBezTo>
                      <a:pt x="62444" y="346675"/>
                      <a:pt x="531" y="321804"/>
                      <a:pt x="2" y="323921"/>
                    </a:cubicBezTo>
                    <a:cubicBezTo>
                      <a:pt x="-527" y="326038"/>
                      <a:pt x="90490" y="381600"/>
                      <a:pt x="92077" y="377896"/>
                    </a:cubicBezTo>
                    <a:cubicBezTo>
                      <a:pt x="93664" y="374192"/>
                      <a:pt x="17464" y="324979"/>
                      <a:pt x="9527" y="301696"/>
                    </a:cubicBezTo>
                    <a:cubicBezTo>
                      <a:pt x="1589" y="278413"/>
                      <a:pt x="39689" y="243488"/>
                      <a:pt x="44452" y="238196"/>
                    </a:cubicBezTo>
                    <a:cubicBezTo>
                      <a:pt x="49214" y="232904"/>
                      <a:pt x="37573" y="280000"/>
                      <a:pt x="38102" y="269946"/>
                    </a:cubicBezTo>
                    <a:cubicBezTo>
                      <a:pt x="38631" y="259892"/>
                      <a:pt x="30165" y="193746"/>
                      <a:pt x="47627" y="177871"/>
                    </a:cubicBezTo>
                    <a:cubicBezTo>
                      <a:pt x="65089" y="161996"/>
                      <a:pt x="120123" y="177871"/>
                      <a:pt x="142877" y="174696"/>
                    </a:cubicBezTo>
                    <a:cubicBezTo>
                      <a:pt x="165631" y="171521"/>
                      <a:pt x="165631" y="162525"/>
                      <a:pt x="184152" y="158821"/>
                    </a:cubicBezTo>
                    <a:cubicBezTo>
                      <a:pt x="202673" y="155117"/>
                      <a:pt x="231777" y="158821"/>
                      <a:pt x="254002" y="152471"/>
                    </a:cubicBezTo>
                    <a:cubicBezTo>
                      <a:pt x="276227" y="146121"/>
                      <a:pt x="343960" y="120192"/>
                      <a:pt x="317502" y="120721"/>
                    </a:cubicBezTo>
                    <a:cubicBezTo>
                      <a:pt x="291044" y="121250"/>
                      <a:pt x="76202" y="173108"/>
                      <a:pt x="95252" y="155646"/>
                    </a:cubicBezTo>
                    <a:cubicBezTo>
                      <a:pt x="114302" y="138184"/>
                      <a:pt x="427040" y="-3633"/>
                      <a:pt x="431802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7" name="フリーフォーム 756">
                <a:extLst>
                  <a:ext uri="{FF2B5EF4-FFF2-40B4-BE49-F238E27FC236}">
                    <a16:creationId xmlns:a16="http://schemas.microsoft.com/office/drawing/2014/main" id="{B9DED52B-BFF1-809E-D8BB-F30B58ED4C70}"/>
                  </a:ext>
                </a:extLst>
              </p:cNvPr>
              <p:cNvSpPr/>
              <p:nvPr/>
            </p:nvSpPr>
            <p:spPr>
              <a:xfrm>
                <a:off x="4698130" y="7909431"/>
                <a:ext cx="300089" cy="393485"/>
              </a:xfrm>
              <a:custGeom>
                <a:avLst/>
                <a:gdLst>
                  <a:gd name="connsiteX0" fmla="*/ 7220 w 300089"/>
                  <a:gd name="connsiteY0" fmla="*/ 5844 h 393485"/>
                  <a:gd name="connsiteX1" fmla="*/ 61195 w 300089"/>
                  <a:gd name="connsiteY1" fmla="*/ 12194 h 393485"/>
                  <a:gd name="connsiteX2" fmla="*/ 248520 w 300089"/>
                  <a:gd name="connsiteY2" fmla="*/ 88394 h 393485"/>
                  <a:gd name="connsiteX3" fmla="*/ 213595 w 300089"/>
                  <a:gd name="connsiteY3" fmla="*/ 62994 h 393485"/>
                  <a:gd name="connsiteX4" fmla="*/ 296145 w 300089"/>
                  <a:gd name="connsiteY4" fmla="*/ 132844 h 393485"/>
                  <a:gd name="connsiteX5" fmla="*/ 254870 w 300089"/>
                  <a:gd name="connsiteY5" fmla="*/ 215394 h 393485"/>
                  <a:gd name="connsiteX6" fmla="*/ 267570 w 300089"/>
                  <a:gd name="connsiteY6" fmla="*/ 253494 h 393485"/>
                  <a:gd name="connsiteX7" fmla="*/ 200895 w 300089"/>
                  <a:gd name="connsiteY7" fmla="*/ 393194 h 393485"/>
                  <a:gd name="connsiteX8" fmla="*/ 277095 w 300089"/>
                  <a:gd name="connsiteY8" fmla="*/ 212219 h 393485"/>
                  <a:gd name="connsiteX9" fmla="*/ 296145 w 300089"/>
                  <a:gd name="connsiteY9" fmla="*/ 151894 h 393485"/>
                  <a:gd name="connsiteX10" fmla="*/ 210420 w 300089"/>
                  <a:gd name="connsiteY10" fmla="*/ 75694 h 393485"/>
                  <a:gd name="connsiteX11" fmla="*/ 108820 w 300089"/>
                  <a:gd name="connsiteY11" fmla="*/ 43944 h 393485"/>
                  <a:gd name="connsiteX12" fmla="*/ 200895 w 300089"/>
                  <a:gd name="connsiteY12" fmla="*/ 69344 h 393485"/>
                  <a:gd name="connsiteX13" fmla="*/ 7220 w 300089"/>
                  <a:gd name="connsiteY13" fmla="*/ 5844 h 393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0089" h="393485">
                    <a:moveTo>
                      <a:pt x="7220" y="5844"/>
                    </a:moveTo>
                    <a:cubicBezTo>
                      <a:pt x="-16063" y="-3681"/>
                      <a:pt x="20978" y="-1564"/>
                      <a:pt x="61195" y="12194"/>
                    </a:cubicBezTo>
                    <a:cubicBezTo>
                      <a:pt x="101412" y="25952"/>
                      <a:pt x="223120" y="79927"/>
                      <a:pt x="248520" y="88394"/>
                    </a:cubicBezTo>
                    <a:cubicBezTo>
                      <a:pt x="273920" y="96861"/>
                      <a:pt x="205658" y="55586"/>
                      <a:pt x="213595" y="62994"/>
                    </a:cubicBezTo>
                    <a:cubicBezTo>
                      <a:pt x="221533" y="70402"/>
                      <a:pt x="289266" y="107444"/>
                      <a:pt x="296145" y="132844"/>
                    </a:cubicBezTo>
                    <a:cubicBezTo>
                      <a:pt x="303024" y="158244"/>
                      <a:pt x="259632" y="195286"/>
                      <a:pt x="254870" y="215394"/>
                    </a:cubicBezTo>
                    <a:cubicBezTo>
                      <a:pt x="250108" y="235502"/>
                      <a:pt x="276566" y="223861"/>
                      <a:pt x="267570" y="253494"/>
                    </a:cubicBezTo>
                    <a:cubicBezTo>
                      <a:pt x="258574" y="283127"/>
                      <a:pt x="199308" y="400073"/>
                      <a:pt x="200895" y="393194"/>
                    </a:cubicBezTo>
                    <a:cubicBezTo>
                      <a:pt x="202482" y="386315"/>
                      <a:pt x="261220" y="252436"/>
                      <a:pt x="277095" y="212219"/>
                    </a:cubicBezTo>
                    <a:cubicBezTo>
                      <a:pt x="292970" y="172002"/>
                      <a:pt x="307257" y="174648"/>
                      <a:pt x="296145" y="151894"/>
                    </a:cubicBezTo>
                    <a:cubicBezTo>
                      <a:pt x="285033" y="129140"/>
                      <a:pt x="241641" y="93686"/>
                      <a:pt x="210420" y="75694"/>
                    </a:cubicBezTo>
                    <a:cubicBezTo>
                      <a:pt x="179199" y="57702"/>
                      <a:pt x="110408" y="45002"/>
                      <a:pt x="108820" y="43944"/>
                    </a:cubicBezTo>
                    <a:cubicBezTo>
                      <a:pt x="107232" y="42886"/>
                      <a:pt x="217828" y="78869"/>
                      <a:pt x="200895" y="69344"/>
                    </a:cubicBezTo>
                    <a:cubicBezTo>
                      <a:pt x="183962" y="59819"/>
                      <a:pt x="30503" y="15369"/>
                      <a:pt x="7220" y="58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8" name="フリーフォーム 757">
                <a:extLst>
                  <a:ext uri="{FF2B5EF4-FFF2-40B4-BE49-F238E27FC236}">
                    <a16:creationId xmlns:a16="http://schemas.microsoft.com/office/drawing/2014/main" id="{220F3CC0-74A2-FA6D-023B-12A654405387}"/>
                  </a:ext>
                </a:extLst>
              </p:cNvPr>
              <p:cNvSpPr/>
              <p:nvPr/>
            </p:nvSpPr>
            <p:spPr>
              <a:xfrm>
                <a:off x="4667138" y="7937419"/>
                <a:ext cx="284774" cy="416136"/>
              </a:xfrm>
              <a:custGeom>
                <a:avLst/>
                <a:gdLst>
                  <a:gd name="connsiteX0" fmla="*/ 76312 w 284774"/>
                  <a:gd name="connsiteY0" fmla="*/ 81 h 416136"/>
                  <a:gd name="connsiteX1" fmla="*/ 276337 w 284774"/>
                  <a:gd name="connsiteY1" fmla="*/ 63581 h 416136"/>
                  <a:gd name="connsiteX2" fmla="*/ 60437 w 284774"/>
                  <a:gd name="connsiteY2" fmla="*/ 79456 h 416136"/>
                  <a:gd name="connsiteX3" fmla="*/ 112 w 284774"/>
                  <a:gd name="connsiteY3" fmla="*/ 108031 h 416136"/>
                  <a:gd name="connsiteX4" fmla="*/ 44562 w 284774"/>
                  <a:gd name="connsiteY4" fmla="*/ 108031 h 416136"/>
                  <a:gd name="connsiteX5" fmla="*/ 12812 w 284774"/>
                  <a:gd name="connsiteY5" fmla="*/ 146131 h 416136"/>
                  <a:gd name="connsiteX6" fmla="*/ 22337 w 284774"/>
                  <a:gd name="connsiteY6" fmla="*/ 225506 h 416136"/>
                  <a:gd name="connsiteX7" fmla="*/ 38212 w 284774"/>
                  <a:gd name="connsiteY7" fmla="*/ 193756 h 416136"/>
                  <a:gd name="connsiteX8" fmla="*/ 9637 w 284774"/>
                  <a:gd name="connsiteY8" fmla="*/ 254081 h 416136"/>
                  <a:gd name="connsiteX9" fmla="*/ 44562 w 284774"/>
                  <a:gd name="connsiteY9" fmla="*/ 416006 h 416136"/>
                  <a:gd name="connsiteX10" fmla="*/ 28687 w 284774"/>
                  <a:gd name="connsiteY10" fmla="*/ 279481 h 416136"/>
                  <a:gd name="connsiteX11" fmla="*/ 19162 w 284774"/>
                  <a:gd name="connsiteY11" fmla="*/ 171531 h 416136"/>
                  <a:gd name="connsiteX12" fmla="*/ 54087 w 284774"/>
                  <a:gd name="connsiteY12" fmla="*/ 88981 h 416136"/>
                  <a:gd name="connsiteX13" fmla="*/ 209662 w 284774"/>
                  <a:gd name="connsiteY13" fmla="*/ 85806 h 416136"/>
                  <a:gd name="connsiteX14" fmla="*/ 165212 w 284774"/>
                  <a:gd name="connsiteY14" fmla="*/ 95331 h 416136"/>
                  <a:gd name="connsiteX15" fmla="*/ 231887 w 284774"/>
                  <a:gd name="connsiteY15" fmla="*/ 85806 h 416136"/>
                  <a:gd name="connsiteX16" fmla="*/ 168387 w 284774"/>
                  <a:gd name="connsiteY16" fmla="*/ 69931 h 416136"/>
                  <a:gd name="connsiteX17" fmla="*/ 276337 w 284774"/>
                  <a:gd name="connsiteY17" fmla="*/ 79456 h 416136"/>
                  <a:gd name="connsiteX18" fmla="*/ 257287 w 284774"/>
                  <a:gd name="connsiteY18" fmla="*/ 50881 h 416136"/>
                  <a:gd name="connsiteX19" fmla="*/ 76312 w 284774"/>
                  <a:gd name="connsiteY19" fmla="*/ 81 h 4161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84774" h="416136">
                    <a:moveTo>
                      <a:pt x="76312" y="81"/>
                    </a:moveTo>
                    <a:cubicBezTo>
                      <a:pt x="79487" y="2198"/>
                      <a:pt x="278983" y="50352"/>
                      <a:pt x="276337" y="63581"/>
                    </a:cubicBezTo>
                    <a:cubicBezTo>
                      <a:pt x="273691" y="76810"/>
                      <a:pt x="106475" y="72048"/>
                      <a:pt x="60437" y="79456"/>
                    </a:cubicBezTo>
                    <a:cubicBezTo>
                      <a:pt x="14399" y="86864"/>
                      <a:pt x="2758" y="103269"/>
                      <a:pt x="112" y="108031"/>
                    </a:cubicBezTo>
                    <a:cubicBezTo>
                      <a:pt x="-2534" y="112793"/>
                      <a:pt x="42445" y="101681"/>
                      <a:pt x="44562" y="108031"/>
                    </a:cubicBezTo>
                    <a:cubicBezTo>
                      <a:pt x="46679" y="114381"/>
                      <a:pt x="16516" y="126552"/>
                      <a:pt x="12812" y="146131"/>
                    </a:cubicBezTo>
                    <a:cubicBezTo>
                      <a:pt x="9108" y="165710"/>
                      <a:pt x="18104" y="217569"/>
                      <a:pt x="22337" y="225506"/>
                    </a:cubicBezTo>
                    <a:cubicBezTo>
                      <a:pt x="26570" y="233443"/>
                      <a:pt x="40329" y="188994"/>
                      <a:pt x="38212" y="193756"/>
                    </a:cubicBezTo>
                    <a:cubicBezTo>
                      <a:pt x="36095" y="198518"/>
                      <a:pt x="8579" y="217039"/>
                      <a:pt x="9637" y="254081"/>
                    </a:cubicBezTo>
                    <a:cubicBezTo>
                      <a:pt x="10695" y="291123"/>
                      <a:pt x="41387" y="411773"/>
                      <a:pt x="44562" y="416006"/>
                    </a:cubicBezTo>
                    <a:cubicBezTo>
                      <a:pt x="47737" y="420239"/>
                      <a:pt x="32920" y="320227"/>
                      <a:pt x="28687" y="279481"/>
                    </a:cubicBezTo>
                    <a:cubicBezTo>
                      <a:pt x="24454" y="238735"/>
                      <a:pt x="14929" y="203281"/>
                      <a:pt x="19162" y="171531"/>
                    </a:cubicBezTo>
                    <a:cubicBezTo>
                      <a:pt x="23395" y="139781"/>
                      <a:pt x="22337" y="103269"/>
                      <a:pt x="54087" y="88981"/>
                    </a:cubicBezTo>
                    <a:cubicBezTo>
                      <a:pt x="85837" y="74694"/>
                      <a:pt x="191141" y="84748"/>
                      <a:pt x="209662" y="85806"/>
                    </a:cubicBezTo>
                    <a:cubicBezTo>
                      <a:pt x="228183" y="86864"/>
                      <a:pt x="161508" y="95331"/>
                      <a:pt x="165212" y="95331"/>
                    </a:cubicBezTo>
                    <a:cubicBezTo>
                      <a:pt x="168916" y="95331"/>
                      <a:pt x="231358" y="90039"/>
                      <a:pt x="231887" y="85806"/>
                    </a:cubicBezTo>
                    <a:cubicBezTo>
                      <a:pt x="232416" y="81573"/>
                      <a:pt x="160979" y="70989"/>
                      <a:pt x="168387" y="69931"/>
                    </a:cubicBezTo>
                    <a:cubicBezTo>
                      <a:pt x="175795" y="68873"/>
                      <a:pt x="261520" y="82631"/>
                      <a:pt x="276337" y="79456"/>
                    </a:cubicBezTo>
                    <a:cubicBezTo>
                      <a:pt x="291154" y="76281"/>
                      <a:pt x="287449" y="64110"/>
                      <a:pt x="257287" y="50881"/>
                    </a:cubicBezTo>
                    <a:cubicBezTo>
                      <a:pt x="227125" y="37652"/>
                      <a:pt x="73137" y="-2036"/>
                      <a:pt x="76312" y="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9" name="フリーフォーム 758">
                <a:extLst>
                  <a:ext uri="{FF2B5EF4-FFF2-40B4-BE49-F238E27FC236}">
                    <a16:creationId xmlns:a16="http://schemas.microsoft.com/office/drawing/2014/main" id="{43C24A29-7141-97CC-2D8A-0278B0FEB524}"/>
                  </a:ext>
                </a:extLst>
              </p:cNvPr>
              <p:cNvSpPr/>
              <p:nvPr/>
            </p:nvSpPr>
            <p:spPr>
              <a:xfrm>
                <a:off x="4679948" y="7978391"/>
                <a:ext cx="324027" cy="378412"/>
              </a:xfrm>
              <a:custGeom>
                <a:avLst/>
                <a:gdLst>
                  <a:gd name="connsiteX0" fmla="*/ 323852 w 324027"/>
                  <a:gd name="connsiteY0" fmla="*/ 105159 h 378412"/>
                  <a:gd name="connsiteX1" fmla="*/ 215902 w 324027"/>
                  <a:gd name="connsiteY1" fmla="*/ 117859 h 378412"/>
                  <a:gd name="connsiteX2" fmla="*/ 53977 w 324027"/>
                  <a:gd name="connsiteY2" fmla="*/ 98809 h 378412"/>
                  <a:gd name="connsiteX3" fmla="*/ 123827 w 324027"/>
                  <a:gd name="connsiteY3" fmla="*/ 111509 h 378412"/>
                  <a:gd name="connsiteX4" fmla="*/ 98427 w 324027"/>
                  <a:gd name="connsiteY4" fmla="*/ 162309 h 378412"/>
                  <a:gd name="connsiteX5" fmla="*/ 146052 w 324027"/>
                  <a:gd name="connsiteY5" fmla="*/ 190884 h 378412"/>
                  <a:gd name="connsiteX6" fmla="*/ 95252 w 324027"/>
                  <a:gd name="connsiteY6" fmla="*/ 200409 h 378412"/>
                  <a:gd name="connsiteX7" fmla="*/ 104777 w 324027"/>
                  <a:gd name="connsiteY7" fmla="*/ 267084 h 378412"/>
                  <a:gd name="connsiteX8" fmla="*/ 101602 w 324027"/>
                  <a:gd name="connsiteY8" fmla="*/ 321059 h 378412"/>
                  <a:gd name="connsiteX9" fmla="*/ 101602 w 324027"/>
                  <a:gd name="connsiteY9" fmla="*/ 336934 h 378412"/>
                  <a:gd name="connsiteX10" fmla="*/ 2 w 324027"/>
                  <a:gd name="connsiteY10" fmla="*/ 378209 h 378412"/>
                  <a:gd name="connsiteX11" fmla="*/ 104777 w 324027"/>
                  <a:gd name="connsiteY11" fmla="*/ 317884 h 378412"/>
                  <a:gd name="connsiteX12" fmla="*/ 69852 w 324027"/>
                  <a:gd name="connsiteY12" fmla="*/ 162309 h 378412"/>
                  <a:gd name="connsiteX13" fmla="*/ 38102 w 324027"/>
                  <a:gd name="connsiteY13" fmla="*/ 171834 h 378412"/>
                  <a:gd name="connsiteX14" fmla="*/ 98427 w 324027"/>
                  <a:gd name="connsiteY14" fmla="*/ 203584 h 378412"/>
                  <a:gd name="connsiteX15" fmla="*/ 101602 w 324027"/>
                  <a:gd name="connsiteY15" fmla="*/ 108334 h 378412"/>
                  <a:gd name="connsiteX16" fmla="*/ 79377 w 324027"/>
                  <a:gd name="connsiteY16" fmla="*/ 63884 h 378412"/>
                  <a:gd name="connsiteX17" fmla="*/ 98427 w 324027"/>
                  <a:gd name="connsiteY17" fmla="*/ 57534 h 378412"/>
                  <a:gd name="connsiteX18" fmla="*/ 107952 w 324027"/>
                  <a:gd name="connsiteY18" fmla="*/ 63884 h 378412"/>
                  <a:gd name="connsiteX19" fmla="*/ 155577 w 324027"/>
                  <a:gd name="connsiteY19" fmla="*/ 98809 h 378412"/>
                  <a:gd name="connsiteX20" fmla="*/ 142877 w 324027"/>
                  <a:gd name="connsiteY20" fmla="*/ 92459 h 378412"/>
                  <a:gd name="connsiteX21" fmla="*/ 269877 w 324027"/>
                  <a:gd name="connsiteY21" fmla="*/ 101984 h 378412"/>
                  <a:gd name="connsiteX22" fmla="*/ 263527 w 324027"/>
                  <a:gd name="connsiteY22" fmla="*/ 73409 h 378412"/>
                  <a:gd name="connsiteX23" fmla="*/ 241302 w 324027"/>
                  <a:gd name="connsiteY23" fmla="*/ 384 h 378412"/>
                  <a:gd name="connsiteX24" fmla="*/ 323852 w 324027"/>
                  <a:gd name="connsiteY24" fmla="*/ 105159 h 37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4027" h="378412">
                    <a:moveTo>
                      <a:pt x="323852" y="105159"/>
                    </a:moveTo>
                    <a:cubicBezTo>
                      <a:pt x="319619" y="124738"/>
                      <a:pt x="260881" y="118917"/>
                      <a:pt x="215902" y="117859"/>
                    </a:cubicBezTo>
                    <a:cubicBezTo>
                      <a:pt x="170923" y="116801"/>
                      <a:pt x="69323" y="99867"/>
                      <a:pt x="53977" y="98809"/>
                    </a:cubicBezTo>
                    <a:cubicBezTo>
                      <a:pt x="38631" y="97751"/>
                      <a:pt x="116419" y="100926"/>
                      <a:pt x="123827" y="111509"/>
                    </a:cubicBezTo>
                    <a:cubicBezTo>
                      <a:pt x="131235" y="122092"/>
                      <a:pt x="94723" y="149080"/>
                      <a:pt x="98427" y="162309"/>
                    </a:cubicBezTo>
                    <a:cubicBezTo>
                      <a:pt x="102131" y="175538"/>
                      <a:pt x="146581" y="184534"/>
                      <a:pt x="146052" y="190884"/>
                    </a:cubicBezTo>
                    <a:cubicBezTo>
                      <a:pt x="145523" y="197234"/>
                      <a:pt x="102131" y="187709"/>
                      <a:pt x="95252" y="200409"/>
                    </a:cubicBezTo>
                    <a:cubicBezTo>
                      <a:pt x="88373" y="213109"/>
                      <a:pt x="103719" y="246976"/>
                      <a:pt x="104777" y="267084"/>
                    </a:cubicBezTo>
                    <a:cubicBezTo>
                      <a:pt x="105835" y="287192"/>
                      <a:pt x="102131" y="309417"/>
                      <a:pt x="101602" y="321059"/>
                    </a:cubicBezTo>
                    <a:cubicBezTo>
                      <a:pt x="101073" y="332701"/>
                      <a:pt x="118535" y="327409"/>
                      <a:pt x="101602" y="336934"/>
                    </a:cubicBezTo>
                    <a:cubicBezTo>
                      <a:pt x="84669" y="346459"/>
                      <a:pt x="-527" y="381384"/>
                      <a:pt x="2" y="378209"/>
                    </a:cubicBezTo>
                    <a:cubicBezTo>
                      <a:pt x="531" y="375034"/>
                      <a:pt x="93135" y="353867"/>
                      <a:pt x="104777" y="317884"/>
                    </a:cubicBezTo>
                    <a:cubicBezTo>
                      <a:pt x="116419" y="281901"/>
                      <a:pt x="80964" y="186651"/>
                      <a:pt x="69852" y="162309"/>
                    </a:cubicBezTo>
                    <a:cubicBezTo>
                      <a:pt x="58740" y="137967"/>
                      <a:pt x="33340" y="164955"/>
                      <a:pt x="38102" y="171834"/>
                    </a:cubicBezTo>
                    <a:cubicBezTo>
                      <a:pt x="42864" y="178713"/>
                      <a:pt x="87844" y="214167"/>
                      <a:pt x="98427" y="203584"/>
                    </a:cubicBezTo>
                    <a:cubicBezTo>
                      <a:pt x="109010" y="193001"/>
                      <a:pt x="104777" y="131617"/>
                      <a:pt x="101602" y="108334"/>
                    </a:cubicBezTo>
                    <a:cubicBezTo>
                      <a:pt x="98427" y="85051"/>
                      <a:pt x="79906" y="72351"/>
                      <a:pt x="79377" y="63884"/>
                    </a:cubicBezTo>
                    <a:cubicBezTo>
                      <a:pt x="78848" y="55417"/>
                      <a:pt x="93665" y="57534"/>
                      <a:pt x="98427" y="57534"/>
                    </a:cubicBezTo>
                    <a:cubicBezTo>
                      <a:pt x="103189" y="57534"/>
                      <a:pt x="98427" y="57005"/>
                      <a:pt x="107952" y="63884"/>
                    </a:cubicBezTo>
                    <a:cubicBezTo>
                      <a:pt x="117477" y="70763"/>
                      <a:pt x="149756" y="94047"/>
                      <a:pt x="155577" y="98809"/>
                    </a:cubicBezTo>
                    <a:cubicBezTo>
                      <a:pt x="161398" y="103571"/>
                      <a:pt x="123827" y="91930"/>
                      <a:pt x="142877" y="92459"/>
                    </a:cubicBezTo>
                    <a:cubicBezTo>
                      <a:pt x="161927" y="92988"/>
                      <a:pt x="249769" y="105159"/>
                      <a:pt x="269877" y="101984"/>
                    </a:cubicBezTo>
                    <a:cubicBezTo>
                      <a:pt x="289985" y="98809"/>
                      <a:pt x="268289" y="90342"/>
                      <a:pt x="263527" y="73409"/>
                    </a:cubicBezTo>
                    <a:cubicBezTo>
                      <a:pt x="258765" y="56476"/>
                      <a:pt x="228073" y="-5437"/>
                      <a:pt x="241302" y="384"/>
                    </a:cubicBezTo>
                    <a:cubicBezTo>
                      <a:pt x="254531" y="6205"/>
                      <a:pt x="328085" y="85580"/>
                      <a:pt x="323852" y="105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0" name="フリーフォーム 759">
                <a:extLst>
                  <a:ext uri="{FF2B5EF4-FFF2-40B4-BE49-F238E27FC236}">
                    <a16:creationId xmlns:a16="http://schemas.microsoft.com/office/drawing/2014/main" id="{51613D82-4798-E0B7-19DC-9BAD2EA90D65}"/>
                  </a:ext>
                </a:extLst>
              </p:cNvPr>
              <p:cNvSpPr/>
              <p:nvPr/>
            </p:nvSpPr>
            <p:spPr>
              <a:xfrm>
                <a:off x="4537073" y="8070708"/>
                <a:ext cx="177982" cy="542209"/>
              </a:xfrm>
              <a:custGeom>
                <a:avLst/>
                <a:gdLst>
                  <a:gd name="connsiteX0" fmla="*/ 177802 w 177982"/>
                  <a:gd name="connsiteY0" fmla="*/ 142 h 542209"/>
                  <a:gd name="connsiteX1" fmla="*/ 28577 w 177982"/>
                  <a:gd name="connsiteY1" fmla="*/ 333517 h 542209"/>
                  <a:gd name="connsiteX2" fmla="*/ 76202 w 177982"/>
                  <a:gd name="connsiteY2" fmla="*/ 285892 h 542209"/>
                  <a:gd name="connsiteX3" fmla="*/ 2 w 177982"/>
                  <a:gd name="connsiteY3" fmla="*/ 377967 h 542209"/>
                  <a:gd name="connsiteX4" fmla="*/ 73027 w 177982"/>
                  <a:gd name="connsiteY4" fmla="*/ 333517 h 542209"/>
                  <a:gd name="connsiteX5" fmla="*/ 6352 w 177982"/>
                  <a:gd name="connsiteY5" fmla="*/ 466867 h 542209"/>
                  <a:gd name="connsiteX6" fmla="*/ 12702 w 177982"/>
                  <a:gd name="connsiteY6" fmla="*/ 530367 h 542209"/>
                  <a:gd name="connsiteX7" fmla="*/ 47627 w 177982"/>
                  <a:gd name="connsiteY7" fmla="*/ 463692 h 542209"/>
                  <a:gd name="connsiteX8" fmla="*/ 6352 w 177982"/>
                  <a:gd name="connsiteY8" fmla="*/ 539892 h 542209"/>
                  <a:gd name="connsiteX9" fmla="*/ 63502 w 177982"/>
                  <a:gd name="connsiteY9" fmla="*/ 355742 h 542209"/>
                  <a:gd name="connsiteX10" fmla="*/ 127002 w 177982"/>
                  <a:gd name="connsiteY10" fmla="*/ 120792 h 542209"/>
                  <a:gd name="connsiteX11" fmla="*/ 60327 w 177982"/>
                  <a:gd name="connsiteY11" fmla="*/ 289067 h 542209"/>
                  <a:gd name="connsiteX12" fmla="*/ 177802 w 177982"/>
                  <a:gd name="connsiteY12" fmla="*/ 142 h 542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77982" h="542209">
                    <a:moveTo>
                      <a:pt x="177802" y="142"/>
                    </a:moveTo>
                    <a:cubicBezTo>
                      <a:pt x="172510" y="7550"/>
                      <a:pt x="45510" y="285892"/>
                      <a:pt x="28577" y="333517"/>
                    </a:cubicBezTo>
                    <a:cubicBezTo>
                      <a:pt x="11644" y="381142"/>
                      <a:pt x="80964" y="278484"/>
                      <a:pt x="76202" y="285892"/>
                    </a:cubicBezTo>
                    <a:cubicBezTo>
                      <a:pt x="71439" y="293300"/>
                      <a:pt x="531" y="370030"/>
                      <a:pt x="2" y="377967"/>
                    </a:cubicBezTo>
                    <a:cubicBezTo>
                      <a:pt x="-527" y="385905"/>
                      <a:pt x="71969" y="318700"/>
                      <a:pt x="73027" y="333517"/>
                    </a:cubicBezTo>
                    <a:cubicBezTo>
                      <a:pt x="74085" y="348334"/>
                      <a:pt x="16406" y="434059"/>
                      <a:pt x="6352" y="466867"/>
                    </a:cubicBezTo>
                    <a:cubicBezTo>
                      <a:pt x="-3702" y="499675"/>
                      <a:pt x="5823" y="530896"/>
                      <a:pt x="12702" y="530367"/>
                    </a:cubicBezTo>
                    <a:cubicBezTo>
                      <a:pt x="19581" y="529838"/>
                      <a:pt x="48685" y="462104"/>
                      <a:pt x="47627" y="463692"/>
                    </a:cubicBezTo>
                    <a:cubicBezTo>
                      <a:pt x="46569" y="465280"/>
                      <a:pt x="3706" y="557884"/>
                      <a:pt x="6352" y="539892"/>
                    </a:cubicBezTo>
                    <a:cubicBezTo>
                      <a:pt x="8998" y="521900"/>
                      <a:pt x="43394" y="425592"/>
                      <a:pt x="63502" y="355742"/>
                    </a:cubicBezTo>
                    <a:cubicBezTo>
                      <a:pt x="83610" y="285892"/>
                      <a:pt x="127531" y="131904"/>
                      <a:pt x="127002" y="120792"/>
                    </a:cubicBezTo>
                    <a:cubicBezTo>
                      <a:pt x="126473" y="109680"/>
                      <a:pt x="50273" y="302296"/>
                      <a:pt x="60327" y="289067"/>
                    </a:cubicBezTo>
                    <a:cubicBezTo>
                      <a:pt x="70381" y="275838"/>
                      <a:pt x="183094" y="-7266"/>
                      <a:pt x="177802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1" name="フリーフォーム 760">
                <a:extLst>
                  <a:ext uri="{FF2B5EF4-FFF2-40B4-BE49-F238E27FC236}">
                    <a16:creationId xmlns:a16="http://schemas.microsoft.com/office/drawing/2014/main" id="{A96426C8-5812-8C97-DB4A-F63CC402CEED}"/>
                  </a:ext>
                </a:extLst>
              </p:cNvPr>
              <p:cNvSpPr/>
              <p:nvPr/>
            </p:nvSpPr>
            <p:spPr>
              <a:xfrm>
                <a:off x="4559127" y="8302553"/>
                <a:ext cx="127355" cy="555730"/>
              </a:xfrm>
              <a:custGeom>
                <a:avLst/>
                <a:gdLst>
                  <a:gd name="connsiteX0" fmla="*/ 127173 w 127355"/>
                  <a:gd name="connsiteY0" fmla="*/ 72 h 555730"/>
                  <a:gd name="connsiteX1" fmla="*/ 6523 w 127355"/>
                  <a:gd name="connsiteY1" fmla="*/ 231847 h 555730"/>
                  <a:gd name="connsiteX2" fmla="*/ 22398 w 127355"/>
                  <a:gd name="connsiteY2" fmla="*/ 254072 h 555730"/>
                  <a:gd name="connsiteX3" fmla="*/ 173 w 127355"/>
                  <a:gd name="connsiteY3" fmla="*/ 311222 h 555730"/>
                  <a:gd name="connsiteX4" fmla="*/ 16048 w 127355"/>
                  <a:gd name="connsiteY4" fmla="*/ 336622 h 555730"/>
                  <a:gd name="connsiteX5" fmla="*/ 173 w 127355"/>
                  <a:gd name="connsiteY5" fmla="*/ 406472 h 555730"/>
                  <a:gd name="connsiteX6" fmla="*/ 28748 w 127355"/>
                  <a:gd name="connsiteY6" fmla="*/ 454097 h 555730"/>
                  <a:gd name="connsiteX7" fmla="*/ 54148 w 127355"/>
                  <a:gd name="connsiteY7" fmla="*/ 555697 h 555730"/>
                  <a:gd name="connsiteX8" fmla="*/ 28748 w 127355"/>
                  <a:gd name="connsiteY8" fmla="*/ 463622 h 555730"/>
                  <a:gd name="connsiteX9" fmla="*/ 9698 w 127355"/>
                  <a:gd name="connsiteY9" fmla="*/ 320747 h 555730"/>
                  <a:gd name="connsiteX10" fmla="*/ 50973 w 127355"/>
                  <a:gd name="connsiteY10" fmla="*/ 187397 h 555730"/>
                  <a:gd name="connsiteX11" fmla="*/ 35098 w 127355"/>
                  <a:gd name="connsiteY11" fmla="*/ 206447 h 555730"/>
                  <a:gd name="connsiteX12" fmla="*/ 127173 w 127355"/>
                  <a:gd name="connsiteY12" fmla="*/ 72 h 555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27355" h="555730">
                    <a:moveTo>
                      <a:pt x="127173" y="72"/>
                    </a:moveTo>
                    <a:cubicBezTo>
                      <a:pt x="122411" y="4305"/>
                      <a:pt x="23985" y="189514"/>
                      <a:pt x="6523" y="231847"/>
                    </a:cubicBezTo>
                    <a:cubicBezTo>
                      <a:pt x="-10939" y="274180"/>
                      <a:pt x="23456" y="240843"/>
                      <a:pt x="22398" y="254072"/>
                    </a:cubicBezTo>
                    <a:cubicBezTo>
                      <a:pt x="21340" y="267301"/>
                      <a:pt x="1231" y="297464"/>
                      <a:pt x="173" y="311222"/>
                    </a:cubicBezTo>
                    <a:cubicBezTo>
                      <a:pt x="-885" y="324980"/>
                      <a:pt x="16048" y="320747"/>
                      <a:pt x="16048" y="336622"/>
                    </a:cubicBezTo>
                    <a:cubicBezTo>
                      <a:pt x="16048" y="352497"/>
                      <a:pt x="-1944" y="386893"/>
                      <a:pt x="173" y="406472"/>
                    </a:cubicBezTo>
                    <a:cubicBezTo>
                      <a:pt x="2290" y="426051"/>
                      <a:pt x="19752" y="429226"/>
                      <a:pt x="28748" y="454097"/>
                    </a:cubicBezTo>
                    <a:cubicBezTo>
                      <a:pt x="37744" y="478968"/>
                      <a:pt x="54148" y="554110"/>
                      <a:pt x="54148" y="555697"/>
                    </a:cubicBezTo>
                    <a:cubicBezTo>
                      <a:pt x="54148" y="557284"/>
                      <a:pt x="36156" y="502780"/>
                      <a:pt x="28748" y="463622"/>
                    </a:cubicBezTo>
                    <a:cubicBezTo>
                      <a:pt x="21340" y="424464"/>
                      <a:pt x="5994" y="366784"/>
                      <a:pt x="9698" y="320747"/>
                    </a:cubicBezTo>
                    <a:cubicBezTo>
                      <a:pt x="13402" y="274710"/>
                      <a:pt x="46740" y="206447"/>
                      <a:pt x="50973" y="187397"/>
                    </a:cubicBezTo>
                    <a:cubicBezTo>
                      <a:pt x="55206" y="168347"/>
                      <a:pt x="28219" y="235551"/>
                      <a:pt x="35098" y="206447"/>
                    </a:cubicBezTo>
                    <a:cubicBezTo>
                      <a:pt x="41977" y="177343"/>
                      <a:pt x="131935" y="-4161"/>
                      <a:pt x="127173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2" name="フリーフォーム 761">
                <a:extLst>
                  <a:ext uri="{FF2B5EF4-FFF2-40B4-BE49-F238E27FC236}">
                    <a16:creationId xmlns:a16="http://schemas.microsoft.com/office/drawing/2014/main" id="{008C6FF7-5570-CAFF-B5C0-788C9314251E}"/>
                  </a:ext>
                </a:extLst>
              </p:cNvPr>
              <p:cNvSpPr/>
              <p:nvPr/>
            </p:nvSpPr>
            <p:spPr>
              <a:xfrm>
                <a:off x="4524365" y="8409256"/>
                <a:ext cx="111572" cy="468913"/>
              </a:xfrm>
              <a:custGeom>
                <a:avLst/>
                <a:gdLst>
                  <a:gd name="connsiteX0" fmla="*/ 22235 w 111572"/>
                  <a:gd name="connsiteY0" fmla="*/ 4494 h 468913"/>
                  <a:gd name="connsiteX1" fmla="*/ 10 w 111572"/>
                  <a:gd name="connsiteY1" fmla="*/ 182294 h 468913"/>
                  <a:gd name="connsiteX2" fmla="*/ 25410 w 111572"/>
                  <a:gd name="connsiteY2" fmla="*/ 223569 h 468913"/>
                  <a:gd name="connsiteX3" fmla="*/ 6360 w 111572"/>
                  <a:gd name="connsiteY3" fmla="*/ 290244 h 468913"/>
                  <a:gd name="connsiteX4" fmla="*/ 34935 w 111572"/>
                  <a:gd name="connsiteY4" fmla="*/ 353744 h 468913"/>
                  <a:gd name="connsiteX5" fmla="*/ 22235 w 111572"/>
                  <a:gd name="connsiteY5" fmla="*/ 350569 h 468913"/>
                  <a:gd name="connsiteX6" fmla="*/ 73035 w 111572"/>
                  <a:gd name="connsiteY6" fmla="*/ 414069 h 468913"/>
                  <a:gd name="connsiteX7" fmla="*/ 111135 w 111572"/>
                  <a:gd name="connsiteY7" fmla="*/ 468044 h 468913"/>
                  <a:gd name="connsiteX8" fmla="*/ 47635 w 111572"/>
                  <a:gd name="connsiteY8" fmla="*/ 369619 h 468913"/>
                  <a:gd name="connsiteX9" fmla="*/ 25410 w 111572"/>
                  <a:gd name="connsiteY9" fmla="*/ 271194 h 468913"/>
                  <a:gd name="connsiteX10" fmla="*/ 34935 w 111572"/>
                  <a:gd name="connsiteY10" fmla="*/ 169594 h 468913"/>
                  <a:gd name="connsiteX11" fmla="*/ 63510 w 111572"/>
                  <a:gd name="connsiteY11" fmla="*/ 58469 h 468913"/>
                  <a:gd name="connsiteX12" fmla="*/ 41285 w 111572"/>
                  <a:gd name="connsiteY12" fmla="*/ 134669 h 468913"/>
                  <a:gd name="connsiteX13" fmla="*/ 25410 w 111572"/>
                  <a:gd name="connsiteY13" fmla="*/ 77519 h 468913"/>
                  <a:gd name="connsiteX14" fmla="*/ 22235 w 111572"/>
                  <a:gd name="connsiteY14" fmla="*/ 55294 h 468913"/>
                  <a:gd name="connsiteX15" fmla="*/ 22235 w 111572"/>
                  <a:gd name="connsiteY15" fmla="*/ 4494 h 468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11572" h="468913">
                    <a:moveTo>
                      <a:pt x="22235" y="4494"/>
                    </a:moveTo>
                    <a:cubicBezTo>
                      <a:pt x="18531" y="25661"/>
                      <a:pt x="-519" y="145782"/>
                      <a:pt x="10" y="182294"/>
                    </a:cubicBezTo>
                    <a:cubicBezTo>
                      <a:pt x="539" y="218806"/>
                      <a:pt x="24352" y="205578"/>
                      <a:pt x="25410" y="223569"/>
                    </a:cubicBezTo>
                    <a:cubicBezTo>
                      <a:pt x="26468" y="241560"/>
                      <a:pt x="4773" y="268548"/>
                      <a:pt x="6360" y="290244"/>
                    </a:cubicBezTo>
                    <a:cubicBezTo>
                      <a:pt x="7947" y="311940"/>
                      <a:pt x="32289" y="343690"/>
                      <a:pt x="34935" y="353744"/>
                    </a:cubicBezTo>
                    <a:cubicBezTo>
                      <a:pt x="37581" y="363798"/>
                      <a:pt x="15885" y="340515"/>
                      <a:pt x="22235" y="350569"/>
                    </a:cubicBezTo>
                    <a:cubicBezTo>
                      <a:pt x="28585" y="360623"/>
                      <a:pt x="58218" y="394490"/>
                      <a:pt x="73035" y="414069"/>
                    </a:cubicBezTo>
                    <a:cubicBezTo>
                      <a:pt x="87852" y="433648"/>
                      <a:pt x="115368" y="475452"/>
                      <a:pt x="111135" y="468044"/>
                    </a:cubicBezTo>
                    <a:cubicBezTo>
                      <a:pt x="106902" y="460636"/>
                      <a:pt x="61923" y="402427"/>
                      <a:pt x="47635" y="369619"/>
                    </a:cubicBezTo>
                    <a:cubicBezTo>
                      <a:pt x="33348" y="336811"/>
                      <a:pt x="27527" y="304531"/>
                      <a:pt x="25410" y="271194"/>
                    </a:cubicBezTo>
                    <a:cubicBezTo>
                      <a:pt x="23293" y="237857"/>
                      <a:pt x="28585" y="205048"/>
                      <a:pt x="34935" y="169594"/>
                    </a:cubicBezTo>
                    <a:cubicBezTo>
                      <a:pt x="41285" y="134140"/>
                      <a:pt x="62452" y="64290"/>
                      <a:pt x="63510" y="58469"/>
                    </a:cubicBezTo>
                    <a:cubicBezTo>
                      <a:pt x="64568" y="52648"/>
                      <a:pt x="47635" y="131494"/>
                      <a:pt x="41285" y="134669"/>
                    </a:cubicBezTo>
                    <a:cubicBezTo>
                      <a:pt x="34935" y="137844"/>
                      <a:pt x="28585" y="90748"/>
                      <a:pt x="25410" y="77519"/>
                    </a:cubicBezTo>
                    <a:cubicBezTo>
                      <a:pt x="22235" y="64290"/>
                      <a:pt x="21706" y="67465"/>
                      <a:pt x="22235" y="55294"/>
                    </a:cubicBezTo>
                    <a:cubicBezTo>
                      <a:pt x="22764" y="43123"/>
                      <a:pt x="25939" y="-16673"/>
                      <a:pt x="22235" y="44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3" name="フリーフォーム 762">
                <a:extLst>
                  <a:ext uri="{FF2B5EF4-FFF2-40B4-BE49-F238E27FC236}">
                    <a16:creationId xmlns:a16="http://schemas.microsoft.com/office/drawing/2014/main" id="{2AB3B28A-83EA-0A80-EF49-98BBFD214AC5}"/>
                  </a:ext>
                </a:extLst>
              </p:cNvPr>
              <p:cNvSpPr/>
              <p:nvPr/>
            </p:nvSpPr>
            <p:spPr>
              <a:xfrm>
                <a:off x="4581409" y="8418626"/>
                <a:ext cx="165445" cy="440349"/>
              </a:xfrm>
              <a:custGeom>
                <a:avLst/>
                <a:gdLst>
                  <a:gd name="connsiteX0" fmla="*/ 165216 w 165445"/>
                  <a:gd name="connsiteY0" fmla="*/ 4649 h 440349"/>
                  <a:gd name="connsiteX1" fmla="*/ 76316 w 165445"/>
                  <a:gd name="connsiteY1" fmla="*/ 153874 h 440349"/>
                  <a:gd name="connsiteX2" fmla="*/ 89016 w 165445"/>
                  <a:gd name="connsiteY2" fmla="*/ 204674 h 440349"/>
                  <a:gd name="connsiteX3" fmla="*/ 116 w 165445"/>
                  <a:gd name="connsiteY3" fmla="*/ 144349 h 440349"/>
                  <a:gd name="connsiteX4" fmla="*/ 69966 w 165445"/>
                  <a:gd name="connsiteY4" fmla="*/ 198324 h 440349"/>
                  <a:gd name="connsiteX5" fmla="*/ 63616 w 165445"/>
                  <a:gd name="connsiteY5" fmla="*/ 293574 h 440349"/>
                  <a:gd name="connsiteX6" fmla="*/ 25516 w 165445"/>
                  <a:gd name="connsiteY6" fmla="*/ 271349 h 440349"/>
                  <a:gd name="connsiteX7" fmla="*/ 57266 w 165445"/>
                  <a:gd name="connsiteY7" fmla="*/ 290399 h 440349"/>
                  <a:gd name="connsiteX8" fmla="*/ 60441 w 165445"/>
                  <a:gd name="connsiteY8" fmla="*/ 363424 h 440349"/>
                  <a:gd name="connsiteX9" fmla="*/ 54091 w 165445"/>
                  <a:gd name="connsiteY9" fmla="*/ 439624 h 440349"/>
                  <a:gd name="connsiteX10" fmla="*/ 66791 w 165445"/>
                  <a:gd name="connsiteY10" fmla="*/ 315799 h 440349"/>
                  <a:gd name="connsiteX11" fmla="*/ 69966 w 165445"/>
                  <a:gd name="connsiteY11" fmla="*/ 236424 h 440349"/>
                  <a:gd name="connsiteX12" fmla="*/ 35041 w 165445"/>
                  <a:gd name="connsiteY12" fmla="*/ 150699 h 440349"/>
                  <a:gd name="connsiteX13" fmla="*/ 57266 w 165445"/>
                  <a:gd name="connsiteY13" fmla="*/ 150699 h 440349"/>
                  <a:gd name="connsiteX14" fmla="*/ 63616 w 165445"/>
                  <a:gd name="connsiteY14" fmla="*/ 20524 h 440349"/>
                  <a:gd name="connsiteX15" fmla="*/ 92191 w 165445"/>
                  <a:gd name="connsiteY15" fmla="*/ 96724 h 440349"/>
                  <a:gd name="connsiteX16" fmla="*/ 101716 w 165445"/>
                  <a:gd name="connsiteY16" fmla="*/ 42749 h 440349"/>
                  <a:gd name="connsiteX17" fmla="*/ 165216 w 165445"/>
                  <a:gd name="connsiteY17" fmla="*/ 4649 h 440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5445" h="440349">
                    <a:moveTo>
                      <a:pt x="165216" y="4649"/>
                    </a:moveTo>
                    <a:cubicBezTo>
                      <a:pt x="160983" y="23170"/>
                      <a:pt x="89016" y="120537"/>
                      <a:pt x="76316" y="153874"/>
                    </a:cubicBezTo>
                    <a:cubicBezTo>
                      <a:pt x="63616" y="187212"/>
                      <a:pt x="101716" y="206261"/>
                      <a:pt x="89016" y="204674"/>
                    </a:cubicBezTo>
                    <a:cubicBezTo>
                      <a:pt x="76316" y="203087"/>
                      <a:pt x="3291" y="145407"/>
                      <a:pt x="116" y="144349"/>
                    </a:cubicBezTo>
                    <a:cubicBezTo>
                      <a:pt x="-3059" y="143291"/>
                      <a:pt x="59383" y="173453"/>
                      <a:pt x="69966" y="198324"/>
                    </a:cubicBezTo>
                    <a:cubicBezTo>
                      <a:pt x="80549" y="223195"/>
                      <a:pt x="71024" y="281403"/>
                      <a:pt x="63616" y="293574"/>
                    </a:cubicBezTo>
                    <a:cubicBezTo>
                      <a:pt x="56208" y="305745"/>
                      <a:pt x="26574" y="271878"/>
                      <a:pt x="25516" y="271349"/>
                    </a:cubicBezTo>
                    <a:cubicBezTo>
                      <a:pt x="24458" y="270820"/>
                      <a:pt x="51445" y="275053"/>
                      <a:pt x="57266" y="290399"/>
                    </a:cubicBezTo>
                    <a:cubicBezTo>
                      <a:pt x="63087" y="305745"/>
                      <a:pt x="60970" y="338553"/>
                      <a:pt x="60441" y="363424"/>
                    </a:cubicBezTo>
                    <a:cubicBezTo>
                      <a:pt x="59912" y="388295"/>
                      <a:pt x="53033" y="447561"/>
                      <a:pt x="54091" y="439624"/>
                    </a:cubicBezTo>
                    <a:cubicBezTo>
                      <a:pt x="55149" y="431687"/>
                      <a:pt x="64145" y="349666"/>
                      <a:pt x="66791" y="315799"/>
                    </a:cubicBezTo>
                    <a:cubicBezTo>
                      <a:pt x="69437" y="281932"/>
                      <a:pt x="75258" y="263941"/>
                      <a:pt x="69966" y="236424"/>
                    </a:cubicBezTo>
                    <a:cubicBezTo>
                      <a:pt x="64674" y="208907"/>
                      <a:pt x="37158" y="164987"/>
                      <a:pt x="35041" y="150699"/>
                    </a:cubicBezTo>
                    <a:cubicBezTo>
                      <a:pt x="32924" y="136412"/>
                      <a:pt x="52504" y="172395"/>
                      <a:pt x="57266" y="150699"/>
                    </a:cubicBezTo>
                    <a:cubicBezTo>
                      <a:pt x="62028" y="129003"/>
                      <a:pt x="57795" y="29520"/>
                      <a:pt x="63616" y="20524"/>
                    </a:cubicBezTo>
                    <a:cubicBezTo>
                      <a:pt x="69437" y="11528"/>
                      <a:pt x="85841" y="93020"/>
                      <a:pt x="92191" y="96724"/>
                    </a:cubicBezTo>
                    <a:cubicBezTo>
                      <a:pt x="98541" y="100428"/>
                      <a:pt x="89545" y="57566"/>
                      <a:pt x="101716" y="42749"/>
                    </a:cubicBezTo>
                    <a:cubicBezTo>
                      <a:pt x="113887" y="27932"/>
                      <a:pt x="169449" y="-13872"/>
                      <a:pt x="165216" y="4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4" name="フリーフォーム 763">
                <a:extLst>
                  <a:ext uri="{FF2B5EF4-FFF2-40B4-BE49-F238E27FC236}">
                    <a16:creationId xmlns:a16="http://schemas.microsoft.com/office/drawing/2014/main" id="{F5F8A58C-279B-3AFA-CA94-32C8FA64EA34}"/>
                  </a:ext>
                </a:extLst>
              </p:cNvPr>
              <p:cNvSpPr/>
              <p:nvPr/>
            </p:nvSpPr>
            <p:spPr>
              <a:xfrm>
                <a:off x="4704896" y="8403850"/>
                <a:ext cx="197382" cy="518018"/>
              </a:xfrm>
              <a:custGeom>
                <a:avLst/>
                <a:gdLst>
                  <a:gd name="connsiteX0" fmla="*/ 57604 w 197382"/>
                  <a:gd name="connsiteY0" fmla="*/ 3550 h 518018"/>
                  <a:gd name="connsiteX1" fmla="*/ 16329 w 197382"/>
                  <a:gd name="connsiteY1" fmla="*/ 279775 h 518018"/>
                  <a:gd name="connsiteX2" fmla="*/ 25854 w 197382"/>
                  <a:gd name="connsiteY2" fmla="*/ 270250 h 518018"/>
                  <a:gd name="connsiteX3" fmla="*/ 19504 w 197382"/>
                  <a:gd name="connsiteY3" fmla="*/ 321050 h 518018"/>
                  <a:gd name="connsiteX4" fmla="*/ 6804 w 197382"/>
                  <a:gd name="connsiteY4" fmla="*/ 327400 h 518018"/>
                  <a:gd name="connsiteX5" fmla="*/ 57604 w 197382"/>
                  <a:gd name="connsiteY5" fmla="*/ 381375 h 518018"/>
                  <a:gd name="connsiteX6" fmla="*/ 41729 w 197382"/>
                  <a:gd name="connsiteY6" fmla="*/ 435350 h 518018"/>
                  <a:gd name="connsiteX7" fmla="*/ 111579 w 197382"/>
                  <a:gd name="connsiteY7" fmla="*/ 479800 h 518018"/>
                  <a:gd name="connsiteX8" fmla="*/ 57604 w 197382"/>
                  <a:gd name="connsiteY8" fmla="*/ 438525 h 518018"/>
                  <a:gd name="connsiteX9" fmla="*/ 197304 w 197382"/>
                  <a:gd name="connsiteY9" fmla="*/ 517900 h 518018"/>
                  <a:gd name="connsiteX10" fmla="*/ 76654 w 197382"/>
                  <a:gd name="connsiteY10" fmla="*/ 454400 h 518018"/>
                  <a:gd name="connsiteX11" fmla="*/ 19504 w 197382"/>
                  <a:gd name="connsiteY11" fmla="*/ 375025 h 518018"/>
                  <a:gd name="connsiteX12" fmla="*/ 454 w 197382"/>
                  <a:gd name="connsiteY12" fmla="*/ 222625 h 518018"/>
                  <a:gd name="connsiteX13" fmla="*/ 6804 w 197382"/>
                  <a:gd name="connsiteY13" fmla="*/ 228975 h 518018"/>
                  <a:gd name="connsiteX14" fmla="*/ 16329 w 197382"/>
                  <a:gd name="connsiteY14" fmla="*/ 101975 h 518018"/>
                  <a:gd name="connsiteX15" fmla="*/ 22679 w 197382"/>
                  <a:gd name="connsiteY15" fmla="*/ 121025 h 518018"/>
                  <a:gd name="connsiteX16" fmla="*/ 57604 w 197382"/>
                  <a:gd name="connsiteY16" fmla="*/ 3550 h 518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97382" h="518018">
                    <a:moveTo>
                      <a:pt x="57604" y="3550"/>
                    </a:moveTo>
                    <a:cubicBezTo>
                      <a:pt x="56546" y="30008"/>
                      <a:pt x="21621" y="235325"/>
                      <a:pt x="16329" y="279775"/>
                    </a:cubicBezTo>
                    <a:cubicBezTo>
                      <a:pt x="11037" y="324225"/>
                      <a:pt x="25325" y="263371"/>
                      <a:pt x="25854" y="270250"/>
                    </a:cubicBezTo>
                    <a:cubicBezTo>
                      <a:pt x="26383" y="277129"/>
                      <a:pt x="22679" y="311525"/>
                      <a:pt x="19504" y="321050"/>
                    </a:cubicBezTo>
                    <a:cubicBezTo>
                      <a:pt x="16329" y="330575"/>
                      <a:pt x="454" y="317346"/>
                      <a:pt x="6804" y="327400"/>
                    </a:cubicBezTo>
                    <a:cubicBezTo>
                      <a:pt x="13154" y="337454"/>
                      <a:pt x="51783" y="363383"/>
                      <a:pt x="57604" y="381375"/>
                    </a:cubicBezTo>
                    <a:cubicBezTo>
                      <a:pt x="63425" y="399367"/>
                      <a:pt x="32733" y="418946"/>
                      <a:pt x="41729" y="435350"/>
                    </a:cubicBezTo>
                    <a:cubicBezTo>
                      <a:pt x="50725" y="451754"/>
                      <a:pt x="108933" y="479271"/>
                      <a:pt x="111579" y="479800"/>
                    </a:cubicBezTo>
                    <a:cubicBezTo>
                      <a:pt x="114225" y="480329"/>
                      <a:pt x="43316" y="432175"/>
                      <a:pt x="57604" y="438525"/>
                    </a:cubicBezTo>
                    <a:cubicBezTo>
                      <a:pt x="71892" y="444875"/>
                      <a:pt x="194129" y="515254"/>
                      <a:pt x="197304" y="517900"/>
                    </a:cubicBezTo>
                    <a:cubicBezTo>
                      <a:pt x="200479" y="520546"/>
                      <a:pt x="106287" y="478212"/>
                      <a:pt x="76654" y="454400"/>
                    </a:cubicBezTo>
                    <a:cubicBezTo>
                      <a:pt x="47021" y="430588"/>
                      <a:pt x="32204" y="413654"/>
                      <a:pt x="19504" y="375025"/>
                    </a:cubicBezTo>
                    <a:cubicBezTo>
                      <a:pt x="6804" y="336396"/>
                      <a:pt x="2571" y="246967"/>
                      <a:pt x="454" y="222625"/>
                    </a:cubicBezTo>
                    <a:cubicBezTo>
                      <a:pt x="-1663" y="198283"/>
                      <a:pt x="4158" y="249083"/>
                      <a:pt x="6804" y="228975"/>
                    </a:cubicBezTo>
                    <a:cubicBezTo>
                      <a:pt x="9450" y="208867"/>
                      <a:pt x="13683" y="119967"/>
                      <a:pt x="16329" y="101975"/>
                    </a:cubicBezTo>
                    <a:cubicBezTo>
                      <a:pt x="18975" y="83983"/>
                      <a:pt x="18975" y="135312"/>
                      <a:pt x="22679" y="121025"/>
                    </a:cubicBezTo>
                    <a:cubicBezTo>
                      <a:pt x="26383" y="106738"/>
                      <a:pt x="58662" y="-22908"/>
                      <a:pt x="57604" y="35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5" name="フリーフォーム 764">
                <a:extLst>
                  <a:ext uri="{FF2B5EF4-FFF2-40B4-BE49-F238E27FC236}">
                    <a16:creationId xmlns:a16="http://schemas.microsoft.com/office/drawing/2014/main" id="{05B30B46-F02C-2F14-6CA2-ED07246598B4}"/>
                  </a:ext>
                </a:extLst>
              </p:cNvPr>
              <p:cNvSpPr/>
              <p:nvPr/>
            </p:nvSpPr>
            <p:spPr>
              <a:xfrm>
                <a:off x="4749789" y="8426418"/>
                <a:ext cx="169811" cy="470660"/>
              </a:xfrm>
              <a:custGeom>
                <a:avLst/>
                <a:gdLst>
                  <a:gd name="connsiteX0" fmla="*/ 104786 w 169811"/>
                  <a:gd name="connsiteY0" fmla="*/ 3207 h 470660"/>
                  <a:gd name="connsiteX1" fmla="*/ 79386 w 169811"/>
                  <a:gd name="connsiteY1" fmla="*/ 260382 h 470660"/>
                  <a:gd name="connsiteX2" fmla="*/ 15886 w 169811"/>
                  <a:gd name="connsiteY2" fmla="*/ 254032 h 470660"/>
                  <a:gd name="connsiteX3" fmla="*/ 82561 w 169811"/>
                  <a:gd name="connsiteY3" fmla="*/ 279432 h 470660"/>
                  <a:gd name="connsiteX4" fmla="*/ 50811 w 169811"/>
                  <a:gd name="connsiteY4" fmla="*/ 295307 h 470660"/>
                  <a:gd name="connsiteX5" fmla="*/ 104786 w 169811"/>
                  <a:gd name="connsiteY5" fmla="*/ 358807 h 470660"/>
                  <a:gd name="connsiteX6" fmla="*/ 11 w 169811"/>
                  <a:gd name="connsiteY6" fmla="*/ 355632 h 470660"/>
                  <a:gd name="connsiteX7" fmla="*/ 98436 w 169811"/>
                  <a:gd name="connsiteY7" fmla="*/ 361982 h 470660"/>
                  <a:gd name="connsiteX8" fmla="*/ 168286 w 169811"/>
                  <a:gd name="connsiteY8" fmla="*/ 441357 h 470660"/>
                  <a:gd name="connsiteX9" fmla="*/ 146061 w 169811"/>
                  <a:gd name="connsiteY9" fmla="*/ 469932 h 470660"/>
                  <a:gd name="connsiteX10" fmla="*/ 139711 w 169811"/>
                  <a:gd name="connsiteY10" fmla="*/ 415957 h 470660"/>
                  <a:gd name="connsiteX11" fmla="*/ 19061 w 169811"/>
                  <a:gd name="connsiteY11" fmla="*/ 361982 h 470660"/>
                  <a:gd name="connsiteX12" fmla="*/ 28586 w 169811"/>
                  <a:gd name="connsiteY12" fmla="*/ 342932 h 470660"/>
                  <a:gd name="connsiteX13" fmla="*/ 53986 w 169811"/>
                  <a:gd name="connsiteY13" fmla="*/ 323882 h 470660"/>
                  <a:gd name="connsiteX14" fmla="*/ 53986 w 169811"/>
                  <a:gd name="connsiteY14" fmla="*/ 209582 h 470660"/>
                  <a:gd name="connsiteX15" fmla="*/ 47636 w 169811"/>
                  <a:gd name="connsiteY15" fmla="*/ 222282 h 470660"/>
                  <a:gd name="connsiteX16" fmla="*/ 73036 w 169811"/>
                  <a:gd name="connsiteY16" fmla="*/ 120682 h 470660"/>
                  <a:gd name="connsiteX17" fmla="*/ 104786 w 169811"/>
                  <a:gd name="connsiteY17" fmla="*/ 3207 h 470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9811" h="470660">
                    <a:moveTo>
                      <a:pt x="104786" y="3207"/>
                    </a:moveTo>
                    <a:cubicBezTo>
                      <a:pt x="105844" y="26490"/>
                      <a:pt x="94203" y="218578"/>
                      <a:pt x="79386" y="260382"/>
                    </a:cubicBezTo>
                    <a:cubicBezTo>
                      <a:pt x="64569" y="302186"/>
                      <a:pt x="15357" y="250857"/>
                      <a:pt x="15886" y="254032"/>
                    </a:cubicBezTo>
                    <a:cubicBezTo>
                      <a:pt x="16415" y="257207"/>
                      <a:pt x="76740" y="272553"/>
                      <a:pt x="82561" y="279432"/>
                    </a:cubicBezTo>
                    <a:cubicBezTo>
                      <a:pt x="88382" y="286311"/>
                      <a:pt x="47107" y="282078"/>
                      <a:pt x="50811" y="295307"/>
                    </a:cubicBezTo>
                    <a:cubicBezTo>
                      <a:pt x="54515" y="308536"/>
                      <a:pt x="113253" y="348753"/>
                      <a:pt x="104786" y="358807"/>
                    </a:cubicBezTo>
                    <a:cubicBezTo>
                      <a:pt x="96319" y="368861"/>
                      <a:pt x="1069" y="355103"/>
                      <a:pt x="11" y="355632"/>
                    </a:cubicBezTo>
                    <a:cubicBezTo>
                      <a:pt x="-1047" y="356161"/>
                      <a:pt x="70390" y="347695"/>
                      <a:pt x="98436" y="361982"/>
                    </a:cubicBezTo>
                    <a:cubicBezTo>
                      <a:pt x="126482" y="376270"/>
                      <a:pt x="160349" y="423365"/>
                      <a:pt x="168286" y="441357"/>
                    </a:cubicBezTo>
                    <a:cubicBezTo>
                      <a:pt x="176224" y="459349"/>
                      <a:pt x="150823" y="474165"/>
                      <a:pt x="146061" y="469932"/>
                    </a:cubicBezTo>
                    <a:cubicBezTo>
                      <a:pt x="141299" y="465699"/>
                      <a:pt x="160878" y="433949"/>
                      <a:pt x="139711" y="415957"/>
                    </a:cubicBezTo>
                    <a:cubicBezTo>
                      <a:pt x="118544" y="397965"/>
                      <a:pt x="37582" y="374153"/>
                      <a:pt x="19061" y="361982"/>
                    </a:cubicBezTo>
                    <a:cubicBezTo>
                      <a:pt x="540" y="349811"/>
                      <a:pt x="22765" y="349282"/>
                      <a:pt x="28586" y="342932"/>
                    </a:cubicBezTo>
                    <a:cubicBezTo>
                      <a:pt x="34407" y="336582"/>
                      <a:pt x="49753" y="346107"/>
                      <a:pt x="53986" y="323882"/>
                    </a:cubicBezTo>
                    <a:cubicBezTo>
                      <a:pt x="58219" y="301657"/>
                      <a:pt x="55044" y="226515"/>
                      <a:pt x="53986" y="209582"/>
                    </a:cubicBezTo>
                    <a:cubicBezTo>
                      <a:pt x="52928" y="192649"/>
                      <a:pt x="44461" y="237099"/>
                      <a:pt x="47636" y="222282"/>
                    </a:cubicBezTo>
                    <a:cubicBezTo>
                      <a:pt x="50811" y="207465"/>
                      <a:pt x="63511" y="151374"/>
                      <a:pt x="73036" y="120682"/>
                    </a:cubicBezTo>
                    <a:cubicBezTo>
                      <a:pt x="82561" y="89990"/>
                      <a:pt x="103728" y="-20076"/>
                      <a:pt x="104786" y="3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6" name="フリーフォーム 765">
                <a:extLst>
                  <a:ext uri="{FF2B5EF4-FFF2-40B4-BE49-F238E27FC236}">
                    <a16:creationId xmlns:a16="http://schemas.microsoft.com/office/drawing/2014/main" id="{71FB1C48-5FBF-0A3A-E4DB-CCB64E30E799}"/>
                  </a:ext>
                </a:extLst>
              </p:cNvPr>
              <p:cNvSpPr/>
              <p:nvPr/>
            </p:nvSpPr>
            <p:spPr>
              <a:xfrm>
                <a:off x="4761523" y="8400065"/>
                <a:ext cx="380361" cy="423719"/>
              </a:xfrm>
              <a:custGeom>
                <a:avLst/>
                <a:gdLst>
                  <a:gd name="connsiteX0" fmla="*/ 977 w 380361"/>
                  <a:gd name="connsiteY0" fmla="*/ 985 h 423719"/>
                  <a:gd name="connsiteX1" fmla="*/ 121627 w 380361"/>
                  <a:gd name="connsiteY1" fmla="*/ 207360 h 423719"/>
                  <a:gd name="connsiteX2" fmla="*/ 108927 w 380361"/>
                  <a:gd name="connsiteY2" fmla="*/ 261335 h 423719"/>
                  <a:gd name="connsiteX3" fmla="*/ 147027 w 380361"/>
                  <a:gd name="connsiteY3" fmla="*/ 302610 h 423719"/>
                  <a:gd name="connsiteX4" fmla="*/ 102577 w 380361"/>
                  <a:gd name="connsiteY4" fmla="*/ 312135 h 423719"/>
                  <a:gd name="connsiteX5" fmla="*/ 216877 w 380361"/>
                  <a:gd name="connsiteY5" fmla="*/ 378810 h 423719"/>
                  <a:gd name="connsiteX6" fmla="*/ 175602 w 380361"/>
                  <a:gd name="connsiteY6" fmla="*/ 407385 h 423719"/>
                  <a:gd name="connsiteX7" fmla="*/ 283552 w 380361"/>
                  <a:gd name="connsiteY7" fmla="*/ 413735 h 423719"/>
                  <a:gd name="connsiteX8" fmla="*/ 172427 w 380361"/>
                  <a:gd name="connsiteY8" fmla="*/ 423260 h 423719"/>
                  <a:gd name="connsiteX9" fmla="*/ 378802 w 380361"/>
                  <a:gd name="connsiteY9" fmla="*/ 397860 h 423719"/>
                  <a:gd name="connsiteX10" fmla="*/ 261327 w 380361"/>
                  <a:gd name="connsiteY10" fmla="*/ 388335 h 423719"/>
                  <a:gd name="connsiteX11" fmla="*/ 153377 w 380361"/>
                  <a:gd name="connsiteY11" fmla="*/ 366110 h 423719"/>
                  <a:gd name="connsiteX12" fmla="*/ 140677 w 380361"/>
                  <a:gd name="connsiteY12" fmla="*/ 267685 h 423719"/>
                  <a:gd name="connsiteX13" fmla="*/ 93052 w 380361"/>
                  <a:gd name="connsiteY13" fmla="*/ 191485 h 423719"/>
                  <a:gd name="connsiteX14" fmla="*/ 70827 w 380361"/>
                  <a:gd name="connsiteY14" fmla="*/ 150210 h 423719"/>
                  <a:gd name="connsiteX15" fmla="*/ 64477 w 380361"/>
                  <a:gd name="connsiteY15" fmla="*/ 131160 h 423719"/>
                  <a:gd name="connsiteX16" fmla="*/ 977 w 380361"/>
                  <a:gd name="connsiteY16" fmla="*/ 985 h 423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80361" h="423719">
                    <a:moveTo>
                      <a:pt x="977" y="985"/>
                    </a:moveTo>
                    <a:cubicBezTo>
                      <a:pt x="10502" y="13685"/>
                      <a:pt x="103635" y="163968"/>
                      <a:pt x="121627" y="207360"/>
                    </a:cubicBezTo>
                    <a:cubicBezTo>
                      <a:pt x="139619" y="250752"/>
                      <a:pt x="104694" y="245460"/>
                      <a:pt x="108927" y="261335"/>
                    </a:cubicBezTo>
                    <a:cubicBezTo>
                      <a:pt x="113160" y="277210"/>
                      <a:pt x="148085" y="294143"/>
                      <a:pt x="147027" y="302610"/>
                    </a:cubicBezTo>
                    <a:cubicBezTo>
                      <a:pt x="145969" y="311077"/>
                      <a:pt x="90935" y="299435"/>
                      <a:pt x="102577" y="312135"/>
                    </a:cubicBezTo>
                    <a:cubicBezTo>
                      <a:pt x="114219" y="324835"/>
                      <a:pt x="204706" y="362935"/>
                      <a:pt x="216877" y="378810"/>
                    </a:cubicBezTo>
                    <a:cubicBezTo>
                      <a:pt x="229048" y="394685"/>
                      <a:pt x="164490" y="401564"/>
                      <a:pt x="175602" y="407385"/>
                    </a:cubicBezTo>
                    <a:cubicBezTo>
                      <a:pt x="186714" y="413206"/>
                      <a:pt x="284081" y="411089"/>
                      <a:pt x="283552" y="413735"/>
                    </a:cubicBezTo>
                    <a:cubicBezTo>
                      <a:pt x="283023" y="416381"/>
                      <a:pt x="156552" y="425906"/>
                      <a:pt x="172427" y="423260"/>
                    </a:cubicBezTo>
                    <a:cubicBezTo>
                      <a:pt x="188302" y="420614"/>
                      <a:pt x="363985" y="403681"/>
                      <a:pt x="378802" y="397860"/>
                    </a:cubicBezTo>
                    <a:cubicBezTo>
                      <a:pt x="393619" y="392039"/>
                      <a:pt x="298898" y="393627"/>
                      <a:pt x="261327" y="388335"/>
                    </a:cubicBezTo>
                    <a:cubicBezTo>
                      <a:pt x="223756" y="383043"/>
                      <a:pt x="173485" y="386218"/>
                      <a:pt x="153377" y="366110"/>
                    </a:cubicBezTo>
                    <a:cubicBezTo>
                      <a:pt x="133269" y="346002"/>
                      <a:pt x="150731" y="296789"/>
                      <a:pt x="140677" y="267685"/>
                    </a:cubicBezTo>
                    <a:cubicBezTo>
                      <a:pt x="130623" y="238581"/>
                      <a:pt x="104694" y="211064"/>
                      <a:pt x="93052" y="191485"/>
                    </a:cubicBezTo>
                    <a:cubicBezTo>
                      <a:pt x="81410" y="171906"/>
                      <a:pt x="75590" y="160264"/>
                      <a:pt x="70827" y="150210"/>
                    </a:cubicBezTo>
                    <a:cubicBezTo>
                      <a:pt x="66065" y="140156"/>
                      <a:pt x="74531" y="160264"/>
                      <a:pt x="64477" y="131160"/>
                    </a:cubicBezTo>
                    <a:cubicBezTo>
                      <a:pt x="54423" y="102056"/>
                      <a:pt x="-8548" y="-11715"/>
                      <a:pt x="977" y="9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7" name="フリーフォーム 766">
                <a:extLst>
                  <a:ext uri="{FF2B5EF4-FFF2-40B4-BE49-F238E27FC236}">
                    <a16:creationId xmlns:a16="http://schemas.microsoft.com/office/drawing/2014/main" id="{E683F089-4813-16A3-8558-DEC5D9681384}"/>
                  </a:ext>
                </a:extLst>
              </p:cNvPr>
              <p:cNvSpPr/>
              <p:nvPr/>
            </p:nvSpPr>
            <p:spPr>
              <a:xfrm>
                <a:off x="4920977" y="8432233"/>
                <a:ext cx="213469" cy="391340"/>
              </a:xfrm>
              <a:custGeom>
                <a:avLst/>
                <a:gdLst>
                  <a:gd name="connsiteX0" fmla="*/ 273 w 213469"/>
                  <a:gd name="connsiteY0" fmla="*/ 567 h 391340"/>
                  <a:gd name="connsiteX1" fmla="*/ 9798 w 213469"/>
                  <a:gd name="connsiteY1" fmla="*/ 178367 h 391340"/>
                  <a:gd name="connsiteX2" fmla="*/ 57423 w 213469"/>
                  <a:gd name="connsiteY2" fmla="*/ 248217 h 391340"/>
                  <a:gd name="connsiteX3" fmla="*/ 3448 w 213469"/>
                  <a:gd name="connsiteY3" fmla="*/ 222817 h 391340"/>
                  <a:gd name="connsiteX4" fmla="*/ 79648 w 213469"/>
                  <a:gd name="connsiteY4" fmla="*/ 279967 h 391340"/>
                  <a:gd name="connsiteX5" fmla="*/ 22498 w 213469"/>
                  <a:gd name="connsiteY5" fmla="*/ 295842 h 391340"/>
                  <a:gd name="connsiteX6" fmla="*/ 124098 w 213469"/>
                  <a:gd name="connsiteY6" fmla="*/ 292667 h 391340"/>
                  <a:gd name="connsiteX7" fmla="*/ 149498 w 213469"/>
                  <a:gd name="connsiteY7" fmla="*/ 314892 h 391340"/>
                  <a:gd name="connsiteX8" fmla="*/ 212998 w 213469"/>
                  <a:gd name="connsiteY8" fmla="*/ 391092 h 391340"/>
                  <a:gd name="connsiteX9" fmla="*/ 171723 w 213469"/>
                  <a:gd name="connsiteY9" fmla="*/ 337117 h 391340"/>
                  <a:gd name="connsiteX10" fmla="*/ 54248 w 213469"/>
                  <a:gd name="connsiteY10" fmla="*/ 276792 h 391340"/>
                  <a:gd name="connsiteX11" fmla="*/ 51073 w 213469"/>
                  <a:gd name="connsiteY11" fmla="*/ 124392 h 391340"/>
                  <a:gd name="connsiteX12" fmla="*/ 41548 w 213469"/>
                  <a:gd name="connsiteY12" fmla="*/ 219642 h 391340"/>
                  <a:gd name="connsiteX13" fmla="*/ 28848 w 213469"/>
                  <a:gd name="connsiteY13" fmla="*/ 92642 h 391340"/>
                  <a:gd name="connsiteX14" fmla="*/ 6623 w 213469"/>
                  <a:gd name="connsiteY14" fmla="*/ 121217 h 391340"/>
                  <a:gd name="connsiteX15" fmla="*/ 273 w 213469"/>
                  <a:gd name="connsiteY15" fmla="*/ 567 h 391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3469" h="391340">
                    <a:moveTo>
                      <a:pt x="273" y="567"/>
                    </a:moveTo>
                    <a:cubicBezTo>
                      <a:pt x="802" y="10092"/>
                      <a:pt x="273" y="137092"/>
                      <a:pt x="9798" y="178367"/>
                    </a:cubicBezTo>
                    <a:cubicBezTo>
                      <a:pt x="19323" y="219642"/>
                      <a:pt x="58481" y="240809"/>
                      <a:pt x="57423" y="248217"/>
                    </a:cubicBezTo>
                    <a:cubicBezTo>
                      <a:pt x="56365" y="255625"/>
                      <a:pt x="-256" y="217525"/>
                      <a:pt x="3448" y="222817"/>
                    </a:cubicBezTo>
                    <a:cubicBezTo>
                      <a:pt x="7152" y="228109"/>
                      <a:pt x="76473" y="267796"/>
                      <a:pt x="79648" y="279967"/>
                    </a:cubicBezTo>
                    <a:cubicBezTo>
                      <a:pt x="82823" y="292138"/>
                      <a:pt x="15090" y="293725"/>
                      <a:pt x="22498" y="295842"/>
                    </a:cubicBezTo>
                    <a:cubicBezTo>
                      <a:pt x="29906" y="297959"/>
                      <a:pt x="102931" y="289492"/>
                      <a:pt x="124098" y="292667"/>
                    </a:cubicBezTo>
                    <a:cubicBezTo>
                      <a:pt x="145265" y="295842"/>
                      <a:pt x="134681" y="298488"/>
                      <a:pt x="149498" y="314892"/>
                    </a:cubicBezTo>
                    <a:cubicBezTo>
                      <a:pt x="164315" y="331296"/>
                      <a:pt x="209294" y="387388"/>
                      <a:pt x="212998" y="391092"/>
                    </a:cubicBezTo>
                    <a:cubicBezTo>
                      <a:pt x="216702" y="394796"/>
                      <a:pt x="198181" y="356167"/>
                      <a:pt x="171723" y="337117"/>
                    </a:cubicBezTo>
                    <a:cubicBezTo>
                      <a:pt x="145265" y="318067"/>
                      <a:pt x="74356" y="312246"/>
                      <a:pt x="54248" y="276792"/>
                    </a:cubicBezTo>
                    <a:cubicBezTo>
                      <a:pt x="34140" y="241338"/>
                      <a:pt x="53190" y="133917"/>
                      <a:pt x="51073" y="124392"/>
                    </a:cubicBezTo>
                    <a:cubicBezTo>
                      <a:pt x="48956" y="114867"/>
                      <a:pt x="45252" y="224934"/>
                      <a:pt x="41548" y="219642"/>
                    </a:cubicBezTo>
                    <a:cubicBezTo>
                      <a:pt x="37844" y="214350"/>
                      <a:pt x="34669" y="109046"/>
                      <a:pt x="28848" y="92642"/>
                    </a:cubicBezTo>
                    <a:cubicBezTo>
                      <a:pt x="23027" y="76238"/>
                      <a:pt x="14031" y="138150"/>
                      <a:pt x="6623" y="121217"/>
                    </a:cubicBezTo>
                    <a:cubicBezTo>
                      <a:pt x="-785" y="104284"/>
                      <a:pt x="-256" y="-8958"/>
                      <a:pt x="273" y="5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 767">
                <a:extLst>
                  <a:ext uri="{FF2B5EF4-FFF2-40B4-BE49-F238E27FC236}">
                    <a16:creationId xmlns:a16="http://schemas.microsoft.com/office/drawing/2014/main" id="{044DEC83-DBDE-CB60-9792-431736853809}"/>
                  </a:ext>
                </a:extLst>
              </p:cNvPr>
              <p:cNvSpPr/>
              <p:nvPr/>
            </p:nvSpPr>
            <p:spPr>
              <a:xfrm>
                <a:off x="4874567" y="8417297"/>
                <a:ext cx="377474" cy="329841"/>
              </a:xfrm>
              <a:custGeom>
                <a:avLst/>
                <a:gdLst>
                  <a:gd name="connsiteX0" fmla="*/ 2233 w 377474"/>
                  <a:gd name="connsiteY0" fmla="*/ 2803 h 329841"/>
                  <a:gd name="connsiteX1" fmla="*/ 145108 w 377474"/>
                  <a:gd name="connsiteY1" fmla="*/ 148853 h 329841"/>
                  <a:gd name="connsiteX2" fmla="*/ 148283 w 377474"/>
                  <a:gd name="connsiteY2" fmla="*/ 190128 h 329841"/>
                  <a:gd name="connsiteX3" fmla="*/ 176858 w 377474"/>
                  <a:gd name="connsiteY3" fmla="*/ 234578 h 329841"/>
                  <a:gd name="connsiteX4" fmla="*/ 183208 w 377474"/>
                  <a:gd name="connsiteY4" fmla="*/ 275853 h 329841"/>
                  <a:gd name="connsiteX5" fmla="*/ 132408 w 377474"/>
                  <a:gd name="connsiteY5" fmla="*/ 282203 h 329841"/>
                  <a:gd name="connsiteX6" fmla="*/ 160983 w 377474"/>
                  <a:gd name="connsiteY6" fmla="*/ 307603 h 329841"/>
                  <a:gd name="connsiteX7" fmla="*/ 272108 w 377474"/>
                  <a:gd name="connsiteY7" fmla="*/ 329828 h 329841"/>
                  <a:gd name="connsiteX8" fmla="*/ 376883 w 377474"/>
                  <a:gd name="connsiteY8" fmla="*/ 304428 h 329841"/>
                  <a:gd name="connsiteX9" fmla="*/ 313383 w 377474"/>
                  <a:gd name="connsiteY9" fmla="*/ 244103 h 329841"/>
                  <a:gd name="connsiteX10" fmla="*/ 284808 w 377474"/>
                  <a:gd name="connsiteY10" fmla="*/ 231403 h 329841"/>
                  <a:gd name="connsiteX11" fmla="*/ 370533 w 377474"/>
                  <a:gd name="connsiteY11" fmla="*/ 310778 h 329841"/>
                  <a:gd name="connsiteX12" fmla="*/ 214958 w 377474"/>
                  <a:gd name="connsiteY12" fmla="*/ 272678 h 329841"/>
                  <a:gd name="connsiteX13" fmla="*/ 138758 w 377474"/>
                  <a:gd name="connsiteY13" fmla="*/ 120278 h 329841"/>
                  <a:gd name="connsiteX14" fmla="*/ 65733 w 377474"/>
                  <a:gd name="connsiteY14" fmla="*/ 56778 h 329841"/>
                  <a:gd name="connsiteX15" fmla="*/ 2233 w 377474"/>
                  <a:gd name="connsiteY15" fmla="*/ 2803 h 329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7474" h="329841">
                    <a:moveTo>
                      <a:pt x="2233" y="2803"/>
                    </a:moveTo>
                    <a:cubicBezTo>
                      <a:pt x="15462" y="18149"/>
                      <a:pt x="120766" y="117632"/>
                      <a:pt x="145108" y="148853"/>
                    </a:cubicBezTo>
                    <a:cubicBezTo>
                      <a:pt x="169450" y="180074"/>
                      <a:pt x="142991" y="175841"/>
                      <a:pt x="148283" y="190128"/>
                    </a:cubicBezTo>
                    <a:cubicBezTo>
                      <a:pt x="153575" y="204415"/>
                      <a:pt x="171037" y="220291"/>
                      <a:pt x="176858" y="234578"/>
                    </a:cubicBezTo>
                    <a:cubicBezTo>
                      <a:pt x="182679" y="248865"/>
                      <a:pt x="190616" y="267916"/>
                      <a:pt x="183208" y="275853"/>
                    </a:cubicBezTo>
                    <a:cubicBezTo>
                      <a:pt x="175800" y="283791"/>
                      <a:pt x="136112" y="276911"/>
                      <a:pt x="132408" y="282203"/>
                    </a:cubicBezTo>
                    <a:cubicBezTo>
                      <a:pt x="128704" y="287495"/>
                      <a:pt x="137700" y="299666"/>
                      <a:pt x="160983" y="307603"/>
                    </a:cubicBezTo>
                    <a:cubicBezTo>
                      <a:pt x="184266" y="315541"/>
                      <a:pt x="236125" y="330357"/>
                      <a:pt x="272108" y="329828"/>
                    </a:cubicBezTo>
                    <a:cubicBezTo>
                      <a:pt x="308091" y="329299"/>
                      <a:pt x="370004" y="318716"/>
                      <a:pt x="376883" y="304428"/>
                    </a:cubicBezTo>
                    <a:cubicBezTo>
                      <a:pt x="383762" y="290141"/>
                      <a:pt x="328729" y="256274"/>
                      <a:pt x="313383" y="244103"/>
                    </a:cubicBezTo>
                    <a:cubicBezTo>
                      <a:pt x="298037" y="231932"/>
                      <a:pt x="275283" y="220291"/>
                      <a:pt x="284808" y="231403"/>
                    </a:cubicBezTo>
                    <a:cubicBezTo>
                      <a:pt x="294333" y="242516"/>
                      <a:pt x="382175" y="303899"/>
                      <a:pt x="370533" y="310778"/>
                    </a:cubicBezTo>
                    <a:cubicBezTo>
                      <a:pt x="358891" y="317657"/>
                      <a:pt x="253587" y="304428"/>
                      <a:pt x="214958" y="272678"/>
                    </a:cubicBezTo>
                    <a:cubicBezTo>
                      <a:pt x="176329" y="240928"/>
                      <a:pt x="163629" y="156261"/>
                      <a:pt x="138758" y="120278"/>
                    </a:cubicBezTo>
                    <a:cubicBezTo>
                      <a:pt x="113887" y="84295"/>
                      <a:pt x="93779" y="74241"/>
                      <a:pt x="65733" y="56778"/>
                    </a:cubicBezTo>
                    <a:cubicBezTo>
                      <a:pt x="37687" y="39316"/>
                      <a:pt x="-10996" y="-12543"/>
                      <a:pt x="2233" y="28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9" name="フリーフォーム 768">
                <a:extLst>
                  <a:ext uri="{FF2B5EF4-FFF2-40B4-BE49-F238E27FC236}">
                    <a16:creationId xmlns:a16="http://schemas.microsoft.com/office/drawing/2014/main" id="{7BC29BC5-30BF-5C90-9032-F44625A5A92E}"/>
                  </a:ext>
                </a:extLst>
              </p:cNvPr>
              <p:cNvSpPr/>
              <p:nvPr/>
            </p:nvSpPr>
            <p:spPr>
              <a:xfrm>
                <a:off x="4752887" y="8025186"/>
                <a:ext cx="346417" cy="328587"/>
              </a:xfrm>
              <a:custGeom>
                <a:avLst/>
                <a:gdLst>
                  <a:gd name="connsiteX0" fmla="*/ 120738 w 346417"/>
                  <a:gd name="connsiteY0" fmla="*/ 1214 h 328587"/>
                  <a:gd name="connsiteX1" fmla="*/ 314413 w 346417"/>
                  <a:gd name="connsiteY1" fmla="*/ 105989 h 328587"/>
                  <a:gd name="connsiteX2" fmla="*/ 285838 w 346417"/>
                  <a:gd name="connsiteY2" fmla="*/ 188539 h 328587"/>
                  <a:gd name="connsiteX3" fmla="*/ 330288 w 346417"/>
                  <a:gd name="connsiteY3" fmla="*/ 296489 h 328587"/>
                  <a:gd name="connsiteX4" fmla="*/ 282663 w 346417"/>
                  <a:gd name="connsiteY4" fmla="*/ 315539 h 328587"/>
                  <a:gd name="connsiteX5" fmla="*/ 88 w 346417"/>
                  <a:gd name="connsiteY5" fmla="*/ 315539 h 328587"/>
                  <a:gd name="connsiteX6" fmla="*/ 314413 w 346417"/>
                  <a:gd name="connsiteY6" fmla="*/ 328239 h 328587"/>
                  <a:gd name="connsiteX7" fmla="*/ 330288 w 346417"/>
                  <a:gd name="connsiteY7" fmla="*/ 299664 h 328587"/>
                  <a:gd name="connsiteX8" fmla="*/ 336638 w 346417"/>
                  <a:gd name="connsiteY8" fmla="*/ 153614 h 328587"/>
                  <a:gd name="connsiteX9" fmla="*/ 342988 w 346417"/>
                  <a:gd name="connsiteY9" fmla="*/ 67889 h 328587"/>
                  <a:gd name="connsiteX10" fmla="*/ 333463 w 346417"/>
                  <a:gd name="connsiteY10" fmla="*/ 93289 h 328587"/>
                  <a:gd name="connsiteX11" fmla="*/ 209638 w 346417"/>
                  <a:gd name="connsiteY11" fmla="*/ 52014 h 328587"/>
                  <a:gd name="connsiteX12" fmla="*/ 120738 w 346417"/>
                  <a:gd name="connsiteY12" fmla="*/ 1214 h 328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46417" h="328587">
                    <a:moveTo>
                      <a:pt x="120738" y="1214"/>
                    </a:moveTo>
                    <a:cubicBezTo>
                      <a:pt x="138201" y="10210"/>
                      <a:pt x="286896" y="74768"/>
                      <a:pt x="314413" y="105989"/>
                    </a:cubicBezTo>
                    <a:cubicBezTo>
                      <a:pt x="341930" y="137210"/>
                      <a:pt x="283192" y="156789"/>
                      <a:pt x="285838" y="188539"/>
                    </a:cubicBezTo>
                    <a:cubicBezTo>
                      <a:pt x="288484" y="220289"/>
                      <a:pt x="330817" y="275322"/>
                      <a:pt x="330288" y="296489"/>
                    </a:cubicBezTo>
                    <a:cubicBezTo>
                      <a:pt x="329759" y="317656"/>
                      <a:pt x="337696" y="312364"/>
                      <a:pt x="282663" y="315539"/>
                    </a:cubicBezTo>
                    <a:cubicBezTo>
                      <a:pt x="227630" y="318714"/>
                      <a:pt x="-5204" y="313422"/>
                      <a:pt x="88" y="315539"/>
                    </a:cubicBezTo>
                    <a:cubicBezTo>
                      <a:pt x="5380" y="317656"/>
                      <a:pt x="259380" y="330885"/>
                      <a:pt x="314413" y="328239"/>
                    </a:cubicBezTo>
                    <a:cubicBezTo>
                      <a:pt x="369446" y="325593"/>
                      <a:pt x="326584" y="328768"/>
                      <a:pt x="330288" y="299664"/>
                    </a:cubicBezTo>
                    <a:cubicBezTo>
                      <a:pt x="333992" y="270560"/>
                      <a:pt x="334521" y="192243"/>
                      <a:pt x="336638" y="153614"/>
                    </a:cubicBezTo>
                    <a:cubicBezTo>
                      <a:pt x="338755" y="114985"/>
                      <a:pt x="343517" y="77943"/>
                      <a:pt x="342988" y="67889"/>
                    </a:cubicBezTo>
                    <a:cubicBezTo>
                      <a:pt x="342459" y="57835"/>
                      <a:pt x="355688" y="95935"/>
                      <a:pt x="333463" y="93289"/>
                    </a:cubicBezTo>
                    <a:cubicBezTo>
                      <a:pt x="311238" y="90643"/>
                      <a:pt x="242976" y="68418"/>
                      <a:pt x="209638" y="52014"/>
                    </a:cubicBezTo>
                    <a:cubicBezTo>
                      <a:pt x="176300" y="35610"/>
                      <a:pt x="103275" y="-7782"/>
                      <a:pt x="120738" y="1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0" name="フリーフォーム 769">
                <a:extLst>
                  <a:ext uri="{FF2B5EF4-FFF2-40B4-BE49-F238E27FC236}">
                    <a16:creationId xmlns:a16="http://schemas.microsoft.com/office/drawing/2014/main" id="{895FB7BC-FFA6-AE03-B2F9-DDAFFCAFBCB2}"/>
                  </a:ext>
                </a:extLst>
              </p:cNvPr>
              <p:cNvSpPr/>
              <p:nvPr/>
            </p:nvSpPr>
            <p:spPr>
              <a:xfrm>
                <a:off x="4736224" y="8283181"/>
                <a:ext cx="523236" cy="401177"/>
              </a:xfrm>
              <a:custGeom>
                <a:avLst/>
                <a:gdLst>
                  <a:gd name="connsiteX0" fmla="*/ 876 w 523236"/>
                  <a:gd name="connsiteY0" fmla="*/ 73419 h 401177"/>
                  <a:gd name="connsiteX1" fmla="*/ 305676 w 523236"/>
                  <a:gd name="connsiteY1" fmla="*/ 105169 h 401177"/>
                  <a:gd name="connsiteX2" fmla="*/ 346951 w 523236"/>
                  <a:gd name="connsiteY2" fmla="*/ 140094 h 401177"/>
                  <a:gd name="connsiteX3" fmla="*/ 350126 w 523236"/>
                  <a:gd name="connsiteY3" fmla="*/ 181369 h 401177"/>
                  <a:gd name="connsiteX4" fmla="*/ 340601 w 523236"/>
                  <a:gd name="connsiteY4" fmla="*/ 197244 h 401177"/>
                  <a:gd name="connsiteX5" fmla="*/ 340601 w 523236"/>
                  <a:gd name="connsiteY5" fmla="*/ 232169 h 401177"/>
                  <a:gd name="connsiteX6" fmla="*/ 388226 w 523236"/>
                  <a:gd name="connsiteY6" fmla="*/ 324244 h 401177"/>
                  <a:gd name="connsiteX7" fmla="*/ 515226 w 523236"/>
                  <a:gd name="connsiteY7" fmla="*/ 390919 h 401177"/>
                  <a:gd name="connsiteX8" fmla="*/ 489826 w 523236"/>
                  <a:gd name="connsiteY8" fmla="*/ 394094 h 401177"/>
                  <a:gd name="connsiteX9" fmla="*/ 324726 w 523236"/>
                  <a:gd name="connsiteY9" fmla="*/ 324244 h 401177"/>
                  <a:gd name="connsiteX10" fmla="*/ 346951 w 523236"/>
                  <a:gd name="connsiteY10" fmla="*/ 222644 h 401177"/>
                  <a:gd name="connsiteX11" fmla="*/ 292976 w 523236"/>
                  <a:gd name="connsiteY11" fmla="*/ 200419 h 401177"/>
                  <a:gd name="connsiteX12" fmla="*/ 299326 w 523236"/>
                  <a:gd name="connsiteY12" fmla="*/ 190894 h 401177"/>
                  <a:gd name="connsiteX13" fmla="*/ 289801 w 523236"/>
                  <a:gd name="connsiteY13" fmla="*/ 76594 h 401177"/>
                  <a:gd name="connsiteX14" fmla="*/ 16751 w 523236"/>
                  <a:gd name="connsiteY14" fmla="*/ 394 h 401177"/>
                  <a:gd name="connsiteX15" fmla="*/ 99301 w 523236"/>
                  <a:gd name="connsiteY15" fmla="*/ 48019 h 401177"/>
                  <a:gd name="connsiteX16" fmla="*/ 210426 w 523236"/>
                  <a:gd name="connsiteY16" fmla="*/ 76594 h 401177"/>
                  <a:gd name="connsiteX17" fmla="*/ 876 w 523236"/>
                  <a:gd name="connsiteY17" fmla="*/ 73419 h 401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23236" h="401177">
                    <a:moveTo>
                      <a:pt x="876" y="73419"/>
                    </a:moveTo>
                    <a:cubicBezTo>
                      <a:pt x="16751" y="78181"/>
                      <a:pt x="247997" y="94056"/>
                      <a:pt x="305676" y="105169"/>
                    </a:cubicBezTo>
                    <a:cubicBezTo>
                      <a:pt x="363355" y="116282"/>
                      <a:pt x="339543" y="127394"/>
                      <a:pt x="346951" y="140094"/>
                    </a:cubicBezTo>
                    <a:cubicBezTo>
                      <a:pt x="354359" y="152794"/>
                      <a:pt x="351184" y="171844"/>
                      <a:pt x="350126" y="181369"/>
                    </a:cubicBezTo>
                    <a:cubicBezTo>
                      <a:pt x="349068" y="190894"/>
                      <a:pt x="342188" y="188777"/>
                      <a:pt x="340601" y="197244"/>
                    </a:cubicBezTo>
                    <a:cubicBezTo>
                      <a:pt x="339014" y="205711"/>
                      <a:pt x="332664" y="211002"/>
                      <a:pt x="340601" y="232169"/>
                    </a:cubicBezTo>
                    <a:cubicBezTo>
                      <a:pt x="348539" y="253336"/>
                      <a:pt x="359122" y="297786"/>
                      <a:pt x="388226" y="324244"/>
                    </a:cubicBezTo>
                    <a:cubicBezTo>
                      <a:pt x="417330" y="350702"/>
                      <a:pt x="498293" y="379277"/>
                      <a:pt x="515226" y="390919"/>
                    </a:cubicBezTo>
                    <a:cubicBezTo>
                      <a:pt x="532159" y="402561"/>
                      <a:pt x="521576" y="405206"/>
                      <a:pt x="489826" y="394094"/>
                    </a:cubicBezTo>
                    <a:cubicBezTo>
                      <a:pt x="458076" y="382982"/>
                      <a:pt x="348538" y="352819"/>
                      <a:pt x="324726" y="324244"/>
                    </a:cubicBezTo>
                    <a:cubicBezTo>
                      <a:pt x="300914" y="295669"/>
                      <a:pt x="352243" y="243281"/>
                      <a:pt x="346951" y="222644"/>
                    </a:cubicBezTo>
                    <a:cubicBezTo>
                      <a:pt x="341659" y="202007"/>
                      <a:pt x="300913" y="205711"/>
                      <a:pt x="292976" y="200419"/>
                    </a:cubicBezTo>
                    <a:cubicBezTo>
                      <a:pt x="285039" y="195127"/>
                      <a:pt x="299855" y="211531"/>
                      <a:pt x="299326" y="190894"/>
                    </a:cubicBezTo>
                    <a:cubicBezTo>
                      <a:pt x="298797" y="170257"/>
                      <a:pt x="336897" y="108344"/>
                      <a:pt x="289801" y="76594"/>
                    </a:cubicBezTo>
                    <a:cubicBezTo>
                      <a:pt x="242705" y="44844"/>
                      <a:pt x="48501" y="5156"/>
                      <a:pt x="16751" y="394"/>
                    </a:cubicBezTo>
                    <a:cubicBezTo>
                      <a:pt x="-14999" y="-4368"/>
                      <a:pt x="67022" y="35319"/>
                      <a:pt x="99301" y="48019"/>
                    </a:cubicBezTo>
                    <a:cubicBezTo>
                      <a:pt x="131580" y="60719"/>
                      <a:pt x="231063" y="71832"/>
                      <a:pt x="210426" y="76594"/>
                    </a:cubicBezTo>
                    <a:cubicBezTo>
                      <a:pt x="189789" y="81356"/>
                      <a:pt x="-14999" y="68657"/>
                      <a:pt x="876" y="734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1" name="フリーフォーム 770">
                <a:extLst>
                  <a:ext uri="{FF2B5EF4-FFF2-40B4-BE49-F238E27FC236}">
                    <a16:creationId xmlns:a16="http://schemas.microsoft.com/office/drawing/2014/main" id="{7C9BAB3C-310F-D680-6228-1555A07694BC}"/>
                  </a:ext>
                </a:extLst>
              </p:cNvPr>
              <p:cNvSpPr/>
              <p:nvPr/>
            </p:nvSpPr>
            <p:spPr>
              <a:xfrm>
                <a:off x="4777233" y="7899304"/>
                <a:ext cx="90617" cy="403406"/>
              </a:xfrm>
              <a:custGeom>
                <a:avLst/>
                <a:gdLst>
                  <a:gd name="connsiteX0" fmla="*/ 90042 w 90617"/>
                  <a:gd name="connsiteY0" fmla="*/ 96 h 403406"/>
                  <a:gd name="connsiteX1" fmla="*/ 4317 w 90617"/>
                  <a:gd name="connsiteY1" fmla="*/ 222346 h 403406"/>
                  <a:gd name="connsiteX2" fmla="*/ 13842 w 90617"/>
                  <a:gd name="connsiteY2" fmla="*/ 403321 h 403406"/>
                  <a:gd name="connsiteX3" fmla="*/ 23367 w 90617"/>
                  <a:gd name="connsiteY3" fmla="*/ 200121 h 403406"/>
                  <a:gd name="connsiteX4" fmla="*/ 29717 w 90617"/>
                  <a:gd name="connsiteY4" fmla="*/ 165196 h 403406"/>
                  <a:gd name="connsiteX5" fmla="*/ 42417 w 90617"/>
                  <a:gd name="connsiteY5" fmla="*/ 193771 h 403406"/>
                  <a:gd name="connsiteX6" fmla="*/ 90042 w 90617"/>
                  <a:gd name="connsiteY6" fmla="*/ 96 h 403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617" h="403406">
                    <a:moveTo>
                      <a:pt x="90042" y="96"/>
                    </a:moveTo>
                    <a:cubicBezTo>
                      <a:pt x="83692" y="4858"/>
                      <a:pt x="17017" y="155142"/>
                      <a:pt x="4317" y="222346"/>
                    </a:cubicBezTo>
                    <a:cubicBezTo>
                      <a:pt x="-8383" y="289550"/>
                      <a:pt x="10667" y="407025"/>
                      <a:pt x="13842" y="403321"/>
                    </a:cubicBezTo>
                    <a:cubicBezTo>
                      <a:pt x="17017" y="399617"/>
                      <a:pt x="20721" y="239808"/>
                      <a:pt x="23367" y="200121"/>
                    </a:cubicBezTo>
                    <a:cubicBezTo>
                      <a:pt x="26013" y="160434"/>
                      <a:pt x="26542" y="166254"/>
                      <a:pt x="29717" y="165196"/>
                    </a:cubicBezTo>
                    <a:cubicBezTo>
                      <a:pt x="32892" y="164138"/>
                      <a:pt x="36596" y="219700"/>
                      <a:pt x="42417" y="193771"/>
                    </a:cubicBezTo>
                    <a:cubicBezTo>
                      <a:pt x="48238" y="167842"/>
                      <a:pt x="96392" y="-4666"/>
                      <a:pt x="90042" y="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2" name="フリーフォーム 641">
                <a:extLst>
                  <a:ext uri="{FF2B5EF4-FFF2-40B4-BE49-F238E27FC236}">
                    <a16:creationId xmlns:a16="http://schemas.microsoft.com/office/drawing/2014/main" id="{FE0D3DCD-1017-39CC-193D-EB3885A2DF32}"/>
                  </a:ext>
                </a:extLst>
              </p:cNvPr>
              <p:cNvSpPr/>
              <p:nvPr/>
            </p:nvSpPr>
            <p:spPr>
              <a:xfrm>
                <a:off x="3626674" y="7194470"/>
                <a:ext cx="646407" cy="184423"/>
              </a:xfrm>
              <a:custGeom>
                <a:avLst/>
                <a:gdLst>
                  <a:gd name="connsiteX0" fmla="*/ 218251 w 646407"/>
                  <a:gd name="connsiteY0" fmla="*/ 80 h 184423"/>
                  <a:gd name="connsiteX1" fmla="*/ 75376 w 646407"/>
                  <a:gd name="connsiteY1" fmla="*/ 76280 h 184423"/>
                  <a:gd name="connsiteX2" fmla="*/ 37276 w 646407"/>
                  <a:gd name="connsiteY2" fmla="*/ 92155 h 184423"/>
                  <a:gd name="connsiteX3" fmla="*/ 2351 w 646407"/>
                  <a:gd name="connsiteY3" fmla="*/ 158830 h 184423"/>
                  <a:gd name="connsiteX4" fmla="*/ 8701 w 646407"/>
                  <a:gd name="connsiteY4" fmla="*/ 133430 h 184423"/>
                  <a:gd name="connsiteX5" fmla="*/ 53151 w 646407"/>
                  <a:gd name="connsiteY5" fmla="*/ 171530 h 184423"/>
                  <a:gd name="connsiteX6" fmla="*/ 148401 w 646407"/>
                  <a:gd name="connsiteY6" fmla="*/ 168355 h 184423"/>
                  <a:gd name="connsiteX7" fmla="*/ 88076 w 646407"/>
                  <a:gd name="connsiteY7" fmla="*/ 184230 h 184423"/>
                  <a:gd name="connsiteX8" fmla="*/ 303976 w 646407"/>
                  <a:gd name="connsiteY8" fmla="*/ 155655 h 184423"/>
                  <a:gd name="connsiteX9" fmla="*/ 357951 w 646407"/>
                  <a:gd name="connsiteY9" fmla="*/ 155655 h 184423"/>
                  <a:gd name="connsiteX10" fmla="*/ 640526 w 646407"/>
                  <a:gd name="connsiteY10" fmla="*/ 155655 h 184423"/>
                  <a:gd name="connsiteX11" fmla="*/ 523051 w 646407"/>
                  <a:gd name="connsiteY11" fmla="*/ 152480 h 184423"/>
                  <a:gd name="connsiteX12" fmla="*/ 215076 w 646407"/>
                  <a:gd name="connsiteY12" fmla="*/ 158830 h 184423"/>
                  <a:gd name="connsiteX13" fmla="*/ 62676 w 646407"/>
                  <a:gd name="connsiteY13" fmla="*/ 165180 h 184423"/>
                  <a:gd name="connsiteX14" fmla="*/ 30926 w 646407"/>
                  <a:gd name="connsiteY14" fmla="*/ 158830 h 184423"/>
                  <a:gd name="connsiteX15" fmla="*/ 24576 w 646407"/>
                  <a:gd name="connsiteY15" fmla="*/ 117555 h 184423"/>
                  <a:gd name="connsiteX16" fmla="*/ 49976 w 646407"/>
                  <a:gd name="connsiteY16" fmla="*/ 92155 h 184423"/>
                  <a:gd name="connsiteX17" fmla="*/ 218251 w 646407"/>
                  <a:gd name="connsiteY17" fmla="*/ 80 h 184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46407" h="184423">
                    <a:moveTo>
                      <a:pt x="218251" y="80"/>
                    </a:moveTo>
                    <a:cubicBezTo>
                      <a:pt x="222484" y="-2566"/>
                      <a:pt x="105538" y="60934"/>
                      <a:pt x="75376" y="76280"/>
                    </a:cubicBezTo>
                    <a:cubicBezTo>
                      <a:pt x="45213" y="91626"/>
                      <a:pt x="49447" y="78397"/>
                      <a:pt x="37276" y="92155"/>
                    </a:cubicBezTo>
                    <a:cubicBezTo>
                      <a:pt x="25105" y="105913"/>
                      <a:pt x="7113" y="151951"/>
                      <a:pt x="2351" y="158830"/>
                    </a:cubicBezTo>
                    <a:cubicBezTo>
                      <a:pt x="-2411" y="165709"/>
                      <a:pt x="234" y="131313"/>
                      <a:pt x="8701" y="133430"/>
                    </a:cubicBezTo>
                    <a:cubicBezTo>
                      <a:pt x="17168" y="135547"/>
                      <a:pt x="29868" y="165709"/>
                      <a:pt x="53151" y="171530"/>
                    </a:cubicBezTo>
                    <a:cubicBezTo>
                      <a:pt x="76434" y="177351"/>
                      <a:pt x="142580" y="166238"/>
                      <a:pt x="148401" y="168355"/>
                    </a:cubicBezTo>
                    <a:cubicBezTo>
                      <a:pt x="154222" y="170472"/>
                      <a:pt x="62147" y="186347"/>
                      <a:pt x="88076" y="184230"/>
                    </a:cubicBezTo>
                    <a:cubicBezTo>
                      <a:pt x="114005" y="182113"/>
                      <a:pt x="258997" y="160417"/>
                      <a:pt x="303976" y="155655"/>
                    </a:cubicBezTo>
                    <a:cubicBezTo>
                      <a:pt x="348955" y="150893"/>
                      <a:pt x="357951" y="155655"/>
                      <a:pt x="357951" y="155655"/>
                    </a:cubicBezTo>
                    <a:lnTo>
                      <a:pt x="640526" y="155655"/>
                    </a:lnTo>
                    <a:cubicBezTo>
                      <a:pt x="668043" y="155126"/>
                      <a:pt x="593959" y="151951"/>
                      <a:pt x="523051" y="152480"/>
                    </a:cubicBezTo>
                    <a:cubicBezTo>
                      <a:pt x="452143" y="153009"/>
                      <a:pt x="291805" y="156713"/>
                      <a:pt x="215076" y="158830"/>
                    </a:cubicBezTo>
                    <a:cubicBezTo>
                      <a:pt x="138347" y="160947"/>
                      <a:pt x="93368" y="165180"/>
                      <a:pt x="62676" y="165180"/>
                    </a:cubicBezTo>
                    <a:cubicBezTo>
                      <a:pt x="31984" y="165180"/>
                      <a:pt x="37276" y="166767"/>
                      <a:pt x="30926" y="158830"/>
                    </a:cubicBezTo>
                    <a:cubicBezTo>
                      <a:pt x="24576" y="150893"/>
                      <a:pt x="21401" y="128668"/>
                      <a:pt x="24576" y="117555"/>
                    </a:cubicBezTo>
                    <a:cubicBezTo>
                      <a:pt x="27751" y="106442"/>
                      <a:pt x="18755" y="110676"/>
                      <a:pt x="49976" y="92155"/>
                    </a:cubicBezTo>
                    <a:cubicBezTo>
                      <a:pt x="81197" y="73634"/>
                      <a:pt x="214018" y="2726"/>
                      <a:pt x="218251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7" name="フリーフォーム 656">
                <a:extLst>
                  <a:ext uri="{FF2B5EF4-FFF2-40B4-BE49-F238E27FC236}">
                    <a16:creationId xmlns:a16="http://schemas.microsoft.com/office/drawing/2014/main" id="{3CF4EBDB-65F8-5EAB-A8F5-58CF8CCCBA32}"/>
                  </a:ext>
                </a:extLst>
              </p:cNvPr>
              <p:cNvSpPr/>
              <p:nvPr/>
            </p:nvSpPr>
            <p:spPr>
              <a:xfrm>
                <a:off x="4968841" y="7715102"/>
                <a:ext cx="222288" cy="111386"/>
              </a:xfrm>
              <a:custGeom>
                <a:avLst/>
                <a:gdLst>
                  <a:gd name="connsiteX0" fmla="*/ 34 w 222288"/>
                  <a:gd name="connsiteY0" fmla="*/ 148 h 111386"/>
                  <a:gd name="connsiteX1" fmla="*/ 130209 w 222288"/>
                  <a:gd name="connsiteY1" fmla="*/ 16023 h 111386"/>
                  <a:gd name="connsiteX2" fmla="*/ 177834 w 222288"/>
                  <a:gd name="connsiteY2" fmla="*/ 79523 h 111386"/>
                  <a:gd name="connsiteX3" fmla="*/ 158784 w 222288"/>
                  <a:gd name="connsiteY3" fmla="*/ 44598 h 111386"/>
                  <a:gd name="connsiteX4" fmla="*/ 222284 w 222288"/>
                  <a:gd name="connsiteY4" fmla="*/ 111273 h 111386"/>
                  <a:gd name="connsiteX5" fmla="*/ 161959 w 222288"/>
                  <a:gd name="connsiteY5" fmla="*/ 25548 h 111386"/>
                  <a:gd name="connsiteX6" fmla="*/ 117509 w 222288"/>
                  <a:gd name="connsiteY6" fmla="*/ 9673 h 111386"/>
                  <a:gd name="connsiteX7" fmla="*/ 34 w 222288"/>
                  <a:gd name="connsiteY7" fmla="*/ 148 h 111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2288" h="111386">
                    <a:moveTo>
                      <a:pt x="34" y="148"/>
                    </a:moveTo>
                    <a:cubicBezTo>
                      <a:pt x="2151" y="1206"/>
                      <a:pt x="100576" y="2794"/>
                      <a:pt x="130209" y="16023"/>
                    </a:cubicBezTo>
                    <a:cubicBezTo>
                      <a:pt x="159842" y="29252"/>
                      <a:pt x="173072" y="74761"/>
                      <a:pt x="177834" y="79523"/>
                    </a:cubicBezTo>
                    <a:cubicBezTo>
                      <a:pt x="182596" y="84285"/>
                      <a:pt x="151376" y="39306"/>
                      <a:pt x="158784" y="44598"/>
                    </a:cubicBezTo>
                    <a:cubicBezTo>
                      <a:pt x="166192" y="49890"/>
                      <a:pt x="221755" y="114448"/>
                      <a:pt x="222284" y="111273"/>
                    </a:cubicBezTo>
                    <a:cubicBezTo>
                      <a:pt x="222813" y="108098"/>
                      <a:pt x="179421" y="42481"/>
                      <a:pt x="161959" y="25548"/>
                    </a:cubicBezTo>
                    <a:cubicBezTo>
                      <a:pt x="144497" y="8615"/>
                      <a:pt x="139734" y="15494"/>
                      <a:pt x="117509" y="9673"/>
                    </a:cubicBezTo>
                    <a:cubicBezTo>
                      <a:pt x="95284" y="3852"/>
                      <a:pt x="-2083" y="-910"/>
                      <a:pt x="34" y="1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 741">
                <a:extLst>
                  <a:ext uri="{FF2B5EF4-FFF2-40B4-BE49-F238E27FC236}">
                    <a16:creationId xmlns:a16="http://schemas.microsoft.com/office/drawing/2014/main" id="{2EE87FEE-0FB9-503A-F65C-209518935689}"/>
                  </a:ext>
                </a:extLst>
              </p:cNvPr>
              <p:cNvSpPr/>
              <p:nvPr/>
            </p:nvSpPr>
            <p:spPr>
              <a:xfrm>
                <a:off x="5047995" y="7724606"/>
                <a:ext cx="41587" cy="200759"/>
              </a:xfrm>
              <a:custGeom>
                <a:avLst/>
                <a:gdLst>
                  <a:gd name="connsiteX0" fmla="*/ 41530 w 41587"/>
                  <a:gd name="connsiteY0" fmla="*/ 169 h 200759"/>
                  <a:gd name="connsiteX1" fmla="*/ 25655 w 41587"/>
                  <a:gd name="connsiteY1" fmla="*/ 73194 h 200759"/>
                  <a:gd name="connsiteX2" fmla="*/ 22480 w 41587"/>
                  <a:gd name="connsiteY2" fmla="*/ 143044 h 200759"/>
                  <a:gd name="connsiteX3" fmla="*/ 25655 w 41587"/>
                  <a:gd name="connsiteY3" fmla="*/ 200194 h 200759"/>
                  <a:gd name="connsiteX4" fmla="*/ 25655 w 41587"/>
                  <a:gd name="connsiteY4" fmla="*/ 165269 h 200759"/>
                  <a:gd name="connsiteX5" fmla="*/ 255 w 41587"/>
                  <a:gd name="connsiteY5" fmla="*/ 57319 h 200759"/>
                  <a:gd name="connsiteX6" fmla="*/ 12955 w 41587"/>
                  <a:gd name="connsiteY6" fmla="*/ 104944 h 200759"/>
                  <a:gd name="connsiteX7" fmla="*/ 19305 w 41587"/>
                  <a:gd name="connsiteY7" fmla="*/ 54144 h 200759"/>
                  <a:gd name="connsiteX8" fmla="*/ 41530 w 41587"/>
                  <a:gd name="connsiteY8" fmla="*/ 169 h 2007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587" h="200759">
                    <a:moveTo>
                      <a:pt x="41530" y="169"/>
                    </a:moveTo>
                    <a:cubicBezTo>
                      <a:pt x="42588" y="3344"/>
                      <a:pt x="28830" y="49382"/>
                      <a:pt x="25655" y="73194"/>
                    </a:cubicBezTo>
                    <a:cubicBezTo>
                      <a:pt x="22480" y="97007"/>
                      <a:pt x="22480" y="121877"/>
                      <a:pt x="22480" y="143044"/>
                    </a:cubicBezTo>
                    <a:cubicBezTo>
                      <a:pt x="22480" y="164211"/>
                      <a:pt x="25126" y="196490"/>
                      <a:pt x="25655" y="200194"/>
                    </a:cubicBezTo>
                    <a:cubicBezTo>
                      <a:pt x="26184" y="203898"/>
                      <a:pt x="29888" y="189081"/>
                      <a:pt x="25655" y="165269"/>
                    </a:cubicBezTo>
                    <a:cubicBezTo>
                      <a:pt x="21422" y="141457"/>
                      <a:pt x="2372" y="67373"/>
                      <a:pt x="255" y="57319"/>
                    </a:cubicBezTo>
                    <a:cubicBezTo>
                      <a:pt x="-1862" y="47265"/>
                      <a:pt x="9780" y="105473"/>
                      <a:pt x="12955" y="104944"/>
                    </a:cubicBezTo>
                    <a:cubicBezTo>
                      <a:pt x="16130" y="104415"/>
                      <a:pt x="14542" y="68961"/>
                      <a:pt x="19305" y="54144"/>
                    </a:cubicBezTo>
                    <a:cubicBezTo>
                      <a:pt x="24068" y="39327"/>
                      <a:pt x="40472" y="-3006"/>
                      <a:pt x="41530" y="1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5" name="フリーフォーム 744">
                <a:extLst>
                  <a:ext uri="{FF2B5EF4-FFF2-40B4-BE49-F238E27FC236}">
                    <a16:creationId xmlns:a16="http://schemas.microsoft.com/office/drawing/2014/main" id="{AAAAA9C8-545B-AB49-9EC3-E7E054ABC5A5}"/>
                  </a:ext>
                </a:extLst>
              </p:cNvPr>
              <p:cNvSpPr/>
              <p:nvPr/>
            </p:nvSpPr>
            <p:spPr>
              <a:xfrm>
                <a:off x="5079995" y="7731125"/>
                <a:ext cx="93302" cy="267361"/>
              </a:xfrm>
              <a:custGeom>
                <a:avLst/>
                <a:gdLst>
                  <a:gd name="connsiteX0" fmla="*/ 5 w 93302"/>
                  <a:gd name="connsiteY0" fmla="*/ 0 h 267361"/>
                  <a:gd name="connsiteX1" fmla="*/ 50805 w 93302"/>
                  <a:gd name="connsiteY1" fmla="*/ 73025 h 267361"/>
                  <a:gd name="connsiteX2" fmla="*/ 85730 w 93302"/>
                  <a:gd name="connsiteY2" fmla="*/ 95250 h 267361"/>
                  <a:gd name="connsiteX3" fmla="*/ 79380 w 93302"/>
                  <a:gd name="connsiteY3" fmla="*/ 133350 h 267361"/>
                  <a:gd name="connsiteX4" fmla="*/ 85730 w 93302"/>
                  <a:gd name="connsiteY4" fmla="*/ 222250 h 267361"/>
                  <a:gd name="connsiteX5" fmla="*/ 92080 w 93302"/>
                  <a:gd name="connsiteY5" fmla="*/ 266700 h 267361"/>
                  <a:gd name="connsiteX6" fmla="*/ 92080 w 93302"/>
                  <a:gd name="connsiteY6" fmla="*/ 190500 h 267361"/>
                  <a:gd name="connsiteX7" fmla="*/ 79380 w 93302"/>
                  <a:gd name="connsiteY7" fmla="*/ 123825 h 267361"/>
                  <a:gd name="connsiteX8" fmla="*/ 44455 w 93302"/>
                  <a:gd name="connsiteY8" fmla="*/ 101600 h 267361"/>
                  <a:gd name="connsiteX9" fmla="*/ 22230 w 93302"/>
                  <a:gd name="connsiteY9" fmla="*/ 79375 h 267361"/>
                  <a:gd name="connsiteX10" fmla="*/ 60330 w 93302"/>
                  <a:gd name="connsiteY10" fmla="*/ 101600 h 267361"/>
                  <a:gd name="connsiteX11" fmla="*/ 47630 w 93302"/>
                  <a:gd name="connsiteY11" fmla="*/ 73025 h 267361"/>
                  <a:gd name="connsiteX12" fmla="*/ 5 w 93302"/>
                  <a:gd name="connsiteY12" fmla="*/ 0 h 267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3302" h="267361">
                    <a:moveTo>
                      <a:pt x="5" y="0"/>
                    </a:moveTo>
                    <a:cubicBezTo>
                      <a:pt x="534" y="0"/>
                      <a:pt x="36518" y="57150"/>
                      <a:pt x="50805" y="73025"/>
                    </a:cubicBezTo>
                    <a:cubicBezTo>
                      <a:pt x="65093" y="88900"/>
                      <a:pt x="80968" y="85196"/>
                      <a:pt x="85730" y="95250"/>
                    </a:cubicBezTo>
                    <a:cubicBezTo>
                      <a:pt x="90493" y="105304"/>
                      <a:pt x="79380" y="112183"/>
                      <a:pt x="79380" y="133350"/>
                    </a:cubicBezTo>
                    <a:cubicBezTo>
                      <a:pt x="79380" y="154517"/>
                      <a:pt x="83613" y="200025"/>
                      <a:pt x="85730" y="222250"/>
                    </a:cubicBezTo>
                    <a:cubicBezTo>
                      <a:pt x="87847" y="244475"/>
                      <a:pt x="91022" y="271991"/>
                      <a:pt x="92080" y="266700"/>
                    </a:cubicBezTo>
                    <a:cubicBezTo>
                      <a:pt x="93138" y="261409"/>
                      <a:pt x="94197" y="214313"/>
                      <a:pt x="92080" y="190500"/>
                    </a:cubicBezTo>
                    <a:cubicBezTo>
                      <a:pt x="89963" y="166687"/>
                      <a:pt x="79380" y="123825"/>
                      <a:pt x="79380" y="123825"/>
                    </a:cubicBezTo>
                    <a:cubicBezTo>
                      <a:pt x="71443" y="109008"/>
                      <a:pt x="53980" y="109008"/>
                      <a:pt x="44455" y="101600"/>
                    </a:cubicBezTo>
                    <a:cubicBezTo>
                      <a:pt x="34930" y="94192"/>
                      <a:pt x="19584" y="79375"/>
                      <a:pt x="22230" y="79375"/>
                    </a:cubicBezTo>
                    <a:cubicBezTo>
                      <a:pt x="24876" y="79375"/>
                      <a:pt x="56097" y="102658"/>
                      <a:pt x="60330" y="101600"/>
                    </a:cubicBezTo>
                    <a:cubicBezTo>
                      <a:pt x="64563" y="100542"/>
                      <a:pt x="55038" y="84138"/>
                      <a:pt x="47630" y="73025"/>
                    </a:cubicBezTo>
                    <a:cubicBezTo>
                      <a:pt x="40222" y="61913"/>
                      <a:pt x="-52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 771">
                <a:extLst>
                  <a:ext uri="{FF2B5EF4-FFF2-40B4-BE49-F238E27FC236}">
                    <a16:creationId xmlns:a16="http://schemas.microsoft.com/office/drawing/2014/main" id="{818A7B45-5280-75D8-BDD6-D7D2CD8E72BC}"/>
                  </a:ext>
                </a:extLst>
              </p:cNvPr>
              <p:cNvSpPr/>
              <p:nvPr/>
            </p:nvSpPr>
            <p:spPr>
              <a:xfrm>
                <a:off x="5162418" y="7787673"/>
                <a:ext cx="19896" cy="249333"/>
              </a:xfrm>
              <a:custGeom>
                <a:avLst/>
                <a:gdLst>
                  <a:gd name="connsiteX0" fmla="*/ 19182 w 19896"/>
                  <a:gd name="connsiteY0" fmla="*/ 602 h 249333"/>
                  <a:gd name="connsiteX1" fmla="*/ 6482 w 19896"/>
                  <a:gd name="connsiteY1" fmla="*/ 105377 h 249333"/>
                  <a:gd name="connsiteX2" fmla="*/ 6482 w 19896"/>
                  <a:gd name="connsiteY2" fmla="*/ 156177 h 249333"/>
                  <a:gd name="connsiteX3" fmla="*/ 6482 w 19896"/>
                  <a:gd name="connsiteY3" fmla="*/ 248252 h 249333"/>
                  <a:gd name="connsiteX4" fmla="*/ 6482 w 19896"/>
                  <a:gd name="connsiteY4" fmla="*/ 200627 h 249333"/>
                  <a:gd name="connsiteX5" fmla="*/ 132 w 19896"/>
                  <a:gd name="connsiteY5" fmla="*/ 111727 h 249333"/>
                  <a:gd name="connsiteX6" fmla="*/ 3307 w 19896"/>
                  <a:gd name="connsiteY6" fmla="*/ 127602 h 249333"/>
                  <a:gd name="connsiteX7" fmla="*/ 16007 w 19896"/>
                  <a:gd name="connsiteY7" fmla="*/ 64102 h 249333"/>
                  <a:gd name="connsiteX8" fmla="*/ 19182 w 19896"/>
                  <a:gd name="connsiteY8" fmla="*/ 602 h 249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896" h="249333">
                    <a:moveTo>
                      <a:pt x="19182" y="602"/>
                    </a:moveTo>
                    <a:cubicBezTo>
                      <a:pt x="17595" y="7481"/>
                      <a:pt x="8599" y="79448"/>
                      <a:pt x="6482" y="105377"/>
                    </a:cubicBezTo>
                    <a:cubicBezTo>
                      <a:pt x="4365" y="131306"/>
                      <a:pt x="6482" y="156177"/>
                      <a:pt x="6482" y="156177"/>
                    </a:cubicBezTo>
                    <a:lnTo>
                      <a:pt x="6482" y="248252"/>
                    </a:lnTo>
                    <a:cubicBezTo>
                      <a:pt x="6482" y="255660"/>
                      <a:pt x="7540" y="223381"/>
                      <a:pt x="6482" y="200627"/>
                    </a:cubicBezTo>
                    <a:cubicBezTo>
                      <a:pt x="5424" y="177873"/>
                      <a:pt x="132" y="111727"/>
                      <a:pt x="132" y="111727"/>
                    </a:cubicBezTo>
                    <a:cubicBezTo>
                      <a:pt x="-397" y="99556"/>
                      <a:pt x="661" y="135539"/>
                      <a:pt x="3307" y="127602"/>
                    </a:cubicBezTo>
                    <a:cubicBezTo>
                      <a:pt x="5953" y="119665"/>
                      <a:pt x="12303" y="80506"/>
                      <a:pt x="16007" y="64102"/>
                    </a:cubicBezTo>
                    <a:cubicBezTo>
                      <a:pt x="19711" y="47698"/>
                      <a:pt x="20769" y="-6277"/>
                      <a:pt x="19182" y="6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3" name="フリーフォーム 772">
                <a:extLst>
                  <a:ext uri="{FF2B5EF4-FFF2-40B4-BE49-F238E27FC236}">
                    <a16:creationId xmlns:a16="http://schemas.microsoft.com/office/drawing/2014/main" id="{A3DE34CC-0C4D-E460-4BC9-5AD02E753D41}"/>
                  </a:ext>
                </a:extLst>
              </p:cNvPr>
              <p:cNvSpPr/>
              <p:nvPr/>
            </p:nvSpPr>
            <p:spPr>
              <a:xfrm>
                <a:off x="4892599" y="7920571"/>
                <a:ext cx="123798" cy="160603"/>
              </a:xfrm>
              <a:custGeom>
                <a:avLst/>
                <a:gdLst>
                  <a:gd name="connsiteX0" fmla="*/ 76 w 123798"/>
                  <a:gd name="connsiteY0" fmla="*/ 1054 h 160603"/>
                  <a:gd name="connsiteX1" fmla="*/ 98501 w 123798"/>
                  <a:gd name="connsiteY1" fmla="*/ 29629 h 160603"/>
                  <a:gd name="connsiteX2" fmla="*/ 120726 w 123798"/>
                  <a:gd name="connsiteY2" fmla="*/ 105829 h 160603"/>
                  <a:gd name="connsiteX3" fmla="*/ 114376 w 123798"/>
                  <a:gd name="connsiteY3" fmla="*/ 159804 h 160603"/>
                  <a:gd name="connsiteX4" fmla="*/ 120726 w 123798"/>
                  <a:gd name="connsiteY4" fmla="*/ 64554 h 160603"/>
                  <a:gd name="connsiteX5" fmla="*/ 120726 w 123798"/>
                  <a:gd name="connsiteY5" fmla="*/ 48679 h 160603"/>
                  <a:gd name="connsiteX6" fmla="*/ 82626 w 123798"/>
                  <a:gd name="connsiteY6" fmla="*/ 10579 h 160603"/>
                  <a:gd name="connsiteX7" fmla="*/ 76 w 123798"/>
                  <a:gd name="connsiteY7" fmla="*/ 1054 h 160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798" h="160603">
                    <a:moveTo>
                      <a:pt x="76" y="1054"/>
                    </a:moveTo>
                    <a:cubicBezTo>
                      <a:pt x="2722" y="4229"/>
                      <a:pt x="78393" y="12167"/>
                      <a:pt x="98501" y="29629"/>
                    </a:cubicBezTo>
                    <a:cubicBezTo>
                      <a:pt x="118609" y="47091"/>
                      <a:pt x="118080" y="84133"/>
                      <a:pt x="120726" y="105829"/>
                    </a:cubicBezTo>
                    <a:cubicBezTo>
                      <a:pt x="123372" y="127525"/>
                      <a:pt x="114376" y="166683"/>
                      <a:pt x="114376" y="159804"/>
                    </a:cubicBezTo>
                    <a:cubicBezTo>
                      <a:pt x="114376" y="152925"/>
                      <a:pt x="120726" y="64554"/>
                      <a:pt x="120726" y="64554"/>
                    </a:cubicBezTo>
                    <a:cubicBezTo>
                      <a:pt x="121784" y="46033"/>
                      <a:pt x="127076" y="57675"/>
                      <a:pt x="120726" y="48679"/>
                    </a:cubicBezTo>
                    <a:cubicBezTo>
                      <a:pt x="114376" y="39683"/>
                      <a:pt x="100618" y="19046"/>
                      <a:pt x="82626" y="10579"/>
                    </a:cubicBezTo>
                    <a:cubicBezTo>
                      <a:pt x="64634" y="2112"/>
                      <a:pt x="-2570" y="-2121"/>
                      <a:pt x="76" y="10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4" name="フリーフォーム 773">
                <a:extLst>
                  <a:ext uri="{FF2B5EF4-FFF2-40B4-BE49-F238E27FC236}">
                    <a16:creationId xmlns:a16="http://schemas.microsoft.com/office/drawing/2014/main" id="{B33084EC-EAB9-7379-3C93-59D0E43289FE}"/>
                  </a:ext>
                </a:extLst>
              </p:cNvPr>
              <p:cNvSpPr/>
              <p:nvPr/>
            </p:nvSpPr>
            <p:spPr>
              <a:xfrm>
                <a:off x="4930775" y="7912084"/>
                <a:ext cx="68203" cy="133366"/>
              </a:xfrm>
              <a:custGeom>
                <a:avLst/>
                <a:gdLst>
                  <a:gd name="connsiteX0" fmla="*/ 0 w 68203"/>
                  <a:gd name="connsiteY0" fmla="*/ 16 h 133366"/>
                  <a:gd name="connsiteX1" fmla="*/ 63500 w 68203"/>
                  <a:gd name="connsiteY1" fmla="*/ 76216 h 133366"/>
                  <a:gd name="connsiteX2" fmla="*/ 63500 w 68203"/>
                  <a:gd name="connsiteY2" fmla="*/ 133366 h 133366"/>
                  <a:gd name="connsiteX3" fmla="*/ 63500 w 68203"/>
                  <a:gd name="connsiteY3" fmla="*/ 69866 h 133366"/>
                  <a:gd name="connsiteX4" fmla="*/ 0 w 68203"/>
                  <a:gd name="connsiteY4" fmla="*/ 16 h 133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8203" h="133366">
                    <a:moveTo>
                      <a:pt x="0" y="16"/>
                    </a:moveTo>
                    <a:cubicBezTo>
                      <a:pt x="0" y="1074"/>
                      <a:pt x="52917" y="53991"/>
                      <a:pt x="63500" y="76216"/>
                    </a:cubicBezTo>
                    <a:cubicBezTo>
                      <a:pt x="74083" y="98441"/>
                      <a:pt x="63500" y="133366"/>
                      <a:pt x="63500" y="133366"/>
                    </a:cubicBezTo>
                    <a:cubicBezTo>
                      <a:pt x="63500" y="132308"/>
                      <a:pt x="70379" y="89445"/>
                      <a:pt x="63500" y="69866"/>
                    </a:cubicBezTo>
                    <a:cubicBezTo>
                      <a:pt x="56621" y="50287"/>
                      <a:pt x="0" y="-1042"/>
                      <a:pt x="0" y="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5" name="フリーフォーム 774">
                <a:extLst>
                  <a:ext uri="{FF2B5EF4-FFF2-40B4-BE49-F238E27FC236}">
                    <a16:creationId xmlns:a16="http://schemas.microsoft.com/office/drawing/2014/main" id="{4E6A58DA-B15D-00B0-51ED-EA3F51ADE321}"/>
                  </a:ext>
                </a:extLst>
              </p:cNvPr>
              <p:cNvSpPr/>
              <p:nvPr/>
            </p:nvSpPr>
            <p:spPr>
              <a:xfrm>
                <a:off x="4867260" y="8200045"/>
                <a:ext cx="124235" cy="120261"/>
              </a:xfrm>
              <a:custGeom>
                <a:avLst/>
                <a:gdLst>
                  <a:gd name="connsiteX0" fmla="*/ 15 w 124235"/>
                  <a:gd name="connsiteY0" fmla="*/ 70830 h 120261"/>
                  <a:gd name="connsiteX1" fmla="*/ 66690 w 124235"/>
                  <a:gd name="connsiteY1" fmla="*/ 980 h 120261"/>
                  <a:gd name="connsiteX2" fmla="*/ 88915 w 124235"/>
                  <a:gd name="connsiteY2" fmla="*/ 35905 h 120261"/>
                  <a:gd name="connsiteX3" fmla="*/ 123840 w 124235"/>
                  <a:gd name="connsiteY3" fmla="*/ 118455 h 120261"/>
                  <a:gd name="connsiteX4" fmla="*/ 104790 w 124235"/>
                  <a:gd name="connsiteY4" fmla="*/ 89880 h 120261"/>
                  <a:gd name="connsiteX5" fmla="*/ 60340 w 124235"/>
                  <a:gd name="connsiteY5" fmla="*/ 54955 h 120261"/>
                  <a:gd name="connsiteX6" fmla="*/ 98440 w 124235"/>
                  <a:gd name="connsiteY6" fmla="*/ 67655 h 120261"/>
                  <a:gd name="connsiteX7" fmla="*/ 73040 w 124235"/>
                  <a:gd name="connsiteY7" fmla="*/ 16855 h 120261"/>
                  <a:gd name="connsiteX8" fmla="*/ 15 w 124235"/>
                  <a:gd name="connsiteY8" fmla="*/ 70830 h 120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4235" h="120261">
                    <a:moveTo>
                      <a:pt x="15" y="70830"/>
                    </a:moveTo>
                    <a:cubicBezTo>
                      <a:pt x="-1043" y="68184"/>
                      <a:pt x="51873" y="6801"/>
                      <a:pt x="66690" y="980"/>
                    </a:cubicBezTo>
                    <a:cubicBezTo>
                      <a:pt x="81507" y="-4841"/>
                      <a:pt x="79390" y="16326"/>
                      <a:pt x="88915" y="35905"/>
                    </a:cubicBezTo>
                    <a:cubicBezTo>
                      <a:pt x="98440" y="55484"/>
                      <a:pt x="121194" y="109459"/>
                      <a:pt x="123840" y="118455"/>
                    </a:cubicBezTo>
                    <a:cubicBezTo>
                      <a:pt x="126486" y="127451"/>
                      <a:pt x="115373" y="100463"/>
                      <a:pt x="104790" y="89880"/>
                    </a:cubicBezTo>
                    <a:cubicBezTo>
                      <a:pt x="94207" y="79297"/>
                      <a:pt x="61398" y="58659"/>
                      <a:pt x="60340" y="54955"/>
                    </a:cubicBezTo>
                    <a:cubicBezTo>
                      <a:pt x="59282" y="51251"/>
                      <a:pt x="96323" y="74005"/>
                      <a:pt x="98440" y="67655"/>
                    </a:cubicBezTo>
                    <a:cubicBezTo>
                      <a:pt x="100557" y="61305"/>
                      <a:pt x="84682" y="18972"/>
                      <a:pt x="73040" y="16855"/>
                    </a:cubicBezTo>
                    <a:cubicBezTo>
                      <a:pt x="61398" y="14738"/>
                      <a:pt x="1073" y="73476"/>
                      <a:pt x="15" y="708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6" name="フリーフォーム 775">
                <a:extLst>
                  <a:ext uri="{FF2B5EF4-FFF2-40B4-BE49-F238E27FC236}">
                    <a16:creationId xmlns:a16="http://schemas.microsoft.com/office/drawing/2014/main" id="{BFDC9115-0FE8-B64C-69ED-281F7354C2F2}"/>
                  </a:ext>
                </a:extLst>
              </p:cNvPr>
              <p:cNvSpPr/>
              <p:nvPr/>
            </p:nvSpPr>
            <p:spPr>
              <a:xfrm>
                <a:off x="4686033" y="8385153"/>
                <a:ext cx="66980" cy="54469"/>
              </a:xfrm>
              <a:custGeom>
                <a:avLst/>
                <a:gdLst>
                  <a:gd name="connsiteX0" fmla="*/ 66942 w 66980"/>
                  <a:gd name="connsiteY0" fmla="*/ 50822 h 54469"/>
                  <a:gd name="connsiteX1" fmla="*/ 3442 w 66980"/>
                  <a:gd name="connsiteY1" fmla="*/ 22 h 54469"/>
                  <a:gd name="connsiteX2" fmla="*/ 12967 w 66980"/>
                  <a:gd name="connsiteY2" fmla="*/ 44472 h 54469"/>
                  <a:gd name="connsiteX3" fmla="*/ 66942 w 66980"/>
                  <a:gd name="connsiteY3" fmla="*/ 50822 h 54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980" h="54469">
                    <a:moveTo>
                      <a:pt x="66942" y="50822"/>
                    </a:moveTo>
                    <a:cubicBezTo>
                      <a:pt x="65355" y="43414"/>
                      <a:pt x="12438" y="1080"/>
                      <a:pt x="3442" y="22"/>
                    </a:cubicBezTo>
                    <a:cubicBezTo>
                      <a:pt x="-5554" y="-1036"/>
                      <a:pt x="5029" y="35476"/>
                      <a:pt x="12967" y="44472"/>
                    </a:cubicBezTo>
                    <a:cubicBezTo>
                      <a:pt x="20904" y="53468"/>
                      <a:pt x="68529" y="58230"/>
                      <a:pt x="66942" y="508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7" name="フリーフォーム 776">
                <a:extLst>
                  <a:ext uri="{FF2B5EF4-FFF2-40B4-BE49-F238E27FC236}">
                    <a16:creationId xmlns:a16="http://schemas.microsoft.com/office/drawing/2014/main" id="{FC8244D6-B258-7564-9FDE-20F32FA6A9D0}"/>
                  </a:ext>
                </a:extLst>
              </p:cNvPr>
              <p:cNvSpPr/>
              <p:nvPr/>
            </p:nvSpPr>
            <p:spPr>
              <a:xfrm>
                <a:off x="4606808" y="8556431"/>
                <a:ext cx="32256" cy="244702"/>
              </a:xfrm>
              <a:custGeom>
                <a:avLst/>
                <a:gdLst>
                  <a:gd name="connsiteX0" fmla="*/ 3292 w 32256"/>
                  <a:gd name="connsiteY0" fmla="*/ 194 h 244702"/>
                  <a:gd name="connsiteX1" fmla="*/ 117 w 32256"/>
                  <a:gd name="connsiteY1" fmla="*/ 82744 h 244702"/>
                  <a:gd name="connsiteX2" fmla="*/ 3292 w 32256"/>
                  <a:gd name="connsiteY2" fmla="*/ 124019 h 244702"/>
                  <a:gd name="connsiteX3" fmla="*/ 25517 w 32256"/>
                  <a:gd name="connsiteY3" fmla="*/ 158944 h 244702"/>
                  <a:gd name="connsiteX4" fmla="*/ 28692 w 32256"/>
                  <a:gd name="connsiteY4" fmla="*/ 244669 h 244702"/>
                  <a:gd name="connsiteX5" fmla="*/ 31867 w 32256"/>
                  <a:gd name="connsiteY5" fmla="*/ 168469 h 244702"/>
                  <a:gd name="connsiteX6" fmla="*/ 19167 w 32256"/>
                  <a:gd name="connsiteY6" fmla="*/ 108144 h 244702"/>
                  <a:gd name="connsiteX7" fmla="*/ 3292 w 32256"/>
                  <a:gd name="connsiteY7" fmla="*/ 194 h 2447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256" h="244702">
                    <a:moveTo>
                      <a:pt x="3292" y="194"/>
                    </a:moveTo>
                    <a:cubicBezTo>
                      <a:pt x="117" y="-4039"/>
                      <a:pt x="117" y="62107"/>
                      <a:pt x="117" y="82744"/>
                    </a:cubicBezTo>
                    <a:cubicBezTo>
                      <a:pt x="117" y="103381"/>
                      <a:pt x="-941" y="111319"/>
                      <a:pt x="3292" y="124019"/>
                    </a:cubicBezTo>
                    <a:cubicBezTo>
                      <a:pt x="7525" y="136719"/>
                      <a:pt x="21284" y="138836"/>
                      <a:pt x="25517" y="158944"/>
                    </a:cubicBezTo>
                    <a:cubicBezTo>
                      <a:pt x="29750" y="179052"/>
                      <a:pt x="27634" y="243081"/>
                      <a:pt x="28692" y="244669"/>
                    </a:cubicBezTo>
                    <a:cubicBezTo>
                      <a:pt x="29750" y="246257"/>
                      <a:pt x="33454" y="191223"/>
                      <a:pt x="31867" y="168469"/>
                    </a:cubicBezTo>
                    <a:cubicBezTo>
                      <a:pt x="30280" y="145715"/>
                      <a:pt x="22871" y="130369"/>
                      <a:pt x="19167" y="108144"/>
                    </a:cubicBezTo>
                    <a:cubicBezTo>
                      <a:pt x="15463" y="85919"/>
                      <a:pt x="6467" y="4427"/>
                      <a:pt x="3292" y="1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8" name="フリーフォーム 777">
                <a:extLst>
                  <a:ext uri="{FF2B5EF4-FFF2-40B4-BE49-F238E27FC236}">
                    <a16:creationId xmlns:a16="http://schemas.microsoft.com/office/drawing/2014/main" id="{707771E6-F6AB-D391-59C5-10647090024B}"/>
                  </a:ext>
                </a:extLst>
              </p:cNvPr>
              <p:cNvSpPr/>
              <p:nvPr/>
            </p:nvSpPr>
            <p:spPr>
              <a:xfrm>
                <a:off x="5171850" y="7746252"/>
                <a:ext cx="248106" cy="343426"/>
              </a:xfrm>
              <a:custGeom>
                <a:avLst/>
                <a:gdLst>
                  <a:gd name="connsiteX0" fmla="*/ 247875 w 248106"/>
                  <a:gd name="connsiteY0" fmla="*/ 748 h 343426"/>
                  <a:gd name="connsiteX1" fmla="*/ 158975 w 248106"/>
                  <a:gd name="connsiteY1" fmla="*/ 143623 h 343426"/>
                  <a:gd name="connsiteX2" fmla="*/ 98650 w 248106"/>
                  <a:gd name="connsiteY2" fmla="*/ 334123 h 343426"/>
                  <a:gd name="connsiteX3" fmla="*/ 92300 w 248106"/>
                  <a:gd name="connsiteY3" fmla="*/ 305548 h 343426"/>
                  <a:gd name="connsiteX4" fmla="*/ 225 w 248106"/>
                  <a:gd name="connsiteY4" fmla="*/ 232523 h 343426"/>
                  <a:gd name="connsiteX5" fmla="*/ 66900 w 248106"/>
                  <a:gd name="connsiteY5" fmla="*/ 292848 h 343426"/>
                  <a:gd name="connsiteX6" fmla="*/ 85950 w 248106"/>
                  <a:gd name="connsiteY6" fmla="*/ 330948 h 343426"/>
                  <a:gd name="connsiteX7" fmla="*/ 111350 w 248106"/>
                  <a:gd name="connsiteY7" fmla="*/ 254748 h 343426"/>
                  <a:gd name="connsiteX8" fmla="*/ 174850 w 248106"/>
                  <a:gd name="connsiteY8" fmla="*/ 140448 h 343426"/>
                  <a:gd name="connsiteX9" fmla="*/ 165325 w 248106"/>
                  <a:gd name="connsiteY9" fmla="*/ 159498 h 343426"/>
                  <a:gd name="connsiteX10" fmla="*/ 184375 w 248106"/>
                  <a:gd name="connsiteY10" fmla="*/ 89648 h 343426"/>
                  <a:gd name="connsiteX11" fmla="*/ 247875 w 248106"/>
                  <a:gd name="connsiteY11" fmla="*/ 748 h 343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8106" h="343426">
                    <a:moveTo>
                      <a:pt x="247875" y="748"/>
                    </a:moveTo>
                    <a:cubicBezTo>
                      <a:pt x="243642" y="9744"/>
                      <a:pt x="183846" y="88061"/>
                      <a:pt x="158975" y="143623"/>
                    </a:cubicBezTo>
                    <a:cubicBezTo>
                      <a:pt x="134104" y="199186"/>
                      <a:pt x="109762" y="307136"/>
                      <a:pt x="98650" y="334123"/>
                    </a:cubicBezTo>
                    <a:cubicBezTo>
                      <a:pt x="87538" y="361110"/>
                      <a:pt x="108704" y="322481"/>
                      <a:pt x="92300" y="305548"/>
                    </a:cubicBezTo>
                    <a:cubicBezTo>
                      <a:pt x="75896" y="288615"/>
                      <a:pt x="4458" y="234640"/>
                      <a:pt x="225" y="232523"/>
                    </a:cubicBezTo>
                    <a:cubicBezTo>
                      <a:pt x="-4008" y="230406"/>
                      <a:pt x="52612" y="276444"/>
                      <a:pt x="66900" y="292848"/>
                    </a:cubicBezTo>
                    <a:cubicBezTo>
                      <a:pt x="81188" y="309252"/>
                      <a:pt x="78542" y="337298"/>
                      <a:pt x="85950" y="330948"/>
                    </a:cubicBezTo>
                    <a:cubicBezTo>
                      <a:pt x="93358" y="324598"/>
                      <a:pt x="96533" y="286498"/>
                      <a:pt x="111350" y="254748"/>
                    </a:cubicBezTo>
                    <a:cubicBezTo>
                      <a:pt x="126167" y="222998"/>
                      <a:pt x="165854" y="156323"/>
                      <a:pt x="174850" y="140448"/>
                    </a:cubicBezTo>
                    <a:cubicBezTo>
                      <a:pt x="183846" y="124573"/>
                      <a:pt x="163738" y="167965"/>
                      <a:pt x="165325" y="159498"/>
                    </a:cubicBezTo>
                    <a:cubicBezTo>
                      <a:pt x="166912" y="151031"/>
                      <a:pt x="171675" y="112931"/>
                      <a:pt x="184375" y="89648"/>
                    </a:cubicBezTo>
                    <a:cubicBezTo>
                      <a:pt x="197075" y="66365"/>
                      <a:pt x="252108" y="-8248"/>
                      <a:pt x="247875" y="7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9" name="フリーフォーム 778">
                <a:extLst>
                  <a:ext uri="{FF2B5EF4-FFF2-40B4-BE49-F238E27FC236}">
                    <a16:creationId xmlns:a16="http://schemas.microsoft.com/office/drawing/2014/main" id="{CE330B69-5916-9588-6D44-20CD02AF4DEE}"/>
                  </a:ext>
                </a:extLst>
              </p:cNvPr>
              <p:cNvSpPr/>
              <p:nvPr/>
            </p:nvSpPr>
            <p:spPr>
              <a:xfrm>
                <a:off x="5183944" y="7654835"/>
                <a:ext cx="134545" cy="155433"/>
              </a:xfrm>
              <a:custGeom>
                <a:avLst/>
                <a:gdLst>
                  <a:gd name="connsiteX0" fmla="*/ 26231 w 134545"/>
                  <a:gd name="connsiteY0" fmla="*/ 90 h 155433"/>
                  <a:gd name="connsiteX1" fmla="*/ 61156 w 134545"/>
                  <a:gd name="connsiteY1" fmla="*/ 50890 h 155433"/>
                  <a:gd name="connsiteX2" fmla="*/ 42106 w 134545"/>
                  <a:gd name="connsiteY2" fmla="*/ 104865 h 155433"/>
                  <a:gd name="connsiteX3" fmla="*/ 19881 w 134545"/>
                  <a:gd name="connsiteY3" fmla="*/ 139790 h 155433"/>
                  <a:gd name="connsiteX4" fmla="*/ 831 w 134545"/>
                  <a:gd name="connsiteY4" fmla="*/ 152490 h 155433"/>
                  <a:gd name="connsiteX5" fmla="*/ 48456 w 134545"/>
                  <a:gd name="connsiteY5" fmla="*/ 85815 h 155433"/>
                  <a:gd name="connsiteX6" fmla="*/ 61156 w 134545"/>
                  <a:gd name="connsiteY6" fmla="*/ 63590 h 155433"/>
                  <a:gd name="connsiteX7" fmla="*/ 134181 w 134545"/>
                  <a:gd name="connsiteY7" fmla="*/ 79465 h 155433"/>
                  <a:gd name="connsiteX8" fmla="*/ 89731 w 134545"/>
                  <a:gd name="connsiteY8" fmla="*/ 44540 h 155433"/>
                  <a:gd name="connsiteX9" fmla="*/ 99256 w 134545"/>
                  <a:gd name="connsiteY9" fmla="*/ 63590 h 155433"/>
                  <a:gd name="connsiteX10" fmla="*/ 26231 w 134545"/>
                  <a:gd name="connsiteY10" fmla="*/ 90 h 155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34545" h="155433">
                    <a:moveTo>
                      <a:pt x="26231" y="90"/>
                    </a:moveTo>
                    <a:cubicBezTo>
                      <a:pt x="19881" y="-2027"/>
                      <a:pt x="58510" y="33427"/>
                      <a:pt x="61156" y="50890"/>
                    </a:cubicBezTo>
                    <a:cubicBezTo>
                      <a:pt x="63802" y="68353"/>
                      <a:pt x="48985" y="90048"/>
                      <a:pt x="42106" y="104865"/>
                    </a:cubicBezTo>
                    <a:cubicBezTo>
                      <a:pt x="35227" y="119682"/>
                      <a:pt x="26760" y="131852"/>
                      <a:pt x="19881" y="139790"/>
                    </a:cubicBezTo>
                    <a:cubicBezTo>
                      <a:pt x="13002" y="147728"/>
                      <a:pt x="-3931" y="161486"/>
                      <a:pt x="831" y="152490"/>
                    </a:cubicBezTo>
                    <a:cubicBezTo>
                      <a:pt x="5593" y="143494"/>
                      <a:pt x="48456" y="85815"/>
                      <a:pt x="48456" y="85815"/>
                    </a:cubicBezTo>
                    <a:cubicBezTo>
                      <a:pt x="58510" y="70998"/>
                      <a:pt x="46869" y="64648"/>
                      <a:pt x="61156" y="63590"/>
                    </a:cubicBezTo>
                    <a:cubicBezTo>
                      <a:pt x="75443" y="62532"/>
                      <a:pt x="129419" y="82640"/>
                      <a:pt x="134181" y="79465"/>
                    </a:cubicBezTo>
                    <a:cubicBezTo>
                      <a:pt x="138943" y="76290"/>
                      <a:pt x="95552" y="47186"/>
                      <a:pt x="89731" y="44540"/>
                    </a:cubicBezTo>
                    <a:cubicBezTo>
                      <a:pt x="83910" y="41894"/>
                      <a:pt x="106664" y="65707"/>
                      <a:pt x="99256" y="63590"/>
                    </a:cubicBezTo>
                    <a:cubicBezTo>
                      <a:pt x="91848" y="61473"/>
                      <a:pt x="32581" y="2207"/>
                      <a:pt x="26231" y="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0" name="フリーフォーム 779">
                <a:extLst>
                  <a:ext uri="{FF2B5EF4-FFF2-40B4-BE49-F238E27FC236}">
                    <a16:creationId xmlns:a16="http://schemas.microsoft.com/office/drawing/2014/main" id="{EA274BA3-14FB-82A8-1481-124F177C4D85}"/>
                  </a:ext>
                </a:extLst>
              </p:cNvPr>
              <p:cNvSpPr/>
              <p:nvPr/>
            </p:nvSpPr>
            <p:spPr>
              <a:xfrm>
                <a:off x="5002488" y="8023181"/>
                <a:ext cx="172762" cy="105015"/>
              </a:xfrm>
              <a:custGeom>
                <a:avLst/>
                <a:gdLst>
                  <a:gd name="connsiteX0" fmla="*/ 172762 w 172762"/>
                  <a:gd name="connsiteY0" fmla="*/ 44 h 105015"/>
                  <a:gd name="connsiteX1" fmla="*/ 125137 w 172762"/>
                  <a:gd name="connsiteY1" fmla="*/ 60369 h 105015"/>
                  <a:gd name="connsiteX2" fmla="*/ 55287 w 172762"/>
                  <a:gd name="connsiteY2" fmla="*/ 104819 h 105015"/>
                  <a:gd name="connsiteX3" fmla="*/ 83862 w 172762"/>
                  <a:gd name="connsiteY3" fmla="*/ 76244 h 105015"/>
                  <a:gd name="connsiteX4" fmla="*/ 45762 w 172762"/>
                  <a:gd name="connsiteY4" fmla="*/ 66719 h 105015"/>
                  <a:gd name="connsiteX5" fmla="*/ 1312 w 172762"/>
                  <a:gd name="connsiteY5" fmla="*/ 57194 h 105015"/>
                  <a:gd name="connsiteX6" fmla="*/ 99737 w 172762"/>
                  <a:gd name="connsiteY6" fmla="*/ 69894 h 105015"/>
                  <a:gd name="connsiteX7" fmla="*/ 125137 w 172762"/>
                  <a:gd name="connsiteY7" fmla="*/ 50844 h 105015"/>
                  <a:gd name="connsiteX8" fmla="*/ 172762 w 172762"/>
                  <a:gd name="connsiteY8" fmla="*/ 44 h 105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762" h="105015">
                    <a:moveTo>
                      <a:pt x="172762" y="44"/>
                    </a:moveTo>
                    <a:cubicBezTo>
                      <a:pt x="172762" y="1631"/>
                      <a:pt x="144716" y="42907"/>
                      <a:pt x="125137" y="60369"/>
                    </a:cubicBezTo>
                    <a:cubicBezTo>
                      <a:pt x="105558" y="77831"/>
                      <a:pt x="62166" y="102173"/>
                      <a:pt x="55287" y="104819"/>
                    </a:cubicBezTo>
                    <a:cubicBezTo>
                      <a:pt x="48408" y="107465"/>
                      <a:pt x="85449" y="82594"/>
                      <a:pt x="83862" y="76244"/>
                    </a:cubicBezTo>
                    <a:cubicBezTo>
                      <a:pt x="82274" y="69894"/>
                      <a:pt x="59520" y="69894"/>
                      <a:pt x="45762" y="66719"/>
                    </a:cubicBezTo>
                    <a:cubicBezTo>
                      <a:pt x="32004" y="63544"/>
                      <a:pt x="-7684" y="56665"/>
                      <a:pt x="1312" y="57194"/>
                    </a:cubicBezTo>
                    <a:cubicBezTo>
                      <a:pt x="10308" y="57723"/>
                      <a:pt x="79100" y="70952"/>
                      <a:pt x="99737" y="69894"/>
                    </a:cubicBezTo>
                    <a:cubicBezTo>
                      <a:pt x="120374" y="68836"/>
                      <a:pt x="111908" y="61956"/>
                      <a:pt x="125137" y="50844"/>
                    </a:cubicBezTo>
                    <a:cubicBezTo>
                      <a:pt x="138366" y="39732"/>
                      <a:pt x="172762" y="-1543"/>
                      <a:pt x="172762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1" name="フリーフォーム 780">
                <a:extLst>
                  <a:ext uri="{FF2B5EF4-FFF2-40B4-BE49-F238E27FC236}">
                    <a16:creationId xmlns:a16="http://schemas.microsoft.com/office/drawing/2014/main" id="{6E6ADEA7-9EDF-7604-1C79-12E2A5F32D13}"/>
                  </a:ext>
                </a:extLst>
              </p:cNvPr>
              <p:cNvSpPr/>
              <p:nvPr/>
            </p:nvSpPr>
            <p:spPr>
              <a:xfrm>
                <a:off x="2338904" y="6673590"/>
                <a:ext cx="500038" cy="219585"/>
              </a:xfrm>
              <a:custGeom>
                <a:avLst/>
                <a:gdLst>
                  <a:gd name="connsiteX0" fmla="*/ 1071 w 500038"/>
                  <a:gd name="connsiteY0" fmla="*/ 219335 h 219585"/>
                  <a:gd name="connsiteX1" fmla="*/ 236021 w 500038"/>
                  <a:gd name="connsiteY1" fmla="*/ 124085 h 219585"/>
                  <a:gd name="connsiteX2" fmla="*/ 156646 w 500038"/>
                  <a:gd name="connsiteY2" fmla="*/ 139960 h 219585"/>
                  <a:gd name="connsiteX3" fmla="*/ 324921 w 500038"/>
                  <a:gd name="connsiteY3" fmla="*/ 73285 h 219585"/>
                  <a:gd name="connsiteX4" fmla="*/ 251896 w 500038"/>
                  <a:gd name="connsiteY4" fmla="*/ 98685 h 219585"/>
                  <a:gd name="connsiteX5" fmla="*/ 439221 w 500038"/>
                  <a:gd name="connsiteY5" fmla="*/ 32010 h 219585"/>
                  <a:gd name="connsiteX6" fmla="*/ 499546 w 500038"/>
                  <a:gd name="connsiteY6" fmla="*/ 260 h 219585"/>
                  <a:gd name="connsiteX7" fmla="*/ 413821 w 500038"/>
                  <a:gd name="connsiteY7" fmla="*/ 47885 h 219585"/>
                  <a:gd name="connsiteX8" fmla="*/ 188396 w 500038"/>
                  <a:gd name="connsiteY8" fmla="*/ 124085 h 219585"/>
                  <a:gd name="connsiteX9" fmla="*/ 229671 w 500038"/>
                  <a:gd name="connsiteY9" fmla="*/ 117735 h 219585"/>
                  <a:gd name="connsiteX10" fmla="*/ 109021 w 500038"/>
                  <a:gd name="connsiteY10" fmla="*/ 165360 h 219585"/>
                  <a:gd name="connsiteX11" fmla="*/ 147121 w 500038"/>
                  <a:gd name="connsiteY11" fmla="*/ 152660 h 219585"/>
                  <a:gd name="connsiteX12" fmla="*/ 1071 w 500038"/>
                  <a:gd name="connsiteY12" fmla="*/ 219335 h 21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00038" h="219585">
                    <a:moveTo>
                      <a:pt x="1071" y="219335"/>
                    </a:moveTo>
                    <a:cubicBezTo>
                      <a:pt x="15888" y="214572"/>
                      <a:pt x="210092" y="137314"/>
                      <a:pt x="236021" y="124085"/>
                    </a:cubicBezTo>
                    <a:cubicBezTo>
                      <a:pt x="261950" y="110856"/>
                      <a:pt x="141829" y="148427"/>
                      <a:pt x="156646" y="139960"/>
                    </a:cubicBezTo>
                    <a:cubicBezTo>
                      <a:pt x="171463" y="131493"/>
                      <a:pt x="309046" y="80164"/>
                      <a:pt x="324921" y="73285"/>
                    </a:cubicBezTo>
                    <a:cubicBezTo>
                      <a:pt x="340796" y="66406"/>
                      <a:pt x="251896" y="98685"/>
                      <a:pt x="251896" y="98685"/>
                    </a:cubicBezTo>
                    <a:cubicBezTo>
                      <a:pt x="270946" y="91806"/>
                      <a:pt x="397946" y="48414"/>
                      <a:pt x="439221" y="32010"/>
                    </a:cubicBezTo>
                    <a:cubicBezTo>
                      <a:pt x="480496" y="15606"/>
                      <a:pt x="503779" y="-2386"/>
                      <a:pt x="499546" y="260"/>
                    </a:cubicBezTo>
                    <a:cubicBezTo>
                      <a:pt x="495313" y="2906"/>
                      <a:pt x="465679" y="27247"/>
                      <a:pt x="413821" y="47885"/>
                    </a:cubicBezTo>
                    <a:cubicBezTo>
                      <a:pt x="361963" y="68523"/>
                      <a:pt x="219088" y="112443"/>
                      <a:pt x="188396" y="124085"/>
                    </a:cubicBezTo>
                    <a:cubicBezTo>
                      <a:pt x="157704" y="135727"/>
                      <a:pt x="242900" y="110856"/>
                      <a:pt x="229671" y="117735"/>
                    </a:cubicBezTo>
                    <a:cubicBezTo>
                      <a:pt x="216442" y="124614"/>
                      <a:pt x="122779" y="159539"/>
                      <a:pt x="109021" y="165360"/>
                    </a:cubicBezTo>
                    <a:cubicBezTo>
                      <a:pt x="95263" y="171181"/>
                      <a:pt x="164583" y="145781"/>
                      <a:pt x="147121" y="152660"/>
                    </a:cubicBezTo>
                    <a:cubicBezTo>
                      <a:pt x="129659" y="159539"/>
                      <a:pt x="-13746" y="224098"/>
                      <a:pt x="1071" y="2193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2" name="フリーフォーム 781">
                <a:extLst>
                  <a:ext uri="{FF2B5EF4-FFF2-40B4-BE49-F238E27FC236}">
                    <a16:creationId xmlns:a16="http://schemas.microsoft.com/office/drawing/2014/main" id="{ABBFC39B-32C4-4CC3-A565-312A92E08239}"/>
                  </a:ext>
                </a:extLst>
              </p:cNvPr>
              <p:cNvSpPr/>
              <p:nvPr/>
            </p:nvSpPr>
            <p:spPr>
              <a:xfrm>
                <a:off x="2320892" y="6893574"/>
                <a:ext cx="41308" cy="1058154"/>
              </a:xfrm>
              <a:custGeom>
                <a:avLst/>
                <a:gdLst>
                  <a:gd name="connsiteX0" fmla="*/ 41308 w 41308"/>
                  <a:gd name="connsiteY0" fmla="*/ 5701 h 1058154"/>
                  <a:gd name="connsiteX1" fmla="*/ 22258 w 41308"/>
                  <a:gd name="connsiteY1" fmla="*/ 367651 h 1058154"/>
                  <a:gd name="connsiteX2" fmla="*/ 25433 w 41308"/>
                  <a:gd name="connsiteY2" fmla="*/ 335901 h 1058154"/>
                  <a:gd name="connsiteX3" fmla="*/ 9558 w 41308"/>
                  <a:gd name="connsiteY3" fmla="*/ 672451 h 1058154"/>
                  <a:gd name="connsiteX4" fmla="*/ 33 w 41308"/>
                  <a:gd name="connsiteY4" fmla="*/ 1037576 h 1058154"/>
                  <a:gd name="connsiteX5" fmla="*/ 12733 w 41308"/>
                  <a:gd name="connsiteY5" fmla="*/ 923276 h 1058154"/>
                  <a:gd name="connsiteX6" fmla="*/ 15908 w 41308"/>
                  <a:gd name="connsiteY6" fmla="*/ 186676 h 1058154"/>
                  <a:gd name="connsiteX7" fmla="*/ 19083 w 41308"/>
                  <a:gd name="connsiteY7" fmla="*/ 256526 h 1058154"/>
                  <a:gd name="connsiteX8" fmla="*/ 19083 w 41308"/>
                  <a:gd name="connsiteY8" fmla="*/ 205726 h 1058154"/>
                  <a:gd name="connsiteX9" fmla="*/ 19083 w 41308"/>
                  <a:gd name="connsiteY9" fmla="*/ 78726 h 1058154"/>
                  <a:gd name="connsiteX10" fmla="*/ 22258 w 41308"/>
                  <a:gd name="connsiteY10" fmla="*/ 139051 h 1058154"/>
                  <a:gd name="connsiteX11" fmla="*/ 41308 w 41308"/>
                  <a:gd name="connsiteY11" fmla="*/ 5701 h 1058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308" h="1058154">
                    <a:moveTo>
                      <a:pt x="41308" y="5701"/>
                    </a:moveTo>
                    <a:cubicBezTo>
                      <a:pt x="41308" y="43801"/>
                      <a:pt x="24904" y="312618"/>
                      <a:pt x="22258" y="367651"/>
                    </a:cubicBezTo>
                    <a:cubicBezTo>
                      <a:pt x="19612" y="422684"/>
                      <a:pt x="27550" y="285101"/>
                      <a:pt x="25433" y="335901"/>
                    </a:cubicBezTo>
                    <a:cubicBezTo>
                      <a:pt x="23316" y="386701"/>
                      <a:pt x="13791" y="555505"/>
                      <a:pt x="9558" y="672451"/>
                    </a:cubicBezTo>
                    <a:cubicBezTo>
                      <a:pt x="5325" y="789397"/>
                      <a:pt x="-496" y="995772"/>
                      <a:pt x="33" y="1037576"/>
                    </a:cubicBezTo>
                    <a:cubicBezTo>
                      <a:pt x="562" y="1079380"/>
                      <a:pt x="10087" y="1065093"/>
                      <a:pt x="12733" y="923276"/>
                    </a:cubicBezTo>
                    <a:cubicBezTo>
                      <a:pt x="15379" y="781459"/>
                      <a:pt x="14850" y="297801"/>
                      <a:pt x="15908" y="186676"/>
                    </a:cubicBezTo>
                    <a:cubicBezTo>
                      <a:pt x="16966" y="75551"/>
                      <a:pt x="18554" y="253351"/>
                      <a:pt x="19083" y="256526"/>
                    </a:cubicBezTo>
                    <a:cubicBezTo>
                      <a:pt x="19612" y="259701"/>
                      <a:pt x="19083" y="205726"/>
                      <a:pt x="19083" y="205726"/>
                    </a:cubicBezTo>
                    <a:cubicBezTo>
                      <a:pt x="19083" y="176093"/>
                      <a:pt x="18554" y="89838"/>
                      <a:pt x="19083" y="78726"/>
                    </a:cubicBezTo>
                    <a:cubicBezTo>
                      <a:pt x="19612" y="67614"/>
                      <a:pt x="19083" y="145401"/>
                      <a:pt x="22258" y="139051"/>
                    </a:cubicBezTo>
                    <a:cubicBezTo>
                      <a:pt x="25433" y="132701"/>
                      <a:pt x="41308" y="-32399"/>
                      <a:pt x="41308" y="57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3" name="フリーフォーム 782">
                <a:extLst>
                  <a:ext uri="{FF2B5EF4-FFF2-40B4-BE49-F238E27FC236}">
                    <a16:creationId xmlns:a16="http://schemas.microsoft.com/office/drawing/2014/main" id="{18D86F90-C980-190C-647D-F13CDBF4379E}"/>
                  </a:ext>
                </a:extLst>
              </p:cNvPr>
              <p:cNvSpPr/>
              <p:nvPr/>
            </p:nvSpPr>
            <p:spPr>
              <a:xfrm>
                <a:off x="2644770" y="6665367"/>
                <a:ext cx="360585" cy="379827"/>
              </a:xfrm>
              <a:custGeom>
                <a:avLst/>
                <a:gdLst>
                  <a:gd name="connsiteX0" fmla="*/ 5 w 360585"/>
                  <a:gd name="connsiteY0" fmla="*/ 87858 h 379827"/>
                  <a:gd name="connsiteX1" fmla="*/ 177805 w 360585"/>
                  <a:gd name="connsiteY1" fmla="*/ 18008 h 379827"/>
                  <a:gd name="connsiteX2" fmla="*/ 225430 w 360585"/>
                  <a:gd name="connsiteY2" fmla="*/ 103733 h 379827"/>
                  <a:gd name="connsiteX3" fmla="*/ 215905 w 360585"/>
                  <a:gd name="connsiteY3" fmla="*/ 84683 h 379827"/>
                  <a:gd name="connsiteX4" fmla="*/ 355605 w 360585"/>
                  <a:gd name="connsiteY4" fmla="*/ 367258 h 379827"/>
                  <a:gd name="connsiteX5" fmla="*/ 317505 w 360585"/>
                  <a:gd name="connsiteY5" fmla="*/ 303758 h 379827"/>
                  <a:gd name="connsiteX6" fmla="*/ 203205 w 360585"/>
                  <a:gd name="connsiteY6" fmla="*/ 65633 h 379827"/>
                  <a:gd name="connsiteX7" fmla="*/ 184155 w 360585"/>
                  <a:gd name="connsiteY7" fmla="*/ 11658 h 379827"/>
                  <a:gd name="connsiteX8" fmla="*/ 184155 w 360585"/>
                  <a:gd name="connsiteY8" fmla="*/ 5308 h 379827"/>
                  <a:gd name="connsiteX9" fmla="*/ 5 w 360585"/>
                  <a:gd name="connsiteY9" fmla="*/ 87858 h 379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0585" h="379827">
                    <a:moveTo>
                      <a:pt x="5" y="87858"/>
                    </a:moveTo>
                    <a:cubicBezTo>
                      <a:pt x="-1053" y="89975"/>
                      <a:pt x="140234" y="15362"/>
                      <a:pt x="177805" y="18008"/>
                    </a:cubicBezTo>
                    <a:cubicBezTo>
                      <a:pt x="215376" y="20654"/>
                      <a:pt x="219080" y="92621"/>
                      <a:pt x="225430" y="103733"/>
                    </a:cubicBezTo>
                    <a:cubicBezTo>
                      <a:pt x="231780" y="114845"/>
                      <a:pt x="215905" y="84683"/>
                      <a:pt x="215905" y="84683"/>
                    </a:cubicBezTo>
                    <a:cubicBezTo>
                      <a:pt x="237601" y="128604"/>
                      <a:pt x="338672" y="330746"/>
                      <a:pt x="355605" y="367258"/>
                    </a:cubicBezTo>
                    <a:cubicBezTo>
                      <a:pt x="372538" y="403771"/>
                      <a:pt x="342905" y="354029"/>
                      <a:pt x="317505" y="303758"/>
                    </a:cubicBezTo>
                    <a:cubicBezTo>
                      <a:pt x="292105" y="253487"/>
                      <a:pt x="225430" y="114316"/>
                      <a:pt x="203205" y="65633"/>
                    </a:cubicBezTo>
                    <a:cubicBezTo>
                      <a:pt x="180980" y="16950"/>
                      <a:pt x="184155" y="11658"/>
                      <a:pt x="184155" y="11658"/>
                    </a:cubicBezTo>
                    <a:cubicBezTo>
                      <a:pt x="180980" y="1604"/>
                      <a:pt x="209555" y="-5275"/>
                      <a:pt x="184155" y="5308"/>
                    </a:cubicBezTo>
                    <a:cubicBezTo>
                      <a:pt x="158755" y="15891"/>
                      <a:pt x="1063" y="85741"/>
                      <a:pt x="5" y="878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4" name="フリーフォーム 783">
                <a:extLst>
                  <a:ext uri="{FF2B5EF4-FFF2-40B4-BE49-F238E27FC236}">
                    <a16:creationId xmlns:a16="http://schemas.microsoft.com/office/drawing/2014/main" id="{E676EF46-4E05-9257-DEA8-03F042625940}"/>
                  </a:ext>
                </a:extLst>
              </p:cNvPr>
              <p:cNvSpPr/>
              <p:nvPr/>
            </p:nvSpPr>
            <p:spPr>
              <a:xfrm>
                <a:off x="2595924" y="6706713"/>
                <a:ext cx="164364" cy="244118"/>
              </a:xfrm>
              <a:custGeom>
                <a:avLst/>
                <a:gdLst>
                  <a:gd name="connsiteX0" fmla="*/ 163151 w 164364"/>
                  <a:gd name="connsiteY0" fmla="*/ 2062 h 244118"/>
                  <a:gd name="connsiteX1" fmla="*/ 1226 w 164364"/>
                  <a:gd name="connsiteY1" fmla="*/ 243362 h 244118"/>
                  <a:gd name="connsiteX2" fmla="*/ 86951 w 164364"/>
                  <a:gd name="connsiteY2" fmla="*/ 81437 h 244118"/>
                  <a:gd name="connsiteX3" fmla="*/ 52026 w 164364"/>
                  <a:gd name="connsiteY3" fmla="*/ 179862 h 244118"/>
                  <a:gd name="connsiteX4" fmla="*/ 106001 w 164364"/>
                  <a:gd name="connsiteY4" fmla="*/ 75087 h 244118"/>
                  <a:gd name="connsiteX5" fmla="*/ 77426 w 164364"/>
                  <a:gd name="connsiteY5" fmla="*/ 122712 h 244118"/>
                  <a:gd name="connsiteX6" fmla="*/ 163151 w 164364"/>
                  <a:gd name="connsiteY6" fmla="*/ 2062 h 244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4364" h="244118">
                    <a:moveTo>
                      <a:pt x="163151" y="2062"/>
                    </a:moveTo>
                    <a:cubicBezTo>
                      <a:pt x="150451" y="22170"/>
                      <a:pt x="13926" y="230133"/>
                      <a:pt x="1226" y="243362"/>
                    </a:cubicBezTo>
                    <a:cubicBezTo>
                      <a:pt x="-11474" y="256591"/>
                      <a:pt x="78484" y="92020"/>
                      <a:pt x="86951" y="81437"/>
                    </a:cubicBezTo>
                    <a:cubicBezTo>
                      <a:pt x="95418" y="70854"/>
                      <a:pt x="48851" y="180920"/>
                      <a:pt x="52026" y="179862"/>
                    </a:cubicBezTo>
                    <a:cubicBezTo>
                      <a:pt x="55201" y="178804"/>
                      <a:pt x="101768" y="84612"/>
                      <a:pt x="106001" y="75087"/>
                    </a:cubicBezTo>
                    <a:cubicBezTo>
                      <a:pt x="110234" y="65562"/>
                      <a:pt x="70018" y="130120"/>
                      <a:pt x="77426" y="122712"/>
                    </a:cubicBezTo>
                    <a:cubicBezTo>
                      <a:pt x="84834" y="115304"/>
                      <a:pt x="175851" y="-18046"/>
                      <a:pt x="163151" y="20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フリーフォーム 784">
                <a:extLst>
                  <a:ext uri="{FF2B5EF4-FFF2-40B4-BE49-F238E27FC236}">
                    <a16:creationId xmlns:a16="http://schemas.microsoft.com/office/drawing/2014/main" id="{DA0E050E-671E-9097-E4DD-F2A75F2974E2}"/>
                  </a:ext>
                </a:extLst>
              </p:cNvPr>
              <p:cNvSpPr/>
              <p:nvPr/>
            </p:nvSpPr>
            <p:spPr>
              <a:xfrm>
                <a:off x="2330604" y="6994263"/>
                <a:ext cx="225308" cy="332294"/>
              </a:xfrm>
              <a:custGeom>
                <a:avLst/>
                <a:gdLst>
                  <a:gd name="connsiteX0" fmla="*/ 225271 w 225308"/>
                  <a:gd name="connsiteY0" fmla="*/ 262 h 332294"/>
                  <a:gd name="connsiteX1" fmla="*/ 60171 w 225308"/>
                  <a:gd name="connsiteY1" fmla="*/ 235212 h 332294"/>
                  <a:gd name="connsiteX2" fmla="*/ 117321 w 225308"/>
                  <a:gd name="connsiteY2" fmla="*/ 155837 h 332294"/>
                  <a:gd name="connsiteX3" fmla="*/ 3021 w 225308"/>
                  <a:gd name="connsiteY3" fmla="*/ 330462 h 332294"/>
                  <a:gd name="connsiteX4" fmla="*/ 41121 w 225308"/>
                  <a:gd name="connsiteY4" fmla="*/ 241562 h 332294"/>
                  <a:gd name="connsiteX5" fmla="*/ 126846 w 225308"/>
                  <a:gd name="connsiteY5" fmla="*/ 149487 h 332294"/>
                  <a:gd name="connsiteX6" fmla="*/ 76046 w 225308"/>
                  <a:gd name="connsiteY6" fmla="*/ 187587 h 332294"/>
                  <a:gd name="connsiteX7" fmla="*/ 225271 w 225308"/>
                  <a:gd name="connsiteY7" fmla="*/ 262 h 332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5308" h="332294">
                    <a:moveTo>
                      <a:pt x="225271" y="262"/>
                    </a:moveTo>
                    <a:cubicBezTo>
                      <a:pt x="222625" y="8199"/>
                      <a:pt x="78163" y="209283"/>
                      <a:pt x="60171" y="235212"/>
                    </a:cubicBezTo>
                    <a:cubicBezTo>
                      <a:pt x="42179" y="261141"/>
                      <a:pt x="126846" y="139962"/>
                      <a:pt x="117321" y="155837"/>
                    </a:cubicBezTo>
                    <a:cubicBezTo>
                      <a:pt x="107796" y="171712"/>
                      <a:pt x="15721" y="316175"/>
                      <a:pt x="3021" y="330462"/>
                    </a:cubicBezTo>
                    <a:cubicBezTo>
                      <a:pt x="-9679" y="344750"/>
                      <a:pt x="20484" y="271724"/>
                      <a:pt x="41121" y="241562"/>
                    </a:cubicBezTo>
                    <a:cubicBezTo>
                      <a:pt x="61758" y="211400"/>
                      <a:pt x="121025" y="158483"/>
                      <a:pt x="126846" y="149487"/>
                    </a:cubicBezTo>
                    <a:cubicBezTo>
                      <a:pt x="132667" y="140491"/>
                      <a:pt x="60700" y="208224"/>
                      <a:pt x="76046" y="187587"/>
                    </a:cubicBezTo>
                    <a:cubicBezTo>
                      <a:pt x="91392" y="166950"/>
                      <a:pt x="227917" y="-7675"/>
                      <a:pt x="225271" y="2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6" name="フリーフォーム 785">
                <a:extLst>
                  <a:ext uri="{FF2B5EF4-FFF2-40B4-BE49-F238E27FC236}">
                    <a16:creationId xmlns:a16="http://schemas.microsoft.com/office/drawing/2014/main" id="{DFE31266-9BCA-3476-2A96-7376407EB6C8}"/>
                  </a:ext>
                </a:extLst>
              </p:cNvPr>
              <p:cNvSpPr/>
              <p:nvPr/>
            </p:nvSpPr>
            <p:spPr>
              <a:xfrm>
                <a:off x="2545170" y="6924653"/>
                <a:ext cx="77380" cy="82675"/>
              </a:xfrm>
              <a:custGeom>
                <a:avLst/>
                <a:gdLst>
                  <a:gd name="connsiteX0" fmla="*/ 1180 w 77380"/>
                  <a:gd name="connsiteY0" fmla="*/ 82572 h 82675"/>
                  <a:gd name="connsiteX1" fmla="*/ 10705 w 77380"/>
                  <a:gd name="connsiteY1" fmla="*/ 28597 h 82675"/>
                  <a:gd name="connsiteX2" fmla="*/ 39280 w 77380"/>
                  <a:gd name="connsiteY2" fmla="*/ 3197 h 82675"/>
                  <a:gd name="connsiteX3" fmla="*/ 67855 w 77380"/>
                  <a:gd name="connsiteY3" fmla="*/ 53997 h 82675"/>
                  <a:gd name="connsiteX4" fmla="*/ 61505 w 77380"/>
                  <a:gd name="connsiteY4" fmla="*/ 82572 h 82675"/>
                  <a:gd name="connsiteX5" fmla="*/ 77380 w 77380"/>
                  <a:gd name="connsiteY5" fmla="*/ 44472 h 82675"/>
                  <a:gd name="connsiteX6" fmla="*/ 61505 w 77380"/>
                  <a:gd name="connsiteY6" fmla="*/ 15897 h 82675"/>
                  <a:gd name="connsiteX7" fmla="*/ 1180 w 77380"/>
                  <a:gd name="connsiteY7" fmla="*/ 22 h 82675"/>
                  <a:gd name="connsiteX8" fmla="*/ 20230 w 77380"/>
                  <a:gd name="connsiteY8" fmla="*/ 19072 h 82675"/>
                  <a:gd name="connsiteX9" fmla="*/ 1180 w 77380"/>
                  <a:gd name="connsiteY9" fmla="*/ 82572 h 8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7380" h="82675">
                    <a:moveTo>
                      <a:pt x="1180" y="82572"/>
                    </a:moveTo>
                    <a:cubicBezTo>
                      <a:pt x="-407" y="84159"/>
                      <a:pt x="4355" y="41826"/>
                      <a:pt x="10705" y="28597"/>
                    </a:cubicBezTo>
                    <a:cubicBezTo>
                      <a:pt x="17055" y="15368"/>
                      <a:pt x="29755" y="-1036"/>
                      <a:pt x="39280" y="3197"/>
                    </a:cubicBezTo>
                    <a:cubicBezTo>
                      <a:pt x="48805" y="7430"/>
                      <a:pt x="64151" y="40768"/>
                      <a:pt x="67855" y="53997"/>
                    </a:cubicBezTo>
                    <a:cubicBezTo>
                      <a:pt x="71559" y="67226"/>
                      <a:pt x="59918" y="84159"/>
                      <a:pt x="61505" y="82572"/>
                    </a:cubicBezTo>
                    <a:cubicBezTo>
                      <a:pt x="63092" y="80985"/>
                      <a:pt x="77380" y="55584"/>
                      <a:pt x="77380" y="44472"/>
                    </a:cubicBezTo>
                    <a:cubicBezTo>
                      <a:pt x="77380" y="33360"/>
                      <a:pt x="74205" y="23305"/>
                      <a:pt x="61505" y="15897"/>
                    </a:cubicBezTo>
                    <a:cubicBezTo>
                      <a:pt x="48805" y="8489"/>
                      <a:pt x="8059" y="-507"/>
                      <a:pt x="1180" y="22"/>
                    </a:cubicBezTo>
                    <a:cubicBezTo>
                      <a:pt x="-5699" y="551"/>
                      <a:pt x="19701" y="11134"/>
                      <a:pt x="20230" y="19072"/>
                    </a:cubicBezTo>
                    <a:cubicBezTo>
                      <a:pt x="20759" y="27009"/>
                      <a:pt x="2767" y="80985"/>
                      <a:pt x="1180" y="825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7" name="フリーフォーム 786">
                <a:extLst>
                  <a:ext uri="{FF2B5EF4-FFF2-40B4-BE49-F238E27FC236}">
                    <a16:creationId xmlns:a16="http://schemas.microsoft.com/office/drawing/2014/main" id="{C7043AE5-F675-69B8-AF52-52EF862E9857}"/>
                  </a:ext>
                </a:extLst>
              </p:cNvPr>
              <p:cNvSpPr/>
              <p:nvPr/>
            </p:nvSpPr>
            <p:spPr>
              <a:xfrm>
                <a:off x="2719454" y="7193139"/>
                <a:ext cx="103432" cy="439574"/>
              </a:xfrm>
              <a:custGeom>
                <a:avLst/>
                <a:gdLst>
                  <a:gd name="connsiteX0" fmla="*/ 103121 w 103432"/>
                  <a:gd name="connsiteY0" fmla="*/ 1411 h 439574"/>
                  <a:gd name="connsiteX1" fmla="*/ 33271 w 103432"/>
                  <a:gd name="connsiteY1" fmla="*/ 217311 h 439574"/>
                  <a:gd name="connsiteX2" fmla="*/ 1521 w 103432"/>
                  <a:gd name="connsiteY2" fmla="*/ 344311 h 439574"/>
                  <a:gd name="connsiteX3" fmla="*/ 4696 w 103432"/>
                  <a:gd name="connsiteY3" fmla="*/ 439561 h 439574"/>
                  <a:gd name="connsiteX4" fmla="*/ 1521 w 103432"/>
                  <a:gd name="connsiteY4" fmla="*/ 337961 h 439574"/>
                  <a:gd name="connsiteX5" fmla="*/ 30096 w 103432"/>
                  <a:gd name="connsiteY5" fmla="*/ 172861 h 439574"/>
                  <a:gd name="connsiteX6" fmla="*/ 11046 w 103432"/>
                  <a:gd name="connsiteY6" fmla="*/ 242711 h 439574"/>
                  <a:gd name="connsiteX7" fmla="*/ 52321 w 103432"/>
                  <a:gd name="connsiteY7" fmla="*/ 163336 h 439574"/>
                  <a:gd name="connsiteX8" fmla="*/ 58671 w 103432"/>
                  <a:gd name="connsiteY8" fmla="*/ 125236 h 439574"/>
                  <a:gd name="connsiteX9" fmla="*/ 103121 w 103432"/>
                  <a:gd name="connsiteY9" fmla="*/ 1411 h 439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3432" h="439574">
                    <a:moveTo>
                      <a:pt x="103121" y="1411"/>
                    </a:moveTo>
                    <a:cubicBezTo>
                      <a:pt x="98888" y="16757"/>
                      <a:pt x="50204" y="160161"/>
                      <a:pt x="33271" y="217311"/>
                    </a:cubicBezTo>
                    <a:cubicBezTo>
                      <a:pt x="16338" y="274461"/>
                      <a:pt x="6283" y="307269"/>
                      <a:pt x="1521" y="344311"/>
                    </a:cubicBezTo>
                    <a:cubicBezTo>
                      <a:pt x="-3241" y="381353"/>
                      <a:pt x="4696" y="440619"/>
                      <a:pt x="4696" y="439561"/>
                    </a:cubicBezTo>
                    <a:cubicBezTo>
                      <a:pt x="4696" y="438503"/>
                      <a:pt x="-2712" y="382411"/>
                      <a:pt x="1521" y="337961"/>
                    </a:cubicBezTo>
                    <a:cubicBezTo>
                      <a:pt x="5754" y="293511"/>
                      <a:pt x="28508" y="188736"/>
                      <a:pt x="30096" y="172861"/>
                    </a:cubicBezTo>
                    <a:cubicBezTo>
                      <a:pt x="31683" y="156986"/>
                      <a:pt x="7342" y="244298"/>
                      <a:pt x="11046" y="242711"/>
                    </a:cubicBezTo>
                    <a:cubicBezTo>
                      <a:pt x="14750" y="241124"/>
                      <a:pt x="44383" y="182915"/>
                      <a:pt x="52321" y="163336"/>
                    </a:cubicBezTo>
                    <a:cubicBezTo>
                      <a:pt x="60259" y="143757"/>
                      <a:pt x="50204" y="150107"/>
                      <a:pt x="58671" y="125236"/>
                    </a:cubicBezTo>
                    <a:cubicBezTo>
                      <a:pt x="67138" y="100365"/>
                      <a:pt x="107354" y="-13935"/>
                      <a:pt x="103121" y="14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8" name="フリーフォーム 787">
                <a:extLst>
                  <a:ext uri="{FF2B5EF4-FFF2-40B4-BE49-F238E27FC236}">
                    <a16:creationId xmlns:a16="http://schemas.microsoft.com/office/drawing/2014/main" id="{288BB066-612D-80FB-56C7-BF07FE06DB81}"/>
                  </a:ext>
                </a:extLst>
              </p:cNvPr>
              <p:cNvSpPr/>
              <p:nvPr/>
            </p:nvSpPr>
            <p:spPr>
              <a:xfrm>
                <a:off x="2325657" y="7018097"/>
                <a:ext cx="339118" cy="506073"/>
              </a:xfrm>
              <a:custGeom>
                <a:avLst/>
                <a:gdLst>
                  <a:gd name="connsiteX0" fmla="*/ 338168 w 339118"/>
                  <a:gd name="connsiteY0" fmla="*/ 1828 h 506073"/>
                  <a:gd name="connsiteX1" fmla="*/ 100043 w 339118"/>
                  <a:gd name="connsiteY1" fmla="*/ 347903 h 506073"/>
                  <a:gd name="connsiteX2" fmla="*/ 141318 w 339118"/>
                  <a:gd name="connsiteY2" fmla="*/ 297103 h 506073"/>
                  <a:gd name="connsiteX3" fmla="*/ 4793 w 339118"/>
                  <a:gd name="connsiteY3" fmla="*/ 500303 h 506073"/>
                  <a:gd name="connsiteX4" fmla="*/ 49243 w 339118"/>
                  <a:gd name="connsiteY4" fmla="*/ 424103 h 506073"/>
                  <a:gd name="connsiteX5" fmla="*/ 223868 w 339118"/>
                  <a:gd name="connsiteY5" fmla="*/ 154228 h 506073"/>
                  <a:gd name="connsiteX6" fmla="*/ 185768 w 339118"/>
                  <a:gd name="connsiteY6" fmla="*/ 208203 h 506073"/>
                  <a:gd name="connsiteX7" fmla="*/ 338168 w 339118"/>
                  <a:gd name="connsiteY7" fmla="*/ 1828 h 506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9118" h="506073">
                    <a:moveTo>
                      <a:pt x="338168" y="1828"/>
                    </a:moveTo>
                    <a:cubicBezTo>
                      <a:pt x="323881" y="25111"/>
                      <a:pt x="132851" y="298691"/>
                      <a:pt x="100043" y="347903"/>
                    </a:cubicBezTo>
                    <a:cubicBezTo>
                      <a:pt x="67235" y="397116"/>
                      <a:pt x="157193" y="271703"/>
                      <a:pt x="141318" y="297103"/>
                    </a:cubicBezTo>
                    <a:cubicBezTo>
                      <a:pt x="125443" y="322503"/>
                      <a:pt x="20139" y="479136"/>
                      <a:pt x="4793" y="500303"/>
                    </a:cubicBezTo>
                    <a:cubicBezTo>
                      <a:pt x="-10553" y="521470"/>
                      <a:pt x="12730" y="481782"/>
                      <a:pt x="49243" y="424103"/>
                    </a:cubicBezTo>
                    <a:cubicBezTo>
                      <a:pt x="85755" y="366424"/>
                      <a:pt x="201114" y="190211"/>
                      <a:pt x="223868" y="154228"/>
                    </a:cubicBezTo>
                    <a:cubicBezTo>
                      <a:pt x="246622" y="118245"/>
                      <a:pt x="170422" y="231486"/>
                      <a:pt x="185768" y="208203"/>
                    </a:cubicBezTo>
                    <a:cubicBezTo>
                      <a:pt x="201114" y="184920"/>
                      <a:pt x="352455" y="-21455"/>
                      <a:pt x="338168" y="18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9" name="フリーフォーム 788">
                <a:extLst>
                  <a:ext uri="{FF2B5EF4-FFF2-40B4-BE49-F238E27FC236}">
                    <a16:creationId xmlns:a16="http://schemas.microsoft.com/office/drawing/2014/main" id="{44588450-DB8C-1D80-BCD9-DD5098170882}"/>
                  </a:ext>
                </a:extLst>
              </p:cNvPr>
              <p:cNvSpPr/>
              <p:nvPr/>
            </p:nvSpPr>
            <p:spPr>
              <a:xfrm>
                <a:off x="2332115" y="7000873"/>
                <a:ext cx="373926" cy="578930"/>
              </a:xfrm>
              <a:custGeom>
                <a:avLst/>
                <a:gdLst>
                  <a:gd name="connsiteX0" fmla="*/ 331710 w 373926"/>
                  <a:gd name="connsiteY0" fmla="*/ 2 h 578930"/>
                  <a:gd name="connsiteX1" fmla="*/ 350760 w 373926"/>
                  <a:gd name="connsiteY1" fmla="*/ 79377 h 578930"/>
                  <a:gd name="connsiteX2" fmla="*/ 369810 w 373926"/>
                  <a:gd name="connsiteY2" fmla="*/ 66677 h 578930"/>
                  <a:gd name="connsiteX3" fmla="*/ 265035 w 373926"/>
                  <a:gd name="connsiteY3" fmla="*/ 184152 h 578930"/>
                  <a:gd name="connsiteX4" fmla="*/ 293610 w 373926"/>
                  <a:gd name="connsiteY4" fmla="*/ 155577 h 578930"/>
                  <a:gd name="connsiteX5" fmla="*/ 163435 w 373926"/>
                  <a:gd name="connsiteY5" fmla="*/ 333377 h 578930"/>
                  <a:gd name="connsiteX6" fmla="*/ 249160 w 373926"/>
                  <a:gd name="connsiteY6" fmla="*/ 247652 h 578930"/>
                  <a:gd name="connsiteX7" fmla="*/ 87235 w 373926"/>
                  <a:gd name="connsiteY7" fmla="*/ 469902 h 578930"/>
                  <a:gd name="connsiteX8" fmla="*/ 1510 w 373926"/>
                  <a:gd name="connsiteY8" fmla="*/ 577852 h 578930"/>
                  <a:gd name="connsiteX9" fmla="*/ 45960 w 373926"/>
                  <a:gd name="connsiteY9" fmla="*/ 511177 h 578930"/>
                  <a:gd name="connsiteX10" fmla="*/ 207885 w 373926"/>
                  <a:gd name="connsiteY10" fmla="*/ 295277 h 578930"/>
                  <a:gd name="connsiteX11" fmla="*/ 176135 w 373926"/>
                  <a:gd name="connsiteY11" fmla="*/ 327027 h 578930"/>
                  <a:gd name="connsiteX12" fmla="*/ 312660 w 373926"/>
                  <a:gd name="connsiteY12" fmla="*/ 152402 h 578930"/>
                  <a:gd name="connsiteX13" fmla="*/ 366635 w 373926"/>
                  <a:gd name="connsiteY13" fmla="*/ 82552 h 578930"/>
                  <a:gd name="connsiteX14" fmla="*/ 331710 w 373926"/>
                  <a:gd name="connsiteY14" fmla="*/ 2 h 578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73926" h="578930">
                    <a:moveTo>
                      <a:pt x="331710" y="2"/>
                    </a:moveTo>
                    <a:cubicBezTo>
                      <a:pt x="329064" y="-527"/>
                      <a:pt x="350760" y="79377"/>
                      <a:pt x="350760" y="79377"/>
                    </a:cubicBezTo>
                    <a:cubicBezTo>
                      <a:pt x="357110" y="90489"/>
                      <a:pt x="384097" y="49215"/>
                      <a:pt x="369810" y="66677"/>
                    </a:cubicBezTo>
                    <a:cubicBezTo>
                      <a:pt x="355523" y="84139"/>
                      <a:pt x="277735" y="169335"/>
                      <a:pt x="265035" y="184152"/>
                    </a:cubicBezTo>
                    <a:cubicBezTo>
                      <a:pt x="252335" y="198969"/>
                      <a:pt x="310543" y="130706"/>
                      <a:pt x="293610" y="155577"/>
                    </a:cubicBezTo>
                    <a:cubicBezTo>
                      <a:pt x="276677" y="180448"/>
                      <a:pt x="170843" y="318031"/>
                      <a:pt x="163435" y="333377"/>
                    </a:cubicBezTo>
                    <a:cubicBezTo>
                      <a:pt x="156027" y="348723"/>
                      <a:pt x="261860" y="224898"/>
                      <a:pt x="249160" y="247652"/>
                    </a:cubicBezTo>
                    <a:cubicBezTo>
                      <a:pt x="236460" y="270406"/>
                      <a:pt x="128510" y="414869"/>
                      <a:pt x="87235" y="469902"/>
                    </a:cubicBezTo>
                    <a:cubicBezTo>
                      <a:pt x="45960" y="524935"/>
                      <a:pt x="8389" y="570973"/>
                      <a:pt x="1510" y="577852"/>
                    </a:cubicBezTo>
                    <a:cubicBezTo>
                      <a:pt x="-5369" y="584731"/>
                      <a:pt x="11564" y="558273"/>
                      <a:pt x="45960" y="511177"/>
                    </a:cubicBezTo>
                    <a:cubicBezTo>
                      <a:pt x="80356" y="464081"/>
                      <a:pt x="186189" y="325969"/>
                      <a:pt x="207885" y="295277"/>
                    </a:cubicBezTo>
                    <a:cubicBezTo>
                      <a:pt x="229581" y="264585"/>
                      <a:pt x="158673" y="350839"/>
                      <a:pt x="176135" y="327027"/>
                    </a:cubicBezTo>
                    <a:cubicBezTo>
                      <a:pt x="193597" y="303215"/>
                      <a:pt x="280910" y="193148"/>
                      <a:pt x="312660" y="152402"/>
                    </a:cubicBezTo>
                    <a:cubicBezTo>
                      <a:pt x="344410" y="111656"/>
                      <a:pt x="360814" y="103189"/>
                      <a:pt x="366635" y="82552"/>
                    </a:cubicBezTo>
                    <a:cubicBezTo>
                      <a:pt x="372456" y="61915"/>
                      <a:pt x="334356" y="531"/>
                      <a:pt x="33171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0" name="フリーフォーム 789">
                <a:extLst>
                  <a:ext uri="{FF2B5EF4-FFF2-40B4-BE49-F238E27FC236}">
                    <a16:creationId xmlns:a16="http://schemas.microsoft.com/office/drawing/2014/main" id="{5CAF9ED5-2DDD-B65D-F3EB-C8FFE36B35E4}"/>
                  </a:ext>
                </a:extLst>
              </p:cNvPr>
              <p:cNvSpPr/>
              <p:nvPr/>
            </p:nvSpPr>
            <p:spPr>
              <a:xfrm>
                <a:off x="2984297" y="7118315"/>
                <a:ext cx="206804" cy="305247"/>
              </a:xfrm>
              <a:custGeom>
                <a:avLst/>
                <a:gdLst>
                  <a:gd name="connsiteX0" fmla="*/ 206578 w 206804"/>
                  <a:gd name="connsiteY0" fmla="*/ 35 h 305247"/>
                  <a:gd name="connsiteX1" fmla="*/ 70053 w 206804"/>
                  <a:gd name="connsiteY1" fmla="*/ 142910 h 305247"/>
                  <a:gd name="connsiteX2" fmla="*/ 203 w 206804"/>
                  <a:gd name="connsiteY2" fmla="*/ 304835 h 305247"/>
                  <a:gd name="connsiteX3" fmla="*/ 47828 w 206804"/>
                  <a:gd name="connsiteY3" fmla="*/ 190535 h 305247"/>
                  <a:gd name="connsiteX4" fmla="*/ 19253 w 206804"/>
                  <a:gd name="connsiteY4" fmla="*/ 225460 h 305247"/>
                  <a:gd name="connsiteX5" fmla="*/ 73228 w 206804"/>
                  <a:gd name="connsiteY5" fmla="*/ 117510 h 305247"/>
                  <a:gd name="connsiteX6" fmla="*/ 35128 w 206804"/>
                  <a:gd name="connsiteY6" fmla="*/ 155610 h 305247"/>
                  <a:gd name="connsiteX7" fmla="*/ 206578 w 206804"/>
                  <a:gd name="connsiteY7" fmla="*/ 35 h 305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6804" h="305247">
                    <a:moveTo>
                      <a:pt x="206578" y="35"/>
                    </a:moveTo>
                    <a:cubicBezTo>
                      <a:pt x="212399" y="-2082"/>
                      <a:pt x="104449" y="92110"/>
                      <a:pt x="70053" y="142910"/>
                    </a:cubicBezTo>
                    <a:cubicBezTo>
                      <a:pt x="35657" y="193710"/>
                      <a:pt x="3907" y="296898"/>
                      <a:pt x="203" y="304835"/>
                    </a:cubicBezTo>
                    <a:cubicBezTo>
                      <a:pt x="-3501" y="312772"/>
                      <a:pt x="44653" y="203764"/>
                      <a:pt x="47828" y="190535"/>
                    </a:cubicBezTo>
                    <a:cubicBezTo>
                      <a:pt x="51003" y="177306"/>
                      <a:pt x="15020" y="237631"/>
                      <a:pt x="19253" y="225460"/>
                    </a:cubicBezTo>
                    <a:cubicBezTo>
                      <a:pt x="23486" y="213289"/>
                      <a:pt x="70582" y="129152"/>
                      <a:pt x="73228" y="117510"/>
                    </a:cubicBezTo>
                    <a:cubicBezTo>
                      <a:pt x="75874" y="105868"/>
                      <a:pt x="16078" y="172543"/>
                      <a:pt x="35128" y="155610"/>
                    </a:cubicBezTo>
                    <a:cubicBezTo>
                      <a:pt x="54178" y="138677"/>
                      <a:pt x="200757" y="2152"/>
                      <a:pt x="206578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1" name="フリーフォーム 790">
                <a:extLst>
                  <a:ext uri="{FF2B5EF4-FFF2-40B4-BE49-F238E27FC236}">
                    <a16:creationId xmlns:a16="http://schemas.microsoft.com/office/drawing/2014/main" id="{DFA374D6-721A-6AF2-3EEE-53CCA1393015}"/>
                  </a:ext>
                </a:extLst>
              </p:cNvPr>
              <p:cNvSpPr/>
              <p:nvPr/>
            </p:nvSpPr>
            <p:spPr>
              <a:xfrm>
                <a:off x="2944876" y="6994512"/>
                <a:ext cx="91107" cy="493049"/>
              </a:xfrm>
              <a:custGeom>
                <a:avLst/>
                <a:gdLst>
                  <a:gd name="connsiteX0" fmla="*/ 74549 w 91107"/>
                  <a:gd name="connsiteY0" fmla="*/ 13 h 493049"/>
                  <a:gd name="connsiteX1" fmla="*/ 36449 w 91107"/>
                  <a:gd name="connsiteY1" fmla="*/ 82563 h 493049"/>
                  <a:gd name="connsiteX2" fmla="*/ 52324 w 91107"/>
                  <a:gd name="connsiteY2" fmla="*/ 127013 h 493049"/>
                  <a:gd name="connsiteX3" fmla="*/ 45974 w 91107"/>
                  <a:gd name="connsiteY3" fmla="*/ 104788 h 493049"/>
                  <a:gd name="connsiteX4" fmla="*/ 87249 w 91107"/>
                  <a:gd name="connsiteY4" fmla="*/ 203213 h 493049"/>
                  <a:gd name="connsiteX5" fmla="*/ 71374 w 91107"/>
                  <a:gd name="connsiteY5" fmla="*/ 254013 h 493049"/>
                  <a:gd name="connsiteX6" fmla="*/ 39624 w 91107"/>
                  <a:gd name="connsiteY6" fmla="*/ 339738 h 493049"/>
                  <a:gd name="connsiteX7" fmla="*/ 45974 w 91107"/>
                  <a:gd name="connsiteY7" fmla="*/ 307988 h 493049"/>
                  <a:gd name="connsiteX8" fmla="*/ 1524 w 91107"/>
                  <a:gd name="connsiteY8" fmla="*/ 488963 h 493049"/>
                  <a:gd name="connsiteX9" fmla="*/ 14224 w 91107"/>
                  <a:gd name="connsiteY9" fmla="*/ 422288 h 493049"/>
                  <a:gd name="connsiteX10" fmla="*/ 52324 w 91107"/>
                  <a:gd name="connsiteY10" fmla="*/ 285763 h 493049"/>
                  <a:gd name="connsiteX11" fmla="*/ 42799 w 91107"/>
                  <a:gd name="connsiteY11" fmla="*/ 307988 h 493049"/>
                  <a:gd name="connsiteX12" fmla="*/ 90424 w 91107"/>
                  <a:gd name="connsiteY12" fmla="*/ 225438 h 493049"/>
                  <a:gd name="connsiteX13" fmla="*/ 68199 w 91107"/>
                  <a:gd name="connsiteY13" fmla="*/ 158763 h 493049"/>
                  <a:gd name="connsiteX14" fmla="*/ 30099 w 91107"/>
                  <a:gd name="connsiteY14" fmla="*/ 85738 h 493049"/>
                  <a:gd name="connsiteX15" fmla="*/ 30099 w 91107"/>
                  <a:gd name="connsiteY15" fmla="*/ 69863 h 493049"/>
                  <a:gd name="connsiteX16" fmla="*/ 4699 w 91107"/>
                  <a:gd name="connsiteY16" fmla="*/ 88913 h 493049"/>
                  <a:gd name="connsiteX17" fmla="*/ 74549 w 91107"/>
                  <a:gd name="connsiteY17" fmla="*/ 13 h 493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1107" h="493049">
                    <a:moveTo>
                      <a:pt x="74549" y="13"/>
                    </a:moveTo>
                    <a:cubicBezTo>
                      <a:pt x="79840" y="-1045"/>
                      <a:pt x="40153" y="61396"/>
                      <a:pt x="36449" y="82563"/>
                    </a:cubicBezTo>
                    <a:cubicBezTo>
                      <a:pt x="32745" y="103730"/>
                      <a:pt x="50737" y="123309"/>
                      <a:pt x="52324" y="127013"/>
                    </a:cubicBezTo>
                    <a:cubicBezTo>
                      <a:pt x="53911" y="130717"/>
                      <a:pt x="40153" y="92088"/>
                      <a:pt x="45974" y="104788"/>
                    </a:cubicBezTo>
                    <a:cubicBezTo>
                      <a:pt x="51795" y="117488"/>
                      <a:pt x="83016" y="178342"/>
                      <a:pt x="87249" y="203213"/>
                    </a:cubicBezTo>
                    <a:cubicBezTo>
                      <a:pt x="91482" y="228084"/>
                      <a:pt x="79312" y="231259"/>
                      <a:pt x="71374" y="254013"/>
                    </a:cubicBezTo>
                    <a:cubicBezTo>
                      <a:pt x="63436" y="276767"/>
                      <a:pt x="43857" y="330742"/>
                      <a:pt x="39624" y="339738"/>
                    </a:cubicBezTo>
                    <a:cubicBezTo>
                      <a:pt x="35391" y="348734"/>
                      <a:pt x="52324" y="283117"/>
                      <a:pt x="45974" y="307988"/>
                    </a:cubicBezTo>
                    <a:cubicBezTo>
                      <a:pt x="39624" y="332859"/>
                      <a:pt x="6816" y="469913"/>
                      <a:pt x="1524" y="488963"/>
                    </a:cubicBezTo>
                    <a:cubicBezTo>
                      <a:pt x="-3768" y="508013"/>
                      <a:pt x="5757" y="456155"/>
                      <a:pt x="14224" y="422288"/>
                    </a:cubicBezTo>
                    <a:cubicBezTo>
                      <a:pt x="22691" y="388421"/>
                      <a:pt x="47562" y="304813"/>
                      <a:pt x="52324" y="285763"/>
                    </a:cubicBezTo>
                    <a:cubicBezTo>
                      <a:pt x="57086" y="266713"/>
                      <a:pt x="36449" y="318042"/>
                      <a:pt x="42799" y="307988"/>
                    </a:cubicBezTo>
                    <a:cubicBezTo>
                      <a:pt x="49149" y="297934"/>
                      <a:pt x="86191" y="250309"/>
                      <a:pt x="90424" y="225438"/>
                    </a:cubicBezTo>
                    <a:cubicBezTo>
                      <a:pt x="94657" y="200567"/>
                      <a:pt x="78253" y="182046"/>
                      <a:pt x="68199" y="158763"/>
                    </a:cubicBezTo>
                    <a:cubicBezTo>
                      <a:pt x="58145" y="135480"/>
                      <a:pt x="30099" y="85738"/>
                      <a:pt x="30099" y="85738"/>
                    </a:cubicBezTo>
                    <a:cubicBezTo>
                      <a:pt x="23749" y="70921"/>
                      <a:pt x="34332" y="69334"/>
                      <a:pt x="30099" y="69863"/>
                    </a:cubicBezTo>
                    <a:cubicBezTo>
                      <a:pt x="25866" y="70392"/>
                      <a:pt x="-2709" y="98967"/>
                      <a:pt x="4699" y="88913"/>
                    </a:cubicBezTo>
                    <a:cubicBezTo>
                      <a:pt x="12107" y="78859"/>
                      <a:pt x="69258" y="1071"/>
                      <a:pt x="74549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2" name="フリーフォーム 791">
                <a:extLst>
                  <a:ext uri="{FF2B5EF4-FFF2-40B4-BE49-F238E27FC236}">
                    <a16:creationId xmlns:a16="http://schemas.microsoft.com/office/drawing/2014/main" id="{9024524B-D2F8-1A56-08E3-CF9CC363A5C5}"/>
                  </a:ext>
                </a:extLst>
              </p:cNvPr>
              <p:cNvSpPr/>
              <p:nvPr/>
            </p:nvSpPr>
            <p:spPr>
              <a:xfrm>
                <a:off x="2317636" y="7639480"/>
                <a:ext cx="384594" cy="301199"/>
              </a:xfrm>
              <a:custGeom>
                <a:avLst/>
                <a:gdLst>
                  <a:gd name="connsiteX0" fmla="*/ 377939 w 384594"/>
                  <a:gd name="connsiteY0" fmla="*/ 5920 h 301199"/>
                  <a:gd name="connsiteX1" fmla="*/ 108064 w 384594"/>
                  <a:gd name="connsiteY1" fmla="*/ 221820 h 301199"/>
                  <a:gd name="connsiteX2" fmla="*/ 269989 w 384594"/>
                  <a:gd name="connsiteY2" fmla="*/ 107520 h 301199"/>
                  <a:gd name="connsiteX3" fmla="*/ 114 w 384594"/>
                  <a:gd name="connsiteY3" fmla="*/ 301195 h 301199"/>
                  <a:gd name="connsiteX4" fmla="*/ 235064 w 384594"/>
                  <a:gd name="connsiteY4" fmla="*/ 113870 h 301199"/>
                  <a:gd name="connsiteX5" fmla="*/ 133464 w 384594"/>
                  <a:gd name="connsiteY5" fmla="*/ 196420 h 301199"/>
                  <a:gd name="connsiteX6" fmla="*/ 289039 w 384594"/>
                  <a:gd name="connsiteY6" fmla="*/ 69420 h 301199"/>
                  <a:gd name="connsiteX7" fmla="*/ 377939 w 384594"/>
                  <a:gd name="connsiteY7" fmla="*/ 5920 h 301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4594" h="301199">
                    <a:moveTo>
                      <a:pt x="377939" y="5920"/>
                    </a:moveTo>
                    <a:cubicBezTo>
                      <a:pt x="347776" y="31320"/>
                      <a:pt x="126056" y="204887"/>
                      <a:pt x="108064" y="221820"/>
                    </a:cubicBezTo>
                    <a:cubicBezTo>
                      <a:pt x="90072" y="238753"/>
                      <a:pt x="287981" y="94291"/>
                      <a:pt x="269989" y="107520"/>
                    </a:cubicBezTo>
                    <a:cubicBezTo>
                      <a:pt x="251997" y="120749"/>
                      <a:pt x="5935" y="300137"/>
                      <a:pt x="114" y="301195"/>
                    </a:cubicBezTo>
                    <a:cubicBezTo>
                      <a:pt x="-5707" y="302253"/>
                      <a:pt x="212839" y="131332"/>
                      <a:pt x="235064" y="113870"/>
                    </a:cubicBezTo>
                    <a:cubicBezTo>
                      <a:pt x="257289" y="96408"/>
                      <a:pt x="133464" y="196420"/>
                      <a:pt x="133464" y="196420"/>
                    </a:cubicBezTo>
                    <a:cubicBezTo>
                      <a:pt x="142460" y="189012"/>
                      <a:pt x="249881" y="95349"/>
                      <a:pt x="289039" y="69420"/>
                    </a:cubicBezTo>
                    <a:cubicBezTo>
                      <a:pt x="328197" y="43491"/>
                      <a:pt x="408102" y="-19480"/>
                      <a:pt x="377939" y="59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3" name="フリーフォーム 792">
                <a:extLst>
                  <a:ext uri="{FF2B5EF4-FFF2-40B4-BE49-F238E27FC236}">
                    <a16:creationId xmlns:a16="http://schemas.microsoft.com/office/drawing/2014/main" id="{91368AE2-B204-4866-A4D2-17726D044C39}"/>
                  </a:ext>
                </a:extLst>
              </p:cNvPr>
              <p:cNvSpPr/>
              <p:nvPr/>
            </p:nvSpPr>
            <p:spPr>
              <a:xfrm>
                <a:off x="2579321" y="7609281"/>
                <a:ext cx="113083" cy="454544"/>
              </a:xfrm>
              <a:custGeom>
                <a:avLst/>
                <a:gdLst>
                  <a:gd name="connsiteX0" fmla="*/ 113079 w 113083"/>
                  <a:gd name="connsiteY0" fmla="*/ 1194 h 454544"/>
                  <a:gd name="connsiteX1" fmla="*/ 55929 w 113083"/>
                  <a:gd name="connsiteY1" fmla="*/ 207569 h 454544"/>
                  <a:gd name="connsiteX2" fmla="*/ 78154 w 113083"/>
                  <a:gd name="connsiteY2" fmla="*/ 166294 h 454544"/>
                  <a:gd name="connsiteX3" fmla="*/ 40054 w 113083"/>
                  <a:gd name="connsiteY3" fmla="*/ 296469 h 454544"/>
                  <a:gd name="connsiteX4" fmla="*/ 1954 w 113083"/>
                  <a:gd name="connsiteY4" fmla="*/ 452044 h 454544"/>
                  <a:gd name="connsiteX5" fmla="*/ 11479 w 113083"/>
                  <a:gd name="connsiteY5" fmla="*/ 375844 h 454544"/>
                  <a:gd name="connsiteX6" fmla="*/ 62279 w 113083"/>
                  <a:gd name="connsiteY6" fmla="*/ 163119 h 454544"/>
                  <a:gd name="connsiteX7" fmla="*/ 43229 w 113083"/>
                  <a:gd name="connsiteY7" fmla="*/ 198044 h 454544"/>
                  <a:gd name="connsiteX8" fmla="*/ 59104 w 113083"/>
                  <a:gd name="connsiteY8" fmla="*/ 125019 h 454544"/>
                  <a:gd name="connsiteX9" fmla="*/ 113079 w 113083"/>
                  <a:gd name="connsiteY9" fmla="*/ 1194 h 454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3083" h="454544">
                    <a:moveTo>
                      <a:pt x="113079" y="1194"/>
                    </a:moveTo>
                    <a:cubicBezTo>
                      <a:pt x="112550" y="14952"/>
                      <a:pt x="61750" y="180052"/>
                      <a:pt x="55929" y="207569"/>
                    </a:cubicBezTo>
                    <a:cubicBezTo>
                      <a:pt x="50108" y="235086"/>
                      <a:pt x="80800" y="151477"/>
                      <a:pt x="78154" y="166294"/>
                    </a:cubicBezTo>
                    <a:cubicBezTo>
                      <a:pt x="75508" y="181111"/>
                      <a:pt x="52754" y="248844"/>
                      <a:pt x="40054" y="296469"/>
                    </a:cubicBezTo>
                    <a:cubicBezTo>
                      <a:pt x="27354" y="344094"/>
                      <a:pt x="6716" y="438815"/>
                      <a:pt x="1954" y="452044"/>
                    </a:cubicBezTo>
                    <a:cubicBezTo>
                      <a:pt x="-2808" y="465273"/>
                      <a:pt x="1425" y="423998"/>
                      <a:pt x="11479" y="375844"/>
                    </a:cubicBezTo>
                    <a:cubicBezTo>
                      <a:pt x="21533" y="327690"/>
                      <a:pt x="56987" y="192752"/>
                      <a:pt x="62279" y="163119"/>
                    </a:cubicBezTo>
                    <a:cubicBezTo>
                      <a:pt x="67571" y="133486"/>
                      <a:pt x="43758" y="204394"/>
                      <a:pt x="43229" y="198044"/>
                    </a:cubicBezTo>
                    <a:cubicBezTo>
                      <a:pt x="42700" y="191694"/>
                      <a:pt x="51696" y="153594"/>
                      <a:pt x="59104" y="125019"/>
                    </a:cubicBezTo>
                    <a:cubicBezTo>
                      <a:pt x="66512" y="96444"/>
                      <a:pt x="113608" y="-12564"/>
                      <a:pt x="113079" y="11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4" name="フリーフォーム 793">
                <a:extLst>
                  <a:ext uri="{FF2B5EF4-FFF2-40B4-BE49-F238E27FC236}">
                    <a16:creationId xmlns:a16="http://schemas.microsoft.com/office/drawing/2014/main" id="{4556E52F-4AC6-EFF6-915B-FF4DFC7627BB}"/>
                  </a:ext>
                </a:extLst>
              </p:cNvPr>
              <p:cNvSpPr/>
              <p:nvPr/>
            </p:nvSpPr>
            <p:spPr>
              <a:xfrm>
                <a:off x="2915909" y="7488798"/>
                <a:ext cx="75144" cy="303623"/>
              </a:xfrm>
              <a:custGeom>
                <a:avLst/>
                <a:gdLst>
                  <a:gd name="connsiteX0" fmla="*/ 74941 w 75144"/>
                  <a:gd name="connsiteY0" fmla="*/ 1027 h 303623"/>
                  <a:gd name="connsiteX1" fmla="*/ 27316 w 75144"/>
                  <a:gd name="connsiteY1" fmla="*/ 153427 h 303623"/>
                  <a:gd name="connsiteX2" fmla="*/ 17791 w 75144"/>
                  <a:gd name="connsiteY2" fmla="*/ 220102 h 303623"/>
                  <a:gd name="connsiteX3" fmla="*/ 43191 w 75144"/>
                  <a:gd name="connsiteY3" fmla="*/ 302652 h 303623"/>
                  <a:gd name="connsiteX4" fmla="*/ 20966 w 75144"/>
                  <a:gd name="connsiteY4" fmla="*/ 258202 h 303623"/>
                  <a:gd name="connsiteX5" fmla="*/ 8266 w 75144"/>
                  <a:gd name="connsiteY5" fmla="*/ 153427 h 303623"/>
                  <a:gd name="connsiteX6" fmla="*/ 1916 w 75144"/>
                  <a:gd name="connsiteY6" fmla="*/ 182002 h 303623"/>
                  <a:gd name="connsiteX7" fmla="*/ 43191 w 75144"/>
                  <a:gd name="connsiteY7" fmla="*/ 89927 h 303623"/>
                  <a:gd name="connsiteX8" fmla="*/ 74941 w 75144"/>
                  <a:gd name="connsiteY8" fmla="*/ 1027 h 303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5144" h="303623">
                    <a:moveTo>
                      <a:pt x="74941" y="1027"/>
                    </a:moveTo>
                    <a:cubicBezTo>
                      <a:pt x="72295" y="11610"/>
                      <a:pt x="36841" y="116915"/>
                      <a:pt x="27316" y="153427"/>
                    </a:cubicBezTo>
                    <a:cubicBezTo>
                      <a:pt x="17791" y="189939"/>
                      <a:pt x="15145" y="195231"/>
                      <a:pt x="17791" y="220102"/>
                    </a:cubicBezTo>
                    <a:cubicBezTo>
                      <a:pt x="20437" y="244973"/>
                      <a:pt x="42662" y="296302"/>
                      <a:pt x="43191" y="302652"/>
                    </a:cubicBezTo>
                    <a:cubicBezTo>
                      <a:pt x="43720" y="309002"/>
                      <a:pt x="26787" y="283073"/>
                      <a:pt x="20966" y="258202"/>
                    </a:cubicBezTo>
                    <a:cubicBezTo>
                      <a:pt x="15145" y="233331"/>
                      <a:pt x="11441" y="166127"/>
                      <a:pt x="8266" y="153427"/>
                    </a:cubicBezTo>
                    <a:cubicBezTo>
                      <a:pt x="5091" y="140727"/>
                      <a:pt x="-3905" y="192585"/>
                      <a:pt x="1916" y="182002"/>
                    </a:cubicBezTo>
                    <a:cubicBezTo>
                      <a:pt x="7737" y="171419"/>
                      <a:pt x="32608" y="115327"/>
                      <a:pt x="43191" y="89927"/>
                    </a:cubicBezTo>
                    <a:cubicBezTo>
                      <a:pt x="53774" y="64527"/>
                      <a:pt x="77587" y="-9556"/>
                      <a:pt x="74941" y="10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5" name="フリーフォーム 794">
                <a:extLst>
                  <a:ext uri="{FF2B5EF4-FFF2-40B4-BE49-F238E27FC236}">
                    <a16:creationId xmlns:a16="http://schemas.microsoft.com/office/drawing/2014/main" id="{A06C4669-88CC-7FBE-6EA1-A1F7CDE60813}"/>
                  </a:ext>
                </a:extLst>
              </p:cNvPr>
              <p:cNvSpPr/>
              <p:nvPr/>
            </p:nvSpPr>
            <p:spPr>
              <a:xfrm>
                <a:off x="2939984" y="7613400"/>
                <a:ext cx="428691" cy="181339"/>
              </a:xfrm>
              <a:custGeom>
                <a:avLst/>
                <a:gdLst>
                  <a:gd name="connsiteX0" fmla="*/ 428691 w 428691"/>
                  <a:gd name="connsiteY0" fmla="*/ 250 h 181339"/>
                  <a:gd name="connsiteX1" fmla="*/ 193741 w 428691"/>
                  <a:gd name="connsiteY1" fmla="*/ 79625 h 181339"/>
                  <a:gd name="connsiteX2" fmla="*/ 120716 w 428691"/>
                  <a:gd name="connsiteY2" fmla="*/ 101850 h 181339"/>
                  <a:gd name="connsiteX3" fmla="*/ 60391 w 428691"/>
                  <a:gd name="connsiteY3" fmla="*/ 130425 h 181339"/>
                  <a:gd name="connsiteX4" fmla="*/ 66 w 428691"/>
                  <a:gd name="connsiteY4" fmla="*/ 155825 h 181339"/>
                  <a:gd name="connsiteX5" fmla="*/ 50866 w 428691"/>
                  <a:gd name="connsiteY5" fmla="*/ 155825 h 181339"/>
                  <a:gd name="connsiteX6" fmla="*/ 152466 w 428691"/>
                  <a:gd name="connsiteY6" fmla="*/ 149475 h 181339"/>
                  <a:gd name="connsiteX7" fmla="*/ 181041 w 428691"/>
                  <a:gd name="connsiteY7" fmla="*/ 162175 h 181339"/>
                  <a:gd name="connsiteX8" fmla="*/ 200091 w 428691"/>
                  <a:gd name="connsiteY8" fmla="*/ 181225 h 181339"/>
                  <a:gd name="connsiteX9" fmla="*/ 184216 w 428691"/>
                  <a:gd name="connsiteY9" fmla="*/ 152650 h 181339"/>
                  <a:gd name="connsiteX10" fmla="*/ 98491 w 428691"/>
                  <a:gd name="connsiteY10" fmla="*/ 159000 h 181339"/>
                  <a:gd name="connsiteX11" fmla="*/ 34991 w 428691"/>
                  <a:gd name="connsiteY11" fmla="*/ 155825 h 181339"/>
                  <a:gd name="connsiteX12" fmla="*/ 76266 w 428691"/>
                  <a:gd name="connsiteY12" fmla="*/ 130425 h 181339"/>
                  <a:gd name="connsiteX13" fmla="*/ 31816 w 428691"/>
                  <a:gd name="connsiteY13" fmla="*/ 133600 h 181339"/>
                  <a:gd name="connsiteX14" fmla="*/ 165166 w 428691"/>
                  <a:gd name="connsiteY14" fmla="*/ 73275 h 181339"/>
                  <a:gd name="connsiteX15" fmla="*/ 146116 w 428691"/>
                  <a:gd name="connsiteY15" fmla="*/ 82800 h 181339"/>
                  <a:gd name="connsiteX16" fmla="*/ 276291 w 428691"/>
                  <a:gd name="connsiteY16" fmla="*/ 47875 h 181339"/>
                  <a:gd name="connsiteX17" fmla="*/ 193741 w 428691"/>
                  <a:gd name="connsiteY17" fmla="*/ 54225 h 181339"/>
                  <a:gd name="connsiteX18" fmla="*/ 428691 w 428691"/>
                  <a:gd name="connsiteY18" fmla="*/ 250 h 181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428691" h="181339">
                    <a:moveTo>
                      <a:pt x="428691" y="250"/>
                    </a:moveTo>
                    <a:cubicBezTo>
                      <a:pt x="428691" y="4483"/>
                      <a:pt x="245070" y="62692"/>
                      <a:pt x="193741" y="79625"/>
                    </a:cubicBezTo>
                    <a:cubicBezTo>
                      <a:pt x="142412" y="96558"/>
                      <a:pt x="142941" y="93383"/>
                      <a:pt x="120716" y="101850"/>
                    </a:cubicBezTo>
                    <a:cubicBezTo>
                      <a:pt x="98491" y="110317"/>
                      <a:pt x="80499" y="121429"/>
                      <a:pt x="60391" y="130425"/>
                    </a:cubicBezTo>
                    <a:cubicBezTo>
                      <a:pt x="40283" y="139421"/>
                      <a:pt x="1653" y="151592"/>
                      <a:pt x="66" y="155825"/>
                    </a:cubicBezTo>
                    <a:cubicBezTo>
                      <a:pt x="-1521" y="160058"/>
                      <a:pt x="25466" y="156883"/>
                      <a:pt x="50866" y="155825"/>
                    </a:cubicBezTo>
                    <a:cubicBezTo>
                      <a:pt x="76266" y="154767"/>
                      <a:pt x="130770" y="148417"/>
                      <a:pt x="152466" y="149475"/>
                    </a:cubicBezTo>
                    <a:cubicBezTo>
                      <a:pt x="174162" y="150533"/>
                      <a:pt x="173104" y="156883"/>
                      <a:pt x="181041" y="162175"/>
                    </a:cubicBezTo>
                    <a:cubicBezTo>
                      <a:pt x="188978" y="167467"/>
                      <a:pt x="199562" y="182812"/>
                      <a:pt x="200091" y="181225"/>
                    </a:cubicBezTo>
                    <a:cubicBezTo>
                      <a:pt x="200620" y="179638"/>
                      <a:pt x="201149" y="156354"/>
                      <a:pt x="184216" y="152650"/>
                    </a:cubicBezTo>
                    <a:cubicBezTo>
                      <a:pt x="167283" y="148946"/>
                      <a:pt x="123362" y="158471"/>
                      <a:pt x="98491" y="159000"/>
                    </a:cubicBezTo>
                    <a:cubicBezTo>
                      <a:pt x="73620" y="159529"/>
                      <a:pt x="38695" y="160587"/>
                      <a:pt x="34991" y="155825"/>
                    </a:cubicBezTo>
                    <a:cubicBezTo>
                      <a:pt x="31287" y="151063"/>
                      <a:pt x="76795" y="134129"/>
                      <a:pt x="76266" y="130425"/>
                    </a:cubicBezTo>
                    <a:cubicBezTo>
                      <a:pt x="75737" y="126721"/>
                      <a:pt x="16999" y="143125"/>
                      <a:pt x="31816" y="133600"/>
                    </a:cubicBezTo>
                    <a:cubicBezTo>
                      <a:pt x="46633" y="124075"/>
                      <a:pt x="146116" y="81742"/>
                      <a:pt x="165166" y="73275"/>
                    </a:cubicBezTo>
                    <a:cubicBezTo>
                      <a:pt x="184216" y="64808"/>
                      <a:pt x="127595" y="87033"/>
                      <a:pt x="146116" y="82800"/>
                    </a:cubicBezTo>
                    <a:cubicBezTo>
                      <a:pt x="164637" y="78567"/>
                      <a:pt x="268353" y="52638"/>
                      <a:pt x="276291" y="47875"/>
                    </a:cubicBezTo>
                    <a:cubicBezTo>
                      <a:pt x="284228" y="43113"/>
                      <a:pt x="173104" y="61633"/>
                      <a:pt x="193741" y="54225"/>
                    </a:cubicBezTo>
                    <a:cubicBezTo>
                      <a:pt x="214378" y="46817"/>
                      <a:pt x="428691" y="-3983"/>
                      <a:pt x="428691" y="2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6" name="フリーフォーム 795">
                <a:extLst>
                  <a:ext uri="{FF2B5EF4-FFF2-40B4-BE49-F238E27FC236}">
                    <a16:creationId xmlns:a16="http://schemas.microsoft.com/office/drawing/2014/main" id="{882BD82E-ADAE-3A1D-6D6D-1DF3ABFCEF66}"/>
                  </a:ext>
                </a:extLst>
              </p:cNvPr>
              <p:cNvSpPr/>
              <p:nvPr/>
            </p:nvSpPr>
            <p:spPr>
              <a:xfrm>
                <a:off x="2719035" y="7642135"/>
                <a:ext cx="249814" cy="386504"/>
              </a:xfrm>
              <a:custGeom>
                <a:avLst/>
                <a:gdLst>
                  <a:gd name="connsiteX0" fmla="*/ 208315 w 249814"/>
                  <a:gd name="connsiteY0" fmla="*/ 90 h 386504"/>
                  <a:gd name="connsiteX1" fmla="*/ 224190 w 249814"/>
                  <a:gd name="connsiteY1" fmla="*/ 146140 h 386504"/>
                  <a:gd name="connsiteX2" fmla="*/ 236890 w 249814"/>
                  <a:gd name="connsiteY2" fmla="*/ 231865 h 386504"/>
                  <a:gd name="connsiteX3" fmla="*/ 186090 w 249814"/>
                  <a:gd name="connsiteY3" fmla="*/ 254090 h 386504"/>
                  <a:gd name="connsiteX4" fmla="*/ 1940 w 249814"/>
                  <a:gd name="connsiteY4" fmla="*/ 384265 h 386504"/>
                  <a:gd name="connsiteX5" fmla="*/ 84490 w 249814"/>
                  <a:gd name="connsiteY5" fmla="*/ 339815 h 386504"/>
                  <a:gd name="connsiteX6" fmla="*/ 249590 w 249814"/>
                  <a:gd name="connsiteY6" fmla="*/ 247740 h 386504"/>
                  <a:gd name="connsiteX7" fmla="*/ 46390 w 249814"/>
                  <a:gd name="connsiteY7" fmla="*/ 336640 h 386504"/>
                  <a:gd name="connsiteX8" fmla="*/ 221015 w 249814"/>
                  <a:gd name="connsiteY8" fmla="*/ 238215 h 386504"/>
                  <a:gd name="connsiteX9" fmla="*/ 230540 w 249814"/>
                  <a:gd name="connsiteY9" fmla="*/ 196940 h 386504"/>
                  <a:gd name="connsiteX10" fmla="*/ 211490 w 249814"/>
                  <a:gd name="connsiteY10" fmla="*/ 114390 h 386504"/>
                  <a:gd name="connsiteX11" fmla="*/ 214665 w 249814"/>
                  <a:gd name="connsiteY11" fmla="*/ 168365 h 386504"/>
                  <a:gd name="connsiteX12" fmla="*/ 208315 w 249814"/>
                  <a:gd name="connsiteY12" fmla="*/ 90 h 3865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9814" h="386504">
                    <a:moveTo>
                      <a:pt x="208315" y="90"/>
                    </a:moveTo>
                    <a:cubicBezTo>
                      <a:pt x="209902" y="-3614"/>
                      <a:pt x="219428" y="107511"/>
                      <a:pt x="224190" y="146140"/>
                    </a:cubicBezTo>
                    <a:cubicBezTo>
                      <a:pt x="228952" y="184769"/>
                      <a:pt x="243240" y="213873"/>
                      <a:pt x="236890" y="231865"/>
                    </a:cubicBezTo>
                    <a:cubicBezTo>
                      <a:pt x="230540" y="249857"/>
                      <a:pt x="225248" y="228690"/>
                      <a:pt x="186090" y="254090"/>
                    </a:cubicBezTo>
                    <a:cubicBezTo>
                      <a:pt x="146932" y="279490"/>
                      <a:pt x="18873" y="369978"/>
                      <a:pt x="1940" y="384265"/>
                    </a:cubicBezTo>
                    <a:cubicBezTo>
                      <a:pt x="-14993" y="398552"/>
                      <a:pt x="84490" y="339815"/>
                      <a:pt x="84490" y="339815"/>
                    </a:cubicBezTo>
                    <a:cubicBezTo>
                      <a:pt x="125765" y="317061"/>
                      <a:pt x="255940" y="248269"/>
                      <a:pt x="249590" y="247740"/>
                    </a:cubicBezTo>
                    <a:cubicBezTo>
                      <a:pt x="243240" y="247211"/>
                      <a:pt x="51152" y="338227"/>
                      <a:pt x="46390" y="336640"/>
                    </a:cubicBezTo>
                    <a:cubicBezTo>
                      <a:pt x="41628" y="335053"/>
                      <a:pt x="190323" y="261498"/>
                      <a:pt x="221015" y="238215"/>
                    </a:cubicBezTo>
                    <a:cubicBezTo>
                      <a:pt x="251707" y="214932"/>
                      <a:pt x="232127" y="217577"/>
                      <a:pt x="230540" y="196940"/>
                    </a:cubicBezTo>
                    <a:cubicBezTo>
                      <a:pt x="228953" y="176303"/>
                      <a:pt x="214136" y="119152"/>
                      <a:pt x="211490" y="114390"/>
                    </a:cubicBezTo>
                    <a:cubicBezTo>
                      <a:pt x="208844" y="109628"/>
                      <a:pt x="213078" y="183711"/>
                      <a:pt x="214665" y="168365"/>
                    </a:cubicBezTo>
                    <a:cubicBezTo>
                      <a:pt x="216253" y="153019"/>
                      <a:pt x="206728" y="3794"/>
                      <a:pt x="208315" y="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7" name="フリーフォーム 796">
                <a:extLst>
                  <a:ext uri="{FF2B5EF4-FFF2-40B4-BE49-F238E27FC236}">
                    <a16:creationId xmlns:a16="http://schemas.microsoft.com/office/drawing/2014/main" id="{8DBC20EF-8D9D-0926-2065-1074ABF20E82}"/>
                  </a:ext>
                </a:extLst>
              </p:cNvPr>
              <p:cNvSpPr/>
              <p:nvPr/>
            </p:nvSpPr>
            <p:spPr>
              <a:xfrm>
                <a:off x="2552616" y="7839016"/>
                <a:ext cx="279981" cy="259110"/>
              </a:xfrm>
              <a:custGeom>
                <a:avLst/>
                <a:gdLst>
                  <a:gd name="connsiteX0" fmla="*/ 92159 w 279981"/>
                  <a:gd name="connsiteY0" fmla="*/ 59 h 259110"/>
                  <a:gd name="connsiteX1" fmla="*/ 47709 w 279981"/>
                  <a:gd name="connsiteY1" fmla="*/ 165159 h 259110"/>
                  <a:gd name="connsiteX2" fmla="*/ 25484 w 279981"/>
                  <a:gd name="connsiteY2" fmla="*/ 257234 h 259110"/>
                  <a:gd name="connsiteX3" fmla="*/ 47709 w 279981"/>
                  <a:gd name="connsiteY3" fmla="*/ 228659 h 259110"/>
                  <a:gd name="connsiteX4" fmla="*/ 3259 w 279981"/>
                  <a:gd name="connsiteY4" fmla="*/ 247709 h 259110"/>
                  <a:gd name="connsiteX5" fmla="*/ 152484 w 279981"/>
                  <a:gd name="connsiteY5" fmla="*/ 196909 h 259110"/>
                  <a:gd name="connsiteX6" fmla="*/ 279484 w 279981"/>
                  <a:gd name="connsiteY6" fmla="*/ 142934 h 259110"/>
                  <a:gd name="connsiteX7" fmla="*/ 104859 w 279981"/>
                  <a:gd name="connsiteY7" fmla="*/ 212784 h 259110"/>
                  <a:gd name="connsiteX8" fmla="*/ 44534 w 279981"/>
                  <a:gd name="connsiteY8" fmla="*/ 219134 h 259110"/>
                  <a:gd name="connsiteX9" fmla="*/ 44534 w 279981"/>
                  <a:gd name="connsiteY9" fmla="*/ 184209 h 259110"/>
                  <a:gd name="connsiteX10" fmla="*/ 92159 w 279981"/>
                  <a:gd name="connsiteY10" fmla="*/ 59 h 25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981" h="259110">
                    <a:moveTo>
                      <a:pt x="92159" y="59"/>
                    </a:moveTo>
                    <a:cubicBezTo>
                      <a:pt x="92688" y="-3116"/>
                      <a:pt x="58821" y="122297"/>
                      <a:pt x="47709" y="165159"/>
                    </a:cubicBezTo>
                    <a:cubicBezTo>
                      <a:pt x="36597" y="208021"/>
                      <a:pt x="25484" y="246651"/>
                      <a:pt x="25484" y="257234"/>
                    </a:cubicBezTo>
                    <a:cubicBezTo>
                      <a:pt x="25484" y="267817"/>
                      <a:pt x="51413" y="230246"/>
                      <a:pt x="47709" y="228659"/>
                    </a:cubicBezTo>
                    <a:cubicBezTo>
                      <a:pt x="44005" y="227072"/>
                      <a:pt x="-14203" y="253001"/>
                      <a:pt x="3259" y="247709"/>
                    </a:cubicBezTo>
                    <a:cubicBezTo>
                      <a:pt x="20721" y="242417"/>
                      <a:pt x="106447" y="214371"/>
                      <a:pt x="152484" y="196909"/>
                    </a:cubicBezTo>
                    <a:cubicBezTo>
                      <a:pt x="198521" y="179447"/>
                      <a:pt x="287421" y="140288"/>
                      <a:pt x="279484" y="142934"/>
                    </a:cubicBezTo>
                    <a:cubicBezTo>
                      <a:pt x="271547" y="145580"/>
                      <a:pt x="144017" y="200084"/>
                      <a:pt x="104859" y="212784"/>
                    </a:cubicBezTo>
                    <a:cubicBezTo>
                      <a:pt x="65701" y="225484"/>
                      <a:pt x="54588" y="223897"/>
                      <a:pt x="44534" y="219134"/>
                    </a:cubicBezTo>
                    <a:cubicBezTo>
                      <a:pt x="34480" y="214372"/>
                      <a:pt x="38184" y="215959"/>
                      <a:pt x="44534" y="184209"/>
                    </a:cubicBezTo>
                    <a:cubicBezTo>
                      <a:pt x="50884" y="152459"/>
                      <a:pt x="91630" y="3234"/>
                      <a:pt x="92159" y="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8" name="フリーフォーム 797">
                <a:extLst>
                  <a:ext uri="{FF2B5EF4-FFF2-40B4-BE49-F238E27FC236}">
                    <a16:creationId xmlns:a16="http://schemas.microsoft.com/office/drawing/2014/main" id="{1EBE0033-6710-EC4B-D033-1B1E2A009902}"/>
                  </a:ext>
                </a:extLst>
              </p:cNvPr>
              <p:cNvSpPr/>
              <p:nvPr/>
            </p:nvSpPr>
            <p:spPr>
              <a:xfrm>
                <a:off x="2520948" y="7800876"/>
                <a:ext cx="590592" cy="358874"/>
              </a:xfrm>
              <a:custGeom>
                <a:avLst/>
                <a:gdLst>
                  <a:gd name="connsiteX0" fmla="*/ 590552 w 590592"/>
                  <a:gd name="connsiteY0" fmla="*/ 99 h 358874"/>
                  <a:gd name="connsiteX1" fmla="*/ 368302 w 590592"/>
                  <a:gd name="connsiteY1" fmla="*/ 133449 h 358874"/>
                  <a:gd name="connsiteX2" fmla="*/ 441327 w 590592"/>
                  <a:gd name="connsiteY2" fmla="*/ 92174 h 358874"/>
                  <a:gd name="connsiteX3" fmla="*/ 254002 w 590592"/>
                  <a:gd name="connsiteY3" fmla="*/ 222349 h 358874"/>
                  <a:gd name="connsiteX4" fmla="*/ 133352 w 590592"/>
                  <a:gd name="connsiteY4" fmla="*/ 289024 h 358874"/>
                  <a:gd name="connsiteX5" fmla="*/ 2 w 590592"/>
                  <a:gd name="connsiteY5" fmla="*/ 358874 h 358874"/>
                  <a:gd name="connsiteX6" fmla="*/ 136527 w 590592"/>
                  <a:gd name="connsiteY6" fmla="*/ 289024 h 358874"/>
                  <a:gd name="connsiteX7" fmla="*/ 193677 w 590592"/>
                  <a:gd name="connsiteY7" fmla="*/ 247749 h 358874"/>
                  <a:gd name="connsiteX8" fmla="*/ 130177 w 590592"/>
                  <a:gd name="connsiteY8" fmla="*/ 279499 h 358874"/>
                  <a:gd name="connsiteX9" fmla="*/ 374652 w 590592"/>
                  <a:gd name="connsiteY9" fmla="*/ 142974 h 358874"/>
                  <a:gd name="connsiteX10" fmla="*/ 285752 w 590592"/>
                  <a:gd name="connsiteY10" fmla="*/ 184249 h 358874"/>
                  <a:gd name="connsiteX11" fmla="*/ 431802 w 590592"/>
                  <a:gd name="connsiteY11" fmla="*/ 92174 h 358874"/>
                  <a:gd name="connsiteX12" fmla="*/ 387352 w 590592"/>
                  <a:gd name="connsiteY12" fmla="*/ 111224 h 358874"/>
                  <a:gd name="connsiteX13" fmla="*/ 590552 w 590592"/>
                  <a:gd name="connsiteY13" fmla="*/ 99 h 358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0592" h="358874">
                    <a:moveTo>
                      <a:pt x="590552" y="99"/>
                    </a:moveTo>
                    <a:cubicBezTo>
                      <a:pt x="587377" y="3803"/>
                      <a:pt x="393173" y="118103"/>
                      <a:pt x="368302" y="133449"/>
                    </a:cubicBezTo>
                    <a:cubicBezTo>
                      <a:pt x="343431" y="148795"/>
                      <a:pt x="460377" y="77357"/>
                      <a:pt x="441327" y="92174"/>
                    </a:cubicBezTo>
                    <a:cubicBezTo>
                      <a:pt x="422277" y="106991"/>
                      <a:pt x="305331" y="189541"/>
                      <a:pt x="254002" y="222349"/>
                    </a:cubicBezTo>
                    <a:cubicBezTo>
                      <a:pt x="202673" y="255157"/>
                      <a:pt x="175685" y="266270"/>
                      <a:pt x="133352" y="289024"/>
                    </a:cubicBezTo>
                    <a:cubicBezTo>
                      <a:pt x="91019" y="311778"/>
                      <a:pt x="-527" y="358874"/>
                      <a:pt x="2" y="358874"/>
                    </a:cubicBezTo>
                    <a:cubicBezTo>
                      <a:pt x="531" y="358874"/>
                      <a:pt x="104248" y="307545"/>
                      <a:pt x="136527" y="289024"/>
                    </a:cubicBezTo>
                    <a:cubicBezTo>
                      <a:pt x="168806" y="270503"/>
                      <a:pt x="194735" y="249337"/>
                      <a:pt x="193677" y="247749"/>
                    </a:cubicBezTo>
                    <a:cubicBezTo>
                      <a:pt x="192619" y="246161"/>
                      <a:pt x="100015" y="296961"/>
                      <a:pt x="130177" y="279499"/>
                    </a:cubicBezTo>
                    <a:cubicBezTo>
                      <a:pt x="160339" y="262037"/>
                      <a:pt x="348723" y="158849"/>
                      <a:pt x="374652" y="142974"/>
                    </a:cubicBezTo>
                    <a:cubicBezTo>
                      <a:pt x="400581" y="127099"/>
                      <a:pt x="276227" y="192716"/>
                      <a:pt x="285752" y="184249"/>
                    </a:cubicBezTo>
                    <a:cubicBezTo>
                      <a:pt x="295277" y="175782"/>
                      <a:pt x="414869" y="104345"/>
                      <a:pt x="431802" y="92174"/>
                    </a:cubicBezTo>
                    <a:cubicBezTo>
                      <a:pt x="448735" y="80003"/>
                      <a:pt x="364069" y="125511"/>
                      <a:pt x="387352" y="111224"/>
                    </a:cubicBezTo>
                    <a:cubicBezTo>
                      <a:pt x="410635" y="96937"/>
                      <a:pt x="593727" y="-3605"/>
                      <a:pt x="590552" y="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9" name="フリーフォーム 798">
                <a:extLst>
                  <a:ext uri="{FF2B5EF4-FFF2-40B4-BE49-F238E27FC236}">
                    <a16:creationId xmlns:a16="http://schemas.microsoft.com/office/drawing/2014/main" id="{EE9DC846-6C65-221B-D7AC-D0B30A41B59F}"/>
                  </a:ext>
                </a:extLst>
              </p:cNvPr>
              <p:cNvSpPr/>
              <p:nvPr/>
            </p:nvSpPr>
            <p:spPr>
              <a:xfrm>
                <a:off x="2520722" y="8037439"/>
                <a:ext cx="209012" cy="137107"/>
              </a:xfrm>
              <a:custGeom>
                <a:avLst/>
                <a:gdLst>
                  <a:gd name="connsiteX0" fmla="*/ 206603 w 209012"/>
                  <a:gd name="connsiteY0" fmla="*/ 1661 h 137107"/>
                  <a:gd name="connsiteX1" fmla="*/ 3403 w 209012"/>
                  <a:gd name="connsiteY1" fmla="*/ 135011 h 137107"/>
                  <a:gd name="connsiteX2" fmla="*/ 76428 w 209012"/>
                  <a:gd name="connsiteY2" fmla="*/ 84211 h 137107"/>
                  <a:gd name="connsiteX3" fmla="*/ 38328 w 209012"/>
                  <a:gd name="connsiteY3" fmla="*/ 96911 h 137107"/>
                  <a:gd name="connsiteX4" fmla="*/ 111353 w 209012"/>
                  <a:gd name="connsiteY4" fmla="*/ 61986 h 137107"/>
                  <a:gd name="connsiteX5" fmla="*/ 206603 w 209012"/>
                  <a:gd name="connsiteY5" fmla="*/ 1661 h 137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012" h="137107">
                    <a:moveTo>
                      <a:pt x="206603" y="1661"/>
                    </a:moveTo>
                    <a:cubicBezTo>
                      <a:pt x="188611" y="13832"/>
                      <a:pt x="25099" y="121253"/>
                      <a:pt x="3403" y="135011"/>
                    </a:cubicBezTo>
                    <a:cubicBezTo>
                      <a:pt x="-18293" y="148769"/>
                      <a:pt x="70607" y="90561"/>
                      <a:pt x="76428" y="84211"/>
                    </a:cubicBezTo>
                    <a:cubicBezTo>
                      <a:pt x="82249" y="77861"/>
                      <a:pt x="32507" y="100615"/>
                      <a:pt x="38328" y="96911"/>
                    </a:cubicBezTo>
                    <a:cubicBezTo>
                      <a:pt x="44149" y="93207"/>
                      <a:pt x="85953" y="76273"/>
                      <a:pt x="111353" y="61986"/>
                    </a:cubicBezTo>
                    <a:cubicBezTo>
                      <a:pt x="136753" y="47699"/>
                      <a:pt x="224595" y="-10510"/>
                      <a:pt x="206603" y="1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0" name="フリーフォーム 799">
                <a:extLst>
                  <a:ext uri="{FF2B5EF4-FFF2-40B4-BE49-F238E27FC236}">
                    <a16:creationId xmlns:a16="http://schemas.microsoft.com/office/drawing/2014/main" id="{A73DCF87-FD5D-0ADB-4583-1D60DD47EE7A}"/>
                  </a:ext>
                </a:extLst>
              </p:cNvPr>
              <p:cNvSpPr/>
              <p:nvPr/>
            </p:nvSpPr>
            <p:spPr>
              <a:xfrm>
                <a:off x="2435213" y="8115185"/>
                <a:ext cx="124259" cy="625779"/>
              </a:xfrm>
              <a:custGeom>
                <a:avLst/>
                <a:gdLst>
                  <a:gd name="connsiteX0" fmla="*/ 120662 w 124259"/>
                  <a:gd name="connsiteY0" fmla="*/ 3290 h 625779"/>
                  <a:gd name="connsiteX1" fmla="*/ 98437 w 124259"/>
                  <a:gd name="connsiteY1" fmla="*/ 174740 h 625779"/>
                  <a:gd name="connsiteX2" fmla="*/ 114312 w 124259"/>
                  <a:gd name="connsiteY2" fmla="*/ 149340 h 625779"/>
                  <a:gd name="connsiteX3" fmla="*/ 63512 w 124259"/>
                  <a:gd name="connsiteY3" fmla="*/ 343015 h 625779"/>
                  <a:gd name="connsiteX4" fmla="*/ 79387 w 124259"/>
                  <a:gd name="connsiteY4" fmla="*/ 295390 h 625779"/>
                  <a:gd name="connsiteX5" fmla="*/ 28587 w 124259"/>
                  <a:gd name="connsiteY5" fmla="*/ 527165 h 625779"/>
                  <a:gd name="connsiteX6" fmla="*/ 12 w 124259"/>
                  <a:gd name="connsiteY6" fmla="*/ 625590 h 625779"/>
                  <a:gd name="connsiteX7" fmla="*/ 31762 w 124259"/>
                  <a:gd name="connsiteY7" fmla="*/ 539865 h 625779"/>
                  <a:gd name="connsiteX8" fmla="*/ 98437 w 124259"/>
                  <a:gd name="connsiteY8" fmla="*/ 187440 h 625779"/>
                  <a:gd name="connsiteX9" fmla="*/ 123837 w 124259"/>
                  <a:gd name="connsiteY9" fmla="*/ 123940 h 625779"/>
                  <a:gd name="connsiteX10" fmla="*/ 114312 w 124259"/>
                  <a:gd name="connsiteY10" fmla="*/ 63615 h 625779"/>
                  <a:gd name="connsiteX11" fmla="*/ 120662 w 124259"/>
                  <a:gd name="connsiteY11" fmla="*/ 3290 h 625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24259" h="625779">
                    <a:moveTo>
                      <a:pt x="120662" y="3290"/>
                    </a:moveTo>
                    <a:cubicBezTo>
                      <a:pt x="118016" y="21811"/>
                      <a:pt x="99495" y="150398"/>
                      <a:pt x="98437" y="174740"/>
                    </a:cubicBezTo>
                    <a:cubicBezTo>
                      <a:pt x="97379" y="199082"/>
                      <a:pt x="120133" y="121294"/>
                      <a:pt x="114312" y="149340"/>
                    </a:cubicBezTo>
                    <a:cubicBezTo>
                      <a:pt x="108491" y="177386"/>
                      <a:pt x="69333" y="318673"/>
                      <a:pt x="63512" y="343015"/>
                    </a:cubicBezTo>
                    <a:cubicBezTo>
                      <a:pt x="57691" y="367357"/>
                      <a:pt x="85208" y="264698"/>
                      <a:pt x="79387" y="295390"/>
                    </a:cubicBezTo>
                    <a:cubicBezTo>
                      <a:pt x="73566" y="326082"/>
                      <a:pt x="41816" y="472132"/>
                      <a:pt x="28587" y="527165"/>
                    </a:cubicBezTo>
                    <a:cubicBezTo>
                      <a:pt x="15358" y="582198"/>
                      <a:pt x="-517" y="623473"/>
                      <a:pt x="12" y="625590"/>
                    </a:cubicBezTo>
                    <a:cubicBezTo>
                      <a:pt x="541" y="627707"/>
                      <a:pt x="15358" y="612890"/>
                      <a:pt x="31762" y="539865"/>
                    </a:cubicBezTo>
                    <a:cubicBezTo>
                      <a:pt x="48166" y="466840"/>
                      <a:pt x="83091" y="256761"/>
                      <a:pt x="98437" y="187440"/>
                    </a:cubicBezTo>
                    <a:cubicBezTo>
                      <a:pt x="113783" y="118119"/>
                      <a:pt x="121191" y="144577"/>
                      <a:pt x="123837" y="123940"/>
                    </a:cubicBezTo>
                    <a:cubicBezTo>
                      <a:pt x="126483" y="103303"/>
                      <a:pt x="115899" y="77373"/>
                      <a:pt x="114312" y="63615"/>
                    </a:cubicBezTo>
                    <a:cubicBezTo>
                      <a:pt x="112725" y="49857"/>
                      <a:pt x="123308" y="-15231"/>
                      <a:pt x="120662" y="32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1" name="フリーフォーム 800">
                <a:extLst>
                  <a:ext uri="{FF2B5EF4-FFF2-40B4-BE49-F238E27FC236}">
                    <a16:creationId xmlns:a16="http://schemas.microsoft.com/office/drawing/2014/main" id="{4142D9D7-668B-3A11-C556-4932A4EAAA0B}"/>
                  </a:ext>
                </a:extLst>
              </p:cNvPr>
              <p:cNvSpPr/>
              <p:nvPr/>
            </p:nvSpPr>
            <p:spPr>
              <a:xfrm>
                <a:off x="2441231" y="8127065"/>
                <a:ext cx="96546" cy="589880"/>
              </a:xfrm>
              <a:custGeom>
                <a:avLst/>
                <a:gdLst>
                  <a:gd name="connsiteX0" fmla="*/ 95594 w 96546"/>
                  <a:gd name="connsiteY0" fmla="*/ 935 h 589880"/>
                  <a:gd name="connsiteX1" fmla="*/ 63844 w 96546"/>
                  <a:gd name="connsiteY1" fmla="*/ 226360 h 589880"/>
                  <a:gd name="connsiteX2" fmla="*/ 76544 w 96546"/>
                  <a:gd name="connsiteY2" fmla="*/ 204135 h 589880"/>
                  <a:gd name="connsiteX3" fmla="*/ 54319 w 96546"/>
                  <a:gd name="connsiteY3" fmla="*/ 334310 h 589880"/>
                  <a:gd name="connsiteX4" fmla="*/ 70194 w 96546"/>
                  <a:gd name="connsiteY4" fmla="*/ 286685 h 589880"/>
                  <a:gd name="connsiteX5" fmla="*/ 28919 w 96546"/>
                  <a:gd name="connsiteY5" fmla="*/ 439085 h 589880"/>
                  <a:gd name="connsiteX6" fmla="*/ 344 w 96546"/>
                  <a:gd name="connsiteY6" fmla="*/ 585135 h 589880"/>
                  <a:gd name="connsiteX7" fmla="*/ 16219 w 96546"/>
                  <a:gd name="connsiteY7" fmla="*/ 527985 h 589880"/>
                  <a:gd name="connsiteX8" fmla="*/ 60669 w 96546"/>
                  <a:gd name="connsiteY8" fmla="*/ 273985 h 589880"/>
                  <a:gd name="connsiteX9" fmla="*/ 86069 w 96546"/>
                  <a:gd name="connsiteY9" fmla="*/ 150160 h 589880"/>
                  <a:gd name="connsiteX10" fmla="*/ 95594 w 96546"/>
                  <a:gd name="connsiteY10" fmla="*/ 935 h 589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6546" h="589880">
                    <a:moveTo>
                      <a:pt x="95594" y="935"/>
                    </a:moveTo>
                    <a:cubicBezTo>
                      <a:pt x="91890" y="13635"/>
                      <a:pt x="67019" y="192493"/>
                      <a:pt x="63844" y="226360"/>
                    </a:cubicBezTo>
                    <a:cubicBezTo>
                      <a:pt x="60669" y="260227"/>
                      <a:pt x="78131" y="186143"/>
                      <a:pt x="76544" y="204135"/>
                    </a:cubicBezTo>
                    <a:cubicBezTo>
                      <a:pt x="74956" y="222127"/>
                      <a:pt x="55377" y="320552"/>
                      <a:pt x="54319" y="334310"/>
                    </a:cubicBezTo>
                    <a:cubicBezTo>
                      <a:pt x="53261" y="348068"/>
                      <a:pt x="74427" y="269223"/>
                      <a:pt x="70194" y="286685"/>
                    </a:cubicBezTo>
                    <a:cubicBezTo>
                      <a:pt x="65961" y="304147"/>
                      <a:pt x="40561" y="389343"/>
                      <a:pt x="28919" y="439085"/>
                    </a:cubicBezTo>
                    <a:cubicBezTo>
                      <a:pt x="17277" y="488827"/>
                      <a:pt x="2461" y="570318"/>
                      <a:pt x="344" y="585135"/>
                    </a:cubicBezTo>
                    <a:cubicBezTo>
                      <a:pt x="-1773" y="599952"/>
                      <a:pt x="6165" y="579843"/>
                      <a:pt x="16219" y="527985"/>
                    </a:cubicBezTo>
                    <a:cubicBezTo>
                      <a:pt x="26273" y="476127"/>
                      <a:pt x="49027" y="336956"/>
                      <a:pt x="60669" y="273985"/>
                    </a:cubicBezTo>
                    <a:cubicBezTo>
                      <a:pt x="72311" y="211014"/>
                      <a:pt x="80777" y="191964"/>
                      <a:pt x="86069" y="150160"/>
                    </a:cubicBezTo>
                    <a:cubicBezTo>
                      <a:pt x="91361" y="108356"/>
                      <a:pt x="99298" y="-11765"/>
                      <a:pt x="95594" y="9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2" name="フリーフォーム 801">
                <a:extLst>
                  <a:ext uri="{FF2B5EF4-FFF2-40B4-BE49-F238E27FC236}">
                    <a16:creationId xmlns:a16="http://schemas.microsoft.com/office/drawing/2014/main" id="{F801E977-E74D-C458-8137-94D7992A8970}"/>
                  </a:ext>
                </a:extLst>
              </p:cNvPr>
              <p:cNvSpPr/>
              <p:nvPr/>
            </p:nvSpPr>
            <p:spPr>
              <a:xfrm>
                <a:off x="2430339" y="7794616"/>
                <a:ext cx="700219" cy="960139"/>
              </a:xfrm>
              <a:custGeom>
                <a:avLst/>
                <a:gdLst>
                  <a:gd name="connsiteX0" fmla="*/ 700211 w 700219"/>
                  <a:gd name="connsiteY0" fmla="*/ 9 h 960139"/>
                  <a:gd name="connsiteX1" fmla="*/ 566861 w 700219"/>
                  <a:gd name="connsiteY1" fmla="*/ 98434 h 960139"/>
                  <a:gd name="connsiteX2" fmla="*/ 592261 w 700219"/>
                  <a:gd name="connsiteY2" fmla="*/ 79384 h 960139"/>
                  <a:gd name="connsiteX3" fmla="*/ 487486 w 700219"/>
                  <a:gd name="connsiteY3" fmla="*/ 257184 h 960139"/>
                  <a:gd name="connsiteX4" fmla="*/ 516061 w 700219"/>
                  <a:gd name="connsiteY4" fmla="*/ 212734 h 960139"/>
                  <a:gd name="connsiteX5" fmla="*/ 277936 w 700219"/>
                  <a:gd name="connsiteY5" fmla="*/ 558809 h 960139"/>
                  <a:gd name="connsiteX6" fmla="*/ 309686 w 700219"/>
                  <a:gd name="connsiteY6" fmla="*/ 517534 h 960139"/>
                  <a:gd name="connsiteX7" fmla="*/ 166811 w 700219"/>
                  <a:gd name="connsiteY7" fmla="*/ 739784 h 960139"/>
                  <a:gd name="connsiteX8" fmla="*/ 84261 w 700219"/>
                  <a:gd name="connsiteY8" fmla="*/ 889009 h 960139"/>
                  <a:gd name="connsiteX9" fmla="*/ 49336 w 700219"/>
                  <a:gd name="connsiteY9" fmla="*/ 927109 h 960139"/>
                  <a:gd name="connsiteX10" fmla="*/ 42986 w 700219"/>
                  <a:gd name="connsiteY10" fmla="*/ 920759 h 960139"/>
                  <a:gd name="connsiteX11" fmla="*/ 103311 w 700219"/>
                  <a:gd name="connsiteY11" fmla="*/ 847734 h 960139"/>
                  <a:gd name="connsiteX12" fmla="*/ 14411 w 700219"/>
                  <a:gd name="connsiteY12" fmla="*/ 949334 h 960139"/>
                  <a:gd name="connsiteX13" fmla="*/ 8061 w 700219"/>
                  <a:gd name="connsiteY13" fmla="*/ 949334 h 960139"/>
                  <a:gd name="connsiteX14" fmla="*/ 93786 w 700219"/>
                  <a:gd name="connsiteY14" fmla="*/ 879484 h 960139"/>
                  <a:gd name="connsiteX15" fmla="*/ 293811 w 700219"/>
                  <a:gd name="connsiteY15" fmla="*/ 577859 h 960139"/>
                  <a:gd name="connsiteX16" fmla="*/ 436686 w 700219"/>
                  <a:gd name="connsiteY16" fmla="*/ 346084 h 960139"/>
                  <a:gd name="connsiteX17" fmla="*/ 404936 w 700219"/>
                  <a:gd name="connsiteY17" fmla="*/ 374659 h 960139"/>
                  <a:gd name="connsiteX18" fmla="*/ 535111 w 700219"/>
                  <a:gd name="connsiteY18" fmla="*/ 184159 h 960139"/>
                  <a:gd name="connsiteX19" fmla="*/ 573211 w 700219"/>
                  <a:gd name="connsiteY19" fmla="*/ 104784 h 960139"/>
                  <a:gd name="connsiteX20" fmla="*/ 700211 w 700219"/>
                  <a:gd name="connsiteY20" fmla="*/ 9 h 9601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700219" h="960139">
                    <a:moveTo>
                      <a:pt x="700211" y="9"/>
                    </a:moveTo>
                    <a:cubicBezTo>
                      <a:pt x="699153" y="-1049"/>
                      <a:pt x="584853" y="85205"/>
                      <a:pt x="566861" y="98434"/>
                    </a:cubicBezTo>
                    <a:cubicBezTo>
                      <a:pt x="548869" y="111663"/>
                      <a:pt x="605490" y="52926"/>
                      <a:pt x="592261" y="79384"/>
                    </a:cubicBezTo>
                    <a:cubicBezTo>
                      <a:pt x="579032" y="105842"/>
                      <a:pt x="500186" y="234959"/>
                      <a:pt x="487486" y="257184"/>
                    </a:cubicBezTo>
                    <a:cubicBezTo>
                      <a:pt x="474786" y="279409"/>
                      <a:pt x="550986" y="162463"/>
                      <a:pt x="516061" y="212734"/>
                    </a:cubicBezTo>
                    <a:cubicBezTo>
                      <a:pt x="481136" y="263005"/>
                      <a:pt x="312332" y="508009"/>
                      <a:pt x="277936" y="558809"/>
                    </a:cubicBezTo>
                    <a:cubicBezTo>
                      <a:pt x="243540" y="609609"/>
                      <a:pt x="328207" y="487372"/>
                      <a:pt x="309686" y="517534"/>
                    </a:cubicBezTo>
                    <a:cubicBezTo>
                      <a:pt x="291165" y="547697"/>
                      <a:pt x="204382" y="677872"/>
                      <a:pt x="166811" y="739784"/>
                    </a:cubicBezTo>
                    <a:cubicBezTo>
                      <a:pt x="129240" y="801696"/>
                      <a:pt x="103840" y="857788"/>
                      <a:pt x="84261" y="889009"/>
                    </a:cubicBezTo>
                    <a:cubicBezTo>
                      <a:pt x="64682" y="920230"/>
                      <a:pt x="49336" y="927109"/>
                      <a:pt x="49336" y="927109"/>
                    </a:cubicBezTo>
                    <a:cubicBezTo>
                      <a:pt x="42457" y="932401"/>
                      <a:pt x="33990" y="933988"/>
                      <a:pt x="42986" y="920759"/>
                    </a:cubicBezTo>
                    <a:cubicBezTo>
                      <a:pt x="51982" y="907530"/>
                      <a:pt x="108073" y="842972"/>
                      <a:pt x="103311" y="847734"/>
                    </a:cubicBezTo>
                    <a:cubicBezTo>
                      <a:pt x="98549" y="852496"/>
                      <a:pt x="14411" y="949334"/>
                      <a:pt x="14411" y="949334"/>
                    </a:cubicBezTo>
                    <a:cubicBezTo>
                      <a:pt x="-1464" y="966267"/>
                      <a:pt x="-5168" y="960976"/>
                      <a:pt x="8061" y="949334"/>
                    </a:cubicBezTo>
                    <a:cubicBezTo>
                      <a:pt x="21290" y="937692"/>
                      <a:pt x="46161" y="941397"/>
                      <a:pt x="93786" y="879484"/>
                    </a:cubicBezTo>
                    <a:cubicBezTo>
                      <a:pt x="141411" y="817571"/>
                      <a:pt x="236661" y="666759"/>
                      <a:pt x="293811" y="577859"/>
                    </a:cubicBezTo>
                    <a:cubicBezTo>
                      <a:pt x="350961" y="488959"/>
                      <a:pt x="418165" y="379951"/>
                      <a:pt x="436686" y="346084"/>
                    </a:cubicBezTo>
                    <a:cubicBezTo>
                      <a:pt x="455207" y="312217"/>
                      <a:pt x="388532" y="401646"/>
                      <a:pt x="404936" y="374659"/>
                    </a:cubicBezTo>
                    <a:cubicBezTo>
                      <a:pt x="421340" y="347672"/>
                      <a:pt x="507065" y="229138"/>
                      <a:pt x="535111" y="184159"/>
                    </a:cubicBezTo>
                    <a:cubicBezTo>
                      <a:pt x="563157" y="139180"/>
                      <a:pt x="548340" y="129655"/>
                      <a:pt x="573211" y="104784"/>
                    </a:cubicBezTo>
                    <a:cubicBezTo>
                      <a:pt x="598082" y="79913"/>
                      <a:pt x="701269" y="1067"/>
                      <a:pt x="70021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3" name="フリーフォーム 802">
                <a:extLst>
                  <a:ext uri="{FF2B5EF4-FFF2-40B4-BE49-F238E27FC236}">
                    <a16:creationId xmlns:a16="http://schemas.microsoft.com/office/drawing/2014/main" id="{768CB0C9-C136-6B72-037B-CB96D81E1F30}"/>
                  </a:ext>
                </a:extLst>
              </p:cNvPr>
              <p:cNvSpPr/>
              <p:nvPr/>
            </p:nvSpPr>
            <p:spPr>
              <a:xfrm>
                <a:off x="2451034" y="7891345"/>
                <a:ext cx="558467" cy="846278"/>
              </a:xfrm>
              <a:custGeom>
                <a:avLst/>
                <a:gdLst>
                  <a:gd name="connsiteX0" fmla="*/ 546166 w 558467"/>
                  <a:gd name="connsiteY0" fmla="*/ 14405 h 846278"/>
                  <a:gd name="connsiteX1" fmla="*/ 276291 w 558467"/>
                  <a:gd name="connsiteY1" fmla="*/ 398580 h 846278"/>
                  <a:gd name="connsiteX2" fmla="*/ 304866 w 558467"/>
                  <a:gd name="connsiteY2" fmla="*/ 370005 h 846278"/>
                  <a:gd name="connsiteX3" fmla="*/ 108016 w 558467"/>
                  <a:gd name="connsiteY3" fmla="*/ 671630 h 846278"/>
                  <a:gd name="connsiteX4" fmla="*/ 47691 w 558467"/>
                  <a:gd name="connsiteY4" fmla="*/ 782755 h 846278"/>
                  <a:gd name="connsiteX5" fmla="*/ 66 w 558467"/>
                  <a:gd name="connsiteY5" fmla="*/ 846255 h 846278"/>
                  <a:gd name="connsiteX6" fmla="*/ 44516 w 558467"/>
                  <a:gd name="connsiteY6" fmla="*/ 776405 h 846278"/>
                  <a:gd name="connsiteX7" fmla="*/ 260416 w 558467"/>
                  <a:gd name="connsiteY7" fmla="*/ 465255 h 846278"/>
                  <a:gd name="connsiteX8" fmla="*/ 247716 w 558467"/>
                  <a:gd name="connsiteY8" fmla="*/ 490655 h 846278"/>
                  <a:gd name="connsiteX9" fmla="*/ 469966 w 558467"/>
                  <a:gd name="connsiteY9" fmla="*/ 138230 h 846278"/>
                  <a:gd name="connsiteX10" fmla="*/ 508066 w 558467"/>
                  <a:gd name="connsiteY10" fmla="*/ 87430 h 846278"/>
                  <a:gd name="connsiteX11" fmla="*/ 546166 w 558467"/>
                  <a:gd name="connsiteY11" fmla="*/ 14405 h 846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58467" h="846278">
                    <a:moveTo>
                      <a:pt x="546166" y="14405"/>
                    </a:moveTo>
                    <a:cubicBezTo>
                      <a:pt x="507537" y="66263"/>
                      <a:pt x="316508" y="339313"/>
                      <a:pt x="276291" y="398580"/>
                    </a:cubicBezTo>
                    <a:cubicBezTo>
                      <a:pt x="236074" y="457847"/>
                      <a:pt x="332912" y="324497"/>
                      <a:pt x="304866" y="370005"/>
                    </a:cubicBezTo>
                    <a:cubicBezTo>
                      <a:pt x="276820" y="415513"/>
                      <a:pt x="150879" y="602838"/>
                      <a:pt x="108016" y="671630"/>
                    </a:cubicBezTo>
                    <a:cubicBezTo>
                      <a:pt x="65153" y="740422"/>
                      <a:pt x="65683" y="753651"/>
                      <a:pt x="47691" y="782755"/>
                    </a:cubicBezTo>
                    <a:cubicBezTo>
                      <a:pt x="29699" y="811859"/>
                      <a:pt x="595" y="847313"/>
                      <a:pt x="66" y="846255"/>
                    </a:cubicBezTo>
                    <a:cubicBezTo>
                      <a:pt x="-463" y="845197"/>
                      <a:pt x="1124" y="839905"/>
                      <a:pt x="44516" y="776405"/>
                    </a:cubicBezTo>
                    <a:cubicBezTo>
                      <a:pt x="87908" y="712905"/>
                      <a:pt x="226549" y="512880"/>
                      <a:pt x="260416" y="465255"/>
                    </a:cubicBezTo>
                    <a:cubicBezTo>
                      <a:pt x="294283" y="417630"/>
                      <a:pt x="212791" y="545159"/>
                      <a:pt x="247716" y="490655"/>
                    </a:cubicBezTo>
                    <a:cubicBezTo>
                      <a:pt x="282641" y="436151"/>
                      <a:pt x="426574" y="205434"/>
                      <a:pt x="469966" y="138230"/>
                    </a:cubicBezTo>
                    <a:cubicBezTo>
                      <a:pt x="513358" y="71026"/>
                      <a:pt x="494837" y="109126"/>
                      <a:pt x="508066" y="87430"/>
                    </a:cubicBezTo>
                    <a:cubicBezTo>
                      <a:pt x="521295" y="65734"/>
                      <a:pt x="584795" y="-37453"/>
                      <a:pt x="546166" y="144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4" name="フリーフォーム 803">
                <a:extLst>
                  <a:ext uri="{FF2B5EF4-FFF2-40B4-BE49-F238E27FC236}">
                    <a16:creationId xmlns:a16="http://schemas.microsoft.com/office/drawing/2014/main" id="{939B5014-EEA4-C732-887A-544565C8A23B}"/>
                  </a:ext>
                </a:extLst>
              </p:cNvPr>
              <p:cNvSpPr/>
              <p:nvPr/>
            </p:nvSpPr>
            <p:spPr>
              <a:xfrm>
                <a:off x="3124175" y="7578460"/>
                <a:ext cx="273078" cy="346443"/>
              </a:xfrm>
              <a:custGeom>
                <a:avLst/>
                <a:gdLst>
                  <a:gd name="connsiteX0" fmla="*/ 273075 w 273078"/>
                  <a:gd name="connsiteY0" fmla="*/ 265 h 346443"/>
                  <a:gd name="connsiteX1" fmla="*/ 193700 w 273078"/>
                  <a:gd name="connsiteY1" fmla="*/ 136790 h 346443"/>
                  <a:gd name="connsiteX2" fmla="*/ 215925 w 273078"/>
                  <a:gd name="connsiteY2" fmla="*/ 111390 h 346443"/>
                  <a:gd name="connsiteX3" fmla="*/ 146075 w 273078"/>
                  <a:gd name="connsiteY3" fmla="*/ 165365 h 346443"/>
                  <a:gd name="connsiteX4" fmla="*/ 98450 w 273078"/>
                  <a:gd name="connsiteY4" fmla="*/ 184415 h 346443"/>
                  <a:gd name="connsiteX5" fmla="*/ 168300 w 273078"/>
                  <a:gd name="connsiteY5" fmla="*/ 149490 h 346443"/>
                  <a:gd name="connsiteX6" fmla="*/ 47650 w 273078"/>
                  <a:gd name="connsiteY6" fmla="*/ 212990 h 346443"/>
                  <a:gd name="connsiteX7" fmla="*/ 19075 w 273078"/>
                  <a:gd name="connsiteY7" fmla="*/ 263790 h 346443"/>
                  <a:gd name="connsiteX8" fmla="*/ 31775 w 273078"/>
                  <a:gd name="connsiteY8" fmla="*/ 228865 h 346443"/>
                  <a:gd name="connsiteX9" fmla="*/ 12725 w 273078"/>
                  <a:gd name="connsiteY9" fmla="*/ 311415 h 346443"/>
                  <a:gd name="connsiteX10" fmla="*/ 25 w 273078"/>
                  <a:gd name="connsiteY10" fmla="*/ 346340 h 346443"/>
                  <a:gd name="connsiteX11" fmla="*/ 15900 w 273078"/>
                  <a:gd name="connsiteY11" fmla="*/ 301890 h 346443"/>
                  <a:gd name="connsiteX12" fmla="*/ 50825 w 273078"/>
                  <a:gd name="connsiteY12" fmla="*/ 203465 h 346443"/>
                  <a:gd name="connsiteX13" fmla="*/ 41300 w 273078"/>
                  <a:gd name="connsiteY13" fmla="*/ 216165 h 346443"/>
                  <a:gd name="connsiteX14" fmla="*/ 171475 w 273078"/>
                  <a:gd name="connsiteY14" fmla="*/ 149490 h 346443"/>
                  <a:gd name="connsiteX15" fmla="*/ 149250 w 273078"/>
                  <a:gd name="connsiteY15" fmla="*/ 165365 h 346443"/>
                  <a:gd name="connsiteX16" fmla="*/ 190525 w 273078"/>
                  <a:gd name="connsiteY16" fmla="*/ 124090 h 346443"/>
                  <a:gd name="connsiteX17" fmla="*/ 196875 w 273078"/>
                  <a:gd name="connsiteY17" fmla="*/ 101865 h 346443"/>
                  <a:gd name="connsiteX18" fmla="*/ 273075 w 273078"/>
                  <a:gd name="connsiteY18" fmla="*/ 265 h 3464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73078" h="346443">
                    <a:moveTo>
                      <a:pt x="273075" y="265"/>
                    </a:moveTo>
                    <a:cubicBezTo>
                      <a:pt x="272546" y="6086"/>
                      <a:pt x="203225" y="118269"/>
                      <a:pt x="193700" y="136790"/>
                    </a:cubicBezTo>
                    <a:cubicBezTo>
                      <a:pt x="184175" y="155311"/>
                      <a:pt x="223862" y="106628"/>
                      <a:pt x="215925" y="111390"/>
                    </a:cubicBezTo>
                    <a:cubicBezTo>
                      <a:pt x="207987" y="116153"/>
                      <a:pt x="165654" y="153194"/>
                      <a:pt x="146075" y="165365"/>
                    </a:cubicBezTo>
                    <a:cubicBezTo>
                      <a:pt x="126496" y="177536"/>
                      <a:pt x="94746" y="187061"/>
                      <a:pt x="98450" y="184415"/>
                    </a:cubicBezTo>
                    <a:cubicBezTo>
                      <a:pt x="102154" y="181769"/>
                      <a:pt x="176767" y="144727"/>
                      <a:pt x="168300" y="149490"/>
                    </a:cubicBezTo>
                    <a:cubicBezTo>
                      <a:pt x="159833" y="154253"/>
                      <a:pt x="72521" y="193940"/>
                      <a:pt x="47650" y="212990"/>
                    </a:cubicBezTo>
                    <a:cubicBezTo>
                      <a:pt x="22779" y="232040"/>
                      <a:pt x="21721" y="261144"/>
                      <a:pt x="19075" y="263790"/>
                    </a:cubicBezTo>
                    <a:cubicBezTo>
                      <a:pt x="16429" y="266436"/>
                      <a:pt x="32833" y="220928"/>
                      <a:pt x="31775" y="228865"/>
                    </a:cubicBezTo>
                    <a:cubicBezTo>
                      <a:pt x="30717" y="236802"/>
                      <a:pt x="18017" y="291836"/>
                      <a:pt x="12725" y="311415"/>
                    </a:cubicBezTo>
                    <a:cubicBezTo>
                      <a:pt x="7433" y="330994"/>
                      <a:pt x="-504" y="347927"/>
                      <a:pt x="25" y="346340"/>
                    </a:cubicBezTo>
                    <a:cubicBezTo>
                      <a:pt x="554" y="344753"/>
                      <a:pt x="15900" y="301890"/>
                      <a:pt x="15900" y="301890"/>
                    </a:cubicBezTo>
                    <a:lnTo>
                      <a:pt x="50825" y="203465"/>
                    </a:lnTo>
                    <a:cubicBezTo>
                      <a:pt x="55058" y="189178"/>
                      <a:pt x="21192" y="225161"/>
                      <a:pt x="41300" y="216165"/>
                    </a:cubicBezTo>
                    <a:cubicBezTo>
                      <a:pt x="61408" y="207169"/>
                      <a:pt x="153483" y="157957"/>
                      <a:pt x="171475" y="149490"/>
                    </a:cubicBezTo>
                    <a:cubicBezTo>
                      <a:pt x="189467" y="141023"/>
                      <a:pt x="146075" y="169598"/>
                      <a:pt x="149250" y="165365"/>
                    </a:cubicBezTo>
                    <a:cubicBezTo>
                      <a:pt x="152425" y="161132"/>
                      <a:pt x="182588" y="134673"/>
                      <a:pt x="190525" y="124090"/>
                    </a:cubicBezTo>
                    <a:cubicBezTo>
                      <a:pt x="198462" y="113507"/>
                      <a:pt x="184704" y="117740"/>
                      <a:pt x="196875" y="101865"/>
                    </a:cubicBezTo>
                    <a:cubicBezTo>
                      <a:pt x="209046" y="85990"/>
                      <a:pt x="273604" y="-5556"/>
                      <a:pt x="273075" y="2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5" name="フリーフォーム 804">
                <a:extLst>
                  <a:ext uri="{FF2B5EF4-FFF2-40B4-BE49-F238E27FC236}">
                    <a16:creationId xmlns:a16="http://schemas.microsoft.com/office/drawing/2014/main" id="{A9B95DBB-D4CA-E9FD-6D5C-2C7905D7493D}"/>
                  </a:ext>
                </a:extLst>
              </p:cNvPr>
              <p:cNvSpPr/>
              <p:nvPr/>
            </p:nvSpPr>
            <p:spPr>
              <a:xfrm>
                <a:off x="3091316" y="7831531"/>
                <a:ext cx="77675" cy="687440"/>
              </a:xfrm>
              <a:custGeom>
                <a:avLst/>
                <a:gdLst>
                  <a:gd name="connsiteX0" fmla="*/ 77334 w 77675"/>
                  <a:gd name="connsiteY0" fmla="*/ 1194 h 687440"/>
                  <a:gd name="connsiteX1" fmla="*/ 23359 w 77675"/>
                  <a:gd name="connsiteY1" fmla="*/ 125019 h 687440"/>
                  <a:gd name="connsiteX2" fmla="*/ 39234 w 77675"/>
                  <a:gd name="connsiteY2" fmla="*/ 90094 h 687440"/>
                  <a:gd name="connsiteX3" fmla="*/ 23359 w 77675"/>
                  <a:gd name="connsiteY3" fmla="*/ 220269 h 687440"/>
                  <a:gd name="connsiteX4" fmla="*/ 10659 w 77675"/>
                  <a:gd name="connsiteY4" fmla="*/ 305994 h 687440"/>
                  <a:gd name="connsiteX5" fmla="*/ 13834 w 77675"/>
                  <a:gd name="connsiteY5" fmla="*/ 264719 h 687440"/>
                  <a:gd name="connsiteX6" fmla="*/ 7484 w 77675"/>
                  <a:gd name="connsiteY6" fmla="*/ 356794 h 687440"/>
                  <a:gd name="connsiteX7" fmla="*/ 17009 w 77675"/>
                  <a:gd name="connsiteY7" fmla="*/ 461569 h 687440"/>
                  <a:gd name="connsiteX8" fmla="*/ 20184 w 77675"/>
                  <a:gd name="connsiteY8" fmla="*/ 417119 h 687440"/>
                  <a:gd name="connsiteX9" fmla="*/ 23359 w 77675"/>
                  <a:gd name="connsiteY9" fmla="*/ 509194 h 687440"/>
                  <a:gd name="connsiteX10" fmla="*/ 67809 w 77675"/>
                  <a:gd name="connsiteY10" fmla="*/ 683819 h 687440"/>
                  <a:gd name="connsiteX11" fmla="*/ 58284 w 77675"/>
                  <a:gd name="connsiteY11" fmla="*/ 610794 h 687440"/>
                  <a:gd name="connsiteX12" fmla="*/ 1134 w 77675"/>
                  <a:gd name="connsiteY12" fmla="*/ 417119 h 687440"/>
                  <a:gd name="connsiteX13" fmla="*/ 20184 w 77675"/>
                  <a:gd name="connsiteY13" fmla="*/ 125019 h 687440"/>
                  <a:gd name="connsiteX14" fmla="*/ 20184 w 77675"/>
                  <a:gd name="connsiteY14" fmla="*/ 166294 h 687440"/>
                  <a:gd name="connsiteX15" fmla="*/ 45584 w 77675"/>
                  <a:gd name="connsiteY15" fmla="*/ 67869 h 687440"/>
                  <a:gd name="connsiteX16" fmla="*/ 77334 w 77675"/>
                  <a:gd name="connsiteY16" fmla="*/ 1194 h 68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7675" h="687440">
                    <a:moveTo>
                      <a:pt x="77334" y="1194"/>
                    </a:moveTo>
                    <a:cubicBezTo>
                      <a:pt x="73630" y="10719"/>
                      <a:pt x="29709" y="110202"/>
                      <a:pt x="23359" y="125019"/>
                    </a:cubicBezTo>
                    <a:cubicBezTo>
                      <a:pt x="17009" y="139836"/>
                      <a:pt x="39234" y="74219"/>
                      <a:pt x="39234" y="90094"/>
                    </a:cubicBezTo>
                    <a:cubicBezTo>
                      <a:pt x="39234" y="105969"/>
                      <a:pt x="28121" y="184286"/>
                      <a:pt x="23359" y="220269"/>
                    </a:cubicBezTo>
                    <a:cubicBezTo>
                      <a:pt x="18597" y="256252"/>
                      <a:pt x="12246" y="298586"/>
                      <a:pt x="10659" y="305994"/>
                    </a:cubicBezTo>
                    <a:cubicBezTo>
                      <a:pt x="9072" y="313402"/>
                      <a:pt x="14363" y="256252"/>
                      <a:pt x="13834" y="264719"/>
                    </a:cubicBezTo>
                    <a:cubicBezTo>
                      <a:pt x="13305" y="273186"/>
                      <a:pt x="6955" y="323986"/>
                      <a:pt x="7484" y="356794"/>
                    </a:cubicBezTo>
                    <a:cubicBezTo>
                      <a:pt x="8013" y="389602"/>
                      <a:pt x="14892" y="451515"/>
                      <a:pt x="17009" y="461569"/>
                    </a:cubicBezTo>
                    <a:cubicBezTo>
                      <a:pt x="19126" y="471623"/>
                      <a:pt x="19126" y="409182"/>
                      <a:pt x="20184" y="417119"/>
                    </a:cubicBezTo>
                    <a:cubicBezTo>
                      <a:pt x="21242" y="425056"/>
                      <a:pt x="15422" y="464744"/>
                      <a:pt x="23359" y="509194"/>
                    </a:cubicBezTo>
                    <a:cubicBezTo>
                      <a:pt x="31296" y="553644"/>
                      <a:pt x="61988" y="666886"/>
                      <a:pt x="67809" y="683819"/>
                    </a:cubicBezTo>
                    <a:cubicBezTo>
                      <a:pt x="73630" y="700752"/>
                      <a:pt x="69397" y="655244"/>
                      <a:pt x="58284" y="610794"/>
                    </a:cubicBezTo>
                    <a:cubicBezTo>
                      <a:pt x="47171" y="566344"/>
                      <a:pt x="7484" y="498081"/>
                      <a:pt x="1134" y="417119"/>
                    </a:cubicBezTo>
                    <a:cubicBezTo>
                      <a:pt x="-5216" y="336157"/>
                      <a:pt x="17009" y="166823"/>
                      <a:pt x="20184" y="125019"/>
                    </a:cubicBezTo>
                    <a:cubicBezTo>
                      <a:pt x="23359" y="83215"/>
                      <a:pt x="15951" y="175819"/>
                      <a:pt x="20184" y="166294"/>
                    </a:cubicBezTo>
                    <a:cubicBezTo>
                      <a:pt x="24417" y="156769"/>
                      <a:pt x="37646" y="94327"/>
                      <a:pt x="45584" y="67869"/>
                    </a:cubicBezTo>
                    <a:cubicBezTo>
                      <a:pt x="53522" y="41411"/>
                      <a:pt x="81038" y="-8331"/>
                      <a:pt x="77334" y="11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6" name="フリーフォーム 805">
                <a:extLst>
                  <a:ext uri="{FF2B5EF4-FFF2-40B4-BE49-F238E27FC236}">
                    <a16:creationId xmlns:a16="http://schemas.microsoft.com/office/drawing/2014/main" id="{B0A4B038-9847-E912-0278-548DDC60750A}"/>
                  </a:ext>
                </a:extLst>
              </p:cNvPr>
              <p:cNvSpPr/>
              <p:nvPr/>
            </p:nvSpPr>
            <p:spPr>
              <a:xfrm>
                <a:off x="3304784" y="7648053"/>
                <a:ext cx="387785" cy="611448"/>
              </a:xfrm>
              <a:custGeom>
                <a:avLst/>
                <a:gdLst>
                  <a:gd name="connsiteX0" fmla="*/ 391 w 387785"/>
                  <a:gd name="connsiteY0" fmla="*/ 79897 h 611448"/>
                  <a:gd name="connsiteX1" fmla="*/ 136916 w 387785"/>
                  <a:gd name="connsiteY1" fmla="*/ 10047 h 611448"/>
                  <a:gd name="connsiteX2" fmla="*/ 117866 w 387785"/>
                  <a:gd name="connsiteY2" fmla="*/ 10047 h 611448"/>
                  <a:gd name="connsiteX3" fmla="*/ 254391 w 387785"/>
                  <a:gd name="connsiteY3" fmla="*/ 35447 h 611448"/>
                  <a:gd name="connsiteX4" fmla="*/ 251216 w 387785"/>
                  <a:gd name="connsiteY4" fmla="*/ 16397 h 611448"/>
                  <a:gd name="connsiteX5" fmla="*/ 279791 w 387785"/>
                  <a:gd name="connsiteY5" fmla="*/ 95772 h 611448"/>
                  <a:gd name="connsiteX6" fmla="*/ 282966 w 387785"/>
                  <a:gd name="connsiteY6" fmla="*/ 64022 h 611448"/>
                  <a:gd name="connsiteX7" fmla="*/ 314716 w 387785"/>
                  <a:gd name="connsiteY7" fmla="*/ 191022 h 611448"/>
                  <a:gd name="connsiteX8" fmla="*/ 314716 w 387785"/>
                  <a:gd name="connsiteY8" fmla="*/ 143397 h 611448"/>
                  <a:gd name="connsiteX9" fmla="*/ 355991 w 387785"/>
                  <a:gd name="connsiteY9" fmla="*/ 384697 h 611448"/>
                  <a:gd name="connsiteX10" fmla="*/ 346466 w 387785"/>
                  <a:gd name="connsiteY10" fmla="*/ 314847 h 611448"/>
                  <a:gd name="connsiteX11" fmla="*/ 371866 w 387785"/>
                  <a:gd name="connsiteY11" fmla="*/ 498997 h 611448"/>
                  <a:gd name="connsiteX12" fmla="*/ 387741 w 387785"/>
                  <a:gd name="connsiteY12" fmla="*/ 610122 h 611448"/>
                  <a:gd name="connsiteX13" fmla="*/ 375041 w 387785"/>
                  <a:gd name="connsiteY13" fmla="*/ 543447 h 611448"/>
                  <a:gd name="connsiteX14" fmla="*/ 333766 w 387785"/>
                  <a:gd name="connsiteY14" fmla="*/ 308497 h 611448"/>
                  <a:gd name="connsiteX15" fmla="*/ 279791 w 387785"/>
                  <a:gd name="connsiteY15" fmla="*/ 98947 h 611448"/>
                  <a:gd name="connsiteX16" fmla="*/ 257566 w 387785"/>
                  <a:gd name="connsiteY16" fmla="*/ 41797 h 611448"/>
                  <a:gd name="connsiteX17" fmla="*/ 175016 w 387785"/>
                  <a:gd name="connsiteY17" fmla="*/ 22747 h 611448"/>
                  <a:gd name="connsiteX18" fmla="*/ 124216 w 387785"/>
                  <a:gd name="connsiteY18" fmla="*/ 13222 h 611448"/>
                  <a:gd name="connsiteX19" fmla="*/ 171841 w 387785"/>
                  <a:gd name="connsiteY19" fmla="*/ 522 h 611448"/>
                  <a:gd name="connsiteX20" fmla="*/ 63891 w 387785"/>
                  <a:gd name="connsiteY20" fmla="*/ 32272 h 611448"/>
                  <a:gd name="connsiteX21" fmla="*/ 95641 w 387785"/>
                  <a:gd name="connsiteY21" fmla="*/ 10047 h 611448"/>
                  <a:gd name="connsiteX22" fmla="*/ 391 w 387785"/>
                  <a:gd name="connsiteY22" fmla="*/ 79897 h 611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87785" h="611448">
                    <a:moveTo>
                      <a:pt x="391" y="79897"/>
                    </a:moveTo>
                    <a:cubicBezTo>
                      <a:pt x="7270" y="79897"/>
                      <a:pt x="136916" y="10047"/>
                      <a:pt x="136916" y="10047"/>
                    </a:cubicBezTo>
                    <a:cubicBezTo>
                      <a:pt x="156495" y="-1595"/>
                      <a:pt x="98287" y="5814"/>
                      <a:pt x="117866" y="10047"/>
                    </a:cubicBezTo>
                    <a:cubicBezTo>
                      <a:pt x="137445" y="14280"/>
                      <a:pt x="254391" y="35447"/>
                      <a:pt x="254391" y="35447"/>
                    </a:cubicBezTo>
                    <a:cubicBezTo>
                      <a:pt x="276616" y="36505"/>
                      <a:pt x="246983" y="6343"/>
                      <a:pt x="251216" y="16397"/>
                    </a:cubicBezTo>
                    <a:cubicBezTo>
                      <a:pt x="255449" y="26451"/>
                      <a:pt x="274499" y="87835"/>
                      <a:pt x="279791" y="95772"/>
                    </a:cubicBezTo>
                    <a:cubicBezTo>
                      <a:pt x="285083" y="103709"/>
                      <a:pt x="277145" y="48147"/>
                      <a:pt x="282966" y="64022"/>
                    </a:cubicBezTo>
                    <a:cubicBezTo>
                      <a:pt x="288787" y="79897"/>
                      <a:pt x="309424" y="177793"/>
                      <a:pt x="314716" y="191022"/>
                    </a:cubicBezTo>
                    <a:cubicBezTo>
                      <a:pt x="320008" y="204251"/>
                      <a:pt x="307837" y="111118"/>
                      <a:pt x="314716" y="143397"/>
                    </a:cubicBezTo>
                    <a:cubicBezTo>
                      <a:pt x="321595" y="175676"/>
                      <a:pt x="350699" y="356122"/>
                      <a:pt x="355991" y="384697"/>
                    </a:cubicBezTo>
                    <a:cubicBezTo>
                      <a:pt x="361283" y="413272"/>
                      <a:pt x="343820" y="295797"/>
                      <a:pt x="346466" y="314847"/>
                    </a:cubicBezTo>
                    <a:cubicBezTo>
                      <a:pt x="349112" y="333897"/>
                      <a:pt x="364987" y="449785"/>
                      <a:pt x="371866" y="498997"/>
                    </a:cubicBezTo>
                    <a:cubicBezTo>
                      <a:pt x="378745" y="548209"/>
                      <a:pt x="387212" y="602714"/>
                      <a:pt x="387741" y="610122"/>
                    </a:cubicBezTo>
                    <a:cubicBezTo>
                      <a:pt x="388270" y="617530"/>
                      <a:pt x="384037" y="593718"/>
                      <a:pt x="375041" y="543447"/>
                    </a:cubicBezTo>
                    <a:cubicBezTo>
                      <a:pt x="366045" y="493176"/>
                      <a:pt x="349641" y="382580"/>
                      <a:pt x="333766" y="308497"/>
                    </a:cubicBezTo>
                    <a:cubicBezTo>
                      <a:pt x="317891" y="234414"/>
                      <a:pt x="292491" y="143397"/>
                      <a:pt x="279791" y="98947"/>
                    </a:cubicBezTo>
                    <a:cubicBezTo>
                      <a:pt x="267091" y="54497"/>
                      <a:pt x="275029" y="54497"/>
                      <a:pt x="257566" y="41797"/>
                    </a:cubicBezTo>
                    <a:cubicBezTo>
                      <a:pt x="240104" y="29097"/>
                      <a:pt x="197241" y="27509"/>
                      <a:pt x="175016" y="22747"/>
                    </a:cubicBezTo>
                    <a:cubicBezTo>
                      <a:pt x="152791" y="17984"/>
                      <a:pt x="124745" y="16926"/>
                      <a:pt x="124216" y="13222"/>
                    </a:cubicBezTo>
                    <a:cubicBezTo>
                      <a:pt x="123687" y="9518"/>
                      <a:pt x="181895" y="-2653"/>
                      <a:pt x="171841" y="522"/>
                    </a:cubicBezTo>
                    <a:cubicBezTo>
                      <a:pt x="161787" y="3697"/>
                      <a:pt x="76591" y="30685"/>
                      <a:pt x="63891" y="32272"/>
                    </a:cubicBezTo>
                    <a:cubicBezTo>
                      <a:pt x="51191" y="33859"/>
                      <a:pt x="112045" y="522"/>
                      <a:pt x="95641" y="10047"/>
                    </a:cubicBezTo>
                    <a:cubicBezTo>
                      <a:pt x="79237" y="19572"/>
                      <a:pt x="-6488" y="79897"/>
                      <a:pt x="391" y="798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7" name="フリーフォーム 806">
                <a:extLst>
                  <a:ext uri="{FF2B5EF4-FFF2-40B4-BE49-F238E27FC236}">
                    <a16:creationId xmlns:a16="http://schemas.microsoft.com/office/drawing/2014/main" id="{D783F3CA-FDC3-0FFB-E751-A441F8FD00BA}"/>
                  </a:ext>
                </a:extLst>
              </p:cNvPr>
              <p:cNvSpPr/>
              <p:nvPr/>
            </p:nvSpPr>
            <p:spPr>
              <a:xfrm>
                <a:off x="3098775" y="7750165"/>
                <a:ext cx="258119" cy="355708"/>
              </a:xfrm>
              <a:custGeom>
                <a:avLst/>
                <a:gdLst>
                  <a:gd name="connsiteX0" fmla="*/ 225450 w 258119"/>
                  <a:gd name="connsiteY0" fmla="*/ 10 h 355708"/>
                  <a:gd name="connsiteX1" fmla="*/ 238150 w 258119"/>
                  <a:gd name="connsiteY1" fmla="*/ 98435 h 355708"/>
                  <a:gd name="connsiteX2" fmla="*/ 257200 w 258119"/>
                  <a:gd name="connsiteY2" fmla="*/ 107960 h 355708"/>
                  <a:gd name="connsiteX3" fmla="*/ 206400 w 258119"/>
                  <a:gd name="connsiteY3" fmla="*/ 133360 h 355708"/>
                  <a:gd name="connsiteX4" fmla="*/ 114325 w 258119"/>
                  <a:gd name="connsiteY4" fmla="*/ 234960 h 355708"/>
                  <a:gd name="connsiteX5" fmla="*/ 193700 w 258119"/>
                  <a:gd name="connsiteY5" fmla="*/ 174635 h 355708"/>
                  <a:gd name="connsiteX6" fmla="*/ 63525 w 258119"/>
                  <a:gd name="connsiteY6" fmla="*/ 295285 h 355708"/>
                  <a:gd name="connsiteX7" fmla="*/ 25 w 258119"/>
                  <a:gd name="connsiteY7" fmla="*/ 355610 h 355708"/>
                  <a:gd name="connsiteX8" fmla="*/ 69875 w 258119"/>
                  <a:gd name="connsiteY8" fmla="*/ 282585 h 355708"/>
                  <a:gd name="connsiteX9" fmla="*/ 165125 w 258119"/>
                  <a:gd name="connsiteY9" fmla="*/ 196860 h 355708"/>
                  <a:gd name="connsiteX10" fmla="*/ 247675 w 258119"/>
                  <a:gd name="connsiteY10" fmla="*/ 117485 h 355708"/>
                  <a:gd name="connsiteX11" fmla="*/ 244500 w 258119"/>
                  <a:gd name="connsiteY11" fmla="*/ 92085 h 355708"/>
                  <a:gd name="connsiteX12" fmla="*/ 225450 w 258119"/>
                  <a:gd name="connsiteY12" fmla="*/ 10 h 3557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8119" h="355708">
                    <a:moveTo>
                      <a:pt x="225450" y="10"/>
                    </a:moveTo>
                    <a:cubicBezTo>
                      <a:pt x="224392" y="1068"/>
                      <a:pt x="238150" y="98435"/>
                      <a:pt x="238150" y="98435"/>
                    </a:cubicBezTo>
                    <a:cubicBezTo>
                      <a:pt x="243442" y="116427"/>
                      <a:pt x="262492" y="102139"/>
                      <a:pt x="257200" y="107960"/>
                    </a:cubicBezTo>
                    <a:cubicBezTo>
                      <a:pt x="251908" y="113781"/>
                      <a:pt x="230213" y="112193"/>
                      <a:pt x="206400" y="133360"/>
                    </a:cubicBezTo>
                    <a:cubicBezTo>
                      <a:pt x="182587" y="154527"/>
                      <a:pt x="116442" y="228081"/>
                      <a:pt x="114325" y="234960"/>
                    </a:cubicBezTo>
                    <a:cubicBezTo>
                      <a:pt x="112208" y="241839"/>
                      <a:pt x="202167" y="164581"/>
                      <a:pt x="193700" y="174635"/>
                    </a:cubicBezTo>
                    <a:cubicBezTo>
                      <a:pt x="185233" y="184689"/>
                      <a:pt x="95804" y="265123"/>
                      <a:pt x="63525" y="295285"/>
                    </a:cubicBezTo>
                    <a:cubicBezTo>
                      <a:pt x="31246" y="325448"/>
                      <a:pt x="-1033" y="357727"/>
                      <a:pt x="25" y="355610"/>
                    </a:cubicBezTo>
                    <a:cubicBezTo>
                      <a:pt x="1083" y="353493"/>
                      <a:pt x="42358" y="309043"/>
                      <a:pt x="69875" y="282585"/>
                    </a:cubicBezTo>
                    <a:cubicBezTo>
                      <a:pt x="97392" y="256127"/>
                      <a:pt x="135492" y="224377"/>
                      <a:pt x="165125" y="196860"/>
                    </a:cubicBezTo>
                    <a:cubicBezTo>
                      <a:pt x="194758" y="169343"/>
                      <a:pt x="234446" y="134948"/>
                      <a:pt x="247675" y="117485"/>
                    </a:cubicBezTo>
                    <a:cubicBezTo>
                      <a:pt x="260904" y="100023"/>
                      <a:pt x="247675" y="107960"/>
                      <a:pt x="244500" y="92085"/>
                    </a:cubicBezTo>
                    <a:cubicBezTo>
                      <a:pt x="241325" y="76210"/>
                      <a:pt x="226508" y="-1048"/>
                      <a:pt x="225450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8" name="フリーフォーム 807">
                <a:extLst>
                  <a:ext uri="{FF2B5EF4-FFF2-40B4-BE49-F238E27FC236}">
                    <a16:creationId xmlns:a16="http://schemas.microsoft.com/office/drawing/2014/main" id="{28FAEBCB-C8F4-8EB3-42C5-C74CE719DF24}"/>
                  </a:ext>
                </a:extLst>
              </p:cNvPr>
              <p:cNvSpPr/>
              <p:nvPr/>
            </p:nvSpPr>
            <p:spPr>
              <a:xfrm>
                <a:off x="3108041" y="7746422"/>
                <a:ext cx="226267" cy="343823"/>
              </a:xfrm>
              <a:custGeom>
                <a:avLst/>
                <a:gdLst>
                  <a:gd name="connsiteX0" fmla="*/ 203484 w 226267"/>
                  <a:gd name="connsiteY0" fmla="*/ 578 h 343823"/>
                  <a:gd name="connsiteX1" fmla="*/ 200309 w 226267"/>
                  <a:gd name="connsiteY1" fmla="*/ 60903 h 343823"/>
                  <a:gd name="connsiteX2" fmla="*/ 225709 w 226267"/>
                  <a:gd name="connsiteY2" fmla="*/ 114878 h 343823"/>
                  <a:gd name="connsiteX3" fmla="*/ 174909 w 226267"/>
                  <a:gd name="connsiteY3" fmla="*/ 114878 h 343823"/>
                  <a:gd name="connsiteX4" fmla="*/ 216184 w 226267"/>
                  <a:gd name="connsiteY4" fmla="*/ 114878 h 343823"/>
                  <a:gd name="connsiteX5" fmla="*/ 152684 w 226267"/>
                  <a:gd name="connsiteY5" fmla="*/ 156153 h 343823"/>
                  <a:gd name="connsiteX6" fmla="*/ 79659 w 226267"/>
                  <a:gd name="connsiteY6" fmla="*/ 222828 h 343823"/>
                  <a:gd name="connsiteX7" fmla="*/ 130459 w 226267"/>
                  <a:gd name="connsiteY7" fmla="*/ 175203 h 343823"/>
                  <a:gd name="connsiteX8" fmla="*/ 70134 w 226267"/>
                  <a:gd name="connsiteY8" fmla="*/ 241878 h 343823"/>
                  <a:gd name="connsiteX9" fmla="*/ 284 w 226267"/>
                  <a:gd name="connsiteY9" fmla="*/ 343478 h 343823"/>
                  <a:gd name="connsiteX10" fmla="*/ 51084 w 226267"/>
                  <a:gd name="connsiteY10" fmla="*/ 270453 h 343823"/>
                  <a:gd name="connsiteX11" fmla="*/ 181259 w 226267"/>
                  <a:gd name="connsiteY11" fmla="*/ 149803 h 343823"/>
                  <a:gd name="connsiteX12" fmla="*/ 225709 w 226267"/>
                  <a:gd name="connsiteY12" fmla="*/ 108528 h 343823"/>
                  <a:gd name="connsiteX13" fmla="*/ 206659 w 226267"/>
                  <a:gd name="connsiteY13" fmla="*/ 79953 h 343823"/>
                  <a:gd name="connsiteX14" fmla="*/ 213009 w 226267"/>
                  <a:gd name="connsiteY14" fmla="*/ 99003 h 343823"/>
                  <a:gd name="connsiteX15" fmla="*/ 203484 w 226267"/>
                  <a:gd name="connsiteY15" fmla="*/ 578 h 3438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26267" h="343823">
                    <a:moveTo>
                      <a:pt x="203484" y="578"/>
                    </a:moveTo>
                    <a:cubicBezTo>
                      <a:pt x="201367" y="-5772"/>
                      <a:pt x="196605" y="41853"/>
                      <a:pt x="200309" y="60903"/>
                    </a:cubicBezTo>
                    <a:cubicBezTo>
                      <a:pt x="204013" y="79953"/>
                      <a:pt x="229942" y="105882"/>
                      <a:pt x="225709" y="114878"/>
                    </a:cubicBezTo>
                    <a:cubicBezTo>
                      <a:pt x="221476" y="123874"/>
                      <a:pt x="174909" y="114878"/>
                      <a:pt x="174909" y="114878"/>
                    </a:cubicBezTo>
                    <a:cubicBezTo>
                      <a:pt x="173322" y="114878"/>
                      <a:pt x="219888" y="107999"/>
                      <a:pt x="216184" y="114878"/>
                    </a:cubicBezTo>
                    <a:cubicBezTo>
                      <a:pt x="212480" y="121757"/>
                      <a:pt x="175438" y="138161"/>
                      <a:pt x="152684" y="156153"/>
                    </a:cubicBezTo>
                    <a:cubicBezTo>
                      <a:pt x="129930" y="174145"/>
                      <a:pt x="83363" y="219653"/>
                      <a:pt x="79659" y="222828"/>
                    </a:cubicBezTo>
                    <a:cubicBezTo>
                      <a:pt x="75955" y="226003"/>
                      <a:pt x="132046" y="172028"/>
                      <a:pt x="130459" y="175203"/>
                    </a:cubicBezTo>
                    <a:cubicBezTo>
                      <a:pt x="128872" y="178378"/>
                      <a:pt x="91830" y="213832"/>
                      <a:pt x="70134" y="241878"/>
                    </a:cubicBezTo>
                    <a:cubicBezTo>
                      <a:pt x="48438" y="269924"/>
                      <a:pt x="3459" y="338716"/>
                      <a:pt x="284" y="343478"/>
                    </a:cubicBezTo>
                    <a:cubicBezTo>
                      <a:pt x="-2891" y="348240"/>
                      <a:pt x="20921" y="302732"/>
                      <a:pt x="51084" y="270453"/>
                    </a:cubicBezTo>
                    <a:cubicBezTo>
                      <a:pt x="81246" y="238174"/>
                      <a:pt x="181259" y="149803"/>
                      <a:pt x="181259" y="149803"/>
                    </a:cubicBezTo>
                    <a:cubicBezTo>
                      <a:pt x="210363" y="122816"/>
                      <a:pt x="221476" y="120170"/>
                      <a:pt x="225709" y="108528"/>
                    </a:cubicBezTo>
                    <a:cubicBezTo>
                      <a:pt x="229942" y="96886"/>
                      <a:pt x="208776" y="81541"/>
                      <a:pt x="206659" y="79953"/>
                    </a:cubicBezTo>
                    <a:cubicBezTo>
                      <a:pt x="204542" y="78365"/>
                      <a:pt x="213009" y="109057"/>
                      <a:pt x="213009" y="99003"/>
                    </a:cubicBezTo>
                    <a:cubicBezTo>
                      <a:pt x="213009" y="88949"/>
                      <a:pt x="205601" y="6928"/>
                      <a:pt x="203484" y="5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9" name="フリーフォーム 808">
                <a:extLst>
                  <a:ext uri="{FF2B5EF4-FFF2-40B4-BE49-F238E27FC236}">
                    <a16:creationId xmlns:a16="http://schemas.microsoft.com/office/drawing/2014/main" id="{986CB985-0709-D6A7-1C87-1CEB73118FCD}"/>
                  </a:ext>
                </a:extLst>
              </p:cNvPr>
              <p:cNvSpPr/>
              <p:nvPr/>
            </p:nvSpPr>
            <p:spPr>
              <a:xfrm>
                <a:off x="3355902" y="7699375"/>
                <a:ext cx="57828" cy="182430"/>
              </a:xfrm>
              <a:custGeom>
                <a:avLst/>
                <a:gdLst>
                  <a:gd name="connsiteX0" fmla="*/ 73 w 57828"/>
                  <a:gd name="connsiteY0" fmla="*/ 0 h 182430"/>
                  <a:gd name="connsiteX1" fmla="*/ 19123 w 57828"/>
                  <a:gd name="connsiteY1" fmla="*/ 76200 h 182430"/>
                  <a:gd name="connsiteX2" fmla="*/ 57223 w 57828"/>
                  <a:gd name="connsiteY2" fmla="*/ 180975 h 182430"/>
                  <a:gd name="connsiteX3" fmla="*/ 41348 w 57828"/>
                  <a:gd name="connsiteY3" fmla="*/ 133350 h 182430"/>
                  <a:gd name="connsiteX4" fmla="*/ 25473 w 57828"/>
                  <a:gd name="connsiteY4" fmla="*/ 76200 h 182430"/>
                  <a:gd name="connsiteX5" fmla="*/ 73 w 57828"/>
                  <a:gd name="connsiteY5" fmla="*/ 0 h 182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828" h="182430">
                    <a:moveTo>
                      <a:pt x="73" y="0"/>
                    </a:moveTo>
                    <a:cubicBezTo>
                      <a:pt x="-985" y="0"/>
                      <a:pt x="9598" y="46038"/>
                      <a:pt x="19123" y="76200"/>
                    </a:cubicBezTo>
                    <a:cubicBezTo>
                      <a:pt x="28648" y="106362"/>
                      <a:pt x="53519" y="171450"/>
                      <a:pt x="57223" y="180975"/>
                    </a:cubicBezTo>
                    <a:cubicBezTo>
                      <a:pt x="60927" y="190500"/>
                      <a:pt x="46640" y="150812"/>
                      <a:pt x="41348" y="133350"/>
                    </a:cubicBezTo>
                    <a:cubicBezTo>
                      <a:pt x="36056" y="115888"/>
                      <a:pt x="31823" y="93662"/>
                      <a:pt x="25473" y="76200"/>
                    </a:cubicBezTo>
                    <a:cubicBezTo>
                      <a:pt x="19123" y="58738"/>
                      <a:pt x="1131" y="0"/>
                      <a:pt x="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0" name="フリーフォーム 809">
                <a:extLst>
                  <a:ext uri="{FF2B5EF4-FFF2-40B4-BE49-F238E27FC236}">
                    <a16:creationId xmlns:a16="http://schemas.microsoft.com/office/drawing/2014/main" id="{CE0988D7-56B2-9633-1FB7-1698BDB4AF93}"/>
                  </a:ext>
                </a:extLst>
              </p:cNvPr>
              <p:cNvSpPr/>
              <p:nvPr/>
            </p:nvSpPr>
            <p:spPr>
              <a:xfrm>
                <a:off x="3085580" y="7677907"/>
                <a:ext cx="304973" cy="525886"/>
              </a:xfrm>
              <a:custGeom>
                <a:avLst/>
                <a:gdLst>
                  <a:gd name="connsiteX0" fmla="*/ 273570 w 304973"/>
                  <a:gd name="connsiteY0" fmla="*/ 2418 h 525886"/>
                  <a:gd name="connsiteX1" fmla="*/ 248170 w 304973"/>
                  <a:gd name="connsiteY1" fmla="*/ 53218 h 525886"/>
                  <a:gd name="connsiteX2" fmla="*/ 264045 w 304973"/>
                  <a:gd name="connsiteY2" fmla="*/ 119893 h 525886"/>
                  <a:gd name="connsiteX3" fmla="*/ 260870 w 304973"/>
                  <a:gd name="connsiteY3" fmla="*/ 91318 h 525886"/>
                  <a:gd name="connsiteX4" fmla="*/ 292620 w 304973"/>
                  <a:gd name="connsiteY4" fmla="*/ 186568 h 525886"/>
                  <a:gd name="connsiteX5" fmla="*/ 267220 w 304973"/>
                  <a:gd name="connsiteY5" fmla="*/ 224668 h 525886"/>
                  <a:gd name="connsiteX6" fmla="*/ 213245 w 304973"/>
                  <a:gd name="connsiteY6" fmla="*/ 259593 h 525886"/>
                  <a:gd name="connsiteX7" fmla="*/ 232295 w 304973"/>
                  <a:gd name="connsiteY7" fmla="*/ 240543 h 525886"/>
                  <a:gd name="connsiteX8" fmla="*/ 137045 w 304973"/>
                  <a:gd name="connsiteY8" fmla="*/ 338968 h 525886"/>
                  <a:gd name="connsiteX9" fmla="*/ 64020 w 304973"/>
                  <a:gd name="connsiteY9" fmla="*/ 421518 h 525886"/>
                  <a:gd name="connsiteX10" fmla="*/ 6870 w 304973"/>
                  <a:gd name="connsiteY10" fmla="*/ 523118 h 525886"/>
                  <a:gd name="connsiteX11" fmla="*/ 25920 w 304973"/>
                  <a:gd name="connsiteY11" fmla="*/ 475493 h 525886"/>
                  <a:gd name="connsiteX12" fmla="*/ 229120 w 304973"/>
                  <a:gd name="connsiteY12" fmla="*/ 256418 h 525886"/>
                  <a:gd name="connsiteX13" fmla="*/ 213245 w 304973"/>
                  <a:gd name="connsiteY13" fmla="*/ 275468 h 525886"/>
                  <a:gd name="connsiteX14" fmla="*/ 298970 w 304973"/>
                  <a:gd name="connsiteY14" fmla="*/ 218318 h 525886"/>
                  <a:gd name="connsiteX15" fmla="*/ 295795 w 304973"/>
                  <a:gd name="connsiteY15" fmla="*/ 186568 h 525886"/>
                  <a:gd name="connsiteX16" fmla="*/ 279920 w 304973"/>
                  <a:gd name="connsiteY16" fmla="*/ 132593 h 525886"/>
                  <a:gd name="connsiteX17" fmla="*/ 273570 w 304973"/>
                  <a:gd name="connsiteY17" fmla="*/ 2418 h 525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4973" h="525886">
                    <a:moveTo>
                      <a:pt x="273570" y="2418"/>
                    </a:moveTo>
                    <a:cubicBezTo>
                      <a:pt x="268278" y="-10811"/>
                      <a:pt x="249757" y="33639"/>
                      <a:pt x="248170" y="53218"/>
                    </a:cubicBezTo>
                    <a:cubicBezTo>
                      <a:pt x="246583" y="72797"/>
                      <a:pt x="261928" y="113543"/>
                      <a:pt x="264045" y="119893"/>
                    </a:cubicBezTo>
                    <a:cubicBezTo>
                      <a:pt x="266162" y="126243"/>
                      <a:pt x="256108" y="80206"/>
                      <a:pt x="260870" y="91318"/>
                    </a:cubicBezTo>
                    <a:cubicBezTo>
                      <a:pt x="265632" y="102430"/>
                      <a:pt x="291562" y="164343"/>
                      <a:pt x="292620" y="186568"/>
                    </a:cubicBezTo>
                    <a:cubicBezTo>
                      <a:pt x="293678" y="208793"/>
                      <a:pt x="280449" y="212497"/>
                      <a:pt x="267220" y="224668"/>
                    </a:cubicBezTo>
                    <a:cubicBezTo>
                      <a:pt x="253991" y="236839"/>
                      <a:pt x="213245" y="259593"/>
                      <a:pt x="213245" y="259593"/>
                    </a:cubicBezTo>
                    <a:cubicBezTo>
                      <a:pt x="207424" y="262239"/>
                      <a:pt x="232295" y="240543"/>
                      <a:pt x="232295" y="240543"/>
                    </a:cubicBezTo>
                    <a:cubicBezTo>
                      <a:pt x="219595" y="253772"/>
                      <a:pt x="165091" y="308806"/>
                      <a:pt x="137045" y="338968"/>
                    </a:cubicBezTo>
                    <a:cubicBezTo>
                      <a:pt x="108999" y="369130"/>
                      <a:pt x="85716" y="390826"/>
                      <a:pt x="64020" y="421518"/>
                    </a:cubicBezTo>
                    <a:cubicBezTo>
                      <a:pt x="42324" y="452210"/>
                      <a:pt x="13220" y="514122"/>
                      <a:pt x="6870" y="523118"/>
                    </a:cubicBezTo>
                    <a:cubicBezTo>
                      <a:pt x="520" y="532114"/>
                      <a:pt x="-11122" y="519943"/>
                      <a:pt x="25920" y="475493"/>
                    </a:cubicBezTo>
                    <a:cubicBezTo>
                      <a:pt x="62962" y="431043"/>
                      <a:pt x="197899" y="289755"/>
                      <a:pt x="229120" y="256418"/>
                    </a:cubicBezTo>
                    <a:cubicBezTo>
                      <a:pt x="260341" y="223081"/>
                      <a:pt x="201603" y="281818"/>
                      <a:pt x="213245" y="275468"/>
                    </a:cubicBezTo>
                    <a:cubicBezTo>
                      <a:pt x="224887" y="269118"/>
                      <a:pt x="285212" y="233135"/>
                      <a:pt x="298970" y="218318"/>
                    </a:cubicBezTo>
                    <a:cubicBezTo>
                      <a:pt x="312728" y="203501"/>
                      <a:pt x="298970" y="200855"/>
                      <a:pt x="295795" y="186568"/>
                    </a:cubicBezTo>
                    <a:cubicBezTo>
                      <a:pt x="292620" y="172281"/>
                      <a:pt x="286270" y="157464"/>
                      <a:pt x="279920" y="132593"/>
                    </a:cubicBezTo>
                    <a:cubicBezTo>
                      <a:pt x="273570" y="107722"/>
                      <a:pt x="278862" y="15647"/>
                      <a:pt x="273570" y="2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1" name="フリーフォーム 810">
                <a:extLst>
                  <a:ext uri="{FF2B5EF4-FFF2-40B4-BE49-F238E27FC236}">
                    <a16:creationId xmlns:a16="http://schemas.microsoft.com/office/drawing/2014/main" id="{DC2DC440-B69B-C5B5-E47E-455E3D983E74}"/>
                  </a:ext>
                </a:extLst>
              </p:cNvPr>
              <p:cNvSpPr/>
              <p:nvPr/>
            </p:nvSpPr>
            <p:spPr>
              <a:xfrm>
                <a:off x="3359146" y="7740523"/>
                <a:ext cx="54341" cy="451713"/>
              </a:xfrm>
              <a:custGeom>
                <a:avLst/>
                <a:gdLst>
                  <a:gd name="connsiteX0" fmla="*/ 4 w 54341"/>
                  <a:gd name="connsiteY0" fmla="*/ 127 h 451713"/>
                  <a:gd name="connsiteX1" fmla="*/ 47629 w 54341"/>
                  <a:gd name="connsiteY1" fmla="*/ 177927 h 451713"/>
                  <a:gd name="connsiteX2" fmla="*/ 53979 w 54341"/>
                  <a:gd name="connsiteY2" fmla="*/ 165227 h 451713"/>
                  <a:gd name="connsiteX3" fmla="*/ 47629 w 54341"/>
                  <a:gd name="connsiteY3" fmla="*/ 228727 h 451713"/>
                  <a:gd name="connsiteX4" fmla="*/ 28579 w 54341"/>
                  <a:gd name="connsiteY4" fmla="*/ 352552 h 451713"/>
                  <a:gd name="connsiteX5" fmla="*/ 31754 w 54341"/>
                  <a:gd name="connsiteY5" fmla="*/ 314452 h 451713"/>
                  <a:gd name="connsiteX6" fmla="*/ 9529 w 54341"/>
                  <a:gd name="connsiteY6" fmla="*/ 450977 h 451713"/>
                  <a:gd name="connsiteX7" fmla="*/ 15879 w 54341"/>
                  <a:gd name="connsiteY7" fmla="*/ 358902 h 451713"/>
                  <a:gd name="connsiteX8" fmla="*/ 50804 w 54341"/>
                  <a:gd name="connsiteY8" fmla="*/ 152527 h 451713"/>
                  <a:gd name="connsiteX9" fmla="*/ 4 w 54341"/>
                  <a:gd name="connsiteY9" fmla="*/ 127 h 4517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341" h="451713">
                    <a:moveTo>
                      <a:pt x="4" y="127"/>
                    </a:moveTo>
                    <a:cubicBezTo>
                      <a:pt x="-525" y="4360"/>
                      <a:pt x="47629" y="177927"/>
                      <a:pt x="47629" y="177927"/>
                    </a:cubicBezTo>
                    <a:cubicBezTo>
                      <a:pt x="56625" y="205444"/>
                      <a:pt x="53979" y="156760"/>
                      <a:pt x="53979" y="165227"/>
                    </a:cubicBezTo>
                    <a:cubicBezTo>
                      <a:pt x="53979" y="173694"/>
                      <a:pt x="51862" y="197506"/>
                      <a:pt x="47629" y="228727"/>
                    </a:cubicBezTo>
                    <a:cubicBezTo>
                      <a:pt x="43396" y="259948"/>
                      <a:pt x="31225" y="338265"/>
                      <a:pt x="28579" y="352552"/>
                    </a:cubicBezTo>
                    <a:cubicBezTo>
                      <a:pt x="25933" y="366839"/>
                      <a:pt x="34929" y="298048"/>
                      <a:pt x="31754" y="314452"/>
                    </a:cubicBezTo>
                    <a:cubicBezTo>
                      <a:pt x="28579" y="330856"/>
                      <a:pt x="12175" y="443569"/>
                      <a:pt x="9529" y="450977"/>
                    </a:cubicBezTo>
                    <a:cubicBezTo>
                      <a:pt x="6883" y="458385"/>
                      <a:pt x="9000" y="408644"/>
                      <a:pt x="15879" y="358902"/>
                    </a:cubicBezTo>
                    <a:cubicBezTo>
                      <a:pt x="22758" y="309160"/>
                      <a:pt x="50804" y="207031"/>
                      <a:pt x="50804" y="152527"/>
                    </a:cubicBezTo>
                    <a:cubicBezTo>
                      <a:pt x="50804" y="98023"/>
                      <a:pt x="533" y="-4106"/>
                      <a:pt x="4" y="1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2" name="フリーフォーム 811">
                <a:extLst>
                  <a:ext uri="{FF2B5EF4-FFF2-40B4-BE49-F238E27FC236}">
                    <a16:creationId xmlns:a16="http://schemas.microsoft.com/office/drawing/2014/main" id="{7AEAAAD3-1815-7B9F-EFE5-00E643DF6BBF}"/>
                  </a:ext>
                </a:extLst>
              </p:cNvPr>
              <p:cNvSpPr/>
              <p:nvPr/>
            </p:nvSpPr>
            <p:spPr>
              <a:xfrm>
                <a:off x="3190875" y="7876272"/>
                <a:ext cx="205024" cy="639125"/>
              </a:xfrm>
              <a:custGeom>
                <a:avLst/>
                <a:gdLst>
                  <a:gd name="connsiteX0" fmla="*/ 200025 w 205024"/>
                  <a:gd name="connsiteY0" fmla="*/ 903 h 639125"/>
                  <a:gd name="connsiteX1" fmla="*/ 203200 w 205024"/>
                  <a:gd name="connsiteY1" fmla="*/ 86628 h 639125"/>
                  <a:gd name="connsiteX2" fmla="*/ 171450 w 205024"/>
                  <a:gd name="connsiteY2" fmla="*/ 207278 h 639125"/>
                  <a:gd name="connsiteX3" fmla="*/ 184150 w 205024"/>
                  <a:gd name="connsiteY3" fmla="*/ 175528 h 639125"/>
                  <a:gd name="connsiteX4" fmla="*/ 171450 w 205024"/>
                  <a:gd name="connsiteY4" fmla="*/ 308878 h 639125"/>
                  <a:gd name="connsiteX5" fmla="*/ 171450 w 205024"/>
                  <a:gd name="connsiteY5" fmla="*/ 293003 h 639125"/>
                  <a:gd name="connsiteX6" fmla="*/ 171450 w 205024"/>
                  <a:gd name="connsiteY6" fmla="*/ 308878 h 639125"/>
                  <a:gd name="connsiteX7" fmla="*/ 117475 w 205024"/>
                  <a:gd name="connsiteY7" fmla="*/ 312053 h 639125"/>
                  <a:gd name="connsiteX8" fmla="*/ 69850 w 205024"/>
                  <a:gd name="connsiteY8" fmla="*/ 331103 h 639125"/>
                  <a:gd name="connsiteX9" fmla="*/ 114300 w 205024"/>
                  <a:gd name="connsiteY9" fmla="*/ 308878 h 639125"/>
                  <a:gd name="connsiteX10" fmla="*/ 76200 w 205024"/>
                  <a:gd name="connsiteY10" fmla="*/ 391428 h 639125"/>
                  <a:gd name="connsiteX11" fmla="*/ 76200 w 205024"/>
                  <a:gd name="connsiteY11" fmla="*/ 416828 h 639125"/>
                  <a:gd name="connsiteX12" fmla="*/ 76200 w 205024"/>
                  <a:gd name="connsiteY12" fmla="*/ 385078 h 639125"/>
                  <a:gd name="connsiteX13" fmla="*/ 28575 w 205024"/>
                  <a:gd name="connsiteY13" fmla="*/ 540653 h 639125"/>
                  <a:gd name="connsiteX14" fmla="*/ 0 w 205024"/>
                  <a:gd name="connsiteY14" fmla="*/ 639078 h 639125"/>
                  <a:gd name="connsiteX15" fmla="*/ 28575 w 205024"/>
                  <a:gd name="connsiteY15" fmla="*/ 550178 h 639125"/>
                  <a:gd name="connsiteX16" fmla="*/ 98425 w 205024"/>
                  <a:gd name="connsiteY16" fmla="*/ 327928 h 639125"/>
                  <a:gd name="connsiteX17" fmla="*/ 146050 w 205024"/>
                  <a:gd name="connsiteY17" fmla="*/ 308878 h 639125"/>
                  <a:gd name="connsiteX18" fmla="*/ 168275 w 205024"/>
                  <a:gd name="connsiteY18" fmla="*/ 254903 h 639125"/>
                  <a:gd name="connsiteX19" fmla="*/ 165100 w 205024"/>
                  <a:gd name="connsiteY19" fmla="*/ 251728 h 639125"/>
                  <a:gd name="connsiteX20" fmla="*/ 190500 w 205024"/>
                  <a:gd name="connsiteY20" fmla="*/ 140603 h 639125"/>
                  <a:gd name="connsiteX21" fmla="*/ 200025 w 205024"/>
                  <a:gd name="connsiteY21" fmla="*/ 903 h 639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05024" h="639125">
                    <a:moveTo>
                      <a:pt x="200025" y="903"/>
                    </a:moveTo>
                    <a:cubicBezTo>
                      <a:pt x="202142" y="-8093"/>
                      <a:pt x="207962" y="52232"/>
                      <a:pt x="203200" y="86628"/>
                    </a:cubicBezTo>
                    <a:cubicBezTo>
                      <a:pt x="198438" y="121024"/>
                      <a:pt x="174625" y="192461"/>
                      <a:pt x="171450" y="207278"/>
                    </a:cubicBezTo>
                    <a:cubicBezTo>
                      <a:pt x="168275" y="222095"/>
                      <a:pt x="184150" y="158595"/>
                      <a:pt x="184150" y="175528"/>
                    </a:cubicBezTo>
                    <a:cubicBezTo>
                      <a:pt x="184150" y="192461"/>
                      <a:pt x="171450" y="308878"/>
                      <a:pt x="171450" y="308878"/>
                    </a:cubicBezTo>
                    <a:cubicBezTo>
                      <a:pt x="169333" y="328457"/>
                      <a:pt x="171450" y="293003"/>
                      <a:pt x="171450" y="293003"/>
                    </a:cubicBezTo>
                    <a:cubicBezTo>
                      <a:pt x="171450" y="293003"/>
                      <a:pt x="180446" y="305703"/>
                      <a:pt x="171450" y="308878"/>
                    </a:cubicBezTo>
                    <a:cubicBezTo>
                      <a:pt x="162454" y="312053"/>
                      <a:pt x="134408" y="308349"/>
                      <a:pt x="117475" y="312053"/>
                    </a:cubicBezTo>
                    <a:cubicBezTo>
                      <a:pt x="100542" y="315757"/>
                      <a:pt x="70379" y="331632"/>
                      <a:pt x="69850" y="331103"/>
                    </a:cubicBezTo>
                    <a:cubicBezTo>
                      <a:pt x="69321" y="330574"/>
                      <a:pt x="113242" y="298824"/>
                      <a:pt x="114300" y="308878"/>
                    </a:cubicBezTo>
                    <a:cubicBezTo>
                      <a:pt x="115358" y="318932"/>
                      <a:pt x="82550" y="373436"/>
                      <a:pt x="76200" y="391428"/>
                    </a:cubicBezTo>
                    <a:cubicBezTo>
                      <a:pt x="69850" y="409420"/>
                      <a:pt x="76200" y="416828"/>
                      <a:pt x="76200" y="416828"/>
                    </a:cubicBezTo>
                    <a:cubicBezTo>
                      <a:pt x="76200" y="415770"/>
                      <a:pt x="84137" y="364441"/>
                      <a:pt x="76200" y="385078"/>
                    </a:cubicBezTo>
                    <a:cubicBezTo>
                      <a:pt x="68262" y="405716"/>
                      <a:pt x="41275" y="498320"/>
                      <a:pt x="28575" y="540653"/>
                    </a:cubicBezTo>
                    <a:cubicBezTo>
                      <a:pt x="15875" y="582986"/>
                      <a:pt x="0" y="637491"/>
                      <a:pt x="0" y="639078"/>
                    </a:cubicBezTo>
                    <a:cubicBezTo>
                      <a:pt x="0" y="640665"/>
                      <a:pt x="12171" y="602036"/>
                      <a:pt x="28575" y="550178"/>
                    </a:cubicBezTo>
                    <a:cubicBezTo>
                      <a:pt x="44979" y="498320"/>
                      <a:pt x="78846" y="368145"/>
                      <a:pt x="98425" y="327928"/>
                    </a:cubicBezTo>
                    <a:cubicBezTo>
                      <a:pt x="118004" y="287711"/>
                      <a:pt x="134408" y="321049"/>
                      <a:pt x="146050" y="308878"/>
                    </a:cubicBezTo>
                    <a:cubicBezTo>
                      <a:pt x="157692" y="296707"/>
                      <a:pt x="165100" y="264428"/>
                      <a:pt x="168275" y="254903"/>
                    </a:cubicBezTo>
                    <a:cubicBezTo>
                      <a:pt x="171450" y="245378"/>
                      <a:pt x="161396" y="270778"/>
                      <a:pt x="165100" y="251728"/>
                    </a:cubicBezTo>
                    <a:cubicBezTo>
                      <a:pt x="168804" y="232678"/>
                      <a:pt x="184679" y="175528"/>
                      <a:pt x="190500" y="140603"/>
                    </a:cubicBezTo>
                    <a:cubicBezTo>
                      <a:pt x="196321" y="105678"/>
                      <a:pt x="197908" y="9899"/>
                      <a:pt x="200025" y="9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3" name="フリーフォーム 812">
                <a:extLst>
                  <a:ext uri="{FF2B5EF4-FFF2-40B4-BE49-F238E27FC236}">
                    <a16:creationId xmlns:a16="http://schemas.microsoft.com/office/drawing/2014/main" id="{5A15636B-CB75-A369-C85B-869009C5E9C2}"/>
                  </a:ext>
                </a:extLst>
              </p:cNvPr>
              <p:cNvSpPr/>
              <p:nvPr/>
            </p:nvSpPr>
            <p:spPr>
              <a:xfrm>
                <a:off x="3463872" y="7673340"/>
                <a:ext cx="100313" cy="149887"/>
              </a:xfrm>
              <a:custGeom>
                <a:avLst/>
                <a:gdLst>
                  <a:gd name="connsiteX0" fmla="*/ 53 w 100313"/>
                  <a:gd name="connsiteY0" fmla="*/ 635 h 149887"/>
                  <a:gd name="connsiteX1" fmla="*/ 82603 w 100313"/>
                  <a:gd name="connsiteY1" fmla="*/ 48260 h 149887"/>
                  <a:gd name="connsiteX2" fmla="*/ 98478 w 100313"/>
                  <a:gd name="connsiteY2" fmla="*/ 95885 h 149887"/>
                  <a:gd name="connsiteX3" fmla="*/ 54028 w 100313"/>
                  <a:gd name="connsiteY3" fmla="*/ 149860 h 149887"/>
                  <a:gd name="connsiteX4" fmla="*/ 92128 w 100313"/>
                  <a:gd name="connsiteY4" fmla="*/ 102235 h 149887"/>
                  <a:gd name="connsiteX5" fmla="*/ 92128 w 100313"/>
                  <a:gd name="connsiteY5" fmla="*/ 35560 h 149887"/>
                  <a:gd name="connsiteX6" fmla="*/ 88953 w 100313"/>
                  <a:gd name="connsiteY6" fmla="*/ 54610 h 149887"/>
                  <a:gd name="connsiteX7" fmla="*/ 69903 w 100313"/>
                  <a:gd name="connsiteY7" fmla="*/ 22860 h 149887"/>
                  <a:gd name="connsiteX8" fmla="*/ 53 w 100313"/>
                  <a:gd name="connsiteY8" fmla="*/ 635 h 1498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313" h="149887">
                    <a:moveTo>
                      <a:pt x="53" y="635"/>
                    </a:moveTo>
                    <a:cubicBezTo>
                      <a:pt x="2170" y="4868"/>
                      <a:pt x="66199" y="32385"/>
                      <a:pt x="82603" y="48260"/>
                    </a:cubicBezTo>
                    <a:cubicBezTo>
                      <a:pt x="99007" y="64135"/>
                      <a:pt x="103240" y="78952"/>
                      <a:pt x="98478" y="95885"/>
                    </a:cubicBezTo>
                    <a:cubicBezTo>
                      <a:pt x="93716" y="112818"/>
                      <a:pt x="55086" y="148802"/>
                      <a:pt x="54028" y="149860"/>
                    </a:cubicBezTo>
                    <a:cubicBezTo>
                      <a:pt x="52970" y="150918"/>
                      <a:pt x="85778" y="121285"/>
                      <a:pt x="92128" y="102235"/>
                    </a:cubicBezTo>
                    <a:cubicBezTo>
                      <a:pt x="98478" y="83185"/>
                      <a:pt x="92128" y="35560"/>
                      <a:pt x="92128" y="35560"/>
                    </a:cubicBezTo>
                    <a:cubicBezTo>
                      <a:pt x="91599" y="27623"/>
                      <a:pt x="92657" y="56727"/>
                      <a:pt x="88953" y="54610"/>
                    </a:cubicBezTo>
                    <a:cubicBezTo>
                      <a:pt x="85249" y="52493"/>
                      <a:pt x="79957" y="31327"/>
                      <a:pt x="69903" y="22860"/>
                    </a:cubicBezTo>
                    <a:cubicBezTo>
                      <a:pt x="59849" y="14393"/>
                      <a:pt x="-2064" y="-3598"/>
                      <a:pt x="53" y="6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4" name="フリーフォーム 813">
                <a:extLst>
                  <a:ext uri="{FF2B5EF4-FFF2-40B4-BE49-F238E27FC236}">
                    <a16:creationId xmlns:a16="http://schemas.microsoft.com/office/drawing/2014/main" id="{1F0801DD-A72F-5E75-C8C7-483F070223A1}"/>
                  </a:ext>
                </a:extLst>
              </p:cNvPr>
              <p:cNvSpPr/>
              <p:nvPr/>
            </p:nvSpPr>
            <p:spPr>
              <a:xfrm>
                <a:off x="3470252" y="7683483"/>
                <a:ext cx="55472" cy="127155"/>
              </a:xfrm>
              <a:custGeom>
                <a:avLst/>
                <a:gdLst>
                  <a:gd name="connsiteX0" fmla="*/ 23 w 55472"/>
                  <a:gd name="connsiteY0" fmla="*/ 17 h 127155"/>
                  <a:gd name="connsiteX1" fmla="*/ 41298 w 55472"/>
                  <a:gd name="connsiteY1" fmla="*/ 60342 h 127155"/>
                  <a:gd name="connsiteX2" fmla="*/ 41298 w 55472"/>
                  <a:gd name="connsiteY2" fmla="*/ 82567 h 127155"/>
                  <a:gd name="connsiteX3" fmla="*/ 25423 w 55472"/>
                  <a:gd name="connsiteY3" fmla="*/ 127017 h 127155"/>
                  <a:gd name="connsiteX4" fmla="*/ 53998 w 55472"/>
                  <a:gd name="connsiteY4" fmla="*/ 66692 h 127155"/>
                  <a:gd name="connsiteX5" fmla="*/ 47648 w 55472"/>
                  <a:gd name="connsiteY5" fmla="*/ 53992 h 127155"/>
                  <a:gd name="connsiteX6" fmla="*/ 23 w 55472"/>
                  <a:gd name="connsiteY6" fmla="*/ 17 h 127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472" h="127155">
                    <a:moveTo>
                      <a:pt x="23" y="17"/>
                    </a:moveTo>
                    <a:cubicBezTo>
                      <a:pt x="-1035" y="1075"/>
                      <a:pt x="34419" y="46584"/>
                      <a:pt x="41298" y="60342"/>
                    </a:cubicBezTo>
                    <a:cubicBezTo>
                      <a:pt x="48177" y="74100"/>
                      <a:pt x="43944" y="71454"/>
                      <a:pt x="41298" y="82567"/>
                    </a:cubicBezTo>
                    <a:cubicBezTo>
                      <a:pt x="38652" y="93680"/>
                      <a:pt x="23306" y="129663"/>
                      <a:pt x="25423" y="127017"/>
                    </a:cubicBezTo>
                    <a:cubicBezTo>
                      <a:pt x="27540" y="124371"/>
                      <a:pt x="53998" y="66692"/>
                      <a:pt x="53998" y="66692"/>
                    </a:cubicBezTo>
                    <a:cubicBezTo>
                      <a:pt x="57702" y="54521"/>
                      <a:pt x="53998" y="61400"/>
                      <a:pt x="47648" y="53992"/>
                    </a:cubicBezTo>
                    <a:cubicBezTo>
                      <a:pt x="41298" y="46584"/>
                      <a:pt x="1081" y="-1041"/>
                      <a:pt x="23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5" name="フリーフォーム 814">
                <a:extLst>
                  <a:ext uri="{FF2B5EF4-FFF2-40B4-BE49-F238E27FC236}">
                    <a16:creationId xmlns:a16="http://schemas.microsoft.com/office/drawing/2014/main" id="{CFABF351-D4E5-6DAB-7DF8-4F0D3A4D1753}"/>
                  </a:ext>
                </a:extLst>
              </p:cNvPr>
              <p:cNvSpPr/>
              <p:nvPr/>
            </p:nvSpPr>
            <p:spPr>
              <a:xfrm>
                <a:off x="3412375" y="7680308"/>
                <a:ext cx="54806" cy="136560"/>
              </a:xfrm>
              <a:custGeom>
                <a:avLst/>
                <a:gdLst>
                  <a:gd name="connsiteX0" fmla="*/ 32500 w 54806"/>
                  <a:gd name="connsiteY0" fmla="*/ 17 h 136560"/>
                  <a:gd name="connsiteX1" fmla="*/ 13450 w 54806"/>
                  <a:gd name="connsiteY1" fmla="*/ 69867 h 136560"/>
                  <a:gd name="connsiteX2" fmla="*/ 54725 w 54806"/>
                  <a:gd name="connsiteY2" fmla="*/ 136542 h 136560"/>
                  <a:gd name="connsiteX3" fmla="*/ 750 w 54806"/>
                  <a:gd name="connsiteY3" fmla="*/ 63517 h 136560"/>
                  <a:gd name="connsiteX4" fmla="*/ 32500 w 54806"/>
                  <a:gd name="connsiteY4" fmla="*/ 17 h 136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4806" h="136560">
                    <a:moveTo>
                      <a:pt x="32500" y="17"/>
                    </a:moveTo>
                    <a:cubicBezTo>
                      <a:pt x="34617" y="1075"/>
                      <a:pt x="9746" y="47113"/>
                      <a:pt x="13450" y="69867"/>
                    </a:cubicBezTo>
                    <a:cubicBezTo>
                      <a:pt x="17154" y="92621"/>
                      <a:pt x="56842" y="137600"/>
                      <a:pt x="54725" y="136542"/>
                    </a:cubicBezTo>
                    <a:cubicBezTo>
                      <a:pt x="52608" y="135484"/>
                      <a:pt x="7100" y="82038"/>
                      <a:pt x="750" y="63517"/>
                    </a:cubicBezTo>
                    <a:cubicBezTo>
                      <a:pt x="-5600" y="44996"/>
                      <a:pt x="30383" y="-1041"/>
                      <a:pt x="32500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6" name="フリーフォーム 815">
                <a:extLst>
                  <a:ext uri="{FF2B5EF4-FFF2-40B4-BE49-F238E27FC236}">
                    <a16:creationId xmlns:a16="http://schemas.microsoft.com/office/drawing/2014/main" id="{8D9430AC-4F8B-26F2-AAD2-AE0BEA80F2A5}"/>
                  </a:ext>
                </a:extLst>
              </p:cNvPr>
              <p:cNvSpPr/>
              <p:nvPr/>
            </p:nvSpPr>
            <p:spPr>
              <a:xfrm>
                <a:off x="3432175" y="7693021"/>
                <a:ext cx="47957" cy="118434"/>
              </a:xfrm>
              <a:custGeom>
                <a:avLst/>
                <a:gdLst>
                  <a:gd name="connsiteX0" fmla="*/ 22225 w 47957"/>
                  <a:gd name="connsiteY0" fmla="*/ 4 h 118434"/>
                  <a:gd name="connsiteX1" fmla="*/ 12700 w 47957"/>
                  <a:gd name="connsiteY1" fmla="*/ 63504 h 118434"/>
                  <a:gd name="connsiteX2" fmla="*/ 47625 w 47957"/>
                  <a:gd name="connsiteY2" fmla="*/ 117479 h 118434"/>
                  <a:gd name="connsiteX3" fmla="*/ 28575 w 47957"/>
                  <a:gd name="connsiteY3" fmla="*/ 95254 h 118434"/>
                  <a:gd name="connsiteX4" fmla="*/ 0 w 47957"/>
                  <a:gd name="connsiteY4" fmla="*/ 60329 h 118434"/>
                  <a:gd name="connsiteX5" fmla="*/ 22225 w 47957"/>
                  <a:gd name="connsiteY5" fmla="*/ 4 h 118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957" h="118434">
                    <a:moveTo>
                      <a:pt x="22225" y="4"/>
                    </a:moveTo>
                    <a:cubicBezTo>
                      <a:pt x="24342" y="533"/>
                      <a:pt x="8467" y="43925"/>
                      <a:pt x="12700" y="63504"/>
                    </a:cubicBezTo>
                    <a:cubicBezTo>
                      <a:pt x="16933" y="83083"/>
                      <a:pt x="44979" y="112187"/>
                      <a:pt x="47625" y="117479"/>
                    </a:cubicBezTo>
                    <a:cubicBezTo>
                      <a:pt x="50271" y="122771"/>
                      <a:pt x="36512" y="104779"/>
                      <a:pt x="28575" y="95254"/>
                    </a:cubicBezTo>
                    <a:cubicBezTo>
                      <a:pt x="20638" y="85729"/>
                      <a:pt x="0" y="74087"/>
                      <a:pt x="0" y="60329"/>
                    </a:cubicBezTo>
                    <a:cubicBezTo>
                      <a:pt x="0" y="46571"/>
                      <a:pt x="20108" y="-525"/>
                      <a:pt x="2222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7" name="フリーフォーム 816">
                <a:extLst>
                  <a:ext uri="{FF2B5EF4-FFF2-40B4-BE49-F238E27FC236}">
                    <a16:creationId xmlns:a16="http://schemas.microsoft.com/office/drawing/2014/main" id="{AF7EC079-E2D7-73C4-44C5-AC94197A0767}"/>
                  </a:ext>
                </a:extLst>
              </p:cNvPr>
              <p:cNvSpPr/>
              <p:nvPr/>
            </p:nvSpPr>
            <p:spPr>
              <a:xfrm>
                <a:off x="3549645" y="7778732"/>
                <a:ext cx="47151" cy="130690"/>
              </a:xfrm>
              <a:custGeom>
                <a:avLst/>
                <a:gdLst>
                  <a:gd name="connsiteX0" fmla="*/ 5 w 47151"/>
                  <a:gd name="connsiteY0" fmla="*/ 18 h 130690"/>
                  <a:gd name="connsiteX1" fmla="*/ 41280 w 47151"/>
                  <a:gd name="connsiteY1" fmla="*/ 63518 h 130690"/>
                  <a:gd name="connsiteX2" fmla="*/ 3180 w 47151"/>
                  <a:gd name="connsiteY2" fmla="*/ 130193 h 130690"/>
                  <a:gd name="connsiteX3" fmla="*/ 41280 w 47151"/>
                  <a:gd name="connsiteY3" fmla="*/ 92093 h 130690"/>
                  <a:gd name="connsiteX4" fmla="*/ 44455 w 47151"/>
                  <a:gd name="connsiteY4" fmla="*/ 57168 h 130690"/>
                  <a:gd name="connsiteX5" fmla="*/ 5 w 47151"/>
                  <a:gd name="connsiteY5" fmla="*/ 18 h 130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7151" h="130690">
                    <a:moveTo>
                      <a:pt x="5" y="18"/>
                    </a:moveTo>
                    <a:cubicBezTo>
                      <a:pt x="-524" y="1076"/>
                      <a:pt x="40751" y="41822"/>
                      <a:pt x="41280" y="63518"/>
                    </a:cubicBezTo>
                    <a:cubicBezTo>
                      <a:pt x="41809" y="85214"/>
                      <a:pt x="3180" y="125431"/>
                      <a:pt x="3180" y="130193"/>
                    </a:cubicBezTo>
                    <a:cubicBezTo>
                      <a:pt x="3180" y="134955"/>
                      <a:pt x="34401" y="104264"/>
                      <a:pt x="41280" y="92093"/>
                    </a:cubicBezTo>
                    <a:cubicBezTo>
                      <a:pt x="48159" y="79922"/>
                      <a:pt x="48688" y="69868"/>
                      <a:pt x="44455" y="57168"/>
                    </a:cubicBezTo>
                    <a:cubicBezTo>
                      <a:pt x="40222" y="44468"/>
                      <a:pt x="534" y="-1040"/>
                      <a:pt x="5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8" name="フリーフォーム 817">
                <a:extLst>
                  <a:ext uri="{FF2B5EF4-FFF2-40B4-BE49-F238E27FC236}">
                    <a16:creationId xmlns:a16="http://schemas.microsoft.com/office/drawing/2014/main" id="{02372E8A-8CFB-5981-170C-B0A132D605AC}"/>
                  </a:ext>
                </a:extLst>
              </p:cNvPr>
              <p:cNvSpPr/>
              <p:nvPr/>
            </p:nvSpPr>
            <p:spPr>
              <a:xfrm>
                <a:off x="3495440" y="7756525"/>
                <a:ext cx="89277" cy="153818"/>
              </a:xfrm>
              <a:custGeom>
                <a:avLst/>
                <a:gdLst>
                  <a:gd name="connsiteX0" fmla="*/ 89135 w 89277"/>
                  <a:gd name="connsiteY0" fmla="*/ 0 h 153818"/>
                  <a:gd name="connsiteX1" fmla="*/ 31985 w 89277"/>
                  <a:gd name="connsiteY1" fmla="*/ 63500 h 153818"/>
                  <a:gd name="connsiteX2" fmla="*/ 31985 w 89277"/>
                  <a:gd name="connsiteY2" fmla="*/ 98425 h 153818"/>
                  <a:gd name="connsiteX3" fmla="*/ 76435 w 89277"/>
                  <a:gd name="connsiteY3" fmla="*/ 152400 h 153818"/>
                  <a:gd name="connsiteX4" fmla="*/ 54210 w 89277"/>
                  <a:gd name="connsiteY4" fmla="*/ 133350 h 153818"/>
                  <a:gd name="connsiteX5" fmla="*/ 3410 w 89277"/>
                  <a:gd name="connsiteY5" fmla="*/ 82550 h 153818"/>
                  <a:gd name="connsiteX6" fmla="*/ 12935 w 89277"/>
                  <a:gd name="connsiteY6" fmla="*/ 63500 h 153818"/>
                  <a:gd name="connsiteX7" fmla="*/ 89135 w 89277"/>
                  <a:gd name="connsiteY7" fmla="*/ 0 h 153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9277" h="153818">
                    <a:moveTo>
                      <a:pt x="89135" y="0"/>
                    </a:moveTo>
                    <a:cubicBezTo>
                      <a:pt x="92310" y="0"/>
                      <a:pt x="41510" y="47096"/>
                      <a:pt x="31985" y="63500"/>
                    </a:cubicBezTo>
                    <a:cubicBezTo>
                      <a:pt x="22460" y="79904"/>
                      <a:pt x="24577" y="83608"/>
                      <a:pt x="31985" y="98425"/>
                    </a:cubicBezTo>
                    <a:cubicBezTo>
                      <a:pt x="39393" y="113242"/>
                      <a:pt x="76435" y="152400"/>
                      <a:pt x="76435" y="152400"/>
                    </a:cubicBezTo>
                    <a:cubicBezTo>
                      <a:pt x="80139" y="158221"/>
                      <a:pt x="66381" y="144992"/>
                      <a:pt x="54210" y="133350"/>
                    </a:cubicBezTo>
                    <a:cubicBezTo>
                      <a:pt x="42039" y="121708"/>
                      <a:pt x="3410" y="82550"/>
                      <a:pt x="3410" y="82550"/>
                    </a:cubicBezTo>
                    <a:cubicBezTo>
                      <a:pt x="-3469" y="70908"/>
                      <a:pt x="235" y="73554"/>
                      <a:pt x="12935" y="63500"/>
                    </a:cubicBezTo>
                    <a:cubicBezTo>
                      <a:pt x="25635" y="53446"/>
                      <a:pt x="85960" y="0"/>
                      <a:pt x="8913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0" name="フリーフォーム 819">
                <a:extLst>
                  <a:ext uri="{FF2B5EF4-FFF2-40B4-BE49-F238E27FC236}">
                    <a16:creationId xmlns:a16="http://schemas.microsoft.com/office/drawing/2014/main" id="{2EAC5FAE-093D-FA6D-613F-DA688C13DCC5}"/>
                  </a:ext>
                </a:extLst>
              </p:cNvPr>
              <p:cNvSpPr/>
              <p:nvPr/>
            </p:nvSpPr>
            <p:spPr>
              <a:xfrm>
                <a:off x="3511356" y="7914759"/>
                <a:ext cx="149863" cy="448631"/>
              </a:xfrm>
              <a:custGeom>
                <a:avLst/>
                <a:gdLst>
                  <a:gd name="connsiteX0" fmla="*/ 60519 w 149863"/>
                  <a:gd name="connsiteY0" fmla="*/ 516 h 448631"/>
                  <a:gd name="connsiteX1" fmla="*/ 44644 w 149863"/>
                  <a:gd name="connsiteY1" fmla="*/ 210066 h 448631"/>
                  <a:gd name="connsiteX2" fmla="*/ 44644 w 149863"/>
                  <a:gd name="connsiteY2" fmla="*/ 194191 h 448631"/>
                  <a:gd name="connsiteX3" fmla="*/ 47819 w 149863"/>
                  <a:gd name="connsiteY3" fmla="*/ 337066 h 448631"/>
                  <a:gd name="connsiteX4" fmla="*/ 19244 w 149863"/>
                  <a:gd name="connsiteY4" fmla="*/ 400566 h 448631"/>
                  <a:gd name="connsiteX5" fmla="*/ 50994 w 149863"/>
                  <a:gd name="connsiteY5" fmla="*/ 365641 h 448631"/>
                  <a:gd name="connsiteX6" fmla="*/ 194 w 149863"/>
                  <a:gd name="connsiteY6" fmla="*/ 448191 h 448631"/>
                  <a:gd name="connsiteX7" fmla="*/ 38294 w 149863"/>
                  <a:gd name="connsiteY7" fmla="*/ 394216 h 448631"/>
                  <a:gd name="connsiteX8" fmla="*/ 149419 w 149863"/>
                  <a:gd name="connsiteY8" fmla="*/ 305316 h 448631"/>
                  <a:gd name="connsiteX9" fmla="*/ 76394 w 149863"/>
                  <a:gd name="connsiteY9" fmla="*/ 365641 h 448631"/>
                  <a:gd name="connsiteX10" fmla="*/ 54169 w 149863"/>
                  <a:gd name="connsiteY10" fmla="*/ 371991 h 448631"/>
                  <a:gd name="connsiteX11" fmla="*/ 41469 w 149863"/>
                  <a:gd name="connsiteY11" fmla="*/ 248166 h 448631"/>
                  <a:gd name="connsiteX12" fmla="*/ 41469 w 149863"/>
                  <a:gd name="connsiteY12" fmla="*/ 257691 h 448631"/>
                  <a:gd name="connsiteX13" fmla="*/ 47819 w 149863"/>
                  <a:gd name="connsiteY13" fmla="*/ 133866 h 448631"/>
                  <a:gd name="connsiteX14" fmla="*/ 38294 w 149863"/>
                  <a:gd name="connsiteY14" fmla="*/ 149741 h 448631"/>
                  <a:gd name="connsiteX15" fmla="*/ 60519 w 149863"/>
                  <a:gd name="connsiteY15" fmla="*/ 516 h 44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9863" h="448631">
                    <a:moveTo>
                      <a:pt x="60519" y="516"/>
                    </a:moveTo>
                    <a:cubicBezTo>
                      <a:pt x="61577" y="10570"/>
                      <a:pt x="47290" y="177787"/>
                      <a:pt x="44644" y="210066"/>
                    </a:cubicBezTo>
                    <a:cubicBezTo>
                      <a:pt x="41998" y="242345"/>
                      <a:pt x="44115" y="173024"/>
                      <a:pt x="44644" y="194191"/>
                    </a:cubicBezTo>
                    <a:cubicBezTo>
                      <a:pt x="45173" y="215358"/>
                      <a:pt x="52052" y="302670"/>
                      <a:pt x="47819" y="337066"/>
                    </a:cubicBezTo>
                    <a:cubicBezTo>
                      <a:pt x="43586" y="371462"/>
                      <a:pt x="18715" y="395804"/>
                      <a:pt x="19244" y="400566"/>
                    </a:cubicBezTo>
                    <a:cubicBezTo>
                      <a:pt x="19773" y="405329"/>
                      <a:pt x="54169" y="357703"/>
                      <a:pt x="50994" y="365641"/>
                    </a:cubicBezTo>
                    <a:cubicBezTo>
                      <a:pt x="47819" y="373579"/>
                      <a:pt x="2311" y="443429"/>
                      <a:pt x="194" y="448191"/>
                    </a:cubicBezTo>
                    <a:cubicBezTo>
                      <a:pt x="-1923" y="452953"/>
                      <a:pt x="13423" y="418028"/>
                      <a:pt x="38294" y="394216"/>
                    </a:cubicBezTo>
                    <a:cubicBezTo>
                      <a:pt x="63165" y="370404"/>
                      <a:pt x="143069" y="310078"/>
                      <a:pt x="149419" y="305316"/>
                    </a:cubicBezTo>
                    <a:cubicBezTo>
                      <a:pt x="155769" y="300554"/>
                      <a:pt x="92269" y="354529"/>
                      <a:pt x="76394" y="365641"/>
                    </a:cubicBezTo>
                    <a:cubicBezTo>
                      <a:pt x="60519" y="376754"/>
                      <a:pt x="59990" y="391570"/>
                      <a:pt x="54169" y="371991"/>
                    </a:cubicBezTo>
                    <a:cubicBezTo>
                      <a:pt x="48348" y="352412"/>
                      <a:pt x="43586" y="267216"/>
                      <a:pt x="41469" y="248166"/>
                    </a:cubicBezTo>
                    <a:cubicBezTo>
                      <a:pt x="39352" y="229116"/>
                      <a:pt x="40411" y="276741"/>
                      <a:pt x="41469" y="257691"/>
                    </a:cubicBezTo>
                    <a:cubicBezTo>
                      <a:pt x="42527" y="238641"/>
                      <a:pt x="48348" y="151858"/>
                      <a:pt x="47819" y="133866"/>
                    </a:cubicBezTo>
                    <a:cubicBezTo>
                      <a:pt x="47290" y="115874"/>
                      <a:pt x="35648" y="169320"/>
                      <a:pt x="38294" y="149741"/>
                    </a:cubicBezTo>
                    <a:cubicBezTo>
                      <a:pt x="40940" y="130162"/>
                      <a:pt x="59461" y="-9538"/>
                      <a:pt x="60519" y="5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1" name="フリーフォーム 820">
                <a:extLst>
                  <a:ext uri="{FF2B5EF4-FFF2-40B4-BE49-F238E27FC236}">
                    <a16:creationId xmlns:a16="http://schemas.microsoft.com/office/drawing/2014/main" id="{C7750BD2-E02A-2047-8154-BDB2A35D97F9}"/>
                  </a:ext>
                </a:extLst>
              </p:cNvPr>
              <p:cNvSpPr/>
              <p:nvPr/>
            </p:nvSpPr>
            <p:spPr>
              <a:xfrm>
                <a:off x="3463921" y="8102391"/>
                <a:ext cx="223260" cy="311365"/>
              </a:xfrm>
              <a:custGeom>
                <a:avLst/>
                <a:gdLst>
                  <a:gd name="connsiteX0" fmla="*/ 196854 w 223260"/>
                  <a:gd name="connsiteY0" fmla="*/ 209 h 311365"/>
                  <a:gd name="connsiteX1" fmla="*/ 200029 w 223260"/>
                  <a:gd name="connsiteY1" fmla="*/ 136734 h 311365"/>
                  <a:gd name="connsiteX2" fmla="*/ 219079 w 223260"/>
                  <a:gd name="connsiteY2" fmla="*/ 136734 h 311365"/>
                  <a:gd name="connsiteX3" fmla="*/ 158754 w 223260"/>
                  <a:gd name="connsiteY3" fmla="*/ 193884 h 311365"/>
                  <a:gd name="connsiteX4" fmla="*/ 73029 w 223260"/>
                  <a:gd name="connsiteY4" fmla="*/ 260559 h 311365"/>
                  <a:gd name="connsiteX5" fmla="*/ 4 w 223260"/>
                  <a:gd name="connsiteY5" fmla="*/ 311359 h 311365"/>
                  <a:gd name="connsiteX6" fmla="*/ 76204 w 223260"/>
                  <a:gd name="connsiteY6" fmla="*/ 257384 h 311365"/>
                  <a:gd name="connsiteX7" fmla="*/ 193679 w 223260"/>
                  <a:gd name="connsiteY7" fmla="*/ 178009 h 311365"/>
                  <a:gd name="connsiteX8" fmla="*/ 168279 w 223260"/>
                  <a:gd name="connsiteY8" fmla="*/ 193884 h 311365"/>
                  <a:gd name="connsiteX9" fmla="*/ 222254 w 223260"/>
                  <a:gd name="connsiteY9" fmla="*/ 127209 h 311365"/>
                  <a:gd name="connsiteX10" fmla="*/ 203204 w 223260"/>
                  <a:gd name="connsiteY10" fmla="*/ 85934 h 311365"/>
                  <a:gd name="connsiteX11" fmla="*/ 200029 w 223260"/>
                  <a:gd name="connsiteY11" fmla="*/ 104984 h 311365"/>
                  <a:gd name="connsiteX12" fmla="*/ 196854 w 223260"/>
                  <a:gd name="connsiteY12" fmla="*/ 209 h 311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23260" h="311365">
                    <a:moveTo>
                      <a:pt x="196854" y="209"/>
                    </a:moveTo>
                    <a:cubicBezTo>
                      <a:pt x="196854" y="5501"/>
                      <a:pt x="196325" y="113980"/>
                      <a:pt x="200029" y="136734"/>
                    </a:cubicBezTo>
                    <a:cubicBezTo>
                      <a:pt x="203733" y="159488"/>
                      <a:pt x="225958" y="127209"/>
                      <a:pt x="219079" y="136734"/>
                    </a:cubicBezTo>
                    <a:cubicBezTo>
                      <a:pt x="212200" y="146259"/>
                      <a:pt x="183096" y="173247"/>
                      <a:pt x="158754" y="193884"/>
                    </a:cubicBezTo>
                    <a:cubicBezTo>
                      <a:pt x="134412" y="214521"/>
                      <a:pt x="99487" y="240980"/>
                      <a:pt x="73029" y="260559"/>
                    </a:cubicBezTo>
                    <a:cubicBezTo>
                      <a:pt x="46571" y="280138"/>
                      <a:pt x="-525" y="311888"/>
                      <a:pt x="4" y="311359"/>
                    </a:cubicBezTo>
                    <a:cubicBezTo>
                      <a:pt x="533" y="310830"/>
                      <a:pt x="43925" y="279609"/>
                      <a:pt x="76204" y="257384"/>
                    </a:cubicBezTo>
                    <a:cubicBezTo>
                      <a:pt x="108483" y="235159"/>
                      <a:pt x="178333" y="188592"/>
                      <a:pt x="193679" y="178009"/>
                    </a:cubicBezTo>
                    <a:cubicBezTo>
                      <a:pt x="209025" y="167426"/>
                      <a:pt x="163516" y="202351"/>
                      <a:pt x="168279" y="193884"/>
                    </a:cubicBezTo>
                    <a:cubicBezTo>
                      <a:pt x="173042" y="185417"/>
                      <a:pt x="216433" y="145201"/>
                      <a:pt x="222254" y="127209"/>
                    </a:cubicBezTo>
                    <a:cubicBezTo>
                      <a:pt x="228075" y="109217"/>
                      <a:pt x="206908" y="89638"/>
                      <a:pt x="203204" y="85934"/>
                    </a:cubicBezTo>
                    <a:cubicBezTo>
                      <a:pt x="199500" y="82230"/>
                      <a:pt x="201087" y="118213"/>
                      <a:pt x="200029" y="104984"/>
                    </a:cubicBezTo>
                    <a:cubicBezTo>
                      <a:pt x="198971" y="91755"/>
                      <a:pt x="196854" y="-5083"/>
                      <a:pt x="196854" y="2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2" name="フリーフォーム 821">
                <a:extLst>
                  <a:ext uri="{FF2B5EF4-FFF2-40B4-BE49-F238E27FC236}">
                    <a16:creationId xmlns:a16="http://schemas.microsoft.com/office/drawing/2014/main" id="{18311026-BE70-C30C-6E6A-E8CF79AB2695}"/>
                  </a:ext>
                </a:extLst>
              </p:cNvPr>
              <p:cNvSpPr/>
              <p:nvPr/>
            </p:nvSpPr>
            <p:spPr>
              <a:xfrm>
                <a:off x="3422627" y="7921570"/>
                <a:ext cx="98078" cy="484568"/>
              </a:xfrm>
              <a:custGeom>
                <a:avLst/>
                <a:gdLst>
                  <a:gd name="connsiteX0" fmla="*/ 23 w 98078"/>
                  <a:gd name="connsiteY0" fmla="*/ 55 h 484568"/>
                  <a:gd name="connsiteX1" fmla="*/ 79398 w 98078"/>
                  <a:gd name="connsiteY1" fmla="*/ 57205 h 484568"/>
                  <a:gd name="connsiteX2" fmla="*/ 69873 w 98078"/>
                  <a:gd name="connsiteY2" fmla="*/ 47680 h 484568"/>
                  <a:gd name="connsiteX3" fmla="*/ 85748 w 98078"/>
                  <a:gd name="connsiteY3" fmla="*/ 95305 h 484568"/>
                  <a:gd name="connsiteX4" fmla="*/ 82573 w 98078"/>
                  <a:gd name="connsiteY4" fmla="*/ 193730 h 484568"/>
                  <a:gd name="connsiteX5" fmla="*/ 88923 w 98078"/>
                  <a:gd name="connsiteY5" fmla="*/ 161980 h 484568"/>
                  <a:gd name="connsiteX6" fmla="*/ 79398 w 98078"/>
                  <a:gd name="connsiteY6" fmla="*/ 304855 h 484568"/>
                  <a:gd name="connsiteX7" fmla="*/ 66698 w 98078"/>
                  <a:gd name="connsiteY7" fmla="*/ 479480 h 484568"/>
                  <a:gd name="connsiteX8" fmla="*/ 69873 w 98078"/>
                  <a:gd name="connsiteY8" fmla="*/ 422330 h 484568"/>
                  <a:gd name="connsiteX9" fmla="*/ 73048 w 98078"/>
                  <a:gd name="connsiteY9" fmla="*/ 263580 h 484568"/>
                  <a:gd name="connsiteX10" fmla="*/ 95273 w 98078"/>
                  <a:gd name="connsiteY10" fmla="*/ 85780 h 484568"/>
                  <a:gd name="connsiteX11" fmla="*/ 88923 w 98078"/>
                  <a:gd name="connsiteY11" fmla="*/ 69905 h 484568"/>
                  <a:gd name="connsiteX12" fmla="*/ 23 w 98078"/>
                  <a:gd name="connsiteY12" fmla="*/ 55 h 484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8078" h="484568">
                    <a:moveTo>
                      <a:pt x="23" y="55"/>
                    </a:moveTo>
                    <a:cubicBezTo>
                      <a:pt x="-1565" y="-2062"/>
                      <a:pt x="79398" y="57205"/>
                      <a:pt x="79398" y="57205"/>
                    </a:cubicBezTo>
                    <a:cubicBezTo>
                      <a:pt x="91040" y="65143"/>
                      <a:pt x="68815" y="41330"/>
                      <a:pt x="69873" y="47680"/>
                    </a:cubicBezTo>
                    <a:cubicBezTo>
                      <a:pt x="70931" y="54030"/>
                      <a:pt x="83631" y="70963"/>
                      <a:pt x="85748" y="95305"/>
                    </a:cubicBezTo>
                    <a:cubicBezTo>
                      <a:pt x="87865" y="119647"/>
                      <a:pt x="82044" y="182618"/>
                      <a:pt x="82573" y="193730"/>
                    </a:cubicBezTo>
                    <a:cubicBezTo>
                      <a:pt x="83102" y="204842"/>
                      <a:pt x="89452" y="143459"/>
                      <a:pt x="88923" y="161980"/>
                    </a:cubicBezTo>
                    <a:cubicBezTo>
                      <a:pt x="88394" y="180501"/>
                      <a:pt x="83102" y="251938"/>
                      <a:pt x="79398" y="304855"/>
                    </a:cubicBezTo>
                    <a:cubicBezTo>
                      <a:pt x="75694" y="357772"/>
                      <a:pt x="68285" y="459901"/>
                      <a:pt x="66698" y="479480"/>
                    </a:cubicBezTo>
                    <a:cubicBezTo>
                      <a:pt x="65111" y="499059"/>
                      <a:pt x="68815" y="458313"/>
                      <a:pt x="69873" y="422330"/>
                    </a:cubicBezTo>
                    <a:cubicBezTo>
                      <a:pt x="70931" y="386347"/>
                      <a:pt x="68815" y="319672"/>
                      <a:pt x="73048" y="263580"/>
                    </a:cubicBezTo>
                    <a:cubicBezTo>
                      <a:pt x="77281" y="207488"/>
                      <a:pt x="95273" y="85780"/>
                      <a:pt x="95273" y="85780"/>
                    </a:cubicBezTo>
                    <a:cubicBezTo>
                      <a:pt x="97919" y="53501"/>
                      <a:pt x="102152" y="81017"/>
                      <a:pt x="88923" y="69905"/>
                    </a:cubicBezTo>
                    <a:cubicBezTo>
                      <a:pt x="75694" y="58793"/>
                      <a:pt x="1611" y="2172"/>
                      <a:pt x="23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3" name="フリーフォーム 822">
                <a:extLst>
                  <a:ext uri="{FF2B5EF4-FFF2-40B4-BE49-F238E27FC236}">
                    <a16:creationId xmlns:a16="http://schemas.microsoft.com/office/drawing/2014/main" id="{7D5DEA6F-21AC-21A7-ED92-CB4CA454149A}"/>
                  </a:ext>
                </a:extLst>
              </p:cNvPr>
              <p:cNvSpPr/>
              <p:nvPr/>
            </p:nvSpPr>
            <p:spPr>
              <a:xfrm>
                <a:off x="3359138" y="7921508"/>
                <a:ext cx="146336" cy="536697"/>
              </a:xfrm>
              <a:custGeom>
                <a:avLst/>
                <a:gdLst>
                  <a:gd name="connsiteX0" fmla="*/ 44462 w 146336"/>
                  <a:gd name="connsiteY0" fmla="*/ 117 h 536697"/>
                  <a:gd name="connsiteX1" fmla="*/ 117487 w 146336"/>
                  <a:gd name="connsiteY1" fmla="*/ 66792 h 536697"/>
                  <a:gd name="connsiteX2" fmla="*/ 133362 w 146336"/>
                  <a:gd name="connsiteY2" fmla="*/ 111242 h 536697"/>
                  <a:gd name="connsiteX3" fmla="*/ 136537 w 146336"/>
                  <a:gd name="connsiteY3" fmla="*/ 98542 h 536697"/>
                  <a:gd name="connsiteX4" fmla="*/ 133362 w 146336"/>
                  <a:gd name="connsiteY4" fmla="*/ 266817 h 536697"/>
                  <a:gd name="connsiteX5" fmla="*/ 136537 w 146336"/>
                  <a:gd name="connsiteY5" fmla="*/ 250942 h 536697"/>
                  <a:gd name="connsiteX6" fmla="*/ 111137 w 146336"/>
                  <a:gd name="connsiteY6" fmla="*/ 435092 h 536697"/>
                  <a:gd name="connsiteX7" fmla="*/ 117487 w 146336"/>
                  <a:gd name="connsiteY7" fmla="*/ 422392 h 536697"/>
                  <a:gd name="connsiteX8" fmla="*/ 111137 w 146336"/>
                  <a:gd name="connsiteY8" fmla="*/ 463667 h 536697"/>
                  <a:gd name="connsiteX9" fmla="*/ 85737 w 146336"/>
                  <a:gd name="connsiteY9" fmla="*/ 489067 h 536697"/>
                  <a:gd name="connsiteX10" fmla="*/ 12 w 146336"/>
                  <a:gd name="connsiteY10" fmla="*/ 536692 h 536697"/>
                  <a:gd name="connsiteX11" fmla="*/ 79387 w 146336"/>
                  <a:gd name="connsiteY11" fmla="*/ 485892 h 536697"/>
                  <a:gd name="connsiteX12" fmla="*/ 92087 w 146336"/>
                  <a:gd name="connsiteY12" fmla="*/ 460492 h 536697"/>
                  <a:gd name="connsiteX13" fmla="*/ 127012 w 146336"/>
                  <a:gd name="connsiteY13" fmla="*/ 323967 h 536697"/>
                  <a:gd name="connsiteX14" fmla="*/ 123837 w 146336"/>
                  <a:gd name="connsiteY14" fmla="*/ 250942 h 536697"/>
                  <a:gd name="connsiteX15" fmla="*/ 120662 w 146336"/>
                  <a:gd name="connsiteY15" fmla="*/ 273167 h 536697"/>
                  <a:gd name="connsiteX16" fmla="*/ 146062 w 146336"/>
                  <a:gd name="connsiteY16" fmla="*/ 92192 h 536697"/>
                  <a:gd name="connsiteX17" fmla="*/ 130187 w 146336"/>
                  <a:gd name="connsiteY17" fmla="*/ 50917 h 536697"/>
                  <a:gd name="connsiteX18" fmla="*/ 44462 w 146336"/>
                  <a:gd name="connsiteY18" fmla="*/ 117 h 536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46336" h="536697">
                    <a:moveTo>
                      <a:pt x="44462" y="117"/>
                    </a:moveTo>
                    <a:cubicBezTo>
                      <a:pt x="42345" y="2763"/>
                      <a:pt x="102670" y="48271"/>
                      <a:pt x="117487" y="66792"/>
                    </a:cubicBezTo>
                    <a:cubicBezTo>
                      <a:pt x="132304" y="85313"/>
                      <a:pt x="133362" y="111242"/>
                      <a:pt x="133362" y="111242"/>
                    </a:cubicBezTo>
                    <a:cubicBezTo>
                      <a:pt x="136537" y="116534"/>
                      <a:pt x="136537" y="72613"/>
                      <a:pt x="136537" y="98542"/>
                    </a:cubicBezTo>
                    <a:cubicBezTo>
                      <a:pt x="136537" y="124471"/>
                      <a:pt x="133362" y="241417"/>
                      <a:pt x="133362" y="266817"/>
                    </a:cubicBezTo>
                    <a:cubicBezTo>
                      <a:pt x="133362" y="292217"/>
                      <a:pt x="140241" y="222896"/>
                      <a:pt x="136537" y="250942"/>
                    </a:cubicBezTo>
                    <a:cubicBezTo>
                      <a:pt x="132833" y="278988"/>
                      <a:pt x="114312" y="406517"/>
                      <a:pt x="111137" y="435092"/>
                    </a:cubicBezTo>
                    <a:cubicBezTo>
                      <a:pt x="107962" y="463667"/>
                      <a:pt x="117487" y="417630"/>
                      <a:pt x="117487" y="422392"/>
                    </a:cubicBezTo>
                    <a:cubicBezTo>
                      <a:pt x="117487" y="427154"/>
                      <a:pt x="116429" y="452555"/>
                      <a:pt x="111137" y="463667"/>
                    </a:cubicBezTo>
                    <a:cubicBezTo>
                      <a:pt x="105845" y="474780"/>
                      <a:pt x="104258" y="476896"/>
                      <a:pt x="85737" y="489067"/>
                    </a:cubicBezTo>
                    <a:cubicBezTo>
                      <a:pt x="67216" y="501238"/>
                      <a:pt x="1070" y="537221"/>
                      <a:pt x="12" y="536692"/>
                    </a:cubicBezTo>
                    <a:cubicBezTo>
                      <a:pt x="-1046" y="536163"/>
                      <a:pt x="64041" y="498592"/>
                      <a:pt x="79387" y="485892"/>
                    </a:cubicBezTo>
                    <a:cubicBezTo>
                      <a:pt x="94733" y="473192"/>
                      <a:pt x="84150" y="487479"/>
                      <a:pt x="92087" y="460492"/>
                    </a:cubicBezTo>
                    <a:cubicBezTo>
                      <a:pt x="100024" y="433505"/>
                      <a:pt x="121720" y="358892"/>
                      <a:pt x="127012" y="323967"/>
                    </a:cubicBezTo>
                    <a:cubicBezTo>
                      <a:pt x="132304" y="289042"/>
                      <a:pt x="124895" y="259409"/>
                      <a:pt x="123837" y="250942"/>
                    </a:cubicBezTo>
                    <a:cubicBezTo>
                      <a:pt x="122779" y="242475"/>
                      <a:pt x="116958" y="299625"/>
                      <a:pt x="120662" y="273167"/>
                    </a:cubicBezTo>
                    <a:cubicBezTo>
                      <a:pt x="124366" y="246709"/>
                      <a:pt x="144475" y="129234"/>
                      <a:pt x="146062" y="92192"/>
                    </a:cubicBezTo>
                    <a:cubicBezTo>
                      <a:pt x="147650" y="55150"/>
                      <a:pt x="142358" y="61500"/>
                      <a:pt x="130187" y="50917"/>
                    </a:cubicBezTo>
                    <a:cubicBezTo>
                      <a:pt x="118016" y="40334"/>
                      <a:pt x="46579" y="-2529"/>
                      <a:pt x="44462" y="1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4" name="フリーフォーム 823">
                <a:extLst>
                  <a:ext uri="{FF2B5EF4-FFF2-40B4-BE49-F238E27FC236}">
                    <a16:creationId xmlns:a16="http://schemas.microsoft.com/office/drawing/2014/main" id="{D63B35EE-47F1-CC25-971E-F9C636EEAA5E}"/>
                  </a:ext>
                </a:extLst>
              </p:cNvPr>
              <p:cNvSpPr/>
              <p:nvPr/>
            </p:nvSpPr>
            <p:spPr>
              <a:xfrm>
                <a:off x="3412728" y="7956545"/>
                <a:ext cx="70786" cy="125132"/>
              </a:xfrm>
              <a:custGeom>
                <a:avLst/>
                <a:gdLst>
                  <a:gd name="connsiteX0" fmla="*/ 48022 w 70786"/>
                  <a:gd name="connsiteY0" fmla="*/ 5 h 125132"/>
                  <a:gd name="connsiteX1" fmla="*/ 22622 w 70786"/>
                  <a:gd name="connsiteY1" fmla="*/ 60330 h 125132"/>
                  <a:gd name="connsiteX2" fmla="*/ 67072 w 70786"/>
                  <a:gd name="connsiteY2" fmla="*/ 120655 h 125132"/>
                  <a:gd name="connsiteX3" fmla="*/ 60722 w 70786"/>
                  <a:gd name="connsiteY3" fmla="*/ 114305 h 125132"/>
                  <a:gd name="connsiteX4" fmla="*/ 397 w 70786"/>
                  <a:gd name="connsiteY4" fmla="*/ 63505 h 125132"/>
                  <a:gd name="connsiteX5" fmla="*/ 48022 w 70786"/>
                  <a:gd name="connsiteY5" fmla="*/ 5 h 1251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786" h="125132">
                    <a:moveTo>
                      <a:pt x="48022" y="5"/>
                    </a:moveTo>
                    <a:cubicBezTo>
                      <a:pt x="51726" y="-524"/>
                      <a:pt x="19447" y="40222"/>
                      <a:pt x="22622" y="60330"/>
                    </a:cubicBezTo>
                    <a:cubicBezTo>
                      <a:pt x="25797" y="80438"/>
                      <a:pt x="67072" y="120655"/>
                      <a:pt x="67072" y="120655"/>
                    </a:cubicBezTo>
                    <a:cubicBezTo>
                      <a:pt x="73422" y="129651"/>
                      <a:pt x="71835" y="123830"/>
                      <a:pt x="60722" y="114305"/>
                    </a:cubicBezTo>
                    <a:cubicBezTo>
                      <a:pt x="49610" y="104780"/>
                      <a:pt x="5689" y="80438"/>
                      <a:pt x="397" y="63505"/>
                    </a:cubicBezTo>
                    <a:cubicBezTo>
                      <a:pt x="-4895" y="46572"/>
                      <a:pt x="44318" y="534"/>
                      <a:pt x="4802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5" name="フリーフォーム 824">
                <a:extLst>
                  <a:ext uri="{FF2B5EF4-FFF2-40B4-BE49-F238E27FC236}">
                    <a16:creationId xmlns:a16="http://schemas.microsoft.com/office/drawing/2014/main" id="{2CA4F4E3-85B7-01A6-642E-9F36541227CB}"/>
                  </a:ext>
                </a:extLst>
              </p:cNvPr>
              <p:cNvSpPr/>
              <p:nvPr/>
            </p:nvSpPr>
            <p:spPr>
              <a:xfrm>
                <a:off x="3432152" y="7946794"/>
                <a:ext cx="54359" cy="124080"/>
              </a:xfrm>
              <a:custGeom>
                <a:avLst/>
                <a:gdLst>
                  <a:gd name="connsiteX0" fmla="*/ 23 w 54359"/>
                  <a:gd name="connsiteY0" fmla="*/ 231 h 124080"/>
                  <a:gd name="connsiteX1" fmla="*/ 41298 w 54359"/>
                  <a:gd name="connsiteY1" fmla="*/ 73256 h 124080"/>
                  <a:gd name="connsiteX2" fmla="*/ 44473 w 54359"/>
                  <a:gd name="connsiteY2" fmla="*/ 124056 h 124080"/>
                  <a:gd name="connsiteX3" fmla="*/ 53998 w 54359"/>
                  <a:gd name="connsiteY3" fmla="*/ 79606 h 124080"/>
                  <a:gd name="connsiteX4" fmla="*/ 47648 w 54359"/>
                  <a:gd name="connsiteY4" fmla="*/ 51031 h 124080"/>
                  <a:gd name="connsiteX5" fmla="*/ 23 w 54359"/>
                  <a:gd name="connsiteY5" fmla="*/ 231 h 124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359" h="124080">
                    <a:moveTo>
                      <a:pt x="23" y="231"/>
                    </a:moveTo>
                    <a:cubicBezTo>
                      <a:pt x="-1035" y="3935"/>
                      <a:pt x="33890" y="52619"/>
                      <a:pt x="41298" y="73256"/>
                    </a:cubicBezTo>
                    <a:cubicBezTo>
                      <a:pt x="48706" y="93893"/>
                      <a:pt x="42356" y="122998"/>
                      <a:pt x="44473" y="124056"/>
                    </a:cubicBezTo>
                    <a:cubicBezTo>
                      <a:pt x="46590" y="125114"/>
                      <a:pt x="53469" y="91777"/>
                      <a:pt x="53998" y="79606"/>
                    </a:cubicBezTo>
                    <a:cubicBezTo>
                      <a:pt x="54527" y="67435"/>
                      <a:pt x="55585" y="63731"/>
                      <a:pt x="47648" y="51031"/>
                    </a:cubicBezTo>
                    <a:cubicBezTo>
                      <a:pt x="39711" y="38331"/>
                      <a:pt x="1081" y="-3473"/>
                      <a:pt x="23" y="2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6" name="フリーフォーム 825">
                <a:extLst>
                  <a:ext uri="{FF2B5EF4-FFF2-40B4-BE49-F238E27FC236}">
                    <a16:creationId xmlns:a16="http://schemas.microsoft.com/office/drawing/2014/main" id="{738971A8-19E9-D1E3-6221-BDD0BCF4F58A}"/>
                  </a:ext>
                </a:extLst>
              </p:cNvPr>
              <p:cNvSpPr/>
              <p:nvPr/>
            </p:nvSpPr>
            <p:spPr>
              <a:xfrm>
                <a:off x="3397185" y="8032569"/>
                <a:ext cx="67070" cy="124018"/>
              </a:xfrm>
              <a:custGeom>
                <a:avLst/>
                <a:gdLst>
                  <a:gd name="connsiteX0" fmla="*/ 50865 w 67070"/>
                  <a:gd name="connsiteY0" fmla="*/ 181 h 124018"/>
                  <a:gd name="connsiteX1" fmla="*/ 19115 w 67070"/>
                  <a:gd name="connsiteY1" fmla="*/ 66856 h 124018"/>
                  <a:gd name="connsiteX2" fmla="*/ 28640 w 67070"/>
                  <a:gd name="connsiteY2" fmla="*/ 98606 h 124018"/>
                  <a:gd name="connsiteX3" fmla="*/ 66740 w 67070"/>
                  <a:gd name="connsiteY3" fmla="*/ 124006 h 124018"/>
                  <a:gd name="connsiteX4" fmla="*/ 44515 w 67070"/>
                  <a:gd name="connsiteY4" fmla="*/ 101781 h 124018"/>
                  <a:gd name="connsiteX5" fmla="*/ 65 w 67070"/>
                  <a:gd name="connsiteY5" fmla="*/ 89081 h 124018"/>
                  <a:gd name="connsiteX6" fmla="*/ 50865 w 67070"/>
                  <a:gd name="connsiteY6" fmla="*/ 181 h 124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7070" h="124018">
                    <a:moveTo>
                      <a:pt x="50865" y="181"/>
                    </a:moveTo>
                    <a:cubicBezTo>
                      <a:pt x="54040" y="-3523"/>
                      <a:pt x="22819" y="50452"/>
                      <a:pt x="19115" y="66856"/>
                    </a:cubicBezTo>
                    <a:cubicBezTo>
                      <a:pt x="15411" y="83260"/>
                      <a:pt x="20703" y="89081"/>
                      <a:pt x="28640" y="98606"/>
                    </a:cubicBezTo>
                    <a:cubicBezTo>
                      <a:pt x="36577" y="108131"/>
                      <a:pt x="64094" y="123477"/>
                      <a:pt x="66740" y="124006"/>
                    </a:cubicBezTo>
                    <a:cubicBezTo>
                      <a:pt x="69386" y="124535"/>
                      <a:pt x="55627" y="107602"/>
                      <a:pt x="44515" y="101781"/>
                    </a:cubicBezTo>
                    <a:cubicBezTo>
                      <a:pt x="33403" y="95960"/>
                      <a:pt x="2182" y="100193"/>
                      <a:pt x="65" y="89081"/>
                    </a:cubicBezTo>
                    <a:cubicBezTo>
                      <a:pt x="-2052" y="77969"/>
                      <a:pt x="47690" y="3885"/>
                      <a:pt x="50865" y="1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7" name="フリーフォーム 826">
                <a:extLst>
                  <a:ext uri="{FF2B5EF4-FFF2-40B4-BE49-F238E27FC236}">
                    <a16:creationId xmlns:a16="http://schemas.microsoft.com/office/drawing/2014/main" id="{68CA4E94-53ED-9A3C-0B29-BFB427CFF8DF}"/>
                  </a:ext>
                </a:extLst>
              </p:cNvPr>
              <p:cNvSpPr/>
              <p:nvPr/>
            </p:nvSpPr>
            <p:spPr>
              <a:xfrm>
                <a:off x="3432157" y="8016875"/>
                <a:ext cx="54188" cy="134025"/>
              </a:xfrm>
              <a:custGeom>
                <a:avLst/>
                <a:gdLst>
                  <a:gd name="connsiteX0" fmla="*/ 18 w 54188"/>
                  <a:gd name="connsiteY0" fmla="*/ 0 h 134025"/>
                  <a:gd name="connsiteX1" fmla="*/ 53993 w 54188"/>
                  <a:gd name="connsiteY1" fmla="*/ 79375 h 134025"/>
                  <a:gd name="connsiteX2" fmla="*/ 19068 w 54188"/>
                  <a:gd name="connsiteY2" fmla="*/ 133350 h 134025"/>
                  <a:gd name="connsiteX3" fmla="*/ 44468 w 54188"/>
                  <a:gd name="connsiteY3" fmla="*/ 107950 h 134025"/>
                  <a:gd name="connsiteX4" fmla="*/ 44468 w 54188"/>
                  <a:gd name="connsiteY4" fmla="*/ 82550 h 134025"/>
                  <a:gd name="connsiteX5" fmla="*/ 47643 w 54188"/>
                  <a:gd name="connsiteY5" fmla="*/ 104775 h 134025"/>
                  <a:gd name="connsiteX6" fmla="*/ 47643 w 54188"/>
                  <a:gd name="connsiteY6" fmla="*/ 79375 h 134025"/>
                  <a:gd name="connsiteX7" fmla="*/ 18 w 54188"/>
                  <a:gd name="connsiteY7" fmla="*/ 0 h 13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188" h="134025">
                    <a:moveTo>
                      <a:pt x="18" y="0"/>
                    </a:moveTo>
                    <a:cubicBezTo>
                      <a:pt x="1076" y="0"/>
                      <a:pt x="50818" y="57150"/>
                      <a:pt x="53993" y="79375"/>
                    </a:cubicBezTo>
                    <a:cubicBezTo>
                      <a:pt x="57168" y="101600"/>
                      <a:pt x="20655" y="128588"/>
                      <a:pt x="19068" y="133350"/>
                    </a:cubicBezTo>
                    <a:cubicBezTo>
                      <a:pt x="17481" y="138112"/>
                      <a:pt x="40235" y="116417"/>
                      <a:pt x="44468" y="107950"/>
                    </a:cubicBezTo>
                    <a:cubicBezTo>
                      <a:pt x="48701" y="99483"/>
                      <a:pt x="43939" y="83079"/>
                      <a:pt x="44468" y="82550"/>
                    </a:cubicBezTo>
                    <a:cubicBezTo>
                      <a:pt x="44997" y="82021"/>
                      <a:pt x="47114" y="105304"/>
                      <a:pt x="47643" y="104775"/>
                    </a:cubicBezTo>
                    <a:cubicBezTo>
                      <a:pt x="48172" y="104246"/>
                      <a:pt x="52405" y="90487"/>
                      <a:pt x="47643" y="79375"/>
                    </a:cubicBezTo>
                    <a:cubicBezTo>
                      <a:pt x="42881" y="68263"/>
                      <a:pt x="-1040" y="0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8" name="フリーフォーム 827">
                <a:extLst>
                  <a:ext uri="{FF2B5EF4-FFF2-40B4-BE49-F238E27FC236}">
                    <a16:creationId xmlns:a16="http://schemas.microsoft.com/office/drawing/2014/main" id="{F0D25570-988D-3F90-7D8A-56647A918357}"/>
                  </a:ext>
                </a:extLst>
              </p:cNvPr>
              <p:cNvSpPr/>
              <p:nvPr/>
            </p:nvSpPr>
            <p:spPr>
              <a:xfrm>
                <a:off x="3282728" y="8267382"/>
                <a:ext cx="222472" cy="241866"/>
              </a:xfrm>
              <a:custGeom>
                <a:avLst/>
                <a:gdLst>
                  <a:gd name="connsiteX0" fmla="*/ 222 w 222472"/>
                  <a:gd name="connsiteY0" fmla="*/ 241618 h 241866"/>
                  <a:gd name="connsiteX1" fmla="*/ 120872 w 222472"/>
                  <a:gd name="connsiteY1" fmla="*/ 187643 h 241866"/>
                  <a:gd name="connsiteX2" fmla="*/ 212947 w 222472"/>
                  <a:gd name="connsiteY2" fmla="*/ 127318 h 241866"/>
                  <a:gd name="connsiteX3" fmla="*/ 168497 w 222472"/>
                  <a:gd name="connsiteY3" fmla="*/ 159068 h 241866"/>
                  <a:gd name="connsiteX4" fmla="*/ 203422 w 222472"/>
                  <a:gd name="connsiteY4" fmla="*/ 143193 h 241866"/>
                  <a:gd name="connsiteX5" fmla="*/ 222472 w 222472"/>
                  <a:gd name="connsiteY5" fmla="*/ 318 h 241866"/>
                  <a:gd name="connsiteX6" fmla="*/ 203422 w 222472"/>
                  <a:gd name="connsiteY6" fmla="*/ 105093 h 241866"/>
                  <a:gd name="connsiteX7" fmla="*/ 200247 w 222472"/>
                  <a:gd name="connsiteY7" fmla="*/ 124143 h 241866"/>
                  <a:gd name="connsiteX8" fmla="*/ 152622 w 222472"/>
                  <a:gd name="connsiteY8" fmla="*/ 165418 h 241866"/>
                  <a:gd name="connsiteX9" fmla="*/ 222 w 222472"/>
                  <a:gd name="connsiteY9" fmla="*/ 241618 h 241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2472" h="241866">
                    <a:moveTo>
                      <a:pt x="222" y="241618"/>
                    </a:moveTo>
                    <a:cubicBezTo>
                      <a:pt x="-5070" y="245322"/>
                      <a:pt x="85418" y="206693"/>
                      <a:pt x="120872" y="187643"/>
                    </a:cubicBezTo>
                    <a:cubicBezTo>
                      <a:pt x="156326" y="168593"/>
                      <a:pt x="205010" y="132080"/>
                      <a:pt x="212947" y="127318"/>
                    </a:cubicBezTo>
                    <a:cubicBezTo>
                      <a:pt x="220885" y="122555"/>
                      <a:pt x="170085" y="156422"/>
                      <a:pt x="168497" y="159068"/>
                    </a:cubicBezTo>
                    <a:cubicBezTo>
                      <a:pt x="166910" y="161714"/>
                      <a:pt x="194426" y="169651"/>
                      <a:pt x="203422" y="143193"/>
                    </a:cubicBezTo>
                    <a:cubicBezTo>
                      <a:pt x="212418" y="116735"/>
                      <a:pt x="222472" y="6668"/>
                      <a:pt x="222472" y="318"/>
                    </a:cubicBezTo>
                    <a:cubicBezTo>
                      <a:pt x="222472" y="-6032"/>
                      <a:pt x="207126" y="84455"/>
                      <a:pt x="203422" y="105093"/>
                    </a:cubicBezTo>
                    <a:cubicBezTo>
                      <a:pt x="199718" y="125731"/>
                      <a:pt x="208714" y="114089"/>
                      <a:pt x="200247" y="124143"/>
                    </a:cubicBezTo>
                    <a:cubicBezTo>
                      <a:pt x="191780" y="134197"/>
                      <a:pt x="179609" y="150072"/>
                      <a:pt x="152622" y="165418"/>
                    </a:cubicBezTo>
                    <a:cubicBezTo>
                      <a:pt x="125635" y="180764"/>
                      <a:pt x="5514" y="237914"/>
                      <a:pt x="222" y="2416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9" name="フリーフォーム 828">
                <a:extLst>
                  <a:ext uri="{FF2B5EF4-FFF2-40B4-BE49-F238E27FC236}">
                    <a16:creationId xmlns:a16="http://schemas.microsoft.com/office/drawing/2014/main" id="{AFEB8D45-7ED0-210A-8ADB-946849852D2C}"/>
                  </a:ext>
                </a:extLst>
              </p:cNvPr>
              <p:cNvSpPr/>
              <p:nvPr/>
            </p:nvSpPr>
            <p:spPr>
              <a:xfrm>
                <a:off x="3298825" y="8165951"/>
                <a:ext cx="88961" cy="343355"/>
              </a:xfrm>
              <a:custGeom>
                <a:avLst/>
                <a:gdLst>
                  <a:gd name="connsiteX0" fmla="*/ 88900 w 88961"/>
                  <a:gd name="connsiteY0" fmla="*/ 149 h 343355"/>
                  <a:gd name="connsiteX1" fmla="*/ 41275 w 88961"/>
                  <a:gd name="connsiteY1" fmla="*/ 174774 h 343355"/>
                  <a:gd name="connsiteX2" fmla="*/ 57150 w 88961"/>
                  <a:gd name="connsiteY2" fmla="*/ 130324 h 343355"/>
                  <a:gd name="connsiteX3" fmla="*/ 15875 w 88961"/>
                  <a:gd name="connsiteY3" fmla="*/ 289074 h 343355"/>
                  <a:gd name="connsiteX4" fmla="*/ 0 w 88961"/>
                  <a:gd name="connsiteY4" fmla="*/ 343049 h 343355"/>
                  <a:gd name="connsiteX5" fmla="*/ 15875 w 88961"/>
                  <a:gd name="connsiteY5" fmla="*/ 270024 h 343355"/>
                  <a:gd name="connsiteX6" fmla="*/ 50800 w 88961"/>
                  <a:gd name="connsiteY6" fmla="*/ 146199 h 343355"/>
                  <a:gd name="connsiteX7" fmla="*/ 88900 w 88961"/>
                  <a:gd name="connsiteY7" fmla="*/ 149 h 343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8961" h="343355">
                    <a:moveTo>
                      <a:pt x="88900" y="149"/>
                    </a:moveTo>
                    <a:cubicBezTo>
                      <a:pt x="87313" y="4911"/>
                      <a:pt x="46567" y="153078"/>
                      <a:pt x="41275" y="174774"/>
                    </a:cubicBezTo>
                    <a:cubicBezTo>
                      <a:pt x="35983" y="196470"/>
                      <a:pt x="61383" y="111274"/>
                      <a:pt x="57150" y="130324"/>
                    </a:cubicBezTo>
                    <a:cubicBezTo>
                      <a:pt x="52917" y="149374"/>
                      <a:pt x="25400" y="253620"/>
                      <a:pt x="15875" y="289074"/>
                    </a:cubicBezTo>
                    <a:cubicBezTo>
                      <a:pt x="6350" y="324528"/>
                      <a:pt x="0" y="346224"/>
                      <a:pt x="0" y="343049"/>
                    </a:cubicBezTo>
                    <a:cubicBezTo>
                      <a:pt x="0" y="339874"/>
                      <a:pt x="7408" y="302832"/>
                      <a:pt x="15875" y="270024"/>
                    </a:cubicBezTo>
                    <a:cubicBezTo>
                      <a:pt x="24342" y="237216"/>
                      <a:pt x="40746" y="186945"/>
                      <a:pt x="50800" y="146199"/>
                    </a:cubicBezTo>
                    <a:cubicBezTo>
                      <a:pt x="60854" y="105453"/>
                      <a:pt x="90487" y="-4613"/>
                      <a:pt x="88900" y="1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0" name="フリーフォーム 829">
                <a:extLst>
                  <a:ext uri="{FF2B5EF4-FFF2-40B4-BE49-F238E27FC236}">
                    <a16:creationId xmlns:a16="http://schemas.microsoft.com/office/drawing/2014/main" id="{60902440-F341-E550-FCD0-37F4EB659AB6}"/>
                  </a:ext>
                </a:extLst>
              </p:cNvPr>
              <p:cNvSpPr/>
              <p:nvPr/>
            </p:nvSpPr>
            <p:spPr>
              <a:xfrm>
                <a:off x="3286125" y="8153360"/>
                <a:ext cx="79570" cy="358895"/>
              </a:xfrm>
              <a:custGeom>
                <a:avLst/>
                <a:gdLst>
                  <a:gd name="connsiteX0" fmla="*/ 79375 w 79570"/>
                  <a:gd name="connsiteY0" fmla="*/ 40 h 358895"/>
                  <a:gd name="connsiteX1" fmla="*/ 31750 w 79570"/>
                  <a:gd name="connsiteY1" fmla="*/ 184190 h 358895"/>
                  <a:gd name="connsiteX2" fmla="*/ 47625 w 79570"/>
                  <a:gd name="connsiteY2" fmla="*/ 149265 h 358895"/>
                  <a:gd name="connsiteX3" fmla="*/ 19050 w 79570"/>
                  <a:gd name="connsiteY3" fmla="*/ 285790 h 358895"/>
                  <a:gd name="connsiteX4" fmla="*/ 0 w 79570"/>
                  <a:gd name="connsiteY4" fmla="*/ 358815 h 358895"/>
                  <a:gd name="connsiteX5" fmla="*/ 19050 w 79570"/>
                  <a:gd name="connsiteY5" fmla="*/ 273090 h 358895"/>
                  <a:gd name="connsiteX6" fmla="*/ 47625 w 79570"/>
                  <a:gd name="connsiteY6" fmla="*/ 168315 h 358895"/>
                  <a:gd name="connsiteX7" fmla="*/ 79375 w 79570"/>
                  <a:gd name="connsiteY7" fmla="*/ 40 h 3588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79570" h="358895">
                    <a:moveTo>
                      <a:pt x="79375" y="40"/>
                    </a:moveTo>
                    <a:cubicBezTo>
                      <a:pt x="76729" y="2686"/>
                      <a:pt x="37042" y="159319"/>
                      <a:pt x="31750" y="184190"/>
                    </a:cubicBezTo>
                    <a:cubicBezTo>
                      <a:pt x="26458" y="209061"/>
                      <a:pt x="49742" y="132332"/>
                      <a:pt x="47625" y="149265"/>
                    </a:cubicBezTo>
                    <a:cubicBezTo>
                      <a:pt x="45508" y="166198"/>
                      <a:pt x="26987" y="250865"/>
                      <a:pt x="19050" y="285790"/>
                    </a:cubicBezTo>
                    <a:cubicBezTo>
                      <a:pt x="11113" y="320715"/>
                      <a:pt x="0" y="360932"/>
                      <a:pt x="0" y="358815"/>
                    </a:cubicBezTo>
                    <a:cubicBezTo>
                      <a:pt x="0" y="356698"/>
                      <a:pt x="11113" y="304840"/>
                      <a:pt x="19050" y="273090"/>
                    </a:cubicBezTo>
                    <a:cubicBezTo>
                      <a:pt x="26987" y="241340"/>
                      <a:pt x="38100" y="210119"/>
                      <a:pt x="47625" y="168315"/>
                    </a:cubicBezTo>
                    <a:cubicBezTo>
                      <a:pt x="57150" y="126511"/>
                      <a:pt x="82021" y="-2606"/>
                      <a:pt x="7937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2" name="フリーフォーム 831">
                <a:extLst>
                  <a:ext uri="{FF2B5EF4-FFF2-40B4-BE49-F238E27FC236}">
                    <a16:creationId xmlns:a16="http://schemas.microsoft.com/office/drawing/2014/main" id="{1A457721-C861-0030-DF38-951C81CEFD05}"/>
                  </a:ext>
                </a:extLst>
              </p:cNvPr>
              <p:cNvSpPr/>
              <p:nvPr/>
            </p:nvSpPr>
            <p:spPr>
              <a:xfrm>
                <a:off x="3216024" y="8166056"/>
                <a:ext cx="101930" cy="349797"/>
              </a:xfrm>
              <a:custGeom>
                <a:avLst/>
                <a:gdLst>
                  <a:gd name="connsiteX0" fmla="*/ 101851 w 101930"/>
                  <a:gd name="connsiteY0" fmla="*/ 44 h 349797"/>
                  <a:gd name="connsiteX1" fmla="*/ 70101 w 101930"/>
                  <a:gd name="connsiteY1" fmla="*/ 130219 h 349797"/>
                  <a:gd name="connsiteX2" fmla="*/ 38351 w 101930"/>
                  <a:gd name="connsiteY2" fmla="*/ 215944 h 349797"/>
                  <a:gd name="connsiteX3" fmla="*/ 51051 w 101930"/>
                  <a:gd name="connsiteY3" fmla="*/ 177844 h 349797"/>
                  <a:gd name="connsiteX4" fmla="*/ 9776 w 101930"/>
                  <a:gd name="connsiteY4" fmla="*/ 266744 h 349797"/>
                  <a:gd name="connsiteX5" fmla="*/ 251 w 101930"/>
                  <a:gd name="connsiteY5" fmla="*/ 349294 h 349797"/>
                  <a:gd name="connsiteX6" fmla="*/ 16126 w 101930"/>
                  <a:gd name="connsiteY6" fmla="*/ 292144 h 349797"/>
                  <a:gd name="connsiteX7" fmla="*/ 60576 w 101930"/>
                  <a:gd name="connsiteY7" fmla="*/ 117519 h 349797"/>
                  <a:gd name="connsiteX8" fmla="*/ 101851 w 101930"/>
                  <a:gd name="connsiteY8" fmla="*/ 44 h 34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1930" h="349797">
                    <a:moveTo>
                      <a:pt x="101851" y="44"/>
                    </a:moveTo>
                    <a:cubicBezTo>
                      <a:pt x="103439" y="2161"/>
                      <a:pt x="80684" y="94236"/>
                      <a:pt x="70101" y="130219"/>
                    </a:cubicBezTo>
                    <a:cubicBezTo>
                      <a:pt x="59518" y="166202"/>
                      <a:pt x="41526" y="208006"/>
                      <a:pt x="38351" y="215944"/>
                    </a:cubicBezTo>
                    <a:cubicBezTo>
                      <a:pt x="35176" y="223882"/>
                      <a:pt x="55814" y="169377"/>
                      <a:pt x="51051" y="177844"/>
                    </a:cubicBezTo>
                    <a:cubicBezTo>
                      <a:pt x="46288" y="186311"/>
                      <a:pt x="18243" y="238169"/>
                      <a:pt x="9776" y="266744"/>
                    </a:cubicBezTo>
                    <a:cubicBezTo>
                      <a:pt x="1309" y="295319"/>
                      <a:pt x="-807" y="345061"/>
                      <a:pt x="251" y="349294"/>
                    </a:cubicBezTo>
                    <a:cubicBezTo>
                      <a:pt x="1309" y="353527"/>
                      <a:pt x="6072" y="330773"/>
                      <a:pt x="16126" y="292144"/>
                    </a:cubicBezTo>
                    <a:cubicBezTo>
                      <a:pt x="26180" y="253515"/>
                      <a:pt x="48405" y="163027"/>
                      <a:pt x="60576" y="117519"/>
                    </a:cubicBezTo>
                    <a:cubicBezTo>
                      <a:pt x="72747" y="72011"/>
                      <a:pt x="100263" y="-2073"/>
                      <a:pt x="101851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3" name="フリーフォーム 832">
                <a:extLst>
                  <a:ext uri="{FF2B5EF4-FFF2-40B4-BE49-F238E27FC236}">
                    <a16:creationId xmlns:a16="http://schemas.microsoft.com/office/drawing/2014/main" id="{5B7FC64A-E987-E1D9-CD74-9308BC9BFFF0}"/>
                  </a:ext>
                </a:extLst>
              </p:cNvPr>
              <p:cNvSpPr/>
              <p:nvPr/>
            </p:nvSpPr>
            <p:spPr>
              <a:xfrm>
                <a:off x="3061520" y="7796592"/>
                <a:ext cx="75759" cy="729690"/>
              </a:xfrm>
              <a:custGeom>
                <a:avLst/>
                <a:gdLst>
                  <a:gd name="connsiteX0" fmla="*/ 53155 w 75759"/>
                  <a:gd name="connsiteY0" fmla="*/ 1208 h 729690"/>
                  <a:gd name="connsiteX1" fmla="*/ 8705 w 75759"/>
                  <a:gd name="connsiteY1" fmla="*/ 261558 h 729690"/>
                  <a:gd name="connsiteX2" fmla="*/ 15055 w 75759"/>
                  <a:gd name="connsiteY2" fmla="*/ 223458 h 729690"/>
                  <a:gd name="connsiteX3" fmla="*/ 8705 w 75759"/>
                  <a:gd name="connsiteY3" fmla="*/ 401258 h 729690"/>
                  <a:gd name="connsiteX4" fmla="*/ 11880 w 75759"/>
                  <a:gd name="connsiteY4" fmla="*/ 359983 h 729690"/>
                  <a:gd name="connsiteX5" fmla="*/ 18230 w 75759"/>
                  <a:gd name="connsiteY5" fmla="*/ 480633 h 729690"/>
                  <a:gd name="connsiteX6" fmla="*/ 27755 w 75759"/>
                  <a:gd name="connsiteY6" fmla="*/ 563183 h 729690"/>
                  <a:gd name="connsiteX7" fmla="*/ 72205 w 75759"/>
                  <a:gd name="connsiteY7" fmla="*/ 725108 h 729690"/>
                  <a:gd name="connsiteX8" fmla="*/ 69030 w 75759"/>
                  <a:gd name="connsiteY8" fmla="*/ 674308 h 729690"/>
                  <a:gd name="connsiteX9" fmla="*/ 37280 w 75759"/>
                  <a:gd name="connsiteY9" fmla="*/ 560008 h 729690"/>
                  <a:gd name="connsiteX10" fmla="*/ 2355 w 75759"/>
                  <a:gd name="connsiteY10" fmla="*/ 293308 h 729690"/>
                  <a:gd name="connsiteX11" fmla="*/ 5530 w 75759"/>
                  <a:gd name="connsiteY11" fmla="*/ 318708 h 729690"/>
                  <a:gd name="connsiteX12" fmla="*/ 24580 w 75759"/>
                  <a:gd name="connsiteY12" fmla="*/ 169483 h 729690"/>
                  <a:gd name="connsiteX13" fmla="*/ 53155 w 75759"/>
                  <a:gd name="connsiteY13" fmla="*/ 1208 h 729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5759" h="729690">
                    <a:moveTo>
                      <a:pt x="53155" y="1208"/>
                    </a:moveTo>
                    <a:cubicBezTo>
                      <a:pt x="50509" y="16554"/>
                      <a:pt x="15055" y="224516"/>
                      <a:pt x="8705" y="261558"/>
                    </a:cubicBezTo>
                    <a:cubicBezTo>
                      <a:pt x="2355" y="298600"/>
                      <a:pt x="15055" y="200175"/>
                      <a:pt x="15055" y="223458"/>
                    </a:cubicBezTo>
                    <a:cubicBezTo>
                      <a:pt x="15055" y="246741"/>
                      <a:pt x="9234" y="378504"/>
                      <a:pt x="8705" y="401258"/>
                    </a:cubicBezTo>
                    <a:cubicBezTo>
                      <a:pt x="8176" y="424012"/>
                      <a:pt x="10293" y="346754"/>
                      <a:pt x="11880" y="359983"/>
                    </a:cubicBezTo>
                    <a:cubicBezTo>
                      <a:pt x="13467" y="373212"/>
                      <a:pt x="15584" y="446766"/>
                      <a:pt x="18230" y="480633"/>
                    </a:cubicBezTo>
                    <a:cubicBezTo>
                      <a:pt x="20876" y="514500"/>
                      <a:pt x="18759" y="522437"/>
                      <a:pt x="27755" y="563183"/>
                    </a:cubicBezTo>
                    <a:cubicBezTo>
                      <a:pt x="36751" y="603929"/>
                      <a:pt x="65326" y="706587"/>
                      <a:pt x="72205" y="725108"/>
                    </a:cubicBezTo>
                    <a:cubicBezTo>
                      <a:pt x="79084" y="743629"/>
                      <a:pt x="74851" y="701825"/>
                      <a:pt x="69030" y="674308"/>
                    </a:cubicBezTo>
                    <a:cubicBezTo>
                      <a:pt x="63209" y="646791"/>
                      <a:pt x="48392" y="623508"/>
                      <a:pt x="37280" y="560008"/>
                    </a:cubicBezTo>
                    <a:cubicBezTo>
                      <a:pt x="26167" y="496508"/>
                      <a:pt x="7647" y="333525"/>
                      <a:pt x="2355" y="293308"/>
                    </a:cubicBezTo>
                    <a:cubicBezTo>
                      <a:pt x="-2937" y="253091"/>
                      <a:pt x="1826" y="339346"/>
                      <a:pt x="5530" y="318708"/>
                    </a:cubicBezTo>
                    <a:cubicBezTo>
                      <a:pt x="9234" y="298070"/>
                      <a:pt x="17172" y="218166"/>
                      <a:pt x="24580" y="169483"/>
                    </a:cubicBezTo>
                    <a:cubicBezTo>
                      <a:pt x="31988" y="120800"/>
                      <a:pt x="55801" y="-14138"/>
                      <a:pt x="53155" y="12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4" name="フリーフォーム 833">
                <a:extLst>
                  <a:ext uri="{FF2B5EF4-FFF2-40B4-BE49-F238E27FC236}">
                    <a16:creationId xmlns:a16="http://schemas.microsoft.com/office/drawing/2014/main" id="{6D6236FC-872C-9068-B333-F0C117E291CB}"/>
                  </a:ext>
                </a:extLst>
              </p:cNvPr>
              <p:cNvSpPr/>
              <p:nvPr/>
            </p:nvSpPr>
            <p:spPr>
              <a:xfrm>
                <a:off x="3050815" y="7797589"/>
                <a:ext cx="54347" cy="344912"/>
              </a:xfrm>
              <a:custGeom>
                <a:avLst/>
                <a:gdLst>
                  <a:gd name="connsiteX0" fmla="*/ 54335 w 54347"/>
                  <a:gd name="connsiteY0" fmla="*/ 211 h 344912"/>
                  <a:gd name="connsiteX1" fmla="*/ 28935 w 54347"/>
                  <a:gd name="connsiteY1" fmla="*/ 146261 h 344912"/>
                  <a:gd name="connsiteX2" fmla="*/ 360 w 54347"/>
                  <a:gd name="connsiteY2" fmla="*/ 343111 h 344912"/>
                  <a:gd name="connsiteX3" fmla="*/ 13060 w 54347"/>
                  <a:gd name="connsiteY3" fmla="*/ 238336 h 344912"/>
                  <a:gd name="connsiteX4" fmla="*/ 16235 w 54347"/>
                  <a:gd name="connsiteY4" fmla="*/ 143086 h 344912"/>
                  <a:gd name="connsiteX5" fmla="*/ 16235 w 54347"/>
                  <a:gd name="connsiteY5" fmla="*/ 181186 h 344912"/>
                  <a:gd name="connsiteX6" fmla="*/ 25760 w 54347"/>
                  <a:gd name="connsiteY6" fmla="*/ 114511 h 344912"/>
                  <a:gd name="connsiteX7" fmla="*/ 54335 w 54347"/>
                  <a:gd name="connsiteY7" fmla="*/ 211 h 344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4347" h="344912">
                    <a:moveTo>
                      <a:pt x="54335" y="211"/>
                    </a:moveTo>
                    <a:cubicBezTo>
                      <a:pt x="54864" y="5503"/>
                      <a:pt x="37931" y="89111"/>
                      <a:pt x="28935" y="146261"/>
                    </a:cubicBezTo>
                    <a:cubicBezTo>
                      <a:pt x="19939" y="203411"/>
                      <a:pt x="3006" y="327765"/>
                      <a:pt x="360" y="343111"/>
                    </a:cubicBezTo>
                    <a:cubicBezTo>
                      <a:pt x="-2286" y="358457"/>
                      <a:pt x="10414" y="271674"/>
                      <a:pt x="13060" y="238336"/>
                    </a:cubicBezTo>
                    <a:cubicBezTo>
                      <a:pt x="15706" y="204999"/>
                      <a:pt x="15706" y="152611"/>
                      <a:pt x="16235" y="143086"/>
                    </a:cubicBezTo>
                    <a:cubicBezTo>
                      <a:pt x="16764" y="133561"/>
                      <a:pt x="14648" y="185948"/>
                      <a:pt x="16235" y="181186"/>
                    </a:cubicBezTo>
                    <a:cubicBezTo>
                      <a:pt x="17822" y="176424"/>
                      <a:pt x="20998" y="138323"/>
                      <a:pt x="25760" y="114511"/>
                    </a:cubicBezTo>
                    <a:cubicBezTo>
                      <a:pt x="30522" y="90699"/>
                      <a:pt x="53806" y="-5081"/>
                      <a:pt x="54335" y="2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5" name="フリーフォーム 834">
                <a:extLst>
                  <a:ext uri="{FF2B5EF4-FFF2-40B4-BE49-F238E27FC236}">
                    <a16:creationId xmlns:a16="http://schemas.microsoft.com/office/drawing/2014/main" id="{9AC13FD2-9CC5-96A5-D2F5-5C67962EBF7D}"/>
                  </a:ext>
                </a:extLst>
              </p:cNvPr>
              <p:cNvSpPr/>
              <p:nvPr/>
            </p:nvSpPr>
            <p:spPr>
              <a:xfrm>
                <a:off x="3068814" y="7889722"/>
                <a:ext cx="39767" cy="250757"/>
              </a:xfrm>
              <a:custGeom>
                <a:avLst/>
                <a:gdLst>
                  <a:gd name="connsiteX0" fmla="*/ 39511 w 39767"/>
                  <a:gd name="connsiteY0" fmla="*/ 153 h 250757"/>
                  <a:gd name="connsiteX1" fmla="*/ 17286 w 39767"/>
                  <a:gd name="connsiteY1" fmla="*/ 101753 h 250757"/>
                  <a:gd name="connsiteX2" fmla="*/ 1411 w 39767"/>
                  <a:gd name="connsiteY2" fmla="*/ 247803 h 250757"/>
                  <a:gd name="connsiteX3" fmla="*/ 1411 w 39767"/>
                  <a:gd name="connsiteY3" fmla="*/ 203353 h 250757"/>
                  <a:gd name="connsiteX4" fmla="*/ 1411 w 39767"/>
                  <a:gd name="connsiteY4" fmla="*/ 123978 h 250757"/>
                  <a:gd name="connsiteX5" fmla="*/ 39511 w 39767"/>
                  <a:gd name="connsiteY5" fmla="*/ 153 h 250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767" h="250757">
                    <a:moveTo>
                      <a:pt x="39511" y="153"/>
                    </a:moveTo>
                    <a:cubicBezTo>
                      <a:pt x="42157" y="-3551"/>
                      <a:pt x="23636" y="60478"/>
                      <a:pt x="17286" y="101753"/>
                    </a:cubicBezTo>
                    <a:cubicBezTo>
                      <a:pt x="10936" y="143028"/>
                      <a:pt x="4057" y="230870"/>
                      <a:pt x="1411" y="247803"/>
                    </a:cubicBezTo>
                    <a:cubicBezTo>
                      <a:pt x="-1235" y="264736"/>
                      <a:pt x="1411" y="203353"/>
                      <a:pt x="1411" y="203353"/>
                    </a:cubicBezTo>
                    <a:cubicBezTo>
                      <a:pt x="1411" y="182716"/>
                      <a:pt x="-1764" y="154670"/>
                      <a:pt x="1411" y="123978"/>
                    </a:cubicBezTo>
                    <a:cubicBezTo>
                      <a:pt x="4586" y="93286"/>
                      <a:pt x="36865" y="3857"/>
                      <a:pt x="39511" y="1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6" name="フリーフォーム 835">
                <a:extLst>
                  <a:ext uri="{FF2B5EF4-FFF2-40B4-BE49-F238E27FC236}">
                    <a16:creationId xmlns:a16="http://schemas.microsoft.com/office/drawing/2014/main" id="{598876A8-65EE-8B77-C212-732159848AC5}"/>
                  </a:ext>
                </a:extLst>
              </p:cNvPr>
              <p:cNvSpPr/>
              <p:nvPr/>
            </p:nvSpPr>
            <p:spPr>
              <a:xfrm>
                <a:off x="3026371" y="8029874"/>
                <a:ext cx="132864" cy="561858"/>
              </a:xfrm>
              <a:custGeom>
                <a:avLst/>
                <a:gdLst>
                  <a:gd name="connsiteX0" fmla="*/ 43854 w 132864"/>
                  <a:gd name="connsiteY0" fmla="*/ 2876 h 561858"/>
                  <a:gd name="connsiteX1" fmla="*/ 8929 w 132864"/>
                  <a:gd name="connsiteY1" fmla="*/ 314026 h 561858"/>
                  <a:gd name="connsiteX2" fmla="*/ 21629 w 132864"/>
                  <a:gd name="connsiteY2" fmla="*/ 272751 h 561858"/>
                  <a:gd name="connsiteX3" fmla="*/ 18454 w 132864"/>
                  <a:gd name="connsiteY3" fmla="*/ 374351 h 561858"/>
                  <a:gd name="connsiteX4" fmla="*/ 15279 w 132864"/>
                  <a:gd name="connsiteY4" fmla="*/ 348951 h 561858"/>
                  <a:gd name="connsiteX5" fmla="*/ 43854 w 132864"/>
                  <a:gd name="connsiteY5" fmla="*/ 460076 h 561858"/>
                  <a:gd name="connsiteX6" fmla="*/ 75604 w 132864"/>
                  <a:gd name="connsiteY6" fmla="*/ 555326 h 561858"/>
                  <a:gd name="connsiteX7" fmla="*/ 104179 w 132864"/>
                  <a:gd name="connsiteY7" fmla="*/ 463251 h 561858"/>
                  <a:gd name="connsiteX8" fmla="*/ 85129 w 132864"/>
                  <a:gd name="connsiteY8" fmla="*/ 529926 h 561858"/>
                  <a:gd name="connsiteX9" fmla="*/ 132754 w 132864"/>
                  <a:gd name="connsiteY9" fmla="*/ 456901 h 561858"/>
                  <a:gd name="connsiteX10" fmla="*/ 69254 w 132864"/>
                  <a:gd name="connsiteY10" fmla="*/ 561676 h 561858"/>
                  <a:gd name="connsiteX11" fmla="*/ 62904 w 132864"/>
                  <a:gd name="connsiteY11" fmla="*/ 475951 h 561858"/>
                  <a:gd name="connsiteX12" fmla="*/ 2579 w 132864"/>
                  <a:gd name="connsiteY12" fmla="*/ 260051 h 561858"/>
                  <a:gd name="connsiteX13" fmla="*/ 12104 w 132864"/>
                  <a:gd name="connsiteY13" fmla="*/ 291801 h 561858"/>
                  <a:gd name="connsiteX14" fmla="*/ 21629 w 132864"/>
                  <a:gd name="connsiteY14" fmla="*/ 164801 h 561858"/>
                  <a:gd name="connsiteX15" fmla="*/ 43854 w 132864"/>
                  <a:gd name="connsiteY15" fmla="*/ 2876 h 561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32864" h="561858">
                    <a:moveTo>
                      <a:pt x="43854" y="2876"/>
                    </a:moveTo>
                    <a:cubicBezTo>
                      <a:pt x="41737" y="27747"/>
                      <a:pt x="12633" y="269047"/>
                      <a:pt x="8929" y="314026"/>
                    </a:cubicBezTo>
                    <a:cubicBezTo>
                      <a:pt x="5225" y="359005"/>
                      <a:pt x="20042" y="262697"/>
                      <a:pt x="21629" y="272751"/>
                    </a:cubicBezTo>
                    <a:cubicBezTo>
                      <a:pt x="23216" y="282805"/>
                      <a:pt x="19512" y="361651"/>
                      <a:pt x="18454" y="374351"/>
                    </a:cubicBezTo>
                    <a:cubicBezTo>
                      <a:pt x="17396" y="387051"/>
                      <a:pt x="11046" y="334664"/>
                      <a:pt x="15279" y="348951"/>
                    </a:cubicBezTo>
                    <a:cubicBezTo>
                      <a:pt x="19512" y="363238"/>
                      <a:pt x="33800" y="425680"/>
                      <a:pt x="43854" y="460076"/>
                    </a:cubicBezTo>
                    <a:cubicBezTo>
                      <a:pt x="53908" y="494472"/>
                      <a:pt x="65550" y="554797"/>
                      <a:pt x="75604" y="555326"/>
                    </a:cubicBezTo>
                    <a:cubicBezTo>
                      <a:pt x="85658" y="555855"/>
                      <a:pt x="102592" y="467484"/>
                      <a:pt x="104179" y="463251"/>
                    </a:cubicBezTo>
                    <a:cubicBezTo>
                      <a:pt x="105766" y="459018"/>
                      <a:pt x="80367" y="530984"/>
                      <a:pt x="85129" y="529926"/>
                    </a:cubicBezTo>
                    <a:cubicBezTo>
                      <a:pt x="89891" y="528868"/>
                      <a:pt x="135400" y="451609"/>
                      <a:pt x="132754" y="456901"/>
                    </a:cubicBezTo>
                    <a:cubicBezTo>
                      <a:pt x="130108" y="462193"/>
                      <a:pt x="80896" y="558501"/>
                      <a:pt x="69254" y="561676"/>
                    </a:cubicBezTo>
                    <a:cubicBezTo>
                      <a:pt x="57612" y="564851"/>
                      <a:pt x="74016" y="526222"/>
                      <a:pt x="62904" y="475951"/>
                    </a:cubicBezTo>
                    <a:cubicBezTo>
                      <a:pt x="51792" y="425680"/>
                      <a:pt x="11046" y="290743"/>
                      <a:pt x="2579" y="260051"/>
                    </a:cubicBezTo>
                    <a:cubicBezTo>
                      <a:pt x="-5888" y="229359"/>
                      <a:pt x="8929" y="307676"/>
                      <a:pt x="12104" y="291801"/>
                    </a:cubicBezTo>
                    <a:cubicBezTo>
                      <a:pt x="15279" y="275926"/>
                      <a:pt x="17396" y="208193"/>
                      <a:pt x="21629" y="164801"/>
                    </a:cubicBezTo>
                    <a:cubicBezTo>
                      <a:pt x="25862" y="121409"/>
                      <a:pt x="45971" y="-21995"/>
                      <a:pt x="43854" y="28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7" name="フリーフォーム 836">
                <a:extLst>
                  <a:ext uri="{FF2B5EF4-FFF2-40B4-BE49-F238E27FC236}">
                    <a16:creationId xmlns:a16="http://schemas.microsoft.com/office/drawing/2014/main" id="{CB38625B-FFB0-5C55-0370-8AB3B06939A2}"/>
                  </a:ext>
                </a:extLst>
              </p:cNvPr>
              <p:cNvSpPr/>
              <p:nvPr/>
            </p:nvSpPr>
            <p:spPr>
              <a:xfrm>
                <a:off x="2596753" y="8105419"/>
                <a:ext cx="456434" cy="994586"/>
              </a:xfrm>
              <a:custGeom>
                <a:avLst/>
                <a:gdLst>
                  <a:gd name="connsiteX0" fmla="*/ 451247 w 456434"/>
                  <a:gd name="connsiteY0" fmla="*/ 6706 h 994586"/>
                  <a:gd name="connsiteX1" fmla="*/ 216297 w 456434"/>
                  <a:gd name="connsiteY1" fmla="*/ 336906 h 994586"/>
                  <a:gd name="connsiteX2" fmla="*/ 238522 w 456434"/>
                  <a:gd name="connsiteY2" fmla="*/ 298806 h 994586"/>
                  <a:gd name="connsiteX3" fmla="*/ 143272 w 456434"/>
                  <a:gd name="connsiteY3" fmla="*/ 489306 h 994586"/>
                  <a:gd name="connsiteX4" fmla="*/ 165497 w 456434"/>
                  <a:gd name="connsiteY4" fmla="*/ 467081 h 994586"/>
                  <a:gd name="connsiteX5" fmla="*/ 57547 w 456434"/>
                  <a:gd name="connsiteY5" fmla="*/ 702031 h 994586"/>
                  <a:gd name="connsiteX6" fmla="*/ 76597 w 456434"/>
                  <a:gd name="connsiteY6" fmla="*/ 663931 h 994586"/>
                  <a:gd name="connsiteX7" fmla="*/ 25797 w 456434"/>
                  <a:gd name="connsiteY7" fmla="*/ 803631 h 994586"/>
                  <a:gd name="connsiteX8" fmla="*/ 51197 w 456434"/>
                  <a:gd name="connsiteY8" fmla="*/ 790931 h 994586"/>
                  <a:gd name="connsiteX9" fmla="*/ 6747 w 456434"/>
                  <a:gd name="connsiteY9" fmla="*/ 990956 h 994586"/>
                  <a:gd name="connsiteX10" fmla="*/ 16272 w 456434"/>
                  <a:gd name="connsiteY10" fmla="*/ 883006 h 994586"/>
                  <a:gd name="connsiteX11" fmla="*/ 155972 w 456434"/>
                  <a:gd name="connsiteY11" fmla="*/ 448031 h 994586"/>
                  <a:gd name="connsiteX12" fmla="*/ 276622 w 456434"/>
                  <a:gd name="connsiteY12" fmla="*/ 260706 h 994586"/>
                  <a:gd name="connsiteX13" fmla="*/ 371872 w 456434"/>
                  <a:gd name="connsiteY13" fmla="*/ 124181 h 994586"/>
                  <a:gd name="connsiteX14" fmla="*/ 451247 w 456434"/>
                  <a:gd name="connsiteY14" fmla="*/ 6706 h 994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6434" h="994586">
                    <a:moveTo>
                      <a:pt x="451247" y="6706"/>
                    </a:moveTo>
                    <a:cubicBezTo>
                      <a:pt x="425318" y="42160"/>
                      <a:pt x="251751" y="288223"/>
                      <a:pt x="216297" y="336906"/>
                    </a:cubicBezTo>
                    <a:cubicBezTo>
                      <a:pt x="180843" y="385589"/>
                      <a:pt x="250693" y="273406"/>
                      <a:pt x="238522" y="298806"/>
                    </a:cubicBezTo>
                    <a:cubicBezTo>
                      <a:pt x="226351" y="324206"/>
                      <a:pt x="155443" y="461260"/>
                      <a:pt x="143272" y="489306"/>
                    </a:cubicBezTo>
                    <a:cubicBezTo>
                      <a:pt x="131101" y="517352"/>
                      <a:pt x="179784" y="431627"/>
                      <a:pt x="165497" y="467081"/>
                    </a:cubicBezTo>
                    <a:cubicBezTo>
                      <a:pt x="151209" y="502535"/>
                      <a:pt x="72364" y="669223"/>
                      <a:pt x="57547" y="702031"/>
                    </a:cubicBezTo>
                    <a:cubicBezTo>
                      <a:pt x="42730" y="734839"/>
                      <a:pt x="81889" y="646998"/>
                      <a:pt x="76597" y="663931"/>
                    </a:cubicBezTo>
                    <a:cubicBezTo>
                      <a:pt x="71305" y="680864"/>
                      <a:pt x="30030" y="782464"/>
                      <a:pt x="25797" y="803631"/>
                    </a:cubicBezTo>
                    <a:cubicBezTo>
                      <a:pt x="21564" y="824798"/>
                      <a:pt x="54372" y="759710"/>
                      <a:pt x="51197" y="790931"/>
                    </a:cubicBezTo>
                    <a:cubicBezTo>
                      <a:pt x="48022" y="822152"/>
                      <a:pt x="12568" y="975610"/>
                      <a:pt x="6747" y="990956"/>
                    </a:cubicBezTo>
                    <a:cubicBezTo>
                      <a:pt x="926" y="1006302"/>
                      <a:pt x="-8599" y="973493"/>
                      <a:pt x="16272" y="883006"/>
                    </a:cubicBezTo>
                    <a:cubicBezTo>
                      <a:pt x="41143" y="792519"/>
                      <a:pt x="112580" y="551748"/>
                      <a:pt x="155972" y="448031"/>
                    </a:cubicBezTo>
                    <a:cubicBezTo>
                      <a:pt x="199364" y="344314"/>
                      <a:pt x="240639" y="314681"/>
                      <a:pt x="276622" y="260706"/>
                    </a:cubicBezTo>
                    <a:cubicBezTo>
                      <a:pt x="312605" y="206731"/>
                      <a:pt x="344885" y="162281"/>
                      <a:pt x="371872" y="124181"/>
                    </a:cubicBezTo>
                    <a:cubicBezTo>
                      <a:pt x="398859" y="86081"/>
                      <a:pt x="477176" y="-28748"/>
                      <a:pt x="451247" y="67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8" name="フリーフォーム 837">
                <a:extLst>
                  <a:ext uri="{FF2B5EF4-FFF2-40B4-BE49-F238E27FC236}">
                    <a16:creationId xmlns:a16="http://schemas.microsoft.com/office/drawing/2014/main" id="{A502AB16-25E1-5F8C-6937-96E4C698BB19}"/>
                  </a:ext>
                </a:extLst>
              </p:cNvPr>
              <p:cNvSpPr/>
              <p:nvPr/>
            </p:nvSpPr>
            <p:spPr>
              <a:xfrm>
                <a:off x="2624301" y="8126819"/>
                <a:ext cx="441937" cy="949269"/>
              </a:xfrm>
              <a:custGeom>
                <a:avLst/>
                <a:gdLst>
                  <a:gd name="connsiteX0" fmla="*/ 439574 w 441937"/>
                  <a:gd name="connsiteY0" fmla="*/ 4356 h 949269"/>
                  <a:gd name="connsiteX1" fmla="*/ 188749 w 441937"/>
                  <a:gd name="connsiteY1" fmla="*/ 359956 h 949269"/>
                  <a:gd name="connsiteX2" fmla="*/ 210974 w 441937"/>
                  <a:gd name="connsiteY2" fmla="*/ 347256 h 949269"/>
                  <a:gd name="connsiteX3" fmla="*/ 106199 w 441937"/>
                  <a:gd name="connsiteY3" fmla="*/ 566331 h 949269"/>
                  <a:gd name="connsiteX4" fmla="*/ 128424 w 441937"/>
                  <a:gd name="connsiteY4" fmla="*/ 525056 h 949269"/>
                  <a:gd name="connsiteX5" fmla="*/ 55399 w 441937"/>
                  <a:gd name="connsiteY5" fmla="*/ 750481 h 949269"/>
                  <a:gd name="connsiteX6" fmla="*/ 74449 w 441937"/>
                  <a:gd name="connsiteY6" fmla="*/ 702856 h 949269"/>
                  <a:gd name="connsiteX7" fmla="*/ 1424 w 441937"/>
                  <a:gd name="connsiteY7" fmla="*/ 947331 h 949269"/>
                  <a:gd name="connsiteX8" fmla="*/ 29999 w 441937"/>
                  <a:gd name="connsiteY8" fmla="*/ 804456 h 949269"/>
                  <a:gd name="connsiteX9" fmla="*/ 77624 w 441937"/>
                  <a:gd name="connsiteY9" fmla="*/ 575856 h 949269"/>
                  <a:gd name="connsiteX10" fmla="*/ 61749 w 441937"/>
                  <a:gd name="connsiteY10" fmla="*/ 712381 h 949269"/>
                  <a:gd name="connsiteX11" fmla="*/ 103024 w 441937"/>
                  <a:gd name="connsiteY11" fmla="*/ 579031 h 949269"/>
                  <a:gd name="connsiteX12" fmla="*/ 191924 w 441937"/>
                  <a:gd name="connsiteY12" fmla="*/ 350431 h 949269"/>
                  <a:gd name="connsiteX13" fmla="*/ 153824 w 441937"/>
                  <a:gd name="connsiteY13" fmla="*/ 452031 h 949269"/>
                  <a:gd name="connsiteX14" fmla="*/ 230024 w 441937"/>
                  <a:gd name="connsiteY14" fmla="*/ 321856 h 949269"/>
                  <a:gd name="connsiteX15" fmla="*/ 283999 w 441937"/>
                  <a:gd name="connsiteY15" fmla="*/ 204381 h 949269"/>
                  <a:gd name="connsiteX16" fmla="*/ 277649 w 441937"/>
                  <a:gd name="connsiteY16" fmla="*/ 223431 h 949269"/>
                  <a:gd name="connsiteX17" fmla="*/ 312574 w 441937"/>
                  <a:gd name="connsiteY17" fmla="*/ 153581 h 949269"/>
                  <a:gd name="connsiteX18" fmla="*/ 315749 w 441937"/>
                  <a:gd name="connsiteY18" fmla="*/ 159931 h 949269"/>
                  <a:gd name="connsiteX19" fmla="*/ 439574 w 441937"/>
                  <a:gd name="connsiteY19" fmla="*/ 4356 h 949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441937" h="949269">
                    <a:moveTo>
                      <a:pt x="439574" y="4356"/>
                    </a:moveTo>
                    <a:cubicBezTo>
                      <a:pt x="418407" y="37693"/>
                      <a:pt x="226849" y="302806"/>
                      <a:pt x="188749" y="359956"/>
                    </a:cubicBezTo>
                    <a:cubicBezTo>
                      <a:pt x="150649" y="417106"/>
                      <a:pt x="224732" y="312860"/>
                      <a:pt x="210974" y="347256"/>
                    </a:cubicBezTo>
                    <a:cubicBezTo>
                      <a:pt x="197216" y="381652"/>
                      <a:pt x="119957" y="536698"/>
                      <a:pt x="106199" y="566331"/>
                    </a:cubicBezTo>
                    <a:cubicBezTo>
                      <a:pt x="92441" y="595964"/>
                      <a:pt x="136891" y="494364"/>
                      <a:pt x="128424" y="525056"/>
                    </a:cubicBezTo>
                    <a:cubicBezTo>
                      <a:pt x="119957" y="555748"/>
                      <a:pt x="64395" y="720848"/>
                      <a:pt x="55399" y="750481"/>
                    </a:cubicBezTo>
                    <a:cubicBezTo>
                      <a:pt x="46403" y="780114"/>
                      <a:pt x="83445" y="670048"/>
                      <a:pt x="74449" y="702856"/>
                    </a:cubicBezTo>
                    <a:cubicBezTo>
                      <a:pt x="65453" y="735664"/>
                      <a:pt x="8832" y="930398"/>
                      <a:pt x="1424" y="947331"/>
                    </a:cubicBezTo>
                    <a:cubicBezTo>
                      <a:pt x="-5984" y="964264"/>
                      <a:pt x="17299" y="866369"/>
                      <a:pt x="29999" y="804456"/>
                    </a:cubicBezTo>
                    <a:cubicBezTo>
                      <a:pt x="42699" y="742544"/>
                      <a:pt x="72332" y="591202"/>
                      <a:pt x="77624" y="575856"/>
                    </a:cubicBezTo>
                    <a:cubicBezTo>
                      <a:pt x="82916" y="560510"/>
                      <a:pt x="57516" y="711852"/>
                      <a:pt x="61749" y="712381"/>
                    </a:cubicBezTo>
                    <a:cubicBezTo>
                      <a:pt x="65982" y="712910"/>
                      <a:pt x="81328" y="639356"/>
                      <a:pt x="103024" y="579031"/>
                    </a:cubicBezTo>
                    <a:cubicBezTo>
                      <a:pt x="124720" y="518706"/>
                      <a:pt x="183457" y="371598"/>
                      <a:pt x="191924" y="350431"/>
                    </a:cubicBezTo>
                    <a:cubicBezTo>
                      <a:pt x="200391" y="329264"/>
                      <a:pt x="147474" y="456793"/>
                      <a:pt x="153824" y="452031"/>
                    </a:cubicBezTo>
                    <a:cubicBezTo>
                      <a:pt x="160174" y="447269"/>
                      <a:pt x="208328" y="363131"/>
                      <a:pt x="230024" y="321856"/>
                    </a:cubicBezTo>
                    <a:cubicBezTo>
                      <a:pt x="251720" y="280581"/>
                      <a:pt x="276061" y="220785"/>
                      <a:pt x="283999" y="204381"/>
                    </a:cubicBezTo>
                    <a:cubicBezTo>
                      <a:pt x="291936" y="187977"/>
                      <a:pt x="272886" y="231898"/>
                      <a:pt x="277649" y="223431"/>
                    </a:cubicBezTo>
                    <a:cubicBezTo>
                      <a:pt x="282412" y="214964"/>
                      <a:pt x="306224" y="164164"/>
                      <a:pt x="312574" y="153581"/>
                    </a:cubicBezTo>
                    <a:cubicBezTo>
                      <a:pt x="318924" y="142998"/>
                      <a:pt x="298287" y="180568"/>
                      <a:pt x="315749" y="159931"/>
                    </a:cubicBezTo>
                    <a:cubicBezTo>
                      <a:pt x="333211" y="139294"/>
                      <a:pt x="460741" y="-28981"/>
                      <a:pt x="439574" y="43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9" name="フリーフォーム 838">
                <a:extLst>
                  <a:ext uri="{FF2B5EF4-FFF2-40B4-BE49-F238E27FC236}">
                    <a16:creationId xmlns:a16="http://schemas.microsoft.com/office/drawing/2014/main" id="{98D12485-58EA-E1BD-55EB-16AAAA0DAAF3}"/>
                  </a:ext>
                </a:extLst>
              </p:cNvPr>
              <p:cNvSpPr/>
              <p:nvPr/>
            </p:nvSpPr>
            <p:spPr>
              <a:xfrm>
                <a:off x="3101769" y="8256484"/>
                <a:ext cx="587994" cy="367118"/>
              </a:xfrm>
              <a:custGeom>
                <a:avLst/>
                <a:gdLst>
                  <a:gd name="connsiteX0" fmla="*/ 584406 w 587994"/>
                  <a:gd name="connsiteY0" fmla="*/ 1691 h 367118"/>
                  <a:gd name="connsiteX1" fmla="*/ 339931 w 587994"/>
                  <a:gd name="connsiteY1" fmla="*/ 185841 h 367118"/>
                  <a:gd name="connsiteX2" fmla="*/ 378031 w 587994"/>
                  <a:gd name="connsiteY2" fmla="*/ 173141 h 367118"/>
                  <a:gd name="connsiteX3" fmla="*/ 238331 w 587994"/>
                  <a:gd name="connsiteY3" fmla="*/ 246166 h 367118"/>
                  <a:gd name="connsiteX4" fmla="*/ 47831 w 587994"/>
                  <a:gd name="connsiteY4" fmla="*/ 281091 h 367118"/>
                  <a:gd name="connsiteX5" fmla="*/ 127206 w 587994"/>
                  <a:gd name="connsiteY5" fmla="*/ 265216 h 367118"/>
                  <a:gd name="connsiteX6" fmla="*/ 57356 w 587994"/>
                  <a:gd name="connsiteY6" fmla="*/ 287441 h 367118"/>
                  <a:gd name="connsiteX7" fmla="*/ 206 w 587994"/>
                  <a:gd name="connsiteY7" fmla="*/ 366816 h 367118"/>
                  <a:gd name="connsiteX8" fmla="*/ 41481 w 587994"/>
                  <a:gd name="connsiteY8" fmla="*/ 312841 h 367118"/>
                  <a:gd name="connsiteX9" fmla="*/ 124031 w 587994"/>
                  <a:gd name="connsiteY9" fmla="*/ 265216 h 367118"/>
                  <a:gd name="connsiteX10" fmla="*/ 76406 w 587994"/>
                  <a:gd name="connsiteY10" fmla="*/ 277916 h 367118"/>
                  <a:gd name="connsiteX11" fmla="*/ 324056 w 587994"/>
                  <a:gd name="connsiteY11" fmla="*/ 185841 h 367118"/>
                  <a:gd name="connsiteX12" fmla="*/ 282781 w 587994"/>
                  <a:gd name="connsiteY12" fmla="*/ 214416 h 367118"/>
                  <a:gd name="connsiteX13" fmla="*/ 428831 w 587994"/>
                  <a:gd name="connsiteY13" fmla="*/ 135041 h 367118"/>
                  <a:gd name="connsiteX14" fmla="*/ 409781 w 587994"/>
                  <a:gd name="connsiteY14" fmla="*/ 154091 h 367118"/>
                  <a:gd name="connsiteX15" fmla="*/ 482806 w 587994"/>
                  <a:gd name="connsiteY15" fmla="*/ 96941 h 367118"/>
                  <a:gd name="connsiteX16" fmla="*/ 584406 w 587994"/>
                  <a:gd name="connsiteY16" fmla="*/ 1691 h 367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587994" h="367118">
                    <a:moveTo>
                      <a:pt x="584406" y="1691"/>
                    </a:moveTo>
                    <a:cubicBezTo>
                      <a:pt x="560594" y="16508"/>
                      <a:pt x="374327" y="157266"/>
                      <a:pt x="339931" y="185841"/>
                    </a:cubicBezTo>
                    <a:cubicBezTo>
                      <a:pt x="305535" y="214416"/>
                      <a:pt x="394964" y="163087"/>
                      <a:pt x="378031" y="173141"/>
                    </a:cubicBezTo>
                    <a:cubicBezTo>
                      <a:pt x="361098" y="183195"/>
                      <a:pt x="293364" y="228174"/>
                      <a:pt x="238331" y="246166"/>
                    </a:cubicBezTo>
                    <a:cubicBezTo>
                      <a:pt x="183298" y="264158"/>
                      <a:pt x="66352" y="277916"/>
                      <a:pt x="47831" y="281091"/>
                    </a:cubicBezTo>
                    <a:cubicBezTo>
                      <a:pt x="29310" y="284266"/>
                      <a:pt x="125618" y="264158"/>
                      <a:pt x="127206" y="265216"/>
                    </a:cubicBezTo>
                    <a:cubicBezTo>
                      <a:pt x="128794" y="266274"/>
                      <a:pt x="78523" y="270508"/>
                      <a:pt x="57356" y="287441"/>
                    </a:cubicBezTo>
                    <a:cubicBezTo>
                      <a:pt x="36189" y="304374"/>
                      <a:pt x="2852" y="362583"/>
                      <a:pt x="206" y="366816"/>
                    </a:cubicBezTo>
                    <a:cubicBezTo>
                      <a:pt x="-2440" y="371049"/>
                      <a:pt x="20843" y="329774"/>
                      <a:pt x="41481" y="312841"/>
                    </a:cubicBezTo>
                    <a:cubicBezTo>
                      <a:pt x="62118" y="295908"/>
                      <a:pt x="118210" y="271037"/>
                      <a:pt x="124031" y="265216"/>
                    </a:cubicBezTo>
                    <a:cubicBezTo>
                      <a:pt x="129852" y="259395"/>
                      <a:pt x="43069" y="291145"/>
                      <a:pt x="76406" y="277916"/>
                    </a:cubicBezTo>
                    <a:cubicBezTo>
                      <a:pt x="109743" y="264687"/>
                      <a:pt x="289660" y="196424"/>
                      <a:pt x="324056" y="185841"/>
                    </a:cubicBezTo>
                    <a:cubicBezTo>
                      <a:pt x="358452" y="175258"/>
                      <a:pt x="265319" y="222883"/>
                      <a:pt x="282781" y="214416"/>
                    </a:cubicBezTo>
                    <a:cubicBezTo>
                      <a:pt x="300243" y="205949"/>
                      <a:pt x="407664" y="145095"/>
                      <a:pt x="428831" y="135041"/>
                    </a:cubicBezTo>
                    <a:cubicBezTo>
                      <a:pt x="449998" y="124987"/>
                      <a:pt x="400785" y="160441"/>
                      <a:pt x="409781" y="154091"/>
                    </a:cubicBezTo>
                    <a:cubicBezTo>
                      <a:pt x="418777" y="147741"/>
                      <a:pt x="458993" y="120224"/>
                      <a:pt x="482806" y="96941"/>
                    </a:cubicBezTo>
                    <a:cubicBezTo>
                      <a:pt x="506618" y="73658"/>
                      <a:pt x="608218" y="-13126"/>
                      <a:pt x="584406" y="16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0" name="フリーフォーム 839">
                <a:extLst>
                  <a:ext uri="{FF2B5EF4-FFF2-40B4-BE49-F238E27FC236}">
                    <a16:creationId xmlns:a16="http://schemas.microsoft.com/office/drawing/2014/main" id="{1E8CE640-4C27-15A3-C849-F70C7341B444}"/>
                  </a:ext>
                </a:extLst>
              </p:cNvPr>
              <p:cNvSpPr/>
              <p:nvPr/>
            </p:nvSpPr>
            <p:spPr>
              <a:xfrm>
                <a:off x="3433539" y="8273050"/>
                <a:ext cx="254309" cy="256958"/>
              </a:xfrm>
              <a:custGeom>
                <a:avLst/>
                <a:gdLst>
                  <a:gd name="connsiteX0" fmla="*/ 252636 w 254309"/>
                  <a:gd name="connsiteY0" fmla="*/ 1000 h 256958"/>
                  <a:gd name="connsiteX1" fmla="*/ 141511 w 254309"/>
                  <a:gd name="connsiteY1" fmla="*/ 159750 h 256958"/>
                  <a:gd name="connsiteX2" fmla="*/ 163736 w 254309"/>
                  <a:gd name="connsiteY2" fmla="*/ 134350 h 256958"/>
                  <a:gd name="connsiteX3" fmla="*/ 1811 w 254309"/>
                  <a:gd name="connsiteY3" fmla="*/ 255000 h 256958"/>
                  <a:gd name="connsiteX4" fmla="*/ 84361 w 254309"/>
                  <a:gd name="connsiteY4" fmla="*/ 201025 h 256958"/>
                  <a:gd name="connsiteX5" fmla="*/ 201836 w 254309"/>
                  <a:gd name="connsiteY5" fmla="*/ 96250 h 256958"/>
                  <a:gd name="connsiteX6" fmla="*/ 252636 w 254309"/>
                  <a:gd name="connsiteY6" fmla="*/ 1000 h 256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309" h="256958">
                    <a:moveTo>
                      <a:pt x="252636" y="1000"/>
                    </a:moveTo>
                    <a:cubicBezTo>
                      <a:pt x="242582" y="11583"/>
                      <a:pt x="156328" y="137525"/>
                      <a:pt x="141511" y="159750"/>
                    </a:cubicBezTo>
                    <a:cubicBezTo>
                      <a:pt x="126694" y="181975"/>
                      <a:pt x="187019" y="118475"/>
                      <a:pt x="163736" y="134350"/>
                    </a:cubicBezTo>
                    <a:cubicBezTo>
                      <a:pt x="140453" y="150225"/>
                      <a:pt x="15040" y="243888"/>
                      <a:pt x="1811" y="255000"/>
                    </a:cubicBezTo>
                    <a:cubicBezTo>
                      <a:pt x="-11418" y="266112"/>
                      <a:pt x="51023" y="227483"/>
                      <a:pt x="84361" y="201025"/>
                    </a:cubicBezTo>
                    <a:cubicBezTo>
                      <a:pt x="117698" y="174567"/>
                      <a:pt x="178553" y="125883"/>
                      <a:pt x="201836" y="96250"/>
                    </a:cubicBezTo>
                    <a:cubicBezTo>
                      <a:pt x="225119" y="66617"/>
                      <a:pt x="262690" y="-9583"/>
                      <a:pt x="252636" y="10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1" name="フリーフォーム 840">
                <a:extLst>
                  <a:ext uri="{FF2B5EF4-FFF2-40B4-BE49-F238E27FC236}">
                    <a16:creationId xmlns:a16="http://schemas.microsoft.com/office/drawing/2014/main" id="{A116A123-6C71-BE66-53DE-D0886795DD52}"/>
                  </a:ext>
                </a:extLst>
              </p:cNvPr>
              <p:cNvSpPr/>
              <p:nvPr/>
            </p:nvSpPr>
            <p:spPr>
              <a:xfrm>
                <a:off x="3526879" y="8258097"/>
                <a:ext cx="159298" cy="196200"/>
              </a:xfrm>
              <a:custGeom>
                <a:avLst/>
                <a:gdLst>
                  <a:gd name="connsiteX0" fmla="*/ 159296 w 159298"/>
                  <a:gd name="connsiteY0" fmla="*/ 78 h 196200"/>
                  <a:gd name="connsiteX1" fmla="*/ 64046 w 159298"/>
                  <a:gd name="connsiteY1" fmla="*/ 127078 h 196200"/>
                  <a:gd name="connsiteX2" fmla="*/ 79921 w 159298"/>
                  <a:gd name="connsiteY2" fmla="*/ 108028 h 196200"/>
                  <a:gd name="connsiteX3" fmla="*/ 25946 w 159298"/>
                  <a:gd name="connsiteY3" fmla="*/ 174703 h 196200"/>
                  <a:gd name="connsiteX4" fmla="*/ 546 w 159298"/>
                  <a:gd name="connsiteY4" fmla="*/ 193753 h 196200"/>
                  <a:gd name="connsiteX5" fmla="*/ 48171 w 159298"/>
                  <a:gd name="connsiteY5" fmla="*/ 127078 h 196200"/>
                  <a:gd name="connsiteX6" fmla="*/ 67221 w 159298"/>
                  <a:gd name="connsiteY6" fmla="*/ 108028 h 196200"/>
                  <a:gd name="connsiteX7" fmla="*/ 159296 w 159298"/>
                  <a:gd name="connsiteY7" fmla="*/ 78 h 196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9298" h="196200">
                    <a:moveTo>
                      <a:pt x="159296" y="78"/>
                    </a:moveTo>
                    <a:cubicBezTo>
                      <a:pt x="158767" y="3253"/>
                      <a:pt x="77275" y="109086"/>
                      <a:pt x="64046" y="127078"/>
                    </a:cubicBezTo>
                    <a:cubicBezTo>
                      <a:pt x="50817" y="145070"/>
                      <a:pt x="86271" y="100091"/>
                      <a:pt x="79921" y="108028"/>
                    </a:cubicBezTo>
                    <a:cubicBezTo>
                      <a:pt x="73571" y="115965"/>
                      <a:pt x="39175" y="160416"/>
                      <a:pt x="25946" y="174703"/>
                    </a:cubicBezTo>
                    <a:cubicBezTo>
                      <a:pt x="12717" y="188991"/>
                      <a:pt x="-3158" y="201690"/>
                      <a:pt x="546" y="193753"/>
                    </a:cubicBezTo>
                    <a:cubicBezTo>
                      <a:pt x="4250" y="185816"/>
                      <a:pt x="37058" y="141366"/>
                      <a:pt x="48171" y="127078"/>
                    </a:cubicBezTo>
                    <a:cubicBezTo>
                      <a:pt x="59283" y="112791"/>
                      <a:pt x="51346" y="124961"/>
                      <a:pt x="67221" y="108028"/>
                    </a:cubicBezTo>
                    <a:cubicBezTo>
                      <a:pt x="83096" y="91095"/>
                      <a:pt x="159825" y="-3097"/>
                      <a:pt x="159296" y="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2" name="フリーフォーム 841">
                <a:extLst>
                  <a:ext uri="{FF2B5EF4-FFF2-40B4-BE49-F238E27FC236}">
                    <a16:creationId xmlns:a16="http://schemas.microsoft.com/office/drawing/2014/main" id="{5B8807CB-8C18-8F57-7C03-F2229B16FF2D}"/>
                  </a:ext>
                </a:extLst>
              </p:cNvPr>
              <p:cNvSpPr/>
              <p:nvPr/>
            </p:nvSpPr>
            <p:spPr>
              <a:xfrm>
                <a:off x="3049749" y="8089594"/>
                <a:ext cx="55422" cy="384523"/>
              </a:xfrm>
              <a:custGeom>
                <a:avLst/>
                <a:gdLst>
                  <a:gd name="connsiteX0" fmla="*/ 17301 w 55422"/>
                  <a:gd name="connsiteY0" fmla="*/ 306 h 384523"/>
                  <a:gd name="connsiteX1" fmla="*/ 14126 w 55422"/>
                  <a:gd name="connsiteY1" fmla="*/ 232081 h 384523"/>
                  <a:gd name="connsiteX2" fmla="*/ 14126 w 55422"/>
                  <a:gd name="connsiteY2" fmla="*/ 197156 h 384523"/>
                  <a:gd name="connsiteX3" fmla="*/ 39526 w 55422"/>
                  <a:gd name="connsiteY3" fmla="*/ 311456 h 384523"/>
                  <a:gd name="connsiteX4" fmla="*/ 55401 w 55422"/>
                  <a:gd name="connsiteY4" fmla="*/ 384481 h 384523"/>
                  <a:gd name="connsiteX5" fmla="*/ 36351 w 55422"/>
                  <a:gd name="connsiteY5" fmla="*/ 301931 h 384523"/>
                  <a:gd name="connsiteX6" fmla="*/ 1426 w 55422"/>
                  <a:gd name="connsiteY6" fmla="*/ 162231 h 384523"/>
                  <a:gd name="connsiteX7" fmla="*/ 7776 w 55422"/>
                  <a:gd name="connsiteY7" fmla="*/ 181281 h 384523"/>
                  <a:gd name="connsiteX8" fmla="*/ 17301 w 55422"/>
                  <a:gd name="connsiteY8" fmla="*/ 306 h 384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5422" h="384523">
                    <a:moveTo>
                      <a:pt x="17301" y="306"/>
                    </a:moveTo>
                    <a:cubicBezTo>
                      <a:pt x="18359" y="8773"/>
                      <a:pt x="14655" y="199273"/>
                      <a:pt x="14126" y="232081"/>
                    </a:cubicBezTo>
                    <a:cubicBezTo>
                      <a:pt x="13597" y="264889"/>
                      <a:pt x="9893" y="183927"/>
                      <a:pt x="14126" y="197156"/>
                    </a:cubicBezTo>
                    <a:cubicBezTo>
                      <a:pt x="18359" y="210385"/>
                      <a:pt x="32647" y="280235"/>
                      <a:pt x="39526" y="311456"/>
                    </a:cubicBezTo>
                    <a:cubicBezTo>
                      <a:pt x="46405" y="342677"/>
                      <a:pt x="55930" y="386068"/>
                      <a:pt x="55401" y="384481"/>
                    </a:cubicBezTo>
                    <a:cubicBezTo>
                      <a:pt x="54872" y="382894"/>
                      <a:pt x="45347" y="338973"/>
                      <a:pt x="36351" y="301931"/>
                    </a:cubicBezTo>
                    <a:cubicBezTo>
                      <a:pt x="27355" y="264889"/>
                      <a:pt x="1426" y="162231"/>
                      <a:pt x="1426" y="162231"/>
                    </a:cubicBezTo>
                    <a:cubicBezTo>
                      <a:pt x="-3336" y="142123"/>
                      <a:pt x="5130" y="201389"/>
                      <a:pt x="7776" y="181281"/>
                    </a:cubicBezTo>
                    <a:cubicBezTo>
                      <a:pt x="10422" y="161173"/>
                      <a:pt x="16243" y="-8161"/>
                      <a:pt x="17301" y="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3" name="フリーフォーム 842">
                <a:extLst>
                  <a:ext uri="{FF2B5EF4-FFF2-40B4-BE49-F238E27FC236}">
                    <a16:creationId xmlns:a16="http://schemas.microsoft.com/office/drawing/2014/main" id="{3B360583-9EE5-BC30-D366-00E69B1BB779}"/>
                  </a:ext>
                </a:extLst>
              </p:cNvPr>
              <p:cNvSpPr/>
              <p:nvPr/>
            </p:nvSpPr>
            <p:spPr>
              <a:xfrm>
                <a:off x="3124199" y="8477137"/>
                <a:ext cx="374659" cy="111272"/>
              </a:xfrm>
              <a:custGeom>
                <a:avLst/>
                <a:gdLst>
                  <a:gd name="connsiteX0" fmla="*/ 1 w 374659"/>
                  <a:gd name="connsiteY0" fmla="*/ 111238 h 111272"/>
                  <a:gd name="connsiteX1" fmla="*/ 177801 w 374659"/>
                  <a:gd name="connsiteY1" fmla="*/ 85838 h 111272"/>
                  <a:gd name="connsiteX2" fmla="*/ 92076 w 374659"/>
                  <a:gd name="connsiteY2" fmla="*/ 92188 h 111272"/>
                  <a:gd name="connsiteX3" fmla="*/ 231776 w 374659"/>
                  <a:gd name="connsiteY3" fmla="*/ 57263 h 111272"/>
                  <a:gd name="connsiteX4" fmla="*/ 374651 w 374659"/>
                  <a:gd name="connsiteY4" fmla="*/ 113 h 111272"/>
                  <a:gd name="connsiteX5" fmla="*/ 225426 w 374659"/>
                  <a:gd name="connsiteY5" fmla="*/ 73138 h 111272"/>
                  <a:gd name="connsiteX6" fmla="*/ 165101 w 374659"/>
                  <a:gd name="connsiteY6" fmla="*/ 92188 h 111272"/>
                  <a:gd name="connsiteX7" fmla="*/ 263526 w 374659"/>
                  <a:gd name="connsiteY7" fmla="*/ 47738 h 111272"/>
                  <a:gd name="connsiteX8" fmla="*/ 174626 w 374659"/>
                  <a:gd name="connsiteY8" fmla="*/ 79488 h 111272"/>
                  <a:gd name="connsiteX9" fmla="*/ 1 w 374659"/>
                  <a:gd name="connsiteY9" fmla="*/ 111238 h 1112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4659" h="111272">
                    <a:moveTo>
                      <a:pt x="1" y="111238"/>
                    </a:moveTo>
                    <a:cubicBezTo>
                      <a:pt x="530" y="112296"/>
                      <a:pt x="162455" y="89013"/>
                      <a:pt x="177801" y="85838"/>
                    </a:cubicBezTo>
                    <a:cubicBezTo>
                      <a:pt x="193147" y="82663"/>
                      <a:pt x="83080" y="96950"/>
                      <a:pt x="92076" y="92188"/>
                    </a:cubicBezTo>
                    <a:cubicBezTo>
                      <a:pt x="101072" y="87426"/>
                      <a:pt x="184680" y="72609"/>
                      <a:pt x="231776" y="57263"/>
                    </a:cubicBezTo>
                    <a:cubicBezTo>
                      <a:pt x="278872" y="41917"/>
                      <a:pt x="375709" y="-2533"/>
                      <a:pt x="374651" y="113"/>
                    </a:cubicBezTo>
                    <a:cubicBezTo>
                      <a:pt x="373593" y="2759"/>
                      <a:pt x="260351" y="57792"/>
                      <a:pt x="225426" y="73138"/>
                    </a:cubicBezTo>
                    <a:cubicBezTo>
                      <a:pt x="190501" y="88484"/>
                      <a:pt x="158751" y="96421"/>
                      <a:pt x="165101" y="92188"/>
                    </a:cubicBezTo>
                    <a:cubicBezTo>
                      <a:pt x="171451" y="87955"/>
                      <a:pt x="261938" y="49855"/>
                      <a:pt x="263526" y="47738"/>
                    </a:cubicBezTo>
                    <a:cubicBezTo>
                      <a:pt x="265114" y="45621"/>
                      <a:pt x="217488" y="68905"/>
                      <a:pt x="174626" y="79488"/>
                    </a:cubicBezTo>
                    <a:cubicBezTo>
                      <a:pt x="131764" y="90071"/>
                      <a:pt x="-528" y="110180"/>
                      <a:pt x="1" y="1112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4" name="フリーフォーム 843">
                <a:extLst>
                  <a:ext uri="{FF2B5EF4-FFF2-40B4-BE49-F238E27FC236}">
                    <a16:creationId xmlns:a16="http://schemas.microsoft.com/office/drawing/2014/main" id="{F29F698A-E602-0F10-BF16-E83FFB4EC197}"/>
                  </a:ext>
                </a:extLst>
              </p:cNvPr>
              <p:cNvSpPr/>
              <p:nvPr/>
            </p:nvSpPr>
            <p:spPr>
              <a:xfrm>
                <a:off x="3138265" y="8239117"/>
                <a:ext cx="552424" cy="896688"/>
              </a:xfrm>
              <a:custGeom>
                <a:avLst/>
                <a:gdLst>
                  <a:gd name="connsiteX0" fmla="*/ 538385 w 552424"/>
                  <a:gd name="connsiteY0" fmla="*/ 8 h 896688"/>
                  <a:gd name="connsiteX1" fmla="*/ 544735 w 552424"/>
                  <a:gd name="connsiteY1" fmla="*/ 152408 h 896688"/>
                  <a:gd name="connsiteX2" fmla="*/ 547910 w 552424"/>
                  <a:gd name="connsiteY2" fmla="*/ 127008 h 896688"/>
                  <a:gd name="connsiteX3" fmla="*/ 478060 w 552424"/>
                  <a:gd name="connsiteY3" fmla="*/ 285758 h 896688"/>
                  <a:gd name="connsiteX4" fmla="*/ 427260 w 552424"/>
                  <a:gd name="connsiteY4" fmla="*/ 409583 h 896688"/>
                  <a:gd name="connsiteX5" fmla="*/ 344710 w 552424"/>
                  <a:gd name="connsiteY5" fmla="*/ 561983 h 896688"/>
                  <a:gd name="connsiteX6" fmla="*/ 357410 w 552424"/>
                  <a:gd name="connsiteY6" fmla="*/ 530233 h 896688"/>
                  <a:gd name="connsiteX7" fmla="*/ 271685 w 552424"/>
                  <a:gd name="connsiteY7" fmla="*/ 641358 h 896688"/>
                  <a:gd name="connsiteX8" fmla="*/ 179610 w 552424"/>
                  <a:gd name="connsiteY8" fmla="*/ 758833 h 896688"/>
                  <a:gd name="connsiteX9" fmla="*/ 52610 w 552424"/>
                  <a:gd name="connsiteY9" fmla="*/ 869958 h 896688"/>
                  <a:gd name="connsiteX10" fmla="*/ 87535 w 552424"/>
                  <a:gd name="connsiteY10" fmla="*/ 825508 h 896688"/>
                  <a:gd name="connsiteX11" fmla="*/ 27210 w 552424"/>
                  <a:gd name="connsiteY11" fmla="*/ 895358 h 896688"/>
                  <a:gd name="connsiteX12" fmla="*/ 4985 w 552424"/>
                  <a:gd name="connsiteY12" fmla="*/ 873133 h 896688"/>
                  <a:gd name="connsiteX13" fmla="*/ 14510 w 552424"/>
                  <a:gd name="connsiteY13" fmla="*/ 876308 h 896688"/>
                  <a:gd name="connsiteX14" fmla="*/ 147860 w 552424"/>
                  <a:gd name="connsiteY14" fmla="*/ 787408 h 896688"/>
                  <a:gd name="connsiteX15" fmla="*/ 122460 w 552424"/>
                  <a:gd name="connsiteY15" fmla="*/ 806458 h 896688"/>
                  <a:gd name="connsiteX16" fmla="*/ 357410 w 552424"/>
                  <a:gd name="connsiteY16" fmla="*/ 527058 h 896688"/>
                  <a:gd name="connsiteX17" fmla="*/ 332010 w 552424"/>
                  <a:gd name="connsiteY17" fmla="*/ 565158 h 896688"/>
                  <a:gd name="connsiteX18" fmla="*/ 424085 w 552424"/>
                  <a:gd name="connsiteY18" fmla="*/ 412758 h 896688"/>
                  <a:gd name="connsiteX19" fmla="*/ 474885 w 552424"/>
                  <a:gd name="connsiteY19" fmla="*/ 304808 h 896688"/>
                  <a:gd name="connsiteX20" fmla="*/ 535210 w 552424"/>
                  <a:gd name="connsiteY20" fmla="*/ 146058 h 896688"/>
                  <a:gd name="connsiteX21" fmla="*/ 538385 w 552424"/>
                  <a:gd name="connsiteY21" fmla="*/ 8 h 896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552424" h="896688">
                    <a:moveTo>
                      <a:pt x="538385" y="8"/>
                    </a:moveTo>
                    <a:cubicBezTo>
                      <a:pt x="539973" y="1066"/>
                      <a:pt x="543148" y="131241"/>
                      <a:pt x="544735" y="152408"/>
                    </a:cubicBezTo>
                    <a:cubicBezTo>
                      <a:pt x="546322" y="173575"/>
                      <a:pt x="559022" y="104783"/>
                      <a:pt x="547910" y="127008"/>
                    </a:cubicBezTo>
                    <a:cubicBezTo>
                      <a:pt x="536798" y="149233"/>
                      <a:pt x="498168" y="238662"/>
                      <a:pt x="478060" y="285758"/>
                    </a:cubicBezTo>
                    <a:cubicBezTo>
                      <a:pt x="457952" y="332854"/>
                      <a:pt x="449485" y="363546"/>
                      <a:pt x="427260" y="409583"/>
                    </a:cubicBezTo>
                    <a:cubicBezTo>
                      <a:pt x="405035" y="455620"/>
                      <a:pt x="356352" y="541875"/>
                      <a:pt x="344710" y="561983"/>
                    </a:cubicBezTo>
                    <a:cubicBezTo>
                      <a:pt x="333068" y="582091"/>
                      <a:pt x="369581" y="517004"/>
                      <a:pt x="357410" y="530233"/>
                    </a:cubicBezTo>
                    <a:cubicBezTo>
                      <a:pt x="345239" y="543462"/>
                      <a:pt x="271685" y="641358"/>
                      <a:pt x="271685" y="641358"/>
                    </a:cubicBezTo>
                    <a:cubicBezTo>
                      <a:pt x="242052" y="679458"/>
                      <a:pt x="216122" y="720733"/>
                      <a:pt x="179610" y="758833"/>
                    </a:cubicBezTo>
                    <a:cubicBezTo>
                      <a:pt x="143098" y="796933"/>
                      <a:pt x="67956" y="858846"/>
                      <a:pt x="52610" y="869958"/>
                    </a:cubicBezTo>
                    <a:cubicBezTo>
                      <a:pt x="37264" y="881070"/>
                      <a:pt x="91768" y="821275"/>
                      <a:pt x="87535" y="825508"/>
                    </a:cubicBezTo>
                    <a:cubicBezTo>
                      <a:pt x="83302" y="829741"/>
                      <a:pt x="40968" y="887421"/>
                      <a:pt x="27210" y="895358"/>
                    </a:cubicBezTo>
                    <a:cubicBezTo>
                      <a:pt x="13452" y="903296"/>
                      <a:pt x="4985" y="873133"/>
                      <a:pt x="4985" y="873133"/>
                    </a:cubicBezTo>
                    <a:cubicBezTo>
                      <a:pt x="2868" y="869958"/>
                      <a:pt x="-9302" y="890595"/>
                      <a:pt x="14510" y="876308"/>
                    </a:cubicBezTo>
                    <a:cubicBezTo>
                      <a:pt x="38322" y="862021"/>
                      <a:pt x="129868" y="799050"/>
                      <a:pt x="147860" y="787408"/>
                    </a:cubicBezTo>
                    <a:cubicBezTo>
                      <a:pt x="165852" y="775766"/>
                      <a:pt x="87535" y="849850"/>
                      <a:pt x="122460" y="806458"/>
                    </a:cubicBezTo>
                    <a:cubicBezTo>
                      <a:pt x="157385" y="763066"/>
                      <a:pt x="322485" y="567275"/>
                      <a:pt x="357410" y="527058"/>
                    </a:cubicBezTo>
                    <a:cubicBezTo>
                      <a:pt x="392335" y="486841"/>
                      <a:pt x="320898" y="584208"/>
                      <a:pt x="332010" y="565158"/>
                    </a:cubicBezTo>
                    <a:cubicBezTo>
                      <a:pt x="343122" y="546108"/>
                      <a:pt x="400272" y="456150"/>
                      <a:pt x="424085" y="412758"/>
                    </a:cubicBezTo>
                    <a:cubicBezTo>
                      <a:pt x="447898" y="369366"/>
                      <a:pt x="456364" y="349258"/>
                      <a:pt x="474885" y="304808"/>
                    </a:cubicBezTo>
                    <a:cubicBezTo>
                      <a:pt x="493406" y="260358"/>
                      <a:pt x="521981" y="189979"/>
                      <a:pt x="535210" y="146058"/>
                    </a:cubicBezTo>
                    <a:cubicBezTo>
                      <a:pt x="548439" y="102137"/>
                      <a:pt x="536797" y="-1050"/>
                      <a:pt x="53838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5" name="フリーフォーム 844">
                <a:extLst>
                  <a:ext uri="{FF2B5EF4-FFF2-40B4-BE49-F238E27FC236}">
                    <a16:creationId xmlns:a16="http://schemas.microsoft.com/office/drawing/2014/main" id="{D2316592-AE64-70CF-118F-E3D2880CB17D}"/>
                  </a:ext>
                </a:extLst>
              </p:cNvPr>
              <p:cNvSpPr/>
              <p:nvPr/>
            </p:nvSpPr>
            <p:spPr>
              <a:xfrm>
                <a:off x="3413719" y="8705805"/>
                <a:ext cx="123354" cy="100924"/>
              </a:xfrm>
              <a:custGeom>
                <a:avLst/>
                <a:gdLst>
                  <a:gd name="connsiteX0" fmla="*/ 123231 w 123354"/>
                  <a:gd name="connsiteY0" fmla="*/ 45 h 100924"/>
                  <a:gd name="connsiteX1" fmla="*/ 5756 w 123354"/>
                  <a:gd name="connsiteY1" fmla="*/ 95295 h 100924"/>
                  <a:gd name="connsiteX2" fmla="*/ 27981 w 123354"/>
                  <a:gd name="connsiteY2" fmla="*/ 82595 h 100924"/>
                  <a:gd name="connsiteX3" fmla="*/ 123231 w 123354"/>
                  <a:gd name="connsiteY3" fmla="*/ 45 h 100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354" h="100924">
                    <a:moveTo>
                      <a:pt x="123231" y="45"/>
                    </a:moveTo>
                    <a:cubicBezTo>
                      <a:pt x="119527" y="2162"/>
                      <a:pt x="21631" y="81537"/>
                      <a:pt x="5756" y="95295"/>
                    </a:cubicBezTo>
                    <a:cubicBezTo>
                      <a:pt x="-10119" y="109053"/>
                      <a:pt x="9989" y="94766"/>
                      <a:pt x="27981" y="82595"/>
                    </a:cubicBezTo>
                    <a:cubicBezTo>
                      <a:pt x="45973" y="70424"/>
                      <a:pt x="126935" y="-2072"/>
                      <a:pt x="123231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6" name="フリーフォーム 845">
                <a:extLst>
                  <a:ext uri="{FF2B5EF4-FFF2-40B4-BE49-F238E27FC236}">
                    <a16:creationId xmlns:a16="http://schemas.microsoft.com/office/drawing/2014/main" id="{9C5D14A3-E7CF-D6DC-4B37-A93AD8C603BC}"/>
                  </a:ext>
                </a:extLst>
              </p:cNvPr>
              <p:cNvSpPr/>
              <p:nvPr/>
            </p:nvSpPr>
            <p:spPr>
              <a:xfrm>
                <a:off x="3332461" y="8502098"/>
                <a:ext cx="300607" cy="360009"/>
              </a:xfrm>
              <a:custGeom>
                <a:avLst/>
                <a:gdLst>
                  <a:gd name="connsiteX0" fmla="*/ 299739 w 300607"/>
                  <a:gd name="connsiteY0" fmla="*/ 552 h 360009"/>
                  <a:gd name="connsiteX1" fmla="*/ 156864 w 300607"/>
                  <a:gd name="connsiteY1" fmla="*/ 197402 h 360009"/>
                  <a:gd name="connsiteX2" fmla="*/ 198139 w 300607"/>
                  <a:gd name="connsiteY2" fmla="*/ 175177 h 360009"/>
                  <a:gd name="connsiteX3" fmla="*/ 93364 w 300607"/>
                  <a:gd name="connsiteY3" fmla="*/ 273602 h 360009"/>
                  <a:gd name="connsiteX4" fmla="*/ 1289 w 300607"/>
                  <a:gd name="connsiteY4" fmla="*/ 359327 h 360009"/>
                  <a:gd name="connsiteX5" fmla="*/ 42564 w 300607"/>
                  <a:gd name="connsiteY5" fmla="*/ 311702 h 360009"/>
                  <a:gd name="connsiteX6" fmla="*/ 87014 w 300607"/>
                  <a:gd name="connsiteY6" fmla="*/ 273602 h 360009"/>
                  <a:gd name="connsiteX7" fmla="*/ 153689 w 300607"/>
                  <a:gd name="connsiteY7" fmla="*/ 175177 h 360009"/>
                  <a:gd name="connsiteX8" fmla="*/ 109239 w 300607"/>
                  <a:gd name="connsiteY8" fmla="*/ 251377 h 360009"/>
                  <a:gd name="connsiteX9" fmla="*/ 160039 w 300607"/>
                  <a:gd name="connsiteY9" fmla="*/ 210102 h 360009"/>
                  <a:gd name="connsiteX10" fmla="*/ 147339 w 300607"/>
                  <a:gd name="connsiteY10" fmla="*/ 225977 h 360009"/>
                  <a:gd name="connsiteX11" fmla="*/ 214014 w 300607"/>
                  <a:gd name="connsiteY11" fmla="*/ 140252 h 360009"/>
                  <a:gd name="connsiteX12" fmla="*/ 299739 w 300607"/>
                  <a:gd name="connsiteY12" fmla="*/ 552 h 360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0607" h="360009">
                    <a:moveTo>
                      <a:pt x="299739" y="552"/>
                    </a:moveTo>
                    <a:cubicBezTo>
                      <a:pt x="290214" y="10077"/>
                      <a:pt x="173797" y="168298"/>
                      <a:pt x="156864" y="197402"/>
                    </a:cubicBezTo>
                    <a:cubicBezTo>
                      <a:pt x="139931" y="226506"/>
                      <a:pt x="208722" y="162477"/>
                      <a:pt x="198139" y="175177"/>
                    </a:cubicBezTo>
                    <a:cubicBezTo>
                      <a:pt x="187556" y="187877"/>
                      <a:pt x="93364" y="273602"/>
                      <a:pt x="93364" y="273602"/>
                    </a:cubicBezTo>
                    <a:cubicBezTo>
                      <a:pt x="60556" y="304294"/>
                      <a:pt x="9756" y="352977"/>
                      <a:pt x="1289" y="359327"/>
                    </a:cubicBezTo>
                    <a:cubicBezTo>
                      <a:pt x="-7178" y="365677"/>
                      <a:pt x="28277" y="325989"/>
                      <a:pt x="42564" y="311702"/>
                    </a:cubicBezTo>
                    <a:cubicBezTo>
                      <a:pt x="56851" y="297415"/>
                      <a:pt x="68493" y="296356"/>
                      <a:pt x="87014" y="273602"/>
                    </a:cubicBezTo>
                    <a:cubicBezTo>
                      <a:pt x="105535" y="250848"/>
                      <a:pt x="149985" y="178881"/>
                      <a:pt x="153689" y="175177"/>
                    </a:cubicBezTo>
                    <a:cubicBezTo>
                      <a:pt x="157393" y="171473"/>
                      <a:pt x="108181" y="245556"/>
                      <a:pt x="109239" y="251377"/>
                    </a:cubicBezTo>
                    <a:cubicBezTo>
                      <a:pt x="110297" y="257198"/>
                      <a:pt x="160039" y="210102"/>
                      <a:pt x="160039" y="210102"/>
                    </a:cubicBezTo>
                    <a:cubicBezTo>
                      <a:pt x="166389" y="205869"/>
                      <a:pt x="147339" y="225977"/>
                      <a:pt x="147339" y="225977"/>
                    </a:cubicBezTo>
                    <a:cubicBezTo>
                      <a:pt x="156335" y="214335"/>
                      <a:pt x="190201" y="173060"/>
                      <a:pt x="214014" y="140252"/>
                    </a:cubicBezTo>
                    <a:cubicBezTo>
                      <a:pt x="237827" y="107444"/>
                      <a:pt x="309264" y="-8973"/>
                      <a:pt x="299739" y="5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7" name="フリーフォーム 846">
                <a:extLst>
                  <a:ext uri="{FF2B5EF4-FFF2-40B4-BE49-F238E27FC236}">
                    <a16:creationId xmlns:a16="http://schemas.microsoft.com/office/drawing/2014/main" id="{3CF39825-E6D8-35D5-F18E-22C4EC3F3699}"/>
                  </a:ext>
                </a:extLst>
              </p:cNvPr>
              <p:cNvSpPr/>
              <p:nvPr/>
            </p:nvSpPr>
            <p:spPr>
              <a:xfrm>
                <a:off x="3233385" y="8488884"/>
                <a:ext cx="247849" cy="360296"/>
              </a:xfrm>
              <a:custGeom>
                <a:avLst/>
                <a:gdLst>
                  <a:gd name="connsiteX0" fmla="*/ 246415 w 247849"/>
                  <a:gd name="connsiteY0" fmla="*/ 1066 h 360296"/>
                  <a:gd name="connsiteX1" fmla="*/ 74965 w 247849"/>
                  <a:gd name="connsiteY1" fmla="*/ 242366 h 360296"/>
                  <a:gd name="connsiteX2" fmla="*/ 84490 w 247849"/>
                  <a:gd name="connsiteY2" fmla="*/ 226491 h 360296"/>
                  <a:gd name="connsiteX3" fmla="*/ 1940 w 247849"/>
                  <a:gd name="connsiteY3" fmla="*/ 340791 h 360296"/>
                  <a:gd name="connsiteX4" fmla="*/ 24165 w 247849"/>
                  <a:gd name="connsiteY4" fmla="*/ 324916 h 360296"/>
                  <a:gd name="connsiteX5" fmla="*/ 11465 w 247849"/>
                  <a:gd name="connsiteY5" fmla="*/ 324916 h 360296"/>
                  <a:gd name="connsiteX6" fmla="*/ 125765 w 247849"/>
                  <a:gd name="connsiteY6" fmla="*/ 359841 h 360296"/>
                  <a:gd name="connsiteX7" fmla="*/ 71790 w 247849"/>
                  <a:gd name="connsiteY7" fmla="*/ 343966 h 360296"/>
                  <a:gd name="connsiteX8" fmla="*/ 40040 w 247849"/>
                  <a:gd name="connsiteY8" fmla="*/ 331266 h 360296"/>
                  <a:gd name="connsiteX9" fmla="*/ 78140 w 247849"/>
                  <a:gd name="connsiteY9" fmla="*/ 248716 h 360296"/>
                  <a:gd name="connsiteX10" fmla="*/ 40040 w 247849"/>
                  <a:gd name="connsiteY10" fmla="*/ 296341 h 360296"/>
                  <a:gd name="connsiteX11" fmla="*/ 78140 w 247849"/>
                  <a:gd name="connsiteY11" fmla="*/ 242366 h 360296"/>
                  <a:gd name="connsiteX12" fmla="*/ 154340 w 247849"/>
                  <a:gd name="connsiteY12" fmla="*/ 156641 h 360296"/>
                  <a:gd name="connsiteX13" fmla="*/ 246415 w 247849"/>
                  <a:gd name="connsiteY13" fmla="*/ 1066 h 360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47849" h="360296">
                    <a:moveTo>
                      <a:pt x="246415" y="1066"/>
                    </a:moveTo>
                    <a:cubicBezTo>
                      <a:pt x="233186" y="15354"/>
                      <a:pt x="74965" y="242366"/>
                      <a:pt x="74965" y="242366"/>
                    </a:cubicBezTo>
                    <a:cubicBezTo>
                      <a:pt x="47977" y="279937"/>
                      <a:pt x="96661" y="210087"/>
                      <a:pt x="84490" y="226491"/>
                    </a:cubicBezTo>
                    <a:cubicBezTo>
                      <a:pt x="72319" y="242895"/>
                      <a:pt x="1940" y="340791"/>
                      <a:pt x="1940" y="340791"/>
                    </a:cubicBezTo>
                    <a:cubicBezTo>
                      <a:pt x="-8114" y="357195"/>
                      <a:pt x="24165" y="324916"/>
                      <a:pt x="24165" y="324916"/>
                    </a:cubicBezTo>
                    <a:cubicBezTo>
                      <a:pt x="25752" y="322270"/>
                      <a:pt x="-5468" y="319095"/>
                      <a:pt x="11465" y="324916"/>
                    </a:cubicBezTo>
                    <a:cubicBezTo>
                      <a:pt x="28398" y="330737"/>
                      <a:pt x="115711" y="356666"/>
                      <a:pt x="125765" y="359841"/>
                    </a:cubicBezTo>
                    <a:cubicBezTo>
                      <a:pt x="135819" y="363016"/>
                      <a:pt x="86078" y="348729"/>
                      <a:pt x="71790" y="343966"/>
                    </a:cubicBezTo>
                    <a:cubicBezTo>
                      <a:pt x="57502" y="339203"/>
                      <a:pt x="38982" y="347141"/>
                      <a:pt x="40040" y="331266"/>
                    </a:cubicBezTo>
                    <a:cubicBezTo>
                      <a:pt x="41098" y="315391"/>
                      <a:pt x="78140" y="254537"/>
                      <a:pt x="78140" y="248716"/>
                    </a:cubicBezTo>
                    <a:cubicBezTo>
                      <a:pt x="78140" y="242895"/>
                      <a:pt x="40040" y="297399"/>
                      <a:pt x="40040" y="296341"/>
                    </a:cubicBezTo>
                    <a:cubicBezTo>
                      <a:pt x="40040" y="295283"/>
                      <a:pt x="59090" y="265649"/>
                      <a:pt x="78140" y="242366"/>
                    </a:cubicBezTo>
                    <a:cubicBezTo>
                      <a:pt x="97190" y="219083"/>
                      <a:pt x="131057" y="193154"/>
                      <a:pt x="154340" y="156641"/>
                    </a:cubicBezTo>
                    <a:cubicBezTo>
                      <a:pt x="177623" y="120129"/>
                      <a:pt x="259644" y="-13222"/>
                      <a:pt x="246415" y="10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8" name="フリーフォーム 847">
                <a:extLst>
                  <a:ext uri="{FF2B5EF4-FFF2-40B4-BE49-F238E27FC236}">
                    <a16:creationId xmlns:a16="http://schemas.microsoft.com/office/drawing/2014/main" id="{32A97E52-4BEE-976C-ACAA-ABE5D7A5DED4}"/>
                  </a:ext>
                </a:extLst>
              </p:cNvPr>
              <p:cNvSpPr/>
              <p:nvPr/>
            </p:nvSpPr>
            <p:spPr>
              <a:xfrm>
                <a:off x="2590308" y="8505441"/>
                <a:ext cx="810181" cy="633601"/>
              </a:xfrm>
              <a:custGeom>
                <a:avLst/>
                <a:gdLst>
                  <a:gd name="connsiteX0" fmla="*/ 810117 w 810181"/>
                  <a:gd name="connsiteY0" fmla="*/ 384 h 633601"/>
                  <a:gd name="connsiteX1" fmla="*/ 664067 w 810181"/>
                  <a:gd name="connsiteY1" fmla="*/ 213109 h 633601"/>
                  <a:gd name="connsiteX2" fmla="*/ 679942 w 810181"/>
                  <a:gd name="connsiteY2" fmla="*/ 197234 h 633601"/>
                  <a:gd name="connsiteX3" fmla="*/ 591042 w 810181"/>
                  <a:gd name="connsiteY3" fmla="*/ 324234 h 633601"/>
                  <a:gd name="connsiteX4" fmla="*/ 473567 w 810181"/>
                  <a:gd name="connsiteY4" fmla="*/ 409959 h 633601"/>
                  <a:gd name="connsiteX5" fmla="*/ 524367 w 810181"/>
                  <a:gd name="connsiteY5" fmla="*/ 384559 h 633601"/>
                  <a:gd name="connsiteX6" fmla="*/ 337042 w 810181"/>
                  <a:gd name="connsiteY6" fmla="*/ 495684 h 633601"/>
                  <a:gd name="connsiteX7" fmla="*/ 130667 w 810181"/>
                  <a:gd name="connsiteY7" fmla="*/ 575059 h 633601"/>
                  <a:gd name="connsiteX8" fmla="*/ 197342 w 810181"/>
                  <a:gd name="connsiteY8" fmla="*/ 552834 h 633601"/>
                  <a:gd name="connsiteX9" fmla="*/ 76692 w 810181"/>
                  <a:gd name="connsiteY9" fmla="*/ 590934 h 633601"/>
                  <a:gd name="connsiteX10" fmla="*/ 3667 w 810181"/>
                  <a:gd name="connsiteY10" fmla="*/ 632209 h 633601"/>
                  <a:gd name="connsiteX11" fmla="*/ 190992 w 810181"/>
                  <a:gd name="connsiteY11" fmla="*/ 536959 h 633601"/>
                  <a:gd name="connsiteX12" fmla="*/ 356092 w 810181"/>
                  <a:gd name="connsiteY12" fmla="*/ 476634 h 633601"/>
                  <a:gd name="connsiteX13" fmla="*/ 591042 w 810181"/>
                  <a:gd name="connsiteY13" fmla="*/ 314709 h 633601"/>
                  <a:gd name="connsiteX14" fmla="*/ 667242 w 810181"/>
                  <a:gd name="connsiteY14" fmla="*/ 209934 h 633601"/>
                  <a:gd name="connsiteX15" fmla="*/ 689467 w 810181"/>
                  <a:gd name="connsiteY15" fmla="*/ 146434 h 633601"/>
                  <a:gd name="connsiteX16" fmla="*/ 705342 w 810181"/>
                  <a:gd name="connsiteY16" fmla="*/ 130559 h 633601"/>
                  <a:gd name="connsiteX17" fmla="*/ 683117 w 810181"/>
                  <a:gd name="connsiteY17" fmla="*/ 159134 h 633601"/>
                  <a:gd name="connsiteX18" fmla="*/ 810117 w 810181"/>
                  <a:gd name="connsiteY18" fmla="*/ 384 h 63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810181" h="633601">
                    <a:moveTo>
                      <a:pt x="810117" y="384"/>
                    </a:moveTo>
                    <a:cubicBezTo>
                      <a:pt x="806942" y="9380"/>
                      <a:pt x="685763" y="180301"/>
                      <a:pt x="664067" y="213109"/>
                    </a:cubicBezTo>
                    <a:cubicBezTo>
                      <a:pt x="642371" y="245917"/>
                      <a:pt x="692113" y="178713"/>
                      <a:pt x="679942" y="197234"/>
                    </a:cubicBezTo>
                    <a:cubicBezTo>
                      <a:pt x="667771" y="215755"/>
                      <a:pt x="625438" y="288780"/>
                      <a:pt x="591042" y="324234"/>
                    </a:cubicBezTo>
                    <a:cubicBezTo>
                      <a:pt x="556646" y="359688"/>
                      <a:pt x="484679" y="399905"/>
                      <a:pt x="473567" y="409959"/>
                    </a:cubicBezTo>
                    <a:cubicBezTo>
                      <a:pt x="462455" y="420013"/>
                      <a:pt x="547121" y="370272"/>
                      <a:pt x="524367" y="384559"/>
                    </a:cubicBezTo>
                    <a:cubicBezTo>
                      <a:pt x="501613" y="398847"/>
                      <a:pt x="402659" y="463934"/>
                      <a:pt x="337042" y="495684"/>
                    </a:cubicBezTo>
                    <a:cubicBezTo>
                      <a:pt x="271425" y="527434"/>
                      <a:pt x="153950" y="565534"/>
                      <a:pt x="130667" y="575059"/>
                    </a:cubicBezTo>
                    <a:cubicBezTo>
                      <a:pt x="107384" y="584584"/>
                      <a:pt x="206338" y="550188"/>
                      <a:pt x="197342" y="552834"/>
                    </a:cubicBezTo>
                    <a:cubicBezTo>
                      <a:pt x="188346" y="555480"/>
                      <a:pt x="108971" y="577705"/>
                      <a:pt x="76692" y="590934"/>
                    </a:cubicBezTo>
                    <a:cubicBezTo>
                      <a:pt x="44413" y="604163"/>
                      <a:pt x="-15383" y="641205"/>
                      <a:pt x="3667" y="632209"/>
                    </a:cubicBezTo>
                    <a:cubicBezTo>
                      <a:pt x="22717" y="623213"/>
                      <a:pt x="132254" y="562888"/>
                      <a:pt x="190992" y="536959"/>
                    </a:cubicBezTo>
                    <a:cubicBezTo>
                      <a:pt x="249729" y="511030"/>
                      <a:pt x="289417" y="513676"/>
                      <a:pt x="356092" y="476634"/>
                    </a:cubicBezTo>
                    <a:cubicBezTo>
                      <a:pt x="422767" y="439592"/>
                      <a:pt x="539184" y="359159"/>
                      <a:pt x="591042" y="314709"/>
                    </a:cubicBezTo>
                    <a:cubicBezTo>
                      <a:pt x="642900" y="270259"/>
                      <a:pt x="650838" y="237980"/>
                      <a:pt x="667242" y="209934"/>
                    </a:cubicBezTo>
                    <a:cubicBezTo>
                      <a:pt x="683646" y="181888"/>
                      <a:pt x="683117" y="159663"/>
                      <a:pt x="689467" y="146434"/>
                    </a:cubicBezTo>
                    <a:cubicBezTo>
                      <a:pt x="695817" y="133205"/>
                      <a:pt x="706400" y="128442"/>
                      <a:pt x="705342" y="130559"/>
                    </a:cubicBezTo>
                    <a:cubicBezTo>
                      <a:pt x="704284" y="132676"/>
                      <a:pt x="667771" y="175009"/>
                      <a:pt x="683117" y="159134"/>
                    </a:cubicBezTo>
                    <a:cubicBezTo>
                      <a:pt x="698463" y="143259"/>
                      <a:pt x="813292" y="-8612"/>
                      <a:pt x="810117" y="3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9" name="フリーフォーム 848">
                <a:extLst>
                  <a:ext uri="{FF2B5EF4-FFF2-40B4-BE49-F238E27FC236}">
                    <a16:creationId xmlns:a16="http://schemas.microsoft.com/office/drawing/2014/main" id="{62B4B2A6-1F64-2E4A-02B0-50EEA1C351F8}"/>
                  </a:ext>
                </a:extLst>
              </p:cNvPr>
              <p:cNvSpPr/>
              <p:nvPr/>
            </p:nvSpPr>
            <p:spPr>
              <a:xfrm>
                <a:off x="2579139" y="8521569"/>
                <a:ext cx="846883" cy="629869"/>
              </a:xfrm>
              <a:custGeom>
                <a:avLst/>
                <a:gdLst>
                  <a:gd name="connsiteX0" fmla="*/ 846686 w 846883"/>
                  <a:gd name="connsiteY0" fmla="*/ 131 h 629869"/>
                  <a:gd name="connsiteX1" fmla="*/ 706986 w 846883"/>
                  <a:gd name="connsiteY1" fmla="*/ 165231 h 629869"/>
                  <a:gd name="connsiteX2" fmla="*/ 732386 w 846883"/>
                  <a:gd name="connsiteY2" fmla="*/ 155706 h 629869"/>
                  <a:gd name="connsiteX3" fmla="*/ 624436 w 846883"/>
                  <a:gd name="connsiteY3" fmla="*/ 289056 h 629869"/>
                  <a:gd name="connsiteX4" fmla="*/ 389486 w 846883"/>
                  <a:gd name="connsiteY4" fmla="*/ 466856 h 629869"/>
                  <a:gd name="connsiteX5" fmla="*/ 430761 w 846883"/>
                  <a:gd name="connsiteY5" fmla="*/ 450981 h 629869"/>
                  <a:gd name="connsiteX6" fmla="*/ 167236 w 846883"/>
                  <a:gd name="connsiteY6" fmla="*/ 574806 h 629869"/>
                  <a:gd name="connsiteX7" fmla="*/ 2136 w 846883"/>
                  <a:gd name="connsiteY7" fmla="*/ 628781 h 629869"/>
                  <a:gd name="connsiteX8" fmla="*/ 281536 w 846883"/>
                  <a:gd name="connsiteY8" fmla="*/ 530356 h 629869"/>
                  <a:gd name="connsiteX9" fmla="*/ 411711 w 846883"/>
                  <a:gd name="connsiteY9" fmla="*/ 482731 h 629869"/>
                  <a:gd name="connsiteX10" fmla="*/ 478386 w 846883"/>
                  <a:gd name="connsiteY10" fmla="*/ 416056 h 629869"/>
                  <a:gd name="connsiteX11" fmla="*/ 424411 w 846883"/>
                  <a:gd name="connsiteY11" fmla="*/ 447806 h 629869"/>
                  <a:gd name="connsiteX12" fmla="*/ 611736 w 846883"/>
                  <a:gd name="connsiteY12" fmla="*/ 308106 h 629869"/>
                  <a:gd name="connsiteX13" fmla="*/ 703811 w 846883"/>
                  <a:gd name="connsiteY13" fmla="*/ 187456 h 629869"/>
                  <a:gd name="connsiteX14" fmla="*/ 700636 w 846883"/>
                  <a:gd name="connsiteY14" fmla="*/ 200156 h 629869"/>
                  <a:gd name="connsiteX15" fmla="*/ 783186 w 846883"/>
                  <a:gd name="connsiteY15" fmla="*/ 111256 h 629869"/>
                  <a:gd name="connsiteX16" fmla="*/ 738736 w 846883"/>
                  <a:gd name="connsiteY16" fmla="*/ 136656 h 629869"/>
                  <a:gd name="connsiteX17" fmla="*/ 846686 w 846883"/>
                  <a:gd name="connsiteY17" fmla="*/ 131 h 629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46883" h="629869">
                    <a:moveTo>
                      <a:pt x="846686" y="131"/>
                    </a:moveTo>
                    <a:cubicBezTo>
                      <a:pt x="841394" y="4894"/>
                      <a:pt x="726036" y="139302"/>
                      <a:pt x="706986" y="165231"/>
                    </a:cubicBezTo>
                    <a:cubicBezTo>
                      <a:pt x="687936" y="191160"/>
                      <a:pt x="746144" y="135068"/>
                      <a:pt x="732386" y="155706"/>
                    </a:cubicBezTo>
                    <a:cubicBezTo>
                      <a:pt x="718628" y="176344"/>
                      <a:pt x="681586" y="237198"/>
                      <a:pt x="624436" y="289056"/>
                    </a:cubicBezTo>
                    <a:cubicBezTo>
                      <a:pt x="567286" y="340914"/>
                      <a:pt x="421765" y="439869"/>
                      <a:pt x="389486" y="466856"/>
                    </a:cubicBezTo>
                    <a:cubicBezTo>
                      <a:pt x="357207" y="493843"/>
                      <a:pt x="467803" y="432989"/>
                      <a:pt x="430761" y="450981"/>
                    </a:cubicBezTo>
                    <a:cubicBezTo>
                      <a:pt x="393719" y="468973"/>
                      <a:pt x="238673" y="545173"/>
                      <a:pt x="167236" y="574806"/>
                    </a:cubicBezTo>
                    <a:cubicBezTo>
                      <a:pt x="95799" y="604439"/>
                      <a:pt x="-16914" y="636189"/>
                      <a:pt x="2136" y="628781"/>
                    </a:cubicBezTo>
                    <a:cubicBezTo>
                      <a:pt x="21186" y="621373"/>
                      <a:pt x="281536" y="530356"/>
                      <a:pt x="281536" y="530356"/>
                    </a:cubicBezTo>
                    <a:cubicBezTo>
                      <a:pt x="349798" y="506014"/>
                      <a:pt x="378903" y="501781"/>
                      <a:pt x="411711" y="482731"/>
                    </a:cubicBezTo>
                    <a:cubicBezTo>
                      <a:pt x="444519" y="463681"/>
                      <a:pt x="476269" y="421877"/>
                      <a:pt x="478386" y="416056"/>
                    </a:cubicBezTo>
                    <a:cubicBezTo>
                      <a:pt x="480503" y="410235"/>
                      <a:pt x="402186" y="465798"/>
                      <a:pt x="424411" y="447806"/>
                    </a:cubicBezTo>
                    <a:cubicBezTo>
                      <a:pt x="446636" y="429814"/>
                      <a:pt x="565169" y="351498"/>
                      <a:pt x="611736" y="308106"/>
                    </a:cubicBezTo>
                    <a:cubicBezTo>
                      <a:pt x="658303" y="264714"/>
                      <a:pt x="703811" y="187456"/>
                      <a:pt x="703811" y="187456"/>
                    </a:cubicBezTo>
                    <a:cubicBezTo>
                      <a:pt x="718628" y="169464"/>
                      <a:pt x="687407" y="212856"/>
                      <a:pt x="700636" y="200156"/>
                    </a:cubicBezTo>
                    <a:cubicBezTo>
                      <a:pt x="713865" y="187456"/>
                      <a:pt x="776836" y="121839"/>
                      <a:pt x="783186" y="111256"/>
                    </a:cubicBezTo>
                    <a:cubicBezTo>
                      <a:pt x="789536" y="100673"/>
                      <a:pt x="728153" y="151473"/>
                      <a:pt x="738736" y="136656"/>
                    </a:cubicBezTo>
                    <a:cubicBezTo>
                      <a:pt x="749319" y="121839"/>
                      <a:pt x="851978" y="-4632"/>
                      <a:pt x="846686" y="1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0" name="フリーフォーム 849">
                <a:extLst>
                  <a:ext uri="{FF2B5EF4-FFF2-40B4-BE49-F238E27FC236}">
                    <a16:creationId xmlns:a16="http://schemas.microsoft.com/office/drawing/2014/main" id="{8B07FBA0-3420-44F7-1646-EB1211F7E10B}"/>
                  </a:ext>
                </a:extLst>
              </p:cNvPr>
              <p:cNvSpPr/>
              <p:nvPr/>
            </p:nvSpPr>
            <p:spPr>
              <a:xfrm>
                <a:off x="3125587" y="8810625"/>
                <a:ext cx="205253" cy="359533"/>
              </a:xfrm>
              <a:custGeom>
                <a:avLst/>
                <a:gdLst>
                  <a:gd name="connsiteX0" fmla="*/ 27188 w 205253"/>
                  <a:gd name="connsiteY0" fmla="*/ 0 h 359533"/>
                  <a:gd name="connsiteX1" fmla="*/ 122438 w 205253"/>
                  <a:gd name="connsiteY1" fmla="*/ 41275 h 359533"/>
                  <a:gd name="connsiteX2" fmla="*/ 204988 w 205253"/>
                  <a:gd name="connsiteY2" fmla="*/ 50800 h 359533"/>
                  <a:gd name="connsiteX3" fmla="*/ 147838 w 205253"/>
                  <a:gd name="connsiteY3" fmla="*/ 95250 h 359533"/>
                  <a:gd name="connsiteX4" fmla="*/ 122438 w 205253"/>
                  <a:gd name="connsiteY4" fmla="*/ 136525 h 359533"/>
                  <a:gd name="connsiteX5" fmla="*/ 24013 w 205253"/>
                  <a:gd name="connsiteY5" fmla="*/ 193675 h 359533"/>
                  <a:gd name="connsiteX6" fmla="*/ 62113 w 205253"/>
                  <a:gd name="connsiteY6" fmla="*/ 171450 h 359533"/>
                  <a:gd name="connsiteX7" fmla="*/ 17663 w 205253"/>
                  <a:gd name="connsiteY7" fmla="*/ 244475 h 359533"/>
                  <a:gd name="connsiteX8" fmla="*/ 11313 w 205253"/>
                  <a:gd name="connsiteY8" fmla="*/ 285750 h 359533"/>
                  <a:gd name="connsiteX9" fmla="*/ 1788 w 205253"/>
                  <a:gd name="connsiteY9" fmla="*/ 358775 h 359533"/>
                  <a:gd name="connsiteX10" fmla="*/ 4963 w 205253"/>
                  <a:gd name="connsiteY10" fmla="*/ 314325 h 359533"/>
                  <a:gd name="connsiteX11" fmla="*/ 49413 w 205253"/>
                  <a:gd name="connsiteY11" fmla="*/ 171450 h 359533"/>
                  <a:gd name="connsiteX12" fmla="*/ 58938 w 205253"/>
                  <a:gd name="connsiteY12" fmla="*/ 180975 h 359533"/>
                  <a:gd name="connsiteX13" fmla="*/ 151013 w 205253"/>
                  <a:gd name="connsiteY13" fmla="*/ 85725 h 359533"/>
                  <a:gd name="connsiteX14" fmla="*/ 122438 w 205253"/>
                  <a:gd name="connsiteY14" fmla="*/ 111125 h 359533"/>
                  <a:gd name="connsiteX15" fmla="*/ 170063 w 205253"/>
                  <a:gd name="connsiteY15" fmla="*/ 73025 h 359533"/>
                  <a:gd name="connsiteX16" fmla="*/ 84338 w 205253"/>
                  <a:gd name="connsiteY16" fmla="*/ 50800 h 359533"/>
                  <a:gd name="connsiteX17" fmla="*/ 189113 w 205253"/>
                  <a:gd name="connsiteY17" fmla="*/ 63500 h 359533"/>
                  <a:gd name="connsiteX18" fmla="*/ 151013 w 205253"/>
                  <a:gd name="connsiteY18" fmla="*/ 50800 h 359533"/>
                  <a:gd name="connsiteX19" fmla="*/ 27188 w 205253"/>
                  <a:gd name="connsiteY19" fmla="*/ 0 h 359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05253" h="359533">
                    <a:moveTo>
                      <a:pt x="27188" y="0"/>
                    </a:moveTo>
                    <a:cubicBezTo>
                      <a:pt x="59996" y="16404"/>
                      <a:pt x="92805" y="32808"/>
                      <a:pt x="122438" y="41275"/>
                    </a:cubicBezTo>
                    <a:cubicBezTo>
                      <a:pt x="152071" y="49742"/>
                      <a:pt x="200755" y="41804"/>
                      <a:pt x="204988" y="50800"/>
                    </a:cubicBezTo>
                    <a:cubicBezTo>
                      <a:pt x="209221" y="59796"/>
                      <a:pt x="161596" y="80962"/>
                      <a:pt x="147838" y="95250"/>
                    </a:cubicBezTo>
                    <a:cubicBezTo>
                      <a:pt x="134080" y="109538"/>
                      <a:pt x="143075" y="120121"/>
                      <a:pt x="122438" y="136525"/>
                    </a:cubicBezTo>
                    <a:cubicBezTo>
                      <a:pt x="101801" y="152929"/>
                      <a:pt x="24013" y="193675"/>
                      <a:pt x="24013" y="193675"/>
                    </a:cubicBezTo>
                    <a:cubicBezTo>
                      <a:pt x="13959" y="199496"/>
                      <a:pt x="63171" y="162983"/>
                      <a:pt x="62113" y="171450"/>
                    </a:cubicBezTo>
                    <a:cubicBezTo>
                      <a:pt x="61055" y="179917"/>
                      <a:pt x="26130" y="225425"/>
                      <a:pt x="17663" y="244475"/>
                    </a:cubicBezTo>
                    <a:cubicBezTo>
                      <a:pt x="9196" y="263525"/>
                      <a:pt x="13959" y="266700"/>
                      <a:pt x="11313" y="285750"/>
                    </a:cubicBezTo>
                    <a:cubicBezTo>
                      <a:pt x="8667" y="304800"/>
                      <a:pt x="2846" y="354013"/>
                      <a:pt x="1788" y="358775"/>
                    </a:cubicBezTo>
                    <a:cubicBezTo>
                      <a:pt x="730" y="363537"/>
                      <a:pt x="-2974" y="345546"/>
                      <a:pt x="4963" y="314325"/>
                    </a:cubicBezTo>
                    <a:cubicBezTo>
                      <a:pt x="12900" y="283104"/>
                      <a:pt x="40417" y="193675"/>
                      <a:pt x="49413" y="171450"/>
                    </a:cubicBezTo>
                    <a:cubicBezTo>
                      <a:pt x="58409" y="149225"/>
                      <a:pt x="42005" y="195262"/>
                      <a:pt x="58938" y="180975"/>
                    </a:cubicBezTo>
                    <a:cubicBezTo>
                      <a:pt x="75871" y="166688"/>
                      <a:pt x="140430" y="97367"/>
                      <a:pt x="151013" y="85725"/>
                    </a:cubicBezTo>
                    <a:cubicBezTo>
                      <a:pt x="161596" y="74083"/>
                      <a:pt x="119263" y="113242"/>
                      <a:pt x="122438" y="111125"/>
                    </a:cubicBezTo>
                    <a:cubicBezTo>
                      <a:pt x="125613" y="109008"/>
                      <a:pt x="176413" y="83079"/>
                      <a:pt x="170063" y="73025"/>
                    </a:cubicBezTo>
                    <a:cubicBezTo>
                      <a:pt x="163713" y="62971"/>
                      <a:pt x="81163" y="52387"/>
                      <a:pt x="84338" y="50800"/>
                    </a:cubicBezTo>
                    <a:cubicBezTo>
                      <a:pt x="87513" y="49213"/>
                      <a:pt x="178001" y="63500"/>
                      <a:pt x="189113" y="63500"/>
                    </a:cubicBezTo>
                    <a:cubicBezTo>
                      <a:pt x="200225" y="63500"/>
                      <a:pt x="151013" y="50800"/>
                      <a:pt x="151013" y="50800"/>
                    </a:cubicBezTo>
                    <a:lnTo>
                      <a:pt x="2718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1" name="フリーフォーム 850">
                <a:extLst>
                  <a:ext uri="{FF2B5EF4-FFF2-40B4-BE49-F238E27FC236}">
                    <a16:creationId xmlns:a16="http://schemas.microsoft.com/office/drawing/2014/main" id="{F1DF0B58-3AFB-6497-BAB5-31BC7BEC540D}"/>
                  </a:ext>
                </a:extLst>
              </p:cNvPr>
              <p:cNvSpPr/>
              <p:nvPr/>
            </p:nvSpPr>
            <p:spPr>
              <a:xfrm>
                <a:off x="2299719" y="8512083"/>
                <a:ext cx="854286" cy="937779"/>
              </a:xfrm>
              <a:custGeom>
                <a:avLst/>
                <a:gdLst>
                  <a:gd name="connsiteX0" fmla="*/ 849881 w 854286"/>
                  <a:gd name="connsiteY0" fmla="*/ 3267 h 937779"/>
                  <a:gd name="connsiteX1" fmla="*/ 637156 w 854286"/>
                  <a:gd name="connsiteY1" fmla="*/ 241392 h 937779"/>
                  <a:gd name="connsiteX2" fmla="*/ 662556 w 854286"/>
                  <a:gd name="connsiteY2" fmla="*/ 228692 h 937779"/>
                  <a:gd name="connsiteX3" fmla="*/ 526031 w 854286"/>
                  <a:gd name="connsiteY3" fmla="*/ 358867 h 937779"/>
                  <a:gd name="connsiteX4" fmla="*/ 341881 w 854286"/>
                  <a:gd name="connsiteY4" fmla="*/ 552542 h 937779"/>
                  <a:gd name="connsiteX5" fmla="*/ 246631 w 854286"/>
                  <a:gd name="connsiteY5" fmla="*/ 666842 h 937779"/>
                  <a:gd name="connsiteX6" fmla="*/ 5331 w 854286"/>
                  <a:gd name="connsiteY6" fmla="*/ 930367 h 937779"/>
                  <a:gd name="connsiteX7" fmla="*/ 110106 w 854286"/>
                  <a:gd name="connsiteY7" fmla="*/ 825592 h 937779"/>
                  <a:gd name="connsiteX8" fmla="*/ 453006 w 854286"/>
                  <a:gd name="connsiteY8" fmla="*/ 422367 h 937779"/>
                  <a:gd name="connsiteX9" fmla="*/ 675256 w 854286"/>
                  <a:gd name="connsiteY9" fmla="*/ 203292 h 937779"/>
                  <a:gd name="connsiteX10" fmla="*/ 773681 w 854286"/>
                  <a:gd name="connsiteY10" fmla="*/ 108042 h 937779"/>
                  <a:gd name="connsiteX11" fmla="*/ 849881 w 854286"/>
                  <a:gd name="connsiteY11" fmla="*/ 3267 h 937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854286" h="937779">
                    <a:moveTo>
                      <a:pt x="849881" y="3267"/>
                    </a:moveTo>
                    <a:cubicBezTo>
                      <a:pt x="827127" y="25492"/>
                      <a:pt x="668377" y="203821"/>
                      <a:pt x="637156" y="241392"/>
                    </a:cubicBezTo>
                    <a:cubicBezTo>
                      <a:pt x="605935" y="278963"/>
                      <a:pt x="681077" y="209113"/>
                      <a:pt x="662556" y="228692"/>
                    </a:cubicBezTo>
                    <a:cubicBezTo>
                      <a:pt x="644035" y="248271"/>
                      <a:pt x="579477" y="304892"/>
                      <a:pt x="526031" y="358867"/>
                    </a:cubicBezTo>
                    <a:cubicBezTo>
                      <a:pt x="472585" y="412842"/>
                      <a:pt x="388448" y="501213"/>
                      <a:pt x="341881" y="552542"/>
                    </a:cubicBezTo>
                    <a:cubicBezTo>
                      <a:pt x="295314" y="603871"/>
                      <a:pt x="302723" y="603871"/>
                      <a:pt x="246631" y="666842"/>
                    </a:cubicBezTo>
                    <a:cubicBezTo>
                      <a:pt x="190539" y="729813"/>
                      <a:pt x="28085" y="903909"/>
                      <a:pt x="5331" y="930367"/>
                    </a:cubicBezTo>
                    <a:cubicBezTo>
                      <a:pt x="-17423" y="956825"/>
                      <a:pt x="35494" y="910259"/>
                      <a:pt x="110106" y="825592"/>
                    </a:cubicBezTo>
                    <a:cubicBezTo>
                      <a:pt x="184718" y="740925"/>
                      <a:pt x="358814" y="526084"/>
                      <a:pt x="453006" y="422367"/>
                    </a:cubicBezTo>
                    <a:cubicBezTo>
                      <a:pt x="547198" y="318650"/>
                      <a:pt x="621810" y="255679"/>
                      <a:pt x="675256" y="203292"/>
                    </a:cubicBezTo>
                    <a:cubicBezTo>
                      <a:pt x="728702" y="150905"/>
                      <a:pt x="746164" y="137675"/>
                      <a:pt x="773681" y="108042"/>
                    </a:cubicBezTo>
                    <a:cubicBezTo>
                      <a:pt x="801198" y="78409"/>
                      <a:pt x="872635" y="-18958"/>
                      <a:pt x="849881" y="3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2" name="フリーフォーム 851">
                <a:extLst>
                  <a:ext uri="{FF2B5EF4-FFF2-40B4-BE49-F238E27FC236}">
                    <a16:creationId xmlns:a16="http://schemas.microsoft.com/office/drawing/2014/main" id="{CF7CA76C-F557-EFFC-2F2F-160047F04B85}"/>
                  </a:ext>
                </a:extLst>
              </p:cNvPr>
              <p:cNvSpPr/>
              <p:nvPr/>
            </p:nvSpPr>
            <p:spPr>
              <a:xfrm>
                <a:off x="2329531" y="8523504"/>
                <a:ext cx="847044" cy="928798"/>
              </a:xfrm>
              <a:custGeom>
                <a:avLst/>
                <a:gdLst>
                  <a:gd name="connsiteX0" fmla="*/ 845469 w 847044"/>
                  <a:gd name="connsiteY0" fmla="*/ 1371 h 928798"/>
                  <a:gd name="connsiteX1" fmla="*/ 527969 w 847044"/>
                  <a:gd name="connsiteY1" fmla="*/ 353796 h 928798"/>
                  <a:gd name="connsiteX2" fmla="*/ 559719 w 847044"/>
                  <a:gd name="connsiteY2" fmla="*/ 328396 h 928798"/>
                  <a:gd name="connsiteX3" fmla="*/ 375569 w 847044"/>
                  <a:gd name="connsiteY3" fmla="*/ 522071 h 928798"/>
                  <a:gd name="connsiteX4" fmla="*/ 289844 w 847044"/>
                  <a:gd name="connsiteY4" fmla="*/ 610971 h 928798"/>
                  <a:gd name="connsiteX5" fmla="*/ 267619 w 847044"/>
                  <a:gd name="connsiteY5" fmla="*/ 652246 h 928798"/>
                  <a:gd name="connsiteX6" fmla="*/ 261269 w 847044"/>
                  <a:gd name="connsiteY6" fmla="*/ 718921 h 928798"/>
                  <a:gd name="connsiteX7" fmla="*/ 283494 w 847044"/>
                  <a:gd name="connsiteY7" fmla="*/ 683996 h 928798"/>
                  <a:gd name="connsiteX8" fmla="*/ 185069 w 847044"/>
                  <a:gd name="connsiteY8" fmla="*/ 763371 h 928798"/>
                  <a:gd name="connsiteX9" fmla="*/ 181894 w 847044"/>
                  <a:gd name="connsiteY9" fmla="*/ 807821 h 928798"/>
                  <a:gd name="connsiteX10" fmla="*/ 143794 w 847044"/>
                  <a:gd name="connsiteY10" fmla="*/ 779246 h 928798"/>
                  <a:gd name="connsiteX11" fmla="*/ 99344 w 847044"/>
                  <a:gd name="connsiteY11" fmla="*/ 830046 h 928798"/>
                  <a:gd name="connsiteX12" fmla="*/ 39019 w 847044"/>
                  <a:gd name="connsiteY12" fmla="*/ 887196 h 928798"/>
                  <a:gd name="connsiteX13" fmla="*/ 919 w 847044"/>
                  <a:gd name="connsiteY13" fmla="*/ 928471 h 928798"/>
                  <a:gd name="connsiteX14" fmla="*/ 77119 w 847044"/>
                  <a:gd name="connsiteY14" fmla="*/ 864971 h 928798"/>
                  <a:gd name="connsiteX15" fmla="*/ 150144 w 847044"/>
                  <a:gd name="connsiteY15" fmla="*/ 795121 h 928798"/>
                  <a:gd name="connsiteX16" fmla="*/ 191419 w 847044"/>
                  <a:gd name="connsiteY16" fmla="*/ 801471 h 928798"/>
                  <a:gd name="connsiteX17" fmla="*/ 172369 w 847044"/>
                  <a:gd name="connsiteY17" fmla="*/ 772896 h 928798"/>
                  <a:gd name="connsiteX18" fmla="*/ 239044 w 847044"/>
                  <a:gd name="connsiteY18" fmla="*/ 699871 h 928798"/>
                  <a:gd name="connsiteX19" fmla="*/ 248569 w 847044"/>
                  <a:gd name="connsiteY19" fmla="*/ 712571 h 928798"/>
                  <a:gd name="connsiteX20" fmla="*/ 293019 w 847044"/>
                  <a:gd name="connsiteY20" fmla="*/ 696696 h 928798"/>
                  <a:gd name="connsiteX21" fmla="*/ 280319 w 847044"/>
                  <a:gd name="connsiteY21" fmla="*/ 639546 h 928798"/>
                  <a:gd name="connsiteX22" fmla="*/ 445419 w 847044"/>
                  <a:gd name="connsiteY22" fmla="*/ 439521 h 928798"/>
                  <a:gd name="connsiteX23" fmla="*/ 420019 w 847044"/>
                  <a:gd name="connsiteY23" fmla="*/ 483971 h 928798"/>
                  <a:gd name="connsiteX24" fmla="*/ 521619 w 847044"/>
                  <a:gd name="connsiteY24" fmla="*/ 363321 h 928798"/>
                  <a:gd name="connsiteX25" fmla="*/ 505744 w 847044"/>
                  <a:gd name="connsiteY25" fmla="*/ 391896 h 928798"/>
                  <a:gd name="connsiteX26" fmla="*/ 645444 w 847044"/>
                  <a:gd name="connsiteY26" fmla="*/ 255371 h 928798"/>
                  <a:gd name="connsiteX27" fmla="*/ 597819 w 847044"/>
                  <a:gd name="connsiteY27" fmla="*/ 296646 h 928798"/>
                  <a:gd name="connsiteX28" fmla="*/ 648619 w 847044"/>
                  <a:gd name="connsiteY28" fmla="*/ 233146 h 928798"/>
                  <a:gd name="connsiteX29" fmla="*/ 845469 w 847044"/>
                  <a:gd name="connsiteY29" fmla="*/ 1371 h 928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847044" h="928798">
                    <a:moveTo>
                      <a:pt x="845469" y="1371"/>
                    </a:moveTo>
                    <a:cubicBezTo>
                      <a:pt x="825361" y="21479"/>
                      <a:pt x="575594" y="299292"/>
                      <a:pt x="527969" y="353796"/>
                    </a:cubicBezTo>
                    <a:cubicBezTo>
                      <a:pt x="480344" y="408300"/>
                      <a:pt x="585119" y="300350"/>
                      <a:pt x="559719" y="328396"/>
                    </a:cubicBezTo>
                    <a:cubicBezTo>
                      <a:pt x="534319" y="356442"/>
                      <a:pt x="420548" y="474975"/>
                      <a:pt x="375569" y="522071"/>
                    </a:cubicBezTo>
                    <a:cubicBezTo>
                      <a:pt x="330590" y="569167"/>
                      <a:pt x="307836" y="589275"/>
                      <a:pt x="289844" y="610971"/>
                    </a:cubicBezTo>
                    <a:cubicBezTo>
                      <a:pt x="271852" y="632667"/>
                      <a:pt x="272381" y="634254"/>
                      <a:pt x="267619" y="652246"/>
                    </a:cubicBezTo>
                    <a:cubicBezTo>
                      <a:pt x="262856" y="670238"/>
                      <a:pt x="258623" y="713629"/>
                      <a:pt x="261269" y="718921"/>
                    </a:cubicBezTo>
                    <a:cubicBezTo>
                      <a:pt x="263915" y="724213"/>
                      <a:pt x="296194" y="676588"/>
                      <a:pt x="283494" y="683996"/>
                    </a:cubicBezTo>
                    <a:cubicBezTo>
                      <a:pt x="270794" y="691404"/>
                      <a:pt x="202002" y="742734"/>
                      <a:pt x="185069" y="763371"/>
                    </a:cubicBezTo>
                    <a:cubicBezTo>
                      <a:pt x="168136" y="784009"/>
                      <a:pt x="188773" y="805175"/>
                      <a:pt x="181894" y="807821"/>
                    </a:cubicBezTo>
                    <a:cubicBezTo>
                      <a:pt x="175015" y="810467"/>
                      <a:pt x="157552" y="775542"/>
                      <a:pt x="143794" y="779246"/>
                    </a:cubicBezTo>
                    <a:cubicBezTo>
                      <a:pt x="130036" y="782950"/>
                      <a:pt x="116806" y="812054"/>
                      <a:pt x="99344" y="830046"/>
                    </a:cubicBezTo>
                    <a:cubicBezTo>
                      <a:pt x="81882" y="848038"/>
                      <a:pt x="55423" y="870792"/>
                      <a:pt x="39019" y="887196"/>
                    </a:cubicBezTo>
                    <a:cubicBezTo>
                      <a:pt x="22615" y="903600"/>
                      <a:pt x="-5431" y="932175"/>
                      <a:pt x="919" y="928471"/>
                    </a:cubicBezTo>
                    <a:cubicBezTo>
                      <a:pt x="7269" y="924767"/>
                      <a:pt x="52248" y="887196"/>
                      <a:pt x="77119" y="864971"/>
                    </a:cubicBezTo>
                    <a:cubicBezTo>
                      <a:pt x="101990" y="842746"/>
                      <a:pt x="131094" y="805704"/>
                      <a:pt x="150144" y="795121"/>
                    </a:cubicBezTo>
                    <a:cubicBezTo>
                      <a:pt x="169194" y="784538"/>
                      <a:pt x="187715" y="805175"/>
                      <a:pt x="191419" y="801471"/>
                    </a:cubicBezTo>
                    <a:cubicBezTo>
                      <a:pt x="195123" y="797767"/>
                      <a:pt x="164432" y="789829"/>
                      <a:pt x="172369" y="772896"/>
                    </a:cubicBezTo>
                    <a:cubicBezTo>
                      <a:pt x="180306" y="755963"/>
                      <a:pt x="226344" y="709925"/>
                      <a:pt x="239044" y="699871"/>
                    </a:cubicBezTo>
                    <a:cubicBezTo>
                      <a:pt x="251744" y="689817"/>
                      <a:pt x="239573" y="713100"/>
                      <a:pt x="248569" y="712571"/>
                    </a:cubicBezTo>
                    <a:cubicBezTo>
                      <a:pt x="257565" y="712042"/>
                      <a:pt x="287727" y="708867"/>
                      <a:pt x="293019" y="696696"/>
                    </a:cubicBezTo>
                    <a:cubicBezTo>
                      <a:pt x="298311" y="684525"/>
                      <a:pt x="254919" y="682408"/>
                      <a:pt x="280319" y="639546"/>
                    </a:cubicBezTo>
                    <a:cubicBezTo>
                      <a:pt x="305719" y="596684"/>
                      <a:pt x="422136" y="465450"/>
                      <a:pt x="445419" y="439521"/>
                    </a:cubicBezTo>
                    <a:cubicBezTo>
                      <a:pt x="468702" y="413592"/>
                      <a:pt x="407319" y="496671"/>
                      <a:pt x="420019" y="483971"/>
                    </a:cubicBezTo>
                    <a:cubicBezTo>
                      <a:pt x="432719" y="471271"/>
                      <a:pt x="507331" y="378667"/>
                      <a:pt x="521619" y="363321"/>
                    </a:cubicBezTo>
                    <a:cubicBezTo>
                      <a:pt x="535906" y="347975"/>
                      <a:pt x="485106" y="409888"/>
                      <a:pt x="505744" y="391896"/>
                    </a:cubicBezTo>
                    <a:cubicBezTo>
                      <a:pt x="526381" y="373904"/>
                      <a:pt x="630098" y="271246"/>
                      <a:pt x="645444" y="255371"/>
                    </a:cubicBezTo>
                    <a:cubicBezTo>
                      <a:pt x="660790" y="239496"/>
                      <a:pt x="597290" y="300350"/>
                      <a:pt x="597819" y="296646"/>
                    </a:cubicBezTo>
                    <a:cubicBezTo>
                      <a:pt x="598348" y="292942"/>
                      <a:pt x="609990" y="278125"/>
                      <a:pt x="648619" y="233146"/>
                    </a:cubicBezTo>
                    <a:cubicBezTo>
                      <a:pt x="687248" y="188167"/>
                      <a:pt x="865577" y="-18737"/>
                      <a:pt x="845469" y="13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3" name="フリーフォーム 852">
                <a:extLst>
                  <a:ext uri="{FF2B5EF4-FFF2-40B4-BE49-F238E27FC236}">
                    <a16:creationId xmlns:a16="http://schemas.microsoft.com/office/drawing/2014/main" id="{5B387D65-A83C-A120-5691-B22B85A3F3C6}"/>
                  </a:ext>
                </a:extLst>
              </p:cNvPr>
              <p:cNvSpPr/>
              <p:nvPr/>
            </p:nvSpPr>
            <p:spPr>
              <a:xfrm>
                <a:off x="1649683" y="8718349"/>
                <a:ext cx="794890" cy="905257"/>
              </a:xfrm>
              <a:custGeom>
                <a:avLst/>
                <a:gdLst>
                  <a:gd name="connsiteX0" fmla="*/ 791892 w 794890"/>
                  <a:gd name="connsiteY0" fmla="*/ 3376 h 905257"/>
                  <a:gd name="connsiteX1" fmla="*/ 560117 w 794890"/>
                  <a:gd name="connsiteY1" fmla="*/ 352626 h 905257"/>
                  <a:gd name="connsiteX2" fmla="*/ 575992 w 794890"/>
                  <a:gd name="connsiteY2" fmla="*/ 330401 h 905257"/>
                  <a:gd name="connsiteX3" fmla="*/ 448992 w 794890"/>
                  <a:gd name="connsiteY3" fmla="*/ 498676 h 905257"/>
                  <a:gd name="connsiteX4" fmla="*/ 312467 w 794890"/>
                  <a:gd name="connsiteY4" fmla="*/ 638376 h 905257"/>
                  <a:gd name="connsiteX5" fmla="*/ 369617 w 794890"/>
                  <a:gd name="connsiteY5" fmla="*/ 600276 h 905257"/>
                  <a:gd name="connsiteX6" fmla="*/ 226742 w 794890"/>
                  <a:gd name="connsiteY6" fmla="*/ 727276 h 905257"/>
                  <a:gd name="connsiteX7" fmla="*/ 4492 w 794890"/>
                  <a:gd name="connsiteY7" fmla="*/ 898726 h 905257"/>
                  <a:gd name="connsiteX8" fmla="*/ 93392 w 794890"/>
                  <a:gd name="connsiteY8" fmla="*/ 854276 h 905257"/>
                  <a:gd name="connsiteX9" fmla="*/ 280717 w 794890"/>
                  <a:gd name="connsiteY9" fmla="*/ 711401 h 905257"/>
                  <a:gd name="connsiteX10" fmla="*/ 150542 w 794890"/>
                  <a:gd name="connsiteY10" fmla="*/ 774901 h 905257"/>
                  <a:gd name="connsiteX11" fmla="*/ 375967 w 794890"/>
                  <a:gd name="connsiteY11" fmla="*/ 597101 h 905257"/>
                  <a:gd name="connsiteX12" fmla="*/ 382317 w 794890"/>
                  <a:gd name="connsiteY12" fmla="*/ 584401 h 905257"/>
                  <a:gd name="connsiteX13" fmla="*/ 629967 w 794890"/>
                  <a:gd name="connsiteY13" fmla="*/ 251026 h 905257"/>
                  <a:gd name="connsiteX14" fmla="*/ 601392 w 794890"/>
                  <a:gd name="connsiteY14" fmla="*/ 298651 h 905257"/>
                  <a:gd name="connsiteX15" fmla="*/ 687117 w 794890"/>
                  <a:gd name="connsiteY15" fmla="*/ 181176 h 905257"/>
                  <a:gd name="connsiteX16" fmla="*/ 791892 w 794890"/>
                  <a:gd name="connsiteY16" fmla="*/ 3376 h 905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794890" h="905257">
                    <a:moveTo>
                      <a:pt x="791892" y="3376"/>
                    </a:moveTo>
                    <a:cubicBezTo>
                      <a:pt x="770725" y="31951"/>
                      <a:pt x="596100" y="298122"/>
                      <a:pt x="560117" y="352626"/>
                    </a:cubicBezTo>
                    <a:cubicBezTo>
                      <a:pt x="524134" y="407130"/>
                      <a:pt x="594513" y="306059"/>
                      <a:pt x="575992" y="330401"/>
                    </a:cubicBezTo>
                    <a:cubicBezTo>
                      <a:pt x="557471" y="354743"/>
                      <a:pt x="492913" y="447347"/>
                      <a:pt x="448992" y="498676"/>
                    </a:cubicBezTo>
                    <a:cubicBezTo>
                      <a:pt x="405071" y="550005"/>
                      <a:pt x="325696" y="621443"/>
                      <a:pt x="312467" y="638376"/>
                    </a:cubicBezTo>
                    <a:cubicBezTo>
                      <a:pt x="299238" y="655309"/>
                      <a:pt x="383904" y="585459"/>
                      <a:pt x="369617" y="600276"/>
                    </a:cubicBezTo>
                    <a:cubicBezTo>
                      <a:pt x="355330" y="615093"/>
                      <a:pt x="287596" y="677534"/>
                      <a:pt x="226742" y="727276"/>
                    </a:cubicBezTo>
                    <a:cubicBezTo>
                      <a:pt x="165888" y="777018"/>
                      <a:pt x="26717" y="877559"/>
                      <a:pt x="4492" y="898726"/>
                    </a:cubicBezTo>
                    <a:cubicBezTo>
                      <a:pt x="-17733" y="919893"/>
                      <a:pt x="47355" y="885497"/>
                      <a:pt x="93392" y="854276"/>
                    </a:cubicBezTo>
                    <a:cubicBezTo>
                      <a:pt x="139429" y="823055"/>
                      <a:pt x="271192" y="724630"/>
                      <a:pt x="280717" y="711401"/>
                    </a:cubicBezTo>
                    <a:cubicBezTo>
                      <a:pt x="290242" y="698172"/>
                      <a:pt x="134667" y="793951"/>
                      <a:pt x="150542" y="774901"/>
                    </a:cubicBezTo>
                    <a:cubicBezTo>
                      <a:pt x="166417" y="755851"/>
                      <a:pt x="337338" y="628851"/>
                      <a:pt x="375967" y="597101"/>
                    </a:cubicBezTo>
                    <a:cubicBezTo>
                      <a:pt x="414596" y="565351"/>
                      <a:pt x="339984" y="642080"/>
                      <a:pt x="382317" y="584401"/>
                    </a:cubicBezTo>
                    <a:cubicBezTo>
                      <a:pt x="424650" y="526722"/>
                      <a:pt x="593454" y="298651"/>
                      <a:pt x="629967" y="251026"/>
                    </a:cubicBezTo>
                    <a:cubicBezTo>
                      <a:pt x="666479" y="203401"/>
                      <a:pt x="591867" y="310293"/>
                      <a:pt x="601392" y="298651"/>
                    </a:cubicBezTo>
                    <a:cubicBezTo>
                      <a:pt x="610917" y="287009"/>
                      <a:pt x="658013" y="226684"/>
                      <a:pt x="687117" y="181176"/>
                    </a:cubicBezTo>
                    <a:cubicBezTo>
                      <a:pt x="716221" y="135668"/>
                      <a:pt x="813059" y="-25199"/>
                      <a:pt x="791892" y="33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4" name="フリーフォーム 853">
                <a:extLst>
                  <a:ext uri="{FF2B5EF4-FFF2-40B4-BE49-F238E27FC236}">
                    <a16:creationId xmlns:a16="http://schemas.microsoft.com/office/drawing/2014/main" id="{B44EF593-FDF9-FB4E-617A-DC0D6B03854B}"/>
                  </a:ext>
                </a:extLst>
              </p:cNvPr>
              <p:cNvSpPr/>
              <p:nvPr/>
            </p:nvSpPr>
            <p:spPr>
              <a:xfrm>
                <a:off x="2666706" y="9118600"/>
                <a:ext cx="508294" cy="387416"/>
              </a:xfrm>
              <a:custGeom>
                <a:avLst/>
                <a:gdLst>
                  <a:gd name="connsiteX0" fmla="*/ 508294 w 508294"/>
                  <a:gd name="connsiteY0" fmla="*/ 0 h 387416"/>
                  <a:gd name="connsiteX1" fmla="*/ 301919 w 508294"/>
                  <a:gd name="connsiteY1" fmla="*/ 149225 h 387416"/>
                  <a:gd name="connsiteX2" fmla="*/ 282869 w 508294"/>
                  <a:gd name="connsiteY2" fmla="*/ 155575 h 387416"/>
                  <a:gd name="connsiteX3" fmla="*/ 317794 w 508294"/>
                  <a:gd name="connsiteY3" fmla="*/ 123825 h 387416"/>
                  <a:gd name="connsiteX4" fmla="*/ 254294 w 508294"/>
                  <a:gd name="connsiteY4" fmla="*/ 184150 h 387416"/>
                  <a:gd name="connsiteX5" fmla="*/ 171744 w 508294"/>
                  <a:gd name="connsiteY5" fmla="*/ 263525 h 387416"/>
                  <a:gd name="connsiteX6" fmla="*/ 105069 w 508294"/>
                  <a:gd name="connsiteY6" fmla="*/ 292100 h 387416"/>
                  <a:gd name="connsiteX7" fmla="*/ 294 w 508294"/>
                  <a:gd name="connsiteY7" fmla="*/ 387350 h 387416"/>
                  <a:gd name="connsiteX8" fmla="*/ 139994 w 508294"/>
                  <a:gd name="connsiteY8" fmla="*/ 276225 h 387416"/>
                  <a:gd name="connsiteX9" fmla="*/ 251119 w 508294"/>
                  <a:gd name="connsiteY9" fmla="*/ 196850 h 387416"/>
                  <a:gd name="connsiteX10" fmla="*/ 206669 w 508294"/>
                  <a:gd name="connsiteY10" fmla="*/ 200025 h 387416"/>
                  <a:gd name="connsiteX11" fmla="*/ 311444 w 508294"/>
                  <a:gd name="connsiteY11" fmla="*/ 117475 h 387416"/>
                  <a:gd name="connsiteX12" fmla="*/ 266994 w 508294"/>
                  <a:gd name="connsiteY12" fmla="*/ 139700 h 387416"/>
                  <a:gd name="connsiteX13" fmla="*/ 508294 w 508294"/>
                  <a:gd name="connsiteY13" fmla="*/ 0 h 38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8294" h="387416">
                    <a:moveTo>
                      <a:pt x="508294" y="0"/>
                    </a:moveTo>
                    <a:lnTo>
                      <a:pt x="301919" y="149225"/>
                    </a:lnTo>
                    <a:cubicBezTo>
                      <a:pt x="264348" y="175154"/>
                      <a:pt x="280223" y="159808"/>
                      <a:pt x="282869" y="155575"/>
                    </a:cubicBezTo>
                    <a:cubicBezTo>
                      <a:pt x="285515" y="151342"/>
                      <a:pt x="322556" y="119063"/>
                      <a:pt x="317794" y="123825"/>
                    </a:cubicBezTo>
                    <a:cubicBezTo>
                      <a:pt x="313032" y="128587"/>
                      <a:pt x="254294" y="184150"/>
                      <a:pt x="254294" y="184150"/>
                    </a:cubicBezTo>
                    <a:cubicBezTo>
                      <a:pt x="229952" y="207433"/>
                      <a:pt x="196615" y="245533"/>
                      <a:pt x="171744" y="263525"/>
                    </a:cubicBezTo>
                    <a:cubicBezTo>
                      <a:pt x="146873" y="281517"/>
                      <a:pt x="133644" y="271463"/>
                      <a:pt x="105069" y="292100"/>
                    </a:cubicBezTo>
                    <a:cubicBezTo>
                      <a:pt x="76494" y="312737"/>
                      <a:pt x="-5527" y="389996"/>
                      <a:pt x="294" y="387350"/>
                    </a:cubicBezTo>
                    <a:cubicBezTo>
                      <a:pt x="6115" y="384704"/>
                      <a:pt x="98190" y="307975"/>
                      <a:pt x="139994" y="276225"/>
                    </a:cubicBezTo>
                    <a:cubicBezTo>
                      <a:pt x="181798" y="244475"/>
                      <a:pt x="240007" y="209550"/>
                      <a:pt x="251119" y="196850"/>
                    </a:cubicBezTo>
                    <a:cubicBezTo>
                      <a:pt x="262231" y="184150"/>
                      <a:pt x="196615" y="213254"/>
                      <a:pt x="206669" y="200025"/>
                    </a:cubicBezTo>
                    <a:cubicBezTo>
                      <a:pt x="216723" y="186796"/>
                      <a:pt x="301390" y="127529"/>
                      <a:pt x="311444" y="117475"/>
                    </a:cubicBezTo>
                    <a:cubicBezTo>
                      <a:pt x="321498" y="107421"/>
                      <a:pt x="266994" y="139700"/>
                      <a:pt x="266994" y="139700"/>
                    </a:cubicBezTo>
                    <a:lnTo>
                      <a:pt x="508294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5" name="フリーフォーム 854">
                <a:extLst>
                  <a:ext uri="{FF2B5EF4-FFF2-40B4-BE49-F238E27FC236}">
                    <a16:creationId xmlns:a16="http://schemas.microsoft.com/office/drawing/2014/main" id="{211E936A-CE9D-E925-F082-1C79C0799C4B}"/>
                  </a:ext>
                </a:extLst>
              </p:cNvPr>
              <p:cNvSpPr/>
              <p:nvPr/>
            </p:nvSpPr>
            <p:spPr>
              <a:xfrm>
                <a:off x="2485722" y="9477035"/>
                <a:ext cx="216272" cy="401273"/>
              </a:xfrm>
              <a:custGeom>
                <a:avLst/>
                <a:gdLst>
                  <a:gd name="connsiteX0" fmla="*/ 216203 w 216272"/>
                  <a:gd name="connsiteY0" fmla="*/ 340 h 401273"/>
                  <a:gd name="connsiteX1" fmla="*/ 32053 w 216272"/>
                  <a:gd name="connsiteY1" fmla="*/ 190840 h 401273"/>
                  <a:gd name="connsiteX2" fmla="*/ 13003 w 216272"/>
                  <a:gd name="connsiteY2" fmla="*/ 216240 h 401273"/>
                  <a:gd name="connsiteX3" fmla="*/ 41578 w 216272"/>
                  <a:gd name="connsiteY3" fmla="*/ 162265 h 401273"/>
                  <a:gd name="connsiteX4" fmla="*/ 303 w 216272"/>
                  <a:gd name="connsiteY4" fmla="*/ 228940 h 401273"/>
                  <a:gd name="connsiteX5" fmla="*/ 22528 w 216272"/>
                  <a:gd name="connsiteY5" fmla="*/ 394040 h 401273"/>
                  <a:gd name="connsiteX6" fmla="*/ 16178 w 216272"/>
                  <a:gd name="connsiteY6" fmla="*/ 355940 h 401273"/>
                  <a:gd name="connsiteX7" fmla="*/ 16178 w 216272"/>
                  <a:gd name="connsiteY7" fmla="*/ 213065 h 401273"/>
                  <a:gd name="connsiteX8" fmla="*/ 16178 w 216272"/>
                  <a:gd name="connsiteY8" fmla="*/ 238465 h 401273"/>
                  <a:gd name="connsiteX9" fmla="*/ 101903 w 216272"/>
                  <a:gd name="connsiteY9" fmla="*/ 108290 h 401273"/>
                  <a:gd name="connsiteX10" fmla="*/ 54278 w 216272"/>
                  <a:gd name="connsiteY10" fmla="*/ 143215 h 401273"/>
                  <a:gd name="connsiteX11" fmla="*/ 216203 w 216272"/>
                  <a:gd name="connsiteY11" fmla="*/ 340 h 401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272" h="401273">
                    <a:moveTo>
                      <a:pt x="216203" y="340"/>
                    </a:moveTo>
                    <a:cubicBezTo>
                      <a:pt x="212499" y="8277"/>
                      <a:pt x="65920" y="154857"/>
                      <a:pt x="32053" y="190840"/>
                    </a:cubicBezTo>
                    <a:cubicBezTo>
                      <a:pt x="-1814" y="226823"/>
                      <a:pt x="11416" y="221002"/>
                      <a:pt x="13003" y="216240"/>
                    </a:cubicBezTo>
                    <a:cubicBezTo>
                      <a:pt x="14590" y="211478"/>
                      <a:pt x="43695" y="160148"/>
                      <a:pt x="41578" y="162265"/>
                    </a:cubicBezTo>
                    <a:cubicBezTo>
                      <a:pt x="39461" y="164382"/>
                      <a:pt x="3478" y="190311"/>
                      <a:pt x="303" y="228940"/>
                    </a:cubicBezTo>
                    <a:cubicBezTo>
                      <a:pt x="-2872" y="267569"/>
                      <a:pt x="19882" y="372873"/>
                      <a:pt x="22528" y="394040"/>
                    </a:cubicBezTo>
                    <a:cubicBezTo>
                      <a:pt x="25174" y="415207"/>
                      <a:pt x="17236" y="386102"/>
                      <a:pt x="16178" y="355940"/>
                    </a:cubicBezTo>
                    <a:cubicBezTo>
                      <a:pt x="15120" y="325778"/>
                      <a:pt x="16178" y="213065"/>
                      <a:pt x="16178" y="213065"/>
                    </a:cubicBezTo>
                    <a:cubicBezTo>
                      <a:pt x="16178" y="193486"/>
                      <a:pt x="1891" y="255927"/>
                      <a:pt x="16178" y="238465"/>
                    </a:cubicBezTo>
                    <a:cubicBezTo>
                      <a:pt x="30465" y="221003"/>
                      <a:pt x="95553" y="124165"/>
                      <a:pt x="101903" y="108290"/>
                    </a:cubicBezTo>
                    <a:cubicBezTo>
                      <a:pt x="108253" y="92415"/>
                      <a:pt x="33111" y="160677"/>
                      <a:pt x="54278" y="143215"/>
                    </a:cubicBezTo>
                    <a:cubicBezTo>
                      <a:pt x="75445" y="125753"/>
                      <a:pt x="219907" y="-7597"/>
                      <a:pt x="216203" y="3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6" name="フリーフォーム 855">
                <a:extLst>
                  <a:ext uri="{FF2B5EF4-FFF2-40B4-BE49-F238E27FC236}">
                    <a16:creationId xmlns:a16="http://schemas.microsoft.com/office/drawing/2014/main" id="{FA1BB8AD-A261-8276-AE95-7F28D59212F6}"/>
                  </a:ext>
                </a:extLst>
              </p:cNvPr>
              <p:cNvSpPr/>
              <p:nvPr/>
            </p:nvSpPr>
            <p:spPr>
              <a:xfrm>
                <a:off x="1690014" y="8831264"/>
                <a:ext cx="711531" cy="1088426"/>
              </a:xfrm>
              <a:custGeom>
                <a:avLst/>
                <a:gdLst>
                  <a:gd name="connsiteX0" fmla="*/ 710286 w 711531"/>
                  <a:gd name="connsiteY0" fmla="*/ 1586 h 1088426"/>
                  <a:gd name="connsiteX1" fmla="*/ 516611 w 711531"/>
                  <a:gd name="connsiteY1" fmla="*/ 249236 h 1088426"/>
                  <a:gd name="connsiteX2" fmla="*/ 437236 w 711531"/>
                  <a:gd name="connsiteY2" fmla="*/ 369886 h 1088426"/>
                  <a:gd name="connsiteX3" fmla="*/ 478511 w 711531"/>
                  <a:gd name="connsiteY3" fmla="*/ 354011 h 1088426"/>
                  <a:gd name="connsiteX4" fmla="*/ 392786 w 711531"/>
                  <a:gd name="connsiteY4" fmla="*/ 461961 h 1088426"/>
                  <a:gd name="connsiteX5" fmla="*/ 227686 w 711531"/>
                  <a:gd name="connsiteY5" fmla="*/ 741361 h 1088426"/>
                  <a:gd name="connsiteX6" fmla="*/ 14961 w 711531"/>
                  <a:gd name="connsiteY6" fmla="*/ 1068386 h 1088426"/>
                  <a:gd name="connsiteX7" fmla="*/ 59411 w 711531"/>
                  <a:gd name="connsiteY7" fmla="*/ 992186 h 1088426"/>
                  <a:gd name="connsiteX8" fmla="*/ 392786 w 711531"/>
                  <a:gd name="connsiteY8" fmla="*/ 496886 h 1088426"/>
                  <a:gd name="connsiteX9" fmla="*/ 503911 w 711531"/>
                  <a:gd name="connsiteY9" fmla="*/ 315911 h 1088426"/>
                  <a:gd name="connsiteX10" fmla="*/ 459461 w 711531"/>
                  <a:gd name="connsiteY10" fmla="*/ 360361 h 1088426"/>
                  <a:gd name="connsiteX11" fmla="*/ 532486 w 711531"/>
                  <a:gd name="connsiteY11" fmla="*/ 233361 h 1088426"/>
                  <a:gd name="connsiteX12" fmla="*/ 595986 w 711531"/>
                  <a:gd name="connsiteY12" fmla="*/ 147636 h 1088426"/>
                  <a:gd name="connsiteX13" fmla="*/ 710286 w 711531"/>
                  <a:gd name="connsiteY13" fmla="*/ 1586 h 1088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11531" h="1088426">
                    <a:moveTo>
                      <a:pt x="710286" y="1586"/>
                    </a:moveTo>
                    <a:cubicBezTo>
                      <a:pt x="697057" y="18519"/>
                      <a:pt x="562119" y="187853"/>
                      <a:pt x="516611" y="249236"/>
                    </a:cubicBezTo>
                    <a:cubicBezTo>
                      <a:pt x="471103" y="310619"/>
                      <a:pt x="443586" y="352424"/>
                      <a:pt x="437236" y="369886"/>
                    </a:cubicBezTo>
                    <a:cubicBezTo>
                      <a:pt x="430886" y="387348"/>
                      <a:pt x="485919" y="338665"/>
                      <a:pt x="478511" y="354011"/>
                    </a:cubicBezTo>
                    <a:cubicBezTo>
                      <a:pt x="471103" y="369357"/>
                      <a:pt x="434590" y="397403"/>
                      <a:pt x="392786" y="461961"/>
                    </a:cubicBezTo>
                    <a:cubicBezTo>
                      <a:pt x="350982" y="526519"/>
                      <a:pt x="290657" y="640290"/>
                      <a:pt x="227686" y="741361"/>
                    </a:cubicBezTo>
                    <a:cubicBezTo>
                      <a:pt x="164715" y="842432"/>
                      <a:pt x="43007" y="1026582"/>
                      <a:pt x="14961" y="1068386"/>
                    </a:cubicBezTo>
                    <a:cubicBezTo>
                      <a:pt x="-13085" y="1110190"/>
                      <a:pt x="-3560" y="1087436"/>
                      <a:pt x="59411" y="992186"/>
                    </a:cubicBezTo>
                    <a:cubicBezTo>
                      <a:pt x="122382" y="896936"/>
                      <a:pt x="318703" y="609599"/>
                      <a:pt x="392786" y="496886"/>
                    </a:cubicBezTo>
                    <a:cubicBezTo>
                      <a:pt x="466869" y="384173"/>
                      <a:pt x="492799" y="338665"/>
                      <a:pt x="503911" y="315911"/>
                    </a:cubicBezTo>
                    <a:cubicBezTo>
                      <a:pt x="515023" y="293157"/>
                      <a:pt x="454699" y="374119"/>
                      <a:pt x="459461" y="360361"/>
                    </a:cubicBezTo>
                    <a:cubicBezTo>
                      <a:pt x="464223" y="346603"/>
                      <a:pt x="509732" y="268815"/>
                      <a:pt x="532486" y="233361"/>
                    </a:cubicBezTo>
                    <a:cubicBezTo>
                      <a:pt x="555240" y="197907"/>
                      <a:pt x="564236" y="187324"/>
                      <a:pt x="595986" y="147636"/>
                    </a:cubicBezTo>
                    <a:cubicBezTo>
                      <a:pt x="627736" y="107949"/>
                      <a:pt x="723515" y="-15347"/>
                      <a:pt x="710286" y="1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7" name="フリーフォーム 856">
                <a:extLst>
                  <a:ext uri="{FF2B5EF4-FFF2-40B4-BE49-F238E27FC236}">
                    <a16:creationId xmlns:a16="http://schemas.microsoft.com/office/drawing/2014/main" id="{B2AF760E-12CF-CA6B-084C-F7ADE527C35D}"/>
                  </a:ext>
                </a:extLst>
              </p:cNvPr>
              <p:cNvSpPr/>
              <p:nvPr/>
            </p:nvSpPr>
            <p:spPr>
              <a:xfrm>
                <a:off x="1673148" y="8816962"/>
                <a:ext cx="746320" cy="1200998"/>
              </a:xfrm>
              <a:custGeom>
                <a:avLst/>
                <a:gdLst>
                  <a:gd name="connsiteX0" fmla="*/ 746202 w 746320"/>
                  <a:gd name="connsiteY0" fmla="*/ 13 h 1200998"/>
                  <a:gd name="connsiteX1" fmla="*/ 673177 w 746320"/>
                  <a:gd name="connsiteY1" fmla="*/ 88913 h 1200998"/>
                  <a:gd name="connsiteX2" fmla="*/ 596977 w 746320"/>
                  <a:gd name="connsiteY2" fmla="*/ 257188 h 1200998"/>
                  <a:gd name="connsiteX3" fmla="*/ 628727 w 746320"/>
                  <a:gd name="connsiteY3" fmla="*/ 215913 h 1200998"/>
                  <a:gd name="connsiteX4" fmla="*/ 489027 w 746320"/>
                  <a:gd name="connsiteY4" fmla="*/ 498488 h 1200998"/>
                  <a:gd name="connsiteX5" fmla="*/ 330277 w 746320"/>
                  <a:gd name="connsiteY5" fmla="*/ 806463 h 1200998"/>
                  <a:gd name="connsiteX6" fmla="*/ 92152 w 746320"/>
                  <a:gd name="connsiteY6" fmla="*/ 1114438 h 1200998"/>
                  <a:gd name="connsiteX7" fmla="*/ 127077 w 746320"/>
                  <a:gd name="connsiteY7" fmla="*/ 1098563 h 1200998"/>
                  <a:gd name="connsiteX8" fmla="*/ 79452 w 746320"/>
                  <a:gd name="connsiteY8" fmla="*/ 1171588 h 1200998"/>
                  <a:gd name="connsiteX9" fmla="*/ 85802 w 746320"/>
                  <a:gd name="connsiteY9" fmla="*/ 1200163 h 1200998"/>
                  <a:gd name="connsiteX10" fmla="*/ 54052 w 746320"/>
                  <a:gd name="connsiteY10" fmla="*/ 1143013 h 1200998"/>
                  <a:gd name="connsiteX11" fmla="*/ 77 w 746320"/>
                  <a:gd name="connsiteY11" fmla="*/ 1066813 h 1200998"/>
                  <a:gd name="connsiteX12" fmla="*/ 66752 w 746320"/>
                  <a:gd name="connsiteY12" fmla="*/ 1155713 h 1200998"/>
                  <a:gd name="connsiteX13" fmla="*/ 120727 w 746320"/>
                  <a:gd name="connsiteY13" fmla="*/ 1076338 h 1200998"/>
                  <a:gd name="connsiteX14" fmla="*/ 377902 w 746320"/>
                  <a:gd name="connsiteY14" fmla="*/ 758838 h 1200998"/>
                  <a:gd name="connsiteX15" fmla="*/ 342977 w 746320"/>
                  <a:gd name="connsiteY15" fmla="*/ 812813 h 1200998"/>
                  <a:gd name="connsiteX16" fmla="*/ 520777 w 746320"/>
                  <a:gd name="connsiteY16" fmla="*/ 406413 h 1200998"/>
                  <a:gd name="connsiteX17" fmla="*/ 552527 w 746320"/>
                  <a:gd name="connsiteY17" fmla="*/ 400063 h 1200998"/>
                  <a:gd name="connsiteX18" fmla="*/ 631902 w 746320"/>
                  <a:gd name="connsiteY18" fmla="*/ 215913 h 1200998"/>
                  <a:gd name="connsiteX19" fmla="*/ 676352 w 746320"/>
                  <a:gd name="connsiteY19" fmla="*/ 136538 h 1200998"/>
                  <a:gd name="connsiteX20" fmla="*/ 647777 w 746320"/>
                  <a:gd name="connsiteY20" fmla="*/ 161938 h 1200998"/>
                  <a:gd name="connsiteX21" fmla="*/ 650952 w 746320"/>
                  <a:gd name="connsiteY21" fmla="*/ 155588 h 1200998"/>
                  <a:gd name="connsiteX22" fmla="*/ 689052 w 746320"/>
                  <a:gd name="connsiteY22" fmla="*/ 82563 h 1200998"/>
                  <a:gd name="connsiteX23" fmla="*/ 746202 w 746320"/>
                  <a:gd name="connsiteY23" fmla="*/ 13 h 120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46320" h="1200998">
                    <a:moveTo>
                      <a:pt x="746202" y="13"/>
                    </a:moveTo>
                    <a:cubicBezTo>
                      <a:pt x="743556" y="1071"/>
                      <a:pt x="698048" y="46051"/>
                      <a:pt x="673177" y="88913"/>
                    </a:cubicBezTo>
                    <a:cubicBezTo>
                      <a:pt x="648306" y="131776"/>
                      <a:pt x="604385" y="236021"/>
                      <a:pt x="596977" y="257188"/>
                    </a:cubicBezTo>
                    <a:cubicBezTo>
                      <a:pt x="589569" y="278355"/>
                      <a:pt x="646719" y="175696"/>
                      <a:pt x="628727" y="215913"/>
                    </a:cubicBezTo>
                    <a:cubicBezTo>
                      <a:pt x="610735" y="256130"/>
                      <a:pt x="538769" y="400063"/>
                      <a:pt x="489027" y="498488"/>
                    </a:cubicBezTo>
                    <a:cubicBezTo>
                      <a:pt x="439285" y="596913"/>
                      <a:pt x="396423" y="703805"/>
                      <a:pt x="330277" y="806463"/>
                    </a:cubicBezTo>
                    <a:cubicBezTo>
                      <a:pt x="264131" y="909121"/>
                      <a:pt x="126019" y="1065755"/>
                      <a:pt x="92152" y="1114438"/>
                    </a:cubicBezTo>
                    <a:cubicBezTo>
                      <a:pt x="58285" y="1163121"/>
                      <a:pt x="129194" y="1089038"/>
                      <a:pt x="127077" y="1098563"/>
                    </a:cubicBezTo>
                    <a:cubicBezTo>
                      <a:pt x="124960" y="1108088"/>
                      <a:pt x="86331" y="1154655"/>
                      <a:pt x="79452" y="1171588"/>
                    </a:cubicBezTo>
                    <a:cubicBezTo>
                      <a:pt x="72573" y="1188521"/>
                      <a:pt x="90035" y="1204925"/>
                      <a:pt x="85802" y="1200163"/>
                    </a:cubicBezTo>
                    <a:cubicBezTo>
                      <a:pt x="81569" y="1195401"/>
                      <a:pt x="68340" y="1165238"/>
                      <a:pt x="54052" y="1143013"/>
                    </a:cubicBezTo>
                    <a:cubicBezTo>
                      <a:pt x="39764" y="1120788"/>
                      <a:pt x="-2040" y="1064696"/>
                      <a:pt x="77" y="1066813"/>
                    </a:cubicBezTo>
                    <a:cubicBezTo>
                      <a:pt x="2194" y="1068930"/>
                      <a:pt x="46644" y="1154126"/>
                      <a:pt x="66752" y="1155713"/>
                    </a:cubicBezTo>
                    <a:cubicBezTo>
                      <a:pt x="86860" y="1157301"/>
                      <a:pt x="68869" y="1142484"/>
                      <a:pt x="120727" y="1076338"/>
                    </a:cubicBezTo>
                    <a:cubicBezTo>
                      <a:pt x="172585" y="1010192"/>
                      <a:pt x="340860" y="802759"/>
                      <a:pt x="377902" y="758838"/>
                    </a:cubicBezTo>
                    <a:cubicBezTo>
                      <a:pt x="414944" y="714917"/>
                      <a:pt x="319165" y="871550"/>
                      <a:pt x="342977" y="812813"/>
                    </a:cubicBezTo>
                    <a:cubicBezTo>
                      <a:pt x="366789" y="754076"/>
                      <a:pt x="485852" y="475205"/>
                      <a:pt x="520777" y="406413"/>
                    </a:cubicBezTo>
                    <a:cubicBezTo>
                      <a:pt x="555702" y="337621"/>
                      <a:pt x="534006" y="431813"/>
                      <a:pt x="552527" y="400063"/>
                    </a:cubicBezTo>
                    <a:cubicBezTo>
                      <a:pt x="571048" y="368313"/>
                      <a:pt x="611265" y="259834"/>
                      <a:pt x="631902" y="215913"/>
                    </a:cubicBezTo>
                    <a:cubicBezTo>
                      <a:pt x="652539" y="171992"/>
                      <a:pt x="673706" y="145534"/>
                      <a:pt x="676352" y="136538"/>
                    </a:cubicBezTo>
                    <a:cubicBezTo>
                      <a:pt x="678998" y="127542"/>
                      <a:pt x="652010" y="158763"/>
                      <a:pt x="647777" y="161938"/>
                    </a:cubicBezTo>
                    <a:cubicBezTo>
                      <a:pt x="643544" y="165113"/>
                      <a:pt x="650952" y="155588"/>
                      <a:pt x="650952" y="155588"/>
                    </a:cubicBezTo>
                    <a:cubicBezTo>
                      <a:pt x="657831" y="142359"/>
                      <a:pt x="671590" y="106375"/>
                      <a:pt x="689052" y="82563"/>
                    </a:cubicBezTo>
                    <a:cubicBezTo>
                      <a:pt x="706514" y="58751"/>
                      <a:pt x="748848" y="-1045"/>
                      <a:pt x="746202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8" name="フリーフォーム 857">
                <a:extLst>
                  <a:ext uri="{FF2B5EF4-FFF2-40B4-BE49-F238E27FC236}">
                    <a16:creationId xmlns:a16="http://schemas.microsoft.com/office/drawing/2014/main" id="{401BB2CA-F8BF-84FD-E452-3F9022F5F7F9}"/>
                  </a:ext>
                </a:extLst>
              </p:cNvPr>
              <p:cNvSpPr/>
              <p:nvPr/>
            </p:nvSpPr>
            <p:spPr>
              <a:xfrm>
                <a:off x="2387600" y="9245600"/>
                <a:ext cx="589039" cy="152400"/>
              </a:xfrm>
              <a:custGeom>
                <a:avLst/>
                <a:gdLst>
                  <a:gd name="connsiteX0" fmla="*/ 0 w 589039"/>
                  <a:gd name="connsiteY0" fmla="*/ 152400 h 152400"/>
                  <a:gd name="connsiteX1" fmla="*/ 365125 w 589039"/>
                  <a:gd name="connsiteY1" fmla="*/ 28575 h 152400"/>
                  <a:gd name="connsiteX2" fmla="*/ 257175 w 589039"/>
                  <a:gd name="connsiteY2" fmla="*/ 60325 h 152400"/>
                  <a:gd name="connsiteX3" fmla="*/ 539750 w 589039"/>
                  <a:gd name="connsiteY3" fmla="*/ 6350 h 152400"/>
                  <a:gd name="connsiteX4" fmla="*/ 577850 w 589039"/>
                  <a:gd name="connsiteY4" fmla="*/ 3175 h 152400"/>
                  <a:gd name="connsiteX5" fmla="*/ 415925 w 589039"/>
                  <a:gd name="connsiteY5" fmla="*/ 25400 h 152400"/>
                  <a:gd name="connsiteX6" fmla="*/ 273050 w 589039"/>
                  <a:gd name="connsiteY6" fmla="*/ 63500 h 152400"/>
                  <a:gd name="connsiteX7" fmla="*/ 180975 w 589039"/>
                  <a:gd name="connsiteY7" fmla="*/ 92075 h 152400"/>
                  <a:gd name="connsiteX8" fmla="*/ 82550 w 589039"/>
                  <a:gd name="connsiteY8" fmla="*/ 123825 h 152400"/>
                  <a:gd name="connsiteX9" fmla="*/ 250825 w 589039"/>
                  <a:gd name="connsiteY9" fmla="*/ 57150 h 152400"/>
                  <a:gd name="connsiteX10" fmla="*/ 155575 w 589039"/>
                  <a:gd name="connsiteY10" fmla="*/ 95250 h 152400"/>
                  <a:gd name="connsiteX11" fmla="*/ 0 w 589039"/>
                  <a:gd name="connsiteY11" fmla="*/ 152400 h 152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9039" h="152400">
                    <a:moveTo>
                      <a:pt x="0" y="152400"/>
                    </a:moveTo>
                    <a:cubicBezTo>
                      <a:pt x="34925" y="141287"/>
                      <a:pt x="322262" y="43921"/>
                      <a:pt x="365125" y="28575"/>
                    </a:cubicBezTo>
                    <a:cubicBezTo>
                      <a:pt x="407988" y="13229"/>
                      <a:pt x="228071" y="64029"/>
                      <a:pt x="257175" y="60325"/>
                    </a:cubicBezTo>
                    <a:cubicBezTo>
                      <a:pt x="286279" y="56621"/>
                      <a:pt x="486304" y="15875"/>
                      <a:pt x="539750" y="6350"/>
                    </a:cubicBezTo>
                    <a:cubicBezTo>
                      <a:pt x="593196" y="-3175"/>
                      <a:pt x="598488" y="0"/>
                      <a:pt x="577850" y="3175"/>
                    </a:cubicBezTo>
                    <a:cubicBezTo>
                      <a:pt x="557213" y="6350"/>
                      <a:pt x="466725" y="15346"/>
                      <a:pt x="415925" y="25400"/>
                    </a:cubicBezTo>
                    <a:cubicBezTo>
                      <a:pt x="365125" y="35454"/>
                      <a:pt x="312208" y="52387"/>
                      <a:pt x="273050" y="63500"/>
                    </a:cubicBezTo>
                    <a:cubicBezTo>
                      <a:pt x="233892" y="74612"/>
                      <a:pt x="180975" y="92075"/>
                      <a:pt x="180975" y="92075"/>
                    </a:cubicBezTo>
                    <a:cubicBezTo>
                      <a:pt x="149225" y="102129"/>
                      <a:pt x="70908" y="129646"/>
                      <a:pt x="82550" y="123825"/>
                    </a:cubicBezTo>
                    <a:cubicBezTo>
                      <a:pt x="94192" y="118004"/>
                      <a:pt x="250825" y="57150"/>
                      <a:pt x="250825" y="57150"/>
                    </a:cubicBezTo>
                    <a:cubicBezTo>
                      <a:pt x="262996" y="52388"/>
                      <a:pt x="194733" y="80963"/>
                      <a:pt x="155575" y="95250"/>
                    </a:cubicBezTo>
                    <a:lnTo>
                      <a:pt x="0" y="1524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9" name="フリーフォーム 858">
                <a:extLst>
                  <a:ext uri="{FF2B5EF4-FFF2-40B4-BE49-F238E27FC236}">
                    <a16:creationId xmlns:a16="http://schemas.microsoft.com/office/drawing/2014/main" id="{33A795D2-680E-89FB-10C8-89A04BEB8098}"/>
                  </a:ext>
                </a:extLst>
              </p:cNvPr>
              <p:cNvSpPr/>
              <p:nvPr/>
            </p:nvSpPr>
            <p:spPr>
              <a:xfrm>
                <a:off x="2332023" y="9299540"/>
                <a:ext cx="563622" cy="141890"/>
              </a:xfrm>
              <a:custGeom>
                <a:avLst/>
                <a:gdLst>
                  <a:gd name="connsiteX0" fmla="*/ 11127 w 563622"/>
                  <a:gd name="connsiteY0" fmla="*/ 139735 h 141890"/>
                  <a:gd name="connsiteX1" fmla="*/ 411177 w 563622"/>
                  <a:gd name="connsiteY1" fmla="*/ 38135 h 141890"/>
                  <a:gd name="connsiteX2" fmla="*/ 312752 w 563622"/>
                  <a:gd name="connsiteY2" fmla="*/ 57185 h 141890"/>
                  <a:gd name="connsiteX3" fmla="*/ 563577 w 563622"/>
                  <a:gd name="connsiteY3" fmla="*/ 35 h 141890"/>
                  <a:gd name="connsiteX4" fmla="*/ 331802 w 563622"/>
                  <a:gd name="connsiteY4" fmla="*/ 66710 h 141890"/>
                  <a:gd name="connsiteX5" fmla="*/ 131777 w 563622"/>
                  <a:gd name="connsiteY5" fmla="*/ 104810 h 141890"/>
                  <a:gd name="connsiteX6" fmla="*/ 11127 w 563622"/>
                  <a:gd name="connsiteY6" fmla="*/ 139735 h 141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63622" h="141890">
                    <a:moveTo>
                      <a:pt x="11127" y="139735"/>
                    </a:moveTo>
                    <a:cubicBezTo>
                      <a:pt x="57694" y="128623"/>
                      <a:pt x="360906" y="51893"/>
                      <a:pt x="411177" y="38135"/>
                    </a:cubicBezTo>
                    <a:cubicBezTo>
                      <a:pt x="461448" y="24377"/>
                      <a:pt x="287352" y="63535"/>
                      <a:pt x="312752" y="57185"/>
                    </a:cubicBezTo>
                    <a:cubicBezTo>
                      <a:pt x="338152" y="50835"/>
                      <a:pt x="560402" y="-1552"/>
                      <a:pt x="563577" y="35"/>
                    </a:cubicBezTo>
                    <a:cubicBezTo>
                      <a:pt x="566752" y="1622"/>
                      <a:pt x="403769" y="49248"/>
                      <a:pt x="331802" y="66710"/>
                    </a:cubicBezTo>
                    <a:cubicBezTo>
                      <a:pt x="259835" y="84172"/>
                      <a:pt x="187869" y="93698"/>
                      <a:pt x="131777" y="104810"/>
                    </a:cubicBezTo>
                    <a:cubicBezTo>
                      <a:pt x="75685" y="115922"/>
                      <a:pt x="-35440" y="150847"/>
                      <a:pt x="11127" y="1397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0" name="フリーフォーム 859">
                <a:extLst>
                  <a:ext uri="{FF2B5EF4-FFF2-40B4-BE49-F238E27FC236}">
                    <a16:creationId xmlns:a16="http://schemas.microsoft.com/office/drawing/2014/main" id="{BC62F141-24E1-17C7-A277-184B6ACAAF24}"/>
                  </a:ext>
                </a:extLst>
              </p:cNvPr>
              <p:cNvSpPr/>
              <p:nvPr/>
            </p:nvSpPr>
            <p:spPr>
              <a:xfrm>
                <a:off x="2269949" y="9314731"/>
                <a:ext cx="616807" cy="200789"/>
              </a:xfrm>
              <a:custGeom>
                <a:avLst/>
                <a:gdLst>
                  <a:gd name="connsiteX0" fmla="*/ 176 w 616807"/>
                  <a:gd name="connsiteY0" fmla="*/ 200744 h 200789"/>
                  <a:gd name="connsiteX1" fmla="*/ 95426 w 616807"/>
                  <a:gd name="connsiteY1" fmla="*/ 137244 h 200789"/>
                  <a:gd name="connsiteX2" fmla="*/ 70026 w 616807"/>
                  <a:gd name="connsiteY2" fmla="*/ 146769 h 200789"/>
                  <a:gd name="connsiteX3" fmla="*/ 270051 w 616807"/>
                  <a:gd name="connsiteY3" fmla="*/ 86444 h 200789"/>
                  <a:gd name="connsiteX4" fmla="*/ 225601 w 616807"/>
                  <a:gd name="connsiteY4" fmla="*/ 105494 h 200789"/>
                  <a:gd name="connsiteX5" fmla="*/ 612951 w 616807"/>
                  <a:gd name="connsiteY5" fmla="*/ 719 h 200789"/>
                  <a:gd name="connsiteX6" fmla="*/ 412926 w 616807"/>
                  <a:gd name="connsiteY6" fmla="*/ 61044 h 200789"/>
                  <a:gd name="connsiteX7" fmla="*/ 225601 w 616807"/>
                  <a:gd name="connsiteY7" fmla="*/ 95969 h 200789"/>
                  <a:gd name="connsiteX8" fmla="*/ 95426 w 616807"/>
                  <a:gd name="connsiteY8" fmla="*/ 124544 h 200789"/>
                  <a:gd name="connsiteX9" fmla="*/ 136701 w 616807"/>
                  <a:gd name="connsiteY9" fmla="*/ 115019 h 200789"/>
                  <a:gd name="connsiteX10" fmla="*/ 73201 w 616807"/>
                  <a:gd name="connsiteY10" fmla="*/ 146769 h 200789"/>
                  <a:gd name="connsiteX11" fmla="*/ 176 w 616807"/>
                  <a:gd name="connsiteY11" fmla="*/ 200744 h 200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16807" h="200789">
                    <a:moveTo>
                      <a:pt x="176" y="200744"/>
                    </a:moveTo>
                    <a:cubicBezTo>
                      <a:pt x="3880" y="199157"/>
                      <a:pt x="83784" y="146240"/>
                      <a:pt x="95426" y="137244"/>
                    </a:cubicBezTo>
                    <a:cubicBezTo>
                      <a:pt x="107068" y="128248"/>
                      <a:pt x="40922" y="155236"/>
                      <a:pt x="70026" y="146769"/>
                    </a:cubicBezTo>
                    <a:cubicBezTo>
                      <a:pt x="99130" y="138302"/>
                      <a:pt x="244122" y="93323"/>
                      <a:pt x="270051" y="86444"/>
                    </a:cubicBezTo>
                    <a:cubicBezTo>
                      <a:pt x="295980" y="79565"/>
                      <a:pt x="168451" y="119781"/>
                      <a:pt x="225601" y="105494"/>
                    </a:cubicBezTo>
                    <a:cubicBezTo>
                      <a:pt x="282751" y="91206"/>
                      <a:pt x="581730" y="8127"/>
                      <a:pt x="612951" y="719"/>
                    </a:cubicBezTo>
                    <a:cubicBezTo>
                      <a:pt x="644172" y="-6689"/>
                      <a:pt x="477484" y="45169"/>
                      <a:pt x="412926" y="61044"/>
                    </a:cubicBezTo>
                    <a:cubicBezTo>
                      <a:pt x="348368" y="76919"/>
                      <a:pt x="278518" y="85386"/>
                      <a:pt x="225601" y="95969"/>
                    </a:cubicBezTo>
                    <a:cubicBezTo>
                      <a:pt x="172684" y="106552"/>
                      <a:pt x="110243" y="121369"/>
                      <a:pt x="95426" y="124544"/>
                    </a:cubicBezTo>
                    <a:cubicBezTo>
                      <a:pt x="80609" y="127719"/>
                      <a:pt x="140405" y="111315"/>
                      <a:pt x="136701" y="115019"/>
                    </a:cubicBezTo>
                    <a:cubicBezTo>
                      <a:pt x="132997" y="118723"/>
                      <a:pt x="94368" y="131423"/>
                      <a:pt x="73201" y="146769"/>
                    </a:cubicBezTo>
                    <a:cubicBezTo>
                      <a:pt x="52034" y="162115"/>
                      <a:pt x="-3528" y="202331"/>
                      <a:pt x="176" y="2007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1" name="フリーフォーム 860">
                <a:extLst>
                  <a:ext uri="{FF2B5EF4-FFF2-40B4-BE49-F238E27FC236}">
                    <a16:creationId xmlns:a16="http://schemas.microsoft.com/office/drawing/2014/main" id="{D44D7E75-1064-B2E1-71CE-4B444EF61F34}"/>
                  </a:ext>
                </a:extLst>
              </p:cNvPr>
              <p:cNvSpPr/>
              <p:nvPr/>
            </p:nvSpPr>
            <p:spPr>
              <a:xfrm>
                <a:off x="2259471" y="9299538"/>
                <a:ext cx="652572" cy="213803"/>
              </a:xfrm>
              <a:custGeom>
                <a:avLst/>
                <a:gdLst>
                  <a:gd name="connsiteX0" fmla="*/ 4304 w 652572"/>
                  <a:gd name="connsiteY0" fmla="*/ 212762 h 213803"/>
                  <a:gd name="connsiteX1" fmla="*/ 312279 w 652572"/>
                  <a:gd name="connsiteY1" fmla="*/ 146087 h 213803"/>
                  <a:gd name="connsiteX2" fmla="*/ 258304 w 652572"/>
                  <a:gd name="connsiteY2" fmla="*/ 149262 h 213803"/>
                  <a:gd name="connsiteX3" fmla="*/ 559929 w 652572"/>
                  <a:gd name="connsiteY3" fmla="*/ 73062 h 213803"/>
                  <a:gd name="connsiteX4" fmla="*/ 652004 w 652572"/>
                  <a:gd name="connsiteY4" fmla="*/ 37 h 213803"/>
                  <a:gd name="connsiteX5" fmla="*/ 528179 w 652572"/>
                  <a:gd name="connsiteY5" fmla="*/ 82587 h 213803"/>
                  <a:gd name="connsiteX6" fmla="*/ 369429 w 652572"/>
                  <a:gd name="connsiteY6" fmla="*/ 142912 h 213803"/>
                  <a:gd name="connsiteX7" fmla="*/ 147179 w 652572"/>
                  <a:gd name="connsiteY7" fmla="*/ 184187 h 213803"/>
                  <a:gd name="connsiteX8" fmla="*/ 4304 w 652572"/>
                  <a:gd name="connsiteY8" fmla="*/ 212762 h 2138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52572" h="213803">
                    <a:moveTo>
                      <a:pt x="4304" y="212762"/>
                    </a:moveTo>
                    <a:cubicBezTo>
                      <a:pt x="31821" y="206412"/>
                      <a:pt x="269946" y="156670"/>
                      <a:pt x="312279" y="146087"/>
                    </a:cubicBezTo>
                    <a:cubicBezTo>
                      <a:pt x="354612" y="135504"/>
                      <a:pt x="217029" y="161433"/>
                      <a:pt x="258304" y="149262"/>
                    </a:cubicBezTo>
                    <a:cubicBezTo>
                      <a:pt x="299579" y="137091"/>
                      <a:pt x="494312" y="97933"/>
                      <a:pt x="559929" y="73062"/>
                    </a:cubicBezTo>
                    <a:cubicBezTo>
                      <a:pt x="625546" y="48191"/>
                      <a:pt x="657296" y="-1550"/>
                      <a:pt x="652004" y="37"/>
                    </a:cubicBezTo>
                    <a:cubicBezTo>
                      <a:pt x="646712" y="1624"/>
                      <a:pt x="575275" y="58774"/>
                      <a:pt x="528179" y="82587"/>
                    </a:cubicBezTo>
                    <a:cubicBezTo>
                      <a:pt x="481083" y="106400"/>
                      <a:pt x="432929" y="125979"/>
                      <a:pt x="369429" y="142912"/>
                    </a:cubicBezTo>
                    <a:cubicBezTo>
                      <a:pt x="305929" y="159845"/>
                      <a:pt x="206446" y="173604"/>
                      <a:pt x="147179" y="184187"/>
                    </a:cubicBezTo>
                    <a:cubicBezTo>
                      <a:pt x="87912" y="194770"/>
                      <a:pt x="-23213" y="219112"/>
                      <a:pt x="4304" y="2127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2" name="フリーフォーム 861">
                <a:extLst>
                  <a:ext uri="{FF2B5EF4-FFF2-40B4-BE49-F238E27FC236}">
                    <a16:creationId xmlns:a16="http://schemas.microsoft.com/office/drawing/2014/main" id="{536F1490-1D6E-69D7-ECDE-91F6232930B2}"/>
                  </a:ext>
                </a:extLst>
              </p:cNvPr>
              <p:cNvSpPr/>
              <p:nvPr/>
            </p:nvSpPr>
            <p:spPr>
              <a:xfrm>
                <a:off x="2236180" y="9445625"/>
                <a:ext cx="503957" cy="125384"/>
              </a:xfrm>
              <a:custGeom>
                <a:avLst/>
                <a:gdLst>
                  <a:gd name="connsiteX0" fmla="*/ 2195 w 503957"/>
                  <a:gd name="connsiteY0" fmla="*/ 123825 h 125384"/>
                  <a:gd name="connsiteX1" fmla="*/ 297470 w 503957"/>
                  <a:gd name="connsiteY1" fmla="*/ 47625 h 125384"/>
                  <a:gd name="connsiteX2" fmla="*/ 243495 w 503957"/>
                  <a:gd name="connsiteY2" fmla="*/ 69850 h 125384"/>
                  <a:gd name="connsiteX3" fmla="*/ 376845 w 503957"/>
                  <a:gd name="connsiteY3" fmla="*/ 38100 h 125384"/>
                  <a:gd name="connsiteX4" fmla="*/ 503845 w 503957"/>
                  <a:gd name="connsiteY4" fmla="*/ 0 h 125384"/>
                  <a:gd name="connsiteX5" fmla="*/ 395895 w 503957"/>
                  <a:gd name="connsiteY5" fmla="*/ 38100 h 125384"/>
                  <a:gd name="connsiteX6" fmla="*/ 224445 w 503957"/>
                  <a:gd name="connsiteY6" fmla="*/ 76200 h 125384"/>
                  <a:gd name="connsiteX7" fmla="*/ 332395 w 503957"/>
                  <a:gd name="connsiteY7" fmla="*/ 53975 h 125384"/>
                  <a:gd name="connsiteX8" fmla="*/ 170470 w 503957"/>
                  <a:gd name="connsiteY8" fmla="*/ 95250 h 125384"/>
                  <a:gd name="connsiteX9" fmla="*/ 2195 w 503957"/>
                  <a:gd name="connsiteY9" fmla="*/ 123825 h 12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3957" h="125384">
                    <a:moveTo>
                      <a:pt x="2195" y="123825"/>
                    </a:moveTo>
                    <a:cubicBezTo>
                      <a:pt x="23362" y="115887"/>
                      <a:pt x="257253" y="56621"/>
                      <a:pt x="297470" y="47625"/>
                    </a:cubicBezTo>
                    <a:cubicBezTo>
                      <a:pt x="337687" y="38629"/>
                      <a:pt x="230266" y="71437"/>
                      <a:pt x="243495" y="69850"/>
                    </a:cubicBezTo>
                    <a:cubicBezTo>
                      <a:pt x="256724" y="68263"/>
                      <a:pt x="333453" y="49742"/>
                      <a:pt x="376845" y="38100"/>
                    </a:cubicBezTo>
                    <a:cubicBezTo>
                      <a:pt x="420237" y="26458"/>
                      <a:pt x="500670" y="0"/>
                      <a:pt x="503845" y="0"/>
                    </a:cubicBezTo>
                    <a:cubicBezTo>
                      <a:pt x="507020" y="0"/>
                      <a:pt x="442462" y="25400"/>
                      <a:pt x="395895" y="38100"/>
                    </a:cubicBezTo>
                    <a:cubicBezTo>
                      <a:pt x="349328" y="50800"/>
                      <a:pt x="235028" y="73554"/>
                      <a:pt x="224445" y="76200"/>
                    </a:cubicBezTo>
                    <a:cubicBezTo>
                      <a:pt x="213862" y="78846"/>
                      <a:pt x="341391" y="50800"/>
                      <a:pt x="332395" y="53975"/>
                    </a:cubicBezTo>
                    <a:cubicBezTo>
                      <a:pt x="323399" y="57150"/>
                      <a:pt x="222328" y="83079"/>
                      <a:pt x="170470" y="95250"/>
                    </a:cubicBezTo>
                    <a:cubicBezTo>
                      <a:pt x="118612" y="107421"/>
                      <a:pt x="-18972" y="131763"/>
                      <a:pt x="2195" y="1238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3" name="フリーフォーム 862">
                <a:extLst>
                  <a:ext uri="{FF2B5EF4-FFF2-40B4-BE49-F238E27FC236}">
                    <a16:creationId xmlns:a16="http://schemas.microsoft.com/office/drawing/2014/main" id="{C3E1D743-DAB4-D2D9-E1DE-8612488D60B9}"/>
                  </a:ext>
                </a:extLst>
              </p:cNvPr>
              <p:cNvSpPr/>
              <p:nvPr/>
            </p:nvSpPr>
            <p:spPr>
              <a:xfrm>
                <a:off x="2266626" y="9422919"/>
                <a:ext cx="517916" cy="124835"/>
              </a:xfrm>
              <a:custGeom>
                <a:avLst/>
                <a:gdLst>
                  <a:gd name="connsiteX0" fmla="*/ 324 w 517916"/>
                  <a:gd name="connsiteY0" fmla="*/ 124306 h 124835"/>
                  <a:gd name="connsiteX1" fmla="*/ 263849 w 517916"/>
                  <a:gd name="connsiteY1" fmla="*/ 57631 h 124835"/>
                  <a:gd name="connsiteX2" fmla="*/ 219399 w 517916"/>
                  <a:gd name="connsiteY2" fmla="*/ 54456 h 124835"/>
                  <a:gd name="connsiteX3" fmla="*/ 378149 w 517916"/>
                  <a:gd name="connsiteY3" fmla="*/ 19531 h 124835"/>
                  <a:gd name="connsiteX4" fmla="*/ 517849 w 517916"/>
                  <a:gd name="connsiteY4" fmla="*/ 481 h 124835"/>
                  <a:gd name="connsiteX5" fmla="*/ 394024 w 517916"/>
                  <a:gd name="connsiteY5" fmla="*/ 38581 h 124835"/>
                  <a:gd name="connsiteX6" fmla="*/ 213049 w 517916"/>
                  <a:gd name="connsiteY6" fmla="*/ 86206 h 124835"/>
                  <a:gd name="connsiteX7" fmla="*/ 324 w 517916"/>
                  <a:gd name="connsiteY7" fmla="*/ 124306 h 1248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7916" h="124835">
                    <a:moveTo>
                      <a:pt x="324" y="124306"/>
                    </a:moveTo>
                    <a:cubicBezTo>
                      <a:pt x="8791" y="119543"/>
                      <a:pt x="227337" y="69273"/>
                      <a:pt x="263849" y="57631"/>
                    </a:cubicBezTo>
                    <a:cubicBezTo>
                      <a:pt x="300361" y="45989"/>
                      <a:pt x="200349" y="60806"/>
                      <a:pt x="219399" y="54456"/>
                    </a:cubicBezTo>
                    <a:cubicBezTo>
                      <a:pt x="238449" y="48106"/>
                      <a:pt x="328407" y="28527"/>
                      <a:pt x="378149" y="19531"/>
                    </a:cubicBezTo>
                    <a:cubicBezTo>
                      <a:pt x="427891" y="10535"/>
                      <a:pt x="515203" y="-2694"/>
                      <a:pt x="517849" y="481"/>
                    </a:cubicBezTo>
                    <a:cubicBezTo>
                      <a:pt x="520495" y="3656"/>
                      <a:pt x="444824" y="24294"/>
                      <a:pt x="394024" y="38581"/>
                    </a:cubicBezTo>
                    <a:cubicBezTo>
                      <a:pt x="343224" y="52868"/>
                      <a:pt x="274961" y="71919"/>
                      <a:pt x="213049" y="86206"/>
                    </a:cubicBezTo>
                    <a:cubicBezTo>
                      <a:pt x="151137" y="100493"/>
                      <a:pt x="-8143" y="129069"/>
                      <a:pt x="324" y="124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4" name="フリーフォーム 863">
                <a:extLst>
                  <a:ext uri="{FF2B5EF4-FFF2-40B4-BE49-F238E27FC236}">
                    <a16:creationId xmlns:a16="http://schemas.microsoft.com/office/drawing/2014/main" id="{BEB4EFF1-7D04-5683-8EC9-77330A327868}"/>
                  </a:ext>
                </a:extLst>
              </p:cNvPr>
              <p:cNvSpPr/>
              <p:nvPr/>
            </p:nvSpPr>
            <p:spPr>
              <a:xfrm>
                <a:off x="2146294" y="9397530"/>
                <a:ext cx="184717" cy="397428"/>
              </a:xfrm>
              <a:custGeom>
                <a:avLst/>
                <a:gdLst>
                  <a:gd name="connsiteX0" fmla="*/ 184156 w 184717"/>
                  <a:gd name="connsiteY0" fmla="*/ 470 h 397428"/>
                  <a:gd name="connsiteX1" fmla="*/ 41281 w 184717"/>
                  <a:gd name="connsiteY1" fmla="*/ 181445 h 397428"/>
                  <a:gd name="connsiteX2" fmla="*/ 82556 w 184717"/>
                  <a:gd name="connsiteY2" fmla="*/ 156045 h 397428"/>
                  <a:gd name="connsiteX3" fmla="*/ 9531 w 184717"/>
                  <a:gd name="connsiteY3" fmla="*/ 244945 h 397428"/>
                  <a:gd name="connsiteX4" fmla="*/ 9531 w 184717"/>
                  <a:gd name="connsiteY4" fmla="*/ 327495 h 397428"/>
                  <a:gd name="connsiteX5" fmla="*/ 12706 w 184717"/>
                  <a:gd name="connsiteY5" fmla="*/ 397345 h 397428"/>
                  <a:gd name="connsiteX6" fmla="*/ 6356 w 184717"/>
                  <a:gd name="connsiteY6" fmla="*/ 340195 h 397428"/>
                  <a:gd name="connsiteX7" fmla="*/ 6356 w 184717"/>
                  <a:gd name="connsiteY7" fmla="*/ 273520 h 397428"/>
                  <a:gd name="connsiteX8" fmla="*/ 88906 w 184717"/>
                  <a:gd name="connsiteY8" fmla="*/ 136995 h 397428"/>
                  <a:gd name="connsiteX9" fmla="*/ 66681 w 184717"/>
                  <a:gd name="connsiteY9" fmla="*/ 171920 h 397428"/>
                  <a:gd name="connsiteX10" fmla="*/ 174631 w 184717"/>
                  <a:gd name="connsiteY10" fmla="*/ 63970 h 397428"/>
                  <a:gd name="connsiteX11" fmla="*/ 79381 w 184717"/>
                  <a:gd name="connsiteY11" fmla="*/ 159220 h 397428"/>
                  <a:gd name="connsiteX12" fmla="*/ 114306 w 184717"/>
                  <a:gd name="connsiteY12" fmla="*/ 102070 h 397428"/>
                  <a:gd name="connsiteX13" fmla="*/ 92081 w 184717"/>
                  <a:gd name="connsiteY13" fmla="*/ 127470 h 397428"/>
                  <a:gd name="connsiteX14" fmla="*/ 184156 w 184717"/>
                  <a:gd name="connsiteY14" fmla="*/ 470 h 397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4717" h="397428">
                    <a:moveTo>
                      <a:pt x="184156" y="470"/>
                    </a:moveTo>
                    <a:cubicBezTo>
                      <a:pt x="175689" y="9466"/>
                      <a:pt x="58214" y="155516"/>
                      <a:pt x="41281" y="181445"/>
                    </a:cubicBezTo>
                    <a:cubicBezTo>
                      <a:pt x="24348" y="207374"/>
                      <a:pt x="87848" y="145462"/>
                      <a:pt x="82556" y="156045"/>
                    </a:cubicBezTo>
                    <a:cubicBezTo>
                      <a:pt x="77264" y="166628"/>
                      <a:pt x="21702" y="216370"/>
                      <a:pt x="9531" y="244945"/>
                    </a:cubicBezTo>
                    <a:cubicBezTo>
                      <a:pt x="-2640" y="273520"/>
                      <a:pt x="9002" y="302095"/>
                      <a:pt x="9531" y="327495"/>
                    </a:cubicBezTo>
                    <a:cubicBezTo>
                      <a:pt x="10060" y="352895"/>
                      <a:pt x="13235" y="395228"/>
                      <a:pt x="12706" y="397345"/>
                    </a:cubicBezTo>
                    <a:cubicBezTo>
                      <a:pt x="12177" y="399462"/>
                      <a:pt x="7414" y="360832"/>
                      <a:pt x="6356" y="340195"/>
                    </a:cubicBezTo>
                    <a:cubicBezTo>
                      <a:pt x="5298" y="319558"/>
                      <a:pt x="-7402" y="307387"/>
                      <a:pt x="6356" y="273520"/>
                    </a:cubicBezTo>
                    <a:cubicBezTo>
                      <a:pt x="20114" y="239653"/>
                      <a:pt x="78852" y="153928"/>
                      <a:pt x="88906" y="136995"/>
                    </a:cubicBezTo>
                    <a:cubicBezTo>
                      <a:pt x="98960" y="120062"/>
                      <a:pt x="52394" y="184091"/>
                      <a:pt x="66681" y="171920"/>
                    </a:cubicBezTo>
                    <a:cubicBezTo>
                      <a:pt x="80968" y="159749"/>
                      <a:pt x="174631" y="63970"/>
                      <a:pt x="174631" y="63970"/>
                    </a:cubicBezTo>
                    <a:cubicBezTo>
                      <a:pt x="176748" y="61853"/>
                      <a:pt x="89435" y="152870"/>
                      <a:pt x="79381" y="159220"/>
                    </a:cubicBezTo>
                    <a:cubicBezTo>
                      <a:pt x="69327" y="165570"/>
                      <a:pt x="112189" y="107362"/>
                      <a:pt x="114306" y="102070"/>
                    </a:cubicBezTo>
                    <a:cubicBezTo>
                      <a:pt x="116423" y="96778"/>
                      <a:pt x="81498" y="140699"/>
                      <a:pt x="92081" y="127470"/>
                    </a:cubicBezTo>
                    <a:cubicBezTo>
                      <a:pt x="102664" y="114241"/>
                      <a:pt x="192623" y="-8526"/>
                      <a:pt x="184156" y="4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5" name="フリーフォーム 864">
                <a:extLst>
                  <a:ext uri="{FF2B5EF4-FFF2-40B4-BE49-F238E27FC236}">
                    <a16:creationId xmlns:a16="http://schemas.microsoft.com/office/drawing/2014/main" id="{3C6C5BE9-84A4-6177-E67E-B15B731655FB}"/>
                  </a:ext>
                </a:extLst>
              </p:cNvPr>
              <p:cNvSpPr/>
              <p:nvPr/>
            </p:nvSpPr>
            <p:spPr>
              <a:xfrm>
                <a:off x="2168347" y="9521511"/>
                <a:ext cx="108424" cy="286070"/>
              </a:xfrm>
              <a:custGeom>
                <a:avLst/>
                <a:gdLst>
                  <a:gd name="connsiteX0" fmla="*/ 108128 w 108424"/>
                  <a:gd name="connsiteY0" fmla="*/ 314 h 286070"/>
                  <a:gd name="connsiteX1" fmla="*/ 12878 w 108424"/>
                  <a:gd name="connsiteY1" fmla="*/ 130489 h 286070"/>
                  <a:gd name="connsiteX2" fmla="*/ 31928 w 108424"/>
                  <a:gd name="connsiteY2" fmla="*/ 108264 h 286070"/>
                  <a:gd name="connsiteX3" fmla="*/ 6528 w 108424"/>
                  <a:gd name="connsiteY3" fmla="*/ 178114 h 286070"/>
                  <a:gd name="connsiteX4" fmla="*/ 9703 w 108424"/>
                  <a:gd name="connsiteY4" fmla="*/ 238439 h 286070"/>
                  <a:gd name="connsiteX5" fmla="*/ 19228 w 108424"/>
                  <a:gd name="connsiteY5" fmla="*/ 286064 h 286070"/>
                  <a:gd name="connsiteX6" fmla="*/ 16053 w 108424"/>
                  <a:gd name="connsiteY6" fmla="*/ 235264 h 286070"/>
                  <a:gd name="connsiteX7" fmla="*/ 178 w 108424"/>
                  <a:gd name="connsiteY7" fmla="*/ 136839 h 286070"/>
                  <a:gd name="connsiteX8" fmla="*/ 9703 w 108424"/>
                  <a:gd name="connsiteY8" fmla="*/ 162239 h 286070"/>
                  <a:gd name="connsiteX9" fmla="*/ 41453 w 108424"/>
                  <a:gd name="connsiteY9" fmla="*/ 95564 h 286070"/>
                  <a:gd name="connsiteX10" fmla="*/ 108128 w 108424"/>
                  <a:gd name="connsiteY10" fmla="*/ 314 h 286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8424" h="286070">
                    <a:moveTo>
                      <a:pt x="108128" y="314"/>
                    </a:moveTo>
                    <a:cubicBezTo>
                      <a:pt x="103366" y="6135"/>
                      <a:pt x="12878" y="130489"/>
                      <a:pt x="12878" y="130489"/>
                    </a:cubicBezTo>
                    <a:cubicBezTo>
                      <a:pt x="178" y="148481"/>
                      <a:pt x="32986" y="100327"/>
                      <a:pt x="31928" y="108264"/>
                    </a:cubicBezTo>
                    <a:cubicBezTo>
                      <a:pt x="30870" y="116201"/>
                      <a:pt x="10232" y="156418"/>
                      <a:pt x="6528" y="178114"/>
                    </a:cubicBezTo>
                    <a:cubicBezTo>
                      <a:pt x="2824" y="199810"/>
                      <a:pt x="7586" y="220447"/>
                      <a:pt x="9703" y="238439"/>
                    </a:cubicBezTo>
                    <a:cubicBezTo>
                      <a:pt x="11820" y="256431"/>
                      <a:pt x="18170" y="286593"/>
                      <a:pt x="19228" y="286064"/>
                    </a:cubicBezTo>
                    <a:cubicBezTo>
                      <a:pt x="20286" y="285535"/>
                      <a:pt x="19228" y="260135"/>
                      <a:pt x="16053" y="235264"/>
                    </a:cubicBezTo>
                    <a:cubicBezTo>
                      <a:pt x="12878" y="210393"/>
                      <a:pt x="1236" y="149010"/>
                      <a:pt x="178" y="136839"/>
                    </a:cubicBezTo>
                    <a:cubicBezTo>
                      <a:pt x="-880" y="124668"/>
                      <a:pt x="2824" y="169118"/>
                      <a:pt x="9703" y="162239"/>
                    </a:cubicBezTo>
                    <a:cubicBezTo>
                      <a:pt x="16582" y="155360"/>
                      <a:pt x="23990" y="119906"/>
                      <a:pt x="41453" y="95564"/>
                    </a:cubicBezTo>
                    <a:cubicBezTo>
                      <a:pt x="58916" y="71222"/>
                      <a:pt x="112890" y="-5507"/>
                      <a:pt x="108128" y="3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6" name="フリーフォーム 865">
                <a:extLst>
                  <a:ext uri="{FF2B5EF4-FFF2-40B4-BE49-F238E27FC236}">
                    <a16:creationId xmlns:a16="http://schemas.microsoft.com/office/drawing/2014/main" id="{708BC468-079C-56C2-1159-BCEEF96D8834}"/>
                  </a:ext>
                </a:extLst>
              </p:cNvPr>
              <p:cNvSpPr/>
              <p:nvPr/>
            </p:nvSpPr>
            <p:spPr>
              <a:xfrm>
                <a:off x="2177708" y="9775797"/>
                <a:ext cx="342363" cy="82086"/>
              </a:xfrm>
              <a:custGeom>
                <a:avLst/>
                <a:gdLst>
                  <a:gd name="connsiteX0" fmla="*/ 342 w 342363"/>
                  <a:gd name="connsiteY0" fmla="*/ 28 h 82086"/>
                  <a:gd name="connsiteX1" fmla="*/ 228942 w 342363"/>
                  <a:gd name="connsiteY1" fmla="*/ 31778 h 82086"/>
                  <a:gd name="connsiteX2" fmla="*/ 200367 w 342363"/>
                  <a:gd name="connsiteY2" fmla="*/ 22253 h 82086"/>
                  <a:gd name="connsiteX3" fmla="*/ 336892 w 342363"/>
                  <a:gd name="connsiteY3" fmla="*/ 79403 h 82086"/>
                  <a:gd name="connsiteX4" fmla="*/ 298792 w 342363"/>
                  <a:gd name="connsiteY4" fmla="*/ 69878 h 82086"/>
                  <a:gd name="connsiteX5" fmla="*/ 146392 w 342363"/>
                  <a:gd name="connsiteY5" fmla="*/ 44478 h 82086"/>
                  <a:gd name="connsiteX6" fmla="*/ 79717 w 342363"/>
                  <a:gd name="connsiteY6" fmla="*/ 34953 h 82086"/>
                  <a:gd name="connsiteX7" fmla="*/ 235292 w 342363"/>
                  <a:gd name="connsiteY7" fmla="*/ 50828 h 82086"/>
                  <a:gd name="connsiteX8" fmla="*/ 178142 w 342363"/>
                  <a:gd name="connsiteY8" fmla="*/ 38128 h 82086"/>
                  <a:gd name="connsiteX9" fmla="*/ 342 w 342363"/>
                  <a:gd name="connsiteY9" fmla="*/ 28 h 8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2363" h="82086">
                    <a:moveTo>
                      <a:pt x="342" y="28"/>
                    </a:moveTo>
                    <a:cubicBezTo>
                      <a:pt x="8809" y="-1030"/>
                      <a:pt x="195604" y="28074"/>
                      <a:pt x="228942" y="31778"/>
                    </a:cubicBezTo>
                    <a:cubicBezTo>
                      <a:pt x="262280" y="35482"/>
                      <a:pt x="182375" y="14316"/>
                      <a:pt x="200367" y="22253"/>
                    </a:cubicBezTo>
                    <a:cubicBezTo>
                      <a:pt x="218359" y="30191"/>
                      <a:pt x="320488" y="71466"/>
                      <a:pt x="336892" y="79403"/>
                    </a:cubicBezTo>
                    <a:cubicBezTo>
                      <a:pt x="353296" y="87341"/>
                      <a:pt x="330542" y="75699"/>
                      <a:pt x="298792" y="69878"/>
                    </a:cubicBezTo>
                    <a:cubicBezTo>
                      <a:pt x="267042" y="64057"/>
                      <a:pt x="182904" y="50299"/>
                      <a:pt x="146392" y="44478"/>
                    </a:cubicBezTo>
                    <a:cubicBezTo>
                      <a:pt x="109880" y="38657"/>
                      <a:pt x="64900" y="33895"/>
                      <a:pt x="79717" y="34953"/>
                    </a:cubicBezTo>
                    <a:cubicBezTo>
                      <a:pt x="94534" y="36011"/>
                      <a:pt x="218888" y="50299"/>
                      <a:pt x="235292" y="50828"/>
                    </a:cubicBezTo>
                    <a:cubicBezTo>
                      <a:pt x="251696" y="51357"/>
                      <a:pt x="213596" y="43949"/>
                      <a:pt x="178142" y="38128"/>
                    </a:cubicBezTo>
                    <a:cubicBezTo>
                      <a:pt x="142688" y="32307"/>
                      <a:pt x="-8125" y="1086"/>
                      <a:pt x="342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7" name="フリーフォーム 866">
                <a:extLst>
                  <a:ext uri="{FF2B5EF4-FFF2-40B4-BE49-F238E27FC236}">
                    <a16:creationId xmlns:a16="http://schemas.microsoft.com/office/drawing/2014/main" id="{A842EBA3-8026-8401-1398-321BEF524496}"/>
                  </a:ext>
                </a:extLst>
              </p:cNvPr>
              <p:cNvSpPr/>
              <p:nvPr/>
            </p:nvSpPr>
            <p:spPr>
              <a:xfrm>
                <a:off x="1783125" y="9664640"/>
                <a:ext cx="397159" cy="439040"/>
              </a:xfrm>
              <a:custGeom>
                <a:avLst/>
                <a:gdLst>
                  <a:gd name="connsiteX0" fmla="*/ 394925 w 397159"/>
                  <a:gd name="connsiteY0" fmla="*/ 85785 h 439040"/>
                  <a:gd name="connsiteX1" fmla="*/ 198075 w 397159"/>
                  <a:gd name="connsiteY1" fmla="*/ 263585 h 439040"/>
                  <a:gd name="connsiteX2" fmla="*/ 245700 w 397159"/>
                  <a:gd name="connsiteY2" fmla="*/ 228660 h 439040"/>
                  <a:gd name="connsiteX3" fmla="*/ 112350 w 397159"/>
                  <a:gd name="connsiteY3" fmla="*/ 346135 h 439040"/>
                  <a:gd name="connsiteX4" fmla="*/ 1225 w 397159"/>
                  <a:gd name="connsiteY4" fmla="*/ 438210 h 439040"/>
                  <a:gd name="connsiteX5" fmla="*/ 61550 w 397159"/>
                  <a:gd name="connsiteY5" fmla="*/ 384235 h 439040"/>
                  <a:gd name="connsiteX6" fmla="*/ 191725 w 397159"/>
                  <a:gd name="connsiteY6" fmla="*/ 263585 h 439040"/>
                  <a:gd name="connsiteX7" fmla="*/ 163150 w 397159"/>
                  <a:gd name="connsiteY7" fmla="*/ 285810 h 439040"/>
                  <a:gd name="connsiteX8" fmla="*/ 264750 w 397159"/>
                  <a:gd name="connsiteY8" fmla="*/ 196910 h 439040"/>
                  <a:gd name="connsiteX9" fmla="*/ 344125 w 397159"/>
                  <a:gd name="connsiteY9" fmla="*/ 133410 h 439040"/>
                  <a:gd name="connsiteX10" fmla="*/ 347300 w 397159"/>
                  <a:gd name="connsiteY10" fmla="*/ 104835 h 439040"/>
                  <a:gd name="connsiteX11" fmla="*/ 274275 w 397159"/>
                  <a:gd name="connsiteY11" fmla="*/ 60 h 439040"/>
                  <a:gd name="connsiteX12" fmla="*/ 356825 w 397159"/>
                  <a:gd name="connsiteY12" fmla="*/ 120710 h 439040"/>
                  <a:gd name="connsiteX13" fmla="*/ 309200 w 397159"/>
                  <a:gd name="connsiteY13" fmla="*/ 158810 h 439040"/>
                  <a:gd name="connsiteX14" fmla="*/ 394925 w 397159"/>
                  <a:gd name="connsiteY14" fmla="*/ 85785 h 439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7159" h="439040">
                    <a:moveTo>
                      <a:pt x="394925" y="85785"/>
                    </a:moveTo>
                    <a:cubicBezTo>
                      <a:pt x="376404" y="103248"/>
                      <a:pt x="222946" y="239773"/>
                      <a:pt x="198075" y="263585"/>
                    </a:cubicBezTo>
                    <a:cubicBezTo>
                      <a:pt x="173204" y="287397"/>
                      <a:pt x="259988" y="214902"/>
                      <a:pt x="245700" y="228660"/>
                    </a:cubicBezTo>
                    <a:cubicBezTo>
                      <a:pt x="231412" y="242418"/>
                      <a:pt x="153096" y="311210"/>
                      <a:pt x="112350" y="346135"/>
                    </a:cubicBezTo>
                    <a:cubicBezTo>
                      <a:pt x="71604" y="381060"/>
                      <a:pt x="9692" y="431860"/>
                      <a:pt x="1225" y="438210"/>
                    </a:cubicBezTo>
                    <a:cubicBezTo>
                      <a:pt x="-7242" y="444560"/>
                      <a:pt x="29800" y="413339"/>
                      <a:pt x="61550" y="384235"/>
                    </a:cubicBezTo>
                    <a:cubicBezTo>
                      <a:pt x="93300" y="355131"/>
                      <a:pt x="174792" y="279989"/>
                      <a:pt x="191725" y="263585"/>
                    </a:cubicBezTo>
                    <a:cubicBezTo>
                      <a:pt x="208658" y="247181"/>
                      <a:pt x="150979" y="296923"/>
                      <a:pt x="163150" y="285810"/>
                    </a:cubicBezTo>
                    <a:cubicBezTo>
                      <a:pt x="175321" y="274697"/>
                      <a:pt x="234587" y="222310"/>
                      <a:pt x="264750" y="196910"/>
                    </a:cubicBezTo>
                    <a:cubicBezTo>
                      <a:pt x="294913" y="171510"/>
                      <a:pt x="330367" y="148756"/>
                      <a:pt x="344125" y="133410"/>
                    </a:cubicBezTo>
                    <a:cubicBezTo>
                      <a:pt x="357883" y="118064"/>
                      <a:pt x="358942" y="127060"/>
                      <a:pt x="347300" y="104835"/>
                    </a:cubicBezTo>
                    <a:cubicBezTo>
                      <a:pt x="335658" y="82610"/>
                      <a:pt x="272687" y="-2586"/>
                      <a:pt x="274275" y="60"/>
                    </a:cubicBezTo>
                    <a:cubicBezTo>
                      <a:pt x="275862" y="2706"/>
                      <a:pt x="351004" y="94252"/>
                      <a:pt x="356825" y="120710"/>
                    </a:cubicBezTo>
                    <a:cubicBezTo>
                      <a:pt x="362646" y="147168"/>
                      <a:pt x="307612" y="159868"/>
                      <a:pt x="309200" y="158810"/>
                    </a:cubicBezTo>
                    <a:cubicBezTo>
                      <a:pt x="310788" y="157752"/>
                      <a:pt x="413446" y="68322"/>
                      <a:pt x="394925" y="857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8" name="フリーフォーム 867">
                <a:extLst>
                  <a:ext uri="{FF2B5EF4-FFF2-40B4-BE49-F238E27FC236}">
                    <a16:creationId xmlns:a16="http://schemas.microsoft.com/office/drawing/2014/main" id="{EBA24EF4-252D-BD21-DBA5-E82255D75914}"/>
                  </a:ext>
                </a:extLst>
              </p:cNvPr>
              <p:cNvSpPr/>
              <p:nvPr/>
            </p:nvSpPr>
            <p:spPr>
              <a:xfrm>
                <a:off x="2043680" y="9642472"/>
                <a:ext cx="128374" cy="235966"/>
              </a:xfrm>
              <a:custGeom>
                <a:avLst/>
                <a:gdLst>
                  <a:gd name="connsiteX0" fmla="*/ 45470 w 128374"/>
                  <a:gd name="connsiteY0" fmla="*/ 3 h 235966"/>
                  <a:gd name="connsiteX1" fmla="*/ 102620 w 128374"/>
                  <a:gd name="connsiteY1" fmla="*/ 82553 h 235966"/>
                  <a:gd name="connsiteX2" fmla="*/ 118495 w 128374"/>
                  <a:gd name="connsiteY2" fmla="*/ 127003 h 235966"/>
                  <a:gd name="connsiteX3" fmla="*/ 64520 w 128374"/>
                  <a:gd name="connsiteY3" fmla="*/ 184153 h 235966"/>
                  <a:gd name="connsiteX4" fmla="*/ 1020 w 128374"/>
                  <a:gd name="connsiteY4" fmla="*/ 234953 h 235966"/>
                  <a:gd name="connsiteX5" fmla="*/ 118495 w 128374"/>
                  <a:gd name="connsiteY5" fmla="*/ 136528 h 235966"/>
                  <a:gd name="connsiteX6" fmla="*/ 115320 w 128374"/>
                  <a:gd name="connsiteY6" fmla="*/ 85728 h 235966"/>
                  <a:gd name="connsiteX7" fmla="*/ 45470 w 128374"/>
                  <a:gd name="connsiteY7" fmla="*/ 3 h 235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8374" h="235966">
                    <a:moveTo>
                      <a:pt x="45470" y="3"/>
                    </a:moveTo>
                    <a:cubicBezTo>
                      <a:pt x="43353" y="-526"/>
                      <a:pt x="90449" y="61386"/>
                      <a:pt x="102620" y="82553"/>
                    </a:cubicBezTo>
                    <a:cubicBezTo>
                      <a:pt x="114791" y="103720"/>
                      <a:pt x="124845" y="110070"/>
                      <a:pt x="118495" y="127003"/>
                    </a:cubicBezTo>
                    <a:cubicBezTo>
                      <a:pt x="112145" y="143936"/>
                      <a:pt x="84099" y="166161"/>
                      <a:pt x="64520" y="184153"/>
                    </a:cubicBezTo>
                    <a:cubicBezTo>
                      <a:pt x="44941" y="202145"/>
                      <a:pt x="-7976" y="242891"/>
                      <a:pt x="1020" y="234953"/>
                    </a:cubicBezTo>
                    <a:cubicBezTo>
                      <a:pt x="10016" y="227016"/>
                      <a:pt x="99445" y="161399"/>
                      <a:pt x="118495" y="136528"/>
                    </a:cubicBezTo>
                    <a:cubicBezTo>
                      <a:pt x="137545" y="111657"/>
                      <a:pt x="124845" y="105307"/>
                      <a:pt x="115320" y="85728"/>
                    </a:cubicBezTo>
                    <a:cubicBezTo>
                      <a:pt x="105795" y="66149"/>
                      <a:pt x="47587" y="532"/>
                      <a:pt x="4547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9" name="フリーフォーム 868">
                <a:extLst>
                  <a:ext uri="{FF2B5EF4-FFF2-40B4-BE49-F238E27FC236}">
                    <a16:creationId xmlns:a16="http://schemas.microsoft.com/office/drawing/2014/main" id="{7A7A1044-BA5A-B4CF-976A-8B7D5A9C1A03}"/>
                  </a:ext>
                </a:extLst>
              </p:cNvPr>
              <p:cNvSpPr/>
              <p:nvPr/>
            </p:nvSpPr>
            <p:spPr>
              <a:xfrm>
                <a:off x="1808689" y="9787517"/>
                <a:ext cx="486836" cy="309219"/>
              </a:xfrm>
              <a:custGeom>
                <a:avLst/>
                <a:gdLst>
                  <a:gd name="connsiteX0" fmla="*/ 378886 w 486836"/>
                  <a:gd name="connsiteY0" fmla="*/ 1008 h 309219"/>
                  <a:gd name="connsiteX1" fmla="*/ 201086 w 486836"/>
                  <a:gd name="connsiteY1" fmla="*/ 153408 h 309219"/>
                  <a:gd name="connsiteX2" fmla="*/ 229661 w 486836"/>
                  <a:gd name="connsiteY2" fmla="*/ 124833 h 309219"/>
                  <a:gd name="connsiteX3" fmla="*/ 118536 w 486836"/>
                  <a:gd name="connsiteY3" fmla="*/ 226433 h 309219"/>
                  <a:gd name="connsiteX4" fmla="*/ 39161 w 486836"/>
                  <a:gd name="connsiteY4" fmla="*/ 289933 h 309219"/>
                  <a:gd name="connsiteX5" fmla="*/ 83611 w 486836"/>
                  <a:gd name="connsiteY5" fmla="*/ 280408 h 309219"/>
                  <a:gd name="connsiteX6" fmla="*/ 1061 w 486836"/>
                  <a:gd name="connsiteY6" fmla="*/ 308983 h 309219"/>
                  <a:gd name="connsiteX7" fmla="*/ 153461 w 486836"/>
                  <a:gd name="connsiteY7" fmla="*/ 286758 h 309219"/>
                  <a:gd name="connsiteX8" fmla="*/ 312211 w 486836"/>
                  <a:gd name="connsiteY8" fmla="*/ 293108 h 309219"/>
                  <a:gd name="connsiteX9" fmla="*/ 128061 w 486836"/>
                  <a:gd name="connsiteY9" fmla="*/ 308983 h 309219"/>
                  <a:gd name="connsiteX10" fmla="*/ 343961 w 486836"/>
                  <a:gd name="connsiteY10" fmla="*/ 302633 h 309219"/>
                  <a:gd name="connsiteX11" fmla="*/ 486836 w 486836"/>
                  <a:gd name="connsiteY11" fmla="*/ 302633 h 309219"/>
                  <a:gd name="connsiteX12" fmla="*/ 359836 w 486836"/>
                  <a:gd name="connsiteY12" fmla="*/ 302633 h 309219"/>
                  <a:gd name="connsiteX13" fmla="*/ 213786 w 486836"/>
                  <a:gd name="connsiteY13" fmla="*/ 299458 h 309219"/>
                  <a:gd name="connsiteX14" fmla="*/ 29636 w 486836"/>
                  <a:gd name="connsiteY14" fmla="*/ 308983 h 309219"/>
                  <a:gd name="connsiteX15" fmla="*/ 89961 w 486836"/>
                  <a:gd name="connsiteY15" fmla="*/ 299458 h 309219"/>
                  <a:gd name="connsiteX16" fmla="*/ 51861 w 486836"/>
                  <a:gd name="connsiteY16" fmla="*/ 299458 h 309219"/>
                  <a:gd name="connsiteX17" fmla="*/ 137586 w 486836"/>
                  <a:gd name="connsiteY17" fmla="*/ 210558 h 309219"/>
                  <a:gd name="connsiteX18" fmla="*/ 109011 w 486836"/>
                  <a:gd name="connsiteY18" fmla="*/ 239133 h 309219"/>
                  <a:gd name="connsiteX19" fmla="*/ 223311 w 486836"/>
                  <a:gd name="connsiteY19" fmla="*/ 112133 h 309219"/>
                  <a:gd name="connsiteX20" fmla="*/ 220136 w 486836"/>
                  <a:gd name="connsiteY20" fmla="*/ 153408 h 309219"/>
                  <a:gd name="connsiteX21" fmla="*/ 267761 w 486836"/>
                  <a:gd name="connsiteY21" fmla="*/ 89908 h 309219"/>
                  <a:gd name="connsiteX22" fmla="*/ 378886 w 486836"/>
                  <a:gd name="connsiteY22" fmla="*/ 1008 h 309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86836" h="309219">
                    <a:moveTo>
                      <a:pt x="378886" y="1008"/>
                    </a:moveTo>
                    <a:cubicBezTo>
                      <a:pt x="367774" y="11591"/>
                      <a:pt x="225957" y="132771"/>
                      <a:pt x="201086" y="153408"/>
                    </a:cubicBezTo>
                    <a:cubicBezTo>
                      <a:pt x="176215" y="174045"/>
                      <a:pt x="243419" y="112662"/>
                      <a:pt x="229661" y="124833"/>
                    </a:cubicBezTo>
                    <a:cubicBezTo>
                      <a:pt x="215903" y="137004"/>
                      <a:pt x="150286" y="198916"/>
                      <a:pt x="118536" y="226433"/>
                    </a:cubicBezTo>
                    <a:cubicBezTo>
                      <a:pt x="86786" y="253950"/>
                      <a:pt x="44982" y="280937"/>
                      <a:pt x="39161" y="289933"/>
                    </a:cubicBezTo>
                    <a:cubicBezTo>
                      <a:pt x="33340" y="298929"/>
                      <a:pt x="89961" y="277233"/>
                      <a:pt x="83611" y="280408"/>
                    </a:cubicBezTo>
                    <a:cubicBezTo>
                      <a:pt x="77261" y="283583"/>
                      <a:pt x="-10581" y="307925"/>
                      <a:pt x="1061" y="308983"/>
                    </a:cubicBezTo>
                    <a:cubicBezTo>
                      <a:pt x="12703" y="310041"/>
                      <a:pt x="101603" y="289404"/>
                      <a:pt x="153461" y="286758"/>
                    </a:cubicBezTo>
                    <a:cubicBezTo>
                      <a:pt x="205319" y="284112"/>
                      <a:pt x="316444" y="289404"/>
                      <a:pt x="312211" y="293108"/>
                    </a:cubicBezTo>
                    <a:cubicBezTo>
                      <a:pt x="307978" y="296812"/>
                      <a:pt x="122769" y="307396"/>
                      <a:pt x="128061" y="308983"/>
                    </a:cubicBezTo>
                    <a:cubicBezTo>
                      <a:pt x="133353" y="310570"/>
                      <a:pt x="284165" y="303691"/>
                      <a:pt x="343961" y="302633"/>
                    </a:cubicBezTo>
                    <a:cubicBezTo>
                      <a:pt x="403757" y="301575"/>
                      <a:pt x="486836" y="302633"/>
                      <a:pt x="486836" y="302633"/>
                    </a:cubicBezTo>
                    <a:lnTo>
                      <a:pt x="359836" y="302633"/>
                    </a:lnTo>
                    <a:cubicBezTo>
                      <a:pt x="314328" y="302104"/>
                      <a:pt x="268819" y="298400"/>
                      <a:pt x="213786" y="299458"/>
                    </a:cubicBezTo>
                    <a:cubicBezTo>
                      <a:pt x="158753" y="300516"/>
                      <a:pt x="50273" y="308983"/>
                      <a:pt x="29636" y="308983"/>
                    </a:cubicBezTo>
                    <a:cubicBezTo>
                      <a:pt x="8999" y="308983"/>
                      <a:pt x="86257" y="301045"/>
                      <a:pt x="89961" y="299458"/>
                    </a:cubicBezTo>
                    <a:cubicBezTo>
                      <a:pt x="93665" y="297871"/>
                      <a:pt x="43923" y="314275"/>
                      <a:pt x="51861" y="299458"/>
                    </a:cubicBezTo>
                    <a:cubicBezTo>
                      <a:pt x="59798" y="284641"/>
                      <a:pt x="128061" y="220612"/>
                      <a:pt x="137586" y="210558"/>
                    </a:cubicBezTo>
                    <a:cubicBezTo>
                      <a:pt x="147111" y="200504"/>
                      <a:pt x="94723" y="255537"/>
                      <a:pt x="109011" y="239133"/>
                    </a:cubicBezTo>
                    <a:cubicBezTo>
                      <a:pt x="123299" y="222729"/>
                      <a:pt x="204790" y="126420"/>
                      <a:pt x="223311" y="112133"/>
                    </a:cubicBezTo>
                    <a:cubicBezTo>
                      <a:pt x="241832" y="97846"/>
                      <a:pt x="212728" y="157112"/>
                      <a:pt x="220136" y="153408"/>
                    </a:cubicBezTo>
                    <a:cubicBezTo>
                      <a:pt x="227544" y="149704"/>
                      <a:pt x="243419" y="113721"/>
                      <a:pt x="267761" y="89908"/>
                    </a:cubicBezTo>
                    <a:cubicBezTo>
                      <a:pt x="292103" y="66096"/>
                      <a:pt x="389998" y="-9575"/>
                      <a:pt x="378886" y="10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0" name="フリーフォーム 869">
                <a:extLst>
                  <a:ext uri="{FF2B5EF4-FFF2-40B4-BE49-F238E27FC236}">
                    <a16:creationId xmlns:a16="http://schemas.microsoft.com/office/drawing/2014/main" id="{813F3CC0-3ACB-4A79-4DFC-66A9F1168674}"/>
                  </a:ext>
                </a:extLst>
              </p:cNvPr>
              <p:cNvSpPr/>
              <p:nvPr/>
            </p:nvSpPr>
            <p:spPr>
              <a:xfrm>
                <a:off x="2016125" y="9815743"/>
                <a:ext cx="513423" cy="268419"/>
              </a:xfrm>
              <a:custGeom>
                <a:avLst/>
                <a:gdLst>
                  <a:gd name="connsiteX0" fmla="*/ 511175 w 513423"/>
                  <a:gd name="connsiteY0" fmla="*/ 1357 h 268419"/>
                  <a:gd name="connsiteX1" fmla="*/ 361950 w 513423"/>
                  <a:gd name="connsiteY1" fmla="*/ 160107 h 268419"/>
                  <a:gd name="connsiteX2" fmla="*/ 301625 w 513423"/>
                  <a:gd name="connsiteY2" fmla="*/ 252182 h 268419"/>
                  <a:gd name="connsiteX3" fmla="*/ 361950 w 513423"/>
                  <a:gd name="connsiteY3" fmla="*/ 214082 h 268419"/>
                  <a:gd name="connsiteX4" fmla="*/ 282575 w 513423"/>
                  <a:gd name="connsiteY4" fmla="*/ 261707 h 268419"/>
                  <a:gd name="connsiteX5" fmla="*/ 177800 w 513423"/>
                  <a:gd name="connsiteY5" fmla="*/ 268057 h 268419"/>
                  <a:gd name="connsiteX6" fmla="*/ 0 w 513423"/>
                  <a:gd name="connsiteY6" fmla="*/ 264882 h 268419"/>
                  <a:gd name="connsiteX7" fmla="*/ 190500 w 513423"/>
                  <a:gd name="connsiteY7" fmla="*/ 261707 h 268419"/>
                  <a:gd name="connsiteX8" fmla="*/ 273050 w 513423"/>
                  <a:gd name="connsiteY8" fmla="*/ 252182 h 268419"/>
                  <a:gd name="connsiteX9" fmla="*/ 415925 w 513423"/>
                  <a:gd name="connsiteY9" fmla="*/ 172807 h 268419"/>
                  <a:gd name="connsiteX10" fmla="*/ 384175 w 513423"/>
                  <a:gd name="connsiteY10" fmla="*/ 182332 h 268419"/>
                  <a:gd name="connsiteX11" fmla="*/ 476250 w 513423"/>
                  <a:gd name="connsiteY11" fmla="*/ 90257 h 268419"/>
                  <a:gd name="connsiteX12" fmla="*/ 381000 w 513423"/>
                  <a:gd name="connsiteY12" fmla="*/ 172807 h 268419"/>
                  <a:gd name="connsiteX13" fmla="*/ 447675 w 513423"/>
                  <a:gd name="connsiteY13" fmla="*/ 87082 h 268419"/>
                  <a:gd name="connsiteX14" fmla="*/ 511175 w 513423"/>
                  <a:gd name="connsiteY14" fmla="*/ 1357 h 268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3423" h="268419">
                    <a:moveTo>
                      <a:pt x="511175" y="1357"/>
                    </a:moveTo>
                    <a:cubicBezTo>
                      <a:pt x="496888" y="13528"/>
                      <a:pt x="396875" y="118303"/>
                      <a:pt x="361950" y="160107"/>
                    </a:cubicBezTo>
                    <a:cubicBezTo>
                      <a:pt x="327025" y="201911"/>
                      <a:pt x="301625" y="243186"/>
                      <a:pt x="301625" y="252182"/>
                    </a:cubicBezTo>
                    <a:cubicBezTo>
                      <a:pt x="301625" y="261178"/>
                      <a:pt x="365125" y="212495"/>
                      <a:pt x="361950" y="214082"/>
                    </a:cubicBezTo>
                    <a:cubicBezTo>
                      <a:pt x="358775" y="215669"/>
                      <a:pt x="313267" y="252711"/>
                      <a:pt x="282575" y="261707"/>
                    </a:cubicBezTo>
                    <a:cubicBezTo>
                      <a:pt x="251883" y="270703"/>
                      <a:pt x="177800" y="268057"/>
                      <a:pt x="177800" y="268057"/>
                    </a:cubicBezTo>
                    <a:lnTo>
                      <a:pt x="0" y="264882"/>
                    </a:lnTo>
                    <a:cubicBezTo>
                      <a:pt x="2117" y="263824"/>
                      <a:pt x="144992" y="263824"/>
                      <a:pt x="190500" y="261707"/>
                    </a:cubicBezTo>
                    <a:cubicBezTo>
                      <a:pt x="236008" y="259590"/>
                      <a:pt x="235479" y="266999"/>
                      <a:pt x="273050" y="252182"/>
                    </a:cubicBezTo>
                    <a:cubicBezTo>
                      <a:pt x="310621" y="237365"/>
                      <a:pt x="397404" y="184449"/>
                      <a:pt x="415925" y="172807"/>
                    </a:cubicBezTo>
                    <a:cubicBezTo>
                      <a:pt x="434446" y="161165"/>
                      <a:pt x="374121" y="196090"/>
                      <a:pt x="384175" y="182332"/>
                    </a:cubicBezTo>
                    <a:cubicBezTo>
                      <a:pt x="394229" y="168574"/>
                      <a:pt x="476779" y="91844"/>
                      <a:pt x="476250" y="90257"/>
                    </a:cubicBezTo>
                    <a:cubicBezTo>
                      <a:pt x="475721" y="88670"/>
                      <a:pt x="385762" y="173336"/>
                      <a:pt x="381000" y="172807"/>
                    </a:cubicBezTo>
                    <a:cubicBezTo>
                      <a:pt x="376237" y="172278"/>
                      <a:pt x="427567" y="111953"/>
                      <a:pt x="447675" y="87082"/>
                    </a:cubicBezTo>
                    <a:cubicBezTo>
                      <a:pt x="467783" y="62211"/>
                      <a:pt x="525462" y="-10814"/>
                      <a:pt x="511175" y="13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1" name="フリーフォーム 870">
                <a:extLst>
                  <a:ext uri="{FF2B5EF4-FFF2-40B4-BE49-F238E27FC236}">
                    <a16:creationId xmlns:a16="http://schemas.microsoft.com/office/drawing/2014/main" id="{772165E9-080F-5AEB-4AE8-750254D6124C}"/>
                  </a:ext>
                </a:extLst>
              </p:cNvPr>
              <p:cNvSpPr/>
              <p:nvPr/>
            </p:nvSpPr>
            <p:spPr>
              <a:xfrm>
                <a:off x="1659718" y="9544031"/>
                <a:ext cx="67602" cy="361999"/>
              </a:xfrm>
              <a:custGeom>
                <a:avLst/>
                <a:gdLst>
                  <a:gd name="connsiteX0" fmla="*/ 807 w 67602"/>
                  <a:gd name="connsiteY0" fmla="*/ 19 h 361999"/>
                  <a:gd name="connsiteX1" fmla="*/ 10332 w 67602"/>
                  <a:gd name="connsiteY1" fmla="*/ 114319 h 361999"/>
                  <a:gd name="connsiteX2" fmla="*/ 19857 w 67602"/>
                  <a:gd name="connsiteY2" fmla="*/ 127019 h 361999"/>
                  <a:gd name="connsiteX3" fmla="*/ 23032 w 67602"/>
                  <a:gd name="connsiteY3" fmla="*/ 114319 h 361999"/>
                  <a:gd name="connsiteX4" fmla="*/ 45257 w 67602"/>
                  <a:gd name="connsiteY4" fmla="*/ 200044 h 361999"/>
                  <a:gd name="connsiteX5" fmla="*/ 48432 w 67602"/>
                  <a:gd name="connsiteY5" fmla="*/ 174644 h 361999"/>
                  <a:gd name="connsiteX6" fmla="*/ 54782 w 67602"/>
                  <a:gd name="connsiteY6" fmla="*/ 304819 h 361999"/>
                  <a:gd name="connsiteX7" fmla="*/ 57957 w 67602"/>
                  <a:gd name="connsiteY7" fmla="*/ 361969 h 361999"/>
                  <a:gd name="connsiteX8" fmla="*/ 67482 w 67602"/>
                  <a:gd name="connsiteY8" fmla="*/ 298469 h 361999"/>
                  <a:gd name="connsiteX9" fmla="*/ 61132 w 67602"/>
                  <a:gd name="connsiteY9" fmla="*/ 225444 h 361999"/>
                  <a:gd name="connsiteX10" fmla="*/ 32557 w 67602"/>
                  <a:gd name="connsiteY10" fmla="*/ 123844 h 361999"/>
                  <a:gd name="connsiteX11" fmla="*/ 807 w 67602"/>
                  <a:gd name="connsiteY11" fmla="*/ 19 h 3619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602" h="361999">
                    <a:moveTo>
                      <a:pt x="807" y="19"/>
                    </a:moveTo>
                    <a:cubicBezTo>
                      <a:pt x="-2897" y="-1568"/>
                      <a:pt x="7157" y="93152"/>
                      <a:pt x="10332" y="114319"/>
                    </a:cubicBezTo>
                    <a:cubicBezTo>
                      <a:pt x="13507" y="135486"/>
                      <a:pt x="17740" y="127019"/>
                      <a:pt x="19857" y="127019"/>
                    </a:cubicBezTo>
                    <a:cubicBezTo>
                      <a:pt x="21974" y="127019"/>
                      <a:pt x="18799" y="102148"/>
                      <a:pt x="23032" y="114319"/>
                    </a:cubicBezTo>
                    <a:cubicBezTo>
                      <a:pt x="27265" y="126490"/>
                      <a:pt x="41024" y="189990"/>
                      <a:pt x="45257" y="200044"/>
                    </a:cubicBezTo>
                    <a:cubicBezTo>
                      <a:pt x="49490" y="210098"/>
                      <a:pt x="46845" y="157182"/>
                      <a:pt x="48432" y="174644"/>
                    </a:cubicBezTo>
                    <a:cubicBezTo>
                      <a:pt x="50019" y="192106"/>
                      <a:pt x="53195" y="273598"/>
                      <a:pt x="54782" y="304819"/>
                    </a:cubicBezTo>
                    <a:cubicBezTo>
                      <a:pt x="56369" y="336040"/>
                      <a:pt x="55840" y="363027"/>
                      <a:pt x="57957" y="361969"/>
                    </a:cubicBezTo>
                    <a:cubicBezTo>
                      <a:pt x="60074" y="360911"/>
                      <a:pt x="66953" y="321223"/>
                      <a:pt x="67482" y="298469"/>
                    </a:cubicBezTo>
                    <a:cubicBezTo>
                      <a:pt x="68011" y="275715"/>
                      <a:pt x="66953" y="254548"/>
                      <a:pt x="61132" y="225444"/>
                    </a:cubicBezTo>
                    <a:cubicBezTo>
                      <a:pt x="55311" y="196340"/>
                      <a:pt x="43670" y="157711"/>
                      <a:pt x="32557" y="123844"/>
                    </a:cubicBezTo>
                    <a:cubicBezTo>
                      <a:pt x="21445" y="89977"/>
                      <a:pt x="4511" y="1606"/>
                      <a:pt x="807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2" name="フリーフォーム 871">
                <a:extLst>
                  <a:ext uri="{FF2B5EF4-FFF2-40B4-BE49-F238E27FC236}">
                    <a16:creationId xmlns:a16="http://schemas.microsoft.com/office/drawing/2014/main" id="{840B9ECA-130D-4FBC-D32F-64F924223825}"/>
                  </a:ext>
                </a:extLst>
              </p:cNvPr>
              <p:cNvSpPr/>
              <p:nvPr/>
            </p:nvSpPr>
            <p:spPr>
              <a:xfrm>
                <a:off x="1631701" y="9575799"/>
                <a:ext cx="67159" cy="352832"/>
              </a:xfrm>
              <a:custGeom>
                <a:avLst/>
                <a:gdLst>
                  <a:gd name="connsiteX0" fmla="*/ 249 w 67159"/>
                  <a:gd name="connsiteY0" fmla="*/ 1 h 352832"/>
                  <a:gd name="connsiteX1" fmla="*/ 54224 w 67159"/>
                  <a:gd name="connsiteY1" fmla="*/ 136526 h 352832"/>
                  <a:gd name="connsiteX2" fmla="*/ 44699 w 67159"/>
                  <a:gd name="connsiteY2" fmla="*/ 107951 h 352832"/>
                  <a:gd name="connsiteX3" fmla="*/ 63749 w 67159"/>
                  <a:gd name="connsiteY3" fmla="*/ 203201 h 352832"/>
                  <a:gd name="connsiteX4" fmla="*/ 66924 w 67159"/>
                  <a:gd name="connsiteY4" fmla="*/ 184151 h 352832"/>
                  <a:gd name="connsiteX5" fmla="*/ 66924 w 67159"/>
                  <a:gd name="connsiteY5" fmla="*/ 263526 h 352832"/>
                  <a:gd name="connsiteX6" fmla="*/ 66924 w 67159"/>
                  <a:gd name="connsiteY6" fmla="*/ 352426 h 352832"/>
                  <a:gd name="connsiteX7" fmla="*/ 63749 w 67159"/>
                  <a:gd name="connsiteY7" fmla="*/ 292101 h 352832"/>
                  <a:gd name="connsiteX8" fmla="*/ 63749 w 67159"/>
                  <a:gd name="connsiteY8" fmla="*/ 190501 h 352832"/>
                  <a:gd name="connsiteX9" fmla="*/ 63749 w 67159"/>
                  <a:gd name="connsiteY9" fmla="*/ 114301 h 352832"/>
                  <a:gd name="connsiteX10" fmla="*/ 35174 w 67159"/>
                  <a:gd name="connsiteY10" fmla="*/ 133351 h 352832"/>
                  <a:gd name="connsiteX11" fmla="*/ 249 w 67159"/>
                  <a:gd name="connsiteY11" fmla="*/ 1 h 352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159" h="352832">
                    <a:moveTo>
                      <a:pt x="249" y="1"/>
                    </a:moveTo>
                    <a:cubicBezTo>
                      <a:pt x="3424" y="530"/>
                      <a:pt x="46816" y="118534"/>
                      <a:pt x="54224" y="136526"/>
                    </a:cubicBezTo>
                    <a:cubicBezTo>
                      <a:pt x="61632" y="154518"/>
                      <a:pt x="43112" y="96839"/>
                      <a:pt x="44699" y="107951"/>
                    </a:cubicBezTo>
                    <a:cubicBezTo>
                      <a:pt x="46286" y="119063"/>
                      <a:pt x="60045" y="190501"/>
                      <a:pt x="63749" y="203201"/>
                    </a:cubicBezTo>
                    <a:cubicBezTo>
                      <a:pt x="67453" y="215901"/>
                      <a:pt x="66395" y="174097"/>
                      <a:pt x="66924" y="184151"/>
                    </a:cubicBezTo>
                    <a:cubicBezTo>
                      <a:pt x="67453" y="194205"/>
                      <a:pt x="66924" y="263526"/>
                      <a:pt x="66924" y="263526"/>
                    </a:cubicBezTo>
                    <a:cubicBezTo>
                      <a:pt x="66924" y="291572"/>
                      <a:pt x="67453" y="347664"/>
                      <a:pt x="66924" y="352426"/>
                    </a:cubicBezTo>
                    <a:cubicBezTo>
                      <a:pt x="66395" y="357189"/>
                      <a:pt x="64278" y="319088"/>
                      <a:pt x="63749" y="292101"/>
                    </a:cubicBezTo>
                    <a:cubicBezTo>
                      <a:pt x="63220" y="265114"/>
                      <a:pt x="63749" y="190501"/>
                      <a:pt x="63749" y="190501"/>
                    </a:cubicBezTo>
                    <a:cubicBezTo>
                      <a:pt x="63749" y="160868"/>
                      <a:pt x="68512" y="123826"/>
                      <a:pt x="63749" y="114301"/>
                    </a:cubicBezTo>
                    <a:cubicBezTo>
                      <a:pt x="58986" y="104776"/>
                      <a:pt x="45228" y="148697"/>
                      <a:pt x="35174" y="133351"/>
                    </a:cubicBezTo>
                    <a:cubicBezTo>
                      <a:pt x="25120" y="118005"/>
                      <a:pt x="-2926" y="-528"/>
                      <a:pt x="24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3" name="フリーフォーム 872">
                <a:extLst>
                  <a:ext uri="{FF2B5EF4-FFF2-40B4-BE49-F238E27FC236}">
                    <a16:creationId xmlns:a16="http://schemas.microsoft.com/office/drawing/2014/main" id="{17F0E635-6A15-6DF6-AAAA-82FAFD2F3A0D}"/>
                  </a:ext>
                </a:extLst>
              </p:cNvPr>
              <p:cNvSpPr/>
              <p:nvPr/>
            </p:nvSpPr>
            <p:spPr>
              <a:xfrm>
                <a:off x="1631937" y="9645587"/>
                <a:ext cx="35193" cy="324694"/>
              </a:xfrm>
              <a:custGeom>
                <a:avLst/>
                <a:gdLst>
                  <a:gd name="connsiteX0" fmla="*/ 34938 w 35193"/>
                  <a:gd name="connsiteY0" fmla="*/ 63 h 324694"/>
                  <a:gd name="connsiteX1" fmla="*/ 22238 w 35193"/>
                  <a:gd name="connsiteY1" fmla="*/ 149288 h 324694"/>
                  <a:gd name="connsiteX2" fmla="*/ 15888 w 35193"/>
                  <a:gd name="connsiteY2" fmla="*/ 241363 h 324694"/>
                  <a:gd name="connsiteX3" fmla="*/ 19063 w 35193"/>
                  <a:gd name="connsiteY3" fmla="*/ 222313 h 324694"/>
                  <a:gd name="connsiteX4" fmla="*/ 13 w 35193"/>
                  <a:gd name="connsiteY4" fmla="*/ 323913 h 324694"/>
                  <a:gd name="connsiteX5" fmla="*/ 15888 w 35193"/>
                  <a:gd name="connsiteY5" fmla="*/ 260413 h 324694"/>
                  <a:gd name="connsiteX6" fmla="*/ 9538 w 35193"/>
                  <a:gd name="connsiteY6" fmla="*/ 104838 h 324694"/>
                  <a:gd name="connsiteX7" fmla="*/ 9538 w 35193"/>
                  <a:gd name="connsiteY7" fmla="*/ 130238 h 324694"/>
                  <a:gd name="connsiteX8" fmla="*/ 34938 w 35193"/>
                  <a:gd name="connsiteY8" fmla="*/ 63 h 324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193" h="324694">
                    <a:moveTo>
                      <a:pt x="34938" y="63"/>
                    </a:moveTo>
                    <a:cubicBezTo>
                      <a:pt x="37055" y="3238"/>
                      <a:pt x="25413" y="109071"/>
                      <a:pt x="22238" y="149288"/>
                    </a:cubicBezTo>
                    <a:cubicBezTo>
                      <a:pt x="19063" y="189505"/>
                      <a:pt x="16417" y="229192"/>
                      <a:pt x="15888" y="241363"/>
                    </a:cubicBezTo>
                    <a:cubicBezTo>
                      <a:pt x="15359" y="253534"/>
                      <a:pt x="21709" y="208555"/>
                      <a:pt x="19063" y="222313"/>
                    </a:cubicBezTo>
                    <a:cubicBezTo>
                      <a:pt x="16417" y="236071"/>
                      <a:pt x="542" y="317563"/>
                      <a:pt x="13" y="323913"/>
                    </a:cubicBezTo>
                    <a:cubicBezTo>
                      <a:pt x="-516" y="330263"/>
                      <a:pt x="14301" y="296925"/>
                      <a:pt x="15888" y="260413"/>
                    </a:cubicBezTo>
                    <a:cubicBezTo>
                      <a:pt x="17475" y="223901"/>
                      <a:pt x="10596" y="126534"/>
                      <a:pt x="9538" y="104838"/>
                    </a:cubicBezTo>
                    <a:cubicBezTo>
                      <a:pt x="8480" y="83142"/>
                      <a:pt x="6363" y="146642"/>
                      <a:pt x="9538" y="130238"/>
                    </a:cubicBezTo>
                    <a:cubicBezTo>
                      <a:pt x="12713" y="113834"/>
                      <a:pt x="32821" y="-3112"/>
                      <a:pt x="34938" y="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4" name="フリーフォーム 873">
                <a:extLst>
                  <a:ext uri="{FF2B5EF4-FFF2-40B4-BE49-F238E27FC236}">
                    <a16:creationId xmlns:a16="http://schemas.microsoft.com/office/drawing/2014/main" id="{C29E96F4-D05A-79DD-FC78-A485199A264D}"/>
                  </a:ext>
                </a:extLst>
              </p:cNvPr>
              <p:cNvSpPr/>
              <p:nvPr/>
            </p:nvSpPr>
            <p:spPr>
              <a:xfrm>
                <a:off x="2707625" y="6762739"/>
                <a:ext cx="116905" cy="228847"/>
              </a:xfrm>
              <a:custGeom>
                <a:avLst/>
                <a:gdLst>
                  <a:gd name="connsiteX0" fmla="*/ 51450 w 116905"/>
                  <a:gd name="connsiteY0" fmla="*/ 11 h 228847"/>
                  <a:gd name="connsiteX1" fmla="*/ 108600 w 116905"/>
                  <a:gd name="connsiteY1" fmla="*/ 95261 h 228847"/>
                  <a:gd name="connsiteX2" fmla="*/ 114950 w 116905"/>
                  <a:gd name="connsiteY2" fmla="*/ 139711 h 228847"/>
                  <a:gd name="connsiteX3" fmla="*/ 92725 w 116905"/>
                  <a:gd name="connsiteY3" fmla="*/ 168286 h 228847"/>
                  <a:gd name="connsiteX4" fmla="*/ 650 w 116905"/>
                  <a:gd name="connsiteY4" fmla="*/ 228611 h 228847"/>
                  <a:gd name="connsiteX5" fmla="*/ 54625 w 116905"/>
                  <a:gd name="connsiteY5" fmla="*/ 187336 h 228847"/>
                  <a:gd name="connsiteX6" fmla="*/ 111775 w 116905"/>
                  <a:gd name="connsiteY6" fmla="*/ 139711 h 228847"/>
                  <a:gd name="connsiteX7" fmla="*/ 105425 w 116905"/>
                  <a:gd name="connsiteY7" fmla="*/ 88911 h 228847"/>
                  <a:gd name="connsiteX8" fmla="*/ 51450 w 116905"/>
                  <a:gd name="connsiteY8" fmla="*/ 11 h 2288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6905" h="228847">
                    <a:moveTo>
                      <a:pt x="51450" y="11"/>
                    </a:moveTo>
                    <a:cubicBezTo>
                      <a:pt x="51979" y="1069"/>
                      <a:pt x="98017" y="71978"/>
                      <a:pt x="108600" y="95261"/>
                    </a:cubicBezTo>
                    <a:cubicBezTo>
                      <a:pt x="119183" y="118544"/>
                      <a:pt x="117596" y="127540"/>
                      <a:pt x="114950" y="139711"/>
                    </a:cubicBezTo>
                    <a:cubicBezTo>
                      <a:pt x="112304" y="151882"/>
                      <a:pt x="111775" y="153469"/>
                      <a:pt x="92725" y="168286"/>
                    </a:cubicBezTo>
                    <a:cubicBezTo>
                      <a:pt x="73675" y="183103"/>
                      <a:pt x="7000" y="225436"/>
                      <a:pt x="650" y="228611"/>
                    </a:cubicBezTo>
                    <a:cubicBezTo>
                      <a:pt x="-5700" y="231786"/>
                      <a:pt x="36104" y="202153"/>
                      <a:pt x="54625" y="187336"/>
                    </a:cubicBezTo>
                    <a:cubicBezTo>
                      <a:pt x="73146" y="172519"/>
                      <a:pt x="103308" y="156115"/>
                      <a:pt x="111775" y="139711"/>
                    </a:cubicBezTo>
                    <a:cubicBezTo>
                      <a:pt x="120242" y="123307"/>
                      <a:pt x="115479" y="108490"/>
                      <a:pt x="105425" y="88911"/>
                    </a:cubicBezTo>
                    <a:cubicBezTo>
                      <a:pt x="95371" y="69332"/>
                      <a:pt x="50921" y="-1047"/>
                      <a:pt x="51450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5" name="フリーフォーム 874">
                <a:extLst>
                  <a:ext uri="{FF2B5EF4-FFF2-40B4-BE49-F238E27FC236}">
                    <a16:creationId xmlns:a16="http://schemas.microsoft.com/office/drawing/2014/main" id="{DC504A6A-62B1-B18D-D830-502D80216315}"/>
                  </a:ext>
                </a:extLst>
              </p:cNvPr>
              <p:cNvSpPr/>
              <p:nvPr/>
            </p:nvSpPr>
            <p:spPr>
              <a:xfrm>
                <a:off x="2765379" y="6753156"/>
                <a:ext cx="63183" cy="162177"/>
              </a:xfrm>
              <a:custGeom>
                <a:avLst/>
                <a:gdLst>
                  <a:gd name="connsiteX0" fmla="*/ 46 w 63183"/>
                  <a:gd name="connsiteY0" fmla="*/ 69 h 162177"/>
                  <a:gd name="connsiteX1" fmla="*/ 57196 w 63183"/>
                  <a:gd name="connsiteY1" fmla="*/ 98494 h 162177"/>
                  <a:gd name="connsiteX2" fmla="*/ 60371 w 63183"/>
                  <a:gd name="connsiteY2" fmla="*/ 161994 h 162177"/>
                  <a:gd name="connsiteX3" fmla="*/ 47671 w 63183"/>
                  <a:gd name="connsiteY3" fmla="*/ 114369 h 162177"/>
                  <a:gd name="connsiteX4" fmla="*/ 46 w 63183"/>
                  <a:gd name="connsiteY4" fmla="*/ 69 h 1621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183" h="162177">
                    <a:moveTo>
                      <a:pt x="46" y="69"/>
                    </a:moveTo>
                    <a:cubicBezTo>
                      <a:pt x="1634" y="-2577"/>
                      <a:pt x="47142" y="71507"/>
                      <a:pt x="57196" y="98494"/>
                    </a:cubicBezTo>
                    <a:cubicBezTo>
                      <a:pt x="67250" y="125482"/>
                      <a:pt x="61959" y="159348"/>
                      <a:pt x="60371" y="161994"/>
                    </a:cubicBezTo>
                    <a:cubicBezTo>
                      <a:pt x="58784" y="164640"/>
                      <a:pt x="57196" y="138182"/>
                      <a:pt x="47671" y="114369"/>
                    </a:cubicBezTo>
                    <a:cubicBezTo>
                      <a:pt x="38146" y="90557"/>
                      <a:pt x="-1542" y="2715"/>
                      <a:pt x="46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6" name="フリーフォーム 875">
                <a:extLst>
                  <a:ext uri="{FF2B5EF4-FFF2-40B4-BE49-F238E27FC236}">
                    <a16:creationId xmlns:a16="http://schemas.microsoft.com/office/drawing/2014/main" id="{9CDAFF0C-DAAD-6272-E7C1-D1DB5AD858F3}"/>
                  </a:ext>
                </a:extLst>
              </p:cNvPr>
              <p:cNvSpPr/>
              <p:nvPr/>
            </p:nvSpPr>
            <p:spPr>
              <a:xfrm>
                <a:off x="2720775" y="6813490"/>
                <a:ext cx="68072" cy="108100"/>
              </a:xfrm>
              <a:custGeom>
                <a:avLst/>
                <a:gdLst>
                  <a:gd name="connsiteX0" fmla="*/ 19250 w 68072"/>
                  <a:gd name="connsiteY0" fmla="*/ 60 h 108100"/>
                  <a:gd name="connsiteX1" fmla="*/ 54175 w 68072"/>
                  <a:gd name="connsiteY1" fmla="*/ 76260 h 108100"/>
                  <a:gd name="connsiteX2" fmla="*/ 41475 w 68072"/>
                  <a:gd name="connsiteY2" fmla="*/ 95310 h 108100"/>
                  <a:gd name="connsiteX3" fmla="*/ 200 w 68072"/>
                  <a:gd name="connsiteY3" fmla="*/ 108010 h 108100"/>
                  <a:gd name="connsiteX4" fmla="*/ 60525 w 68072"/>
                  <a:gd name="connsiteY4" fmla="*/ 88960 h 108100"/>
                  <a:gd name="connsiteX5" fmla="*/ 63700 w 68072"/>
                  <a:gd name="connsiteY5" fmla="*/ 63560 h 108100"/>
                  <a:gd name="connsiteX6" fmla="*/ 19250 w 68072"/>
                  <a:gd name="connsiteY6" fmla="*/ 60 h 108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8072" h="108100">
                    <a:moveTo>
                      <a:pt x="19250" y="60"/>
                    </a:moveTo>
                    <a:cubicBezTo>
                      <a:pt x="17662" y="2177"/>
                      <a:pt x="50471" y="60385"/>
                      <a:pt x="54175" y="76260"/>
                    </a:cubicBezTo>
                    <a:cubicBezTo>
                      <a:pt x="57879" y="92135"/>
                      <a:pt x="50471" y="90018"/>
                      <a:pt x="41475" y="95310"/>
                    </a:cubicBezTo>
                    <a:cubicBezTo>
                      <a:pt x="32479" y="100602"/>
                      <a:pt x="-2975" y="109068"/>
                      <a:pt x="200" y="108010"/>
                    </a:cubicBezTo>
                    <a:cubicBezTo>
                      <a:pt x="3375" y="106952"/>
                      <a:pt x="49942" y="96368"/>
                      <a:pt x="60525" y="88960"/>
                    </a:cubicBezTo>
                    <a:cubicBezTo>
                      <a:pt x="71108" y="81552"/>
                      <a:pt x="68992" y="75202"/>
                      <a:pt x="63700" y="63560"/>
                    </a:cubicBezTo>
                    <a:cubicBezTo>
                      <a:pt x="58408" y="51918"/>
                      <a:pt x="20838" y="-2057"/>
                      <a:pt x="19250" y="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7" name="フリーフォーム 876">
                <a:extLst>
                  <a:ext uri="{FF2B5EF4-FFF2-40B4-BE49-F238E27FC236}">
                    <a16:creationId xmlns:a16="http://schemas.microsoft.com/office/drawing/2014/main" id="{DEF4F965-EC8D-228F-AC8C-35896D6F203D}"/>
                  </a:ext>
                </a:extLst>
              </p:cNvPr>
              <p:cNvSpPr/>
              <p:nvPr/>
            </p:nvSpPr>
            <p:spPr>
              <a:xfrm>
                <a:off x="2691038" y="6822690"/>
                <a:ext cx="87254" cy="114685"/>
              </a:xfrm>
              <a:custGeom>
                <a:avLst/>
                <a:gdLst>
                  <a:gd name="connsiteX0" fmla="*/ 87087 w 87254"/>
                  <a:gd name="connsiteY0" fmla="*/ 385 h 114685"/>
                  <a:gd name="connsiteX1" fmla="*/ 23587 w 87254"/>
                  <a:gd name="connsiteY1" fmla="*/ 41660 h 114685"/>
                  <a:gd name="connsiteX2" fmla="*/ 36287 w 87254"/>
                  <a:gd name="connsiteY2" fmla="*/ 82935 h 114685"/>
                  <a:gd name="connsiteX3" fmla="*/ 48987 w 87254"/>
                  <a:gd name="connsiteY3" fmla="*/ 114685 h 114685"/>
                  <a:gd name="connsiteX4" fmla="*/ 20412 w 87254"/>
                  <a:gd name="connsiteY4" fmla="*/ 82935 h 114685"/>
                  <a:gd name="connsiteX5" fmla="*/ 1362 w 87254"/>
                  <a:gd name="connsiteY5" fmla="*/ 67060 h 114685"/>
                  <a:gd name="connsiteX6" fmla="*/ 87087 w 87254"/>
                  <a:gd name="connsiteY6" fmla="*/ 385 h 11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7254" h="114685">
                    <a:moveTo>
                      <a:pt x="87087" y="385"/>
                    </a:moveTo>
                    <a:cubicBezTo>
                      <a:pt x="90791" y="-3848"/>
                      <a:pt x="32054" y="27902"/>
                      <a:pt x="23587" y="41660"/>
                    </a:cubicBezTo>
                    <a:cubicBezTo>
                      <a:pt x="15120" y="55418"/>
                      <a:pt x="32054" y="70764"/>
                      <a:pt x="36287" y="82935"/>
                    </a:cubicBezTo>
                    <a:cubicBezTo>
                      <a:pt x="40520" y="95106"/>
                      <a:pt x="48987" y="114685"/>
                      <a:pt x="48987" y="114685"/>
                    </a:cubicBezTo>
                    <a:cubicBezTo>
                      <a:pt x="46341" y="114685"/>
                      <a:pt x="28349" y="90872"/>
                      <a:pt x="20412" y="82935"/>
                    </a:cubicBezTo>
                    <a:cubicBezTo>
                      <a:pt x="12475" y="74998"/>
                      <a:pt x="-4988" y="79760"/>
                      <a:pt x="1362" y="67060"/>
                    </a:cubicBezTo>
                    <a:cubicBezTo>
                      <a:pt x="7712" y="54360"/>
                      <a:pt x="83383" y="4618"/>
                      <a:pt x="87087" y="3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8" name="フリーフォーム 877">
                <a:extLst>
                  <a:ext uri="{FF2B5EF4-FFF2-40B4-BE49-F238E27FC236}">
                    <a16:creationId xmlns:a16="http://schemas.microsoft.com/office/drawing/2014/main" id="{EA89EE3D-4C08-CF44-7478-44B371F2EFD7}"/>
                  </a:ext>
                </a:extLst>
              </p:cNvPr>
              <p:cNvSpPr/>
              <p:nvPr/>
            </p:nvSpPr>
            <p:spPr>
              <a:xfrm>
                <a:off x="2666980" y="6800574"/>
                <a:ext cx="60351" cy="155935"/>
              </a:xfrm>
              <a:custGeom>
                <a:avLst/>
                <a:gdLst>
                  <a:gd name="connsiteX0" fmla="*/ 60345 w 60351"/>
                  <a:gd name="connsiteY0" fmla="*/ 276 h 155935"/>
                  <a:gd name="connsiteX1" fmla="*/ 22245 w 60351"/>
                  <a:gd name="connsiteY1" fmla="*/ 92351 h 155935"/>
                  <a:gd name="connsiteX2" fmla="*/ 31770 w 60351"/>
                  <a:gd name="connsiteY2" fmla="*/ 155851 h 155935"/>
                  <a:gd name="connsiteX3" fmla="*/ 15895 w 60351"/>
                  <a:gd name="connsiteY3" fmla="*/ 105051 h 155935"/>
                  <a:gd name="connsiteX4" fmla="*/ 20 w 60351"/>
                  <a:gd name="connsiteY4" fmla="*/ 66951 h 155935"/>
                  <a:gd name="connsiteX5" fmla="*/ 12720 w 60351"/>
                  <a:gd name="connsiteY5" fmla="*/ 82826 h 155935"/>
                  <a:gd name="connsiteX6" fmla="*/ 19070 w 60351"/>
                  <a:gd name="connsiteY6" fmla="*/ 63776 h 155935"/>
                  <a:gd name="connsiteX7" fmla="*/ 60345 w 60351"/>
                  <a:gd name="connsiteY7" fmla="*/ 276 h 155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351" h="155935">
                    <a:moveTo>
                      <a:pt x="60345" y="276"/>
                    </a:moveTo>
                    <a:cubicBezTo>
                      <a:pt x="60874" y="5039"/>
                      <a:pt x="27007" y="66422"/>
                      <a:pt x="22245" y="92351"/>
                    </a:cubicBezTo>
                    <a:cubicBezTo>
                      <a:pt x="17483" y="118280"/>
                      <a:pt x="32828" y="153734"/>
                      <a:pt x="31770" y="155851"/>
                    </a:cubicBezTo>
                    <a:cubicBezTo>
                      <a:pt x="30712" y="157968"/>
                      <a:pt x="21187" y="119868"/>
                      <a:pt x="15895" y="105051"/>
                    </a:cubicBezTo>
                    <a:cubicBezTo>
                      <a:pt x="10603" y="90234"/>
                      <a:pt x="549" y="70655"/>
                      <a:pt x="20" y="66951"/>
                    </a:cubicBezTo>
                    <a:cubicBezTo>
                      <a:pt x="-509" y="63247"/>
                      <a:pt x="9545" y="83355"/>
                      <a:pt x="12720" y="82826"/>
                    </a:cubicBezTo>
                    <a:cubicBezTo>
                      <a:pt x="15895" y="82297"/>
                      <a:pt x="14837" y="73830"/>
                      <a:pt x="19070" y="63776"/>
                    </a:cubicBezTo>
                    <a:cubicBezTo>
                      <a:pt x="23303" y="53722"/>
                      <a:pt x="59816" y="-4487"/>
                      <a:pt x="60345" y="2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9" name="フリーフォーム 878">
                <a:extLst>
                  <a:ext uri="{FF2B5EF4-FFF2-40B4-BE49-F238E27FC236}">
                    <a16:creationId xmlns:a16="http://schemas.microsoft.com/office/drawing/2014/main" id="{BBF75376-A16B-61EC-6106-EAE41158E9D6}"/>
                  </a:ext>
                </a:extLst>
              </p:cNvPr>
              <p:cNvSpPr/>
              <p:nvPr/>
            </p:nvSpPr>
            <p:spPr>
              <a:xfrm>
                <a:off x="3403575" y="7765685"/>
                <a:ext cx="130386" cy="611026"/>
              </a:xfrm>
              <a:custGeom>
                <a:avLst/>
                <a:gdLst>
                  <a:gd name="connsiteX0" fmla="*/ 25 w 130386"/>
                  <a:gd name="connsiteY0" fmla="*/ 365 h 611026"/>
                  <a:gd name="connsiteX1" fmla="*/ 47650 w 130386"/>
                  <a:gd name="connsiteY1" fmla="*/ 130540 h 611026"/>
                  <a:gd name="connsiteX2" fmla="*/ 38125 w 130386"/>
                  <a:gd name="connsiteY2" fmla="*/ 136890 h 611026"/>
                  <a:gd name="connsiteX3" fmla="*/ 111150 w 130386"/>
                  <a:gd name="connsiteY3" fmla="*/ 184515 h 611026"/>
                  <a:gd name="connsiteX4" fmla="*/ 130200 w 130386"/>
                  <a:gd name="connsiteY4" fmla="*/ 171815 h 611026"/>
                  <a:gd name="connsiteX5" fmla="*/ 120675 w 130386"/>
                  <a:gd name="connsiteY5" fmla="*/ 260715 h 611026"/>
                  <a:gd name="connsiteX6" fmla="*/ 117500 w 130386"/>
                  <a:gd name="connsiteY6" fmla="*/ 343265 h 611026"/>
                  <a:gd name="connsiteX7" fmla="*/ 114325 w 130386"/>
                  <a:gd name="connsiteY7" fmla="*/ 603615 h 611026"/>
                  <a:gd name="connsiteX8" fmla="*/ 117500 w 130386"/>
                  <a:gd name="connsiteY8" fmla="*/ 511540 h 611026"/>
                  <a:gd name="connsiteX9" fmla="*/ 120675 w 130386"/>
                  <a:gd name="connsiteY9" fmla="*/ 219440 h 611026"/>
                  <a:gd name="connsiteX10" fmla="*/ 66700 w 130386"/>
                  <a:gd name="connsiteY10" fmla="*/ 155940 h 611026"/>
                  <a:gd name="connsiteX11" fmla="*/ 101625 w 130386"/>
                  <a:gd name="connsiteY11" fmla="*/ 200390 h 611026"/>
                  <a:gd name="connsiteX12" fmla="*/ 63525 w 130386"/>
                  <a:gd name="connsiteY12" fmla="*/ 149590 h 611026"/>
                  <a:gd name="connsiteX13" fmla="*/ 41300 w 130386"/>
                  <a:gd name="connsiteY13" fmla="*/ 92440 h 611026"/>
                  <a:gd name="connsiteX14" fmla="*/ 25 w 130386"/>
                  <a:gd name="connsiteY14" fmla="*/ 365 h 61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30386" h="611026">
                    <a:moveTo>
                      <a:pt x="25" y="365"/>
                    </a:moveTo>
                    <a:cubicBezTo>
                      <a:pt x="1083" y="6715"/>
                      <a:pt x="47650" y="130540"/>
                      <a:pt x="47650" y="130540"/>
                    </a:cubicBezTo>
                    <a:cubicBezTo>
                      <a:pt x="54000" y="153294"/>
                      <a:pt x="27542" y="127894"/>
                      <a:pt x="38125" y="136890"/>
                    </a:cubicBezTo>
                    <a:cubicBezTo>
                      <a:pt x="48708" y="145886"/>
                      <a:pt x="111150" y="184515"/>
                      <a:pt x="111150" y="184515"/>
                    </a:cubicBezTo>
                    <a:cubicBezTo>
                      <a:pt x="126496" y="190336"/>
                      <a:pt x="128613" y="159115"/>
                      <a:pt x="130200" y="171815"/>
                    </a:cubicBezTo>
                    <a:cubicBezTo>
                      <a:pt x="131787" y="184515"/>
                      <a:pt x="122792" y="232140"/>
                      <a:pt x="120675" y="260715"/>
                    </a:cubicBezTo>
                    <a:cubicBezTo>
                      <a:pt x="118558" y="289290"/>
                      <a:pt x="118558" y="286115"/>
                      <a:pt x="117500" y="343265"/>
                    </a:cubicBezTo>
                    <a:cubicBezTo>
                      <a:pt x="116442" y="400415"/>
                      <a:pt x="114325" y="575569"/>
                      <a:pt x="114325" y="603615"/>
                    </a:cubicBezTo>
                    <a:cubicBezTo>
                      <a:pt x="114325" y="631661"/>
                      <a:pt x="116442" y="575569"/>
                      <a:pt x="117500" y="511540"/>
                    </a:cubicBezTo>
                    <a:cubicBezTo>
                      <a:pt x="118558" y="447511"/>
                      <a:pt x="129142" y="278707"/>
                      <a:pt x="120675" y="219440"/>
                    </a:cubicBezTo>
                    <a:cubicBezTo>
                      <a:pt x="112208" y="160173"/>
                      <a:pt x="69875" y="159115"/>
                      <a:pt x="66700" y="155940"/>
                    </a:cubicBezTo>
                    <a:cubicBezTo>
                      <a:pt x="63525" y="152765"/>
                      <a:pt x="102154" y="201448"/>
                      <a:pt x="101625" y="200390"/>
                    </a:cubicBezTo>
                    <a:cubicBezTo>
                      <a:pt x="101096" y="199332"/>
                      <a:pt x="73579" y="167582"/>
                      <a:pt x="63525" y="149590"/>
                    </a:cubicBezTo>
                    <a:cubicBezTo>
                      <a:pt x="53471" y="131598"/>
                      <a:pt x="51354" y="112548"/>
                      <a:pt x="41300" y="92440"/>
                    </a:cubicBezTo>
                    <a:cubicBezTo>
                      <a:pt x="31246" y="72332"/>
                      <a:pt x="-1033" y="-5985"/>
                      <a:pt x="25" y="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0" name="フリーフォーム 879">
                <a:extLst>
                  <a:ext uri="{FF2B5EF4-FFF2-40B4-BE49-F238E27FC236}">
                    <a16:creationId xmlns:a16="http://schemas.microsoft.com/office/drawing/2014/main" id="{8ED1CE81-5E18-3FB5-FCD2-6D9FA6011C0B}"/>
                  </a:ext>
                </a:extLst>
              </p:cNvPr>
              <p:cNvSpPr/>
              <p:nvPr/>
            </p:nvSpPr>
            <p:spPr>
              <a:xfrm>
                <a:off x="2171223" y="10025496"/>
                <a:ext cx="245338" cy="246064"/>
              </a:xfrm>
              <a:custGeom>
                <a:avLst/>
                <a:gdLst>
                  <a:gd name="connsiteX0" fmla="*/ 244952 w 245338"/>
                  <a:gd name="connsiteY0" fmla="*/ 1154 h 246064"/>
                  <a:gd name="connsiteX1" fmla="*/ 114777 w 245338"/>
                  <a:gd name="connsiteY1" fmla="*/ 140854 h 246064"/>
                  <a:gd name="connsiteX2" fmla="*/ 133827 w 245338"/>
                  <a:gd name="connsiteY2" fmla="*/ 102754 h 246064"/>
                  <a:gd name="connsiteX3" fmla="*/ 477 w 245338"/>
                  <a:gd name="connsiteY3" fmla="*/ 245629 h 246064"/>
                  <a:gd name="connsiteX4" fmla="*/ 86202 w 245338"/>
                  <a:gd name="connsiteY4" fmla="*/ 150379 h 246064"/>
                  <a:gd name="connsiteX5" fmla="*/ 152877 w 245338"/>
                  <a:gd name="connsiteY5" fmla="*/ 77354 h 246064"/>
                  <a:gd name="connsiteX6" fmla="*/ 244952 w 245338"/>
                  <a:gd name="connsiteY6" fmla="*/ 1154 h 2460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338" h="246064">
                    <a:moveTo>
                      <a:pt x="244952" y="1154"/>
                    </a:moveTo>
                    <a:cubicBezTo>
                      <a:pt x="238602" y="11737"/>
                      <a:pt x="133298" y="123921"/>
                      <a:pt x="114777" y="140854"/>
                    </a:cubicBezTo>
                    <a:cubicBezTo>
                      <a:pt x="96256" y="157787"/>
                      <a:pt x="152877" y="85292"/>
                      <a:pt x="133827" y="102754"/>
                    </a:cubicBezTo>
                    <a:cubicBezTo>
                      <a:pt x="114777" y="120216"/>
                      <a:pt x="8414" y="237692"/>
                      <a:pt x="477" y="245629"/>
                    </a:cubicBezTo>
                    <a:cubicBezTo>
                      <a:pt x="-7460" y="253566"/>
                      <a:pt x="86202" y="150379"/>
                      <a:pt x="86202" y="150379"/>
                    </a:cubicBezTo>
                    <a:cubicBezTo>
                      <a:pt x="111602" y="122333"/>
                      <a:pt x="128006" y="99050"/>
                      <a:pt x="152877" y="77354"/>
                    </a:cubicBezTo>
                    <a:cubicBezTo>
                      <a:pt x="177748" y="55658"/>
                      <a:pt x="251302" y="-9429"/>
                      <a:pt x="244952" y="11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1" name="フリーフォーム 880">
                <a:extLst>
                  <a:ext uri="{FF2B5EF4-FFF2-40B4-BE49-F238E27FC236}">
                    <a16:creationId xmlns:a16="http://schemas.microsoft.com/office/drawing/2014/main" id="{65792F11-6870-ACFA-0B1A-7B7D792E7AC3}"/>
                  </a:ext>
                </a:extLst>
              </p:cNvPr>
              <p:cNvSpPr/>
              <p:nvPr/>
            </p:nvSpPr>
            <p:spPr>
              <a:xfrm>
                <a:off x="2183338" y="10016206"/>
                <a:ext cx="227079" cy="611192"/>
              </a:xfrm>
              <a:custGeom>
                <a:avLst/>
                <a:gdLst>
                  <a:gd name="connsiteX0" fmla="*/ 226487 w 227079"/>
                  <a:gd name="connsiteY0" fmla="*/ 919 h 611192"/>
                  <a:gd name="connsiteX1" fmla="*/ 23287 w 227079"/>
                  <a:gd name="connsiteY1" fmla="*/ 200944 h 611192"/>
                  <a:gd name="connsiteX2" fmla="*/ 39162 w 227079"/>
                  <a:gd name="connsiteY2" fmla="*/ 181894 h 611192"/>
                  <a:gd name="connsiteX3" fmla="*/ 1062 w 227079"/>
                  <a:gd name="connsiteY3" fmla="*/ 229519 h 611192"/>
                  <a:gd name="connsiteX4" fmla="*/ 10587 w 227079"/>
                  <a:gd name="connsiteY4" fmla="*/ 289844 h 611192"/>
                  <a:gd name="connsiteX5" fmla="*/ 10587 w 227079"/>
                  <a:gd name="connsiteY5" fmla="*/ 267619 h 611192"/>
                  <a:gd name="connsiteX6" fmla="*/ 1062 w 227079"/>
                  <a:gd name="connsiteY6" fmla="*/ 400969 h 611192"/>
                  <a:gd name="connsiteX7" fmla="*/ 13762 w 227079"/>
                  <a:gd name="connsiteY7" fmla="*/ 607344 h 611192"/>
                  <a:gd name="connsiteX8" fmla="*/ 13762 w 227079"/>
                  <a:gd name="connsiteY8" fmla="*/ 540669 h 611192"/>
                  <a:gd name="connsiteX9" fmla="*/ 13762 w 227079"/>
                  <a:gd name="connsiteY9" fmla="*/ 353344 h 611192"/>
                  <a:gd name="connsiteX10" fmla="*/ 13762 w 227079"/>
                  <a:gd name="connsiteY10" fmla="*/ 251744 h 611192"/>
                  <a:gd name="connsiteX11" fmla="*/ 26462 w 227079"/>
                  <a:gd name="connsiteY11" fmla="*/ 207294 h 611192"/>
                  <a:gd name="connsiteX12" fmla="*/ 13762 w 227079"/>
                  <a:gd name="connsiteY12" fmla="*/ 232694 h 611192"/>
                  <a:gd name="connsiteX13" fmla="*/ 70912 w 227079"/>
                  <a:gd name="connsiteY13" fmla="*/ 159669 h 611192"/>
                  <a:gd name="connsiteX14" fmla="*/ 61387 w 227079"/>
                  <a:gd name="connsiteY14" fmla="*/ 169194 h 611192"/>
                  <a:gd name="connsiteX15" fmla="*/ 112187 w 227079"/>
                  <a:gd name="connsiteY15" fmla="*/ 115219 h 611192"/>
                  <a:gd name="connsiteX16" fmla="*/ 86787 w 227079"/>
                  <a:gd name="connsiteY16" fmla="*/ 124744 h 611192"/>
                  <a:gd name="connsiteX17" fmla="*/ 226487 w 227079"/>
                  <a:gd name="connsiteY17" fmla="*/ 919 h 611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27079" h="611192">
                    <a:moveTo>
                      <a:pt x="226487" y="919"/>
                    </a:moveTo>
                    <a:cubicBezTo>
                      <a:pt x="215904" y="13619"/>
                      <a:pt x="54508" y="170782"/>
                      <a:pt x="23287" y="200944"/>
                    </a:cubicBezTo>
                    <a:cubicBezTo>
                      <a:pt x="-7934" y="231106"/>
                      <a:pt x="42866" y="177132"/>
                      <a:pt x="39162" y="181894"/>
                    </a:cubicBezTo>
                    <a:cubicBezTo>
                      <a:pt x="35458" y="186656"/>
                      <a:pt x="5824" y="211527"/>
                      <a:pt x="1062" y="229519"/>
                    </a:cubicBezTo>
                    <a:cubicBezTo>
                      <a:pt x="-3701" y="247511"/>
                      <a:pt x="8999" y="283494"/>
                      <a:pt x="10587" y="289844"/>
                    </a:cubicBezTo>
                    <a:cubicBezTo>
                      <a:pt x="12174" y="296194"/>
                      <a:pt x="12174" y="249098"/>
                      <a:pt x="10587" y="267619"/>
                    </a:cubicBezTo>
                    <a:cubicBezTo>
                      <a:pt x="9000" y="286140"/>
                      <a:pt x="533" y="344348"/>
                      <a:pt x="1062" y="400969"/>
                    </a:cubicBezTo>
                    <a:cubicBezTo>
                      <a:pt x="1591" y="457590"/>
                      <a:pt x="11645" y="584061"/>
                      <a:pt x="13762" y="607344"/>
                    </a:cubicBezTo>
                    <a:cubicBezTo>
                      <a:pt x="15879" y="630627"/>
                      <a:pt x="13762" y="540669"/>
                      <a:pt x="13762" y="540669"/>
                    </a:cubicBezTo>
                    <a:lnTo>
                      <a:pt x="13762" y="353344"/>
                    </a:lnTo>
                    <a:cubicBezTo>
                      <a:pt x="13762" y="305190"/>
                      <a:pt x="11645" y="276086"/>
                      <a:pt x="13762" y="251744"/>
                    </a:cubicBezTo>
                    <a:cubicBezTo>
                      <a:pt x="15879" y="227402"/>
                      <a:pt x="26462" y="210469"/>
                      <a:pt x="26462" y="207294"/>
                    </a:cubicBezTo>
                    <a:cubicBezTo>
                      <a:pt x="26462" y="204119"/>
                      <a:pt x="6354" y="240632"/>
                      <a:pt x="13762" y="232694"/>
                    </a:cubicBezTo>
                    <a:cubicBezTo>
                      <a:pt x="21170" y="224757"/>
                      <a:pt x="70912" y="159669"/>
                      <a:pt x="70912" y="159669"/>
                    </a:cubicBezTo>
                    <a:cubicBezTo>
                      <a:pt x="78849" y="149086"/>
                      <a:pt x="54508" y="176602"/>
                      <a:pt x="61387" y="169194"/>
                    </a:cubicBezTo>
                    <a:cubicBezTo>
                      <a:pt x="68266" y="161786"/>
                      <a:pt x="107954" y="122627"/>
                      <a:pt x="112187" y="115219"/>
                    </a:cubicBezTo>
                    <a:cubicBezTo>
                      <a:pt x="116420" y="107811"/>
                      <a:pt x="70912" y="138502"/>
                      <a:pt x="86787" y="124744"/>
                    </a:cubicBezTo>
                    <a:cubicBezTo>
                      <a:pt x="102662" y="110986"/>
                      <a:pt x="237070" y="-11781"/>
                      <a:pt x="226487" y="9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2" name="フリーフォーム 881">
                <a:extLst>
                  <a:ext uri="{FF2B5EF4-FFF2-40B4-BE49-F238E27FC236}">
                    <a16:creationId xmlns:a16="http://schemas.microsoft.com/office/drawing/2014/main" id="{2E52445B-446B-506A-F00E-311011DF9CB8}"/>
                  </a:ext>
                </a:extLst>
              </p:cNvPr>
              <p:cNvSpPr/>
              <p:nvPr/>
            </p:nvSpPr>
            <p:spPr>
              <a:xfrm>
                <a:off x="2201751" y="10005172"/>
                <a:ext cx="254945" cy="629196"/>
              </a:xfrm>
              <a:custGeom>
                <a:avLst/>
                <a:gdLst>
                  <a:gd name="connsiteX0" fmla="*/ 233474 w 254945"/>
                  <a:gd name="connsiteY0" fmla="*/ 2428 h 629196"/>
                  <a:gd name="connsiteX1" fmla="*/ 230299 w 254945"/>
                  <a:gd name="connsiteY1" fmla="*/ 119903 h 629196"/>
                  <a:gd name="connsiteX2" fmla="*/ 252524 w 254945"/>
                  <a:gd name="connsiteY2" fmla="*/ 265953 h 629196"/>
                  <a:gd name="connsiteX3" fmla="*/ 249349 w 254945"/>
                  <a:gd name="connsiteY3" fmla="*/ 246903 h 629196"/>
                  <a:gd name="connsiteX4" fmla="*/ 208074 w 254945"/>
                  <a:gd name="connsiteY4" fmla="*/ 367553 h 629196"/>
                  <a:gd name="connsiteX5" fmla="*/ 166799 w 254945"/>
                  <a:gd name="connsiteY5" fmla="*/ 421528 h 629196"/>
                  <a:gd name="connsiteX6" fmla="*/ 4874 w 254945"/>
                  <a:gd name="connsiteY6" fmla="*/ 624728 h 629196"/>
                  <a:gd name="connsiteX7" fmla="*/ 58849 w 254945"/>
                  <a:gd name="connsiteY7" fmla="*/ 545353 h 629196"/>
                  <a:gd name="connsiteX8" fmla="*/ 227124 w 254945"/>
                  <a:gd name="connsiteY8" fmla="*/ 354853 h 629196"/>
                  <a:gd name="connsiteX9" fmla="*/ 233474 w 254945"/>
                  <a:gd name="connsiteY9" fmla="*/ 231028 h 629196"/>
                  <a:gd name="connsiteX10" fmla="*/ 233474 w 254945"/>
                  <a:gd name="connsiteY10" fmla="*/ 2428 h 629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4945" h="629196">
                    <a:moveTo>
                      <a:pt x="233474" y="2428"/>
                    </a:moveTo>
                    <a:cubicBezTo>
                      <a:pt x="232945" y="-16093"/>
                      <a:pt x="227124" y="75982"/>
                      <a:pt x="230299" y="119903"/>
                    </a:cubicBezTo>
                    <a:cubicBezTo>
                      <a:pt x="233474" y="163824"/>
                      <a:pt x="249349" y="244786"/>
                      <a:pt x="252524" y="265953"/>
                    </a:cubicBezTo>
                    <a:cubicBezTo>
                      <a:pt x="255699" y="287120"/>
                      <a:pt x="256757" y="229970"/>
                      <a:pt x="249349" y="246903"/>
                    </a:cubicBezTo>
                    <a:cubicBezTo>
                      <a:pt x="241941" y="263836"/>
                      <a:pt x="221832" y="338449"/>
                      <a:pt x="208074" y="367553"/>
                    </a:cubicBezTo>
                    <a:cubicBezTo>
                      <a:pt x="194316" y="396657"/>
                      <a:pt x="200666" y="378665"/>
                      <a:pt x="166799" y="421528"/>
                    </a:cubicBezTo>
                    <a:cubicBezTo>
                      <a:pt x="132932" y="464391"/>
                      <a:pt x="22866" y="604091"/>
                      <a:pt x="4874" y="624728"/>
                    </a:cubicBezTo>
                    <a:cubicBezTo>
                      <a:pt x="-13118" y="645366"/>
                      <a:pt x="21807" y="590332"/>
                      <a:pt x="58849" y="545353"/>
                    </a:cubicBezTo>
                    <a:cubicBezTo>
                      <a:pt x="95891" y="500374"/>
                      <a:pt x="198020" y="407240"/>
                      <a:pt x="227124" y="354853"/>
                    </a:cubicBezTo>
                    <a:cubicBezTo>
                      <a:pt x="256228" y="302466"/>
                      <a:pt x="232416" y="286590"/>
                      <a:pt x="233474" y="231028"/>
                    </a:cubicBezTo>
                    <a:cubicBezTo>
                      <a:pt x="234532" y="175466"/>
                      <a:pt x="234003" y="20949"/>
                      <a:pt x="233474" y="24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3" name="フリーフォーム 882">
                <a:extLst>
                  <a:ext uri="{FF2B5EF4-FFF2-40B4-BE49-F238E27FC236}">
                    <a16:creationId xmlns:a16="http://schemas.microsoft.com/office/drawing/2014/main" id="{43B59878-BD3D-039E-3CF5-ABB22E991F68}"/>
                  </a:ext>
                </a:extLst>
              </p:cNvPr>
              <p:cNvSpPr/>
              <p:nvPr/>
            </p:nvSpPr>
            <p:spPr>
              <a:xfrm>
                <a:off x="2182727" y="10020059"/>
                <a:ext cx="256538" cy="624385"/>
              </a:xfrm>
              <a:custGeom>
                <a:avLst/>
                <a:gdLst>
                  <a:gd name="connsiteX0" fmla="*/ 236623 w 256538"/>
                  <a:gd name="connsiteY0" fmla="*/ 241 h 624385"/>
                  <a:gd name="connsiteX1" fmla="*/ 249323 w 256538"/>
                  <a:gd name="connsiteY1" fmla="*/ 216141 h 624385"/>
                  <a:gd name="connsiteX2" fmla="*/ 255673 w 256538"/>
                  <a:gd name="connsiteY2" fmla="*/ 193916 h 624385"/>
                  <a:gd name="connsiteX3" fmla="*/ 230273 w 256538"/>
                  <a:gd name="connsiteY3" fmla="*/ 346316 h 624385"/>
                  <a:gd name="connsiteX4" fmla="*/ 236623 w 256538"/>
                  <a:gd name="connsiteY4" fmla="*/ 324091 h 624385"/>
                  <a:gd name="connsiteX5" fmla="*/ 169948 w 256538"/>
                  <a:gd name="connsiteY5" fmla="*/ 416166 h 624385"/>
                  <a:gd name="connsiteX6" fmla="*/ 198523 w 256538"/>
                  <a:gd name="connsiteY6" fmla="*/ 387591 h 624385"/>
                  <a:gd name="connsiteX7" fmla="*/ 112798 w 256538"/>
                  <a:gd name="connsiteY7" fmla="*/ 486016 h 624385"/>
                  <a:gd name="connsiteX8" fmla="*/ 1673 w 256538"/>
                  <a:gd name="connsiteY8" fmla="*/ 622541 h 624385"/>
                  <a:gd name="connsiteX9" fmla="*/ 42948 w 256538"/>
                  <a:gd name="connsiteY9" fmla="*/ 568566 h 624385"/>
                  <a:gd name="connsiteX10" fmla="*/ 204873 w 256538"/>
                  <a:gd name="connsiteY10" fmla="*/ 349491 h 624385"/>
                  <a:gd name="connsiteX11" fmla="*/ 195348 w 256538"/>
                  <a:gd name="connsiteY11" fmla="*/ 378066 h 624385"/>
                  <a:gd name="connsiteX12" fmla="*/ 249323 w 256538"/>
                  <a:gd name="connsiteY12" fmla="*/ 247891 h 624385"/>
                  <a:gd name="connsiteX13" fmla="*/ 236623 w 256538"/>
                  <a:gd name="connsiteY13" fmla="*/ 111366 h 624385"/>
                  <a:gd name="connsiteX14" fmla="*/ 233448 w 256538"/>
                  <a:gd name="connsiteY14" fmla="*/ 171691 h 624385"/>
                  <a:gd name="connsiteX15" fmla="*/ 236623 w 256538"/>
                  <a:gd name="connsiteY15" fmla="*/ 241 h 6243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56538" h="624385">
                    <a:moveTo>
                      <a:pt x="236623" y="241"/>
                    </a:moveTo>
                    <a:cubicBezTo>
                      <a:pt x="239269" y="7649"/>
                      <a:pt x="246148" y="183862"/>
                      <a:pt x="249323" y="216141"/>
                    </a:cubicBezTo>
                    <a:cubicBezTo>
                      <a:pt x="252498" y="248420"/>
                      <a:pt x="258848" y="172220"/>
                      <a:pt x="255673" y="193916"/>
                    </a:cubicBezTo>
                    <a:cubicBezTo>
                      <a:pt x="252498" y="215612"/>
                      <a:pt x="233448" y="324620"/>
                      <a:pt x="230273" y="346316"/>
                    </a:cubicBezTo>
                    <a:cubicBezTo>
                      <a:pt x="227098" y="368012"/>
                      <a:pt x="246677" y="312449"/>
                      <a:pt x="236623" y="324091"/>
                    </a:cubicBezTo>
                    <a:cubicBezTo>
                      <a:pt x="226569" y="335733"/>
                      <a:pt x="176298" y="405583"/>
                      <a:pt x="169948" y="416166"/>
                    </a:cubicBezTo>
                    <a:cubicBezTo>
                      <a:pt x="163598" y="426749"/>
                      <a:pt x="208048" y="375949"/>
                      <a:pt x="198523" y="387591"/>
                    </a:cubicBezTo>
                    <a:cubicBezTo>
                      <a:pt x="188998" y="399233"/>
                      <a:pt x="145606" y="446858"/>
                      <a:pt x="112798" y="486016"/>
                    </a:cubicBezTo>
                    <a:cubicBezTo>
                      <a:pt x="79990" y="525174"/>
                      <a:pt x="13315" y="608783"/>
                      <a:pt x="1673" y="622541"/>
                    </a:cubicBezTo>
                    <a:cubicBezTo>
                      <a:pt x="-9969" y="636299"/>
                      <a:pt x="42948" y="568566"/>
                      <a:pt x="42948" y="568566"/>
                    </a:cubicBezTo>
                    <a:cubicBezTo>
                      <a:pt x="76815" y="523058"/>
                      <a:pt x="179473" y="381241"/>
                      <a:pt x="204873" y="349491"/>
                    </a:cubicBezTo>
                    <a:cubicBezTo>
                      <a:pt x="230273" y="317741"/>
                      <a:pt x="187940" y="394999"/>
                      <a:pt x="195348" y="378066"/>
                    </a:cubicBezTo>
                    <a:cubicBezTo>
                      <a:pt x="202756" y="361133"/>
                      <a:pt x="242444" y="292341"/>
                      <a:pt x="249323" y="247891"/>
                    </a:cubicBezTo>
                    <a:cubicBezTo>
                      <a:pt x="256202" y="203441"/>
                      <a:pt x="239269" y="124066"/>
                      <a:pt x="236623" y="111366"/>
                    </a:cubicBezTo>
                    <a:cubicBezTo>
                      <a:pt x="233977" y="98666"/>
                      <a:pt x="233448" y="185449"/>
                      <a:pt x="233448" y="171691"/>
                    </a:cubicBezTo>
                    <a:cubicBezTo>
                      <a:pt x="233448" y="157933"/>
                      <a:pt x="233977" y="-7167"/>
                      <a:pt x="236623" y="2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5" name="フリーフォーム 884">
                <a:extLst>
                  <a:ext uri="{FF2B5EF4-FFF2-40B4-BE49-F238E27FC236}">
                    <a16:creationId xmlns:a16="http://schemas.microsoft.com/office/drawing/2014/main" id="{0CDF804C-63BE-DF6C-5B16-97EA666EF86B}"/>
                  </a:ext>
                </a:extLst>
              </p:cNvPr>
              <p:cNvSpPr/>
              <p:nvPr/>
            </p:nvSpPr>
            <p:spPr>
              <a:xfrm>
                <a:off x="2106541" y="10089892"/>
                <a:ext cx="176772" cy="333681"/>
              </a:xfrm>
              <a:custGeom>
                <a:avLst/>
                <a:gdLst>
                  <a:gd name="connsiteX0" fmla="*/ 176284 w 176772"/>
                  <a:gd name="connsiteY0" fmla="*/ 258 h 333681"/>
                  <a:gd name="connsiteX1" fmla="*/ 61984 w 176772"/>
                  <a:gd name="connsiteY1" fmla="*/ 108208 h 333681"/>
                  <a:gd name="connsiteX2" fmla="*/ 1659 w 176772"/>
                  <a:gd name="connsiteY2" fmla="*/ 155833 h 333681"/>
                  <a:gd name="connsiteX3" fmla="*/ 17534 w 176772"/>
                  <a:gd name="connsiteY3" fmla="*/ 203458 h 333681"/>
                  <a:gd name="connsiteX4" fmla="*/ 23884 w 176772"/>
                  <a:gd name="connsiteY4" fmla="*/ 260608 h 333681"/>
                  <a:gd name="connsiteX5" fmla="*/ 17534 w 176772"/>
                  <a:gd name="connsiteY5" fmla="*/ 333633 h 333681"/>
                  <a:gd name="connsiteX6" fmla="*/ 23884 w 176772"/>
                  <a:gd name="connsiteY6" fmla="*/ 270133 h 333681"/>
                  <a:gd name="connsiteX7" fmla="*/ 27059 w 176772"/>
                  <a:gd name="connsiteY7" fmla="*/ 168533 h 333681"/>
                  <a:gd name="connsiteX8" fmla="*/ 96909 w 176772"/>
                  <a:gd name="connsiteY8" fmla="*/ 101858 h 333681"/>
                  <a:gd name="connsiteX9" fmla="*/ 36584 w 176772"/>
                  <a:gd name="connsiteY9" fmla="*/ 139958 h 333681"/>
                  <a:gd name="connsiteX10" fmla="*/ 100084 w 176772"/>
                  <a:gd name="connsiteY10" fmla="*/ 79633 h 333681"/>
                  <a:gd name="connsiteX11" fmla="*/ 176284 w 176772"/>
                  <a:gd name="connsiteY11" fmla="*/ 258 h 333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6772" h="333681">
                    <a:moveTo>
                      <a:pt x="176284" y="258"/>
                    </a:moveTo>
                    <a:cubicBezTo>
                      <a:pt x="169934" y="5020"/>
                      <a:pt x="91088" y="82279"/>
                      <a:pt x="61984" y="108208"/>
                    </a:cubicBezTo>
                    <a:cubicBezTo>
                      <a:pt x="32880" y="134137"/>
                      <a:pt x="9067" y="139958"/>
                      <a:pt x="1659" y="155833"/>
                    </a:cubicBezTo>
                    <a:cubicBezTo>
                      <a:pt x="-5749" y="171708"/>
                      <a:pt x="13830" y="185996"/>
                      <a:pt x="17534" y="203458"/>
                    </a:cubicBezTo>
                    <a:cubicBezTo>
                      <a:pt x="21238" y="220920"/>
                      <a:pt x="23884" y="238912"/>
                      <a:pt x="23884" y="260608"/>
                    </a:cubicBezTo>
                    <a:cubicBezTo>
                      <a:pt x="23884" y="282304"/>
                      <a:pt x="17534" y="332046"/>
                      <a:pt x="17534" y="333633"/>
                    </a:cubicBezTo>
                    <a:cubicBezTo>
                      <a:pt x="17534" y="335220"/>
                      <a:pt x="22297" y="297650"/>
                      <a:pt x="23884" y="270133"/>
                    </a:cubicBezTo>
                    <a:cubicBezTo>
                      <a:pt x="25471" y="242616"/>
                      <a:pt x="14888" y="196579"/>
                      <a:pt x="27059" y="168533"/>
                    </a:cubicBezTo>
                    <a:cubicBezTo>
                      <a:pt x="39230" y="140487"/>
                      <a:pt x="95322" y="106620"/>
                      <a:pt x="96909" y="101858"/>
                    </a:cubicBezTo>
                    <a:cubicBezTo>
                      <a:pt x="98496" y="97096"/>
                      <a:pt x="36055" y="143662"/>
                      <a:pt x="36584" y="139958"/>
                    </a:cubicBezTo>
                    <a:cubicBezTo>
                      <a:pt x="37113" y="136254"/>
                      <a:pt x="74684" y="101329"/>
                      <a:pt x="100084" y="79633"/>
                    </a:cubicBezTo>
                    <a:cubicBezTo>
                      <a:pt x="125484" y="57937"/>
                      <a:pt x="182634" y="-4504"/>
                      <a:pt x="176284" y="2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6" name="フリーフォーム 885">
                <a:extLst>
                  <a:ext uri="{FF2B5EF4-FFF2-40B4-BE49-F238E27FC236}">
                    <a16:creationId xmlns:a16="http://schemas.microsoft.com/office/drawing/2014/main" id="{51FC1C0A-0B55-3FDF-C7D7-29D54014FEAE}"/>
                  </a:ext>
                </a:extLst>
              </p:cNvPr>
              <p:cNvSpPr/>
              <p:nvPr/>
            </p:nvSpPr>
            <p:spPr>
              <a:xfrm>
                <a:off x="2108093" y="10194849"/>
                <a:ext cx="64776" cy="228877"/>
              </a:xfrm>
              <a:custGeom>
                <a:avLst/>
                <a:gdLst>
                  <a:gd name="connsiteX0" fmla="*/ 22332 w 64776"/>
                  <a:gd name="connsiteY0" fmla="*/ 76 h 228877"/>
                  <a:gd name="connsiteX1" fmla="*/ 22332 w 64776"/>
                  <a:gd name="connsiteY1" fmla="*/ 117551 h 228877"/>
                  <a:gd name="connsiteX2" fmla="*/ 35032 w 64776"/>
                  <a:gd name="connsiteY2" fmla="*/ 152476 h 228877"/>
                  <a:gd name="connsiteX3" fmla="*/ 60432 w 64776"/>
                  <a:gd name="connsiteY3" fmla="*/ 101676 h 228877"/>
                  <a:gd name="connsiteX4" fmla="*/ 12807 w 64776"/>
                  <a:gd name="connsiteY4" fmla="*/ 228676 h 228877"/>
                  <a:gd name="connsiteX5" fmla="*/ 60432 w 64776"/>
                  <a:gd name="connsiteY5" fmla="*/ 130251 h 228877"/>
                  <a:gd name="connsiteX6" fmla="*/ 60432 w 64776"/>
                  <a:gd name="connsiteY6" fmla="*/ 95326 h 228877"/>
                  <a:gd name="connsiteX7" fmla="*/ 41382 w 64776"/>
                  <a:gd name="connsiteY7" fmla="*/ 165176 h 228877"/>
                  <a:gd name="connsiteX8" fmla="*/ 28682 w 64776"/>
                  <a:gd name="connsiteY8" fmla="*/ 120726 h 228877"/>
                  <a:gd name="connsiteX9" fmla="*/ 107 w 64776"/>
                  <a:gd name="connsiteY9" fmla="*/ 63576 h 228877"/>
                  <a:gd name="connsiteX10" fmla="*/ 19157 w 64776"/>
                  <a:gd name="connsiteY10" fmla="*/ 98501 h 228877"/>
                  <a:gd name="connsiteX11" fmla="*/ 22332 w 64776"/>
                  <a:gd name="connsiteY11" fmla="*/ 76 h 2288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4776" h="228877">
                    <a:moveTo>
                      <a:pt x="22332" y="76"/>
                    </a:moveTo>
                    <a:cubicBezTo>
                      <a:pt x="22861" y="3251"/>
                      <a:pt x="20215" y="92151"/>
                      <a:pt x="22332" y="117551"/>
                    </a:cubicBezTo>
                    <a:cubicBezTo>
                      <a:pt x="24449" y="142951"/>
                      <a:pt x="28682" y="155122"/>
                      <a:pt x="35032" y="152476"/>
                    </a:cubicBezTo>
                    <a:cubicBezTo>
                      <a:pt x="41382" y="149830"/>
                      <a:pt x="64136" y="88976"/>
                      <a:pt x="60432" y="101676"/>
                    </a:cubicBezTo>
                    <a:cubicBezTo>
                      <a:pt x="56728" y="114376"/>
                      <a:pt x="12807" y="223914"/>
                      <a:pt x="12807" y="228676"/>
                    </a:cubicBezTo>
                    <a:cubicBezTo>
                      <a:pt x="12807" y="233438"/>
                      <a:pt x="52495" y="152476"/>
                      <a:pt x="60432" y="130251"/>
                    </a:cubicBezTo>
                    <a:cubicBezTo>
                      <a:pt x="68370" y="108026"/>
                      <a:pt x="63607" y="89505"/>
                      <a:pt x="60432" y="95326"/>
                    </a:cubicBezTo>
                    <a:cubicBezTo>
                      <a:pt x="57257" y="101147"/>
                      <a:pt x="46674" y="160943"/>
                      <a:pt x="41382" y="165176"/>
                    </a:cubicBezTo>
                    <a:cubicBezTo>
                      <a:pt x="36090" y="169409"/>
                      <a:pt x="35561" y="137659"/>
                      <a:pt x="28682" y="120726"/>
                    </a:cubicBezTo>
                    <a:cubicBezTo>
                      <a:pt x="21803" y="103793"/>
                      <a:pt x="1694" y="67280"/>
                      <a:pt x="107" y="63576"/>
                    </a:cubicBezTo>
                    <a:cubicBezTo>
                      <a:pt x="-1480" y="59872"/>
                      <a:pt x="14924" y="103793"/>
                      <a:pt x="19157" y="98501"/>
                    </a:cubicBezTo>
                    <a:cubicBezTo>
                      <a:pt x="23390" y="93209"/>
                      <a:pt x="21803" y="-3099"/>
                      <a:pt x="22332" y="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7" name="フリーフォーム 886">
                <a:extLst>
                  <a:ext uri="{FF2B5EF4-FFF2-40B4-BE49-F238E27FC236}">
                    <a16:creationId xmlns:a16="http://schemas.microsoft.com/office/drawing/2014/main" id="{CEACC7B4-73DF-3ACE-8EE4-4A887AFAC9F2}"/>
                  </a:ext>
                </a:extLst>
              </p:cNvPr>
              <p:cNvSpPr/>
              <p:nvPr/>
            </p:nvSpPr>
            <p:spPr>
              <a:xfrm>
                <a:off x="1225550" y="9737673"/>
                <a:ext cx="422682" cy="176401"/>
              </a:xfrm>
              <a:custGeom>
                <a:avLst/>
                <a:gdLst>
                  <a:gd name="connsiteX0" fmla="*/ 0 w 422682"/>
                  <a:gd name="connsiteY0" fmla="*/ 12752 h 176401"/>
                  <a:gd name="connsiteX1" fmla="*/ 292100 w 422682"/>
                  <a:gd name="connsiteY1" fmla="*/ 12752 h 176401"/>
                  <a:gd name="connsiteX2" fmla="*/ 149225 w 422682"/>
                  <a:gd name="connsiteY2" fmla="*/ 52 h 176401"/>
                  <a:gd name="connsiteX3" fmla="*/ 317500 w 422682"/>
                  <a:gd name="connsiteY3" fmla="*/ 12752 h 176401"/>
                  <a:gd name="connsiteX4" fmla="*/ 358775 w 422682"/>
                  <a:gd name="connsiteY4" fmla="*/ 22277 h 176401"/>
                  <a:gd name="connsiteX5" fmla="*/ 381000 w 422682"/>
                  <a:gd name="connsiteY5" fmla="*/ 41327 h 176401"/>
                  <a:gd name="connsiteX6" fmla="*/ 422275 w 422682"/>
                  <a:gd name="connsiteY6" fmla="*/ 174677 h 176401"/>
                  <a:gd name="connsiteX7" fmla="*/ 403225 w 422682"/>
                  <a:gd name="connsiteY7" fmla="*/ 120702 h 176401"/>
                  <a:gd name="connsiteX8" fmla="*/ 368300 w 422682"/>
                  <a:gd name="connsiteY8" fmla="*/ 22277 h 176401"/>
                  <a:gd name="connsiteX9" fmla="*/ 288925 w 422682"/>
                  <a:gd name="connsiteY9" fmla="*/ 6402 h 176401"/>
                  <a:gd name="connsiteX10" fmla="*/ 127000 w 422682"/>
                  <a:gd name="connsiteY10" fmla="*/ 9577 h 176401"/>
                  <a:gd name="connsiteX11" fmla="*/ 180975 w 422682"/>
                  <a:gd name="connsiteY11" fmla="*/ 52 h 176401"/>
                  <a:gd name="connsiteX12" fmla="*/ 0 w 422682"/>
                  <a:gd name="connsiteY12" fmla="*/ 12752 h 176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22682" h="176401">
                    <a:moveTo>
                      <a:pt x="0" y="12752"/>
                    </a:moveTo>
                    <a:lnTo>
                      <a:pt x="292100" y="12752"/>
                    </a:lnTo>
                    <a:lnTo>
                      <a:pt x="149225" y="52"/>
                    </a:lnTo>
                    <a:cubicBezTo>
                      <a:pt x="153458" y="52"/>
                      <a:pt x="282575" y="9048"/>
                      <a:pt x="317500" y="12752"/>
                    </a:cubicBezTo>
                    <a:cubicBezTo>
                      <a:pt x="352425" y="16456"/>
                      <a:pt x="348192" y="17515"/>
                      <a:pt x="358775" y="22277"/>
                    </a:cubicBezTo>
                    <a:cubicBezTo>
                      <a:pt x="369358" y="27040"/>
                      <a:pt x="370417" y="15927"/>
                      <a:pt x="381000" y="41327"/>
                    </a:cubicBezTo>
                    <a:cubicBezTo>
                      <a:pt x="391583" y="66727"/>
                      <a:pt x="418571" y="161448"/>
                      <a:pt x="422275" y="174677"/>
                    </a:cubicBezTo>
                    <a:cubicBezTo>
                      <a:pt x="425979" y="187906"/>
                      <a:pt x="403225" y="120702"/>
                      <a:pt x="403225" y="120702"/>
                    </a:cubicBezTo>
                    <a:cubicBezTo>
                      <a:pt x="394229" y="95302"/>
                      <a:pt x="387350" y="41327"/>
                      <a:pt x="368300" y="22277"/>
                    </a:cubicBezTo>
                    <a:cubicBezTo>
                      <a:pt x="349250" y="3227"/>
                      <a:pt x="329142" y="8519"/>
                      <a:pt x="288925" y="6402"/>
                    </a:cubicBezTo>
                    <a:cubicBezTo>
                      <a:pt x="248708" y="4285"/>
                      <a:pt x="144991" y="10635"/>
                      <a:pt x="127000" y="9577"/>
                    </a:cubicBezTo>
                    <a:cubicBezTo>
                      <a:pt x="109009" y="8519"/>
                      <a:pt x="203200" y="581"/>
                      <a:pt x="180975" y="52"/>
                    </a:cubicBezTo>
                    <a:cubicBezTo>
                      <a:pt x="158750" y="-477"/>
                      <a:pt x="76200" y="2962"/>
                      <a:pt x="0" y="127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8" name="フリーフォーム 887">
                <a:extLst>
                  <a:ext uri="{FF2B5EF4-FFF2-40B4-BE49-F238E27FC236}">
                    <a16:creationId xmlns:a16="http://schemas.microsoft.com/office/drawing/2014/main" id="{BDC0F179-41D8-8200-915D-19620D4A31FC}"/>
                  </a:ext>
                </a:extLst>
              </p:cNvPr>
              <p:cNvSpPr/>
              <p:nvPr/>
            </p:nvSpPr>
            <p:spPr>
              <a:xfrm>
                <a:off x="1425245" y="9751813"/>
                <a:ext cx="203943" cy="167676"/>
              </a:xfrm>
              <a:custGeom>
                <a:avLst/>
                <a:gdLst>
                  <a:gd name="connsiteX0" fmla="*/ 330 w 203943"/>
                  <a:gd name="connsiteY0" fmla="*/ 1787 h 167676"/>
                  <a:gd name="connsiteX1" fmla="*/ 120980 w 203943"/>
                  <a:gd name="connsiteY1" fmla="*/ 11312 h 167676"/>
                  <a:gd name="connsiteX2" fmla="*/ 149555 w 203943"/>
                  <a:gd name="connsiteY2" fmla="*/ 55762 h 167676"/>
                  <a:gd name="connsiteX3" fmla="*/ 155905 w 203943"/>
                  <a:gd name="connsiteY3" fmla="*/ 30362 h 167676"/>
                  <a:gd name="connsiteX4" fmla="*/ 203530 w 203943"/>
                  <a:gd name="connsiteY4" fmla="*/ 166887 h 167676"/>
                  <a:gd name="connsiteX5" fmla="*/ 178130 w 203943"/>
                  <a:gd name="connsiteY5" fmla="*/ 84337 h 167676"/>
                  <a:gd name="connsiteX6" fmla="*/ 162255 w 203943"/>
                  <a:gd name="connsiteY6" fmla="*/ 39887 h 167676"/>
                  <a:gd name="connsiteX7" fmla="*/ 330 w 203943"/>
                  <a:gd name="connsiteY7" fmla="*/ 1787 h 167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3943" h="167676">
                    <a:moveTo>
                      <a:pt x="330" y="1787"/>
                    </a:moveTo>
                    <a:cubicBezTo>
                      <a:pt x="-6549" y="-2975"/>
                      <a:pt x="96109" y="2316"/>
                      <a:pt x="120980" y="11312"/>
                    </a:cubicBezTo>
                    <a:cubicBezTo>
                      <a:pt x="145851" y="20308"/>
                      <a:pt x="143734" y="52587"/>
                      <a:pt x="149555" y="55762"/>
                    </a:cubicBezTo>
                    <a:cubicBezTo>
                      <a:pt x="155376" y="58937"/>
                      <a:pt x="146909" y="11841"/>
                      <a:pt x="155905" y="30362"/>
                    </a:cubicBezTo>
                    <a:cubicBezTo>
                      <a:pt x="164901" y="48883"/>
                      <a:pt x="199826" y="157891"/>
                      <a:pt x="203530" y="166887"/>
                    </a:cubicBezTo>
                    <a:cubicBezTo>
                      <a:pt x="207234" y="175883"/>
                      <a:pt x="185009" y="105503"/>
                      <a:pt x="178130" y="84337"/>
                    </a:cubicBezTo>
                    <a:cubicBezTo>
                      <a:pt x="171251" y="63171"/>
                      <a:pt x="188184" y="52587"/>
                      <a:pt x="162255" y="39887"/>
                    </a:cubicBezTo>
                    <a:cubicBezTo>
                      <a:pt x="136326" y="27187"/>
                      <a:pt x="7209" y="6549"/>
                      <a:pt x="330" y="17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9" name="フリーフォーム 888">
                <a:extLst>
                  <a:ext uri="{FF2B5EF4-FFF2-40B4-BE49-F238E27FC236}">
                    <a16:creationId xmlns:a16="http://schemas.microsoft.com/office/drawing/2014/main" id="{EBE275DC-099C-14BB-7DB8-D42C45DCF2B1}"/>
                  </a:ext>
                </a:extLst>
              </p:cNvPr>
              <p:cNvSpPr/>
              <p:nvPr/>
            </p:nvSpPr>
            <p:spPr>
              <a:xfrm>
                <a:off x="955085" y="9742570"/>
                <a:ext cx="317091" cy="300208"/>
              </a:xfrm>
              <a:custGeom>
                <a:avLst/>
                <a:gdLst>
                  <a:gd name="connsiteX0" fmla="*/ 314915 w 317091"/>
                  <a:gd name="connsiteY0" fmla="*/ 4680 h 300208"/>
                  <a:gd name="connsiteX1" fmla="*/ 172040 w 317091"/>
                  <a:gd name="connsiteY1" fmla="*/ 141205 h 300208"/>
                  <a:gd name="connsiteX2" fmla="*/ 200615 w 317091"/>
                  <a:gd name="connsiteY2" fmla="*/ 103105 h 300208"/>
                  <a:gd name="connsiteX3" fmla="*/ 114890 w 317091"/>
                  <a:gd name="connsiteY3" fmla="*/ 204705 h 300208"/>
                  <a:gd name="connsiteX4" fmla="*/ 590 w 317091"/>
                  <a:gd name="connsiteY4" fmla="*/ 299955 h 300208"/>
                  <a:gd name="connsiteX5" fmla="*/ 73615 w 317091"/>
                  <a:gd name="connsiteY5" fmla="*/ 230105 h 300208"/>
                  <a:gd name="connsiteX6" fmla="*/ 149815 w 317091"/>
                  <a:gd name="connsiteY6" fmla="*/ 153905 h 300208"/>
                  <a:gd name="connsiteX7" fmla="*/ 241890 w 317091"/>
                  <a:gd name="connsiteY7" fmla="*/ 39605 h 300208"/>
                  <a:gd name="connsiteX8" fmla="*/ 168865 w 317091"/>
                  <a:gd name="connsiteY8" fmla="*/ 128505 h 300208"/>
                  <a:gd name="connsiteX9" fmla="*/ 241890 w 317091"/>
                  <a:gd name="connsiteY9" fmla="*/ 33255 h 300208"/>
                  <a:gd name="connsiteX10" fmla="*/ 241890 w 317091"/>
                  <a:gd name="connsiteY10" fmla="*/ 58655 h 300208"/>
                  <a:gd name="connsiteX11" fmla="*/ 257765 w 317091"/>
                  <a:gd name="connsiteY11" fmla="*/ 33255 h 300208"/>
                  <a:gd name="connsiteX12" fmla="*/ 314915 w 317091"/>
                  <a:gd name="connsiteY12" fmla="*/ 4680 h 300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7091" h="300208">
                    <a:moveTo>
                      <a:pt x="314915" y="4680"/>
                    </a:moveTo>
                    <a:cubicBezTo>
                      <a:pt x="300627" y="22672"/>
                      <a:pt x="191090" y="124801"/>
                      <a:pt x="172040" y="141205"/>
                    </a:cubicBezTo>
                    <a:cubicBezTo>
                      <a:pt x="152990" y="157609"/>
                      <a:pt x="210140" y="92522"/>
                      <a:pt x="200615" y="103105"/>
                    </a:cubicBezTo>
                    <a:cubicBezTo>
                      <a:pt x="191090" y="113688"/>
                      <a:pt x="148227" y="171897"/>
                      <a:pt x="114890" y="204705"/>
                    </a:cubicBezTo>
                    <a:cubicBezTo>
                      <a:pt x="81552" y="237513"/>
                      <a:pt x="7469" y="295722"/>
                      <a:pt x="590" y="299955"/>
                    </a:cubicBezTo>
                    <a:cubicBezTo>
                      <a:pt x="-6289" y="304188"/>
                      <a:pt x="48744" y="254447"/>
                      <a:pt x="73615" y="230105"/>
                    </a:cubicBezTo>
                    <a:cubicBezTo>
                      <a:pt x="98486" y="205763"/>
                      <a:pt x="121769" y="185655"/>
                      <a:pt x="149815" y="153905"/>
                    </a:cubicBezTo>
                    <a:cubicBezTo>
                      <a:pt x="177861" y="122155"/>
                      <a:pt x="238715" y="43838"/>
                      <a:pt x="241890" y="39605"/>
                    </a:cubicBezTo>
                    <a:cubicBezTo>
                      <a:pt x="245065" y="35372"/>
                      <a:pt x="168865" y="129563"/>
                      <a:pt x="168865" y="128505"/>
                    </a:cubicBezTo>
                    <a:cubicBezTo>
                      <a:pt x="168865" y="127447"/>
                      <a:pt x="229719" y="44897"/>
                      <a:pt x="241890" y="33255"/>
                    </a:cubicBezTo>
                    <a:cubicBezTo>
                      <a:pt x="254061" y="21613"/>
                      <a:pt x="239244" y="58655"/>
                      <a:pt x="241890" y="58655"/>
                    </a:cubicBezTo>
                    <a:cubicBezTo>
                      <a:pt x="244536" y="58655"/>
                      <a:pt x="246652" y="40663"/>
                      <a:pt x="257765" y="33255"/>
                    </a:cubicBezTo>
                    <a:cubicBezTo>
                      <a:pt x="268877" y="25847"/>
                      <a:pt x="329203" y="-13312"/>
                      <a:pt x="314915" y="46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0" name="フリーフォーム 889">
                <a:extLst>
                  <a:ext uri="{FF2B5EF4-FFF2-40B4-BE49-F238E27FC236}">
                    <a16:creationId xmlns:a16="http://schemas.microsoft.com/office/drawing/2014/main" id="{3C655B43-3856-48F1-4009-757E61966F6C}"/>
                  </a:ext>
                </a:extLst>
              </p:cNvPr>
              <p:cNvSpPr/>
              <p:nvPr/>
            </p:nvSpPr>
            <p:spPr>
              <a:xfrm>
                <a:off x="955426" y="9883698"/>
                <a:ext cx="689102" cy="146342"/>
              </a:xfrm>
              <a:custGeom>
                <a:avLst/>
                <a:gdLst>
                  <a:gd name="connsiteX0" fmla="*/ 249 w 689102"/>
                  <a:gd name="connsiteY0" fmla="*/ 146127 h 146342"/>
                  <a:gd name="connsiteX1" fmla="*/ 257424 w 689102"/>
                  <a:gd name="connsiteY1" fmla="*/ 60402 h 146342"/>
                  <a:gd name="connsiteX2" fmla="*/ 238374 w 689102"/>
                  <a:gd name="connsiteY2" fmla="*/ 85802 h 146342"/>
                  <a:gd name="connsiteX3" fmla="*/ 254249 w 689102"/>
                  <a:gd name="connsiteY3" fmla="*/ 104852 h 146342"/>
                  <a:gd name="connsiteX4" fmla="*/ 254249 w 689102"/>
                  <a:gd name="connsiteY4" fmla="*/ 82627 h 146342"/>
                  <a:gd name="connsiteX5" fmla="*/ 393949 w 689102"/>
                  <a:gd name="connsiteY5" fmla="*/ 22302 h 146342"/>
                  <a:gd name="connsiteX6" fmla="*/ 359024 w 689102"/>
                  <a:gd name="connsiteY6" fmla="*/ 22302 h 146342"/>
                  <a:gd name="connsiteX7" fmla="*/ 584449 w 689102"/>
                  <a:gd name="connsiteY7" fmla="*/ 12777 h 146342"/>
                  <a:gd name="connsiteX8" fmla="*/ 686049 w 689102"/>
                  <a:gd name="connsiteY8" fmla="*/ 77 h 146342"/>
                  <a:gd name="connsiteX9" fmla="*/ 476499 w 689102"/>
                  <a:gd name="connsiteY9" fmla="*/ 19127 h 146342"/>
                  <a:gd name="connsiteX10" fmla="*/ 295524 w 689102"/>
                  <a:gd name="connsiteY10" fmla="*/ 47702 h 146342"/>
                  <a:gd name="connsiteX11" fmla="*/ 292349 w 689102"/>
                  <a:gd name="connsiteY11" fmla="*/ 28652 h 146342"/>
                  <a:gd name="connsiteX12" fmla="*/ 387599 w 689102"/>
                  <a:gd name="connsiteY12" fmla="*/ 6427 h 146342"/>
                  <a:gd name="connsiteX13" fmla="*/ 212974 w 689102"/>
                  <a:gd name="connsiteY13" fmla="*/ 82627 h 146342"/>
                  <a:gd name="connsiteX14" fmla="*/ 249 w 689102"/>
                  <a:gd name="connsiteY14" fmla="*/ 146127 h 146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89102" h="146342">
                    <a:moveTo>
                      <a:pt x="249" y="146127"/>
                    </a:moveTo>
                    <a:cubicBezTo>
                      <a:pt x="7657" y="142423"/>
                      <a:pt x="217737" y="70456"/>
                      <a:pt x="257424" y="60402"/>
                    </a:cubicBezTo>
                    <a:cubicBezTo>
                      <a:pt x="297111" y="50348"/>
                      <a:pt x="238903" y="78394"/>
                      <a:pt x="238374" y="85802"/>
                    </a:cubicBezTo>
                    <a:cubicBezTo>
                      <a:pt x="237845" y="93210"/>
                      <a:pt x="251603" y="105381"/>
                      <a:pt x="254249" y="104852"/>
                    </a:cubicBezTo>
                    <a:cubicBezTo>
                      <a:pt x="256895" y="104323"/>
                      <a:pt x="230966" y="96385"/>
                      <a:pt x="254249" y="82627"/>
                    </a:cubicBezTo>
                    <a:cubicBezTo>
                      <a:pt x="277532" y="68869"/>
                      <a:pt x="376487" y="32356"/>
                      <a:pt x="393949" y="22302"/>
                    </a:cubicBezTo>
                    <a:cubicBezTo>
                      <a:pt x="411411" y="12248"/>
                      <a:pt x="359024" y="22302"/>
                      <a:pt x="359024" y="22302"/>
                    </a:cubicBezTo>
                    <a:lnTo>
                      <a:pt x="584449" y="12777"/>
                    </a:lnTo>
                    <a:cubicBezTo>
                      <a:pt x="638953" y="9073"/>
                      <a:pt x="704040" y="-981"/>
                      <a:pt x="686049" y="77"/>
                    </a:cubicBezTo>
                    <a:cubicBezTo>
                      <a:pt x="668058" y="1135"/>
                      <a:pt x="541586" y="11190"/>
                      <a:pt x="476499" y="19127"/>
                    </a:cubicBezTo>
                    <a:cubicBezTo>
                      <a:pt x="411412" y="27064"/>
                      <a:pt x="326216" y="46114"/>
                      <a:pt x="295524" y="47702"/>
                    </a:cubicBezTo>
                    <a:cubicBezTo>
                      <a:pt x="264832" y="49289"/>
                      <a:pt x="277003" y="35531"/>
                      <a:pt x="292349" y="28652"/>
                    </a:cubicBezTo>
                    <a:cubicBezTo>
                      <a:pt x="307695" y="21773"/>
                      <a:pt x="400828" y="-2569"/>
                      <a:pt x="387599" y="6427"/>
                    </a:cubicBezTo>
                    <a:cubicBezTo>
                      <a:pt x="374370" y="15423"/>
                      <a:pt x="273828" y="60402"/>
                      <a:pt x="212974" y="82627"/>
                    </a:cubicBezTo>
                    <a:cubicBezTo>
                      <a:pt x="152120" y="104852"/>
                      <a:pt x="-7159" y="149831"/>
                      <a:pt x="249" y="1461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1" name="フリーフォーム 890">
                <a:extLst>
                  <a:ext uri="{FF2B5EF4-FFF2-40B4-BE49-F238E27FC236}">
                    <a16:creationId xmlns:a16="http://schemas.microsoft.com/office/drawing/2014/main" id="{413AE198-B0F3-4B38-F425-2FA05C32C27B}"/>
                  </a:ext>
                </a:extLst>
              </p:cNvPr>
              <p:cNvSpPr/>
              <p:nvPr/>
            </p:nvSpPr>
            <p:spPr>
              <a:xfrm>
                <a:off x="956672" y="9927889"/>
                <a:ext cx="511582" cy="110558"/>
              </a:xfrm>
              <a:custGeom>
                <a:avLst/>
                <a:gdLst>
                  <a:gd name="connsiteX0" fmla="*/ 2178 w 511582"/>
                  <a:gd name="connsiteY0" fmla="*/ 108286 h 110558"/>
                  <a:gd name="connsiteX1" fmla="*/ 246653 w 511582"/>
                  <a:gd name="connsiteY1" fmla="*/ 35261 h 110558"/>
                  <a:gd name="connsiteX2" fmla="*/ 240303 w 511582"/>
                  <a:gd name="connsiteY2" fmla="*/ 47961 h 110558"/>
                  <a:gd name="connsiteX3" fmla="*/ 386353 w 511582"/>
                  <a:gd name="connsiteY3" fmla="*/ 9861 h 110558"/>
                  <a:gd name="connsiteX4" fmla="*/ 510178 w 511582"/>
                  <a:gd name="connsiteY4" fmla="*/ 13036 h 110558"/>
                  <a:gd name="connsiteX5" fmla="*/ 443503 w 511582"/>
                  <a:gd name="connsiteY5" fmla="*/ 336 h 110558"/>
                  <a:gd name="connsiteX6" fmla="*/ 297453 w 511582"/>
                  <a:gd name="connsiteY6" fmla="*/ 28911 h 110558"/>
                  <a:gd name="connsiteX7" fmla="*/ 170453 w 511582"/>
                  <a:gd name="connsiteY7" fmla="*/ 76536 h 110558"/>
                  <a:gd name="connsiteX8" fmla="*/ 138703 w 511582"/>
                  <a:gd name="connsiteY8" fmla="*/ 95586 h 110558"/>
                  <a:gd name="connsiteX9" fmla="*/ 227603 w 511582"/>
                  <a:gd name="connsiteY9" fmla="*/ 70186 h 110558"/>
                  <a:gd name="connsiteX10" fmla="*/ 110128 w 511582"/>
                  <a:gd name="connsiteY10" fmla="*/ 101936 h 110558"/>
                  <a:gd name="connsiteX11" fmla="*/ 262528 w 511582"/>
                  <a:gd name="connsiteY11" fmla="*/ 41611 h 110558"/>
                  <a:gd name="connsiteX12" fmla="*/ 240303 w 511582"/>
                  <a:gd name="connsiteY12" fmla="*/ 22561 h 110558"/>
                  <a:gd name="connsiteX13" fmla="*/ 132353 w 511582"/>
                  <a:gd name="connsiteY13" fmla="*/ 86061 h 110558"/>
                  <a:gd name="connsiteX14" fmla="*/ 2178 w 511582"/>
                  <a:gd name="connsiteY14" fmla="*/ 108286 h 110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11582" h="110558">
                    <a:moveTo>
                      <a:pt x="2178" y="108286"/>
                    </a:moveTo>
                    <a:cubicBezTo>
                      <a:pt x="21228" y="99819"/>
                      <a:pt x="206966" y="45315"/>
                      <a:pt x="246653" y="35261"/>
                    </a:cubicBezTo>
                    <a:cubicBezTo>
                      <a:pt x="286340" y="25207"/>
                      <a:pt x="217020" y="52194"/>
                      <a:pt x="240303" y="47961"/>
                    </a:cubicBezTo>
                    <a:cubicBezTo>
                      <a:pt x="263586" y="43728"/>
                      <a:pt x="341374" y="15682"/>
                      <a:pt x="386353" y="9861"/>
                    </a:cubicBezTo>
                    <a:cubicBezTo>
                      <a:pt x="431332" y="4040"/>
                      <a:pt x="500653" y="14623"/>
                      <a:pt x="510178" y="13036"/>
                    </a:cubicBezTo>
                    <a:cubicBezTo>
                      <a:pt x="519703" y="11448"/>
                      <a:pt x="478957" y="-2310"/>
                      <a:pt x="443503" y="336"/>
                    </a:cubicBezTo>
                    <a:cubicBezTo>
                      <a:pt x="408049" y="2982"/>
                      <a:pt x="342961" y="16211"/>
                      <a:pt x="297453" y="28911"/>
                    </a:cubicBezTo>
                    <a:cubicBezTo>
                      <a:pt x="251945" y="41611"/>
                      <a:pt x="196911" y="65423"/>
                      <a:pt x="170453" y="76536"/>
                    </a:cubicBezTo>
                    <a:cubicBezTo>
                      <a:pt x="143995" y="87648"/>
                      <a:pt x="129178" y="96644"/>
                      <a:pt x="138703" y="95586"/>
                    </a:cubicBezTo>
                    <a:cubicBezTo>
                      <a:pt x="148228" y="94528"/>
                      <a:pt x="232365" y="69128"/>
                      <a:pt x="227603" y="70186"/>
                    </a:cubicBezTo>
                    <a:cubicBezTo>
                      <a:pt x="222841" y="71244"/>
                      <a:pt x="104307" y="106698"/>
                      <a:pt x="110128" y="101936"/>
                    </a:cubicBezTo>
                    <a:cubicBezTo>
                      <a:pt x="115949" y="97174"/>
                      <a:pt x="240832" y="54840"/>
                      <a:pt x="262528" y="41611"/>
                    </a:cubicBezTo>
                    <a:cubicBezTo>
                      <a:pt x="284224" y="28382"/>
                      <a:pt x="261999" y="15153"/>
                      <a:pt x="240303" y="22561"/>
                    </a:cubicBezTo>
                    <a:cubicBezTo>
                      <a:pt x="218607" y="29969"/>
                      <a:pt x="170453" y="72303"/>
                      <a:pt x="132353" y="86061"/>
                    </a:cubicBezTo>
                    <a:cubicBezTo>
                      <a:pt x="94253" y="99819"/>
                      <a:pt x="-16872" y="116753"/>
                      <a:pt x="2178" y="1082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2" name="フリーフォーム 891">
                <a:extLst>
                  <a:ext uri="{FF2B5EF4-FFF2-40B4-BE49-F238E27FC236}">
                    <a16:creationId xmlns:a16="http://schemas.microsoft.com/office/drawing/2014/main" id="{7919D10E-0B04-FA3C-31F7-7845890BC0C3}"/>
                  </a:ext>
                </a:extLst>
              </p:cNvPr>
              <p:cNvSpPr/>
              <p:nvPr/>
            </p:nvSpPr>
            <p:spPr>
              <a:xfrm>
                <a:off x="1455855" y="9918687"/>
                <a:ext cx="182445" cy="282890"/>
              </a:xfrm>
              <a:custGeom>
                <a:avLst/>
                <a:gdLst>
                  <a:gd name="connsiteX0" fmla="*/ 182445 w 182445"/>
                  <a:gd name="connsiteY0" fmla="*/ 13 h 282890"/>
                  <a:gd name="connsiteX1" fmla="*/ 160220 w 182445"/>
                  <a:gd name="connsiteY1" fmla="*/ 85738 h 282890"/>
                  <a:gd name="connsiteX2" fmla="*/ 163395 w 182445"/>
                  <a:gd name="connsiteY2" fmla="*/ 146063 h 282890"/>
                  <a:gd name="connsiteX3" fmla="*/ 172920 w 182445"/>
                  <a:gd name="connsiteY3" fmla="*/ 136538 h 282890"/>
                  <a:gd name="connsiteX4" fmla="*/ 109420 w 182445"/>
                  <a:gd name="connsiteY4" fmla="*/ 193688 h 282890"/>
                  <a:gd name="connsiteX5" fmla="*/ 68145 w 182445"/>
                  <a:gd name="connsiteY5" fmla="*/ 215913 h 282890"/>
                  <a:gd name="connsiteX6" fmla="*/ 1470 w 182445"/>
                  <a:gd name="connsiteY6" fmla="*/ 282588 h 282890"/>
                  <a:gd name="connsiteX7" fmla="*/ 33220 w 182445"/>
                  <a:gd name="connsiteY7" fmla="*/ 238138 h 282890"/>
                  <a:gd name="connsiteX8" fmla="*/ 157045 w 182445"/>
                  <a:gd name="connsiteY8" fmla="*/ 180988 h 282890"/>
                  <a:gd name="connsiteX9" fmla="*/ 144345 w 182445"/>
                  <a:gd name="connsiteY9" fmla="*/ 82563 h 282890"/>
                  <a:gd name="connsiteX10" fmla="*/ 144345 w 182445"/>
                  <a:gd name="connsiteY10" fmla="*/ 136538 h 282890"/>
                  <a:gd name="connsiteX11" fmla="*/ 160220 w 182445"/>
                  <a:gd name="connsiteY11" fmla="*/ 79388 h 282890"/>
                  <a:gd name="connsiteX12" fmla="*/ 182445 w 182445"/>
                  <a:gd name="connsiteY12" fmla="*/ 13 h 282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2445" h="282890">
                    <a:moveTo>
                      <a:pt x="182445" y="13"/>
                    </a:moveTo>
                    <a:cubicBezTo>
                      <a:pt x="182445" y="1071"/>
                      <a:pt x="163395" y="61396"/>
                      <a:pt x="160220" y="85738"/>
                    </a:cubicBezTo>
                    <a:cubicBezTo>
                      <a:pt x="157045" y="110080"/>
                      <a:pt x="161278" y="137596"/>
                      <a:pt x="163395" y="146063"/>
                    </a:cubicBezTo>
                    <a:cubicBezTo>
                      <a:pt x="165512" y="154530"/>
                      <a:pt x="181916" y="128601"/>
                      <a:pt x="172920" y="136538"/>
                    </a:cubicBezTo>
                    <a:cubicBezTo>
                      <a:pt x="163924" y="144476"/>
                      <a:pt x="126882" y="180459"/>
                      <a:pt x="109420" y="193688"/>
                    </a:cubicBezTo>
                    <a:cubicBezTo>
                      <a:pt x="91957" y="206917"/>
                      <a:pt x="86137" y="201096"/>
                      <a:pt x="68145" y="215913"/>
                    </a:cubicBezTo>
                    <a:cubicBezTo>
                      <a:pt x="50153" y="230730"/>
                      <a:pt x="7291" y="278884"/>
                      <a:pt x="1470" y="282588"/>
                    </a:cubicBezTo>
                    <a:cubicBezTo>
                      <a:pt x="-4351" y="286292"/>
                      <a:pt x="7291" y="255071"/>
                      <a:pt x="33220" y="238138"/>
                    </a:cubicBezTo>
                    <a:cubicBezTo>
                      <a:pt x="59149" y="221205"/>
                      <a:pt x="138524" y="206917"/>
                      <a:pt x="157045" y="180988"/>
                    </a:cubicBezTo>
                    <a:cubicBezTo>
                      <a:pt x="175566" y="155059"/>
                      <a:pt x="146462" y="89971"/>
                      <a:pt x="144345" y="82563"/>
                    </a:cubicBezTo>
                    <a:cubicBezTo>
                      <a:pt x="142228" y="75155"/>
                      <a:pt x="141699" y="137067"/>
                      <a:pt x="144345" y="136538"/>
                    </a:cubicBezTo>
                    <a:cubicBezTo>
                      <a:pt x="146991" y="136009"/>
                      <a:pt x="154399" y="99496"/>
                      <a:pt x="160220" y="79388"/>
                    </a:cubicBezTo>
                    <a:cubicBezTo>
                      <a:pt x="166041" y="59280"/>
                      <a:pt x="182445" y="-1045"/>
                      <a:pt x="182445" y="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3" name="フリーフォーム 892">
                <a:extLst>
                  <a:ext uri="{FF2B5EF4-FFF2-40B4-BE49-F238E27FC236}">
                    <a16:creationId xmlns:a16="http://schemas.microsoft.com/office/drawing/2014/main" id="{1E86407F-D3B2-DC2E-1D65-A2C1EA412342}"/>
                  </a:ext>
                </a:extLst>
              </p:cNvPr>
              <p:cNvSpPr/>
              <p:nvPr/>
            </p:nvSpPr>
            <p:spPr>
              <a:xfrm>
                <a:off x="1393530" y="9899470"/>
                <a:ext cx="242416" cy="159208"/>
              </a:xfrm>
              <a:custGeom>
                <a:avLst/>
                <a:gdLst>
                  <a:gd name="connsiteX0" fmla="*/ 295 w 242416"/>
                  <a:gd name="connsiteY0" fmla="*/ 76380 h 159208"/>
                  <a:gd name="connsiteX1" fmla="*/ 206670 w 242416"/>
                  <a:gd name="connsiteY1" fmla="*/ 57330 h 159208"/>
                  <a:gd name="connsiteX2" fmla="*/ 174920 w 242416"/>
                  <a:gd name="connsiteY2" fmla="*/ 76380 h 159208"/>
                  <a:gd name="connsiteX3" fmla="*/ 219370 w 242416"/>
                  <a:gd name="connsiteY3" fmla="*/ 92255 h 159208"/>
                  <a:gd name="connsiteX4" fmla="*/ 225720 w 242416"/>
                  <a:gd name="connsiteY4" fmla="*/ 158930 h 159208"/>
                  <a:gd name="connsiteX5" fmla="*/ 232070 w 242416"/>
                  <a:gd name="connsiteY5" fmla="*/ 63680 h 159208"/>
                  <a:gd name="connsiteX6" fmla="*/ 228895 w 242416"/>
                  <a:gd name="connsiteY6" fmla="*/ 180 h 159208"/>
                  <a:gd name="connsiteX7" fmla="*/ 235245 w 242416"/>
                  <a:gd name="connsiteY7" fmla="*/ 44630 h 159208"/>
                  <a:gd name="connsiteX8" fmla="*/ 114595 w 242416"/>
                  <a:gd name="connsiteY8" fmla="*/ 47805 h 159208"/>
                  <a:gd name="connsiteX9" fmla="*/ 232070 w 242416"/>
                  <a:gd name="connsiteY9" fmla="*/ 47805 h 159208"/>
                  <a:gd name="connsiteX10" fmla="*/ 162220 w 242416"/>
                  <a:gd name="connsiteY10" fmla="*/ 60505 h 159208"/>
                  <a:gd name="connsiteX11" fmla="*/ 295 w 242416"/>
                  <a:gd name="connsiteY11" fmla="*/ 76380 h 1592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2416" h="159208">
                    <a:moveTo>
                      <a:pt x="295" y="76380"/>
                    </a:moveTo>
                    <a:cubicBezTo>
                      <a:pt x="7703" y="75851"/>
                      <a:pt x="177566" y="57330"/>
                      <a:pt x="206670" y="57330"/>
                    </a:cubicBezTo>
                    <a:cubicBezTo>
                      <a:pt x="235774" y="57330"/>
                      <a:pt x="172803" y="70559"/>
                      <a:pt x="174920" y="76380"/>
                    </a:cubicBezTo>
                    <a:cubicBezTo>
                      <a:pt x="177037" y="82201"/>
                      <a:pt x="210903" y="78497"/>
                      <a:pt x="219370" y="92255"/>
                    </a:cubicBezTo>
                    <a:cubicBezTo>
                      <a:pt x="227837" y="106013"/>
                      <a:pt x="223603" y="163692"/>
                      <a:pt x="225720" y="158930"/>
                    </a:cubicBezTo>
                    <a:cubicBezTo>
                      <a:pt x="227837" y="154168"/>
                      <a:pt x="231541" y="90138"/>
                      <a:pt x="232070" y="63680"/>
                    </a:cubicBezTo>
                    <a:cubicBezTo>
                      <a:pt x="232599" y="37222"/>
                      <a:pt x="228366" y="3355"/>
                      <a:pt x="228895" y="180"/>
                    </a:cubicBezTo>
                    <a:cubicBezTo>
                      <a:pt x="229424" y="-2995"/>
                      <a:pt x="254295" y="36693"/>
                      <a:pt x="235245" y="44630"/>
                    </a:cubicBezTo>
                    <a:cubicBezTo>
                      <a:pt x="216195" y="52567"/>
                      <a:pt x="115124" y="47276"/>
                      <a:pt x="114595" y="47805"/>
                    </a:cubicBezTo>
                    <a:cubicBezTo>
                      <a:pt x="114066" y="48334"/>
                      <a:pt x="224133" y="45688"/>
                      <a:pt x="232070" y="47805"/>
                    </a:cubicBezTo>
                    <a:cubicBezTo>
                      <a:pt x="240007" y="49922"/>
                      <a:pt x="197674" y="57859"/>
                      <a:pt x="162220" y="60505"/>
                    </a:cubicBezTo>
                    <a:cubicBezTo>
                      <a:pt x="126766" y="63151"/>
                      <a:pt x="-7113" y="76909"/>
                      <a:pt x="295" y="763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4" name="フリーフォーム 893">
                <a:extLst>
                  <a:ext uri="{FF2B5EF4-FFF2-40B4-BE49-F238E27FC236}">
                    <a16:creationId xmlns:a16="http://schemas.microsoft.com/office/drawing/2014/main" id="{0BBA2E08-72F1-523C-E2E3-64AF73EB3394}"/>
                  </a:ext>
                </a:extLst>
              </p:cNvPr>
              <p:cNvSpPr/>
              <p:nvPr/>
            </p:nvSpPr>
            <p:spPr>
              <a:xfrm>
                <a:off x="1036893" y="9915327"/>
                <a:ext cx="622328" cy="162292"/>
              </a:xfrm>
              <a:custGeom>
                <a:avLst/>
                <a:gdLst>
                  <a:gd name="connsiteX0" fmla="*/ 449007 w 622328"/>
                  <a:gd name="connsiteY0" fmla="*/ 198 h 162292"/>
                  <a:gd name="connsiteX1" fmla="*/ 398207 w 622328"/>
                  <a:gd name="connsiteY1" fmla="*/ 79573 h 162292"/>
                  <a:gd name="connsiteX2" fmla="*/ 372807 w 622328"/>
                  <a:gd name="connsiteY2" fmla="*/ 114498 h 162292"/>
                  <a:gd name="connsiteX3" fmla="*/ 420432 w 622328"/>
                  <a:gd name="connsiteY3" fmla="*/ 60523 h 162292"/>
                  <a:gd name="connsiteX4" fmla="*/ 620457 w 622328"/>
                  <a:gd name="connsiteY4" fmla="*/ 57348 h 162292"/>
                  <a:gd name="connsiteX5" fmla="*/ 515682 w 622328"/>
                  <a:gd name="connsiteY5" fmla="*/ 54173 h 162292"/>
                  <a:gd name="connsiteX6" fmla="*/ 433132 w 622328"/>
                  <a:gd name="connsiteY6" fmla="*/ 60523 h 162292"/>
                  <a:gd name="connsiteX7" fmla="*/ 385507 w 622328"/>
                  <a:gd name="connsiteY7" fmla="*/ 104973 h 162292"/>
                  <a:gd name="connsiteX8" fmla="*/ 277557 w 622328"/>
                  <a:gd name="connsiteY8" fmla="*/ 143073 h 162292"/>
                  <a:gd name="connsiteX9" fmla="*/ 102932 w 622328"/>
                  <a:gd name="connsiteY9" fmla="*/ 162123 h 162292"/>
                  <a:gd name="connsiteX10" fmla="*/ 1332 w 622328"/>
                  <a:gd name="connsiteY10" fmla="*/ 152598 h 162292"/>
                  <a:gd name="connsiteX11" fmla="*/ 172782 w 622328"/>
                  <a:gd name="connsiteY11" fmla="*/ 155773 h 162292"/>
                  <a:gd name="connsiteX12" fmla="*/ 322007 w 622328"/>
                  <a:gd name="connsiteY12" fmla="*/ 139898 h 162292"/>
                  <a:gd name="connsiteX13" fmla="*/ 306132 w 622328"/>
                  <a:gd name="connsiteY13" fmla="*/ 136723 h 162292"/>
                  <a:gd name="connsiteX14" fmla="*/ 369632 w 622328"/>
                  <a:gd name="connsiteY14" fmla="*/ 104973 h 162292"/>
                  <a:gd name="connsiteX15" fmla="*/ 449007 w 622328"/>
                  <a:gd name="connsiteY15" fmla="*/ 198 h 16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22328" h="162292">
                    <a:moveTo>
                      <a:pt x="449007" y="198"/>
                    </a:moveTo>
                    <a:cubicBezTo>
                      <a:pt x="453769" y="-4035"/>
                      <a:pt x="410907" y="60523"/>
                      <a:pt x="398207" y="79573"/>
                    </a:cubicBezTo>
                    <a:cubicBezTo>
                      <a:pt x="385507" y="98623"/>
                      <a:pt x="369103" y="117673"/>
                      <a:pt x="372807" y="114498"/>
                    </a:cubicBezTo>
                    <a:cubicBezTo>
                      <a:pt x="376511" y="111323"/>
                      <a:pt x="379157" y="70048"/>
                      <a:pt x="420432" y="60523"/>
                    </a:cubicBezTo>
                    <a:cubicBezTo>
                      <a:pt x="461707" y="50998"/>
                      <a:pt x="604582" y="58406"/>
                      <a:pt x="620457" y="57348"/>
                    </a:cubicBezTo>
                    <a:cubicBezTo>
                      <a:pt x="636332" y="56290"/>
                      <a:pt x="546903" y="53644"/>
                      <a:pt x="515682" y="54173"/>
                    </a:cubicBezTo>
                    <a:cubicBezTo>
                      <a:pt x="484461" y="54702"/>
                      <a:pt x="454828" y="52056"/>
                      <a:pt x="433132" y="60523"/>
                    </a:cubicBezTo>
                    <a:cubicBezTo>
                      <a:pt x="411436" y="68990"/>
                      <a:pt x="411436" y="91215"/>
                      <a:pt x="385507" y="104973"/>
                    </a:cubicBezTo>
                    <a:cubicBezTo>
                      <a:pt x="359578" y="118731"/>
                      <a:pt x="324653" y="133548"/>
                      <a:pt x="277557" y="143073"/>
                    </a:cubicBezTo>
                    <a:cubicBezTo>
                      <a:pt x="230461" y="152598"/>
                      <a:pt x="148969" y="160536"/>
                      <a:pt x="102932" y="162123"/>
                    </a:cubicBezTo>
                    <a:cubicBezTo>
                      <a:pt x="56895" y="163710"/>
                      <a:pt x="-10310" y="153656"/>
                      <a:pt x="1332" y="152598"/>
                    </a:cubicBezTo>
                    <a:cubicBezTo>
                      <a:pt x="12974" y="151540"/>
                      <a:pt x="119336" y="157890"/>
                      <a:pt x="172782" y="155773"/>
                    </a:cubicBezTo>
                    <a:cubicBezTo>
                      <a:pt x="226228" y="153656"/>
                      <a:pt x="299782" y="143073"/>
                      <a:pt x="322007" y="139898"/>
                    </a:cubicBezTo>
                    <a:cubicBezTo>
                      <a:pt x="344232" y="136723"/>
                      <a:pt x="298195" y="142544"/>
                      <a:pt x="306132" y="136723"/>
                    </a:cubicBezTo>
                    <a:cubicBezTo>
                      <a:pt x="314069" y="130902"/>
                      <a:pt x="346878" y="122965"/>
                      <a:pt x="369632" y="104973"/>
                    </a:cubicBezTo>
                    <a:cubicBezTo>
                      <a:pt x="392386" y="86981"/>
                      <a:pt x="444245" y="4431"/>
                      <a:pt x="449007" y="1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5" name="フリーフォーム 894">
                <a:extLst>
                  <a:ext uri="{FF2B5EF4-FFF2-40B4-BE49-F238E27FC236}">
                    <a16:creationId xmlns:a16="http://schemas.microsoft.com/office/drawing/2014/main" id="{B6F4E44C-7CEE-564F-4D60-CE949F1C94F8}"/>
                  </a:ext>
                </a:extLst>
              </p:cNvPr>
              <p:cNvSpPr/>
              <p:nvPr/>
            </p:nvSpPr>
            <p:spPr>
              <a:xfrm>
                <a:off x="1038753" y="9923755"/>
                <a:ext cx="417256" cy="141627"/>
              </a:xfrm>
              <a:custGeom>
                <a:avLst/>
                <a:gdLst>
                  <a:gd name="connsiteX0" fmla="*/ 282047 w 417256"/>
                  <a:gd name="connsiteY0" fmla="*/ 13995 h 141627"/>
                  <a:gd name="connsiteX1" fmla="*/ 174097 w 417256"/>
                  <a:gd name="connsiteY1" fmla="*/ 77495 h 141627"/>
                  <a:gd name="connsiteX2" fmla="*/ 62972 w 417256"/>
                  <a:gd name="connsiteY2" fmla="*/ 134645 h 141627"/>
                  <a:gd name="connsiteX3" fmla="*/ 123297 w 417256"/>
                  <a:gd name="connsiteY3" fmla="*/ 134645 h 141627"/>
                  <a:gd name="connsiteX4" fmla="*/ 189972 w 417256"/>
                  <a:gd name="connsiteY4" fmla="*/ 137820 h 141627"/>
                  <a:gd name="connsiteX5" fmla="*/ 294747 w 417256"/>
                  <a:gd name="connsiteY5" fmla="*/ 118770 h 141627"/>
                  <a:gd name="connsiteX6" fmla="*/ 310622 w 417256"/>
                  <a:gd name="connsiteY6" fmla="*/ 115595 h 141627"/>
                  <a:gd name="connsiteX7" fmla="*/ 364597 w 417256"/>
                  <a:gd name="connsiteY7" fmla="*/ 83845 h 141627"/>
                  <a:gd name="connsiteX8" fmla="*/ 412222 w 417256"/>
                  <a:gd name="connsiteY8" fmla="*/ 1295 h 141627"/>
                  <a:gd name="connsiteX9" fmla="*/ 409047 w 417256"/>
                  <a:gd name="connsiteY9" fmla="*/ 39395 h 141627"/>
                  <a:gd name="connsiteX10" fmla="*/ 351897 w 417256"/>
                  <a:gd name="connsiteY10" fmla="*/ 118770 h 141627"/>
                  <a:gd name="connsiteX11" fmla="*/ 202672 w 417256"/>
                  <a:gd name="connsiteY11" fmla="*/ 140995 h 141627"/>
                  <a:gd name="connsiteX12" fmla="*/ 50272 w 417256"/>
                  <a:gd name="connsiteY12" fmla="*/ 134645 h 141627"/>
                  <a:gd name="connsiteX13" fmla="*/ 2647 w 417256"/>
                  <a:gd name="connsiteY13" fmla="*/ 125120 h 141627"/>
                  <a:gd name="connsiteX14" fmla="*/ 116947 w 417256"/>
                  <a:gd name="connsiteY14" fmla="*/ 93370 h 141627"/>
                  <a:gd name="connsiteX15" fmla="*/ 164572 w 417256"/>
                  <a:gd name="connsiteY15" fmla="*/ 67970 h 141627"/>
                  <a:gd name="connsiteX16" fmla="*/ 50272 w 417256"/>
                  <a:gd name="connsiteY16" fmla="*/ 121945 h 141627"/>
                  <a:gd name="connsiteX17" fmla="*/ 142347 w 417256"/>
                  <a:gd name="connsiteY17" fmla="*/ 102895 h 141627"/>
                  <a:gd name="connsiteX18" fmla="*/ 139172 w 417256"/>
                  <a:gd name="connsiteY18" fmla="*/ 96545 h 141627"/>
                  <a:gd name="connsiteX19" fmla="*/ 221722 w 417256"/>
                  <a:gd name="connsiteY19" fmla="*/ 17170 h 141627"/>
                  <a:gd name="connsiteX20" fmla="*/ 135997 w 417256"/>
                  <a:gd name="connsiteY20" fmla="*/ 77495 h 141627"/>
                  <a:gd name="connsiteX21" fmla="*/ 193147 w 417256"/>
                  <a:gd name="connsiteY21" fmla="*/ 55270 h 141627"/>
                  <a:gd name="connsiteX22" fmla="*/ 282047 w 417256"/>
                  <a:gd name="connsiteY22" fmla="*/ 13995 h 141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417256" h="141627">
                    <a:moveTo>
                      <a:pt x="282047" y="13995"/>
                    </a:moveTo>
                    <a:cubicBezTo>
                      <a:pt x="278872" y="17699"/>
                      <a:pt x="210610" y="57387"/>
                      <a:pt x="174097" y="77495"/>
                    </a:cubicBezTo>
                    <a:cubicBezTo>
                      <a:pt x="137584" y="97603"/>
                      <a:pt x="71439" y="125120"/>
                      <a:pt x="62972" y="134645"/>
                    </a:cubicBezTo>
                    <a:cubicBezTo>
                      <a:pt x="54505" y="144170"/>
                      <a:pt x="102130" y="134116"/>
                      <a:pt x="123297" y="134645"/>
                    </a:cubicBezTo>
                    <a:cubicBezTo>
                      <a:pt x="144464" y="135174"/>
                      <a:pt x="161397" y="140466"/>
                      <a:pt x="189972" y="137820"/>
                    </a:cubicBezTo>
                    <a:cubicBezTo>
                      <a:pt x="218547" y="135174"/>
                      <a:pt x="274639" y="122474"/>
                      <a:pt x="294747" y="118770"/>
                    </a:cubicBezTo>
                    <a:cubicBezTo>
                      <a:pt x="314855" y="115066"/>
                      <a:pt x="298980" y="121416"/>
                      <a:pt x="310622" y="115595"/>
                    </a:cubicBezTo>
                    <a:cubicBezTo>
                      <a:pt x="322264" y="109774"/>
                      <a:pt x="347664" y="102895"/>
                      <a:pt x="364597" y="83845"/>
                    </a:cubicBezTo>
                    <a:cubicBezTo>
                      <a:pt x="381530" y="64795"/>
                      <a:pt x="404814" y="8703"/>
                      <a:pt x="412222" y="1295"/>
                    </a:cubicBezTo>
                    <a:cubicBezTo>
                      <a:pt x="419630" y="-6113"/>
                      <a:pt x="419101" y="19816"/>
                      <a:pt x="409047" y="39395"/>
                    </a:cubicBezTo>
                    <a:cubicBezTo>
                      <a:pt x="398993" y="58974"/>
                      <a:pt x="386293" y="101837"/>
                      <a:pt x="351897" y="118770"/>
                    </a:cubicBezTo>
                    <a:cubicBezTo>
                      <a:pt x="317501" y="135703"/>
                      <a:pt x="252943" y="138349"/>
                      <a:pt x="202672" y="140995"/>
                    </a:cubicBezTo>
                    <a:cubicBezTo>
                      <a:pt x="152401" y="143641"/>
                      <a:pt x="83609" y="137291"/>
                      <a:pt x="50272" y="134645"/>
                    </a:cubicBezTo>
                    <a:cubicBezTo>
                      <a:pt x="16934" y="131999"/>
                      <a:pt x="-8465" y="131999"/>
                      <a:pt x="2647" y="125120"/>
                    </a:cubicBezTo>
                    <a:cubicBezTo>
                      <a:pt x="13759" y="118241"/>
                      <a:pt x="89960" y="102895"/>
                      <a:pt x="116947" y="93370"/>
                    </a:cubicBezTo>
                    <a:cubicBezTo>
                      <a:pt x="143934" y="83845"/>
                      <a:pt x="175684" y="63208"/>
                      <a:pt x="164572" y="67970"/>
                    </a:cubicBezTo>
                    <a:cubicBezTo>
                      <a:pt x="153460" y="72732"/>
                      <a:pt x="53976" y="116124"/>
                      <a:pt x="50272" y="121945"/>
                    </a:cubicBezTo>
                    <a:cubicBezTo>
                      <a:pt x="46568" y="127766"/>
                      <a:pt x="127530" y="107128"/>
                      <a:pt x="142347" y="102895"/>
                    </a:cubicBezTo>
                    <a:cubicBezTo>
                      <a:pt x="157164" y="98662"/>
                      <a:pt x="125943" y="110833"/>
                      <a:pt x="139172" y="96545"/>
                    </a:cubicBezTo>
                    <a:cubicBezTo>
                      <a:pt x="152401" y="82258"/>
                      <a:pt x="222251" y="20345"/>
                      <a:pt x="221722" y="17170"/>
                    </a:cubicBezTo>
                    <a:cubicBezTo>
                      <a:pt x="221193" y="13995"/>
                      <a:pt x="140759" y="71145"/>
                      <a:pt x="135997" y="77495"/>
                    </a:cubicBezTo>
                    <a:cubicBezTo>
                      <a:pt x="131235" y="83845"/>
                      <a:pt x="167747" y="65853"/>
                      <a:pt x="193147" y="55270"/>
                    </a:cubicBezTo>
                    <a:cubicBezTo>
                      <a:pt x="218547" y="44687"/>
                      <a:pt x="285222" y="10291"/>
                      <a:pt x="282047" y="139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6" name="フリーフォーム 895">
                <a:extLst>
                  <a:ext uri="{FF2B5EF4-FFF2-40B4-BE49-F238E27FC236}">
                    <a16:creationId xmlns:a16="http://schemas.microsoft.com/office/drawing/2014/main" id="{67C79C7D-68E5-3FC0-8F78-1224EDC6E38D}"/>
                  </a:ext>
                </a:extLst>
              </p:cNvPr>
              <p:cNvSpPr/>
              <p:nvPr/>
            </p:nvSpPr>
            <p:spPr>
              <a:xfrm>
                <a:off x="748773" y="10008700"/>
                <a:ext cx="375258" cy="130021"/>
              </a:xfrm>
              <a:custGeom>
                <a:avLst/>
                <a:gdLst>
                  <a:gd name="connsiteX0" fmla="*/ 372002 w 375258"/>
                  <a:gd name="connsiteY0" fmla="*/ 2075 h 130021"/>
                  <a:gd name="connsiteX1" fmla="*/ 175152 w 375258"/>
                  <a:gd name="connsiteY1" fmla="*/ 40175 h 130021"/>
                  <a:gd name="connsiteX2" fmla="*/ 527 w 375258"/>
                  <a:gd name="connsiteY2" fmla="*/ 129075 h 130021"/>
                  <a:gd name="connsiteX3" fmla="*/ 124352 w 375258"/>
                  <a:gd name="connsiteY3" fmla="*/ 84625 h 130021"/>
                  <a:gd name="connsiteX4" fmla="*/ 219602 w 375258"/>
                  <a:gd name="connsiteY4" fmla="*/ 46525 h 130021"/>
                  <a:gd name="connsiteX5" fmla="*/ 95777 w 375258"/>
                  <a:gd name="connsiteY5" fmla="*/ 81450 h 130021"/>
                  <a:gd name="connsiteX6" fmla="*/ 203727 w 375258"/>
                  <a:gd name="connsiteY6" fmla="*/ 37000 h 130021"/>
                  <a:gd name="connsiteX7" fmla="*/ 292627 w 375258"/>
                  <a:gd name="connsiteY7" fmla="*/ 8425 h 130021"/>
                  <a:gd name="connsiteX8" fmla="*/ 372002 w 375258"/>
                  <a:gd name="connsiteY8" fmla="*/ 2075 h 1300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5258" h="130021">
                    <a:moveTo>
                      <a:pt x="372002" y="2075"/>
                    </a:moveTo>
                    <a:cubicBezTo>
                      <a:pt x="352423" y="7367"/>
                      <a:pt x="237065" y="19008"/>
                      <a:pt x="175152" y="40175"/>
                    </a:cubicBezTo>
                    <a:cubicBezTo>
                      <a:pt x="113239" y="61342"/>
                      <a:pt x="8994" y="121667"/>
                      <a:pt x="527" y="129075"/>
                    </a:cubicBezTo>
                    <a:cubicBezTo>
                      <a:pt x="-7940" y="136483"/>
                      <a:pt x="87840" y="98383"/>
                      <a:pt x="124352" y="84625"/>
                    </a:cubicBezTo>
                    <a:cubicBezTo>
                      <a:pt x="160864" y="70867"/>
                      <a:pt x="224364" y="47054"/>
                      <a:pt x="219602" y="46525"/>
                    </a:cubicBezTo>
                    <a:cubicBezTo>
                      <a:pt x="214839" y="45996"/>
                      <a:pt x="98423" y="83038"/>
                      <a:pt x="95777" y="81450"/>
                    </a:cubicBezTo>
                    <a:cubicBezTo>
                      <a:pt x="93131" y="79863"/>
                      <a:pt x="170919" y="49171"/>
                      <a:pt x="203727" y="37000"/>
                    </a:cubicBezTo>
                    <a:cubicBezTo>
                      <a:pt x="236535" y="24829"/>
                      <a:pt x="267756" y="14246"/>
                      <a:pt x="292627" y="8425"/>
                    </a:cubicBezTo>
                    <a:cubicBezTo>
                      <a:pt x="317498" y="2604"/>
                      <a:pt x="391581" y="-3217"/>
                      <a:pt x="372002" y="20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7" name="フリーフォーム 896">
                <a:extLst>
                  <a:ext uri="{FF2B5EF4-FFF2-40B4-BE49-F238E27FC236}">
                    <a16:creationId xmlns:a16="http://schemas.microsoft.com/office/drawing/2014/main" id="{ABA56888-18B0-1B11-9542-3D23BBC9B419}"/>
                  </a:ext>
                </a:extLst>
              </p:cNvPr>
              <p:cNvSpPr/>
              <p:nvPr/>
            </p:nvSpPr>
            <p:spPr>
              <a:xfrm>
                <a:off x="728989" y="10114261"/>
                <a:ext cx="405052" cy="33068"/>
              </a:xfrm>
              <a:custGeom>
                <a:avLst/>
                <a:gdLst>
                  <a:gd name="connsiteX0" fmla="*/ 4436 w 405052"/>
                  <a:gd name="connsiteY0" fmla="*/ 10814 h 33068"/>
                  <a:gd name="connsiteX1" fmla="*/ 315586 w 405052"/>
                  <a:gd name="connsiteY1" fmla="*/ 29864 h 33068"/>
                  <a:gd name="connsiteX2" fmla="*/ 299711 w 405052"/>
                  <a:gd name="connsiteY2" fmla="*/ 23514 h 33068"/>
                  <a:gd name="connsiteX3" fmla="*/ 404486 w 405052"/>
                  <a:gd name="connsiteY3" fmla="*/ 33039 h 33068"/>
                  <a:gd name="connsiteX4" fmla="*/ 344161 w 405052"/>
                  <a:gd name="connsiteY4" fmla="*/ 26689 h 33068"/>
                  <a:gd name="connsiteX5" fmla="*/ 93336 w 405052"/>
                  <a:gd name="connsiteY5" fmla="*/ 1289 h 33068"/>
                  <a:gd name="connsiteX6" fmla="*/ 128261 w 405052"/>
                  <a:gd name="connsiteY6" fmla="*/ 4464 h 33068"/>
                  <a:gd name="connsiteX7" fmla="*/ 4436 w 405052"/>
                  <a:gd name="connsiteY7" fmla="*/ 10814 h 3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5052" h="33068">
                    <a:moveTo>
                      <a:pt x="4436" y="10814"/>
                    </a:moveTo>
                    <a:cubicBezTo>
                      <a:pt x="35657" y="15047"/>
                      <a:pt x="315586" y="29864"/>
                      <a:pt x="315586" y="29864"/>
                    </a:cubicBezTo>
                    <a:cubicBezTo>
                      <a:pt x="364798" y="31981"/>
                      <a:pt x="284894" y="22985"/>
                      <a:pt x="299711" y="23514"/>
                    </a:cubicBezTo>
                    <a:cubicBezTo>
                      <a:pt x="314528" y="24043"/>
                      <a:pt x="397078" y="32510"/>
                      <a:pt x="404486" y="33039"/>
                    </a:cubicBezTo>
                    <a:cubicBezTo>
                      <a:pt x="411894" y="33568"/>
                      <a:pt x="344161" y="26689"/>
                      <a:pt x="344161" y="26689"/>
                    </a:cubicBezTo>
                    <a:lnTo>
                      <a:pt x="93336" y="1289"/>
                    </a:lnTo>
                    <a:cubicBezTo>
                      <a:pt x="57353" y="-2415"/>
                      <a:pt x="139903" y="2877"/>
                      <a:pt x="128261" y="4464"/>
                    </a:cubicBezTo>
                    <a:cubicBezTo>
                      <a:pt x="116619" y="6051"/>
                      <a:pt x="-26785" y="6581"/>
                      <a:pt x="4436" y="108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8" name="フリーフォーム 897">
                <a:extLst>
                  <a:ext uri="{FF2B5EF4-FFF2-40B4-BE49-F238E27FC236}">
                    <a16:creationId xmlns:a16="http://schemas.microsoft.com/office/drawing/2014/main" id="{2D71891B-EEF5-3F00-945E-BB6234526DB2}"/>
                  </a:ext>
                </a:extLst>
              </p:cNvPr>
              <p:cNvSpPr/>
              <p:nvPr/>
            </p:nvSpPr>
            <p:spPr>
              <a:xfrm>
                <a:off x="758692" y="10064705"/>
                <a:ext cx="753570" cy="170988"/>
              </a:xfrm>
              <a:custGeom>
                <a:avLst/>
                <a:gdLst>
                  <a:gd name="connsiteX0" fmla="*/ 133 w 753570"/>
                  <a:gd name="connsiteY0" fmla="*/ 45 h 170988"/>
                  <a:gd name="connsiteX1" fmla="*/ 35058 w 753570"/>
                  <a:gd name="connsiteY1" fmla="*/ 111170 h 170988"/>
                  <a:gd name="connsiteX2" fmla="*/ 22358 w 753570"/>
                  <a:gd name="connsiteY2" fmla="*/ 92120 h 170988"/>
                  <a:gd name="connsiteX3" fmla="*/ 50933 w 753570"/>
                  <a:gd name="connsiteY3" fmla="*/ 142920 h 170988"/>
                  <a:gd name="connsiteX4" fmla="*/ 47758 w 753570"/>
                  <a:gd name="connsiteY4" fmla="*/ 139745 h 170988"/>
                  <a:gd name="connsiteX5" fmla="*/ 260483 w 753570"/>
                  <a:gd name="connsiteY5" fmla="*/ 168320 h 170988"/>
                  <a:gd name="connsiteX6" fmla="*/ 298583 w 753570"/>
                  <a:gd name="connsiteY6" fmla="*/ 168320 h 170988"/>
                  <a:gd name="connsiteX7" fmla="*/ 270008 w 753570"/>
                  <a:gd name="connsiteY7" fmla="*/ 155620 h 170988"/>
                  <a:gd name="connsiteX8" fmla="*/ 292233 w 753570"/>
                  <a:gd name="connsiteY8" fmla="*/ 152445 h 170988"/>
                  <a:gd name="connsiteX9" fmla="*/ 330333 w 753570"/>
                  <a:gd name="connsiteY9" fmla="*/ 98470 h 170988"/>
                  <a:gd name="connsiteX10" fmla="*/ 304933 w 753570"/>
                  <a:gd name="connsiteY10" fmla="*/ 95295 h 170988"/>
                  <a:gd name="connsiteX11" fmla="*/ 543058 w 753570"/>
                  <a:gd name="connsiteY11" fmla="*/ 50845 h 170988"/>
                  <a:gd name="connsiteX12" fmla="*/ 470033 w 753570"/>
                  <a:gd name="connsiteY12" fmla="*/ 66720 h 170988"/>
                  <a:gd name="connsiteX13" fmla="*/ 565283 w 753570"/>
                  <a:gd name="connsiteY13" fmla="*/ 54020 h 170988"/>
                  <a:gd name="connsiteX14" fmla="*/ 749433 w 753570"/>
                  <a:gd name="connsiteY14" fmla="*/ 73070 h 170988"/>
                  <a:gd name="connsiteX15" fmla="*/ 666883 w 753570"/>
                  <a:gd name="connsiteY15" fmla="*/ 54020 h 170988"/>
                  <a:gd name="connsiteX16" fmla="*/ 371608 w 753570"/>
                  <a:gd name="connsiteY16" fmla="*/ 76245 h 170988"/>
                  <a:gd name="connsiteX17" fmla="*/ 279533 w 753570"/>
                  <a:gd name="connsiteY17" fmla="*/ 95295 h 170988"/>
                  <a:gd name="connsiteX18" fmla="*/ 244608 w 753570"/>
                  <a:gd name="connsiteY18" fmla="*/ 88945 h 170988"/>
                  <a:gd name="connsiteX19" fmla="*/ 346208 w 753570"/>
                  <a:gd name="connsiteY19" fmla="*/ 98470 h 170988"/>
                  <a:gd name="connsiteX20" fmla="*/ 244608 w 753570"/>
                  <a:gd name="connsiteY20" fmla="*/ 155620 h 170988"/>
                  <a:gd name="connsiteX21" fmla="*/ 73158 w 753570"/>
                  <a:gd name="connsiteY21" fmla="*/ 139745 h 170988"/>
                  <a:gd name="connsiteX22" fmla="*/ 50933 w 753570"/>
                  <a:gd name="connsiteY22" fmla="*/ 127045 h 170988"/>
                  <a:gd name="connsiteX23" fmla="*/ 133 w 753570"/>
                  <a:gd name="connsiteY23" fmla="*/ 45 h 170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753570" h="170988">
                    <a:moveTo>
                      <a:pt x="133" y="45"/>
                    </a:moveTo>
                    <a:cubicBezTo>
                      <a:pt x="-2513" y="-2601"/>
                      <a:pt x="35058" y="111170"/>
                      <a:pt x="35058" y="111170"/>
                    </a:cubicBezTo>
                    <a:cubicBezTo>
                      <a:pt x="38762" y="126516"/>
                      <a:pt x="19712" y="86828"/>
                      <a:pt x="22358" y="92120"/>
                    </a:cubicBezTo>
                    <a:cubicBezTo>
                      <a:pt x="25004" y="97412"/>
                      <a:pt x="50933" y="142920"/>
                      <a:pt x="50933" y="142920"/>
                    </a:cubicBezTo>
                    <a:cubicBezTo>
                      <a:pt x="55166" y="150857"/>
                      <a:pt x="12833" y="135512"/>
                      <a:pt x="47758" y="139745"/>
                    </a:cubicBezTo>
                    <a:cubicBezTo>
                      <a:pt x="82683" y="143978"/>
                      <a:pt x="218679" y="163558"/>
                      <a:pt x="260483" y="168320"/>
                    </a:cubicBezTo>
                    <a:cubicBezTo>
                      <a:pt x="302287" y="173082"/>
                      <a:pt x="296995" y="170437"/>
                      <a:pt x="298583" y="168320"/>
                    </a:cubicBezTo>
                    <a:cubicBezTo>
                      <a:pt x="300171" y="166203"/>
                      <a:pt x="271066" y="158266"/>
                      <a:pt x="270008" y="155620"/>
                    </a:cubicBezTo>
                    <a:cubicBezTo>
                      <a:pt x="268950" y="152974"/>
                      <a:pt x="282179" y="161970"/>
                      <a:pt x="292233" y="152445"/>
                    </a:cubicBezTo>
                    <a:cubicBezTo>
                      <a:pt x="302287" y="142920"/>
                      <a:pt x="328216" y="107995"/>
                      <a:pt x="330333" y="98470"/>
                    </a:cubicBezTo>
                    <a:cubicBezTo>
                      <a:pt x="332450" y="88945"/>
                      <a:pt x="269479" y="103232"/>
                      <a:pt x="304933" y="95295"/>
                    </a:cubicBezTo>
                    <a:cubicBezTo>
                      <a:pt x="340387" y="87358"/>
                      <a:pt x="515541" y="55607"/>
                      <a:pt x="543058" y="50845"/>
                    </a:cubicBezTo>
                    <a:cubicBezTo>
                      <a:pt x="570575" y="46083"/>
                      <a:pt x="466329" y="66191"/>
                      <a:pt x="470033" y="66720"/>
                    </a:cubicBezTo>
                    <a:cubicBezTo>
                      <a:pt x="473737" y="67249"/>
                      <a:pt x="518716" y="52962"/>
                      <a:pt x="565283" y="54020"/>
                    </a:cubicBezTo>
                    <a:cubicBezTo>
                      <a:pt x="611850" y="55078"/>
                      <a:pt x="732500" y="73070"/>
                      <a:pt x="749433" y="73070"/>
                    </a:cubicBezTo>
                    <a:cubicBezTo>
                      <a:pt x="766366" y="73070"/>
                      <a:pt x="729854" y="53491"/>
                      <a:pt x="666883" y="54020"/>
                    </a:cubicBezTo>
                    <a:cubicBezTo>
                      <a:pt x="603912" y="54549"/>
                      <a:pt x="436166" y="69366"/>
                      <a:pt x="371608" y="76245"/>
                    </a:cubicBezTo>
                    <a:cubicBezTo>
                      <a:pt x="307050" y="83124"/>
                      <a:pt x="300700" y="93178"/>
                      <a:pt x="279533" y="95295"/>
                    </a:cubicBezTo>
                    <a:cubicBezTo>
                      <a:pt x="258366" y="97412"/>
                      <a:pt x="233496" y="88416"/>
                      <a:pt x="244608" y="88945"/>
                    </a:cubicBezTo>
                    <a:cubicBezTo>
                      <a:pt x="255720" y="89474"/>
                      <a:pt x="346208" y="87358"/>
                      <a:pt x="346208" y="98470"/>
                    </a:cubicBezTo>
                    <a:cubicBezTo>
                      <a:pt x="346208" y="109582"/>
                      <a:pt x="290116" y="148741"/>
                      <a:pt x="244608" y="155620"/>
                    </a:cubicBezTo>
                    <a:cubicBezTo>
                      <a:pt x="199100" y="162499"/>
                      <a:pt x="73158" y="139745"/>
                      <a:pt x="73158" y="139745"/>
                    </a:cubicBezTo>
                    <a:cubicBezTo>
                      <a:pt x="40879" y="134983"/>
                      <a:pt x="64162" y="149799"/>
                      <a:pt x="50933" y="127045"/>
                    </a:cubicBezTo>
                    <a:cubicBezTo>
                      <a:pt x="37704" y="104291"/>
                      <a:pt x="2779" y="2691"/>
                      <a:pt x="133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9" name="フリーフォーム 898">
                <a:extLst>
                  <a:ext uri="{FF2B5EF4-FFF2-40B4-BE49-F238E27FC236}">
                    <a16:creationId xmlns:a16="http://schemas.microsoft.com/office/drawing/2014/main" id="{1378943E-03C2-B969-AC2D-0D1F34946802}"/>
                  </a:ext>
                </a:extLst>
              </p:cNvPr>
              <p:cNvSpPr/>
              <p:nvPr/>
            </p:nvSpPr>
            <p:spPr>
              <a:xfrm>
                <a:off x="736559" y="10099666"/>
                <a:ext cx="768995" cy="161941"/>
              </a:xfrm>
              <a:custGeom>
                <a:avLst/>
                <a:gdLst>
                  <a:gd name="connsiteX0" fmla="*/ 41 w 768995"/>
                  <a:gd name="connsiteY0" fmla="*/ 9 h 161941"/>
                  <a:gd name="connsiteX1" fmla="*/ 69891 w 768995"/>
                  <a:gd name="connsiteY1" fmla="*/ 107959 h 161941"/>
                  <a:gd name="connsiteX2" fmla="*/ 95291 w 768995"/>
                  <a:gd name="connsiteY2" fmla="*/ 117484 h 161941"/>
                  <a:gd name="connsiteX3" fmla="*/ 57191 w 768995"/>
                  <a:gd name="connsiteY3" fmla="*/ 92084 h 161941"/>
                  <a:gd name="connsiteX4" fmla="*/ 263566 w 768995"/>
                  <a:gd name="connsiteY4" fmla="*/ 136534 h 161941"/>
                  <a:gd name="connsiteX5" fmla="*/ 308016 w 768995"/>
                  <a:gd name="connsiteY5" fmla="*/ 158759 h 161941"/>
                  <a:gd name="connsiteX6" fmla="*/ 419141 w 768995"/>
                  <a:gd name="connsiteY6" fmla="*/ 130184 h 161941"/>
                  <a:gd name="connsiteX7" fmla="*/ 396916 w 768995"/>
                  <a:gd name="connsiteY7" fmla="*/ 127009 h 161941"/>
                  <a:gd name="connsiteX8" fmla="*/ 549316 w 768995"/>
                  <a:gd name="connsiteY8" fmla="*/ 95259 h 161941"/>
                  <a:gd name="connsiteX9" fmla="*/ 488991 w 768995"/>
                  <a:gd name="connsiteY9" fmla="*/ 98434 h 161941"/>
                  <a:gd name="connsiteX10" fmla="*/ 720766 w 768995"/>
                  <a:gd name="connsiteY10" fmla="*/ 107959 h 161941"/>
                  <a:gd name="connsiteX11" fmla="*/ 762041 w 768995"/>
                  <a:gd name="connsiteY11" fmla="*/ 101609 h 161941"/>
                  <a:gd name="connsiteX12" fmla="*/ 622341 w 768995"/>
                  <a:gd name="connsiteY12" fmla="*/ 98434 h 161941"/>
                  <a:gd name="connsiteX13" fmla="*/ 441366 w 768995"/>
                  <a:gd name="connsiteY13" fmla="*/ 111134 h 161941"/>
                  <a:gd name="connsiteX14" fmla="*/ 339766 w 768995"/>
                  <a:gd name="connsiteY14" fmla="*/ 101609 h 161941"/>
                  <a:gd name="connsiteX15" fmla="*/ 409616 w 768995"/>
                  <a:gd name="connsiteY15" fmla="*/ 123834 h 161941"/>
                  <a:gd name="connsiteX16" fmla="*/ 308016 w 768995"/>
                  <a:gd name="connsiteY16" fmla="*/ 161934 h 161941"/>
                  <a:gd name="connsiteX17" fmla="*/ 98466 w 768995"/>
                  <a:gd name="connsiteY17" fmla="*/ 120659 h 161941"/>
                  <a:gd name="connsiteX18" fmla="*/ 92116 w 768995"/>
                  <a:gd name="connsiteY18" fmla="*/ 130184 h 161941"/>
                  <a:gd name="connsiteX19" fmla="*/ 107991 w 768995"/>
                  <a:gd name="connsiteY19" fmla="*/ 117484 h 161941"/>
                  <a:gd name="connsiteX20" fmla="*/ 60366 w 768995"/>
                  <a:gd name="connsiteY20" fmla="*/ 101609 h 161941"/>
                  <a:gd name="connsiteX21" fmla="*/ 41 w 768995"/>
                  <a:gd name="connsiteY21" fmla="*/ 9 h 161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68995" h="161941">
                    <a:moveTo>
                      <a:pt x="41" y="9"/>
                    </a:moveTo>
                    <a:cubicBezTo>
                      <a:pt x="1629" y="1067"/>
                      <a:pt x="54016" y="88380"/>
                      <a:pt x="69891" y="107959"/>
                    </a:cubicBezTo>
                    <a:cubicBezTo>
                      <a:pt x="85766" y="127538"/>
                      <a:pt x="97408" y="120130"/>
                      <a:pt x="95291" y="117484"/>
                    </a:cubicBezTo>
                    <a:cubicBezTo>
                      <a:pt x="93174" y="114838"/>
                      <a:pt x="29145" y="88909"/>
                      <a:pt x="57191" y="92084"/>
                    </a:cubicBezTo>
                    <a:cubicBezTo>
                      <a:pt x="85237" y="95259"/>
                      <a:pt x="221762" y="125422"/>
                      <a:pt x="263566" y="136534"/>
                    </a:cubicBezTo>
                    <a:cubicBezTo>
                      <a:pt x="305370" y="147646"/>
                      <a:pt x="282087" y="159817"/>
                      <a:pt x="308016" y="158759"/>
                    </a:cubicBezTo>
                    <a:cubicBezTo>
                      <a:pt x="333945" y="157701"/>
                      <a:pt x="404324" y="135476"/>
                      <a:pt x="419141" y="130184"/>
                    </a:cubicBezTo>
                    <a:cubicBezTo>
                      <a:pt x="433958" y="124892"/>
                      <a:pt x="375220" y="132830"/>
                      <a:pt x="396916" y="127009"/>
                    </a:cubicBezTo>
                    <a:cubicBezTo>
                      <a:pt x="418612" y="121188"/>
                      <a:pt x="533970" y="100022"/>
                      <a:pt x="549316" y="95259"/>
                    </a:cubicBezTo>
                    <a:cubicBezTo>
                      <a:pt x="564662" y="90496"/>
                      <a:pt x="460416" y="96317"/>
                      <a:pt x="488991" y="98434"/>
                    </a:cubicBezTo>
                    <a:cubicBezTo>
                      <a:pt x="517566" y="100551"/>
                      <a:pt x="675258" y="107430"/>
                      <a:pt x="720766" y="107959"/>
                    </a:cubicBezTo>
                    <a:cubicBezTo>
                      <a:pt x="766274" y="108488"/>
                      <a:pt x="778445" y="103196"/>
                      <a:pt x="762041" y="101609"/>
                    </a:cubicBezTo>
                    <a:cubicBezTo>
                      <a:pt x="745637" y="100022"/>
                      <a:pt x="675787" y="96847"/>
                      <a:pt x="622341" y="98434"/>
                    </a:cubicBezTo>
                    <a:cubicBezTo>
                      <a:pt x="568895" y="100021"/>
                      <a:pt x="488462" y="110605"/>
                      <a:pt x="441366" y="111134"/>
                    </a:cubicBezTo>
                    <a:cubicBezTo>
                      <a:pt x="394270" y="111663"/>
                      <a:pt x="345058" y="99492"/>
                      <a:pt x="339766" y="101609"/>
                    </a:cubicBezTo>
                    <a:cubicBezTo>
                      <a:pt x="334474" y="103726"/>
                      <a:pt x="414908" y="113780"/>
                      <a:pt x="409616" y="123834"/>
                    </a:cubicBezTo>
                    <a:cubicBezTo>
                      <a:pt x="404324" y="133888"/>
                      <a:pt x="359874" y="162463"/>
                      <a:pt x="308016" y="161934"/>
                    </a:cubicBezTo>
                    <a:cubicBezTo>
                      <a:pt x="256158" y="161405"/>
                      <a:pt x="134449" y="125951"/>
                      <a:pt x="98466" y="120659"/>
                    </a:cubicBezTo>
                    <a:cubicBezTo>
                      <a:pt x="62483" y="115367"/>
                      <a:pt x="90529" y="130713"/>
                      <a:pt x="92116" y="130184"/>
                    </a:cubicBezTo>
                    <a:cubicBezTo>
                      <a:pt x="93703" y="129655"/>
                      <a:pt x="113283" y="122247"/>
                      <a:pt x="107991" y="117484"/>
                    </a:cubicBezTo>
                    <a:cubicBezTo>
                      <a:pt x="102699" y="112722"/>
                      <a:pt x="78358" y="120130"/>
                      <a:pt x="60366" y="101609"/>
                    </a:cubicBezTo>
                    <a:cubicBezTo>
                      <a:pt x="42374" y="83088"/>
                      <a:pt x="-1547" y="-1049"/>
                      <a:pt x="41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0" name="フリーフォーム 899">
                <a:extLst>
                  <a:ext uri="{FF2B5EF4-FFF2-40B4-BE49-F238E27FC236}">
                    <a16:creationId xmlns:a16="http://schemas.microsoft.com/office/drawing/2014/main" id="{84D95210-F168-28B6-2602-381B4949B5A2}"/>
                  </a:ext>
                </a:extLst>
              </p:cNvPr>
              <p:cNvSpPr/>
              <p:nvPr/>
            </p:nvSpPr>
            <p:spPr>
              <a:xfrm>
                <a:off x="1326426" y="10245723"/>
                <a:ext cx="268583" cy="210626"/>
              </a:xfrm>
              <a:custGeom>
                <a:avLst/>
                <a:gdLst>
                  <a:gd name="connsiteX0" fmla="*/ 10249 w 268583"/>
                  <a:gd name="connsiteY0" fmla="*/ 2 h 210626"/>
                  <a:gd name="connsiteX1" fmla="*/ 64224 w 268583"/>
                  <a:gd name="connsiteY1" fmla="*/ 107952 h 210626"/>
                  <a:gd name="connsiteX2" fmla="*/ 165824 w 268583"/>
                  <a:gd name="connsiteY2" fmla="*/ 165102 h 210626"/>
                  <a:gd name="connsiteX3" fmla="*/ 149949 w 268583"/>
                  <a:gd name="connsiteY3" fmla="*/ 146052 h 210626"/>
                  <a:gd name="connsiteX4" fmla="*/ 267424 w 268583"/>
                  <a:gd name="connsiteY4" fmla="*/ 206377 h 210626"/>
                  <a:gd name="connsiteX5" fmla="*/ 197574 w 268583"/>
                  <a:gd name="connsiteY5" fmla="*/ 190502 h 210626"/>
                  <a:gd name="connsiteX6" fmla="*/ 3899 w 268583"/>
                  <a:gd name="connsiteY6" fmla="*/ 69852 h 210626"/>
                  <a:gd name="connsiteX7" fmla="*/ 64224 w 268583"/>
                  <a:gd name="connsiteY7" fmla="*/ 111127 h 210626"/>
                  <a:gd name="connsiteX8" fmla="*/ 10249 w 268583"/>
                  <a:gd name="connsiteY8" fmla="*/ 2 h 210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8583" h="210626">
                    <a:moveTo>
                      <a:pt x="10249" y="2"/>
                    </a:moveTo>
                    <a:cubicBezTo>
                      <a:pt x="10249" y="-527"/>
                      <a:pt x="38295" y="80435"/>
                      <a:pt x="64224" y="107952"/>
                    </a:cubicBezTo>
                    <a:cubicBezTo>
                      <a:pt x="90153" y="135469"/>
                      <a:pt x="151536" y="158752"/>
                      <a:pt x="165824" y="165102"/>
                    </a:cubicBezTo>
                    <a:cubicBezTo>
                      <a:pt x="180112" y="171452"/>
                      <a:pt x="133016" y="139173"/>
                      <a:pt x="149949" y="146052"/>
                    </a:cubicBezTo>
                    <a:cubicBezTo>
                      <a:pt x="166882" y="152931"/>
                      <a:pt x="259487" y="198969"/>
                      <a:pt x="267424" y="206377"/>
                    </a:cubicBezTo>
                    <a:cubicBezTo>
                      <a:pt x="275362" y="213785"/>
                      <a:pt x="241495" y="213256"/>
                      <a:pt x="197574" y="190502"/>
                    </a:cubicBezTo>
                    <a:cubicBezTo>
                      <a:pt x="153653" y="167748"/>
                      <a:pt x="26124" y="83081"/>
                      <a:pt x="3899" y="69852"/>
                    </a:cubicBezTo>
                    <a:cubicBezTo>
                      <a:pt x="-18326" y="56623"/>
                      <a:pt x="61578" y="118535"/>
                      <a:pt x="64224" y="111127"/>
                    </a:cubicBezTo>
                    <a:cubicBezTo>
                      <a:pt x="66870" y="103719"/>
                      <a:pt x="10249" y="531"/>
                      <a:pt x="10249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1" name="フリーフォーム 900">
                <a:extLst>
                  <a:ext uri="{FF2B5EF4-FFF2-40B4-BE49-F238E27FC236}">
                    <a16:creationId xmlns:a16="http://schemas.microsoft.com/office/drawing/2014/main" id="{15D4C3DF-C11D-EC25-ED5C-527A90439ACD}"/>
                  </a:ext>
                </a:extLst>
              </p:cNvPr>
              <p:cNvSpPr/>
              <p:nvPr/>
            </p:nvSpPr>
            <p:spPr>
              <a:xfrm>
                <a:off x="742266" y="10217150"/>
                <a:ext cx="492809" cy="241336"/>
              </a:xfrm>
              <a:custGeom>
                <a:avLst/>
                <a:gdLst>
                  <a:gd name="connsiteX0" fmla="*/ 492809 w 492809"/>
                  <a:gd name="connsiteY0" fmla="*/ 0 h 241336"/>
                  <a:gd name="connsiteX1" fmla="*/ 362634 w 492809"/>
                  <a:gd name="connsiteY1" fmla="*/ 50800 h 241336"/>
                  <a:gd name="connsiteX2" fmla="*/ 213409 w 492809"/>
                  <a:gd name="connsiteY2" fmla="*/ 85725 h 241336"/>
                  <a:gd name="connsiteX3" fmla="*/ 267384 w 492809"/>
                  <a:gd name="connsiteY3" fmla="*/ 85725 h 241336"/>
                  <a:gd name="connsiteX4" fmla="*/ 194359 w 492809"/>
                  <a:gd name="connsiteY4" fmla="*/ 133350 h 241336"/>
                  <a:gd name="connsiteX5" fmla="*/ 80059 w 492809"/>
                  <a:gd name="connsiteY5" fmla="*/ 174625 h 241336"/>
                  <a:gd name="connsiteX6" fmla="*/ 684 w 492809"/>
                  <a:gd name="connsiteY6" fmla="*/ 241300 h 241336"/>
                  <a:gd name="connsiteX7" fmla="*/ 124509 w 492809"/>
                  <a:gd name="connsiteY7" fmla="*/ 165100 h 241336"/>
                  <a:gd name="connsiteX8" fmla="*/ 261034 w 492809"/>
                  <a:gd name="connsiteY8" fmla="*/ 92075 h 241336"/>
                  <a:gd name="connsiteX9" fmla="*/ 229284 w 492809"/>
                  <a:gd name="connsiteY9" fmla="*/ 120650 h 241336"/>
                  <a:gd name="connsiteX10" fmla="*/ 381684 w 492809"/>
                  <a:gd name="connsiteY10" fmla="*/ 57150 h 241336"/>
                  <a:gd name="connsiteX11" fmla="*/ 302309 w 492809"/>
                  <a:gd name="connsiteY11" fmla="*/ 82550 h 241336"/>
                  <a:gd name="connsiteX12" fmla="*/ 327709 w 492809"/>
                  <a:gd name="connsiteY12" fmla="*/ 66675 h 241336"/>
                  <a:gd name="connsiteX13" fmla="*/ 308659 w 492809"/>
                  <a:gd name="connsiteY13" fmla="*/ 73025 h 241336"/>
                  <a:gd name="connsiteX14" fmla="*/ 492809 w 492809"/>
                  <a:gd name="connsiteY14" fmla="*/ 0 h 2413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2809" h="241336">
                    <a:moveTo>
                      <a:pt x="492809" y="0"/>
                    </a:moveTo>
                    <a:cubicBezTo>
                      <a:pt x="451005" y="18256"/>
                      <a:pt x="409201" y="36513"/>
                      <a:pt x="362634" y="50800"/>
                    </a:cubicBezTo>
                    <a:cubicBezTo>
                      <a:pt x="316067" y="65088"/>
                      <a:pt x="229284" y="79904"/>
                      <a:pt x="213409" y="85725"/>
                    </a:cubicBezTo>
                    <a:cubicBezTo>
                      <a:pt x="197534" y="91546"/>
                      <a:pt x="270559" y="77787"/>
                      <a:pt x="267384" y="85725"/>
                    </a:cubicBezTo>
                    <a:cubicBezTo>
                      <a:pt x="264209" y="93663"/>
                      <a:pt x="225580" y="118533"/>
                      <a:pt x="194359" y="133350"/>
                    </a:cubicBezTo>
                    <a:cubicBezTo>
                      <a:pt x="163138" y="148167"/>
                      <a:pt x="112338" y="156633"/>
                      <a:pt x="80059" y="174625"/>
                    </a:cubicBezTo>
                    <a:cubicBezTo>
                      <a:pt x="47780" y="192617"/>
                      <a:pt x="-6724" y="242887"/>
                      <a:pt x="684" y="241300"/>
                    </a:cubicBezTo>
                    <a:cubicBezTo>
                      <a:pt x="8092" y="239713"/>
                      <a:pt x="81117" y="189971"/>
                      <a:pt x="124509" y="165100"/>
                    </a:cubicBezTo>
                    <a:cubicBezTo>
                      <a:pt x="167901" y="140229"/>
                      <a:pt x="243572" y="99483"/>
                      <a:pt x="261034" y="92075"/>
                    </a:cubicBezTo>
                    <a:cubicBezTo>
                      <a:pt x="278496" y="84667"/>
                      <a:pt x="209176" y="126471"/>
                      <a:pt x="229284" y="120650"/>
                    </a:cubicBezTo>
                    <a:cubicBezTo>
                      <a:pt x="249392" y="114829"/>
                      <a:pt x="369513" y="63500"/>
                      <a:pt x="381684" y="57150"/>
                    </a:cubicBezTo>
                    <a:cubicBezTo>
                      <a:pt x="393855" y="50800"/>
                      <a:pt x="311305" y="80963"/>
                      <a:pt x="302309" y="82550"/>
                    </a:cubicBezTo>
                    <a:cubicBezTo>
                      <a:pt x="293313" y="84137"/>
                      <a:pt x="326651" y="68263"/>
                      <a:pt x="327709" y="66675"/>
                    </a:cubicBezTo>
                    <a:cubicBezTo>
                      <a:pt x="328767" y="65087"/>
                      <a:pt x="308659" y="73025"/>
                      <a:pt x="308659" y="73025"/>
                    </a:cubicBezTo>
                    <a:lnTo>
                      <a:pt x="49280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2" name="フリーフォーム 901">
                <a:extLst>
                  <a:ext uri="{FF2B5EF4-FFF2-40B4-BE49-F238E27FC236}">
                    <a16:creationId xmlns:a16="http://schemas.microsoft.com/office/drawing/2014/main" id="{3BDF997A-A7FB-D040-7CB4-FC00431675F3}"/>
                  </a:ext>
                </a:extLst>
              </p:cNvPr>
              <p:cNvSpPr/>
              <p:nvPr/>
            </p:nvSpPr>
            <p:spPr>
              <a:xfrm>
                <a:off x="749043" y="10236179"/>
                <a:ext cx="466982" cy="279421"/>
              </a:xfrm>
              <a:custGeom>
                <a:avLst/>
                <a:gdLst>
                  <a:gd name="connsiteX0" fmla="*/ 466982 w 466982"/>
                  <a:gd name="connsiteY0" fmla="*/ 21 h 279421"/>
                  <a:gd name="connsiteX1" fmla="*/ 327282 w 466982"/>
                  <a:gd name="connsiteY1" fmla="*/ 107971 h 279421"/>
                  <a:gd name="connsiteX2" fmla="*/ 254257 w 466982"/>
                  <a:gd name="connsiteY2" fmla="*/ 146071 h 279421"/>
                  <a:gd name="connsiteX3" fmla="*/ 289182 w 466982"/>
                  <a:gd name="connsiteY3" fmla="*/ 136546 h 279421"/>
                  <a:gd name="connsiteX4" fmla="*/ 152657 w 466982"/>
                  <a:gd name="connsiteY4" fmla="*/ 177821 h 279421"/>
                  <a:gd name="connsiteX5" fmla="*/ 63757 w 466982"/>
                  <a:gd name="connsiteY5" fmla="*/ 219096 h 279421"/>
                  <a:gd name="connsiteX6" fmla="*/ 117732 w 466982"/>
                  <a:gd name="connsiteY6" fmla="*/ 196871 h 279421"/>
                  <a:gd name="connsiteX7" fmla="*/ 257 w 466982"/>
                  <a:gd name="connsiteY7" fmla="*/ 279421 h 279421"/>
                  <a:gd name="connsiteX8" fmla="*/ 155832 w 466982"/>
                  <a:gd name="connsiteY8" fmla="*/ 196871 h 279421"/>
                  <a:gd name="connsiteX9" fmla="*/ 273307 w 466982"/>
                  <a:gd name="connsiteY9" fmla="*/ 127021 h 279421"/>
                  <a:gd name="connsiteX10" fmla="*/ 371732 w 466982"/>
                  <a:gd name="connsiteY10" fmla="*/ 38121 h 279421"/>
                  <a:gd name="connsiteX11" fmla="*/ 305057 w 466982"/>
                  <a:gd name="connsiteY11" fmla="*/ 117496 h 279421"/>
                  <a:gd name="connsiteX12" fmla="*/ 349507 w 466982"/>
                  <a:gd name="connsiteY12" fmla="*/ 73046 h 279421"/>
                  <a:gd name="connsiteX13" fmla="*/ 327282 w 466982"/>
                  <a:gd name="connsiteY13" fmla="*/ 98446 h 279421"/>
                  <a:gd name="connsiteX14" fmla="*/ 466982 w 466982"/>
                  <a:gd name="connsiteY14" fmla="*/ 21 h 27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66982" h="279421">
                    <a:moveTo>
                      <a:pt x="466982" y="21"/>
                    </a:moveTo>
                    <a:cubicBezTo>
                      <a:pt x="466982" y="1608"/>
                      <a:pt x="362736" y="83629"/>
                      <a:pt x="327282" y="107971"/>
                    </a:cubicBezTo>
                    <a:cubicBezTo>
                      <a:pt x="291828" y="132313"/>
                      <a:pt x="260607" y="141309"/>
                      <a:pt x="254257" y="146071"/>
                    </a:cubicBezTo>
                    <a:cubicBezTo>
                      <a:pt x="247907" y="150833"/>
                      <a:pt x="306115" y="131254"/>
                      <a:pt x="289182" y="136546"/>
                    </a:cubicBezTo>
                    <a:cubicBezTo>
                      <a:pt x="272249" y="141838"/>
                      <a:pt x="190228" y="164063"/>
                      <a:pt x="152657" y="177821"/>
                    </a:cubicBezTo>
                    <a:cubicBezTo>
                      <a:pt x="115086" y="191579"/>
                      <a:pt x="69578" y="215921"/>
                      <a:pt x="63757" y="219096"/>
                    </a:cubicBezTo>
                    <a:cubicBezTo>
                      <a:pt x="57936" y="222271"/>
                      <a:pt x="128315" y="186817"/>
                      <a:pt x="117732" y="196871"/>
                    </a:cubicBezTo>
                    <a:cubicBezTo>
                      <a:pt x="107149" y="206925"/>
                      <a:pt x="-6093" y="279421"/>
                      <a:pt x="257" y="279421"/>
                    </a:cubicBezTo>
                    <a:cubicBezTo>
                      <a:pt x="6607" y="279421"/>
                      <a:pt x="110324" y="222271"/>
                      <a:pt x="155832" y="196871"/>
                    </a:cubicBezTo>
                    <a:cubicBezTo>
                      <a:pt x="201340" y="171471"/>
                      <a:pt x="237324" y="153479"/>
                      <a:pt x="273307" y="127021"/>
                    </a:cubicBezTo>
                    <a:cubicBezTo>
                      <a:pt x="309290" y="100563"/>
                      <a:pt x="366440" y="39708"/>
                      <a:pt x="371732" y="38121"/>
                    </a:cubicBezTo>
                    <a:cubicBezTo>
                      <a:pt x="377024" y="36534"/>
                      <a:pt x="308761" y="111675"/>
                      <a:pt x="305057" y="117496"/>
                    </a:cubicBezTo>
                    <a:cubicBezTo>
                      <a:pt x="301353" y="123317"/>
                      <a:pt x="345803" y="76221"/>
                      <a:pt x="349507" y="73046"/>
                    </a:cubicBezTo>
                    <a:cubicBezTo>
                      <a:pt x="353211" y="69871"/>
                      <a:pt x="306115" y="112204"/>
                      <a:pt x="327282" y="98446"/>
                    </a:cubicBezTo>
                    <a:cubicBezTo>
                      <a:pt x="348449" y="84688"/>
                      <a:pt x="466982" y="-1566"/>
                      <a:pt x="466982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3" name="フリーフォーム 902">
                <a:extLst>
                  <a:ext uri="{FF2B5EF4-FFF2-40B4-BE49-F238E27FC236}">
                    <a16:creationId xmlns:a16="http://schemas.microsoft.com/office/drawing/2014/main" id="{B6B677BE-7FD5-FEBE-48EA-BF662105D3F8}"/>
                  </a:ext>
                </a:extLst>
              </p:cNvPr>
              <p:cNvSpPr/>
              <p:nvPr/>
            </p:nvSpPr>
            <p:spPr>
              <a:xfrm>
                <a:off x="1050133" y="10274078"/>
                <a:ext cx="352059" cy="508690"/>
              </a:xfrm>
              <a:custGeom>
                <a:avLst/>
                <a:gdLst>
                  <a:gd name="connsiteX0" fmla="*/ 232567 w 352059"/>
                  <a:gd name="connsiteY0" fmla="*/ 222 h 508690"/>
                  <a:gd name="connsiteX1" fmla="*/ 254792 w 352059"/>
                  <a:gd name="connsiteY1" fmla="*/ 85947 h 508690"/>
                  <a:gd name="connsiteX2" fmla="*/ 254792 w 352059"/>
                  <a:gd name="connsiteY2" fmla="*/ 76422 h 508690"/>
                  <a:gd name="connsiteX3" fmla="*/ 318292 w 352059"/>
                  <a:gd name="connsiteY3" fmla="*/ 149447 h 508690"/>
                  <a:gd name="connsiteX4" fmla="*/ 311942 w 352059"/>
                  <a:gd name="connsiteY4" fmla="*/ 127222 h 508690"/>
                  <a:gd name="connsiteX5" fmla="*/ 343692 w 352059"/>
                  <a:gd name="connsiteY5" fmla="*/ 190722 h 508690"/>
                  <a:gd name="connsiteX6" fmla="*/ 346867 w 352059"/>
                  <a:gd name="connsiteY6" fmla="*/ 174847 h 508690"/>
                  <a:gd name="connsiteX7" fmla="*/ 280192 w 352059"/>
                  <a:gd name="connsiteY7" fmla="*/ 266922 h 508690"/>
                  <a:gd name="connsiteX8" fmla="*/ 200817 w 352059"/>
                  <a:gd name="connsiteY8" fmla="*/ 330422 h 508690"/>
                  <a:gd name="connsiteX9" fmla="*/ 264317 w 352059"/>
                  <a:gd name="connsiteY9" fmla="*/ 308197 h 508690"/>
                  <a:gd name="connsiteX10" fmla="*/ 130967 w 352059"/>
                  <a:gd name="connsiteY10" fmla="*/ 416147 h 508690"/>
                  <a:gd name="connsiteX11" fmla="*/ 792 w 352059"/>
                  <a:gd name="connsiteY11" fmla="*/ 508222 h 508690"/>
                  <a:gd name="connsiteX12" fmla="*/ 83342 w 352059"/>
                  <a:gd name="connsiteY12" fmla="*/ 444722 h 508690"/>
                  <a:gd name="connsiteX13" fmla="*/ 223042 w 352059"/>
                  <a:gd name="connsiteY13" fmla="*/ 292322 h 508690"/>
                  <a:gd name="connsiteX14" fmla="*/ 175417 w 352059"/>
                  <a:gd name="connsiteY14" fmla="*/ 352647 h 508690"/>
                  <a:gd name="connsiteX15" fmla="*/ 134142 w 352059"/>
                  <a:gd name="connsiteY15" fmla="*/ 409797 h 508690"/>
                  <a:gd name="connsiteX16" fmla="*/ 216692 w 352059"/>
                  <a:gd name="connsiteY16" fmla="*/ 333597 h 508690"/>
                  <a:gd name="connsiteX17" fmla="*/ 321467 w 352059"/>
                  <a:gd name="connsiteY17" fmla="*/ 219297 h 508690"/>
                  <a:gd name="connsiteX18" fmla="*/ 286542 w 352059"/>
                  <a:gd name="connsiteY18" fmla="*/ 155797 h 508690"/>
                  <a:gd name="connsiteX19" fmla="*/ 245267 w 352059"/>
                  <a:gd name="connsiteY19" fmla="*/ 108172 h 508690"/>
                  <a:gd name="connsiteX20" fmla="*/ 308767 w 352059"/>
                  <a:gd name="connsiteY20" fmla="*/ 165322 h 508690"/>
                  <a:gd name="connsiteX21" fmla="*/ 289717 w 352059"/>
                  <a:gd name="connsiteY21" fmla="*/ 127222 h 508690"/>
                  <a:gd name="connsiteX22" fmla="*/ 277017 w 352059"/>
                  <a:gd name="connsiteY22" fmla="*/ 117697 h 508690"/>
                  <a:gd name="connsiteX23" fmla="*/ 232567 w 352059"/>
                  <a:gd name="connsiteY23" fmla="*/ 222 h 508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52059" h="508690">
                    <a:moveTo>
                      <a:pt x="232567" y="222"/>
                    </a:moveTo>
                    <a:cubicBezTo>
                      <a:pt x="228863" y="-5070"/>
                      <a:pt x="254792" y="85947"/>
                      <a:pt x="254792" y="85947"/>
                    </a:cubicBezTo>
                    <a:cubicBezTo>
                      <a:pt x="258496" y="98647"/>
                      <a:pt x="244209" y="65839"/>
                      <a:pt x="254792" y="76422"/>
                    </a:cubicBezTo>
                    <a:cubicBezTo>
                      <a:pt x="265375" y="87005"/>
                      <a:pt x="308767" y="140980"/>
                      <a:pt x="318292" y="149447"/>
                    </a:cubicBezTo>
                    <a:cubicBezTo>
                      <a:pt x="327817" y="157914"/>
                      <a:pt x="307709" y="120343"/>
                      <a:pt x="311942" y="127222"/>
                    </a:cubicBezTo>
                    <a:cubicBezTo>
                      <a:pt x="316175" y="134101"/>
                      <a:pt x="337871" y="182785"/>
                      <a:pt x="343692" y="190722"/>
                    </a:cubicBezTo>
                    <a:cubicBezTo>
                      <a:pt x="349513" y="198659"/>
                      <a:pt x="357450" y="162147"/>
                      <a:pt x="346867" y="174847"/>
                    </a:cubicBezTo>
                    <a:cubicBezTo>
                      <a:pt x="336284" y="187547"/>
                      <a:pt x="304534" y="240993"/>
                      <a:pt x="280192" y="266922"/>
                    </a:cubicBezTo>
                    <a:cubicBezTo>
                      <a:pt x="255850" y="292851"/>
                      <a:pt x="203463" y="323543"/>
                      <a:pt x="200817" y="330422"/>
                    </a:cubicBezTo>
                    <a:cubicBezTo>
                      <a:pt x="198171" y="337301"/>
                      <a:pt x="275959" y="293910"/>
                      <a:pt x="264317" y="308197"/>
                    </a:cubicBezTo>
                    <a:cubicBezTo>
                      <a:pt x="252675" y="322484"/>
                      <a:pt x="174888" y="382810"/>
                      <a:pt x="130967" y="416147"/>
                    </a:cubicBezTo>
                    <a:cubicBezTo>
                      <a:pt x="87046" y="449485"/>
                      <a:pt x="8729" y="503460"/>
                      <a:pt x="792" y="508222"/>
                    </a:cubicBezTo>
                    <a:cubicBezTo>
                      <a:pt x="-7146" y="512985"/>
                      <a:pt x="46300" y="480705"/>
                      <a:pt x="83342" y="444722"/>
                    </a:cubicBezTo>
                    <a:cubicBezTo>
                      <a:pt x="120384" y="408739"/>
                      <a:pt x="207696" y="307668"/>
                      <a:pt x="223042" y="292322"/>
                    </a:cubicBezTo>
                    <a:cubicBezTo>
                      <a:pt x="238388" y="276976"/>
                      <a:pt x="190234" y="333068"/>
                      <a:pt x="175417" y="352647"/>
                    </a:cubicBezTo>
                    <a:cubicBezTo>
                      <a:pt x="160600" y="372226"/>
                      <a:pt x="127263" y="412972"/>
                      <a:pt x="134142" y="409797"/>
                    </a:cubicBezTo>
                    <a:cubicBezTo>
                      <a:pt x="141021" y="406622"/>
                      <a:pt x="185471" y="365347"/>
                      <a:pt x="216692" y="333597"/>
                    </a:cubicBezTo>
                    <a:cubicBezTo>
                      <a:pt x="247913" y="301847"/>
                      <a:pt x="309825" y="248930"/>
                      <a:pt x="321467" y="219297"/>
                    </a:cubicBezTo>
                    <a:cubicBezTo>
                      <a:pt x="333109" y="189664"/>
                      <a:pt x="299242" y="174318"/>
                      <a:pt x="286542" y="155797"/>
                    </a:cubicBezTo>
                    <a:cubicBezTo>
                      <a:pt x="273842" y="137276"/>
                      <a:pt x="241563" y="106585"/>
                      <a:pt x="245267" y="108172"/>
                    </a:cubicBezTo>
                    <a:cubicBezTo>
                      <a:pt x="248971" y="109759"/>
                      <a:pt x="301359" y="162147"/>
                      <a:pt x="308767" y="165322"/>
                    </a:cubicBezTo>
                    <a:cubicBezTo>
                      <a:pt x="316175" y="168497"/>
                      <a:pt x="289717" y="127222"/>
                      <a:pt x="289717" y="127222"/>
                    </a:cubicBezTo>
                    <a:cubicBezTo>
                      <a:pt x="284425" y="119285"/>
                      <a:pt x="283367" y="135689"/>
                      <a:pt x="277017" y="117697"/>
                    </a:cubicBezTo>
                    <a:cubicBezTo>
                      <a:pt x="270667" y="99705"/>
                      <a:pt x="236271" y="5514"/>
                      <a:pt x="232567" y="2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4" name="フリーフォーム 903">
                <a:extLst>
                  <a:ext uri="{FF2B5EF4-FFF2-40B4-BE49-F238E27FC236}">
                    <a16:creationId xmlns:a16="http://schemas.microsoft.com/office/drawing/2014/main" id="{B24EDC1E-DBC3-A051-50FC-25DCEB57BA42}"/>
                  </a:ext>
                </a:extLst>
              </p:cNvPr>
              <p:cNvSpPr/>
              <p:nvPr/>
            </p:nvSpPr>
            <p:spPr>
              <a:xfrm>
                <a:off x="1163979" y="10271819"/>
                <a:ext cx="107798" cy="235159"/>
              </a:xfrm>
              <a:custGeom>
                <a:avLst/>
                <a:gdLst>
                  <a:gd name="connsiteX0" fmla="*/ 1246 w 107798"/>
                  <a:gd name="connsiteY0" fmla="*/ 2481 h 235159"/>
                  <a:gd name="connsiteX1" fmla="*/ 29821 w 107798"/>
                  <a:gd name="connsiteY1" fmla="*/ 62806 h 235159"/>
                  <a:gd name="connsiteX2" fmla="*/ 74271 w 107798"/>
                  <a:gd name="connsiteY2" fmla="*/ 119956 h 235159"/>
                  <a:gd name="connsiteX3" fmla="*/ 58396 w 107798"/>
                  <a:gd name="connsiteY3" fmla="*/ 107256 h 235159"/>
                  <a:gd name="connsiteX4" fmla="*/ 106021 w 107798"/>
                  <a:gd name="connsiteY4" fmla="*/ 227906 h 235159"/>
                  <a:gd name="connsiteX5" fmla="*/ 90146 w 107798"/>
                  <a:gd name="connsiteY5" fmla="*/ 208856 h 235159"/>
                  <a:gd name="connsiteX6" fmla="*/ 20296 w 107798"/>
                  <a:gd name="connsiteY6" fmla="*/ 104081 h 235159"/>
                  <a:gd name="connsiteX7" fmla="*/ 67921 w 107798"/>
                  <a:gd name="connsiteY7" fmla="*/ 151706 h 235159"/>
                  <a:gd name="connsiteX8" fmla="*/ 71096 w 107798"/>
                  <a:gd name="connsiteY8" fmla="*/ 151706 h 235159"/>
                  <a:gd name="connsiteX9" fmla="*/ 1246 w 107798"/>
                  <a:gd name="connsiteY9" fmla="*/ 2481 h 2351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07798" h="235159">
                    <a:moveTo>
                      <a:pt x="1246" y="2481"/>
                    </a:moveTo>
                    <a:cubicBezTo>
                      <a:pt x="-5633" y="-12336"/>
                      <a:pt x="17650" y="43227"/>
                      <a:pt x="29821" y="62806"/>
                    </a:cubicBezTo>
                    <a:cubicBezTo>
                      <a:pt x="41992" y="82385"/>
                      <a:pt x="69509" y="112548"/>
                      <a:pt x="74271" y="119956"/>
                    </a:cubicBezTo>
                    <a:cubicBezTo>
                      <a:pt x="79034" y="127364"/>
                      <a:pt x="53104" y="89264"/>
                      <a:pt x="58396" y="107256"/>
                    </a:cubicBezTo>
                    <a:cubicBezTo>
                      <a:pt x="63688" y="125248"/>
                      <a:pt x="106021" y="227906"/>
                      <a:pt x="106021" y="227906"/>
                    </a:cubicBezTo>
                    <a:cubicBezTo>
                      <a:pt x="111313" y="244839"/>
                      <a:pt x="104433" y="229493"/>
                      <a:pt x="90146" y="208856"/>
                    </a:cubicBezTo>
                    <a:cubicBezTo>
                      <a:pt x="75859" y="188219"/>
                      <a:pt x="24000" y="113606"/>
                      <a:pt x="20296" y="104081"/>
                    </a:cubicBezTo>
                    <a:cubicBezTo>
                      <a:pt x="16592" y="94556"/>
                      <a:pt x="67921" y="151706"/>
                      <a:pt x="67921" y="151706"/>
                    </a:cubicBezTo>
                    <a:cubicBezTo>
                      <a:pt x="76388" y="159644"/>
                      <a:pt x="81679" y="168639"/>
                      <a:pt x="71096" y="151706"/>
                    </a:cubicBezTo>
                    <a:cubicBezTo>
                      <a:pt x="60513" y="134773"/>
                      <a:pt x="8125" y="17298"/>
                      <a:pt x="1246" y="24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フリーフォーム 904">
                <a:extLst>
                  <a:ext uri="{FF2B5EF4-FFF2-40B4-BE49-F238E27FC236}">
                    <a16:creationId xmlns:a16="http://schemas.microsoft.com/office/drawing/2014/main" id="{CA4D9581-CAC4-09A8-064D-BBA767D0C46A}"/>
                  </a:ext>
                </a:extLst>
              </p:cNvPr>
              <p:cNvSpPr/>
              <p:nvPr/>
            </p:nvSpPr>
            <p:spPr>
              <a:xfrm>
                <a:off x="787319" y="10334622"/>
                <a:ext cx="536541" cy="432511"/>
              </a:xfrm>
              <a:custGeom>
                <a:avLst/>
                <a:gdLst>
                  <a:gd name="connsiteX0" fmla="*/ 501731 w 536541"/>
                  <a:gd name="connsiteY0" fmla="*/ 3 h 432511"/>
                  <a:gd name="connsiteX1" fmla="*/ 508081 w 536541"/>
                  <a:gd name="connsiteY1" fmla="*/ 82553 h 432511"/>
                  <a:gd name="connsiteX2" fmla="*/ 530306 w 536541"/>
                  <a:gd name="connsiteY2" fmla="*/ 111128 h 432511"/>
                  <a:gd name="connsiteX3" fmla="*/ 396956 w 536541"/>
                  <a:gd name="connsiteY3" fmla="*/ 203203 h 432511"/>
                  <a:gd name="connsiteX4" fmla="*/ 450931 w 536541"/>
                  <a:gd name="connsiteY4" fmla="*/ 177803 h 432511"/>
                  <a:gd name="connsiteX5" fmla="*/ 295356 w 536541"/>
                  <a:gd name="connsiteY5" fmla="*/ 266703 h 432511"/>
                  <a:gd name="connsiteX6" fmla="*/ 136606 w 536541"/>
                  <a:gd name="connsiteY6" fmla="*/ 333378 h 432511"/>
                  <a:gd name="connsiteX7" fmla="*/ 108031 w 536541"/>
                  <a:gd name="connsiteY7" fmla="*/ 320678 h 432511"/>
                  <a:gd name="connsiteX8" fmla="*/ 69931 w 536541"/>
                  <a:gd name="connsiteY8" fmla="*/ 276228 h 432511"/>
                  <a:gd name="connsiteX9" fmla="*/ 81 w 536541"/>
                  <a:gd name="connsiteY9" fmla="*/ 168278 h 432511"/>
                  <a:gd name="connsiteX10" fmla="*/ 57231 w 536541"/>
                  <a:gd name="connsiteY10" fmla="*/ 241303 h 432511"/>
                  <a:gd name="connsiteX11" fmla="*/ 117556 w 536541"/>
                  <a:gd name="connsiteY11" fmla="*/ 339728 h 432511"/>
                  <a:gd name="connsiteX12" fmla="*/ 130256 w 536541"/>
                  <a:gd name="connsiteY12" fmla="*/ 425453 h 432511"/>
                  <a:gd name="connsiteX13" fmla="*/ 127081 w 536541"/>
                  <a:gd name="connsiteY13" fmla="*/ 425453 h 432511"/>
                  <a:gd name="connsiteX14" fmla="*/ 292181 w 536541"/>
                  <a:gd name="connsiteY14" fmla="*/ 431803 h 432511"/>
                  <a:gd name="connsiteX15" fmla="*/ 330281 w 536541"/>
                  <a:gd name="connsiteY15" fmla="*/ 406403 h 432511"/>
                  <a:gd name="connsiteX16" fmla="*/ 209631 w 536541"/>
                  <a:gd name="connsiteY16" fmla="*/ 428628 h 432511"/>
                  <a:gd name="connsiteX17" fmla="*/ 139781 w 536541"/>
                  <a:gd name="connsiteY17" fmla="*/ 374653 h 432511"/>
                  <a:gd name="connsiteX18" fmla="*/ 152481 w 536541"/>
                  <a:gd name="connsiteY18" fmla="*/ 317503 h 432511"/>
                  <a:gd name="connsiteX19" fmla="*/ 346156 w 536541"/>
                  <a:gd name="connsiteY19" fmla="*/ 257178 h 432511"/>
                  <a:gd name="connsiteX20" fmla="*/ 200106 w 536541"/>
                  <a:gd name="connsiteY20" fmla="*/ 307978 h 432511"/>
                  <a:gd name="connsiteX21" fmla="*/ 511256 w 536541"/>
                  <a:gd name="connsiteY21" fmla="*/ 155578 h 432511"/>
                  <a:gd name="connsiteX22" fmla="*/ 517606 w 536541"/>
                  <a:gd name="connsiteY22" fmla="*/ 120653 h 432511"/>
                  <a:gd name="connsiteX23" fmla="*/ 511256 w 536541"/>
                  <a:gd name="connsiteY23" fmla="*/ 114303 h 432511"/>
                  <a:gd name="connsiteX24" fmla="*/ 523956 w 536541"/>
                  <a:gd name="connsiteY24" fmla="*/ 120653 h 432511"/>
                  <a:gd name="connsiteX25" fmla="*/ 501731 w 536541"/>
                  <a:gd name="connsiteY25" fmla="*/ 79378 h 432511"/>
                  <a:gd name="connsiteX26" fmla="*/ 501731 w 536541"/>
                  <a:gd name="connsiteY26" fmla="*/ 3 h 432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536541" h="432511">
                    <a:moveTo>
                      <a:pt x="501731" y="3"/>
                    </a:moveTo>
                    <a:cubicBezTo>
                      <a:pt x="502789" y="532"/>
                      <a:pt x="503318" y="64032"/>
                      <a:pt x="508081" y="82553"/>
                    </a:cubicBezTo>
                    <a:cubicBezTo>
                      <a:pt x="512844" y="101074"/>
                      <a:pt x="548827" y="91020"/>
                      <a:pt x="530306" y="111128"/>
                    </a:cubicBezTo>
                    <a:cubicBezTo>
                      <a:pt x="511785" y="131236"/>
                      <a:pt x="410185" y="192091"/>
                      <a:pt x="396956" y="203203"/>
                    </a:cubicBezTo>
                    <a:cubicBezTo>
                      <a:pt x="383727" y="214315"/>
                      <a:pt x="467864" y="167220"/>
                      <a:pt x="450931" y="177803"/>
                    </a:cubicBezTo>
                    <a:cubicBezTo>
                      <a:pt x="433998" y="188386"/>
                      <a:pt x="347743" y="240774"/>
                      <a:pt x="295356" y="266703"/>
                    </a:cubicBezTo>
                    <a:cubicBezTo>
                      <a:pt x="242969" y="292632"/>
                      <a:pt x="136606" y="333378"/>
                      <a:pt x="136606" y="333378"/>
                    </a:cubicBezTo>
                    <a:cubicBezTo>
                      <a:pt x="105385" y="342374"/>
                      <a:pt x="119143" y="330203"/>
                      <a:pt x="108031" y="320678"/>
                    </a:cubicBezTo>
                    <a:cubicBezTo>
                      <a:pt x="96918" y="311153"/>
                      <a:pt x="87923" y="301628"/>
                      <a:pt x="69931" y="276228"/>
                    </a:cubicBezTo>
                    <a:cubicBezTo>
                      <a:pt x="51939" y="250828"/>
                      <a:pt x="2198" y="174099"/>
                      <a:pt x="81" y="168278"/>
                    </a:cubicBezTo>
                    <a:cubicBezTo>
                      <a:pt x="-2036" y="162457"/>
                      <a:pt x="37652" y="212728"/>
                      <a:pt x="57231" y="241303"/>
                    </a:cubicBezTo>
                    <a:cubicBezTo>
                      <a:pt x="76810" y="269878"/>
                      <a:pt x="105385" y="309036"/>
                      <a:pt x="117556" y="339728"/>
                    </a:cubicBezTo>
                    <a:cubicBezTo>
                      <a:pt x="129727" y="370420"/>
                      <a:pt x="130256" y="425453"/>
                      <a:pt x="130256" y="425453"/>
                    </a:cubicBezTo>
                    <a:cubicBezTo>
                      <a:pt x="131843" y="439740"/>
                      <a:pt x="127081" y="425453"/>
                      <a:pt x="127081" y="425453"/>
                    </a:cubicBezTo>
                    <a:cubicBezTo>
                      <a:pt x="154068" y="426511"/>
                      <a:pt x="258314" y="434978"/>
                      <a:pt x="292181" y="431803"/>
                    </a:cubicBezTo>
                    <a:cubicBezTo>
                      <a:pt x="326048" y="428628"/>
                      <a:pt x="344039" y="406932"/>
                      <a:pt x="330281" y="406403"/>
                    </a:cubicBezTo>
                    <a:cubicBezTo>
                      <a:pt x="316523" y="405874"/>
                      <a:pt x="241381" y="433920"/>
                      <a:pt x="209631" y="428628"/>
                    </a:cubicBezTo>
                    <a:cubicBezTo>
                      <a:pt x="177881" y="423336"/>
                      <a:pt x="149306" y="393174"/>
                      <a:pt x="139781" y="374653"/>
                    </a:cubicBezTo>
                    <a:cubicBezTo>
                      <a:pt x="130256" y="356132"/>
                      <a:pt x="118085" y="337082"/>
                      <a:pt x="152481" y="317503"/>
                    </a:cubicBezTo>
                    <a:cubicBezTo>
                      <a:pt x="186877" y="297924"/>
                      <a:pt x="338218" y="258766"/>
                      <a:pt x="346156" y="257178"/>
                    </a:cubicBezTo>
                    <a:cubicBezTo>
                      <a:pt x="354094" y="255590"/>
                      <a:pt x="172589" y="324911"/>
                      <a:pt x="200106" y="307978"/>
                    </a:cubicBezTo>
                    <a:cubicBezTo>
                      <a:pt x="227623" y="291045"/>
                      <a:pt x="458340" y="186799"/>
                      <a:pt x="511256" y="155578"/>
                    </a:cubicBezTo>
                    <a:cubicBezTo>
                      <a:pt x="564172" y="124357"/>
                      <a:pt x="517606" y="120653"/>
                      <a:pt x="517606" y="120653"/>
                    </a:cubicBezTo>
                    <a:lnTo>
                      <a:pt x="511256" y="114303"/>
                    </a:lnTo>
                    <a:cubicBezTo>
                      <a:pt x="512314" y="114303"/>
                      <a:pt x="525544" y="126474"/>
                      <a:pt x="523956" y="120653"/>
                    </a:cubicBezTo>
                    <a:cubicBezTo>
                      <a:pt x="522369" y="114832"/>
                      <a:pt x="503848" y="95253"/>
                      <a:pt x="501731" y="79378"/>
                    </a:cubicBezTo>
                    <a:cubicBezTo>
                      <a:pt x="499614" y="63503"/>
                      <a:pt x="500673" y="-526"/>
                      <a:pt x="50173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6" name="フリーフォーム 905">
                <a:extLst>
                  <a:ext uri="{FF2B5EF4-FFF2-40B4-BE49-F238E27FC236}">
                    <a16:creationId xmlns:a16="http://schemas.microsoft.com/office/drawing/2014/main" id="{29A74E30-60FD-7809-1F3C-F2EB3327CC2E}"/>
                  </a:ext>
                </a:extLst>
              </p:cNvPr>
              <p:cNvSpPr/>
              <p:nvPr/>
            </p:nvSpPr>
            <p:spPr>
              <a:xfrm>
                <a:off x="1811388" y="10299266"/>
                <a:ext cx="388905" cy="433245"/>
              </a:xfrm>
              <a:custGeom>
                <a:avLst/>
                <a:gdLst>
                  <a:gd name="connsiteX0" fmla="*/ 1537 w 388905"/>
                  <a:gd name="connsiteY0" fmla="*/ 60759 h 433245"/>
                  <a:gd name="connsiteX1" fmla="*/ 93612 w 388905"/>
                  <a:gd name="connsiteY1" fmla="*/ 44884 h 433245"/>
                  <a:gd name="connsiteX2" fmla="*/ 179337 w 388905"/>
                  <a:gd name="connsiteY2" fmla="*/ 13134 h 433245"/>
                  <a:gd name="connsiteX3" fmla="*/ 160287 w 388905"/>
                  <a:gd name="connsiteY3" fmla="*/ 6784 h 433245"/>
                  <a:gd name="connsiteX4" fmla="*/ 220612 w 388905"/>
                  <a:gd name="connsiteY4" fmla="*/ 35359 h 433245"/>
                  <a:gd name="connsiteX5" fmla="*/ 255537 w 388905"/>
                  <a:gd name="connsiteY5" fmla="*/ 70284 h 433245"/>
                  <a:gd name="connsiteX6" fmla="*/ 258712 w 388905"/>
                  <a:gd name="connsiteY6" fmla="*/ 60759 h 433245"/>
                  <a:gd name="connsiteX7" fmla="*/ 341262 w 388905"/>
                  <a:gd name="connsiteY7" fmla="*/ 248084 h 433245"/>
                  <a:gd name="connsiteX8" fmla="*/ 328562 w 388905"/>
                  <a:gd name="connsiteY8" fmla="*/ 235384 h 433245"/>
                  <a:gd name="connsiteX9" fmla="*/ 360312 w 388905"/>
                  <a:gd name="connsiteY9" fmla="*/ 381434 h 433245"/>
                  <a:gd name="connsiteX10" fmla="*/ 388887 w 388905"/>
                  <a:gd name="connsiteY10" fmla="*/ 432234 h 433245"/>
                  <a:gd name="connsiteX11" fmla="*/ 363487 w 388905"/>
                  <a:gd name="connsiteY11" fmla="*/ 343334 h 433245"/>
                  <a:gd name="connsiteX12" fmla="*/ 296812 w 388905"/>
                  <a:gd name="connsiteY12" fmla="*/ 171884 h 433245"/>
                  <a:gd name="connsiteX13" fmla="*/ 217437 w 388905"/>
                  <a:gd name="connsiteY13" fmla="*/ 38534 h 433245"/>
                  <a:gd name="connsiteX14" fmla="*/ 233312 w 388905"/>
                  <a:gd name="connsiteY14" fmla="*/ 57584 h 433245"/>
                  <a:gd name="connsiteX15" fmla="*/ 207912 w 388905"/>
                  <a:gd name="connsiteY15" fmla="*/ 3609 h 433245"/>
                  <a:gd name="connsiteX16" fmla="*/ 150762 w 388905"/>
                  <a:gd name="connsiteY16" fmla="*/ 32184 h 433245"/>
                  <a:gd name="connsiteX17" fmla="*/ 172987 w 388905"/>
                  <a:gd name="connsiteY17" fmla="*/ 434 h 433245"/>
                  <a:gd name="connsiteX18" fmla="*/ 1537 w 388905"/>
                  <a:gd name="connsiteY18" fmla="*/ 60759 h 433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88905" h="433245">
                    <a:moveTo>
                      <a:pt x="1537" y="60759"/>
                    </a:moveTo>
                    <a:cubicBezTo>
                      <a:pt x="-11692" y="68167"/>
                      <a:pt x="63979" y="52821"/>
                      <a:pt x="93612" y="44884"/>
                    </a:cubicBezTo>
                    <a:cubicBezTo>
                      <a:pt x="123245" y="36947"/>
                      <a:pt x="168225" y="19484"/>
                      <a:pt x="179337" y="13134"/>
                    </a:cubicBezTo>
                    <a:cubicBezTo>
                      <a:pt x="190449" y="6784"/>
                      <a:pt x="153408" y="3080"/>
                      <a:pt x="160287" y="6784"/>
                    </a:cubicBezTo>
                    <a:cubicBezTo>
                      <a:pt x="167166" y="10488"/>
                      <a:pt x="204737" y="24776"/>
                      <a:pt x="220612" y="35359"/>
                    </a:cubicBezTo>
                    <a:cubicBezTo>
                      <a:pt x="236487" y="45942"/>
                      <a:pt x="255537" y="70284"/>
                      <a:pt x="255537" y="70284"/>
                    </a:cubicBezTo>
                    <a:cubicBezTo>
                      <a:pt x="261887" y="74517"/>
                      <a:pt x="244424" y="31126"/>
                      <a:pt x="258712" y="60759"/>
                    </a:cubicBezTo>
                    <a:cubicBezTo>
                      <a:pt x="273000" y="90392"/>
                      <a:pt x="329620" y="218980"/>
                      <a:pt x="341262" y="248084"/>
                    </a:cubicBezTo>
                    <a:cubicBezTo>
                      <a:pt x="352904" y="277188"/>
                      <a:pt x="325387" y="213159"/>
                      <a:pt x="328562" y="235384"/>
                    </a:cubicBezTo>
                    <a:cubicBezTo>
                      <a:pt x="331737" y="257609"/>
                      <a:pt x="350258" y="348626"/>
                      <a:pt x="360312" y="381434"/>
                    </a:cubicBezTo>
                    <a:cubicBezTo>
                      <a:pt x="370366" y="414242"/>
                      <a:pt x="388358" y="438584"/>
                      <a:pt x="388887" y="432234"/>
                    </a:cubicBezTo>
                    <a:cubicBezTo>
                      <a:pt x="389416" y="425884"/>
                      <a:pt x="378833" y="386726"/>
                      <a:pt x="363487" y="343334"/>
                    </a:cubicBezTo>
                    <a:cubicBezTo>
                      <a:pt x="348141" y="299942"/>
                      <a:pt x="321154" y="222684"/>
                      <a:pt x="296812" y="171884"/>
                    </a:cubicBezTo>
                    <a:cubicBezTo>
                      <a:pt x="272470" y="121084"/>
                      <a:pt x="228020" y="57584"/>
                      <a:pt x="217437" y="38534"/>
                    </a:cubicBezTo>
                    <a:cubicBezTo>
                      <a:pt x="206854" y="19484"/>
                      <a:pt x="234900" y="63405"/>
                      <a:pt x="233312" y="57584"/>
                    </a:cubicBezTo>
                    <a:cubicBezTo>
                      <a:pt x="231725" y="51763"/>
                      <a:pt x="221670" y="7842"/>
                      <a:pt x="207912" y="3609"/>
                    </a:cubicBezTo>
                    <a:cubicBezTo>
                      <a:pt x="194154" y="-624"/>
                      <a:pt x="156583" y="32713"/>
                      <a:pt x="150762" y="32184"/>
                    </a:cubicBezTo>
                    <a:cubicBezTo>
                      <a:pt x="144941" y="31655"/>
                      <a:pt x="195212" y="-4329"/>
                      <a:pt x="172987" y="434"/>
                    </a:cubicBezTo>
                    <a:cubicBezTo>
                      <a:pt x="150762" y="5196"/>
                      <a:pt x="14766" y="53351"/>
                      <a:pt x="1537" y="607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7" name="フリーフォーム 906">
                <a:extLst>
                  <a:ext uri="{FF2B5EF4-FFF2-40B4-BE49-F238E27FC236}">
                    <a16:creationId xmlns:a16="http://schemas.microsoft.com/office/drawing/2014/main" id="{CF95CBEE-526C-9ED1-5579-AAA0854A8807}"/>
                  </a:ext>
                </a:extLst>
              </p:cNvPr>
              <p:cNvSpPr/>
              <p:nvPr/>
            </p:nvSpPr>
            <p:spPr>
              <a:xfrm>
                <a:off x="1787276" y="10331297"/>
                <a:ext cx="279663" cy="397226"/>
              </a:xfrm>
              <a:custGeom>
                <a:avLst/>
                <a:gdLst>
                  <a:gd name="connsiteX0" fmla="*/ 249 w 279663"/>
                  <a:gd name="connsiteY0" fmla="*/ 3328 h 397226"/>
                  <a:gd name="connsiteX1" fmla="*/ 70099 w 279663"/>
                  <a:gd name="connsiteY1" fmla="*/ 66828 h 397226"/>
                  <a:gd name="connsiteX2" fmla="*/ 47874 w 279663"/>
                  <a:gd name="connsiteY2" fmla="*/ 120803 h 397226"/>
                  <a:gd name="connsiteX3" fmla="*/ 79624 w 279663"/>
                  <a:gd name="connsiteY3" fmla="*/ 104928 h 397226"/>
                  <a:gd name="connsiteX4" fmla="*/ 22474 w 279663"/>
                  <a:gd name="connsiteY4" fmla="*/ 187478 h 397226"/>
                  <a:gd name="connsiteX5" fmla="*/ 51049 w 279663"/>
                  <a:gd name="connsiteY5" fmla="*/ 184303 h 397226"/>
                  <a:gd name="connsiteX6" fmla="*/ 35174 w 279663"/>
                  <a:gd name="connsiteY6" fmla="*/ 219228 h 397226"/>
                  <a:gd name="connsiteX7" fmla="*/ 73274 w 279663"/>
                  <a:gd name="connsiteY7" fmla="*/ 257328 h 397226"/>
                  <a:gd name="connsiteX8" fmla="*/ 54224 w 279663"/>
                  <a:gd name="connsiteY8" fmla="*/ 235103 h 397226"/>
                  <a:gd name="connsiteX9" fmla="*/ 184399 w 279663"/>
                  <a:gd name="connsiteY9" fmla="*/ 343053 h 397226"/>
                  <a:gd name="connsiteX10" fmla="*/ 228849 w 279663"/>
                  <a:gd name="connsiteY10" fmla="*/ 397028 h 397226"/>
                  <a:gd name="connsiteX11" fmla="*/ 178049 w 279663"/>
                  <a:gd name="connsiteY11" fmla="*/ 358928 h 397226"/>
                  <a:gd name="connsiteX12" fmla="*/ 79624 w 279663"/>
                  <a:gd name="connsiteY12" fmla="*/ 298603 h 397226"/>
                  <a:gd name="connsiteX13" fmla="*/ 31999 w 279663"/>
                  <a:gd name="connsiteY13" fmla="*/ 244628 h 397226"/>
                  <a:gd name="connsiteX14" fmla="*/ 79624 w 279663"/>
                  <a:gd name="connsiteY14" fmla="*/ 282728 h 397226"/>
                  <a:gd name="connsiteX15" fmla="*/ 6599 w 279663"/>
                  <a:gd name="connsiteY15" fmla="*/ 212878 h 397226"/>
                  <a:gd name="connsiteX16" fmla="*/ 41524 w 279663"/>
                  <a:gd name="connsiteY16" fmla="*/ 158903 h 397226"/>
                  <a:gd name="connsiteX17" fmla="*/ 47874 w 279663"/>
                  <a:gd name="connsiteY17" fmla="*/ 149378 h 397226"/>
                  <a:gd name="connsiteX18" fmla="*/ 79624 w 279663"/>
                  <a:gd name="connsiteY18" fmla="*/ 85878 h 397226"/>
                  <a:gd name="connsiteX19" fmla="*/ 143124 w 279663"/>
                  <a:gd name="connsiteY19" fmla="*/ 66828 h 397226"/>
                  <a:gd name="connsiteX20" fmla="*/ 92324 w 279663"/>
                  <a:gd name="connsiteY20" fmla="*/ 66828 h 397226"/>
                  <a:gd name="connsiteX21" fmla="*/ 193924 w 279663"/>
                  <a:gd name="connsiteY21" fmla="*/ 57303 h 397226"/>
                  <a:gd name="connsiteX22" fmla="*/ 279649 w 279663"/>
                  <a:gd name="connsiteY22" fmla="*/ 153 h 397226"/>
                  <a:gd name="connsiteX23" fmla="*/ 187574 w 279663"/>
                  <a:gd name="connsiteY23" fmla="*/ 41428 h 397226"/>
                  <a:gd name="connsiteX24" fmla="*/ 98674 w 279663"/>
                  <a:gd name="connsiteY24" fmla="*/ 70003 h 397226"/>
                  <a:gd name="connsiteX25" fmla="*/ 47874 w 279663"/>
                  <a:gd name="connsiteY25" fmla="*/ 28728 h 397226"/>
                  <a:gd name="connsiteX26" fmla="*/ 249 w 279663"/>
                  <a:gd name="connsiteY26" fmla="*/ 3328 h 39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79663" h="397226">
                    <a:moveTo>
                      <a:pt x="249" y="3328"/>
                    </a:moveTo>
                    <a:cubicBezTo>
                      <a:pt x="3953" y="9678"/>
                      <a:pt x="62161" y="47249"/>
                      <a:pt x="70099" y="66828"/>
                    </a:cubicBezTo>
                    <a:cubicBezTo>
                      <a:pt x="78037" y="86407"/>
                      <a:pt x="46287" y="114453"/>
                      <a:pt x="47874" y="120803"/>
                    </a:cubicBezTo>
                    <a:cubicBezTo>
                      <a:pt x="49462" y="127153"/>
                      <a:pt x="83857" y="93816"/>
                      <a:pt x="79624" y="104928"/>
                    </a:cubicBezTo>
                    <a:cubicBezTo>
                      <a:pt x="75391" y="116041"/>
                      <a:pt x="27236" y="174249"/>
                      <a:pt x="22474" y="187478"/>
                    </a:cubicBezTo>
                    <a:cubicBezTo>
                      <a:pt x="17712" y="200707"/>
                      <a:pt x="48932" y="179011"/>
                      <a:pt x="51049" y="184303"/>
                    </a:cubicBezTo>
                    <a:cubicBezTo>
                      <a:pt x="53166" y="189595"/>
                      <a:pt x="31470" y="207057"/>
                      <a:pt x="35174" y="219228"/>
                    </a:cubicBezTo>
                    <a:cubicBezTo>
                      <a:pt x="38878" y="231399"/>
                      <a:pt x="70099" y="254682"/>
                      <a:pt x="73274" y="257328"/>
                    </a:cubicBezTo>
                    <a:cubicBezTo>
                      <a:pt x="76449" y="259974"/>
                      <a:pt x="35703" y="220816"/>
                      <a:pt x="54224" y="235103"/>
                    </a:cubicBezTo>
                    <a:cubicBezTo>
                      <a:pt x="72745" y="249390"/>
                      <a:pt x="155295" y="316066"/>
                      <a:pt x="184399" y="343053"/>
                    </a:cubicBezTo>
                    <a:cubicBezTo>
                      <a:pt x="213503" y="370041"/>
                      <a:pt x="229907" y="394382"/>
                      <a:pt x="228849" y="397028"/>
                    </a:cubicBezTo>
                    <a:cubicBezTo>
                      <a:pt x="227791" y="399674"/>
                      <a:pt x="202920" y="375332"/>
                      <a:pt x="178049" y="358928"/>
                    </a:cubicBezTo>
                    <a:cubicBezTo>
                      <a:pt x="153178" y="342524"/>
                      <a:pt x="103966" y="317653"/>
                      <a:pt x="79624" y="298603"/>
                    </a:cubicBezTo>
                    <a:cubicBezTo>
                      <a:pt x="55282" y="279553"/>
                      <a:pt x="31999" y="247274"/>
                      <a:pt x="31999" y="244628"/>
                    </a:cubicBezTo>
                    <a:cubicBezTo>
                      <a:pt x="31999" y="241982"/>
                      <a:pt x="83857" y="288020"/>
                      <a:pt x="79624" y="282728"/>
                    </a:cubicBezTo>
                    <a:cubicBezTo>
                      <a:pt x="75391" y="277436"/>
                      <a:pt x="12949" y="233515"/>
                      <a:pt x="6599" y="212878"/>
                    </a:cubicBezTo>
                    <a:cubicBezTo>
                      <a:pt x="249" y="192241"/>
                      <a:pt x="34645" y="169486"/>
                      <a:pt x="41524" y="158903"/>
                    </a:cubicBezTo>
                    <a:cubicBezTo>
                      <a:pt x="48403" y="148320"/>
                      <a:pt x="41524" y="161549"/>
                      <a:pt x="47874" y="149378"/>
                    </a:cubicBezTo>
                    <a:cubicBezTo>
                      <a:pt x="54224" y="137207"/>
                      <a:pt x="63749" y="99636"/>
                      <a:pt x="79624" y="85878"/>
                    </a:cubicBezTo>
                    <a:cubicBezTo>
                      <a:pt x="95499" y="72120"/>
                      <a:pt x="141007" y="70003"/>
                      <a:pt x="143124" y="66828"/>
                    </a:cubicBezTo>
                    <a:cubicBezTo>
                      <a:pt x="145241" y="63653"/>
                      <a:pt x="83857" y="68415"/>
                      <a:pt x="92324" y="66828"/>
                    </a:cubicBezTo>
                    <a:cubicBezTo>
                      <a:pt x="100791" y="65241"/>
                      <a:pt x="162703" y="68415"/>
                      <a:pt x="193924" y="57303"/>
                    </a:cubicBezTo>
                    <a:cubicBezTo>
                      <a:pt x="225145" y="46191"/>
                      <a:pt x="280707" y="2799"/>
                      <a:pt x="279649" y="153"/>
                    </a:cubicBezTo>
                    <a:cubicBezTo>
                      <a:pt x="278591" y="-2493"/>
                      <a:pt x="217736" y="29786"/>
                      <a:pt x="187574" y="41428"/>
                    </a:cubicBezTo>
                    <a:cubicBezTo>
                      <a:pt x="157412" y="53070"/>
                      <a:pt x="121957" y="72120"/>
                      <a:pt x="98674" y="70003"/>
                    </a:cubicBezTo>
                    <a:cubicBezTo>
                      <a:pt x="75391" y="67886"/>
                      <a:pt x="60574" y="38782"/>
                      <a:pt x="47874" y="28728"/>
                    </a:cubicBezTo>
                    <a:cubicBezTo>
                      <a:pt x="35174" y="18674"/>
                      <a:pt x="-3455" y="-3022"/>
                      <a:pt x="249" y="3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フリーフォーム 907">
                <a:extLst>
                  <a:ext uri="{FF2B5EF4-FFF2-40B4-BE49-F238E27FC236}">
                    <a16:creationId xmlns:a16="http://schemas.microsoft.com/office/drawing/2014/main" id="{E40E464E-0E1B-3A04-311A-10E3586E9B22}"/>
                  </a:ext>
                </a:extLst>
              </p:cNvPr>
              <p:cNvSpPr/>
              <p:nvPr/>
            </p:nvSpPr>
            <p:spPr>
              <a:xfrm>
                <a:off x="1997058" y="10312293"/>
                <a:ext cx="179386" cy="499286"/>
              </a:xfrm>
              <a:custGeom>
                <a:avLst/>
                <a:gdLst>
                  <a:gd name="connsiteX0" fmla="*/ 17 w 179386"/>
                  <a:gd name="connsiteY0" fmla="*/ 107 h 499286"/>
                  <a:gd name="connsiteX1" fmla="*/ 15892 w 179386"/>
                  <a:gd name="connsiteY1" fmla="*/ 136632 h 499286"/>
                  <a:gd name="connsiteX2" fmla="*/ 22242 w 179386"/>
                  <a:gd name="connsiteY2" fmla="*/ 114407 h 499286"/>
                  <a:gd name="connsiteX3" fmla="*/ 60342 w 179386"/>
                  <a:gd name="connsiteY3" fmla="*/ 311257 h 499286"/>
                  <a:gd name="connsiteX4" fmla="*/ 73042 w 179386"/>
                  <a:gd name="connsiteY4" fmla="*/ 412857 h 499286"/>
                  <a:gd name="connsiteX5" fmla="*/ 63517 w 179386"/>
                  <a:gd name="connsiteY5" fmla="*/ 489057 h 499286"/>
                  <a:gd name="connsiteX6" fmla="*/ 79392 w 179386"/>
                  <a:gd name="connsiteY6" fmla="*/ 450957 h 499286"/>
                  <a:gd name="connsiteX7" fmla="*/ 53992 w 179386"/>
                  <a:gd name="connsiteY7" fmla="*/ 498582 h 499286"/>
                  <a:gd name="connsiteX8" fmla="*/ 171467 w 179386"/>
                  <a:gd name="connsiteY8" fmla="*/ 406507 h 499286"/>
                  <a:gd name="connsiteX9" fmla="*/ 168292 w 179386"/>
                  <a:gd name="connsiteY9" fmla="*/ 343007 h 499286"/>
                  <a:gd name="connsiteX10" fmla="*/ 165117 w 179386"/>
                  <a:gd name="connsiteY10" fmla="*/ 428732 h 499286"/>
                  <a:gd name="connsiteX11" fmla="*/ 85742 w 179386"/>
                  <a:gd name="connsiteY11" fmla="*/ 460482 h 499286"/>
                  <a:gd name="connsiteX12" fmla="*/ 79392 w 179386"/>
                  <a:gd name="connsiteY12" fmla="*/ 377932 h 499286"/>
                  <a:gd name="connsiteX13" fmla="*/ 6367 w 179386"/>
                  <a:gd name="connsiteY13" fmla="*/ 127107 h 499286"/>
                  <a:gd name="connsiteX14" fmla="*/ 12717 w 179386"/>
                  <a:gd name="connsiteY14" fmla="*/ 162032 h 499286"/>
                  <a:gd name="connsiteX15" fmla="*/ 17 w 179386"/>
                  <a:gd name="connsiteY15" fmla="*/ 107 h 499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79386" h="499286">
                    <a:moveTo>
                      <a:pt x="17" y="107"/>
                    </a:moveTo>
                    <a:cubicBezTo>
                      <a:pt x="546" y="-4126"/>
                      <a:pt x="12188" y="117582"/>
                      <a:pt x="15892" y="136632"/>
                    </a:cubicBezTo>
                    <a:cubicBezTo>
                      <a:pt x="19596" y="155682"/>
                      <a:pt x="14834" y="85303"/>
                      <a:pt x="22242" y="114407"/>
                    </a:cubicBezTo>
                    <a:cubicBezTo>
                      <a:pt x="29650" y="143511"/>
                      <a:pt x="51875" y="261515"/>
                      <a:pt x="60342" y="311257"/>
                    </a:cubicBezTo>
                    <a:cubicBezTo>
                      <a:pt x="68809" y="360999"/>
                      <a:pt x="72513" y="383224"/>
                      <a:pt x="73042" y="412857"/>
                    </a:cubicBezTo>
                    <a:cubicBezTo>
                      <a:pt x="73571" y="442490"/>
                      <a:pt x="62459" y="482707"/>
                      <a:pt x="63517" y="489057"/>
                    </a:cubicBezTo>
                    <a:cubicBezTo>
                      <a:pt x="64575" y="495407"/>
                      <a:pt x="80979" y="449370"/>
                      <a:pt x="79392" y="450957"/>
                    </a:cubicBezTo>
                    <a:cubicBezTo>
                      <a:pt x="77805" y="452544"/>
                      <a:pt x="38646" y="505990"/>
                      <a:pt x="53992" y="498582"/>
                    </a:cubicBezTo>
                    <a:cubicBezTo>
                      <a:pt x="69338" y="491174"/>
                      <a:pt x="152417" y="432436"/>
                      <a:pt x="171467" y="406507"/>
                    </a:cubicBezTo>
                    <a:cubicBezTo>
                      <a:pt x="190517" y="380578"/>
                      <a:pt x="169350" y="339303"/>
                      <a:pt x="168292" y="343007"/>
                    </a:cubicBezTo>
                    <a:cubicBezTo>
                      <a:pt x="167234" y="346711"/>
                      <a:pt x="178875" y="409153"/>
                      <a:pt x="165117" y="428732"/>
                    </a:cubicBezTo>
                    <a:cubicBezTo>
                      <a:pt x="151359" y="448311"/>
                      <a:pt x="100030" y="468949"/>
                      <a:pt x="85742" y="460482"/>
                    </a:cubicBezTo>
                    <a:cubicBezTo>
                      <a:pt x="71454" y="452015"/>
                      <a:pt x="92621" y="433494"/>
                      <a:pt x="79392" y="377932"/>
                    </a:cubicBezTo>
                    <a:cubicBezTo>
                      <a:pt x="66163" y="322370"/>
                      <a:pt x="17480" y="163090"/>
                      <a:pt x="6367" y="127107"/>
                    </a:cubicBezTo>
                    <a:cubicBezTo>
                      <a:pt x="-4746" y="91124"/>
                      <a:pt x="14304" y="183728"/>
                      <a:pt x="12717" y="162032"/>
                    </a:cubicBezTo>
                    <a:cubicBezTo>
                      <a:pt x="11130" y="140336"/>
                      <a:pt x="-512" y="4340"/>
                      <a:pt x="17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9" name="フリーフォーム 908">
                <a:extLst>
                  <a:ext uri="{FF2B5EF4-FFF2-40B4-BE49-F238E27FC236}">
                    <a16:creationId xmlns:a16="http://schemas.microsoft.com/office/drawing/2014/main" id="{CA894C7E-439D-42D0-630C-44DCD985CD0D}"/>
                  </a:ext>
                </a:extLst>
              </p:cNvPr>
              <p:cNvSpPr/>
              <p:nvPr/>
            </p:nvSpPr>
            <p:spPr>
              <a:xfrm>
                <a:off x="1730181" y="10331448"/>
                <a:ext cx="121084" cy="212892"/>
              </a:xfrm>
              <a:custGeom>
                <a:avLst/>
                <a:gdLst>
                  <a:gd name="connsiteX0" fmla="*/ 120844 w 121084"/>
                  <a:gd name="connsiteY0" fmla="*/ 2 h 212892"/>
                  <a:gd name="connsiteX1" fmla="*/ 79569 w 121084"/>
                  <a:gd name="connsiteY1" fmla="*/ 98427 h 212892"/>
                  <a:gd name="connsiteX2" fmla="*/ 28769 w 121084"/>
                  <a:gd name="connsiteY2" fmla="*/ 168277 h 212892"/>
                  <a:gd name="connsiteX3" fmla="*/ 63694 w 121084"/>
                  <a:gd name="connsiteY3" fmla="*/ 133352 h 212892"/>
                  <a:gd name="connsiteX4" fmla="*/ 194 w 121084"/>
                  <a:gd name="connsiteY4" fmla="*/ 212727 h 212892"/>
                  <a:gd name="connsiteX5" fmla="*/ 44644 w 121084"/>
                  <a:gd name="connsiteY5" fmla="*/ 152402 h 212892"/>
                  <a:gd name="connsiteX6" fmla="*/ 66869 w 121084"/>
                  <a:gd name="connsiteY6" fmla="*/ 92077 h 212892"/>
                  <a:gd name="connsiteX7" fmla="*/ 41469 w 121084"/>
                  <a:gd name="connsiteY7" fmla="*/ 133352 h 212892"/>
                  <a:gd name="connsiteX8" fmla="*/ 60519 w 121084"/>
                  <a:gd name="connsiteY8" fmla="*/ 95252 h 212892"/>
                  <a:gd name="connsiteX9" fmla="*/ 120844 w 121084"/>
                  <a:gd name="connsiteY9" fmla="*/ 2 h 212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1084" h="212892">
                    <a:moveTo>
                      <a:pt x="120844" y="2"/>
                    </a:moveTo>
                    <a:cubicBezTo>
                      <a:pt x="124019" y="531"/>
                      <a:pt x="94915" y="70381"/>
                      <a:pt x="79569" y="98427"/>
                    </a:cubicBezTo>
                    <a:cubicBezTo>
                      <a:pt x="64223" y="126473"/>
                      <a:pt x="31415" y="162456"/>
                      <a:pt x="28769" y="168277"/>
                    </a:cubicBezTo>
                    <a:cubicBezTo>
                      <a:pt x="26123" y="174098"/>
                      <a:pt x="68456" y="125944"/>
                      <a:pt x="63694" y="133352"/>
                    </a:cubicBezTo>
                    <a:cubicBezTo>
                      <a:pt x="58931" y="140760"/>
                      <a:pt x="3369" y="209552"/>
                      <a:pt x="194" y="212727"/>
                    </a:cubicBezTo>
                    <a:cubicBezTo>
                      <a:pt x="-2981" y="215902"/>
                      <a:pt x="33532" y="172510"/>
                      <a:pt x="44644" y="152402"/>
                    </a:cubicBezTo>
                    <a:cubicBezTo>
                      <a:pt x="55756" y="132294"/>
                      <a:pt x="67398" y="95252"/>
                      <a:pt x="66869" y="92077"/>
                    </a:cubicBezTo>
                    <a:cubicBezTo>
                      <a:pt x="66340" y="88902"/>
                      <a:pt x="42527" y="132823"/>
                      <a:pt x="41469" y="133352"/>
                    </a:cubicBezTo>
                    <a:cubicBezTo>
                      <a:pt x="40411" y="133881"/>
                      <a:pt x="50994" y="111127"/>
                      <a:pt x="60519" y="95252"/>
                    </a:cubicBezTo>
                    <a:cubicBezTo>
                      <a:pt x="70044" y="79377"/>
                      <a:pt x="117669" y="-527"/>
                      <a:pt x="12084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0" name="フリーフォーム 909">
                <a:extLst>
                  <a:ext uri="{FF2B5EF4-FFF2-40B4-BE49-F238E27FC236}">
                    <a16:creationId xmlns:a16="http://schemas.microsoft.com/office/drawing/2014/main" id="{5C84C495-CADD-B5E8-EDEE-1766122F5C3B}"/>
                  </a:ext>
                </a:extLst>
              </p:cNvPr>
              <p:cNvSpPr/>
              <p:nvPr/>
            </p:nvSpPr>
            <p:spPr>
              <a:xfrm>
                <a:off x="1695117" y="10515355"/>
                <a:ext cx="302913" cy="305296"/>
              </a:xfrm>
              <a:custGeom>
                <a:avLst/>
                <a:gdLst>
                  <a:gd name="connsiteX0" fmla="*/ 333 w 302913"/>
                  <a:gd name="connsiteY0" fmla="*/ 245 h 305296"/>
                  <a:gd name="connsiteX1" fmla="*/ 95583 w 302913"/>
                  <a:gd name="connsiteY1" fmla="*/ 89145 h 305296"/>
                  <a:gd name="connsiteX2" fmla="*/ 92408 w 302913"/>
                  <a:gd name="connsiteY2" fmla="*/ 73270 h 305296"/>
                  <a:gd name="connsiteX3" fmla="*/ 247983 w 302913"/>
                  <a:gd name="connsiteY3" fmla="*/ 181220 h 305296"/>
                  <a:gd name="connsiteX4" fmla="*/ 301958 w 302913"/>
                  <a:gd name="connsiteY4" fmla="*/ 200270 h 305296"/>
                  <a:gd name="connsiteX5" fmla="*/ 279733 w 302913"/>
                  <a:gd name="connsiteY5" fmla="*/ 232020 h 305296"/>
                  <a:gd name="connsiteX6" fmla="*/ 244808 w 302913"/>
                  <a:gd name="connsiteY6" fmla="*/ 305045 h 305296"/>
                  <a:gd name="connsiteX7" fmla="*/ 257508 w 302913"/>
                  <a:gd name="connsiteY7" fmla="*/ 254245 h 305296"/>
                  <a:gd name="connsiteX8" fmla="*/ 267033 w 302913"/>
                  <a:gd name="connsiteY8" fmla="*/ 206620 h 305296"/>
                  <a:gd name="connsiteX9" fmla="*/ 263858 w 302913"/>
                  <a:gd name="connsiteY9" fmla="*/ 257420 h 305296"/>
                  <a:gd name="connsiteX10" fmla="*/ 292433 w 302913"/>
                  <a:gd name="connsiteY10" fmla="*/ 222495 h 305296"/>
                  <a:gd name="connsiteX11" fmla="*/ 244808 w 302913"/>
                  <a:gd name="connsiteY11" fmla="*/ 174870 h 305296"/>
                  <a:gd name="connsiteX12" fmla="*/ 120983 w 302913"/>
                  <a:gd name="connsiteY12" fmla="*/ 117720 h 305296"/>
                  <a:gd name="connsiteX13" fmla="*/ 133683 w 302913"/>
                  <a:gd name="connsiteY13" fmla="*/ 120895 h 305296"/>
                  <a:gd name="connsiteX14" fmla="*/ 333 w 302913"/>
                  <a:gd name="connsiteY14" fmla="*/ 245 h 3052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2913" h="305296">
                    <a:moveTo>
                      <a:pt x="333" y="245"/>
                    </a:moveTo>
                    <a:cubicBezTo>
                      <a:pt x="-6017" y="-5047"/>
                      <a:pt x="80237" y="76974"/>
                      <a:pt x="95583" y="89145"/>
                    </a:cubicBezTo>
                    <a:cubicBezTo>
                      <a:pt x="110929" y="101316"/>
                      <a:pt x="67008" y="57924"/>
                      <a:pt x="92408" y="73270"/>
                    </a:cubicBezTo>
                    <a:cubicBezTo>
                      <a:pt x="117808" y="88616"/>
                      <a:pt x="213058" y="160053"/>
                      <a:pt x="247983" y="181220"/>
                    </a:cubicBezTo>
                    <a:cubicBezTo>
                      <a:pt x="282908" y="202387"/>
                      <a:pt x="296666" y="191803"/>
                      <a:pt x="301958" y="200270"/>
                    </a:cubicBezTo>
                    <a:cubicBezTo>
                      <a:pt x="307250" y="208737"/>
                      <a:pt x="289258" y="214558"/>
                      <a:pt x="279733" y="232020"/>
                    </a:cubicBezTo>
                    <a:cubicBezTo>
                      <a:pt x="270208" y="249483"/>
                      <a:pt x="248512" y="301341"/>
                      <a:pt x="244808" y="305045"/>
                    </a:cubicBezTo>
                    <a:cubicBezTo>
                      <a:pt x="241104" y="308749"/>
                      <a:pt x="253804" y="270649"/>
                      <a:pt x="257508" y="254245"/>
                    </a:cubicBezTo>
                    <a:cubicBezTo>
                      <a:pt x="261212" y="237841"/>
                      <a:pt x="265975" y="206091"/>
                      <a:pt x="267033" y="206620"/>
                    </a:cubicBezTo>
                    <a:cubicBezTo>
                      <a:pt x="268091" y="207149"/>
                      <a:pt x="259625" y="254774"/>
                      <a:pt x="263858" y="257420"/>
                    </a:cubicBezTo>
                    <a:cubicBezTo>
                      <a:pt x="268091" y="260066"/>
                      <a:pt x="295608" y="236253"/>
                      <a:pt x="292433" y="222495"/>
                    </a:cubicBezTo>
                    <a:cubicBezTo>
                      <a:pt x="289258" y="208737"/>
                      <a:pt x="273383" y="192332"/>
                      <a:pt x="244808" y="174870"/>
                    </a:cubicBezTo>
                    <a:cubicBezTo>
                      <a:pt x="216233" y="157408"/>
                      <a:pt x="120983" y="117720"/>
                      <a:pt x="120983" y="117720"/>
                    </a:cubicBezTo>
                    <a:cubicBezTo>
                      <a:pt x="102462" y="108724"/>
                      <a:pt x="151675" y="138887"/>
                      <a:pt x="133683" y="120895"/>
                    </a:cubicBezTo>
                    <a:cubicBezTo>
                      <a:pt x="115691" y="102903"/>
                      <a:pt x="6683" y="5537"/>
                      <a:pt x="333" y="2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1" name="フリーフォーム 910">
                <a:extLst>
                  <a:ext uri="{FF2B5EF4-FFF2-40B4-BE49-F238E27FC236}">
                    <a16:creationId xmlns:a16="http://schemas.microsoft.com/office/drawing/2014/main" id="{C0DAF73A-9157-6D53-6222-2068594422F8}"/>
                  </a:ext>
                </a:extLst>
              </p:cNvPr>
              <p:cNvSpPr/>
              <p:nvPr/>
            </p:nvSpPr>
            <p:spPr>
              <a:xfrm>
                <a:off x="1720586" y="10509248"/>
                <a:ext cx="245383" cy="235478"/>
              </a:xfrm>
              <a:custGeom>
                <a:avLst/>
                <a:gdLst>
                  <a:gd name="connsiteX0" fmla="*/ 264 w 245383"/>
                  <a:gd name="connsiteY0" fmla="*/ 2 h 235478"/>
                  <a:gd name="connsiteX1" fmla="*/ 25664 w 245383"/>
                  <a:gd name="connsiteY1" fmla="*/ 114302 h 235478"/>
                  <a:gd name="connsiteX2" fmla="*/ 12964 w 245383"/>
                  <a:gd name="connsiteY2" fmla="*/ 92077 h 235478"/>
                  <a:gd name="connsiteX3" fmla="*/ 149489 w 245383"/>
                  <a:gd name="connsiteY3" fmla="*/ 177802 h 235478"/>
                  <a:gd name="connsiteX4" fmla="*/ 127264 w 245383"/>
                  <a:gd name="connsiteY4" fmla="*/ 161927 h 235478"/>
                  <a:gd name="connsiteX5" fmla="*/ 244739 w 245383"/>
                  <a:gd name="connsiteY5" fmla="*/ 234952 h 235478"/>
                  <a:gd name="connsiteX6" fmla="*/ 168539 w 245383"/>
                  <a:gd name="connsiteY6" fmla="*/ 190502 h 235478"/>
                  <a:gd name="connsiteX7" fmla="*/ 44714 w 245383"/>
                  <a:gd name="connsiteY7" fmla="*/ 111127 h 235478"/>
                  <a:gd name="connsiteX8" fmla="*/ 264 w 245383"/>
                  <a:gd name="connsiteY8" fmla="*/ 2 h 2354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5383" h="235478">
                    <a:moveTo>
                      <a:pt x="264" y="2"/>
                    </a:moveTo>
                    <a:cubicBezTo>
                      <a:pt x="-2911" y="531"/>
                      <a:pt x="23547" y="98956"/>
                      <a:pt x="25664" y="114302"/>
                    </a:cubicBezTo>
                    <a:cubicBezTo>
                      <a:pt x="27781" y="129648"/>
                      <a:pt x="-7674" y="81494"/>
                      <a:pt x="12964" y="92077"/>
                    </a:cubicBezTo>
                    <a:cubicBezTo>
                      <a:pt x="33602" y="102660"/>
                      <a:pt x="130439" y="166160"/>
                      <a:pt x="149489" y="177802"/>
                    </a:cubicBezTo>
                    <a:cubicBezTo>
                      <a:pt x="168539" y="189444"/>
                      <a:pt x="111389" y="152402"/>
                      <a:pt x="127264" y="161927"/>
                    </a:cubicBezTo>
                    <a:cubicBezTo>
                      <a:pt x="143139" y="171452"/>
                      <a:pt x="237860" y="230190"/>
                      <a:pt x="244739" y="234952"/>
                    </a:cubicBezTo>
                    <a:cubicBezTo>
                      <a:pt x="251618" y="239714"/>
                      <a:pt x="201877" y="211140"/>
                      <a:pt x="168539" y="190502"/>
                    </a:cubicBezTo>
                    <a:cubicBezTo>
                      <a:pt x="135202" y="169865"/>
                      <a:pt x="71172" y="136527"/>
                      <a:pt x="44714" y="111127"/>
                    </a:cubicBezTo>
                    <a:cubicBezTo>
                      <a:pt x="18256" y="85727"/>
                      <a:pt x="3439" y="-527"/>
                      <a:pt x="26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2" name="フリーフォーム 911">
                <a:extLst>
                  <a:ext uri="{FF2B5EF4-FFF2-40B4-BE49-F238E27FC236}">
                    <a16:creationId xmlns:a16="http://schemas.microsoft.com/office/drawing/2014/main" id="{6B26D54B-481A-9A77-1D8B-88078E89204A}"/>
                  </a:ext>
                </a:extLst>
              </p:cNvPr>
              <p:cNvSpPr/>
              <p:nvPr/>
            </p:nvSpPr>
            <p:spPr>
              <a:xfrm>
                <a:off x="1517560" y="10452099"/>
                <a:ext cx="282830" cy="308045"/>
              </a:xfrm>
              <a:custGeom>
                <a:avLst/>
                <a:gdLst>
                  <a:gd name="connsiteX0" fmla="*/ 282665 w 282830"/>
                  <a:gd name="connsiteY0" fmla="*/ 1 h 308045"/>
                  <a:gd name="connsiteX1" fmla="*/ 184240 w 282830"/>
                  <a:gd name="connsiteY1" fmla="*/ 149226 h 308045"/>
                  <a:gd name="connsiteX2" fmla="*/ 136615 w 282830"/>
                  <a:gd name="connsiteY2" fmla="*/ 215901 h 308045"/>
                  <a:gd name="connsiteX3" fmla="*/ 76290 w 282830"/>
                  <a:gd name="connsiteY3" fmla="*/ 282576 h 308045"/>
                  <a:gd name="connsiteX4" fmla="*/ 90 w 282830"/>
                  <a:gd name="connsiteY4" fmla="*/ 307976 h 308045"/>
                  <a:gd name="connsiteX5" fmla="*/ 92165 w 282830"/>
                  <a:gd name="connsiteY5" fmla="*/ 276226 h 308045"/>
                  <a:gd name="connsiteX6" fmla="*/ 162015 w 282830"/>
                  <a:gd name="connsiteY6" fmla="*/ 152401 h 308045"/>
                  <a:gd name="connsiteX7" fmla="*/ 149315 w 282830"/>
                  <a:gd name="connsiteY7" fmla="*/ 165101 h 308045"/>
                  <a:gd name="connsiteX8" fmla="*/ 193765 w 282830"/>
                  <a:gd name="connsiteY8" fmla="*/ 95251 h 308045"/>
                  <a:gd name="connsiteX9" fmla="*/ 158840 w 282830"/>
                  <a:gd name="connsiteY9" fmla="*/ 146051 h 308045"/>
                  <a:gd name="connsiteX10" fmla="*/ 282665 w 282830"/>
                  <a:gd name="connsiteY10" fmla="*/ 1 h 308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82830" h="308045">
                    <a:moveTo>
                      <a:pt x="282665" y="1"/>
                    </a:moveTo>
                    <a:cubicBezTo>
                      <a:pt x="286898" y="530"/>
                      <a:pt x="208582" y="113243"/>
                      <a:pt x="184240" y="149226"/>
                    </a:cubicBezTo>
                    <a:cubicBezTo>
                      <a:pt x="159898" y="185209"/>
                      <a:pt x="154607" y="193676"/>
                      <a:pt x="136615" y="215901"/>
                    </a:cubicBezTo>
                    <a:cubicBezTo>
                      <a:pt x="118623" y="238126"/>
                      <a:pt x="99044" y="267230"/>
                      <a:pt x="76290" y="282576"/>
                    </a:cubicBezTo>
                    <a:cubicBezTo>
                      <a:pt x="53536" y="297922"/>
                      <a:pt x="-2556" y="309034"/>
                      <a:pt x="90" y="307976"/>
                    </a:cubicBezTo>
                    <a:cubicBezTo>
                      <a:pt x="2736" y="306918"/>
                      <a:pt x="65178" y="302155"/>
                      <a:pt x="92165" y="276226"/>
                    </a:cubicBezTo>
                    <a:cubicBezTo>
                      <a:pt x="119152" y="250297"/>
                      <a:pt x="152490" y="170922"/>
                      <a:pt x="162015" y="152401"/>
                    </a:cubicBezTo>
                    <a:cubicBezTo>
                      <a:pt x="171540" y="133880"/>
                      <a:pt x="144023" y="174626"/>
                      <a:pt x="149315" y="165101"/>
                    </a:cubicBezTo>
                    <a:cubicBezTo>
                      <a:pt x="154607" y="155576"/>
                      <a:pt x="192178" y="98426"/>
                      <a:pt x="193765" y="95251"/>
                    </a:cubicBezTo>
                    <a:cubicBezTo>
                      <a:pt x="195352" y="92076"/>
                      <a:pt x="144024" y="157693"/>
                      <a:pt x="158840" y="146051"/>
                    </a:cubicBezTo>
                    <a:cubicBezTo>
                      <a:pt x="173656" y="134409"/>
                      <a:pt x="278432" y="-528"/>
                      <a:pt x="28266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3" name="フリーフォーム 912">
                <a:extLst>
                  <a:ext uri="{FF2B5EF4-FFF2-40B4-BE49-F238E27FC236}">
                    <a16:creationId xmlns:a16="http://schemas.microsoft.com/office/drawing/2014/main" id="{F49C6A83-A65F-DF8D-AE12-EC650D768FFC}"/>
                  </a:ext>
                </a:extLst>
              </p:cNvPr>
              <p:cNvSpPr/>
              <p:nvPr/>
            </p:nvSpPr>
            <p:spPr>
              <a:xfrm>
                <a:off x="539744" y="10423281"/>
                <a:ext cx="226212" cy="76613"/>
              </a:xfrm>
              <a:custGeom>
                <a:avLst/>
                <a:gdLst>
                  <a:gd name="connsiteX0" fmla="*/ 6 w 226212"/>
                  <a:gd name="connsiteY0" fmla="*/ 76444 h 76613"/>
                  <a:gd name="connsiteX1" fmla="*/ 174631 w 226212"/>
                  <a:gd name="connsiteY1" fmla="*/ 28819 h 76613"/>
                  <a:gd name="connsiteX2" fmla="*/ 225431 w 226212"/>
                  <a:gd name="connsiteY2" fmla="*/ 244 h 76613"/>
                  <a:gd name="connsiteX3" fmla="*/ 155581 w 226212"/>
                  <a:gd name="connsiteY3" fmla="*/ 16119 h 76613"/>
                  <a:gd name="connsiteX4" fmla="*/ 225431 w 226212"/>
                  <a:gd name="connsiteY4" fmla="*/ 35169 h 76613"/>
                  <a:gd name="connsiteX5" fmla="*/ 180981 w 226212"/>
                  <a:gd name="connsiteY5" fmla="*/ 44694 h 76613"/>
                  <a:gd name="connsiteX6" fmla="*/ 6 w 226212"/>
                  <a:gd name="connsiteY6" fmla="*/ 76444 h 76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6212" h="76613">
                    <a:moveTo>
                      <a:pt x="6" y="76444"/>
                    </a:moveTo>
                    <a:cubicBezTo>
                      <a:pt x="-1052" y="73798"/>
                      <a:pt x="137060" y="41519"/>
                      <a:pt x="174631" y="28819"/>
                    </a:cubicBezTo>
                    <a:cubicBezTo>
                      <a:pt x="212202" y="16119"/>
                      <a:pt x="228606" y="2361"/>
                      <a:pt x="225431" y="244"/>
                    </a:cubicBezTo>
                    <a:cubicBezTo>
                      <a:pt x="222256" y="-1873"/>
                      <a:pt x="155581" y="10298"/>
                      <a:pt x="155581" y="16119"/>
                    </a:cubicBezTo>
                    <a:cubicBezTo>
                      <a:pt x="155581" y="21940"/>
                      <a:pt x="221198" y="30407"/>
                      <a:pt x="225431" y="35169"/>
                    </a:cubicBezTo>
                    <a:cubicBezTo>
                      <a:pt x="229664" y="39931"/>
                      <a:pt x="216964" y="39402"/>
                      <a:pt x="180981" y="44694"/>
                    </a:cubicBezTo>
                    <a:cubicBezTo>
                      <a:pt x="144998" y="49986"/>
                      <a:pt x="1064" y="79090"/>
                      <a:pt x="6" y="764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4" name="フリーフォーム 913">
                <a:extLst>
                  <a:ext uri="{FF2B5EF4-FFF2-40B4-BE49-F238E27FC236}">
                    <a16:creationId xmlns:a16="http://schemas.microsoft.com/office/drawing/2014/main" id="{964F184D-4744-3B5C-0F3F-3E711CBAA29D}"/>
                  </a:ext>
                </a:extLst>
              </p:cNvPr>
              <p:cNvSpPr/>
              <p:nvPr/>
            </p:nvSpPr>
            <p:spPr>
              <a:xfrm>
                <a:off x="275824" y="10423487"/>
                <a:ext cx="562388" cy="165470"/>
              </a:xfrm>
              <a:custGeom>
                <a:avLst/>
                <a:gdLst>
                  <a:gd name="connsiteX0" fmla="*/ 562376 w 562388"/>
                  <a:gd name="connsiteY0" fmla="*/ 38 h 165470"/>
                  <a:gd name="connsiteX1" fmla="*/ 336951 w 562388"/>
                  <a:gd name="connsiteY1" fmla="*/ 73063 h 165470"/>
                  <a:gd name="connsiteX2" fmla="*/ 86126 w 562388"/>
                  <a:gd name="connsiteY2" fmla="*/ 152438 h 165470"/>
                  <a:gd name="connsiteX3" fmla="*/ 9926 w 562388"/>
                  <a:gd name="connsiteY3" fmla="*/ 158788 h 165470"/>
                  <a:gd name="connsiteX4" fmla="*/ 282976 w 562388"/>
                  <a:gd name="connsiteY4" fmla="*/ 85763 h 165470"/>
                  <a:gd name="connsiteX5" fmla="*/ 165501 w 562388"/>
                  <a:gd name="connsiteY5" fmla="*/ 95288 h 165470"/>
                  <a:gd name="connsiteX6" fmla="*/ 346476 w 562388"/>
                  <a:gd name="connsiteY6" fmla="*/ 63538 h 165470"/>
                  <a:gd name="connsiteX7" fmla="*/ 562376 w 562388"/>
                  <a:gd name="connsiteY7" fmla="*/ 38 h 165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62388" h="165470">
                    <a:moveTo>
                      <a:pt x="562376" y="38"/>
                    </a:moveTo>
                    <a:cubicBezTo>
                      <a:pt x="560789" y="1625"/>
                      <a:pt x="336951" y="73063"/>
                      <a:pt x="336951" y="73063"/>
                    </a:cubicBezTo>
                    <a:cubicBezTo>
                      <a:pt x="257576" y="98463"/>
                      <a:pt x="140630" y="138151"/>
                      <a:pt x="86126" y="152438"/>
                    </a:cubicBezTo>
                    <a:cubicBezTo>
                      <a:pt x="31622" y="166725"/>
                      <a:pt x="-22882" y="169901"/>
                      <a:pt x="9926" y="158788"/>
                    </a:cubicBezTo>
                    <a:cubicBezTo>
                      <a:pt x="42734" y="147676"/>
                      <a:pt x="257047" y="96346"/>
                      <a:pt x="282976" y="85763"/>
                    </a:cubicBezTo>
                    <a:cubicBezTo>
                      <a:pt x="308905" y="75180"/>
                      <a:pt x="154918" y="98992"/>
                      <a:pt x="165501" y="95288"/>
                    </a:cubicBezTo>
                    <a:cubicBezTo>
                      <a:pt x="176084" y="91584"/>
                      <a:pt x="282447" y="80471"/>
                      <a:pt x="346476" y="63538"/>
                    </a:cubicBezTo>
                    <a:cubicBezTo>
                      <a:pt x="410505" y="46605"/>
                      <a:pt x="563963" y="-1549"/>
                      <a:pt x="562376" y="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5" name="フリーフォーム 914">
                <a:extLst>
                  <a:ext uri="{FF2B5EF4-FFF2-40B4-BE49-F238E27FC236}">
                    <a16:creationId xmlns:a16="http://schemas.microsoft.com/office/drawing/2014/main" id="{F0CAB8A5-7B56-B5AC-5CBB-01CBC07BEE78}"/>
                  </a:ext>
                </a:extLst>
              </p:cNvPr>
              <p:cNvSpPr/>
              <p:nvPr/>
            </p:nvSpPr>
            <p:spPr>
              <a:xfrm>
                <a:off x="1194263" y="10489938"/>
                <a:ext cx="351978" cy="224372"/>
              </a:xfrm>
              <a:custGeom>
                <a:avLst/>
                <a:gdLst>
                  <a:gd name="connsiteX0" fmla="*/ 244012 w 351978"/>
                  <a:gd name="connsiteY0" fmla="*/ 262 h 224372"/>
                  <a:gd name="connsiteX1" fmla="*/ 82087 w 351978"/>
                  <a:gd name="connsiteY1" fmla="*/ 139962 h 224372"/>
                  <a:gd name="connsiteX2" fmla="*/ 28112 w 351978"/>
                  <a:gd name="connsiteY2" fmla="*/ 212987 h 224372"/>
                  <a:gd name="connsiteX3" fmla="*/ 66212 w 351978"/>
                  <a:gd name="connsiteY3" fmla="*/ 200287 h 224372"/>
                  <a:gd name="connsiteX4" fmla="*/ 2712 w 351978"/>
                  <a:gd name="connsiteY4" fmla="*/ 216162 h 224372"/>
                  <a:gd name="connsiteX5" fmla="*/ 174162 w 351978"/>
                  <a:gd name="connsiteY5" fmla="*/ 203462 h 224372"/>
                  <a:gd name="connsiteX6" fmla="*/ 351962 w 351978"/>
                  <a:gd name="connsiteY6" fmla="*/ 203462 h 224372"/>
                  <a:gd name="connsiteX7" fmla="*/ 183687 w 351978"/>
                  <a:gd name="connsiteY7" fmla="*/ 222512 h 224372"/>
                  <a:gd name="connsiteX8" fmla="*/ 15412 w 351978"/>
                  <a:gd name="connsiteY8" fmla="*/ 219337 h 224372"/>
                  <a:gd name="connsiteX9" fmla="*/ 59862 w 351978"/>
                  <a:gd name="connsiteY9" fmla="*/ 184412 h 224372"/>
                  <a:gd name="connsiteX10" fmla="*/ 53512 w 351978"/>
                  <a:gd name="connsiteY10" fmla="*/ 178062 h 224372"/>
                  <a:gd name="connsiteX11" fmla="*/ 244012 w 351978"/>
                  <a:gd name="connsiteY11" fmla="*/ 262 h 224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1978" h="224372">
                    <a:moveTo>
                      <a:pt x="244012" y="262"/>
                    </a:moveTo>
                    <a:cubicBezTo>
                      <a:pt x="248774" y="-6088"/>
                      <a:pt x="118070" y="104508"/>
                      <a:pt x="82087" y="139962"/>
                    </a:cubicBezTo>
                    <a:cubicBezTo>
                      <a:pt x="46104" y="175416"/>
                      <a:pt x="30758" y="202933"/>
                      <a:pt x="28112" y="212987"/>
                    </a:cubicBezTo>
                    <a:cubicBezTo>
                      <a:pt x="25466" y="223041"/>
                      <a:pt x="70445" y="199758"/>
                      <a:pt x="66212" y="200287"/>
                    </a:cubicBezTo>
                    <a:cubicBezTo>
                      <a:pt x="61979" y="200816"/>
                      <a:pt x="-15280" y="215633"/>
                      <a:pt x="2712" y="216162"/>
                    </a:cubicBezTo>
                    <a:cubicBezTo>
                      <a:pt x="20704" y="216691"/>
                      <a:pt x="115954" y="205579"/>
                      <a:pt x="174162" y="203462"/>
                    </a:cubicBezTo>
                    <a:cubicBezTo>
                      <a:pt x="232370" y="201345"/>
                      <a:pt x="350375" y="200287"/>
                      <a:pt x="351962" y="203462"/>
                    </a:cubicBezTo>
                    <a:cubicBezTo>
                      <a:pt x="353549" y="206637"/>
                      <a:pt x="239779" y="219866"/>
                      <a:pt x="183687" y="222512"/>
                    </a:cubicBezTo>
                    <a:cubicBezTo>
                      <a:pt x="127595" y="225158"/>
                      <a:pt x="36049" y="225687"/>
                      <a:pt x="15412" y="219337"/>
                    </a:cubicBezTo>
                    <a:cubicBezTo>
                      <a:pt x="-5225" y="212987"/>
                      <a:pt x="53512" y="191291"/>
                      <a:pt x="59862" y="184412"/>
                    </a:cubicBezTo>
                    <a:cubicBezTo>
                      <a:pt x="66212" y="177533"/>
                      <a:pt x="24937" y="205579"/>
                      <a:pt x="53512" y="178062"/>
                    </a:cubicBezTo>
                    <a:cubicBezTo>
                      <a:pt x="82087" y="150545"/>
                      <a:pt x="239250" y="6612"/>
                      <a:pt x="244012" y="2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6" name="フリーフォーム 915">
                <a:extLst>
                  <a:ext uri="{FF2B5EF4-FFF2-40B4-BE49-F238E27FC236}">
                    <a16:creationId xmlns:a16="http://schemas.microsoft.com/office/drawing/2014/main" id="{310196F9-A45E-A0F3-01CE-A33EBCF3692A}"/>
                  </a:ext>
                </a:extLst>
              </p:cNvPr>
              <p:cNvSpPr/>
              <p:nvPr/>
            </p:nvSpPr>
            <p:spPr>
              <a:xfrm>
                <a:off x="333374" y="10493361"/>
                <a:ext cx="568605" cy="288939"/>
              </a:xfrm>
              <a:custGeom>
                <a:avLst/>
                <a:gdLst>
                  <a:gd name="connsiteX0" fmla="*/ 1 w 568605"/>
                  <a:gd name="connsiteY0" fmla="*/ 92089 h 288939"/>
                  <a:gd name="connsiteX1" fmla="*/ 187326 w 568605"/>
                  <a:gd name="connsiteY1" fmla="*/ 130189 h 288939"/>
                  <a:gd name="connsiteX2" fmla="*/ 209551 w 568605"/>
                  <a:gd name="connsiteY2" fmla="*/ 114314 h 288939"/>
                  <a:gd name="connsiteX3" fmla="*/ 333376 w 568605"/>
                  <a:gd name="connsiteY3" fmla="*/ 92089 h 288939"/>
                  <a:gd name="connsiteX4" fmla="*/ 352426 w 568605"/>
                  <a:gd name="connsiteY4" fmla="*/ 88914 h 288939"/>
                  <a:gd name="connsiteX5" fmla="*/ 457201 w 568605"/>
                  <a:gd name="connsiteY5" fmla="*/ 69864 h 288939"/>
                  <a:gd name="connsiteX6" fmla="*/ 396876 w 568605"/>
                  <a:gd name="connsiteY6" fmla="*/ 14 h 288939"/>
                  <a:gd name="connsiteX7" fmla="*/ 454026 w 568605"/>
                  <a:gd name="connsiteY7" fmla="*/ 76214 h 288939"/>
                  <a:gd name="connsiteX8" fmla="*/ 520701 w 568605"/>
                  <a:gd name="connsiteY8" fmla="*/ 161939 h 288939"/>
                  <a:gd name="connsiteX9" fmla="*/ 552451 w 568605"/>
                  <a:gd name="connsiteY9" fmla="*/ 231789 h 288939"/>
                  <a:gd name="connsiteX10" fmla="*/ 568326 w 568605"/>
                  <a:gd name="connsiteY10" fmla="*/ 288939 h 288939"/>
                  <a:gd name="connsiteX11" fmla="*/ 552451 w 568605"/>
                  <a:gd name="connsiteY11" fmla="*/ 231789 h 288939"/>
                  <a:gd name="connsiteX12" fmla="*/ 450851 w 568605"/>
                  <a:gd name="connsiteY12" fmla="*/ 76214 h 288939"/>
                  <a:gd name="connsiteX13" fmla="*/ 298451 w 568605"/>
                  <a:gd name="connsiteY13" fmla="*/ 57164 h 288939"/>
                  <a:gd name="connsiteX14" fmla="*/ 387351 w 568605"/>
                  <a:gd name="connsiteY14" fmla="*/ 66689 h 288939"/>
                  <a:gd name="connsiteX15" fmla="*/ 212726 w 568605"/>
                  <a:gd name="connsiteY15" fmla="*/ 111139 h 288939"/>
                  <a:gd name="connsiteX16" fmla="*/ 190501 w 568605"/>
                  <a:gd name="connsiteY16" fmla="*/ 111139 h 288939"/>
                  <a:gd name="connsiteX17" fmla="*/ 1 w 568605"/>
                  <a:gd name="connsiteY17" fmla="*/ 92089 h 288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8605" h="288939">
                    <a:moveTo>
                      <a:pt x="1" y="92089"/>
                    </a:moveTo>
                    <a:cubicBezTo>
                      <a:pt x="-528" y="95264"/>
                      <a:pt x="152401" y="126485"/>
                      <a:pt x="187326" y="130189"/>
                    </a:cubicBezTo>
                    <a:cubicBezTo>
                      <a:pt x="222251" y="133893"/>
                      <a:pt x="185209" y="120664"/>
                      <a:pt x="209551" y="114314"/>
                    </a:cubicBezTo>
                    <a:cubicBezTo>
                      <a:pt x="233893" y="107964"/>
                      <a:pt x="309564" y="96322"/>
                      <a:pt x="333376" y="92089"/>
                    </a:cubicBezTo>
                    <a:cubicBezTo>
                      <a:pt x="357188" y="87856"/>
                      <a:pt x="352426" y="88914"/>
                      <a:pt x="352426" y="88914"/>
                    </a:cubicBezTo>
                    <a:cubicBezTo>
                      <a:pt x="373064" y="85210"/>
                      <a:pt x="449793" y="84681"/>
                      <a:pt x="457201" y="69864"/>
                    </a:cubicBezTo>
                    <a:cubicBezTo>
                      <a:pt x="464609" y="55047"/>
                      <a:pt x="397405" y="-1044"/>
                      <a:pt x="396876" y="14"/>
                    </a:cubicBezTo>
                    <a:cubicBezTo>
                      <a:pt x="396347" y="1072"/>
                      <a:pt x="433388" y="49226"/>
                      <a:pt x="454026" y="76214"/>
                    </a:cubicBezTo>
                    <a:cubicBezTo>
                      <a:pt x="474664" y="103202"/>
                      <a:pt x="504297" y="136010"/>
                      <a:pt x="520701" y="161939"/>
                    </a:cubicBezTo>
                    <a:cubicBezTo>
                      <a:pt x="537105" y="187868"/>
                      <a:pt x="544514" y="210622"/>
                      <a:pt x="552451" y="231789"/>
                    </a:cubicBezTo>
                    <a:cubicBezTo>
                      <a:pt x="560389" y="252956"/>
                      <a:pt x="568326" y="288939"/>
                      <a:pt x="568326" y="288939"/>
                    </a:cubicBezTo>
                    <a:cubicBezTo>
                      <a:pt x="568326" y="288939"/>
                      <a:pt x="572030" y="267243"/>
                      <a:pt x="552451" y="231789"/>
                    </a:cubicBezTo>
                    <a:cubicBezTo>
                      <a:pt x="532872" y="196335"/>
                      <a:pt x="493184" y="105318"/>
                      <a:pt x="450851" y="76214"/>
                    </a:cubicBezTo>
                    <a:cubicBezTo>
                      <a:pt x="408518" y="47110"/>
                      <a:pt x="309034" y="58751"/>
                      <a:pt x="298451" y="57164"/>
                    </a:cubicBezTo>
                    <a:cubicBezTo>
                      <a:pt x="287868" y="55576"/>
                      <a:pt x="401638" y="57693"/>
                      <a:pt x="387351" y="66689"/>
                    </a:cubicBezTo>
                    <a:cubicBezTo>
                      <a:pt x="373064" y="75685"/>
                      <a:pt x="245534" y="103731"/>
                      <a:pt x="212726" y="111139"/>
                    </a:cubicBezTo>
                    <a:cubicBezTo>
                      <a:pt x="179918" y="118547"/>
                      <a:pt x="221193" y="113785"/>
                      <a:pt x="190501" y="111139"/>
                    </a:cubicBezTo>
                    <a:cubicBezTo>
                      <a:pt x="159809" y="108493"/>
                      <a:pt x="530" y="88914"/>
                      <a:pt x="1" y="920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7" name="フリーフォーム 916">
                <a:extLst>
                  <a:ext uri="{FF2B5EF4-FFF2-40B4-BE49-F238E27FC236}">
                    <a16:creationId xmlns:a16="http://schemas.microsoft.com/office/drawing/2014/main" id="{0A986596-9A33-33C7-0FFC-3BEC3EBD5F07}"/>
                  </a:ext>
                </a:extLst>
              </p:cNvPr>
              <p:cNvSpPr/>
              <p:nvPr/>
            </p:nvSpPr>
            <p:spPr>
              <a:xfrm>
                <a:off x="104955" y="10534204"/>
                <a:ext cx="409899" cy="243341"/>
              </a:xfrm>
              <a:custGeom>
                <a:avLst/>
                <a:gdLst>
                  <a:gd name="connsiteX0" fmla="*/ 409395 w 409899"/>
                  <a:gd name="connsiteY0" fmla="*/ 446 h 243341"/>
                  <a:gd name="connsiteX1" fmla="*/ 136345 w 409899"/>
                  <a:gd name="connsiteY1" fmla="*/ 86171 h 243341"/>
                  <a:gd name="connsiteX2" fmla="*/ 37920 w 409899"/>
                  <a:gd name="connsiteY2" fmla="*/ 127446 h 243341"/>
                  <a:gd name="connsiteX3" fmla="*/ 63320 w 409899"/>
                  <a:gd name="connsiteY3" fmla="*/ 111571 h 243341"/>
                  <a:gd name="connsiteX4" fmla="*/ 6170 w 409899"/>
                  <a:gd name="connsiteY4" fmla="*/ 213171 h 243341"/>
                  <a:gd name="connsiteX5" fmla="*/ 2995 w 409899"/>
                  <a:gd name="connsiteY5" fmla="*/ 241746 h 243341"/>
                  <a:gd name="connsiteX6" fmla="*/ 18870 w 409899"/>
                  <a:gd name="connsiteY6" fmla="*/ 175071 h 243341"/>
                  <a:gd name="connsiteX7" fmla="*/ 18870 w 409899"/>
                  <a:gd name="connsiteY7" fmla="*/ 114746 h 243341"/>
                  <a:gd name="connsiteX8" fmla="*/ 18870 w 409899"/>
                  <a:gd name="connsiteY8" fmla="*/ 136971 h 243341"/>
                  <a:gd name="connsiteX9" fmla="*/ 168095 w 409899"/>
                  <a:gd name="connsiteY9" fmla="*/ 57596 h 243341"/>
                  <a:gd name="connsiteX10" fmla="*/ 136345 w 409899"/>
                  <a:gd name="connsiteY10" fmla="*/ 67121 h 243341"/>
                  <a:gd name="connsiteX11" fmla="*/ 276045 w 409899"/>
                  <a:gd name="connsiteY11" fmla="*/ 19496 h 243341"/>
                  <a:gd name="connsiteX12" fmla="*/ 206195 w 409899"/>
                  <a:gd name="connsiteY12" fmla="*/ 51246 h 243341"/>
                  <a:gd name="connsiteX13" fmla="*/ 409395 w 409899"/>
                  <a:gd name="connsiteY13" fmla="*/ 446 h 243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9899" h="243341">
                    <a:moveTo>
                      <a:pt x="409395" y="446"/>
                    </a:moveTo>
                    <a:cubicBezTo>
                      <a:pt x="397753" y="6267"/>
                      <a:pt x="198258" y="65004"/>
                      <a:pt x="136345" y="86171"/>
                    </a:cubicBezTo>
                    <a:cubicBezTo>
                      <a:pt x="74432" y="107338"/>
                      <a:pt x="50091" y="123213"/>
                      <a:pt x="37920" y="127446"/>
                    </a:cubicBezTo>
                    <a:cubicBezTo>
                      <a:pt x="25749" y="131679"/>
                      <a:pt x="68612" y="97284"/>
                      <a:pt x="63320" y="111571"/>
                    </a:cubicBezTo>
                    <a:cubicBezTo>
                      <a:pt x="58028" y="125858"/>
                      <a:pt x="16224" y="191475"/>
                      <a:pt x="6170" y="213171"/>
                    </a:cubicBezTo>
                    <a:cubicBezTo>
                      <a:pt x="-3884" y="234867"/>
                      <a:pt x="878" y="248096"/>
                      <a:pt x="2995" y="241746"/>
                    </a:cubicBezTo>
                    <a:cubicBezTo>
                      <a:pt x="5112" y="235396"/>
                      <a:pt x="16224" y="196238"/>
                      <a:pt x="18870" y="175071"/>
                    </a:cubicBezTo>
                    <a:cubicBezTo>
                      <a:pt x="21516" y="153904"/>
                      <a:pt x="18870" y="114746"/>
                      <a:pt x="18870" y="114746"/>
                    </a:cubicBezTo>
                    <a:cubicBezTo>
                      <a:pt x="18870" y="108396"/>
                      <a:pt x="-6001" y="146496"/>
                      <a:pt x="18870" y="136971"/>
                    </a:cubicBezTo>
                    <a:cubicBezTo>
                      <a:pt x="43741" y="127446"/>
                      <a:pt x="148516" y="69238"/>
                      <a:pt x="168095" y="57596"/>
                    </a:cubicBezTo>
                    <a:cubicBezTo>
                      <a:pt x="187674" y="45954"/>
                      <a:pt x="118353" y="73471"/>
                      <a:pt x="136345" y="67121"/>
                    </a:cubicBezTo>
                    <a:cubicBezTo>
                      <a:pt x="154337" y="60771"/>
                      <a:pt x="264403" y="22142"/>
                      <a:pt x="276045" y="19496"/>
                    </a:cubicBezTo>
                    <a:cubicBezTo>
                      <a:pt x="287687" y="16850"/>
                      <a:pt x="185028" y="54950"/>
                      <a:pt x="206195" y="51246"/>
                    </a:cubicBezTo>
                    <a:cubicBezTo>
                      <a:pt x="227362" y="47542"/>
                      <a:pt x="421037" y="-5375"/>
                      <a:pt x="409395" y="4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8" name="フリーフォーム 917">
                <a:extLst>
                  <a:ext uri="{FF2B5EF4-FFF2-40B4-BE49-F238E27FC236}">
                    <a16:creationId xmlns:a16="http://schemas.microsoft.com/office/drawing/2014/main" id="{2732682C-44BF-9503-347B-D1C172D937A8}"/>
                  </a:ext>
                </a:extLst>
              </p:cNvPr>
              <p:cNvSpPr/>
              <p:nvPr/>
            </p:nvSpPr>
            <p:spPr>
              <a:xfrm>
                <a:off x="91883" y="10619265"/>
                <a:ext cx="439920" cy="189783"/>
              </a:xfrm>
              <a:custGeom>
                <a:avLst/>
                <a:gdLst>
                  <a:gd name="connsiteX0" fmla="*/ 54167 w 439920"/>
                  <a:gd name="connsiteY0" fmla="*/ 23335 h 189783"/>
                  <a:gd name="connsiteX1" fmla="*/ 192 w 439920"/>
                  <a:gd name="connsiteY1" fmla="*/ 112235 h 189783"/>
                  <a:gd name="connsiteX2" fmla="*/ 35117 w 439920"/>
                  <a:gd name="connsiteY2" fmla="*/ 137635 h 189783"/>
                  <a:gd name="connsiteX3" fmla="*/ 6542 w 439920"/>
                  <a:gd name="connsiteY3" fmla="*/ 147160 h 189783"/>
                  <a:gd name="connsiteX4" fmla="*/ 117667 w 439920"/>
                  <a:gd name="connsiteY4" fmla="*/ 188435 h 189783"/>
                  <a:gd name="connsiteX5" fmla="*/ 177992 w 439920"/>
                  <a:gd name="connsiteY5" fmla="*/ 169385 h 189783"/>
                  <a:gd name="connsiteX6" fmla="*/ 314517 w 439920"/>
                  <a:gd name="connsiteY6" fmla="*/ 70960 h 189783"/>
                  <a:gd name="connsiteX7" fmla="*/ 317692 w 439920"/>
                  <a:gd name="connsiteY7" fmla="*/ 77310 h 189783"/>
                  <a:gd name="connsiteX8" fmla="*/ 438342 w 439920"/>
                  <a:gd name="connsiteY8" fmla="*/ 1110 h 189783"/>
                  <a:gd name="connsiteX9" fmla="*/ 219267 w 439920"/>
                  <a:gd name="connsiteY9" fmla="*/ 143985 h 189783"/>
                  <a:gd name="connsiteX10" fmla="*/ 136717 w 439920"/>
                  <a:gd name="connsiteY10" fmla="*/ 185260 h 189783"/>
                  <a:gd name="connsiteX11" fmla="*/ 63692 w 439920"/>
                  <a:gd name="connsiteY11" fmla="*/ 163035 h 189783"/>
                  <a:gd name="connsiteX12" fmla="*/ 19242 w 439920"/>
                  <a:gd name="connsiteY12" fmla="*/ 150335 h 189783"/>
                  <a:gd name="connsiteX13" fmla="*/ 6542 w 439920"/>
                  <a:gd name="connsiteY13" fmla="*/ 121760 h 189783"/>
                  <a:gd name="connsiteX14" fmla="*/ 54167 w 439920"/>
                  <a:gd name="connsiteY14" fmla="*/ 23335 h 189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39920" h="189783">
                    <a:moveTo>
                      <a:pt x="54167" y="23335"/>
                    </a:moveTo>
                    <a:cubicBezTo>
                      <a:pt x="53109" y="21747"/>
                      <a:pt x="3367" y="93185"/>
                      <a:pt x="192" y="112235"/>
                    </a:cubicBezTo>
                    <a:cubicBezTo>
                      <a:pt x="-2983" y="131285"/>
                      <a:pt x="34059" y="131814"/>
                      <a:pt x="35117" y="137635"/>
                    </a:cubicBezTo>
                    <a:cubicBezTo>
                      <a:pt x="36175" y="143456"/>
                      <a:pt x="-7216" y="138693"/>
                      <a:pt x="6542" y="147160"/>
                    </a:cubicBezTo>
                    <a:cubicBezTo>
                      <a:pt x="20300" y="155627"/>
                      <a:pt x="89092" y="184731"/>
                      <a:pt x="117667" y="188435"/>
                    </a:cubicBezTo>
                    <a:cubicBezTo>
                      <a:pt x="146242" y="192139"/>
                      <a:pt x="145184" y="188964"/>
                      <a:pt x="177992" y="169385"/>
                    </a:cubicBezTo>
                    <a:cubicBezTo>
                      <a:pt x="210800" y="149806"/>
                      <a:pt x="291234" y="86306"/>
                      <a:pt x="314517" y="70960"/>
                    </a:cubicBezTo>
                    <a:cubicBezTo>
                      <a:pt x="337800" y="55614"/>
                      <a:pt x="297055" y="88952"/>
                      <a:pt x="317692" y="77310"/>
                    </a:cubicBezTo>
                    <a:cubicBezTo>
                      <a:pt x="338329" y="65668"/>
                      <a:pt x="454746" y="-10002"/>
                      <a:pt x="438342" y="1110"/>
                    </a:cubicBezTo>
                    <a:cubicBezTo>
                      <a:pt x="421938" y="12222"/>
                      <a:pt x="269538" y="113293"/>
                      <a:pt x="219267" y="143985"/>
                    </a:cubicBezTo>
                    <a:cubicBezTo>
                      <a:pt x="168996" y="174677"/>
                      <a:pt x="162646" y="182085"/>
                      <a:pt x="136717" y="185260"/>
                    </a:cubicBezTo>
                    <a:cubicBezTo>
                      <a:pt x="110788" y="188435"/>
                      <a:pt x="83271" y="168856"/>
                      <a:pt x="63692" y="163035"/>
                    </a:cubicBezTo>
                    <a:cubicBezTo>
                      <a:pt x="44113" y="157214"/>
                      <a:pt x="28767" y="157214"/>
                      <a:pt x="19242" y="150335"/>
                    </a:cubicBezTo>
                    <a:cubicBezTo>
                      <a:pt x="9717" y="143456"/>
                      <a:pt x="721" y="140810"/>
                      <a:pt x="6542" y="121760"/>
                    </a:cubicBezTo>
                    <a:cubicBezTo>
                      <a:pt x="12363" y="102710"/>
                      <a:pt x="55225" y="24923"/>
                      <a:pt x="54167" y="233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9" name="フリーフォーム 918">
                <a:extLst>
                  <a:ext uri="{FF2B5EF4-FFF2-40B4-BE49-F238E27FC236}">
                    <a16:creationId xmlns:a16="http://schemas.microsoft.com/office/drawing/2014/main" id="{A161793A-8B8B-34C5-A234-B98390BF1474}"/>
                  </a:ext>
                </a:extLst>
              </p:cNvPr>
              <p:cNvSpPr/>
              <p:nvPr/>
            </p:nvSpPr>
            <p:spPr>
              <a:xfrm>
                <a:off x="171180" y="10674002"/>
                <a:ext cx="214339" cy="79800"/>
              </a:xfrm>
              <a:custGeom>
                <a:avLst/>
                <a:gdLst>
                  <a:gd name="connsiteX0" fmla="*/ 270 w 214339"/>
                  <a:gd name="connsiteY0" fmla="*/ 38448 h 79800"/>
                  <a:gd name="connsiteX1" fmla="*/ 66945 w 214339"/>
                  <a:gd name="connsiteY1" fmla="*/ 70198 h 79800"/>
                  <a:gd name="connsiteX2" fmla="*/ 212995 w 214339"/>
                  <a:gd name="connsiteY2" fmla="*/ 348 h 79800"/>
                  <a:gd name="connsiteX3" fmla="*/ 136795 w 214339"/>
                  <a:gd name="connsiteY3" fmla="*/ 44798 h 79800"/>
                  <a:gd name="connsiteX4" fmla="*/ 89170 w 214339"/>
                  <a:gd name="connsiteY4" fmla="*/ 79723 h 79800"/>
                  <a:gd name="connsiteX5" fmla="*/ 270 w 214339"/>
                  <a:gd name="connsiteY5" fmla="*/ 38448 h 7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339" h="79800">
                    <a:moveTo>
                      <a:pt x="270" y="38448"/>
                    </a:moveTo>
                    <a:cubicBezTo>
                      <a:pt x="-3434" y="36861"/>
                      <a:pt x="31491" y="76548"/>
                      <a:pt x="66945" y="70198"/>
                    </a:cubicBezTo>
                    <a:cubicBezTo>
                      <a:pt x="102399" y="63848"/>
                      <a:pt x="201353" y="4581"/>
                      <a:pt x="212995" y="348"/>
                    </a:cubicBezTo>
                    <a:cubicBezTo>
                      <a:pt x="224637" y="-3885"/>
                      <a:pt x="157433" y="31569"/>
                      <a:pt x="136795" y="44798"/>
                    </a:cubicBezTo>
                    <a:cubicBezTo>
                      <a:pt x="116157" y="58027"/>
                      <a:pt x="108749" y="77606"/>
                      <a:pt x="89170" y="79723"/>
                    </a:cubicBezTo>
                    <a:cubicBezTo>
                      <a:pt x="69591" y="81840"/>
                      <a:pt x="3974" y="40035"/>
                      <a:pt x="270" y="384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0" name="フリーフォーム 919">
                <a:extLst>
                  <a:ext uri="{FF2B5EF4-FFF2-40B4-BE49-F238E27FC236}">
                    <a16:creationId xmlns:a16="http://schemas.microsoft.com/office/drawing/2014/main" id="{43EA5D68-8AC5-B7BB-7393-3C9194037DAF}"/>
                  </a:ext>
                </a:extLst>
              </p:cNvPr>
              <p:cNvSpPr/>
              <p:nvPr/>
            </p:nvSpPr>
            <p:spPr>
              <a:xfrm>
                <a:off x="79356" y="10674303"/>
                <a:ext cx="909234" cy="303283"/>
              </a:xfrm>
              <a:custGeom>
                <a:avLst/>
                <a:gdLst>
                  <a:gd name="connsiteX0" fmla="*/ 50819 w 909234"/>
                  <a:gd name="connsiteY0" fmla="*/ 47 h 303283"/>
                  <a:gd name="connsiteX1" fmla="*/ 19 w 909234"/>
                  <a:gd name="connsiteY1" fmla="*/ 95297 h 303283"/>
                  <a:gd name="connsiteX2" fmla="*/ 44469 w 909234"/>
                  <a:gd name="connsiteY2" fmla="*/ 171497 h 303283"/>
                  <a:gd name="connsiteX3" fmla="*/ 15894 w 909234"/>
                  <a:gd name="connsiteY3" fmla="*/ 181022 h 303283"/>
                  <a:gd name="connsiteX4" fmla="*/ 34944 w 909234"/>
                  <a:gd name="connsiteY4" fmla="*/ 219122 h 303283"/>
                  <a:gd name="connsiteX5" fmla="*/ 104794 w 909234"/>
                  <a:gd name="connsiteY5" fmla="*/ 241347 h 303283"/>
                  <a:gd name="connsiteX6" fmla="*/ 82569 w 909234"/>
                  <a:gd name="connsiteY6" fmla="*/ 225472 h 303283"/>
                  <a:gd name="connsiteX7" fmla="*/ 307994 w 909234"/>
                  <a:gd name="connsiteY7" fmla="*/ 282622 h 303283"/>
                  <a:gd name="connsiteX8" fmla="*/ 279419 w 909234"/>
                  <a:gd name="connsiteY8" fmla="*/ 273097 h 303283"/>
                  <a:gd name="connsiteX9" fmla="*/ 647719 w 909234"/>
                  <a:gd name="connsiteY9" fmla="*/ 285797 h 303283"/>
                  <a:gd name="connsiteX10" fmla="*/ 561994 w 909234"/>
                  <a:gd name="connsiteY10" fmla="*/ 292147 h 303283"/>
                  <a:gd name="connsiteX11" fmla="*/ 844569 w 909234"/>
                  <a:gd name="connsiteY11" fmla="*/ 301672 h 303283"/>
                  <a:gd name="connsiteX12" fmla="*/ 901719 w 909234"/>
                  <a:gd name="connsiteY12" fmla="*/ 301672 h 303283"/>
                  <a:gd name="connsiteX13" fmla="*/ 723919 w 909234"/>
                  <a:gd name="connsiteY13" fmla="*/ 285797 h 303283"/>
                  <a:gd name="connsiteX14" fmla="*/ 349269 w 909234"/>
                  <a:gd name="connsiteY14" fmla="*/ 276272 h 303283"/>
                  <a:gd name="connsiteX15" fmla="*/ 142894 w 909234"/>
                  <a:gd name="connsiteY15" fmla="*/ 257222 h 303283"/>
                  <a:gd name="connsiteX16" fmla="*/ 15894 w 909234"/>
                  <a:gd name="connsiteY16" fmla="*/ 200072 h 303283"/>
                  <a:gd name="connsiteX17" fmla="*/ 28594 w 909234"/>
                  <a:gd name="connsiteY17" fmla="*/ 130222 h 303283"/>
                  <a:gd name="connsiteX18" fmla="*/ 9544 w 909234"/>
                  <a:gd name="connsiteY18" fmla="*/ 107997 h 303283"/>
                  <a:gd name="connsiteX19" fmla="*/ 50819 w 909234"/>
                  <a:gd name="connsiteY19" fmla="*/ 47 h 303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909234" h="303283">
                    <a:moveTo>
                      <a:pt x="50819" y="47"/>
                    </a:moveTo>
                    <a:cubicBezTo>
                      <a:pt x="49231" y="-2070"/>
                      <a:pt x="1077" y="66722"/>
                      <a:pt x="19" y="95297"/>
                    </a:cubicBezTo>
                    <a:cubicBezTo>
                      <a:pt x="-1039" y="123872"/>
                      <a:pt x="41823" y="157210"/>
                      <a:pt x="44469" y="171497"/>
                    </a:cubicBezTo>
                    <a:cubicBezTo>
                      <a:pt x="47115" y="185784"/>
                      <a:pt x="17482" y="173084"/>
                      <a:pt x="15894" y="181022"/>
                    </a:cubicBezTo>
                    <a:cubicBezTo>
                      <a:pt x="14306" y="188960"/>
                      <a:pt x="20127" y="209068"/>
                      <a:pt x="34944" y="219122"/>
                    </a:cubicBezTo>
                    <a:cubicBezTo>
                      <a:pt x="49761" y="229176"/>
                      <a:pt x="96857" y="240289"/>
                      <a:pt x="104794" y="241347"/>
                    </a:cubicBezTo>
                    <a:cubicBezTo>
                      <a:pt x="112731" y="242405"/>
                      <a:pt x="48702" y="218593"/>
                      <a:pt x="82569" y="225472"/>
                    </a:cubicBezTo>
                    <a:cubicBezTo>
                      <a:pt x="116436" y="232351"/>
                      <a:pt x="275186" y="274685"/>
                      <a:pt x="307994" y="282622"/>
                    </a:cubicBezTo>
                    <a:cubicBezTo>
                      <a:pt x="340802" y="290559"/>
                      <a:pt x="222798" y="272568"/>
                      <a:pt x="279419" y="273097"/>
                    </a:cubicBezTo>
                    <a:cubicBezTo>
                      <a:pt x="336040" y="273626"/>
                      <a:pt x="600623" y="282622"/>
                      <a:pt x="647719" y="285797"/>
                    </a:cubicBezTo>
                    <a:cubicBezTo>
                      <a:pt x="694815" y="288972"/>
                      <a:pt x="529186" y="289501"/>
                      <a:pt x="561994" y="292147"/>
                    </a:cubicBezTo>
                    <a:cubicBezTo>
                      <a:pt x="594802" y="294793"/>
                      <a:pt x="787948" y="300085"/>
                      <a:pt x="844569" y="301672"/>
                    </a:cubicBezTo>
                    <a:cubicBezTo>
                      <a:pt x="901190" y="303259"/>
                      <a:pt x="921827" y="304318"/>
                      <a:pt x="901719" y="301672"/>
                    </a:cubicBezTo>
                    <a:cubicBezTo>
                      <a:pt x="881611" y="299026"/>
                      <a:pt x="815994" y="290030"/>
                      <a:pt x="723919" y="285797"/>
                    </a:cubicBezTo>
                    <a:cubicBezTo>
                      <a:pt x="631844" y="281564"/>
                      <a:pt x="446107" y="281035"/>
                      <a:pt x="349269" y="276272"/>
                    </a:cubicBezTo>
                    <a:cubicBezTo>
                      <a:pt x="252431" y="271509"/>
                      <a:pt x="198457" y="269922"/>
                      <a:pt x="142894" y="257222"/>
                    </a:cubicBezTo>
                    <a:cubicBezTo>
                      <a:pt x="87331" y="244522"/>
                      <a:pt x="34944" y="221238"/>
                      <a:pt x="15894" y="200072"/>
                    </a:cubicBezTo>
                    <a:cubicBezTo>
                      <a:pt x="-3156" y="178906"/>
                      <a:pt x="29652" y="145568"/>
                      <a:pt x="28594" y="130222"/>
                    </a:cubicBezTo>
                    <a:cubicBezTo>
                      <a:pt x="27536" y="114876"/>
                      <a:pt x="6898" y="128105"/>
                      <a:pt x="9544" y="107997"/>
                    </a:cubicBezTo>
                    <a:cubicBezTo>
                      <a:pt x="12190" y="87889"/>
                      <a:pt x="52407" y="2164"/>
                      <a:pt x="50819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1" name="フリーフォーム 920">
                <a:extLst>
                  <a:ext uri="{FF2B5EF4-FFF2-40B4-BE49-F238E27FC236}">
                    <a16:creationId xmlns:a16="http://schemas.microsoft.com/office/drawing/2014/main" id="{C93CB709-380D-FC76-314B-DA947BF3A614}"/>
                  </a:ext>
                </a:extLst>
              </p:cNvPr>
              <p:cNvSpPr/>
              <p:nvPr/>
            </p:nvSpPr>
            <p:spPr>
              <a:xfrm>
                <a:off x="82531" y="10648767"/>
                <a:ext cx="442155" cy="178677"/>
              </a:xfrm>
              <a:custGeom>
                <a:avLst/>
                <a:gdLst>
                  <a:gd name="connsiteX0" fmla="*/ 19 w 442155"/>
                  <a:gd name="connsiteY0" fmla="*/ 124008 h 178677"/>
                  <a:gd name="connsiteX1" fmla="*/ 136544 w 442155"/>
                  <a:gd name="connsiteY1" fmla="*/ 174808 h 178677"/>
                  <a:gd name="connsiteX2" fmla="*/ 254019 w 442155"/>
                  <a:gd name="connsiteY2" fmla="*/ 101783 h 178677"/>
                  <a:gd name="connsiteX3" fmla="*/ 238144 w 442155"/>
                  <a:gd name="connsiteY3" fmla="*/ 117658 h 178677"/>
                  <a:gd name="connsiteX4" fmla="*/ 387369 w 442155"/>
                  <a:gd name="connsiteY4" fmla="*/ 12883 h 178677"/>
                  <a:gd name="connsiteX5" fmla="*/ 434994 w 442155"/>
                  <a:gd name="connsiteY5" fmla="*/ 38283 h 178677"/>
                  <a:gd name="connsiteX6" fmla="*/ 431819 w 442155"/>
                  <a:gd name="connsiteY6" fmla="*/ 183 h 178677"/>
                  <a:gd name="connsiteX7" fmla="*/ 339744 w 442155"/>
                  <a:gd name="connsiteY7" fmla="*/ 57333 h 178677"/>
                  <a:gd name="connsiteX8" fmla="*/ 165119 w 442155"/>
                  <a:gd name="connsiteY8" fmla="*/ 174808 h 178677"/>
                  <a:gd name="connsiteX9" fmla="*/ 127019 w 442155"/>
                  <a:gd name="connsiteY9" fmla="*/ 152583 h 178677"/>
                  <a:gd name="connsiteX10" fmla="*/ 146069 w 442155"/>
                  <a:gd name="connsiteY10" fmla="*/ 174808 h 178677"/>
                  <a:gd name="connsiteX11" fmla="*/ 19 w 442155"/>
                  <a:gd name="connsiteY11" fmla="*/ 124008 h 17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2155" h="178677">
                    <a:moveTo>
                      <a:pt x="19" y="124008"/>
                    </a:moveTo>
                    <a:cubicBezTo>
                      <a:pt x="-1568" y="124008"/>
                      <a:pt x="94211" y="178512"/>
                      <a:pt x="136544" y="174808"/>
                    </a:cubicBezTo>
                    <a:cubicBezTo>
                      <a:pt x="178877" y="171104"/>
                      <a:pt x="237086" y="111308"/>
                      <a:pt x="254019" y="101783"/>
                    </a:cubicBezTo>
                    <a:cubicBezTo>
                      <a:pt x="270952" y="92258"/>
                      <a:pt x="215919" y="132475"/>
                      <a:pt x="238144" y="117658"/>
                    </a:cubicBezTo>
                    <a:cubicBezTo>
                      <a:pt x="260369" y="102841"/>
                      <a:pt x="354561" y="26112"/>
                      <a:pt x="387369" y="12883"/>
                    </a:cubicBezTo>
                    <a:cubicBezTo>
                      <a:pt x="420177" y="-346"/>
                      <a:pt x="427586" y="40400"/>
                      <a:pt x="434994" y="38283"/>
                    </a:cubicBezTo>
                    <a:cubicBezTo>
                      <a:pt x="442402" y="36166"/>
                      <a:pt x="447694" y="-2992"/>
                      <a:pt x="431819" y="183"/>
                    </a:cubicBezTo>
                    <a:cubicBezTo>
                      <a:pt x="415944" y="3358"/>
                      <a:pt x="384194" y="28229"/>
                      <a:pt x="339744" y="57333"/>
                    </a:cubicBezTo>
                    <a:cubicBezTo>
                      <a:pt x="295294" y="86437"/>
                      <a:pt x="200573" y="158933"/>
                      <a:pt x="165119" y="174808"/>
                    </a:cubicBezTo>
                    <a:cubicBezTo>
                      <a:pt x="129665" y="190683"/>
                      <a:pt x="130194" y="152583"/>
                      <a:pt x="127019" y="152583"/>
                    </a:cubicBezTo>
                    <a:cubicBezTo>
                      <a:pt x="123844" y="152583"/>
                      <a:pt x="160357" y="176925"/>
                      <a:pt x="146069" y="174808"/>
                    </a:cubicBezTo>
                    <a:cubicBezTo>
                      <a:pt x="131782" y="172691"/>
                      <a:pt x="1606" y="124008"/>
                      <a:pt x="19" y="1240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2" name="フリーフォーム 921">
                <a:extLst>
                  <a:ext uri="{FF2B5EF4-FFF2-40B4-BE49-F238E27FC236}">
                    <a16:creationId xmlns:a16="http://schemas.microsoft.com/office/drawing/2014/main" id="{BA2BE84A-815A-E183-E7B7-ACA17EBD9E68}"/>
                  </a:ext>
                </a:extLst>
              </p:cNvPr>
              <p:cNvSpPr/>
              <p:nvPr/>
            </p:nvSpPr>
            <p:spPr>
              <a:xfrm>
                <a:off x="95250" y="10788622"/>
                <a:ext cx="770465" cy="153126"/>
              </a:xfrm>
              <a:custGeom>
                <a:avLst/>
                <a:gdLst>
                  <a:gd name="connsiteX0" fmla="*/ 0 w 770465"/>
                  <a:gd name="connsiteY0" fmla="*/ 41303 h 153126"/>
                  <a:gd name="connsiteX1" fmla="*/ 266700 w 770465"/>
                  <a:gd name="connsiteY1" fmla="*/ 104803 h 153126"/>
                  <a:gd name="connsiteX2" fmla="*/ 266700 w 770465"/>
                  <a:gd name="connsiteY2" fmla="*/ 104803 h 153126"/>
                  <a:gd name="connsiteX3" fmla="*/ 330200 w 770465"/>
                  <a:gd name="connsiteY3" fmla="*/ 66703 h 153126"/>
                  <a:gd name="connsiteX4" fmla="*/ 292100 w 770465"/>
                  <a:gd name="connsiteY4" fmla="*/ 101628 h 153126"/>
                  <a:gd name="connsiteX5" fmla="*/ 450850 w 770465"/>
                  <a:gd name="connsiteY5" fmla="*/ 12728 h 153126"/>
                  <a:gd name="connsiteX6" fmla="*/ 520700 w 770465"/>
                  <a:gd name="connsiteY6" fmla="*/ 50828 h 153126"/>
                  <a:gd name="connsiteX7" fmla="*/ 492125 w 770465"/>
                  <a:gd name="connsiteY7" fmla="*/ 25428 h 153126"/>
                  <a:gd name="connsiteX8" fmla="*/ 587375 w 770465"/>
                  <a:gd name="connsiteY8" fmla="*/ 133378 h 153126"/>
                  <a:gd name="connsiteX9" fmla="*/ 625475 w 770465"/>
                  <a:gd name="connsiteY9" fmla="*/ 149253 h 153126"/>
                  <a:gd name="connsiteX10" fmla="*/ 546100 w 770465"/>
                  <a:gd name="connsiteY10" fmla="*/ 139728 h 153126"/>
                  <a:gd name="connsiteX11" fmla="*/ 711200 w 770465"/>
                  <a:gd name="connsiteY11" fmla="*/ 149253 h 153126"/>
                  <a:gd name="connsiteX12" fmla="*/ 768350 w 770465"/>
                  <a:gd name="connsiteY12" fmla="*/ 152428 h 153126"/>
                  <a:gd name="connsiteX13" fmla="*/ 647700 w 770465"/>
                  <a:gd name="connsiteY13" fmla="*/ 136553 h 153126"/>
                  <a:gd name="connsiteX14" fmla="*/ 488950 w 770465"/>
                  <a:gd name="connsiteY14" fmla="*/ 50828 h 153126"/>
                  <a:gd name="connsiteX15" fmla="*/ 447675 w 770465"/>
                  <a:gd name="connsiteY15" fmla="*/ 28 h 153126"/>
                  <a:gd name="connsiteX16" fmla="*/ 361950 w 770465"/>
                  <a:gd name="connsiteY16" fmla="*/ 57178 h 153126"/>
                  <a:gd name="connsiteX17" fmla="*/ 292100 w 770465"/>
                  <a:gd name="connsiteY17" fmla="*/ 88928 h 153126"/>
                  <a:gd name="connsiteX18" fmla="*/ 152400 w 770465"/>
                  <a:gd name="connsiteY18" fmla="*/ 63528 h 153126"/>
                  <a:gd name="connsiteX19" fmla="*/ 0 w 770465"/>
                  <a:gd name="connsiteY19" fmla="*/ 41303 h 1531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770465" h="153126">
                    <a:moveTo>
                      <a:pt x="0" y="41303"/>
                    </a:moveTo>
                    <a:lnTo>
                      <a:pt x="266700" y="104803"/>
                    </a:lnTo>
                    <a:lnTo>
                      <a:pt x="266700" y="104803"/>
                    </a:lnTo>
                    <a:cubicBezTo>
                      <a:pt x="277283" y="98453"/>
                      <a:pt x="325967" y="67232"/>
                      <a:pt x="330200" y="66703"/>
                    </a:cubicBezTo>
                    <a:cubicBezTo>
                      <a:pt x="334433" y="66174"/>
                      <a:pt x="271992" y="110624"/>
                      <a:pt x="292100" y="101628"/>
                    </a:cubicBezTo>
                    <a:cubicBezTo>
                      <a:pt x="312208" y="92632"/>
                      <a:pt x="412750" y="21195"/>
                      <a:pt x="450850" y="12728"/>
                    </a:cubicBezTo>
                    <a:cubicBezTo>
                      <a:pt x="488950" y="4261"/>
                      <a:pt x="513821" y="48711"/>
                      <a:pt x="520700" y="50828"/>
                    </a:cubicBezTo>
                    <a:cubicBezTo>
                      <a:pt x="527579" y="52945"/>
                      <a:pt x="481012" y="11670"/>
                      <a:pt x="492125" y="25428"/>
                    </a:cubicBezTo>
                    <a:cubicBezTo>
                      <a:pt x="503238" y="39186"/>
                      <a:pt x="565150" y="112741"/>
                      <a:pt x="587375" y="133378"/>
                    </a:cubicBezTo>
                    <a:cubicBezTo>
                      <a:pt x="609600" y="154015"/>
                      <a:pt x="632354" y="148195"/>
                      <a:pt x="625475" y="149253"/>
                    </a:cubicBezTo>
                    <a:cubicBezTo>
                      <a:pt x="618596" y="150311"/>
                      <a:pt x="531813" y="139728"/>
                      <a:pt x="546100" y="139728"/>
                    </a:cubicBezTo>
                    <a:cubicBezTo>
                      <a:pt x="560387" y="139728"/>
                      <a:pt x="711200" y="149253"/>
                      <a:pt x="711200" y="149253"/>
                    </a:cubicBezTo>
                    <a:cubicBezTo>
                      <a:pt x="748242" y="151370"/>
                      <a:pt x="778933" y="154545"/>
                      <a:pt x="768350" y="152428"/>
                    </a:cubicBezTo>
                    <a:cubicBezTo>
                      <a:pt x="757767" y="150311"/>
                      <a:pt x="694267" y="153486"/>
                      <a:pt x="647700" y="136553"/>
                    </a:cubicBezTo>
                    <a:cubicBezTo>
                      <a:pt x="601133" y="119620"/>
                      <a:pt x="522288" y="73582"/>
                      <a:pt x="488950" y="50828"/>
                    </a:cubicBezTo>
                    <a:cubicBezTo>
                      <a:pt x="455613" y="28074"/>
                      <a:pt x="468842" y="-1030"/>
                      <a:pt x="447675" y="28"/>
                    </a:cubicBezTo>
                    <a:cubicBezTo>
                      <a:pt x="426508" y="1086"/>
                      <a:pt x="387879" y="42361"/>
                      <a:pt x="361950" y="57178"/>
                    </a:cubicBezTo>
                    <a:cubicBezTo>
                      <a:pt x="336021" y="71995"/>
                      <a:pt x="327025" y="87870"/>
                      <a:pt x="292100" y="88928"/>
                    </a:cubicBezTo>
                    <a:cubicBezTo>
                      <a:pt x="257175" y="89986"/>
                      <a:pt x="196321" y="73053"/>
                      <a:pt x="152400" y="63528"/>
                    </a:cubicBezTo>
                    <a:cubicBezTo>
                      <a:pt x="108479" y="54003"/>
                      <a:pt x="68527" y="42890"/>
                      <a:pt x="0" y="413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3" name="フリーフォーム 922">
                <a:extLst>
                  <a:ext uri="{FF2B5EF4-FFF2-40B4-BE49-F238E27FC236}">
                    <a16:creationId xmlns:a16="http://schemas.microsoft.com/office/drawing/2014/main" id="{12542EA7-D82B-F658-EAF5-5BED7ACB459D}"/>
                  </a:ext>
                </a:extLst>
              </p:cNvPr>
              <p:cNvSpPr/>
              <p:nvPr/>
            </p:nvSpPr>
            <p:spPr>
              <a:xfrm>
                <a:off x="339668" y="10647217"/>
                <a:ext cx="237919" cy="154694"/>
              </a:xfrm>
              <a:custGeom>
                <a:avLst/>
                <a:gdLst>
                  <a:gd name="connsiteX0" fmla="*/ 57 w 237919"/>
                  <a:gd name="connsiteY0" fmla="*/ 154133 h 154694"/>
                  <a:gd name="connsiteX1" fmla="*/ 123882 w 237919"/>
                  <a:gd name="connsiteY1" fmla="*/ 93808 h 154694"/>
                  <a:gd name="connsiteX2" fmla="*/ 225482 w 237919"/>
                  <a:gd name="connsiteY2" fmla="*/ 1733 h 154694"/>
                  <a:gd name="connsiteX3" fmla="*/ 228657 w 237919"/>
                  <a:gd name="connsiteY3" fmla="*/ 36658 h 154694"/>
                  <a:gd name="connsiteX4" fmla="*/ 209607 w 237919"/>
                  <a:gd name="connsiteY4" fmla="*/ 74758 h 154694"/>
                  <a:gd name="connsiteX5" fmla="*/ 108007 w 237919"/>
                  <a:gd name="connsiteY5" fmla="*/ 141433 h 154694"/>
                  <a:gd name="connsiteX6" fmla="*/ 212782 w 237919"/>
                  <a:gd name="connsiteY6" fmla="*/ 68408 h 154694"/>
                  <a:gd name="connsiteX7" fmla="*/ 231832 w 237919"/>
                  <a:gd name="connsiteY7" fmla="*/ 23958 h 154694"/>
                  <a:gd name="connsiteX8" fmla="*/ 127057 w 237919"/>
                  <a:gd name="connsiteY8" fmla="*/ 81108 h 154694"/>
                  <a:gd name="connsiteX9" fmla="*/ 139757 w 237919"/>
                  <a:gd name="connsiteY9" fmla="*/ 58883 h 154694"/>
                  <a:gd name="connsiteX10" fmla="*/ 57 w 237919"/>
                  <a:gd name="connsiteY10" fmla="*/ 154133 h 1546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7919" h="154694">
                    <a:moveTo>
                      <a:pt x="57" y="154133"/>
                    </a:moveTo>
                    <a:cubicBezTo>
                      <a:pt x="-2589" y="159954"/>
                      <a:pt x="86311" y="119208"/>
                      <a:pt x="123882" y="93808"/>
                    </a:cubicBezTo>
                    <a:cubicBezTo>
                      <a:pt x="161453" y="68408"/>
                      <a:pt x="208020" y="11258"/>
                      <a:pt x="225482" y="1733"/>
                    </a:cubicBezTo>
                    <a:cubicBezTo>
                      <a:pt x="242945" y="-7792"/>
                      <a:pt x="231303" y="24487"/>
                      <a:pt x="228657" y="36658"/>
                    </a:cubicBezTo>
                    <a:cubicBezTo>
                      <a:pt x="226011" y="48829"/>
                      <a:pt x="229715" y="57296"/>
                      <a:pt x="209607" y="74758"/>
                    </a:cubicBezTo>
                    <a:cubicBezTo>
                      <a:pt x="189499" y="92220"/>
                      <a:pt x="107478" y="142491"/>
                      <a:pt x="108007" y="141433"/>
                    </a:cubicBezTo>
                    <a:cubicBezTo>
                      <a:pt x="108536" y="140375"/>
                      <a:pt x="192145" y="87987"/>
                      <a:pt x="212782" y="68408"/>
                    </a:cubicBezTo>
                    <a:cubicBezTo>
                      <a:pt x="233419" y="48829"/>
                      <a:pt x="246120" y="21841"/>
                      <a:pt x="231832" y="23958"/>
                    </a:cubicBezTo>
                    <a:cubicBezTo>
                      <a:pt x="217545" y="26075"/>
                      <a:pt x="142403" y="75287"/>
                      <a:pt x="127057" y="81108"/>
                    </a:cubicBezTo>
                    <a:cubicBezTo>
                      <a:pt x="111711" y="86929"/>
                      <a:pt x="157219" y="48829"/>
                      <a:pt x="139757" y="58883"/>
                    </a:cubicBezTo>
                    <a:cubicBezTo>
                      <a:pt x="122295" y="68937"/>
                      <a:pt x="2703" y="148312"/>
                      <a:pt x="57" y="1541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4" name="フリーフォーム 923">
                <a:extLst>
                  <a:ext uri="{FF2B5EF4-FFF2-40B4-BE49-F238E27FC236}">
                    <a16:creationId xmlns:a16="http://schemas.microsoft.com/office/drawing/2014/main" id="{F8EE04E7-D537-EA63-D0B0-A4A9A1ABA9D8}"/>
                  </a:ext>
                </a:extLst>
              </p:cNvPr>
              <p:cNvSpPr/>
              <p:nvPr/>
            </p:nvSpPr>
            <p:spPr>
              <a:xfrm>
                <a:off x="364955" y="10704908"/>
                <a:ext cx="379184" cy="170726"/>
              </a:xfrm>
              <a:custGeom>
                <a:avLst/>
                <a:gdLst>
                  <a:gd name="connsiteX0" fmla="*/ 170 w 379184"/>
                  <a:gd name="connsiteY0" fmla="*/ 125017 h 170726"/>
                  <a:gd name="connsiteX1" fmla="*/ 177970 w 379184"/>
                  <a:gd name="connsiteY1" fmla="*/ 20242 h 170726"/>
                  <a:gd name="connsiteX2" fmla="*/ 146220 w 379184"/>
                  <a:gd name="connsiteY2" fmla="*/ 42467 h 170726"/>
                  <a:gd name="connsiteX3" fmla="*/ 190670 w 379184"/>
                  <a:gd name="connsiteY3" fmla="*/ 13892 h 170726"/>
                  <a:gd name="connsiteX4" fmla="*/ 301795 w 379184"/>
                  <a:gd name="connsiteY4" fmla="*/ 102792 h 170726"/>
                  <a:gd name="connsiteX5" fmla="*/ 279570 w 379184"/>
                  <a:gd name="connsiteY5" fmla="*/ 74217 h 170726"/>
                  <a:gd name="connsiteX6" fmla="*/ 377995 w 379184"/>
                  <a:gd name="connsiteY6" fmla="*/ 169467 h 170726"/>
                  <a:gd name="connsiteX7" fmla="*/ 336720 w 379184"/>
                  <a:gd name="connsiteY7" fmla="*/ 131367 h 170726"/>
                  <a:gd name="connsiteX8" fmla="*/ 216070 w 379184"/>
                  <a:gd name="connsiteY8" fmla="*/ 20242 h 170726"/>
                  <a:gd name="connsiteX9" fmla="*/ 203370 w 379184"/>
                  <a:gd name="connsiteY9" fmla="*/ 1192 h 170726"/>
                  <a:gd name="connsiteX10" fmla="*/ 146220 w 379184"/>
                  <a:gd name="connsiteY10" fmla="*/ 36117 h 170726"/>
                  <a:gd name="connsiteX11" fmla="*/ 170 w 379184"/>
                  <a:gd name="connsiteY11" fmla="*/ 125017 h 1707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9184" h="170726">
                    <a:moveTo>
                      <a:pt x="170" y="125017"/>
                    </a:moveTo>
                    <a:cubicBezTo>
                      <a:pt x="5462" y="122371"/>
                      <a:pt x="153628" y="34000"/>
                      <a:pt x="177970" y="20242"/>
                    </a:cubicBezTo>
                    <a:cubicBezTo>
                      <a:pt x="202312" y="6484"/>
                      <a:pt x="144103" y="43525"/>
                      <a:pt x="146220" y="42467"/>
                    </a:cubicBezTo>
                    <a:cubicBezTo>
                      <a:pt x="148337" y="41409"/>
                      <a:pt x="164741" y="3838"/>
                      <a:pt x="190670" y="13892"/>
                    </a:cubicBezTo>
                    <a:cubicBezTo>
                      <a:pt x="216599" y="23946"/>
                      <a:pt x="286978" y="92738"/>
                      <a:pt x="301795" y="102792"/>
                    </a:cubicBezTo>
                    <a:cubicBezTo>
                      <a:pt x="316612" y="112846"/>
                      <a:pt x="266870" y="63105"/>
                      <a:pt x="279570" y="74217"/>
                    </a:cubicBezTo>
                    <a:cubicBezTo>
                      <a:pt x="292270" y="85329"/>
                      <a:pt x="368470" y="159942"/>
                      <a:pt x="377995" y="169467"/>
                    </a:cubicBezTo>
                    <a:cubicBezTo>
                      <a:pt x="387520" y="178992"/>
                      <a:pt x="336720" y="131367"/>
                      <a:pt x="336720" y="131367"/>
                    </a:cubicBezTo>
                    <a:lnTo>
                      <a:pt x="216070" y="20242"/>
                    </a:lnTo>
                    <a:cubicBezTo>
                      <a:pt x="193845" y="-1454"/>
                      <a:pt x="215012" y="-1454"/>
                      <a:pt x="203370" y="1192"/>
                    </a:cubicBezTo>
                    <a:cubicBezTo>
                      <a:pt x="191728" y="3838"/>
                      <a:pt x="178499" y="19713"/>
                      <a:pt x="146220" y="36117"/>
                    </a:cubicBezTo>
                    <a:cubicBezTo>
                      <a:pt x="113941" y="52521"/>
                      <a:pt x="-5122" y="127663"/>
                      <a:pt x="170" y="1250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5" name="フリーフォーム 924">
                <a:extLst>
                  <a:ext uri="{FF2B5EF4-FFF2-40B4-BE49-F238E27FC236}">
                    <a16:creationId xmlns:a16="http://schemas.microsoft.com/office/drawing/2014/main" id="{D6209A1D-6C87-7695-F7CB-AAFC6C2C3028}"/>
                  </a:ext>
                </a:extLst>
              </p:cNvPr>
              <p:cNvSpPr/>
              <p:nvPr/>
            </p:nvSpPr>
            <p:spPr>
              <a:xfrm>
                <a:off x="647688" y="10778060"/>
                <a:ext cx="258251" cy="159856"/>
              </a:xfrm>
              <a:custGeom>
                <a:avLst/>
                <a:gdLst>
                  <a:gd name="connsiteX0" fmla="*/ 12 w 258251"/>
                  <a:gd name="connsiteY0" fmla="*/ 143940 h 159856"/>
                  <a:gd name="connsiteX1" fmla="*/ 168287 w 258251"/>
                  <a:gd name="connsiteY1" fmla="*/ 67740 h 159856"/>
                  <a:gd name="connsiteX2" fmla="*/ 206387 w 258251"/>
                  <a:gd name="connsiteY2" fmla="*/ 51865 h 159856"/>
                  <a:gd name="connsiteX3" fmla="*/ 174637 w 258251"/>
                  <a:gd name="connsiteY3" fmla="*/ 48690 h 159856"/>
                  <a:gd name="connsiteX4" fmla="*/ 238137 w 258251"/>
                  <a:gd name="connsiteY4" fmla="*/ 39165 h 159856"/>
                  <a:gd name="connsiteX5" fmla="*/ 250837 w 258251"/>
                  <a:gd name="connsiteY5" fmla="*/ 74090 h 159856"/>
                  <a:gd name="connsiteX6" fmla="*/ 241312 w 258251"/>
                  <a:gd name="connsiteY6" fmla="*/ 121715 h 159856"/>
                  <a:gd name="connsiteX7" fmla="*/ 203212 w 258251"/>
                  <a:gd name="connsiteY7" fmla="*/ 159815 h 159856"/>
                  <a:gd name="connsiteX8" fmla="*/ 250837 w 258251"/>
                  <a:gd name="connsiteY8" fmla="*/ 128065 h 159856"/>
                  <a:gd name="connsiteX9" fmla="*/ 257187 w 258251"/>
                  <a:gd name="connsiteY9" fmla="*/ 80440 h 159856"/>
                  <a:gd name="connsiteX10" fmla="*/ 241312 w 258251"/>
                  <a:gd name="connsiteY10" fmla="*/ 1065 h 159856"/>
                  <a:gd name="connsiteX11" fmla="*/ 228612 w 258251"/>
                  <a:gd name="connsiteY11" fmla="*/ 35990 h 159856"/>
                  <a:gd name="connsiteX12" fmla="*/ 127012 w 258251"/>
                  <a:gd name="connsiteY12" fmla="*/ 55040 h 159856"/>
                  <a:gd name="connsiteX13" fmla="*/ 158762 w 258251"/>
                  <a:gd name="connsiteY13" fmla="*/ 51865 h 159856"/>
                  <a:gd name="connsiteX14" fmla="*/ 12 w 258251"/>
                  <a:gd name="connsiteY14" fmla="*/ 143940 h 159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8251" h="159856">
                    <a:moveTo>
                      <a:pt x="12" y="143940"/>
                    </a:moveTo>
                    <a:cubicBezTo>
                      <a:pt x="1600" y="146586"/>
                      <a:pt x="133891" y="83086"/>
                      <a:pt x="168287" y="67740"/>
                    </a:cubicBezTo>
                    <a:cubicBezTo>
                      <a:pt x="202683" y="52394"/>
                      <a:pt x="205329" y="55040"/>
                      <a:pt x="206387" y="51865"/>
                    </a:cubicBezTo>
                    <a:cubicBezTo>
                      <a:pt x="207445" y="48690"/>
                      <a:pt x="169345" y="50807"/>
                      <a:pt x="174637" y="48690"/>
                    </a:cubicBezTo>
                    <a:cubicBezTo>
                      <a:pt x="179929" y="46573"/>
                      <a:pt x="225437" y="34932"/>
                      <a:pt x="238137" y="39165"/>
                    </a:cubicBezTo>
                    <a:cubicBezTo>
                      <a:pt x="250837" y="43398"/>
                      <a:pt x="250308" y="60332"/>
                      <a:pt x="250837" y="74090"/>
                    </a:cubicBezTo>
                    <a:cubicBezTo>
                      <a:pt x="251366" y="87848"/>
                      <a:pt x="249249" y="107428"/>
                      <a:pt x="241312" y="121715"/>
                    </a:cubicBezTo>
                    <a:cubicBezTo>
                      <a:pt x="233375" y="136002"/>
                      <a:pt x="201624" y="158757"/>
                      <a:pt x="203212" y="159815"/>
                    </a:cubicBezTo>
                    <a:cubicBezTo>
                      <a:pt x="204800" y="160873"/>
                      <a:pt x="241841" y="141294"/>
                      <a:pt x="250837" y="128065"/>
                    </a:cubicBezTo>
                    <a:cubicBezTo>
                      <a:pt x="259833" y="114836"/>
                      <a:pt x="258774" y="101607"/>
                      <a:pt x="257187" y="80440"/>
                    </a:cubicBezTo>
                    <a:cubicBezTo>
                      <a:pt x="255600" y="59273"/>
                      <a:pt x="246075" y="8473"/>
                      <a:pt x="241312" y="1065"/>
                    </a:cubicBezTo>
                    <a:cubicBezTo>
                      <a:pt x="236550" y="-6343"/>
                      <a:pt x="247662" y="26994"/>
                      <a:pt x="228612" y="35990"/>
                    </a:cubicBezTo>
                    <a:cubicBezTo>
                      <a:pt x="209562" y="44986"/>
                      <a:pt x="138654" y="52394"/>
                      <a:pt x="127012" y="55040"/>
                    </a:cubicBezTo>
                    <a:cubicBezTo>
                      <a:pt x="115370" y="57686"/>
                      <a:pt x="174637" y="41811"/>
                      <a:pt x="158762" y="51865"/>
                    </a:cubicBezTo>
                    <a:cubicBezTo>
                      <a:pt x="142887" y="61919"/>
                      <a:pt x="-1576" y="141294"/>
                      <a:pt x="12" y="1439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6" name="フリーフォーム 925">
                <a:extLst>
                  <a:ext uri="{FF2B5EF4-FFF2-40B4-BE49-F238E27FC236}">
                    <a16:creationId xmlns:a16="http://schemas.microsoft.com/office/drawing/2014/main" id="{E2A512F9-004F-2B1E-DC2A-774D0416758F}"/>
                  </a:ext>
                </a:extLst>
              </p:cNvPr>
              <p:cNvSpPr/>
              <p:nvPr/>
            </p:nvSpPr>
            <p:spPr>
              <a:xfrm>
                <a:off x="831678" y="10791734"/>
                <a:ext cx="49070" cy="158962"/>
              </a:xfrm>
              <a:custGeom>
                <a:avLst/>
                <a:gdLst>
                  <a:gd name="connsiteX0" fmla="*/ 35097 w 49070"/>
                  <a:gd name="connsiteY0" fmla="*/ 91 h 158962"/>
                  <a:gd name="connsiteX1" fmla="*/ 47797 w 49070"/>
                  <a:gd name="connsiteY1" fmla="*/ 79466 h 158962"/>
                  <a:gd name="connsiteX2" fmla="*/ 172 w 49070"/>
                  <a:gd name="connsiteY2" fmla="*/ 158841 h 158962"/>
                  <a:gd name="connsiteX3" fmla="*/ 31922 w 49070"/>
                  <a:gd name="connsiteY3" fmla="*/ 95341 h 158962"/>
                  <a:gd name="connsiteX4" fmla="*/ 35097 w 49070"/>
                  <a:gd name="connsiteY4" fmla="*/ 91 h 158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070" h="158962">
                    <a:moveTo>
                      <a:pt x="35097" y="91"/>
                    </a:moveTo>
                    <a:cubicBezTo>
                      <a:pt x="37743" y="-2555"/>
                      <a:pt x="53618" y="53008"/>
                      <a:pt x="47797" y="79466"/>
                    </a:cubicBezTo>
                    <a:cubicBezTo>
                      <a:pt x="41976" y="105924"/>
                      <a:pt x="2818" y="156195"/>
                      <a:pt x="172" y="158841"/>
                    </a:cubicBezTo>
                    <a:cubicBezTo>
                      <a:pt x="-2474" y="161487"/>
                      <a:pt x="26101" y="120212"/>
                      <a:pt x="31922" y="95341"/>
                    </a:cubicBezTo>
                    <a:cubicBezTo>
                      <a:pt x="37743" y="70470"/>
                      <a:pt x="32451" y="2737"/>
                      <a:pt x="35097" y="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7" name="フリーフォーム 926">
                <a:extLst>
                  <a:ext uri="{FF2B5EF4-FFF2-40B4-BE49-F238E27FC236}">
                    <a16:creationId xmlns:a16="http://schemas.microsoft.com/office/drawing/2014/main" id="{5C7B1C32-9854-C5F6-5B15-C3DA870BC730}"/>
                  </a:ext>
                </a:extLst>
              </p:cNvPr>
              <p:cNvSpPr/>
              <p:nvPr/>
            </p:nvSpPr>
            <p:spPr>
              <a:xfrm>
                <a:off x="892175" y="10747301"/>
                <a:ext cx="743282" cy="63574"/>
              </a:xfrm>
              <a:custGeom>
                <a:avLst/>
                <a:gdLst>
                  <a:gd name="connsiteX0" fmla="*/ 0 w 743282"/>
                  <a:gd name="connsiteY0" fmla="*/ 63574 h 63574"/>
                  <a:gd name="connsiteX1" fmla="*/ 346075 w 743282"/>
                  <a:gd name="connsiteY1" fmla="*/ 28649 h 63574"/>
                  <a:gd name="connsiteX2" fmla="*/ 231775 w 743282"/>
                  <a:gd name="connsiteY2" fmla="*/ 22299 h 63574"/>
                  <a:gd name="connsiteX3" fmla="*/ 511175 w 743282"/>
                  <a:gd name="connsiteY3" fmla="*/ 19124 h 63574"/>
                  <a:gd name="connsiteX4" fmla="*/ 742950 w 743282"/>
                  <a:gd name="connsiteY4" fmla="*/ 74 h 63574"/>
                  <a:gd name="connsiteX5" fmla="*/ 460375 w 743282"/>
                  <a:gd name="connsiteY5" fmla="*/ 12774 h 63574"/>
                  <a:gd name="connsiteX6" fmla="*/ 200025 w 743282"/>
                  <a:gd name="connsiteY6" fmla="*/ 19124 h 63574"/>
                  <a:gd name="connsiteX7" fmla="*/ 266700 w 743282"/>
                  <a:gd name="connsiteY7" fmla="*/ 34999 h 63574"/>
                  <a:gd name="connsiteX8" fmla="*/ 133350 w 743282"/>
                  <a:gd name="connsiteY8" fmla="*/ 38174 h 63574"/>
                  <a:gd name="connsiteX9" fmla="*/ 196850 w 743282"/>
                  <a:gd name="connsiteY9" fmla="*/ 25474 h 63574"/>
                  <a:gd name="connsiteX10" fmla="*/ 92075 w 743282"/>
                  <a:gd name="connsiteY10" fmla="*/ 38174 h 63574"/>
                  <a:gd name="connsiteX11" fmla="*/ 0 w 743282"/>
                  <a:gd name="connsiteY11" fmla="*/ 63574 h 63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743282" h="63574">
                    <a:moveTo>
                      <a:pt x="0" y="63574"/>
                    </a:moveTo>
                    <a:lnTo>
                      <a:pt x="346075" y="28649"/>
                    </a:lnTo>
                    <a:cubicBezTo>
                      <a:pt x="384704" y="21770"/>
                      <a:pt x="204258" y="23886"/>
                      <a:pt x="231775" y="22299"/>
                    </a:cubicBezTo>
                    <a:cubicBezTo>
                      <a:pt x="259292" y="20712"/>
                      <a:pt x="425979" y="22828"/>
                      <a:pt x="511175" y="19124"/>
                    </a:cubicBezTo>
                    <a:cubicBezTo>
                      <a:pt x="596371" y="15420"/>
                      <a:pt x="751417" y="1132"/>
                      <a:pt x="742950" y="74"/>
                    </a:cubicBezTo>
                    <a:cubicBezTo>
                      <a:pt x="734483" y="-984"/>
                      <a:pt x="550862" y="9599"/>
                      <a:pt x="460375" y="12774"/>
                    </a:cubicBezTo>
                    <a:cubicBezTo>
                      <a:pt x="369888" y="15949"/>
                      <a:pt x="232304" y="15420"/>
                      <a:pt x="200025" y="19124"/>
                    </a:cubicBezTo>
                    <a:cubicBezTo>
                      <a:pt x="167746" y="22828"/>
                      <a:pt x="277813" y="31824"/>
                      <a:pt x="266700" y="34999"/>
                    </a:cubicBezTo>
                    <a:cubicBezTo>
                      <a:pt x="255587" y="38174"/>
                      <a:pt x="144992" y="39761"/>
                      <a:pt x="133350" y="38174"/>
                    </a:cubicBezTo>
                    <a:cubicBezTo>
                      <a:pt x="121708" y="36587"/>
                      <a:pt x="203729" y="25474"/>
                      <a:pt x="196850" y="25474"/>
                    </a:cubicBezTo>
                    <a:cubicBezTo>
                      <a:pt x="189971" y="25474"/>
                      <a:pt x="92075" y="38174"/>
                      <a:pt x="92075" y="38174"/>
                    </a:cubicBezTo>
                    <a:lnTo>
                      <a:pt x="0" y="6357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8" name="フリーフォーム 927">
                <a:extLst>
                  <a:ext uri="{FF2B5EF4-FFF2-40B4-BE49-F238E27FC236}">
                    <a16:creationId xmlns:a16="http://schemas.microsoft.com/office/drawing/2014/main" id="{AC42BD3C-A9D7-534E-D0E2-CDAE0FB1F788}"/>
                  </a:ext>
                </a:extLst>
              </p:cNvPr>
              <p:cNvSpPr/>
              <p:nvPr/>
            </p:nvSpPr>
            <p:spPr>
              <a:xfrm>
                <a:off x="879414" y="10896221"/>
                <a:ext cx="120738" cy="70233"/>
              </a:xfrm>
              <a:custGeom>
                <a:avLst/>
                <a:gdLst>
                  <a:gd name="connsiteX0" fmla="*/ 61 w 120738"/>
                  <a:gd name="connsiteY0" fmla="*/ 379 h 70233"/>
                  <a:gd name="connsiteX1" fmla="*/ 98486 w 120738"/>
                  <a:gd name="connsiteY1" fmla="*/ 13079 h 70233"/>
                  <a:gd name="connsiteX2" fmla="*/ 108011 w 120738"/>
                  <a:gd name="connsiteY2" fmla="*/ 70229 h 70233"/>
                  <a:gd name="connsiteX3" fmla="*/ 114361 w 120738"/>
                  <a:gd name="connsiteY3" fmla="*/ 9904 h 70233"/>
                  <a:gd name="connsiteX4" fmla="*/ 61 w 120738"/>
                  <a:gd name="connsiteY4" fmla="*/ 379 h 70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738" h="70233">
                    <a:moveTo>
                      <a:pt x="61" y="379"/>
                    </a:moveTo>
                    <a:cubicBezTo>
                      <a:pt x="-2585" y="908"/>
                      <a:pt x="80494" y="1437"/>
                      <a:pt x="98486" y="13079"/>
                    </a:cubicBezTo>
                    <a:cubicBezTo>
                      <a:pt x="116478" y="24721"/>
                      <a:pt x="105365" y="70758"/>
                      <a:pt x="108011" y="70229"/>
                    </a:cubicBezTo>
                    <a:cubicBezTo>
                      <a:pt x="110657" y="69700"/>
                      <a:pt x="130765" y="21546"/>
                      <a:pt x="114361" y="9904"/>
                    </a:cubicBezTo>
                    <a:cubicBezTo>
                      <a:pt x="97957" y="-1738"/>
                      <a:pt x="2707" y="-150"/>
                      <a:pt x="61" y="3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9" name="フリーフォーム 928">
                <a:extLst>
                  <a:ext uri="{FF2B5EF4-FFF2-40B4-BE49-F238E27FC236}">
                    <a16:creationId xmlns:a16="http://schemas.microsoft.com/office/drawing/2014/main" id="{16DA0EE5-06E8-F6D1-BBF3-2EA827F140D9}"/>
                  </a:ext>
                </a:extLst>
              </p:cNvPr>
              <p:cNvSpPr/>
              <p:nvPr/>
            </p:nvSpPr>
            <p:spPr>
              <a:xfrm>
                <a:off x="873269" y="10861619"/>
                <a:ext cx="101546" cy="97544"/>
              </a:xfrm>
              <a:custGeom>
                <a:avLst/>
                <a:gdLst>
                  <a:gd name="connsiteX0" fmla="*/ 63356 w 101546"/>
                  <a:gd name="connsiteY0" fmla="*/ 56 h 97544"/>
                  <a:gd name="connsiteX1" fmla="*/ 15731 w 101546"/>
                  <a:gd name="connsiteY1" fmla="*/ 79431 h 97544"/>
                  <a:gd name="connsiteX2" fmla="*/ 101456 w 101546"/>
                  <a:gd name="connsiteY2" fmla="*/ 92131 h 97544"/>
                  <a:gd name="connsiteX3" fmla="*/ 31606 w 101546"/>
                  <a:gd name="connsiteY3" fmla="*/ 95306 h 97544"/>
                  <a:gd name="connsiteX4" fmla="*/ 3031 w 101546"/>
                  <a:gd name="connsiteY4" fmla="*/ 95306 h 97544"/>
                  <a:gd name="connsiteX5" fmla="*/ 6206 w 101546"/>
                  <a:gd name="connsiteY5" fmla="*/ 66731 h 97544"/>
                  <a:gd name="connsiteX6" fmla="*/ 63356 w 101546"/>
                  <a:gd name="connsiteY6" fmla="*/ 56 h 97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1546" h="97544">
                    <a:moveTo>
                      <a:pt x="63356" y="56"/>
                    </a:moveTo>
                    <a:cubicBezTo>
                      <a:pt x="64944" y="2173"/>
                      <a:pt x="9381" y="64085"/>
                      <a:pt x="15731" y="79431"/>
                    </a:cubicBezTo>
                    <a:cubicBezTo>
                      <a:pt x="22081" y="94777"/>
                      <a:pt x="98810" y="89485"/>
                      <a:pt x="101456" y="92131"/>
                    </a:cubicBezTo>
                    <a:cubicBezTo>
                      <a:pt x="104102" y="94777"/>
                      <a:pt x="48010" y="94777"/>
                      <a:pt x="31606" y="95306"/>
                    </a:cubicBezTo>
                    <a:cubicBezTo>
                      <a:pt x="15202" y="95835"/>
                      <a:pt x="7264" y="100068"/>
                      <a:pt x="3031" y="95306"/>
                    </a:cubicBezTo>
                    <a:cubicBezTo>
                      <a:pt x="-1202" y="90544"/>
                      <a:pt x="-1732" y="77844"/>
                      <a:pt x="6206" y="66731"/>
                    </a:cubicBezTo>
                    <a:cubicBezTo>
                      <a:pt x="14143" y="55619"/>
                      <a:pt x="61768" y="-2061"/>
                      <a:pt x="63356" y="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1" name="フリーフォーム 930">
                <a:extLst>
                  <a:ext uri="{FF2B5EF4-FFF2-40B4-BE49-F238E27FC236}">
                    <a16:creationId xmlns:a16="http://schemas.microsoft.com/office/drawing/2014/main" id="{CA4DEE62-494F-3999-1E70-E2B1E5DDF739}"/>
                  </a:ext>
                </a:extLst>
              </p:cNvPr>
              <p:cNvSpPr/>
              <p:nvPr/>
            </p:nvSpPr>
            <p:spPr>
              <a:xfrm>
                <a:off x="956155" y="10653615"/>
                <a:ext cx="1227130" cy="340673"/>
              </a:xfrm>
              <a:custGeom>
                <a:avLst/>
                <a:gdLst>
                  <a:gd name="connsiteX0" fmla="*/ 9045 w 1227130"/>
                  <a:gd name="connsiteY0" fmla="*/ 236635 h 340673"/>
                  <a:gd name="connsiteX1" fmla="*/ 421795 w 1227130"/>
                  <a:gd name="connsiteY1" fmla="*/ 249335 h 340673"/>
                  <a:gd name="connsiteX2" fmla="*/ 409095 w 1227130"/>
                  <a:gd name="connsiteY2" fmla="*/ 252510 h 340673"/>
                  <a:gd name="connsiteX3" fmla="*/ 482120 w 1227130"/>
                  <a:gd name="connsiteY3" fmla="*/ 271560 h 340673"/>
                  <a:gd name="connsiteX4" fmla="*/ 532920 w 1227130"/>
                  <a:gd name="connsiteY4" fmla="*/ 309660 h 340673"/>
                  <a:gd name="connsiteX5" fmla="*/ 488470 w 1227130"/>
                  <a:gd name="connsiteY5" fmla="*/ 246160 h 340673"/>
                  <a:gd name="connsiteX6" fmla="*/ 558320 w 1227130"/>
                  <a:gd name="connsiteY6" fmla="*/ 325535 h 340673"/>
                  <a:gd name="connsiteX7" fmla="*/ 761520 w 1227130"/>
                  <a:gd name="connsiteY7" fmla="*/ 328710 h 340673"/>
                  <a:gd name="connsiteX8" fmla="*/ 675795 w 1227130"/>
                  <a:gd name="connsiteY8" fmla="*/ 335060 h 340673"/>
                  <a:gd name="connsiteX9" fmla="*/ 1104420 w 1227130"/>
                  <a:gd name="connsiteY9" fmla="*/ 338235 h 340673"/>
                  <a:gd name="connsiteX10" fmla="*/ 1145695 w 1227130"/>
                  <a:gd name="connsiteY10" fmla="*/ 328710 h 340673"/>
                  <a:gd name="connsiteX11" fmla="*/ 1164745 w 1227130"/>
                  <a:gd name="connsiteY11" fmla="*/ 262035 h 340673"/>
                  <a:gd name="connsiteX12" fmla="*/ 1155220 w 1227130"/>
                  <a:gd name="connsiteY12" fmla="*/ 300135 h 340673"/>
                  <a:gd name="connsiteX13" fmla="*/ 1225070 w 1227130"/>
                  <a:gd name="connsiteY13" fmla="*/ 141385 h 340673"/>
                  <a:gd name="connsiteX14" fmla="*/ 1209195 w 1227130"/>
                  <a:gd name="connsiteY14" fmla="*/ 1685 h 340673"/>
                  <a:gd name="connsiteX15" fmla="*/ 1215545 w 1227130"/>
                  <a:gd name="connsiteY15" fmla="*/ 74710 h 340673"/>
                  <a:gd name="connsiteX16" fmla="*/ 1206020 w 1227130"/>
                  <a:gd name="connsiteY16" fmla="*/ 230285 h 340673"/>
                  <a:gd name="connsiteX17" fmla="*/ 1164745 w 1227130"/>
                  <a:gd name="connsiteY17" fmla="*/ 296960 h 340673"/>
                  <a:gd name="connsiteX18" fmla="*/ 955195 w 1227130"/>
                  <a:gd name="connsiteY18" fmla="*/ 322360 h 340673"/>
                  <a:gd name="connsiteX19" fmla="*/ 1072670 w 1227130"/>
                  <a:gd name="connsiteY19" fmla="*/ 309660 h 340673"/>
                  <a:gd name="connsiteX20" fmla="*/ 548795 w 1227130"/>
                  <a:gd name="connsiteY20" fmla="*/ 338235 h 340673"/>
                  <a:gd name="connsiteX21" fmla="*/ 558320 w 1227130"/>
                  <a:gd name="connsiteY21" fmla="*/ 328710 h 340673"/>
                  <a:gd name="connsiteX22" fmla="*/ 472595 w 1227130"/>
                  <a:gd name="connsiteY22" fmla="*/ 246160 h 340673"/>
                  <a:gd name="connsiteX23" fmla="*/ 501170 w 1227130"/>
                  <a:gd name="connsiteY23" fmla="*/ 274735 h 340673"/>
                  <a:gd name="connsiteX24" fmla="*/ 428145 w 1227130"/>
                  <a:gd name="connsiteY24" fmla="*/ 236635 h 340673"/>
                  <a:gd name="connsiteX25" fmla="*/ 193195 w 1227130"/>
                  <a:gd name="connsiteY25" fmla="*/ 233460 h 340673"/>
                  <a:gd name="connsiteX26" fmla="*/ 339245 w 1227130"/>
                  <a:gd name="connsiteY26" fmla="*/ 252510 h 340673"/>
                  <a:gd name="connsiteX27" fmla="*/ 155095 w 1227130"/>
                  <a:gd name="connsiteY27" fmla="*/ 262035 h 340673"/>
                  <a:gd name="connsiteX28" fmla="*/ 9045 w 1227130"/>
                  <a:gd name="connsiteY28" fmla="*/ 236635 h 34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1227130" h="340673">
                    <a:moveTo>
                      <a:pt x="9045" y="236635"/>
                    </a:moveTo>
                    <a:cubicBezTo>
                      <a:pt x="53495" y="234518"/>
                      <a:pt x="355120" y="246689"/>
                      <a:pt x="421795" y="249335"/>
                    </a:cubicBezTo>
                    <a:cubicBezTo>
                      <a:pt x="488470" y="251981"/>
                      <a:pt x="399041" y="248806"/>
                      <a:pt x="409095" y="252510"/>
                    </a:cubicBezTo>
                    <a:cubicBezTo>
                      <a:pt x="419149" y="256214"/>
                      <a:pt x="461483" y="262035"/>
                      <a:pt x="482120" y="271560"/>
                    </a:cubicBezTo>
                    <a:cubicBezTo>
                      <a:pt x="502757" y="281085"/>
                      <a:pt x="531862" y="313893"/>
                      <a:pt x="532920" y="309660"/>
                    </a:cubicBezTo>
                    <a:cubicBezTo>
                      <a:pt x="533978" y="305427"/>
                      <a:pt x="484237" y="243514"/>
                      <a:pt x="488470" y="246160"/>
                    </a:cubicBezTo>
                    <a:cubicBezTo>
                      <a:pt x="492703" y="248806"/>
                      <a:pt x="512812" y="311777"/>
                      <a:pt x="558320" y="325535"/>
                    </a:cubicBezTo>
                    <a:cubicBezTo>
                      <a:pt x="603828" y="339293"/>
                      <a:pt x="741941" y="327123"/>
                      <a:pt x="761520" y="328710"/>
                    </a:cubicBezTo>
                    <a:cubicBezTo>
                      <a:pt x="781099" y="330297"/>
                      <a:pt x="618645" y="333473"/>
                      <a:pt x="675795" y="335060"/>
                    </a:cubicBezTo>
                    <a:cubicBezTo>
                      <a:pt x="732945" y="336648"/>
                      <a:pt x="1026103" y="339293"/>
                      <a:pt x="1104420" y="338235"/>
                    </a:cubicBezTo>
                    <a:cubicBezTo>
                      <a:pt x="1182737" y="337177"/>
                      <a:pt x="1135641" y="341410"/>
                      <a:pt x="1145695" y="328710"/>
                    </a:cubicBezTo>
                    <a:cubicBezTo>
                      <a:pt x="1155749" y="316010"/>
                      <a:pt x="1163158" y="266797"/>
                      <a:pt x="1164745" y="262035"/>
                    </a:cubicBezTo>
                    <a:cubicBezTo>
                      <a:pt x="1166332" y="257273"/>
                      <a:pt x="1145166" y="320243"/>
                      <a:pt x="1155220" y="300135"/>
                    </a:cubicBezTo>
                    <a:cubicBezTo>
                      <a:pt x="1165274" y="280027"/>
                      <a:pt x="1216074" y="191127"/>
                      <a:pt x="1225070" y="141385"/>
                    </a:cubicBezTo>
                    <a:cubicBezTo>
                      <a:pt x="1234066" y="91643"/>
                      <a:pt x="1210782" y="12797"/>
                      <a:pt x="1209195" y="1685"/>
                    </a:cubicBezTo>
                    <a:cubicBezTo>
                      <a:pt x="1207608" y="-9427"/>
                      <a:pt x="1216074" y="36610"/>
                      <a:pt x="1215545" y="74710"/>
                    </a:cubicBezTo>
                    <a:cubicBezTo>
                      <a:pt x="1215016" y="112810"/>
                      <a:pt x="1214487" y="193243"/>
                      <a:pt x="1206020" y="230285"/>
                    </a:cubicBezTo>
                    <a:cubicBezTo>
                      <a:pt x="1197553" y="267327"/>
                      <a:pt x="1206549" y="281614"/>
                      <a:pt x="1164745" y="296960"/>
                    </a:cubicBezTo>
                    <a:cubicBezTo>
                      <a:pt x="1122941" y="312306"/>
                      <a:pt x="970541" y="320243"/>
                      <a:pt x="955195" y="322360"/>
                    </a:cubicBezTo>
                    <a:cubicBezTo>
                      <a:pt x="939849" y="324477"/>
                      <a:pt x="1140403" y="307014"/>
                      <a:pt x="1072670" y="309660"/>
                    </a:cubicBezTo>
                    <a:cubicBezTo>
                      <a:pt x="1004937" y="312306"/>
                      <a:pt x="634520" y="335060"/>
                      <a:pt x="548795" y="338235"/>
                    </a:cubicBezTo>
                    <a:cubicBezTo>
                      <a:pt x="463070" y="341410"/>
                      <a:pt x="571020" y="344056"/>
                      <a:pt x="558320" y="328710"/>
                    </a:cubicBezTo>
                    <a:cubicBezTo>
                      <a:pt x="545620" y="313364"/>
                      <a:pt x="482120" y="255156"/>
                      <a:pt x="472595" y="246160"/>
                    </a:cubicBezTo>
                    <a:cubicBezTo>
                      <a:pt x="463070" y="237164"/>
                      <a:pt x="508578" y="276322"/>
                      <a:pt x="501170" y="274735"/>
                    </a:cubicBezTo>
                    <a:cubicBezTo>
                      <a:pt x="493762" y="273148"/>
                      <a:pt x="479474" y="243514"/>
                      <a:pt x="428145" y="236635"/>
                    </a:cubicBezTo>
                    <a:cubicBezTo>
                      <a:pt x="376816" y="229756"/>
                      <a:pt x="208012" y="230814"/>
                      <a:pt x="193195" y="233460"/>
                    </a:cubicBezTo>
                    <a:cubicBezTo>
                      <a:pt x="178378" y="236106"/>
                      <a:pt x="345595" y="247748"/>
                      <a:pt x="339245" y="252510"/>
                    </a:cubicBezTo>
                    <a:cubicBezTo>
                      <a:pt x="332895" y="257272"/>
                      <a:pt x="214891" y="263093"/>
                      <a:pt x="155095" y="262035"/>
                    </a:cubicBezTo>
                    <a:cubicBezTo>
                      <a:pt x="95299" y="260977"/>
                      <a:pt x="-35405" y="238752"/>
                      <a:pt x="9045" y="2366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2" name="フリーフォーム 931">
                <a:extLst>
                  <a:ext uri="{FF2B5EF4-FFF2-40B4-BE49-F238E27FC236}">
                    <a16:creationId xmlns:a16="http://schemas.microsoft.com/office/drawing/2014/main" id="{B48CB426-AF5D-B80A-B84C-4F1CB0DDC59A}"/>
                  </a:ext>
                </a:extLst>
              </p:cNvPr>
              <p:cNvSpPr/>
              <p:nvPr/>
            </p:nvSpPr>
            <p:spPr>
              <a:xfrm>
                <a:off x="1619237" y="10715439"/>
                <a:ext cx="98442" cy="146512"/>
              </a:xfrm>
              <a:custGeom>
                <a:avLst/>
                <a:gdLst>
                  <a:gd name="connsiteX0" fmla="*/ 98438 w 98442"/>
                  <a:gd name="connsiteY0" fmla="*/ 186 h 146512"/>
                  <a:gd name="connsiteX1" fmla="*/ 31763 w 98442"/>
                  <a:gd name="connsiteY1" fmla="*/ 73211 h 146512"/>
                  <a:gd name="connsiteX2" fmla="*/ 13 w 98442"/>
                  <a:gd name="connsiteY2" fmla="*/ 146236 h 146512"/>
                  <a:gd name="connsiteX3" fmla="*/ 28588 w 98442"/>
                  <a:gd name="connsiteY3" fmla="*/ 95436 h 146512"/>
                  <a:gd name="connsiteX4" fmla="*/ 98438 w 98442"/>
                  <a:gd name="connsiteY4" fmla="*/ 186 h 146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8442" h="146512">
                    <a:moveTo>
                      <a:pt x="98438" y="186"/>
                    </a:moveTo>
                    <a:cubicBezTo>
                      <a:pt x="98967" y="-3518"/>
                      <a:pt x="48167" y="48869"/>
                      <a:pt x="31763" y="73211"/>
                    </a:cubicBezTo>
                    <a:cubicBezTo>
                      <a:pt x="15359" y="97553"/>
                      <a:pt x="542" y="142532"/>
                      <a:pt x="13" y="146236"/>
                    </a:cubicBezTo>
                    <a:cubicBezTo>
                      <a:pt x="-516" y="149940"/>
                      <a:pt x="14830" y="115544"/>
                      <a:pt x="28588" y="95436"/>
                    </a:cubicBezTo>
                    <a:cubicBezTo>
                      <a:pt x="42346" y="75328"/>
                      <a:pt x="97909" y="3890"/>
                      <a:pt x="98438" y="1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3" name="フリーフォーム 932">
                <a:extLst>
                  <a:ext uri="{FF2B5EF4-FFF2-40B4-BE49-F238E27FC236}">
                    <a16:creationId xmlns:a16="http://schemas.microsoft.com/office/drawing/2014/main" id="{350A46F3-9F6D-8AAB-2EE0-E39F320B8E28}"/>
                  </a:ext>
                </a:extLst>
              </p:cNvPr>
              <p:cNvSpPr/>
              <p:nvPr/>
            </p:nvSpPr>
            <p:spPr>
              <a:xfrm>
                <a:off x="1236559" y="10720347"/>
                <a:ext cx="459717" cy="144638"/>
              </a:xfrm>
              <a:custGeom>
                <a:avLst/>
                <a:gdLst>
                  <a:gd name="connsiteX0" fmla="*/ 1691 w 459717"/>
                  <a:gd name="connsiteY0" fmla="*/ 144503 h 144638"/>
                  <a:gd name="connsiteX1" fmla="*/ 293791 w 459717"/>
                  <a:gd name="connsiteY1" fmla="*/ 125453 h 144638"/>
                  <a:gd name="connsiteX2" fmla="*/ 246166 w 459717"/>
                  <a:gd name="connsiteY2" fmla="*/ 96878 h 144638"/>
                  <a:gd name="connsiteX3" fmla="*/ 347766 w 459717"/>
                  <a:gd name="connsiteY3" fmla="*/ 125453 h 144638"/>
                  <a:gd name="connsiteX4" fmla="*/ 376341 w 459717"/>
                  <a:gd name="connsiteY4" fmla="*/ 93703 h 144638"/>
                  <a:gd name="connsiteX5" fmla="*/ 408091 w 459717"/>
                  <a:gd name="connsiteY5" fmla="*/ 46078 h 144638"/>
                  <a:gd name="connsiteX6" fmla="*/ 458891 w 459717"/>
                  <a:gd name="connsiteY6" fmla="*/ 1628 h 144638"/>
                  <a:gd name="connsiteX7" fmla="*/ 363641 w 459717"/>
                  <a:gd name="connsiteY7" fmla="*/ 106403 h 144638"/>
                  <a:gd name="connsiteX8" fmla="*/ 284266 w 459717"/>
                  <a:gd name="connsiteY8" fmla="*/ 103228 h 144638"/>
                  <a:gd name="connsiteX9" fmla="*/ 344591 w 459717"/>
                  <a:gd name="connsiteY9" fmla="*/ 81003 h 144638"/>
                  <a:gd name="connsiteX10" fmla="*/ 401741 w 459717"/>
                  <a:gd name="connsiteY10" fmla="*/ 17503 h 144638"/>
                  <a:gd name="connsiteX11" fmla="*/ 312841 w 459717"/>
                  <a:gd name="connsiteY11" fmla="*/ 106403 h 144638"/>
                  <a:gd name="connsiteX12" fmla="*/ 271566 w 459717"/>
                  <a:gd name="connsiteY12" fmla="*/ 119103 h 144638"/>
                  <a:gd name="connsiteX13" fmla="*/ 176316 w 459717"/>
                  <a:gd name="connsiteY13" fmla="*/ 115928 h 144638"/>
                  <a:gd name="connsiteX14" fmla="*/ 1691 w 459717"/>
                  <a:gd name="connsiteY14" fmla="*/ 144503 h 144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59717" h="144638">
                    <a:moveTo>
                      <a:pt x="1691" y="144503"/>
                    </a:moveTo>
                    <a:cubicBezTo>
                      <a:pt x="21270" y="146090"/>
                      <a:pt x="253045" y="133390"/>
                      <a:pt x="293791" y="125453"/>
                    </a:cubicBezTo>
                    <a:cubicBezTo>
                      <a:pt x="334537" y="117516"/>
                      <a:pt x="237170" y="96878"/>
                      <a:pt x="246166" y="96878"/>
                    </a:cubicBezTo>
                    <a:cubicBezTo>
                      <a:pt x="255162" y="96878"/>
                      <a:pt x="326070" y="125982"/>
                      <a:pt x="347766" y="125453"/>
                    </a:cubicBezTo>
                    <a:cubicBezTo>
                      <a:pt x="369462" y="124924"/>
                      <a:pt x="366287" y="106932"/>
                      <a:pt x="376341" y="93703"/>
                    </a:cubicBezTo>
                    <a:cubicBezTo>
                      <a:pt x="386395" y="80474"/>
                      <a:pt x="394333" y="61424"/>
                      <a:pt x="408091" y="46078"/>
                    </a:cubicBezTo>
                    <a:cubicBezTo>
                      <a:pt x="421849" y="30732"/>
                      <a:pt x="466299" y="-8426"/>
                      <a:pt x="458891" y="1628"/>
                    </a:cubicBezTo>
                    <a:cubicBezTo>
                      <a:pt x="451483" y="11682"/>
                      <a:pt x="392745" y="89470"/>
                      <a:pt x="363641" y="106403"/>
                    </a:cubicBezTo>
                    <a:cubicBezTo>
                      <a:pt x="334537" y="123336"/>
                      <a:pt x="287441" y="107461"/>
                      <a:pt x="284266" y="103228"/>
                    </a:cubicBezTo>
                    <a:cubicBezTo>
                      <a:pt x="281091" y="98995"/>
                      <a:pt x="325012" y="95290"/>
                      <a:pt x="344591" y="81003"/>
                    </a:cubicBezTo>
                    <a:cubicBezTo>
                      <a:pt x="364170" y="66716"/>
                      <a:pt x="407033" y="13270"/>
                      <a:pt x="401741" y="17503"/>
                    </a:cubicBezTo>
                    <a:cubicBezTo>
                      <a:pt x="396449" y="21736"/>
                      <a:pt x="334537" y="89470"/>
                      <a:pt x="312841" y="106403"/>
                    </a:cubicBezTo>
                    <a:cubicBezTo>
                      <a:pt x="291145" y="123336"/>
                      <a:pt x="294320" y="117516"/>
                      <a:pt x="271566" y="119103"/>
                    </a:cubicBezTo>
                    <a:cubicBezTo>
                      <a:pt x="248812" y="120690"/>
                      <a:pt x="214416" y="111165"/>
                      <a:pt x="176316" y="115928"/>
                    </a:cubicBezTo>
                    <a:cubicBezTo>
                      <a:pt x="138216" y="120690"/>
                      <a:pt x="-17888" y="142916"/>
                      <a:pt x="1691" y="1445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4" name="フリーフォーム 933">
                <a:extLst>
                  <a:ext uri="{FF2B5EF4-FFF2-40B4-BE49-F238E27FC236}">
                    <a16:creationId xmlns:a16="http://schemas.microsoft.com/office/drawing/2014/main" id="{7ED597BB-8210-9EAD-F7A4-2CB69975F396}"/>
                  </a:ext>
                </a:extLst>
              </p:cNvPr>
              <p:cNvSpPr/>
              <p:nvPr/>
            </p:nvSpPr>
            <p:spPr>
              <a:xfrm>
                <a:off x="1190561" y="10750505"/>
                <a:ext cx="69952" cy="125584"/>
              </a:xfrm>
              <a:custGeom>
                <a:avLst/>
                <a:gdLst>
                  <a:gd name="connsiteX0" fmla="*/ 41339 w 69952"/>
                  <a:gd name="connsiteY0" fmla="*/ 45 h 125584"/>
                  <a:gd name="connsiteX1" fmla="*/ 31814 w 69952"/>
                  <a:gd name="connsiteY1" fmla="*/ 60370 h 125584"/>
                  <a:gd name="connsiteX2" fmla="*/ 69914 w 69952"/>
                  <a:gd name="connsiteY2" fmla="*/ 123870 h 125584"/>
                  <a:gd name="connsiteX3" fmla="*/ 38164 w 69952"/>
                  <a:gd name="connsiteY3" fmla="*/ 104820 h 125584"/>
                  <a:gd name="connsiteX4" fmla="*/ 64 w 69952"/>
                  <a:gd name="connsiteY4" fmla="*/ 76245 h 125584"/>
                  <a:gd name="connsiteX5" fmla="*/ 47689 w 69952"/>
                  <a:gd name="connsiteY5" fmla="*/ 101645 h 125584"/>
                  <a:gd name="connsiteX6" fmla="*/ 28639 w 69952"/>
                  <a:gd name="connsiteY6" fmla="*/ 50845 h 125584"/>
                  <a:gd name="connsiteX7" fmla="*/ 41339 w 69952"/>
                  <a:gd name="connsiteY7" fmla="*/ 45 h 125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9952" h="125584">
                    <a:moveTo>
                      <a:pt x="41339" y="45"/>
                    </a:moveTo>
                    <a:cubicBezTo>
                      <a:pt x="41868" y="1632"/>
                      <a:pt x="27052" y="39733"/>
                      <a:pt x="31814" y="60370"/>
                    </a:cubicBezTo>
                    <a:cubicBezTo>
                      <a:pt x="36576" y="81007"/>
                      <a:pt x="68856" y="116462"/>
                      <a:pt x="69914" y="123870"/>
                    </a:cubicBezTo>
                    <a:cubicBezTo>
                      <a:pt x="70972" y="131278"/>
                      <a:pt x="49806" y="112758"/>
                      <a:pt x="38164" y="104820"/>
                    </a:cubicBezTo>
                    <a:cubicBezTo>
                      <a:pt x="26522" y="96883"/>
                      <a:pt x="-1523" y="76774"/>
                      <a:pt x="64" y="76245"/>
                    </a:cubicBezTo>
                    <a:cubicBezTo>
                      <a:pt x="1651" y="75716"/>
                      <a:pt x="42927" y="105878"/>
                      <a:pt x="47689" y="101645"/>
                    </a:cubicBezTo>
                    <a:cubicBezTo>
                      <a:pt x="52451" y="97412"/>
                      <a:pt x="28639" y="50845"/>
                      <a:pt x="28639" y="50845"/>
                    </a:cubicBezTo>
                    <a:cubicBezTo>
                      <a:pt x="27052" y="38674"/>
                      <a:pt x="40810" y="-1542"/>
                      <a:pt x="41339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5" name="フリーフォーム 934">
                <a:extLst>
                  <a:ext uri="{FF2B5EF4-FFF2-40B4-BE49-F238E27FC236}">
                    <a16:creationId xmlns:a16="http://schemas.microsoft.com/office/drawing/2014/main" id="{67FA1B25-AFAA-03A6-D710-899EE22FF39A}"/>
                  </a:ext>
                </a:extLst>
              </p:cNvPr>
              <p:cNvSpPr/>
              <p:nvPr/>
            </p:nvSpPr>
            <p:spPr>
              <a:xfrm>
                <a:off x="1577892" y="10807380"/>
                <a:ext cx="141408" cy="159070"/>
              </a:xfrm>
              <a:custGeom>
                <a:avLst/>
                <a:gdLst>
                  <a:gd name="connsiteX0" fmla="*/ 66758 w 141408"/>
                  <a:gd name="connsiteY0" fmla="*/ 320 h 159070"/>
                  <a:gd name="connsiteX1" fmla="*/ 50883 w 141408"/>
                  <a:gd name="connsiteY1" fmla="*/ 57470 h 159070"/>
                  <a:gd name="connsiteX2" fmla="*/ 123908 w 141408"/>
                  <a:gd name="connsiteY2" fmla="*/ 136845 h 159070"/>
                  <a:gd name="connsiteX3" fmla="*/ 139783 w 141408"/>
                  <a:gd name="connsiteY3" fmla="*/ 159070 h 159070"/>
                  <a:gd name="connsiteX4" fmla="*/ 95333 w 141408"/>
                  <a:gd name="connsiteY4" fmla="*/ 136845 h 159070"/>
                  <a:gd name="connsiteX5" fmla="*/ 35008 w 141408"/>
                  <a:gd name="connsiteY5" fmla="*/ 76520 h 159070"/>
                  <a:gd name="connsiteX6" fmla="*/ 108033 w 141408"/>
                  <a:gd name="connsiteY6" fmla="*/ 127320 h 159070"/>
                  <a:gd name="connsiteX7" fmla="*/ 60408 w 141408"/>
                  <a:gd name="connsiteY7" fmla="*/ 70170 h 159070"/>
                  <a:gd name="connsiteX8" fmla="*/ 83 w 141408"/>
                  <a:gd name="connsiteY8" fmla="*/ 82870 h 159070"/>
                  <a:gd name="connsiteX9" fmla="*/ 66758 w 141408"/>
                  <a:gd name="connsiteY9" fmla="*/ 320 h 159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1408" h="159070">
                    <a:moveTo>
                      <a:pt x="66758" y="320"/>
                    </a:moveTo>
                    <a:cubicBezTo>
                      <a:pt x="75225" y="-3913"/>
                      <a:pt x="41358" y="34716"/>
                      <a:pt x="50883" y="57470"/>
                    </a:cubicBezTo>
                    <a:cubicBezTo>
                      <a:pt x="60408" y="80224"/>
                      <a:pt x="109091" y="119912"/>
                      <a:pt x="123908" y="136845"/>
                    </a:cubicBezTo>
                    <a:cubicBezTo>
                      <a:pt x="138725" y="153778"/>
                      <a:pt x="144545" y="159070"/>
                      <a:pt x="139783" y="159070"/>
                    </a:cubicBezTo>
                    <a:cubicBezTo>
                      <a:pt x="135021" y="159070"/>
                      <a:pt x="112795" y="150603"/>
                      <a:pt x="95333" y="136845"/>
                    </a:cubicBezTo>
                    <a:cubicBezTo>
                      <a:pt x="77871" y="123087"/>
                      <a:pt x="32891" y="78108"/>
                      <a:pt x="35008" y="76520"/>
                    </a:cubicBezTo>
                    <a:cubicBezTo>
                      <a:pt x="37125" y="74932"/>
                      <a:pt x="103800" y="128378"/>
                      <a:pt x="108033" y="127320"/>
                    </a:cubicBezTo>
                    <a:cubicBezTo>
                      <a:pt x="112266" y="126262"/>
                      <a:pt x="78400" y="77578"/>
                      <a:pt x="60408" y="70170"/>
                    </a:cubicBezTo>
                    <a:cubicBezTo>
                      <a:pt x="42416" y="62762"/>
                      <a:pt x="2729" y="90807"/>
                      <a:pt x="83" y="82870"/>
                    </a:cubicBezTo>
                    <a:cubicBezTo>
                      <a:pt x="-2563" y="74933"/>
                      <a:pt x="58291" y="4553"/>
                      <a:pt x="66758" y="3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6" name="フリーフォーム 935">
                <a:extLst>
                  <a:ext uri="{FF2B5EF4-FFF2-40B4-BE49-F238E27FC236}">
                    <a16:creationId xmlns:a16="http://schemas.microsoft.com/office/drawing/2014/main" id="{348DCA83-7A28-6A40-2E5F-7A03EC4BE1D1}"/>
                  </a:ext>
                </a:extLst>
              </p:cNvPr>
              <p:cNvSpPr/>
              <p:nvPr/>
            </p:nvSpPr>
            <p:spPr>
              <a:xfrm>
                <a:off x="1685389" y="10753710"/>
                <a:ext cx="279943" cy="190530"/>
              </a:xfrm>
              <a:custGeom>
                <a:avLst/>
                <a:gdLst>
                  <a:gd name="connsiteX0" fmla="*/ 536 w 279943"/>
                  <a:gd name="connsiteY0" fmla="*/ 15 h 190530"/>
                  <a:gd name="connsiteX1" fmla="*/ 206911 w 279943"/>
                  <a:gd name="connsiteY1" fmla="*/ 146065 h 190530"/>
                  <a:gd name="connsiteX2" fmla="*/ 279936 w 279943"/>
                  <a:gd name="connsiteY2" fmla="*/ 190515 h 190530"/>
                  <a:gd name="connsiteX3" fmla="*/ 203736 w 279943"/>
                  <a:gd name="connsiteY3" fmla="*/ 142890 h 190530"/>
                  <a:gd name="connsiteX4" fmla="*/ 137061 w 279943"/>
                  <a:gd name="connsiteY4" fmla="*/ 114315 h 190530"/>
                  <a:gd name="connsiteX5" fmla="*/ 146586 w 279943"/>
                  <a:gd name="connsiteY5" fmla="*/ 136540 h 190530"/>
                  <a:gd name="connsiteX6" fmla="*/ 536 w 279943"/>
                  <a:gd name="connsiteY6" fmla="*/ 15 h 19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9943" h="190530">
                    <a:moveTo>
                      <a:pt x="536" y="15"/>
                    </a:moveTo>
                    <a:cubicBezTo>
                      <a:pt x="10590" y="1602"/>
                      <a:pt x="160344" y="114315"/>
                      <a:pt x="206911" y="146065"/>
                    </a:cubicBezTo>
                    <a:cubicBezTo>
                      <a:pt x="253478" y="177815"/>
                      <a:pt x="280465" y="191044"/>
                      <a:pt x="279936" y="190515"/>
                    </a:cubicBezTo>
                    <a:cubicBezTo>
                      <a:pt x="279407" y="189986"/>
                      <a:pt x="227549" y="155590"/>
                      <a:pt x="203736" y="142890"/>
                    </a:cubicBezTo>
                    <a:cubicBezTo>
                      <a:pt x="179924" y="130190"/>
                      <a:pt x="146586" y="115373"/>
                      <a:pt x="137061" y="114315"/>
                    </a:cubicBezTo>
                    <a:cubicBezTo>
                      <a:pt x="127536" y="113257"/>
                      <a:pt x="168282" y="155061"/>
                      <a:pt x="146586" y="136540"/>
                    </a:cubicBezTo>
                    <a:cubicBezTo>
                      <a:pt x="124890" y="118019"/>
                      <a:pt x="-9518" y="-1572"/>
                      <a:pt x="536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7" name="フリーフォーム 936">
                <a:extLst>
                  <a:ext uri="{FF2B5EF4-FFF2-40B4-BE49-F238E27FC236}">
                    <a16:creationId xmlns:a16="http://schemas.microsoft.com/office/drawing/2014/main" id="{45B05CDF-3A40-03F4-30C9-BD88BDCEAB2E}"/>
                  </a:ext>
                </a:extLst>
              </p:cNvPr>
              <p:cNvSpPr/>
              <p:nvPr/>
            </p:nvSpPr>
            <p:spPr>
              <a:xfrm>
                <a:off x="1685768" y="10731443"/>
                <a:ext cx="483000" cy="172611"/>
              </a:xfrm>
              <a:custGeom>
                <a:avLst/>
                <a:gdLst>
                  <a:gd name="connsiteX0" fmla="*/ 157 w 483000"/>
                  <a:gd name="connsiteY0" fmla="*/ 57 h 172611"/>
                  <a:gd name="connsiteX1" fmla="*/ 139857 w 483000"/>
                  <a:gd name="connsiteY1" fmla="*/ 88957 h 172611"/>
                  <a:gd name="connsiteX2" fmla="*/ 254157 w 483000"/>
                  <a:gd name="connsiteY2" fmla="*/ 168332 h 172611"/>
                  <a:gd name="connsiteX3" fmla="*/ 250982 w 483000"/>
                  <a:gd name="connsiteY3" fmla="*/ 146107 h 172611"/>
                  <a:gd name="connsiteX4" fmla="*/ 247807 w 483000"/>
                  <a:gd name="connsiteY4" fmla="*/ 171507 h 172611"/>
                  <a:gd name="connsiteX5" fmla="*/ 352582 w 483000"/>
                  <a:gd name="connsiteY5" fmla="*/ 101657 h 172611"/>
                  <a:gd name="connsiteX6" fmla="*/ 327182 w 483000"/>
                  <a:gd name="connsiteY6" fmla="*/ 123882 h 172611"/>
                  <a:gd name="connsiteX7" fmla="*/ 482757 w 483000"/>
                  <a:gd name="connsiteY7" fmla="*/ 9582 h 172611"/>
                  <a:gd name="connsiteX8" fmla="*/ 285907 w 483000"/>
                  <a:gd name="connsiteY8" fmla="*/ 139757 h 172611"/>
                  <a:gd name="connsiteX9" fmla="*/ 247807 w 483000"/>
                  <a:gd name="connsiteY9" fmla="*/ 152457 h 172611"/>
                  <a:gd name="connsiteX10" fmla="*/ 244632 w 483000"/>
                  <a:gd name="connsiteY10" fmla="*/ 149282 h 172611"/>
                  <a:gd name="connsiteX11" fmla="*/ 114457 w 483000"/>
                  <a:gd name="connsiteY11" fmla="*/ 76257 h 172611"/>
                  <a:gd name="connsiteX12" fmla="*/ 157 w 483000"/>
                  <a:gd name="connsiteY12" fmla="*/ 57 h 172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83000" h="172611">
                    <a:moveTo>
                      <a:pt x="157" y="57"/>
                    </a:moveTo>
                    <a:cubicBezTo>
                      <a:pt x="4390" y="2174"/>
                      <a:pt x="97524" y="60911"/>
                      <a:pt x="139857" y="88957"/>
                    </a:cubicBezTo>
                    <a:cubicBezTo>
                      <a:pt x="182190" y="117003"/>
                      <a:pt x="235636" y="158807"/>
                      <a:pt x="254157" y="168332"/>
                    </a:cubicBezTo>
                    <a:cubicBezTo>
                      <a:pt x="272678" y="177857"/>
                      <a:pt x="252040" y="145578"/>
                      <a:pt x="250982" y="146107"/>
                    </a:cubicBezTo>
                    <a:cubicBezTo>
                      <a:pt x="249924" y="146636"/>
                      <a:pt x="230874" y="178915"/>
                      <a:pt x="247807" y="171507"/>
                    </a:cubicBezTo>
                    <a:cubicBezTo>
                      <a:pt x="264740" y="164099"/>
                      <a:pt x="339353" y="109594"/>
                      <a:pt x="352582" y="101657"/>
                    </a:cubicBezTo>
                    <a:cubicBezTo>
                      <a:pt x="365811" y="93720"/>
                      <a:pt x="305486" y="139228"/>
                      <a:pt x="327182" y="123882"/>
                    </a:cubicBezTo>
                    <a:cubicBezTo>
                      <a:pt x="348878" y="108536"/>
                      <a:pt x="489636" y="6936"/>
                      <a:pt x="482757" y="9582"/>
                    </a:cubicBezTo>
                    <a:cubicBezTo>
                      <a:pt x="475878" y="12228"/>
                      <a:pt x="325065" y="115945"/>
                      <a:pt x="285907" y="139757"/>
                    </a:cubicBezTo>
                    <a:cubicBezTo>
                      <a:pt x="246749" y="163570"/>
                      <a:pt x="247807" y="152457"/>
                      <a:pt x="247807" y="152457"/>
                    </a:cubicBezTo>
                    <a:cubicBezTo>
                      <a:pt x="240928" y="154044"/>
                      <a:pt x="266857" y="161982"/>
                      <a:pt x="244632" y="149282"/>
                    </a:cubicBezTo>
                    <a:cubicBezTo>
                      <a:pt x="222407" y="136582"/>
                      <a:pt x="150969" y="97424"/>
                      <a:pt x="114457" y="76257"/>
                    </a:cubicBezTo>
                    <a:cubicBezTo>
                      <a:pt x="77945" y="55090"/>
                      <a:pt x="-4076" y="-2060"/>
                      <a:pt x="157" y="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8" name="フリーフォーム 937">
                <a:extLst>
                  <a:ext uri="{FF2B5EF4-FFF2-40B4-BE49-F238E27FC236}">
                    <a16:creationId xmlns:a16="http://schemas.microsoft.com/office/drawing/2014/main" id="{330384D8-DBD2-B8E1-DB9B-793866A93C05}"/>
                  </a:ext>
                </a:extLst>
              </p:cNvPr>
              <p:cNvSpPr/>
              <p:nvPr/>
            </p:nvSpPr>
            <p:spPr>
              <a:xfrm>
                <a:off x="1666631" y="10633071"/>
                <a:ext cx="281334" cy="175457"/>
              </a:xfrm>
              <a:custGeom>
                <a:avLst/>
                <a:gdLst>
                  <a:gd name="connsiteX0" fmla="*/ 244 w 281334"/>
                  <a:gd name="connsiteY0" fmla="*/ 4 h 175457"/>
                  <a:gd name="connsiteX1" fmla="*/ 57394 w 281334"/>
                  <a:gd name="connsiteY1" fmla="*/ 60329 h 175457"/>
                  <a:gd name="connsiteX2" fmla="*/ 165344 w 281334"/>
                  <a:gd name="connsiteY2" fmla="*/ 114304 h 175457"/>
                  <a:gd name="connsiteX3" fmla="*/ 152644 w 281334"/>
                  <a:gd name="connsiteY3" fmla="*/ 95254 h 175457"/>
                  <a:gd name="connsiteX4" fmla="*/ 279644 w 281334"/>
                  <a:gd name="connsiteY4" fmla="*/ 174629 h 175457"/>
                  <a:gd name="connsiteX5" fmla="*/ 216144 w 281334"/>
                  <a:gd name="connsiteY5" fmla="*/ 133354 h 175457"/>
                  <a:gd name="connsiteX6" fmla="*/ 82794 w 281334"/>
                  <a:gd name="connsiteY6" fmla="*/ 79379 h 175457"/>
                  <a:gd name="connsiteX7" fmla="*/ 38344 w 281334"/>
                  <a:gd name="connsiteY7" fmla="*/ 63504 h 175457"/>
                  <a:gd name="connsiteX8" fmla="*/ 244 w 281334"/>
                  <a:gd name="connsiteY8" fmla="*/ 4 h 175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334" h="175457">
                    <a:moveTo>
                      <a:pt x="244" y="4"/>
                    </a:moveTo>
                    <a:cubicBezTo>
                      <a:pt x="3419" y="-525"/>
                      <a:pt x="29877" y="41279"/>
                      <a:pt x="57394" y="60329"/>
                    </a:cubicBezTo>
                    <a:cubicBezTo>
                      <a:pt x="84911" y="79379"/>
                      <a:pt x="149469" y="108483"/>
                      <a:pt x="165344" y="114304"/>
                    </a:cubicBezTo>
                    <a:cubicBezTo>
                      <a:pt x="181219" y="120125"/>
                      <a:pt x="133594" y="85200"/>
                      <a:pt x="152644" y="95254"/>
                    </a:cubicBezTo>
                    <a:cubicBezTo>
                      <a:pt x="171694" y="105308"/>
                      <a:pt x="269061" y="168279"/>
                      <a:pt x="279644" y="174629"/>
                    </a:cubicBezTo>
                    <a:cubicBezTo>
                      <a:pt x="290227" y="180979"/>
                      <a:pt x="248952" y="149229"/>
                      <a:pt x="216144" y="133354"/>
                    </a:cubicBezTo>
                    <a:cubicBezTo>
                      <a:pt x="183336" y="117479"/>
                      <a:pt x="112427" y="91021"/>
                      <a:pt x="82794" y="79379"/>
                    </a:cubicBezTo>
                    <a:cubicBezTo>
                      <a:pt x="53161" y="67737"/>
                      <a:pt x="51044" y="74087"/>
                      <a:pt x="38344" y="63504"/>
                    </a:cubicBezTo>
                    <a:cubicBezTo>
                      <a:pt x="25644" y="52921"/>
                      <a:pt x="-2931" y="533"/>
                      <a:pt x="24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9" name="フリーフォーム 938">
                <a:extLst>
                  <a:ext uri="{FF2B5EF4-FFF2-40B4-BE49-F238E27FC236}">
                    <a16:creationId xmlns:a16="http://schemas.microsoft.com/office/drawing/2014/main" id="{748401FA-3569-8686-1DAD-256D8FE949DD}"/>
                  </a:ext>
                </a:extLst>
              </p:cNvPr>
              <p:cNvSpPr/>
              <p:nvPr/>
            </p:nvSpPr>
            <p:spPr>
              <a:xfrm>
                <a:off x="1634177" y="10645260"/>
                <a:ext cx="320971" cy="188088"/>
              </a:xfrm>
              <a:custGeom>
                <a:avLst/>
                <a:gdLst>
                  <a:gd name="connsiteX0" fmla="*/ 948 w 320971"/>
                  <a:gd name="connsiteY0" fmla="*/ 515 h 188088"/>
                  <a:gd name="connsiteX1" fmla="*/ 89848 w 320971"/>
                  <a:gd name="connsiteY1" fmla="*/ 70365 h 188088"/>
                  <a:gd name="connsiteX2" fmla="*/ 204148 w 320971"/>
                  <a:gd name="connsiteY2" fmla="*/ 133865 h 188088"/>
                  <a:gd name="connsiteX3" fmla="*/ 181923 w 320971"/>
                  <a:gd name="connsiteY3" fmla="*/ 114815 h 188088"/>
                  <a:gd name="connsiteX4" fmla="*/ 318448 w 320971"/>
                  <a:gd name="connsiteY4" fmla="*/ 187840 h 188088"/>
                  <a:gd name="connsiteX5" fmla="*/ 258123 w 320971"/>
                  <a:gd name="connsiteY5" fmla="*/ 137040 h 188088"/>
                  <a:gd name="connsiteX6" fmla="*/ 105723 w 320971"/>
                  <a:gd name="connsiteY6" fmla="*/ 92590 h 188088"/>
                  <a:gd name="connsiteX7" fmla="*/ 146998 w 320971"/>
                  <a:gd name="connsiteY7" fmla="*/ 108465 h 188088"/>
                  <a:gd name="connsiteX8" fmla="*/ 948 w 320971"/>
                  <a:gd name="connsiteY8" fmla="*/ 515 h 1880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0971" h="188088">
                    <a:moveTo>
                      <a:pt x="948" y="515"/>
                    </a:moveTo>
                    <a:cubicBezTo>
                      <a:pt x="-8577" y="-5835"/>
                      <a:pt x="55981" y="48140"/>
                      <a:pt x="89848" y="70365"/>
                    </a:cubicBezTo>
                    <a:cubicBezTo>
                      <a:pt x="123715" y="92590"/>
                      <a:pt x="188802" y="126457"/>
                      <a:pt x="204148" y="133865"/>
                    </a:cubicBezTo>
                    <a:cubicBezTo>
                      <a:pt x="219494" y="141273"/>
                      <a:pt x="162873" y="105819"/>
                      <a:pt x="181923" y="114815"/>
                    </a:cubicBezTo>
                    <a:cubicBezTo>
                      <a:pt x="200973" y="123811"/>
                      <a:pt x="305748" y="184136"/>
                      <a:pt x="318448" y="187840"/>
                    </a:cubicBezTo>
                    <a:cubicBezTo>
                      <a:pt x="331148" y="191544"/>
                      <a:pt x="293577" y="152915"/>
                      <a:pt x="258123" y="137040"/>
                    </a:cubicBezTo>
                    <a:cubicBezTo>
                      <a:pt x="222669" y="121165"/>
                      <a:pt x="124244" y="97353"/>
                      <a:pt x="105723" y="92590"/>
                    </a:cubicBezTo>
                    <a:cubicBezTo>
                      <a:pt x="87202" y="87827"/>
                      <a:pt x="160227" y="119048"/>
                      <a:pt x="146998" y="108465"/>
                    </a:cubicBezTo>
                    <a:cubicBezTo>
                      <a:pt x="133769" y="97882"/>
                      <a:pt x="10473" y="6865"/>
                      <a:pt x="948" y="5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0" name="フリーフォーム 939">
                <a:extLst>
                  <a:ext uri="{FF2B5EF4-FFF2-40B4-BE49-F238E27FC236}">
                    <a16:creationId xmlns:a16="http://schemas.microsoft.com/office/drawing/2014/main" id="{79BB55F9-C398-66E1-617E-DC0C192C1C00}"/>
                  </a:ext>
                </a:extLst>
              </p:cNvPr>
              <p:cNvSpPr/>
              <p:nvPr/>
            </p:nvSpPr>
            <p:spPr>
              <a:xfrm>
                <a:off x="2034906" y="10749872"/>
                <a:ext cx="147413" cy="143601"/>
              </a:xfrm>
              <a:custGeom>
                <a:avLst/>
                <a:gdLst>
                  <a:gd name="connsiteX0" fmla="*/ 146319 w 147413"/>
                  <a:gd name="connsiteY0" fmla="*/ 678 h 143601"/>
                  <a:gd name="connsiteX1" fmla="*/ 70119 w 147413"/>
                  <a:gd name="connsiteY1" fmla="*/ 57828 h 143601"/>
                  <a:gd name="connsiteX2" fmla="*/ 269 w 147413"/>
                  <a:gd name="connsiteY2" fmla="*/ 143553 h 143601"/>
                  <a:gd name="connsiteX3" fmla="*/ 44719 w 147413"/>
                  <a:gd name="connsiteY3" fmla="*/ 70528 h 143601"/>
                  <a:gd name="connsiteX4" fmla="*/ 9794 w 147413"/>
                  <a:gd name="connsiteY4" fmla="*/ 95928 h 143601"/>
                  <a:gd name="connsiteX5" fmla="*/ 146319 w 147413"/>
                  <a:gd name="connsiteY5" fmla="*/ 678 h 14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7413" h="143601">
                    <a:moveTo>
                      <a:pt x="146319" y="678"/>
                    </a:moveTo>
                    <a:cubicBezTo>
                      <a:pt x="156373" y="-5672"/>
                      <a:pt x="94461" y="34016"/>
                      <a:pt x="70119" y="57828"/>
                    </a:cubicBezTo>
                    <a:cubicBezTo>
                      <a:pt x="45777" y="81641"/>
                      <a:pt x="4502" y="141436"/>
                      <a:pt x="269" y="143553"/>
                    </a:cubicBezTo>
                    <a:cubicBezTo>
                      <a:pt x="-3964" y="145670"/>
                      <a:pt x="43131" y="78466"/>
                      <a:pt x="44719" y="70528"/>
                    </a:cubicBezTo>
                    <a:cubicBezTo>
                      <a:pt x="46307" y="62590"/>
                      <a:pt x="-2377" y="103865"/>
                      <a:pt x="9794" y="95928"/>
                    </a:cubicBezTo>
                    <a:cubicBezTo>
                      <a:pt x="21965" y="87991"/>
                      <a:pt x="136265" y="7028"/>
                      <a:pt x="146319" y="6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1" name="フリーフォーム 940">
                <a:extLst>
                  <a:ext uri="{FF2B5EF4-FFF2-40B4-BE49-F238E27FC236}">
                    <a16:creationId xmlns:a16="http://schemas.microsoft.com/office/drawing/2014/main" id="{BEEF572C-9172-F982-0BF5-7FEF45869F81}"/>
                  </a:ext>
                </a:extLst>
              </p:cNvPr>
              <p:cNvSpPr/>
              <p:nvPr/>
            </p:nvSpPr>
            <p:spPr>
              <a:xfrm>
                <a:off x="7610360" y="7063849"/>
                <a:ext cx="260467" cy="731026"/>
              </a:xfrm>
              <a:custGeom>
                <a:avLst/>
                <a:gdLst>
                  <a:gd name="connsiteX0" fmla="*/ 115 w 260467"/>
                  <a:gd name="connsiteY0" fmla="*/ 526 h 731026"/>
                  <a:gd name="connsiteX1" fmla="*/ 162040 w 260467"/>
                  <a:gd name="connsiteY1" fmla="*/ 286276 h 731026"/>
                  <a:gd name="connsiteX2" fmla="*/ 158865 w 260467"/>
                  <a:gd name="connsiteY2" fmla="*/ 257701 h 731026"/>
                  <a:gd name="connsiteX3" fmla="*/ 228715 w 260467"/>
                  <a:gd name="connsiteY3" fmla="*/ 495826 h 731026"/>
                  <a:gd name="connsiteX4" fmla="*/ 228715 w 260467"/>
                  <a:gd name="connsiteY4" fmla="*/ 467251 h 731026"/>
                  <a:gd name="connsiteX5" fmla="*/ 247765 w 260467"/>
                  <a:gd name="connsiteY5" fmla="*/ 606951 h 731026"/>
                  <a:gd name="connsiteX6" fmla="*/ 260465 w 260467"/>
                  <a:gd name="connsiteY6" fmla="*/ 730776 h 731026"/>
                  <a:gd name="connsiteX7" fmla="*/ 247765 w 260467"/>
                  <a:gd name="connsiteY7" fmla="*/ 629176 h 731026"/>
                  <a:gd name="connsiteX8" fmla="*/ 181090 w 260467"/>
                  <a:gd name="connsiteY8" fmla="*/ 324376 h 731026"/>
                  <a:gd name="connsiteX9" fmla="*/ 136640 w 260467"/>
                  <a:gd name="connsiteY9" fmla="*/ 248176 h 731026"/>
                  <a:gd name="connsiteX10" fmla="*/ 171565 w 260467"/>
                  <a:gd name="connsiteY10" fmla="*/ 283101 h 731026"/>
                  <a:gd name="connsiteX11" fmla="*/ 136640 w 260467"/>
                  <a:gd name="connsiteY11" fmla="*/ 216426 h 731026"/>
                  <a:gd name="connsiteX12" fmla="*/ 115 w 260467"/>
                  <a:gd name="connsiteY12" fmla="*/ 526 h 731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60467" h="731026">
                    <a:moveTo>
                      <a:pt x="115" y="526"/>
                    </a:moveTo>
                    <a:cubicBezTo>
                      <a:pt x="4348" y="12168"/>
                      <a:pt x="135582" y="243414"/>
                      <a:pt x="162040" y="286276"/>
                    </a:cubicBezTo>
                    <a:cubicBezTo>
                      <a:pt x="188498" y="329138"/>
                      <a:pt x="147753" y="222776"/>
                      <a:pt x="158865" y="257701"/>
                    </a:cubicBezTo>
                    <a:cubicBezTo>
                      <a:pt x="169978" y="292626"/>
                      <a:pt x="217073" y="460901"/>
                      <a:pt x="228715" y="495826"/>
                    </a:cubicBezTo>
                    <a:cubicBezTo>
                      <a:pt x="240357" y="530751"/>
                      <a:pt x="225540" y="448730"/>
                      <a:pt x="228715" y="467251"/>
                    </a:cubicBezTo>
                    <a:cubicBezTo>
                      <a:pt x="231890" y="485772"/>
                      <a:pt x="242473" y="563030"/>
                      <a:pt x="247765" y="606951"/>
                    </a:cubicBezTo>
                    <a:cubicBezTo>
                      <a:pt x="253057" y="650872"/>
                      <a:pt x="260465" y="727072"/>
                      <a:pt x="260465" y="730776"/>
                    </a:cubicBezTo>
                    <a:cubicBezTo>
                      <a:pt x="260465" y="734480"/>
                      <a:pt x="260994" y="696909"/>
                      <a:pt x="247765" y="629176"/>
                    </a:cubicBezTo>
                    <a:cubicBezTo>
                      <a:pt x="234536" y="561443"/>
                      <a:pt x="199611" y="387876"/>
                      <a:pt x="181090" y="324376"/>
                    </a:cubicBezTo>
                    <a:cubicBezTo>
                      <a:pt x="162569" y="260876"/>
                      <a:pt x="138227" y="255055"/>
                      <a:pt x="136640" y="248176"/>
                    </a:cubicBezTo>
                    <a:cubicBezTo>
                      <a:pt x="135053" y="241297"/>
                      <a:pt x="171565" y="288393"/>
                      <a:pt x="171565" y="283101"/>
                    </a:cubicBezTo>
                    <a:cubicBezTo>
                      <a:pt x="171565" y="277809"/>
                      <a:pt x="163627" y="259288"/>
                      <a:pt x="136640" y="216426"/>
                    </a:cubicBezTo>
                    <a:cubicBezTo>
                      <a:pt x="109653" y="173564"/>
                      <a:pt x="-4118" y="-11116"/>
                      <a:pt x="115" y="5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2" name="フリーフォーム 941">
                <a:extLst>
                  <a:ext uri="{FF2B5EF4-FFF2-40B4-BE49-F238E27FC236}">
                    <a16:creationId xmlns:a16="http://schemas.microsoft.com/office/drawing/2014/main" id="{531D7047-29DD-F1BF-6BA3-FC6B11B18725}"/>
                  </a:ext>
                </a:extLst>
              </p:cNvPr>
              <p:cNvSpPr/>
              <p:nvPr/>
            </p:nvSpPr>
            <p:spPr>
              <a:xfrm>
                <a:off x="7595712" y="7053974"/>
                <a:ext cx="216007" cy="729105"/>
              </a:xfrm>
              <a:custGeom>
                <a:avLst/>
                <a:gdLst>
                  <a:gd name="connsiteX0" fmla="*/ 2063 w 216007"/>
                  <a:gd name="connsiteY0" fmla="*/ 4051 h 729105"/>
                  <a:gd name="connsiteX1" fmla="*/ 173513 w 216007"/>
                  <a:gd name="connsiteY1" fmla="*/ 404101 h 729105"/>
                  <a:gd name="connsiteX2" fmla="*/ 176688 w 216007"/>
                  <a:gd name="connsiteY2" fmla="*/ 385051 h 729105"/>
                  <a:gd name="connsiteX3" fmla="*/ 198913 w 216007"/>
                  <a:gd name="connsiteY3" fmla="*/ 594601 h 729105"/>
                  <a:gd name="connsiteX4" fmla="*/ 208438 w 216007"/>
                  <a:gd name="connsiteY4" fmla="*/ 727951 h 729105"/>
                  <a:gd name="connsiteX5" fmla="*/ 214788 w 216007"/>
                  <a:gd name="connsiteY5" fmla="*/ 645401 h 729105"/>
                  <a:gd name="connsiteX6" fmla="*/ 183038 w 216007"/>
                  <a:gd name="connsiteY6" fmla="*/ 416801 h 729105"/>
                  <a:gd name="connsiteX7" fmla="*/ 113188 w 216007"/>
                  <a:gd name="connsiteY7" fmla="*/ 210426 h 729105"/>
                  <a:gd name="connsiteX8" fmla="*/ 90963 w 216007"/>
                  <a:gd name="connsiteY8" fmla="*/ 172326 h 729105"/>
                  <a:gd name="connsiteX9" fmla="*/ 138588 w 216007"/>
                  <a:gd name="connsiteY9" fmla="*/ 273926 h 729105"/>
                  <a:gd name="connsiteX10" fmla="*/ 81438 w 216007"/>
                  <a:gd name="connsiteY10" fmla="*/ 200901 h 729105"/>
                  <a:gd name="connsiteX11" fmla="*/ 2063 w 216007"/>
                  <a:gd name="connsiteY11" fmla="*/ 4051 h 729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16007" h="729105">
                    <a:moveTo>
                      <a:pt x="2063" y="4051"/>
                    </a:moveTo>
                    <a:cubicBezTo>
                      <a:pt x="17409" y="37918"/>
                      <a:pt x="144409" y="340601"/>
                      <a:pt x="173513" y="404101"/>
                    </a:cubicBezTo>
                    <a:cubicBezTo>
                      <a:pt x="202617" y="467601"/>
                      <a:pt x="172455" y="353301"/>
                      <a:pt x="176688" y="385051"/>
                    </a:cubicBezTo>
                    <a:cubicBezTo>
                      <a:pt x="180921" y="416801"/>
                      <a:pt x="193621" y="537451"/>
                      <a:pt x="198913" y="594601"/>
                    </a:cubicBezTo>
                    <a:cubicBezTo>
                      <a:pt x="204205" y="651751"/>
                      <a:pt x="205792" y="719484"/>
                      <a:pt x="208438" y="727951"/>
                    </a:cubicBezTo>
                    <a:cubicBezTo>
                      <a:pt x="211084" y="736418"/>
                      <a:pt x="219021" y="697259"/>
                      <a:pt x="214788" y="645401"/>
                    </a:cubicBezTo>
                    <a:cubicBezTo>
                      <a:pt x="210555" y="593543"/>
                      <a:pt x="199971" y="489297"/>
                      <a:pt x="183038" y="416801"/>
                    </a:cubicBezTo>
                    <a:cubicBezTo>
                      <a:pt x="166105" y="344305"/>
                      <a:pt x="128534" y="251172"/>
                      <a:pt x="113188" y="210426"/>
                    </a:cubicBezTo>
                    <a:cubicBezTo>
                      <a:pt x="97842" y="169680"/>
                      <a:pt x="86730" y="161743"/>
                      <a:pt x="90963" y="172326"/>
                    </a:cubicBezTo>
                    <a:cubicBezTo>
                      <a:pt x="95196" y="182909"/>
                      <a:pt x="140175" y="269164"/>
                      <a:pt x="138588" y="273926"/>
                    </a:cubicBezTo>
                    <a:cubicBezTo>
                      <a:pt x="137001" y="278688"/>
                      <a:pt x="101546" y="243234"/>
                      <a:pt x="81438" y="200901"/>
                    </a:cubicBezTo>
                    <a:cubicBezTo>
                      <a:pt x="61330" y="158568"/>
                      <a:pt x="-13283" y="-29816"/>
                      <a:pt x="2063" y="40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3" name="フリーフォーム 942">
                <a:extLst>
                  <a:ext uri="{FF2B5EF4-FFF2-40B4-BE49-F238E27FC236}">
                    <a16:creationId xmlns:a16="http://schemas.microsoft.com/office/drawing/2014/main" id="{E4F795D7-7E91-1D7A-45D6-BAEDF06256DB}"/>
                  </a:ext>
                </a:extLst>
              </p:cNvPr>
              <p:cNvSpPr/>
              <p:nvPr/>
            </p:nvSpPr>
            <p:spPr>
              <a:xfrm>
                <a:off x="7726674" y="7383664"/>
                <a:ext cx="50641" cy="485250"/>
              </a:xfrm>
              <a:custGeom>
                <a:avLst/>
                <a:gdLst>
                  <a:gd name="connsiteX0" fmla="*/ 10801 w 50641"/>
                  <a:gd name="connsiteY0" fmla="*/ 1386 h 485250"/>
                  <a:gd name="connsiteX1" fmla="*/ 42551 w 50641"/>
                  <a:gd name="connsiteY1" fmla="*/ 217286 h 485250"/>
                  <a:gd name="connsiteX2" fmla="*/ 42551 w 50641"/>
                  <a:gd name="connsiteY2" fmla="*/ 207761 h 485250"/>
                  <a:gd name="connsiteX3" fmla="*/ 1276 w 50641"/>
                  <a:gd name="connsiteY3" fmla="*/ 477636 h 485250"/>
                  <a:gd name="connsiteX4" fmla="*/ 13976 w 50641"/>
                  <a:gd name="connsiteY4" fmla="*/ 388736 h 485250"/>
                  <a:gd name="connsiteX5" fmla="*/ 48901 w 50641"/>
                  <a:gd name="connsiteY5" fmla="*/ 156961 h 485250"/>
                  <a:gd name="connsiteX6" fmla="*/ 45726 w 50641"/>
                  <a:gd name="connsiteY6" fmla="*/ 93461 h 485250"/>
                  <a:gd name="connsiteX7" fmla="*/ 48901 w 50641"/>
                  <a:gd name="connsiteY7" fmla="*/ 122036 h 485250"/>
                  <a:gd name="connsiteX8" fmla="*/ 10801 w 50641"/>
                  <a:gd name="connsiteY8" fmla="*/ 1386 h 485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641" h="485250">
                    <a:moveTo>
                      <a:pt x="10801" y="1386"/>
                    </a:moveTo>
                    <a:cubicBezTo>
                      <a:pt x="9743" y="17261"/>
                      <a:pt x="37259" y="182890"/>
                      <a:pt x="42551" y="217286"/>
                    </a:cubicBezTo>
                    <a:cubicBezTo>
                      <a:pt x="47843" y="251682"/>
                      <a:pt x="49430" y="164369"/>
                      <a:pt x="42551" y="207761"/>
                    </a:cubicBezTo>
                    <a:cubicBezTo>
                      <a:pt x="35672" y="251153"/>
                      <a:pt x="6038" y="447474"/>
                      <a:pt x="1276" y="477636"/>
                    </a:cubicBezTo>
                    <a:cubicBezTo>
                      <a:pt x="-3487" y="507799"/>
                      <a:pt x="6038" y="442182"/>
                      <a:pt x="13976" y="388736"/>
                    </a:cubicBezTo>
                    <a:cubicBezTo>
                      <a:pt x="21914" y="335290"/>
                      <a:pt x="43609" y="206173"/>
                      <a:pt x="48901" y="156961"/>
                    </a:cubicBezTo>
                    <a:cubicBezTo>
                      <a:pt x="54193" y="107749"/>
                      <a:pt x="45726" y="99282"/>
                      <a:pt x="45726" y="93461"/>
                    </a:cubicBezTo>
                    <a:cubicBezTo>
                      <a:pt x="45726" y="87640"/>
                      <a:pt x="52605" y="133148"/>
                      <a:pt x="48901" y="122036"/>
                    </a:cubicBezTo>
                    <a:cubicBezTo>
                      <a:pt x="45197" y="110924"/>
                      <a:pt x="11859" y="-14489"/>
                      <a:pt x="10801" y="1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4" name="フリーフォーム 943">
                <a:extLst>
                  <a:ext uri="{FF2B5EF4-FFF2-40B4-BE49-F238E27FC236}">
                    <a16:creationId xmlns:a16="http://schemas.microsoft.com/office/drawing/2014/main" id="{E4DC4D7B-6A05-A5CF-BA66-48EFA144945C}"/>
                  </a:ext>
                </a:extLst>
              </p:cNvPr>
              <p:cNvSpPr/>
              <p:nvPr/>
            </p:nvSpPr>
            <p:spPr>
              <a:xfrm>
                <a:off x="7658093" y="7527913"/>
                <a:ext cx="93863" cy="498859"/>
              </a:xfrm>
              <a:custGeom>
                <a:avLst/>
                <a:gdLst>
                  <a:gd name="connsiteX0" fmla="*/ 92082 w 93863"/>
                  <a:gd name="connsiteY0" fmla="*/ 3187 h 498859"/>
                  <a:gd name="connsiteX1" fmla="*/ 63507 w 93863"/>
                  <a:gd name="connsiteY1" fmla="*/ 292112 h 498859"/>
                  <a:gd name="connsiteX2" fmla="*/ 66682 w 93863"/>
                  <a:gd name="connsiteY2" fmla="*/ 263537 h 498859"/>
                  <a:gd name="connsiteX3" fmla="*/ 44457 w 93863"/>
                  <a:gd name="connsiteY3" fmla="*/ 336562 h 498859"/>
                  <a:gd name="connsiteX4" fmla="*/ 7 w 93863"/>
                  <a:gd name="connsiteY4" fmla="*/ 498487 h 498859"/>
                  <a:gd name="connsiteX5" fmla="*/ 41282 w 93863"/>
                  <a:gd name="connsiteY5" fmla="*/ 374662 h 498859"/>
                  <a:gd name="connsiteX6" fmla="*/ 88907 w 93863"/>
                  <a:gd name="connsiteY6" fmla="*/ 174637 h 498859"/>
                  <a:gd name="connsiteX7" fmla="*/ 73032 w 93863"/>
                  <a:gd name="connsiteY7" fmla="*/ 203212 h 498859"/>
                  <a:gd name="connsiteX8" fmla="*/ 88907 w 93863"/>
                  <a:gd name="connsiteY8" fmla="*/ 139712 h 498859"/>
                  <a:gd name="connsiteX9" fmla="*/ 92082 w 93863"/>
                  <a:gd name="connsiteY9" fmla="*/ 3187 h 49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3863" h="498859">
                    <a:moveTo>
                      <a:pt x="92082" y="3187"/>
                    </a:moveTo>
                    <a:cubicBezTo>
                      <a:pt x="87849" y="28587"/>
                      <a:pt x="67740" y="248720"/>
                      <a:pt x="63507" y="292112"/>
                    </a:cubicBezTo>
                    <a:cubicBezTo>
                      <a:pt x="59274" y="335504"/>
                      <a:pt x="69857" y="256129"/>
                      <a:pt x="66682" y="263537"/>
                    </a:cubicBezTo>
                    <a:cubicBezTo>
                      <a:pt x="63507" y="270945"/>
                      <a:pt x="55569" y="297404"/>
                      <a:pt x="44457" y="336562"/>
                    </a:cubicBezTo>
                    <a:cubicBezTo>
                      <a:pt x="33344" y="375720"/>
                      <a:pt x="536" y="492137"/>
                      <a:pt x="7" y="498487"/>
                    </a:cubicBezTo>
                    <a:cubicBezTo>
                      <a:pt x="-522" y="504837"/>
                      <a:pt x="26465" y="428637"/>
                      <a:pt x="41282" y="374662"/>
                    </a:cubicBezTo>
                    <a:cubicBezTo>
                      <a:pt x="56099" y="320687"/>
                      <a:pt x="83615" y="203212"/>
                      <a:pt x="88907" y="174637"/>
                    </a:cubicBezTo>
                    <a:cubicBezTo>
                      <a:pt x="94199" y="146062"/>
                      <a:pt x="73032" y="209033"/>
                      <a:pt x="73032" y="203212"/>
                    </a:cubicBezTo>
                    <a:cubicBezTo>
                      <a:pt x="73032" y="197391"/>
                      <a:pt x="85732" y="167758"/>
                      <a:pt x="88907" y="139712"/>
                    </a:cubicBezTo>
                    <a:cubicBezTo>
                      <a:pt x="92082" y="111666"/>
                      <a:pt x="96315" y="-22213"/>
                      <a:pt x="92082" y="31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5" name="フリーフォーム 944">
                <a:extLst>
                  <a:ext uri="{FF2B5EF4-FFF2-40B4-BE49-F238E27FC236}">
                    <a16:creationId xmlns:a16="http://schemas.microsoft.com/office/drawing/2014/main" id="{8FA96D5D-27F9-DD3A-E6C7-B0400514D045}"/>
                  </a:ext>
                </a:extLst>
              </p:cNvPr>
              <p:cNvSpPr/>
              <p:nvPr/>
            </p:nvSpPr>
            <p:spPr>
              <a:xfrm>
                <a:off x="7581533" y="7074419"/>
                <a:ext cx="91122" cy="222745"/>
              </a:xfrm>
              <a:custGeom>
                <a:avLst/>
                <a:gdLst>
                  <a:gd name="connsiteX0" fmla="*/ 367 w 91122"/>
                  <a:gd name="connsiteY0" fmla="*/ 2656 h 222745"/>
                  <a:gd name="connsiteX1" fmla="*/ 89267 w 91122"/>
                  <a:gd name="connsiteY1" fmla="*/ 221731 h 222745"/>
                  <a:gd name="connsiteX2" fmla="*/ 60692 w 91122"/>
                  <a:gd name="connsiteY2" fmla="*/ 88381 h 222745"/>
                  <a:gd name="connsiteX3" fmla="*/ 60692 w 91122"/>
                  <a:gd name="connsiteY3" fmla="*/ 183631 h 222745"/>
                  <a:gd name="connsiteX4" fmla="*/ 57517 w 91122"/>
                  <a:gd name="connsiteY4" fmla="*/ 104256 h 222745"/>
                  <a:gd name="connsiteX5" fmla="*/ 367 w 91122"/>
                  <a:gd name="connsiteY5" fmla="*/ 2656 h 222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122" h="222745">
                    <a:moveTo>
                      <a:pt x="367" y="2656"/>
                    </a:moveTo>
                    <a:cubicBezTo>
                      <a:pt x="5659" y="22235"/>
                      <a:pt x="79213" y="207444"/>
                      <a:pt x="89267" y="221731"/>
                    </a:cubicBezTo>
                    <a:cubicBezTo>
                      <a:pt x="99321" y="236018"/>
                      <a:pt x="65454" y="94731"/>
                      <a:pt x="60692" y="88381"/>
                    </a:cubicBezTo>
                    <a:cubicBezTo>
                      <a:pt x="55930" y="82031"/>
                      <a:pt x="61221" y="180985"/>
                      <a:pt x="60692" y="183631"/>
                    </a:cubicBezTo>
                    <a:cubicBezTo>
                      <a:pt x="60163" y="186277"/>
                      <a:pt x="66513" y="131243"/>
                      <a:pt x="57517" y="104256"/>
                    </a:cubicBezTo>
                    <a:cubicBezTo>
                      <a:pt x="48521" y="77269"/>
                      <a:pt x="-4925" y="-16923"/>
                      <a:pt x="367" y="26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6" name="フリーフォーム 945">
                <a:extLst>
                  <a:ext uri="{FF2B5EF4-FFF2-40B4-BE49-F238E27FC236}">
                    <a16:creationId xmlns:a16="http://schemas.microsoft.com/office/drawing/2014/main" id="{B06837F2-DA55-DDAE-7AC2-92CB19D42ACF}"/>
                  </a:ext>
                </a:extLst>
              </p:cNvPr>
              <p:cNvSpPr/>
              <p:nvPr/>
            </p:nvSpPr>
            <p:spPr>
              <a:xfrm>
                <a:off x="7543104" y="7070722"/>
                <a:ext cx="89827" cy="789662"/>
              </a:xfrm>
              <a:custGeom>
                <a:avLst/>
                <a:gdLst>
                  <a:gd name="connsiteX0" fmla="*/ 48321 w 89827"/>
                  <a:gd name="connsiteY0" fmla="*/ 3 h 789662"/>
                  <a:gd name="connsiteX1" fmla="*/ 19746 w 89827"/>
                  <a:gd name="connsiteY1" fmla="*/ 85728 h 789662"/>
                  <a:gd name="connsiteX2" fmla="*/ 16571 w 89827"/>
                  <a:gd name="connsiteY2" fmla="*/ 146053 h 789662"/>
                  <a:gd name="connsiteX3" fmla="*/ 7046 w 89827"/>
                  <a:gd name="connsiteY3" fmla="*/ 133353 h 789662"/>
                  <a:gd name="connsiteX4" fmla="*/ 67371 w 89827"/>
                  <a:gd name="connsiteY4" fmla="*/ 276228 h 789662"/>
                  <a:gd name="connsiteX5" fmla="*/ 61021 w 89827"/>
                  <a:gd name="connsiteY5" fmla="*/ 244478 h 789662"/>
                  <a:gd name="connsiteX6" fmla="*/ 83246 w 89827"/>
                  <a:gd name="connsiteY6" fmla="*/ 428628 h 789662"/>
                  <a:gd name="connsiteX7" fmla="*/ 89596 w 89827"/>
                  <a:gd name="connsiteY7" fmla="*/ 406403 h 789662"/>
                  <a:gd name="connsiteX8" fmla="*/ 76896 w 89827"/>
                  <a:gd name="connsiteY8" fmla="*/ 517528 h 789662"/>
                  <a:gd name="connsiteX9" fmla="*/ 61021 w 89827"/>
                  <a:gd name="connsiteY9" fmla="*/ 688978 h 789662"/>
                  <a:gd name="connsiteX10" fmla="*/ 35621 w 89827"/>
                  <a:gd name="connsiteY10" fmla="*/ 787403 h 789662"/>
                  <a:gd name="connsiteX11" fmla="*/ 51496 w 89827"/>
                  <a:gd name="connsiteY11" fmla="*/ 720728 h 789662"/>
                  <a:gd name="connsiteX12" fmla="*/ 73721 w 89827"/>
                  <a:gd name="connsiteY12" fmla="*/ 342903 h 789662"/>
                  <a:gd name="connsiteX13" fmla="*/ 38796 w 89827"/>
                  <a:gd name="connsiteY13" fmla="*/ 250828 h 789662"/>
                  <a:gd name="connsiteX14" fmla="*/ 57846 w 89827"/>
                  <a:gd name="connsiteY14" fmla="*/ 266703 h 789662"/>
                  <a:gd name="connsiteX15" fmla="*/ 696 w 89827"/>
                  <a:gd name="connsiteY15" fmla="*/ 155578 h 789662"/>
                  <a:gd name="connsiteX16" fmla="*/ 26096 w 89827"/>
                  <a:gd name="connsiteY16" fmla="*/ 88903 h 789662"/>
                  <a:gd name="connsiteX17" fmla="*/ 48321 w 89827"/>
                  <a:gd name="connsiteY17" fmla="*/ 3 h 78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9827" h="789662">
                    <a:moveTo>
                      <a:pt x="48321" y="3"/>
                    </a:moveTo>
                    <a:cubicBezTo>
                      <a:pt x="47263" y="-526"/>
                      <a:pt x="25038" y="61386"/>
                      <a:pt x="19746" y="85728"/>
                    </a:cubicBezTo>
                    <a:cubicBezTo>
                      <a:pt x="14454" y="110070"/>
                      <a:pt x="16571" y="146053"/>
                      <a:pt x="16571" y="146053"/>
                    </a:cubicBezTo>
                    <a:cubicBezTo>
                      <a:pt x="14454" y="153990"/>
                      <a:pt x="-1421" y="111657"/>
                      <a:pt x="7046" y="133353"/>
                    </a:cubicBezTo>
                    <a:cubicBezTo>
                      <a:pt x="15513" y="155049"/>
                      <a:pt x="58375" y="257707"/>
                      <a:pt x="67371" y="276228"/>
                    </a:cubicBezTo>
                    <a:cubicBezTo>
                      <a:pt x="76367" y="294749"/>
                      <a:pt x="58375" y="219078"/>
                      <a:pt x="61021" y="244478"/>
                    </a:cubicBezTo>
                    <a:cubicBezTo>
                      <a:pt x="63667" y="269878"/>
                      <a:pt x="78484" y="401641"/>
                      <a:pt x="83246" y="428628"/>
                    </a:cubicBezTo>
                    <a:cubicBezTo>
                      <a:pt x="88008" y="455615"/>
                      <a:pt x="90654" y="391586"/>
                      <a:pt x="89596" y="406403"/>
                    </a:cubicBezTo>
                    <a:cubicBezTo>
                      <a:pt x="88538" y="421220"/>
                      <a:pt x="81658" y="470432"/>
                      <a:pt x="76896" y="517528"/>
                    </a:cubicBezTo>
                    <a:cubicBezTo>
                      <a:pt x="72134" y="564624"/>
                      <a:pt x="67900" y="643999"/>
                      <a:pt x="61021" y="688978"/>
                    </a:cubicBezTo>
                    <a:cubicBezTo>
                      <a:pt x="54142" y="733957"/>
                      <a:pt x="37208" y="782111"/>
                      <a:pt x="35621" y="787403"/>
                    </a:cubicBezTo>
                    <a:cubicBezTo>
                      <a:pt x="34034" y="792695"/>
                      <a:pt x="45146" y="794811"/>
                      <a:pt x="51496" y="720728"/>
                    </a:cubicBezTo>
                    <a:cubicBezTo>
                      <a:pt x="57846" y="646645"/>
                      <a:pt x="75838" y="421220"/>
                      <a:pt x="73721" y="342903"/>
                    </a:cubicBezTo>
                    <a:cubicBezTo>
                      <a:pt x="71604" y="264586"/>
                      <a:pt x="41442" y="263528"/>
                      <a:pt x="38796" y="250828"/>
                    </a:cubicBezTo>
                    <a:cubicBezTo>
                      <a:pt x="36150" y="238128"/>
                      <a:pt x="64196" y="282578"/>
                      <a:pt x="57846" y="266703"/>
                    </a:cubicBezTo>
                    <a:cubicBezTo>
                      <a:pt x="51496" y="250828"/>
                      <a:pt x="5988" y="185211"/>
                      <a:pt x="696" y="155578"/>
                    </a:cubicBezTo>
                    <a:cubicBezTo>
                      <a:pt x="-4596" y="125945"/>
                      <a:pt x="21863" y="108482"/>
                      <a:pt x="26096" y="88903"/>
                    </a:cubicBezTo>
                    <a:cubicBezTo>
                      <a:pt x="30329" y="69324"/>
                      <a:pt x="49379" y="532"/>
                      <a:pt x="4832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7" name="フリーフォーム 946">
                <a:extLst>
                  <a:ext uri="{FF2B5EF4-FFF2-40B4-BE49-F238E27FC236}">
                    <a16:creationId xmlns:a16="http://schemas.microsoft.com/office/drawing/2014/main" id="{86B29D02-3473-3BE5-C9E3-9E3AF2985083}"/>
                  </a:ext>
                </a:extLst>
              </p:cNvPr>
              <p:cNvSpPr/>
              <p:nvPr/>
            </p:nvSpPr>
            <p:spPr>
              <a:xfrm>
                <a:off x="7566019" y="7272125"/>
                <a:ext cx="54285" cy="564244"/>
              </a:xfrm>
              <a:custGeom>
                <a:avLst/>
                <a:gdLst>
                  <a:gd name="connsiteX0" fmla="*/ 6 w 54285"/>
                  <a:gd name="connsiteY0" fmla="*/ 1800 h 564244"/>
                  <a:gd name="connsiteX1" fmla="*/ 38106 w 54285"/>
                  <a:gd name="connsiteY1" fmla="*/ 220875 h 564244"/>
                  <a:gd name="connsiteX2" fmla="*/ 41281 w 54285"/>
                  <a:gd name="connsiteY2" fmla="*/ 201825 h 564244"/>
                  <a:gd name="connsiteX3" fmla="*/ 28581 w 54285"/>
                  <a:gd name="connsiteY3" fmla="*/ 322475 h 564244"/>
                  <a:gd name="connsiteX4" fmla="*/ 19056 w 54285"/>
                  <a:gd name="connsiteY4" fmla="*/ 560600 h 564244"/>
                  <a:gd name="connsiteX5" fmla="*/ 31756 w 54285"/>
                  <a:gd name="connsiteY5" fmla="*/ 446300 h 564244"/>
                  <a:gd name="connsiteX6" fmla="*/ 53981 w 54285"/>
                  <a:gd name="connsiteY6" fmla="*/ 176425 h 564244"/>
                  <a:gd name="connsiteX7" fmla="*/ 44456 w 54285"/>
                  <a:gd name="connsiteY7" fmla="*/ 185950 h 564244"/>
                  <a:gd name="connsiteX8" fmla="*/ 41281 w 54285"/>
                  <a:gd name="connsiteY8" fmla="*/ 119275 h 564244"/>
                  <a:gd name="connsiteX9" fmla="*/ 6 w 54285"/>
                  <a:gd name="connsiteY9" fmla="*/ 1800 h 5642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4285" h="564244">
                    <a:moveTo>
                      <a:pt x="6" y="1800"/>
                    </a:moveTo>
                    <a:cubicBezTo>
                      <a:pt x="-523" y="18733"/>
                      <a:pt x="31227" y="187537"/>
                      <a:pt x="38106" y="220875"/>
                    </a:cubicBezTo>
                    <a:cubicBezTo>
                      <a:pt x="44985" y="254213"/>
                      <a:pt x="42869" y="184892"/>
                      <a:pt x="41281" y="201825"/>
                    </a:cubicBezTo>
                    <a:cubicBezTo>
                      <a:pt x="39694" y="218758"/>
                      <a:pt x="32285" y="262679"/>
                      <a:pt x="28581" y="322475"/>
                    </a:cubicBezTo>
                    <a:cubicBezTo>
                      <a:pt x="24877" y="382271"/>
                      <a:pt x="18527" y="539963"/>
                      <a:pt x="19056" y="560600"/>
                    </a:cubicBezTo>
                    <a:cubicBezTo>
                      <a:pt x="19585" y="581237"/>
                      <a:pt x="25935" y="510329"/>
                      <a:pt x="31756" y="446300"/>
                    </a:cubicBezTo>
                    <a:cubicBezTo>
                      <a:pt x="37577" y="382271"/>
                      <a:pt x="51864" y="219817"/>
                      <a:pt x="53981" y="176425"/>
                    </a:cubicBezTo>
                    <a:cubicBezTo>
                      <a:pt x="56098" y="133033"/>
                      <a:pt x="46573" y="195475"/>
                      <a:pt x="44456" y="185950"/>
                    </a:cubicBezTo>
                    <a:cubicBezTo>
                      <a:pt x="42339" y="176425"/>
                      <a:pt x="48160" y="146262"/>
                      <a:pt x="41281" y="119275"/>
                    </a:cubicBezTo>
                    <a:cubicBezTo>
                      <a:pt x="34402" y="92288"/>
                      <a:pt x="535" y="-15133"/>
                      <a:pt x="6" y="18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8" name="フリーフォーム 947">
                <a:extLst>
                  <a:ext uri="{FF2B5EF4-FFF2-40B4-BE49-F238E27FC236}">
                    <a16:creationId xmlns:a16="http://schemas.microsoft.com/office/drawing/2014/main" id="{83D8500A-BCB5-BDFF-2E76-E67F391B6F5C}"/>
                  </a:ext>
                </a:extLst>
              </p:cNvPr>
              <p:cNvSpPr/>
              <p:nvPr/>
            </p:nvSpPr>
            <p:spPr>
              <a:xfrm>
                <a:off x="7435729" y="7216767"/>
                <a:ext cx="140273" cy="155646"/>
              </a:xfrm>
              <a:custGeom>
                <a:avLst/>
                <a:gdLst>
                  <a:gd name="connsiteX0" fmla="*/ 92196 w 140273"/>
                  <a:gd name="connsiteY0" fmla="*/ 8 h 155646"/>
                  <a:gd name="connsiteX1" fmla="*/ 120771 w 140273"/>
                  <a:gd name="connsiteY1" fmla="*/ 114308 h 155646"/>
                  <a:gd name="connsiteX2" fmla="*/ 139821 w 140273"/>
                  <a:gd name="connsiteY2" fmla="*/ 146058 h 155646"/>
                  <a:gd name="connsiteX3" fmla="*/ 101721 w 140273"/>
                  <a:gd name="connsiteY3" fmla="*/ 139708 h 155646"/>
                  <a:gd name="connsiteX4" fmla="*/ 121 w 140273"/>
                  <a:gd name="connsiteY4" fmla="*/ 155583 h 155646"/>
                  <a:gd name="connsiteX5" fmla="*/ 123946 w 140273"/>
                  <a:gd name="connsiteY5" fmla="*/ 142883 h 155646"/>
                  <a:gd name="connsiteX6" fmla="*/ 104896 w 140273"/>
                  <a:gd name="connsiteY6" fmla="*/ 92083 h 155646"/>
                  <a:gd name="connsiteX7" fmla="*/ 104896 w 140273"/>
                  <a:gd name="connsiteY7" fmla="*/ 107958 h 155646"/>
                  <a:gd name="connsiteX8" fmla="*/ 92196 w 140273"/>
                  <a:gd name="connsiteY8" fmla="*/ 8 h 155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0273" h="155646">
                    <a:moveTo>
                      <a:pt x="92196" y="8"/>
                    </a:moveTo>
                    <a:cubicBezTo>
                      <a:pt x="94842" y="1066"/>
                      <a:pt x="112834" y="89966"/>
                      <a:pt x="120771" y="114308"/>
                    </a:cubicBezTo>
                    <a:cubicBezTo>
                      <a:pt x="128708" y="138650"/>
                      <a:pt x="142996" y="141825"/>
                      <a:pt x="139821" y="146058"/>
                    </a:cubicBezTo>
                    <a:cubicBezTo>
                      <a:pt x="136646" y="150291"/>
                      <a:pt x="125004" y="138121"/>
                      <a:pt x="101721" y="139708"/>
                    </a:cubicBezTo>
                    <a:cubicBezTo>
                      <a:pt x="78438" y="141296"/>
                      <a:pt x="-3583" y="155054"/>
                      <a:pt x="121" y="155583"/>
                    </a:cubicBezTo>
                    <a:cubicBezTo>
                      <a:pt x="3825" y="156112"/>
                      <a:pt x="106484" y="153466"/>
                      <a:pt x="123946" y="142883"/>
                    </a:cubicBezTo>
                    <a:cubicBezTo>
                      <a:pt x="141409" y="132300"/>
                      <a:pt x="108071" y="97904"/>
                      <a:pt x="104896" y="92083"/>
                    </a:cubicBezTo>
                    <a:cubicBezTo>
                      <a:pt x="101721" y="86262"/>
                      <a:pt x="107013" y="117483"/>
                      <a:pt x="104896" y="107958"/>
                    </a:cubicBezTo>
                    <a:cubicBezTo>
                      <a:pt x="102779" y="98433"/>
                      <a:pt x="89550" y="-1050"/>
                      <a:pt x="92196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9" name="フリーフォーム 948">
                <a:extLst>
                  <a:ext uri="{FF2B5EF4-FFF2-40B4-BE49-F238E27FC236}">
                    <a16:creationId xmlns:a16="http://schemas.microsoft.com/office/drawing/2014/main" id="{507B9038-2D22-127A-69CC-58D392FBE28C}"/>
                  </a:ext>
                </a:extLst>
              </p:cNvPr>
              <p:cNvSpPr/>
              <p:nvPr/>
            </p:nvSpPr>
            <p:spPr>
              <a:xfrm>
                <a:off x="7850026" y="7523222"/>
                <a:ext cx="112941" cy="519098"/>
              </a:xfrm>
              <a:custGeom>
                <a:avLst/>
                <a:gdLst>
                  <a:gd name="connsiteX0" fmla="*/ 1749 w 112941"/>
                  <a:gd name="connsiteY0" fmla="*/ 4703 h 519098"/>
                  <a:gd name="connsiteX1" fmla="*/ 71599 w 112941"/>
                  <a:gd name="connsiteY1" fmla="*/ 338078 h 519098"/>
                  <a:gd name="connsiteX2" fmla="*/ 74774 w 112941"/>
                  <a:gd name="connsiteY2" fmla="*/ 296803 h 519098"/>
                  <a:gd name="connsiteX3" fmla="*/ 81124 w 112941"/>
                  <a:gd name="connsiteY3" fmla="*/ 411103 h 519098"/>
                  <a:gd name="connsiteX4" fmla="*/ 112874 w 112941"/>
                  <a:gd name="connsiteY4" fmla="*/ 519053 h 519098"/>
                  <a:gd name="connsiteX5" fmla="*/ 71599 w 112941"/>
                  <a:gd name="connsiteY5" fmla="*/ 398403 h 519098"/>
                  <a:gd name="connsiteX6" fmla="*/ 4924 w 112941"/>
                  <a:gd name="connsiteY6" fmla="*/ 141228 h 519098"/>
                  <a:gd name="connsiteX7" fmla="*/ 23974 w 112941"/>
                  <a:gd name="connsiteY7" fmla="*/ 198378 h 519098"/>
                  <a:gd name="connsiteX8" fmla="*/ 20799 w 112941"/>
                  <a:gd name="connsiteY8" fmla="*/ 144403 h 519098"/>
                  <a:gd name="connsiteX9" fmla="*/ 1749 w 112941"/>
                  <a:gd name="connsiteY9" fmla="*/ 4703 h 5190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2941" h="519098">
                    <a:moveTo>
                      <a:pt x="1749" y="4703"/>
                    </a:moveTo>
                    <a:cubicBezTo>
                      <a:pt x="10216" y="36982"/>
                      <a:pt x="59428" y="289395"/>
                      <a:pt x="71599" y="338078"/>
                    </a:cubicBezTo>
                    <a:cubicBezTo>
                      <a:pt x="83770" y="386761"/>
                      <a:pt x="73187" y="284632"/>
                      <a:pt x="74774" y="296803"/>
                    </a:cubicBezTo>
                    <a:cubicBezTo>
                      <a:pt x="76361" y="308974"/>
                      <a:pt x="74774" y="374061"/>
                      <a:pt x="81124" y="411103"/>
                    </a:cubicBezTo>
                    <a:cubicBezTo>
                      <a:pt x="87474" y="448145"/>
                      <a:pt x="114462" y="521170"/>
                      <a:pt x="112874" y="519053"/>
                    </a:cubicBezTo>
                    <a:cubicBezTo>
                      <a:pt x="111286" y="516936"/>
                      <a:pt x="89591" y="461374"/>
                      <a:pt x="71599" y="398403"/>
                    </a:cubicBezTo>
                    <a:cubicBezTo>
                      <a:pt x="53607" y="335432"/>
                      <a:pt x="12861" y="174565"/>
                      <a:pt x="4924" y="141228"/>
                    </a:cubicBezTo>
                    <a:cubicBezTo>
                      <a:pt x="-3013" y="107891"/>
                      <a:pt x="21328" y="197849"/>
                      <a:pt x="23974" y="198378"/>
                    </a:cubicBezTo>
                    <a:cubicBezTo>
                      <a:pt x="26620" y="198907"/>
                      <a:pt x="23445" y="172978"/>
                      <a:pt x="20799" y="144403"/>
                    </a:cubicBezTo>
                    <a:cubicBezTo>
                      <a:pt x="18153" y="115828"/>
                      <a:pt x="-6718" y="-27576"/>
                      <a:pt x="1749" y="47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0" name="フリーフォーム 949">
                <a:extLst>
                  <a:ext uri="{FF2B5EF4-FFF2-40B4-BE49-F238E27FC236}">
                    <a16:creationId xmlns:a16="http://schemas.microsoft.com/office/drawing/2014/main" id="{70657CD0-1ED0-9382-6CBF-1592641FB081}"/>
                  </a:ext>
                </a:extLst>
              </p:cNvPr>
              <p:cNvSpPr/>
              <p:nvPr/>
            </p:nvSpPr>
            <p:spPr>
              <a:xfrm>
                <a:off x="7600595" y="7285701"/>
                <a:ext cx="112877" cy="410851"/>
              </a:xfrm>
              <a:custGeom>
                <a:avLst/>
                <a:gdLst>
                  <a:gd name="connsiteX0" fmla="*/ 98780 w 112877"/>
                  <a:gd name="connsiteY0" fmla="*/ 924 h 410851"/>
                  <a:gd name="connsiteX1" fmla="*/ 95605 w 112877"/>
                  <a:gd name="connsiteY1" fmla="*/ 197774 h 410851"/>
                  <a:gd name="connsiteX2" fmla="*/ 111480 w 112877"/>
                  <a:gd name="connsiteY2" fmla="*/ 178724 h 410851"/>
                  <a:gd name="connsiteX3" fmla="*/ 54330 w 112877"/>
                  <a:gd name="connsiteY3" fmla="*/ 308899 h 410851"/>
                  <a:gd name="connsiteX4" fmla="*/ 19405 w 112877"/>
                  <a:gd name="connsiteY4" fmla="*/ 362874 h 410851"/>
                  <a:gd name="connsiteX5" fmla="*/ 355 w 112877"/>
                  <a:gd name="connsiteY5" fmla="*/ 410499 h 410851"/>
                  <a:gd name="connsiteX6" fmla="*/ 35280 w 112877"/>
                  <a:gd name="connsiteY6" fmla="*/ 337474 h 410851"/>
                  <a:gd name="connsiteX7" fmla="*/ 86080 w 112877"/>
                  <a:gd name="connsiteY7" fmla="*/ 223174 h 410851"/>
                  <a:gd name="connsiteX8" fmla="*/ 73380 w 112877"/>
                  <a:gd name="connsiteY8" fmla="*/ 127924 h 410851"/>
                  <a:gd name="connsiteX9" fmla="*/ 92430 w 112877"/>
                  <a:gd name="connsiteY9" fmla="*/ 172374 h 410851"/>
                  <a:gd name="connsiteX10" fmla="*/ 92430 w 112877"/>
                  <a:gd name="connsiteY10" fmla="*/ 124749 h 410851"/>
                  <a:gd name="connsiteX11" fmla="*/ 98780 w 112877"/>
                  <a:gd name="connsiteY11" fmla="*/ 924 h 410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12877" h="410851">
                    <a:moveTo>
                      <a:pt x="98780" y="924"/>
                    </a:moveTo>
                    <a:cubicBezTo>
                      <a:pt x="99309" y="13095"/>
                      <a:pt x="95605" y="197774"/>
                      <a:pt x="95605" y="197774"/>
                    </a:cubicBezTo>
                    <a:cubicBezTo>
                      <a:pt x="97722" y="227407"/>
                      <a:pt x="118359" y="160203"/>
                      <a:pt x="111480" y="178724"/>
                    </a:cubicBezTo>
                    <a:cubicBezTo>
                      <a:pt x="104601" y="197245"/>
                      <a:pt x="69676" y="278207"/>
                      <a:pt x="54330" y="308899"/>
                    </a:cubicBezTo>
                    <a:cubicBezTo>
                      <a:pt x="38984" y="339591"/>
                      <a:pt x="28401" y="345941"/>
                      <a:pt x="19405" y="362874"/>
                    </a:cubicBezTo>
                    <a:cubicBezTo>
                      <a:pt x="10409" y="379807"/>
                      <a:pt x="-2291" y="414732"/>
                      <a:pt x="355" y="410499"/>
                    </a:cubicBezTo>
                    <a:cubicBezTo>
                      <a:pt x="3001" y="406266"/>
                      <a:pt x="20992" y="368695"/>
                      <a:pt x="35280" y="337474"/>
                    </a:cubicBezTo>
                    <a:cubicBezTo>
                      <a:pt x="49567" y="306253"/>
                      <a:pt x="79730" y="258099"/>
                      <a:pt x="86080" y="223174"/>
                    </a:cubicBezTo>
                    <a:cubicBezTo>
                      <a:pt x="92430" y="188249"/>
                      <a:pt x="72322" y="136391"/>
                      <a:pt x="73380" y="127924"/>
                    </a:cubicBezTo>
                    <a:cubicBezTo>
                      <a:pt x="74438" y="119457"/>
                      <a:pt x="89255" y="172903"/>
                      <a:pt x="92430" y="172374"/>
                    </a:cubicBezTo>
                    <a:cubicBezTo>
                      <a:pt x="95605" y="171845"/>
                      <a:pt x="92959" y="149091"/>
                      <a:pt x="92430" y="124749"/>
                    </a:cubicBezTo>
                    <a:cubicBezTo>
                      <a:pt x="91901" y="100407"/>
                      <a:pt x="98251" y="-11247"/>
                      <a:pt x="98780" y="9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1" name="フリーフォーム 950">
                <a:extLst>
                  <a:ext uri="{FF2B5EF4-FFF2-40B4-BE49-F238E27FC236}">
                    <a16:creationId xmlns:a16="http://schemas.microsoft.com/office/drawing/2014/main" id="{883A13C4-C208-68FA-24EB-AA97AAA970DC}"/>
                  </a:ext>
                </a:extLst>
              </p:cNvPr>
              <p:cNvSpPr/>
              <p:nvPr/>
            </p:nvSpPr>
            <p:spPr>
              <a:xfrm>
                <a:off x="7552908" y="7327616"/>
                <a:ext cx="33234" cy="188638"/>
              </a:xfrm>
              <a:custGeom>
                <a:avLst/>
                <a:gdLst>
                  <a:gd name="connsiteX0" fmla="*/ 417 w 33234"/>
                  <a:gd name="connsiteY0" fmla="*/ 284 h 188638"/>
                  <a:gd name="connsiteX1" fmla="*/ 9942 w 33234"/>
                  <a:gd name="connsiteY1" fmla="*/ 82834 h 188638"/>
                  <a:gd name="connsiteX2" fmla="*/ 32167 w 33234"/>
                  <a:gd name="connsiteY2" fmla="*/ 187609 h 188638"/>
                  <a:gd name="connsiteX3" fmla="*/ 28992 w 33234"/>
                  <a:gd name="connsiteY3" fmla="*/ 133634 h 188638"/>
                  <a:gd name="connsiteX4" fmla="*/ 22642 w 33234"/>
                  <a:gd name="connsiteY4" fmla="*/ 89184 h 188638"/>
                  <a:gd name="connsiteX5" fmla="*/ 22642 w 33234"/>
                  <a:gd name="connsiteY5" fmla="*/ 111409 h 188638"/>
                  <a:gd name="connsiteX6" fmla="*/ 417 w 33234"/>
                  <a:gd name="connsiteY6" fmla="*/ 284 h 188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3234" h="188638">
                    <a:moveTo>
                      <a:pt x="417" y="284"/>
                    </a:moveTo>
                    <a:cubicBezTo>
                      <a:pt x="-1700" y="-4478"/>
                      <a:pt x="4650" y="51613"/>
                      <a:pt x="9942" y="82834"/>
                    </a:cubicBezTo>
                    <a:cubicBezTo>
                      <a:pt x="15234" y="114055"/>
                      <a:pt x="28992" y="179142"/>
                      <a:pt x="32167" y="187609"/>
                    </a:cubicBezTo>
                    <a:cubicBezTo>
                      <a:pt x="35342" y="196076"/>
                      <a:pt x="30579" y="150038"/>
                      <a:pt x="28992" y="133634"/>
                    </a:cubicBezTo>
                    <a:cubicBezTo>
                      <a:pt x="27405" y="117230"/>
                      <a:pt x="23700" y="92888"/>
                      <a:pt x="22642" y="89184"/>
                    </a:cubicBezTo>
                    <a:cubicBezTo>
                      <a:pt x="21584" y="85480"/>
                      <a:pt x="26875" y="121463"/>
                      <a:pt x="22642" y="111409"/>
                    </a:cubicBezTo>
                    <a:cubicBezTo>
                      <a:pt x="18409" y="101355"/>
                      <a:pt x="2534" y="5046"/>
                      <a:pt x="417" y="2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2" name="フリーフォーム 951">
                <a:extLst>
                  <a:ext uri="{FF2B5EF4-FFF2-40B4-BE49-F238E27FC236}">
                    <a16:creationId xmlns:a16="http://schemas.microsoft.com/office/drawing/2014/main" id="{2CF8E8FF-BC11-756E-C47F-29F7E998FEEA}"/>
                  </a:ext>
                </a:extLst>
              </p:cNvPr>
              <p:cNvSpPr/>
              <p:nvPr/>
            </p:nvSpPr>
            <p:spPr>
              <a:xfrm>
                <a:off x="7420555" y="7337185"/>
                <a:ext cx="136631" cy="168959"/>
              </a:xfrm>
              <a:custGeom>
                <a:avLst/>
                <a:gdLst>
                  <a:gd name="connsiteX0" fmla="*/ 107370 w 136631"/>
                  <a:gd name="connsiteY0" fmla="*/ 240 h 168959"/>
                  <a:gd name="connsiteX1" fmla="*/ 135945 w 136631"/>
                  <a:gd name="connsiteY1" fmla="*/ 133590 h 168959"/>
                  <a:gd name="connsiteX2" fmla="*/ 120070 w 136631"/>
                  <a:gd name="connsiteY2" fmla="*/ 158990 h 168959"/>
                  <a:gd name="connsiteX3" fmla="*/ 40695 w 136631"/>
                  <a:gd name="connsiteY3" fmla="*/ 168515 h 168959"/>
                  <a:gd name="connsiteX4" fmla="*/ 2595 w 136631"/>
                  <a:gd name="connsiteY4" fmla="*/ 146290 h 168959"/>
                  <a:gd name="connsiteX5" fmla="*/ 110545 w 136631"/>
                  <a:gd name="connsiteY5" fmla="*/ 155815 h 168959"/>
                  <a:gd name="connsiteX6" fmla="*/ 132770 w 136631"/>
                  <a:gd name="connsiteY6" fmla="*/ 155815 h 168959"/>
                  <a:gd name="connsiteX7" fmla="*/ 101020 w 136631"/>
                  <a:gd name="connsiteY7" fmla="*/ 51040 h 168959"/>
                  <a:gd name="connsiteX8" fmla="*/ 116895 w 136631"/>
                  <a:gd name="connsiteY8" fmla="*/ 98665 h 168959"/>
                  <a:gd name="connsiteX9" fmla="*/ 107370 w 136631"/>
                  <a:gd name="connsiteY9" fmla="*/ 240 h 168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6631" h="168959">
                    <a:moveTo>
                      <a:pt x="107370" y="240"/>
                    </a:moveTo>
                    <a:cubicBezTo>
                      <a:pt x="110545" y="6061"/>
                      <a:pt x="133828" y="107132"/>
                      <a:pt x="135945" y="133590"/>
                    </a:cubicBezTo>
                    <a:cubicBezTo>
                      <a:pt x="138062" y="160048"/>
                      <a:pt x="135945" y="153169"/>
                      <a:pt x="120070" y="158990"/>
                    </a:cubicBezTo>
                    <a:cubicBezTo>
                      <a:pt x="104195" y="164811"/>
                      <a:pt x="60274" y="170632"/>
                      <a:pt x="40695" y="168515"/>
                    </a:cubicBezTo>
                    <a:cubicBezTo>
                      <a:pt x="21116" y="166398"/>
                      <a:pt x="-9047" y="148407"/>
                      <a:pt x="2595" y="146290"/>
                    </a:cubicBezTo>
                    <a:cubicBezTo>
                      <a:pt x="14237" y="144173"/>
                      <a:pt x="88849" y="154228"/>
                      <a:pt x="110545" y="155815"/>
                    </a:cubicBezTo>
                    <a:cubicBezTo>
                      <a:pt x="132241" y="157402"/>
                      <a:pt x="134357" y="173277"/>
                      <a:pt x="132770" y="155815"/>
                    </a:cubicBezTo>
                    <a:cubicBezTo>
                      <a:pt x="131183" y="138353"/>
                      <a:pt x="103666" y="60565"/>
                      <a:pt x="101020" y="51040"/>
                    </a:cubicBezTo>
                    <a:cubicBezTo>
                      <a:pt x="98374" y="41515"/>
                      <a:pt x="114249" y="101311"/>
                      <a:pt x="116895" y="98665"/>
                    </a:cubicBezTo>
                    <a:cubicBezTo>
                      <a:pt x="119541" y="96019"/>
                      <a:pt x="104195" y="-5581"/>
                      <a:pt x="107370" y="2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3" name="フリーフォーム 952">
                <a:extLst>
                  <a:ext uri="{FF2B5EF4-FFF2-40B4-BE49-F238E27FC236}">
                    <a16:creationId xmlns:a16="http://schemas.microsoft.com/office/drawing/2014/main" id="{9F20B286-D606-CAFB-C8BB-375D6731974D}"/>
                  </a:ext>
                </a:extLst>
              </p:cNvPr>
              <p:cNvSpPr/>
              <p:nvPr/>
            </p:nvSpPr>
            <p:spPr>
              <a:xfrm>
                <a:off x="7521521" y="7463373"/>
                <a:ext cx="66815" cy="356671"/>
              </a:xfrm>
              <a:custGeom>
                <a:avLst/>
                <a:gdLst>
                  <a:gd name="connsiteX0" fmla="*/ 66729 w 66815"/>
                  <a:gd name="connsiteY0" fmla="*/ 1052 h 356671"/>
                  <a:gd name="connsiteX1" fmla="*/ 57204 w 66815"/>
                  <a:gd name="connsiteY1" fmla="*/ 185202 h 356671"/>
                  <a:gd name="connsiteX2" fmla="*/ 57204 w 66815"/>
                  <a:gd name="connsiteY2" fmla="*/ 147102 h 356671"/>
                  <a:gd name="connsiteX3" fmla="*/ 38154 w 66815"/>
                  <a:gd name="connsiteY3" fmla="*/ 286802 h 356671"/>
                  <a:gd name="connsiteX4" fmla="*/ 38154 w 66815"/>
                  <a:gd name="connsiteY4" fmla="*/ 312202 h 356671"/>
                  <a:gd name="connsiteX5" fmla="*/ 54 w 66815"/>
                  <a:gd name="connsiteY5" fmla="*/ 356652 h 356671"/>
                  <a:gd name="connsiteX6" fmla="*/ 47679 w 66815"/>
                  <a:gd name="connsiteY6" fmla="*/ 315377 h 356671"/>
                  <a:gd name="connsiteX7" fmla="*/ 38154 w 66815"/>
                  <a:gd name="connsiteY7" fmla="*/ 166152 h 356671"/>
                  <a:gd name="connsiteX8" fmla="*/ 47679 w 66815"/>
                  <a:gd name="connsiteY8" fmla="*/ 194727 h 356671"/>
                  <a:gd name="connsiteX9" fmla="*/ 50854 w 66815"/>
                  <a:gd name="connsiteY9" fmla="*/ 112177 h 356671"/>
                  <a:gd name="connsiteX10" fmla="*/ 66729 w 66815"/>
                  <a:gd name="connsiteY10" fmla="*/ 1052 h 35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6815" h="356671">
                    <a:moveTo>
                      <a:pt x="66729" y="1052"/>
                    </a:moveTo>
                    <a:cubicBezTo>
                      <a:pt x="67787" y="13223"/>
                      <a:pt x="58791" y="160860"/>
                      <a:pt x="57204" y="185202"/>
                    </a:cubicBezTo>
                    <a:cubicBezTo>
                      <a:pt x="55616" y="209544"/>
                      <a:pt x="60379" y="130169"/>
                      <a:pt x="57204" y="147102"/>
                    </a:cubicBezTo>
                    <a:cubicBezTo>
                      <a:pt x="54029" y="164035"/>
                      <a:pt x="41329" y="259285"/>
                      <a:pt x="38154" y="286802"/>
                    </a:cubicBezTo>
                    <a:cubicBezTo>
                      <a:pt x="34979" y="314319"/>
                      <a:pt x="44504" y="300560"/>
                      <a:pt x="38154" y="312202"/>
                    </a:cubicBezTo>
                    <a:cubicBezTo>
                      <a:pt x="31804" y="323844"/>
                      <a:pt x="-1533" y="356123"/>
                      <a:pt x="54" y="356652"/>
                    </a:cubicBezTo>
                    <a:cubicBezTo>
                      <a:pt x="1641" y="357181"/>
                      <a:pt x="41329" y="347127"/>
                      <a:pt x="47679" y="315377"/>
                    </a:cubicBezTo>
                    <a:cubicBezTo>
                      <a:pt x="54029" y="283627"/>
                      <a:pt x="38154" y="186260"/>
                      <a:pt x="38154" y="166152"/>
                    </a:cubicBezTo>
                    <a:cubicBezTo>
                      <a:pt x="38154" y="146044"/>
                      <a:pt x="45562" y="203723"/>
                      <a:pt x="47679" y="194727"/>
                    </a:cubicBezTo>
                    <a:cubicBezTo>
                      <a:pt x="49796" y="185731"/>
                      <a:pt x="48737" y="138635"/>
                      <a:pt x="50854" y="112177"/>
                    </a:cubicBezTo>
                    <a:cubicBezTo>
                      <a:pt x="52971" y="85719"/>
                      <a:pt x="65671" y="-11119"/>
                      <a:pt x="66729" y="10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4" name="フリーフォーム 953">
                <a:extLst>
                  <a:ext uri="{FF2B5EF4-FFF2-40B4-BE49-F238E27FC236}">
                    <a16:creationId xmlns:a16="http://schemas.microsoft.com/office/drawing/2014/main" id="{FCF29258-5419-9A06-22C0-9E999923620E}"/>
                  </a:ext>
                </a:extLst>
              </p:cNvPr>
              <p:cNvSpPr/>
              <p:nvPr/>
            </p:nvSpPr>
            <p:spPr>
              <a:xfrm>
                <a:off x="7461022" y="7483475"/>
                <a:ext cx="143103" cy="292209"/>
              </a:xfrm>
              <a:custGeom>
                <a:avLst/>
                <a:gdLst>
                  <a:gd name="connsiteX0" fmla="*/ 143103 w 143103"/>
                  <a:gd name="connsiteY0" fmla="*/ 0 h 292209"/>
                  <a:gd name="connsiteX1" fmla="*/ 44678 w 143103"/>
                  <a:gd name="connsiteY1" fmla="*/ 111125 h 292209"/>
                  <a:gd name="connsiteX2" fmla="*/ 73253 w 143103"/>
                  <a:gd name="connsiteY2" fmla="*/ 98425 h 292209"/>
                  <a:gd name="connsiteX3" fmla="*/ 35153 w 143103"/>
                  <a:gd name="connsiteY3" fmla="*/ 123825 h 292209"/>
                  <a:gd name="connsiteX4" fmla="*/ 228 w 143103"/>
                  <a:gd name="connsiteY4" fmla="*/ 212725 h 292209"/>
                  <a:gd name="connsiteX5" fmla="*/ 19278 w 143103"/>
                  <a:gd name="connsiteY5" fmla="*/ 193675 h 292209"/>
                  <a:gd name="connsiteX6" fmla="*/ 3403 w 143103"/>
                  <a:gd name="connsiteY6" fmla="*/ 247650 h 292209"/>
                  <a:gd name="connsiteX7" fmla="*/ 51028 w 143103"/>
                  <a:gd name="connsiteY7" fmla="*/ 292100 h 292209"/>
                  <a:gd name="connsiteX8" fmla="*/ 3403 w 143103"/>
                  <a:gd name="connsiteY8" fmla="*/ 257175 h 292209"/>
                  <a:gd name="connsiteX9" fmla="*/ 19278 w 143103"/>
                  <a:gd name="connsiteY9" fmla="*/ 168275 h 292209"/>
                  <a:gd name="connsiteX10" fmla="*/ 57378 w 143103"/>
                  <a:gd name="connsiteY10" fmla="*/ 92075 h 292209"/>
                  <a:gd name="connsiteX11" fmla="*/ 44678 w 143103"/>
                  <a:gd name="connsiteY11" fmla="*/ 111125 h 292209"/>
                  <a:gd name="connsiteX12" fmla="*/ 143103 w 143103"/>
                  <a:gd name="connsiteY12" fmla="*/ 0 h 292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43103" h="292209">
                    <a:moveTo>
                      <a:pt x="143103" y="0"/>
                    </a:moveTo>
                    <a:cubicBezTo>
                      <a:pt x="143103" y="0"/>
                      <a:pt x="56320" y="94721"/>
                      <a:pt x="44678" y="111125"/>
                    </a:cubicBezTo>
                    <a:cubicBezTo>
                      <a:pt x="33036" y="127529"/>
                      <a:pt x="74841" y="96308"/>
                      <a:pt x="73253" y="98425"/>
                    </a:cubicBezTo>
                    <a:cubicBezTo>
                      <a:pt x="71665" y="100542"/>
                      <a:pt x="47324" y="104775"/>
                      <a:pt x="35153" y="123825"/>
                    </a:cubicBezTo>
                    <a:cubicBezTo>
                      <a:pt x="22982" y="142875"/>
                      <a:pt x="2874" y="201083"/>
                      <a:pt x="228" y="212725"/>
                    </a:cubicBezTo>
                    <a:cubicBezTo>
                      <a:pt x="-2418" y="224367"/>
                      <a:pt x="18749" y="187854"/>
                      <a:pt x="19278" y="193675"/>
                    </a:cubicBezTo>
                    <a:cubicBezTo>
                      <a:pt x="19807" y="199496"/>
                      <a:pt x="-1889" y="231246"/>
                      <a:pt x="3403" y="247650"/>
                    </a:cubicBezTo>
                    <a:cubicBezTo>
                      <a:pt x="8695" y="264054"/>
                      <a:pt x="51028" y="290513"/>
                      <a:pt x="51028" y="292100"/>
                    </a:cubicBezTo>
                    <a:cubicBezTo>
                      <a:pt x="51028" y="293687"/>
                      <a:pt x="8695" y="277812"/>
                      <a:pt x="3403" y="257175"/>
                    </a:cubicBezTo>
                    <a:cubicBezTo>
                      <a:pt x="-1889" y="236538"/>
                      <a:pt x="10282" y="195792"/>
                      <a:pt x="19278" y="168275"/>
                    </a:cubicBezTo>
                    <a:cubicBezTo>
                      <a:pt x="28274" y="140758"/>
                      <a:pt x="53145" y="101600"/>
                      <a:pt x="57378" y="92075"/>
                    </a:cubicBezTo>
                    <a:cubicBezTo>
                      <a:pt x="61611" y="82550"/>
                      <a:pt x="35153" y="120121"/>
                      <a:pt x="44678" y="111125"/>
                    </a:cubicBezTo>
                    <a:cubicBezTo>
                      <a:pt x="54203" y="102129"/>
                      <a:pt x="143103" y="0"/>
                      <a:pt x="1431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5" name="フリーフォーム 954">
                <a:extLst>
                  <a:ext uri="{FF2B5EF4-FFF2-40B4-BE49-F238E27FC236}">
                    <a16:creationId xmlns:a16="http://schemas.microsoft.com/office/drawing/2014/main" id="{B8603813-20E1-F6EC-02E2-D4FC3050708C}"/>
                  </a:ext>
                </a:extLst>
              </p:cNvPr>
              <p:cNvSpPr/>
              <p:nvPr/>
            </p:nvSpPr>
            <p:spPr>
              <a:xfrm>
                <a:off x="7435845" y="7486539"/>
                <a:ext cx="143096" cy="308309"/>
              </a:xfrm>
              <a:custGeom>
                <a:avLst/>
                <a:gdLst>
                  <a:gd name="connsiteX0" fmla="*/ 142880 w 143096"/>
                  <a:gd name="connsiteY0" fmla="*/ 111 h 308309"/>
                  <a:gd name="connsiteX1" fmla="*/ 34930 w 143096"/>
                  <a:gd name="connsiteY1" fmla="*/ 120761 h 308309"/>
                  <a:gd name="connsiteX2" fmla="*/ 57155 w 143096"/>
                  <a:gd name="connsiteY2" fmla="*/ 104886 h 308309"/>
                  <a:gd name="connsiteX3" fmla="*/ 5 w 143096"/>
                  <a:gd name="connsiteY3" fmla="*/ 222361 h 308309"/>
                  <a:gd name="connsiteX4" fmla="*/ 53980 w 143096"/>
                  <a:gd name="connsiteY4" fmla="*/ 282686 h 308309"/>
                  <a:gd name="connsiteX5" fmla="*/ 79380 w 143096"/>
                  <a:gd name="connsiteY5" fmla="*/ 308086 h 308309"/>
                  <a:gd name="connsiteX6" fmla="*/ 25405 w 143096"/>
                  <a:gd name="connsiteY6" fmla="*/ 269986 h 308309"/>
                  <a:gd name="connsiteX7" fmla="*/ 28580 w 143096"/>
                  <a:gd name="connsiteY7" fmla="*/ 193786 h 308309"/>
                  <a:gd name="connsiteX8" fmla="*/ 73030 w 143096"/>
                  <a:gd name="connsiteY8" fmla="*/ 101711 h 308309"/>
                  <a:gd name="connsiteX9" fmla="*/ 63505 w 143096"/>
                  <a:gd name="connsiteY9" fmla="*/ 98536 h 308309"/>
                  <a:gd name="connsiteX10" fmla="*/ 142880 w 143096"/>
                  <a:gd name="connsiteY10" fmla="*/ 111 h 3083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3096" h="308309">
                    <a:moveTo>
                      <a:pt x="142880" y="111"/>
                    </a:moveTo>
                    <a:cubicBezTo>
                      <a:pt x="138118" y="3815"/>
                      <a:pt x="49217" y="103299"/>
                      <a:pt x="34930" y="120761"/>
                    </a:cubicBezTo>
                    <a:cubicBezTo>
                      <a:pt x="20643" y="138223"/>
                      <a:pt x="62976" y="87953"/>
                      <a:pt x="57155" y="104886"/>
                    </a:cubicBezTo>
                    <a:cubicBezTo>
                      <a:pt x="51334" y="121819"/>
                      <a:pt x="534" y="192728"/>
                      <a:pt x="5" y="222361"/>
                    </a:cubicBezTo>
                    <a:cubicBezTo>
                      <a:pt x="-524" y="251994"/>
                      <a:pt x="40751" y="268399"/>
                      <a:pt x="53980" y="282686"/>
                    </a:cubicBezTo>
                    <a:cubicBezTo>
                      <a:pt x="67209" y="296974"/>
                      <a:pt x="84142" y="310203"/>
                      <a:pt x="79380" y="308086"/>
                    </a:cubicBezTo>
                    <a:cubicBezTo>
                      <a:pt x="74618" y="305969"/>
                      <a:pt x="33872" y="289036"/>
                      <a:pt x="25405" y="269986"/>
                    </a:cubicBezTo>
                    <a:cubicBezTo>
                      <a:pt x="16938" y="250936"/>
                      <a:pt x="20642" y="221832"/>
                      <a:pt x="28580" y="193786"/>
                    </a:cubicBezTo>
                    <a:cubicBezTo>
                      <a:pt x="36517" y="165740"/>
                      <a:pt x="73030" y="101711"/>
                      <a:pt x="73030" y="101711"/>
                    </a:cubicBezTo>
                    <a:cubicBezTo>
                      <a:pt x="78851" y="85836"/>
                      <a:pt x="54509" y="111236"/>
                      <a:pt x="63505" y="98536"/>
                    </a:cubicBezTo>
                    <a:cubicBezTo>
                      <a:pt x="72501" y="85836"/>
                      <a:pt x="147642" y="-3593"/>
                      <a:pt x="14288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6" name="フリーフォーム 955">
                <a:extLst>
                  <a:ext uri="{FF2B5EF4-FFF2-40B4-BE49-F238E27FC236}">
                    <a16:creationId xmlns:a16="http://schemas.microsoft.com/office/drawing/2014/main" id="{68C5B84C-9155-8E75-2489-C44E2613FBF1}"/>
                  </a:ext>
                </a:extLst>
              </p:cNvPr>
              <p:cNvSpPr/>
              <p:nvPr/>
            </p:nvSpPr>
            <p:spPr>
              <a:xfrm>
                <a:off x="7381386" y="7479582"/>
                <a:ext cx="198489" cy="331079"/>
              </a:xfrm>
              <a:custGeom>
                <a:avLst/>
                <a:gdLst>
                  <a:gd name="connsiteX0" fmla="*/ 197339 w 198489"/>
                  <a:gd name="connsiteY0" fmla="*/ 718 h 331079"/>
                  <a:gd name="connsiteX1" fmla="*/ 48114 w 198489"/>
                  <a:gd name="connsiteY1" fmla="*/ 127718 h 331079"/>
                  <a:gd name="connsiteX2" fmla="*/ 60814 w 198489"/>
                  <a:gd name="connsiteY2" fmla="*/ 105493 h 331079"/>
                  <a:gd name="connsiteX3" fmla="*/ 16364 w 198489"/>
                  <a:gd name="connsiteY3" fmla="*/ 238843 h 331079"/>
                  <a:gd name="connsiteX4" fmla="*/ 489 w 198489"/>
                  <a:gd name="connsiteY4" fmla="*/ 292818 h 331079"/>
                  <a:gd name="connsiteX5" fmla="*/ 32239 w 198489"/>
                  <a:gd name="connsiteY5" fmla="*/ 254718 h 331079"/>
                  <a:gd name="connsiteX6" fmla="*/ 117964 w 198489"/>
                  <a:gd name="connsiteY6" fmla="*/ 330918 h 331079"/>
                  <a:gd name="connsiteX7" fmla="*/ 57639 w 198489"/>
                  <a:gd name="connsiteY7" fmla="*/ 273768 h 331079"/>
                  <a:gd name="connsiteX8" fmla="*/ 38589 w 198489"/>
                  <a:gd name="connsiteY8" fmla="*/ 235668 h 331079"/>
                  <a:gd name="connsiteX9" fmla="*/ 63989 w 198489"/>
                  <a:gd name="connsiteY9" fmla="*/ 118193 h 331079"/>
                  <a:gd name="connsiteX10" fmla="*/ 114789 w 198489"/>
                  <a:gd name="connsiteY10" fmla="*/ 76918 h 331079"/>
                  <a:gd name="connsiteX11" fmla="*/ 197339 w 198489"/>
                  <a:gd name="connsiteY11" fmla="*/ 718 h 3310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98489" h="331079">
                    <a:moveTo>
                      <a:pt x="197339" y="718"/>
                    </a:moveTo>
                    <a:cubicBezTo>
                      <a:pt x="186227" y="9185"/>
                      <a:pt x="70868" y="110256"/>
                      <a:pt x="48114" y="127718"/>
                    </a:cubicBezTo>
                    <a:cubicBezTo>
                      <a:pt x="25360" y="145181"/>
                      <a:pt x="66106" y="86972"/>
                      <a:pt x="60814" y="105493"/>
                    </a:cubicBezTo>
                    <a:cubicBezTo>
                      <a:pt x="55522" y="124014"/>
                      <a:pt x="26418" y="207622"/>
                      <a:pt x="16364" y="238843"/>
                    </a:cubicBezTo>
                    <a:cubicBezTo>
                      <a:pt x="6310" y="270064"/>
                      <a:pt x="-2157" y="290172"/>
                      <a:pt x="489" y="292818"/>
                    </a:cubicBezTo>
                    <a:cubicBezTo>
                      <a:pt x="3135" y="295464"/>
                      <a:pt x="12660" y="248368"/>
                      <a:pt x="32239" y="254718"/>
                    </a:cubicBezTo>
                    <a:cubicBezTo>
                      <a:pt x="51818" y="261068"/>
                      <a:pt x="113731" y="327743"/>
                      <a:pt x="117964" y="330918"/>
                    </a:cubicBezTo>
                    <a:cubicBezTo>
                      <a:pt x="122197" y="334093"/>
                      <a:pt x="70868" y="289643"/>
                      <a:pt x="57639" y="273768"/>
                    </a:cubicBezTo>
                    <a:cubicBezTo>
                      <a:pt x="44410" y="257893"/>
                      <a:pt x="37531" y="261597"/>
                      <a:pt x="38589" y="235668"/>
                    </a:cubicBezTo>
                    <a:cubicBezTo>
                      <a:pt x="39647" y="209739"/>
                      <a:pt x="51289" y="144651"/>
                      <a:pt x="63989" y="118193"/>
                    </a:cubicBezTo>
                    <a:cubicBezTo>
                      <a:pt x="76689" y="91735"/>
                      <a:pt x="93622" y="92793"/>
                      <a:pt x="114789" y="76918"/>
                    </a:cubicBezTo>
                    <a:cubicBezTo>
                      <a:pt x="135956" y="61043"/>
                      <a:pt x="208451" y="-7749"/>
                      <a:pt x="197339" y="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7" name="フリーフォーム 956">
                <a:extLst>
                  <a:ext uri="{FF2B5EF4-FFF2-40B4-BE49-F238E27FC236}">
                    <a16:creationId xmlns:a16="http://schemas.microsoft.com/office/drawing/2014/main" id="{E7A1AD28-1AC2-8ECF-827D-8290BC0CE719}"/>
                  </a:ext>
                </a:extLst>
              </p:cNvPr>
              <p:cNvSpPr/>
              <p:nvPr/>
            </p:nvSpPr>
            <p:spPr>
              <a:xfrm>
                <a:off x="7254814" y="7567701"/>
                <a:ext cx="219353" cy="225069"/>
              </a:xfrm>
              <a:custGeom>
                <a:avLst/>
                <a:gdLst>
                  <a:gd name="connsiteX0" fmla="*/ 165161 w 219353"/>
                  <a:gd name="connsiteY0" fmla="*/ 1499 h 225069"/>
                  <a:gd name="connsiteX1" fmla="*/ 25461 w 219353"/>
                  <a:gd name="connsiteY1" fmla="*/ 96749 h 225069"/>
                  <a:gd name="connsiteX2" fmla="*/ 60386 w 219353"/>
                  <a:gd name="connsiteY2" fmla="*/ 169774 h 225069"/>
                  <a:gd name="connsiteX3" fmla="*/ 28636 w 219353"/>
                  <a:gd name="connsiteY3" fmla="*/ 141199 h 225069"/>
                  <a:gd name="connsiteX4" fmla="*/ 92136 w 219353"/>
                  <a:gd name="connsiteY4" fmla="*/ 217399 h 225069"/>
                  <a:gd name="connsiteX5" fmla="*/ 66736 w 219353"/>
                  <a:gd name="connsiteY5" fmla="*/ 211049 h 225069"/>
                  <a:gd name="connsiteX6" fmla="*/ 219136 w 219353"/>
                  <a:gd name="connsiteY6" fmla="*/ 195174 h 225069"/>
                  <a:gd name="connsiteX7" fmla="*/ 98486 w 219353"/>
                  <a:gd name="connsiteY7" fmla="*/ 223749 h 225069"/>
                  <a:gd name="connsiteX8" fmla="*/ 19111 w 219353"/>
                  <a:gd name="connsiteY8" fmla="*/ 144374 h 225069"/>
                  <a:gd name="connsiteX9" fmla="*/ 44511 w 219353"/>
                  <a:gd name="connsiteY9" fmla="*/ 172949 h 225069"/>
                  <a:gd name="connsiteX10" fmla="*/ 61 w 219353"/>
                  <a:gd name="connsiteY10" fmla="*/ 87224 h 225069"/>
                  <a:gd name="connsiteX11" fmla="*/ 34986 w 219353"/>
                  <a:gd name="connsiteY11" fmla="*/ 109449 h 225069"/>
                  <a:gd name="connsiteX12" fmla="*/ 41336 w 219353"/>
                  <a:gd name="connsiteY12" fmla="*/ 58649 h 225069"/>
                  <a:gd name="connsiteX13" fmla="*/ 47686 w 219353"/>
                  <a:gd name="connsiteY13" fmla="*/ 71349 h 225069"/>
                  <a:gd name="connsiteX14" fmla="*/ 101661 w 219353"/>
                  <a:gd name="connsiteY14" fmla="*/ 39599 h 225069"/>
                  <a:gd name="connsiteX15" fmla="*/ 165161 w 219353"/>
                  <a:gd name="connsiteY15" fmla="*/ 1499 h 225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19353" h="225069">
                    <a:moveTo>
                      <a:pt x="165161" y="1499"/>
                    </a:moveTo>
                    <a:cubicBezTo>
                      <a:pt x="152461" y="11024"/>
                      <a:pt x="42923" y="68703"/>
                      <a:pt x="25461" y="96749"/>
                    </a:cubicBezTo>
                    <a:cubicBezTo>
                      <a:pt x="7998" y="124795"/>
                      <a:pt x="59857" y="162366"/>
                      <a:pt x="60386" y="169774"/>
                    </a:cubicBezTo>
                    <a:cubicBezTo>
                      <a:pt x="60915" y="177182"/>
                      <a:pt x="23344" y="133262"/>
                      <a:pt x="28636" y="141199"/>
                    </a:cubicBezTo>
                    <a:cubicBezTo>
                      <a:pt x="33928" y="149136"/>
                      <a:pt x="85786" y="205757"/>
                      <a:pt x="92136" y="217399"/>
                    </a:cubicBezTo>
                    <a:cubicBezTo>
                      <a:pt x="98486" y="229041"/>
                      <a:pt x="45569" y="214753"/>
                      <a:pt x="66736" y="211049"/>
                    </a:cubicBezTo>
                    <a:cubicBezTo>
                      <a:pt x="87903" y="207345"/>
                      <a:pt x="213844" y="193057"/>
                      <a:pt x="219136" y="195174"/>
                    </a:cubicBezTo>
                    <a:cubicBezTo>
                      <a:pt x="224428" y="197291"/>
                      <a:pt x="131823" y="232216"/>
                      <a:pt x="98486" y="223749"/>
                    </a:cubicBezTo>
                    <a:cubicBezTo>
                      <a:pt x="65149" y="215282"/>
                      <a:pt x="28107" y="152841"/>
                      <a:pt x="19111" y="144374"/>
                    </a:cubicBezTo>
                    <a:cubicBezTo>
                      <a:pt x="10115" y="135907"/>
                      <a:pt x="47686" y="182474"/>
                      <a:pt x="44511" y="172949"/>
                    </a:cubicBezTo>
                    <a:cubicBezTo>
                      <a:pt x="41336" y="163424"/>
                      <a:pt x="1648" y="97807"/>
                      <a:pt x="61" y="87224"/>
                    </a:cubicBezTo>
                    <a:cubicBezTo>
                      <a:pt x="-1527" y="76641"/>
                      <a:pt x="28107" y="114211"/>
                      <a:pt x="34986" y="109449"/>
                    </a:cubicBezTo>
                    <a:cubicBezTo>
                      <a:pt x="41865" y="104687"/>
                      <a:pt x="39219" y="64999"/>
                      <a:pt x="41336" y="58649"/>
                    </a:cubicBezTo>
                    <a:cubicBezTo>
                      <a:pt x="43453" y="52299"/>
                      <a:pt x="37632" y="74524"/>
                      <a:pt x="47686" y="71349"/>
                    </a:cubicBezTo>
                    <a:cubicBezTo>
                      <a:pt x="57740" y="68174"/>
                      <a:pt x="80494" y="48595"/>
                      <a:pt x="101661" y="39599"/>
                    </a:cubicBezTo>
                    <a:cubicBezTo>
                      <a:pt x="122828" y="30603"/>
                      <a:pt x="177861" y="-8026"/>
                      <a:pt x="165161" y="14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8" name="フリーフォーム 957">
                <a:extLst>
                  <a:ext uri="{FF2B5EF4-FFF2-40B4-BE49-F238E27FC236}">
                    <a16:creationId xmlns:a16="http://schemas.microsoft.com/office/drawing/2014/main" id="{9E762CAF-702D-0E00-E000-66AE2F40AABE}"/>
                  </a:ext>
                </a:extLst>
              </p:cNvPr>
              <p:cNvSpPr/>
              <p:nvPr/>
            </p:nvSpPr>
            <p:spPr>
              <a:xfrm>
                <a:off x="6883374" y="7692784"/>
                <a:ext cx="488512" cy="409995"/>
              </a:xfrm>
              <a:custGeom>
                <a:avLst/>
                <a:gdLst>
                  <a:gd name="connsiteX0" fmla="*/ 308001 w 488512"/>
                  <a:gd name="connsiteY0" fmla="*/ 241 h 409995"/>
                  <a:gd name="connsiteX1" fmla="*/ 352451 w 488512"/>
                  <a:gd name="connsiteY1" fmla="*/ 133591 h 409995"/>
                  <a:gd name="connsiteX2" fmla="*/ 428651 w 488512"/>
                  <a:gd name="connsiteY2" fmla="*/ 197091 h 409995"/>
                  <a:gd name="connsiteX3" fmla="*/ 409601 w 488512"/>
                  <a:gd name="connsiteY3" fmla="*/ 209791 h 409995"/>
                  <a:gd name="connsiteX4" fmla="*/ 485801 w 488512"/>
                  <a:gd name="connsiteY4" fmla="*/ 238366 h 409995"/>
                  <a:gd name="connsiteX5" fmla="*/ 454051 w 488512"/>
                  <a:gd name="connsiteY5" fmla="*/ 279641 h 409995"/>
                  <a:gd name="connsiteX6" fmla="*/ 292126 w 488512"/>
                  <a:gd name="connsiteY6" fmla="*/ 406641 h 409995"/>
                  <a:gd name="connsiteX7" fmla="*/ 371501 w 488512"/>
                  <a:gd name="connsiteY7" fmla="*/ 374891 h 409995"/>
                  <a:gd name="connsiteX8" fmla="*/ 295301 w 488512"/>
                  <a:gd name="connsiteY8" fmla="*/ 393941 h 409995"/>
                  <a:gd name="connsiteX9" fmla="*/ 222276 w 488512"/>
                  <a:gd name="connsiteY9" fmla="*/ 343141 h 409995"/>
                  <a:gd name="connsiteX10" fmla="*/ 260376 w 488512"/>
                  <a:gd name="connsiteY10" fmla="*/ 362191 h 409995"/>
                  <a:gd name="connsiteX11" fmla="*/ 101626 w 488512"/>
                  <a:gd name="connsiteY11" fmla="*/ 251066 h 409995"/>
                  <a:gd name="connsiteX12" fmla="*/ 139726 w 488512"/>
                  <a:gd name="connsiteY12" fmla="*/ 279641 h 409995"/>
                  <a:gd name="connsiteX13" fmla="*/ 26 w 488512"/>
                  <a:gd name="connsiteY13" fmla="*/ 136766 h 409995"/>
                  <a:gd name="connsiteX14" fmla="*/ 152426 w 488512"/>
                  <a:gd name="connsiteY14" fmla="*/ 276466 h 409995"/>
                  <a:gd name="connsiteX15" fmla="*/ 146076 w 488512"/>
                  <a:gd name="connsiteY15" fmla="*/ 273291 h 409995"/>
                  <a:gd name="connsiteX16" fmla="*/ 215926 w 488512"/>
                  <a:gd name="connsiteY16" fmla="*/ 282816 h 409995"/>
                  <a:gd name="connsiteX17" fmla="*/ 282601 w 488512"/>
                  <a:gd name="connsiteY17" fmla="*/ 343141 h 409995"/>
                  <a:gd name="connsiteX18" fmla="*/ 295301 w 488512"/>
                  <a:gd name="connsiteY18" fmla="*/ 384416 h 409995"/>
                  <a:gd name="connsiteX19" fmla="*/ 263551 w 488512"/>
                  <a:gd name="connsiteY19" fmla="*/ 314566 h 409995"/>
                  <a:gd name="connsiteX20" fmla="*/ 257201 w 488512"/>
                  <a:gd name="connsiteY20" fmla="*/ 301866 h 409995"/>
                  <a:gd name="connsiteX21" fmla="*/ 177826 w 488512"/>
                  <a:gd name="connsiteY21" fmla="*/ 292341 h 409995"/>
                  <a:gd name="connsiteX22" fmla="*/ 333401 w 488512"/>
                  <a:gd name="connsiteY22" fmla="*/ 352666 h 409995"/>
                  <a:gd name="connsiteX23" fmla="*/ 466751 w 488512"/>
                  <a:gd name="connsiteY23" fmla="*/ 285991 h 409995"/>
                  <a:gd name="connsiteX24" fmla="*/ 460401 w 488512"/>
                  <a:gd name="connsiteY24" fmla="*/ 212966 h 409995"/>
                  <a:gd name="connsiteX25" fmla="*/ 377851 w 488512"/>
                  <a:gd name="connsiteY25" fmla="*/ 165341 h 409995"/>
                  <a:gd name="connsiteX26" fmla="*/ 339751 w 488512"/>
                  <a:gd name="connsiteY26" fmla="*/ 101841 h 409995"/>
                  <a:gd name="connsiteX27" fmla="*/ 308001 w 488512"/>
                  <a:gd name="connsiteY27" fmla="*/ 241 h 409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88512" h="409995">
                    <a:moveTo>
                      <a:pt x="308001" y="241"/>
                    </a:moveTo>
                    <a:cubicBezTo>
                      <a:pt x="310118" y="5533"/>
                      <a:pt x="332343" y="100783"/>
                      <a:pt x="352451" y="133591"/>
                    </a:cubicBezTo>
                    <a:cubicBezTo>
                      <a:pt x="372559" y="166399"/>
                      <a:pt x="419126" y="184391"/>
                      <a:pt x="428651" y="197091"/>
                    </a:cubicBezTo>
                    <a:cubicBezTo>
                      <a:pt x="438176" y="209791"/>
                      <a:pt x="400076" y="202912"/>
                      <a:pt x="409601" y="209791"/>
                    </a:cubicBezTo>
                    <a:cubicBezTo>
                      <a:pt x="419126" y="216670"/>
                      <a:pt x="478393" y="226724"/>
                      <a:pt x="485801" y="238366"/>
                    </a:cubicBezTo>
                    <a:cubicBezTo>
                      <a:pt x="493209" y="250008"/>
                      <a:pt x="486330" y="251595"/>
                      <a:pt x="454051" y="279641"/>
                    </a:cubicBezTo>
                    <a:cubicBezTo>
                      <a:pt x="421772" y="307687"/>
                      <a:pt x="305884" y="390766"/>
                      <a:pt x="292126" y="406641"/>
                    </a:cubicBezTo>
                    <a:cubicBezTo>
                      <a:pt x="278368" y="422516"/>
                      <a:pt x="370972" y="377008"/>
                      <a:pt x="371501" y="374891"/>
                    </a:cubicBezTo>
                    <a:cubicBezTo>
                      <a:pt x="372030" y="372774"/>
                      <a:pt x="320172" y="399233"/>
                      <a:pt x="295301" y="393941"/>
                    </a:cubicBezTo>
                    <a:cubicBezTo>
                      <a:pt x="270430" y="388649"/>
                      <a:pt x="228097" y="348433"/>
                      <a:pt x="222276" y="343141"/>
                    </a:cubicBezTo>
                    <a:cubicBezTo>
                      <a:pt x="216455" y="337849"/>
                      <a:pt x="280484" y="377537"/>
                      <a:pt x="260376" y="362191"/>
                    </a:cubicBezTo>
                    <a:cubicBezTo>
                      <a:pt x="240268" y="346845"/>
                      <a:pt x="121734" y="264824"/>
                      <a:pt x="101626" y="251066"/>
                    </a:cubicBezTo>
                    <a:cubicBezTo>
                      <a:pt x="81518" y="237308"/>
                      <a:pt x="156659" y="298691"/>
                      <a:pt x="139726" y="279641"/>
                    </a:cubicBezTo>
                    <a:cubicBezTo>
                      <a:pt x="122793" y="260591"/>
                      <a:pt x="-2091" y="137295"/>
                      <a:pt x="26" y="136766"/>
                    </a:cubicBezTo>
                    <a:cubicBezTo>
                      <a:pt x="2143" y="136237"/>
                      <a:pt x="128084" y="253712"/>
                      <a:pt x="152426" y="276466"/>
                    </a:cubicBezTo>
                    <a:cubicBezTo>
                      <a:pt x="176768" y="299220"/>
                      <a:pt x="135493" y="272233"/>
                      <a:pt x="146076" y="273291"/>
                    </a:cubicBezTo>
                    <a:cubicBezTo>
                      <a:pt x="156659" y="274349"/>
                      <a:pt x="193172" y="271174"/>
                      <a:pt x="215926" y="282816"/>
                    </a:cubicBezTo>
                    <a:cubicBezTo>
                      <a:pt x="238680" y="294458"/>
                      <a:pt x="269372" y="326208"/>
                      <a:pt x="282601" y="343141"/>
                    </a:cubicBezTo>
                    <a:cubicBezTo>
                      <a:pt x="295830" y="360074"/>
                      <a:pt x="298476" y="389178"/>
                      <a:pt x="295301" y="384416"/>
                    </a:cubicBezTo>
                    <a:cubicBezTo>
                      <a:pt x="292126" y="379654"/>
                      <a:pt x="269901" y="328324"/>
                      <a:pt x="263551" y="314566"/>
                    </a:cubicBezTo>
                    <a:cubicBezTo>
                      <a:pt x="257201" y="300808"/>
                      <a:pt x="271488" y="305570"/>
                      <a:pt x="257201" y="301866"/>
                    </a:cubicBezTo>
                    <a:cubicBezTo>
                      <a:pt x="242914" y="298162"/>
                      <a:pt x="165126" y="283874"/>
                      <a:pt x="177826" y="292341"/>
                    </a:cubicBezTo>
                    <a:cubicBezTo>
                      <a:pt x="190526" y="300808"/>
                      <a:pt x="285247" y="353724"/>
                      <a:pt x="333401" y="352666"/>
                    </a:cubicBezTo>
                    <a:cubicBezTo>
                      <a:pt x="381555" y="351608"/>
                      <a:pt x="445584" y="309274"/>
                      <a:pt x="466751" y="285991"/>
                    </a:cubicBezTo>
                    <a:cubicBezTo>
                      <a:pt x="487918" y="262708"/>
                      <a:pt x="475218" y="233074"/>
                      <a:pt x="460401" y="212966"/>
                    </a:cubicBezTo>
                    <a:cubicBezTo>
                      <a:pt x="445584" y="192858"/>
                      <a:pt x="397959" y="183862"/>
                      <a:pt x="377851" y="165341"/>
                    </a:cubicBezTo>
                    <a:cubicBezTo>
                      <a:pt x="357743" y="146820"/>
                      <a:pt x="348218" y="125653"/>
                      <a:pt x="339751" y="101841"/>
                    </a:cubicBezTo>
                    <a:cubicBezTo>
                      <a:pt x="331284" y="78029"/>
                      <a:pt x="305884" y="-5051"/>
                      <a:pt x="308001" y="2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9" name="フリーフォーム 958">
                <a:extLst>
                  <a:ext uri="{FF2B5EF4-FFF2-40B4-BE49-F238E27FC236}">
                    <a16:creationId xmlns:a16="http://schemas.microsoft.com/office/drawing/2014/main" id="{8D605FFC-2939-D943-E4D2-9991E956E124}"/>
                  </a:ext>
                </a:extLst>
              </p:cNvPr>
              <p:cNvSpPr/>
              <p:nvPr/>
            </p:nvSpPr>
            <p:spPr>
              <a:xfrm>
                <a:off x="6962758" y="7800702"/>
                <a:ext cx="260385" cy="228937"/>
              </a:xfrm>
              <a:custGeom>
                <a:avLst/>
                <a:gdLst>
                  <a:gd name="connsiteX0" fmla="*/ 17 w 260385"/>
                  <a:gd name="connsiteY0" fmla="*/ 273 h 228937"/>
                  <a:gd name="connsiteX1" fmla="*/ 73042 w 260385"/>
                  <a:gd name="connsiteY1" fmla="*/ 57423 h 228937"/>
                  <a:gd name="connsiteX2" fmla="*/ 158767 w 260385"/>
                  <a:gd name="connsiteY2" fmla="*/ 92348 h 228937"/>
                  <a:gd name="connsiteX3" fmla="*/ 155592 w 260385"/>
                  <a:gd name="connsiteY3" fmla="*/ 120923 h 228937"/>
                  <a:gd name="connsiteX4" fmla="*/ 200042 w 260385"/>
                  <a:gd name="connsiteY4" fmla="*/ 184423 h 228937"/>
                  <a:gd name="connsiteX5" fmla="*/ 260367 w 260385"/>
                  <a:gd name="connsiteY5" fmla="*/ 228873 h 228937"/>
                  <a:gd name="connsiteX6" fmla="*/ 193692 w 260385"/>
                  <a:gd name="connsiteY6" fmla="*/ 174898 h 228937"/>
                  <a:gd name="connsiteX7" fmla="*/ 149242 w 260385"/>
                  <a:gd name="connsiteY7" fmla="*/ 111398 h 228937"/>
                  <a:gd name="connsiteX8" fmla="*/ 76217 w 260385"/>
                  <a:gd name="connsiteY8" fmla="*/ 92348 h 228937"/>
                  <a:gd name="connsiteX9" fmla="*/ 209567 w 260385"/>
                  <a:gd name="connsiteY9" fmla="*/ 114573 h 228937"/>
                  <a:gd name="connsiteX10" fmla="*/ 79392 w 260385"/>
                  <a:gd name="connsiteY10" fmla="*/ 82823 h 228937"/>
                  <a:gd name="connsiteX11" fmla="*/ 17 w 260385"/>
                  <a:gd name="connsiteY11" fmla="*/ 273 h 228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0385" h="228937">
                    <a:moveTo>
                      <a:pt x="17" y="273"/>
                    </a:moveTo>
                    <a:cubicBezTo>
                      <a:pt x="-1041" y="-3960"/>
                      <a:pt x="46584" y="42077"/>
                      <a:pt x="73042" y="57423"/>
                    </a:cubicBezTo>
                    <a:cubicBezTo>
                      <a:pt x="99500" y="72769"/>
                      <a:pt x="145009" y="81765"/>
                      <a:pt x="158767" y="92348"/>
                    </a:cubicBezTo>
                    <a:cubicBezTo>
                      <a:pt x="172525" y="102931"/>
                      <a:pt x="148713" y="105577"/>
                      <a:pt x="155592" y="120923"/>
                    </a:cubicBezTo>
                    <a:cubicBezTo>
                      <a:pt x="162471" y="136269"/>
                      <a:pt x="182580" y="166431"/>
                      <a:pt x="200042" y="184423"/>
                    </a:cubicBezTo>
                    <a:cubicBezTo>
                      <a:pt x="217504" y="202415"/>
                      <a:pt x="261425" y="230461"/>
                      <a:pt x="260367" y="228873"/>
                    </a:cubicBezTo>
                    <a:cubicBezTo>
                      <a:pt x="259309" y="227285"/>
                      <a:pt x="212213" y="194477"/>
                      <a:pt x="193692" y="174898"/>
                    </a:cubicBezTo>
                    <a:cubicBezTo>
                      <a:pt x="175171" y="155319"/>
                      <a:pt x="168821" y="125156"/>
                      <a:pt x="149242" y="111398"/>
                    </a:cubicBezTo>
                    <a:cubicBezTo>
                      <a:pt x="129663" y="97640"/>
                      <a:pt x="66163" y="91819"/>
                      <a:pt x="76217" y="92348"/>
                    </a:cubicBezTo>
                    <a:cubicBezTo>
                      <a:pt x="86271" y="92877"/>
                      <a:pt x="209038" y="116160"/>
                      <a:pt x="209567" y="114573"/>
                    </a:cubicBezTo>
                    <a:cubicBezTo>
                      <a:pt x="210096" y="112986"/>
                      <a:pt x="109555" y="98169"/>
                      <a:pt x="79392" y="82823"/>
                    </a:cubicBezTo>
                    <a:cubicBezTo>
                      <a:pt x="49230" y="67477"/>
                      <a:pt x="1075" y="4506"/>
                      <a:pt x="17" y="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0" name="フリーフォーム 959">
                <a:extLst>
                  <a:ext uri="{FF2B5EF4-FFF2-40B4-BE49-F238E27FC236}">
                    <a16:creationId xmlns:a16="http://schemas.microsoft.com/office/drawing/2014/main" id="{F74340C6-5500-E724-8191-441DEAD85E16}"/>
                  </a:ext>
                </a:extLst>
              </p:cNvPr>
              <p:cNvSpPr/>
              <p:nvPr/>
            </p:nvSpPr>
            <p:spPr>
              <a:xfrm>
                <a:off x="7026181" y="7724403"/>
                <a:ext cx="336649" cy="317918"/>
              </a:xfrm>
              <a:custGeom>
                <a:avLst/>
                <a:gdLst>
                  <a:gd name="connsiteX0" fmla="*/ 165194 w 336649"/>
                  <a:gd name="connsiteY0" fmla="*/ 372 h 317918"/>
                  <a:gd name="connsiteX1" fmla="*/ 15969 w 336649"/>
                  <a:gd name="connsiteY1" fmla="*/ 73397 h 317918"/>
                  <a:gd name="connsiteX2" fmla="*/ 88994 w 336649"/>
                  <a:gd name="connsiteY2" fmla="*/ 76572 h 317918"/>
                  <a:gd name="connsiteX3" fmla="*/ 76294 w 336649"/>
                  <a:gd name="connsiteY3" fmla="*/ 98797 h 317918"/>
                  <a:gd name="connsiteX4" fmla="*/ 111219 w 336649"/>
                  <a:gd name="connsiteY4" fmla="*/ 98797 h 317918"/>
                  <a:gd name="connsiteX5" fmla="*/ 203294 w 336649"/>
                  <a:gd name="connsiteY5" fmla="*/ 76572 h 317918"/>
                  <a:gd name="connsiteX6" fmla="*/ 76294 w 336649"/>
                  <a:gd name="connsiteY6" fmla="*/ 127372 h 317918"/>
                  <a:gd name="connsiteX7" fmla="*/ 184244 w 336649"/>
                  <a:gd name="connsiteY7" fmla="*/ 124197 h 317918"/>
                  <a:gd name="connsiteX8" fmla="*/ 123919 w 336649"/>
                  <a:gd name="connsiteY8" fmla="*/ 162297 h 317918"/>
                  <a:gd name="connsiteX9" fmla="*/ 254094 w 336649"/>
                  <a:gd name="connsiteY9" fmla="*/ 136897 h 317918"/>
                  <a:gd name="connsiteX10" fmla="*/ 117569 w 336649"/>
                  <a:gd name="connsiteY10" fmla="*/ 197222 h 317918"/>
                  <a:gd name="connsiteX11" fmla="*/ 273144 w 336649"/>
                  <a:gd name="connsiteY11" fmla="*/ 168647 h 317918"/>
                  <a:gd name="connsiteX12" fmla="*/ 149319 w 336649"/>
                  <a:gd name="connsiteY12" fmla="*/ 235322 h 317918"/>
                  <a:gd name="connsiteX13" fmla="*/ 289019 w 336649"/>
                  <a:gd name="connsiteY13" fmla="*/ 194047 h 317918"/>
                  <a:gd name="connsiteX14" fmla="*/ 162019 w 336649"/>
                  <a:gd name="connsiteY14" fmla="*/ 263897 h 317918"/>
                  <a:gd name="connsiteX15" fmla="*/ 336644 w 336649"/>
                  <a:gd name="connsiteY15" fmla="*/ 225797 h 317918"/>
                  <a:gd name="connsiteX16" fmla="*/ 168369 w 336649"/>
                  <a:gd name="connsiteY16" fmla="*/ 317872 h 317918"/>
                  <a:gd name="connsiteX17" fmla="*/ 314419 w 336649"/>
                  <a:gd name="connsiteY17" fmla="*/ 238497 h 317918"/>
                  <a:gd name="connsiteX18" fmla="*/ 149319 w 336649"/>
                  <a:gd name="connsiteY18" fmla="*/ 254372 h 317918"/>
                  <a:gd name="connsiteX19" fmla="*/ 282669 w 336649"/>
                  <a:gd name="connsiteY19" fmla="*/ 171822 h 317918"/>
                  <a:gd name="connsiteX20" fmla="*/ 117569 w 336649"/>
                  <a:gd name="connsiteY20" fmla="*/ 184522 h 317918"/>
                  <a:gd name="connsiteX21" fmla="*/ 215994 w 336649"/>
                  <a:gd name="connsiteY21" fmla="*/ 146422 h 317918"/>
                  <a:gd name="connsiteX22" fmla="*/ 101694 w 336649"/>
                  <a:gd name="connsiteY22" fmla="*/ 114672 h 317918"/>
                  <a:gd name="connsiteX23" fmla="*/ 165194 w 336649"/>
                  <a:gd name="connsiteY23" fmla="*/ 92447 h 317918"/>
                  <a:gd name="connsiteX24" fmla="*/ 76294 w 336649"/>
                  <a:gd name="connsiteY24" fmla="*/ 70222 h 317918"/>
                  <a:gd name="connsiteX25" fmla="*/ 94 w 336649"/>
                  <a:gd name="connsiteY25" fmla="*/ 70222 h 317918"/>
                  <a:gd name="connsiteX26" fmla="*/ 60419 w 336649"/>
                  <a:gd name="connsiteY26" fmla="*/ 47997 h 317918"/>
                  <a:gd name="connsiteX27" fmla="*/ 54069 w 336649"/>
                  <a:gd name="connsiteY27" fmla="*/ 41647 h 317918"/>
                  <a:gd name="connsiteX28" fmla="*/ 19144 w 336649"/>
                  <a:gd name="connsiteY28" fmla="*/ 44822 h 317918"/>
                  <a:gd name="connsiteX29" fmla="*/ 165194 w 336649"/>
                  <a:gd name="connsiteY29" fmla="*/ 372 h 3179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336649" h="317918">
                    <a:moveTo>
                      <a:pt x="165194" y="372"/>
                    </a:moveTo>
                    <a:cubicBezTo>
                      <a:pt x="164665" y="5135"/>
                      <a:pt x="28669" y="60697"/>
                      <a:pt x="15969" y="73397"/>
                    </a:cubicBezTo>
                    <a:cubicBezTo>
                      <a:pt x="3269" y="86097"/>
                      <a:pt x="78940" y="72339"/>
                      <a:pt x="88994" y="76572"/>
                    </a:cubicBezTo>
                    <a:cubicBezTo>
                      <a:pt x="99048" y="80805"/>
                      <a:pt x="72590" y="95093"/>
                      <a:pt x="76294" y="98797"/>
                    </a:cubicBezTo>
                    <a:cubicBezTo>
                      <a:pt x="79998" y="102501"/>
                      <a:pt x="90052" y="102501"/>
                      <a:pt x="111219" y="98797"/>
                    </a:cubicBezTo>
                    <a:cubicBezTo>
                      <a:pt x="132386" y="95093"/>
                      <a:pt x="209115" y="71810"/>
                      <a:pt x="203294" y="76572"/>
                    </a:cubicBezTo>
                    <a:cubicBezTo>
                      <a:pt x="197473" y="81334"/>
                      <a:pt x="79469" y="119434"/>
                      <a:pt x="76294" y="127372"/>
                    </a:cubicBezTo>
                    <a:cubicBezTo>
                      <a:pt x="73119" y="135310"/>
                      <a:pt x="176307" y="118376"/>
                      <a:pt x="184244" y="124197"/>
                    </a:cubicBezTo>
                    <a:cubicBezTo>
                      <a:pt x="192181" y="130018"/>
                      <a:pt x="112277" y="160180"/>
                      <a:pt x="123919" y="162297"/>
                    </a:cubicBezTo>
                    <a:cubicBezTo>
                      <a:pt x="135561" y="164414"/>
                      <a:pt x="255152" y="131076"/>
                      <a:pt x="254094" y="136897"/>
                    </a:cubicBezTo>
                    <a:cubicBezTo>
                      <a:pt x="253036" y="142718"/>
                      <a:pt x="114394" y="191930"/>
                      <a:pt x="117569" y="197222"/>
                    </a:cubicBezTo>
                    <a:cubicBezTo>
                      <a:pt x="120744" y="202514"/>
                      <a:pt x="267852" y="162297"/>
                      <a:pt x="273144" y="168647"/>
                    </a:cubicBezTo>
                    <a:cubicBezTo>
                      <a:pt x="278436" y="174997"/>
                      <a:pt x="146673" y="231089"/>
                      <a:pt x="149319" y="235322"/>
                    </a:cubicBezTo>
                    <a:cubicBezTo>
                      <a:pt x="151965" y="239555"/>
                      <a:pt x="286902" y="189285"/>
                      <a:pt x="289019" y="194047"/>
                    </a:cubicBezTo>
                    <a:cubicBezTo>
                      <a:pt x="291136" y="198809"/>
                      <a:pt x="154082" y="258605"/>
                      <a:pt x="162019" y="263897"/>
                    </a:cubicBezTo>
                    <a:cubicBezTo>
                      <a:pt x="169956" y="269189"/>
                      <a:pt x="335586" y="216801"/>
                      <a:pt x="336644" y="225797"/>
                    </a:cubicBezTo>
                    <a:cubicBezTo>
                      <a:pt x="337702" y="234793"/>
                      <a:pt x="172073" y="315755"/>
                      <a:pt x="168369" y="317872"/>
                    </a:cubicBezTo>
                    <a:cubicBezTo>
                      <a:pt x="164665" y="319989"/>
                      <a:pt x="317594" y="249080"/>
                      <a:pt x="314419" y="238497"/>
                    </a:cubicBezTo>
                    <a:cubicBezTo>
                      <a:pt x="311244" y="227914"/>
                      <a:pt x="154611" y="265485"/>
                      <a:pt x="149319" y="254372"/>
                    </a:cubicBezTo>
                    <a:cubicBezTo>
                      <a:pt x="144027" y="243260"/>
                      <a:pt x="287961" y="183464"/>
                      <a:pt x="282669" y="171822"/>
                    </a:cubicBezTo>
                    <a:cubicBezTo>
                      <a:pt x="277377" y="160180"/>
                      <a:pt x="128681" y="188755"/>
                      <a:pt x="117569" y="184522"/>
                    </a:cubicBezTo>
                    <a:cubicBezTo>
                      <a:pt x="106456" y="180289"/>
                      <a:pt x="218640" y="158064"/>
                      <a:pt x="215994" y="146422"/>
                    </a:cubicBezTo>
                    <a:cubicBezTo>
                      <a:pt x="213348" y="134780"/>
                      <a:pt x="110161" y="123668"/>
                      <a:pt x="101694" y="114672"/>
                    </a:cubicBezTo>
                    <a:cubicBezTo>
                      <a:pt x="93227" y="105676"/>
                      <a:pt x="169427" y="99855"/>
                      <a:pt x="165194" y="92447"/>
                    </a:cubicBezTo>
                    <a:cubicBezTo>
                      <a:pt x="160961" y="85039"/>
                      <a:pt x="103811" y="73926"/>
                      <a:pt x="76294" y="70222"/>
                    </a:cubicBezTo>
                    <a:cubicBezTo>
                      <a:pt x="48777" y="66518"/>
                      <a:pt x="2740" y="73926"/>
                      <a:pt x="94" y="70222"/>
                    </a:cubicBezTo>
                    <a:cubicBezTo>
                      <a:pt x="-2552" y="66518"/>
                      <a:pt x="51423" y="52759"/>
                      <a:pt x="60419" y="47997"/>
                    </a:cubicBezTo>
                    <a:cubicBezTo>
                      <a:pt x="69415" y="43235"/>
                      <a:pt x="60948" y="42176"/>
                      <a:pt x="54069" y="41647"/>
                    </a:cubicBezTo>
                    <a:cubicBezTo>
                      <a:pt x="47190" y="41118"/>
                      <a:pt x="94" y="51701"/>
                      <a:pt x="19144" y="44822"/>
                    </a:cubicBezTo>
                    <a:cubicBezTo>
                      <a:pt x="38194" y="37943"/>
                      <a:pt x="165723" y="-4391"/>
                      <a:pt x="165194" y="3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9" name="フリーフォーム 818">
                <a:extLst>
                  <a:ext uri="{FF2B5EF4-FFF2-40B4-BE49-F238E27FC236}">
                    <a16:creationId xmlns:a16="http://schemas.microsoft.com/office/drawing/2014/main" id="{B06172AC-FF7B-682E-1E26-8EE2A29D0766}"/>
                  </a:ext>
                </a:extLst>
              </p:cNvPr>
              <p:cNvSpPr/>
              <p:nvPr/>
            </p:nvSpPr>
            <p:spPr>
              <a:xfrm>
                <a:off x="5257780" y="6468287"/>
                <a:ext cx="149548" cy="78784"/>
              </a:xfrm>
              <a:custGeom>
                <a:avLst/>
                <a:gdLst>
                  <a:gd name="connsiteX0" fmla="*/ 20 w 149548"/>
                  <a:gd name="connsiteY0" fmla="*/ 30938 h 78784"/>
                  <a:gd name="connsiteX1" fmla="*/ 101620 w 149548"/>
                  <a:gd name="connsiteY1" fmla="*/ 8713 h 78784"/>
                  <a:gd name="connsiteX2" fmla="*/ 76220 w 149548"/>
                  <a:gd name="connsiteY2" fmla="*/ 2363 h 78784"/>
                  <a:gd name="connsiteX3" fmla="*/ 114320 w 149548"/>
                  <a:gd name="connsiteY3" fmla="*/ 46813 h 78784"/>
                  <a:gd name="connsiteX4" fmla="*/ 149245 w 149548"/>
                  <a:gd name="connsiteY4" fmla="*/ 78563 h 78784"/>
                  <a:gd name="connsiteX5" fmla="*/ 130195 w 149548"/>
                  <a:gd name="connsiteY5" fmla="*/ 30938 h 78784"/>
                  <a:gd name="connsiteX6" fmla="*/ 111145 w 149548"/>
                  <a:gd name="connsiteY6" fmla="*/ 18238 h 78784"/>
                  <a:gd name="connsiteX7" fmla="*/ 20 w 149548"/>
                  <a:gd name="connsiteY7" fmla="*/ 30938 h 78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548" h="78784">
                    <a:moveTo>
                      <a:pt x="20" y="30938"/>
                    </a:moveTo>
                    <a:cubicBezTo>
                      <a:pt x="-1567" y="29351"/>
                      <a:pt x="88920" y="13476"/>
                      <a:pt x="101620" y="8713"/>
                    </a:cubicBezTo>
                    <a:cubicBezTo>
                      <a:pt x="114320" y="3950"/>
                      <a:pt x="74103" y="-3987"/>
                      <a:pt x="76220" y="2363"/>
                    </a:cubicBezTo>
                    <a:cubicBezTo>
                      <a:pt x="78337" y="8713"/>
                      <a:pt x="102149" y="34113"/>
                      <a:pt x="114320" y="46813"/>
                    </a:cubicBezTo>
                    <a:cubicBezTo>
                      <a:pt x="126491" y="59513"/>
                      <a:pt x="146599" y="81209"/>
                      <a:pt x="149245" y="78563"/>
                    </a:cubicBezTo>
                    <a:cubicBezTo>
                      <a:pt x="151891" y="75917"/>
                      <a:pt x="136545" y="40992"/>
                      <a:pt x="130195" y="30938"/>
                    </a:cubicBezTo>
                    <a:cubicBezTo>
                      <a:pt x="123845" y="20884"/>
                      <a:pt x="126491" y="21413"/>
                      <a:pt x="111145" y="18238"/>
                    </a:cubicBezTo>
                    <a:cubicBezTo>
                      <a:pt x="95799" y="15063"/>
                      <a:pt x="1607" y="32525"/>
                      <a:pt x="20" y="309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1" name="フリーフォーム 830">
                <a:extLst>
                  <a:ext uri="{FF2B5EF4-FFF2-40B4-BE49-F238E27FC236}">
                    <a16:creationId xmlns:a16="http://schemas.microsoft.com/office/drawing/2014/main" id="{317E9320-3B9B-1ADE-B2D6-9FDC3FB70BAD}"/>
                  </a:ext>
                </a:extLst>
              </p:cNvPr>
              <p:cNvSpPr/>
              <p:nvPr/>
            </p:nvSpPr>
            <p:spPr>
              <a:xfrm>
                <a:off x="5228536" y="6496625"/>
                <a:ext cx="172659" cy="59750"/>
              </a:xfrm>
              <a:custGeom>
                <a:avLst/>
                <a:gdLst>
                  <a:gd name="connsiteX0" fmla="*/ 172139 w 172659"/>
                  <a:gd name="connsiteY0" fmla="*/ 59750 h 59750"/>
                  <a:gd name="connsiteX1" fmla="*/ 127689 w 172659"/>
                  <a:gd name="connsiteY1" fmla="*/ 8950 h 59750"/>
                  <a:gd name="connsiteX2" fmla="*/ 92764 w 172659"/>
                  <a:gd name="connsiteY2" fmla="*/ 2600 h 59750"/>
                  <a:gd name="connsiteX3" fmla="*/ 689 w 172659"/>
                  <a:gd name="connsiteY3" fmla="*/ 37525 h 59750"/>
                  <a:gd name="connsiteX4" fmla="*/ 51489 w 172659"/>
                  <a:gd name="connsiteY4" fmla="*/ 21650 h 59750"/>
                  <a:gd name="connsiteX5" fmla="*/ 67364 w 172659"/>
                  <a:gd name="connsiteY5" fmla="*/ 15300 h 59750"/>
                  <a:gd name="connsiteX6" fmla="*/ 35614 w 172659"/>
                  <a:gd name="connsiteY6" fmla="*/ 37525 h 59750"/>
                  <a:gd name="connsiteX7" fmla="*/ 95939 w 172659"/>
                  <a:gd name="connsiteY7" fmla="*/ 8950 h 59750"/>
                  <a:gd name="connsiteX8" fmla="*/ 172139 w 172659"/>
                  <a:gd name="connsiteY8" fmla="*/ 59750 h 597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2659" h="59750">
                    <a:moveTo>
                      <a:pt x="172139" y="59750"/>
                    </a:moveTo>
                    <a:cubicBezTo>
                      <a:pt x="177431" y="59750"/>
                      <a:pt x="140918" y="18475"/>
                      <a:pt x="127689" y="8950"/>
                    </a:cubicBezTo>
                    <a:cubicBezTo>
                      <a:pt x="114460" y="-575"/>
                      <a:pt x="113931" y="-2162"/>
                      <a:pt x="92764" y="2600"/>
                    </a:cubicBezTo>
                    <a:cubicBezTo>
                      <a:pt x="71597" y="7362"/>
                      <a:pt x="7568" y="34350"/>
                      <a:pt x="689" y="37525"/>
                    </a:cubicBezTo>
                    <a:cubicBezTo>
                      <a:pt x="-6190" y="40700"/>
                      <a:pt x="40377" y="25354"/>
                      <a:pt x="51489" y="21650"/>
                    </a:cubicBezTo>
                    <a:cubicBezTo>
                      <a:pt x="62601" y="17946"/>
                      <a:pt x="70010" y="12654"/>
                      <a:pt x="67364" y="15300"/>
                    </a:cubicBezTo>
                    <a:cubicBezTo>
                      <a:pt x="64718" y="17946"/>
                      <a:pt x="30852" y="38583"/>
                      <a:pt x="35614" y="37525"/>
                    </a:cubicBezTo>
                    <a:cubicBezTo>
                      <a:pt x="40376" y="36467"/>
                      <a:pt x="76889" y="10008"/>
                      <a:pt x="95939" y="8950"/>
                    </a:cubicBezTo>
                    <a:cubicBezTo>
                      <a:pt x="114989" y="7892"/>
                      <a:pt x="166847" y="59750"/>
                      <a:pt x="172139" y="597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4" name="フリーフォーム 883">
                <a:extLst>
                  <a:ext uri="{FF2B5EF4-FFF2-40B4-BE49-F238E27FC236}">
                    <a16:creationId xmlns:a16="http://schemas.microsoft.com/office/drawing/2014/main" id="{E625B156-9103-9363-158A-CB2A98059CEF}"/>
                  </a:ext>
                </a:extLst>
              </p:cNvPr>
              <p:cNvSpPr/>
              <p:nvPr/>
            </p:nvSpPr>
            <p:spPr>
              <a:xfrm>
                <a:off x="7003984" y="7934084"/>
                <a:ext cx="250906" cy="565492"/>
              </a:xfrm>
              <a:custGeom>
                <a:avLst/>
                <a:gdLst>
                  <a:gd name="connsiteX0" fmla="*/ 66 w 250906"/>
                  <a:gd name="connsiteY0" fmla="*/ 241 h 565492"/>
                  <a:gd name="connsiteX1" fmla="*/ 69916 w 250906"/>
                  <a:gd name="connsiteY1" fmla="*/ 251066 h 565492"/>
                  <a:gd name="connsiteX2" fmla="*/ 76266 w 250906"/>
                  <a:gd name="connsiteY2" fmla="*/ 212966 h 565492"/>
                  <a:gd name="connsiteX3" fmla="*/ 133416 w 250906"/>
                  <a:gd name="connsiteY3" fmla="*/ 339966 h 565492"/>
                  <a:gd name="connsiteX4" fmla="*/ 215966 w 250906"/>
                  <a:gd name="connsiteY4" fmla="*/ 460616 h 565492"/>
                  <a:gd name="connsiteX5" fmla="*/ 250891 w 250906"/>
                  <a:gd name="connsiteY5" fmla="*/ 565391 h 565492"/>
                  <a:gd name="connsiteX6" fmla="*/ 219141 w 250906"/>
                  <a:gd name="connsiteY6" fmla="*/ 476491 h 565492"/>
                  <a:gd name="connsiteX7" fmla="*/ 133416 w 250906"/>
                  <a:gd name="connsiteY7" fmla="*/ 314566 h 565492"/>
                  <a:gd name="connsiteX8" fmla="*/ 38166 w 250906"/>
                  <a:gd name="connsiteY8" fmla="*/ 162166 h 565492"/>
                  <a:gd name="connsiteX9" fmla="*/ 57216 w 250906"/>
                  <a:gd name="connsiteY9" fmla="*/ 203441 h 565492"/>
                  <a:gd name="connsiteX10" fmla="*/ 66 w 250906"/>
                  <a:gd name="connsiteY10" fmla="*/ 241 h 565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0906" h="565492">
                    <a:moveTo>
                      <a:pt x="66" y="241"/>
                    </a:moveTo>
                    <a:cubicBezTo>
                      <a:pt x="2183" y="8178"/>
                      <a:pt x="57216" y="215612"/>
                      <a:pt x="69916" y="251066"/>
                    </a:cubicBezTo>
                    <a:cubicBezTo>
                      <a:pt x="82616" y="286520"/>
                      <a:pt x="65683" y="198149"/>
                      <a:pt x="76266" y="212966"/>
                    </a:cubicBezTo>
                    <a:cubicBezTo>
                      <a:pt x="86849" y="227783"/>
                      <a:pt x="110133" y="298691"/>
                      <a:pt x="133416" y="339966"/>
                    </a:cubicBezTo>
                    <a:cubicBezTo>
                      <a:pt x="156699" y="381241"/>
                      <a:pt x="196387" y="423045"/>
                      <a:pt x="215966" y="460616"/>
                    </a:cubicBezTo>
                    <a:cubicBezTo>
                      <a:pt x="235545" y="498187"/>
                      <a:pt x="250362" y="562745"/>
                      <a:pt x="250891" y="565391"/>
                    </a:cubicBezTo>
                    <a:cubicBezTo>
                      <a:pt x="251420" y="568037"/>
                      <a:pt x="238720" y="518295"/>
                      <a:pt x="219141" y="476491"/>
                    </a:cubicBezTo>
                    <a:cubicBezTo>
                      <a:pt x="199562" y="434687"/>
                      <a:pt x="163578" y="366953"/>
                      <a:pt x="133416" y="314566"/>
                    </a:cubicBezTo>
                    <a:cubicBezTo>
                      <a:pt x="103254" y="262179"/>
                      <a:pt x="50866" y="180687"/>
                      <a:pt x="38166" y="162166"/>
                    </a:cubicBezTo>
                    <a:cubicBezTo>
                      <a:pt x="25466" y="143645"/>
                      <a:pt x="67799" y="224079"/>
                      <a:pt x="57216" y="203441"/>
                    </a:cubicBezTo>
                    <a:cubicBezTo>
                      <a:pt x="46633" y="182804"/>
                      <a:pt x="-2051" y="-7696"/>
                      <a:pt x="66" y="2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0" name="フリーフォーム 929">
                <a:extLst>
                  <a:ext uri="{FF2B5EF4-FFF2-40B4-BE49-F238E27FC236}">
                    <a16:creationId xmlns:a16="http://schemas.microsoft.com/office/drawing/2014/main" id="{18A8C2F1-A05F-DFCE-C4C3-81FEBD8D86C1}"/>
                  </a:ext>
                </a:extLst>
              </p:cNvPr>
              <p:cNvSpPr/>
              <p:nvPr/>
            </p:nvSpPr>
            <p:spPr>
              <a:xfrm>
                <a:off x="6971525" y="7908320"/>
                <a:ext cx="112500" cy="264685"/>
              </a:xfrm>
              <a:custGeom>
                <a:avLst/>
                <a:gdLst>
                  <a:gd name="connsiteX0" fmla="*/ 775 w 112500"/>
                  <a:gd name="connsiteY0" fmla="*/ 605 h 264685"/>
                  <a:gd name="connsiteX1" fmla="*/ 32525 w 112500"/>
                  <a:gd name="connsiteY1" fmla="*/ 108555 h 264685"/>
                  <a:gd name="connsiteX2" fmla="*/ 111900 w 112500"/>
                  <a:gd name="connsiteY2" fmla="*/ 264130 h 264685"/>
                  <a:gd name="connsiteX3" fmla="*/ 70625 w 112500"/>
                  <a:gd name="connsiteY3" fmla="*/ 162530 h 264685"/>
                  <a:gd name="connsiteX4" fmla="*/ 102375 w 112500"/>
                  <a:gd name="connsiteY4" fmla="*/ 219680 h 264685"/>
                  <a:gd name="connsiteX5" fmla="*/ 51575 w 112500"/>
                  <a:gd name="connsiteY5" fmla="*/ 127605 h 264685"/>
                  <a:gd name="connsiteX6" fmla="*/ 61100 w 112500"/>
                  <a:gd name="connsiteY6" fmla="*/ 156180 h 264685"/>
                  <a:gd name="connsiteX7" fmla="*/ 775 w 112500"/>
                  <a:gd name="connsiteY7" fmla="*/ 605 h 264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500" h="264685">
                    <a:moveTo>
                      <a:pt x="775" y="605"/>
                    </a:moveTo>
                    <a:cubicBezTo>
                      <a:pt x="-3988" y="-7333"/>
                      <a:pt x="14004" y="64634"/>
                      <a:pt x="32525" y="108555"/>
                    </a:cubicBezTo>
                    <a:cubicBezTo>
                      <a:pt x="51046" y="152476"/>
                      <a:pt x="105550" y="255134"/>
                      <a:pt x="111900" y="264130"/>
                    </a:cubicBezTo>
                    <a:cubicBezTo>
                      <a:pt x="118250" y="273126"/>
                      <a:pt x="72212" y="169938"/>
                      <a:pt x="70625" y="162530"/>
                    </a:cubicBezTo>
                    <a:cubicBezTo>
                      <a:pt x="69038" y="155122"/>
                      <a:pt x="105550" y="225501"/>
                      <a:pt x="102375" y="219680"/>
                    </a:cubicBezTo>
                    <a:cubicBezTo>
                      <a:pt x="99200" y="213859"/>
                      <a:pt x="58454" y="138188"/>
                      <a:pt x="51575" y="127605"/>
                    </a:cubicBezTo>
                    <a:cubicBezTo>
                      <a:pt x="44696" y="117022"/>
                      <a:pt x="66921" y="170997"/>
                      <a:pt x="61100" y="156180"/>
                    </a:cubicBezTo>
                    <a:cubicBezTo>
                      <a:pt x="55279" y="141363"/>
                      <a:pt x="5538" y="8543"/>
                      <a:pt x="775" y="6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1" name="フリーフォーム 960">
                <a:extLst>
                  <a:ext uri="{FF2B5EF4-FFF2-40B4-BE49-F238E27FC236}">
                    <a16:creationId xmlns:a16="http://schemas.microsoft.com/office/drawing/2014/main" id="{7394171F-52AD-8B14-4200-A81C3139379A}"/>
                  </a:ext>
                </a:extLst>
              </p:cNvPr>
              <p:cNvSpPr/>
              <p:nvPr/>
            </p:nvSpPr>
            <p:spPr>
              <a:xfrm>
                <a:off x="7451686" y="7832577"/>
                <a:ext cx="230824" cy="241460"/>
              </a:xfrm>
              <a:custGeom>
                <a:avLst/>
                <a:gdLst>
                  <a:gd name="connsiteX0" fmla="*/ 228639 w 230824"/>
                  <a:gd name="connsiteY0" fmla="*/ 148 h 241460"/>
                  <a:gd name="connsiteX1" fmla="*/ 225464 w 230824"/>
                  <a:gd name="connsiteY1" fmla="*/ 63648 h 241460"/>
                  <a:gd name="connsiteX2" fmla="*/ 177839 w 230824"/>
                  <a:gd name="connsiteY2" fmla="*/ 108098 h 241460"/>
                  <a:gd name="connsiteX3" fmla="*/ 85764 w 230824"/>
                  <a:gd name="connsiteY3" fmla="*/ 146198 h 241460"/>
                  <a:gd name="connsiteX4" fmla="*/ 111164 w 230824"/>
                  <a:gd name="connsiteY4" fmla="*/ 139848 h 241460"/>
                  <a:gd name="connsiteX5" fmla="*/ 38139 w 230824"/>
                  <a:gd name="connsiteY5" fmla="*/ 203348 h 241460"/>
                  <a:gd name="connsiteX6" fmla="*/ 39 w 230824"/>
                  <a:gd name="connsiteY6" fmla="*/ 241448 h 241460"/>
                  <a:gd name="connsiteX7" fmla="*/ 44489 w 230824"/>
                  <a:gd name="connsiteY7" fmla="*/ 206523 h 241460"/>
                  <a:gd name="connsiteX8" fmla="*/ 127039 w 230824"/>
                  <a:gd name="connsiteY8" fmla="*/ 130323 h 241460"/>
                  <a:gd name="connsiteX9" fmla="*/ 101639 w 230824"/>
                  <a:gd name="connsiteY9" fmla="*/ 152548 h 241460"/>
                  <a:gd name="connsiteX10" fmla="*/ 187364 w 230824"/>
                  <a:gd name="connsiteY10" fmla="*/ 108098 h 241460"/>
                  <a:gd name="connsiteX11" fmla="*/ 215939 w 230824"/>
                  <a:gd name="connsiteY11" fmla="*/ 82698 h 241460"/>
                  <a:gd name="connsiteX12" fmla="*/ 228639 w 230824"/>
                  <a:gd name="connsiteY12" fmla="*/ 148 h 24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0824" h="241460">
                    <a:moveTo>
                      <a:pt x="228639" y="148"/>
                    </a:moveTo>
                    <a:cubicBezTo>
                      <a:pt x="230226" y="-3027"/>
                      <a:pt x="233931" y="45656"/>
                      <a:pt x="225464" y="63648"/>
                    </a:cubicBezTo>
                    <a:cubicBezTo>
                      <a:pt x="216997" y="81640"/>
                      <a:pt x="201122" y="94340"/>
                      <a:pt x="177839" y="108098"/>
                    </a:cubicBezTo>
                    <a:cubicBezTo>
                      <a:pt x="154556" y="121856"/>
                      <a:pt x="96876" y="140906"/>
                      <a:pt x="85764" y="146198"/>
                    </a:cubicBezTo>
                    <a:cubicBezTo>
                      <a:pt x="74651" y="151490"/>
                      <a:pt x="119101" y="130323"/>
                      <a:pt x="111164" y="139848"/>
                    </a:cubicBezTo>
                    <a:cubicBezTo>
                      <a:pt x="103227" y="149373"/>
                      <a:pt x="56660" y="186415"/>
                      <a:pt x="38139" y="203348"/>
                    </a:cubicBezTo>
                    <a:cubicBezTo>
                      <a:pt x="19618" y="220281"/>
                      <a:pt x="-1019" y="240919"/>
                      <a:pt x="39" y="241448"/>
                    </a:cubicBezTo>
                    <a:cubicBezTo>
                      <a:pt x="1097" y="241977"/>
                      <a:pt x="23322" y="225044"/>
                      <a:pt x="44489" y="206523"/>
                    </a:cubicBezTo>
                    <a:cubicBezTo>
                      <a:pt x="65656" y="188002"/>
                      <a:pt x="117514" y="139319"/>
                      <a:pt x="127039" y="130323"/>
                    </a:cubicBezTo>
                    <a:cubicBezTo>
                      <a:pt x="136564" y="121327"/>
                      <a:pt x="91585" y="156252"/>
                      <a:pt x="101639" y="152548"/>
                    </a:cubicBezTo>
                    <a:cubicBezTo>
                      <a:pt x="111693" y="148844"/>
                      <a:pt x="168314" y="119740"/>
                      <a:pt x="187364" y="108098"/>
                    </a:cubicBezTo>
                    <a:cubicBezTo>
                      <a:pt x="206414" y="96456"/>
                      <a:pt x="209060" y="94340"/>
                      <a:pt x="215939" y="82698"/>
                    </a:cubicBezTo>
                    <a:cubicBezTo>
                      <a:pt x="222818" y="71056"/>
                      <a:pt x="227052" y="3323"/>
                      <a:pt x="228639" y="1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2" name="フリーフォーム 961">
                <a:extLst>
                  <a:ext uri="{FF2B5EF4-FFF2-40B4-BE49-F238E27FC236}">
                    <a16:creationId xmlns:a16="http://schemas.microsoft.com/office/drawing/2014/main" id="{B7A6D316-F335-C4D9-EEDA-C524B656DCA0}"/>
                  </a:ext>
                </a:extLst>
              </p:cNvPr>
              <p:cNvSpPr/>
              <p:nvPr/>
            </p:nvSpPr>
            <p:spPr>
              <a:xfrm>
                <a:off x="7111801" y="7991190"/>
                <a:ext cx="409990" cy="203528"/>
              </a:xfrm>
              <a:custGeom>
                <a:avLst/>
                <a:gdLst>
                  <a:gd name="connsiteX0" fmla="*/ 199 w 409990"/>
                  <a:gd name="connsiteY0" fmla="*/ 203485 h 203528"/>
                  <a:gd name="connsiteX1" fmla="*/ 60524 w 409990"/>
                  <a:gd name="connsiteY1" fmla="*/ 130460 h 203528"/>
                  <a:gd name="connsiteX2" fmla="*/ 41474 w 409990"/>
                  <a:gd name="connsiteY2" fmla="*/ 146335 h 203528"/>
                  <a:gd name="connsiteX3" fmla="*/ 174824 w 409990"/>
                  <a:gd name="connsiteY3" fmla="*/ 82835 h 203528"/>
                  <a:gd name="connsiteX4" fmla="*/ 162124 w 409990"/>
                  <a:gd name="connsiteY4" fmla="*/ 95535 h 203528"/>
                  <a:gd name="connsiteX5" fmla="*/ 241499 w 409990"/>
                  <a:gd name="connsiteY5" fmla="*/ 41560 h 203528"/>
                  <a:gd name="connsiteX6" fmla="*/ 282774 w 409990"/>
                  <a:gd name="connsiteY6" fmla="*/ 285 h 203528"/>
                  <a:gd name="connsiteX7" fmla="*/ 241499 w 409990"/>
                  <a:gd name="connsiteY7" fmla="*/ 22510 h 203528"/>
                  <a:gd name="connsiteX8" fmla="*/ 352624 w 409990"/>
                  <a:gd name="connsiteY8" fmla="*/ 6635 h 203528"/>
                  <a:gd name="connsiteX9" fmla="*/ 409774 w 409990"/>
                  <a:gd name="connsiteY9" fmla="*/ 9810 h 203528"/>
                  <a:gd name="connsiteX10" fmla="*/ 333574 w 409990"/>
                  <a:gd name="connsiteY10" fmla="*/ 6635 h 203528"/>
                  <a:gd name="connsiteX11" fmla="*/ 282774 w 409990"/>
                  <a:gd name="connsiteY11" fmla="*/ 9810 h 203528"/>
                  <a:gd name="connsiteX12" fmla="*/ 219274 w 409990"/>
                  <a:gd name="connsiteY12" fmla="*/ 47910 h 203528"/>
                  <a:gd name="connsiteX13" fmla="*/ 85924 w 409990"/>
                  <a:gd name="connsiteY13" fmla="*/ 117760 h 203528"/>
                  <a:gd name="connsiteX14" fmla="*/ 199 w 409990"/>
                  <a:gd name="connsiteY14" fmla="*/ 203485 h 2035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990" h="203528">
                    <a:moveTo>
                      <a:pt x="199" y="203485"/>
                    </a:moveTo>
                    <a:cubicBezTo>
                      <a:pt x="-4034" y="205602"/>
                      <a:pt x="60524" y="130460"/>
                      <a:pt x="60524" y="130460"/>
                    </a:cubicBezTo>
                    <a:cubicBezTo>
                      <a:pt x="67403" y="120935"/>
                      <a:pt x="22424" y="154272"/>
                      <a:pt x="41474" y="146335"/>
                    </a:cubicBezTo>
                    <a:cubicBezTo>
                      <a:pt x="60524" y="138398"/>
                      <a:pt x="154716" y="91302"/>
                      <a:pt x="174824" y="82835"/>
                    </a:cubicBezTo>
                    <a:cubicBezTo>
                      <a:pt x="194932" y="74368"/>
                      <a:pt x="151012" y="102414"/>
                      <a:pt x="162124" y="95535"/>
                    </a:cubicBezTo>
                    <a:cubicBezTo>
                      <a:pt x="173236" y="88656"/>
                      <a:pt x="221391" y="57435"/>
                      <a:pt x="241499" y="41560"/>
                    </a:cubicBezTo>
                    <a:cubicBezTo>
                      <a:pt x="261607" y="25685"/>
                      <a:pt x="282774" y="3460"/>
                      <a:pt x="282774" y="285"/>
                    </a:cubicBezTo>
                    <a:cubicBezTo>
                      <a:pt x="282774" y="-2890"/>
                      <a:pt x="229857" y="21452"/>
                      <a:pt x="241499" y="22510"/>
                    </a:cubicBezTo>
                    <a:cubicBezTo>
                      <a:pt x="253141" y="23568"/>
                      <a:pt x="324578" y="8752"/>
                      <a:pt x="352624" y="6635"/>
                    </a:cubicBezTo>
                    <a:cubicBezTo>
                      <a:pt x="380670" y="4518"/>
                      <a:pt x="412949" y="9810"/>
                      <a:pt x="409774" y="9810"/>
                    </a:cubicBezTo>
                    <a:cubicBezTo>
                      <a:pt x="406599" y="9810"/>
                      <a:pt x="354741" y="6635"/>
                      <a:pt x="333574" y="6635"/>
                    </a:cubicBezTo>
                    <a:cubicBezTo>
                      <a:pt x="312407" y="6635"/>
                      <a:pt x="301824" y="2931"/>
                      <a:pt x="282774" y="9810"/>
                    </a:cubicBezTo>
                    <a:cubicBezTo>
                      <a:pt x="263724" y="16689"/>
                      <a:pt x="252082" y="29918"/>
                      <a:pt x="219274" y="47910"/>
                    </a:cubicBezTo>
                    <a:cubicBezTo>
                      <a:pt x="186466" y="65902"/>
                      <a:pt x="119262" y="97652"/>
                      <a:pt x="85924" y="117760"/>
                    </a:cubicBezTo>
                    <a:cubicBezTo>
                      <a:pt x="52587" y="137868"/>
                      <a:pt x="4432" y="201368"/>
                      <a:pt x="199" y="2034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3" name="フリーフォーム 962">
                <a:extLst>
                  <a:ext uri="{FF2B5EF4-FFF2-40B4-BE49-F238E27FC236}">
                    <a16:creationId xmlns:a16="http://schemas.microsoft.com/office/drawing/2014/main" id="{3AE3B597-D65E-ADCB-5A41-BF0EC43C69CC}"/>
                  </a:ext>
                </a:extLst>
              </p:cNvPr>
              <p:cNvSpPr/>
              <p:nvPr/>
            </p:nvSpPr>
            <p:spPr>
              <a:xfrm>
                <a:off x="7114975" y="7940621"/>
                <a:ext cx="334553" cy="572597"/>
              </a:xfrm>
              <a:custGeom>
                <a:avLst/>
                <a:gdLst>
                  <a:gd name="connsiteX0" fmla="*/ 333575 w 334553"/>
                  <a:gd name="connsiteY0" fmla="*/ 44504 h 572597"/>
                  <a:gd name="connsiteX1" fmla="*/ 285950 w 334553"/>
                  <a:gd name="connsiteY1" fmla="*/ 92129 h 572597"/>
                  <a:gd name="connsiteX2" fmla="*/ 222450 w 334553"/>
                  <a:gd name="connsiteY2" fmla="*/ 117529 h 572597"/>
                  <a:gd name="connsiteX3" fmla="*/ 70050 w 334553"/>
                  <a:gd name="connsiteY3" fmla="*/ 203254 h 572597"/>
                  <a:gd name="connsiteX4" fmla="*/ 41475 w 334553"/>
                  <a:gd name="connsiteY4" fmla="*/ 219129 h 572597"/>
                  <a:gd name="connsiteX5" fmla="*/ 41475 w 334553"/>
                  <a:gd name="connsiteY5" fmla="*/ 285804 h 572597"/>
                  <a:gd name="connsiteX6" fmla="*/ 35125 w 334553"/>
                  <a:gd name="connsiteY6" fmla="*/ 263579 h 572597"/>
                  <a:gd name="connsiteX7" fmla="*/ 63700 w 334553"/>
                  <a:gd name="connsiteY7" fmla="*/ 346129 h 572597"/>
                  <a:gd name="connsiteX8" fmla="*/ 168475 w 334553"/>
                  <a:gd name="connsiteY8" fmla="*/ 568379 h 572597"/>
                  <a:gd name="connsiteX9" fmla="*/ 117675 w 334553"/>
                  <a:gd name="connsiteY9" fmla="*/ 479479 h 572597"/>
                  <a:gd name="connsiteX10" fmla="*/ 57350 w 334553"/>
                  <a:gd name="connsiteY10" fmla="*/ 327079 h 572597"/>
                  <a:gd name="connsiteX11" fmla="*/ 200 w 334553"/>
                  <a:gd name="connsiteY11" fmla="*/ 212779 h 572597"/>
                  <a:gd name="connsiteX12" fmla="*/ 38300 w 334553"/>
                  <a:gd name="connsiteY12" fmla="*/ 285804 h 572597"/>
                  <a:gd name="connsiteX13" fmla="*/ 35125 w 334553"/>
                  <a:gd name="connsiteY13" fmla="*/ 238179 h 572597"/>
                  <a:gd name="connsiteX14" fmla="*/ 95450 w 334553"/>
                  <a:gd name="connsiteY14" fmla="*/ 200079 h 572597"/>
                  <a:gd name="connsiteX15" fmla="*/ 54175 w 334553"/>
                  <a:gd name="connsiteY15" fmla="*/ 219129 h 572597"/>
                  <a:gd name="connsiteX16" fmla="*/ 212925 w 334553"/>
                  <a:gd name="connsiteY16" fmla="*/ 168329 h 572597"/>
                  <a:gd name="connsiteX17" fmla="*/ 111325 w 334553"/>
                  <a:gd name="connsiteY17" fmla="*/ 181029 h 572597"/>
                  <a:gd name="connsiteX18" fmla="*/ 184350 w 334553"/>
                  <a:gd name="connsiteY18" fmla="*/ 149279 h 572597"/>
                  <a:gd name="connsiteX19" fmla="*/ 238325 w 334553"/>
                  <a:gd name="connsiteY19" fmla="*/ 108004 h 572597"/>
                  <a:gd name="connsiteX20" fmla="*/ 301825 w 334553"/>
                  <a:gd name="connsiteY20" fmla="*/ 54 h 572597"/>
                  <a:gd name="connsiteX21" fmla="*/ 225625 w 334553"/>
                  <a:gd name="connsiteY21" fmla="*/ 92129 h 572597"/>
                  <a:gd name="connsiteX22" fmla="*/ 241500 w 334553"/>
                  <a:gd name="connsiteY22" fmla="*/ 92129 h 572597"/>
                  <a:gd name="connsiteX23" fmla="*/ 333575 w 334553"/>
                  <a:gd name="connsiteY23" fmla="*/ 44504 h 572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334553" h="572597">
                    <a:moveTo>
                      <a:pt x="333575" y="44504"/>
                    </a:moveTo>
                    <a:cubicBezTo>
                      <a:pt x="340983" y="44504"/>
                      <a:pt x="304471" y="79958"/>
                      <a:pt x="285950" y="92129"/>
                    </a:cubicBezTo>
                    <a:cubicBezTo>
                      <a:pt x="267429" y="104300"/>
                      <a:pt x="258433" y="99008"/>
                      <a:pt x="222450" y="117529"/>
                    </a:cubicBezTo>
                    <a:cubicBezTo>
                      <a:pt x="186467" y="136050"/>
                      <a:pt x="70050" y="203254"/>
                      <a:pt x="70050" y="203254"/>
                    </a:cubicBezTo>
                    <a:cubicBezTo>
                      <a:pt x="39888" y="220187"/>
                      <a:pt x="46237" y="205371"/>
                      <a:pt x="41475" y="219129"/>
                    </a:cubicBezTo>
                    <a:cubicBezTo>
                      <a:pt x="36713" y="232887"/>
                      <a:pt x="42533" y="278396"/>
                      <a:pt x="41475" y="285804"/>
                    </a:cubicBezTo>
                    <a:cubicBezTo>
                      <a:pt x="40417" y="293212"/>
                      <a:pt x="31421" y="253525"/>
                      <a:pt x="35125" y="263579"/>
                    </a:cubicBezTo>
                    <a:cubicBezTo>
                      <a:pt x="38829" y="273633"/>
                      <a:pt x="41475" y="295329"/>
                      <a:pt x="63700" y="346129"/>
                    </a:cubicBezTo>
                    <a:cubicBezTo>
                      <a:pt x="85925" y="396929"/>
                      <a:pt x="159479" y="546154"/>
                      <a:pt x="168475" y="568379"/>
                    </a:cubicBezTo>
                    <a:cubicBezTo>
                      <a:pt x="177471" y="590604"/>
                      <a:pt x="136196" y="519696"/>
                      <a:pt x="117675" y="479479"/>
                    </a:cubicBezTo>
                    <a:cubicBezTo>
                      <a:pt x="99154" y="439262"/>
                      <a:pt x="76929" y="371529"/>
                      <a:pt x="57350" y="327079"/>
                    </a:cubicBezTo>
                    <a:cubicBezTo>
                      <a:pt x="37771" y="282629"/>
                      <a:pt x="3375" y="219658"/>
                      <a:pt x="200" y="212779"/>
                    </a:cubicBezTo>
                    <a:cubicBezTo>
                      <a:pt x="-2975" y="205900"/>
                      <a:pt x="32479" y="281571"/>
                      <a:pt x="38300" y="285804"/>
                    </a:cubicBezTo>
                    <a:cubicBezTo>
                      <a:pt x="44121" y="290037"/>
                      <a:pt x="25600" y="252466"/>
                      <a:pt x="35125" y="238179"/>
                    </a:cubicBezTo>
                    <a:cubicBezTo>
                      <a:pt x="44650" y="223892"/>
                      <a:pt x="92275" y="203254"/>
                      <a:pt x="95450" y="200079"/>
                    </a:cubicBezTo>
                    <a:cubicBezTo>
                      <a:pt x="98625" y="196904"/>
                      <a:pt x="34596" y="224421"/>
                      <a:pt x="54175" y="219129"/>
                    </a:cubicBezTo>
                    <a:cubicBezTo>
                      <a:pt x="73754" y="213837"/>
                      <a:pt x="203400" y="174679"/>
                      <a:pt x="212925" y="168329"/>
                    </a:cubicBezTo>
                    <a:cubicBezTo>
                      <a:pt x="222450" y="161979"/>
                      <a:pt x="116087" y="184204"/>
                      <a:pt x="111325" y="181029"/>
                    </a:cubicBezTo>
                    <a:cubicBezTo>
                      <a:pt x="106563" y="177854"/>
                      <a:pt x="163183" y="161450"/>
                      <a:pt x="184350" y="149279"/>
                    </a:cubicBezTo>
                    <a:cubicBezTo>
                      <a:pt x="205517" y="137108"/>
                      <a:pt x="218746" y="132875"/>
                      <a:pt x="238325" y="108004"/>
                    </a:cubicBezTo>
                    <a:cubicBezTo>
                      <a:pt x="257904" y="83133"/>
                      <a:pt x="303942" y="2700"/>
                      <a:pt x="301825" y="54"/>
                    </a:cubicBezTo>
                    <a:cubicBezTo>
                      <a:pt x="299708" y="-2592"/>
                      <a:pt x="225625" y="92129"/>
                      <a:pt x="225625" y="92129"/>
                    </a:cubicBezTo>
                    <a:cubicBezTo>
                      <a:pt x="215571" y="107475"/>
                      <a:pt x="227742" y="97421"/>
                      <a:pt x="241500" y="92129"/>
                    </a:cubicBezTo>
                    <a:cubicBezTo>
                      <a:pt x="255258" y="86837"/>
                      <a:pt x="326167" y="44504"/>
                      <a:pt x="333575" y="445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4" name="フリーフォーム 963">
                <a:extLst>
                  <a:ext uri="{FF2B5EF4-FFF2-40B4-BE49-F238E27FC236}">
                    <a16:creationId xmlns:a16="http://schemas.microsoft.com/office/drawing/2014/main" id="{55B5205A-54F6-1C6D-8A9E-96E4B4B29FE4}"/>
                  </a:ext>
                </a:extLst>
              </p:cNvPr>
              <p:cNvSpPr/>
              <p:nvPr/>
            </p:nvSpPr>
            <p:spPr>
              <a:xfrm>
                <a:off x="7540516" y="7759185"/>
                <a:ext cx="280654" cy="349765"/>
              </a:xfrm>
              <a:custGeom>
                <a:avLst/>
                <a:gdLst>
                  <a:gd name="connsiteX0" fmla="*/ 279509 w 280654"/>
                  <a:gd name="connsiteY0" fmla="*/ 515 h 349765"/>
                  <a:gd name="connsiteX1" fmla="*/ 235059 w 280654"/>
                  <a:gd name="connsiteY1" fmla="*/ 181490 h 349765"/>
                  <a:gd name="connsiteX2" fmla="*/ 247759 w 280654"/>
                  <a:gd name="connsiteY2" fmla="*/ 159265 h 349765"/>
                  <a:gd name="connsiteX3" fmla="*/ 225534 w 280654"/>
                  <a:gd name="connsiteY3" fmla="*/ 241815 h 349765"/>
                  <a:gd name="connsiteX4" fmla="*/ 196959 w 280654"/>
                  <a:gd name="connsiteY4" fmla="*/ 273565 h 349765"/>
                  <a:gd name="connsiteX5" fmla="*/ 120759 w 280654"/>
                  <a:gd name="connsiteY5" fmla="*/ 298965 h 349765"/>
                  <a:gd name="connsiteX6" fmla="*/ 109 w 280654"/>
                  <a:gd name="connsiteY6" fmla="*/ 321190 h 349765"/>
                  <a:gd name="connsiteX7" fmla="*/ 142984 w 280654"/>
                  <a:gd name="connsiteY7" fmla="*/ 298965 h 349765"/>
                  <a:gd name="connsiteX8" fmla="*/ 3284 w 280654"/>
                  <a:gd name="connsiteY8" fmla="*/ 337065 h 349765"/>
                  <a:gd name="connsiteX9" fmla="*/ 203309 w 280654"/>
                  <a:gd name="connsiteY9" fmla="*/ 283090 h 349765"/>
                  <a:gd name="connsiteX10" fmla="*/ 266809 w 280654"/>
                  <a:gd name="connsiteY10" fmla="*/ 314840 h 349765"/>
                  <a:gd name="connsiteX11" fmla="*/ 279509 w 280654"/>
                  <a:gd name="connsiteY11" fmla="*/ 349765 h 349765"/>
                  <a:gd name="connsiteX12" fmla="*/ 247759 w 280654"/>
                  <a:gd name="connsiteY12" fmla="*/ 314840 h 349765"/>
                  <a:gd name="connsiteX13" fmla="*/ 231884 w 280654"/>
                  <a:gd name="connsiteY13" fmla="*/ 260865 h 349765"/>
                  <a:gd name="connsiteX14" fmla="*/ 241409 w 280654"/>
                  <a:gd name="connsiteY14" fmla="*/ 181490 h 349765"/>
                  <a:gd name="connsiteX15" fmla="*/ 228709 w 280654"/>
                  <a:gd name="connsiteY15" fmla="*/ 210065 h 349765"/>
                  <a:gd name="connsiteX16" fmla="*/ 238234 w 280654"/>
                  <a:gd name="connsiteY16" fmla="*/ 86240 h 349765"/>
                  <a:gd name="connsiteX17" fmla="*/ 235059 w 280654"/>
                  <a:gd name="connsiteY17" fmla="*/ 124340 h 349765"/>
                  <a:gd name="connsiteX18" fmla="*/ 279509 w 280654"/>
                  <a:gd name="connsiteY18" fmla="*/ 515 h 349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80654" h="349765">
                    <a:moveTo>
                      <a:pt x="279509" y="515"/>
                    </a:moveTo>
                    <a:cubicBezTo>
                      <a:pt x="279509" y="10040"/>
                      <a:pt x="240351" y="155032"/>
                      <a:pt x="235059" y="181490"/>
                    </a:cubicBezTo>
                    <a:cubicBezTo>
                      <a:pt x="229767" y="207948"/>
                      <a:pt x="249346" y="149211"/>
                      <a:pt x="247759" y="159265"/>
                    </a:cubicBezTo>
                    <a:cubicBezTo>
                      <a:pt x="246172" y="169319"/>
                      <a:pt x="234001" y="222765"/>
                      <a:pt x="225534" y="241815"/>
                    </a:cubicBezTo>
                    <a:cubicBezTo>
                      <a:pt x="217067" y="260865"/>
                      <a:pt x="214421" y="264040"/>
                      <a:pt x="196959" y="273565"/>
                    </a:cubicBezTo>
                    <a:cubicBezTo>
                      <a:pt x="179496" y="283090"/>
                      <a:pt x="153567" y="291028"/>
                      <a:pt x="120759" y="298965"/>
                    </a:cubicBezTo>
                    <a:cubicBezTo>
                      <a:pt x="87951" y="306902"/>
                      <a:pt x="-3595" y="321190"/>
                      <a:pt x="109" y="321190"/>
                    </a:cubicBezTo>
                    <a:cubicBezTo>
                      <a:pt x="3813" y="321190"/>
                      <a:pt x="142455" y="296319"/>
                      <a:pt x="142984" y="298965"/>
                    </a:cubicBezTo>
                    <a:cubicBezTo>
                      <a:pt x="143513" y="301611"/>
                      <a:pt x="3284" y="337065"/>
                      <a:pt x="3284" y="337065"/>
                    </a:cubicBezTo>
                    <a:cubicBezTo>
                      <a:pt x="13338" y="334419"/>
                      <a:pt x="159388" y="286794"/>
                      <a:pt x="203309" y="283090"/>
                    </a:cubicBezTo>
                    <a:cubicBezTo>
                      <a:pt x="247230" y="279386"/>
                      <a:pt x="254109" y="303728"/>
                      <a:pt x="266809" y="314840"/>
                    </a:cubicBezTo>
                    <a:cubicBezTo>
                      <a:pt x="279509" y="325952"/>
                      <a:pt x="282684" y="349765"/>
                      <a:pt x="279509" y="349765"/>
                    </a:cubicBezTo>
                    <a:cubicBezTo>
                      <a:pt x="276334" y="349765"/>
                      <a:pt x="255696" y="329657"/>
                      <a:pt x="247759" y="314840"/>
                    </a:cubicBezTo>
                    <a:cubicBezTo>
                      <a:pt x="239821" y="300023"/>
                      <a:pt x="232942" y="283090"/>
                      <a:pt x="231884" y="260865"/>
                    </a:cubicBezTo>
                    <a:cubicBezTo>
                      <a:pt x="230826" y="238640"/>
                      <a:pt x="241938" y="189957"/>
                      <a:pt x="241409" y="181490"/>
                    </a:cubicBezTo>
                    <a:cubicBezTo>
                      <a:pt x="240880" y="173023"/>
                      <a:pt x="229238" y="225940"/>
                      <a:pt x="228709" y="210065"/>
                    </a:cubicBezTo>
                    <a:cubicBezTo>
                      <a:pt x="228180" y="194190"/>
                      <a:pt x="237176" y="100527"/>
                      <a:pt x="238234" y="86240"/>
                    </a:cubicBezTo>
                    <a:cubicBezTo>
                      <a:pt x="239292" y="71953"/>
                      <a:pt x="230826" y="132277"/>
                      <a:pt x="235059" y="124340"/>
                    </a:cubicBezTo>
                    <a:cubicBezTo>
                      <a:pt x="239292" y="116403"/>
                      <a:pt x="279509" y="-9010"/>
                      <a:pt x="279509" y="5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5" name="フリーフォーム 964">
                <a:extLst>
                  <a:ext uri="{FF2B5EF4-FFF2-40B4-BE49-F238E27FC236}">
                    <a16:creationId xmlns:a16="http://schemas.microsoft.com/office/drawing/2014/main" id="{9F1BE88F-ECEC-3E47-A673-C413403F0D69}"/>
                  </a:ext>
                </a:extLst>
              </p:cNvPr>
              <p:cNvSpPr/>
              <p:nvPr/>
            </p:nvSpPr>
            <p:spPr>
              <a:xfrm>
                <a:off x="7569656" y="7924183"/>
                <a:ext cx="125210" cy="115546"/>
              </a:xfrm>
              <a:custGeom>
                <a:avLst/>
                <a:gdLst>
                  <a:gd name="connsiteX0" fmla="*/ 123369 w 125210"/>
                  <a:gd name="connsiteY0" fmla="*/ 617 h 115546"/>
                  <a:gd name="connsiteX1" fmla="*/ 28119 w 125210"/>
                  <a:gd name="connsiteY1" fmla="*/ 67292 h 115546"/>
                  <a:gd name="connsiteX2" fmla="*/ 40819 w 125210"/>
                  <a:gd name="connsiteY2" fmla="*/ 114917 h 115546"/>
                  <a:gd name="connsiteX3" fmla="*/ 21769 w 125210"/>
                  <a:gd name="connsiteY3" fmla="*/ 95867 h 115546"/>
                  <a:gd name="connsiteX4" fmla="*/ 2719 w 125210"/>
                  <a:gd name="connsiteY4" fmla="*/ 79992 h 115546"/>
                  <a:gd name="connsiteX5" fmla="*/ 85269 w 125210"/>
                  <a:gd name="connsiteY5" fmla="*/ 35542 h 115546"/>
                  <a:gd name="connsiteX6" fmla="*/ 123369 w 125210"/>
                  <a:gd name="connsiteY6" fmla="*/ 617 h 115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210" h="115546">
                    <a:moveTo>
                      <a:pt x="123369" y="617"/>
                    </a:moveTo>
                    <a:cubicBezTo>
                      <a:pt x="113844" y="5909"/>
                      <a:pt x="41877" y="48242"/>
                      <a:pt x="28119" y="67292"/>
                    </a:cubicBezTo>
                    <a:cubicBezTo>
                      <a:pt x="14361" y="86342"/>
                      <a:pt x="40819" y="114917"/>
                      <a:pt x="40819" y="114917"/>
                    </a:cubicBezTo>
                    <a:cubicBezTo>
                      <a:pt x="39761" y="119679"/>
                      <a:pt x="21769" y="95867"/>
                      <a:pt x="21769" y="95867"/>
                    </a:cubicBezTo>
                    <a:cubicBezTo>
                      <a:pt x="15419" y="90046"/>
                      <a:pt x="-7864" y="90046"/>
                      <a:pt x="2719" y="79992"/>
                    </a:cubicBezTo>
                    <a:cubicBezTo>
                      <a:pt x="13302" y="69938"/>
                      <a:pt x="67277" y="45596"/>
                      <a:pt x="85269" y="35542"/>
                    </a:cubicBezTo>
                    <a:cubicBezTo>
                      <a:pt x="103261" y="25488"/>
                      <a:pt x="132894" y="-4675"/>
                      <a:pt x="123369" y="6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6" name="フリーフォーム 965">
                <a:extLst>
                  <a:ext uri="{FF2B5EF4-FFF2-40B4-BE49-F238E27FC236}">
                    <a16:creationId xmlns:a16="http://schemas.microsoft.com/office/drawing/2014/main" id="{7A1C97A2-D845-F847-3F35-0C120368721D}"/>
                  </a:ext>
                </a:extLst>
              </p:cNvPr>
              <p:cNvSpPr/>
              <p:nvPr/>
            </p:nvSpPr>
            <p:spPr>
              <a:xfrm>
                <a:off x="7613278" y="7918450"/>
                <a:ext cx="67047" cy="131555"/>
              </a:xfrm>
              <a:custGeom>
                <a:avLst/>
                <a:gdLst>
                  <a:gd name="connsiteX0" fmla="*/ 67047 w 67047"/>
                  <a:gd name="connsiteY0" fmla="*/ 0 h 131555"/>
                  <a:gd name="connsiteX1" fmla="*/ 22597 w 67047"/>
                  <a:gd name="connsiteY1" fmla="*/ 66675 h 131555"/>
                  <a:gd name="connsiteX2" fmla="*/ 372 w 67047"/>
                  <a:gd name="connsiteY2" fmla="*/ 130175 h 131555"/>
                  <a:gd name="connsiteX3" fmla="*/ 9897 w 67047"/>
                  <a:gd name="connsiteY3" fmla="*/ 107950 h 131555"/>
                  <a:gd name="connsiteX4" fmla="*/ 25772 w 67047"/>
                  <a:gd name="connsiteY4" fmla="*/ 79375 h 131555"/>
                  <a:gd name="connsiteX5" fmla="*/ 67047 w 67047"/>
                  <a:gd name="connsiteY5" fmla="*/ 0 h 131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047" h="131555">
                    <a:moveTo>
                      <a:pt x="67047" y="0"/>
                    </a:moveTo>
                    <a:cubicBezTo>
                      <a:pt x="50378" y="22489"/>
                      <a:pt x="33709" y="44979"/>
                      <a:pt x="22597" y="66675"/>
                    </a:cubicBezTo>
                    <a:cubicBezTo>
                      <a:pt x="11485" y="88371"/>
                      <a:pt x="2489" y="123296"/>
                      <a:pt x="372" y="130175"/>
                    </a:cubicBezTo>
                    <a:cubicBezTo>
                      <a:pt x="-1745" y="137054"/>
                      <a:pt x="5664" y="116417"/>
                      <a:pt x="9897" y="107950"/>
                    </a:cubicBezTo>
                    <a:cubicBezTo>
                      <a:pt x="14130" y="99483"/>
                      <a:pt x="25772" y="79375"/>
                      <a:pt x="25772" y="79375"/>
                    </a:cubicBezTo>
                    <a:lnTo>
                      <a:pt x="6704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7" name="フリーフォーム 966">
                <a:extLst>
                  <a:ext uri="{FF2B5EF4-FFF2-40B4-BE49-F238E27FC236}">
                    <a16:creationId xmlns:a16="http://schemas.microsoft.com/office/drawing/2014/main" id="{778DEC60-BA64-C106-7AA6-875B93382455}"/>
                  </a:ext>
                </a:extLst>
              </p:cNvPr>
              <p:cNvSpPr/>
              <p:nvPr/>
            </p:nvSpPr>
            <p:spPr>
              <a:xfrm>
                <a:off x="7365600" y="8035858"/>
                <a:ext cx="184903" cy="384495"/>
              </a:xfrm>
              <a:custGeom>
                <a:avLst/>
                <a:gdLst>
                  <a:gd name="connsiteX0" fmla="*/ 400 w 184903"/>
                  <a:gd name="connsiteY0" fmla="*/ 67 h 384495"/>
                  <a:gd name="connsiteX1" fmla="*/ 117875 w 184903"/>
                  <a:gd name="connsiteY1" fmla="*/ 34992 h 384495"/>
                  <a:gd name="connsiteX2" fmla="*/ 165500 w 184903"/>
                  <a:gd name="connsiteY2" fmla="*/ 57217 h 384495"/>
                  <a:gd name="connsiteX3" fmla="*/ 171850 w 184903"/>
                  <a:gd name="connsiteY3" fmla="*/ 98492 h 384495"/>
                  <a:gd name="connsiteX4" fmla="*/ 184550 w 184903"/>
                  <a:gd name="connsiteY4" fmla="*/ 76267 h 384495"/>
                  <a:gd name="connsiteX5" fmla="*/ 181375 w 184903"/>
                  <a:gd name="connsiteY5" fmla="*/ 177867 h 384495"/>
                  <a:gd name="connsiteX6" fmla="*/ 181375 w 184903"/>
                  <a:gd name="connsiteY6" fmla="*/ 244542 h 384495"/>
                  <a:gd name="connsiteX7" fmla="*/ 178200 w 184903"/>
                  <a:gd name="connsiteY7" fmla="*/ 282642 h 384495"/>
                  <a:gd name="connsiteX8" fmla="*/ 165500 w 184903"/>
                  <a:gd name="connsiteY8" fmla="*/ 333442 h 384495"/>
                  <a:gd name="connsiteX9" fmla="*/ 140100 w 184903"/>
                  <a:gd name="connsiteY9" fmla="*/ 384242 h 384495"/>
                  <a:gd name="connsiteX10" fmla="*/ 155975 w 184903"/>
                  <a:gd name="connsiteY10" fmla="*/ 349317 h 384495"/>
                  <a:gd name="connsiteX11" fmla="*/ 175025 w 184903"/>
                  <a:gd name="connsiteY11" fmla="*/ 269942 h 384495"/>
                  <a:gd name="connsiteX12" fmla="*/ 181375 w 184903"/>
                  <a:gd name="connsiteY12" fmla="*/ 57217 h 384495"/>
                  <a:gd name="connsiteX13" fmla="*/ 162325 w 184903"/>
                  <a:gd name="connsiteY13" fmla="*/ 44517 h 384495"/>
                  <a:gd name="connsiteX14" fmla="*/ 400 w 184903"/>
                  <a:gd name="connsiteY14" fmla="*/ 67 h 384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84903" h="384495">
                    <a:moveTo>
                      <a:pt x="400" y="67"/>
                    </a:moveTo>
                    <a:cubicBezTo>
                      <a:pt x="-7008" y="-1520"/>
                      <a:pt x="90358" y="25467"/>
                      <a:pt x="117875" y="34992"/>
                    </a:cubicBezTo>
                    <a:cubicBezTo>
                      <a:pt x="145392" y="44517"/>
                      <a:pt x="156504" y="46634"/>
                      <a:pt x="165500" y="57217"/>
                    </a:cubicBezTo>
                    <a:cubicBezTo>
                      <a:pt x="174496" y="67800"/>
                      <a:pt x="168675" y="95317"/>
                      <a:pt x="171850" y="98492"/>
                    </a:cubicBezTo>
                    <a:cubicBezTo>
                      <a:pt x="175025" y="101667"/>
                      <a:pt x="182963" y="63038"/>
                      <a:pt x="184550" y="76267"/>
                    </a:cubicBezTo>
                    <a:cubicBezTo>
                      <a:pt x="186137" y="89496"/>
                      <a:pt x="181904" y="149821"/>
                      <a:pt x="181375" y="177867"/>
                    </a:cubicBezTo>
                    <a:cubicBezTo>
                      <a:pt x="180846" y="205913"/>
                      <a:pt x="181904" y="227080"/>
                      <a:pt x="181375" y="244542"/>
                    </a:cubicBezTo>
                    <a:cubicBezTo>
                      <a:pt x="180846" y="262004"/>
                      <a:pt x="180846" y="267825"/>
                      <a:pt x="178200" y="282642"/>
                    </a:cubicBezTo>
                    <a:cubicBezTo>
                      <a:pt x="175554" y="297459"/>
                      <a:pt x="171850" y="316509"/>
                      <a:pt x="165500" y="333442"/>
                    </a:cubicBezTo>
                    <a:cubicBezTo>
                      <a:pt x="159150" y="350375"/>
                      <a:pt x="141688" y="381596"/>
                      <a:pt x="140100" y="384242"/>
                    </a:cubicBezTo>
                    <a:cubicBezTo>
                      <a:pt x="138513" y="386888"/>
                      <a:pt x="150154" y="368367"/>
                      <a:pt x="155975" y="349317"/>
                    </a:cubicBezTo>
                    <a:cubicBezTo>
                      <a:pt x="161796" y="330267"/>
                      <a:pt x="170792" y="318625"/>
                      <a:pt x="175025" y="269942"/>
                    </a:cubicBezTo>
                    <a:cubicBezTo>
                      <a:pt x="179258" y="221259"/>
                      <a:pt x="181375" y="57217"/>
                      <a:pt x="181375" y="57217"/>
                    </a:cubicBezTo>
                    <a:cubicBezTo>
                      <a:pt x="179258" y="19646"/>
                      <a:pt x="193017" y="53513"/>
                      <a:pt x="162325" y="44517"/>
                    </a:cubicBezTo>
                    <a:cubicBezTo>
                      <a:pt x="131633" y="35521"/>
                      <a:pt x="7808" y="1654"/>
                      <a:pt x="400" y="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8" name="フリーフォーム 967">
                <a:extLst>
                  <a:ext uri="{FF2B5EF4-FFF2-40B4-BE49-F238E27FC236}">
                    <a16:creationId xmlns:a16="http://schemas.microsoft.com/office/drawing/2014/main" id="{B613038F-A510-8694-2E28-BE817ABC73D2}"/>
                  </a:ext>
                </a:extLst>
              </p:cNvPr>
              <p:cNvSpPr/>
              <p:nvPr/>
            </p:nvSpPr>
            <p:spPr>
              <a:xfrm>
                <a:off x="7368590" y="8047858"/>
                <a:ext cx="166781" cy="328318"/>
              </a:xfrm>
              <a:custGeom>
                <a:avLst/>
                <a:gdLst>
                  <a:gd name="connsiteX0" fmla="*/ 585 w 166781"/>
                  <a:gd name="connsiteY0" fmla="*/ 767 h 328318"/>
                  <a:gd name="connsiteX1" fmla="*/ 102185 w 166781"/>
                  <a:gd name="connsiteY1" fmla="*/ 48392 h 328318"/>
                  <a:gd name="connsiteX2" fmla="*/ 146635 w 166781"/>
                  <a:gd name="connsiteY2" fmla="*/ 80142 h 328318"/>
                  <a:gd name="connsiteX3" fmla="*/ 137110 w 166781"/>
                  <a:gd name="connsiteY3" fmla="*/ 111892 h 328318"/>
                  <a:gd name="connsiteX4" fmla="*/ 149810 w 166781"/>
                  <a:gd name="connsiteY4" fmla="*/ 127767 h 328318"/>
                  <a:gd name="connsiteX5" fmla="*/ 149810 w 166781"/>
                  <a:gd name="connsiteY5" fmla="*/ 184917 h 328318"/>
                  <a:gd name="connsiteX6" fmla="*/ 137110 w 166781"/>
                  <a:gd name="connsiteY6" fmla="*/ 229367 h 328318"/>
                  <a:gd name="connsiteX7" fmla="*/ 140285 w 166781"/>
                  <a:gd name="connsiteY7" fmla="*/ 327792 h 328318"/>
                  <a:gd name="connsiteX8" fmla="*/ 137110 w 166781"/>
                  <a:gd name="connsiteY8" fmla="*/ 261117 h 328318"/>
                  <a:gd name="connsiteX9" fmla="*/ 137110 w 166781"/>
                  <a:gd name="connsiteY9" fmla="*/ 108717 h 328318"/>
                  <a:gd name="connsiteX10" fmla="*/ 156160 w 166781"/>
                  <a:gd name="connsiteY10" fmla="*/ 108717 h 328318"/>
                  <a:gd name="connsiteX11" fmla="*/ 152985 w 166781"/>
                  <a:gd name="connsiteY11" fmla="*/ 89667 h 328318"/>
                  <a:gd name="connsiteX12" fmla="*/ 585 w 166781"/>
                  <a:gd name="connsiteY12" fmla="*/ 767 h 3283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6781" h="328318">
                    <a:moveTo>
                      <a:pt x="585" y="767"/>
                    </a:moveTo>
                    <a:cubicBezTo>
                      <a:pt x="-7882" y="-6112"/>
                      <a:pt x="77843" y="35163"/>
                      <a:pt x="102185" y="48392"/>
                    </a:cubicBezTo>
                    <a:cubicBezTo>
                      <a:pt x="126527" y="61621"/>
                      <a:pt x="140814" y="69559"/>
                      <a:pt x="146635" y="80142"/>
                    </a:cubicBezTo>
                    <a:cubicBezTo>
                      <a:pt x="152456" y="90725"/>
                      <a:pt x="137110" y="111892"/>
                      <a:pt x="137110" y="111892"/>
                    </a:cubicBezTo>
                    <a:cubicBezTo>
                      <a:pt x="137639" y="119830"/>
                      <a:pt x="147693" y="115596"/>
                      <a:pt x="149810" y="127767"/>
                    </a:cubicBezTo>
                    <a:cubicBezTo>
                      <a:pt x="151927" y="139938"/>
                      <a:pt x="151927" y="167984"/>
                      <a:pt x="149810" y="184917"/>
                    </a:cubicBezTo>
                    <a:cubicBezTo>
                      <a:pt x="147693" y="201850"/>
                      <a:pt x="138698" y="205554"/>
                      <a:pt x="137110" y="229367"/>
                    </a:cubicBezTo>
                    <a:cubicBezTo>
                      <a:pt x="135522" y="253180"/>
                      <a:pt x="140285" y="322500"/>
                      <a:pt x="140285" y="327792"/>
                    </a:cubicBezTo>
                    <a:cubicBezTo>
                      <a:pt x="140285" y="333084"/>
                      <a:pt x="137639" y="297629"/>
                      <a:pt x="137110" y="261117"/>
                    </a:cubicBezTo>
                    <a:cubicBezTo>
                      <a:pt x="136581" y="224605"/>
                      <a:pt x="137110" y="108717"/>
                      <a:pt x="137110" y="108717"/>
                    </a:cubicBezTo>
                    <a:cubicBezTo>
                      <a:pt x="140285" y="83317"/>
                      <a:pt x="156160" y="108717"/>
                      <a:pt x="156160" y="108717"/>
                    </a:cubicBezTo>
                    <a:cubicBezTo>
                      <a:pt x="158806" y="105542"/>
                      <a:pt x="180502" y="106071"/>
                      <a:pt x="152985" y="89667"/>
                    </a:cubicBezTo>
                    <a:cubicBezTo>
                      <a:pt x="125468" y="73263"/>
                      <a:pt x="9052" y="7646"/>
                      <a:pt x="585" y="7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9" name="フリーフォーム 968">
                <a:extLst>
                  <a:ext uri="{FF2B5EF4-FFF2-40B4-BE49-F238E27FC236}">
                    <a16:creationId xmlns:a16="http://schemas.microsoft.com/office/drawing/2014/main" id="{5D1CDA0B-B72E-8ACF-B34A-0589ADF7FDA6}"/>
                  </a:ext>
                </a:extLst>
              </p:cNvPr>
              <p:cNvSpPr/>
              <p:nvPr/>
            </p:nvSpPr>
            <p:spPr>
              <a:xfrm>
                <a:off x="7124786" y="8204589"/>
                <a:ext cx="391485" cy="191879"/>
              </a:xfrm>
              <a:custGeom>
                <a:avLst/>
                <a:gdLst>
                  <a:gd name="connsiteX0" fmla="*/ 9439 w 391485"/>
                  <a:gd name="connsiteY0" fmla="*/ 2786 h 191879"/>
                  <a:gd name="connsiteX1" fmla="*/ 218989 w 391485"/>
                  <a:gd name="connsiteY1" fmla="*/ 129786 h 191879"/>
                  <a:gd name="connsiteX2" fmla="*/ 193589 w 391485"/>
                  <a:gd name="connsiteY2" fmla="*/ 110736 h 191879"/>
                  <a:gd name="connsiteX3" fmla="*/ 295189 w 391485"/>
                  <a:gd name="connsiteY3" fmla="*/ 164711 h 191879"/>
                  <a:gd name="connsiteX4" fmla="*/ 387264 w 391485"/>
                  <a:gd name="connsiteY4" fmla="*/ 190111 h 191879"/>
                  <a:gd name="connsiteX5" fmla="*/ 361864 w 391485"/>
                  <a:gd name="connsiteY5" fmla="*/ 183761 h 191879"/>
                  <a:gd name="connsiteX6" fmla="*/ 238039 w 391485"/>
                  <a:gd name="connsiteY6" fmla="*/ 136136 h 191879"/>
                  <a:gd name="connsiteX7" fmla="*/ 53889 w 391485"/>
                  <a:gd name="connsiteY7" fmla="*/ 47236 h 191879"/>
                  <a:gd name="connsiteX8" fmla="*/ 9439 w 391485"/>
                  <a:gd name="connsiteY8" fmla="*/ 2786 h 191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1485" h="191879">
                    <a:moveTo>
                      <a:pt x="9439" y="2786"/>
                    </a:moveTo>
                    <a:cubicBezTo>
                      <a:pt x="36956" y="16544"/>
                      <a:pt x="188297" y="111794"/>
                      <a:pt x="218989" y="129786"/>
                    </a:cubicBezTo>
                    <a:cubicBezTo>
                      <a:pt x="249681" y="147778"/>
                      <a:pt x="180889" y="104915"/>
                      <a:pt x="193589" y="110736"/>
                    </a:cubicBezTo>
                    <a:cubicBezTo>
                      <a:pt x="206289" y="116557"/>
                      <a:pt x="262910" y="151482"/>
                      <a:pt x="295189" y="164711"/>
                    </a:cubicBezTo>
                    <a:cubicBezTo>
                      <a:pt x="327468" y="177940"/>
                      <a:pt x="376151" y="186936"/>
                      <a:pt x="387264" y="190111"/>
                    </a:cubicBezTo>
                    <a:cubicBezTo>
                      <a:pt x="398377" y="193286"/>
                      <a:pt x="386735" y="192757"/>
                      <a:pt x="361864" y="183761"/>
                    </a:cubicBezTo>
                    <a:cubicBezTo>
                      <a:pt x="336993" y="174765"/>
                      <a:pt x="289368" y="158890"/>
                      <a:pt x="238039" y="136136"/>
                    </a:cubicBezTo>
                    <a:cubicBezTo>
                      <a:pt x="186710" y="113382"/>
                      <a:pt x="53889" y="47236"/>
                      <a:pt x="53889" y="47236"/>
                    </a:cubicBezTo>
                    <a:cubicBezTo>
                      <a:pt x="20022" y="29774"/>
                      <a:pt x="-18078" y="-10972"/>
                      <a:pt x="9439" y="27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0" name="フリーフォーム 969">
                <a:extLst>
                  <a:ext uri="{FF2B5EF4-FFF2-40B4-BE49-F238E27FC236}">
                    <a16:creationId xmlns:a16="http://schemas.microsoft.com/office/drawing/2014/main" id="{22979B37-1880-8553-F744-0F8F3ED3BBB1}"/>
                  </a:ext>
                </a:extLst>
              </p:cNvPr>
              <p:cNvSpPr/>
              <p:nvPr/>
            </p:nvSpPr>
            <p:spPr>
              <a:xfrm>
                <a:off x="7095044" y="8235718"/>
                <a:ext cx="427020" cy="187879"/>
              </a:xfrm>
              <a:custGeom>
                <a:avLst/>
                <a:gdLst>
                  <a:gd name="connsiteX0" fmla="*/ 1081 w 427020"/>
                  <a:gd name="connsiteY0" fmla="*/ 232 h 187879"/>
                  <a:gd name="connsiteX1" fmla="*/ 153481 w 427020"/>
                  <a:gd name="connsiteY1" fmla="*/ 89132 h 187879"/>
                  <a:gd name="connsiteX2" fmla="*/ 270956 w 427020"/>
                  <a:gd name="connsiteY2" fmla="*/ 143107 h 187879"/>
                  <a:gd name="connsiteX3" fmla="*/ 423356 w 427020"/>
                  <a:gd name="connsiteY3" fmla="*/ 187557 h 187879"/>
                  <a:gd name="connsiteX4" fmla="*/ 372556 w 427020"/>
                  <a:gd name="connsiteY4" fmla="*/ 162157 h 187879"/>
                  <a:gd name="connsiteX5" fmla="*/ 293181 w 427020"/>
                  <a:gd name="connsiteY5" fmla="*/ 143107 h 187879"/>
                  <a:gd name="connsiteX6" fmla="*/ 236031 w 427020"/>
                  <a:gd name="connsiteY6" fmla="*/ 117707 h 187879"/>
                  <a:gd name="connsiteX7" fmla="*/ 1081 w 427020"/>
                  <a:gd name="connsiteY7" fmla="*/ 232 h 18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27020" h="187879">
                    <a:moveTo>
                      <a:pt x="1081" y="232"/>
                    </a:moveTo>
                    <a:cubicBezTo>
                      <a:pt x="-12677" y="-4530"/>
                      <a:pt x="108502" y="65320"/>
                      <a:pt x="153481" y="89132"/>
                    </a:cubicBezTo>
                    <a:cubicBezTo>
                      <a:pt x="198460" y="112945"/>
                      <a:pt x="225977" y="126703"/>
                      <a:pt x="270956" y="143107"/>
                    </a:cubicBezTo>
                    <a:cubicBezTo>
                      <a:pt x="315935" y="159511"/>
                      <a:pt x="406423" y="184382"/>
                      <a:pt x="423356" y="187557"/>
                    </a:cubicBezTo>
                    <a:cubicBezTo>
                      <a:pt x="440289" y="190732"/>
                      <a:pt x="394252" y="169565"/>
                      <a:pt x="372556" y="162157"/>
                    </a:cubicBezTo>
                    <a:cubicBezTo>
                      <a:pt x="350860" y="154749"/>
                      <a:pt x="315935" y="150515"/>
                      <a:pt x="293181" y="143107"/>
                    </a:cubicBezTo>
                    <a:cubicBezTo>
                      <a:pt x="270427" y="135699"/>
                      <a:pt x="282598" y="140461"/>
                      <a:pt x="236031" y="117707"/>
                    </a:cubicBezTo>
                    <a:cubicBezTo>
                      <a:pt x="189464" y="94953"/>
                      <a:pt x="14839" y="4994"/>
                      <a:pt x="1081" y="2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1" name="フリーフォーム 970">
                <a:extLst>
                  <a:ext uri="{FF2B5EF4-FFF2-40B4-BE49-F238E27FC236}">
                    <a16:creationId xmlns:a16="http://schemas.microsoft.com/office/drawing/2014/main" id="{DD82701A-5185-BECB-2A91-99BD8CA24130}"/>
                  </a:ext>
                </a:extLst>
              </p:cNvPr>
              <p:cNvSpPr/>
              <p:nvPr/>
            </p:nvSpPr>
            <p:spPr>
              <a:xfrm>
                <a:off x="7513207" y="8321042"/>
                <a:ext cx="402167" cy="892862"/>
              </a:xfrm>
              <a:custGeom>
                <a:avLst/>
                <a:gdLst>
                  <a:gd name="connsiteX0" fmla="*/ 36943 w 402167"/>
                  <a:gd name="connsiteY0" fmla="*/ 633 h 892862"/>
                  <a:gd name="connsiteX1" fmla="*/ 11543 w 402167"/>
                  <a:gd name="connsiteY1" fmla="*/ 73658 h 892862"/>
                  <a:gd name="connsiteX2" fmla="*/ 30593 w 402167"/>
                  <a:gd name="connsiteY2" fmla="*/ 175258 h 892862"/>
                  <a:gd name="connsiteX3" fmla="*/ 33768 w 402167"/>
                  <a:gd name="connsiteY3" fmla="*/ 149858 h 892862"/>
                  <a:gd name="connsiteX4" fmla="*/ 125843 w 402167"/>
                  <a:gd name="connsiteY4" fmla="*/ 321308 h 892862"/>
                  <a:gd name="connsiteX5" fmla="*/ 154418 w 402167"/>
                  <a:gd name="connsiteY5" fmla="*/ 422908 h 892862"/>
                  <a:gd name="connsiteX6" fmla="*/ 240143 w 402167"/>
                  <a:gd name="connsiteY6" fmla="*/ 607058 h 892862"/>
                  <a:gd name="connsiteX7" fmla="*/ 217918 w 402167"/>
                  <a:gd name="connsiteY7" fmla="*/ 524508 h 892862"/>
                  <a:gd name="connsiteX8" fmla="*/ 275068 w 402167"/>
                  <a:gd name="connsiteY8" fmla="*/ 638808 h 892862"/>
                  <a:gd name="connsiteX9" fmla="*/ 325868 w 402167"/>
                  <a:gd name="connsiteY9" fmla="*/ 711833 h 892862"/>
                  <a:gd name="connsiteX10" fmla="*/ 383018 w 402167"/>
                  <a:gd name="connsiteY10" fmla="*/ 794383 h 892862"/>
                  <a:gd name="connsiteX11" fmla="*/ 402068 w 402167"/>
                  <a:gd name="connsiteY11" fmla="*/ 826133 h 892862"/>
                  <a:gd name="connsiteX12" fmla="*/ 376668 w 402167"/>
                  <a:gd name="connsiteY12" fmla="*/ 892808 h 892862"/>
                  <a:gd name="connsiteX13" fmla="*/ 395718 w 402167"/>
                  <a:gd name="connsiteY13" fmla="*/ 835658 h 892862"/>
                  <a:gd name="connsiteX14" fmla="*/ 335393 w 402167"/>
                  <a:gd name="connsiteY14" fmla="*/ 740408 h 892862"/>
                  <a:gd name="connsiteX15" fmla="*/ 233793 w 402167"/>
                  <a:gd name="connsiteY15" fmla="*/ 594358 h 892862"/>
                  <a:gd name="connsiteX16" fmla="*/ 157593 w 402167"/>
                  <a:gd name="connsiteY16" fmla="*/ 394333 h 892862"/>
                  <a:gd name="connsiteX17" fmla="*/ 27418 w 402167"/>
                  <a:gd name="connsiteY17" fmla="*/ 149858 h 892862"/>
                  <a:gd name="connsiteX18" fmla="*/ 2018 w 402167"/>
                  <a:gd name="connsiteY18" fmla="*/ 99058 h 892862"/>
                  <a:gd name="connsiteX19" fmla="*/ 5193 w 402167"/>
                  <a:gd name="connsiteY19" fmla="*/ 114933 h 892862"/>
                  <a:gd name="connsiteX20" fmla="*/ 36943 w 402167"/>
                  <a:gd name="connsiteY20" fmla="*/ 633 h 892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02167" h="892862">
                    <a:moveTo>
                      <a:pt x="36943" y="633"/>
                    </a:moveTo>
                    <a:cubicBezTo>
                      <a:pt x="38001" y="-6246"/>
                      <a:pt x="12601" y="44554"/>
                      <a:pt x="11543" y="73658"/>
                    </a:cubicBezTo>
                    <a:cubicBezTo>
                      <a:pt x="10485" y="102762"/>
                      <a:pt x="26889" y="162558"/>
                      <a:pt x="30593" y="175258"/>
                    </a:cubicBezTo>
                    <a:cubicBezTo>
                      <a:pt x="34297" y="187958"/>
                      <a:pt x="17893" y="125516"/>
                      <a:pt x="33768" y="149858"/>
                    </a:cubicBezTo>
                    <a:cubicBezTo>
                      <a:pt x="49643" y="174200"/>
                      <a:pt x="105735" y="275800"/>
                      <a:pt x="125843" y="321308"/>
                    </a:cubicBezTo>
                    <a:cubicBezTo>
                      <a:pt x="145951" y="366816"/>
                      <a:pt x="135368" y="375283"/>
                      <a:pt x="154418" y="422908"/>
                    </a:cubicBezTo>
                    <a:cubicBezTo>
                      <a:pt x="173468" y="470533"/>
                      <a:pt x="229560" y="590125"/>
                      <a:pt x="240143" y="607058"/>
                    </a:cubicBezTo>
                    <a:cubicBezTo>
                      <a:pt x="250726" y="623991"/>
                      <a:pt x="212097" y="519216"/>
                      <a:pt x="217918" y="524508"/>
                    </a:cubicBezTo>
                    <a:cubicBezTo>
                      <a:pt x="223739" y="529800"/>
                      <a:pt x="257076" y="607587"/>
                      <a:pt x="275068" y="638808"/>
                    </a:cubicBezTo>
                    <a:cubicBezTo>
                      <a:pt x="293060" y="670029"/>
                      <a:pt x="325868" y="711833"/>
                      <a:pt x="325868" y="711833"/>
                    </a:cubicBezTo>
                    <a:cubicBezTo>
                      <a:pt x="343860" y="737762"/>
                      <a:pt x="370318" y="775333"/>
                      <a:pt x="383018" y="794383"/>
                    </a:cubicBezTo>
                    <a:cubicBezTo>
                      <a:pt x="395718" y="813433"/>
                      <a:pt x="403126" y="809729"/>
                      <a:pt x="402068" y="826133"/>
                    </a:cubicBezTo>
                    <a:cubicBezTo>
                      <a:pt x="401010" y="842537"/>
                      <a:pt x="377726" y="891220"/>
                      <a:pt x="376668" y="892808"/>
                    </a:cubicBezTo>
                    <a:cubicBezTo>
                      <a:pt x="375610" y="894396"/>
                      <a:pt x="402597" y="861058"/>
                      <a:pt x="395718" y="835658"/>
                    </a:cubicBezTo>
                    <a:cubicBezTo>
                      <a:pt x="388839" y="810258"/>
                      <a:pt x="362380" y="780625"/>
                      <a:pt x="335393" y="740408"/>
                    </a:cubicBezTo>
                    <a:cubicBezTo>
                      <a:pt x="308406" y="700191"/>
                      <a:pt x="263426" y="652037"/>
                      <a:pt x="233793" y="594358"/>
                    </a:cubicBezTo>
                    <a:cubicBezTo>
                      <a:pt x="204160" y="536679"/>
                      <a:pt x="191989" y="468416"/>
                      <a:pt x="157593" y="394333"/>
                    </a:cubicBezTo>
                    <a:cubicBezTo>
                      <a:pt x="123197" y="320250"/>
                      <a:pt x="53347" y="199070"/>
                      <a:pt x="27418" y="149858"/>
                    </a:cubicBezTo>
                    <a:cubicBezTo>
                      <a:pt x="1489" y="100646"/>
                      <a:pt x="5722" y="104879"/>
                      <a:pt x="2018" y="99058"/>
                    </a:cubicBezTo>
                    <a:cubicBezTo>
                      <a:pt x="-1686" y="93237"/>
                      <a:pt x="-99" y="129750"/>
                      <a:pt x="5193" y="114933"/>
                    </a:cubicBezTo>
                    <a:cubicBezTo>
                      <a:pt x="10485" y="100116"/>
                      <a:pt x="35885" y="7512"/>
                      <a:pt x="36943" y="6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2" name="フリーフォーム 971">
                <a:extLst>
                  <a:ext uri="{FF2B5EF4-FFF2-40B4-BE49-F238E27FC236}">
                    <a16:creationId xmlns:a16="http://schemas.microsoft.com/office/drawing/2014/main" id="{4291A1E2-BBE8-7686-F1A0-F66AC74D67F9}"/>
                  </a:ext>
                </a:extLst>
              </p:cNvPr>
              <p:cNvSpPr/>
              <p:nvPr/>
            </p:nvSpPr>
            <p:spPr>
              <a:xfrm>
                <a:off x="7185025" y="8321675"/>
                <a:ext cx="356619" cy="140345"/>
              </a:xfrm>
              <a:custGeom>
                <a:avLst/>
                <a:gdLst>
                  <a:gd name="connsiteX0" fmla="*/ 0 w 356619"/>
                  <a:gd name="connsiteY0" fmla="*/ 0 h 140345"/>
                  <a:gd name="connsiteX1" fmla="*/ 190500 w 356619"/>
                  <a:gd name="connsiteY1" fmla="*/ 101600 h 140345"/>
                  <a:gd name="connsiteX2" fmla="*/ 174625 w 356619"/>
                  <a:gd name="connsiteY2" fmla="*/ 98425 h 140345"/>
                  <a:gd name="connsiteX3" fmla="*/ 298450 w 356619"/>
                  <a:gd name="connsiteY3" fmla="*/ 133350 h 140345"/>
                  <a:gd name="connsiteX4" fmla="*/ 355600 w 356619"/>
                  <a:gd name="connsiteY4" fmla="*/ 139700 h 140345"/>
                  <a:gd name="connsiteX5" fmla="*/ 254000 w 356619"/>
                  <a:gd name="connsiteY5" fmla="*/ 123825 h 140345"/>
                  <a:gd name="connsiteX6" fmla="*/ 127000 w 356619"/>
                  <a:gd name="connsiteY6" fmla="*/ 79375 h 140345"/>
                  <a:gd name="connsiteX7" fmla="*/ 158750 w 356619"/>
                  <a:gd name="connsiteY7" fmla="*/ 95250 h 140345"/>
                  <a:gd name="connsiteX8" fmla="*/ 0 w 356619"/>
                  <a:gd name="connsiteY8" fmla="*/ 0 h 140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6619" h="140345">
                    <a:moveTo>
                      <a:pt x="0" y="0"/>
                    </a:moveTo>
                    <a:lnTo>
                      <a:pt x="190500" y="101600"/>
                    </a:lnTo>
                    <a:cubicBezTo>
                      <a:pt x="219604" y="118004"/>
                      <a:pt x="156633" y="93133"/>
                      <a:pt x="174625" y="98425"/>
                    </a:cubicBezTo>
                    <a:cubicBezTo>
                      <a:pt x="192617" y="103717"/>
                      <a:pt x="268288" y="126471"/>
                      <a:pt x="298450" y="133350"/>
                    </a:cubicBezTo>
                    <a:cubicBezTo>
                      <a:pt x="328612" y="140229"/>
                      <a:pt x="363008" y="141287"/>
                      <a:pt x="355600" y="139700"/>
                    </a:cubicBezTo>
                    <a:cubicBezTo>
                      <a:pt x="348192" y="138113"/>
                      <a:pt x="292100" y="133879"/>
                      <a:pt x="254000" y="123825"/>
                    </a:cubicBezTo>
                    <a:cubicBezTo>
                      <a:pt x="215900" y="113771"/>
                      <a:pt x="142875" y="84137"/>
                      <a:pt x="127000" y="79375"/>
                    </a:cubicBezTo>
                    <a:cubicBezTo>
                      <a:pt x="111125" y="74613"/>
                      <a:pt x="158750" y="95250"/>
                      <a:pt x="158750" y="952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3" name="フリーフォーム 972">
                <a:extLst>
                  <a:ext uri="{FF2B5EF4-FFF2-40B4-BE49-F238E27FC236}">
                    <a16:creationId xmlns:a16="http://schemas.microsoft.com/office/drawing/2014/main" id="{D304FF2A-CEBA-D7DD-996A-711042FBCF8A}"/>
                  </a:ext>
                </a:extLst>
              </p:cNvPr>
              <p:cNvSpPr/>
              <p:nvPr/>
            </p:nvSpPr>
            <p:spPr>
              <a:xfrm>
                <a:off x="7175472" y="8347055"/>
                <a:ext cx="377856" cy="155662"/>
              </a:xfrm>
              <a:custGeom>
                <a:avLst/>
                <a:gdLst>
                  <a:gd name="connsiteX0" fmla="*/ 28 w 377856"/>
                  <a:gd name="connsiteY0" fmla="*/ 20 h 155662"/>
                  <a:gd name="connsiteX1" fmla="*/ 238153 w 377856"/>
                  <a:gd name="connsiteY1" fmla="*/ 117495 h 155662"/>
                  <a:gd name="connsiteX2" fmla="*/ 181003 w 377856"/>
                  <a:gd name="connsiteY2" fmla="*/ 85745 h 155662"/>
                  <a:gd name="connsiteX3" fmla="*/ 292128 w 377856"/>
                  <a:gd name="connsiteY3" fmla="*/ 133370 h 155662"/>
                  <a:gd name="connsiteX4" fmla="*/ 377853 w 377856"/>
                  <a:gd name="connsiteY4" fmla="*/ 155595 h 155662"/>
                  <a:gd name="connsiteX5" fmla="*/ 295303 w 377856"/>
                  <a:gd name="connsiteY5" fmla="*/ 127020 h 155662"/>
                  <a:gd name="connsiteX6" fmla="*/ 222278 w 377856"/>
                  <a:gd name="connsiteY6" fmla="*/ 107970 h 155662"/>
                  <a:gd name="connsiteX7" fmla="*/ 28 w 377856"/>
                  <a:gd name="connsiteY7" fmla="*/ 20 h 155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856" h="155662">
                    <a:moveTo>
                      <a:pt x="28" y="20"/>
                    </a:moveTo>
                    <a:cubicBezTo>
                      <a:pt x="2674" y="1608"/>
                      <a:pt x="207991" y="103208"/>
                      <a:pt x="238153" y="117495"/>
                    </a:cubicBezTo>
                    <a:cubicBezTo>
                      <a:pt x="268315" y="131782"/>
                      <a:pt x="172007" y="83099"/>
                      <a:pt x="181003" y="85745"/>
                    </a:cubicBezTo>
                    <a:cubicBezTo>
                      <a:pt x="189999" y="88391"/>
                      <a:pt x="259320" y="121728"/>
                      <a:pt x="292128" y="133370"/>
                    </a:cubicBezTo>
                    <a:cubicBezTo>
                      <a:pt x="324936" y="145012"/>
                      <a:pt x="377324" y="156653"/>
                      <a:pt x="377853" y="155595"/>
                    </a:cubicBezTo>
                    <a:cubicBezTo>
                      <a:pt x="378382" y="154537"/>
                      <a:pt x="321232" y="134957"/>
                      <a:pt x="295303" y="127020"/>
                    </a:cubicBezTo>
                    <a:cubicBezTo>
                      <a:pt x="269374" y="119083"/>
                      <a:pt x="264082" y="127020"/>
                      <a:pt x="222278" y="107970"/>
                    </a:cubicBezTo>
                    <a:cubicBezTo>
                      <a:pt x="180474" y="88920"/>
                      <a:pt x="-2618" y="-1568"/>
                      <a:pt x="28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4" name="フリーフォーム 973">
                <a:extLst>
                  <a:ext uri="{FF2B5EF4-FFF2-40B4-BE49-F238E27FC236}">
                    <a16:creationId xmlns:a16="http://schemas.microsoft.com/office/drawing/2014/main" id="{861B3FB4-048A-05F9-8AE8-F84C25EED89E}"/>
                  </a:ext>
                </a:extLst>
              </p:cNvPr>
              <p:cNvSpPr/>
              <p:nvPr/>
            </p:nvSpPr>
            <p:spPr>
              <a:xfrm>
                <a:off x="7524750" y="8461375"/>
                <a:ext cx="108664" cy="217259"/>
              </a:xfrm>
              <a:custGeom>
                <a:avLst/>
                <a:gdLst>
                  <a:gd name="connsiteX0" fmla="*/ 0 w 108664"/>
                  <a:gd name="connsiteY0" fmla="*/ 0 h 217259"/>
                  <a:gd name="connsiteX1" fmla="*/ 57150 w 108664"/>
                  <a:gd name="connsiteY1" fmla="*/ 114300 h 217259"/>
                  <a:gd name="connsiteX2" fmla="*/ 107950 w 108664"/>
                  <a:gd name="connsiteY2" fmla="*/ 215900 h 217259"/>
                  <a:gd name="connsiteX3" fmla="*/ 82550 w 108664"/>
                  <a:gd name="connsiteY3" fmla="*/ 165100 h 217259"/>
                  <a:gd name="connsiteX4" fmla="*/ 22225 w 108664"/>
                  <a:gd name="connsiteY4" fmla="*/ 57150 h 217259"/>
                  <a:gd name="connsiteX5" fmla="*/ 41275 w 108664"/>
                  <a:gd name="connsiteY5" fmla="*/ 69850 h 217259"/>
                  <a:gd name="connsiteX6" fmla="*/ 0 w 108664"/>
                  <a:gd name="connsiteY6" fmla="*/ 0 h 2172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08664" h="217259">
                    <a:moveTo>
                      <a:pt x="0" y="0"/>
                    </a:moveTo>
                    <a:lnTo>
                      <a:pt x="57150" y="114300"/>
                    </a:lnTo>
                    <a:lnTo>
                      <a:pt x="107950" y="215900"/>
                    </a:lnTo>
                    <a:cubicBezTo>
                      <a:pt x="112183" y="224367"/>
                      <a:pt x="96837" y="191558"/>
                      <a:pt x="82550" y="165100"/>
                    </a:cubicBezTo>
                    <a:cubicBezTo>
                      <a:pt x="68263" y="138642"/>
                      <a:pt x="22225" y="57150"/>
                      <a:pt x="22225" y="57150"/>
                    </a:cubicBezTo>
                    <a:cubicBezTo>
                      <a:pt x="15346" y="41275"/>
                      <a:pt x="41804" y="76200"/>
                      <a:pt x="41275" y="69850"/>
                    </a:cubicBezTo>
                    <a:cubicBezTo>
                      <a:pt x="40746" y="63500"/>
                      <a:pt x="29898" y="41275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5" name="フリーフォーム 974">
                <a:extLst>
                  <a:ext uri="{FF2B5EF4-FFF2-40B4-BE49-F238E27FC236}">
                    <a16:creationId xmlns:a16="http://schemas.microsoft.com/office/drawing/2014/main" id="{E837200E-DD95-FE04-8F98-34033CC99E16}"/>
                  </a:ext>
                </a:extLst>
              </p:cNvPr>
              <p:cNvSpPr/>
              <p:nvPr/>
            </p:nvSpPr>
            <p:spPr>
              <a:xfrm>
                <a:off x="7280239" y="8496282"/>
                <a:ext cx="400659" cy="271329"/>
              </a:xfrm>
              <a:custGeom>
                <a:avLst/>
                <a:gdLst>
                  <a:gd name="connsiteX0" fmla="*/ 36 w 400659"/>
                  <a:gd name="connsiteY0" fmla="*/ 18 h 271329"/>
                  <a:gd name="connsiteX1" fmla="*/ 250861 w 400659"/>
                  <a:gd name="connsiteY1" fmla="*/ 117493 h 271329"/>
                  <a:gd name="connsiteX2" fmla="*/ 222286 w 400659"/>
                  <a:gd name="connsiteY2" fmla="*/ 95268 h 271329"/>
                  <a:gd name="connsiteX3" fmla="*/ 327061 w 400659"/>
                  <a:gd name="connsiteY3" fmla="*/ 161943 h 271329"/>
                  <a:gd name="connsiteX4" fmla="*/ 396911 w 400659"/>
                  <a:gd name="connsiteY4" fmla="*/ 269893 h 271329"/>
                  <a:gd name="connsiteX5" fmla="*/ 381036 w 400659"/>
                  <a:gd name="connsiteY5" fmla="*/ 219093 h 271329"/>
                  <a:gd name="connsiteX6" fmla="*/ 295311 w 400659"/>
                  <a:gd name="connsiteY6" fmla="*/ 149243 h 271329"/>
                  <a:gd name="connsiteX7" fmla="*/ 187361 w 400659"/>
                  <a:gd name="connsiteY7" fmla="*/ 73043 h 271329"/>
                  <a:gd name="connsiteX8" fmla="*/ 231811 w 400659"/>
                  <a:gd name="connsiteY8" fmla="*/ 107968 h 271329"/>
                  <a:gd name="connsiteX9" fmla="*/ 36 w 400659"/>
                  <a:gd name="connsiteY9" fmla="*/ 18 h 2713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00659" h="271329">
                    <a:moveTo>
                      <a:pt x="36" y="18"/>
                    </a:moveTo>
                    <a:cubicBezTo>
                      <a:pt x="3211" y="1605"/>
                      <a:pt x="213819" y="101618"/>
                      <a:pt x="250861" y="117493"/>
                    </a:cubicBezTo>
                    <a:cubicBezTo>
                      <a:pt x="287903" y="133368"/>
                      <a:pt x="209586" y="87860"/>
                      <a:pt x="222286" y="95268"/>
                    </a:cubicBezTo>
                    <a:cubicBezTo>
                      <a:pt x="234986" y="102676"/>
                      <a:pt x="297957" y="132839"/>
                      <a:pt x="327061" y="161943"/>
                    </a:cubicBezTo>
                    <a:cubicBezTo>
                      <a:pt x="356165" y="191047"/>
                      <a:pt x="387915" y="260368"/>
                      <a:pt x="396911" y="269893"/>
                    </a:cubicBezTo>
                    <a:cubicBezTo>
                      <a:pt x="405907" y="279418"/>
                      <a:pt x="397969" y="239201"/>
                      <a:pt x="381036" y="219093"/>
                    </a:cubicBezTo>
                    <a:cubicBezTo>
                      <a:pt x="364103" y="198985"/>
                      <a:pt x="327590" y="173585"/>
                      <a:pt x="295311" y="149243"/>
                    </a:cubicBezTo>
                    <a:cubicBezTo>
                      <a:pt x="263032" y="124901"/>
                      <a:pt x="197944" y="79922"/>
                      <a:pt x="187361" y="73043"/>
                    </a:cubicBezTo>
                    <a:cubicBezTo>
                      <a:pt x="176778" y="66164"/>
                      <a:pt x="261444" y="116435"/>
                      <a:pt x="231811" y="107968"/>
                    </a:cubicBezTo>
                    <a:cubicBezTo>
                      <a:pt x="202178" y="99501"/>
                      <a:pt x="-3139" y="-1569"/>
                      <a:pt x="36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6" name="フリーフォーム 975">
                <a:extLst>
                  <a:ext uri="{FF2B5EF4-FFF2-40B4-BE49-F238E27FC236}">
                    <a16:creationId xmlns:a16="http://schemas.microsoft.com/office/drawing/2014/main" id="{7320CA59-05EC-9690-0B54-7DF4F4516BB9}"/>
                  </a:ext>
                </a:extLst>
              </p:cNvPr>
              <p:cNvSpPr/>
              <p:nvPr/>
            </p:nvSpPr>
            <p:spPr>
              <a:xfrm>
                <a:off x="7305411" y="8493021"/>
                <a:ext cx="454380" cy="563686"/>
              </a:xfrm>
              <a:custGeom>
                <a:avLst/>
                <a:gdLst>
                  <a:gd name="connsiteX0" fmla="*/ 264 w 454380"/>
                  <a:gd name="connsiteY0" fmla="*/ 104 h 563686"/>
                  <a:gd name="connsiteX1" fmla="*/ 228864 w 454380"/>
                  <a:gd name="connsiteY1" fmla="*/ 235054 h 563686"/>
                  <a:gd name="connsiteX2" fmla="*/ 225689 w 454380"/>
                  <a:gd name="connsiteY2" fmla="*/ 212829 h 563686"/>
                  <a:gd name="connsiteX3" fmla="*/ 425714 w 454380"/>
                  <a:gd name="connsiteY3" fmla="*/ 508104 h 563686"/>
                  <a:gd name="connsiteX4" fmla="*/ 451114 w 454380"/>
                  <a:gd name="connsiteY4" fmla="*/ 562079 h 563686"/>
                  <a:gd name="connsiteX5" fmla="*/ 406664 w 454380"/>
                  <a:gd name="connsiteY5" fmla="*/ 482704 h 563686"/>
                  <a:gd name="connsiteX6" fmla="*/ 298714 w 454380"/>
                  <a:gd name="connsiteY6" fmla="*/ 304904 h 563686"/>
                  <a:gd name="connsiteX7" fmla="*/ 171714 w 454380"/>
                  <a:gd name="connsiteY7" fmla="*/ 155679 h 563686"/>
                  <a:gd name="connsiteX8" fmla="*/ 212989 w 454380"/>
                  <a:gd name="connsiteY8" fmla="*/ 196954 h 563686"/>
                  <a:gd name="connsiteX9" fmla="*/ 101864 w 454380"/>
                  <a:gd name="connsiteY9" fmla="*/ 66779 h 563686"/>
                  <a:gd name="connsiteX10" fmla="*/ 181239 w 454380"/>
                  <a:gd name="connsiteY10" fmla="*/ 203304 h 563686"/>
                  <a:gd name="connsiteX11" fmla="*/ 264 w 454380"/>
                  <a:gd name="connsiteY11" fmla="*/ 104 h 563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54380" h="563686">
                    <a:moveTo>
                      <a:pt x="264" y="104"/>
                    </a:moveTo>
                    <a:cubicBezTo>
                      <a:pt x="8201" y="5396"/>
                      <a:pt x="191293" y="199600"/>
                      <a:pt x="228864" y="235054"/>
                    </a:cubicBezTo>
                    <a:cubicBezTo>
                      <a:pt x="266435" y="270508"/>
                      <a:pt x="192881" y="167321"/>
                      <a:pt x="225689" y="212829"/>
                    </a:cubicBezTo>
                    <a:cubicBezTo>
                      <a:pt x="258497" y="258337"/>
                      <a:pt x="388143" y="449896"/>
                      <a:pt x="425714" y="508104"/>
                    </a:cubicBezTo>
                    <a:cubicBezTo>
                      <a:pt x="463285" y="566312"/>
                      <a:pt x="454289" y="566312"/>
                      <a:pt x="451114" y="562079"/>
                    </a:cubicBezTo>
                    <a:cubicBezTo>
                      <a:pt x="447939" y="557846"/>
                      <a:pt x="432064" y="525566"/>
                      <a:pt x="406664" y="482704"/>
                    </a:cubicBezTo>
                    <a:cubicBezTo>
                      <a:pt x="381264" y="439842"/>
                      <a:pt x="337872" y="359408"/>
                      <a:pt x="298714" y="304904"/>
                    </a:cubicBezTo>
                    <a:cubicBezTo>
                      <a:pt x="259556" y="250400"/>
                      <a:pt x="186002" y="173671"/>
                      <a:pt x="171714" y="155679"/>
                    </a:cubicBezTo>
                    <a:cubicBezTo>
                      <a:pt x="157426" y="137687"/>
                      <a:pt x="224631" y="211770"/>
                      <a:pt x="212989" y="196954"/>
                    </a:cubicBezTo>
                    <a:cubicBezTo>
                      <a:pt x="201347" y="182138"/>
                      <a:pt x="107155" y="65721"/>
                      <a:pt x="101864" y="66779"/>
                    </a:cubicBezTo>
                    <a:cubicBezTo>
                      <a:pt x="96573" y="67837"/>
                      <a:pt x="197114" y="214417"/>
                      <a:pt x="181239" y="203304"/>
                    </a:cubicBezTo>
                    <a:cubicBezTo>
                      <a:pt x="165364" y="192192"/>
                      <a:pt x="-7673" y="-5188"/>
                      <a:pt x="264" y="1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7" name="フリーフォーム 976">
                <a:extLst>
                  <a:ext uri="{FF2B5EF4-FFF2-40B4-BE49-F238E27FC236}">
                    <a16:creationId xmlns:a16="http://schemas.microsoft.com/office/drawing/2014/main" id="{56CA0EDB-75F3-CEF1-6D4F-232B6F74A337}"/>
                  </a:ext>
                </a:extLst>
              </p:cNvPr>
              <p:cNvSpPr/>
              <p:nvPr/>
            </p:nvSpPr>
            <p:spPr>
              <a:xfrm>
                <a:off x="7074276" y="8422644"/>
                <a:ext cx="866611" cy="852703"/>
              </a:xfrm>
              <a:custGeom>
                <a:avLst/>
                <a:gdLst>
                  <a:gd name="connsiteX0" fmla="*/ 183774 w 866611"/>
                  <a:gd name="connsiteY0" fmla="*/ 631 h 852703"/>
                  <a:gd name="connsiteX1" fmla="*/ 34549 w 866611"/>
                  <a:gd name="connsiteY1" fmla="*/ 168906 h 852703"/>
                  <a:gd name="connsiteX2" fmla="*/ 78999 w 866611"/>
                  <a:gd name="connsiteY2" fmla="*/ 133981 h 852703"/>
                  <a:gd name="connsiteX3" fmla="*/ 9149 w 866611"/>
                  <a:gd name="connsiteY3" fmla="*/ 248281 h 852703"/>
                  <a:gd name="connsiteX4" fmla="*/ 5974 w 866611"/>
                  <a:gd name="connsiteY4" fmla="*/ 280031 h 852703"/>
                  <a:gd name="connsiteX5" fmla="*/ 56774 w 866611"/>
                  <a:gd name="connsiteY5" fmla="*/ 330831 h 852703"/>
                  <a:gd name="connsiteX6" fmla="*/ 34549 w 866611"/>
                  <a:gd name="connsiteY6" fmla="*/ 330831 h 852703"/>
                  <a:gd name="connsiteX7" fmla="*/ 301249 w 866611"/>
                  <a:gd name="connsiteY7" fmla="*/ 530856 h 852703"/>
                  <a:gd name="connsiteX8" fmla="*/ 288549 w 866611"/>
                  <a:gd name="connsiteY8" fmla="*/ 511806 h 852703"/>
                  <a:gd name="connsiteX9" fmla="*/ 536199 w 866611"/>
                  <a:gd name="connsiteY9" fmla="*/ 680081 h 852703"/>
                  <a:gd name="connsiteX10" fmla="*/ 523499 w 866611"/>
                  <a:gd name="connsiteY10" fmla="*/ 651506 h 852703"/>
                  <a:gd name="connsiteX11" fmla="*/ 660024 w 866611"/>
                  <a:gd name="connsiteY11" fmla="*/ 756281 h 852703"/>
                  <a:gd name="connsiteX12" fmla="*/ 634624 w 866611"/>
                  <a:gd name="connsiteY12" fmla="*/ 734056 h 852703"/>
                  <a:gd name="connsiteX13" fmla="*/ 863224 w 866611"/>
                  <a:gd name="connsiteY13" fmla="*/ 851531 h 852703"/>
                  <a:gd name="connsiteX14" fmla="*/ 777499 w 866611"/>
                  <a:gd name="connsiteY14" fmla="*/ 797556 h 852703"/>
                  <a:gd name="connsiteX15" fmla="*/ 459999 w 866611"/>
                  <a:gd name="connsiteY15" fmla="*/ 610231 h 852703"/>
                  <a:gd name="connsiteX16" fmla="*/ 66299 w 866611"/>
                  <a:gd name="connsiteY16" fmla="*/ 327656 h 852703"/>
                  <a:gd name="connsiteX17" fmla="*/ 113924 w 866611"/>
                  <a:gd name="connsiteY17" fmla="*/ 368931 h 852703"/>
                  <a:gd name="connsiteX18" fmla="*/ 28199 w 866611"/>
                  <a:gd name="connsiteY18" fmla="*/ 267331 h 852703"/>
                  <a:gd name="connsiteX19" fmla="*/ 18674 w 866611"/>
                  <a:gd name="connsiteY19" fmla="*/ 295906 h 852703"/>
                  <a:gd name="connsiteX20" fmla="*/ 9149 w 866611"/>
                  <a:gd name="connsiteY20" fmla="*/ 257806 h 852703"/>
                  <a:gd name="connsiteX21" fmla="*/ 85349 w 866611"/>
                  <a:gd name="connsiteY21" fmla="*/ 149856 h 852703"/>
                  <a:gd name="connsiteX22" fmla="*/ 56774 w 866611"/>
                  <a:gd name="connsiteY22" fmla="*/ 222881 h 852703"/>
                  <a:gd name="connsiteX23" fmla="*/ 91699 w 866611"/>
                  <a:gd name="connsiteY23" fmla="*/ 159381 h 852703"/>
                  <a:gd name="connsiteX24" fmla="*/ 110749 w 866611"/>
                  <a:gd name="connsiteY24" fmla="*/ 111756 h 852703"/>
                  <a:gd name="connsiteX25" fmla="*/ 183774 w 866611"/>
                  <a:gd name="connsiteY25" fmla="*/ 631 h 8527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866611" h="852703">
                    <a:moveTo>
                      <a:pt x="183774" y="631"/>
                    </a:moveTo>
                    <a:cubicBezTo>
                      <a:pt x="171074" y="10156"/>
                      <a:pt x="52011" y="146681"/>
                      <a:pt x="34549" y="168906"/>
                    </a:cubicBezTo>
                    <a:cubicBezTo>
                      <a:pt x="17087" y="191131"/>
                      <a:pt x="83232" y="120752"/>
                      <a:pt x="78999" y="133981"/>
                    </a:cubicBezTo>
                    <a:cubicBezTo>
                      <a:pt x="74766" y="147210"/>
                      <a:pt x="21320" y="223939"/>
                      <a:pt x="9149" y="248281"/>
                    </a:cubicBezTo>
                    <a:cubicBezTo>
                      <a:pt x="-3022" y="272623"/>
                      <a:pt x="-1964" y="266273"/>
                      <a:pt x="5974" y="280031"/>
                    </a:cubicBezTo>
                    <a:cubicBezTo>
                      <a:pt x="13911" y="293789"/>
                      <a:pt x="52011" y="322364"/>
                      <a:pt x="56774" y="330831"/>
                    </a:cubicBezTo>
                    <a:cubicBezTo>
                      <a:pt x="61537" y="339298"/>
                      <a:pt x="-6197" y="297494"/>
                      <a:pt x="34549" y="330831"/>
                    </a:cubicBezTo>
                    <a:cubicBezTo>
                      <a:pt x="75295" y="364169"/>
                      <a:pt x="258916" y="500694"/>
                      <a:pt x="301249" y="530856"/>
                    </a:cubicBezTo>
                    <a:cubicBezTo>
                      <a:pt x="343582" y="561018"/>
                      <a:pt x="249391" y="486935"/>
                      <a:pt x="288549" y="511806"/>
                    </a:cubicBezTo>
                    <a:cubicBezTo>
                      <a:pt x="327707" y="536677"/>
                      <a:pt x="497041" y="656798"/>
                      <a:pt x="536199" y="680081"/>
                    </a:cubicBezTo>
                    <a:cubicBezTo>
                      <a:pt x="575357" y="703364"/>
                      <a:pt x="502862" y="638806"/>
                      <a:pt x="523499" y="651506"/>
                    </a:cubicBezTo>
                    <a:cubicBezTo>
                      <a:pt x="544136" y="664206"/>
                      <a:pt x="641503" y="742523"/>
                      <a:pt x="660024" y="756281"/>
                    </a:cubicBezTo>
                    <a:cubicBezTo>
                      <a:pt x="678545" y="770039"/>
                      <a:pt x="600757" y="718181"/>
                      <a:pt x="634624" y="734056"/>
                    </a:cubicBezTo>
                    <a:cubicBezTo>
                      <a:pt x="668491" y="749931"/>
                      <a:pt x="839412" y="840948"/>
                      <a:pt x="863224" y="851531"/>
                    </a:cubicBezTo>
                    <a:cubicBezTo>
                      <a:pt x="887036" y="862114"/>
                      <a:pt x="777499" y="797556"/>
                      <a:pt x="777499" y="797556"/>
                    </a:cubicBezTo>
                    <a:cubicBezTo>
                      <a:pt x="710295" y="757339"/>
                      <a:pt x="578532" y="688548"/>
                      <a:pt x="459999" y="610231"/>
                    </a:cubicBezTo>
                    <a:cubicBezTo>
                      <a:pt x="341466" y="531914"/>
                      <a:pt x="123978" y="367873"/>
                      <a:pt x="66299" y="327656"/>
                    </a:cubicBezTo>
                    <a:cubicBezTo>
                      <a:pt x="8620" y="287439"/>
                      <a:pt x="120274" y="378985"/>
                      <a:pt x="113924" y="368931"/>
                    </a:cubicBezTo>
                    <a:cubicBezTo>
                      <a:pt x="107574" y="358877"/>
                      <a:pt x="44074" y="279502"/>
                      <a:pt x="28199" y="267331"/>
                    </a:cubicBezTo>
                    <a:cubicBezTo>
                      <a:pt x="12324" y="255160"/>
                      <a:pt x="21849" y="297493"/>
                      <a:pt x="18674" y="295906"/>
                    </a:cubicBezTo>
                    <a:cubicBezTo>
                      <a:pt x="15499" y="294319"/>
                      <a:pt x="-1963" y="282148"/>
                      <a:pt x="9149" y="257806"/>
                    </a:cubicBezTo>
                    <a:cubicBezTo>
                      <a:pt x="20261" y="233464"/>
                      <a:pt x="77412" y="155677"/>
                      <a:pt x="85349" y="149856"/>
                    </a:cubicBezTo>
                    <a:cubicBezTo>
                      <a:pt x="93286" y="144035"/>
                      <a:pt x="55716" y="221293"/>
                      <a:pt x="56774" y="222881"/>
                    </a:cubicBezTo>
                    <a:cubicBezTo>
                      <a:pt x="57832" y="224469"/>
                      <a:pt x="82703" y="177902"/>
                      <a:pt x="91699" y="159381"/>
                    </a:cubicBezTo>
                    <a:cubicBezTo>
                      <a:pt x="100695" y="140860"/>
                      <a:pt x="98049" y="131335"/>
                      <a:pt x="110749" y="111756"/>
                    </a:cubicBezTo>
                    <a:cubicBezTo>
                      <a:pt x="123449" y="92177"/>
                      <a:pt x="196474" y="-8894"/>
                      <a:pt x="183774" y="6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8" name="フリーフォーム 977">
                <a:extLst>
                  <a:ext uri="{FF2B5EF4-FFF2-40B4-BE49-F238E27FC236}">
                    <a16:creationId xmlns:a16="http://schemas.microsoft.com/office/drawing/2014/main" id="{5CEF6C74-5B70-D41A-194C-A6CFD11A27D3}"/>
                  </a:ext>
                </a:extLst>
              </p:cNvPr>
              <p:cNvSpPr/>
              <p:nvPr/>
            </p:nvSpPr>
            <p:spPr>
              <a:xfrm>
                <a:off x="7244280" y="8454259"/>
                <a:ext cx="446447" cy="629712"/>
              </a:xfrm>
              <a:custGeom>
                <a:avLst/>
                <a:gdLst>
                  <a:gd name="connsiteX0" fmla="*/ 1070 w 446447"/>
                  <a:gd name="connsiteY0" fmla="*/ 766 h 629712"/>
                  <a:gd name="connsiteX1" fmla="*/ 277295 w 446447"/>
                  <a:gd name="connsiteY1" fmla="*/ 299216 h 629712"/>
                  <a:gd name="connsiteX2" fmla="*/ 264595 w 446447"/>
                  <a:gd name="connsiteY2" fmla="*/ 270641 h 629712"/>
                  <a:gd name="connsiteX3" fmla="*/ 331270 w 446447"/>
                  <a:gd name="connsiteY3" fmla="*/ 381766 h 629712"/>
                  <a:gd name="connsiteX4" fmla="*/ 397945 w 446447"/>
                  <a:gd name="connsiteY4" fmla="*/ 505591 h 629712"/>
                  <a:gd name="connsiteX5" fmla="*/ 445570 w 446447"/>
                  <a:gd name="connsiteY5" fmla="*/ 629416 h 629712"/>
                  <a:gd name="connsiteX6" fmla="*/ 420170 w 446447"/>
                  <a:gd name="connsiteY6" fmla="*/ 534166 h 629712"/>
                  <a:gd name="connsiteX7" fmla="*/ 318570 w 446447"/>
                  <a:gd name="connsiteY7" fmla="*/ 350016 h 629712"/>
                  <a:gd name="connsiteX8" fmla="*/ 118545 w 446447"/>
                  <a:gd name="connsiteY8" fmla="*/ 127766 h 629712"/>
                  <a:gd name="connsiteX9" fmla="*/ 178870 w 446447"/>
                  <a:gd name="connsiteY9" fmla="*/ 210316 h 629712"/>
                  <a:gd name="connsiteX10" fmla="*/ 1070 w 446447"/>
                  <a:gd name="connsiteY10" fmla="*/ 766 h 629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46447" h="629712">
                    <a:moveTo>
                      <a:pt x="1070" y="766"/>
                    </a:moveTo>
                    <a:cubicBezTo>
                      <a:pt x="17474" y="15583"/>
                      <a:pt x="233374" y="254237"/>
                      <a:pt x="277295" y="299216"/>
                    </a:cubicBezTo>
                    <a:cubicBezTo>
                      <a:pt x="321216" y="344195"/>
                      <a:pt x="255599" y="256883"/>
                      <a:pt x="264595" y="270641"/>
                    </a:cubicBezTo>
                    <a:cubicBezTo>
                      <a:pt x="273591" y="284399"/>
                      <a:pt x="309045" y="342608"/>
                      <a:pt x="331270" y="381766"/>
                    </a:cubicBezTo>
                    <a:cubicBezTo>
                      <a:pt x="353495" y="420924"/>
                      <a:pt x="378895" y="464316"/>
                      <a:pt x="397945" y="505591"/>
                    </a:cubicBezTo>
                    <a:cubicBezTo>
                      <a:pt x="416995" y="546866"/>
                      <a:pt x="441866" y="624654"/>
                      <a:pt x="445570" y="629416"/>
                    </a:cubicBezTo>
                    <a:cubicBezTo>
                      <a:pt x="449274" y="634178"/>
                      <a:pt x="441337" y="580733"/>
                      <a:pt x="420170" y="534166"/>
                    </a:cubicBezTo>
                    <a:cubicBezTo>
                      <a:pt x="399003" y="487599"/>
                      <a:pt x="368841" y="417749"/>
                      <a:pt x="318570" y="350016"/>
                    </a:cubicBezTo>
                    <a:cubicBezTo>
                      <a:pt x="268299" y="282283"/>
                      <a:pt x="141828" y="151049"/>
                      <a:pt x="118545" y="127766"/>
                    </a:cubicBezTo>
                    <a:cubicBezTo>
                      <a:pt x="95262" y="104483"/>
                      <a:pt x="195803" y="229895"/>
                      <a:pt x="178870" y="210316"/>
                    </a:cubicBezTo>
                    <a:cubicBezTo>
                      <a:pt x="161937" y="190737"/>
                      <a:pt x="-15334" y="-14051"/>
                      <a:pt x="1070" y="7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9" name="フリーフォーム 978">
                <a:extLst>
                  <a:ext uri="{FF2B5EF4-FFF2-40B4-BE49-F238E27FC236}">
                    <a16:creationId xmlns:a16="http://schemas.microsoft.com/office/drawing/2014/main" id="{2BEE9774-A791-542E-D0A8-2B7A1F19D704}"/>
                  </a:ext>
                </a:extLst>
              </p:cNvPr>
              <p:cNvSpPr/>
              <p:nvPr/>
            </p:nvSpPr>
            <p:spPr>
              <a:xfrm>
                <a:off x="7229052" y="8441501"/>
                <a:ext cx="451435" cy="642348"/>
              </a:xfrm>
              <a:custGeom>
                <a:avLst/>
                <a:gdLst>
                  <a:gd name="connsiteX0" fmla="*/ 423 w 451435"/>
                  <a:gd name="connsiteY0" fmla="*/ 824 h 642348"/>
                  <a:gd name="connsiteX1" fmla="*/ 248073 w 451435"/>
                  <a:gd name="connsiteY1" fmla="*/ 350074 h 642348"/>
                  <a:gd name="connsiteX2" fmla="*/ 232198 w 451435"/>
                  <a:gd name="connsiteY2" fmla="*/ 302449 h 642348"/>
                  <a:gd name="connsiteX3" fmla="*/ 381423 w 451435"/>
                  <a:gd name="connsiteY3" fmla="*/ 461199 h 642348"/>
                  <a:gd name="connsiteX4" fmla="*/ 330623 w 451435"/>
                  <a:gd name="connsiteY4" fmla="*/ 410399 h 642348"/>
                  <a:gd name="connsiteX5" fmla="*/ 422698 w 451435"/>
                  <a:gd name="connsiteY5" fmla="*/ 565974 h 642348"/>
                  <a:gd name="connsiteX6" fmla="*/ 451273 w 451435"/>
                  <a:gd name="connsiteY6" fmla="*/ 642174 h 642348"/>
                  <a:gd name="connsiteX7" fmla="*/ 413173 w 451435"/>
                  <a:gd name="connsiteY7" fmla="*/ 546924 h 642348"/>
                  <a:gd name="connsiteX8" fmla="*/ 241723 w 451435"/>
                  <a:gd name="connsiteY8" fmla="*/ 343724 h 642348"/>
                  <a:gd name="connsiteX9" fmla="*/ 302048 w 451435"/>
                  <a:gd name="connsiteY9" fmla="*/ 391349 h 642348"/>
                  <a:gd name="connsiteX10" fmla="*/ 162348 w 451435"/>
                  <a:gd name="connsiteY10" fmla="*/ 210374 h 642348"/>
                  <a:gd name="connsiteX11" fmla="*/ 187748 w 451435"/>
                  <a:gd name="connsiteY11" fmla="*/ 251649 h 642348"/>
                  <a:gd name="connsiteX12" fmla="*/ 423 w 451435"/>
                  <a:gd name="connsiteY12" fmla="*/ 824 h 64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51435" h="642348">
                    <a:moveTo>
                      <a:pt x="423" y="824"/>
                    </a:moveTo>
                    <a:cubicBezTo>
                      <a:pt x="10477" y="17228"/>
                      <a:pt x="209444" y="299803"/>
                      <a:pt x="248073" y="350074"/>
                    </a:cubicBezTo>
                    <a:cubicBezTo>
                      <a:pt x="286702" y="400345"/>
                      <a:pt x="209973" y="283928"/>
                      <a:pt x="232198" y="302449"/>
                    </a:cubicBezTo>
                    <a:cubicBezTo>
                      <a:pt x="254423" y="320970"/>
                      <a:pt x="365019" y="443207"/>
                      <a:pt x="381423" y="461199"/>
                    </a:cubicBezTo>
                    <a:cubicBezTo>
                      <a:pt x="397827" y="479191"/>
                      <a:pt x="323744" y="392937"/>
                      <a:pt x="330623" y="410399"/>
                    </a:cubicBezTo>
                    <a:cubicBezTo>
                      <a:pt x="337502" y="427861"/>
                      <a:pt x="402590" y="527345"/>
                      <a:pt x="422698" y="565974"/>
                    </a:cubicBezTo>
                    <a:cubicBezTo>
                      <a:pt x="442806" y="604603"/>
                      <a:pt x="452860" y="645349"/>
                      <a:pt x="451273" y="642174"/>
                    </a:cubicBezTo>
                    <a:cubicBezTo>
                      <a:pt x="449686" y="638999"/>
                      <a:pt x="448098" y="596666"/>
                      <a:pt x="413173" y="546924"/>
                    </a:cubicBezTo>
                    <a:cubicBezTo>
                      <a:pt x="378248" y="497182"/>
                      <a:pt x="260244" y="369653"/>
                      <a:pt x="241723" y="343724"/>
                    </a:cubicBezTo>
                    <a:cubicBezTo>
                      <a:pt x="223202" y="317795"/>
                      <a:pt x="315277" y="413574"/>
                      <a:pt x="302048" y="391349"/>
                    </a:cubicBezTo>
                    <a:cubicBezTo>
                      <a:pt x="288819" y="369124"/>
                      <a:pt x="181398" y="233657"/>
                      <a:pt x="162348" y="210374"/>
                    </a:cubicBezTo>
                    <a:cubicBezTo>
                      <a:pt x="143298" y="187091"/>
                      <a:pt x="213148" y="285516"/>
                      <a:pt x="187748" y="251649"/>
                    </a:cubicBezTo>
                    <a:cubicBezTo>
                      <a:pt x="162348" y="217782"/>
                      <a:pt x="-9631" y="-15580"/>
                      <a:pt x="423" y="8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0" name="フリーフォーム 979">
                <a:extLst>
                  <a:ext uri="{FF2B5EF4-FFF2-40B4-BE49-F238E27FC236}">
                    <a16:creationId xmlns:a16="http://schemas.microsoft.com/office/drawing/2014/main" id="{BCAEF366-AC2E-4152-E293-95A0EFFB2ED3}"/>
                  </a:ext>
                </a:extLst>
              </p:cNvPr>
              <p:cNvSpPr/>
              <p:nvPr/>
            </p:nvSpPr>
            <p:spPr>
              <a:xfrm>
                <a:off x="7701282" y="7785889"/>
                <a:ext cx="69045" cy="249740"/>
              </a:xfrm>
              <a:custGeom>
                <a:avLst/>
                <a:gdLst>
                  <a:gd name="connsiteX0" fmla="*/ 4443 w 69045"/>
                  <a:gd name="connsiteY0" fmla="*/ 2386 h 249740"/>
                  <a:gd name="connsiteX1" fmla="*/ 29843 w 69045"/>
                  <a:gd name="connsiteY1" fmla="*/ 126211 h 249740"/>
                  <a:gd name="connsiteX2" fmla="*/ 45718 w 69045"/>
                  <a:gd name="connsiteY2" fmla="*/ 88111 h 249740"/>
                  <a:gd name="connsiteX3" fmla="*/ 67943 w 69045"/>
                  <a:gd name="connsiteY3" fmla="*/ 246861 h 249740"/>
                  <a:gd name="connsiteX4" fmla="*/ 61593 w 69045"/>
                  <a:gd name="connsiteY4" fmla="*/ 186536 h 249740"/>
                  <a:gd name="connsiteX5" fmla="*/ 26668 w 69045"/>
                  <a:gd name="connsiteY5" fmla="*/ 135736 h 249740"/>
                  <a:gd name="connsiteX6" fmla="*/ 48893 w 69045"/>
                  <a:gd name="connsiteY6" fmla="*/ 180186 h 249740"/>
                  <a:gd name="connsiteX7" fmla="*/ 4443 w 69045"/>
                  <a:gd name="connsiteY7" fmla="*/ 53186 h 249740"/>
                  <a:gd name="connsiteX8" fmla="*/ 4443 w 69045"/>
                  <a:gd name="connsiteY8" fmla="*/ 2386 h 2497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9045" h="249740">
                    <a:moveTo>
                      <a:pt x="4443" y="2386"/>
                    </a:moveTo>
                    <a:cubicBezTo>
                      <a:pt x="8676" y="14557"/>
                      <a:pt x="22964" y="111924"/>
                      <a:pt x="29843" y="126211"/>
                    </a:cubicBezTo>
                    <a:cubicBezTo>
                      <a:pt x="36722" y="140499"/>
                      <a:pt x="39368" y="68003"/>
                      <a:pt x="45718" y="88111"/>
                    </a:cubicBezTo>
                    <a:cubicBezTo>
                      <a:pt x="52068" y="108219"/>
                      <a:pt x="65297" y="230457"/>
                      <a:pt x="67943" y="246861"/>
                    </a:cubicBezTo>
                    <a:cubicBezTo>
                      <a:pt x="70589" y="263265"/>
                      <a:pt x="68472" y="205057"/>
                      <a:pt x="61593" y="186536"/>
                    </a:cubicBezTo>
                    <a:cubicBezTo>
                      <a:pt x="54714" y="168015"/>
                      <a:pt x="28785" y="136794"/>
                      <a:pt x="26668" y="135736"/>
                    </a:cubicBezTo>
                    <a:cubicBezTo>
                      <a:pt x="24551" y="134678"/>
                      <a:pt x="52597" y="193944"/>
                      <a:pt x="48893" y="180186"/>
                    </a:cubicBezTo>
                    <a:cubicBezTo>
                      <a:pt x="45189" y="166428"/>
                      <a:pt x="11851" y="79115"/>
                      <a:pt x="4443" y="53186"/>
                    </a:cubicBezTo>
                    <a:cubicBezTo>
                      <a:pt x="-2965" y="27257"/>
                      <a:pt x="210" y="-9785"/>
                      <a:pt x="4443" y="23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1" name="フリーフォーム 980">
                <a:extLst>
                  <a:ext uri="{FF2B5EF4-FFF2-40B4-BE49-F238E27FC236}">
                    <a16:creationId xmlns:a16="http://schemas.microsoft.com/office/drawing/2014/main" id="{A279395D-3DAA-35FF-D5B0-8C2B7D26BEE8}"/>
                  </a:ext>
                </a:extLst>
              </p:cNvPr>
              <p:cNvSpPr/>
              <p:nvPr/>
            </p:nvSpPr>
            <p:spPr>
              <a:xfrm>
                <a:off x="7806854" y="7527547"/>
                <a:ext cx="159350" cy="521989"/>
              </a:xfrm>
              <a:custGeom>
                <a:avLst/>
                <a:gdLst>
                  <a:gd name="connsiteX0" fmla="*/ 32221 w 159350"/>
                  <a:gd name="connsiteY0" fmla="*/ 378 h 521989"/>
                  <a:gd name="connsiteX1" fmla="*/ 63971 w 159350"/>
                  <a:gd name="connsiteY1" fmla="*/ 213103 h 521989"/>
                  <a:gd name="connsiteX2" fmla="*/ 57621 w 159350"/>
                  <a:gd name="connsiteY2" fmla="*/ 263903 h 521989"/>
                  <a:gd name="connsiteX3" fmla="*/ 70321 w 159350"/>
                  <a:gd name="connsiteY3" fmla="*/ 302003 h 521989"/>
                  <a:gd name="connsiteX4" fmla="*/ 114771 w 159350"/>
                  <a:gd name="connsiteY4" fmla="*/ 432178 h 521989"/>
                  <a:gd name="connsiteX5" fmla="*/ 111596 w 159350"/>
                  <a:gd name="connsiteY5" fmla="*/ 422653 h 521989"/>
                  <a:gd name="connsiteX6" fmla="*/ 159221 w 159350"/>
                  <a:gd name="connsiteY6" fmla="*/ 521078 h 521989"/>
                  <a:gd name="connsiteX7" fmla="*/ 124296 w 159350"/>
                  <a:gd name="connsiteY7" fmla="*/ 463928 h 521989"/>
                  <a:gd name="connsiteX8" fmla="*/ 83021 w 159350"/>
                  <a:gd name="connsiteY8" fmla="*/ 336928 h 521989"/>
                  <a:gd name="connsiteX9" fmla="*/ 57621 w 159350"/>
                  <a:gd name="connsiteY9" fmla="*/ 289303 h 521989"/>
                  <a:gd name="connsiteX10" fmla="*/ 471 w 159350"/>
                  <a:gd name="connsiteY10" fmla="*/ 263903 h 521989"/>
                  <a:gd name="connsiteX11" fmla="*/ 32221 w 159350"/>
                  <a:gd name="connsiteY11" fmla="*/ 286128 h 521989"/>
                  <a:gd name="connsiteX12" fmla="*/ 63971 w 159350"/>
                  <a:gd name="connsiteY12" fmla="*/ 213103 h 521989"/>
                  <a:gd name="connsiteX13" fmla="*/ 48096 w 159350"/>
                  <a:gd name="connsiteY13" fmla="*/ 225803 h 521989"/>
                  <a:gd name="connsiteX14" fmla="*/ 57621 w 159350"/>
                  <a:gd name="connsiteY14" fmla="*/ 162303 h 521989"/>
                  <a:gd name="connsiteX15" fmla="*/ 32221 w 159350"/>
                  <a:gd name="connsiteY15" fmla="*/ 378 h 521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59350" h="521989">
                    <a:moveTo>
                      <a:pt x="32221" y="378"/>
                    </a:moveTo>
                    <a:cubicBezTo>
                      <a:pt x="33279" y="8845"/>
                      <a:pt x="59738" y="169182"/>
                      <a:pt x="63971" y="213103"/>
                    </a:cubicBezTo>
                    <a:cubicBezTo>
                      <a:pt x="68204" y="257024"/>
                      <a:pt x="56563" y="249086"/>
                      <a:pt x="57621" y="263903"/>
                    </a:cubicBezTo>
                    <a:cubicBezTo>
                      <a:pt x="58679" y="278720"/>
                      <a:pt x="60796" y="273957"/>
                      <a:pt x="70321" y="302003"/>
                    </a:cubicBezTo>
                    <a:cubicBezTo>
                      <a:pt x="79846" y="330049"/>
                      <a:pt x="107892" y="412070"/>
                      <a:pt x="114771" y="432178"/>
                    </a:cubicBezTo>
                    <a:cubicBezTo>
                      <a:pt x="121650" y="452286"/>
                      <a:pt x="104188" y="407836"/>
                      <a:pt x="111596" y="422653"/>
                    </a:cubicBezTo>
                    <a:cubicBezTo>
                      <a:pt x="119004" y="437470"/>
                      <a:pt x="157104" y="514199"/>
                      <a:pt x="159221" y="521078"/>
                    </a:cubicBezTo>
                    <a:cubicBezTo>
                      <a:pt x="161338" y="527957"/>
                      <a:pt x="136996" y="494620"/>
                      <a:pt x="124296" y="463928"/>
                    </a:cubicBezTo>
                    <a:cubicBezTo>
                      <a:pt x="111596" y="433236"/>
                      <a:pt x="94134" y="366032"/>
                      <a:pt x="83021" y="336928"/>
                    </a:cubicBezTo>
                    <a:cubicBezTo>
                      <a:pt x="71909" y="307824"/>
                      <a:pt x="71379" y="301474"/>
                      <a:pt x="57621" y="289303"/>
                    </a:cubicBezTo>
                    <a:cubicBezTo>
                      <a:pt x="43863" y="277132"/>
                      <a:pt x="4704" y="264432"/>
                      <a:pt x="471" y="263903"/>
                    </a:cubicBezTo>
                    <a:cubicBezTo>
                      <a:pt x="-3762" y="263374"/>
                      <a:pt x="21638" y="294595"/>
                      <a:pt x="32221" y="286128"/>
                    </a:cubicBezTo>
                    <a:cubicBezTo>
                      <a:pt x="42804" y="277661"/>
                      <a:pt x="61325" y="223157"/>
                      <a:pt x="63971" y="213103"/>
                    </a:cubicBezTo>
                    <a:cubicBezTo>
                      <a:pt x="66617" y="203049"/>
                      <a:pt x="49154" y="234270"/>
                      <a:pt x="48096" y="225803"/>
                    </a:cubicBezTo>
                    <a:cubicBezTo>
                      <a:pt x="47038" y="217336"/>
                      <a:pt x="60267" y="196699"/>
                      <a:pt x="57621" y="162303"/>
                    </a:cubicBezTo>
                    <a:cubicBezTo>
                      <a:pt x="54975" y="127907"/>
                      <a:pt x="31163" y="-8089"/>
                      <a:pt x="32221" y="3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2" name="フリーフォーム 981">
                <a:extLst>
                  <a:ext uri="{FF2B5EF4-FFF2-40B4-BE49-F238E27FC236}">
                    <a16:creationId xmlns:a16="http://schemas.microsoft.com/office/drawing/2014/main" id="{BE6A9E19-659B-E5F8-721F-FCE5AB170500}"/>
                  </a:ext>
                </a:extLst>
              </p:cNvPr>
              <p:cNvSpPr/>
              <p:nvPr/>
            </p:nvSpPr>
            <p:spPr>
              <a:xfrm>
                <a:off x="7804150" y="7756525"/>
                <a:ext cx="168279" cy="305202"/>
              </a:xfrm>
              <a:custGeom>
                <a:avLst/>
                <a:gdLst>
                  <a:gd name="connsiteX0" fmla="*/ 0 w 168279"/>
                  <a:gd name="connsiteY0" fmla="*/ 0 h 305202"/>
                  <a:gd name="connsiteX1" fmla="*/ 60325 w 168279"/>
                  <a:gd name="connsiteY1" fmla="*/ 107950 h 305202"/>
                  <a:gd name="connsiteX2" fmla="*/ 60325 w 168279"/>
                  <a:gd name="connsiteY2" fmla="*/ 79375 h 305202"/>
                  <a:gd name="connsiteX3" fmla="*/ 104775 w 168279"/>
                  <a:gd name="connsiteY3" fmla="*/ 180975 h 305202"/>
                  <a:gd name="connsiteX4" fmla="*/ 168275 w 168279"/>
                  <a:gd name="connsiteY4" fmla="*/ 304800 h 305202"/>
                  <a:gd name="connsiteX5" fmla="*/ 107950 w 168279"/>
                  <a:gd name="connsiteY5" fmla="*/ 215900 h 305202"/>
                  <a:gd name="connsiteX6" fmla="*/ 63500 w 168279"/>
                  <a:gd name="connsiteY6" fmla="*/ 88900 h 305202"/>
                  <a:gd name="connsiteX7" fmla="*/ 111125 w 168279"/>
                  <a:gd name="connsiteY7" fmla="*/ 111125 h 305202"/>
                  <a:gd name="connsiteX8" fmla="*/ 69850 w 168279"/>
                  <a:gd name="connsiteY8" fmla="*/ 69850 h 305202"/>
                  <a:gd name="connsiteX9" fmla="*/ 0 w 168279"/>
                  <a:gd name="connsiteY9" fmla="*/ 0 h 30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8279" h="305202">
                    <a:moveTo>
                      <a:pt x="0" y="0"/>
                    </a:moveTo>
                    <a:cubicBezTo>
                      <a:pt x="25135" y="47360"/>
                      <a:pt x="50271" y="94721"/>
                      <a:pt x="60325" y="107950"/>
                    </a:cubicBezTo>
                    <a:cubicBezTo>
                      <a:pt x="70379" y="121179"/>
                      <a:pt x="52917" y="67204"/>
                      <a:pt x="60325" y="79375"/>
                    </a:cubicBezTo>
                    <a:cubicBezTo>
                      <a:pt x="67733" y="91546"/>
                      <a:pt x="86783" y="143404"/>
                      <a:pt x="104775" y="180975"/>
                    </a:cubicBezTo>
                    <a:cubicBezTo>
                      <a:pt x="122767" y="218546"/>
                      <a:pt x="167746" y="298979"/>
                      <a:pt x="168275" y="304800"/>
                    </a:cubicBezTo>
                    <a:cubicBezTo>
                      <a:pt x="168804" y="310621"/>
                      <a:pt x="125412" y="251883"/>
                      <a:pt x="107950" y="215900"/>
                    </a:cubicBezTo>
                    <a:cubicBezTo>
                      <a:pt x="90488" y="179917"/>
                      <a:pt x="62971" y="106362"/>
                      <a:pt x="63500" y="88900"/>
                    </a:cubicBezTo>
                    <a:cubicBezTo>
                      <a:pt x="64029" y="71438"/>
                      <a:pt x="110067" y="114300"/>
                      <a:pt x="111125" y="111125"/>
                    </a:cubicBezTo>
                    <a:cubicBezTo>
                      <a:pt x="112183" y="107950"/>
                      <a:pt x="69850" y="69850"/>
                      <a:pt x="69850" y="698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3" name="フリーフォーム 982">
                <a:extLst>
                  <a:ext uri="{FF2B5EF4-FFF2-40B4-BE49-F238E27FC236}">
                    <a16:creationId xmlns:a16="http://schemas.microsoft.com/office/drawing/2014/main" id="{AC0873FC-6803-9B47-C6E7-256840D52010}"/>
                  </a:ext>
                </a:extLst>
              </p:cNvPr>
              <p:cNvSpPr/>
              <p:nvPr/>
            </p:nvSpPr>
            <p:spPr>
              <a:xfrm>
                <a:off x="7512037" y="8039091"/>
                <a:ext cx="382549" cy="746517"/>
              </a:xfrm>
              <a:custGeom>
                <a:avLst/>
                <a:gdLst>
                  <a:gd name="connsiteX0" fmla="*/ 13 w 382549"/>
                  <a:gd name="connsiteY0" fmla="*/ 9 h 746517"/>
                  <a:gd name="connsiteX1" fmla="*/ 82563 w 382549"/>
                  <a:gd name="connsiteY1" fmla="*/ 107959 h 746517"/>
                  <a:gd name="connsiteX2" fmla="*/ 95263 w 382549"/>
                  <a:gd name="connsiteY2" fmla="*/ 139709 h 746517"/>
                  <a:gd name="connsiteX3" fmla="*/ 85738 w 382549"/>
                  <a:gd name="connsiteY3" fmla="*/ 225434 h 746517"/>
                  <a:gd name="connsiteX4" fmla="*/ 104788 w 382549"/>
                  <a:gd name="connsiteY4" fmla="*/ 200034 h 746517"/>
                  <a:gd name="connsiteX5" fmla="*/ 82563 w 382549"/>
                  <a:gd name="connsiteY5" fmla="*/ 336559 h 746517"/>
                  <a:gd name="connsiteX6" fmla="*/ 73038 w 382549"/>
                  <a:gd name="connsiteY6" fmla="*/ 381009 h 746517"/>
                  <a:gd name="connsiteX7" fmla="*/ 92088 w 382549"/>
                  <a:gd name="connsiteY7" fmla="*/ 434984 h 746517"/>
                  <a:gd name="connsiteX8" fmla="*/ 95263 w 382549"/>
                  <a:gd name="connsiteY8" fmla="*/ 428634 h 746517"/>
                  <a:gd name="connsiteX9" fmla="*/ 200038 w 382549"/>
                  <a:gd name="connsiteY9" fmla="*/ 612784 h 746517"/>
                  <a:gd name="connsiteX10" fmla="*/ 190513 w 382549"/>
                  <a:gd name="connsiteY10" fmla="*/ 603259 h 746517"/>
                  <a:gd name="connsiteX11" fmla="*/ 257188 w 382549"/>
                  <a:gd name="connsiteY11" fmla="*/ 619134 h 746517"/>
                  <a:gd name="connsiteX12" fmla="*/ 317513 w 382549"/>
                  <a:gd name="connsiteY12" fmla="*/ 682634 h 746517"/>
                  <a:gd name="connsiteX13" fmla="*/ 381013 w 382549"/>
                  <a:gd name="connsiteY13" fmla="*/ 746134 h 746517"/>
                  <a:gd name="connsiteX14" fmla="*/ 355613 w 382549"/>
                  <a:gd name="connsiteY14" fmla="*/ 704859 h 746517"/>
                  <a:gd name="connsiteX15" fmla="*/ 276238 w 382549"/>
                  <a:gd name="connsiteY15" fmla="*/ 619134 h 746517"/>
                  <a:gd name="connsiteX16" fmla="*/ 203213 w 382549"/>
                  <a:gd name="connsiteY16" fmla="*/ 600084 h 746517"/>
                  <a:gd name="connsiteX17" fmla="*/ 53988 w 382549"/>
                  <a:gd name="connsiteY17" fmla="*/ 349259 h 746517"/>
                  <a:gd name="connsiteX18" fmla="*/ 63513 w 382549"/>
                  <a:gd name="connsiteY18" fmla="*/ 358784 h 746517"/>
                  <a:gd name="connsiteX19" fmla="*/ 95263 w 382549"/>
                  <a:gd name="connsiteY19" fmla="*/ 184159 h 746517"/>
                  <a:gd name="connsiteX20" fmla="*/ 111138 w 382549"/>
                  <a:gd name="connsiteY20" fmla="*/ 139709 h 746517"/>
                  <a:gd name="connsiteX21" fmla="*/ 104788 w 382549"/>
                  <a:gd name="connsiteY21" fmla="*/ 101609 h 746517"/>
                  <a:gd name="connsiteX22" fmla="*/ 111138 w 382549"/>
                  <a:gd name="connsiteY22" fmla="*/ 127009 h 746517"/>
                  <a:gd name="connsiteX23" fmla="*/ 76213 w 382549"/>
                  <a:gd name="connsiteY23" fmla="*/ 101609 h 746517"/>
                  <a:gd name="connsiteX24" fmla="*/ 13 w 382549"/>
                  <a:gd name="connsiteY24" fmla="*/ 9 h 746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82549" h="746517">
                    <a:moveTo>
                      <a:pt x="13" y="9"/>
                    </a:moveTo>
                    <a:cubicBezTo>
                      <a:pt x="1071" y="1067"/>
                      <a:pt x="66688" y="84676"/>
                      <a:pt x="82563" y="107959"/>
                    </a:cubicBezTo>
                    <a:cubicBezTo>
                      <a:pt x="98438" y="131242"/>
                      <a:pt x="94734" y="120130"/>
                      <a:pt x="95263" y="139709"/>
                    </a:cubicBezTo>
                    <a:cubicBezTo>
                      <a:pt x="95792" y="159288"/>
                      <a:pt x="84151" y="215380"/>
                      <a:pt x="85738" y="225434"/>
                    </a:cubicBezTo>
                    <a:cubicBezTo>
                      <a:pt x="87325" y="235488"/>
                      <a:pt x="105317" y="181513"/>
                      <a:pt x="104788" y="200034"/>
                    </a:cubicBezTo>
                    <a:cubicBezTo>
                      <a:pt x="104259" y="218555"/>
                      <a:pt x="87855" y="306397"/>
                      <a:pt x="82563" y="336559"/>
                    </a:cubicBezTo>
                    <a:cubicBezTo>
                      <a:pt x="77271" y="366721"/>
                      <a:pt x="71451" y="364605"/>
                      <a:pt x="73038" y="381009"/>
                    </a:cubicBezTo>
                    <a:cubicBezTo>
                      <a:pt x="74625" y="397413"/>
                      <a:pt x="88384" y="427047"/>
                      <a:pt x="92088" y="434984"/>
                    </a:cubicBezTo>
                    <a:cubicBezTo>
                      <a:pt x="95792" y="442921"/>
                      <a:pt x="77271" y="399001"/>
                      <a:pt x="95263" y="428634"/>
                    </a:cubicBezTo>
                    <a:cubicBezTo>
                      <a:pt x="113255" y="458267"/>
                      <a:pt x="200038" y="612784"/>
                      <a:pt x="200038" y="612784"/>
                    </a:cubicBezTo>
                    <a:cubicBezTo>
                      <a:pt x="215913" y="641888"/>
                      <a:pt x="180988" y="602201"/>
                      <a:pt x="190513" y="603259"/>
                    </a:cubicBezTo>
                    <a:cubicBezTo>
                      <a:pt x="200038" y="604317"/>
                      <a:pt x="236021" y="605905"/>
                      <a:pt x="257188" y="619134"/>
                    </a:cubicBezTo>
                    <a:cubicBezTo>
                      <a:pt x="278355" y="632363"/>
                      <a:pt x="296876" y="661467"/>
                      <a:pt x="317513" y="682634"/>
                    </a:cubicBezTo>
                    <a:cubicBezTo>
                      <a:pt x="338151" y="703801"/>
                      <a:pt x="374663" y="742430"/>
                      <a:pt x="381013" y="746134"/>
                    </a:cubicBezTo>
                    <a:cubicBezTo>
                      <a:pt x="387363" y="749838"/>
                      <a:pt x="373075" y="726026"/>
                      <a:pt x="355613" y="704859"/>
                    </a:cubicBezTo>
                    <a:cubicBezTo>
                      <a:pt x="338151" y="683692"/>
                      <a:pt x="301638" y="636597"/>
                      <a:pt x="276238" y="619134"/>
                    </a:cubicBezTo>
                    <a:cubicBezTo>
                      <a:pt x="250838" y="601671"/>
                      <a:pt x="240255" y="645063"/>
                      <a:pt x="203213" y="600084"/>
                    </a:cubicBezTo>
                    <a:cubicBezTo>
                      <a:pt x="166171" y="555105"/>
                      <a:pt x="77271" y="389476"/>
                      <a:pt x="53988" y="349259"/>
                    </a:cubicBezTo>
                    <a:cubicBezTo>
                      <a:pt x="30705" y="309042"/>
                      <a:pt x="56634" y="386301"/>
                      <a:pt x="63513" y="358784"/>
                    </a:cubicBezTo>
                    <a:cubicBezTo>
                      <a:pt x="70392" y="331267"/>
                      <a:pt x="87326" y="220671"/>
                      <a:pt x="95263" y="184159"/>
                    </a:cubicBezTo>
                    <a:cubicBezTo>
                      <a:pt x="103200" y="147647"/>
                      <a:pt x="109551" y="153467"/>
                      <a:pt x="111138" y="139709"/>
                    </a:cubicBezTo>
                    <a:cubicBezTo>
                      <a:pt x="112725" y="125951"/>
                      <a:pt x="104788" y="103726"/>
                      <a:pt x="104788" y="101609"/>
                    </a:cubicBezTo>
                    <a:cubicBezTo>
                      <a:pt x="104788" y="99492"/>
                      <a:pt x="115900" y="127009"/>
                      <a:pt x="111138" y="127009"/>
                    </a:cubicBezTo>
                    <a:cubicBezTo>
                      <a:pt x="106376" y="127009"/>
                      <a:pt x="92617" y="120659"/>
                      <a:pt x="76213" y="101609"/>
                    </a:cubicBezTo>
                    <a:cubicBezTo>
                      <a:pt x="59809" y="82559"/>
                      <a:pt x="-1045" y="-1049"/>
                      <a:pt x="13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4" name="フリーフォーム 983">
                <a:extLst>
                  <a:ext uri="{FF2B5EF4-FFF2-40B4-BE49-F238E27FC236}">
                    <a16:creationId xmlns:a16="http://schemas.microsoft.com/office/drawing/2014/main" id="{D5A95E0E-A31E-CE6D-CDBD-A96A933FDF32}"/>
                  </a:ext>
                </a:extLst>
              </p:cNvPr>
              <p:cNvSpPr/>
              <p:nvPr/>
            </p:nvSpPr>
            <p:spPr>
              <a:xfrm>
                <a:off x="7555972" y="7819765"/>
                <a:ext cx="327753" cy="378380"/>
              </a:xfrm>
              <a:custGeom>
                <a:avLst/>
                <a:gdLst>
                  <a:gd name="connsiteX0" fmla="*/ 327553 w 327753"/>
                  <a:gd name="connsiteY0" fmla="*/ 260 h 378380"/>
                  <a:gd name="connsiteX1" fmla="*/ 286278 w 327753"/>
                  <a:gd name="connsiteY1" fmla="*/ 235210 h 378380"/>
                  <a:gd name="connsiteX2" fmla="*/ 305328 w 327753"/>
                  <a:gd name="connsiteY2" fmla="*/ 219335 h 378380"/>
                  <a:gd name="connsiteX3" fmla="*/ 292628 w 327753"/>
                  <a:gd name="connsiteY3" fmla="*/ 276485 h 378380"/>
                  <a:gd name="connsiteX4" fmla="*/ 210078 w 327753"/>
                  <a:gd name="connsiteY4" fmla="*/ 317760 h 378380"/>
                  <a:gd name="connsiteX5" fmla="*/ 283103 w 327753"/>
                  <a:gd name="connsiteY5" fmla="*/ 298710 h 378380"/>
                  <a:gd name="connsiteX6" fmla="*/ 200553 w 327753"/>
                  <a:gd name="connsiteY6" fmla="*/ 327285 h 378380"/>
                  <a:gd name="connsiteX7" fmla="*/ 111653 w 327753"/>
                  <a:gd name="connsiteY7" fmla="*/ 333635 h 378380"/>
                  <a:gd name="connsiteX8" fmla="*/ 528 w 327753"/>
                  <a:gd name="connsiteY8" fmla="*/ 327285 h 378380"/>
                  <a:gd name="connsiteX9" fmla="*/ 76728 w 327753"/>
                  <a:gd name="connsiteY9" fmla="*/ 339985 h 378380"/>
                  <a:gd name="connsiteX10" fmla="*/ 232303 w 327753"/>
                  <a:gd name="connsiteY10" fmla="*/ 343160 h 378380"/>
                  <a:gd name="connsiteX11" fmla="*/ 67203 w 327753"/>
                  <a:gd name="connsiteY11" fmla="*/ 378085 h 378380"/>
                  <a:gd name="connsiteX12" fmla="*/ 254528 w 327753"/>
                  <a:gd name="connsiteY12" fmla="*/ 320935 h 378380"/>
                  <a:gd name="connsiteX13" fmla="*/ 289453 w 327753"/>
                  <a:gd name="connsiteY13" fmla="*/ 276485 h 378380"/>
                  <a:gd name="connsiteX14" fmla="*/ 311678 w 327753"/>
                  <a:gd name="connsiteY14" fmla="*/ 162185 h 378380"/>
                  <a:gd name="connsiteX15" fmla="*/ 302153 w 327753"/>
                  <a:gd name="connsiteY15" fmla="*/ 187585 h 378380"/>
                  <a:gd name="connsiteX16" fmla="*/ 327553 w 327753"/>
                  <a:gd name="connsiteY16" fmla="*/ 260 h 378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327753" h="378380">
                    <a:moveTo>
                      <a:pt x="327553" y="260"/>
                    </a:moveTo>
                    <a:cubicBezTo>
                      <a:pt x="324907" y="8197"/>
                      <a:pt x="289982" y="198698"/>
                      <a:pt x="286278" y="235210"/>
                    </a:cubicBezTo>
                    <a:cubicBezTo>
                      <a:pt x="282574" y="271722"/>
                      <a:pt x="304270" y="212456"/>
                      <a:pt x="305328" y="219335"/>
                    </a:cubicBezTo>
                    <a:cubicBezTo>
                      <a:pt x="306386" y="226214"/>
                      <a:pt x="308503" y="260081"/>
                      <a:pt x="292628" y="276485"/>
                    </a:cubicBezTo>
                    <a:cubicBezTo>
                      <a:pt x="276753" y="292889"/>
                      <a:pt x="211665" y="314056"/>
                      <a:pt x="210078" y="317760"/>
                    </a:cubicBezTo>
                    <a:cubicBezTo>
                      <a:pt x="208491" y="321464"/>
                      <a:pt x="284690" y="297123"/>
                      <a:pt x="283103" y="298710"/>
                    </a:cubicBezTo>
                    <a:cubicBezTo>
                      <a:pt x="281516" y="300297"/>
                      <a:pt x="229128" y="321464"/>
                      <a:pt x="200553" y="327285"/>
                    </a:cubicBezTo>
                    <a:cubicBezTo>
                      <a:pt x="171978" y="333106"/>
                      <a:pt x="144990" y="333635"/>
                      <a:pt x="111653" y="333635"/>
                    </a:cubicBezTo>
                    <a:cubicBezTo>
                      <a:pt x="78316" y="333635"/>
                      <a:pt x="6349" y="326227"/>
                      <a:pt x="528" y="327285"/>
                    </a:cubicBezTo>
                    <a:cubicBezTo>
                      <a:pt x="-5293" y="328343"/>
                      <a:pt x="38099" y="337339"/>
                      <a:pt x="76728" y="339985"/>
                    </a:cubicBezTo>
                    <a:cubicBezTo>
                      <a:pt x="115357" y="342631"/>
                      <a:pt x="233890" y="336810"/>
                      <a:pt x="232303" y="343160"/>
                    </a:cubicBezTo>
                    <a:cubicBezTo>
                      <a:pt x="230715" y="349510"/>
                      <a:pt x="63499" y="381789"/>
                      <a:pt x="67203" y="378085"/>
                    </a:cubicBezTo>
                    <a:cubicBezTo>
                      <a:pt x="70907" y="374381"/>
                      <a:pt x="217486" y="337868"/>
                      <a:pt x="254528" y="320935"/>
                    </a:cubicBezTo>
                    <a:cubicBezTo>
                      <a:pt x="291570" y="304002"/>
                      <a:pt x="279928" y="302943"/>
                      <a:pt x="289453" y="276485"/>
                    </a:cubicBezTo>
                    <a:cubicBezTo>
                      <a:pt x="298978" y="250027"/>
                      <a:pt x="309561" y="177002"/>
                      <a:pt x="311678" y="162185"/>
                    </a:cubicBezTo>
                    <a:cubicBezTo>
                      <a:pt x="313795" y="147368"/>
                      <a:pt x="298449" y="206635"/>
                      <a:pt x="302153" y="187585"/>
                    </a:cubicBezTo>
                    <a:cubicBezTo>
                      <a:pt x="305857" y="168535"/>
                      <a:pt x="330199" y="-7677"/>
                      <a:pt x="327553" y="2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5" name="フリーフォーム 984">
                <a:extLst>
                  <a:ext uri="{FF2B5EF4-FFF2-40B4-BE49-F238E27FC236}">
                    <a16:creationId xmlns:a16="http://schemas.microsoft.com/office/drawing/2014/main" id="{0A92EADC-DC4D-E582-43F4-FE01A1E450F5}"/>
                  </a:ext>
                </a:extLst>
              </p:cNvPr>
              <p:cNvSpPr/>
              <p:nvPr/>
            </p:nvSpPr>
            <p:spPr>
              <a:xfrm>
                <a:off x="7945424" y="7997824"/>
                <a:ext cx="190387" cy="743073"/>
              </a:xfrm>
              <a:custGeom>
                <a:avLst/>
                <a:gdLst>
                  <a:gd name="connsiteX0" fmla="*/ 14301 w 190387"/>
                  <a:gd name="connsiteY0" fmla="*/ 1 h 743073"/>
                  <a:gd name="connsiteX1" fmla="*/ 30176 w 190387"/>
                  <a:gd name="connsiteY1" fmla="*/ 136526 h 743073"/>
                  <a:gd name="connsiteX2" fmla="*/ 14301 w 190387"/>
                  <a:gd name="connsiteY2" fmla="*/ 111126 h 743073"/>
                  <a:gd name="connsiteX3" fmla="*/ 58751 w 190387"/>
                  <a:gd name="connsiteY3" fmla="*/ 304801 h 743073"/>
                  <a:gd name="connsiteX4" fmla="*/ 74626 w 190387"/>
                  <a:gd name="connsiteY4" fmla="*/ 320676 h 743073"/>
                  <a:gd name="connsiteX5" fmla="*/ 122251 w 190387"/>
                  <a:gd name="connsiteY5" fmla="*/ 476251 h 743073"/>
                  <a:gd name="connsiteX6" fmla="*/ 188926 w 190387"/>
                  <a:gd name="connsiteY6" fmla="*/ 736601 h 743073"/>
                  <a:gd name="connsiteX7" fmla="*/ 169876 w 190387"/>
                  <a:gd name="connsiteY7" fmla="*/ 669926 h 743073"/>
                  <a:gd name="connsiteX8" fmla="*/ 109551 w 190387"/>
                  <a:gd name="connsiteY8" fmla="*/ 460376 h 743073"/>
                  <a:gd name="connsiteX9" fmla="*/ 33351 w 190387"/>
                  <a:gd name="connsiteY9" fmla="*/ 241301 h 743073"/>
                  <a:gd name="connsiteX10" fmla="*/ 109551 w 190387"/>
                  <a:gd name="connsiteY10" fmla="*/ 469901 h 743073"/>
                  <a:gd name="connsiteX11" fmla="*/ 46051 w 190387"/>
                  <a:gd name="connsiteY11" fmla="*/ 269876 h 743073"/>
                  <a:gd name="connsiteX12" fmla="*/ 1601 w 190387"/>
                  <a:gd name="connsiteY12" fmla="*/ 120651 h 743073"/>
                  <a:gd name="connsiteX13" fmla="*/ 11126 w 190387"/>
                  <a:gd name="connsiteY13" fmla="*/ 139701 h 743073"/>
                  <a:gd name="connsiteX14" fmla="*/ 14301 w 190387"/>
                  <a:gd name="connsiteY14" fmla="*/ 1 h 743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90387" h="743073">
                    <a:moveTo>
                      <a:pt x="14301" y="1"/>
                    </a:moveTo>
                    <a:cubicBezTo>
                      <a:pt x="17476" y="-528"/>
                      <a:pt x="30176" y="118005"/>
                      <a:pt x="30176" y="136526"/>
                    </a:cubicBezTo>
                    <a:cubicBezTo>
                      <a:pt x="30176" y="155047"/>
                      <a:pt x="9539" y="83080"/>
                      <a:pt x="14301" y="111126"/>
                    </a:cubicBezTo>
                    <a:cubicBezTo>
                      <a:pt x="19063" y="139172"/>
                      <a:pt x="48697" y="269876"/>
                      <a:pt x="58751" y="304801"/>
                    </a:cubicBezTo>
                    <a:cubicBezTo>
                      <a:pt x="68805" y="339726"/>
                      <a:pt x="64043" y="292101"/>
                      <a:pt x="74626" y="320676"/>
                    </a:cubicBezTo>
                    <a:cubicBezTo>
                      <a:pt x="85209" y="349251"/>
                      <a:pt x="103201" y="406930"/>
                      <a:pt x="122251" y="476251"/>
                    </a:cubicBezTo>
                    <a:cubicBezTo>
                      <a:pt x="141301" y="545572"/>
                      <a:pt x="180989" y="704322"/>
                      <a:pt x="188926" y="736601"/>
                    </a:cubicBezTo>
                    <a:cubicBezTo>
                      <a:pt x="196863" y="768880"/>
                      <a:pt x="169876" y="669926"/>
                      <a:pt x="169876" y="669926"/>
                    </a:cubicBezTo>
                    <a:cubicBezTo>
                      <a:pt x="156647" y="623888"/>
                      <a:pt x="132305" y="531813"/>
                      <a:pt x="109551" y="460376"/>
                    </a:cubicBezTo>
                    <a:cubicBezTo>
                      <a:pt x="86797" y="388939"/>
                      <a:pt x="33351" y="239714"/>
                      <a:pt x="33351" y="241301"/>
                    </a:cubicBezTo>
                    <a:cubicBezTo>
                      <a:pt x="33351" y="242888"/>
                      <a:pt x="107434" y="465139"/>
                      <a:pt x="109551" y="469901"/>
                    </a:cubicBezTo>
                    <a:cubicBezTo>
                      <a:pt x="111668" y="474663"/>
                      <a:pt x="64043" y="328084"/>
                      <a:pt x="46051" y="269876"/>
                    </a:cubicBezTo>
                    <a:cubicBezTo>
                      <a:pt x="28059" y="211668"/>
                      <a:pt x="7422" y="142347"/>
                      <a:pt x="1601" y="120651"/>
                    </a:cubicBezTo>
                    <a:cubicBezTo>
                      <a:pt x="-4220" y="98955"/>
                      <a:pt x="7422" y="155576"/>
                      <a:pt x="11126" y="139701"/>
                    </a:cubicBezTo>
                    <a:cubicBezTo>
                      <a:pt x="14830" y="123826"/>
                      <a:pt x="11126" y="530"/>
                      <a:pt x="1430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6" name="フリーフォーム 985">
                <a:extLst>
                  <a:ext uri="{FF2B5EF4-FFF2-40B4-BE49-F238E27FC236}">
                    <a16:creationId xmlns:a16="http://schemas.microsoft.com/office/drawing/2014/main" id="{B6C4E339-0482-6DB3-D6C8-BA2AD0722230}"/>
                  </a:ext>
                </a:extLst>
              </p:cNvPr>
              <p:cNvSpPr/>
              <p:nvPr/>
            </p:nvSpPr>
            <p:spPr>
              <a:xfrm>
                <a:off x="7828904" y="8092622"/>
                <a:ext cx="162373" cy="525939"/>
              </a:xfrm>
              <a:custGeom>
                <a:avLst/>
                <a:gdLst>
                  <a:gd name="connsiteX0" fmla="*/ 646 w 162373"/>
                  <a:gd name="connsiteY0" fmla="*/ 453 h 525939"/>
                  <a:gd name="connsiteX1" fmla="*/ 38746 w 162373"/>
                  <a:gd name="connsiteY1" fmla="*/ 203653 h 525939"/>
                  <a:gd name="connsiteX2" fmla="*/ 38746 w 162373"/>
                  <a:gd name="connsiteY2" fmla="*/ 159203 h 525939"/>
                  <a:gd name="connsiteX3" fmla="*/ 54621 w 162373"/>
                  <a:gd name="connsiteY3" fmla="*/ 257628 h 525939"/>
                  <a:gd name="connsiteX4" fmla="*/ 108596 w 162373"/>
                  <a:gd name="connsiteY4" fmla="*/ 365578 h 525939"/>
                  <a:gd name="connsiteX5" fmla="*/ 86371 w 162373"/>
                  <a:gd name="connsiteY5" fmla="*/ 311603 h 525939"/>
                  <a:gd name="connsiteX6" fmla="*/ 118121 w 162373"/>
                  <a:gd name="connsiteY6" fmla="*/ 422728 h 525939"/>
                  <a:gd name="connsiteX7" fmla="*/ 159396 w 162373"/>
                  <a:gd name="connsiteY7" fmla="*/ 521153 h 525939"/>
                  <a:gd name="connsiteX8" fmla="*/ 143521 w 162373"/>
                  <a:gd name="connsiteY8" fmla="*/ 479878 h 525939"/>
                  <a:gd name="connsiteX9" fmla="*/ 19696 w 162373"/>
                  <a:gd name="connsiteY9" fmla="*/ 219528 h 525939"/>
                  <a:gd name="connsiteX10" fmla="*/ 86371 w 162373"/>
                  <a:gd name="connsiteY10" fmla="*/ 378278 h 525939"/>
                  <a:gd name="connsiteX11" fmla="*/ 38746 w 162373"/>
                  <a:gd name="connsiteY11" fmla="*/ 229053 h 525939"/>
                  <a:gd name="connsiteX12" fmla="*/ 3821 w 162373"/>
                  <a:gd name="connsiteY12" fmla="*/ 117928 h 525939"/>
                  <a:gd name="connsiteX13" fmla="*/ 13346 w 162373"/>
                  <a:gd name="connsiteY13" fmla="*/ 146503 h 525939"/>
                  <a:gd name="connsiteX14" fmla="*/ 646 w 162373"/>
                  <a:gd name="connsiteY14" fmla="*/ 453 h 5259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62373" h="525939">
                    <a:moveTo>
                      <a:pt x="646" y="453"/>
                    </a:moveTo>
                    <a:cubicBezTo>
                      <a:pt x="4879" y="9978"/>
                      <a:pt x="32396" y="177195"/>
                      <a:pt x="38746" y="203653"/>
                    </a:cubicBezTo>
                    <a:cubicBezTo>
                      <a:pt x="45096" y="230111"/>
                      <a:pt x="36100" y="150207"/>
                      <a:pt x="38746" y="159203"/>
                    </a:cubicBezTo>
                    <a:cubicBezTo>
                      <a:pt x="41392" y="168199"/>
                      <a:pt x="42979" y="223232"/>
                      <a:pt x="54621" y="257628"/>
                    </a:cubicBezTo>
                    <a:cubicBezTo>
                      <a:pt x="66263" y="292024"/>
                      <a:pt x="103304" y="356582"/>
                      <a:pt x="108596" y="365578"/>
                    </a:cubicBezTo>
                    <a:cubicBezTo>
                      <a:pt x="113888" y="374574"/>
                      <a:pt x="84784" y="302078"/>
                      <a:pt x="86371" y="311603"/>
                    </a:cubicBezTo>
                    <a:cubicBezTo>
                      <a:pt x="87959" y="321128"/>
                      <a:pt x="105950" y="387803"/>
                      <a:pt x="118121" y="422728"/>
                    </a:cubicBezTo>
                    <a:cubicBezTo>
                      <a:pt x="130292" y="457653"/>
                      <a:pt x="155163" y="511628"/>
                      <a:pt x="159396" y="521153"/>
                    </a:cubicBezTo>
                    <a:cubicBezTo>
                      <a:pt x="163629" y="530678"/>
                      <a:pt x="166804" y="530149"/>
                      <a:pt x="143521" y="479878"/>
                    </a:cubicBezTo>
                    <a:cubicBezTo>
                      <a:pt x="120238" y="429607"/>
                      <a:pt x="29221" y="236461"/>
                      <a:pt x="19696" y="219528"/>
                    </a:cubicBezTo>
                    <a:cubicBezTo>
                      <a:pt x="10171" y="202595"/>
                      <a:pt x="83196" y="376691"/>
                      <a:pt x="86371" y="378278"/>
                    </a:cubicBezTo>
                    <a:cubicBezTo>
                      <a:pt x="89546" y="379865"/>
                      <a:pt x="52504" y="272445"/>
                      <a:pt x="38746" y="229053"/>
                    </a:cubicBezTo>
                    <a:cubicBezTo>
                      <a:pt x="24988" y="185661"/>
                      <a:pt x="8054" y="131686"/>
                      <a:pt x="3821" y="117928"/>
                    </a:cubicBezTo>
                    <a:cubicBezTo>
                      <a:pt x="-412" y="104170"/>
                      <a:pt x="12288" y="158674"/>
                      <a:pt x="13346" y="146503"/>
                    </a:cubicBezTo>
                    <a:cubicBezTo>
                      <a:pt x="14404" y="134332"/>
                      <a:pt x="-3587" y="-9072"/>
                      <a:pt x="646" y="4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7" name="フリーフォーム 986">
                <a:extLst>
                  <a:ext uri="{FF2B5EF4-FFF2-40B4-BE49-F238E27FC236}">
                    <a16:creationId xmlns:a16="http://schemas.microsoft.com/office/drawing/2014/main" id="{97EDBD78-0D3B-CDC9-1F07-234F3D974171}"/>
                  </a:ext>
                </a:extLst>
              </p:cNvPr>
              <p:cNvSpPr/>
              <p:nvPr/>
            </p:nvSpPr>
            <p:spPr>
              <a:xfrm>
                <a:off x="7876992" y="8029521"/>
                <a:ext cx="50993" cy="246967"/>
              </a:xfrm>
              <a:custGeom>
                <a:avLst/>
                <a:gdLst>
                  <a:gd name="connsiteX0" fmla="*/ 50983 w 50993"/>
                  <a:gd name="connsiteY0" fmla="*/ 54 h 246967"/>
                  <a:gd name="connsiteX1" fmla="*/ 25583 w 50993"/>
                  <a:gd name="connsiteY1" fmla="*/ 98479 h 246967"/>
                  <a:gd name="connsiteX2" fmla="*/ 12883 w 50993"/>
                  <a:gd name="connsiteY2" fmla="*/ 244529 h 246967"/>
                  <a:gd name="connsiteX3" fmla="*/ 12883 w 50993"/>
                  <a:gd name="connsiteY3" fmla="*/ 181029 h 246967"/>
                  <a:gd name="connsiteX4" fmla="*/ 183 w 50993"/>
                  <a:gd name="connsiteY4" fmla="*/ 66729 h 246967"/>
                  <a:gd name="connsiteX5" fmla="*/ 6533 w 50993"/>
                  <a:gd name="connsiteY5" fmla="*/ 146104 h 246967"/>
                  <a:gd name="connsiteX6" fmla="*/ 22408 w 50993"/>
                  <a:gd name="connsiteY6" fmla="*/ 79429 h 246967"/>
                  <a:gd name="connsiteX7" fmla="*/ 22408 w 50993"/>
                  <a:gd name="connsiteY7" fmla="*/ 111179 h 246967"/>
                  <a:gd name="connsiteX8" fmla="*/ 50983 w 50993"/>
                  <a:gd name="connsiteY8" fmla="*/ 54 h 24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993" h="246967">
                    <a:moveTo>
                      <a:pt x="50983" y="54"/>
                    </a:moveTo>
                    <a:cubicBezTo>
                      <a:pt x="51512" y="-2063"/>
                      <a:pt x="31933" y="57733"/>
                      <a:pt x="25583" y="98479"/>
                    </a:cubicBezTo>
                    <a:cubicBezTo>
                      <a:pt x="19233" y="139225"/>
                      <a:pt x="15000" y="230771"/>
                      <a:pt x="12883" y="244529"/>
                    </a:cubicBezTo>
                    <a:cubicBezTo>
                      <a:pt x="10766" y="258287"/>
                      <a:pt x="15000" y="210662"/>
                      <a:pt x="12883" y="181029"/>
                    </a:cubicBezTo>
                    <a:cubicBezTo>
                      <a:pt x="10766" y="151396"/>
                      <a:pt x="1241" y="72550"/>
                      <a:pt x="183" y="66729"/>
                    </a:cubicBezTo>
                    <a:cubicBezTo>
                      <a:pt x="-875" y="60908"/>
                      <a:pt x="2829" y="143987"/>
                      <a:pt x="6533" y="146104"/>
                    </a:cubicBezTo>
                    <a:cubicBezTo>
                      <a:pt x="10237" y="148221"/>
                      <a:pt x="19762" y="85250"/>
                      <a:pt x="22408" y="79429"/>
                    </a:cubicBezTo>
                    <a:cubicBezTo>
                      <a:pt x="25054" y="73608"/>
                      <a:pt x="20291" y="120175"/>
                      <a:pt x="22408" y="111179"/>
                    </a:cubicBezTo>
                    <a:cubicBezTo>
                      <a:pt x="24525" y="102183"/>
                      <a:pt x="50454" y="2171"/>
                      <a:pt x="50983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8" name="フリーフォーム 987">
                <a:extLst>
                  <a:ext uri="{FF2B5EF4-FFF2-40B4-BE49-F238E27FC236}">
                    <a16:creationId xmlns:a16="http://schemas.microsoft.com/office/drawing/2014/main" id="{A4B07AA9-B251-1045-6D9F-D4AE8298A586}"/>
                  </a:ext>
                </a:extLst>
              </p:cNvPr>
              <p:cNvSpPr/>
              <p:nvPr/>
            </p:nvSpPr>
            <p:spPr>
              <a:xfrm>
                <a:off x="7676956" y="8263724"/>
                <a:ext cx="168691" cy="73857"/>
              </a:xfrm>
              <a:custGeom>
                <a:avLst/>
                <a:gdLst>
                  <a:gd name="connsiteX0" fmla="*/ 194 w 168691"/>
                  <a:gd name="connsiteY0" fmla="*/ 801 h 73857"/>
                  <a:gd name="connsiteX1" fmla="*/ 127194 w 168691"/>
                  <a:gd name="connsiteY1" fmla="*/ 13501 h 73857"/>
                  <a:gd name="connsiteX2" fmla="*/ 168469 w 168691"/>
                  <a:gd name="connsiteY2" fmla="*/ 19851 h 73857"/>
                  <a:gd name="connsiteX3" fmla="*/ 139894 w 168691"/>
                  <a:gd name="connsiteY3" fmla="*/ 32551 h 73857"/>
                  <a:gd name="connsiteX4" fmla="*/ 63694 w 168691"/>
                  <a:gd name="connsiteY4" fmla="*/ 73826 h 73857"/>
                  <a:gd name="connsiteX5" fmla="*/ 158944 w 168691"/>
                  <a:gd name="connsiteY5" fmla="*/ 38901 h 73857"/>
                  <a:gd name="connsiteX6" fmla="*/ 194 w 168691"/>
                  <a:gd name="connsiteY6" fmla="*/ 801 h 7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8691" h="73857">
                    <a:moveTo>
                      <a:pt x="194" y="801"/>
                    </a:moveTo>
                    <a:cubicBezTo>
                      <a:pt x="-5098" y="-3432"/>
                      <a:pt x="99148" y="10326"/>
                      <a:pt x="127194" y="13501"/>
                    </a:cubicBezTo>
                    <a:cubicBezTo>
                      <a:pt x="155240" y="16676"/>
                      <a:pt x="166352" y="16676"/>
                      <a:pt x="168469" y="19851"/>
                    </a:cubicBezTo>
                    <a:cubicBezTo>
                      <a:pt x="170586" y="23026"/>
                      <a:pt x="157357" y="23555"/>
                      <a:pt x="139894" y="32551"/>
                    </a:cubicBezTo>
                    <a:cubicBezTo>
                      <a:pt x="122432" y="41547"/>
                      <a:pt x="60519" y="72768"/>
                      <a:pt x="63694" y="73826"/>
                    </a:cubicBezTo>
                    <a:cubicBezTo>
                      <a:pt x="66869" y="74884"/>
                      <a:pt x="166881" y="48955"/>
                      <a:pt x="158944" y="38901"/>
                    </a:cubicBezTo>
                    <a:cubicBezTo>
                      <a:pt x="151007" y="28847"/>
                      <a:pt x="5486" y="5034"/>
                      <a:pt x="194" y="8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9" name="フリーフォーム 988">
                <a:extLst>
                  <a:ext uri="{FF2B5EF4-FFF2-40B4-BE49-F238E27FC236}">
                    <a16:creationId xmlns:a16="http://schemas.microsoft.com/office/drawing/2014/main" id="{79474B98-29D3-1E80-D699-7FD5F8CEA7B1}"/>
                  </a:ext>
                </a:extLst>
              </p:cNvPr>
              <p:cNvSpPr/>
              <p:nvPr/>
            </p:nvSpPr>
            <p:spPr>
              <a:xfrm>
                <a:off x="7889724" y="8226398"/>
                <a:ext cx="74161" cy="76711"/>
              </a:xfrm>
              <a:custGeom>
                <a:avLst/>
                <a:gdLst>
                  <a:gd name="connsiteX0" fmla="*/ 151 w 74161"/>
                  <a:gd name="connsiteY0" fmla="*/ 34952 h 76711"/>
                  <a:gd name="connsiteX1" fmla="*/ 54126 w 74161"/>
                  <a:gd name="connsiteY1" fmla="*/ 34952 h 76711"/>
                  <a:gd name="connsiteX2" fmla="*/ 63651 w 74161"/>
                  <a:gd name="connsiteY2" fmla="*/ 27 h 76711"/>
                  <a:gd name="connsiteX3" fmla="*/ 73176 w 74161"/>
                  <a:gd name="connsiteY3" fmla="*/ 41302 h 76711"/>
                  <a:gd name="connsiteX4" fmla="*/ 38251 w 74161"/>
                  <a:gd name="connsiteY4" fmla="*/ 76227 h 76711"/>
                  <a:gd name="connsiteX5" fmla="*/ 151 w 74161"/>
                  <a:gd name="connsiteY5" fmla="*/ 34952 h 767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4161" h="76711">
                    <a:moveTo>
                      <a:pt x="151" y="34952"/>
                    </a:moveTo>
                    <a:cubicBezTo>
                      <a:pt x="2797" y="28073"/>
                      <a:pt x="43543" y="40773"/>
                      <a:pt x="54126" y="34952"/>
                    </a:cubicBezTo>
                    <a:cubicBezTo>
                      <a:pt x="64709" y="29131"/>
                      <a:pt x="60476" y="-1031"/>
                      <a:pt x="63651" y="27"/>
                    </a:cubicBezTo>
                    <a:cubicBezTo>
                      <a:pt x="66826" y="1085"/>
                      <a:pt x="77409" y="28602"/>
                      <a:pt x="73176" y="41302"/>
                    </a:cubicBezTo>
                    <a:cubicBezTo>
                      <a:pt x="68943" y="54002"/>
                      <a:pt x="38251" y="76227"/>
                      <a:pt x="38251" y="76227"/>
                    </a:cubicBezTo>
                    <a:cubicBezTo>
                      <a:pt x="30314" y="81519"/>
                      <a:pt x="-2495" y="41831"/>
                      <a:pt x="151" y="349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0" name="フリーフォーム 989">
                <a:extLst>
                  <a:ext uri="{FF2B5EF4-FFF2-40B4-BE49-F238E27FC236}">
                    <a16:creationId xmlns:a16="http://schemas.microsoft.com/office/drawing/2014/main" id="{F60FD5C6-BAB4-66A2-21B3-161CAB957DDC}"/>
                  </a:ext>
                </a:extLst>
              </p:cNvPr>
              <p:cNvSpPr/>
              <p:nvPr/>
            </p:nvSpPr>
            <p:spPr>
              <a:xfrm>
                <a:off x="7777155" y="8355913"/>
                <a:ext cx="74620" cy="166584"/>
              </a:xfrm>
              <a:custGeom>
                <a:avLst/>
                <a:gdLst>
                  <a:gd name="connsiteX0" fmla="*/ 74620 w 74620"/>
                  <a:gd name="connsiteY0" fmla="*/ 687 h 166584"/>
                  <a:gd name="connsiteX1" fmla="*/ 30170 w 74620"/>
                  <a:gd name="connsiteY1" fmla="*/ 111812 h 166584"/>
                  <a:gd name="connsiteX2" fmla="*/ 1595 w 74620"/>
                  <a:gd name="connsiteY2" fmla="*/ 165787 h 166584"/>
                  <a:gd name="connsiteX3" fmla="*/ 4770 w 74620"/>
                  <a:gd name="connsiteY3" fmla="*/ 73712 h 166584"/>
                  <a:gd name="connsiteX4" fmla="*/ 14295 w 74620"/>
                  <a:gd name="connsiteY4" fmla="*/ 111812 h 166584"/>
                  <a:gd name="connsiteX5" fmla="*/ 30170 w 74620"/>
                  <a:gd name="connsiteY5" fmla="*/ 67362 h 166584"/>
                  <a:gd name="connsiteX6" fmla="*/ 74620 w 74620"/>
                  <a:gd name="connsiteY6" fmla="*/ 687 h 166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620" h="166584">
                    <a:moveTo>
                      <a:pt x="74620" y="687"/>
                    </a:moveTo>
                    <a:cubicBezTo>
                      <a:pt x="74620" y="8095"/>
                      <a:pt x="42341" y="84295"/>
                      <a:pt x="30170" y="111812"/>
                    </a:cubicBezTo>
                    <a:cubicBezTo>
                      <a:pt x="17999" y="139329"/>
                      <a:pt x="5828" y="172137"/>
                      <a:pt x="1595" y="165787"/>
                    </a:cubicBezTo>
                    <a:cubicBezTo>
                      <a:pt x="-2638" y="159437"/>
                      <a:pt x="2653" y="82708"/>
                      <a:pt x="4770" y="73712"/>
                    </a:cubicBezTo>
                    <a:cubicBezTo>
                      <a:pt x="6887" y="64716"/>
                      <a:pt x="10062" y="112870"/>
                      <a:pt x="14295" y="111812"/>
                    </a:cubicBezTo>
                    <a:cubicBezTo>
                      <a:pt x="18528" y="110754"/>
                      <a:pt x="16941" y="86941"/>
                      <a:pt x="30170" y="67362"/>
                    </a:cubicBezTo>
                    <a:cubicBezTo>
                      <a:pt x="43399" y="47783"/>
                      <a:pt x="74620" y="-6721"/>
                      <a:pt x="74620" y="6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1" name="フリーフォーム 990">
                <a:extLst>
                  <a:ext uri="{FF2B5EF4-FFF2-40B4-BE49-F238E27FC236}">
                    <a16:creationId xmlns:a16="http://schemas.microsoft.com/office/drawing/2014/main" id="{3934AD13-7695-CE1D-9EB8-495D54AD4C76}"/>
                  </a:ext>
                </a:extLst>
              </p:cNvPr>
              <p:cNvSpPr/>
              <p:nvPr/>
            </p:nvSpPr>
            <p:spPr>
              <a:xfrm>
                <a:off x="7956471" y="8296271"/>
                <a:ext cx="28790" cy="209864"/>
              </a:xfrm>
              <a:custGeom>
                <a:avLst/>
                <a:gdLst>
                  <a:gd name="connsiteX0" fmla="*/ 28654 w 28790"/>
                  <a:gd name="connsiteY0" fmla="*/ 4 h 209864"/>
                  <a:gd name="connsiteX1" fmla="*/ 6429 w 28790"/>
                  <a:gd name="connsiteY1" fmla="*/ 76204 h 209864"/>
                  <a:gd name="connsiteX2" fmla="*/ 79 w 28790"/>
                  <a:gd name="connsiteY2" fmla="*/ 209554 h 209864"/>
                  <a:gd name="connsiteX3" fmla="*/ 9604 w 28790"/>
                  <a:gd name="connsiteY3" fmla="*/ 114304 h 209864"/>
                  <a:gd name="connsiteX4" fmla="*/ 9604 w 28790"/>
                  <a:gd name="connsiteY4" fmla="*/ 158754 h 209864"/>
                  <a:gd name="connsiteX5" fmla="*/ 15954 w 28790"/>
                  <a:gd name="connsiteY5" fmla="*/ 79379 h 209864"/>
                  <a:gd name="connsiteX6" fmla="*/ 28654 w 28790"/>
                  <a:gd name="connsiteY6" fmla="*/ 4 h 209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790" h="209864">
                    <a:moveTo>
                      <a:pt x="28654" y="4"/>
                    </a:moveTo>
                    <a:cubicBezTo>
                      <a:pt x="27067" y="-525"/>
                      <a:pt x="11191" y="41279"/>
                      <a:pt x="6429" y="76204"/>
                    </a:cubicBezTo>
                    <a:cubicBezTo>
                      <a:pt x="1666" y="111129"/>
                      <a:pt x="-450" y="203204"/>
                      <a:pt x="79" y="209554"/>
                    </a:cubicBezTo>
                    <a:cubicBezTo>
                      <a:pt x="608" y="215904"/>
                      <a:pt x="8017" y="122771"/>
                      <a:pt x="9604" y="114304"/>
                    </a:cubicBezTo>
                    <a:cubicBezTo>
                      <a:pt x="11191" y="105837"/>
                      <a:pt x="8546" y="164575"/>
                      <a:pt x="9604" y="158754"/>
                    </a:cubicBezTo>
                    <a:cubicBezTo>
                      <a:pt x="10662" y="152933"/>
                      <a:pt x="14367" y="100546"/>
                      <a:pt x="15954" y="79379"/>
                    </a:cubicBezTo>
                    <a:cubicBezTo>
                      <a:pt x="17541" y="58212"/>
                      <a:pt x="30241" y="533"/>
                      <a:pt x="28654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2" name="フリーフォーム 991">
                <a:extLst>
                  <a:ext uri="{FF2B5EF4-FFF2-40B4-BE49-F238E27FC236}">
                    <a16:creationId xmlns:a16="http://schemas.microsoft.com/office/drawing/2014/main" id="{F66E88B2-D5D3-ECAF-40A2-2FC04B092BC1}"/>
                  </a:ext>
                </a:extLst>
              </p:cNvPr>
              <p:cNvSpPr/>
              <p:nvPr/>
            </p:nvSpPr>
            <p:spPr>
              <a:xfrm>
                <a:off x="7737424" y="8527197"/>
                <a:ext cx="186098" cy="64393"/>
              </a:xfrm>
              <a:custGeom>
                <a:avLst/>
                <a:gdLst>
                  <a:gd name="connsiteX0" fmla="*/ 51 w 186098"/>
                  <a:gd name="connsiteY0" fmla="*/ 64353 h 64393"/>
                  <a:gd name="connsiteX1" fmla="*/ 63551 w 186098"/>
                  <a:gd name="connsiteY1" fmla="*/ 10378 h 64393"/>
                  <a:gd name="connsiteX2" fmla="*/ 12751 w 186098"/>
                  <a:gd name="connsiteY2" fmla="*/ 7203 h 64393"/>
                  <a:gd name="connsiteX3" fmla="*/ 177851 w 186098"/>
                  <a:gd name="connsiteY3" fmla="*/ 13553 h 64393"/>
                  <a:gd name="connsiteX4" fmla="*/ 161976 w 186098"/>
                  <a:gd name="connsiteY4" fmla="*/ 42128 h 64393"/>
                  <a:gd name="connsiteX5" fmla="*/ 168326 w 186098"/>
                  <a:gd name="connsiteY5" fmla="*/ 4028 h 64393"/>
                  <a:gd name="connsiteX6" fmla="*/ 111176 w 186098"/>
                  <a:gd name="connsiteY6" fmla="*/ 7203 h 64393"/>
                  <a:gd name="connsiteX7" fmla="*/ 76251 w 186098"/>
                  <a:gd name="connsiteY7" fmla="*/ 853 h 64393"/>
                  <a:gd name="connsiteX8" fmla="*/ 51 w 186098"/>
                  <a:gd name="connsiteY8" fmla="*/ 64353 h 643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6098" h="64393">
                    <a:moveTo>
                      <a:pt x="51" y="64353"/>
                    </a:moveTo>
                    <a:cubicBezTo>
                      <a:pt x="-2066" y="65941"/>
                      <a:pt x="61434" y="19903"/>
                      <a:pt x="63551" y="10378"/>
                    </a:cubicBezTo>
                    <a:cubicBezTo>
                      <a:pt x="65668" y="853"/>
                      <a:pt x="-6299" y="6674"/>
                      <a:pt x="12751" y="7203"/>
                    </a:cubicBezTo>
                    <a:cubicBezTo>
                      <a:pt x="31801" y="7732"/>
                      <a:pt x="152980" y="7732"/>
                      <a:pt x="177851" y="13553"/>
                    </a:cubicBezTo>
                    <a:cubicBezTo>
                      <a:pt x="202722" y="19374"/>
                      <a:pt x="163563" y="43715"/>
                      <a:pt x="161976" y="42128"/>
                    </a:cubicBezTo>
                    <a:cubicBezTo>
                      <a:pt x="160389" y="40541"/>
                      <a:pt x="176793" y="9849"/>
                      <a:pt x="168326" y="4028"/>
                    </a:cubicBezTo>
                    <a:cubicBezTo>
                      <a:pt x="159859" y="-1793"/>
                      <a:pt x="126522" y="7732"/>
                      <a:pt x="111176" y="7203"/>
                    </a:cubicBezTo>
                    <a:cubicBezTo>
                      <a:pt x="95830" y="6674"/>
                      <a:pt x="90538" y="-2851"/>
                      <a:pt x="76251" y="853"/>
                    </a:cubicBezTo>
                    <a:cubicBezTo>
                      <a:pt x="61964" y="4557"/>
                      <a:pt x="2168" y="62765"/>
                      <a:pt x="51" y="643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3" name="フリーフォーム 992">
                <a:extLst>
                  <a:ext uri="{FF2B5EF4-FFF2-40B4-BE49-F238E27FC236}">
                    <a16:creationId xmlns:a16="http://schemas.microsoft.com/office/drawing/2014/main" id="{4E28A28E-81B4-9EE7-BB86-7A1B14C1AB8C}"/>
                  </a:ext>
                </a:extLst>
              </p:cNvPr>
              <p:cNvSpPr/>
              <p:nvPr/>
            </p:nvSpPr>
            <p:spPr>
              <a:xfrm>
                <a:off x="7870799" y="8307883"/>
                <a:ext cx="204652" cy="494634"/>
              </a:xfrm>
              <a:custGeom>
                <a:avLst/>
                <a:gdLst>
                  <a:gd name="connsiteX0" fmla="*/ 114326 w 204652"/>
                  <a:gd name="connsiteY0" fmla="*/ 1092 h 494634"/>
                  <a:gd name="connsiteX1" fmla="*/ 146076 w 204652"/>
                  <a:gd name="connsiteY1" fmla="*/ 134442 h 494634"/>
                  <a:gd name="connsiteX2" fmla="*/ 168301 w 204652"/>
                  <a:gd name="connsiteY2" fmla="*/ 216992 h 494634"/>
                  <a:gd name="connsiteX3" fmla="*/ 196876 w 204652"/>
                  <a:gd name="connsiteY3" fmla="*/ 242392 h 494634"/>
                  <a:gd name="connsiteX4" fmla="*/ 196876 w 204652"/>
                  <a:gd name="connsiteY4" fmla="*/ 220167 h 494634"/>
                  <a:gd name="connsiteX5" fmla="*/ 107976 w 204652"/>
                  <a:gd name="connsiteY5" fmla="*/ 293192 h 494634"/>
                  <a:gd name="connsiteX6" fmla="*/ 171476 w 204652"/>
                  <a:gd name="connsiteY6" fmla="*/ 239217 h 494634"/>
                  <a:gd name="connsiteX7" fmla="*/ 76226 w 204652"/>
                  <a:gd name="connsiteY7" fmla="*/ 337642 h 494634"/>
                  <a:gd name="connsiteX8" fmla="*/ 3201 w 204652"/>
                  <a:gd name="connsiteY8" fmla="*/ 490042 h 494634"/>
                  <a:gd name="connsiteX9" fmla="*/ 22251 w 204652"/>
                  <a:gd name="connsiteY9" fmla="*/ 439242 h 494634"/>
                  <a:gd name="connsiteX10" fmla="*/ 104801 w 204652"/>
                  <a:gd name="connsiteY10" fmla="*/ 280492 h 494634"/>
                  <a:gd name="connsiteX11" fmla="*/ 92101 w 204652"/>
                  <a:gd name="connsiteY11" fmla="*/ 305892 h 494634"/>
                  <a:gd name="connsiteX12" fmla="*/ 155601 w 204652"/>
                  <a:gd name="connsiteY12" fmla="*/ 251917 h 494634"/>
                  <a:gd name="connsiteX13" fmla="*/ 158776 w 204652"/>
                  <a:gd name="connsiteY13" fmla="*/ 194767 h 494634"/>
                  <a:gd name="connsiteX14" fmla="*/ 181001 w 204652"/>
                  <a:gd name="connsiteY14" fmla="*/ 213817 h 494634"/>
                  <a:gd name="connsiteX15" fmla="*/ 114326 w 204652"/>
                  <a:gd name="connsiteY15" fmla="*/ 1092 h 494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04652" h="494634">
                    <a:moveTo>
                      <a:pt x="114326" y="1092"/>
                    </a:moveTo>
                    <a:cubicBezTo>
                      <a:pt x="108505" y="-12137"/>
                      <a:pt x="137080" y="98459"/>
                      <a:pt x="146076" y="134442"/>
                    </a:cubicBezTo>
                    <a:cubicBezTo>
                      <a:pt x="155072" y="170425"/>
                      <a:pt x="159834" y="199000"/>
                      <a:pt x="168301" y="216992"/>
                    </a:cubicBezTo>
                    <a:cubicBezTo>
                      <a:pt x="176768" y="234984"/>
                      <a:pt x="192114" y="241863"/>
                      <a:pt x="196876" y="242392"/>
                    </a:cubicBezTo>
                    <a:cubicBezTo>
                      <a:pt x="201639" y="242921"/>
                      <a:pt x="211693" y="211700"/>
                      <a:pt x="196876" y="220167"/>
                    </a:cubicBezTo>
                    <a:cubicBezTo>
                      <a:pt x="182059" y="228634"/>
                      <a:pt x="112209" y="290017"/>
                      <a:pt x="107976" y="293192"/>
                    </a:cubicBezTo>
                    <a:cubicBezTo>
                      <a:pt x="103743" y="296367"/>
                      <a:pt x="176768" y="231809"/>
                      <a:pt x="171476" y="239217"/>
                    </a:cubicBezTo>
                    <a:cubicBezTo>
                      <a:pt x="166184" y="246625"/>
                      <a:pt x="104272" y="295838"/>
                      <a:pt x="76226" y="337642"/>
                    </a:cubicBezTo>
                    <a:cubicBezTo>
                      <a:pt x="48180" y="379446"/>
                      <a:pt x="12197" y="473109"/>
                      <a:pt x="3201" y="490042"/>
                    </a:cubicBezTo>
                    <a:cubicBezTo>
                      <a:pt x="-5795" y="506975"/>
                      <a:pt x="5318" y="474167"/>
                      <a:pt x="22251" y="439242"/>
                    </a:cubicBezTo>
                    <a:cubicBezTo>
                      <a:pt x="39184" y="404317"/>
                      <a:pt x="93159" y="302717"/>
                      <a:pt x="104801" y="280492"/>
                    </a:cubicBezTo>
                    <a:cubicBezTo>
                      <a:pt x="116443" y="258267"/>
                      <a:pt x="83634" y="310655"/>
                      <a:pt x="92101" y="305892"/>
                    </a:cubicBezTo>
                    <a:cubicBezTo>
                      <a:pt x="100568" y="301129"/>
                      <a:pt x="144489" y="270438"/>
                      <a:pt x="155601" y="251917"/>
                    </a:cubicBezTo>
                    <a:cubicBezTo>
                      <a:pt x="166714" y="233396"/>
                      <a:pt x="154543" y="201117"/>
                      <a:pt x="158776" y="194767"/>
                    </a:cubicBezTo>
                    <a:cubicBezTo>
                      <a:pt x="163009" y="188417"/>
                      <a:pt x="187351" y="247684"/>
                      <a:pt x="181001" y="213817"/>
                    </a:cubicBezTo>
                    <a:cubicBezTo>
                      <a:pt x="174651" y="179950"/>
                      <a:pt x="120147" y="14321"/>
                      <a:pt x="114326" y="10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4" name="フリーフォーム 993">
                <a:extLst>
                  <a:ext uri="{FF2B5EF4-FFF2-40B4-BE49-F238E27FC236}">
                    <a16:creationId xmlns:a16="http://schemas.microsoft.com/office/drawing/2014/main" id="{0902BA7C-1982-8EAF-29F9-B16959CCC121}"/>
                  </a:ext>
                </a:extLst>
              </p:cNvPr>
              <p:cNvSpPr/>
              <p:nvPr/>
            </p:nvSpPr>
            <p:spPr>
              <a:xfrm>
                <a:off x="7683500" y="8639067"/>
                <a:ext cx="222510" cy="295394"/>
              </a:xfrm>
              <a:custGeom>
                <a:avLst/>
                <a:gdLst>
                  <a:gd name="connsiteX0" fmla="*/ 0 w 222510"/>
                  <a:gd name="connsiteY0" fmla="*/ 108 h 295394"/>
                  <a:gd name="connsiteX1" fmla="*/ 139700 w 222510"/>
                  <a:gd name="connsiteY1" fmla="*/ 136633 h 295394"/>
                  <a:gd name="connsiteX2" fmla="*/ 142875 w 222510"/>
                  <a:gd name="connsiteY2" fmla="*/ 120758 h 295394"/>
                  <a:gd name="connsiteX3" fmla="*/ 174625 w 222510"/>
                  <a:gd name="connsiteY3" fmla="*/ 187433 h 295394"/>
                  <a:gd name="connsiteX4" fmla="*/ 222250 w 222510"/>
                  <a:gd name="connsiteY4" fmla="*/ 295383 h 295394"/>
                  <a:gd name="connsiteX5" fmla="*/ 190500 w 222510"/>
                  <a:gd name="connsiteY5" fmla="*/ 193783 h 295394"/>
                  <a:gd name="connsiteX6" fmla="*/ 123825 w 222510"/>
                  <a:gd name="connsiteY6" fmla="*/ 123933 h 295394"/>
                  <a:gd name="connsiteX7" fmla="*/ 139700 w 222510"/>
                  <a:gd name="connsiteY7" fmla="*/ 162033 h 295394"/>
                  <a:gd name="connsiteX8" fmla="*/ 0 w 222510"/>
                  <a:gd name="connsiteY8" fmla="*/ 108 h 2953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2510" h="295394">
                    <a:moveTo>
                      <a:pt x="0" y="108"/>
                    </a:moveTo>
                    <a:cubicBezTo>
                      <a:pt x="0" y="-4125"/>
                      <a:pt x="115888" y="116525"/>
                      <a:pt x="139700" y="136633"/>
                    </a:cubicBezTo>
                    <a:cubicBezTo>
                      <a:pt x="163512" y="156741"/>
                      <a:pt x="137054" y="112291"/>
                      <a:pt x="142875" y="120758"/>
                    </a:cubicBezTo>
                    <a:cubicBezTo>
                      <a:pt x="148696" y="129225"/>
                      <a:pt x="161396" y="158329"/>
                      <a:pt x="174625" y="187433"/>
                    </a:cubicBezTo>
                    <a:cubicBezTo>
                      <a:pt x="187854" y="216537"/>
                      <a:pt x="219604" y="294325"/>
                      <a:pt x="222250" y="295383"/>
                    </a:cubicBezTo>
                    <a:cubicBezTo>
                      <a:pt x="224896" y="296441"/>
                      <a:pt x="206904" y="222358"/>
                      <a:pt x="190500" y="193783"/>
                    </a:cubicBezTo>
                    <a:cubicBezTo>
                      <a:pt x="174096" y="165208"/>
                      <a:pt x="132292" y="129225"/>
                      <a:pt x="123825" y="123933"/>
                    </a:cubicBezTo>
                    <a:cubicBezTo>
                      <a:pt x="115358" y="118641"/>
                      <a:pt x="157162" y="177908"/>
                      <a:pt x="139700" y="162033"/>
                    </a:cubicBezTo>
                    <a:cubicBezTo>
                      <a:pt x="122238" y="146158"/>
                      <a:pt x="0" y="4341"/>
                      <a:pt x="0" y="1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5" name="フリーフォーム 994">
                <a:extLst>
                  <a:ext uri="{FF2B5EF4-FFF2-40B4-BE49-F238E27FC236}">
                    <a16:creationId xmlns:a16="http://schemas.microsoft.com/office/drawing/2014/main" id="{2A54308F-5740-ED7E-406D-879651BDF63C}"/>
                  </a:ext>
                </a:extLst>
              </p:cNvPr>
              <p:cNvSpPr/>
              <p:nvPr/>
            </p:nvSpPr>
            <p:spPr>
              <a:xfrm>
                <a:off x="7985123" y="8582022"/>
                <a:ext cx="254266" cy="432218"/>
              </a:xfrm>
              <a:custGeom>
                <a:avLst/>
                <a:gdLst>
                  <a:gd name="connsiteX0" fmla="*/ 2 w 254266"/>
                  <a:gd name="connsiteY0" fmla="*/ 3 h 432218"/>
                  <a:gd name="connsiteX1" fmla="*/ 107952 w 254266"/>
                  <a:gd name="connsiteY1" fmla="*/ 69853 h 432218"/>
                  <a:gd name="connsiteX2" fmla="*/ 92077 w 254266"/>
                  <a:gd name="connsiteY2" fmla="*/ 66678 h 432218"/>
                  <a:gd name="connsiteX3" fmla="*/ 190502 w 254266"/>
                  <a:gd name="connsiteY3" fmla="*/ 161928 h 432218"/>
                  <a:gd name="connsiteX4" fmla="*/ 171452 w 254266"/>
                  <a:gd name="connsiteY4" fmla="*/ 152403 h 432218"/>
                  <a:gd name="connsiteX5" fmla="*/ 222252 w 254266"/>
                  <a:gd name="connsiteY5" fmla="*/ 238128 h 432218"/>
                  <a:gd name="connsiteX6" fmla="*/ 222252 w 254266"/>
                  <a:gd name="connsiteY6" fmla="*/ 203203 h 432218"/>
                  <a:gd name="connsiteX7" fmla="*/ 247652 w 254266"/>
                  <a:gd name="connsiteY7" fmla="*/ 342903 h 432218"/>
                  <a:gd name="connsiteX8" fmla="*/ 254002 w 254266"/>
                  <a:gd name="connsiteY8" fmla="*/ 431803 h 432218"/>
                  <a:gd name="connsiteX9" fmla="*/ 241302 w 254266"/>
                  <a:gd name="connsiteY9" fmla="*/ 307978 h 432218"/>
                  <a:gd name="connsiteX10" fmla="*/ 168277 w 254266"/>
                  <a:gd name="connsiteY10" fmla="*/ 142878 h 432218"/>
                  <a:gd name="connsiteX11" fmla="*/ 190502 w 254266"/>
                  <a:gd name="connsiteY11" fmla="*/ 180978 h 432218"/>
                  <a:gd name="connsiteX12" fmla="*/ 98427 w 254266"/>
                  <a:gd name="connsiteY12" fmla="*/ 47628 h 432218"/>
                  <a:gd name="connsiteX13" fmla="*/ 104777 w 254266"/>
                  <a:gd name="connsiteY13" fmla="*/ 66678 h 432218"/>
                  <a:gd name="connsiteX14" fmla="*/ 2 w 254266"/>
                  <a:gd name="connsiteY14" fmla="*/ 3 h 432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54266" h="432218">
                    <a:moveTo>
                      <a:pt x="2" y="3"/>
                    </a:moveTo>
                    <a:cubicBezTo>
                      <a:pt x="531" y="532"/>
                      <a:pt x="107952" y="69853"/>
                      <a:pt x="107952" y="69853"/>
                    </a:cubicBezTo>
                    <a:cubicBezTo>
                      <a:pt x="123298" y="80965"/>
                      <a:pt x="78319" y="51332"/>
                      <a:pt x="92077" y="66678"/>
                    </a:cubicBezTo>
                    <a:cubicBezTo>
                      <a:pt x="105835" y="82024"/>
                      <a:pt x="177273" y="147641"/>
                      <a:pt x="190502" y="161928"/>
                    </a:cubicBezTo>
                    <a:cubicBezTo>
                      <a:pt x="203731" y="176216"/>
                      <a:pt x="166160" y="139703"/>
                      <a:pt x="171452" y="152403"/>
                    </a:cubicBezTo>
                    <a:cubicBezTo>
                      <a:pt x="176744" y="165103"/>
                      <a:pt x="213785" y="229661"/>
                      <a:pt x="222252" y="238128"/>
                    </a:cubicBezTo>
                    <a:cubicBezTo>
                      <a:pt x="230719" y="246595"/>
                      <a:pt x="218019" y="185741"/>
                      <a:pt x="222252" y="203203"/>
                    </a:cubicBezTo>
                    <a:cubicBezTo>
                      <a:pt x="226485" y="220665"/>
                      <a:pt x="242360" y="304803"/>
                      <a:pt x="247652" y="342903"/>
                    </a:cubicBezTo>
                    <a:cubicBezTo>
                      <a:pt x="252944" y="381003"/>
                      <a:pt x="255060" y="437624"/>
                      <a:pt x="254002" y="431803"/>
                    </a:cubicBezTo>
                    <a:cubicBezTo>
                      <a:pt x="252944" y="425982"/>
                      <a:pt x="255589" y="356132"/>
                      <a:pt x="241302" y="307978"/>
                    </a:cubicBezTo>
                    <a:cubicBezTo>
                      <a:pt x="227015" y="259824"/>
                      <a:pt x="176744" y="164045"/>
                      <a:pt x="168277" y="142878"/>
                    </a:cubicBezTo>
                    <a:cubicBezTo>
                      <a:pt x="159810" y="121711"/>
                      <a:pt x="202144" y="196853"/>
                      <a:pt x="190502" y="180978"/>
                    </a:cubicBezTo>
                    <a:cubicBezTo>
                      <a:pt x="178860" y="165103"/>
                      <a:pt x="98427" y="47628"/>
                      <a:pt x="98427" y="47628"/>
                    </a:cubicBezTo>
                    <a:cubicBezTo>
                      <a:pt x="84140" y="28578"/>
                      <a:pt x="117477" y="71441"/>
                      <a:pt x="104777" y="66678"/>
                    </a:cubicBezTo>
                    <a:cubicBezTo>
                      <a:pt x="92077" y="61915"/>
                      <a:pt x="-527" y="-526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6" name="フリーフォーム 995">
                <a:extLst>
                  <a:ext uri="{FF2B5EF4-FFF2-40B4-BE49-F238E27FC236}">
                    <a16:creationId xmlns:a16="http://schemas.microsoft.com/office/drawing/2014/main" id="{9465A6C0-FEBC-BA03-B212-37BF64248816}"/>
                  </a:ext>
                </a:extLst>
              </p:cNvPr>
              <p:cNvSpPr/>
              <p:nvPr/>
            </p:nvSpPr>
            <p:spPr>
              <a:xfrm>
                <a:off x="7978762" y="8575675"/>
                <a:ext cx="270395" cy="410118"/>
              </a:xfrm>
              <a:custGeom>
                <a:avLst/>
                <a:gdLst>
                  <a:gd name="connsiteX0" fmla="*/ 13 w 270395"/>
                  <a:gd name="connsiteY0" fmla="*/ 0 h 410118"/>
                  <a:gd name="connsiteX1" fmla="*/ 136538 w 270395"/>
                  <a:gd name="connsiteY1" fmla="*/ 171450 h 410118"/>
                  <a:gd name="connsiteX2" fmla="*/ 146063 w 270395"/>
                  <a:gd name="connsiteY2" fmla="*/ 165100 h 410118"/>
                  <a:gd name="connsiteX3" fmla="*/ 165113 w 270395"/>
                  <a:gd name="connsiteY3" fmla="*/ 279400 h 410118"/>
                  <a:gd name="connsiteX4" fmla="*/ 269888 w 270395"/>
                  <a:gd name="connsiteY4" fmla="*/ 409575 h 410118"/>
                  <a:gd name="connsiteX5" fmla="*/ 203213 w 270395"/>
                  <a:gd name="connsiteY5" fmla="*/ 323850 h 410118"/>
                  <a:gd name="connsiteX6" fmla="*/ 161938 w 270395"/>
                  <a:gd name="connsiteY6" fmla="*/ 273050 h 410118"/>
                  <a:gd name="connsiteX7" fmla="*/ 174638 w 270395"/>
                  <a:gd name="connsiteY7" fmla="*/ 168275 h 410118"/>
                  <a:gd name="connsiteX8" fmla="*/ 171463 w 270395"/>
                  <a:gd name="connsiteY8" fmla="*/ 234950 h 410118"/>
                  <a:gd name="connsiteX9" fmla="*/ 139713 w 270395"/>
                  <a:gd name="connsiteY9" fmla="*/ 136525 h 410118"/>
                  <a:gd name="connsiteX10" fmla="*/ 146063 w 270395"/>
                  <a:gd name="connsiteY10" fmla="*/ 171450 h 410118"/>
                  <a:gd name="connsiteX11" fmla="*/ 13 w 270395"/>
                  <a:gd name="connsiteY11" fmla="*/ 0 h 410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0395" h="410118">
                    <a:moveTo>
                      <a:pt x="13" y="0"/>
                    </a:moveTo>
                    <a:cubicBezTo>
                      <a:pt x="-1574" y="0"/>
                      <a:pt x="136538" y="171450"/>
                      <a:pt x="136538" y="171450"/>
                    </a:cubicBezTo>
                    <a:cubicBezTo>
                      <a:pt x="160880" y="198967"/>
                      <a:pt x="141301" y="147108"/>
                      <a:pt x="146063" y="165100"/>
                    </a:cubicBezTo>
                    <a:cubicBezTo>
                      <a:pt x="150826" y="183092"/>
                      <a:pt x="144476" y="238654"/>
                      <a:pt x="165113" y="279400"/>
                    </a:cubicBezTo>
                    <a:cubicBezTo>
                      <a:pt x="185750" y="320146"/>
                      <a:pt x="263538" y="402167"/>
                      <a:pt x="269888" y="409575"/>
                    </a:cubicBezTo>
                    <a:cubicBezTo>
                      <a:pt x="276238" y="416983"/>
                      <a:pt x="221205" y="346604"/>
                      <a:pt x="203213" y="323850"/>
                    </a:cubicBezTo>
                    <a:cubicBezTo>
                      <a:pt x="185221" y="301096"/>
                      <a:pt x="166700" y="298979"/>
                      <a:pt x="161938" y="273050"/>
                    </a:cubicBezTo>
                    <a:cubicBezTo>
                      <a:pt x="157176" y="247121"/>
                      <a:pt x="173051" y="174625"/>
                      <a:pt x="174638" y="168275"/>
                    </a:cubicBezTo>
                    <a:cubicBezTo>
                      <a:pt x="176226" y="161925"/>
                      <a:pt x="177284" y="240242"/>
                      <a:pt x="171463" y="234950"/>
                    </a:cubicBezTo>
                    <a:cubicBezTo>
                      <a:pt x="165642" y="229658"/>
                      <a:pt x="143946" y="147108"/>
                      <a:pt x="139713" y="136525"/>
                    </a:cubicBezTo>
                    <a:cubicBezTo>
                      <a:pt x="135480" y="125942"/>
                      <a:pt x="164055" y="189442"/>
                      <a:pt x="146063" y="171450"/>
                    </a:cubicBezTo>
                    <a:cubicBezTo>
                      <a:pt x="128071" y="153458"/>
                      <a:pt x="1600" y="0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7" name="フリーフォーム 996">
                <a:extLst>
                  <a:ext uri="{FF2B5EF4-FFF2-40B4-BE49-F238E27FC236}">
                    <a16:creationId xmlns:a16="http://schemas.microsoft.com/office/drawing/2014/main" id="{14BDD802-5136-57FE-DA0F-230CFD58C41D}"/>
                  </a:ext>
                </a:extLst>
              </p:cNvPr>
              <p:cNvSpPr/>
              <p:nvPr/>
            </p:nvSpPr>
            <p:spPr>
              <a:xfrm>
                <a:off x="7961152" y="8606429"/>
                <a:ext cx="141568" cy="208361"/>
              </a:xfrm>
              <a:custGeom>
                <a:avLst/>
                <a:gdLst>
                  <a:gd name="connsiteX0" fmla="*/ 1748 w 141568"/>
                  <a:gd name="connsiteY0" fmla="*/ 996 h 208361"/>
                  <a:gd name="connsiteX1" fmla="*/ 39848 w 141568"/>
                  <a:gd name="connsiteY1" fmla="*/ 74021 h 208361"/>
                  <a:gd name="connsiteX2" fmla="*/ 96998 w 141568"/>
                  <a:gd name="connsiteY2" fmla="*/ 127996 h 208361"/>
                  <a:gd name="connsiteX3" fmla="*/ 141448 w 141568"/>
                  <a:gd name="connsiteY3" fmla="*/ 207371 h 208361"/>
                  <a:gd name="connsiteX4" fmla="*/ 106523 w 141568"/>
                  <a:gd name="connsiteY4" fmla="*/ 166096 h 208361"/>
                  <a:gd name="connsiteX5" fmla="*/ 8098 w 141568"/>
                  <a:gd name="connsiteY5" fmla="*/ 74021 h 208361"/>
                  <a:gd name="connsiteX6" fmla="*/ 122398 w 141568"/>
                  <a:gd name="connsiteY6" fmla="*/ 162921 h 208361"/>
                  <a:gd name="connsiteX7" fmla="*/ 96998 w 141568"/>
                  <a:gd name="connsiteY7" fmla="*/ 131171 h 208361"/>
                  <a:gd name="connsiteX8" fmla="*/ 1748 w 141568"/>
                  <a:gd name="connsiteY8" fmla="*/ 996 h 208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1568" h="208361">
                    <a:moveTo>
                      <a:pt x="1748" y="996"/>
                    </a:moveTo>
                    <a:cubicBezTo>
                      <a:pt x="-7777" y="-8529"/>
                      <a:pt x="23973" y="52854"/>
                      <a:pt x="39848" y="74021"/>
                    </a:cubicBezTo>
                    <a:cubicBezTo>
                      <a:pt x="55723" y="95188"/>
                      <a:pt x="80065" y="105771"/>
                      <a:pt x="96998" y="127996"/>
                    </a:cubicBezTo>
                    <a:cubicBezTo>
                      <a:pt x="113931" y="150221"/>
                      <a:pt x="139861" y="201021"/>
                      <a:pt x="141448" y="207371"/>
                    </a:cubicBezTo>
                    <a:cubicBezTo>
                      <a:pt x="143036" y="213721"/>
                      <a:pt x="128748" y="188321"/>
                      <a:pt x="106523" y="166096"/>
                    </a:cubicBezTo>
                    <a:cubicBezTo>
                      <a:pt x="84298" y="143871"/>
                      <a:pt x="5452" y="74550"/>
                      <a:pt x="8098" y="74021"/>
                    </a:cubicBezTo>
                    <a:cubicBezTo>
                      <a:pt x="10744" y="73492"/>
                      <a:pt x="107581" y="153396"/>
                      <a:pt x="122398" y="162921"/>
                    </a:cubicBezTo>
                    <a:cubicBezTo>
                      <a:pt x="137215" y="172446"/>
                      <a:pt x="113402" y="150750"/>
                      <a:pt x="96998" y="131171"/>
                    </a:cubicBezTo>
                    <a:cubicBezTo>
                      <a:pt x="80594" y="111592"/>
                      <a:pt x="11273" y="10521"/>
                      <a:pt x="1748" y="9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8" name="フリーフォーム 997">
                <a:extLst>
                  <a:ext uri="{FF2B5EF4-FFF2-40B4-BE49-F238E27FC236}">
                    <a16:creationId xmlns:a16="http://schemas.microsoft.com/office/drawing/2014/main" id="{393E8129-CD9D-135D-25DC-720C45E42A2A}"/>
                  </a:ext>
                </a:extLst>
              </p:cNvPr>
              <p:cNvSpPr/>
              <p:nvPr/>
            </p:nvSpPr>
            <p:spPr>
              <a:xfrm>
                <a:off x="7927210" y="8721721"/>
                <a:ext cx="198945" cy="157583"/>
              </a:xfrm>
              <a:custGeom>
                <a:avLst/>
                <a:gdLst>
                  <a:gd name="connsiteX0" fmla="*/ 765 w 198945"/>
                  <a:gd name="connsiteY0" fmla="*/ 4 h 157583"/>
                  <a:gd name="connsiteX1" fmla="*/ 45215 w 198945"/>
                  <a:gd name="connsiteY1" fmla="*/ 69854 h 157583"/>
                  <a:gd name="connsiteX2" fmla="*/ 130940 w 198945"/>
                  <a:gd name="connsiteY2" fmla="*/ 133354 h 157583"/>
                  <a:gd name="connsiteX3" fmla="*/ 127765 w 198945"/>
                  <a:gd name="connsiteY3" fmla="*/ 149229 h 157583"/>
                  <a:gd name="connsiteX4" fmla="*/ 197615 w 198945"/>
                  <a:gd name="connsiteY4" fmla="*/ 57154 h 157583"/>
                  <a:gd name="connsiteX5" fmla="*/ 175390 w 198945"/>
                  <a:gd name="connsiteY5" fmla="*/ 139704 h 157583"/>
                  <a:gd name="connsiteX6" fmla="*/ 146815 w 198945"/>
                  <a:gd name="connsiteY6" fmla="*/ 152404 h 157583"/>
                  <a:gd name="connsiteX7" fmla="*/ 51565 w 198945"/>
                  <a:gd name="connsiteY7" fmla="*/ 73029 h 157583"/>
                  <a:gd name="connsiteX8" fmla="*/ 118240 w 198945"/>
                  <a:gd name="connsiteY8" fmla="*/ 130179 h 157583"/>
                  <a:gd name="connsiteX9" fmla="*/ 80140 w 198945"/>
                  <a:gd name="connsiteY9" fmla="*/ 73029 h 157583"/>
                  <a:gd name="connsiteX10" fmla="*/ 765 w 198945"/>
                  <a:gd name="connsiteY10" fmla="*/ 4 h 157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8945" h="157583">
                    <a:moveTo>
                      <a:pt x="765" y="4"/>
                    </a:moveTo>
                    <a:cubicBezTo>
                      <a:pt x="-5056" y="-525"/>
                      <a:pt x="23519" y="47629"/>
                      <a:pt x="45215" y="69854"/>
                    </a:cubicBezTo>
                    <a:cubicBezTo>
                      <a:pt x="66911" y="92079"/>
                      <a:pt x="130940" y="133354"/>
                      <a:pt x="130940" y="133354"/>
                    </a:cubicBezTo>
                    <a:cubicBezTo>
                      <a:pt x="144698" y="146583"/>
                      <a:pt x="116653" y="161929"/>
                      <a:pt x="127765" y="149229"/>
                    </a:cubicBezTo>
                    <a:cubicBezTo>
                      <a:pt x="138877" y="136529"/>
                      <a:pt x="189677" y="58742"/>
                      <a:pt x="197615" y="57154"/>
                    </a:cubicBezTo>
                    <a:cubicBezTo>
                      <a:pt x="205553" y="55566"/>
                      <a:pt x="175390" y="139704"/>
                      <a:pt x="175390" y="139704"/>
                    </a:cubicBezTo>
                    <a:cubicBezTo>
                      <a:pt x="166923" y="155579"/>
                      <a:pt x="167452" y="163516"/>
                      <a:pt x="146815" y="152404"/>
                    </a:cubicBezTo>
                    <a:cubicBezTo>
                      <a:pt x="126178" y="141292"/>
                      <a:pt x="56327" y="76733"/>
                      <a:pt x="51565" y="73029"/>
                    </a:cubicBezTo>
                    <a:cubicBezTo>
                      <a:pt x="46803" y="69325"/>
                      <a:pt x="113478" y="130179"/>
                      <a:pt x="118240" y="130179"/>
                    </a:cubicBezTo>
                    <a:cubicBezTo>
                      <a:pt x="123002" y="130179"/>
                      <a:pt x="98661" y="90492"/>
                      <a:pt x="80140" y="73029"/>
                    </a:cubicBezTo>
                    <a:cubicBezTo>
                      <a:pt x="61619" y="55567"/>
                      <a:pt x="6586" y="533"/>
                      <a:pt x="76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9" name="フリーフォーム 998">
                <a:extLst>
                  <a:ext uri="{FF2B5EF4-FFF2-40B4-BE49-F238E27FC236}">
                    <a16:creationId xmlns:a16="http://schemas.microsoft.com/office/drawing/2014/main" id="{A47EF94D-1573-EA39-9361-B7EDCDDFB5CE}"/>
                  </a:ext>
                </a:extLst>
              </p:cNvPr>
              <p:cNvSpPr/>
              <p:nvPr/>
            </p:nvSpPr>
            <p:spPr>
              <a:xfrm>
                <a:off x="8146002" y="8769093"/>
                <a:ext cx="527698" cy="342212"/>
              </a:xfrm>
              <a:custGeom>
                <a:avLst/>
                <a:gdLst>
                  <a:gd name="connsiteX0" fmla="*/ 1048 w 527698"/>
                  <a:gd name="connsiteY0" fmla="*/ 257 h 342212"/>
                  <a:gd name="connsiteX1" fmla="*/ 166148 w 527698"/>
                  <a:gd name="connsiteY1" fmla="*/ 89157 h 342212"/>
                  <a:gd name="connsiteX2" fmla="*/ 140748 w 527698"/>
                  <a:gd name="connsiteY2" fmla="*/ 63757 h 342212"/>
                  <a:gd name="connsiteX3" fmla="*/ 404273 w 527698"/>
                  <a:gd name="connsiteY3" fmla="*/ 270132 h 342212"/>
                  <a:gd name="connsiteX4" fmla="*/ 353473 w 527698"/>
                  <a:gd name="connsiteY4" fmla="*/ 222507 h 342212"/>
                  <a:gd name="connsiteX5" fmla="*/ 524923 w 527698"/>
                  <a:gd name="connsiteY5" fmla="*/ 339982 h 342212"/>
                  <a:gd name="connsiteX6" fmla="*/ 445548 w 527698"/>
                  <a:gd name="connsiteY6" fmla="*/ 286007 h 342212"/>
                  <a:gd name="connsiteX7" fmla="*/ 264573 w 527698"/>
                  <a:gd name="connsiteY7" fmla="*/ 124082 h 342212"/>
                  <a:gd name="connsiteX8" fmla="*/ 1048 w 527698"/>
                  <a:gd name="connsiteY8" fmla="*/ 257 h 342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7698" h="342212">
                    <a:moveTo>
                      <a:pt x="1048" y="257"/>
                    </a:moveTo>
                    <a:cubicBezTo>
                      <a:pt x="-15356" y="-5564"/>
                      <a:pt x="166148" y="89157"/>
                      <a:pt x="166148" y="89157"/>
                    </a:cubicBezTo>
                    <a:cubicBezTo>
                      <a:pt x="189431" y="99740"/>
                      <a:pt x="101061" y="33595"/>
                      <a:pt x="140748" y="63757"/>
                    </a:cubicBezTo>
                    <a:cubicBezTo>
                      <a:pt x="180436" y="93920"/>
                      <a:pt x="368819" y="243674"/>
                      <a:pt x="404273" y="270132"/>
                    </a:cubicBezTo>
                    <a:cubicBezTo>
                      <a:pt x="439727" y="296590"/>
                      <a:pt x="333365" y="210865"/>
                      <a:pt x="353473" y="222507"/>
                    </a:cubicBezTo>
                    <a:cubicBezTo>
                      <a:pt x="373581" y="234149"/>
                      <a:pt x="524923" y="339982"/>
                      <a:pt x="524923" y="339982"/>
                    </a:cubicBezTo>
                    <a:cubicBezTo>
                      <a:pt x="540269" y="350565"/>
                      <a:pt x="488940" y="321990"/>
                      <a:pt x="445548" y="286007"/>
                    </a:cubicBezTo>
                    <a:cubicBezTo>
                      <a:pt x="402156" y="250024"/>
                      <a:pt x="333365" y="170119"/>
                      <a:pt x="264573" y="124082"/>
                    </a:cubicBezTo>
                    <a:cubicBezTo>
                      <a:pt x="195781" y="78045"/>
                      <a:pt x="17452" y="6078"/>
                      <a:pt x="1048" y="2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0" name="フリーフォーム 999">
                <a:extLst>
                  <a:ext uri="{FF2B5EF4-FFF2-40B4-BE49-F238E27FC236}">
                    <a16:creationId xmlns:a16="http://schemas.microsoft.com/office/drawing/2014/main" id="{FE1546A8-CA5D-DBA9-9DF6-887944B2E337}"/>
                  </a:ext>
                </a:extLst>
              </p:cNvPr>
              <p:cNvSpPr/>
              <p:nvPr/>
            </p:nvSpPr>
            <p:spPr>
              <a:xfrm>
                <a:off x="8213724" y="8797901"/>
                <a:ext cx="264351" cy="336746"/>
              </a:xfrm>
              <a:custGeom>
                <a:avLst/>
                <a:gdLst>
                  <a:gd name="connsiteX0" fmla="*/ 1 w 264351"/>
                  <a:gd name="connsiteY0" fmla="*/ 24 h 336746"/>
                  <a:gd name="connsiteX1" fmla="*/ 152401 w 264351"/>
                  <a:gd name="connsiteY1" fmla="*/ 155599 h 336746"/>
                  <a:gd name="connsiteX2" fmla="*/ 155576 w 264351"/>
                  <a:gd name="connsiteY2" fmla="*/ 139724 h 336746"/>
                  <a:gd name="connsiteX3" fmla="*/ 219076 w 264351"/>
                  <a:gd name="connsiteY3" fmla="*/ 206399 h 336746"/>
                  <a:gd name="connsiteX4" fmla="*/ 263526 w 264351"/>
                  <a:gd name="connsiteY4" fmla="*/ 336574 h 336746"/>
                  <a:gd name="connsiteX5" fmla="*/ 241301 w 264351"/>
                  <a:gd name="connsiteY5" fmla="*/ 231799 h 336746"/>
                  <a:gd name="connsiteX6" fmla="*/ 161926 w 264351"/>
                  <a:gd name="connsiteY6" fmla="*/ 130199 h 336746"/>
                  <a:gd name="connsiteX7" fmla="*/ 95251 w 264351"/>
                  <a:gd name="connsiteY7" fmla="*/ 76224 h 336746"/>
                  <a:gd name="connsiteX8" fmla="*/ 149226 w 264351"/>
                  <a:gd name="connsiteY8" fmla="*/ 142899 h 336746"/>
                  <a:gd name="connsiteX9" fmla="*/ 1 w 264351"/>
                  <a:gd name="connsiteY9" fmla="*/ 24 h 336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4351" h="336746">
                    <a:moveTo>
                      <a:pt x="1" y="24"/>
                    </a:moveTo>
                    <a:cubicBezTo>
                      <a:pt x="530" y="2141"/>
                      <a:pt x="126472" y="132316"/>
                      <a:pt x="152401" y="155599"/>
                    </a:cubicBezTo>
                    <a:cubicBezTo>
                      <a:pt x="178330" y="178882"/>
                      <a:pt x="144464" y="131257"/>
                      <a:pt x="155576" y="139724"/>
                    </a:cubicBezTo>
                    <a:cubicBezTo>
                      <a:pt x="166688" y="148191"/>
                      <a:pt x="201084" y="173591"/>
                      <a:pt x="219076" y="206399"/>
                    </a:cubicBezTo>
                    <a:cubicBezTo>
                      <a:pt x="237068" y="239207"/>
                      <a:pt x="259822" y="332341"/>
                      <a:pt x="263526" y="336574"/>
                    </a:cubicBezTo>
                    <a:cubicBezTo>
                      <a:pt x="267230" y="340807"/>
                      <a:pt x="258234" y="266195"/>
                      <a:pt x="241301" y="231799"/>
                    </a:cubicBezTo>
                    <a:cubicBezTo>
                      <a:pt x="224368" y="197403"/>
                      <a:pt x="186268" y="156128"/>
                      <a:pt x="161926" y="130199"/>
                    </a:cubicBezTo>
                    <a:cubicBezTo>
                      <a:pt x="137584" y="104270"/>
                      <a:pt x="97368" y="74107"/>
                      <a:pt x="95251" y="76224"/>
                    </a:cubicBezTo>
                    <a:cubicBezTo>
                      <a:pt x="93134" y="78341"/>
                      <a:pt x="162984" y="154541"/>
                      <a:pt x="149226" y="142899"/>
                    </a:cubicBezTo>
                    <a:cubicBezTo>
                      <a:pt x="135468" y="131257"/>
                      <a:pt x="-528" y="-2093"/>
                      <a:pt x="1" y="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2" name="フリーフォーム 1001">
                <a:extLst>
                  <a:ext uri="{FF2B5EF4-FFF2-40B4-BE49-F238E27FC236}">
                    <a16:creationId xmlns:a16="http://schemas.microsoft.com/office/drawing/2014/main" id="{E1D02DB2-2174-BEC7-7E51-B701B71033AA}"/>
                  </a:ext>
                </a:extLst>
              </p:cNvPr>
              <p:cNvSpPr/>
              <p:nvPr/>
            </p:nvSpPr>
            <p:spPr>
              <a:xfrm>
                <a:off x="8134158" y="8807898"/>
                <a:ext cx="137310" cy="240852"/>
              </a:xfrm>
              <a:custGeom>
                <a:avLst/>
                <a:gdLst>
                  <a:gd name="connsiteX0" fmla="*/ 85917 w 137310"/>
                  <a:gd name="connsiteY0" fmla="*/ 2727 h 240852"/>
                  <a:gd name="connsiteX1" fmla="*/ 104967 w 137310"/>
                  <a:gd name="connsiteY1" fmla="*/ 161477 h 240852"/>
                  <a:gd name="connsiteX2" fmla="*/ 117667 w 137310"/>
                  <a:gd name="connsiteY2" fmla="*/ 180527 h 240852"/>
                  <a:gd name="connsiteX3" fmla="*/ 66867 w 137310"/>
                  <a:gd name="connsiteY3" fmla="*/ 209102 h 240852"/>
                  <a:gd name="connsiteX4" fmla="*/ 192 w 137310"/>
                  <a:gd name="connsiteY4" fmla="*/ 240852 h 240852"/>
                  <a:gd name="connsiteX5" fmla="*/ 89092 w 137310"/>
                  <a:gd name="connsiteY5" fmla="*/ 209102 h 240852"/>
                  <a:gd name="connsiteX6" fmla="*/ 136717 w 137310"/>
                  <a:gd name="connsiteY6" fmla="*/ 117027 h 240852"/>
                  <a:gd name="connsiteX7" fmla="*/ 114492 w 137310"/>
                  <a:gd name="connsiteY7" fmla="*/ 142427 h 240852"/>
                  <a:gd name="connsiteX8" fmla="*/ 95442 w 137310"/>
                  <a:gd name="connsiteY8" fmla="*/ 66227 h 240852"/>
                  <a:gd name="connsiteX9" fmla="*/ 85917 w 137310"/>
                  <a:gd name="connsiteY9" fmla="*/ 2727 h 2408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7310" h="240852">
                    <a:moveTo>
                      <a:pt x="85917" y="2727"/>
                    </a:moveTo>
                    <a:cubicBezTo>
                      <a:pt x="87505" y="18602"/>
                      <a:pt x="99675" y="131844"/>
                      <a:pt x="104967" y="161477"/>
                    </a:cubicBezTo>
                    <a:cubicBezTo>
                      <a:pt x="110259" y="191110"/>
                      <a:pt x="124017" y="172590"/>
                      <a:pt x="117667" y="180527"/>
                    </a:cubicBezTo>
                    <a:cubicBezTo>
                      <a:pt x="111317" y="188464"/>
                      <a:pt x="86446" y="199048"/>
                      <a:pt x="66867" y="209102"/>
                    </a:cubicBezTo>
                    <a:cubicBezTo>
                      <a:pt x="47288" y="219156"/>
                      <a:pt x="-3512" y="240852"/>
                      <a:pt x="192" y="240852"/>
                    </a:cubicBezTo>
                    <a:cubicBezTo>
                      <a:pt x="3896" y="240852"/>
                      <a:pt x="66338" y="229739"/>
                      <a:pt x="89092" y="209102"/>
                    </a:cubicBezTo>
                    <a:cubicBezTo>
                      <a:pt x="111846" y="188465"/>
                      <a:pt x="132484" y="128140"/>
                      <a:pt x="136717" y="117027"/>
                    </a:cubicBezTo>
                    <a:cubicBezTo>
                      <a:pt x="140950" y="105915"/>
                      <a:pt x="121371" y="150894"/>
                      <a:pt x="114492" y="142427"/>
                    </a:cubicBezTo>
                    <a:cubicBezTo>
                      <a:pt x="107613" y="133960"/>
                      <a:pt x="99675" y="87923"/>
                      <a:pt x="95442" y="66227"/>
                    </a:cubicBezTo>
                    <a:cubicBezTo>
                      <a:pt x="91209" y="44531"/>
                      <a:pt x="84329" y="-13148"/>
                      <a:pt x="85917" y="27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3" name="フリーフォーム 1002">
                <a:extLst>
                  <a:ext uri="{FF2B5EF4-FFF2-40B4-BE49-F238E27FC236}">
                    <a16:creationId xmlns:a16="http://schemas.microsoft.com/office/drawing/2014/main" id="{E968D031-12E1-A9D1-7738-FB7605B33B75}"/>
                  </a:ext>
                </a:extLst>
              </p:cNvPr>
              <p:cNvSpPr/>
              <p:nvPr/>
            </p:nvSpPr>
            <p:spPr>
              <a:xfrm>
                <a:off x="8102579" y="8823324"/>
                <a:ext cx="244660" cy="279869"/>
              </a:xfrm>
              <a:custGeom>
                <a:avLst/>
                <a:gdLst>
                  <a:gd name="connsiteX0" fmla="*/ 21 w 244660"/>
                  <a:gd name="connsiteY0" fmla="*/ 1 h 279869"/>
                  <a:gd name="connsiteX1" fmla="*/ 101621 w 244660"/>
                  <a:gd name="connsiteY1" fmla="*/ 149226 h 279869"/>
                  <a:gd name="connsiteX2" fmla="*/ 95271 w 244660"/>
                  <a:gd name="connsiteY2" fmla="*/ 149226 h 279869"/>
                  <a:gd name="connsiteX3" fmla="*/ 203221 w 244660"/>
                  <a:gd name="connsiteY3" fmla="*/ 247651 h 279869"/>
                  <a:gd name="connsiteX4" fmla="*/ 244496 w 244660"/>
                  <a:gd name="connsiteY4" fmla="*/ 279401 h 279869"/>
                  <a:gd name="connsiteX5" fmla="*/ 190521 w 244660"/>
                  <a:gd name="connsiteY5" fmla="*/ 228601 h 279869"/>
                  <a:gd name="connsiteX6" fmla="*/ 69871 w 244660"/>
                  <a:gd name="connsiteY6" fmla="*/ 136526 h 279869"/>
                  <a:gd name="connsiteX7" fmla="*/ 92096 w 244660"/>
                  <a:gd name="connsiteY7" fmla="*/ 152401 h 279869"/>
                  <a:gd name="connsiteX8" fmla="*/ 21 w 244660"/>
                  <a:gd name="connsiteY8" fmla="*/ 1 h 279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4660" h="279869">
                    <a:moveTo>
                      <a:pt x="21" y="1"/>
                    </a:moveTo>
                    <a:cubicBezTo>
                      <a:pt x="1608" y="-528"/>
                      <a:pt x="85746" y="124355"/>
                      <a:pt x="101621" y="149226"/>
                    </a:cubicBezTo>
                    <a:cubicBezTo>
                      <a:pt x="117496" y="174097"/>
                      <a:pt x="78338" y="132822"/>
                      <a:pt x="95271" y="149226"/>
                    </a:cubicBezTo>
                    <a:cubicBezTo>
                      <a:pt x="112204" y="165630"/>
                      <a:pt x="178350" y="225955"/>
                      <a:pt x="203221" y="247651"/>
                    </a:cubicBezTo>
                    <a:cubicBezTo>
                      <a:pt x="228092" y="269347"/>
                      <a:pt x="246613" y="282576"/>
                      <a:pt x="244496" y="279401"/>
                    </a:cubicBezTo>
                    <a:cubicBezTo>
                      <a:pt x="242379" y="276226"/>
                      <a:pt x="219625" y="252413"/>
                      <a:pt x="190521" y="228601"/>
                    </a:cubicBezTo>
                    <a:cubicBezTo>
                      <a:pt x="161417" y="204789"/>
                      <a:pt x="86275" y="149226"/>
                      <a:pt x="69871" y="136526"/>
                    </a:cubicBezTo>
                    <a:cubicBezTo>
                      <a:pt x="53467" y="123826"/>
                      <a:pt x="99504" y="169334"/>
                      <a:pt x="92096" y="152401"/>
                    </a:cubicBezTo>
                    <a:cubicBezTo>
                      <a:pt x="84688" y="135468"/>
                      <a:pt x="-1566" y="530"/>
                      <a:pt x="2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4" name="フリーフォーム 1003">
                <a:extLst>
                  <a:ext uri="{FF2B5EF4-FFF2-40B4-BE49-F238E27FC236}">
                    <a16:creationId xmlns:a16="http://schemas.microsoft.com/office/drawing/2014/main" id="{3046D82F-13EE-9B3E-2EE2-969229BAA27B}"/>
                  </a:ext>
                </a:extLst>
              </p:cNvPr>
              <p:cNvSpPr/>
              <p:nvPr/>
            </p:nvSpPr>
            <p:spPr>
              <a:xfrm>
                <a:off x="8200934" y="9055083"/>
                <a:ext cx="188696" cy="229043"/>
              </a:xfrm>
              <a:custGeom>
                <a:avLst/>
                <a:gdLst>
                  <a:gd name="connsiteX0" fmla="*/ 91 w 188696"/>
                  <a:gd name="connsiteY0" fmla="*/ 17 h 229043"/>
                  <a:gd name="connsiteX1" fmla="*/ 47716 w 188696"/>
                  <a:gd name="connsiteY1" fmla="*/ 130192 h 229043"/>
                  <a:gd name="connsiteX2" fmla="*/ 88991 w 188696"/>
                  <a:gd name="connsiteY2" fmla="*/ 171467 h 229043"/>
                  <a:gd name="connsiteX3" fmla="*/ 66766 w 188696"/>
                  <a:gd name="connsiteY3" fmla="*/ 187342 h 229043"/>
                  <a:gd name="connsiteX4" fmla="*/ 187416 w 188696"/>
                  <a:gd name="connsiteY4" fmla="*/ 228617 h 229043"/>
                  <a:gd name="connsiteX5" fmla="*/ 127091 w 188696"/>
                  <a:gd name="connsiteY5" fmla="*/ 158767 h 229043"/>
                  <a:gd name="connsiteX6" fmla="*/ 76291 w 188696"/>
                  <a:gd name="connsiteY6" fmla="*/ 92092 h 229043"/>
                  <a:gd name="connsiteX7" fmla="*/ 162016 w 188696"/>
                  <a:gd name="connsiteY7" fmla="*/ 215917 h 229043"/>
                  <a:gd name="connsiteX8" fmla="*/ 114391 w 188696"/>
                  <a:gd name="connsiteY8" fmla="*/ 196867 h 229043"/>
                  <a:gd name="connsiteX9" fmla="*/ 22316 w 188696"/>
                  <a:gd name="connsiteY9" fmla="*/ 114317 h 229043"/>
                  <a:gd name="connsiteX10" fmla="*/ 35016 w 188696"/>
                  <a:gd name="connsiteY10" fmla="*/ 120667 h 229043"/>
                  <a:gd name="connsiteX11" fmla="*/ 91 w 188696"/>
                  <a:gd name="connsiteY11" fmla="*/ 17 h 229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8696" h="229043">
                    <a:moveTo>
                      <a:pt x="91" y="17"/>
                    </a:moveTo>
                    <a:cubicBezTo>
                      <a:pt x="2208" y="1605"/>
                      <a:pt x="32899" y="101617"/>
                      <a:pt x="47716" y="130192"/>
                    </a:cubicBezTo>
                    <a:cubicBezTo>
                      <a:pt x="62533" y="158767"/>
                      <a:pt x="85816" y="161942"/>
                      <a:pt x="88991" y="171467"/>
                    </a:cubicBezTo>
                    <a:cubicBezTo>
                      <a:pt x="92166" y="180992"/>
                      <a:pt x="50362" y="177817"/>
                      <a:pt x="66766" y="187342"/>
                    </a:cubicBezTo>
                    <a:cubicBezTo>
                      <a:pt x="83170" y="196867"/>
                      <a:pt x="177362" y="233380"/>
                      <a:pt x="187416" y="228617"/>
                    </a:cubicBezTo>
                    <a:cubicBezTo>
                      <a:pt x="197470" y="223855"/>
                      <a:pt x="145612" y="181521"/>
                      <a:pt x="127091" y="158767"/>
                    </a:cubicBezTo>
                    <a:cubicBezTo>
                      <a:pt x="108570" y="136013"/>
                      <a:pt x="70470" y="82567"/>
                      <a:pt x="76291" y="92092"/>
                    </a:cubicBezTo>
                    <a:cubicBezTo>
                      <a:pt x="82112" y="101617"/>
                      <a:pt x="155666" y="198455"/>
                      <a:pt x="162016" y="215917"/>
                    </a:cubicBezTo>
                    <a:cubicBezTo>
                      <a:pt x="168366" y="233379"/>
                      <a:pt x="137674" y="213800"/>
                      <a:pt x="114391" y="196867"/>
                    </a:cubicBezTo>
                    <a:cubicBezTo>
                      <a:pt x="91108" y="179934"/>
                      <a:pt x="22316" y="114317"/>
                      <a:pt x="22316" y="114317"/>
                    </a:cubicBezTo>
                    <a:cubicBezTo>
                      <a:pt x="9087" y="101617"/>
                      <a:pt x="36604" y="136542"/>
                      <a:pt x="35016" y="120667"/>
                    </a:cubicBezTo>
                    <a:cubicBezTo>
                      <a:pt x="33429" y="104792"/>
                      <a:pt x="-2026" y="-1571"/>
                      <a:pt x="91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5" name="フリーフォーム 1004">
                <a:extLst>
                  <a:ext uri="{FF2B5EF4-FFF2-40B4-BE49-F238E27FC236}">
                    <a16:creationId xmlns:a16="http://schemas.microsoft.com/office/drawing/2014/main" id="{B0AB1509-6A9A-86C3-B16B-F81B617D61CB}"/>
                  </a:ext>
                </a:extLst>
              </p:cNvPr>
              <p:cNvSpPr/>
              <p:nvPr/>
            </p:nvSpPr>
            <p:spPr>
              <a:xfrm>
                <a:off x="8270154" y="9006921"/>
                <a:ext cx="220512" cy="152846"/>
              </a:xfrm>
              <a:custGeom>
                <a:avLst/>
                <a:gdLst>
                  <a:gd name="connsiteX0" fmla="*/ 721 w 220512"/>
                  <a:gd name="connsiteY0" fmla="*/ 149779 h 152846"/>
                  <a:gd name="connsiteX1" fmla="*/ 70571 w 220512"/>
                  <a:gd name="connsiteY1" fmla="*/ 95804 h 152846"/>
                  <a:gd name="connsiteX2" fmla="*/ 108671 w 220512"/>
                  <a:gd name="connsiteY2" fmla="*/ 10079 h 152846"/>
                  <a:gd name="connsiteX3" fmla="*/ 102321 w 220512"/>
                  <a:gd name="connsiteY3" fmla="*/ 16429 h 152846"/>
                  <a:gd name="connsiteX4" fmla="*/ 162646 w 220512"/>
                  <a:gd name="connsiteY4" fmla="*/ 48179 h 152846"/>
                  <a:gd name="connsiteX5" fmla="*/ 219796 w 220512"/>
                  <a:gd name="connsiteY5" fmla="*/ 83104 h 152846"/>
                  <a:gd name="connsiteX6" fmla="*/ 121371 w 220512"/>
                  <a:gd name="connsiteY6" fmla="*/ 554 h 152846"/>
                  <a:gd name="connsiteX7" fmla="*/ 70571 w 220512"/>
                  <a:gd name="connsiteY7" fmla="*/ 45004 h 152846"/>
                  <a:gd name="connsiteX8" fmla="*/ 118196 w 220512"/>
                  <a:gd name="connsiteY8" fmla="*/ 3729 h 152846"/>
                  <a:gd name="connsiteX9" fmla="*/ 721 w 220512"/>
                  <a:gd name="connsiteY9" fmla="*/ 149779 h 15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0512" h="152846">
                    <a:moveTo>
                      <a:pt x="721" y="149779"/>
                    </a:moveTo>
                    <a:cubicBezTo>
                      <a:pt x="-7216" y="165125"/>
                      <a:pt x="52579" y="119087"/>
                      <a:pt x="70571" y="95804"/>
                    </a:cubicBezTo>
                    <a:cubicBezTo>
                      <a:pt x="88563" y="72521"/>
                      <a:pt x="108671" y="10079"/>
                      <a:pt x="108671" y="10079"/>
                    </a:cubicBezTo>
                    <a:cubicBezTo>
                      <a:pt x="113963" y="-3150"/>
                      <a:pt x="93325" y="10079"/>
                      <a:pt x="102321" y="16429"/>
                    </a:cubicBezTo>
                    <a:cubicBezTo>
                      <a:pt x="111317" y="22779"/>
                      <a:pt x="143067" y="37067"/>
                      <a:pt x="162646" y="48179"/>
                    </a:cubicBezTo>
                    <a:cubicBezTo>
                      <a:pt x="182225" y="59291"/>
                      <a:pt x="226675" y="91042"/>
                      <a:pt x="219796" y="83104"/>
                    </a:cubicBezTo>
                    <a:cubicBezTo>
                      <a:pt x="212917" y="75166"/>
                      <a:pt x="146242" y="6904"/>
                      <a:pt x="121371" y="554"/>
                    </a:cubicBezTo>
                    <a:cubicBezTo>
                      <a:pt x="96500" y="-5796"/>
                      <a:pt x="71100" y="44475"/>
                      <a:pt x="70571" y="45004"/>
                    </a:cubicBezTo>
                    <a:cubicBezTo>
                      <a:pt x="70042" y="45533"/>
                      <a:pt x="127721" y="-11088"/>
                      <a:pt x="118196" y="3729"/>
                    </a:cubicBezTo>
                    <a:cubicBezTo>
                      <a:pt x="108671" y="18546"/>
                      <a:pt x="8658" y="134433"/>
                      <a:pt x="721" y="1497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6" name="フリーフォーム 1005">
                <a:extLst>
                  <a:ext uri="{FF2B5EF4-FFF2-40B4-BE49-F238E27FC236}">
                    <a16:creationId xmlns:a16="http://schemas.microsoft.com/office/drawing/2014/main" id="{866187D6-9EF8-AE83-914C-7C290FD47CCE}"/>
                  </a:ext>
                </a:extLst>
              </p:cNvPr>
              <p:cNvSpPr/>
              <p:nvPr/>
            </p:nvSpPr>
            <p:spPr>
              <a:xfrm>
                <a:off x="7965625" y="9118478"/>
                <a:ext cx="142055" cy="114599"/>
              </a:xfrm>
              <a:custGeom>
                <a:avLst/>
                <a:gdLst>
                  <a:gd name="connsiteX0" fmla="*/ 450 w 142055"/>
                  <a:gd name="connsiteY0" fmla="*/ 122 h 114599"/>
                  <a:gd name="connsiteX1" fmla="*/ 79825 w 142055"/>
                  <a:gd name="connsiteY1" fmla="*/ 57272 h 114599"/>
                  <a:gd name="connsiteX2" fmla="*/ 140150 w 142055"/>
                  <a:gd name="connsiteY2" fmla="*/ 114422 h 114599"/>
                  <a:gd name="connsiteX3" fmla="*/ 117925 w 142055"/>
                  <a:gd name="connsiteY3" fmla="*/ 73147 h 114599"/>
                  <a:gd name="connsiteX4" fmla="*/ 450 w 142055"/>
                  <a:gd name="connsiteY4" fmla="*/ 122 h 1145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055" h="114599">
                    <a:moveTo>
                      <a:pt x="450" y="122"/>
                    </a:moveTo>
                    <a:cubicBezTo>
                      <a:pt x="-5900" y="-2524"/>
                      <a:pt x="56542" y="38222"/>
                      <a:pt x="79825" y="57272"/>
                    </a:cubicBezTo>
                    <a:cubicBezTo>
                      <a:pt x="103108" y="76322"/>
                      <a:pt x="133800" y="111776"/>
                      <a:pt x="140150" y="114422"/>
                    </a:cubicBezTo>
                    <a:cubicBezTo>
                      <a:pt x="146500" y="117068"/>
                      <a:pt x="136446" y="89551"/>
                      <a:pt x="117925" y="73147"/>
                    </a:cubicBezTo>
                    <a:cubicBezTo>
                      <a:pt x="99404" y="56743"/>
                      <a:pt x="6800" y="2768"/>
                      <a:pt x="450" y="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7" name="フリーフォーム 1006">
                <a:extLst>
                  <a:ext uri="{FF2B5EF4-FFF2-40B4-BE49-F238E27FC236}">
                    <a16:creationId xmlns:a16="http://schemas.microsoft.com/office/drawing/2014/main" id="{2FF79991-5700-FD6F-9EEC-030316650093}"/>
                  </a:ext>
                </a:extLst>
              </p:cNvPr>
              <p:cNvSpPr/>
              <p:nvPr/>
            </p:nvSpPr>
            <p:spPr>
              <a:xfrm>
                <a:off x="7984834" y="9086773"/>
                <a:ext cx="149528" cy="158869"/>
              </a:xfrm>
              <a:custGeom>
                <a:avLst/>
                <a:gdLst>
                  <a:gd name="connsiteX0" fmla="*/ 9816 w 149528"/>
                  <a:gd name="connsiteY0" fmla="*/ 77 h 158869"/>
                  <a:gd name="connsiteX1" fmla="*/ 9816 w 149528"/>
                  <a:gd name="connsiteY1" fmla="*/ 85802 h 158869"/>
                  <a:gd name="connsiteX2" fmla="*/ 76491 w 149528"/>
                  <a:gd name="connsiteY2" fmla="*/ 133427 h 158869"/>
                  <a:gd name="connsiteX3" fmla="*/ 54266 w 149528"/>
                  <a:gd name="connsiteY3" fmla="*/ 123902 h 158869"/>
                  <a:gd name="connsiteX4" fmla="*/ 149516 w 149528"/>
                  <a:gd name="connsiteY4" fmla="*/ 158827 h 158869"/>
                  <a:gd name="connsiteX5" fmla="*/ 60616 w 149528"/>
                  <a:gd name="connsiteY5" fmla="*/ 130252 h 158869"/>
                  <a:gd name="connsiteX6" fmla="*/ 16166 w 149528"/>
                  <a:gd name="connsiteY6" fmla="*/ 95327 h 158869"/>
                  <a:gd name="connsiteX7" fmla="*/ 25691 w 149528"/>
                  <a:gd name="connsiteY7" fmla="*/ 66752 h 158869"/>
                  <a:gd name="connsiteX8" fmla="*/ 291 w 149528"/>
                  <a:gd name="connsiteY8" fmla="*/ 101677 h 158869"/>
                  <a:gd name="connsiteX9" fmla="*/ 9816 w 149528"/>
                  <a:gd name="connsiteY9" fmla="*/ 77 h 158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9528" h="158869">
                    <a:moveTo>
                      <a:pt x="9816" y="77"/>
                    </a:moveTo>
                    <a:cubicBezTo>
                      <a:pt x="11404" y="-2569"/>
                      <a:pt x="-1296" y="63577"/>
                      <a:pt x="9816" y="85802"/>
                    </a:cubicBezTo>
                    <a:cubicBezTo>
                      <a:pt x="20928" y="108027"/>
                      <a:pt x="69083" y="127077"/>
                      <a:pt x="76491" y="133427"/>
                    </a:cubicBezTo>
                    <a:cubicBezTo>
                      <a:pt x="83899" y="139777"/>
                      <a:pt x="42095" y="119669"/>
                      <a:pt x="54266" y="123902"/>
                    </a:cubicBezTo>
                    <a:cubicBezTo>
                      <a:pt x="66437" y="128135"/>
                      <a:pt x="148458" y="157769"/>
                      <a:pt x="149516" y="158827"/>
                    </a:cubicBezTo>
                    <a:cubicBezTo>
                      <a:pt x="150574" y="159885"/>
                      <a:pt x="82841" y="140835"/>
                      <a:pt x="60616" y="130252"/>
                    </a:cubicBezTo>
                    <a:cubicBezTo>
                      <a:pt x="38391" y="119669"/>
                      <a:pt x="21987" y="105910"/>
                      <a:pt x="16166" y="95327"/>
                    </a:cubicBezTo>
                    <a:cubicBezTo>
                      <a:pt x="10345" y="84744"/>
                      <a:pt x="28337" y="65694"/>
                      <a:pt x="25691" y="66752"/>
                    </a:cubicBezTo>
                    <a:cubicBezTo>
                      <a:pt x="23045" y="67810"/>
                      <a:pt x="2408" y="109614"/>
                      <a:pt x="291" y="101677"/>
                    </a:cubicBezTo>
                    <a:cubicBezTo>
                      <a:pt x="-1826" y="93740"/>
                      <a:pt x="8228" y="2723"/>
                      <a:pt x="9816" y="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8" name="フリーフォーム 1007">
                <a:extLst>
                  <a:ext uri="{FF2B5EF4-FFF2-40B4-BE49-F238E27FC236}">
                    <a16:creationId xmlns:a16="http://schemas.microsoft.com/office/drawing/2014/main" id="{140D1D78-627F-0684-7EA7-583E19F90C6E}"/>
                  </a:ext>
                </a:extLst>
              </p:cNvPr>
              <p:cNvSpPr/>
              <p:nvPr/>
            </p:nvSpPr>
            <p:spPr>
              <a:xfrm>
                <a:off x="8372375" y="8909049"/>
                <a:ext cx="336950" cy="298712"/>
              </a:xfrm>
              <a:custGeom>
                <a:avLst/>
                <a:gdLst>
                  <a:gd name="connsiteX0" fmla="*/ 100 w 336950"/>
                  <a:gd name="connsiteY0" fmla="*/ 1 h 298712"/>
                  <a:gd name="connsiteX1" fmla="*/ 193775 w 336950"/>
                  <a:gd name="connsiteY1" fmla="*/ 174626 h 298712"/>
                  <a:gd name="connsiteX2" fmla="*/ 273150 w 336950"/>
                  <a:gd name="connsiteY2" fmla="*/ 234951 h 298712"/>
                  <a:gd name="connsiteX3" fmla="*/ 231875 w 336950"/>
                  <a:gd name="connsiteY3" fmla="*/ 222251 h 298712"/>
                  <a:gd name="connsiteX4" fmla="*/ 336650 w 336950"/>
                  <a:gd name="connsiteY4" fmla="*/ 298451 h 298712"/>
                  <a:gd name="connsiteX5" fmla="*/ 260450 w 336950"/>
                  <a:gd name="connsiteY5" fmla="*/ 244476 h 298712"/>
                  <a:gd name="connsiteX6" fmla="*/ 168375 w 336950"/>
                  <a:gd name="connsiteY6" fmla="*/ 171451 h 298712"/>
                  <a:gd name="connsiteX7" fmla="*/ 100 w 336950"/>
                  <a:gd name="connsiteY7" fmla="*/ 1 h 298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6950" h="298712">
                    <a:moveTo>
                      <a:pt x="100" y="1"/>
                    </a:moveTo>
                    <a:cubicBezTo>
                      <a:pt x="4333" y="530"/>
                      <a:pt x="148267" y="135468"/>
                      <a:pt x="193775" y="174626"/>
                    </a:cubicBezTo>
                    <a:cubicBezTo>
                      <a:pt x="239283" y="213784"/>
                      <a:pt x="266800" y="227014"/>
                      <a:pt x="273150" y="234951"/>
                    </a:cubicBezTo>
                    <a:cubicBezTo>
                      <a:pt x="279500" y="242888"/>
                      <a:pt x="221292" y="211668"/>
                      <a:pt x="231875" y="222251"/>
                    </a:cubicBezTo>
                    <a:cubicBezTo>
                      <a:pt x="242458" y="232834"/>
                      <a:pt x="331888" y="294747"/>
                      <a:pt x="336650" y="298451"/>
                    </a:cubicBezTo>
                    <a:cubicBezTo>
                      <a:pt x="341412" y="302155"/>
                      <a:pt x="288496" y="265643"/>
                      <a:pt x="260450" y="244476"/>
                    </a:cubicBezTo>
                    <a:cubicBezTo>
                      <a:pt x="232404" y="223309"/>
                      <a:pt x="210179" y="210609"/>
                      <a:pt x="168375" y="171451"/>
                    </a:cubicBezTo>
                    <a:cubicBezTo>
                      <a:pt x="126571" y="132293"/>
                      <a:pt x="-4133" y="-528"/>
                      <a:pt x="1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9" name="フリーフォーム 1008">
                <a:extLst>
                  <a:ext uri="{FF2B5EF4-FFF2-40B4-BE49-F238E27FC236}">
                    <a16:creationId xmlns:a16="http://schemas.microsoft.com/office/drawing/2014/main" id="{279C3365-49BE-7A9F-0C65-ACB489247B89}"/>
                  </a:ext>
                </a:extLst>
              </p:cNvPr>
              <p:cNvSpPr/>
              <p:nvPr/>
            </p:nvSpPr>
            <p:spPr>
              <a:xfrm>
                <a:off x="7705640" y="9019998"/>
                <a:ext cx="203730" cy="216091"/>
              </a:xfrm>
              <a:custGeom>
                <a:avLst/>
                <a:gdLst>
                  <a:gd name="connsiteX0" fmla="*/ 85 w 203730"/>
                  <a:gd name="connsiteY0" fmla="*/ 177 h 216091"/>
                  <a:gd name="connsiteX1" fmla="*/ 108035 w 203730"/>
                  <a:gd name="connsiteY1" fmla="*/ 44627 h 216091"/>
                  <a:gd name="connsiteX2" fmla="*/ 149310 w 203730"/>
                  <a:gd name="connsiteY2" fmla="*/ 117652 h 216091"/>
                  <a:gd name="connsiteX3" fmla="*/ 155660 w 203730"/>
                  <a:gd name="connsiteY3" fmla="*/ 82727 h 216091"/>
                  <a:gd name="connsiteX4" fmla="*/ 155660 w 203730"/>
                  <a:gd name="connsiteY4" fmla="*/ 127177 h 216091"/>
                  <a:gd name="connsiteX5" fmla="*/ 196935 w 203730"/>
                  <a:gd name="connsiteY5" fmla="*/ 133527 h 216091"/>
                  <a:gd name="connsiteX6" fmla="*/ 190585 w 203730"/>
                  <a:gd name="connsiteY6" fmla="*/ 184327 h 216091"/>
                  <a:gd name="connsiteX7" fmla="*/ 203285 w 203730"/>
                  <a:gd name="connsiteY7" fmla="*/ 216077 h 216091"/>
                  <a:gd name="connsiteX8" fmla="*/ 171535 w 203730"/>
                  <a:gd name="connsiteY8" fmla="*/ 187502 h 216091"/>
                  <a:gd name="connsiteX9" fmla="*/ 117560 w 203730"/>
                  <a:gd name="connsiteY9" fmla="*/ 127177 h 216091"/>
                  <a:gd name="connsiteX10" fmla="*/ 3260 w 203730"/>
                  <a:gd name="connsiteY10" fmla="*/ 54152 h 216091"/>
                  <a:gd name="connsiteX11" fmla="*/ 104860 w 203730"/>
                  <a:gd name="connsiteY11" fmla="*/ 136702 h 216091"/>
                  <a:gd name="connsiteX12" fmla="*/ 174710 w 203730"/>
                  <a:gd name="connsiteY12" fmla="*/ 162102 h 216091"/>
                  <a:gd name="connsiteX13" fmla="*/ 162010 w 203730"/>
                  <a:gd name="connsiteY13" fmla="*/ 111302 h 216091"/>
                  <a:gd name="connsiteX14" fmla="*/ 82635 w 203730"/>
                  <a:gd name="connsiteY14" fmla="*/ 60502 h 216091"/>
                  <a:gd name="connsiteX15" fmla="*/ 133435 w 203730"/>
                  <a:gd name="connsiteY15" fmla="*/ 82727 h 216091"/>
                  <a:gd name="connsiteX16" fmla="*/ 127085 w 203730"/>
                  <a:gd name="connsiteY16" fmla="*/ 60502 h 216091"/>
                  <a:gd name="connsiteX17" fmla="*/ 85 w 203730"/>
                  <a:gd name="connsiteY17" fmla="*/ 177 h 216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3730" h="216091">
                    <a:moveTo>
                      <a:pt x="85" y="177"/>
                    </a:moveTo>
                    <a:cubicBezTo>
                      <a:pt x="-3090" y="-2469"/>
                      <a:pt x="83164" y="25048"/>
                      <a:pt x="108035" y="44627"/>
                    </a:cubicBezTo>
                    <a:cubicBezTo>
                      <a:pt x="132906" y="64206"/>
                      <a:pt x="141373" y="111302"/>
                      <a:pt x="149310" y="117652"/>
                    </a:cubicBezTo>
                    <a:cubicBezTo>
                      <a:pt x="157247" y="124002"/>
                      <a:pt x="154602" y="81139"/>
                      <a:pt x="155660" y="82727"/>
                    </a:cubicBezTo>
                    <a:cubicBezTo>
                      <a:pt x="156718" y="84315"/>
                      <a:pt x="148781" y="118710"/>
                      <a:pt x="155660" y="127177"/>
                    </a:cubicBezTo>
                    <a:cubicBezTo>
                      <a:pt x="162539" y="135644"/>
                      <a:pt x="191114" y="124002"/>
                      <a:pt x="196935" y="133527"/>
                    </a:cubicBezTo>
                    <a:cubicBezTo>
                      <a:pt x="202756" y="143052"/>
                      <a:pt x="189527" y="170569"/>
                      <a:pt x="190585" y="184327"/>
                    </a:cubicBezTo>
                    <a:cubicBezTo>
                      <a:pt x="191643" y="198085"/>
                      <a:pt x="206460" y="215548"/>
                      <a:pt x="203285" y="216077"/>
                    </a:cubicBezTo>
                    <a:cubicBezTo>
                      <a:pt x="200110" y="216606"/>
                      <a:pt x="185822" y="202319"/>
                      <a:pt x="171535" y="187502"/>
                    </a:cubicBezTo>
                    <a:cubicBezTo>
                      <a:pt x="157248" y="172685"/>
                      <a:pt x="145606" y="149402"/>
                      <a:pt x="117560" y="127177"/>
                    </a:cubicBezTo>
                    <a:cubicBezTo>
                      <a:pt x="89514" y="104952"/>
                      <a:pt x="5377" y="52564"/>
                      <a:pt x="3260" y="54152"/>
                    </a:cubicBezTo>
                    <a:cubicBezTo>
                      <a:pt x="1143" y="55740"/>
                      <a:pt x="76285" y="118710"/>
                      <a:pt x="104860" y="136702"/>
                    </a:cubicBezTo>
                    <a:cubicBezTo>
                      <a:pt x="133435" y="154694"/>
                      <a:pt x="165185" y="166335"/>
                      <a:pt x="174710" y="162102"/>
                    </a:cubicBezTo>
                    <a:cubicBezTo>
                      <a:pt x="184235" y="157869"/>
                      <a:pt x="177356" y="128235"/>
                      <a:pt x="162010" y="111302"/>
                    </a:cubicBezTo>
                    <a:cubicBezTo>
                      <a:pt x="146664" y="94369"/>
                      <a:pt x="87397" y="65264"/>
                      <a:pt x="82635" y="60502"/>
                    </a:cubicBezTo>
                    <a:cubicBezTo>
                      <a:pt x="77873" y="55740"/>
                      <a:pt x="126027" y="82727"/>
                      <a:pt x="133435" y="82727"/>
                    </a:cubicBezTo>
                    <a:cubicBezTo>
                      <a:pt x="140843" y="82727"/>
                      <a:pt x="144018" y="71614"/>
                      <a:pt x="127085" y="60502"/>
                    </a:cubicBezTo>
                    <a:cubicBezTo>
                      <a:pt x="110152" y="49390"/>
                      <a:pt x="3260" y="2823"/>
                      <a:pt x="85" y="1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0" name="フリーフォーム 1009">
                <a:extLst>
                  <a:ext uri="{FF2B5EF4-FFF2-40B4-BE49-F238E27FC236}">
                    <a16:creationId xmlns:a16="http://schemas.microsoft.com/office/drawing/2014/main" id="{AC9356E2-F418-8B71-BDAA-26716E202642}"/>
                  </a:ext>
                </a:extLst>
              </p:cNvPr>
              <p:cNvSpPr/>
              <p:nvPr/>
            </p:nvSpPr>
            <p:spPr>
              <a:xfrm>
                <a:off x="8448633" y="9070803"/>
                <a:ext cx="159261" cy="283347"/>
              </a:xfrm>
              <a:custGeom>
                <a:avLst/>
                <a:gdLst>
                  <a:gd name="connsiteX0" fmla="*/ 42 w 159261"/>
                  <a:gd name="connsiteY0" fmla="*/ 172 h 283347"/>
                  <a:gd name="connsiteX1" fmla="*/ 57192 w 159261"/>
                  <a:gd name="connsiteY1" fmla="*/ 89072 h 283347"/>
                  <a:gd name="connsiteX2" fmla="*/ 76242 w 159261"/>
                  <a:gd name="connsiteY2" fmla="*/ 101772 h 283347"/>
                  <a:gd name="connsiteX3" fmla="*/ 47667 w 159261"/>
                  <a:gd name="connsiteY3" fmla="*/ 155747 h 283347"/>
                  <a:gd name="connsiteX4" fmla="*/ 79417 w 159261"/>
                  <a:gd name="connsiteY4" fmla="*/ 193847 h 283347"/>
                  <a:gd name="connsiteX5" fmla="*/ 158792 w 159261"/>
                  <a:gd name="connsiteY5" fmla="*/ 282747 h 283347"/>
                  <a:gd name="connsiteX6" fmla="*/ 114342 w 159261"/>
                  <a:gd name="connsiteY6" fmla="*/ 235122 h 283347"/>
                  <a:gd name="connsiteX7" fmla="*/ 44492 w 159261"/>
                  <a:gd name="connsiteY7" fmla="*/ 158922 h 283347"/>
                  <a:gd name="connsiteX8" fmla="*/ 101642 w 159261"/>
                  <a:gd name="connsiteY8" fmla="*/ 120822 h 283347"/>
                  <a:gd name="connsiteX9" fmla="*/ 6392 w 159261"/>
                  <a:gd name="connsiteY9" fmla="*/ 149397 h 283347"/>
                  <a:gd name="connsiteX10" fmla="*/ 57192 w 159261"/>
                  <a:gd name="connsiteY10" fmla="*/ 117647 h 283347"/>
                  <a:gd name="connsiteX11" fmla="*/ 47667 w 159261"/>
                  <a:gd name="connsiteY11" fmla="*/ 66847 h 283347"/>
                  <a:gd name="connsiteX12" fmla="*/ 42 w 159261"/>
                  <a:gd name="connsiteY12" fmla="*/ 172 h 283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59261" h="283347">
                    <a:moveTo>
                      <a:pt x="42" y="172"/>
                    </a:moveTo>
                    <a:cubicBezTo>
                      <a:pt x="1629" y="3876"/>
                      <a:pt x="44492" y="72139"/>
                      <a:pt x="57192" y="89072"/>
                    </a:cubicBezTo>
                    <a:cubicBezTo>
                      <a:pt x="69892" y="106005"/>
                      <a:pt x="77829" y="90660"/>
                      <a:pt x="76242" y="101772"/>
                    </a:cubicBezTo>
                    <a:cubicBezTo>
                      <a:pt x="74655" y="112884"/>
                      <a:pt x="47138" y="140401"/>
                      <a:pt x="47667" y="155747"/>
                    </a:cubicBezTo>
                    <a:cubicBezTo>
                      <a:pt x="48196" y="171093"/>
                      <a:pt x="60896" y="172680"/>
                      <a:pt x="79417" y="193847"/>
                    </a:cubicBezTo>
                    <a:cubicBezTo>
                      <a:pt x="97938" y="215014"/>
                      <a:pt x="152971" y="275868"/>
                      <a:pt x="158792" y="282747"/>
                    </a:cubicBezTo>
                    <a:cubicBezTo>
                      <a:pt x="164613" y="289626"/>
                      <a:pt x="114342" y="235122"/>
                      <a:pt x="114342" y="235122"/>
                    </a:cubicBezTo>
                    <a:cubicBezTo>
                      <a:pt x="95292" y="214485"/>
                      <a:pt x="46609" y="177972"/>
                      <a:pt x="44492" y="158922"/>
                    </a:cubicBezTo>
                    <a:cubicBezTo>
                      <a:pt x="42375" y="139872"/>
                      <a:pt x="107992" y="122410"/>
                      <a:pt x="101642" y="120822"/>
                    </a:cubicBezTo>
                    <a:cubicBezTo>
                      <a:pt x="95292" y="119235"/>
                      <a:pt x="13800" y="149926"/>
                      <a:pt x="6392" y="149397"/>
                    </a:cubicBezTo>
                    <a:cubicBezTo>
                      <a:pt x="-1016" y="148868"/>
                      <a:pt x="50313" y="131405"/>
                      <a:pt x="57192" y="117647"/>
                    </a:cubicBezTo>
                    <a:cubicBezTo>
                      <a:pt x="64071" y="103889"/>
                      <a:pt x="53488" y="80076"/>
                      <a:pt x="47667" y="66847"/>
                    </a:cubicBezTo>
                    <a:cubicBezTo>
                      <a:pt x="41846" y="53618"/>
                      <a:pt x="-1545" y="-3532"/>
                      <a:pt x="42" y="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1" name="フリーフォーム 1010">
                <a:extLst>
                  <a:ext uri="{FF2B5EF4-FFF2-40B4-BE49-F238E27FC236}">
                    <a16:creationId xmlns:a16="http://schemas.microsoft.com/office/drawing/2014/main" id="{5A07822E-A600-A10E-F803-B727F38D1FFF}"/>
                  </a:ext>
                </a:extLst>
              </p:cNvPr>
              <p:cNvSpPr/>
              <p:nvPr/>
            </p:nvSpPr>
            <p:spPr>
              <a:xfrm>
                <a:off x="8422948" y="9055096"/>
                <a:ext cx="96715" cy="137127"/>
              </a:xfrm>
              <a:custGeom>
                <a:avLst/>
                <a:gdLst>
                  <a:gd name="connsiteX0" fmla="*/ 327 w 96715"/>
                  <a:gd name="connsiteY0" fmla="*/ 4 h 137127"/>
                  <a:gd name="connsiteX1" fmla="*/ 28902 w 96715"/>
                  <a:gd name="connsiteY1" fmla="*/ 66679 h 137127"/>
                  <a:gd name="connsiteX2" fmla="*/ 95577 w 96715"/>
                  <a:gd name="connsiteY2" fmla="*/ 136529 h 137127"/>
                  <a:gd name="connsiteX3" fmla="*/ 67002 w 96715"/>
                  <a:gd name="connsiteY3" fmla="*/ 98429 h 137127"/>
                  <a:gd name="connsiteX4" fmla="*/ 16202 w 96715"/>
                  <a:gd name="connsiteY4" fmla="*/ 63504 h 137127"/>
                  <a:gd name="connsiteX5" fmla="*/ 327 w 96715"/>
                  <a:gd name="connsiteY5" fmla="*/ 4 h 137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715" h="137127">
                    <a:moveTo>
                      <a:pt x="327" y="4"/>
                    </a:moveTo>
                    <a:cubicBezTo>
                      <a:pt x="2444" y="533"/>
                      <a:pt x="13027" y="43925"/>
                      <a:pt x="28902" y="66679"/>
                    </a:cubicBezTo>
                    <a:cubicBezTo>
                      <a:pt x="44777" y="89433"/>
                      <a:pt x="89227" y="131237"/>
                      <a:pt x="95577" y="136529"/>
                    </a:cubicBezTo>
                    <a:cubicBezTo>
                      <a:pt x="101927" y="141821"/>
                      <a:pt x="80231" y="110600"/>
                      <a:pt x="67002" y="98429"/>
                    </a:cubicBezTo>
                    <a:cubicBezTo>
                      <a:pt x="53773" y="86258"/>
                      <a:pt x="25727" y="75675"/>
                      <a:pt x="16202" y="63504"/>
                    </a:cubicBezTo>
                    <a:cubicBezTo>
                      <a:pt x="6677" y="51333"/>
                      <a:pt x="-1790" y="-525"/>
                      <a:pt x="327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2" name="フリーフォーム 1011">
                <a:extLst>
                  <a:ext uri="{FF2B5EF4-FFF2-40B4-BE49-F238E27FC236}">
                    <a16:creationId xmlns:a16="http://schemas.microsoft.com/office/drawing/2014/main" id="{94B42FAB-8FA0-B8D2-1B5D-CF867A7CE828}"/>
                  </a:ext>
                </a:extLst>
              </p:cNvPr>
              <p:cNvSpPr/>
              <p:nvPr/>
            </p:nvSpPr>
            <p:spPr>
              <a:xfrm>
                <a:off x="8346836" y="9159721"/>
                <a:ext cx="101391" cy="95404"/>
              </a:xfrm>
              <a:custGeom>
                <a:avLst/>
                <a:gdLst>
                  <a:gd name="connsiteX0" fmla="*/ 239 w 101391"/>
                  <a:gd name="connsiteY0" fmla="*/ 154 h 95404"/>
                  <a:gd name="connsiteX1" fmla="*/ 51039 w 101391"/>
                  <a:gd name="connsiteY1" fmla="*/ 57304 h 95404"/>
                  <a:gd name="connsiteX2" fmla="*/ 85964 w 101391"/>
                  <a:gd name="connsiteY2" fmla="*/ 82704 h 95404"/>
                  <a:gd name="connsiteX3" fmla="*/ 98664 w 101391"/>
                  <a:gd name="connsiteY3" fmla="*/ 95404 h 95404"/>
                  <a:gd name="connsiteX4" fmla="*/ 35164 w 101391"/>
                  <a:gd name="connsiteY4" fmla="*/ 82704 h 95404"/>
                  <a:gd name="connsiteX5" fmla="*/ 73264 w 101391"/>
                  <a:gd name="connsiteY5" fmla="*/ 85879 h 95404"/>
                  <a:gd name="connsiteX6" fmla="*/ 73264 w 101391"/>
                  <a:gd name="connsiteY6" fmla="*/ 76354 h 95404"/>
                  <a:gd name="connsiteX7" fmla="*/ 239 w 101391"/>
                  <a:gd name="connsiteY7" fmla="*/ 154 h 954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391" h="95404">
                    <a:moveTo>
                      <a:pt x="239" y="154"/>
                    </a:moveTo>
                    <a:cubicBezTo>
                      <a:pt x="-3465" y="-3021"/>
                      <a:pt x="36751" y="43546"/>
                      <a:pt x="51039" y="57304"/>
                    </a:cubicBezTo>
                    <a:cubicBezTo>
                      <a:pt x="65327" y="71062"/>
                      <a:pt x="85964" y="82704"/>
                      <a:pt x="85964" y="82704"/>
                    </a:cubicBezTo>
                    <a:cubicBezTo>
                      <a:pt x="93901" y="89054"/>
                      <a:pt x="107131" y="95404"/>
                      <a:pt x="98664" y="95404"/>
                    </a:cubicBezTo>
                    <a:cubicBezTo>
                      <a:pt x="90197" y="95404"/>
                      <a:pt x="39397" y="84291"/>
                      <a:pt x="35164" y="82704"/>
                    </a:cubicBezTo>
                    <a:cubicBezTo>
                      <a:pt x="30931" y="81117"/>
                      <a:pt x="73264" y="85879"/>
                      <a:pt x="73264" y="85879"/>
                    </a:cubicBezTo>
                    <a:cubicBezTo>
                      <a:pt x="79614" y="84821"/>
                      <a:pt x="83318" y="85879"/>
                      <a:pt x="73264" y="76354"/>
                    </a:cubicBezTo>
                    <a:cubicBezTo>
                      <a:pt x="63210" y="66829"/>
                      <a:pt x="3943" y="3329"/>
                      <a:pt x="239" y="1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3" name="フリーフォーム 1012">
                <a:extLst>
                  <a:ext uri="{FF2B5EF4-FFF2-40B4-BE49-F238E27FC236}">
                    <a16:creationId xmlns:a16="http://schemas.microsoft.com/office/drawing/2014/main" id="{68364213-46EC-CC0C-9135-12DBD99508C8}"/>
                  </a:ext>
                </a:extLst>
              </p:cNvPr>
              <p:cNvSpPr/>
              <p:nvPr/>
            </p:nvSpPr>
            <p:spPr>
              <a:xfrm>
                <a:off x="7893042" y="9213708"/>
                <a:ext cx="501023" cy="649240"/>
              </a:xfrm>
              <a:custGeom>
                <a:avLst/>
                <a:gdLst>
                  <a:gd name="connsiteX0" fmla="*/ 8 w 501023"/>
                  <a:gd name="connsiteY0" fmla="*/ 142 h 649240"/>
                  <a:gd name="connsiteX1" fmla="*/ 47633 w 501023"/>
                  <a:gd name="connsiteY1" fmla="*/ 139842 h 649240"/>
                  <a:gd name="connsiteX2" fmla="*/ 73033 w 501023"/>
                  <a:gd name="connsiteY2" fmla="*/ 139842 h 649240"/>
                  <a:gd name="connsiteX3" fmla="*/ 180983 w 501023"/>
                  <a:gd name="connsiteY3" fmla="*/ 254142 h 649240"/>
                  <a:gd name="connsiteX4" fmla="*/ 161933 w 501023"/>
                  <a:gd name="connsiteY4" fmla="*/ 228742 h 649240"/>
                  <a:gd name="connsiteX5" fmla="*/ 295283 w 501023"/>
                  <a:gd name="connsiteY5" fmla="*/ 406542 h 649240"/>
                  <a:gd name="connsiteX6" fmla="*/ 276233 w 501023"/>
                  <a:gd name="connsiteY6" fmla="*/ 377967 h 649240"/>
                  <a:gd name="connsiteX7" fmla="*/ 387358 w 501023"/>
                  <a:gd name="connsiteY7" fmla="*/ 511317 h 649240"/>
                  <a:gd name="connsiteX8" fmla="*/ 485783 w 501023"/>
                  <a:gd name="connsiteY8" fmla="*/ 631967 h 649240"/>
                  <a:gd name="connsiteX9" fmla="*/ 495308 w 501023"/>
                  <a:gd name="connsiteY9" fmla="*/ 641492 h 649240"/>
                  <a:gd name="connsiteX10" fmla="*/ 431808 w 501023"/>
                  <a:gd name="connsiteY10" fmla="*/ 565292 h 649240"/>
                  <a:gd name="connsiteX11" fmla="*/ 282583 w 501023"/>
                  <a:gd name="connsiteY11" fmla="*/ 368442 h 649240"/>
                  <a:gd name="connsiteX12" fmla="*/ 133358 w 501023"/>
                  <a:gd name="connsiteY12" fmla="*/ 187467 h 649240"/>
                  <a:gd name="connsiteX13" fmla="*/ 44458 w 501023"/>
                  <a:gd name="connsiteY13" fmla="*/ 114442 h 649240"/>
                  <a:gd name="connsiteX14" fmla="*/ 8 w 501023"/>
                  <a:gd name="connsiteY14" fmla="*/ 142 h 649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01023" h="649240">
                    <a:moveTo>
                      <a:pt x="8" y="142"/>
                    </a:moveTo>
                    <a:cubicBezTo>
                      <a:pt x="537" y="4375"/>
                      <a:pt x="35462" y="116559"/>
                      <a:pt x="47633" y="139842"/>
                    </a:cubicBezTo>
                    <a:cubicBezTo>
                      <a:pt x="59804" y="163125"/>
                      <a:pt x="50808" y="120792"/>
                      <a:pt x="73033" y="139842"/>
                    </a:cubicBezTo>
                    <a:cubicBezTo>
                      <a:pt x="95258" y="158892"/>
                      <a:pt x="166166" y="239325"/>
                      <a:pt x="180983" y="254142"/>
                    </a:cubicBezTo>
                    <a:cubicBezTo>
                      <a:pt x="195800" y="268959"/>
                      <a:pt x="161933" y="228742"/>
                      <a:pt x="161933" y="228742"/>
                    </a:cubicBezTo>
                    <a:lnTo>
                      <a:pt x="295283" y="406542"/>
                    </a:lnTo>
                    <a:cubicBezTo>
                      <a:pt x="314333" y="431413"/>
                      <a:pt x="260887" y="360505"/>
                      <a:pt x="276233" y="377967"/>
                    </a:cubicBezTo>
                    <a:cubicBezTo>
                      <a:pt x="291579" y="395429"/>
                      <a:pt x="352433" y="468984"/>
                      <a:pt x="387358" y="511317"/>
                    </a:cubicBezTo>
                    <a:cubicBezTo>
                      <a:pt x="422283" y="553650"/>
                      <a:pt x="467791" y="610271"/>
                      <a:pt x="485783" y="631967"/>
                    </a:cubicBezTo>
                    <a:cubicBezTo>
                      <a:pt x="503775" y="653663"/>
                      <a:pt x="504304" y="652604"/>
                      <a:pt x="495308" y="641492"/>
                    </a:cubicBezTo>
                    <a:cubicBezTo>
                      <a:pt x="486312" y="630380"/>
                      <a:pt x="467262" y="610800"/>
                      <a:pt x="431808" y="565292"/>
                    </a:cubicBezTo>
                    <a:cubicBezTo>
                      <a:pt x="396354" y="519784"/>
                      <a:pt x="332325" y="431413"/>
                      <a:pt x="282583" y="368442"/>
                    </a:cubicBezTo>
                    <a:cubicBezTo>
                      <a:pt x="232841" y="305471"/>
                      <a:pt x="173045" y="229800"/>
                      <a:pt x="133358" y="187467"/>
                    </a:cubicBezTo>
                    <a:cubicBezTo>
                      <a:pt x="93671" y="145134"/>
                      <a:pt x="64037" y="141959"/>
                      <a:pt x="44458" y="114442"/>
                    </a:cubicBezTo>
                    <a:cubicBezTo>
                      <a:pt x="24879" y="86925"/>
                      <a:pt x="-521" y="-4091"/>
                      <a:pt x="8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4" name="フリーフォーム 1013">
                <a:extLst>
                  <a:ext uri="{FF2B5EF4-FFF2-40B4-BE49-F238E27FC236}">
                    <a16:creationId xmlns:a16="http://schemas.microsoft.com/office/drawing/2014/main" id="{8F5E9D95-BB62-76F4-0902-C6247FC766C4}"/>
                  </a:ext>
                </a:extLst>
              </p:cNvPr>
              <p:cNvSpPr/>
              <p:nvPr/>
            </p:nvSpPr>
            <p:spPr>
              <a:xfrm>
                <a:off x="7963575" y="9173162"/>
                <a:ext cx="460809" cy="317137"/>
              </a:xfrm>
              <a:custGeom>
                <a:avLst/>
                <a:gdLst>
                  <a:gd name="connsiteX0" fmla="*/ 5675 w 460809"/>
                  <a:gd name="connsiteY0" fmla="*/ 2588 h 317137"/>
                  <a:gd name="connsiteX1" fmla="*/ 256500 w 460809"/>
                  <a:gd name="connsiteY1" fmla="*/ 170863 h 317137"/>
                  <a:gd name="connsiteX2" fmla="*/ 227925 w 460809"/>
                  <a:gd name="connsiteY2" fmla="*/ 154988 h 317137"/>
                  <a:gd name="connsiteX3" fmla="*/ 370800 w 460809"/>
                  <a:gd name="connsiteY3" fmla="*/ 237538 h 317137"/>
                  <a:gd name="connsiteX4" fmla="*/ 459700 w 460809"/>
                  <a:gd name="connsiteY4" fmla="*/ 316913 h 317137"/>
                  <a:gd name="connsiteX5" fmla="*/ 393025 w 460809"/>
                  <a:gd name="connsiteY5" fmla="*/ 262938 h 317137"/>
                  <a:gd name="connsiteX6" fmla="*/ 453350 w 460809"/>
                  <a:gd name="connsiteY6" fmla="*/ 310563 h 317137"/>
                  <a:gd name="connsiteX7" fmla="*/ 186650 w 460809"/>
                  <a:gd name="connsiteY7" fmla="*/ 154988 h 317137"/>
                  <a:gd name="connsiteX8" fmla="*/ 294600 w 460809"/>
                  <a:gd name="connsiteY8" fmla="*/ 215313 h 317137"/>
                  <a:gd name="connsiteX9" fmla="*/ 240625 w 460809"/>
                  <a:gd name="connsiteY9" fmla="*/ 158163 h 317137"/>
                  <a:gd name="connsiteX10" fmla="*/ 59650 w 460809"/>
                  <a:gd name="connsiteY10" fmla="*/ 85138 h 317137"/>
                  <a:gd name="connsiteX11" fmla="*/ 186650 w 460809"/>
                  <a:gd name="connsiteY11" fmla="*/ 132763 h 317137"/>
                  <a:gd name="connsiteX12" fmla="*/ 88225 w 460809"/>
                  <a:gd name="connsiteY12" fmla="*/ 72438 h 317137"/>
                  <a:gd name="connsiteX13" fmla="*/ 5675 w 460809"/>
                  <a:gd name="connsiteY13" fmla="*/ 2588 h 3171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0809" h="317137">
                    <a:moveTo>
                      <a:pt x="5675" y="2588"/>
                    </a:moveTo>
                    <a:cubicBezTo>
                      <a:pt x="33721" y="18992"/>
                      <a:pt x="219458" y="145463"/>
                      <a:pt x="256500" y="170863"/>
                    </a:cubicBezTo>
                    <a:cubicBezTo>
                      <a:pt x="293542" y="196263"/>
                      <a:pt x="227925" y="154988"/>
                      <a:pt x="227925" y="154988"/>
                    </a:cubicBezTo>
                    <a:cubicBezTo>
                      <a:pt x="246975" y="166100"/>
                      <a:pt x="332171" y="210551"/>
                      <a:pt x="370800" y="237538"/>
                    </a:cubicBezTo>
                    <a:cubicBezTo>
                      <a:pt x="409429" y="264525"/>
                      <a:pt x="455996" y="312680"/>
                      <a:pt x="459700" y="316913"/>
                    </a:cubicBezTo>
                    <a:cubicBezTo>
                      <a:pt x="463404" y="321146"/>
                      <a:pt x="394083" y="263996"/>
                      <a:pt x="393025" y="262938"/>
                    </a:cubicBezTo>
                    <a:cubicBezTo>
                      <a:pt x="391967" y="261880"/>
                      <a:pt x="487746" y="328555"/>
                      <a:pt x="453350" y="310563"/>
                    </a:cubicBezTo>
                    <a:cubicBezTo>
                      <a:pt x="418954" y="292571"/>
                      <a:pt x="213108" y="170863"/>
                      <a:pt x="186650" y="154988"/>
                    </a:cubicBezTo>
                    <a:cubicBezTo>
                      <a:pt x="160192" y="139113"/>
                      <a:pt x="285604" y="214784"/>
                      <a:pt x="294600" y="215313"/>
                    </a:cubicBezTo>
                    <a:cubicBezTo>
                      <a:pt x="303596" y="215842"/>
                      <a:pt x="279783" y="179859"/>
                      <a:pt x="240625" y="158163"/>
                    </a:cubicBezTo>
                    <a:cubicBezTo>
                      <a:pt x="201467" y="136467"/>
                      <a:pt x="68646" y="89371"/>
                      <a:pt x="59650" y="85138"/>
                    </a:cubicBezTo>
                    <a:cubicBezTo>
                      <a:pt x="50654" y="80905"/>
                      <a:pt x="181888" y="134880"/>
                      <a:pt x="186650" y="132763"/>
                    </a:cubicBezTo>
                    <a:cubicBezTo>
                      <a:pt x="191412" y="130646"/>
                      <a:pt x="115213" y="92546"/>
                      <a:pt x="88225" y="72438"/>
                    </a:cubicBezTo>
                    <a:cubicBezTo>
                      <a:pt x="61238" y="52330"/>
                      <a:pt x="-22371" y="-13816"/>
                      <a:pt x="5675" y="25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5" name="フリーフォーム 1014">
                <a:extLst>
                  <a:ext uri="{FF2B5EF4-FFF2-40B4-BE49-F238E27FC236}">
                    <a16:creationId xmlns:a16="http://schemas.microsoft.com/office/drawing/2014/main" id="{5438488B-B2AC-2A74-D0D3-D363A379C1D0}"/>
                  </a:ext>
                </a:extLst>
              </p:cNvPr>
              <p:cNvSpPr/>
              <p:nvPr/>
            </p:nvSpPr>
            <p:spPr>
              <a:xfrm>
                <a:off x="7924800" y="9213850"/>
                <a:ext cx="495471" cy="441335"/>
              </a:xfrm>
              <a:custGeom>
                <a:avLst/>
                <a:gdLst>
                  <a:gd name="connsiteX0" fmla="*/ 0 w 495471"/>
                  <a:gd name="connsiteY0" fmla="*/ 0 h 441335"/>
                  <a:gd name="connsiteX1" fmla="*/ 196850 w 495471"/>
                  <a:gd name="connsiteY1" fmla="*/ 130175 h 441335"/>
                  <a:gd name="connsiteX2" fmla="*/ 282575 w 495471"/>
                  <a:gd name="connsiteY2" fmla="*/ 215900 h 441335"/>
                  <a:gd name="connsiteX3" fmla="*/ 269875 w 495471"/>
                  <a:gd name="connsiteY3" fmla="*/ 187325 h 441335"/>
                  <a:gd name="connsiteX4" fmla="*/ 355600 w 495471"/>
                  <a:gd name="connsiteY4" fmla="*/ 295275 h 441335"/>
                  <a:gd name="connsiteX5" fmla="*/ 336550 w 495471"/>
                  <a:gd name="connsiteY5" fmla="*/ 273050 h 441335"/>
                  <a:gd name="connsiteX6" fmla="*/ 466725 w 495471"/>
                  <a:gd name="connsiteY6" fmla="*/ 393700 h 441335"/>
                  <a:gd name="connsiteX7" fmla="*/ 495300 w 495471"/>
                  <a:gd name="connsiteY7" fmla="*/ 441325 h 441335"/>
                  <a:gd name="connsiteX8" fmla="*/ 460375 w 495471"/>
                  <a:gd name="connsiteY8" fmla="*/ 390525 h 441335"/>
                  <a:gd name="connsiteX9" fmla="*/ 377825 w 495471"/>
                  <a:gd name="connsiteY9" fmla="*/ 307975 h 441335"/>
                  <a:gd name="connsiteX10" fmla="*/ 257175 w 495471"/>
                  <a:gd name="connsiteY10" fmla="*/ 165100 h 441335"/>
                  <a:gd name="connsiteX11" fmla="*/ 168275 w 495471"/>
                  <a:gd name="connsiteY11" fmla="*/ 104775 h 441335"/>
                  <a:gd name="connsiteX12" fmla="*/ 0 w 495471"/>
                  <a:gd name="connsiteY12" fmla="*/ 0 h 441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5471" h="441335">
                    <a:moveTo>
                      <a:pt x="0" y="0"/>
                    </a:moveTo>
                    <a:cubicBezTo>
                      <a:pt x="4762" y="4233"/>
                      <a:pt x="149754" y="94192"/>
                      <a:pt x="196850" y="130175"/>
                    </a:cubicBezTo>
                    <a:cubicBezTo>
                      <a:pt x="243946" y="166158"/>
                      <a:pt x="270404" y="206375"/>
                      <a:pt x="282575" y="215900"/>
                    </a:cubicBezTo>
                    <a:cubicBezTo>
                      <a:pt x="294746" y="225425"/>
                      <a:pt x="257704" y="174096"/>
                      <a:pt x="269875" y="187325"/>
                    </a:cubicBezTo>
                    <a:cubicBezTo>
                      <a:pt x="282046" y="200554"/>
                      <a:pt x="344488" y="280988"/>
                      <a:pt x="355600" y="295275"/>
                    </a:cubicBezTo>
                    <a:cubicBezTo>
                      <a:pt x="366713" y="309563"/>
                      <a:pt x="318029" y="256646"/>
                      <a:pt x="336550" y="273050"/>
                    </a:cubicBezTo>
                    <a:cubicBezTo>
                      <a:pt x="355071" y="289454"/>
                      <a:pt x="440267" y="365654"/>
                      <a:pt x="466725" y="393700"/>
                    </a:cubicBezTo>
                    <a:cubicBezTo>
                      <a:pt x="493183" y="421746"/>
                      <a:pt x="496358" y="441854"/>
                      <a:pt x="495300" y="441325"/>
                    </a:cubicBezTo>
                    <a:cubicBezTo>
                      <a:pt x="494242" y="440796"/>
                      <a:pt x="479954" y="412750"/>
                      <a:pt x="460375" y="390525"/>
                    </a:cubicBezTo>
                    <a:cubicBezTo>
                      <a:pt x="440796" y="368300"/>
                      <a:pt x="411692" y="345546"/>
                      <a:pt x="377825" y="307975"/>
                    </a:cubicBezTo>
                    <a:cubicBezTo>
                      <a:pt x="343958" y="270404"/>
                      <a:pt x="292100" y="198967"/>
                      <a:pt x="257175" y="165100"/>
                    </a:cubicBezTo>
                    <a:cubicBezTo>
                      <a:pt x="222250" y="131233"/>
                      <a:pt x="209550" y="130704"/>
                      <a:pt x="168275" y="1047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6" name="フリーフォーム 1015">
                <a:extLst>
                  <a:ext uri="{FF2B5EF4-FFF2-40B4-BE49-F238E27FC236}">
                    <a16:creationId xmlns:a16="http://schemas.microsoft.com/office/drawing/2014/main" id="{82DABF0F-D21E-9992-54B1-FD256883F11E}"/>
                  </a:ext>
                </a:extLst>
              </p:cNvPr>
              <p:cNvSpPr/>
              <p:nvPr/>
            </p:nvSpPr>
            <p:spPr>
              <a:xfrm>
                <a:off x="7937351" y="9241737"/>
                <a:ext cx="198919" cy="196271"/>
              </a:xfrm>
              <a:custGeom>
                <a:avLst/>
                <a:gdLst>
                  <a:gd name="connsiteX0" fmla="*/ 149 w 198919"/>
                  <a:gd name="connsiteY0" fmla="*/ 688 h 196271"/>
                  <a:gd name="connsiteX1" fmla="*/ 95399 w 198919"/>
                  <a:gd name="connsiteY1" fmla="*/ 105463 h 196271"/>
                  <a:gd name="connsiteX2" fmla="*/ 196999 w 198919"/>
                  <a:gd name="connsiteY2" fmla="*/ 194363 h 196271"/>
                  <a:gd name="connsiteX3" fmla="*/ 155724 w 198919"/>
                  <a:gd name="connsiteY3" fmla="*/ 162613 h 196271"/>
                  <a:gd name="connsiteX4" fmla="*/ 79524 w 198919"/>
                  <a:gd name="connsiteY4" fmla="*/ 118163 h 196271"/>
                  <a:gd name="connsiteX5" fmla="*/ 117624 w 198919"/>
                  <a:gd name="connsiteY5" fmla="*/ 159438 h 196271"/>
                  <a:gd name="connsiteX6" fmla="*/ 149 w 198919"/>
                  <a:gd name="connsiteY6" fmla="*/ 688 h 196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8919" h="196271">
                    <a:moveTo>
                      <a:pt x="149" y="688"/>
                    </a:moveTo>
                    <a:cubicBezTo>
                      <a:pt x="-3555" y="-8308"/>
                      <a:pt x="62591" y="73184"/>
                      <a:pt x="95399" y="105463"/>
                    </a:cubicBezTo>
                    <a:cubicBezTo>
                      <a:pt x="128207" y="137742"/>
                      <a:pt x="186945" y="184838"/>
                      <a:pt x="196999" y="194363"/>
                    </a:cubicBezTo>
                    <a:cubicBezTo>
                      <a:pt x="207053" y="203888"/>
                      <a:pt x="175303" y="175313"/>
                      <a:pt x="155724" y="162613"/>
                    </a:cubicBezTo>
                    <a:cubicBezTo>
                      <a:pt x="136145" y="149913"/>
                      <a:pt x="85874" y="118692"/>
                      <a:pt x="79524" y="118163"/>
                    </a:cubicBezTo>
                    <a:cubicBezTo>
                      <a:pt x="73174" y="117634"/>
                      <a:pt x="129795" y="173196"/>
                      <a:pt x="117624" y="159438"/>
                    </a:cubicBezTo>
                    <a:cubicBezTo>
                      <a:pt x="105453" y="145680"/>
                      <a:pt x="3853" y="9684"/>
                      <a:pt x="149" y="6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7" name="フリーフォーム 1016">
                <a:extLst>
                  <a:ext uri="{FF2B5EF4-FFF2-40B4-BE49-F238E27FC236}">
                    <a16:creationId xmlns:a16="http://schemas.microsoft.com/office/drawing/2014/main" id="{2214CBBE-37F0-807A-CF5B-4C681CCA2DA8}"/>
                  </a:ext>
                </a:extLst>
              </p:cNvPr>
              <p:cNvSpPr/>
              <p:nvPr/>
            </p:nvSpPr>
            <p:spPr>
              <a:xfrm>
                <a:off x="7985125" y="9267825"/>
                <a:ext cx="182909" cy="120826"/>
              </a:xfrm>
              <a:custGeom>
                <a:avLst/>
                <a:gdLst>
                  <a:gd name="connsiteX0" fmla="*/ 0 w 182909"/>
                  <a:gd name="connsiteY0" fmla="*/ 0 h 120826"/>
                  <a:gd name="connsiteX1" fmla="*/ 60325 w 182909"/>
                  <a:gd name="connsiteY1" fmla="*/ 50800 h 120826"/>
                  <a:gd name="connsiteX2" fmla="*/ 146050 w 182909"/>
                  <a:gd name="connsiteY2" fmla="*/ 114300 h 120826"/>
                  <a:gd name="connsiteX3" fmla="*/ 63500 w 182909"/>
                  <a:gd name="connsiteY3" fmla="*/ 79375 h 120826"/>
                  <a:gd name="connsiteX4" fmla="*/ 180975 w 182909"/>
                  <a:gd name="connsiteY4" fmla="*/ 120650 h 120826"/>
                  <a:gd name="connsiteX5" fmla="*/ 139700 w 182909"/>
                  <a:gd name="connsiteY5" fmla="*/ 95250 h 120826"/>
                  <a:gd name="connsiteX6" fmla="*/ 0 w 182909"/>
                  <a:gd name="connsiteY6" fmla="*/ 0 h 120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2909" h="120826">
                    <a:moveTo>
                      <a:pt x="0" y="0"/>
                    </a:moveTo>
                    <a:cubicBezTo>
                      <a:pt x="17991" y="15875"/>
                      <a:pt x="35983" y="31750"/>
                      <a:pt x="60325" y="50800"/>
                    </a:cubicBezTo>
                    <a:cubicBezTo>
                      <a:pt x="84667" y="69850"/>
                      <a:pt x="145521" y="109538"/>
                      <a:pt x="146050" y="114300"/>
                    </a:cubicBezTo>
                    <a:cubicBezTo>
                      <a:pt x="146579" y="119063"/>
                      <a:pt x="57679" y="78317"/>
                      <a:pt x="63500" y="79375"/>
                    </a:cubicBezTo>
                    <a:cubicBezTo>
                      <a:pt x="69321" y="80433"/>
                      <a:pt x="168275" y="118004"/>
                      <a:pt x="180975" y="120650"/>
                    </a:cubicBezTo>
                    <a:cubicBezTo>
                      <a:pt x="193675" y="123296"/>
                      <a:pt x="139700" y="95250"/>
                      <a:pt x="139700" y="952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8" name="フリーフォーム 1017">
                <a:extLst>
                  <a:ext uri="{FF2B5EF4-FFF2-40B4-BE49-F238E27FC236}">
                    <a16:creationId xmlns:a16="http://schemas.microsoft.com/office/drawing/2014/main" id="{62579F9F-C591-BC94-A0C1-7E234E120B1B}"/>
                  </a:ext>
                </a:extLst>
              </p:cNvPr>
              <p:cNvSpPr/>
              <p:nvPr/>
            </p:nvSpPr>
            <p:spPr>
              <a:xfrm>
                <a:off x="8093074" y="9382109"/>
                <a:ext cx="347308" cy="314452"/>
              </a:xfrm>
              <a:custGeom>
                <a:avLst/>
                <a:gdLst>
                  <a:gd name="connsiteX0" fmla="*/ 1 w 347308"/>
                  <a:gd name="connsiteY0" fmla="*/ 16 h 314452"/>
                  <a:gd name="connsiteX1" fmla="*/ 136526 w 347308"/>
                  <a:gd name="connsiteY1" fmla="*/ 130191 h 314452"/>
                  <a:gd name="connsiteX2" fmla="*/ 136526 w 347308"/>
                  <a:gd name="connsiteY2" fmla="*/ 101616 h 314452"/>
                  <a:gd name="connsiteX3" fmla="*/ 257176 w 347308"/>
                  <a:gd name="connsiteY3" fmla="*/ 225441 h 314452"/>
                  <a:gd name="connsiteX4" fmla="*/ 346076 w 347308"/>
                  <a:gd name="connsiteY4" fmla="*/ 314341 h 314452"/>
                  <a:gd name="connsiteX5" fmla="*/ 298451 w 347308"/>
                  <a:gd name="connsiteY5" fmla="*/ 241316 h 314452"/>
                  <a:gd name="connsiteX6" fmla="*/ 155576 w 347308"/>
                  <a:gd name="connsiteY6" fmla="*/ 130191 h 314452"/>
                  <a:gd name="connsiteX7" fmla="*/ 101601 w 347308"/>
                  <a:gd name="connsiteY7" fmla="*/ 82566 h 314452"/>
                  <a:gd name="connsiteX8" fmla="*/ 139701 w 347308"/>
                  <a:gd name="connsiteY8" fmla="*/ 120666 h 314452"/>
                  <a:gd name="connsiteX9" fmla="*/ 1 w 347308"/>
                  <a:gd name="connsiteY9" fmla="*/ 16 h 3144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7308" h="314452">
                    <a:moveTo>
                      <a:pt x="1" y="16"/>
                    </a:moveTo>
                    <a:cubicBezTo>
                      <a:pt x="-528" y="1603"/>
                      <a:pt x="113772" y="113258"/>
                      <a:pt x="136526" y="130191"/>
                    </a:cubicBezTo>
                    <a:cubicBezTo>
                      <a:pt x="159280" y="147124"/>
                      <a:pt x="116418" y="85741"/>
                      <a:pt x="136526" y="101616"/>
                    </a:cubicBezTo>
                    <a:cubicBezTo>
                      <a:pt x="156634" y="117491"/>
                      <a:pt x="222251" y="189987"/>
                      <a:pt x="257176" y="225441"/>
                    </a:cubicBezTo>
                    <a:cubicBezTo>
                      <a:pt x="292101" y="260895"/>
                      <a:pt x="339197" y="311695"/>
                      <a:pt x="346076" y="314341"/>
                    </a:cubicBezTo>
                    <a:cubicBezTo>
                      <a:pt x="352955" y="316987"/>
                      <a:pt x="330201" y="272008"/>
                      <a:pt x="298451" y="241316"/>
                    </a:cubicBezTo>
                    <a:cubicBezTo>
                      <a:pt x="266701" y="210624"/>
                      <a:pt x="188384" y="156649"/>
                      <a:pt x="155576" y="130191"/>
                    </a:cubicBezTo>
                    <a:cubicBezTo>
                      <a:pt x="122768" y="103733"/>
                      <a:pt x="104247" y="84154"/>
                      <a:pt x="101601" y="82566"/>
                    </a:cubicBezTo>
                    <a:cubicBezTo>
                      <a:pt x="98955" y="80979"/>
                      <a:pt x="151872" y="130720"/>
                      <a:pt x="139701" y="120666"/>
                    </a:cubicBezTo>
                    <a:cubicBezTo>
                      <a:pt x="127530" y="110612"/>
                      <a:pt x="530" y="-1571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9" name="フリーフォーム 1018">
                <a:extLst>
                  <a:ext uri="{FF2B5EF4-FFF2-40B4-BE49-F238E27FC236}">
                    <a16:creationId xmlns:a16="http://schemas.microsoft.com/office/drawing/2014/main" id="{B7E3968E-E940-D580-0ADD-CC46FFFAED46}"/>
                  </a:ext>
                </a:extLst>
              </p:cNvPr>
              <p:cNvSpPr/>
              <p:nvPr/>
            </p:nvSpPr>
            <p:spPr>
              <a:xfrm>
                <a:off x="8057519" y="9379615"/>
                <a:ext cx="373650" cy="412085"/>
              </a:xfrm>
              <a:custGeom>
                <a:avLst/>
                <a:gdLst>
                  <a:gd name="connsiteX0" fmla="*/ 3806 w 373650"/>
                  <a:gd name="connsiteY0" fmla="*/ 2510 h 412085"/>
                  <a:gd name="connsiteX1" fmla="*/ 260981 w 373650"/>
                  <a:gd name="connsiteY1" fmla="*/ 278735 h 412085"/>
                  <a:gd name="connsiteX2" fmla="*/ 248281 w 373650"/>
                  <a:gd name="connsiteY2" fmla="*/ 227935 h 412085"/>
                  <a:gd name="connsiteX3" fmla="*/ 372106 w 373650"/>
                  <a:gd name="connsiteY3" fmla="*/ 370810 h 412085"/>
                  <a:gd name="connsiteX4" fmla="*/ 302256 w 373650"/>
                  <a:gd name="connsiteY4" fmla="*/ 320010 h 412085"/>
                  <a:gd name="connsiteX5" fmla="*/ 86356 w 373650"/>
                  <a:gd name="connsiteY5" fmla="*/ 129510 h 412085"/>
                  <a:gd name="connsiteX6" fmla="*/ 207006 w 373650"/>
                  <a:gd name="connsiteY6" fmla="*/ 281910 h 412085"/>
                  <a:gd name="connsiteX7" fmla="*/ 327656 w 373650"/>
                  <a:gd name="connsiteY7" fmla="*/ 412085 h 412085"/>
                  <a:gd name="connsiteX8" fmla="*/ 222881 w 373650"/>
                  <a:gd name="connsiteY8" fmla="*/ 281910 h 412085"/>
                  <a:gd name="connsiteX9" fmla="*/ 181606 w 373650"/>
                  <a:gd name="connsiteY9" fmla="*/ 218410 h 412085"/>
                  <a:gd name="connsiteX10" fmla="*/ 248281 w 373650"/>
                  <a:gd name="connsiteY10" fmla="*/ 275560 h 412085"/>
                  <a:gd name="connsiteX11" fmla="*/ 114931 w 373650"/>
                  <a:gd name="connsiteY11" fmla="*/ 148560 h 412085"/>
                  <a:gd name="connsiteX12" fmla="*/ 3806 w 373650"/>
                  <a:gd name="connsiteY12" fmla="*/ 2510 h 41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73650" h="412085">
                    <a:moveTo>
                      <a:pt x="3806" y="2510"/>
                    </a:moveTo>
                    <a:cubicBezTo>
                      <a:pt x="28147" y="24206"/>
                      <a:pt x="220235" y="241164"/>
                      <a:pt x="260981" y="278735"/>
                    </a:cubicBezTo>
                    <a:cubicBezTo>
                      <a:pt x="301727" y="316306"/>
                      <a:pt x="229760" y="212589"/>
                      <a:pt x="248281" y="227935"/>
                    </a:cubicBezTo>
                    <a:cubicBezTo>
                      <a:pt x="266802" y="243281"/>
                      <a:pt x="363110" y="355464"/>
                      <a:pt x="372106" y="370810"/>
                    </a:cubicBezTo>
                    <a:cubicBezTo>
                      <a:pt x="381102" y="386156"/>
                      <a:pt x="349881" y="360227"/>
                      <a:pt x="302256" y="320010"/>
                    </a:cubicBezTo>
                    <a:cubicBezTo>
                      <a:pt x="254631" y="279793"/>
                      <a:pt x="102231" y="135860"/>
                      <a:pt x="86356" y="129510"/>
                    </a:cubicBezTo>
                    <a:cubicBezTo>
                      <a:pt x="70481" y="123160"/>
                      <a:pt x="166789" y="234814"/>
                      <a:pt x="207006" y="281910"/>
                    </a:cubicBezTo>
                    <a:cubicBezTo>
                      <a:pt x="247223" y="329006"/>
                      <a:pt x="325010" y="412085"/>
                      <a:pt x="327656" y="412085"/>
                    </a:cubicBezTo>
                    <a:cubicBezTo>
                      <a:pt x="330302" y="412085"/>
                      <a:pt x="247223" y="314189"/>
                      <a:pt x="222881" y="281910"/>
                    </a:cubicBezTo>
                    <a:cubicBezTo>
                      <a:pt x="198539" y="249631"/>
                      <a:pt x="177373" y="219468"/>
                      <a:pt x="181606" y="218410"/>
                    </a:cubicBezTo>
                    <a:cubicBezTo>
                      <a:pt x="185839" y="217352"/>
                      <a:pt x="259394" y="287202"/>
                      <a:pt x="248281" y="275560"/>
                    </a:cubicBezTo>
                    <a:cubicBezTo>
                      <a:pt x="237169" y="263918"/>
                      <a:pt x="151444" y="191423"/>
                      <a:pt x="114931" y="148560"/>
                    </a:cubicBezTo>
                    <a:cubicBezTo>
                      <a:pt x="78419" y="105698"/>
                      <a:pt x="-20535" y="-19186"/>
                      <a:pt x="3806" y="25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0" name="フリーフォーム 1019">
                <a:extLst>
                  <a:ext uri="{FF2B5EF4-FFF2-40B4-BE49-F238E27FC236}">
                    <a16:creationId xmlns:a16="http://schemas.microsoft.com/office/drawing/2014/main" id="{F2F8D282-00BC-8D47-0800-8EAF9699CB23}"/>
                  </a:ext>
                </a:extLst>
              </p:cNvPr>
              <p:cNvSpPr/>
              <p:nvPr/>
            </p:nvSpPr>
            <p:spPr>
              <a:xfrm>
                <a:off x="8302613" y="9448299"/>
                <a:ext cx="160357" cy="446665"/>
              </a:xfrm>
              <a:custGeom>
                <a:avLst/>
                <a:gdLst>
                  <a:gd name="connsiteX0" fmla="*/ 139712 w 160357"/>
                  <a:gd name="connsiteY0" fmla="*/ 501 h 446665"/>
                  <a:gd name="connsiteX1" fmla="*/ 146062 w 160357"/>
                  <a:gd name="connsiteY1" fmla="*/ 203701 h 446665"/>
                  <a:gd name="connsiteX2" fmla="*/ 155587 w 160357"/>
                  <a:gd name="connsiteY2" fmla="*/ 171951 h 446665"/>
                  <a:gd name="connsiteX3" fmla="*/ 158762 w 160357"/>
                  <a:gd name="connsiteY3" fmla="*/ 254501 h 446665"/>
                  <a:gd name="connsiteX4" fmla="*/ 130187 w 160357"/>
                  <a:gd name="connsiteY4" fmla="*/ 308476 h 446665"/>
                  <a:gd name="connsiteX5" fmla="*/ 98437 w 160357"/>
                  <a:gd name="connsiteY5" fmla="*/ 321176 h 446665"/>
                  <a:gd name="connsiteX6" fmla="*/ 98437 w 160357"/>
                  <a:gd name="connsiteY6" fmla="*/ 368801 h 446665"/>
                  <a:gd name="connsiteX7" fmla="*/ 123837 w 160357"/>
                  <a:gd name="connsiteY7" fmla="*/ 445001 h 446665"/>
                  <a:gd name="connsiteX8" fmla="*/ 85737 w 160357"/>
                  <a:gd name="connsiteY8" fmla="*/ 413251 h 446665"/>
                  <a:gd name="connsiteX9" fmla="*/ 12 w 160357"/>
                  <a:gd name="connsiteY9" fmla="*/ 321176 h 446665"/>
                  <a:gd name="connsiteX10" fmla="*/ 79387 w 160357"/>
                  <a:gd name="connsiteY10" fmla="*/ 394201 h 446665"/>
                  <a:gd name="connsiteX11" fmla="*/ 82562 w 160357"/>
                  <a:gd name="connsiteY11" fmla="*/ 333876 h 446665"/>
                  <a:gd name="connsiteX12" fmla="*/ 95262 w 160357"/>
                  <a:gd name="connsiteY12" fmla="*/ 397376 h 446665"/>
                  <a:gd name="connsiteX13" fmla="*/ 117487 w 160357"/>
                  <a:gd name="connsiteY13" fmla="*/ 318001 h 446665"/>
                  <a:gd name="connsiteX14" fmla="*/ 158762 w 160357"/>
                  <a:gd name="connsiteY14" fmla="*/ 264026 h 446665"/>
                  <a:gd name="connsiteX15" fmla="*/ 142887 w 160357"/>
                  <a:gd name="connsiteY15" fmla="*/ 181476 h 446665"/>
                  <a:gd name="connsiteX16" fmla="*/ 139712 w 160357"/>
                  <a:gd name="connsiteY16" fmla="*/ 146551 h 446665"/>
                  <a:gd name="connsiteX17" fmla="*/ 139712 w 160357"/>
                  <a:gd name="connsiteY17" fmla="*/ 501 h 446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60357" h="446665">
                    <a:moveTo>
                      <a:pt x="139712" y="501"/>
                    </a:moveTo>
                    <a:cubicBezTo>
                      <a:pt x="140770" y="10026"/>
                      <a:pt x="143416" y="175126"/>
                      <a:pt x="146062" y="203701"/>
                    </a:cubicBezTo>
                    <a:cubicBezTo>
                      <a:pt x="148708" y="232276"/>
                      <a:pt x="153470" y="163484"/>
                      <a:pt x="155587" y="171951"/>
                    </a:cubicBezTo>
                    <a:cubicBezTo>
                      <a:pt x="157704" y="180418"/>
                      <a:pt x="162995" y="231747"/>
                      <a:pt x="158762" y="254501"/>
                    </a:cubicBezTo>
                    <a:cubicBezTo>
                      <a:pt x="154529" y="277255"/>
                      <a:pt x="140241" y="297364"/>
                      <a:pt x="130187" y="308476"/>
                    </a:cubicBezTo>
                    <a:cubicBezTo>
                      <a:pt x="120133" y="319588"/>
                      <a:pt x="103729" y="311122"/>
                      <a:pt x="98437" y="321176"/>
                    </a:cubicBezTo>
                    <a:cubicBezTo>
                      <a:pt x="93145" y="331230"/>
                      <a:pt x="94204" y="348164"/>
                      <a:pt x="98437" y="368801"/>
                    </a:cubicBezTo>
                    <a:cubicBezTo>
                      <a:pt x="102670" y="389438"/>
                      <a:pt x="125954" y="437593"/>
                      <a:pt x="123837" y="445001"/>
                    </a:cubicBezTo>
                    <a:cubicBezTo>
                      <a:pt x="121720" y="452409"/>
                      <a:pt x="106374" y="433888"/>
                      <a:pt x="85737" y="413251"/>
                    </a:cubicBezTo>
                    <a:cubicBezTo>
                      <a:pt x="65100" y="392614"/>
                      <a:pt x="1070" y="324351"/>
                      <a:pt x="12" y="321176"/>
                    </a:cubicBezTo>
                    <a:cubicBezTo>
                      <a:pt x="-1046" y="318001"/>
                      <a:pt x="65629" y="392084"/>
                      <a:pt x="79387" y="394201"/>
                    </a:cubicBezTo>
                    <a:cubicBezTo>
                      <a:pt x="93145" y="396318"/>
                      <a:pt x="79916" y="333347"/>
                      <a:pt x="82562" y="333876"/>
                    </a:cubicBezTo>
                    <a:cubicBezTo>
                      <a:pt x="85208" y="334405"/>
                      <a:pt x="89441" y="400022"/>
                      <a:pt x="95262" y="397376"/>
                    </a:cubicBezTo>
                    <a:cubicBezTo>
                      <a:pt x="101083" y="394730"/>
                      <a:pt x="106904" y="340226"/>
                      <a:pt x="117487" y="318001"/>
                    </a:cubicBezTo>
                    <a:cubicBezTo>
                      <a:pt x="128070" y="295776"/>
                      <a:pt x="154529" y="286780"/>
                      <a:pt x="158762" y="264026"/>
                    </a:cubicBezTo>
                    <a:cubicBezTo>
                      <a:pt x="162995" y="241272"/>
                      <a:pt x="146062" y="201055"/>
                      <a:pt x="142887" y="181476"/>
                    </a:cubicBezTo>
                    <a:cubicBezTo>
                      <a:pt x="139712" y="161897"/>
                      <a:pt x="138654" y="173009"/>
                      <a:pt x="139712" y="146551"/>
                    </a:cubicBezTo>
                    <a:cubicBezTo>
                      <a:pt x="140770" y="120093"/>
                      <a:pt x="138654" y="-9024"/>
                      <a:pt x="139712" y="5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1" name="フリーフォーム 1020">
                <a:extLst>
                  <a:ext uri="{FF2B5EF4-FFF2-40B4-BE49-F238E27FC236}">
                    <a16:creationId xmlns:a16="http://schemas.microsoft.com/office/drawing/2014/main" id="{2AB34A6C-0892-A2CF-7D33-EF0BD4E1E740}"/>
                  </a:ext>
                </a:extLst>
              </p:cNvPr>
              <p:cNvSpPr/>
              <p:nvPr/>
            </p:nvSpPr>
            <p:spPr>
              <a:xfrm>
                <a:off x="8397258" y="9445624"/>
                <a:ext cx="96269" cy="431430"/>
              </a:xfrm>
              <a:custGeom>
                <a:avLst/>
                <a:gdLst>
                  <a:gd name="connsiteX0" fmla="*/ 67292 w 96269"/>
                  <a:gd name="connsiteY0" fmla="*/ 1 h 431430"/>
                  <a:gd name="connsiteX1" fmla="*/ 57767 w 96269"/>
                  <a:gd name="connsiteY1" fmla="*/ 158751 h 431430"/>
                  <a:gd name="connsiteX2" fmla="*/ 67292 w 96269"/>
                  <a:gd name="connsiteY2" fmla="*/ 130176 h 431430"/>
                  <a:gd name="connsiteX3" fmla="*/ 70467 w 96269"/>
                  <a:gd name="connsiteY3" fmla="*/ 187326 h 431430"/>
                  <a:gd name="connsiteX4" fmla="*/ 83167 w 96269"/>
                  <a:gd name="connsiteY4" fmla="*/ 279401 h 431430"/>
                  <a:gd name="connsiteX5" fmla="*/ 95867 w 96269"/>
                  <a:gd name="connsiteY5" fmla="*/ 247651 h 431430"/>
                  <a:gd name="connsiteX6" fmla="*/ 67292 w 96269"/>
                  <a:gd name="connsiteY6" fmla="*/ 323851 h 431430"/>
                  <a:gd name="connsiteX7" fmla="*/ 617 w 96269"/>
                  <a:gd name="connsiteY7" fmla="*/ 428626 h 431430"/>
                  <a:gd name="connsiteX8" fmla="*/ 35542 w 96269"/>
                  <a:gd name="connsiteY8" fmla="*/ 390526 h 431430"/>
                  <a:gd name="connsiteX9" fmla="*/ 60942 w 96269"/>
                  <a:gd name="connsiteY9" fmla="*/ 276226 h 431430"/>
                  <a:gd name="connsiteX10" fmla="*/ 60942 w 96269"/>
                  <a:gd name="connsiteY10" fmla="*/ 298451 h 431430"/>
                  <a:gd name="connsiteX11" fmla="*/ 67292 w 96269"/>
                  <a:gd name="connsiteY11" fmla="*/ 193676 h 431430"/>
                  <a:gd name="connsiteX12" fmla="*/ 51417 w 96269"/>
                  <a:gd name="connsiteY12" fmla="*/ 161926 h 431430"/>
                  <a:gd name="connsiteX13" fmla="*/ 67292 w 96269"/>
                  <a:gd name="connsiteY13" fmla="*/ 1 h 431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269" h="431430">
                    <a:moveTo>
                      <a:pt x="67292" y="1"/>
                    </a:moveTo>
                    <a:cubicBezTo>
                      <a:pt x="68350" y="-528"/>
                      <a:pt x="57767" y="137055"/>
                      <a:pt x="57767" y="158751"/>
                    </a:cubicBezTo>
                    <a:cubicBezTo>
                      <a:pt x="57767" y="180447"/>
                      <a:pt x="65175" y="125414"/>
                      <a:pt x="67292" y="130176"/>
                    </a:cubicBezTo>
                    <a:cubicBezTo>
                      <a:pt x="69409" y="134938"/>
                      <a:pt x="67821" y="162455"/>
                      <a:pt x="70467" y="187326"/>
                    </a:cubicBezTo>
                    <a:cubicBezTo>
                      <a:pt x="73113" y="212197"/>
                      <a:pt x="78934" y="269347"/>
                      <a:pt x="83167" y="279401"/>
                    </a:cubicBezTo>
                    <a:cubicBezTo>
                      <a:pt x="87400" y="289455"/>
                      <a:pt x="98513" y="240243"/>
                      <a:pt x="95867" y="247651"/>
                    </a:cubicBezTo>
                    <a:cubicBezTo>
                      <a:pt x="93221" y="255059"/>
                      <a:pt x="83167" y="293689"/>
                      <a:pt x="67292" y="323851"/>
                    </a:cubicBezTo>
                    <a:cubicBezTo>
                      <a:pt x="51417" y="354013"/>
                      <a:pt x="5909" y="417514"/>
                      <a:pt x="617" y="428626"/>
                    </a:cubicBezTo>
                    <a:cubicBezTo>
                      <a:pt x="-4675" y="439739"/>
                      <a:pt x="25488" y="415926"/>
                      <a:pt x="35542" y="390526"/>
                    </a:cubicBezTo>
                    <a:cubicBezTo>
                      <a:pt x="45596" y="365126"/>
                      <a:pt x="56709" y="291572"/>
                      <a:pt x="60942" y="276226"/>
                    </a:cubicBezTo>
                    <a:cubicBezTo>
                      <a:pt x="65175" y="260880"/>
                      <a:pt x="59884" y="312209"/>
                      <a:pt x="60942" y="298451"/>
                    </a:cubicBezTo>
                    <a:cubicBezTo>
                      <a:pt x="62000" y="284693"/>
                      <a:pt x="68879" y="216430"/>
                      <a:pt x="67292" y="193676"/>
                    </a:cubicBezTo>
                    <a:cubicBezTo>
                      <a:pt x="65705" y="170922"/>
                      <a:pt x="50888" y="187855"/>
                      <a:pt x="51417" y="161926"/>
                    </a:cubicBezTo>
                    <a:cubicBezTo>
                      <a:pt x="51946" y="135997"/>
                      <a:pt x="66234" y="530"/>
                      <a:pt x="6729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2" name="フリーフォーム 1021">
                <a:extLst>
                  <a:ext uri="{FF2B5EF4-FFF2-40B4-BE49-F238E27FC236}">
                    <a16:creationId xmlns:a16="http://schemas.microsoft.com/office/drawing/2014/main" id="{6B83ACCE-BD1A-3355-9D75-CF84C4E8F258}"/>
                  </a:ext>
                </a:extLst>
              </p:cNvPr>
              <p:cNvSpPr/>
              <p:nvPr/>
            </p:nvSpPr>
            <p:spPr>
              <a:xfrm>
                <a:off x="8585031" y="9064922"/>
                <a:ext cx="350941" cy="420082"/>
              </a:xfrm>
              <a:custGeom>
                <a:avLst/>
                <a:gdLst>
                  <a:gd name="connsiteX0" fmla="*/ 169 w 350941"/>
                  <a:gd name="connsiteY0" fmla="*/ 72728 h 420082"/>
                  <a:gd name="connsiteX1" fmla="*/ 70019 w 350941"/>
                  <a:gd name="connsiteY1" fmla="*/ 47328 h 420082"/>
                  <a:gd name="connsiteX2" fmla="*/ 54144 w 350941"/>
                  <a:gd name="connsiteY2" fmla="*/ 12403 h 420082"/>
                  <a:gd name="connsiteX3" fmla="*/ 104944 w 350941"/>
                  <a:gd name="connsiteY3" fmla="*/ 44153 h 420082"/>
                  <a:gd name="connsiteX4" fmla="*/ 101769 w 350941"/>
                  <a:gd name="connsiteY4" fmla="*/ 25103 h 420082"/>
                  <a:gd name="connsiteX5" fmla="*/ 120819 w 350941"/>
                  <a:gd name="connsiteY5" fmla="*/ 85428 h 420082"/>
                  <a:gd name="connsiteX6" fmla="*/ 139869 w 350941"/>
                  <a:gd name="connsiteY6" fmla="*/ 120353 h 420082"/>
                  <a:gd name="connsiteX7" fmla="*/ 120819 w 350941"/>
                  <a:gd name="connsiteY7" fmla="*/ 101303 h 420082"/>
                  <a:gd name="connsiteX8" fmla="*/ 184319 w 350941"/>
                  <a:gd name="connsiteY8" fmla="*/ 177503 h 420082"/>
                  <a:gd name="connsiteX9" fmla="*/ 184319 w 350941"/>
                  <a:gd name="connsiteY9" fmla="*/ 167978 h 420082"/>
                  <a:gd name="connsiteX10" fmla="*/ 273219 w 350941"/>
                  <a:gd name="connsiteY10" fmla="*/ 260053 h 420082"/>
                  <a:gd name="connsiteX11" fmla="*/ 254169 w 350941"/>
                  <a:gd name="connsiteY11" fmla="*/ 247353 h 420082"/>
                  <a:gd name="connsiteX12" fmla="*/ 238294 w 350941"/>
                  <a:gd name="connsiteY12" fmla="*/ 244178 h 420082"/>
                  <a:gd name="connsiteX13" fmla="*/ 298619 w 350941"/>
                  <a:gd name="connsiteY13" fmla="*/ 342603 h 420082"/>
                  <a:gd name="connsiteX14" fmla="*/ 349419 w 350941"/>
                  <a:gd name="connsiteY14" fmla="*/ 418803 h 420082"/>
                  <a:gd name="connsiteX15" fmla="*/ 238294 w 350941"/>
                  <a:gd name="connsiteY15" fmla="*/ 279103 h 420082"/>
                  <a:gd name="connsiteX16" fmla="*/ 162094 w 350941"/>
                  <a:gd name="connsiteY16" fmla="*/ 190203 h 420082"/>
                  <a:gd name="connsiteX17" fmla="*/ 98594 w 350941"/>
                  <a:gd name="connsiteY17" fmla="*/ 136228 h 420082"/>
                  <a:gd name="connsiteX18" fmla="*/ 127169 w 350941"/>
                  <a:gd name="connsiteY18" fmla="*/ 136228 h 420082"/>
                  <a:gd name="connsiteX19" fmla="*/ 79544 w 350941"/>
                  <a:gd name="connsiteY19" fmla="*/ 6053 h 420082"/>
                  <a:gd name="connsiteX20" fmla="*/ 79544 w 350941"/>
                  <a:gd name="connsiteY20" fmla="*/ 25103 h 420082"/>
                  <a:gd name="connsiteX21" fmla="*/ 50969 w 350941"/>
                  <a:gd name="connsiteY21" fmla="*/ 56853 h 420082"/>
                  <a:gd name="connsiteX22" fmla="*/ 169 w 350941"/>
                  <a:gd name="connsiteY22" fmla="*/ 72728 h 42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350941" h="420082">
                    <a:moveTo>
                      <a:pt x="169" y="72728"/>
                    </a:moveTo>
                    <a:cubicBezTo>
                      <a:pt x="3344" y="71141"/>
                      <a:pt x="61023" y="57382"/>
                      <a:pt x="70019" y="47328"/>
                    </a:cubicBezTo>
                    <a:cubicBezTo>
                      <a:pt x="79015" y="37274"/>
                      <a:pt x="48323" y="12932"/>
                      <a:pt x="54144" y="12403"/>
                    </a:cubicBezTo>
                    <a:cubicBezTo>
                      <a:pt x="59965" y="11874"/>
                      <a:pt x="97007" y="42036"/>
                      <a:pt x="104944" y="44153"/>
                    </a:cubicBezTo>
                    <a:cubicBezTo>
                      <a:pt x="112881" y="46270"/>
                      <a:pt x="99123" y="18224"/>
                      <a:pt x="101769" y="25103"/>
                    </a:cubicBezTo>
                    <a:cubicBezTo>
                      <a:pt x="104415" y="31982"/>
                      <a:pt x="114469" y="69553"/>
                      <a:pt x="120819" y="85428"/>
                    </a:cubicBezTo>
                    <a:cubicBezTo>
                      <a:pt x="127169" y="101303"/>
                      <a:pt x="139869" y="120353"/>
                      <a:pt x="139869" y="120353"/>
                    </a:cubicBezTo>
                    <a:cubicBezTo>
                      <a:pt x="139869" y="122999"/>
                      <a:pt x="113411" y="91778"/>
                      <a:pt x="120819" y="101303"/>
                    </a:cubicBezTo>
                    <a:cubicBezTo>
                      <a:pt x="128227" y="110828"/>
                      <a:pt x="173736" y="166391"/>
                      <a:pt x="184319" y="177503"/>
                    </a:cubicBezTo>
                    <a:cubicBezTo>
                      <a:pt x="194902" y="188615"/>
                      <a:pt x="169502" y="154220"/>
                      <a:pt x="184319" y="167978"/>
                    </a:cubicBezTo>
                    <a:cubicBezTo>
                      <a:pt x="199136" y="181736"/>
                      <a:pt x="261577" y="246824"/>
                      <a:pt x="273219" y="260053"/>
                    </a:cubicBezTo>
                    <a:cubicBezTo>
                      <a:pt x="284861" y="273282"/>
                      <a:pt x="259990" y="249999"/>
                      <a:pt x="254169" y="247353"/>
                    </a:cubicBezTo>
                    <a:cubicBezTo>
                      <a:pt x="248348" y="244707"/>
                      <a:pt x="230886" y="228303"/>
                      <a:pt x="238294" y="244178"/>
                    </a:cubicBezTo>
                    <a:cubicBezTo>
                      <a:pt x="245702" y="260053"/>
                      <a:pt x="280098" y="313499"/>
                      <a:pt x="298619" y="342603"/>
                    </a:cubicBezTo>
                    <a:cubicBezTo>
                      <a:pt x="317140" y="371707"/>
                      <a:pt x="359473" y="429386"/>
                      <a:pt x="349419" y="418803"/>
                    </a:cubicBezTo>
                    <a:cubicBezTo>
                      <a:pt x="339365" y="408220"/>
                      <a:pt x="269515" y="317203"/>
                      <a:pt x="238294" y="279103"/>
                    </a:cubicBezTo>
                    <a:cubicBezTo>
                      <a:pt x="207073" y="241003"/>
                      <a:pt x="185377" y="214016"/>
                      <a:pt x="162094" y="190203"/>
                    </a:cubicBezTo>
                    <a:cubicBezTo>
                      <a:pt x="138811" y="166391"/>
                      <a:pt x="104415" y="145224"/>
                      <a:pt x="98594" y="136228"/>
                    </a:cubicBezTo>
                    <a:cubicBezTo>
                      <a:pt x="92773" y="127232"/>
                      <a:pt x="130344" y="157924"/>
                      <a:pt x="127169" y="136228"/>
                    </a:cubicBezTo>
                    <a:cubicBezTo>
                      <a:pt x="123994" y="114532"/>
                      <a:pt x="87481" y="24574"/>
                      <a:pt x="79544" y="6053"/>
                    </a:cubicBezTo>
                    <a:cubicBezTo>
                      <a:pt x="71607" y="-12468"/>
                      <a:pt x="84307" y="16636"/>
                      <a:pt x="79544" y="25103"/>
                    </a:cubicBezTo>
                    <a:cubicBezTo>
                      <a:pt x="74781" y="33570"/>
                      <a:pt x="62611" y="49445"/>
                      <a:pt x="50969" y="56853"/>
                    </a:cubicBezTo>
                    <a:cubicBezTo>
                      <a:pt x="39327" y="64261"/>
                      <a:pt x="-3006" y="74315"/>
                      <a:pt x="169" y="727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3" name="フリーフォーム 1022">
                <a:extLst>
                  <a:ext uri="{FF2B5EF4-FFF2-40B4-BE49-F238E27FC236}">
                    <a16:creationId xmlns:a16="http://schemas.microsoft.com/office/drawing/2014/main" id="{DB182FCE-3A12-29CD-EA2C-7A920C99B392}"/>
                  </a:ext>
                </a:extLst>
              </p:cNvPr>
              <p:cNvSpPr/>
              <p:nvPr/>
            </p:nvSpPr>
            <p:spPr>
              <a:xfrm>
                <a:off x="8619752" y="9057914"/>
                <a:ext cx="300226" cy="486564"/>
              </a:xfrm>
              <a:custGeom>
                <a:avLst/>
                <a:gdLst>
                  <a:gd name="connsiteX0" fmla="*/ 373 w 300226"/>
                  <a:gd name="connsiteY0" fmla="*/ 361 h 486564"/>
                  <a:gd name="connsiteX1" fmla="*/ 197223 w 300226"/>
                  <a:gd name="connsiteY1" fmla="*/ 117836 h 486564"/>
                  <a:gd name="connsiteX2" fmla="*/ 181348 w 300226"/>
                  <a:gd name="connsiteY2" fmla="*/ 101961 h 486564"/>
                  <a:gd name="connsiteX3" fmla="*/ 225798 w 300226"/>
                  <a:gd name="connsiteY3" fmla="*/ 203561 h 486564"/>
                  <a:gd name="connsiteX4" fmla="*/ 225798 w 300226"/>
                  <a:gd name="connsiteY4" fmla="*/ 178161 h 486564"/>
                  <a:gd name="connsiteX5" fmla="*/ 289298 w 300226"/>
                  <a:gd name="connsiteY5" fmla="*/ 305161 h 486564"/>
                  <a:gd name="connsiteX6" fmla="*/ 254373 w 300226"/>
                  <a:gd name="connsiteY6" fmla="*/ 263886 h 486564"/>
                  <a:gd name="connsiteX7" fmla="*/ 292473 w 300226"/>
                  <a:gd name="connsiteY7" fmla="*/ 362311 h 486564"/>
                  <a:gd name="connsiteX8" fmla="*/ 295648 w 300226"/>
                  <a:gd name="connsiteY8" fmla="*/ 486136 h 486564"/>
                  <a:gd name="connsiteX9" fmla="*/ 292473 w 300226"/>
                  <a:gd name="connsiteY9" fmla="*/ 394061 h 486564"/>
                  <a:gd name="connsiteX10" fmla="*/ 203573 w 300226"/>
                  <a:gd name="connsiteY10" fmla="*/ 168636 h 486564"/>
                  <a:gd name="connsiteX11" fmla="*/ 222623 w 300226"/>
                  <a:gd name="connsiteY11" fmla="*/ 190861 h 486564"/>
                  <a:gd name="connsiteX12" fmla="*/ 219448 w 300226"/>
                  <a:gd name="connsiteY12" fmla="*/ 140061 h 486564"/>
                  <a:gd name="connsiteX13" fmla="*/ 149598 w 300226"/>
                  <a:gd name="connsiteY13" fmla="*/ 82911 h 486564"/>
                  <a:gd name="connsiteX14" fmla="*/ 373 w 300226"/>
                  <a:gd name="connsiteY14" fmla="*/ 361 h 4865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00226" h="486564">
                    <a:moveTo>
                      <a:pt x="373" y="361"/>
                    </a:moveTo>
                    <a:cubicBezTo>
                      <a:pt x="8310" y="6182"/>
                      <a:pt x="197223" y="117836"/>
                      <a:pt x="197223" y="117836"/>
                    </a:cubicBezTo>
                    <a:cubicBezTo>
                      <a:pt x="227385" y="134769"/>
                      <a:pt x="176585" y="87673"/>
                      <a:pt x="181348" y="101961"/>
                    </a:cubicBezTo>
                    <a:cubicBezTo>
                      <a:pt x="186111" y="116249"/>
                      <a:pt x="218390" y="190861"/>
                      <a:pt x="225798" y="203561"/>
                    </a:cubicBezTo>
                    <a:cubicBezTo>
                      <a:pt x="233206" y="216261"/>
                      <a:pt x="215215" y="161228"/>
                      <a:pt x="225798" y="178161"/>
                    </a:cubicBezTo>
                    <a:cubicBezTo>
                      <a:pt x="236381" y="195094"/>
                      <a:pt x="284535" y="290873"/>
                      <a:pt x="289298" y="305161"/>
                    </a:cubicBezTo>
                    <a:cubicBezTo>
                      <a:pt x="294061" y="319449"/>
                      <a:pt x="253844" y="254361"/>
                      <a:pt x="254373" y="263886"/>
                    </a:cubicBezTo>
                    <a:cubicBezTo>
                      <a:pt x="254902" y="273411"/>
                      <a:pt x="285594" y="325269"/>
                      <a:pt x="292473" y="362311"/>
                    </a:cubicBezTo>
                    <a:cubicBezTo>
                      <a:pt x="299352" y="399353"/>
                      <a:pt x="295648" y="480844"/>
                      <a:pt x="295648" y="486136"/>
                    </a:cubicBezTo>
                    <a:cubicBezTo>
                      <a:pt x="295648" y="491428"/>
                      <a:pt x="307819" y="446978"/>
                      <a:pt x="292473" y="394061"/>
                    </a:cubicBezTo>
                    <a:cubicBezTo>
                      <a:pt x="277127" y="341144"/>
                      <a:pt x="215215" y="202503"/>
                      <a:pt x="203573" y="168636"/>
                    </a:cubicBezTo>
                    <a:cubicBezTo>
                      <a:pt x="191931" y="134769"/>
                      <a:pt x="219977" y="195623"/>
                      <a:pt x="222623" y="190861"/>
                    </a:cubicBezTo>
                    <a:cubicBezTo>
                      <a:pt x="225269" y="186099"/>
                      <a:pt x="231619" y="158053"/>
                      <a:pt x="219448" y="140061"/>
                    </a:cubicBezTo>
                    <a:cubicBezTo>
                      <a:pt x="207277" y="122069"/>
                      <a:pt x="186110" y="105136"/>
                      <a:pt x="149598" y="82911"/>
                    </a:cubicBezTo>
                    <a:cubicBezTo>
                      <a:pt x="113086" y="60686"/>
                      <a:pt x="-7564" y="-5460"/>
                      <a:pt x="373" y="3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4" name="フリーフォーム 1023">
                <a:extLst>
                  <a:ext uri="{FF2B5EF4-FFF2-40B4-BE49-F238E27FC236}">
                    <a16:creationId xmlns:a16="http://schemas.microsoft.com/office/drawing/2014/main" id="{42307839-7D6D-B813-A43C-5256C16C18E9}"/>
                  </a:ext>
                </a:extLst>
              </p:cNvPr>
              <p:cNvSpPr/>
              <p:nvPr/>
            </p:nvSpPr>
            <p:spPr>
              <a:xfrm>
                <a:off x="8435831" y="9188300"/>
                <a:ext cx="139862" cy="174791"/>
              </a:xfrm>
              <a:custGeom>
                <a:avLst/>
                <a:gdLst>
                  <a:gd name="connsiteX0" fmla="*/ 144 w 139862"/>
                  <a:gd name="connsiteY0" fmla="*/ 150 h 174791"/>
                  <a:gd name="connsiteX1" fmla="*/ 76344 w 139862"/>
                  <a:gd name="connsiteY1" fmla="*/ 47775 h 174791"/>
                  <a:gd name="connsiteX2" fmla="*/ 76344 w 139862"/>
                  <a:gd name="connsiteY2" fmla="*/ 104925 h 174791"/>
                  <a:gd name="connsiteX3" fmla="*/ 139844 w 139862"/>
                  <a:gd name="connsiteY3" fmla="*/ 174775 h 174791"/>
                  <a:gd name="connsiteX4" fmla="*/ 82694 w 139862"/>
                  <a:gd name="connsiteY4" fmla="*/ 98575 h 174791"/>
                  <a:gd name="connsiteX5" fmla="*/ 57294 w 139862"/>
                  <a:gd name="connsiteY5" fmla="*/ 63650 h 174791"/>
                  <a:gd name="connsiteX6" fmla="*/ 144 w 139862"/>
                  <a:gd name="connsiteY6" fmla="*/ 150 h 174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862" h="174791">
                    <a:moveTo>
                      <a:pt x="144" y="150"/>
                    </a:moveTo>
                    <a:cubicBezTo>
                      <a:pt x="3319" y="-2496"/>
                      <a:pt x="63644" y="30313"/>
                      <a:pt x="76344" y="47775"/>
                    </a:cubicBezTo>
                    <a:cubicBezTo>
                      <a:pt x="89044" y="65238"/>
                      <a:pt x="65761" y="83758"/>
                      <a:pt x="76344" y="104925"/>
                    </a:cubicBezTo>
                    <a:cubicBezTo>
                      <a:pt x="86927" y="126092"/>
                      <a:pt x="138786" y="175833"/>
                      <a:pt x="139844" y="174775"/>
                    </a:cubicBezTo>
                    <a:cubicBezTo>
                      <a:pt x="140902" y="173717"/>
                      <a:pt x="96452" y="117096"/>
                      <a:pt x="82694" y="98575"/>
                    </a:cubicBezTo>
                    <a:cubicBezTo>
                      <a:pt x="68936" y="80054"/>
                      <a:pt x="67348" y="77937"/>
                      <a:pt x="57294" y="63650"/>
                    </a:cubicBezTo>
                    <a:cubicBezTo>
                      <a:pt x="47240" y="49363"/>
                      <a:pt x="-3031" y="2796"/>
                      <a:pt x="144" y="1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5" name="フリーフォーム 1024">
                <a:extLst>
                  <a:ext uri="{FF2B5EF4-FFF2-40B4-BE49-F238E27FC236}">
                    <a16:creationId xmlns:a16="http://schemas.microsoft.com/office/drawing/2014/main" id="{D5128BB9-4682-EFF5-3B2C-D8D883D257A6}"/>
                  </a:ext>
                </a:extLst>
              </p:cNvPr>
              <p:cNvSpPr/>
              <p:nvPr/>
            </p:nvSpPr>
            <p:spPr>
              <a:xfrm>
                <a:off x="8505666" y="9180464"/>
                <a:ext cx="99302" cy="161959"/>
              </a:xfrm>
              <a:custGeom>
                <a:avLst/>
                <a:gdLst>
                  <a:gd name="connsiteX0" fmla="*/ 159 w 99302"/>
                  <a:gd name="connsiteY0" fmla="*/ 84186 h 161959"/>
                  <a:gd name="connsiteX1" fmla="*/ 25559 w 99302"/>
                  <a:gd name="connsiteY1" fmla="*/ 1636 h 161959"/>
                  <a:gd name="connsiteX2" fmla="*/ 47784 w 99302"/>
                  <a:gd name="connsiteY2" fmla="*/ 33386 h 161959"/>
                  <a:gd name="connsiteX3" fmla="*/ 70009 w 99302"/>
                  <a:gd name="connsiteY3" fmla="*/ 84186 h 161959"/>
                  <a:gd name="connsiteX4" fmla="*/ 98584 w 99302"/>
                  <a:gd name="connsiteY4" fmla="*/ 160386 h 161959"/>
                  <a:gd name="connsiteX5" fmla="*/ 38259 w 99302"/>
                  <a:gd name="connsiteY5" fmla="*/ 7986 h 161959"/>
                  <a:gd name="connsiteX6" fmla="*/ 159 w 99302"/>
                  <a:gd name="connsiteY6" fmla="*/ 84186 h 161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302" h="161959">
                    <a:moveTo>
                      <a:pt x="159" y="84186"/>
                    </a:moveTo>
                    <a:cubicBezTo>
                      <a:pt x="-1958" y="83128"/>
                      <a:pt x="17622" y="10103"/>
                      <a:pt x="25559" y="1636"/>
                    </a:cubicBezTo>
                    <a:cubicBezTo>
                      <a:pt x="33497" y="-6831"/>
                      <a:pt x="40376" y="19628"/>
                      <a:pt x="47784" y="33386"/>
                    </a:cubicBezTo>
                    <a:cubicBezTo>
                      <a:pt x="55192" y="47144"/>
                      <a:pt x="61542" y="63019"/>
                      <a:pt x="70009" y="84186"/>
                    </a:cubicBezTo>
                    <a:cubicBezTo>
                      <a:pt x="78476" y="105353"/>
                      <a:pt x="103876" y="173086"/>
                      <a:pt x="98584" y="160386"/>
                    </a:cubicBezTo>
                    <a:cubicBezTo>
                      <a:pt x="93292" y="147686"/>
                      <a:pt x="47784" y="22273"/>
                      <a:pt x="38259" y="7986"/>
                    </a:cubicBezTo>
                    <a:cubicBezTo>
                      <a:pt x="28734" y="-6301"/>
                      <a:pt x="2276" y="85244"/>
                      <a:pt x="159" y="841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6" name="フリーフォーム 1025">
                <a:extLst>
                  <a:ext uri="{FF2B5EF4-FFF2-40B4-BE49-F238E27FC236}">
                    <a16:creationId xmlns:a16="http://schemas.microsoft.com/office/drawing/2014/main" id="{DC03C247-2104-664B-AE9B-F12DD8277AF5}"/>
                  </a:ext>
                </a:extLst>
              </p:cNvPr>
              <p:cNvSpPr/>
              <p:nvPr/>
            </p:nvSpPr>
            <p:spPr>
              <a:xfrm>
                <a:off x="8566039" y="9083267"/>
                <a:ext cx="225550" cy="187798"/>
              </a:xfrm>
              <a:custGeom>
                <a:avLst/>
                <a:gdLst>
                  <a:gd name="connsiteX0" fmla="*/ 111 w 225550"/>
                  <a:gd name="connsiteY0" fmla="*/ 28983 h 187798"/>
                  <a:gd name="connsiteX1" fmla="*/ 123936 w 225550"/>
                  <a:gd name="connsiteY1" fmla="*/ 95658 h 187798"/>
                  <a:gd name="connsiteX2" fmla="*/ 79486 w 225550"/>
                  <a:gd name="connsiteY2" fmla="*/ 92483 h 187798"/>
                  <a:gd name="connsiteX3" fmla="*/ 146161 w 225550"/>
                  <a:gd name="connsiteY3" fmla="*/ 124233 h 187798"/>
                  <a:gd name="connsiteX4" fmla="*/ 225536 w 225550"/>
                  <a:gd name="connsiteY4" fmla="*/ 187733 h 187798"/>
                  <a:gd name="connsiteX5" fmla="*/ 152511 w 225550"/>
                  <a:gd name="connsiteY5" fmla="*/ 111533 h 187798"/>
                  <a:gd name="connsiteX6" fmla="*/ 133461 w 225550"/>
                  <a:gd name="connsiteY6" fmla="*/ 89308 h 187798"/>
                  <a:gd name="connsiteX7" fmla="*/ 108061 w 225550"/>
                  <a:gd name="connsiteY7" fmla="*/ 92483 h 187798"/>
                  <a:gd name="connsiteX8" fmla="*/ 111236 w 225550"/>
                  <a:gd name="connsiteY8" fmla="*/ 408 h 187798"/>
                  <a:gd name="connsiteX9" fmla="*/ 101711 w 225550"/>
                  <a:gd name="connsiteY9" fmla="*/ 57558 h 187798"/>
                  <a:gd name="connsiteX10" fmla="*/ 111 w 225550"/>
                  <a:gd name="connsiteY10" fmla="*/ 28983 h 187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5550" h="187798">
                    <a:moveTo>
                      <a:pt x="111" y="28983"/>
                    </a:moveTo>
                    <a:cubicBezTo>
                      <a:pt x="3815" y="35333"/>
                      <a:pt x="110707" y="85075"/>
                      <a:pt x="123936" y="95658"/>
                    </a:cubicBezTo>
                    <a:cubicBezTo>
                      <a:pt x="137165" y="106241"/>
                      <a:pt x="75782" y="87721"/>
                      <a:pt x="79486" y="92483"/>
                    </a:cubicBezTo>
                    <a:cubicBezTo>
                      <a:pt x="83190" y="97245"/>
                      <a:pt x="121819" y="108358"/>
                      <a:pt x="146161" y="124233"/>
                    </a:cubicBezTo>
                    <a:cubicBezTo>
                      <a:pt x="170503" y="140108"/>
                      <a:pt x="224478" y="189850"/>
                      <a:pt x="225536" y="187733"/>
                    </a:cubicBezTo>
                    <a:cubicBezTo>
                      <a:pt x="226594" y="185616"/>
                      <a:pt x="167857" y="127937"/>
                      <a:pt x="152511" y="111533"/>
                    </a:cubicBezTo>
                    <a:cubicBezTo>
                      <a:pt x="137165" y="95129"/>
                      <a:pt x="140869" y="92483"/>
                      <a:pt x="133461" y="89308"/>
                    </a:cubicBezTo>
                    <a:cubicBezTo>
                      <a:pt x="126053" y="86133"/>
                      <a:pt x="111765" y="107300"/>
                      <a:pt x="108061" y="92483"/>
                    </a:cubicBezTo>
                    <a:cubicBezTo>
                      <a:pt x="104357" y="77666"/>
                      <a:pt x="112294" y="6229"/>
                      <a:pt x="111236" y="408"/>
                    </a:cubicBezTo>
                    <a:cubicBezTo>
                      <a:pt x="110178" y="-5413"/>
                      <a:pt x="117057" y="52795"/>
                      <a:pt x="101711" y="57558"/>
                    </a:cubicBezTo>
                    <a:cubicBezTo>
                      <a:pt x="86365" y="62321"/>
                      <a:pt x="-3593" y="22633"/>
                      <a:pt x="111" y="289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7" name="フリーフォーム 1026">
                <a:extLst>
                  <a:ext uri="{FF2B5EF4-FFF2-40B4-BE49-F238E27FC236}">
                    <a16:creationId xmlns:a16="http://schemas.microsoft.com/office/drawing/2014/main" id="{4C83C315-CCD0-8512-FAB4-25454FB96D86}"/>
                  </a:ext>
                </a:extLst>
              </p:cNvPr>
              <p:cNvSpPr/>
              <p:nvPr/>
            </p:nvSpPr>
            <p:spPr>
              <a:xfrm>
                <a:off x="8488677" y="9171636"/>
                <a:ext cx="239428" cy="306323"/>
              </a:xfrm>
              <a:custGeom>
                <a:avLst/>
                <a:gdLst>
                  <a:gd name="connsiteX0" fmla="*/ 239398 w 239428"/>
                  <a:gd name="connsiteY0" fmla="*/ 939 h 306323"/>
                  <a:gd name="connsiteX1" fmla="*/ 201298 w 239428"/>
                  <a:gd name="connsiteY1" fmla="*/ 143814 h 306323"/>
                  <a:gd name="connsiteX2" fmla="*/ 207648 w 239428"/>
                  <a:gd name="connsiteY2" fmla="*/ 131114 h 306323"/>
                  <a:gd name="connsiteX3" fmla="*/ 172723 w 239428"/>
                  <a:gd name="connsiteY3" fmla="*/ 200964 h 306323"/>
                  <a:gd name="connsiteX4" fmla="*/ 125098 w 239428"/>
                  <a:gd name="connsiteY4" fmla="*/ 248589 h 306323"/>
                  <a:gd name="connsiteX5" fmla="*/ 1273 w 239428"/>
                  <a:gd name="connsiteY5" fmla="*/ 305739 h 306323"/>
                  <a:gd name="connsiteX6" fmla="*/ 67948 w 239428"/>
                  <a:gd name="connsiteY6" fmla="*/ 273989 h 306323"/>
                  <a:gd name="connsiteX7" fmla="*/ 182248 w 239428"/>
                  <a:gd name="connsiteY7" fmla="*/ 207314 h 306323"/>
                  <a:gd name="connsiteX8" fmla="*/ 13973 w 239428"/>
                  <a:gd name="connsiteY8" fmla="*/ 302564 h 306323"/>
                  <a:gd name="connsiteX9" fmla="*/ 156848 w 239428"/>
                  <a:gd name="connsiteY9" fmla="*/ 194614 h 306323"/>
                  <a:gd name="connsiteX10" fmla="*/ 140973 w 239428"/>
                  <a:gd name="connsiteY10" fmla="*/ 229539 h 306323"/>
                  <a:gd name="connsiteX11" fmla="*/ 194948 w 239428"/>
                  <a:gd name="connsiteY11" fmla="*/ 181914 h 306323"/>
                  <a:gd name="connsiteX12" fmla="*/ 191773 w 239428"/>
                  <a:gd name="connsiteY12" fmla="*/ 118414 h 306323"/>
                  <a:gd name="connsiteX13" fmla="*/ 194948 w 239428"/>
                  <a:gd name="connsiteY13" fmla="*/ 146989 h 306323"/>
                  <a:gd name="connsiteX14" fmla="*/ 207648 w 239428"/>
                  <a:gd name="connsiteY14" fmla="*/ 83489 h 306323"/>
                  <a:gd name="connsiteX15" fmla="*/ 239398 w 239428"/>
                  <a:gd name="connsiteY15" fmla="*/ 939 h 306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39428" h="306323">
                    <a:moveTo>
                      <a:pt x="239398" y="939"/>
                    </a:moveTo>
                    <a:cubicBezTo>
                      <a:pt x="238340" y="10993"/>
                      <a:pt x="201298" y="143814"/>
                      <a:pt x="201298" y="143814"/>
                    </a:cubicBezTo>
                    <a:cubicBezTo>
                      <a:pt x="196006" y="165510"/>
                      <a:pt x="207648" y="131114"/>
                      <a:pt x="207648" y="131114"/>
                    </a:cubicBezTo>
                    <a:cubicBezTo>
                      <a:pt x="202885" y="140639"/>
                      <a:pt x="186481" y="181385"/>
                      <a:pt x="172723" y="200964"/>
                    </a:cubicBezTo>
                    <a:cubicBezTo>
                      <a:pt x="158965" y="220543"/>
                      <a:pt x="153673" y="231127"/>
                      <a:pt x="125098" y="248589"/>
                    </a:cubicBezTo>
                    <a:cubicBezTo>
                      <a:pt x="96523" y="266051"/>
                      <a:pt x="10798" y="301506"/>
                      <a:pt x="1273" y="305739"/>
                    </a:cubicBezTo>
                    <a:cubicBezTo>
                      <a:pt x="-8252" y="309972"/>
                      <a:pt x="37786" y="290393"/>
                      <a:pt x="67948" y="273989"/>
                    </a:cubicBezTo>
                    <a:cubicBezTo>
                      <a:pt x="98110" y="257585"/>
                      <a:pt x="191244" y="202552"/>
                      <a:pt x="182248" y="207314"/>
                    </a:cubicBezTo>
                    <a:cubicBezTo>
                      <a:pt x="173252" y="212076"/>
                      <a:pt x="18206" y="304681"/>
                      <a:pt x="13973" y="302564"/>
                    </a:cubicBezTo>
                    <a:cubicBezTo>
                      <a:pt x="9740" y="300447"/>
                      <a:pt x="135681" y="206785"/>
                      <a:pt x="156848" y="194614"/>
                    </a:cubicBezTo>
                    <a:cubicBezTo>
                      <a:pt x="178015" y="182443"/>
                      <a:pt x="134623" y="231656"/>
                      <a:pt x="140973" y="229539"/>
                    </a:cubicBezTo>
                    <a:cubicBezTo>
                      <a:pt x="147323" y="227422"/>
                      <a:pt x="186481" y="200435"/>
                      <a:pt x="194948" y="181914"/>
                    </a:cubicBezTo>
                    <a:cubicBezTo>
                      <a:pt x="203415" y="163393"/>
                      <a:pt x="191773" y="124235"/>
                      <a:pt x="191773" y="118414"/>
                    </a:cubicBezTo>
                    <a:cubicBezTo>
                      <a:pt x="191773" y="112593"/>
                      <a:pt x="192302" y="152810"/>
                      <a:pt x="194948" y="146989"/>
                    </a:cubicBezTo>
                    <a:cubicBezTo>
                      <a:pt x="197594" y="141168"/>
                      <a:pt x="201298" y="102539"/>
                      <a:pt x="207648" y="83489"/>
                    </a:cubicBezTo>
                    <a:cubicBezTo>
                      <a:pt x="213998" y="64439"/>
                      <a:pt x="240456" y="-9115"/>
                      <a:pt x="239398" y="9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8" name="フリーフォーム 1027">
                <a:extLst>
                  <a:ext uri="{FF2B5EF4-FFF2-40B4-BE49-F238E27FC236}">
                    <a16:creationId xmlns:a16="http://schemas.microsoft.com/office/drawing/2014/main" id="{B77631B1-A0A4-97D4-F5E3-04C11F6E98D8}"/>
                  </a:ext>
                </a:extLst>
              </p:cNvPr>
              <p:cNvSpPr/>
              <p:nvPr/>
            </p:nvSpPr>
            <p:spPr>
              <a:xfrm>
                <a:off x="8431991" y="9420997"/>
                <a:ext cx="306627" cy="395214"/>
              </a:xfrm>
              <a:custGeom>
                <a:avLst/>
                <a:gdLst>
                  <a:gd name="connsiteX0" fmla="*/ 809 w 306627"/>
                  <a:gd name="connsiteY0" fmla="*/ 2403 h 395214"/>
                  <a:gd name="connsiteX1" fmla="*/ 121459 w 306627"/>
                  <a:gd name="connsiteY1" fmla="*/ 142103 h 395214"/>
                  <a:gd name="connsiteX2" fmla="*/ 118284 w 306627"/>
                  <a:gd name="connsiteY2" fmla="*/ 123053 h 395214"/>
                  <a:gd name="connsiteX3" fmla="*/ 226234 w 306627"/>
                  <a:gd name="connsiteY3" fmla="*/ 256403 h 395214"/>
                  <a:gd name="connsiteX4" fmla="*/ 219884 w 306627"/>
                  <a:gd name="connsiteY4" fmla="*/ 237353 h 395214"/>
                  <a:gd name="connsiteX5" fmla="*/ 283384 w 306627"/>
                  <a:gd name="connsiteY5" fmla="*/ 354828 h 395214"/>
                  <a:gd name="connsiteX6" fmla="*/ 305609 w 306627"/>
                  <a:gd name="connsiteY6" fmla="*/ 392928 h 395214"/>
                  <a:gd name="connsiteX7" fmla="*/ 254809 w 306627"/>
                  <a:gd name="connsiteY7" fmla="*/ 297678 h 395214"/>
                  <a:gd name="connsiteX8" fmla="*/ 118284 w 306627"/>
                  <a:gd name="connsiteY8" fmla="*/ 110353 h 395214"/>
                  <a:gd name="connsiteX9" fmla="*/ 70659 w 306627"/>
                  <a:gd name="connsiteY9" fmla="*/ 56378 h 395214"/>
                  <a:gd name="connsiteX10" fmla="*/ 809 w 306627"/>
                  <a:gd name="connsiteY10" fmla="*/ 2403 h 3952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6627" h="395214">
                    <a:moveTo>
                      <a:pt x="809" y="2403"/>
                    </a:moveTo>
                    <a:cubicBezTo>
                      <a:pt x="9276" y="16691"/>
                      <a:pt x="101880" y="121995"/>
                      <a:pt x="121459" y="142103"/>
                    </a:cubicBezTo>
                    <a:cubicBezTo>
                      <a:pt x="141038" y="162211"/>
                      <a:pt x="100822" y="104003"/>
                      <a:pt x="118284" y="123053"/>
                    </a:cubicBezTo>
                    <a:cubicBezTo>
                      <a:pt x="135746" y="142103"/>
                      <a:pt x="226234" y="256403"/>
                      <a:pt x="226234" y="256403"/>
                    </a:cubicBezTo>
                    <a:cubicBezTo>
                      <a:pt x="243167" y="275453"/>
                      <a:pt x="210359" y="220949"/>
                      <a:pt x="219884" y="237353"/>
                    </a:cubicBezTo>
                    <a:cubicBezTo>
                      <a:pt x="229409" y="253757"/>
                      <a:pt x="269097" y="328899"/>
                      <a:pt x="283384" y="354828"/>
                    </a:cubicBezTo>
                    <a:cubicBezTo>
                      <a:pt x="297671" y="380757"/>
                      <a:pt x="310372" y="402453"/>
                      <a:pt x="305609" y="392928"/>
                    </a:cubicBezTo>
                    <a:cubicBezTo>
                      <a:pt x="300846" y="383403"/>
                      <a:pt x="286030" y="344774"/>
                      <a:pt x="254809" y="297678"/>
                    </a:cubicBezTo>
                    <a:cubicBezTo>
                      <a:pt x="223588" y="250582"/>
                      <a:pt x="148976" y="150570"/>
                      <a:pt x="118284" y="110353"/>
                    </a:cubicBezTo>
                    <a:cubicBezTo>
                      <a:pt x="87592" y="70136"/>
                      <a:pt x="88651" y="71195"/>
                      <a:pt x="70659" y="56378"/>
                    </a:cubicBezTo>
                    <a:cubicBezTo>
                      <a:pt x="52667" y="41561"/>
                      <a:pt x="-7658" y="-11885"/>
                      <a:pt x="809" y="24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9" name="フリーフォーム 1028">
                <a:extLst>
                  <a:ext uri="{FF2B5EF4-FFF2-40B4-BE49-F238E27FC236}">
                    <a16:creationId xmlns:a16="http://schemas.microsoft.com/office/drawing/2014/main" id="{05628E9D-4003-22E2-4852-AAB0A5C3B725}"/>
                  </a:ext>
                </a:extLst>
              </p:cNvPr>
              <p:cNvSpPr/>
              <p:nvPr/>
            </p:nvSpPr>
            <p:spPr>
              <a:xfrm>
                <a:off x="8416566" y="9454971"/>
                <a:ext cx="304643" cy="363465"/>
              </a:xfrm>
              <a:custGeom>
                <a:avLst/>
                <a:gdLst>
                  <a:gd name="connsiteX0" fmla="*/ 359 w 304643"/>
                  <a:gd name="connsiteY0" fmla="*/ 76379 h 363465"/>
                  <a:gd name="connsiteX1" fmla="*/ 28934 w 304643"/>
                  <a:gd name="connsiteY1" fmla="*/ 28754 h 363465"/>
                  <a:gd name="connsiteX2" fmla="*/ 79734 w 304643"/>
                  <a:gd name="connsiteY2" fmla="*/ 76379 h 363465"/>
                  <a:gd name="connsiteX3" fmla="*/ 73384 w 304643"/>
                  <a:gd name="connsiteY3" fmla="*/ 50979 h 363465"/>
                  <a:gd name="connsiteX4" fmla="*/ 149584 w 304643"/>
                  <a:gd name="connsiteY4" fmla="*/ 136704 h 363465"/>
                  <a:gd name="connsiteX5" fmla="*/ 140059 w 304643"/>
                  <a:gd name="connsiteY5" fmla="*/ 120829 h 363465"/>
                  <a:gd name="connsiteX6" fmla="*/ 206734 w 304643"/>
                  <a:gd name="connsiteY6" fmla="*/ 212904 h 363465"/>
                  <a:gd name="connsiteX7" fmla="*/ 187684 w 304643"/>
                  <a:gd name="connsiteY7" fmla="*/ 184329 h 363465"/>
                  <a:gd name="connsiteX8" fmla="*/ 276584 w 304643"/>
                  <a:gd name="connsiteY8" fmla="*/ 317679 h 363465"/>
                  <a:gd name="connsiteX9" fmla="*/ 298809 w 304643"/>
                  <a:gd name="connsiteY9" fmla="*/ 355779 h 363465"/>
                  <a:gd name="connsiteX10" fmla="*/ 181334 w 304643"/>
                  <a:gd name="connsiteY10" fmla="*/ 181154 h 363465"/>
                  <a:gd name="connsiteX11" fmla="*/ 47984 w 304643"/>
                  <a:gd name="connsiteY11" fmla="*/ 3354 h 363465"/>
                  <a:gd name="connsiteX12" fmla="*/ 359 w 304643"/>
                  <a:gd name="connsiteY12" fmla="*/ 76379 h 363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4643" h="363465">
                    <a:moveTo>
                      <a:pt x="359" y="76379"/>
                    </a:moveTo>
                    <a:cubicBezTo>
                      <a:pt x="-2816" y="80612"/>
                      <a:pt x="15705" y="28754"/>
                      <a:pt x="28934" y="28754"/>
                    </a:cubicBezTo>
                    <a:cubicBezTo>
                      <a:pt x="42163" y="28754"/>
                      <a:pt x="72326" y="72675"/>
                      <a:pt x="79734" y="76379"/>
                    </a:cubicBezTo>
                    <a:cubicBezTo>
                      <a:pt x="87142" y="80083"/>
                      <a:pt x="61742" y="40925"/>
                      <a:pt x="73384" y="50979"/>
                    </a:cubicBezTo>
                    <a:cubicBezTo>
                      <a:pt x="85026" y="61033"/>
                      <a:pt x="149584" y="136704"/>
                      <a:pt x="149584" y="136704"/>
                    </a:cubicBezTo>
                    <a:cubicBezTo>
                      <a:pt x="160697" y="148346"/>
                      <a:pt x="130534" y="108129"/>
                      <a:pt x="140059" y="120829"/>
                    </a:cubicBezTo>
                    <a:cubicBezTo>
                      <a:pt x="149584" y="133529"/>
                      <a:pt x="198797" y="202321"/>
                      <a:pt x="206734" y="212904"/>
                    </a:cubicBezTo>
                    <a:cubicBezTo>
                      <a:pt x="214671" y="223487"/>
                      <a:pt x="187684" y="184329"/>
                      <a:pt x="187684" y="184329"/>
                    </a:cubicBezTo>
                    <a:cubicBezTo>
                      <a:pt x="199326" y="201791"/>
                      <a:pt x="258063" y="289104"/>
                      <a:pt x="276584" y="317679"/>
                    </a:cubicBezTo>
                    <a:cubicBezTo>
                      <a:pt x="295105" y="346254"/>
                      <a:pt x="314684" y="378533"/>
                      <a:pt x="298809" y="355779"/>
                    </a:cubicBezTo>
                    <a:cubicBezTo>
                      <a:pt x="282934" y="333025"/>
                      <a:pt x="223138" y="239891"/>
                      <a:pt x="181334" y="181154"/>
                    </a:cubicBezTo>
                    <a:cubicBezTo>
                      <a:pt x="139530" y="122417"/>
                      <a:pt x="76030" y="25050"/>
                      <a:pt x="47984" y="3354"/>
                    </a:cubicBezTo>
                    <a:cubicBezTo>
                      <a:pt x="19938" y="-18342"/>
                      <a:pt x="3534" y="72146"/>
                      <a:pt x="359" y="763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0" name="フリーフォーム 1029">
                <a:extLst>
                  <a:ext uri="{FF2B5EF4-FFF2-40B4-BE49-F238E27FC236}">
                    <a16:creationId xmlns:a16="http://schemas.microsoft.com/office/drawing/2014/main" id="{7E799203-E1F8-018F-A480-91356F108FD0}"/>
                  </a:ext>
                </a:extLst>
              </p:cNvPr>
              <p:cNvSpPr/>
              <p:nvPr/>
            </p:nvSpPr>
            <p:spPr>
              <a:xfrm>
                <a:off x="8696120" y="9405787"/>
                <a:ext cx="239401" cy="370668"/>
              </a:xfrm>
              <a:custGeom>
                <a:avLst/>
                <a:gdLst>
                  <a:gd name="connsiteX0" fmla="*/ 3380 w 239401"/>
                  <a:gd name="connsiteY0" fmla="*/ 1738 h 370668"/>
                  <a:gd name="connsiteX1" fmla="*/ 162130 w 239401"/>
                  <a:gd name="connsiteY1" fmla="*/ 185888 h 370668"/>
                  <a:gd name="connsiteX2" fmla="*/ 139905 w 239401"/>
                  <a:gd name="connsiteY2" fmla="*/ 157313 h 370668"/>
                  <a:gd name="connsiteX3" fmla="*/ 238330 w 239401"/>
                  <a:gd name="connsiteY3" fmla="*/ 366863 h 370668"/>
                  <a:gd name="connsiteX4" fmla="*/ 187530 w 239401"/>
                  <a:gd name="connsiteY4" fmla="*/ 281138 h 370668"/>
                  <a:gd name="connsiteX5" fmla="*/ 114505 w 239401"/>
                  <a:gd name="connsiteY5" fmla="*/ 138263 h 370668"/>
                  <a:gd name="connsiteX6" fmla="*/ 28780 w 239401"/>
                  <a:gd name="connsiteY6" fmla="*/ 65238 h 370668"/>
                  <a:gd name="connsiteX7" fmla="*/ 51005 w 239401"/>
                  <a:gd name="connsiteY7" fmla="*/ 90638 h 370668"/>
                  <a:gd name="connsiteX8" fmla="*/ 3380 w 239401"/>
                  <a:gd name="connsiteY8" fmla="*/ 1738 h 370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9401" h="370668">
                    <a:moveTo>
                      <a:pt x="3380" y="1738"/>
                    </a:moveTo>
                    <a:cubicBezTo>
                      <a:pt x="21901" y="17613"/>
                      <a:pt x="139376" y="159959"/>
                      <a:pt x="162130" y="185888"/>
                    </a:cubicBezTo>
                    <a:cubicBezTo>
                      <a:pt x="184884" y="211817"/>
                      <a:pt x="127205" y="127151"/>
                      <a:pt x="139905" y="157313"/>
                    </a:cubicBezTo>
                    <a:cubicBezTo>
                      <a:pt x="152605" y="187476"/>
                      <a:pt x="230393" y="346226"/>
                      <a:pt x="238330" y="366863"/>
                    </a:cubicBezTo>
                    <a:cubicBezTo>
                      <a:pt x="246268" y="387501"/>
                      <a:pt x="208167" y="319238"/>
                      <a:pt x="187530" y="281138"/>
                    </a:cubicBezTo>
                    <a:cubicBezTo>
                      <a:pt x="166893" y="243038"/>
                      <a:pt x="140963" y="174246"/>
                      <a:pt x="114505" y="138263"/>
                    </a:cubicBezTo>
                    <a:cubicBezTo>
                      <a:pt x="88047" y="102280"/>
                      <a:pt x="39363" y="73175"/>
                      <a:pt x="28780" y="65238"/>
                    </a:cubicBezTo>
                    <a:cubicBezTo>
                      <a:pt x="18197" y="57301"/>
                      <a:pt x="53651" y="97517"/>
                      <a:pt x="51005" y="90638"/>
                    </a:cubicBezTo>
                    <a:cubicBezTo>
                      <a:pt x="48359" y="83759"/>
                      <a:pt x="-15141" y="-14137"/>
                      <a:pt x="3380" y="17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1" name="フリーフォーム 1030">
                <a:extLst>
                  <a:ext uri="{FF2B5EF4-FFF2-40B4-BE49-F238E27FC236}">
                    <a16:creationId xmlns:a16="http://schemas.microsoft.com/office/drawing/2014/main" id="{681BE717-1707-5815-4E9D-572E71324A79}"/>
                  </a:ext>
                </a:extLst>
              </p:cNvPr>
              <p:cNvSpPr/>
              <p:nvPr/>
            </p:nvSpPr>
            <p:spPr>
              <a:xfrm>
                <a:off x="8607417" y="9499258"/>
                <a:ext cx="172035" cy="55993"/>
              </a:xfrm>
              <a:custGeom>
                <a:avLst/>
                <a:gdLst>
                  <a:gd name="connsiteX0" fmla="*/ 8 w 172035"/>
                  <a:gd name="connsiteY0" fmla="*/ 9867 h 55993"/>
                  <a:gd name="connsiteX1" fmla="*/ 123833 w 172035"/>
                  <a:gd name="connsiteY1" fmla="*/ 25742 h 55993"/>
                  <a:gd name="connsiteX2" fmla="*/ 104783 w 172035"/>
                  <a:gd name="connsiteY2" fmla="*/ 342 h 55993"/>
                  <a:gd name="connsiteX3" fmla="*/ 171458 w 172035"/>
                  <a:gd name="connsiteY3" fmla="*/ 47967 h 55993"/>
                  <a:gd name="connsiteX4" fmla="*/ 60333 w 172035"/>
                  <a:gd name="connsiteY4" fmla="*/ 54317 h 55993"/>
                  <a:gd name="connsiteX5" fmla="*/ 165108 w 172035"/>
                  <a:gd name="connsiteY5" fmla="*/ 54317 h 55993"/>
                  <a:gd name="connsiteX6" fmla="*/ 117483 w 172035"/>
                  <a:gd name="connsiteY6" fmla="*/ 35267 h 55993"/>
                  <a:gd name="connsiteX7" fmla="*/ 8 w 172035"/>
                  <a:gd name="connsiteY7" fmla="*/ 9867 h 55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2035" h="55993">
                    <a:moveTo>
                      <a:pt x="8" y="9867"/>
                    </a:moveTo>
                    <a:cubicBezTo>
                      <a:pt x="1066" y="8279"/>
                      <a:pt x="106371" y="27329"/>
                      <a:pt x="123833" y="25742"/>
                    </a:cubicBezTo>
                    <a:cubicBezTo>
                      <a:pt x="141295" y="24155"/>
                      <a:pt x="96846" y="-3362"/>
                      <a:pt x="104783" y="342"/>
                    </a:cubicBezTo>
                    <a:cubicBezTo>
                      <a:pt x="112720" y="4046"/>
                      <a:pt x="178866" y="38971"/>
                      <a:pt x="171458" y="47967"/>
                    </a:cubicBezTo>
                    <a:cubicBezTo>
                      <a:pt x="164050" y="56963"/>
                      <a:pt x="61391" y="53259"/>
                      <a:pt x="60333" y="54317"/>
                    </a:cubicBezTo>
                    <a:cubicBezTo>
                      <a:pt x="59275" y="55375"/>
                      <a:pt x="155583" y="57492"/>
                      <a:pt x="165108" y="54317"/>
                    </a:cubicBezTo>
                    <a:cubicBezTo>
                      <a:pt x="174633" y="51142"/>
                      <a:pt x="140766" y="42146"/>
                      <a:pt x="117483" y="35267"/>
                    </a:cubicBezTo>
                    <a:cubicBezTo>
                      <a:pt x="94200" y="28388"/>
                      <a:pt x="-1050" y="11455"/>
                      <a:pt x="8" y="98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2" name="フリーフォーム 1031">
                <a:extLst>
                  <a:ext uri="{FF2B5EF4-FFF2-40B4-BE49-F238E27FC236}">
                    <a16:creationId xmlns:a16="http://schemas.microsoft.com/office/drawing/2014/main" id="{0F7D90DF-1199-8468-6F5E-D614E64F0E1A}"/>
                  </a:ext>
                </a:extLst>
              </p:cNvPr>
              <p:cNvSpPr/>
              <p:nvPr/>
            </p:nvSpPr>
            <p:spPr>
              <a:xfrm>
                <a:off x="8770914" y="9315448"/>
                <a:ext cx="30214" cy="161944"/>
              </a:xfrm>
              <a:custGeom>
                <a:avLst/>
                <a:gdLst>
                  <a:gd name="connsiteX0" fmla="*/ 1611 w 30214"/>
                  <a:gd name="connsiteY0" fmla="*/ 2 h 161944"/>
                  <a:gd name="connsiteX1" fmla="*/ 11136 w 30214"/>
                  <a:gd name="connsiteY1" fmla="*/ 104777 h 161944"/>
                  <a:gd name="connsiteX2" fmla="*/ 20661 w 30214"/>
                  <a:gd name="connsiteY2" fmla="*/ 146052 h 161944"/>
                  <a:gd name="connsiteX3" fmla="*/ 30186 w 30214"/>
                  <a:gd name="connsiteY3" fmla="*/ 114302 h 161944"/>
                  <a:gd name="connsiteX4" fmla="*/ 17486 w 30214"/>
                  <a:gd name="connsiteY4" fmla="*/ 161927 h 161944"/>
                  <a:gd name="connsiteX5" fmla="*/ 1611 w 30214"/>
                  <a:gd name="connsiteY5" fmla="*/ 107952 h 161944"/>
                  <a:gd name="connsiteX6" fmla="*/ 1611 w 30214"/>
                  <a:gd name="connsiteY6" fmla="*/ 2 h 161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214" h="161944">
                    <a:moveTo>
                      <a:pt x="1611" y="2"/>
                    </a:moveTo>
                    <a:cubicBezTo>
                      <a:pt x="3198" y="-527"/>
                      <a:pt x="7961" y="80435"/>
                      <a:pt x="11136" y="104777"/>
                    </a:cubicBezTo>
                    <a:cubicBezTo>
                      <a:pt x="14311" y="129119"/>
                      <a:pt x="17486" y="144465"/>
                      <a:pt x="20661" y="146052"/>
                    </a:cubicBezTo>
                    <a:cubicBezTo>
                      <a:pt x="23836" y="147639"/>
                      <a:pt x="30715" y="111656"/>
                      <a:pt x="30186" y="114302"/>
                    </a:cubicBezTo>
                    <a:cubicBezTo>
                      <a:pt x="29657" y="116948"/>
                      <a:pt x="22248" y="162985"/>
                      <a:pt x="17486" y="161927"/>
                    </a:cubicBezTo>
                    <a:cubicBezTo>
                      <a:pt x="12724" y="160869"/>
                      <a:pt x="4257" y="132294"/>
                      <a:pt x="1611" y="107952"/>
                    </a:cubicBezTo>
                    <a:cubicBezTo>
                      <a:pt x="-1035" y="83610"/>
                      <a:pt x="24" y="531"/>
                      <a:pt x="161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3" name="フリーフォーム 1032">
                <a:extLst>
                  <a:ext uri="{FF2B5EF4-FFF2-40B4-BE49-F238E27FC236}">
                    <a16:creationId xmlns:a16="http://schemas.microsoft.com/office/drawing/2014/main" id="{B39F7CCA-4A8F-FDD6-3D66-D09B2BFE58B9}"/>
                  </a:ext>
                </a:extLst>
              </p:cNvPr>
              <p:cNvSpPr/>
              <p:nvPr/>
            </p:nvSpPr>
            <p:spPr>
              <a:xfrm>
                <a:off x="8804224" y="9479550"/>
                <a:ext cx="87871" cy="39106"/>
              </a:xfrm>
              <a:custGeom>
                <a:avLst/>
                <a:gdLst>
                  <a:gd name="connsiteX0" fmla="*/ 51 w 87871"/>
                  <a:gd name="connsiteY0" fmla="*/ 10525 h 39106"/>
                  <a:gd name="connsiteX1" fmla="*/ 73076 w 87871"/>
                  <a:gd name="connsiteY1" fmla="*/ 1000 h 39106"/>
                  <a:gd name="connsiteX2" fmla="*/ 69901 w 87871"/>
                  <a:gd name="connsiteY2" fmla="*/ 39100 h 39106"/>
                  <a:gd name="connsiteX3" fmla="*/ 85776 w 87871"/>
                  <a:gd name="connsiteY3" fmla="*/ 4175 h 39106"/>
                  <a:gd name="connsiteX4" fmla="*/ 51 w 87871"/>
                  <a:gd name="connsiteY4" fmla="*/ 10525 h 39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7871" h="39106">
                    <a:moveTo>
                      <a:pt x="51" y="10525"/>
                    </a:moveTo>
                    <a:cubicBezTo>
                      <a:pt x="-2066" y="9996"/>
                      <a:pt x="61434" y="-3762"/>
                      <a:pt x="73076" y="1000"/>
                    </a:cubicBezTo>
                    <a:cubicBezTo>
                      <a:pt x="84718" y="5762"/>
                      <a:pt x="67784" y="38571"/>
                      <a:pt x="69901" y="39100"/>
                    </a:cubicBezTo>
                    <a:cubicBezTo>
                      <a:pt x="72018" y="39629"/>
                      <a:pt x="94772" y="9467"/>
                      <a:pt x="85776" y="4175"/>
                    </a:cubicBezTo>
                    <a:cubicBezTo>
                      <a:pt x="76780" y="-1117"/>
                      <a:pt x="2168" y="11054"/>
                      <a:pt x="51" y="105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4" name="フリーフォーム 1033">
                <a:extLst>
                  <a:ext uri="{FF2B5EF4-FFF2-40B4-BE49-F238E27FC236}">
                    <a16:creationId xmlns:a16="http://schemas.microsoft.com/office/drawing/2014/main" id="{895878CA-10FC-73A0-BE53-C29D2E43044F}"/>
                  </a:ext>
                </a:extLst>
              </p:cNvPr>
              <p:cNvSpPr/>
              <p:nvPr/>
            </p:nvSpPr>
            <p:spPr>
              <a:xfrm>
                <a:off x="8727719" y="9569230"/>
                <a:ext cx="76805" cy="120907"/>
              </a:xfrm>
              <a:custGeom>
                <a:avLst/>
                <a:gdLst>
                  <a:gd name="connsiteX0" fmla="*/ 76556 w 76805"/>
                  <a:gd name="connsiteY0" fmla="*/ 220 h 120907"/>
                  <a:gd name="connsiteX1" fmla="*/ 44806 w 76805"/>
                  <a:gd name="connsiteY1" fmla="*/ 60545 h 120907"/>
                  <a:gd name="connsiteX2" fmla="*/ 35281 w 76805"/>
                  <a:gd name="connsiteY2" fmla="*/ 120870 h 120907"/>
                  <a:gd name="connsiteX3" fmla="*/ 356 w 76805"/>
                  <a:gd name="connsiteY3" fmla="*/ 70070 h 120907"/>
                  <a:gd name="connsiteX4" fmla="*/ 16231 w 76805"/>
                  <a:gd name="connsiteY4" fmla="*/ 98645 h 120907"/>
                  <a:gd name="connsiteX5" fmla="*/ 25756 w 76805"/>
                  <a:gd name="connsiteY5" fmla="*/ 82770 h 120907"/>
                  <a:gd name="connsiteX6" fmla="*/ 76556 w 76805"/>
                  <a:gd name="connsiteY6" fmla="*/ 220 h 1209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805" h="120907">
                    <a:moveTo>
                      <a:pt x="76556" y="220"/>
                    </a:moveTo>
                    <a:cubicBezTo>
                      <a:pt x="79731" y="-3484"/>
                      <a:pt x="51685" y="40437"/>
                      <a:pt x="44806" y="60545"/>
                    </a:cubicBezTo>
                    <a:cubicBezTo>
                      <a:pt x="37927" y="80653"/>
                      <a:pt x="42689" y="119283"/>
                      <a:pt x="35281" y="120870"/>
                    </a:cubicBezTo>
                    <a:cubicBezTo>
                      <a:pt x="27873" y="122457"/>
                      <a:pt x="3531" y="73774"/>
                      <a:pt x="356" y="70070"/>
                    </a:cubicBezTo>
                    <a:cubicBezTo>
                      <a:pt x="-2819" y="66366"/>
                      <a:pt x="16231" y="98645"/>
                      <a:pt x="16231" y="98645"/>
                    </a:cubicBezTo>
                    <a:cubicBezTo>
                      <a:pt x="20464" y="100762"/>
                      <a:pt x="19406" y="95470"/>
                      <a:pt x="25756" y="82770"/>
                    </a:cubicBezTo>
                    <a:cubicBezTo>
                      <a:pt x="32106" y="70070"/>
                      <a:pt x="73381" y="3924"/>
                      <a:pt x="76556" y="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5" name="フリーフォーム 1034">
                <a:extLst>
                  <a:ext uri="{FF2B5EF4-FFF2-40B4-BE49-F238E27FC236}">
                    <a16:creationId xmlns:a16="http://schemas.microsoft.com/office/drawing/2014/main" id="{4786AB66-D0CF-3316-9E6D-9E86347E3C91}"/>
                  </a:ext>
                </a:extLst>
              </p:cNvPr>
              <p:cNvSpPr/>
              <p:nvPr/>
            </p:nvSpPr>
            <p:spPr>
              <a:xfrm>
                <a:off x="8886560" y="9514643"/>
                <a:ext cx="26071" cy="163096"/>
              </a:xfrm>
              <a:custGeom>
                <a:avLst/>
                <a:gdLst>
                  <a:gd name="connsiteX0" fmla="*/ 19315 w 26071"/>
                  <a:gd name="connsiteY0" fmla="*/ 832 h 163096"/>
                  <a:gd name="connsiteX1" fmla="*/ 16140 w 26071"/>
                  <a:gd name="connsiteY1" fmla="*/ 70682 h 163096"/>
                  <a:gd name="connsiteX2" fmla="*/ 25665 w 26071"/>
                  <a:gd name="connsiteY2" fmla="*/ 162757 h 163096"/>
                  <a:gd name="connsiteX3" fmla="*/ 265 w 26071"/>
                  <a:gd name="connsiteY3" fmla="*/ 102432 h 163096"/>
                  <a:gd name="connsiteX4" fmla="*/ 12965 w 26071"/>
                  <a:gd name="connsiteY4" fmla="*/ 118307 h 163096"/>
                  <a:gd name="connsiteX5" fmla="*/ 19315 w 26071"/>
                  <a:gd name="connsiteY5" fmla="*/ 832 h 163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71" h="163096">
                    <a:moveTo>
                      <a:pt x="19315" y="832"/>
                    </a:moveTo>
                    <a:cubicBezTo>
                      <a:pt x="19844" y="-7106"/>
                      <a:pt x="15082" y="43695"/>
                      <a:pt x="16140" y="70682"/>
                    </a:cubicBezTo>
                    <a:cubicBezTo>
                      <a:pt x="17198" y="97669"/>
                      <a:pt x="28311" y="157465"/>
                      <a:pt x="25665" y="162757"/>
                    </a:cubicBezTo>
                    <a:cubicBezTo>
                      <a:pt x="23019" y="168049"/>
                      <a:pt x="2382" y="109840"/>
                      <a:pt x="265" y="102432"/>
                    </a:cubicBezTo>
                    <a:cubicBezTo>
                      <a:pt x="-1852" y="95024"/>
                      <a:pt x="9261" y="131007"/>
                      <a:pt x="12965" y="118307"/>
                    </a:cubicBezTo>
                    <a:cubicBezTo>
                      <a:pt x="16669" y="105607"/>
                      <a:pt x="18786" y="8770"/>
                      <a:pt x="19315" y="8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6" name="フリーフォーム 1035">
                <a:extLst>
                  <a:ext uri="{FF2B5EF4-FFF2-40B4-BE49-F238E27FC236}">
                    <a16:creationId xmlns:a16="http://schemas.microsoft.com/office/drawing/2014/main" id="{AEC215D8-630E-71F9-0780-6B8F5B068C8E}"/>
                  </a:ext>
                </a:extLst>
              </p:cNvPr>
              <p:cNvSpPr/>
              <p:nvPr/>
            </p:nvSpPr>
            <p:spPr>
              <a:xfrm>
                <a:off x="8734229" y="9683512"/>
                <a:ext cx="140397" cy="38655"/>
              </a:xfrm>
              <a:custGeom>
                <a:avLst/>
                <a:gdLst>
                  <a:gd name="connsiteX0" fmla="*/ 196 w 140397"/>
                  <a:gd name="connsiteY0" fmla="*/ 35163 h 38655"/>
                  <a:gd name="connsiteX1" fmla="*/ 101796 w 140397"/>
                  <a:gd name="connsiteY1" fmla="*/ 19288 h 38655"/>
                  <a:gd name="connsiteX2" fmla="*/ 139896 w 140397"/>
                  <a:gd name="connsiteY2" fmla="*/ 38338 h 38655"/>
                  <a:gd name="connsiteX3" fmla="*/ 124021 w 140397"/>
                  <a:gd name="connsiteY3" fmla="*/ 238 h 38655"/>
                  <a:gd name="connsiteX4" fmla="*/ 130371 w 140397"/>
                  <a:gd name="connsiteY4" fmla="*/ 22463 h 38655"/>
                  <a:gd name="connsiteX5" fmla="*/ 196 w 140397"/>
                  <a:gd name="connsiteY5" fmla="*/ 35163 h 386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397" h="38655">
                    <a:moveTo>
                      <a:pt x="196" y="35163"/>
                    </a:moveTo>
                    <a:cubicBezTo>
                      <a:pt x="-4567" y="34634"/>
                      <a:pt x="78513" y="18759"/>
                      <a:pt x="101796" y="19288"/>
                    </a:cubicBezTo>
                    <a:cubicBezTo>
                      <a:pt x="125079" y="19817"/>
                      <a:pt x="136192" y="41513"/>
                      <a:pt x="139896" y="38338"/>
                    </a:cubicBezTo>
                    <a:cubicBezTo>
                      <a:pt x="143600" y="35163"/>
                      <a:pt x="125609" y="2884"/>
                      <a:pt x="124021" y="238"/>
                    </a:cubicBezTo>
                    <a:cubicBezTo>
                      <a:pt x="122434" y="-2408"/>
                      <a:pt x="145188" y="17700"/>
                      <a:pt x="130371" y="22463"/>
                    </a:cubicBezTo>
                    <a:cubicBezTo>
                      <a:pt x="115554" y="27226"/>
                      <a:pt x="4959" y="35692"/>
                      <a:pt x="196" y="351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7" name="フリーフォーム 1036">
                <a:extLst>
                  <a:ext uri="{FF2B5EF4-FFF2-40B4-BE49-F238E27FC236}">
                    <a16:creationId xmlns:a16="http://schemas.microsoft.com/office/drawing/2014/main" id="{19585884-8E9F-6A04-89DE-5212682AFEFB}"/>
                  </a:ext>
                </a:extLst>
              </p:cNvPr>
              <p:cNvSpPr/>
              <p:nvPr/>
            </p:nvSpPr>
            <p:spPr>
              <a:xfrm>
                <a:off x="8889388" y="9369423"/>
                <a:ext cx="54748" cy="502075"/>
              </a:xfrm>
              <a:custGeom>
                <a:avLst/>
                <a:gdLst>
                  <a:gd name="connsiteX0" fmla="*/ 38712 w 54748"/>
                  <a:gd name="connsiteY0" fmla="*/ 2 h 502075"/>
                  <a:gd name="connsiteX1" fmla="*/ 29187 w 54748"/>
                  <a:gd name="connsiteY1" fmla="*/ 111127 h 502075"/>
                  <a:gd name="connsiteX2" fmla="*/ 51412 w 54748"/>
                  <a:gd name="connsiteY2" fmla="*/ 247652 h 502075"/>
                  <a:gd name="connsiteX3" fmla="*/ 45062 w 54748"/>
                  <a:gd name="connsiteY3" fmla="*/ 209552 h 502075"/>
                  <a:gd name="connsiteX4" fmla="*/ 54587 w 54748"/>
                  <a:gd name="connsiteY4" fmla="*/ 330202 h 502075"/>
                  <a:gd name="connsiteX5" fmla="*/ 35537 w 54748"/>
                  <a:gd name="connsiteY5" fmla="*/ 412752 h 502075"/>
                  <a:gd name="connsiteX6" fmla="*/ 54587 w 54748"/>
                  <a:gd name="connsiteY6" fmla="*/ 501652 h 502075"/>
                  <a:gd name="connsiteX7" fmla="*/ 38712 w 54748"/>
                  <a:gd name="connsiteY7" fmla="*/ 374652 h 502075"/>
                  <a:gd name="connsiteX8" fmla="*/ 22837 w 54748"/>
                  <a:gd name="connsiteY8" fmla="*/ 161927 h 502075"/>
                  <a:gd name="connsiteX9" fmla="*/ 35537 w 54748"/>
                  <a:gd name="connsiteY9" fmla="*/ 203202 h 502075"/>
                  <a:gd name="connsiteX10" fmla="*/ 3787 w 54748"/>
                  <a:gd name="connsiteY10" fmla="*/ 88902 h 502075"/>
                  <a:gd name="connsiteX11" fmla="*/ 6962 w 54748"/>
                  <a:gd name="connsiteY11" fmla="*/ 114302 h 502075"/>
                  <a:gd name="connsiteX12" fmla="*/ 38712 w 54748"/>
                  <a:gd name="connsiteY12" fmla="*/ 2 h 502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748" h="502075">
                    <a:moveTo>
                      <a:pt x="38712" y="2"/>
                    </a:moveTo>
                    <a:cubicBezTo>
                      <a:pt x="42416" y="-527"/>
                      <a:pt x="27070" y="69852"/>
                      <a:pt x="29187" y="111127"/>
                    </a:cubicBezTo>
                    <a:cubicBezTo>
                      <a:pt x="31304" y="152402"/>
                      <a:pt x="48766" y="231248"/>
                      <a:pt x="51412" y="247652"/>
                    </a:cubicBezTo>
                    <a:cubicBezTo>
                      <a:pt x="54058" y="264056"/>
                      <a:pt x="44533" y="195794"/>
                      <a:pt x="45062" y="209552"/>
                    </a:cubicBezTo>
                    <a:cubicBezTo>
                      <a:pt x="45591" y="223310"/>
                      <a:pt x="56174" y="296335"/>
                      <a:pt x="54587" y="330202"/>
                    </a:cubicBezTo>
                    <a:cubicBezTo>
                      <a:pt x="53000" y="364069"/>
                      <a:pt x="35537" y="384177"/>
                      <a:pt x="35537" y="412752"/>
                    </a:cubicBezTo>
                    <a:cubicBezTo>
                      <a:pt x="35537" y="441327"/>
                      <a:pt x="54058" y="508002"/>
                      <a:pt x="54587" y="501652"/>
                    </a:cubicBezTo>
                    <a:cubicBezTo>
                      <a:pt x="55116" y="495302"/>
                      <a:pt x="44004" y="431273"/>
                      <a:pt x="38712" y="374652"/>
                    </a:cubicBezTo>
                    <a:cubicBezTo>
                      <a:pt x="33420" y="318031"/>
                      <a:pt x="23366" y="190502"/>
                      <a:pt x="22837" y="161927"/>
                    </a:cubicBezTo>
                    <a:cubicBezTo>
                      <a:pt x="22308" y="133352"/>
                      <a:pt x="38712" y="215373"/>
                      <a:pt x="35537" y="203202"/>
                    </a:cubicBezTo>
                    <a:cubicBezTo>
                      <a:pt x="32362" y="191031"/>
                      <a:pt x="8550" y="103719"/>
                      <a:pt x="3787" y="88902"/>
                    </a:cubicBezTo>
                    <a:cubicBezTo>
                      <a:pt x="-976" y="74085"/>
                      <a:pt x="-2563" y="130177"/>
                      <a:pt x="6962" y="114302"/>
                    </a:cubicBezTo>
                    <a:cubicBezTo>
                      <a:pt x="16487" y="98427"/>
                      <a:pt x="35008" y="531"/>
                      <a:pt x="38712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8" name="フリーフォーム 1037">
                <a:extLst>
                  <a:ext uri="{FF2B5EF4-FFF2-40B4-BE49-F238E27FC236}">
                    <a16:creationId xmlns:a16="http://schemas.microsoft.com/office/drawing/2014/main" id="{409989E7-1122-4C2D-6C0E-87F40205766F}"/>
                  </a:ext>
                </a:extLst>
              </p:cNvPr>
              <p:cNvSpPr/>
              <p:nvPr/>
            </p:nvSpPr>
            <p:spPr>
              <a:xfrm>
                <a:off x="8477139" y="9686922"/>
                <a:ext cx="231966" cy="146193"/>
              </a:xfrm>
              <a:custGeom>
                <a:avLst/>
                <a:gdLst>
                  <a:gd name="connsiteX0" fmla="*/ 111 w 231966"/>
                  <a:gd name="connsiteY0" fmla="*/ 3 h 146193"/>
                  <a:gd name="connsiteX1" fmla="*/ 54086 w 231966"/>
                  <a:gd name="connsiteY1" fmla="*/ 76203 h 146193"/>
                  <a:gd name="connsiteX2" fmla="*/ 114411 w 231966"/>
                  <a:gd name="connsiteY2" fmla="*/ 127003 h 146193"/>
                  <a:gd name="connsiteX3" fmla="*/ 98536 w 231966"/>
                  <a:gd name="connsiteY3" fmla="*/ 139703 h 146193"/>
                  <a:gd name="connsiteX4" fmla="*/ 149336 w 231966"/>
                  <a:gd name="connsiteY4" fmla="*/ 142878 h 146193"/>
                  <a:gd name="connsiteX5" fmla="*/ 231886 w 231966"/>
                  <a:gd name="connsiteY5" fmla="*/ 92078 h 146193"/>
                  <a:gd name="connsiteX6" fmla="*/ 133461 w 231966"/>
                  <a:gd name="connsiteY6" fmla="*/ 139703 h 146193"/>
                  <a:gd name="connsiteX7" fmla="*/ 60436 w 231966"/>
                  <a:gd name="connsiteY7" fmla="*/ 101603 h 146193"/>
                  <a:gd name="connsiteX8" fmla="*/ 12811 w 231966"/>
                  <a:gd name="connsiteY8" fmla="*/ 88903 h 146193"/>
                  <a:gd name="connsiteX9" fmla="*/ 95361 w 231966"/>
                  <a:gd name="connsiteY9" fmla="*/ 111128 h 146193"/>
                  <a:gd name="connsiteX10" fmla="*/ 41386 w 231966"/>
                  <a:gd name="connsiteY10" fmla="*/ 73028 h 146193"/>
                  <a:gd name="connsiteX11" fmla="*/ 111 w 231966"/>
                  <a:gd name="connsiteY11" fmla="*/ 3 h 146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1966" h="146193">
                    <a:moveTo>
                      <a:pt x="111" y="3"/>
                    </a:moveTo>
                    <a:cubicBezTo>
                      <a:pt x="2228" y="532"/>
                      <a:pt x="35036" y="55037"/>
                      <a:pt x="54086" y="76203"/>
                    </a:cubicBezTo>
                    <a:cubicBezTo>
                      <a:pt x="73136" y="97369"/>
                      <a:pt x="107003" y="116420"/>
                      <a:pt x="114411" y="127003"/>
                    </a:cubicBezTo>
                    <a:cubicBezTo>
                      <a:pt x="121819" y="137586"/>
                      <a:pt x="92715" y="137057"/>
                      <a:pt x="98536" y="139703"/>
                    </a:cubicBezTo>
                    <a:cubicBezTo>
                      <a:pt x="104357" y="142349"/>
                      <a:pt x="127111" y="150816"/>
                      <a:pt x="149336" y="142878"/>
                    </a:cubicBezTo>
                    <a:cubicBezTo>
                      <a:pt x="171561" y="134941"/>
                      <a:pt x="234532" y="92607"/>
                      <a:pt x="231886" y="92078"/>
                    </a:cubicBezTo>
                    <a:cubicBezTo>
                      <a:pt x="229240" y="91549"/>
                      <a:pt x="162036" y="138116"/>
                      <a:pt x="133461" y="139703"/>
                    </a:cubicBezTo>
                    <a:cubicBezTo>
                      <a:pt x="104886" y="141291"/>
                      <a:pt x="80544" y="110070"/>
                      <a:pt x="60436" y="101603"/>
                    </a:cubicBezTo>
                    <a:cubicBezTo>
                      <a:pt x="40328" y="93136"/>
                      <a:pt x="12811" y="88903"/>
                      <a:pt x="12811" y="88903"/>
                    </a:cubicBezTo>
                    <a:cubicBezTo>
                      <a:pt x="18632" y="90491"/>
                      <a:pt x="90599" y="113774"/>
                      <a:pt x="95361" y="111128"/>
                    </a:cubicBezTo>
                    <a:cubicBezTo>
                      <a:pt x="100123" y="108482"/>
                      <a:pt x="56203" y="86257"/>
                      <a:pt x="41386" y="73028"/>
                    </a:cubicBezTo>
                    <a:cubicBezTo>
                      <a:pt x="26569" y="59799"/>
                      <a:pt x="-2006" y="-526"/>
                      <a:pt x="111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9" name="フリーフォーム 1038">
                <a:extLst>
                  <a:ext uri="{FF2B5EF4-FFF2-40B4-BE49-F238E27FC236}">
                    <a16:creationId xmlns:a16="http://schemas.microsoft.com/office/drawing/2014/main" id="{D8671500-16F1-4F08-024D-3CFBA9276F8B}"/>
                  </a:ext>
                </a:extLst>
              </p:cNvPr>
              <p:cNvSpPr/>
              <p:nvPr/>
            </p:nvSpPr>
            <p:spPr>
              <a:xfrm>
                <a:off x="8646238" y="9720579"/>
                <a:ext cx="315832" cy="128511"/>
              </a:xfrm>
              <a:custGeom>
                <a:avLst/>
                <a:gdLst>
                  <a:gd name="connsiteX0" fmla="*/ 2462 w 315832"/>
                  <a:gd name="connsiteY0" fmla="*/ 17146 h 128511"/>
                  <a:gd name="connsiteX1" fmla="*/ 62787 w 315832"/>
                  <a:gd name="connsiteY1" fmla="*/ 26671 h 128511"/>
                  <a:gd name="connsiteX2" fmla="*/ 116762 w 315832"/>
                  <a:gd name="connsiteY2" fmla="*/ 39371 h 128511"/>
                  <a:gd name="connsiteX3" fmla="*/ 177087 w 315832"/>
                  <a:gd name="connsiteY3" fmla="*/ 77471 h 128511"/>
                  <a:gd name="connsiteX4" fmla="*/ 81837 w 315832"/>
                  <a:gd name="connsiteY4" fmla="*/ 74296 h 128511"/>
                  <a:gd name="connsiteX5" fmla="*/ 208837 w 315832"/>
                  <a:gd name="connsiteY5" fmla="*/ 55246 h 128511"/>
                  <a:gd name="connsiteX6" fmla="*/ 285037 w 315832"/>
                  <a:gd name="connsiteY6" fmla="*/ 29846 h 128511"/>
                  <a:gd name="connsiteX7" fmla="*/ 313612 w 315832"/>
                  <a:gd name="connsiteY7" fmla="*/ 1271 h 128511"/>
                  <a:gd name="connsiteX8" fmla="*/ 231062 w 315832"/>
                  <a:gd name="connsiteY8" fmla="*/ 74296 h 128511"/>
                  <a:gd name="connsiteX9" fmla="*/ 126287 w 315832"/>
                  <a:gd name="connsiteY9" fmla="*/ 128271 h 128511"/>
                  <a:gd name="connsiteX10" fmla="*/ 221537 w 315832"/>
                  <a:gd name="connsiteY10" fmla="*/ 93346 h 128511"/>
                  <a:gd name="connsiteX11" fmla="*/ 97712 w 315832"/>
                  <a:gd name="connsiteY11" fmla="*/ 74296 h 128511"/>
                  <a:gd name="connsiteX12" fmla="*/ 151687 w 315832"/>
                  <a:gd name="connsiteY12" fmla="*/ 67946 h 128511"/>
                  <a:gd name="connsiteX13" fmla="*/ 2462 w 315832"/>
                  <a:gd name="connsiteY13" fmla="*/ 17146 h 1285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5832" h="128511">
                    <a:moveTo>
                      <a:pt x="2462" y="17146"/>
                    </a:moveTo>
                    <a:cubicBezTo>
                      <a:pt x="-12355" y="10267"/>
                      <a:pt x="43737" y="22967"/>
                      <a:pt x="62787" y="26671"/>
                    </a:cubicBezTo>
                    <a:cubicBezTo>
                      <a:pt x="81837" y="30375"/>
                      <a:pt x="97712" y="30904"/>
                      <a:pt x="116762" y="39371"/>
                    </a:cubicBezTo>
                    <a:cubicBezTo>
                      <a:pt x="135812" y="47838"/>
                      <a:pt x="182908" y="71650"/>
                      <a:pt x="177087" y="77471"/>
                    </a:cubicBezTo>
                    <a:cubicBezTo>
                      <a:pt x="171266" y="83292"/>
                      <a:pt x="76545" y="78000"/>
                      <a:pt x="81837" y="74296"/>
                    </a:cubicBezTo>
                    <a:cubicBezTo>
                      <a:pt x="87129" y="70592"/>
                      <a:pt x="174970" y="62654"/>
                      <a:pt x="208837" y="55246"/>
                    </a:cubicBezTo>
                    <a:cubicBezTo>
                      <a:pt x="242704" y="47838"/>
                      <a:pt x="267575" y="38842"/>
                      <a:pt x="285037" y="29846"/>
                    </a:cubicBezTo>
                    <a:cubicBezTo>
                      <a:pt x="302500" y="20850"/>
                      <a:pt x="322608" y="-6137"/>
                      <a:pt x="313612" y="1271"/>
                    </a:cubicBezTo>
                    <a:cubicBezTo>
                      <a:pt x="304616" y="8679"/>
                      <a:pt x="262283" y="53129"/>
                      <a:pt x="231062" y="74296"/>
                    </a:cubicBezTo>
                    <a:cubicBezTo>
                      <a:pt x="199841" y="95463"/>
                      <a:pt x="127874" y="125096"/>
                      <a:pt x="126287" y="128271"/>
                    </a:cubicBezTo>
                    <a:cubicBezTo>
                      <a:pt x="124700" y="131446"/>
                      <a:pt x="226299" y="102342"/>
                      <a:pt x="221537" y="93346"/>
                    </a:cubicBezTo>
                    <a:cubicBezTo>
                      <a:pt x="216775" y="84350"/>
                      <a:pt x="109354" y="78529"/>
                      <a:pt x="97712" y="74296"/>
                    </a:cubicBezTo>
                    <a:cubicBezTo>
                      <a:pt x="86070" y="70063"/>
                      <a:pt x="161212" y="74825"/>
                      <a:pt x="151687" y="67946"/>
                    </a:cubicBezTo>
                    <a:cubicBezTo>
                      <a:pt x="142162" y="61067"/>
                      <a:pt x="17279" y="24025"/>
                      <a:pt x="2462" y="17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0" name="フリーフォーム 1039">
                <a:extLst>
                  <a:ext uri="{FF2B5EF4-FFF2-40B4-BE49-F238E27FC236}">
                    <a16:creationId xmlns:a16="http://schemas.microsoft.com/office/drawing/2014/main" id="{1E383EA1-C8AE-B429-1DE3-4027D2364B37}"/>
                  </a:ext>
                </a:extLst>
              </p:cNvPr>
              <p:cNvSpPr/>
              <p:nvPr/>
            </p:nvSpPr>
            <p:spPr>
              <a:xfrm>
                <a:off x="8382296" y="9827640"/>
                <a:ext cx="502033" cy="767791"/>
              </a:xfrm>
              <a:custGeom>
                <a:avLst/>
                <a:gdLst>
                  <a:gd name="connsiteX0" fmla="*/ 12404 w 502033"/>
                  <a:gd name="connsiteY0" fmla="*/ 8510 h 767791"/>
                  <a:gd name="connsiteX1" fmla="*/ 263229 w 502033"/>
                  <a:gd name="connsiteY1" fmla="*/ 233935 h 767791"/>
                  <a:gd name="connsiteX2" fmla="*/ 260054 w 502033"/>
                  <a:gd name="connsiteY2" fmla="*/ 205360 h 767791"/>
                  <a:gd name="connsiteX3" fmla="*/ 301329 w 502033"/>
                  <a:gd name="connsiteY3" fmla="*/ 294260 h 767791"/>
                  <a:gd name="connsiteX4" fmla="*/ 320379 w 502033"/>
                  <a:gd name="connsiteY4" fmla="*/ 275210 h 767791"/>
                  <a:gd name="connsiteX5" fmla="*/ 317204 w 502033"/>
                  <a:gd name="connsiteY5" fmla="*/ 357760 h 767791"/>
                  <a:gd name="connsiteX6" fmla="*/ 348954 w 502033"/>
                  <a:gd name="connsiteY6" fmla="*/ 472060 h 767791"/>
                  <a:gd name="connsiteX7" fmla="*/ 342604 w 502033"/>
                  <a:gd name="connsiteY7" fmla="*/ 430785 h 767791"/>
                  <a:gd name="connsiteX8" fmla="*/ 415629 w 502033"/>
                  <a:gd name="connsiteY8" fmla="*/ 570485 h 767791"/>
                  <a:gd name="connsiteX9" fmla="*/ 501354 w 502033"/>
                  <a:gd name="connsiteY9" fmla="*/ 767335 h 767791"/>
                  <a:gd name="connsiteX10" fmla="*/ 450554 w 502033"/>
                  <a:gd name="connsiteY10" fmla="*/ 618110 h 767791"/>
                  <a:gd name="connsiteX11" fmla="*/ 358479 w 502033"/>
                  <a:gd name="connsiteY11" fmla="*/ 408560 h 767791"/>
                  <a:gd name="connsiteX12" fmla="*/ 250529 w 502033"/>
                  <a:gd name="connsiteY12" fmla="*/ 211710 h 767791"/>
                  <a:gd name="connsiteX13" fmla="*/ 266404 w 502033"/>
                  <a:gd name="connsiteY13" fmla="*/ 256160 h 767791"/>
                  <a:gd name="connsiteX14" fmla="*/ 133054 w 502033"/>
                  <a:gd name="connsiteY14" fmla="*/ 141860 h 767791"/>
                  <a:gd name="connsiteX15" fmla="*/ 142579 w 502033"/>
                  <a:gd name="connsiteY15" fmla="*/ 151385 h 767791"/>
                  <a:gd name="connsiteX16" fmla="*/ 47329 w 502033"/>
                  <a:gd name="connsiteY16" fmla="*/ 56135 h 767791"/>
                  <a:gd name="connsiteX17" fmla="*/ 12404 w 502033"/>
                  <a:gd name="connsiteY17" fmla="*/ 8510 h 767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02033" h="767791">
                    <a:moveTo>
                      <a:pt x="12404" y="8510"/>
                    </a:moveTo>
                    <a:cubicBezTo>
                      <a:pt x="48387" y="38143"/>
                      <a:pt x="221954" y="201127"/>
                      <a:pt x="263229" y="233935"/>
                    </a:cubicBezTo>
                    <a:cubicBezTo>
                      <a:pt x="304504" y="266743"/>
                      <a:pt x="253704" y="195306"/>
                      <a:pt x="260054" y="205360"/>
                    </a:cubicBezTo>
                    <a:cubicBezTo>
                      <a:pt x="266404" y="215414"/>
                      <a:pt x="291275" y="282618"/>
                      <a:pt x="301329" y="294260"/>
                    </a:cubicBezTo>
                    <a:cubicBezTo>
                      <a:pt x="311383" y="305902"/>
                      <a:pt x="317733" y="264627"/>
                      <a:pt x="320379" y="275210"/>
                    </a:cubicBezTo>
                    <a:cubicBezTo>
                      <a:pt x="323025" y="285793"/>
                      <a:pt x="312441" y="324952"/>
                      <a:pt x="317204" y="357760"/>
                    </a:cubicBezTo>
                    <a:cubicBezTo>
                      <a:pt x="321967" y="390568"/>
                      <a:pt x="344721" y="459889"/>
                      <a:pt x="348954" y="472060"/>
                    </a:cubicBezTo>
                    <a:cubicBezTo>
                      <a:pt x="353187" y="484231"/>
                      <a:pt x="331492" y="414381"/>
                      <a:pt x="342604" y="430785"/>
                    </a:cubicBezTo>
                    <a:cubicBezTo>
                      <a:pt x="353716" y="447189"/>
                      <a:pt x="389171" y="514394"/>
                      <a:pt x="415629" y="570485"/>
                    </a:cubicBezTo>
                    <a:cubicBezTo>
                      <a:pt x="442087" y="626576"/>
                      <a:pt x="495533" y="759398"/>
                      <a:pt x="501354" y="767335"/>
                    </a:cubicBezTo>
                    <a:cubicBezTo>
                      <a:pt x="507175" y="775272"/>
                      <a:pt x="474367" y="677906"/>
                      <a:pt x="450554" y="618110"/>
                    </a:cubicBezTo>
                    <a:cubicBezTo>
                      <a:pt x="426742" y="558314"/>
                      <a:pt x="391816" y="476293"/>
                      <a:pt x="358479" y="408560"/>
                    </a:cubicBezTo>
                    <a:cubicBezTo>
                      <a:pt x="325142" y="340827"/>
                      <a:pt x="265875" y="237110"/>
                      <a:pt x="250529" y="211710"/>
                    </a:cubicBezTo>
                    <a:cubicBezTo>
                      <a:pt x="235183" y="186310"/>
                      <a:pt x="285983" y="267802"/>
                      <a:pt x="266404" y="256160"/>
                    </a:cubicBezTo>
                    <a:cubicBezTo>
                      <a:pt x="246825" y="244518"/>
                      <a:pt x="153691" y="159322"/>
                      <a:pt x="133054" y="141860"/>
                    </a:cubicBezTo>
                    <a:cubicBezTo>
                      <a:pt x="112417" y="124398"/>
                      <a:pt x="142579" y="151385"/>
                      <a:pt x="142579" y="151385"/>
                    </a:cubicBezTo>
                    <a:cubicBezTo>
                      <a:pt x="128292" y="137098"/>
                      <a:pt x="66379" y="77831"/>
                      <a:pt x="47329" y="56135"/>
                    </a:cubicBezTo>
                    <a:cubicBezTo>
                      <a:pt x="28279" y="34439"/>
                      <a:pt x="-23579" y="-21123"/>
                      <a:pt x="12404" y="85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1" name="フリーフォーム 1040">
                <a:extLst>
                  <a:ext uri="{FF2B5EF4-FFF2-40B4-BE49-F238E27FC236}">
                    <a16:creationId xmlns:a16="http://schemas.microsoft.com/office/drawing/2014/main" id="{69A84F9E-CDD3-5DD7-BFCA-2D54F8B34D9D}"/>
                  </a:ext>
                </a:extLst>
              </p:cNvPr>
              <p:cNvSpPr/>
              <p:nvPr/>
            </p:nvSpPr>
            <p:spPr>
              <a:xfrm>
                <a:off x="8775692" y="9600792"/>
                <a:ext cx="226793" cy="451315"/>
              </a:xfrm>
              <a:custGeom>
                <a:avLst/>
                <a:gdLst>
                  <a:gd name="connsiteX0" fmla="*/ 177808 w 226793"/>
                  <a:gd name="connsiteY0" fmla="*/ 408 h 451315"/>
                  <a:gd name="connsiteX1" fmla="*/ 152408 w 226793"/>
                  <a:gd name="connsiteY1" fmla="*/ 133758 h 451315"/>
                  <a:gd name="connsiteX2" fmla="*/ 184158 w 226793"/>
                  <a:gd name="connsiteY2" fmla="*/ 203608 h 451315"/>
                  <a:gd name="connsiteX3" fmla="*/ 225433 w 226793"/>
                  <a:gd name="connsiteY3" fmla="*/ 184558 h 451315"/>
                  <a:gd name="connsiteX4" fmla="*/ 130183 w 226793"/>
                  <a:gd name="connsiteY4" fmla="*/ 270283 h 451315"/>
                  <a:gd name="connsiteX5" fmla="*/ 8 w 226793"/>
                  <a:gd name="connsiteY5" fmla="*/ 451258 h 451315"/>
                  <a:gd name="connsiteX6" fmla="*/ 123833 w 226793"/>
                  <a:gd name="connsiteY6" fmla="*/ 289333 h 451315"/>
                  <a:gd name="connsiteX7" fmla="*/ 171458 w 226793"/>
                  <a:gd name="connsiteY7" fmla="*/ 232183 h 451315"/>
                  <a:gd name="connsiteX8" fmla="*/ 196858 w 226793"/>
                  <a:gd name="connsiteY8" fmla="*/ 203608 h 451315"/>
                  <a:gd name="connsiteX9" fmla="*/ 174633 w 226793"/>
                  <a:gd name="connsiteY9" fmla="*/ 159158 h 451315"/>
                  <a:gd name="connsiteX10" fmla="*/ 168283 w 226793"/>
                  <a:gd name="connsiteY10" fmla="*/ 168683 h 451315"/>
                  <a:gd name="connsiteX11" fmla="*/ 161933 w 226793"/>
                  <a:gd name="connsiteY11" fmla="*/ 111533 h 451315"/>
                  <a:gd name="connsiteX12" fmla="*/ 136533 w 226793"/>
                  <a:gd name="connsiteY12" fmla="*/ 92483 h 451315"/>
                  <a:gd name="connsiteX13" fmla="*/ 177808 w 226793"/>
                  <a:gd name="connsiteY13" fmla="*/ 408 h 451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6793" h="451315">
                    <a:moveTo>
                      <a:pt x="177808" y="408"/>
                    </a:moveTo>
                    <a:cubicBezTo>
                      <a:pt x="180454" y="7287"/>
                      <a:pt x="151350" y="99891"/>
                      <a:pt x="152408" y="133758"/>
                    </a:cubicBezTo>
                    <a:cubicBezTo>
                      <a:pt x="153466" y="167625"/>
                      <a:pt x="171987" y="195141"/>
                      <a:pt x="184158" y="203608"/>
                    </a:cubicBezTo>
                    <a:cubicBezTo>
                      <a:pt x="196329" y="212075"/>
                      <a:pt x="234429" y="173446"/>
                      <a:pt x="225433" y="184558"/>
                    </a:cubicBezTo>
                    <a:cubicBezTo>
                      <a:pt x="216437" y="195670"/>
                      <a:pt x="167754" y="225833"/>
                      <a:pt x="130183" y="270283"/>
                    </a:cubicBezTo>
                    <a:cubicBezTo>
                      <a:pt x="92612" y="314733"/>
                      <a:pt x="1066" y="448083"/>
                      <a:pt x="8" y="451258"/>
                    </a:cubicBezTo>
                    <a:cubicBezTo>
                      <a:pt x="-1050" y="454433"/>
                      <a:pt x="95258" y="325845"/>
                      <a:pt x="123833" y="289333"/>
                    </a:cubicBezTo>
                    <a:cubicBezTo>
                      <a:pt x="152408" y="252821"/>
                      <a:pt x="159287" y="246470"/>
                      <a:pt x="171458" y="232183"/>
                    </a:cubicBezTo>
                    <a:cubicBezTo>
                      <a:pt x="183629" y="217896"/>
                      <a:pt x="196329" y="215779"/>
                      <a:pt x="196858" y="203608"/>
                    </a:cubicBezTo>
                    <a:cubicBezTo>
                      <a:pt x="197387" y="191437"/>
                      <a:pt x="179395" y="164979"/>
                      <a:pt x="174633" y="159158"/>
                    </a:cubicBezTo>
                    <a:cubicBezTo>
                      <a:pt x="169871" y="153337"/>
                      <a:pt x="170400" y="176620"/>
                      <a:pt x="168283" y="168683"/>
                    </a:cubicBezTo>
                    <a:cubicBezTo>
                      <a:pt x="166166" y="160746"/>
                      <a:pt x="167225" y="124233"/>
                      <a:pt x="161933" y="111533"/>
                    </a:cubicBezTo>
                    <a:cubicBezTo>
                      <a:pt x="156641" y="98833"/>
                      <a:pt x="132829" y="109416"/>
                      <a:pt x="136533" y="92483"/>
                    </a:cubicBezTo>
                    <a:cubicBezTo>
                      <a:pt x="140237" y="75550"/>
                      <a:pt x="175162" y="-6471"/>
                      <a:pt x="177808" y="4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2" name="フリーフォーム 1041">
                <a:extLst>
                  <a:ext uri="{FF2B5EF4-FFF2-40B4-BE49-F238E27FC236}">
                    <a16:creationId xmlns:a16="http://schemas.microsoft.com/office/drawing/2014/main" id="{A08FEDC1-9FC7-5B78-8C24-3DD21645361A}"/>
                  </a:ext>
                </a:extLst>
              </p:cNvPr>
              <p:cNvSpPr/>
              <p:nvPr/>
            </p:nvSpPr>
            <p:spPr>
              <a:xfrm>
                <a:off x="8880472" y="9756722"/>
                <a:ext cx="147951" cy="298733"/>
              </a:xfrm>
              <a:custGeom>
                <a:avLst/>
                <a:gdLst>
                  <a:gd name="connsiteX0" fmla="*/ 120653 w 147951"/>
                  <a:gd name="connsiteY0" fmla="*/ 53 h 298733"/>
                  <a:gd name="connsiteX1" fmla="*/ 69853 w 147951"/>
                  <a:gd name="connsiteY1" fmla="*/ 82603 h 298733"/>
                  <a:gd name="connsiteX2" fmla="*/ 101603 w 147951"/>
                  <a:gd name="connsiteY2" fmla="*/ 98478 h 298733"/>
                  <a:gd name="connsiteX3" fmla="*/ 76203 w 147951"/>
                  <a:gd name="connsiteY3" fmla="*/ 152453 h 298733"/>
                  <a:gd name="connsiteX4" fmla="*/ 79378 w 147951"/>
                  <a:gd name="connsiteY4" fmla="*/ 193728 h 298733"/>
                  <a:gd name="connsiteX5" fmla="*/ 3 w 147951"/>
                  <a:gd name="connsiteY5" fmla="*/ 298503 h 298733"/>
                  <a:gd name="connsiteX6" fmla="*/ 76203 w 147951"/>
                  <a:gd name="connsiteY6" fmla="*/ 219128 h 298733"/>
                  <a:gd name="connsiteX7" fmla="*/ 142878 w 147951"/>
                  <a:gd name="connsiteY7" fmla="*/ 127053 h 298733"/>
                  <a:gd name="connsiteX8" fmla="*/ 136528 w 147951"/>
                  <a:gd name="connsiteY8" fmla="*/ 136578 h 298733"/>
                  <a:gd name="connsiteX9" fmla="*/ 82553 w 147951"/>
                  <a:gd name="connsiteY9" fmla="*/ 161978 h 298733"/>
                  <a:gd name="connsiteX10" fmla="*/ 88903 w 147951"/>
                  <a:gd name="connsiteY10" fmla="*/ 142928 h 298733"/>
                  <a:gd name="connsiteX11" fmla="*/ 57153 w 147951"/>
                  <a:gd name="connsiteY11" fmla="*/ 95303 h 298733"/>
                  <a:gd name="connsiteX12" fmla="*/ 88903 w 147951"/>
                  <a:gd name="connsiteY12" fmla="*/ 123878 h 298733"/>
                  <a:gd name="connsiteX13" fmla="*/ 88903 w 147951"/>
                  <a:gd name="connsiteY13" fmla="*/ 69903 h 298733"/>
                  <a:gd name="connsiteX14" fmla="*/ 57153 w 147951"/>
                  <a:gd name="connsiteY14" fmla="*/ 69903 h 298733"/>
                  <a:gd name="connsiteX15" fmla="*/ 120653 w 147951"/>
                  <a:gd name="connsiteY15" fmla="*/ 53 h 298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147951" h="298733">
                    <a:moveTo>
                      <a:pt x="120653" y="53"/>
                    </a:moveTo>
                    <a:cubicBezTo>
                      <a:pt x="122770" y="2170"/>
                      <a:pt x="73028" y="66199"/>
                      <a:pt x="69853" y="82603"/>
                    </a:cubicBezTo>
                    <a:cubicBezTo>
                      <a:pt x="66678" y="99007"/>
                      <a:pt x="100545" y="86836"/>
                      <a:pt x="101603" y="98478"/>
                    </a:cubicBezTo>
                    <a:cubicBezTo>
                      <a:pt x="102661" y="110120"/>
                      <a:pt x="79907" y="136578"/>
                      <a:pt x="76203" y="152453"/>
                    </a:cubicBezTo>
                    <a:cubicBezTo>
                      <a:pt x="72499" y="168328"/>
                      <a:pt x="92078" y="169386"/>
                      <a:pt x="79378" y="193728"/>
                    </a:cubicBezTo>
                    <a:cubicBezTo>
                      <a:pt x="66678" y="218070"/>
                      <a:pt x="532" y="294270"/>
                      <a:pt x="3" y="298503"/>
                    </a:cubicBezTo>
                    <a:cubicBezTo>
                      <a:pt x="-526" y="302736"/>
                      <a:pt x="52391" y="247703"/>
                      <a:pt x="76203" y="219128"/>
                    </a:cubicBezTo>
                    <a:cubicBezTo>
                      <a:pt x="100015" y="190553"/>
                      <a:pt x="132824" y="140811"/>
                      <a:pt x="142878" y="127053"/>
                    </a:cubicBezTo>
                    <a:cubicBezTo>
                      <a:pt x="152932" y="113295"/>
                      <a:pt x="146582" y="130757"/>
                      <a:pt x="136528" y="136578"/>
                    </a:cubicBezTo>
                    <a:cubicBezTo>
                      <a:pt x="126474" y="142399"/>
                      <a:pt x="82553" y="161978"/>
                      <a:pt x="82553" y="161978"/>
                    </a:cubicBezTo>
                    <a:cubicBezTo>
                      <a:pt x="74616" y="163036"/>
                      <a:pt x="93136" y="154041"/>
                      <a:pt x="88903" y="142928"/>
                    </a:cubicBezTo>
                    <a:cubicBezTo>
                      <a:pt x="84670" y="131816"/>
                      <a:pt x="57153" y="98478"/>
                      <a:pt x="57153" y="95303"/>
                    </a:cubicBezTo>
                    <a:cubicBezTo>
                      <a:pt x="57153" y="92128"/>
                      <a:pt x="83611" y="128111"/>
                      <a:pt x="88903" y="123878"/>
                    </a:cubicBezTo>
                    <a:cubicBezTo>
                      <a:pt x="94195" y="119645"/>
                      <a:pt x="94195" y="78899"/>
                      <a:pt x="88903" y="69903"/>
                    </a:cubicBezTo>
                    <a:cubicBezTo>
                      <a:pt x="83611" y="60907"/>
                      <a:pt x="52390" y="80486"/>
                      <a:pt x="57153" y="69903"/>
                    </a:cubicBezTo>
                    <a:cubicBezTo>
                      <a:pt x="61915" y="59320"/>
                      <a:pt x="118536" y="-2064"/>
                      <a:pt x="120653" y="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3" name="フリーフォーム 1042">
                <a:extLst>
                  <a:ext uri="{FF2B5EF4-FFF2-40B4-BE49-F238E27FC236}">
                    <a16:creationId xmlns:a16="http://schemas.microsoft.com/office/drawing/2014/main" id="{DA8CF4B3-442B-6A22-3F0E-903F200BCD05}"/>
                  </a:ext>
                </a:extLst>
              </p:cNvPr>
              <p:cNvSpPr/>
              <p:nvPr/>
            </p:nvSpPr>
            <p:spPr>
              <a:xfrm>
                <a:off x="8947082" y="9851992"/>
                <a:ext cx="349753" cy="329873"/>
              </a:xfrm>
              <a:custGeom>
                <a:avLst/>
                <a:gdLst>
                  <a:gd name="connsiteX0" fmla="*/ 68 w 349753"/>
                  <a:gd name="connsiteY0" fmla="*/ 33 h 329873"/>
                  <a:gd name="connsiteX1" fmla="*/ 108018 w 349753"/>
                  <a:gd name="connsiteY1" fmla="*/ 66708 h 329873"/>
                  <a:gd name="connsiteX2" fmla="*/ 19118 w 349753"/>
                  <a:gd name="connsiteY2" fmla="*/ 73058 h 329873"/>
                  <a:gd name="connsiteX3" fmla="*/ 184218 w 349753"/>
                  <a:gd name="connsiteY3" fmla="*/ 63533 h 329873"/>
                  <a:gd name="connsiteX4" fmla="*/ 174693 w 349753"/>
                  <a:gd name="connsiteY4" fmla="*/ 79408 h 329873"/>
                  <a:gd name="connsiteX5" fmla="*/ 228668 w 349753"/>
                  <a:gd name="connsiteY5" fmla="*/ 101633 h 329873"/>
                  <a:gd name="connsiteX6" fmla="*/ 219143 w 349753"/>
                  <a:gd name="connsiteY6" fmla="*/ 111158 h 329873"/>
                  <a:gd name="connsiteX7" fmla="*/ 247718 w 349753"/>
                  <a:gd name="connsiteY7" fmla="*/ 133383 h 329873"/>
                  <a:gd name="connsiteX8" fmla="*/ 269943 w 349753"/>
                  <a:gd name="connsiteY8" fmla="*/ 193708 h 329873"/>
                  <a:gd name="connsiteX9" fmla="*/ 349318 w 349753"/>
                  <a:gd name="connsiteY9" fmla="*/ 327058 h 329873"/>
                  <a:gd name="connsiteX10" fmla="*/ 298518 w 349753"/>
                  <a:gd name="connsiteY10" fmla="*/ 273083 h 329873"/>
                  <a:gd name="connsiteX11" fmla="*/ 228668 w 349753"/>
                  <a:gd name="connsiteY11" fmla="*/ 139733 h 329873"/>
                  <a:gd name="connsiteX12" fmla="*/ 120718 w 349753"/>
                  <a:gd name="connsiteY12" fmla="*/ 85758 h 329873"/>
                  <a:gd name="connsiteX13" fmla="*/ 66743 w 349753"/>
                  <a:gd name="connsiteY13" fmla="*/ 76233 h 329873"/>
                  <a:gd name="connsiteX14" fmla="*/ 127068 w 349753"/>
                  <a:gd name="connsiteY14" fmla="*/ 76233 h 329873"/>
                  <a:gd name="connsiteX15" fmla="*/ 68 w 349753"/>
                  <a:gd name="connsiteY15" fmla="*/ 33 h 329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49753" h="329873">
                    <a:moveTo>
                      <a:pt x="68" y="33"/>
                    </a:moveTo>
                    <a:cubicBezTo>
                      <a:pt x="-3107" y="-1554"/>
                      <a:pt x="104843" y="54537"/>
                      <a:pt x="108018" y="66708"/>
                    </a:cubicBezTo>
                    <a:cubicBezTo>
                      <a:pt x="111193" y="78879"/>
                      <a:pt x="6418" y="73587"/>
                      <a:pt x="19118" y="73058"/>
                    </a:cubicBezTo>
                    <a:cubicBezTo>
                      <a:pt x="31818" y="72529"/>
                      <a:pt x="158289" y="62475"/>
                      <a:pt x="184218" y="63533"/>
                    </a:cubicBezTo>
                    <a:cubicBezTo>
                      <a:pt x="210147" y="64591"/>
                      <a:pt x="167285" y="73058"/>
                      <a:pt x="174693" y="79408"/>
                    </a:cubicBezTo>
                    <a:cubicBezTo>
                      <a:pt x="182101" y="85758"/>
                      <a:pt x="221260" y="96341"/>
                      <a:pt x="228668" y="101633"/>
                    </a:cubicBezTo>
                    <a:cubicBezTo>
                      <a:pt x="236076" y="106925"/>
                      <a:pt x="215968" y="105866"/>
                      <a:pt x="219143" y="111158"/>
                    </a:cubicBezTo>
                    <a:cubicBezTo>
                      <a:pt x="222318" y="116450"/>
                      <a:pt x="239251" y="119625"/>
                      <a:pt x="247718" y="133383"/>
                    </a:cubicBezTo>
                    <a:cubicBezTo>
                      <a:pt x="256185" y="147141"/>
                      <a:pt x="253010" y="161429"/>
                      <a:pt x="269943" y="193708"/>
                    </a:cubicBezTo>
                    <a:cubicBezTo>
                      <a:pt x="286876" y="225987"/>
                      <a:pt x="344556" y="313829"/>
                      <a:pt x="349318" y="327058"/>
                    </a:cubicBezTo>
                    <a:cubicBezTo>
                      <a:pt x="354080" y="340287"/>
                      <a:pt x="318626" y="304304"/>
                      <a:pt x="298518" y="273083"/>
                    </a:cubicBezTo>
                    <a:cubicBezTo>
                      <a:pt x="278410" y="241862"/>
                      <a:pt x="258301" y="170954"/>
                      <a:pt x="228668" y="139733"/>
                    </a:cubicBezTo>
                    <a:cubicBezTo>
                      <a:pt x="199035" y="108512"/>
                      <a:pt x="147705" y="96341"/>
                      <a:pt x="120718" y="85758"/>
                    </a:cubicBezTo>
                    <a:cubicBezTo>
                      <a:pt x="93731" y="75175"/>
                      <a:pt x="65685" y="77821"/>
                      <a:pt x="66743" y="76233"/>
                    </a:cubicBezTo>
                    <a:cubicBezTo>
                      <a:pt x="67801" y="74645"/>
                      <a:pt x="136064" y="85229"/>
                      <a:pt x="127068" y="76233"/>
                    </a:cubicBezTo>
                    <a:cubicBezTo>
                      <a:pt x="118072" y="67237"/>
                      <a:pt x="3243" y="1620"/>
                      <a:pt x="68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4" name="フリーフォーム 1043">
                <a:extLst>
                  <a:ext uri="{FF2B5EF4-FFF2-40B4-BE49-F238E27FC236}">
                    <a16:creationId xmlns:a16="http://schemas.microsoft.com/office/drawing/2014/main" id="{EAFC8E4A-9AE0-64D5-7920-648D8713BAD0}"/>
                  </a:ext>
                </a:extLst>
              </p:cNvPr>
              <p:cNvSpPr/>
              <p:nvPr/>
            </p:nvSpPr>
            <p:spPr>
              <a:xfrm>
                <a:off x="8956669" y="9861447"/>
                <a:ext cx="187337" cy="317822"/>
              </a:xfrm>
              <a:custGeom>
                <a:avLst/>
                <a:gdLst>
                  <a:gd name="connsiteX0" fmla="*/ 6 w 187337"/>
                  <a:gd name="connsiteY0" fmla="*/ 103 h 317822"/>
                  <a:gd name="connsiteX1" fmla="*/ 44456 w 187337"/>
                  <a:gd name="connsiteY1" fmla="*/ 206478 h 317822"/>
                  <a:gd name="connsiteX2" fmla="*/ 63506 w 187337"/>
                  <a:gd name="connsiteY2" fmla="*/ 187428 h 317822"/>
                  <a:gd name="connsiteX3" fmla="*/ 146056 w 187337"/>
                  <a:gd name="connsiteY3" fmla="*/ 282678 h 317822"/>
                  <a:gd name="connsiteX4" fmla="*/ 130181 w 187337"/>
                  <a:gd name="connsiteY4" fmla="*/ 282678 h 317822"/>
                  <a:gd name="connsiteX5" fmla="*/ 187331 w 187337"/>
                  <a:gd name="connsiteY5" fmla="*/ 317603 h 317822"/>
                  <a:gd name="connsiteX6" fmla="*/ 133356 w 187337"/>
                  <a:gd name="connsiteY6" fmla="*/ 263628 h 317822"/>
                  <a:gd name="connsiteX7" fmla="*/ 57156 w 187337"/>
                  <a:gd name="connsiteY7" fmla="*/ 158853 h 317822"/>
                  <a:gd name="connsiteX8" fmla="*/ 47631 w 187337"/>
                  <a:gd name="connsiteY8" fmla="*/ 177903 h 317822"/>
                  <a:gd name="connsiteX9" fmla="*/ 6 w 187337"/>
                  <a:gd name="connsiteY9" fmla="*/ 103 h 317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337" h="317822">
                    <a:moveTo>
                      <a:pt x="6" y="103"/>
                    </a:moveTo>
                    <a:cubicBezTo>
                      <a:pt x="-523" y="4866"/>
                      <a:pt x="33873" y="175257"/>
                      <a:pt x="44456" y="206478"/>
                    </a:cubicBezTo>
                    <a:cubicBezTo>
                      <a:pt x="55039" y="237699"/>
                      <a:pt x="46573" y="174728"/>
                      <a:pt x="63506" y="187428"/>
                    </a:cubicBezTo>
                    <a:cubicBezTo>
                      <a:pt x="80439" y="200128"/>
                      <a:pt x="134944" y="266803"/>
                      <a:pt x="146056" y="282678"/>
                    </a:cubicBezTo>
                    <a:cubicBezTo>
                      <a:pt x="157169" y="298553"/>
                      <a:pt x="123302" y="276857"/>
                      <a:pt x="130181" y="282678"/>
                    </a:cubicBezTo>
                    <a:cubicBezTo>
                      <a:pt x="137060" y="288499"/>
                      <a:pt x="186802" y="320778"/>
                      <a:pt x="187331" y="317603"/>
                    </a:cubicBezTo>
                    <a:cubicBezTo>
                      <a:pt x="187860" y="314428"/>
                      <a:pt x="155052" y="290086"/>
                      <a:pt x="133356" y="263628"/>
                    </a:cubicBezTo>
                    <a:cubicBezTo>
                      <a:pt x="111660" y="237170"/>
                      <a:pt x="71443" y="173140"/>
                      <a:pt x="57156" y="158853"/>
                    </a:cubicBezTo>
                    <a:cubicBezTo>
                      <a:pt x="42869" y="144566"/>
                      <a:pt x="56627" y="199070"/>
                      <a:pt x="47631" y="177903"/>
                    </a:cubicBezTo>
                    <a:cubicBezTo>
                      <a:pt x="38635" y="156736"/>
                      <a:pt x="535" y="-4660"/>
                      <a:pt x="6" y="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5" name="フリーフォーム 1044">
                <a:extLst>
                  <a:ext uri="{FF2B5EF4-FFF2-40B4-BE49-F238E27FC236}">
                    <a16:creationId xmlns:a16="http://schemas.microsoft.com/office/drawing/2014/main" id="{D13DFC32-FFC8-164B-2C45-C27721B9BB19}"/>
                  </a:ext>
                </a:extLst>
              </p:cNvPr>
              <p:cNvSpPr/>
              <p:nvPr/>
            </p:nvSpPr>
            <p:spPr>
              <a:xfrm>
                <a:off x="8942546" y="9771553"/>
                <a:ext cx="303229" cy="556797"/>
              </a:xfrm>
              <a:custGeom>
                <a:avLst/>
                <a:gdLst>
                  <a:gd name="connsiteX0" fmla="*/ 1429 w 303229"/>
                  <a:gd name="connsiteY0" fmla="*/ 1097 h 556797"/>
                  <a:gd name="connsiteX1" fmla="*/ 61754 w 303229"/>
                  <a:gd name="connsiteY1" fmla="*/ 220172 h 556797"/>
                  <a:gd name="connsiteX2" fmla="*/ 77629 w 303229"/>
                  <a:gd name="connsiteY2" fmla="*/ 207472 h 556797"/>
                  <a:gd name="connsiteX3" fmla="*/ 106204 w 303229"/>
                  <a:gd name="connsiteY3" fmla="*/ 305897 h 556797"/>
                  <a:gd name="connsiteX4" fmla="*/ 172879 w 303229"/>
                  <a:gd name="connsiteY4" fmla="*/ 378922 h 556797"/>
                  <a:gd name="connsiteX5" fmla="*/ 131604 w 303229"/>
                  <a:gd name="connsiteY5" fmla="*/ 350347 h 556797"/>
                  <a:gd name="connsiteX6" fmla="*/ 223679 w 303229"/>
                  <a:gd name="connsiteY6" fmla="*/ 410672 h 556797"/>
                  <a:gd name="connsiteX7" fmla="*/ 252254 w 303229"/>
                  <a:gd name="connsiteY7" fmla="*/ 467822 h 556797"/>
                  <a:gd name="connsiteX8" fmla="*/ 303054 w 303229"/>
                  <a:gd name="connsiteY8" fmla="*/ 556722 h 556797"/>
                  <a:gd name="connsiteX9" fmla="*/ 233204 w 303229"/>
                  <a:gd name="connsiteY9" fmla="*/ 451947 h 556797"/>
                  <a:gd name="connsiteX10" fmla="*/ 71279 w 303229"/>
                  <a:gd name="connsiteY10" fmla="*/ 283672 h 556797"/>
                  <a:gd name="connsiteX11" fmla="*/ 49054 w 303229"/>
                  <a:gd name="connsiteY11" fmla="*/ 245572 h 556797"/>
                  <a:gd name="connsiteX12" fmla="*/ 61754 w 303229"/>
                  <a:gd name="connsiteY12" fmla="*/ 245572 h 556797"/>
                  <a:gd name="connsiteX13" fmla="*/ 4604 w 303229"/>
                  <a:gd name="connsiteY13" fmla="*/ 118572 h 556797"/>
                  <a:gd name="connsiteX14" fmla="*/ 17304 w 303229"/>
                  <a:gd name="connsiteY14" fmla="*/ 134447 h 556797"/>
                  <a:gd name="connsiteX15" fmla="*/ 1429 w 303229"/>
                  <a:gd name="connsiteY15" fmla="*/ 1097 h 556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03229" h="556797">
                    <a:moveTo>
                      <a:pt x="1429" y="1097"/>
                    </a:moveTo>
                    <a:cubicBezTo>
                      <a:pt x="8837" y="15384"/>
                      <a:pt x="49054" y="185776"/>
                      <a:pt x="61754" y="220172"/>
                    </a:cubicBezTo>
                    <a:cubicBezTo>
                      <a:pt x="74454" y="254568"/>
                      <a:pt x="70221" y="193185"/>
                      <a:pt x="77629" y="207472"/>
                    </a:cubicBezTo>
                    <a:cubicBezTo>
                      <a:pt x="85037" y="221759"/>
                      <a:pt x="90329" y="277322"/>
                      <a:pt x="106204" y="305897"/>
                    </a:cubicBezTo>
                    <a:cubicBezTo>
                      <a:pt x="122079" y="334472"/>
                      <a:pt x="168646" y="371514"/>
                      <a:pt x="172879" y="378922"/>
                    </a:cubicBezTo>
                    <a:cubicBezTo>
                      <a:pt x="177112" y="386330"/>
                      <a:pt x="123137" y="345055"/>
                      <a:pt x="131604" y="350347"/>
                    </a:cubicBezTo>
                    <a:cubicBezTo>
                      <a:pt x="140071" y="355639"/>
                      <a:pt x="203571" y="391093"/>
                      <a:pt x="223679" y="410672"/>
                    </a:cubicBezTo>
                    <a:cubicBezTo>
                      <a:pt x="243787" y="430251"/>
                      <a:pt x="239025" y="443480"/>
                      <a:pt x="252254" y="467822"/>
                    </a:cubicBezTo>
                    <a:cubicBezTo>
                      <a:pt x="265483" y="492164"/>
                      <a:pt x="306229" y="559368"/>
                      <a:pt x="303054" y="556722"/>
                    </a:cubicBezTo>
                    <a:cubicBezTo>
                      <a:pt x="299879" y="554076"/>
                      <a:pt x="271833" y="497455"/>
                      <a:pt x="233204" y="451947"/>
                    </a:cubicBezTo>
                    <a:cubicBezTo>
                      <a:pt x="194575" y="406439"/>
                      <a:pt x="101971" y="318068"/>
                      <a:pt x="71279" y="283672"/>
                    </a:cubicBezTo>
                    <a:cubicBezTo>
                      <a:pt x="40587" y="249276"/>
                      <a:pt x="50642" y="251922"/>
                      <a:pt x="49054" y="245572"/>
                    </a:cubicBezTo>
                    <a:cubicBezTo>
                      <a:pt x="47467" y="239222"/>
                      <a:pt x="69162" y="266739"/>
                      <a:pt x="61754" y="245572"/>
                    </a:cubicBezTo>
                    <a:cubicBezTo>
                      <a:pt x="54346" y="224405"/>
                      <a:pt x="12012" y="137093"/>
                      <a:pt x="4604" y="118572"/>
                    </a:cubicBezTo>
                    <a:cubicBezTo>
                      <a:pt x="-2804" y="100051"/>
                      <a:pt x="16775" y="152439"/>
                      <a:pt x="17304" y="134447"/>
                    </a:cubicBezTo>
                    <a:cubicBezTo>
                      <a:pt x="17833" y="116455"/>
                      <a:pt x="-5979" y="-13190"/>
                      <a:pt x="1429" y="1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6" name="フリーフォーム 1045">
                <a:extLst>
                  <a:ext uri="{FF2B5EF4-FFF2-40B4-BE49-F238E27FC236}">
                    <a16:creationId xmlns:a16="http://schemas.microsoft.com/office/drawing/2014/main" id="{9520E5EF-0240-0AB1-227C-26F2623F9022}"/>
                  </a:ext>
                </a:extLst>
              </p:cNvPr>
              <p:cNvSpPr/>
              <p:nvPr/>
            </p:nvSpPr>
            <p:spPr>
              <a:xfrm>
                <a:off x="9139897" y="9946744"/>
                <a:ext cx="29594" cy="194301"/>
              </a:xfrm>
              <a:custGeom>
                <a:avLst/>
                <a:gdLst>
                  <a:gd name="connsiteX0" fmla="*/ 928 w 29594"/>
                  <a:gd name="connsiteY0" fmla="*/ 531 h 194301"/>
                  <a:gd name="connsiteX1" fmla="*/ 29503 w 29594"/>
                  <a:gd name="connsiteY1" fmla="*/ 60856 h 194301"/>
                  <a:gd name="connsiteX2" fmla="*/ 10453 w 29594"/>
                  <a:gd name="connsiteY2" fmla="*/ 137056 h 194301"/>
                  <a:gd name="connsiteX3" fmla="*/ 23153 w 29594"/>
                  <a:gd name="connsiteY3" fmla="*/ 111656 h 194301"/>
                  <a:gd name="connsiteX4" fmla="*/ 10453 w 29594"/>
                  <a:gd name="connsiteY4" fmla="*/ 194206 h 194301"/>
                  <a:gd name="connsiteX5" fmla="*/ 26328 w 29594"/>
                  <a:gd name="connsiteY5" fmla="*/ 127531 h 194301"/>
                  <a:gd name="connsiteX6" fmla="*/ 7278 w 29594"/>
                  <a:gd name="connsiteY6" fmla="*/ 95781 h 194301"/>
                  <a:gd name="connsiteX7" fmla="*/ 928 w 29594"/>
                  <a:gd name="connsiteY7" fmla="*/ 531 h 194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594" h="194301">
                    <a:moveTo>
                      <a:pt x="928" y="531"/>
                    </a:moveTo>
                    <a:cubicBezTo>
                      <a:pt x="4632" y="-5290"/>
                      <a:pt x="27916" y="38102"/>
                      <a:pt x="29503" y="60856"/>
                    </a:cubicBezTo>
                    <a:cubicBezTo>
                      <a:pt x="31090" y="83610"/>
                      <a:pt x="11511" y="128589"/>
                      <a:pt x="10453" y="137056"/>
                    </a:cubicBezTo>
                    <a:cubicBezTo>
                      <a:pt x="9395" y="145523"/>
                      <a:pt x="23153" y="102131"/>
                      <a:pt x="23153" y="111656"/>
                    </a:cubicBezTo>
                    <a:cubicBezTo>
                      <a:pt x="23153" y="121181"/>
                      <a:pt x="9924" y="191560"/>
                      <a:pt x="10453" y="194206"/>
                    </a:cubicBezTo>
                    <a:cubicBezTo>
                      <a:pt x="10982" y="196852"/>
                      <a:pt x="26857" y="143935"/>
                      <a:pt x="26328" y="127531"/>
                    </a:cubicBezTo>
                    <a:cubicBezTo>
                      <a:pt x="25799" y="111127"/>
                      <a:pt x="8866" y="112714"/>
                      <a:pt x="7278" y="95781"/>
                    </a:cubicBezTo>
                    <a:cubicBezTo>
                      <a:pt x="5691" y="78848"/>
                      <a:pt x="-2776" y="6352"/>
                      <a:pt x="928" y="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7" name="フリーフォーム 1046">
                <a:extLst>
                  <a:ext uri="{FF2B5EF4-FFF2-40B4-BE49-F238E27FC236}">
                    <a16:creationId xmlns:a16="http://schemas.microsoft.com/office/drawing/2014/main" id="{91407F89-59C8-B7AB-5D2A-5B128324D442}"/>
                  </a:ext>
                </a:extLst>
              </p:cNvPr>
              <p:cNvSpPr/>
              <p:nvPr/>
            </p:nvSpPr>
            <p:spPr>
              <a:xfrm>
                <a:off x="9167983" y="9959640"/>
                <a:ext cx="84377" cy="362523"/>
              </a:xfrm>
              <a:custGeom>
                <a:avLst/>
                <a:gdLst>
                  <a:gd name="connsiteX0" fmla="*/ 29992 w 84377"/>
                  <a:gd name="connsiteY0" fmla="*/ 335 h 362523"/>
                  <a:gd name="connsiteX1" fmla="*/ 4592 w 84377"/>
                  <a:gd name="connsiteY1" fmla="*/ 146385 h 362523"/>
                  <a:gd name="connsiteX2" fmla="*/ 1417 w 84377"/>
                  <a:gd name="connsiteY2" fmla="*/ 216235 h 362523"/>
                  <a:gd name="connsiteX3" fmla="*/ 20467 w 84377"/>
                  <a:gd name="connsiteY3" fmla="*/ 247985 h 362523"/>
                  <a:gd name="connsiteX4" fmla="*/ 83967 w 84377"/>
                  <a:gd name="connsiteY4" fmla="*/ 362285 h 362523"/>
                  <a:gd name="connsiteX5" fmla="*/ 45867 w 84377"/>
                  <a:gd name="connsiteY5" fmla="*/ 276560 h 362523"/>
                  <a:gd name="connsiteX6" fmla="*/ 7767 w 84377"/>
                  <a:gd name="connsiteY6" fmla="*/ 225760 h 362523"/>
                  <a:gd name="connsiteX7" fmla="*/ 10942 w 84377"/>
                  <a:gd name="connsiteY7" fmla="*/ 190835 h 362523"/>
                  <a:gd name="connsiteX8" fmla="*/ 29992 w 84377"/>
                  <a:gd name="connsiteY8" fmla="*/ 335 h 362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4377" h="362523">
                    <a:moveTo>
                      <a:pt x="29992" y="335"/>
                    </a:moveTo>
                    <a:cubicBezTo>
                      <a:pt x="28934" y="-7073"/>
                      <a:pt x="9354" y="110402"/>
                      <a:pt x="4592" y="146385"/>
                    </a:cubicBezTo>
                    <a:cubicBezTo>
                      <a:pt x="-170" y="182368"/>
                      <a:pt x="-1229" y="199302"/>
                      <a:pt x="1417" y="216235"/>
                    </a:cubicBezTo>
                    <a:cubicBezTo>
                      <a:pt x="4063" y="233168"/>
                      <a:pt x="6709" y="223643"/>
                      <a:pt x="20467" y="247985"/>
                    </a:cubicBezTo>
                    <a:cubicBezTo>
                      <a:pt x="34225" y="272327"/>
                      <a:pt x="79734" y="357523"/>
                      <a:pt x="83967" y="362285"/>
                    </a:cubicBezTo>
                    <a:cubicBezTo>
                      <a:pt x="88200" y="367047"/>
                      <a:pt x="58567" y="299314"/>
                      <a:pt x="45867" y="276560"/>
                    </a:cubicBezTo>
                    <a:cubicBezTo>
                      <a:pt x="33167" y="253806"/>
                      <a:pt x="13588" y="240047"/>
                      <a:pt x="7767" y="225760"/>
                    </a:cubicBezTo>
                    <a:cubicBezTo>
                      <a:pt x="1946" y="211473"/>
                      <a:pt x="6179" y="223643"/>
                      <a:pt x="10942" y="190835"/>
                    </a:cubicBezTo>
                    <a:cubicBezTo>
                      <a:pt x="15705" y="158027"/>
                      <a:pt x="31050" y="7743"/>
                      <a:pt x="29992" y="3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8" name="フリーフォーム 1047">
                <a:extLst>
                  <a:ext uri="{FF2B5EF4-FFF2-40B4-BE49-F238E27FC236}">
                    <a16:creationId xmlns:a16="http://schemas.microsoft.com/office/drawing/2014/main" id="{8267C15A-E6B5-21F3-E5F0-2BDBB02DB2F3}"/>
                  </a:ext>
                </a:extLst>
              </p:cNvPr>
              <p:cNvSpPr/>
              <p:nvPr/>
            </p:nvSpPr>
            <p:spPr>
              <a:xfrm>
                <a:off x="8985247" y="9861540"/>
                <a:ext cx="172267" cy="287820"/>
              </a:xfrm>
              <a:custGeom>
                <a:avLst/>
                <a:gdLst>
                  <a:gd name="connsiteX0" fmla="*/ 3 w 172267"/>
                  <a:gd name="connsiteY0" fmla="*/ 10 h 287820"/>
                  <a:gd name="connsiteX1" fmla="*/ 69853 w 172267"/>
                  <a:gd name="connsiteY1" fmla="*/ 107960 h 287820"/>
                  <a:gd name="connsiteX2" fmla="*/ 66678 w 172267"/>
                  <a:gd name="connsiteY2" fmla="*/ 158760 h 287820"/>
                  <a:gd name="connsiteX3" fmla="*/ 171453 w 172267"/>
                  <a:gd name="connsiteY3" fmla="*/ 285760 h 287820"/>
                  <a:gd name="connsiteX4" fmla="*/ 114303 w 172267"/>
                  <a:gd name="connsiteY4" fmla="*/ 228610 h 287820"/>
                  <a:gd name="connsiteX5" fmla="*/ 95253 w 172267"/>
                  <a:gd name="connsiteY5" fmla="*/ 114310 h 287820"/>
                  <a:gd name="connsiteX6" fmla="*/ 95253 w 172267"/>
                  <a:gd name="connsiteY6" fmla="*/ 200035 h 287820"/>
                  <a:gd name="connsiteX7" fmla="*/ 79378 w 172267"/>
                  <a:gd name="connsiteY7" fmla="*/ 142885 h 287820"/>
                  <a:gd name="connsiteX8" fmla="*/ 73028 w 172267"/>
                  <a:gd name="connsiteY8" fmla="*/ 101610 h 287820"/>
                  <a:gd name="connsiteX9" fmla="*/ 3 w 172267"/>
                  <a:gd name="connsiteY9" fmla="*/ 10 h 2878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2267" h="287820">
                    <a:moveTo>
                      <a:pt x="3" y="10"/>
                    </a:moveTo>
                    <a:cubicBezTo>
                      <a:pt x="-526" y="1068"/>
                      <a:pt x="58741" y="81502"/>
                      <a:pt x="69853" y="107960"/>
                    </a:cubicBezTo>
                    <a:cubicBezTo>
                      <a:pt x="80966" y="134418"/>
                      <a:pt x="49745" y="129127"/>
                      <a:pt x="66678" y="158760"/>
                    </a:cubicBezTo>
                    <a:cubicBezTo>
                      <a:pt x="83611" y="188393"/>
                      <a:pt x="163516" y="274118"/>
                      <a:pt x="171453" y="285760"/>
                    </a:cubicBezTo>
                    <a:cubicBezTo>
                      <a:pt x="179391" y="297402"/>
                      <a:pt x="127003" y="257185"/>
                      <a:pt x="114303" y="228610"/>
                    </a:cubicBezTo>
                    <a:cubicBezTo>
                      <a:pt x="101603" y="200035"/>
                      <a:pt x="98428" y="119072"/>
                      <a:pt x="95253" y="114310"/>
                    </a:cubicBezTo>
                    <a:cubicBezTo>
                      <a:pt x="92078" y="109548"/>
                      <a:pt x="97899" y="195273"/>
                      <a:pt x="95253" y="200035"/>
                    </a:cubicBezTo>
                    <a:cubicBezTo>
                      <a:pt x="92607" y="204797"/>
                      <a:pt x="83082" y="159289"/>
                      <a:pt x="79378" y="142885"/>
                    </a:cubicBezTo>
                    <a:cubicBezTo>
                      <a:pt x="75674" y="126481"/>
                      <a:pt x="86786" y="122248"/>
                      <a:pt x="73028" y="101610"/>
                    </a:cubicBezTo>
                    <a:cubicBezTo>
                      <a:pt x="59270" y="80972"/>
                      <a:pt x="532" y="-1048"/>
                      <a:pt x="3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9" name="フリーフォーム 1048">
                <a:extLst>
                  <a:ext uri="{FF2B5EF4-FFF2-40B4-BE49-F238E27FC236}">
                    <a16:creationId xmlns:a16="http://schemas.microsoft.com/office/drawing/2014/main" id="{089BF5C9-304A-BD68-5D3E-539E3CCDADE2}"/>
                  </a:ext>
                </a:extLst>
              </p:cNvPr>
              <p:cNvSpPr/>
              <p:nvPr/>
            </p:nvSpPr>
            <p:spPr>
              <a:xfrm>
                <a:off x="8632707" y="9985269"/>
                <a:ext cx="301743" cy="647844"/>
              </a:xfrm>
              <a:custGeom>
                <a:avLst/>
                <a:gdLst>
                  <a:gd name="connsiteX0" fmla="*/ 118 w 301743"/>
                  <a:gd name="connsiteY0" fmla="*/ 106 h 647844"/>
                  <a:gd name="connsiteX1" fmla="*/ 89018 w 301743"/>
                  <a:gd name="connsiteY1" fmla="*/ 101706 h 647844"/>
                  <a:gd name="connsiteX2" fmla="*/ 79493 w 301743"/>
                  <a:gd name="connsiteY2" fmla="*/ 146156 h 647844"/>
                  <a:gd name="connsiteX3" fmla="*/ 123943 w 301743"/>
                  <a:gd name="connsiteY3" fmla="*/ 212831 h 647844"/>
                  <a:gd name="connsiteX4" fmla="*/ 92193 w 301743"/>
                  <a:gd name="connsiteY4" fmla="*/ 193781 h 647844"/>
                  <a:gd name="connsiteX5" fmla="*/ 168393 w 301743"/>
                  <a:gd name="connsiteY5" fmla="*/ 276331 h 647844"/>
                  <a:gd name="connsiteX6" fmla="*/ 206493 w 301743"/>
                  <a:gd name="connsiteY6" fmla="*/ 377931 h 647844"/>
                  <a:gd name="connsiteX7" fmla="*/ 222368 w 301743"/>
                  <a:gd name="connsiteY7" fmla="*/ 362056 h 647844"/>
                  <a:gd name="connsiteX8" fmla="*/ 228718 w 301743"/>
                  <a:gd name="connsiteY8" fmla="*/ 489056 h 647844"/>
                  <a:gd name="connsiteX9" fmla="*/ 301743 w 301743"/>
                  <a:gd name="connsiteY9" fmla="*/ 647806 h 647844"/>
                  <a:gd name="connsiteX10" fmla="*/ 228718 w 301743"/>
                  <a:gd name="connsiteY10" fmla="*/ 501756 h 647844"/>
                  <a:gd name="connsiteX11" fmla="*/ 152518 w 301743"/>
                  <a:gd name="connsiteY11" fmla="*/ 273156 h 647844"/>
                  <a:gd name="connsiteX12" fmla="*/ 130293 w 301743"/>
                  <a:gd name="connsiteY12" fmla="*/ 260456 h 647844"/>
                  <a:gd name="connsiteX13" fmla="*/ 69968 w 301743"/>
                  <a:gd name="connsiteY13" fmla="*/ 174731 h 647844"/>
                  <a:gd name="connsiteX14" fmla="*/ 82668 w 301743"/>
                  <a:gd name="connsiteY14" fmla="*/ 152506 h 647844"/>
                  <a:gd name="connsiteX15" fmla="*/ 82668 w 301743"/>
                  <a:gd name="connsiteY15" fmla="*/ 114406 h 647844"/>
                  <a:gd name="connsiteX16" fmla="*/ 69968 w 301743"/>
                  <a:gd name="connsiteY16" fmla="*/ 82656 h 647844"/>
                  <a:gd name="connsiteX17" fmla="*/ 118 w 301743"/>
                  <a:gd name="connsiteY17" fmla="*/ 106 h 647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01743" h="647844">
                    <a:moveTo>
                      <a:pt x="118" y="106"/>
                    </a:moveTo>
                    <a:cubicBezTo>
                      <a:pt x="3293" y="3281"/>
                      <a:pt x="75789" y="77364"/>
                      <a:pt x="89018" y="101706"/>
                    </a:cubicBezTo>
                    <a:cubicBezTo>
                      <a:pt x="102247" y="126048"/>
                      <a:pt x="73672" y="127635"/>
                      <a:pt x="79493" y="146156"/>
                    </a:cubicBezTo>
                    <a:cubicBezTo>
                      <a:pt x="85314" y="164677"/>
                      <a:pt x="121826" y="204894"/>
                      <a:pt x="123943" y="212831"/>
                    </a:cubicBezTo>
                    <a:cubicBezTo>
                      <a:pt x="126060" y="220768"/>
                      <a:pt x="84785" y="183198"/>
                      <a:pt x="92193" y="193781"/>
                    </a:cubicBezTo>
                    <a:cubicBezTo>
                      <a:pt x="99601" y="204364"/>
                      <a:pt x="149343" y="245639"/>
                      <a:pt x="168393" y="276331"/>
                    </a:cubicBezTo>
                    <a:cubicBezTo>
                      <a:pt x="187443" y="307023"/>
                      <a:pt x="197497" y="363644"/>
                      <a:pt x="206493" y="377931"/>
                    </a:cubicBezTo>
                    <a:cubicBezTo>
                      <a:pt x="215489" y="392218"/>
                      <a:pt x="218664" y="343535"/>
                      <a:pt x="222368" y="362056"/>
                    </a:cubicBezTo>
                    <a:cubicBezTo>
                      <a:pt x="226072" y="380577"/>
                      <a:pt x="215489" y="441431"/>
                      <a:pt x="228718" y="489056"/>
                    </a:cubicBezTo>
                    <a:cubicBezTo>
                      <a:pt x="241947" y="536681"/>
                      <a:pt x="301743" y="645689"/>
                      <a:pt x="301743" y="647806"/>
                    </a:cubicBezTo>
                    <a:cubicBezTo>
                      <a:pt x="301743" y="649923"/>
                      <a:pt x="253589" y="564198"/>
                      <a:pt x="228718" y="501756"/>
                    </a:cubicBezTo>
                    <a:cubicBezTo>
                      <a:pt x="203847" y="439314"/>
                      <a:pt x="168922" y="313373"/>
                      <a:pt x="152518" y="273156"/>
                    </a:cubicBezTo>
                    <a:cubicBezTo>
                      <a:pt x="136114" y="232939"/>
                      <a:pt x="144051" y="276860"/>
                      <a:pt x="130293" y="260456"/>
                    </a:cubicBezTo>
                    <a:cubicBezTo>
                      <a:pt x="116535" y="244052"/>
                      <a:pt x="77906" y="192723"/>
                      <a:pt x="69968" y="174731"/>
                    </a:cubicBezTo>
                    <a:cubicBezTo>
                      <a:pt x="62031" y="156739"/>
                      <a:pt x="80551" y="162560"/>
                      <a:pt x="82668" y="152506"/>
                    </a:cubicBezTo>
                    <a:cubicBezTo>
                      <a:pt x="84785" y="142452"/>
                      <a:pt x="84785" y="126048"/>
                      <a:pt x="82668" y="114406"/>
                    </a:cubicBezTo>
                    <a:cubicBezTo>
                      <a:pt x="80551" y="102764"/>
                      <a:pt x="81610" y="99589"/>
                      <a:pt x="69968" y="82656"/>
                    </a:cubicBezTo>
                    <a:cubicBezTo>
                      <a:pt x="58326" y="65723"/>
                      <a:pt x="-3057" y="-3069"/>
                      <a:pt x="118" y="1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0" name="フリーフォーム 1049">
                <a:extLst>
                  <a:ext uri="{FF2B5EF4-FFF2-40B4-BE49-F238E27FC236}">
                    <a16:creationId xmlns:a16="http://schemas.microsoft.com/office/drawing/2014/main" id="{C9B4DE2B-1F4B-FF9A-6BB9-2DD6127875A6}"/>
                  </a:ext>
                </a:extLst>
              </p:cNvPr>
              <p:cNvSpPr/>
              <p:nvPr/>
            </p:nvSpPr>
            <p:spPr>
              <a:xfrm>
                <a:off x="8816661" y="10185105"/>
                <a:ext cx="356001" cy="255148"/>
              </a:xfrm>
              <a:custGeom>
                <a:avLst/>
                <a:gdLst>
                  <a:gd name="connsiteX0" fmla="*/ 355914 w 356001"/>
                  <a:gd name="connsiteY0" fmla="*/ 295 h 255148"/>
                  <a:gd name="connsiteX1" fmla="*/ 168589 w 356001"/>
                  <a:gd name="connsiteY1" fmla="*/ 139995 h 255148"/>
                  <a:gd name="connsiteX2" fmla="*/ 241614 w 356001"/>
                  <a:gd name="connsiteY2" fmla="*/ 114595 h 255148"/>
                  <a:gd name="connsiteX3" fmla="*/ 86039 w 356001"/>
                  <a:gd name="connsiteY3" fmla="*/ 216195 h 255148"/>
                  <a:gd name="connsiteX4" fmla="*/ 314 w 356001"/>
                  <a:gd name="connsiteY4" fmla="*/ 254295 h 255148"/>
                  <a:gd name="connsiteX5" fmla="*/ 114614 w 356001"/>
                  <a:gd name="connsiteY5" fmla="*/ 184445 h 255148"/>
                  <a:gd name="connsiteX6" fmla="*/ 63814 w 356001"/>
                  <a:gd name="connsiteY6" fmla="*/ 193970 h 255148"/>
                  <a:gd name="connsiteX7" fmla="*/ 235264 w 356001"/>
                  <a:gd name="connsiteY7" fmla="*/ 120945 h 255148"/>
                  <a:gd name="connsiteX8" fmla="*/ 203514 w 356001"/>
                  <a:gd name="connsiteY8" fmla="*/ 108245 h 255148"/>
                  <a:gd name="connsiteX9" fmla="*/ 257489 w 356001"/>
                  <a:gd name="connsiteY9" fmla="*/ 86020 h 255148"/>
                  <a:gd name="connsiteX10" fmla="*/ 193989 w 356001"/>
                  <a:gd name="connsiteY10" fmla="*/ 101895 h 255148"/>
                  <a:gd name="connsiteX11" fmla="*/ 355914 w 356001"/>
                  <a:gd name="connsiteY11" fmla="*/ 295 h 255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6001" h="255148">
                    <a:moveTo>
                      <a:pt x="355914" y="295"/>
                    </a:moveTo>
                    <a:cubicBezTo>
                      <a:pt x="351681" y="6645"/>
                      <a:pt x="187639" y="120945"/>
                      <a:pt x="168589" y="139995"/>
                    </a:cubicBezTo>
                    <a:cubicBezTo>
                      <a:pt x="149539" y="159045"/>
                      <a:pt x="255372" y="101895"/>
                      <a:pt x="241614" y="114595"/>
                    </a:cubicBezTo>
                    <a:cubicBezTo>
                      <a:pt x="227856" y="127295"/>
                      <a:pt x="126256" y="192912"/>
                      <a:pt x="86039" y="216195"/>
                    </a:cubicBezTo>
                    <a:cubicBezTo>
                      <a:pt x="45822" y="239478"/>
                      <a:pt x="-4449" y="259587"/>
                      <a:pt x="314" y="254295"/>
                    </a:cubicBezTo>
                    <a:cubicBezTo>
                      <a:pt x="5076" y="249003"/>
                      <a:pt x="104031" y="194499"/>
                      <a:pt x="114614" y="184445"/>
                    </a:cubicBezTo>
                    <a:cubicBezTo>
                      <a:pt x="125197" y="174391"/>
                      <a:pt x="43706" y="204553"/>
                      <a:pt x="63814" y="193970"/>
                    </a:cubicBezTo>
                    <a:cubicBezTo>
                      <a:pt x="83922" y="183387"/>
                      <a:pt x="211981" y="135232"/>
                      <a:pt x="235264" y="120945"/>
                    </a:cubicBezTo>
                    <a:cubicBezTo>
                      <a:pt x="258547" y="106658"/>
                      <a:pt x="199810" y="114066"/>
                      <a:pt x="203514" y="108245"/>
                    </a:cubicBezTo>
                    <a:cubicBezTo>
                      <a:pt x="207218" y="102424"/>
                      <a:pt x="259077" y="87078"/>
                      <a:pt x="257489" y="86020"/>
                    </a:cubicBezTo>
                    <a:cubicBezTo>
                      <a:pt x="255901" y="84962"/>
                      <a:pt x="179172" y="111949"/>
                      <a:pt x="193989" y="101895"/>
                    </a:cubicBezTo>
                    <a:cubicBezTo>
                      <a:pt x="208806" y="91841"/>
                      <a:pt x="360147" y="-6055"/>
                      <a:pt x="355914" y="2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1" name="フリーフォーム 1050">
                <a:extLst>
                  <a:ext uri="{FF2B5EF4-FFF2-40B4-BE49-F238E27FC236}">
                    <a16:creationId xmlns:a16="http://schemas.microsoft.com/office/drawing/2014/main" id="{0627571F-1DA4-B204-1249-683E13DD3565}"/>
                  </a:ext>
                </a:extLst>
              </p:cNvPr>
              <p:cNvSpPr/>
              <p:nvPr/>
            </p:nvSpPr>
            <p:spPr>
              <a:xfrm>
                <a:off x="8835040" y="10169525"/>
                <a:ext cx="286735" cy="187444"/>
              </a:xfrm>
              <a:custGeom>
                <a:avLst/>
                <a:gdLst>
                  <a:gd name="connsiteX0" fmla="*/ 286735 w 286735"/>
                  <a:gd name="connsiteY0" fmla="*/ 0 h 187444"/>
                  <a:gd name="connsiteX1" fmla="*/ 86710 w 286735"/>
                  <a:gd name="connsiteY1" fmla="*/ 38100 h 187444"/>
                  <a:gd name="connsiteX2" fmla="*/ 45435 w 286735"/>
                  <a:gd name="connsiteY2" fmla="*/ 76200 h 187444"/>
                  <a:gd name="connsiteX3" fmla="*/ 61310 w 286735"/>
                  <a:gd name="connsiteY3" fmla="*/ 63500 h 187444"/>
                  <a:gd name="connsiteX4" fmla="*/ 985 w 286735"/>
                  <a:gd name="connsiteY4" fmla="*/ 187325 h 187444"/>
                  <a:gd name="connsiteX5" fmla="*/ 118460 w 286735"/>
                  <a:gd name="connsiteY5" fmla="*/ 38100 h 187444"/>
                  <a:gd name="connsiteX6" fmla="*/ 197835 w 286735"/>
                  <a:gd name="connsiteY6" fmla="*/ 12700 h 187444"/>
                  <a:gd name="connsiteX7" fmla="*/ 83535 w 286735"/>
                  <a:gd name="connsiteY7" fmla="*/ 19050 h 187444"/>
                  <a:gd name="connsiteX8" fmla="*/ 286735 w 286735"/>
                  <a:gd name="connsiteY8" fmla="*/ 0 h 187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6735" h="187444">
                    <a:moveTo>
                      <a:pt x="286735" y="0"/>
                    </a:moveTo>
                    <a:cubicBezTo>
                      <a:pt x="206831" y="12700"/>
                      <a:pt x="126927" y="25400"/>
                      <a:pt x="86710" y="38100"/>
                    </a:cubicBezTo>
                    <a:cubicBezTo>
                      <a:pt x="46493" y="50800"/>
                      <a:pt x="49668" y="71967"/>
                      <a:pt x="45435" y="76200"/>
                    </a:cubicBezTo>
                    <a:cubicBezTo>
                      <a:pt x="41202" y="80433"/>
                      <a:pt x="68718" y="44979"/>
                      <a:pt x="61310" y="63500"/>
                    </a:cubicBezTo>
                    <a:cubicBezTo>
                      <a:pt x="53902" y="82021"/>
                      <a:pt x="-8540" y="191558"/>
                      <a:pt x="985" y="187325"/>
                    </a:cubicBezTo>
                    <a:cubicBezTo>
                      <a:pt x="10510" y="183092"/>
                      <a:pt x="85652" y="67204"/>
                      <a:pt x="118460" y="38100"/>
                    </a:cubicBezTo>
                    <a:cubicBezTo>
                      <a:pt x="151268" y="8996"/>
                      <a:pt x="203656" y="15875"/>
                      <a:pt x="197835" y="12700"/>
                    </a:cubicBezTo>
                    <a:cubicBezTo>
                      <a:pt x="192014" y="9525"/>
                      <a:pt x="83535" y="19050"/>
                      <a:pt x="83535" y="19050"/>
                    </a:cubicBezTo>
                    <a:lnTo>
                      <a:pt x="286735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2" name="フリーフォーム 1051">
                <a:extLst>
                  <a:ext uri="{FF2B5EF4-FFF2-40B4-BE49-F238E27FC236}">
                    <a16:creationId xmlns:a16="http://schemas.microsoft.com/office/drawing/2014/main" id="{725AD2CE-20E1-5A31-FD98-744C6D6D6019}"/>
                  </a:ext>
                </a:extLst>
              </p:cNvPr>
              <p:cNvSpPr/>
              <p:nvPr/>
            </p:nvSpPr>
            <p:spPr>
              <a:xfrm>
                <a:off x="9239057" y="10077281"/>
                <a:ext cx="48845" cy="277727"/>
              </a:xfrm>
              <a:custGeom>
                <a:avLst/>
                <a:gdLst>
                  <a:gd name="connsiteX0" fmla="*/ 47818 w 48845"/>
                  <a:gd name="connsiteY0" fmla="*/ 169 h 277727"/>
                  <a:gd name="connsiteX1" fmla="*/ 22418 w 48845"/>
                  <a:gd name="connsiteY1" fmla="*/ 111294 h 277727"/>
                  <a:gd name="connsiteX2" fmla="*/ 12893 w 48845"/>
                  <a:gd name="connsiteY2" fmla="*/ 235119 h 277727"/>
                  <a:gd name="connsiteX3" fmla="*/ 12893 w 48845"/>
                  <a:gd name="connsiteY3" fmla="*/ 276394 h 277727"/>
                  <a:gd name="connsiteX4" fmla="*/ 16068 w 48845"/>
                  <a:gd name="connsiteY4" fmla="*/ 193844 h 277727"/>
                  <a:gd name="connsiteX5" fmla="*/ 193 w 48845"/>
                  <a:gd name="connsiteY5" fmla="*/ 38269 h 277727"/>
                  <a:gd name="connsiteX6" fmla="*/ 28768 w 48845"/>
                  <a:gd name="connsiteY6" fmla="*/ 120819 h 277727"/>
                  <a:gd name="connsiteX7" fmla="*/ 41468 w 48845"/>
                  <a:gd name="connsiteY7" fmla="*/ 85894 h 277727"/>
                  <a:gd name="connsiteX8" fmla="*/ 47818 w 48845"/>
                  <a:gd name="connsiteY8" fmla="*/ 169 h 277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8845" h="277727">
                    <a:moveTo>
                      <a:pt x="47818" y="169"/>
                    </a:moveTo>
                    <a:cubicBezTo>
                      <a:pt x="44643" y="4402"/>
                      <a:pt x="28239" y="72136"/>
                      <a:pt x="22418" y="111294"/>
                    </a:cubicBezTo>
                    <a:cubicBezTo>
                      <a:pt x="16597" y="150452"/>
                      <a:pt x="14480" y="207602"/>
                      <a:pt x="12893" y="235119"/>
                    </a:cubicBezTo>
                    <a:cubicBezTo>
                      <a:pt x="11306" y="262636"/>
                      <a:pt x="12364" y="283273"/>
                      <a:pt x="12893" y="276394"/>
                    </a:cubicBezTo>
                    <a:cubicBezTo>
                      <a:pt x="13422" y="269515"/>
                      <a:pt x="18185" y="233531"/>
                      <a:pt x="16068" y="193844"/>
                    </a:cubicBezTo>
                    <a:cubicBezTo>
                      <a:pt x="13951" y="154157"/>
                      <a:pt x="-1924" y="50440"/>
                      <a:pt x="193" y="38269"/>
                    </a:cubicBezTo>
                    <a:cubicBezTo>
                      <a:pt x="2310" y="26098"/>
                      <a:pt x="21889" y="112881"/>
                      <a:pt x="28768" y="120819"/>
                    </a:cubicBezTo>
                    <a:cubicBezTo>
                      <a:pt x="35647" y="128757"/>
                      <a:pt x="36706" y="99652"/>
                      <a:pt x="41468" y="85894"/>
                    </a:cubicBezTo>
                    <a:cubicBezTo>
                      <a:pt x="46230" y="72136"/>
                      <a:pt x="50993" y="-4064"/>
                      <a:pt x="47818" y="1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3" name="フリーフォーム 1052">
                <a:extLst>
                  <a:ext uri="{FF2B5EF4-FFF2-40B4-BE49-F238E27FC236}">
                    <a16:creationId xmlns:a16="http://schemas.microsoft.com/office/drawing/2014/main" id="{F59D872B-38C8-4FC1-CE58-788E7E11DE31}"/>
                  </a:ext>
                </a:extLst>
              </p:cNvPr>
              <p:cNvSpPr/>
              <p:nvPr/>
            </p:nvSpPr>
            <p:spPr>
              <a:xfrm>
                <a:off x="9245431" y="10086920"/>
                <a:ext cx="298717" cy="600133"/>
              </a:xfrm>
              <a:custGeom>
                <a:avLst/>
                <a:gdLst>
                  <a:gd name="connsiteX0" fmla="*/ 169 w 298717"/>
                  <a:gd name="connsiteY0" fmla="*/ 55 h 600133"/>
                  <a:gd name="connsiteX1" fmla="*/ 149394 w 298717"/>
                  <a:gd name="connsiteY1" fmla="*/ 200080 h 600133"/>
                  <a:gd name="connsiteX2" fmla="*/ 139869 w 298717"/>
                  <a:gd name="connsiteY2" fmla="*/ 174680 h 600133"/>
                  <a:gd name="connsiteX3" fmla="*/ 216069 w 298717"/>
                  <a:gd name="connsiteY3" fmla="*/ 358830 h 600133"/>
                  <a:gd name="connsiteX4" fmla="*/ 219244 w 298717"/>
                  <a:gd name="connsiteY4" fmla="*/ 314380 h 600133"/>
                  <a:gd name="connsiteX5" fmla="*/ 266869 w 298717"/>
                  <a:gd name="connsiteY5" fmla="*/ 466780 h 600133"/>
                  <a:gd name="connsiteX6" fmla="*/ 298619 w 298717"/>
                  <a:gd name="connsiteY6" fmla="*/ 600130 h 600133"/>
                  <a:gd name="connsiteX7" fmla="*/ 273219 w 298717"/>
                  <a:gd name="connsiteY7" fmla="*/ 469955 h 600133"/>
                  <a:gd name="connsiteX8" fmla="*/ 184319 w 298717"/>
                  <a:gd name="connsiteY8" fmla="*/ 231830 h 600133"/>
                  <a:gd name="connsiteX9" fmla="*/ 193844 w 298717"/>
                  <a:gd name="connsiteY9" fmla="*/ 308030 h 600133"/>
                  <a:gd name="connsiteX10" fmla="*/ 120819 w 298717"/>
                  <a:gd name="connsiteY10" fmla="*/ 181030 h 600133"/>
                  <a:gd name="connsiteX11" fmla="*/ 169 w 298717"/>
                  <a:gd name="connsiteY11" fmla="*/ 55 h 600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8717" h="600133">
                    <a:moveTo>
                      <a:pt x="169" y="55"/>
                    </a:moveTo>
                    <a:cubicBezTo>
                      <a:pt x="4931" y="3230"/>
                      <a:pt x="126111" y="170976"/>
                      <a:pt x="149394" y="200080"/>
                    </a:cubicBezTo>
                    <a:cubicBezTo>
                      <a:pt x="172677" y="229184"/>
                      <a:pt x="128757" y="148222"/>
                      <a:pt x="139869" y="174680"/>
                    </a:cubicBezTo>
                    <a:cubicBezTo>
                      <a:pt x="150982" y="201138"/>
                      <a:pt x="202840" y="335547"/>
                      <a:pt x="216069" y="358830"/>
                    </a:cubicBezTo>
                    <a:cubicBezTo>
                      <a:pt x="229298" y="382113"/>
                      <a:pt x="210777" y="296388"/>
                      <a:pt x="219244" y="314380"/>
                    </a:cubicBezTo>
                    <a:cubicBezTo>
                      <a:pt x="227711" y="332372"/>
                      <a:pt x="253640" y="419155"/>
                      <a:pt x="266869" y="466780"/>
                    </a:cubicBezTo>
                    <a:cubicBezTo>
                      <a:pt x="280098" y="514405"/>
                      <a:pt x="297561" y="599601"/>
                      <a:pt x="298619" y="600130"/>
                    </a:cubicBezTo>
                    <a:cubicBezTo>
                      <a:pt x="299677" y="600659"/>
                      <a:pt x="292269" y="531338"/>
                      <a:pt x="273219" y="469955"/>
                    </a:cubicBezTo>
                    <a:cubicBezTo>
                      <a:pt x="254169" y="408572"/>
                      <a:pt x="197548" y="258818"/>
                      <a:pt x="184319" y="231830"/>
                    </a:cubicBezTo>
                    <a:cubicBezTo>
                      <a:pt x="171090" y="204843"/>
                      <a:pt x="204427" y="316497"/>
                      <a:pt x="193844" y="308030"/>
                    </a:cubicBezTo>
                    <a:cubicBezTo>
                      <a:pt x="183261" y="299563"/>
                      <a:pt x="149394" y="230243"/>
                      <a:pt x="120819" y="181030"/>
                    </a:cubicBezTo>
                    <a:cubicBezTo>
                      <a:pt x="92244" y="131818"/>
                      <a:pt x="-4593" y="-3120"/>
                      <a:pt x="169" y="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4" name="フリーフォーム 1053">
                <a:extLst>
                  <a:ext uri="{FF2B5EF4-FFF2-40B4-BE49-F238E27FC236}">
                    <a16:creationId xmlns:a16="http://schemas.microsoft.com/office/drawing/2014/main" id="{484EF290-4F3B-0E0A-5C31-7E0007753E7A}"/>
                  </a:ext>
                </a:extLst>
              </p:cNvPr>
              <p:cNvSpPr/>
              <p:nvPr/>
            </p:nvSpPr>
            <p:spPr>
              <a:xfrm>
                <a:off x="9227898" y="10232311"/>
                <a:ext cx="183212" cy="445757"/>
              </a:xfrm>
              <a:custGeom>
                <a:avLst/>
                <a:gdLst>
                  <a:gd name="connsiteX0" fmla="*/ 182802 w 183212"/>
                  <a:gd name="connsiteY0" fmla="*/ 3889 h 445757"/>
                  <a:gd name="connsiteX1" fmla="*/ 52627 w 183212"/>
                  <a:gd name="connsiteY1" fmla="*/ 22939 h 445757"/>
                  <a:gd name="connsiteX2" fmla="*/ 11352 w 183212"/>
                  <a:gd name="connsiteY2" fmla="*/ 73739 h 445757"/>
                  <a:gd name="connsiteX3" fmla="*/ 52627 w 183212"/>
                  <a:gd name="connsiteY3" fmla="*/ 73739 h 445757"/>
                  <a:gd name="connsiteX4" fmla="*/ 24052 w 183212"/>
                  <a:gd name="connsiteY4" fmla="*/ 105489 h 445757"/>
                  <a:gd name="connsiteX5" fmla="*/ 55802 w 183212"/>
                  <a:gd name="connsiteY5" fmla="*/ 146764 h 445757"/>
                  <a:gd name="connsiteX6" fmla="*/ 33577 w 183212"/>
                  <a:gd name="connsiteY6" fmla="*/ 175339 h 445757"/>
                  <a:gd name="connsiteX7" fmla="*/ 52627 w 183212"/>
                  <a:gd name="connsiteY7" fmla="*/ 207089 h 445757"/>
                  <a:gd name="connsiteX8" fmla="*/ 55802 w 183212"/>
                  <a:gd name="connsiteY8" fmla="*/ 257889 h 445757"/>
                  <a:gd name="connsiteX9" fmla="*/ 71677 w 183212"/>
                  <a:gd name="connsiteY9" fmla="*/ 254714 h 445757"/>
                  <a:gd name="connsiteX10" fmla="*/ 84377 w 183212"/>
                  <a:gd name="connsiteY10" fmla="*/ 369014 h 445757"/>
                  <a:gd name="connsiteX11" fmla="*/ 109777 w 183212"/>
                  <a:gd name="connsiteY11" fmla="*/ 445214 h 445757"/>
                  <a:gd name="connsiteX12" fmla="*/ 90727 w 183212"/>
                  <a:gd name="connsiteY12" fmla="*/ 330914 h 445757"/>
                  <a:gd name="connsiteX13" fmla="*/ 33577 w 183212"/>
                  <a:gd name="connsiteY13" fmla="*/ 165814 h 445757"/>
                  <a:gd name="connsiteX14" fmla="*/ 11352 w 183212"/>
                  <a:gd name="connsiteY14" fmla="*/ 102314 h 445757"/>
                  <a:gd name="connsiteX15" fmla="*/ 30402 w 183212"/>
                  <a:gd name="connsiteY15" fmla="*/ 51514 h 445757"/>
                  <a:gd name="connsiteX16" fmla="*/ 33577 w 183212"/>
                  <a:gd name="connsiteY16" fmla="*/ 10239 h 445757"/>
                  <a:gd name="connsiteX17" fmla="*/ 5002 w 183212"/>
                  <a:gd name="connsiteY17" fmla="*/ 714 h 445757"/>
                  <a:gd name="connsiteX18" fmla="*/ 182802 w 183212"/>
                  <a:gd name="connsiteY18" fmla="*/ 3889 h 445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83212" h="445757">
                    <a:moveTo>
                      <a:pt x="182802" y="3889"/>
                    </a:moveTo>
                    <a:cubicBezTo>
                      <a:pt x="190739" y="7593"/>
                      <a:pt x="81202" y="11297"/>
                      <a:pt x="52627" y="22939"/>
                    </a:cubicBezTo>
                    <a:cubicBezTo>
                      <a:pt x="24052" y="34581"/>
                      <a:pt x="11352" y="65272"/>
                      <a:pt x="11352" y="73739"/>
                    </a:cubicBezTo>
                    <a:cubicBezTo>
                      <a:pt x="11352" y="82206"/>
                      <a:pt x="50510" y="68447"/>
                      <a:pt x="52627" y="73739"/>
                    </a:cubicBezTo>
                    <a:cubicBezTo>
                      <a:pt x="54744" y="79031"/>
                      <a:pt x="23523" y="93318"/>
                      <a:pt x="24052" y="105489"/>
                    </a:cubicBezTo>
                    <a:cubicBezTo>
                      <a:pt x="24581" y="117660"/>
                      <a:pt x="54215" y="135122"/>
                      <a:pt x="55802" y="146764"/>
                    </a:cubicBezTo>
                    <a:cubicBezTo>
                      <a:pt x="57389" y="158406"/>
                      <a:pt x="34106" y="165285"/>
                      <a:pt x="33577" y="175339"/>
                    </a:cubicBezTo>
                    <a:cubicBezTo>
                      <a:pt x="33048" y="185393"/>
                      <a:pt x="48923" y="193331"/>
                      <a:pt x="52627" y="207089"/>
                    </a:cubicBezTo>
                    <a:cubicBezTo>
                      <a:pt x="56331" y="220847"/>
                      <a:pt x="52627" y="249951"/>
                      <a:pt x="55802" y="257889"/>
                    </a:cubicBezTo>
                    <a:cubicBezTo>
                      <a:pt x="58977" y="265827"/>
                      <a:pt x="66914" y="236193"/>
                      <a:pt x="71677" y="254714"/>
                    </a:cubicBezTo>
                    <a:cubicBezTo>
                      <a:pt x="76440" y="273235"/>
                      <a:pt x="78027" y="337264"/>
                      <a:pt x="84377" y="369014"/>
                    </a:cubicBezTo>
                    <a:cubicBezTo>
                      <a:pt x="90727" y="400764"/>
                      <a:pt x="108719" y="451564"/>
                      <a:pt x="109777" y="445214"/>
                    </a:cubicBezTo>
                    <a:cubicBezTo>
                      <a:pt x="110835" y="438864"/>
                      <a:pt x="103427" y="377481"/>
                      <a:pt x="90727" y="330914"/>
                    </a:cubicBezTo>
                    <a:cubicBezTo>
                      <a:pt x="78027" y="284347"/>
                      <a:pt x="46806" y="203914"/>
                      <a:pt x="33577" y="165814"/>
                    </a:cubicBezTo>
                    <a:cubicBezTo>
                      <a:pt x="20348" y="127714"/>
                      <a:pt x="11881" y="121364"/>
                      <a:pt x="11352" y="102314"/>
                    </a:cubicBezTo>
                    <a:cubicBezTo>
                      <a:pt x="10823" y="83264"/>
                      <a:pt x="26698" y="66860"/>
                      <a:pt x="30402" y="51514"/>
                    </a:cubicBezTo>
                    <a:cubicBezTo>
                      <a:pt x="34106" y="36168"/>
                      <a:pt x="37810" y="18706"/>
                      <a:pt x="33577" y="10239"/>
                    </a:cubicBezTo>
                    <a:cubicBezTo>
                      <a:pt x="29344" y="1772"/>
                      <a:pt x="-14577" y="2301"/>
                      <a:pt x="5002" y="714"/>
                    </a:cubicBezTo>
                    <a:cubicBezTo>
                      <a:pt x="24581" y="-873"/>
                      <a:pt x="174865" y="185"/>
                      <a:pt x="182802" y="38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5" name="フリーフォーム 1054">
                <a:extLst>
                  <a:ext uri="{FF2B5EF4-FFF2-40B4-BE49-F238E27FC236}">
                    <a16:creationId xmlns:a16="http://schemas.microsoft.com/office/drawing/2014/main" id="{24D9160F-B622-968E-2BAE-D89F1BC7EFF8}"/>
                  </a:ext>
                </a:extLst>
              </p:cNvPr>
              <p:cNvSpPr/>
              <p:nvPr/>
            </p:nvSpPr>
            <p:spPr>
              <a:xfrm>
                <a:off x="9232870" y="10332515"/>
                <a:ext cx="80090" cy="380374"/>
              </a:xfrm>
              <a:custGeom>
                <a:avLst/>
                <a:gdLst>
                  <a:gd name="connsiteX0" fmla="*/ 30 w 80090"/>
                  <a:gd name="connsiteY0" fmla="*/ 2110 h 380374"/>
                  <a:gd name="connsiteX1" fmla="*/ 38130 w 80090"/>
                  <a:gd name="connsiteY1" fmla="*/ 256110 h 380374"/>
                  <a:gd name="connsiteX2" fmla="*/ 41305 w 80090"/>
                  <a:gd name="connsiteY2" fmla="*/ 233885 h 380374"/>
                  <a:gd name="connsiteX3" fmla="*/ 79405 w 80090"/>
                  <a:gd name="connsiteY3" fmla="*/ 379935 h 380374"/>
                  <a:gd name="connsiteX4" fmla="*/ 63530 w 80090"/>
                  <a:gd name="connsiteY4" fmla="*/ 275160 h 380374"/>
                  <a:gd name="connsiteX5" fmla="*/ 34955 w 80090"/>
                  <a:gd name="connsiteY5" fmla="*/ 164035 h 380374"/>
                  <a:gd name="connsiteX6" fmla="*/ 63530 w 80090"/>
                  <a:gd name="connsiteY6" fmla="*/ 211660 h 380374"/>
                  <a:gd name="connsiteX7" fmla="*/ 44480 w 80090"/>
                  <a:gd name="connsiteY7" fmla="*/ 157685 h 380374"/>
                  <a:gd name="connsiteX8" fmla="*/ 47655 w 80090"/>
                  <a:gd name="connsiteY8" fmla="*/ 214835 h 380374"/>
                  <a:gd name="connsiteX9" fmla="*/ 31780 w 80090"/>
                  <a:gd name="connsiteY9" fmla="*/ 138635 h 380374"/>
                  <a:gd name="connsiteX10" fmla="*/ 30 w 80090"/>
                  <a:gd name="connsiteY10" fmla="*/ 2110 h 380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0090" h="380374">
                    <a:moveTo>
                      <a:pt x="30" y="2110"/>
                    </a:moveTo>
                    <a:cubicBezTo>
                      <a:pt x="1088" y="21689"/>
                      <a:pt x="31251" y="217481"/>
                      <a:pt x="38130" y="256110"/>
                    </a:cubicBezTo>
                    <a:cubicBezTo>
                      <a:pt x="45009" y="294739"/>
                      <a:pt x="34426" y="213248"/>
                      <a:pt x="41305" y="233885"/>
                    </a:cubicBezTo>
                    <a:cubicBezTo>
                      <a:pt x="48184" y="254522"/>
                      <a:pt x="75701" y="373056"/>
                      <a:pt x="79405" y="379935"/>
                    </a:cubicBezTo>
                    <a:cubicBezTo>
                      <a:pt x="83109" y="386814"/>
                      <a:pt x="70938" y="311143"/>
                      <a:pt x="63530" y="275160"/>
                    </a:cubicBezTo>
                    <a:cubicBezTo>
                      <a:pt x="56122" y="239177"/>
                      <a:pt x="34955" y="174618"/>
                      <a:pt x="34955" y="164035"/>
                    </a:cubicBezTo>
                    <a:cubicBezTo>
                      <a:pt x="34955" y="153452"/>
                      <a:pt x="61942" y="212718"/>
                      <a:pt x="63530" y="211660"/>
                    </a:cubicBezTo>
                    <a:cubicBezTo>
                      <a:pt x="65118" y="210602"/>
                      <a:pt x="47126" y="157156"/>
                      <a:pt x="44480" y="157685"/>
                    </a:cubicBezTo>
                    <a:cubicBezTo>
                      <a:pt x="41834" y="158214"/>
                      <a:pt x="49772" y="218010"/>
                      <a:pt x="47655" y="214835"/>
                    </a:cubicBezTo>
                    <a:cubicBezTo>
                      <a:pt x="45538" y="211660"/>
                      <a:pt x="38130" y="172502"/>
                      <a:pt x="31780" y="138635"/>
                    </a:cubicBezTo>
                    <a:cubicBezTo>
                      <a:pt x="25430" y="104768"/>
                      <a:pt x="-1028" y="-17469"/>
                      <a:pt x="30" y="21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6" name="フリーフォーム 1055">
                <a:extLst>
                  <a:ext uri="{FF2B5EF4-FFF2-40B4-BE49-F238E27FC236}">
                    <a16:creationId xmlns:a16="http://schemas.microsoft.com/office/drawing/2014/main" id="{665E3302-A38B-E18D-657B-DD2931B58B4E}"/>
                  </a:ext>
                </a:extLst>
              </p:cNvPr>
              <p:cNvSpPr/>
              <p:nvPr/>
            </p:nvSpPr>
            <p:spPr>
              <a:xfrm>
                <a:off x="9168322" y="10362401"/>
                <a:ext cx="163022" cy="343716"/>
              </a:xfrm>
              <a:custGeom>
                <a:avLst/>
                <a:gdLst>
                  <a:gd name="connsiteX0" fmla="*/ 118553 w 163022"/>
                  <a:gd name="connsiteY0" fmla="*/ 799 h 343716"/>
                  <a:gd name="connsiteX1" fmla="*/ 32828 w 163022"/>
                  <a:gd name="connsiteY1" fmla="*/ 86524 h 343716"/>
                  <a:gd name="connsiteX2" fmla="*/ 1078 w 163022"/>
                  <a:gd name="connsiteY2" fmla="*/ 153199 h 343716"/>
                  <a:gd name="connsiteX3" fmla="*/ 7428 w 163022"/>
                  <a:gd name="connsiteY3" fmla="*/ 134149 h 343716"/>
                  <a:gd name="connsiteX4" fmla="*/ 7428 w 163022"/>
                  <a:gd name="connsiteY4" fmla="*/ 184949 h 343716"/>
                  <a:gd name="connsiteX5" fmla="*/ 36003 w 163022"/>
                  <a:gd name="connsiteY5" fmla="*/ 223049 h 343716"/>
                  <a:gd name="connsiteX6" fmla="*/ 16953 w 163022"/>
                  <a:gd name="connsiteY6" fmla="*/ 197649 h 343716"/>
                  <a:gd name="connsiteX7" fmla="*/ 89978 w 163022"/>
                  <a:gd name="connsiteY7" fmla="*/ 273849 h 343716"/>
                  <a:gd name="connsiteX8" fmla="*/ 163003 w 163022"/>
                  <a:gd name="connsiteY8" fmla="*/ 343699 h 343716"/>
                  <a:gd name="connsiteX9" fmla="*/ 96328 w 163022"/>
                  <a:gd name="connsiteY9" fmla="*/ 267499 h 343716"/>
                  <a:gd name="connsiteX10" fmla="*/ 4253 w 163022"/>
                  <a:gd name="connsiteY10" fmla="*/ 194474 h 343716"/>
                  <a:gd name="connsiteX11" fmla="*/ 29653 w 163022"/>
                  <a:gd name="connsiteY11" fmla="*/ 130974 h 343716"/>
                  <a:gd name="connsiteX12" fmla="*/ 20128 w 163022"/>
                  <a:gd name="connsiteY12" fmla="*/ 140499 h 343716"/>
                  <a:gd name="connsiteX13" fmla="*/ 118553 w 163022"/>
                  <a:gd name="connsiteY13" fmla="*/ 799 h 34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3022" h="343716">
                    <a:moveTo>
                      <a:pt x="118553" y="799"/>
                    </a:moveTo>
                    <a:cubicBezTo>
                      <a:pt x="120670" y="-8197"/>
                      <a:pt x="52407" y="61124"/>
                      <a:pt x="32828" y="86524"/>
                    </a:cubicBezTo>
                    <a:cubicBezTo>
                      <a:pt x="13249" y="111924"/>
                      <a:pt x="5311" y="145262"/>
                      <a:pt x="1078" y="153199"/>
                    </a:cubicBezTo>
                    <a:cubicBezTo>
                      <a:pt x="-3155" y="161136"/>
                      <a:pt x="6370" y="128858"/>
                      <a:pt x="7428" y="134149"/>
                    </a:cubicBezTo>
                    <a:cubicBezTo>
                      <a:pt x="8486" y="139440"/>
                      <a:pt x="2665" y="170132"/>
                      <a:pt x="7428" y="184949"/>
                    </a:cubicBezTo>
                    <a:cubicBezTo>
                      <a:pt x="12191" y="199766"/>
                      <a:pt x="36003" y="223049"/>
                      <a:pt x="36003" y="223049"/>
                    </a:cubicBezTo>
                    <a:cubicBezTo>
                      <a:pt x="37591" y="225166"/>
                      <a:pt x="7957" y="189182"/>
                      <a:pt x="16953" y="197649"/>
                    </a:cubicBezTo>
                    <a:cubicBezTo>
                      <a:pt x="25949" y="206116"/>
                      <a:pt x="65636" y="249507"/>
                      <a:pt x="89978" y="273849"/>
                    </a:cubicBezTo>
                    <a:cubicBezTo>
                      <a:pt x="114320" y="298191"/>
                      <a:pt x="161945" y="344757"/>
                      <a:pt x="163003" y="343699"/>
                    </a:cubicBezTo>
                    <a:cubicBezTo>
                      <a:pt x="164061" y="342641"/>
                      <a:pt x="122786" y="292370"/>
                      <a:pt x="96328" y="267499"/>
                    </a:cubicBezTo>
                    <a:cubicBezTo>
                      <a:pt x="69870" y="242628"/>
                      <a:pt x="15365" y="217228"/>
                      <a:pt x="4253" y="194474"/>
                    </a:cubicBezTo>
                    <a:cubicBezTo>
                      <a:pt x="-6859" y="171720"/>
                      <a:pt x="29653" y="130974"/>
                      <a:pt x="29653" y="130974"/>
                    </a:cubicBezTo>
                    <a:cubicBezTo>
                      <a:pt x="32299" y="121978"/>
                      <a:pt x="9016" y="157961"/>
                      <a:pt x="20128" y="140499"/>
                    </a:cubicBezTo>
                    <a:cubicBezTo>
                      <a:pt x="31240" y="123037"/>
                      <a:pt x="116436" y="9795"/>
                      <a:pt x="118553" y="7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7" name="フリーフォーム 1056">
                <a:extLst>
                  <a:ext uri="{FF2B5EF4-FFF2-40B4-BE49-F238E27FC236}">
                    <a16:creationId xmlns:a16="http://schemas.microsoft.com/office/drawing/2014/main" id="{2A3B3BC2-9536-9002-E7AD-6C39BC98EE62}"/>
                  </a:ext>
                </a:extLst>
              </p:cNvPr>
              <p:cNvSpPr/>
              <p:nvPr/>
            </p:nvSpPr>
            <p:spPr>
              <a:xfrm>
                <a:off x="9144230" y="10359979"/>
                <a:ext cx="421666" cy="342427"/>
              </a:xfrm>
              <a:custGeom>
                <a:avLst/>
                <a:gdLst>
                  <a:gd name="connsiteX0" fmla="*/ 133120 w 421666"/>
                  <a:gd name="connsiteY0" fmla="*/ 46 h 342427"/>
                  <a:gd name="connsiteX1" fmla="*/ 9295 w 421666"/>
                  <a:gd name="connsiteY1" fmla="*/ 139746 h 342427"/>
                  <a:gd name="connsiteX2" fmla="*/ 12470 w 421666"/>
                  <a:gd name="connsiteY2" fmla="*/ 187371 h 342427"/>
                  <a:gd name="connsiteX3" fmla="*/ 2945 w 421666"/>
                  <a:gd name="connsiteY3" fmla="*/ 158796 h 342427"/>
                  <a:gd name="connsiteX4" fmla="*/ 44220 w 421666"/>
                  <a:gd name="connsiteY4" fmla="*/ 238171 h 342427"/>
                  <a:gd name="connsiteX5" fmla="*/ 28345 w 421666"/>
                  <a:gd name="connsiteY5" fmla="*/ 203246 h 342427"/>
                  <a:gd name="connsiteX6" fmla="*/ 129945 w 421666"/>
                  <a:gd name="connsiteY6" fmla="*/ 308021 h 342427"/>
                  <a:gd name="connsiteX7" fmla="*/ 139470 w 421666"/>
                  <a:gd name="connsiteY7" fmla="*/ 295321 h 342427"/>
                  <a:gd name="connsiteX8" fmla="*/ 212495 w 421666"/>
                  <a:gd name="connsiteY8" fmla="*/ 339771 h 342427"/>
                  <a:gd name="connsiteX9" fmla="*/ 183920 w 421666"/>
                  <a:gd name="connsiteY9" fmla="*/ 336596 h 342427"/>
                  <a:gd name="connsiteX10" fmla="*/ 393470 w 421666"/>
                  <a:gd name="connsiteY10" fmla="*/ 330246 h 342427"/>
                  <a:gd name="connsiteX11" fmla="*/ 418870 w 421666"/>
                  <a:gd name="connsiteY11" fmla="*/ 308021 h 342427"/>
                  <a:gd name="connsiteX12" fmla="*/ 387120 w 421666"/>
                  <a:gd name="connsiteY12" fmla="*/ 234996 h 342427"/>
                  <a:gd name="connsiteX13" fmla="*/ 339495 w 421666"/>
                  <a:gd name="connsiteY13" fmla="*/ 117521 h 342427"/>
                  <a:gd name="connsiteX14" fmla="*/ 383945 w 421666"/>
                  <a:gd name="connsiteY14" fmla="*/ 266746 h 342427"/>
                  <a:gd name="connsiteX15" fmla="*/ 326795 w 421666"/>
                  <a:gd name="connsiteY15" fmla="*/ 292146 h 342427"/>
                  <a:gd name="connsiteX16" fmla="*/ 212495 w 421666"/>
                  <a:gd name="connsiteY16" fmla="*/ 314371 h 342427"/>
                  <a:gd name="connsiteX17" fmla="*/ 196620 w 421666"/>
                  <a:gd name="connsiteY17" fmla="*/ 301671 h 342427"/>
                  <a:gd name="connsiteX18" fmla="*/ 18820 w 421666"/>
                  <a:gd name="connsiteY18" fmla="*/ 190546 h 342427"/>
                  <a:gd name="connsiteX19" fmla="*/ 18820 w 421666"/>
                  <a:gd name="connsiteY19" fmla="*/ 155621 h 342427"/>
                  <a:gd name="connsiteX20" fmla="*/ 133120 w 421666"/>
                  <a:gd name="connsiteY20" fmla="*/ 46 h 342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21666" h="342427">
                    <a:moveTo>
                      <a:pt x="133120" y="46"/>
                    </a:moveTo>
                    <a:cubicBezTo>
                      <a:pt x="131532" y="-2600"/>
                      <a:pt x="29403" y="108525"/>
                      <a:pt x="9295" y="139746"/>
                    </a:cubicBezTo>
                    <a:cubicBezTo>
                      <a:pt x="-10813" y="170967"/>
                      <a:pt x="13528" y="184196"/>
                      <a:pt x="12470" y="187371"/>
                    </a:cubicBezTo>
                    <a:cubicBezTo>
                      <a:pt x="11412" y="190546"/>
                      <a:pt x="-2347" y="150329"/>
                      <a:pt x="2945" y="158796"/>
                    </a:cubicBezTo>
                    <a:cubicBezTo>
                      <a:pt x="8237" y="167263"/>
                      <a:pt x="39987" y="230763"/>
                      <a:pt x="44220" y="238171"/>
                    </a:cubicBezTo>
                    <a:cubicBezTo>
                      <a:pt x="48453" y="245579"/>
                      <a:pt x="14058" y="191604"/>
                      <a:pt x="28345" y="203246"/>
                    </a:cubicBezTo>
                    <a:cubicBezTo>
                      <a:pt x="42632" y="214888"/>
                      <a:pt x="111424" y="292675"/>
                      <a:pt x="129945" y="308021"/>
                    </a:cubicBezTo>
                    <a:cubicBezTo>
                      <a:pt x="148466" y="323367"/>
                      <a:pt x="125712" y="290029"/>
                      <a:pt x="139470" y="295321"/>
                    </a:cubicBezTo>
                    <a:cubicBezTo>
                      <a:pt x="153228" y="300613"/>
                      <a:pt x="205087" y="332892"/>
                      <a:pt x="212495" y="339771"/>
                    </a:cubicBezTo>
                    <a:cubicBezTo>
                      <a:pt x="219903" y="346650"/>
                      <a:pt x="153758" y="338183"/>
                      <a:pt x="183920" y="336596"/>
                    </a:cubicBezTo>
                    <a:cubicBezTo>
                      <a:pt x="214082" y="335009"/>
                      <a:pt x="354312" y="335009"/>
                      <a:pt x="393470" y="330246"/>
                    </a:cubicBezTo>
                    <a:cubicBezTo>
                      <a:pt x="432628" y="325484"/>
                      <a:pt x="419928" y="323896"/>
                      <a:pt x="418870" y="308021"/>
                    </a:cubicBezTo>
                    <a:cubicBezTo>
                      <a:pt x="417812" y="292146"/>
                      <a:pt x="400349" y="266746"/>
                      <a:pt x="387120" y="234996"/>
                    </a:cubicBezTo>
                    <a:cubicBezTo>
                      <a:pt x="373891" y="203246"/>
                      <a:pt x="340024" y="112229"/>
                      <a:pt x="339495" y="117521"/>
                    </a:cubicBezTo>
                    <a:cubicBezTo>
                      <a:pt x="338966" y="122813"/>
                      <a:pt x="386062" y="237642"/>
                      <a:pt x="383945" y="266746"/>
                    </a:cubicBezTo>
                    <a:cubicBezTo>
                      <a:pt x="381828" y="295850"/>
                      <a:pt x="355370" y="284208"/>
                      <a:pt x="326795" y="292146"/>
                    </a:cubicBezTo>
                    <a:cubicBezTo>
                      <a:pt x="298220" y="300084"/>
                      <a:pt x="234191" y="312784"/>
                      <a:pt x="212495" y="314371"/>
                    </a:cubicBezTo>
                    <a:cubicBezTo>
                      <a:pt x="190799" y="315958"/>
                      <a:pt x="228899" y="322309"/>
                      <a:pt x="196620" y="301671"/>
                    </a:cubicBezTo>
                    <a:cubicBezTo>
                      <a:pt x="164341" y="281034"/>
                      <a:pt x="48453" y="214888"/>
                      <a:pt x="18820" y="190546"/>
                    </a:cubicBezTo>
                    <a:cubicBezTo>
                      <a:pt x="-10813" y="166204"/>
                      <a:pt x="-1288" y="183667"/>
                      <a:pt x="18820" y="155621"/>
                    </a:cubicBezTo>
                    <a:cubicBezTo>
                      <a:pt x="38928" y="127575"/>
                      <a:pt x="134708" y="2692"/>
                      <a:pt x="133120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8" name="フリーフォーム 1057">
                <a:extLst>
                  <a:ext uri="{FF2B5EF4-FFF2-40B4-BE49-F238E27FC236}">
                    <a16:creationId xmlns:a16="http://schemas.microsoft.com/office/drawing/2014/main" id="{69073FA5-547B-0E43-829D-FF49120F94B4}"/>
                  </a:ext>
                </a:extLst>
              </p:cNvPr>
              <p:cNvSpPr/>
              <p:nvPr/>
            </p:nvSpPr>
            <p:spPr>
              <a:xfrm>
                <a:off x="8785049" y="10372723"/>
                <a:ext cx="54286" cy="178551"/>
              </a:xfrm>
              <a:custGeom>
                <a:avLst/>
                <a:gdLst>
                  <a:gd name="connsiteX0" fmla="*/ 41451 w 54286"/>
                  <a:gd name="connsiteY0" fmla="*/ 2 h 178551"/>
                  <a:gd name="connsiteX1" fmla="*/ 176 w 54286"/>
                  <a:gd name="connsiteY1" fmla="*/ 114302 h 178551"/>
                  <a:gd name="connsiteX2" fmla="*/ 25576 w 54286"/>
                  <a:gd name="connsiteY2" fmla="*/ 155577 h 178551"/>
                  <a:gd name="connsiteX3" fmla="*/ 25576 w 54286"/>
                  <a:gd name="connsiteY3" fmla="*/ 168277 h 178551"/>
                  <a:gd name="connsiteX4" fmla="*/ 54151 w 54286"/>
                  <a:gd name="connsiteY4" fmla="*/ 107952 h 178551"/>
                  <a:gd name="connsiteX5" fmla="*/ 35101 w 54286"/>
                  <a:gd name="connsiteY5" fmla="*/ 177802 h 178551"/>
                  <a:gd name="connsiteX6" fmla="*/ 6526 w 54286"/>
                  <a:gd name="connsiteY6" fmla="*/ 142877 h 178551"/>
                  <a:gd name="connsiteX7" fmla="*/ 6526 w 54286"/>
                  <a:gd name="connsiteY7" fmla="*/ 111127 h 178551"/>
                  <a:gd name="connsiteX8" fmla="*/ 41451 w 54286"/>
                  <a:gd name="connsiteY8" fmla="*/ 2 h 178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4286" h="178551">
                    <a:moveTo>
                      <a:pt x="41451" y="2"/>
                    </a:moveTo>
                    <a:cubicBezTo>
                      <a:pt x="40393" y="531"/>
                      <a:pt x="2822" y="88373"/>
                      <a:pt x="176" y="114302"/>
                    </a:cubicBezTo>
                    <a:cubicBezTo>
                      <a:pt x="-2470" y="140231"/>
                      <a:pt x="25576" y="155577"/>
                      <a:pt x="25576" y="155577"/>
                    </a:cubicBezTo>
                    <a:cubicBezTo>
                      <a:pt x="29809" y="164573"/>
                      <a:pt x="20813" y="176215"/>
                      <a:pt x="25576" y="168277"/>
                    </a:cubicBezTo>
                    <a:cubicBezTo>
                      <a:pt x="30338" y="160340"/>
                      <a:pt x="52564" y="106365"/>
                      <a:pt x="54151" y="107952"/>
                    </a:cubicBezTo>
                    <a:cubicBezTo>
                      <a:pt x="55738" y="109539"/>
                      <a:pt x="43038" y="171981"/>
                      <a:pt x="35101" y="177802"/>
                    </a:cubicBezTo>
                    <a:cubicBezTo>
                      <a:pt x="27164" y="183623"/>
                      <a:pt x="11288" y="153989"/>
                      <a:pt x="6526" y="142877"/>
                    </a:cubicBezTo>
                    <a:cubicBezTo>
                      <a:pt x="1764" y="131765"/>
                      <a:pt x="1764" y="130177"/>
                      <a:pt x="6526" y="111127"/>
                    </a:cubicBezTo>
                    <a:cubicBezTo>
                      <a:pt x="11288" y="92077"/>
                      <a:pt x="42509" y="-527"/>
                      <a:pt x="4145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9" name="フリーフォーム 1058">
                <a:extLst>
                  <a:ext uri="{FF2B5EF4-FFF2-40B4-BE49-F238E27FC236}">
                    <a16:creationId xmlns:a16="http://schemas.microsoft.com/office/drawing/2014/main" id="{109BAADC-2344-B09F-ADA7-2E2EC2E59FF8}"/>
                  </a:ext>
                </a:extLst>
              </p:cNvPr>
              <p:cNvSpPr/>
              <p:nvPr/>
            </p:nvSpPr>
            <p:spPr>
              <a:xfrm>
                <a:off x="8770154" y="10384911"/>
                <a:ext cx="101163" cy="225319"/>
              </a:xfrm>
              <a:custGeom>
                <a:avLst/>
                <a:gdLst>
                  <a:gd name="connsiteX0" fmla="*/ 46821 w 101163"/>
                  <a:gd name="connsiteY0" fmla="*/ 514 h 225319"/>
                  <a:gd name="connsiteX1" fmla="*/ 11896 w 101163"/>
                  <a:gd name="connsiteY1" fmla="*/ 117989 h 225319"/>
                  <a:gd name="connsiteX2" fmla="*/ 8721 w 101163"/>
                  <a:gd name="connsiteY2" fmla="*/ 143389 h 225319"/>
                  <a:gd name="connsiteX3" fmla="*/ 2371 w 101163"/>
                  <a:gd name="connsiteY3" fmla="*/ 127514 h 225319"/>
                  <a:gd name="connsiteX4" fmla="*/ 53171 w 101163"/>
                  <a:gd name="connsiteY4" fmla="*/ 184664 h 225319"/>
                  <a:gd name="connsiteX5" fmla="*/ 97621 w 101163"/>
                  <a:gd name="connsiteY5" fmla="*/ 222764 h 225319"/>
                  <a:gd name="connsiteX6" fmla="*/ 94446 w 101163"/>
                  <a:gd name="connsiteY6" fmla="*/ 111639 h 225319"/>
                  <a:gd name="connsiteX7" fmla="*/ 97621 w 101163"/>
                  <a:gd name="connsiteY7" fmla="*/ 200539 h 225319"/>
                  <a:gd name="connsiteX8" fmla="*/ 37296 w 101163"/>
                  <a:gd name="connsiteY8" fmla="*/ 133864 h 225319"/>
                  <a:gd name="connsiteX9" fmla="*/ 5546 w 101163"/>
                  <a:gd name="connsiteY9" fmla="*/ 127514 h 225319"/>
                  <a:gd name="connsiteX10" fmla="*/ 5546 w 101163"/>
                  <a:gd name="connsiteY10" fmla="*/ 76714 h 225319"/>
                  <a:gd name="connsiteX11" fmla="*/ 46821 w 101163"/>
                  <a:gd name="connsiteY11" fmla="*/ 514 h 225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01163" h="225319">
                    <a:moveTo>
                      <a:pt x="46821" y="514"/>
                    </a:moveTo>
                    <a:cubicBezTo>
                      <a:pt x="47879" y="7393"/>
                      <a:pt x="18246" y="94177"/>
                      <a:pt x="11896" y="117989"/>
                    </a:cubicBezTo>
                    <a:cubicBezTo>
                      <a:pt x="5546" y="141801"/>
                      <a:pt x="10308" y="141802"/>
                      <a:pt x="8721" y="143389"/>
                    </a:cubicBezTo>
                    <a:cubicBezTo>
                      <a:pt x="7134" y="144976"/>
                      <a:pt x="-5037" y="120635"/>
                      <a:pt x="2371" y="127514"/>
                    </a:cubicBezTo>
                    <a:cubicBezTo>
                      <a:pt x="9779" y="134393"/>
                      <a:pt x="37296" y="168789"/>
                      <a:pt x="53171" y="184664"/>
                    </a:cubicBezTo>
                    <a:cubicBezTo>
                      <a:pt x="69046" y="200539"/>
                      <a:pt x="90742" y="234935"/>
                      <a:pt x="97621" y="222764"/>
                    </a:cubicBezTo>
                    <a:cubicBezTo>
                      <a:pt x="104500" y="210593"/>
                      <a:pt x="94446" y="115343"/>
                      <a:pt x="94446" y="111639"/>
                    </a:cubicBezTo>
                    <a:cubicBezTo>
                      <a:pt x="94446" y="107935"/>
                      <a:pt x="107146" y="196835"/>
                      <a:pt x="97621" y="200539"/>
                    </a:cubicBezTo>
                    <a:cubicBezTo>
                      <a:pt x="88096" y="204243"/>
                      <a:pt x="52642" y="146035"/>
                      <a:pt x="37296" y="133864"/>
                    </a:cubicBezTo>
                    <a:cubicBezTo>
                      <a:pt x="21950" y="121693"/>
                      <a:pt x="10838" y="137039"/>
                      <a:pt x="5546" y="127514"/>
                    </a:cubicBezTo>
                    <a:cubicBezTo>
                      <a:pt x="254" y="117989"/>
                      <a:pt x="-1862" y="95764"/>
                      <a:pt x="5546" y="76714"/>
                    </a:cubicBezTo>
                    <a:cubicBezTo>
                      <a:pt x="12954" y="57664"/>
                      <a:pt x="45763" y="-6365"/>
                      <a:pt x="46821" y="5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0" name="フリーフォーム 1059">
                <a:extLst>
                  <a:ext uri="{FF2B5EF4-FFF2-40B4-BE49-F238E27FC236}">
                    <a16:creationId xmlns:a16="http://schemas.microsoft.com/office/drawing/2014/main" id="{A450D77B-457E-616D-4386-919E257BA1DF}"/>
                  </a:ext>
                </a:extLst>
              </p:cNvPr>
              <p:cNvSpPr/>
              <p:nvPr/>
            </p:nvSpPr>
            <p:spPr>
              <a:xfrm>
                <a:off x="8654212" y="10563145"/>
                <a:ext cx="207334" cy="474273"/>
              </a:xfrm>
              <a:custGeom>
                <a:avLst/>
                <a:gdLst>
                  <a:gd name="connsiteX0" fmla="*/ 207213 w 207334"/>
                  <a:gd name="connsiteY0" fmla="*/ 80 h 474273"/>
                  <a:gd name="connsiteX1" fmla="*/ 127838 w 207334"/>
                  <a:gd name="connsiteY1" fmla="*/ 104855 h 474273"/>
                  <a:gd name="connsiteX2" fmla="*/ 162763 w 207334"/>
                  <a:gd name="connsiteY2" fmla="*/ 98505 h 474273"/>
                  <a:gd name="connsiteX3" fmla="*/ 23063 w 207334"/>
                  <a:gd name="connsiteY3" fmla="*/ 241380 h 474273"/>
                  <a:gd name="connsiteX4" fmla="*/ 26238 w 207334"/>
                  <a:gd name="connsiteY4" fmla="*/ 238205 h 474273"/>
                  <a:gd name="connsiteX5" fmla="*/ 32588 w 207334"/>
                  <a:gd name="connsiteY5" fmla="*/ 241380 h 474273"/>
                  <a:gd name="connsiteX6" fmla="*/ 4013 w 207334"/>
                  <a:gd name="connsiteY6" fmla="*/ 276305 h 474273"/>
                  <a:gd name="connsiteX7" fmla="*/ 838 w 207334"/>
                  <a:gd name="connsiteY7" fmla="*/ 352505 h 474273"/>
                  <a:gd name="connsiteX8" fmla="*/ 838 w 207334"/>
                  <a:gd name="connsiteY8" fmla="*/ 320755 h 474273"/>
                  <a:gd name="connsiteX9" fmla="*/ 10363 w 207334"/>
                  <a:gd name="connsiteY9" fmla="*/ 374730 h 474273"/>
                  <a:gd name="connsiteX10" fmla="*/ 35763 w 207334"/>
                  <a:gd name="connsiteY10" fmla="*/ 473155 h 474273"/>
                  <a:gd name="connsiteX11" fmla="*/ 19888 w 207334"/>
                  <a:gd name="connsiteY11" fmla="*/ 419180 h 474273"/>
                  <a:gd name="connsiteX12" fmla="*/ 16713 w 207334"/>
                  <a:gd name="connsiteY12" fmla="*/ 289005 h 474273"/>
                  <a:gd name="connsiteX13" fmla="*/ 92913 w 207334"/>
                  <a:gd name="connsiteY13" fmla="*/ 196930 h 474273"/>
                  <a:gd name="connsiteX14" fmla="*/ 86563 w 207334"/>
                  <a:gd name="connsiteY14" fmla="*/ 206455 h 474273"/>
                  <a:gd name="connsiteX15" fmla="*/ 162763 w 207334"/>
                  <a:gd name="connsiteY15" fmla="*/ 120730 h 474273"/>
                  <a:gd name="connsiteX16" fmla="*/ 146888 w 207334"/>
                  <a:gd name="connsiteY16" fmla="*/ 123905 h 474273"/>
                  <a:gd name="connsiteX17" fmla="*/ 207213 w 207334"/>
                  <a:gd name="connsiteY17" fmla="*/ 80 h 4742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07334" h="474273">
                    <a:moveTo>
                      <a:pt x="207213" y="80"/>
                    </a:moveTo>
                    <a:cubicBezTo>
                      <a:pt x="204038" y="-3095"/>
                      <a:pt x="135246" y="88451"/>
                      <a:pt x="127838" y="104855"/>
                    </a:cubicBezTo>
                    <a:cubicBezTo>
                      <a:pt x="120430" y="121259"/>
                      <a:pt x="180225" y="75751"/>
                      <a:pt x="162763" y="98505"/>
                    </a:cubicBezTo>
                    <a:cubicBezTo>
                      <a:pt x="145300" y="121259"/>
                      <a:pt x="45817" y="218097"/>
                      <a:pt x="23063" y="241380"/>
                    </a:cubicBezTo>
                    <a:cubicBezTo>
                      <a:pt x="309" y="264663"/>
                      <a:pt x="24651" y="238205"/>
                      <a:pt x="26238" y="238205"/>
                    </a:cubicBezTo>
                    <a:cubicBezTo>
                      <a:pt x="27825" y="238205"/>
                      <a:pt x="36292" y="235030"/>
                      <a:pt x="32588" y="241380"/>
                    </a:cubicBezTo>
                    <a:cubicBezTo>
                      <a:pt x="28884" y="247730"/>
                      <a:pt x="9305" y="257784"/>
                      <a:pt x="4013" y="276305"/>
                    </a:cubicBezTo>
                    <a:cubicBezTo>
                      <a:pt x="-1279" y="294826"/>
                      <a:pt x="1367" y="345097"/>
                      <a:pt x="838" y="352505"/>
                    </a:cubicBezTo>
                    <a:cubicBezTo>
                      <a:pt x="309" y="359913"/>
                      <a:pt x="-749" y="317051"/>
                      <a:pt x="838" y="320755"/>
                    </a:cubicBezTo>
                    <a:cubicBezTo>
                      <a:pt x="2425" y="324459"/>
                      <a:pt x="4542" y="349330"/>
                      <a:pt x="10363" y="374730"/>
                    </a:cubicBezTo>
                    <a:cubicBezTo>
                      <a:pt x="16184" y="400130"/>
                      <a:pt x="34176" y="465747"/>
                      <a:pt x="35763" y="473155"/>
                    </a:cubicBezTo>
                    <a:cubicBezTo>
                      <a:pt x="37350" y="480563"/>
                      <a:pt x="23063" y="449872"/>
                      <a:pt x="19888" y="419180"/>
                    </a:cubicBezTo>
                    <a:cubicBezTo>
                      <a:pt x="16713" y="388488"/>
                      <a:pt x="4542" y="326046"/>
                      <a:pt x="16713" y="289005"/>
                    </a:cubicBezTo>
                    <a:cubicBezTo>
                      <a:pt x="28884" y="251964"/>
                      <a:pt x="81271" y="210688"/>
                      <a:pt x="92913" y="196930"/>
                    </a:cubicBezTo>
                    <a:cubicBezTo>
                      <a:pt x="104555" y="183172"/>
                      <a:pt x="74921" y="219155"/>
                      <a:pt x="86563" y="206455"/>
                    </a:cubicBezTo>
                    <a:cubicBezTo>
                      <a:pt x="98205" y="193755"/>
                      <a:pt x="152709" y="134488"/>
                      <a:pt x="162763" y="120730"/>
                    </a:cubicBezTo>
                    <a:cubicBezTo>
                      <a:pt x="172817" y="106972"/>
                      <a:pt x="143713" y="139251"/>
                      <a:pt x="146888" y="123905"/>
                    </a:cubicBezTo>
                    <a:cubicBezTo>
                      <a:pt x="150063" y="108559"/>
                      <a:pt x="210388" y="3255"/>
                      <a:pt x="207213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1" name="フリーフォーム 1060">
                <a:extLst>
                  <a:ext uri="{FF2B5EF4-FFF2-40B4-BE49-F238E27FC236}">
                    <a16:creationId xmlns:a16="http://schemas.microsoft.com/office/drawing/2014/main" id="{EC6D8725-27D8-B0BE-3B4C-08D87736584E}"/>
                  </a:ext>
                </a:extLst>
              </p:cNvPr>
              <p:cNvSpPr/>
              <p:nvPr/>
            </p:nvSpPr>
            <p:spPr>
              <a:xfrm>
                <a:off x="8756557" y="10609568"/>
                <a:ext cx="103005" cy="229888"/>
              </a:xfrm>
              <a:custGeom>
                <a:avLst/>
                <a:gdLst>
                  <a:gd name="connsiteX0" fmla="*/ 82643 w 103005"/>
                  <a:gd name="connsiteY0" fmla="*/ 1282 h 229888"/>
                  <a:gd name="connsiteX1" fmla="*/ 101693 w 103005"/>
                  <a:gd name="connsiteY1" fmla="*/ 48907 h 229888"/>
                  <a:gd name="connsiteX2" fmla="*/ 41368 w 103005"/>
                  <a:gd name="connsiteY2" fmla="*/ 125107 h 229888"/>
                  <a:gd name="connsiteX3" fmla="*/ 92168 w 103005"/>
                  <a:gd name="connsiteY3" fmla="*/ 90182 h 229888"/>
                  <a:gd name="connsiteX4" fmla="*/ 22318 w 103005"/>
                  <a:gd name="connsiteY4" fmla="*/ 175907 h 229888"/>
                  <a:gd name="connsiteX5" fmla="*/ 93 w 103005"/>
                  <a:gd name="connsiteY5" fmla="*/ 229882 h 229888"/>
                  <a:gd name="connsiteX6" fmla="*/ 28668 w 103005"/>
                  <a:gd name="connsiteY6" fmla="*/ 172732 h 229888"/>
                  <a:gd name="connsiteX7" fmla="*/ 79468 w 103005"/>
                  <a:gd name="connsiteY7" fmla="*/ 99707 h 229888"/>
                  <a:gd name="connsiteX8" fmla="*/ 82643 w 103005"/>
                  <a:gd name="connsiteY8" fmla="*/ 1282 h 229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005" h="229888">
                    <a:moveTo>
                      <a:pt x="82643" y="1282"/>
                    </a:moveTo>
                    <a:cubicBezTo>
                      <a:pt x="86347" y="-7185"/>
                      <a:pt x="108572" y="28270"/>
                      <a:pt x="101693" y="48907"/>
                    </a:cubicBezTo>
                    <a:cubicBezTo>
                      <a:pt x="94814" y="69544"/>
                      <a:pt x="42955" y="118228"/>
                      <a:pt x="41368" y="125107"/>
                    </a:cubicBezTo>
                    <a:cubicBezTo>
                      <a:pt x="39781" y="131986"/>
                      <a:pt x="95343" y="81715"/>
                      <a:pt x="92168" y="90182"/>
                    </a:cubicBezTo>
                    <a:cubicBezTo>
                      <a:pt x="88993" y="98649"/>
                      <a:pt x="37664" y="152624"/>
                      <a:pt x="22318" y="175907"/>
                    </a:cubicBezTo>
                    <a:cubicBezTo>
                      <a:pt x="6972" y="199190"/>
                      <a:pt x="-965" y="230411"/>
                      <a:pt x="93" y="229882"/>
                    </a:cubicBezTo>
                    <a:cubicBezTo>
                      <a:pt x="1151" y="229353"/>
                      <a:pt x="15439" y="194428"/>
                      <a:pt x="28668" y="172732"/>
                    </a:cubicBezTo>
                    <a:cubicBezTo>
                      <a:pt x="41897" y="151036"/>
                      <a:pt x="68885" y="124578"/>
                      <a:pt x="79468" y="99707"/>
                    </a:cubicBezTo>
                    <a:cubicBezTo>
                      <a:pt x="90051" y="74836"/>
                      <a:pt x="78939" y="9749"/>
                      <a:pt x="82643" y="12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2" name="フリーフォーム 1061">
                <a:extLst>
                  <a:ext uri="{FF2B5EF4-FFF2-40B4-BE49-F238E27FC236}">
                    <a16:creationId xmlns:a16="http://schemas.microsoft.com/office/drawing/2014/main" id="{3F7A900D-7156-EFFF-DC2C-BAAD793C02D9}"/>
                  </a:ext>
                </a:extLst>
              </p:cNvPr>
              <p:cNvSpPr/>
              <p:nvPr/>
            </p:nvSpPr>
            <p:spPr>
              <a:xfrm>
                <a:off x="8712169" y="10737787"/>
                <a:ext cx="69951" cy="184228"/>
              </a:xfrm>
              <a:custGeom>
                <a:avLst/>
                <a:gdLst>
                  <a:gd name="connsiteX0" fmla="*/ 69881 w 69951"/>
                  <a:gd name="connsiteY0" fmla="*/ 63 h 184228"/>
                  <a:gd name="connsiteX1" fmla="*/ 15906 w 69951"/>
                  <a:gd name="connsiteY1" fmla="*/ 101663 h 184228"/>
                  <a:gd name="connsiteX2" fmla="*/ 9556 w 69951"/>
                  <a:gd name="connsiteY2" fmla="*/ 184213 h 184228"/>
                  <a:gd name="connsiteX3" fmla="*/ 31 w 69951"/>
                  <a:gd name="connsiteY3" fmla="*/ 95313 h 184228"/>
                  <a:gd name="connsiteX4" fmla="*/ 6381 w 69951"/>
                  <a:gd name="connsiteY4" fmla="*/ 57213 h 184228"/>
                  <a:gd name="connsiteX5" fmla="*/ 3206 w 69951"/>
                  <a:gd name="connsiteY5" fmla="*/ 85788 h 184228"/>
                  <a:gd name="connsiteX6" fmla="*/ 69881 w 69951"/>
                  <a:gd name="connsiteY6" fmla="*/ 63 h 184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951" h="184228">
                    <a:moveTo>
                      <a:pt x="69881" y="63"/>
                    </a:moveTo>
                    <a:cubicBezTo>
                      <a:pt x="71998" y="2709"/>
                      <a:pt x="25960" y="70971"/>
                      <a:pt x="15906" y="101663"/>
                    </a:cubicBezTo>
                    <a:cubicBezTo>
                      <a:pt x="5852" y="132355"/>
                      <a:pt x="12202" y="185271"/>
                      <a:pt x="9556" y="184213"/>
                    </a:cubicBezTo>
                    <a:cubicBezTo>
                      <a:pt x="6910" y="183155"/>
                      <a:pt x="560" y="116480"/>
                      <a:pt x="31" y="95313"/>
                    </a:cubicBezTo>
                    <a:cubicBezTo>
                      <a:pt x="-498" y="74146"/>
                      <a:pt x="5852" y="58800"/>
                      <a:pt x="6381" y="57213"/>
                    </a:cubicBezTo>
                    <a:cubicBezTo>
                      <a:pt x="6910" y="55626"/>
                      <a:pt x="-4732" y="92667"/>
                      <a:pt x="3206" y="85788"/>
                    </a:cubicBezTo>
                    <a:cubicBezTo>
                      <a:pt x="11144" y="78909"/>
                      <a:pt x="67764" y="-2583"/>
                      <a:pt x="69881" y="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3" name="フリーフォーム 1062">
                <a:extLst>
                  <a:ext uri="{FF2B5EF4-FFF2-40B4-BE49-F238E27FC236}">
                    <a16:creationId xmlns:a16="http://schemas.microsoft.com/office/drawing/2014/main" id="{745C339B-5060-D94D-0947-B8E9146537D9}"/>
                  </a:ext>
                </a:extLst>
              </p:cNvPr>
              <p:cNvSpPr/>
              <p:nvPr/>
            </p:nvSpPr>
            <p:spPr>
              <a:xfrm>
                <a:off x="8677252" y="10790544"/>
                <a:ext cx="43030" cy="116862"/>
              </a:xfrm>
              <a:custGeom>
                <a:avLst/>
                <a:gdLst>
                  <a:gd name="connsiteX0" fmla="*/ 23 w 43030"/>
                  <a:gd name="connsiteY0" fmla="*/ 115581 h 116862"/>
                  <a:gd name="connsiteX1" fmla="*/ 41298 w 43030"/>
                  <a:gd name="connsiteY1" fmla="*/ 1281 h 116862"/>
                  <a:gd name="connsiteX2" fmla="*/ 34948 w 43030"/>
                  <a:gd name="connsiteY2" fmla="*/ 58431 h 116862"/>
                  <a:gd name="connsiteX3" fmla="*/ 23 w 43030"/>
                  <a:gd name="connsiteY3" fmla="*/ 115581 h 116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3030" h="116862">
                    <a:moveTo>
                      <a:pt x="23" y="115581"/>
                    </a:moveTo>
                    <a:cubicBezTo>
                      <a:pt x="1081" y="106056"/>
                      <a:pt x="35477" y="10806"/>
                      <a:pt x="41298" y="1281"/>
                    </a:cubicBezTo>
                    <a:cubicBezTo>
                      <a:pt x="47119" y="-8244"/>
                      <a:pt x="36535" y="37794"/>
                      <a:pt x="34948" y="58431"/>
                    </a:cubicBezTo>
                    <a:cubicBezTo>
                      <a:pt x="33361" y="79068"/>
                      <a:pt x="-1035" y="125106"/>
                      <a:pt x="23" y="1155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4" name="フリーフォーム 1063">
                <a:extLst>
                  <a:ext uri="{FF2B5EF4-FFF2-40B4-BE49-F238E27FC236}">
                    <a16:creationId xmlns:a16="http://schemas.microsoft.com/office/drawing/2014/main" id="{65907F43-1C98-3834-FC95-252636BA425F}"/>
                  </a:ext>
                </a:extLst>
              </p:cNvPr>
              <p:cNvSpPr/>
              <p:nvPr/>
            </p:nvSpPr>
            <p:spPr>
              <a:xfrm>
                <a:off x="9533580" y="10663990"/>
                <a:ext cx="50789" cy="410418"/>
              </a:xfrm>
              <a:custGeom>
                <a:avLst/>
                <a:gdLst>
                  <a:gd name="connsiteX0" fmla="*/ 945 w 50789"/>
                  <a:gd name="connsiteY0" fmla="*/ 835 h 410418"/>
                  <a:gd name="connsiteX1" fmla="*/ 48570 w 50789"/>
                  <a:gd name="connsiteY1" fmla="*/ 219910 h 410418"/>
                  <a:gd name="connsiteX2" fmla="*/ 42220 w 50789"/>
                  <a:gd name="connsiteY2" fmla="*/ 207210 h 410418"/>
                  <a:gd name="connsiteX3" fmla="*/ 35870 w 50789"/>
                  <a:gd name="connsiteY3" fmla="*/ 280235 h 410418"/>
                  <a:gd name="connsiteX4" fmla="*/ 10470 w 50789"/>
                  <a:gd name="connsiteY4" fmla="*/ 410410 h 410418"/>
                  <a:gd name="connsiteX5" fmla="*/ 32695 w 50789"/>
                  <a:gd name="connsiteY5" fmla="*/ 273885 h 410418"/>
                  <a:gd name="connsiteX6" fmla="*/ 10470 w 50789"/>
                  <a:gd name="connsiteY6" fmla="*/ 137360 h 410418"/>
                  <a:gd name="connsiteX7" fmla="*/ 16820 w 50789"/>
                  <a:gd name="connsiteY7" fmla="*/ 143710 h 410418"/>
                  <a:gd name="connsiteX8" fmla="*/ 945 w 50789"/>
                  <a:gd name="connsiteY8" fmla="*/ 835 h 410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789" h="410418">
                    <a:moveTo>
                      <a:pt x="945" y="835"/>
                    </a:moveTo>
                    <a:cubicBezTo>
                      <a:pt x="6237" y="13535"/>
                      <a:pt x="41691" y="185514"/>
                      <a:pt x="48570" y="219910"/>
                    </a:cubicBezTo>
                    <a:cubicBezTo>
                      <a:pt x="55449" y="254306"/>
                      <a:pt x="44337" y="197156"/>
                      <a:pt x="42220" y="207210"/>
                    </a:cubicBezTo>
                    <a:cubicBezTo>
                      <a:pt x="40103" y="217264"/>
                      <a:pt x="41162" y="246368"/>
                      <a:pt x="35870" y="280235"/>
                    </a:cubicBezTo>
                    <a:cubicBezTo>
                      <a:pt x="30578" y="314102"/>
                      <a:pt x="10999" y="411468"/>
                      <a:pt x="10470" y="410410"/>
                    </a:cubicBezTo>
                    <a:cubicBezTo>
                      <a:pt x="9941" y="409352"/>
                      <a:pt x="32695" y="319393"/>
                      <a:pt x="32695" y="273885"/>
                    </a:cubicBezTo>
                    <a:cubicBezTo>
                      <a:pt x="32695" y="228377"/>
                      <a:pt x="13116" y="159056"/>
                      <a:pt x="10470" y="137360"/>
                    </a:cubicBezTo>
                    <a:cubicBezTo>
                      <a:pt x="7824" y="115664"/>
                      <a:pt x="19466" y="163289"/>
                      <a:pt x="16820" y="143710"/>
                    </a:cubicBezTo>
                    <a:cubicBezTo>
                      <a:pt x="14174" y="124131"/>
                      <a:pt x="-4347" y="-11865"/>
                      <a:pt x="945" y="8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5" name="フリーフォーム 1064">
                <a:extLst>
                  <a:ext uri="{FF2B5EF4-FFF2-40B4-BE49-F238E27FC236}">
                    <a16:creationId xmlns:a16="http://schemas.microsoft.com/office/drawing/2014/main" id="{6EAF150E-BA50-8463-0B32-BA31B4A12793}"/>
                  </a:ext>
                </a:extLst>
              </p:cNvPr>
              <p:cNvSpPr/>
              <p:nvPr/>
            </p:nvSpPr>
            <p:spPr>
              <a:xfrm>
                <a:off x="8823314" y="10545839"/>
                <a:ext cx="676589" cy="249161"/>
              </a:xfrm>
              <a:custGeom>
                <a:avLst/>
                <a:gdLst>
                  <a:gd name="connsiteX0" fmla="*/ 11 w 676589"/>
                  <a:gd name="connsiteY0" fmla="*/ 7861 h 249161"/>
                  <a:gd name="connsiteX1" fmla="*/ 98436 w 676589"/>
                  <a:gd name="connsiteY1" fmla="*/ 103111 h 249161"/>
                  <a:gd name="connsiteX2" fmla="*/ 177811 w 676589"/>
                  <a:gd name="connsiteY2" fmla="*/ 55486 h 249161"/>
                  <a:gd name="connsiteX3" fmla="*/ 165111 w 676589"/>
                  <a:gd name="connsiteY3" fmla="*/ 118986 h 249161"/>
                  <a:gd name="connsiteX4" fmla="*/ 219086 w 676589"/>
                  <a:gd name="connsiteY4" fmla="*/ 39611 h 249161"/>
                  <a:gd name="connsiteX5" fmla="*/ 298461 w 676589"/>
                  <a:gd name="connsiteY5" fmla="*/ 1511 h 249161"/>
                  <a:gd name="connsiteX6" fmla="*/ 279411 w 676589"/>
                  <a:gd name="connsiteY6" fmla="*/ 11036 h 249161"/>
                  <a:gd name="connsiteX7" fmla="*/ 317511 w 676589"/>
                  <a:gd name="connsiteY7" fmla="*/ 42786 h 249161"/>
                  <a:gd name="connsiteX8" fmla="*/ 396886 w 676589"/>
                  <a:gd name="connsiteY8" fmla="*/ 179311 h 249161"/>
                  <a:gd name="connsiteX9" fmla="*/ 365136 w 676589"/>
                  <a:gd name="connsiteY9" fmla="*/ 150736 h 249161"/>
                  <a:gd name="connsiteX10" fmla="*/ 425461 w 676589"/>
                  <a:gd name="connsiteY10" fmla="*/ 223761 h 249161"/>
                  <a:gd name="connsiteX11" fmla="*/ 409586 w 676589"/>
                  <a:gd name="connsiteY11" fmla="*/ 233286 h 249161"/>
                  <a:gd name="connsiteX12" fmla="*/ 558811 w 676589"/>
                  <a:gd name="connsiteY12" fmla="*/ 226936 h 249161"/>
                  <a:gd name="connsiteX13" fmla="*/ 520711 w 676589"/>
                  <a:gd name="connsiteY13" fmla="*/ 249161 h 249161"/>
                  <a:gd name="connsiteX14" fmla="*/ 638186 w 676589"/>
                  <a:gd name="connsiteY14" fmla="*/ 226936 h 249161"/>
                  <a:gd name="connsiteX15" fmla="*/ 676286 w 676589"/>
                  <a:gd name="connsiteY15" fmla="*/ 153911 h 249161"/>
                  <a:gd name="connsiteX16" fmla="*/ 622311 w 676589"/>
                  <a:gd name="connsiteY16" fmla="*/ 223761 h 249161"/>
                  <a:gd name="connsiteX17" fmla="*/ 406411 w 676589"/>
                  <a:gd name="connsiteY17" fmla="*/ 207886 h 249161"/>
                  <a:gd name="connsiteX18" fmla="*/ 301636 w 676589"/>
                  <a:gd name="connsiteY18" fmla="*/ 26911 h 249161"/>
                  <a:gd name="connsiteX19" fmla="*/ 152411 w 676589"/>
                  <a:gd name="connsiteY19" fmla="*/ 141211 h 249161"/>
                  <a:gd name="connsiteX20" fmla="*/ 244486 w 676589"/>
                  <a:gd name="connsiteY20" fmla="*/ 55486 h 249161"/>
                  <a:gd name="connsiteX21" fmla="*/ 184161 w 676589"/>
                  <a:gd name="connsiteY21" fmla="*/ 71361 h 249161"/>
                  <a:gd name="connsiteX22" fmla="*/ 123836 w 676589"/>
                  <a:gd name="connsiteY22" fmla="*/ 84061 h 249161"/>
                  <a:gd name="connsiteX23" fmla="*/ 63511 w 676589"/>
                  <a:gd name="connsiteY23" fmla="*/ 4686 h 249161"/>
                  <a:gd name="connsiteX24" fmla="*/ 104786 w 676589"/>
                  <a:gd name="connsiteY24" fmla="*/ 77711 h 249161"/>
                  <a:gd name="connsiteX25" fmla="*/ 11 w 676589"/>
                  <a:gd name="connsiteY25" fmla="*/ 7861 h 24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676589" h="249161">
                    <a:moveTo>
                      <a:pt x="11" y="7861"/>
                    </a:moveTo>
                    <a:cubicBezTo>
                      <a:pt x="-1047" y="12094"/>
                      <a:pt x="68803" y="95174"/>
                      <a:pt x="98436" y="103111"/>
                    </a:cubicBezTo>
                    <a:cubicBezTo>
                      <a:pt x="128069" y="111048"/>
                      <a:pt x="166698" y="52840"/>
                      <a:pt x="177811" y="55486"/>
                    </a:cubicBezTo>
                    <a:cubicBezTo>
                      <a:pt x="188924" y="58132"/>
                      <a:pt x="158232" y="121632"/>
                      <a:pt x="165111" y="118986"/>
                    </a:cubicBezTo>
                    <a:cubicBezTo>
                      <a:pt x="171990" y="116340"/>
                      <a:pt x="196861" y="59190"/>
                      <a:pt x="219086" y="39611"/>
                    </a:cubicBezTo>
                    <a:cubicBezTo>
                      <a:pt x="241311" y="20032"/>
                      <a:pt x="288407" y="6273"/>
                      <a:pt x="298461" y="1511"/>
                    </a:cubicBezTo>
                    <a:cubicBezTo>
                      <a:pt x="308515" y="-3252"/>
                      <a:pt x="276236" y="4157"/>
                      <a:pt x="279411" y="11036"/>
                    </a:cubicBezTo>
                    <a:cubicBezTo>
                      <a:pt x="282586" y="17915"/>
                      <a:pt x="297932" y="14740"/>
                      <a:pt x="317511" y="42786"/>
                    </a:cubicBezTo>
                    <a:cubicBezTo>
                      <a:pt x="337090" y="70832"/>
                      <a:pt x="388949" y="161319"/>
                      <a:pt x="396886" y="179311"/>
                    </a:cubicBezTo>
                    <a:cubicBezTo>
                      <a:pt x="404824" y="197303"/>
                      <a:pt x="360374" y="143328"/>
                      <a:pt x="365136" y="150736"/>
                    </a:cubicBezTo>
                    <a:cubicBezTo>
                      <a:pt x="369899" y="158144"/>
                      <a:pt x="418053" y="210003"/>
                      <a:pt x="425461" y="223761"/>
                    </a:cubicBezTo>
                    <a:cubicBezTo>
                      <a:pt x="432869" y="237519"/>
                      <a:pt x="387361" y="232757"/>
                      <a:pt x="409586" y="233286"/>
                    </a:cubicBezTo>
                    <a:cubicBezTo>
                      <a:pt x="431811" y="233815"/>
                      <a:pt x="540290" y="224290"/>
                      <a:pt x="558811" y="226936"/>
                    </a:cubicBezTo>
                    <a:cubicBezTo>
                      <a:pt x="577332" y="229582"/>
                      <a:pt x="507482" y="249161"/>
                      <a:pt x="520711" y="249161"/>
                    </a:cubicBezTo>
                    <a:cubicBezTo>
                      <a:pt x="533940" y="249161"/>
                      <a:pt x="612257" y="242811"/>
                      <a:pt x="638186" y="226936"/>
                    </a:cubicBezTo>
                    <a:cubicBezTo>
                      <a:pt x="664115" y="211061"/>
                      <a:pt x="678932" y="154440"/>
                      <a:pt x="676286" y="153911"/>
                    </a:cubicBezTo>
                    <a:cubicBezTo>
                      <a:pt x="673640" y="153382"/>
                      <a:pt x="667290" y="214765"/>
                      <a:pt x="622311" y="223761"/>
                    </a:cubicBezTo>
                    <a:cubicBezTo>
                      <a:pt x="577332" y="232757"/>
                      <a:pt x="459857" y="240694"/>
                      <a:pt x="406411" y="207886"/>
                    </a:cubicBezTo>
                    <a:cubicBezTo>
                      <a:pt x="352965" y="175078"/>
                      <a:pt x="343969" y="38023"/>
                      <a:pt x="301636" y="26911"/>
                    </a:cubicBezTo>
                    <a:cubicBezTo>
                      <a:pt x="259303" y="15799"/>
                      <a:pt x="161936" y="136448"/>
                      <a:pt x="152411" y="141211"/>
                    </a:cubicBezTo>
                    <a:cubicBezTo>
                      <a:pt x="142886" y="145974"/>
                      <a:pt x="239194" y="67128"/>
                      <a:pt x="244486" y="55486"/>
                    </a:cubicBezTo>
                    <a:cubicBezTo>
                      <a:pt x="249778" y="43844"/>
                      <a:pt x="204269" y="66599"/>
                      <a:pt x="184161" y="71361"/>
                    </a:cubicBezTo>
                    <a:cubicBezTo>
                      <a:pt x="164053" y="76123"/>
                      <a:pt x="143944" y="95173"/>
                      <a:pt x="123836" y="84061"/>
                    </a:cubicBezTo>
                    <a:cubicBezTo>
                      <a:pt x="103728" y="72949"/>
                      <a:pt x="66686" y="5744"/>
                      <a:pt x="63511" y="4686"/>
                    </a:cubicBezTo>
                    <a:cubicBezTo>
                      <a:pt x="60336" y="3628"/>
                      <a:pt x="110078" y="74007"/>
                      <a:pt x="104786" y="77711"/>
                    </a:cubicBezTo>
                    <a:cubicBezTo>
                      <a:pt x="99494" y="81415"/>
                      <a:pt x="1069" y="3628"/>
                      <a:pt x="11" y="78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6" name="フリーフォーム 1065">
                <a:extLst>
                  <a:ext uri="{FF2B5EF4-FFF2-40B4-BE49-F238E27FC236}">
                    <a16:creationId xmlns:a16="http://schemas.microsoft.com/office/drawing/2014/main" id="{805642C3-79CD-37B0-C8A4-98451E7C67C4}"/>
                  </a:ext>
                </a:extLst>
              </p:cNvPr>
              <p:cNvSpPr/>
              <p:nvPr/>
            </p:nvSpPr>
            <p:spPr>
              <a:xfrm>
                <a:off x="8697277" y="10563133"/>
                <a:ext cx="338919" cy="322085"/>
              </a:xfrm>
              <a:custGeom>
                <a:avLst/>
                <a:gdLst>
                  <a:gd name="connsiteX0" fmla="*/ 164148 w 338919"/>
                  <a:gd name="connsiteY0" fmla="*/ 92 h 322085"/>
                  <a:gd name="connsiteX1" fmla="*/ 186373 w 338919"/>
                  <a:gd name="connsiteY1" fmla="*/ 98517 h 322085"/>
                  <a:gd name="connsiteX2" fmla="*/ 180023 w 338919"/>
                  <a:gd name="connsiteY2" fmla="*/ 130267 h 322085"/>
                  <a:gd name="connsiteX3" fmla="*/ 129223 w 338919"/>
                  <a:gd name="connsiteY3" fmla="*/ 257267 h 322085"/>
                  <a:gd name="connsiteX4" fmla="*/ 113348 w 338919"/>
                  <a:gd name="connsiteY4" fmla="*/ 279492 h 322085"/>
                  <a:gd name="connsiteX5" fmla="*/ 2223 w 338919"/>
                  <a:gd name="connsiteY5" fmla="*/ 320767 h 322085"/>
                  <a:gd name="connsiteX6" fmla="*/ 227648 w 338919"/>
                  <a:gd name="connsiteY6" fmla="*/ 311242 h 322085"/>
                  <a:gd name="connsiteX7" fmla="*/ 256223 w 338919"/>
                  <a:gd name="connsiteY7" fmla="*/ 304892 h 322085"/>
                  <a:gd name="connsiteX8" fmla="*/ 287973 w 338919"/>
                  <a:gd name="connsiteY8" fmla="*/ 260442 h 322085"/>
                  <a:gd name="connsiteX9" fmla="*/ 338773 w 338919"/>
                  <a:gd name="connsiteY9" fmla="*/ 60417 h 322085"/>
                  <a:gd name="connsiteX10" fmla="*/ 300673 w 338919"/>
                  <a:gd name="connsiteY10" fmla="*/ 238217 h 322085"/>
                  <a:gd name="connsiteX11" fmla="*/ 224473 w 338919"/>
                  <a:gd name="connsiteY11" fmla="*/ 289017 h 322085"/>
                  <a:gd name="connsiteX12" fmla="*/ 106998 w 338919"/>
                  <a:gd name="connsiteY12" fmla="*/ 304892 h 322085"/>
                  <a:gd name="connsiteX13" fmla="*/ 173673 w 338919"/>
                  <a:gd name="connsiteY13" fmla="*/ 285842 h 322085"/>
                  <a:gd name="connsiteX14" fmla="*/ 138748 w 338919"/>
                  <a:gd name="connsiteY14" fmla="*/ 276317 h 322085"/>
                  <a:gd name="connsiteX15" fmla="*/ 199073 w 338919"/>
                  <a:gd name="connsiteY15" fmla="*/ 165192 h 322085"/>
                  <a:gd name="connsiteX16" fmla="*/ 183198 w 338919"/>
                  <a:gd name="connsiteY16" fmla="*/ 104867 h 322085"/>
                  <a:gd name="connsiteX17" fmla="*/ 189548 w 338919"/>
                  <a:gd name="connsiteY17" fmla="*/ 117567 h 322085"/>
                  <a:gd name="connsiteX18" fmla="*/ 164148 w 338919"/>
                  <a:gd name="connsiteY18" fmla="*/ 92 h 322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38919" h="322085">
                    <a:moveTo>
                      <a:pt x="164148" y="92"/>
                    </a:moveTo>
                    <a:cubicBezTo>
                      <a:pt x="163619" y="-3083"/>
                      <a:pt x="183727" y="76821"/>
                      <a:pt x="186373" y="98517"/>
                    </a:cubicBezTo>
                    <a:cubicBezTo>
                      <a:pt x="189019" y="120213"/>
                      <a:pt x="189548" y="103809"/>
                      <a:pt x="180023" y="130267"/>
                    </a:cubicBezTo>
                    <a:cubicBezTo>
                      <a:pt x="170498" y="156725"/>
                      <a:pt x="140335" y="232396"/>
                      <a:pt x="129223" y="257267"/>
                    </a:cubicBezTo>
                    <a:cubicBezTo>
                      <a:pt x="118111" y="282138"/>
                      <a:pt x="134515" y="268909"/>
                      <a:pt x="113348" y="279492"/>
                    </a:cubicBezTo>
                    <a:cubicBezTo>
                      <a:pt x="92181" y="290075"/>
                      <a:pt x="-16827" y="315475"/>
                      <a:pt x="2223" y="320767"/>
                    </a:cubicBezTo>
                    <a:cubicBezTo>
                      <a:pt x="21273" y="326059"/>
                      <a:pt x="185315" y="313888"/>
                      <a:pt x="227648" y="311242"/>
                    </a:cubicBezTo>
                    <a:cubicBezTo>
                      <a:pt x="269981" y="308596"/>
                      <a:pt x="246169" y="313359"/>
                      <a:pt x="256223" y="304892"/>
                    </a:cubicBezTo>
                    <a:cubicBezTo>
                      <a:pt x="266277" y="296425"/>
                      <a:pt x="274215" y="301188"/>
                      <a:pt x="287973" y="260442"/>
                    </a:cubicBezTo>
                    <a:cubicBezTo>
                      <a:pt x="301731" y="219696"/>
                      <a:pt x="336656" y="64121"/>
                      <a:pt x="338773" y="60417"/>
                    </a:cubicBezTo>
                    <a:cubicBezTo>
                      <a:pt x="340890" y="56713"/>
                      <a:pt x="319723" y="200117"/>
                      <a:pt x="300673" y="238217"/>
                    </a:cubicBezTo>
                    <a:cubicBezTo>
                      <a:pt x="281623" y="276317"/>
                      <a:pt x="256752" y="277905"/>
                      <a:pt x="224473" y="289017"/>
                    </a:cubicBezTo>
                    <a:cubicBezTo>
                      <a:pt x="192194" y="300130"/>
                      <a:pt x="115465" y="305421"/>
                      <a:pt x="106998" y="304892"/>
                    </a:cubicBezTo>
                    <a:cubicBezTo>
                      <a:pt x="98531" y="304363"/>
                      <a:pt x="168381" y="290605"/>
                      <a:pt x="173673" y="285842"/>
                    </a:cubicBezTo>
                    <a:cubicBezTo>
                      <a:pt x="178965" y="281080"/>
                      <a:pt x="134515" y="296425"/>
                      <a:pt x="138748" y="276317"/>
                    </a:cubicBezTo>
                    <a:cubicBezTo>
                      <a:pt x="142981" y="256209"/>
                      <a:pt x="191665" y="193767"/>
                      <a:pt x="199073" y="165192"/>
                    </a:cubicBezTo>
                    <a:cubicBezTo>
                      <a:pt x="206481" y="136617"/>
                      <a:pt x="184786" y="112805"/>
                      <a:pt x="183198" y="104867"/>
                    </a:cubicBezTo>
                    <a:cubicBezTo>
                      <a:pt x="181610" y="96929"/>
                      <a:pt x="192723" y="131325"/>
                      <a:pt x="189548" y="117567"/>
                    </a:cubicBezTo>
                    <a:cubicBezTo>
                      <a:pt x="186373" y="103809"/>
                      <a:pt x="164677" y="3267"/>
                      <a:pt x="164148" y="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7" name="フリーフォーム 1066">
                <a:extLst>
                  <a:ext uri="{FF2B5EF4-FFF2-40B4-BE49-F238E27FC236}">
                    <a16:creationId xmlns:a16="http://schemas.microsoft.com/office/drawing/2014/main" id="{FC1FE389-7D72-1479-DDAD-4EC20F5DCC30}"/>
                  </a:ext>
                </a:extLst>
              </p:cNvPr>
              <p:cNvSpPr/>
              <p:nvPr/>
            </p:nvSpPr>
            <p:spPr>
              <a:xfrm>
                <a:off x="8651190" y="10813775"/>
                <a:ext cx="88178" cy="219841"/>
              </a:xfrm>
              <a:custGeom>
                <a:avLst/>
                <a:gdLst>
                  <a:gd name="connsiteX0" fmla="*/ 70535 w 88178"/>
                  <a:gd name="connsiteY0" fmla="*/ 275 h 219841"/>
                  <a:gd name="connsiteX1" fmla="*/ 76885 w 88178"/>
                  <a:gd name="connsiteY1" fmla="*/ 73300 h 219841"/>
                  <a:gd name="connsiteX2" fmla="*/ 67360 w 88178"/>
                  <a:gd name="connsiteY2" fmla="*/ 117750 h 219841"/>
                  <a:gd name="connsiteX3" fmla="*/ 80060 w 88178"/>
                  <a:gd name="connsiteY3" fmla="*/ 168550 h 219841"/>
                  <a:gd name="connsiteX4" fmla="*/ 83235 w 88178"/>
                  <a:gd name="connsiteY4" fmla="*/ 219350 h 219841"/>
                  <a:gd name="connsiteX5" fmla="*/ 26085 w 88178"/>
                  <a:gd name="connsiteY5" fmla="*/ 190775 h 219841"/>
                  <a:gd name="connsiteX6" fmla="*/ 45135 w 88178"/>
                  <a:gd name="connsiteY6" fmla="*/ 133625 h 219841"/>
                  <a:gd name="connsiteX7" fmla="*/ 685 w 88178"/>
                  <a:gd name="connsiteY7" fmla="*/ 178075 h 219841"/>
                  <a:gd name="connsiteX8" fmla="*/ 86410 w 88178"/>
                  <a:gd name="connsiteY8" fmla="*/ 203475 h 219841"/>
                  <a:gd name="connsiteX9" fmla="*/ 57835 w 88178"/>
                  <a:gd name="connsiteY9" fmla="*/ 108225 h 219841"/>
                  <a:gd name="connsiteX10" fmla="*/ 48310 w 88178"/>
                  <a:gd name="connsiteY10" fmla="*/ 92350 h 219841"/>
                  <a:gd name="connsiteX11" fmla="*/ 61010 w 88178"/>
                  <a:gd name="connsiteY11" fmla="*/ 101875 h 219841"/>
                  <a:gd name="connsiteX12" fmla="*/ 70535 w 88178"/>
                  <a:gd name="connsiteY12" fmla="*/ 275 h 219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88178" h="219841">
                    <a:moveTo>
                      <a:pt x="70535" y="275"/>
                    </a:moveTo>
                    <a:cubicBezTo>
                      <a:pt x="73181" y="-4487"/>
                      <a:pt x="77414" y="53721"/>
                      <a:pt x="76885" y="73300"/>
                    </a:cubicBezTo>
                    <a:cubicBezTo>
                      <a:pt x="76356" y="92879"/>
                      <a:pt x="66831" y="101875"/>
                      <a:pt x="67360" y="117750"/>
                    </a:cubicBezTo>
                    <a:cubicBezTo>
                      <a:pt x="67889" y="133625"/>
                      <a:pt x="77414" y="151617"/>
                      <a:pt x="80060" y="168550"/>
                    </a:cubicBezTo>
                    <a:cubicBezTo>
                      <a:pt x="82706" y="185483"/>
                      <a:pt x="92231" y="215646"/>
                      <a:pt x="83235" y="219350"/>
                    </a:cubicBezTo>
                    <a:cubicBezTo>
                      <a:pt x="74239" y="223054"/>
                      <a:pt x="32435" y="205063"/>
                      <a:pt x="26085" y="190775"/>
                    </a:cubicBezTo>
                    <a:cubicBezTo>
                      <a:pt x="19735" y="176487"/>
                      <a:pt x="49368" y="135742"/>
                      <a:pt x="45135" y="133625"/>
                    </a:cubicBezTo>
                    <a:cubicBezTo>
                      <a:pt x="40902" y="131508"/>
                      <a:pt x="-6194" y="166433"/>
                      <a:pt x="685" y="178075"/>
                    </a:cubicBezTo>
                    <a:cubicBezTo>
                      <a:pt x="7564" y="189717"/>
                      <a:pt x="76885" y="215117"/>
                      <a:pt x="86410" y="203475"/>
                    </a:cubicBezTo>
                    <a:cubicBezTo>
                      <a:pt x="95935" y="191833"/>
                      <a:pt x="64185" y="126746"/>
                      <a:pt x="57835" y="108225"/>
                    </a:cubicBezTo>
                    <a:cubicBezTo>
                      <a:pt x="51485" y="89704"/>
                      <a:pt x="47781" y="93408"/>
                      <a:pt x="48310" y="92350"/>
                    </a:cubicBezTo>
                    <a:cubicBezTo>
                      <a:pt x="48839" y="91292"/>
                      <a:pt x="56777" y="113517"/>
                      <a:pt x="61010" y="101875"/>
                    </a:cubicBezTo>
                    <a:cubicBezTo>
                      <a:pt x="65243" y="90233"/>
                      <a:pt x="67889" y="5037"/>
                      <a:pt x="70535" y="2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8" name="フリーフォーム 1067">
                <a:extLst>
                  <a:ext uri="{FF2B5EF4-FFF2-40B4-BE49-F238E27FC236}">
                    <a16:creationId xmlns:a16="http://schemas.microsoft.com/office/drawing/2014/main" id="{292500F6-D270-86D2-75C1-56962ADB482D}"/>
                  </a:ext>
                </a:extLst>
              </p:cNvPr>
              <p:cNvSpPr/>
              <p:nvPr/>
            </p:nvSpPr>
            <p:spPr>
              <a:xfrm>
                <a:off x="8676493" y="10877540"/>
                <a:ext cx="362774" cy="187495"/>
              </a:xfrm>
              <a:custGeom>
                <a:avLst/>
                <a:gdLst>
                  <a:gd name="connsiteX0" fmla="*/ 782 w 362774"/>
                  <a:gd name="connsiteY0" fmla="*/ 28585 h 187495"/>
                  <a:gd name="connsiteX1" fmla="*/ 318282 w 362774"/>
                  <a:gd name="connsiteY1" fmla="*/ 6360 h 187495"/>
                  <a:gd name="connsiteX2" fmla="*/ 273832 w 362774"/>
                  <a:gd name="connsiteY2" fmla="*/ 41285 h 187495"/>
                  <a:gd name="connsiteX3" fmla="*/ 302407 w 362774"/>
                  <a:gd name="connsiteY3" fmla="*/ 92085 h 187495"/>
                  <a:gd name="connsiteX4" fmla="*/ 362732 w 362774"/>
                  <a:gd name="connsiteY4" fmla="*/ 187335 h 187495"/>
                  <a:gd name="connsiteX5" fmla="*/ 308757 w 362774"/>
                  <a:gd name="connsiteY5" fmla="*/ 114310 h 187495"/>
                  <a:gd name="connsiteX6" fmla="*/ 143657 w 362774"/>
                  <a:gd name="connsiteY6" fmla="*/ 95260 h 187495"/>
                  <a:gd name="connsiteX7" fmla="*/ 115082 w 362774"/>
                  <a:gd name="connsiteY7" fmla="*/ 98435 h 187495"/>
                  <a:gd name="connsiteX8" fmla="*/ 283357 w 362774"/>
                  <a:gd name="connsiteY8" fmla="*/ 104785 h 187495"/>
                  <a:gd name="connsiteX9" fmla="*/ 296057 w 362774"/>
                  <a:gd name="connsiteY9" fmla="*/ 25410 h 187495"/>
                  <a:gd name="connsiteX10" fmla="*/ 299232 w 362774"/>
                  <a:gd name="connsiteY10" fmla="*/ 10 h 187495"/>
                  <a:gd name="connsiteX11" fmla="*/ 229382 w 362774"/>
                  <a:gd name="connsiteY11" fmla="*/ 22235 h 187495"/>
                  <a:gd name="connsiteX12" fmla="*/ 782 w 362774"/>
                  <a:gd name="connsiteY12" fmla="*/ 28585 h 18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62774" h="187495">
                    <a:moveTo>
                      <a:pt x="782" y="28585"/>
                    </a:moveTo>
                    <a:cubicBezTo>
                      <a:pt x="15599" y="25939"/>
                      <a:pt x="272774" y="4243"/>
                      <a:pt x="318282" y="6360"/>
                    </a:cubicBezTo>
                    <a:cubicBezTo>
                      <a:pt x="363790" y="8477"/>
                      <a:pt x="276478" y="26998"/>
                      <a:pt x="273832" y="41285"/>
                    </a:cubicBezTo>
                    <a:cubicBezTo>
                      <a:pt x="271186" y="55572"/>
                      <a:pt x="287590" y="67743"/>
                      <a:pt x="302407" y="92085"/>
                    </a:cubicBezTo>
                    <a:cubicBezTo>
                      <a:pt x="317224" y="116427"/>
                      <a:pt x="361674" y="183631"/>
                      <a:pt x="362732" y="187335"/>
                    </a:cubicBezTo>
                    <a:cubicBezTo>
                      <a:pt x="363790" y="191039"/>
                      <a:pt x="345269" y="129656"/>
                      <a:pt x="308757" y="114310"/>
                    </a:cubicBezTo>
                    <a:cubicBezTo>
                      <a:pt x="272245" y="98964"/>
                      <a:pt x="175936" y="97906"/>
                      <a:pt x="143657" y="95260"/>
                    </a:cubicBezTo>
                    <a:cubicBezTo>
                      <a:pt x="111378" y="92614"/>
                      <a:pt x="91799" y="96848"/>
                      <a:pt x="115082" y="98435"/>
                    </a:cubicBezTo>
                    <a:cubicBezTo>
                      <a:pt x="138365" y="100023"/>
                      <a:pt x="253195" y="116956"/>
                      <a:pt x="283357" y="104785"/>
                    </a:cubicBezTo>
                    <a:cubicBezTo>
                      <a:pt x="313519" y="92614"/>
                      <a:pt x="293411" y="42873"/>
                      <a:pt x="296057" y="25410"/>
                    </a:cubicBezTo>
                    <a:cubicBezTo>
                      <a:pt x="298703" y="7947"/>
                      <a:pt x="310344" y="539"/>
                      <a:pt x="299232" y="10"/>
                    </a:cubicBezTo>
                    <a:cubicBezTo>
                      <a:pt x="288120" y="-519"/>
                      <a:pt x="272774" y="18531"/>
                      <a:pt x="229382" y="22235"/>
                    </a:cubicBezTo>
                    <a:cubicBezTo>
                      <a:pt x="185990" y="25939"/>
                      <a:pt x="-14035" y="31231"/>
                      <a:pt x="782" y="285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9" name="フリーフォーム 1068">
                <a:extLst>
                  <a:ext uri="{FF2B5EF4-FFF2-40B4-BE49-F238E27FC236}">
                    <a16:creationId xmlns:a16="http://schemas.microsoft.com/office/drawing/2014/main" id="{D61FEB45-80D9-86BB-6B6A-250A35827DDC}"/>
                  </a:ext>
                </a:extLst>
              </p:cNvPr>
              <p:cNvSpPr/>
              <p:nvPr/>
            </p:nvSpPr>
            <p:spPr>
              <a:xfrm>
                <a:off x="8686462" y="10899761"/>
                <a:ext cx="281212" cy="73276"/>
              </a:xfrm>
              <a:custGeom>
                <a:avLst/>
                <a:gdLst>
                  <a:gd name="connsiteX0" fmla="*/ 338 w 281212"/>
                  <a:gd name="connsiteY0" fmla="*/ 14 h 73276"/>
                  <a:gd name="connsiteX1" fmla="*/ 101938 w 281212"/>
                  <a:gd name="connsiteY1" fmla="*/ 69864 h 73276"/>
                  <a:gd name="connsiteX2" fmla="*/ 51138 w 281212"/>
                  <a:gd name="connsiteY2" fmla="*/ 63514 h 73276"/>
                  <a:gd name="connsiteX3" fmla="*/ 279738 w 281212"/>
                  <a:gd name="connsiteY3" fmla="*/ 73039 h 73276"/>
                  <a:gd name="connsiteX4" fmla="*/ 143213 w 281212"/>
                  <a:gd name="connsiteY4" fmla="*/ 63514 h 73276"/>
                  <a:gd name="connsiteX5" fmla="*/ 338 w 281212"/>
                  <a:gd name="connsiteY5" fmla="*/ 14 h 73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1212" h="73276">
                    <a:moveTo>
                      <a:pt x="338" y="14"/>
                    </a:moveTo>
                    <a:cubicBezTo>
                      <a:pt x="-6541" y="1072"/>
                      <a:pt x="93471" y="59281"/>
                      <a:pt x="101938" y="69864"/>
                    </a:cubicBezTo>
                    <a:cubicBezTo>
                      <a:pt x="110405" y="80447"/>
                      <a:pt x="21505" y="62985"/>
                      <a:pt x="51138" y="63514"/>
                    </a:cubicBezTo>
                    <a:cubicBezTo>
                      <a:pt x="80771" y="64043"/>
                      <a:pt x="264392" y="73039"/>
                      <a:pt x="279738" y="73039"/>
                    </a:cubicBezTo>
                    <a:cubicBezTo>
                      <a:pt x="295084" y="73039"/>
                      <a:pt x="186605" y="70922"/>
                      <a:pt x="143213" y="63514"/>
                    </a:cubicBezTo>
                    <a:cubicBezTo>
                      <a:pt x="99821" y="56106"/>
                      <a:pt x="7217" y="-1044"/>
                      <a:pt x="338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0" name="フリーフォーム 1069">
                <a:extLst>
                  <a:ext uri="{FF2B5EF4-FFF2-40B4-BE49-F238E27FC236}">
                    <a16:creationId xmlns:a16="http://schemas.microsoft.com/office/drawing/2014/main" id="{C3FF9ABC-C6A4-DA4A-9BEA-604BE65FC08A}"/>
                  </a:ext>
                </a:extLst>
              </p:cNvPr>
              <p:cNvSpPr/>
              <p:nvPr/>
            </p:nvSpPr>
            <p:spPr>
              <a:xfrm>
                <a:off x="8747113" y="10937853"/>
                <a:ext cx="96735" cy="85798"/>
              </a:xfrm>
              <a:custGeom>
                <a:avLst/>
                <a:gdLst>
                  <a:gd name="connsiteX0" fmla="*/ 12 w 96735"/>
                  <a:gd name="connsiteY0" fmla="*/ 22 h 85798"/>
                  <a:gd name="connsiteX1" fmla="*/ 82562 w 96735"/>
                  <a:gd name="connsiteY1" fmla="*/ 57172 h 85798"/>
                  <a:gd name="connsiteX2" fmla="*/ 92087 w 96735"/>
                  <a:gd name="connsiteY2" fmla="*/ 85747 h 85798"/>
                  <a:gd name="connsiteX3" fmla="*/ 88912 w 96735"/>
                  <a:gd name="connsiteY3" fmla="*/ 50822 h 85798"/>
                  <a:gd name="connsiteX4" fmla="*/ 12 w 96735"/>
                  <a:gd name="connsiteY4" fmla="*/ 22 h 857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35" h="85798">
                    <a:moveTo>
                      <a:pt x="12" y="22"/>
                    </a:moveTo>
                    <a:cubicBezTo>
                      <a:pt x="-1046" y="1080"/>
                      <a:pt x="67216" y="42885"/>
                      <a:pt x="82562" y="57172"/>
                    </a:cubicBezTo>
                    <a:cubicBezTo>
                      <a:pt x="97908" y="71460"/>
                      <a:pt x="91029" y="86805"/>
                      <a:pt x="92087" y="85747"/>
                    </a:cubicBezTo>
                    <a:cubicBezTo>
                      <a:pt x="93145" y="84689"/>
                      <a:pt x="103729" y="66168"/>
                      <a:pt x="88912" y="50822"/>
                    </a:cubicBezTo>
                    <a:cubicBezTo>
                      <a:pt x="74095" y="35476"/>
                      <a:pt x="1070" y="-1036"/>
                      <a:pt x="12" y="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1" name="フリーフォーム 1070">
                <a:extLst>
                  <a:ext uri="{FF2B5EF4-FFF2-40B4-BE49-F238E27FC236}">
                    <a16:creationId xmlns:a16="http://schemas.microsoft.com/office/drawing/2014/main" id="{8645D739-4CBB-9BB4-D1D8-BD49979EDE86}"/>
                  </a:ext>
                </a:extLst>
              </p:cNvPr>
              <p:cNvSpPr/>
              <p:nvPr/>
            </p:nvSpPr>
            <p:spPr>
              <a:xfrm>
                <a:off x="8665068" y="10890247"/>
                <a:ext cx="929904" cy="172849"/>
              </a:xfrm>
              <a:custGeom>
                <a:avLst/>
                <a:gdLst>
                  <a:gd name="connsiteX0" fmla="*/ 5857 w 929904"/>
                  <a:gd name="connsiteY0" fmla="*/ 130178 h 172849"/>
                  <a:gd name="connsiteX1" fmla="*/ 56657 w 929904"/>
                  <a:gd name="connsiteY1" fmla="*/ 133353 h 172849"/>
                  <a:gd name="connsiteX2" fmla="*/ 288432 w 929904"/>
                  <a:gd name="connsiteY2" fmla="*/ 133353 h 172849"/>
                  <a:gd name="connsiteX3" fmla="*/ 243982 w 929904"/>
                  <a:gd name="connsiteY3" fmla="*/ 149228 h 172849"/>
                  <a:gd name="connsiteX4" fmla="*/ 367807 w 929904"/>
                  <a:gd name="connsiteY4" fmla="*/ 161928 h 172849"/>
                  <a:gd name="connsiteX5" fmla="*/ 364632 w 929904"/>
                  <a:gd name="connsiteY5" fmla="*/ 161928 h 172849"/>
                  <a:gd name="connsiteX6" fmla="*/ 707532 w 929904"/>
                  <a:gd name="connsiteY6" fmla="*/ 171453 h 172849"/>
                  <a:gd name="connsiteX7" fmla="*/ 621807 w 929904"/>
                  <a:gd name="connsiteY7" fmla="*/ 171453 h 172849"/>
                  <a:gd name="connsiteX8" fmla="*/ 894857 w 929904"/>
                  <a:gd name="connsiteY8" fmla="*/ 158753 h 172849"/>
                  <a:gd name="connsiteX9" fmla="*/ 863107 w 929904"/>
                  <a:gd name="connsiteY9" fmla="*/ 152403 h 172849"/>
                  <a:gd name="connsiteX10" fmla="*/ 894857 w 929904"/>
                  <a:gd name="connsiteY10" fmla="*/ 92078 h 172849"/>
                  <a:gd name="connsiteX11" fmla="*/ 929782 w 929904"/>
                  <a:gd name="connsiteY11" fmla="*/ 3 h 172849"/>
                  <a:gd name="connsiteX12" fmla="*/ 882157 w 929904"/>
                  <a:gd name="connsiteY12" fmla="*/ 95253 h 172849"/>
                  <a:gd name="connsiteX13" fmla="*/ 799607 w 929904"/>
                  <a:gd name="connsiteY13" fmla="*/ 136528 h 172849"/>
                  <a:gd name="connsiteX14" fmla="*/ 466232 w 929904"/>
                  <a:gd name="connsiteY14" fmla="*/ 171453 h 172849"/>
                  <a:gd name="connsiteX15" fmla="*/ 453532 w 929904"/>
                  <a:gd name="connsiteY15" fmla="*/ 158753 h 172849"/>
                  <a:gd name="connsiteX16" fmla="*/ 256682 w 929904"/>
                  <a:gd name="connsiteY16" fmla="*/ 127003 h 172849"/>
                  <a:gd name="connsiteX17" fmla="*/ 158257 w 929904"/>
                  <a:gd name="connsiteY17" fmla="*/ 123828 h 172849"/>
                  <a:gd name="connsiteX18" fmla="*/ 5857 w 929904"/>
                  <a:gd name="connsiteY18" fmla="*/ 130178 h 172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29904" h="172849">
                    <a:moveTo>
                      <a:pt x="5857" y="130178"/>
                    </a:moveTo>
                    <a:cubicBezTo>
                      <a:pt x="-11076" y="131766"/>
                      <a:pt x="9561" y="132824"/>
                      <a:pt x="56657" y="133353"/>
                    </a:cubicBezTo>
                    <a:cubicBezTo>
                      <a:pt x="103753" y="133882"/>
                      <a:pt x="257211" y="130707"/>
                      <a:pt x="288432" y="133353"/>
                    </a:cubicBezTo>
                    <a:cubicBezTo>
                      <a:pt x="319653" y="135999"/>
                      <a:pt x="230753" y="144466"/>
                      <a:pt x="243982" y="149228"/>
                    </a:cubicBezTo>
                    <a:cubicBezTo>
                      <a:pt x="257211" y="153990"/>
                      <a:pt x="347699" y="159811"/>
                      <a:pt x="367807" y="161928"/>
                    </a:cubicBezTo>
                    <a:cubicBezTo>
                      <a:pt x="387915" y="164045"/>
                      <a:pt x="364632" y="161928"/>
                      <a:pt x="364632" y="161928"/>
                    </a:cubicBezTo>
                    <a:lnTo>
                      <a:pt x="707532" y="171453"/>
                    </a:lnTo>
                    <a:cubicBezTo>
                      <a:pt x="750394" y="173040"/>
                      <a:pt x="590586" y="173570"/>
                      <a:pt x="621807" y="171453"/>
                    </a:cubicBezTo>
                    <a:cubicBezTo>
                      <a:pt x="653028" y="169336"/>
                      <a:pt x="854640" y="161928"/>
                      <a:pt x="894857" y="158753"/>
                    </a:cubicBezTo>
                    <a:cubicBezTo>
                      <a:pt x="935074" y="155578"/>
                      <a:pt x="863107" y="163515"/>
                      <a:pt x="863107" y="152403"/>
                    </a:cubicBezTo>
                    <a:cubicBezTo>
                      <a:pt x="863107" y="141291"/>
                      <a:pt x="883745" y="117478"/>
                      <a:pt x="894857" y="92078"/>
                    </a:cubicBezTo>
                    <a:cubicBezTo>
                      <a:pt x="905969" y="66678"/>
                      <a:pt x="931899" y="-526"/>
                      <a:pt x="929782" y="3"/>
                    </a:cubicBezTo>
                    <a:cubicBezTo>
                      <a:pt x="927665" y="532"/>
                      <a:pt x="903853" y="72499"/>
                      <a:pt x="882157" y="95253"/>
                    </a:cubicBezTo>
                    <a:cubicBezTo>
                      <a:pt x="860461" y="118007"/>
                      <a:pt x="868928" y="123828"/>
                      <a:pt x="799607" y="136528"/>
                    </a:cubicBezTo>
                    <a:cubicBezTo>
                      <a:pt x="730286" y="149228"/>
                      <a:pt x="523911" y="167749"/>
                      <a:pt x="466232" y="171453"/>
                    </a:cubicBezTo>
                    <a:cubicBezTo>
                      <a:pt x="408553" y="175157"/>
                      <a:pt x="488457" y="166161"/>
                      <a:pt x="453532" y="158753"/>
                    </a:cubicBezTo>
                    <a:cubicBezTo>
                      <a:pt x="418607" y="151345"/>
                      <a:pt x="305894" y="132824"/>
                      <a:pt x="256682" y="127003"/>
                    </a:cubicBezTo>
                    <a:cubicBezTo>
                      <a:pt x="207470" y="121182"/>
                      <a:pt x="195828" y="122770"/>
                      <a:pt x="158257" y="123828"/>
                    </a:cubicBezTo>
                    <a:cubicBezTo>
                      <a:pt x="120686" y="124886"/>
                      <a:pt x="22790" y="128590"/>
                      <a:pt x="5857" y="130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2" name="フリーフォーム 1071">
                <a:extLst>
                  <a:ext uri="{FF2B5EF4-FFF2-40B4-BE49-F238E27FC236}">
                    <a16:creationId xmlns:a16="http://schemas.microsoft.com/office/drawing/2014/main" id="{01F53884-E2A1-42F3-4AC7-2EDE92A79CDE}"/>
                  </a:ext>
                </a:extLst>
              </p:cNvPr>
              <p:cNvSpPr/>
              <p:nvPr/>
            </p:nvSpPr>
            <p:spPr>
              <a:xfrm>
                <a:off x="8930196" y="10835622"/>
                <a:ext cx="261621" cy="201199"/>
              </a:xfrm>
              <a:custGeom>
                <a:avLst/>
                <a:gdLst>
                  <a:gd name="connsiteX0" fmla="*/ 1079 w 261621"/>
                  <a:gd name="connsiteY0" fmla="*/ 653 h 201199"/>
                  <a:gd name="connsiteX1" fmla="*/ 156654 w 261621"/>
                  <a:gd name="connsiteY1" fmla="*/ 143528 h 201199"/>
                  <a:gd name="connsiteX2" fmla="*/ 178879 w 261621"/>
                  <a:gd name="connsiteY2" fmla="*/ 200678 h 201199"/>
                  <a:gd name="connsiteX3" fmla="*/ 213804 w 261621"/>
                  <a:gd name="connsiteY3" fmla="*/ 114953 h 201199"/>
                  <a:gd name="connsiteX4" fmla="*/ 261429 w 261621"/>
                  <a:gd name="connsiteY4" fmla="*/ 57803 h 201199"/>
                  <a:gd name="connsiteX5" fmla="*/ 194754 w 261621"/>
                  <a:gd name="connsiteY5" fmla="*/ 153053 h 201199"/>
                  <a:gd name="connsiteX6" fmla="*/ 163004 w 261621"/>
                  <a:gd name="connsiteY6" fmla="*/ 165753 h 201199"/>
                  <a:gd name="connsiteX7" fmla="*/ 89979 w 261621"/>
                  <a:gd name="connsiteY7" fmla="*/ 92728 h 201199"/>
                  <a:gd name="connsiteX8" fmla="*/ 1079 w 261621"/>
                  <a:gd name="connsiteY8" fmla="*/ 653 h 201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1621" h="201199">
                    <a:moveTo>
                      <a:pt x="1079" y="653"/>
                    </a:moveTo>
                    <a:cubicBezTo>
                      <a:pt x="12191" y="9120"/>
                      <a:pt x="127021" y="110191"/>
                      <a:pt x="156654" y="143528"/>
                    </a:cubicBezTo>
                    <a:cubicBezTo>
                      <a:pt x="186287" y="176865"/>
                      <a:pt x="169354" y="205441"/>
                      <a:pt x="178879" y="200678"/>
                    </a:cubicBezTo>
                    <a:cubicBezTo>
                      <a:pt x="188404" y="195915"/>
                      <a:pt x="200046" y="138765"/>
                      <a:pt x="213804" y="114953"/>
                    </a:cubicBezTo>
                    <a:cubicBezTo>
                      <a:pt x="227562" y="91141"/>
                      <a:pt x="264604" y="51453"/>
                      <a:pt x="261429" y="57803"/>
                    </a:cubicBezTo>
                    <a:cubicBezTo>
                      <a:pt x="258254" y="64153"/>
                      <a:pt x="211158" y="135061"/>
                      <a:pt x="194754" y="153053"/>
                    </a:cubicBezTo>
                    <a:cubicBezTo>
                      <a:pt x="178350" y="171045"/>
                      <a:pt x="180466" y="175807"/>
                      <a:pt x="163004" y="165753"/>
                    </a:cubicBezTo>
                    <a:cubicBezTo>
                      <a:pt x="145542" y="155699"/>
                      <a:pt x="112204" y="117070"/>
                      <a:pt x="89979" y="92728"/>
                    </a:cubicBezTo>
                    <a:cubicBezTo>
                      <a:pt x="67754" y="68386"/>
                      <a:pt x="-10033" y="-7814"/>
                      <a:pt x="1079" y="6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3" name="フリーフォーム 1072">
                <a:extLst>
                  <a:ext uri="{FF2B5EF4-FFF2-40B4-BE49-F238E27FC236}">
                    <a16:creationId xmlns:a16="http://schemas.microsoft.com/office/drawing/2014/main" id="{4099C1D4-3BB3-95F4-4083-8C8A1829B7E5}"/>
                  </a:ext>
                </a:extLst>
              </p:cNvPr>
              <p:cNvSpPr/>
              <p:nvPr/>
            </p:nvSpPr>
            <p:spPr>
              <a:xfrm>
                <a:off x="8953484" y="10809678"/>
                <a:ext cx="644967" cy="179228"/>
              </a:xfrm>
              <a:custGeom>
                <a:avLst/>
                <a:gdLst>
                  <a:gd name="connsiteX0" fmla="*/ 16 w 644967"/>
                  <a:gd name="connsiteY0" fmla="*/ 26597 h 179228"/>
                  <a:gd name="connsiteX1" fmla="*/ 142891 w 644967"/>
                  <a:gd name="connsiteY1" fmla="*/ 175822 h 179228"/>
                  <a:gd name="connsiteX2" fmla="*/ 187341 w 644967"/>
                  <a:gd name="connsiteY2" fmla="*/ 125022 h 179228"/>
                  <a:gd name="connsiteX3" fmla="*/ 279416 w 644967"/>
                  <a:gd name="connsiteY3" fmla="*/ 55172 h 179228"/>
                  <a:gd name="connsiteX4" fmla="*/ 276241 w 644967"/>
                  <a:gd name="connsiteY4" fmla="*/ 58347 h 179228"/>
                  <a:gd name="connsiteX5" fmla="*/ 450866 w 644967"/>
                  <a:gd name="connsiteY5" fmla="*/ 13897 h 179228"/>
                  <a:gd name="connsiteX6" fmla="*/ 434991 w 644967"/>
                  <a:gd name="connsiteY6" fmla="*/ 10722 h 179228"/>
                  <a:gd name="connsiteX7" fmla="*/ 533416 w 644967"/>
                  <a:gd name="connsiteY7" fmla="*/ 4372 h 179228"/>
                  <a:gd name="connsiteX8" fmla="*/ 644541 w 644967"/>
                  <a:gd name="connsiteY8" fmla="*/ 83747 h 179228"/>
                  <a:gd name="connsiteX9" fmla="*/ 565166 w 644967"/>
                  <a:gd name="connsiteY9" fmla="*/ 26597 h 179228"/>
                  <a:gd name="connsiteX10" fmla="*/ 406416 w 644967"/>
                  <a:gd name="connsiteY10" fmla="*/ 29772 h 179228"/>
                  <a:gd name="connsiteX11" fmla="*/ 276241 w 644967"/>
                  <a:gd name="connsiteY11" fmla="*/ 51997 h 179228"/>
                  <a:gd name="connsiteX12" fmla="*/ 228616 w 644967"/>
                  <a:gd name="connsiteY12" fmla="*/ 74222 h 179228"/>
                  <a:gd name="connsiteX13" fmla="*/ 161941 w 644967"/>
                  <a:gd name="connsiteY13" fmla="*/ 172647 h 179228"/>
                  <a:gd name="connsiteX14" fmla="*/ 133366 w 644967"/>
                  <a:gd name="connsiteY14" fmla="*/ 147247 h 179228"/>
                  <a:gd name="connsiteX15" fmla="*/ 16 w 644967"/>
                  <a:gd name="connsiteY15" fmla="*/ 26597 h 179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44967" h="179228">
                    <a:moveTo>
                      <a:pt x="16" y="26597"/>
                    </a:moveTo>
                    <a:cubicBezTo>
                      <a:pt x="1603" y="31359"/>
                      <a:pt x="111670" y="159418"/>
                      <a:pt x="142891" y="175822"/>
                    </a:cubicBezTo>
                    <a:cubicBezTo>
                      <a:pt x="174112" y="192226"/>
                      <a:pt x="164587" y="145130"/>
                      <a:pt x="187341" y="125022"/>
                    </a:cubicBezTo>
                    <a:cubicBezTo>
                      <a:pt x="210095" y="104914"/>
                      <a:pt x="264600" y="66284"/>
                      <a:pt x="279416" y="55172"/>
                    </a:cubicBezTo>
                    <a:cubicBezTo>
                      <a:pt x="294232" y="44060"/>
                      <a:pt x="247666" y="65226"/>
                      <a:pt x="276241" y="58347"/>
                    </a:cubicBezTo>
                    <a:cubicBezTo>
                      <a:pt x="304816" y="51468"/>
                      <a:pt x="424408" y="21835"/>
                      <a:pt x="450866" y="13897"/>
                    </a:cubicBezTo>
                    <a:cubicBezTo>
                      <a:pt x="477324" y="5959"/>
                      <a:pt x="421233" y="12309"/>
                      <a:pt x="434991" y="10722"/>
                    </a:cubicBezTo>
                    <a:cubicBezTo>
                      <a:pt x="448749" y="9135"/>
                      <a:pt x="498491" y="-7799"/>
                      <a:pt x="533416" y="4372"/>
                    </a:cubicBezTo>
                    <a:cubicBezTo>
                      <a:pt x="568341" y="16543"/>
                      <a:pt x="639249" y="80043"/>
                      <a:pt x="644541" y="83747"/>
                    </a:cubicBezTo>
                    <a:cubicBezTo>
                      <a:pt x="649833" y="87451"/>
                      <a:pt x="604853" y="35593"/>
                      <a:pt x="565166" y="26597"/>
                    </a:cubicBezTo>
                    <a:cubicBezTo>
                      <a:pt x="525479" y="17601"/>
                      <a:pt x="454570" y="25539"/>
                      <a:pt x="406416" y="29772"/>
                    </a:cubicBezTo>
                    <a:cubicBezTo>
                      <a:pt x="358262" y="34005"/>
                      <a:pt x="305874" y="44589"/>
                      <a:pt x="276241" y="51997"/>
                    </a:cubicBezTo>
                    <a:cubicBezTo>
                      <a:pt x="246608" y="59405"/>
                      <a:pt x="247666" y="54114"/>
                      <a:pt x="228616" y="74222"/>
                    </a:cubicBezTo>
                    <a:cubicBezTo>
                      <a:pt x="209566" y="94330"/>
                      <a:pt x="177816" y="160476"/>
                      <a:pt x="161941" y="172647"/>
                    </a:cubicBezTo>
                    <a:cubicBezTo>
                      <a:pt x="146066" y="184818"/>
                      <a:pt x="155062" y="168943"/>
                      <a:pt x="133366" y="147247"/>
                    </a:cubicBezTo>
                    <a:cubicBezTo>
                      <a:pt x="111670" y="125551"/>
                      <a:pt x="-1571" y="21835"/>
                      <a:pt x="16" y="265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4" name="フリーフォーム 1073">
                <a:extLst>
                  <a:ext uri="{FF2B5EF4-FFF2-40B4-BE49-F238E27FC236}">
                    <a16:creationId xmlns:a16="http://schemas.microsoft.com/office/drawing/2014/main" id="{53FAE102-AA05-3781-237C-98A549392B36}"/>
                  </a:ext>
                </a:extLst>
              </p:cNvPr>
              <p:cNvSpPr/>
              <p:nvPr/>
            </p:nvSpPr>
            <p:spPr>
              <a:xfrm>
                <a:off x="9178772" y="10829425"/>
                <a:ext cx="368458" cy="96015"/>
              </a:xfrm>
              <a:custGeom>
                <a:avLst/>
                <a:gdLst>
                  <a:gd name="connsiteX0" fmla="*/ 153 w 368458"/>
                  <a:gd name="connsiteY0" fmla="*/ 95750 h 96015"/>
                  <a:gd name="connsiteX1" fmla="*/ 219228 w 368458"/>
                  <a:gd name="connsiteY1" fmla="*/ 29075 h 96015"/>
                  <a:gd name="connsiteX2" fmla="*/ 200178 w 368458"/>
                  <a:gd name="connsiteY2" fmla="*/ 32250 h 96015"/>
                  <a:gd name="connsiteX3" fmla="*/ 368453 w 368458"/>
                  <a:gd name="connsiteY3" fmla="*/ 25900 h 96015"/>
                  <a:gd name="connsiteX4" fmla="*/ 206528 w 368458"/>
                  <a:gd name="connsiteY4" fmla="*/ 6850 h 96015"/>
                  <a:gd name="connsiteX5" fmla="*/ 270028 w 368458"/>
                  <a:gd name="connsiteY5" fmla="*/ 25900 h 96015"/>
                  <a:gd name="connsiteX6" fmla="*/ 139853 w 368458"/>
                  <a:gd name="connsiteY6" fmla="*/ 54475 h 96015"/>
                  <a:gd name="connsiteX7" fmla="*/ 257328 w 368458"/>
                  <a:gd name="connsiteY7" fmla="*/ 500 h 96015"/>
                  <a:gd name="connsiteX8" fmla="*/ 153 w 368458"/>
                  <a:gd name="connsiteY8" fmla="*/ 95750 h 96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8458" h="96015">
                    <a:moveTo>
                      <a:pt x="153" y="95750"/>
                    </a:moveTo>
                    <a:cubicBezTo>
                      <a:pt x="-6197" y="100512"/>
                      <a:pt x="185891" y="39658"/>
                      <a:pt x="219228" y="29075"/>
                    </a:cubicBezTo>
                    <a:cubicBezTo>
                      <a:pt x="252566" y="18492"/>
                      <a:pt x="175307" y="32779"/>
                      <a:pt x="200178" y="32250"/>
                    </a:cubicBezTo>
                    <a:cubicBezTo>
                      <a:pt x="225049" y="31721"/>
                      <a:pt x="367395" y="30133"/>
                      <a:pt x="368453" y="25900"/>
                    </a:cubicBezTo>
                    <a:cubicBezTo>
                      <a:pt x="369511" y="21667"/>
                      <a:pt x="222932" y="6850"/>
                      <a:pt x="206528" y="6850"/>
                    </a:cubicBezTo>
                    <a:cubicBezTo>
                      <a:pt x="190124" y="6850"/>
                      <a:pt x="281141" y="17962"/>
                      <a:pt x="270028" y="25900"/>
                    </a:cubicBezTo>
                    <a:cubicBezTo>
                      <a:pt x="258916" y="33837"/>
                      <a:pt x="141970" y="58708"/>
                      <a:pt x="139853" y="54475"/>
                    </a:cubicBezTo>
                    <a:cubicBezTo>
                      <a:pt x="137736" y="50242"/>
                      <a:pt x="281140" y="-5850"/>
                      <a:pt x="257328" y="500"/>
                    </a:cubicBezTo>
                    <a:cubicBezTo>
                      <a:pt x="233516" y="6850"/>
                      <a:pt x="6503" y="90988"/>
                      <a:pt x="153" y="957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5" name="フリーフォーム 1074">
                <a:extLst>
                  <a:ext uri="{FF2B5EF4-FFF2-40B4-BE49-F238E27FC236}">
                    <a16:creationId xmlns:a16="http://schemas.microsoft.com/office/drawing/2014/main" id="{D49E11E6-1EA3-D773-8EBC-09363BF502E8}"/>
                  </a:ext>
                </a:extLst>
              </p:cNvPr>
              <p:cNvSpPr/>
              <p:nvPr/>
            </p:nvSpPr>
            <p:spPr>
              <a:xfrm>
                <a:off x="9061391" y="10623525"/>
                <a:ext cx="287382" cy="270646"/>
              </a:xfrm>
              <a:custGeom>
                <a:avLst/>
                <a:gdLst>
                  <a:gd name="connsiteX0" fmla="*/ 59 w 287382"/>
                  <a:gd name="connsiteY0" fmla="*/ 19075 h 270646"/>
                  <a:gd name="connsiteX1" fmla="*/ 76259 w 287382"/>
                  <a:gd name="connsiteY1" fmla="*/ 181000 h 270646"/>
                  <a:gd name="connsiteX2" fmla="*/ 76259 w 287382"/>
                  <a:gd name="connsiteY2" fmla="*/ 158775 h 270646"/>
                  <a:gd name="connsiteX3" fmla="*/ 76259 w 287382"/>
                  <a:gd name="connsiteY3" fmla="*/ 269900 h 270646"/>
                  <a:gd name="connsiteX4" fmla="*/ 190559 w 287382"/>
                  <a:gd name="connsiteY4" fmla="*/ 206400 h 270646"/>
                  <a:gd name="connsiteX5" fmla="*/ 285809 w 287382"/>
                  <a:gd name="connsiteY5" fmla="*/ 187350 h 270646"/>
                  <a:gd name="connsiteX6" fmla="*/ 111184 w 287382"/>
                  <a:gd name="connsiteY6" fmla="*/ 196875 h 270646"/>
                  <a:gd name="connsiteX7" fmla="*/ 133409 w 287382"/>
                  <a:gd name="connsiteY7" fmla="*/ 104800 h 270646"/>
                  <a:gd name="connsiteX8" fmla="*/ 85784 w 287382"/>
                  <a:gd name="connsiteY8" fmla="*/ 231800 h 270646"/>
                  <a:gd name="connsiteX9" fmla="*/ 57209 w 287382"/>
                  <a:gd name="connsiteY9" fmla="*/ 149250 h 270646"/>
                  <a:gd name="connsiteX10" fmla="*/ 57209 w 287382"/>
                  <a:gd name="connsiteY10" fmla="*/ 25 h 270646"/>
                  <a:gd name="connsiteX11" fmla="*/ 63559 w 287382"/>
                  <a:gd name="connsiteY11" fmla="*/ 136550 h 270646"/>
                  <a:gd name="connsiteX12" fmla="*/ 59 w 287382"/>
                  <a:gd name="connsiteY12" fmla="*/ 19075 h 270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87382" h="270646">
                    <a:moveTo>
                      <a:pt x="59" y="19075"/>
                    </a:moveTo>
                    <a:cubicBezTo>
                      <a:pt x="2176" y="26483"/>
                      <a:pt x="63559" y="157717"/>
                      <a:pt x="76259" y="181000"/>
                    </a:cubicBezTo>
                    <a:cubicBezTo>
                      <a:pt x="88959" y="204283"/>
                      <a:pt x="76259" y="158775"/>
                      <a:pt x="76259" y="158775"/>
                    </a:cubicBezTo>
                    <a:cubicBezTo>
                      <a:pt x="76259" y="173592"/>
                      <a:pt x="57209" y="261963"/>
                      <a:pt x="76259" y="269900"/>
                    </a:cubicBezTo>
                    <a:cubicBezTo>
                      <a:pt x="95309" y="277837"/>
                      <a:pt x="155634" y="220158"/>
                      <a:pt x="190559" y="206400"/>
                    </a:cubicBezTo>
                    <a:cubicBezTo>
                      <a:pt x="225484" y="192642"/>
                      <a:pt x="299038" y="188937"/>
                      <a:pt x="285809" y="187350"/>
                    </a:cubicBezTo>
                    <a:cubicBezTo>
                      <a:pt x="272580" y="185763"/>
                      <a:pt x="136584" y="210633"/>
                      <a:pt x="111184" y="196875"/>
                    </a:cubicBezTo>
                    <a:cubicBezTo>
                      <a:pt x="85784" y="183117"/>
                      <a:pt x="137642" y="98979"/>
                      <a:pt x="133409" y="104800"/>
                    </a:cubicBezTo>
                    <a:cubicBezTo>
                      <a:pt x="129176" y="110621"/>
                      <a:pt x="98484" y="224392"/>
                      <a:pt x="85784" y="231800"/>
                    </a:cubicBezTo>
                    <a:cubicBezTo>
                      <a:pt x="73084" y="239208"/>
                      <a:pt x="61971" y="187879"/>
                      <a:pt x="57209" y="149250"/>
                    </a:cubicBezTo>
                    <a:cubicBezTo>
                      <a:pt x="52447" y="110621"/>
                      <a:pt x="56151" y="2142"/>
                      <a:pt x="57209" y="25"/>
                    </a:cubicBezTo>
                    <a:cubicBezTo>
                      <a:pt x="58267" y="-2092"/>
                      <a:pt x="74142" y="130729"/>
                      <a:pt x="63559" y="136550"/>
                    </a:cubicBezTo>
                    <a:cubicBezTo>
                      <a:pt x="52976" y="142371"/>
                      <a:pt x="-2058" y="11667"/>
                      <a:pt x="59" y="190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77" name="フリーフォーム 1076">
              <a:extLst>
                <a:ext uri="{FF2B5EF4-FFF2-40B4-BE49-F238E27FC236}">
                  <a16:creationId xmlns:a16="http://schemas.microsoft.com/office/drawing/2014/main" id="{9E337836-39D6-8053-B4FF-4DBEAB273378}"/>
                </a:ext>
              </a:extLst>
            </p:cNvPr>
            <p:cNvSpPr/>
            <p:nvPr/>
          </p:nvSpPr>
          <p:spPr>
            <a:xfrm>
              <a:off x="4123746" y="2122546"/>
              <a:ext cx="378755" cy="1609993"/>
            </a:xfrm>
            <a:custGeom>
              <a:avLst/>
              <a:gdLst>
                <a:gd name="connsiteX0" fmla="*/ 187904 w 378755"/>
                <a:gd name="connsiteY0" fmla="*/ 36454 h 1609993"/>
                <a:gd name="connsiteX1" fmla="*/ 378404 w 378755"/>
                <a:gd name="connsiteY1" fmla="*/ 557154 h 1609993"/>
                <a:gd name="connsiteX2" fmla="*/ 238704 w 378755"/>
                <a:gd name="connsiteY2" fmla="*/ 779404 h 1609993"/>
                <a:gd name="connsiteX3" fmla="*/ 372054 w 378755"/>
                <a:gd name="connsiteY3" fmla="*/ 1242954 h 1609993"/>
                <a:gd name="connsiteX4" fmla="*/ 226004 w 378755"/>
                <a:gd name="connsiteY4" fmla="*/ 1604904 h 1609993"/>
                <a:gd name="connsiteX5" fmla="*/ 238704 w 378755"/>
                <a:gd name="connsiteY5" fmla="*/ 1420754 h 1609993"/>
                <a:gd name="connsiteX6" fmla="*/ 16454 w 378755"/>
                <a:gd name="connsiteY6" fmla="*/ 950854 h 1609993"/>
                <a:gd name="connsiteX7" fmla="*/ 67254 w 378755"/>
                <a:gd name="connsiteY7" fmla="*/ 176154 h 1609993"/>
                <a:gd name="connsiteX8" fmla="*/ 3754 w 378755"/>
                <a:gd name="connsiteY8" fmla="*/ 436504 h 1609993"/>
                <a:gd name="connsiteX9" fmla="*/ 200604 w 378755"/>
                <a:gd name="connsiteY9" fmla="*/ 87254 h 1609993"/>
                <a:gd name="connsiteX10" fmla="*/ 187904 w 378755"/>
                <a:gd name="connsiteY10" fmla="*/ 36454 h 1609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8755" h="1609993">
                  <a:moveTo>
                    <a:pt x="187904" y="36454"/>
                  </a:moveTo>
                  <a:cubicBezTo>
                    <a:pt x="217537" y="114771"/>
                    <a:pt x="369937" y="433329"/>
                    <a:pt x="378404" y="557154"/>
                  </a:cubicBezTo>
                  <a:cubicBezTo>
                    <a:pt x="386871" y="680979"/>
                    <a:pt x="239762" y="665104"/>
                    <a:pt x="238704" y="779404"/>
                  </a:cubicBezTo>
                  <a:cubicBezTo>
                    <a:pt x="237646" y="893704"/>
                    <a:pt x="374171" y="1105371"/>
                    <a:pt x="372054" y="1242954"/>
                  </a:cubicBezTo>
                  <a:cubicBezTo>
                    <a:pt x="369937" y="1380537"/>
                    <a:pt x="248229" y="1575271"/>
                    <a:pt x="226004" y="1604904"/>
                  </a:cubicBezTo>
                  <a:cubicBezTo>
                    <a:pt x="203779" y="1634537"/>
                    <a:pt x="273629" y="1529762"/>
                    <a:pt x="238704" y="1420754"/>
                  </a:cubicBezTo>
                  <a:cubicBezTo>
                    <a:pt x="203779" y="1311746"/>
                    <a:pt x="45029" y="1158287"/>
                    <a:pt x="16454" y="950854"/>
                  </a:cubicBezTo>
                  <a:cubicBezTo>
                    <a:pt x="-12121" y="743421"/>
                    <a:pt x="69371" y="261879"/>
                    <a:pt x="67254" y="176154"/>
                  </a:cubicBezTo>
                  <a:cubicBezTo>
                    <a:pt x="65137" y="90429"/>
                    <a:pt x="-18471" y="451321"/>
                    <a:pt x="3754" y="436504"/>
                  </a:cubicBezTo>
                  <a:cubicBezTo>
                    <a:pt x="25979" y="421687"/>
                    <a:pt x="172029" y="153929"/>
                    <a:pt x="200604" y="87254"/>
                  </a:cubicBezTo>
                  <a:cubicBezTo>
                    <a:pt x="229179" y="20579"/>
                    <a:pt x="158271" y="-41863"/>
                    <a:pt x="187904" y="3645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 1077">
              <a:extLst>
                <a:ext uri="{FF2B5EF4-FFF2-40B4-BE49-F238E27FC236}">
                  <a16:creationId xmlns:a16="http://schemas.microsoft.com/office/drawing/2014/main" id="{6B0BF2F3-FFBC-C417-B1DB-049DF40432D3}"/>
                </a:ext>
              </a:extLst>
            </p:cNvPr>
            <p:cNvSpPr/>
            <p:nvPr/>
          </p:nvSpPr>
          <p:spPr>
            <a:xfrm>
              <a:off x="3714658" y="2857070"/>
              <a:ext cx="222353" cy="813956"/>
            </a:xfrm>
            <a:custGeom>
              <a:avLst/>
              <a:gdLst>
                <a:gd name="connsiteX0" fmla="*/ 76292 w 222353"/>
                <a:gd name="connsiteY0" fmla="*/ 430 h 813956"/>
                <a:gd name="connsiteX1" fmla="*/ 133442 w 222353"/>
                <a:gd name="connsiteY1" fmla="*/ 254430 h 813956"/>
                <a:gd name="connsiteX2" fmla="*/ 127092 w 222353"/>
                <a:gd name="connsiteY2" fmla="*/ 463980 h 813956"/>
                <a:gd name="connsiteX3" fmla="*/ 222342 w 222353"/>
                <a:gd name="connsiteY3" fmla="*/ 635430 h 813956"/>
                <a:gd name="connsiteX4" fmla="*/ 133442 w 222353"/>
                <a:gd name="connsiteY4" fmla="*/ 813230 h 813956"/>
                <a:gd name="connsiteX5" fmla="*/ 108042 w 222353"/>
                <a:gd name="connsiteY5" fmla="*/ 565580 h 813956"/>
                <a:gd name="connsiteX6" fmla="*/ 92 w 222353"/>
                <a:gd name="connsiteY6" fmla="*/ 229030 h 813956"/>
                <a:gd name="connsiteX7" fmla="*/ 88992 w 222353"/>
                <a:gd name="connsiteY7" fmla="*/ 317930 h 813956"/>
                <a:gd name="connsiteX8" fmla="*/ 76292 w 222353"/>
                <a:gd name="connsiteY8" fmla="*/ 430 h 81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353" h="813956">
                  <a:moveTo>
                    <a:pt x="76292" y="430"/>
                  </a:moveTo>
                  <a:cubicBezTo>
                    <a:pt x="83700" y="-10153"/>
                    <a:pt x="124975" y="177172"/>
                    <a:pt x="133442" y="254430"/>
                  </a:cubicBezTo>
                  <a:cubicBezTo>
                    <a:pt x="141909" y="331688"/>
                    <a:pt x="112275" y="400480"/>
                    <a:pt x="127092" y="463980"/>
                  </a:cubicBezTo>
                  <a:cubicBezTo>
                    <a:pt x="141909" y="527480"/>
                    <a:pt x="221284" y="577222"/>
                    <a:pt x="222342" y="635430"/>
                  </a:cubicBezTo>
                  <a:cubicBezTo>
                    <a:pt x="223400" y="693638"/>
                    <a:pt x="152492" y="824872"/>
                    <a:pt x="133442" y="813230"/>
                  </a:cubicBezTo>
                  <a:cubicBezTo>
                    <a:pt x="114392" y="801588"/>
                    <a:pt x="130267" y="662947"/>
                    <a:pt x="108042" y="565580"/>
                  </a:cubicBezTo>
                  <a:cubicBezTo>
                    <a:pt x="85817" y="468213"/>
                    <a:pt x="3267" y="270305"/>
                    <a:pt x="92" y="229030"/>
                  </a:cubicBezTo>
                  <a:cubicBezTo>
                    <a:pt x="-3083" y="187755"/>
                    <a:pt x="76292" y="348622"/>
                    <a:pt x="88992" y="317930"/>
                  </a:cubicBezTo>
                  <a:cubicBezTo>
                    <a:pt x="101692" y="287238"/>
                    <a:pt x="68884" y="11013"/>
                    <a:pt x="76292" y="43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 1078">
              <a:extLst>
                <a:ext uri="{FF2B5EF4-FFF2-40B4-BE49-F238E27FC236}">
                  <a16:creationId xmlns:a16="http://schemas.microsoft.com/office/drawing/2014/main" id="{6D3C7C6F-DE42-A67F-4A5D-698A397CE579}"/>
                </a:ext>
              </a:extLst>
            </p:cNvPr>
            <p:cNvSpPr/>
            <p:nvPr/>
          </p:nvSpPr>
          <p:spPr>
            <a:xfrm>
              <a:off x="4799787" y="3085747"/>
              <a:ext cx="607860" cy="508456"/>
            </a:xfrm>
            <a:custGeom>
              <a:avLst/>
              <a:gdLst>
                <a:gd name="connsiteX0" fmla="*/ 419913 w 607860"/>
                <a:gd name="connsiteY0" fmla="*/ 353 h 508456"/>
                <a:gd name="connsiteX1" fmla="*/ 546913 w 607860"/>
                <a:gd name="connsiteY1" fmla="*/ 108303 h 508456"/>
                <a:gd name="connsiteX2" fmla="*/ 604063 w 607860"/>
                <a:gd name="connsiteY2" fmla="*/ 349603 h 508456"/>
                <a:gd name="connsiteX3" fmla="*/ 445313 w 607860"/>
                <a:gd name="connsiteY3" fmla="*/ 178153 h 508456"/>
                <a:gd name="connsiteX4" fmla="*/ 165913 w 607860"/>
                <a:gd name="connsiteY4" fmla="*/ 197203 h 508456"/>
                <a:gd name="connsiteX5" fmla="*/ 102413 w 607860"/>
                <a:gd name="connsiteY5" fmla="*/ 298803 h 508456"/>
                <a:gd name="connsiteX6" fmla="*/ 184963 w 607860"/>
                <a:gd name="connsiteY6" fmla="*/ 444853 h 508456"/>
                <a:gd name="connsiteX7" fmla="*/ 248463 w 607860"/>
                <a:gd name="connsiteY7" fmla="*/ 508353 h 508456"/>
                <a:gd name="connsiteX8" fmla="*/ 38913 w 607860"/>
                <a:gd name="connsiteY8" fmla="*/ 432153 h 508456"/>
                <a:gd name="connsiteX9" fmla="*/ 813 w 607860"/>
                <a:gd name="connsiteY9" fmla="*/ 311503 h 508456"/>
                <a:gd name="connsiteX10" fmla="*/ 51613 w 607860"/>
                <a:gd name="connsiteY10" fmla="*/ 178153 h 508456"/>
                <a:gd name="connsiteX11" fmla="*/ 375463 w 607860"/>
                <a:gd name="connsiteY11" fmla="*/ 165453 h 508456"/>
                <a:gd name="connsiteX12" fmla="*/ 438963 w 607860"/>
                <a:gd name="connsiteY12" fmla="*/ 140053 h 508456"/>
                <a:gd name="connsiteX13" fmla="*/ 419913 w 607860"/>
                <a:gd name="connsiteY13" fmla="*/ 353 h 508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7860" h="508456">
                  <a:moveTo>
                    <a:pt x="419913" y="353"/>
                  </a:moveTo>
                  <a:cubicBezTo>
                    <a:pt x="437905" y="-4939"/>
                    <a:pt x="516221" y="50095"/>
                    <a:pt x="546913" y="108303"/>
                  </a:cubicBezTo>
                  <a:cubicBezTo>
                    <a:pt x="577605" y="166511"/>
                    <a:pt x="620996" y="337961"/>
                    <a:pt x="604063" y="349603"/>
                  </a:cubicBezTo>
                  <a:cubicBezTo>
                    <a:pt x="587130" y="361245"/>
                    <a:pt x="518338" y="203553"/>
                    <a:pt x="445313" y="178153"/>
                  </a:cubicBezTo>
                  <a:cubicBezTo>
                    <a:pt x="372288" y="152753"/>
                    <a:pt x="223063" y="177095"/>
                    <a:pt x="165913" y="197203"/>
                  </a:cubicBezTo>
                  <a:cubicBezTo>
                    <a:pt x="108763" y="217311"/>
                    <a:pt x="99238" y="257528"/>
                    <a:pt x="102413" y="298803"/>
                  </a:cubicBezTo>
                  <a:cubicBezTo>
                    <a:pt x="105588" y="340078"/>
                    <a:pt x="160621" y="409928"/>
                    <a:pt x="184963" y="444853"/>
                  </a:cubicBezTo>
                  <a:cubicBezTo>
                    <a:pt x="209305" y="479778"/>
                    <a:pt x="272805" y="510470"/>
                    <a:pt x="248463" y="508353"/>
                  </a:cubicBezTo>
                  <a:cubicBezTo>
                    <a:pt x="224121" y="506236"/>
                    <a:pt x="80188" y="464961"/>
                    <a:pt x="38913" y="432153"/>
                  </a:cubicBezTo>
                  <a:cubicBezTo>
                    <a:pt x="-2362" y="399345"/>
                    <a:pt x="-1304" y="353836"/>
                    <a:pt x="813" y="311503"/>
                  </a:cubicBezTo>
                  <a:cubicBezTo>
                    <a:pt x="2930" y="269170"/>
                    <a:pt x="-10829" y="202495"/>
                    <a:pt x="51613" y="178153"/>
                  </a:cubicBezTo>
                  <a:cubicBezTo>
                    <a:pt x="114055" y="153811"/>
                    <a:pt x="310905" y="171803"/>
                    <a:pt x="375463" y="165453"/>
                  </a:cubicBezTo>
                  <a:cubicBezTo>
                    <a:pt x="440021" y="159103"/>
                    <a:pt x="428380" y="166511"/>
                    <a:pt x="438963" y="140053"/>
                  </a:cubicBezTo>
                  <a:cubicBezTo>
                    <a:pt x="449546" y="113595"/>
                    <a:pt x="401921" y="5645"/>
                    <a:pt x="419913" y="3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 1079">
              <a:extLst>
                <a:ext uri="{FF2B5EF4-FFF2-40B4-BE49-F238E27FC236}">
                  <a16:creationId xmlns:a16="http://schemas.microsoft.com/office/drawing/2014/main" id="{AD7EB3B6-0B0B-A61C-BE29-463F5D1DFCEC}"/>
                </a:ext>
              </a:extLst>
            </p:cNvPr>
            <p:cNvSpPr/>
            <p:nvPr/>
          </p:nvSpPr>
          <p:spPr>
            <a:xfrm>
              <a:off x="4437829" y="4508266"/>
              <a:ext cx="343783" cy="392171"/>
            </a:xfrm>
            <a:custGeom>
              <a:avLst/>
              <a:gdLst>
                <a:gd name="connsiteX0" fmla="*/ 216721 w 343783"/>
                <a:gd name="connsiteY0" fmla="*/ 234 h 392171"/>
                <a:gd name="connsiteX1" fmla="*/ 343721 w 343783"/>
                <a:gd name="connsiteY1" fmla="*/ 89134 h 392171"/>
                <a:gd name="connsiteX2" fmla="*/ 197671 w 343783"/>
                <a:gd name="connsiteY2" fmla="*/ 235184 h 392171"/>
                <a:gd name="connsiteX3" fmla="*/ 172271 w 343783"/>
                <a:gd name="connsiteY3" fmla="*/ 387584 h 392171"/>
                <a:gd name="connsiteX4" fmla="*/ 26221 w 343783"/>
                <a:gd name="connsiteY4" fmla="*/ 343134 h 392171"/>
                <a:gd name="connsiteX5" fmla="*/ 38921 w 343783"/>
                <a:gd name="connsiteY5" fmla="*/ 247884 h 392171"/>
                <a:gd name="connsiteX6" fmla="*/ 7171 w 343783"/>
                <a:gd name="connsiteY6" fmla="*/ 235184 h 392171"/>
                <a:gd name="connsiteX7" fmla="*/ 197671 w 343783"/>
                <a:gd name="connsiteY7" fmla="*/ 146284 h 392171"/>
                <a:gd name="connsiteX8" fmla="*/ 273871 w 343783"/>
                <a:gd name="connsiteY8" fmla="*/ 114534 h 392171"/>
                <a:gd name="connsiteX9" fmla="*/ 216721 w 343783"/>
                <a:gd name="connsiteY9" fmla="*/ 234 h 392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3783" h="392171">
                  <a:moveTo>
                    <a:pt x="216721" y="234"/>
                  </a:moveTo>
                  <a:cubicBezTo>
                    <a:pt x="228363" y="-3999"/>
                    <a:pt x="346896" y="49976"/>
                    <a:pt x="343721" y="89134"/>
                  </a:cubicBezTo>
                  <a:cubicBezTo>
                    <a:pt x="340546" y="128292"/>
                    <a:pt x="226246" y="185442"/>
                    <a:pt x="197671" y="235184"/>
                  </a:cubicBezTo>
                  <a:cubicBezTo>
                    <a:pt x="169096" y="284926"/>
                    <a:pt x="200846" y="369592"/>
                    <a:pt x="172271" y="387584"/>
                  </a:cubicBezTo>
                  <a:cubicBezTo>
                    <a:pt x="143696" y="405576"/>
                    <a:pt x="48446" y="366417"/>
                    <a:pt x="26221" y="343134"/>
                  </a:cubicBezTo>
                  <a:cubicBezTo>
                    <a:pt x="3996" y="319851"/>
                    <a:pt x="42096" y="265876"/>
                    <a:pt x="38921" y="247884"/>
                  </a:cubicBezTo>
                  <a:cubicBezTo>
                    <a:pt x="35746" y="229892"/>
                    <a:pt x="-19287" y="252117"/>
                    <a:pt x="7171" y="235184"/>
                  </a:cubicBezTo>
                  <a:cubicBezTo>
                    <a:pt x="33629" y="218251"/>
                    <a:pt x="153221" y="166392"/>
                    <a:pt x="197671" y="146284"/>
                  </a:cubicBezTo>
                  <a:cubicBezTo>
                    <a:pt x="242121" y="126176"/>
                    <a:pt x="266463" y="133584"/>
                    <a:pt x="273871" y="114534"/>
                  </a:cubicBezTo>
                  <a:cubicBezTo>
                    <a:pt x="281279" y="95484"/>
                    <a:pt x="205079" y="4467"/>
                    <a:pt x="216721" y="23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 1080">
              <a:extLst>
                <a:ext uri="{FF2B5EF4-FFF2-40B4-BE49-F238E27FC236}">
                  <a16:creationId xmlns:a16="http://schemas.microsoft.com/office/drawing/2014/main" id="{8A5C49C6-21E8-F506-CFAA-0EC107B0E250}"/>
                </a:ext>
              </a:extLst>
            </p:cNvPr>
            <p:cNvSpPr/>
            <p:nvPr/>
          </p:nvSpPr>
          <p:spPr>
            <a:xfrm>
              <a:off x="4196373" y="4219879"/>
              <a:ext cx="139796" cy="479560"/>
            </a:xfrm>
            <a:custGeom>
              <a:avLst/>
              <a:gdLst>
                <a:gd name="connsiteX0" fmla="*/ 77177 w 139796"/>
                <a:gd name="connsiteY0" fmla="*/ 2871 h 479560"/>
                <a:gd name="connsiteX1" fmla="*/ 977 w 139796"/>
                <a:gd name="connsiteY1" fmla="*/ 402921 h 479560"/>
                <a:gd name="connsiteX2" fmla="*/ 32727 w 139796"/>
                <a:gd name="connsiteY2" fmla="*/ 358471 h 479560"/>
                <a:gd name="connsiteX3" fmla="*/ 13677 w 139796"/>
                <a:gd name="connsiteY3" fmla="*/ 479121 h 479560"/>
                <a:gd name="connsiteX4" fmla="*/ 121627 w 139796"/>
                <a:gd name="connsiteY4" fmla="*/ 307671 h 479560"/>
                <a:gd name="connsiteX5" fmla="*/ 134327 w 139796"/>
                <a:gd name="connsiteY5" fmla="*/ 225121 h 479560"/>
                <a:gd name="connsiteX6" fmla="*/ 77177 w 139796"/>
                <a:gd name="connsiteY6" fmla="*/ 2871 h 47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96" h="479560">
                  <a:moveTo>
                    <a:pt x="77177" y="2871"/>
                  </a:moveTo>
                  <a:cubicBezTo>
                    <a:pt x="54952" y="32504"/>
                    <a:pt x="977" y="402921"/>
                    <a:pt x="977" y="402921"/>
                  </a:cubicBezTo>
                  <a:cubicBezTo>
                    <a:pt x="-6431" y="462188"/>
                    <a:pt x="30610" y="345771"/>
                    <a:pt x="32727" y="358471"/>
                  </a:cubicBezTo>
                  <a:cubicBezTo>
                    <a:pt x="34844" y="371171"/>
                    <a:pt x="-1140" y="487588"/>
                    <a:pt x="13677" y="479121"/>
                  </a:cubicBezTo>
                  <a:cubicBezTo>
                    <a:pt x="28494" y="470654"/>
                    <a:pt x="101519" y="350004"/>
                    <a:pt x="121627" y="307671"/>
                  </a:cubicBezTo>
                  <a:cubicBezTo>
                    <a:pt x="141735" y="265338"/>
                    <a:pt x="143852" y="268513"/>
                    <a:pt x="134327" y="225121"/>
                  </a:cubicBezTo>
                  <a:cubicBezTo>
                    <a:pt x="124802" y="181729"/>
                    <a:pt x="99402" y="-26762"/>
                    <a:pt x="77177" y="287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 1081">
              <a:extLst>
                <a:ext uri="{FF2B5EF4-FFF2-40B4-BE49-F238E27FC236}">
                  <a16:creationId xmlns:a16="http://schemas.microsoft.com/office/drawing/2014/main" id="{E3F43422-1B0B-C2F5-4573-EABC369BA718}"/>
                </a:ext>
              </a:extLst>
            </p:cNvPr>
            <p:cNvSpPr/>
            <p:nvPr/>
          </p:nvSpPr>
          <p:spPr>
            <a:xfrm>
              <a:off x="5010962" y="3813172"/>
              <a:ext cx="358079" cy="809753"/>
            </a:xfrm>
            <a:custGeom>
              <a:avLst/>
              <a:gdLst>
                <a:gd name="connsiteX0" fmla="*/ 34113 w 358079"/>
                <a:gd name="connsiteY0" fmla="*/ 66678 h 809753"/>
                <a:gd name="connsiteX1" fmla="*/ 215088 w 358079"/>
                <a:gd name="connsiteY1" fmla="*/ 3 h 809753"/>
                <a:gd name="connsiteX2" fmla="*/ 319863 w 358079"/>
                <a:gd name="connsiteY2" fmla="*/ 69853 h 809753"/>
                <a:gd name="connsiteX3" fmla="*/ 354788 w 358079"/>
                <a:gd name="connsiteY3" fmla="*/ 193678 h 809753"/>
                <a:gd name="connsiteX4" fmla="*/ 246838 w 358079"/>
                <a:gd name="connsiteY4" fmla="*/ 254003 h 809753"/>
                <a:gd name="connsiteX5" fmla="*/ 237313 w 358079"/>
                <a:gd name="connsiteY5" fmla="*/ 368303 h 809753"/>
                <a:gd name="connsiteX6" fmla="*/ 218263 w 358079"/>
                <a:gd name="connsiteY6" fmla="*/ 320678 h 809753"/>
                <a:gd name="connsiteX7" fmla="*/ 164288 w 358079"/>
                <a:gd name="connsiteY7" fmla="*/ 406403 h 809753"/>
                <a:gd name="connsiteX8" fmla="*/ 170638 w 358079"/>
                <a:gd name="connsiteY8" fmla="*/ 457203 h 809753"/>
                <a:gd name="connsiteX9" fmla="*/ 161113 w 358079"/>
                <a:gd name="connsiteY9" fmla="*/ 460378 h 809753"/>
                <a:gd name="connsiteX10" fmla="*/ 129363 w 358079"/>
                <a:gd name="connsiteY10" fmla="*/ 511178 h 809753"/>
                <a:gd name="connsiteX11" fmla="*/ 18238 w 358079"/>
                <a:gd name="connsiteY11" fmla="*/ 539753 h 809753"/>
                <a:gd name="connsiteX12" fmla="*/ 11888 w 358079"/>
                <a:gd name="connsiteY12" fmla="*/ 609603 h 809753"/>
                <a:gd name="connsiteX13" fmla="*/ 135713 w 358079"/>
                <a:gd name="connsiteY13" fmla="*/ 701678 h 809753"/>
                <a:gd name="connsiteX14" fmla="*/ 157938 w 358079"/>
                <a:gd name="connsiteY14" fmla="*/ 777878 h 809753"/>
                <a:gd name="connsiteX15" fmla="*/ 199213 w 358079"/>
                <a:gd name="connsiteY15" fmla="*/ 781053 h 809753"/>
                <a:gd name="connsiteX16" fmla="*/ 138888 w 358079"/>
                <a:gd name="connsiteY16" fmla="*/ 809628 h 809753"/>
                <a:gd name="connsiteX17" fmla="*/ 170638 w 358079"/>
                <a:gd name="connsiteY17" fmla="*/ 768353 h 809753"/>
                <a:gd name="connsiteX18" fmla="*/ 37288 w 358079"/>
                <a:gd name="connsiteY18" fmla="*/ 641353 h 809753"/>
                <a:gd name="connsiteX19" fmla="*/ 110313 w 358079"/>
                <a:gd name="connsiteY19" fmla="*/ 434978 h 809753"/>
                <a:gd name="connsiteX20" fmla="*/ 291288 w 358079"/>
                <a:gd name="connsiteY20" fmla="*/ 133353 h 809753"/>
                <a:gd name="connsiteX21" fmla="*/ 303988 w 358079"/>
                <a:gd name="connsiteY21" fmla="*/ 76203 h 809753"/>
                <a:gd name="connsiteX22" fmla="*/ 262713 w 358079"/>
                <a:gd name="connsiteY22" fmla="*/ 41278 h 809753"/>
                <a:gd name="connsiteX23" fmla="*/ 34113 w 358079"/>
                <a:gd name="connsiteY23" fmla="*/ 66678 h 809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8079" h="809753">
                  <a:moveTo>
                    <a:pt x="34113" y="66678"/>
                  </a:moveTo>
                  <a:cubicBezTo>
                    <a:pt x="26175" y="59799"/>
                    <a:pt x="167463" y="-526"/>
                    <a:pt x="215088" y="3"/>
                  </a:cubicBezTo>
                  <a:cubicBezTo>
                    <a:pt x="262713" y="532"/>
                    <a:pt x="296580" y="37574"/>
                    <a:pt x="319863" y="69853"/>
                  </a:cubicBezTo>
                  <a:cubicBezTo>
                    <a:pt x="343146" y="102132"/>
                    <a:pt x="366959" y="162986"/>
                    <a:pt x="354788" y="193678"/>
                  </a:cubicBezTo>
                  <a:cubicBezTo>
                    <a:pt x="342617" y="224370"/>
                    <a:pt x="266417" y="224899"/>
                    <a:pt x="246838" y="254003"/>
                  </a:cubicBezTo>
                  <a:cubicBezTo>
                    <a:pt x="227259" y="283107"/>
                    <a:pt x="242075" y="357191"/>
                    <a:pt x="237313" y="368303"/>
                  </a:cubicBezTo>
                  <a:cubicBezTo>
                    <a:pt x="232551" y="379415"/>
                    <a:pt x="230434" y="314328"/>
                    <a:pt x="218263" y="320678"/>
                  </a:cubicBezTo>
                  <a:cubicBezTo>
                    <a:pt x="206092" y="327028"/>
                    <a:pt x="172226" y="383649"/>
                    <a:pt x="164288" y="406403"/>
                  </a:cubicBezTo>
                  <a:cubicBezTo>
                    <a:pt x="156351" y="429157"/>
                    <a:pt x="171167" y="448207"/>
                    <a:pt x="170638" y="457203"/>
                  </a:cubicBezTo>
                  <a:cubicBezTo>
                    <a:pt x="170109" y="466199"/>
                    <a:pt x="167992" y="451382"/>
                    <a:pt x="161113" y="460378"/>
                  </a:cubicBezTo>
                  <a:cubicBezTo>
                    <a:pt x="154234" y="469374"/>
                    <a:pt x="153175" y="497949"/>
                    <a:pt x="129363" y="511178"/>
                  </a:cubicBezTo>
                  <a:cubicBezTo>
                    <a:pt x="105551" y="524407"/>
                    <a:pt x="37817" y="523349"/>
                    <a:pt x="18238" y="539753"/>
                  </a:cubicBezTo>
                  <a:cubicBezTo>
                    <a:pt x="-1341" y="556157"/>
                    <a:pt x="-7691" y="582616"/>
                    <a:pt x="11888" y="609603"/>
                  </a:cubicBezTo>
                  <a:cubicBezTo>
                    <a:pt x="31467" y="636590"/>
                    <a:pt x="111371" y="673632"/>
                    <a:pt x="135713" y="701678"/>
                  </a:cubicBezTo>
                  <a:cubicBezTo>
                    <a:pt x="160055" y="729724"/>
                    <a:pt x="147355" y="764649"/>
                    <a:pt x="157938" y="777878"/>
                  </a:cubicBezTo>
                  <a:cubicBezTo>
                    <a:pt x="168521" y="791107"/>
                    <a:pt x="202388" y="775761"/>
                    <a:pt x="199213" y="781053"/>
                  </a:cubicBezTo>
                  <a:cubicBezTo>
                    <a:pt x="196038" y="786345"/>
                    <a:pt x="143650" y="811745"/>
                    <a:pt x="138888" y="809628"/>
                  </a:cubicBezTo>
                  <a:cubicBezTo>
                    <a:pt x="134126" y="807511"/>
                    <a:pt x="187571" y="796399"/>
                    <a:pt x="170638" y="768353"/>
                  </a:cubicBezTo>
                  <a:cubicBezTo>
                    <a:pt x="153705" y="740307"/>
                    <a:pt x="47342" y="696916"/>
                    <a:pt x="37288" y="641353"/>
                  </a:cubicBezTo>
                  <a:cubicBezTo>
                    <a:pt x="27234" y="585791"/>
                    <a:pt x="67980" y="519645"/>
                    <a:pt x="110313" y="434978"/>
                  </a:cubicBezTo>
                  <a:cubicBezTo>
                    <a:pt x="152646" y="350311"/>
                    <a:pt x="259009" y="193149"/>
                    <a:pt x="291288" y="133353"/>
                  </a:cubicBezTo>
                  <a:cubicBezTo>
                    <a:pt x="323567" y="73557"/>
                    <a:pt x="308751" y="91549"/>
                    <a:pt x="303988" y="76203"/>
                  </a:cubicBezTo>
                  <a:cubicBezTo>
                    <a:pt x="299225" y="60857"/>
                    <a:pt x="303459" y="46570"/>
                    <a:pt x="262713" y="41278"/>
                  </a:cubicBezTo>
                  <a:cubicBezTo>
                    <a:pt x="221967" y="35986"/>
                    <a:pt x="42051" y="73557"/>
                    <a:pt x="34113" y="6667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 1082">
              <a:extLst>
                <a:ext uri="{FF2B5EF4-FFF2-40B4-BE49-F238E27FC236}">
                  <a16:creationId xmlns:a16="http://schemas.microsoft.com/office/drawing/2014/main" id="{96C70ABA-36C1-B8A7-A355-525FB6BE84DD}"/>
                </a:ext>
              </a:extLst>
            </p:cNvPr>
            <p:cNvSpPr/>
            <p:nvPr/>
          </p:nvSpPr>
          <p:spPr>
            <a:xfrm>
              <a:off x="3914513" y="4025791"/>
              <a:ext cx="200408" cy="591728"/>
            </a:xfrm>
            <a:custGeom>
              <a:avLst/>
              <a:gdLst>
                <a:gd name="connsiteX0" fmla="*/ 200287 w 200408"/>
                <a:gd name="connsiteY0" fmla="*/ 109 h 591728"/>
                <a:gd name="connsiteX1" fmla="*/ 136787 w 200408"/>
                <a:gd name="connsiteY1" fmla="*/ 308084 h 591728"/>
                <a:gd name="connsiteX2" fmla="*/ 159012 w 200408"/>
                <a:gd name="connsiteY2" fmla="*/ 590659 h 591728"/>
                <a:gd name="connsiteX3" fmla="*/ 105037 w 200408"/>
                <a:gd name="connsiteY3" fmla="*/ 400159 h 591728"/>
                <a:gd name="connsiteX4" fmla="*/ 262 w 200408"/>
                <a:gd name="connsiteY4" fmla="*/ 279509 h 591728"/>
                <a:gd name="connsiteX5" fmla="*/ 76462 w 200408"/>
                <a:gd name="connsiteY5" fmla="*/ 323959 h 591728"/>
                <a:gd name="connsiteX6" fmla="*/ 117737 w 200408"/>
                <a:gd name="connsiteY6" fmla="*/ 273159 h 591728"/>
                <a:gd name="connsiteX7" fmla="*/ 200287 w 200408"/>
                <a:gd name="connsiteY7" fmla="*/ 109 h 591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408" h="591728">
                  <a:moveTo>
                    <a:pt x="200287" y="109"/>
                  </a:moveTo>
                  <a:cubicBezTo>
                    <a:pt x="203462" y="5930"/>
                    <a:pt x="143666" y="209659"/>
                    <a:pt x="136787" y="308084"/>
                  </a:cubicBezTo>
                  <a:cubicBezTo>
                    <a:pt x="129908" y="406509"/>
                    <a:pt x="164304" y="575313"/>
                    <a:pt x="159012" y="590659"/>
                  </a:cubicBezTo>
                  <a:cubicBezTo>
                    <a:pt x="153720" y="606005"/>
                    <a:pt x="131495" y="452017"/>
                    <a:pt x="105037" y="400159"/>
                  </a:cubicBezTo>
                  <a:cubicBezTo>
                    <a:pt x="78579" y="348301"/>
                    <a:pt x="5025" y="292209"/>
                    <a:pt x="262" y="279509"/>
                  </a:cubicBezTo>
                  <a:cubicBezTo>
                    <a:pt x="-4501" y="266809"/>
                    <a:pt x="56883" y="325017"/>
                    <a:pt x="76462" y="323959"/>
                  </a:cubicBezTo>
                  <a:cubicBezTo>
                    <a:pt x="96041" y="322901"/>
                    <a:pt x="98158" y="325017"/>
                    <a:pt x="117737" y="273159"/>
                  </a:cubicBezTo>
                  <a:cubicBezTo>
                    <a:pt x="137316" y="221301"/>
                    <a:pt x="197112" y="-5712"/>
                    <a:pt x="200287" y="10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 1083">
              <a:extLst>
                <a:ext uri="{FF2B5EF4-FFF2-40B4-BE49-F238E27FC236}">
                  <a16:creationId xmlns:a16="http://schemas.microsoft.com/office/drawing/2014/main" id="{DFF49ED9-7653-6FF8-3FBD-E4FD186468CA}"/>
                </a:ext>
              </a:extLst>
            </p:cNvPr>
            <p:cNvSpPr/>
            <p:nvPr/>
          </p:nvSpPr>
          <p:spPr>
            <a:xfrm>
              <a:off x="3751935" y="3294477"/>
              <a:ext cx="283726" cy="483609"/>
            </a:xfrm>
            <a:custGeom>
              <a:avLst/>
              <a:gdLst>
                <a:gd name="connsiteX0" fmla="*/ 166015 w 283726"/>
                <a:gd name="connsiteY0" fmla="*/ 20223 h 483609"/>
                <a:gd name="connsiteX1" fmla="*/ 283490 w 283726"/>
                <a:gd name="connsiteY1" fmla="*/ 223423 h 483609"/>
                <a:gd name="connsiteX2" fmla="*/ 197765 w 283726"/>
                <a:gd name="connsiteY2" fmla="*/ 337723 h 483609"/>
                <a:gd name="connsiteX3" fmla="*/ 248565 w 283726"/>
                <a:gd name="connsiteY3" fmla="*/ 337723 h 483609"/>
                <a:gd name="connsiteX4" fmla="*/ 48540 w 283726"/>
                <a:gd name="connsiteY4" fmla="*/ 474248 h 483609"/>
                <a:gd name="connsiteX5" fmla="*/ 32665 w 283726"/>
                <a:gd name="connsiteY5" fmla="*/ 420273 h 483609"/>
                <a:gd name="connsiteX6" fmla="*/ 915 w 283726"/>
                <a:gd name="connsiteY6" fmla="*/ 10698 h 483609"/>
                <a:gd name="connsiteX7" fmla="*/ 13615 w 283726"/>
                <a:gd name="connsiteY7" fmla="*/ 140873 h 483609"/>
                <a:gd name="connsiteX8" fmla="*/ 64415 w 283726"/>
                <a:gd name="connsiteY8" fmla="*/ 369473 h 483609"/>
                <a:gd name="connsiteX9" fmla="*/ 131090 w 283726"/>
                <a:gd name="connsiteY9" fmla="*/ 394873 h 483609"/>
                <a:gd name="connsiteX10" fmla="*/ 191415 w 283726"/>
                <a:gd name="connsiteY10" fmla="*/ 309148 h 483609"/>
                <a:gd name="connsiteX11" fmla="*/ 223165 w 283726"/>
                <a:gd name="connsiteY11" fmla="*/ 204373 h 483609"/>
                <a:gd name="connsiteX12" fmla="*/ 166015 w 283726"/>
                <a:gd name="connsiteY12" fmla="*/ 20223 h 48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3726" h="483609">
                  <a:moveTo>
                    <a:pt x="166015" y="20223"/>
                  </a:moveTo>
                  <a:cubicBezTo>
                    <a:pt x="176069" y="23398"/>
                    <a:pt x="278198" y="170506"/>
                    <a:pt x="283490" y="223423"/>
                  </a:cubicBezTo>
                  <a:cubicBezTo>
                    <a:pt x="288782" y="276340"/>
                    <a:pt x="203586" y="318673"/>
                    <a:pt x="197765" y="337723"/>
                  </a:cubicBezTo>
                  <a:cubicBezTo>
                    <a:pt x="191944" y="356773"/>
                    <a:pt x="273436" y="314969"/>
                    <a:pt x="248565" y="337723"/>
                  </a:cubicBezTo>
                  <a:cubicBezTo>
                    <a:pt x="223694" y="360477"/>
                    <a:pt x="84523" y="460490"/>
                    <a:pt x="48540" y="474248"/>
                  </a:cubicBezTo>
                  <a:cubicBezTo>
                    <a:pt x="12557" y="488006"/>
                    <a:pt x="40602" y="497531"/>
                    <a:pt x="32665" y="420273"/>
                  </a:cubicBezTo>
                  <a:cubicBezTo>
                    <a:pt x="24728" y="343015"/>
                    <a:pt x="4090" y="57265"/>
                    <a:pt x="915" y="10698"/>
                  </a:cubicBezTo>
                  <a:cubicBezTo>
                    <a:pt x="-2260" y="-35869"/>
                    <a:pt x="3032" y="81077"/>
                    <a:pt x="13615" y="140873"/>
                  </a:cubicBezTo>
                  <a:cubicBezTo>
                    <a:pt x="24198" y="200669"/>
                    <a:pt x="44836" y="327140"/>
                    <a:pt x="64415" y="369473"/>
                  </a:cubicBezTo>
                  <a:cubicBezTo>
                    <a:pt x="83994" y="411806"/>
                    <a:pt x="109923" y="404927"/>
                    <a:pt x="131090" y="394873"/>
                  </a:cubicBezTo>
                  <a:cubicBezTo>
                    <a:pt x="152257" y="384819"/>
                    <a:pt x="176069" y="340898"/>
                    <a:pt x="191415" y="309148"/>
                  </a:cubicBezTo>
                  <a:cubicBezTo>
                    <a:pt x="206761" y="277398"/>
                    <a:pt x="226869" y="247765"/>
                    <a:pt x="223165" y="204373"/>
                  </a:cubicBezTo>
                  <a:cubicBezTo>
                    <a:pt x="219461" y="160981"/>
                    <a:pt x="155961" y="17048"/>
                    <a:pt x="166015" y="2022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 1084">
              <a:extLst>
                <a:ext uri="{FF2B5EF4-FFF2-40B4-BE49-F238E27FC236}">
                  <a16:creationId xmlns:a16="http://schemas.microsoft.com/office/drawing/2014/main" id="{AC5586D5-BAC5-3598-E07C-EDD0B7023F70}"/>
                </a:ext>
              </a:extLst>
            </p:cNvPr>
            <p:cNvSpPr/>
            <p:nvPr/>
          </p:nvSpPr>
          <p:spPr>
            <a:xfrm>
              <a:off x="3715927" y="2709163"/>
              <a:ext cx="265525" cy="472679"/>
            </a:xfrm>
            <a:custGeom>
              <a:avLst/>
              <a:gdLst>
                <a:gd name="connsiteX0" fmla="*/ 21048 w 265525"/>
                <a:gd name="connsiteY0" fmla="*/ 345187 h 472679"/>
                <a:gd name="connsiteX1" fmla="*/ 52798 w 265525"/>
                <a:gd name="connsiteY1" fmla="*/ 170562 h 472679"/>
                <a:gd name="connsiteX2" fmla="*/ 46448 w 265525"/>
                <a:gd name="connsiteY2" fmla="*/ 68962 h 472679"/>
                <a:gd name="connsiteX3" fmla="*/ 113123 w 265525"/>
                <a:gd name="connsiteY3" fmla="*/ 189612 h 472679"/>
                <a:gd name="connsiteX4" fmla="*/ 148048 w 265525"/>
                <a:gd name="connsiteY4" fmla="*/ 303912 h 472679"/>
                <a:gd name="connsiteX5" fmla="*/ 189323 w 265525"/>
                <a:gd name="connsiteY5" fmla="*/ 469012 h 472679"/>
                <a:gd name="connsiteX6" fmla="*/ 227423 w 265525"/>
                <a:gd name="connsiteY6" fmla="*/ 421387 h 472679"/>
                <a:gd name="connsiteX7" fmla="*/ 265523 w 265525"/>
                <a:gd name="connsiteY7" fmla="*/ 456312 h 472679"/>
                <a:gd name="connsiteX8" fmla="*/ 227423 w 265525"/>
                <a:gd name="connsiteY8" fmla="*/ 338837 h 472679"/>
                <a:gd name="connsiteX9" fmla="*/ 30573 w 265525"/>
                <a:gd name="connsiteY9" fmla="*/ 11812 h 472679"/>
                <a:gd name="connsiteX10" fmla="*/ 1998 w 265525"/>
                <a:gd name="connsiteY10" fmla="*/ 75312 h 472679"/>
                <a:gd name="connsiteX11" fmla="*/ 5173 w 265525"/>
                <a:gd name="connsiteY11" fmla="*/ 107062 h 472679"/>
                <a:gd name="connsiteX12" fmla="*/ 21048 w 265525"/>
                <a:gd name="connsiteY12" fmla="*/ 345187 h 47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5525" h="472679">
                  <a:moveTo>
                    <a:pt x="21048" y="345187"/>
                  </a:moveTo>
                  <a:cubicBezTo>
                    <a:pt x="28985" y="355770"/>
                    <a:pt x="48565" y="216599"/>
                    <a:pt x="52798" y="170562"/>
                  </a:cubicBezTo>
                  <a:cubicBezTo>
                    <a:pt x="57031" y="124524"/>
                    <a:pt x="36394" y="65787"/>
                    <a:pt x="46448" y="68962"/>
                  </a:cubicBezTo>
                  <a:cubicBezTo>
                    <a:pt x="56502" y="72137"/>
                    <a:pt x="96190" y="150454"/>
                    <a:pt x="113123" y="189612"/>
                  </a:cubicBezTo>
                  <a:cubicBezTo>
                    <a:pt x="130056" y="228770"/>
                    <a:pt x="135348" y="257345"/>
                    <a:pt x="148048" y="303912"/>
                  </a:cubicBezTo>
                  <a:cubicBezTo>
                    <a:pt x="160748" y="350479"/>
                    <a:pt x="176094" y="449433"/>
                    <a:pt x="189323" y="469012"/>
                  </a:cubicBezTo>
                  <a:cubicBezTo>
                    <a:pt x="202552" y="488591"/>
                    <a:pt x="214723" y="423504"/>
                    <a:pt x="227423" y="421387"/>
                  </a:cubicBezTo>
                  <a:cubicBezTo>
                    <a:pt x="240123" y="419270"/>
                    <a:pt x="265523" y="470070"/>
                    <a:pt x="265523" y="456312"/>
                  </a:cubicBezTo>
                  <a:cubicBezTo>
                    <a:pt x="265523" y="442554"/>
                    <a:pt x="266581" y="412920"/>
                    <a:pt x="227423" y="338837"/>
                  </a:cubicBezTo>
                  <a:cubicBezTo>
                    <a:pt x="188265" y="264754"/>
                    <a:pt x="68144" y="55733"/>
                    <a:pt x="30573" y="11812"/>
                  </a:cubicBezTo>
                  <a:cubicBezTo>
                    <a:pt x="-6998" y="-32109"/>
                    <a:pt x="6231" y="59437"/>
                    <a:pt x="1998" y="75312"/>
                  </a:cubicBezTo>
                  <a:cubicBezTo>
                    <a:pt x="-2235" y="91187"/>
                    <a:pt x="940" y="68433"/>
                    <a:pt x="5173" y="107062"/>
                  </a:cubicBezTo>
                  <a:cubicBezTo>
                    <a:pt x="9406" y="145691"/>
                    <a:pt x="13111" y="334604"/>
                    <a:pt x="21048" y="34518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 1085">
              <a:extLst>
                <a:ext uri="{FF2B5EF4-FFF2-40B4-BE49-F238E27FC236}">
                  <a16:creationId xmlns:a16="http://schemas.microsoft.com/office/drawing/2014/main" id="{15220E09-4742-DEC1-425B-C8E1A085E5E7}"/>
                </a:ext>
              </a:extLst>
            </p:cNvPr>
            <p:cNvSpPr/>
            <p:nvPr/>
          </p:nvSpPr>
          <p:spPr>
            <a:xfrm>
              <a:off x="4181391" y="1903848"/>
              <a:ext cx="403317" cy="968709"/>
            </a:xfrm>
            <a:custGeom>
              <a:avLst/>
              <a:gdLst>
                <a:gd name="connsiteX0" fmla="*/ 84 w 403317"/>
                <a:gd name="connsiteY0" fmla="*/ 325002 h 968709"/>
                <a:gd name="connsiteX1" fmla="*/ 50884 w 403317"/>
                <a:gd name="connsiteY1" fmla="*/ 45602 h 968709"/>
                <a:gd name="connsiteX2" fmla="*/ 88984 w 403317"/>
                <a:gd name="connsiteY2" fmla="*/ 10677 h 968709"/>
                <a:gd name="connsiteX3" fmla="*/ 149309 w 403317"/>
                <a:gd name="connsiteY3" fmla="*/ 153552 h 968709"/>
                <a:gd name="connsiteX4" fmla="*/ 165184 w 403317"/>
                <a:gd name="connsiteY4" fmla="*/ 144027 h 968709"/>
                <a:gd name="connsiteX5" fmla="*/ 282659 w 403317"/>
                <a:gd name="connsiteY5" fmla="*/ 474227 h 968709"/>
                <a:gd name="connsiteX6" fmla="*/ 403309 w 403317"/>
                <a:gd name="connsiteY6" fmla="*/ 804427 h 968709"/>
                <a:gd name="connsiteX7" fmla="*/ 289009 w 403317"/>
                <a:gd name="connsiteY7" fmla="*/ 966352 h 968709"/>
                <a:gd name="connsiteX8" fmla="*/ 327109 w 403317"/>
                <a:gd name="connsiteY8" fmla="*/ 893327 h 968709"/>
                <a:gd name="connsiteX9" fmla="*/ 349334 w 403317"/>
                <a:gd name="connsiteY9" fmla="*/ 791727 h 968709"/>
                <a:gd name="connsiteX10" fmla="*/ 250909 w 403317"/>
                <a:gd name="connsiteY10" fmla="*/ 417077 h 968709"/>
                <a:gd name="connsiteX11" fmla="*/ 111209 w 403317"/>
                <a:gd name="connsiteY11" fmla="*/ 109102 h 968709"/>
                <a:gd name="connsiteX12" fmla="*/ 54059 w 403317"/>
                <a:gd name="connsiteY12" fmla="*/ 188477 h 968709"/>
                <a:gd name="connsiteX13" fmla="*/ 63584 w 403317"/>
                <a:gd name="connsiteY13" fmla="*/ 417077 h 968709"/>
                <a:gd name="connsiteX14" fmla="*/ 84 w 403317"/>
                <a:gd name="connsiteY14" fmla="*/ 325002 h 968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3317" h="968709">
                  <a:moveTo>
                    <a:pt x="84" y="325002"/>
                  </a:moveTo>
                  <a:cubicBezTo>
                    <a:pt x="-2033" y="263090"/>
                    <a:pt x="36067" y="97989"/>
                    <a:pt x="50884" y="45602"/>
                  </a:cubicBezTo>
                  <a:cubicBezTo>
                    <a:pt x="65701" y="-6785"/>
                    <a:pt x="72580" y="-7315"/>
                    <a:pt x="88984" y="10677"/>
                  </a:cubicBezTo>
                  <a:cubicBezTo>
                    <a:pt x="105388" y="28669"/>
                    <a:pt x="136609" y="131327"/>
                    <a:pt x="149309" y="153552"/>
                  </a:cubicBezTo>
                  <a:cubicBezTo>
                    <a:pt x="162009" y="175777"/>
                    <a:pt x="142959" y="90581"/>
                    <a:pt x="165184" y="144027"/>
                  </a:cubicBezTo>
                  <a:cubicBezTo>
                    <a:pt x="187409" y="197473"/>
                    <a:pt x="242972" y="364161"/>
                    <a:pt x="282659" y="474227"/>
                  </a:cubicBezTo>
                  <a:cubicBezTo>
                    <a:pt x="322346" y="584293"/>
                    <a:pt x="402251" y="722406"/>
                    <a:pt x="403309" y="804427"/>
                  </a:cubicBezTo>
                  <a:cubicBezTo>
                    <a:pt x="404367" y="886448"/>
                    <a:pt x="301709" y="951535"/>
                    <a:pt x="289009" y="966352"/>
                  </a:cubicBezTo>
                  <a:cubicBezTo>
                    <a:pt x="276309" y="981169"/>
                    <a:pt x="317055" y="922431"/>
                    <a:pt x="327109" y="893327"/>
                  </a:cubicBezTo>
                  <a:cubicBezTo>
                    <a:pt x="337163" y="864223"/>
                    <a:pt x="362034" y="871102"/>
                    <a:pt x="349334" y="791727"/>
                  </a:cubicBezTo>
                  <a:cubicBezTo>
                    <a:pt x="336634" y="712352"/>
                    <a:pt x="290596" y="530848"/>
                    <a:pt x="250909" y="417077"/>
                  </a:cubicBezTo>
                  <a:cubicBezTo>
                    <a:pt x="211222" y="303306"/>
                    <a:pt x="144017" y="147202"/>
                    <a:pt x="111209" y="109102"/>
                  </a:cubicBezTo>
                  <a:cubicBezTo>
                    <a:pt x="78401" y="71002"/>
                    <a:pt x="61997" y="137148"/>
                    <a:pt x="54059" y="188477"/>
                  </a:cubicBezTo>
                  <a:cubicBezTo>
                    <a:pt x="46122" y="239806"/>
                    <a:pt x="70463" y="393794"/>
                    <a:pt x="63584" y="417077"/>
                  </a:cubicBezTo>
                  <a:cubicBezTo>
                    <a:pt x="56705" y="440360"/>
                    <a:pt x="2201" y="386914"/>
                    <a:pt x="84" y="32500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 1086">
              <a:extLst>
                <a:ext uri="{FF2B5EF4-FFF2-40B4-BE49-F238E27FC236}">
                  <a16:creationId xmlns:a16="http://schemas.microsoft.com/office/drawing/2014/main" id="{3A01F6D5-DF22-5121-7B99-CE45F0C3D086}"/>
                </a:ext>
              </a:extLst>
            </p:cNvPr>
            <p:cNvSpPr/>
            <p:nvPr/>
          </p:nvSpPr>
          <p:spPr>
            <a:xfrm>
              <a:off x="4298785" y="3428999"/>
              <a:ext cx="312352" cy="492317"/>
            </a:xfrm>
            <a:custGeom>
              <a:avLst/>
              <a:gdLst>
                <a:gd name="connsiteX0" fmla="*/ 311315 w 312352"/>
                <a:gd name="connsiteY0" fmla="*/ 1 h 492317"/>
                <a:gd name="connsiteX1" fmla="*/ 225590 w 312352"/>
                <a:gd name="connsiteY1" fmla="*/ 177801 h 492317"/>
                <a:gd name="connsiteX2" fmla="*/ 130340 w 312352"/>
                <a:gd name="connsiteY2" fmla="*/ 317501 h 492317"/>
                <a:gd name="connsiteX3" fmla="*/ 22390 w 312352"/>
                <a:gd name="connsiteY3" fmla="*/ 450851 h 492317"/>
                <a:gd name="connsiteX4" fmla="*/ 73190 w 312352"/>
                <a:gd name="connsiteY4" fmla="*/ 384176 h 492317"/>
                <a:gd name="connsiteX5" fmla="*/ 165 w 312352"/>
                <a:gd name="connsiteY5" fmla="*/ 492126 h 492317"/>
                <a:gd name="connsiteX6" fmla="*/ 54140 w 312352"/>
                <a:gd name="connsiteY6" fmla="*/ 352426 h 492317"/>
                <a:gd name="connsiteX7" fmla="*/ 82715 w 312352"/>
                <a:gd name="connsiteY7" fmla="*/ 323851 h 492317"/>
                <a:gd name="connsiteX8" fmla="*/ 165265 w 312352"/>
                <a:gd name="connsiteY8" fmla="*/ 180976 h 492317"/>
                <a:gd name="connsiteX9" fmla="*/ 311315 w 312352"/>
                <a:gd name="connsiteY9" fmla="*/ 1 h 492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352" h="492317">
                  <a:moveTo>
                    <a:pt x="311315" y="1"/>
                  </a:moveTo>
                  <a:cubicBezTo>
                    <a:pt x="321369" y="-528"/>
                    <a:pt x="255752" y="124884"/>
                    <a:pt x="225590" y="177801"/>
                  </a:cubicBezTo>
                  <a:cubicBezTo>
                    <a:pt x="195427" y="230718"/>
                    <a:pt x="164207" y="271993"/>
                    <a:pt x="130340" y="317501"/>
                  </a:cubicBezTo>
                  <a:cubicBezTo>
                    <a:pt x="96473" y="363009"/>
                    <a:pt x="31915" y="439739"/>
                    <a:pt x="22390" y="450851"/>
                  </a:cubicBezTo>
                  <a:cubicBezTo>
                    <a:pt x="12865" y="461964"/>
                    <a:pt x="76894" y="377297"/>
                    <a:pt x="73190" y="384176"/>
                  </a:cubicBezTo>
                  <a:cubicBezTo>
                    <a:pt x="69486" y="391055"/>
                    <a:pt x="3340" y="497418"/>
                    <a:pt x="165" y="492126"/>
                  </a:cubicBezTo>
                  <a:cubicBezTo>
                    <a:pt x="-3010" y="486834"/>
                    <a:pt x="40382" y="380472"/>
                    <a:pt x="54140" y="352426"/>
                  </a:cubicBezTo>
                  <a:cubicBezTo>
                    <a:pt x="67898" y="324380"/>
                    <a:pt x="64194" y="352426"/>
                    <a:pt x="82715" y="323851"/>
                  </a:cubicBezTo>
                  <a:cubicBezTo>
                    <a:pt x="101236" y="295276"/>
                    <a:pt x="130340" y="232305"/>
                    <a:pt x="165265" y="180976"/>
                  </a:cubicBezTo>
                  <a:cubicBezTo>
                    <a:pt x="200190" y="129647"/>
                    <a:pt x="301261" y="530"/>
                    <a:pt x="311315" y="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 1087">
              <a:extLst>
                <a:ext uri="{FF2B5EF4-FFF2-40B4-BE49-F238E27FC236}">
                  <a16:creationId xmlns:a16="http://schemas.microsoft.com/office/drawing/2014/main" id="{D770189B-7943-59F2-C00E-458BC804AC2D}"/>
                </a:ext>
              </a:extLst>
            </p:cNvPr>
            <p:cNvSpPr/>
            <p:nvPr/>
          </p:nvSpPr>
          <p:spPr>
            <a:xfrm>
              <a:off x="5048036" y="4756138"/>
              <a:ext cx="346883" cy="112002"/>
            </a:xfrm>
            <a:custGeom>
              <a:avLst/>
              <a:gdLst>
                <a:gd name="connsiteX0" fmla="*/ 214 w 346883"/>
                <a:gd name="connsiteY0" fmla="*/ 12 h 112002"/>
                <a:gd name="connsiteX1" fmla="*/ 184364 w 346883"/>
                <a:gd name="connsiteY1" fmla="*/ 79387 h 112002"/>
                <a:gd name="connsiteX2" fmla="*/ 346289 w 346883"/>
                <a:gd name="connsiteY2" fmla="*/ 95262 h 112002"/>
                <a:gd name="connsiteX3" fmla="*/ 235164 w 346883"/>
                <a:gd name="connsiteY3" fmla="*/ 92087 h 112002"/>
                <a:gd name="connsiteX4" fmla="*/ 133564 w 346883"/>
                <a:gd name="connsiteY4" fmla="*/ 104787 h 112002"/>
                <a:gd name="connsiteX5" fmla="*/ 257389 w 346883"/>
                <a:gd name="connsiteY5" fmla="*/ 111137 h 112002"/>
                <a:gd name="connsiteX6" fmla="*/ 149439 w 346883"/>
                <a:gd name="connsiteY6" fmla="*/ 85737 h 112002"/>
                <a:gd name="connsiteX7" fmla="*/ 214 w 346883"/>
                <a:gd name="connsiteY7" fmla="*/ 12 h 112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883" h="112002">
                  <a:moveTo>
                    <a:pt x="214" y="12"/>
                  </a:moveTo>
                  <a:cubicBezTo>
                    <a:pt x="6035" y="-1046"/>
                    <a:pt x="126685" y="63512"/>
                    <a:pt x="184364" y="79387"/>
                  </a:cubicBezTo>
                  <a:cubicBezTo>
                    <a:pt x="242043" y="95262"/>
                    <a:pt x="337822" y="93145"/>
                    <a:pt x="346289" y="95262"/>
                  </a:cubicBezTo>
                  <a:cubicBezTo>
                    <a:pt x="354756" y="97379"/>
                    <a:pt x="270618" y="90500"/>
                    <a:pt x="235164" y="92087"/>
                  </a:cubicBezTo>
                  <a:cubicBezTo>
                    <a:pt x="199710" y="93674"/>
                    <a:pt x="129860" y="101612"/>
                    <a:pt x="133564" y="104787"/>
                  </a:cubicBezTo>
                  <a:cubicBezTo>
                    <a:pt x="137268" y="107962"/>
                    <a:pt x="254743" y="114312"/>
                    <a:pt x="257389" y="111137"/>
                  </a:cubicBezTo>
                  <a:cubicBezTo>
                    <a:pt x="260035" y="107962"/>
                    <a:pt x="190185" y="102670"/>
                    <a:pt x="149439" y="85737"/>
                  </a:cubicBezTo>
                  <a:cubicBezTo>
                    <a:pt x="108693" y="68804"/>
                    <a:pt x="-5607" y="1070"/>
                    <a:pt x="214" y="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 1088">
              <a:extLst>
                <a:ext uri="{FF2B5EF4-FFF2-40B4-BE49-F238E27FC236}">
                  <a16:creationId xmlns:a16="http://schemas.microsoft.com/office/drawing/2014/main" id="{56C2C11F-05F2-42D4-4D81-E47B95D396E0}"/>
                </a:ext>
              </a:extLst>
            </p:cNvPr>
            <p:cNvSpPr/>
            <p:nvPr/>
          </p:nvSpPr>
          <p:spPr>
            <a:xfrm>
              <a:off x="5171797" y="5771637"/>
              <a:ext cx="251560" cy="763411"/>
            </a:xfrm>
            <a:custGeom>
              <a:avLst/>
              <a:gdLst>
                <a:gd name="connsiteX0" fmla="*/ 98703 w 251560"/>
                <a:gd name="connsiteY0" fmla="*/ 105288 h 763411"/>
                <a:gd name="connsiteX1" fmla="*/ 149503 w 251560"/>
                <a:gd name="connsiteY1" fmla="*/ 248163 h 763411"/>
                <a:gd name="connsiteX2" fmla="*/ 168553 w 251560"/>
                <a:gd name="connsiteY2" fmla="*/ 225938 h 763411"/>
                <a:gd name="connsiteX3" fmla="*/ 149503 w 251560"/>
                <a:gd name="connsiteY3" fmla="*/ 327538 h 763411"/>
                <a:gd name="connsiteX4" fmla="*/ 232053 w 251560"/>
                <a:gd name="connsiteY4" fmla="*/ 610113 h 763411"/>
                <a:gd name="connsiteX5" fmla="*/ 225703 w 251560"/>
                <a:gd name="connsiteY5" fmla="*/ 597413 h 763411"/>
                <a:gd name="connsiteX6" fmla="*/ 251103 w 251560"/>
                <a:gd name="connsiteY6" fmla="*/ 686313 h 763411"/>
                <a:gd name="connsiteX7" fmla="*/ 200303 w 251560"/>
                <a:gd name="connsiteY7" fmla="*/ 613288 h 763411"/>
                <a:gd name="connsiteX8" fmla="*/ 63778 w 251560"/>
                <a:gd name="connsiteY8" fmla="*/ 699013 h 763411"/>
                <a:gd name="connsiteX9" fmla="*/ 278 w 251560"/>
                <a:gd name="connsiteY9" fmla="*/ 762513 h 763411"/>
                <a:gd name="connsiteX10" fmla="*/ 86003 w 251560"/>
                <a:gd name="connsiteY10" fmla="*/ 651388 h 763411"/>
                <a:gd name="connsiteX11" fmla="*/ 89178 w 251560"/>
                <a:gd name="connsiteY11" fmla="*/ 549788 h 763411"/>
                <a:gd name="connsiteX12" fmla="*/ 82828 w 251560"/>
                <a:gd name="connsiteY12" fmla="*/ 270388 h 763411"/>
                <a:gd name="connsiteX13" fmla="*/ 95528 w 251560"/>
                <a:gd name="connsiteY13" fmla="*/ 270388 h 763411"/>
                <a:gd name="connsiteX14" fmla="*/ 47903 w 251560"/>
                <a:gd name="connsiteY14" fmla="*/ 513 h 763411"/>
                <a:gd name="connsiteX15" fmla="*/ 168553 w 251560"/>
                <a:gd name="connsiteY15" fmla="*/ 200538 h 763411"/>
                <a:gd name="connsiteX16" fmla="*/ 98703 w 251560"/>
                <a:gd name="connsiteY16" fmla="*/ 105288 h 763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60" h="763411">
                  <a:moveTo>
                    <a:pt x="98703" y="105288"/>
                  </a:moveTo>
                  <a:cubicBezTo>
                    <a:pt x="95528" y="113226"/>
                    <a:pt x="137861" y="228055"/>
                    <a:pt x="149503" y="248163"/>
                  </a:cubicBezTo>
                  <a:cubicBezTo>
                    <a:pt x="161145" y="268271"/>
                    <a:pt x="168553" y="212709"/>
                    <a:pt x="168553" y="225938"/>
                  </a:cubicBezTo>
                  <a:cubicBezTo>
                    <a:pt x="168553" y="239167"/>
                    <a:pt x="138920" y="263509"/>
                    <a:pt x="149503" y="327538"/>
                  </a:cubicBezTo>
                  <a:cubicBezTo>
                    <a:pt x="160086" y="391567"/>
                    <a:pt x="232053" y="610113"/>
                    <a:pt x="232053" y="610113"/>
                  </a:cubicBezTo>
                  <a:cubicBezTo>
                    <a:pt x="244753" y="655092"/>
                    <a:pt x="222528" y="584713"/>
                    <a:pt x="225703" y="597413"/>
                  </a:cubicBezTo>
                  <a:cubicBezTo>
                    <a:pt x="228878" y="610113"/>
                    <a:pt x="255336" y="683667"/>
                    <a:pt x="251103" y="686313"/>
                  </a:cubicBezTo>
                  <a:cubicBezTo>
                    <a:pt x="246870" y="688959"/>
                    <a:pt x="231524" y="611171"/>
                    <a:pt x="200303" y="613288"/>
                  </a:cubicBezTo>
                  <a:cubicBezTo>
                    <a:pt x="169082" y="615405"/>
                    <a:pt x="97115" y="674142"/>
                    <a:pt x="63778" y="699013"/>
                  </a:cubicBezTo>
                  <a:cubicBezTo>
                    <a:pt x="30441" y="723884"/>
                    <a:pt x="-3426" y="770450"/>
                    <a:pt x="278" y="762513"/>
                  </a:cubicBezTo>
                  <a:cubicBezTo>
                    <a:pt x="3982" y="754576"/>
                    <a:pt x="71186" y="686842"/>
                    <a:pt x="86003" y="651388"/>
                  </a:cubicBezTo>
                  <a:cubicBezTo>
                    <a:pt x="100820" y="615934"/>
                    <a:pt x="89707" y="613288"/>
                    <a:pt x="89178" y="549788"/>
                  </a:cubicBezTo>
                  <a:cubicBezTo>
                    <a:pt x="88649" y="486288"/>
                    <a:pt x="81770" y="316955"/>
                    <a:pt x="82828" y="270388"/>
                  </a:cubicBezTo>
                  <a:cubicBezTo>
                    <a:pt x="83886" y="223821"/>
                    <a:pt x="101349" y="315367"/>
                    <a:pt x="95528" y="270388"/>
                  </a:cubicBezTo>
                  <a:cubicBezTo>
                    <a:pt x="89707" y="225409"/>
                    <a:pt x="35732" y="12155"/>
                    <a:pt x="47903" y="513"/>
                  </a:cubicBezTo>
                  <a:cubicBezTo>
                    <a:pt x="60074" y="-11129"/>
                    <a:pt x="157441" y="178842"/>
                    <a:pt x="168553" y="200538"/>
                  </a:cubicBezTo>
                  <a:cubicBezTo>
                    <a:pt x="179665" y="222234"/>
                    <a:pt x="101878" y="97350"/>
                    <a:pt x="98703" y="10528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 1089">
              <a:extLst>
                <a:ext uri="{FF2B5EF4-FFF2-40B4-BE49-F238E27FC236}">
                  <a16:creationId xmlns:a16="http://schemas.microsoft.com/office/drawing/2014/main" id="{D408D659-B749-2D30-6A89-FA5E7C14C9B9}"/>
                </a:ext>
              </a:extLst>
            </p:cNvPr>
            <p:cNvSpPr/>
            <p:nvPr/>
          </p:nvSpPr>
          <p:spPr>
            <a:xfrm>
              <a:off x="4011026" y="6778477"/>
              <a:ext cx="478876" cy="97853"/>
            </a:xfrm>
            <a:custGeom>
              <a:avLst/>
              <a:gdLst>
                <a:gd name="connsiteX0" fmla="*/ 475249 w 478876"/>
                <a:gd name="connsiteY0" fmla="*/ 148 h 97853"/>
                <a:gd name="connsiteX1" fmla="*/ 5349 w 478876"/>
                <a:gd name="connsiteY1" fmla="*/ 95398 h 97853"/>
                <a:gd name="connsiteX2" fmla="*/ 221249 w 478876"/>
                <a:gd name="connsiteY2" fmla="*/ 69998 h 97853"/>
                <a:gd name="connsiteX3" fmla="*/ 224424 w 478876"/>
                <a:gd name="connsiteY3" fmla="*/ 73173 h 97853"/>
                <a:gd name="connsiteX4" fmla="*/ 475249 w 478876"/>
                <a:gd name="connsiteY4" fmla="*/ 148 h 97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8876" h="97853">
                  <a:moveTo>
                    <a:pt x="475249" y="148"/>
                  </a:moveTo>
                  <a:cubicBezTo>
                    <a:pt x="438737" y="3852"/>
                    <a:pt x="47682" y="83756"/>
                    <a:pt x="5349" y="95398"/>
                  </a:cubicBezTo>
                  <a:cubicBezTo>
                    <a:pt x="-36984" y="107040"/>
                    <a:pt x="184737" y="73702"/>
                    <a:pt x="221249" y="69998"/>
                  </a:cubicBezTo>
                  <a:cubicBezTo>
                    <a:pt x="257761" y="66294"/>
                    <a:pt x="187382" y="83227"/>
                    <a:pt x="224424" y="73173"/>
                  </a:cubicBezTo>
                  <a:cubicBezTo>
                    <a:pt x="261466" y="63119"/>
                    <a:pt x="511761" y="-3556"/>
                    <a:pt x="475249" y="1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 1090">
              <a:extLst>
                <a:ext uri="{FF2B5EF4-FFF2-40B4-BE49-F238E27FC236}">
                  <a16:creationId xmlns:a16="http://schemas.microsoft.com/office/drawing/2014/main" id="{269AE955-728D-C589-BC97-85F39FFCAFB0}"/>
                </a:ext>
              </a:extLst>
            </p:cNvPr>
            <p:cNvSpPr/>
            <p:nvPr/>
          </p:nvSpPr>
          <p:spPr>
            <a:xfrm>
              <a:off x="3670330" y="7376029"/>
              <a:ext cx="603239" cy="74299"/>
            </a:xfrm>
            <a:custGeom>
              <a:avLst/>
              <a:gdLst>
                <a:gd name="connsiteX0" fmla="*/ 9495 w 603239"/>
                <a:gd name="connsiteY0" fmla="*/ 18546 h 74299"/>
                <a:gd name="connsiteX1" fmla="*/ 469870 w 603239"/>
                <a:gd name="connsiteY1" fmla="*/ 2671 h 74299"/>
                <a:gd name="connsiteX2" fmla="*/ 603220 w 603239"/>
                <a:gd name="connsiteY2" fmla="*/ 72521 h 74299"/>
                <a:gd name="connsiteX3" fmla="*/ 479395 w 603239"/>
                <a:gd name="connsiteY3" fmla="*/ 53471 h 74299"/>
                <a:gd name="connsiteX4" fmla="*/ 428595 w 603239"/>
                <a:gd name="connsiteY4" fmla="*/ 53471 h 74299"/>
                <a:gd name="connsiteX5" fmla="*/ 326995 w 603239"/>
                <a:gd name="connsiteY5" fmla="*/ 18546 h 74299"/>
                <a:gd name="connsiteX6" fmla="*/ 66645 w 603239"/>
                <a:gd name="connsiteY6" fmla="*/ 56646 h 74299"/>
                <a:gd name="connsiteX7" fmla="*/ 149195 w 603239"/>
                <a:gd name="connsiteY7" fmla="*/ 56646 h 74299"/>
                <a:gd name="connsiteX8" fmla="*/ 9495 w 603239"/>
                <a:gd name="connsiteY8" fmla="*/ 18546 h 7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03239" h="74299">
                  <a:moveTo>
                    <a:pt x="9495" y="18546"/>
                  </a:moveTo>
                  <a:cubicBezTo>
                    <a:pt x="62941" y="9550"/>
                    <a:pt x="370916" y="-6325"/>
                    <a:pt x="469870" y="2671"/>
                  </a:cubicBezTo>
                  <a:cubicBezTo>
                    <a:pt x="568824" y="11667"/>
                    <a:pt x="601633" y="64054"/>
                    <a:pt x="603220" y="72521"/>
                  </a:cubicBezTo>
                  <a:cubicBezTo>
                    <a:pt x="604807" y="80988"/>
                    <a:pt x="508499" y="56646"/>
                    <a:pt x="479395" y="53471"/>
                  </a:cubicBezTo>
                  <a:cubicBezTo>
                    <a:pt x="450291" y="50296"/>
                    <a:pt x="453995" y="59292"/>
                    <a:pt x="428595" y="53471"/>
                  </a:cubicBezTo>
                  <a:cubicBezTo>
                    <a:pt x="403195" y="47650"/>
                    <a:pt x="387320" y="18017"/>
                    <a:pt x="326995" y="18546"/>
                  </a:cubicBezTo>
                  <a:cubicBezTo>
                    <a:pt x="266670" y="19075"/>
                    <a:pt x="96278" y="50296"/>
                    <a:pt x="66645" y="56646"/>
                  </a:cubicBezTo>
                  <a:cubicBezTo>
                    <a:pt x="37012" y="62996"/>
                    <a:pt x="152899" y="62996"/>
                    <a:pt x="149195" y="56646"/>
                  </a:cubicBezTo>
                  <a:cubicBezTo>
                    <a:pt x="145491" y="50296"/>
                    <a:pt x="-43951" y="27542"/>
                    <a:pt x="9495" y="1854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 1091">
              <a:extLst>
                <a:ext uri="{FF2B5EF4-FFF2-40B4-BE49-F238E27FC236}">
                  <a16:creationId xmlns:a16="http://schemas.microsoft.com/office/drawing/2014/main" id="{C222DB28-41B5-3DB6-CCC0-7461A164A84E}"/>
                </a:ext>
              </a:extLst>
            </p:cNvPr>
            <p:cNvSpPr/>
            <p:nvPr/>
          </p:nvSpPr>
          <p:spPr>
            <a:xfrm>
              <a:off x="2361859" y="7019919"/>
              <a:ext cx="244987" cy="383177"/>
            </a:xfrm>
            <a:custGeom>
              <a:avLst/>
              <a:gdLst>
                <a:gd name="connsiteX0" fmla="*/ 244816 w 244987"/>
                <a:gd name="connsiteY0" fmla="*/ 6 h 383177"/>
                <a:gd name="connsiteX1" fmla="*/ 114641 w 244987"/>
                <a:gd name="connsiteY1" fmla="*/ 187331 h 383177"/>
                <a:gd name="connsiteX2" fmla="*/ 9866 w 244987"/>
                <a:gd name="connsiteY2" fmla="*/ 377831 h 383177"/>
                <a:gd name="connsiteX3" fmla="*/ 13041 w 244987"/>
                <a:gd name="connsiteY3" fmla="*/ 317506 h 383177"/>
                <a:gd name="connsiteX4" fmla="*/ 86066 w 244987"/>
                <a:gd name="connsiteY4" fmla="*/ 180981 h 383177"/>
                <a:gd name="connsiteX5" fmla="*/ 244816 w 244987"/>
                <a:gd name="connsiteY5" fmla="*/ 6 h 383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987" h="383177">
                  <a:moveTo>
                    <a:pt x="244816" y="6"/>
                  </a:moveTo>
                  <a:cubicBezTo>
                    <a:pt x="249578" y="1064"/>
                    <a:pt x="153799" y="124360"/>
                    <a:pt x="114641" y="187331"/>
                  </a:cubicBezTo>
                  <a:cubicBezTo>
                    <a:pt x="75483" y="250302"/>
                    <a:pt x="26799" y="356135"/>
                    <a:pt x="9866" y="377831"/>
                  </a:cubicBezTo>
                  <a:cubicBezTo>
                    <a:pt x="-7067" y="399527"/>
                    <a:pt x="341" y="350314"/>
                    <a:pt x="13041" y="317506"/>
                  </a:cubicBezTo>
                  <a:cubicBezTo>
                    <a:pt x="25741" y="284698"/>
                    <a:pt x="52729" y="231781"/>
                    <a:pt x="86066" y="180981"/>
                  </a:cubicBezTo>
                  <a:cubicBezTo>
                    <a:pt x="119403" y="130181"/>
                    <a:pt x="240054" y="-1052"/>
                    <a:pt x="244816" y="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 1092">
              <a:extLst>
                <a:ext uri="{FF2B5EF4-FFF2-40B4-BE49-F238E27FC236}">
                  <a16:creationId xmlns:a16="http://schemas.microsoft.com/office/drawing/2014/main" id="{BB30CEE8-FD99-D70D-5AD7-A8560FC4D080}"/>
                </a:ext>
              </a:extLst>
            </p:cNvPr>
            <p:cNvSpPr/>
            <p:nvPr/>
          </p:nvSpPr>
          <p:spPr>
            <a:xfrm>
              <a:off x="2370309" y="6797392"/>
              <a:ext cx="570693" cy="1173225"/>
            </a:xfrm>
            <a:custGeom>
              <a:avLst/>
              <a:gdLst>
                <a:gd name="connsiteX0" fmla="*/ 464966 w 570693"/>
                <a:gd name="connsiteY0" fmla="*/ 283 h 1173225"/>
                <a:gd name="connsiteX1" fmla="*/ 525291 w 570693"/>
                <a:gd name="connsiteY1" fmla="*/ 187608 h 1173225"/>
                <a:gd name="connsiteX2" fmla="*/ 544341 w 570693"/>
                <a:gd name="connsiteY2" fmla="*/ 330483 h 1173225"/>
                <a:gd name="connsiteX3" fmla="*/ 534816 w 570693"/>
                <a:gd name="connsiteY3" fmla="*/ 457483 h 1173225"/>
                <a:gd name="connsiteX4" fmla="*/ 569741 w 570693"/>
                <a:gd name="connsiteY4" fmla="*/ 460658 h 1173225"/>
                <a:gd name="connsiteX5" fmla="*/ 490366 w 570693"/>
                <a:gd name="connsiteY5" fmla="*/ 790858 h 1173225"/>
                <a:gd name="connsiteX6" fmla="*/ 537991 w 570693"/>
                <a:gd name="connsiteY6" fmla="*/ 762283 h 1173225"/>
                <a:gd name="connsiteX7" fmla="*/ 496716 w 570693"/>
                <a:gd name="connsiteY7" fmla="*/ 882933 h 1173225"/>
                <a:gd name="connsiteX8" fmla="*/ 541166 w 570693"/>
                <a:gd name="connsiteY8" fmla="*/ 981358 h 1173225"/>
                <a:gd name="connsiteX9" fmla="*/ 439566 w 570693"/>
                <a:gd name="connsiteY9" fmla="*/ 1009933 h 1173225"/>
                <a:gd name="connsiteX10" fmla="*/ 439566 w 570693"/>
                <a:gd name="connsiteY10" fmla="*/ 1082958 h 1173225"/>
                <a:gd name="connsiteX11" fmla="*/ 303041 w 570693"/>
                <a:gd name="connsiteY11" fmla="*/ 1168683 h 1173225"/>
                <a:gd name="connsiteX12" fmla="*/ 388766 w 570693"/>
                <a:gd name="connsiteY12" fmla="*/ 933733 h 1173225"/>
                <a:gd name="connsiteX13" fmla="*/ 487191 w 570693"/>
                <a:gd name="connsiteY13" fmla="*/ 473358 h 1173225"/>
                <a:gd name="connsiteX14" fmla="*/ 506241 w 570693"/>
                <a:gd name="connsiteY14" fmla="*/ 298733 h 1173225"/>
                <a:gd name="connsiteX15" fmla="*/ 388766 w 570693"/>
                <a:gd name="connsiteY15" fmla="*/ 422558 h 1173225"/>
                <a:gd name="connsiteX16" fmla="*/ 325266 w 570693"/>
                <a:gd name="connsiteY16" fmla="*/ 686083 h 1173225"/>
                <a:gd name="connsiteX17" fmla="*/ 249066 w 570693"/>
                <a:gd name="connsiteY17" fmla="*/ 819433 h 1173225"/>
                <a:gd name="connsiteX18" fmla="*/ 230016 w 570693"/>
                <a:gd name="connsiteY18" fmla="*/ 784508 h 1173225"/>
                <a:gd name="connsiteX19" fmla="*/ 20466 w 570693"/>
                <a:gd name="connsiteY19" fmla="*/ 1013108 h 1173225"/>
                <a:gd name="connsiteX20" fmla="*/ 17291 w 570693"/>
                <a:gd name="connsiteY20" fmla="*/ 822608 h 1173225"/>
                <a:gd name="connsiteX21" fmla="*/ 103016 w 570693"/>
                <a:gd name="connsiteY21" fmla="*/ 660683 h 1173225"/>
                <a:gd name="connsiteX22" fmla="*/ 417341 w 570693"/>
                <a:gd name="connsiteY22" fmla="*/ 279683 h 1173225"/>
                <a:gd name="connsiteX23" fmla="*/ 452266 w 570693"/>
                <a:gd name="connsiteY23" fmla="*/ 282858 h 1173225"/>
                <a:gd name="connsiteX24" fmla="*/ 369716 w 570693"/>
                <a:gd name="connsiteY24" fmla="*/ 244758 h 1173225"/>
                <a:gd name="connsiteX25" fmla="*/ 455441 w 570693"/>
                <a:gd name="connsiteY25" fmla="*/ 232058 h 1173225"/>
                <a:gd name="connsiteX26" fmla="*/ 464966 w 570693"/>
                <a:gd name="connsiteY26" fmla="*/ 283 h 117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70693" h="1173225">
                  <a:moveTo>
                    <a:pt x="464966" y="283"/>
                  </a:moveTo>
                  <a:cubicBezTo>
                    <a:pt x="476608" y="-7125"/>
                    <a:pt x="512062" y="132575"/>
                    <a:pt x="525291" y="187608"/>
                  </a:cubicBezTo>
                  <a:cubicBezTo>
                    <a:pt x="538520" y="242641"/>
                    <a:pt x="542754" y="285504"/>
                    <a:pt x="544341" y="330483"/>
                  </a:cubicBezTo>
                  <a:cubicBezTo>
                    <a:pt x="545928" y="375462"/>
                    <a:pt x="530583" y="435787"/>
                    <a:pt x="534816" y="457483"/>
                  </a:cubicBezTo>
                  <a:cubicBezTo>
                    <a:pt x="539049" y="479179"/>
                    <a:pt x="577149" y="405096"/>
                    <a:pt x="569741" y="460658"/>
                  </a:cubicBezTo>
                  <a:cubicBezTo>
                    <a:pt x="562333" y="516220"/>
                    <a:pt x="495658" y="740587"/>
                    <a:pt x="490366" y="790858"/>
                  </a:cubicBezTo>
                  <a:cubicBezTo>
                    <a:pt x="485074" y="841129"/>
                    <a:pt x="536933" y="746937"/>
                    <a:pt x="537991" y="762283"/>
                  </a:cubicBezTo>
                  <a:cubicBezTo>
                    <a:pt x="539049" y="777629"/>
                    <a:pt x="496187" y="846421"/>
                    <a:pt x="496716" y="882933"/>
                  </a:cubicBezTo>
                  <a:cubicBezTo>
                    <a:pt x="497245" y="919445"/>
                    <a:pt x="550691" y="960191"/>
                    <a:pt x="541166" y="981358"/>
                  </a:cubicBezTo>
                  <a:cubicBezTo>
                    <a:pt x="531641" y="1002525"/>
                    <a:pt x="456499" y="993000"/>
                    <a:pt x="439566" y="1009933"/>
                  </a:cubicBezTo>
                  <a:cubicBezTo>
                    <a:pt x="422633" y="1026866"/>
                    <a:pt x="462320" y="1056500"/>
                    <a:pt x="439566" y="1082958"/>
                  </a:cubicBezTo>
                  <a:cubicBezTo>
                    <a:pt x="416812" y="1109416"/>
                    <a:pt x="311508" y="1193554"/>
                    <a:pt x="303041" y="1168683"/>
                  </a:cubicBezTo>
                  <a:cubicBezTo>
                    <a:pt x="294574" y="1143812"/>
                    <a:pt x="358074" y="1049620"/>
                    <a:pt x="388766" y="933733"/>
                  </a:cubicBezTo>
                  <a:cubicBezTo>
                    <a:pt x="419458" y="817846"/>
                    <a:pt x="467612" y="579191"/>
                    <a:pt x="487191" y="473358"/>
                  </a:cubicBezTo>
                  <a:cubicBezTo>
                    <a:pt x="506770" y="367525"/>
                    <a:pt x="522645" y="307200"/>
                    <a:pt x="506241" y="298733"/>
                  </a:cubicBezTo>
                  <a:cubicBezTo>
                    <a:pt x="489837" y="290266"/>
                    <a:pt x="418928" y="358000"/>
                    <a:pt x="388766" y="422558"/>
                  </a:cubicBezTo>
                  <a:cubicBezTo>
                    <a:pt x="358604" y="487116"/>
                    <a:pt x="348549" y="619937"/>
                    <a:pt x="325266" y="686083"/>
                  </a:cubicBezTo>
                  <a:cubicBezTo>
                    <a:pt x="301983" y="752229"/>
                    <a:pt x="264941" y="803029"/>
                    <a:pt x="249066" y="819433"/>
                  </a:cubicBezTo>
                  <a:cubicBezTo>
                    <a:pt x="233191" y="835837"/>
                    <a:pt x="268116" y="752229"/>
                    <a:pt x="230016" y="784508"/>
                  </a:cubicBezTo>
                  <a:cubicBezTo>
                    <a:pt x="191916" y="816787"/>
                    <a:pt x="55920" y="1006758"/>
                    <a:pt x="20466" y="1013108"/>
                  </a:cubicBezTo>
                  <a:cubicBezTo>
                    <a:pt x="-14988" y="1019458"/>
                    <a:pt x="3533" y="881346"/>
                    <a:pt x="17291" y="822608"/>
                  </a:cubicBezTo>
                  <a:cubicBezTo>
                    <a:pt x="31049" y="763871"/>
                    <a:pt x="36341" y="751171"/>
                    <a:pt x="103016" y="660683"/>
                  </a:cubicBezTo>
                  <a:cubicBezTo>
                    <a:pt x="169691" y="570196"/>
                    <a:pt x="359133" y="342654"/>
                    <a:pt x="417341" y="279683"/>
                  </a:cubicBezTo>
                  <a:cubicBezTo>
                    <a:pt x="475549" y="216712"/>
                    <a:pt x="460203" y="288679"/>
                    <a:pt x="452266" y="282858"/>
                  </a:cubicBezTo>
                  <a:cubicBezTo>
                    <a:pt x="444329" y="277037"/>
                    <a:pt x="369187" y="253225"/>
                    <a:pt x="369716" y="244758"/>
                  </a:cubicBezTo>
                  <a:cubicBezTo>
                    <a:pt x="370245" y="236291"/>
                    <a:pt x="437979" y="268570"/>
                    <a:pt x="455441" y="232058"/>
                  </a:cubicBezTo>
                  <a:cubicBezTo>
                    <a:pt x="472903" y="195546"/>
                    <a:pt x="453324" y="7691"/>
                    <a:pt x="464966" y="28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 1093">
              <a:extLst>
                <a:ext uri="{FF2B5EF4-FFF2-40B4-BE49-F238E27FC236}">
                  <a16:creationId xmlns:a16="http://schemas.microsoft.com/office/drawing/2014/main" id="{C227CC8B-B6F7-4D47-0322-53214CA11E4B}"/>
                </a:ext>
              </a:extLst>
            </p:cNvPr>
            <p:cNvSpPr/>
            <p:nvPr/>
          </p:nvSpPr>
          <p:spPr>
            <a:xfrm>
              <a:off x="3151678" y="7975241"/>
              <a:ext cx="223532" cy="419856"/>
            </a:xfrm>
            <a:custGeom>
              <a:avLst/>
              <a:gdLst>
                <a:gd name="connsiteX0" fmla="*/ 223347 w 223532"/>
                <a:gd name="connsiteY0" fmla="*/ 359 h 419856"/>
                <a:gd name="connsiteX1" fmla="*/ 109047 w 223532"/>
                <a:gd name="connsiteY1" fmla="*/ 181334 h 419856"/>
                <a:gd name="connsiteX2" fmla="*/ 39197 w 223532"/>
                <a:gd name="connsiteY2" fmla="*/ 419459 h 419856"/>
                <a:gd name="connsiteX3" fmla="*/ 1097 w 223532"/>
                <a:gd name="connsiteY3" fmla="*/ 235309 h 419856"/>
                <a:gd name="connsiteX4" fmla="*/ 80472 w 223532"/>
                <a:gd name="connsiteY4" fmla="*/ 136884 h 419856"/>
                <a:gd name="connsiteX5" fmla="*/ 223347 w 223532"/>
                <a:gd name="connsiteY5" fmla="*/ 359 h 41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532" h="419856">
                  <a:moveTo>
                    <a:pt x="223347" y="359"/>
                  </a:moveTo>
                  <a:cubicBezTo>
                    <a:pt x="228110" y="7767"/>
                    <a:pt x="139739" y="111484"/>
                    <a:pt x="109047" y="181334"/>
                  </a:cubicBezTo>
                  <a:cubicBezTo>
                    <a:pt x="78355" y="251184"/>
                    <a:pt x="57189" y="410463"/>
                    <a:pt x="39197" y="419459"/>
                  </a:cubicBezTo>
                  <a:cubicBezTo>
                    <a:pt x="21205" y="428455"/>
                    <a:pt x="-5782" y="282405"/>
                    <a:pt x="1097" y="235309"/>
                  </a:cubicBezTo>
                  <a:cubicBezTo>
                    <a:pt x="7976" y="188213"/>
                    <a:pt x="47134" y="171809"/>
                    <a:pt x="80472" y="136884"/>
                  </a:cubicBezTo>
                  <a:cubicBezTo>
                    <a:pt x="113809" y="101959"/>
                    <a:pt x="218584" y="-7049"/>
                    <a:pt x="223347" y="35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 1094">
              <a:extLst>
                <a:ext uri="{FF2B5EF4-FFF2-40B4-BE49-F238E27FC236}">
                  <a16:creationId xmlns:a16="http://schemas.microsoft.com/office/drawing/2014/main" id="{3445766E-B67E-4B99-CA73-6938609E1461}"/>
                </a:ext>
              </a:extLst>
            </p:cNvPr>
            <p:cNvSpPr/>
            <p:nvPr/>
          </p:nvSpPr>
          <p:spPr>
            <a:xfrm>
              <a:off x="2493823" y="7942632"/>
              <a:ext cx="455766" cy="668909"/>
            </a:xfrm>
            <a:custGeom>
              <a:avLst/>
              <a:gdLst>
                <a:gd name="connsiteX0" fmla="*/ 455752 w 455766"/>
                <a:gd name="connsiteY0" fmla="*/ 1218 h 668909"/>
                <a:gd name="connsiteX1" fmla="*/ 189052 w 455766"/>
                <a:gd name="connsiteY1" fmla="*/ 306018 h 668909"/>
                <a:gd name="connsiteX2" fmla="*/ 271602 w 455766"/>
                <a:gd name="connsiteY2" fmla="*/ 261568 h 668909"/>
                <a:gd name="connsiteX3" fmla="*/ 46177 w 455766"/>
                <a:gd name="connsiteY3" fmla="*/ 572718 h 668909"/>
                <a:gd name="connsiteX4" fmla="*/ 1727 w 455766"/>
                <a:gd name="connsiteY4" fmla="*/ 664793 h 668909"/>
                <a:gd name="connsiteX5" fmla="*/ 77927 w 455766"/>
                <a:gd name="connsiteY5" fmla="*/ 464768 h 668909"/>
                <a:gd name="connsiteX6" fmla="*/ 100152 w 455766"/>
                <a:gd name="connsiteY6" fmla="*/ 226643 h 668909"/>
                <a:gd name="connsiteX7" fmla="*/ 204927 w 455766"/>
                <a:gd name="connsiteY7" fmla="*/ 179018 h 668909"/>
                <a:gd name="connsiteX8" fmla="*/ 176352 w 455766"/>
                <a:gd name="connsiteY8" fmla="*/ 198068 h 668909"/>
                <a:gd name="connsiteX9" fmla="*/ 455752 w 455766"/>
                <a:gd name="connsiteY9" fmla="*/ 1218 h 66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5766" h="668909">
                  <a:moveTo>
                    <a:pt x="455752" y="1218"/>
                  </a:moveTo>
                  <a:cubicBezTo>
                    <a:pt x="457869" y="19210"/>
                    <a:pt x="219744" y="262626"/>
                    <a:pt x="189052" y="306018"/>
                  </a:cubicBezTo>
                  <a:cubicBezTo>
                    <a:pt x="158360" y="349410"/>
                    <a:pt x="295414" y="217118"/>
                    <a:pt x="271602" y="261568"/>
                  </a:cubicBezTo>
                  <a:cubicBezTo>
                    <a:pt x="247790" y="306018"/>
                    <a:pt x="91156" y="505514"/>
                    <a:pt x="46177" y="572718"/>
                  </a:cubicBezTo>
                  <a:cubicBezTo>
                    <a:pt x="1198" y="639922"/>
                    <a:pt x="-3565" y="682785"/>
                    <a:pt x="1727" y="664793"/>
                  </a:cubicBezTo>
                  <a:cubicBezTo>
                    <a:pt x="7019" y="646801"/>
                    <a:pt x="61523" y="537793"/>
                    <a:pt x="77927" y="464768"/>
                  </a:cubicBezTo>
                  <a:cubicBezTo>
                    <a:pt x="94331" y="391743"/>
                    <a:pt x="78985" y="274268"/>
                    <a:pt x="100152" y="226643"/>
                  </a:cubicBezTo>
                  <a:cubicBezTo>
                    <a:pt x="121319" y="179018"/>
                    <a:pt x="192227" y="183781"/>
                    <a:pt x="204927" y="179018"/>
                  </a:cubicBezTo>
                  <a:cubicBezTo>
                    <a:pt x="217627" y="174255"/>
                    <a:pt x="140369" y="226114"/>
                    <a:pt x="176352" y="198068"/>
                  </a:cubicBezTo>
                  <a:cubicBezTo>
                    <a:pt x="212335" y="170022"/>
                    <a:pt x="453635" y="-16774"/>
                    <a:pt x="455752" y="121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 1095">
              <a:extLst>
                <a:ext uri="{FF2B5EF4-FFF2-40B4-BE49-F238E27FC236}">
                  <a16:creationId xmlns:a16="http://schemas.microsoft.com/office/drawing/2014/main" id="{A8DE64CB-42BE-2ABB-FADD-21694714D0DE}"/>
                </a:ext>
              </a:extLst>
            </p:cNvPr>
            <p:cNvSpPr/>
            <p:nvPr/>
          </p:nvSpPr>
          <p:spPr>
            <a:xfrm>
              <a:off x="1450554" y="10045667"/>
              <a:ext cx="677384" cy="579416"/>
            </a:xfrm>
            <a:custGeom>
              <a:avLst/>
              <a:gdLst>
                <a:gd name="connsiteX0" fmla="*/ 244896 w 677384"/>
                <a:gd name="connsiteY0" fmla="*/ 33 h 579416"/>
                <a:gd name="connsiteX1" fmla="*/ 390946 w 677384"/>
                <a:gd name="connsiteY1" fmla="*/ 139733 h 579416"/>
                <a:gd name="connsiteX2" fmla="*/ 676696 w 677384"/>
                <a:gd name="connsiteY2" fmla="*/ 130208 h 579416"/>
                <a:gd name="connsiteX3" fmla="*/ 302046 w 677384"/>
                <a:gd name="connsiteY3" fmla="*/ 254033 h 579416"/>
                <a:gd name="connsiteX4" fmla="*/ 254421 w 677384"/>
                <a:gd name="connsiteY4" fmla="*/ 311183 h 579416"/>
                <a:gd name="connsiteX5" fmla="*/ 213146 w 677384"/>
                <a:gd name="connsiteY5" fmla="*/ 469933 h 579416"/>
                <a:gd name="connsiteX6" fmla="*/ 133771 w 677384"/>
                <a:gd name="connsiteY6" fmla="*/ 549308 h 579416"/>
                <a:gd name="connsiteX7" fmla="*/ 421 w 677384"/>
                <a:gd name="connsiteY7" fmla="*/ 577883 h 579416"/>
                <a:gd name="connsiteX8" fmla="*/ 89321 w 677384"/>
                <a:gd name="connsiteY8" fmla="*/ 508033 h 579416"/>
                <a:gd name="connsiteX9" fmla="*/ 22646 w 677384"/>
                <a:gd name="connsiteY9" fmla="*/ 431833 h 579416"/>
                <a:gd name="connsiteX10" fmla="*/ 181396 w 677384"/>
                <a:gd name="connsiteY10" fmla="*/ 460408 h 579416"/>
                <a:gd name="connsiteX11" fmla="*/ 171871 w 677384"/>
                <a:gd name="connsiteY11" fmla="*/ 358808 h 579416"/>
                <a:gd name="connsiteX12" fmla="*/ 13121 w 677384"/>
                <a:gd name="connsiteY12" fmla="*/ 234983 h 579416"/>
                <a:gd name="connsiteX13" fmla="*/ 143296 w 677384"/>
                <a:gd name="connsiteY13" fmla="*/ 215933 h 579416"/>
                <a:gd name="connsiteX14" fmla="*/ 92496 w 677384"/>
                <a:gd name="connsiteY14" fmla="*/ 196883 h 579416"/>
                <a:gd name="connsiteX15" fmla="*/ 197271 w 677384"/>
                <a:gd name="connsiteY15" fmla="*/ 127033 h 579416"/>
                <a:gd name="connsiteX16" fmla="*/ 244896 w 677384"/>
                <a:gd name="connsiteY16" fmla="*/ 33 h 579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7384" h="579416">
                  <a:moveTo>
                    <a:pt x="244896" y="33"/>
                  </a:moveTo>
                  <a:cubicBezTo>
                    <a:pt x="277175" y="2150"/>
                    <a:pt x="318979" y="118037"/>
                    <a:pt x="390946" y="139733"/>
                  </a:cubicBezTo>
                  <a:cubicBezTo>
                    <a:pt x="462913" y="161429"/>
                    <a:pt x="691513" y="111158"/>
                    <a:pt x="676696" y="130208"/>
                  </a:cubicBezTo>
                  <a:cubicBezTo>
                    <a:pt x="661879" y="149258"/>
                    <a:pt x="372425" y="223871"/>
                    <a:pt x="302046" y="254033"/>
                  </a:cubicBezTo>
                  <a:cubicBezTo>
                    <a:pt x="231667" y="284195"/>
                    <a:pt x="269238" y="275200"/>
                    <a:pt x="254421" y="311183"/>
                  </a:cubicBezTo>
                  <a:cubicBezTo>
                    <a:pt x="239604" y="347166"/>
                    <a:pt x="233254" y="430245"/>
                    <a:pt x="213146" y="469933"/>
                  </a:cubicBezTo>
                  <a:cubicBezTo>
                    <a:pt x="193038" y="509621"/>
                    <a:pt x="169225" y="531316"/>
                    <a:pt x="133771" y="549308"/>
                  </a:cubicBezTo>
                  <a:cubicBezTo>
                    <a:pt x="98317" y="567300"/>
                    <a:pt x="7829" y="584762"/>
                    <a:pt x="421" y="577883"/>
                  </a:cubicBezTo>
                  <a:cubicBezTo>
                    <a:pt x="-6987" y="571004"/>
                    <a:pt x="85617" y="532375"/>
                    <a:pt x="89321" y="508033"/>
                  </a:cubicBezTo>
                  <a:cubicBezTo>
                    <a:pt x="93025" y="483691"/>
                    <a:pt x="7300" y="439770"/>
                    <a:pt x="22646" y="431833"/>
                  </a:cubicBezTo>
                  <a:cubicBezTo>
                    <a:pt x="37992" y="423896"/>
                    <a:pt x="156525" y="472579"/>
                    <a:pt x="181396" y="460408"/>
                  </a:cubicBezTo>
                  <a:cubicBezTo>
                    <a:pt x="206267" y="448237"/>
                    <a:pt x="199917" y="396379"/>
                    <a:pt x="171871" y="358808"/>
                  </a:cubicBezTo>
                  <a:cubicBezTo>
                    <a:pt x="143825" y="321237"/>
                    <a:pt x="17883" y="258795"/>
                    <a:pt x="13121" y="234983"/>
                  </a:cubicBezTo>
                  <a:cubicBezTo>
                    <a:pt x="8359" y="211171"/>
                    <a:pt x="130067" y="222283"/>
                    <a:pt x="143296" y="215933"/>
                  </a:cubicBezTo>
                  <a:cubicBezTo>
                    <a:pt x="156525" y="209583"/>
                    <a:pt x="83500" y="211700"/>
                    <a:pt x="92496" y="196883"/>
                  </a:cubicBezTo>
                  <a:cubicBezTo>
                    <a:pt x="101492" y="182066"/>
                    <a:pt x="176633" y="156137"/>
                    <a:pt x="197271" y="127033"/>
                  </a:cubicBezTo>
                  <a:cubicBezTo>
                    <a:pt x="217908" y="97929"/>
                    <a:pt x="212617" y="-2084"/>
                    <a:pt x="244896" y="3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 1096">
              <a:extLst>
                <a:ext uri="{FF2B5EF4-FFF2-40B4-BE49-F238E27FC236}">
                  <a16:creationId xmlns:a16="http://schemas.microsoft.com/office/drawing/2014/main" id="{D900F6B0-A874-A18B-E82F-874C5E1F4BBE}"/>
                </a:ext>
              </a:extLst>
            </p:cNvPr>
            <p:cNvSpPr/>
            <p:nvPr/>
          </p:nvSpPr>
          <p:spPr>
            <a:xfrm>
              <a:off x="850440" y="10343904"/>
              <a:ext cx="337259" cy="263883"/>
            </a:xfrm>
            <a:custGeom>
              <a:avLst/>
              <a:gdLst>
                <a:gd name="connsiteX0" fmla="*/ 283035 w 337259"/>
                <a:gd name="connsiteY0" fmla="*/ 246 h 263883"/>
                <a:gd name="connsiteX1" fmla="*/ 270335 w 337259"/>
                <a:gd name="connsiteY1" fmla="*/ 95496 h 263883"/>
                <a:gd name="connsiteX2" fmla="*/ 330660 w 337259"/>
                <a:gd name="connsiteY2" fmla="*/ 114546 h 263883"/>
                <a:gd name="connsiteX3" fmla="*/ 89360 w 337259"/>
                <a:gd name="connsiteY3" fmla="*/ 235196 h 263883"/>
                <a:gd name="connsiteX4" fmla="*/ 273510 w 337259"/>
                <a:gd name="connsiteY4" fmla="*/ 197096 h 263883"/>
                <a:gd name="connsiteX5" fmla="*/ 60785 w 337259"/>
                <a:gd name="connsiteY5" fmla="*/ 263771 h 263883"/>
                <a:gd name="connsiteX6" fmla="*/ 460 w 337259"/>
                <a:gd name="connsiteY6" fmla="*/ 178046 h 263883"/>
                <a:gd name="connsiteX7" fmla="*/ 83010 w 337259"/>
                <a:gd name="connsiteY7" fmla="*/ 143121 h 263883"/>
                <a:gd name="connsiteX8" fmla="*/ 70310 w 337259"/>
                <a:gd name="connsiteY8" fmla="*/ 127246 h 263883"/>
                <a:gd name="connsiteX9" fmla="*/ 283035 w 337259"/>
                <a:gd name="connsiteY9" fmla="*/ 246 h 26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7259" h="263883">
                  <a:moveTo>
                    <a:pt x="283035" y="246"/>
                  </a:moveTo>
                  <a:cubicBezTo>
                    <a:pt x="316372" y="-5046"/>
                    <a:pt x="262398" y="76446"/>
                    <a:pt x="270335" y="95496"/>
                  </a:cubicBezTo>
                  <a:cubicBezTo>
                    <a:pt x="278272" y="114546"/>
                    <a:pt x="360822" y="91263"/>
                    <a:pt x="330660" y="114546"/>
                  </a:cubicBezTo>
                  <a:cubicBezTo>
                    <a:pt x="300498" y="137829"/>
                    <a:pt x="98885" y="221438"/>
                    <a:pt x="89360" y="235196"/>
                  </a:cubicBezTo>
                  <a:cubicBezTo>
                    <a:pt x="79835" y="248954"/>
                    <a:pt x="278272" y="192334"/>
                    <a:pt x="273510" y="197096"/>
                  </a:cubicBezTo>
                  <a:cubicBezTo>
                    <a:pt x="268748" y="201858"/>
                    <a:pt x="106293" y="266946"/>
                    <a:pt x="60785" y="263771"/>
                  </a:cubicBezTo>
                  <a:cubicBezTo>
                    <a:pt x="15277" y="260596"/>
                    <a:pt x="-3244" y="198154"/>
                    <a:pt x="460" y="178046"/>
                  </a:cubicBezTo>
                  <a:cubicBezTo>
                    <a:pt x="4164" y="157938"/>
                    <a:pt x="71368" y="151588"/>
                    <a:pt x="83010" y="143121"/>
                  </a:cubicBezTo>
                  <a:cubicBezTo>
                    <a:pt x="94652" y="134654"/>
                    <a:pt x="38560" y="147354"/>
                    <a:pt x="70310" y="127246"/>
                  </a:cubicBezTo>
                  <a:cubicBezTo>
                    <a:pt x="102060" y="107138"/>
                    <a:pt x="249698" y="5538"/>
                    <a:pt x="283035" y="24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 1097">
              <a:extLst>
                <a:ext uri="{FF2B5EF4-FFF2-40B4-BE49-F238E27FC236}">
                  <a16:creationId xmlns:a16="http://schemas.microsoft.com/office/drawing/2014/main" id="{3FC42C90-DD5B-F4B2-EFAF-99F714F267D6}"/>
                </a:ext>
              </a:extLst>
            </p:cNvPr>
            <p:cNvSpPr/>
            <p:nvPr/>
          </p:nvSpPr>
          <p:spPr>
            <a:xfrm>
              <a:off x="609880" y="10625207"/>
              <a:ext cx="236093" cy="211837"/>
            </a:xfrm>
            <a:custGeom>
              <a:avLst/>
              <a:gdLst>
                <a:gd name="connsiteX0" fmla="*/ 6070 w 236093"/>
                <a:gd name="connsiteY0" fmla="*/ 4693 h 211837"/>
                <a:gd name="connsiteX1" fmla="*/ 158470 w 236093"/>
                <a:gd name="connsiteY1" fmla="*/ 7868 h 211837"/>
                <a:gd name="connsiteX2" fmla="*/ 142595 w 236093"/>
                <a:gd name="connsiteY2" fmla="*/ 20568 h 211837"/>
                <a:gd name="connsiteX3" fmla="*/ 234670 w 236093"/>
                <a:gd name="connsiteY3" fmla="*/ 61843 h 211837"/>
                <a:gd name="connsiteX4" fmla="*/ 199745 w 236093"/>
                <a:gd name="connsiteY4" fmla="*/ 122168 h 211837"/>
                <a:gd name="connsiteX5" fmla="*/ 215620 w 236093"/>
                <a:gd name="connsiteY5" fmla="*/ 163443 h 211837"/>
                <a:gd name="connsiteX6" fmla="*/ 98145 w 236093"/>
                <a:gd name="connsiteY6" fmla="*/ 147568 h 211837"/>
                <a:gd name="connsiteX7" fmla="*/ 120370 w 236093"/>
                <a:gd name="connsiteY7" fmla="*/ 211068 h 211837"/>
                <a:gd name="connsiteX8" fmla="*/ 18770 w 236093"/>
                <a:gd name="connsiteY8" fmla="*/ 96768 h 211837"/>
                <a:gd name="connsiteX9" fmla="*/ 18770 w 236093"/>
                <a:gd name="connsiteY9" fmla="*/ 74543 h 211837"/>
                <a:gd name="connsiteX10" fmla="*/ 28295 w 236093"/>
                <a:gd name="connsiteY10" fmla="*/ 80893 h 211837"/>
                <a:gd name="connsiteX11" fmla="*/ 6070 w 236093"/>
                <a:gd name="connsiteY11" fmla="*/ 4693 h 211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6093" h="211837">
                  <a:moveTo>
                    <a:pt x="6070" y="4693"/>
                  </a:moveTo>
                  <a:cubicBezTo>
                    <a:pt x="27766" y="-7478"/>
                    <a:pt x="158470" y="7868"/>
                    <a:pt x="158470" y="7868"/>
                  </a:cubicBezTo>
                  <a:cubicBezTo>
                    <a:pt x="181224" y="10514"/>
                    <a:pt x="129895" y="11572"/>
                    <a:pt x="142595" y="20568"/>
                  </a:cubicBezTo>
                  <a:cubicBezTo>
                    <a:pt x="155295" y="29564"/>
                    <a:pt x="225145" y="44910"/>
                    <a:pt x="234670" y="61843"/>
                  </a:cubicBezTo>
                  <a:cubicBezTo>
                    <a:pt x="244195" y="78776"/>
                    <a:pt x="202920" y="105235"/>
                    <a:pt x="199745" y="122168"/>
                  </a:cubicBezTo>
                  <a:cubicBezTo>
                    <a:pt x="196570" y="139101"/>
                    <a:pt x="232553" y="159210"/>
                    <a:pt x="215620" y="163443"/>
                  </a:cubicBezTo>
                  <a:cubicBezTo>
                    <a:pt x="198687" y="167676"/>
                    <a:pt x="114020" y="139631"/>
                    <a:pt x="98145" y="147568"/>
                  </a:cubicBezTo>
                  <a:cubicBezTo>
                    <a:pt x="82270" y="155505"/>
                    <a:pt x="133599" y="219535"/>
                    <a:pt x="120370" y="211068"/>
                  </a:cubicBezTo>
                  <a:cubicBezTo>
                    <a:pt x="107141" y="202601"/>
                    <a:pt x="35703" y="119522"/>
                    <a:pt x="18770" y="96768"/>
                  </a:cubicBezTo>
                  <a:cubicBezTo>
                    <a:pt x="1837" y="74014"/>
                    <a:pt x="17183" y="77189"/>
                    <a:pt x="18770" y="74543"/>
                  </a:cubicBezTo>
                  <a:cubicBezTo>
                    <a:pt x="20358" y="71897"/>
                    <a:pt x="28824" y="91476"/>
                    <a:pt x="28295" y="80893"/>
                  </a:cubicBezTo>
                  <a:cubicBezTo>
                    <a:pt x="27766" y="70310"/>
                    <a:pt x="-15626" y="16864"/>
                    <a:pt x="6070" y="469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 1098">
              <a:extLst>
                <a:ext uri="{FF2B5EF4-FFF2-40B4-BE49-F238E27FC236}">
                  <a16:creationId xmlns:a16="http://schemas.microsoft.com/office/drawing/2014/main" id="{59004D1A-8808-32CF-9E7F-CF2C794C3228}"/>
                </a:ext>
              </a:extLst>
            </p:cNvPr>
            <p:cNvSpPr/>
            <p:nvPr/>
          </p:nvSpPr>
          <p:spPr>
            <a:xfrm>
              <a:off x="434870" y="10499596"/>
              <a:ext cx="279678" cy="76560"/>
            </a:xfrm>
            <a:custGeom>
              <a:avLst/>
              <a:gdLst>
                <a:gd name="connsiteX0" fmla="*/ 3280 w 279678"/>
                <a:gd name="connsiteY0" fmla="*/ 63629 h 76560"/>
                <a:gd name="connsiteX1" fmla="*/ 276330 w 279678"/>
                <a:gd name="connsiteY1" fmla="*/ 129 h 76560"/>
                <a:gd name="connsiteX2" fmla="*/ 158855 w 279678"/>
                <a:gd name="connsiteY2" fmla="*/ 47754 h 76560"/>
                <a:gd name="connsiteX3" fmla="*/ 212830 w 279678"/>
                <a:gd name="connsiteY3" fmla="*/ 69979 h 76560"/>
                <a:gd name="connsiteX4" fmla="*/ 130280 w 279678"/>
                <a:gd name="connsiteY4" fmla="*/ 76329 h 76560"/>
                <a:gd name="connsiteX5" fmla="*/ 3280 w 279678"/>
                <a:gd name="connsiteY5" fmla="*/ 63629 h 7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9678" h="76560">
                  <a:moveTo>
                    <a:pt x="3280" y="63629"/>
                  </a:moveTo>
                  <a:cubicBezTo>
                    <a:pt x="27622" y="50929"/>
                    <a:pt x="250401" y="2775"/>
                    <a:pt x="276330" y="129"/>
                  </a:cubicBezTo>
                  <a:cubicBezTo>
                    <a:pt x="302259" y="-2517"/>
                    <a:pt x="169438" y="36112"/>
                    <a:pt x="158855" y="47754"/>
                  </a:cubicBezTo>
                  <a:cubicBezTo>
                    <a:pt x="148272" y="59396"/>
                    <a:pt x="217592" y="65217"/>
                    <a:pt x="212830" y="69979"/>
                  </a:cubicBezTo>
                  <a:cubicBezTo>
                    <a:pt x="208068" y="74741"/>
                    <a:pt x="163617" y="77387"/>
                    <a:pt x="130280" y="76329"/>
                  </a:cubicBezTo>
                  <a:cubicBezTo>
                    <a:pt x="96943" y="75271"/>
                    <a:pt x="-21062" y="76329"/>
                    <a:pt x="3280" y="6362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 1099">
              <a:extLst>
                <a:ext uri="{FF2B5EF4-FFF2-40B4-BE49-F238E27FC236}">
                  <a16:creationId xmlns:a16="http://schemas.microsoft.com/office/drawing/2014/main" id="{5B2A8922-2307-D37D-C3B1-2D20D05B1D73}"/>
                </a:ext>
              </a:extLst>
            </p:cNvPr>
            <p:cNvSpPr/>
            <p:nvPr/>
          </p:nvSpPr>
          <p:spPr>
            <a:xfrm>
              <a:off x="1290382" y="10540594"/>
              <a:ext cx="336147" cy="166149"/>
            </a:xfrm>
            <a:custGeom>
              <a:avLst/>
              <a:gdLst>
                <a:gd name="connsiteX0" fmla="*/ 182818 w 336147"/>
                <a:gd name="connsiteY0" fmla="*/ 406 h 166149"/>
                <a:gd name="connsiteX1" fmla="*/ 52643 w 336147"/>
                <a:gd name="connsiteY1" fmla="*/ 92481 h 166149"/>
                <a:gd name="connsiteX2" fmla="*/ 201868 w 336147"/>
                <a:gd name="connsiteY2" fmla="*/ 98831 h 166149"/>
                <a:gd name="connsiteX3" fmla="*/ 119318 w 336147"/>
                <a:gd name="connsiteY3" fmla="*/ 121056 h 166149"/>
                <a:gd name="connsiteX4" fmla="*/ 332043 w 336147"/>
                <a:gd name="connsiteY4" fmla="*/ 95656 h 166149"/>
                <a:gd name="connsiteX5" fmla="*/ 262193 w 336147"/>
                <a:gd name="connsiteY5" fmla="*/ 165506 h 166149"/>
                <a:gd name="connsiteX6" fmla="*/ 293943 w 336147"/>
                <a:gd name="connsiteY6" fmla="*/ 130581 h 166149"/>
                <a:gd name="connsiteX7" fmla="*/ 1843 w 336147"/>
                <a:gd name="connsiteY7" fmla="*/ 133756 h 166149"/>
                <a:gd name="connsiteX8" fmla="*/ 182818 w 336147"/>
                <a:gd name="connsiteY8" fmla="*/ 406 h 166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6147" h="166149">
                  <a:moveTo>
                    <a:pt x="182818" y="406"/>
                  </a:moveTo>
                  <a:cubicBezTo>
                    <a:pt x="191285" y="-6473"/>
                    <a:pt x="49468" y="76077"/>
                    <a:pt x="52643" y="92481"/>
                  </a:cubicBezTo>
                  <a:cubicBezTo>
                    <a:pt x="55818" y="108885"/>
                    <a:pt x="190756" y="94069"/>
                    <a:pt x="201868" y="98831"/>
                  </a:cubicBezTo>
                  <a:cubicBezTo>
                    <a:pt x="212980" y="103593"/>
                    <a:pt x="97622" y="121585"/>
                    <a:pt x="119318" y="121056"/>
                  </a:cubicBezTo>
                  <a:cubicBezTo>
                    <a:pt x="141014" y="120527"/>
                    <a:pt x="308231" y="88248"/>
                    <a:pt x="332043" y="95656"/>
                  </a:cubicBezTo>
                  <a:cubicBezTo>
                    <a:pt x="355856" y="103064"/>
                    <a:pt x="268543" y="159685"/>
                    <a:pt x="262193" y="165506"/>
                  </a:cubicBezTo>
                  <a:cubicBezTo>
                    <a:pt x="255843" y="171327"/>
                    <a:pt x="337335" y="135873"/>
                    <a:pt x="293943" y="130581"/>
                  </a:cubicBezTo>
                  <a:cubicBezTo>
                    <a:pt x="250551" y="125289"/>
                    <a:pt x="24597" y="152277"/>
                    <a:pt x="1843" y="133756"/>
                  </a:cubicBezTo>
                  <a:cubicBezTo>
                    <a:pt x="-20911" y="115235"/>
                    <a:pt x="174351" y="7285"/>
                    <a:pt x="182818" y="40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 1100">
              <a:extLst>
                <a:ext uri="{FF2B5EF4-FFF2-40B4-BE49-F238E27FC236}">
                  <a16:creationId xmlns:a16="http://schemas.microsoft.com/office/drawing/2014/main" id="{DCB3AC48-BC58-02A4-C8DF-983A64360356}"/>
                </a:ext>
              </a:extLst>
            </p:cNvPr>
            <p:cNvSpPr/>
            <p:nvPr/>
          </p:nvSpPr>
          <p:spPr>
            <a:xfrm>
              <a:off x="3382396" y="5455901"/>
              <a:ext cx="150807" cy="191400"/>
            </a:xfrm>
            <a:custGeom>
              <a:avLst/>
              <a:gdLst>
                <a:gd name="connsiteX0" fmla="*/ 138044 w 150807"/>
                <a:gd name="connsiteY0" fmla="*/ 19 h 191400"/>
                <a:gd name="connsiteX1" fmla="*/ 61844 w 150807"/>
                <a:gd name="connsiteY1" fmla="*/ 133369 h 191400"/>
                <a:gd name="connsiteX2" fmla="*/ 80894 w 150807"/>
                <a:gd name="connsiteY2" fmla="*/ 144799 h 191400"/>
                <a:gd name="connsiteX3" fmla="*/ 149474 w 150807"/>
                <a:gd name="connsiteY3" fmla="*/ 110509 h 191400"/>
                <a:gd name="connsiteX4" fmla="*/ 12314 w 150807"/>
                <a:gd name="connsiteY4" fmla="*/ 190519 h 191400"/>
                <a:gd name="connsiteX5" fmla="*/ 19934 w 150807"/>
                <a:gd name="connsiteY5" fmla="*/ 144799 h 191400"/>
                <a:gd name="connsiteX6" fmla="*/ 138044 w 150807"/>
                <a:gd name="connsiteY6" fmla="*/ 19 h 19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807" h="191400">
                  <a:moveTo>
                    <a:pt x="138044" y="19"/>
                  </a:moveTo>
                  <a:cubicBezTo>
                    <a:pt x="145029" y="-1886"/>
                    <a:pt x="61844" y="133369"/>
                    <a:pt x="61844" y="133369"/>
                  </a:cubicBezTo>
                  <a:cubicBezTo>
                    <a:pt x="52319" y="157499"/>
                    <a:pt x="66289" y="148609"/>
                    <a:pt x="80894" y="144799"/>
                  </a:cubicBezTo>
                  <a:cubicBezTo>
                    <a:pt x="95499" y="140989"/>
                    <a:pt x="160904" y="102889"/>
                    <a:pt x="149474" y="110509"/>
                  </a:cubicBezTo>
                  <a:cubicBezTo>
                    <a:pt x="138044" y="118129"/>
                    <a:pt x="33904" y="184804"/>
                    <a:pt x="12314" y="190519"/>
                  </a:cubicBezTo>
                  <a:cubicBezTo>
                    <a:pt x="-9276" y="196234"/>
                    <a:pt x="249" y="173374"/>
                    <a:pt x="19934" y="144799"/>
                  </a:cubicBezTo>
                  <a:cubicBezTo>
                    <a:pt x="39619" y="116224"/>
                    <a:pt x="131059" y="1924"/>
                    <a:pt x="138044" y="1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 1101">
              <a:extLst>
                <a:ext uri="{FF2B5EF4-FFF2-40B4-BE49-F238E27FC236}">
                  <a16:creationId xmlns:a16="http://schemas.microsoft.com/office/drawing/2014/main" id="{D22900BD-B86C-2F09-2EB0-FBC4167F3766}"/>
                </a:ext>
              </a:extLst>
            </p:cNvPr>
            <p:cNvSpPr/>
            <p:nvPr/>
          </p:nvSpPr>
          <p:spPr>
            <a:xfrm>
              <a:off x="3794692" y="3626942"/>
              <a:ext cx="381519" cy="434862"/>
            </a:xfrm>
            <a:custGeom>
              <a:avLst/>
              <a:gdLst>
                <a:gd name="connsiteX0" fmla="*/ 381068 w 381519"/>
                <a:gd name="connsiteY0" fmla="*/ 178 h 434862"/>
                <a:gd name="connsiteX1" fmla="*/ 217238 w 381519"/>
                <a:gd name="connsiteY1" fmla="*/ 144958 h 434862"/>
                <a:gd name="connsiteX2" fmla="*/ 205808 w 381519"/>
                <a:gd name="connsiteY2" fmla="*/ 270688 h 434862"/>
                <a:gd name="connsiteX3" fmla="*/ 38168 w 381519"/>
                <a:gd name="connsiteY3" fmla="*/ 221158 h 434862"/>
                <a:gd name="connsiteX4" fmla="*/ 26738 w 381519"/>
                <a:gd name="connsiteY4" fmla="*/ 259258 h 434862"/>
                <a:gd name="connsiteX5" fmla="*/ 68648 w 381519"/>
                <a:gd name="connsiteY5" fmla="*/ 369748 h 434862"/>
                <a:gd name="connsiteX6" fmla="*/ 68648 w 381519"/>
                <a:gd name="connsiteY6" fmla="*/ 423088 h 434862"/>
                <a:gd name="connsiteX7" fmla="*/ 148658 w 381519"/>
                <a:gd name="connsiteY7" fmla="*/ 434518 h 434862"/>
                <a:gd name="connsiteX8" fmla="*/ 61028 w 381519"/>
                <a:gd name="connsiteY8" fmla="*/ 415468 h 434862"/>
                <a:gd name="connsiteX9" fmla="*/ 68 w 381519"/>
                <a:gd name="connsiteY9" fmla="*/ 301168 h 434862"/>
                <a:gd name="connsiteX10" fmla="*/ 72458 w 381519"/>
                <a:gd name="connsiteY10" fmla="*/ 209728 h 434862"/>
                <a:gd name="connsiteX11" fmla="*/ 160088 w 381519"/>
                <a:gd name="connsiteY11" fmla="*/ 175438 h 434862"/>
                <a:gd name="connsiteX12" fmla="*/ 381068 w 381519"/>
                <a:gd name="connsiteY12" fmla="*/ 178 h 43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81519" h="434862">
                  <a:moveTo>
                    <a:pt x="381068" y="178"/>
                  </a:moveTo>
                  <a:cubicBezTo>
                    <a:pt x="390593" y="-4902"/>
                    <a:pt x="246448" y="99873"/>
                    <a:pt x="217238" y="144958"/>
                  </a:cubicBezTo>
                  <a:cubicBezTo>
                    <a:pt x="188028" y="190043"/>
                    <a:pt x="235653" y="257988"/>
                    <a:pt x="205808" y="270688"/>
                  </a:cubicBezTo>
                  <a:cubicBezTo>
                    <a:pt x="175963" y="283388"/>
                    <a:pt x="68013" y="223063"/>
                    <a:pt x="38168" y="221158"/>
                  </a:cubicBezTo>
                  <a:cubicBezTo>
                    <a:pt x="8323" y="219253"/>
                    <a:pt x="21658" y="234493"/>
                    <a:pt x="26738" y="259258"/>
                  </a:cubicBezTo>
                  <a:cubicBezTo>
                    <a:pt x="31818" y="284023"/>
                    <a:pt x="61663" y="342443"/>
                    <a:pt x="68648" y="369748"/>
                  </a:cubicBezTo>
                  <a:cubicBezTo>
                    <a:pt x="75633" y="397053"/>
                    <a:pt x="55313" y="412293"/>
                    <a:pt x="68648" y="423088"/>
                  </a:cubicBezTo>
                  <a:cubicBezTo>
                    <a:pt x="81983" y="433883"/>
                    <a:pt x="149928" y="435788"/>
                    <a:pt x="148658" y="434518"/>
                  </a:cubicBezTo>
                  <a:cubicBezTo>
                    <a:pt x="147388" y="433248"/>
                    <a:pt x="85793" y="437693"/>
                    <a:pt x="61028" y="415468"/>
                  </a:cubicBezTo>
                  <a:cubicBezTo>
                    <a:pt x="36263" y="393243"/>
                    <a:pt x="-1837" y="335458"/>
                    <a:pt x="68" y="301168"/>
                  </a:cubicBezTo>
                  <a:cubicBezTo>
                    <a:pt x="1973" y="266878"/>
                    <a:pt x="45788" y="230683"/>
                    <a:pt x="72458" y="209728"/>
                  </a:cubicBezTo>
                  <a:cubicBezTo>
                    <a:pt x="99128" y="188773"/>
                    <a:pt x="113098" y="204648"/>
                    <a:pt x="160088" y="175438"/>
                  </a:cubicBezTo>
                  <a:cubicBezTo>
                    <a:pt x="207078" y="146228"/>
                    <a:pt x="371543" y="5258"/>
                    <a:pt x="381068" y="17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 1102">
              <a:extLst>
                <a:ext uri="{FF2B5EF4-FFF2-40B4-BE49-F238E27FC236}">
                  <a16:creationId xmlns:a16="http://schemas.microsoft.com/office/drawing/2014/main" id="{EF89E8D1-C47B-8E34-A86F-C71F96BB3107}"/>
                </a:ext>
              </a:extLst>
            </p:cNvPr>
            <p:cNvSpPr/>
            <p:nvPr/>
          </p:nvSpPr>
          <p:spPr>
            <a:xfrm>
              <a:off x="4095922" y="3577237"/>
              <a:ext cx="115082" cy="362381"/>
            </a:xfrm>
            <a:custGeom>
              <a:avLst/>
              <a:gdLst>
                <a:gd name="connsiteX0" fmla="*/ 114128 w 115082"/>
                <a:gd name="connsiteY0" fmla="*/ 353 h 362381"/>
                <a:gd name="connsiteX1" fmla="*/ 56978 w 115082"/>
                <a:gd name="connsiteY1" fmla="*/ 167993 h 362381"/>
                <a:gd name="connsiteX2" fmla="*/ 53168 w 115082"/>
                <a:gd name="connsiteY2" fmla="*/ 362303 h 362381"/>
                <a:gd name="connsiteX3" fmla="*/ 18878 w 115082"/>
                <a:gd name="connsiteY3" fmla="*/ 190853 h 362381"/>
                <a:gd name="connsiteX4" fmla="*/ 3638 w 115082"/>
                <a:gd name="connsiteY4" fmla="*/ 126083 h 362381"/>
                <a:gd name="connsiteX5" fmla="*/ 114128 w 115082"/>
                <a:gd name="connsiteY5" fmla="*/ 353 h 36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5082" h="362381">
                  <a:moveTo>
                    <a:pt x="114128" y="353"/>
                  </a:moveTo>
                  <a:cubicBezTo>
                    <a:pt x="123018" y="7338"/>
                    <a:pt x="67138" y="107668"/>
                    <a:pt x="56978" y="167993"/>
                  </a:cubicBezTo>
                  <a:cubicBezTo>
                    <a:pt x="46818" y="228318"/>
                    <a:pt x="59518" y="358493"/>
                    <a:pt x="53168" y="362303"/>
                  </a:cubicBezTo>
                  <a:cubicBezTo>
                    <a:pt x="46818" y="366113"/>
                    <a:pt x="27133" y="230223"/>
                    <a:pt x="18878" y="190853"/>
                  </a:cubicBezTo>
                  <a:cubicBezTo>
                    <a:pt x="10623" y="151483"/>
                    <a:pt x="-7792" y="160373"/>
                    <a:pt x="3638" y="126083"/>
                  </a:cubicBezTo>
                  <a:cubicBezTo>
                    <a:pt x="15068" y="91793"/>
                    <a:pt x="105238" y="-6632"/>
                    <a:pt x="114128" y="3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 1103">
              <a:extLst>
                <a:ext uri="{FF2B5EF4-FFF2-40B4-BE49-F238E27FC236}">
                  <a16:creationId xmlns:a16="http://schemas.microsoft.com/office/drawing/2014/main" id="{4BBA1916-872E-BC08-2CF3-2A3B14EC363D}"/>
                </a:ext>
              </a:extLst>
            </p:cNvPr>
            <p:cNvSpPr/>
            <p:nvPr/>
          </p:nvSpPr>
          <p:spPr>
            <a:xfrm>
              <a:off x="5219575" y="3050372"/>
              <a:ext cx="281653" cy="399083"/>
            </a:xfrm>
            <a:custGeom>
              <a:avLst/>
              <a:gdLst>
                <a:gd name="connsiteX0" fmla="*/ 125 w 281653"/>
                <a:gd name="connsiteY0" fmla="*/ 1438 h 399083"/>
                <a:gd name="connsiteX1" fmla="*/ 171575 w 281653"/>
                <a:gd name="connsiteY1" fmla="*/ 24298 h 399083"/>
                <a:gd name="connsiteX2" fmla="*/ 152525 w 281653"/>
                <a:gd name="connsiteY2" fmla="*/ 100498 h 399083"/>
                <a:gd name="connsiteX3" fmla="*/ 278255 w 281653"/>
                <a:gd name="connsiteY3" fmla="*/ 390058 h 399083"/>
                <a:gd name="connsiteX4" fmla="*/ 240155 w 281653"/>
                <a:gd name="connsiteY4" fmla="*/ 310048 h 399083"/>
                <a:gd name="connsiteX5" fmla="*/ 179195 w 281653"/>
                <a:gd name="connsiteY5" fmla="*/ 150028 h 399083"/>
                <a:gd name="connsiteX6" fmla="*/ 202055 w 281653"/>
                <a:gd name="connsiteY6" fmla="*/ 58588 h 399083"/>
                <a:gd name="connsiteX7" fmla="*/ 125 w 281653"/>
                <a:gd name="connsiteY7" fmla="*/ 1438 h 399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653" h="399083">
                  <a:moveTo>
                    <a:pt x="125" y="1438"/>
                  </a:moveTo>
                  <a:cubicBezTo>
                    <a:pt x="-4955" y="-4277"/>
                    <a:pt x="146175" y="7788"/>
                    <a:pt x="171575" y="24298"/>
                  </a:cubicBezTo>
                  <a:cubicBezTo>
                    <a:pt x="196975" y="40808"/>
                    <a:pt x="134745" y="39538"/>
                    <a:pt x="152525" y="100498"/>
                  </a:cubicBezTo>
                  <a:cubicBezTo>
                    <a:pt x="170305" y="161458"/>
                    <a:pt x="263650" y="355133"/>
                    <a:pt x="278255" y="390058"/>
                  </a:cubicBezTo>
                  <a:cubicBezTo>
                    <a:pt x="292860" y="424983"/>
                    <a:pt x="256665" y="350053"/>
                    <a:pt x="240155" y="310048"/>
                  </a:cubicBezTo>
                  <a:cubicBezTo>
                    <a:pt x="223645" y="270043"/>
                    <a:pt x="185545" y="191938"/>
                    <a:pt x="179195" y="150028"/>
                  </a:cubicBezTo>
                  <a:cubicBezTo>
                    <a:pt x="172845" y="108118"/>
                    <a:pt x="227455" y="83353"/>
                    <a:pt x="202055" y="58588"/>
                  </a:cubicBezTo>
                  <a:cubicBezTo>
                    <a:pt x="176655" y="33823"/>
                    <a:pt x="5205" y="7153"/>
                    <a:pt x="125" y="143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 1104">
              <a:extLst>
                <a:ext uri="{FF2B5EF4-FFF2-40B4-BE49-F238E27FC236}">
                  <a16:creationId xmlns:a16="http://schemas.microsoft.com/office/drawing/2014/main" id="{0C1E13DE-BD75-4CE8-F797-10AD0A863E7C}"/>
                </a:ext>
              </a:extLst>
            </p:cNvPr>
            <p:cNvSpPr/>
            <p:nvPr/>
          </p:nvSpPr>
          <p:spPr>
            <a:xfrm>
              <a:off x="5871331" y="2978812"/>
              <a:ext cx="377080" cy="85492"/>
            </a:xfrm>
            <a:custGeom>
              <a:avLst/>
              <a:gdLst>
                <a:gd name="connsiteX0" fmla="*/ 3689 w 377080"/>
                <a:gd name="connsiteY0" fmla="*/ 50138 h 85492"/>
                <a:gd name="connsiteX1" fmla="*/ 224669 w 377080"/>
                <a:gd name="connsiteY1" fmla="*/ 12038 h 85492"/>
                <a:gd name="connsiteX2" fmla="*/ 217049 w 377080"/>
                <a:gd name="connsiteY2" fmla="*/ 608 h 85492"/>
                <a:gd name="connsiteX3" fmla="*/ 377069 w 377080"/>
                <a:gd name="connsiteY3" fmla="*/ 27278 h 85492"/>
                <a:gd name="connsiteX4" fmla="*/ 224669 w 377080"/>
                <a:gd name="connsiteY4" fmla="*/ 42518 h 85492"/>
                <a:gd name="connsiteX5" fmla="*/ 95129 w 377080"/>
                <a:gd name="connsiteY5" fmla="*/ 84428 h 85492"/>
                <a:gd name="connsiteX6" fmla="*/ 3689 w 377080"/>
                <a:gd name="connsiteY6" fmla="*/ 50138 h 8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080" h="85492">
                  <a:moveTo>
                    <a:pt x="3689" y="50138"/>
                  </a:moveTo>
                  <a:cubicBezTo>
                    <a:pt x="25279" y="38073"/>
                    <a:pt x="224669" y="12038"/>
                    <a:pt x="224669" y="12038"/>
                  </a:cubicBezTo>
                  <a:cubicBezTo>
                    <a:pt x="260229" y="3783"/>
                    <a:pt x="191649" y="-1932"/>
                    <a:pt x="217049" y="608"/>
                  </a:cubicBezTo>
                  <a:cubicBezTo>
                    <a:pt x="242449" y="3148"/>
                    <a:pt x="375799" y="20293"/>
                    <a:pt x="377069" y="27278"/>
                  </a:cubicBezTo>
                  <a:cubicBezTo>
                    <a:pt x="378339" y="34263"/>
                    <a:pt x="271659" y="32993"/>
                    <a:pt x="224669" y="42518"/>
                  </a:cubicBezTo>
                  <a:cubicBezTo>
                    <a:pt x="177679" y="52043"/>
                    <a:pt x="129419" y="77443"/>
                    <a:pt x="95129" y="84428"/>
                  </a:cubicBezTo>
                  <a:cubicBezTo>
                    <a:pt x="60839" y="91413"/>
                    <a:pt x="-17901" y="62203"/>
                    <a:pt x="3689" y="5013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 1105">
              <a:extLst>
                <a:ext uri="{FF2B5EF4-FFF2-40B4-BE49-F238E27FC236}">
                  <a16:creationId xmlns:a16="http://schemas.microsoft.com/office/drawing/2014/main" id="{E8FB29B5-66A0-85FF-578A-51AD2BD9A77B}"/>
                </a:ext>
              </a:extLst>
            </p:cNvPr>
            <p:cNvSpPr/>
            <p:nvPr/>
          </p:nvSpPr>
          <p:spPr>
            <a:xfrm>
              <a:off x="6758752" y="3163777"/>
              <a:ext cx="194964" cy="247814"/>
            </a:xfrm>
            <a:custGeom>
              <a:avLst/>
              <a:gdLst>
                <a:gd name="connsiteX0" fmla="*/ 91628 w 194964"/>
                <a:gd name="connsiteY0" fmla="*/ 2333 h 247814"/>
                <a:gd name="connsiteX1" fmla="*/ 194498 w 194964"/>
                <a:gd name="connsiteY1" fmla="*/ 51863 h 247814"/>
                <a:gd name="connsiteX2" fmla="*/ 129728 w 194964"/>
                <a:gd name="connsiteY2" fmla="*/ 147113 h 247814"/>
                <a:gd name="connsiteX3" fmla="*/ 129728 w 194964"/>
                <a:gd name="connsiteY3" fmla="*/ 246173 h 247814"/>
                <a:gd name="connsiteX4" fmla="*/ 84008 w 194964"/>
                <a:gd name="connsiteY4" fmla="*/ 208073 h 247814"/>
                <a:gd name="connsiteX5" fmla="*/ 188 w 194964"/>
                <a:gd name="connsiteY5" fmla="*/ 196643 h 247814"/>
                <a:gd name="connsiteX6" fmla="*/ 61148 w 194964"/>
                <a:gd name="connsiteY6" fmla="*/ 89963 h 247814"/>
                <a:gd name="connsiteX7" fmla="*/ 57338 w 194964"/>
                <a:gd name="connsiteY7" fmla="*/ 124253 h 247814"/>
                <a:gd name="connsiteX8" fmla="*/ 91628 w 194964"/>
                <a:gd name="connsiteY8" fmla="*/ 2333 h 247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964" h="247814">
                  <a:moveTo>
                    <a:pt x="91628" y="2333"/>
                  </a:moveTo>
                  <a:cubicBezTo>
                    <a:pt x="114488" y="-9732"/>
                    <a:pt x="188148" y="27733"/>
                    <a:pt x="194498" y="51863"/>
                  </a:cubicBezTo>
                  <a:cubicBezTo>
                    <a:pt x="200848" y="75993"/>
                    <a:pt x="140523" y="114728"/>
                    <a:pt x="129728" y="147113"/>
                  </a:cubicBezTo>
                  <a:cubicBezTo>
                    <a:pt x="118933" y="179498"/>
                    <a:pt x="137348" y="236013"/>
                    <a:pt x="129728" y="246173"/>
                  </a:cubicBezTo>
                  <a:cubicBezTo>
                    <a:pt x="122108" y="256333"/>
                    <a:pt x="105598" y="216328"/>
                    <a:pt x="84008" y="208073"/>
                  </a:cubicBezTo>
                  <a:cubicBezTo>
                    <a:pt x="62418" y="199818"/>
                    <a:pt x="3998" y="216328"/>
                    <a:pt x="188" y="196643"/>
                  </a:cubicBezTo>
                  <a:cubicBezTo>
                    <a:pt x="-3622" y="176958"/>
                    <a:pt x="51623" y="102028"/>
                    <a:pt x="61148" y="89963"/>
                  </a:cubicBezTo>
                  <a:cubicBezTo>
                    <a:pt x="70673" y="77898"/>
                    <a:pt x="50988" y="133143"/>
                    <a:pt x="57338" y="124253"/>
                  </a:cubicBezTo>
                  <a:cubicBezTo>
                    <a:pt x="63688" y="115363"/>
                    <a:pt x="68768" y="14398"/>
                    <a:pt x="91628" y="233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 1106">
              <a:extLst>
                <a:ext uri="{FF2B5EF4-FFF2-40B4-BE49-F238E27FC236}">
                  <a16:creationId xmlns:a16="http://schemas.microsoft.com/office/drawing/2014/main" id="{F95098E2-CEDC-1980-F7A8-EFCEB00BB74A}"/>
                </a:ext>
              </a:extLst>
            </p:cNvPr>
            <p:cNvSpPr/>
            <p:nvPr/>
          </p:nvSpPr>
          <p:spPr>
            <a:xfrm>
              <a:off x="6411881" y="3512768"/>
              <a:ext cx="419450" cy="148898"/>
            </a:xfrm>
            <a:custGeom>
              <a:avLst/>
              <a:gdLst>
                <a:gd name="connsiteX0" fmla="*/ 419449 w 419450"/>
                <a:gd name="connsiteY0" fmla="*/ 52 h 148898"/>
                <a:gd name="connsiteX1" fmla="*/ 145129 w 419450"/>
                <a:gd name="connsiteY1" fmla="*/ 87682 h 148898"/>
                <a:gd name="connsiteX2" fmla="*/ 349 w 419450"/>
                <a:gd name="connsiteY2" fmla="*/ 133402 h 148898"/>
                <a:gd name="connsiteX3" fmla="*/ 183229 w 419450"/>
                <a:gd name="connsiteY3" fmla="*/ 121972 h 148898"/>
                <a:gd name="connsiteX4" fmla="*/ 80359 w 419450"/>
                <a:gd name="connsiteY4" fmla="*/ 148642 h 148898"/>
                <a:gd name="connsiteX5" fmla="*/ 148939 w 419450"/>
                <a:gd name="connsiteY5" fmla="*/ 102922 h 148898"/>
                <a:gd name="connsiteX6" fmla="*/ 419449 w 419450"/>
                <a:gd name="connsiteY6" fmla="*/ 52 h 148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9450" h="148898">
                  <a:moveTo>
                    <a:pt x="419449" y="52"/>
                  </a:moveTo>
                  <a:cubicBezTo>
                    <a:pt x="418814" y="-2488"/>
                    <a:pt x="145129" y="87682"/>
                    <a:pt x="145129" y="87682"/>
                  </a:cubicBezTo>
                  <a:cubicBezTo>
                    <a:pt x="75279" y="109907"/>
                    <a:pt x="-6001" y="127687"/>
                    <a:pt x="349" y="133402"/>
                  </a:cubicBezTo>
                  <a:cubicBezTo>
                    <a:pt x="6699" y="139117"/>
                    <a:pt x="169894" y="119432"/>
                    <a:pt x="183229" y="121972"/>
                  </a:cubicBezTo>
                  <a:cubicBezTo>
                    <a:pt x="196564" y="124512"/>
                    <a:pt x="86074" y="151817"/>
                    <a:pt x="80359" y="148642"/>
                  </a:cubicBezTo>
                  <a:cubicBezTo>
                    <a:pt x="74644" y="145467"/>
                    <a:pt x="96234" y="127052"/>
                    <a:pt x="148939" y="102922"/>
                  </a:cubicBezTo>
                  <a:cubicBezTo>
                    <a:pt x="201644" y="78792"/>
                    <a:pt x="420084" y="2592"/>
                    <a:pt x="419449" y="5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 1107">
              <a:extLst>
                <a:ext uri="{FF2B5EF4-FFF2-40B4-BE49-F238E27FC236}">
                  <a16:creationId xmlns:a16="http://schemas.microsoft.com/office/drawing/2014/main" id="{386BC81D-3C4A-09CF-F644-34C8205CCE1D}"/>
                </a:ext>
              </a:extLst>
            </p:cNvPr>
            <p:cNvSpPr/>
            <p:nvPr/>
          </p:nvSpPr>
          <p:spPr>
            <a:xfrm>
              <a:off x="5952020" y="4974183"/>
              <a:ext cx="527816" cy="539502"/>
            </a:xfrm>
            <a:custGeom>
              <a:avLst/>
              <a:gdLst>
                <a:gd name="connsiteX0" fmla="*/ 3010 w 527816"/>
                <a:gd name="connsiteY0" fmla="*/ 104547 h 539502"/>
                <a:gd name="connsiteX1" fmla="*/ 204940 w 527816"/>
                <a:gd name="connsiteY1" fmla="*/ 9297 h 539502"/>
                <a:gd name="connsiteX2" fmla="*/ 304000 w 527816"/>
                <a:gd name="connsiteY2" fmla="*/ 13107 h 539502"/>
                <a:gd name="connsiteX3" fmla="*/ 262090 w 527816"/>
                <a:gd name="connsiteY3" fmla="*/ 93117 h 539502"/>
                <a:gd name="connsiteX4" fmla="*/ 235420 w 527816"/>
                <a:gd name="connsiteY4" fmla="*/ 207417 h 539502"/>
                <a:gd name="connsiteX5" fmla="*/ 349720 w 527816"/>
                <a:gd name="connsiteY5" fmla="*/ 272187 h 539502"/>
                <a:gd name="connsiteX6" fmla="*/ 448780 w 527816"/>
                <a:gd name="connsiteY6" fmla="*/ 241707 h 539502"/>
                <a:gd name="connsiteX7" fmla="*/ 338290 w 527816"/>
                <a:gd name="connsiteY7" fmla="*/ 302667 h 539502"/>
                <a:gd name="connsiteX8" fmla="*/ 483070 w 527816"/>
                <a:gd name="connsiteY8" fmla="*/ 363627 h 539502"/>
                <a:gd name="connsiteX9" fmla="*/ 524980 w 527816"/>
                <a:gd name="connsiteY9" fmla="*/ 378867 h 539502"/>
                <a:gd name="connsiteX10" fmla="*/ 509740 w 527816"/>
                <a:gd name="connsiteY10" fmla="*/ 538887 h 539502"/>
                <a:gd name="connsiteX11" fmla="*/ 395440 w 527816"/>
                <a:gd name="connsiteY11" fmla="*/ 428397 h 539502"/>
                <a:gd name="connsiteX12" fmla="*/ 258280 w 527816"/>
                <a:gd name="connsiteY12" fmla="*/ 287427 h 539502"/>
                <a:gd name="connsiteX13" fmla="*/ 223990 w 527816"/>
                <a:gd name="connsiteY13" fmla="*/ 180747 h 539502"/>
                <a:gd name="connsiteX14" fmla="*/ 216370 w 527816"/>
                <a:gd name="connsiteY14" fmla="*/ 58827 h 539502"/>
                <a:gd name="connsiteX15" fmla="*/ 94450 w 527816"/>
                <a:gd name="connsiteY15" fmla="*/ 157887 h 539502"/>
                <a:gd name="connsiteX16" fmla="*/ 121120 w 527816"/>
                <a:gd name="connsiteY16" fmla="*/ 249327 h 539502"/>
                <a:gd name="connsiteX17" fmla="*/ 140170 w 527816"/>
                <a:gd name="connsiteY17" fmla="*/ 275997 h 539502"/>
                <a:gd name="connsiteX18" fmla="*/ 182080 w 527816"/>
                <a:gd name="connsiteY18" fmla="*/ 329337 h 539502"/>
                <a:gd name="connsiteX19" fmla="*/ 90640 w 527816"/>
                <a:gd name="connsiteY19" fmla="*/ 192177 h 539502"/>
                <a:gd name="connsiteX20" fmla="*/ 44920 w 527816"/>
                <a:gd name="connsiteY20" fmla="*/ 230277 h 539502"/>
                <a:gd name="connsiteX21" fmla="*/ 79210 w 527816"/>
                <a:gd name="connsiteY21" fmla="*/ 142647 h 539502"/>
                <a:gd name="connsiteX22" fmla="*/ 3010 w 527816"/>
                <a:gd name="connsiteY22" fmla="*/ 104547 h 53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527816" h="539502">
                  <a:moveTo>
                    <a:pt x="3010" y="104547"/>
                  </a:moveTo>
                  <a:cubicBezTo>
                    <a:pt x="23965" y="82322"/>
                    <a:pt x="154775" y="24537"/>
                    <a:pt x="204940" y="9297"/>
                  </a:cubicBezTo>
                  <a:cubicBezTo>
                    <a:pt x="255105" y="-5943"/>
                    <a:pt x="294475" y="-863"/>
                    <a:pt x="304000" y="13107"/>
                  </a:cubicBezTo>
                  <a:cubicBezTo>
                    <a:pt x="313525" y="27077"/>
                    <a:pt x="273520" y="60732"/>
                    <a:pt x="262090" y="93117"/>
                  </a:cubicBezTo>
                  <a:cubicBezTo>
                    <a:pt x="250660" y="125502"/>
                    <a:pt x="220815" y="177572"/>
                    <a:pt x="235420" y="207417"/>
                  </a:cubicBezTo>
                  <a:cubicBezTo>
                    <a:pt x="250025" y="237262"/>
                    <a:pt x="314160" y="266472"/>
                    <a:pt x="349720" y="272187"/>
                  </a:cubicBezTo>
                  <a:cubicBezTo>
                    <a:pt x="385280" y="277902"/>
                    <a:pt x="450685" y="236627"/>
                    <a:pt x="448780" y="241707"/>
                  </a:cubicBezTo>
                  <a:cubicBezTo>
                    <a:pt x="446875" y="246787"/>
                    <a:pt x="332575" y="282347"/>
                    <a:pt x="338290" y="302667"/>
                  </a:cubicBezTo>
                  <a:cubicBezTo>
                    <a:pt x="344005" y="322987"/>
                    <a:pt x="451955" y="350927"/>
                    <a:pt x="483070" y="363627"/>
                  </a:cubicBezTo>
                  <a:cubicBezTo>
                    <a:pt x="514185" y="376327"/>
                    <a:pt x="520535" y="349657"/>
                    <a:pt x="524980" y="378867"/>
                  </a:cubicBezTo>
                  <a:cubicBezTo>
                    <a:pt x="529425" y="408077"/>
                    <a:pt x="531330" y="530632"/>
                    <a:pt x="509740" y="538887"/>
                  </a:cubicBezTo>
                  <a:cubicBezTo>
                    <a:pt x="488150" y="547142"/>
                    <a:pt x="437350" y="470307"/>
                    <a:pt x="395440" y="428397"/>
                  </a:cubicBezTo>
                  <a:cubicBezTo>
                    <a:pt x="353530" y="386487"/>
                    <a:pt x="286855" y="328702"/>
                    <a:pt x="258280" y="287427"/>
                  </a:cubicBezTo>
                  <a:cubicBezTo>
                    <a:pt x="229705" y="246152"/>
                    <a:pt x="230975" y="218847"/>
                    <a:pt x="223990" y="180747"/>
                  </a:cubicBezTo>
                  <a:cubicBezTo>
                    <a:pt x="217005" y="142647"/>
                    <a:pt x="237960" y="62637"/>
                    <a:pt x="216370" y="58827"/>
                  </a:cubicBezTo>
                  <a:cubicBezTo>
                    <a:pt x="194780" y="55017"/>
                    <a:pt x="110325" y="126137"/>
                    <a:pt x="94450" y="157887"/>
                  </a:cubicBezTo>
                  <a:cubicBezTo>
                    <a:pt x="78575" y="189637"/>
                    <a:pt x="113500" y="229642"/>
                    <a:pt x="121120" y="249327"/>
                  </a:cubicBezTo>
                  <a:cubicBezTo>
                    <a:pt x="128740" y="269012"/>
                    <a:pt x="130010" y="262662"/>
                    <a:pt x="140170" y="275997"/>
                  </a:cubicBezTo>
                  <a:cubicBezTo>
                    <a:pt x="150330" y="289332"/>
                    <a:pt x="190335" y="343307"/>
                    <a:pt x="182080" y="329337"/>
                  </a:cubicBezTo>
                  <a:cubicBezTo>
                    <a:pt x="173825" y="315367"/>
                    <a:pt x="113500" y="208687"/>
                    <a:pt x="90640" y="192177"/>
                  </a:cubicBezTo>
                  <a:cubicBezTo>
                    <a:pt x="67780" y="175667"/>
                    <a:pt x="46825" y="238532"/>
                    <a:pt x="44920" y="230277"/>
                  </a:cubicBezTo>
                  <a:cubicBezTo>
                    <a:pt x="43015" y="222022"/>
                    <a:pt x="81115" y="165507"/>
                    <a:pt x="79210" y="142647"/>
                  </a:cubicBezTo>
                  <a:cubicBezTo>
                    <a:pt x="77305" y="119787"/>
                    <a:pt x="-17945" y="126772"/>
                    <a:pt x="3010" y="10454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 1108">
              <a:extLst>
                <a:ext uri="{FF2B5EF4-FFF2-40B4-BE49-F238E27FC236}">
                  <a16:creationId xmlns:a16="http://schemas.microsoft.com/office/drawing/2014/main" id="{2F8FE0AF-A70E-1D5D-4B05-EF4A9784A900}"/>
                </a:ext>
              </a:extLst>
            </p:cNvPr>
            <p:cNvSpPr/>
            <p:nvPr/>
          </p:nvSpPr>
          <p:spPr>
            <a:xfrm>
              <a:off x="5977382" y="4928352"/>
              <a:ext cx="214519" cy="63459"/>
            </a:xfrm>
            <a:custGeom>
              <a:avLst/>
              <a:gdLst>
                <a:gd name="connsiteX0" fmla="*/ 508 w 214519"/>
                <a:gd name="connsiteY0" fmla="*/ 62748 h 63459"/>
                <a:gd name="connsiteX1" fmla="*/ 95758 w 214519"/>
                <a:gd name="connsiteY1" fmla="*/ 5598 h 63459"/>
                <a:gd name="connsiteX2" fmla="*/ 213868 w 214519"/>
                <a:gd name="connsiteY2" fmla="*/ 5598 h 63459"/>
                <a:gd name="connsiteX3" fmla="*/ 137668 w 214519"/>
                <a:gd name="connsiteY3" fmla="*/ 36078 h 63459"/>
                <a:gd name="connsiteX4" fmla="*/ 508 w 214519"/>
                <a:gd name="connsiteY4" fmla="*/ 62748 h 63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519" h="63459">
                  <a:moveTo>
                    <a:pt x="508" y="62748"/>
                  </a:moveTo>
                  <a:cubicBezTo>
                    <a:pt x="-6477" y="57668"/>
                    <a:pt x="60198" y="15123"/>
                    <a:pt x="95758" y="5598"/>
                  </a:cubicBezTo>
                  <a:cubicBezTo>
                    <a:pt x="131318" y="-3927"/>
                    <a:pt x="206883" y="518"/>
                    <a:pt x="213868" y="5598"/>
                  </a:cubicBezTo>
                  <a:cubicBezTo>
                    <a:pt x="220853" y="10678"/>
                    <a:pt x="170053" y="27823"/>
                    <a:pt x="137668" y="36078"/>
                  </a:cubicBezTo>
                  <a:cubicBezTo>
                    <a:pt x="105283" y="44333"/>
                    <a:pt x="7493" y="67828"/>
                    <a:pt x="508" y="6274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 1109">
              <a:extLst>
                <a:ext uri="{FF2B5EF4-FFF2-40B4-BE49-F238E27FC236}">
                  <a16:creationId xmlns:a16="http://schemas.microsoft.com/office/drawing/2014/main" id="{BD1BE9DB-B2A4-D675-89B0-1482876A0374}"/>
                </a:ext>
              </a:extLst>
            </p:cNvPr>
            <p:cNvSpPr/>
            <p:nvPr/>
          </p:nvSpPr>
          <p:spPr>
            <a:xfrm>
              <a:off x="6503096" y="5586578"/>
              <a:ext cx="274024" cy="246616"/>
            </a:xfrm>
            <a:custGeom>
              <a:avLst/>
              <a:gdLst>
                <a:gd name="connsiteX0" fmla="*/ 271084 w 274024"/>
                <a:gd name="connsiteY0" fmla="*/ 25552 h 246616"/>
                <a:gd name="connsiteX1" fmla="*/ 103444 w 274024"/>
                <a:gd name="connsiteY1" fmla="*/ 44602 h 246616"/>
                <a:gd name="connsiteX2" fmla="*/ 175834 w 274024"/>
                <a:gd name="connsiteY2" fmla="*/ 155092 h 246616"/>
                <a:gd name="connsiteX3" fmla="*/ 137734 w 274024"/>
                <a:gd name="connsiteY3" fmla="*/ 147472 h 246616"/>
                <a:gd name="connsiteX4" fmla="*/ 244414 w 274024"/>
                <a:gd name="connsiteY4" fmla="*/ 246532 h 246616"/>
                <a:gd name="connsiteX5" fmla="*/ 65344 w 274024"/>
                <a:gd name="connsiteY5" fmla="*/ 128422 h 246616"/>
                <a:gd name="connsiteX6" fmla="*/ 574 w 274024"/>
                <a:gd name="connsiteY6" fmla="*/ 113182 h 246616"/>
                <a:gd name="connsiteX7" fmla="*/ 95824 w 274024"/>
                <a:gd name="connsiteY7" fmla="*/ 78892 h 246616"/>
                <a:gd name="connsiteX8" fmla="*/ 69154 w 274024"/>
                <a:gd name="connsiteY8" fmla="*/ 2692 h 246616"/>
                <a:gd name="connsiteX9" fmla="*/ 202504 w 274024"/>
                <a:gd name="connsiteY9" fmla="*/ 17932 h 246616"/>
                <a:gd name="connsiteX10" fmla="*/ 271084 w 274024"/>
                <a:gd name="connsiteY10" fmla="*/ 25552 h 246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024" h="246616">
                  <a:moveTo>
                    <a:pt x="271084" y="25552"/>
                  </a:moveTo>
                  <a:cubicBezTo>
                    <a:pt x="254574" y="29997"/>
                    <a:pt x="119319" y="23012"/>
                    <a:pt x="103444" y="44602"/>
                  </a:cubicBezTo>
                  <a:cubicBezTo>
                    <a:pt x="87569" y="66192"/>
                    <a:pt x="170119" y="137947"/>
                    <a:pt x="175834" y="155092"/>
                  </a:cubicBezTo>
                  <a:cubicBezTo>
                    <a:pt x="181549" y="172237"/>
                    <a:pt x="126304" y="132232"/>
                    <a:pt x="137734" y="147472"/>
                  </a:cubicBezTo>
                  <a:cubicBezTo>
                    <a:pt x="149164" y="162712"/>
                    <a:pt x="256479" y="249707"/>
                    <a:pt x="244414" y="246532"/>
                  </a:cubicBezTo>
                  <a:cubicBezTo>
                    <a:pt x="232349" y="243357"/>
                    <a:pt x="105984" y="150647"/>
                    <a:pt x="65344" y="128422"/>
                  </a:cubicBezTo>
                  <a:cubicBezTo>
                    <a:pt x="24704" y="106197"/>
                    <a:pt x="-4506" y="121437"/>
                    <a:pt x="574" y="113182"/>
                  </a:cubicBezTo>
                  <a:cubicBezTo>
                    <a:pt x="5654" y="104927"/>
                    <a:pt x="84394" y="97307"/>
                    <a:pt x="95824" y="78892"/>
                  </a:cubicBezTo>
                  <a:cubicBezTo>
                    <a:pt x="107254" y="60477"/>
                    <a:pt x="51374" y="12852"/>
                    <a:pt x="69154" y="2692"/>
                  </a:cubicBezTo>
                  <a:cubicBezTo>
                    <a:pt x="86934" y="-7468"/>
                    <a:pt x="174564" y="14122"/>
                    <a:pt x="202504" y="17932"/>
                  </a:cubicBezTo>
                  <a:cubicBezTo>
                    <a:pt x="230444" y="21742"/>
                    <a:pt x="287594" y="21107"/>
                    <a:pt x="271084" y="2555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 1110">
              <a:extLst>
                <a:ext uri="{FF2B5EF4-FFF2-40B4-BE49-F238E27FC236}">
                  <a16:creationId xmlns:a16="http://schemas.microsoft.com/office/drawing/2014/main" id="{806BA920-9E16-054F-C9F8-DC8B45F8A08F}"/>
                </a:ext>
              </a:extLst>
            </p:cNvPr>
            <p:cNvSpPr/>
            <p:nvPr/>
          </p:nvSpPr>
          <p:spPr>
            <a:xfrm>
              <a:off x="6353182" y="5798504"/>
              <a:ext cx="311477" cy="371950"/>
            </a:xfrm>
            <a:custGeom>
              <a:avLst/>
              <a:gdLst>
                <a:gd name="connsiteX0" fmla="*/ 310508 w 311477"/>
                <a:gd name="connsiteY0" fmla="*/ 126046 h 371950"/>
                <a:gd name="connsiteX1" fmla="*/ 127628 w 311477"/>
                <a:gd name="connsiteY1" fmla="*/ 316 h 371950"/>
                <a:gd name="connsiteX2" fmla="*/ 108578 w 311477"/>
                <a:gd name="connsiteY2" fmla="*/ 95566 h 371950"/>
                <a:gd name="connsiteX3" fmla="*/ 51428 w 311477"/>
                <a:gd name="connsiteY3" fmla="*/ 259396 h 371950"/>
                <a:gd name="connsiteX4" fmla="*/ 1898 w 311477"/>
                <a:gd name="connsiteY4" fmla="*/ 366076 h 371950"/>
                <a:gd name="connsiteX5" fmla="*/ 120008 w 311477"/>
                <a:gd name="connsiteY5" fmla="*/ 350836 h 371950"/>
                <a:gd name="connsiteX6" fmla="*/ 139058 w 311477"/>
                <a:gd name="connsiteY6" fmla="*/ 289876 h 371950"/>
                <a:gd name="connsiteX7" fmla="*/ 249548 w 311477"/>
                <a:gd name="connsiteY7" fmla="*/ 263206 h 371950"/>
                <a:gd name="connsiteX8" fmla="*/ 158108 w 311477"/>
                <a:gd name="connsiteY8" fmla="*/ 259396 h 371950"/>
                <a:gd name="connsiteX9" fmla="*/ 200018 w 311477"/>
                <a:gd name="connsiteY9" fmla="*/ 99376 h 371950"/>
                <a:gd name="connsiteX10" fmla="*/ 310508 w 311477"/>
                <a:gd name="connsiteY10" fmla="*/ 126046 h 37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1477" h="371950">
                  <a:moveTo>
                    <a:pt x="310508" y="126046"/>
                  </a:moveTo>
                  <a:cubicBezTo>
                    <a:pt x="298443" y="109536"/>
                    <a:pt x="161283" y="5396"/>
                    <a:pt x="127628" y="316"/>
                  </a:cubicBezTo>
                  <a:cubicBezTo>
                    <a:pt x="93973" y="-4764"/>
                    <a:pt x="121278" y="52386"/>
                    <a:pt x="108578" y="95566"/>
                  </a:cubicBezTo>
                  <a:cubicBezTo>
                    <a:pt x="95878" y="138746"/>
                    <a:pt x="69208" y="214311"/>
                    <a:pt x="51428" y="259396"/>
                  </a:cubicBezTo>
                  <a:cubicBezTo>
                    <a:pt x="33648" y="304481"/>
                    <a:pt x="-9532" y="350836"/>
                    <a:pt x="1898" y="366076"/>
                  </a:cubicBezTo>
                  <a:cubicBezTo>
                    <a:pt x="13328" y="381316"/>
                    <a:pt x="97148" y="363536"/>
                    <a:pt x="120008" y="350836"/>
                  </a:cubicBezTo>
                  <a:cubicBezTo>
                    <a:pt x="142868" y="338136"/>
                    <a:pt x="117468" y="304481"/>
                    <a:pt x="139058" y="289876"/>
                  </a:cubicBezTo>
                  <a:cubicBezTo>
                    <a:pt x="160648" y="275271"/>
                    <a:pt x="246373" y="268286"/>
                    <a:pt x="249548" y="263206"/>
                  </a:cubicBezTo>
                  <a:cubicBezTo>
                    <a:pt x="252723" y="258126"/>
                    <a:pt x="166363" y="286701"/>
                    <a:pt x="158108" y="259396"/>
                  </a:cubicBezTo>
                  <a:cubicBezTo>
                    <a:pt x="149853" y="232091"/>
                    <a:pt x="181603" y="117791"/>
                    <a:pt x="200018" y="99376"/>
                  </a:cubicBezTo>
                  <a:cubicBezTo>
                    <a:pt x="218433" y="80961"/>
                    <a:pt x="322573" y="142556"/>
                    <a:pt x="310508" y="12604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 1111">
              <a:extLst>
                <a:ext uri="{FF2B5EF4-FFF2-40B4-BE49-F238E27FC236}">
                  <a16:creationId xmlns:a16="http://schemas.microsoft.com/office/drawing/2014/main" id="{1B5D1E8E-EE04-96B7-8D22-0588E6A03E3F}"/>
                </a:ext>
              </a:extLst>
            </p:cNvPr>
            <p:cNvSpPr/>
            <p:nvPr/>
          </p:nvSpPr>
          <p:spPr>
            <a:xfrm>
              <a:off x="6490848" y="6272922"/>
              <a:ext cx="173313" cy="106186"/>
            </a:xfrm>
            <a:custGeom>
              <a:avLst/>
              <a:gdLst>
                <a:gd name="connsiteX0" fmla="*/ 1392 w 173313"/>
                <a:gd name="connsiteY0" fmla="*/ 9768 h 106186"/>
                <a:gd name="connsiteX1" fmla="*/ 115692 w 173313"/>
                <a:gd name="connsiteY1" fmla="*/ 2148 h 106186"/>
                <a:gd name="connsiteX2" fmla="*/ 130932 w 173313"/>
                <a:gd name="connsiteY2" fmla="*/ 51678 h 106186"/>
                <a:gd name="connsiteX3" fmla="*/ 172842 w 173313"/>
                <a:gd name="connsiteY3" fmla="*/ 105018 h 106186"/>
                <a:gd name="connsiteX4" fmla="*/ 100452 w 173313"/>
                <a:gd name="connsiteY4" fmla="*/ 89778 h 106186"/>
                <a:gd name="connsiteX5" fmla="*/ 100452 w 173313"/>
                <a:gd name="connsiteY5" fmla="*/ 78348 h 106186"/>
                <a:gd name="connsiteX6" fmla="*/ 115692 w 173313"/>
                <a:gd name="connsiteY6" fmla="*/ 47868 h 106186"/>
                <a:gd name="connsiteX7" fmla="*/ 54732 w 173313"/>
                <a:gd name="connsiteY7" fmla="*/ 17388 h 106186"/>
                <a:gd name="connsiteX8" fmla="*/ 1392 w 173313"/>
                <a:gd name="connsiteY8" fmla="*/ 9768 h 1061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3313" h="106186">
                  <a:moveTo>
                    <a:pt x="1392" y="9768"/>
                  </a:moveTo>
                  <a:cubicBezTo>
                    <a:pt x="11552" y="7228"/>
                    <a:pt x="94102" y="-4837"/>
                    <a:pt x="115692" y="2148"/>
                  </a:cubicBezTo>
                  <a:cubicBezTo>
                    <a:pt x="137282" y="9133"/>
                    <a:pt x="121407" y="34533"/>
                    <a:pt x="130932" y="51678"/>
                  </a:cubicBezTo>
                  <a:cubicBezTo>
                    <a:pt x="140457" y="68823"/>
                    <a:pt x="177922" y="98668"/>
                    <a:pt x="172842" y="105018"/>
                  </a:cubicBezTo>
                  <a:cubicBezTo>
                    <a:pt x="167762" y="111368"/>
                    <a:pt x="100452" y="89778"/>
                    <a:pt x="100452" y="89778"/>
                  </a:cubicBezTo>
                  <a:cubicBezTo>
                    <a:pt x="88387" y="85333"/>
                    <a:pt x="97912" y="85333"/>
                    <a:pt x="100452" y="78348"/>
                  </a:cubicBezTo>
                  <a:cubicBezTo>
                    <a:pt x="102992" y="71363"/>
                    <a:pt x="123312" y="58028"/>
                    <a:pt x="115692" y="47868"/>
                  </a:cubicBezTo>
                  <a:cubicBezTo>
                    <a:pt x="108072" y="37708"/>
                    <a:pt x="69972" y="23738"/>
                    <a:pt x="54732" y="17388"/>
                  </a:cubicBezTo>
                  <a:cubicBezTo>
                    <a:pt x="39492" y="11038"/>
                    <a:pt x="-8768" y="12308"/>
                    <a:pt x="1392" y="976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 1114">
              <a:extLst>
                <a:ext uri="{FF2B5EF4-FFF2-40B4-BE49-F238E27FC236}">
                  <a16:creationId xmlns:a16="http://schemas.microsoft.com/office/drawing/2014/main" id="{4FB34314-084A-F866-4B04-F8F42BD66BFD}"/>
                </a:ext>
              </a:extLst>
            </p:cNvPr>
            <p:cNvSpPr/>
            <p:nvPr/>
          </p:nvSpPr>
          <p:spPr>
            <a:xfrm>
              <a:off x="6281110" y="6488633"/>
              <a:ext cx="392537" cy="460824"/>
            </a:xfrm>
            <a:custGeom>
              <a:avLst/>
              <a:gdLst>
                <a:gd name="connsiteX0" fmla="*/ 310190 w 392537"/>
                <a:gd name="connsiteY0" fmla="*/ 3607 h 460824"/>
                <a:gd name="connsiteX1" fmla="*/ 207320 w 392537"/>
                <a:gd name="connsiteY1" fmla="*/ 34087 h 460824"/>
                <a:gd name="connsiteX2" fmla="*/ 24440 w 392537"/>
                <a:gd name="connsiteY2" fmla="*/ 53137 h 460824"/>
                <a:gd name="connsiteX3" fmla="*/ 104450 w 392537"/>
                <a:gd name="connsiteY3" fmla="*/ 72187 h 460824"/>
                <a:gd name="connsiteX4" fmla="*/ 32060 w 392537"/>
                <a:gd name="connsiteY4" fmla="*/ 114097 h 460824"/>
                <a:gd name="connsiteX5" fmla="*/ 173030 w 392537"/>
                <a:gd name="connsiteY5" fmla="*/ 152197 h 460824"/>
                <a:gd name="connsiteX6" fmla="*/ 207320 w 392537"/>
                <a:gd name="connsiteY6" fmla="*/ 209347 h 460824"/>
                <a:gd name="connsiteX7" fmla="*/ 275900 w 392537"/>
                <a:gd name="connsiteY7" fmla="*/ 224587 h 460824"/>
                <a:gd name="connsiteX8" fmla="*/ 329240 w 392537"/>
                <a:gd name="connsiteY8" fmla="*/ 335077 h 460824"/>
                <a:gd name="connsiteX9" fmla="*/ 378770 w 392537"/>
                <a:gd name="connsiteY9" fmla="*/ 460807 h 460824"/>
                <a:gd name="connsiteX10" fmla="*/ 355910 w 392537"/>
                <a:gd name="connsiteY10" fmla="*/ 342697 h 460824"/>
                <a:gd name="connsiteX11" fmla="*/ 5390 w 392537"/>
                <a:gd name="connsiteY11" fmla="*/ 148387 h 460824"/>
                <a:gd name="connsiteX12" fmla="*/ 138740 w 392537"/>
                <a:gd name="connsiteY12" fmla="*/ 133147 h 460824"/>
                <a:gd name="connsiteX13" fmla="*/ 77780 w 392537"/>
                <a:gd name="connsiteY13" fmla="*/ 125527 h 460824"/>
                <a:gd name="connsiteX14" fmla="*/ 310190 w 392537"/>
                <a:gd name="connsiteY14" fmla="*/ 3607 h 4608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2537" h="460824">
                  <a:moveTo>
                    <a:pt x="310190" y="3607"/>
                  </a:moveTo>
                  <a:cubicBezTo>
                    <a:pt x="331780" y="-11633"/>
                    <a:pt x="254945" y="25832"/>
                    <a:pt x="207320" y="34087"/>
                  </a:cubicBezTo>
                  <a:cubicBezTo>
                    <a:pt x="159695" y="42342"/>
                    <a:pt x="41585" y="46787"/>
                    <a:pt x="24440" y="53137"/>
                  </a:cubicBezTo>
                  <a:cubicBezTo>
                    <a:pt x="7295" y="59487"/>
                    <a:pt x="103180" y="62027"/>
                    <a:pt x="104450" y="72187"/>
                  </a:cubicBezTo>
                  <a:cubicBezTo>
                    <a:pt x="105720" y="82347"/>
                    <a:pt x="20630" y="100762"/>
                    <a:pt x="32060" y="114097"/>
                  </a:cubicBezTo>
                  <a:cubicBezTo>
                    <a:pt x="43490" y="127432"/>
                    <a:pt x="143820" y="136322"/>
                    <a:pt x="173030" y="152197"/>
                  </a:cubicBezTo>
                  <a:cubicBezTo>
                    <a:pt x="202240" y="168072"/>
                    <a:pt x="190175" y="197282"/>
                    <a:pt x="207320" y="209347"/>
                  </a:cubicBezTo>
                  <a:cubicBezTo>
                    <a:pt x="224465" y="221412"/>
                    <a:pt x="255580" y="203632"/>
                    <a:pt x="275900" y="224587"/>
                  </a:cubicBezTo>
                  <a:cubicBezTo>
                    <a:pt x="296220" y="245542"/>
                    <a:pt x="312095" y="295707"/>
                    <a:pt x="329240" y="335077"/>
                  </a:cubicBezTo>
                  <a:cubicBezTo>
                    <a:pt x="346385" y="374447"/>
                    <a:pt x="374325" y="459537"/>
                    <a:pt x="378770" y="460807"/>
                  </a:cubicBezTo>
                  <a:cubicBezTo>
                    <a:pt x="383215" y="462077"/>
                    <a:pt x="418140" y="394767"/>
                    <a:pt x="355910" y="342697"/>
                  </a:cubicBezTo>
                  <a:cubicBezTo>
                    <a:pt x="293680" y="290627"/>
                    <a:pt x="41585" y="183312"/>
                    <a:pt x="5390" y="148387"/>
                  </a:cubicBezTo>
                  <a:cubicBezTo>
                    <a:pt x="-30805" y="113462"/>
                    <a:pt x="126675" y="136957"/>
                    <a:pt x="138740" y="133147"/>
                  </a:cubicBezTo>
                  <a:cubicBezTo>
                    <a:pt x="150805" y="129337"/>
                    <a:pt x="44125" y="141402"/>
                    <a:pt x="77780" y="125527"/>
                  </a:cubicBezTo>
                  <a:cubicBezTo>
                    <a:pt x="111435" y="109652"/>
                    <a:pt x="288600" y="18847"/>
                    <a:pt x="310190" y="360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 1115">
              <a:extLst>
                <a:ext uri="{FF2B5EF4-FFF2-40B4-BE49-F238E27FC236}">
                  <a16:creationId xmlns:a16="http://schemas.microsoft.com/office/drawing/2014/main" id="{77EFDB42-4DBE-9EAB-67A3-6F8BC1CC4257}"/>
                </a:ext>
              </a:extLst>
            </p:cNvPr>
            <p:cNvSpPr/>
            <p:nvPr/>
          </p:nvSpPr>
          <p:spPr>
            <a:xfrm>
              <a:off x="6674737" y="6781620"/>
              <a:ext cx="313813" cy="591107"/>
            </a:xfrm>
            <a:custGeom>
              <a:avLst/>
              <a:gdLst>
                <a:gd name="connsiteX0" fmla="*/ 4193 w 313813"/>
                <a:gd name="connsiteY0" fmla="*/ 180 h 591107"/>
                <a:gd name="connsiteX1" fmla="*/ 225173 w 313813"/>
                <a:gd name="connsiteY1" fmla="*/ 388800 h 591107"/>
                <a:gd name="connsiteX2" fmla="*/ 251843 w 313813"/>
                <a:gd name="connsiteY2" fmla="*/ 327840 h 591107"/>
                <a:gd name="connsiteX3" fmla="*/ 301373 w 313813"/>
                <a:gd name="connsiteY3" fmla="*/ 465000 h 591107"/>
                <a:gd name="connsiteX4" fmla="*/ 312803 w 313813"/>
                <a:gd name="connsiteY4" fmla="*/ 529770 h 591107"/>
                <a:gd name="connsiteX5" fmla="*/ 282323 w 313813"/>
                <a:gd name="connsiteY5" fmla="*/ 495480 h 591107"/>
                <a:gd name="connsiteX6" fmla="*/ 225173 w 313813"/>
                <a:gd name="connsiteY6" fmla="*/ 590730 h 591107"/>
                <a:gd name="connsiteX7" fmla="*/ 206123 w 313813"/>
                <a:gd name="connsiteY7" fmla="*/ 453570 h 591107"/>
                <a:gd name="connsiteX8" fmla="*/ 133733 w 313813"/>
                <a:gd name="connsiteY8" fmla="*/ 445950 h 591107"/>
                <a:gd name="connsiteX9" fmla="*/ 84203 w 313813"/>
                <a:gd name="connsiteY9" fmla="*/ 339270 h 591107"/>
                <a:gd name="connsiteX10" fmla="*/ 4193 w 313813"/>
                <a:gd name="connsiteY10" fmla="*/ 180 h 59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3813" h="591107">
                  <a:moveTo>
                    <a:pt x="4193" y="180"/>
                  </a:moveTo>
                  <a:cubicBezTo>
                    <a:pt x="27688" y="8435"/>
                    <a:pt x="183898" y="334190"/>
                    <a:pt x="225173" y="388800"/>
                  </a:cubicBezTo>
                  <a:cubicBezTo>
                    <a:pt x="266448" y="443410"/>
                    <a:pt x="239143" y="315140"/>
                    <a:pt x="251843" y="327840"/>
                  </a:cubicBezTo>
                  <a:cubicBezTo>
                    <a:pt x="264543" y="340540"/>
                    <a:pt x="291213" y="431345"/>
                    <a:pt x="301373" y="465000"/>
                  </a:cubicBezTo>
                  <a:cubicBezTo>
                    <a:pt x="311533" y="498655"/>
                    <a:pt x="315978" y="524690"/>
                    <a:pt x="312803" y="529770"/>
                  </a:cubicBezTo>
                  <a:cubicBezTo>
                    <a:pt x="309628" y="534850"/>
                    <a:pt x="296928" y="485320"/>
                    <a:pt x="282323" y="495480"/>
                  </a:cubicBezTo>
                  <a:cubicBezTo>
                    <a:pt x="267718" y="505640"/>
                    <a:pt x="237873" y="597715"/>
                    <a:pt x="225173" y="590730"/>
                  </a:cubicBezTo>
                  <a:cubicBezTo>
                    <a:pt x="212473" y="583745"/>
                    <a:pt x="221363" y="477700"/>
                    <a:pt x="206123" y="453570"/>
                  </a:cubicBezTo>
                  <a:cubicBezTo>
                    <a:pt x="190883" y="429440"/>
                    <a:pt x="154053" y="465000"/>
                    <a:pt x="133733" y="445950"/>
                  </a:cubicBezTo>
                  <a:cubicBezTo>
                    <a:pt x="113413" y="426900"/>
                    <a:pt x="105793" y="409120"/>
                    <a:pt x="84203" y="339270"/>
                  </a:cubicBezTo>
                  <a:cubicBezTo>
                    <a:pt x="62613" y="269420"/>
                    <a:pt x="-19302" y="-8075"/>
                    <a:pt x="4193" y="18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 1116">
              <a:extLst>
                <a:ext uri="{FF2B5EF4-FFF2-40B4-BE49-F238E27FC236}">
                  <a16:creationId xmlns:a16="http://schemas.microsoft.com/office/drawing/2014/main" id="{7B93E65D-4947-CA9B-EEF0-9C1952CAF0FA}"/>
                </a:ext>
              </a:extLst>
            </p:cNvPr>
            <p:cNvSpPr/>
            <p:nvPr/>
          </p:nvSpPr>
          <p:spPr>
            <a:xfrm>
              <a:off x="6528594" y="7612076"/>
              <a:ext cx="539507" cy="93820"/>
            </a:xfrm>
            <a:custGeom>
              <a:avLst/>
              <a:gdLst>
                <a:gd name="connsiteX0" fmla="*/ 16986 w 539507"/>
                <a:gd name="connsiteY0" fmla="*/ 19354 h 93820"/>
                <a:gd name="connsiteX1" fmla="*/ 527526 w 539507"/>
                <a:gd name="connsiteY1" fmla="*/ 304 h 93820"/>
                <a:gd name="connsiteX2" fmla="*/ 386556 w 539507"/>
                <a:gd name="connsiteY2" fmla="*/ 34594 h 93820"/>
                <a:gd name="connsiteX3" fmla="*/ 485616 w 539507"/>
                <a:gd name="connsiteY3" fmla="*/ 30784 h 93820"/>
                <a:gd name="connsiteX4" fmla="*/ 199866 w 539507"/>
                <a:gd name="connsiteY4" fmla="*/ 91744 h 93820"/>
                <a:gd name="connsiteX5" fmla="*/ 257016 w 539507"/>
                <a:gd name="connsiteY5" fmla="*/ 76504 h 93820"/>
                <a:gd name="connsiteX6" fmla="*/ 131286 w 539507"/>
                <a:gd name="connsiteY6" fmla="*/ 46024 h 93820"/>
                <a:gd name="connsiteX7" fmla="*/ 16986 w 539507"/>
                <a:gd name="connsiteY7" fmla="*/ 19354 h 93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9507" h="93820">
                  <a:moveTo>
                    <a:pt x="16986" y="19354"/>
                  </a:moveTo>
                  <a:cubicBezTo>
                    <a:pt x="83026" y="11734"/>
                    <a:pt x="465931" y="-2236"/>
                    <a:pt x="527526" y="304"/>
                  </a:cubicBezTo>
                  <a:cubicBezTo>
                    <a:pt x="589121" y="2844"/>
                    <a:pt x="393541" y="29514"/>
                    <a:pt x="386556" y="34594"/>
                  </a:cubicBezTo>
                  <a:cubicBezTo>
                    <a:pt x="379571" y="39674"/>
                    <a:pt x="516731" y="21259"/>
                    <a:pt x="485616" y="30784"/>
                  </a:cubicBezTo>
                  <a:cubicBezTo>
                    <a:pt x="454501" y="40309"/>
                    <a:pt x="237966" y="84124"/>
                    <a:pt x="199866" y="91744"/>
                  </a:cubicBezTo>
                  <a:cubicBezTo>
                    <a:pt x="161766" y="99364"/>
                    <a:pt x="268446" y="84124"/>
                    <a:pt x="257016" y="76504"/>
                  </a:cubicBezTo>
                  <a:cubicBezTo>
                    <a:pt x="245586" y="68884"/>
                    <a:pt x="166211" y="53009"/>
                    <a:pt x="131286" y="46024"/>
                  </a:cubicBezTo>
                  <a:cubicBezTo>
                    <a:pt x="96361" y="39039"/>
                    <a:pt x="-49054" y="26974"/>
                    <a:pt x="16986" y="1935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 1117">
              <a:extLst>
                <a:ext uri="{FF2B5EF4-FFF2-40B4-BE49-F238E27FC236}">
                  <a16:creationId xmlns:a16="http://schemas.microsoft.com/office/drawing/2014/main" id="{56B8EE16-87E5-A3C0-8BD5-FA5114A20E5F}"/>
                </a:ext>
              </a:extLst>
            </p:cNvPr>
            <p:cNvSpPr/>
            <p:nvPr/>
          </p:nvSpPr>
          <p:spPr>
            <a:xfrm>
              <a:off x="7240970" y="6819897"/>
              <a:ext cx="78165" cy="523225"/>
            </a:xfrm>
            <a:custGeom>
              <a:avLst/>
              <a:gdLst>
                <a:gd name="connsiteX0" fmla="*/ 9460 w 78165"/>
                <a:gd name="connsiteY0" fmla="*/ 3 h 523225"/>
                <a:gd name="connsiteX1" fmla="*/ 66610 w 78165"/>
                <a:gd name="connsiteY1" fmla="*/ 114303 h 523225"/>
                <a:gd name="connsiteX2" fmla="*/ 51370 w 78165"/>
                <a:gd name="connsiteY2" fmla="*/ 232413 h 523225"/>
                <a:gd name="connsiteX3" fmla="*/ 74230 w 78165"/>
                <a:gd name="connsiteY3" fmla="*/ 201933 h 523225"/>
                <a:gd name="connsiteX4" fmla="*/ 58990 w 78165"/>
                <a:gd name="connsiteY4" fmla="*/ 320043 h 523225"/>
                <a:gd name="connsiteX5" fmla="*/ 78040 w 78165"/>
                <a:gd name="connsiteY5" fmla="*/ 403863 h 523225"/>
                <a:gd name="connsiteX6" fmla="*/ 47560 w 78165"/>
                <a:gd name="connsiteY6" fmla="*/ 521973 h 523225"/>
                <a:gd name="connsiteX7" fmla="*/ 24700 w 78165"/>
                <a:gd name="connsiteY7" fmla="*/ 453393 h 523225"/>
                <a:gd name="connsiteX8" fmla="*/ 47560 w 78165"/>
                <a:gd name="connsiteY8" fmla="*/ 262893 h 523225"/>
                <a:gd name="connsiteX9" fmla="*/ 20890 w 78165"/>
                <a:gd name="connsiteY9" fmla="*/ 259083 h 523225"/>
                <a:gd name="connsiteX10" fmla="*/ 1840 w 78165"/>
                <a:gd name="connsiteY10" fmla="*/ 118113 h 523225"/>
                <a:gd name="connsiteX11" fmla="*/ 9460 w 78165"/>
                <a:gd name="connsiteY11" fmla="*/ 3 h 523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8165" h="523225">
                  <a:moveTo>
                    <a:pt x="9460" y="3"/>
                  </a:moveTo>
                  <a:cubicBezTo>
                    <a:pt x="20255" y="-632"/>
                    <a:pt x="59625" y="75568"/>
                    <a:pt x="66610" y="114303"/>
                  </a:cubicBezTo>
                  <a:cubicBezTo>
                    <a:pt x="73595" y="153038"/>
                    <a:pt x="50100" y="217808"/>
                    <a:pt x="51370" y="232413"/>
                  </a:cubicBezTo>
                  <a:cubicBezTo>
                    <a:pt x="52640" y="247018"/>
                    <a:pt x="72960" y="187328"/>
                    <a:pt x="74230" y="201933"/>
                  </a:cubicBezTo>
                  <a:cubicBezTo>
                    <a:pt x="75500" y="216538"/>
                    <a:pt x="58355" y="286388"/>
                    <a:pt x="58990" y="320043"/>
                  </a:cubicBezTo>
                  <a:cubicBezTo>
                    <a:pt x="59625" y="353698"/>
                    <a:pt x="79945" y="370208"/>
                    <a:pt x="78040" y="403863"/>
                  </a:cubicBezTo>
                  <a:cubicBezTo>
                    <a:pt x="76135" y="437518"/>
                    <a:pt x="56450" y="513718"/>
                    <a:pt x="47560" y="521973"/>
                  </a:cubicBezTo>
                  <a:cubicBezTo>
                    <a:pt x="38670" y="530228"/>
                    <a:pt x="24700" y="496573"/>
                    <a:pt x="24700" y="453393"/>
                  </a:cubicBezTo>
                  <a:cubicBezTo>
                    <a:pt x="24700" y="410213"/>
                    <a:pt x="48195" y="295278"/>
                    <a:pt x="47560" y="262893"/>
                  </a:cubicBezTo>
                  <a:cubicBezTo>
                    <a:pt x="46925" y="230508"/>
                    <a:pt x="28510" y="283213"/>
                    <a:pt x="20890" y="259083"/>
                  </a:cubicBezTo>
                  <a:cubicBezTo>
                    <a:pt x="13270" y="234953"/>
                    <a:pt x="5015" y="154308"/>
                    <a:pt x="1840" y="118113"/>
                  </a:cubicBezTo>
                  <a:cubicBezTo>
                    <a:pt x="-1335" y="81918"/>
                    <a:pt x="-1335" y="638"/>
                    <a:pt x="9460" y="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 1118">
              <a:extLst>
                <a:ext uri="{FF2B5EF4-FFF2-40B4-BE49-F238E27FC236}">
                  <a16:creationId xmlns:a16="http://schemas.microsoft.com/office/drawing/2014/main" id="{7AC51DCA-73AA-08B5-A975-6B3FAB238123}"/>
                </a:ext>
              </a:extLst>
            </p:cNvPr>
            <p:cNvSpPr/>
            <p:nvPr/>
          </p:nvSpPr>
          <p:spPr>
            <a:xfrm>
              <a:off x="7404863" y="7524701"/>
              <a:ext cx="328361" cy="443668"/>
            </a:xfrm>
            <a:custGeom>
              <a:avLst/>
              <a:gdLst>
                <a:gd name="connsiteX0" fmla="*/ 325627 w 328361"/>
                <a:gd name="connsiteY0" fmla="*/ 49 h 443668"/>
                <a:gd name="connsiteX1" fmla="*/ 287527 w 328361"/>
                <a:gd name="connsiteY1" fmla="*/ 213409 h 443668"/>
                <a:gd name="connsiteX2" fmla="*/ 188467 w 328361"/>
                <a:gd name="connsiteY2" fmla="*/ 384859 h 443668"/>
                <a:gd name="connsiteX3" fmla="*/ 62737 w 328361"/>
                <a:gd name="connsiteY3" fmla="*/ 442009 h 443668"/>
                <a:gd name="connsiteX4" fmla="*/ 1777 w 328361"/>
                <a:gd name="connsiteY4" fmla="*/ 331519 h 443668"/>
                <a:gd name="connsiteX5" fmla="*/ 127507 w 328361"/>
                <a:gd name="connsiteY5" fmla="*/ 373429 h 443668"/>
                <a:gd name="connsiteX6" fmla="*/ 215137 w 328361"/>
                <a:gd name="connsiteY6" fmla="*/ 327709 h 443668"/>
                <a:gd name="connsiteX7" fmla="*/ 218947 w 328361"/>
                <a:gd name="connsiteY7" fmla="*/ 194359 h 443668"/>
                <a:gd name="connsiteX8" fmla="*/ 325627 w 328361"/>
                <a:gd name="connsiteY8" fmla="*/ 49 h 443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361" h="443668">
                  <a:moveTo>
                    <a:pt x="325627" y="49"/>
                  </a:moveTo>
                  <a:cubicBezTo>
                    <a:pt x="337057" y="3224"/>
                    <a:pt x="310387" y="149274"/>
                    <a:pt x="287527" y="213409"/>
                  </a:cubicBezTo>
                  <a:cubicBezTo>
                    <a:pt x="264667" y="277544"/>
                    <a:pt x="225932" y="346759"/>
                    <a:pt x="188467" y="384859"/>
                  </a:cubicBezTo>
                  <a:cubicBezTo>
                    <a:pt x="151002" y="422959"/>
                    <a:pt x="93852" y="450899"/>
                    <a:pt x="62737" y="442009"/>
                  </a:cubicBezTo>
                  <a:cubicBezTo>
                    <a:pt x="31622" y="433119"/>
                    <a:pt x="-9018" y="342949"/>
                    <a:pt x="1777" y="331519"/>
                  </a:cubicBezTo>
                  <a:cubicBezTo>
                    <a:pt x="12572" y="320089"/>
                    <a:pt x="91947" y="374064"/>
                    <a:pt x="127507" y="373429"/>
                  </a:cubicBezTo>
                  <a:cubicBezTo>
                    <a:pt x="163067" y="372794"/>
                    <a:pt x="199897" y="357554"/>
                    <a:pt x="215137" y="327709"/>
                  </a:cubicBezTo>
                  <a:cubicBezTo>
                    <a:pt x="230377" y="297864"/>
                    <a:pt x="201167" y="241349"/>
                    <a:pt x="218947" y="194359"/>
                  </a:cubicBezTo>
                  <a:cubicBezTo>
                    <a:pt x="236727" y="147369"/>
                    <a:pt x="314197" y="-3126"/>
                    <a:pt x="325627" y="4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 1119">
              <a:extLst>
                <a:ext uri="{FF2B5EF4-FFF2-40B4-BE49-F238E27FC236}">
                  <a16:creationId xmlns:a16="http://schemas.microsoft.com/office/drawing/2014/main" id="{47B5EB2E-B51A-D920-B8D0-0B7DE3763B58}"/>
                </a:ext>
              </a:extLst>
            </p:cNvPr>
            <p:cNvSpPr/>
            <p:nvPr/>
          </p:nvSpPr>
          <p:spPr>
            <a:xfrm>
              <a:off x="7147579" y="8544798"/>
              <a:ext cx="486053" cy="501839"/>
            </a:xfrm>
            <a:custGeom>
              <a:avLst/>
              <a:gdLst>
                <a:gd name="connsiteX0" fmla="*/ 102851 w 486053"/>
                <a:gd name="connsiteY0" fmla="*/ 4842 h 501839"/>
                <a:gd name="connsiteX1" fmla="*/ 342881 w 486053"/>
                <a:gd name="connsiteY1" fmla="*/ 355362 h 501839"/>
                <a:gd name="connsiteX2" fmla="*/ 472421 w 486053"/>
                <a:gd name="connsiteY2" fmla="*/ 496332 h 501839"/>
                <a:gd name="connsiteX3" fmla="*/ 430511 w 486053"/>
                <a:gd name="connsiteY3" fmla="*/ 442992 h 501839"/>
                <a:gd name="connsiteX4" fmla="*/ 15221 w 486053"/>
                <a:gd name="connsiteY4" fmla="*/ 168672 h 501839"/>
                <a:gd name="connsiteX5" fmla="*/ 102851 w 486053"/>
                <a:gd name="connsiteY5" fmla="*/ 4842 h 501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6053" h="501839">
                  <a:moveTo>
                    <a:pt x="102851" y="4842"/>
                  </a:moveTo>
                  <a:cubicBezTo>
                    <a:pt x="157461" y="35957"/>
                    <a:pt x="281286" y="273447"/>
                    <a:pt x="342881" y="355362"/>
                  </a:cubicBezTo>
                  <a:cubicBezTo>
                    <a:pt x="404476" y="437277"/>
                    <a:pt x="457816" y="481727"/>
                    <a:pt x="472421" y="496332"/>
                  </a:cubicBezTo>
                  <a:cubicBezTo>
                    <a:pt x="487026" y="510937"/>
                    <a:pt x="506711" y="497602"/>
                    <a:pt x="430511" y="442992"/>
                  </a:cubicBezTo>
                  <a:cubicBezTo>
                    <a:pt x="354311" y="388382"/>
                    <a:pt x="64751" y="237252"/>
                    <a:pt x="15221" y="168672"/>
                  </a:cubicBezTo>
                  <a:cubicBezTo>
                    <a:pt x="-34309" y="100092"/>
                    <a:pt x="48241" y="-26273"/>
                    <a:pt x="102851" y="484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 1120">
              <a:extLst>
                <a:ext uri="{FF2B5EF4-FFF2-40B4-BE49-F238E27FC236}">
                  <a16:creationId xmlns:a16="http://schemas.microsoft.com/office/drawing/2014/main" id="{BED5F525-F700-E727-76B7-17E3B443A88F}"/>
                </a:ext>
              </a:extLst>
            </p:cNvPr>
            <p:cNvSpPr/>
            <p:nvPr/>
          </p:nvSpPr>
          <p:spPr>
            <a:xfrm>
              <a:off x="7759015" y="8766286"/>
              <a:ext cx="821115" cy="625856"/>
            </a:xfrm>
            <a:custGeom>
              <a:avLst/>
              <a:gdLst>
                <a:gd name="connsiteX0" fmla="*/ 1955 w 821115"/>
                <a:gd name="connsiteY0" fmla="*/ 524 h 625856"/>
                <a:gd name="connsiteX1" fmla="*/ 173405 w 821115"/>
                <a:gd name="connsiteY1" fmla="*/ 271034 h 625856"/>
                <a:gd name="connsiteX2" fmla="*/ 200075 w 821115"/>
                <a:gd name="connsiteY2" fmla="*/ 137684 h 625856"/>
                <a:gd name="connsiteX3" fmla="*/ 192455 w 821115"/>
                <a:gd name="connsiteY3" fmla="*/ 76724 h 625856"/>
                <a:gd name="connsiteX4" fmla="*/ 363905 w 821115"/>
                <a:gd name="connsiteY4" fmla="*/ 202454 h 625856"/>
                <a:gd name="connsiteX5" fmla="*/ 344855 w 821115"/>
                <a:gd name="connsiteY5" fmla="*/ 278654 h 625856"/>
                <a:gd name="connsiteX6" fmla="*/ 443915 w 821115"/>
                <a:gd name="connsiteY6" fmla="*/ 377714 h 625856"/>
                <a:gd name="connsiteX7" fmla="*/ 474395 w 821115"/>
                <a:gd name="connsiteY7" fmla="*/ 469154 h 625856"/>
                <a:gd name="connsiteX8" fmla="*/ 619175 w 821115"/>
                <a:gd name="connsiteY8" fmla="*/ 579644 h 625856"/>
                <a:gd name="connsiteX9" fmla="*/ 649655 w 821115"/>
                <a:gd name="connsiteY9" fmla="*/ 583454 h 625856"/>
                <a:gd name="connsiteX10" fmla="*/ 821105 w 821115"/>
                <a:gd name="connsiteY10" fmla="*/ 625364 h 625856"/>
                <a:gd name="connsiteX11" fmla="*/ 657275 w 821115"/>
                <a:gd name="connsiteY11" fmla="*/ 602504 h 625856"/>
                <a:gd name="connsiteX12" fmla="*/ 542975 w 821115"/>
                <a:gd name="connsiteY12" fmla="*/ 545354 h 625856"/>
                <a:gd name="connsiteX13" fmla="*/ 432485 w 821115"/>
                <a:gd name="connsiteY13" fmla="*/ 495824 h 625856"/>
                <a:gd name="connsiteX14" fmla="*/ 276275 w 821115"/>
                <a:gd name="connsiteY14" fmla="*/ 282464 h 625856"/>
                <a:gd name="connsiteX15" fmla="*/ 219125 w 821115"/>
                <a:gd name="connsiteY15" fmla="*/ 301514 h 625856"/>
                <a:gd name="connsiteX16" fmla="*/ 177215 w 821115"/>
                <a:gd name="connsiteY16" fmla="*/ 351044 h 625856"/>
                <a:gd name="connsiteX17" fmla="*/ 85775 w 821115"/>
                <a:gd name="connsiteY17" fmla="*/ 206264 h 625856"/>
                <a:gd name="connsiteX18" fmla="*/ 1955 w 821115"/>
                <a:gd name="connsiteY18" fmla="*/ 524 h 625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21115" h="625856">
                  <a:moveTo>
                    <a:pt x="1955" y="524"/>
                  </a:moveTo>
                  <a:cubicBezTo>
                    <a:pt x="16560" y="11319"/>
                    <a:pt x="140385" y="248174"/>
                    <a:pt x="173405" y="271034"/>
                  </a:cubicBezTo>
                  <a:cubicBezTo>
                    <a:pt x="206425" y="293894"/>
                    <a:pt x="196900" y="170069"/>
                    <a:pt x="200075" y="137684"/>
                  </a:cubicBezTo>
                  <a:cubicBezTo>
                    <a:pt x="203250" y="105299"/>
                    <a:pt x="165150" y="65929"/>
                    <a:pt x="192455" y="76724"/>
                  </a:cubicBezTo>
                  <a:cubicBezTo>
                    <a:pt x="219760" y="87519"/>
                    <a:pt x="338505" y="168799"/>
                    <a:pt x="363905" y="202454"/>
                  </a:cubicBezTo>
                  <a:cubicBezTo>
                    <a:pt x="389305" y="236109"/>
                    <a:pt x="331520" y="249444"/>
                    <a:pt x="344855" y="278654"/>
                  </a:cubicBezTo>
                  <a:cubicBezTo>
                    <a:pt x="358190" y="307864"/>
                    <a:pt x="422325" y="345964"/>
                    <a:pt x="443915" y="377714"/>
                  </a:cubicBezTo>
                  <a:cubicBezTo>
                    <a:pt x="465505" y="409464"/>
                    <a:pt x="445185" y="435499"/>
                    <a:pt x="474395" y="469154"/>
                  </a:cubicBezTo>
                  <a:cubicBezTo>
                    <a:pt x="503605" y="502809"/>
                    <a:pt x="589965" y="560594"/>
                    <a:pt x="619175" y="579644"/>
                  </a:cubicBezTo>
                  <a:cubicBezTo>
                    <a:pt x="648385" y="598694"/>
                    <a:pt x="616000" y="575834"/>
                    <a:pt x="649655" y="583454"/>
                  </a:cubicBezTo>
                  <a:cubicBezTo>
                    <a:pt x="683310" y="591074"/>
                    <a:pt x="819835" y="622189"/>
                    <a:pt x="821105" y="625364"/>
                  </a:cubicBezTo>
                  <a:cubicBezTo>
                    <a:pt x="822375" y="628539"/>
                    <a:pt x="703630" y="615839"/>
                    <a:pt x="657275" y="602504"/>
                  </a:cubicBezTo>
                  <a:cubicBezTo>
                    <a:pt x="610920" y="589169"/>
                    <a:pt x="580440" y="563134"/>
                    <a:pt x="542975" y="545354"/>
                  </a:cubicBezTo>
                  <a:cubicBezTo>
                    <a:pt x="505510" y="527574"/>
                    <a:pt x="476935" y="539639"/>
                    <a:pt x="432485" y="495824"/>
                  </a:cubicBezTo>
                  <a:cubicBezTo>
                    <a:pt x="388035" y="452009"/>
                    <a:pt x="311835" y="314849"/>
                    <a:pt x="276275" y="282464"/>
                  </a:cubicBezTo>
                  <a:cubicBezTo>
                    <a:pt x="240715" y="250079"/>
                    <a:pt x="235635" y="290084"/>
                    <a:pt x="219125" y="301514"/>
                  </a:cubicBezTo>
                  <a:cubicBezTo>
                    <a:pt x="202615" y="312944"/>
                    <a:pt x="199440" y="366919"/>
                    <a:pt x="177215" y="351044"/>
                  </a:cubicBezTo>
                  <a:cubicBezTo>
                    <a:pt x="154990" y="335169"/>
                    <a:pt x="113080" y="264049"/>
                    <a:pt x="85775" y="206264"/>
                  </a:cubicBezTo>
                  <a:cubicBezTo>
                    <a:pt x="58470" y="148479"/>
                    <a:pt x="-12650" y="-10271"/>
                    <a:pt x="1955" y="52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 1121">
              <a:extLst>
                <a:ext uri="{FF2B5EF4-FFF2-40B4-BE49-F238E27FC236}">
                  <a16:creationId xmlns:a16="http://schemas.microsoft.com/office/drawing/2014/main" id="{42509065-E591-AE48-2F8E-D42B3B001BCE}"/>
                </a:ext>
              </a:extLst>
            </p:cNvPr>
            <p:cNvSpPr/>
            <p:nvPr/>
          </p:nvSpPr>
          <p:spPr>
            <a:xfrm>
              <a:off x="8473418" y="9828055"/>
              <a:ext cx="560122" cy="401766"/>
            </a:xfrm>
            <a:custGeom>
              <a:avLst/>
              <a:gdLst>
                <a:gd name="connsiteX0" fmla="*/ 38122 w 560122"/>
                <a:gd name="connsiteY0" fmla="*/ 1745 h 401766"/>
                <a:gd name="connsiteX1" fmla="*/ 133372 w 560122"/>
                <a:gd name="connsiteY1" fmla="*/ 39845 h 401766"/>
                <a:gd name="connsiteX2" fmla="*/ 354352 w 560122"/>
                <a:gd name="connsiteY2" fmla="*/ 39845 h 401766"/>
                <a:gd name="connsiteX3" fmla="*/ 293392 w 560122"/>
                <a:gd name="connsiteY3" fmla="*/ 108425 h 401766"/>
                <a:gd name="connsiteX4" fmla="*/ 335302 w 560122"/>
                <a:gd name="connsiteY4" fmla="*/ 96995 h 401766"/>
                <a:gd name="connsiteX5" fmla="*/ 289582 w 560122"/>
                <a:gd name="connsiteY5" fmla="*/ 230345 h 401766"/>
                <a:gd name="connsiteX6" fmla="*/ 335302 w 560122"/>
                <a:gd name="connsiteY6" fmla="*/ 241775 h 401766"/>
                <a:gd name="connsiteX7" fmla="*/ 449602 w 560122"/>
                <a:gd name="connsiteY7" fmla="*/ 127475 h 401766"/>
                <a:gd name="connsiteX8" fmla="*/ 400072 w 560122"/>
                <a:gd name="connsiteY8" fmla="*/ 203675 h 401766"/>
                <a:gd name="connsiteX9" fmla="*/ 472462 w 560122"/>
                <a:gd name="connsiteY9" fmla="*/ 257015 h 401766"/>
                <a:gd name="connsiteX10" fmla="*/ 392452 w 560122"/>
                <a:gd name="connsiteY10" fmla="*/ 279875 h 401766"/>
                <a:gd name="connsiteX11" fmla="*/ 560092 w 560122"/>
                <a:gd name="connsiteY11" fmla="*/ 298925 h 401766"/>
                <a:gd name="connsiteX12" fmla="*/ 377212 w 560122"/>
                <a:gd name="connsiteY12" fmla="*/ 356075 h 401766"/>
                <a:gd name="connsiteX13" fmla="*/ 369592 w 560122"/>
                <a:gd name="connsiteY13" fmla="*/ 397985 h 401766"/>
                <a:gd name="connsiteX14" fmla="*/ 285772 w 560122"/>
                <a:gd name="connsiteY14" fmla="*/ 257015 h 401766"/>
                <a:gd name="connsiteX15" fmla="*/ 152422 w 560122"/>
                <a:gd name="connsiteY15" fmla="*/ 104615 h 401766"/>
                <a:gd name="connsiteX16" fmla="*/ 140992 w 560122"/>
                <a:gd name="connsiteY16" fmla="*/ 150335 h 401766"/>
                <a:gd name="connsiteX17" fmla="*/ 22 w 560122"/>
                <a:gd name="connsiteY17" fmla="*/ 43655 h 401766"/>
                <a:gd name="connsiteX18" fmla="*/ 152422 w 560122"/>
                <a:gd name="connsiteY18" fmla="*/ 104615 h 401766"/>
                <a:gd name="connsiteX19" fmla="*/ 38122 w 560122"/>
                <a:gd name="connsiteY19" fmla="*/ 1745 h 40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60122" h="401766">
                  <a:moveTo>
                    <a:pt x="38122" y="1745"/>
                  </a:moveTo>
                  <a:cubicBezTo>
                    <a:pt x="34947" y="-9050"/>
                    <a:pt x="80667" y="33495"/>
                    <a:pt x="133372" y="39845"/>
                  </a:cubicBezTo>
                  <a:cubicBezTo>
                    <a:pt x="186077" y="46195"/>
                    <a:pt x="327682" y="28415"/>
                    <a:pt x="354352" y="39845"/>
                  </a:cubicBezTo>
                  <a:cubicBezTo>
                    <a:pt x="381022" y="51275"/>
                    <a:pt x="296567" y="98900"/>
                    <a:pt x="293392" y="108425"/>
                  </a:cubicBezTo>
                  <a:cubicBezTo>
                    <a:pt x="290217" y="117950"/>
                    <a:pt x="335937" y="76675"/>
                    <a:pt x="335302" y="96995"/>
                  </a:cubicBezTo>
                  <a:cubicBezTo>
                    <a:pt x="334667" y="117315"/>
                    <a:pt x="289582" y="206215"/>
                    <a:pt x="289582" y="230345"/>
                  </a:cubicBezTo>
                  <a:cubicBezTo>
                    <a:pt x="289582" y="254475"/>
                    <a:pt x="308632" y="258920"/>
                    <a:pt x="335302" y="241775"/>
                  </a:cubicBezTo>
                  <a:cubicBezTo>
                    <a:pt x="361972" y="224630"/>
                    <a:pt x="438807" y="133825"/>
                    <a:pt x="449602" y="127475"/>
                  </a:cubicBezTo>
                  <a:cubicBezTo>
                    <a:pt x="460397" y="121125"/>
                    <a:pt x="396262" y="182085"/>
                    <a:pt x="400072" y="203675"/>
                  </a:cubicBezTo>
                  <a:cubicBezTo>
                    <a:pt x="403882" y="225265"/>
                    <a:pt x="473732" y="244315"/>
                    <a:pt x="472462" y="257015"/>
                  </a:cubicBezTo>
                  <a:cubicBezTo>
                    <a:pt x="471192" y="269715"/>
                    <a:pt x="377847" y="272890"/>
                    <a:pt x="392452" y="279875"/>
                  </a:cubicBezTo>
                  <a:cubicBezTo>
                    <a:pt x="407057" y="286860"/>
                    <a:pt x="562632" y="286225"/>
                    <a:pt x="560092" y="298925"/>
                  </a:cubicBezTo>
                  <a:cubicBezTo>
                    <a:pt x="557552" y="311625"/>
                    <a:pt x="408962" y="339565"/>
                    <a:pt x="377212" y="356075"/>
                  </a:cubicBezTo>
                  <a:cubicBezTo>
                    <a:pt x="345462" y="372585"/>
                    <a:pt x="384832" y="414495"/>
                    <a:pt x="369592" y="397985"/>
                  </a:cubicBezTo>
                  <a:cubicBezTo>
                    <a:pt x="354352" y="381475"/>
                    <a:pt x="321967" y="305910"/>
                    <a:pt x="285772" y="257015"/>
                  </a:cubicBezTo>
                  <a:cubicBezTo>
                    <a:pt x="249577" y="208120"/>
                    <a:pt x="176552" y="122395"/>
                    <a:pt x="152422" y="104615"/>
                  </a:cubicBezTo>
                  <a:cubicBezTo>
                    <a:pt x="128292" y="86835"/>
                    <a:pt x="166392" y="160495"/>
                    <a:pt x="140992" y="150335"/>
                  </a:cubicBezTo>
                  <a:cubicBezTo>
                    <a:pt x="115592" y="140175"/>
                    <a:pt x="-1883" y="51275"/>
                    <a:pt x="22" y="43655"/>
                  </a:cubicBezTo>
                  <a:cubicBezTo>
                    <a:pt x="1927" y="36035"/>
                    <a:pt x="141627" y="110330"/>
                    <a:pt x="152422" y="104615"/>
                  </a:cubicBezTo>
                  <a:cubicBezTo>
                    <a:pt x="163217" y="98900"/>
                    <a:pt x="41297" y="12540"/>
                    <a:pt x="38122" y="174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 1122">
              <a:extLst>
                <a:ext uri="{FF2B5EF4-FFF2-40B4-BE49-F238E27FC236}">
                  <a16:creationId xmlns:a16="http://schemas.microsoft.com/office/drawing/2014/main" id="{29787F8A-F8D9-893D-ADB9-8AAD5651AF1B}"/>
                </a:ext>
              </a:extLst>
            </p:cNvPr>
            <p:cNvSpPr/>
            <p:nvPr/>
          </p:nvSpPr>
          <p:spPr>
            <a:xfrm>
              <a:off x="8927642" y="10259652"/>
              <a:ext cx="277598" cy="324553"/>
            </a:xfrm>
            <a:custGeom>
              <a:avLst/>
              <a:gdLst>
                <a:gd name="connsiteX0" fmla="*/ 227788 w 277598"/>
                <a:gd name="connsiteY0" fmla="*/ 678 h 324553"/>
                <a:gd name="connsiteX1" fmla="*/ 273508 w 277598"/>
                <a:gd name="connsiteY1" fmla="*/ 92118 h 324553"/>
                <a:gd name="connsiteX2" fmla="*/ 147778 w 277598"/>
                <a:gd name="connsiteY2" fmla="*/ 183558 h 324553"/>
                <a:gd name="connsiteX3" fmla="*/ 262078 w 277598"/>
                <a:gd name="connsiteY3" fmla="*/ 198798 h 324553"/>
                <a:gd name="connsiteX4" fmla="*/ 33478 w 277598"/>
                <a:gd name="connsiteY4" fmla="*/ 324528 h 324553"/>
                <a:gd name="connsiteX5" fmla="*/ 10618 w 277598"/>
                <a:gd name="connsiteY5" fmla="*/ 187368 h 324553"/>
                <a:gd name="connsiteX6" fmla="*/ 124918 w 277598"/>
                <a:gd name="connsiteY6" fmla="*/ 114978 h 324553"/>
                <a:gd name="connsiteX7" fmla="*/ 143968 w 277598"/>
                <a:gd name="connsiteY7" fmla="*/ 95928 h 324553"/>
                <a:gd name="connsiteX8" fmla="*/ 41098 w 277598"/>
                <a:gd name="connsiteY8" fmla="*/ 141648 h 324553"/>
                <a:gd name="connsiteX9" fmla="*/ 227788 w 277598"/>
                <a:gd name="connsiteY9" fmla="*/ 678 h 3245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77598" h="324553">
                  <a:moveTo>
                    <a:pt x="227788" y="678"/>
                  </a:moveTo>
                  <a:cubicBezTo>
                    <a:pt x="266523" y="-7577"/>
                    <a:pt x="286843" y="61638"/>
                    <a:pt x="273508" y="92118"/>
                  </a:cubicBezTo>
                  <a:cubicBezTo>
                    <a:pt x="260173" y="122598"/>
                    <a:pt x="149683" y="165778"/>
                    <a:pt x="147778" y="183558"/>
                  </a:cubicBezTo>
                  <a:cubicBezTo>
                    <a:pt x="145873" y="201338"/>
                    <a:pt x="281128" y="175303"/>
                    <a:pt x="262078" y="198798"/>
                  </a:cubicBezTo>
                  <a:cubicBezTo>
                    <a:pt x="243028" y="222293"/>
                    <a:pt x="75388" y="326433"/>
                    <a:pt x="33478" y="324528"/>
                  </a:cubicBezTo>
                  <a:cubicBezTo>
                    <a:pt x="-8432" y="322623"/>
                    <a:pt x="-4622" y="222293"/>
                    <a:pt x="10618" y="187368"/>
                  </a:cubicBezTo>
                  <a:cubicBezTo>
                    <a:pt x="25858" y="152443"/>
                    <a:pt x="102693" y="130218"/>
                    <a:pt x="124918" y="114978"/>
                  </a:cubicBezTo>
                  <a:cubicBezTo>
                    <a:pt x="147143" y="99738"/>
                    <a:pt x="157938" y="91483"/>
                    <a:pt x="143968" y="95928"/>
                  </a:cubicBezTo>
                  <a:cubicBezTo>
                    <a:pt x="129998" y="100373"/>
                    <a:pt x="24588" y="151808"/>
                    <a:pt x="41098" y="141648"/>
                  </a:cubicBezTo>
                  <a:cubicBezTo>
                    <a:pt x="57608" y="131488"/>
                    <a:pt x="189053" y="8933"/>
                    <a:pt x="227788" y="67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 1123">
              <a:extLst>
                <a:ext uri="{FF2B5EF4-FFF2-40B4-BE49-F238E27FC236}">
                  <a16:creationId xmlns:a16="http://schemas.microsoft.com/office/drawing/2014/main" id="{B73D4385-124B-B804-72C3-77C367BF3284}"/>
                </a:ext>
              </a:extLst>
            </p:cNvPr>
            <p:cNvSpPr/>
            <p:nvPr/>
          </p:nvSpPr>
          <p:spPr>
            <a:xfrm>
              <a:off x="9173798" y="10891449"/>
              <a:ext cx="372215" cy="131702"/>
            </a:xfrm>
            <a:custGeom>
              <a:avLst/>
              <a:gdLst>
                <a:gd name="connsiteX0" fmla="*/ 682 w 372215"/>
                <a:gd name="connsiteY0" fmla="*/ 127071 h 131702"/>
                <a:gd name="connsiteX1" fmla="*/ 198802 w 372215"/>
                <a:gd name="connsiteY1" fmla="*/ 24201 h 131702"/>
                <a:gd name="connsiteX2" fmla="*/ 355012 w 372215"/>
                <a:gd name="connsiteY2" fmla="*/ 1341 h 131702"/>
                <a:gd name="connsiteX3" fmla="*/ 358822 w 372215"/>
                <a:gd name="connsiteY3" fmla="*/ 50871 h 131702"/>
                <a:gd name="connsiteX4" fmla="*/ 271192 w 372215"/>
                <a:gd name="connsiteY4" fmla="*/ 108021 h 131702"/>
                <a:gd name="connsiteX5" fmla="*/ 682 w 372215"/>
                <a:gd name="connsiteY5" fmla="*/ 127071 h 131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2215" h="131702">
                  <a:moveTo>
                    <a:pt x="682" y="127071"/>
                  </a:moveTo>
                  <a:cubicBezTo>
                    <a:pt x="-11383" y="113101"/>
                    <a:pt x="139747" y="45156"/>
                    <a:pt x="198802" y="24201"/>
                  </a:cubicBezTo>
                  <a:cubicBezTo>
                    <a:pt x="257857" y="3246"/>
                    <a:pt x="328342" y="-3104"/>
                    <a:pt x="355012" y="1341"/>
                  </a:cubicBezTo>
                  <a:cubicBezTo>
                    <a:pt x="381682" y="5786"/>
                    <a:pt x="372792" y="33091"/>
                    <a:pt x="358822" y="50871"/>
                  </a:cubicBezTo>
                  <a:cubicBezTo>
                    <a:pt x="344852" y="68651"/>
                    <a:pt x="328977" y="95956"/>
                    <a:pt x="271192" y="108021"/>
                  </a:cubicBezTo>
                  <a:cubicBezTo>
                    <a:pt x="213407" y="120086"/>
                    <a:pt x="12747" y="141041"/>
                    <a:pt x="682" y="12707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 1124">
              <a:extLst>
                <a:ext uri="{FF2B5EF4-FFF2-40B4-BE49-F238E27FC236}">
                  <a16:creationId xmlns:a16="http://schemas.microsoft.com/office/drawing/2014/main" id="{BCF1C0A0-0A8C-7571-CF10-56B855602D1F}"/>
                </a:ext>
              </a:extLst>
            </p:cNvPr>
            <p:cNvSpPr/>
            <p:nvPr/>
          </p:nvSpPr>
          <p:spPr>
            <a:xfrm>
              <a:off x="8522623" y="9086574"/>
              <a:ext cx="135641" cy="256171"/>
            </a:xfrm>
            <a:custGeom>
              <a:avLst/>
              <a:gdLst>
                <a:gd name="connsiteX0" fmla="*/ 347 w 135641"/>
                <a:gd name="connsiteY0" fmla="*/ 276 h 256171"/>
                <a:gd name="connsiteX1" fmla="*/ 129887 w 135641"/>
                <a:gd name="connsiteY1" fmla="*/ 141246 h 256171"/>
                <a:gd name="connsiteX2" fmla="*/ 110837 w 135641"/>
                <a:gd name="connsiteY2" fmla="*/ 255546 h 256171"/>
                <a:gd name="connsiteX3" fmla="*/ 91787 w 135641"/>
                <a:gd name="connsiteY3" fmla="*/ 179346 h 256171"/>
                <a:gd name="connsiteX4" fmla="*/ 347 w 135641"/>
                <a:gd name="connsiteY4" fmla="*/ 276 h 256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5641" h="256171">
                  <a:moveTo>
                    <a:pt x="347" y="276"/>
                  </a:moveTo>
                  <a:cubicBezTo>
                    <a:pt x="6697" y="-6074"/>
                    <a:pt x="111472" y="98701"/>
                    <a:pt x="129887" y="141246"/>
                  </a:cubicBezTo>
                  <a:cubicBezTo>
                    <a:pt x="148302" y="183791"/>
                    <a:pt x="117187" y="249196"/>
                    <a:pt x="110837" y="255546"/>
                  </a:cubicBezTo>
                  <a:cubicBezTo>
                    <a:pt x="104487" y="261896"/>
                    <a:pt x="107027" y="218716"/>
                    <a:pt x="91787" y="179346"/>
                  </a:cubicBezTo>
                  <a:cubicBezTo>
                    <a:pt x="76547" y="139976"/>
                    <a:pt x="-6003" y="6626"/>
                    <a:pt x="347" y="276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 1125">
              <a:extLst>
                <a:ext uri="{FF2B5EF4-FFF2-40B4-BE49-F238E27FC236}">
                  <a16:creationId xmlns:a16="http://schemas.microsoft.com/office/drawing/2014/main" id="{35644FD2-63AE-FF23-9CEC-57EA38AB1604}"/>
                </a:ext>
              </a:extLst>
            </p:cNvPr>
            <p:cNvSpPr/>
            <p:nvPr/>
          </p:nvSpPr>
          <p:spPr>
            <a:xfrm>
              <a:off x="8505769" y="9559979"/>
              <a:ext cx="156494" cy="227551"/>
            </a:xfrm>
            <a:custGeom>
              <a:avLst/>
              <a:gdLst>
                <a:gd name="connsiteX0" fmla="*/ 5771 w 156494"/>
                <a:gd name="connsiteY0" fmla="*/ 6931 h 227551"/>
                <a:gd name="connsiteX1" fmla="*/ 142931 w 156494"/>
                <a:gd name="connsiteY1" fmla="*/ 208861 h 227551"/>
                <a:gd name="connsiteX2" fmla="*/ 146741 w 156494"/>
                <a:gd name="connsiteY2" fmla="*/ 216481 h 227551"/>
                <a:gd name="connsiteX3" fmla="*/ 101021 w 156494"/>
                <a:gd name="connsiteY3" fmla="*/ 189811 h 227551"/>
                <a:gd name="connsiteX4" fmla="*/ 28631 w 156494"/>
                <a:gd name="connsiteY4" fmla="*/ 170761 h 227551"/>
                <a:gd name="connsiteX5" fmla="*/ 24821 w 156494"/>
                <a:gd name="connsiteY5" fmla="*/ 56461 h 227551"/>
                <a:gd name="connsiteX6" fmla="*/ 5771 w 156494"/>
                <a:gd name="connsiteY6" fmla="*/ 6931 h 227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6494" h="227551">
                  <a:moveTo>
                    <a:pt x="5771" y="6931"/>
                  </a:moveTo>
                  <a:cubicBezTo>
                    <a:pt x="25456" y="32331"/>
                    <a:pt x="142931" y="208861"/>
                    <a:pt x="142931" y="208861"/>
                  </a:cubicBezTo>
                  <a:cubicBezTo>
                    <a:pt x="166426" y="243786"/>
                    <a:pt x="153726" y="219656"/>
                    <a:pt x="146741" y="216481"/>
                  </a:cubicBezTo>
                  <a:cubicBezTo>
                    <a:pt x="139756" y="213306"/>
                    <a:pt x="120706" y="197431"/>
                    <a:pt x="101021" y="189811"/>
                  </a:cubicBezTo>
                  <a:cubicBezTo>
                    <a:pt x="81336" y="182191"/>
                    <a:pt x="41331" y="192986"/>
                    <a:pt x="28631" y="170761"/>
                  </a:cubicBezTo>
                  <a:cubicBezTo>
                    <a:pt x="15931" y="148536"/>
                    <a:pt x="26726" y="80591"/>
                    <a:pt x="24821" y="56461"/>
                  </a:cubicBezTo>
                  <a:cubicBezTo>
                    <a:pt x="22916" y="32331"/>
                    <a:pt x="-13914" y="-18469"/>
                    <a:pt x="5771" y="693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 1126">
              <a:extLst>
                <a:ext uri="{FF2B5EF4-FFF2-40B4-BE49-F238E27FC236}">
                  <a16:creationId xmlns:a16="http://schemas.microsoft.com/office/drawing/2014/main" id="{01FA485F-AB1C-8190-A04B-B4384B7F00BE}"/>
                </a:ext>
              </a:extLst>
            </p:cNvPr>
            <p:cNvSpPr/>
            <p:nvPr/>
          </p:nvSpPr>
          <p:spPr>
            <a:xfrm>
              <a:off x="5769319" y="3748928"/>
              <a:ext cx="119701" cy="188581"/>
            </a:xfrm>
            <a:custGeom>
              <a:avLst/>
              <a:gdLst>
                <a:gd name="connsiteX0" fmla="*/ 10451 w 119701"/>
                <a:gd name="connsiteY0" fmla="*/ 112 h 188581"/>
                <a:gd name="connsiteX1" fmla="*/ 44741 w 119701"/>
                <a:gd name="connsiteY1" fmla="*/ 87742 h 188581"/>
                <a:gd name="connsiteX2" fmla="*/ 117131 w 119701"/>
                <a:gd name="connsiteY2" fmla="*/ 156322 h 188581"/>
                <a:gd name="connsiteX3" fmla="*/ 94271 w 119701"/>
                <a:gd name="connsiteY3" fmla="*/ 186802 h 188581"/>
                <a:gd name="connsiteX4" fmla="*/ 6641 w 119701"/>
                <a:gd name="connsiteY4" fmla="*/ 106792 h 188581"/>
                <a:gd name="connsiteX5" fmla="*/ 10451 w 119701"/>
                <a:gd name="connsiteY5" fmla="*/ 112 h 18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9701" h="188581">
                  <a:moveTo>
                    <a:pt x="10451" y="112"/>
                  </a:moveTo>
                  <a:cubicBezTo>
                    <a:pt x="16801" y="-3063"/>
                    <a:pt x="26961" y="61707"/>
                    <a:pt x="44741" y="87742"/>
                  </a:cubicBezTo>
                  <a:cubicBezTo>
                    <a:pt x="62521" y="113777"/>
                    <a:pt x="108876" y="139812"/>
                    <a:pt x="117131" y="156322"/>
                  </a:cubicBezTo>
                  <a:cubicBezTo>
                    <a:pt x="125386" y="172832"/>
                    <a:pt x="112686" y="195057"/>
                    <a:pt x="94271" y="186802"/>
                  </a:cubicBezTo>
                  <a:cubicBezTo>
                    <a:pt x="75856" y="178547"/>
                    <a:pt x="20611" y="134732"/>
                    <a:pt x="6641" y="106792"/>
                  </a:cubicBezTo>
                  <a:cubicBezTo>
                    <a:pt x="-7329" y="78852"/>
                    <a:pt x="4101" y="3287"/>
                    <a:pt x="10451" y="11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 1127">
              <a:extLst>
                <a:ext uri="{FF2B5EF4-FFF2-40B4-BE49-F238E27FC236}">
                  <a16:creationId xmlns:a16="http://schemas.microsoft.com/office/drawing/2014/main" id="{A823B5C6-D534-3EF8-7E00-85A51369C64D}"/>
                </a:ext>
              </a:extLst>
            </p:cNvPr>
            <p:cNvSpPr/>
            <p:nvPr/>
          </p:nvSpPr>
          <p:spPr>
            <a:xfrm>
              <a:off x="5511729" y="4484301"/>
              <a:ext cx="144602" cy="284293"/>
            </a:xfrm>
            <a:custGeom>
              <a:avLst/>
              <a:gdLst>
                <a:gd name="connsiteX0" fmla="*/ 142311 w 144602"/>
                <a:gd name="connsiteY0" fmla="*/ 69 h 284293"/>
                <a:gd name="connsiteX1" fmla="*/ 85161 w 144602"/>
                <a:gd name="connsiteY1" fmla="*/ 76269 h 284293"/>
                <a:gd name="connsiteX2" fmla="*/ 8961 w 144602"/>
                <a:gd name="connsiteY2" fmla="*/ 282009 h 284293"/>
                <a:gd name="connsiteX3" fmla="*/ 24201 w 144602"/>
                <a:gd name="connsiteY3" fmla="*/ 179139 h 284293"/>
                <a:gd name="connsiteX4" fmla="*/ 5151 w 144602"/>
                <a:gd name="connsiteY4" fmla="*/ 64839 h 284293"/>
                <a:gd name="connsiteX5" fmla="*/ 142311 w 144602"/>
                <a:gd name="connsiteY5" fmla="*/ 69 h 28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4602" h="284293">
                  <a:moveTo>
                    <a:pt x="142311" y="69"/>
                  </a:moveTo>
                  <a:cubicBezTo>
                    <a:pt x="155646" y="1974"/>
                    <a:pt x="107386" y="29279"/>
                    <a:pt x="85161" y="76269"/>
                  </a:cubicBezTo>
                  <a:cubicBezTo>
                    <a:pt x="62936" y="123259"/>
                    <a:pt x="19121" y="264864"/>
                    <a:pt x="8961" y="282009"/>
                  </a:cubicBezTo>
                  <a:cubicBezTo>
                    <a:pt x="-1199" y="299154"/>
                    <a:pt x="24836" y="215334"/>
                    <a:pt x="24201" y="179139"/>
                  </a:cubicBezTo>
                  <a:cubicBezTo>
                    <a:pt x="23566" y="142944"/>
                    <a:pt x="-13264" y="94049"/>
                    <a:pt x="5151" y="64839"/>
                  </a:cubicBezTo>
                  <a:cubicBezTo>
                    <a:pt x="23566" y="35629"/>
                    <a:pt x="128976" y="-1836"/>
                    <a:pt x="142311" y="6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 1128">
              <a:extLst>
                <a:ext uri="{FF2B5EF4-FFF2-40B4-BE49-F238E27FC236}">
                  <a16:creationId xmlns:a16="http://schemas.microsoft.com/office/drawing/2014/main" id="{ABAC7EE8-C269-1418-071F-EEF75E6E05DB}"/>
                </a:ext>
              </a:extLst>
            </p:cNvPr>
            <p:cNvSpPr/>
            <p:nvPr/>
          </p:nvSpPr>
          <p:spPr>
            <a:xfrm>
              <a:off x="5002496" y="4737476"/>
              <a:ext cx="384846" cy="158121"/>
            </a:xfrm>
            <a:custGeom>
              <a:avLst/>
              <a:gdLst>
                <a:gd name="connsiteX0" fmla="*/ 34 w 384846"/>
                <a:gd name="connsiteY0" fmla="*/ 21214 h 158121"/>
                <a:gd name="connsiteX1" fmla="*/ 190534 w 384846"/>
                <a:gd name="connsiteY1" fmla="*/ 2164 h 158121"/>
                <a:gd name="connsiteX2" fmla="*/ 308644 w 384846"/>
                <a:gd name="connsiteY2" fmla="*/ 78364 h 158121"/>
                <a:gd name="connsiteX3" fmla="*/ 365794 w 384846"/>
                <a:gd name="connsiteY3" fmla="*/ 139324 h 158121"/>
                <a:gd name="connsiteX4" fmla="*/ 232444 w 384846"/>
                <a:gd name="connsiteY4" fmla="*/ 131704 h 158121"/>
                <a:gd name="connsiteX5" fmla="*/ 384844 w 384846"/>
                <a:gd name="connsiteY5" fmla="*/ 154564 h 158121"/>
                <a:gd name="connsiteX6" fmla="*/ 236254 w 384846"/>
                <a:gd name="connsiteY6" fmla="*/ 44074 h 158121"/>
                <a:gd name="connsiteX7" fmla="*/ 175294 w 384846"/>
                <a:gd name="connsiteY7" fmla="*/ 25024 h 158121"/>
                <a:gd name="connsiteX8" fmla="*/ 34 w 384846"/>
                <a:gd name="connsiteY8" fmla="*/ 21214 h 15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4846" h="158121">
                  <a:moveTo>
                    <a:pt x="34" y="21214"/>
                  </a:moveTo>
                  <a:cubicBezTo>
                    <a:pt x="2574" y="17404"/>
                    <a:pt x="139099" y="-7361"/>
                    <a:pt x="190534" y="2164"/>
                  </a:cubicBezTo>
                  <a:cubicBezTo>
                    <a:pt x="241969" y="11689"/>
                    <a:pt x="279434" y="55504"/>
                    <a:pt x="308644" y="78364"/>
                  </a:cubicBezTo>
                  <a:cubicBezTo>
                    <a:pt x="337854" y="101224"/>
                    <a:pt x="378494" y="130434"/>
                    <a:pt x="365794" y="139324"/>
                  </a:cubicBezTo>
                  <a:cubicBezTo>
                    <a:pt x="353094" y="148214"/>
                    <a:pt x="229269" y="129164"/>
                    <a:pt x="232444" y="131704"/>
                  </a:cubicBezTo>
                  <a:cubicBezTo>
                    <a:pt x="235619" y="134244"/>
                    <a:pt x="384209" y="169169"/>
                    <a:pt x="384844" y="154564"/>
                  </a:cubicBezTo>
                  <a:cubicBezTo>
                    <a:pt x="385479" y="139959"/>
                    <a:pt x="271179" y="65664"/>
                    <a:pt x="236254" y="44074"/>
                  </a:cubicBezTo>
                  <a:cubicBezTo>
                    <a:pt x="201329" y="22484"/>
                    <a:pt x="212759" y="29469"/>
                    <a:pt x="175294" y="25024"/>
                  </a:cubicBezTo>
                  <a:cubicBezTo>
                    <a:pt x="137829" y="20579"/>
                    <a:pt x="-2506" y="25024"/>
                    <a:pt x="34" y="21214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 1129">
              <a:extLst>
                <a:ext uri="{FF2B5EF4-FFF2-40B4-BE49-F238E27FC236}">
                  <a16:creationId xmlns:a16="http://schemas.microsoft.com/office/drawing/2014/main" id="{7E9FF6AE-AF0B-3248-2463-F6E98D7F0C66}"/>
                </a:ext>
              </a:extLst>
            </p:cNvPr>
            <p:cNvSpPr/>
            <p:nvPr/>
          </p:nvSpPr>
          <p:spPr>
            <a:xfrm>
              <a:off x="5619722" y="4649787"/>
              <a:ext cx="121980" cy="133373"/>
            </a:xfrm>
            <a:custGeom>
              <a:avLst/>
              <a:gdLst>
                <a:gd name="connsiteX0" fmla="*/ 121948 w 121980"/>
                <a:gd name="connsiteY0" fmla="*/ 51753 h 133373"/>
                <a:gd name="connsiteX1" fmla="*/ 60988 w 121980"/>
                <a:gd name="connsiteY1" fmla="*/ 2223 h 133373"/>
                <a:gd name="connsiteX2" fmla="*/ 28 w 121980"/>
                <a:gd name="connsiteY2" fmla="*/ 127953 h 133373"/>
                <a:gd name="connsiteX3" fmla="*/ 68608 w 121980"/>
                <a:gd name="connsiteY3" fmla="*/ 105093 h 133373"/>
                <a:gd name="connsiteX4" fmla="*/ 121948 w 121980"/>
                <a:gd name="connsiteY4" fmla="*/ 51753 h 133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980" h="133373">
                  <a:moveTo>
                    <a:pt x="121948" y="51753"/>
                  </a:moveTo>
                  <a:cubicBezTo>
                    <a:pt x="120678" y="34608"/>
                    <a:pt x="81308" y="-10477"/>
                    <a:pt x="60988" y="2223"/>
                  </a:cubicBezTo>
                  <a:cubicBezTo>
                    <a:pt x="40668" y="14923"/>
                    <a:pt x="-1242" y="110808"/>
                    <a:pt x="28" y="127953"/>
                  </a:cubicBezTo>
                  <a:cubicBezTo>
                    <a:pt x="1298" y="145098"/>
                    <a:pt x="50193" y="117158"/>
                    <a:pt x="68608" y="105093"/>
                  </a:cubicBezTo>
                  <a:cubicBezTo>
                    <a:pt x="87023" y="93028"/>
                    <a:pt x="123218" y="68898"/>
                    <a:pt x="121948" y="517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 1130">
              <a:extLst>
                <a:ext uri="{FF2B5EF4-FFF2-40B4-BE49-F238E27FC236}">
                  <a16:creationId xmlns:a16="http://schemas.microsoft.com/office/drawing/2014/main" id="{F5F9BF96-D2FD-6DA8-3463-8D4C4804C61D}"/>
                </a:ext>
              </a:extLst>
            </p:cNvPr>
            <p:cNvSpPr/>
            <p:nvPr/>
          </p:nvSpPr>
          <p:spPr>
            <a:xfrm>
              <a:off x="5135533" y="2852699"/>
              <a:ext cx="140912" cy="81409"/>
            </a:xfrm>
            <a:custGeom>
              <a:avLst/>
              <a:gdLst>
                <a:gd name="connsiteX0" fmla="*/ 347 w 140912"/>
                <a:gd name="connsiteY0" fmla="*/ 39091 h 81409"/>
                <a:gd name="connsiteX1" fmla="*/ 99407 w 140912"/>
                <a:gd name="connsiteY1" fmla="*/ 991 h 81409"/>
                <a:gd name="connsiteX2" fmla="*/ 137507 w 140912"/>
                <a:gd name="connsiteY2" fmla="*/ 81001 h 81409"/>
                <a:gd name="connsiteX3" fmla="*/ 347 w 140912"/>
                <a:gd name="connsiteY3" fmla="*/ 39091 h 8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912" h="81409">
                  <a:moveTo>
                    <a:pt x="347" y="39091"/>
                  </a:moveTo>
                  <a:cubicBezTo>
                    <a:pt x="-6003" y="25756"/>
                    <a:pt x="76547" y="-5994"/>
                    <a:pt x="99407" y="991"/>
                  </a:cubicBezTo>
                  <a:cubicBezTo>
                    <a:pt x="122267" y="7976"/>
                    <a:pt x="150842" y="76556"/>
                    <a:pt x="137507" y="81001"/>
                  </a:cubicBezTo>
                  <a:cubicBezTo>
                    <a:pt x="124172" y="85446"/>
                    <a:pt x="6697" y="52426"/>
                    <a:pt x="347" y="3909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 1131">
              <a:extLst>
                <a:ext uri="{FF2B5EF4-FFF2-40B4-BE49-F238E27FC236}">
                  <a16:creationId xmlns:a16="http://schemas.microsoft.com/office/drawing/2014/main" id="{26A896D4-AAEB-0380-E762-0B6A135F04F0}"/>
                </a:ext>
              </a:extLst>
            </p:cNvPr>
            <p:cNvSpPr/>
            <p:nvPr/>
          </p:nvSpPr>
          <p:spPr>
            <a:xfrm>
              <a:off x="4765846" y="3356599"/>
              <a:ext cx="553451" cy="252509"/>
            </a:xfrm>
            <a:custGeom>
              <a:avLst/>
              <a:gdLst>
                <a:gd name="connsiteX0" fmla="*/ 11894 w 553451"/>
                <a:gd name="connsiteY0" fmla="*/ 11 h 252509"/>
                <a:gd name="connsiteX1" fmla="*/ 49994 w 553451"/>
                <a:gd name="connsiteY1" fmla="*/ 144791 h 252509"/>
                <a:gd name="connsiteX2" fmla="*/ 259544 w 553451"/>
                <a:gd name="connsiteY2" fmla="*/ 243851 h 252509"/>
                <a:gd name="connsiteX3" fmla="*/ 316694 w 553451"/>
                <a:gd name="connsiteY3" fmla="*/ 182891 h 252509"/>
                <a:gd name="connsiteX4" fmla="*/ 552914 w 553451"/>
                <a:gd name="connsiteY4" fmla="*/ 186701 h 252509"/>
                <a:gd name="connsiteX5" fmla="*/ 381464 w 553451"/>
                <a:gd name="connsiteY5" fmla="*/ 228611 h 252509"/>
                <a:gd name="connsiteX6" fmla="*/ 389084 w 553451"/>
                <a:gd name="connsiteY6" fmla="*/ 243851 h 252509"/>
                <a:gd name="connsiteX7" fmla="*/ 236684 w 553451"/>
                <a:gd name="connsiteY7" fmla="*/ 251471 h 252509"/>
                <a:gd name="connsiteX8" fmla="*/ 27134 w 553451"/>
                <a:gd name="connsiteY8" fmla="*/ 220991 h 252509"/>
                <a:gd name="connsiteX9" fmla="*/ 76664 w 553451"/>
                <a:gd name="connsiteY9" fmla="*/ 209561 h 252509"/>
                <a:gd name="connsiteX10" fmla="*/ 4274 w 553451"/>
                <a:gd name="connsiteY10" fmla="*/ 137171 h 252509"/>
                <a:gd name="connsiteX11" fmla="*/ 11894 w 553451"/>
                <a:gd name="connsiteY11" fmla="*/ 11 h 252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3451" h="252509">
                  <a:moveTo>
                    <a:pt x="11894" y="11"/>
                  </a:moveTo>
                  <a:cubicBezTo>
                    <a:pt x="19514" y="1281"/>
                    <a:pt x="8719" y="104151"/>
                    <a:pt x="49994" y="144791"/>
                  </a:cubicBezTo>
                  <a:cubicBezTo>
                    <a:pt x="91269" y="185431"/>
                    <a:pt x="215094" y="237501"/>
                    <a:pt x="259544" y="243851"/>
                  </a:cubicBezTo>
                  <a:cubicBezTo>
                    <a:pt x="303994" y="250201"/>
                    <a:pt x="267799" y="192416"/>
                    <a:pt x="316694" y="182891"/>
                  </a:cubicBezTo>
                  <a:cubicBezTo>
                    <a:pt x="365589" y="173366"/>
                    <a:pt x="542119" y="179081"/>
                    <a:pt x="552914" y="186701"/>
                  </a:cubicBezTo>
                  <a:cubicBezTo>
                    <a:pt x="563709" y="194321"/>
                    <a:pt x="408769" y="219086"/>
                    <a:pt x="381464" y="228611"/>
                  </a:cubicBezTo>
                  <a:cubicBezTo>
                    <a:pt x="354159" y="238136"/>
                    <a:pt x="413214" y="240041"/>
                    <a:pt x="389084" y="243851"/>
                  </a:cubicBezTo>
                  <a:cubicBezTo>
                    <a:pt x="364954" y="247661"/>
                    <a:pt x="297009" y="255281"/>
                    <a:pt x="236684" y="251471"/>
                  </a:cubicBezTo>
                  <a:cubicBezTo>
                    <a:pt x="176359" y="247661"/>
                    <a:pt x="53804" y="227976"/>
                    <a:pt x="27134" y="220991"/>
                  </a:cubicBezTo>
                  <a:cubicBezTo>
                    <a:pt x="464" y="214006"/>
                    <a:pt x="80474" y="223531"/>
                    <a:pt x="76664" y="209561"/>
                  </a:cubicBezTo>
                  <a:cubicBezTo>
                    <a:pt x="72854" y="195591"/>
                    <a:pt x="14434" y="172096"/>
                    <a:pt x="4274" y="137171"/>
                  </a:cubicBezTo>
                  <a:cubicBezTo>
                    <a:pt x="-5886" y="102246"/>
                    <a:pt x="4274" y="-1259"/>
                    <a:pt x="11894" y="1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 1132">
              <a:extLst>
                <a:ext uri="{FF2B5EF4-FFF2-40B4-BE49-F238E27FC236}">
                  <a16:creationId xmlns:a16="http://schemas.microsoft.com/office/drawing/2014/main" id="{7FBBD0CC-E09B-C401-8551-D97681E7FCD4}"/>
                </a:ext>
              </a:extLst>
            </p:cNvPr>
            <p:cNvSpPr/>
            <p:nvPr/>
          </p:nvSpPr>
          <p:spPr>
            <a:xfrm>
              <a:off x="4031328" y="2655331"/>
              <a:ext cx="282872" cy="1028974"/>
            </a:xfrm>
            <a:custGeom>
              <a:avLst/>
              <a:gdLst>
                <a:gd name="connsiteX0" fmla="*/ 91092 w 282872"/>
                <a:gd name="connsiteY0" fmla="*/ 239 h 1028974"/>
                <a:gd name="connsiteX1" fmla="*/ 49182 w 282872"/>
                <a:gd name="connsiteY1" fmla="*/ 320279 h 1028974"/>
                <a:gd name="connsiteX2" fmla="*/ 91092 w 282872"/>
                <a:gd name="connsiteY2" fmla="*/ 529829 h 1028974"/>
                <a:gd name="connsiteX3" fmla="*/ 102522 w 282872"/>
                <a:gd name="connsiteY3" fmla="*/ 484109 h 1028974"/>
                <a:gd name="connsiteX4" fmla="*/ 270162 w 282872"/>
                <a:gd name="connsiteY4" fmla="*/ 865109 h 1028974"/>
                <a:gd name="connsiteX5" fmla="*/ 266352 w 282872"/>
                <a:gd name="connsiteY5" fmla="*/ 1028939 h 1028974"/>
                <a:gd name="connsiteX6" fmla="*/ 228252 w 282872"/>
                <a:gd name="connsiteY6" fmla="*/ 853679 h 1028974"/>
                <a:gd name="connsiteX7" fmla="*/ 3462 w 282872"/>
                <a:gd name="connsiteY7" fmla="*/ 373619 h 1028974"/>
                <a:gd name="connsiteX8" fmla="*/ 91092 w 282872"/>
                <a:gd name="connsiteY8" fmla="*/ 239 h 1028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2872" h="1028974">
                  <a:moveTo>
                    <a:pt x="91092" y="239"/>
                  </a:moveTo>
                  <a:cubicBezTo>
                    <a:pt x="98712" y="-8651"/>
                    <a:pt x="49182" y="232014"/>
                    <a:pt x="49182" y="320279"/>
                  </a:cubicBezTo>
                  <a:cubicBezTo>
                    <a:pt x="49182" y="408544"/>
                    <a:pt x="82202" y="502524"/>
                    <a:pt x="91092" y="529829"/>
                  </a:cubicBezTo>
                  <a:cubicBezTo>
                    <a:pt x="99982" y="557134"/>
                    <a:pt x="72677" y="428229"/>
                    <a:pt x="102522" y="484109"/>
                  </a:cubicBezTo>
                  <a:cubicBezTo>
                    <a:pt x="132367" y="539989"/>
                    <a:pt x="242857" y="774304"/>
                    <a:pt x="270162" y="865109"/>
                  </a:cubicBezTo>
                  <a:cubicBezTo>
                    <a:pt x="297467" y="955914"/>
                    <a:pt x="273337" y="1030844"/>
                    <a:pt x="266352" y="1028939"/>
                  </a:cubicBezTo>
                  <a:cubicBezTo>
                    <a:pt x="259367" y="1027034"/>
                    <a:pt x="272067" y="962899"/>
                    <a:pt x="228252" y="853679"/>
                  </a:cubicBezTo>
                  <a:cubicBezTo>
                    <a:pt x="184437" y="744459"/>
                    <a:pt x="26957" y="515859"/>
                    <a:pt x="3462" y="373619"/>
                  </a:cubicBezTo>
                  <a:cubicBezTo>
                    <a:pt x="-20033" y="231379"/>
                    <a:pt x="83472" y="9129"/>
                    <a:pt x="91092" y="23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 1133">
              <a:extLst>
                <a:ext uri="{FF2B5EF4-FFF2-40B4-BE49-F238E27FC236}">
                  <a16:creationId xmlns:a16="http://schemas.microsoft.com/office/drawing/2014/main" id="{32FE762D-28DB-8040-74D7-B1042C3D3EA3}"/>
                </a:ext>
              </a:extLst>
            </p:cNvPr>
            <p:cNvSpPr/>
            <p:nvPr/>
          </p:nvSpPr>
          <p:spPr>
            <a:xfrm>
              <a:off x="4162378" y="7496368"/>
              <a:ext cx="915458" cy="245956"/>
            </a:xfrm>
            <a:custGeom>
              <a:avLst/>
              <a:gdLst>
                <a:gd name="connsiteX0" fmla="*/ 9572 w 915458"/>
                <a:gd name="connsiteY0" fmla="*/ 93152 h 245956"/>
                <a:gd name="connsiteX1" fmla="*/ 93392 w 915458"/>
                <a:gd name="connsiteY1" fmla="*/ 93152 h 245956"/>
                <a:gd name="connsiteX2" fmla="*/ 344852 w 915458"/>
                <a:gd name="connsiteY2" fmla="*/ 127442 h 245956"/>
                <a:gd name="connsiteX3" fmla="*/ 371522 w 915458"/>
                <a:gd name="connsiteY3" fmla="*/ 28382 h 245956"/>
                <a:gd name="connsiteX4" fmla="*/ 607742 w 915458"/>
                <a:gd name="connsiteY4" fmla="*/ 47432 h 245956"/>
                <a:gd name="connsiteX5" fmla="*/ 817292 w 915458"/>
                <a:gd name="connsiteY5" fmla="*/ 138872 h 245956"/>
                <a:gd name="connsiteX6" fmla="*/ 741092 w 915458"/>
                <a:gd name="connsiteY6" fmla="*/ 176972 h 245956"/>
                <a:gd name="connsiteX7" fmla="*/ 741092 w 915458"/>
                <a:gd name="connsiteY7" fmla="*/ 245552 h 245956"/>
                <a:gd name="connsiteX8" fmla="*/ 908732 w 915458"/>
                <a:gd name="connsiteY8" fmla="*/ 142682 h 245956"/>
                <a:gd name="connsiteX9" fmla="*/ 478202 w 915458"/>
                <a:gd name="connsiteY9" fmla="*/ 1712 h 245956"/>
                <a:gd name="connsiteX10" fmla="*/ 264842 w 915458"/>
                <a:gd name="connsiteY10" fmla="*/ 66482 h 245956"/>
                <a:gd name="connsiteX11" fmla="*/ 295322 w 915458"/>
                <a:gd name="connsiteY11" fmla="*/ 96962 h 245956"/>
                <a:gd name="connsiteX12" fmla="*/ 9572 w 915458"/>
                <a:gd name="connsiteY12" fmla="*/ 93152 h 24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15458" h="245956">
                  <a:moveTo>
                    <a:pt x="9572" y="93152"/>
                  </a:moveTo>
                  <a:cubicBezTo>
                    <a:pt x="-24083" y="92517"/>
                    <a:pt x="37512" y="87437"/>
                    <a:pt x="93392" y="93152"/>
                  </a:cubicBezTo>
                  <a:cubicBezTo>
                    <a:pt x="149272" y="98867"/>
                    <a:pt x="298497" y="138237"/>
                    <a:pt x="344852" y="127442"/>
                  </a:cubicBezTo>
                  <a:cubicBezTo>
                    <a:pt x="391207" y="116647"/>
                    <a:pt x="327707" y="41717"/>
                    <a:pt x="371522" y="28382"/>
                  </a:cubicBezTo>
                  <a:cubicBezTo>
                    <a:pt x="415337" y="15047"/>
                    <a:pt x="533447" y="29017"/>
                    <a:pt x="607742" y="47432"/>
                  </a:cubicBezTo>
                  <a:cubicBezTo>
                    <a:pt x="682037" y="65847"/>
                    <a:pt x="795067" y="117282"/>
                    <a:pt x="817292" y="138872"/>
                  </a:cubicBezTo>
                  <a:cubicBezTo>
                    <a:pt x="839517" y="160462"/>
                    <a:pt x="753792" y="159192"/>
                    <a:pt x="741092" y="176972"/>
                  </a:cubicBezTo>
                  <a:cubicBezTo>
                    <a:pt x="728392" y="194752"/>
                    <a:pt x="713152" y="251267"/>
                    <a:pt x="741092" y="245552"/>
                  </a:cubicBezTo>
                  <a:cubicBezTo>
                    <a:pt x="769032" y="239837"/>
                    <a:pt x="952547" y="183322"/>
                    <a:pt x="908732" y="142682"/>
                  </a:cubicBezTo>
                  <a:cubicBezTo>
                    <a:pt x="864917" y="102042"/>
                    <a:pt x="585517" y="14412"/>
                    <a:pt x="478202" y="1712"/>
                  </a:cubicBezTo>
                  <a:cubicBezTo>
                    <a:pt x="370887" y="-10988"/>
                    <a:pt x="295322" y="50607"/>
                    <a:pt x="264842" y="66482"/>
                  </a:cubicBezTo>
                  <a:cubicBezTo>
                    <a:pt x="234362" y="82357"/>
                    <a:pt x="334692" y="95057"/>
                    <a:pt x="295322" y="96962"/>
                  </a:cubicBezTo>
                  <a:cubicBezTo>
                    <a:pt x="255952" y="98867"/>
                    <a:pt x="43227" y="93787"/>
                    <a:pt x="9572" y="93152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 1134">
              <a:extLst>
                <a:ext uri="{FF2B5EF4-FFF2-40B4-BE49-F238E27FC236}">
                  <a16:creationId xmlns:a16="http://schemas.microsoft.com/office/drawing/2014/main" id="{D34313E8-187F-6CDB-C3F7-05D84448309D}"/>
                </a:ext>
              </a:extLst>
            </p:cNvPr>
            <p:cNvSpPr/>
            <p:nvPr/>
          </p:nvSpPr>
          <p:spPr>
            <a:xfrm>
              <a:off x="5333999" y="7616190"/>
              <a:ext cx="541022" cy="81775"/>
            </a:xfrm>
            <a:custGeom>
              <a:avLst/>
              <a:gdLst>
                <a:gd name="connsiteX0" fmla="*/ 1 w 541022"/>
                <a:gd name="connsiteY0" fmla="*/ 34290 h 81775"/>
                <a:gd name="connsiteX1" fmla="*/ 251461 w 541022"/>
                <a:gd name="connsiteY1" fmla="*/ 0 h 81775"/>
                <a:gd name="connsiteX2" fmla="*/ 541021 w 541022"/>
                <a:gd name="connsiteY2" fmla="*/ 34290 h 81775"/>
                <a:gd name="connsiteX3" fmla="*/ 247651 w 541022"/>
                <a:gd name="connsiteY3" fmla="*/ 34290 h 81775"/>
                <a:gd name="connsiteX4" fmla="*/ 190501 w 541022"/>
                <a:gd name="connsiteY4" fmla="*/ 60960 h 81775"/>
                <a:gd name="connsiteX5" fmla="*/ 247651 w 541022"/>
                <a:gd name="connsiteY5" fmla="*/ 80010 h 81775"/>
                <a:gd name="connsiteX6" fmla="*/ 1 w 541022"/>
                <a:gd name="connsiteY6" fmla="*/ 34290 h 81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022" h="81775">
                  <a:moveTo>
                    <a:pt x="1" y="34290"/>
                  </a:moveTo>
                  <a:cubicBezTo>
                    <a:pt x="636" y="20955"/>
                    <a:pt x="161291" y="0"/>
                    <a:pt x="251461" y="0"/>
                  </a:cubicBezTo>
                  <a:cubicBezTo>
                    <a:pt x="341631" y="0"/>
                    <a:pt x="541656" y="28575"/>
                    <a:pt x="541021" y="34290"/>
                  </a:cubicBezTo>
                  <a:cubicBezTo>
                    <a:pt x="540386" y="40005"/>
                    <a:pt x="306071" y="29845"/>
                    <a:pt x="247651" y="34290"/>
                  </a:cubicBezTo>
                  <a:cubicBezTo>
                    <a:pt x="189231" y="38735"/>
                    <a:pt x="190501" y="53340"/>
                    <a:pt x="190501" y="60960"/>
                  </a:cubicBezTo>
                  <a:cubicBezTo>
                    <a:pt x="190501" y="68580"/>
                    <a:pt x="274321" y="87630"/>
                    <a:pt x="247651" y="80010"/>
                  </a:cubicBezTo>
                  <a:cubicBezTo>
                    <a:pt x="220981" y="72390"/>
                    <a:pt x="-634" y="47625"/>
                    <a:pt x="1" y="34290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 1135">
              <a:extLst>
                <a:ext uri="{FF2B5EF4-FFF2-40B4-BE49-F238E27FC236}">
                  <a16:creationId xmlns:a16="http://schemas.microsoft.com/office/drawing/2014/main" id="{BB34F78C-FA5C-C227-CB1F-94AC4618CFC3}"/>
                </a:ext>
              </a:extLst>
            </p:cNvPr>
            <p:cNvSpPr/>
            <p:nvPr/>
          </p:nvSpPr>
          <p:spPr>
            <a:xfrm>
              <a:off x="5966454" y="7459907"/>
              <a:ext cx="379140" cy="210914"/>
            </a:xfrm>
            <a:custGeom>
              <a:avLst/>
              <a:gdLst>
                <a:gd name="connsiteX0" fmla="*/ 377196 w 379140"/>
                <a:gd name="connsiteY0" fmla="*/ 73 h 210914"/>
                <a:gd name="connsiteX1" fmla="*/ 72396 w 379140"/>
                <a:gd name="connsiteY1" fmla="*/ 144853 h 210914"/>
                <a:gd name="connsiteX2" fmla="*/ 6 w 379140"/>
                <a:gd name="connsiteY2" fmla="*/ 175333 h 210914"/>
                <a:gd name="connsiteX3" fmla="*/ 68586 w 379140"/>
                <a:gd name="connsiteY3" fmla="*/ 175333 h 210914"/>
                <a:gd name="connsiteX4" fmla="*/ 118116 w 379140"/>
                <a:gd name="connsiteY4" fmla="*/ 182953 h 210914"/>
                <a:gd name="connsiteX5" fmla="*/ 182886 w 379140"/>
                <a:gd name="connsiteY5" fmla="*/ 209623 h 210914"/>
                <a:gd name="connsiteX6" fmla="*/ 87636 w 379140"/>
                <a:gd name="connsiteY6" fmla="*/ 198193 h 210914"/>
                <a:gd name="connsiteX7" fmla="*/ 198126 w 379140"/>
                <a:gd name="connsiteY7" fmla="*/ 125803 h 210914"/>
                <a:gd name="connsiteX8" fmla="*/ 377196 w 379140"/>
                <a:gd name="connsiteY8" fmla="*/ 73 h 21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140" h="210914">
                  <a:moveTo>
                    <a:pt x="377196" y="73"/>
                  </a:moveTo>
                  <a:cubicBezTo>
                    <a:pt x="356241" y="3248"/>
                    <a:pt x="135261" y="115643"/>
                    <a:pt x="72396" y="144853"/>
                  </a:cubicBezTo>
                  <a:cubicBezTo>
                    <a:pt x="9531" y="174063"/>
                    <a:pt x="641" y="170253"/>
                    <a:pt x="6" y="175333"/>
                  </a:cubicBezTo>
                  <a:cubicBezTo>
                    <a:pt x="-629" y="180413"/>
                    <a:pt x="48901" y="174063"/>
                    <a:pt x="68586" y="175333"/>
                  </a:cubicBezTo>
                  <a:cubicBezTo>
                    <a:pt x="88271" y="176603"/>
                    <a:pt x="99066" y="177238"/>
                    <a:pt x="118116" y="182953"/>
                  </a:cubicBezTo>
                  <a:cubicBezTo>
                    <a:pt x="137166" y="188668"/>
                    <a:pt x="187966" y="207083"/>
                    <a:pt x="182886" y="209623"/>
                  </a:cubicBezTo>
                  <a:cubicBezTo>
                    <a:pt x="177806" y="212163"/>
                    <a:pt x="85096" y="212163"/>
                    <a:pt x="87636" y="198193"/>
                  </a:cubicBezTo>
                  <a:cubicBezTo>
                    <a:pt x="90176" y="184223"/>
                    <a:pt x="152406" y="153743"/>
                    <a:pt x="198126" y="125803"/>
                  </a:cubicBezTo>
                  <a:cubicBezTo>
                    <a:pt x="243846" y="97863"/>
                    <a:pt x="398151" y="-3102"/>
                    <a:pt x="377196" y="7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 1139">
              <a:extLst>
                <a:ext uri="{FF2B5EF4-FFF2-40B4-BE49-F238E27FC236}">
                  <a16:creationId xmlns:a16="http://schemas.microsoft.com/office/drawing/2014/main" id="{48CB07F5-F98F-A62F-32DC-C37F4F7D2BFE}"/>
                </a:ext>
              </a:extLst>
            </p:cNvPr>
            <p:cNvSpPr/>
            <p:nvPr/>
          </p:nvSpPr>
          <p:spPr>
            <a:xfrm>
              <a:off x="3838483" y="7193503"/>
              <a:ext cx="1950128" cy="226431"/>
            </a:xfrm>
            <a:custGeom>
              <a:avLst/>
              <a:gdLst>
                <a:gd name="connsiteX0" fmla="*/ 42274 w 1950128"/>
                <a:gd name="connsiteY0" fmla="*/ 105368 h 226431"/>
                <a:gd name="connsiteX1" fmla="*/ 978446 w 1950128"/>
                <a:gd name="connsiteY1" fmla="*/ 34611 h 226431"/>
                <a:gd name="connsiteX2" fmla="*/ 902246 w 1950128"/>
                <a:gd name="connsiteY2" fmla="*/ 1954 h 226431"/>
                <a:gd name="connsiteX3" fmla="*/ 1343117 w 1950128"/>
                <a:gd name="connsiteY3" fmla="*/ 89040 h 226431"/>
                <a:gd name="connsiteX4" fmla="*/ 1446531 w 1950128"/>
                <a:gd name="connsiteY4" fmla="*/ 132583 h 226431"/>
                <a:gd name="connsiteX5" fmla="*/ 1832974 w 1950128"/>
                <a:gd name="connsiteY5" fmla="*/ 105368 h 226431"/>
                <a:gd name="connsiteX6" fmla="*/ 1658803 w 1950128"/>
                <a:gd name="connsiteY6" fmla="*/ 170683 h 226431"/>
                <a:gd name="connsiteX7" fmla="*/ 1947274 w 1950128"/>
                <a:gd name="connsiteY7" fmla="*/ 83597 h 226431"/>
                <a:gd name="connsiteX8" fmla="*/ 1446531 w 1950128"/>
                <a:gd name="connsiteY8" fmla="*/ 225111 h 226431"/>
                <a:gd name="connsiteX9" fmla="*/ 1256031 w 1950128"/>
                <a:gd name="connsiteY9" fmla="*/ 154354 h 226431"/>
                <a:gd name="connsiteX10" fmla="*/ 630103 w 1950128"/>
                <a:gd name="connsiteY10" fmla="*/ 154354 h 226431"/>
                <a:gd name="connsiteX11" fmla="*/ 864146 w 1950128"/>
                <a:gd name="connsiteY11" fmla="*/ 176126 h 226431"/>
                <a:gd name="connsiteX12" fmla="*/ 613774 w 1950128"/>
                <a:gd name="connsiteY12" fmla="*/ 143468 h 226431"/>
                <a:gd name="connsiteX13" fmla="*/ 526688 w 1950128"/>
                <a:gd name="connsiteY13" fmla="*/ 99926 h 226431"/>
                <a:gd name="connsiteX14" fmla="*/ 194674 w 1950128"/>
                <a:gd name="connsiteY14" fmla="*/ 99926 h 226431"/>
                <a:gd name="connsiteX15" fmla="*/ 42274 w 1950128"/>
                <a:gd name="connsiteY15" fmla="*/ 105368 h 226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50128" h="226431">
                  <a:moveTo>
                    <a:pt x="42274" y="105368"/>
                  </a:moveTo>
                  <a:lnTo>
                    <a:pt x="978446" y="34611"/>
                  </a:lnTo>
                  <a:cubicBezTo>
                    <a:pt x="1121775" y="17375"/>
                    <a:pt x="841468" y="-7118"/>
                    <a:pt x="902246" y="1954"/>
                  </a:cubicBezTo>
                  <a:cubicBezTo>
                    <a:pt x="963025" y="11025"/>
                    <a:pt x="1252403" y="67268"/>
                    <a:pt x="1343117" y="89040"/>
                  </a:cubicBezTo>
                  <a:cubicBezTo>
                    <a:pt x="1433831" y="110812"/>
                    <a:pt x="1364888" y="129862"/>
                    <a:pt x="1446531" y="132583"/>
                  </a:cubicBezTo>
                  <a:cubicBezTo>
                    <a:pt x="1528174" y="135304"/>
                    <a:pt x="1797595" y="99018"/>
                    <a:pt x="1832974" y="105368"/>
                  </a:cubicBezTo>
                  <a:cubicBezTo>
                    <a:pt x="1868353" y="111718"/>
                    <a:pt x="1639753" y="174311"/>
                    <a:pt x="1658803" y="170683"/>
                  </a:cubicBezTo>
                  <a:cubicBezTo>
                    <a:pt x="1677853" y="167055"/>
                    <a:pt x="1982653" y="74526"/>
                    <a:pt x="1947274" y="83597"/>
                  </a:cubicBezTo>
                  <a:cubicBezTo>
                    <a:pt x="1911895" y="92668"/>
                    <a:pt x="1561738" y="213318"/>
                    <a:pt x="1446531" y="225111"/>
                  </a:cubicBezTo>
                  <a:cubicBezTo>
                    <a:pt x="1331324" y="236904"/>
                    <a:pt x="1392102" y="166147"/>
                    <a:pt x="1256031" y="154354"/>
                  </a:cubicBezTo>
                  <a:cubicBezTo>
                    <a:pt x="1119960" y="142561"/>
                    <a:pt x="695417" y="150725"/>
                    <a:pt x="630103" y="154354"/>
                  </a:cubicBezTo>
                  <a:cubicBezTo>
                    <a:pt x="564789" y="157983"/>
                    <a:pt x="866867" y="177940"/>
                    <a:pt x="864146" y="176126"/>
                  </a:cubicBezTo>
                  <a:cubicBezTo>
                    <a:pt x="861425" y="174312"/>
                    <a:pt x="670017" y="156168"/>
                    <a:pt x="613774" y="143468"/>
                  </a:cubicBezTo>
                  <a:cubicBezTo>
                    <a:pt x="557531" y="130768"/>
                    <a:pt x="596538" y="107183"/>
                    <a:pt x="526688" y="99926"/>
                  </a:cubicBezTo>
                  <a:cubicBezTo>
                    <a:pt x="456838" y="92669"/>
                    <a:pt x="270874" y="100833"/>
                    <a:pt x="194674" y="99926"/>
                  </a:cubicBezTo>
                  <a:cubicBezTo>
                    <a:pt x="118474" y="99019"/>
                    <a:pt x="-88355" y="116254"/>
                    <a:pt x="42274" y="10536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 1140">
              <a:extLst>
                <a:ext uri="{FF2B5EF4-FFF2-40B4-BE49-F238E27FC236}">
                  <a16:creationId xmlns:a16="http://schemas.microsoft.com/office/drawing/2014/main" id="{A50F252B-B377-E2A3-3691-F28EF4EB8F35}"/>
                </a:ext>
              </a:extLst>
            </p:cNvPr>
            <p:cNvSpPr/>
            <p:nvPr/>
          </p:nvSpPr>
          <p:spPr>
            <a:xfrm>
              <a:off x="5778419" y="5653052"/>
              <a:ext cx="186838" cy="158192"/>
            </a:xfrm>
            <a:custGeom>
              <a:avLst/>
              <a:gdLst>
                <a:gd name="connsiteX0" fmla="*/ 156 w 186838"/>
                <a:gd name="connsiteY0" fmla="*/ 38953 h 158192"/>
                <a:gd name="connsiteX1" fmla="*/ 119190 w 186838"/>
                <a:gd name="connsiteY1" fmla="*/ 1078 h 158192"/>
                <a:gd name="connsiteX2" fmla="*/ 178708 w 186838"/>
                <a:gd name="connsiteY2" fmla="*/ 76827 h 158192"/>
                <a:gd name="connsiteX3" fmla="*/ 178708 w 186838"/>
                <a:gd name="connsiteY3" fmla="*/ 152576 h 158192"/>
                <a:gd name="connsiteX4" fmla="*/ 108369 w 186838"/>
                <a:gd name="connsiteY4" fmla="*/ 147166 h 158192"/>
                <a:gd name="connsiteX5" fmla="*/ 32620 w 186838"/>
                <a:gd name="connsiteY5" fmla="*/ 103881 h 158192"/>
                <a:gd name="connsiteX6" fmla="*/ 92137 w 186838"/>
                <a:gd name="connsiteY6" fmla="*/ 130934 h 158192"/>
                <a:gd name="connsiteX7" fmla="*/ 156 w 186838"/>
                <a:gd name="connsiteY7" fmla="*/ 38953 h 158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838" h="158192">
                  <a:moveTo>
                    <a:pt x="156" y="38953"/>
                  </a:moveTo>
                  <a:cubicBezTo>
                    <a:pt x="4665" y="17310"/>
                    <a:pt x="89432" y="-5234"/>
                    <a:pt x="119190" y="1078"/>
                  </a:cubicBezTo>
                  <a:cubicBezTo>
                    <a:pt x="148948" y="7390"/>
                    <a:pt x="168788" y="51577"/>
                    <a:pt x="178708" y="76827"/>
                  </a:cubicBezTo>
                  <a:cubicBezTo>
                    <a:pt x="188628" y="102077"/>
                    <a:pt x="190431" y="140853"/>
                    <a:pt x="178708" y="152576"/>
                  </a:cubicBezTo>
                  <a:cubicBezTo>
                    <a:pt x="166985" y="164299"/>
                    <a:pt x="132717" y="155282"/>
                    <a:pt x="108369" y="147166"/>
                  </a:cubicBezTo>
                  <a:cubicBezTo>
                    <a:pt x="84021" y="139050"/>
                    <a:pt x="35325" y="106586"/>
                    <a:pt x="32620" y="103881"/>
                  </a:cubicBezTo>
                  <a:cubicBezTo>
                    <a:pt x="29915" y="101176"/>
                    <a:pt x="93941" y="139952"/>
                    <a:pt x="92137" y="130934"/>
                  </a:cubicBezTo>
                  <a:cubicBezTo>
                    <a:pt x="90334" y="121916"/>
                    <a:pt x="-4353" y="60596"/>
                    <a:pt x="156" y="38953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 1142">
              <a:extLst>
                <a:ext uri="{FF2B5EF4-FFF2-40B4-BE49-F238E27FC236}">
                  <a16:creationId xmlns:a16="http://schemas.microsoft.com/office/drawing/2014/main" id="{2B440B51-73D9-DCB0-68D0-2D3B9BFCBC8A}"/>
                </a:ext>
              </a:extLst>
            </p:cNvPr>
            <p:cNvSpPr/>
            <p:nvPr/>
          </p:nvSpPr>
          <p:spPr>
            <a:xfrm>
              <a:off x="5467219" y="4812235"/>
              <a:ext cx="491246" cy="571641"/>
            </a:xfrm>
            <a:custGeom>
              <a:avLst/>
              <a:gdLst>
                <a:gd name="connsiteX0" fmla="*/ 489908 w 491246"/>
                <a:gd name="connsiteY0" fmla="*/ 8655 h 571641"/>
                <a:gd name="connsiteX1" fmla="*/ 262660 w 491246"/>
                <a:gd name="connsiteY1" fmla="*/ 317062 h 571641"/>
                <a:gd name="connsiteX2" fmla="*/ 127394 w 491246"/>
                <a:gd name="connsiteY2" fmla="*/ 565952 h 571641"/>
                <a:gd name="connsiteX3" fmla="*/ 165269 w 491246"/>
                <a:gd name="connsiteY3" fmla="*/ 495614 h 571641"/>
                <a:gd name="connsiteX4" fmla="*/ 132805 w 491246"/>
                <a:gd name="connsiteY4" fmla="*/ 544309 h 571641"/>
                <a:gd name="connsiteX5" fmla="*/ 2949 w 491246"/>
                <a:gd name="connsiteY5" fmla="*/ 338705 h 571641"/>
                <a:gd name="connsiteX6" fmla="*/ 46234 w 491246"/>
                <a:gd name="connsiteY6" fmla="*/ 387401 h 571641"/>
                <a:gd name="connsiteX7" fmla="*/ 94930 w 491246"/>
                <a:gd name="connsiteY7" fmla="*/ 290009 h 571641"/>
                <a:gd name="connsiteX8" fmla="*/ 73288 w 491246"/>
                <a:gd name="connsiteY8" fmla="*/ 306241 h 571641"/>
                <a:gd name="connsiteX9" fmla="*/ 165269 w 491246"/>
                <a:gd name="connsiteY9" fmla="*/ 230492 h 571641"/>
                <a:gd name="connsiteX10" fmla="*/ 278892 w 491246"/>
                <a:gd name="connsiteY10" fmla="*/ 219670 h 571641"/>
                <a:gd name="connsiteX11" fmla="*/ 316767 w 491246"/>
                <a:gd name="connsiteY11" fmla="*/ 149332 h 571641"/>
                <a:gd name="connsiteX12" fmla="*/ 354641 w 491246"/>
                <a:gd name="connsiteY12" fmla="*/ 89815 h 571641"/>
                <a:gd name="connsiteX13" fmla="*/ 489908 w 491246"/>
                <a:gd name="connsiteY13" fmla="*/ 8655 h 571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91246" h="571641">
                  <a:moveTo>
                    <a:pt x="489908" y="8655"/>
                  </a:moveTo>
                  <a:cubicBezTo>
                    <a:pt x="474578" y="46530"/>
                    <a:pt x="323079" y="224179"/>
                    <a:pt x="262660" y="317062"/>
                  </a:cubicBezTo>
                  <a:cubicBezTo>
                    <a:pt x="202241" y="409945"/>
                    <a:pt x="143626" y="536193"/>
                    <a:pt x="127394" y="565952"/>
                  </a:cubicBezTo>
                  <a:cubicBezTo>
                    <a:pt x="111162" y="595711"/>
                    <a:pt x="164367" y="499221"/>
                    <a:pt x="165269" y="495614"/>
                  </a:cubicBezTo>
                  <a:cubicBezTo>
                    <a:pt x="166171" y="492007"/>
                    <a:pt x="159858" y="570460"/>
                    <a:pt x="132805" y="544309"/>
                  </a:cubicBezTo>
                  <a:cubicBezTo>
                    <a:pt x="105752" y="518158"/>
                    <a:pt x="17377" y="364856"/>
                    <a:pt x="2949" y="338705"/>
                  </a:cubicBezTo>
                  <a:cubicBezTo>
                    <a:pt x="-11479" y="312554"/>
                    <a:pt x="30904" y="395517"/>
                    <a:pt x="46234" y="387401"/>
                  </a:cubicBezTo>
                  <a:cubicBezTo>
                    <a:pt x="61564" y="379285"/>
                    <a:pt x="94930" y="290009"/>
                    <a:pt x="94930" y="290009"/>
                  </a:cubicBezTo>
                  <a:cubicBezTo>
                    <a:pt x="99439" y="276482"/>
                    <a:pt x="61565" y="316160"/>
                    <a:pt x="73288" y="306241"/>
                  </a:cubicBezTo>
                  <a:cubicBezTo>
                    <a:pt x="85011" y="296322"/>
                    <a:pt x="131002" y="244920"/>
                    <a:pt x="165269" y="230492"/>
                  </a:cubicBezTo>
                  <a:cubicBezTo>
                    <a:pt x="199536" y="216064"/>
                    <a:pt x="253642" y="233197"/>
                    <a:pt x="278892" y="219670"/>
                  </a:cubicBezTo>
                  <a:cubicBezTo>
                    <a:pt x="304142" y="206143"/>
                    <a:pt x="304142" y="170974"/>
                    <a:pt x="316767" y="149332"/>
                  </a:cubicBezTo>
                  <a:cubicBezTo>
                    <a:pt x="329392" y="127690"/>
                    <a:pt x="324882" y="111458"/>
                    <a:pt x="354641" y="89815"/>
                  </a:cubicBezTo>
                  <a:cubicBezTo>
                    <a:pt x="384400" y="68172"/>
                    <a:pt x="505238" y="-29220"/>
                    <a:pt x="489908" y="8655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 1143">
              <a:extLst>
                <a:ext uri="{FF2B5EF4-FFF2-40B4-BE49-F238E27FC236}">
                  <a16:creationId xmlns:a16="http://schemas.microsoft.com/office/drawing/2014/main" id="{3157135F-8484-A02D-7059-8EBDE785921F}"/>
                </a:ext>
              </a:extLst>
            </p:cNvPr>
            <p:cNvSpPr/>
            <p:nvPr/>
          </p:nvSpPr>
          <p:spPr>
            <a:xfrm>
              <a:off x="5846985" y="6694555"/>
              <a:ext cx="481089" cy="238504"/>
            </a:xfrm>
            <a:custGeom>
              <a:avLst/>
              <a:gdLst>
                <a:gd name="connsiteX0" fmla="*/ 1929 w 481089"/>
                <a:gd name="connsiteY0" fmla="*/ 3831 h 238504"/>
                <a:gd name="connsiteX1" fmla="*/ 110142 w 481089"/>
                <a:gd name="connsiteY1" fmla="*/ 95812 h 238504"/>
                <a:gd name="connsiteX2" fmla="*/ 467245 w 481089"/>
                <a:gd name="connsiteY2" fmla="*/ 193204 h 238504"/>
                <a:gd name="connsiteX3" fmla="*/ 386085 w 481089"/>
                <a:gd name="connsiteY3" fmla="*/ 193204 h 238504"/>
                <a:gd name="connsiteX4" fmla="*/ 180480 w 481089"/>
                <a:gd name="connsiteY4" fmla="*/ 231078 h 238504"/>
                <a:gd name="connsiteX5" fmla="*/ 1929 w 481089"/>
                <a:gd name="connsiteY5" fmla="*/ 3831 h 238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089" h="238504">
                  <a:moveTo>
                    <a:pt x="1929" y="3831"/>
                  </a:moveTo>
                  <a:cubicBezTo>
                    <a:pt x="-9794" y="-18713"/>
                    <a:pt x="32589" y="64250"/>
                    <a:pt x="110142" y="95812"/>
                  </a:cubicBezTo>
                  <a:cubicBezTo>
                    <a:pt x="187695" y="127374"/>
                    <a:pt x="421255" y="176972"/>
                    <a:pt x="467245" y="193204"/>
                  </a:cubicBezTo>
                  <a:cubicBezTo>
                    <a:pt x="513235" y="209436"/>
                    <a:pt x="433879" y="186892"/>
                    <a:pt x="386085" y="193204"/>
                  </a:cubicBezTo>
                  <a:cubicBezTo>
                    <a:pt x="338291" y="199516"/>
                    <a:pt x="240899" y="259033"/>
                    <a:pt x="180480" y="231078"/>
                  </a:cubicBezTo>
                  <a:cubicBezTo>
                    <a:pt x="120061" y="203123"/>
                    <a:pt x="13652" y="26375"/>
                    <a:pt x="1929" y="383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 1144">
              <a:extLst>
                <a:ext uri="{FF2B5EF4-FFF2-40B4-BE49-F238E27FC236}">
                  <a16:creationId xmlns:a16="http://schemas.microsoft.com/office/drawing/2014/main" id="{2CED149D-547A-ECD2-B4E9-4F3196235324}"/>
                </a:ext>
              </a:extLst>
            </p:cNvPr>
            <p:cNvSpPr/>
            <p:nvPr/>
          </p:nvSpPr>
          <p:spPr>
            <a:xfrm>
              <a:off x="4580772" y="6646124"/>
              <a:ext cx="617200" cy="188442"/>
            </a:xfrm>
            <a:custGeom>
              <a:avLst/>
              <a:gdLst>
                <a:gd name="connsiteX0" fmla="*/ 586400 w 617200"/>
                <a:gd name="connsiteY0" fmla="*/ 8977 h 188442"/>
                <a:gd name="connsiteX1" fmla="*/ 83209 w 617200"/>
                <a:gd name="connsiteY1" fmla="*/ 155064 h 188442"/>
                <a:gd name="connsiteX2" fmla="*/ 7460 w 617200"/>
                <a:gd name="connsiteY2" fmla="*/ 187528 h 188442"/>
                <a:gd name="connsiteX3" fmla="*/ 158958 w 617200"/>
                <a:gd name="connsiteY3" fmla="*/ 133422 h 188442"/>
                <a:gd name="connsiteX4" fmla="*/ 186011 w 617200"/>
                <a:gd name="connsiteY4" fmla="*/ 63083 h 188442"/>
                <a:gd name="connsiteX5" fmla="*/ 521472 w 617200"/>
                <a:gd name="connsiteY5" fmla="*/ 19798 h 188442"/>
                <a:gd name="connsiteX6" fmla="*/ 586400 w 617200"/>
                <a:gd name="connsiteY6" fmla="*/ 8977 h 188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7200" h="188442">
                  <a:moveTo>
                    <a:pt x="586400" y="8977"/>
                  </a:moveTo>
                  <a:cubicBezTo>
                    <a:pt x="513356" y="31521"/>
                    <a:pt x="179699" y="125306"/>
                    <a:pt x="83209" y="155064"/>
                  </a:cubicBezTo>
                  <a:cubicBezTo>
                    <a:pt x="-13281" y="184822"/>
                    <a:pt x="-5165" y="191135"/>
                    <a:pt x="7460" y="187528"/>
                  </a:cubicBezTo>
                  <a:cubicBezTo>
                    <a:pt x="20085" y="183921"/>
                    <a:pt x="129200" y="154163"/>
                    <a:pt x="158958" y="133422"/>
                  </a:cubicBezTo>
                  <a:cubicBezTo>
                    <a:pt x="188716" y="112681"/>
                    <a:pt x="125592" y="82020"/>
                    <a:pt x="186011" y="63083"/>
                  </a:cubicBezTo>
                  <a:cubicBezTo>
                    <a:pt x="246430" y="44146"/>
                    <a:pt x="454741" y="27012"/>
                    <a:pt x="521472" y="19798"/>
                  </a:cubicBezTo>
                  <a:cubicBezTo>
                    <a:pt x="588203" y="12584"/>
                    <a:pt x="659444" y="-13567"/>
                    <a:pt x="586400" y="8977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 1145">
              <a:extLst>
                <a:ext uri="{FF2B5EF4-FFF2-40B4-BE49-F238E27FC236}">
                  <a16:creationId xmlns:a16="http://schemas.microsoft.com/office/drawing/2014/main" id="{EEBF6E30-BEF8-7BAA-FC1E-318FB567BF52}"/>
                </a:ext>
              </a:extLst>
            </p:cNvPr>
            <p:cNvSpPr/>
            <p:nvPr/>
          </p:nvSpPr>
          <p:spPr>
            <a:xfrm>
              <a:off x="4040682" y="6859164"/>
              <a:ext cx="982354" cy="310447"/>
            </a:xfrm>
            <a:custGeom>
              <a:avLst/>
              <a:gdLst>
                <a:gd name="connsiteX0" fmla="*/ 980402 w 982354"/>
                <a:gd name="connsiteY0" fmla="*/ 1541 h 310447"/>
                <a:gd name="connsiteX1" fmla="*/ 715280 w 982354"/>
                <a:gd name="connsiteY1" fmla="*/ 88112 h 310447"/>
                <a:gd name="connsiteX2" fmla="*/ 699048 w 982354"/>
                <a:gd name="connsiteY2" fmla="*/ 125986 h 310447"/>
                <a:gd name="connsiteX3" fmla="*/ 796440 w 982354"/>
                <a:gd name="connsiteY3" fmla="*/ 131397 h 310447"/>
                <a:gd name="connsiteX4" fmla="*/ 509675 w 982354"/>
                <a:gd name="connsiteY4" fmla="*/ 212557 h 310447"/>
                <a:gd name="connsiteX5" fmla="*/ 547550 w 982354"/>
                <a:gd name="connsiteY5" fmla="*/ 180093 h 310447"/>
                <a:gd name="connsiteX6" fmla="*/ 6485 w 982354"/>
                <a:gd name="connsiteY6" fmla="*/ 309948 h 310447"/>
                <a:gd name="connsiteX7" fmla="*/ 249964 w 982354"/>
                <a:gd name="connsiteY7" fmla="*/ 223378 h 310447"/>
                <a:gd name="connsiteX8" fmla="*/ 266196 w 982354"/>
                <a:gd name="connsiteY8" fmla="*/ 185503 h 310447"/>
                <a:gd name="connsiteX9" fmla="*/ 525907 w 982354"/>
                <a:gd name="connsiteY9" fmla="*/ 234199 h 310447"/>
                <a:gd name="connsiteX10" fmla="*/ 558371 w 982354"/>
                <a:gd name="connsiteY10" fmla="*/ 169272 h 310447"/>
                <a:gd name="connsiteX11" fmla="*/ 980402 w 982354"/>
                <a:gd name="connsiteY11" fmla="*/ 1541 h 310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2354" h="310447">
                  <a:moveTo>
                    <a:pt x="980402" y="1541"/>
                  </a:moveTo>
                  <a:cubicBezTo>
                    <a:pt x="1006553" y="-11986"/>
                    <a:pt x="762172" y="67371"/>
                    <a:pt x="715280" y="88112"/>
                  </a:cubicBezTo>
                  <a:cubicBezTo>
                    <a:pt x="668388" y="108853"/>
                    <a:pt x="685521" y="118772"/>
                    <a:pt x="699048" y="125986"/>
                  </a:cubicBezTo>
                  <a:cubicBezTo>
                    <a:pt x="712575" y="133200"/>
                    <a:pt x="828002" y="116968"/>
                    <a:pt x="796440" y="131397"/>
                  </a:cubicBezTo>
                  <a:cubicBezTo>
                    <a:pt x="764878" y="145826"/>
                    <a:pt x="551157" y="204441"/>
                    <a:pt x="509675" y="212557"/>
                  </a:cubicBezTo>
                  <a:cubicBezTo>
                    <a:pt x="468193" y="220673"/>
                    <a:pt x="631415" y="163861"/>
                    <a:pt x="547550" y="180093"/>
                  </a:cubicBezTo>
                  <a:cubicBezTo>
                    <a:pt x="463685" y="196325"/>
                    <a:pt x="56083" y="302734"/>
                    <a:pt x="6485" y="309948"/>
                  </a:cubicBezTo>
                  <a:cubicBezTo>
                    <a:pt x="-43113" y="317162"/>
                    <a:pt x="206679" y="244119"/>
                    <a:pt x="249964" y="223378"/>
                  </a:cubicBezTo>
                  <a:cubicBezTo>
                    <a:pt x="293249" y="202637"/>
                    <a:pt x="220206" y="183700"/>
                    <a:pt x="266196" y="185503"/>
                  </a:cubicBezTo>
                  <a:cubicBezTo>
                    <a:pt x="312186" y="187306"/>
                    <a:pt x="477211" y="236904"/>
                    <a:pt x="525907" y="234199"/>
                  </a:cubicBezTo>
                  <a:cubicBezTo>
                    <a:pt x="574603" y="231494"/>
                    <a:pt x="485327" y="203539"/>
                    <a:pt x="558371" y="169272"/>
                  </a:cubicBezTo>
                  <a:cubicBezTo>
                    <a:pt x="631415" y="135005"/>
                    <a:pt x="954251" y="15068"/>
                    <a:pt x="980402" y="15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 1146">
              <a:extLst>
                <a:ext uri="{FF2B5EF4-FFF2-40B4-BE49-F238E27FC236}">
                  <a16:creationId xmlns:a16="http://schemas.microsoft.com/office/drawing/2014/main" id="{30AF1ACA-2DCE-A444-E41E-2D6544006CC4}"/>
                </a:ext>
              </a:extLst>
            </p:cNvPr>
            <p:cNvSpPr/>
            <p:nvPr/>
          </p:nvSpPr>
          <p:spPr>
            <a:xfrm>
              <a:off x="5198404" y="7002013"/>
              <a:ext cx="694722" cy="152738"/>
            </a:xfrm>
            <a:custGeom>
              <a:avLst/>
              <a:gdLst>
                <a:gd name="connsiteX0" fmla="*/ 1232 w 694722"/>
                <a:gd name="connsiteY0" fmla="*/ 69708 h 152738"/>
                <a:gd name="connsiteX1" fmla="*/ 379977 w 694722"/>
                <a:gd name="connsiteY1" fmla="*/ 42654 h 152738"/>
                <a:gd name="connsiteX2" fmla="*/ 682974 w 694722"/>
                <a:gd name="connsiteY2" fmla="*/ 4780 h 152738"/>
                <a:gd name="connsiteX3" fmla="*/ 607224 w 694722"/>
                <a:gd name="connsiteY3" fmla="*/ 15601 h 152738"/>
                <a:gd name="connsiteX4" fmla="*/ 369156 w 694722"/>
                <a:gd name="connsiteY4" fmla="*/ 140046 h 152738"/>
                <a:gd name="connsiteX5" fmla="*/ 260943 w 694722"/>
                <a:gd name="connsiteY5" fmla="*/ 140046 h 152738"/>
                <a:gd name="connsiteX6" fmla="*/ 1232 w 694722"/>
                <a:gd name="connsiteY6" fmla="*/ 69708 h 152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4722" h="152738">
                  <a:moveTo>
                    <a:pt x="1232" y="69708"/>
                  </a:moveTo>
                  <a:cubicBezTo>
                    <a:pt x="21071" y="53476"/>
                    <a:pt x="266353" y="53475"/>
                    <a:pt x="379977" y="42654"/>
                  </a:cubicBezTo>
                  <a:cubicBezTo>
                    <a:pt x="493601" y="31833"/>
                    <a:pt x="645100" y="9289"/>
                    <a:pt x="682974" y="4780"/>
                  </a:cubicBezTo>
                  <a:cubicBezTo>
                    <a:pt x="720848" y="271"/>
                    <a:pt x="659527" y="-6943"/>
                    <a:pt x="607224" y="15601"/>
                  </a:cubicBezTo>
                  <a:cubicBezTo>
                    <a:pt x="554921" y="38145"/>
                    <a:pt x="426869" y="119305"/>
                    <a:pt x="369156" y="140046"/>
                  </a:cubicBezTo>
                  <a:cubicBezTo>
                    <a:pt x="311443" y="160787"/>
                    <a:pt x="315049" y="152671"/>
                    <a:pt x="260943" y="140046"/>
                  </a:cubicBezTo>
                  <a:cubicBezTo>
                    <a:pt x="206837" y="127421"/>
                    <a:pt x="-18607" y="85940"/>
                    <a:pt x="1232" y="69708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 1147">
              <a:extLst>
                <a:ext uri="{FF2B5EF4-FFF2-40B4-BE49-F238E27FC236}">
                  <a16:creationId xmlns:a16="http://schemas.microsoft.com/office/drawing/2014/main" id="{281515E7-BCC6-7326-6927-9C3DE4625418}"/>
                </a:ext>
              </a:extLst>
            </p:cNvPr>
            <p:cNvSpPr/>
            <p:nvPr/>
          </p:nvSpPr>
          <p:spPr>
            <a:xfrm>
              <a:off x="5750270" y="7028037"/>
              <a:ext cx="563962" cy="293094"/>
            </a:xfrm>
            <a:custGeom>
              <a:avLst/>
              <a:gdLst>
                <a:gd name="connsiteX0" fmla="*/ 563960 w 563962"/>
                <a:gd name="connsiteY0" fmla="*/ 5809 h 293094"/>
                <a:gd name="connsiteX1" fmla="*/ 271784 w 563962"/>
                <a:gd name="connsiteY1" fmla="*/ 146486 h 293094"/>
                <a:gd name="connsiteX2" fmla="*/ 1252 w 563962"/>
                <a:gd name="connsiteY2" fmla="*/ 292574 h 293094"/>
                <a:gd name="connsiteX3" fmla="*/ 174393 w 563962"/>
                <a:gd name="connsiteY3" fmla="*/ 189771 h 293094"/>
                <a:gd name="connsiteX4" fmla="*/ 260963 w 563962"/>
                <a:gd name="connsiteY4" fmla="*/ 49094 h 293094"/>
                <a:gd name="connsiteX5" fmla="*/ 277195 w 563962"/>
                <a:gd name="connsiteY5" fmla="*/ 27452 h 293094"/>
                <a:gd name="connsiteX6" fmla="*/ 563960 w 563962"/>
                <a:gd name="connsiteY6" fmla="*/ 5809 h 293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962" h="293094">
                  <a:moveTo>
                    <a:pt x="563960" y="5809"/>
                  </a:moveTo>
                  <a:cubicBezTo>
                    <a:pt x="563058" y="25648"/>
                    <a:pt x="365569" y="98692"/>
                    <a:pt x="271784" y="146486"/>
                  </a:cubicBezTo>
                  <a:cubicBezTo>
                    <a:pt x="177999" y="194280"/>
                    <a:pt x="17484" y="285360"/>
                    <a:pt x="1252" y="292574"/>
                  </a:cubicBezTo>
                  <a:cubicBezTo>
                    <a:pt x="-14980" y="299788"/>
                    <a:pt x="131108" y="230351"/>
                    <a:pt x="174393" y="189771"/>
                  </a:cubicBezTo>
                  <a:cubicBezTo>
                    <a:pt x="217678" y="149191"/>
                    <a:pt x="243829" y="76147"/>
                    <a:pt x="260963" y="49094"/>
                  </a:cubicBezTo>
                  <a:cubicBezTo>
                    <a:pt x="278097" y="22041"/>
                    <a:pt x="232106" y="31961"/>
                    <a:pt x="277195" y="27452"/>
                  </a:cubicBezTo>
                  <a:cubicBezTo>
                    <a:pt x="322284" y="22943"/>
                    <a:pt x="564862" y="-14030"/>
                    <a:pt x="563960" y="580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151" name="フリーフォーム 1150">
            <a:extLst>
              <a:ext uri="{FF2B5EF4-FFF2-40B4-BE49-F238E27FC236}">
                <a16:creationId xmlns:a16="http://schemas.microsoft.com/office/drawing/2014/main" id="{AF627456-A23B-0DBD-533A-020454AF0074}"/>
              </a:ext>
            </a:extLst>
          </p:cNvPr>
          <p:cNvSpPr/>
          <p:nvPr/>
        </p:nvSpPr>
        <p:spPr>
          <a:xfrm>
            <a:off x="-223496" y="349985"/>
            <a:ext cx="9977228" cy="983820"/>
          </a:xfrm>
          <a:custGeom>
            <a:avLst/>
            <a:gdLst>
              <a:gd name="connsiteX0" fmla="*/ 2270 w 9977228"/>
              <a:gd name="connsiteY0" fmla="*/ 254699 h 983820"/>
              <a:gd name="connsiteX1" fmla="*/ 6329328 w 9977228"/>
              <a:gd name="connsiteY1" fmla="*/ 461176 h 983820"/>
              <a:gd name="connsiteX2" fmla="*/ 4397290 w 9977228"/>
              <a:gd name="connsiteY2" fmla="*/ 800389 h 983820"/>
              <a:gd name="connsiteX3" fmla="*/ 8821806 w 9977228"/>
              <a:gd name="connsiteY3" fmla="*/ 785641 h 983820"/>
              <a:gd name="connsiteX4" fmla="*/ 6329328 w 9977228"/>
              <a:gd name="connsiteY4" fmla="*/ 947873 h 983820"/>
              <a:gd name="connsiteX5" fmla="*/ 9972180 w 9977228"/>
              <a:gd name="connsiteY5" fmla="*/ 933125 h 983820"/>
              <a:gd name="connsiteX6" fmla="*/ 7037251 w 9977228"/>
              <a:gd name="connsiteY6" fmla="*/ 416931 h 983820"/>
              <a:gd name="connsiteX7" fmla="*/ 3527135 w 9977228"/>
              <a:gd name="connsiteY7" fmla="*/ 3976 h 983820"/>
              <a:gd name="connsiteX8" fmla="*/ 5577161 w 9977228"/>
              <a:gd name="connsiteY8" fmla="*/ 210454 h 983820"/>
              <a:gd name="connsiteX9" fmla="*/ 2270 w 9977228"/>
              <a:gd name="connsiteY9" fmla="*/ 254699 h 983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977228" h="983820">
                <a:moveTo>
                  <a:pt x="2270" y="254699"/>
                </a:moveTo>
                <a:cubicBezTo>
                  <a:pt x="127631" y="296486"/>
                  <a:pt x="5596825" y="370228"/>
                  <a:pt x="6329328" y="461176"/>
                </a:cubicBezTo>
                <a:cubicBezTo>
                  <a:pt x="7061831" y="552124"/>
                  <a:pt x="3981877" y="746312"/>
                  <a:pt x="4397290" y="800389"/>
                </a:cubicBezTo>
                <a:cubicBezTo>
                  <a:pt x="4812703" y="854466"/>
                  <a:pt x="8499800" y="761060"/>
                  <a:pt x="8821806" y="785641"/>
                </a:cubicBezTo>
                <a:cubicBezTo>
                  <a:pt x="9143812" y="810222"/>
                  <a:pt x="6137599" y="923292"/>
                  <a:pt x="6329328" y="947873"/>
                </a:cubicBezTo>
                <a:cubicBezTo>
                  <a:pt x="6521057" y="972454"/>
                  <a:pt x="9854193" y="1021615"/>
                  <a:pt x="9972180" y="933125"/>
                </a:cubicBezTo>
                <a:cubicBezTo>
                  <a:pt x="10090167" y="844635"/>
                  <a:pt x="8111425" y="571789"/>
                  <a:pt x="7037251" y="416931"/>
                </a:cubicBezTo>
                <a:cubicBezTo>
                  <a:pt x="5963077" y="262073"/>
                  <a:pt x="3770483" y="38389"/>
                  <a:pt x="3527135" y="3976"/>
                </a:cubicBezTo>
                <a:cubicBezTo>
                  <a:pt x="3283787" y="-30437"/>
                  <a:pt x="6172013" y="168667"/>
                  <a:pt x="5577161" y="210454"/>
                </a:cubicBezTo>
                <a:cubicBezTo>
                  <a:pt x="4982309" y="252241"/>
                  <a:pt x="-123091" y="212912"/>
                  <a:pt x="2270" y="254699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2" name="フリーフォーム 1151">
            <a:extLst>
              <a:ext uri="{FF2B5EF4-FFF2-40B4-BE49-F238E27FC236}">
                <a16:creationId xmlns:a16="http://schemas.microsoft.com/office/drawing/2014/main" id="{B94A3478-5A85-AF34-68D2-BE13799F35F0}"/>
              </a:ext>
            </a:extLst>
          </p:cNvPr>
          <p:cNvSpPr/>
          <p:nvPr/>
        </p:nvSpPr>
        <p:spPr>
          <a:xfrm>
            <a:off x="-589382" y="10467293"/>
            <a:ext cx="10697275" cy="1186308"/>
          </a:xfrm>
          <a:custGeom>
            <a:avLst/>
            <a:gdLst>
              <a:gd name="connsiteX0" fmla="*/ 368156 w 10697275"/>
              <a:gd name="connsiteY0" fmla="*/ 446513 h 1186308"/>
              <a:gd name="connsiteX1" fmla="*/ 559885 w 10697275"/>
              <a:gd name="connsiteY1" fmla="*/ 461262 h 1186308"/>
              <a:gd name="connsiteX2" fmla="*/ 5884053 w 10697275"/>
              <a:gd name="connsiteY2" fmla="*/ 638242 h 1186308"/>
              <a:gd name="connsiteX3" fmla="*/ 5308866 w 10697275"/>
              <a:gd name="connsiteY3" fmla="*/ 726733 h 1186308"/>
              <a:gd name="connsiteX4" fmla="*/ 8361782 w 10697275"/>
              <a:gd name="connsiteY4" fmla="*/ 505507 h 1186308"/>
              <a:gd name="connsiteX5" fmla="*/ 8642001 w 10697275"/>
              <a:gd name="connsiteY5" fmla="*/ 785726 h 1186308"/>
              <a:gd name="connsiteX6" fmla="*/ 10692027 w 10697275"/>
              <a:gd name="connsiteY6" fmla="*/ 1183933 h 1186308"/>
              <a:gd name="connsiteX7" fmla="*/ 9172943 w 10697275"/>
              <a:gd name="connsiteY7" fmla="*/ 903713 h 1186308"/>
              <a:gd name="connsiteX8" fmla="*/ 7358892 w 10697275"/>
              <a:gd name="connsiteY8" fmla="*/ 4062 h 1186308"/>
              <a:gd name="connsiteX9" fmla="*/ 7948827 w 10697275"/>
              <a:gd name="connsiteY9" fmla="*/ 579249 h 1186308"/>
              <a:gd name="connsiteX10" fmla="*/ 3996259 w 10697275"/>
              <a:gd name="connsiteY10" fmla="*/ 770978 h 1186308"/>
              <a:gd name="connsiteX11" fmla="*/ 5338363 w 10697275"/>
              <a:gd name="connsiteY11" fmla="*/ 977455 h 1186308"/>
              <a:gd name="connsiteX12" fmla="*/ 1901988 w 10697275"/>
              <a:gd name="connsiteY12" fmla="*/ 903713 h 1186308"/>
              <a:gd name="connsiteX13" fmla="*/ 3922517 w 10697275"/>
              <a:gd name="connsiteY13" fmla="*/ 844720 h 1186308"/>
              <a:gd name="connsiteX14" fmla="*/ 2609911 w 10697275"/>
              <a:gd name="connsiteY14" fmla="*/ 623494 h 1186308"/>
              <a:gd name="connsiteX15" fmla="*/ 191176 w 10697275"/>
              <a:gd name="connsiteY15" fmla="*/ 402268 h 1186308"/>
              <a:gd name="connsiteX16" fmla="*/ 368156 w 10697275"/>
              <a:gd name="connsiteY16" fmla="*/ 446513 h 118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697275" h="1186308">
                <a:moveTo>
                  <a:pt x="368156" y="446513"/>
                </a:moveTo>
                <a:lnTo>
                  <a:pt x="559885" y="461262"/>
                </a:lnTo>
                <a:lnTo>
                  <a:pt x="5884053" y="638242"/>
                </a:lnTo>
                <a:cubicBezTo>
                  <a:pt x="6675550" y="682487"/>
                  <a:pt x="4895911" y="748856"/>
                  <a:pt x="5308866" y="726733"/>
                </a:cubicBezTo>
                <a:cubicBezTo>
                  <a:pt x="5721821" y="704611"/>
                  <a:pt x="7806260" y="495675"/>
                  <a:pt x="8361782" y="505507"/>
                </a:cubicBezTo>
                <a:cubicBezTo>
                  <a:pt x="8917304" y="515339"/>
                  <a:pt x="8253627" y="672655"/>
                  <a:pt x="8642001" y="785726"/>
                </a:cubicBezTo>
                <a:cubicBezTo>
                  <a:pt x="9030375" y="898797"/>
                  <a:pt x="10603537" y="1164269"/>
                  <a:pt x="10692027" y="1183933"/>
                </a:cubicBezTo>
                <a:cubicBezTo>
                  <a:pt x="10780517" y="1203598"/>
                  <a:pt x="9728466" y="1100358"/>
                  <a:pt x="9172943" y="903713"/>
                </a:cubicBezTo>
                <a:cubicBezTo>
                  <a:pt x="8617421" y="707068"/>
                  <a:pt x="7562911" y="58139"/>
                  <a:pt x="7358892" y="4062"/>
                </a:cubicBezTo>
                <a:cubicBezTo>
                  <a:pt x="7154873" y="-50015"/>
                  <a:pt x="8509266" y="451430"/>
                  <a:pt x="7948827" y="579249"/>
                </a:cubicBezTo>
                <a:cubicBezTo>
                  <a:pt x="7388388" y="707068"/>
                  <a:pt x="4431336" y="704610"/>
                  <a:pt x="3996259" y="770978"/>
                </a:cubicBezTo>
                <a:cubicBezTo>
                  <a:pt x="3561182" y="837346"/>
                  <a:pt x="5687408" y="955333"/>
                  <a:pt x="5338363" y="977455"/>
                </a:cubicBezTo>
                <a:cubicBezTo>
                  <a:pt x="4989318" y="999578"/>
                  <a:pt x="2137962" y="925835"/>
                  <a:pt x="1901988" y="903713"/>
                </a:cubicBezTo>
                <a:cubicBezTo>
                  <a:pt x="1666014" y="881591"/>
                  <a:pt x="3804530" y="891423"/>
                  <a:pt x="3922517" y="844720"/>
                </a:cubicBezTo>
                <a:cubicBezTo>
                  <a:pt x="4040504" y="798017"/>
                  <a:pt x="3231801" y="697236"/>
                  <a:pt x="2609911" y="623494"/>
                </a:cubicBezTo>
                <a:cubicBezTo>
                  <a:pt x="1988021" y="549752"/>
                  <a:pt x="572176" y="431765"/>
                  <a:pt x="191176" y="402268"/>
                </a:cubicBezTo>
                <a:cubicBezTo>
                  <a:pt x="-189824" y="372771"/>
                  <a:pt x="67043" y="409642"/>
                  <a:pt x="368156" y="446513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3" name="フリーフォーム 1152">
            <a:extLst>
              <a:ext uri="{FF2B5EF4-FFF2-40B4-BE49-F238E27FC236}">
                <a16:creationId xmlns:a16="http://schemas.microsoft.com/office/drawing/2014/main" id="{67B47022-2D37-FF5C-C792-B99B6E0659C3}"/>
              </a:ext>
            </a:extLst>
          </p:cNvPr>
          <p:cNvSpPr/>
          <p:nvPr/>
        </p:nvSpPr>
        <p:spPr>
          <a:xfrm>
            <a:off x="727901" y="1806615"/>
            <a:ext cx="2233763" cy="6572088"/>
          </a:xfrm>
          <a:custGeom>
            <a:avLst/>
            <a:gdLst>
              <a:gd name="connsiteX0" fmla="*/ 2207028 w 2233763"/>
              <a:gd name="connsiteY0" fmla="*/ 81179 h 6572088"/>
              <a:gd name="connsiteX1" fmla="*/ 437222 w 2233763"/>
              <a:gd name="connsiteY1" fmla="*/ 3547050 h 6572088"/>
              <a:gd name="connsiteX2" fmla="*/ 820680 w 2233763"/>
              <a:gd name="connsiteY2" fmla="*/ 2957114 h 6572088"/>
              <a:gd name="connsiteX3" fmla="*/ 9518 w 2233763"/>
              <a:gd name="connsiteY3" fmla="*/ 5597075 h 6572088"/>
              <a:gd name="connsiteX4" fmla="*/ 363480 w 2233763"/>
              <a:gd name="connsiteY4" fmla="*/ 4402456 h 6572088"/>
              <a:gd name="connsiteX5" fmla="*/ 157002 w 2233763"/>
              <a:gd name="connsiteY5" fmla="*/ 6570469 h 6572088"/>
              <a:gd name="connsiteX6" fmla="*/ 437222 w 2233763"/>
              <a:gd name="connsiteY6" fmla="*/ 4785914 h 6572088"/>
              <a:gd name="connsiteX7" fmla="*/ 805931 w 2233763"/>
              <a:gd name="connsiteY7" fmla="*/ 2440920 h 6572088"/>
              <a:gd name="connsiteX8" fmla="*/ 599454 w 2233763"/>
              <a:gd name="connsiteY8" fmla="*/ 3193088 h 6572088"/>
              <a:gd name="connsiteX9" fmla="*/ 1838318 w 2233763"/>
              <a:gd name="connsiteY9" fmla="*/ 567875 h 6572088"/>
              <a:gd name="connsiteX10" fmla="*/ 1528602 w 2233763"/>
              <a:gd name="connsiteY10" fmla="*/ 1054572 h 6572088"/>
              <a:gd name="connsiteX11" fmla="*/ 2207028 w 2233763"/>
              <a:gd name="connsiteY11" fmla="*/ 81179 h 657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33763" h="6572088">
                <a:moveTo>
                  <a:pt x="2207028" y="81179"/>
                </a:moveTo>
                <a:cubicBezTo>
                  <a:pt x="2025131" y="496592"/>
                  <a:pt x="668280" y="3067728"/>
                  <a:pt x="437222" y="3547050"/>
                </a:cubicBezTo>
                <a:cubicBezTo>
                  <a:pt x="206164" y="4026372"/>
                  <a:pt x="891964" y="2615443"/>
                  <a:pt x="820680" y="2957114"/>
                </a:cubicBezTo>
                <a:cubicBezTo>
                  <a:pt x="749396" y="3298785"/>
                  <a:pt x="85718" y="5356185"/>
                  <a:pt x="9518" y="5597075"/>
                </a:cubicBezTo>
                <a:cubicBezTo>
                  <a:pt x="-66682" y="5837965"/>
                  <a:pt x="338899" y="4240224"/>
                  <a:pt x="363480" y="4402456"/>
                </a:cubicBezTo>
                <a:cubicBezTo>
                  <a:pt x="388061" y="4564688"/>
                  <a:pt x="144712" y="6506559"/>
                  <a:pt x="157002" y="6570469"/>
                </a:cubicBezTo>
                <a:cubicBezTo>
                  <a:pt x="169292" y="6634379"/>
                  <a:pt x="437222" y="4785914"/>
                  <a:pt x="437222" y="4785914"/>
                </a:cubicBezTo>
                <a:cubicBezTo>
                  <a:pt x="545377" y="4097656"/>
                  <a:pt x="778892" y="2706391"/>
                  <a:pt x="805931" y="2440920"/>
                </a:cubicBezTo>
                <a:cubicBezTo>
                  <a:pt x="832970" y="2175449"/>
                  <a:pt x="427390" y="3505262"/>
                  <a:pt x="599454" y="3193088"/>
                </a:cubicBezTo>
                <a:cubicBezTo>
                  <a:pt x="771518" y="2880914"/>
                  <a:pt x="1683460" y="924294"/>
                  <a:pt x="1838318" y="567875"/>
                </a:cubicBezTo>
                <a:cubicBezTo>
                  <a:pt x="1993176" y="211456"/>
                  <a:pt x="1472067" y="1133230"/>
                  <a:pt x="1528602" y="1054572"/>
                </a:cubicBezTo>
                <a:cubicBezTo>
                  <a:pt x="1585137" y="975914"/>
                  <a:pt x="2388925" y="-334234"/>
                  <a:pt x="2207028" y="81179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4" name="フリーフォーム 1153">
            <a:extLst>
              <a:ext uri="{FF2B5EF4-FFF2-40B4-BE49-F238E27FC236}">
                <a16:creationId xmlns:a16="http://schemas.microsoft.com/office/drawing/2014/main" id="{CE6635FE-CBAF-7A74-6011-0BB2E3A4D47F}"/>
              </a:ext>
            </a:extLst>
          </p:cNvPr>
          <p:cNvSpPr/>
          <p:nvPr/>
        </p:nvSpPr>
        <p:spPr>
          <a:xfrm>
            <a:off x="8171485" y="5004475"/>
            <a:ext cx="1204927" cy="4764189"/>
          </a:xfrm>
          <a:custGeom>
            <a:avLst/>
            <a:gdLst>
              <a:gd name="connsiteX0" fmla="*/ 58115 w 1204927"/>
              <a:gd name="connsiteY0" fmla="*/ 201706 h 4764189"/>
              <a:gd name="connsiteX1" fmla="*/ 574309 w 1204927"/>
              <a:gd name="connsiteY1" fmla="*/ 2605693 h 4764189"/>
              <a:gd name="connsiteX2" fmla="*/ 603805 w 1204927"/>
              <a:gd name="connsiteY2" fmla="*/ 2502454 h 4764189"/>
              <a:gd name="connsiteX3" fmla="*/ 1178992 w 1204927"/>
              <a:gd name="connsiteY3" fmla="*/ 4670467 h 4764189"/>
              <a:gd name="connsiteX4" fmla="*/ 1046257 w 1204927"/>
              <a:gd name="connsiteY4" fmla="*/ 4183770 h 4764189"/>
              <a:gd name="connsiteX5" fmla="*/ 515315 w 1204927"/>
              <a:gd name="connsiteY5" fmla="*/ 2487706 h 4764189"/>
              <a:gd name="connsiteX6" fmla="*/ 220347 w 1204927"/>
              <a:gd name="connsiteY6" fmla="*/ 1617551 h 4764189"/>
              <a:gd name="connsiteX7" fmla="*/ 471070 w 1204927"/>
              <a:gd name="connsiteY7" fmla="*/ 2251731 h 4764189"/>
              <a:gd name="connsiteX8" fmla="*/ 117109 w 1204927"/>
              <a:gd name="connsiteY8" fmla="*/ 1189848 h 4764189"/>
              <a:gd name="connsiteX9" fmla="*/ 205599 w 1204927"/>
              <a:gd name="connsiteY9" fmla="*/ 1278338 h 4764189"/>
              <a:gd name="connsiteX10" fmla="*/ 28618 w 1204927"/>
              <a:gd name="connsiteY10" fmla="*/ 260699 h 4764189"/>
              <a:gd name="connsiteX11" fmla="*/ 58115 w 1204927"/>
              <a:gd name="connsiteY11" fmla="*/ 201706 h 4764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04927" h="4764189">
                <a:moveTo>
                  <a:pt x="58115" y="201706"/>
                </a:moveTo>
                <a:cubicBezTo>
                  <a:pt x="149064" y="592538"/>
                  <a:pt x="483361" y="2222235"/>
                  <a:pt x="574309" y="2605693"/>
                </a:cubicBezTo>
                <a:cubicBezTo>
                  <a:pt x="665257" y="2989151"/>
                  <a:pt x="503025" y="2158325"/>
                  <a:pt x="603805" y="2502454"/>
                </a:cubicBezTo>
                <a:cubicBezTo>
                  <a:pt x="704586" y="2846583"/>
                  <a:pt x="1105250" y="4390248"/>
                  <a:pt x="1178992" y="4670467"/>
                </a:cubicBezTo>
                <a:cubicBezTo>
                  <a:pt x="1252734" y="4950686"/>
                  <a:pt x="1156870" y="4547563"/>
                  <a:pt x="1046257" y="4183770"/>
                </a:cubicBezTo>
                <a:cubicBezTo>
                  <a:pt x="935644" y="3819977"/>
                  <a:pt x="652967" y="2915409"/>
                  <a:pt x="515315" y="2487706"/>
                </a:cubicBezTo>
                <a:cubicBezTo>
                  <a:pt x="377663" y="2060003"/>
                  <a:pt x="227721" y="1656880"/>
                  <a:pt x="220347" y="1617551"/>
                </a:cubicBezTo>
                <a:cubicBezTo>
                  <a:pt x="212973" y="1578222"/>
                  <a:pt x="488276" y="2323015"/>
                  <a:pt x="471070" y="2251731"/>
                </a:cubicBezTo>
                <a:cubicBezTo>
                  <a:pt x="453864" y="2180447"/>
                  <a:pt x="161354" y="1352080"/>
                  <a:pt x="117109" y="1189848"/>
                </a:cubicBezTo>
                <a:cubicBezTo>
                  <a:pt x="72864" y="1027616"/>
                  <a:pt x="220348" y="1433196"/>
                  <a:pt x="205599" y="1278338"/>
                </a:cubicBezTo>
                <a:cubicBezTo>
                  <a:pt x="190851" y="1123480"/>
                  <a:pt x="53199" y="445054"/>
                  <a:pt x="28618" y="260699"/>
                </a:cubicBezTo>
                <a:cubicBezTo>
                  <a:pt x="4037" y="76344"/>
                  <a:pt x="-32834" y="-189126"/>
                  <a:pt x="58115" y="201706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5" name="フリーフォーム 1154">
            <a:extLst>
              <a:ext uri="{FF2B5EF4-FFF2-40B4-BE49-F238E27FC236}">
                <a16:creationId xmlns:a16="http://schemas.microsoft.com/office/drawing/2014/main" id="{20E42C8D-D208-E551-D8B5-CA61AD368553}"/>
              </a:ext>
            </a:extLst>
          </p:cNvPr>
          <p:cNvSpPr/>
          <p:nvPr/>
        </p:nvSpPr>
        <p:spPr>
          <a:xfrm>
            <a:off x="5625982" y="5754848"/>
            <a:ext cx="514237" cy="826176"/>
          </a:xfrm>
          <a:custGeom>
            <a:avLst/>
            <a:gdLst>
              <a:gd name="connsiteX0" fmla="*/ 65517 w 514237"/>
              <a:gd name="connsiteY0" fmla="*/ 30655 h 826176"/>
              <a:gd name="connsiteX1" fmla="*/ 193704 w 514237"/>
              <a:gd name="connsiteY1" fmla="*/ 235754 h 826176"/>
              <a:gd name="connsiteX2" fmla="*/ 309072 w 514237"/>
              <a:gd name="connsiteY2" fmla="*/ 201571 h 826176"/>
              <a:gd name="connsiteX3" fmla="*/ 240706 w 514237"/>
              <a:gd name="connsiteY3" fmla="*/ 274210 h 826176"/>
              <a:gd name="connsiteX4" fmla="*/ 454351 w 514237"/>
              <a:gd name="connsiteY4" fmla="*/ 398124 h 826176"/>
              <a:gd name="connsiteX5" fmla="*/ 347528 w 514237"/>
              <a:gd name="connsiteY5" fmla="*/ 449399 h 826176"/>
              <a:gd name="connsiteX6" fmla="*/ 514171 w 514237"/>
              <a:gd name="connsiteY6" fmla="*/ 492128 h 826176"/>
              <a:gd name="connsiteX7" fmla="*/ 368893 w 514237"/>
              <a:gd name="connsiteY7" fmla="*/ 641679 h 826176"/>
              <a:gd name="connsiteX8" fmla="*/ 458624 w 514237"/>
              <a:gd name="connsiteY8" fmla="*/ 825414 h 826176"/>
              <a:gd name="connsiteX9" fmla="*/ 398803 w 514237"/>
              <a:gd name="connsiteY9" fmla="*/ 697227 h 826176"/>
              <a:gd name="connsiteX10" fmla="*/ 309072 w 514237"/>
              <a:gd name="connsiteY10" fmla="*/ 462217 h 826176"/>
              <a:gd name="connsiteX11" fmla="*/ 411622 w 514237"/>
              <a:gd name="connsiteY11" fmla="*/ 804049 h 826176"/>
              <a:gd name="connsiteX12" fmla="*/ 197977 w 514237"/>
              <a:gd name="connsiteY12" fmla="*/ 577586 h 826176"/>
              <a:gd name="connsiteX13" fmla="*/ 163794 w 514237"/>
              <a:gd name="connsiteY13" fmla="*/ 633133 h 826176"/>
              <a:gd name="connsiteX14" fmla="*/ 163794 w 514237"/>
              <a:gd name="connsiteY14" fmla="*/ 432307 h 826176"/>
              <a:gd name="connsiteX15" fmla="*/ 215068 w 514237"/>
              <a:gd name="connsiteY15" fmla="*/ 440853 h 826176"/>
              <a:gd name="connsiteX16" fmla="*/ 206523 w 514237"/>
              <a:gd name="connsiteY16" fmla="*/ 410943 h 826176"/>
              <a:gd name="connsiteX17" fmla="*/ 91154 w 514237"/>
              <a:gd name="connsiteY17" fmla="*/ 235754 h 826176"/>
              <a:gd name="connsiteX18" fmla="*/ 125338 w 514237"/>
              <a:gd name="connsiteY18" fmla="*/ 428034 h 826176"/>
              <a:gd name="connsiteX19" fmla="*/ 95427 w 514237"/>
              <a:gd name="connsiteY19" fmla="*/ 188752 h 826176"/>
              <a:gd name="connsiteX20" fmla="*/ 99700 w 514237"/>
              <a:gd name="connsiteY20" fmla="*/ 184479 h 826176"/>
              <a:gd name="connsiteX21" fmla="*/ 1424 w 514237"/>
              <a:gd name="connsiteY21" fmla="*/ 5017 h 826176"/>
              <a:gd name="connsiteX22" fmla="*/ 185158 w 514237"/>
              <a:gd name="connsiteY22" fmla="*/ 410943 h 826176"/>
              <a:gd name="connsiteX23" fmla="*/ 65517 w 514237"/>
              <a:gd name="connsiteY23" fmla="*/ 30655 h 8261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14237" h="826176">
                <a:moveTo>
                  <a:pt x="65517" y="30655"/>
                </a:moveTo>
                <a:cubicBezTo>
                  <a:pt x="66941" y="1457"/>
                  <a:pt x="153111" y="207268"/>
                  <a:pt x="193704" y="235754"/>
                </a:cubicBezTo>
                <a:cubicBezTo>
                  <a:pt x="234297" y="264240"/>
                  <a:pt x="301238" y="195162"/>
                  <a:pt x="309072" y="201571"/>
                </a:cubicBezTo>
                <a:cubicBezTo>
                  <a:pt x="316906" y="207980"/>
                  <a:pt x="216493" y="241451"/>
                  <a:pt x="240706" y="274210"/>
                </a:cubicBezTo>
                <a:cubicBezTo>
                  <a:pt x="264919" y="306969"/>
                  <a:pt x="436547" y="368926"/>
                  <a:pt x="454351" y="398124"/>
                </a:cubicBezTo>
                <a:cubicBezTo>
                  <a:pt x="472155" y="427322"/>
                  <a:pt x="337558" y="433732"/>
                  <a:pt x="347528" y="449399"/>
                </a:cubicBezTo>
                <a:cubicBezTo>
                  <a:pt x="357498" y="465066"/>
                  <a:pt x="510610" y="460081"/>
                  <a:pt x="514171" y="492128"/>
                </a:cubicBezTo>
                <a:cubicBezTo>
                  <a:pt x="517732" y="524175"/>
                  <a:pt x="378151" y="586131"/>
                  <a:pt x="368893" y="641679"/>
                </a:cubicBezTo>
                <a:cubicBezTo>
                  <a:pt x="359635" y="697227"/>
                  <a:pt x="453639" y="816156"/>
                  <a:pt x="458624" y="825414"/>
                </a:cubicBezTo>
                <a:cubicBezTo>
                  <a:pt x="463609" y="834672"/>
                  <a:pt x="423728" y="757760"/>
                  <a:pt x="398803" y="697227"/>
                </a:cubicBezTo>
                <a:cubicBezTo>
                  <a:pt x="373878" y="636694"/>
                  <a:pt x="306936" y="444413"/>
                  <a:pt x="309072" y="462217"/>
                </a:cubicBezTo>
                <a:cubicBezTo>
                  <a:pt x="311208" y="480021"/>
                  <a:pt x="430138" y="784821"/>
                  <a:pt x="411622" y="804049"/>
                </a:cubicBezTo>
                <a:cubicBezTo>
                  <a:pt x="393106" y="823277"/>
                  <a:pt x="239282" y="606072"/>
                  <a:pt x="197977" y="577586"/>
                </a:cubicBezTo>
                <a:cubicBezTo>
                  <a:pt x="156672" y="549100"/>
                  <a:pt x="169491" y="657346"/>
                  <a:pt x="163794" y="633133"/>
                </a:cubicBezTo>
                <a:cubicBezTo>
                  <a:pt x="158097" y="608920"/>
                  <a:pt x="155248" y="464354"/>
                  <a:pt x="163794" y="432307"/>
                </a:cubicBezTo>
                <a:cubicBezTo>
                  <a:pt x="172340" y="400260"/>
                  <a:pt x="207947" y="444414"/>
                  <a:pt x="215068" y="440853"/>
                </a:cubicBezTo>
                <a:cubicBezTo>
                  <a:pt x="222189" y="437292"/>
                  <a:pt x="227175" y="445126"/>
                  <a:pt x="206523" y="410943"/>
                </a:cubicBezTo>
                <a:cubicBezTo>
                  <a:pt x="185871" y="376760"/>
                  <a:pt x="104685" y="232906"/>
                  <a:pt x="91154" y="235754"/>
                </a:cubicBezTo>
                <a:cubicBezTo>
                  <a:pt x="77623" y="238602"/>
                  <a:pt x="124626" y="435868"/>
                  <a:pt x="125338" y="428034"/>
                </a:cubicBezTo>
                <a:cubicBezTo>
                  <a:pt x="126050" y="420200"/>
                  <a:pt x="99700" y="229344"/>
                  <a:pt x="95427" y="188752"/>
                </a:cubicBezTo>
                <a:cubicBezTo>
                  <a:pt x="91154" y="148160"/>
                  <a:pt x="115367" y="215101"/>
                  <a:pt x="99700" y="184479"/>
                </a:cubicBezTo>
                <a:cubicBezTo>
                  <a:pt x="84033" y="153857"/>
                  <a:pt x="-12819" y="-32727"/>
                  <a:pt x="1424" y="5017"/>
                </a:cubicBezTo>
                <a:cubicBezTo>
                  <a:pt x="15667" y="42761"/>
                  <a:pt x="173764" y="403109"/>
                  <a:pt x="185158" y="410943"/>
                </a:cubicBezTo>
                <a:cubicBezTo>
                  <a:pt x="196552" y="418777"/>
                  <a:pt x="64093" y="59853"/>
                  <a:pt x="65517" y="30655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6" name="フリーフォーム 1155">
            <a:extLst>
              <a:ext uri="{FF2B5EF4-FFF2-40B4-BE49-F238E27FC236}">
                <a16:creationId xmlns:a16="http://schemas.microsoft.com/office/drawing/2014/main" id="{74F42CD5-5A96-7C39-A23D-8E2D5EF6682F}"/>
              </a:ext>
            </a:extLst>
          </p:cNvPr>
          <p:cNvSpPr/>
          <p:nvPr/>
        </p:nvSpPr>
        <p:spPr>
          <a:xfrm>
            <a:off x="4910615" y="671391"/>
            <a:ext cx="4879811" cy="413650"/>
          </a:xfrm>
          <a:custGeom>
            <a:avLst/>
            <a:gdLst>
              <a:gd name="connsiteX0" fmla="*/ 2348 w 4879811"/>
              <a:gd name="connsiteY0" fmla="*/ 382494 h 413650"/>
              <a:gd name="connsiteX1" fmla="*/ 3644449 w 4879811"/>
              <a:gd name="connsiteY1" fmla="*/ 10534 h 413650"/>
              <a:gd name="connsiteX2" fmla="*/ 2823039 w 4879811"/>
              <a:gd name="connsiteY2" fmla="*/ 103524 h 413650"/>
              <a:gd name="connsiteX3" fmla="*/ 3969914 w 4879811"/>
              <a:gd name="connsiteY3" fmla="*/ 119023 h 413650"/>
              <a:gd name="connsiteX4" fmla="*/ 2327093 w 4879811"/>
              <a:gd name="connsiteY4" fmla="*/ 258507 h 413650"/>
              <a:gd name="connsiteX5" fmla="*/ 4868816 w 4879811"/>
              <a:gd name="connsiteY5" fmla="*/ 413490 h 413650"/>
              <a:gd name="connsiteX6" fmla="*/ 3117507 w 4879811"/>
              <a:gd name="connsiteY6" fmla="*/ 289504 h 413650"/>
              <a:gd name="connsiteX7" fmla="*/ 2348 w 4879811"/>
              <a:gd name="connsiteY7" fmla="*/ 382494 h 413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79811" h="413650">
                <a:moveTo>
                  <a:pt x="2348" y="382494"/>
                </a:moveTo>
                <a:cubicBezTo>
                  <a:pt x="90172" y="335999"/>
                  <a:pt x="3174334" y="57029"/>
                  <a:pt x="3644449" y="10534"/>
                </a:cubicBezTo>
                <a:cubicBezTo>
                  <a:pt x="4114564" y="-35961"/>
                  <a:pt x="2768795" y="85443"/>
                  <a:pt x="2823039" y="103524"/>
                </a:cubicBezTo>
                <a:cubicBezTo>
                  <a:pt x="2877283" y="121605"/>
                  <a:pt x="4052572" y="93193"/>
                  <a:pt x="3969914" y="119023"/>
                </a:cubicBezTo>
                <a:cubicBezTo>
                  <a:pt x="3887256" y="144853"/>
                  <a:pt x="2177276" y="209429"/>
                  <a:pt x="2327093" y="258507"/>
                </a:cubicBezTo>
                <a:cubicBezTo>
                  <a:pt x="2476910" y="307585"/>
                  <a:pt x="4737080" y="408324"/>
                  <a:pt x="4868816" y="413490"/>
                </a:cubicBezTo>
                <a:cubicBezTo>
                  <a:pt x="5000552" y="418656"/>
                  <a:pt x="3920836" y="297253"/>
                  <a:pt x="3117507" y="289504"/>
                </a:cubicBezTo>
                <a:cubicBezTo>
                  <a:pt x="2314178" y="281755"/>
                  <a:pt x="-85476" y="428989"/>
                  <a:pt x="2348" y="382494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7" name="フリーフォーム 1156">
            <a:extLst>
              <a:ext uri="{FF2B5EF4-FFF2-40B4-BE49-F238E27FC236}">
                <a16:creationId xmlns:a16="http://schemas.microsoft.com/office/drawing/2014/main" id="{6B8DF8C9-B769-98B5-4696-06143CA2E3EE}"/>
              </a:ext>
            </a:extLst>
          </p:cNvPr>
          <p:cNvSpPr/>
          <p:nvPr/>
        </p:nvSpPr>
        <p:spPr>
          <a:xfrm>
            <a:off x="1283768" y="2087571"/>
            <a:ext cx="1133977" cy="5594798"/>
          </a:xfrm>
          <a:custGeom>
            <a:avLst/>
            <a:gdLst>
              <a:gd name="connsiteX0" fmla="*/ 1133968 w 1133977"/>
              <a:gd name="connsiteY0" fmla="*/ 4700 h 5594798"/>
              <a:gd name="connsiteX1" fmla="*/ 498537 w 1133977"/>
              <a:gd name="connsiteY1" fmla="*/ 2143466 h 5594798"/>
              <a:gd name="connsiteX2" fmla="*/ 560530 w 1133977"/>
              <a:gd name="connsiteY2" fmla="*/ 1740510 h 5594798"/>
              <a:gd name="connsiteX3" fmla="*/ 49086 w 1133977"/>
              <a:gd name="connsiteY3" fmla="*/ 5475602 h 5594798"/>
              <a:gd name="connsiteX4" fmla="*/ 80083 w 1133977"/>
              <a:gd name="connsiteY4" fmla="*/ 4406219 h 5594798"/>
              <a:gd name="connsiteX5" fmla="*/ 576029 w 1133977"/>
              <a:gd name="connsiteY5" fmla="*/ 1771507 h 5594798"/>
              <a:gd name="connsiteX6" fmla="*/ 638022 w 1133977"/>
              <a:gd name="connsiteY6" fmla="*/ 1105080 h 5594798"/>
              <a:gd name="connsiteX7" fmla="*/ 514035 w 1133977"/>
              <a:gd name="connsiteY7" fmla="*/ 1554531 h 5594798"/>
              <a:gd name="connsiteX8" fmla="*/ 1133968 w 1133977"/>
              <a:gd name="connsiteY8" fmla="*/ 4700 h 5594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3977" h="5594798">
                <a:moveTo>
                  <a:pt x="1133968" y="4700"/>
                </a:moveTo>
                <a:cubicBezTo>
                  <a:pt x="1131385" y="102856"/>
                  <a:pt x="594110" y="1854164"/>
                  <a:pt x="498537" y="2143466"/>
                </a:cubicBezTo>
                <a:cubicBezTo>
                  <a:pt x="402964" y="2432768"/>
                  <a:pt x="635438" y="1185154"/>
                  <a:pt x="560530" y="1740510"/>
                </a:cubicBezTo>
                <a:cubicBezTo>
                  <a:pt x="485622" y="2295866"/>
                  <a:pt x="129160" y="5031317"/>
                  <a:pt x="49086" y="5475602"/>
                </a:cubicBezTo>
                <a:cubicBezTo>
                  <a:pt x="-30989" y="5919887"/>
                  <a:pt x="-7741" y="5023568"/>
                  <a:pt x="80083" y="4406219"/>
                </a:cubicBezTo>
                <a:cubicBezTo>
                  <a:pt x="167907" y="3788870"/>
                  <a:pt x="483039" y="2321697"/>
                  <a:pt x="576029" y="1771507"/>
                </a:cubicBezTo>
                <a:cubicBezTo>
                  <a:pt x="669019" y="1221317"/>
                  <a:pt x="648354" y="1141243"/>
                  <a:pt x="638022" y="1105080"/>
                </a:cubicBezTo>
                <a:cubicBezTo>
                  <a:pt x="627690" y="1068917"/>
                  <a:pt x="428794" y="1732762"/>
                  <a:pt x="514035" y="1554531"/>
                </a:cubicBezTo>
                <a:cubicBezTo>
                  <a:pt x="599276" y="1376300"/>
                  <a:pt x="1136551" y="-93456"/>
                  <a:pt x="1133968" y="4700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8" name="フリーフォーム 1157">
            <a:extLst>
              <a:ext uri="{FF2B5EF4-FFF2-40B4-BE49-F238E27FC236}">
                <a16:creationId xmlns:a16="http://schemas.microsoft.com/office/drawing/2014/main" id="{7A2782D1-517B-20B3-D868-5EF411DCDEB0}"/>
              </a:ext>
            </a:extLst>
          </p:cNvPr>
          <p:cNvSpPr/>
          <p:nvPr/>
        </p:nvSpPr>
        <p:spPr>
          <a:xfrm>
            <a:off x="8139310" y="5109554"/>
            <a:ext cx="749875" cy="2967454"/>
          </a:xfrm>
          <a:custGeom>
            <a:avLst/>
            <a:gdLst>
              <a:gd name="connsiteX0" fmla="*/ 400256 w 749875"/>
              <a:gd name="connsiteY0" fmla="*/ 20385 h 2967454"/>
              <a:gd name="connsiteX1" fmla="*/ 12798 w 749875"/>
              <a:gd name="connsiteY1" fmla="*/ 1771693 h 2967454"/>
              <a:gd name="connsiteX2" fmla="*/ 152283 w 749875"/>
              <a:gd name="connsiteY2" fmla="*/ 1337741 h 2967454"/>
              <a:gd name="connsiteX3" fmla="*/ 725721 w 749875"/>
              <a:gd name="connsiteY3" fmla="*/ 2779083 h 2967454"/>
              <a:gd name="connsiteX4" fmla="*/ 632731 w 749875"/>
              <a:gd name="connsiteY4" fmla="*/ 1926677 h 2967454"/>
              <a:gd name="connsiteX5" fmla="*/ 539741 w 749875"/>
              <a:gd name="connsiteY5" fmla="*/ 2965063 h 2967454"/>
              <a:gd name="connsiteX6" fmla="*/ 384758 w 749875"/>
              <a:gd name="connsiteY6" fmla="*/ 1570215 h 2967454"/>
              <a:gd name="connsiteX7" fmla="*/ 276270 w 749875"/>
              <a:gd name="connsiteY7" fmla="*/ 500832 h 2967454"/>
              <a:gd name="connsiteX8" fmla="*/ 229775 w 749875"/>
              <a:gd name="connsiteY8" fmla="*/ 795300 h 2967454"/>
              <a:gd name="connsiteX9" fmla="*/ 400256 w 749875"/>
              <a:gd name="connsiteY9" fmla="*/ 20385 h 2967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49875" h="2967454">
                <a:moveTo>
                  <a:pt x="400256" y="20385"/>
                </a:moveTo>
                <a:cubicBezTo>
                  <a:pt x="364093" y="183117"/>
                  <a:pt x="54127" y="1552134"/>
                  <a:pt x="12798" y="1771693"/>
                </a:cubicBezTo>
                <a:cubicBezTo>
                  <a:pt x="-28531" y="1991252"/>
                  <a:pt x="33463" y="1169843"/>
                  <a:pt x="152283" y="1337741"/>
                </a:cubicBezTo>
                <a:cubicBezTo>
                  <a:pt x="271103" y="1505639"/>
                  <a:pt x="645646" y="2680927"/>
                  <a:pt x="725721" y="2779083"/>
                </a:cubicBezTo>
                <a:cubicBezTo>
                  <a:pt x="805796" y="2877239"/>
                  <a:pt x="663728" y="1895680"/>
                  <a:pt x="632731" y="1926677"/>
                </a:cubicBezTo>
                <a:cubicBezTo>
                  <a:pt x="601734" y="1957674"/>
                  <a:pt x="581070" y="3024473"/>
                  <a:pt x="539741" y="2965063"/>
                </a:cubicBezTo>
                <a:cubicBezTo>
                  <a:pt x="498412" y="2905653"/>
                  <a:pt x="428670" y="1980920"/>
                  <a:pt x="384758" y="1570215"/>
                </a:cubicBezTo>
                <a:cubicBezTo>
                  <a:pt x="340846" y="1159510"/>
                  <a:pt x="302100" y="629984"/>
                  <a:pt x="276270" y="500832"/>
                </a:cubicBezTo>
                <a:cubicBezTo>
                  <a:pt x="250440" y="371680"/>
                  <a:pt x="209111" y="870208"/>
                  <a:pt x="229775" y="795300"/>
                </a:cubicBezTo>
                <a:cubicBezTo>
                  <a:pt x="250439" y="720392"/>
                  <a:pt x="436419" y="-142347"/>
                  <a:pt x="400256" y="20385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9" name="フリーフォーム 1158">
            <a:extLst>
              <a:ext uri="{FF2B5EF4-FFF2-40B4-BE49-F238E27FC236}">
                <a16:creationId xmlns:a16="http://schemas.microsoft.com/office/drawing/2014/main" id="{143935F7-B6BC-124E-DDA9-C9D496999B9F}"/>
              </a:ext>
            </a:extLst>
          </p:cNvPr>
          <p:cNvSpPr/>
          <p:nvPr/>
        </p:nvSpPr>
        <p:spPr>
          <a:xfrm>
            <a:off x="834185" y="10953582"/>
            <a:ext cx="8309941" cy="376104"/>
          </a:xfrm>
          <a:custGeom>
            <a:avLst/>
            <a:gdLst>
              <a:gd name="connsiteX0" fmla="*/ 33720 w 8309941"/>
              <a:gd name="connsiteY0" fmla="*/ 220696 h 376104"/>
              <a:gd name="connsiteX1" fmla="*/ 4760703 w 8309941"/>
              <a:gd name="connsiteY1" fmla="*/ 3720 h 376104"/>
              <a:gd name="connsiteX2" fmla="*/ 4032283 w 8309941"/>
              <a:gd name="connsiteY2" fmla="*/ 81211 h 376104"/>
              <a:gd name="connsiteX3" fmla="*/ 6574005 w 8309941"/>
              <a:gd name="connsiteY3" fmla="*/ 50215 h 376104"/>
              <a:gd name="connsiteX4" fmla="*/ 6109056 w 8309941"/>
              <a:gd name="connsiteY4" fmla="*/ 96710 h 376104"/>
              <a:gd name="connsiteX5" fmla="*/ 8309815 w 8309941"/>
              <a:gd name="connsiteY5" fmla="*/ 375679 h 376104"/>
              <a:gd name="connsiteX6" fmla="*/ 6000568 w 8309941"/>
              <a:gd name="connsiteY6" fmla="*/ 158703 h 376104"/>
              <a:gd name="connsiteX7" fmla="*/ 1552554 w 8309941"/>
              <a:gd name="connsiteY7" fmla="*/ 96710 h 376104"/>
              <a:gd name="connsiteX8" fmla="*/ 2590940 w 8309941"/>
              <a:gd name="connsiteY8" fmla="*/ 267191 h 376104"/>
              <a:gd name="connsiteX9" fmla="*/ 33720 w 8309941"/>
              <a:gd name="connsiteY9" fmla="*/ 220696 h 37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309941" h="376104">
                <a:moveTo>
                  <a:pt x="33720" y="220696"/>
                </a:moveTo>
                <a:cubicBezTo>
                  <a:pt x="395347" y="176784"/>
                  <a:pt x="4094276" y="26967"/>
                  <a:pt x="4760703" y="3720"/>
                </a:cubicBezTo>
                <a:cubicBezTo>
                  <a:pt x="5427130" y="-19527"/>
                  <a:pt x="3730066" y="73462"/>
                  <a:pt x="4032283" y="81211"/>
                </a:cubicBezTo>
                <a:cubicBezTo>
                  <a:pt x="4334500" y="88960"/>
                  <a:pt x="6227876" y="47632"/>
                  <a:pt x="6574005" y="50215"/>
                </a:cubicBezTo>
                <a:cubicBezTo>
                  <a:pt x="6920134" y="52798"/>
                  <a:pt x="5819754" y="42466"/>
                  <a:pt x="6109056" y="96710"/>
                </a:cubicBezTo>
                <a:cubicBezTo>
                  <a:pt x="6398358" y="150954"/>
                  <a:pt x="8327896" y="365347"/>
                  <a:pt x="8309815" y="375679"/>
                </a:cubicBezTo>
                <a:cubicBezTo>
                  <a:pt x="8291734" y="386011"/>
                  <a:pt x="7126778" y="205198"/>
                  <a:pt x="6000568" y="158703"/>
                </a:cubicBezTo>
                <a:cubicBezTo>
                  <a:pt x="4874358" y="112208"/>
                  <a:pt x="2120825" y="78629"/>
                  <a:pt x="1552554" y="96710"/>
                </a:cubicBezTo>
                <a:cubicBezTo>
                  <a:pt x="984283" y="114791"/>
                  <a:pt x="2849245" y="241361"/>
                  <a:pt x="2590940" y="267191"/>
                </a:cubicBezTo>
                <a:cubicBezTo>
                  <a:pt x="2332635" y="293021"/>
                  <a:pt x="-327907" y="264608"/>
                  <a:pt x="33720" y="220696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0" name="フリーフォーム 1159">
            <a:extLst>
              <a:ext uri="{FF2B5EF4-FFF2-40B4-BE49-F238E27FC236}">
                <a16:creationId xmlns:a16="http://schemas.microsoft.com/office/drawing/2014/main" id="{0A96BD80-6876-B340-B899-90348BAC332D}"/>
              </a:ext>
            </a:extLst>
          </p:cNvPr>
          <p:cNvSpPr/>
          <p:nvPr/>
        </p:nvSpPr>
        <p:spPr>
          <a:xfrm>
            <a:off x="61248" y="402956"/>
            <a:ext cx="6783132" cy="387458"/>
          </a:xfrm>
          <a:custGeom>
            <a:avLst/>
            <a:gdLst>
              <a:gd name="connsiteX0" fmla="*/ 109233 w 6783132"/>
              <a:gd name="connsiteY0" fmla="*/ 0 h 387458"/>
              <a:gd name="connsiteX1" fmla="*/ 558684 w 6783132"/>
              <a:gd name="connsiteY1" fmla="*/ 92990 h 387458"/>
              <a:gd name="connsiteX2" fmla="*/ 4448759 w 6783132"/>
              <a:gd name="connsiteY2" fmla="*/ 247973 h 387458"/>
              <a:gd name="connsiteX3" fmla="*/ 3131403 w 6783132"/>
              <a:gd name="connsiteY3" fmla="*/ 387458 h 387458"/>
              <a:gd name="connsiteX4" fmla="*/ 6727010 w 6783132"/>
              <a:gd name="connsiteY4" fmla="*/ 309966 h 387458"/>
              <a:gd name="connsiteX5" fmla="*/ 5068691 w 6783132"/>
              <a:gd name="connsiteY5" fmla="*/ 325464 h 387458"/>
              <a:gd name="connsiteX6" fmla="*/ 1674562 w 6783132"/>
              <a:gd name="connsiteY6" fmla="*/ 123986 h 387458"/>
              <a:gd name="connsiteX7" fmla="*/ 2883430 w 6783132"/>
              <a:gd name="connsiteY7" fmla="*/ 232475 h 387458"/>
              <a:gd name="connsiteX8" fmla="*/ 109233 w 6783132"/>
              <a:gd name="connsiteY8" fmla="*/ 0 h 387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783132" h="387458">
                <a:moveTo>
                  <a:pt x="109233" y="0"/>
                </a:moveTo>
                <a:cubicBezTo>
                  <a:pt x="-27669" y="25830"/>
                  <a:pt x="-164570" y="51661"/>
                  <a:pt x="558684" y="92990"/>
                </a:cubicBezTo>
                <a:cubicBezTo>
                  <a:pt x="1281938" y="134319"/>
                  <a:pt x="4019973" y="198895"/>
                  <a:pt x="4448759" y="247973"/>
                </a:cubicBezTo>
                <a:lnTo>
                  <a:pt x="3131403" y="387458"/>
                </a:lnTo>
                <a:lnTo>
                  <a:pt x="6727010" y="309966"/>
                </a:lnTo>
                <a:cubicBezTo>
                  <a:pt x="7049891" y="299634"/>
                  <a:pt x="5910765" y="356461"/>
                  <a:pt x="5068691" y="325464"/>
                </a:cubicBezTo>
                <a:cubicBezTo>
                  <a:pt x="4226617" y="294467"/>
                  <a:pt x="2038772" y="139484"/>
                  <a:pt x="1674562" y="123986"/>
                </a:cubicBezTo>
                <a:cubicBezTo>
                  <a:pt x="1310352" y="108488"/>
                  <a:pt x="2883430" y="232475"/>
                  <a:pt x="2883430" y="232475"/>
                </a:cubicBezTo>
                <a:lnTo>
                  <a:pt x="109233" y="0"/>
                </a:ln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1" name="フリーフォーム 1160">
            <a:extLst>
              <a:ext uri="{FF2B5EF4-FFF2-40B4-BE49-F238E27FC236}">
                <a16:creationId xmlns:a16="http://schemas.microsoft.com/office/drawing/2014/main" id="{7392ED11-0A70-ADD3-3A82-925DA69EB803}"/>
              </a:ext>
            </a:extLst>
          </p:cNvPr>
          <p:cNvSpPr/>
          <p:nvPr/>
        </p:nvSpPr>
        <p:spPr>
          <a:xfrm>
            <a:off x="8043698" y="5280969"/>
            <a:ext cx="861472" cy="2912182"/>
          </a:xfrm>
          <a:custGeom>
            <a:avLst/>
            <a:gdLst>
              <a:gd name="connsiteX0" fmla="*/ 33502 w 861472"/>
              <a:gd name="connsiteY0" fmla="*/ 74802 h 2912182"/>
              <a:gd name="connsiteX1" fmla="*/ 77045 w 861472"/>
              <a:gd name="connsiteY1" fmla="*/ 194545 h 2912182"/>
              <a:gd name="connsiteX2" fmla="*/ 784616 w 861472"/>
              <a:gd name="connsiteY2" fmla="*/ 1718545 h 2912182"/>
              <a:gd name="connsiteX3" fmla="*/ 501588 w 861472"/>
              <a:gd name="connsiteY3" fmla="*/ 1348431 h 2912182"/>
              <a:gd name="connsiteX4" fmla="*/ 860816 w 861472"/>
              <a:gd name="connsiteY4" fmla="*/ 2905088 h 2912182"/>
              <a:gd name="connsiteX5" fmla="*/ 588673 w 861472"/>
              <a:gd name="connsiteY5" fmla="*/ 1892717 h 2912182"/>
              <a:gd name="connsiteX6" fmla="*/ 523359 w 861472"/>
              <a:gd name="connsiteY6" fmla="*/ 1108945 h 2912182"/>
              <a:gd name="connsiteX7" fmla="*/ 207673 w 861472"/>
              <a:gd name="connsiteY7" fmla="*/ 695288 h 2912182"/>
              <a:gd name="connsiteX8" fmla="*/ 33502 w 861472"/>
              <a:gd name="connsiteY8" fmla="*/ 74802 h 2912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61472" h="2912182">
                <a:moveTo>
                  <a:pt x="33502" y="74802"/>
                </a:moveTo>
                <a:cubicBezTo>
                  <a:pt x="11731" y="-8655"/>
                  <a:pt x="-48141" y="-79412"/>
                  <a:pt x="77045" y="194545"/>
                </a:cubicBezTo>
                <a:cubicBezTo>
                  <a:pt x="202231" y="468502"/>
                  <a:pt x="713859" y="1526231"/>
                  <a:pt x="784616" y="1718545"/>
                </a:cubicBezTo>
                <a:cubicBezTo>
                  <a:pt x="855373" y="1910859"/>
                  <a:pt x="488888" y="1150674"/>
                  <a:pt x="501588" y="1348431"/>
                </a:cubicBezTo>
                <a:cubicBezTo>
                  <a:pt x="514288" y="1546188"/>
                  <a:pt x="846302" y="2814374"/>
                  <a:pt x="860816" y="2905088"/>
                </a:cubicBezTo>
                <a:cubicBezTo>
                  <a:pt x="875330" y="2995802"/>
                  <a:pt x="644916" y="2192074"/>
                  <a:pt x="588673" y="1892717"/>
                </a:cubicBezTo>
                <a:cubicBezTo>
                  <a:pt x="532430" y="1593360"/>
                  <a:pt x="586859" y="1308516"/>
                  <a:pt x="523359" y="1108945"/>
                </a:cubicBezTo>
                <a:cubicBezTo>
                  <a:pt x="459859" y="909374"/>
                  <a:pt x="289316" y="869459"/>
                  <a:pt x="207673" y="695288"/>
                </a:cubicBezTo>
                <a:cubicBezTo>
                  <a:pt x="126030" y="521117"/>
                  <a:pt x="55273" y="158259"/>
                  <a:pt x="33502" y="74802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2313889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hidden="1">
            <a:extLst>
              <a:ext uri="{FF2B5EF4-FFF2-40B4-BE49-F238E27FC236}">
                <a16:creationId xmlns:a16="http://schemas.microsoft.com/office/drawing/2014/main" id="{67E6E737-E41A-72F7-5751-9FCF77CC70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1" y="1731013"/>
            <a:ext cx="9601200" cy="9339605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</p:spPr>
      </p:pic>
      <p:grpSp>
        <p:nvGrpSpPr>
          <p:cNvPr id="1076" name="グループ化 1075">
            <a:extLst>
              <a:ext uri="{FF2B5EF4-FFF2-40B4-BE49-F238E27FC236}">
                <a16:creationId xmlns:a16="http://schemas.microsoft.com/office/drawing/2014/main" id="{84198C05-A75B-0113-E222-CC2361BE402E}"/>
              </a:ext>
            </a:extLst>
          </p:cNvPr>
          <p:cNvGrpSpPr/>
          <p:nvPr/>
        </p:nvGrpSpPr>
        <p:grpSpPr>
          <a:xfrm>
            <a:off x="100796" y="1730982"/>
            <a:ext cx="9519095" cy="9340785"/>
            <a:chOff x="79356" y="1733623"/>
            <a:chExt cx="9519095" cy="9340785"/>
          </a:xfrm>
          <a:solidFill>
            <a:schemeClr val="tx1">
              <a:lumMod val="50000"/>
              <a:lumOff val="50000"/>
            </a:schemeClr>
          </a:solidFill>
        </p:grpSpPr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5579553D-56A7-8B84-FC19-A6B439680EE5}"/>
                </a:ext>
              </a:extLst>
            </p:cNvPr>
            <p:cNvSpPr/>
            <p:nvPr/>
          </p:nvSpPr>
          <p:spPr>
            <a:xfrm>
              <a:off x="3384308" y="5213331"/>
              <a:ext cx="50497" cy="162030"/>
            </a:xfrm>
            <a:custGeom>
              <a:avLst/>
              <a:gdLst>
                <a:gd name="connsiteX0" fmla="*/ 41517 w 50497"/>
                <a:gd name="connsiteY0" fmla="*/ 19 h 162030"/>
                <a:gd name="connsiteX1" fmla="*/ 9767 w 50497"/>
                <a:gd name="connsiteY1" fmla="*/ 60344 h 162030"/>
                <a:gd name="connsiteX2" fmla="*/ 3417 w 50497"/>
                <a:gd name="connsiteY2" fmla="*/ 117494 h 162030"/>
                <a:gd name="connsiteX3" fmla="*/ 242 w 50497"/>
                <a:gd name="connsiteY3" fmla="*/ 161944 h 162030"/>
                <a:gd name="connsiteX4" fmla="*/ 9767 w 50497"/>
                <a:gd name="connsiteY4" fmla="*/ 127019 h 162030"/>
                <a:gd name="connsiteX5" fmla="*/ 47867 w 50497"/>
                <a:gd name="connsiteY5" fmla="*/ 66694 h 162030"/>
                <a:gd name="connsiteX6" fmla="*/ 41517 w 50497"/>
                <a:gd name="connsiteY6" fmla="*/ 19 h 16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97" h="162030">
                  <a:moveTo>
                    <a:pt x="41517" y="19"/>
                  </a:moveTo>
                  <a:cubicBezTo>
                    <a:pt x="35167" y="-1039"/>
                    <a:pt x="16117" y="40765"/>
                    <a:pt x="9767" y="60344"/>
                  </a:cubicBezTo>
                  <a:cubicBezTo>
                    <a:pt x="3417" y="79923"/>
                    <a:pt x="5004" y="100561"/>
                    <a:pt x="3417" y="117494"/>
                  </a:cubicBezTo>
                  <a:cubicBezTo>
                    <a:pt x="1829" y="134427"/>
                    <a:pt x="-816" y="160356"/>
                    <a:pt x="242" y="161944"/>
                  </a:cubicBezTo>
                  <a:cubicBezTo>
                    <a:pt x="1300" y="163532"/>
                    <a:pt x="1830" y="142894"/>
                    <a:pt x="9767" y="127019"/>
                  </a:cubicBezTo>
                  <a:cubicBezTo>
                    <a:pt x="17704" y="111144"/>
                    <a:pt x="41517" y="83098"/>
                    <a:pt x="47867" y="66694"/>
                  </a:cubicBezTo>
                  <a:cubicBezTo>
                    <a:pt x="54217" y="50290"/>
                    <a:pt x="47867" y="1077"/>
                    <a:pt x="41517" y="19"/>
                  </a:cubicBez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5A47ABB9-7CAA-26B7-581F-BD61245C653A}"/>
                </a:ext>
              </a:extLst>
            </p:cNvPr>
            <p:cNvSpPr/>
            <p:nvPr/>
          </p:nvSpPr>
          <p:spPr>
            <a:xfrm>
              <a:off x="3362267" y="4584700"/>
              <a:ext cx="365183" cy="263627"/>
            </a:xfrm>
            <a:custGeom>
              <a:avLst/>
              <a:gdLst>
                <a:gd name="connsiteX0" fmla="*/ 365183 w 365183"/>
                <a:gd name="connsiteY0" fmla="*/ 0 h 263627"/>
                <a:gd name="connsiteX1" fmla="*/ 184208 w 365183"/>
                <a:gd name="connsiteY1" fmla="*/ 82550 h 263627"/>
                <a:gd name="connsiteX2" fmla="*/ 69908 w 365183"/>
                <a:gd name="connsiteY2" fmla="*/ 146050 h 263627"/>
                <a:gd name="connsiteX3" fmla="*/ 58 w 365183"/>
                <a:gd name="connsiteY3" fmla="*/ 263525 h 263627"/>
                <a:gd name="connsiteX4" fmla="*/ 60383 w 365183"/>
                <a:gd name="connsiteY4" fmla="*/ 165100 h 263627"/>
                <a:gd name="connsiteX5" fmla="*/ 184208 w 365183"/>
                <a:gd name="connsiteY5" fmla="*/ 82550 h 263627"/>
                <a:gd name="connsiteX6" fmla="*/ 365183 w 365183"/>
                <a:gd name="connsiteY6" fmla="*/ 0 h 26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183" h="263627">
                  <a:moveTo>
                    <a:pt x="365183" y="0"/>
                  </a:moveTo>
                  <a:cubicBezTo>
                    <a:pt x="365183" y="0"/>
                    <a:pt x="233420" y="58208"/>
                    <a:pt x="184208" y="82550"/>
                  </a:cubicBezTo>
                  <a:cubicBezTo>
                    <a:pt x="134996" y="106892"/>
                    <a:pt x="100600" y="115888"/>
                    <a:pt x="69908" y="146050"/>
                  </a:cubicBezTo>
                  <a:cubicBezTo>
                    <a:pt x="39216" y="176212"/>
                    <a:pt x="1645" y="260350"/>
                    <a:pt x="58" y="263525"/>
                  </a:cubicBezTo>
                  <a:cubicBezTo>
                    <a:pt x="-1529" y="266700"/>
                    <a:pt x="29691" y="195262"/>
                    <a:pt x="60383" y="165100"/>
                  </a:cubicBezTo>
                  <a:cubicBezTo>
                    <a:pt x="91075" y="134938"/>
                    <a:pt x="134996" y="107950"/>
                    <a:pt x="184208" y="82550"/>
                  </a:cubicBezTo>
                  <a:cubicBezTo>
                    <a:pt x="233420" y="57150"/>
                    <a:pt x="365183" y="0"/>
                    <a:pt x="3651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35CE627A-A824-874E-E090-A6703A843F7B}"/>
                </a:ext>
              </a:extLst>
            </p:cNvPr>
            <p:cNvSpPr/>
            <p:nvPr/>
          </p:nvSpPr>
          <p:spPr>
            <a:xfrm>
              <a:off x="3286122" y="4590348"/>
              <a:ext cx="455854" cy="426238"/>
            </a:xfrm>
            <a:custGeom>
              <a:avLst/>
              <a:gdLst>
                <a:gd name="connsiteX0" fmla="*/ 454028 w 455854"/>
                <a:gd name="connsiteY0" fmla="*/ 702 h 426238"/>
                <a:gd name="connsiteX1" fmla="*/ 266703 w 455854"/>
                <a:gd name="connsiteY1" fmla="*/ 76902 h 426238"/>
                <a:gd name="connsiteX2" fmla="*/ 69853 w 455854"/>
                <a:gd name="connsiteY2" fmla="*/ 184852 h 426238"/>
                <a:gd name="connsiteX3" fmla="*/ 139703 w 455854"/>
                <a:gd name="connsiteY3" fmla="*/ 153102 h 426238"/>
                <a:gd name="connsiteX4" fmla="*/ 63503 w 455854"/>
                <a:gd name="connsiteY4" fmla="*/ 245177 h 426238"/>
                <a:gd name="connsiteX5" fmla="*/ 101603 w 455854"/>
                <a:gd name="connsiteY5" fmla="*/ 242002 h 426238"/>
                <a:gd name="connsiteX6" fmla="*/ 3 w 455854"/>
                <a:gd name="connsiteY6" fmla="*/ 426152 h 426238"/>
                <a:gd name="connsiteX7" fmla="*/ 98428 w 455854"/>
                <a:gd name="connsiteY7" fmla="*/ 264227 h 426238"/>
                <a:gd name="connsiteX8" fmla="*/ 177803 w 455854"/>
                <a:gd name="connsiteY8" fmla="*/ 130877 h 426238"/>
                <a:gd name="connsiteX9" fmla="*/ 149228 w 455854"/>
                <a:gd name="connsiteY9" fmla="*/ 121352 h 426238"/>
                <a:gd name="connsiteX10" fmla="*/ 454028 w 455854"/>
                <a:gd name="connsiteY10" fmla="*/ 702 h 42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854" h="426238">
                  <a:moveTo>
                    <a:pt x="454028" y="702"/>
                  </a:moveTo>
                  <a:cubicBezTo>
                    <a:pt x="473607" y="-6706"/>
                    <a:pt x="330732" y="46210"/>
                    <a:pt x="266703" y="76902"/>
                  </a:cubicBezTo>
                  <a:cubicBezTo>
                    <a:pt x="202674" y="107594"/>
                    <a:pt x="91020" y="172152"/>
                    <a:pt x="69853" y="184852"/>
                  </a:cubicBezTo>
                  <a:cubicBezTo>
                    <a:pt x="48686" y="197552"/>
                    <a:pt x="140761" y="143048"/>
                    <a:pt x="139703" y="153102"/>
                  </a:cubicBezTo>
                  <a:cubicBezTo>
                    <a:pt x="138645" y="163156"/>
                    <a:pt x="69853" y="230360"/>
                    <a:pt x="63503" y="245177"/>
                  </a:cubicBezTo>
                  <a:cubicBezTo>
                    <a:pt x="57153" y="259994"/>
                    <a:pt x="112186" y="211840"/>
                    <a:pt x="101603" y="242002"/>
                  </a:cubicBezTo>
                  <a:cubicBezTo>
                    <a:pt x="91020" y="272165"/>
                    <a:pt x="532" y="422448"/>
                    <a:pt x="3" y="426152"/>
                  </a:cubicBezTo>
                  <a:cubicBezTo>
                    <a:pt x="-526" y="429856"/>
                    <a:pt x="68795" y="313440"/>
                    <a:pt x="98428" y="264227"/>
                  </a:cubicBezTo>
                  <a:cubicBezTo>
                    <a:pt x="128061" y="215015"/>
                    <a:pt x="169336" y="154689"/>
                    <a:pt x="177803" y="130877"/>
                  </a:cubicBezTo>
                  <a:cubicBezTo>
                    <a:pt x="186270" y="107065"/>
                    <a:pt x="108482" y="141460"/>
                    <a:pt x="149228" y="121352"/>
                  </a:cubicBezTo>
                  <a:cubicBezTo>
                    <a:pt x="189974" y="101244"/>
                    <a:pt x="434449" y="8110"/>
                    <a:pt x="454028" y="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9642FE2E-DD77-760A-8FFC-4EEF4E7D007E}"/>
                </a:ext>
              </a:extLst>
            </p:cNvPr>
            <p:cNvSpPr/>
            <p:nvPr/>
          </p:nvSpPr>
          <p:spPr>
            <a:xfrm>
              <a:off x="3458869" y="4589399"/>
              <a:ext cx="280583" cy="133928"/>
            </a:xfrm>
            <a:custGeom>
              <a:avLst/>
              <a:gdLst>
                <a:gd name="connsiteX0" fmla="*/ 1881 w 280583"/>
                <a:gd name="connsiteY0" fmla="*/ 131826 h 133928"/>
                <a:gd name="connsiteX1" fmla="*/ 49506 w 280583"/>
                <a:gd name="connsiteY1" fmla="*/ 109601 h 133928"/>
                <a:gd name="connsiteX2" fmla="*/ 227306 w 280583"/>
                <a:gd name="connsiteY2" fmla="*/ 23876 h 133928"/>
                <a:gd name="connsiteX3" fmla="*/ 138406 w 280583"/>
                <a:gd name="connsiteY3" fmla="*/ 27051 h 133928"/>
                <a:gd name="connsiteX4" fmla="*/ 271756 w 280583"/>
                <a:gd name="connsiteY4" fmla="*/ 11176 h 133928"/>
                <a:gd name="connsiteX5" fmla="*/ 252706 w 280583"/>
                <a:gd name="connsiteY5" fmla="*/ 1651 h 133928"/>
                <a:gd name="connsiteX6" fmla="*/ 128881 w 280583"/>
                <a:gd name="connsiteY6" fmla="*/ 46101 h 133928"/>
                <a:gd name="connsiteX7" fmla="*/ 1881 w 280583"/>
                <a:gd name="connsiteY7" fmla="*/ 131826 h 13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83" h="133928">
                  <a:moveTo>
                    <a:pt x="1881" y="131826"/>
                  </a:moveTo>
                  <a:cubicBezTo>
                    <a:pt x="-11348" y="142409"/>
                    <a:pt x="49506" y="109601"/>
                    <a:pt x="49506" y="109601"/>
                  </a:cubicBezTo>
                  <a:cubicBezTo>
                    <a:pt x="87077" y="91609"/>
                    <a:pt x="212489" y="37634"/>
                    <a:pt x="227306" y="23876"/>
                  </a:cubicBezTo>
                  <a:cubicBezTo>
                    <a:pt x="242123" y="10118"/>
                    <a:pt x="130998" y="29168"/>
                    <a:pt x="138406" y="27051"/>
                  </a:cubicBezTo>
                  <a:cubicBezTo>
                    <a:pt x="145814" y="24934"/>
                    <a:pt x="271756" y="11176"/>
                    <a:pt x="271756" y="11176"/>
                  </a:cubicBezTo>
                  <a:cubicBezTo>
                    <a:pt x="290806" y="6943"/>
                    <a:pt x="276519" y="-4170"/>
                    <a:pt x="252706" y="1651"/>
                  </a:cubicBezTo>
                  <a:cubicBezTo>
                    <a:pt x="228893" y="7472"/>
                    <a:pt x="171744" y="26522"/>
                    <a:pt x="128881" y="46101"/>
                  </a:cubicBezTo>
                  <a:cubicBezTo>
                    <a:pt x="86019" y="65680"/>
                    <a:pt x="15110" y="121243"/>
                    <a:pt x="1881" y="1318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342130A6-A965-1FD5-8878-73D3350A8C61}"/>
                </a:ext>
              </a:extLst>
            </p:cNvPr>
            <p:cNvSpPr/>
            <p:nvPr/>
          </p:nvSpPr>
          <p:spPr>
            <a:xfrm>
              <a:off x="3258998" y="4819615"/>
              <a:ext cx="198977" cy="267106"/>
            </a:xfrm>
            <a:custGeom>
              <a:avLst/>
              <a:gdLst>
                <a:gd name="connsiteX0" fmla="*/ 100152 w 198977"/>
                <a:gd name="connsiteY0" fmla="*/ 35 h 267106"/>
                <a:gd name="connsiteX1" fmla="*/ 52527 w 198977"/>
                <a:gd name="connsiteY1" fmla="*/ 133385 h 267106"/>
                <a:gd name="connsiteX2" fmla="*/ 1727 w 198977"/>
                <a:gd name="connsiteY2" fmla="*/ 168310 h 267106"/>
                <a:gd name="connsiteX3" fmla="*/ 119202 w 198977"/>
                <a:gd name="connsiteY3" fmla="*/ 184185 h 267106"/>
                <a:gd name="connsiteX4" fmla="*/ 176352 w 198977"/>
                <a:gd name="connsiteY4" fmla="*/ 187360 h 267106"/>
                <a:gd name="connsiteX5" fmla="*/ 195402 w 198977"/>
                <a:gd name="connsiteY5" fmla="*/ 266735 h 267106"/>
                <a:gd name="connsiteX6" fmla="*/ 182702 w 198977"/>
                <a:gd name="connsiteY6" fmla="*/ 215935 h 267106"/>
                <a:gd name="connsiteX7" fmla="*/ 43002 w 198977"/>
                <a:gd name="connsiteY7" fmla="*/ 187360 h 267106"/>
                <a:gd name="connsiteX8" fmla="*/ 62052 w 198977"/>
                <a:gd name="connsiteY8" fmla="*/ 120685 h 267106"/>
                <a:gd name="connsiteX9" fmla="*/ 100152 w 198977"/>
                <a:gd name="connsiteY9" fmla="*/ 35 h 26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977" h="267106">
                  <a:moveTo>
                    <a:pt x="100152" y="35"/>
                  </a:moveTo>
                  <a:cubicBezTo>
                    <a:pt x="98564" y="2152"/>
                    <a:pt x="68931" y="105339"/>
                    <a:pt x="52527" y="133385"/>
                  </a:cubicBezTo>
                  <a:cubicBezTo>
                    <a:pt x="36123" y="161431"/>
                    <a:pt x="-9385" y="159843"/>
                    <a:pt x="1727" y="168310"/>
                  </a:cubicBezTo>
                  <a:cubicBezTo>
                    <a:pt x="12839" y="176777"/>
                    <a:pt x="90098" y="181010"/>
                    <a:pt x="119202" y="184185"/>
                  </a:cubicBezTo>
                  <a:cubicBezTo>
                    <a:pt x="148306" y="187360"/>
                    <a:pt x="163652" y="173602"/>
                    <a:pt x="176352" y="187360"/>
                  </a:cubicBezTo>
                  <a:cubicBezTo>
                    <a:pt x="189052" y="201118"/>
                    <a:pt x="194344" y="261973"/>
                    <a:pt x="195402" y="266735"/>
                  </a:cubicBezTo>
                  <a:cubicBezTo>
                    <a:pt x="196460" y="271497"/>
                    <a:pt x="208102" y="229164"/>
                    <a:pt x="182702" y="215935"/>
                  </a:cubicBezTo>
                  <a:cubicBezTo>
                    <a:pt x="157302" y="202706"/>
                    <a:pt x="63110" y="203235"/>
                    <a:pt x="43002" y="187360"/>
                  </a:cubicBezTo>
                  <a:cubicBezTo>
                    <a:pt x="22894" y="171485"/>
                    <a:pt x="49352" y="150318"/>
                    <a:pt x="62052" y="120685"/>
                  </a:cubicBezTo>
                  <a:cubicBezTo>
                    <a:pt x="74752" y="91052"/>
                    <a:pt x="101740" y="-2082"/>
                    <a:pt x="100152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BD1CAE4-A3C3-B376-E8D7-833CF7E6FAC2}"/>
                </a:ext>
              </a:extLst>
            </p:cNvPr>
            <p:cNvSpPr/>
            <p:nvPr/>
          </p:nvSpPr>
          <p:spPr>
            <a:xfrm>
              <a:off x="3714615" y="4543415"/>
              <a:ext cx="69670" cy="285762"/>
            </a:xfrm>
            <a:custGeom>
              <a:avLst/>
              <a:gdLst>
                <a:gd name="connsiteX0" fmla="*/ 135 w 69670"/>
                <a:gd name="connsiteY0" fmla="*/ 10 h 285762"/>
                <a:gd name="connsiteX1" fmla="*/ 31885 w 69670"/>
                <a:gd name="connsiteY1" fmla="*/ 104785 h 285762"/>
                <a:gd name="connsiteX2" fmla="*/ 63635 w 69670"/>
                <a:gd name="connsiteY2" fmla="*/ 174635 h 285762"/>
                <a:gd name="connsiteX3" fmla="*/ 22360 w 69670"/>
                <a:gd name="connsiteY3" fmla="*/ 285760 h 285762"/>
                <a:gd name="connsiteX4" fmla="*/ 63635 w 69670"/>
                <a:gd name="connsiteY4" fmla="*/ 177810 h 285762"/>
                <a:gd name="connsiteX5" fmla="*/ 66810 w 69670"/>
                <a:gd name="connsiteY5" fmla="*/ 149235 h 285762"/>
                <a:gd name="connsiteX6" fmla="*/ 38235 w 69670"/>
                <a:gd name="connsiteY6" fmla="*/ 53985 h 285762"/>
                <a:gd name="connsiteX7" fmla="*/ 44585 w 69670"/>
                <a:gd name="connsiteY7" fmla="*/ 111135 h 285762"/>
                <a:gd name="connsiteX8" fmla="*/ 135 w 69670"/>
                <a:gd name="connsiteY8" fmla="*/ 10 h 2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670" h="285762">
                  <a:moveTo>
                    <a:pt x="135" y="10"/>
                  </a:moveTo>
                  <a:cubicBezTo>
                    <a:pt x="-1982" y="-1048"/>
                    <a:pt x="21302" y="75681"/>
                    <a:pt x="31885" y="104785"/>
                  </a:cubicBezTo>
                  <a:cubicBezTo>
                    <a:pt x="42468" y="133889"/>
                    <a:pt x="65222" y="144473"/>
                    <a:pt x="63635" y="174635"/>
                  </a:cubicBezTo>
                  <a:cubicBezTo>
                    <a:pt x="62048" y="204797"/>
                    <a:pt x="22360" y="285231"/>
                    <a:pt x="22360" y="285760"/>
                  </a:cubicBezTo>
                  <a:cubicBezTo>
                    <a:pt x="22360" y="286289"/>
                    <a:pt x="56227" y="200564"/>
                    <a:pt x="63635" y="177810"/>
                  </a:cubicBezTo>
                  <a:cubicBezTo>
                    <a:pt x="71043" y="155056"/>
                    <a:pt x="71043" y="169872"/>
                    <a:pt x="66810" y="149235"/>
                  </a:cubicBezTo>
                  <a:cubicBezTo>
                    <a:pt x="62577" y="128598"/>
                    <a:pt x="41939" y="60335"/>
                    <a:pt x="38235" y="53985"/>
                  </a:cubicBezTo>
                  <a:cubicBezTo>
                    <a:pt x="34531" y="47635"/>
                    <a:pt x="49347" y="115897"/>
                    <a:pt x="44585" y="111135"/>
                  </a:cubicBezTo>
                  <a:cubicBezTo>
                    <a:pt x="39823" y="106373"/>
                    <a:pt x="2252" y="1068"/>
                    <a:pt x="135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09729EB-26E8-8951-09CC-8AD99B5D6617}"/>
                </a:ext>
              </a:extLst>
            </p:cNvPr>
            <p:cNvSpPr/>
            <p:nvPr/>
          </p:nvSpPr>
          <p:spPr>
            <a:xfrm>
              <a:off x="3332191" y="4579319"/>
              <a:ext cx="424037" cy="366248"/>
            </a:xfrm>
            <a:custGeom>
              <a:avLst/>
              <a:gdLst>
                <a:gd name="connsiteX0" fmla="*/ 423834 w 424037"/>
                <a:gd name="connsiteY0" fmla="*/ 2206 h 366248"/>
                <a:gd name="connsiteX1" fmla="*/ 338109 w 424037"/>
                <a:gd name="connsiteY1" fmla="*/ 103806 h 366248"/>
                <a:gd name="connsiteX2" fmla="*/ 261909 w 424037"/>
                <a:gd name="connsiteY2" fmla="*/ 100631 h 366248"/>
                <a:gd name="connsiteX3" fmla="*/ 312709 w 424037"/>
                <a:gd name="connsiteY3" fmla="*/ 183181 h 366248"/>
                <a:gd name="connsiteX4" fmla="*/ 230159 w 424037"/>
                <a:gd name="connsiteY4" fmla="*/ 214931 h 366248"/>
                <a:gd name="connsiteX5" fmla="*/ 153959 w 424037"/>
                <a:gd name="connsiteY5" fmla="*/ 195881 h 366248"/>
                <a:gd name="connsiteX6" fmla="*/ 131734 w 424037"/>
                <a:gd name="connsiteY6" fmla="*/ 148256 h 366248"/>
                <a:gd name="connsiteX7" fmla="*/ 195234 w 424037"/>
                <a:gd name="connsiteY7" fmla="*/ 218106 h 366248"/>
                <a:gd name="connsiteX8" fmla="*/ 236509 w 424037"/>
                <a:gd name="connsiteY8" fmla="*/ 319706 h 366248"/>
                <a:gd name="connsiteX9" fmla="*/ 344459 w 424037"/>
                <a:gd name="connsiteY9" fmla="*/ 287956 h 366248"/>
                <a:gd name="connsiteX10" fmla="*/ 157134 w 424037"/>
                <a:gd name="connsiteY10" fmla="*/ 345106 h 366248"/>
                <a:gd name="connsiteX11" fmla="*/ 87284 w 424037"/>
                <a:gd name="connsiteY11" fmla="*/ 360981 h 366248"/>
                <a:gd name="connsiteX12" fmla="*/ 36484 w 424037"/>
                <a:gd name="connsiteY12" fmla="*/ 259381 h 366248"/>
                <a:gd name="connsiteX13" fmla="*/ 4734 w 424037"/>
                <a:gd name="connsiteY13" fmla="*/ 272081 h 366248"/>
                <a:gd name="connsiteX14" fmla="*/ 141259 w 424037"/>
                <a:gd name="connsiteY14" fmla="*/ 300656 h 366248"/>
                <a:gd name="connsiteX15" fmla="*/ 211109 w 424037"/>
                <a:gd name="connsiteY15" fmla="*/ 351456 h 366248"/>
                <a:gd name="connsiteX16" fmla="*/ 106334 w 424037"/>
                <a:gd name="connsiteY16" fmla="*/ 326056 h 366248"/>
                <a:gd name="connsiteX17" fmla="*/ 119034 w 424037"/>
                <a:gd name="connsiteY17" fmla="*/ 357806 h 366248"/>
                <a:gd name="connsiteX18" fmla="*/ 369859 w 424037"/>
                <a:gd name="connsiteY18" fmla="*/ 291131 h 366248"/>
                <a:gd name="connsiteX19" fmla="*/ 312709 w 424037"/>
                <a:gd name="connsiteY19" fmla="*/ 214931 h 366248"/>
                <a:gd name="connsiteX20" fmla="*/ 423834 w 424037"/>
                <a:gd name="connsiteY20" fmla="*/ 2206 h 36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4037" h="366248">
                  <a:moveTo>
                    <a:pt x="423834" y="2206"/>
                  </a:moveTo>
                  <a:cubicBezTo>
                    <a:pt x="428067" y="-16315"/>
                    <a:pt x="365096" y="87402"/>
                    <a:pt x="338109" y="103806"/>
                  </a:cubicBezTo>
                  <a:cubicBezTo>
                    <a:pt x="311122" y="120210"/>
                    <a:pt x="266142" y="87402"/>
                    <a:pt x="261909" y="100631"/>
                  </a:cubicBezTo>
                  <a:cubicBezTo>
                    <a:pt x="257676" y="113860"/>
                    <a:pt x="318001" y="164131"/>
                    <a:pt x="312709" y="183181"/>
                  </a:cubicBezTo>
                  <a:cubicBezTo>
                    <a:pt x="307417" y="202231"/>
                    <a:pt x="256617" y="212814"/>
                    <a:pt x="230159" y="214931"/>
                  </a:cubicBezTo>
                  <a:cubicBezTo>
                    <a:pt x="203701" y="217048"/>
                    <a:pt x="170363" y="206993"/>
                    <a:pt x="153959" y="195881"/>
                  </a:cubicBezTo>
                  <a:cubicBezTo>
                    <a:pt x="137555" y="184769"/>
                    <a:pt x="124855" y="144552"/>
                    <a:pt x="131734" y="148256"/>
                  </a:cubicBezTo>
                  <a:cubicBezTo>
                    <a:pt x="138613" y="151960"/>
                    <a:pt x="177772" y="189531"/>
                    <a:pt x="195234" y="218106"/>
                  </a:cubicBezTo>
                  <a:cubicBezTo>
                    <a:pt x="212696" y="246681"/>
                    <a:pt x="211638" y="308064"/>
                    <a:pt x="236509" y="319706"/>
                  </a:cubicBezTo>
                  <a:cubicBezTo>
                    <a:pt x="261380" y="331348"/>
                    <a:pt x="357688" y="283723"/>
                    <a:pt x="344459" y="287956"/>
                  </a:cubicBezTo>
                  <a:cubicBezTo>
                    <a:pt x="331230" y="292189"/>
                    <a:pt x="199996" y="332935"/>
                    <a:pt x="157134" y="345106"/>
                  </a:cubicBezTo>
                  <a:cubicBezTo>
                    <a:pt x="114272" y="357277"/>
                    <a:pt x="107392" y="375268"/>
                    <a:pt x="87284" y="360981"/>
                  </a:cubicBezTo>
                  <a:cubicBezTo>
                    <a:pt x="67176" y="346694"/>
                    <a:pt x="50242" y="274198"/>
                    <a:pt x="36484" y="259381"/>
                  </a:cubicBezTo>
                  <a:cubicBezTo>
                    <a:pt x="22726" y="244564"/>
                    <a:pt x="-12728" y="265202"/>
                    <a:pt x="4734" y="272081"/>
                  </a:cubicBezTo>
                  <a:cubicBezTo>
                    <a:pt x="22196" y="278960"/>
                    <a:pt x="106863" y="287427"/>
                    <a:pt x="141259" y="300656"/>
                  </a:cubicBezTo>
                  <a:cubicBezTo>
                    <a:pt x="175655" y="313885"/>
                    <a:pt x="216930" y="347223"/>
                    <a:pt x="211109" y="351456"/>
                  </a:cubicBezTo>
                  <a:cubicBezTo>
                    <a:pt x="205288" y="355689"/>
                    <a:pt x="121680" y="324998"/>
                    <a:pt x="106334" y="326056"/>
                  </a:cubicBezTo>
                  <a:cubicBezTo>
                    <a:pt x="90988" y="327114"/>
                    <a:pt x="75113" y="363627"/>
                    <a:pt x="119034" y="357806"/>
                  </a:cubicBezTo>
                  <a:cubicBezTo>
                    <a:pt x="162955" y="351985"/>
                    <a:pt x="337580" y="314944"/>
                    <a:pt x="369859" y="291131"/>
                  </a:cubicBezTo>
                  <a:cubicBezTo>
                    <a:pt x="402138" y="267319"/>
                    <a:pt x="303713" y="258852"/>
                    <a:pt x="312709" y="214931"/>
                  </a:cubicBezTo>
                  <a:cubicBezTo>
                    <a:pt x="321705" y="171010"/>
                    <a:pt x="419601" y="20727"/>
                    <a:pt x="423834" y="22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9517865-CF61-5C49-AB55-5531A521C0FE}"/>
                </a:ext>
              </a:extLst>
            </p:cNvPr>
            <p:cNvSpPr/>
            <p:nvPr/>
          </p:nvSpPr>
          <p:spPr>
            <a:xfrm>
              <a:off x="3365468" y="4822752"/>
              <a:ext cx="320707" cy="375866"/>
            </a:xfrm>
            <a:custGeom>
              <a:avLst/>
              <a:gdLst>
                <a:gd name="connsiteX0" fmla="*/ 320707 w 320707"/>
                <a:gd name="connsiteY0" fmla="*/ 73 h 375866"/>
                <a:gd name="connsiteX1" fmla="*/ 266732 w 320707"/>
                <a:gd name="connsiteY1" fmla="*/ 127073 h 375866"/>
                <a:gd name="connsiteX2" fmla="*/ 174657 w 320707"/>
                <a:gd name="connsiteY2" fmla="*/ 219148 h 375866"/>
                <a:gd name="connsiteX3" fmla="*/ 127032 w 320707"/>
                <a:gd name="connsiteY3" fmla="*/ 285823 h 375866"/>
                <a:gd name="connsiteX4" fmla="*/ 101632 w 320707"/>
                <a:gd name="connsiteY4" fmla="*/ 273123 h 375866"/>
                <a:gd name="connsiteX5" fmla="*/ 73057 w 320707"/>
                <a:gd name="connsiteY5" fmla="*/ 346148 h 375866"/>
                <a:gd name="connsiteX6" fmla="*/ 32 w 320707"/>
                <a:gd name="connsiteY6" fmla="*/ 374723 h 375866"/>
                <a:gd name="connsiteX7" fmla="*/ 82582 w 320707"/>
                <a:gd name="connsiteY7" fmla="*/ 311223 h 375866"/>
                <a:gd name="connsiteX8" fmla="*/ 149257 w 320707"/>
                <a:gd name="connsiteY8" fmla="*/ 238198 h 375866"/>
                <a:gd name="connsiteX9" fmla="*/ 187357 w 320707"/>
                <a:gd name="connsiteY9" fmla="*/ 174698 h 375866"/>
                <a:gd name="connsiteX10" fmla="*/ 295307 w 320707"/>
                <a:gd name="connsiteY10" fmla="*/ 76273 h 375866"/>
                <a:gd name="connsiteX11" fmla="*/ 266732 w 320707"/>
                <a:gd name="connsiteY11" fmla="*/ 108023 h 375866"/>
                <a:gd name="connsiteX12" fmla="*/ 320707 w 320707"/>
                <a:gd name="connsiteY12" fmla="*/ 73 h 37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0707" h="375866">
                  <a:moveTo>
                    <a:pt x="320707" y="73"/>
                  </a:moveTo>
                  <a:cubicBezTo>
                    <a:pt x="320707" y="3248"/>
                    <a:pt x="291074" y="90561"/>
                    <a:pt x="266732" y="127073"/>
                  </a:cubicBezTo>
                  <a:cubicBezTo>
                    <a:pt x="242390" y="163586"/>
                    <a:pt x="197940" y="192690"/>
                    <a:pt x="174657" y="219148"/>
                  </a:cubicBezTo>
                  <a:cubicBezTo>
                    <a:pt x="151374" y="245606"/>
                    <a:pt x="139203" y="276827"/>
                    <a:pt x="127032" y="285823"/>
                  </a:cubicBezTo>
                  <a:cubicBezTo>
                    <a:pt x="114861" y="294819"/>
                    <a:pt x="110628" y="263069"/>
                    <a:pt x="101632" y="273123"/>
                  </a:cubicBezTo>
                  <a:cubicBezTo>
                    <a:pt x="92636" y="283177"/>
                    <a:pt x="89990" y="329215"/>
                    <a:pt x="73057" y="346148"/>
                  </a:cubicBezTo>
                  <a:cubicBezTo>
                    <a:pt x="56124" y="363081"/>
                    <a:pt x="-1556" y="380544"/>
                    <a:pt x="32" y="374723"/>
                  </a:cubicBezTo>
                  <a:cubicBezTo>
                    <a:pt x="1619" y="368902"/>
                    <a:pt x="57711" y="333977"/>
                    <a:pt x="82582" y="311223"/>
                  </a:cubicBezTo>
                  <a:cubicBezTo>
                    <a:pt x="107453" y="288469"/>
                    <a:pt x="131794" y="260952"/>
                    <a:pt x="149257" y="238198"/>
                  </a:cubicBezTo>
                  <a:cubicBezTo>
                    <a:pt x="166719" y="215444"/>
                    <a:pt x="163015" y="201685"/>
                    <a:pt x="187357" y="174698"/>
                  </a:cubicBezTo>
                  <a:cubicBezTo>
                    <a:pt x="211699" y="147711"/>
                    <a:pt x="282078" y="87385"/>
                    <a:pt x="295307" y="76273"/>
                  </a:cubicBezTo>
                  <a:cubicBezTo>
                    <a:pt x="308536" y="65161"/>
                    <a:pt x="265145" y="118077"/>
                    <a:pt x="266732" y="108023"/>
                  </a:cubicBezTo>
                  <a:cubicBezTo>
                    <a:pt x="268319" y="97969"/>
                    <a:pt x="320707" y="-3102"/>
                    <a:pt x="320707" y="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A20EA8B-FB8D-2084-45F7-30B54D3BD2B8}"/>
                </a:ext>
              </a:extLst>
            </p:cNvPr>
            <p:cNvSpPr/>
            <p:nvPr/>
          </p:nvSpPr>
          <p:spPr>
            <a:xfrm>
              <a:off x="3295494" y="5019908"/>
              <a:ext cx="209880" cy="56922"/>
            </a:xfrm>
            <a:custGeom>
              <a:avLst/>
              <a:gdLst>
                <a:gd name="connsiteX0" fmla="*/ 209706 w 209880"/>
                <a:gd name="connsiteY0" fmla="*/ 53742 h 56922"/>
                <a:gd name="connsiteX1" fmla="*/ 63656 w 209880"/>
                <a:gd name="connsiteY1" fmla="*/ 6117 h 56922"/>
                <a:gd name="connsiteX2" fmla="*/ 156 w 209880"/>
                <a:gd name="connsiteY2" fmla="*/ 56917 h 56922"/>
                <a:gd name="connsiteX3" fmla="*/ 79531 w 209880"/>
                <a:gd name="connsiteY3" fmla="*/ 9292 h 56922"/>
                <a:gd name="connsiteX4" fmla="*/ 31906 w 209880"/>
                <a:gd name="connsiteY4" fmla="*/ 2942 h 56922"/>
                <a:gd name="connsiteX5" fmla="*/ 209706 w 209880"/>
                <a:gd name="connsiteY5" fmla="*/ 53742 h 56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880" h="56922">
                  <a:moveTo>
                    <a:pt x="209706" y="53742"/>
                  </a:moveTo>
                  <a:cubicBezTo>
                    <a:pt x="214998" y="54271"/>
                    <a:pt x="98581" y="5588"/>
                    <a:pt x="63656" y="6117"/>
                  </a:cubicBezTo>
                  <a:cubicBezTo>
                    <a:pt x="28731" y="6646"/>
                    <a:pt x="-2490" y="56388"/>
                    <a:pt x="156" y="56917"/>
                  </a:cubicBezTo>
                  <a:cubicBezTo>
                    <a:pt x="2802" y="57446"/>
                    <a:pt x="74239" y="18288"/>
                    <a:pt x="79531" y="9292"/>
                  </a:cubicBezTo>
                  <a:cubicBezTo>
                    <a:pt x="84823" y="296"/>
                    <a:pt x="14973" y="-2879"/>
                    <a:pt x="31906" y="2942"/>
                  </a:cubicBezTo>
                  <a:cubicBezTo>
                    <a:pt x="48839" y="8763"/>
                    <a:pt x="204414" y="53213"/>
                    <a:pt x="209706" y="537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17702C6-786A-57B1-7A81-5AD558235958}"/>
                </a:ext>
              </a:extLst>
            </p:cNvPr>
            <p:cNvSpPr/>
            <p:nvPr/>
          </p:nvSpPr>
          <p:spPr>
            <a:xfrm>
              <a:off x="3201204" y="5057168"/>
              <a:ext cx="164565" cy="259786"/>
            </a:xfrm>
            <a:custGeom>
              <a:avLst/>
              <a:gdLst>
                <a:gd name="connsiteX0" fmla="*/ 164296 w 164565"/>
                <a:gd name="connsiteY0" fmla="*/ 607 h 259786"/>
                <a:gd name="connsiteX1" fmla="*/ 53171 w 164565"/>
                <a:gd name="connsiteY1" fmla="*/ 89507 h 259786"/>
                <a:gd name="connsiteX2" fmla="*/ 2371 w 164565"/>
                <a:gd name="connsiteY2" fmla="*/ 257782 h 259786"/>
                <a:gd name="connsiteX3" fmla="*/ 8721 w 164565"/>
                <a:gd name="connsiteY3" fmla="*/ 178407 h 259786"/>
                <a:gd name="connsiteX4" fmla="*/ 11896 w 164565"/>
                <a:gd name="connsiteY4" fmla="*/ 121257 h 259786"/>
                <a:gd name="connsiteX5" fmla="*/ 18246 w 164565"/>
                <a:gd name="connsiteY5" fmla="*/ 130782 h 259786"/>
                <a:gd name="connsiteX6" fmla="*/ 164296 w 164565"/>
                <a:gd name="connsiteY6" fmla="*/ 607 h 25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565" h="259786">
                  <a:moveTo>
                    <a:pt x="164296" y="607"/>
                  </a:moveTo>
                  <a:cubicBezTo>
                    <a:pt x="170117" y="-6272"/>
                    <a:pt x="80158" y="46645"/>
                    <a:pt x="53171" y="89507"/>
                  </a:cubicBezTo>
                  <a:cubicBezTo>
                    <a:pt x="26184" y="132369"/>
                    <a:pt x="9779" y="242965"/>
                    <a:pt x="2371" y="257782"/>
                  </a:cubicBezTo>
                  <a:cubicBezTo>
                    <a:pt x="-5037" y="272599"/>
                    <a:pt x="7134" y="201161"/>
                    <a:pt x="8721" y="178407"/>
                  </a:cubicBezTo>
                  <a:cubicBezTo>
                    <a:pt x="10308" y="155653"/>
                    <a:pt x="11896" y="121257"/>
                    <a:pt x="11896" y="121257"/>
                  </a:cubicBezTo>
                  <a:cubicBezTo>
                    <a:pt x="13484" y="113319"/>
                    <a:pt x="-275" y="146657"/>
                    <a:pt x="18246" y="130782"/>
                  </a:cubicBezTo>
                  <a:cubicBezTo>
                    <a:pt x="36767" y="114907"/>
                    <a:pt x="158475" y="7486"/>
                    <a:pt x="164296" y="6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8DE6A10-A0E4-B1A1-5D57-0CA8C480B3AD}"/>
                </a:ext>
              </a:extLst>
            </p:cNvPr>
            <p:cNvSpPr/>
            <p:nvPr/>
          </p:nvSpPr>
          <p:spPr>
            <a:xfrm>
              <a:off x="3244723" y="5188400"/>
              <a:ext cx="111285" cy="405950"/>
            </a:xfrm>
            <a:custGeom>
              <a:avLst/>
              <a:gdLst>
                <a:gd name="connsiteX0" fmla="*/ 111252 w 111285"/>
                <a:gd name="connsiteY0" fmla="*/ 2725 h 405950"/>
                <a:gd name="connsiteX1" fmla="*/ 79502 w 111285"/>
                <a:gd name="connsiteY1" fmla="*/ 94800 h 405950"/>
                <a:gd name="connsiteX2" fmla="*/ 60452 w 111285"/>
                <a:gd name="connsiteY2" fmla="*/ 174175 h 405950"/>
                <a:gd name="connsiteX3" fmla="*/ 127 w 111285"/>
                <a:gd name="connsiteY3" fmla="*/ 234500 h 405950"/>
                <a:gd name="connsiteX4" fmla="*/ 57277 w 111285"/>
                <a:gd name="connsiteY4" fmla="*/ 186875 h 405950"/>
                <a:gd name="connsiteX5" fmla="*/ 47752 w 111285"/>
                <a:gd name="connsiteY5" fmla="*/ 259900 h 405950"/>
                <a:gd name="connsiteX6" fmla="*/ 127 w 111285"/>
                <a:gd name="connsiteY6" fmla="*/ 405950 h 405950"/>
                <a:gd name="connsiteX7" fmla="*/ 35052 w 111285"/>
                <a:gd name="connsiteY7" fmla="*/ 259900 h 405950"/>
                <a:gd name="connsiteX8" fmla="*/ 73152 w 111285"/>
                <a:gd name="connsiteY8" fmla="*/ 44000 h 405950"/>
                <a:gd name="connsiteX9" fmla="*/ 111252 w 111285"/>
                <a:gd name="connsiteY9" fmla="*/ 2725 h 40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85" h="405950">
                  <a:moveTo>
                    <a:pt x="111252" y="2725"/>
                  </a:moveTo>
                  <a:cubicBezTo>
                    <a:pt x="112310" y="11192"/>
                    <a:pt x="87969" y="66225"/>
                    <a:pt x="79502" y="94800"/>
                  </a:cubicBezTo>
                  <a:cubicBezTo>
                    <a:pt x="71035" y="123375"/>
                    <a:pt x="73681" y="150892"/>
                    <a:pt x="60452" y="174175"/>
                  </a:cubicBezTo>
                  <a:cubicBezTo>
                    <a:pt x="47223" y="197458"/>
                    <a:pt x="656" y="232383"/>
                    <a:pt x="127" y="234500"/>
                  </a:cubicBezTo>
                  <a:cubicBezTo>
                    <a:pt x="-402" y="236617"/>
                    <a:pt x="49340" y="182642"/>
                    <a:pt x="57277" y="186875"/>
                  </a:cubicBezTo>
                  <a:cubicBezTo>
                    <a:pt x="65214" y="191108"/>
                    <a:pt x="57277" y="223388"/>
                    <a:pt x="47752" y="259900"/>
                  </a:cubicBezTo>
                  <a:cubicBezTo>
                    <a:pt x="38227" y="296412"/>
                    <a:pt x="2244" y="405950"/>
                    <a:pt x="127" y="405950"/>
                  </a:cubicBezTo>
                  <a:cubicBezTo>
                    <a:pt x="-1990" y="405950"/>
                    <a:pt x="22881" y="320225"/>
                    <a:pt x="35052" y="259900"/>
                  </a:cubicBezTo>
                  <a:cubicBezTo>
                    <a:pt x="47223" y="199575"/>
                    <a:pt x="60452" y="83158"/>
                    <a:pt x="73152" y="44000"/>
                  </a:cubicBezTo>
                  <a:cubicBezTo>
                    <a:pt x="85852" y="4842"/>
                    <a:pt x="110194" y="-5742"/>
                    <a:pt x="111252" y="2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BA42448-283F-2369-FFF1-02C6AA530C85}"/>
                </a:ext>
              </a:extLst>
            </p:cNvPr>
            <p:cNvSpPr/>
            <p:nvPr/>
          </p:nvSpPr>
          <p:spPr>
            <a:xfrm>
              <a:off x="3372864" y="5213235"/>
              <a:ext cx="72075" cy="175918"/>
            </a:xfrm>
            <a:custGeom>
              <a:avLst/>
              <a:gdLst>
                <a:gd name="connsiteX0" fmla="*/ 72011 w 72075"/>
                <a:gd name="connsiteY0" fmla="*/ 115 h 175918"/>
                <a:gd name="connsiteX1" fmla="*/ 14861 w 72075"/>
                <a:gd name="connsiteY1" fmla="*/ 69965 h 175918"/>
                <a:gd name="connsiteX2" fmla="*/ 21211 w 72075"/>
                <a:gd name="connsiteY2" fmla="*/ 174740 h 175918"/>
                <a:gd name="connsiteX3" fmla="*/ 11686 w 72075"/>
                <a:gd name="connsiteY3" fmla="*/ 123940 h 175918"/>
                <a:gd name="connsiteX4" fmla="*/ 2161 w 72075"/>
                <a:gd name="connsiteY4" fmla="*/ 85840 h 175918"/>
                <a:gd name="connsiteX5" fmla="*/ 72011 w 72075"/>
                <a:gd name="connsiteY5" fmla="*/ 115 h 17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75" h="175918">
                  <a:moveTo>
                    <a:pt x="72011" y="115"/>
                  </a:moveTo>
                  <a:cubicBezTo>
                    <a:pt x="74128" y="-2531"/>
                    <a:pt x="23328" y="40861"/>
                    <a:pt x="14861" y="69965"/>
                  </a:cubicBezTo>
                  <a:cubicBezTo>
                    <a:pt x="6394" y="99069"/>
                    <a:pt x="21740" y="165744"/>
                    <a:pt x="21211" y="174740"/>
                  </a:cubicBezTo>
                  <a:cubicBezTo>
                    <a:pt x="20682" y="183736"/>
                    <a:pt x="14861" y="138757"/>
                    <a:pt x="11686" y="123940"/>
                  </a:cubicBezTo>
                  <a:cubicBezTo>
                    <a:pt x="8511" y="109123"/>
                    <a:pt x="-5247" y="104361"/>
                    <a:pt x="2161" y="85840"/>
                  </a:cubicBezTo>
                  <a:cubicBezTo>
                    <a:pt x="9569" y="67319"/>
                    <a:pt x="69894" y="2761"/>
                    <a:pt x="72011" y="1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64A3A77-79B8-D2F6-F017-0A1316C43EEC}"/>
                </a:ext>
              </a:extLst>
            </p:cNvPr>
            <p:cNvSpPr/>
            <p:nvPr/>
          </p:nvSpPr>
          <p:spPr>
            <a:xfrm>
              <a:off x="3387719" y="5210140"/>
              <a:ext cx="38679" cy="152473"/>
            </a:xfrm>
            <a:custGeom>
              <a:avLst/>
              <a:gdLst>
                <a:gd name="connsiteX0" fmla="*/ 15881 w 38679"/>
                <a:gd name="connsiteY0" fmla="*/ 35 h 152473"/>
                <a:gd name="connsiteX1" fmla="*/ 34931 w 38679"/>
                <a:gd name="connsiteY1" fmla="*/ 76235 h 152473"/>
                <a:gd name="connsiteX2" fmla="*/ 6 w 38679"/>
                <a:gd name="connsiteY2" fmla="*/ 152435 h 152473"/>
                <a:gd name="connsiteX3" fmla="*/ 38106 w 38679"/>
                <a:gd name="connsiteY3" fmla="*/ 85760 h 152473"/>
                <a:gd name="connsiteX4" fmla="*/ 15881 w 38679"/>
                <a:gd name="connsiteY4" fmla="*/ 35 h 15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79" h="152473">
                  <a:moveTo>
                    <a:pt x="15881" y="35"/>
                  </a:moveTo>
                  <a:cubicBezTo>
                    <a:pt x="15352" y="-1552"/>
                    <a:pt x="37577" y="50835"/>
                    <a:pt x="34931" y="76235"/>
                  </a:cubicBezTo>
                  <a:cubicBezTo>
                    <a:pt x="32285" y="101635"/>
                    <a:pt x="-523" y="150848"/>
                    <a:pt x="6" y="152435"/>
                  </a:cubicBezTo>
                  <a:cubicBezTo>
                    <a:pt x="535" y="154022"/>
                    <a:pt x="33344" y="106397"/>
                    <a:pt x="38106" y="85760"/>
                  </a:cubicBezTo>
                  <a:cubicBezTo>
                    <a:pt x="42868" y="65123"/>
                    <a:pt x="16410" y="1622"/>
                    <a:pt x="15881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2E974CA3-7375-B11F-FD88-368E9C74A7A1}"/>
                </a:ext>
              </a:extLst>
            </p:cNvPr>
            <p:cNvSpPr/>
            <p:nvPr/>
          </p:nvSpPr>
          <p:spPr>
            <a:xfrm>
              <a:off x="3181350" y="5229062"/>
              <a:ext cx="76632" cy="356167"/>
            </a:xfrm>
            <a:custGeom>
              <a:avLst/>
              <a:gdLst>
                <a:gd name="connsiteX0" fmla="*/ 0 w 76632"/>
                <a:gd name="connsiteY0" fmla="*/ 163 h 356167"/>
                <a:gd name="connsiteX1" fmla="*/ 60325 w 76632"/>
                <a:gd name="connsiteY1" fmla="*/ 165263 h 356167"/>
                <a:gd name="connsiteX2" fmla="*/ 69850 w 76632"/>
                <a:gd name="connsiteY2" fmla="*/ 257338 h 356167"/>
                <a:gd name="connsiteX3" fmla="*/ 44450 w 76632"/>
                <a:gd name="connsiteY3" fmla="*/ 301788 h 356167"/>
                <a:gd name="connsiteX4" fmla="*/ 76200 w 76632"/>
                <a:gd name="connsiteY4" fmla="*/ 355763 h 356167"/>
                <a:gd name="connsiteX5" fmla="*/ 63500 w 76632"/>
                <a:gd name="connsiteY5" fmla="*/ 320838 h 356167"/>
                <a:gd name="connsiteX6" fmla="*/ 73025 w 76632"/>
                <a:gd name="connsiteY6" fmla="*/ 222413 h 356167"/>
                <a:gd name="connsiteX7" fmla="*/ 60325 w 76632"/>
                <a:gd name="connsiteY7" fmla="*/ 136688 h 356167"/>
                <a:gd name="connsiteX8" fmla="*/ 0 w 76632"/>
                <a:gd name="connsiteY8" fmla="*/ 163 h 35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2" h="356167">
                  <a:moveTo>
                    <a:pt x="0" y="163"/>
                  </a:moveTo>
                  <a:cubicBezTo>
                    <a:pt x="0" y="4925"/>
                    <a:pt x="48683" y="122401"/>
                    <a:pt x="60325" y="165263"/>
                  </a:cubicBezTo>
                  <a:cubicBezTo>
                    <a:pt x="71967" y="208125"/>
                    <a:pt x="72496" y="234584"/>
                    <a:pt x="69850" y="257338"/>
                  </a:cubicBezTo>
                  <a:cubicBezTo>
                    <a:pt x="67204" y="280092"/>
                    <a:pt x="43392" y="285384"/>
                    <a:pt x="44450" y="301788"/>
                  </a:cubicBezTo>
                  <a:cubicBezTo>
                    <a:pt x="45508" y="318192"/>
                    <a:pt x="73025" y="352588"/>
                    <a:pt x="76200" y="355763"/>
                  </a:cubicBezTo>
                  <a:cubicBezTo>
                    <a:pt x="79375" y="358938"/>
                    <a:pt x="64029" y="343063"/>
                    <a:pt x="63500" y="320838"/>
                  </a:cubicBezTo>
                  <a:cubicBezTo>
                    <a:pt x="62971" y="298613"/>
                    <a:pt x="73554" y="253105"/>
                    <a:pt x="73025" y="222413"/>
                  </a:cubicBezTo>
                  <a:cubicBezTo>
                    <a:pt x="72496" y="191721"/>
                    <a:pt x="69850" y="177434"/>
                    <a:pt x="60325" y="136688"/>
                  </a:cubicBezTo>
                  <a:cubicBezTo>
                    <a:pt x="50800" y="95942"/>
                    <a:pt x="0" y="-4599"/>
                    <a:pt x="0" y="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4870BF3E-3DA6-734A-3793-81DF29E29800}"/>
                </a:ext>
              </a:extLst>
            </p:cNvPr>
            <p:cNvSpPr/>
            <p:nvPr/>
          </p:nvSpPr>
          <p:spPr>
            <a:xfrm>
              <a:off x="3155913" y="5279904"/>
              <a:ext cx="76253" cy="266971"/>
            </a:xfrm>
            <a:custGeom>
              <a:avLst/>
              <a:gdLst>
                <a:gd name="connsiteX0" fmla="*/ 37 w 76253"/>
                <a:gd name="connsiteY0" fmla="*/ 121 h 266971"/>
                <a:gd name="connsiteX1" fmla="*/ 60362 w 76253"/>
                <a:gd name="connsiteY1" fmla="*/ 85846 h 266971"/>
                <a:gd name="connsiteX2" fmla="*/ 76237 w 76253"/>
                <a:gd name="connsiteY2" fmla="*/ 174746 h 266971"/>
                <a:gd name="connsiteX3" fmla="*/ 63537 w 76253"/>
                <a:gd name="connsiteY3" fmla="*/ 266821 h 266971"/>
                <a:gd name="connsiteX4" fmla="*/ 73062 w 76253"/>
                <a:gd name="connsiteY4" fmla="*/ 152521 h 266971"/>
                <a:gd name="connsiteX5" fmla="*/ 25437 w 76253"/>
                <a:gd name="connsiteY5" fmla="*/ 66796 h 266971"/>
                <a:gd name="connsiteX6" fmla="*/ 69887 w 76253"/>
                <a:gd name="connsiteY6" fmla="*/ 104896 h 266971"/>
                <a:gd name="connsiteX7" fmla="*/ 37 w 76253"/>
                <a:gd name="connsiteY7" fmla="*/ 121 h 26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53" h="266971">
                  <a:moveTo>
                    <a:pt x="37" y="121"/>
                  </a:moveTo>
                  <a:cubicBezTo>
                    <a:pt x="-1550" y="-3054"/>
                    <a:pt x="47662" y="56742"/>
                    <a:pt x="60362" y="85846"/>
                  </a:cubicBezTo>
                  <a:cubicBezTo>
                    <a:pt x="73062" y="114950"/>
                    <a:pt x="75708" y="144584"/>
                    <a:pt x="76237" y="174746"/>
                  </a:cubicBezTo>
                  <a:cubicBezTo>
                    <a:pt x="76766" y="204909"/>
                    <a:pt x="64066" y="270525"/>
                    <a:pt x="63537" y="266821"/>
                  </a:cubicBezTo>
                  <a:cubicBezTo>
                    <a:pt x="63008" y="263117"/>
                    <a:pt x="79412" y="185859"/>
                    <a:pt x="73062" y="152521"/>
                  </a:cubicBezTo>
                  <a:cubicBezTo>
                    <a:pt x="66712" y="119184"/>
                    <a:pt x="25966" y="74734"/>
                    <a:pt x="25437" y="66796"/>
                  </a:cubicBezTo>
                  <a:cubicBezTo>
                    <a:pt x="24908" y="58859"/>
                    <a:pt x="70416" y="111246"/>
                    <a:pt x="69887" y="104896"/>
                  </a:cubicBezTo>
                  <a:cubicBezTo>
                    <a:pt x="69358" y="98546"/>
                    <a:pt x="1624" y="3296"/>
                    <a:pt x="37" y="1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7BB52E56-6E02-A2DB-7872-DCB03B2F05CE}"/>
                </a:ext>
              </a:extLst>
            </p:cNvPr>
            <p:cNvSpPr/>
            <p:nvPr/>
          </p:nvSpPr>
          <p:spPr>
            <a:xfrm>
              <a:off x="3104589" y="5308596"/>
              <a:ext cx="114909" cy="100192"/>
            </a:xfrm>
            <a:custGeom>
              <a:avLst/>
              <a:gdLst>
                <a:gd name="connsiteX0" fmla="*/ 114861 w 114909"/>
                <a:gd name="connsiteY0" fmla="*/ 4 h 100192"/>
                <a:gd name="connsiteX1" fmla="*/ 51361 w 114909"/>
                <a:gd name="connsiteY1" fmla="*/ 66679 h 100192"/>
                <a:gd name="connsiteX2" fmla="*/ 98986 w 114909"/>
                <a:gd name="connsiteY2" fmla="*/ 92079 h 100192"/>
                <a:gd name="connsiteX3" fmla="*/ 561 w 114909"/>
                <a:gd name="connsiteY3" fmla="*/ 98429 h 100192"/>
                <a:gd name="connsiteX4" fmla="*/ 60886 w 114909"/>
                <a:gd name="connsiteY4" fmla="*/ 63504 h 100192"/>
                <a:gd name="connsiteX5" fmla="*/ 114861 w 114909"/>
                <a:gd name="connsiteY5" fmla="*/ 4 h 10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909" h="100192">
                  <a:moveTo>
                    <a:pt x="114861" y="4"/>
                  </a:moveTo>
                  <a:cubicBezTo>
                    <a:pt x="113274" y="533"/>
                    <a:pt x="54007" y="51333"/>
                    <a:pt x="51361" y="66679"/>
                  </a:cubicBezTo>
                  <a:cubicBezTo>
                    <a:pt x="48715" y="82025"/>
                    <a:pt x="107453" y="86787"/>
                    <a:pt x="98986" y="92079"/>
                  </a:cubicBezTo>
                  <a:cubicBezTo>
                    <a:pt x="90519" y="97371"/>
                    <a:pt x="6911" y="103191"/>
                    <a:pt x="561" y="98429"/>
                  </a:cubicBezTo>
                  <a:cubicBezTo>
                    <a:pt x="-5789" y="93667"/>
                    <a:pt x="43424" y="75675"/>
                    <a:pt x="60886" y="63504"/>
                  </a:cubicBezTo>
                  <a:cubicBezTo>
                    <a:pt x="78348" y="51333"/>
                    <a:pt x="116448" y="-525"/>
                    <a:pt x="114861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DD7FCE1-3BC2-6C95-CD87-1E54C98ADED8}"/>
                </a:ext>
              </a:extLst>
            </p:cNvPr>
            <p:cNvSpPr/>
            <p:nvPr/>
          </p:nvSpPr>
          <p:spPr>
            <a:xfrm>
              <a:off x="2335456" y="5295651"/>
              <a:ext cx="870686" cy="99623"/>
            </a:xfrm>
            <a:custGeom>
              <a:avLst/>
              <a:gdLst>
                <a:gd name="connsiteX0" fmla="*/ 868119 w 870686"/>
                <a:gd name="connsiteY0" fmla="*/ 249 h 99623"/>
                <a:gd name="connsiteX1" fmla="*/ 820494 w 870686"/>
                <a:gd name="connsiteY1" fmla="*/ 47874 h 99623"/>
                <a:gd name="connsiteX2" fmla="*/ 671269 w 870686"/>
                <a:gd name="connsiteY2" fmla="*/ 76449 h 99623"/>
                <a:gd name="connsiteX3" fmla="*/ 671269 w 870686"/>
                <a:gd name="connsiteY3" fmla="*/ 76449 h 99623"/>
                <a:gd name="connsiteX4" fmla="*/ 506169 w 870686"/>
                <a:gd name="connsiteY4" fmla="*/ 85974 h 99623"/>
                <a:gd name="connsiteX5" fmla="*/ 1344 w 870686"/>
                <a:gd name="connsiteY5" fmla="*/ 98674 h 99623"/>
                <a:gd name="connsiteX6" fmla="*/ 372819 w 870686"/>
                <a:gd name="connsiteY6" fmla="*/ 95499 h 99623"/>
                <a:gd name="connsiteX7" fmla="*/ 810969 w 870686"/>
                <a:gd name="connsiteY7" fmla="*/ 70099 h 99623"/>
                <a:gd name="connsiteX8" fmla="*/ 868119 w 870686"/>
                <a:gd name="connsiteY8" fmla="*/ 249 h 9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0686" h="99623">
                  <a:moveTo>
                    <a:pt x="868119" y="249"/>
                  </a:moveTo>
                  <a:cubicBezTo>
                    <a:pt x="869706" y="-3455"/>
                    <a:pt x="853302" y="35174"/>
                    <a:pt x="820494" y="47874"/>
                  </a:cubicBezTo>
                  <a:cubicBezTo>
                    <a:pt x="787686" y="60574"/>
                    <a:pt x="671269" y="76449"/>
                    <a:pt x="671269" y="76449"/>
                  </a:cubicBezTo>
                  <a:lnTo>
                    <a:pt x="671269" y="76449"/>
                  </a:lnTo>
                  <a:lnTo>
                    <a:pt x="506169" y="85974"/>
                  </a:lnTo>
                  <a:lnTo>
                    <a:pt x="1344" y="98674"/>
                  </a:lnTo>
                  <a:cubicBezTo>
                    <a:pt x="-20881" y="100261"/>
                    <a:pt x="237882" y="100261"/>
                    <a:pt x="372819" y="95499"/>
                  </a:cubicBezTo>
                  <a:cubicBezTo>
                    <a:pt x="507756" y="90737"/>
                    <a:pt x="730006" y="79095"/>
                    <a:pt x="810969" y="70099"/>
                  </a:cubicBezTo>
                  <a:cubicBezTo>
                    <a:pt x="891932" y="61103"/>
                    <a:pt x="866532" y="3953"/>
                    <a:pt x="868119" y="2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98F1566-FF69-B552-6E57-32B5CF9C8FC7}"/>
                </a:ext>
              </a:extLst>
            </p:cNvPr>
            <p:cNvSpPr/>
            <p:nvPr/>
          </p:nvSpPr>
          <p:spPr>
            <a:xfrm>
              <a:off x="2123494" y="5337152"/>
              <a:ext cx="1129043" cy="206456"/>
            </a:xfrm>
            <a:custGeom>
              <a:avLst/>
              <a:gdLst>
                <a:gd name="connsiteX0" fmla="*/ 292681 w 1129043"/>
                <a:gd name="connsiteY0" fmla="*/ 23 h 206456"/>
                <a:gd name="connsiteX1" fmla="*/ 172031 w 1129043"/>
                <a:gd name="connsiteY1" fmla="*/ 92098 h 206456"/>
                <a:gd name="connsiteX2" fmla="*/ 219656 w 1129043"/>
                <a:gd name="connsiteY2" fmla="*/ 85748 h 206456"/>
                <a:gd name="connsiteX3" fmla="*/ 159331 w 1129043"/>
                <a:gd name="connsiteY3" fmla="*/ 114323 h 206456"/>
                <a:gd name="connsiteX4" fmla="*/ 184731 w 1129043"/>
                <a:gd name="connsiteY4" fmla="*/ 142898 h 206456"/>
                <a:gd name="connsiteX5" fmla="*/ 168856 w 1129043"/>
                <a:gd name="connsiteY5" fmla="*/ 155598 h 206456"/>
                <a:gd name="connsiteX6" fmla="*/ 16456 w 1129043"/>
                <a:gd name="connsiteY6" fmla="*/ 165123 h 206456"/>
                <a:gd name="connsiteX7" fmla="*/ 613356 w 1129043"/>
                <a:gd name="connsiteY7" fmla="*/ 155598 h 206456"/>
                <a:gd name="connsiteX8" fmla="*/ 1089606 w 1129043"/>
                <a:gd name="connsiteY8" fmla="*/ 168298 h 206456"/>
                <a:gd name="connsiteX9" fmla="*/ 1099131 w 1129043"/>
                <a:gd name="connsiteY9" fmla="*/ 206398 h 206456"/>
                <a:gd name="connsiteX10" fmla="*/ 1070556 w 1129043"/>
                <a:gd name="connsiteY10" fmla="*/ 158773 h 206456"/>
                <a:gd name="connsiteX11" fmla="*/ 1054681 w 1129043"/>
                <a:gd name="connsiteY11" fmla="*/ 6373 h 206456"/>
                <a:gd name="connsiteX12" fmla="*/ 1057856 w 1129043"/>
                <a:gd name="connsiteY12" fmla="*/ 69873 h 206456"/>
                <a:gd name="connsiteX13" fmla="*/ 1067381 w 1129043"/>
                <a:gd name="connsiteY13" fmla="*/ 152423 h 206456"/>
                <a:gd name="connsiteX14" fmla="*/ 899106 w 1129043"/>
                <a:gd name="connsiteY14" fmla="*/ 155598 h 206456"/>
                <a:gd name="connsiteX15" fmla="*/ 832431 w 1129043"/>
                <a:gd name="connsiteY15" fmla="*/ 158773 h 206456"/>
                <a:gd name="connsiteX16" fmla="*/ 137106 w 1129043"/>
                <a:gd name="connsiteY16" fmla="*/ 161948 h 206456"/>
                <a:gd name="connsiteX17" fmla="*/ 175206 w 1129043"/>
                <a:gd name="connsiteY17" fmla="*/ 139723 h 206456"/>
                <a:gd name="connsiteX18" fmla="*/ 184731 w 1129043"/>
                <a:gd name="connsiteY18" fmla="*/ 101623 h 206456"/>
                <a:gd name="connsiteX19" fmla="*/ 292681 w 1129043"/>
                <a:gd name="connsiteY19" fmla="*/ 23 h 206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9043" h="206456">
                  <a:moveTo>
                    <a:pt x="292681" y="23"/>
                  </a:moveTo>
                  <a:cubicBezTo>
                    <a:pt x="290564" y="-1565"/>
                    <a:pt x="184202" y="77811"/>
                    <a:pt x="172031" y="92098"/>
                  </a:cubicBezTo>
                  <a:cubicBezTo>
                    <a:pt x="159860" y="106385"/>
                    <a:pt x="221773" y="82044"/>
                    <a:pt x="219656" y="85748"/>
                  </a:cubicBezTo>
                  <a:cubicBezTo>
                    <a:pt x="217539" y="89452"/>
                    <a:pt x="165152" y="104798"/>
                    <a:pt x="159331" y="114323"/>
                  </a:cubicBezTo>
                  <a:cubicBezTo>
                    <a:pt x="153510" y="123848"/>
                    <a:pt x="183144" y="136019"/>
                    <a:pt x="184731" y="142898"/>
                  </a:cubicBezTo>
                  <a:cubicBezTo>
                    <a:pt x="186318" y="149777"/>
                    <a:pt x="196902" y="151894"/>
                    <a:pt x="168856" y="155598"/>
                  </a:cubicBezTo>
                  <a:cubicBezTo>
                    <a:pt x="140810" y="159302"/>
                    <a:pt x="-57627" y="165123"/>
                    <a:pt x="16456" y="165123"/>
                  </a:cubicBezTo>
                  <a:cubicBezTo>
                    <a:pt x="90539" y="165123"/>
                    <a:pt x="434498" y="155069"/>
                    <a:pt x="613356" y="155598"/>
                  </a:cubicBezTo>
                  <a:cubicBezTo>
                    <a:pt x="792214" y="156127"/>
                    <a:pt x="1008643" y="159831"/>
                    <a:pt x="1089606" y="168298"/>
                  </a:cubicBezTo>
                  <a:cubicBezTo>
                    <a:pt x="1170569" y="176765"/>
                    <a:pt x="1102306" y="207985"/>
                    <a:pt x="1099131" y="206398"/>
                  </a:cubicBezTo>
                  <a:cubicBezTo>
                    <a:pt x="1095956" y="204811"/>
                    <a:pt x="1077964" y="192110"/>
                    <a:pt x="1070556" y="158773"/>
                  </a:cubicBezTo>
                  <a:cubicBezTo>
                    <a:pt x="1063148" y="125436"/>
                    <a:pt x="1056798" y="21190"/>
                    <a:pt x="1054681" y="6373"/>
                  </a:cubicBezTo>
                  <a:cubicBezTo>
                    <a:pt x="1052564" y="-8444"/>
                    <a:pt x="1055739" y="45531"/>
                    <a:pt x="1057856" y="69873"/>
                  </a:cubicBezTo>
                  <a:cubicBezTo>
                    <a:pt x="1059973" y="94215"/>
                    <a:pt x="1093839" y="138136"/>
                    <a:pt x="1067381" y="152423"/>
                  </a:cubicBezTo>
                  <a:cubicBezTo>
                    <a:pt x="1040923" y="166710"/>
                    <a:pt x="938264" y="154540"/>
                    <a:pt x="899106" y="155598"/>
                  </a:cubicBezTo>
                  <a:cubicBezTo>
                    <a:pt x="859948" y="156656"/>
                    <a:pt x="832431" y="158773"/>
                    <a:pt x="832431" y="158773"/>
                  </a:cubicBezTo>
                  <a:lnTo>
                    <a:pt x="137106" y="161948"/>
                  </a:lnTo>
                  <a:cubicBezTo>
                    <a:pt x="27569" y="158773"/>
                    <a:pt x="167269" y="149777"/>
                    <a:pt x="175206" y="139723"/>
                  </a:cubicBezTo>
                  <a:cubicBezTo>
                    <a:pt x="183143" y="129669"/>
                    <a:pt x="165681" y="122789"/>
                    <a:pt x="184731" y="101623"/>
                  </a:cubicBezTo>
                  <a:cubicBezTo>
                    <a:pt x="203781" y="80457"/>
                    <a:pt x="294798" y="1611"/>
                    <a:pt x="292681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4321D658-1413-39A3-2E09-B8F452C122E6}"/>
                </a:ext>
              </a:extLst>
            </p:cNvPr>
            <p:cNvSpPr/>
            <p:nvPr/>
          </p:nvSpPr>
          <p:spPr>
            <a:xfrm>
              <a:off x="2283617" y="5375269"/>
              <a:ext cx="705386" cy="54095"/>
            </a:xfrm>
            <a:custGeom>
              <a:avLst/>
              <a:gdLst>
                <a:gd name="connsiteX0" fmla="*/ 2383 w 705386"/>
                <a:gd name="connsiteY0" fmla="*/ 53981 h 54095"/>
                <a:gd name="connsiteX1" fmla="*/ 675483 w 705386"/>
                <a:gd name="connsiteY1" fmla="*/ 38106 h 54095"/>
                <a:gd name="connsiteX2" fmla="*/ 596108 w 705386"/>
                <a:gd name="connsiteY2" fmla="*/ 41281 h 54095"/>
                <a:gd name="connsiteX3" fmla="*/ 675483 w 705386"/>
                <a:gd name="connsiteY3" fmla="*/ 6 h 54095"/>
                <a:gd name="connsiteX4" fmla="*/ 602458 w 705386"/>
                <a:gd name="connsiteY4" fmla="*/ 38106 h 54095"/>
                <a:gd name="connsiteX5" fmla="*/ 386558 w 705386"/>
                <a:gd name="connsiteY5" fmla="*/ 44456 h 54095"/>
                <a:gd name="connsiteX6" fmla="*/ 450058 w 705386"/>
                <a:gd name="connsiteY6" fmla="*/ 28581 h 54095"/>
                <a:gd name="connsiteX7" fmla="*/ 2383 w 705386"/>
                <a:gd name="connsiteY7" fmla="*/ 53981 h 5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5386" h="54095">
                  <a:moveTo>
                    <a:pt x="2383" y="53981"/>
                  </a:moveTo>
                  <a:cubicBezTo>
                    <a:pt x="39954" y="55568"/>
                    <a:pt x="576529" y="40223"/>
                    <a:pt x="675483" y="38106"/>
                  </a:cubicBezTo>
                  <a:cubicBezTo>
                    <a:pt x="774437" y="35989"/>
                    <a:pt x="596108" y="47631"/>
                    <a:pt x="596108" y="41281"/>
                  </a:cubicBezTo>
                  <a:cubicBezTo>
                    <a:pt x="596108" y="34931"/>
                    <a:pt x="674425" y="535"/>
                    <a:pt x="675483" y="6"/>
                  </a:cubicBezTo>
                  <a:cubicBezTo>
                    <a:pt x="676541" y="-523"/>
                    <a:pt x="650612" y="30698"/>
                    <a:pt x="602458" y="38106"/>
                  </a:cubicBezTo>
                  <a:cubicBezTo>
                    <a:pt x="554304" y="45514"/>
                    <a:pt x="411958" y="46043"/>
                    <a:pt x="386558" y="44456"/>
                  </a:cubicBezTo>
                  <a:cubicBezTo>
                    <a:pt x="361158" y="42868"/>
                    <a:pt x="517262" y="25935"/>
                    <a:pt x="450058" y="28581"/>
                  </a:cubicBezTo>
                  <a:cubicBezTo>
                    <a:pt x="382854" y="31227"/>
                    <a:pt x="-35188" y="52394"/>
                    <a:pt x="2383" y="53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DA3EFAF-D56C-A64A-470C-AA685D3D8512}"/>
                </a:ext>
              </a:extLst>
            </p:cNvPr>
            <p:cNvSpPr/>
            <p:nvPr/>
          </p:nvSpPr>
          <p:spPr>
            <a:xfrm>
              <a:off x="3631780" y="4638667"/>
              <a:ext cx="359368" cy="390538"/>
            </a:xfrm>
            <a:custGeom>
              <a:avLst/>
              <a:gdLst>
                <a:gd name="connsiteX0" fmla="*/ 359195 w 359368"/>
                <a:gd name="connsiteY0" fmla="*/ 8 h 390538"/>
                <a:gd name="connsiteX1" fmla="*/ 276645 w 359368"/>
                <a:gd name="connsiteY1" fmla="*/ 41283 h 390538"/>
                <a:gd name="connsiteX2" fmla="*/ 286170 w 359368"/>
                <a:gd name="connsiteY2" fmla="*/ 111133 h 390538"/>
                <a:gd name="connsiteX3" fmla="*/ 216320 w 359368"/>
                <a:gd name="connsiteY3" fmla="*/ 139708 h 390538"/>
                <a:gd name="connsiteX4" fmla="*/ 276645 w 359368"/>
                <a:gd name="connsiteY4" fmla="*/ 120658 h 390538"/>
                <a:gd name="connsiteX5" fmla="*/ 70270 w 359368"/>
                <a:gd name="connsiteY5" fmla="*/ 311158 h 390538"/>
                <a:gd name="connsiteX6" fmla="*/ 420 w 359368"/>
                <a:gd name="connsiteY6" fmla="*/ 390533 h 390538"/>
                <a:gd name="connsiteX7" fmla="*/ 95670 w 359368"/>
                <a:gd name="connsiteY7" fmla="*/ 307983 h 390538"/>
                <a:gd name="connsiteX8" fmla="*/ 276645 w 359368"/>
                <a:gd name="connsiteY8" fmla="*/ 136533 h 390538"/>
                <a:gd name="connsiteX9" fmla="*/ 273470 w 359368"/>
                <a:gd name="connsiteY9" fmla="*/ 79383 h 390538"/>
                <a:gd name="connsiteX10" fmla="*/ 260770 w 359368"/>
                <a:gd name="connsiteY10" fmla="*/ 44458 h 390538"/>
                <a:gd name="connsiteX11" fmla="*/ 251245 w 359368"/>
                <a:gd name="connsiteY11" fmla="*/ 44458 h 390538"/>
                <a:gd name="connsiteX12" fmla="*/ 359195 w 359368"/>
                <a:gd name="connsiteY12" fmla="*/ 8 h 3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368" h="390538">
                  <a:moveTo>
                    <a:pt x="359195" y="8"/>
                  </a:moveTo>
                  <a:cubicBezTo>
                    <a:pt x="363428" y="-521"/>
                    <a:pt x="288816" y="22762"/>
                    <a:pt x="276645" y="41283"/>
                  </a:cubicBezTo>
                  <a:cubicBezTo>
                    <a:pt x="264474" y="59804"/>
                    <a:pt x="296224" y="94729"/>
                    <a:pt x="286170" y="111133"/>
                  </a:cubicBezTo>
                  <a:cubicBezTo>
                    <a:pt x="276116" y="127537"/>
                    <a:pt x="217907" y="138121"/>
                    <a:pt x="216320" y="139708"/>
                  </a:cubicBezTo>
                  <a:cubicBezTo>
                    <a:pt x="214733" y="141295"/>
                    <a:pt x="300987" y="92083"/>
                    <a:pt x="276645" y="120658"/>
                  </a:cubicBezTo>
                  <a:cubicBezTo>
                    <a:pt x="252303" y="149233"/>
                    <a:pt x="116307" y="266179"/>
                    <a:pt x="70270" y="311158"/>
                  </a:cubicBezTo>
                  <a:cubicBezTo>
                    <a:pt x="24233" y="356137"/>
                    <a:pt x="-3813" y="391062"/>
                    <a:pt x="420" y="390533"/>
                  </a:cubicBezTo>
                  <a:cubicBezTo>
                    <a:pt x="4653" y="390004"/>
                    <a:pt x="49633" y="350316"/>
                    <a:pt x="95670" y="307983"/>
                  </a:cubicBezTo>
                  <a:cubicBezTo>
                    <a:pt x="141707" y="265650"/>
                    <a:pt x="247012" y="174633"/>
                    <a:pt x="276645" y="136533"/>
                  </a:cubicBezTo>
                  <a:cubicBezTo>
                    <a:pt x="306278" y="98433"/>
                    <a:pt x="276116" y="94729"/>
                    <a:pt x="273470" y="79383"/>
                  </a:cubicBezTo>
                  <a:cubicBezTo>
                    <a:pt x="270824" y="64037"/>
                    <a:pt x="260770" y="44458"/>
                    <a:pt x="260770" y="44458"/>
                  </a:cubicBezTo>
                  <a:cubicBezTo>
                    <a:pt x="257066" y="38637"/>
                    <a:pt x="239074" y="49220"/>
                    <a:pt x="251245" y="44458"/>
                  </a:cubicBezTo>
                  <a:cubicBezTo>
                    <a:pt x="263416" y="39696"/>
                    <a:pt x="354962" y="537"/>
                    <a:pt x="359195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720EE12-8C7D-D95B-205E-CC7AEE1646A7}"/>
                </a:ext>
              </a:extLst>
            </p:cNvPr>
            <p:cNvSpPr/>
            <p:nvPr/>
          </p:nvSpPr>
          <p:spPr>
            <a:xfrm>
              <a:off x="3736932" y="4740682"/>
              <a:ext cx="269958" cy="314105"/>
            </a:xfrm>
            <a:custGeom>
              <a:avLst/>
              <a:gdLst>
                <a:gd name="connsiteX0" fmla="*/ 263568 w 269958"/>
                <a:gd name="connsiteY0" fmla="*/ 2768 h 314105"/>
                <a:gd name="connsiteX1" fmla="*/ 187368 w 269958"/>
                <a:gd name="connsiteY1" fmla="*/ 123418 h 314105"/>
                <a:gd name="connsiteX2" fmla="*/ 269918 w 269958"/>
                <a:gd name="connsiteY2" fmla="*/ 98018 h 314105"/>
                <a:gd name="connsiteX3" fmla="*/ 196893 w 269958"/>
                <a:gd name="connsiteY3" fmla="*/ 142468 h 314105"/>
                <a:gd name="connsiteX4" fmla="*/ 95293 w 269958"/>
                <a:gd name="connsiteY4" fmla="*/ 282168 h 314105"/>
                <a:gd name="connsiteX5" fmla="*/ 133393 w 269958"/>
                <a:gd name="connsiteY5" fmla="*/ 259943 h 314105"/>
                <a:gd name="connsiteX6" fmla="*/ 43 w 269958"/>
                <a:gd name="connsiteY6" fmla="*/ 313918 h 314105"/>
                <a:gd name="connsiteX7" fmla="*/ 149268 w 269958"/>
                <a:gd name="connsiteY7" fmla="*/ 237718 h 314105"/>
                <a:gd name="connsiteX8" fmla="*/ 215943 w 269958"/>
                <a:gd name="connsiteY8" fmla="*/ 161518 h 314105"/>
                <a:gd name="connsiteX9" fmla="*/ 171493 w 269958"/>
                <a:gd name="connsiteY9" fmla="*/ 136118 h 314105"/>
                <a:gd name="connsiteX10" fmla="*/ 234993 w 269958"/>
                <a:gd name="connsiteY10" fmla="*/ 44043 h 314105"/>
                <a:gd name="connsiteX11" fmla="*/ 263568 w 269958"/>
                <a:gd name="connsiteY11" fmla="*/ 2768 h 3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958" h="314105">
                  <a:moveTo>
                    <a:pt x="263568" y="2768"/>
                  </a:moveTo>
                  <a:cubicBezTo>
                    <a:pt x="255631" y="15997"/>
                    <a:pt x="186310" y="107543"/>
                    <a:pt x="187368" y="123418"/>
                  </a:cubicBezTo>
                  <a:cubicBezTo>
                    <a:pt x="188426" y="139293"/>
                    <a:pt x="268331" y="94843"/>
                    <a:pt x="269918" y="98018"/>
                  </a:cubicBezTo>
                  <a:cubicBezTo>
                    <a:pt x="271505" y="101193"/>
                    <a:pt x="225997" y="111776"/>
                    <a:pt x="196893" y="142468"/>
                  </a:cubicBezTo>
                  <a:cubicBezTo>
                    <a:pt x="167789" y="173160"/>
                    <a:pt x="105876" y="262589"/>
                    <a:pt x="95293" y="282168"/>
                  </a:cubicBezTo>
                  <a:cubicBezTo>
                    <a:pt x="84710" y="301747"/>
                    <a:pt x="149268" y="254651"/>
                    <a:pt x="133393" y="259943"/>
                  </a:cubicBezTo>
                  <a:cubicBezTo>
                    <a:pt x="117518" y="265235"/>
                    <a:pt x="-2603" y="317622"/>
                    <a:pt x="43" y="313918"/>
                  </a:cubicBezTo>
                  <a:cubicBezTo>
                    <a:pt x="2689" y="310214"/>
                    <a:pt x="113285" y="263118"/>
                    <a:pt x="149268" y="237718"/>
                  </a:cubicBezTo>
                  <a:cubicBezTo>
                    <a:pt x="185251" y="212318"/>
                    <a:pt x="212239" y="178451"/>
                    <a:pt x="215943" y="161518"/>
                  </a:cubicBezTo>
                  <a:cubicBezTo>
                    <a:pt x="219647" y="144585"/>
                    <a:pt x="168318" y="155697"/>
                    <a:pt x="171493" y="136118"/>
                  </a:cubicBezTo>
                  <a:cubicBezTo>
                    <a:pt x="174668" y="116539"/>
                    <a:pt x="220706" y="60976"/>
                    <a:pt x="234993" y="44043"/>
                  </a:cubicBezTo>
                  <a:cubicBezTo>
                    <a:pt x="249280" y="27110"/>
                    <a:pt x="271505" y="-10461"/>
                    <a:pt x="263568" y="27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657EC21-808A-D8CD-9A24-C856382B7AF5}"/>
                </a:ext>
              </a:extLst>
            </p:cNvPr>
            <p:cNvSpPr/>
            <p:nvPr/>
          </p:nvSpPr>
          <p:spPr>
            <a:xfrm>
              <a:off x="3473450" y="5031817"/>
              <a:ext cx="165115" cy="201320"/>
            </a:xfrm>
            <a:custGeom>
              <a:avLst/>
              <a:gdLst>
                <a:gd name="connsiteX0" fmla="*/ 165100 w 165115"/>
                <a:gd name="connsiteY0" fmla="*/ 558 h 201320"/>
                <a:gd name="connsiteX1" fmla="*/ 92075 w 165115"/>
                <a:gd name="connsiteY1" fmla="*/ 102158 h 201320"/>
                <a:gd name="connsiteX2" fmla="*/ 38100 w 165115"/>
                <a:gd name="connsiteY2" fmla="*/ 108508 h 201320"/>
                <a:gd name="connsiteX3" fmla="*/ 0 w 165115"/>
                <a:gd name="connsiteY3" fmla="*/ 191058 h 201320"/>
                <a:gd name="connsiteX4" fmla="*/ 38100 w 165115"/>
                <a:gd name="connsiteY4" fmla="*/ 140258 h 201320"/>
                <a:gd name="connsiteX5" fmla="*/ 19050 w 165115"/>
                <a:gd name="connsiteY5" fmla="*/ 200583 h 201320"/>
                <a:gd name="connsiteX6" fmla="*/ 98425 w 165115"/>
                <a:gd name="connsiteY6" fmla="*/ 89458 h 201320"/>
                <a:gd name="connsiteX7" fmla="*/ 85725 w 165115"/>
                <a:gd name="connsiteY7" fmla="*/ 60883 h 201320"/>
                <a:gd name="connsiteX8" fmla="*/ 165100 w 165115"/>
                <a:gd name="connsiteY8" fmla="*/ 558 h 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15" h="201320">
                  <a:moveTo>
                    <a:pt x="165100" y="558"/>
                  </a:moveTo>
                  <a:cubicBezTo>
                    <a:pt x="166158" y="7437"/>
                    <a:pt x="113242" y="84166"/>
                    <a:pt x="92075" y="102158"/>
                  </a:cubicBezTo>
                  <a:cubicBezTo>
                    <a:pt x="70908" y="120150"/>
                    <a:pt x="53446" y="93691"/>
                    <a:pt x="38100" y="108508"/>
                  </a:cubicBezTo>
                  <a:cubicBezTo>
                    <a:pt x="22754" y="123325"/>
                    <a:pt x="0" y="185766"/>
                    <a:pt x="0" y="191058"/>
                  </a:cubicBezTo>
                  <a:cubicBezTo>
                    <a:pt x="0" y="196350"/>
                    <a:pt x="34925" y="138671"/>
                    <a:pt x="38100" y="140258"/>
                  </a:cubicBezTo>
                  <a:cubicBezTo>
                    <a:pt x="41275" y="141845"/>
                    <a:pt x="8996" y="209050"/>
                    <a:pt x="19050" y="200583"/>
                  </a:cubicBezTo>
                  <a:cubicBezTo>
                    <a:pt x="29104" y="192116"/>
                    <a:pt x="87313" y="112741"/>
                    <a:pt x="98425" y="89458"/>
                  </a:cubicBezTo>
                  <a:cubicBezTo>
                    <a:pt x="109537" y="66175"/>
                    <a:pt x="79375" y="69350"/>
                    <a:pt x="85725" y="60883"/>
                  </a:cubicBezTo>
                  <a:cubicBezTo>
                    <a:pt x="92075" y="52416"/>
                    <a:pt x="164042" y="-6321"/>
                    <a:pt x="165100" y="5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4356E3D-ECC4-59B9-66C6-45ED01E9E2E8}"/>
                </a:ext>
              </a:extLst>
            </p:cNvPr>
            <p:cNvSpPr/>
            <p:nvPr/>
          </p:nvSpPr>
          <p:spPr>
            <a:xfrm>
              <a:off x="3311493" y="5063144"/>
              <a:ext cx="339913" cy="623461"/>
            </a:xfrm>
            <a:custGeom>
              <a:avLst/>
              <a:gdLst>
                <a:gd name="connsiteX0" fmla="*/ 339757 w 339913"/>
                <a:gd name="connsiteY0" fmla="*/ 981 h 623461"/>
                <a:gd name="connsiteX1" fmla="*/ 190532 w 339913"/>
                <a:gd name="connsiteY1" fmla="*/ 232756 h 623461"/>
                <a:gd name="connsiteX2" fmla="*/ 219107 w 339913"/>
                <a:gd name="connsiteY2" fmla="*/ 201006 h 623461"/>
                <a:gd name="connsiteX3" fmla="*/ 146082 w 339913"/>
                <a:gd name="connsiteY3" fmla="*/ 362931 h 623461"/>
                <a:gd name="connsiteX4" fmla="*/ 130207 w 339913"/>
                <a:gd name="connsiteY4" fmla="*/ 401031 h 623461"/>
                <a:gd name="connsiteX5" fmla="*/ 60357 w 339913"/>
                <a:gd name="connsiteY5" fmla="*/ 518506 h 623461"/>
                <a:gd name="connsiteX6" fmla="*/ 32 w 339913"/>
                <a:gd name="connsiteY6" fmla="*/ 623281 h 623461"/>
                <a:gd name="connsiteX7" fmla="*/ 54007 w 339913"/>
                <a:gd name="connsiteY7" fmla="*/ 537556 h 623461"/>
                <a:gd name="connsiteX8" fmla="*/ 181007 w 339913"/>
                <a:gd name="connsiteY8" fmla="*/ 324831 h 623461"/>
                <a:gd name="connsiteX9" fmla="*/ 215932 w 339913"/>
                <a:gd name="connsiteY9" fmla="*/ 188306 h 623461"/>
                <a:gd name="connsiteX10" fmla="*/ 219107 w 339913"/>
                <a:gd name="connsiteY10" fmla="*/ 150206 h 623461"/>
                <a:gd name="connsiteX11" fmla="*/ 339757 w 339913"/>
                <a:gd name="connsiteY11" fmla="*/ 981 h 62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913" h="623461">
                  <a:moveTo>
                    <a:pt x="339757" y="981"/>
                  </a:moveTo>
                  <a:cubicBezTo>
                    <a:pt x="334995" y="14739"/>
                    <a:pt x="210640" y="199419"/>
                    <a:pt x="190532" y="232756"/>
                  </a:cubicBezTo>
                  <a:cubicBezTo>
                    <a:pt x="170424" y="266094"/>
                    <a:pt x="226515" y="179310"/>
                    <a:pt x="219107" y="201006"/>
                  </a:cubicBezTo>
                  <a:cubicBezTo>
                    <a:pt x="211699" y="222702"/>
                    <a:pt x="160899" y="329594"/>
                    <a:pt x="146082" y="362931"/>
                  </a:cubicBezTo>
                  <a:cubicBezTo>
                    <a:pt x="131265" y="396269"/>
                    <a:pt x="144494" y="375102"/>
                    <a:pt x="130207" y="401031"/>
                  </a:cubicBezTo>
                  <a:cubicBezTo>
                    <a:pt x="115920" y="426960"/>
                    <a:pt x="82053" y="481464"/>
                    <a:pt x="60357" y="518506"/>
                  </a:cubicBezTo>
                  <a:cubicBezTo>
                    <a:pt x="38661" y="555548"/>
                    <a:pt x="1090" y="620106"/>
                    <a:pt x="32" y="623281"/>
                  </a:cubicBezTo>
                  <a:cubicBezTo>
                    <a:pt x="-1026" y="626456"/>
                    <a:pt x="23844" y="587298"/>
                    <a:pt x="54007" y="537556"/>
                  </a:cubicBezTo>
                  <a:cubicBezTo>
                    <a:pt x="84169" y="487814"/>
                    <a:pt x="154020" y="383039"/>
                    <a:pt x="181007" y="324831"/>
                  </a:cubicBezTo>
                  <a:cubicBezTo>
                    <a:pt x="207994" y="266623"/>
                    <a:pt x="209582" y="217410"/>
                    <a:pt x="215932" y="188306"/>
                  </a:cubicBezTo>
                  <a:cubicBezTo>
                    <a:pt x="222282" y="159202"/>
                    <a:pt x="198999" y="178252"/>
                    <a:pt x="219107" y="150206"/>
                  </a:cubicBezTo>
                  <a:cubicBezTo>
                    <a:pt x="239215" y="122160"/>
                    <a:pt x="344519" y="-12777"/>
                    <a:pt x="339757" y="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9F65D3F-3898-93EC-A2A4-710B72AFDC05}"/>
                </a:ext>
              </a:extLst>
            </p:cNvPr>
            <p:cNvSpPr/>
            <p:nvPr/>
          </p:nvSpPr>
          <p:spPr>
            <a:xfrm>
              <a:off x="3336868" y="5210148"/>
              <a:ext cx="184212" cy="488981"/>
            </a:xfrm>
            <a:custGeom>
              <a:avLst/>
              <a:gdLst>
                <a:gd name="connsiteX0" fmla="*/ 184207 w 184212"/>
                <a:gd name="connsiteY0" fmla="*/ 27 h 488981"/>
                <a:gd name="connsiteX1" fmla="*/ 127057 w 184212"/>
                <a:gd name="connsiteY1" fmla="*/ 82577 h 488981"/>
                <a:gd name="connsiteX2" fmla="*/ 168332 w 184212"/>
                <a:gd name="connsiteY2" fmla="*/ 98452 h 488981"/>
                <a:gd name="connsiteX3" fmla="*/ 88957 w 184212"/>
                <a:gd name="connsiteY3" fmla="*/ 139727 h 488981"/>
                <a:gd name="connsiteX4" fmla="*/ 158807 w 184212"/>
                <a:gd name="connsiteY4" fmla="*/ 120677 h 488981"/>
                <a:gd name="connsiteX5" fmla="*/ 101657 w 184212"/>
                <a:gd name="connsiteY5" fmla="*/ 142902 h 488981"/>
                <a:gd name="connsiteX6" fmla="*/ 44507 w 184212"/>
                <a:gd name="connsiteY6" fmla="*/ 200052 h 488981"/>
                <a:gd name="connsiteX7" fmla="*/ 79432 w 184212"/>
                <a:gd name="connsiteY7" fmla="*/ 187352 h 488981"/>
                <a:gd name="connsiteX8" fmla="*/ 22282 w 184212"/>
                <a:gd name="connsiteY8" fmla="*/ 311177 h 488981"/>
                <a:gd name="connsiteX9" fmla="*/ 57 w 184212"/>
                <a:gd name="connsiteY9" fmla="*/ 390552 h 488981"/>
                <a:gd name="connsiteX10" fmla="*/ 15932 w 184212"/>
                <a:gd name="connsiteY10" fmla="*/ 488977 h 488981"/>
                <a:gd name="connsiteX11" fmla="*/ 19107 w 184212"/>
                <a:gd name="connsiteY11" fmla="*/ 393727 h 488981"/>
                <a:gd name="connsiteX12" fmla="*/ 38157 w 184212"/>
                <a:gd name="connsiteY12" fmla="*/ 203227 h 488981"/>
                <a:gd name="connsiteX13" fmla="*/ 114357 w 184212"/>
                <a:gd name="connsiteY13" fmla="*/ 152427 h 488981"/>
                <a:gd name="connsiteX14" fmla="*/ 130232 w 184212"/>
                <a:gd name="connsiteY14" fmla="*/ 92102 h 488981"/>
                <a:gd name="connsiteX15" fmla="*/ 184207 w 184212"/>
                <a:gd name="connsiteY15" fmla="*/ 27 h 4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212" h="488981">
                  <a:moveTo>
                    <a:pt x="184207" y="27"/>
                  </a:moveTo>
                  <a:cubicBezTo>
                    <a:pt x="183678" y="-1560"/>
                    <a:pt x="129703" y="66173"/>
                    <a:pt x="127057" y="82577"/>
                  </a:cubicBezTo>
                  <a:cubicBezTo>
                    <a:pt x="124411" y="98981"/>
                    <a:pt x="174682" y="88927"/>
                    <a:pt x="168332" y="98452"/>
                  </a:cubicBezTo>
                  <a:cubicBezTo>
                    <a:pt x="161982" y="107977"/>
                    <a:pt x="90544" y="136023"/>
                    <a:pt x="88957" y="139727"/>
                  </a:cubicBezTo>
                  <a:cubicBezTo>
                    <a:pt x="87370" y="143431"/>
                    <a:pt x="156690" y="120148"/>
                    <a:pt x="158807" y="120677"/>
                  </a:cubicBezTo>
                  <a:cubicBezTo>
                    <a:pt x="160924" y="121206"/>
                    <a:pt x="120707" y="129673"/>
                    <a:pt x="101657" y="142902"/>
                  </a:cubicBezTo>
                  <a:cubicBezTo>
                    <a:pt x="82607" y="156131"/>
                    <a:pt x="48211" y="192644"/>
                    <a:pt x="44507" y="200052"/>
                  </a:cubicBezTo>
                  <a:cubicBezTo>
                    <a:pt x="40803" y="207460"/>
                    <a:pt x="83136" y="168831"/>
                    <a:pt x="79432" y="187352"/>
                  </a:cubicBezTo>
                  <a:cubicBezTo>
                    <a:pt x="75728" y="205873"/>
                    <a:pt x="35511" y="277310"/>
                    <a:pt x="22282" y="311177"/>
                  </a:cubicBezTo>
                  <a:cubicBezTo>
                    <a:pt x="9053" y="345044"/>
                    <a:pt x="1115" y="360919"/>
                    <a:pt x="57" y="390552"/>
                  </a:cubicBezTo>
                  <a:cubicBezTo>
                    <a:pt x="-1001" y="420185"/>
                    <a:pt x="12757" y="488448"/>
                    <a:pt x="15932" y="488977"/>
                  </a:cubicBezTo>
                  <a:cubicBezTo>
                    <a:pt x="19107" y="489506"/>
                    <a:pt x="15403" y="441352"/>
                    <a:pt x="19107" y="393727"/>
                  </a:cubicBezTo>
                  <a:cubicBezTo>
                    <a:pt x="22811" y="346102"/>
                    <a:pt x="22282" y="243444"/>
                    <a:pt x="38157" y="203227"/>
                  </a:cubicBezTo>
                  <a:cubicBezTo>
                    <a:pt x="54032" y="163010"/>
                    <a:pt x="99011" y="170948"/>
                    <a:pt x="114357" y="152427"/>
                  </a:cubicBezTo>
                  <a:cubicBezTo>
                    <a:pt x="129703" y="133906"/>
                    <a:pt x="112770" y="116973"/>
                    <a:pt x="130232" y="92102"/>
                  </a:cubicBezTo>
                  <a:cubicBezTo>
                    <a:pt x="147694" y="67231"/>
                    <a:pt x="184736" y="1614"/>
                    <a:pt x="184207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8358430-4CB6-E9CE-E569-455EA6A49D88}"/>
                </a:ext>
              </a:extLst>
            </p:cNvPr>
            <p:cNvSpPr/>
            <p:nvPr/>
          </p:nvSpPr>
          <p:spPr>
            <a:xfrm>
              <a:off x="3211805" y="5509213"/>
              <a:ext cx="214340" cy="88341"/>
            </a:xfrm>
            <a:custGeom>
              <a:avLst/>
              <a:gdLst>
                <a:gd name="connsiteX0" fmla="*/ 1295 w 214340"/>
                <a:gd name="connsiteY0" fmla="*/ 88312 h 88341"/>
                <a:gd name="connsiteX1" fmla="*/ 210845 w 214340"/>
                <a:gd name="connsiteY1" fmla="*/ 5762 h 88341"/>
                <a:gd name="connsiteX2" fmla="*/ 125120 w 214340"/>
                <a:gd name="connsiteY2" fmla="*/ 15287 h 88341"/>
                <a:gd name="connsiteX3" fmla="*/ 1295 w 214340"/>
                <a:gd name="connsiteY3" fmla="*/ 88312 h 88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40" h="88341">
                  <a:moveTo>
                    <a:pt x="1295" y="88312"/>
                  </a:moveTo>
                  <a:cubicBezTo>
                    <a:pt x="15582" y="86725"/>
                    <a:pt x="190208" y="17933"/>
                    <a:pt x="210845" y="5762"/>
                  </a:cubicBezTo>
                  <a:cubicBezTo>
                    <a:pt x="231482" y="-6409"/>
                    <a:pt x="155283" y="2587"/>
                    <a:pt x="125120" y="15287"/>
                  </a:cubicBezTo>
                  <a:cubicBezTo>
                    <a:pt x="94958" y="27987"/>
                    <a:pt x="-12992" y="89899"/>
                    <a:pt x="1295" y="883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430D767-0BC4-280C-760C-1745AB992068}"/>
                </a:ext>
              </a:extLst>
            </p:cNvPr>
            <p:cNvSpPr/>
            <p:nvPr/>
          </p:nvSpPr>
          <p:spPr>
            <a:xfrm>
              <a:off x="3624191" y="5029140"/>
              <a:ext cx="198546" cy="247628"/>
            </a:xfrm>
            <a:custGeom>
              <a:avLst/>
              <a:gdLst>
                <a:gd name="connsiteX0" fmla="*/ 77859 w 198546"/>
                <a:gd name="connsiteY0" fmla="*/ 38160 h 247628"/>
                <a:gd name="connsiteX1" fmla="*/ 42934 w 198546"/>
                <a:gd name="connsiteY1" fmla="*/ 95310 h 247628"/>
                <a:gd name="connsiteX2" fmla="*/ 39759 w 198546"/>
                <a:gd name="connsiteY2" fmla="*/ 184210 h 247628"/>
                <a:gd name="connsiteX3" fmla="*/ 39759 w 198546"/>
                <a:gd name="connsiteY3" fmla="*/ 120710 h 247628"/>
                <a:gd name="connsiteX4" fmla="*/ 11184 w 198546"/>
                <a:gd name="connsiteY4" fmla="*/ 244535 h 247628"/>
                <a:gd name="connsiteX5" fmla="*/ 74684 w 198546"/>
                <a:gd name="connsiteY5" fmla="*/ 193735 h 247628"/>
                <a:gd name="connsiteX6" fmla="*/ 157234 w 198546"/>
                <a:gd name="connsiteY6" fmla="*/ 104835 h 247628"/>
                <a:gd name="connsiteX7" fmla="*/ 198509 w 198546"/>
                <a:gd name="connsiteY7" fmla="*/ 60 h 247628"/>
                <a:gd name="connsiteX8" fmla="*/ 150884 w 198546"/>
                <a:gd name="connsiteY8" fmla="*/ 92135 h 247628"/>
                <a:gd name="connsiteX9" fmla="*/ 4834 w 198546"/>
                <a:gd name="connsiteY9" fmla="*/ 244535 h 247628"/>
                <a:gd name="connsiteX10" fmla="*/ 36584 w 198546"/>
                <a:gd name="connsiteY10" fmla="*/ 187385 h 247628"/>
                <a:gd name="connsiteX11" fmla="*/ 52459 w 198546"/>
                <a:gd name="connsiteY11" fmla="*/ 101660 h 247628"/>
                <a:gd name="connsiteX12" fmla="*/ 77859 w 198546"/>
                <a:gd name="connsiteY12" fmla="*/ 38160 h 24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546" h="247628">
                  <a:moveTo>
                    <a:pt x="77859" y="38160"/>
                  </a:moveTo>
                  <a:cubicBezTo>
                    <a:pt x="76271" y="37102"/>
                    <a:pt x="49284" y="70968"/>
                    <a:pt x="42934" y="95310"/>
                  </a:cubicBezTo>
                  <a:cubicBezTo>
                    <a:pt x="36584" y="119652"/>
                    <a:pt x="40288" y="179977"/>
                    <a:pt x="39759" y="184210"/>
                  </a:cubicBezTo>
                  <a:cubicBezTo>
                    <a:pt x="39230" y="188443"/>
                    <a:pt x="44521" y="110656"/>
                    <a:pt x="39759" y="120710"/>
                  </a:cubicBezTo>
                  <a:cubicBezTo>
                    <a:pt x="34996" y="130764"/>
                    <a:pt x="5363" y="232364"/>
                    <a:pt x="11184" y="244535"/>
                  </a:cubicBezTo>
                  <a:cubicBezTo>
                    <a:pt x="17005" y="256706"/>
                    <a:pt x="50342" y="217018"/>
                    <a:pt x="74684" y="193735"/>
                  </a:cubicBezTo>
                  <a:cubicBezTo>
                    <a:pt x="99026" y="170452"/>
                    <a:pt x="136597" y="137114"/>
                    <a:pt x="157234" y="104835"/>
                  </a:cubicBezTo>
                  <a:cubicBezTo>
                    <a:pt x="177872" y="72556"/>
                    <a:pt x="199567" y="2177"/>
                    <a:pt x="198509" y="60"/>
                  </a:cubicBezTo>
                  <a:cubicBezTo>
                    <a:pt x="197451" y="-2057"/>
                    <a:pt x="183163" y="51389"/>
                    <a:pt x="150884" y="92135"/>
                  </a:cubicBezTo>
                  <a:cubicBezTo>
                    <a:pt x="118605" y="132881"/>
                    <a:pt x="23884" y="228660"/>
                    <a:pt x="4834" y="244535"/>
                  </a:cubicBezTo>
                  <a:cubicBezTo>
                    <a:pt x="-14216" y="260410"/>
                    <a:pt x="28646" y="211198"/>
                    <a:pt x="36584" y="187385"/>
                  </a:cubicBezTo>
                  <a:cubicBezTo>
                    <a:pt x="44521" y="163573"/>
                    <a:pt x="49284" y="123885"/>
                    <a:pt x="52459" y="101660"/>
                  </a:cubicBezTo>
                  <a:cubicBezTo>
                    <a:pt x="55634" y="79435"/>
                    <a:pt x="79447" y="39218"/>
                    <a:pt x="77859" y="38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B003E7B-3F74-22FA-AC32-3015DCC1E0B0}"/>
                </a:ext>
              </a:extLst>
            </p:cNvPr>
            <p:cNvSpPr/>
            <p:nvPr/>
          </p:nvSpPr>
          <p:spPr>
            <a:xfrm>
              <a:off x="3665917" y="5016423"/>
              <a:ext cx="166344" cy="174877"/>
            </a:xfrm>
            <a:custGeom>
              <a:avLst/>
              <a:gdLst>
                <a:gd name="connsiteX0" fmla="*/ 166308 w 166344"/>
                <a:gd name="connsiteY0" fmla="*/ 77 h 174877"/>
                <a:gd name="connsiteX1" fmla="*/ 39308 w 166344"/>
                <a:gd name="connsiteY1" fmla="*/ 133427 h 174877"/>
                <a:gd name="connsiteX2" fmla="*/ 13908 w 166344"/>
                <a:gd name="connsiteY2" fmla="*/ 152477 h 174877"/>
                <a:gd name="connsiteX3" fmla="*/ 99633 w 166344"/>
                <a:gd name="connsiteY3" fmla="*/ 95327 h 174877"/>
                <a:gd name="connsiteX4" fmla="*/ 1208 w 166344"/>
                <a:gd name="connsiteY4" fmla="*/ 174702 h 174877"/>
                <a:gd name="connsiteX5" fmla="*/ 52008 w 166344"/>
                <a:gd name="connsiteY5" fmla="*/ 114377 h 174877"/>
                <a:gd name="connsiteX6" fmla="*/ 166308 w 166344"/>
                <a:gd name="connsiteY6" fmla="*/ 77 h 17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44" h="174877">
                  <a:moveTo>
                    <a:pt x="166308" y="77"/>
                  </a:moveTo>
                  <a:cubicBezTo>
                    <a:pt x="164191" y="3252"/>
                    <a:pt x="64708" y="108027"/>
                    <a:pt x="39308" y="133427"/>
                  </a:cubicBezTo>
                  <a:cubicBezTo>
                    <a:pt x="13908" y="158827"/>
                    <a:pt x="3854" y="158827"/>
                    <a:pt x="13908" y="152477"/>
                  </a:cubicBezTo>
                  <a:cubicBezTo>
                    <a:pt x="23962" y="146127"/>
                    <a:pt x="101750" y="91623"/>
                    <a:pt x="99633" y="95327"/>
                  </a:cubicBezTo>
                  <a:cubicBezTo>
                    <a:pt x="97516" y="99031"/>
                    <a:pt x="9146" y="171527"/>
                    <a:pt x="1208" y="174702"/>
                  </a:cubicBezTo>
                  <a:cubicBezTo>
                    <a:pt x="-6730" y="177877"/>
                    <a:pt x="26079" y="137131"/>
                    <a:pt x="52008" y="114377"/>
                  </a:cubicBezTo>
                  <a:cubicBezTo>
                    <a:pt x="77937" y="91623"/>
                    <a:pt x="168425" y="-3098"/>
                    <a:pt x="166308" y="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6DB1A3CA-80AB-68C7-0C68-A78476C4CEC0}"/>
                </a:ext>
              </a:extLst>
            </p:cNvPr>
            <p:cNvSpPr/>
            <p:nvPr/>
          </p:nvSpPr>
          <p:spPr>
            <a:xfrm>
              <a:off x="2251075" y="5456679"/>
              <a:ext cx="811000" cy="36071"/>
            </a:xfrm>
            <a:custGeom>
              <a:avLst/>
              <a:gdLst>
                <a:gd name="connsiteX0" fmla="*/ 0 w 811000"/>
                <a:gd name="connsiteY0" fmla="*/ 36071 h 36071"/>
                <a:gd name="connsiteX1" fmla="*/ 774700 w 811000"/>
                <a:gd name="connsiteY1" fmla="*/ 1146 h 36071"/>
                <a:gd name="connsiteX2" fmla="*/ 692150 w 811000"/>
                <a:gd name="connsiteY2" fmla="*/ 10671 h 36071"/>
                <a:gd name="connsiteX3" fmla="*/ 765175 w 811000"/>
                <a:gd name="connsiteY3" fmla="*/ 32896 h 36071"/>
                <a:gd name="connsiteX4" fmla="*/ 581025 w 811000"/>
                <a:gd name="connsiteY4" fmla="*/ 23371 h 36071"/>
                <a:gd name="connsiteX5" fmla="*/ 0 w 811000"/>
                <a:gd name="connsiteY5" fmla="*/ 36071 h 3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00" h="36071">
                  <a:moveTo>
                    <a:pt x="0" y="36071"/>
                  </a:moveTo>
                  <a:cubicBezTo>
                    <a:pt x="32279" y="32367"/>
                    <a:pt x="659342" y="5379"/>
                    <a:pt x="774700" y="1146"/>
                  </a:cubicBezTo>
                  <a:cubicBezTo>
                    <a:pt x="890058" y="-3087"/>
                    <a:pt x="693737" y="5379"/>
                    <a:pt x="692150" y="10671"/>
                  </a:cubicBezTo>
                  <a:cubicBezTo>
                    <a:pt x="690563" y="15963"/>
                    <a:pt x="783696" y="30779"/>
                    <a:pt x="765175" y="32896"/>
                  </a:cubicBezTo>
                  <a:cubicBezTo>
                    <a:pt x="746654" y="35013"/>
                    <a:pt x="708554" y="21784"/>
                    <a:pt x="581025" y="23371"/>
                  </a:cubicBezTo>
                  <a:lnTo>
                    <a:pt x="0" y="3607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3436A28-29F9-F259-D7B6-3C53E74E0B03}"/>
                </a:ext>
              </a:extLst>
            </p:cNvPr>
            <p:cNvSpPr/>
            <p:nvPr/>
          </p:nvSpPr>
          <p:spPr>
            <a:xfrm>
              <a:off x="3616024" y="4832350"/>
              <a:ext cx="324151" cy="212942"/>
            </a:xfrm>
            <a:custGeom>
              <a:avLst/>
              <a:gdLst>
                <a:gd name="connsiteX0" fmla="*/ 324151 w 324151"/>
                <a:gd name="connsiteY0" fmla="*/ 0 h 212942"/>
                <a:gd name="connsiteX1" fmla="*/ 190801 w 324151"/>
                <a:gd name="connsiteY1" fmla="*/ 88900 h 212942"/>
                <a:gd name="connsiteX2" fmla="*/ 301 w 324151"/>
                <a:gd name="connsiteY2" fmla="*/ 212725 h 212942"/>
                <a:gd name="connsiteX3" fmla="*/ 149526 w 324151"/>
                <a:gd name="connsiteY3" fmla="*/ 117475 h 212942"/>
                <a:gd name="connsiteX4" fmla="*/ 260651 w 324151"/>
                <a:gd name="connsiteY4" fmla="*/ 60325 h 212942"/>
                <a:gd name="connsiteX5" fmla="*/ 171751 w 324151"/>
                <a:gd name="connsiteY5" fmla="*/ 168275 h 212942"/>
                <a:gd name="connsiteX6" fmla="*/ 136826 w 324151"/>
                <a:gd name="connsiteY6" fmla="*/ 196850 h 212942"/>
                <a:gd name="connsiteX7" fmla="*/ 159051 w 324151"/>
                <a:gd name="connsiteY7" fmla="*/ 187325 h 212942"/>
                <a:gd name="connsiteX8" fmla="*/ 149526 w 324151"/>
                <a:gd name="connsiteY8" fmla="*/ 200025 h 212942"/>
                <a:gd name="connsiteX9" fmla="*/ 159051 w 324151"/>
                <a:gd name="connsiteY9" fmla="*/ 114300 h 212942"/>
                <a:gd name="connsiteX10" fmla="*/ 140001 w 324151"/>
                <a:gd name="connsiteY10" fmla="*/ 120650 h 212942"/>
                <a:gd name="connsiteX11" fmla="*/ 184451 w 324151"/>
                <a:gd name="connsiteY11" fmla="*/ 82550 h 212942"/>
                <a:gd name="connsiteX12" fmla="*/ 130476 w 324151"/>
                <a:gd name="connsiteY12" fmla="*/ 98425 h 212942"/>
                <a:gd name="connsiteX13" fmla="*/ 324151 w 324151"/>
                <a:gd name="connsiteY13" fmla="*/ 0 h 21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4151" h="212942">
                  <a:moveTo>
                    <a:pt x="324151" y="0"/>
                  </a:moveTo>
                  <a:lnTo>
                    <a:pt x="190801" y="88900"/>
                  </a:lnTo>
                  <a:lnTo>
                    <a:pt x="301" y="212725"/>
                  </a:lnTo>
                  <a:cubicBezTo>
                    <a:pt x="-6578" y="217487"/>
                    <a:pt x="106135" y="142875"/>
                    <a:pt x="149526" y="117475"/>
                  </a:cubicBezTo>
                  <a:cubicBezTo>
                    <a:pt x="192917" y="92075"/>
                    <a:pt x="256947" y="51858"/>
                    <a:pt x="260651" y="60325"/>
                  </a:cubicBezTo>
                  <a:cubicBezTo>
                    <a:pt x="264355" y="68792"/>
                    <a:pt x="192388" y="145521"/>
                    <a:pt x="171751" y="168275"/>
                  </a:cubicBezTo>
                  <a:cubicBezTo>
                    <a:pt x="151114" y="191029"/>
                    <a:pt x="138943" y="193675"/>
                    <a:pt x="136826" y="196850"/>
                  </a:cubicBezTo>
                  <a:cubicBezTo>
                    <a:pt x="134709" y="200025"/>
                    <a:pt x="156934" y="186796"/>
                    <a:pt x="159051" y="187325"/>
                  </a:cubicBezTo>
                  <a:cubicBezTo>
                    <a:pt x="161168" y="187854"/>
                    <a:pt x="149526" y="212196"/>
                    <a:pt x="149526" y="200025"/>
                  </a:cubicBezTo>
                  <a:cubicBezTo>
                    <a:pt x="149526" y="187854"/>
                    <a:pt x="160638" y="127529"/>
                    <a:pt x="159051" y="114300"/>
                  </a:cubicBezTo>
                  <a:cubicBezTo>
                    <a:pt x="157464" y="101071"/>
                    <a:pt x="135768" y="125942"/>
                    <a:pt x="140001" y="120650"/>
                  </a:cubicBezTo>
                  <a:cubicBezTo>
                    <a:pt x="144234" y="115358"/>
                    <a:pt x="186038" y="86254"/>
                    <a:pt x="184451" y="82550"/>
                  </a:cubicBezTo>
                  <a:cubicBezTo>
                    <a:pt x="182864" y="78846"/>
                    <a:pt x="109309" y="112183"/>
                    <a:pt x="130476" y="98425"/>
                  </a:cubicBezTo>
                  <a:cubicBezTo>
                    <a:pt x="151643" y="84667"/>
                    <a:pt x="231547" y="42333"/>
                    <a:pt x="32415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B3DAF3E-56C9-A633-A556-7F900C27E840}"/>
                </a:ext>
              </a:extLst>
            </p:cNvPr>
            <p:cNvSpPr/>
            <p:nvPr/>
          </p:nvSpPr>
          <p:spPr>
            <a:xfrm>
              <a:off x="3533563" y="5089525"/>
              <a:ext cx="298309" cy="400397"/>
            </a:xfrm>
            <a:custGeom>
              <a:avLst/>
              <a:gdLst>
                <a:gd name="connsiteX0" fmla="*/ 247862 w 298309"/>
                <a:gd name="connsiteY0" fmla="*/ 0 h 400397"/>
                <a:gd name="connsiteX1" fmla="*/ 251037 w 298309"/>
                <a:gd name="connsiteY1" fmla="*/ 69850 h 400397"/>
                <a:gd name="connsiteX2" fmla="*/ 295487 w 298309"/>
                <a:gd name="connsiteY2" fmla="*/ 142875 h 400397"/>
                <a:gd name="connsiteX3" fmla="*/ 158962 w 298309"/>
                <a:gd name="connsiteY3" fmla="*/ 241300 h 400397"/>
                <a:gd name="connsiteX4" fmla="*/ 241512 w 298309"/>
                <a:gd name="connsiteY4" fmla="*/ 222250 h 400397"/>
                <a:gd name="connsiteX5" fmla="*/ 165312 w 298309"/>
                <a:gd name="connsiteY5" fmla="*/ 266700 h 400397"/>
                <a:gd name="connsiteX6" fmla="*/ 212 w 298309"/>
                <a:gd name="connsiteY6" fmla="*/ 400050 h 400397"/>
                <a:gd name="connsiteX7" fmla="*/ 133562 w 298309"/>
                <a:gd name="connsiteY7" fmla="*/ 301625 h 400397"/>
                <a:gd name="connsiteX8" fmla="*/ 263737 w 298309"/>
                <a:gd name="connsiteY8" fmla="*/ 187325 h 400397"/>
                <a:gd name="connsiteX9" fmla="*/ 295487 w 298309"/>
                <a:gd name="connsiteY9" fmla="*/ 152400 h 400397"/>
                <a:gd name="connsiteX10" fmla="*/ 241512 w 298309"/>
                <a:gd name="connsiteY10" fmla="*/ 69850 h 400397"/>
                <a:gd name="connsiteX11" fmla="*/ 247862 w 298309"/>
                <a:gd name="connsiteY11" fmla="*/ 0 h 40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309" h="400397">
                  <a:moveTo>
                    <a:pt x="247862" y="0"/>
                  </a:moveTo>
                  <a:cubicBezTo>
                    <a:pt x="249449" y="0"/>
                    <a:pt x="243099" y="46038"/>
                    <a:pt x="251037" y="69850"/>
                  </a:cubicBezTo>
                  <a:cubicBezTo>
                    <a:pt x="258975" y="93663"/>
                    <a:pt x="310833" y="114300"/>
                    <a:pt x="295487" y="142875"/>
                  </a:cubicBezTo>
                  <a:cubicBezTo>
                    <a:pt x="280141" y="171450"/>
                    <a:pt x="167958" y="228071"/>
                    <a:pt x="158962" y="241300"/>
                  </a:cubicBezTo>
                  <a:cubicBezTo>
                    <a:pt x="149966" y="254529"/>
                    <a:pt x="240454" y="218017"/>
                    <a:pt x="241512" y="222250"/>
                  </a:cubicBezTo>
                  <a:cubicBezTo>
                    <a:pt x="242570" y="226483"/>
                    <a:pt x="205528" y="237067"/>
                    <a:pt x="165312" y="266700"/>
                  </a:cubicBezTo>
                  <a:cubicBezTo>
                    <a:pt x="125096" y="296333"/>
                    <a:pt x="5504" y="394229"/>
                    <a:pt x="212" y="400050"/>
                  </a:cubicBezTo>
                  <a:cubicBezTo>
                    <a:pt x="-5080" y="405871"/>
                    <a:pt x="89641" y="337079"/>
                    <a:pt x="133562" y="301625"/>
                  </a:cubicBezTo>
                  <a:cubicBezTo>
                    <a:pt x="177483" y="266171"/>
                    <a:pt x="236750" y="212196"/>
                    <a:pt x="263737" y="187325"/>
                  </a:cubicBezTo>
                  <a:cubicBezTo>
                    <a:pt x="290724" y="162454"/>
                    <a:pt x="299191" y="171979"/>
                    <a:pt x="295487" y="152400"/>
                  </a:cubicBezTo>
                  <a:cubicBezTo>
                    <a:pt x="291783" y="132821"/>
                    <a:pt x="247862" y="93133"/>
                    <a:pt x="241512" y="69850"/>
                  </a:cubicBezTo>
                  <a:cubicBezTo>
                    <a:pt x="235162" y="46567"/>
                    <a:pt x="246275" y="0"/>
                    <a:pt x="24786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A710BCBE-8DFD-5DB0-B4FD-99EEF4614DF4}"/>
                </a:ext>
              </a:extLst>
            </p:cNvPr>
            <p:cNvSpPr/>
            <p:nvPr/>
          </p:nvSpPr>
          <p:spPr>
            <a:xfrm>
              <a:off x="3539957" y="5083172"/>
              <a:ext cx="143043" cy="387714"/>
            </a:xfrm>
            <a:custGeom>
              <a:avLst/>
              <a:gdLst>
                <a:gd name="connsiteX0" fmla="*/ 143043 w 143043"/>
                <a:gd name="connsiteY0" fmla="*/ 3 h 387714"/>
                <a:gd name="connsiteX1" fmla="*/ 89068 w 143043"/>
                <a:gd name="connsiteY1" fmla="*/ 88903 h 387714"/>
                <a:gd name="connsiteX2" fmla="*/ 57318 w 143043"/>
                <a:gd name="connsiteY2" fmla="*/ 104778 h 387714"/>
                <a:gd name="connsiteX3" fmla="*/ 47793 w 143043"/>
                <a:gd name="connsiteY3" fmla="*/ 149228 h 387714"/>
                <a:gd name="connsiteX4" fmla="*/ 54143 w 143043"/>
                <a:gd name="connsiteY4" fmla="*/ 127003 h 387714"/>
                <a:gd name="connsiteX5" fmla="*/ 35093 w 143043"/>
                <a:gd name="connsiteY5" fmla="*/ 165103 h 387714"/>
                <a:gd name="connsiteX6" fmla="*/ 22393 w 143043"/>
                <a:gd name="connsiteY6" fmla="*/ 200028 h 387714"/>
                <a:gd name="connsiteX7" fmla="*/ 168 w 143043"/>
                <a:gd name="connsiteY7" fmla="*/ 387353 h 387714"/>
                <a:gd name="connsiteX8" fmla="*/ 12868 w 143043"/>
                <a:gd name="connsiteY8" fmla="*/ 244478 h 387714"/>
                <a:gd name="connsiteX9" fmla="*/ 25568 w 143043"/>
                <a:gd name="connsiteY9" fmla="*/ 136528 h 387714"/>
                <a:gd name="connsiteX10" fmla="*/ 89068 w 143043"/>
                <a:gd name="connsiteY10" fmla="*/ 85728 h 387714"/>
                <a:gd name="connsiteX11" fmla="*/ 143043 w 143043"/>
                <a:gd name="connsiteY11" fmla="*/ 3 h 38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043" h="387714">
                  <a:moveTo>
                    <a:pt x="143043" y="3"/>
                  </a:moveTo>
                  <a:cubicBezTo>
                    <a:pt x="143043" y="532"/>
                    <a:pt x="103355" y="71441"/>
                    <a:pt x="89068" y="88903"/>
                  </a:cubicBezTo>
                  <a:cubicBezTo>
                    <a:pt x="74781" y="106365"/>
                    <a:pt x="64197" y="94724"/>
                    <a:pt x="57318" y="104778"/>
                  </a:cubicBezTo>
                  <a:cubicBezTo>
                    <a:pt x="50439" y="114832"/>
                    <a:pt x="48322" y="145524"/>
                    <a:pt x="47793" y="149228"/>
                  </a:cubicBezTo>
                  <a:cubicBezTo>
                    <a:pt x="47264" y="152932"/>
                    <a:pt x="56260" y="124357"/>
                    <a:pt x="54143" y="127003"/>
                  </a:cubicBezTo>
                  <a:cubicBezTo>
                    <a:pt x="52026" y="129649"/>
                    <a:pt x="40385" y="152932"/>
                    <a:pt x="35093" y="165103"/>
                  </a:cubicBezTo>
                  <a:cubicBezTo>
                    <a:pt x="29801" y="177274"/>
                    <a:pt x="28214" y="162986"/>
                    <a:pt x="22393" y="200028"/>
                  </a:cubicBezTo>
                  <a:cubicBezTo>
                    <a:pt x="16572" y="237070"/>
                    <a:pt x="1755" y="379945"/>
                    <a:pt x="168" y="387353"/>
                  </a:cubicBezTo>
                  <a:cubicBezTo>
                    <a:pt x="-1419" y="394761"/>
                    <a:pt x="8635" y="286282"/>
                    <a:pt x="12868" y="244478"/>
                  </a:cubicBezTo>
                  <a:cubicBezTo>
                    <a:pt x="17101" y="202674"/>
                    <a:pt x="12868" y="162986"/>
                    <a:pt x="25568" y="136528"/>
                  </a:cubicBezTo>
                  <a:cubicBezTo>
                    <a:pt x="38268" y="110070"/>
                    <a:pt x="67372" y="109011"/>
                    <a:pt x="89068" y="85728"/>
                  </a:cubicBezTo>
                  <a:cubicBezTo>
                    <a:pt x="110764" y="62445"/>
                    <a:pt x="143043" y="-526"/>
                    <a:pt x="14304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43E7BA0E-D8CB-6AE6-9957-BAED7D8D3CF5}"/>
                </a:ext>
              </a:extLst>
            </p:cNvPr>
            <p:cNvSpPr/>
            <p:nvPr/>
          </p:nvSpPr>
          <p:spPr>
            <a:xfrm>
              <a:off x="3533775" y="5238750"/>
              <a:ext cx="188561" cy="251160"/>
            </a:xfrm>
            <a:custGeom>
              <a:avLst/>
              <a:gdLst>
                <a:gd name="connsiteX0" fmla="*/ 6350 w 188561"/>
                <a:gd name="connsiteY0" fmla="*/ 0 h 251160"/>
                <a:gd name="connsiteX1" fmla="*/ 0 w 188561"/>
                <a:gd name="connsiteY1" fmla="*/ 231775 h 251160"/>
                <a:gd name="connsiteX2" fmla="*/ 15875 w 188561"/>
                <a:gd name="connsiteY2" fmla="*/ 225425 h 251160"/>
                <a:gd name="connsiteX3" fmla="*/ 120650 w 188561"/>
                <a:gd name="connsiteY3" fmla="*/ 120650 h 251160"/>
                <a:gd name="connsiteX4" fmla="*/ 171450 w 188561"/>
                <a:gd name="connsiteY4" fmla="*/ 15875 h 251160"/>
                <a:gd name="connsiteX5" fmla="*/ 152400 w 188561"/>
                <a:gd name="connsiteY5" fmla="*/ 25400 h 251160"/>
                <a:gd name="connsiteX6" fmla="*/ 184150 w 188561"/>
                <a:gd name="connsiteY6" fmla="*/ 53975 h 251160"/>
                <a:gd name="connsiteX7" fmla="*/ 38100 w 188561"/>
                <a:gd name="connsiteY7" fmla="*/ 225425 h 251160"/>
                <a:gd name="connsiteX8" fmla="*/ 12700 w 188561"/>
                <a:gd name="connsiteY8" fmla="*/ 215900 h 251160"/>
                <a:gd name="connsiteX9" fmla="*/ 12700 w 188561"/>
                <a:gd name="connsiteY9" fmla="*/ 101600 h 251160"/>
                <a:gd name="connsiteX10" fmla="*/ 6350 w 188561"/>
                <a:gd name="connsiteY10" fmla="*/ 0 h 25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561" h="251160">
                  <a:moveTo>
                    <a:pt x="6350" y="0"/>
                  </a:moveTo>
                  <a:lnTo>
                    <a:pt x="0" y="231775"/>
                  </a:lnTo>
                  <a:cubicBezTo>
                    <a:pt x="1587" y="269346"/>
                    <a:pt x="-4233" y="243946"/>
                    <a:pt x="15875" y="225425"/>
                  </a:cubicBezTo>
                  <a:cubicBezTo>
                    <a:pt x="35983" y="206904"/>
                    <a:pt x="94721" y="155575"/>
                    <a:pt x="120650" y="120650"/>
                  </a:cubicBezTo>
                  <a:cubicBezTo>
                    <a:pt x="146579" y="85725"/>
                    <a:pt x="166158" y="31750"/>
                    <a:pt x="171450" y="15875"/>
                  </a:cubicBezTo>
                  <a:cubicBezTo>
                    <a:pt x="176742" y="0"/>
                    <a:pt x="150283" y="19050"/>
                    <a:pt x="152400" y="25400"/>
                  </a:cubicBezTo>
                  <a:cubicBezTo>
                    <a:pt x="154517" y="31750"/>
                    <a:pt x="203200" y="20638"/>
                    <a:pt x="184150" y="53975"/>
                  </a:cubicBezTo>
                  <a:cubicBezTo>
                    <a:pt x="165100" y="87313"/>
                    <a:pt x="66675" y="198438"/>
                    <a:pt x="38100" y="225425"/>
                  </a:cubicBezTo>
                  <a:cubicBezTo>
                    <a:pt x="9525" y="252413"/>
                    <a:pt x="16933" y="236537"/>
                    <a:pt x="12700" y="215900"/>
                  </a:cubicBezTo>
                  <a:cubicBezTo>
                    <a:pt x="8467" y="195263"/>
                    <a:pt x="12700" y="101600"/>
                    <a:pt x="12700" y="101600"/>
                  </a:cubicBezTo>
                  <a:lnTo>
                    <a:pt x="635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8B70826C-4154-A4FF-84E0-36D9A66998EF}"/>
                </a:ext>
              </a:extLst>
            </p:cNvPr>
            <p:cNvSpPr/>
            <p:nvPr/>
          </p:nvSpPr>
          <p:spPr>
            <a:xfrm>
              <a:off x="3595046" y="5054589"/>
              <a:ext cx="137717" cy="138900"/>
            </a:xfrm>
            <a:custGeom>
              <a:avLst/>
              <a:gdLst>
                <a:gd name="connsiteX0" fmla="*/ 2229 w 137717"/>
                <a:gd name="connsiteY0" fmla="*/ 57161 h 138900"/>
                <a:gd name="connsiteX1" fmla="*/ 135579 w 137717"/>
                <a:gd name="connsiteY1" fmla="*/ 3186 h 138900"/>
                <a:gd name="connsiteX2" fmla="*/ 81604 w 137717"/>
                <a:gd name="connsiteY2" fmla="*/ 28586 h 138900"/>
                <a:gd name="connsiteX3" fmla="*/ 43504 w 137717"/>
                <a:gd name="connsiteY3" fmla="*/ 114311 h 138900"/>
                <a:gd name="connsiteX4" fmla="*/ 24454 w 137717"/>
                <a:gd name="connsiteY4" fmla="*/ 133361 h 138900"/>
                <a:gd name="connsiteX5" fmla="*/ 56204 w 137717"/>
                <a:gd name="connsiteY5" fmla="*/ 28586 h 138900"/>
                <a:gd name="connsiteX6" fmla="*/ 119704 w 137717"/>
                <a:gd name="connsiteY6" fmla="*/ 11 h 138900"/>
                <a:gd name="connsiteX7" fmla="*/ 56204 w 137717"/>
                <a:gd name="connsiteY7" fmla="*/ 25411 h 138900"/>
                <a:gd name="connsiteX8" fmla="*/ 2229 w 137717"/>
                <a:gd name="connsiteY8" fmla="*/ 57161 h 13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717" h="138900">
                  <a:moveTo>
                    <a:pt x="2229" y="57161"/>
                  </a:moveTo>
                  <a:cubicBezTo>
                    <a:pt x="15458" y="53457"/>
                    <a:pt x="122350" y="7948"/>
                    <a:pt x="135579" y="3186"/>
                  </a:cubicBezTo>
                  <a:cubicBezTo>
                    <a:pt x="148808" y="-1576"/>
                    <a:pt x="96950" y="10065"/>
                    <a:pt x="81604" y="28586"/>
                  </a:cubicBezTo>
                  <a:cubicBezTo>
                    <a:pt x="66258" y="47107"/>
                    <a:pt x="53029" y="96849"/>
                    <a:pt x="43504" y="114311"/>
                  </a:cubicBezTo>
                  <a:cubicBezTo>
                    <a:pt x="33979" y="131774"/>
                    <a:pt x="22337" y="147649"/>
                    <a:pt x="24454" y="133361"/>
                  </a:cubicBezTo>
                  <a:cubicBezTo>
                    <a:pt x="26571" y="119074"/>
                    <a:pt x="40329" y="50811"/>
                    <a:pt x="56204" y="28586"/>
                  </a:cubicBezTo>
                  <a:cubicBezTo>
                    <a:pt x="72079" y="6361"/>
                    <a:pt x="119704" y="540"/>
                    <a:pt x="119704" y="11"/>
                  </a:cubicBezTo>
                  <a:cubicBezTo>
                    <a:pt x="119704" y="-518"/>
                    <a:pt x="74196" y="16944"/>
                    <a:pt x="56204" y="25411"/>
                  </a:cubicBezTo>
                  <a:cubicBezTo>
                    <a:pt x="38212" y="33878"/>
                    <a:pt x="-11000" y="60865"/>
                    <a:pt x="2229" y="57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C084CDC-9C61-4D8E-D1AB-3C4DDD96032C}"/>
                </a:ext>
              </a:extLst>
            </p:cNvPr>
            <p:cNvSpPr/>
            <p:nvPr/>
          </p:nvSpPr>
          <p:spPr>
            <a:xfrm>
              <a:off x="3359150" y="5498967"/>
              <a:ext cx="244504" cy="168408"/>
            </a:xfrm>
            <a:custGeom>
              <a:avLst/>
              <a:gdLst>
                <a:gd name="connsiteX0" fmla="*/ 215900 w 244504"/>
                <a:gd name="connsiteY0" fmla="*/ 133 h 168408"/>
                <a:gd name="connsiteX1" fmla="*/ 244475 w 244504"/>
                <a:gd name="connsiteY1" fmla="*/ 66808 h 168408"/>
                <a:gd name="connsiteX2" fmla="*/ 209550 w 244504"/>
                <a:gd name="connsiteY2" fmla="*/ 92208 h 168408"/>
                <a:gd name="connsiteX3" fmla="*/ 225425 w 244504"/>
                <a:gd name="connsiteY3" fmla="*/ 111258 h 168408"/>
                <a:gd name="connsiteX4" fmla="*/ 136525 w 244504"/>
                <a:gd name="connsiteY4" fmla="*/ 165233 h 168408"/>
                <a:gd name="connsiteX5" fmla="*/ 215900 w 244504"/>
                <a:gd name="connsiteY5" fmla="*/ 143008 h 168408"/>
                <a:gd name="connsiteX6" fmla="*/ 57150 w 244504"/>
                <a:gd name="connsiteY6" fmla="*/ 155708 h 168408"/>
                <a:gd name="connsiteX7" fmla="*/ 0 w 244504"/>
                <a:gd name="connsiteY7" fmla="*/ 168408 h 168408"/>
                <a:gd name="connsiteX8" fmla="*/ 193675 w 244504"/>
                <a:gd name="connsiteY8" fmla="*/ 120783 h 168408"/>
                <a:gd name="connsiteX9" fmla="*/ 234950 w 244504"/>
                <a:gd name="connsiteY9" fmla="*/ 85858 h 168408"/>
                <a:gd name="connsiteX10" fmla="*/ 215900 w 244504"/>
                <a:gd name="connsiteY10" fmla="*/ 133 h 16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504" h="168408">
                  <a:moveTo>
                    <a:pt x="215900" y="133"/>
                  </a:moveTo>
                  <a:cubicBezTo>
                    <a:pt x="217487" y="-3042"/>
                    <a:pt x="245533" y="51462"/>
                    <a:pt x="244475" y="66808"/>
                  </a:cubicBezTo>
                  <a:cubicBezTo>
                    <a:pt x="243417" y="82154"/>
                    <a:pt x="209550" y="92208"/>
                    <a:pt x="209550" y="92208"/>
                  </a:cubicBezTo>
                  <a:cubicBezTo>
                    <a:pt x="206375" y="99616"/>
                    <a:pt x="237596" y="99087"/>
                    <a:pt x="225425" y="111258"/>
                  </a:cubicBezTo>
                  <a:cubicBezTo>
                    <a:pt x="213254" y="123429"/>
                    <a:pt x="138112" y="159941"/>
                    <a:pt x="136525" y="165233"/>
                  </a:cubicBezTo>
                  <a:cubicBezTo>
                    <a:pt x="134938" y="170525"/>
                    <a:pt x="229129" y="144595"/>
                    <a:pt x="215900" y="143008"/>
                  </a:cubicBezTo>
                  <a:cubicBezTo>
                    <a:pt x="202671" y="141421"/>
                    <a:pt x="93133" y="151475"/>
                    <a:pt x="57150" y="155708"/>
                  </a:cubicBezTo>
                  <a:cubicBezTo>
                    <a:pt x="21167" y="159941"/>
                    <a:pt x="0" y="168408"/>
                    <a:pt x="0" y="168408"/>
                  </a:cubicBezTo>
                  <a:cubicBezTo>
                    <a:pt x="22754" y="162587"/>
                    <a:pt x="154517" y="134541"/>
                    <a:pt x="193675" y="120783"/>
                  </a:cubicBezTo>
                  <a:cubicBezTo>
                    <a:pt x="232833" y="107025"/>
                    <a:pt x="230717" y="103320"/>
                    <a:pt x="234950" y="85858"/>
                  </a:cubicBezTo>
                  <a:cubicBezTo>
                    <a:pt x="239183" y="68396"/>
                    <a:pt x="214313" y="3308"/>
                    <a:pt x="215900" y="1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B912D8C4-92A1-1FDF-04FC-D720FFA5FCA1}"/>
                </a:ext>
              </a:extLst>
            </p:cNvPr>
            <p:cNvSpPr/>
            <p:nvPr/>
          </p:nvSpPr>
          <p:spPr>
            <a:xfrm>
              <a:off x="3546205" y="5416445"/>
              <a:ext cx="184572" cy="127836"/>
            </a:xfrm>
            <a:custGeom>
              <a:avLst/>
              <a:gdLst>
                <a:gd name="connsiteX0" fmla="*/ 60595 w 184572"/>
                <a:gd name="connsiteY0" fmla="*/ 31855 h 127836"/>
                <a:gd name="connsiteX1" fmla="*/ 124095 w 184572"/>
                <a:gd name="connsiteY1" fmla="*/ 60430 h 127836"/>
                <a:gd name="connsiteX2" fmla="*/ 178070 w 184572"/>
                <a:gd name="connsiteY2" fmla="*/ 105 h 127836"/>
                <a:gd name="connsiteX3" fmla="*/ 171720 w 184572"/>
                <a:gd name="connsiteY3" fmla="*/ 47730 h 127836"/>
                <a:gd name="connsiteX4" fmla="*/ 178070 w 184572"/>
                <a:gd name="connsiteY4" fmla="*/ 117580 h 127836"/>
                <a:gd name="connsiteX5" fmla="*/ 168545 w 184572"/>
                <a:gd name="connsiteY5" fmla="*/ 120755 h 127836"/>
                <a:gd name="connsiteX6" fmla="*/ 270 w 184572"/>
                <a:gd name="connsiteY6" fmla="*/ 95355 h 127836"/>
                <a:gd name="connsiteX7" fmla="*/ 130445 w 184572"/>
                <a:gd name="connsiteY7" fmla="*/ 127105 h 127836"/>
                <a:gd name="connsiteX8" fmla="*/ 174895 w 184572"/>
                <a:gd name="connsiteY8" fmla="*/ 57255 h 127836"/>
                <a:gd name="connsiteX9" fmla="*/ 165370 w 184572"/>
                <a:gd name="connsiteY9" fmla="*/ 19155 h 127836"/>
                <a:gd name="connsiteX10" fmla="*/ 120920 w 184572"/>
                <a:gd name="connsiteY10" fmla="*/ 60430 h 127836"/>
                <a:gd name="connsiteX11" fmla="*/ 60595 w 184572"/>
                <a:gd name="connsiteY11" fmla="*/ 31855 h 12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572" h="127836">
                  <a:moveTo>
                    <a:pt x="60595" y="31855"/>
                  </a:moveTo>
                  <a:cubicBezTo>
                    <a:pt x="61124" y="31855"/>
                    <a:pt x="104516" y="65722"/>
                    <a:pt x="124095" y="60430"/>
                  </a:cubicBezTo>
                  <a:cubicBezTo>
                    <a:pt x="143674" y="55138"/>
                    <a:pt x="170133" y="2222"/>
                    <a:pt x="178070" y="105"/>
                  </a:cubicBezTo>
                  <a:cubicBezTo>
                    <a:pt x="186007" y="-2012"/>
                    <a:pt x="171720" y="28151"/>
                    <a:pt x="171720" y="47730"/>
                  </a:cubicBezTo>
                  <a:cubicBezTo>
                    <a:pt x="171720" y="67309"/>
                    <a:pt x="178070" y="117580"/>
                    <a:pt x="178070" y="117580"/>
                  </a:cubicBezTo>
                  <a:cubicBezTo>
                    <a:pt x="177541" y="129751"/>
                    <a:pt x="198178" y="124459"/>
                    <a:pt x="168545" y="120755"/>
                  </a:cubicBezTo>
                  <a:cubicBezTo>
                    <a:pt x="138912" y="117051"/>
                    <a:pt x="6620" y="94297"/>
                    <a:pt x="270" y="95355"/>
                  </a:cubicBezTo>
                  <a:cubicBezTo>
                    <a:pt x="-6080" y="96413"/>
                    <a:pt x="101341" y="133455"/>
                    <a:pt x="130445" y="127105"/>
                  </a:cubicBezTo>
                  <a:cubicBezTo>
                    <a:pt x="159549" y="120755"/>
                    <a:pt x="169074" y="75247"/>
                    <a:pt x="174895" y="57255"/>
                  </a:cubicBezTo>
                  <a:cubicBezTo>
                    <a:pt x="180716" y="39263"/>
                    <a:pt x="174366" y="18626"/>
                    <a:pt x="165370" y="19155"/>
                  </a:cubicBezTo>
                  <a:cubicBezTo>
                    <a:pt x="156374" y="19684"/>
                    <a:pt x="141028" y="53022"/>
                    <a:pt x="120920" y="60430"/>
                  </a:cubicBezTo>
                  <a:cubicBezTo>
                    <a:pt x="100812" y="67838"/>
                    <a:pt x="60066" y="31855"/>
                    <a:pt x="60595" y="318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16C51560-6D6C-CD85-D6E0-425F5EB9AECD}"/>
                </a:ext>
              </a:extLst>
            </p:cNvPr>
            <p:cNvSpPr/>
            <p:nvPr/>
          </p:nvSpPr>
          <p:spPr>
            <a:xfrm>
              <a:off x="3676259" y="5368107"/>
              <a:ext cx="70641" cy="207205"/>
            </a:xfrm>
            <a:custGeom>
              <a:avLst/>
              <a:gdLst>
                <a:gd name="connsiteX0" fmla="*/ 63891 w 70641"/>
                <a:gd name="connsiteY0" fmla="*/ 818 h 207205"/>
                <a:gd name="connsiteX1" fmla="*/ 70241 w 70641"/>
                <a:gd name="connsiteY1" fmla="*/ 96068 h 207205"/>
                <a:gd name="connsiteX2" fmla="*/ 51191 w 70641"/>
                <a:gd name="connsiteY2" fmla="*/ 172268 h 207205"/>
                <a:gd name="connsiteX3" fmla="*/ 22616 w 70641"/>
                <a:gd name="connsiteY3" fmla="*/ 207193 h 207205"/>
                <a:gd name="connsiteX4" fmla="*/ 391 w 70641"/>
                <a:gd name="connsiteY4" fmla="*/ 169093 h 207205"/>
                <a:gd name="connsiteX5" fmla="*/ 41666 w 70641"/>
                <a:gd name="connsiteY5" fmla="*/ 175443 h 207205"/>
                <a:gd name="connsiteX6" fmla="*/ 60716 w 70641"/>
                <a:gd name="connsiteY6" fmla="*/ 153218 h 207205"/>
                <a:gd name="connsiteX7" fmla="*/ 63891 w 70641"/>
                <a:gd name="connsiteY7" fmla="*/ 818 h 20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41" h="207205">
                  <a:moveTo>
                    <a:pt x="63891" y="818"/>
                  </a:moveTo>
                  <a:cubicBezTo>
                    <a:pt x="65479" y="-8707"/>
                    <a:pt x="72358" y="67493"/>
                    <a:pt x="70241" y="96068"/>
                  </a:cubicBezTo>
                  <a:cubicBezTo>
                    <a:pt x="68124" y="124643"/>
                    <a:pt x="59128" y="153747"/>
                    <a:pt x="51191" y="172268"/>
                  </a:cubicBezTo>
                  <a:cubicBezTo>
                    <a:pt x="43254" y="190789"/>
                    <a:pt x="31083" y="207722"/>
                    <a:pt x="22616" y="207193"/>
                  </a:cubicBezTo>
                  <a:cubicBezTo>
                    <a:pt x="14149" y="206664"/>
                    <a:pt x="-2784" y="174385"/>
                    <a:pt x="391" y="169093"/>
                  </a:cubicBezTo>
                  <a:cubicBezTo>
                    <a:pt x="3566" y="163801"/>
                    <a:pt x="31612" y="178089"/>
                    <a:pt x="41666" y="175443"/>
                  </a:cubicBezTo>
                  <a:cubicBezTo>
                    <a:pt x="51720" y="172797"/>
                    <a:pt x="57012" y="174914"/>
                    <a:pt x="60716" y="153218"/>
                  </a:cubicBezTo>
                  <a:cubicBezTo>
                    <a:pt x="64420" y="131522"/>
                    <a:pt x="62303" y="10343"/>
                    <a:pt x="63891" y="8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1A888154-1C79-A75F-DCD3-19B998FA39F0}"/>
                </a:ext>
              </a:extLst>
            </p:cNvPr>
            <p:cNvSpPr/>
            <p:nvPr/>
          </p:nvSpPr>
          <p:spPr>
            <a:xfrm>
              <a:off x="3468176" y="5521155"/>
              <a:ext cx="221601" cy="235194"/>
            </a:xfrm>
            <a:custGeom>
              <a:avLst/>
              <a:gdLst>
                <a:gd name="connsiteX0" fmla="*/ 205299 w 221601"/>
                <a:gd name="connsiteY0" fmla="*/ 170 h 235194"/>
                <a:gd name="connsiteX1" fmla="*/ 173549 w 221601"/>
                <a:gd name="connsiteY1" fmla="*/ 114470 h 235194"/>
                <a:gd name="connsiteX2" fmla="*/ 37024 w 221601"/>
                <a:gd name="connsiteY2" fmla="*/ 168445 h 235194"/>
                <a:gd name="connsiteX3" fmla="*/ 81474 w 221601"/>
                <a:gd name="connsiteY3" fmla="*/ 143045 h 235194"/>
                <a:gd name="connsiteX4" fmla="*/ 40199 w 221601"/>
                <a:gd name="connsiteY4" fmla="*/ 187495 h 235194"/>
                <a:gd name="connsiteX5" fmla="*/ 2099 w 221601"/>
                <a:gd name="connsiteY5" fmla="*/ 174795 h 235194"/>
                <a:gd name="connsiteX6" fmla="*/ 106874 w 221601"/>
                <a:gd name="connsiteY6" fmla="*/ 193845 h 235194"/>
                <a:gd name="connsiteX7" fmla="*/ 97349 w 221601"/>
                <a:gd name="connsiteY7" fmla="*/ 228770 h 235194"/>
                <a:gd name="connsiteX8" fmla="*/ 221174 w 221601"/>
                <a:gd name="connsiteY8" fmla="*/ 168445 h 235194"/>
                <a:gd name="connsiteX9" fmla="*/ 135449 w 221601"/>
                <a:gd name="connsiteY9" fmla="*/ 235120 h 235194"/>
                <a:gd name="connsiteX10" fmla="*/ 65599 w 221601"/>
                <a:gd name="connsiteY10" fmla="*/ 152570 h 235194"/>
                <a:gd name="connsiteX11" fmla="*/ 157674 w 221601"/>
                <a:gd name="connsiteY11" fmla="*/ 114470 h 235194"/>
                <a:gd name="connsiteX12" fmla="*/ 135449 w 221601"/>
                <a:gd name="connsiteY12" fmla="*/ 3345 h 235194"/>
                <a:gd name="connsiteX13" fmla="*/ 176724 w 221601"/>
                <a:gd name="connsiteY13" fmla="*/ 85895 h 235194"/>
                <a:gd name="connsiteX14" fmla="*/ 205299 w 221601"/>
                <a:gd name="connsiteY14" fmla="*/ 170 h 23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601" h="235194">
                  <a:moveTo>
                    <a:pt x="205299" y="170"/>
                  </a:moveTo>
                  <a:cubicBezTo>
                    <a:pt x="204770" y="4933"/>
                    <a:pt x="201595" y="86424"/>
                    <a:pt x="173549" y="114470"/>
                  </a:cubicBezTo>
                  <a:cubicBezTo>
                    <a:pt x="145503" y="142516"/>
                    <a:pt x="52370" y="163682"/>
                    <a:pt x="37024" y="168445"/>
                  </a:cubicBezTo>
                  <a:cubicBezTo>
                    <a:pt x="21678" y="173208"/>
                    <a:pt x="80945" y="139870"/>
                    <a:pt x="81474" y="143045"/>
                  </a:cubicBezTo>
                  <a:cubicBezTo>
                    <a:pt x="82003" y="146220"/>
                    <a:pt x="53428" y="182203"/>
                    <a:pt x="40199" y="187495"/>
                  </a:cubicBezTo>
                  <a:cubicBezTo>
                    <a:pt x="26970" y="192787"/>
                    <a:pt x="-9013" y="173737"/>
                    <a:pt x="2099" y="174795"/>
                  </a:cubicBezTo>
                  <a:cubicBezTo>
                    <a:pt x="13211" y="175853"/>
                    <a:pt x="90999" y="184849"/>
                    <a:pt x="106874" y="193845"/>
                  </a:cubicBezTo>
                  <a:cubicBezTo>
                    <a:pt x="122749" y="202841"/>
                    <a:pt x="78299" y="233003"/>
                    <a:pt x="97349" y="228770"/>
                  </a:cubicBezTo>
                  <a:cubicBezTo>
                    <a:pt x="116399" y="224537"/>
                    <a:pt x="214824" y="167387"/>
                    <a:pt x="221174" y="168445"/>
                  </a:cubicBezTo>
                  <a:cubicBezTo>
                    <a:pt x="227524" y="169503"/>
                    <a:pt x="161378" y="237766"/>
                    <a:pt x="135449" y="235120"/>
                  </a:cubicBezTo>
                  <a:cubicBezTo>
                    <a:pt x="109520" y="232474"/>
                    <a:pt x="61895" y="172678"/>
                    <a:pt x="65599" y="152570"/>
                  </a:cubicBezTo>
                  <a:cubicBezTo>
                    <a:pt x="69303" y="132462"/>
                    <a:pt x="146032" y="139341"/>
                    <a:pt x="157674" y="114470"/>
                  </a:cubicBezTo>
                  <a:cubicBezTo>
                    <a:pt x="169316" y="89599"/>
                    <a:pt x="132274" y="8107"/>
                    <a:pt x="135449" y="3345"/>
                  </a:cubicBezTo>
                  <a:cubicBezTo>
                    <a:pt x="138624" y="-1417"/>
                    <a:pt x="167199" y="79545"/>
                    <a:pt x="176724" y="85895"/>
                  </a:cubicBezTo>
                  <a:cubicBezTo>
                    <a:pt x="186249" y="92245"/>
                    <a:pt x="205828" y="-4593"/>
                    <a:pt x="205299" y="1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C0C1DA0-174C-8965-00DC-5318A4E64F9D}"/>
                </a:ext>
              </a:extLst>
            </p:cNvPr>
            <p:cNvSpPr/>
            <p:nvPr/>
          </p:nvSpPr>
          <p:spPr>
            <a:xfrm>
              <a:off x="3719840" y="5397497"/>
              <a:ext cx="100725" cy="608781"/>
            </a:xfrm>
            <a:custGeom>
              <a:avLst/>
              <a:gdLst>
                <a:gd name="connsiteX0" fmla="*/ 64760 w 100725"/>
                <a:gd name="connsiteY0" fmla="*/ 3 h 608781"/>
                <a:gd name="connsiteX1" fmla="*/ 58410 w 100725"/>
                <a:gd name="connsiteY1" fmla="*/ 85728 h 608781"/>
                <a:gd name="connsiteX2" fmla="*/ 61585 w 100725"/>
                <a:gd name="connsiteY2" fmla="*/ 123828 h 608781"/>
                <a:gd name="connsiteX3" fmla="*/ 17135 w 100725"/>
                <a:gd name="connsiteY3" fmla="*/ 257178 h 608781"/>
                <a:gd name="connsiteX4" fmla="*/ 17135 w 100725"/>
                <a:gd name="connsiteY4" fmla="*/ 330203 h 608781"/>
                <a:gd name="connsiteX5" fmla="*/ 1260 w 100725"/>
                <a:gd name="connsiteY5" fmla="*/ 301628 h 608781"/>
                <a:gd name="connsiteX6" fmla="*/ 55235 w 100725"/>
                <a:gd name="connsiteY6" fmla="*/ 396878 h 608781"/>
                <a:gd name="connsiteX7" fmla="*/ 42535 w 100725"/>
                <a:gd name="connsiteY7" fmla="*/ 428628 h 608781"/>
                <a:gd name="connsiteX8" fmla="*/ 99685 w 100725"/>
                <a:gd name="connsiteY8" fmla="*/ 606428 h 608781"/>
                <a:gd name="connsiteX9" fmla="*/ 74285 w 100725"/>
                <a:gd name="connsiteY9" fmla="*/ 517528 h 608781"/>
                <a:gd name="connsiteX10" fmla="*/ 10785 w 100725"/>
                <a:gd name="connsiteY10" fmla="*/ 333378 h 608781"/>
                <a:gd name="connsiteX11" fmla="*/ 13960 w 100725"/>
                <a:gd name="connsiteY11" fmla="*/ 206378 h 608781"/>
                <a:gd name="connsiteX12" fmla="*/ 10785 w 100725"/>
                <a:gd name="connsiteY12" fmla="*/ 238128 h 608781"/>
                <a:gd name="connsiteX13" fmla="*/ 55235 w 100725"/>
                <a:gd name="connsiteY13" fmla="*/ 130178 h 608781"/>
                <a:gd name="connsiteX14" fmla="*/ 71110 w 100725"/>
                <a:gd name="connsiteY14" fmla="*/ 82553 h 608781"/>
                <a:gd name="connsiteX15" fmla="*/ 64760 w 100725"/>
                <a:gd name="connsiteY15" fmla="*/ 3 h 60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25" h="608781">
                  <a:moveTo>
                    <a:pt x="64760" y="3"/>
                  </a:moveTo>
                  <a:cubicBezTo>
                    <a:pt x="62643" y="532"/>
                    <a:pt x="58939" y="65091"/>
                    <a:pt x="58410" y="85728"/>
                  </a:cubicBezTo>
                  <a:cubicBezTo>
                    <a:pt x="57881" y="106365"/>
                    <a:pt x="68464" y="95253"/>
                    <a:pt x="61585" y="123828"/>
                  </a:cubicBezTo>
                  <a:cubicBezTo>
                    <a:pt x="54706" y="152403"/>
                    <a:pt x="24543" y="222782"/>
                    <a:pt x="17135" y="257178"/>
                  </a:cubicBezTo>
                  <a:cubicBezTo>
                    <a:pt x="9727" y="291574"/>
                    <a:pt x="19781" y="322795"/>
                    <a:pt x="17135" y="330203"/>
                  </a:cubicBezTo>
                  <a:cubicBezTo>
                    <a:pt x="14489" y="337611"/>
                    <a:pt x="-5090" y="290516"/>
                    <a:pt x="1260" y="301628"/>
                  </a:cubicBezTo>
                  <a:cubicBezTo>
                    <a:pt x="7610" y="312740"/>
                    <a:pt x="48356" y="375712"/>
                    <a:pt x="55235" y="396878"/>
                  </a:cubicBezTo>
                  <a:cubicBezTo>
                    <a:pt x="62114" y="418044"/>
                    <a:pt x="35127" y="393703"/>
                    <a:pt x="42535" y="428628"/>
                  </a:cubicBezTo>
                  <a:cubicBezTo>
                    <a:pt x="49943" y="463553"/>
                    <a:pt x="94393" y="591611"/>
                    <a:pt x="99685" y="606428"/>
                  </a:cubicBezTo>
                  <a:cubicBezTo>
                    <a:pt x="104977" y="621245"/>
                    <a:pt x="89102" y="563036"/>
                    <a:pt x="74285" y="517528"/>
                  </a:cubicBezTo>
                  <a:cubicBezTo>
                    <a:pt x="59468" y="472020"/>
                    <a:pt x="20839" y="385236"/>
                    <a:pt x="10785" y="333378"/>
                  </a:cubicBezTo>
                  <a:cubicBezTo>
                    <a:pt x="731" y="281520"/>
                    <a:pt x="13960" y="222253"/>
                    <a:pt x="13960" y="206378"/>
                  </a:cubicBezTo>
                  <a:cubicBezTo>
                    <a:pt x="13960" y="190503"/>
                    <a:pt x="3906" y="250828"/>
                    <a:pt x="10785" y="238128"/>
                  </a:cubicBezTo>
                  <a:cubicBezTo>
                    <a:pt x="17664" y="225428"/>
                    <a:pt x="45181" y="156107"/>
                    <a:pt x="55235" y="130178"/>
                  </a:cubicBezTo>
                  <a:cubicBezTo>
                    <a:pt x="65289" y="104249"/>
                    <a:pt x="68464" y="98957"/>
                    <a:pt x="71110" y="82553"/>
                  </a:cubicBezTo>
                  <a:cubicBezTo>
                    <a:pt x="73756" y="66149"/>
                    <a:pt x="66877" y="-526"/>
                    <a:pt x="64760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80947C45-3DE1-78A1-6002-9F3D43F0CCC4}"/>
                </a:ext>
              </a:extLst>
            </p:cNvPr>
            <p:cNvSpPr/>
            <p:nvPr/>
          </p:nvSpPr>
          <p:spPr>
            <a:xfrm>
              <a:off x="3523990" y="5628771"/>
              <a:ext cx="324119" cy="375484"/>
            </a:xfrm>
            <a:custGeom>
              <a:avLst/>
              <a:gdLst>
                <a:gd name="connsiteX0" fmla="*/ 209810 w 324119"/>
                <a:gd name="connsiteY0" fmla="*/ 504 h 375484"/>
                <a:gd name="connsiteX1" fmla="*/ 95510 w 324119"/>
                <a:gd name="connsiteY1" fmla="*/ 117979 h 375484"/>
                <a:gd name="connsiteX2" fmla="*/ 3435 w 324119"/>
                <a:gd name="connsiteY2" fmla="*/ 152904 h 375484"/>
                <a:gd name="connsiteX3" fmla="*/ 41535 w 324119"/>
                <a:gd name="connsiteY3" fmla="*/ 156079 h 375484"/>
                <a:gd name="connsiteX4" fmla="*/ 60585 w 324119"/>
                <a:gd name="connsiteY4" fmla="*/ 194179 h 375484"/>
                <a:gd name="connsiteX5" fmla="*/ 120910 w 324119"/>
                <a:gd name="connsiteY5" fmla="*/ 210054 h 375484"/>
                <a:gd name="connsiteX6" fmla="*/ 193935 w 324119"/>
                <a:gd name="connsiteY6" fmla="*/ 283079 h 375484"/>
                <a:gd name="connsiteX7" fmla="*/ 146310 w 324119"/>
                <a:gd name="connsiteY7" fmla="*/ 248154 h 375484"/>
                <a:gd name="connsiteX8" fmla="*/ 190760 w 324119"/>
                <a:gd name="connsiteY8" fmla="*/ 289429 h 375484"/>
                <a:gd name="connsiteX9" fmla="*/ 203460 w 324119"/>
                <a:gd name="connsiteY9" fmla="*/ 324354 h 375484"/>
                <a:gd name="connsiteX10" fmla="*/ 270135 w 324119"/>
                <a:gd name="connsiteY10" fmla="*/ 375154 h 375484"/>
                <a:gd name="connsiteX11" fmla="*/ 324110 w 324119"/>
                <a:gd name="connsiteY11" fmla="*/ 346579 h 375484"/>
                <a:gd name="connsiteX12" fmla="*/ 273310 w 324119"/>
                <a:gd name="connsiteY12" fmla="*/ 352929 h 375484"/>
                <a:gd name="connsiteX13" fmla="*/ 143135 w 324119"/>
                <a:gd name="connsiteY13" fmla="*/ 254504 h 375484"/>
                <a:gd name="connsiteX14" fmla="*/ 47885 w 324119"/>
                <a:gd name="connsiteY14" fmla="*/ 206879 h 375484"/>
                <a:gd name="connsiteX15" fmla="*/ 9785 w 324119"/>
                <a:gd name="connsiteY15" fmla="*/ 108454 h 375484"/>
                <a:gd name="connsiteX16" fmla="*/ 19310 w 324119"/>
                <a:gd name="connsiteY16" fmla="*/ 133854 h 375484"/>
                <a:gd name="connsiteX17" fmla="*/ 60585 w 324119"/>
                <a:gd name="connsiteY17" fmla="*/ 127504 h 375484"/>
                <a:gd name="connsiteX18" fmla="*/ 3435 w 324119"/>
                <a:gd name="connsiteY18" fmla="*/ 168779 h 375484"/>
                <a:gd name="connsiteX19" fmla="*/ 209810 w 324119"/>
                <a:gd name="connsiteY19" fmla="*/ 504 h 37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4119" h="375484">
                  <a:moveTo>
                    <a:pt x="209810" y="504"/>
                  </a:moveTo>
                  <a:cubicBezTo>
                    <a:pt x="225156" y="-7963"/>
                    <a:pt x="129906" y="92579"/>
                    <a:pt x="95510" y="117979"/>
                  </a:cubicBezTo>
                  <a:cubicBezTo>
                    <a:pt x="61114" y="143379"/>
                    <a:pt x="12431" y="146554"/>
                    <a:pt x="3435" y="152904"/>
                  </a:cubicBezTo>
                  <a:cubicBezTo>
                    <a:pt x="-5561" y="159254"/>
                    <a:pt x="32010" y="149200"/>
                    <a:pt x="41535" y="156079"/>
                  </a:cubicBezTo>
                  <a:cubicBezTo>
                    <a:pt x="51060" y="162958"/>
                    <a:pt x="47356" y="185183"/>
                    <a:pt x="60585" y="194179"/>
                  </a:cubicBezTo>
                  <a:cubicBezTo>
                    <a:pt x="73814" y="203175"/>
                    <a:pt x="98685" y="195237"/>
                    <a:pt x="120910" y="210054"/>
                  </a:cubicBezTo>
                  <a:cubicBezTo>
                    <a:pt x="143135" y="224871"/>
                    <a:pt x="189702" y="276729"/>
                    <a:pt x="193935" y="283079"/>
                  </a:cubicBezTo>
                  <a:cubicBezTo>
                    <a:pt x="198168" y="289429"/>
                    <a:pt x="146839" y="247096"/>
                    <a:pt x="146310" y="248154"/>
                  </a:cubicBezTo>
                  <a:cubicBezTo>
                    <a:pt x="145781" y="249212"/>
                    <a:pt x="181235" y="276729"/>
                    <a:pt x="190760" y="289429"/>
                  </a:cubicBezTo>
                  <a:cubicBezTo>
                    <a:pt x="200285" y="302129"/>
                    <a:pt x="190231" y="310067"/>
                    <a:pt x="203460" y="324354"/>
                  </a:cubicBezTo>
                  <a:cubicBezTo>
                    <a:pt x="216689" y="338642"/>
                    <a:pt x="250027" y="371450"/>
                    <a:pt x="270135" y="375154"/>
                  </a:cubicBezTo>
                  <a:cubicBezTo>
                    <a:pt x="290243" y="378858"/>
                    <a:pt x="323581" y="350283"/>
                    <a:pt x="324110" y="346579"/>
                  </a:cubicBezTo>
                  <a:cubicBezTo>
                    <a:pt x="324639" y="342875"/>
                    <a:pt x="303473" y="368275"/>
                    <a:pt x="273310" y="352929"/>
                  </a:cubicBezTo>
                  <a:cubicBezTo>
                    <a:pt x="243148" y="337583"/>
                    <a:pt x="180706" y="278846"/>
                    <a:pt x="143135" y="254504"/>
                  </a:cubicBezTo>
                  <a:cubicBezTo>
                    <a:pt x="105564" y="230162"/>
                    <a:pt x="70110" y="231221"/>
                    <a:pt x="47885" y="206879"/>
                  </a:cubicBezTo>
                  <a:cubicBezTo>
                    <a:pt x="25660" y="182537"/>
                    <a:pt x="14547" y="120625"/>
                    <a:pt x="9785" y="108454"/>
                  </a:cubicBezTo>
                  <a:cubicBezTo>
                    <a:pt x="5023" y="96283"/>
                    <a:pt x="10843" y="130679"/>
                    <a:pt x="19310" y="133854"/>
                  </a:cubicBezTo>
                  <a:cubicBezTo>
                    <a:pt x="27777" y="137029"/>
                    <a:pt x="63231" y="121683"/>
                    <a:pt x="60585" y="127504"/>
                  </a:cubicBezTo>
                  <a:cubicBezTo>
                    <a:pt x="57939" y="133325"/>
                    <a:pt x="-16673" y="184654"/>
                    <a:pt x="3435" y="168779"/>
                  </a:cubicBezTo>
                  <a:cubicBezTo>
                    <a:pt x="23543" y="152904"/>
                    <a:pt x="194464" y="8971"/>
                    <a:pt x="209810" y="5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92F74BE2-53E0-5D6D-3E6C-BEC99B4C8741}"/>
                </a:ext>
              </a:extLst>
            </p:cNvPr>
            <p:cNvSpPr/>
            <p:nvPr/>
          </p:nvSpPr>
          <p:spPr>
            <a:xfrm>
              <a:off x="3590810" y="5711724"/>
              <a:ext cx="146332" cy="114703"/>
            </a:xfrm>
            <a:custGeom>
              <a:avLst/>
              <a:gdLst>
                <a:gd name="connsiteX0" fmla="*/ 115 w 146332"/>
                <a:gd name="connsiteY0" fmla="*/ 79476 h 114703"/>
                <a:gd name="connsiteX1" fmla="*/ 76315 w 146332"/>
                <a:gd name="connsiteY1" fmla="*/ 12801 h 114703"/>
                <a:gd name="connsiteX2" fmla="*/ 117590 w 146332"/>
                <a:gd name="connsiteY2" fmla="*/ 60426 h 114703"/>
                <a:gd name="connsiteX3" fmla="*/ 101715 w 146332"/>
                <a:gd name="connsiteY3" fmla="*/ 114401 h 114703"/>
                <a:gd name="connsiteX4" fmla="*/ 146165 w 146332"/>
                <a:gd name="connsiteY4" fmla="*/ 35026 h 114703"/>
                <a:gd name="connsiteX5" fmla="*/ 82665 w 146332"/>
                <a:gd name="connsiteY5" fmla="*/ 3276 h 114703"/>
                <a:gd name="connsiteX6" fmla="*/ 130290 w 146332"/>
                <a:gd name="connsiteY6" fmla="*/ 47726 h 114703"/>
                <a:gd name="connsiteX7" fmla="*/ 60440 w 146332"/>
                <a:gd name="connsiteY7" fmla="*/ 101 h 114703"/>
                <a:gd name="connsiteX8" fmla="*/ 115 w 146332"/>
                <a:gd name="connsiteY8" fmla="*/ 79476 h 11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332" h="114703">
                  <a:moveTo>
                    <a:pt x="115" y="79476"/>
                  </a:moveTo>
                  <a:cubicBezTo>
                    <a:pt x="2761" y="81593"/>
                    <a:pt x="56736" y="15976"/>
                    <a:pt x="76315" y="12801"/>
                  </a:cubicBezTo>
                  <a:cubicBezTo>
                    <a:pt x="95894" y="9626"/>
                    <a:pt x="113357" y="43493"/>
                    <a:pt x="117590" y="60426"/>
                  </a:cubicBezTo>
                  <a:cubicBezTo>
                    <a:pt x="121823" y="77359"/>
                    <a:pt x="96953" y="118634"/>
                    <a:pt x="101715" y="114401"/>
                  </a:cubicBezTo>
                  <a:cubicBezTo>
                    <a:pt x="106477" y="110168"/>
                    <a:pt x="149340" y="53547"/>
                    <a:pt x="146165" y="35026"/>
                  </a:cubicBezTo>
                  <a:cubicBezTo>
                    <a:pt x="142990" y="16505"/>
                    <a:pt x="85311" y="1159"/>
                    <a:pt x="82665" y="3276"/>
                  </a:cubicBezTo>
                  <a:cubicBezTo>
                    <a:pt x="80019" y="5393"/>
                    <a:pt x="133994" y="48255"/>
                    <a:pt x="130290" y="47726"/>
                  </a:cubicBezTo>
                  <a:cubicBezTo>
                    <a:pt x="126586" y="47197"/>
                    <a:pt x="80019" y="-2545"/>
                    <a:pt x="60440" y="101"/>
                  </a:cubicBezTo>
                  <a:cubicBezTo>
                    <a:pt x="40861" y="2747"/>
                    <a:pt x="-2531" y="77359"/>
                    <a:pt x="115" y="79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BAE2B7EC-3040-0506-E3F9-A44C302E2834}"/>
                </a:ext>
              </a:extLst>
            </p:cNvPr>
            <p:cNvSpPr/>
            <p:nvPr/>
          </p:nvSpPr>
          <p:spPr>
            <a:xfrm>
              <a:off x="3587876" y="5841466"/>
              <a:ext cx="89042" cy="363863"/>
            </a:xfrm>
            <a:custGeom>
              <a:avLst/>
              <a:gdLst>
                <a:gd name="connsiteX0" fmla="*/ 88774 w 89042"/>
                <a:gd name="connsiteY0" fmla="*/ 534 h 363863"/>
                <a:gd name="connsiteX1" fmla="*/ 31624 w 89042"/>
                <a:gd name="connsiteY1" fmla="*/ 73559 h 363863"/>
                <a:gd name="connsiteX2" fmla="*/ 3049 w 89042"/>
                <a:gd name="connsiteY2" fmla="*/ 216434 h 363863"/>
                <a:gd name="connsiteX3" fmla="*/ 3049 w 89042"/>
                <a:gd name="connsiteY3" fmla="*/ 168809 h 363863"/>
                <a:gd name="connsiteX4" fmla="*/ 3049 w 89042"/>
                <a:gd name="connsiteY4" fmla="*/ 362484 h 363863"/>
                <a:gd name="connsiteX5" fmla="*/ 3049 w 89042"/>
                <a:gd name="connsiteY5" fmla="*/ 248184 h 363863"/>
                <a:gd name="connsiteX6" fmla="*/ 6224 w 89042"/>
                <a:gd name="connsiteY6" fmla="*/ 108484 h 363863"/>
                <a:gd name="connsiteX7" fmla="*/ 88774 w 89042"/>
                <a:gd name="connsiteY7" fmla="*/ 534 h 36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042" h="363863">
                  <a:moveTo>
                    <a:pt x="88774" y="534"/>
                  </a:moveTo>
                  <a:cubicBezTo>
                    <a:pt x="93007" y="-5287"/>
                    <a:pt x="45911" y="37576"/>
                    <a:pt x="31624" y="73559"/>
                  </a:cubicBezTo>
                  <a:cubicBezTo>
                    <a:pt x="17337" y="109542"/>
                    <a:pt x="7811" y="200559"/>
                    <a:pt x="3049" y="216434"/>
                  </a:cubicBezTo>
                  <a:cubicBezTo>
                    <a:pt x="-1713" y="232309"/>
                    <a:pt x="3049" y="168809"/>
                    <a:pt x="3049" y="168809"/>
                  </a:cubicBezTo>
                  <a:lnTo>
                    <a:pt x="3049" y="362484"/>
                  </a:lnTo>
                  <a:cubicBezTo>
                    <a:pt x="3049" y="375713"/>
                    <a:pt x="2520" y="290517"/>
                    <a:pt x="3049" y="248184"/>
                  </a:cubicBezTo>
                  <a:cubicBezTo>
                    <a:pt x="3578" y="205851"/>
                    <a:pt x="-5947" y="149230"/>
                    <a:pt x="6224" y="108484"/>
                  </a:cubicBezTo>
                  <a:cubicBezTo>
                    <a:pt x="18395" y="67738"/>
                    <a:pt x="84541" y="6355"/>
                    <a:pt x="88774" y="5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8C8DD63C-ABC6-80C3-5489-90868AEC86B7}"/>
                </a:ext>
              </a:extLst>
            </p:cNvPr>
            <p:cNvSpPr/>
            <p:nvPr/>
          </p:nvSpPr>
          <p:spPr>
            <a:xfrm>
              <a:off x="3559066" y="5841779"/>
              <a:ext cx="130477" cy="383745"/>
            </a:xfrm>
            <a:custGeom>
              <a:avLst/>
              <a:gdLst>
                <a:gd name="connsiteX0" fmla="*/ 130284 w 130477"/>
                <a:gd name="connsiteY0" fmla="*/ 221 h 383745"/>
                <a:gd name="connsiteX1" fmla="*/ 31859 w 130477"/>
                <a:gd name="connsiteY1" fmla="*/ 47846 h 383745"/>
                <a:gd name="connsiteX2" fmla="*/ 19159 w 130477"/>
                <a:gd name="connsiteY2" fmla="*/ 114521 h 383745"/>
                <a:gd name="connsiteX3" fmla="*/ 25509 w 130477"/>
                <a:gd name="connsiteY3" fmla="*/ 117696 h 383745"/>
                <a:gd name="connsiteX4" fmla="*/ 31859 w 130477"/>
                <a:gd name="connsiteY4" fmla="*/ 209771 h 383745"/>
                <a:gd name="connsiteX5" fmla="*/ 25509 w 130477"/>
                <a:gd name="connsiteY5" fmla="*/ 381221 h 383745"/>
                <a:gd name="connsiteX6" fmla="*/ 3284 w 130477"/>
                <a:gd name="connsiteY6" fmla="*/ 66896 h 383745"/>
                <a:gd name="connsiteX7" fmla="*/ 130284 w 130477"/>
                <a:gd name="connsiteY7" fmla="*/ 221 h 38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477" h="383745">
                  <a:moveTo>
                    <a:pt x="130284" y="221"/>
                  </a:moveTo>
                  <a:cubicBezTo>
                    <a:pt x="135046" y="-2954"/>
                    <a:pt x="50380" y="28796"/>
                    <a:pt x="31859" y="47846"/>
                  </a:cubicBezTo>
                  <a:cubicBezTo>
                    <a:pt x="13338" y="66896"/>
                    <a:pt x="20217" y="102879"/>
                    <a:pt x="19159" y="114521"/>
                  </a:cubicBezTo>
                  <a:cubicBezTo>
                    <a:pt x="18101" y="126163"/>
                    <a:pt x="23392" y="101821"/>
                    <a:pt x="25509" y="117696"/>
                  </a:cubicBezTo>
                  <a:cubicBezTo>
                    <a:pt x="27626" y="133571"/>
                    <a:pt x="31859" y="165850"/>
                    <a:pt x="31859" y="209771"/>
                  </a:cubicBezTo>
                  <a:cubicBezTo>
                    <a:pt x="31859" y="253692"/>
                    <a:pt x="30271" y="405033"/>
                    <a:pt x="25509" y="381221"/>
                  </a:cubicBezTo>
                  <a:cubicBezTo>
                    <a:pt x="20747" y="357409"/>
                    <a:pt x="-9945" y="126163"/>
                    <a:pt x="3284" y="66896"/>
                  </a:cubicBezTo>
                  <a:cubicBezTo>
                    <a:pt x="16513" y="7629"/>
                    <a:pt x="125522" y="3396"/>
                    <a:pt x="130284" y="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1A9A2595-7916-68F1-798E-C6452D44BF1C}"/>
                </a:ext>
              </a:extLst>
            </p:cNvPr>
            <p:cNvSpPr/>
            <p:nvPr/>
          </p:nvSpPr>
          <p:spPr>
            <a:xfrm>
              <a:off x="3590920" y="5860756"/>
              <a:ext cx="206902" cy="359316"/>
            </a:xfrm>
            <a:custGeom>
              <a:avLst/>
              <a:gdLst>
                <a:gd name="connsiteX0" fmla="*/ 79380 w 206902"/>
                <a:gd name="connsiteY0" fmla="*/ 294 h 359316"/>
                <a:gd name="connsiteX1" fmla="*/ 107955 w 206902"/>
                <a:gd name="connsiteY1" fmla="*/ 98719 h 359316"/>
                <a:gd name="connsiteX2" fmla="*/ 174630 w 206902"/>
                <a:gd name="connsiteY2" fmla="*/ 133644 h 359316"/>
                <a:gd name="connsiteX3" fmla="*/ 200030 w 206902"/>
                <a:gd name="connsiteY3" fmla="*/ 270169 h 359316"/>
                <a:gd name="connsiteX4" fmla="*/ 180980 w 206902"/>
                <a:gd name="connsiteY4" fmla="*/ 314619 h 359316"/>
                <a:gd name="connsiteX5" fmla="*/ 193680 w 206902"/>
                <a:gd name="connsiteY5" fmla="*/ 336844 h 359316"/>
                <a:gd name="connsiteX6" fmla="*/ 5 w 206902"/>
                <a:gd name="connsiteY6" fmla="*/ 349544 h 359316"/>
                <a:gd name="connsiteX7" fmla="*/ 187330 w 206902"/>
                <a:gd name="connsiteY7" fmla="*/ 352719 h 359316"/>
                <a:gd name="connsiteX8" fmla="*/ 196855 w 206902"/>
                <a:gd name="connsiteY8" fmla="*/ 257469 h 359316"/>
                <a:gd name="connsiteX9" fmla="*/ 149230 w 206902"/>
                <a:gd name="connsiteY9" fmla="*/ 133644 h 359316"/>
                <a:gd name="connsiteX10" fmla="*/ 79380 w 206902"/>
                <a:gd name="connsiteY10" fmla="*/ 294 h 35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902" h="359316">
                  <a:moveTo>
                    <a:pt x="79380" y="294"/>
                  </a:moveTo>
                  <a:cubicBezTo>
                    <a:pt x="72501" y="-5527"/>
                    <a:pt x="92080" y="76494"/>
                    <a:pt x="107955" y="98719"/>
                  </a:cubicBezTo>
                  <a:cubicBezTo>
                    <a:pt x="123830" y="120944"/>
                    <a:pt x="159284" y="105069"/>
                    <a:pt x="174630" y="133644"/>
                  </a:cubicBezTo>
                  <a:cubicBezTo>
                    <a:pt x="189976" y="162219"/>
                    <a:pt x="198972" y="240007"/>
                    <a:pt x="200030" y="270169"/>
                  </a:cubicBezTo>
                  <a:cubicBezTo>
                    <a:pt x="201088" y="300331"/>
                    <a:pt x="182038" y="303507"/>
                    <a:pt x="180980" y="314619"/>
                  </a:cubicBezTo>
                  <a:cubicBezTo>
                    <a:pt x="179922" y="325731"/>
                    <a:pt x="223843" y="331023"/>
                    <a:pt x="193680" y="336844"/>
                  </a:cubicBezTo>
                  <a:cubicBezTo>
                    <a:pt x="163517" y="342665"/>
                    <a:pt x="1063" y="346898"/>
                    <a:pt x="5" y="349544"/>
                  </a:cubicBezTo>
                  <a:cubicBezTo>
                    <a:pt x="-1053" y="352190"/>
                    <a:pt x="154522" y="368065"/>
                    <a:pt x="187330" y="352719"/>
                  </a:cubicBezTo>
                  <a:cubicBezTo>
                    <a:pt x="220138" y="337373"/>
                    <a:pt x="203205" y="293981"/>
                    <a:pt x="196855" y="257469"/>
                  </a:cubicBezTo>
                  <a:cubicBezTo>
                    <a:pt x="190505" y="220957"/>
                    <a:pt x="166692" y="170156"/>
                    <a:pt x="149230" y="133644"/>
                  </a:cubicBezTo>
                  <a:cubicBezTo>
                    <a:pt x="131768" y="97132"/>
                    <a:pt x="86259" y="6115"/>
                    <a:pt x="79380" y="2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0D03D492-AB54-5CF6-9F2D-6EC51911EA06}"/>
                </a:ext>
              </a:extLst>
            </p:cNvPr>
            <p:cNvSpPr/>
            <p:nvPr/>
          </p:nvSpPr>
          <p:spPr>
            <a:xfrm>
              <a:off x="3762170" y="5181580"/>
              <a:ext cx="927349" cy="797382"/>
            </a:xfrm>
            <a:custGeom>
              <a:avLst/>
              <a:gdLst>
                <a:gd name="connsiteX0" fmla="*/ 927305 w 927349"/>
                <a:gd name="connsiteY0" fmla="*/ 20 h 797382"/>
                <a:gd name="connsiteX1" fmla="*/ 825705 w 927349"/>
                <a:gd name="connsiteY1" fmla="*/ 57170 h 797382"/>
                <a:gd name="connsiteX2" fmla="*/ 752680 w 927349"/>
                <a:gd name="connsiteY2" fmla="*/ 101620 h 797382"/>
                <a:gd name="connsiteX3" fmla="*/ 781255 w 927349"/>
                <a:gd name="connsiteY3" fmla="*/ 63520 h 797382"/>
                <a:gd name="connsiteX4" fmla="*/ 698705 w 927349"/>
                <a:gd name="connsiteY4" fmla="*/ 219095 h 797382"/>
                <a:gd name="connsiteX5" fmla="*/ 701880 w 927349"/>
                <a:gd name="connsiteY5" fmla="*/ 174645 h 797382"/>
                <a:gd name="connsiteX6" fmla="*/ 612980 w 927349"/>
                <a:gd name="connsiteY6" fmla="*/ 257195 h 797382"/>
                <a:gd name="connsiteX7" fmla="*/ 511380 w 927349"/>
                <a:gd name="connsiteY7" fmla="*/ 304820 h 797382"/>
                <a:gd name="connsiteX8" fmla="*/ 19255 w 927349"/>
                <a:gd name="connsiteY8" fmla="*/ 514370 h 797382"/>
                <a:gd name="connsiteX9" fmla="*/ 95455 w 927349"/>
                <a:gd name="connsiteY9" fmla="*/ 450870 h 797382"/>
                <a:gd name="connsiteX10" fmla="*/ 54180 w 927349"/>
                <a:gd name="connsiteY10" fmla="*/ 488970 h 797382"/>
                <a:gd name="connsiteX11" fmla="*/ 31955 w 927349"/>
                <a:gd name="connsiteY11" fmla="*/ 565170 h 797382"/>
                <a:gd name="connsiteX12" fmla="*/ 82755 w 927349"/>
                <a:gd name="connsiteY12" fmla="*/ 762020 h 797382"/>
                <a:gd name="connsiteX13" fmla="*/ 82755 w 927349"/>
                <a:gd name="connsiteY13" fmla="*/ 793770 h 797382"/>
                <a:gd name="connsiteX14" fmla="*/ 38305 w 927349"/>
                <a:gd name="connsiteY14" fmla="*/ 717570 h 797382"/>
                <a:gd name="connsiteX15" fmla="*/ 9730 w 927349"/>
                <a:gd name="connsiteY15" fmla="*/ 568345 h 797382"/>
                <a:gd name="connsiteX16" fmla="*/ 47830 w 927349"/>
                <a:gd name="connsiteY16" fmla="*/ 323870 h 797382"/>
                <a:gd name="connsiteX17" fmla="*/ 38305 w 927349"/>
                <a:gd name="connsiteY17" fmla="*/ 460395 h 797382"/>
                <a:gd name="connsiteX18" fmla="*/ 114505 w 927349"/>
                <a:gd name="connsiteY18" fmla="*/ 317520 h 797382"/>
                <a:gd name="connsiteX19" fmla="*/ 336755 w 927349"/>
                <a:gd name="connsiteY19" fmla="*/ 339745 h 797382"/>
                <a:gd name="connsiteX20" fmla="*/ 432005 w 927349"/>
                <a:gd name="connsiteY20" fmla="*/ 336570 h 797382"/>
                <a:gd name="connsiteX21" fmla="*/ 371680 w 927349"/>
                <a:gd name="connsiteY21" fmla="*/ 349270 h 797382"/>
                <a:gd name="connsiteX22" fmla="*/ 619330 w 927349"/>
                <a:gd name="connsiteY22" fmla="*/ 206395 h 797382"/>
                <a:gd name="connsiteX23" fmla="*/ 485980 w 927349"/>
                <a:gd name="connsiteY23" fmla="*/ 174645 h 797382"/>
                <a:gd name="connsiteX24" fmla="*/ 727280 w 927349"/>
                <a:gd name="connsiteY24" fmla="*/ 168295 h 797382"/>
                <a:gd name="connsiteX25" fmla="*/ 857455 w 927349"/>
                <a:gd name="connsiteY25" fmla="*/ 136545 h 797382"/>
                <a:gd name="connsiteX26" fmla="*/ 816180 w 927349"/>
                <a:gd name="connsiteY26" fmla="*/ 88920 h 797382"/>
                <a:gd name="connsiteX27" fmla="*/ 838405 w 927349"/>
                <a:gd name="connsiteY27" fmla="*/ 50820 h 797382"/>
                <a:gd name="connsiteX28" fmla="*/ 927305 w 927349"/>
                <a:gd name="connsiteY28" fmla="*/ 20 h 79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27349" h="797382">
                  <a:moveTo>
                    <a:pt x="927305" y="20"/>
                  </a:moveTo>
                  <a:cubicBezTo>
                    <a:pt x="925188" y="1078"/>
                    <a:pt x="854809" y="40237"/>
                    <a:pt x="825705" y="57170"/>
                  </a:cubicBezTo>
                  <a:cubicBezTo>
                    <a:pt x="796601" y="74103"/>
                    <a:pt x="760088" y="100562"/>
                    <a:pt x="752680" y="101620"/>
                  </a:cubicBezTo>
                  <a:cubicBezTo>
                    <a:pt x="745272" y="102678"/>
                    <a:pt x="790251" y="43941"/>
                    <a:pt x="781255" y="63520"/>
                  </a:cubicBezTo>
                  <a:cubicBezTo>
                    <a:pt x="772259" y="83099"/>
                    <a:pt x="711934" y="200574"/>
                    <a:pt x="698705" y="219095"/>
                  </a:cubicBezTo>
                  <a:cubicBezTo>
                    <a:pt x="685476" y="237616"/>
                    <a:pt x="716168" y="168295"/>
                    <a:pt x="701880" y="174645"/>
                  </a:cubicBezTo>
                  <a:cubicBezTo>
                    <a:pt x="687592" y="180995"/>
                    <a:pt x="644730" y="235499"/>
                    <a:pt x="612980" y="257195"/>
                  </a:cubicBezTo>
                  <a:cubicBezTo>
                    <a:pt x="581230" y="278891"/>
                    <a:pt x="511380" y="304820"/>
                    <a:pt x="511380" y="304820"/>
                  </a:cubicBezTo>
                  <a:cubicBezTo>
                    <a:pt x="412426" y="347682"/>
                    <a:pt x="88576" y="490028"/>
                    <a:pt x="19255" y="514370"/>
                  </a:cubicBezTo>
                  <a:cubicBezTo>
                    <a:pt x="-50066" y="538712"/>
                    <a:pt x="89634" y="455103"/>
                    <a:pt x="95455" y="450870"/>
                  </a:cubicBezTo>
                  <a:cubicBezTo>
                    <a:pt x="101276" y="446637"/>
                    <a:pt x="64763" y="469920"/>
                    <a:pt x="54180" y="488970"/>
                  </a:cubicBezTo>
                  <a:cubicBezTo>
                    <a:pt x="43597" y="508020"/>
                    <a:pt x="27193" y="519662"/>
                    <a:pt x="31955" y="565170"/>
                  </a:cubicBezTo>
                  <a:cubicBezTo>
                    <a:pt x="36717" y="610678"/>
                    <a:pt x="74288" y="723920"/>
                    <a:pt x="82755" y="762020"/>
                  </a:cubicBezTo>
                  <a:cubicBezTo>
                    <a:pt x="91222" y="800120"/>
                    <a:pt x="90163" y="801178"/>
                    <a:pt x="82755" y="793770"/>
                  </a:cubicBezTo>
                  <a:cubicBezTo>
                    <a:pt x="75347" y="786362"/>
                    <a:pt x="50476" y="755141"/>
                    <a:pt x="38305" y="717570"/>
                  </a:cubicBezTo>
                  <a:cubicBezTo>
                    <a:pt x="26134" y="679999"/>
                    <a:pt x="8143" y="633962"/>
                    <a:pt x="9730" y="568345"/>
                  </a:cubicBezTo>
                  <a:cubicBezTo>
                    <a:pt x="11317" y="502728"/>
                    <a:pt x="43067" y="341862"/>
                    <a:pt x="47830" y="323870"/>
                  </a:cubicBezTo>
                  <a:cubicBezTo>
                    <a:pt x="52592" y="305878"/>
                    <a:pt x="27193" y="461453"/>
                    <a:pt x="38305" y="460395"/>
                  </a:cubicBezTo>
                  <a:cubicBezTo>
                    <a:pt x="49417" y="459337"/>
                    <a:pt x="64763" y="337628"/>
                    <a:pt x="114505" y="317520"/>
                  </a:cubicBezTo>
                  <a:cubicBezTo>
                    <a:pt x="164247" y="297412"/>
                    <a:pt x="283838" y="336570"/>
                    <a:pt x="336755" y="339745"/>
                  </a:cubicBezTo>
                  <a:cubicBezTo>
                    <a:pt x="389672" y="342920"/>
                    <a:pt x="426184" y="334983"/>
                    <a:pt x="432005" y="336570"/>
                  </a:cubicBezTo>
                  <a:cubicBezTo>
                    <a:pt x="437826" y="338158"/>
                    <a:pt x="340459" y="370966"/>
                    <a:pt x="371680" y="349270"/>
                  </a:cubicBezTo>
                  <a:cubicBezTo>
                    <a:pt x="402901" y="327574"/>
                    <a:pt x="600280" y="235499"/>
                    <a:pt x="619330" y="206395"/>
                  </a:cubicBezTo>
                  <a:cubicBezTo>
                    <a:pt x="638380" y="177291"/>
                    <a:pt x="467988" y="180995"/>
                    <a:pt x="485980" y="174645"/>
                  </a:cubicBezTo>
                  <a:cubicBezTo>
                    <a:pt x="503972" y="168295"/>
                    <a:pt x="665367" y="174645"/>
                    <a:pt x="727280" y="168295"/>
                  </a:cubicBezTo>
                  <a:cubicBezTo>
                    <a:pt x="789192" y="161945"/>
                    <a:pt x="842638" y="149774"/>
                    <a:pt x="857455" y="136545"/>
                  </a:cubicBezTo>
                  <a:cubicBezTo>
                    <a:pt x="872272" y="123316"/>
                    <a:pt x="819355" y="103207"/>
                    <a:pt x="816180" y="88920"/>
                  </a:cubicBezTo>
                  <a:cubicBezTo>
                    <a:pt x="813005" y="74633"/>
                    <a:pt x="820943" y="61932"/>
                    <a:pt x="838405" y="50820"/>
                  </a:cubicBezTo>
                  <a:cubicBezTo>
                    <a:pt x="855867" y="39708"/>
                    <a:pt x="929422" y="-1038"/>
                    <a:pt x="927305" y="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6769FBA-75A2-4DED-CEE3-F843EE32E30C}"/>
                </a:ext>
              </a:extLst>
            </p:cNvPr>
            <p:cNvSpPr/>
            <p:nvPr/>
          </p:nvSpPr>
          <p:spPr>
            <a:xfrm>
              <a:off x="3672662" y="4877433"/>
              <a:ext cx="649759" cy="640731"/>
            </a:xfrm>
            <a:custGeom>
              <a:avLst/>
              <a:gdLst>
                <a:gd name="connsiteX0" fmla="*/ 334188 w 649759"/>
                <a:gd name="connsiteY0" fmla="*/ 34292 h 640731"/>
                <a:gd name="connsiteX1" fmla="*/ 397688 w 649759"/>
                <a:gd name="connsiteY1" fmla="*/ 259717 h 640731"/>
                <a:gd name="connsiteX2" fmla="*/ 378638 w 649759"/>
                <a:gd name="connsiteY2" fmla="*/ 358142 h 640731"/>
                <a:gd name="connsiteX3" fmla="*/ 337363 w 649759"/>
                <a:gd name="connsiteY3" fmla="*/ 434342 h 640731"/>
                <a:gd name="connsiteX4" fmla="*/ 397688 w 649759"/>
                <a:gd name="connsiteY4" fmla="*/ 431167 h 640731"/>
                <a:gd name="connsiteX5" fmla="*/ 362763 w 649759"/>
                <a:gd name="connsiteY5" fmla="*/ 481967 h 640731"/>
                <a:gd name="connsiteX6" fmla="*/ 432613 w 649759"/>
                <a:gd name="connsiteY6" fmla="*/ 570867 h 640731"/>
                <a:gd name="connsiteX7" fmla="*/ 334188 w 649759"/>
                <a:gd name="connsiteY7" fmla="*/ 558167 h 640731"/>
                <a:gd name="connsiteX8" fmla="*/ 486588 w 649759"/>
                <a:gd name="connsiteY8" fmla="*/ 491492 h 640731"/>
                <a:gd name="connsiteX9" fmla="*/ 600888 w 649759"/>
                <a:gd name="connsiteY9" fmla="*/ 491492 h 640731"/>
                <a:gd name="connsiteX10" fmla="*/ 642163 w 649759"/>
                <a:gd name="connsiteY10" fmla="*/ 497842 h 640731"/>
                <a:gd name="connsiteX11" fmla="*/ 454838 w 649759"/>
                <a:gd name="connsiteY11" fmla="*/ 529592 h 640731"/>
                <a:gd name="connsiteX12" fmla="*/ 543738 w 649759"/>
                <a:gd name="connsiteY12" fmla="*/ 621667 h 640731"/>
                <a:gd name="connsiteX13" fmla="*/ 150038 w 649759"/>
                <a:gd name="connsiteY13" fmla="*/ 637542 h 640731"/>
                <a:gd name="connsiteX14" fmla="*/ 162738 w 649759"/>
                <a:gd name="connsiteY14" fmla="*/ 621667 h 640731"/>
                <a:gd name="connsiteX15" fmla="*/ 162738 w 649759"/>
                <a:gd name="connsiteY15" fmla="*/ 459742 h 640731"/>
                <a:gd name="connsiteX16" fmla="*/ 813 w 649759"/>
                <a:gd name="connsiteY16" fmla="*/ 535942 h 640731"/>
                <a:gd name="connsiteX17" fmla="*/ 96063 w 649759"/>
                <a:gd name="connsiteY17" fmla="*/ 408942 h 640731"/>
                <a:gd name="connsiteX18" fmla="*/ 172263 w 649759"/>
                <a:gd name="connsiteY18" fmla="*/ 307342 h 640731"/>
                <a:gd name="connsiteX19" fmla="*/ 146863 w 649759"/>
                <a:gd name="connsiteY19" fmla="*/ 221617 h 640731"/>
                <a:gd name="connsiteX20" fmla="*/ 194488 w 649759"/>
                <a:gd name="connsiteY20" fmla="*/ 329567 h 640731"/>
                <a:gd name="connsiteX21" fmla="*/ 213538 w 649759"/>
                <a:gd name="connsiteY21" fmla="*/ 139067 h 640731"/>
                <a:gd name="connsiteX22" fmla="*/ 280213 w 649759"/>
                <a:gd name="connsiteY22" fmla="*/ 12067 h 640731"/>
                <a:gd name="connsiteX23" fmla="*/ 334188 w 649759"/>
                <a:gd name="connsiteY23" fmla="*/ 34292 h 64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9759" h="640731">
                  <a:moveTo>
                    <a:pt x="334188" y="34292"/>
                  </a:moveTo>
                  <a:cubicBezTo>
                    <a:pt x="353767" y="75567"/>
                    <a:pt x="390280" y="205742"/>
                    <a:pt x="397688" y="259717"/>
                  </a:cubicBezTo>
                  <a:cubicBezTo>
                    <a:pt x="405096" y="313692"/>
                    <a:pt x="388692" y="329038"/>
                    <a:pt x="378638" y="358142"/>
                  </a:cubicBezTo>
                  <a:cubicBezTo>
                    <a:pt x="368584" y="387246"/>
                    <a:pt x="334188" y="422171"/>
                    <a:pt x="337363" y="434342"/>
                  </a:cubicBezTo>
                  <a:cubicBezTo>
                    <a:pt x="340538" y="446513"/>
                    <a:pt x="393455" y="423230"/>
                    <a:pt x="397688" y="431167"/>
                  </a:cubicBezTo>
                  <a:cubicBezTo>
                    <a:pt x="401921" y="439104"/>
                    <a:pt x="356942" y="458684"/>
                    <a:pt x="362763" y="481967"/>
                  </a:cubicBezTo>
                  <a:cubicBezTo>
                    <a:pt x="368584" y="505250"/>
                    <a:pt x="437376" y="558167"/>
                    <a:pt x="432613" y="570867"/>
                  </a:cubicBezTo>
                  <a:cubicBezTo>
                    <a:pt x="427850" y="583567"/>
                    <a:pt x="325192" y="571396"/>
                    <a:pt x="334188" y="558167"/>
                  </a:cubicBezTo>
                  <a:cubicBezTo>
                    <a:pt x="343184" y="544938"/>
                    <a:pt x="442138" y="502605"/>
                    <a:pt x="486588" y="491492"/>
                  </a:cubicBezTo>
                  <a:cubicBezTo>
                    <a:pt x="531038" y="480379"/>
                    <a:pt x="574959" y="490434"/>
                    <a:pt x="600888" y="491492"/>
                  </a:cubicBezTo>
                  <a:cubicBezTo>
                    <a:pt x="626817" y="492550"/>
                    <a:pt x="666505" y="491492"/>
                    <a:pt x="642163" y="497842"/>
                  </a:cubicBezTo>
                  <a:cubicBezTo>
                    <a:pt x="617821" y="504192"/>
                    <a:pt x="471242" y="508955"/>
                    <a:pt x="454838" y="529592"/>
                  </a:cubicBezTo>
                  <a:cubicBezTo>
                    <a:pt x="438434" y="550229"/>
                    <a:pt x="594538" y="603675"/>
                    <a:pt x="543738" y="621667"/>
                  </a:cubicBezTo>
                  <a:cubicBezTo>
                    <a:pt x="492938" y="639659"/>
                    <a:pt x="213538" y="637542"/>
                    <a:pt x="150038" y="637542"/>
                  </a:cubicBezTo>
                  <a:cubicBezTo>
                    <a:pt x="86538" y="637542"/>
                    <a:pt x="160621" y="651300"/>
                    <a:pt x="162738" y="621667"/>
                  </a:cubicBezTo>
                  <a:cubicBezTo>
                    <a:pt x="164855" y="592034"/>
                    <a:pt x="189725" y="474030"/>
                    <a:pt x="162738" y="459742"/>
                  </a:cubicBezTo>
                  <a:cubicBezTo>
                    <a:pt x="135750" y="445455"/>
                    <a:pt x="11925" y="544409"/>
                    <a:pt x="813" y="535942"/>
                  </a:cubicBezTo>
                  <a:cubicBezTo>
                    <a:pt x="-10299" y="527475"/>
                    <a:pt x="96063" y="408942"/>
                    <a:pt x="96063" y="408942"/>
                  </a:cubicBezTo>
                  <a:cubicBezTo>
                    <a:pt x="124638" y="370842"/>
                    <a:pt x="163796" y="338563"/>
                    <a:pt x="172263" y="307342"/>
                  </a:cubicBezTo>
                  <a:cubicBezTo>
                    <a:pt x="180730" y="276121"/>
                    <a:pt x="143159" y="217913"/>
                    <a:pt x="146863" y="221617"/>
                  </a:cubicBezTo>
                  <a:cubicBezTo>
                    <a:pt x="150567" y="225321"/>
                    <a:pt x="183375" y="343325"/>
                    <a:pt x="194488" y="329567"/>
                  </a:cubicBezTo>
                  <a:cubicBezTo>
                    <a:pt x="205601" y="315809"/>
                    <a:pt x="199250" y="191984"/>
                    <a:pt x="213538" y="139067"/>
                  </a:cubicBezTo>
                  <a:cubicBezTo>
                    <a:pt x="227825" y="86150"/>
                    <a:pt x="265396" y="30588"/>
                    <a:pt x="280213" y="12067"/>
                  </a:cubicBezTo>
                  <a:cubicBezTo>
                    <a:pt x="295030" y="-6454"/>
                    <a:pt x="314609" y="-6983"/>
                    <a:pt x="334188" y="34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A59A8C9B-FF72-4E2D-4158-C83A08041B30}"/>
                </a:ext>
              </a:extLst>
            </p:cNvPr>
            <p:cNvSpPr/>
            <p:nvPr/>
          </p:nvSpPr>
          <p:spPr>
            <a:xfrm>
              <a:off x="3688746" y="3831062"/>
              <a:ext cx="330954" cy="912773"/>
            </a:xfrm>
            <a:custGeom>
              <a:avLst/>
              <a:gdLst>
                <a:gd name="connsiteX0" fmla="*/ 19654 w 330954"/>
                <a:gd name="connsiteY0" fmla="*/ 1163 h 912773"/>
                <a:gd name="connsiteX1" fmla="*/ 6954 w 330954"/>
                <a:gd name="connsiteY1" fmla="*/ 67838 h 912773"/>
                <a:gd name="connsiteX2" fmla="*/ 6954 w 330954"/>
                <a:gd name="connsiteY2" fmla="*/ 299613 h 912773"/>
                <a:gd name="connsiteX3" fmla="*/ 13304 w 330954"/>
                <a:gd name="connsiteY3" fmla="*/ 188488 h 912773"/>
                <a:gd name="connsiteX4" fmla="*/ 99029 w 330954"/>
                <a:gd name="connsiteY4" fmla="*/ 401213 h 912773"/>
                <a:gd name="connsiteX5" fmla="*/ 184754 w 330954"/>
                <a:gd name="connsiteY5" fmla="*/ 632988 h 912773"/>
                <a:gd name="connsiteX6" fmla="*/ 241904 w 330954"/>
                <a:gd name="connsiteY6" fmla="*/ 702838 h 912773"/>
                <a:gd name="connsiteX7" fmla="*/ 232379 w 330954"/>
                <a:gd name="connsiteY7" fmla="*/ 718713 h 912773"/>
                <a:gd name="connsiteX8" fmla="*/ 295879 w 330954"/>
                <a:gd name="connsiteY8" fmla="*/ 813963 h 912773"/>
                <a:gd name="connsiteX9" fmla="*/ 330804 w 330954"/>
                <a:gd name="connsiteY9" fmla="*/ 912388 h 912773"/>
                <a:gd name="connsiteX10" fmla="*/ 283179 w 330954"/>
                <a:gd name="connsiteY10" fmla="*/ 848888 h 912773"/>
                <a:gd name="connsiteX11" fmla="*/ 216504 w 330954"/>
                <a:gd name="connsiteY11" fmla="*/ 867938 h 912773"/>
                <a:gd name="connsiteX12" fmla="*/ 229204 w 330954"/>
                <a:gd name="connsiteY12" fmla="*/ 699663 h 912773"/>
                <a:gd name="connsiteX13" fmla="*/ 16479 w 330954"/>
                <a:gd name="connsiteY13" fmla="*/ 185313 h 912773"/>
                <a:gd name="connsiteX14" fmla="*/ 13304 w 330954"/>
                <a:gd name="connsiteY14" fmla="*/ 109113 h 912773"/>
                <a:gd name="connsiteX15" fmla="*/ 19654 w 330954"/>
                <a:gd name="connsiteY15" fmla="*/ 1163 h 91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954" h="912773">
                  <a:moveTo>
                    <a:pt x="19654" y="1163"/>
                  </a:moveTo>
                  <a:cubicBezTo>
                    <a:pt x="18596" y="-5716"/>
                    <a:pt x="9071" y="18096"/>
                    <a:pt x="6954" y="67838"/>
                  </a:cubicBezTo>
                  <a:cubicBezTo>
                    <a:pt x="4837" y="117580"/>
                    <a:pt x="5896" y="279505"/>
                    <a:pt x="6954" y="299613"/>
                  </a:cubicBezTo>
                  <a:cubicBezTo>
                    <a:pt x="8012" y="319721"/>
                    <a:pt x="-2042" y="171555"/>
                    <a:pt x="13304" y="188488"/>
                  </a:cubicBezTo>
                  <a:cubicBezTo>
                    <a:pt x="28650" y="205421"/>
                    <a:pt x="70454" y="327130"/>
                    <a:pt x="99029" y="401213"/>
                  </a:cubicBezTo>
                  <a:cubicBezTo>
                    <a:pt x="127604" y="475296"/>
                    <a:pt x="160942" y="582717"/>
                    <a:pt x="184754" y="632988"/>
                  </a:cubicBezTo>
                  <a:cubicBezTo>
                    <a:pt x="208566" y="683259"/>
                    <a:pt x="241904" y="702838"/>
                    <a:pt x="241904" y="702838"/>
                  </a:cubicBezTo>
                  <a:cubicBezTo>
                    <a:pt x="249841" y="717125"/>
                    <a:pt x="223383" y="700192"/>
                    <a:pt x="232379" y="718713"/>
                  </a:cubicBezTo>
                  <a:cubicBezTo>
                    <a:pt x="241375" y="737234"/>
                    <a:pt x="279475" y="781684"/>
                    <a:pt x="295879" y="813963"/>
                  </a:cubicBezTo>
                  <a:cubicBezTo>
                    <a:pt x="312283" y="846242"/>
                    <a:pt x="332921" y="906567"/>
                    <a:pt x="330804" y="912388"/>
                  </a:cubicBezTo>
                  <a:cubicBezTo>
                    <a:pt x="328687" y="918209"/>
                    <a:pt x="302229" y="856296"/>
                    <a:pt x="283179" y="848888"/>
                  </a:cubicBezTo>
                  <a:cubicBezTo>
                    <a:pt x="264129" y="841480"/>
                    <a:pt x="225500" y="892809"/>
                    <a:pt x="216504" y="867938"/>
                  </a:cubicBezTo>
                  <a:cubicBezTo>
                    <a:pt x="207508" y="843067"/>
                    <a:pt x="262541" y="813434"/>
                    <a:pt x="229204" y="699663"/>
                  </a:cubicBezTo>
                  <a:cubicBezTo>
                    <a:pt x="195867" y="585892"/>
                    <a:pt x="52462" y="283738"/>
                    <a:pt x="16479" y="185313"/>
                  </a:cubicBezTo>
                  <a:cubicBezTo>
                    <a:pt x="-19504" y="86888"/>
                    <a:pt x="14891" y="133984"/>
                    <a:pt x="13304" y="109113"/>
                  </a:cubicBezTo>
                  <a:cubicBezTo>
                    <a:pt x="11716" y="84242"/>
                    <a:pt x="20712" y="8042"/>
                    <a:pt x="19654" y="1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E770E9F-C794-4B0F-C29B-76C4C5842E00}"/>
                </a:ext>
              </a:extLst>
            </p:cNvPr>
            <p:cNvSpPr/>
            <p:nvPr/>
          </p:nvSpPr>
          <p:spPr>
            <a:xfrm>
              <a:off x="4028465" y="4797071"/>
              <a:ext cx="124481" cy="324754"/>
            </a:xfrm>
            <a:custGeom>
              <a:avLst/>
              <a:gdLst>
                <a:gd name="connsiteX0" fmla="*/ 124435 w 124481"/>
                <a:gd name="connsiteY0" fmla="*/ 354 h 324754"/>
                <a:gd name="connsiteX1" fmla="*/ 35535 w 124481"/>
                <a:gd name="connsiteY1" fmla="*/ 22579 h 324754"/>
                <a:gd name="connsiteX2" fmla="*/ 610 w 124481"/>
                <a:gd name="connsiteY2" fmla="*/ 38454 h 324754"/>
                <a:gd name="connsiteX3" fmla="*/ 13310 w 124481"/>
                <a:gd name="connsiteY3" fmla="*/ 92429 h 324754"/>
                <a:gd name="connsiteX4" fmla="*/ 13310 w 124481"/>
                <a:gd name="connsiteY4" fmla="*/ 57504 h 324754"/>
                <a:gd name="connsiteX5" fmla="*/ 22835 w 124481"/>
                <a:gd name="connsiteY5" fmla="*/ 197204 h 324754"/>
                <a:gd name="connsiteX6" fmla="*/ 51410 w 124481"/>
                <a:gd name="connsiteY6" fmla="*/ 324204 h 324754"/>
                <a:gd name="connsiteX7" fmla="*/ 29185 w 124481"/>
                <a:gd name="connsiteY7" fmla="*/ 235304 h 324754"/>
                <a:gd name="connsiteX8" fmla="*/ 16485 w 124481"/>
                <a:gd name="connsiteY8" fmla="*/ 51154 h 324754"/>
                <a:gd name="connsiteX9" fmla="*/ 13310 w 124481"/>
                <a:gd name="connsiteY9" fmla="*/ 47979 h 324754"/>
                <a:gd name="connsiteX10" fmla="*/ 13310 w 124481"/>
                <a:gd name="connsiteY10" fmla="*/ 79729 h 324754"/>
                <a:gd name="connsiteX11" fmla="*/ 22835 w 124481"/>
                <a:gd name="connsiteY11" fmla="*/ 41629 h 324754"/>
                <a:gd name="connsiteX12" fmla="*/ 124435 w 124481"/>
                <a:gd name="connsiteY12" fmla="*/ 354 h 32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81" h="324754">
                  <a:moveTo>
                    <a:pt x="124435" y="354"/>
                  </a:moveTo>
                  <a:cubicBezTo>
                    <a:pt x="126552" y="-2821"/>
                    <a:pt x="56172" y="16229"/>
                    <a:pt x="35535" y="22579"/>
                  </a:cubicBezTo>
                  <a:cubicBezTo>
                    <a:pt x="14898" y="28929"/>
                    <a:pt x="4314" y="26812"/>
                    <a:pt x="610" y="38454"/>
                  </a:cubicBezTo>
                  <a:cubicBezTo>
                    <a:pt x="-3094" y="50096"/>
                    <a:pt x="11193" y="89254"/>
                    <a:pt x="13310" y="92429"/>
                  </a:cubicBezTo>
                  <a:cubicBezTo>
                    <a:pt x="15427" y="95604"/>
                    <a:pt x="11723" y="40042"/>
                    <a:pt x="13310" y="57504"/>
                  </a:cubicBezTo>
                  <a:cubicBezTo>
                    <a:pt x="14897" y="74966"/>
                    <a:pt x="16485" y="152754"/>
                    <a:pt x="22835" y="197204"/>
                  </a:cubicBezTo>
                  <a:cubicBezTo>
                    <a:pt x="29185" y="241654"/>
                    <a:pt x="50352" y="317854"/>
                    <a:pt x="51410" y="324204"/>
                  </a:cubicBezTo>
                  <a:cubicBezTo>
                    <a:pt x="52468" y="330554"/>
                    <a:pt x="35006" y="280812"/>
                    <a:pt x="29185" y="235304"/>
                  </a:cubicBezTo>
                  <a:cubicBezTo>
                    <a:pt x="23364" y="189796"/>
                    <a:pt x="16485" y="51154"/>
                    <a:pt x="16485" y="51154"/>
                  </a:cubicBezTo>
                  <a:cubicBezTo>
                    <a:pt x="13839" y="19933"/>
                    <a:pt x="13839" y="43217"/>
                    <a:pt x="13310" y="47979"/>
                  </a:cubicBezTo>
                  <a:cubicBezTo>
                    <a:pt x="12781" y="52742"/>
                    <a:pt x="11722" y="80787"/>
                    <a:pt x="13310" y="79729"/>
                  </a:cubicBezTo>
                  <a:cubicBezTo>
                    <a:pt x="14898" y="78671"/>
                    <a:pt x="6960" y="53271"/>
                    <a:pt x="22835" y="41629"/>
                  </a:cubicBezTo>
                  <a:cubicBezTo>
                    <a:pt x="38710" y="29987"/>
                    <a:pt x="122318" y="3529"/>
                    <a:pt x="124435" y="3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D43AC6D5-4044-53DE-1B41-2BC82121D7BB}"/>
                </a:ext>
              </a:extLst>
            </p:cNvPr>
            <p:cNvSpPr/>
            <p:nvPr/>
          </p:nvSpPr>
          <p:spPr>
            <a:xfrm>
              <a:off x="4013075" y="4773981"/>
              <a:ext cx="312112" cy="45778"/>
            </a:xfrm>
            <a:custGeom>
              <a:avLst/>
              <a:gdLst>
                <a:gd name="connsiteX0" fmla="*/ 125 w 312112"/>
                <a:gd name="connsiteY0" fmla="*/ 45669 h 45778"/>
                <a:gd name="connsiteX1" fmla="*/ 155700 w 312112"/>
                <a:gd name="connsiteY1" fmla="*/ 13919 h 45778"/>
                <a:gd name="connsiteX2" fmla="*/ 117600 w 312112"/>
                <a:gd name="connsiteY2" fmla="*/ 17094 h 45778"/>
                <a:gd name="connsiteX3" fmla="*/ 257300 w 312112"/>
                <a:gd name="connsiteY3" fmla="*/ 13919 h 45778"/>
                <a:gd name="connsiteX4" fmla="*/ 311275 w 312112"/>
                <a:gd name="connsiteY4" fmla="*/ 29794 h 45778"/>
                <a:gd name="connsiteX5" fmla="*/ 282700 w 312112"/>
                <a:gd name="connsiteY5" fmla="*/ 17094 h 45778"/>
                <a:gd name="connsiteX6" fmla="*/ 187450 w 312112"/>
                <a:gd name="connsiteY6" fmla="*/ 7569 h 45778"/>
                <a:gd name="connsiteX7" fmla="*/ 130300 w 312112"/>
                <a:gd name="connsiteY7" fmla="*/ 1219 h 45778"/>
                <a:gd name="connsiteX8" fmla="*/ 125 w 312112"/>
                <a:gd name="connsiteY8" fmla="*/ 45669 h 4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112" h="45778">
                  <a:moveTo>
                    <a:pt x="125" y="45669"/>
                  </a:moveTo>
                  <a:cubicBezTo>
                    <a:pt x="4358" y="47786"/>
                    <a:pt x="136121" y="18681"/>
                    <a:pt x="155700" y="13919"/>
                  </a:cubicBezTo>
                  <a:cubicBezTo>
                    <a:pt x="175279" y="9157"/>
                    <a:pt x="100667" y="17094"/>
                    <a:pt x="117600" y="17094"/>
                  </a:cubicBezTo>
                  <a:cubicBezTo>
                    <a:pt x="134533" y="17094"/>
                    <a:pt x="225021" y="11802"/>
                    <a:pt x="257300" y="13919"/>
                  </a:cubicBezTo>
                  <a:cubicBezTo>
                    <a:pt x="289579" y="16036"/>
                    <a:pt x="307042" y="29265"/>
                    <a:pt x="311275" y="29794"/>
                  </a:cubicBezTo>
                  <a:cubicBezTo>
                    <a:pt x="315508" y="30323"/>
                    <a:pt x="303338" y="20798"/>
                    <a:pt x="282700" y="17094"/>
                  </a:cubicBezTo>
                  <a:cubicBezTo>
                    <a:pt x="262062" y="13390"/>
                    <a:pt x="187450" y="7569"/>
                    <a:pt x="187450" y="7569"/>
                  </a:cubicBezTo>
                  <a:cubicBezTo>
                    <a:pt x="162050" y="4923"/>
                    <a:pt x="160992" y="-3014"/>
                    <a:pt x="130300" y="1219"/>
                  </a:cubicBezTo>
                  <a:cubicBezTo>
                    <a:pt x="99608" y="5452"/>
                    <a:pt x="-4108" y="43552"/>
                    <a:pt x="125" y="456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B7D84EB4-3AA0-CB9C-060A-14E29C5F6068}"/>
                </a:ext>
              </a:extLst>
            </p:cNvPr>
            <p:cNvSpPr/>
            <p:nvPr/>
          </p:nvSpPr>
          <p:spPr>
            <a:xfrm>
              <a:off x="4009940" y="4798171"/>
              <a:ext cx="82645" cy="335804"/>
            </a:xfrm>
            <a:custGeom>
              <a:avLst/>
              <a:gdLst>
                <a:gd name="connsiteX0" fmla="*/ 85 w 82645"/>
                <a:gd name="connsiteY0" fmla="*/ 2429 h 335804"/>
                <a:gd name="connsiteX1" fmla="*/ 47710 w 82645"/>
                <a:gd name="connsiteY1" fmla="*/ 221504 h 335804"/>
                <a:gd name="connsiteX2" fmla="*/ 82635 w 82645"/>
                <a:gd name="connsiteY2" fmla="*/ 335804 h 335804"/>
                <a:gd name="connsiteX3" fmla="*/ 50885 w 82645"/>
                <a:gd name="connsiteY3" fmla="*/ 221504 h 335804"/>
                <a:gd name="connsiteX4" fmla="*/ 6435 w 82645"/>
                <a:gd name="connsiteY4" fmla="*/ 81804 h 335804"/>
                <a:gd name="connsiteX5" fmla="*/ 35010 w 82645"/>
                <a:gd name="connsiteY5" fmla="*/ 100854 h 335804"/>
                <a:gd name="connsiteX6" fmla="*/ 85 w 82645"/>
                <a:gd name="connsiteY6" fmla="*/ 2429 h 33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45" h="335804">
                  <a:moveTo>
                    <a:pt x="85" y="2429"/>
                  </a:moveTo>
                  <a:cubicBezTo>
                    <a:pt x="2202" y="22537"/>
                    <a:pt x="33952" y="165942"/>
                    <a:pt x="47710" y="221504"/>
                  </a:cubicBezTo>
                  <a:cubicBezTo>
                    <a:pt x="61468" y="277067"/>
                    <a:pt x="82106" y="335804"/>
                    <a:pt x="82635" y="335804"/>
                  </a:cubicBezTo>
                  <a:cubicBezTo>
                    <a:pt x="83164" y="335804"/>
                    <a:pt x="63585" y="263837"/>
                    <a:pt x="50885" y="221504"/>
                  </a:cubicBezTo>
                  <a:cubicBezTo>
                    <a:pt x="38185" y="179171"/>
                    <a:pt x="9081" y="101912"/>
                    <a:pt x="6435" y="81804"/>
                  </a:cubicBezTo>
                  <a:cubicBezTo>
                    <a:pt x="3789" y="61696"/>
                    <a:pt x="33952" y="108262"/>
                    <a:pt x="35010" y="100854"/>
                  </a:cubicBezTo>
                  <a:cubicBezTo>
                    <a:pt x="36068" y="93446"/>
                    <a:pt x="-2032" y="-17679"/>
                    <a:pt x="85" y="24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904A178C-36E5-D7DE-5819-0514990655EB}"/>
                </a:ext>
              </a:extLst>
            </p:cNvPr>
            <p:cNvSpPr/>
            <p:nvPr/>
          </p:nvSpPr>
          <p:spPr>
            <a:xfrm>
              <a:off x="4076539" y="4806761"/>
              <a:ext cx="51374" cy="301967"/>
            </a:xfrm>
            <a:custGeom>
              <a:avLst/>
              <a:gdLst>
                <a:gd name="connsiteX0" fmla="*/ 44611 w 51374"/>
                <a:gd name="connsiteY0" fmla="*/ 189 h 301967"/>
                <a:gd name="connsiteX1" fmla="*/ 41436 w 51374"/>
                <a:gd name="connsiteY1" fmla="*/ 114489 h 301967"/>
                <a:gd name="connsiteX2" fmla="*/ 35086 w 51374"/>
                <a:gd name="connsiteY2" fmla="*/ 190689 h 301967"/>
                <a:gd name="connsiteX3" fmla="*/ 35086 w 51374"/>
                <a:gd name="connsiteY3" fmla="*/ 124014 h 301967"/>
                <a:gd name="connsiteX4" fmla="*/ 41436 w 51374"/>
                <a:gd name="connsiteY4" fmla="*/ 263714 h 301967"/>
                <a:gd name="connsiteX5" fmla="*/ 35086 w 51374"/>
                <a:gd name="connsiteY5" fmla="*/ 285939 h 301967"/>
                <a:gd name="connsiteX6" fmla="*/ 161 w 51374"/>
                <a:gd name="connsiteY6" fmla="*/ 301814 h 301967"/>
                <a:gd name="connsiteX7" fmla="*/ 50961 w 51374"/>
                <a:gd name="connsiteY7" fmla="*/ 276414 h 301967"/>
                <a:gd name="connsiteX8" fmla="*/ 25561 w 51374"/>
                <a:gd name="connsiteY8" fmla="*/ 174814 h 301967"/>
                <a:gd name="connsiteX9" fmla="*/ 28736 w 51374"/>
                <a:gd name="connsiteY9" fmla="*/ 190689 h 301967"/>
                <a:gd name="connsiteX10" fmla="*/ 35086 w 51374"/>
                <a:gd name="connsiteY10" fmla="*/ 89089 h 301967"/>
                <a:gd name="connsiteX11" fmla="*/ 44611 w 51374"/>
                <a:gd name="connsiteY11" fmla="*/ 189 h 30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374" h="301967">
                  <a:moveTo>
                    <a:pt x="44611" y="189"/>
                  </a:moveTo>
                  <a:cubicBezTo>
                    <a:pt x="45669" y="4422"/>
                    <a:pt x="43024" y="82739"/>
                    <a:pt x="41436" y="114489"/>
                  </a:cubicBezTo>
                  <a:cubicBezTo>
                    <a:pt x="39848" y="146239"/>
                    <a:pt x="36144" y="189101"/>
                    <a:pt x="35086" y="190689"/>
                  </a:cubicBezTo>
                  <a:cubicBezTo>
                    <a:pt x="34028" y="192277"/>
                    <a:pt x="34028" y="111843"/>
                    <a:pt x="35086" y="124014"/>
                  </a:cubicBezTo>
                  <a:cubicBezTo>
                    <a:pt x="36144" y="136185"/>
                    <a:pt x="41436" y="236727"/>
                    <a:pt x="41436" y="263714"/>
                  </a:cubicBezTo>
                  <a:cubicBezTo>
                    <a:pt x="41436" y="290701"/>
                    <a:pt x="41965" y="279589"/>
                    <a:pt x="35086" y="285939"/>
                  </a:cubicBezTo>
                  <a:cubicBezTo>
                    <a:pt x="28207" y="292289"/>
                    <a:pt x="-2485" y="303402"/>
                    <a:pt x="161" y="301814"/>
                  </a:cubicBezTo>
                  <a:cubicBezTo>
                    <a:pt x="2807" y="300227"/>
                    <a:pt x="46728" y="297581"/>
                    <a:pt x="50961" y="276414"/>
                  </a:cubicBezTo>
                  <a:cubicBezTo>
                    <a:pt x="55194" y="255247"/>
                    <a:pt x="25561" y="174814"/>
                    <a:pt x="25561" y="174814"/>
                  </a:cubicBezTo>
                  <a:cubicBezTo>
                    <a:pt x="21857" y="160527"/>
                    <a:pt x="27149" y="204976"/>
                    <a:pt x="28736" y="190689"/>
                  </a:cubicBezTo>
                  <a:cubicBezTo>
                    <a:pt x="30323" y="176402"/>
                    <a:pt x="32969" y="114489"/>
                    <a:pt x="35086" y="89089"/>
                  </a:cubicBezTo>
                  <a:cubicBezTo>
                    <a:pt x="37203" y="63689"/>
                    <a:pt x="43553" y="-4044"/>
                    <a:pt x="44611" y="1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A0936565-41D5-F0C9-4203-6062CB1FD025}"/>
                </a:ext>
              </a:extLst>
            </p:cNvPr>
            <p:cNvSpPr/>
            <p:nvPr/>
          </p:nvSpPr>
          <p:spPr>
            <a:xfrm>
              <a:off x="4095745" y="4790191"/>
              <a:ext cx="57180" cy="334268"/>
            </a:xfrm>
            <a:custGeom>
              <a:avLst/>
              <a:gdLst>
                <a:gd name="connsiteX0" fmla="*/ 53980 w 57180"/>
                <a:gd name="connsiteY0" fmla="*/ 884 h 334268"/>
                <a:gd name="connsiteX1" fmla="*/ 44455 w 57180"/>
                <a:gd name="connsiteY1" fmla="*/ 102484 h 334268"/>
                <a:gd name="connsiteX2" fmla="*/ 47630 w 57180"/>
                <a:gd name="connsiteY2" fmla="*/ 200909 h 334268"/>
                <a:gd name="connsiteX3" fmla="*/ 57155 w 57180"/>
                <a:gd name="connsiteY3" fmla="*/ 162809 h 334268"/>
                <a:gd name="connsiteX4" fmla="*/ 44455 w 57180"/>
                <a:gd name="connsiteY4" fmla="*/ 273934 h 334268"/>
                <a:gd name="connsiteX5" fmla="*/ 44455 w 57180"/>
                <a:gd name="connsiteY5" fmla="*/ 302509 h 334268"/>
                <a:gd name="connsiteX6" fmla="*/ 5 w 57180"/>
                <a:gd name="connsiteY6" fmla="*/ 334259 h 334268"/>
                <a:gd name="connsiteX7" fmla="*/ 47630 w 57180"/>
                <a:gd name="connsiteY7" fmla="*/ 299334 h 334268"/>
                <a:gd name="connsiteX8" fmla="*/ 47630 w 57180"/>
                <a:gd name="connsiteY8" fmla="*/ 226309 h 334268"/>
                <a:gd name="connsiteX9" fmla="*/ 34930 w 57180"/>
                <a:gd name="connsiteY9" fmla="*/ 162809 h 334268"/>
                <a:gd name="connsiteX10" fmla="*/ 53980 w 57180"/>
                <a:gd name="connsiteY10" fmla="*/ 884 h 33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80" h="334268">
                  <a:moveTo>
                    <a:pt x="53980" y="884"/>
                  </a:moveTo>
                  <a:cubicBezTo>
                    <a:pt x="55567" y="-9170"/>
                    <a:pt x="45513" y="69147"/>
                    <a:pt x="44455" y="102484"/>
                  </a:cubicBezTo>
                  <a:cubicBezTo>
                    <a:pt x="43397" y="135821"/>
                    <a:pt x="45513" y="190855"/>
                    <a:pt x="47630" y="200909"/>
                  </a:cubicBezTo>
                  <a:cubicBezTo>
                    <a:pt x="49747" y="210963"/>
                    <a:pt x="57684" y="150638"/>
                    <a:pt x="57155" y="162809"/>
                  </a:cubicBezTo>
                  <a:cubicBezTo>
                    <a:pt x="56626" y="174980"/>
                    <a:pt x="46572" y="250651"/>
                    <a:pt x="44455" y="273934"/>
                  </a:cubicBezTo>
                  <a:cubicBezTo>
                    <a:pt x="42338" y="297217"/>
                    <a:pt x="51863" y="292455"/>
                    <a:pt x="44455" y="302509"/>
                  </a:cubicBezTo>
                  <a:cubicBezTo>
                    <a:pt x="37047" y="312563"/>
                    <a:pt x="-524" y="334788"/>
                    <a:pt x="5" y="334259"/>
                  </a:cubicBezTo>
                  <a:cubicBezTo>
                    <a:pt x="534" y="333730"/>
                    <a:pt x="39692" y="317326"/>
                    <a:pt x="47630" y="299334"/>
                  </a:cubicBezTo>
                  <a:cubicBezTo>
                    <a:pt x="55568" y="281342"/>
                    <a:pt x="49747" y="249063"/>
                    <a:pt x="47630" y="226309"/>
                  </a:cubicBezTo>
                  <a:cubicBezTo>
                    <a:pt x="45513" y="203555"/>
                    <a:pt x="32284" y="194559"/>
                    <a:pt x="34930" y="162809"/>
                  </a:cubicBezTo>
                  <a:cubicBezTo>
                    <a:pt x="37576" y="131059"/>
                    <a:pt x="52393" y="10938"/>
                    <a:pt x="53980" y="8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DCA3A88F-91B7-1D9F-D4A2-60B17155702A}"/>
                </a:ext>
              </a:extLst>
            </p:cNvPr>
            <p:cNvSpPr/>
            <p:nvPr/>
          </p:nvSpPr>
          <p:spPr>
            <a:xfrm>
              <a:off x="4254448" y="4752809"/>
              <a:ext cx="352613" cy="264440"/>
            </a:xfrm>
            <a:custGeom>
              <a:avLst/>
              <a:gdLst>
                <a:gd name="connsiteX0" fmla="*/ 52 w 352613"/>
                <a:gd name="connsiteY0" fmla="*/ 166 h 264440"/>
                <a:gd name="connsiteX1" fmla="*/ 82602 w 352613"/>
                <a:gd name="connsiteY1" fmla="*/ 133516 h 264440"/>
                <a:gd name="connsiteX2" fmla="*/ 130227 w 352613"/>
                <a:gd name="connsiteY2" fmla="*/ 235116 h 264440"/>
                <a:gd name="connsiteX3" fmla="*/ 114352 w 352613"/>
                <a:gd name="connsiteY3" fmla="*/ 190666 h 264440"/>
                <a:gd name="connsiteX4" fmla="*/ 193727 w 352613"/>
                <a:gd name="connsiteY4" fmla="*/ 244641 h 264440"/>
                <a:gd name="connsiteX5" fmla="*/ 247702 w 352613"/>
                <a:gd name="connsiteY5" fmla="*/ 250991 h 264440"/>
                <a:gd name="connsiteX6" fmla="*/ 168327 w 352613"/>
                <a:gd name="connsiteY6" fmla="*/ 254166 h 264440"/>
                <a:gd name="connsiteX7" fmla="*/ 257227 w 352613"/>
                <a:gd name="connsiteY7" fmla="*/ 263691 h 264440"/>
                <a:gd name="connsiteX8" fmla="*/ 352477 w 352613"/>
                <a:gd name="connsiteY8" fmla="*/ 231941 h 264440"/>
                <a:gd name="connsiteX9" fmla="*/ 276277 w 352613"/>
                <a:gd name="connsiteY9" fmla="*/ 260516 h 264440"/>
                <a:gd name="connsiteX10" fmla="*/ 193727 w 352613"/>
                <a:gd name="connsiteY10" fmla="*/ 235116 h 264440"/>
                <a:gd name="connsiteX11" fmla="*/ 136577 w 352613"/>
                <a:gd name="connsiteY11" fmla="*/ 212891 h 264440"/>
                <a:gd name="connsiteX12" fmla="*/ 95302 w 352613"/>
                <a:gd name="connsiteY12" fmla="*/ 162091 h 264440"/>
                <a:gd name="connsiteX13" fmla="*/ 52 w 352613"/>
                <a:gd name="connsiteY13" fmla="*/ 166 h 26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2613" h="264440">
                  <a:moveTo>
                    <a:pt x="52" y="166"/>
                  </a:moveTo>
                  <a:cubicBezTo>
                    <a:pt x="-2065" y="-4596"/>
                    <a:pt x="60906" y="94358"/>
                    <a:pt x="82602" y="133516"/>
                  </a:cubicBezTo>
                  <a:cubicBezTo>
                    <a:pt x="104298" y="172674"/>
                    <a:pt x="124935" y="225591"/>
                    <a:pt x="130227" y="235116"/>
                  </a:cubicBezTo>
                  <a:cubicBezTo>
                    <a:pt x="135519" y="244641"/>
                    <a:pt x="103769" y="189079"/>
                    <a:pt x="114352" y="190666"/>
                  </a:cubicBezTo>
                  <a:cubicBezTo>
                    <a:pt x="124935" y="192254"/>
                    <a:pt x="171502" y="234587"/>
                    <a:pt x="193727" y="244641"/>
                  </a:cubicBezTo>
                  <a:cubicBezTo>
                    <a:pt x="215952" y="254695"/>
                    <a:pt x="251935" y="249404"/>
                    <a:pt x="247702" y="250991"/>
                  </a:cubicBezTo>
                  <a:cubicBezTo>
                    <a:pt x="243469" y="252578"/>
                    <a:pt x="166739" y="252049"/>
                    <a:pt x="168327" y="254166"/>
                  </a:cubicBezTo>
                  <a:cubicBezTo>
                    <a:pt x="169915" y="256283"/>
                    <a:pt x="226535" y="267395"/>
                    <a:pt x="257227" y="263691"/>
                  </a:cubicBezTo>
                  <a:cubicBezTo>
                    <a:pt x="287919" y="259987"/>
                    <a:pt x="349302" y="232470"/>
                    <a:pt x="352477" y="231941"/>
                  </a:cubicBezTo>
                  <a:cubicBezTo>
                    <a:pt x="355652" y="231412"/>
                    <a:pt x="302735" y="259987"/>
                    <a:pt x="276277" y="260516"/>
                  </a:cubicBezTo>
                  <a:cubicBezTo>
                    <a:pt x="249819" y="261045"/>
                    <a:pt x="217010" y="243054"/>
                    <a:pt x="193727" y="235116"/>
                  </a:cubicBezTo>
                  <a:cubicBezTo>
                    <a:pt x="170444" y="227179"/>
                    <a:pt x="152981" y="225062"/>
                    <a:pt x="136577" y="212891"/>
                  </a:cubicBezTo>
                  <a:cubicBezTo>
                    <a:pt x="120173" y="200720"/>
                    <a:pt x="113294" y="193312"/>
                    <a:pt x="95302" y="162091"/>
                  </a:cubicBezTo>
                  <a:cubicBezTo>
                    <a:pt x="77310" y="130870"/>
                    <a:pt x="2169" y="4928"/>
                    <a:pt x="52" y="1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40A7FBB-8955-9927-492E-422C86E791E2}"/>
                </a:ext>
              </a:extLst>
            </p:cNvPr>
            <p:cNvSpPr/>
            <p:nvPr/>
          </p:nvSpPr>
          <p:spPr>
            <a:xfrm>
              <a:off x="4276683" y="4749775"/>
              <a:ext cx="135273" cy="248313"/>
            </a:xfrm>
            <a:custGeom>
              <a:avLst/>
              <a:gdLst>
                <a:gd name="connsiteX0" fmla="*/ 42 w 135273"/>
                <a:gd name="connsiteY0" fmla="*/ 25 h 248313"/>
                <a:gd name="connsiteX1" fmla="*/ 63542 w 135273"/>
                <a:gd name="connsiteY1" fmla="*/ 111150 h 248313"/>
                <a:gd name="connsiteX2" fmla="*/ 133392 w 135273"/>
                <a:gd name="connsiteY2" fmla="*/ 244500 h 248313"/>
                <a:gd name="connsiteX3" fmla="*/ 111167 w 135273"/>
                <a:gd name="connsiteY3" fmla="*/ 200050 h 248313"/>
                <a:gd name="connsiteX4" fmla="*/ 66717 w 135273"/>
                <a:gd name="connsiteY4" fmla="*/ 76225 h 248313"/>
                <a:gd name="connsiteX5" fmla="*/ 73067 w 135273"/>
                <a:gd name="connsiteY5" fmla="*/ 120675 h 248313"/>
                <a:gd name="connsiteX6" fmla="*/ 42 w 135273"/>
                <a:gd name="connsiteY6" fmla="*/ 25 h 24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273" h="248313">
                  <a:moveTo>
                    <a:pt x="42" y="25"/>
                  </a:moveTo>
                  <a:cubicBezTo>
                    <a:pt x="-1545" y="-1562"/>
                    <a:pt x="41317" y="70404"/>
                    <a:pt x="63542" y="111150"/>
                  </a:cubicBezTo>
                  <a:cubicBezTo>
                    <a:pt x="85767" y="151896"/>
                    <a:pt x="125455" y="229683"/>
                    <a:pt x="133392" y="244500"/>
                  </a:cubicBezTo>
                  <a:cubicBezTo>
                    <a:pt x="141330" y="259317"/>
                    <a:pt x="122280" y="228096"/>
                    <a:pt x="111167" y="200050"/>
                  </a:cubicBezTo>
                  <a:cubicBezTo>
                    <a:pt x="100055" y="172004"/>
                    <a:pt x="73067" y="89454"/>
                    <a:pt x="66717" y="76225"/>
                  </a:cubicBezTo>
                  <a:cubicBezTo>
                    <a:pt x="60367" y="62996"/>
                    <a:pt x="82592" y="128612"/>
                    <a:pt x="73067" y="120675"/>
                  </a:cubicBezTo>
                  <a:cubicBezTo>
                    <a:pt x="63542" y="112738"/>
                    <a:pt x="1629" y="1612"/>
                    <a:pt x="42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1CFD44DB-1476-D7F8-F05F-366E85D4853F}"/>
                </a:ext>
              </a:extLst>
            </p:cNvPr>
            <p:cNvSpPr/>
            <p:nvPr/>
          </p:nvSpPr>
          <p:spPr>
            <a:xfrm>
              <a:off x="4079679" y="5073185"/>
              <a:ext cx="541893" cy="51426"/>
            </a:xfrm>
            <a:custGeom>
              <a:avLst/>
              <a:gdLst>
                <a:gd name="connsiteX0" fmla="*/ 196 w 541893"/>
                <a:gd name="connsiteY0" fmla="*/ 44915 h 51426"/>
                <a:gd name="connsiteX1" fmla="*/ 155771 w 541893"/>
                <a:gd name="connsiteY1" fmla="*/ 19515 h 51426"/>
                <a:gd name="connsiteX2" fmla="*/ 146246 w 541893"/>
                <a:gd name="connsiteY2" fmla="*/ 22690 h 51426"/>
                <a:gd name="connsiteX3" fmla="*/ 409771 w 541893"/>
                <a:gd name="connsiteY3" fmla="*/ 25865 h 51426"/>
                <a:gd name="connsiteX4" fmla="*/ 378021 w 541893"/>
                <a:gd name="connsiteY4" fmla="*/ 465 h 51426"/>
                <a:gd name="connsiteX5" fmla="*/ 539946 w 541893"/>
                <a:gd name="connsiteY5" fmla="*/ 51265 h 51426"/>
                <a:gd name="connsiteX6" fmla="*/ 463746 w 541893"/>
                <a:gd name="connsiteY6" fmla="*/ 16340 h 51426"/>
                <a:gd name="connsiteX7" fmla="*/ 406596 w 541893"/>
                <a:gd name="connsiteY7" fmla="*/ 9990 h 51426"/>
                <a:gd name="connsiteX8" fmla="*/ 238321 w 541893"/>
                <a:gd name="connsiteY8" fmla="*/ 3640 h 51426"/>
                <a:gd name="connsiteX9" fmla="*/ 387546 w 541893"/>
                <a:gd name="connsiteY9" fmla="*/ 44915 h 51426"/>
                <a:gd name="connsiteX10" fmla="*/ 276421 w 541893"/>
                <a:gd name="connsiteY10" fmla="*/ 13165 h 51426"/>
                <a:gd name="connsiteX11" fmla="*/ 127196 w 541893"/>
                <a:gd name="connsiteY11" fmla="*/ 9990 h 51426"/>
                <a:gd name="connsiteX12" fmla="*/ 196 w 541893"/>
                <a:gd name="connsiteY12" fmla="*/ 44915 h 5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1893" h="51426">
                  <a:moveTo>
                    <a:pt x="196" y="44915"/>
                  </a:moveTo>
                  <a:cubicBezTo>
                    <a:pt x="4958" y="46502"/>
                    <a:pt x="131429" y="23219"/>
                    <a:pt x="155771" y="19515"/>
                  </a:cubicBezTo>
                  <a:cubicBezTo>
                    <a:pt x="180113" y="15811"/>
                    <a:pt x="103913" y="21632"/>
                    <a:pt x="146246" y="22690"/>
                  </a:cubicBezTo>
                  <a:cubicBezTo>
                    <a:pt x="188579" y="23748"/>
                    <a:pt x="371142" y="29569"/>
                    <a:pt x="409771" y="25865"/>
                  </a:cubicBezTo>
                  <a:cubicBezTo>
                    <a:pt x="448400" y="22161"/>
                    <a:pt x="356325" y="-3768"/>
                    <a:pt x="378021" y="465"/>
                  </a:cubicBezTo>
                  <a:cubicBezTo>
                    <a:pt x="399717" y="4698"/>
                    <a:pt x="525659" y="48619"/>
                    <a:pt x="539946" y="51265"/>
                  </a:cubicBezTo>
                  <a:cubicBezTo>
                    <a:pt x="554233" y="53911"/>
                    <a:pt x="485971" y="23219"/>
                    <a:pt x="463746" y="16340"/>
                  </a:cubicBezTo>
                  <a:cubicBezTo>
                    <a:pt x="441521" y="9461"/>
                    <a:pt x="444167" y="12107"/>
                    <a:pt x="406596" y="9990"/>
                  </a:cubicBezTo>
                  <a:cubicBezTo>
                    <a:pt x="369025" y="7873"/>
                    <a:pt x="241496" y="-2181"/>
                    <a:pt x="238321" y="3640"/>
                  </a:cubicBezTo>
                  <a:cubicBezTo>
                    <a:pt x="235146" y="9461"/>
                    <a:pt x="381196" y="43327"/>
                    <a:pt x="387546" y="44915"/>
                  </a:cubicBezTo>
                  <a:cubicBezTo>
                    <a:pt x="393896" y="46503"/>
                    <a:pt x="319813" y="18986"/>
                    <a:pt x="276421" y="13165"/>
                  </a:cubicBezTo>
                  <a:cubicBezTo>
                    <a:pt x="233029" y="7344"/>
                    <a:pt x="175879" y="4169"/>
                    <a:pt x="127196" y="9990"/>
                  </a:cubicBezTo>
                  <a:cubicBezTo>
                    <a:pt x="78513" y="15811"/>
                    <a:pt x="-4566" y="43328"/>
                    <a:pt x="196" y="449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576172B-7D5B-ED3C-F98D-89728B8CCE2C}"/>
                </a:ext>
              </a:extLst>
            </p:cNvPr>
            <p:cNvSpPr/>
            <p:nvPr/>
          </p:nvSpPr>
          <p:spPr>
            <a:xfrm>
              <a:off x="4568811" y="4965697"/>
              <a:ext cx="90590" cy="161945"/>
            </a:xfrm>
            <a:custGeom>
              <a:avLst/>
              <a:gdLst>
                <a:gd name="connsiteX0" fmla="*/ 9539 w 90590"/>
                <a:gd name="connsiteY0" fmla="*/ 3 h 161945"/>
                <a:gd name="connsiteX1" fmla="*/ 76214 w 90590"/>
                <a:gd name="connsiteY1" fmla="*/ 73028 h 161945"/>
                <a:gd name="connsiteX2" fmla="*/ 76214 w 90590"/>
                <a:gd name="connsiteY2" fmla="*/ 95253 h 161945"/>
                <a:gd name="connsiteX3" fmla="*/ 14 w 90590"/>
                <a:gd name="connsiteY3" fmla="*/ 161928 h 161945"/>
                <a:gd name="connsiteX4" fmla="*/ 69864 w 90590"/>
                <a:gd name="connsiteY4" fmla="*/ 101603 h 161945"/>
                <a:gd name="connsiteX5" fmla="*/ 88914 w 90590"/>
                <a:gd name="connsiteY5" fmla="*/ 69853 h 161945"/>
                <a:gd name="connsiteX6" fmla="*/ 9539 w 90590"/>
                <a:gd name="connsiteY6" fmla="*/ 3 h 16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590" h="161945">
                  <a:moveTo>
                    <a:pt x="9539" y="3"/>
                  </a:moveTo>
                  <a:cubicBezTo>
                    <a:pt x="7422" y="532"/>
                    <a:pt x="65102" y="57153"/>
                    <a:pt x="76214" y="73028"/>
                  </a:cubicBezTo>
                  <a:cubicBezTo>
                    <a:pt x="87327" y="88903"/>
                    <a:pt x="88914" y="80436"/>
                    <a:pt x="76214" y="95253"/>
                  </a:cubicBezTo>
                  <a:cubicBezTo>
                    <a:pt x="63514" y="110070"/>
                    <a:pt x="1072" y="160870"/>
                    <a:pt x="14" y="161928"/>
                  </a:cubicBezTo>
                  <a:cubicBezTo>
                    <a:pt x="-1044" y="162986"/>
                    <a:pt x="55047" y="116949"/>
                    <a:pt x="69864" y="101603"/>
                  </a:cubicBezTo>
                  <a:cubicBezTo>
                    <a:pt x="84681" y="86257"/>
                    <a:pt x="94735" y="83611"/>
                    <a:pt x="88914" y="69853"/>
                  </a:cubicBezTo>
                  <a:cubicBezTo>
                    <a:pt x="83093" y="56095"/>
                    <a:pt x="11656" y="-526"/>
                    <a:pt x="9539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1C6358B6-4FE8-9D20-D1AE-C6443E6C21E9}"/>
                </a:ext>
              </a:extLst>
            </p:cNvPr>
            <p:cNvSpPr/>
            <p:nvPr/>
          </p:nvSpPr>
          <p:spPr>
            <a:xfrm>
              <a:off x="4501183" y="4936660"/>
              <a:ext cx="139955" cy="158268"/>
            </a:xfrm>
            <a:custGeom>
              <a:avLst/>
              <a:gdLst>
                <a:gd name="connsiteX0" fmla="*/ 137492 w 139955"/>
                <a:gd name="connsiteY0" fmla="*/ 465 h 158268"/>
                <a:gd name="connsiteX1" fmla="*/ 96217 w 139955"/>
                <a:gd name="connsiteY1" fmla="*/ 76665 h 158268"/>
                <a:gd name="connsiteX2" fmla="*/ 32717 w 139955"/>
                <a:gd name="connsiteY2" fmla="*/ 133815 h 158268"/>
                <a:gd name="connsiteX3" fmla="*/ 967 w 139955"/>
                <a:gd name="connsiteY3" fmla="*/ 156040 h 158268"/>
                <a:gd name="connsiteX4" fmla="*/ 67642 w 139955"/>
                <a:gd name="connsiteY4" fmla="*/ 83015 h 158268"/>
                <a:gd name="connsiteX5" fmla="*/ 23192 w 139955"/>
                <a:gd name="connsiteY5" fmla="*/ 114765 h 158268"/>
                <a:gd name="connsiteX6" fmla="*/ 137492 w 139955"/>
                <a:gd name="connsiteY6" fmla="*/ 465 h 15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55" h="158268">
                  <a:moveTo>
                    <a:pt x="137492" y="465"/>
                  </a:moveTo>
                  <a:cubicBezTo>
                    <a:pt x="149663" y="-5885"/>
                    <a:pt x="113679" y="54440"/>
                    <a:pt x="96217" y="76665"/>
                  </a:cubicBezTo>
                  <a:cubicBezTo>
                    <a:pt x="78755" y="98890"/>
                    <a:pt x="48592" y="120586"/>
                    <a:pt x="32717" y="133815"/>
                  </a:cubicBezTo>
                  <a:cubicBezTo>
                    <a:pt x="16842" y="147044"/>
                    <a:pt x="-4854" y="164507"/>
                    <a:pt x="967" y="156040"/>
                  </a:cubicBezTo>
                  <a:cubicBezTo>
                    <a:pt x="6788" y="147573"/>
                    <a:pt x="63938" y="89894"/>
                    <a:pt x="67642" y="83015"/>
                  </a:cubicBezTo>
                  <a:cubicBezTo>
                    <a:pt x="71346" y="76136"/>
                    <a:pt x="16313" y="122703"/>
                    <a:pt x="23192" y="114765"/>
                  </a:cubicBezTo>
                  <a:cubicBezTo>
                    <a:pt x="30071" y="106827"/>
                    <a:pt x="125321" y="6815"/>
                    <a:pt x="137492" y="4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B308D1FD-30A0-53D0-4964-7E1B4F9C1338}"/>
                </a:ext>
              </a:extLst>
            </p:cNvPr>
            <p:cNvSpPr/>
            <p:nvPr/>
          </p:nvSpPr>
          <p:spPr>
            <a:xfrm>
              <a:off x="4089771" y="5124450"/>
              <a:ext cx="486728" cy="41440"/>
            </a:xfrm>
            <a:custGeom>
              <a:avLst/>
              <a:gdLst>
                <a:gd name="connsiteX0" fmla="*/ 2804 w 486728"/>
                <a:gd name="connsiteY0" fmla="*/ 6350 h 41440"/>
                <a:gd name="connsiteX1" fmla="*/ 190129 w 486728"/>
                <a:gd name="connsiteY1" fmla="*/ 31750 h 41440"/>
                <a:gd name="connsiteX2" fmla="*/ 323479 w 486728"/>
                <a:gd name="connsiteY2" fmla="*/ 28575 h 41440"/>
                <a:gd name="connsiteX3" fmla="*/ 275854 w 486728"/>
                <a:gd name="connsiteY3" fmla="*/ 28575 h 41440"/>
                <a:gd name="connsiteX4" fmla="*/ 390154 w 486728"/>
                <a:gd name="connsiteY4" fmla="*/ 9525 h 41440"/>
                <a:gd name="connsiteX5" fmla="*/ 434604 w 486728"/>
                <a:gd name="connsiteY5" fmla="*/ 22225 h 41440"/>
                <a:gd name="connsiteX6" fmla="*/ 485404 w 486728"/>
                <a:gd name="connsiteY6" fmla="*/ 0 h 41440"/>
                <a:gd name="connsiteX7" fmla="*/ 377454 w 486728"/>
                <a:gd name="connsiteY7" fmla="*/ 22225 h 41440"/>
                <a:gd name="connsiteX8" fmla="*/ 186954 w 486728"/>
                <a:gd name="connsiteY8" fmla="*/ 34925 h 41440"/>
                <a:gd name="connsiteX9" fmla="*/ 82179 w 486728"/>
                <a:gd name="connsiteY9" fmla="*/ 41275 h 41440"/>
                <a:gd name="connsiteX10" fmla="*/ 2804 w 486728"/>
                <a:gd name="connsiteY10" fmla="*/ 6350 h 4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6728" h="41440">
                  <a:moveTo>
                    <a:pt x="2804" y="6350"/>
                  </a:moveTo>
                  <a:cubicBezTo>
                    <a:pt x="20796" y="4762"/>
                    <a:pt x="136683" y="28046"/>
                    <a:pt x="190129" y="31750"/>
                  </a:cubicBezTo>
                  <a:cubicBezTo>
                    <a:pt x="243575" y="35454"/>
                    <a:pt x="309192" y="29104"/>
                    <a:pt x="323479" y="28575"/>
                  </a:cubicBezTo>
                  <a:cubicBezTo>
                    <a:pt x="337767" y="28046"/>
                    <a:pt x="264741" y="31750"/>
                    <a:pt x="275854" y="28575"/>
                  </a:cubicBezTo>
                  <a:cubicBezTo>
                    <a:pt x="286967" y="25400"/>
                    <a:pt x="363696" y="10583"/>
                    <a:pt x="390154" y="9525"/>
                  </a:cubicBezTo>
                  <a:cubicBezTo>
                    <a:pt x="416612" y="8467"/>
                    <a:pt x="418729" y="23813"/>
                    <a:pt x="434604" y="22225"/>
                  </a:cubicBezTo>
                  <a:cubicBezTo>
                    <a:pt x="450479" y="20638"/>
                    <a:pt x="494929" y="0"/>
                    <a:pt x="485404" y="0"/>
                  </a:cubicBezTo>
                  <a:cubicBezTo>
                    <a:pt x="475879" y="0"/>
                    <a:pt x="427196" y="16404"/>
                    <a:pt x="377454" y="22225"/>
                  </a:cubicBezTo>
                  <a:cubicBezTo>
                    <a:pt x="327712" y="28046"/>
                    <a:pt x="186954" y="34925"/>
                    <a:pt x="186954" y="34925"/>
                  </a:cubicBezTo>
                  <a:cubicBezTo>
                    <a:pt x="137742" y="38100"/>
                    <a:pt x="105991" y="42333"/>
                    <a:pt x="82179" y="41275"/>
                  </a:cubicBezTo>
                  <a:cubicBezTo>
                    <a:pt x="58367" y="40217"/>
                    <a:pt x="-15188" y="7938"/>
                    <a:pt x="2804" y="63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3514FBB7-5F4F-E7CE-83EE-ABCC03F2BB48}"/>
                </a:ext>
              </a:extLst>
            </p:cNvPr>
            <p:cNvSpPr/>
            <p:nvPr/>
          </p:nvSpPr>
          <p:spPr>
            <a:xfrm>
              <a:off x="3707202" y="3806748"/>
              <a:ext cx="111746" cy="470268"/>
            </a:xfrm>
            <a:custGeom>
              <a:avLst/>
              <a:gdLst>
                <a:gd name="connsiteX0" fmla="*/ 7548 w 111746"/>
                <a:gd name="connsiteY0" fmla="*/ 77 h 470268"/>
                <a:gd name="connsiteX1" fmla="*/ 1198 w 111746"/>
                <a:gd name="connsiteY1" fmla="*/ 130252 h 470268"/>
                <a:gd name="connsiteX2" fmla="*/ 20248 w 111746"/>
                <a:gd name="connsiteY2" fmla="*/ 228677 h 470268"/>
                <a:gd name="connsiteX3" fmla="*/ 20248 w 111746"/>
                <a:gd name="connsiteY3" fmla="*/ 181052 h 470268"/>
                <a:gd name="connsiteX4" fmla="*/ 109148 w 111746"/>
                <a:gd name="connsiteY4" fmla="*/ 463627 h 470268"/>
                <a:gd name="connsiteX5" fmla="*/ 80573 w 111746"/>
                <a:gd name="connsiteY5" fmla="*/ 362027 h 470268"/>
                <a:gd name="connsiteX6" fmla="*/ 4373 w 111746"/>
                <a:gd name="connsiteY6" fmla="*/ 149302 h 470268"/>
                <a:gd name="connsiteX7" fmla="*/ 7548 w 111746"/>
                <a:gd name="connsiteY7" fmla="*/ 77 h 47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46" h="470268">
                  <a:moveTo>
                    <a:pt x="7548" y="77"/>
                  </a:moveTo>
                  <a:cubicBezTo>
                    <a:pt x="7019" y="-3098"/>
                    <a:pt x="-919" y="92152"/>
                    <a:pt x="1198" y="130252"/>
                  </a:cubicBezTo>
                  <a:cubicBezTo>
                    <a:pt x="3315" y="168352"/>
                    <a:pt x="17073" y="220210"/>
                    <a:pt x="20248" y="228677"/>
                  </a:cubicBezTo>
                  <a:cubicBezTo>
                    <a:pt x="23423" y="237144"/>
                    <a:pt x="5431" y="141894"/>
                    <a:pt x="20248" y="181052"/>
                  </a:cubicBezTo>
                  <a:cubicBezTo>
                    <a:pt x="35065" y="220210"/>
                    <a:pt x="99094" y="433465"/>
                    <a:pt x="109148" y="463627"/>
                  </a:cubicBezTo>
                  <a:cubicBezTo>
                    <a:pt x="119202" y="493789"/>
                    <a:pt x="98035" y="414414"/>
                    <a:pt x="80573" y="362027"/>
                  </a:cubicBezTo>
                  <a:cubicBezTo>
                    <a:pt x="63111" y="309640"/>
                    <a:pt x="16015" y="204864"/>
                    <a:pt x="4373" y="149302"/>
                  </a:cubicBezTo>
                  <a:cubicBezTo>
                    <a:pt x="-7269" y="93740"/>
                    <a:pt x="8077" y="3252"/>
                    <a:pt x="7548" y="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08E68CC3-09D5-CD56-F896-9E4A4BED2F8A}"/>
                </a:ext>
              </a:extLst>
            </p:cNvPr>
            <p:cNvSpPr/>
            <p:nvPr/>
          </p:nvSpPr>
          <p:spPr>
            <a:xfrm>
              <a:off x="3924295" y="4460467"/>
              <a:ext cx="159151" cy="308432"/>
            </a:xfrm>
            <a:custGeom>
              <a:avLst/>
              <a:gdLst>
                <a:gd name="connsiteX0" fmla="*/ 41280 w 159151"/>
                <a:gd name="connsiteY0" fmla="*/ 408 h 308432"/>
                <a:gd name="connsiteX1" fmla="*/ 5 w 159151"/>
                <a:gd name="connsiteY1" fmla="*/ 89308 h 308432"/>
                <a:gd name="connsiteX2" fmla="*/ 38105 w 159151"/>
                <a:gd name="connsiteY2" fmla="*/ 70258 h 308432"/>
                <a:gd name="connsiteX3" fmla="*/ 22230 w 159151"/>
                <a:gd name="connsiteY3" fmla="*/ 98833 h 308432"/>
                <a:gd name="connsiteX4" fmla="*/ 98430 w 159151"/>
                <a:gd name="connsiteY4" fmla="*/ 209958 h 308432"/>
                <a:gd name="connsiteX5" fmla="*/ 79380 w 159151"/>
                <a:gd name="connsiteY5" fmla="*/ 190908 h 308432"/>
                <a:gd name="connsiteX6" fmla="*/ 127005 w 159151"/>
                <a:gd name="connsiteY6" fmla="*/ 267108 h 308432"/>
                <a:gd name="connsiteX7" fmla="*/ 158755 w 159151"/>
                <a:gd name="connsiteY7" fmla="*/ 308383 h 308432"/>
                <a:gd name="connsiteX8" fmla="*/ 139705 w 159151"/>
                <a:gd name="connsiteY8" fmla="*/ 273458 h 308432"/>
                <a:gd name="connsiteX9" fmla="*/ 69855 w 159151"/>
                <a:gd name="connsiteY9" fmla="*/ 187733 h 308432"/>
                <a:gd name="connsiteX10" fmla="*/ 12705 w 159151"/>
                <a:gd name="connsiteY10" fmla="*/ 102008 h 308432"/>
                <a:gd name="connsiteX11" fmla="*/ 15880 w 159151"/>
                <a:gd name="connsiteY11" fmla="*/ 57558 h 308432"/>
                <a:gd name="connsiteX12" fmla="*/ 41280 w 159151"/>
                <a:gd name="connsiteY12" fmla="*/ 408 h 30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151" h="308432">
                  <a:moveTo>
                    <a:pt x="41280" y="408"/>
                  </a:moveTo>
                  <a:cubicBezTo>
                    <a:pt x="38634" y="5700"/>
                    <a:pt x="534" y="77666"/>
                    <a:pt x="5" y="89308"/>
                  </a:cubicBezTo>
                  <a:cubicBezTo>
                    <a:pt x="-524" y="100950"/>
                    <a:pt x="34401" y="68671"/>
                    <a:pt x="38105" y="70258"/>
                  </a:cubicBezTo>
                  <a:cubicBezTo>
                    <a:pt x="41809" y="71845"/>
                    <a:pt x="12176" y="75550"/>
                    <a:pt x="22230" y="98833"/>
                  </a:cubicBezTo>
                  <a:cubicBezTo>
                    <a:pt x="32284" y="122116"/>
                    <a:pt x="88905" y="194612"/>
                    <a:pt x="98430" y="209958"/>
                  </a:cubicBezTo>
                  <a:cubicBezTo>
                    <a:pt x="107955" y="225304"/>
                    <a:pt x="74617" y="181383"/>
                    <a:pt x="79380" y="190908"/>
                  </a:cubicBezTo>
                  <a:cubicBezTo>
                    <a:pt x="84143" y="200433"/>
                    <a:pt x="113776" y="247529"/>
                    <a:pt x="127005" y="267108"/>
                  </a:cubicBezTo>
                  <a:cubicBezTo>
                    <a:pt x="140234" y="286687"/>
                    <a:pt x="156638" y="307325"/>
                    <a:pt x="158755" y="308383"/>
                  </a:cubicBezTo>
                  <a:cubicBezTo>
                    <a:pt x="160872" y="309441"/>
                    <a:pt x="154522" y="293566"/>
                    <a:pt x="139705" y="273458"/>
                  </a:cubicBezTo>
                  <a:cubicBezTo>
                    <a:pt x="124888" y="253350"/>
                    <a:pt x="91022" y="216308"/>
                    <a:pt x="69855" y="187733"/>
                  </a:cubicBezTo>
                  <a:cubicBezTo>
                    <a:pt x="48688" y="159158"/>
                    <a:pt x="21701" y="123704"/>
                    <a:pt x="12705" y="102008"/>
                  </a:cubicBezTo>
                  <a:cubicBezTo>
                    <a:pt x="3709" y="80312"/>
                    <a:pt x="8472" y="72375"/>
                    <a:pt x="15880" y="57558"/>
                  </a:cubicBezTo>
                  <a:cubicBezTo>
                    <a:pt x="23288" y="42741"/>
                    <a:pt x="43926" y="-4884"/>
                    <a:pt x="41280" y="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888EAB99-F7BD-F026-89BF-BC389FEF46E0}"/>
                </a:ext>
              </a:extLst>
            </p:cNvPr>
            <p:cNvSpPr/>
            <p:nvPr/>
          </p:nvSpPr>
          <p:spPr>
            <a:xfrm>
              <a:off x="4008710" y="4612030"/>
              <a:ext cx="27067" cy="214221"/>
            </a:xfrm>
            <a:custGeom>
              <a:avLst/>
              <a:gdLst>
                <a:gd name="connsiteX0" fmla="*/ 4490 w 27067"/>
                <a:gd name="connsiteY0" fmla="*/ 1245 h 214221"/>
                <a:gd name="connsiteX1" fmla="*/ 1315 w 27067"/>
                <a:gd name="connsiteY1" fmla="*/ 74270 h 214221"/>
                <a:gd name="connsiteX2" fmla="*/ 23540 w 27067"/>
                <a:gd name="connsiteY2" fmla="*/ 213970 h 214221"/>
                <a:gd name="connsiteX3" fmla="*/ 26715 w 27067"/>
                <a:gd name="connsiteY3" fmla="*/ 109195 h 214221"/>
                <a:gd name="connsiteX4" fmla="*/ 20365 w 27067"/>
                <a:gd name="connsiteY4" fmla="*/ 131420 h 214221"/>
                <a:gd name="connsiteX5" fmla="*/ 4490 w 27067"/>
                <a:gd name="connsiteY5" fmla="*/ 1245 h 21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67" h="214221">
                  <a:moveTo>
                    <a:pt x="4490" y="1245"/>
                  </a:moveTo>
                  <a:cubicBezTo>
                    <a:pt x="1315" y="-8280"/>
                    <a:pt x="-1860" y="38816"/>
                    <a:pt x="1315" y="74270"/>
                  </a:cubicBezTo>
                  <a:cubicBezTo>
                    <a:pt x="4490" y="109724"/>
                    <a:pt x="19307" y="208149"/>
                    <a:pt x="23540" y="213970"/>
                  </a:cubicBezTo>
                  <a:cubicBezTo>
                    <a:pt x="27773" y="219791"/>
                    <a:pt x="27244" y="122953"/>
                    <a:pt x="26715" y="109195"/>
                  </a:cubicBezTo>
                  <a:cubicBezTo>
                    <a:pt x="26186" y="95437"/>
                    <a:pt x="22482" y="145708"/>
                    <a:pt x="20365" y="131420"/>
                  </a:cubicBezTo>
                  <a:cubicBezTo>
                    <a:pt x="18248" y="117133"/>
                    <a:pt x="7665" y="10770"/>
                    <a:pt x="4490" y="12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C5DCD830-3C58-18E9-DD69-1DB2F7A43DD7}"/>
                </a:ext>
              </a:extLst>
            </p:cNvPr>
            <p:cNvSpPr/>
            <p:nvPr/>
          </p:nvSpPr>
          <p:spPr>
            <a:xfrm>
              <a:off x="4073522" y="4479873"/>
              <a:ext cx="70065" cy="277140"/>
            </a:xfrm>
            <a:custGeom>
              <a:avLst/>
              <a:gdLst>
                <a:gd name="connsiteX0" fmla="*/ 69853 w 70065"/>
                <a:gd name="connsiteY0" fmla="*/ 52 h 277140"/>
                <a:gd name="connsiteX1" fmla="*/ 25403 w 70065"/>
                <a:gd name="connsiteY1" fmla="*/ 142927 h 277140"/>
                <a:gd name="connsiteX2" fmla="*/ 44453 w 70065"/>
                <a:gd name="connsiteY2" fmla="*/ 120702 h 277140"/>
                <a:gd name="connsiteX3" fmla="*/ 3178 w 70065"/>
                <a:gd name="connsiteY3" fmla="*/ 250877 h 277140"/>
                <a:gd name="connsiteX4" fmla="*/ 3178 w 70065"/>
                <a:gd name="connsiteY4" fmla="*/ 276277 h 277140"/>
                <a:gd name="connsiteX5" fmla="*/ 6353 w 70065"/>
                <a:gd name="connsiteY5" fmla="*/ 235002 h 277140"/>
                <a:gd name="connsiteX6" fmla="*/ 41278 w 70065"/>
                <a:gd name="connsiteY6" fmla="*/ 127052 h 277140"/>
                <a:gd name="connsiteX7" fmla="*/ 69853 w 70065"/>
                <a:gd name="connsiteY7" fmla="*/ 52 h 2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65" h="277140">
                  <a:moveTo>
                    <a:pt x="69853" y="52"/>
                  </a:moveTo>
                  <a:cubicBezTo>
                    <a:pt x="67207" y="2698"/>
                    <a:pt x="29636" y="122819"/>
                    <a:pt x="25403" y="142927"/>
                  </a:cubicBezTo>
                  <a:cubicBezTo>
                    <a:pt x="21170" y="163035"/>
                    <a:pt x="48157" y="102710"/>
                    <a:pt x="44453" y="120702"/>
                  </a:cubicBezTo>
                  <a:cubicBezTo>
                    <a:pt x="40749" y="138694"/>
                    <a:pt x="10057" y="224948"/>
                    <a:pt x="3178" y="250877"/>
                  </a:cubicBezTo>
                  <a:cubicBezTo>
                    <a:pt x="-3701" y="276806"/>
                    <a:pt x="2649" y="278923"/>
                    <a:pt x="3178" y="276277"/>
                  </a:cubicBezTo>
                  <a:cubicBezTo>
                    <a:pt x="3707" y="273631"/>
                    <a:pt x="3" y="259873"/>
                    <a:pt x="6353" y="235002"/>
                  </a:cubicBezTo>
                  <a:cubicBezTo>
                    <a:pt x="12703" y="210131"/>
                    <a:pt x="32811" y="158802"/>
                    <a:pt x="41278" y="127052"/>
                  </a:cubicBezTo>
                  <a:cubicBezTo>
                    <a:pt x="49745" y="95302"/>
                    <a:pt x="72499" y="-2594"/>
                    <a:pt x="69853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0D713970-DE5F-B82D-DF7C-3216FAFC649A}"/>
                </a:ext>
              </a:extLst>
            </p:cNvPr>
            <p:cNvSpPr/>
            <p:nvPr/>
          </p:nvSpPr>
          <p:spPr>
            <a:xfrm>
              <a:off x="4025447" y="4445694"/>
              <a:ext cx="150227" cy="361957"/>
            </a:xfrm>
            <a:custGeom>
              <a:avLst/>
              <a:gdLst>
                <a:gd name="connsiteX0" fmla="*/ 149678 w 150227"/>
                <a:gd name="connsiteY0" fmla="*/ 2481 h 361957"/>
                <a:gd name="connsiteX1" fmla="*/ 117928 w 150227"/>
                <a:gd name="connsiteY1" fmla="*/ 116781 h 361957"/>
                <a:gd name="connsiteX2" fmla="*/ 95703 w 150227"/>
                <a:gd name="connsiteY2" fmla="*/ 291406 h 361957"/>
                <a:gd name="connsiteX3" fmla="*/ 98878 w 150227"/>
                <a:gd name="connsiteY3" fmla="*/ 266006 h 361957"/>
                <a:gd name="connsiteX4" fmla="*/ 95703 w 150227"/>
                <a:gd name="connsiteY4" fmla="*/ 313631 h 361957"/>
                <a:gd name="connsiteX5" fmla="*/ 453 w 150227"/>
                <a:gd name="connsiteY5" fmla="*/ 361256 h 361957"/>
                <a:gd name="connsiteX6" fmla="*/ 60778 w 150227"/>
                <a:gd name="connsiteY6" fmla="*/ 339031 h 361957"/>
                <a:gd name="connsiteX7" fmla="*/ 86178 w 150227"/>
                <a:gd name="connsiteY7" fmla="*/ 297756 h 361957"/>
                <a:gd name="connsiteX8" fmla="*/ 89353 w 150227"/>
                <a:gd name="connsiteY8" fmla="*/ 224731 h 361957"/>
                <a:gd name="connsiteX9" fmla="*/ 149678 w 150227"/>
                <a:gd name="connsiteY9" fmla="*/ 2481 h 36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7" h="361957">
                  <a:moveTo>
                    <a:pt x="149678" y="2481"/>
                  </a:moveTo>
                  <a:cubicBezTo>
                    <a:pt x="154441" y="-15511"/>
                    <a:pt x="126924" y="68627"/>
                    <a:pt x="117928" y="116781"/>
                  </a:cubicBezTo>
                  <a:cubicBezTo>
                    <a:pt x="108932" y="164935"/>
                    <a:pt x="98878" y="266535"/>
                    <a:pt x="95703" y="291406"/>
                  </a:cubicBezTo>
                  <a:cubicBezTo>
                    <a:pt x="92528" y="316277"/>
                    <a:pt x="98878" y="262302"/>
                    <a:pt x="98878" y="266006"/>
                  </a:cubicBezTo>
                  <a:cubicBezTo>
                    <a:pt x="98878" y="269710"/>
                    <a:pt x="112107" y="297756"/>
                    <a:pt x="95703" y="313631"/>
                  </a:cubicBezTo>
                  <a:cubicBezTo>
                    <a:pt x="79299" y="329506"/>
                    <a:pt x="6274" y="357023"/>
                    <a:pt x="453" y="361256"/>
                  </a:cubicBezTo>
                  <a:cubicBezTo>
                    <a:pt x="-5368" y="365489"/>
                    <a:pt x="46490" y="349614"/>
                    <a:pt x="60778" y="339031"/>
                  </a:cubicBezTo>
                  <a:cubicBezTo>
                    <a:pt x="75065" y="328448"/>
                    <a:pt x="81416" y="316806"/>
                    <a:pt x="86178" y="297756"/>
                  </a:cubicBezTo>
                  <a:cubicBezTo>
                    <a:pt x="90940" y="278706"/>
                    <a:pt x="79299" y="268123"/>
                    <a:pt x="89353" y="224731"/>
                  </a:cubicBezTo>
                  <a:cubicBezTo>
                    <a:pt x="99407" y="181339"/>
                    <a:pt x="144915" y="20473"/>
                    <a:pt x="149678" y="2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CDF5C41F-719F-B6CE-49BC-37E33CF89085}"/>
                </a:ext>
              </a:extLst>
            </p:cNvPr>
            <p:cNvSpPr/>
            <p:nvPr/>
          </p:nvSpPr>
          <p:spPr>
            <a:xfrm>
              <a:off x="3688257" y="3658966"/>
              <a:ext cx="406127" cy="224558"/>
            </a:xfrm>
            <a:custGeom>
              <a:avLst/>
              <a:gdLst>
                <a:gd name="connsiteX0" fmla="*/ 1093 w 406127"/>
                <a:gd name="connsiteY0" fmla="*/ 224059 h 224558"/>
                <a:gd name="connsiteX1" fmla="*/ 283668 w 406127"/>
                <a:gd name="connsiteY1" fmla="*/ 65309 h 224558"/>
                <a:gd name="connsiteX2" fmla="*/ 188418 w 406127"/>
                <a:gd name="connsiteY2" fmla="*/ 112934 h 224558"/>
                <a:gd name="connsiteX3" fmla="*/ 404318 w 406127"/>
                <a:gd name="connsiteY3" fmla="*/ 1809 h 224558"/>
                <a:gd name="connsiteX4" fmla="*/ 293193 w 406127"/>
                <a:gd name="connsiteY4" fmla="*/ 43084 h 224558"/>
                <a:gd name="connsiteX5" fmla="*/ 318593 w 406127"/>
                <a:gd name="connsiteY5" fmla="*/ 30384 h 224558"/>
                <a:gd name="connsiteX6" fmla="*/ 191593 w 406127"/>
                <a:gd name="connsiteY6" fmla="*/ 112934 h 224558"/>
                <a:gd name="connsiteX7" fmla="*/ 1093 w 406127"/>
                <a:gd name="connsiteY7" fmla="*/ 224059 h 22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127" h="224558">
                  <a:moveTo>
                    <a:pt x="1093" y="224059"/>
                  </a:moveTo>
                  <a:cubicBezTo>
                    <a:pt x="16439" y="216122"/>
                    <a:pt x="252447" y="83830"/>
                    <a:pt x="283668" y="65309"/>
                  </a:cubicBezTo>
                  <a:cubicBezTo>
                    <a:pt x="314889" y="46788"/>
                    <a:pt x="168310" y="123517"/>
                    <a:pt x="188418" y="112934"/>
                  </a:cubicBezTo>
                  <a:cubicBezTo>
                    <a:pt x="208526" y="102351"/>
                    <a:pt x="386856" y="13451"/>
                    <a:pt x="404318" y="1809"/>
                  </a:cubicBezTo>
                  <a:cubicBezTo>
                    <a:pt x="421780" y="-9833"/>
                    <a:pt x="307481" y="38321"/>
                    <a:pt x="293193" y="43084"/>
                  </a:cubicBezTo>
                  <a:cubicBezTo>
                    <a:pt x="278905" y="47847"/>
                    <a:pt x="335526" y="18742"/>
                    <a:pt x="318593" y="30384"/>
                  </a:cubicBezTo>
                  <a:cubicBezTo>
                    <a:pt x="301660" y="42026"/>
                    <a:pt x="247155" y="82772"/>
                    <a:pt x="191593" y="112934"/>
                  </a:cubicBezTo>
                  <a:cubicBezTo>
                    <a:pt x="136031" y="143096"/>
                    <a:pt x="-14253" y="231996"/>
                    <a:pt x="1093" y="2240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890CC511-BA4C-CD23-CB5D-11874F6DE247}"/>
                </a:ext>
              </a:extLst>
            </p:cNvPr>
            <p:cNvSpPr/>
            <p:nvPr/>
          </p:nvSpPr>
          <p:spPr>
            <a:xfrm>
              <a:off x="4051264" y="5260665"/>
              <a:ext cx="108043" cy="89210"/>
            </a:xfrm>
            <a:custGeom>
              <a:avLst/>
              <a:gdLst>
                <a:gd name="connsiteX0" fmla="*/ 36 w 108043"/>
                <a:gd name="connsiteY0" fmla="*/ 76510 h 89210"/>
                <a:gd name="connsiteX1" fmla="*/ 66711 w 108043"/>
                <a:gd name="connsiteY1" fmla="*/ 310 h 89210"/>
                <a:gd name="connsiteX2" fmla="*/ 107986 w 108043"/>
                <a:gd name="connsiteY2" fmla="*/ 51110 h 89210"/>
                <a:gd name="connsiteX3" fmla="*/ 76236 w 108043"/>
                <a:gd name="connsiteY3" fmla="*/ 89210 h 89210"/>
                <a:gd name="connsiteX4" fmla="*/ 98461 w 108043"/>
                <a:gd name="connsiteY4" fmla="*/ 51110 h 89210"/>
                <a:gd name="connsiteX5" fmla="*/ 92111 w 108043"/>
                <a:gd name="connsiteY5" fmla="*/ 19360 h 89210"/>
                <a:gd name="connsiteX6" fmla="*/ 76236 w 108043"/>
                <a:gd name="connsiteY6" fmla="*/ 13010 h 89210"/>
                <a:gd name="connsiteX7" fmla="*/ 36 w 108043"/>
                <a:gd name="connsiteY7" fmla="*/ 76510 h 8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43" h="89210">
                  <a:moveTo>
                    <a:pt x="36" y="76510"/>
                  </a:moveTo>
                  <a:cubicBezTo>
                    <a:pt x="-1552" y="74393"/>
                    <a:pt x="48719" y="4543"/>
                    <a:pt x="66711" y="310"/>
                  </a:cubicBezTo>
                  <a:cubicBezTo>
                    <a:pt x="84703" y="-3923"/>
                    <a:pt x="106399" y="36293"/>
                    <a:pt x="107986" y="51110"/>
                  </a:cubicBezTo>
                  <a:cubicBezTo>
                    <a:pt x="109573" y="65927"/>
                    <a:pt x="77823" y="89210"/>
                    <a:pt x="76236" y="89210"/>
                  </a:cubicBezTo>
                  <a:cubicBezTo>
                    <a:pt x="74649" y="89210"/>
                    <a:pt x="95815" y="62752"/>
                    <a:pt x="98461" y="51110"/>
                  </a:cubicBezTo>
                  <a:cubicBezTo>
                    <a:pt x="101107" y="39468"/>
                    <a:pt x="92111" y="19360"/>
                    <a:pt x="92111" y="19360"/>
                  </a:cubicBezTo>
                  <a:cubicBezTo>
                    <a:pt x="88407" y="13010"/>
                    <a:pt x="89465" y="7718"/>
                    <a:pt x="76236" y="13010"/>
                  </a:cubicBezTo>
                  <a:cubicBezTo>
                    <a:pt x="63007" y="18302"/>
                    <a:pt x="1624" y="78627"/>
                    <a:pt x="36" y="765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5226F7C9-6465-684C-F05C-88BAA2ED9094}"/>
                </a:ext>
              </a:extLst>
            </p:cNvPr>
            <p:cNvSpPr/>
            <p:nvPr/>
          </p:nvSpPr>
          <p:spPr>
            <a:xfrm>
              <a:off x="4105265" y="5159310"/>
              <a:ext cx="432302" cy="177913"/>
            </a:xfrm>
            <a:custGeom>
              <a:avLst/>
              <a:gdLst>
                <a:gd name="connsiteX0" fmla="*/ 10 w 432302"/>
                <a:gd name="connsiteY0" fmla="*/ 65 h 177913"/>
                <a:gd name="connsiteX1" fmla="*/ 92085 w 432302"/>
                <a:gd name="connsiteY1" fmla="*/ 149290 h 177913"/>
                <a:gd name="connsiteX2" fmla="*/ 73035 w 432302"/>
                <a:gd name="connsiteY2" fmla="*/ 117540 h 177913"/>
                <a:gd name="connsiteX3" fmla="*/ 142885 w 432302"/>
                <a:gd name="connsiteY3" fmla="*/ 149290 h 177913"/>
                <a:gd name="connsiteX4" fmla="*/ 193685 w 432302"/>
                <a:gd name="connsiteY4" fmla="*/ 136590 h 177913"/>
                <a:gd name="connsiteX5" fmla="*/ 323860 w 432302"/>
                <a:gd name="connsiteY5" fmla="*/ 177865 h 177913"/>
                <a:gd name="connsiteX6" fmla="*/ 342910 w 432302"/>
                <a:gd name="connsiteY6" fmla="*/ 127065 h 177913"/>
                <a:gd name="connsiteX7" fmla="*/ 431810 w 432302"/>
                <a:gd name="connsiteY7" fmla="*/ 114365 h 177913"/>
                <a:gd name="connsiteX8" fmla="*/ 381010 w 432302"/>
                <a:gd name="connsiteY8" fmla="*/ 82615 h 177913"/>
                <a:gd name="connsiteX9" fmla="*/ 355610 w 432302"/>
                <a:gd name="connsiteY9" fmla="*/ 66740 h 177913"/>
                <a:gd name="connsiteX10" fmla="*/ 422285 w 432302"/>
                <a:gd name="connsiteY10" fmla="*/ 92140 h 177913"/>
                <a:gd name="connsiteX11" fmla="*/ 273060 w 432302"/>
                <a:gd name="connsiteY11" fmla="*/ 149290 h 177913"/>
                <a:gd name="connsiteX12" fmla="*/ 127010 w 432302"/>
                <a:gd name="connsiteY12" fmla="*/ 149290 h 177913"/>
                <a:gd name="connsiteX13" fmla="*/ 98435 w 432302"/>
                <a:gd name="connsiteY13" fmla="*/ 130240 h 177913"/>
                <a:gd name="connsiteX14" fmla="*/ 10 w 432302"/>
                <a:gd name="connsiteY14" fmla="*/ 65 h 17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02" h="177913">
                  <a:moveTo>
                    <a:pt x="10" y="65"/>
                  </a:moveTo>
                  <a:cubicBezTo>
                    <a:pt x="-1048" y="3240"/>
                    <a:pt x="79914" y="129711"/>
                    <a:pt x="92085" y="149290"/>
                  </a:cubicBezTo>
                  <a:cubicBezTo>
                    <a:pt x="104256" y="168869"/>
                    <a:pt x="64568" y="117540"/>
                    <a:pt x="73035" y="117540"/>
                  </a:cubicBezTo>
                  <a:cubicBezTo>
                    <a:pt x="81502" y="117540"/>
                    <a:pt x="122777" y="146115"/>
                    <a:pt x="142885" y="149290"/>
                  </a:cubicBezTo>
                  <a:cubicBezTo>
                    <a:pt x="162993" y="152465"/>
                    <a:pt x="163523" y="131828"/>
                    <a:pt x="193685" y="136590"/>
                  </a:cubicBezTo>
                  <a:cubicBezTo>
                    <a:pt x="223848" y="141353"/>
                    <a:pt x="298989" y="179453"/>
                    <a:pt x="323860" y="177865"/>
                  </a:cubicBezTo>
                  <a:cubicBezTo>
                    <a:pt x="348731" y="176278"/>
                    <a:pt x="324918" y="137648"/>
                    <a:pt x="342910" y="127065"/>
                  </a:cubicBezTo>
                  <a:cubicBezTo>
                    <a:pt x="360902" y="116482"/>
                    <a:pt x="425460" y="121773"/>
                    <a:pt x="431810" y="114365"/>
                  </a:cubicBezTo>
                  <a:cubicBezTo>
                    <a:pt x="438160" y="106957"/>
                    <a:pt x="381010" y="82615"/>
                    <a:pt x="381010" y="82615"/>
                  </a:cubicBezTo>
                  <a:cubicBezTo>
                    <a:pt x="368310" y="74678"/>
                    <a:pt x="348731" y="65153"/>
                    <a:pt x="355610" y="66740"/>
                  </a:cubicBezTo>
                  <a:cubicBezTo>
                    <a:pt x="362489" y="68327"/>
                    <a:pt x="436043" y="78382"/>
                    <a:pt x="422285" y="92140"/>
                  </a:cubicBezTo>
                  <a:cubicBezTo>
                    <a:pt x="408527" y="105898"/>
                    <a:pt x="322273" y="139765"/>
                    <a:pt x="273060" y="149290"/>
                  </a:cubicBezTo>
                  <a:cubicBezTo>
                    <a:pt x="223847" y="158815"/>
                    <a:pt x="156114" y="152465"/>
                    <a:pt x="127010" y="149290"/>
                  </a:cubicBezTo>
                  <a:cubicBezTo>
                    <a:pt x="97906" y="146115"/>
                    <a:pt x="116956" y="150877"/>
                    <a:pt x="98435" y="130240"/>
                  </a:cubicBezTo>
                  <a:cubicBezTo>
                    <a:pt x="79914" y="109603"/>
                    <a:pt x="1068" y="-3110"/>
                    <a:pt x="10" y="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3A6D0D9-344B-08E1-6519-B93A5AAD0708}"/>
                </a:ext>
              </a:extLst>
            </p:cNvPr>
            <p:cNvSpPr/>
            <p:nvPr/>
          </p:nvSpPr>
          <p:spPr>
            <a:xfrm>
              <a:off x="4200316" y="5133895"/>
              <a:ext cx="470328" cy="153032"/>
            </a:xfrm>
            <a:custGeom>
              <a:avLst/>
              <a:gdLst>
                <a:gd name="connsiteX0" fmla="*/ 209 w 470328"/>
                <a:gd name="connsiteY0" fmla="*/ 66755 h 153032"/>
                <a:gd name="connsiteX1" fmla="*/ 184359 w 470328"/>
                <a:gd name="connsiteY1" fmla="*/ 54055 h 153032"/>
                <a:gd name="connsiteX2" fmla="*/ 305009 w 470328"/>
                <a:gd name="connsiteY2" fmla="*/ 50880 h 153032"/>
                <a:gd name="connsiteX3" fmla="*/ 470109 w 470328"/>
                <a:gd name="connsiteY3" fmla="*/ 80 h 153032"/>
                <a:gd name="connsiteX4" fmla="*/ 343109 w 470328"/>
                <a:gd name="connsiteY4" fmla="*/ 38180 h 153032"/>
                <a:gd name="connsiteX5" fmla="*/ 279609 w 470328"/>
                <a:gd name="connsiteY5" fmla="*/ 57230 h 153032"/>
                <a:gd name="connsiteX6" fmla="*/ 305009 w 470328"/>
                <a:gd name="connsiteY6" fmla="*/ 98505 h 153032"/>
                <a:gd name="connsiteX7" fmla="*/ 209759 w 470328"/>
                <a:gd name="connsiteY7" fmla="*/ 152480 h 153032"/>
                <a:gd name="connsiteX8" fmla="*/ 193884 w 470328"/>
                <a:gd name="connsiteY8" fmla="*/ 127080 h 153032"/>
                <a:gd name="connsiteX9" fmla="*/ 108159 w 470328"/>
                <a:gd name="connsiteY9" fmla="*/ 136605 h 153032"/>
                <a:gd name="connsiteX10" fmla="*/ 51009 w 470328"/>
                <a:gd name="connsiteY10" fmla="*/ 117555 h 153032"/>
                <a:gd name="connsiteX11" fmla="*/ 127209 w 470328"/>
                <a:gd name="connsiteY11" fmla="*/ 117555 h 153032"/>
                <a:gd name="connsiteX12" fmla="*/ 308184 w 470328"/>
                <a:gd name="connsiteY12" fmla="*/ 123905 h 153032"/>
                <a:gd name="connsiteX13" fmla="*/ 301834 w 470328"/>
                <a:gd name="connsiteY13" fmla="*/ 57230 h 153032"/>
                <a:gd name="connsiteX14" fmla="*/ 409784 w 470328"/>
                <a:gd name="connsiteY14" fmla="*/ 25480 h 153032"/>
                <a:gd name="connsiteX15" fmla="*/ 222459 w 470328"/>
                <a:gd name="connsiteY15" fmla="*/ 41355 h 153032"/>
                <a:gd name="connsiteX16" fmla="*/ 209 w 470328"/>
                <a:gd name="connsiteY16" fmla="*/ 66755 h 15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0328" h="153032">
                  <a:moveTo>
                    <a:pt x="209" y="66755"/>
                  </a:moveTo>
                  <a:cubicBezTo>
                    <a:pt x="-6141" y="68872"/>
                    <a:pt x="133559" y="56701"/>
                    <a:pt x="184359" y="54055"/>
                  </a:cubicBezTo>
                  <a:cubicBezTo>
                    <a:pt x="235159" y="51409"/>
                    <a:pt x="257384" y="59876"/>
                    <a:pt x="305009" y="50880"/>
                  </a:cubicBezTo>
                  <a:cubicBezTo>
                    <a:pt x="352634" y="41884"/>
                    <a:pt x="463759" y="2197"/>
                    <a:pt x="470109" y="80"/>
                  </a:cubicBezTo>
                  <a:cubicBezTo>
                    <a:pt x="476459" y="-2037"/>
                    <a:pt x="343109" y="38180"/>
                    <a:pt x="343109" y="38180"/>
                  </a:cubicBezTo>
                  <a:cubicBezTo>
                    <a:pt x="311359" y="47705"/>
                    <a:pt x="285959" y="47176"/>
                    <a:pt x="279609" y="57230"/>
                  </a:cubicBezTo>
                  <a:cubicBezTo>
                    <a:pt x="273259" y="67284"/>
                    <a:pt x="316651" y="82630"/>
                    <a:pt x="305009" y="98505"/>
                  </a:cubicBezTo>
                  <a:cubicBezTo>
                    <a:pt x="293367" y="114380"/>
                    <a:pt x="228280" y="147717"/>
                    <a:pt x="209759" y="152480"/>
                  </a:cubicBezTo>
                  <a:cubicBezTo>
                    <a:pt x="191238" y="157243"/>
                    <a:pt x="210817" y="129726"/>
                    <a:pt x="193884" y="127080"/>
                  </a:cubicBezTo>
                  <a:cubicBezTo>
                    <a:pt x="176951" y="124434"/>
                    <a:pt x="131972" y="138193"/>
                    <a:pt x="108159" y="136605"/>
                  </a:cubicBezTo>
                  <a:cubicBezTo>
                    <a:pt x="84346" y="135017"/>
                    <a:pt x="47834" y="120730"/>
                    <a:pt x="51009" y="117555"/>
                  </a:cubicBezTo>
                  <a:cubicBezTo>
                    <a:pt x="54184" y="114380"/>
                    <a:pt x="84347" y="116497"/>
                    <a:pt x="127209" y="117555"/>
                  </a:cubicBezTo>
                  <a:cubicBezTo>
                    <a:pt x="170071" y="118613"/>
                    <a:pt x="279080" y="133959"/>
                    <a:pt x="308184" y="123905"/>
                  </a:cubicBezTo>
                  <a:cubicBezTo>
                    <a:pt x="337288" y="113851"/>
                    <a:pt x="284901" y="73634"/>
                    <a:pt x="301834" y="57230"/>
                  </a:cubicBezTo>
                  <a:cubicBezTo>
                    <a:pt x="318767" y="40826"/>
                    <a:pt x="423013" y="28126"/>
                    <a:pt x="409784" y="25480"/>
                  </a:cubicBezTo>
                  <a:cubicBezTo>
                    <a:pt x="396555" y="22834"/>
                    <a:pt x="287546" y="36593"/>
                    <a:pt x="222459" y="41355"/>
                  </a:cubicBezTo>
                  <a:cubicBezTo>
                    <a:pt x="157372" y="46117"/>
                    <a:pt x="6559" y="64638"/>
                    <a:pt x="209" y="667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96F5B098-D82A-94E9-A7B3-A80C50C79116}"/>
                </a:ext>
              </a:extLst>
            </p:cNvPr>
            <p:cNvSpPr/>
            <p:nvPr/>
          </p:nvSpPr>
          <p:spPr>
            <a:xfrm>
              <a:off x="3844923" y="3804877"/>
              <a:ext cx="222277" cy="226841"/>
            </a:xfrm>
            <a:custGeom>
              <a:avLst/>
              <a:gdLst>
                <a:gd name="connsiteX0" fmla="*/ 2 w 222277"/>
                <a:gd name="connsiteY0" fmla="*/ 71798 h 226841"/>
                <a:gd name="connsiteX1" fmla="*/ 117477 w 222277"/>
                <a:gd name="connsiteY1" fmla="*/ 221023 h 226841"/>
                <a:gd name="connsiteX2" fmla="*/ 120652 w 222277"/>
                <a:gd name="connsiteY2" fmla="*/ 198798 h 226841"/>
                <a:gd name="connsiteX3" fmla="*/ 136527 w 222277"/>
                <a:gd name="connsiteY3" fmla="*/ 214673 h 226841"/>
                <a:gd name="connsiteX4" fmla="*/ 209552 w 222277"/>
                <a:gd name="connsiteY4" fmla="*/ 192448 h 226841"/>
                <a:gd name="connsiteX5" fmla="*/ 212727 w 222277"/>
                <a:gd name="connsiteY5" fmla="*/ 128948 h 226841"/>
                <a:gd name="connsiteX6" fmla="*/ 222252 w 222277"/>
                <a:gd name="connsiteY6" fmla="*/ 5123 h 226841"/>
                <a:gd name="connsiteX7" fmla="*/ 209552 w 222277"/>
                <a:gd name="connsiteY7" fmla="*/ 40048 h 226841"/>
                <a:gd name="connsiteX8" fmla="*/ 206377 w 222277"/>
                <a:gd name="connsiteY8" fmla="*/ 189273 h 226841"/>
                <a:gd name="connsiteX9" fmla="*/ 152402 w 222277"/>
                <a:gd name="connsiteY9" fmla="*/ 211498 h 226841"/>
                <a:gd name="connsiteX10" fmla="*/ 120652 w 222277"/>
                <a:gd name="connsiteY10" fmla="*/ 195623 h 226841"/>
                <a:gd name="connsiteX11" fmla="*/ 2 w 222277"/>
                <a:gd name="connsiteY11" fmla="*/ 71798 h 22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2277" h="226841">
                  <a:moveTo>
                    <a:pt x="2" y="71798"/>
                  </a:moveTo>
                  <a:cubicBezTo>
                    <a:pt x="-527" y="76031"/>
                    <a:pt x="97369" y="199856"/>
                    <a:pt x="117477" y="221023"/>
                  </a:cubicBezTo>
                  <a:cubicBezTo>
                    <a:pt x="137585" y="242190"/>
                    <a:pt x="120652" y="198798"/>
                    <a:pt x="120652" y="198798"/>
                  </a:cubicBezTo>
                  <a:cubicBezTo>
                    <a:pt x="123827" y="197740"/>
                    <a:pt x="121710" y="215731"/>
                    <a:pt x="136527" y="214673"/>
                  </a:cubicBezTo>
                  <a:cubicBezTo>
                    <a:pt x="151344" y="213615"/>
                    <a:pt x="196852" y="206736"/>
                    <a:pt x="209552" y="192448"/>
                  </a:cubicBezTo>
                  <a:cubicBezTo>
                    <a:pt x="222252" y="178161"/>
                    <a:pt x="210610" y="160169"/>
                    <a:pt x="212727" y="128948"/>
                  </a:cubicBezTo>
                  <a:cubicBezTo>
                    <a:pt x="214844" y="97727"/>
                    <a:pt x="222781" y="19940"/>
                    <a:pt x="222252" y="5123"/>
                  </a:cubicBezTo>
                  <a:cubicBezTo>
                    <a:pt x="221723" y="-9694"/>
                    <a:pt x="212198" y="9356"/>
                    <a:pt x="209552" y="40048"/>
                  </a:cubicBezTo>
                  <a:cubicBezTo>
                    <a:pt x="206906" y="70740"/>
                    <a:pt x="215902" y="160698"/>
                    <a:pt x="206377" y="189273"/>
                  </a:cubicBezTo>
                  <a:cubicBezTo>
                    <a:pt x="196852" y="217848"/>
                    <a:pt x="166689" y="210440"/>
                    <a:pt x="152402" y="211498"/>
                  </a:cubicBezTo>
                  <a:cubicBezTo>
                    <a:pt x="138115" y="212556"/>
                    <a:pt x="139702" y="216260"/>
                    <a:pt x="120652" y="195623"/>
                  </a:cubicBezTo>
                  <a:cubicBezTo>
                    <a:pt x="101602" y="174986"/>
                    <a:pt x="531" y="67565"/>
                    <a:pt x="2" y="717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59127B15-9460-9AC0-3A74-1D21FA8D2794}"/>
                </a:ext>
              </a:extLst>
            </p:cNvPr>
            <p:cNvSpPr/>
            <p:nvPr/>
          </p:nvSpPr>
          <p:spPr>
            <a:xfrm>
              <a:off x="4120663" y="3698570"/>
              <a:ext cx="78266" cy="662168"/>
            </a:xfrm>
            <a:custGeom>
              <a:avLst/>
              <a:gdLst>
                <a:gd name="connsiteX0" fmla="*/ 76687 w 78266"/>
                <a:gd name="connsiteY0" fmla="*/ 9830 h 662168"/>
                <a:gd name="connsiteX1" fmla="*/ 38587 w 78266"/>
                <a:gd name="connsiteY1" fmla="*/ 257480 h 662168"/>
                <a:gd name="connsiteX2" fmla="*/ 48112 w 78266"/>
                <a:gd name="connsiteY2" fmla="*/ 232080 h 662168"/>
                <a:gd name="connsiteX3" fmla="*/ 22712 w 78266"/>
                <a:gd name="connsiteY3" fmla="*/ 403530 h 662168"/>
                <a:gd name="connsiteX4" fmla="*/ 487 w 78266"/>
                <a:gd name="connsiteY4" fmla="*/ 654355 h 662168"/>
                <a:gd name="connsiteX5" fmla="*/ 6837 w 78266"/>
                <a:gd name="connsiteY5" fmla="*/ 603555 h 662168"/>
                <a:gd name="connsiteX6" fmla="*/ 57637 w 78266"/>
                <a:gd name="connsiteY6" fmla="*/ 197155 h 662168"/>
                <a:gd name="connsiteX7" fmla="*/ 70337 w 78266"/>
                <a:gd name="connsiteY7" fmla="*/ 60630 h 662168"/>
                <a:gd name="connsiteX8" fmla="*/ 76687 w 78266"/>
                <a:gd name="connsiteY8" fmla="*/ 9830 h 66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66" h="662168">
                  <a:moveTo>
                    <a:pt x="76687" y="9830"/>
                  </a:moveTo>
                  <a:cubicBezTo>
                    <a:pt x="71395" y="42638"/>
                    <a:pt x="43349" y="220438"/>
                    <a:pt x="38587" y="257480"/>
                  </a:cubicBezTo>
                  <a:cubicBezTo>
                    <a:pt x="33825" y="294522"/>
                    <a:pt x="50758" y="207738"/>
                    <a:pt x="48112" y="232080"/>
                  </a:cubicBezTo>
                  <a:cubicBezTo>
                    <a:pt x="45466" y="256422"/>
                    <a:pt x="30649" y="333151"/>
                    <a:pt x="22712" y="403530"/>
                  </a:cubicBezTo>
                  <a:cubicBezTo>
                    <a:pt x="14775" y="473909"/>
                    <a:pt x="3133" y="621018"/>
                    <a:pt x="487" y="654355"/>
                  </a:cubicBezTo>
                  <a:cubicBezTo>
                    <a:pt x="-2159" y="687693"/>
                    <a:pt x="6837" y="603555"/>
                    <a:pt x="6837" y="603555"/>
                  </a:cubicBezTo>
                  <a:cubicBezTo>
                    <a:pt x="16362" y="527355"/>
                    <a:pt x="47054" y="287643"/>
                    <a:pt x="57637" y="197155"/>
                  </a:cubicBezTo>
                  <a:cubicBezTo>
                    <a:pt x="68220" y="106668"/>
                    <a:pt x="68220" y="86559"/>
                    <a:pt x="70337" y="60630"/>
                  </a:cubicBezTo>
                  <a:cubicBezTo>
                    <a:pt x="72454" y="34701"/>
                    <a:pt x="81979" y="-22978"/>
                    <a:pt x="76687" y="98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442A6E42-5587-D66D-C84C-8BCBFEC84E8E}"/>
                </a:ext>
              </a:extLst>
            </p:cNvPr>
            <p:cNvSpPr/>
            <p:nvPr/>
          </p:nvSpPr>
          <p:spPr>
            <a:xfrm>
              <a:off x="4196124" y="3740148"/>
              <a:ext cx="118724" cy="459826"/>
            </a:xfrm>
            <a:custGeom>
              <a:avLst/>
              <a:gdLst>
                <a:gd name="connsiteX0" fmla="*/ 118701 w 118724"/>
                <a:gd name="connsiteY0" fmla="*/ 2 h 459826"/>
                <a:gd name="connsiteX1" fmla="*/ 71076 w 118724"/>
                <a:gd name="connsiteY1" fmla="*/ 152402 h 459826"/>
                <a:gd name="connsiteX2" fmla="*/ 36151 w 118724"/>
                <a:gd name="connsiteY2" fmla="*/ 355602 h 459826"/>
                <a:gd name="connsiteX3" fmla="*/ 32976 w 118724"/>
                <a:gd name="connsiteY3" fmla="*/ 317502 h 459826"/>
                <a:gd name="connsiteX4" fmla="*/ 4401 w 118724"/>
                <a:gd name="connsiteY4" fmla="*/ 457202 h 459826"/>
                <a:gd name="connsiteX5" fmla="*/ 4401 w 118724"/>
                <a:gd name="connsiteY5" fmla="*/ 381002 h 459826"/>
                <a:gd name="connsiteX6" fmla="*/ 45676 w 118724"/>
                <a:gd name="connsiteY6" fmla="*/ 60327 h 459826"/>
                <a:gd name="connsiteX7" fmla="*/ 29801 w 118724"/>
                <a:gd name="connsiteY7" fmla="*/ 250827 h 459826"/>
                <a:gd name="connsiteX8" fmla="*/ 64726 w 118724"/>
                <a:gd name="connsiteY8" fmla="*/ 155577 h 459826"/>
                <a:gd name="connsiteX9" fmla="*/ 118701 w 118724"/>
                <a:gd name="connsiteY9" fmla="*/ 2 h 45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724" h="459826">
                  <a:moveTo>
                    <a:pt x="118701" y="2"/>
                  </a:moveTo>
                  <a:cubicBezTo>
                    <a:pt x="119759" y="-527"/>
                    <a:pt x="84834" y="93135"/>
                    <a:pt x="71076" y="152402"/>
                  </a:cubicBezTo>
                  <a:cubicBezTo>
                    <a:pt x="57318" y="211669"/>
                    <a:pt x="42501" y="328085"/>
                    <a:pt x="36151" y="355602"/>
                  </a:cubicBezTo>
                  <a:cubicBezTo>
                    <a:pt x="29801" y="383119"/>
                    <a:pt x="38268" y="300569"/>
                    <a:pt x="32976" y="317502"/>
                  </a:cubicBezTo>
                  <a:cubicBezTo>
                    <a:pt x="27684" y="334435"/>
                    <a:pt x="9163" y="446619"/>
                    <a:pt x="4401" y="457202"/>
                  </a:cubicBezTo>
                  <a:cubicBezTo>
                    <a:pt x="-362" y="467785"/>
                    <a:pt x="-2478" y="447148"/>
                    <a:pt x="4401" y="381002"/>
                  </a:cubicBezTo>
                  <a:cubicBezTo>
                    <a:pt x="11280" y="314856"/>
                    <a:pt x="41443" y="82023"/>
                    <a:pt x="45676" y="60327"/>
                  </a:cubicBezTo>
                  <a:cubicBezTo>
                    <a:pt x="49909" y="38631"/>
                    <a:pt x="26626" y="234952"/>
                    <a:pt x="29801" y="250827"/>
                  </a:cubicBezTo>
                  <a:cubicBezTo>
                    <a:pt x="32976" y="266702"/>
                    <a:pt x="52026" y="189973"/>
                    <a:pt x="64726" y="155577"/>
                  </a:cubicBezTo>
                  <a:cubicBezTo>
                    <a:pt x="77426" y="121181"/>
                    <a:pt x="117643" y="531"/>
                    <a:pt x="118701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92B81D58-3F1B-5B90-2848-2A115206C715}"/>
                </a:ext>
              </a:extLst>
            </p:cNvPr>
            <p:cNvSpPr/>
            <p:nvPr/>
          </p:nvSpPr>
          <p:spPr>
            <a:xfrm>
              <a:off x="3155401" y="2745272"/>
              <a:ext cx="466007" cy="372974"/>
            </a:xfrm>
            <a:custGeom>
              <a:avLst/>
              <a:gdLst>
                <a:gd name="connsiteX0" fmla="*/ 464099 w 466007"/>
                <a:gd name="connsiteY0" fmla="*/ 1103 h 372974"/>
                <a:gd name="connsiteX1" fmla="*/ 298999 w 466007"/>
                <a:gd name="connsiteY1" fmla="*/ 131278 h 372974"/>
                <a:gd name="connsiteX2" fmla="*/ 327574 w 466007"/>
                <a:gd name="connsiteY2" fmla="*/ 118578 h 372974"/>
                <a:gd name="connsiteX3" fmla="*/ 206924 w 466007"/>
                <a:gd name="connsiteY3" fmla="*/ 207478 h 372974"/>
                <a:gd name="connsiteX4" fmla="*/ 229149 w 466007"/>
                <a:gd name="connsiteY4" fmla="*/ 194778 h 372974"/>
                <a:gd name="connsiteX5" fmla="*/ 83099 w 466007"/>
                <a:gd name="connsiteY5" fmla="*/ 309078 h 372974"/>
                <a:gd name="connsiteX6" fmla="*/ 549 w 466007"/>
                <a:gd name="connsiteY6" fmla="*/ 372578 h 372974"/>
                <a:gd name="connsiteX7" fmla="*/ 44999 w 466007"/>
                <a:gd name="connsiteY7" fmla="*/ 337653 h 372974"/>
                <a:gd name="connsiteX8" fmla="*/ 318049 w 466007"/>
                <a:gd name="connsiteY8" fmla="*/ 134453 h 372974"/>
                <a:gd name="connsiteX9" fmla="*/ 273599 w 466007"/>
                <a:gd name="connsiteY9" fmla="*/ 169378 h 372974"/>
                <a:gd name="connsiteX10" fmla="*/ 381549 w 466007"/>
                <a:gd name="connsiteY10" fmla="*/ 74128 h 372974"/>
                <a:gd name="connsiteX11" fmla="*/ 464099 w 466007"/>
                <a:gd name="connsiteY11" fmla="*/ 1103 h 37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07" h="372974">
                  <a:moveTo>
                    <a:pt x="464099" y="1103"/>
                  </a:moveTo>
                  <a:cubicBezTo>
                    <a:pt x="450341" y="10628"/>
                    <a:pt x="321753" y="111699"/>
                    <a:pt x="298999" y="131278"/>
                  </a:cubicBezTo>
                  <a:cubicBezTo>
                    <a:pt x="276245" y="150857"/>
                    <a:pt x="342920" y="105878"/>
                    <a:pt x="327574" y="118578"/>
                  </a:cubicBezTo>
                  <a:cubicBezTo>
                    <a:pt x="312228" y="131278"/>
                    <a:pt x="223328" y="194778"/>
                    <a:pt x="206924" y="207478"/>
                  </a:cubicBezTo>
                  <a:cubicBezTo>
                    <a:pt x="190520" y="220178"/>
                    <a:pt x="249786" y="177845"/>
                    <a:pt x="229149" y="194778"/>
                  </a:cubicBezTo>
                  <a:cubicBezTo>
                    <a:pt x="208511" y="211711"/>
                    <a:pt x="83099" y="309078"/>
                    <a:pt x="83099" y="309078"/>
                  </a:cubicBezTo>
                  <a:lnTo>
                    <a:pt x="549" y="372578"/>
                  </a:lnTo>
                  <a:cubicBezTo>
                    <a:pt x="-5801" y="377340"/>
                    <a:pt x="44999" y="337653"/>
                    <a:pt x="44999" y="337653"/>
                  </a:cubicBezTo>
                  <a:lnTo>
                    <a:pt x="318049" y="134453"/>
                  </a:lnTo>
                  <a:cubicBezTo>
                    <a:pt x="356149" y="106407"/>
                    <a:pt x="263016" y="179432"/>
                    <a:pt x="273599" y="169378"/>
                  </a:cubicBezTo>
                  <a:cubicBezTo>
                    <a:pt x="284182" y="159324"/>
                    <a:pt x="349270" y="102174"/>
                    <a:pt x="381549" y="74128"/>
                  </a:cubicBezTo>
                  <a:cubicBezTo>
                    <a:pt x="413828" y="46082"/>
                    <a:pt x="477857" y="-8422"/>
                    <a:pt x="464099" y="1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F5B027B1-580A-D993-09D1-E26FE4206337}"/>
                </a:ext>
              </a:extLst>
            </p:cNvPr>
            <p:cNvSpPr/>
            <p:nvPr/>
          </p:nvSpPr>
          <p:spPr>
            <a:xfrm>
              <a:off x="3165928" y="2927164"/>
              <a:ext cx="247847" cy="242134"/>
            </a:xfrm>
            <a:custGeom>
              <a:avLst/>
              <a:gdLst>
                <a:gd name="connsiteX0" fmla="*/ 247197 w 247847"/>
                <a:gd name="connsiteY0" fmla="*/ 186 h 242134"/>
                <a:gd name="connsiteX1" fmla="*/ 53522 w 247847"/>
                <a:gd name="connsiteY1" fmla="*/ 149411 h 242134"/>
                <a:gd name="connsiteX2" fmla="*/ 113847 w 247847"/>
                <a:gd name="connsiteY2" fmla="*/ 85911 h 242134"/>
                <a:gd name="connsiteX3" fmla="*/ 28122 w 247847"/>
                <a:gd name="connsiteY3" fmla="*/ 171636 h 242134"/>
                <a:gd name="connsiteX4" fmla="*/ 2722 w 247847"/>
                <a:gd name="connsiteY4" fmla="*/ 241486 h 242134"/>
                <a:gd name="connsiteX5" fmla="*/ 15422 w 247847"/>
                <a:gd name="connsiteY5" fmla="*/ 200211 h 242134"/>
                <a:gd name="connsiteX6" fmla="*/ 132897 w 247847"/>
                <a:gd name="connsiteY6" fmla="*/ 98611 h 242134"/>
                <a:gd name="connsiteX7" fmla="*/ 117022 w 247847"/>
                <a:gd name="connsiteY7" fmla="*/ 117661 h 242134"/>
                <a:gd name="connsiteX8" fmla="*/ 247197 w 247847"/>
                <a:gd name="connsiteY8" fmla="*/ 186 h 24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47" h="242134">
                  <a:moveTo>
                    <a:pt x="247197" y="186"/>
                  </a:moveTo>
                  <a:cubicBezTo>
                    <a:pt x="236614" y="5478"/>
                    <a:pt x="75747" y="135123"/>
                    <a:pt x="53522" y="149411"/>
                  </a:cubicBezTo>
                  <a:cubicBezTo>
                    <a:pt x="31297" y="163699"/>
                    <a:pt x="118080" y="82207"/>
                    <a:pt x="113847" y="85911"/>
                  </a:cubicBezTo>
                  <a:cubicBezTo>
                    <a:pt x="109614" y="89615"/>
                    <a:pt x="46643" y="145707"/>
                    <a:pt x="28122" y="171636"/>
                  </a:cubicBezTo>
                  <a:cubicBezTo>
                    <a:pt x="9601" y="197565"/>
                    <a:pt x="4839" y="236724"/>
                    <a:pt x="2722" y="241486"/>
                  </a:cubicBezTo>
                  <a:cubicBezTo>
                    <a:pt x="605" y="246248"/>
                    <a:pt x="-6274" y="224024"/>
                    <a:pt x="15422" y="200211"/>
                  </a:cubicBezTo>
                  <a:cubicBezTo>
                    <a:pt x="37118" y="176398"/>
                    <a:pt x="115964" y="112369"/>
                    <a:pt x="132897" y="98611"/>
                  </a:cubicBezTo>
                  <a:cubicBezTo>
                    <a:pt x="149830" y="84853"/>
                    <a:pt x="97972" y="131419"/>
                    <a:pt x="117022" y="117661"/>
                  </a:cubicBezTo>
                  <a:cubicBezTo>
                    <a:pt x="136072" y="103903"/>
                    <a:pt x="257780" y="-5106"/>
                    <a:pt x="247197" y="1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A2F8AAC-3893-43FC-F22B-6D7008BEE681}"/>
                </a:ext>
              </a:extLst>
            </p:cNvPr>
            <p:cNvSpPr/>
            <p:nvPr/>
          </p:nvSpPr>
          <p:spPr>
            <a:xfrm>
              <a:off x="3145956" y="3101114"/>
              <a:ext cx="535917" cy="653722"/>
            </a:xfrm>
            <a:custGeom>
              <a:avLst/>
              <a:gdLst>
                <a:gd name="connsiteX0" fmla="*/ 469 w 535917"/>
                <a:gd name="connsiteY0" fmla="*/ 861 h 653722"/>
                <a:gd name="connsiteX1" fmla="*/ 184619 w 535917"/>
                <a:gd name="connsiteY1" fmla="*/ 235811 h 653722"/>
                <a:gd name="connsiteX2" fmla="*/ 187794 w 535917"/>
                <a:gd name="connsiteY2" fmla="*/ 204061 h 653722"/>
                <a:gd name="connsiteX3" fmla="*/ 321144 w 535917"/>
                <a:gd name="connsiteY3" fmla="*/ 375511 h 653722"/>
                <a:gd name="connsiteX4" fmla="*/ 476719 w 535917"/>
                <a:gd name="connsiteY4" fmla="*/ 572361 h 653722"/>
                <a:gd name="connsiteX5" fmla="*/ 530694 w 535917"/>
                <a:gd name="connsiteY5" fmla="*/ 651736 h 653722"/>
                <a:gd name="connsiteX6" fmla="*/ 517994 w 535917"/>
                <a:gd name="connsiteY6" fmla="*/ 613636 h 653722"/>
                <a:gd name="connsiteX7" fmla="*/ 390994 w 535917"/>
                <a:gd name="connsiteY7" fmla="*/ 445361 h 653722"/>
                <a:gd name="connsiteX8" fmla="*/ 219544 w 535917"/>
                <a:gd name="connsiteY8" fmla="*/ 264386 h 653722"/>
                <a:gd name="connsiteX9" fmla="*/ 133819 w 535917"/>
                <a:gd name="connsiteY9" fmla="*/ 159611 h 653722"/>
                <a:gd name="connsiteX10" fmla="*/ 469 w 535917"/>
                <a:gd name="connsiteY10" fmla="*/ 861 h 65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7" h="653722">
                  <a:moveTo>
                    <a:pt x="469" y="861"/>
                  </a:moveTo>
                  <a:cubicBezTo>
                    <a:pt x="8936" y="13561"/>
                    <a:pt x="153398" y="201944"/>
                    <a:pt x="184619" y="235811"/>
                  </a:cubicBezTo>
                  <a:cubicBezTo>
                    <a:pt x="215840" y="269678"/>
                    <a:pt x="165040" y="180778"/>
                    <a:pt x="187794" y="204061"/>
                  </a:cubicBezTo>
                  <a:cubicBezTo>
                    <a:pt x="210548" y="227344"/>
                    <a:pt x="321144" y="375511"/>
                    <a:pt x="321144" y="375511"/>
                  </a:cubicBezTo>
                  <a:cubicBezTo>
                    <a:pt x="369298" y="436894"/>
                    <a:pt x="441794" y="526324"/>
                    <a:pt x="476719" y="572361"/>
                  </a:cubicBezTo>
                  <a:cubicBezTo>
                    <a:pt x="511644" y="618398"/>
                    <a:pt x="523815" y="644857"/>
                    <a:pt x="530694" y="651736"/>
                  </a:cubicBezTo>
                  <a:cubicBezTo>
                    <a:pt x="537573" y="658615"/>
                    <a:pt x="541277" y="648032"/>
                    <a:pt x="517994" y="613636"/>
                  </a:cubicBezTo>
                  <a:cubicBezTo>
                    <a:pt x="494711" y="579240"/>
                    <a:pt x="440736" y="503569"/>
                    <a:pt x="390994" y="445361"/>
                  </a:cubicBezTo>
                  <a:cubicBezTo>
                    <a:pt x="341252" y="387153"/>
                    <a:pt x="262406" y="312011"/>
                    <a:pt x="219544" y="264386"/>
                  </a:cubicBezTo>
                  <a:cubicBezTo>
                    <a:pt x="176682" y="216761"/>
                    <a:pt x="167156" y="199828"/>
                    <a:pt x="133819" y="159611"/>
                  </a:cubicBezTo>
                  <a:cubicBezTo>
                    <a:pt x="100482" y="119394"/>
                    <a:pt x="-7998" y="-11839"/>
                    <a:pt x="469" y="8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3142B598-EC7A-2D74-2975-FDBE6239E1F7}"/>
                </a:ext>
              </a:extLst>
            </p:cNvPr>
            <p:cNvSpPr/>
            <p:nvPr/>
          </p:nvSpPr>
          <p:spPr>
            <a:xfrm>
              <a:off x="3612510" y="2838426"/>
              <a:ext cx="76983" cy="808121"/>
            </a:xfrm>
            <a:custGeom>
              <a:avLst/>
              <a:gdLst>
                <a:gd name="connsiteX0" fmla="*/ 6990 w 76983"/>
                <a:gd name="connsiteY0" fmla="*/ 24 h 808121"/>
                <a:gd name="connsiteX1" fmla="*/ 13340 w 76983"/>
                <a:gd name="connsiteY1" fmla="*/ 184174 h 808121"/>
                <a:gd name="connsiteX2" fmla="*/ 6990 w 76983"/>
                <a:gd name="connsiteY2" fmla="*/ 149249 h 808121"/>
                <a:gd name="connsiteX3" fmla="*/ 64140 w 76983"/>
                <a:gd name="connsiteY3" fmla="*/ 444524 h 808121"/>
                <a:gd name="connsiteX4" fmla="*/ 38740 w 76983"/>
                <a:gd name="connsiteY4" fmla="*/ 609624 h 808121"/>
                <a:gd name="connsiteX5" fmla="*/ 54615 w 76983"/>
                <a:gd name="connsiteY5" fmla="*/ 549299 h 808121"/>
                <a:gd name="connsiteX6" fmla="*/ 76840 w 76983"/>
                <a:gd name="connsiteY6" fmla="*/ 806474 h 808121"/>
                <a:gd name="connsiteX7" fmla="*/ 60965 w 76983"/>
                <a:gd name="connsiteY7" fmla="*/ 635024 h 808121"/>
                <a:gd name="connsiteX8" fmla="*/ 3815 w 76983"/>
                <a:gd name="connsiteY8" fmla="*/ 174649 h 808121"/>
                <a:gd name="connsiteX9" fmla="*/ 6990 w 76983"/>
                <a:gd name="connsiteY9" fmla="*/ 24 h 8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983" h="808121">
                  <a:moveTo>
                    <a:pt x="6990" y="24"/>
                  </a:moveTo>
                  <a:cubicBezTo>
                    <a:pt x="8577" y="1611"/>
                    <a:pt x="13340" y="159303"/>
                    <a:pt x="13340" y="184174"/>
                  </a:cubicBezTo>
                  <a:cubicBezTo>
                    <a:pt x="13340" y="209045"/>
                    <a:pt x="-1477" y="105857"/>
                    <a:pt x="6990" y="149249"/>
                  </a:cubicBezTo>
                  <a:cubicBezTo>
                    <a:pt x="15457" y="192641"/>
                    <a:pt x="58848" y="367795"/>
                    <a:pt x="64140" y="444524"/>
                  </a:cubicBezTo>
                  <a:cubicBezTo>
                    <a:pt x="69432" y="521253"/>
                    <a:pt x="40327" y="592162"/>
                    <a:pt x="38740" y="609624"/>
                  </a:cubicBezTo>
                  <a:cubicBezTo>
                    <a:pt x="37153" y="627086"/>
                    <a:pt x="48265" y="516491"/>
                    <a:pt x="54615" y="549299"/>
                  </a:cubicBezTo>
                  <a:cubicBezTo>
                    <a:pt x="60965" y="582107"/>
                    <a:pt x="75782" y="792187"/>
                    <a:pt x="76840" y="806474"/>
                  </a:cubicBezTo>
                  <a:cubicBezTo>
                    <a:pt x="77898" y="820761"/>
                    <a:pt x="73136" y="740328"/>
                    <a:pt x="60965" y="635024"/>
                  </a:cubicBezTo>
                  <a:cubicBezTo>
                    <a:pt x="48794" y="529720"/>
                    <a:pt x="13340" y="274661"/>
                    <a:pt x="3815" y="174649"/>
                  </a:cubicBezTo>
                  <a:cubicBezTo>
                    <a:pt x="-5710" y="74637"/>
                    <a:pt x="5403" y="-1563"/>
                    <a:pt x="6990" y="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76FD52BE-7D37-FA59-AFA0-C7F7EE9DE565}"/>
                </a:ext>
              </a:extLst>
            </p:cNvPr>
            <p:cNvSpPr/>
            <p:nvPr/>
          </p:nvSpPr>
          <p:spPr>
            <a:xfrm>
              <a:off x="3130548" y="3101971"/>
              <a:ext cx="563023" cy="644157"/>
            </a:xfrm>
            <a:custGeom>
              <a:avLst/>
              <a:gdLst>
                <a:gd name="connsiteX0" fmla="*/ 2 w 563023"/>
                <a:gd name="connsiteY0" fmla="*/ 4 h 644157"/>
                <a:gd name="connsiteX1" fmla="*/ 184152 w 563023"/>
                <a:gd name="connsiteY1" fmla="*/ 228604 h 644157"/>
                <a:gd name="connsiteX2" fmla="*/ 177802 w 563023"/>
                <a:gd name="connsiteY2" fmla="*/ 219079 h 644157"/>
                <a:gd name="connsiteX3" fmla="*/ 292102 w 563023"/>
                <a:gd name="connsiteY3" fmla="*/ 352429 h 644157"/>
                <a:gd name="connsiteX4" fmla="*/ 260352 w 563023"/>
                <a:gd name="connsiteY4" fmla="*/ 339729 h 644157"/>
                <a:gd name="connsiteX5" fmla="*/ 403227 w 563023"/>
                <a:gd name="connsiteY5" fmla="*/ 463554 h 644157"/>
                <a:gd name="connsiteX6" fmla="*/ 555627 w 563023"/>
                <a:gd name="connsiteY6" fmla="*/ 625479 h 644157"/>
                <a:gd name="connsiteX7" fmla="*/ 501652 w 563023"/>
                <a:gd name="connsiteY7" fmla="*/ 596904 h 644157"/>
                <a:gd name="connsiteX8" fmla="*/ 180977 w 563023"/>
                <a:gd name="connsiteY8" fmla="*/ 234954 h 644157"/>
                <a:gd name="connsiteX9" fmla="*/ 2 w 563023"/>
                <a:gd name="connsiteY9" fmla="*/ 4 h 64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023" h="644157">
                  <a:moveTo>
                    <a:pt x="2" y="4"/>
                  </a:moveTo>
                  <a:cubicBezTo>
                    <a:pt x="531" y="-1054"/>
                    <a:pt x="154519" y="192091"/>
                    <a:pt x="184152" y="228604"/>
                  </a:cubicBezTo>
                  <a:cubicBezTo>
                    <a:pt x="213785" y="265117"/>
                    <a:pt x="159810" y="198442"/>
                    <a:pt x="177802" y="219079"/>
                  </a:cubicBezTo>
                  <a:cubicBezTo>
                    <a:pt x="195794" y="239717"/>
                    <a:pt x="278344" y="332321"/>
                    <a:pt x="292102" y="352429"/>
                  </a:cubicBezTo>
                  <a:cubicBezTo>
                    <a:pt x="305860" y="372537"/>
                    <a:pt x="241831" y="321208"/>
                    <a:pt x="260352" y="339729"/>
                  </a:cubicBezTo>
                  <a:cubicBezTo>
                    <a:pt x="278873" y="358250"/>
                    <a:pt x="354015" y="415929"/>
                    <a:pt x="403227" y="463554"/>
                  </a:cubicBezTo>
                  <a:cubicBezTo>
                    <a:pt x="452440" y="511179"/>
                    <a:pt x="539223" y="603254"/>
                    <a:pt x="555627" y="625479"/>
                  </a:cubicBezTo>
                  <a:cubicBezTo>
                    <a:pt x="572031" y="647704"/>
                    <a:pt x="564094" y="661991"/>
                    <a:pt x="501652" y="596904"/>
                  </a:cubicBezTo>
                  <a:cubicBezTo>
                    <a:pt x="439210" y="531817"/>
                    <a:pt x="258764" y="328616"/>
                    <a:pt x="180977" y="234954"/>
                  </a:cubicBezTo>
                  <a:cubicBezTo>
                    <a:pt x="103190" y="141292"/>
                    <a:pt x="-527" y="1062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C4436B22-F55E-DEC9-7B92-DB16CDE7060D}"/>
                </a:ext>
              </a:extLst>
            </p:cNvPr>
            <p:cNvSpPr/>
            <p:nvPr/>
          </p:nvSpPr>
          <p:spPr>
            <a:xfrm>
              <a:off x="3641243" y="2691060"/>
              <a:ext cx="109500" cy="1139787"/>
            </a:xfrm>
            <a:custGeom>
              <a:avLst/>
              <a:gdLst>
                <a:gd name="connsiteX0" fmla="*/ 482 w 109500"/>
                <a:gd name="connsiteY0" fmla="*/ 1340 h 1139787"/>
                <a:gd name="connsiteX1" fmla="*/ 25882 w 109500"/>
                <a:gd name="connsiteY1" fmla="*/ 255340 h 1139787"/>
                <a:gd name="connsiteX2" fmla="*/ 29057 w 109500"/>
                <a:gd name="connsiteY2" fmla="*/ 236290 h 1139787"/>
                <a:gd name="connsiteX3" fmla="*/ 54457 w 109500"/>
                <a:gd name="connsiteY3" fmla="*/ 477590 h 1139787"/>
                <a:gd name="connsiteX4" fmla="*/ 57632 w 109500"/>
                <a:gd name="connsiteY4" fmla="*/ 439490 h 1139787"/>
                <a:gd name="connsiteX5" fmla="*/ 89382 w 109500"/>
                <a:gd name="connsiteY5" fmla="*/ 849065 h 1139787"/>
                <a:gd name="connsiteX6" fmla="*/ 98907 w 109500"/>
                <a:gd name="connsiteY6" fmla="*/ 985590 h 1139787"/>
                <a:gd name="connsiteX7" fmla="*/ 105257 w 109500"/>
                <a:gd name="connsiteY7" fmla="*/ 1109415 h 1139787"/>
                <a:gd name="connsiteX8" fmla="*/ 105257 w 109500"/>
                <a:gd name="connsiteY8" fmla="*/ 1068140 h 1139787"/>
                <a:gd name="connsiteX9" fmla="*/ 51282 w 109500"/>
                <a:gd name="connsiteY9" fmla="*/ 382340 h 1139787"/>
                <a:gd name="connsiteX10" fmla="*/ 482 w 109500"/>
                <a:gd name="connsiteY10" fmla="*/ 1340 h 113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500" h="1139787">
                  <a:moveTo>
                    <a:pt x="482" y="1340"/>
                  </a:moveTo>
                  <a:cubicBezTo>
                    <a:pt x="-3751" y="-19827"/>
                    <a:pt x="21120" y="216182"/>
                    <a:pt x="25882" y="255340"/>
                  </a:cubicBezTo>
                  <a:cubicBezTo>
                    <a:pt x="30645" y="294498"/>
                    <a:pt x="24295" y="199248"/>
                    <a:pt x="29057" y="236290"/>
                  </a:cubicBezTo>
                  <a:cubicBezTo>
                    <a:pt x="33819" y="273332"/>
                    <a:pt x="49695" y="443723"/>
                    <a:pt x="54457" y="477590"/>
                  </a:cubicBezTo>
                  <a:cubicBezTo>
                    <a:pt x="59219" y="511457"/>
                    <a:pt x="51811" y="377578"/>
                    <a:pt x="57632" y="439490"/>
                  </a:cubicBezTo>
                  <a:cubicBezTo>
                    <a:pt x="63453" y="501402"/>
                    <a:pt x="82503" y="758048"/>
                    <a:pt x="89382" y="849065"/>
                  </a:cubicBezTo>
                  <a:cubicBezTo>
                    <a:pt x="96261" y="940082"/>
                    <a:pt x="96261" y="942198"/>
                    <a:pt x="98907" y="985590"/>
                  </a:cubicBezTo>
                  <a:cubicBezTo>
                    <a:pt x="101553" y="1028982"/>
                    <a:pt x="104199" y="1095657"/>
                    <a:pt x="105257" y="1109415"/>
                  </a:cubicBezTo>
                  <a:cubicBezTo>
                    <a:pt x="106315" y="1123173"/>
                    <a:pt x="114253" y="1189319"/>
                    <a:pt x="105257" y="1068140"/>
                  </a:cubicBezTo>
                  <a:cubicBezTo>
                    <a:pt x="96261" y="946961"/>
                    <a:pt x="66099" y="558023"/>
                    <a:pt x="51282" y="382340"/>
                  </a:cubicBezTo>
                  <a:cubicBezTo>
                    <a:pt x="36465" y="206657"/>
                    <a:pt x="4715" y="22507"/>
                    <a:pt x="482" y="13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6F6B6A35-8319-6FEC-10A5-4FC8EFC0BDB5}"/>
                </a:ext>
              </a:extLst>
            </p:cNvPr>
            <p:cNvSpPr/>
            <p:nvPr/>
          </p:nvSpPr>
          <p:spPr>
            <a:xfrm>
              <a:off x="3635363" y="2654636"/>
              <a:ext cx="304879" cy="352346"/>
            </a:xfrm>
            <a:custGeom>
              <a:avLst/>
              <a:gdLst>
                <a:gd name="connsiteX0" fmla="*/ 12 w 304879"/>
                <a:gd name="connsiteY0" fmla="*/ 79039 h 352346"/>
                <a:gd name="connsiteX1" fmla="*/ 85737 w 304879"/>
                <a:gd name="connsiteY1" fmla="*/ 12364 h 352346"/>
                <a:gd name="connsiteX2" fmla="*/ 120662 w 304879"/>
                <a:gd name="connsiteY2" fmla="*/ 53639 h 352346"/>
                <a:gd name="connsiteX3" fmla="*/ 79387 w 304879"/>
                <a:gd name="connsiteY3" fmla="*/ 21889 h 352346"/>
                <a:gd name="connsiteX4" fmla="*/ 196862 w 304879"/>
                <a:gd name="connsiteY4" fmla="*/ 101264 h 352346"/>
                <a:gd name="connsiteX5" fmla="*/ 193687 w 304879"/>
                <a:gd name="connsiteY5" fmla="*/ 142539 h 352346"/>
                <a:gd name="connsiteX6" fmla="*/ 238137 w 304879"/>
                <a:gd name="connsiteY6" fmla="*/ 193339 h 352346"/>
                <a:gd name="connsiteX7" fmla="*/ 304812 w 304879"/>
                <a:gd name="connsiteY7" fmla="*/ 352089 h 352346"/>
                <a:gd name="connsiteX8" fmla="*/ 247662 w 304879"/>
                <a:gd name="connsiteY8" fmla="*/ 225089 h 352346"/>
                <a:gd name="connsiteX9" fmla="*/ 111137 w 304879"/>
                <a:gd name="connsiteY9" fmla="*/ 21889 h 352346"/>
                <a:gd name="connsiteX10" fmla="*/ 92087 w 304879"/>
                <a:gd name="connsiteY10" fmla="*/ 9189 h 352346"/>
                <a:gd name="connsiteX11" fmla="*/ 12 w 304879"/>
                <a:gd name="connsiteY11" fmla="*/ 79039 h 35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9" h="352346">
                  <a:moveTo>
                    <a:pt x="12" y="79039"/>
                  </a:moveTo>
                  <a:cubicBezTo>
                    <a:pt x="-1046" y="79568"/>
                    <a:pt x="65629" y="16597"/>
                    <a:pt x="85737" y="12364"/>
                  </a:cubicBezTo>
                  <a:cubicBezTo>
                    <a:pt x="105845" y="8131"/>
                    <a:pt x="121720" y="52051"/>
                    <a:pt x="120662" y="53639"/>
                  </a:cubicBezTo>
                  <a:cubicBezTo>
                    <a:pt x="119604" y="55227"/>
                    <a:pt x="66687" y="13952"/>
                    <a:pt x="79387" y="21889"/>
                  </a:cubicBezTo>
                  <a:cubicBezTo>
                    <a:pt x="92087" y="29826"/>
                    <a:pt x="177812" y="81156"/>
                    <a:pt x="196862" y="101264"/>
                  </a:cubicBezTo>
                  <a:cubicBezTo>
                    <a:pt x="215912" y="121372"/>
                    <a:pt x="186808" y="127193"/>
                    <a:pt x="193687" y="142539"/>
                  </a:cubicBezTo>
                  <a:cubicBezTo>
                    <a:pt x="200566" y="157885"/>
                    <a:pt x="219616" y="158414"/>
                    <a:pt x="238137" y="193339"/>
                  </a:cubicBezTo>
                  <a:cubicBezTo>
                    <a:pt x="256658" y="228264"/>
                    <a:pt x="303225" y="346797"/>
                    <a:pt x="304812" y="352089"/>
                  </a:cubicBezTo>
                  <a:cubicBezTo>
                    <a:pt x="306399" y="357381"/>
                    <a:pt x="279941" y="280122"/>
                    <a:pt x="247662" y="225089"/>
                  </a:cubicBezTo>
                  <a:cubicBezTo>
                    <a:pt x="215383" y="170056"/>
                    <a:pt x="111137" y="21889"/>
                    <a:pt x="111137" y="21889"/>
                  </a:cubicBezTo>
                  <a:cubicBezTo>
                    <a:pt x="85208" y="-14094"/>
                    <a:pt x="109020" y="3897"/>
                    <a:pt x="92087" y="9189"/>
                  </a:cubicBezTo>
                  <a:cubicBezTo>
                    <a:pt x="75154" y="14481"/>
                    <a:pt x="1070" y="78510"/>
                    <a:pt x="12" y="790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99F1F6B5-0B0B-5843-CA90-518A32CE0021}"/>
                </a:ext>
              </a:extLst>
            </p:cNvPr>
            <p:cNvSpPr/>
            <p:nvPr/>
          </p:nvSpPr>
          <p:spPr>
            <a:xfrm>
              <a:off x="3727310" y="3450884"/>
              <a:ext cx="10667" cy="243102"/>
            </a:xfrm>
            <a:custGeom>
              <a:avLst/>
              <a:gdLst>
                <a:gd name="connsiteX0" fmla="*/ 140 w 10667"/>
                <a:gd name="connsiteY0" fmla="*/ 341 h 243102"/>
                <a:gd name="connsiteX1" fmla="*/ 9665 w 10667"/>
                <a:gd name="connsiteY1" fmla="*/ 187666 h 243102"/>
                <a:gd name="connsiteX2" fmla="*/ 9665 w 10667"/>
                <a:gd name="connsiteY2" fmla="*/ 241641 h 243102"/>
                <a:gd name="connsiteX3" fmla="*/ 3315 w 10667"/>
                <a:gd name="connsiteY3" fmla="*/ 143216 h 243102"/>
                <a:gd name="connsiteX4" fmla="*/ 140 w 10667"/>
                <a:gd name="connsiteY4" fmla="*/ 341 h 243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" h="243102">
                  <a:moveTo>
                    <a:pt x="140" y="341"/>
                  </a:moveTo>
                  <a:cubicBezTo>
                    <a:pt x="1198" y="7749"/>
                    <a:pt x="8077" y="147449"/>
                    <a:pt x="9665" y="187666"/>
                  </a:cubicBezTo>
                  <a:cubicBezTo>
                    <a:pt x="11253" y="227883"/>
                    <a:pt x="10723" y="249049"/>
                    <a:pt x="9665" y="241641"/>
                  </a:cubicBezTo>
                  <a:cubicBezTo>
                    <a:pt x="8607" y="234233"/>
                    <a:pt x="2257" y="178141"/>
                    <a:pt x="3315" y="143216"/>
                  </a:cubicBezTo>
                  <a:cubicBezTo>
                    <a:pt x="4373" y="108291"/>
                    <a:pt x="-918" y="-7067"/>
                    <a:pt x="140" y="3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6CF36CB4-BCCA-8389-4702-81B9830B7710}"/>
                </a:ext>
              </a:extLst>
            </p:cNvPr>
            <p:cNvSpPr/>
            <p:nvPr/>
          </p:nvSpPr>
          <p:spPr>
            <a:xfrm>
              <a:off x="3973801" y="2874279"/>
              <a:ext cx="55274" cy="273526"/>
            </a:xfrm>
            <a:custGeom>
              <a:avLst/>
              <a:gdLst>
                <a:gd name="connsiteX0" fmla="*/ 45749 w 55274"/>
                <a:gd name="connsiteY0" fmla="*/ 2271 h 273526"/>
                <a:gd name="connsiteX1" fmla="*/ 7649 w 55274"/>
                <a:gd name="connsiteY1" fmla="*/ 145146 h 273526"/>
                <a:gd name="connsiteX2" fmla="*/ 55274 w 55274"/>
                <a:gd name="connsiteY2" fmla="*/ 272146 h 273526"/>
                <a:gd name="connsiteX3" fmla="*/ 7649 w 55274"/>
                <a:gd name="connsiteY3" fmla="*/ 211821 h 273526"/>
                <a:gd name="connsiteX4" fmla="*/ 1299 w 55274"/>
                <a:gd name="connsiteY4" fmla="*/ 199121 h 273526"/>
                <a:gd name="connsiteX5" fmla="*/ 20349 w 55274"/>
                <a:gd name="connsiteY5" fmla="*/ 65771 h 273526"/>
                <a:gd name="connsiteX6" fmla="*/ 45749 w 55274"/>
                <a:gd name="connsiteY6" fmla="*/ 2271 h 27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274" h="273526">
                  <a:moveTo>
                    <a:pt x="45749" y="2271"/>
                  </a:moveTo>
                  <a:cubicBezTo>
                    <a:pt x="43632" y="15500"/>
                    <a:pt x="6062" y="100167"/>
                    <a:pt x="7649" y="145146"/>
                  </a:cubicBezTo>
                  <a:cubicBezTo>
                    <a:pt x="9236" y="190125"/>
                    <a:pt x="55274" y="261034"/>
                    <a:pt x="55274" y="272146"/>
                  </a:cubicBezTo>
                  <a:cubicBezTo>
                    <a:pt x="55274" y="283258"/>
                    <a:pt x="16645" y="223992"/>
                    <a:pt x="7649" y="211821"/>
                  </a:cubicBezTo>
                  <a:cubicBezTo>
                    <a:pt x="-1347" y="199650"/>
                    <a:pt x="-818" y="223463"/>
                    <a:pt x="1299" y="199121"/>
                  </a:cubicBezTo>
                  <a:cubicBezTo>
                    <a:pt x="3416" y="174779"/>
                    <a:pt x="12412" y="94875"/>
                    <a:pt x="20349" y="65771"/>
                  </a:cubicBezTo>
                  <a:cubicBezTo>
                    <a:pt x="28286" y="36667"/>
                    <a:pt x="47866" y="-10958"/>
                    <a:pt x="45749" y="22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C8736A0B-5D34-1D71-208E-05921F2EE5A1}"/>
                </a:ext>
              </a:extLst>
            </p:cNvPr>
            <p:cNvSpPr/>
            <p:nvPr/>
          </p:nvSpPr>
          <p:spPr>
            <a:xfrm>
              <a:off x="3872918" y="3133440"/>
              <a:ext cx="241963" cy="356226"/>
            </a:xfrm>
            <a:custGeom>
              <a:avLst/>
              <a:gdLst>
                <a:gd name="connsiteX0" fmla="*/ 191082 w 241963"/>
                <a:gd name="connsiteY0" fmla="*/ 285 h 356226"/>
                <a:gd name="connsiteX1" fmla="*/ 70432 w 241963"/>
                <a:gd name="connsiteY1" fmla="*/ 86010 h 356226"/>
                <a:gd name="connsiteX2" fmla="*/ 582 w 241963"/>
                <a:gd name="connsiteY2" fmla="*/ 127285 h 356226"/>
                <a:gd name="connsiteX3" fmla="*/ 41857 w 241963"/>
                <a:gd name="connsiteY3" fmla="*/ 127285 h 356226"/>
                <a:gd name="connsiteX4" fmla="*/ 124407 w 241963"/>
                <a:gd name="connsiteY4" fmla="*/ 193960 h 356226"/>
                <a:gd name="connsiteX5" fmla="*/ 99007 w 241963"/>
                <a:gd name="connsiteY5" fmla="*/ 181260 h 356226"/>
                <a:gd name="connsiteX6" fmla="*/ 197432 w 241963"/>
                <a:gd name="connsiteY6" fmla="*/ 282860 h 356226"/>
                <a:gd name="connsiteX7" fmla="*/ 241882 w 241963"/>
                <a:gd name="connsiteY7" fmla="*/ 355885 h 356226"/>
                <a:gd name="connsiteX8" fmla="*/ 203782 w 241963"/>
                <a:gd name="connsiteY8" fmla="*/ 301910 h 356226"/>
                <a:gd name="connsiteX9" fmla="*/ 60907 w 241963"/>
                <a:gd name="connsiteY9" fmla="*/ 127285 h 356226"/>
                <a:gd name="connsiteX10" fmla="*/ 76782 w 241963"/>
                <a:gd name="connsiteY10" fmla="*/ 101885 h 356226"/>
                <a:gd name="connsiteX11" fmla="*/ 29157 w 241963"/>
                <a:gd name="connsiteY11" fmla="*/ 117760 h 356226"/>
                <a:gd name="connsiteX12" fmla="*/ 191082 w 241963"/>
                <a:gd name="connsiteY12" fmla="*/ 285 h 35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63" h="356226">
                  <a:moveTo>
                    <a:pt x="191082" y="285"/>
                  </a:moveTo>
                  <a:cubicBezTo>
                    <a:pt x="197961" y="-5007"/>
                    <a:pt x="102182" y="64843"/>
                    <a:pt x="70432" y="86010"/>
                  </a:cubicBezTo>
                  <a:cubicBezTo>
                    <a:pt x="38682" y="107177"/>
                    <a:pt x="5344" y="120406"/>
                    <a:pt x="582" y="127285"/>
                  </a:cubicBezTo>
                  <a:cubicBezTo>
                    <a:pt x="-4180" y="134164"/>
                    <a:pt x="21220" y="116173"/>
                    <a:pt x="41857" y="127285"/>
                  </a:cubicBezTo>
                  <a:cubicBezTo>
                    <a:pt x="62494" y="138397"/>
                    <a:pt x="114882" y="184964"/>
                    <a:pt x="124407" y="193960"/>
                  </a:cubicBezTo>
                  <a:cubicBezTo>
                    <a:pt x="133932" y="202956"/>
                    <a:pt x="86836" y="166443"/>
                    <a:pt x="99007" y="181260"/>
                  </a:cubicBezTo>
                  <a:cubicBezTo>
                    <a:pt x="111178" y="196077"/>
                    <a:pt x="173620" y="253756"/>
                    <a:pt x="197432" y="282860"/>
                  </a:cubicBezTo>
                  <a:cubicBezTo>
                    <a:pt x="221244" y="311964"/>
                    <a:pt x="240824" y="352710"/>
                    <a:pt x="241882" y="355885"/>
                  </a:cubicBezTo>
                  <a:cubicBezTo>
                    <a:pt x="242940" y="359060"/>
                    <a:pt x="233944" y="340010"/>
                    <a:pt x="203782" y="301910"/>
                  </a:cubicBezTo>
                  <a:cubicBezTo>
                    <a:pt x="173620" y="263810"/>
                    <a:pt x="82074" y="160622"/>
                    <a:pt x="60907" y="127285"/>
                  </a:cubicBezTo>
                  <a:cubicBezTo>
                    <a:pt x="39740" y="93948"/>
                    <a:pt x="82074" y="103472"/>
                    <a:pt x="76782" y="101885"/>
                  </a:cubicBezTo>
                  <a:cubicBezTo>
                    <a:pt x="71490" y="100298"/>
                    <a:pt x="13811" y="129402"/>
                    <a:pt x="29157" y="117760"/>
                  </a:cubicBezTo>
                  <a:cubicBezTo>
                    <a:pt x="44503" y="106118"/>
                    <a:pt x="184203" y="5577"/>
                    <a:pt x="191082" y="2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0BD6DCC5-7137-EB04-386C-E79A3B7DC943}"/>
                </a:ext>
              </a:extLst>
            </p:cNvPr>
            <p:cNvSpPr/>
            <p:nvPr/>
          </p:nvSpPr>
          <p:spPr>
            <a:xfrm>
              <a:off x="3517457" y="2102026"/>
              <a:ext cx="439753" cy="879309"/>
            </a:xfrm>
            <a:custGeom>
              <a:avLst/>
              <a:gdLst>
                <a:gd name="connsiteX0" fmla="*/ 19493 w 439753"/>
                <a:gd name="connsiteY0" fmla="*/ 18874 h 879309"/>
                <a:gd name="connsiteX1" fmla="*/ 171893 w 439753"/>
                <a:gd name="connsiteY1" fmla="*/ 383999 h 879309"/>
                <a:gd name="connsiteX2" fmla="*/ 159193 w 439753"/>
                <a:gd name="connsiteY2" fmla="*/ 295099 h 879309"/>
                <a:gd name="connsiteX3" fmla="*/ 206818 w 439753"/>
                <a:gd name="connsiteY3" fmla="*/ 441149 h 879309"/>
                <a:gd name="connsiteX4" fmla="*/ 321118 w 439753"/>
                <a:gd name="connsiteY4" fmla="*/ 707849 h 879309"/>
                <a:gd name="connsiteX5" fmla="*/ 314768 w 439753"/>
                <a:gd name="connsiteY5" fmla="*/ 641174 h 879309"/>
                <a:gd name="connsiteX6" fmla="*/ 429068 w 439753"/>
                <a:gd name="connsiteY6" fmla="*/ 876124 h 879309"/>
                <a:gd name="connsiteX7" fmla="*/ 390968 w 439753"/>
                <a:gd name="connsiteY7" fmla="*/ 730074 h 879309"/>
                <a:gd name="connsiteX8" fmla="*/ 41718 w 439753"/>
                <a:gd name="connsiteY8" fmla="*/ 120474 h 879309"/>
                <a:gd name="connsiteX9" fmla="*/ 19493 w 439753"/>
                <a:gd name="connsiteY9" fmla="*/ 18874 h 87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753" h="879309">
                  <a:moveTo>
                    <a:pt x="19493" y="18874"/>
                  </a:moveTo>
                  <a:cubicBezTo>
                    <a:pt x="41189" y="62795"/>
                    <a:pt x="148610" y="337962"/>
                    <a:pt x="171893" y="383999"/>
                  </a:cubicBezTo>
                  <a:cubicBezTo>
                    <a:pt x="195176" y="430037"/>
                    <a:pt x="153372" y="285574"/>
                    <a:pt x="159193" y="295099"/>
                  </a:cubicBezTo>
                  <a:cubicBezTo>
                    <a:pt x="165014" y="304624"/>
                    <a:pt x="179831" y="372357"/>
                    <a:pt x="206818" y="441149"/>
                  </a:cubicBezTo>
                  <a:cubicBezTo>
                    <a:pt x="233806" y="509941"/>
                    <a:pt x="303126" y="674512"/>
                    <a:pt x="321118" y="707849"/>
                  </a:cubicBezTo>
                  <a:cubicBezTo>
                    <a:pt x="339110" y="741186"/>
                    <a:pt x="296776" y="613128"/>
                    <a:pt x="314768" y="641174"/>
                  </a:cubicBezTo>
                  <a:cubicBezTo>
                    <a:pt x="332760" y="669220"/>
                    <a:pt x="416368" y="861307"/>
                    <a:pt x="429068" y="876124"/>
                  </a:cubicBezTo>
                  <a:cubicBezTo>
                    <a:pt x="441768" y="890941"/>
                    <a:pt x="455526" y="856016"/>
                    <a:pt x="390968" y="730074"/>
                  </a:cubicBezTo>
                  <a:cubicBezTo>
                    <a:pt x="326410" y="604132"/>
                    <a:pt x="101514" y="233716"/>
                    <a:pt x="41718" y="120474"/>
                  </a:cubicBezTo>
                  <a:cubicBezTo>
                    <a:pt x="-18078" y="7232"/>
                    <a:pt x="-2203" y="-25047"/>
                    <a:pt x="19493" y="18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13AD09A8-953B-0651-0082-2908E131E7E8}"/>
                </a:ext>
              </a:extLst>
            </p:cNvPr>
            <p:cNvSpPr/>
            <p:nvPr/>
          </p:nvSpPr>
          <p:spPr>
            <a:xfrm>
              <a:off x="3548723" y="1840050"/>
              <a:ext cx="618294" cy="277847"/>
            </a:xfrm>
            <a:custGeom>
              <a:avLst/>
              <a:gdLst>
                <a:gd name="connsiteX0" fmla="*/ 927 w 618294"/>
                <a:gd name="connsiteY0" fmla="*/ 277675 h 277847"/>
                <a:gd name="connsiteX1" fmla="*/ 305727 w 618294"/>
                <a:gd name="connsiteY1" fmla="*/ 153850 h 277847"/>
                <a:gd name="connsiteX2" fmla="*/ 216827 w 618294"/>
                <a:gd name="connsiteY2" fmla="*/ 166550 h 277847"/>
                <a:gd name="connsiteX3" fmla="*/ 423202 w 618294"/>
                <a:gd name="connsiteY3" fmla="*/ 90350 h 277847"/>
                <a:gd name="connsiteX4" fmla="*/ 616877 w 618294"/>
                <a:gd name="connsiteY4" fmla="*/ 1450 h 277847"/>
                <a:gd name="connsiteX5" fmla="*/ 502577 w 618294"/>
                <a:gd name="connsiteY5" fmla="*/ 39550 h 277847"/>
                <a:gd name="connsiteX6" fmla="*/ 347002 w 618294"/>
                <a:gd name="connsiteY6" fmla="*/ 96700 h 277847"/>
                <a:gd name="connsiteX7" fmla="*/ 397802 w 618294"/>
                <a:gd name="connsiteY7" fmla="*/ 84000 h 277847"/>
                <a:gd name="connsiteX8" fmla="*/ 216827 w 618294"/>
                <a:gd name="connsiteY8" fmla="*/ 179250 h 277847"/>
                <a:gd name="connsiteX9" fmla="*/ 927 w 618294"/>
                <a:gd name="connsiteY9" fmla="*/ 277675 h 27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294" h="277847">
                  <a:moveTo>
                    <a:pt x="927" y="277675"/>
                  </a:moveTo>
                  <a:cubicBezTo>
                    <a:pt x="15744" y="273442"/>
                    <a:pt x="269744" y="172371"/>
                    <a:pt x="305727" y="153850"/>
                  </a:cubicBezTo>
                  <a:cubicBezTo>
                    <a:pt x="341710" y="135329"/>
                    <a:pt x="197248" y="177133"/>
                    <a:pt x="216827" y="166550"/>
                  </a:cubicBezTo>
                  <a:cubicBezTo>
                    <a:pt x="236406" y="155967"/>
                    <a:pt x="356527" y="117867"/>
                    <a:pt x="423202" y="90350"/>
                  </a:cubicBezTo>
                  <a:cubicBezTo>
                    <a:pt x="489877" y="62833"/>
                    <a:pt x="603648" y="9917"/>
                    <a:pt x="616877" y="1450"/>
                  </a:cubicBezTo>
                  <a:cubicBezTo>
                    <a:pt x="630106" y="-7017"/>
                    <a:pt x="547556" y="23675"/>
                    <a:pt x="502577" y="39550"/>
                  </a:cubicBezTo>
                  <a:cubicBezTo>
                    <a:pt x="457598" y="55425"/>
                    <a:pt x="364464" y="89292"/>
                    <a:pt x="347002" y="96700"/>
                  </a:cubicBezTo>
                  <a:cubicBezTo>
                    <a:pt x="329540" y="104108"/>
                    <a:pt x="419498" y="70242"/>
                    <a:pt x="397802" y="84000"/>
                  </a:cubicBezTo>
                  <a:cubicBezTo>
                    <a:pt x="376106" y="97758"/>
                    <a:pt x="280856" y="151204"/>
                    <a:pt x="216827" y="179250"/>
                  </a:cubicBezTo>
                  <a:cubicBezTo>
                    <a:pt x="152798" y="207296"/>
                    <a:pt x="-13890" y="281908"/>
                    <a:pt x="927" y="2776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3BD4CEC5-48FB-EEEC-037C-E2332EC0A020}"/>
                </a:ext>
              </a:extLst>
            </p:cNvPr>
            <p:cNvSpPr/>
            <p:nvPr/>
          </p:nvSpPr>
          <p:spPr>
            <a:xfrm>
              <a:off x="3959197" y="1893133"/>
              <a:ext cx="152428" cy="1074431"/>
            </a:xfrm>
            <a:custGeom>
              <a:avLst/>
              <a:gdLst>
                <a:gd name="connsiteX0" fmla="*/ 152428 w 152428"/>
                <a:gd name="connsiteY0" fmla="*/ 2342 h 1074431"/>
                <a:gd name="connsiteX1" fmla="*/ 95278 w 152428"/>
                <a:gd name="connsiteY1" fmla="*/ 367467 h 1074431"/>
                <a:gd name="connsiteX2" fmla="*/ 107978 w 152428"/>
                <a:gd name="connsiteY2" fmla="*/ 345242 h 1074431"/>
                <a:gd name="connsiteX3" fmla="*/ 76228 w 152428"/>
                <a:gd name="connsiteY3" fmla="*/ 503992 h 1074431"/>
                <a:gd name="connsiteX4" fmla="*/ 19078 w 152428"/>
                <a:gd name="connsiteY4" fmla="*/ 910392 h 1074431"/>
                <a:gd name="connsiteX5" fmla="*/ 28 w 152428"/>
                <a:gd name="connsiteY5" fmla="*/ 1072317 h 1074431"/>
                <a:gd name="connsiteX6" fmla="*/ 22253 w 152428"/>
                <a:gd name="connsiteY6" fmla="*/ 935792 h 1074431"/>
                <a:gd name="connsiteX7" fmla="*/ 117503 w 152428"/>
                <a:gd name="connsiteY7" fmla="*/ 154742 h 1074431"/>
                <a:gd name="connsiteX8" fmla="*/ 95278 w 152428"/>
                <a:gd name="connsiteY8" fmla="*/ 208717 h 1074431"/>
                <a:gd name="connsiteX9" fmla="*/ 152428 w 152428"/>
                <a:gd name="connsiteY9" fmla="*/ 2342 h 107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28" h="1074431">
                  <a:moveTo>
                    <a:pt x="152428" y="2342"/>
                  </a:moveTo>
                  <a:cubicBezTo>
                    <a:pt x="152428" y="28800"/>
                    <a:pt x="102686" y="310317"/>
                    <a:pt x="95278" y="367467"/>
                  </a:cubicBezTo>
                  <a:cubicBezTo>
                    <a:pt x="87870" y="424617"/>
                    <a:pt x="111153" y="322488"/>
                    <a:pt x="107978" y="345242"/>
                  </a:cubicBezTo>
                  <a:cubicBezTo>
                    <a:pt x="104803" y="367996"/>
                    <a:pt x="91045" y="409800"/>
                    <a:pt x="76228" y="503992"/>
                  </a:cubicBezTo>
                  <a:cubicBezTo>
                    <a:pt x="61411" y="598184"/>
                    <a:pt x="31778" y="815671"/>
                    <a:pt x="19078" y="910392"/>
                  </a:cubicBezTo>
                  <a:cubicBezTo>
                    <a:pt x="6378" y="1005113"/>
                    <a:pt x="-501" y="1068084"/>
                    <a:pt x="28" y="1072317"/>
                  </a:cubicBezTo>
                  <a:cubicBezTo>
                    <a:pt x="557" y="1076550"/>
                    <a:pt x="2674" y="1088721"/>
                    <a:pt x="22253" y="935792"/>
                  </a:cubicBezTo>
                  <a:cubicBezTo>
                    <a:pt x="41832" y="782863"/>
                    <a:pt x="105332" y="275921"/>
                    <a:pt x="117503" y="154742"/>
                  </a:cubicBezTo>
                  <a:cubicBezTo>
                    <a:pt x="129674" y="33563"/>
                    <a:pt x="93161" y="235705"/>
                    <a:pt x="95278" y="208717"/>
                  </a:cubicBezTo>
                  <a:cubicBezTo>
                    <a:pt x="97395" y="181730"/>
                    <a:pt x="152428" y="-24116"/>
                    <a:pt x="152428" y="23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8B969039-61F5-41F7-A8C8-5B2ADBF10D2C}"/>
                </a:ext>
              </a:extLst>
            </p:cNvPr>
            <p:cNvSpPr/>
            <p:nvPr/>
          </p:nvSpPr>
          <p:spPr>
            <a:xfrm>
              <a:off x="3977295" y="1835047"/>
              <a:ext cx="166286" cy="1140756"/>
            </a:xfrm>
            <a:custGeom>
              <a:avLst/>
              <a:gdLst>
                <a:gd name="connsiteX0" fmla="*/ 166080 w 166286"/>
                <a:gd name="connsiteY0" fmla="*/ 103 h 1140756"/>
                <a:gd name="connsiteX1" fmla="*/ 105755 w 166286"/>
                <a:gd name="connsiteY1" fmla="*/ 393803 h 1140756"/>
                <a:gd name="connsiteX2" fmla="*/ 61305 w 166286"/>
                <a:gd name="connsiteY2" fmla="*/ 730353 h 1140756"/>
                <a:gd name="connsiteX3" fmla="*/ 74005 w 166286"/>
                <a:gd name="connsiteY3" fmla="*/ 704953 h 1140756"/>
                <a:gd name="connsiteX4" fmla="*/ 35905 w 166286"/>
                <a:gd name="connsiteY4" fmla="*/ 993878 h 1140756"/>
                <a:gd name="connsiteX5" fmla="*/ 980 w 166286"/>
                <a:gd name="connsiteY5" fmla="*/ 1133578 h 1140756"/>
                <a:gd name="connsiteX6" fmla="*/ 20030 w 166286"/>
                <a:gd name="connsiteY6" fmla="*/ 1038328 h 1140756"/>
                <a:gd name="connsiteX7" fmla="*/ 121630 w 166286"/>
                <a:gd name="connsiteY7" fmla="*/ 362053 h 1140756"/>
                <a:gd name="connsiteX8" fmla="*/ 166080 w 166286"/>
                <a:gd name="connsiteY8" fmla="*/ 103 h 114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286" h="1140756">
                  <a:moveTo>
                    <a:pt x="166080" y="103"/>
                  </a:moveTo>
                  <a:cubicBezTo>
                    <a:pt x="163434" y="5395"/>
                    <a:pt x="123217" y="272095"/>
                    <a:pt x="105755" y="393803"/>
                  </a:cubicBezTo>
                  <a:cubicBezTo>
                    <a:pt x="88292" y="515511"/>
                    <a:pt x="66597" y="678495"/>
                    <a:pt x="61305" y="730353"/>
                  </a:cubicBezTo>
                  <a:cubicBezTo>
                    <a:pt x="56013" y="782211"/>
                    <a:pt x="78238" y="661032"/>
                    <a:pt x="74005" y="704953"/>
                  </a:cubicBezTo>
                  <a:cubicBezTo>
                    <a:pt x="69772" y="748874"/>
                    <a:pt x="48076" y="922441"/>
                    <a:pt x="35905" y="993878"/>
                  </a:cubicBezTo>
                  <a:cubicBezTo>
                    <a:pt x="23734" y="1065315"/>
                    <a:pt x="3626" y="1126170"/>
                    <a:pt x="980" y="1133578"/>
                  </a:cubicBezTo>
                  <a:cubicBezTo>
                    <a:pt x="-1666" y="1140986"/>
                    <a:pt x="-78" y="1166915"/>
                    <a:pt x="20030" y="1038328"/>
                  </a:cubicBezTo>
                  <a:cubicBezTo>
                    <a:pt x="40138" y="909741"/>
                    <a:pt x="97818" y="530328"/>
                    <a:pt x="121630" y="362053"/>
                  </a:cubicBezTo>
                  <a:cubicBezTo>
                    <a:pt x="145442" y="193778"/>
                    <a:pt x="168726" y="-5189"/>
                    <a:pt x="166080" y="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2163505E-78DB-B3D7-DB8F-CC50A2330C4F}"/>
                </a:ext>
              </a:extLst>
            </p:cNvPr>
            <p:cNvSpPr/>
            <p:nvPr/>
          </p:nvSpPr>
          <p:spPr>
            <a:xfrm>
              <a:off x="3939807" y="3152773"/>
              <a:ext cx="178175" cy="307995"/>
            </a:xfrm>
            <a:custGeom>
              <a:avLst/>
              <a:gdLst>
                <a:gd name="connsiteX0" fmla="*/ 133718 w 178175"/>
                <a:gd name="connsiteY0" fmla="*/ 2 h 307995"/>
                <a:gd name="connsiteX1" fmla="*/ 13068 w 178175"/>
                <a:gd name="connsiteY1" fmla="*/ 88902 h 307995"/>
                <a:gd name="connsiteX2" fmla="*/ 25768 w 178175"/>
                <a:gd name="connsiteY2" fmla="*/ 107952 h 307995"/>
                <a:gd name="connsiteX3" fmla="*/ 41643 w 178175"/>
                <a:gd name="connsiteY3" fmla="*/ 158752 h 307995"/>
                <a:gd name="connsiteX4" fmla="*/ 47993 w 178175"/>
                <a:gd name="connsiteY4" fmla="*/ 152402 h 307995"/>
                <a:gd name="connsiteX5" fmla="*/ 121018 w 178175"/>
                <a:gd name="connsiteY5" fmla="*/ 225427 h 307995"/>
                <a:gd name="connsiteX6" fmla="*/ 178168 w 178175"/>
                <a:gd name="connsiteY6" fmla="*/ 307977 h 307995"/>
                <a:gd name="connsiteX7" fmla="*/ 124193 w 178175"/>
                <a:gd name="connsiteY7" fmla="*/ 231777 h 307995"/>
                <a:gd name="connsiteX8" fmla="*/ 9893 w 178175"/>
                <a:gd name="connsiteY8" fmla="*/ 114302 h 307995"/>
                <a:gd name="connsiteX9" fmla="*/ 73393 w 178175"/>
                <a:gd name="connsiteY9" fmla="*/ 79377 h 307995"/>
                <a:gd name="connsiteX10" fmla="*/ 368 w 178175"/>
                <a:gd name="connsiteY10" fmla="*/ 92077 h 307995"/>
                <a:gd name="connsiteX11" fmla="*/ 133718 w 178175"/>
                <a:gd name="connsiteY11" fmla="*/ 2 h 30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175" h="307995">
                  <a:moveTo>
                    <a:pt x="133718" y="2"/>
                  </a:moveTo>
                  <a:cubicBezTo>
                    <a:pt x="135835" y="-527"/>
                    <a:pt x="13068" y="88902"/>
                    <a:pt x="13068" y="88902"/>
                  </a:cubicBezTo>
                  <a:cubicBezTo>
                    <a:pt x="-4924" y="106894"/>
                    <a:pt x="21006" y="96310"/>
                    <a:pt x="25768" y="107952"/>
                  </a:cubicBezTo>
                  <a:cubicBezTo>
                    <a:pt x="30530" y="119594"/>
                    <a:pt x="41643" y="158752"/>
                    <a:pt x="41643" y="158752"/>
                  </a:cubicBezTo>
                  <a:cubicBezTo>
                    <a:pt x="45347" y="166160"/>
                    <a:pt x="34764" y="141290"/>
                    <a:pt x="47993" y="152402"/>
                  </a:cubicBezTo>
                  <a:cubicBezTo>
                    <a:pt x="61222" y="163514"/>
                    <a:pt x="99322" y="199498"/>
                    <a:pt x="121018" y="225427"/>
                  </a:cubicBezTo>
                  <a:cubicBezTo>
                    <a:pt x="142714" y="251356"/>
                    <a:pt x="177639" y="306919"/>
                    <a:pt x="178168" y="307977"/>
                  </a:cubicBezTo>
                  <a:cubicBezTo>
                    <a:pt x="178697" y="309035"/>
                    <a:pt x="152239" y="264056"/>
                    <a:pt x="124193" y="231777"/>
                  </a:cubicBezTo>
                  <a:cubicBezTo>
                    <a:pt x="96147" y="199498"/>
                    <a:pt x="18360" y="139702"/>
                    <a:pt x="9893" y="114302"/>
                  </a:cubicBezTo>
                  <a:cubicBezTo>
                    <a:pt x="1426" y="88902"/>
                    <a:pt x="74980" y="83081"/>
                    <a:pt x="73393" y="79377"/>
                  </a:cubicBezTo>
                  <a:cubicBezTo>
                    <a:pt x="71806" y="75673"/>
                    <a:pt x="-5982" y="99485"/>
                    <a:pt x="368" y="92077"/>
                  </a:cubicBezTo>
                  <a:cubicBezTo>
                    <a:pt x="6718" y="84669"/>
                    <a:pt x="131601" y="531"/>
                    <a:pt x="133718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DF4AC7DD-312E-63C6-57A3-4C3DAED66822}"/>
                </a:ext>
              </a:extLst>
            </p:cNvPr>
            <p:cNvSpPr/>
            <p:nvPr/>
          </p:nvSpPr>
          <p:spPr>
            <a:xfrm>
              <a:off x="4006942" y="3136659"/>
              <a:ext cx="156605" cy="306565"/>
            </a:xfrm>
            <a:custGeom>
              <a:avLst/>
              <a:gdLst>
                <a:gd name="connsiteX0" fmla="*/ 3083 w 156605"/>
                <a:gd name="connsiteY0" fmla="*/ 3416 h 306565"/>
                <a:gd name="connsiteX1" fmla="*/ 149133 w 156605"/>
                <a:gd name="connsiteY1" fmla="*/ 295516 h 306565"/>
                <a:gd name="connsiteX2" fmla="*/ 126908 w 156605"/>
                <a:gd name="connsiteY2" fmla="*/ 235191 h 306565"/>
                <a:gd name="connsiteX3" fmla="*/ 53883 w 156605"/>
                <a:gd name="connsiteY3" fmla="*/ 139941 h 306565"/>
                <a:gd name="connsiteX4" fmla="*/ 3083 w 156605"/>
                <a:gd name="connsiteY4" fmla="*/ 3416 h 3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605" h="306565">
                  <a:moveTo>
                    <a:pt x="3083" y="3416"/>
                  </a:moveTo>
                  <a:cubicBezTo>
                    <a:pt x="18958" y="29345"/>
                    <a:pt x="128495" y="256887"/>
                    <a:pt x="149133" y="295516"/>
                  </a:cubicBezTo>
                  <a:cubicBezTo>
                    <a:pt x="169771" y="334145"/>
                    <a:pt x="142783" y="261120"/>
                    <a:pt x="126908" y="235191"/>
                  </a:cubicBezTo>
                  <a:cubicBezTo>
                    <a:pt x="111033" y="209262"/>
                    <a:pt x="70816" y="173278"/>
                    <a:pt x="53883" y="139941"/>
                  </a:cubicBezTo>
                  <a:cubicBezTo>
                    <a:pt x="36950" y="106604"/>
                    <a:pt x="-12792" y="-22513"/>
                    <a:pt x="3083" y="34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16D47DC0-8873-F172-A8B4-D5B7311C0271}"/>
                </a:ext>
              </a:extLst>
            </p:cNvPr>
            <p:cNvSpPr/>
            <p:nvPr/>
          </p:nvSpPr>
          <p:spPr>
            <a:xfrm>
              <a:off x="4104612" y="3381335"/>
              <a:ext cx="42114" cy="120749"/>
            </a:xfrm>
            <a:custGeom>
              <a:avLst/>
              <a:gdLst>
                <a:gd name="connsiteX0" fmla="*/ 41938 w 42114"/>
                <a:gd name="connsiteY0" fmla="*/ 40 h 120749"/>
                <a:gd name="connsiteX1" fmla="*/ 19713 w 42114"/>
                <a:gd name="connsiteY1" fmla="*/ 63540 h 120749"/>
                <a:gd name="connsiteX2" fmla="*/ 663 w 42114"/>
                <a:gd name="connsiteY2" fmla="*/ 120690 h 120749"/>
                <a:gd name="connsiteX3" fmla="*/ 7013 w 42114"/>
                <a:gd name="connsiteY3" fmla="*/ 73065 h 120749"/>
                <a:gd name="connsiteX4" fmla="*/ 41938 w 42114"/>
                <a:gd name="connsiteY4" fmla="*/ 40 h 12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14" h="120749">
                  <a:moveTo>
                    <a:pt x="41938" y="40"/>
                  </a:moveTo>
                  <a:cubicBezTo>
                    <a:pt x="44055" y="-1548"/>
                    <a:pt x="26592" y="43432"/>
                    <a:pt x="19713" y="63540"/>
                  </a:cubicBezTo>
                  <a:cubicBezTo>
                    <a:pt x="12834" y="83648"/>
                    <a:pt x="2780" y="119102"/>
                    <a:pt x="663" y="120690"/>
                  </a:cubicBezTo>
                  <a:cubicBezTo>
                    <a:pt x="-1454" y="122278"/>
                    <a:pt x="1721" y="91586"/>
                    <a:pt x="7013" y="73065"/>
                  </a:cubicBezTo>
                  <a:cubicBezTo>
                    <a:pt x="12305" y="54544"/>
                    <a:pt x="39821" y="1628"/>
                    <a:pt x="41938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81403E8E-9E3B-F053-CB90-1148309B435C}"/>
                </a:ext>
              </a:extLst>
            </p:cNvPr>
            <p:cNvSpPr/>
            <p:nvPr/>
          </p:nvSpPr>
          <p:spPr>
            <a:xfrm>
              <a:off x="4061451" y="3411809"/>
              <a:ext cx="91998" cy="252439"/>
            </a:xfrm>
            <a:custGeom>
              <a:avLst/>
              <a:gdLst>
                <a:gd name="connsiteX0" fmla="*/ 91449 w 91998"/>
                <a:gd name="connsiteY0" fmla="*/ 1316 h 252439"/>
                <a:gd name="connsiteX1" fmla="*/ 59699 w 91998"/>
                <a:gd name="connsiteY1" fmla="*/ 80691 h 252439"/>
                <a:gd name="connsiteX2" fmla="*/ 37474 w 91998"/>
                <a:gd name="connsiteY2" fmla="*/ 134666 h 252439"/>
                <a:gd name="connsiteX3" fmla="*/ 59699 w 91998"/>
                <a:gd name="connsiteY3" fmla="*/ 102916 h 252439"/>
                <a:gd name="connsiteX4" fmla="*/ 2549 w 91998"/>
                <a:gd name="connsiteY4" fmla="*/ 248966 h 252439"/>
                <a:gd name="connsiteX5" fmla="*/ 12074 w 91998"/>
                <a:gd name="connsiteY5" fmla="*/ 201341 h 252439"/>
                <a:gd name="connsiteX6" fmla="*/ 31124 w 91998"/>
                <a:gd name="connsiteY6" fmla="*/ 141016 h 252439"/>
                <a:gd name="connsiteX7" fmla="*/ 31124 w 91998"/>
                <a:gd name="connsiteY7" fmla="*/ 150541 h 252439"/>
                <a:gd name="connsiteX8" fmla="*/ 91449 w 91998"/>
                <a:gd name="connsiteY8" fmla="*/ 1316 h 2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98" h="252439">
                  <a:moveTo>
                    <a:pt x="91449" y="1316"/>
                  </a:moveTo>
                  <a:cubicBezTo>
                    <a:pt x="96211" y="-10326"/>
                    <a:pt x="68695" y="58466"/>
                    <a:pt x="59699" y="80691"/>
                  </a:cubicBezTo>
                  <a:cubicBezTo>
                    <a:pt x="50703" y="102916"/>
                    <a:pt x="37474" y="130962"/>
                    <a:pt x="37474" y="134666"/>
                  </a:cubicBezTo>
                  <a:cubicBezTo>
                    <a:pt x="37474" y="138370"/>
                    <a:pt x="65520" y="83866"/>
                    <a:pt x="59699" y="102916"/>
                  </a:cubicBezTo>
                  <a:cubicBezTo>
                    <a:pt x="53878" y="121966"/>
                    <a:pt x="10486" y="232562"/>
                    <a:pt x="2549" y="248966"/>
                  </a:cubicBezTo>
                  <a:cubicBezTo>
                    <a:pt x="-5389" y="265370"/>
                    <a:pt x="7311" y="219333"/>
                    <a:pt x="12074" y="201341"/>
                  </a:cubicBezTo>
                  <a:cubicBezTo>
                    <a:pt x="16836" y="183349"/>
                    <a:pt x="27949" y="149483"/>
                    <a:pt x="31124" y="141016"/>
                  </a:cubicBezTo>
                  <a:cubicBezTo>
                    <a:pt x="34299" y="132549"/>
                    <a:pt x="22128" y="167474"/>
                    <a:pt x="31124" y="150541"/>
                  </a:cubicBezTo>
                  <a:cubicBezTo>
                    <a:pt x="40120" y="133608"/>
                    <a:pt x="86687" y="12958"/>
                    <a:pt x="91449" y="13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56AADB60-F252-4D64-F72F-5725C00E57F9}"/>
                </a:ext>
              </a:extLst>
            </p:cNvPr>
            <p:cNvSpPr/>
            <p:nvPr/>
          </p:nvSpPr>
          <p:spPr>
            <a:xfrm>
              <a:off x="4032250" y="3152775"/>
              <a:ext cx="228967" cy="649839"/>
            </a:xfrm>
            <a:custGeom>
              <a:avLst/>
              <a:gdLst>
                <a:gd name="connsiteX0" fmla="*/ 0 w 228967"/>
                <a:gd name="connsiteY0" fmla="*/ 0 h 649839"/>
                <a:gd name="connsiteX1" fmla="*/ 149225 w 228967"/>
                <a:gd name="connsiteY1" fmla="*/ 279400 h 649839"/>
                <a:gd name="connsiteX2" fmla="*/ 152400 w 228967"/>
                <a:gd name="connsiteY2" fmla="*/ 273050 h 649839"/>
                <a:gd name="connsiteX3" fmla="*/ 193675 w 228967"/>
                <a:gd name="connsiteY3" fmla="*/ 409575 h 649839"/>
                <a:gd name="connsiteX4" fmla="*/ 196850 w 228967"/>
                <a:gd name="connsiteY4" fmla="*/ 466725 h 649839"/>
                <a:gd name="connsiteX5" fmla="*/ 203200 w 228967"/>
                <a:gd name="connsiteY5" fmla="*/ 536575 h 649839"/>
                <a:gd name="connsiteX6" fmla="*/ 228600 w 228967"/>
                <a:gd name="connsiteY6" fmla="*/ 644525 h 649839"/>
                <a:gd name="connsiteX7" fmla="*/ 215900 w 228967"/>
                <a:gd name="connsiteY7" fmla="*/ 606425 h 649839"/>
                <a:gd name="connsiteX8" fmla="*/ 184150 w 228967"/>
                <a:gd name="connsiteY8" fmla="*/ 377825 h 649839"/>
                <a:gd name="connsiteX9" fmla="*/ 149225 w 228967"/>
                <a:gd name="connsiteY9" fmla="*/ 279400 h 649839"/>
                <a:gd name="connsiteX10" fmla="*/ 0 w 228967"/>
                <a:gd name="connsiteY10" fmla="*/ 0 h 649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967" h="649839">
                  <a:moveTo>
                    <a:pt x="0" y="0"/>
                  </a:moveTo>
                  <a:lnTo>
                    <a:pt x="149225" y="279400"/>
                  </a:lnTo>
                  <a:cubicBezTo>
                    <a:pt x="174625" y="324908"/>
                    <a:pt x="144992" y="251354"/>
                    <a:pt x="152400" y="273050"/>
                  </a:cubicBezTo>
                  <a:cubicBezTo>
                    <a:pt x="159808" y="294746"/>
                    <a:pt x="186267" y="377296"/>
                    <a:pt x="193675" y="409575"/>
                  </a:cubicBezTo>
                  <a:cubicBezTo>
                    <a:pt x="201083" y="441854"/>
                    <a:pt x="195263" y="445558"/>
                    <a:pt x="196850" y="466725"/>
                  </a:cubicBezTo>
                  <a:cubicBezTo>
                    <a:pt x="198437" y="487892"/>
                    <a:pt x="197908" y="506942"/>
                    <a:pt x="203200" y="536575"/>
                  </a:cubicBezTo>
                  <a:cubicBezTo>
                    <a:pt x="208492" y="566208"/>
                    <a:pt x="226483" y="632883"/>
                    <a:pt x="228600" y="644525"/>
                  </a:cubicBezTo>
                  <a:cubicBezTo>
                    <a:pt x="230717" y="656167"/>
                    <a:pt x="223308" y="650875"/>
                    <a:pt x="215900" y="606425"/>
                  </a:cubicBezTo>
                  <a:cubicBezTo>
                    <a:pt x="208492" y="561975"/>
                    <a:pt x="195262" y="432329"/>
                    <a:pt x="184150" y="377825"/>
                  </a:cubicBezTo>
                  <a:cubicBezTo>
                    <a:pt x="173038" y="323321"/>
                    <a:pt x="182033" y="338667"/>
                    <a:pt x="149225" y="279400"/>
                  </a:cubicBezTo>
                  <a:cubicBezTo>
                    <a:pt x="116417" y="220133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5A00BD91-4784-6B92-0E72-CFB43CC051E6}"/>
                </a:ext>
              </a:extLst>
            </p:cNvPr>
            <p:cNvSpPr/>
            <p:nvPr/>
          </p:nvSpPr>
          <p:spPr>
            <a:xfrm>
              <a:off x="4110764" y="3368371"/>
              <a:ext cx="100573" cy="191853"/>
            </a:xfrm>
            <a:custGeom>
              <a:avLst/>
              <a:gdLst>
                <a:gd name="connsiteX0" fmla="*/ 861 w 100573"/>
                <a:gd name="connsiteY0" fmla="*/ 304 h 191853"/>
                <a:gd name="connsiteX1" fmla="*/ 51661 w 100573"/>
                <a:gd name="connsiteY1" fmla="*/ 86029 h 191853"/>
                <a:gd name="connsiteX2" fmla="*/ 96111 w 100573"/>
                <a:gd name="connsiteY2" fmla="*/ 155879 h 191853"/>
                <a:gd name="connsiteX3" fmla="*/ 92936 w 100573"/>
                <a:gd name="connsiteY3" fmla="*/ 190804 h 191853"/>
                <a:gd name="connsiteX4" fmla="*/ 96111 w 100573"/>
                <a:gd name="connsiteY4" fmla="*/ 117779 h 191853"/>
                <a:gd name="connsiteX5" fmla="*/ 861 w 100573"/>
                <a:gd name="connsiteY5" fmla="*/ 304 h 19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73" h="191853">
                  <a:moveTo>
                    <a:pt x="861" y="304"/>
                  </a:moveTo>
                  <a:cubicBezTo>
                    <a:pt x="-6547" y="-4988"/>
                    <a:pt x="35786" y="60100"/>
                    <a:pt x="51661" y="86029"/>
                  </a:cubicBezTo>
                  <a:cubicBezTo>
                    <a:pt x="67536" y="111958"/>
                    <a:pt x="89232" y="138417"/>
                    <a:pt x="96111" y="155879"/>
                  </a:cubicBezTo>
                  <a:cubicBezTo>
                    <a:pt x="102990" y="173341"/>
                    <a:pt x="92936" y="197154"/>
                    <a:pt x="92936" y="190804"/>
                  </a:cubicBezTo>
                  <a:cubicBezTo>
                    <a:pt x="92936" y="184454"/>
                    <a:pt x="107753" y="145825"/>
                    <a:pt x="96111" y="117779"/>
                  </a:cubicBezTo>
                  <a:cubicBezTo>
                    <a:pt x="84469" y="89733"/>
                    <a:pt x="8269" y="5596"/>
                    <a:pt x="861" y="3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459E5C17-F205-A94C-3BA5-53EB61F0E182}"/>
                </a:ext>
              </a:extLst>
            </p:cNvPr>
            <p:cNvSpPr/>
            <p:nvPr/>
          </p:nvSpPr>
          <p:spPr>
            <a:xfrm>
              <a:off x="4041438" y="1733623"/>
              <a:ext cx="715867" cy="1019208"/>
            </a:xfrm>
            <a:custGeom>
              <a:avLst/>
              <a:gdLst>
                <a:gd name="connsiteX0" fmla="*/ 337 w 715867"/>
                <a:gd name="connsiteY0" fmla="*/ 136452 h 1019208"/>
                <a:gd name="connsiteX1" fmla="*/ 254337 w 715867"/>
                <a:gd name="connsiteY1" fmla="*/ 50727 h 1019208"/>
                <a:gd name="connsiteX2" fmla="*/ 254337 w 715867"/>
                <a:gd name="connsiteY2" fmla="*/ 60252 h 1019208"/>
                <a:gd name="connsiteX3" fmla="*/ 282912 w 715867"/>
                <a:gd name="connsiteY3" fmla="*/ 107877 h 1019208"/>
                <a:gd name="connsiteX4" fmla="*/ 413087 w 715867"/>
                <a:gd name="connsiteY4" fmla="*/ 393627 h 1019208"/>
                <a:gd name="connsiteX5" fmla="*/ 533737 w 715867"/>
                <a:gd name="connsiteY5" fmla="*/ 641277 h 1019208"/>
                <a:gd name="connsiteX6" fmla="*/ 498812 w 715867"/>
                <a:gd name="connsiteY6" fmla="*/ 593652 h 1019208"/>
                <a:gd name="connsiteX7" fmla="*/ 714712 w 715867"/>
                <a:gd name="connsiteY7" fmla="*/ 1009577 h 1019208"/>
                <a:gd name="connsiteX8" fmla="*/ 568662 w 715867"/>
                <a:gd name="connsiteY8" fmla="*/ 815902 h 1019208"/>
                <a:gd name="connsiteX9" fmla="*/ 238462 w 715867"/>
                <a:gd name="connsiteY9" fmla="*/ 50727 h 1019208"/>
                <a:gd name="connsiteX10" fmla="*/ 209887 w 715867"/>
                <a:gd name="connsiteY10" fmla="*/ 69777 h 1019208"/>
                <a:gd name="connsiteX11" fmla="*/ 200362 w 715867"/>
                <a:gd name="connsiteY11" fmla="*/ 50727 h 1019208"/>
                <a:gd name="connsiteX12" fmla="*/ 337 w 715867"/>
                <a:gd name="connsiteY12" fmla="*/ 136452 h 101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5867" h="1019208">
                  <a:moveTo>
                    <a:pt x="337" y="136452"/>
                  </a:moveTo>
                  <a:cubicBezTo>
                    <a:pt x="9333" y="136452"/>
                    <a:pt x="212004" y="63427"/>
                    <a:pt x="254337" y="50727"/>
                  </a:cubicBezTo>
                  <a:cubicBezTo>
                    <a:pt x="296670" y="38027"/>
                    <a:pt x="249574" y="50727"/>
                    <a:pt x="254337" y="60252"/>
                  </a:cubicBezTo>
                  <a:cubicBezTo>
                    <a:pt x="259100" y="69777"/>
                    <a:pt x="256454" y="52315"/>
                    <a:pt x="282912" y="107877"/>
                  </a:cubicBezTo>
                  <a:cubicBezTo>
                    <a:pt x="309370" y="163439"/>
                    <a:pt x="371283" y="304727"/>
                    <a:pt x="413087" y="393627"/>
                  </a:cubicBezTo>
                  <a:cubicBezTo>
                    <a:pt x="454891" y="482527"/>
                    <a:pt x="519450" y="607940"/>
                    <a:pt x="533737" y="641277"/>
                  </a:cubicBezTo>
                  <a:cubicBezTo>
                    <a:pt x="548024" y="674614"/>
                    <a:pt x="468650" y="532269"/>
                    <a:pt x="498812" y="593652"/>
                  </a:cubicBezTo>
                  <a:cubicBezTo>
                    <a:pt x="528974" y="655035"/>
                    <a:pt x="703070" y="972535"/>
                    <a:pt x="714712" y="1009577"/>
                  </a:cubicBezTo>
                  <a:cubicBezTo>
                    <a:pt x="726354" y="1046619"/>
                    <a:pt x="648037" y="975710"/>
                    <a:pt x="568662" y="815902"/>
                  </a:cubicBezTo>
                  <a:cubicBezTo>
                    <a:pt x="489287" y="656094"/>
                    <a:pt x="298258" y="175081"/>
                    <a:pt x="238462" y="50727"/>
                  </a:cubicBezTo>
                  <a:cubicBezTo>
                    <a:pt x="178666" y="-73627"/>
                    <a:pt x="216237" y="69777"/>
                    <a:pt x="209887" y="69777"/>
                  </a:cubicBezTo>
                  <a:cubicBezTo>
                    <a:pt x="203537" y="69777"/>
                    <a:pt x="235816" y="36969"/>
                    <a:pt x="200362" y="50727"/>
                  </a:cubicBezTo>
                  <a:cubicBezTo>
                    <a:pt x="164908" y="64485"/>
                    <a:pt x="-8659" y="136452"/>
                    <a:pt x="337" y="1364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B2A45935-B6B5-0EE0-DF8F-98056087A728}"/>
                </a:ext>
              </a:extLst>
            </p:cNvPr>
            <p:cNvSpPr/>
            <p:nvPr/>
          </p:nvSpPr>
          <p:spPr>
            <a:xfrm>
              <a:off x="4470397" y="2714549"/>
              <a:ext cx="193724" cy="314580"/>
            </a:xfrm>
            <a:custGeom>
              <a:avLst/>
              <a:gdLst>
                <a:gd name="connsiteX0" fmla="*/ 193678 w 193724"/>
                <a:gd name="connsiteY0" fmla="*/ 76 h 314580"/>
                <a:gd name="connsiteX1" fmla="*/ 92078 w 193724"/>
                <a:gd name="connsiteY1" fmla="*/ 146126 h 314580"/>
                <a:gd name="connsiteX2" fmla="*/ 3 w 193724"/>
                <a:gd name="connsiteY2" fmla="*/ 314401 h 314580"/>
                <a:gd name="connsiteX3" fmla="*/ 95253 w 193724"/>
                <a:gd name="connsiteY3" fmla="*/ 177876 h 314580"/>
                <a:gd name="connsiteX4" fmla="*/ 107953 w 193724"/>
                <a:gd name="connsiteY4" fmla="*/ 142951 h 314580"/>
                <a:gd name="connsiteX5" fmla="*/ 79378 w 193724"/>
                <a:gd name="connsiteY5" fmla="*/ 165176 h 314580"/>
                <a:gd name="connsiteX6" fmla="*/ 193678 w 193724"/>
                <a:gd name="connsiteY6" fmla="*/ 76 h 31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24" h="314580">
                  <a:moveTo>
                    <a:pt x="193678" y="76"/>
                  </a:moveTo>
                  <a:cubicBezTo>
                    <a:pt x="195795" y="-3099"/>
                    <a:pt x="124357" y="93739"/>
                    <a:pt x="92078" y="146126"/>
                  </a:cubicBezTo>
                  <a:cubicBezTo>
                    <a:pt x="59799" y="198513"/>
                    <a:pt x="-526" y="309109"/>
                    <a:pt x="3" y="314401"/>
                  </a:cubicBezTo>
                  <a:cubicBezTo>
                    <a:pt x="532" y="319693"/>
                    <a:pt x="77261" y="206451"/>
                    <a:pt x="95253" y="177876"/>
                  </a:cubicBezTo>
                  <a:cubicBezTo>
                    <a:pt x="113245" y="149301"/>
                    <a:pt x="110599" y="145068"/>
                    <a:pt x="107953" y="142951"/>
                  </a:cubicBezTo>
                  <a:cubicBezTo>
                    <a:pt x="105307" y="140834"/>
                    <a:pt x="64032" y="185284"/>
                    <a:pt x="79378" y="165176"/>
                  </a:cubicBezTo>
                  <a:cubicBezTo>
                    <a:pt x="94724" y="145068"/>
                    <a:pt x="191561" y="3251"/>
                    <a:pt x="193678" y="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E1359B05-83E1-7F72-2B15-38243FF141F7}"/>
                </a:ext>
              </a:extLst>
            </p:cNvPr>
            <p:cNvSpPr/>
            <p:nvPr/>
          </p:nvSpPr>
          <p:spPr>
            <a:xfrm>
              <a:off x="4444925" y="2981300"/>
              <a:ext cx="188863" cy="372628"/>
            </a:xfrm>
            <a:custGeom>
              <a:avLst/>
              <a:gdLst>
                <a:gd name="connsiteX0" fmla="*/ 75 w 188863"/>
                <a:gd name="connsiteY0" fmla="*/ 25 h 372628"/>
                <a:gd name="connsiteX1" fmla="*/ 98500 w 188863"/>
                <a:gd name="connsiteY1" fmla="*/ 171475 h 372628"/>
                <a:gd name="connsiteX2" fmla="*/ 98500 w 188863"/>
                <a:gd name="connsiteY2" fmla="*/ 146075 h 372628"/>
                <a:gd name="connsiteX3" fmla="*/ 162000 w 188863"/>
                <a:gd name="connsiteY3" fmla="*/ 308000 h 372628"/>
                <a:gd name="connsiteX4" fmla="*/ 184225 w 188863"/>
                <a:gd name="connsiteY4" fmla="*/ 371500 h 372628"/>
                <a:gd name="connsiteX5" fmla="*/ 181050 w 188863"/>
                <a:gd name="connsiteY5" fmla="*/ 336575 h 372628"/>
                <a:gd name="connsiteX6" fmla="*/ 104850 w 188863"/>
                <a:gd name="connsiteY6" fmla="*/ 193700 h 372628"/>
                <a:gd name="connsiteX7" fmla="*/ 123900 w 188863"/>
                <a:gd name="connsiteY7" fmla="*/ 215925 h 372628"/>
                <a:gd name="connsiteX8" fmla="*/ 82625 w 188863"/>
                <a:gd name="connsiteY8" fmla="*/ 158775 h 372628"/>
                <a:gd name="connsiteX9" fmla="*/ 75 w 188863"/>
                <a:gd name="connsiteY9" fmla="*/ 25 h 37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8863" h="372628">
                  <a:moveTo>
                    <a:pt x="75" y="25"/>
                  </a:moveTo>
                  <a:cubicBezTo>
                    <a:pt x="2721" y="2142"/>
                    <a:pt x="82096" y="147133"/>
                    <a:pt x="98500" y="171475"/>
                  </a:cubicBezTo>
                  <a:cubicBezTo>
                    <a:pt x="114904" y="195817"/>
                    <a:pt x="87917" y="123321"/>
                    <a:pt x="98500" y="146075"/>
                  </a:cubicBezTo>
                  <a:cubicBezTo>
                    <a:pt x="109083" y="168829"/>
                    <a:pt x="147712" y="270429"/>
                    <a:pt x="162000" y="308000"/>
                  </a:cubicBezTo>
                  <a:cubicBezTo>
                    <a:pt x="176288" y="345571"/>
                    <a:pt x="181050" y="366738"/>
                    <a:pt x="184225" y="371500"/>
                  </a:cubicBezTo>
                  <a:cubicBezTo>
                    <a:pt x="187400" y="376262"/>
                    <a:pt x="194279" y="366208"/>
                    <a:pt x="181050" y="336575"/>
                  </a:cubicBezTo>
                  <a:cubicBezTo>
                    <a:pt x="167821" y="306942"/>
                    <a:pt x="114375" y="213808"/>
                    <a:pt x="104850" y="193700"/>
                  </a:cubicBezTo>
                  <a:cubicBezTo>
                    <a:pt x="95325" y="173592"/>
                    <a:pt x="127604" y="221746"/>
                    <a:pt x="123900" y="215925"/>
                  </a:cubicBezTo>
                  <a:cubicBezTo>
                    <a:pt x="120196" y="210104"/>
                    <a:pt x="100087" y="188937"/>
                    <a:pt x="82625" y="158775"/>
                  </a:cubicBezTo>
                  <a:cubicBezTo>
                    <a:pt x="65163" y="128613"/>
                    <a:pt x="-2571" y="-2092"/>
                    <a:pt x="75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935D4741-0E92-A1F7-8853-5A5EF23ED6F4}"/>
                </a:ext>
              </a:extLst>
            </p:cNvPr>
            <p:cNvSpPr/>
            <p:nvPr/>
          </p:nvSpPr>
          <p:spPr>
            <a:xfrm>
              <a:off x="4528696" y="2742005"/>
              <a:ext cx="154803" cy="617382"/>
            </a:xfrm>
            <a:custGeom>
              <a:avLst/>
              <a:gdLst>
                <a:gd name="connsiteX0" fmla="*/ 154429 w 154803"/>
                <a:gd name="connsiteY0" fmla="*/ 1195 h 617382"/>
                <a:gd name="connsiteX1" fmla="*/ 14729 w 154803"/>
                <a:gd name="connsiteY1" fmla="*/ 236145 h 617382"/>
                <a:gd name="connsiteX2" fmla="*/ 36954 w 154803"/>
                <a:gd name="connsiteY2" fmla="*/ 213920 h 617382"/>
                <a:gd name="connsiteX3" fmla="*/ 14729 w 154803"/>
                <a:gd name="connsiteY3" fmla="*/ 258370 h 617382"/>
                <a:gd name="connsiteX4" fmla="*/ 62354 w 154803"/>
                <a:gd name="connsiteY4" fmla="*/ 350445 h 617382"/>
                <a:gd name="connsiteX5" fmla="*/ 40129 w 154803"/>
                <a:gd name="connsiteY5" fmla="*/ 321870 h 617382"/>
                <a:gd name="connsiteX6" fmla="*/ 125854 w 154803"/>
                <a:gd name="connsiteY6" fmla="*/ 537770 h 617382"/>
                <a:gd name="connsiteX7" fmla="*/ 113154 w 154803"/>
                <a:gd name="connsiteY7" fmla="*/ 617145 h 617382"/>
                <a:gd name="connsiteX8" fmla="*/ 141729 w 154803"/>
                <a:gd name="connsiteY8" fmla="*/ 556820 h 617382"/>
                <a:gd name="connsiteX9" fmla="*/ 68704 w 154803"/>
                <a:gd name="connsiteY9" fmla="*/ 410770 h 617382"/>
                <a:gd name="connsiteX10" fmla="*/ 11554 w 154803"/>
                <a:gd name="connsiteY10" fmla="*/ 277420 h 617382"/>
                <a:gd name="connsiteX11" fmla="*/ 5204 w 154803"/>
                <a:gd name="connsiteY11" fmla="*/ 293295 h 617382"/>
                <a:gd name="connsiteX12" fmla="*/ 71879 w 154803"/>
                <a:gd name="connsiteY12" fmla="*/ 134545 h 617382"/>
                <a:gd name="connsiteX13" fmla="*/ 56004 w 154803"/>
                <a:gd name="connsiteY13" fmla="*/ 144070 h 617382"/>
                <a:gd name="connsiteX14" fmla="*/ 154429 w 154803"/>
                <a:gd name="connsiteY14" fmla="*/ 1195 h 6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803" h="617382">
                  <a:moveTo>
                    <a:pt x="154429" y="1195"/>
                  </a:moveTo>
                  <a:cubicBezTo>
                    <a:pt x="147550" y="16541"/>
                    <a:pt x="34308" y="200691"/>
                    <a:pt x="14729" y="236145"/>
                  </a:cubicBezTo>
                  <a:cubicBezTo>
                    <a:pt x="-4850" y="271599"/>
                    <a:pt x="36954" y="210216"/>
                    <a:pt x="36954" y="213920"/>
                  </a:cubicBezTo>
                  <a:cubicBezTo>
                    <a:pt x="36954" y="217624"/>
                    <a:pt x="10496" y="235616"/>
                    <a:pt x="14729" y="258370"/>
                  </a:cubicBezTo>
                  <a:cubicBezTo>
                    <a:pt x="18962" y="281124"/>
                    <a:pt x="58121" y="339862"/>
                    <a:pt x="62354" y="350445"/>
                  </a:cubicBezTo>
                  <a:cubicBezTo>
                    <a:pt x="66587" y="361028"/>
                    <a:pt x="29546" y="290649"/>
                    <a:pt x="40129" y="321870"/>
                  </a:cubicBezTo>
                  <a:cubicBezTo>
                    <a:pt x="50712" y="353091"/>
                    <a:pt x="113683" y="488558"/>
                    <a:pt x="125854" y="537770"/>
                  </a:cubicBezTo>
                  <a:cubicBezTo>
                    <a:pt x="138025" y="586983"/>
                    <a:pt x="110508" y="613970"/>
                    <a:pt x="113154" y="617145"/>
                  </a:cubicBezTo>
                  <a:cubicBezTo>
                    <a:pt x="115800" y="620320"/>
                    <a:pt x="149137" y="591216"/>
                    <a:pt x="141729" y="556820"/>
                  </a:cubicBezTo>
                  <a:cubicBezTo>
                    <a:pt x="134321" y="522424"/>
                    <a:pt x="90400" y="457337"/>
                    <a:pt x="68704" y="410770"/>
                  </a:cubicBezTo>
                  <a:cubicBezTo>
                    <a:pt x="47008" y="364203"/>
                    <a:pt x="11554" y="277420"/>
                    <a:pt x="11554" y="277420"/>
                  </a:cubicBezTo>
                  <a:cubicBezTo>
                    <a:pt x="971" y="257841"/>
                    <a:pt x="-4850" y="317107"/>
                    <a:pt x="5204" y="293295"/>
                  </a:cubicBezTo>
                  <a:cubicBezTo>
                    <a:pt x="15258" y="269483"/>
                    <a:pt x="63412" y="159416"/>
                    <a:pt x="71879" y="134545"/>
                  </a:cubicBezTo>
                  <a:cubicBezTo>
                    <a:pt x="80346" y="109674"/>
                    <a:pt x="40658" y="165237"/>
                    <a:pt x="56004" y="144070"/>
                  </a:cubicBezTo>
                  <a:cubicBezTo>
                    <a:pt x="71350" y="122903"/>
                    <a:pt x="161308" y="-14151"/>
                    <a:pt x="154429" y="11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C9DDC961-0D38-DA6D-2338-11F05057C081}"/>
                </a:ext>
              </a:extLst>
            </p:cNvPr>
            <p:cNvSpPr/>
            <p:nvPr/>
          </p:nvSpPr>
          <p:spPr>
            <a:xfrm>
              <a:off x="4682963" y="2755894"/>
              <a:ext cx="238639" cy="355883"/>
            </a:xfrm>
            <a:custGeom>
              <a:avLst/>
              <a:gdLst>
                <a:gd name="connsiteX0" fmla="*/ 162 w 238639"/>
                <a:gd name="connsiteY0" fmla="*/ 6 h 355883"/>
                <a:gd name="connsiteX1" fmla="*/ 212887 w 238639"/>
                <a:gd name="connsiteY1" fmla="*/ 47631 h 355883"/>
                <a:gd name="connsiteX2" fmla="*/ 235112 w 238639"/>
                <a:gd name="connsiteY2" fmla="*/ 107956 h 355883"/>
                <a:gd name="connsiteX3" fmla="*/ 238287 w 238639"/>
                <a:gd name="connsiteY3" fmla="*/ 171456 h 355883"/>
                <a:gd name="connsiteX4" fmla="*/ 231937 w 238639"/>
                <a:gd name="connsiteY4" fmla="*/ 355606 h 355883"/>
                <a:gd name="connsiteX5" fmla="*/ 235112 w 238639"/>
                <a:gd name="connsiteY5" fmla="*/ 209556 h 355883"/>
                <a:gd name="connsiteX6" fmla="*/ 228762 w 238639"/>
                <a:gd name="connsiteY6" fmla="*/ 66681 h 355883"/>
                <a:gd name="connsiteX7" fmla="*/ 177962 w 238639"/>
                <a:gd name="connsiteY7" fmla="*/ 44456 h 355883"/>
                <a:gd name="connsiteX8" fmla="*/ 162 w 238639"/>
                <a:gd name="connsiteY8" fmla="*/ 6 h 35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639" h="355883">
                  <a:moveTo>
                    <a:pt x="162" y="6"/>
                  </a:moveTo>
                  <a:cubicBezTo>
                    <a:pt x="5983" y="535"/>
                    <a:pt x="173729" y="29639"/>
                    <a:pt x="212887" y="47631"/>
                  </a:cubicBezTo>
                  <a:cubicBezTo>
                    <a:pt x="252045" y="65623"/>
                    <a:pt x="230879" y="87319"/>
                    <a:pt x="235112" y="107956"/>
                  </a:cubicBezTo>
                  <a:cubicBezTo>
                    <a:pt x="239345" y="128593"/>
                    <a:pt x="238816" y="130181"/>
                    <a:pt x="238287" y="171456"/>
                  </a:cubicBezTo>
                  <a:cubicBezTo>
                    <a:pt x="237758" y="212731"/>
                    <a:pt x="232466" y="349256"/>
                    <a:pt x="231937" y="355606"/>
                  </a:cubicBezTo>
                  <a:cubicBezTo>
                    <a:pt x="231408" y="361956"/>
                    <a:pt x="235641" y="257710"/>
                    <a:pt x="235112" y="209556"/>
                  </a:cubicBezTo>
                  <a:cubicBezTo>
                    <a:pt x="234583" y="161402"/>
                    <a:pt x="238287" y="94198"/>
                    <a:pt x="228762" y="66681"/>
                  </a:cubicBezTo>
                  <a:cubicBezTo>
                    <a:pt x="219237" y="39164"/>
                    <a:pt x="209183" y="56098"/>
                    <a:pt x="177962" y="44456"/>
                  </a:cubicBezTo>
                  <a:cubicBezTo>
                    <a:pt x="146741" y="32814"/>
                    <a:pt x="-5659" y="-523"/>
                    <a:pt x="162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76648AAD-5857-CBE1-6A12-3ED3AAC76C54}"/>
                </a:ext>
              </a:extLst>
            </p:cNvPr>
            <p:cNvSpPr/>
            <p:nvPr/>
          </p:nvSpPr>
          <p:spPr>
            <a:xfrm>
              <a:off x="4679158" y="3113722"/>
              <a:ext cx="245526" cy="188472"/>
            </a:xfrm>
            <a:custGeom>
              <a:avLst/>
              <a:gdLst>
                <a:gd name="connsiteX0" fmla="*/ 245267 w 245526"/>
                <a:gd name="connsiteY0" fmla="*/ 953 h 188472"/>
                <a:gd name="connsiteX1" fmla="*/ 38892 w 245526"/>
                <a:gd name="connsiteY1" fmla="*/ 159703 h 188472"/>
                <a:gd name="connsiteX2" fmla="*/ 76992 w 245526"/>
                <a:gd name="connsiteY2" fmla="*/ 121603 h 188472"/>
                <a:gd name="connsiteX3" fmla="*/ 792 w 245526"/>
                <a:gd name="connsiteY3" fmla="*/ 188278 h 188472"/>
                <a:gd name="connsiteX4" fmla="*/ 134142 w 245526"/>
                <a:gd name="connsiteY4" fmla="*/ 96203 h 188472"/>
                <a:gd name="connsiteX5" fmla="*/ 83342 w 245526"/>
                <a:gd name="connsiteY5" fmla="*/ 93028 h 188472"/>
                <a:gd name="connsiteX6" fmla="*/ 245267 w 245526"/>
                <a:gd name="connsiteY6" fmla="*/ 953 h 18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526" h="188472">
                  <a:moveTo>
                    <a:pt x="245267" y="953"/>
                  </a:moveTo>
                  <a:cubicBezTo>
                    <a:pt x="237859" y="12066"/>
                    <a:pt x="66938" y="139595"/>
                    <a:pt x="38892" y="159703"/>
                  </a:cubicBezTo>
                  <a:cubicBezTo>
                    <a:pt x="10846" y="179811"/>
                    <a:pt x="83342" y="116841"/>
                    <a:pt x="76992" y="121603"/>
                  </a:cubicBezTo>
                  <a:cubicBezTo>
                    <a:pt x="70642" y="126365"/>
                    <a:pt x="-8733" y="192511"/>
                    <a:pt x="792" y="188278"/>
                  </a:cubicBezTo>
                  <a:cubicBezTo>
                    <a:pt x="10317" y="184045"/>
                    <a:pt x="120384" y="112078"/>
                    <a:pt x="134142" y="96203"/>
                  </a:cubicBezTo>
                  <a:cubicBezTo>
                    <a:pt x="147900" y="80328"/>
                    <a:pt x="67467" y="106786"/>
                    <a:pt x="83342" y="93028"/>
                  </a:cubicBezTo>
                  <a:cubicBezTo>
                    <a:pt x="99217" y="79270"/>
                    <a:pt x="252675" y="-10160"/>
                    <a:pt x="245267" y="9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D01F80C-0F15-143A-3EA8-ED9DEB51DA68}"/>
                </a:ext>
              </a:extLst>
            </p:cNvPr>
            <p:cNvSpPr/>
            <p:nvPr/>
          </p:nvSpPr>
          <p:spPr>
            <a:xfrm>
              <a:off x="4642962" y="2730154"/>
              <a:ext cx="310259" cy="366487"/>
            </a:xfrm>
            <a:custGeom>
              <a:avLst/>
              <a:gdLst>
                <a:gd name="connsiteX0" fmla="*/ 2063 w 310259"/>
                <a:gd name="connsiteY0" fmla="*/ 346 h 366487"/>
                <a:gd name="connsiteX1" fmla="*/ 125888 w 310259"/>
                <a:gd name="connsiteY1" fmla="*/ 32096 h 366487"/>
                <a:gd name="connsiteX2" fmla="*/ 262413 w 310259"/>
                <a:gd name="connsiteY2" fmla="*/ 51146 h 366487"/>
                <a:gd name="connsiteX3" fmla="*/ 281463 w 310259"/>
                <a:gd name="connsiteY3" fmla="*/ 63846 h 366487"/>
                <a:gd name="connsiteX4" fmla="*/ 287813 w 310259"/>
                <a:gd name="connsiteY4" fmla="*/ 57496 h 366487"/>
                <a:gd name="connsiteX5" fmla="*/ 284638 w 310259"/>
                <a:gd name="connsiteY5" fmla="*/ 108296 h 366487"/>
                <a:gd name="connsiteX6" fmla="*/ 310038 w 310259"/>
                <a:gd name="connsiteY6" fmla="*/ 254346 h 366487"/>
                <a:gd name="connsiteX7" fmla="*/ 297338 w 310259"/>
                <a:gd name="connsiteY7" fmla="*/ 365471 h 366487"/>
                <a:gd name="connsiteX8" fmla="*/ 303688 w 310259"/>
                <a:gd name="connsiteY8" fmla="*/ 295621 h 366487"/>
                <a:gd name="connsiteX9" fmla="*/ 281463 w 310259"/>
                <a:gd name="connsiteY9" fmla="*/ 76546 h 366487"/>
                <a:gd name="connsiteX10" fmla="*/ 230663 w 310259"/>
                <a:gd name="connsiteY10" fmla="*/ 54321 h 366487"/>
                <a:gd name="connsiteX11" fmla="*/ 2063 w 310259"/>
                <a:gd name="connsiteY11" fmla="*/ 346 h 36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0259" h="366487">
                  <a:moveTo>
                    <a:pt x="2063" y="346"/>
                  </a:moveTo>
                  <a:cubicBezTo>
                    <a:pt x="-15399" y="-3358"/>
                    <a:pt x="82496" y="23629"/>
                    <a:pt x="125888" y="32096"/>
                  </a:cubicBezTo>
                  <a:cubicBezTo>
                    <a:pt x="169280" y="40563"/>
                    <a:pt x="236484" y="45854"/>
                    <a:pt x="262413" y="51146"/>
                  </a:cubicBezTo>
                  <a:cubicBezTo>
                    <a:pt x="288342" y="56438"/>
                    <a:pt x="281463" y="63846"/>
                    <a:pt x="281463" y="63846"/>
                  </a:cubicBezTo>
                  <a:cubicBezTo>
                    <a:pt x="285696" y="64904"/>
                    <a:pt x="287284" y="50088"/>
                    <a:pt x="287813" y="57496"/>
                  </a:cubicBezTo>
                  <a:cubicBezTo>
                    <a:pt x="288342" y="64904"/>
                    <a:pt x="280934" y="75488"/>
                    <a:pt x="284638" y="108296"/>
                  </a:cubicBezTo>
                  <a:cubicBezTo>
                    <a:pt x="288342" y="141104"/>
                    <a:pt x="307921" y="211484"/>
                    <a:pt x="310038" y="254346"/>
                  </a:cubicBezTo>
                  <a:cubicBezTo>
                    <a:pt x="312155" y="297208"/>
                    <a:pt x="298396" y="358592"/>
                    <a:pt x="297338" y="365471"/>
                  </a:cubicBezTo>
                  <a:cubicBezTo>
                    <a:pt x="296280" y="372350"/>
                    <a:pt x="306334" y="343775"/>
                    <a:pt x="303688" y="295621"/>
                  </a:cubicBezTo>
                  <a:cubicBezTo>
                    <a:pt x="301042" y="247467"/>
                    <a:pt x="293634" y="116763"/>
                    <a:pt x="281463" y="76546"/>
                  </a:cubicBezTo>
                  <a:cubicBezTo>
                    <a:pt x="269292" y="36329"/>
                    <a:pt x="274055" y="64904"/>
                    <a:pt x="230663" y="54321"/>
                  </a:cubicBezTo>
                  <a:lnTo>
                    <a:pt x="2063" y="34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0BA4C7FF-4C4E-68D4-2487-9973FC652B3F}"/>
                </a:ext>
              </a:extLst>
            </p:cNvPr>
            <p:cNvSpPr/>
            <p:nvPr/>
          </p:nvSpPr>
          <p:spPr>
            <a:xfrm>
              <a:off x="3386334" y="5187735"/>
              <a:ext cx="91084" cy="133569"/>
            </a:xfrm>
            <a:custGeom>
              <a:avLst/>
              <a:gdLst>
                <a:gd name="connsiteX0" fmla="*/ 90291 w 91084"/>
                <a:gd name="connsiteY0" fmla="*/ 215 h 133569"/>
                <a:gd name="connsiteX1" fmla="*/ 42666 w 91084"/>
                <a:gd name="connsiteY1" fmla="*/ 63715 h 133569"/>
                <a:gd name="connsiteX2" fmla="*/ 1391 w 91084"/>
                <a:gd name="connsiteY2" fmla="*/ 133565 h 133569"/>
                <a:gd name="connsiteX3" fmla="*/ 29966 w 91084"/>
                <a:gd name="connsiteY3" fmla="*/ 60540 h 133569"/>
                <a:gd name="connsiteX4" fmla="*/ 1391 w 91084"/>
                <a:gd name="connsiteY4" fmla="*/ 85940 h 133569"/>
                <a:gd name="connsiteX5" fmla="*/ 90291 w 91084"/>
                <a:gd name="connsiteY5" fmla="*/ 215 h 13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084" h="133569">
                  <a:moveTo>
                    <a:pt x="90291" y="215"/>
                  </a:moveTo>
                  <a:cubicBezTo>
                    <a:pt x="97170" y="-3489"/>
                    <a:pt x="57483" y="41490"/>
                    <a:pt x="42666" y="63715"/>
                  </a:cubicBezTo>
                  <a:cubicBezTo>
                    <a:pt x="27849" y="85940"/>
                    <a:pt x="3508" y="134094"/>
                    <a:pt x="1391" y="133565"/>
                  </a:cubicBezTo>
                  <a:cubicBezTo>
                    <a:pt x="-726" y="133036"/>
                    <a:pt x="29966" y="68477"/>
                    <a:pt x="29966" y="60540"/>
                  </a:cubicBezTo>
                  <a:cubicBezTo>
                    <a:pt x="29966" y="52603"/>
                    <a:pt x="-7605" y="95994"/>
                    <a:pt x="1391" y="85940"/>
                  </a:cubicBezTo>
                  <a:cubicBezTo>
                    <a:pt x="10387" y="75886"/>
                    <a:pt x="83412" y="3919"/>
                    <a:pt x="90291" y="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DABEC79E-B0C5-43F2-07B2-DD135617DA16}"/>
                </a:ext>
              </a:extLst>
            </p:cNvPr>
            <p:cNvSpPr/>
            <p:nvPr/>
          </p:nvSpPr>
          <p:spPr>
            <a:xfrm>
              <a:off x="3384550" y="5210145"/>
              <a:ext cx="54208" cy="165130"/>
            </a:xfrm>
            <a:custGeom>
              <a:avLst/>
              <a:gdLst>
                <a:gd name="connsiteX0" fmla="*/ 25400 w 54208"/>
                <a:gd name="connsiteY0" fmla="*/ 30 h 165130"/>
                <a:gd name="connsiteX1" fmla="*/ 44450 w 54208"/>
                <a:gd name="connsiteY1" fmla="*/ 82580 h 165130"/>
                <a:gd name="connsiteX2" fmla="*/ 9525 w 54208"/>
                <a:gd name="connsiteY2" fmla="*/ 146080 h 165130"/>
                <a:gd name="connsiteX3" fmla="*/ 0 w 54208"/>
                <a:gd name="connsiteY3" fmla="*/ 165130 h 165130"/>
                <a:gd name="connsiteX4" fmla="*/ 22225 w 54208"/>
                <a:gd name="connsiteY4" fmla="*/ 120680 h 165130"/>
                <a:gd name="connsiteX5" fmla="*/ 53975 w 54208"/>
                <a:gd name="connsiteY5" fmla="*/ 92105 h 165130"/>
                <a:gd name="connsiteX6" fmla="*/ 25400 w 54208"/>
                <a:gd name="connsiteY6" fmla="*/ 30 h 16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08" h="165130">
                  <a:moveTo>
                    <a:pt x="25400" y="30"/>
                  </a:moveTo>
                  <a:cubicBezTo>
                    <a:pt x="23813" y="-1557"/>
                    <a:pt x="47096" y="58238"/>
                    <a:pt x="44450" y="82580"/>
                  </a:cubicBezTo>
                  <a:cubicBezTo>
                    <a:pt x="41804" y="106922"/>
                    <a:pt x="9525" y="146080"/>
                    <a:pt x="9525" y="146080"/>
                  </a:cubicBezTo>
                  <a:cubicBezTo>
                    <a:pt x="2117" y="159838"/>
                    <a:pt x="0" y="165130"/>
                    <a:pt x="0" y="165130"/>
                  </a:cubicBezTo>
                  <a:cubicBezTo>
                    <a:pt x="2117" y="160897"/>
                    <a:pt x="13229" y="132851"/>
                    <a:pt x="22225" y="120680"/>
                  </a:cubicBezTo>
                  <a:cubicBezTo>
                    <a:pt x="31221" y="108509"/>
                    <a:pt x="50800" y="109038"/>
                    <a:pt x="53975" y="92105"/>
                  </a:cubicBezTo>
                  <a:cubicBezTo>
                    <a:pt x="57150" y="75172"/>
                    <a:pt x="26987" y="1617"/>
                    <a:pt x="25400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705E4D45-025F-50D7-C087-3B02380F4407}"/>
                </a:ext>
              </a:extLst>
            </p:cNvPr>
            <p:cNvSpPr/>
            <p:nvPr/>
          </p:nvSpPr>
          <p:spPr>
            <a:xfrm>
              <a:off x="4794248" y="2793909"/>
              <a:ext cx="103345" cy="247760"/>
            </a:xfrm>
            <a:custGeom>
              <a:avLst/>
              <a:gdLst>
                <a:gd name="connsiteX0" fmla="*/ 2 w 103345"/>
                <a:gd name="connsiteY0" fmla="*/ 91 h 247760"/>
                <a:gd name="connsiteX1" fmla="*/ 95252 w 103345"/>
                <a:gd name="connsiteY1" fmla="*/ 108041 h 247760"/>
                <a:gd name="connsiteX2" fmla="*/ 95252 w 103345"/>
                <a:gd name="connsiteY2" fmla="*/ 184241 h 247760"/>
                <a:gd name="connsiteX3" fmla="*/ 69852 w 103345"/>
                <a:gd name="connsiteY3" fmla="*/ 247741 h 247760"/>
                <a:gd name="connsiteX4" fmla="*/ 82552 w 103345"/>
                <a:gd name="connsiteY4" fmla="*/ 177891 h 247760"/>
                <a:gd name="connsiteX5" fmla="*/ 92077 w 103345"/>
                <a:gd name="connsiteY5" fmla="*/ 127091 h 247760"/>
                <a:gd name="connsiteX6" fmla="*/ 2 w 103345"/>
                <a:gd name="connsiteY6" fmla="*/ 91 h 24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345" h="247760">
                  <a:moveTo>
                    <a:pt x="2" y="91"/>
                  </a:moveTo>
                  <a:cubicBezTo>
                    <a:pt x="531" y="-3084"/>
                    <a:pt x="79377" y="77349"/>
                    <a:pt x="95252" y="108041"/>
                  </a:cubicBezTo>
                  <a:cubicBezTo>
                    <a:pt x="111127" y="138733"/>
                    <a:pt x="99485" y="160958"/>
                    <a:pt x="95252" y="184241"/>
                  </a:cubicBezTo>
                  <a:cubicBezTo>
                    <a:pt x="91019" y="207524"/>
                    <a:pt x="71969" y="248799"/>
                    <a:pt x="69852" y="247741"/>
                  </a:cubicBezTo>
                  <a:cubicBezTo>
                    <a:pt x="67735" y="246683"/>
                    <a:pt x="78848" y="197999"/>
                    <a:pt x="82552" y="177891"/>
                  </a:cubicBezTo>
                  <a:cubicBezTo>
                    <a:pt x="86256" y="157783"/>
                    <a:pt x="103719" y="155137"/>
                    <a:pt x="92077" y="127091"/>
                  </a:cubicBezTo>
                  <a:cubicBezTo>
                    <a:pt x="80435" y="99045"/>
                    <a:pt x="-527" y="3266"/>
                    <a:pt x="2" y="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38395965-B20E-3139-E4E0-3B50D9853EF6}"/>
                </a:ext>
              </a:extLst>
            </p:cNvPr>
            <p:cNvSpPr/>
            <p:nvPr/>
          </p:nvSpPr>
          <p:spPr>
            <a:xfrm>
              <a:off x="4613454" y="2790502"/>
              <a:ext cx="187146" cy="302492"/>
            </a:xfrm>
            <a:custGeom>
              <a:avLst/>
              <a:gdLst>
                <a:gd name="connsiteX0" fmla="*/ 187146 w 187146"/>
                <a:gd name="connsiteY0" fmla="*/ 323 h 302492"/>
                <a:gd name="connsiteX1" fmla="*/ 18871 w 187146"/>
                <a:gd name="connsiteY1" fmla="*/ 54298 h 302492"/>
                <a:gd name="connsiteX2" fmla="*/ 47446 w 187146"/>
                <a:gd name="connsiteY2" fmla="*/ 57473 h 302492"/>
                <a:gd name="connsiteX3" fmla="*/ 18871 w 187146"/>
                <a:gd name="connsiteY3" fmla="*/ 105098 h 302492"/>
                <a:gd name="connsiteX4" fmla="*/ 18871 w 187146"/>
                <a:gd name="connsiteY4" fmla="*/ 159073 h 302492"/>
                <a:gd name="connsiteX5" fmla="*/ 9346 w 187146"/>
                <a:gd name="connsiteY5" fmla="*/ 162248 h 302492"/>
                <a:gd name="connsiteX6" fmla="*/ 47446 w 187146"/>
                <a:gd name="connsiteY6" fmla="*/ 238448 h 302492"/>
                <a:gd name="connsiteX7" fmla="*/ 47446 w 187146"/>
                <a:gd name="connsiteY7" fmla="*/ 301948 h 302492"/>
                <a:gd name="connsiteX8" fmla="*/ 50621 w 187146"/>
                <a:gd name="connsiteY8" fmla="*/ 263848 h 302492"/>
                <a:gd name="connsiteX9" fmla="*/ 6171 w 187146"/>
                <a:gd name="connsiteY9" fmla="*/ 174948 h 302492"/>
                <a:gd name="connsiteX10" fmla="*/ 18871 w 187146"/>
                <a:gd name="connsiteY10" fmla="*/ 82873 h 302492"/>
                <a:gd name="connsiteX11" fmla="*/ 187146 w 187146"/>
                <a:gd name="connsiteY11" fmla="*/ 323 h 30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7146" h="302492">
                  <a:moveTo>
                    <a:pt x="187146" y="323"/>
                  </a:moveTo>
                  <a:cubicBezTo>
                    <a:pt x="187146" y="-4439"/>
                    <a:pt x="42154" y="44773"/>
                    <a:pt x="18871" y="54298"/>
                  </a:cubicBezTo>
                  <a:cubicBezTo>
                    <a:pt x="-4412" y="63823"/>
                    <a:pt x="47446" y="49006"/>
                    <a:pt x="47446" y="57473"/>
                  </a:cubicBezTo>
                  <a:cubicBezTo>
                    <a:pt x="47446" y="65940"/>
                    <a:pt x="23633" y="88165"/>
                    <a:pt x="18871" y="105098"/>
                  </a:cubicBezTo>
                  <a:cubicBezTo>
                    <a:pt x="14109" y="122031"/>
                    <a:pt x="18871" y="159073"/>
                    <a:pt x="18871" y="159073"/>
                  </a:cubicBezTo>
                  <a:cubicBezTo>
                    <a:pt x="17283" y="168598"/>
                    <a:pt x="4584" y="149019"/>
                    <a:pt x="9346" y="162248"/>
                  </a:cubicBezTo>
                  <a:cubicBezTo>
                    <a:pt x="14108" y="175477"/>
                    <a:pt x="41096" y="215165"/>
                    <a:pt x="47446" y="238448"/>
                  </a:cubicBezTo>
                  <a:cubicBezTo>
                    <a:pt x="53796" y="261731"/>
                    <a:pt x="46917" y="297715"/>
                    <a:pt x="47446" y="301948"/>
                  </a:cubicBezTo>
                  <a:cubicBezTo>
                    <a:pt x="47975" y="306181"/>
                    <a:pt x="57500" y="285014"/>
                    <a:pt x="50621" y="263848"/>
                  </a:cubicBezTo>
                  <a:cubicBezTo>
                    <a:pt x="43742" y="242682"/>
                    <a:pt x="11463" y="205110"/>
                    <a:pt x="6171" y="174948"/>
                  </a:cubicBezTo>
                  <a:cubicBezTo>
                    <a:pt x="879" y="144786"/>
                    <a:pt x="-9175" y="109860"/>
                    <a:pt x="18871" y="82873"/>
                  </a:cubicBezTo>
                  <a:cubicBezTo>
                    <a:pt x="46917" y="55886"/>
                    <a:pt x="187146" y="5085"/>
                    <a:pt x="187146" y="3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07690BFE-7C16-0DF6-BEA6-8F607E0A5BAA}"/>
                </a:ext>
              </a:extLst>
            </p:cNvPr>
            <p:cNvSpPr/>
            <p:nvPr/>
          </p:nvSpPr>
          <p:spPr>
            <a:xfrm>
              <a:off x="4637826" y="2825554"/>
              <a:ext cx="86608" cy="143112"/>
            </a:xfrm>
            <a:custGeom>
              <a:avLst/>
              <a:gdLst>
                <a:gd name="connsiteX0" fmla="*/ 86574 w 86608"/>
                <a:gd name="connsiteY0" fmla="*/ 196 h 143112"/>
                <a:gd name="connsiteX1" fmla="*/ 19899 w 86608"/>
                <a:gd name="connsiteY1" fmla="*/ 76396 h 143112"/>
                <a:gd name="connsiteX2" fmla="*/ 849 w 86608"/>
                <a:gd name="connsiteY2" fmla="*/ 143071 h 143112"/>
                <a:gd name="connsiteX3" fmla="*/ 4024 w 86608"/>
                <a:gd name="connsiteY3" fmla="*/ 85921 h 143112"/>
                <a:gd name="connsiteX4" fmla="*/ 10374 w 86608"/>
                <a:gd name="connsiteY4" fmla="*/ 54171 h 143112"/>
                <a:gd name="connsiteX5" fmla="*/ 86574 w 86608"/>
                <a:gd name="connsiteY5" fmla="*/ 196 h 14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608" h="143112">
                  <a:moveTo>
                    <a:pt x="86574" y="196"/>
                  </a:moveTo>
                  <a:cubicBezTo>
                    <a:pt x="88161" y="3900"/>
                    <a:pt x="34186" y="52584"/>
                    <a:pt x="19899" y="76396"/>
                  </a:cubicBezTo>
                  <a:cubicBezTo>
                    <a:pt x="5612" y="100208"/>
                    <a:pt x="3495" y="141484"/>
                    <a:pt x="849" y="143071"/>
                  </a:cubicBezTo>
                  <a:cubicBezTo>
                    <a:pt x="-1797" y="144659"/>
                    <a:pt x="2437" y="100738"/>
                    <a:pt x="4024" y="85921"/>
                  </a:cubicBezTo>
                  <a:cubicBezTo>
                    <a:pt x="5611" y="71104"/>
                    <a:pt x="849" y="62108"/>
                    <a:pt x="10374" y="54171"/>
                  </a:cubicBezTo>
                  <a:cubicBezTo>
                    <a:pt x="19899" y="46234"/>
                    <a:pt x="84987" y="-3508"/>
                    <a:pt x="86574" y="1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6264636C-E4A0-5139-6563-52EE4751B426}"/>
                </a:ext>
              </a:extLst>
            </p:cNvPr>
            <p:cNvSpPr/>
            <p:nvPr/>
          </p:nvSpPr>
          <p:spPr>
            <a:xfrm>
              <a:off x="4676466" y="2847531"/>
              <a:ext cx="127313" cy="180868"/>
            </a:xfrm>
            <a:custGeom>
              <a:avLst/>
              <a:gdLst>
                <a:gd name="connsiteX0" fmla="*/ 63809 w 127313"/>
                <a:gd name="connsiteY0" fmla="*/ 444 h 180868"/>
                <a:gd name="connsiteX1" fmla="*/ 22534 w 127313"/>
                <a:gd name="connsiteY1" fmla="*/ 76644 h 180868"/>
                <a:gd name="connsiteX2" fmla="*/ 16184 w 127313"/>
                <a:gd name="connsiteY2" fmla="*/ 114744 h 180868"/>
                <a:gd name="connsiteX3" fmla="*/ 3484 w 127313"/>
                <a:gd name="connsiteY3" fmla="*/ 102044 h 180868"/>
                <a:gd name="connsiteX4" fmla="*/ 54284 w 127313"/>
                <a:gd name="connsiteY4" fmla="*/ 171894 h 180868"/>
                <a:gd name="connsiteX5" fmla="*/ 127309 w 127313"/>
                <a:gd name="connsiteY5" fmla="*/ 178244 h 180868"/>
                <a:gd name="connsiteX6" fmla="*/ 57459 w 127313"/>
                <a:gd name="connsiteY6" fmla="*/ 156019 h 180868"/>
                <a:gd name="connsiteX7" fmla="*/ 309 w 127313"/>
                <a:gd name="connsiteY7" fmla="*/ 114744 h 180868"/>
                <a:gd name="connsiteX8" fmla="*/ 63809 w 127313"/>
                <a:gd name="connsiteY8" fmla="*/ 444 h 18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13" h="180868">
                  <a:moveTo>
                    <a:pt x="63809" y="444"/>
                  </a:moveTo>
                  <a:cubicBezTo>
                    <a:pt x="67513" y="-5906"/>
                    <a:pt x="30471" y="57594"/>
                    <a:pt x="22534" y="76644"/>
                  </a:cubicBezTo>
                  <a:cubicBezTo>
                    <a:pt x="14597" y="95694"/>
                    <a:pt x="16184" y="114744"/>
                    <a:pt x="16184" y="114744"/>
                  </a:cubicBezTo>
                  <a:cubicBezTo>
                    <a:pt x="13009" y="118977"/>
                    <a:pt x="-2866" y="92519"/>
                    <a:pt x="3484" y="102044"/>
                  </a:cubicBezTo>
                  <a:cubicBezTo>
                    <a:pt x="9834" y="111569"/>
                    <a:pt x="33647" y="159194"/>
                    <a:pt x="54284" y="171894"/>
                  </a:cubicBezTo>
                  <a:cubicBezTo>
                    <a:pt x="74921" y="184594"/>
                    <a:pt x="126780" y="180890"/>
                    <a:pt x="127309" y="178244"/>
                  </a:cubicBezTo>
                  <a:cubicBezTo>
                    <a:pt x="127838" y="175598"/>
                    <a:pt x="78626" y="166602"/>
                    <a:pt x="57459" y="156019"/>
                  </a:cubicBezTo>
                  <a:cubicBezTo>
                    <a:pt x="36292" y="145436"/>
                    <a:pt x="-3924" y="135911"/>
                    <a:pt x="309" y="114744"/>
                  </a:cubicBezTo>
                  <a:cubicBezTo>
                    <a:pt x="4542" y="93577"/>
                    <a:pt x="60105" y="6794"/>
                    <a:pt x="63809" y="4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FFAD5CB8-A49F-6823-292C-37332E77B513}"/>
                </a:ext>
              </a:extLst>
            </p:cNvPr>
            <p:cNvSpPr/>
            <p:nvPr/>
          </p:nvSpPr>
          <p:spPr>
            <a:xfrm>
              <a:off x="4657264" y="3038127"/>
              <a:ext cx="213420" cy="86073"/>
            </a:xfrm>
            <a:custGeom>
              <a:avLst/>
              <a:gdLst>
                <a:gd name="connsiteX0" fmla="*/ 213186 w 213420"/>
                <a:gd name="connsiteY0" fmla="*/ 348 h 86073"/>
                <a:gd name="connsiteX1" fmla="*/ 133811 w 213420"/>
                <a:gd name="connsiteY1" fmla="*/ 44798 h 86073"/>
                <a:gd name="connsiteX2" fmla="*/ 124286 w 213420"/>
                <a:gd name="connsiteY2" fmla="*/ 79723 h 86073"/>
                <a:gd name="connsiteX3" fmla="*/ 461 w 213420"/>
                <a:gd name="connsiteY3" fmla="*/ 70198 h 86073"/>
                <a:gd name="connsiteX4" fmla="*/ 83011 w 213420"/>
                <a:gd name="connsiteY4" fmla="*/ 86073 h 86073"/>
                <a:gd name="connsiteX5" fmla="*/ 105236 w 213420"/>
                <a:gd name="connsiteY5" fmla="*/ 70198 h 86073"/>
                <a:gd name="connsiteX6" fmla="*/ 213186 w 213420"/>
                <a:gd name="connsiteY6" fmla="*/ 348 h 8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420" h="86073">
                  <a:moveTo>
                    <a:pt x="213186" y="348"/>
                  </a:moveTo>
                  <a:cubicBezTo>
                    <a:pt x="217948" y="-3885"/>
                    <a:pt x="148628" y="31569"/>
                    <a:pt x="133811" y="44798"/>
                  </a:cubicBezTo>
                  <a:cubicBezTo>
                    <a:pt x="118994" y="58027"/>
                    <a:pt x="146511" y="75490"/>
                    <a:pt x="124286" y="79723"/>
                  </a:cubicBezTo>
                  <a:cubicBezTo>
                    <a:pt x="102061" y="83956"/>
                    <a:pt x="7340" y="69140"/>
                    <a:pt x="461" y="70198"/>
                  </a:cubicBezTo>
                  <a:cubicBezTo>
                    <a:pt x="-6418" y="71256"/>
                    <a:pt x="65549" y="86073"/>
                    <a:pt x="83011" y="86073"/>
                  </a:cubicBezTo>
                  <a:cubicBezTo>
                    <a:pt x="100473" y="86073"/>
                    <a:pt x="85128" y="81310"/>
                    <a:pt x="105236" y="70198"/>
                  </a:cubicBezTo>
                  <a:cubicBezTo>
                    <a:pt x="125344" y="59086"/>
                    <a:pt x="208424" y="4581"/>
                    <a:pt x="213186" y="3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474AB7B2-FB36-1DED-7235-ABC81954AE47}"/>
                </a:ext>
              </a:extLst>
            </p:cNvPr>
            <p:cNvSpPr/>
            <p:nvPr/>
          </p:nvSpPr>
          <p:spPr>
            <a:xfrm>
              <a:off x="4762497" y="2859132"/>
              <a:ext cx="89072" cy="109528"/>
            </a:xfrm>
            <a:custGeom>
              <a:avLst/>
              <a:gdLst>
                <a:gd name="connsiteX0" fmla="*/ 3 w 89072"/>
                <a:gd name="connsiteY0" fmla="*/ 1543 h 109528"/>
                <a:gd name="connsiteX1" fmla="*/ 69853 w 89072"/>
                <a:gd name="connsiteY1" fmla="*/ 11068 h 109528"/>
                <a:gd name="connsiteX2" fmla="*/ 88903 w 89072"/>
                <a:gd name="connsiteY2" fmla="*/ 71393 h 109528"/>
                <a:gd name="connsiteX3" fmla="*/ 79378 w 89072"/>
                <a:gd name="connsiteY3" fmla="*/ 109493 h 109528"/>
                <a:gd name="connsiteX4" fmla="*/ 82553 w 89072"/>
                <a:gd name="connsiteY4" fmla="*/ 65043 h 109528"/>
                <a:gd name="connsiteX5" fmla="*/ 73028 w 89072"/>
                <a:gd name="connsiteY5" fmla="*/ 30118 h 109528"/>
                <a:gd name="connsiteX6" fmla="*/ 3 w 89072"/>
                <a:gd name="connsiteY6" fmla="*/ 1543 h 10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072" h="109528">
                  <a:moveTo>
                    <a:pt x="3" y="1543"/>
                  </a:moveTo>
                  <a:cubicBezTo>
                    <a:pt x="-526" y="-1632"/>
                    <a:pt x="55037" y="-574"/>
                    <a:pt x="69853" y="11068"/>
                  </a:cubicBezTo>
                  <a:cubicBezTo>
                    <a:pt x="84669" y="22710"/>
                    <a:pt x="87316" y="54989"/>
                    <a:pt x="88903" y="71393"/>
                  </a:cubicBezTo>
                  <a:cubicBezTo>
                    <a:pt x="90490" y="87797"/>
                    <a:pt x="80436" y="110551"/>
                    <a:pt x="79378" y="109493"/>
                  </a:cubicBezTo>
                  <a:cubicBezTo>
                    <a:pt x="78320" y="108435"/>
                    <a:pt x="83611" y="78272"/>
                    <a:pt x="82553" y="65043"/>
                  </a:cubicBezTo>
                  <a:cubicBezTo>
                    <a:pt x="81495" y="51814"/>
                    <a:pt x="82024" y="39643"/>
                    <a:pt x="73028" y="30118"/>
                  </a:cubicBezTo>
                  <a:cubicBezTo>
                    <a:pt x="64032" y="20593"/>
                    <a:pt x="532" y="4718"/>
                    <a:pt x="3" y="15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2EB1BF2-D7DD-7FAC-4DC3-68BCD4A55258}"/>
                </a:ext>
              </a:extLst>
            </p:cNvPr>
            <p:cNvSpPr/>
            <p:nvPr/>
          </p:nvSpPr>
          <p:spPr>
            <a:xfrm>
              <a:off x="4301541" y="3949224"/>
              <a:ext cx="151720" cy="469692"/>
            </a:xfrm>
            <a:custGeom>
              <a:avLst/>
              <a:gdLst>
                <a:gd name="connsiteX0" fmla="*/ 149809 w 151720"/>
                <a:gd name="connsiteY0" fmla="*/ 476 h 469692"/>
                <a:gd name="connsiteX1" fmla="*/ 124409 w 151720"/>
                <a:gd name="connsiteY1" fmla="*/ 57626 h 469692"/>
                <a:gd name="connsiteX2" fmla="*/ 76784 w 151720"/>
                <a:gd name="connsiteY2" fmla="*/ 83026 h 469692"/>
                <a:gd name="connsiteX3" fmla="*/ 51384 w 151720"/>
                <a:gd name="connsiteY3" fmla="*/ 92551 h 469692"/>
                <a:gd name="connsiteX4" fmla="*/ 19634 w 151720"/>
                <a:gd name="connsiteY4" fmla="*/ 152876 h 469692"/>
                <a:gd name="connsiteX5" fmla="*/ 16459 w 151720"/>
                <a:gd name="connsiteY5" fmla="*/ 156051 h 469692"/>
                <a:gd name="connsiteX6" fmla="*/ 6934 w 151720"/>
                <a:gd name="connsiteY6" fmla="*/ 187801 h 469692"/>
                <a:gd name="connsiteX7" fmla="*/ 3759 w 151720"/>
                <a:gd name="connsiteY7" fmla="*/ 241776 h 469692"/>
                <a:gd name="connsiteX8" fmla="*/ 584 w 151720"/>
                <a:gd name="connsiteY8" fmla="*/ 222726 h 469692"/>
                <a:gd name="connsiteX9" fmla="*/ 16459 w 151720"/>
                <a:gd name="connsiteY9" fmla="*/ 289401 h 469692"/>
                <a:gd name="connsiteX10" fmla="*/ 16459 w 151720"/>
                <a:gd name="connsiteY10" fmla="*/ 343376 h 469692"/>
                <a:gd name="connsiteX11" fmla="*/ 54559 w 151720"/>
                <a:gd name="connsiteY11" fmla="*/ 378301 h 469692"/>
                <a:gd name="connsiteX12" fmla="*/ 76784 w 151720"/>
                <a:gd name="connsiteY12" fmla="*/ 391001 h 469692"/>
                <a:gd name="connsiteX13" fmla="*/ 114884 w 151720"/>
                <a:gd name="connsiteY13" fmla="*/ 422751 h 469692"/>
                <a:gd name="connsiteX14" fmla="*/ 140284 w 151720"/>
                <a:gd name="connsiteY14" fmla="*/ 467201 h 469692"/>
                <a:gd name="connsiteX15" fmla="*/ 133934 w 151720"/>
                <a:gd name="connsiteY15" fmla="*/ 454501 h 469692"/>
                <a:gd name="connsiteX16" fmla="*/ 45034 w 151720"/>
                <a:gd name="connsiteY16" fmla="*/ 375126 h 469692"/>
                <a:gd name="connsiteX17" fmla="*/ 29159 w 151720"/>
                <a:gd name="connsiteY17" fmla="*/ 222726 h 469692"/>
                <a:gd name="connsiteX18" fmla="*/ 22809 w 151720"/>
                <a:gd name="connsiteY18" fmla="*/ 216376 h 469692"/>
                <a:gd name="connsiteX19" fmla="*/ 13284 w 151720"/>
                <a:gd name="connsiteY19" fmla="*/ 140176 h 469692"/>
                <a:gd name="connsiteX20" fmla="*/ 73609 w 151720"/>
                <a:gd name="connsiteY20" fmla="*/ 92551 h 469692"/>
                <a:gd name="connsiteX21" fmla="*/ 149809 w 151720"/>
                <a:gd name="connsiteY21" fmla="*/ 476 h 46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720" h="469692">
                  <a:moveTo>
                    <a:pt x="149809" y="476"/>
                  </a:moveTo>
                  <a:cubicBezTo>
                    <a:pt x="158276" y="-5345"/>
                    <a:pt x="136580" y="43868"/>
                    <a:pt x="124409" y="57626"/>
                  </a:cubicBezTo>
                  <a:cubicBezTo>
                    <a:pt x="112238" y="71384"/>
                    <a:pt x="88955" y="77205"/>
                    <a:pt x="76784" y="83026"/>
                  </a:cubicBezTo>
                  <a:cubicBezTo>
                    <a:pt x="64613" y="88847"/>
                    <a:pt x="60909" y="80909"/>
                    <a:pt x="51384" y="92551"/>
                  </a:cubicBezTo>
                  <a:cubicBezTo>
                    <a:pt x="41859" y="104193"/>
                    <a:pt x="19634" y="152876"/>
                    <a:pt x="19634" y="152876"/>
                  </a:cubicBezTo>
                  <a:cubicBezTo>
                    <a:pt x="13813" y="163459"/>
                    <a:pt x="18576" y="150230"/>
                    <a:pt x="16459" y="156051"/>
                  </a:cubicBezTo>
                  <a:cubicBezTo>
                    <a:pt x="14342" y="161872"/>
                    <a:pt x="9051" y="173514"/>
                    <a:pt x="6934" y="187801"/>
                  </a:cubicBezTo>
                  <a:cubicBezTo>
                    <a:pt x="4817" y="202089"/>
                    <a:pt x="3759" y="241776"/>
                    <a:pt x="3759" y="241776"/>
                  </a:cubicBezTo>
                  <a:cubicBezTo>
                    <a:pt x="2701" y="247597"/>
                    <a:pt x="-1533" y="214789"/>
                    <a:pt x="584" y="222726"/>
                  </a:cubicBezTo>
                  <a:cubicBezTo>
                    <a:pt x="2701" y="230663"/>
                    <a:pt x="13813" y="269293"/>
                    <a:pt x="16459" y="289401"/>
                  </a:cubicBezTo>
                  <a:cubicBezTo>
                    <a:pt x="19105" y="309509"/>
                    <a:pt x="10109" y="328559"/>
                    <a:pt x="16459" y="343376"/>
                  </a:cubicBezTo>
                  <a:cubicBezTo>
                    <a:pt x="22809" y="358193"/>
                    <a:pt x="44505" y="370364"/>
                    <a:pt x="54559" y="378301"/>
                  </a:cubicBezTo>
                  <a:cubicBezTo>
                    <a:pt x="64613" y="386238"/>
                    <a:pt x="66730" y="383593"/>
                    <a:pt x="76784" y="391001"/>
                  </a:cubicBezTo>
                  <a:cubicBezTo>
                    <a:pt x="86838" y="398409"/>
                    <a:pt x="104301" y="410051"/>
                    <a:pt x="114884" y="422751"/>
                  </a:cubicBezTo>
                  <a:cubicBezTo>
                    <a:pt x="125467" y="435451"/>
                    <a:pt x="140284" y="467201"/>
                    <a:pt x="140284" y="467201"/>
                  </a:cubicBezTo>
                  <a:cubicBezTo>
                    <a:pt x="143459" y="472493"/>
                    <a:pt x="149809" y="469847"/>
                    <a:pt x="133934" y="454501"/>
                  </a:cubicBezTo>
                  <a:cubicBezTo>
                    <a:pt x="118059" y="439155"/>
                    <a:pt x="62496" y="413755"/>
                    <a:pt x="45034" y="375126"/>
                  </a:cubicBezTo>
                  <a:cubicBezTo>
                    <a:pt x="27572" y="336497"/>
                    <a:pt x="32863" y="249184"/>
                    <a:pt x="29159" y="222726"/>
                  </a:cubicBezTo>
                  <a:cubicBezTo>
                    <a:pt x="25455" y="196268"/>
                    <a:pt x="25455" y="230134"/>
                    <a:pt x="22809" y="216376"/>
                  </a:cubicBezTo>
                  <a:cubicBezTo>
                    <a:pt x="20163" y="202618"/>
                    <a:pt x="4817" y="160814"/>
                    <a:pt x="13284" y="140176"/>
                  </a:cubicBezTo>
                  <a:cubicBezTo>
                    <a:pt x="21751" y="119538"/>
                    <a:pt x="51913" y="108955"/>
                    <a:pt x="73609" y="92551"/>
                  </a:cubicBezTo>
                  <a:cubicBezTo>
                    <a:pt x="95305" y="76147"/>
                    <a:pt x="141342" y="6297"/>
                    <a:pt x="149809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FCE03A8F-8B6B-AF6D-5CBD-50A6D03EF02B}"/>
                </a:ext>
              </a:extLst>
            </p:cNvPr>
            <p:cNvSpPr/>
            <p:nvPr/>
          </p:nvSpPr>
          <p:spPr>
            <a:xfrm>
              <a:off x="4324327" y="4035012"/>
              <a:ext cx="95361" cy="280134"/>
            </a:xfrm>
            <a:custGeom>
              <a:avLst/>
              <a:gdLst>
                <a:gd name="connsiteX0" fmla="*/ 95273 w 95361"/>
                <a:gd name="connsiteY0" fmla="*/ 413 h 280134"/>
                <a:gd name="connsiteX1" fmla="*/ 66698 w 95361"/>
                <a:gd name="connsiteY1" fmla="*/ 48038 h 280134"/>
                <a:gd name="connsiteX2" fmla="*/ 34948 w 95361"/>
                <a:gd name="connsiteY2" fmla="*/ 136938 h 280134"/>
                <a:gd name="connsiteX3" fmla="*/ 38123 w 95361"/>
                <a:gd name="connsiteY3" fmla="*/ 105188 h 280134"/>
                <a:gd name="connsiteX4" fmla="*/ 28598 w 95361"/>
                <a:gd name="connsiteY4" fmla="*/ 152813 h 280134"/>
                <a:gd name="connsiteX5" fmla="*/ 9548 w 95361"/>
                <a:gd name="connsiteY5" fmla="*/ 121063 h 280134"/>
                <a:gd name="connsiteX6" fmla="*/ 31773 w 95361"/>
                <a:gd name="connsiteY6" fmla="*/ 171863 h 280134"/>
                <a:gd name="connsiteX7" fmla="*/ 34948 w 95361"/>
                <a:gd name="connsiteY7" fmla="*/ 213138 h 280134"/>
                <a:gd name="connsiteX8" fmla="*/ 41298 w 95361"/>
                <a:gd name="connsiteY8" fmla="*/ 279813 h 280134"/>
                <a:gd name="connsiteX9" fmla="*/ 44473 w 95361"/>
                <a:gd name="connsiteY9" fmla="*/ 235363 h 280134"/>
                <a:gd name="connsiteX10" fmla="*/ 41298 w 95361"/>
                <a:gd name="connsiteY10" fmla="*/ 165513 h 280134"/>
                <a:gd name="connsiteX11" fmla="*/ 23 w 95361"/>
                <a:gd name="connsiteY11" fmla="*/ 105188 h 280134"/>
                <a:gd name="connsiteX12" fmla="*/ 47648 w 95361"/>
                <a:gd name="connsiteY12" fmla="*/ 117888 h 280134"/>
                <a:gd name="connsiteX13" fmla="*/ 57173 w 95361"/>
                <a:gd name="connsiteY13" fmla="*/ 73438 h 280134"/>
                <a:gd name="connsiteX14" fmla="*/ 95273 w 95361"/>
                <a:gd name="connsiteY14" fmla="*/ 413 h 28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361" h="280134">
                  <a:moveTo>
                    <a:pt x="95273" y="413"/>
                  </a:moveTo>
                  <a:cubicBezTo>
                    <a:pt x="96860" y="-3820"/>
                    <a:pt x="76752" y="25284"/>
                    <a:pt x="66698" y="48038"/>
                  </a:cubicBezTo>
                  <a:cubicBezTo>
                    <a:pt x="56644" y="70792"/>
                    <a:pt x="39711" y="127413"/>
                    <a:pt x="34948" y="136938"/>
                  </a:cubicBezTo>
                  <a:cubicBezTo>
                    <a:pt x="30185" y="146463"/>
                    <a:pt x="39181" y="102542"/>
                    <a:pt x="38123" y="105188"/>
                  </a:cubicBezTo>
                  <a:cubicBezTo>
                    <a:pt x="37065" y="107834"/>
                    <a:pt x="33360" y="150167"/>
                    <a:pt x="28598" y="152813"/>
                  </a:cubicBezTo>
                  <a:cubicBezTo>
                    <a:pt x="23836" y="155459"/>
                    <a:pt x="9019" y="117888"/>
                    <a:pt x="9548" y="121063"/>
                  </a:cubicBezTo>
                  <a:cubicBezTo>
                    <a:pt x="10077" y="124238"/>
                    <a:pt x="27540" y="156517"/>
                    <a:pt x="31773" y="171863"/>
                  </a:cubicBezTo>
                  <a:cubicBezTo>
                    <a:pt x="36006" y="187209"/>
                    <a:pt x="33360" y="195146"/>
                    <a:pt x="34948" y="213138"/>
                  </a:cubicBezTo>
                  <a:cubicBezTo>
                    <a:pt x="36535" y="231130"/>
                    <a:pt x="39711" y="276109"/>
                    <a:pt x="41298" y="279813"/>
                  </a:cubicBezTo>
                  <a:cubicBezTo>
                    <a:pt x="42885" y="283517"/>
                    <a:pt x="44473" y="254413"/>
                    <a:pt x="44473" y="235363"/>
                  </a:cubicBezTo>
                  <a:cubicBezTo>
                    <a:pt x="44473" y="216313"/>
                    <a:pt x="48706" y="187209"/>
                    <a:pt x="41298" y="165513"/>
                  </a:cubicBezTo>
                  <a:cubicBezTo>
                    <a:pt x="33890" y="143817"/>
                    <a:pt x="-1035" y="113125"/>
                    <a:pt x="23" y="105188"/>
                  </a:cubicBezTo>
                  <a:cubicBezTo>
                    <a:pt x="1081" y="97251"/>
                    <a:pt x="38123" y="123180"/>
                    <a:pt x="47648" y="117888"/>
                  </a:cubicBezTo>
                  <a:cubicBezTo>
                    <a:pt x="57173" y="112596"/>
                    <a:pt x="52411" y="90371"/>
                    <a:pt x="57173" y="73438"/>
                  </a:cubicBezTo>
                  <a:cubicBezTo>
                    <a:pt x="61935" y="56505"/>
                    <a:pt x="93686" y="4646"/>
                    <a:pt x="95273" y="4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B124C2E3-725B-D7D8-948D-751683F1307F}"/>
                </a:ext>
              </a:extLst>
            </p:cNvPr>
            <p:cNvSpPr/>
            <p:nvPr/>
          </p:nvSpPr>
          <p:spPr>
            <a:xfrm>
              <a:off x="4374149" y="4413223"/>
              <a:ext cx="64676" cy="231814"/>
            </a:xfrm>
            <a:custGeom>
              <a:avLst/>
              <a:gdLst>
                <a:gd name="connsiteX0" fmla="*/ 64501 w 64676"/>
                <a:gd name="connsiteY0" fmla="*/ 27 h 231814"/>
                <a:gd name="connsiteX1" fmla="*/ 29576 w 64676"/>
                <a:gd name="connsiteY1" fmla="*/ 50827 h 231814"/>
                <a:gd name="connsiteX2" fmla="*/ 7351 w 64676"/>
                <a:gd name="connsiteY2" fmla="*/ 130202 h 231814"/>
                <a:gd name="connsiteX3" fmla="*/ 1001 w 64676"/>
                <a:gd name="connsiteY3" fmla="*/ 231802 h 231814"/>
                <a:gd name="connsiteX4" fmla="*/ 1001 w 64676"/>
                <a:gd name="connsiteY4" fmla="*/ 136552 h 231814"/>
                <a:gd name="connsiteX5" fmla="*/ 10526 w 64676"/>
                <a:gd name="connsiteY5" fmla="*/ 54002 h 231814"/>
                <a:gd name="connsiteX6" fmla="*/ 13701 w 64676"/>
                <a:gd name="connsiteY6" fmla="*/ 57177 h 231814"/>
                <a:gd name="connsiteX7" fmla="*/ 64501 w 64676"/>
                <a:gd name="connsiteY7" fmla="*/ 27 h 23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76" h="231814">
                  <a:moveTo>
                    <a:pt x="64501" y="27"/>
                  </a:moveTo>
                  <a:cubicBezTo>
                    <a:pt x="67147" y="-1031"/>
                    <a:pt x="39101" y="29131"/>
                    <a:pt x="29576" y="50827"/>
                  </a:cubicBezTo>
                  <a:cubicBezTo>
                    <a:pt x="20051" y="72523"/>
                    <a:pt x="12113" y="100040"/>
                    <a:pt x="7351" y="130202"/>
                  </a:cubicBezTo>
                  <a:cubicBezTo>
                    <a:pt x="2588" y="160365"/>
                    <a:pt x="2059" y="230744"/>
                    <a:pt x="1001" y="231802"/>
                  </a:cubicBezTo>
                  <a:cubicBezTo>
                    <a:pt x="-57" y="232860"/>
                    <a:pt x="-586" y="166185"/>
                    <a:pt x="1001" y="136552"/>
                  </a:cubicBezTo>
                  <a:cubicBezTo>
                    <a:pt x="2588" y="106919"/>
                    <a:pt x="10526" y="54002"/>
                    <a:pt x="10526" y="54002"/>
                  </a:cubicBezTo>
                  <a:cubicBezTo>
                    <a:pt x="12643" y="40773"/>
                    <a:pt x="5763" y="61940"/>
                    <a:pt x="13701" y="57177"/>
                  </a:cubicBezTo>
                  <a:cubicBezTo>
                    <a:pt x="21638" y="52415"/>
                    <a:pt x="61855" y="1085"/>
                    <a:pt x="64501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4B38387C-43D6-6B48-F559-DD9B0E35A7A5}"/>
                </a:ext>
              </a:extLst>
            </p:cNvPr>
            <p:cNvSpPr/>
            <p:nvPr/>
          </p:nvSpPr>
          <p:spPr>
            <a:xfrm>
              <a:off x="4357088" y="4397312"/>
              <a:ext cx="88081" cy="239059"/>
            </a:xfrm>
            <a:custGeom>
              <a:avLst/>
              <a:gdLst>
                <a:gd name="connsiteX0" fmla="*/ 87912 w 88081"/>
                <a:gd name="connsiteY0" fmla="*/ 63 h 239059"/>
                <a:gd name="connsiteX1" fmla="*/ 21237 w 88081"/>
                <a:gd name="connsiteY1" fmla="*/ 47688 h 239059"/>
                <a:gd name="connsiteX2" fmla="*/ 21237 w 88081"/>
                <a:gd name="connsiteY2" fmla="*/ 168338 h 239059"/>
                <a:gd name="connsiteX3" fmla="*/ 2187 w 88081"/>
                <a:gd name="connsiteY3" fmla="*/ 238188 h 239059"/>
                <a:gd name="connsiteX4" fmla="*/ 2187 w 88081"/>
                <a:gd name="connsiteY4" fmla="*/ 200088 h 239059"/>
                <a:gd name="connsiteX5" fmla="*/ 18062 w 88081"/>
                <a:gd name="connsiteY5" fmla="*/ 95313 h 239059"/>
                <a:gd name="connsiteX6" fmla="*/ 40287 w 88081"/>
                <a:gd name="connsiteY6" fmla="*/ 38163 h 239059"/>
                <a:gd name="connsiteX7" fmla="*/ 87912 w 88081"/>
                <a:gd name="connsiteY7" fmla="*/ 63 h 23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81" h="239059">
                  <a:moveTo>
                    <a:pt x="87912" y="63"/>
                  </a:moveTo>
                  <a:cubicBezTo>
                    <a:pt x="84737" y="1650"/>
                    <a:pt x="32349" y="19642"/>
                    <a:pt x="21237" y="47688"/>
                  </a:cubicBezTo>
                  <a:cubicBezTo>
                    <a:pt x="10124" y="75734"/>
                    <a:pt x="24412" y="136588"/>
                    <a:pt x="21237" y="168338"/>
                  </a:cubicBezTo>
                  <a:cubicBezTo>
                    <a:pt x="18062" y="200088"/>
                    <a:pt x="5362" y="232896"/>
                    <a:pt x="2187" y="238188"/>
                  </a:cubicBezTo>
                  <a:cubicBezTo>
                    <a:pt x="-988" y="243480"/>
                    <a:pt x="-459" y="223900"/>
                    <a:pt x="2187" y="200088"/>
                  </a:cubicBezTo>
                  <a:cubicBezTo>
                    <a:pt x="4833" y="176276"/>
                    <a:pt x="11712" y="122300"/>
                    <a:pt x="18062" y="95313"/>
                  </a:cubicBezTo>
                  <a:cubicBezTo>
                    <a:pt x="24412" y="68326"/>
                    <a:pt x="31820" y="49275"/>
                    <a:pt x="40287" y="38163"/>
                  </a:cubicBezTo>
                  <a:cubicBezTo>
                    <a:pt x="48754" y="27051"/>
                    <a:pt x="91087" y="-1524"/>
                    <a:pt x="87912" y="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56EDA57A-284C-EE9D-62A6-8E45D0FDA109}"/>
                </a:ext>
              </a:extLst>
            </p:cNvPr>
            <p:cNvSpPr/>
            <p:nvPr/>
          </p:nvSpPr>
          <p:spPr>
            <a:xfrm>
              <a:off x="4283075" y="4616388"/>
              <a:ext cx="95315" cy="156799"/>
            </a:xfrm>
            <a:custGeom>
              <a:avLst/>
              <a:gdLst>
                <a:gd name="connsiteX0" fmla="*/ 95250 w 95315"/>
                <a:gd name="connsiteY0" fmla="*/ 62 h 156799"/>
                <a:gd name="connsiteX1" fmla="*/ 31750 w 95315"/>
                <a:gd name="connsiteY1" fmla="*/ 98487 h 156799"/>
                <a:gd name="connsiteX2" fmla="*/ 0 w 95315"/>
                <a:gd name="connsiteY2" fmla="*/ 155637 h 156799"/>
                <a:gd name="connsiteX3" fmla="*/ 31750 w 95315"/>
                <a:gd name="connsiteY3" fmla="*/ 47687 h 156799"/>
                <a:gd name="connsiteX4" fmla="*/ 19050 w 95315"/>
                <a:gd name="connsiteY4" fmla="*/ 82612 h 156799"/>
                <a:gd name="connsiteX5" fmla="*/ 95250 w 95315"/>
                <a:gd name="connsiteY5" fmla="*/ 62 h 15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15" h="156799">
                  <a:moveTo>
                    <a:pt x="95250" y="62"/>
                  </a:moveTo>
                  <a:cubicBezTo>
                    <a:pt x="97367" y="2708"/>
                    <a:pt x="47625" y="72558"/>
                    <a:pt x="31750" y="98487"/>
                  </a:cubicBezTo>
                  <a:cubicBezTo>
                    <a:pt x="15875" y="124416"/>
                    <a:pt x="0" y="164104"/>
                    <a:pt x="0" y="155637"/>
                  </a:cubicBezTo>
                  <a:cubicBezTo>
                    <a:pt x="0" y="147170"/>
                    <a:pt x="28575" y="59858"/>
                    <a:pt x="31750" y="47687"/>
                  </a:cubicBezTo>
                  <a:cubicBezTo>
                    <a:pt x="34925" y="35516"/>
                    <a:pt x="11113" y="85258"/>
                    <a:pt x="19050" y="82612"/>
                  </a:cubicBezTo>
                  <a:cubicBezTo>
                    <a:pt x="26987" y="79966"/>
                    <a:pt x="93133" y="-2584"/>
                    <a:pt x="95250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804A0BDF-3408-5462-15B2-74997DC1BC96}"/>
                </a:ext>
              </a:extLst>
            </p:cNvPr>
            <p:cNvSpPr/>
            <p:nvPr/>
          </p:nvSpPr>
          <p:spPr>
            <a:xfrm>
              <a:off x="4325225" y="4600316"/>
              <a:ext cx="116722" cy="191877"/>
            </a:xfrm>
            <a:custGeom>
              <a:avLst/>
              <a:gdLst>
                <a:gd name="connsiteX0" fmla="*/ 116600 w 116722"/>
                <a:gd name="connsiteY0" fmla="*/ 259 h 191877"/>
                <a:gd name="connsiteX1" fmla="*/ 59450 w 116722"/>
                <a:gd name="connsiteY1" fmla="*/ 89159 h 191877"/>
                <a:gd name="connsiteX2" fmla="*/ 2300 w 116722"/>
                <a:gd name="connsiteY2" fmla="*/ 190759 h 191877"/>
                <a:gd name="connsiteX3" fmla="*/ 15000 w 116722"/>
                <a:gd name="connsiteY3" fmla="*/ 139959 h 191877"/>
                <a:gd name="connsiteX4" fmla="*/ 49925 w 116722"/>
                <a:gd name="connsiteY4" fmla="*/ 85984 h 191877"/>
                <a:gd name="connsiteX5" fmla="*/ 43575 w 116722"/>
                <a:gd name="connsiteY5" fmla="*/ 117734 h 191877"/>
                <a:gd name="connsiteX6" fmla="*/ 116600 w 116722"/>
                <a:gd name="connsiteY6" fmla="*/ 259 h 19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722" h="191877">
                  <a:moveTo>
                    <a:pt x="116600" y="259"/>
                  </a:moveTo>
                  <a:cubicBezTo>
                    <a:pt x="119246" y="-4503"/>
                    <a:pt x="78500" y="57409"/>
                    <a:pt x="59450" y="89159"/>
                  </a:cubicBezTo>
                  <a:cubicBezTo>
                    <a:pt x="40400" y="120909"/>
                    <a:pt x="9708" y="182292"/>
                    <a:pt x="2300" y="190759"/>
                  </a:cubicBezTo>
                  <a:cubicBezTo>
                    <a:pt x="-5108" y="199226"/>
                    <a:pt x="7063" y="157421"/>
                    <a:pt x="15000" y="139959"/>
                  </a:cubicBezTo>
                  <a:cubicBezTo>
                    <a:pt x="22937" y="122497"/>
                    <a:pt x="45163" y="89688"/>
                    <a:pt x="49925" y="85984"/>
                  </a:cubicBezTo>
                  <a:cubicBezTo>
                    <a:pt x="54687" y="82280"/>
                    <a:pt x="36696" y="126201"/>
                    <a:pt x="43575" y="117734"/>
                  </a:cubicBezTo>
                  <a:cubicBezTo>
                    <a:pt x="50454" y="109267"/>
                    <a:pt x="113954" y="5021"/>
                    <a:pt x="116600" y="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07B7B4FA-3226-869F-64AE-C8C51469A5BD}"/>
                </a:ext>
              </a:extLst>
            </p:cNvPr>
            <p:cNvSpPr/>
            <p:nvPr/>
          </p:nvSpPr>
          <p:spPr>
            <a:xfrm>
              <a:off x="4401439" y="4422437"/>
              <a:ext cx="203630" cy="251582"/>
            </a:xfrm>
            <a:custGeom>
              <a:avLst/>
              <a:gdLst>
                <a:gd name="connsiteX0" fmla="*/ 46736 w 203630"/>
                <a:gd name="connsiteY0" fmla="*/ 338 h 251582"/>
                <a:gd name="connsiteX1" fmla="*/ 154686 w 203630"/>
                <a:gd name="connsiteY1" fmla="*/ 73363 h 251582"/>
                <a:gd name="connsiteX2" fmla="*/ 199136 w 203630"/>
                <a:gd name="connsiteY2" fmla="*/ 120988 h 251582"/>
                <a:gd name="connsiteX3" fmla="*/ 186436 w 203630"/>
                <a:gd name="connsiteY3" fmla="*/ 162263 h 251582"/>
                <a:gd name="connsiteX4" fmla="*/ 202311 w 203630"/>
                <a:gd name="connsiteY4" fmla="*/ 155913 h 251582"/>
                <a:gd name="connsiteX5" fmla="*/ 145161 w 203630"/>
                <a:gd name="connsiteY5" fmla="*/ 181313 h 251582"/>
                <a:gd name="connsiteX6" fmla="*/ 53086 w 203630"/>
                <a:gd name="connsiteY6" fmla="*/ 228938 h 251582"/>
                <a:gd name="connsiteX7" fmla="*/ 2286 w 203630"/>
                <a:gd name="connsiteY7" fmla="*/ 251163 h 251582"/>
                <a:gd name="connsiteX8" fmla="*/ 18161 w 203630"/>
                <a:gd name="connsiteY8" fmla="*/ 238463 h 251582"/>
                <a:gd name="connsiteX9" fmla="*/ 100711 w 203630"/>
                <a:gd name="connsiteY9" fmla="*/ 181313 h 251582"/>
                <a:gd name="connsiteX10" fmla="*/ 72136 w 203630"/>
                <a:gd name="connsiteY10" fmla="*/ 213063 h 251582"/>
                <a:gd name="connsiteX11" fmla="*/ 176911 w 203630"/>
                <a:gd name="connsiteY11" fmla="*/ 174963 h 251582"/>
                <a:gd name="connsiteX12" fmla="*/ 176911 w 203630"/>
                <a:gd name="connsiteY12" fmla="*/ 130513 h 251582"/>
                <a:gd name="connsiteX13" fmla="*/ 183261 w 203630"/>
                <a:gd name="connsiteY13" fmla="*/ 105113 h 251582"/>
                <a:gd name="connsiteX14" fmla="*/ 46736 w 203630"/>
                <a:gd name="connsiteY14" fmla="*/ 338 h 25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630" h="251582">
                  <a:moveTo>
                    <a:pt x="46736" y="338"/>
                  </a:moveTo>
                  <a:cubicBezTo>
                    <a:pt x="41973" y="-4954"/>
                    <a:pt x="129286" y="53255"/>
                    <a:pt x="154686" y="73363"/>
                  </a:cubicBezTo>
                  <a:cubicBezTo>
                    <a:pt x="180086" y="93471"/>
                    <a:pt x="193844" y="106171"/>
                    <a:pt x="199136" y="120988"/>
                  </a:cubicBezTo>
                  <a:cubicBezTo>
                    <a:pt x="204428" y="135805"/>
                    <a:pt x="186436" y="162263"/>
                    <a:pt x="186436" y="162263"/>
                  </a:cubicBezTo>
                  <a:cubicBezTo>
                    <a:pt x="186965" y="168084"/>
                    <a:pt x="209190" y="152738"/>
                    <a:pt x="202311" y="155913"/>
                  </a:cubicBezTo>
                  <a:cubicBezTo>
                    <a:pt x="195432" y="159088"/>
                    <a:pt x="170032" y="169142"/>
                    <a:pt x="145161" y="181313"/>
                  </a:cubicBezTo>
                  <a:cubicBezTo>
                    <a:pt x="120290" y="193484"/>
                    <a:pt x="76899" y="217296"/>
                    <a:pt x="53086" y="228938"/>
                  </a:cubicBezTo>
                  <a:cubicBezTo>
                    <a:pt x="29273" y="240580"/>
                    <a:pt x="2286" y="251163"/>
                    <a:pt x="2286" y="251163"/>
                  </a:cubicBezTo>
                  <a:cubicBezTo>
                    <a:pt x="-3535" y="252751"/>
                    <a:pt x="1757" y="250105"/>
                    <a:pt x="18161" y="238463"/>
                  </a:cubicBezTo>
                  <a:cubicBezTo>
                    <a:pt x="34565" y="226821"/>
                    <a:pt x="91715" y="185546"/>
                    <a:pt x="100711" y="181313"/>
                  </a:cubicBezTo>
                  <a:cubicBezTo>
                    <a:pt x="109707" y="177080"/>
                    <a:pt x="59436" y="214121"/>
                    <a:pt x="72136" y="213063"/>
                  </a:cubicBezTo>
                  <a:cubicBezTo>
                    <a:pt x="84836" y="212005"/>
                    <a:pt x="159449" y="188721"/>
                    <a:pt x="176911" y="174963"/>
                  </a:cubicBezTo>
                  <a:cubicBezTo>
                    <a:pt x="194373" y="161205"/>
                    <a:pt x="175853" y="142155"/>
                    <a:pt x="176911" y="130513"/>
                  </a:cubicBezTo>
                  <a:cubicBezTo>
                    <a:pt x="177969" y="118871"/>
                    <a:pt x="199665" y="124163"/>
                    <a:pt x="183261" y="105113"/>
                  </a:cubicBezTo>
                  <a:cubicBezTo>
                    <a:pt x="166857" y="86063"/>
                    <a:pt x="51499" y="5630"/>
                    <a:pt x="46736" y="3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2B9D1EE-4FB7-AFF5-7A81-AF396596A6ED}"/>
                </a:ext>
              </a:extLst>
            </p:cNvPr>
            <p:cNvSpPr/>
            <p:nvPr/>
          </p:nvSpPr>
          <p:spPr>
            <a:xfrm>
              <a:off x="4591050" y="3213050"/>
              <a:ext cx="266706" cy="466800"/>
            </a:xfrm>
            <a:custGeom>
              <a:avLst/>
              <a:gdLst>
                <a:gd name="connsiteX0" fmla="*/ 266700 w 266706"/>
                <a:gd name="connsiteY0" fmla="*/ 50 h 466800"/>
                <a:gd name="connsiteX1" fmla="*/ 88900 w 266706"/>
                <a:gd name="connsiteY1" fmla="*/ 146100 h 466800"/>
                <a:gd name="connsiteX2" fmla="*/ 63500 w 266706"/>
                <a:gd name="connsiteY2" fmla="*/ 177850 h 466800"/>
                <a:gd name="connsiteX3" fmla="*/ 25400 w 266706"/>
                <a:gd name="connsiteY3" fmla="*/ 295325 h 466800"/>
                <a:gd name="connsiteX4" fmla="*/ 44450 w 266706"/>
                <a:gd name="connsiteY4" fmla="*/ 193725 h 466800"/>
                <a:gd name="connsiteX5" fmla="*/ 34925 w 266706"/>
                <a:gd name="connsiteY5" fmla="*/ 285800 h 466800"/>
                <a:gd name="connsiteX6" fmla="*/ 0 w 266706"/>
                <a:gd name="connsiteY6" fmla="*/ 466775 h 466800"/>
                <a:gd name="connsiteX7" fmla="*/ 34925 w 266706"/>
                <a:gd name="connsiteY7" fmla="*/ 298500 h 466800"/>
                <a:gd name="connsiteX8" fmla="*/ 34925 w 266706"/>
                <a:gd name="connsiteY8" fmla="*/ 219125 h 466800"/>
                <a:gd name="connsiteX9" fmla="*/ 95250 w 266706"/>
                <a:gd name="connsiteY9" fmla="*/ 130225 h 466800"/>
                <a:gd name="connsiteX10" fmla="*/ 266700 w 266706"/>
                <a:gd name="connsiteY10" fmla="*/ 50 h 4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706" h="466800">
                  <a:moveTo>
                    <a:pt x="266700" y="50"/>
                  </a:moveTo>
                  <a:cubicBezTo>
                    <a:pt x="265642" y="2696"/>
                    <a:pt x="122767" y="116467"/>
                    <a:pt x="88900" y="146100"/>
                  </a:cubicBezTo>
                  <a:cubicBezTo>
                    <a:pt x="55033" y="175733"/>
                    <a:pt x="74083" y="152979"/>
                    <a:pt x="63500" y="177850"/>
                  </a:cubicBezTo>
                  <a:cubicBezTo>
                    <a:pt x="52917" y="202721"/>
                    <a:pt x="28575" y="292679"/>
                    <a:pt x="25400" y="295325"/>
                  </a:cubicBezTo>
                  <a:cubicBezTo>
                    <a:pt x="22225" y="297971"/>
                    <a:pt x="42863" y="195312"/>
                    <a:pt x="44450" y="193725"/>
                  </a:cubicBezTo>
                  <a:cubicBezTo>
                    <a:pt x="46037" y="192138"/>
                    <a:pt x="42333" y="240292"/>
                    <a:pt x="34925" y="285800"/>
                  </a:cubicBezTo>
                  <a:cubicBezTo>
                    <a:pt x="27517" y="331308"/>
                    <a:pt x="0" y="464658"/>
                    <a:pt x="0" y="466775"/>
                  </a:cubicBezTo>
                  <a:cubicBezTo>
                    <a:pt x="0" y="468892"/>
                    <a:pt x="29104" y="339775"/>
                    <a:pt x="34925" y="298500"/>
                  </a:cubicBezTo>
                  <a:cubicBezTo>
                    <a:pt x="40746" y="257225"/>
                    <a:pt x="24871" y="247171"/>
                    <a:pt x="34925" y="219125"/>
                  </a:cubicBezTo>
                  <a:cubicBezTo>
                    <a:pt x="44979" y="191079"/>
                    <a:pt x="59796" y="161975"/>
                    <a:pt x="95250" y="130225"/>
                  </a:cubicBezTo>
                  <a:cubicBezTo>
                    <a:pt x="130704" y="98475"/>
                    <a:pt x="267758" y="-2596"/>
                    <a:pt x="266700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FF57E43-A145-FBA6-5451-EED09BDD8862}"/>
                </a:ext>
              </a:extLst>
            </p:cNvPr>
            <p:cNvSpPr/>
            <p:nvPr/>
          </p:nvSpPr>
          <p:spPr>
            <a:xfrm>
              <a:off x="4300091" y="3878110"/>
              <a:ext cx="68867" cy="246802"/>
            </a:xfrm>
            <a:custGeom>
              <a:avLst/>
              <a:gdLst>
                <a:gd name="connsiteX0" fmla="*/ 68709 w 68867"/>
                <a:gd name="connsiteY0" fmla="*/ 1740 h 246802"/>
                <a:gd name="connsiteX1" fmla="*/ 40134 w 68867"/>
                <a:gd name="connsiteY1" fmla="*/ 68415 h 246802"/>
                <a:gd name="connsiteX2" fmla="*/ 2034 w 68867"/>
                <a:gd name="connsiteY2" fmla="*/ 201765 h 246802"/>
                <a:gd name="connsiteX3" fmla="*/ 5209 w 68867"/>
                <a:gd name="connsiteY3" fmla="*/ 246215 h 246802"/>
                <a:gd name="connsiteX4" fmla="*/ 5209 w 68867"/>
                <a:gd name="connsiteY4" fmla="*/ 176365 h 246802"/>
                <a:gd name="connsiteX5" fmla="*/ 8384 w 68867"/>
                <a:gd name="connsiteY5" fmla="*/ 77940 h 246802"/>
                <a:gd name="connsiteX6" fmla="*/ 27434 w 68867"/>
                <a:gd name="connsiteY6" fmla="*/ 135090 h 246802"/>
                <a:gd name="connsiteX7" fmla="*/ 68709 w 68867"/>
                <a:gd name="connsiteY7" fmla="*/ 1740 h 2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67" h="246802">
                  <a:moveTo>
                    <a:pt x="68709" y="1740"/>
                  </a:moveTo>
                  <a:cubicBezTo>
                    <a:pt x="70826" y="-9372"/>
                    <a:pt x="51246" y="35078"/>
                    <a:pt x="40134" y="68415"/>
                  </a:cubicBezTo>
                  <a:cubicBezTo>
                    <a:pt x="29022" y="101752"/>
                    <a:pt x="7855" y="172132"/>
                    <a:pt x="2034" y="201765"/>
                  </a:cubicBezTo>
                  <a:cubicBezTo>
                    <a:pt x="-3787" y="231398"/>
                    <a:pt x="4680" y="250448"/>
                    <a:pt x="5209" y="246215"/>
                  </a:cubicBezTo>
                  <a:cubicBezTo>
                    <a:pt x="5738" y="241982"/>
                    <a:pt x="4680" y="204411"/>
                    <a:pt x="5209" y="176365"/>
                  </a:cubicBezTo>
                  <a:cubicBezTo>
                    <a:pt x="5738" y="148319"/>
                    <a:pt x="4680" y="84819"/>
                    <a:pt x="8384" y="77940"/>
                  </a:cubicBezTo>
                  <a:cubicBezTo>
                    <a:pt x="12088" y="71061"/>
                    <a:pt x="20026" y="143028"/>
                    <a:pt x="27434" y="135090"/>
                  </a:cubicBezTo>
                  <a:cubicBezTo>
                    <a:pt x="34842" y="127153"/>
                    <a:pt x="66592" y="12852"/>
                    <a:pt x="68709" y="17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C12006B7-46F7-F5B9-F084-3AEA52B692BC}"/>
                </a:ext>
              </a:extLst>
            </p:cNvPr>
            <p:cNvSpPr/>
            <p:nvPr/>
          </p:nvSpPr>
          <p:spPr>
            <a:xfrm>
              <a:off x="4680185" y="3722088"/>
              <a:ext cx="214194" cy="28555"/>
            </a:xfrm>
            <a:custGeom>
              <a:avLst/>
              <a:gdLst>
                <a:gd name="connsiteX0" fmla="*/ 209315 w 214194"/>
                <a:gd name="connsiteY0" fmla="*/ 2187 h 28555"/>
                <a:gd name="connsiteX1" fmla="*/ 34690 w 214194"/>
                <a:gd name="connsiteY1" fmla="*/ 21237 h 28555"/>
                <a:gd name="connsiteX2" fmla="*/ 9290 w 214194"/>
                <a:gd name="connsiteY2" fmla="*/ 27587 h 28555"/>
                <a:gd name="connsiteX3" fmla="*/ 148990 w 214194"/>
                <a:gd name="connsiteY3" fmla="*/ 2187 h 28555"/>
                <a:gd name="connsiteX4" fmla="*/ 209315 w 214194"/>
                <a:gd name="connsiteY4" fmla="*/ 2187 h 2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94" h="28555">
                  <a:moveTo>
                    <a:pt x="209315" y="2187"/>
                  </a:moveTo>
                  <a:cubicBezTo>
                    <a:pt x="190265" y="5362"/>
                    <a:pt x="68028" y="17004"/>
                    <a:pt x="34690" y="21237"/>
                  </a:cubicBezTo>
                  <a:cubicBezTo>
                    <a:pt x="1352" y="25470"/>
                    <a:pt x="-9760" y="30762"/>
                    <a:pt x="9290" y="27587"/>
                  </a:cubicBezTo>
                  <a:cubicBezTo>
                    <a:pt x="28340" y="24412"/>
                    <a:pt x="109832" y="4833"/>
                    <a:pt x="148990" y="2187"/>
                  </a:cubicBezTo>
                  <a:cubicBezTo>
                    <a:pt x="188148" y="-459"/>
                    <a:pt x="228365" y="-988"/>
                    <a:pt x="209315" y="21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6ABD74C1-C2B5-E177-CD97-DA7B18A8F6E5}"/>
                </a:ext>
              </a:extLst>
            </p:cNvPr>
            <p:cNvSpPr/>
            <p:nvPr/>
          </p:nvSpPr>
          <p:spPr>
            <a:xfrm>
              <a:off x="4489425" y="3735979"/>
              <a:ext cx="231948" cy="51801"/>
            </a:xfrm>
            <a:custGeom>
              <a:avLst/>
              <a:gdLst>
                <a:gd name="connsiteX0" fmla="*/ 25 w 231948"/>
                <a:gd name="connsiteY0" fmla="*/ 51796 h 51801"/>
                <a:gd name="connsiteX1" fmla="*/ 174650 w 231948"/>
                <a:gd name="connsiteY1" fmla="*/ 7346 h 51801"/>
                <a:gd name="connsiteX2" fmla="*/ 231800 w 231948"/>
                <a:gd name="connsiteY2" fmla="*/ 996 h 51801"/>
                <a:gd name="connsiteX3" fmla="*/ 161950 w 231948"/>
                <a:gd name="connsiteY3" fmla="*/ 4171 h 51801"/>
                <a:gd name="connsiteX4" fmla="*/ 25 w 231948"/>
                <a:gd name="connsiteY4" fmla="*/ 51796 h 5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48" h="51801">
                  <a:moveTo>
                    <a:pt x="25" y="51796"/>
                  </a:moveTo>
                  <a:cubicBezTo>
                    <a:pt x="2142" y="52325"/>
                    <a:pt x="136021" y="15813"/>
                    <a:pt x="174650" y="7346"/>
                  </a:cubicBezTo>
                  <a:cubicBezTo>
                    <a:pt x="213279" y="-1121"/>
                    <a:pt x="233917" y="1525"/>
                    <a:pt x="231800" y="996"/>
                  </a:cubicBezTo>
                  <a:cubicBezTo>
                    <a:pt x="229683" y="467"/>
                    <a:pt x="195288" y="-2179"/>
                    <a:pt x="161950" y="4171"/>
                  </a:cubicBezTo>
                  <a:cubicBezTo>
                    <a:pt x="128613" y="10521"/>
                    <a:pt x="-2092" y="51267"/>
                    <a:pt x="25" y="51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7B0B4297-5D66-6D10-79CF-6A8B902B9E53}"/>
                </a:ext>
              </a:extLst>
            </p:cNvPr>
            <p:cNvSpPr/>
            <p:nvPr/>
          </p:nvSpPr>
          <p:spPr>
            <a:xfrm>
              <a:off x="4645025" y="3286125"/>
              <a:ext cx="120734" cy="349654"/>
            </a:xfrm>
            <a:custGeom>
              <a:avLst/>
              <a:gdLst>
                <a:gd name="connsiteX0" fmla="*/ 120650 w 120734"/>
                <a:gd name="connsiteY0" fmla="*/ 0 h 349654"/>
                <a:gd name="connsiteX1" fmla="*/ 44450 w 120734"/>
                <a:gd name="connsiteY1" fmla="*/ 165100 h 349654"/>
                <a:gd name="connsiteX2" fmla="*/ 9525 w 120734"/>
                <a:gd name="connsiteY2" fmla="*/ 311150 h 349654"/>
                <a:gd name="connsiteX3" fmla="*/ 0 w 120734"/>
                <a:gd name="connsiteY3" fmla="*/ 349250 h 349654"/>
                <a:gd name="connsiteX4" fmla="*/ 9525 w 120734"/>
                <a:gd name="connsiteY4" fmla="*/ 295275 h 349654"/>
                <a:gd name="connsiteX5" fmla="*/ 28575 w 120734"/>
                <a:gd name="connsiteY5" fmla="*/ 165100 h 349654"/>
                <a:gd name="connsiteX6" fmla="*/ 120650 w 120734"/>
                <a:gd name="connsiteY6" fmla="*/ 0 h 34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734" h="349654">
                  <a:moveTo>
                    <a:pt x="120650" y="0"/>
                  </a:moveTo>
                  <a:cubicBezTo>
                    <a:pt x="123296" y="0"/>
                    <a:pt x="62971" y="113242"/>
                    <a:pt x="44450" y="165100"/>
                  </a:cubicBezTo>
                  <a:cubicBezTo>
                    <a:pt x="25929" y="216958"/>
                    <a:pt x="16933" y="280458"/>
                    <a:pt x="9525" y="311150"/>
                  </a:cubicBezTo>
                  <a:cubicBezTo>
                    <a:pt x="2117" y="341842"/>
                    <a:pt x="0" y="351896"/>
                    <a:pt x="0" y="349250"/>
                  </a:cubicBezTo>
                  <a:cubicBezTo>
                    <a:pt x="0" y="346604"/>
                    <a:pt x="4763" y="325966"/>
                    <a:pt x="9525" y="295275"/>
                  </a:cubicBezTo>
                  <a:cubicBezTo>
                    <a:pt x="14287" y="264584"/>
                    <a:pt x="13229" y="210079"/>
                    <a:pt x="28575" y="165100"/>
                  </a:cubicBezTo>
                  <a:cubicBezTo>
                    <a:pt x="43921" y="120121"/>
                    <a:pt x="118004" y="0"/>
                    <a:pt x="1206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D7DA785F-078A-3283-135C-3DD6DFD3E58F}"/>
                </a:ext>
              </a:extLst>
            </p:cNvPr>
            <p:cNvSpPr/>
            <p:nvPr/>
          </p:nvSpPr>
          <p:spPr>
            <a:xfrm>
              <a:off x="4450770" y="4018079"/>
              <a:ext cx="243447" cy="355131"/>
            </a:xfrm>
            <a:custGeom>
              <a:avLst/>
              <a:gdLst>
                <a:gd name="connsiteX0" fmla="*/ 241880 w 243447"/>
                <a:gd name="connsiteY0" fmla="*/ 4646 h 355131"/>
                <a:gd name="connsiteX1" fmla="*/ 184730 w 243447"/>
                <a:gd name="connsiteY1" fmla="*/ 68146 h 355131"/>
                <a:gd name="connsiteX2" fmla="*/ 168855 w 243447"/>
                <a:gd name="connsiteY2" fmla="*/ 118946 h 355131"/>
                <a:gd name="connsiteX3" fmla="*/ 213305 w 243447"/>
                <a:gd name="connsiteY3" fmla="*/ 49096 h 355131"/>
                <a:gd name="connsiteX4" fmla="*/ 137105 w 243447"/>
                <a:gd name="connsiteY4" fmla="*/ 166571 h 355131"/>
                <a:gd name="connsiteX5" fmla="*/ 57730 w 243447"/>
                <a:gd name="connsiteY5" fmla="*/ 318971 h 355131"/>
                <a:gd name="connsiteX6" fmla="*/ 45030 w 243447"/>
                <a:gd name="connsiteY6" fmla="*/ 353896 h 355131"/>
                <a:gd name="connsiteX7" fmla="*/ 580 w 243447"/>
                <a:gd name="connsiteY7" fmla="*/ 290396 h 355131"/>
                <a:gd name="connsiteX8" fmla="*/ 22805 w 243447"/>
                <a:gd name="connsiteY8" fmla="*/ 328496 h 355131"/>
                <a:gd name="connsiteX9" fmla="*/ 67255 w 243447"/>
                <a:gd name="connsiteY9" fmla="*/ 293571 h 355131"/>
                <a:gd name="connsiteX10" fmla="*/ 124405 w 243447"/>
                <a:gd name="connsiteY10" fmla="*/ 195146 h 355131"/>
                <a:gd name="connsiteX11" fmla="*/ 114880 w 243447"/>
                <a:gd name="connsiteY11" fmla="*/ 204671 h 355131"/>
                <a:gd name="connsiteX12" fmla="*/ 241880 w 243447"/>
                <a:gd name="connsiteY12" fmla="*/ 4646 h 35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447" h="355131">
                  <a:moveTo>
                    <a:pt x="241880" y="4646"/>
                  </a:moveTo>
                  <a:cubicBezTo>
                    <a:pt x="253522" y="-18108"/>
                    <a:pt x="196901" y="49096"/>
                    <a:pt x="184730" y="68146"/>
                  </a:cubicBezTo>
                  <a:cubicBezTo>
                    <a:pt x="172559" y="87196"/>
                    <a:pt x="164093" y="122121"/>
                    <a:pt x="168855" y="118946"/>
                  </a:cubicBezTo>
                  <a:cubicBezTo>
                    <a:pt x="173617" y="115771"/>
                    <a:pt x="218597" y="41159"/>
                    <a:pt x="213305" y="49096"/>
                  </a:cubicBezTo>
                  <a:cubicBezTo>
                    <a:pt x="208013" y="57033"/>
                    <a:pt x="163034" y="121592"/>
                    <a:pt x="137105" y="166571"/>
                  </a:cubicBezTo>
                  <a:cubicBezTo>
                    <a:pt x="111176" y="211550"/>
                    <a:pt x="73076" y="287750"/>
                    <a:pt x="57730" y="318971"/>
                  </a:cubicBezTo>
                  <a:cubicBezTo>
                    <a:pt x="42384" y="350192"/>
                    <a:pt x="54555" y="358659"/>
                    <a:pt x="45030" y="353896"/>
                  </a:cubicBezTo>
                  <a:cubicBezTo>
                    <a:pt x="35505" y="349133"/>
                    <a:pt x="4284" y="294629"/>
                    <a:pt x="580" y="290396"/>
                  </a:cubicBezTo>
                  <a:cubicBezTo>
                    <a:pt x="-3124" y="286163"/>
                    <a:pt x="11693" y="327967"/>
                    <a:pt x="22805" y="328496"/>
                  </a:cubicBezTo>
                  <a:cubicBezTo>
                    <a:pt x="33917" y="329025"/>
                    <a:pt x="50322" y="315796"/>
                    <a:pt x="67255" y="293571"/>
                  </a:cubicBezTo>
                  <a:cubicBezTo>
                    <a:pt x="84188" y="271346"/>
                    <a:pt x="124405" y="195146"/>
                    <a:pt x="124405" y="195146"/>
                  </a:cubicBezTo>
                  <a:cubicBezTo>
                    <a:pt x="132342" y="180329"/>
                    <a:pt x="97947" y="233246"/>
                    <a:pt x="114880" y="204671"/>
                  </a:cubicBezTo>
                  <a:cubicBezTo>
                    <a:pt x="131813" y="176096"/>
                    <a:pt x="230238" y="27400"/>
                    <a:pt x="241880" y="46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66CB7D7B-64DD-86C4-31C1-B9A788E82A5A}"/>
                </a:ext>
              </a:extLst>
            </p:cNvPr>
            <p:cNvSpPr/>
            <p:nvPr/>
          </p:nvSpPr>
          <p:spPr>
            <a:xfrm>
              <a:off x="4660877" y="4698946"/>
              <a:ext cx="181011" cy="235006"/>
            </a:xfrm>
            <a:custGeom>
              <a:avLst/>
              <a:gdLst>
                <a:gd name="connsiteX0" fmla="*/ 180998 w 181011"/>
                <a:gd name="connsiteY0" fmla="*/ 54 h 235006"/>
                <a:gd name="connsiteX1" fmla="*/ 88923 w 181011"/>
                <a:gd name="connsiteY1" fmla="*/ 130229 h 235006"/>
                <a:gd name="connsiteX2" fmla="*/ 23 w 181011"/>
                <a:gd name="connsiteY2" fmla="*/ 235004 h 235006"/>
                <a:gd name="connsiteX3" fmla="*/ 79398 w 181011"/>
                <a:gd name="connsiteY3" fmla="*/ 133404 h 235006"/>
                <a:gd name="connsiteX4" fmla="*/ 82573 w 181011"/>
                <a:gd name="connsiteY4" fmla="*/ 114354 h 235006"/>
                <a:gd name="connsiteX5" fmla="*/ 180998 w 181011"/>
                <a:gd name="connsiteY5" fmla="*/ 54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011" h="235006">
                  <a:moveTo>
                    <a:pt x="180998" y="54"/>
                  </a:moveTo>
                  <a:cubicBezTo>
                    <a:pt x="182056" y="2700"/>
                    <a:pt x="119085" y="91071"/>
                    <a:pt x="88923" y="130229"/>
                  </a:cubicBezTo>
                  <a:cubicBezTo>
                    <a:pt x="58761" y="169387"/>
                    <a:pt x="1610" y="234475"/>
                    <a:pt x="23" y="235004"/>
                  </a:cubicBezTo>
                  <a:cubicBezTo>
                    <a:pt x="-1564" y="235533"/>
                    <a:pt x="79398" y="133404"/>
                    <a:pt x="79398" y="133404"/>
                  </a:cubicBezTo>
                  <a:cubicBezTo>
                    <a:pt x="93156" y="113296"/>
                    <a:pt x="65110" y="137637"/>
                    <a:pt x="82573" y="114354"/>
                  </a:cubicBezTo>
                  <a:cubicBezTo>
                    <a:pt x="100035" y="91071"/>
                    <a:pt x="179940" y="-2592"/>
                    <a:pt x="180998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4279BE10-67EE-8669-D0EB-C3FB30661F26}"/>
                </a:ext>
              </a:extLst>
            </p:cNvPr>
            <p:cNvSpPr/>
            <p:nvPr/>
          </p:nvSpPr>
          <p:spPr>
            <a:xfrm>
              <a:off x="4660884" y="4678281"/>
              <a:ext cx="166967" cy="249381"/>
            </a:xfrm>
            <a:custGeom>
              <a:avLst/>
              <a:gdLst>
                <a:gd name="connsiteX0" fmla="*/ 165116 w 166967"/>
                <a:gd name="connsiteY0" fmla="*/ 1669 h 249381"/>
                <a:gd name="connsiteX1" fmla="*/ 63516 w 166967"/>
                <a:gd name="connsiteY1" fmla="*/ 128669 h 249381"/>
                <a:gd name="connsiteX2" fmla="*/ 16 w 166967"/>
                <a:gd name="connsiteY2" fmla="*/ 249319 h 249381"/>
                <a:gd name="connsiteX3" fmla="*/ 57166 w 166967"/>
                <a:gd name="connsiteY3" fmla="*/ 112794 h 249381"/>
                <a:gd name="connsiteX4" fmla="*/ 53991 w 166967"/>
                <a:gd name="connsiteY4" fmla="*/ 157244 h 249381"/>
                <a:gd name="connsiteX5" fmla="*/ 123841 w 166967"/>
                <a:gd name="connsiteY5" fmla="*/ 61994 h 249381"/>
                <a:gd name="connsiteX6" fmla="*/ 165116 w 166967"/>
                <a:gd name="connsiteY6" fmla="*/ 1669 h 24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967" h="249381">
                  <a:moveTo>
                    <a:pt x="165116" y="1669"/>
                  </a:moveTo>
                  <a:cubicBezTo>
                    <a:pt x="155062" y="12781"/>
                    <a:pt x="91033" y="87394"/>
                    <a:pt x="63516" y="128669"/>
                  </a:cubicBezTo>
                  <a:cubicBezTo>
                    <a:pt x="35999" y="169944"/>
                    <a:pt x="1074" y="251965"/>
                    <a:pt x="16" y="249319"/>
                  </a:cubicBezTo>
                  <a:cubicBezTo>
                    <a:pt x="-1042" y="246673"/>
                    <a:pt x="48170" y="128140"/>
                    <a:pt x="57166" y="112794"/>
                  </a:cubicBezTo>
                  <a:cubicBezTo>
                    <a:pt x="66162" y="97448"/>
                    <a:pt x="42879" y="165711"/>
                    <a:pt x="53991" y="157244"/>
                  </a:cubicBezTo>
                  <a:cubicBezTo>
                    <a:pt x="65103" y="148777"/>
                    <a:pt x="105849" y="86336"/>
                    <a:pt x="123841" y="61994"/>
                  </a:cubicBezTo>
                  <a:cubicBezTo>
                    <a:pt x="141833" y="37652"/>
                    <a:pt x="175170" y="-9443"/>
                    <a:pt x="165116" y="16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C8D72431-87CE-B694-9037-6576D5777228}"/>
                </a:ext>
              </a:extLst>
            </p:cNvPr>
            <p:cNvSpPr/>
            <p:nvPr/>
          </p:nvSpPr>
          <p:spPr>
            <a:xfrm>
              <a:off x="4811352" y="4683019"/>
              <a:ext cx="133102" cy="289682"/>
            </a:xfrm>
            <a:custGeom>
              <a:avLst/>
              <a:gdLst>
                <a:gd name="connsiteX0" fmla="*/ 24173 w 133102"/>
                <a:gd name="connsiteY0" fmla="*/ 106 h 289682"/>
                <a:gd name="connsiteX1" fmla="*/ 119423 w 133102"/>
                <a:gd name="connsiteY1" fmla="*/ 114406 h 289682"/>
                <a:gd name="connsiteX2" fmla="*/ 128948 w 133102"/>
                <a:gd name="connsiteY2" fmla="*/ 146156 h 289682"/>
                <a:gd name="connsiteX3" fmla="*/ 100373 w 133102"/>
                <a:gd name="connsiteY3" fmla="*/ 168381 h 289682"/>
                <a:gd name="connsiteX4" fmla="*/ 49573 w 133102"/>
                <a:gd name="connsiteY4" fmla="*/ 228706 h 289682"/>
                <a:gd name="connsiteX5" fmla="*/ 8298 w 133102"/>
                <a:gd name="connsiteY5" fmla="*/ 289031 h 289682"/>
                <a:gd name="connsiteX6" fmla="*/ 11473 w 133102"/>
                <a:gd name="connsiteY6" fmla="*/ 254106 h 289682"/>
                <a:gd name="connsiteX7" fmla="*/ 125773 w 133102"/>
                <a:gd name="connsiteY7" fmla="*/ 155681 h 289682"/>
                <a:gd name="connsiteX8" fmla="*/ 113073 w 133102"/>
                <a:gd name="connsiteY8" fmla="*/ 136631 h 289682"/>
                <a:gd name="connsiteX9" fmla="*/ 24173 w 133102"/>
                <a:gd name="connsiteY9" fmla="*/ 106 h 28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02" h="289682">
                  <a:moveTo>
                    <a:pt x="24173" y="106"/>
                  </a:moveTo>
                  <a:cubicBezTo>
                    <a:pt x="25231" y="-3598"/>
                    <a:pt x="101960" y="90064"/>
                    <a:pt x="119423" y="114406"/>
                  </a:cubicBezTo>
                  <a:cubicBezTo>
                    <a:pt x="136886" y="138748"/>
                    <a:pt x="132123" y="137160"/>
                    <a:pt x="128948" y="146156"/>
                  </a:cubicBezTo>
                  <a:cubicBezTo>
                    <a:pt x="125773" y="155152"/>
                    <a:pt x="113602" y="154623"/>
                    <a:pt x="100373" y="168381"/>
                  </a:cubicBezTo>
                  <a:cubicBezTo>
                    <a:pt x="87144" y="182139"/>
                    <a:pt x="64919" y="208598"/>
                    <a:pt x="49573" y="228706"/>
                  </a:cubicBezTo>
                  <a:cubicBezTo>
                    <a:pt x="34227" y="248814"/>
                    <a:pt x="14648" y="284798"/>
                    <a:pt x="8298" y="289031"/>
                  </a:cubicBezTo>
                  <a:cubicBezTo>
                    <a:pt x="1948" y="293264"/>
                    <a:pt x="-8106" y="276331"/>
                    <a:pt x="11473" y="254106"/>
                  </a:cubicBezTo>
                  <a:cubicBezTo>
                    <a:pt x="31052" y="231881"/>
                    <a:pt x="125773" y="155681"/>
                    <a:pt x="125773" y="155681"/>
                  </a:cubicBezTo>
                  <a:cubicBezTo>
                    <a:pt x="142706" y="136102"/>
                    <a:pt x="126831" y="158327"/>
                    <a:pt x="113073" y="136631"/>
                  </a:cubicBezTo>
                  <a:cubicBezTo>
                    <a:pt x="99315" y="114935"/>
                    <a:pt x="23115" y="3810"/>
                    <a:pt x="24173" y="1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FC2BE9CC-C05A-085C-5A62-6D89943B37AB}"/>
                </a:ext>
              </a:extLst>
            </p:cNvPr>
            <p:cNvSpPr/>
            <p:nvPr/>
          </p:nvSpPr>
          <p:spPr>
            <a:xfrm>
              <a:off x="4654429" y="4924391"/>
              <a:ext cx="168436" cy="76443"/>
            </a:xfrm>
            <a:custGeom>
              <a:avLst/>
              <a:gdLst>
                <a:gd name="connsiteX0" fmla="*/ 121 w 168436"/>
                <a:gd name="connsiteY0" fmla="*/ 34 h 76443"/>
                <a:gd name="connsiteX1" fmla="*/ 57271 w 168436"/>
                <a:gd name="connsiteY1" fmla="*/ 69884 h 76443"/>
                <a:gd name="connsiteX2" fmla="*/ 76321 w 168436"/>
                <a:gd name="connsiteY2" fmla="*/ 69884 h 76443"/>
                <a:gd name="connsiteX3" fmla="*/ 168396 w 168436"/>
                <a:gd name="connsiteY3" fmla="*/ 38134 h 76443"/>
                <a:gd name="connsiteX4" fmla="*/ 89021 w 168436"/>
                <a:gd name="connsiteY4" fmla="*/ 63534 h 76443"/>
                <a:gd name="connsiteX5" fmla="*/ 76321 w 168436"/>
                <a:gd name="connsiteY5" fmla="*/ 60359 h 76443"/>
                <a:gd name="connsiteX6" fmla="*/ 121 w 168436"/>
                <a:gd name="connsiteY6" fmla="*/ 34 h 7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6" h="76443">
                  <a:moveTo>
                    <a:pt x="121" y="34"/>
                  </a:moveTo>
                  <a:cubicBezTo>
                    <a:pt x="-3054" y="1621"/>
                    <a:pt x="57271" y="69884"/>
                    <a:pt x="57271" y="69884"/>
                  </a:cubicBezTo>
                  <a:cubicBezTo>
                    <a:pt x="69971" y="81526"/>
                    <a:pt x="57800" y="75176"/>
                    <a:pt x="76321" y="69884"/>
                  </a:cubicBezTo>
                  <a:cubicBezTo>
                    <a:pt x="94842" y="64592"/>
                    <a:pt x="166279" y="39192"/>
                    <a:pt x="168396" y="38134"/>
                  </a:cubicBezTo>
                  <a:cubicBezTo>
                    <a:pt x="170513" y="37076"/>
                    <a:pt x="89021" y="63534"/>
                    <a:pt x="89021" y="63534"/>
                  </a:cubicBezTo>
                  <a:cubicBezTo>
                    <a:pt x="73675" y="67238"/>
                    <a:pt x="87434" y="68297"/>
                    <a:pt x="76321" y="60359"/>
                  </a:cubicBezTo>
                  <a:cubicBezTo>
                    <a:pt x="65209" y="52422"/>
                    <a:pt x="3296" y="-1553"/>
                    <a:pt x="121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7F0F5F0B-7F6A-B553-5FEB-8FD22D532534}"/>
                </a:ext>
              </a:extLst>
            </p:cNvPr>
            <p:cNvSpPr/>
            <p:nvPr/>
          </p:nvSpPr>
          <p:spPr>
            <a:xfrm>
              <a:off x="4641723" y="4924300"/>
              <a:ext cx="152964" cy="86562"/>
            </a:xfrm>
            <a:custGeom>
              <a:avLst/>
              <a:gdLst>
                <a:gd name="connsiteX0" fmla="*/ 127 w 152964"/>
                <a:gd name="connsiteY0" fmla="*/ 125 h 86562"/>
                <a:gd name="connsiteX1" fmla="*/ 31877 w 152964"/>
                <a:gd name="connsiteY1" fmla="*/ 79500 h 86562"/>
                <a:gd name="connsiteX2" fmla="*/ 54102 w 152964"/>
                <a:gd name="connsiteY2" fmla="*/ 82675 h 86562"/>
                <a:gd name="connsiteX3" fmla="*/ 38227 w 152964"/>
                <a:gd name="connsiteY3" fmla="*/ 82675 h 86562"/>
                <a:gd name="connsiteX4" fmla="*/ 152527 w 152964"/>
                <a:gd name="connsiteY4" fmla="*/ 47750 h 86562"/>
                <a:gd name="connsiteX5" fmla="*/ 76327 w 152964"/>
                <a:gd name="connsiteY5" fmla="*/ 63625 h 86562"/>
                <a:gd name="connsiteX6" fmla="*/ 44577 w 152964"/>
                <a:gd name="connsiteY6" fmla="*/ 60450 h 86562"/>
                <a:gd name="connsiteX7" fmla="*/ 127 w 152964"/>
                <a:gd name="connsiteY7" fmla="*/ 125 h 8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964" h="86562">
                  <a:moveTo>
                    <a:pt x="127" y="125"/>
                  </a:moveTo>
                  <a:cubicBezTo>
                    <a:pt x="-1990" y="3300"/>
                    <a:pt x="22881" y="65742"/>
                    <a:pt x="31877" y="79500"/>
                  </a:cubicBezTo>
                  <a:cubicBezTo>
                    <a:pt x="40873" y="93258"/>
                    <a:pt x="54102" y="82675"/>
                    <a:pt x="54102" y="82675"/>
                  </a:cubicBezTo>
                  <a:cubicBezTo>
                    <a:pt x="55160" y="83204"/>
                    <a:pt x="21823" y="88496"/>
                    <a:pt x="38227" y="82675"/>
                  </a:cubicBezTo>
                  <a:cubicBezTo>
                    <a:pt x="54631" y="76854"/>
                    <a:pt x="146177" y="50925"/>
                    <a:pt x="152527" y="47750"/>
                  </a:cubicBezTo>
                  <a:cubicBezTo>
                    <a:pt x="158877" y="44575"/>
                    <a:pt x="94319" y="61508"/>
                    <a:pt x="76327" y="63625"/>
                  </a:cubicBezTo>
                  <a:cubicBezTo>
                    <a:pt x="58335" y="65742"/>
                    <a:pt x="54102" y="65742"/>
                    <a:pt x="44577" y="60450"/>
                  </a:cubicBezTo>
                  <a:cubicBezTo>
                    <a:pt x="35052" y="55158"/>
                    <a:pt x="2244" y="-3050"/>
                    <a:pt x="127" y="1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2ADCE43C-9AA6-F898-8F0C-7E0F0B31E98A}"/>
                </a:ext>
              </a:extLst>
            </p:cNvPr>
            <p:cNvSpPr/>
            <p:nvPr/>
          </p:nvSpPr>
          <p:spPr>
            <a:xfrm>
              <a:off x="4578229" y="4965650"/>
              <a:ext cx="92238" cy="156056"/>
            </a:xfrm>
            <a:custGeom>
              <a:avLst/>
              <a:gdLst>
                <a:gd name="connsiteX0" fmla="*/ 47746 w 92238"/>
                <a:gd name="connsiteY0" fmla="*/ 50 h 156056"/>
                <a:gd name="connsiteX1" fmla="*/ 76321 w 92238"/>
                <a:gd name="connsiteY1" fmla="*/ 63550 h 156056"/>
                <a:gd name="connsiteX2" fmla="*/ 69971 w 92238"/>
                <a:gd name="connsiteY2" fmla="*/ 82600 h 156056"/>
                <a:gd name="connsiteX3" fmla="*/ 121 w 92238"/>
                <a:gd name="connsiteY3" fmla="*/ 155625 h 156056"/>
                <a:gd name="connsiteX4" fmla="*/ 54096 w 92238"/>
                <a:gd name="connsiteY4" fmla="*/ 111175 h 156056"/>
                <a:gd name="connsiteX5" fmla="*/ 92196 w 92238"/>
                <a:gd name="connsiteY5" fmla="*/ 76250 h 156056"/>
                <a:gd name="connsiteX6" fmla="*/ 47746 w 92238"/>
                <a:gd name="connsiteY6" fmla="*/ 50 h 156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238" h="156056">
                  <a:moveTo>
                    <a:pt x="47746" y="50"/>
                  </a:moveTo>
                  <a:cubicBezTo>
                    <a:pt x="45100" y="-2067"/>
                    <a:pt x="76321" y="63550"/>
                    <a:pt x="76321" y="63550"/>
                  </a:cubicBezTo>
                  <a:cubicBezTo>
                    <a:pt x="80025" y="77308"/>
                    <a:pt x="82671" y="67254"/>
                    <a:pt x="69971" y="82600"/>
                  </a:cubicBezTo>
                  <a:cubicBezTo>
                    <a:pt x="57271" y="97946"/>
                    <a:pt x="2767" y="150863"/>
                    <a:pt x="121" y="155625"/>
                  </a:cubicBezTo>
                  <a:cubicBezTo>
                    <a:pt x="-2525" y="160387"/>
                    <a:pt x="38750" y="124404"/>
                    <a:pt x="54096" y="111175"/>
                  </a:cubicBezTo>
                  <a:cubicBezTo>
                    <a:pt x="69442" y="97946"/>
                    <a:pt x="90609" y="93712"/>
                    <a:pt x="92196" y="76250"/>
                  </a:cubicBezTo>
                  <a:cubicBezTo>
                    <a:pt x="93783" y="58788"/>
                    <a:pt x="50392" y="2167"/>
                    <a:pt x="47746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029F3833-C9E4-6D08-8413-2DE68787E6ED}"/>
                </a:ext>
              </a:extLst>
            </p:cNvPr>
            <p:cNvSpPr/>
            <p:nvPr/>
          </p:nvSpPr>
          <p:spPr>
            <a:xfrm>
              <a:off x="4596978" y="4111554"/>
              <a:ext cx="165597" cy="302644"/>
            </a:xfrm>
            <a:custGeom>
              <a:avLst/>
              <a:gdLst>
                <a:gd name="connsiteX0" fmla="*/ 165522 w 165597"/>
                <a:gd name="connsiteY0" fmla="*/ 71 h 302644"/>
                <a:gd name="connsiteX1" fmla="*/ 79797 w 165597"/>
                <a:gd name="connsiteY1" fmla="*/ 139771 h 302644"/>
                <a:gd name="connsiteX2" fmla="*/ 38522 w 165597"/>
                <a:gd name="connsiteY2" fmla="*/ 235021 h 302644"/>
                <a:gd name="connsiteX3" fmla="*/ 79797 w 165597"/>
                <a:gd name="connsiteY3" fmla="*/ 139771 h 302644"/>
                <a:gd name="connsiteX4" fmla="*/ 25822 w 165597"/>
                <a:gd name="connsiteY4" fmla="*/ 244546 h 302644"/>
                <a:gd name="connsiteX5" fmla="*/ 422 w 165597"/>
                <a:gd name="connsiteY5" fmla="*/ 301696 h 302644"/>
                <a:gd name="connsiteX6" fmla="*/ 44872 w 165597"/>
                <a:gd name="connsiteY6" fmla="*/ 200096 h 302644"/>
                <a:gd name="connsiteX7" fmla="*/ 63922 w 165597"/>
                <a:gd name="connsiteY7" fmla="*/ 158821 h 302644"/>
                <a:gd name="connsiteX8" fmla="*/ 165522 w 165597"/>
                <a:gd name="connsiteY8" fmla="*/ 71 h 30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97" h="302644">
                  <a:moveTo>
                    <a:pt x="165522" y="71"/>
                  </a:moveTo>
                  <a:cubicBezTo>
                    <a:pt x="168168" y="-3104"/>
                    <a:pt x="100964" y="100613"/>
                    <a:pt x="79797" y="139771"/>
                  </a:cubicBezTo>
                  <a:cubicBezTo>
                    <a:pt x="58630" y="178929"/>
                    <a:pt x="38522" y="235021"/>
                    <a:pt x="38522" y="235021"/>
                  </a:cubicBezTo>
                  <a:cubicBezTo>
                    <a:pt x="38522" y="235021"/>
                    <a:pt x="81914" y="138183"/>
                    <a:pt x="79797" y="139771"/>
                  </a:cubicBezTo>
                  <a:cubicBezTo>
                    <a:pt x="77680" y="141359"/>
                    <a:pt x="39051" y="217559"/>
                    <a:pt x="25822" y="244546"/>
                  </a:cubicBezTo>
                  <a:cubicBezTo>
                    <a:pt x="12593" y="271534"/>
                    <a:pt x="-2753" y="309104"/>
                    <a:pt x="422" y="301696"/>
                  </a:cubicBezTo>
                  <a:cubicBezTo>
                    <a:pt x="3597" y="294288"/>
                    <a:pt x="34289" y="223908"/>
                    <a:pt x="44872" y="200096"/>
                  </a:cubicBezTo>
                  <a:cubicBezTo>
                    <a:pt x="55455" y="176284"/>
                    <a:pt x="42226" y="186338"/>
                    <a:pt x="63922" y="158821"/>
                  </a:cubicBezTo>
                  <a:cubicBezTo>
                    <a:pt x="85618" y="131304"/>
                    <a:pt x="162876" y="3246"/>
                    <a:pt x="165522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C6860FAB-825E-D83F-A31F-52A32D7BCE84}"/>
                </a:ext>
              </a:extLst>
            </p:cNvPr>
            <p:cNvSpPr/>
            <p:nvPr/>
          </p:nvSpPr>
          <p:spPr>
            <a:xfrm>
              <a:off x="4585691" y="4305277"/>
              <a:ext cx="346261" cy="274091"/>
            </a:xfrm>
            <a:custGeom>
              <a:avLst/>
              <a:gdLst>
                <a:gd name="connsiteX0" fmla="*/ 68859 w 346261"/>
                <a:gd name="connsiteY0" fmla="*/ 23 h 274091"/>
                <a:gd name="connsiteX1" fmla="*/ 2184 w 346261"/>
                <a:gd name="connsiteY1" fmla="*/ 107973 h 274091"/>
                <a:gd name="connsiteX2" fmla="*/ 14884 w 346261"/>
                <a:gd name="connsiteY2" fmla="*/ 120673 h 274091"/>
                <a:gd name="connsiteX3" fmla="*/ 8534 w 346261"/>
                <a:gd name="connsiteY3" fmla="*/ 117498 h 274091"/>
                <a:gd name="connsiteX4" fmla="*/ 91084 w 346261"/>
                <a:gd name="connsiteY4" fmla="*/ 161948 h 274091"/>
                <a:gd name="connsiteX5" fmla="*/ 164109 w 346261"/>
                <a:gd name="connsiteY5" fmla="*/ 187348 h 274091"/>
                <a:gd name="connsiteX6" fmla="*/ 151409 w 346261"/>
                <a:gd name="connsiteY6" fmla="*/ 177823 h 274091"/>
                <a:gd name="connsiteX7" fmla="*/ 278409 w 346261"/>
                <a:gd name="connsiteY7" fmla="*/ 222273 h 274091"/>
                <a:gd name="connsiteX8" fmla="*/ 345084 w 346261"/>
                <a:gd name="connsiteY8" fmla="*/ 273073 h 274091"/>
                <a:gd name="connsiteX9" fmla="*/ 310159 w 346261"/>
                <a:gd name="connsiteY9" fmla="*/ 250848 h 274091"/>
                <a:gd name="connsiteX10" fmla="*/ 179984 w 346261"/>
                <a:gd name="connsiteY10" fmla="*/ 187348 h 274091"/>
                <a:gd name="connsiteX11" fmla="*/ 132359 w 346261"/>
                <a:gd name="connsiteY11" fmla="*/ 161948 h 274091"/>
                <a:gd name="connsiteX12" fmla="*/ 65684 w 346261"/>
                <a:gd name="connsiteY12" fmla="*/ 136548 h 274091"/>
                <a:gd name="connsiteX13" fmla="*/ 11709 w 346261"/>
                <a:gd name="connsiteY13" fmla="*/ 98448 h 274091"/>
                <a:gd name="connsiteX14" fmla="*/ 68859 w 346261"/>
                <a:gd name="connsiteY14" fmla="*/ 23 h 27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61" h="274091">
                  <a:moveTo>
                    <a:pt x="68859" y="23"/>
                  </a:moveTo>
                  <a:cubicBezTo>
                    <a:pt x="67272" y="1610"/>
                    <a:pt x="2184" y="107973"/>
                    <a:pt x="2184" y="107973"/>
                  </a:cubicBezTo>
                  <a:cubicBezTo>
                    <a:pt x="-6812" y="128081"/>
                    <a:pt x="14884" y="120673"/>
                    <a:pt x="14884" y="120673"/>
                  </a:cubicBezTo>
                  <a:cubicBezTo>
                    <a:pt x="15942" y="122261"/>
                    <a:pt x="8534" y="117498"/>
                    <a:pt x="8534" y="117498"/>
                  </a:cubicBezTo>
                  <a:cubicBezTo>
                    <a:pt x="21234" y="124377"/>
                    <a:pt x="65155" y="150306"/>
                    <a:pt x="91084" y="161948"/>
                  </a:cubicBezTo>
                  <a:cubicBezTo>
                    <a:pt x="117013" y="173590"/>
                    <a:pt x="164109" y="187348"/>
                    <a:pt x="164109" y="187348"/>
                  </a:cubicBezTo>
                  <a:cubicBezTo>
                    <a:pt x="174163" y="189994"/>
                    <a:pt x="132359" y="172002"/>
                    <a:pt x="151409" y="177823"/>
                  </a:cubicBezTo>
                  <a:cubicBezTo>
                    <a:pt x="170459" y="183644"/>
                    <a:pt x="246130" y="206398"/>
                    <a:pt x="278409" y="222273"/>
                  </a:cubicBezTo>
                  <a:cubicBezTo>
                    <a:pt x="310688" y="238148"/>
                    <a:pt x="339792" y="268311"/>
                    <a:pt x="345084" y="273073"/>
                  </a:cubicBezTo>
                  <a:cubicBezTo>
                    <a:pt x="350376" y="277836"/>
                    <a:pt x="337676" y="265136"/>
                    <a:pt x="310159" y="250848"/>
                  </a:cubicBezTo>
                  <a:cubicBezTo>
                    <a:pt x="282642" y="236561"/>
                    <a:pt x="209617" y="202165"/>
                    <a:pt x="179984" y="187348"/>
                  </a:cubicBezTo>
                  <a:cubicBezTo>
                    <a:pt x="150351" y="172531"/>
                    <a:pt x="151409" y="170415"/>
                    <a:pt x="132359" y="161948"/>
                  </a:cubicBezTo>
                  <a:cubicBezTo>
                    <a:pt x="113309" y="153481"/>
                    <a:pt x="85792" y="147131"/>
                    <a:pt x="65684" y="136548"/>
                  </a:cubicBezTo>
                  <a:cubicBezTo>
                    <a:pt x="45576" y="125965"/>
                    <a:pt x="12767" y="118556"/>
                    <a:pt x="11709" y="98448"/>
                  </a:cubicBezTo>
                  <a:cubicBezTo>
                    <a:pt x="10651" y="78340"/>
                    <a:pt x="70446" y="-1564"/>
                    <a:pt x="68859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430E95E3-17D2-8DEB-AEBF-1F71D62FCABE}"/>
                </a:ext>
              </a:extLst>
            </p:cNvPr>
            <p:cNvSpPr/>
            <p:nvPr/>
          </p:nvSpPr>
          <p:spPr>
            <a:xfrm>
              <a:off x="4454488" y="3852929"/>
              <a:ext cx="106188" cy="198663"/>
            </a:xfrm>
            <a:custGeom>
              <a:avLst/>
              <a:gdLst>
                <a:gd name="connsiteX0" fmla="*/ 104812 w 106188"/>
                <a:gd name="connsiteY0" fmla="*/ 1521 h 198663"/>
                <a:gd name="connsiteX1" fmla="*/ 15912 w 106188"/>
                <a:gd name="connsiteY1" fmla="*/ 115821 h 198663"/>
                <a:gd name="connsiteX2" fmla="*/ 37 w 106188"/>
                <a:gd name="connsiteY2" fmla="*/ 198371 h 198663"/>
                <a:gd name="connsiteX3" fmla="*/ 15912 w 106188"/>
                <a:gd name="connsiteY3" fmla="*/ 87246 h 198663"/>
                <a:gd name="connsiteX4" fmla="*/ 9562 w 106188"/>
                <a:gd name="connsiteY4" fmla="*/ 103121 h 198663"/>
                <a:gd name="connsiteX5" fmla="*/ 66712 w 106188"/>
                <a:gd name="connsiteY5" fmla="*/ 52321 h 198663"/>
                <a:gd name="connsiteX6" fmla="*/ 104812 w 106188"/>
                <a:gd name="connsiteY6" fmla="*/ 1521 h 19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188" h="198663">
                  <a:moveTo>
                    <a:pt x="104812" y="1521"/>
                  </a:moveTo>
                  <a:cubicBezTo>
                    <a:pt x="96345" y="12104"/>
                    <a:pt x="33374" y="83013"/>
                    <a:pt x="15912" y="115821"/>
                  </a:cubicBezTo>
                  <a:cubicBezTo>
                    <a:pt x="-1550" y="148629"/>
                    <a:pt x="37" y="203133"/>
                    <a:pt x="37" y="198371"/>
                  </a:cubicBezTo>
                  <a:cubicBezTo>
                    <a:pt x="37" y="193609"/>
                    <a:pt x="14324" y="103121"/>
                    <a:pt x="15912" y="87246"/>
                  </a:cubicBezTo>
                  <a:cubicBezTo>
                    <a:pt x="17499" y="71371"/>
                    <a:pt x="1095" y="108942"/>
                    <a:pt x="9562" y="103121"/>
                  </a:cubicBezTo>
                  <a:cubicBezTo>
                    <a:pt x="18029" y="97300"/>
                    <a:pt x="52954" y="66079"/>
                    <a:pt x="66712" y="52321"/>
                  </a:cubicBezTo>
                  <a:cubicBezTo>
                    <a:pt x="80470" y="38563"/>
                    <a:pt x="113279" y="-9062"/>
                    <a:pt x="104812" y="15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DCE3AFF9-F617-188F-50AF-CB74DE7AA2F0}"/>
                </a:ext>
              </a:extLst>
            </p:cNvPr>
            <p:cNvSpPr/>
            <p:nvPr/>
          </p:nvSpPr>
          <p:spPr>
            <a:xfrm>
              <a:off x="4454497" y="3910311"/>
              <a:ext cx="194509" cy="398530"/>
            </a:xfrm>
            <a:custGeom>
              <a:avLst/>
              <a:gdLst>
                <a:gd name="connsiteX0" fmla="*/ 60353 w 194509"/>
                <a:gd name="connsiteY0" fmla="*/ 7639 h 398530"/>
                <a:gd name="connsiteX1" fmla="*/ 152428 w 194509"/>
                <a:gd name="connsiteY1" fmla="*/ 71139 h 398530"/>
                <a:gd name="connsiteX2" fmla="*/ 146078 w 194509"/>
                <a:gd name="connsiteY2" fmla="*/ 52089 h 398530"/>
                <a:gd name="connsiteX3" fmla="*/ 181003 w 194509"/>
                <a:gd name="connsiteY3" fmla="*/ 115589 h 398530"/>
                <a:gd name="connsiteX4" fmla="*/ 139728 w 194509"/>
                <a:gd name="connsiteY4" fmla="*/ 166389 h 398530"/>
                <a:gd name="connsiteX5" fmla="*/ 139728 w 194509"/>
                <a:gd name="connsiteY5" fmla="*/ 160039 h 398530"/>
                <a:gd name="connsiteX6" fmla="*/ 92103 w 194509"/>
                <a:gd name="connsiteY6" fmla="*/ 274339 h 398530"/>
                <a:gd name="connsiteX7" fmla="*/ 44478 w 194509"/>
                <a:gd name="connsiteY7" fmla="*/ 388639 h 398530"/>
                <a:gd name="connsiteX8" fmla="*/ 28 w 194509"/>
                <a:gd name="connsiteY8" fmla="*/ 391814 h 398530"/>
                <a:gd name="connsiteX9" fmla="*/ 38128 w 194509"/>
                <a:gd name="connsiteY9" fmla="*/ 382289 h 398530"/>
                <a:gd name="connsiteX10" fmla="*/ 60353 w 194509"/>
                <a:gd name="connsiteY10" fmla="*/ 369589 h 398530"/>
                <a:gd name="connsiteX11" fmla="*/ 193703 w 194509"/>
                <a:gd name="connsiteY11" fmla="*/ 134639 h 398530"/>
                <a:gd name="connsiteX12" fmla="*/ 117503 w 194509"/>
                <a:gd name="connsiteY12" fmla="*/ 1289 h 398530"/>
                <a:gd name="connsiteX13" fmla="*/ 146078 w 194509"/>
                <a:gd name="connsiteY13" fmla="*/ 64789 h 398530"/>
                <a:gd name="connsiteX14" fmla="*/ 60353 w 194509"/>
                <a:gd name="connsiteY14" fmla="*/ 7639 h 39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509" h="398530">
                  <a:moveTo>
                    <a:pt x="60353" y="7639"/>
                  </a:moveTo>
                  <a:cubicBezTo>
                    <a:pt x="61411" y="8697"/>
                    <a:pt x="138141" y="63731"/>
                    <a:pt x="152428" y="71139"/>
                  </a:cubicBezTo>
                  <a:cubicBezTo>
                    <a:pt x="166715" y="78547"/>
                    <a:pt x="141316" y="44681"/>
                    <a:pt x="146078" y="52089"/>
                  </a:cubicBezTo>
                  <a:cubicBezTo>
                    <a:pt x="150841" y="59497"/>
                    <a:pt x="182061" y="96539"/>
                    <a:pt x="181003" y="115589"/>
                  </a:cubicBezTo>
                  <a:cubicBezTo>
                    <a:pt x="179945" y="134639"/>
                    <a:pt x="139728" y="166389"/>
                    <a:pt x="139728" y="166389"/>
                  </a:cubicBezTo>
                  <a:cubicBezTo>
                    <a:pt x="132849" y="173797"/>
                    <a:pt x="147666" y="142047"/>
                    <a:pt x="139728" y="160039"/>
                  </a:cubicBezTo>
                  <a:cubicBezTo>
                    <a:pt x="131791" y="178031"/>
                    <a:pt x="92103" y="274339"/>
                    <a:pt x="92103" y="274339"/>
                  </a:cubicBezTo>
                  <a:cubicBezTo>
                    <a:pt x="76228" y="312439"/>
                    <a:pt x="59824" y="369060"/>
                    <a:pt x="44478" y="388639"/>
                  </a:cubicBezTo>
                  <a:cubicBezTo>
                    <a:pt x="29132" y="408218"/>
                    <a:pt x="1086" y="392872"/>
                    <a:pt x="28" y="391814"/>
                  </a:cubicBezTo>
                  <a:cubicBezTo>
                    <a:pt x="-1030" y="390756"/>
                    <a:pt x="28074" y="385993"/>
                    <a:pt x="38128" y="382289"/>
                  </a:cubicBezTo>
                  <a:cubicBezTo>
                    <a:pt x="48182" y="378585"/>
                    <a:pt x="34424" y="410864"/>
                    <a:pt x="60353" y="369589"/>
                  </a:cubicBezTo>
                  <a:cubicBezTo>
                    <a:pt x="86282" y="328314"/>
                    <a:pt x="184178" y="196022"/>
                    <a:pt x="193703" y="134639"/>
                  </a:cubicBezTo>
                  <a:cubicBezTo>
                    <a:pt x="203228" y="73256"/>
                    <a:pt x="125441" y="12931"/>
                    <a:pt x="117503" y="1289"/>
                  </a:cubicBezTo>
                  <a:cubicBezTo>
                    <a:pt x="109566" y="-10353"/>
                    <a:pt x="152957" y="60556"/>
                    <a:pt x="146078" y="64789"/>
                  </a:cubicBezTo>
                  <a:cubicBezTo>
                    <a:pt x="139199" y="69022"/>
                    <a:pt x="59295" y="6581"/>
                    <a:pt x="60353" y="76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DF5CBC89-059C-50B6-B77D-6AED084D5AE8}"/>
                </a:ext>
              </a:extLst>
            </p:cNvPr>
            <p:cNvSpPr/>
            <p:nvPr/>
          </p:nvSpPr>
          <p:spPr>
            <a:xfrm>
              <a:off x="4571995" y="3850835"/>
              <a:ext cx="113553" cy="172906"/>
            </a:xfrm>
            <a:custGeom>
              <a:avLst/>
              <a:gdLst>
                <a:gd name="connsiteX0" fmla="*/ 5 w 113553"/>
                <a:gd name="connsiteY0" fmla="*/ 440 h 172906"/>
                <a:gd name="connsiteX1" fmla="*/ 53980 w 113553"/>
                <a:gd name="connsiteY1" fmla="*/ 51240 h 172906"/>
                <a:gd name="connsiteX2" fmla="*/ 111130 w 113553"/>
                <a:gd name="connsiteY2" fmla="*/ 168715 h 172906"/>
                <a:gd name="connsiteX3" fmla="*/ 98430 w 113553"/>
                <a:gd name="connsiteY3" fmla="*/ 140140 h 172906"/>
                <a:gd name="connsiteX4" fmla="*/ 57155 w 113553"/>
                <a:gd name="connsiteY4" fmla="*/ 76640 h 172906"/>
                <a:gd name="connsiteX5" fmla="*/ 5 w 113553"/>
                <a:gd name="connsiteY5" fmla="*/ 440 h 17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553" h="172906">
                  <a:moveTo>
                    <a:pt x="5" y="440"/>
                  </a:moveTo>
                  <a:cubicBezTo>
                    <a:pt x="-524" y="-3793"/>
                    <a:pt x="35459" y="23194"/>
                    <a:pt x="53980" y="51240"/>
                  </a:cubicBezTo>
                  <a:cubicBezTo>
                    <a:pt x="72501" y="79286"/>
                    <a:pt x="103722" y="153898"/>
                    <a:pt x="111130" y="168715"/>
                  </a:cubicBezTo>
                  <a:cubicBezTo>
                    <a:pt x="118538" y="183532"/>
                    <a:pt x="107426" y="155486"/>
                    <a:pt x="98430" y="140140"/>
                  </a:cubicBezTo>
                  <a:cubicBezTo>
                    <a:pt x="89434" y="124794"/>
                    <a:pt x="70384" y="96748"/>
                    <a:pt x="57155" y="76640"/>
                  </a:cubicBezTo>
                  <a:cubicBezTo>
                    <a:pt x="43926" y="56532"/>
                    <a:pt x="534" y="4673"/>
                    <a:pt x="5" y="4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E1B8CFF0-3B44-B59C-7F5F-0645DE37F410}"/>
                </a:ext>
              </a:extLst>
            </p:cNvPr>
            <p:cNvSpPr/>
            <p:nvPr/>
          </p:nvSpPr>
          <p:spPr>
            <a:xfrm>
              <a:off x="4460795" y="3669759"/>
              <a:ext cx="184624" cy="73593"/>
            </a:xfrm>
            <a:custGeom>
              <a:avLst/>
              <a:gdLst>
                <a:gd name="connsiteX0" fmla="*/ 80 w 184624"/>
                <a:gd name="connsiteY0" fmla="*/ 73566 h 73593"/>
                <a:gd name="connsiteX1" fmla="*/ 130255 w 184624"/>
                <a:gd name="connsiteY1" fmla="*/ 32291 h 73593"/>
                <a:gd name="connsiteX2" fmla="*/ 184230 w 184624"/>
                <a:gd name="connsiteY2" fmla="*/ 541 h 73593"/>
                <a:gd name="connsiteX3" fmla="*/ 152480 w 184624"/>
                <a:gd name="connsiteY3" fmla="*/ 13241 h 73593"/>
                <a:gd name="connsiteX4" fmla="*/ 111205 w 184624"/>
                <a:gd name="connsiteY4" fmla="*/ 25941 h 73593"/>
                <a:gd name="connsiteX5" fmla="*/ 80 w 184624"/>
                <a:gd name="connsiteY5" fmla="*/ 73566 h 73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624" h="73593">
                  <a:moveTo>
                    <a:pt x="80" y="73566"/>
                  </a:moveTo>
                  <a:cubicBezTo>
                    <a:pt x="3255" y="74624"/>
                    <a:pt x="99563" y="44462"/>
                    <a:pt x="130255" y="32291"/>
                  </a:cubicBezTo>
                  <a:cubicBezTo>
                    <a:pt x="160947" y="20120"/>
                    <a:pt x="180526" y="3716"/>
                    <a:pt x="184230" y="541"/>
                  </a:cubicBezTo>
                  <a:cubicBezTo>
                    <a:pt x="187934" y="-2634"/>
                    <a:pt x="164651" y="9008"/>
                    <a:pt x="152480" y="13241"/>
                  </a:cubicBezTo>
                  <a:cubicBezTo>
                    <a:pt x="140309" y="17474"/>
                    <a:pt x="133430" y="15887"/>
                    <a:pt x="111205" y="25941"/>
                  </a:cubicBezTo>
                  <a:cubicBezTo>
                    <a:pt x="88980" y="35995"/>
                    <a:pt x="-3095" y="72508"/>
                    <a:pt x="80" y="735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CC7DADD8-CF3D-80F6-9C28-6B1ABC11C74D}"/>
                </a:ext>
              </a:extLst>
            </p:cNvPr>
            <p:cNvSpPr/>
            <p:nvPr/>
          </p:nvSpPr>
          <p:spPr>
            <a:xfrm>
              <a:off x="4554993" y="3835033"/>
              <a:ext cx="255822" cy="588382"/>
            </a:xfrm>
            <a:custGeom>
              <a:avLst/>
              <a:gdLst>
                <a:gd name="connsiteX0" fmla="*/ 17007 w 255822"/>
                <a:gd name="connsiteY0" fmla="*/ 6717 h 588382"/>
                <a:gd name="connsiteX1" fmla="*/ 115432 w 255822"/>
                <a:gd name="connsiteY1" fmla="*/ 16242 h 588382"/>
                <a:gd name="connsiteX2" fmla="*/ 137657 w 255822"/>
                <a:gd name="connsiteY2" fmla="*/ 60692 h 588382"/>
                <a:gd name="connsiteX3" fmla="*/ 128132 w 255822"/>
                <a:gd name="connsiteY3" fmla="*/ 41642 h 588382"/>
                <a:gd name="connsiteX4" fmla="*/ 223382 w 255822"/>
                <a:gd name="connsiteY4" fmla="*/ 127367 h 588382"/>
                <a:gd name="connsiteX5" fmla="*/ 194807 w 255822"/>
                <a:gd name="connsiteY5" fmla="*/ 200392 h 588382"/>
                <a:gd name="connsiteX6" fmla="*/ 255132 w 255822"/>
                <a:gd name="connsiteY6" fmla="*/ 181342 h 588382"/>
                <a:gd name="connsiteX7" fmla="*/ 147182 w 255822"/>
                <a:gd name="connsiteY7" fmla="*/ 279767 h 588382"/>
                <a:gd name="connsiteX8" fmla="*/ 105907 w 255822"/>
                <a:gd name="connsiteY8" fmla="*/ 365492 h 588382"/>
                <a:gd name="connsiteX9" fmla="*/ 48757 w 255822"/>
                <a:gd name="connsiteY9" fmla="*/ 460742 h 588382"/>
                <a:gd name="connsiteX10" fmla="*/ 1132 w 255822"/>
                <a:gd name="connsiteY10" fmla="*/ 584567 h 588382"/>
                <a:gd name="connsiteX11" fmla="*/ 13832 w 255822"/>
                <a:gd name="connsiteY11" fmla="*/ 559167 h 588382"/>
                <a:gd name="connsiteX12" fmla="*/ 102732 w 255822"/>
                <a:gd name="connsiteY12" fmla="*/ 384542 h 588382"/>
                <a:gd name="connsiteX13" fmla="*/ 194807 w 255822"/>
                <a:gd name="connsiteY13" fmla="*/ 244842 h 588382"/>
                <a:gd name="connsiteX14" fmla="*/ 197982 w 255822"/>
                <a:gd name="connsiteY14" fmla="*/ 184517 h 588382"/>
                <a:gd name="connsiteX15" fmla="*/ 213857 w 255822"/>
                <a:gd name="connsiteY15" fmla="*/ 130542 h 588382"/>
                <a:gd name="connsiteX16" fmla="*/ 210682 w 255822"/>
                <a:gd name="connsiteY16" fmla="*/ 108317 h 588382"/>
                <a:gd name="connsiteX17" fmla="*/ 112257 w 255822"/>
                <a:gd name="connsiteY17" fmla="*/ 6717 h 588382"/>
                <a:gd name="connsiteX18" fmla="*/ 17007 w 255822"/>
                <a:gd name="connsiteY18" fmla="*/ 6717 h 58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5822" h="588382">
                  <a:moveTo>
                    <a:pt x="17007" y="6717"/>
                  </a:moveTo>
                  <a:cubicBezTo>
                    <a:pt x="17536" y="8304"/>
                    <a:pt x="95324" y="7246"/>
                    <a:pt x="115432" y="16242"/>
                  </a:cubicBezTo>
                  <a:cubicBezTo>
                    <a:pt x="135540" y="25238"/>
                    <a:pt x="137657" y="60692"/>
                    <a:pt x="137657" y="60692"/>
                  </a:cubicBezTo>
                  <a:cubicBezTo>
                    <a:pt x="139774" y="64925"/>
                    <a:pt x="113845" y="30530"/>
                    <a:pt x="128132" y="41642"/>
                  </a:cubicBezTo>
                  <a:cubicBezTo>
                    <a:pt x="142420" y="52755"/>
                    <a:pt x="212270" y="100909"/>
                    <a:pt x="223382" y="127367"/>
                  </a:cubicBezTo>
                  <a:cubicBezTo>
                    <a:pt x="234495" y="153825"/>
                    <a:pt x="189515" y="191396"/>
                    <a:pt x="194807" y="200392"/>
                  </a:cubicBezTo>
                  <a:cubicBezTo>
                    <a:pt x="200099" y="209388"/>
                    <a:pt x="263069" y="168113"/>
                    <a:pt x="255132" y="181342"/>
                  </a:cubicBezTo>
                  <a:cubicBezTo>
                    <a:pt x="247195" y="194571"/>
                    <a:pt x="172053" y="249075"/>
                    <a:pt x="147182" y="279767"/>
                  </a:cubicBezTo>
                  <a:cubicBezTo>
                    <a:pt x="122311" y="310459"/>
                    <a:pt x="122311" y="335330"/>
                    <a:pt x="105907" y="365492"/>
                  </a:cubicBezTo>
                  <a:cubicBezTo>
                    <a:pt x="89503" y="395654"/>
                    <a:pt x="66219" y="424230"/>
                    <a:pt x="48757" y="460742"/>
                  </a:cubicBezTo>
                  <a:cubicBezTo>
                    <a:pt x="31295" y="497254"/>
                    <a:pt x="6953" y="568163"/>
                    <a:pt x="1132" y="584567"/>
                  </a:cubicBezTo>
                  <a:cubicBezTo>
                    <a:pt x="-4689" y="600971"/>
                    <a:pt x="13832" y="559167"/>
                    <a:pt x="13832" y="559167"/>
                  </a:cubicBezTo>
                  <a:cubicBezTo>
                    <a:pt x="30765" y="525830"/>
                    <a:pt x="72570" y="436929"/>
                    <a:pt x="102732" y="384542"/>
                  </a:cubicBezTo>
                  <a:cubicBezTo>
                    <a:pt x="132894" y="332155"/>
                    <a:pt x="178932" y="278179"/>
                    <a:pt x="194807" y="244842"/>
                  </a:cubicBezTo>
                  <a:cubicBezTo>
                    <a:pt x="210682" y="211505"/>
                    <a:pt x="194807" y="203567"/>
                    <a:pt x="197982" y="184517"/>
                  </a:cubicBezTo>
                  <a:cubicBezTo>
                    <a:pt x="201157" y="165467"/>
                    <a:pt x="211740" y="143242"/>
                    <a:pt x="213857" y="130542"/>
                  </a:cubicBezTo>
                  <a:cubicBezTo>
                    <a:pt x="215974" y="117842"/>
                    <a:pt x="227615" y="128955"/>
                    <a:pt x="210682" y="108317"/>
                  </a:cubicBezTo>
                  <a:cubicBezTo>
                    <a:pt x="193749" y="87680"/>
                    <a:pt x="145065" y="21005"/>
                    <a:pt x="112257" y="6717"/>
                  </a:cubicBezTo>
                  <a:cubicBezTo>
                    <a:pt x="79449" y="-7571"/>
                    <a:pt x="16478" y="5130"/>
                    <a:pt x="17007" y="67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C067EB4F-BA53-7D13-4A17-81A041E35618}"/>
                </a:ext>
              </a:extLst>
            </p:cNvPr>
            <p:cNvSpPr/>
            <p:nvPr/>
          </p:nvSpPr>
          <p:spPr>
            <a:xfrm>
              <a:off x="4924411" y="3044817"/>
              <a:ext cx="184172" cy="50910"/>
            </a:xfrm>
            <a:custGeom>
              <a:avLst/>
              <a:gdLst>
                <a:gd name="connsiteX0" fmla="*/ 14 w 184172"/>
                <a:gd name="connsiteY0" fmla="*/ 8 h 50910"/>
                <a:gd name="connsiteX1" fmla="*/ 82564 w 184172"/>
                <a:gd name="connsiteY1" fmla="*/ 34933 h 50910"/>
                <a:gd name="connsiteX2" fmla="*/ 180989 w 184172"/>
                <a:gd name="connsiteY2" fmla="*/ 50808 h 50910"/>
                <a:gd name="connsiteX3" fmla="*/ 152414 w 184172"/>
                <a:gd name="connsiteY3" fmla="*/ 41283 h 50910"/>
                <a:gd name="connsiteX4" fmla="*/ 76214 w 184172"/>
                <a:gd name="connsiteY4" fmla="*/ 31758 h 50910"/>
                <a:gd name="connsiteX5" fmla="*/ 14 w 184172"/>
                <a:gd name="connsiteY5" fmla="*/ 8 h 5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172" h="50910">
                  <a:moveTo>
                    <a:pt x="14" y="8"/>
                  </a:moveTo>
                  <a:cubicBezTo>
                    <a:pt x="1072" y="537"/>
                    <a:pt x="52402" y="26466"/>
                    <a:pt x="82564" y="34933"/>
                  </a:cubicBezTo>
                  <a:cubicBezTo>
                    <a:pt x="112727" y="43400"/>
                    <a:pt x="169347" y="49750"/>
                    <a:pt x="180989" y="50808"/>
                  </a:cubicBezTo>
                  <a:cubicBezTo>
                    <a:pt x="192631" y="51866"/>
                    <a:pt x="169877" y="44458"/>
                    <a:pt x="152414" y="41283"/>
                  </a:cubicBezTo>
                  <a:cubicBezTo>
                    <a:pt x="134952" y="38108"/>
                    <a:pt x="94735" y="38637"/>
                    <a:pt x="76214" y="31758"/>
                  </a:cubicBezTo>
                  <a:cubicBezTo>
                    <a:pt x="57693" y="24879"/>
                    <a:pt x="-1044" y="-521"/>
                    <a:pt x="14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30E3ADBE-06D6-9EFE-7878-2F5AE9BAA184}"/>
                </a:ext>
              </a:extLst>
            </p:cNvPr>
            <p:cNvSpPr/>
            <p:nvPr/>
          </p:nvSpPr>
          <p:spPr>
            <a:xfrm>
              <a:off x="4917544" y="3032112"/>
              <a:ext cx="176248" cy="134013"/>
            </a:xfrm>
            <a:custGeom>
              <a:avLst/>
              <a:gdLst>
                <a:gd name="connsiteX0" fmla="*/ 531 w 176248"/>
                <a:gd name="connsiteY0" fmla="*/ 13 h 134013"/>
                <a:gd name="connsiteX1" fmla="*/ 19581 w 176248"/>
                <a:gd name="connsiteY1" fmla="*/ 73038 h 134013"/>
                <a:gd name="connsiteX2" fmla="*/ 64031 w 176248"/>
                <a:gd name="connsiteY2" fmla="*/ 101613 h 134013"/>
                <a:gd name="connsiteX3" fmla="*/ 51331 w 176248"/>
                <a:gd name="connsiteY3" fmla="*/ 85738 h 134013"/>
                <a:gd name="connsiteX4" fmla="*/ 171981 w 176248"/>
                <a:gd name="connsiteY4" fmla="*/ 133363 h 134013"/>
                <a:gd name="connsiteX5" fmla="*/ 140231 w 176248"/>
                <a:gd name="connsiteY5" fmla="*/ 111138 h 134013"/>
                <a:gd name="connsiteX6" fmla="*/ 54506 w 176248"/>
                <a:gd name="connsiteY6" fmla="*/ 79388 h 134013"/>
                <a:gd name="connsiteX7" fmla="*/ 38631 w 176248"/>
                <a:gd name="connsiteY7" fmla="*/ 66688 h 134013"/>
                <a:gd name="connsiteX8" fmla="*/ 531 w 176248"/>
                <a:gd name="connsiteY8" fmla="*/ 13 h 13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248" h="134013">
                  <a:moveTo>
                    <a:pt x="531" y="13"/>
                  </a:moveTo>
                  <a:cubicBezTo>
                    <a:pt x="-2644" y="1071"/>
                    <a:pt x="8998" y="56105"/>
                    <a:pt x="19581" y="73038"/>
                  </a:cubicBezTo>
                  <a:cubicBezTo>
                    <a:pt x="30164" y="89971"/>
                    <a:pt x="64031" y="101613"/>
                    <a:pt x="64031" y="101613"/>
                  </a:cubicBezTo>
                  <a:cubicBezTo>
                    <a:pt x="69323" y="103730"/>
                    <a:pt x="33339" y="80446"/>
                    <a:pt x="51331" y="85738"/>
                  </a:cubicBezTo>
                  <a:cubicBezTo>
                    <a:pt x="69323" y="91030"/>
                    <a:pt x="157164" y="129130"/>
                    <a:pt x="171981" y="133363"/>
                  </a:cubicBezTo>
                  <a:cubicBezTo>
                    <a:pt x="186798" y="137596"/>
                    <a:pt x="159810" y="120134"/>
                    <a:pt x="140231" y="111138"/>
                  </a:cubicBezTo>
                  <a:cubicBezTo>
                    <a:pt x="120652" y="102142"/>
                    <a:pt x="54506" y="79388"/>
                    <a:pt x="54506" y="79388"/>
                  </a:cubicBezTo>
                  <a:cubicBezTo>
                    <a:pt x="37573" y="71980"/>
                    <a:pt x="45510" y="75155"/>
                    <a:pt x="38631" y="66688"/>
                  </a:cubicBezTo>
                  <a:cubicBezTo>
                    <a:pt x="31752" y="58221"/>
                    <a:pt x="3706" y="-1045"/>
                    <a:pt x="531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960B6499-F1A2-21B7-D3E5-44DC7494198A}"/>
                </a:ext>
              </a:extLst>
            </p:cNvPr>
            <p:cNvSpPr/>
            <p:nvPr/>
          </p:nvSpPr>
          <p:spPr>
            <a:xfrm>
              <a:off x="4930056" y="2835203"/>
              <a:ext cx="130844" cy="36318"/>
            </a:xfrm>
            <a:custGeom>
              <a:avLst/>
              <a:gdLst>
                <a:gd name="connsiteX0" fmla="*/ 719 w 130844"/>
                <a:gd name="connsiteY0" fmla="*/ 72 h 36318"/>
                <a:gd name="connsiteX1" fmla="*/ 124544 w 130844"/>
                <a:gd name="connsiteY1" fmla="*/ 34997 h 36318"/>
                <a:gd name="connsiteX2" fmla="*/ 108669 w 130844"/>
                <a:gd name="connsiteY2" fmla="*/ 28647 h 36318"/>
                <a:gd name="connsiteX3" fmla="*/ 73744 w 130844"/>
                <a:gd name="connsiteY3" fmla="*/ 25472 h 36318"/>
                <a:gd name="connsiteX4" fmla="*/ 719 w 130844"/>
                <a:gd name="connsiteY4" fmla="*/ 72 h 3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44" h="36318">
                  <a:moveTo>
                    <a:pt x="719" y="72"/>
                  </a:moveTo>
                  <a:cubicBezTo>
                    <a:pt x="9186" y="1659"/>
                    <a:pt x="124544" y="34997"/>
                    <a:pt x="124544" y="34997"/>
                  </a:cubicBezTo>
                  <a:cubicBezTo>
                    <a:pt x="142536" y="39760"/>
                    <a:pt x="117136" y="30234"/>
                    <a:pt x="108669" y="28647"/>
                  </a:cubicBezTo>
                  <a:cubicBezTo>
                    <a:pt x="100202" y="27060"/>
                    <a:pt x="86444" y="27589"/>
                    <a:pt x="73744" y="25472"/>
                  </a:cubicBezTo>
                  <a:cubicBezTo>
                    <a:pt x="61044" y="23355"/>
                    <a:pt x="-7748" y="-1515"/>
                    <a:pt x="719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44FDFC2B-D435-A089-4C77-642DAED3A2ED}"/>
                </a:ext>
              </a:extLst>
            </p:cNvPr>
            <p:cNvSpPr/>
            <p:nvPr/>
          </p:nvSpPr>
          <p:spPr>
            <a:xfrm>
              <a:off x="4990809" y="2790765"/>
              <a:ext cx="378178" cy="205144"/>
            </a:xfrm>
            <a:custGeom>
              <a:avLst/>
              <a:gdLst>
                <a:gd name="connsiteX0" fmla="*/ 291 w 378178"/>
                <a:gd name="connsiteY0" fmla="*/ 117535 h 205144"/>
                <a:gd name="connsiteX1" fmla="*/ 184441 w 378178"/>
                <a:gd name="connsiteY1" fmla="*/ 28635 h 205144"/>
                <a:gd name="connsiteX2" fmla="*/ 120941 w 378178"/>
                <a:gd name="connsiteY2" fmla="*/ 73085 h 205144"/>
                <a:gd name="connsiteX3" fmla="*/ 244766 w 378178"/>
                <a:gd name="connsiteY3" fmla="*/ 60 h 205144"/>
                <a:gd name="connsiteX4" fmla="*/ 292391 w 378178"/>
                <a:gd name="connsiteY4" fmla="*/ 60385 h 205144"/>
                <a:gd name="connsiteX5" fmla="*/ 270166 w 378178"/>
                <a:gd name="connsiteY5" fmla="*/ 50860 h 205144"/>
                <a:gd name="connsiteX6" fmla="*/ 333666 w 378178"/>
                <a:gd name="connsiteY6" fmla="*/ 136585 h 205144"/>
                <a:gd name="connsiteX7" fmla="*/ 374941 w 378178"/>
                <a:gd name="connsiteY7" fmla="*/ 203260 h 205144"/>
                <a:gd name="connsiteX8" fmla="*/ 362241 w 378178"/>
                <a:gd name="connsiteY8" fmla="*/ 171510 h 205144"/>
                <a:gd name="connsiteX9" fmla="*/ 257466 w 378178"/>
                <a:gd name="connsiteY9" fmla="*/ 19110 h 205144"/>
                <a:gd name="connsiteX10" fmla="*/ 238416 w 378178"/>
                <a:gd name="connsiteY10" fmla="*/ 19110 h 205144"/>
                <a:gd name="connsiteX11" fmla="*/ 209841 w 378178"/>
                <a:gd name="connsiteY11" fmla="*/ 28635 h 205144"/>
                <a:gd name="connsiteX12" fmla="*/ 225716 w 378178"/>
                <a:gd name="connsiteY12" fmla="*/ 22285 h 205144"/>
                <a:gd name="connsiteX13" fmla="*/ 143166 w 378178"/>
                <a:gd name="connsiteY13" fmla="*/ 38160 h 205144"/>
                <a:gd name="connsiteX14" fmla="*/ 291 w 378178"/>
                <a:gd name="connsiteY14" fmla="*/ 117535 h 2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178" h="205144">
                  <a:moveTo>
                    <a:pt x="291" y="117535"/>
                  </a:moveTo>
                  <a:cubicBezTo>
                    <a:pt x="7170" y="115948"/>
                    <a:pt x="164333" y="36043"/>
                    <a:pt x="184441" y="28635"/>
                  </a:cubicBezTo>
                  <a:cubicBezTo>
                    <a:pt x="204549" y="21227"/>
                    <a:pt x="110887" y="77847"/>
                    <a:pt x="120941" y="73085"/>
                  </a:cubicBezTo>
                  <a:cubicBezTo>
                    <a:pt x="130995" y="68322"/>
                    <a:pt x="216191" y="2177"/>
                    <a:pt x="244766" y="60"/>
                  </a:cubicBezTo>
                  <a:cubicBezTo>
                    <a:pt x="273341" y="-2057"/>
                    <a:pt x="288158" y="51918"/>
                    <a:pt x="292391" y="60385"/>
                  </a:cubicBezTo>
                  <a:cubicBezTo>
                    <a:pt x="296624" y="68852"/>
                    <a:pt x="263287" y="38160"/>
                    <a:pt x="270166" y="50860"/>
                  </a:cubicBezTo>
                  <a:cubicBezTo>
                    <a:pt x="277045" y="63560"/>
                    <a:pt x="316203" y="111185"/>
                    <a:pt x="333666" y="136585"/>
                  </a:cubicBezTo>
                  <a:cubicBezTo>
                    <a:pt x="351129" y="161985"/>
                    <a:pt x="370179" y="197439"/>
                    <a:pt x="374941" y="203260"/>
                  </a:cubicBezTo>
                  <a:cubicBezTo>
                    <a:pt x="379703" y="209081"/>
                    <a:pt x="381820" y="202202"/>
                    <a:pt x="362241" y="171510"/>
                  </a:cubicBezTo>
                  <a:cubicBezTo>
                    <a:pt x="342662" y="140818"/>
                    <a:pt x="257466" y="19110"/>
                    <a:pt x="257466" y="19110"/>
                  </a:cubicBezTo>
                  <a:cubicBezTo>
                    <a:pt x="236828" y="-6290"/>
                    <a:pt x="246354" y="17522"/>
                    <a:pt x="238416" y="19110"/>
                  </a:cubicBezTo>
                  <a:cubicBezTo>
                    <a:pt x="230478" y="20698"/>
                    <a:pt x="209841" y="28635"/>
                    <a:pt x="209841" y="28635"/>
                  </a:cubicBezTo>
                  <a:cubicBezTo>
                    <a:pt x="207724" y="29164"/>
                    <a:pt x="236828" y="20698"/>
                    <a:pt x="225716" y="22285"/>
                  </a:cubicBezTo>
                  <a:cubicBezTo>
                    <a:pt x="214604" y="23872"/>
                    <a:pt x="175974" y="25460"/>
                    <a:pt x="143166" y="38160"/>
                  </a:cubicBezTo>
                  <a:cubicBezTo>
                    <a:pt x="110358" y="50860"/>
                    <a:pt x="-6588" y="119122"/>
                    <a:pt x="291" y="1175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D2268847-A4B3-B966-900B-209AFCB15ADD}"/>
                </a:ext>
              </a:extLst>
            </p:cNvPr>
            <p:cNvSpPr/>
            <p:nvPr/>
          </p:nvSpPr>
          <p:spPr>
            <a:xfrm>
              <a:off x="4905375" y="2879725"/>
              <a:ext cx="562482" cy="136565"/>
            </a:xfrm>
            <a:custGeom>
              <a:avLst/>
              <a:gdLst>
                <a:gd name="connsiteX0" fmla="*/ 0 w 562482"/>
                <a:gd name="connsiteY0" fmla="*/ 0 h 136565"/>
                <a:gd name="connsiteX1" fmla="*/ 161925 w 562482"/>
                <a:gd name="connsiteY1" fmla="*/ 38100 h 136565"/>
                <a:gd name="connsiteX2" fmla="*/ 276225 w 562482"/>
                <a:gd name="connsiteY2" fmla="*/ 66675 h 136565"/>
                <a:gd name="connsiteX3" fmla="*/ 263525 w 562482"/>
                <a:gd name="connsiteY3" fmla="*/ 57150 h 136565"/>
                <a:gd name="connsiteX4" fmla="*/ 422275 w 562482"/>
                <a:gd name="connsiteY4" fmla="*/ 101600 h 136565"/>
                <a:gd name="connsiteX5" fmla="*/ 561975 w 562482"/>
                <a:gd name="connsiteY5" fmla="*/ 136525 h 136565"/>
                <a:gd name="connsiteX6" fmla="*/ 463550 w 562482"/>
                <a:gd name="connsiteY6" fmla="*/ 107950 h 136565"/>
                <a:gd name="connsiteX7" fmla="*/ 317500 w 562482"/>
                <a:gd name="connsiteY7" fmla="*/ 79375 h 136565"/>
                <a:gd name="connsiteX8" fmla="*/ 254000 w 562482"/>
                <a:gd name="connsiteY8" fmla="*/ 50800 h 136565"/>
                <a:gd name="connsiteX9" fmla="*/ 0 w 562482"/>
                <a:gd name="connsiteY9" fmla="*/ 0 h 13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482" h="136565">
                  <a:moveTo>
                    <a:pt x="0" y="0"/>
                  </a:moveTo>
                  <a:lnTo>
                    <a:pt x="161925" y="38100"/>
                  </a:lnTo>
                  <a:lnTo>
                    <a:pt x="276225" y="66675"/>
                  </a:lnTo>
                  <a:cubicBezTo>
                    <a:pt x="293158" y="69850"/>
                    <a:pt x="239183" y="51329"/>
                    <a:pt x="263525" y="57150"/>
                  </a:cubicBezTo>
                  <a:cubicBezTo>
                    <a:pt x="287867" y="62971"/>
                    <a:pt x="372533" y="88371"/>
                    <a:pt x="422275" y="101600"/>
                  </a:cubicBezTo>
                  <a:cubicBezTo>
                    <a:pt x="472017" y="114829"/>
                    <a:pt x="555096" y="135467"/>
                    <a:pt x="561975" y="136525"/>
                  </a:cubicBezTo>
                  <a:cubicBezTo>
                    <a:pt x="568854" y="137583"/>
                    <a:pt x="504296" y="117475"/>
                    <a:pt x="463550" y="107950"/>
                  </a:cubicBezTo>
                  <a:cubicBezTo>
                    <a:pt x="422804" y="98425"/>
                    <a:pt x="352425" y="88900"/>
                    <a:pt x="317500" y="79375"/>
                  </a:cubicBezTo>
                  <a:cubicBezTo>
                    <a:pt x="282575" y="69850"/>
                    <a:pt x="301625" y="62971"/>
                    <a:pt x="254000" y="50800"/>
                  </a:cubicBezTo>
                  <a:cubicBezTo>
                    <a:pt x="206375" y="38629"/>
                    <a:pt x="119062" y="22489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57BD7098-9A77-8A1C-680E-03D296777BF5}"/>
                </a:ext>
              </a:extLst>
            </p:cNvPr>
            <p:cNvSpPr/>
            <p:nvPr/>
          </p:nvSpPr>
          <p:spPr>
            <a:xfrm>
              <a:off x="5000143" y="2892259"/>
              <a:ext cx="112894" cy="172236"/>
            </a:xfrm>
            <a:custGeom>
              <a:avLst/>
              <a:gdLst>
                <a:gd name="connsiteX0" fmla="*/ 482 w 112894"/>
                <a:gd name="connsiteY0" fmla="*/ 166 h 172236"/>
                <a:gd name="connsiteX1" fmla="*/ 19532 w 112894"/>
                <a:gd name="connsiteY1" fmla="*/ 63666 h 172236"/>
                <a:gd name="connsiteX2" fmla="*/ 73507 w 112894"/>
                <a:gd name="connsiteY2" fmla="*/ 143041 h 172236"/>
                <a:gd name="connsiteX3" fmla="*/ 32232 w 112894"/>
                <a:gd name="connsiteY3" fmla="*/ 95416 h 172236"/>
                <a:gd name="connsiteX4" fmla="*/ 86207 w 112894"/>
                <a:gd name="connsiteY4" fmla="*/ 139866 h 172236"/>
                <a:gd name="connsiteX5" fmla="*/ 111607 w 112894"/>
                <a:gd name="connsiteY5" fmla="*/ 171616 h 172236"/>
                <a:gd name="connsiteX6" fmla="*/ 48107 w 112894"/>
                <a:gd name="connsiteY6" fmla="*/ 111291 h 172236"/>
                <a:gd name="connsiteX7" fmla="*/ 10007 w 112894"/>
                <a:gd name="connsiteY7" fmla="*/ 82716 h 172236"/>
                <a:gd name="connsiteX8" fmla="*/ 482 w 112894"/>
                <a:gd name="connsiteY8" fmla="*/ 166 h 17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894" h="172236">
                  <a:moveTo>
                    <a:pt x="482" y="166"/>
                  </a:moveTo>
                  <a:cubicBezTo>
                    <a:pt x="2069" y="-3009"/>
                    <a:pt x="7361" y="39854"/>
                    <a:pt x="19532" y="63666"/>
                  </a:cubicBezTo>
                  <a:cubicBezTo>
                    <a:pt x="31703" y="87479"/>
                    <a:pt x="71390" y="137749"/>
                    <a:pt x="73507" y="143041"/>
                  </a:cubicBezTo>
                  <a:cubicBezTo>
                    <a:pt x="75624" y="148333"/>
                    <a:pt x="30115" y="95945"/>
                    <a:pt x="32232" y="95416"/>
                  </a:cubicBezTo>
                  <a:cubicBezTo>
                    <a:pt x="34349" y="94887"/>
                    <a:pt x="72978" y="127166"/>
                    <a:pt x="86207" y="139866"/>
                  </a:cubicBezTo>
                  <a:cubicBezTo>
                    <a:pt x="99436" y="152566"/>
                    <a:pt x="117957" y="176378"/>
                    <a:pt x="111607" y="171616"/>
                  </a:cubicBezTo>
                  <a:cubicBezTo>
                    <a:pt x="105257" y="166854"/>
                    <a:pt x="65040" y="126108"/>
                    <a:pt x="48107" y="111291"/>
                  </a:cubicBezTo>
                  <a:cubicBezTo>
                    <a:pt x="31174" y="96474"/>
                    <a:pt x="19003" y="94358"/>
                    <a:pt x="10007" y="82716"/>
                  </a:cubicBezTo>
                  <a:cubicBezTo>
                    <a:pt x="1011" y="71074"/>
                    <a:pt x="-1105" y="3341"/>
                    <a:pt x="482" y="1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3F9E167C-4618-1416-15C0-14ADCAB75A1F}"/>
                </a:ext>
              </a:extLst>
            </p:cNvPr>
            <p:cNvSpPr/>
            <p:nvPr/>
          </p:nvSpPr>
          <p:spPr>
            <a:xfrm>
              <a:off x="5114072" y="2927191"/>
              <a:ext cx="23090" cy="111572"/>
            </a:xfrm>
            <a:custGeom>
              <a:avLst/>
              <a:gdLst>
                <a:gd name="connsiteX0" fmla="*/ 7203 w 23090"/>
                <a:gd name="connsiteY0" fmla="*/ 159 h 111572"/>
                <a:gd name="connsiteX1" fmla="*/ 4028 w 23090"/>
                <a:gd name="connsiteY1" fmla="*/ 60484 h 111572"/>
                <a:gd name="connsiteX2" fmla="*/ 23078 w 23090"/>
                <a:gd name="connsiteY2" fmla="*/ 111284 h 111572"/>
                <a:gd name="connsiteX3" fmla="*/ 853 w 23090"/>
                <a:gd name="connsiteY3" fmla="*/ 79534 h 111572"/>
                <a:gd name="connsiteX4" fmla="*/ 7203 w 23090"/>
                <a:gd name="connsiteY4" fmla="*/ 159 h 11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" h="111572">
                  <a:moveTo>
                    <a:pt x="7203" y="159"/>
                  </a:moveTo>
                  <a:cubicBezTo>
                    <a:pt x="7732" y="-3016"/>
                    <a:pt x="1382" y="41963"/>
                    <a:pt x="4028" y="60484"/>
                  </a:cubicBezTo>
                  <a:cubicBezTo>
                    <a:pt x="6674" y="79005"/>
                    <a:pt x="23607" y="108109"/>
                    <a:pt x="23078" y="111284"/>
                  </a:cubicBezTo>
                  <a:cubicBezTo>
                    <a:pt x="22549" y="114459"/>
                    <a:pt x="4557" y="90646"/>
                    <a:pt x="853" y="79534"/>
                  </a:cubicBezTo>
                  <a:cubicBezTo>
                    <a:pt x="-2851" y="68422"/>
                    <a:pt x="6674" y="3334"/>
                    <a:pt x="7203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B279EA86-5512-1FF0-CC83-566AD9A4C94E}"/>
                </a:ext>
              </a:extLst>
            </p:cNvPr>
            <p:cNvSpPr/>
            <p:nvPr/>
          </p:nvSpPr>
          <p:spPr>
            <a:xfrm>
              <a:off x="5355651" y="2933701"/>
              <a:ext cx="453094" cy="86957"/>
            </a:xfrm>
            <a:custGeom>
              <a:avLst/>
              <a:gdLst>
                <a:gd name="connsiteX0" fmla="*/ 574 w 453094"/>
                <a:gd name="connsiteY0" fmla="*/ 15874 h 86957"/>
                <a:gd name="connsiteX1" fmla="*/ 76774 w 453094"/>
                <a:gd name="connsiteY1" fmla="*/ 28574 h 86957"/>
                <a:gd name="connsiteX2" fmla="*/ 159324 w 453094"/>
                <a:gd name="connsiteY2" fmla="*/ 3174 h 86957"/>
                <a:gd name="connsiteX3" fmla="*/ 143449 w 453094"/>
                <a:gd name="connsiteY3" fmla="*/ 3174 h 86957"/>
                <a:gd name="connsiteX4" fmla="*/ 251399 w 453094"/>
                <a:gd name="connsiteY4" fmla="*/ 28574 h 86957"/>
                <a:gd name="connsiteX5" fmla="*/ 445074 w 453094"/>
                <a:gd name="connsiteY5" fmla="*/ 82549 h 86957"/>
                <a:gd name="connsiteX6" fmla="*/ 397449 w 453094"/>
                <a:gd name="connsiteY6" fmla="*/ 76199 h 86957"/>
                <a:gd name="connsiteX7" fmla="*/ 225999 w 453094"/>
                <a:gd name="connsiteY7" fmla="*/ 15874 h 86957"/>
                <a:gd name="connsiteX8" fmla="*/ 118049 w 453094"/>
                <a:gd name="connsiteY8" fmla="*/ 15874 h 86957"/>
                <a:gd name="connsiteX9" fmla="*/ 574 w 453094"/>
                <a:gd name="connsiteY9" fmla="*/ 15874 h 8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3094" h="86957">
                  <a:moveTo>
                    <a:pt x="574" y="15874"/>
                  </a:moveTo>
                  <a:cubicBezTo>
                    <a:pt x="-6305" y="17991"/>
                    <a:pt x="50316" y="30691"/>
                    <a:pt x="76774" y="28574"/>
                  </a:cubicBezTo>
                  <a:cubicBezTo>
                    <a:pt x="103232" y="26457"/>
                    <a:pt x="159324" y="3174"/>
                    <a:pt x="159324" y="3174"/>
                  </a:cubicBezTo>
                  <a:cubicBezTo>
                    <a:pt x="170437" y="-1059"/>
                    <a:pt x="128103" y="-1059"/>
                    <a:pt x="143449" y="3174"/>
                  </a:cubicBezTo>
                  <a:cubicBezTo>
                    <a:pt x="158795" y="7407"/>
                    <a:pt x="201128" y="15345"/>
                    <a:pt x="251399" y="28574"/>
                  </a:cubicBezTo>
                  <a:cubicBezTo>
                    <a:pt x="301670" y="41803"/>
                    <a:pt x="420732" y="74612"/>
                    <a:pt x="445074" y="82549"/>
                  </a:cubicBezTo>
                  <a:cubicBezTo>
                    <a:pt x="469416" y="90486"/>
                    <a:pt x="433961" y="87311"/>
                    <a:pt x="397449" y="76199"/>
                  </a:cubicBezTo>
                  <a:cubicBezTo>
                    <a:pt x="360937" y="65087"/>
                    <a:pt x="272566" y="25928"/>
                    <a:pt x="225999" y="15874"/>
                  </a:cubicBezTo>
                  <a:cubicBezTo>
                    <a:pt x="179432" y="5820"/>
                    <a:pt x="148741" y="13757"/>
                    <a:pt x="118049" y="15874"/>
                  </a:cubicBezTo>
                  <a:cubicBezTo>
                    <a:pt x="87357" y="17991"/>
                    <a:pt x="7453" y="13757"/>
                    <a:pt x="574" y="15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763073F3-DA6E-0AB1-8B80-D4A98D8536D0}"/>
                </a:ext>
              </a:extLst>
            </p:cNvPr>
            <p:cNvSpPr/>
            <p:nvPr/>
          </p:nvSpPr>
          <p:spPr>
            <a:xfrm>
              <a:off x="5380384" y="2949489"/>
              <a:ext cx="436993" cy="224942"/>
            </a:xfrm>
            <a:custGeom>
              <a:avLst/>
              <a:gdLst>
                <a:gd name="connsiteX0" fmla="*/ 1241 w 436993"/>
                <a:gd name="connsiteY0" fmla="*/ 44536 h 224942"/>
                <a:gd name="connsiteX1" fmla="*/ 121891 w 436993"/>
                <a:gd name="connsiteY1" fmla="*/ 6436 h 224942"/>
                <a:gd name="connsiteX2" fmla="*/ 201266 w 436993"/>
                <a:gd name="connsiteY2" fmla="*/ 44536 h 224942"/>
                <a:gd name="connsiteX3" fmla="*/ 188566 w 436993"/>
                <a:gd name="connsiteY3" fmla="*/ 35011 h 224942"/>
                <a:gd name="connsiteX4" fmla="*/ 388591 w 436993"/>
                <a:gd name="connsiteY4" fmla="*/ 82636 h 224942"/>
                <a:gd name="connsiteX5" fmla="*/ 394941 w 436993"/>
                <a:gd name="connsiteY5" fmla="*/ 117561 h 224942"/>
                <a:gd name="connsiteX6" fmla="*/ 404466 w 436993"/>
                <a:gd name="connsiteY6" fmla="*/ 88986 h 224942"/>
                <a:gd name="connsiteX7" fmla="*/ 436216 w 436993"/>
                <a:gd name="connsiteY7" fmla="*/ 193761 h 224942"/>
                <a:gd name="connsiteX8" fmla="*/ 426691 w 436993"/>
                <a:gd name="connsiteY8" fmla="*/ 219161 h 224942"/>
                <a:gd name="connsiteX9" fmla="*/ 420341 w 436993"/>
                <a:gd name="connsiteY9" fmla="*/ 98511 h 224942"/>
                <a:gd name="connsiteX10" fmla="*/ 379066 w 436993"/>
                <a:gd name="connsiteY10" fmla="*/ 69936 h 224942"/>
                <a:gd name="connsiteX11" fmla="*/ 248891 w 436993"/>
                <a:gd name="connsiteY11" fmla="*/ 35011 h 224942"/>
                <a:gd name="connsiteX12" fmla="*/ 159991 w 436993"/>
                <a:gd name="connsiteY12" fmla="*/ 86 h 224942"/>
                <a:gd name="connsiteX13" fmla="*/ 64741 w 436993"/>
                <a:gd name="connsiteY13" fmla="*/ 25486 h 224942"/>
                <a:gd name="connsiteX14" fmla="*/ 1241 w 436993"/>
                <a:gd name="connsiteY14" fmla="*/ 44536 h 2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6993" h="224942">
                  <a:moveTo>
                    <a:pt x="1241" y="44536"/>
                  </a:moveTo>
                  <a:cubicBezTo>
                    <a:pt x="10766" y="41361"/>
                    <a:pt x="88554" y="6436"/>
                    <a:pt x="121891" y="6436"/>
                  </a:cubicBezTo>
                  <a:cubicBezTo>
                    <a:pt x="155228" y="6436"/>
                    <a:pt x="201266" y="44536"/>
                    <a:pt x="201266" y="44536"/>
                  </a:cubicBezTo>
                  <a:cubicBezTo>
                    <a:pt x="212378" y="49298"/>
                    <a:pt x="157345" y="28661"/>
                    <a:pt x="188566" y="35011"/>
                  </a:cubicBezTo>
                  <a:cubicBezTo>
                    <a:pt x="219787" y="41361"/>
                    <a:pt x="354195" y="68878"/>
                    <a:pt x="388591" y="82636"/>
                  </a:cubicBezTo>
                  <a:cubicBezTo>
                    <a:pt x="422987" y="96394"/>
                    <a:pt x="392295" y="116503"/>
                    <a:pt x="394941" y="117561"/>
                  </a:cubicBezTo>
                  <a:cubicBezTo>
                    <a:pt x="397587" y="118619"/>
                    <a:pt x="397587" y="76286"/>
                    <a:pt x="404466" y="88986"/>
                  </a:cubicBezTo>
                  <a:cubicBezTo>
                    <a:pt x="411345" y="101686"/>
                    <a:pt x="432512" y="172065"/>
                    <a:pt x="436216" y="193761"/>
                  </a:cubicBezTo>
                  <a:cubicBezTo>
                    <a:pt x="439920" y="215457"/>
                    <a:pt x="429337" y="235036"/>
                    <a:pt x="426691" y="219161"/>
                  </a:cubicBezTo>
                  <a:cubicBezTo>
                    <a:pt x="424045" y="203286"/>
                    <a:pt x="428278" y="123382"/>
                    <a:pt x="420341" y="98511"/>
                  </a:cubicBezTo>
                  <a:cubicBezTo>
                    <a:pt x="412404" y="73640"/>
                    <a:pt x="407641" y="80519"/>
                    <a:pt x="379066" y="69936"/>
                  </a:cubicBezTo>
                  <a:cubicBezTo>
                    <a:pt x="350491" y="59353"/>
                    <a:pt x="285403" y="46653"/>
                    <a:pt x="248891" y="35011"/>
                  </a:cubicBezTo>
                  <a:cubicBezTo>
                    <a:pt x="212379" y="23369"/>
                    <a:pt x="190683" y="1673"/>
                    <a:pt x="159991" y="86"/>
                  </a:cubicBezTo>
                  <a:cubicBezTo>
                    <a:pt x="129299" y="-1502"/>
                    <a:pt x="90141" y="19136"/>
                    <a:pt x="64741" y="25486"/>
                  </a:cubicBezTo>
                  <a:cubicBezTo>
                    <a:pt x="39341" y="31836"/>
                    <a:pt x="-8284" y="47711"/>
                    <a:pt x="1241" y="445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4537F410-B8E9-446E-42DF-319821583C38}"/>
                </a:ext>
              </a:extLst>
            </p:cNvPr>
            <p:cNvSpPr/>
            <p:nvPr/>
          </p:nvSpPr>
          <p:spPr>
            <a:xfrm>
              <a:off x="5795221" y="2895067"/>
              <a:ext cx="584463" cy="185445"/>
            </a:xfrm>
            <a:custGeom>
              <a:avLst/>
              <a:gdLst>
                <a:gd name="connsiteX0" fmla="*/ 43 w 584463"/>
                <a:gd name="connsiteY0" fmla="*/ 124485 h 185445"/>
                <a:gd name="connsiteX1" fmla="*/ 325163 w 584463"/>
                <a:gd name="connsiteY1" fmla="*/ 2565 h 185445"/>
                <a:gd name="connsiteX2" fmla="*/ 300779 w 584463"/>
                <a:gd name="connsiteY2" fmla="*/ 43205 h 185445"/>
                <a:gd name="connsiteX3" fmla="*/ 471467 w 584463"/>
                <a:gd name="connsiteY3" fmla="*/ 63525 h 185445"/>
                <a:gd name="connsiteX4" fmla="*/ 426763 w 584463"/>
                <a:gd name="connsiteY4" fmla="*/ 96037 h 185445"/>
                <a:gd name="connsiteX5" fmla="*/ 532427 w 584463"/>
                <a:gd name="connsiteY5" fmla="*/ 112293 h 185445"/>
                <a:gd name="connsiteX6" fmla="*/ 398315 w 584463"/>
                <a:gd name="connsiteY6" fmla="*/ 173253 h 185445"/>
                <a:gd name="connsiteX7" fmla="*/ 195115 w 584463"/>
                <a:gd name="connsiteY7" fmla="*/ 185445 h 185445"/>
                <a:gd name="connsiteX8" fmla="*/ 548683 w 584463"/>
                <a:gd name="connsiteY8" fmla="*/ 165125 h 185445"/>
                <a:gd name="connsiteX9" fmla="*/ 556811 w 584463"/>
                <a:gd name="connsiteY9" fmla="*/ 140741 h 185445"/>
                <a:gd name="connsiteX10" fmla="*/ 410507 w 584463"/>
                <a:gd name="connsiteY10" fmla="*/ 59461 h 185445"/>
                <a:gd name="connsiteX11" fmla="*/ 349547 w 584463"/>
                <a:gd name="connsiteY11" fmla="*/ 18821 h 185445"/>
                <a:gd name="connsiteX12" fmla="*/ 43 w 584463"/>
                <a:gd name="connsiteY12" fmla="*/ 124485 h 18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4463" h="185445">
                  <a:moveTo>
                    <a:pt x="43" y="124485"/>
                  </a:moveTo>
                  <a:cubicBezTo>
                    <a:pt x="-4021" y="121776"/>
                    <a:pt x="275040" y="16112"/>
                    <a:pt x="325163" y="2565"/>
                  </a:cubicBezTo>
                  <a:cubicBezTo>
                    <a:pt x="375286" y="-10982"/>
                    <a:pt x="276395" y="33045"/>
                    <a:pt x="300779" y="43205"/>
                  </a:cubicBezTo>
                  <a:cubicBezTo>
                    <a:pt x="325163" y="53365"/>
                    <a:pt x="450470" y="54720"/>
                    <a:pt x="471467" y="63525"/>
                  </a:cubicBezTo>
                  <a:cubicBezTo>
                    <a:pt x="492464" y="72330"/>
                    <a:pt x="416603" y="87909"/>
                    <a:pt x="426763" y="96037"/>
                  </a:cubicBezTo>
                  <a:cubicBezTo>
                    <a:pt x="436923" y="104165"/>
                    <a:pt x="537168" y="99424"/>
                    <a:pt x="532427" y="112293"/>
                  </a:cubicBezTo>
                  <a:cubicBezTo>
                    <a:pt x="527686" y="125162"/>
                    <a:pt x="454534" y="161061"/>
                    <a:pt x="398315" y="173253"/>
                  </a:cubicBezTo>
                  <a:cubicBezTo>
                    <a:pt x="342096" y="185445"/>
                    <a:pt x="195115" y="185445"/>
                    <a:pt x="195115" y="185445"/>
                  </a:cubicBezTo>
                  <a:cubicBezTo>
                    <a:pt x="220176" y="184090"/>
                    <a:pt x="488400" y="172576"/>
                    <a:pt x="548683" y="165125"/>
                  </a:cubicBezTo>
                  <a:cubicBezTo>
                    <a:pt x="608966" y="157674"/>
                    <a:pt x="579840" y="158352"/>
                    <a:pt x="556811" y="140741"/>
                  </a:cubicBezTo>
                  <a:cubicBezTo>
                    <a:pt x="533782" y="123130"/>
                    <a:pt x="445051" y="79781"/>
                    <a:pt x="410507" y="59461"/>
                  </a:cubicBezTo>
                  <a:cubicBezTo>
                    <a:pt x="375963" y="39141"/>
                    <a:pt x="417958" y="7984"/>
                    <a:pt x="349547" y="18821"/>
                  </a:cubicBezTo>
                  <a:cubicBezTo>
                    <a:pt x="281136" y="29658"/>
                    <a:pt x="4107" y="127194"/>
                    <a:pt x="43" y="1244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C6AB7E4F-51E1-8614-D9CE-1BA74805F3FD}"/>
                </a:ext>
              </a:extLst>
            </p:cNvPr>
            <p:cNvSpPr/>
            <p:nvPr/>
          </p:nvSpPr>
          <p:spPr>
            <a:xfrm>
              <a:off x="5290415" y="2994683"/>
              <a:ext cx="264966" cy="224268"/>
            </a:xfrm>
            <a:custGeom>
              <a:avLst/>
              <a:gdLst>
                <a:gd name="connsiteX0" fmla="*/ 90321 w 264966"/>
                <a:gd name="connsiteY0" fmla="*/ 16741 h 224268"/>
                <a:gd name="connsiteX1" fmla="*/ 261009 w 264966"/>
                <a:gd name="connsiteY1" fmla="*/ 4549 h 224268"/>
                <a:gd name="connsiteX2" fmla="*/ 204113 w 264966"/>
                <a:gd name="connsiteY2" fmla="*/ 106149 h 224268"/>
                <a:gd name="connsiteX3" fmla="*/ 130961 w 264966"/>
                <a:gd name="connsiteY3" fmla="*/ 224005 h 224268"/>
                <a:gd name="connsiteX4" fmla="*/ 187857 w 264966"/>
                <a:gd name="connsiteY4" fmla="*/ 134597 h 224268"/>
                <a:gd name="connsiteX5" fmla="*/ 248817 w 264966"/>
                <a:gd name="connsiteY5" fmla="*/ 20805 h 224268"/>
                <a:gd name="connsiteX6" fmla="*/ 224433 w 264966"/>
                <a:gd name="connsiteY6" fmla="*/ 12677 h 224268"/>
                <a:gd name="connsiteX7" fmla="*/ 4977 w 264966"/>
                <a:gd name="connsiteY7" fmla="*/ 8613 h 224268"/>
                <a:gd name="connsiteX8" fmla="*/ 90321 w 264966"/>
                <a:gd name="connsiteY8" fmla="*/ 16741 h 22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966" h="224268">
                  <a:moveTo>
                    <a:pt x="90321" y="16741"/>
                  </a:moveTo>
                  <a:cubicBezTo>
                    <a:pt x="132993" y="16064"/>
                    <a:pt x="242044" y="-10352"/>
                    <a:pt x="261009" y="4549"/>
                  </a:cubicBezTo>
                  <a:cubicBezTo>
                    <a:pt x="279974" y="19450"/>
                    <a:pt x="225788" y="69573"/>
                    <a:pt x="204113" y="106149"/>
                  </a:cubicBezTo>
                  <a:cubicBezTo>
                    <a:pt x="182438" y="142725"/>
                    <a:pt x="133670" y="219264"/>
                    <a:pt x="130961" y="224005"/>
                  </a:cubicBezTo>
                  <a:cubicBezTo>
                    <a:pt x="128252" y="228746"/>
                    <a:pt x="168214" y="168464"/>
                    <a:pt x="187857" y="134597"/>
                  </a:cubicBezTo>
                  <a:cubicBezTo>
                    <a:pt x="207500" y="100730"/>
                    <a:pt x="248817" y="20805"/>
                    <a:pt x="248817" y="20805"/>
                  </a:cubicBezTo>
                  <a:cubicBezTo>
                    <a:pt x="254913" y="485"/>
                    <a:pt x="265073" y="14709"/>
                    <a:pt x="224433" y="12677"/>
                  </a:cubicBezTo>
                  <a:cubicBezTo>
                    <a:pt x="183793" y="10645"/>
                    <a:pt x="28684" y="9968"/>
                    <a:pt x="4977" y="8613"/>
                  </a:cubicBezTo>
                  <a:cubicBezTo>
                    <a:pt x="-18730" y="7258"/>
                    <a:pt x="47649" y="17418"/>
                    <a:pt x="90321" y="16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C941E9AA-EA3F-4F1D-3B7D-2E5144F4D679}"/>
                </a:ext>
              </a:extLst>
            </p:cNvPr>
            <p:cNvSpPr/>
            <p:nvPr/>
          </p:nvSpPr>
          <p:spPr>
            <a:xfrm>
              <a:off x="5431661" y="3057387"/>
              <a:ext cx="121484" cy="420070"/>
            </a:xfrm>
            <a:custGeom>
              <a:avLst/>
              <a:gdLst>
                <a:gd name="connsiteX0" fmla="*/ 121414 w 121484"/>
                <a:gd name="connsiteY0" fmla="*/ 138 h 420070"/>
                <a:gd name="connsiteX1" fmla="*/ 32514 w 121484"/>
                <a:gd name="connsiteY1" fmla="*/ 120788 h 420070"/>
                <a:gd name="connsiteX2" fmla="*/ 10289 w 121484"/>
                <a:gd name="connsiteY2" fmla="*/ 184288 h 420070"/>
                <a:gd name="connsiteX3" fmla="*/ 764 w 121484"/>
                <a:gd name="connsiteY3" fmla="*/ 155713 h 420070"/>
                <a:gd name="connsiteX4" fmla="*/ 29339 w 121484"/>
                <a:gd name="connsiteY4" fmla="*/ 247788 h 420070"/>
                <a:gd name="connsiteX5" fmla="*/ 115064 w 121484"/>
                <a:gd name="connsiteY5" fmla="*/ 416063 h 420070"/>
                <a:gd name="connsiteX6" fmla="*/ 96014 w 121484"/>
                <a:gd name="connsiteY6" fmla="*/ 358913 h 420070"/>
                <a:gd name="connsiteX7" fmla="*/ 45214 w 121484"/>
                <a:gd name="connsiteY7" fmla="*/ 263663 h 420070"/>
                <a:gd name="connsiteX8" fmla="*/ 3939 w 121484"/>
                <a:gd name="connsiteY8" fmla="*/ 177938 h 420070"/>
                <a:gd name="connsiteX9" fmla="*/ 19814 w 121484"/>
                <a:gd name="connsiteY9" fmla="*/ 203338 h 420070"/>
                <a:gd name="connsiteX10" fmla="*/ 16639 w 121484"/>
                <a:gd name="connsiteY10" fmla="*/ 130313 h 420070"/>
                <a:gd name="connsiteX11" fmla="*/ 16639 w 121484"/>
                <a:gd name="connsiteY11" fmla="*/ 146188 h 420070"/>
                <a:gd name="connsiteX12" fmla="*/ 121414 w 121484"/>
                <a:gd name="connsiteY12" fmla="*/ 138 h 42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484" h="420070">
                  <a:moveTo>
                    <a:pt x="121414" y="138"/>
                  </a:moveTo>
                  <a:cubicBezTo>
                    <a:pt x="124060" y="-4095"/>
                    <a:pt x="51035" y="90097"/>
                    <a:pt x="32514" y="120788"/>
                  </a:cubicBezTo>
                  <a:cubicBezTo>
                    <a:pt x="13993" y="151479"/>
                    <a:pt x="15581" y="178467"/>
                    <a:pt x="10289" y="184288"/>
                  </a:cubicBezTo>
                  <a:cubicBezTo>
                    <a:pt x="4997" y="190109"/>
                    <a:pt x="-2411" y="145130"/>
                    <a:pt x="764" y="155713"/>
                  </a:cubicBezTo>
                  <a:cubicBezTo>
                    <a:pt x="3939" y="166296"/>
                    <a:pt x="10289" y="204396"/>
                    <a:pt x="29339" y="247788"/>
                  </a:cubicBezTo>
                  <a:cubicBezTo>
                    <a:pt x="48389" y="291180"/>
                    <a:pt x="103951" y="397542"/>
                    <a:pt x="115064" y="416063"/>
                  </a:cubicBezTo>
                  <a:cubicBezTo>
                    <a:pt x="126177" y="434584"/>
                    <a:pt x="107656" y="384313"/>
                    <a:pt x="96014" y="358913"/>
                  </a:cubicBezTo>
                  <a:cubicBezTo>
                    <a:pt x="84372" y="333513"/>
                    <a:pt x="60560" y="293826"/>
                    <a:pt x="45214" y="263663"/>
                  </a:cubicBezTo>
                  <a:cubicBezTo>
                    <a:pt x="29868" y="233501"/>
                    <a:pt x="8172" y="187992"/>
                    <a:pt x="3939" y="177938"/>
                  </a:cubicBezTo>
                  <a:cubicBezTo>
                    <a:pt x="-294" y="167884"/>
                    <a:pt x="17697" y="211275"/>
                    <a:pt x="19814" y="203338"/>
                  </a:cubicBezTo>
                  <a:cubicBezTo>
                    <a:pt x="21931" y="195401"/>
                    <a:pt x="16639" y="130313"/>
                    <a:pt x="16639" y="130313"/>
                  </a:cubicBezTo>
                  <a:cubicBezTo>
                    <a:pt x="16110" y="120788"/>
                    <a:pt x="3410" y="163121"/>
                    <a:pt x="16639" y="146188"/>
                  </a:cubicBezTo>
                  <a:cubicBezTo>
                    <a:pt x="29868" y="129255"/>
                    <a:pt x="118768" y="4371"/>
                    <a:pt x="121414" y="1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A6E29AC0-3245-6B0C-E3EF-3E91C0D1CC58}"/>
                </a:ext>
              </a:extLst>
            </p:cNvPr>
            <p:cNvSpPr/>
            <p:nvPr/>
          </p:nvSpPr>
          <p:spPr>
            <a:xfrm>
              <a:off x="5662914" y="2992439"/>
              <a:ext cx="115982" cy="244164"/>
            </a:xfrm>
            <a:custGeom>
              <a:avLst/>
              <a:gdLst>
                <a:gd name="connsiteX0" fmla="*/ 1286 w 115982"/>
                <a:gd name="connsiteY0" fmla="*/ 1586 h 244164"/>
                <a:gd name="connsiteX1" fmla="*/ 109236 w 115982"/>
                <a:gd name="connsiteY1" fmla="*/ 138111 h 244164"/>
                <a:gd name="connsiteX2" fmla="*/ 87011 w 115982"/>
                <a:gd name="connsiteY2" fmla="*/ 242886 h 244164"/>
                <a:gd name="connsiteX3" fmla="*/ 112411 w 115982"/>
                <a:gd name="connsiteY3" fmla="*/ 192086 h 244164"/>
                <a:gd name="connsiteX4" fmla="*/ 109236 w 115982"/>
                <a:gd name="connsiteY4" fmla="*/ 128586 h 244164"/>
                <a:gd name="connsiteX5" fmla="*/ 52086 w 115982"/>
                <a:gd name="connsiteY5" fmla="*/ 65086 h 244164"/>
                <a:gd name="connsiteX6" fmla="*/ 1286 w 115982"/>
                <a:gd name="connsiteY6" fmla="*/ 1586 h 24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982" h="244164">
                  <a:moveTo>
                    <a:pt x="1286" y="1586"/>
                  </a:moveTo>
                  <a:cubicBezTo>
                    <a:pt x="10811" y="13757"/>
                    <a:pt x="94949" y="97894"/>
                    <a:pt x="109236" y="138111"/>
                  </a:cubicBezTo>
                  <a:cubicBezTo>
                    <a:pt x="123523" y="178328"/>
                    <a:pt x="86482" y="233890"/>
                    <a:pt x="87011" y="242886"/>
                  </a:cubicBezTo>
                  <a:cubicBezTo>
                    <a:pt x="87540" y="251882"/>
                    <a:pt x="108707" y="211136"/>
                    <a:pt x="112411" y="192086"/>
                  </a:cubicBezTo>
                  <a:cubicBezTo>
                    <a:pt x="116115" y="173036"/>
                    <a:pt x="119290" y="149753"/>
                    <a:pt x="109236" y="128586"/>
                  </a:cubicBezTo>
                  <a:cubicBezTo>
                    <a:pt x="99182" y="107419"/>
                    <a:pt x="66373" y="79373"/>
                    <a:pt x="52086" y="65086"/>
                  </a:cubicBezTo>
                  <a:cubicBezTo>
                    <a:pt x="37799" y="50799"/>
                    <a:pt x="-8239" y="-10585"/>
                    <a:pt x="1286" y="15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A373B452-22A7-CB35-C690-5D5298D016A6}"/>
                </a:ext>
              </a:extLst>
            </p:cNvPr>
            <p:cNvSpPr/>
            <p:nvPr/>
          </p:nvSpPr>
          <p:spPr>
            <a:xfrm>
              <a:off x="5485927" y="3019361"/>
              <a:ext cx="171966" cy="349328"/>
            </a:xfrm>
            <a:custGeom>
              <a:avLst/>
              <a:gdLst>
                <a:gd name="connsiteX0" fmla="*/ 171923 w 171966"/>
                <a:gd name="connsiteY0" fmla="*/ 64 h 349328"/>
                <a:gd name="connsiteX1" fmla="*/ 25873 w 171966"/>
                <a:gd name="connsiteY1" fmla="*/ 101664 h 349328"/>
                <a:gd name="connsiteX2" fmla="*/ 44923 w 171966"/>
                <a:gd name="connsiteY2" fmla="*/ 82614 h 349328"/>
                <a:gd name="connsiteX3" fmla="*/ 473 w 171966"/>
                <a:gd name="connsiteY3" fmla="*/ 155639 h 349328"/>
                <a:gd name="connsiteX4" fmla="*/ 22698 w 171966"/>
                <a:gd name="connsiteY4" fmla="*/ 139764 h 349328"/>
                <a:gd name="connsiteX5" fmla="*/ 41748 w 171966"/>
                <a:gd name="connsiteY5" fmla="*/ 209614 h 349328"/>
                <a:gd name="connsiteX6" fmla="*/ 70323 w 171966"/>
                <a:gd name="connsiteY6" fmla="*/ 263589 h 349328"/>
                <a:gd name="connsiteX7" fmla="*/ 70323 w 171966"/>
                <a:gd name="connsiteY7" fmla="*/ 308039 h 349328"/>
                <a:gd name="connsiteX8" fmla="*/ 146523 w 171966"/>
                <a:gd name="connsiteY8" fmla="*/ 349314 h 349328"/>
                <a:gd name="connsiteX9" fmla="*/ 92548 w 171966"/>
                <a:gd name="connsiteY9" fmla="*/ 311214 h 349328"/>
                <a:gd name="connsiteX10" fmla="*/ 51273 w 171966"/>
                <a:gd name="connsiteY10" fmla="*/ 203264 h 349328"/>
                <a:gd name="connsiteX11" fmla="*/ 22698 w 171966"/>
                <a:gd name="connsiteY11" fmla="*/ 139764 h 349328"/>
                <a:gd name="connsiteX12" fmla="*/ 48098 w 171966"/>
                <a:gd name="connsiteY12" fmla="*/ 60389 h 349328"/>
                <a:gd name="connsiteX13" fmla="*/ 41748 w 171966"/>
                <a:gd name="connsiteY13" fmla="*/ 85789 h 349328"/>
                <a:gd name="connsiteX14" fmla="*/ 171923 w 171966"/>
                <a:gd name="connsiteY14" fmla="*/ 64 h 3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1966" h="349328">
                  <a:moveTo>
                    <a:pt x="171923" y="64"/>
                  </a:moveTo>
                  <a:cubicBezTo>
                    <a:pt x="169277" y="2710"/>
                    <a:pt x="25873" y="101664"/>
                    <a:pt x="25873" y="101664"/>
                  </a:cubicBezTo>
                  <a:cubicBezTo>
                    <a:pt x="4706" y="115422"/>
                    <a:pt x="49156" y="73618"/>
                    <a:pt x="44923" y="82614"/>
                  </a:cubicBezTo>
                  <a:cubicBezTo>
                    <a:pt x="40690" y="91610"/>
                    <a:pt x="4177" y="146114"/>
                    <a:pt x="473" y="155639"/>
                  </a:cubicBezTo>
                  <a:cubicBezTo>
                    <a:pt x="-3231" y="165164"/>
                    <a:pt x="15819" y="130768"/>
                    <a:pt x="22698" y="139764"/>
                  </a:cubicBezTo>
                  <a:cubicBezTo>
                    <a:pt x="29577" y="148760"/>
                    <a:pt x="33810" y="188977"/>
                    <a:pt x="41748" y="209614"/>
                  </a:cubicBezTo>
                  <a:cubicBezTo>
                    <a:pt x="49685" y="230252"/>
                    <a:pt x="65560" y="247185"/>
                    <a:pt x="70323" y="263589"/>
                  </a:cubicBezTo>
                  <a:cubicBezTo>
                    <a:pt x="75086" y="279993"/>
                    <a:pt x="57623" y="293752"/>
                    <a:pt x="70323" y="308039"/>
                  </a:cubicBezTo>
                  <a:cubicBezTo>
                    <a:pt x="83023" y="322327"/>
                    <a:pt x="142819" y="348785"/>
                    <a:pt x="146523" y="349314"/>
                  </a:cubicBezTo>
                  <a:cubicBezTo>
                    <a:pt x="150227" y="349843"/>
                    <a:pt x="108423" y="335556"/>
                    <a:pt x="92548" y="311214"/>
                  </a:cubicBezTo>
                  <a:cubicBezTo>
                    <a:pt x="76673" y="286872"/>
                    <a:pt x="62915" y="231839"/>
                    <a:pt x="51273" y="203264"/>
                  </a:cubicBezTo>
                  <a:cubicBezTo>
                    <a:pt x="39631" y="174689"/>
                    <a:pt x="23227" y="163576"/>
                    <a:pt x="22698" y="139764"/>
                  </a:cubicBezTo>
                  <a:cubicBezTo>
                    <a:pt x="22169" y="115952"/>
                    <a:pt x="44923" y="69385"/>
                    <a:pt x="48098" y="60389"/>
                  </a:cubicBezTo>
                  <a:cubicBezTo>
                    <a:pt x="51273" y="51393"/>
                    <a:pt x="29048" y="94785"/>
                    <a:pt x="41748" y="85789"/>
                  </a:cubicBezTo>
                  <a:cubicBezTo>
                    <a:pt x="54448" y="76793"/>
                    <a:pt x="174569" y="-2582"/>
                    <a:pt x="171923" y="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CB0DBA3B-2FB8-4E2F-BDFB-D4603C59A9A7}"/>
                </a:ext>
              </a:extLst>
            </p:cNvPr>
            <p:cNvSpPr/>
            <p:nvPr/>
          </p:nvSpPr>
          <p:spPr>
            <a:xfrm>
              <a:off x="5561208" y="3050929"/>
              <a:ext cx="173066" cy="209886"/>
            </a:xfrm>
            <a:custGeom>
              <a:avLst/>
              <a:gdLst>
                <a:gd name="connsiteX0" fmla="*/ 112517 w 173066"/>
                <a:gd name="connsiteY0" fmla="*/ 246 h 209886"/>
                <a:gd name="connsiteX1" fmla="*/ 23617 w 173066"/>
                <a:gd name="connsiteY1" fmla="*/ 63746 h 209886"/>
                <a:gd name="connsiteX2" fmla="*/ 1392 w 173066"/>
                <a:gd name="connsiteY2" fmla="*/ 111371 h 209886"/>
                <a:gd name="connsiteX3" fmla="*/ 49017 w 173066"/>
                <a:gd name="connsiteY3" fmla="*/ 190746 h 209886"/>
                <a:gd name="connsiteX4" fmla="*/ 14092 w 173066"/>
                <a:gd name="connsiteY4" fmla="*/ 168521 h 209886"/>
                <a:gd name="connsiteX5" fmla="*/ 61717 w 173066"/>
                <a:gd name="connsiteY5" fmla="*/ 206621 h 209886"/>
                <a:gd name="connsiteX6" fmla="*/ 172842 w 173066"/>
                <a:gd name="connsiteY6" fmla="*/ 155821 h 209886"/>
                <a:gd name="connsiteX7" fmla="*/ 29967 w 173066"/>
                <a:gd name="connsiteY7" fmla="*/ 209796 h 209886"/>
                <a:gd name="connsiteX8" fmla="*/ 4567 w 173066"/>
                <a:gd name="connsiteY8" fmla="*/ 139946 h 209886"/>
                <a:gd name="connsiteX9" fmla="*/ 7742 w 173066"/>
                <a:gd name="connsiteY9" fmla="*/ 133596 h 209886"/>
                <a:gd name="connsiteX10" fmla="*/ 1392 w 173066"/>
                <a:gd name="connsiteY10" fmla="*/ 66921 h 209886"/>
                <a:gd name="connsiteX11" fmla="*/ 4567 w 173066"/>
                <a:gd name="connsiteY11" fmla="*/ 47871 h 209886"/>
                <a:gd name="connsiteX12" fmla="*/ 45842 w 173066"/>
                <a:gd name="connsiteY12" fmla="*/ 41521 h 209886"/>
                <a:gd name="connsiteX13" fmla="*/ 112517 w 173066"/>
                <a:gd name="connsiteY13" fmla="*/ 246 h 20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066" h="209886">
                  <a:moveTo>
                    <a:pt x="112517" y="246"/>
                  </a:moveTo>
                  <a:cubicBezTo>
                    <a:pt x="108813" y="3950"/>
                    <a:pt x="42138" y="45225"/>
                    <a:pt x="23617" y="63746"/>
                  </a:cubicBezTo>
                  <a:cubicBezTo>
                    <a:pt x="5096" y="82267"/>
                    <a:pt x="-2841" y="90204"/>
                    <a:pt x="1392" y="111371"/>
                  </a:cubicBezTo>
                  <a:cubicBezTo>
                    <a:pt x="5625" y="132538"/>
                    <a:pt x="46900" y="181221"/>
                    <a:pt x="49017" y="190746"/>
                  </a:cubicBezTo>
                  <a:cubicBezTo>
                    <a:pt x="51134" y="200271"/>
                    <a:pt x="11975" y="165875"/>
                    <a:pt x="14092" y="168521"/>
                  </a:cubicBezTo>
                  <a:cubicBezTo>
                    <a:pt x="16209" y="171167"/>
                    <a:pt x="35259" y="208738"/>
                    <a:pt x="61717" y="206621"/>
                  </a:cubicBezTo>
                  <a:cubicBezTo>
                    <a:pt x="88175" y="204504"/>
                    <a:pt x="178134" y="155292"/>
                    <a:pt x="172842" y="155821"/>
                  </a:cubicBezTo>
                  <a:cubicBezTo>
                    <a:pt x="167550" y="156350"/>
                    <a:pt x="58013" y="212442"/>
                    <a:pt x="29967" y="209796"/>
                  </a:cubicBezTo>
                  <a:cubicBezTo>
                    <a:pt x="1921" y="207150"/>
                    <a:pt x="8271" y="152646"/>
                    <a:pt x="4567" y="139946"/>
                  </a:cubicBezTo>
                  <a:cubicBezTo>
                    <a:pt x="863" y="127246"/>
                    <a:pt x="8271" y="145767"/>
                    <a:pt x="7742" y="133596"/>
                  </a:cubicBezTo>
                  <a:cubicBezTo>
                    <a:pt x="7213" y="121425"/>
                    <a:pt x="1921" y="81209"/>
                    <a:pt x="1392" y="66921"/>
                  </a:cubicBezTo>
                  <a:cubicBezTo>
                    <a:pt x="863" y="52634"/>
                    <a:pt x="-2841" y="52104"/>
                    <a:pt x="4567" y="47871"/>
                  </a:cubicBezTo>
                  <a:cubicBezTo>
                    <a:pt x="11975" y="43638"/>
                    <a:pt x="28909" y="47342"/>
                    <a:pt x="45842" y="41521"/>
                  </a:cubicBezTo>
                  <a:cubicBezTo>
                    <a:pt x="62775" y="35700"/>
                    <a:pt x="116221" y="-3458"/>
                    <a:pt x="112517" y="2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DC63F62D-ECE0-BB1F-815B-7AE04C9324A0}"/>
                </a:ext>
              </a:extLst>
            </p:cNvPr>
            <p:cNvSpPr/>
            <p:nvPr/>
          </p:nvSpPr>
          <p:spPr>
            <a:xfrm>
              <a:off x="5686422" y="3035290"/>
              <a:ext cx="68901" cy="209573"/>
            </a:xfrm>
            <a:custGeom>
              <a:avLst/>
              <a:gdLst>
                <a:gd name="connsiteX0" fmla="*/ 3 w 68901"/>
                <a:gd name="connsiteY0" fmla="*/ 10 h 209573"/>
                <a:gd name="connsiteX1" fmla="*/ 66678 w 68901"/>
                <a:gd name="connsiteY1" fmla="*/ 111135 h 209573"/>
                <a:gd name="connsiteX2" fmla="*/ 53978 w 68901"/>
                <a:gd name="connsiteY2" fmla="*/ 209560 h 209573"/>
                <a:gd name="connsiteX3" fmla="*/ 63503 w 68901"/>
                <a:gd name="connsiteY3" fmla="*/ 117485 h 209573"/>
                <a:gd name="connsiteX4" fmla="*/ 3 w 68901"/>
                <a:gd name="connsiteY4" fmla="*/ 10 h 20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01" h="209573">
                  <a:moveTo>
                    <a:pt x="3" y="10"/>
                  </a:moveTo>
                  <a:cubicBezTo>
                    <a:pt x="532" y="-1048"/>
                    <a:pt x="57682" y="76210"/>
                    <a:pt x="66678" y="111135"/>
                  </a:cubicBezTo>
                  <a:cubicBezTo>
                    <a:pt x="75674" y="146060"/>
                    <a:pt x="54507" y="208502"/>
                    <a:pt x="53978" y="209560"/>
                  </a:cubicBezTo>
                  <a:cubicBezTo>
                    <a:pt x="53449" y="210618"/>
                    <a:pt x="70911" y="149764"/>
                    <a:pt x="63503" y="117485"/>
                  </a:cubicBezTo>
                  <a:cubicBezTo>
                    <a:pt x="56095" y="85206"/>
                    <a:pt x="-526" y="1068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7D1AC5C5-CEE6-6811-80A6-6D81C74A10D7}"/>
                </a:ext>
              </a:extLst>
            </p:cNvPr>
            <p:cNvSpPr/>
            <p:nvPr/>
          </p:nvSpPr>
          <p:spPr>
            <a:xfrm>
              <a:off x="5650531" y="3063875"/>
              <a:ext cx="474044" cy="342982"/>
            </a:xfrm>
            <a:custGeom>
              <a:avLst/>
              <a:gdLst>
                <a:gd name="connsiteX0" fmla="*/ 474044 w 474044"/>
                <a:gd name="connsiteY0" fmla="*/ 0 h 342982"/>
                <a:gd name="connsiteX1" fmla="*/ 147019 w 474044"/>
                <a:gd name="connsiteY1" fmla="*/ 82550 h 342982"/>
                <a:gd name="connsiteX2" fmla="*/ 185119 w 474044"/>
                <a:gd name="connsiteY2" fmla="*/ 63500 h 342982"/>
                <a:gd name="connsiteX3" fmla="*/ 102569 w 474044"/>
                <a:gd name="connsiteY3" fmla="*/ 142875 h 342982"/>
                <a:gd name="connsiteX4" fmla="*/ 147019 w 474044"/>
                <a:gd name="connsiteY4" fmla="*/ 114300 h 342982"/>
                <a:gd name="connsiteX5" fmla="*/ 51769 w 474044"/>
                <a:gd name="connsiteY5" fmla="*/ 250825 h 342982"/>
                <a:gd name="connsiteX6" fmla="*/ 969 w 474044"/>
                <a:gd name="connsiteY6" fmla="*/ 342900 h 342982"/>
                <a:gd name="connsiteX7" fmla="*/ 32719 w 474044"/>
                <a:gd name="connsiteY7" fmla="*/ 263525 h 342982"/>
                <a:gd name="connsiteX8" fmla="*/ 191469 w 474044"/>
                <a:gd name="connsiteY8" fmla="*/ 88900 h 342982"/>
                <a:gd name="connsiteX9" fmla="*/ 242269 w 474044"/>
                <a:gd name="connsiteY9" fmla="*/ 53975 h 342982"/>
                <a:gd name="connsiteX10" fmla="*/ 191469 w 474044"/>
                <a:gd name="connsiteY10" fmla="*/ 63500 h 342982"/>
                <a:gd name="connsiteX11" fmla="*/ 474044 w 474044"/>
                <a:gd name="connsiteY11" fmla="*/ 0 h 34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4044" h="342982">
                  <a:moveTo>
                    <a:pt x="474044" y="0"/>
                  </a:moveTo>
                  <a:lnTo>
                    <a:pt x="147019" y="82550"/>
                  </a:lnTo>
                  <a:cubicBezTo>
                    <a:pt x="98865" y="93133"/>
                    <a:pt x="192527" y="53446"/>
                    <a:pt x="185119" y="63500"/>
                  </a:cubicBezTo>
                  <a:cubicBezTo>
                    <a:pt x="177711" y="73554"/>
                    <a:pt x="108919" y="134408"/>
                    <a:pt x="102569" y="142875"/>
                  </a:cubicBezTo>
                  <a:cubicBezTo>
                    <a:pt x="96219" y="151342"/>
                    <a:pt x="155486" y="96308"/>
                    <a:pt x="147019" y="114300"/>
                  </a:cubicBezTo>
                  <a:cubicBezTo>
                    <a:pt x="138552" y="132292"/>
                    <a:pt x="76111" y="212725"/>
                    <a:pt x="51769" y="250825"/>
                  </a:cubicBezTo>
                  <a:cubicBezTo>
                    <a:pt x="27427" y="288925"/>
                    <a:pt x="4144" y="340783"/>
                    <a:pt x="969" y="342900"/>
                  </a:cubicBezTo>
                  <a:cubicBezTo>
                    <a:pt x="-2206" y="345017"/>
                    <a:pt x="969" y="305858"/>
                    <a:pt x="32719" y="263525"/>
                  </a:cubicBezTo>
                  <a:cubicBezTo>
                    <a:pt x="64469" y="221192"/>
                    <a:pt x="156544" y="123825"/>
                    <a:pt x="191469" y="88900"/>
                  </a:cubicBezTo>
                  <a:cubicBezTo>
                    <a:pt x="226394" y="53975"/>
                    <a:pt x="242269" y="58208"/>
                    <a:pt x="242269" y="53975"/>
                  </a:cubicBezTo>
                  <a:cubicBezTo>
                    <a:pt x="242269" y="49742"/>
                    <a:pt x="191469" y="63500"/>
                    <a:pt x="191469" y="63500"/>
                  </a:cubicBezTo>
                  <a:lnTo>
                    <a:pt x="47404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8E68A3E5-2676-4B56-F515-0989211B5A31}"/>
                </a:ext>
              </a:extLst>
            </p:cNvPr>
            <p:cNvSpPr/>
            <p:nvPr/>
          </p:nvSpPr>
          <p:spPr>
            <a:xfrm>
              <a:off x="5610223" y="3051018"/>
              <a:ext cx="508053" cy="387536"/>
            </a:xfrm>
            <a:custGeom>
              <a:avLst/>
              <a:gdLst>
                <a:gd name="connsiteX0" fmla="*/ 508002 w 508053"/>
                <a:gd name="connsiteY0" fmla="*/ 157 h 387536"/>
                <a:gd name="connsiteX1" fmla="*/ 333377 w 508053"/>
                <a:gd name="connsiteY1" fmla="*/ 139857 h 387536"/>
                <a:gd name="connsiteX2" fmla="*/ 365127 w 508053"/>
                <a:gd name="connsiteY2" fmla="*/ 104932 h 387536"/>
                <a:gd name="connsiteX3" fmla="*/ 228602 w 508053"/>
                <a:gd name="connsiteY3" fmla="*/ 250982 h 387536"/>
                <a:gd name="connsiteX4" fmla="*/ 168277 w 508053"/>
                <a:gd name="connsiteY4" fmla="*/ 327182 h 387536"/>
                <a:gd name="connsiteX5" fmla="*/ 206377 w 508053"/>
                <a:gd name="connsiteY5" fmla="*/ 298607 h 387536"/>
                <a:gd name="connsiteX6" fmla="*/ 133352 w 508053"/>
                <a:gd name="connsiteY6" fmla="*/ 346232 h 387536"/>
                <a:gd name="connsiteX7" fmla="*/ 2 w 508053"/>
                <a:gd name="connsiteY7" fmla="*/ 387507 h 387536"/>
                <a:gd name="connsiteX8" fmla="*/ 136527 w 508053"/>
                <a:gd name="connsiteY8" fmla="*/ 339882 h 387536"/>
                <a:gd name="connsiteX9" fmla="*/ 215902 w 508053"/>
                <a:gd name="connsiteY9" fmla="*/ 273207 h 387536"/>
                <a:gd name="connsiteX10" fmla="*/ 374652 w 508053"/>
                <a:gd name="connsiteY10" fmla="*/ 95407 h 387536"/>
                <a:gd name="connsiteX11" fmla="*/ 266702 w 508053"/>
                <a:gd name="connsiteY11" fmla="*/ 187482 h 387536"/>
                <a:gd name="connsiteX12" fmla="*/ 387352 w 508053"/>
                <a:gd name="connsiteY12" fmla="*/ 92232 h 387536"/>
                <a:gd name="connsiteX13" fmla="*/ 349252 w 508053"/>
                <a:gd name="connsiteY13" fmla="*/ 117632 h 387536"/>
                <a:gd name="connsiteX14" fmla="*/ 403227 w 508053"/>
                <a:gd name="connsiteY14" fmla="*/ 73182 h 387536"/>
                <a:gd name="connsiteX15" fmla="*/ 352427 w 508053"/>
                <a:gd name="connsiteY15" fmla="*/ 111282 h 387536"/>
                <a:gd name="connsiteX16" fmla="*/ 508002 w 508053"/>
                <a:gd name="connsiteY16" fmla="*/ 157 h 38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8053" h="387536">
                  <a:moveTo>
                    <a:pt x="508002" y="157"/>
                  </a:moveTo>
                  <a:cubicBezTo>
                    <a:pt x="504827" y="4919"/>
                    <a:pt x="357189" y="122395"/>
                    <a:pt x="333377" y="139857"/>
                  </a:cubicBezTo>
                  <a:cubicBezTo>
                    <a:pt x="309565" y="157319"/>
                    <a:pt x="365127" y="104932"/>
                    <a:pt x="365127" y="104932"/>
                  </a:cubicBezTo>
                  <a:cubicBezTo>
                    <a:pt x="347664" y="123453"/>
                    <a:pt x="261410" y="213940"/>
                    <a:pt x="228602" y="250982"/>
                  </a:cubicBezTo>
                  <a:cubicBezTo>
                    <a:pt x="195794" y="288024"/>
                    <a:pt x="171981" y="319245"/>
                    <a:pt x="168277" y="327182"/>
                  </a:cubicBezTo>
                  <a:cubicBezTo>
                    <a:pt x="164573" y="335119"/>
                    <a:pt x="212198" y="295432"/>
                    <a:pt x="206377" y="298607"/>
                  </a:cubicBezTo>
                  <a:cubicBezTo>
                    <a:pt x="200556" y="301782"/>
                    <a:pt x="167748" y="331415"/>
                    <a:pt x="133352" y="346232"/>
                  </a:cubicBezTo>
                  <a:cubicBezTo>
                    <a:pt x="98956" y="361049"/>
                    <a:pt x="-527" y="388565"/>
                    <a:pt x="2" y="387507"/>
                  </a:cubicBezTo>
                  <a:cubicBezTo>
                    <a:pt x="531" y="386449"/>
                    <a:pt x="100544" y="358932"/>
                    <a:pt x="136527" y="339882"/>
                  </a:cubicBezTo>
                  <a:cubicBezTo>
                    <a:pt x="172510" y="320832"/>
                    <a:pt x="176214" y="313953"/>
                    <a:pt x="215902" y="273207"/>
                  </a:cubicBezTo>
                  <a:cubicBezTo>
                    <a:pt x="255590" y="232461"/>
                    <a:pt x="366185" y="109695"/>
                    <a:pt x="374652" y="95407"/>
                  </a:cubicBezTo>
                  <a:cubicBezTo>
                    <a:pt x="383119" y="81119"/>
                    <a:pt x="264585" y="188011"/>
                    <a:pt x="266702" y="187482"/>
                  </a:cubicBezTo>
                  <a:cubicBezTo>
                    <a:pt x="268819" y="186953"/>
                    <a:pt x="373594" y="103874"/>
                    <a:pt x="387352" y="92232"/>
                  </a:cubicBezTo>
                  <a:cubicBezTo>
                    <a:pt x="401110" y="80590"/>
                    <a:pt x="346606" y="120807"/>
                    <a:pt x="349252" y="117632"/>
                  </a:cubicBezTo>
                  <a:cubicBezTo>
                    <a:pt x="351898" y="114457"/>
                    <a:pt x="402698" y="74240"/>
                    <a:pt x="403227" y="73182"/>
                  </a:cubicBezTo>
                  <a:cubicBezTo>
                    <a:pt x="403756" y="72124"/>
                    <a:pt x="338669" y="122395"/>
                    <a:pt x="352427" y="111282"/>
                  </a:cubicBezTo>
                  <a:cubicBezTo>
                    <a:pt x="366185" y="100169"/>
                    <a:pt x="511177" y="-4605"/>
                    <a:pt x="508002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 373">
              <a:extLst>
                <a:ext uri="{FF2B5EF4-FFF2-40B4-BE49-F238E27FC236}">
                  <a16:creationId xmlns:a16="http://schemas.microsoft.com/office/drawing/2014/main" id="{FCD16139-1003-A0AE-B295-DD099A1CF048}"/>
                </a:ext>
              </a:extLst>
            </p:cNvPr>
            <p:cNvSpPr/>
            <p:nvPr/>
          </p:nvSpPr>
          <p:spPr>
            <a:xfrm>
              <a:off x="6073702" y="2615456"/>
              <a:ext cx="491158" cy="307279"/>
            </a:xfrm>
            <a:custGeom>
              <a:avLst/>
              <a:gdLst>
                <a:gd name="connsiteX0" fmla="*/ 73 w 491158"/>
                <a:gd name="connsiteY0" fmla="*/ 305544 h 307279"/>
                <a:gd name="connsiteX1" fmla="*/ 95323 w 491158"/>
                <a:gd name="connsiteY1" fmla="*/ 188069 h 307279"/>
                <a:gd name="connsiteX2" fmla="*/ 60398 w 491158"/>
                <a:gd name="connsiteY2" fmla="*/ 235694 h 307279"/>
                <a:gd name="connsiteX3" fmla="*/ 127073 w 491158"/>
                <a:gd name="connsiteY3" fmla="*/ 140444 h 307279"/>
                <a:gd name="connsiteX4" fmla="*/ 92148 w 491158"/>
                <a:gd name="connsiteY4" fmla="*/ 156319 h 307279"/>
                <a:gd name="connsiteX5" fmla="*/ 187398 w 491158"/>
                <a:gd name="connsiteY5" fmla="*/ 124569 h 307279"/>
                <a:gd name="connsiteX6" fmla="*/ 149298 w 491158"/>
                <a:gd name="connsiteY6" fmla="*/ 156319 h 307279"/>
                <a:gd name="connsiteX7" fmla="*/ 111198 w 491158"/>
                <a:gd name="connsiteY7" fmla="*/ 305544 h 307279"/>
                <a:gd name="connsiteX8" fmla="*/ 149298 w 491158"/>
                <a:gd name="connsiteY8" fmla="*/ 232519 h 307279"/>
                <a:gd name="connsiteX9" fmla="*/ 177873 w 491158"/>
                <a:gd name="connsiteY9" fmla="*/ 153144 h 307279"/>
                <a:gd name="connsiteX10" fmla="*/ 266773 w 491158"/>
                <a:gd name="connsiteY10" fmla="*/ 89644 h 307279"/>
                <a:gd name="connsiteX11" fmla="*/ 482673 w 491158"/>
                <a:gd name="connsiteY11" fmla="*/ 3919 h 307279"/>
                <a:gd name="connsiteX12" fmla="*/ 450923 w 491158"/>
                <a:gd name="connsiteY12" fmla="*/ 13444 h 307279"/>
                <a:gd name="connsiteX13" fmla="*/ 203273 w 491158"/>
                <a:gd name="connsiteY13" fmla="*/ 105519 h 307279"/>
                <a:gd name="connsiteX14" fmla="*/ 98498 w 491158"/>
                <a:gd name="connsiteY14" fmla="*/ 140444 h 307279"/>
                <a:gd name="connsiteX15" fmla="*/ 79448 w 491158"/>
                <a:gd name="connsiteY15" fmla="*/ 203944 h 307279"/>
                <a:gd name="connsiteX16" fmla="*/ 73 w 491158"/>
                <a:gd name="connsiteY16" fmla="*/ 305544 h 30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1158" h="307279">
                  <a:moveTo>
                    <a:pt x="73" y="305544"/>
                  </a:moveTo>
                  <a:cubicBezTo>
                    <a:pt x="2719" y="302898"/>
                    <a:pt x="85269" y="199711"/>
                    <a:pt x="95323" y="188069"/>
                  </a:cubicBezTo>
                  <a:cubicBezTo>
                    <a:pt x="105377" y="176427"/>
                    <a:pt x="55106" y="243631"/>
                    <a:pt x="60398" y="235694"/>
                  </a:cubicBezTo>
                  <a:cubicBezTo>
                    <a:pt x="65690" y="227757"/>
                    <a:pt x="121781" y="153673"/>
                    <a:pt x="127073" y="140444"/>
                  </a:cubicBezTo>
                  <a:cubicBezTo>
                    <a:pt x="132365" y="127215"/>
                    <a:pt x="82094" y="158965"/>
                    <a:pt x="92148" y="156319"/>
                  </a:cubicBezTo>
                  <a:cubicBezTo>
                    <a:pt x="102202" y="153673"/>
                    <a:pt x="177873" y="124569"/>
                    <a:pt x="187398" y="124569"/>
                  </a:cubicBezTo>
                  <a:cubicBezTo>
                    <a:pt x="196923" y="124569"/>
                    <a:pt x="161998" y="126156"/>
                    <a:pt x="149298" y="156319"/>
                  </a:cubicBezTo>
                  <a:cubicBezTo>
                    <a:pt x="136598" y="186481"/>
                    <a:pt x="111198" y="292844"/>
                    <a:pt x="111198" y="305544"/>
                  </a:cubicBezTo>
                  <a:cubicBezTo>
                    <a:pt x="111198" y="318244"/>
                    <a:pt x="138186" y="257919"/>
                    <a:pt x="149298" y="232519"/>
                  </a:cubicBezTo>
                  <a:cubicBezTo>
                    <a:pt x="160410" y="207119"/>
                    <a:pt x="158294" y="176956"/>
                    <a:pt x="177873" y="153144"/>
                  </a:cubicBezTo>
                  <a:cubicBezTo>
                    <a:pt x="197452" y="129332"/>
                    <a:pt x="215973" y="114515"/>
                    <a:pt x="266773" y="89644"/>
                  </a:cubicBezTo>
                  <a:cubicBezTo>
                    <a:pt x="317573" y="64773"/>
                    <a:pt x="451981" y="16619"/>
                    <a:pt x="482673" y="3919"/>
                  </a:cubicBezTo>
                  <a:cubicBezTo>
                    <a:pt x="513365" y="-8781"/>
                    <a:pt x="450923" y="13444"/>
                    <a:pt x="450923" y="13444"/>
                  </a:cubicBezTo>
                  <a:lnTo>
                    <a:pt x="203273" y="105519"/>
                  </a:lnTo>
                  <a:cubicBezTo>
                    <a:pt x="144536" y="126686"/>
                    <a:pt x="119135" y="124040"/>
                    <a:pt x="98498" y="140444"/>
                  </a:cubicBezTo>
                  <a:cubicBezTo>
                    <a:pt x="77861" y="156848"/>
                    <a:pt x="92148" y="181190"/>
                    <a:pt x="79448" y="203944"/>
                  </a:cubicBezTo>
                  <a:cubicBezTo>
                    <a:pt x="66748" y="226698"/>
                    <a:pt x="-2573" y="308190"/>
                    <a:pt x="73" y="3055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 374">
              <a:extLst>
                <a:ext uri="{FF2B5EF4-FFF2-40B4-BE49-F238E27FC236}">
                  <a16:creationId xmlns:a16="http://schemas.microsoft.com/office/drawing/2014/main" id="{8B5ABFB6-46F8-9697-B63D-C8C182EE0F68}"/>
                </a:ext>
              </a:extLst>
            </p:cNvPr>
            <p:cNvSpPr/>
            <p:nvPr/>
          </p:nvSpPr>
          <p:spPr>
            <a:xfrm>
              <a:off x="6197556" y="2886073"/>
              <a:ext cx="165171" cy="146284"/>
            </a:xfrm>
            <a:custGeom>
              <a:avLst/>
              <a:gdLst>
                <a:gd name="connsiteX0" fmla="*/ 44 w 165171"/>
                <a:gd name="connsiteY0" fmla="*/ 2 h 146284"/>
                <a:gd name="connsiteX1" fmla="*/ 155619 w 165171"/>
                <a:gd name="connsiteY1" fmla="*/ 98427 h 146284"/>
                <a:gd name="connsiteX2" fmla="*/ 101644 w 165171"/>
                <a:gd name="connsiteY2" fmla="*/ 82552 h 146284"/>
                <a:gd name="connsiteX3" fmla="*/ 161969 w 165171"/>
                <a:gd name="connsiteY3" fmla="*/ 146052 h 146284"/>
                <a:gd name="connsiteX4" fmla="*/ 139744 w 165171"/>
                <a:gd name="connsiteY4" fmla="*/ 101602 h 146284"/>
                <a:gd name="connsiteX5" fmla="*/ 44 w 165171"/>
                <a:gd name="connsiteY5" fmla="*/ 2 h 14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171" h="146284">
                  <a:moveTo>
                    <a:pt x="44" y="2"/>
                  </a:moveTo>
                  <a:cubicBezTo>
                    <a:pt x="2690" y="-527"/>
                    <a:pt x="138686" y="84669"/>
                    <a:pt x="155619" y="98427"/>
                  </a:cubicBezTo>
                  <a:cubicBezTo>
                    <a:pt x="172552" y="112185"/>
                    <a:pt x="100586" y="74615"/>
                    <a:pt x="101644" y="82552"/>
                  </a:cubicBezTo>
                  <a:cubicBezTo>
                    <a:pt x="102702" y="90489"/>
                    <a:pt x="155619" y="142877"/>
                    <a:pt x="161969" y="146052"/>
                  </a:cubicBezTo>
                  <a:cubicBezTo>
                    <a:pt x="168319" y="149227"/>
                    <a:pt x="167261" y="119065"/>
                    <a:pt x="139744" y="101602"/>
                  </a:cubicBezTo>
                  <a:cubicBezTo>
                    <a:pt x="112227" y="84140"/>
                    <a:pt x="-2602" y="531"/>
                    <a:pt x="44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 375">
              <a:extLst>
                <a:ext uri="{FF2B5EF4-FFF2-40B4-BE49-F238E27FC236}">
                  <a16:creationId xmlns:a16="http://schemas.microsoft.com/office/drawing/2014/main" id="{56272F46-2AC4-21EB-8A61-6483BEBCA044}"/>
                </a:ext>
              </a:extLst>
            </p:cNvPr>
            <p:cNvSpPr/>
            <p:nvPr/>
          </p:nvSpPr>
          <p:spPr>
            <a:xfrm>
              <a:off x="6470452" y="2574742"/>
              <a:ext cx="819528" cy="187549"/>
            </a:xfrm>
            <a:custGeom>
              <a:avLst/>
              <a:gdLst>
                <a:gd name="connsiteX0" fmla="*/ 198 w 819528"/>
                <a:gd name="connsiteY0" fmla="*/ 183 h 187549"/>
                <a:gd name="connsiteX1" fmla="*/ 235148 w 819528"/>
                <a:gd name="connsiteY1" fmla="*/ 101783 h 187549"/>
                <a:gd name="connsiteX2" fmla="*/ 60523 w 819528"/>
                <a:gd name="connsiteY2" fmla="*/ 101783 h 187549"/>
                <a:gd name="connsiteX3" fmla="*/ 422473 w 819528"/>
                <a:gd name="connsiteY3" fmla="*/ 111308 h 187549"/>
                <a:gd name="connsiteX4" fmla="*/ 390723 w 819528"/>
                <a:gd name="connsiteY4" fmla="*/ 143058 h 187549"/>
                <a:gd name="connsiteX5" fmla="*/ 743148 w 819528"/>
                <a:gd name="connsiteY5" fmla="*/ 143058 h 187549"/>
                <a:gd name="connsiteX6" fmla="*/ 809823 w 819528"/>
                <a:gd name="connsiteY6" fmla="*/ 130358 h 187549"/>
                <a:gd name="connsiteX7" fmla="*/ 597098 w 819528"/>
                <a:gd name="connsiteY7" fmla="*/ 152583 h 187549"/>
                <a:gd name="connsiteX8" fmla="*/ 343098 w 819528"/>
                <a:gd name="connsiteY8" fmla="*/ 162108 h 187549"/>
                <a:gd name="connsiteX9" fmla="*/ 212923 w 819528"/>
                <a:gd name="connsiteY9" fmla="*/ 139883 h 187549"/>
                <a:gd name="connsiteX10" fmla="*/ 422473 w 819528"/>
                <a:gd name="connsiteY10" fmla="*/ 187508 h 187549"/>
                <a:gd name="connsiteX11" fmla="*/ 282773 w 819528"/>
                <a:gd name="connsiteY11" fmla="*/ 130358 h 187549"/>
                <a:gd name="connsiteX12" fmla="*/ 198 w 819528"/>
                <a:gd name="connsiteY12" fmla="*/ 183 h 1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528" h="187549">
                  <a:moveTo>
                    <a:pt x="198" y="183"/>
                  </a:moveTo>
                  <a:cubicBezTo>
                    <a:pt x="-7740" y="-4580"/>
                    <a:pt x="225094" y="84850"/>
                    <a:pt x="235148" y="101783"/>
                  </a:cubicBezTo>
                  <a:cubicBezTo>
                    <a:pt x="245202" y="118716"/>
                    <a:pt x="29302" y="100196"/>
                    <a:pt x="60523" y="101783"/>
                  </a:cubicBezTo>
                  <a:cubicBezTo>
                    <a:pt x="91744" y="103370"/>
                    <a:pt x="367440" y="104429"/>
                    <a:pt x="422473" y="111308"/>
                  </a:cubicBezTo>
                  <a:cubicBezTo>
                    <a:pt x="477506" y="118187"/>
                    <a:pt x="337277" y="137766"/>
                    <a:pt x="390723" y="143058"/>
                  </a:cubicBezTo>
                  <a:cubicBezTo>
                    <a:pt x="444169" y="148350"/>
                    <a:pt x="673298" y="145175"/>
                    <a:pt x="743148" y="143058"/>
                  </a:cubicBezTo>
                  <a:cubicBezTo>
                    <a:pt x="812998" y="140941"/>
                    <a:pt x="834165" y="128771"/>
                    <a:pt x="809823" y="130358"/>
                  </a:cubicBezTo>
                  <a:cubicBezTo>
                    <a:pt x="785481" y="131946"/>
                    <a:pt x="674885" y="147291"/>
                    <a:pt x="597098" y="152583"/>
                  </a:cubicBezTo>
                  <a:cubicBezTo>
                    <a:pt x="519311" y="157875"/>
                    <a:pt x="407127" y="164225"/>
                    <a:pt x="343098" y="162108"/>
                  </a:cubicBezTo>
                  <a:cubicBezTo>
                    <a:pt x="279069" y="159991"/>
                    <a:pt x="199694" y="135650"/>
                    <a:pt x="212923" y="139883"/>
                  </a:cubicBezTo>
                  <a:cubicBezTo>
                    <a:pt x="226152" y="144116"/>
                    <a:pt x="410831" y="189095"/>
                    <a:pt x="422473" y="187508"/>
                  </a:cubicBezTo>
                  <a:cubicBezTo>
                    <a:pt x="434115" y="185921"/>
                    <a:pt x="348919" y="159462"/>
                    <a:pt x="282773" y="130358"/>
                  </a:cubicBezTo>
                  <a:cubicBezTo>
                    <a:pt x="216627" y="101254"/>
                    <a:pt x="8136" y="4946"/>
                    <a:pt x="198" y="1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 376">
              <a:extLst>
                <a:ext uri="{FF2B5EF4-FFF2-40B4-BE49-F238E27FC236}">
                  <a16:creationId xmlns:a16="http://schemas.microsoft.com/office/drawing/2014/main" id="{B4814392-D4AD-B1F9-7EEA-61ECE844B07E}"/>
                </a:ext>
              </a:extLst>
            </p:cNvPr>
            <p:cNvSpPr/>
            <p:nvPr/>
          </p:nvSpPr>
          <p:spPr>
            <a:xfrm>
              <a:off x="7088397" y="2689177"/>
              <a:ext cx="265115" cy="267474"/>
            </a:xfrm>
            <a:custGeom>
              <a:avLst/>
              <a:gdLst>
                <a:gd name="connsiteX0" fmla="*/ 264903 w 265115"/>
                <a:gd name="connsiteY0" fmla="*/ 48 h 267474"/>
                <a:gd name="connsiteX1" fmla="*/ 147428 w 265115"/>
                <a:gd name="connsiteY1" fmla="*/ 123873 h 267474"/>
                <a:gd name="connsiteX2" fmla="*/ 195053 w 265115"/>
                <a:gd name="connsiteY2" fmla="*/ 117523 h 267474"/>
                <a:gd name="connsiteX3" fmla="*/ 156953 w 265115"/>
                <a:gd name="connsiteY3" fmla="*/ 187373 h 267474"/>
                <a:gd name="connsiteX4" fmla="*/ 99803 w 265115"/>
                <a:gd name="connsiteY4" fmla="*/ 228648 h 267474"/>
                <a:gd name="connsiteX5" fmla="*/ 1378 w 265115"/>
                <a:gd name="connsiteY5" fmla="*/ 266748 h 267474"/>
                <a:gd name="connsiteX6" fmla="*/ 179178 w 265115"/>
                <a:gd name="connsiteY6" fmla="*/ 193723 h 267474"/>
                <a:gd name="connsiteX7" fmla="*/ 179178 w 265115"/>
                <a:gd name="connsiteY7" fmla="*/ 130223 h 267474"/>
                <a:gd name="connsiteX8" fmla="*/ 176003 w 265115"/>
                <a:gd name="connsiteY8" fmla="*/ 139748 h 267474"/>
                <a:gd name="connsiteX9" fmla="*/ 264903 w 265115"/>
                <a:gd name="connsiteY9" fmla="*/ 48 h 26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115" h="267474">
                  <a:moveTo>
                    <a:pt x="264903" y="48"/>
                  </a:moveTo>
                  <a:cubicBezTo>
                    <a:pt x="260141" y="-2598"/>
                    <a:pt x="159070" y="104294"/>
                    <a:pt x="147428" y="123873"/>
                  </a:cubicBezTo>
                  <a:cubicBezTo>
                    <a:pt x="135786" y="143452"/>
                    <a:pt x="193465" y="106940"/>
                    <a:pt x="195053" y="117523"/>
                  </a:cubicBezTo>
                  <a:cubicBezTo>
                    <a:pt x="196640" y="128106"/>
                    <a:pt x="172828" y="168852"/>
                    <a:pt x="156953" y="187373"/>
                  </a:cubicBezTo>
                  <a:cubicBezTo>
                    <a:pt x="141078" y="205894"/>
                    <a:pt x="125732" y="215419"/>
                    <a:pt x="99803" y="228648"/>
                  </a:cubicBezTo>
                  <a:cubicBezTo>
                    <a:pt x="73874" y="241877"/>
                    <a:pt x="-11851" y="272569"/>
                    <a:pt x="1378" y="266748"/>
                  </a:cubicBezTo>
                  <a:cubicBezTo>
                    <a:pt x="14607" y="260927"/>
                    <a:pt x="149545" y="216477"/>
                    <a:pt x="179178" y="193723"/>
                  </a:cubicBezTo>
                  <a:cubicBezTo>
                    <a:pt x="208811" y="170969"/>
                    <a:pt x="179707" y="139219"/>
                    <a:pt x="179178" y="130223"/>
                  </a:cubicBezTo>
                  <a:cubicBezTo>
                    <a:pt x="178649" y="121227"/>
                    <a:pt x="159070" y="157740"/>
                    <a:pt x="176003" y="139748"/>
                  </a:cubicBezTo>
                  <a:cubicBezTo>
                    <a:pt x="192936" y="121756"/>
                    <a:pt x="269665" y="2694"/>
                    <a:pt x="264903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 377">
              <a:extLst>
                <a:ext uri="{FF2B5EF4-FFF2-40B4-BE49-F238E27FC236}">
                  <a16:creationId xmlns:a16="http://schemas.microsoft.com/office/drawing/2014/main" id="{7D04E515-99AA-DCBA-E112-AB51C5C2E714}"/>
                </a:ext>
              </a:extLst>
            </p:cNvPr>
            <p:cNvSpPr/>
            <p:nvPr/>
          </p:nvSpPr>
          <p:spPr>
            <a:xfrm>
              <a:off x="6662651" y="2647886"/>
              <a:ext cx="392443" cy="295349"/>
            </a:xfrm>
            <a:custGeom>
              <a:avLst/>
              <a:gdLst>
                <a:gd name="connsiteX0" fmla="*/ 4849 w 392443"/>
                <a:gd name="connsiteY0" fmla="*/ 64 h 295349"/>
                <a:gd name="connsiteX1" fmla="*/ 109624 w 392443"/>
                <a:gd name="connsiteY1" fmla="*/ 101664 h 295349"/>
                <a:gd name="connsiteX2" fmla="*/ 1674 w 392443"/>
                <a:gd name="connsiteY2" fmla="*/ 85789 h 295349"/>
                <a:gd name="connsiteX3" fmla="*/ 214399 w 392443"/>
                <a:gd name="connsiteY3" fmla="*/ 127064 h 295349"/>
                <a:gd name="connsiteX4" fmla="*/ 103274 w 392443"/>
                <a:gd name="connsiteY4" fmla="*/ 133414 h 295349"/>
                <a:gd name="connsiteX5" fmla="*/ 265199 w 392443"/>
                <a:gd name="connsiteY5" fmla="*/ 139764 h 295349"/>
                <a:gd name="connsiteX6" fmla="*/ 354099 w 392443"/>
                <a:gd name="connsiteY6" fmla="*/ 250889 h 295349"/>
                <a:gd name="connsiteX7" fmla="*/ 325524 w 392443"/>
                <a:gd name="connsiteY7" fmla="*/ 206439 h 295349"/>
                <a:gd name="connsiteX8" fmla="*/ 392199 w 392443"/>
                <a:gd name="connsiteY8" fmla="*/ 295339 h 295349"/>
                <a:gd name="connsiteX9" fmla="*/ 338224 w 392443"/>
                <a:gd name="connsiteY9" fmla="*/ 200089 h 295349"/>
                <a:gd name="connsiteX10" fmla="*/ 122324 w 392443"/>
                <a:gd name="connsiteY10" fmla="*/ 136589 h 295349"/>
                <a:gd name="connsiteX11" fmla="*/ 4849 w 392443"/>
                <a:gd name="connsiteY11" fmla="*/ 136589 h 295349"/>
                <a:gd name="connsiteX12" fmla="*/ 166774 w 392443"/>
                <a:gd name="connsiteY12" fmla="*/ 149289 h 295349"/>
                <a:gd name="connsiteX13" fmla="*/ 17549 w 392443"/>
                <a:gd name="connsiteY13" fmla="*/ 92139 h 295349"/>
                <a:gd name="connsiteX14" fmla="*/ 39774 w 392443"/>
                <a:gd name="connsiteY14" fmla="*/ 114364 h 295349"/>
                <a:gd name="connsiteX15" fmla="*/ 39774 w 392443"/>
                <a:gd name="connsiteY15" fmla="*/ 85789 h 295349"/>
                <a:gd name="connsiteX16" fmla="*/ 68349 w 392443"/>
                <a:gd name="connsiteY16" fmla="*/ 85789 h 295349"/>
                <a:gd name="connsiteX17" fmla="*/ 4849 w 392443"/>
                <a:gd name="connsiteY17" fmla="*/ 64 h 29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443" h="295349">
                  <a:moveTo>
                    <a:pt x="4849" y="64"/>
                  </a:moveTo>
                  <a:cubicBezTo>
                    <a:pt x="11728" y="2710"/>
                    <a:pt x="110153" y="87377"/>
                    <a:pt x="109624" y="101664"/>
                  </a:cubicBezTo>
                  <a:cubicBezTo>
                    <a:pt x="109095" y="115952"/>
                    <a:pt x="-15788" y="81556"/>
                    <a:pt x="1674" y="85789"/>
                  </a:cubicBezTo>
                  <a:cubicBezTo>
                    <a:pt x="19136" y="90022"/>
                    <a:pt x="197466" y="119127"/>
                    <a:pt x="214399" y="127064"/>
                  </a:cubicBezTo>
                  <a:cubicBezTo>
                    <a:pt x="231332" y="135001"/>
                    <a:pt x="94807" y="131297"/>
                    <a:pt x="103274" y="133414"/>
                  </a:cubicBezTo>
                  <a:cubicBezTo>
                    <a:pt x="111741" y="135531"/>
                    <a:pt x="223395" y="120185"/>
                    <a:pt x="265199" y="139764"/>
                  </a:cubicBezTo>
                  <a:cubicBezTo>
                    <a:pt x="307003" y="159343"/>
                    <a:pt x="344045" y="239777"/>
                    <a:pt x="354099" y="250889"/>
                  </a:cubicBezTo>
                  <a:cubicBezTo>
                    <a:pt x="364153" y="262001"/>
                    <a:pt x="319174" y="199031"/>
                    <a:pt x="325524" y="206439"/>
                  </a:cubicBezTo>
                  <a:cubicBezTo>
                    <a:pt x="331874" y="213847"/>
                    <a:pt x="390082" y="296397"/>
                    <a:pt x="392199" y="295339"/>
                  </a:cubicBezTo>
                  <a:cubicBezTo>
                    <a:pt x="394316" y="294281"/>
                    <a:pt x="383203" y="226547"/>
                    <a:pt x="338224" y="200089"/>
                  </a:cubicBezTo>
                  <a:cubicBezTo>
                    <a:pt x="293245" y="173631"/>
                    <a:pt x="177887" y="147172"/>
                    <a:pt x="122324" y="136589"/>
                  </a:cubicBezTo>
                  <a:cubicBezTo>
                    <a:pt x="66762" y="126006"/>
                    <a:pt x="-2559" y="134472"/>
                    <a:pt x="4849" y="136589"/>
                  </a:cubicBezTo>
                  <a:cubicBezTo>
                    <a:pt x="12257" y="138706"/>
                    <a:pt x="164657" y="156697"/>
                    <a:pt x="166774" y="149289"/>
                  </a:cubicBezTo>
                  <a:cubicBezTo>
                    <a:pt x="168891" y="141881"/>
                    <a:pt x="38716" y="97960"/>
                    <a:pt x="17549" y="92139"/>
                  </a:cubicBezTo>
                  <a:cubicBezTo>
                    <a:pt x="-3618" y="86318"/>
                    <a:pt x="36070" y="115422"/>
                    <a:pt x="39774" y="114364"/>
                  </a:cubicBezTo>
                  <a:cubicBezTo>
                    <a:pt x="43478" y="113306"/>
                    <a:pt x="35012" y="90551"/>
                    <a:pt x="39774" y="85789"/>
                  </a:cubicBezTo>
                  <a:cubicBezTo>
                    <a:pt x="44536" y="81027"/>
                    <a:pt x="68349" y="94256"/>
                    <a:pt x="68349" y="85789"/>
                  </a:cubicBezTo>
                  <a:cubicBezTo>
                    <a:pt x="68349" y="77322"/>
                    <a:pt x="-2030" y="-2582"/>
                    <a:pt x="4849" y="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 378">
              <a:extLst>
                <a:ext uri="{FF2B5EF4-FFF2-40B4-BE49-F238E27FC236}">
                  <a16:creationId xmlns:a16="http://schemas.microsoft.com/office/drawing/2014/main" id="{E4174FDC-B334-F549-4559-447637999B4A}"/>
                </a:ext>
              </a:extLst>
            </p:cNvPr>
            <p:cNvSpPr/>
            <p:nvPr/>
          </p:nvSpPr>
          <p:spPr>
            <a:xfrm>
              <a:off x="6971453" y="2701924"/>
              <a:ext cx="318487" cy="304841"/>
            </a:xfrm>
            <a:custGeom>
              <a:avLst/>
              <a:gdLst>
                <a:gd name="connsiteX0" fmla="*/ 318347 w 318487"/>
                <a:gd name="connsiteY0" fmla="*/ 1 h 304841"/>
                <a:gd name="connsiteX1" fmla="*/ 197697 w 318487"/>
                <a:gd name="connsiteY1" fmla="*/ 155576 h 304841"/>
                <a:gd name="connsiteX2" fmla="*/ 270722 w 318487"/>
                <a:gd name="connsiteY2" fmla="*/ 149226 h 304841"/>
                <a:gd name="connsiteX3" fmla="*/ 175472 w 318487"/>
                <a:gd name="connsiteY3" fmla="*/ 174626 h 304841"/>
                <a:gd name="connsiteX4" fmla="*/ 51647 w 318487"/>
                <a:gd name="connsiteY4" fmla="*/ 228601 h 304841"/>
                <a:gd name="connsiteX5" fmla="*/ 146897 w 318487"/>
                <a:gd name="connsiteY5" fmla="*/ 228601 h 304841"/>
                <a:gd name="connsiteX6" fmla="*/ 73872 w 318487"/>
                <a:gd name="connsiteY6" fmla="*/ 212726 h 304841"/>
                <a:gd name="connsiteX7" fmla="*/ 847 w 318487"/>
                <a:gd name="connsiteY7" fmla="*/ 304801 h 304841"/>
                <a:gd name="connsiteX8" fmla="*/ 124672 w 318487"/>
                <a:gd name="connsiteY8" fmla="*/ 200026 h 304841"/>
                <a:gd name="connsiteX9" fmla="*/ 210397 w 318487"/>
                <a:gd name="connsiteY9" fmla="*/ 139701 h 304841"/>
                <a:gd name="connsiteX10" fmla="*/ 169122 w 318487"/>
                <a:gd name="connsiteY10" fmla="*/ 152401 h 304841"/>
                <a:gd name="connsiteX11" fmla="*/ 318347 w 318487"/>
                <a:gd name="connsiteY11" fmla="*/ 1 h 30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87" h="304841">
                  <a:moveTo>
                    <a:pt x="318347" y="1"/>
                  </a:moveTo>
                  <a:cubicBezTo>
                    <a:pt x="323110" y="530"/>
                    <a:pt x="205634" y="130705"/>
                    <a:pt x="197697" y="155576"/>
                  </a:cubicBezTo>
                  <a:cubicBezTo>
                    <a:pt x="189760" y="180447"/>
                    <a:pt x="274426" y="146051"/>
                    <a:pt x="270722" y="149226"/>
                  </a:cubicBezTo>
                  <a:cubicBezTo>
                    <a:pt x="267018" y="152401"/>
                    <a:pt x="211984" y="161397"/>
                    <a:pt x="175472" y="174626"/>
                  </a:cubicBezTo>
                  <a:cubicBezTo>
                    <a:pt x="138959" y="187855"/>
                    <a:pt x="56409" y="219605"/>
                    <a:pt x="51647" y="228601"/>
                  </a:cubicBezTo>
                  <a:cubicBezTo>
                    <a:pt x="46885" y="237597"/>
                    <a:pt x="143193" y="231247"/>
                    <a:pt x="146897" y="228601"/>
                  </a:cubicBezTo>
                  <a:cubicBezTo>
                    <a:pt x="150601" y="225955"/>
                    <a:pt x="98214" y="200026"/>
                    <a:pt x="73872" y="212726"/>
                  </a:cubicBezTo>
                  <a:cubicBezTo>
                    <a:pt x="49530" y="225426"/>
                    <a:pt x="-7620" y="306918"/>
                    <a:pt x="847" y="304801"/>
                  </a:cubicBezTo>
                  <a:cubicBezTo>
                    <a:pt x="9314" y="302684"/>
                    <a:pt x="89747" y="227543"/>
                    <a:pt x="124672" y="200026"/>
                  </a:cubicBezTo>
                  <a:cubicBezTo>
                    <a:pt x="159597" y="172509"/>
                    <a:pt x="202989" y="147639"/>
                    <a:pt x="210397" y="139701"/>
                  </a:cubicBezTo>
                  <a:cubicBezTo>
                    <a:pt x="217805" y="131764"/>
                    <a:pt x="156422" y="169334"/>
                    <a:pt x="169122" y="152401"/>
                  </a:cubicBezTo>
                  <a:cubicBezTo>
                    <a:pt x="181822" y="135468"/>
                    <a:pt x="313584" y="-528"/>
                    <a:pt x="318347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 379">
              <a:extLst>
                <a:ext uri="{FF2B5EF4-FFF2-40B4-BE49-F238E27FC236}">
                  <a16:creationId xmlns:a16="http://schemas.microsoft.com/office/drawing/2014/main" id="{7DA0BDB6-5AF4-5339-AE3E-E4B0F19EE9F6}"/>
                </a:ext>
              </a:extLst>
            </p:cNvPr>
            <p:cNvSpPr/>
            <p:nvPr/>
          </p:nvSpPr>
          <p:spPr>
            <a:xfrm>
              <a:off x="6819342" y="2853924"/>
              <a:ext cx="436003" cy="262846"/>
            </a:xfrm>
            <a:custGeom>
              <a:avLst/>
              <a:gdLst>
                <a:gd name="connsiteX0" fmla="*/ 413308 w 436003"/>
                <a:gd name="connsiteY0" fmla="*/ 9926 h 262846"/>
                <a:gd name="connsiteX1" fmla="*/ 6908 w 436003"/>
                <a:gd name="connsiteY1" fmla="*/ 89301 h 262846"/>
                <a:gd name="connsiteX2" fmla="*/ 152958 w 436003"/>
                <a:gd name="connsiteY2" fmla="*/ 54376 h 262846"/>
                <a:gd name="connsiteX3" fmla="*/ 95808 w 436003"/>
                <a:gd name="connsiteY3" fmla="*/ 111526 h 262846"/>
                <a:gd name="connsiteX4" fmla="*/ 57708 w 436003"/>
                <a:gd name="connsiteY4" fmla="*/ 260751 h 262846"/>
                <a:gd name="connsiteX5" fmla="*/ 67233 w 436003"/>
                <a:gd name="connsiteY5" fmla="*/ 187726 h 262846"/>
                <a:gd name="connsiteX6" fmla="*/ 98983 w 436003"/>
                <a:gd name="connsiteY6" fmla="*/ 32151 h 262846"/>
                <a:gd name="connsiteX7" fmla="*/ 95808 w 436003"/>
                <a:gd name="connsiteY7" fmla="*/ 111526 h 262846"/>
                <a:gd name="connsiteX8" fmla="*/ 140258 w 436003"/>
                <a:gd name="connsiteY8" fmla="*/ 44851 h 262846"/>
                <a:gd name="connsiteX9" fmla="*/ 359333 w 436003"/>
                <a:gd name="connsiteY9" fmla="*/ 6751 h 262846"/>
                <a:gd name="connsiteX10" fmla="*/ 413308 w 436003"/>
                <a:gd name="connsiteY10" fmla="*/ 9926 h 26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6003" h="262846">
                  <a:moveTo>
                    <a:pt x="413308" y="9926"/>
                  </a:moveTo>
                  <a:cubicBezTo>
                    <a:pt x="354570" y="23684"/>
                    <a:pt x="50300" y="81893"/>
                    <a:pt x="6908" y="89301"/>
                  </a:cubicBezTo>
                  <a:cubicBezTo>
                    <a:pt x="-36484" y="96709"/>
                    <a:pt x="138141" y="50672"/>
                    <a:pt x="152958" y="54376"/>
                  </a:cubicBezTo>
                  <a:cubicBezTo>
                    <a:pt x="167775" y="58080"/>
                    <a:pt x="111683" y="77130"/>
                    <a:pt x="95808" y="111526"/>
                  </a:cubicBezTo>
                  <a:cubicBezTo>
                    <a:pt x="79933" y="145922"/>
                    <a:pt x="62471" y="248051"/>
                    <a:pt x="57708" y="260751"/>
                  </a:cubicBezTo>
                  <a:cubicBezTo>
                    <a:pt x="52945" y="273451"/>
                    <a:pt x="60354" y="225826"/>
                    <a:pt x="67233" y="187726"/>
                  </a:cubicBezTo>
                  <a:cubicBezTo>
                    <a:pt x="74112" y="149626"/>
                    <a:pt x="94220" y="44851"/>
                    <a:pt x="98983" y="32151"/>
                  </a:cubicBezTo>
                  <a:cubicBezTo>
                    <a:pt x="103746" y="19451"/>
                    <a:pt x="88929" y="109409"/>
                    <a:pt x="95808" y="111526"/>
                  </a:cubicBezTo>
                  <a:cubicBezTo>
                    <a:pt x="102687" y="113643"/>
                    <a:pt x="96337" y="62313"/>
                    <a:pt x="140258" y="44851"/>
                  </a:cubicBezTo>
                  <a:cubicBezTo>
                    <a:pt x="184179" y="27389"/>
                    <a:pt x="315412" y="15218"/>
                    <a:pt x="359333" y="6751"/>
                  </a:cubicBezTo>
                  <a:cubicBezTo>
                    <a:pt x="403254" y="-1716"/>
                    <a:pt x="472046" y="-3832"/>
                    <a:pt x="413308" y="9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 380">
              <a:extLst>
                <a:ext uri="{FF2B5EF4-FFF2-40B4-BE49-F238E27FC236}">
                  <a16:creationId xmlns:a16="http://schemas.microsoft.com/office/drawing/2014/main" id="{E23979FB-4CAF-913A-94EB-A446386296F8}"/>
                </a:ext>
              </a:extLst>
            </p:cNvPr>
            <p:cNvSpPr/>
            <p:nvPr/>
          </p:nvSpPr>
          <p:spPr>
            <a:xfrm>
              <a:off x="6173588" y="2749246"/>
              <a:ext cx="81162" cy="175317"/>
            </a:xfrm>
            <a:custGeom>
              <a:avLst/>
              <a:gdLst>
                <a:gd name="connsiteX0" fmla="*/ 81162 w 81162"/>
                <a:gd name="connsiteY0" fmla="*/ 304 h 175317"/>
                <a:gd name="connsiteX1" fmla="*/ 8137 w 81162"/>
                <a:gd name="connsiteY1" fmla="*/ 92379 h 175317"/>
                <a:gd name="connsiteX2" fmla="*/ 1787 w 81162"/>
                <a:gd name="connsiteY2" fmla="*/ 174929 h 175317"/>
                <a:gd name="connsiteX3" fmla="*/ 8137 w 81162"/>
                <a:gd name="connsiteY3" fmla="*/ 120954 h 175317"/>
                <a:gd name="connsiteX4" fmla="*/ 8137 w 81162"/>
                <a:gd name="connsiteY4" fmla="*/ 63804 h 175317"/>
                <a:gd name="connsiteX5" fmla="*/ 81162 w 81162"/>
                <a:gd name="connsiteY5" fmla="*/ 304 h 17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62" h="175317">
                  <a:moveTo>
                    <a:pt x="81162" y="304"/>
                  </a:moveTo>
                  <a:cubicBezTo>
                    <a:pt x="81162" y="5066"/>
                    <a:pt x="21366" y="63275"/>
                    <a:pt x="8137" y="92379"/>
                  </a:cubicBezTo>
                  <a:cubicBezTo>
                    <a:pt x="-5092" y="121483"/>
                    <a:pt x="1787" y="170167"/>
                    <a:pt x="1787" y="174929"/>
                  </a:cubicBezTo>
                  <a:cubicBezTo>
                    <a:pt x="1787" y="179691"/>
                    <a:pt x="7079" y="139475"/>
                    <a:pt x="8137" y="120954"/>
                  </a:cubicBezTo>
                  <a:cubicBezTo>
                    <a:pt x="9195" y="102433"/>
                    <a:pt x="-1388" y="79679"/>
                    <a:pt x="8137" y="63804"/>
                  </a:cubicBezTo>
                  <a:cubicBezTo>
                    <a:pt x="17662" y="47929"/>
                    <a:pt x="81162" y="-4458"/>
                    <a:pt x="81162" y="3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 382">
              <a:extLst>
                <a:ext uri="{FF2B5EF4-FFF2-40B4-BE49-F238E27FC236}">
                  <a16:creationId xmlns:a16="http://schemas.microsoft.com/office/drawing/2014/main" id="{B424B5B4-64EE-20FE-8DDB-1EC894B9E99A}"/>
                </a:ext>
              </a:extLst>
            </p:cNvPr>
            <p:cNvSpPr/>
            <p:nvPr/>
          </p:nvSpPr>
          <p:spPr>
            <a:xfrm>
              <a:off x="6294259" y="2911069"/>
              <a:ext cx="681934" cy="200709"/>
            </a:xfrm>
            <a:custGeom>
              <a:avLst/>
              <a:gdLst>
                <a:gd name="connsiteX0" fmla="*/ 30341 w 681934"/>
                <a:gd name="connsiteY0" fmla="*/ 92481 h 200709"/>
                <a:gd name="connsiteX1" fmla="*/ 170041 w 681934"/>
                <a:gd name="connsiteY1" fmla="*/ 102006 h 200709"/>
                <a:gd name="connsiteX2" fmla="*/ 201791 w 681934"/>
                <a:gd name="connsiteY2" fmla="*/ 22631 h 200709"/>
                <a:gd name="connsiteX3" fmla="*/ 173216 w 681934"/>
                <a:gd name="connsiteY3" fmla="*/ 73431 h 200709"/>
                <a:gd name="connsiteX4" fmla="*/ 224016 w 681934"/>
                <a:gd name="connsiteY4" fmla="*/ 6756 h 200709"/>
                <a:gd name="connsiteX5" fmla="*/ 179566 w 681934"/>
                <a:gd name="connsiteY5" fmla="*/ 9931 h 200709"/>
                <a:gd name="connsiteX6" fmla="*/ 389116 w 681934"/>
                <a:gd name="connsiteY6" fmla="*/ 406 h 200709"/>
                <a:gd name="connsiteX7" fmla="*/ 370066 w 681934"/>
                <a:gd name="connsiteY7" fmla="*/ 25806 h 200709"/>
                <a:gd name="connsiteX8" fmla="*/ 404991 w 681934"/>
                <a:gd name="connsiteY8" fmla="*/ 38506 h 200709"/>
                <a:gd name="connsiteX9" fmla="*/ 420866 w 681934"/>
                <a:gd name="connsiteY9" fmla="*/ 140106 h 200709"/>
                <a:gd name="connsiteX10" fmla="*/ 420866 w 681934"/>
                <a:gd name="connsiteY10" fmla="*/ 117881 h 200709"/>
                <a:gd name="connsiteX11" fmla="*/ 436741 w 681934"/>
                <a:gd name="connsiteY11" fmla="*/ 197256 h 200709"/>
                <a:gd name="connsiteX12" fmla="*/ 462141 w 681934"/>
                <a:gd name="connsiteY12" fmla="*/ 162331 h 200709"/>
                <a:gd name="connsiteX13" fmla="*/ 490716 w 681934"/>
                <a:gd name="connsiteY13" fmla="*/ 175031 h 200709"/>
                <a:gd name="connsiteX14" fmla="*/ 458966 w 681934"/>
                <a:gd name="connsiteY14" fmla="*/ 178206 h 200709"/>
                <a:gd name="connsiteX15" fmla="*/ 652641 w 681934"/>
                <a:gd name="connsiteY15" fmla="*/ 159156 h 200709"/>
                <a:gd name="connsiteX16" fmla="*/ 668516 w 681934"/>
                <a:gd name="connsiteY16" fmla="*/ 171856 h 200709"/>
                <a:gd name="connsiteX17" fmla="*/ 528816 w 681934"/>
                <a:gd name="connsiteY17" fmla="*/ 200431 h 200709"/>
                <a:gd name="connsiteX18" fmla="*/ 439916 w 681934"/>
                <a:gd name="connsiteY18" fmla="*/ 152806 h 200709"/>
                <a:gd name="connsiteX19" fmla="*/ 392291 w 681934"/>
                <a:gd name="connsiteY19" fmla="*/ 63906 h 200709"/>
                <a:gd name="connsiteX20" fmla="*/ 373241 w 681934"/>
                <a:gd name="connsiteY20" fmla="*/ 19456 h 200709"/>
                <a:gd name="connsiteX21" fmla="*/ 233541 w 681934"/>
                <a:gd name="connsiteY21" fmla="*/ 48031 h 200709"/>
                <a:gd name="connsiteX22" fmla="*/ 249416 w 681934"/>
                <a:gd name="connsiteY22" fmla="*/ 13106 h 200709"/>
                <a:gd name="connsiteX23" fmla="*/ 157341 w 681934"/>
                <a:gd name="connsiteY23" fmla="*/ 102006 h 200709"/>
                <a:gd name="connsiteX24" fmla="*/ 11291 w 681934"/>
                <a:gd name="connsiteY24" fmla="*/ 143281 h 200709"/>
                <a:gd name="connsiteX25" fmla="*/ 30341 w 681934"/>
                <a:gd name="connsiteY25" fmla="*/ 92481 h 20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1934" h="200709">
                  <a:moveTo>
                    <a:pt x="30341" y="92481"/>
                  </a:moveTo>
                  <a:cubicBezTo>
                    <a:pt x="56799" y="85602"/>
                    <a:pt x="141466" y="113648"/>
                    <a:pt x="170041" y="102006"/>
                  </a:cubicBezTo>
                  <a:cubicBezTo>
                    <a:pt x="198616" y="90364"/>
                    <a:pt x="201262" y="27393"/>
                    <a:pt x="201791" y="22631"/>
                  </a:cubicBezTo>
                  <a:cubicBezTo>
                    <a:pt x="202320" y="17868"/>
                    <a:pt x="169512" y="76077"/>
                    <a:pt x="173216" y="73431"/>
                  </a:cubicBezTo>
                  <a:cubicBezTo>
                    <a:pt x="176920" y="70785"/>
                    <a:pt x="222958" y="17339"/>
                    <a:pt x="224016" y="6756"/>
                  </a:cubicBezTo>
                  <a:cubicBezTo>
                    <a:pt x="225074" y="-3827"/>
                    <a:pt x="179566" y="9931"/>
                    <a:pt x="179566" y="9931"/>
                  </a:cubicBezTo>
                  <a:cubicBezTo>
                    <a:pt x="207083" y="8873"/>
                    <a:pt x="357366" y="-2240"/>
                    <a:pt x="389116" y="406"/>
                  </a:cubicBezTo>
                  <a:cubicBezTo>
                    <a:pt x="420866" y="3052"/>
                    <a:pt x="367420" y="19456"/>
                    <a:pt x="370066" y="25806"/>
                  </a:cubicBezTo>
                  <a:cubicBezTo>
                    <a:pt x="372712" y="32156"/>
                    <a:pt x="396524" y="19456"/>
                    <a:pt x="404991" y="38506"/>
                  </a:cubicBezTo>
                  <a:cubicBezTo>
                    <a:pt x="413458" y="57556"/>
                    <a:pt x="418220" y="126877"/>
                    <a:pt x="420866" y="140106"/>
                  </a:cubicBezTo>
                  <a:cubicBezTo>
                    <a:pt x="423512" y="153335"/>
                    <a:pt x="418220" y="108356"/>
                    <a:pt x="420866" y="117881"/>
                  </a:cubicBezTo>
                  <a:cubicBezTo>
                    <a:pt x="423512" y="127406"/>
                    <a:pt x="429862" y="189848"/>
                    <a:pt x="436741" y="197256"/>
                  </a:cubicBezTo>
                  <a:cubicBezTo>
                    <a:pt x="443620" y="204664"/>
                    <a:pt x="453145" y="166035"/>
                    <a:pt x="462141" y="162331"/>
                  </a:cubicBezTo>
                  <a:cubicBezTo>
                    <a:pt x="471137" y="158627"/>
                    <a:pt x="491245" y="172385"/>
                    <a:pt x="490716" y="175031"/>
                  </a:cubicBezTo>
                  <a:cubicBezTo>
                    <a:pt x="490187" y="177677"/>
                    <a:pt x="458966" y="178206"/>
                    <a:pt x="458966" y="178206"/>
                  </a:cubicBezTo>
                  <a:cubicBezTo>
                    <a:pt x="485954" y="175560"/>
                    <a:pt x="617716" y="160214"/>
                    <a:pt x="652641" y="159156"/>
                  </a:cubicBezTo>
                  <a:cubicBezTo>
                    <a:pt x="687566" y="158098"/>
                    <a:pt x="689153" y="164977"/>
                    <a:pt x="668516" y="171856"/>
                  </a:cubicBezTo>
                  <a:cubicBezTo>
                    <a:pt x="647879" y="178735"/>
                    <a:pt x="566916" y="203606"/>
                    <a:pt x="528816" y="200431"/>
                  </a:cubicBezTo>
                  <a:cubicBezTo>
                    <a:pt x="490716" y="197256"/>
                    <a:pt x="462670" y="175560"/>
                    <a:pt x="439916" y="152806"/>
                  </a:cubicBezTo>
                  <a:cubicBezTo>
                    <a:pt x="417162" y="130052"/>
                    <a:pt x="403403" y="86131"/>
                    <a:pt x="392291" y="63906"/>
                  </a:cubicBezTo>
                  <a:cubicBezTo>
                    <a:pt x="381179" y="41681"/>
                    <a:pt x="399699" y="22102"/>
                    <a:pt x="373241" y="19456"/>
                  </a:cubicBezTo>
                  <a:cubicBezTo>
                    <a:pt x="346783" y="16810"/>
                    <a:pt x="254178" y="49089"/>
                    <a:pt x="233541" y="48031"/>
                  </a:cubicBezTo>
                  <a:cubicBezTo>
                    <a:pt x="212904" y="46973"/>
                    <a:pt x="262116" y="4110"/>
                    <a:pt x="249416" y="13106"/>
                  </a:cubicBezTo>
                  <a:cubicBezTo>
                    <a:pt x="236716" y="22102"/>
                    <a:pt x="197029" y="80310"/>
                    <a:pt x="157341" y="102006"/>
                  </a:cubicBezTo>
                  <a:cubicBezTo>
                    <a:pt x="117654" y="123702"/>
                    <a:pt x="34574" y="141694"/>
                    <a:pt x="11291" y="143281"/>
                  </a:cubicBezTo>
                  <a:cubicBezTo>
                    <a:pt x="-11992" y="144869"/>
                    <a:pt x="3883" y="99360"/>
                    <a:pt x="30341" y="92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 383">
              <a:extLst>
                <a:ext uri="{FF2B5EF4-FFF2-40B4-BE49-F238E27FC236}">
                  <a16:creationId xmlns:a16="http://schemas.microsoft.com/office/drawing/2014/main" id="{C8C3FED5-1B1C-39AB-B305-94C277E137FC}"/>
                </a:ext>
              </a:extLst>
            </p:cNvPr>
            <p:cNvSpPr/>
            <p:nvPr/>
          </p:nvSpPr>
          <p:spPr>
            <a:xfrm>
              <a:off x="6835671" y="2952797"/>
              <a:ext cx="316718" cy="168230"/>
            </a:xfrm>
            <a:custGeom>
              <a:avLst/>
              <a:gdLst>
                <a:gd name="connsiteX0" fmla="*/ 104 w 316718"/>
                <a:gd name="connsiteY0" fmla="*/ 15828 h 168230"/>
                <a:gd name="connsiteX1" fmla="*/ 193779 w 316718"/>
                <a:gd name="connsiteY1" fmla="*/ 53928 h 168230"/>
                <a:gd name="connsiteX2" fmla="*/ 308079 w 316718"/>
                <a:gd name="connsiteY2" fmla="*/ 25353 h 168230"/>
                <a:gd name="connsiteX3" fmla="*/ 162029 w 316718"/>
                <a:gd name="connsiteY3" fmla="*/ 72978 h 168230"/>
                <a:gd name="connsiteX4" fmla="*/ 104879 w 316718"/>
                <a:gd name="connsiteY4" fmla="*/ 168228 h 168230"/>
                <a:gd name="connsiteX5" fmla="*/ 155679 w 316718"/>
                <a:gd name="connsiteY5" fmla="*/ 69803 h 168230"/>
                <a:gd name="connsiteX6" fmla="*/ 285854 w 316718"/>
                <a:gd name="connsiteY6" fmla="*/ 6303 h 168230"/>
                <a:gd name="connsiteX7" fmla="*/ 308079 w 316718"/>
                <a:gd name="connsiteY7" fmla="*/ 9478 h 168230"/>
                <a:gd name="connsiteX8" fmla="*/ 168379 w 316718"/>
                <a:gd name="connsiteY8" fmla="*/ 69803 h 168230"/>
                <a:gd name="connsiteX9" fmla="*/ 104 w 316718"/>
                <a:gd name="connsiteY9" fmla="*/ 15828 h 16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718" h="168230">
                  <a:moveTo>
                    <a:pt x="104" y="15828"/>
                  </a:moveTo>
                  <a:cubicBezTo>
                    <a:pt x="4337" y="13182"/>
                    <a:pt x="142450" y="52341"/>
                    <a:pt x="193779" y="53928"/>
                  </a:cubicBezTo>
                  <a:cubicBezTo>
                    <a:pt x="245108" y="55515"/>
                    <a:pt x="313371" y="22178"/>
                    <a:pt x="308079" y="25353"/>
                  </a:cubicBezTo>
                  <a:cubicBezTo>
                    <a:pt x="302787" y="28528"/>
                    <a:pt x="195896" y="49166"/>
                    <a:pt x="162029" y="72978"/>
                  </a:cubicBezTo>
                  <a:cubicBezTo>
                    <a:pt x="128162" y="96790"/>
                    <a:pt x="105937" y="168757"/>
                    <a:pt x="104879" y="168228"/>
                  </a:cubicBezTo>
                  <a:cubicBezTo>
                    <a:pt x="103821" y="167699"/>
                    <a:pt x="125517" y="96791"/>
                    <a:pt x="155679" y="69803"/>
                  </a:cubicBezTo>
                  <a:cubicBezTo>
                    <a:pt x="185842" y="42816"/>
                    <a:pt x="260454" y="16357"/>
                    <a:pt x="285854" y="6303"/>
                  </a:cubicBezTo>
                  <a:cubicBezTo>
                    <a:pt x="311254" y="-3751"/>
                    <a:pt x="327658" y="-1105"/>
                    <a:pt x="308079" y="9478"/>
                  </a:cubicBezTo>
                  <a:cubicBezTo>
                    <a:pt x="288500" y="20061"/>
                    <a:pt x="215475" y="65570"/>
                    <a:pt x="168379" y="69803"/>
                  </a:cubicBezTo>
                  <a:cubicBezTo>
                    <a:pt x="121283" y="74036"/>
                    <a:pt x="-4129" y="18474"/>
                    <a:pt x="104" y="158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 384">
              <a:extLst>
                <a:ext uri="{FF2B5EF4-FFF2-40B4-BE49-F238E27FC236}">
                  <a16:creationId xmlns:a16="http://schemas.microsoft.com/office/drawing/2014/main" id="{1B26D781-561C-2D1B-B219-612F4CEDCF82}"/>
                </a:ext>
              </a:extLst>
            </p:cNvPr>
            <p:cNvSpPr/>
            <p:nvPr/>
          </p:nvSpPr>
          <p:spPr>
            <a:xfrm>
              <a:off x="6858000" y="2941936"/>
              <a:ext cx="512511" cy="279854"/>
            </a:xfrm>
            <a:custGeom>
              <a:avLst/>
              <a:gdLst>
                <a:gd name="connsiteX0" fmla="*/ 0 w 512511"/>
                <a:gd name="connsiteY0" fmla="*/ 93364 h 279854"/>
                <a:gd name="connsiteX1" fmla="*/ 371475 w 512511"/>
                <a:gd name="connsiteY1" fmla="*/ 10814 h 279854"/>
                <a:gd name="connsiteX2" fmla="*/ 295275 w 512511"/>
                <a:gd name="connsiteY2" fmla="*/ 4464 h 279854"/>
                <a:gd name="connsiteX3" fmla="*/ 498475 w 512511"/>
                <a:gd name="connsiteY3" fmla="*/ 1289 h 279854"/>
                <a:gd name="connsiteX4" fmla="*/ 495300 w 512511"/>
                <a:gd name="connsiteY4" fmla="*/ 26689 h 279854"/>
                <a:gd name="connsiteX5" fmla="*/ 485775 w 512511"/>
                <a:gd name="connsiteY5" fmla="*/ 102889 h 279854"/>
                <a:gd name="connsiteX6" fmla="*/ 476250 w 512511"/>
                <a:gd name="connsiteY6" fmla="*/ 277514 h 279854"/>
                <a:gd name="connsiteX7" fmla="*/ 476250 w 512511"/>
                <a:gd name="connsiteY7" fmla="*/ 191789 h 279854"/>
                <a:gd name="connsiteX8" fmla="*/ 492125 w 512511"/>
                <a:gd name="connsiteY8" fmla="*/ 26689 h 279854"/>
                <a:gd name="connsiteX9" fmla="*/ 346075 w 512511"/>
                <a:gd name="connsiteY9" fmla="*/ 42564 h 279854"/>
                <a:gd name="connsiteX10" fmla="*/ 374650 w 512511"/>
                <a:gd name="connsiteY10" fmla="*/ 29864 h 279854"/>
                <a:gd name="connsiteX11" fmla="*/ 0 w 512511"/>
                <a:gd name="connsiteY11" fmla="*/ 93364 h 27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2511" h="279854">
                  <a:moveTo>
                    <a:pt x="0" y="93364"/>
                  </a:moveTo>
                  <a:cubicBezTo>
                    <a:pt x="-529" y="90189"/>
                    <a:pt x="322263" y="25631"/>
                    <a:pt x="371475" y="10814"/>
                  </a:cubicBezTo>
                  <a:cubicBezTo>
                    <a:pt x="420687" y="-4003"/>
                    <a:pt x="274108" y="6051"/>
                    <a:pt x="295275" y="4464"/>
                  </a:cubicBezTo>
                  <a:cubicBezTo>
                    <a:pt x="316442" y="2877"/>
                    <a:pt x="465137" y="-2415"/>
                    <a:pt x="498475" y="1289"/>
                  </a:cubicBezTo>
                  <a:cubicBezTo>
                    <a:pt x="531813" y="4993"/>
                    <a:pt x="495300" y="26689"/>
                    <a:pt x="495300" y="26689"/>
                  </a:cubicBezTo>
                  <a:cubicBezTo>
                    <a:pt x="493183" y="43622"/>
                    <a:pt x="488950" y="61085"/>
                    <a:pt x="485775" y="102889"/>
                  </a:cubicBezTo>
                  <a:cubicBezTo>
                    <a:pt x="482600" y="144693"/>
                    <a:pt x="477837" y="262697"/>
                    <a:pt x="476250" y="277514"/>
                  </a:cubicBezTo>
                  <a:cubicBezTo>
                    <a:pt x="474663" y="292331"/>
                    <a:pt x="473604" y="233593"/>
                    <a:pt x="476250" y="191789"/>
                  </a:cubicBezTo>
                  <a:cubicBezTo>
                    <a:pt x="478896" y="149985"/>
                    <a:pt x="513821" y="51560"/>
                    <a:pt x="492125" y="26689"/>
                  </a:cubicBezTo>
                  <a:cubicBezTo>
                    <a:pt x="470429" y="1818"/>
                    <a:pt x="365654" y="42035"/>
                    <a:pt x="346075" y="42564"/>
                  </a:cubicBezTo>
                  <a:cubicBezTo>
                    <a:pt x="326496" y="43093"/>
                    <a:pt x="431271" y="26160"/>
                    <a:pt x="374650" y="29864"/>
                  </a:cubicBezTo>
                  <a:cubicBezTo>
                    <a:pt x="318029" y="33568"/>
                    <a:pt x="529" y="96539"/>
                    <a:pt x="0" y="933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 385">
              <a:extLst>
                <a:ext uri="{FF2B5EF4-FFF2-40B4-BE49-F238E27FC236}">
                  <a16:creationId xmlns:a16="http://schemas.microsoft.com/office/drawing/2014/main" id="{4B12315A-6BDE-A088-15E9-097F8D8F1416}"/>
                </a:ext>
              </a:extLst>
            </p:cNvPr>
            <p:cNvSpPr/>
            <p:nvPr/>
          </p:nvSpPr>
          <p:spPr>
            <a:xfrm>
              <a:off x="7219679" y="2975063"/>
              <a:ext cx="117240" cy="694881"/>
            </a:xfrm>
            <a:custGeom>
              <a:avLst/>
              <a:gdLst>
                <a:gd name="connsiteX0" fmla="*/ 114571 w 117240"/>
                <a:gd name="connsiteY0" fmla="*/ 3087 h 694881"/>
                <a:gd name="connsiteX1" fmla="*/ 101871 w 117240"/>
                <a:gd name="connsiteY1" fmla="*/ 184062 h 694881"/>
                <a:gd name="connsiteX2" fmla="*/ 105046 w 117240"/>
                <a:gd name="connsiteY2" fmla="*/ 155487 h 694881"/>
                <a:gd name="connsiteX3" fmla="*/ 76471 w 117240"/>
                <a:gd name="connsiteY3" fmla="*/ 266612 h 694881"/>
                <a:gd name="connsiteX4" fmla="*/ 82821 w 117240"/>
                <a:gd name="connsiteY4" fmla="*/ 326937 h 694881"/>
                <a:gd name="connsiteX5" fmla="*/ 89171 w 117240"/>
                <a:gd name="connsiteY5" fmla="*/ 263437 h 694881"/>
                <a:gd name="connsiteX6" fmla="*/ 44721 w 117240"/>
                <a:gd name="connsiteY6" fmla="*/ 399962 h 694881"/>
                <a:gd name="connsiteX7" fmla="*/ 41546 w 117240"/>
                <a:gd name="connsiteY7" fmla="*/ 507912 h 694881"/>
                <a:gd name="connsiteX8" fmla="*/ 25671 w 117240"/>
                <a:gd name="connsiteY8" fmla="*/ 688887 h 694881"/>
                <a:gd name="connsiteX9" fmla="*/ 19321 w 117240"/>
                <a:gd name="connsiteY9" fmla="*/ 631737 h 694881"/>
                <a:gd name="connsiteX10" fmla="*/ 271 w 117240"/>
                <a:gd name="connsiteY10" fmla="*/ 438062 h 694881"/>
                <a:gd name="connsiteX11" fmla="*/ 35196 w 117240"/>
                <a:gd name="connsiteY11" fmla="*/ 377737 h 694881"/>
                <a:gd name="connsiteX12" fmla="*/ 95521 w 117240"/>
                <a:gd name="connsiteY12" fmla="*/ 199937 h 694881"/>
                <a:gd name="connsiteX13" fmla="*/ 114571 w 117240"/>
                <a:gd name="connsiteY13" fmla="*/ 79287 h 694881"/>
                <a:gd name="connsiteX14" fmla="*/ 114571 w 117240"/>
                <a:gd name="connsiteY14" fmla="*/ 3087 h 6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240" h="694881">
                  <a:moveTo>
                    <a:pt x="114571" y="3087"/>
                  </a:moveTo>
                  <a:cubicBezTo>
                    <a:pt x="112454" y="20549"/>
                    <a:pt x="103458" y="158662"/>
                    <a:pt x="101871" y="184062"/>
                  </a:cubicBezTo>
                  <a:cubicBezTo>
                    <a:pt x="100283" y="209462"/>
                    <a:pt x="109279" y="141729"/>
                    <a:pt x="105046" y="155487"/>
                  </a:cubicBezTo>
                  <a:cubicBezTo>
                    <a:pt x="100813" y="169245"/>
                    <a:pt x="80175" y="238037"/>
                    <a:pt x="76471" y="266612"/>
                  </a:cubicBezTo>
                  <a:cubicBezTo>
                    <a:pt x="72767" y="295187"/>
                    <a:pt x="80704" y="327466"/>
                    <a:pt x="82821" y="326937"/>
                  </a:cubicBezTo>
                  <a:cubicBezTo>
                    <a:pt x="84938" y="326408"/>
                    <a:pt x="95521" y="251266"/>
                    <a:pt x="89171" y="263437"/>
                  </a:cubicBezTo>
                  <a:cubicBezTo>
                    <a:pt x="82821" y="275608"/>
                    <a:pt x="52658" y="359216"/>
                    <a:pt x="44721" y="399962"/>
                  </a:cubicBezTo>
                  <a:cubicBezTo>
                    <a:pt x="36784" y="440708"/>
                    <a:pt x="44721" y="459758"/>
                    <a:pt x="41546" y="507912"/>
                  </a:cubicBezTo>
                  <a:cubicBezTo>
                    <a:pt x="38371" y="556066"/>
                    <a:pt x="29375" y="668249"/>
                    <a:pt x="25671" y="688887"/>
                  </a:cubicBezTo>
                  <a:cubicBezTo>
                    <a:pt x="21967" y="709525"/>
                    <a:pt x="23554" y="673541"/>
                    <a:pt x="19321" y="631737"/>
                  </a:cubicBezTo>
                  <a:cubicBezTo>
                    <a:pt x="15088" y="589933"/>
                    <a:pt x="-2375" y="480395"/>
                    <a:pt x="271" y="438062"/>
                  </a:cubicBezTo>
                  <a:cubicBezTo>
                    <a:pt x="2917" y="395729"/>
                    <a:pt x="19321" y="417424"/>
                    <a:pt x="35196" y="377737"/>
                  </a:cubicBezTo>
                  <a:cubicBezTo>
                    <a:pt x="51071" y="338050"/>
                    <a:pt x="82292" y="249679"/>
                    <a:pt x="95521" y="199937"/>
                  </a:cubicBezTo>
                  <a:cubicBezTo>
                    <a:pt x="108750" y="150195"/>
                    <a:pt x="109808" y="112095"/>
                    <a:pt x="114571" y="79287"/>
                  </a:cubicBezTo>
                  <a:cubicBezTo>
                    <a:pt x="119334" y="46479"/>
                    <a:pt x="116688" y="-14375"/>
                    <a:pt x="114571" y="30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 386">
              <a:extLst>
                <a:ext uri="{FF2B5EF4-FFF2-40B4-BE49-F238E27FC236}">
                  <a16:creationId xmlns:a16="http://schemas.microsoft.com/office/drawing/2014/main" id="{096A7EF0-B81A-098F-AAE6-91A9F5060410}"/>
                </a:ext>
              </a:extLst>
            </p:cNvPr>
            <p:cNvSpPr/>
            <p:nvPr/>
          </p:nvSpPr>
          <p:spPr>
            <a:xfrm>
              <a:off x="7042007" y="2971769"/>
              <a:ext cx="305824" cy="206436"/>
            </a:xfrm>
            <a:custGeom>
              <a:avLst/>
              <a:gdLst>
                <a:gd name="connsiteX0" fmla="*/ 158893 w 305824"/>
                <a:gd name="connsiteY0" fmla="*/ 31 h 206436"/>
                <a:gd name="connsiteX1" fmla="*/ 187468 w 305824"/>
                <a:gd name="connsiteY1" fmla="*/ 133381 h 206436"/>
                <a:gd name="connsiteX2" fmla="*/ 117618 w 305824"/>
                <a:gd name="connsiteY2" fmla="*/ 168306 h 206436"/>
                <a:gd name="connsiteX3" fmla="*/ 143 w 305824"/>
                <a:gd name="connsiteY3" fmla="*/ 206406 h 206436"/>
                <a:gd name="connsiteX4" fmla="*/ 143018 w 305824"/>
                <a:gd name="connsiteY4" fmla="*/ 161956 h 206436"/>
                <a:gd name="connsiteX5" fmla="*/ 304943 w 305824"/>
                <a:gd name="connsiteY5" fmla="*/ 165131 h 206436"/>
                <a:gd name="connsiteX6" fmla="*/ 206518 w 305824"/>
                <a:gd name="connsiteY6" fmla="*/ 174656 h 206436"/>
                <a:gd name="connsiteX7" fmla="*/ 177943 w 305824"/>
                <a:gd name="connsiteY7" fmla="*/ 168306 h 206436"/>
                <a:gd name="connsiteX8" fmla="*/ 177943 w 305824"/>
                <a:gd name="connsiteY8" fmla="*/ 117506 h 206436"/>
                <a:gd name="connsiteX9" fmla="*/ 193818 w 305824"/>
                <a:gd name="connsiteY9" fmla="*/ 120681 h 206436"/>
                <a:gd name="connsiteX10" fmla="*/ 158893 w 305824"/>
                <a:gd name="connsiteY10" fmla="*/ 31 h 20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5824" h="206436">
                  <a:moveTo>
                    <a:pt x="158893" y="31"/>
                  </a:moveTo>
                  <a:cubicBezTo>
                    <a:pt x="157835" y="2148"/>
                    <a:pt x="194347" y="105335"/>
                    <a:pt x="187468" y="133381"/>
                  </a:cubicBezTo>
                  <a:cubicBezTo>
                    <a:pt x="180589" y="161427"/>
                    <a:pt x="148839" y="156135"/>
                    <a:pt x="117618" y="168306"/>
                  </a:cubicBezTo>
                  <a:cubicBezTo>
                    <a:pt x="86397" y="180477"/>
                    <a:pt x="-4090" y="207464"/>
                    <a:pt x="143" y="206406"/>
                  </a:cubicBezTo>
                  <a:cubicBezTo>
                    <a:pt x="4376" y="205348"/>
                    <a:pt x="92218" y="168835"/>
                    <a:pt x="143018" y="161956"/>
                  </a:cubicBezTo>
                  <a:cubicBezTo>
                    <a:pt x="193818" y="155077"/>
                    <a:pt x="294360" y="163014"/>
                    <a:pt x="304943" y="165131"/>
                  </a:cubicBezTo>
                  <a:cubicBezTo>
                    <a:pt x="315526" y="167248"/>
                    <a:pt x="227685" y="174127"/>
                    <a:pt x="206518" y="174656"/>
                  </a:cubicBezTo>
                  <a:cubicBezTo>
                    <a:pt x="185351" y="175185"/>
                    <a:pt x="182706" y="177831"/>
                    <a:pt x="177943" y="168306"/>
                  </a:cubicBezTo>
                  <a:cubicBezTo>
                    <a:pt x="173180" y="158781"/>
                    <a:pt x="175297" y="125443"/>
                    <a:pt x="177943" y="117506"/>
                  </a:cubicBezTo>
                  <a:cubicBezTo>
                    <a:pt x="180589" y="109569"/>
                    <a:pt x="196993" y="138144"/>
                    <a:pt x="193818" y="120681"/>
                  </a:cubicBezTo>
                  <a:cubicBezTo>
                    <a:pt x="190643" y="103219"/>
                    <a:pt x="159951" y="-2086"/>
                    <a:pt x="158893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 387">
              <a:extLst>
                <a:ext uri="{FF2B5EF4-FFF2-40B4-BE49-F238E27FC236}">
                  <a16:creationId xmlns:a16="http://schemas.microsoft.com/office/drawing/2014/main" id="{EA0F9005-737B-01FA-9259-153CB342AB27}"/>
                </a:ext>
              </a:extLst>
            </p:cNvPr>
            <p:cNvSpPr/>
            <p:nvPr/>
          </p:nvSpPr>
          <p:spPr>
            <a:xfrm>
              <a:off x="6895902" y="3015201"/>
              <a:ext cx="204380" cy="446312"/>
            </a:xfrm>
            <a:custGeom>
              <a:avLst/>
              <a:gdLst>
                <a:gd name="connsiteX0" fmla="*/ 9723 w 204380"/>
                <a:gd name="connsiteY0" fmla="*/ 4224 h 446312"/>
                <a:gd name="connsiteX1" fmla="*/ 158948 w 204380"/>
                <a:gd name="connsiteY1" fmla="*/ 42324 h 446312"/>
                <a:gd name="connsiteX2" fmla="*/ 155773 w 204380"/>
                <a:gd name="connsiteY2" fmla="*/ 147099 h 446312"/>
                <a:gd name="connsiteX3" fmla="*/ 184348 w 204380"/>
                <a:gd name="connsiteY3" fmla="*/ 121699 h 446312"/>
                <a:gd name="connsiteX4" fmla="*/ 171648 w 204380"/>
                <a:gd name="connsiteY4" fmla="*/ 220124 h 446312"/>
                <a:gd name="connsiteX5" fmla="*/ 181173 w 204380"/>
                <a:gd name="connsiteY5" fmla="*/ 175674 h 446312"/>
                <a:gd name="connsiteX6" fmla="*/ 133548 w 204380"/>
                <a:gd name="connsiteY6" fmla="*/ 340774 h 446312"/>
                <a:gd name="connsiteX7" fmla="*/ 171648 w 204380"/>
                <a:gd name="connsiteY7" fmla="*/ 251874 h 446312"/>
                <a:gd name="connsiteX8" fmla="*/ 89098 w 204380"/>
                <a:gd name="connsiteY8" fmla="*/ 385224 h 446312"/>
                <a:gd name="connsiteX9" fmla="*/ 198 w 204380"/>
                <a:gd name="connsiteY9" fmla="*/ 445549 h 446312"/>
                <a:gd name="connsiteX10" fmla="*/ 114498 w 204380"/>
                <a:gd name="connsiteY10" fmla="*/ 347124 h 446312"/>
                <a:gd name="connsiteX11" fmla="*/ 165298 w 204380"/>
                <a:gd name="connsiteY11" fmla="*/ 159799 h 446312"/>
                <a:gd name="connsiteX12" fmla="*/ 187523 w 204380"/>
                <a:gd name="connsiteY12" fmla="*/ 197899 h 446312"/>
                <a:gd name="connsiteX13" fmla="*/ 193873 w 204380"/>
                <a:gd name="connsiteY13" fmla="*/ 134399 h 446312"/>
                <a:gd name="connsiteX14" fmla="*/ 9723 w 204380"/>
                <a:gd name="connsiteY14" fmla="*/ 4224 h 44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380" h="446312">
                  <a:moveTo>
                    <a:pt x="9723" y="4224"/>
                  </a:moveTo>
                  <a:cubicBezTo>
                    <a:pt x="3902" y="-11122"/>
                    <a:pt x="134606" y="18512"/>
                    <a:pt x="158948" y="42324"/>
                  </a:cubicBezTo>
                  <a:cubicBezTo>
                    <a:pt x="183290" y="66137"/>
                    <a:pt x="151540" y="133870"/>
                    <a:pt x="155773" y="147099"/>
                  </a:cubicBezTo>
                  <a:cubicBezTo>
                    <a:pt x="160006" y="160328"/>
                    <a:pt x="181702" y="109528"/>
                    <a:pt x="184348" y="121699"/>
                  </a:cubicBezTo>
                  <a:cubicBezTo>
                    <a:pt x="186994" y="133870"/>
                    <a:pt x="172177" y="211128"/>
                    <a:pt x="171648" y="220124"/>
                  </a:cubicBezTo>
                  <a:cubicBezTo>
                    <a:pt x="171119" y="229120"/>
                    <a:pt x="187523" y="155566"/>
                    <a:pt x="181173" y="175674"/>
                  </a:cubicBezTo>
                  <a:cubicBezTo>
                    <a:pt x="174823" y="195782"/>
                    <a:pt x="135135" y="328074"/>
                    <a:pt x="133548" y="340774"/>
                  </a:cubicBezTo>
                  <a:cubicBezTo>
                    <a:pt x="131961" y="353474"/>
                    <a:pt x="179056" y="244466"/>
                    <a:pt x="171648" y="251874"/>
                  </a:cubicBezTo>
                  <a:cubicBezTo>
                    <a:pt x="164240" y="259282"/>
                    <a:pt x="117673" y="352945"/>
                    <a:pt x="89098" y="385224"/>
                  </a:cubicBezTo>
                  <a:cubicBezTo>
                    <a:pt x="60523" y="417503"/>
                    <a:pt x="-4035" y="451899"/>
                    <a:pt x="198" y="445549"/>
                  </a:cubicBezTo>
                  <a:cubicBezTo>
                    <a:pt x="4431" y="439199"/>
                    <a:pt x="86981" y="394749"/>
                    <a:pt x="114498" y="347124"/>
                  </a:cubicBezTo>
                  <a:cubicBezTo>
                    <a:pt x="142015" y="299499"/>
                    <a:pt x="153127" y="184670"/>
                    <a:pt x="165298" y="159799"/>
                  </a:cubicBezTo>
                  <a:cubicBezTo>
                    <a:pt x="177469" y="134928"/>
                    <a:pt x="182761" y="202132"/>
                    <a:pt x="187523" y="197899"/>
                  </a:cubicBezTo>
                  <a:cubicBezTo>
                    <a:pt x="192285" y="193666"/>
                    <a:pt x="218744" y="165091"/>
                    <a:pt x="193873" y="134399"/>
                  </a:cubicBezTo>
                  <a:cubicBezTo>
                    <a:pt x="169002" y="103707"/>
                    <a:pt x="15544" y="19570"/>
                    <a:pt x="9723" y="42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 388">
              <a:extLst>
                <a:ext uri="{FF2B5EF4-FFF2-40B4-BE49-F238E27FC236}">
                  <a16:creationId xmlns:a16="http://schemas.microsoft.com/office/drawing/2014/main" id="{F919077B-E7F6-9879-CC11-25290F1D550C}"/>
                </a:ext>
              </a:extLst>
            </p:cNvPr>
            <p:cNvSpPr/>
            <p:nvPr/>
          </p:nvSpPr>
          <p:spPr>
            <a:xfrm>
              <a:off x="7089298" y="3139783"/>
              <a:ext cx="160994" cy="487236"/>
            </a:xfrm>
            <a:custGeom>
              <a:avLst/>
              <a:gdLst>
                <a:gd name="connsiteX0" fmla="*/ 156052 w 160994"/>
                <a:gd name="connsiteY0" fmla="*/ 292 h 487236"/>
                <a:gd name="connsiteX1" fmla="*/ 35402 w 160994"/>
                <a:gd name="connsiteY1" fmla="*/ 276517 h 487236"/>
                <a:gd name="connsiteX2" fmla="*/ 48102 w 160994"/>
                <a:gd name="connsiteY2" fmla="*/ 232067 h 487236"/>
                <a:gd name="connsiteX3" fmla="*/ 3652 w 160994"/>
                <a:gd name="connsiteY3" fmla="*/ 346367 h 487236"/>
                <a:gd name="connsiteX4" fmla="*/ 159227 w 160994"/>
                <a:gd name="connsiteY4" fmla="*/ 482892 h 487236"/>
                <a:gd name="connsiteX5" fmla="*/ 83027 w 160994"/>
                <a:gd name="connsiteY5" fmla="*/ 444792 h 487236"/>
                <a:gd name="connsiteX6" fmla="*/ 10002 w 160994"/>
                <a:gd name="connsiteY6" fmla="*/ 359067 h 487236"/>
                <a:gd name="connsiteX7" fmla="*/ 51277 w 160994"/>
                <a:gd name="connsiteY7" fmla="*/ 184442 h 487236"/>
                <a:gd name="connsiteX8" fmla="*/ 63977 w 160994"/>
                <a:gd name="connsiteY8" fmla="*/ 222542 h 487236"/>
                <a:gd name="connsiteX9" fmla="*/ 156052 w 160994"/>
                <a:gd name="connsiteY9" fmla="*/ 292 h 48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994" h="487236">
                  <a:moveTo>
                    <a:pt x="156052" y="292"/>
                  </a:moveTo>
                  <a:cubicBezTo>
                    <a:pt x="151290" y="9288"/>
                    <a:pt x="53394" y="237888"/>
                    <a:pt x="35402" y="276517"/>
                  </a:cubicBezTo>
                  <a:cubicBezTo>
                    <a:pt x="17410" y="315146"/>
                    <a:pt x="53394" y="220425"/>
                    <a:pt x="48102" y="232067"/>
                  </a:cubicBezTo>
                  <a:cubicBezTo>
                    <a:pt x="42810" y="243709"/>
                    <a:pt x="-14869" y="304563"/>
                    <a:pt x="3652" y="346367"/>
                  </a:cubicBezTo>
                  <a:cubicBezTo>
                    <a:pt x="22173" y="388171"/>
                    <a:pt x="145998" y="466488"/>
                    <a:pt x="159227" y="482892"/>
                  </a:cubicBezTo>
                  <a:cubicBezTo>
                    <a:pt x="172456" y="499296"/>
                    <a:pt x="107898" y="465429"/>
                    <a:pt x="83027" y="444792"/>
                  </a:cubicBezTo>
                  <a:cubicBezTo>
                    <a:pt x="58156" y="424155"/>
                    <a:pt x="15294" y="402459"/>
                    <a:pt x="10002" y="359067"/>
                  </a:cubicBezTo>
                  <a:cubicBezTo>
                    <a:pt x="4710" y="315675"/>
                    <a:pt x="42281" y="207196"/>
                    <a:pt x="51277" y="184442"/>
                  </a:cubicBezTo>
                  <a:cubicBezTo>
                    <a:pt x="60273" y="161688"/>
                    <a:pt x="47573" y="252175"/>
                    <a:pt x="63977" y="222542"/>
                  </a:cubicBezTo>
                  <a:cubicBezTo>
                    <a:pt x="80381" y="192909"/>
                    <a:pt x="160814" y="-8704"/>
                    <a:pt x="156052" y="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 389">
              <a:extLst>
                <a:ext uri="{FF2B5EF4-FFF2-40B4-BE49-F238E27FC236}">
                  <a16:creationId xmlns:a16="http://schemas.microsoft.com/office/drawing/2014/main" id="{F6096EA6-C4EC-592C-2301-46E40241831B}"/>
                </a:ext>
              </a:extLst>
            </p:cNvPr>
            <p:cNvSpPr/>
            <p:nvPr/>
          </p:nvSpPr>
          <p:spPr>
            <a:xfrm>
              <a:off x="7064206" y="3179246"/>
              <a:ext cx="124876" cy="246778"/>
            </a:xfrm>
            <a:custGeom>
              <a:avLst/>
              <a:gdLst>
                <a:gd name="connsiteX0" fmla="*/ 169 w 124876"/>
                <a:gd name="connsiteY0" fmla="*/ 33854 h 246778"/>
                <a:gd name="connsiteX1" fmla="*/ 120819 w 124876"/>
                <a:gd name="connsiteY1" fmla="*/ 5279 h 246778"/>
                <a:gd name="connsiteX2" fmla="*/ 98594 w 124876"/>
                <a:gd name="connsiteY2" fmla="*/ 62429 h 246778"/>
                <a:gd name="connsiteX3" fmla="*/ 120819 w 124876"/>
                <a:gd name="connsiteY3" fmla="*/ 37029 h 246778"/>
                <a:gd name="connsiteX4" fmla="*/ 85894 w 124876"/>
                <a:gd name="connsiteY4" fmla="*/ 100529 h 246778"/>
                <a:gd name="connsiteX5" fmla="*/ 73194 w 124876"/>
                <a:gd name="connsiteY5" fmla="*/ 246579 h 246778"/>
                <a:gd name="connsiteX6" fmla="*/ 92244 w 124876"/>
                <a:gd name="connsiteY6" fmla="*/ 129104 h 246778"/>
                <a:gd name="connsiteX7" fmla="*/ 123994 w 124876"/>
                <a:gd name="connsiteY7" fmla="*/ 2104 h 246778"/>
                <a:gd name="connsiteX8" fmla="*/ 108119 w 124876"/>
                <a:gd name="connsiteY8" fmla="*/ 46554 h 246778"/>
                <a:gd name="connsiteX9" fmla="*/ 95419 w 124876"/>
                <a:gd name="connsiteY9" fmla="*/ 30679 h 246778"/>
                <a:gd name="connsiteX10" fmla="*/ 169 w 124876"/>
                <a:gd name="connsiteY10" fmla="*/ 33854 h 24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76" h="246778">
                  <a:moveTo>
                    <a:pt x="169" y="33854"/>
                  </a:moveTo>
                  <a:cubicBezTo>
                    <a:pt x="4402" y="29621"/>
                    <a:pt x="104415" y="516"/>
                    <a:pt x="120819" y="5279"/>
                  </a:cubicBezTo>
                  <a:cubicBezTo>
                    <a:pt x="137223" y="10042"/>
                    <a:pt x="98594" y="57137"/>
                    <a:pt x="98594" y="62429"/>
                  </a:cubicBezTo>
                  <a:cubicBezTo>
                    <a:pt x="98594" y="67721"/>
                    <a:pt x="122936" y="30679"/>
                    <a:pt x="120819" y="37029"/>
                  </a:cubicBezTo>
                  <a:cubicBezTo>
                    <a:pt x="118702" y="43379"/>
                    <a:pt x="93831" y="65604"/>
                    <a:pt x="85894" y="100529"/>
                  </a:cubicBezTo>
                  <a:cubicBezTo>
                    <a:pt x="77957" y="135454"/>
                    <a:pt x="72136" y="241817"/>
                    <a:pt x="73194" y="246579"/>
                  </a:cubicBezTo>
                  <a:cubicBezTo>
                    <a:pt x="74252" y="251341"/>
                    <a:pt x="83777" y="169850"/>
                    <a:pt x="92244" y="129104"/>
                  </a:cubicBezTo>
                  <a:cubicBezTo>
                    <a:pt x="100711" y="88358"/>
                    <a:pt x="121348" y="15862"/>
                    <a:pt x="123994" y="2104"/>
                  </a:cubicBezTo>
                  <a:cubicBezTo>
                    <a:pt x="126640" y="-11654"/>
                    <a:pt x="108119" y="46554"/>
                    <a:pt x="108119" y="46554"/>
                  </a:cubicBezTo>
                  <a:cubicBezTo>
                    <a:pt x="103357" y="51316"/>
                    <a:pt x="118702" y="32796"/>
                    <a:pt x="95419" y="30679"/>
                  </a:cubicBezTo>
                  <a:cubicBezTo>
                    <a:pt x="72136" y="28562"/>
                    <a:pt x="-4064" y="38087"/>
                    <a:pt x="169" y="338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 390">
              <a:extLst>
                <a:ext uri="{FF2B5EF4-FFF2-40B4-BE49-F238E27FC236}">
                  <a16:creationId xmlns:a16="http://schemas.microsoft.com/office/drawing/2014/main" id="{6EC7E2EE-54A5-AE30-3BBC-A147B37D24D3}"/>
                </a:ext>
              </a:extLst>
            </p:cNvPr>
            <p:cNvSpPr/>
            <p:nvPr/>
          </p:nvSpPr>
          <p:spPr>
            <a:xfrm>
              <a:off x="6863720" y="3228619"/>
              <a:ext cx="194330" cy="343257"/>
            </a:xfrm>
            <a:custGeom>
              <a:avLst/>
              <a:gdLst>
                <a:gd name="connsiteX0" fmla="*/ 194305 w 194330"/>
                <a:gd name="connsiteY0" fmla="*/ 356 h 343257"/>
                <a:gd name="connsiteX1" fmla="*/ 92705 w 194330"/>
                <a:gd name="connsiteY1" fmla="*/ 181331 h 343257"/>
                <a:gd name="connsiteX2" fmla="*/ 13330 w 194330"/>
                <a:gd name="connsiteY2" fmla="*/ 225781 h 343257"/>
                <a:gd name="connsiteX3" fmla="*/ 630 w 194330"/>
                <a:gd name="connsiteY3" fmla="*/ 317856 h 343257"/>
                <a:gd name="connsiteX4" fmla="*/ 19680 w 194330"/>
                <a:gd name="connsiteY4" fmla="*/ 232131 h 343257"/>
                <a:gd name="connsiteX5" fmla="*/ 10155 w 194330"/>
                <a:gd name="connsiteY5" fmla="*/ 343256 h 343257"/>
                <a:gd name="connsiteX6" fmla="*/ 22855 w 194330"/>
                <a:gd name="connsiteY6" fmla="*/ 228956 h 343257"/>
                <a:gd name="connsiteX7" fmla="*/ 83180 w 194330"/>
                <a:gd name="connsiteY7" fmla="*/ 136881 h 343257"/>
                <a:gd name="connsiteX8" fmla="*/ 194305 w 194330"/>
                <a:gd name="connsiteY8" fmla="*/ 356 h 34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330" h="343257">
                  <a:moveTo>
                    <a:pt x="194305" y="356"/>
                  </a:moveTo>
                  <a:cubicBezTo>
                    <a:pt x="195892" y="7764"/>
                    <a:pt x="122867" y="143760"/>
                    <a:pt x="92705" y="181331"/>
                  </a:cubicBezTo>
                  <a:cubicBezTo>
                    <a:pt x="62543" y="218902"/>
                    <a:pt x="28676" y="203027"/>
                    <a:pt x="13330" y="225781"/>
                  </a:cubicBezTo>
                  <a:cubicBezTo>
                    <a:pt x="-2016" y="248535"/>
                    <a:pt x="-428" y="316798"/>
                    <a:pt x="630" y="317856"/>
                  </a:cubicBezTo>
                  <a:cubicBezTo>
                    <a:pt x="1688" y="318914"/>
                    <a:pt x="18093" y="227898"/>
                    <a:pt x="19680" y="232131"/>
                  </a:cubicBezTo>
                  <a:cubicBezTo>
                    <a:pt x="21267" y="236364"/>
                    <a:pt x="9626" y="343785"/>
                    <a:pt x="10155" y="343256"/>
                  </a:cubicBezTo>
                  <a:cubicBezTo>
                    <a:pt x="10684" y="342727"/>
                    <a:pt x="10684" y="263352"/>
                    <a:pt x="22855" y="228956"/>
                  </a:cubicBezTo>
                  <a:cubicBezTo>
                    <a:pt x="35026" y="194560"/>
                    <a:pt x="54076" y="170748"/>
                    <a:pt x="83180" y="136881"/>
                  </a:cubicBezTo>
                  <a:cubicBezTo>
                    <a:pt x="112284" y="103014"/>
                    <a:pt x="192718" y="-7052"/>
                    <a:pt x="194305" y="3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 391">
              <a:extLst>
                <a:ext uri="{FF2B5EF4-FFF2-40B4-BE49-F238E27FC236}">
                  <a16:creationId xmlns:a16="http://schemas.microsoft.com/office/drawing/2014/main" id="{AC27649A-901D-F2F3-E2B5-AF7653D74295}"/>
                </a:ext>
              </a:extLst>
            </p:cNvPr>
            <p:cNvSpPr/>
            <p:nvPr/>
          </p:nvSpPr>
          <p:spPr>
            <a:xfrm>
              <a:off x="6920776" y="3406709"/>
              <a:ext cx="350183" cy="222732"/>
            </a:xfrm>
            <a:custGeom>
              <a:avLst/>
              <a:gdLst>
                <a:gd name="connsiteX0" fmla="*/ 216624 w 350183"/>
                <a:gd name="connsiteY0" fmla="*/ 66 h 222732"/>
                <a:gd name="connsiteX1" fmla="*/ 146774 w 350183"/>
                <a:gd name="connsiteY1" fmla="*/ 92141 h 222732"/>
                <a:gd name="connsiteX2" fmla="*/ 724 w 350183"/>
                <a:gd name="connsiteY2" fmla="*/ 104841 h 222732"/>
                <a:gd name="connsiteX3" fmla="*/ 92799 w 350183"/>
                <a:gd name="connsiteY3" fmla="*/ 98491 h 222732"/>
                <a:gd name="connsiteX4" fmla="*/ 143599 w 350183"/>
                <a:gd name="connsiteY4" fmla="*/ 130241 h 222732"/>
                <a:gd name="connsiteX5" fmla="*/ 349974 w 350183"/>
                <a:gd name="connsiteY5" fmla="*/ 222316 h 222732"/>
                <a:gd name="connsiteX6" fmla="*/ 181699 w 350183"/>
                <a:gd name="connsiteY6" fmla="*/ 161991 h 222732"/>
                <a:gd name="connsiteX7" fmla="*/ 140424 w 350183"/>
                <a:gd name="connsiteY7" fmla="*/ 108016 h 222732"/>
                <a:gd name="connsiteX8" fmla="*/ 216624 w 350183"/>
                <a:gd name="connsiteY8" fmla="*/ 66 h 22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183" h="222732">
                  <a:moveTo>
                    <a:pt x="216624" y="66"/>
                  </a:moveTo>
                  <a:cubicBezTo>
                    <a:pt x="217682" y="-2580"/>
                    <a:pt x="182757" y="74679"/>
                    <a:pt x="146774" y="92141"/>
                  </a:cubicBezTo>
                  <a:cubicBezTo>
                    <a:pt x="110791" y="109603"/>
                    <a:pt x="9720" y="103783"/>
                    <a:pt x="724" y="104841"/>
                  </a:cubicBezTo>
                  <a:cubicBezTo>
                    <a:pt x="-8272" y="105899"/>
                    <a:pt x="68987" y="94258"/>
                    <a:pt x="92799" y="98491"/>
                  </a:cubicBezTo>
                  <a:cubicBezTo>
                    <a:pt x="116611" y="102724"/>
                    <a:pt x="100737" y="109604"/>
                    <a:pt x="143599" y="130241"/>
                  </a:cubicBezTo>
                  <a:cubicBezTo>
                    <a:pt x="186461" y="150878"/>
                    <a:pt x="343624" y="217024"/>
                    <a:pt x="349974" y="222316"/>
                  </a:cubicBezTo>
                  <a:cubicBezTo>
                    <a:pt x="356324" y="227608"/>
                    <a:pt x="216624" y="181041"/>
                    <a:pt x="181699" y="161991"/>
                  </a:cubicBezTo>
                  <a:cubicBezTo>
                    <a:pt x="146774" y="142941"/>
                    <a:pt x="138836" y="134474"/>
                    <a:pt x="140424" y="108016"/>
                  </a:cubicBezTo>
                  <a:cubicBezTo>
                    <a:pt x="142011" y="81558"/>
                    <a:pt x="215566" y="2712"/>
                    <a:pt x="216624" y="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 392">
              <a:extLst>
                <a:ext uri="{FF2B5EF4-FFF2-40B4-BE49-F238E27FC236}">
                  <a16:creationId xmlns:a16="http://schemas.microsoft.com/office/drawing/2014/main" id="{AE9423EE-6538-58B8-D76F-63515A56E646}"/>
                </a:ext>
              </a:extLst>
            </p:cNvPr>
            <p:cNvSpPr/>
            <p:nvPr/>
          </p:nvSpPr>
          <p:spPr>
            <a:xfrm>
              <a:off x="6891515" y="3421948"/>
              <a:ext cx="363757" cy="239439"/>
            </a:xfrm>
            <a:custGeom>
              <a:avLst/>
              <a:gdLst>
                <a:gd name="connsiteX0" fmla="*/ 14110 w 363757"/>
                <a:gd name="connsiteY0" fmla="*/ 702 h 239439"/>
                <a:gd name="connsiteX1" fmla="*/ 14110 w 363757"/>
                <a:gd name="connsiteY1" fmla="*/ 95952 h 239439"/>
                <a:gd name="connsiteX2" fmla="*/ 74435 w 363757"/>
                <a:gd name="connsiteY2" fmla="*/ 153102 h 239439"/>
                <a:gd name="connsiteX3" fmla="*/ 1410 w 363757"/>
                <a:gd name="connsiteY3" fmla="*/ 118177 h 239439"/>
                <a:gd name="connsiteX4" fmla="*/ 153810 w 363757"/>
                <a:gd name="connsiteY4" fmla="*/ 200727 h 239439"/>
                <a:gd name="connsiteX5" fmla="*/ 137935 w 363757"/>
                <a:gd name="connsiteY5" fmla="*/ 207077 h 239439"/>
                <a:gd name="connsiteX6" fmla="*/ 299860 w 363757"/>
                <a:gd name="connsiteY6" fmla="*/ 222952 h 239439"/>
                <a:gd name="connsiteX7" fmla="*/ 363360 w 363757"/>
                <a:gd name="connsiteY7" fmla="*/ 194377 h 239439"/>
                <a:gd name="connsiteX8" fmla="*/ 274460 w 363757"/>
                <a:gd name="connsiteY8" fmla="*/ 229302 h 239439"/>
                <a:gd name="connsiteX9" fmla="*/ 150635 w 363757"/>
                <a:gd name="connsiteY9" fmla="*/ 232477 h 239439"/>
                <a:gd name="connsiteX10" fmla="*/ 14110 w 363757"/>
                <a:gd name="connsiteY10" fmla="*/ 143577 h 239439"/>
                <a:gd name="connsiteX11" fmla="*/ 26810 w 363757"/>
                <a:gd name="connsiteY11" fmla="*/ 124527 h 239439"/>
                <a:gd name="connsiteX12" fmla="*/ 4585 w 363757"/>
                <a:gd name="connsiteY12" fmla="*/ 54677 h 239439"/>
                <a:gd name="connsiteX13" fmla="*/ 14110 w 363757"/>
                <a:gd name="connsiteY13" fmla="*/ 702 h 23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757" h="239439">
                  <a:moveTo>
                    <a:pt x="14110" y="702"/>
                  </a:moveTo>
                  <a:cubicBezTo>
                    <a:pt x="15697" y="7581"/>
                    <a:pt x="4056" y="70552"/>
                    <a:pt x="14110" y="95952"/>
                  </a:cubicBezTo>
                  <a:cubicBezTo>
                    <a:pt x="24164" y="121352"/>
                    <a:pt x="76552" y="149398"/>
                    <a:pt x="74435" y="153102"/>
                  </a:cubicBezTo>
                  <a:cubicBezTo>
                    <a:pt x="72318" y="156806"/>
                    <a:pt x="-11819" y="110240"/>
                    <a:pt x="1410" y="118177"/>
                  </a:cubicBezTo>
                  <a:cubicBezTo>
                    <a:pt x="14639" y="126114"/>
                    <a:pt x="131056" y="185910"/>
                    <a:pt x="153810" y="200727"/>
                  </a:cubicBezTo>
                  <a:cubicBezTo>
                    <a:pt x="176564" y="215544"/>
                    <a:pt x="113593" y="203373"/>
                    <a:pt x="137935" y="207077"/>
                  </a:cubicBezTo>
                  <a:cubicBezTo>
                    <a:pt x="162277" y="210781"/>
                    <a:pt x="262289" y="225069"/>
                    <a:pt x="299860" y="222952"/>
                  </a:cubicBezTo>
                  <a:cubicBezTo>
                    <a:pt x="337431" y="220835"/>
                    <a:pt x="367593" y="193319"/>
                    <a:pt x="363360" y="194377"/>
                  </a:cubicBezTo>
                  <a:cubicBezTo>
                    <a:pt x="359127" y="195435"/>
                    <a:pt x="309914" y="222952"/>
                    <a:pt x="274460" y="229302"/>
                  </a:cubicBezTo>
                  <a:cubicBezTo>
                    <a:pt x="239006" y="235652"/>
                    <a:pt x="194027" y="246764"/>
                    <a:pt x="150635" y="232477"/>
                  </a:cubicBezTo>
                  <a:cubicBezTo>
                    <a:pt x="107243" y="218190"/>
                    <a:pt x="34748" y="161569"/>
                    <a:pt x="14110" y="143577"/>
                  </a:cubicBezTo>
                  <a:cubicBezTo>
                    <a:pt x="-6528" y="125585"/>
                    <a:pt x="28397" y="139344"/>
                    <a:pt x="26810" y="124527"/>
                  </a:cubicBezTo>
                  <a:cubicBezTo>
                    <a:pt x="25223" y="109710"/>
                    <a:pt x="8289" y="70023"/>
                    <a:pt x="4585" y="54677"/>
                  </a:cubicBezTo>
                  <a:cubicBezTo>
                    <a:pt x="881" y="39331"/>
                    <a:pt x="12523" y="-6177"/>
                    <a:pt x="14110" y="7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 393">
              <a:extLst>
                <a:ext uri="{FF2B5EF4-FFF2-40B4-BE49-F238E27FC236}">
                  <a16:creationId xmlns:a16="http://schemas.microsoft.com/office/drawing/2014/main" id="{067605A5-4F8B-8AE1-35A0-823AA1420C95}"/>
                </a:ext>
              </a:extLst>
            </p:cNvPr>
            <p:cNvSpPr/>
            <p:nvPr/>
          </p:nvSpPr>
          <p:spPr>
            <a:xfrm>
              <a:off x="7256168" y="3047848"/>
              <a:ext cx="237257" cy="718852"/>
            </a:xfrm>
            <a:custGeom>
              <a:avLst/>
              <a:gdLst>
                <a:gd name="connsiteX0" fmla="*/ 154282 w 237257"/>
                <a:gd name="connsiteY0" fmla="*/ 152 h 718852"/>
                <a:gd name="connsiteX1" fmla="*/ 109832 w 237257"/>
                <a:gd name="connsiteY1" fmla="*/ 70002 h 718852"/>
                <a:gd name="connsiteX2" fmla="*/ 160632 w 237257"/>
                <a:gd name="connsiteY2" fmla="*/ 50952 h 718852"/>
                <a:gd name="connsiteX3" fmla="*/ 68557 w 237257"/>
                <a:gd name="connsiteY3" fmla="*/ 155727 h 718852"/>
                <a:gd name="connsiteX4" fmla="*/ 52682 w 237257"/>
                <a:gd name="connsiteY4" fmla="*/ 311302 h 718852"/>
                <a:gd name="connsiteX5" fmla="*/ 68557 w 237257"/>
                <a:gd name="connsiteY5" fmla="*/ 244627 h 718852"/>
                <a:gd name="connsiteX6" fmla="*/ 14582 w 237257"/>
                <a:gd name="connsiteY6" fmla="*/ 368452 h 718852"/>
                <a:gd name="connsiteX7" fmla="*/ 39982 w 237257"/>
                <a:gd name="connsiteY7" fmla="*/ 498627 h 718852"/>
                <a:gd name="connsiteX8" fmla="*/ 59032 w 237257"/>
                <a:gd name="connsiteY8" fmla="*/ 454177 h 718852"/>
                <a:gd name="connsiteX9" fmla="*/ 138407 w 237257"/>
                <a:gd name="connsiteY9" fmla="*/ 555777 h 718852"/>
                <a:gd name="connsiteX10" fmla="*/ 236832 w 237257"/>
                <a:gd name="connsiteY10" fmla="*/ 717702 h 718852"/>
                <a:gd name="connsiteX11" fmla="*/ 166982 w 237257"/>
                <a:gd name="connsiteY11" fmla="*/ 616102 h 718852"/>
                <a:gd name="connsiteX12" fmla="*/ 5057 w 237257"/>
                <a:gd name="connsiteY12" fmla="*/ 393852 h 718852"/>
                <a:gd name="connsiteX13" fmla="*/ 39982 w 237257"/>
                <a:gd name="connsiteY13" fmla="*/ 181127 h 718852"/>
                <a:gd name="connsiteX14" fmla="*/ 30457 w 237257"/>
                <a:gd name="connsiteY14" fmla="*/ 203352 h 718852"/>
                <a:gd name="connsiteX15" fmla="*/ 109832 w 237257"/>
                <a:gd name="connsiteY15" fmla="*/ 92227 h 718852"/>
                <a:gd name="connsiteX16" fmla="*/ 8232 w 237257"/>
                <a:gd name="connsiteY16" fmla="*/ 92227 h 718852"/>
                <a:gd name="connsiteX17" fmla="*/ 154282 w 237257"/>
                <a:gd name="connsiteY17" fmla="*/ 152 h 71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7257" h="718852">
                  <a:moveTo>
                    <a:pt x="154282" y="152"/>
                  </a:moveTo>
                  <a:cubicBezTo>
                    <a:pt x="171215" y="-3552"/>
                    <a:pt x="108774" y="61535"/>
                    <a:pt x="109832" y="70002"/>
                  </a:cubicBezTo>
                  <a:cubicBezTo>
                    <a:pt x="110890" y="78469"/>
                    <a:pt x="167511" y="36665"/>
                    <a:pt x="160632" y="50952"/>
                  </a:cubicBezTo>
                  <a:cubicBezTo>
                    <a:pt x="153753" y="65240"/>
                    <a:pt x="86549" y="112335"/>
                    <a:pt x="68557" y="155727"/>
                  </a:cubicBezTo>
                  <a:cubicBezTo>
                    <a:pt x="50565" y="199119"/>
                    <a:pt x="52682" y="296485"/>
                    <a:pt x="52682" y="311302"/>
                  </a:cubicBezTo>
                  <a:cubicBezTo>
                    <a:pt x="52682" y="326119"/>
                    <a:pt x="74907" y="235102"/>
                    <a:pt x="68557" y="244627"/>
                  </a:cubicBezTo>
                  <a:cubicBezTo>
                    <a:pt x="62207" y="254152"/>
                    <a:pt x="19344" y="326119"/>
                    <a:pt x="14582" y="368452"/>
                  </a:cubicBezTo>
                  <a:cubicBezTo>
                    <a:pt x="9820" y="410785"/>
                    <a:pt x="32574" y="484340"/>
                    <a:pt x="39982" y="498627"/>
                  </a:cubicBezTo>
                  <a:cubicBezTo>
                    <a:pt x="47390" y="512914"/>
                    <a:pt x="42628" y="444652"/>
                    <a:pt x="59032" y="454177"/>
                  </a:cubicBezTo>
                  <a:cubicBezTo>
                    <a:pt x="75436" y="463702"/>
                    <a:pt x="108774" y="511856"/>
                    <a:pt x="138407" y="555777"/>
                  </a:cubicBezTo>
                  <a:cubicBezTo>
                    <a:pt x="168040" y="599698"/>
                    <a:pt x="232070" y="707648"/>
                    <a:pt x="236832" y="717702"/>
                  </a:cubicBezTo>
                  <a:cubicBezTo>
                    <a:pt x="241595" y="727756"/>
                    <a:pt x="205611" y="670077"/>
                    <a:pt x="166982" y="616102"/>
                  </a:cubicBezTo>
                  <a:cubicBezTo>
                    <a:pt x="128353" y="562127"/>
                    <a:pt x="26224" y="466348"/>
                    <a:pt x="5057" y="393852"/>
                  </a:cubicBezTo>
                  <a:cubicBezTo>
                    <a:pt x="-16110" y="321356"/>
                    <a:pt x="35749" y="212877"/>
                    <a:pt x="39982" y="181127"/>
                  </a:cubicBezTo>
                  <a:cubicBezTo>
                    <a:pt x="44215" y="149377"/>
                    <a:pt x="18815" y="218168"/>
                    <a:pt x="30457" y="203352"/>
                  </a:cubicBezTo>
                  <a:cubicBezTo>
                    <a:pt x="42099" y="188536"/>
                    <a:pt x="113536" y="110748"/>
                    <a:pt x="109832" y="92227"/>
                  </a:cubicBezTo>
                  <a:cubicBezTo>
                    <a:pt x="106128" y="73706"/>
                    <a:pt x="-1293" y="109690"/>
                    <a:pt x="8232" y="92227"/>
                  </a:cubicBezTo>
                  <a:cubicBezTo>
                    <a:pt x="17757" y="74765"/>
                    <a:pt x="137349" y="3856"/>
                    <a:pt x="154282" y="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 394">
              <a:extLst>
                <a:ext uri="{FF2B5EF4-FFF2-40B4-BE49-F238E27FC236}">
                  <a16:creationId xmlns:a16="http://schemas.microsoft.com/office/drawing/2014/main" id="{FE65E995-1CFD-4C7F-CBBC-5ECD867EA86C}"/>
                </a:ext>
              </a:extLst>
            </p:cNvPr>
            <p:cNvSpPr/>
            <p:nvPr/>
          </p:nvSpPr>
          <p:spPr>
            <a:xfrm>
              <a:off x="7343775" y="2958387"/>
              <a:ext cx="736953" cy="111838"/>
            </a:xfrm>
            <a:custGeom>
              <a:avLst/>
              <a:gdLst>
                <a:gd name="connsiteX0" fmla="*/ 0 w 736953"/>
                <a:gd name="connsiteY0" fmla="*/ 111838 h 111838"/>
                <a:gd name="connsiteX1" fmla="*/ 441325 w 736953"/>
                <a:gd name="connsiteY1" fmla="*/ 35638 h 111838"/>
                <a:gd name="connsiteX2" fmla="*/ 231775 w 736953"/>
                <a:gd name="connsiteY2" fmla="*/ 102313 h 111838"/>
                <a:gd name="connsiteX3" fmla="*/ 504825 w 736953"/>
                <a:gd name="connsiteY3" fmla="*/ 22938 h 111838"/>
                <a:gd name="connsiteX4" fmla="*/ 444500 w 736953"/>
                <a:gd name="connsiteY4" fmla="*/ 22938 h 111838"/>
                <a:gd name="connsiteX5" fmla="*/ 609600 w 736953"/>
                <a:gd name="connsiteY5" fmla="*/ 22938 h 111838"/>
                <a:gd name="connsiteX6" fmla="*/ 577850 w 736953"/>
                <a:gd name="connsiteY6" fmla="*/ 713 h 111838"/>
                <a:gd name="connsiteX7" fmla="*/ 736600 w 736953"/>
                <a:gd name="connsiteY7" fmla="*/ 7063 h 111838"/>
                <a:gd name="connsiteX8" fmla="*/ 527050 w 736953"/>
                <a:gd name="connsiteY8" fmla="*/ 22938 h 111838"/>
                <a:gd name="connsiteX9" fmla="*/ 257175 w 736953"/>
                <a:gd name="connsiteY9" fmla="*/ 76913 h 111838"/>
                <a:gd name="connsiteX10" fmla="*/ 282575 w 736953"/>
                <a:gd name="connsiteY10" fmla="*/ 70563 h 111838"/>
                <a:gd name="connsiteX11" fmla="*/ 0 w 736953"/>
                <a:gd name="connsiteY11" fmla="*/ 111838 h 11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6953" h="111838">
                  <a:moveTo>
                    <a:pt x="0" y="111838"/>
                  </a:moveTo>
                  <a:cubicBezTo>
                    <a:pt x="201348" y="74531"/>
                    <a:pt x="402696" y="37225"/>
                    <a:pt x="441325" y="35638"/>
                  </a:cubicBezTo>
                  <a:cubicBezTo>
                    <a:pt x="479954" y="34051"/>
                    <a:pt x="221192" y="104430"/>
                    <a:pt x="231775" y="102313"/>
                  </a:cubicBezTo>
                  <a:cubicBezTo>
                    <a:pt x="242358" y="100196"/>
                    <a:pt x="469371" y="36167"/>
                    <a:pt x="504825" y="22938"/>
                  </a:cubicBezTo>
                  <a:cubicBezTo>
                    <a:pt x="540279" y="9709"/>
                    <a:pt x="444500" y="22938"/>
                    <a:pt x="444500" y="22938"/>
                  </a:cubicBezTo>
                  <a:cubicBezTo>
                    <a:pt x="461962" y="22938"/>
                    <a:pt x="587375" y="26642"/>
                    <a:pt x="609600" y="22938"/>
                  </a:cubicBezTo>
                  <a:cubicBezTo>
                    <a:pt x="631825" y="19234"/>
                    <a:pt x="556683" y="3359"/>
                    <a:pt x="577850" y="713"/>
                  </a:cubicBezTo>
                  <a:cubicBezTo>
                    <a:pt x="599017" y="-1933"/>
                    <a:pt x="745067" y="3359"/>
                    <a:pt x="736600" y="7063"/>
                  </a:cubicBezTo>
                  <a:cubicBezTo>
                    <a:pt x="728133" y="10767"/>
                    <a:pt x="606954" y="11296"/>
                    <a:pt x="527050" y="22938"/>
                  </a:cubicBezTo>
                  <a:cubicBezTo>
                    <a:pt x="447146" y="34580"/>
                    <a:pt x="297921" y="68976"/>
                    <a:pt x="257175" y="76913"/>
                  </a:cubicBezTo>
                  <a:cubicBezTo>
                    <a:pt x="216429" y="84850"/>
                    <a:pt x="282575" y="70563"/>
                    <a:pt x="282575" y="70563"/>
                  </a:cubicBezTo>
                  <a:lnTo>
                    <a:pt x="0" y="11183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 395">
              <a:extLst>
                <a:ext uri="{FF2B5EF4-FFF2-40B4-BE49-F238E27FC236}">
                  <a16:creationId xmlns:a16="http://schemas.microsoft.com/office/drawing/2014/main" id="{3EB9AA12-9DB5-2071-674E-1C27E4A6C647}"/>
                </a:ext>
              </a:extLst>
            </p:cNvPr>
            <p:cNvSpPr/>
            <p:nvPr/>
          </p:nvSpPr>
          <p:spPr>
            <a:xfrm>
              <a:off x="8061241" y="2949548"/>
              <a:ext cx="302224" cy="222341"/>
            </a:xfrm>
            <a:custGeom>
              <a:avLst/>
              <a:gdLst>
                <a:gd name="connsiteX0" fmla="*/ 84 w 302224"/>
                <a:gd name="connsiteY0" fmla="*/ 27 h 222341"/>
                <a:gd name="connsiteX1" fmla="*/ 152484 w 302224"/>
                <a:gd name="connsiteY1" fmla="*/ 66702 h 222341"/>
                <a:gd name="connsiteX2" fmla="*/ 168359 w 302224"/>
                <a:gd name="connsiteY2" fmla="*/ 54002 h 222341"/>
                <a:gd name="connsiteX3" fmla="*/ 190584 w 302224"/>
                <a:gd name="connsiteY3" fmla="*/ 82577 h 222341"/>
                <a:gd name="connsiteX4" fmla="*/ 260434 w 302224"/>
                <a:gd name="connsiteY4" fmla="*/ 161952 h 222341"/>
                <a:gd name="connsiteX5" fmla="*/ 301709 w 302224"/>
                <a:gd name="connsiteY5" fmla="*/ 222277 h 222341"/>
                <a:gd name="connsiteX6" fmla="*/ 276309 w 302224"/>
                <a:gd name="connsiteY6" fmla="*/ 171477 h 222341"/>
                <a:gd name="connsiteX7" fmla="*/ 177884 w 302224"/>
                <a:gd name="connsiteY7" fmla="*/ 76227 h 222341"/>
                <a:gd name="connsiteX8" fmla="*/ 84 w 302224"/>
                <a:gd name="connsiteY8" fmla="*/ 27 h 22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224" h="222341">
                  <a:moveTo>
                    <a:pt x="84" y="27"/>
                  </a:moveTo>
                  <a:cubicBezTo>
                    <a:pt x="-4149" y="-1560"/>
                    <a:pt x="152484" y="66702"/>
                    <a:pt x="152484" y="66702"/>
                  </a:cubicBezTo>
                  <a:cubicBezTo>
                    <a:pt x="180530" y="75698"/>
                    <a:pt x="162009" y="51356"/>
                    <a:pt x="168359" y="54002"/>
                  </a:cubicBezTo>
                  <a:cubicBezTo>
                    <a:pt x="174709" y="56648"/>
                    <a:pt x="175238" y="64585"/>
                    <a:pt x="190584" y="82577"/>
                  </a:cubicBezTo>
                  <a:cubicBezTo>
                    <a:pt x="205930" y="100569"/>
                    <a:pt x="241913" y="138669"/>
                    <a:pt x="260434" y="161952"/>
                  </a:cubicBezTo>
                  <a:cubicBezTo>
                    <a:pt x="278955" y="185235"/>
                    <a:pt x="299063" y="220690"/>
                    <a:pt x="301709" y="222277"/>
                  </a:cubicBezTo>
                  <a:cubicBezTo>
                    <a:pt x="304355" y="223865"/>
                    <a:pt x="296946" y="195819"/>
                    <a:pt x="276309" y="171477"/>
                  </a:cubicBezTo>
                  <a:cubicBezTo>
                    <a:pt x="255672" y="147135"/>
                    <a:pt x="227097" y="102685"/>
                    <a:pt x="177884" y="76227"/>
                  </a:cubicBezTo>
                  <a:cubicBezTo>
                    <a:pt x="128672" y="49769"/>
                    <a:pt x="4317" y="1614"/>
                    <a:pt x="84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 396">
              <a:extLst>
                <a:ext uri="{FF2B5EF4-FFF2-40B4-BE49-F238E27FC236}">
                  <a16:creationId xmlns:a16="http://schemas.microsoft.com/office/drawing/2014/main" id="{5EDCC162-7BA5-8A4F-C335-94F17DFD1955}"/>
                </a:ext>
              </a:extLst>
            </p:cNvPr>
            <p:cNvSpPr/>
            <p:nvPr/>
          </p:nvSpPr>
          <p:spPr>
            <a:xfrm>
              <a:off x="7848389" y="2984295"/>
              <a:ext cx="470703" cy="155185"/>
            </a:xfrm>
            <a:custGeom>
              <a:avLst/>
              <a:gdLst>
                <a:gd name="connsiteX0" fmla="*/ 211 w 470703"/>
                <a:gd name="connsiteY0" fmla="*/ 25605 h 155185"/>
                <a:gd name="connsiteX1" fmla="*/ 244686 w 470703"/>
                <a:gd name="connsiteY1" fmla="*/ 6555 h 155185"/>
                <a:gd name="connsiteX2" fmla="*/ 206586 w 470703"/>
                <a:gd name="connsiteY2" fmla="*/ 205 h 155185"/>
                <a:gd name="connsiteX3" fmla="*/ 289136 w 470703"/>
                <a:gd name="connsiteY3" fmla="*/ 12905 h 155185"/>
                <a:gd name="connsiteX4" fmla="*/ 219286 w 470703"/>
                <a:gd name="connsiteY4" fmla="*/ 19255 h 155185"/>
                <a:gd name="connsiteX5" fmla="*/ 390736 w 470703"/>
                <a:gd name="connsiteY5" fmla="*/ 44655 h 155185"/>
                <a:gd name="connsiteX6" fmla="*/ 368511 w 470703"/>
                <a:gd name="connsiteY6" fmla="*/ 44655 h 155185"/>
                <a:gd name="connsiteX7" fmla="*/ 457411 w 470703"/>
                <a:gd name="connsiteY7" fmla="*/ 143080 h 155185"/>
                <a:gd name="connsiteX8" fmla="*/ 463761 w 470703"/>
                <a:gd name="connsiteY8" fmla="*/ 146255 h 155185"/>
                <a:gd name="connsiteX9" fmla="*/ 393911 w 470703"/>
                <a:gd name="connsiteY9" fmla="*/ 76405 h 155185"/>
                <a:gd name="connsiteX10" fmla="*/ 292311 w 470703"/>
                <a:gd name="connsiteY10" fmla="*/ 28780 h 155185"/>
                <a:gd name="connsiteX11" fmla="*/ 211 w 470703"/>
                <a:gd name="connsiteY11" fmla="*/ 25605 h 15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0703" h="155185">
                  <a:moveTo>
                    <a:pt x="211" y="25605"/>
                  </a:moveTo>
                  <a:cubicBezTo>
                    <a:pt x="-7726" y="21901"/>
                    <a:pt x="210290" y="10788"/>
                    <a:pt x="244686" y="6555"/>
                  </a:cubicBezTo>
                  <a:cubicBezTo>
                    <a:pt x="279082" y="2322"/>
                    <a:pt x="199178" y="-853"/>
                    <a:pt x="206586" y="205"/>
                  </a:cubicBezTo>
                  <a:cubicBezTo>
                    <a:pt x="213994" y="1263"/>
                    <a:pt x="287019" y="9730"/>
                    <a:pt x="289136" y="12905"/>
                  </a:cubicBezTo>
                  <a:cubicBezTo>
                    <a:pt x="291253" y="16080"/>
                    <a:pt x="202353" y="13963"/>
                    <a:pt x="219286" y="19255"/>
                  </a:cubicBezTo>
                  <a:cubicBezTo>
                    <a:pt x="236219" y="24547"/>
                    <a:pt x="365865" y="40422"/>
                    <a:pt x="390736" y="44655"/>
                  </a:cubicBezTo>
                  <a:cubicBezTo>
                    <a:pt x="415607" y="48888"/>
                    <a:pt x="357399" y="28251"/>
                    <a:pt x="368511" y="44655"/>
                  </a:cubicBezTo>
                  <a:cubicBezTo>
                    <a:pt x="379623" y="61059"/>
                    <a:pt x="441536" y="126147"/>
                    <a:pt x="457411" y="143080"/>
                  </a:cubicBezTo>
                  <a:cubicBezTo>
                    <a:pt x="473286" y="160013"/>
                    <a:pt x="474344" y="157367"/>
                    <a:pt x="463761" y="146255"/>
                  </a:cubicBezTo>
                  <a:cubicBezTo>
                    <a:pt x="453178" y="135143"/>
                    <a:pt x="422486" y="95984"/>
                    <a:pt x="393911" y="76405"/>
                  </a:cubicBezTo>
                  <a:cubicBezTo>
                    <a:pt x="365336" y="56826"/>
                    <a:pt x="352107" y="37247"/>
                    <a:pt x="292311" y="28780"/>
                  </a:cubicBezTo>
                  <a:cubicBezTo>
                    <a:pt x="232515" y="20313"/>
                    <a:pt x="8148" y="29309"/>
                    <a:pt x="211" y="256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 397">
              <a:extLst>
                <a:ext uri="{FF2B5EF4-FFF2-40B4-BE49-F238E27FC236}">
                  <a16:creationId xmlns:a16="http://schemas.microsoft.com/office/drawing/2014/main" id="{DAADF8A3-DB19-B18F-4BBF-CC6B37779ECF}"/>
                </a:ext>
              </a:extLst>
            </p:cNvPr>
            <p:cNvSpPr/>
            <p:nvPr/>
          </p:nvSpPr>
          <p:spPr>
            <a:xfrm>
              <a:off x="7516857" y="3060449"/>
              <a:ext cx="919162" cy="280303"/>
            </a:xfrm>
            <a:custGeom>
              <a:avLst/>
              <a:gdLst>
                <a:gd name="connsiteX0" fmla="*/ 4718 w 919162"/>
                <a:gd name="connsiteY0" fmla="*/ 57401 h 280303"/>
                <a:gd name="connsiteX1" fmla="*/ 306343 w 919162"/>
                <a:gd name="connsiteY1" fmla="*/ 16126 h 280303"/>
                <a:gd name="connsiteX2" fmla="*/ 242843 w 919162"/>
                <a:gd name="connsiteY2" fmla="*/ 19301 h 280303"/>
                <a:gd name="connsiteX3" fmla="*/ 550818 w 919162"/>
                <a:gd name="connsiteY3" fmla="*/ 6601 h 280303"/>
                <a:gd name="connsiteX4" fmla="*/ 525418 w 919162"/>
                <a:gd name="connsiteY4" fmla="*/ 3426 h 280303"/>
                <a:gd name="connsiteX5" fmla="*/ 541293 w 919162"/>
                <a:gd name="connsiteY5" fmla="*/ 22476 h 280303"/>
                <a:gd name="connsiteX6" fmla="*/ 668293 w 919162"/>
                <a:gd name="connsiteY6" fmla="*/ 25651 h 280303"/>
                <a:gd name="connsiteX7" fmla="*/ 719093 w 919162"/>
                <a:gd name="connsiteY7" fmla="*/ 73276 h 280303"/>
                <a:gd name="connsiteX8" fmla="*/ 741318 w 919162"/>
                <a:gd name="connsiteY8" fmla="*/ 79626 h 280303"/>
                <a:gd name="connsiteX9" fmla="*/ 817518 w 919162"/>
                <a:gd name="connsiteY9" fmla="*/ 105026 h 280303"/>
                <a:gd name="connsiteX10" fmla="*/ 919118 w 919162"/>
                <a:gd name="connsiteY10" fmla="*/ 279651 h 280303"/>
                <a:gd name="connsiteX11" fmla="*/ 827043 w 919162"/>
                <a:gd name="connsiteY11" fmla="*/ 159001 h 280303"/>
                <a:gd name="connsiteX12" fmla="*/ 604793 w 919162"/>
                <a:gd name="connsiteY12" fmla="*/ 19301 h 280303"/>
                <a:gd name="connsiteX13" fmla="*/ 455568 w 919162"/>
                <a:gd name="connsiteY13" fmla="*/ 16126 h 280303"/>
                <a:gd name="connsiteX14" fmla="*/ 261893 w 919162"/>
                <a:gd name="connsiteY14" fmla="*/ 19301 h 280303"/>
                <a:gd name="connsiteX15" fmla="*/ 344443 w 919162"/>
                <a:gd name="connsiteY15" fmla="*/ 251 h 280303"/>
                <a:gd name="connsiteX16" fmla="*/ 138068 w 919162"/>
                <a:gd name="connsiteY16" fmla="*/ 35176 h 280303"/>
                <a:gd name="connsiteX17" fmla="*/ 4718 w 919162"/>
                <a:gd name="connsiteY17" fmla="*/ 57401 h 280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9162" h="280303">
                  <a:moveTo>
                    <a:pt x="4718" y="57401"/>
                  </a:moveTo>
                  <a:cubicBezTo>
                    <a:pt x="32764" y="54226"/>
                    <a:pt x="266656" y="22476"/>
                    <a:pt x="306343" y="16126"/>
                  </a:cubicBezTo>
                  <a:cubicBezTo>
                    <a:pt x="346030" y="9776"/>
                    <a:pt x="242843" y="19301"/>
                    <a:pt x="242843" y="19301"/>
                  </a:cubicBezTo>
                  <a:lnTo>
                    <a:pt x="550818" y="6601"/>
                  </a:lnTo>
                  <a:cubicBezTo>
                    <a:pt x="597914" y="3955"/>
                    <a:pt x="527006" y="780"/>
                    <a:pt x="525418" y="3426"/>
                  </a:cubicBezTo>
                  <a:cubicBezTo>
                    <a:pt x="523831" y="6072"/>
                    <a:pt x="517481" y="18772"/>
                    <a:pt x="541293" y="22476"/>
                  </a:cubicBezTo>
                  <a:cubicBezTo>
                    <a:pt x="565106" y="26180"/>
                    <a:pt x="638660" y="17184"/>
                    <a:pt x="668293" y="25651"/>
                  </a:cubicBezTo>
                  <a:cubicBezTo>
                    <a:pt x="697926" y="34118"/>
                    <a:pt x="706922" y="64280"/>
                    <a:pt x="719093" y="73276"/>
                  </a:cubicBezTo>
                  <a:cubicBezTo>
                    <a:pt x="731264" y="82272"/>
                    <a:pt x="724914" y="74334"/>
                    <a:pt x="741318" y="79626"/>
                  </a:cubicBezTo>
                  <a:cubicBezTo>
                    <a:pt x="757722" y="84918"/>
                    <a:pt x="787885" y="71689"/>
                    <a:pt x="817518" y="105026"/>
                  </a:cubicBezTo>
                  <a:cubicBezTo>
                    <a:pt x="847151" y="138363"/>
                    <a:pt x="917531" y="270655"/>
                    <a:pt x="919118" y="279651"/>
                  </a:cubicBezTo>
                  <a:cubicBezTo>
                    <a:pt x="920705" y="288647"/>
                    <a:pt x="879430" y="202393"/>
                    <a:pt x="827043" y="159001"/>
                  </a:cubicBezTo>
                  <a:cubicBezTo>
                    <a:pt x="774656" y="115609"/>
                    <a:pt x="666705" y="43113"/>
                    <a:pt x="604793" y="19301"/>
                  </a:cubicBezTo>
                  <a:cubicBezTo>
                    <a:pt x="542881" y="-4511"/>
                    <a:pt x="512718" y="16126"/>
                    <a:pt x="455568" y="16126"/>
                  </a:cubicBezTo>
                  <a:cubicBezTo>
                    <a:pt x="398418" y="16126"/>
                    <a:pt x="280414" y="21947"/>
                    <a:pt x="261893" y="19301"/>
                  </a:cubicBezTo>
                  <a:cubicBezTo>
                    <a:pt x="243372" y="16655"/>
                    <a:pt x="365080" y="-2395"/>
                    <a:pt x="344443" y="251"/>
                  </a:cubicBezTo>
                  <a:cubicBezTo>
                    <a:pt x="323806" y="2897"/>
                    <a:pt x="195747" y="24063"/>
                    <a:pt x="138068" y="35176"/>
                  </a:cubicBezTo>
                  <a:cubicBezTo>
                    <a:pt x="80389" y="46289"/>
                    <a:pt x="-23328" y="60576"/>
                    <a:pt x="4718" y="574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 398">
              <a:extLst>
                <a:ext uri="{FF2B5EF4-FFF2-40B4-BE49-F238E27FC236}">
                  <a16:creationId xmlns:a16="http://schemas.microsoft.com/office/drawing/2014/main" id="{EDD21016-B262-766B-E52A-A7E22580CFC6}"/>
                </a:ext>
              </a:extLst>
            </p:cNvPr>
            <p:cNvSpPr/>
            <p:nvPr/>
          </p:nvSpPr>
          <p:spPr>
            <a:xfrm>
              <a:off x="7456525" y="3076545"/>
              <a:ext cx="952653" cy="273964"/>
            </a:xfrm>
            <a:custGeom>
              <a:avLst/>
              <a:gdLst>
                <a:gd name="connsiteX0" fmla="*/ 173000 w 952653"/>
                <a:gd name="connsiteY0" fmla="*/ 30 h 273964"/>
                <a:gd name="connsiteX1" fmla="*/ 11075 w 952653"/>
                <a:gd name="connsiteY1" fmla="*/ 73055 h 273964"/>
                <a:gd name="connsiteX2" fmla="*/ 157125 w 952653"/>
                <a:gd name="connsiteY2" fmla="*/ 79405 h 273964"/>
                <a:gd name="connsiteX3" fmla="*/ 26950 w 952653"/>
                <a:gd name="connsiteY3" fmla="*/ 117505 h 273964"/>
                <a:gd name="connsiteX4" fmla="*/ 369850 w 952653"/>
                <a:gd name="connsiteY4" fmla="*/ 117505 h 273964"/>
                <a:gd name="connsiteX5" fmla="*/ 341275 w 952653"/>
                <a:gd name="connsiteY5" fmla="*/ 114330 h 273964"/>
                <a:gd name="connsiteX6" fmla="*/ 531775 w 952653"/>
                <a:gd name="connsiteY6" fmla="*/ 73055 h 273964"/>
                <a:gd name="connsiteX7" fmla="*/ 528600 w 952653"/>
                <a:gd name="connsiteY7" fmla="*/ 120680 h 273964"/>
                <a:gd name="connsiteX8" fmla="*/ 782600 w 952653"/>
                <a:gd name="connsiteY8" fmla="*/ 158780 h 273964"/>
                <a:gd name="connsiteX9" fmla="*/ 792125 w 952653"/>
                <a:gd name="connsiteY9" fmla="*/ 168305 h 273964"/>
                <a:gd name="connsiteX10" fmla="*/ 950875 w 952653"/>
                <a:gd name="connsiteY10" fmla="*/ 273080 h 273964"/>
                <a:gd name="connsiteX11" fmla="*/ 868325 w 952653"/>
                <a:gd name="connsiteY11" fmla="*/ 215930 h 273964"/>
                <a:gd name="connsiteX12" fmla="*/ 728625 w 952653"/>
                <a:gd name="connsiteY12" fmla="*/ 168305 h 273964"/>
                <a:gd name="connsiteX13" fmla="*/ 579400 w 952653"/>
                <a:gd name="connsiteY13" fmla="*/ 130205 h 273964"/>
                <a:gd name="connsiteX14" fmla="*/ 360325 w 952653"/>
                <a:gd name="connsiteY14" fmla="*/ 107980 h 273964"/>
                <a:gd name="connsiteX15" fmla="*/ 33300 w 952653"/>
                <a:gd name="connsiteY15" fmla="*/ 130205 h 273964"/>
                <a:gd name="connsiteX16" fmla="*/ 20600 w 952653"/>
                <a:gd name="connsiteY16" fmla="*/ 130205 h 273964"/>
                <a:gd name="connsiteX17" fmla="*/ 119025 w 952653"/>
                <a:gd name="connsiteY17" fmla="*/ 85755 h 273964"/>
                <a:gd name="connsiteX18" fmla="*/ 14250 w 952653"/>
                <a:gd name="connsiteY18" fmla="*/ 82580 h 273964"/>
                <a:gd name="connsiteX19" fmla="*/ 173000 w 952653"/>
                <a:gd name="connsiteY19" fmla="*/ 30 h 27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52653" h="273964">
                  <a:moveTo>
                    <a:pt x="173000" y="30"/>
                  </a:moveTo>
                  <a:cubicBezTo>
                    <a:pt x="172471" y="-1557"/>
                    <a:pt x="13721" y="59826"/>
                    <a:pt x="11075" y="73055"/>
                  </a:cubicBezTo>
                  <a:cubicBezTo>
                    <a:pt x="8429" y="86284"/>
                    <a:pt x="154479" y="71997"/>
                    <a:pt x="157125" y="79405"/>
                  </a:cubicBezTo>
                  <a:cubicBezTo>
                    <a:pt x="159771" y="86813"/>
                    <a:pt x="-8504" y="111155"/>
                    <a:pt x="26950" y="117505"/>
                  </a:cubicBezTo>
                  <a:cubicBezTo>
                    <a:pt x="62404" y="123855"/>
                    <a:pt x="317463" y="118034"/>
                    <a:pt x="369850" y="117505"/>
                  </a:cubicBezTo>
                  <a:cubicBezTo>
                    <a:pt x="422237" y="116976"/>
                    <a:pt x="314288" y="121738"/>
                    <a:pt x="341275" y="114330"/>
                  </a:cubicBezTo>
                  <a:cubicBezTo>
                    <a:pt x="368262" y="106922"/>
                    <a:pt x="500554" y="71997"/>
                    <a:pt x="531775" y="73055"/>
                  </a:cubicBezTo>
                  <a:cubicBezTo>
                    <a:pt x="562996" y="74113"/>
                    <a:pt x="486796" y="106393"/>
                    <a:pt x="528600" y="120680"/>
                  </a:cubicBezTo>
                  <a:cubicBezTo>
                    <a:pt x="570404" y="134967"/>
                    <a:pt x="738679" y="150843"/>
                    <a:pt x="782600" y="158780"/>
                  </a:cubicBezTo>
                  <a:cubicBezTo>
                    <a:pt x="826521" y="166718"/>
                    <a:pt x="764079" y="149255"/>
                    <a:pt x="792125" y="168305"/>
                  </a:cubicBezTo>
                  <a:cubicBezTo>
                    <a:pt x="820171" y="187355"/>
                    <a:pt x="938175" y="265143"/>
                    <a:pt x="950875" y="273080"/>
                  </a:cubicBezTo>
                  <a:cubicBezTo>
                    <a:pt x="963575" y="281017"/>
                    <a:pt x="905367" y="233392"/>
                    <a:pt x="868325" y="215930"/>
                  </a:cubicBezTo>
                  <a:cubicBezTo>
                    <a:pt x="831283" y="198468"/>
                    <a:pt x="776779" y="182592"/>
                    <a:pt x="728625" y="168305"/>
                  </a:cubicBezTo>
                  <a:cubicBezTo>
                    <a:pt x="680471" y="154018"/>
                    <a:pt x="640783" y="140259"/>
                    <a:pt x="579400" y="130205"/>
                  </a:cubicBezTo>
                  <a:cubicBezTo>
                    <a:pt x="518017" y="120151"/>
                    <a:pt x="451342" y="107980"/>
                    <a:pt x="360325" y="107980"/>
                  </a:cubicBezTo>
                  <a:cubicBezTo>
                    <a:pt x="269308" y="107980"/>
                    <a:pt x="89921" y="126501"/>
                    <a:pt x="33300" y="130205"/>
                  </a:cubicBezTo>
                  <a:cubicBezTo>
                    <a:pt x="-23321" y="133909"/>
                    <a:pt x="6313" y="137613"/>
                    <a:pt x="20600" y="130205"/>
                  </a:cubicBezTo>
                  <a:cubicBezTo>
                    <a:pt x="34887" y="122797"/>
                    <a:pt x="120083" y="93692"/>
                    <a:pt x="119025" y="85755"/>
                  </a:cubicBezTo>
                  <a:cubicBezTo>
                    <a:pt x="117967" y="77818"/>
                    <a:pt x="11075" y="94222"/>
                    <a:pt x="14250" y="82580"/>
                  </a:cubicBezTo>
                  <a:cubicBezTo>
                    <a:pt x="17425" y="70938"/>
                    <a:pt x="173529" y="1617"/>
                    <a:pt x="173000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 399">
              <a:extLst>
                <a:ext uri="{FF2B5EF4-FFF2-40B4-BE49-F238E27FC236}">
                  <a16:creationId xmlns:a16="http://schemas.microsoft.com/office/drawing/2014/main" id="{FFAA4FA2-6FF6-21BD-D363-93F8EA7C9548}"/>
                </a:ext>
              </a:extLst>
            </p:cNvPr>
            <p:cNvSpPr/>
            <p:nvPr/>
          </p:nvSpPr>
          <p:spPr>
            <a:xfrm>
              <a:off x="7448532" y="3184525"/>
              <a:ext cx="1028932" cy="222254"/>
            </a:xfrm>
            <a:custGeom>
              <a:avLst/>
              <a:gdLst>
                <a:gd name="connsiteX0" fmla="*/ 12718 w 1028932"/>
                <a:gd name="connsiteY0" fmla="*/ 44450 h 222254"/>
                <a:gd name="connsiteX1" fmla="*/ 346093 w 1028932"/>
                <a:gd name="connsiteY1" fmla="*/ 44450 h 222254"/>
                <a:gd name="connsiteX2" fmla="*/ 292118 w 1028932"/>
                <a:gd name="connsiteY2" fmla="*/ 41275 h 222254"/>
                <a:gd name="connsiteX3" fmla="*/ 593743 w 1028932"/>
                <a:gd name="connsiteY3" fmla="*/ 66675 h 222254"/>
                <a:gd name="connsiteX4" fmla="*/ 539768 w 1028932"/>
                <a:gd name="connsiteY4" fmla="*/ 53975 h 222254"/>
                <a:gd name="connsiteX5" fmla="*/ 838218 w 1028932"/>
                <a:gd name="connsiteY5" fmla="*/ 95250 h 222254"/>
                <a:gd name="connsiteX6" fmla="*/ 781068 w 1028932"/>
                <a:gd name="connsiteY6" fmla="*/ 111125 h 222254"/>
                <a:gd name="connsiteX7" fmla="*/ 898543 w 1028932"/>
                <a:gd name="connsiteY7" fmla="*/ 158750 h 222254"/>
                <a:gd name="connsiteX8" fmla="*/ 1028718 w 1028932"/>
                <a:gd name="connsiteY8" fmla="*/ 222250 h 222254"/>
                <a:gd name="connsiteX9" fmla="*/ 866793 w 1028932"/>
                <a:gd name="connsiteY9" fmla="*/ 155575 h 222254"/>
                <a:gd name="connsiteX10" fmla="*/ 723918 w 1028932"/>
                <a:gd name="connsiteY10" fmla="*/ 104775 h 222254"/>
                <a:gd name="connsiteX11" fmla="*/ 374668 w 1028932"/>
                <a:gd name="connsiteY11" fmla="*/ 22225 h 222254"/>
                <a:gd name="connsiteX12" fmla="*/ 279418 w 1028932"/>
                <a:gd name="connsiteY12" fmla="*/ 0 h 222254"/>
                <a:gd name="connsiteX13" fmla="*/ 412768 w 1028932"/>
                <a:gd name="connsiteY13" fmla="*/ 31750 h 222254"/>
                <a:gd name="connsiteX14" fmla="*/ 120668 w 1028932"/>
                <a:gd name="connsiteY14" fmla="*/ 53975 h 222254"/>
                <a:gd name="connsiteX15" fmla="*/ 282593 w 1028932"/>
                <a:gd name="connsiteY15" fmla="*/ 44450 h 222254"/>
                <a:gd name="connsiteX16" fmla="*/ 88918 w 1028932"/>
                <a:gd name="connsiteY16" fmla="*/ 25400 h 222254"/>
                <a:gd name="connsiteX17" fmla="*/ 12718 w 1028932"/>
                <a:gd name="connsiteY17" fmla="*/ 44450 h 22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8932" h="222254">
                  <a:moveTo>
                    <a:pt x="12718" y="44450"/>
                  </a:moveTo>
                  <a:cubicBezTo>
                    <a:pt x="55580" y="47625"/>
                    <a:pt x="299526" y="44979"/>
                    <a:pt x="346093" y="44450"/>
                  </a:cubicBezTo>
                  <a:cubicBezTo>
                    <a:pt x="392660" y="43921"/>
                    <a:pt x="292118" y="41275"/>
                    <a:pt x="292118" y="41275"/>
                  </a:cubicBezTo>
                  <a:lnTo>
                    <a:pt x="593743" y="66675"/>
                  </a:lnTo>
                  <a:cubicBezTo>
                    <a:pt x="635018" y="68792"/>
                    <a:pt x="499022" y="49213"/>
                    <a:pt x="539768" y="53975"/>
                  </a:cubicBezTo>
                  <a:cubicBezTo>
                    <a:pt x="580514" y="58737"/>
                    <a:pt x="798001" y="85725"/>
                    <a:pt x="838218" y="95250"/>
                  </a:cubicBezTo>
                  <a:cubicBezTo>
                    <a:pt x="878435" y="104775"/>
                    <a:pt x="771014" y="100542"/>
                    <a:pt x="781068" y="111125"/>
                  </a:cubicBezTo>
                  <a:cubicBezTo>
                    <a:pt x="791122" y="121708"/>
                    <a:pt x="857268" y="140229"/>
                    <a:pt x="898543" y="158750"/>
                  </a:cubicBezTo>
                  <a:cubicBezTo>
                    <a:pt x="939818" y="177271"/>
                    <a:pt x="1034010" y="222779"/>
                    <a:pt x="1028718" y="222250"/>
                  </a:cubicBezTo>
                  <a:cubicBezTo>
                    <a:pt x="1023426" y="221721"/>
                    <a:pt x="917593" y="175154"/>
                    <a:pt x="866793" y="155575"/>
                  </a:cubicBezTo>
                  <a:cubicBezTo>
                    <a:pt x="815993" y="135996"/>
                    <a:pt x="805939" y="127000"/>
                    <a:pt x="723918" y="104775"/>
                  </a:cubicBezTo>
                  <a:cubicBezTo>
                    <a:pt x="641897" y="82550"/>
                    <a:pt x="374668" y="22225"/>
                    <a:pt x="374668" y="22225"/>
                  </a:cubicBezTo>
                  <a:lnTo>
                    <a:pt x="279418" y="0"/>
                  </a:lnTo>
                  <a:cubicBezTo>
                    <a:pt x="285768" y="1587"/>
                    <a:pt x="439226" y="22754"/>
                    <a:pt x="412768" y="31750"/>
                  </a:cubicBezTo>
                  <a:cubicBezTo>
                    <a:pt x="386310" y="40746"/>
                    <a:pt x="142364" y="51858"/>
                    <a:pt x="120668" y="53975"/>
                  </a:cubicBezTo>
                  <a:cubicBezTo>
                    <a:pt x="98972" y="56092"/>
                    <a:pt x="287885" y="49213"/>
                    <a:pt x="282593" y="44450"/>
                  </a:cubicBezTo>
                  <a:cubicBezTo>
                    <a:pt x="277301" y="39687"/>
                    <a:pt x="132310" y="28575"/>
                    <a:pt x="88918" y="25400"/>
                  </a:cubicBezTo>
                  <a:cubicBezTo>
                    <a:pt x="45526" y="22225"/>
                    <a:pt x="-30144" y="41275"/>
                    <a:pt x="12718" y="444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 400">
              <a:extLst>
                <a:ext uri="{FF2B5EF4-FFF2-40B4-BE49-F238E27FC236}">
                  <a16:creationId xmlns:a16="http://schemas.microsoft.com/office/drawing/2014/main" id="{D03BF43F-FEFC-81FA-958E-F44E42998F09}"/>
                </a:ext>
              </a:extLst>
            </p:cNvPr>
            <p:cNvSpPr/>
            <p:nvPr/>
          </p:nvSpPr>
          <p:spPr>
            <a:xfrm>
              <a:off x="7438075" y="3321050"/>
              <a:ext cx="1098157" cy="168537"/>
            </a:xfrm>
            <a:custGeom>
              <a:avLst/>
              <a:gdLst>
                <a:gd name="connsiteX0" fmla="*/ 950 w 1098157"/>
                <a:gd name="connsiteY0" fmla="*/ 0 h 168537"/>
                <a:gd name="connsiteX1" fmla="*/ 327975 w 1098157"/>
                <a:gd name="connsiteY1" fmla="*/ 28575 h 168537"/>
                <a:gd name="connsiteX2" fmla="*/ 496250 w 1098157"/>
                <a:gd name="connsiteY2" fmla="*/ 38100 h 168537"/>
                <a:gd name="connsiteX3" fmla="*/ 347025 w 1098157"/>
                <a:gd name="connsiteY3" fmla="*/ 85725 h 168537"/>
                <a:gd name="connsiteX4" fmla="*/ 610550 w 1098157"/>
                <a:gd name="connsiteY4" fmla="*/ 38100 h 168537"/>
                <a:gd name="connsiteX5" fmla="*/ 623250 w 1098157"/>
                <a:gd name="connsiteY5" fmla="*/ 50800 h 168537"/>
                <a:gd name="connsiteX6" fmla="*/ 782000 w 1098157"/>
                <a:gd name="connsiteY6" fmla="*/ 82550 h 168537"/>
                <a:gd name="connsiteX7" fmla="*/ 858200 w 1098157"/>
                <a:gd name="connsiteY7" fmla="*/ 117475 h 168537"/>
                <a:gd name="connsiteX8" fmla="*/ 842325 w 1098157"/>
                <a:gd name="connsiteY8" fmla="*/ 117475 h 168537"/>
                <a:gd name="connsiteX9" fmla="*/ 953450 w 1098157"/>
                <a:gd name="connsiteY9" fmla="*/ 168275 h 168537"/>
                <a:gd name="connsiteX10" fmla="*/ 1032825 w 1098157"/>
                <a:gd name="connsiteY10" fmla="*/ 136525 h 168537"/>
                <a:gd name="connsiteX11" fmla="*/ 1045525 w 1098157"/>
                <a:gd name="connsiteY11" fmla="*/ 117475 h 168537"/>
                <a:gd name="connsiteX12" fmla="*/ 1083625 w 1098157"/>
                <a:gd name="connsiteY12" fmla="*/ 146050 h 168537"/>
                <a:gd name="connsiteX13" fmla="*/ 772475 w 1098157"/>
                <a:gd name="connsiteY13" fmla="*/ 120650 h 168537"/>
                <a:gd name="connsiteX14" fmla="*/ 432750 w 1098157"/>
                <a:gd name="connsiteY14" fmla="*/ 38100 h 168537"/>
                <a:gd name="connsiteX15" fmla="*/ 791525 w 1098157"/>
                <a:gd name="connsiteY15" fmla="*/ 66675 h 168537"/>
                <a:gd name="connsiteX16" fmla="*/ 248600 w 1098157"/>
                <a:gd name="connsiteY16" fmla="*/ 34925 h 168537"/>
                <a:gd name="connsiteX17" fmla="*/ 950 w 1098157"/>
                <a:gd name="connsiteY17" fmla="*/ 0 h 16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8157" h="168537">
                  <a:moveTo>
                    <a:pt x="950" y="0"/>
                  </a:moveTo>
                  <a:lnTo>
                    <a:pt x="327975" y="28575"/>
                  </a:lnTo>
                  <a:cubicBezTo>
                    <a:pt x="410525" y="34925"/>
                    <a:pt x="493075" y="28575"/>
                    <a:pt x="496250" y="38100"/>
                  </a:cubicBezTo>
                  <a:cubicBezTo>
                    <a:pt x="499425" y="47625"/>
                    <a:pt x="327975" y="85725"/>
                    <a:pt x="347025" y="85725"/>
                  </a:cubicBezTo>
                  <a:cubicBezTo>
                    <a:pt x="366075" y="85725"/>
                    <a:pt x="564513" y="43921"/>
                    <a:pt x="610550" y="38100"/>
                  </a:cubicBezTo>
                  <a:cubicBezTo>
                    <a:pt x="656587" y="32279"/>
                    <a:pt x="594675" y="43392"/>
                    <a:pt x="623250" y="50800"/>
                  </a:cubicBezTo>
                  <a:cubicBezTo>
                    <a:pt x="651825" y="58208"/>
                    <a:pt x="742842" y="71438"/>
                    <a:pt x="782000" y="82550"/>
                  </a:cubicBezTo>
                  <a:cubicBezTo>
                    <a:pt x="821158" y="93663"/>
                    <a:pt x="848146" y="111654"/>
                    <a:pt x="858200" y="117475"/>
                  </a:cubicBezTo>
                  <a:cubicBezTo>
                    <a:pt x="868254" y="123296"/>
                    <a:pt x="826450" y="109008"/>
                    <a:pt x="842325" y="117475"/>
                  </a:cubicBezTo>
                  <a:cubicBezTo>
                    <a:pt x="858200" y="125942"/>
                    <a:pt x="921700" y="165100"/>
                    <a:pt x="953450" y="168275"/>
                  </a:cubicBezTo>
                  <a:cubicBezTo>
                    <a:pt x="985200" y="171450"/>
                    <a:pt x="1017479" y="144992"/>
                    <a:pt x="1032825" y="136525"/>
                  </a:cubicBezTo>
                  <a:cubicBezTo>
                    <a:pt x="1048171" y="128058"/>
                    <a:pt x="1037058" y="115888"/>
                    <a:pt x="1045525" y="117475"/>
                  </a:cubicBezTo>
                  <a:cubicBezTo>
                    <a:pt x="1053992" y="119062"/>
                    <a:pt x="1129133" y="145521"/>
                    <a:pt x="1083625" y="146050"/>
                  </a:cubicBezTo>
                  <a:cubicBezTo>
                    <a:pt x="1038117" y="146579"/>
                    <a:pt x="880954" y="138642"/>
                    <a:pt x="772475" y="120650"/>
                  </a:cubicBezTo>
                  <a:cubicBezTo>
                    <a:pt x="663996" y="102658"/>
                    <a:pt x="429575" y="47096"/>
                    <a:pt x="432750" y="38100"/>
                  </a:cubicBezTo>
                  <a:cubicBezTo>
                    <a:pt x="435925" y="29104"/>
                    <a:pt x="822217" y="67204"/>
                    <a:pt x="791525" y="66675"/>
                  </a:cubicBezTo>
                  <a:cubicBezTo>
                    <a:pt x="760833" y="66146"/>
                    <a:pt x="382479" y="41804"/>
                    <a:pt x="248600" y="34925"/>
                  </a:cubicBezTo>
                  <a:cubicBezTo>
                    <a:pt x="114721" y="28046"/>
                    <a:pt x="-12279" y="1058"/>
                    <a:pt x="95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 401">
              <a:extLst>
                <a:ext uri="{FF2B5EF4-FFF2-40B4-BE49-F238E27FC236}">
                  <a16:creationId xmlns:a16="http://schemas.microsoft.com/office/drawing/2014/main" id="{DA04382D-1780-579C-2019-060BC70A3E18}"/>
                </a:ext>
              </a:extLst>
            </p:cNvPr>
            <p:cNvSpPr/>
            <p:nvPr/>
          </p:nvSpPr>
          <p:spPr>
            <a:xfrm>
              <a:off x="7640757" y="3359017"/>
              <a:ext cx="710095" cy="340833"/>
            </a:xfrm>
            <a:custGeom>
              <a:avLst/>
              <a:gdLst>
                <a:gd name="connsiteX0" fmla="*/ 176093 w 710095"/>
                <a:gd name="connsiteY0" fmla="*/ 47758 h 340833"/>
                <a:gd name="connsiteX1" fmla="*/ 445968 w 710095"/>
                <a:gd name="connsiteY1" fmla="*/ 123958 h 340833"/>
                <a:gd name="connsiteX2" fmla="*/ 395168 w 710095"/>
                <a:gd name="connsiteY2" fmla="*/ 104908 h 340833"/>
                <a:gd name="connsiteX3" fmla="*/ 626943 w 710095"/>
                <a:gd name="connsiteY3" fmla="*/ 235083 h 340833"/>
                <a:gd name="connsiteX4" fmla="*/ 699968 w 710095"/>
                <a:gd name="connsiteY4" fmla="*/ 273183 h 340833"/>
                <a:gd name="connsiteX5" fmla="*/ 696793 w 710095"/>
                <a:gd name="connsiteY5" fmla="*/ 317633 h 340833"/>
                <a:gd name="connsiteX6" fmla="*/ 582493 w 710095"/>
                <a:gd name="connsiteY6" fmla="*/ 330333 h 340833"/>
                <a:gd name="connsiteX7" fmla="*/ 376118 w 710095"/>
                <a:gd name="connsiteY7" fmla="*/ 231908 h 340833"/>
                <a:gd name="connsiteX8" fmla="*/ 64968 w 710095"/>
                <a:gd name="connsiteY8" fmla="*/ 200158 h 340833"/>
                <a:gd name="connsiteX9" fmla="*/ 395168 w 710095"/>
                <a:gd name="connsiteY9" fmla="*/ 270008 h 340833"/>
                <a:gd name="connsiteX10" fmla="*/ 680918 w 710095"/>
                <a:gd name="connsiteY10" fmla="*/ 339858 h 340833"/>
                <a:gd name="connsiteX11" fmla="*/ 611068 w 710095"/>
                <a:gd name="connsiteY11" fmla="*/ 216033 h 340833"/>
                <a:gd name="connsiteX12" fmla="*/ 290393 w 710095"/>
                <a:gd name="connsiteY12" fmla="*/ 57283 h 340833"/>
                <a:gd name="connsiteX13" fmla="*/ 1468 w 710095"/>
                <a:gd name="connsiteY13" fmla="*/ 133 h 340833"/>
                <a:gd name="connsiteX14" fmla="*/ 176093 w 710095"/>
                <a:gd name="connsiteY14" fmla="*/ 47758 h 34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0095" h="340833">
                  <a:moveTo>
                    <a:pt x="176093" y="47758"/>
                  </a:moveTo>
                  <a:lnTo>
                    <a:pt x="445968" y="123958"/>
                  </a:lnTo>
                  <a:cubicBezTo>
                    <a:pt x="482480" y="133483"/>
                    <a:pt x="365006" y="86387"/>
                    <a:pt x="395168" y="104908"/>
                  </a:cubicBezTo>
                  <a:cubicBezTo>
                    <a:pt x="425331" y="123429"/>
                    <a:pt x="576143" y="207037"/>
                    <a:pt x="626943" y="235083"/>
                  </a:cubicBezTo>
                  <a:cubicBezTo>
                    <a:pt x="677743" y="263129"/>
                    <a:pt x="688326" y="259425"/>
                    <a:pt x="699968" y="273183"/>
                  </a:cubicBezTo>
                  <a:cubicBezTo>
                    <a:pt x="711610" y="286941"/>
                    <a:pt x="716372" y="308108"/>
                    <a:pt x="696793" y="317633"/>
                  </a:cubicBezTo>
                  <a:cubicBezTo>
                    <a:pt x="677214" y="327158"/>
                    <a:pt x="635939" y="344620"/>
                    <a:pt x="582493" y="330333"/>
                  </a:cubicBezTo>
                  <a:cubicBezTo>
                    <a:pt x="529047" y="316046"/>
                    <a:pt x="462372" y="253604"/>
                    <a:pt x="376118" y="231908"/>
                  </a:cubicBezTo>
                  <a:cubicBezTo>
                    <a:pt x="289864" y="210212"/>
                    <a:pt x="61793" y="193808"/>
                    <a:pt x="64968" y="200158"/>
                  </a:cubicBezTo>
                  <a:cubicBezTo>
                    <a:pt x="68143" y="206508"/>
                    <a:pt x="292510" y="246725"/>
                    <a:pt x="395168" y="270008"/>
                  </a:cubicBezTo>
                  <a:cubicBezTo>
                    <a:pt x="497826" y="293291"/>
                    <a:pt x="644935" y="348854"/>
                    <a:pt x="680918" y="339858"/>
                  </a:cubicBezTo>
                  <a:cubicBezTo>
                    <a:pt x="716901" y="330862"/>
                    <a:pt x="676156" y="263129"/>
                    <a:pt x="611068" y="216033"/>
                  </a:cubicBezTo>
                  <a:cubicBezTo>
                    <a:pt x="545980" y="168937"/>
                    <a:pt x="391993" y="93266"/>
                    <a:pt x="290393" y="57283"/>
                  </a:cubicBezTo>
                  <a:cubicBezTo>
                    <a:pt x="188793" y="21300"/>
                    <a:pt x="17343" y="-1984"/>
                    <a:pt x="1468" y="133"/>
                  </a:cubicBezTo>
                  <a:cubicBezTo>
                    <a:pt x="-14407" y="2250"/>
                    <a:pt x="102010" y="27121"/>
                    <a:pt x="176093" y="477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 402">
              <a:extLst>
                <a:ext uri="{FF2B5EF4-FFF2-40B4-BE49-F238E27FC236}">
                  <a16:creationId xmlns:a16="http://schemas.microsoft.com/office/drawing/2014/main" id="{B331848E-5344-2BA2-AE7D-04F4E434D94E}"/>
                </a:ext>
              </a:extLst>
            </p:cNvPr>
            <p:cNvSpPr/>
            <p:nvPr/>
          </p:nvSpPr>
          <p:spPr>
            <a:xfrm>
              <a:off x="7333233" y="3171812"/>
              <a:ext cx="147077" cy="443738"/>
            </a:xfrm>
            <a:custGeom>
              <a:avLst/>
              <a:gdLst>
                <a:gd name="connsiteX0" fmla="*/ 147067 w 147077"/>
                <a:gd name="connsiteY0" fmla="*/ 13 h 443738"/>
                <a:gd name="connsiteX1" fmla="*/ 61342 w 147077"/>
                <a:gd name="connsiteY1" fmla="*/ 155588 h 443738"/>
                <a:gd name="connsiteX2" fmla="*/ 51817 w 147077"/>
                <a:gd name="connsiteY2" fmla="*/ 225438 h 443738"/>
                <a:gd name="connsiteX3" fmla="*/ 51817 w 147077"/>
                <a:gd name="connsiteY3" fmla="*/ 139713 h 443738"/>
                <a:gd name="connsiteX4" fmla="*/ 26417 w 147077"/>
                <a:gd name="connsiteY4" fmla="*/ 266713 h 443738"/>
                <a:gd name="connsiteX5" fmla="*/ 74042 w 147077"/>
                <a:gd name="connsiteY5" fmla="*/ 355613 h 443738"/>
                <a:gd name="connsiteX6" fmla="*/ 39117 w 147077"/>
                <a:gd name="connsiteY6" fmla="*/ 285763 h 443738"/>
                <a:gd name="connsiteX7" fmla="*/ 86742 w 147077"/>
                <a:gd name="connsiteY7" fmla="*/ 396888 h 443738"/>
                <a:gd name="connsiteX8" fmla="*/ 86742 w 147077"/>
                <a:gd name="connsiteY8" fmla="*/ 441338 h 443738"/>
                <a:gd name="connsiteX9" fmla="*/ 39117 w 147077"/>
                <a:gd name="connsiteY9" fmla="*/ 330213 h 443738"/>
                <a:gd name="connsiteX10" fmla="*/ 1017 w 147077"/>
                <a:gd name="connsiteY10" fmla="*/ 225438 h 443738"/>
                <a:gd name="connsiteX11" fmla="*/ 20067 w 147077"/>
                <a:gd name="connsiteY11" fmla="*/ 247663 h 443738"/>
                <a:gd name="connsiteX12" fmla="*/ 112142 w 147077"/>
                <a:gd name="connsiteY12" fmla="*/ 95263 h 443738"/>
                <a:gd name="connsiteX13" fmla="*/ 67692 w 147077"/>
                <a:gd name="connsiteY13" fmla="*/ 146063 h 443738"/>
                <a:gd name="connsiteX14" fmla="*/ 147067 w 147077"/>
                <a:gd name="connsiteY14" fmla="*/ 13 h 44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077" h="443738">
                  <a:moveTo>
                    <a:pt x="147067" y="13"/>
                  </a:moveTo>
                  <a:cubicBezTo>
                    <a:pt x="146009" y="1601"/>
                    <a:pt x="77217" y="118017"/>
                    <a:pt x="61342" y="155588"/>
                  </a:cubicBezTo>
                  <a:cubicBezTo>
                    <a:pt x="45467" y="193159"/>
                    <a:pt x="53404" y="228084"/>
                    <a:pt x="51817" y="225438"/>
                  </a:cubicBezTo>
                  <a:cubicBezTo>
                    <a:pt x="50229" y="222792"/>
                    <a:pt x="56050" y="132834"/>
                    <a:pt x="51817" y="139713"/>
                  </a:cubicBezTo>
                  <a:cubicBezTo>
                    <a:pt x="47584" y="146592"/>
                    <a:pt x="22713" y="230730"/>
                    <a:pt x="26417" y="266713"/>
                  </a:cubicBezTo>
                  <a:cubicBezTo>
                    <a:pt x="30121" y="302696"/>
                    <a:pt x="71925" y="352438"/>
                    <a:pt x="74042" y="355613"/>
                  </a:cubicBezTo>
                  <a:cubicBezTo>
                    <a:pt x="76159" y="358788"/>
                    <a:pt x="37000" y="278884"/>
                    <a:pt x="39117" y="285763"/>
                  </a:cubicBezTo>
                  <a:cubicBezTo>
                    <a:pt x="41234" y="292642"/>
                    <a:pt x="78805" y="370959"/>
                    <a:pt x="86742" y="396888"/>
                  </a:cubicBezTo>
                  <a:cubicBezTo>
                    <a:pt x="94679" y="422817"/>
                    <a:pt x="94679" y="452451"/>
                    <a:pt x="86742" y="441338"/>
                  </a:cubicBezTo>
                  <a:cubicBezTo>
                    <a:pt x="78804" y="430226"/>
                    <a:pt x="53404" y="366196"/>
                    <a:pt x="39117" y="330213"/>
                  </a:cubicBezTo>
                  <a:cubicBezTo>
                    <a:pt x="24830" y="294230"/>
                    <a:pt x="4192" y="239196"/>
                    <a:pt x="1017" y="225438"/>
                  </a:cubicBezTo>
                  <a:cubicBezTo>
                    <a:pt x="-2158" y="211680"/>
                    <a:pt x="1546" y="269359"/>
                    <a:pt x="20067" y="247663"/>
                  </a:cubicBezTo>
                  <a:cubicBezTo>
                    <a:pt x="38588" y="225967"/>
                    <a:pt x="104205" y="112196"/>
                    <a:pt x="112142" y="95263"/>
                  </a:cubicBezTo>
                  <a:cubicBezTo>
                    <a:pt x="120079" y="78330"/>
                    <a:pt x="66634" y="157705"/>
                    <a:pt x="67692" y="146063"/>
                  </a:cubicBezTo>
                  <a:cubicBezTo>
                    <a:pt x="68750" y="134421"/>
                    <a:pt x="148125" y="-1575"/>
                    <a:pt x="147067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 403">
              <a:extLst>
                <a:ext uri="{FF2B5EF4-FFF2-40B4-BE49-F238E27FC236}">
                  <a16:creationId xmlns:a16="http://schemas.microsoft.com/office/drawing/2014/main" id="{CCDB4E89-1A5E-9AC0-01B3-56642B2459F1}"/>
                </a:ext>
              </a:extLst>
            </p:cNvPr>
            <p:cNvSpPr/>
            <p:nvPr/>
          </p:nvSpPr>
          <p:spPr>
            <a:xfrm>
              <a:off x="7458075" y="3343275"/>
              <a:ext cx="486566" cy="205184"/>
            </a:xfrm>
            <a:custGeom>
              <a:avLst/>
              <a:gdLst>
                <a:gd name="connsiteX0" fmla="*/ 0 w 486566"/>
                <a:gd name="connsiteY0" fmla="*/ 0 h 205184"/>
                <a:gd name="connsiteX1" fmla="*/ 238125 w 486566"/>
                <a:gd name="connsiteY1" fmla="*/ 76200 h 205184"/>
                <a:gd name="connsiteX2" fmla="*/ 244475 w 486566"/>
                <a:gd name="connsiteY2" fmla="*/ 38100 h 205184"/>
                <a:gd name="connsiteX3" fmla="*/ 330200 w 486566"/>
                <a:gd name="connsiteY3" fmla="*/ 82550 h 205184"/>
                <a:gd name="connsiteX4" fmla="*/ 333375 w 486566"/>
                <a:gd name="connsiteY4" fmla="*/ 120650 h 205184"/>
                <a:gd name="connsiteX5" fmla="*/ 238125 w 486566"/>
                <a:gd name="connsiteY5" fmla="*/ 142875 h 205184"/>
                <a:gd name="connsiteX6" fmla="*/ 349250 w 486566"/>
                <a:gd name="connsiteY6" fmla="*/ 120650 h 205184"/>
                <a:gd name="connsiteX7" fmla="*/ 384175 w 486566"/>
                <a:gd name="connsiteY7" fmla="*/ 95250 h 205184"/>
                <a:gd name="connsiteX8" fmla="*/ 485775 w 486566"/>
                <a:gd name="connsiteY8" fmla="*/ 127000 h 205184"/>
                <a:gd name="connsiteX9" fmla="*/ 428625 w 486566"/>
                <a:gd name="connsiteY9" fmla="*/ 196850 h 205184"/>
                <a:gd name="connsiteX10" fmla="*/ 377825 w 486566"/>
                <a:gd name="connsiteY10" fmla="*/ 200025 h 205184"/>
                <a:gd name="connsiteX11" fmla="*/ 196850 w 486566"/>
                <a:gd name="connsiteY11" fmla="*/ 161925 h 205184"/>
                <a:gd name="connsiteX12" fmla="*/ 479425 w 486566"/>
                <a:gd name="connsiteY12" fmla="*/ 161925 h 205184"/>
                <a:gd name="connsiteX13" fmla="*/ 371475 w 486566"/>
                <a:gd name="connsiteY13" fmla="*/ 76200 h 205184"/>
                <a:gd name="connsiteX14" fmla="*/ 158750 w 486566"/>
                <a:gd name="connsiteY14" fmla="*/ 63500 h 205184"/>
                <a:gd name="connsiteX15" fmla="*/ 63500 w 486566"/>
                <a:gd name="connsiteY15" fmla="*/ 28575 h 205184"/>
                <a:gd name="connsiteX16" fmla="*/ 0 w 486566"/>
                <a:gd name="connsiteY16" fmla="*/ 0 h 20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6566" h="205184">
                  <a:moveTo>
                    <a:pt x="0" y="0"/>
                  </a:moveTo>
                  <a:cubicBezTo>
                    <a:pt x="98689" y="34925"/>
                    <a:pt x="197379" y="69850"/>
                    <a:pt x="238125" y="76200"/>
                  </a:cubicBezTo>
                  <a:cubicBezTo>
                    <a:pt x="278871" y="82550"/>
                    <a:pt x="229129" y="37042"/>
                    <a:pt x="244475" y="38100"/>
                  </a:cubicBezTo>
                  <a:cubicBezTo>
                    <a:pt x="259821" y="39158"/>
                    <a:pt x="315383" y="68792"/>
                    <a:pt x="330200" y="82550"/>
                  </a:cubicBezTo>
                  <a:cubicBezTo>
                    <a:pt x="345017" y="96308"/>
                    <a:pt x="348721" y="110596"/>
                    <a:pt x="333375" y="120650"/>
                  </a:cubicBezTo>
                  <a:cubicBezTo>
                    <a:pt x="318029" y="130704"/>
                    <a:pt x="235479" y="142875"/>
                    <a:pt x="238125" y="142875"/>
                  </a:cubicBezTo>
                  <a:cubicBezTo>
                    <a:pt x="240771" y="142875"/>
                    <a:pt x="324908" y="128587"/>
                    <a:pt x="349250" y="120650"/>
                  </a:cubicBezTo>
                  <a:cubicBezTo>
                    <a:pt x="373592" y="112713"/>
                    <a:pt x="361421" y="94192"/>
                    <a:pt x="384175" y="95250"/>
                  </a:cubicBezTo>
                  <a:cubicBezTo>
                    <a:pt x="406929" y="96308"/>
                    <a:pt x="478367" y="110067"/>
                    <a:pt x="485775" y="127000"/>
                  </a:cubicBezTo>
                  <a:cubicBezTo>
                    <a:pt x="493183" y="143933"/>
                    <a:pt x="446617" y="184679"/>
                    <a:pt x="428625" y="196850"/>
                  </a:cubicBezTo>
                  <a:cubicBezTo>
                    <a:pt x="410633" y="209021"/>
                    <a:pt x="416454" y="205846"/>
                    <a:pt x="377825" y="200025"/>
                  </a:cubicBezTo>
                  <a:cubicBezTo>
                    <a:pt x="339196" y="194204"/>
                    <a:pt x="179917" y="168275"/>
                    <a:pt x="196850" y="161925"/>
                  </a:cubicBezTo>
                  <a:cubicBezTo>
                    <a:pt x="213783" y="155575"/>
                    <a:pt x="450321" y="176212"/>
                    <a:pt x="479425" y="161925"/>
                  </a:cubicBezTo>
                  <a:cubicBezTo>
                    <a:pt x="508529" y="147638"/>
                    <a:pt x="424921" y="92604"/>
                    <a:pt x="371475" y="76200"/>
                  </a:cubicBezTo>
                  <a:cubicBezTo>
                    <a:pt x="318029" y="59796"/>
                    <a:pt x="210079" y="71438"/>
                    <a:pt x="158750" y="63500"/>
                  </a:cubicBezTo>
                  <a:cubicBezTo>
                    <a:pt x="107421" y="55563"/>
                    <a:pt x="63500" y="28575"/>
                    <a:pt x="63500" y="285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 404">
              <a:extLst>
                <a:ext uri="{FF2B5EF4-FFF2-40B4-BE49-F238E27FC236}">
                  <a16:creationId xmlns:a16="http://schemas.microsoft.com/office/drawing/2014/main" id="{5DDAB7A7-4D57-C8B5-97E4-5D5A45B0356A}"/>
                </a:ext>
              </a:extLst>
            </p:cNvPr>
            <p:cNvSpPr/>
            <p:nvPr/>
          </p:nvSpPr>
          <p:spPr>
            <a:xfrm>
              <a:off x="7428908" y="3365646"/>
              <a:ext cx="355421" cy="158695"/>
            </a:xfrm>
            <a:custGeom>
              <a:avLst/>
              <a:gdLst>
                <a:gd name="connsiteX0" fmla="*/ 276817 w 355421"/>
                <a:gd name="connsiteY0" fmla="*/ 25254 h 158695"/>
                <a:gd name="connsiteX1" fmla="*/ 340317 w 355421"/>
                <a:gd name="connsiteY1" fmla="*/ 79229 h 158695"/>
                <a:gd name="connsiteX2" fmla="*/ 343492 w 355421"/>
                <a:gd name="connsiteY2" fmla="*/ 126854 h 158695"/>
                <a:gd name="connsiteX3" fmla="*/ 203792 w 355421"/>
                <a:gd name="connsiteY3" fmla="*/ 123679 h 158695"/>
                <a:gd name="connsiteX4" fmla="*/ 251417 w 355421"/>
                <a:gd name="connsiteY4" fmla="*/ 114154 h 158695"/>
                <a:gd name="connsiteX5" fmla="*/ 152992 w 355421"/>
                <a:gd name="connsiteY5" fmla="*/ 44304 h 158695"/>
                <a:gd name="connsiteX6" fmla="*/ 592 w 355421"/>
                <a:gd name="connsiteY6" fmla="*/ 3029 h 158695"/>
                <a:gd name="connsiteX7" fmla="*/ 213317 w 355421"/>
                <a:gd name="connsiteY7" fmla="*/ 126854 h 158695"/>
                <a:gd name="connsiteX8" fmla="*/ 314917 w 355421"/>
                <a:gd name="connsiteY8" fmla="*/ 158604 h 158695"/>
                <a:gd name="connsiteX9" fmla="*/ 289517 w 355421"/>
                <a:gd name="connsiteY9" fmla="*/ 136379 h 158695"/>
                <a:gd name="connsiteX10" fmla="*/ 321267 w 355421"/>
                <a:gd name="connsiteY10" fmla="*/ 133204 h 158695"/>
                <a:gd name="connsiteX11" fmla="*/ 276817 w 355421"/>
                <a:gd name="connsiteY11" fmla="*/ 25254 h 15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421" h="158695">
                  <a:moveTo>
                    <a:pt x="276817" y="25254"/>
                  </a:moveTo>
                  <a:cubicBezTo>
                    <a:pt x="279992" y="16258"/>
                    <a:pt x="329205" y="62296"/>
                    <a:pt x="340317" y="79229"/>
                  </a:cubicBezTo>
                  <a:cubicBezTo>
                    <a:pt x="351429" y="96162"/>
                    <a:pt x="366246" y="119446"/>
                    <a:pt x="343492" y="126854"/>
                  </a:cubicBezTo>
                  <a:cubicBezTo>
                    <a:pt x="320738" y="134262"/>
                    <a:pt x="219138" y="125796"/>
                    <a:pt x="203792" y="123679"/>
                  </a:cubicBezTo>
                  <a:cubicBezTo>
                    <a:pt x="188446" y="121562"/>
                    <a:pt x="259884" y="127383"/>
                    <a:pt x="251417" y="114154"/>
                  </a:cubicBezTo>
                  <a:cubicBezTo>
                    <a:pt x="242950" y="100925"/>
                    <a:pt x="194796" y="62825"/>
                    <a:pt x="152992" y="44304"/>
                  </a:cubicBezTo>
                  <a:cubicBezTo>
                    <a:pt x="111188" y="25783"/>
                    <a:pt x="-9462" y="-10729"/>
                    <a:pt x="592" y="3029"/>
                  </a:cubicBezTo>
                  <a:cubicBezTo>
                    <a:pt x="10646" y="16787"/>
                    <a:pt x="160930" y="100925"/>
                    <a:pt x="213317" y="126854"/>
                  </a:cubicBezTo>
                  <a:cubicBezTo>
                    <a:pt x="265704" y="152783"/>
                    <a:pt x="302217" y="157017"/>
                    <a:pt x="314917" y="158604"/>
                  </a:cubicBezTo>
                  <a:cubicBezTo>
                    <a:pt x="327617" y="160191"/>
                    <a:pt x="288459" y="140612"/>
                    <a:pt x="289517" y="136379"/>
                  </a:cubicBezTo>
                  <a:cubicBezTo>
                    <a:pt x="290575" y="132146"/>
                    <a:pt x="318092" y="147491"/>
                    <a:pt x="321267" y="133204"/>
                  </a:cubicBezTo>
                  <a:cubicBezTo>
                    <a:pt x="324442" y="118917"/>
                    <a:pt x="273642" y="34250"/>
                    <a:pt x="276817" y="252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 405">
              <a:extLst>
                <a:ext uri="{FF2B5EF4-FFF2-40B4-BE49-F238E27FC236}">
                  <a16:creationId xmlns:a16="http://schemas.microsoft.com/office/drawing/2014/main" id="{908CECBD-F0AE-DECD-07C8-4EADE3522312}"/>
                </a:ext>
              </a:extLst>
            </p:cNvPr>
            <p:cNvSpPr/>
            <p:nvPr/>
          </p:nvSpPr>
          <p:spPr>
            <a:xfrm>
              <a:off x="7394574" y="3412872"/>
              <a:ext cx="292241" cy="276478"/>
            </a:xfrm>
            <a:custGeom>
              <a:avLst/>
              <a:gdLst>
                <a:gd name="connsiteX0" fmla="*/ 1 w 292241"/>
                <a:gd name="connsiteY0" fmla="*/ 253 h 276478"/>
                <a:gd name="connsiteX1" fmla="*/ 260351 w 292241"/>
                <a:gd name="connsiteY1" fmla="*/ 136778 h 276478"/>
                <a:gd name="connsiteX2" fmla="*/ 269876 w 292241"/>
                <a:gd name="connsiteY2" fmla="*/ 181228 h 276478"/>
                <a:gd name="connsiteX3" fmla="*/ 269876 w 292241"/>
                <a:gd name="connsiteY3" fmla="*/ 276478 h 276478"/>
                <a:gd name="connsiteX4" fmla="*/ 288926 w 292241"/>
                <a:gd name="connsiteY4" fmla="*/ 181228 h 276478"/>
                <a:gd name="connsiteX5" fmla="*/ 257176 w 292241"/>
                <a:gd name="connsiteY5" fmla="*/ 105028 h 276478"/>
                <a:gd name="connsiteX6" fmla="*/ 1 w 292241"/>
                <a:gd name="connsiteY6" fmla="*/ 253 h 27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241" h="276478">
                  <a:moveTo>
                    <a:pt x="1" y="253"/>
                  </a:moveTo>
                  <a:cubicBezTo>
                    <a:pt x="530" y="5545"/>
                    <a:pt x="215372" y="106616"/>
                    <a:pt x="260351" y="136778"/>
                  </a:cubicBezTo>
                  <a:cubicBezTo>
                    <a:pt x="305330" y="166941"/>
                    <a:pt x="268289" y="157945"/>
                    <a:pt x="269876" y="181228"/>
                  </a:cubicBezTo>
                  <a:cubicBezTo>
                    <a:pt x="271464" y="204511"/>
                    <a:pt x="266701" y="276478"/>
                    <a:pt x="269876" y="276478"/>
                  </a:cubicBezTo>
                  <a:cubicBezTo>
                    <a:pt x="273051" y="276478"/>
                    <a:pt x="291043" y="209803"/>
                    <a:pt x="288926" y="181228"/>
                  </a:cubicBezTo>
                  <a:cubicBezTo>
                    <a:pt x="286809" y="152653"/>
                    <a:pt x="310092" y="136249"/>
                    <a:pt x="257176" y="105028"/>
                  </a:cubicBezTo>
                  <a:cubicBezTo>
                    <a:pt x="204260" y="73807"/>
                    <a:pt x="-528" y="-5039"/>
                    <a:pt x="1" y="2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 406">
              <a:extLst>
                <a:ext uri="{FF2B5EF4-FFF2-40B4-BE49-F238E27FC236}">
                  <a16:creationId xmlns:a16="http://schemas.microsoft.com/office/drawing/2014/main" id="{866CCB51-D4CB-993D-0298-56044123D6FE}"/>
                </a:ext>
              </a:extLst>
            </p:cNvPr>
            <p:cNvSpPr/>
            <p:nvPr/>
          </p:nvSpPr>
          <p:spPr>
            <a:xfrm>
              <a:off x="7656621" y="3555252"/>
              <a:ext cx="149272" cy="236545"/>
            </a:xfrm>
            <a:custGeom>
              <a:avLst/>
              <a:gdLst>
                <a:gd name="connsiteX0" fmla="*/ 64979 w 149272"/>
                <a:gd name="connsiteY0" fmla="*/ 748 h 236545"/>
                <a:gd name="connsiteX1" fmla="*/ 26879 w 149272"/>
                <a:gd name="connsiteY1" fmla="*/ 89648 h 236545"/>
                <a:gd name="connsiteX2" fmla="*/ 58629 w 149272"/>
                <a:gd name="connsiteY2" fmla="*/ 140448 h 236545"/>
                <a:gd name="connsiteX3" fmla="*/ 1479 w 149272"/>
                <a:gd name="connsiteY3" fmla="*/ 146798 h 236545"/>
                <a:gd name="connsiteX4" fmla="*/ 23704 w 149272"/>
                <a:gd name="connsiteY4" fmla="*/ 130923 h 236545"/>
                <a:gd name="connsiteX5" fmla="*/ 96729 w 149272"/>
                <a:gd name="connsiteY5" fmla="*/ 143623 h 236545"/>
                <a:gd name="connsiteX6" fmla="*/ 147529 w 149272"/>
                <a:gd name="connsiteY6" fmla="*/ 232523 h 236545"/>
                <a:gd name="connsiteX7" fmla="*/ 125304 w 149272"/>
                <a:gd name="connsiteY7" fmla="*/ 213473 h 236545"/>
                <a:gd name="connsiteX8" fmla="*/ 11004 w 149272"/>
                <a:gd name="connsiteY8" fmla="*/ 143623 h 236545"/>
                <a:gd name="connsiteX9" fmla="*/ 64979 w 149272"/>
                <a:gd name="connsiteY9" fmla="*/ 748 h 23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272" h="236545">
                  <a:moveTo>
                    <a:pt x="64979" y="748"/>
                  </a:moveTo>
                  <a:cubicBezTo>
                    <a:pt x="67625" y="-8248"/>
                    <a:pt x="27937" y="66365"/>
                    <a:pt x="26879" y="89648"/>
                  </a:cubicBezTo>
                  <a:cubicBezTo>
                    <a:pt x="25821" y="112931"/>
                    <a:pt x="62862" y="130923"/>
                    <a:pt x="58629" y="140448"/>
                  </a:cubicBezTo>
                  <a:cubicBezTo>
                    <a:pt x="54396" y="149973"/>
                    <a:pt x="7300" y="148386"/>
                    <a:pt x="1479" y="146798"/>
                  </a:cubicBezTo>
                  <a:cubicBezTo>
                    <a:pt x="-4342" y="145211"/>
                    <a:pt x="7829" y="131452"/>
                    <a:pt x="23704" y="130923"/>
                  </a:cubicBezTo>
                  <a:cubicBezTo>
                    <a:pt x="39579" y="130394"/>
                    <a:pt x="76092" y="126690"/>
                    <a:pt x="96729" y="143623"/>
                  </a:cubicBezTo>
                  <a:cubicBezTo>
                    <a:pt x="117367" y="160556"/>
                    <a:pt x="142767" y="220881"/>
                    <a:pt x="147529" y="232523"/>
                  </a:cubicBezTo>
                  <a:cubicBezTo>
                    <a:pt x="152291" y="244165"/>
                    <a:pt x="148058" y="228290"/>
                    <a:pt x="125304" y="213473"/>
                  </a:cubicBezTo>
                  <a:cubicBezTo>
                    <a:pt x="102550" y="198656"/>
                    <a:pt x="22646" y="174844"/>
                    <a:pt x="11004" y="143623"/>
                  </a:cubicBezTo>
                  <a:cubicBezTo>
                    <a:pt x="-638" y="112402"/>
                    <a:pt x="62333" y="9744"/>
                    <a:pt x="64979" y="7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 407">
              <a:extLst>
                <a:ext uri="{FF2B5EF4-FFF2-40B4-BE49-F238E27FC236}">
                  <a16:creationId xmlns:a16="http://schemas.microsoft.com/office/drawing/2014/main" id="{316E5670-A89F-6B27-1A1C-FE0C6BE88FEE}"/>
                </a:ext>
              </a:extLst>
            </p:cNvPr>
            <p:cNvSpPr/>
            <p:nvPr/>
          </p:nvSpPr>
          <p:spPr>
            <a:xfrm>
              <a:off x="7426140" y="3594086"/>
              <a:ext cx="248209" cy="260668"/>
            </a:xfrm>
            <a:custGeom>
              <a:avLst/>
              <a:gdLst>
                <a:gd name="connsiteX0" fmla="*/ 185 w 248209"/>
                <a:gd name="connsiteY0" fmla="*/ 14 h 260668"/>
                <a:gd name="connsiteX1" fmla="*/ 101785 w 248209"/>
                <a:gd name="connsiteY1" fmla="*/ 149239 h 260668"/>
                <a:gd name="connsiteX2" fmla="*/ 95435 w 248209"/>
                <a:gd name="connsiteY2" fmla="*/ 200039 h 260668"/>
                <a:gd name="connsiteX3" fmla="*/ 143060 w 248209"/>
                <a:gd name="connsiteY3" fmla="*/ 168289 h 260668"/>
                <a:gd name="connsiteX4" fmla="*/ 95435 w 248209"/>
                <a:gd name="connsiteY4" fmla="*/ 215914 h 260668"/>
                <a:gd name="connsiteX5" fmla="*/ 158935 w 248209"/>
                <a:gd name="connsiteY5" fmla="*/ 225439 h 260668"/>
                <a:gd name="connsiteX6" fmla="*/ 247835 w 248209"/>
                <a:gd name="connsiteY6" fmla="*/ 260364 h 260668"/>
                <a:gd name="connsiteX7" fmla="*/ 187510 w 248209"/>
                <a:gd name="connsiteY7" fmla="*/ 203214 h 260668"/>
                <a:gd name="connsiteX8" fmla="*/ 108135 w 248209"/>
                <a:gd name="connsiteY8" fmla="*/ 190514 h 260668"/>
                <a:gd name="connsiteX9" fmla="*/ 70035 w 248209"/>
                <a:gd name="connsiteY9" fmla="*/ 114314 h 260668"/>
                <a:gd name="connsiteX10" fmla="*/ 76385 w 248209"/>
                <a:gd name="connsiteY10" fmla="*/ 139714 h 260668"/>
                <a:gd name="connsiteX11" fmla="*/ 185 w 248209"/>
                <a:gd name="connsiteY11" fmla="*/ 14 h 26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209" h="260668">
                  <a:moveTo>
                    <a:pt x="185" y="14"/>
                  </a:moveTo>
                  <a:cubicBezTo>
                    <a:pt x="4418" y="1601"/>
                    <a:pt x="85910" y="115902"/>
                    <a:pt x="101785" y="149239"/>
                  </a:cubicBezTo>
                  <a:cubicBezTo>
                    <a:pt x="117660" y="182576"/>
                    <a:pt x="88556" y="196864"/>
                    <a:pt x="95435" y="200039"/>
                  </a:cubicBezTo>
                  <a:cubicBezTo>
                    <a:pt x="102314" y="203214"/>
                    <a:pt x="143060" y="165643"/>
                    <a:pt x="143060" y="168289"/>
                  </a:cubicBezTo>
                  <a:cubicBezTo>
                    <a:pt x="143060" y="170935"/>
                    <a:pt x="92789" y="206389"/>
                    <a:pt x="95435" y="215914"/>
                  </a:cubicBezTo>
                  <a:cubicBezTo>
                    <a:pt x="98081" y="225439"/>
                    <a:pt x="133535" y="218031"/>
                    <a:pt x="158935" y="225439"/>
                  </a:cubicBezTo>
                  <a:cubicBezTo>
                    <a:pt x="184335" y="232847"/>
                    <a:pt x="243073" y="264068"/>
                    <a:pt x="247835" y="260364"/>
                  </a:cubicBezTo>
                  <a:cubicBezTo>
                    <a:pt x="252597" y="256660"/>
                    <a:pt x="210793" y="214856"/>
                    <a:pt x="187510" y="203214"/>
                  </a:cubicBezTo>
                  <a:cubicBezTo>
                    <a:pt x="164227" y="191572"/>
                    <a:pt x="127714" y="205331"/>
                    <a:pt x="108135" y="190514"/>
                  </a:cubicBezTo>
                  <a:cubicBezTo>
                    <a:pt x="88556" y="175697"/>
                    <a:pt x="75327" y="122781"/>
                    <a:pt x="70035" y="114314"/>
                  </a:cubicBezTo>
                  <a:cubicBezTo>
                    <a:pt x="64743" y="105847"/>
                    <a:pt x="87497" y="155060"/>
                    <a:pt x="76385" y="139714"/>
                  </a:cubicBezTo>
                  <a:cubicBezTo>
                    <a:pt x="65273" y="124368"/>
                    <a:pt x="-4048" y="-1573"/>
                    <a:pt x="185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 408">
              <a:extLst>
                <a:ext uri="{FF2B5EF4-FFF2-40B4-BE49-F238E27FC236}">
                  <a16:creationId xmlns:a16="http://schemas.microsoft.com/office/drawing/2014/main" id="{2D6370A0-2EA9-E406-74F3-BDBDC8A7F6F2}"/>
                </a:ext>
              </a:extLst>
            </p:cNvPr>
            <p:cNvSpPr/>
            <p:nvPr/>
          </p:nvSpPr>
          <p:spPr>
            <a:xfrm>
              <a:off x="7648535" y="3756837"/>
              <a:ext cx="359925" cy="153256"/>
            </a:xfrm>
            <a:custGeom>
              <a:avLst/>
              <a:gdLst>
                <a:gd name="connsiteX0" fmla="*/ 40 w 359925"/>
                <a:gd name="connsiteY0" fmla="*/ 2363 h 153256"/>
                <a:gd name="connsiteX1" fmla="*/ 184190 w 359925"/>
                <a:gd name="connsiteY1" fmla="*/ 21413 h 153256"/>
                <a:gd name="connsiteX2" fmla="*/ 130215 w 359925"/>
                <a:gd name="connsiteY2" fmla="*/ 8713 h 153256"/>
                <a:gd name="connsiteX3" fmla="*/ 276265 w 359925"/>
                <a:gd name="connsiteY3" fmla="*/ 11888 h 153256"/>
                <a:gd name="connsiteX4" fmla="*/ 358815 w 359925"/>
                <a:gd name="connsiteY4" fmla="*/ 151588 h 153256"/>
                <a:gd name="connsiteX5" fmla="*/ 317540 w 359925"/>
                <a:gd name="connsiteY5" fmla="*/ 84913 h 153256"/>
                <a:gd name="connsiteX6" fmla="*/ 228640 w 359925"/>
                <a:gd name="connsiteY6" fmla="*/ 24588 h 153256"/>
                <a:gd name="connsiteX7" fmla="*/ 260390 w 359925"/>
                <a:gd name="connsiteY7" fmla="*/ 46813 h 153256"/>
                <a:gd name="connsiteX8" fmla="*/ 168315 w 359925"/>
                <a:gd name="connsiteY8" fmla="*/ 43638 h 153256"/>
                <a:gd name="connsiteX9" fmla="*/ 40 w 359925"/>
                <a:gd name="connsiteY9" fmla="*/ 2363 h 153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9925" h="153256">
                  <a:moveTo>
                    <a:pt x="40" y="2363"/>
                  </a:moveTo>
                  <a:cubicBezTo>
                    <a:pt x="2686" y="-1341"/>
                    <a:pt x="162494" y="20355"/>
                    <a:pt x="184190" y="21413"/>
                  </a:cubicBezTo>
                  <a:cubicBezTo>
                    <a:pt x="205886" y="22471"/>
                    <a:pt x="114869" y="10301"/>
                    <a:pt x="130215" y="8713"/>
                  </a:cubicBezTo>
                  <a:cubicBezTo>
                    <a:pt x="145561" y="7126"/>
                    <a:pt x="238165" y="-11924"/>
                    <a:pt x="276265" y="11888"/>
                  </a:cubicBezTo>
                  <a:cubicBezTo>
                    <a:pt x="314365" y="35700"/>
                    <a:pt x="351936" y="139417"/>
                    <a:pt x="358815" y="151588"/>
                  </a:cubicBezTo>
                  <a:cubicBezTo>
                    <a:pt x="365694" y="163759"/>
                    <a:pt x="339236" y="106080"/>
                    <a:pt x="317540" y="84913"/>
                  </a:cubicBezTo>
                  <a:cubicBezTo>
                    <a:pt x="295844" y="63746"/>
                    <a:pt x="238165" y="30938"/>
                    <a:pt x="228640" y="24588"/>
                  </a:cubicBezTo>
                  <a:cubicBezTo>
                    <a:pt x="219115" y="18238"/>
                    <a:pt x="270444" y="43638"/>
                    <a:pt x="260390" y="46813"/>
                  </a:cubicBezTo>
                  <a:cubicBezTo>
                    <a:pt x="250336" y="49988"/>
                    <a:pt x="212765" y="49988"/>
                    <a:pt x="168315" y="43638"/>
                  </a:cubicBezTo>
                  <a:cubicBezTo>
                    <a:pt x="123865" y="37288"/>
                    <a:pt x="-2606" y="6067"/>
                    <a:pt x="40" y="23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 409">
              <a:extLst>
                <a:ext uri="{FF2B5EF4-FFF2-40B4-BE49-F238E27FC236}">
                  <a16:creationId xmlns:a16="http://schemas.microsoft.com/office/drawing/2014/main" id="{96E1D24A-0397-F272-D76E-9D55910B3BA7}"/>
                </a:ext>
              </a:extLst>
            </p:cNvPr>
            <p:cNvSpPr/>
            <p:nvPr/>
          </p:nvSpPr>
          <p:spPr>
            <a:xfrm>
              <a:off x="7585036" y="3720977"/>
              <a:ext cx="455161" cy="203789"/>
            </a:xfrm>
            <a:custGeom>
              <a:avLst/>
              <a:gdLst>
                <a:gd name="connsiteX0" fmla="*/ 39 w 455161"/>
                <a:gd name="connsiteY0" fmla="*/ 123 h 203789"/>
                <a:gd name="connsiteX1" fmla="*/ 146089 w 455161"/>
                <a:gd name="connsiteY1" fmla="*/ 181098 h 203789"/>
                <a:gd name="connsiteX2" fmla="*/ 107989 w 455161"/>
                <a:gd name="connsiteY2" fmla="*/ 149348 h 203789"/>
                <a:gd name="connsiteX3" fmla="*/ 190539 w 455161"/>
                <a:gd name="connsiteY3" fmla="*/ 193798 h 203789"/>
                <a:gd name="connsiteX4" fmla="*/ 241339 w 455161"/>
                <a:gd name="connsiteY4" fmla="*/ 187448 h 203789"/>
                <a:gd name="connsiteX5" fmla="*/ 285789 w 455161"/>
                <a:gd name="connsiteY5" fmla="*/ 146173 h 203789"/>
                <a:gd name="connsiteX6" fmla="*/ 412789 w 455161"/>
                <a:gd name="connsiteY6" fmla="*/ 193798 h 203789"/>
                <a:gd name="connsiteX7" fmla="*/ 377864 w 455161"/>
                <a:gd name="connsiteY7" fmla="*/ 127123 h 203789"/>
                <a:gd name="connsiteX8" fmla="*/ 450889 w 455161"/>
                <a:gd name="connsiteY8" fmla="*/ 203323 h 203789"/>
                <a:gd name="connsiteX9" fmla="*/ 228639 w 455161"/>
                <a:gd name="connsiteY9" fmla="*/ 158873 h 203789"/>
                <a:gd name="connsiteX10" fmla="*/ 161964 w 455161"/>
                <a:gd name="connsiteY10" fmla="*/ 152523 h 203789"/>
                <a:gd name="connsiteX11" fmla="*/ 39 w 455161"/>
                <a:gd name="connsiteY11" fmla="*/ 123 h 2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161" h="203789">
                  <a:moveTo>
                    <a:pt x="39" y="123"/>
                  </a:moveTo>
                  <a:cubicBezTo>
                    <a:pt x="-2607" y="4885"/>
                    <a:pt x="128097" y="156227"/>
                    <a:pt x="146089" y="181098"/>
                  </a:cubicBezTo>
                  <a:cubicBezTo>
                    <a:pt x="164081" y="205969"/>
                    <a:pt x="100581" y="147231"/>
                    <a:pt x="107989" y="149348"/>
                  </a:cubicBezTo>
                  <a:cubicBezTo>
                    <a:pt x="115397" y="151465"/>
                    <a:pt x="168314" y="187448"/>
                    <a:pt x="190539" y="193798"/>
                  </a:cubicBezTo>
                  <a:cubicBezTo>
                    <a:pt x="212764" y="200148"/>
                    <a:pt x="225464" y="195385"/>
                    <a:pt x="241339" y="187448"/>
                  </a:cubicBezTo>
                  <a:cubicBezTo>
                    <a:pt x="257214" y="179511"/>
                    <a:pt x="257214" y="145115"/>
                    <a:pt x="285789" y="146173"/>
                  </a:cubicBezTo>
                  <a:cubicBezTo>
                    <a:pt x="314364" y="147231"/>
                    <a:pt x="397443" y="196973"/>
                    <a:pt x="412789" y="193798"/>
                  </a:cubicBezTo>
                  <a:cubicBezTo>
                    <a:pt x="428135" y="190623"/>
                    <a:pt x="371514" y="125536"/>
                    <a:pt x="377864" y="127123"/>
                  </a:cubicBezTo>
                  <a:cubicBezTo>
                    <a:pt x="384214" y="128711"/>
                    <a:pt x="475760" y="198031"/>
                    <a:pt x="450889" y="203323"/>
                  </a:cubicBezTo>
                  <a:cubicBezTo>
                    <a:pt x="426018" y="208615"/>
                    <a:pt x="276793" y="167340"/>
                    <a:pt x="228639" y="158873"/>
                  </a:cubicBezTo>
                  <a:cubicBezTo>
                    <a:pt x="180485" y="150406"/>
                    <a:pt x="196889" y="175806"/>
                    <a:pt x="161964" y="152523"/>
                  </a:cubicBezTo>
                  <a:cubicBezTo>
                    <a:pt x="127039" y="129240"/>
                    <a:pt x="2685" y="-4639"/>
                    <a:pt x="39" y="1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5EA1124F-489E-0AC8-90C0-13A28DC52733}"/>
                </a:ext>
              </a:extLst>
            </p:cNvPr>
            <p:cNvSpPr/>
            <p:nvPr/>
          </p:nvSpPr>
          <p:spPr>
            <a:xfrm>
              <a:off x="4929616" y="3273036"/>
              <a:ext cx="84180" cy="221209"/>
            </a:xfrm>
            <a:custGeom>
              <a:avLst/>
              <a:gdLst>
                <a:gd name="connsiteX0" fmla="*/ 51959 w 84180"/>
                <a:gd name="connsiteY0" fmla="*/ 389 h 221209"/>
                <a:gd name="connsiteX1" fmla="*/ 61484 w 84180"/>
                <a:gd name="connsiteY1" fmla="*/ 89289 h 221209"/>
                <a:gd name="connsiteX2" fmla="*/ 42434 w 84180"/>
                <a:gd name="connsiteY2" fmla="*/ 133739 h 221209"/>
                <a:gd name="connsiteX3" fmla="*/ 67834 w 84180"/>
                <a:gd name="connsiteY3" fmla="*/ 117864 h 221209"/>
                <a:gd name="connsiteX4" fmla="*/ 1159 w 84180"/>
                <a:gd name="connsiteY4" fmla="*/ 219464 h 221209"/>
                <a:gd name="connsiteX5" fmla="*/ 29734 w 84180"/>
                <a:gd name="connsiteY5" fmla="*/ 178189 h 221209"/>
                <a:gd name="connsiteX6" fmla="*/ 83709 w 84180"/>
                <a:gd name="connsiteY6" fmla="*/ 127389 h 221209"/>
                <a:gd name="connsiteX7" fmla="*/ 51959 w 84180"/>
                <a:gd name="connsiteY7" fmla="*/ 389 h 22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80" h="221209">
                  <a:moveTo>
                    <a:pt x="51959" y="389"/>
                  </a:moveTo>
                  <a:cubicBezTo>
                    <a:pt x="48255" y="-5961"/>
                    <a:pt x="63071" y="67064"/>
                    <a:pt x="61484" y="89289"/>
                  </a:cubicBezTo>
                  <a:cubicBezTo>
                    <a:pt x="59897" y="111514"/>
                    <a:pt x="41376" y="128977"/>
                    <a:pt x="42434" y="133739"/>
                  </a:cubicBezTo>
                  <a:cubicBezTo>
                    <a:pt x="43492" y="138501"/>
                    <a:pt x="74713" y="103577"/>
                    <a:pt x="67834" y="117864"/>
                  </a:cubicBezTo>
                  <a:cubicBezTo>
                    <a:pt x="60955" y="132152"/>
                    <a:pt x="7509" y="209410"/>
                    <a:pt x="1159" y="219464"/>
                  </a:cubicBezTo>
                  <a:cubicBezTo>
                    <a:pt x="-5191" y="229518"/>
                    <a:pt x="15976" y="193535"/>
                    <a:pt x="29734" y="178189"/>
                  </a:cubicBezTo>
                  <a:cubicBezTo>
                    <a:pt x="43492" y="162843"/>
                    <a:pt x="78947" y="153847"/>
                    <a:pt x="83709" y="127389"/>
                  </a:cubicBezTo>
                  <a:cubicBezTo>
                    <a:pt x="88471" y="100931"/>
                    <a:pt x="55663" y="6739"/>
                    <a:pt x="51959" y="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2CF9649F-DF81-852D-467F-77971E1B73F2}"/>
                </a:ext>
              </a:extLst>
            </p:cNvPr>
            <p:cNvSpPr/>
            <p:nvPr/>
          </p:nvSpPr>
          <p:spPr>
            <a:xfrm>
              <a:off x="4882377" y="3492484"/>
              <a:ext cx="522427" cy="39065"/>
            </a:xfrm>
            <a:custGeom>
              <a:avLst/>
              <a:gdLst>
                <a:gd name="connsiteX0" fmla="*/ 773 w 522427"/>
                <a:gd name="connsiteY0" fmla="*/ 16 h 39065"/>
                <a:gd name="connsiteX1" fmla="*/ 302398 w 522427"/>
                <a:gd name="connsiteY1" fmla="*/ 15891 h 39065"/>
                <a:gd name="connsiteX2" fmla="*/ 210323 w 522427"/>
                <a:gd name="connsiteY2" fmla="*/ 9541 h 39065"/>
                <a:gd name="connsiteX3" fmla="*/ 416698 w 522427"/>
                <a:gd name="connsiteY3" fmla="*/ 34941 h 39065"/>
                <a:gd name="connsiteX4" fmla="*/ 521473 w 522427"/>
                <a:gd name="connsiteY4" fmla="*/ 38116 h 39065"/>
                <a:gd name="connsiteX5" fmla="*/ 457973 w 522427"/>
                <a:gd name="connsiteY5" fmla="*/ 25416 h 39065"/>
                <a:gd name="connsiteX6" fmla="*/ 286523 w 522427"/>
                <a:gd name="connsiteY6" fmla="*/ 6366 h 39065"/>
                <a:gd name="connsiteX7" fmla="*/ 216673 w 522427"/>
                <a:gd name="connsiteY7" fmla="*/ 12716 h 39065"/>
                <a:gd name="connsiteX8" fmla="*/ 773 w 522427"/>
                <a:gd name="connsiteY8" fmla="*/ 16 h 3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427" h="39065">
                  <a:moveTo>
                    <a:pt x="773" y="16"/>
                  </a:moveTo>
                  <a:cubicBezTo>
                    <a:pt x="15061" y="545"/>
                    <a:pt x="267473" y="14303"/>
                    <a:pt x="302398" y="15891"/>
                  </a:cubicBezTo>
                  <a:cubicBezTo>
                    <a:pt x="337323" y="17479"/>
                    <a:pt x="191273" y="6366"/>
                    <a:pt x="210323" y="9541"/>
                  </a:cubicBezTo>
                  <a:cubicBezTo>
                    <a:pt x="229373" y="12716"/>
                    <a:pt x="364840" y="30179"/>
                    <a:pt x="416698" y="34941"/>
                  </a:cubicBezTo>
                  <a:cubicBezTo>
                    <a:pt x="468556" y="39704"/>
                    <a:pt x="514594" y="39703"/>
                    <a:pt x="521473" y="38116"/>
                  </a:cubicBezTo>
                  <a:cubicBezTo>
                    <a:pt x="528352" y="36529"/>
                    <a:pt x="497131" y="30708"/>
                    <a:pt x="457973" y="25416"/>
                  </a:cubicBezTo>
                  <a:cubicBezTo>
                    <a:pt x="418815" y="20124"/>
                    <a:pt x="326740" y="8483"/>
                    <a:pt x="286523" y="6366"/>
                  </a:cubicBezTo>
                  <a:cubicBezTo>
                    <a:pt x="246306" y="4249"/>
                    <a:pt x="259006" y="13774"/>
                    <a:pt x="216673" y="12716"/>
                  </a:cubicBezTo>
                  <a:cubicBezTo>
                    <a:pt x="174340" y="11658"/>
                    <a:pt x="-13515" y="-513"/>
                    <a:pt x="773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93A11C92-2351-2B45-0D71-2B0E72256844}"/>
                </a:ext>
              </a:extLst>
            </p:cNvPr>
            <p:cNvSpPr/>
            <p:nvPr/>
          </p:nvSpPr>
          <p:spPr>
            <a:xfrm>
              <a:off x="4956099" y="3295432"/>
              <a:ext cx="123939" cy="79625"/>
            </a:xfrm>
            <a:custGeom>
              <a:avLst/>
              <a:gdLst>
                <a:gd name="connsiteX0" fmla="*/ 76 w 123939"/>
                <a:gd name="connsiteY0" fmla="*/ 22443 h 79625"/>
                <a:gd name="connsiteX1" fmla="*/ 92151 w 123939"/>
                <a:gd name="connsiteY1" fmla="*/ 218 h 79625"/>
                <a:gd name="connsiteX2" fmla="*/ 98501 w 123939"/>
                <a:gd name="connsiteY2" fmla="*/ 38318 h 79625"/>
                <a:gd name="connsiteX3" fmla="*/ 123901 w 123939"/>
                <a:gd name="connsiteY3" fmla="*/ 79593 h 79625"/>
                <a:gd name="connsiteX4" fmla="*/ 92151 w 123939"/>
                <a:gd name="connsiteY4" fmla="*/ 44668 h 79625"/>
                <a:gd name="connsiteX5" fmla="*/ 76276 w 123939"/>
                <a:gd name="connsiteY5" fmla="*/ 16093 h 79625"/>
                <a:gd name="connsiteX6" fmla="*/ 76 w 123939"/>
                <a:gd name="connsiteY6" fmla="*/ 22443 h 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39" h="79625">
                  <a:moveTo>
                    <a:pt x="76" y="22443"/>
                  </a:moveTo>
                  <a:cubicBezTo>
                    <a:pt x="2722" y="19797"/>
                    <a:pt x="75747" y="-2428"/>
                    <a:pt x="92151" y="218"/>
                  </a:cubicBezTo>
                  <a:cubicBezTo>
                    <a:pt x="108555" y="2864"/>
                    <a:pt x="93209" y="25089"/>
                    <a:pt x="98501" y="38318"/>
                  </a:cubicBezTo>
                  <a:cubicBezTo>
                    <a:pt x="103793" y="51547"/>
                    <a:pt x="124959" y="78535"/>
                    <a:pt x="123901" y="79593"/>
                  </a:cubicBezTo>
                  <a:cubicBezTo>
                    <a:pt x="122843" y="80651"/>
                    <a:pt x="100088" y="55251"/>
                    <a:pt x="92151" y="44668"/>
                  </a:cubicBezTo>
                  <a:cubicBezTo>
                    <a:pt x="84214" y="34085"/>
                    <a:pt x="87918" y="19797"/>
                    <a:pt x="76276" y="16093"/>
                  </a:cubicBezTo>
                  <a:cubicBezTo>
                    <a:pt x="64634" y="12389"/>
                    <a:pt x="-2570" y="25089"/>
                    <a:pt x="76" y="224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44FCFBB2-E0A9-1B9B-C3E5-38204FDED1CD}"/>
                </a:ext>
              </a:extLst>
            </p:cNvPr>
            <p:cNvSpPr/>
            <p:nvPr/>
          </p:nvSpPr>
          <p:spPr>
            <a:xfrm>
              <a:off x="5006873" y="3311477"/>
              <a:ext cx="108059" cy="181029"/>
            </a:xfrm>
            <a:custGeom>
              <a:avLst/>
              <a:gdLst>
                <a:gd name="connsiteX0" fmla="*/ 102 w 108059"/>
                <a:gd name="connsiteY0" fmla="*/ 48 h 181029"/>
                <a:gd name="connsiteX1" fmla="*/ 63602 w 108059"/>
                <a:gd name="connsiteY1" fmla="*/ 130223 h 181029"/>
                <a:gd name="connsiteX2" fmla="*/ 108052 w 108059"/>
                <a:gd name="connsiteY2" fmla="*/ 181023 h 181029"/>
                <a:gd name="connsiteX3" fmla="*/ 60427 w 108059"/>
                <a:gd name="connsiteY3" fmla="*/ 133398 h 181029"/>
                <a:gd name="connsiteX4" fmla="*/ 3277 w 108059"/>
                <a:gd name="connsiteY4" fmla="*/ 98473 h 181029"/>
                <a:gd name="connsiteX5" fmla="*/ 47727 w 108059"/>
                <a:gd name="connsiteY5" fmla="*/ 114348 h 181029"/>
                <a:gd name="connsiteX6" fmla="*/ 102 w 108059"/>
                <a:gd name="connsiteY6" fmla="*/ 48 h 181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059" h="181029">
                  <a:moveTo>
                    <a:pt x="102" y="48"/>
                  </a:moveTo>
                  <a:cubicBezTo>
                    <a:pt x="2748" y="2694"/>
                    <a:pt x="45610" y="100061"/>
                    <a:pt x="63602" y="130223"/>
                  </a:cubicBezTo>
                  <a:cubicBezTo>
                    <a:pt x="81594" y="160385"/>
                    <a:pt x="108581" y="180494"/>
                    <a:pt x="108052" y="181023"/>
                  </a:cubicBezTo>
                  <a:cubicBezTo>
                    <a:pt x="107523" y="181552"/>
                    <a:pt x="77889" y="147156"/>
                    <a:pt x="60427" y="133398"/>
                  </a:cubicBezTo>
                  <a:cubicBezTo>
                    <a:pt x="42965" y="119640"/>
                    <a:pt x="5394" y="101648"/>
                    <a:pt x="3277" y="98473"/>
                  </a:cubicBezTo>
                  <a:cubicBezTo>
                    <a:pt x="1160" y="95298"/>
                    <a:pt x="48785" y="123873"/>
                    <a:pt x="47727" y="114348"/>
                  </a:cubicBezTo>
                  <a:cubicBezTo>
                    <a:pt x="46669" y="104823"/>
                    <a:pt x="-2544" y="-2598"/>
                    <a:pt x="102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D7D1A311-28A3-E6E5-0001-861EEF8D5B59}"/>
                </a:ext>
              </a:extLst>
            </p:cNvPr>
            <p:cNvSpPr/>
            <p:nvPr/>
          </p:nvSpPr>
          <p:spPr>
            <a:xfrm>
              <a:off x="4952790" y="3339128"/>
              <a:ext cx="258591" cy="167378"/>
            </a:xfrm>
            <a:custGeom>
              <a:avLst/>
              <a:gdLst>
                <a:gd name="connsiteX0" fmla="*/ 73235 w 258591"/>
                <a:gd name="connsiteY0" fmla="*/ 58122 h 167378"/>
                <a:gd name="connsiteX1" fmla="*/ 244685 w 258591"/>
                <a:gd name="connsiteY1" fmla="*/ 13672 h 167378"/>
                <a:gd name="connsiteX2" fmla="*/ 171660 w 258591"/>
                <a:gd name="connsiteY2" fmla="*/ 13672 h 167378"/>
                <a:gd name="connsiteX3" fmla="*/ 257385 w 258591"/>
                <a:gd name="connsiteY3" fmla="*/ 13672 h 167378"/>
                <a:gd name="connsiteX4" fmla="*/ 219285 w 258591"/>
                <a:gd name="connsiteY4" fmla="*/ 39072 h 167378"/>
                <a:gd name="connsiteX5" fmla="*/ 181185 w 258591"/>
                <a:gd name="connsiteY5" fmla="*/ 89872 h 167378"/>
                <a:gd name="connsiteX6" fmla="*/ 136735 w 258591"/>
                <a:gd name="connsiteY6" fmla="*/ 166072 h 167378"/>
                <a:gd name="connsiteX7" fmla="*/ 95460 w 258591"/>
                <a:gd name="connsiteY7" fmla="*/ 134322 h 167378"/>
                <a:gd name="connsiteX8" fmla="*/ 210 w 258591"/>
                <a:gd name="connsiteY8" fmla="*/ 86697 h 167378"/>
                <a:gd name="connsiteX9" fmla="*/ 124035 w 258591"/>
                <a:gd name="connsiteY9" fmla="*/ 153372 h 167378"/>
                <a:gd name="connsiteX10" fmla="*/ 127210 w 258591"/>
                <a:gd name="connsiteY10" fmla="*/ 108922 h 167378"/>
                <a:gd name="connsiteX11" fmla="*/ 136735 w 258591"/>
                <a:gd name="connsiteY11" fmla="*/ 118447 h 167378"/>
                <a:gd name="connsiteX12" fmla="*/ 235160 w 258591"/>
                <a:gd name="connsiteY12" fmla="*/ 16847 h 167378"/>
                <a:gd name="connsiteX13" fmla="*/ 235160 w 258591"/>
                <a:gd name="connsiteY13" fmla="*/ 972 h 167378"/>
                <a:gd name="connsiteX14" fmla="*/ 171660 w 258591"/>
                <a:gd name="connsiteY14" fmla="*/ 26372 h 167378"/>
                <a:gd name="connsiteX15" fmla="*/ 73235 w 258591"/>
                <a:gd name="connsiteY15" fmla="*/ 58122 h 16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8591" h="167378">
                  <a:moveTo>
                    <a:pt x="73235" y="58122"/>
                  </a:moveTo>
                  <a:cubicBezTo>
                    <a:pt x="85406" y="56005"/>
                    <a:pt x="228281" y="21080"/>
                    <a:pt x="244685" y="13672"/>
                  </a:cubicBezTo>
                  <a:cubicBezTo>
                    <a:pt x="261089" y="6264"/>
                    <a:pt x="171660" y="13672"/>
                    <a:pt x="171660" y="13672"/>
                  </a:cubicBezTo>
                  <a:cubicBezTo>
                    <a:pt x="173777" y="13672"/>
                    <a:pt x="249448" y="9439"/>
                    <a:pt x="257385" y="13672"/>
                  </a:cubicBezTo>
                  <a:cubicBezTo>
                    <a:pt x="265322" y="17905"/>
                    <a:pt x="231985" y="26372"/>
                    <a:pt x="219285" y="39072"/>
                  </a:cubicBezTo>
                  <a:cubicBezTo>
                    <a:pt x="206585" y="51772"/>
                    <a:pt x="194943" y="68705"/>
                    <a:pt x="181185" y="89872"/>
                  </a:cubicBezTo>
                  <a:cubicBezTo>
                    <a:pt x="167427" y="111039"/>
                    <a:pt x="151022" y="158664"/>
                    <a:pt x="136735" y="166072"/>
                  </a:cubicBezTo>
                  <a:cubicBezTo>
                    <a:pt x="122448" y="173480"/>
                    <a:pt x="118214" y="147551"/>
                    <a:pt x="95460" y="134322"/>
                  </a:cubicBezTo>
                  <a:cubicBezTo>
                    <a:pt x="72706" y="121093"/>
                    <a:pt x="-4552" y="83522"/>
                    <a:pt x="210" y="86697"/>
                  </a:cubicBezTo>
                  <a:cubicBezTo>
                    <a:pt x="4972" y="89872"/>
                    <a:pt x="102868" y="149668"/>
                    <a:pt x="124035" y="153372"/>
                  </a:cubicBezTo>
                  <a:cubicBezTo>
                    <a:pt x="145202" y="157076"/>
                    <a:pt x="127210" y="108922"/>
                    <a:pt x="127210" y="108922"/>
                  </a:cubicBezTo>
                  <a:cubicBezTo>
                    <a:pt x="129327" y="103101"/>
                    <a:pt x="118743" y="133793"/>
                    <a:pt x="136735" y="118447"/>
                  </a:cubicBezTo>
                  <a:cubicBezTo>
                    <a:pt x="154727" y="103101"/>
                    <a:pt x="235160" y="16847"/>
                    <a:pt x="235160" y="16847"/>
                  </a:cubicBezTo>
                  <a:cubicBezTo>
                    <a:pt x="251564" y="-2732"/>
                    <a:pt x="245743" y="-616"/>
                    <a:pt x="235160" y="972"/>
                  </a:cubicBezTo>
                  <a:cubicBezTo>
                    <a:pt x="224577" y="2559"/>
                    <a:pt x="191768" y="19493"/>
                    <a:pt x="171660" y="26372"/>
                  </a:cubicBezTo>
                  <a:cubicBezTo>
                    <a:pt x="151552" y="33251"/>
                    <a:pt x="61064" y="60239"/>
                    <a:pt x="73235" y="58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E3232CC0-B46C-4F88-9097-2F5113F52439}"/>
                </a:ext>
              </a:extLst>
            </p:cNvPr>
            <p:cNvSpPr/>
            <p:nvPr/>
          </p:nvSpPr>
          <p:spPr>
            <a:xfrm>
              <a:off x="5172617" y="3352791"/>
              <a:ext cx="128026" cy="159791"/>
            </a:xfrm>
            <a:custGeom>
              <a:avLst/>
              <a:gdLst>
                <a:gd name="connsiteX0" fmla="*/ 12158 w 128026"/>
                <a:gd name="connsiteY0" fmla="*/ 9 h 159791"/>
                <a:gd name="connsiteX1" fmla="*/ 91533 w 128026"/>
                <a:gd name="connsiteY1" fmla="*/ 95259 h 159791"/>
                <a:gd name="connsiteX2" fmla="*/ 126458 w 128026"/>
                <a:gd name="connsiteY2" fmla="*/ 57159 h 159791"/>
                <a:gd name="connsiteX3" fmla="*/ 43908 w 128026"/>
                <a:gd name="connsiteY3" fmla="*/ 123834 h 159791"/>
                <a:gd name="connsiteX4" fmla="*/ 2633 w 128026"/>
                <a:gd name="connsiteY4" fmla="*/ 158759 h 159791"/>
                <a:gd name="connsiteX5" fmla="*/ 116933 w 128026"/>
                <a:gd name="connsiteY5" fmla="*/ 85734 h 159791"/>
                <a:gd name="connsiteX6" fmla="*/ 91533 w 128026"/>
                <a:gd name="connsiteY6" fmla="*/ 73034 h 159791"/>
                <a:gd name="connsiteX7" fmla="*/ 43908 w 128026"/>
                <a:gd name="connsiteY7" fmla="*/ 50809 h 159791"/>
                <a:gd name="connsiteX8" fmla="*/ 78833 w 128026"/>
                <a:gd name="connsiteY8" fmla="*/ 101609 h 159791"/>
                <a:gd name="connsiteX9" fmla="*/ 12158 w 128026"/>
                <a:gd name="connsiteY9" fmla="*/ 9 h 15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026" h="159791">
                  <a:moveTo>
                    <a:pt x="12158" y="9"/>
                  </a:moveTo>
                  <a:cubicBezTo>
                    <a:pt x="14275" y="-1049"/>
                    <a:pt x="72483" y="85734"/>
                    <a:pt x="91533" y="95259"/>
                  </a:cubicBezTo>
                  <a:cubicBezTo>
                    <a:pt x="110583" y="104784"/>
                    <a:pt x="134396" y="52397"/>
                    <a:pt x="126458" y="57159"/>
                  </a:cubicBezTo>
                  <a:cubicBezTo>
                    <a:pt x="118521" y="61922"/>
                    <a:pt x="64546" y="106901"/>
                    <a:pt x="43908" y="123834"/>
                  </a:cubicBezTo>
                  <a:cubicBezTo>
                    <a:pt x="23271" y="140767"/>
                    <a:pt x="-9538" y="165109"/>
                    <a:pt x="2633" y="158759"/>
                  </a:cubicBezTo>
                  <a:cubicBezTo>
                    <a:pt x="14804" y="152409"/>
                    <a:pt x="116933" y="85734"/>
                    <a:pt x="116933" y="85734"/>
                  </a:cubicBezTo>
                  <a:cubicBezTo>
                    <a:pt x="131750" y="71447"/>
                    <a:pt x="103704" y="78855"/>
                    <a:pt x="91533" y="73034"/>
                  </a:cubicBezTo>
                  <a:cubicBezTo>
                    <a:pt x="79362" y="67213"/>
                    <a:pt x="46025" y="46047"/>
                    <a:pt x="43908" y="50809"/>
                  </a:cubicBezTo>
                  <a:cubicBezTo>
                    <a:pt x="41791" y="55571"/>
                    <a:pt x="80950" y="104784"/>
                    <a:pt x="78833" y="101609"/>
                  </a:cubicBezTo>
                  <a:cubicBezTo>
                    <a:pt x="76716" y="98434"/>
                    <a:pt x="10041" y="1067"/>
                    <a:pt x="12158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4B7EF741-B78D-F510-AEC8-83A0356C9F17}"/>
                </a:ext>
              </a:extLst>
            </p:cNvPr>
            <p:cNvSpPr/>
            <p:nvPr/>
          </p:nvSpPr>
          <p:spPr>
            <a:xfrm>
              <a:off x="5108509" y="3432160"/>
              <a:ext cx="308155" cy="121262"/>
            </a:xfrm>
            <a:custGeom>
              <a:avLst/>
              <a:gdLst>
                <a:gd name="connsiteX0" fmla="*/ 66 w 308155"/>
                <a:gd name="connsiteY0" fmla="*/ 88915 h 121262"/>
                <a:gd name="connsiteX1" fmla="*/ 136591 w 308155"/>
                <a:gd name="connsiteY1" fmla="*/ 63515 h 121262"/>
                <a:gd name="connsiteX2" fmla="*/ 165166 w 308155"/>
                <a:gd name="connsiteY2" fmla="*/ 15 h 121262"/>
                <a:gd name="connsiteX3" fmla="*/ 235016 w 308155"/>
                <a:gd name="connsiteY3" fmla="*/ 57165 h 121262"/>
                <a:gd name="connsiteX4" fmla="*/ 209616 w 308155"/>
                <a:gd name="connsiteY4" fmla="*/ 28590 h 121262"/>
                <a:gd name="connsiteX5" fmla="*/ 308041 w 308155"/>
                <a:gd name="connsiteY5" fmla="*/ 120665 h 121262"/>
                <a:gd name="connsiteX6" fmla="*/ 228666 w 308155"/>
                <a:gd name="connsiteY6" fmla="*/ 66690 h 121262"/>
                <a:gd name="connsiteX7" fmla="*/ 193741 w 308155"/>
                <a:gd name="connsiteY7" fmla="*/ 34940 h 121262"/>
                <a:gd name="connsiteX8" fmla="*/ 155641 w 308155"/>
                <a:gd name="connsiteY8" fmla="*/ 50815 h 121262"/>
                <a:gd name="connsiteX9" fmla="*/ 66 w 308155"/>
                <a:gd name="connsiteY9" fmla="*/ 88915 h 12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155" h="121262">
                  <a:moveTo>
                    <a:pt x="66" y="88915"/>
                  </a:moveTo>
                  <a:cubicBezTo>
                    <a:pt x="-3109" y="91032"/>
                    <a:pt x="109074" y="78332"/>
                    <a:pt x="136591" y="63515"/>
                  </a:cubicBezTo>
                  <a:cubicBezTo>
                    <a:pt x="164108" y="48698"/>
                    <a:pt x="148762" y="1073"/>
                    <a:pt x="165166" y="15"/>
                  </a:cubicBezTo>
                  <a:cubicBezTo>
                    <a:pt x="181570" y="-1043"/>
                    <a:pt x="227608" y="52402"/>
                    <a:pt x="235016" y="57165"/>
                  </a:cubicBezTo>
                  <a:cubicBezTo>
                    <a:pt x="242424" y="61927"/>
                    <a:pt x="197445" y="18007"/>
                    <a:pt x="209616" y="28590"/>
                  </a:cubicBezTo>
                  <a:cubicBezTo>
                    <a:pt x="221787" y="39173"/>
                    <a:pt x="304866" y="114315"/>
                    <a:pt x="308041" y="120665"/>
                  </a:cubicBezTo>
                  <a:cubicBezTo>
                    <a:pt x="311216" y="127015"/>
                    <a:pt x="247716" y="80977"/>
                    <a:pt x="228666" y="66690"/>
                  </a:cubicBezTo>
                  <a:cubicBezTo>
                    <a:pt x="209616" y="52402"/>
                    <a:pt x="205912" y="37586"/>
                    <a:pt x="193741" y="34940"/>
                  </a:cubicBezTo>
                  <a:cubicBezTo>
                    <a:pt x="181570" y="32294"/>
                    <a:pt x="185804" y="41819"/>
                    <a:pt x="155641" y="50815"/>
                  </a:cubicBezTo>
                  <a:cubicBezTo>
                    <a:pt x="125479" y="59811"/>
                    <a:pt x="3241" y="86798"/>
                    <a:pt x="66" y="889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AA98EC20-DBC6-6AAF-C1E5-F74886C1CEBD}"/>
                </a:ext>
              </a:extLst>
            </p:cNvPr>
            <p:cNvSpPr/>
            <p:nvPr/>
          </p:nvSpPr>
          <p:spPr>
            <a:xfrm>
              <a:off x="3983781" y="2153037"/>
              <a:ext cx="163005" cy="954374"/>
            </a:xfrm>
            <a:custGeom>
              <a:avLst/>
              <a:gdLst>
                <a:gd name="connsiteX0" fmla="*/ 162769 w 163005"/>
                <a:gd name="connsiteY0" fmla="*/ 2788 h 954374"/>
                <a:gd name="connsiteX1" fmla="*/ 80219 w 163005"/>
                <a:gd name="connsiteY1" fmla="*/ 421888 h 954374"/>
                <a:gd name="connsiteX2" fmla="*/ 92919 w 163005"/>
                <a:gd name="connsiteY2" fmla="*/ 390138 h 954374"/>
                <a:gd name="connsiteX3" fmla="*/ 70694 w 163005"/>
                <a:gd name="connsiteY3" fmla="*/ 564763 h 954374"/>
                <a:gd name="connsiteX4" fmla="*/ 77044 w 163005"/>
                <a:gd name="connsiteY4" fmla="*/ 507613 h 954374"/>
                <a:gd name="connsiteX5" fmla="*/ 26244 w 163005"/>
                <a:gd name="connsiteY5" fmla="*/ 812413 h 954374"/>
                <a:gd name="connsiteX6" fmla="*/ 844 w 163005"/>
                <a:gd name="connsiteY6" fmla="*/ 952113 h 954374"/>
                <a:gd name="connsiteX7" fmla="*/ 13544 w 163005"/>
                <a:gd name="connsiteY7" fmla="*/ 856863 h 954374"/>
                <a:gd name="connsiteX8" fmla="*/ 83394 w 163005"/>
                <a:gd name="connsiteY8" fmla="*/ 371088 h 954374"/>
                <a:gd name="connsiteX9" fmla="*/ 64344 w 163005"/>
                <a:gd name="connsiteY9" fmla="*/ 472688 h 954374"/>
                <a:gd name="connsiteX10" fmla="*/ 131019 w 163005"/>
                <a:gd name="connsiteY10" fmla="*/ 164713 h 954374"/>
                <a:gd name="connsiteX11" fmla="*/ 105619 w 163005"/>
                <a:gd name="connsiteY11" fmla="*/ 234563 h 954374"/>
                <a:gd name="connsiteX12" fmla="*/ 162769 w 163005"/>
                <a:gd name="connsiteY12" fmla="*/ 2788 h 954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3005" h="954374">
                  <a:moveTo>
                    <a:pt x="162769" y="2788"/>
                  </a:moveTo>
                  <a:cubicBezTo>
                    <a:pt x="158536" y="34009"/>
                    <a:pt x="91861" y="357330"/>
                    <a:pt x="80219" y="421888"/>
                  </a:cubicBezTo>
                  <a:cubicBezTo>
                    <a:pt x="68577" y="486446"/>
                    <a:pt x="94507" y="366325"/>
                    <a:pt x="92919" y="390138"/>
                  </a:cubicBezTo>
                  <a:cubicBezTo>
                    <a:pt x="91331" y="413951"/>
                    <a:pt x="73340" y="545184"/>
                    <a:pt x="70694" y="564763"/>
                  </a:cubicBezTo>
                  <a:cubicBezTo>
                    <a:pt x="68048" y="584342"/>
                    <a:pt x="84452" y="466338"/>
                    <a:pt x="77044" y="507613"/>
                  </a:cubicBezTo>
                  <a:cubicBezTo>
                    <a:pt x="69636" y="548888"/>
                    <a:pt x="38944" y="738330"/>
                    <a:pt x="26244" y="812413"/>
                  </a:cubicBezTo>
                  <a:cubicBezTo>
                    <a:pt x="13544" y="886496"/>
                    <a:pt x="2961" y="944705"/>
                    <a:pt x="844" y="952113"/>
                  </a:cubicBezTo>
                  <a:cubicBezTo>
                    <a:pt x="-1273" y="959521"/>
                    <a:pt x="-214" y="953700"/>
                    <a:pt x="13544" y="856863"/>
                  </a:cubicBezTo>
                  <a:cubicBezTo>
                    <a:pt x="27302" y="760026"/>
                    <a:pt x="74927" y="435117"/>
                    <a:pt x="83394" y="371088"/>
                  </a:cubicBezTo>
                  <a:cubicBezTo>
                    <a:pt x="91861" y="307059"/>
                    <a:pt x="56407" y="507084"/>
                    <a:pt x="64344" y="472688"/>
                  </a:cubicBezTo>
                  <a:cubicBezTo>
                    <a:pt x="72281" y="438292"/>
                    <a:pt x="124140" y="204400"/>
                    <a:pt x="131019" y="164713"/>
                  </a:cubicBezTo>
                  <a:cubicBezTo>
                    <a:pt x="137898" y="125026"/>
                    <a:pt x="98211" y="256788"/>
                    <a:pt x="105619" y="234563"/>
                  </a:cubicBezTo>
                  <a:cubicBezTo>
                    <a:pt x="113027" y="212338"/>
                    <a:pt x="167002" y="-28433"/>
                    <a:pt x="162769" y="27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B5741983-C39C-9444-82E9-7D73D4351793}"/>
                </a:ext>
              </a:extLst>
            </p:cNvPr>
            <p:cNvSpPr/>
            <p:nvPr/>
          </p:nvSpPr>
          <p:spPr>
            <a:xfrm>
              <a:off x="5809500" y="3021523"/>
              <a:ext cx="576667" cy="297296"/>
            </a:xfrm>
            <a:custGeom>
              <a:avLst/>
              <a:gdLst>
                <a:gd name="connsiteX0" fmla="*/ 575425 w 576667"/>
                <a:gd name="connsiteY0" fmla="*/ 1077 h 297296"/>
                <a:gd name="connsiteX1" fmla="*/ 216650 w 576667"/>
                <a:gd name="connsiteY1" fmla="*/ 143952 h 297296"/>
                <a:gd name="connsiteX2" fmla="*/ 267450 w 576667"/>
                <a:gd name="connsiteY2" fmla="*/ 128077 h 297296"/>
                <a:gd name="connsiteX3" fmla="*/ 7100 w 576667"/>
                <a:gd name="connsiteY3" fmla="*/ 293177 h 297296"/>
                <a:gd name="connsiteX4" fmla="*/ 92825 w 576667"/>
                <a:gd name="connsiteY4" fmla="*/ 236027 h 297296"/>
                <a:gd name="connsiteX5" fmla="*/ 296025 w 576667"/>
                <a:gd name="connsiteY5" fmla="*/ 112202 h 297296"/>
                <a:gd name="connsiteX6" fmla="*/ 203950 w 576667"/>
                <a:gd name="connsiteY6" fmla="*/ 147127 h 297296"/>
                <a:gd name="connsiteX7" fmla="*/ 397625 w 576667"/>
                <a:gd name="connsiteY7" fmla="*/ 74102 h 297296"/>
                <a:gd name="connsiteX8" fmla="*/ 337300 w 576667"/>
                <a:gd name="connsiteY8" fmla="*/ 77277 h 297296"/>
                <a:gd name="connsiteX9" fmla="*/ 575425 w 576667"/>
                <a:gd name="connsiteY9" fmla="*/ 1077 h 29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667" h="297296">
                  <a:moveTo>
                    <a:pt x="575425" y="1077"/>
                  </a:moveTo>
                  <a:cubicBezTo>
                    <a:pt x="555317" y="12189"/>
                    <a:pt x="267979" y="122785"/>
                    <a:pt x="216650" y="143952"/>
                  </a:cubicBezTo>
                  <a:cubicBezTo>
                    <a:pt x="165321" y="165119"/>
                    <a:pt x="302375" y="103206"/>
                    <a:pt x="267450" y="128077"/>
                  </a:cubicBezTo>
                  <a:cubicBezTo>
                    <a:pt x="232525" y="152948"/>
                    <a:pt x="36204" y="275185"/>
                    <a:pt x="7100" y="293177"/>
                  </a:cubicBezTo>
                  <a:cubicBezTo>
                    <a:pt x="-22004" y="311169"/>
                    <a:pt x="44671" y="266190"/>
                    <a:pt x="92825" y="236027"/>
                  </a:cubicBezTo>
                  <a:cubicBezTo>
                    <a:pt x="140979" y="205865"/>
                    <a:pt x="277504" y="127019"/>
                    <a:pt x="296025" y="112202"/>
                  </a:cubicBezTo>
                  <a:cubicBezTo>
                    <a:pt x="314546" y="97385"/>
                    <a:pt x="203950" y="147127"/>
                    <a:pt x="203950" y="147127"/>
                  </a:cubicBezTo>
                  <a:cubicBezTo>
                    <a:pt x="220883" y="140777"/>
                    <a:pt x="375400" y="85744"/>
                    <a:pt x="397625" y="74102"/>
                  </a:cubicBezTo>
                  <a:cubicBezTo>
                    <a:pt x="419850" y="62460"/>
                    <a:pt x="309254" y="86273"/>
                    <a:pt x="337300" y="77277"/>
                  </a:cubicBezTo>
                  <a:cubicBezTo>
                    <a:pt x="365346" y="68281"/>
                    <a:pt x="595533" y="-10035"/>
                    <a:pt x="575425" y="10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4B536EB0-F0C0-34FD-1698-A8838E7A7267}"/>
                </a:ext>
              </a:extLst>
            </p:cNvPr>
            <p:cNvSpPr/>
            <p:nvPr/>
          </p:nvSpPr>
          <p:spPr>
            <a:xfrm>
              <a:off x="6019344" y="3055019"/>
              <a:ext cx="822783" cy="129906"/>
            </a:xfrm>
            <a:custGeom>
              <a:avLst/>
              <a:gdLst>
                <a:gd name="connsiteX0" fmla="*/ 456 w 822783"/>
                <a:gd name="connsiteY0" fmla="*/ 129506 h 129906"/>
                <a:gd name="connsiteX1" fmla="*/ 362406 w 822783"/>
                <a:gd name="connsiteY1" fmla="*/ 5681 h 129906"/>
                <a:gd name="connsiteX2" fmla="*/ 314781 w 822783"/>
                <a:gd name="connsiteY2" fmla="*/ 21556 h 129906"/>
                <a:gd name="connsiteX3" fmla="*/ 387806 w 822783"/>
                <a:gd name="connsiteY3" fmla="*/ 27906 h 129906"/>
                <a:gd name="connsiteX4" fmla="*/ 610056 w 822783"/>
                <a:gd name="connsiteY4" fmla="*/ 72356 h 129906"/>
                <a:gd name="connsiteX5" fmla="*/ 689431 w 822783"/>
                <a:gd name="connsiteY5" fmla="*/ 72356 h 129906"/>
                <a:gd name="connsiteX6" fmla="*/ 822781 w 822783"/>
                <a:gd name="connsiteY6" fmla="*/ 21556 h 129906"/>
                <a:gd name="connsiteX7" fmla="*/ 686256 w 822783"/>
                <a:gd name="connsiteY7" fmla="*/ 62831 h 129906"/>
                <a:gd name="connsiteX8" fmla="*/ 489406 w 822783"/>
                <a:gd name="connsiteY8" fmla="*/ 46956 h 129906"/>
                <a:gd name="connsiteX9" fmla="*/ 390981 w 822783"/>
                <a:gd name="connsiteY9" fmla="*/ 2506 h 129906"/>
                <a:gd name="connsiteX10" fmla="*/ 289381 w 822783"/>
                <a:gd name="connsiteY10" fmla="*/ 43781 h 129906"/>
                <a:gd name="connsiteX11" fmla="*/ 456 w 822783"/>
                <a:gd name="connsiteY11" fmla="*/ 129506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83" h="129906">
                  <a:moveTo>
                    <a:pt x="456" y="129506"/>
                  </a:moveTo>
                  <a:cubicBezTo>
                    <a:pt x="12627" y="123156"/>
                    <a:pt x="310019" y="23673"/>
                    <a:pt x="362406" y="5681"/>
                  </a:cubicBezTo>
                  <a:cubicBezTo>
                    <a:pt x="414793" y="-12311"/>
                    <a:pt x="310548" y="17852"/>
                    <a:pt x="314781" y="21556"/>
                  </a:cubicBezTo>
                  <a:cubicBezTo>
                    <a:pt x="319014" y="25260"/>
                    <a:pt x="338593" y="19439"/>
                    <a:pt x="387806" y="27906"/>
                  </a:cubicBezTo>
                  <a:cubicBezTo>
                    <a:pt x="437019" y="36373"/>
                    <a:pt x="559785" y="64948"/>
                    <a:pt x="610056" y="72356"/>
                  </a:cubicBezTo>
                  <a:cubicBezTo>
                    <a:pt x="660327" y="79764"/>
                    <a:pt x="653977" y="80823"/>
                    <a:pt x="689431" y="72356"/>
                  </a:cubicBezTo>
                  <a:cubicBezTo>
                    <a:pt x="724885" y="63889"/>
                    <a:pt x="823310" y="23143"/>
                    <a:pt x="822781" y="21556"/>
                  </a:cubicBezTo>
                  <a:cubicBezTo>
                    <a:pt x="822252" y="19969"/>
                    <a:pt x="741819" y="58598"/>
                    <a:pt x="686256" y="62831"/>
                  </a:cubicBezTo>
                  <a:cubicBezTo>
                    <a:pt x="630693" y="67064"/>
                    <a:pt x="538619" y="57010"/>
                    <a:pt x="489406" y="46956"/>
                  </a:cubicBezTo>
                  <a:cubicBezTo>
                    <a:pt x="440194" y="36902"/>
                    <a:pt x="424318" y="3035"/>
                    <a:pt x="390981" y="2506"/>
                  </a:cubicBezTo>
                  <a:cubicBezTo>
                    <a:pt x="357644" y="1977"/>
                    <a:pt x="356056" y="22614"/>
                    <a:pt x="289381" y="43781"/>
                  </a:cubicBezTo>
                  <a:cubicBezTo>
                    <a:pt x="222706" y="64948"/>
                    <a:pt x="-11715" y="135856"/>
                    <a:pt x="456" y="1295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755687D9-A2A1-D201-D96A-201D6B95F3D3}"/>
                </a:ext>
              </a:extLst>
            </p:cNvPr>
            <p:cNvSpPr/>
            <p:nvPr/>
          </p:nvSpPr>
          <p:spPr>
            <a:xfrm>
              <a:off x="5937460" y="3114557"/>
              <a:ext cx="848886" cy="98631"/>
            </a:xfrm>
            <a:custGeom>
              <a:avLst/>
              <a:gdLst>
                <a:gd name="connsiteX0" fmla="*/ 2965 w 848886"/>
                <a:gd name="connsiteY0" fmla="*/ 98543 h 98631"/>
                <a:gd name="connsiteX1" fmla="*/ 498265 w 848886"/>
                <a:gd name="connsiteY1" fmla="*/ 15993 h 98631"/>
                <a:gd name="connsiteX2" fmla="*/ 412540 w 848886"/>
                <a:gd name="connsiteY2" fmla="*/ 19168 h 98631"/>
                <a:gd name="connsiteX3" fmla="*/ 714165 w 848886"/>
                <a:gd name="connsiteY3" fmla="*/ 35043 h 98631"/>
                <a:gd name="connsiteX4" fmla="*/ 809415 w 848886"/>
                <a:gd name="connsiteY4" fmla="*/ 19168 h 98631"/>
                <a:gd name="connsiteX5" fmla="*/ 844340 w 848886"/>
                <a:gd name="connsiteY5" fmla="*/ 118 h 98631"/>
                <a:gd name="connsiteX6" fmla="*/ 714165 w 848886"/>
                <a:gd name="connsiteY6" fmla="*/ 28693 h 98631"/>
                <a:gd name="connsiteX7" fmla="*/ 491915 w 848886"/>
                <a:gd name="connsiteY7" fmla="*/ 15993 h 98631"/>
                <a:gd name="connsiteX8" fmla="*/ 177590 w 848886"/>
                <a:gd name="connsiteY8" fmla="*/ 15993 h 98631"/>
                <a:gd name="connsiteX9" fmla="*/ 285540 w 848886"/>
                <a:gd name="connsiteY9" fmla="*/ 31868 h 98631"/>
                <a:gd name="connsiteX10" fmla="*/ 2965 w 848886"/>
                <a:gd name="connsiteY10" fmla="*/ 98543 h 9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8886" h="98631">
                  <a:moveTo>
                    <a:pt x="2965" y="98543"/>
                  </a:moveTo>
                  <a:cubicBezTo>
                    <a:pt x="38419" y="95897"/>
                    <a:pt x="430003" y="29222"/>
                    <a:pt x="498265" y="15993"/>
                  </a:cubicBezTo>
                  <a:cubicBezTo>
                    <a:pt x="566527" y="2764"/>
                    <a:pt x="376557" y="15993"/>
                    <a:pt x="412540" y="19168"/>
                  </a:cubicBezTo>
                  <a:cubicBezTo>
                    <a:pt x="448523" y="22343"/>
                    <a:pt x="648019" y="35043"/>
                    <a:pt x="714165" y="35043"/>
                  </a:cubicBezTo>
                  <a:cubicBezTo>
                    <a:pt x="780311" y="35043"/>
                    <a:pt x="787719" y="24989"/>
                    <a:pt x="809415" y="19168"/>
                  </a:cubicBezTo>
                  <a:cubicBezTo>
                    <a:pt x="831111" y="13347"/>
                    <a:pt x="860215" y="-1470"/>
                    <a:pt x="844340" y="118"/>
                  </a:cubicBezTo>
                  <a:cubicBezTo>
                    <a:pt x="828465" y="1705"/>
                    <a:pt x="772902" y="26047"/>
                    <a:pt x="714165" y="28693"/>
                  </a:cubicBezTo>
                  <a:cubicBezTo>
                    <a:pt x="655428" y="31339"/>
                    <a:pt x="581344" y="18110"/>
                    <a:pt x="491915" y="15993"/>
                  </a:cubicBezTo>
                  <a:cubicBezTo>
                    <a:pt x="402486" y="13876"/>
                    <a:pt x="211986" y="13347"/>
                    <a:pt x="177590" y="15993"/>
                  </a:cubicBezTo>
                  <a:cubicBezTo>
                    <a:pt x="143194" y="18639"/>
                    <a:pt x="309882" y="19697"/>
                    <a:pt x="285540" y="31868"/>
                  </a:cubicBezTo>
                  <a:cubicBezTo>
                    <a:pt x="261198" y="44039"/>
                    <a:pt x="-32489" y="101189"/>
                    <a:pt x="2965" y="985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3B1F1C4E-A2D5-5E34-457D-004C8B7FB24A}"/>
                </a:ext>
              </a:extLst>
            </p:cNvPr>
            <p:cNvSpPr/>
            <p:nvPr/>
          </p:nvSpPr>
          <p:spPr>
            <a:xfrm>
              <a:off x="6661143" y="3065973"/>
              <a:ext cx="132801" cy="306222"/>
            </a:xfrm>
            <a:custGeom>
              <a:avLst/>
              <a:gdLst>
                <a:gd name="connsiteX0" fmla="*/ 120657 w 132801"/>
                <a:gd name="connsiteY0" fmla="*/ 1077 h 306222"/>
                <a:gd name="connsiteX1" fmla="*/ 120657 w 132801"/>
                <a:gd name="connsiteY1" fmla="*/ 124902 h 306222"/>
                <a:gd name="connsiteX2" fmla="*/ 130182 w 132801"/>
                <a:gd name="connsiteY2" fmla="*/ 93152 h 306222"/>
                <a:gd name="connsiteX3" fmla="*/ 66682 w 132801"/>
                <a:gd name="connsiteY3" fmla="*/ 216977 h 306222"/>
                <a:gd name="connsiteX4" fmla="*/ 47632 w 132801"/>
                <a:gd name="connsiteY4" fmla="*/ 267777 h 306222"/>
                <a:gd name="connsiteX5" fmla="*/ 7 w 132801"/>
                <a:gd name="connsiteY5" fmla="*/ 305877 h 306222"/>
                <a:gd name="connsiteX6" fmla="*/ 44457 w 132801"/>
                <a:gd name="connsiteY6" fmla="*/ 245552 h 306222"/>
                <a:gd name="connsiteX7" fmla="*/ 107957 w 132801"/>
                <a:gd name="connsiteY7" fmla="*/ 153477 h 306222"/>
                <a:gd name="connsiteX8" fmla="*/ 88907 w 132801"/>
                <a:gd name="connsiteY8" fmla="*/ 207452 h 306222"/>
                <a:gd name="connsiteX9" fmla="*/ 120657 w 132801"/>
                <a:gd name="connsiteY9" fmla="*/ 1077 h 30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801" h="306222">
                  <a:moveTo>
                    <a:pt x="120657" y="1077"/>
                  </a:moveTo>
                  <a:cubicBezTo>
                    <a:pt x="125949" y="-12681"/>
                    <a:pt x="119069" y="109556"/>
                    <a:pt x="120657" y="124902"/>
                  </a:cubicBezTo>
                  <a:cubicBezTo>
                    <a:pt x="122245" y="140248"/>
                    <a:pt x="139178" y="77806"/>
                    <a:pt x="130182" y="93152"/>
                  </a:cubicBezTo>
                  <a:cubicBezTo>
                    <a:pt x="121186" y="108498"/>
                    <a:pt x="80440" y="187873"/>
                    <a:pt x="66682" y="216977"/>
                  </a:cubicBezTo>
                  <a:cubicBezTo>
                    <a:pt x="52924" y="246081"/>
                    <a:pt x="58744" y="252961"/>
                    <a:pt x="47632" y="267777"/>
                  </a:cubicBezTo>
                  <a:cubicBezTo>
                    <a:pt x="36520" y="282593"/>
                    <a:pt x="536" y="309581"/>
                    <a:pt x="7" y="305877"/>
                  </a:cubicBezTo>
                  <a:cubicBezTo>
                    <a:pt x="-522" y="302173"/>
                    <a:pt x="26465" y="270952"/>
                    <a:pt x="44457" y="245552"/>
                  </a:cubicBezTo>
                  <a:cubicBezTo>
                    <a:pt x="62449" y="220152"/>
                    <a:pt x="100549" y="159827"/>
                    <a:pt x="107957" y="153477"/>
                  </a:cubicBezTo>
                  <a:cubicBezTo>
                    <a:pt x="115365" y="147127"/>
                    <a:pt x="88378" y="227031"/>
                    <a:pt x="88907" y="207452"/>
                  </a:cubicBezTo>
                  <a:cubicBezTo>
                    <a:pt x="89436" y="187873"/>
                    <a:pt x="115365" y="14835"/>
                    <a:pt x="120657" y="10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D78E6A3C-FE2C-88CC-EACF-0A5EB8CA3519}"/>
                </a:ext>
              </a:extLst>
            </p:cNvPr>
            <p:cNvSpPr/>
            <p:nvPr/>
          </p:nvSpPr>
          <p:spPr>
            <a:xfrm>
              <a:off x="6096859" y="3113991"/>
              <a:ext cx="650129" cy="298195"/>
            </a:xfrm>
            <a:custGeom>
              <a:avLst/>
              <a:gdLst>
                <a:gd name="connsiteX0" fmla="*/ 650016 w 650129"/>
                <a:gd name="connsiteY0" fmla="*/ 684 h 298195"/>
                <a:gd name="connsiteX1" fmla="*/ 605566 w 650129"/>
                <a:gd name="connsiteY1" fmla="*/ 67359 h 298195"/>
                <a:gd name="connsiteX2" fmla="*/ 608741 w 650129"/>
                <a:gd name="connsiteY2" fmla="*/ 162609 h 298195"/>
                <a:gd name="connsiteX3" fmla="*/ 640491 w 650129"/>
                <a:gd name="connsiteY3" fmla="*/ 102284 h 298195"/>
                <a:gd name="connsiteX4" fmla="*/ 611916 w 650129"/>
                <a:gd name="connsiteY4" fmla="*/ 172134 h 298195"/>
                <a:gd name="connsiteX5" fmla="*/ 481741 w 650129"/>
                <a:gd name="connsiteY5" fmla="*/ 210234 h 298195"/>
                <a:gd name="connsiteX6" fmla="*/ 230916 w 650129"/>
                <a:gd name="connsiteY6" fmla="*/ 270559 h 298195"/>
                <a:gd name="connsiteX7" fmla="*/ 5491 w 650129"/>
                <a:gd name="connsiteY7" fmla="*/ 295959 h 298195"/>
                <a:gd name="connsiteX8" fmla="*/ 469041 w 650129"/>
                <a:gd name="connsiteY8" fmla="*/ 216584 h 298195"/>
                <a:gd name="connsiteX9" fmla="*/ 335691 w 650129"/>
                <a:gd name="connsiteY9" fmla="*/ 226109 h 298195"/>
                <a:gd name="connsiteX10" fmla="*/ 618266 w 650129"/>
                <a:gd name="connsiteY10" fmla="*/ 181659 h 298195"/>
                <a:gd name="connsiteX11" fmla="*/ 615091 w 650129"/>
                <a:gd name="connsiteY11" fmla="*/ 108634 h 298195"/>
                <a:gd name="connsiteX12" fmla="*/ 618266 w 650129"/>
                <a:gd name="connsiteY12" fmla="*/ 108634 h 298195"/>
                <a:gd name="connsiteX13" fmla="*/ 650016 w 650129"/>
                <a:gd name="connsiteY13" fmla="*/ 684 h 29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0129" h="298195">
                  <a:moveTo>
                    <a:pt x="650016" y="684"/>
                  </a:moveTo>
                  <a:cubicBezTo>
                    <a:pt x="647899" y="-6195"/>
                    <a:pt x="612445" y="40372"/>
                    <a:pt x="605566" y="67359"/>
                  </a:cubicBezTo>
                  <a:cubicBezTo>
                    <a:pt x="598687" y="94346"/>
                    <a:pt x="602920" y="156788"/>
                    <a:pt x="608741" y="162609"/>
                  </a:cubicBezTo>
                  <a:cubicBezTo>
                    <a:pt x="614562" y="168430"/>
                    <a:pt x="639962" y="100697"/>
                    <a:pt x="640491" y="102284"/>
                  </a:cubicBezTo>
                  <a:cubicBezTo>
                    <a:pt x="641020" y="103871"/>
                    <a:pt x="638374" y="154142"/>
                    <a:pt x="611916" y="172134"/>
                  </a:cubicBezTo>
                  <a:cubicBezTo>
                    <a:pt x="585458" y="190126"/>
                    <a:pt x="545241" y="193830"/>
                    <a:pt x="481741" y="210234"/>
                  </a:cubicBezTo>
                  <a:cubicBezTo>
                    <a:pt x="418241" y="226638"/>
                    <a:pt x="310291" y="256272"/>
                    <a:pt x="230916" y="270559"/>
                  </a:cubicBezTo>
                  <a:cubicBezTo>
                    <a:pt x="151541" y="284846"/>
                    <a:pt x="-34196" y="304955"/>
                    <a:pt x="5491" y="295959"/>
                  </a:cubicBezTo>
                  <a:cubicBezTo>
                    <a:pt x="45178" y="286963"/>
                    <a:pt x="414008" y="228226"/>
                    <a:pt x="469041" y="216584"/>
                  </a:cubicBezTo>
                  <a:cubicBezTo>
                    <a:pt x="524074" y="204942"/>
                    <a:pt x="310820" y="231930"/>
                    <a:pt x="335691" y="226109"/>
                  </a:cubicBezTo>
                  <a:cubicBezTo>
                    <a:pt x="360562" y="220288"/>
                    <a:pt x="571699" y="201238"/>
                    <a:pt x="618266" y="181659"/>
                  </a:cubicBezTo>
                  <a:cubicBezTo>
                    <a:pt x="664833" y="162080"/>
                    <a:pt x="615091" y="120805"/>
                    <a:pt x="615091" y="108634"/>
                  </a:cubicBezTo>
                  <a:cubicBezTo>
                    <a:pt x="615091" y="96463"/>
                    <a:pt x="612445" y="121863"/>
                    <a:pt x="618266" y="108634"/>
                  </a:cubicBezTo>
                  <a:cubicBezTo>
                    <a:pt x="624087" y="95405"/>
                    <a:pt x="652133" y="7563"/>
                    <a:pt x="650016" y="6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029FA38-0069-EFA4-BD65-0566272EB306}"/>
                </a:ext>
              </a:extLst>
            </p:cNvPr>
            <p:cNvSpPr/>
            <p:nvPr/>
          </p:nvSpPr>
          <p:spPr>
            <a:xfrm>
              <a:off x="5826070" y="3276569"/>
              <a:ext cx="392315" cy="311646"/>
            </a:xfrm>
            <a:custGeom>
              <a:avLst/>
              <a:gdLst>
                <a:gd name="connsiteX0" fmla="*/ 41330 w 392315"/>
                <a:gd name="connsiteY0" fmla="*/ 31 h 311646"/>
                <a:gd name="connsiteX1" fmla="*/ 6405 w 392315"/>
                <a:gd name="connsiteY1" fmla="*/ 117506 h 311646"/>
                <a:gd name="connsiteX2" fmla="*/ 3230 w 392315"/>
                <a:gd name="connsiteY2" fmla="*/ 85756 h 311646"/>
                <a:gd name="connsiteX3" fmla="*/ 41330 w 392315"/>
                <a:gd name="connsiteY3" fmla="*/ 190531 h 311646"/>
                <a:gd name="connsiteX4" fmla="*/ 38155 w 392315"/>
                <a:gd name="connsiteY4" fmla="*/ 165131 h 311646"/>
                <a:gd name="connsiteX5" fmla="*/ 127055 w 392315"/>
                <a:gd name="connsiteY5" fmla="*/ 225456 h 311646"/>
                <a:gd name="connsiteX6" fmla="*/ 203255 w 392315"/>
                <a:gd name="connsiteY6" fmla="*/ 254031 h 311646"/>
                <a:gd name="connsiteX7" fmla="*/ 390580 w 392315"/>
                <a:gd name="connsiteY7" fmla="*/ 311181 h 311646"/>
                <a:gd name="connsiteX8" fmla="*/ 301680 w 392315"/>
                <a:gd name="connsiteY8" fmla="*/ 282606 h 311646"/>
                <a:gd name="connsiteX9" fmla="*/ 69905 w 392315"/>
                <a:gd name="connsiteY9" fmla="*/ 206406 h 311646"/>
                <a:gd name="connsiteX10" fmla="*/ 44505 w 392315"/>
                <a:gd name="connsiteY10" fmla="*/ 177831 h 311646"/>
                <a:gd name="connsiteX11" fmla="*/ 31805 w 392315"/>
                <a:gd name="connsiteY11" fmla="*/ 130206 h 311646"/>
                <a:gd name="connsiteX12" fmla="*/ 41330 w 392315"/>
                <a:gd name="connsiteY12" fmla="*/ 31 h 31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2315" h="311646">
                  <a:moveTo>
                    <a:pt x="41330" y="31"/>
                  </a:moveTo>
                  <a:cubicBezTo>
                    <a:pt x="37097" y="-2086"/>
                    <a:pt x="12755" y="103218"/>
                    <a:pt x="6405" y="117506"/>
                  </a:cubicBezTo>
                  <a:cubicBezTo>
                    <a:pt x="55" y="131794"/>
                    <a:pt x="-2591" y="73585"/>
                    <a:pt x="3230" y="85756"/>
                  </a:cubicBezTo>
                  <a:cubicBezTo>
                    <a:pt x="9051" y="97927"/>
                    <a:pt x="35509" y="177302"/>
                    <a:pt x="41330" y="190531"/>
                  </a:cubicBezTo>
                  <a:cubicBezTo>
                    <a:pt x="47151" y="203760"/>
                    <a:pt x="23868" y="159310"/>
                    <a:pt x="38155" y="165131"/>
                  </a:cubicBezTo>
                  <a:cubicBezTo>
                    <a:pt x="52442" y="170952"/>
                    <a:pt x="99538" y="210639"/>
                    <a:pt x="127055" y="225456"/>
                  </a:cubicBezTo>
                  <a:cubicBezTo>
                    <a:pt x="154572" y="240273"/>
                    <a:pt x="159334" y="239744"/>
                    <a:pt x="203255" y="254031"/>
                  </a:cubicBezTo>
                  <a:cubicBezTo>
                    <a:pt x="247176" y="268318"/>
                    <a:pt x="374176" y="306418"/>
                    <a:pt x="390580" y="311181"/>
                  </a:cubicBezTo>
                  <a:cubicBezTo>
                    <a:pt x="406984" y="315944"/>
                    <a:pt x="301680" y="282606"/>
                    <a:pt x="301680" y="282606"/>
                  </a:cubicBezTo>
                  <a:cubicBezTo>
                    <a:pt x="248234" y="265144"/>
                    <a:pt x="112767" y="223868"/>
                    <a:pt x="69905" y="206406"/>
                  </a:cubicBezTo>
                  <a:cubicBezTo>
                    <a:pt x="27043" y="188944"/>
                    <a:pt x="50855" y="190531"/>
                    <a:pt x="44505" y="177831"/>
                  </a:cubicBezTo>
                  <a:cubicBezTo>
                    <a:pt x="38155" y="165131"/>
                    <a:pt x="33922" y="157194"/>
                    <a:pt x="31805" y="130206"/>
                  </a:cubicBezTo>
                  <a:cubicBezTo>
                    <a:pt x="29688" y="103219"/>
                    <a:pt x="45563" y="2148"/>
                    <a:pt x="41330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B6BC5D83-E3E0-FFF8-2F81-0FF65B2AFDC2}"/>
                </a:ext>
              </a:extLst>
            </p:cNvPr>
            <p:cNvSpPr/>
            <p:nvPr/>
          </p:nvSpPr>
          <p:spPr>
            <a:xfrm>
              <a:off x="5860525" y="3403600"/>
              <a:ext cx="439583" cy="171467"/>
            </a:xfrm>
            <a:custGeom>
              <a:avLst/>
              <a:gdLst>
                <a:gd name="connsiteX0" fmla="*/ 525 w 439583"/>
                <a:gd name="connsiteY0" fmla="*/ 50800 h 171467"/>
                <a:gd name="connsiteX1" fmla="*/ 152925 w 439583"/>
                <a:gd name="connsiteY1" fmla="*/ 19050 h 171467"/>
                <a:gd name="connsiteX2" fmla="*/ 111650 w 439583"/>
                <a:gd name="connsiteY2" fmla="*/ 15875 h 171467"/>
                <a:gd name="connsiteX3" fmla="*/ 216425 w 439583"/>
                <a:gd name="connsiteY3" fmla="*/ 0 h 171467"/>
                <a:gd name="connsiteX4" fmla="*/ 200550 w 439583"/>
                <a:gd name="connsiteY4" fmla="*/ 15875 h 171467"/>
                <a:gd name="connsiteX5" fmla="*/ 311675 w 439583"/>
                <a:gd name="connsiteY5" fmla="*/ 63500 h 171467"/>
                <a:gd name="connsiteX6" fmla="*/ 435500 w 439583"/>
                <a:gd name="connsiteY6" fmla="*/ 82550 h 171467"/>
                <a:gd name="connsiteX7" fmla="*/ 403750 w 439583"/>
                <a:gd name="connsiteY7" fmla="*/ 101600 h 171467"/>
                <a:gd name="connsiteX8" fmla="*/ 343425 w 439583"/>
                <a:gd name="connsiteY8" fmla="*/ 171450 h 171467"/>
                <a:gd name="connsiteX9" fmla="*/ 403750 w 439583"/>
                <a:gd name="connsiteY9" fmla="*/ 107950 h 171467"/>
                <a:gd name="connsiteX10" fmla="*/ 330725 w 439583"/>
                <a:gd name="connsiteY10" fmla="*/ 73025 h 171467"/>
                <a:gd name="connsiteX11" fmla="*/ 210075 w 439583"/>
                <a:gd name="connsiteY11" fmla="*/ 69850 h 171467"/>
                <a:gd name="connsiteX12" fmla="*/ 178325 w 439583"/>
                <a:gd name="connsiteY12" fmla="*/ 31750 h 171467"/>
                <a:gd name="connsiteX13" fmla="*/ 105300 w 439583"/>
                <a:gd name="connsiteY13" fmla="*/ 38100 h 171467"/>
                <a:gd name="connsiteX14" fmla="*/ 525 w 439583"/>
                <a:gd name="connsiteY14" fmla="*/ 50800 h 17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9583" h="171467">
                  <a:moveTo>
                    <a:pt x="525" y="50800"/>
                  </a:moveTo>
                  <a:cubicBezTo>
                    <a:pt x="8463" y="47625"/>
                    <a:pt x="134404" y="24871"/>
                    <a:pt x="152925" y="19050"/>
                  </a:cubicBezTo>
                  <a:cubicBezTo>
                    <a:pt x="171446" y="13229"/>
                    <a:pt x="101067" y="19050"/>
                    <a:pt x="111650" y="15875"/>
                  </a:cubicBezTo>
                  <a:cubicBezTo>
                    <a:pt x="122233" y="12700"/>
                    <a:pt x="201608" y="0"/>
                    <a:pt x="216425" y="0"/>
                  </a:cubicBezTo>
                  <a:cubicBezTo>
                    <a:pt x="231242" y="0"/>
                    <a:pt x="184675" y="5292"/>
                    <a:pt x="200550" y="15875"/>
                  </a:cubicBezTo>
                  <a:cubicBezTo>
                    <a:pt x="216425" y="26458"/>
                    <a:pt x="272517" y="52388"/>
                    <a:pt x="311675" y="63500"/>
                  </a:cubicBezTo>
                  <a:cubicBezTo>
                    <a:pt x="350833" y="74613"/>
                    <a:pt x="420154" y="76200"/>
                    <a:pt x="435500" y="82550"/>
                  </a:cubicBezTo>
                  <a:cubicBezTo>
                    <a:pt x="450846" y="88900"/>
                    <a:pt x="419096" y="86783"/>
                    <a:pt x="403750" y="101600"/>
                  </a:cubicBezTo>
                  <a:cubicBezTo>
                    <a:pt x="388404" y="116417"/>
                    <a:pt x="343425" y="170392"/>
                    <a:pt x="343425" y="171450"/>
                  </a:cubicBezTo>
                  <a:cubicBezTo>
                    <a:pt x="343425" y="172508"/>
                    <a:pt x="405867" y="124354"/>
                    <a:pt x="403750" y="107950"/>
                  </a:cubicBezTo>
                  <a:cubicBezTo>
                    <a:pt x="401633" y="91546"/>
                    <a:pt x="363004" y="79375"/>
                    <a:pt x="330725" y="73025"/>
                  </a:cubicBezTo>
                  <a:cubicBezTo>
                    <a:pt x="298446" y="66675"/>
                    <a:pt x="235475" y="76729"/>
                    <a:pt x="210075" y="69850"/>
                  </a:cubicBezTo>
                  <a:cubicBezTo>
                    <a:pt x="184675" y="62971"/>
                    <a:pt x="195787" y="37042"/>
                    <a:pt x="178325" y="31750"/>
                  </a:cubicBezTo>
                  <a:cubicBezTo>
                    <a:pt x="160863" y="26458"/>
                    <a:pt x="133875" y="33338"/>
                    <a:pt x="105300" y="38100"/>
                  </a:cubicBezTo>
                  <a:cubicBezTo>
                    <a:pt x="76725" y="42862"/>
                    <a:pt x="-7413" y="53975"/>
                    <a:pt x="525" y="50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DB6D8BC5-0B25-979E-71A2-CFF3E7D9BB18}"/>
                </a:ext>
              </a:extLst>
            </p:cNvPr>
            <p:cNvSpPr/>
            <p:nvPr/>
          </p:nvSpPr>
          <p:spPr>
            <a:xfrm>
              <a:off x="6102342" y="3355739"/>
              <a:ext cx="593911" cy="143003"/>
            </a:xfrm>
            <a:custGeom>
              <a:avLst/>
              <a:gdLst>
                <a:gd name="connsiteX0" fmla="*/ 8 w 593911"/>
                <a:gd name="connsiteY0" fmla="*/ 44686 h 143003"/>
                <a:gd name="connsiteX1" fmla="*/ 241308 w 593911"/>
                <a:gd name="connsiteY1" fmla="*/ 139936 h 143003"/>
                <a:gd name="connsiteX2" fmla="*/ 203208 w 593911"/>
                <a:gd name="connsiteY2" fmla="*/ 117711 h 143003"/>
                <a:gd name="connsiteX3" fmla="*/ 304808 w 593911"/>
                <a:gd name="connsiteY3" fmla="*/ 98661 h 143003"/>
                <a:gd name="connsiteX4" fmla="*/ 441333 w 593911"/>
                <a:gd name="connsiteY4" fmla="*/ 25636 h 143003"/>
                <a:gd name="connsiteX5" fmla="*/ 381008 w 593911"/>
                <a:gd name="connsiteY5" fmla="*/ 54211 h 143003"/>
                <a:gd name="connsiteX6" fmla="*/ 593733 w 593911"/>
                <a:gd name="connsiteY6" fmla="*/ 236 h 143003"/>
                <a:gd name="connsiteX7" fmla="*/ 339733 w 593911"/>
                <a:gd name="connsiteY7" fmla="*/ 79611 h 143003"/>
                <a:gd name="connsiteX8" fmla="*/ 250833 w 593911"/>
                <a:gd name="connsiteY8" fmla="*/ 105011 h 143003"/>
                <a:gd name="connsiteX9" fmla="*/ 120658 w 593911"/>
                <a:gd name="connsiteY9" fmla="*/ 79611 h 143003"/>
                <a:gd name="connsiteX10" fmla="*/ 231783 w 593911"/>
                <a:gd name="connsiteY10" fmla="*/ 117711 h 143003"/>
                <a:gd name="connsiteX11" fmla="*/ 8 w 593911"/>
                <a:gd name="connsiteY11" fmla="*/ 44686 h 14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911" h="143003">
                  <a:moveTo>
                    <a:pt x="8" y="44686"/>
                  </a:moveTo>
                  <a:cubicBezTo>
                    <a:pt x="1595" y="48390"/>
                    <a:pt x="207441" y="127765"/>
                    <a:pt x="241308" y="139936"/>
                  </a:cubicBezTo>
                  <a:cubicBezTo>
                    <a:pt x="275175" y="152107"/>
                    <a:pt x="192625" y="124590"/>
                    <a:pt x="203208" y="117711"/>
                  </a:cubicBezTo>
                  <a:cubicBezTo>
                    <a:pt x="213791" y="110832"/>
                    <a:pt x="265121" y="114007"/>
                    <a:pt x="304808" y="98661"/>
                  </a:cubicBezTo>
                  <a:cubicBezTo>
                    <a:pt x="344495" y="83315"/>
                    <a:pt x="428633" y="33044"/>
                    <a:pt x="441333" y="25636"/>
                  </a:cubicBezTo>
                  <a:cubicBezTo>
                    <a:pt x="454033" y="18228"/>
                    <a:pt x="355608" y="58444"/>
                    <a:pt x="381008" y="54211"/>
                  </a:cubicBezTo>
                  <a:cubicBezTo>
                    <a:pt x="406408" y="49978"/>
                    <a:pt x="600612" y="-3997"/>
                    <a:pt x="593733" y="236"/>
                  </a:cubicBezTo>
                  <a:cubicBezTo>
                    <a:pt x="586854" y="4469"/>
                    <a:pt x="396883" y="62149"/>
                    <a:pt x="339733" y="79611"/>
                  </a:cubicBezTo>
                  <a:cubicBezTo>
                    <a:pt x="282583" y="97073"/>
                    <a:pt x="287345" y="105011"/>
                    <a:pt x="250833" y="105011"/>
                  </a:cubicBezTo>
                  <a:cubicBezTo>
                    <a:pt x="214321" y="105011"/>
                    <a:pt x="123833" y="77494"/>
                    <a:pt x="120658" y="79611"/>
                  </a:cubicBezTo>
                  <a:cubicBezTo>
                    <a:pt x="117483" y="81728"/>
                    <a:pt x="248187" y="123003"/>
                    <a:pt x="231783" y="117711"/>
                  </a:cubicBezTo>
                  <a:cubicBezTo>
                    <a:pt x="215379" y="112419"/>
                    <a:pt x="-1579" y="40982"/>
                    <a:pt x="8" y="446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B2B17229-1A15-F08D-12D2-52F4AE1E8BD1}"/>
                </a:ext>
              </a:extLst>
            </p:cNvPr>
            <p:cNvSpPr/>
            <p:nvPr/>
          </p:nvSpPr>
          <p:spPr>
            <a:xfrm>
              <a:off x="5864223" y="3438498"/>
              <a:ext cx="351364" cy="153207"/>
            </a:xfrm>
            <a:custGeom>
              <a:avLst/>
              <a:gdLst>
                <a:gd name="connsiteX0" fmla="*/ 2 w 351364"/>
                <a:gd name="connsiteY0" fmla="*/ 27 h 153207"/>
                <a:gd name="connsiteX1" fmla="*/ 142877 w 351364"/>
                <a:gd name="connsiteY1" fmla="*/ 92102 h 153207"/>
                <a:gd name="connsiteX2" fmla="*/ 307977 w 351364"/>
                <a:gd name="connsiteY2" fmla="*/ 152427 h 153207"/>
                <a:gd name="connsiteX3" fmla="*/ 320677 w 351364"/>
                <a:gd name="connsiteY3" fmla="*/ 127027 h 153207"/>
                <a:gd name="connsiteX4" fmla="*/ 349252 w 351364"/>
                <a:gd name="connsiteY4" fmla="*/ 136552 h 153207"/>
                <a:gd name="connsiteX5" fmla="*/ 257177 w 351364"/>
                <a:gd name="connsiteY5" fmla="*/ 107977 h 153207"/>
                <a:gd name="connsiteX6" fmla="*/ 146052 w 351364"/>
                <a:gd name="connsiteY6" fmla="*/ 82577 h 153207"/>
                <a:gd name="connsiteX7" fmla="*/ 2 w 351364"/>
                <a:gd name="connsiteY7" fmla="*/ 27 h 15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1364" h="153207">
                  <a:moveTo>
                    <a:pt x="2" y="27"/>
                  </a:moveTo>
                  <a:cubicBezTo>
                    <a:pt x="-527" y="1614"/>
                    <a:pt x="91548" y="66702"/>
                    <a:pt x="142877" y="92102"/>
                  </a:cubicBezTo>
                  <a:cubicBezTo>
                    <a:pt x="194206" y="117502"/>
                    <a:pt x="278344" y="146606"/>
                    <a:pt x="307977" y="152427"/>
                  </a:cubicBezTo>
                  <a:cubicBezTo>
                    <a:pt x="337610" y="158248"/>
                    <a:pt x="313798" y="129673"/>
                    <a:pt x="320677" y="127027"/>
                  </a:cubicBezTo>
                  <a:cubicBezTo>
                    <a:pt x="327556" y="124381"/>
                    <a:pt x="359835" y="139727"/>
                    <a:pt x="349252" y="136552"/>
                  </a:cubicBezTo>
                  <a:cubicBezTo>
                    <a:pt x="338669" y="133377"/>
                    <a:pt x="291044" y="116973"/>
                    <a:pt x="257177" y="107977"/>
                  </a:cubicBezTo>
                  <a:cubicBezTo>
                    <a:pt x="223310" y="98981"/>
                    <a:pt x="185210" y="97923"/>
                    <a:pt x="146052" y="82577"/>
                  </a:cubicBezTo>
                  <a:cubicBezTo>
                    <a:pt x="106894" y="67231"/>
                    <a:pt x="531" y="-1560"/>
                    <a:pt x="2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ABF98063-6764-3AB3-1E0A-DD3873BFA161}"/>
                </a:ext>
              </a:extLst>
            </p:cNvPr>
            <p:cNvSpPr/>
            <p:nvPr/>
          </p:nvSpPr>
          <p:spPr>
            <a:xfrm>
              <a:off x="6813442" y="3129954"/>
              <a:ext cx="234479" cy="226549"/>
            </a:xfrm>
            <a:custGeom>
              <a:avLst/>
              <a:gdLst>
                <a:gd name="connsiteX0" fmla="*/ 108 w 234479"/>
                <a:gd name="connsiteY0" fmla="*/ 6946 h 226549"/>
                <a:gd name="connsiteX1" fmla="*/ 181083 w 234479"/>
                <a:gd name="connsiteY1" fmla="*/ 3771 h 226549"/>
                <a:gd name="connsiteX2" fmla="*/ 190608 w 234479"/>
                <a:gd name="connsiteY2" fmla="*/ 67271 h 226549"/>
                <a:gd name="connsiteX3" fmla="*/ 228708 w 234479"/>
                <a:gd name="connsiteY3" fmla="*/ 45046 h 226549"/>
                <a:gd name="connsiteX4" fmla="*/ 162033 w 234479"/>
                <a:gd name="connsiteY4" fmla="*/ 165696 h 226549"/>
                <a:gd name="connsiteX5" fmla="*/ 146158 w 234479"/>
                <a:gd name="connsiteY5" fmla="*/ 226021 h 226549"/>
                <a:gd name="connsiteX6" fmla="*/ 193783 w 234479"/>
                <a:gd name="connsiteY6" fmla="*/ 133946 h 226549"/>
                <a:gd name="connsiteX7" fmla="*/ 228708 w 234479"/>
                <a:gd name="connsiteY7" fmla="*/ 48221 h 226549"/>
                <a:gd name="connsiteX8" fmla="*/ 209658 w 234479"/>
                <a:gd name="connsiteY8" fmla="*/ 3771 h 226549"/>
                <a:gd name="connsiteX9" fmla="*/ 108 w 234479"/>
                <a:gd name="connsiteY9" fmla="*/ 6946 h 22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479" h="226549">
                  <a:moveTo>
                    <a:pt x="108" y="6946"/>
                  </a:moveTo>
                  <a:cubicBezTo>
                    <a:pt x="-4654" y="6946"/>
                    <a:pt x="149333" y="-6283"/>
                    <a:pt x="181083" y="3771"/>
                  </a:cubicBezTo>
                  <a:cubicBezTo>
                    <a:pt x="212833" y="13825"/>
                    <a:pt x="182670" y="60392"/>
                    <a:pt x="190608" y="67271"/>
                  </a:cubicBezTo>
                  <a:cubicBezTo>
                    <a:pt x="198546" y="74150"/>
                    <a:pt x="233471" y="28642"/>
                    <a:pt x="228708" y="45046"/>
                  </a:cubicBezTo>
                  <a:cubicBezTo>
                    <a:pt x="223945" y="61450"/>
                    <a:pt x="175791" y="135534"/>
                    <a:pt x="162033" y="165696"/>
                  </a:cubicBezTo>
                  <a:cubicBezTo>
                    <a:pt x="148275" y="195858"/>
                    <a:pt x="140866" y="231313"/>
                    <a:pt x="146158" y="226021"/>
                  </a:cubicBezTo>
                  <a:cubicBezTo>
                    <a:pt x="151450" y="220729"/>
                    <a:pt x="180025" y="163579"/>
                    <a:pt x="193783" y="133946"/>
                  </a:cubicBezTo>
                  <a:cubicBezTo>
                    <a:pt x="207541" y="104313"/>
                    <a:pt x="226062" y="69917"/>
                    <a:pt x="228708" y="48221"/>
                  </a:cubicBezTo>
                  <a:cubicBezTo>
                    <a:pt x="231354" y="26525"/>
                    <a:pt x="247758" y="8534"/>
                    <a:pt x="209658" y="3771"/>
                  </a:cubicBezTo>
                  <a:cubicBezTo>
                    <a:pt x="171558" y="-992"/>
                    <a:pt x="4870" y="6946"/>
                    <a:pt x="108" y="6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D98D44F4-70DB-D47E-5CC2-6A0D186AA490}"/>
                </a:ext>
              </a:extLst>
            </p:cNvPr>
            <p:cNvSpPr/>
            <p:nvPr/>
          </p:nvSpPr>
          <p:spPr>
            <a:xfrm>
              <a:off x="6648449" y="3359140"/>
              <a:ext cx="219430" cy="107701"/>
            </a:xfrm>
            <a:custGeom>
              <a:avLst/>
              <a:gdLst>
                <a:gd name="connsiteX0" fmla="*/ 1 w 219430"/>
                <a:gd name="connsiteY0" fmla="*/ 10 h 107701"/>
                <a:gd name="connsiteX1" fmla="*/ 152401 w 219430"/>
                <a:gd name="connsiteY1" fmla="*/ 88910 h 107701"/>
                <a:gd name="connsiteX2" fmla="*/ 219076 w 219430"/>
                <a:gd name="connsiteY2" fmla="*/ 104785 h 107701"/>
                <a:gd name="connsiteX3" fmla="*/ 127001 w 219430"/>
                <a:gd name="connsiteY3" fmla="*/ 47635 h 107701"/>
                <a:gd name="connsiteX4" fmla="*/ 155576 w 219430"/>
                <a:gd name="connsiteY4" fmla="*/ 82560 h 107701"/>
                <a:gd name="connsiteX5" fmla="*/ 1 w 219430"/>
                <a:gd name="connsiteY5" fmla="*/ 10 h 10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430" h="107701">
                  <a:moveTo>
                    <a:pt x="1" y="10"/>
                  </a:moveTo>
                  <a:cubicBezTo>
                    <a:pt x="-528" y="1068"/>
                    <a:pt x="115889" y="71448"/>
                    <a:pt x="152401" y="88910"/>
                  </a:cubicBezTo>
                  <a:cubicBezTo>
                    <a:pt x="188913" y="106372"/>
                    <a:pt x="223309" y="111664"/>
                    <a:pt x="219076" y="104785"/>
                  </a:cubicBezTo>
                  <a:cubicBezTo>
                    <a:pt x="214843" y="97906"/>
                    <a:pt x="137584" y="51339"/>
                    <a:pt x="127001" y="47635"/>
                  </a:cubicBezTo>
                  <a:cubicBezTo>
                    <a:pt x="116418" y="43931"/>
                    <a:pt x="173038" y="88381"/>
                    <a:pt x="155576" y="82560"/>
                  </a:cubicBezTo>
                  <a:cubicBezTo>
                    <a:pt x="138114" y="76739"/>
                    <a:pt x="530" y="-1048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753ED9D7-6649-1073-FF71-E3249D3D1136}"/>
                </a:ext>
              </a:extLst>
            </p:cNvPr>
            <p:cNvSpPr/>
            <p:nvPr/>
          </p:nvSpPr>
          <p:spPr>
            <a:xfrm>
              <a:off x="6012297" y="3365330"/>
              <a:ext cx="652395" cy="228151"/>
            </a:xfrm>
            <a:custGeom>
              <a:avLst/>
              <a:gdLst>
                <a:gd name="connsiteX0" fmla="*/ 4328 w 652395"/>
                <a:gd name="connsiteY0" fmla="*/ 193845 h 228151"/>
                <a:gd name="connsiteX1" fmla="*/ 213878 w 652395"/>
                <a:gd name="connsiteY1" fmla="*/ 225595 h 228151"/>
                <a:gd name="connsiteX2" fmla="*/ 185303 w 652395"/>
                <a:gd name="connsiteY2" fmla="*/ 216070 h 228151"/>
                <a:gd name="connsiteX3" fmla="*/ 245628 w 652395"/>
                <a:gd name="connsiteY3" fmla="*/ 171620 h 228151"/>
                <a:gd name="connsiteX4" fmla="*/ 398028 w 652395"/>
                <a:gd name="connsiteY4" fmla="*/ 89070 h 228151"/>
                <a:gd name="connsiteX5" fmla="*/ 337703 w 652395"/>
                <a:gd name="connsiteY5" fmla="*/ 104945 h 228151"/>
                <a:gd name="connsiteX6" fmla="*/ 505978 w 652395"/>
                <a:gd name="connsiteY6" fmla="*/ 38270 h 228151"/>
                <a:gd name="connsiteX7" fmla="*/ 652028 w 652395"/>
                <a:gd name="connsiteY7" fmla="*/ 170 h 228151"/>
                <a:gd name="connsiteX8" fmla="*/ 540903 w 652395"/>
                <a:gd name="connsiteY8" fmla="*/ 28745 h 228151"/>
                <a:gd name="connsiteX9" fmla="*/ 337703 w 652395"/>
                <a:gd name="connsiteY9" fmla="*/ 123995 h 228151"/>
                <a:gd name="connsiteX10" fmla="*/ 242453 w 652395"/>
                <a:gd name="connsiteY10" fmla="*/ 225595 h 228151"/>
                <a:gd name="connsiteX11" fmla="*/ 83703 w 652395"/>
                <a:gd name="connsiteY11" fmla="*/ 197020 h 228151"/>
                <a:gd name="connsiteX12" fmla="*/ 4328 w 652395"/>
                <a:gd name="connsiteY12" fmla="*/ 193845 h 2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2395" h="228151">
                  <a:moveTo>
                    <a:pt x="4328" y="193845"/>
                  </a:moveTo>
                  <a:cubicBezTo>
                    <a:pt x="26024" y="198607"/>
                    <a:pt x="183716" y="221891"/>
                    <a:pt x="213878" y="225595"/>
                  </a:cubicBezTo>
                  <a:cubicBezTo>
                    <a:pt x="244041" y="229299"/>
                    <a:pt x="180011" y="225066"/>
                    <a:pt x="185303" y="216070"/>
                  </a:cubicBezTo>
                  <a:cubicBezTo>
                    <a:pt x="190595" y="207074"/>
                    <a:pt x="210174" y="192787"/>
                    <a:pt x="245628" y="171620"/>
                  </a:cubicBezTo>
                  <a:cubicBezTo>
                    <a:pt x="281082" y="150453"/>
                    <a:pt x="382682" y="100182"/>
                    <a:pt x="398028" y="89070"/>
                  </a:cubicBezTo>
                  <a:cubicBezTo>
                    <a:pt x="413374" y="77958"/>
                    <a:pt x="319711" y="113412"/>
                    <a:pt x="337703" y="104945"/>
                  </a:cubicBezTo>
                  <a:cubicBezTo>
                    <a:pt x="355695" y="96478"/>
                    <a:pt x="453591" y="55732"/>
                    <a:pt x="505978" y="38270"/>
                  </a:cubicBezTo>
                  <a:cubicBezTo>
                    <a:pt x="558365" y="20808"/>
                    <a:pt x="646207" y="1757"/>
                    <a:pt x="652028" y="170"/>
                  </a:cubicBezTo>
                  <a:cubicBezTo>
                    <a:pt x="657849" y="-1418"/>
                    <a:pt x="593291" y="8107"/>
                    <a:pt x="540903" y="28745"/>
                  </a:cubicBezTo>
                  <a:cubicBezTo>
                    <a:pt x="488516" y="49382"/>
                    <a:pt x="387445" y="91187"/>
                    <a:pt x="337703" y="123995"/>
                  </a:cubicBezTo>
                  <a:cubicBezTo>
                    <a:pt x="287961" y="156803"/>
                    <a:pt x="284786" y="213424"/>
                    <a:pt x="242453" y="225595"/>
                  </a:cubicBezTo>
                  <a:cubicBezTo>
                    <a:pt x="200120" y="237766"/>
                    <a:pt x="119686" y="202841"/>
                    <a:pt x="83703" y="197020"/>
                  </a:cubicBezTo>
                  <a:cubicBezTo>
                    <a:pt x="47720" y="191199"/>
                    <a:pt x="-17368" y="189083"/>
                    <a:pt x="4328" y="1938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2F318D40-2398-06BF-37E9-B593DC65CCAB}"/>
                </a:ext>
              </a:extLst>
            </p:cNvPr>
            <p:cNvSpPr/>
            <p:nvPr/>
          </p:nvSpPr>
          <p:spPr>
            <a:xfrm>
              <a:off x="6295549" y="3389950"/>
              <a:ext cx="417358" cy="144612"/>
            </a:xfrm>
            <a:custGeom>
              <a:avLst/>
              <a:gdLst>
                <a:gd name="connsiteX0" fmla="*/ 416401 w 417358"/>
                <a:gd name="connsiteY0" fmla="*/ 950 h 144612"/>
                <a:gd name="connsiteX1" fmla="*/ 108426 w 417358"/>
                <a:gd name="connsiteY1" fmla="*/ 96200 h 144612"/>
                <a:gd name="connsiteX2" fmla="*/ 194151 w 417358"/>
                <a:gd name="connsiteY2" fmla="*/ 73975 h 144612"/>
                <a:gd name="connsiteX3" fmla="*/ 476 w 417358"/>
                <a:gd name="connsiteY3" fmla="*/ 143825 h 144612"/>
                <a:gd name="connsiteX4" fmla="*/ 260826 w 417358"/>
                <a:gd name="connsiteY4" fmla="*/ 20000 h 144612"/>
                <a:gd name="connsiteX5" fmla="*/ 105251 w 417358"/>
                <a:gd name="connsiteY5" fmla="*/ 77150 h 144612"/>
                <a:gd name="connsiteX6" fmla="*/ 279876 w 417358"/>
                <a:gd name="connsiteY6" fmla="*/ 13650 h 144612"/>
                <a:gd name="connsiteX7" fmla="*/ 206851 w 417358"/>
                <a:gd name="connsiteY7" fmla="*/ 45400 h 144612"/>
                <a:gd name="connsiteX8" fmla="*/ 416401 w 417358"/>
                <a:gd name="connsiteY8" fmla="*/ 950 h 14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7358" h="144612">
                  <a:moveTo>
                    <a:pt x="416401" y="950"/>
                  </a:moveTo>
                  <a:cubicBezTo>
                    <a:pt x="399997" y="9417"/>
                    <a:pt x="145467" y="84029"/>
                    <a:pt x="108426" y="96200"/>
                  </a:cubicBezTo>
                  <a:cubicBezTo>
                    <a:pt x="71385" y="108371"/>
                    <a:pt x="212143" y="66038"/>
                    <a:pt x="194151" y="73975"/>
                  </a:cubicBezTo>
                  <a:cubicBezTo>
                    <a:pt x="176159" y="81913"/>
                    <a:pt x="-10636" y="152821"/>
                    <a:pt x="476" y="143825"/>
                  </a:cubicBezTo>
                  <a:cubicBezTo>
                    <a:pt x="11588" y="134829"/>
                    <a:pt x="243364" y="31112"/>
                    <a:pt x="260826" y="20000"/>
                  </a:cubicBezTo>
                  <a:cubicBezTo>
                    <a:pt x="278288" y="8888"/>
                    <a:pt x="102076" y="78208"/>
                    <a:pt x="105251" y="77150"/>
                  </a:cubicBezTo>
                  <a:cubicBezTo>
                    <a:pt x="108426" y="76092"/>
                    <a:pt x="262943" y="18942"/>
                    <a:pt x="279876" y="13650"/>
                  </a:cubicBezTo>
                  <a:cubicBezTo>
                    <a:pt x="296809" y="8358"/>
                    <a:pt x="180393" y="47517"/>
                    <a:pt x="206851" y="45400"/>
                  </a:cubicBezTo>
                  <a:cubicBezTo>
                    <a:pt x="233309" y="43283"/>
                    <a:pt x="432805" y="-7517"/>
                    <a:pt x="416401" y="9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0FA870F6-CADF-077D-C927-EDA294DF982B}"/>
                </a:ext>
              </a:extLst>
            </p:cNvPr>
            <p:cNvSpPr/>
            <p:nvPr/>
          </p:nvSpPr>
          <p:spPr>
            <a:xfrm>
              <a:off x="5972175" y="3511550"/>
              <a:ext cx="301821" cy="142875"/>
            </a:xfrm>
            <a:custGeom>
              <a:avLst/>
              <a:gdLst>
                <a:gd name="connsiteX0" fmla="*/ 0 w 301821"/>
                <a:gd name="connsiteY0" fmla="*/ 0 h 142875"/>
                <a:gd name="connsiteX1" fmla="*/ 196850 w 301821"/>
                <a:gd name="connsiteY1" fmla="*/ 130175 h 142875"/>
                <a:gd name="connsiteX2" fmla="*/ 215900 w 301821"/>
                <a:gd name="connsiteY2" fmla="*/ 142875 h 142875"/>
                <a:gd name="connsiteX3" fmla="*/ 146050 w 301821"/>
                <a:gd name="connsiteY3" fmla="*/ 95250 h 142875"/>
                <a:gd name="connsiteX4" fmla="*/ 285750 w 301821"/>
                <a:gd name="connsiteY4" fmla="*/ 111125 h 142875"/>
                <a:gd name="connsiteX5" fmla="*/ 127000 w 301821"/>
                <a:gd name="connsiteY5" fmla="*/ 57150 h 142875"/>
                <a:gd name="connsiteX6" fmla="*/ 301625 w 301821"/>
                <a:gd name="connsiteY6" fmla="*/ 88900 h 142875"/>
                <a:gd name="connsiteX7" fmla="*/ 161925 w 301821"/>
                <a:gd name="connsiteY7" fmla="*/ 95250 h 142875"/>
                <a:gd name="connsiteX8" fmla="*/ 180975 w 301821"/>
                <a:gd name="connsiteY8" fmla="*/ 107950 h 142875"/>
                <a:gd name="connsiteX9" fmla="*/ 0 w 301821"/>
                <a:gd name="connsiteY9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1821" h="142875">
                  <a:moveTo>
                    <a:pt x="0" y="0"/>
                  </a:moveTo>
                  <a:lnTo>
                    <a:pt x="196850" y="130175"/>
                  </a:lnTo>
                  <a:lnTo>
                    <a:pt x="215900" y="142875"/>
                  </a:lnTo>
                  <a:cubicBezTo>
                    <a:pt x="207433" y="137054"/>
                    <a:pt x="134408" y="100542"/>
                    <a:pt x="146050" y="95250"/>
                  </a:cubicBezTo>
                  <a:cubicBezTo>
                    <a:pt x="157692" y="89958"/>
                    <a:pt x="288925" y="117475"/>
                    <a:pt x="285750" y="111125"/>
                  </a:cubicBezTo>
                  <a:cubicBezTo>
                    <a:pt x="282575" y="104775"/>
                    <a:pt x="124354" y="60854"/>
                    <a:pt x="127000" y="57150"/>
                  </a:cubicBezTo>
                  <a:cubicBezTo>
                    <a:pt x="129646" y="53446"/>
                    <a:pt x="295804" y="82550"/>
                    <a:pt x="301625" y="88900"/>
                  </a:cubicBezTo>
                  <a:cubicBezTo>
                    <a:pt x="307446" y="95250"/>
                    <a:pt x="182033" y="92075"/>
                    <a:pt x="161925" y="95250"/>
                  </a:cubicBezTo>
                  <a:cubicBezTo>
                    <a:pt x="141817" y="98425"/>
                    <a:pt x="180975" y="107950"/>
                    <a:pt x="180975" y="1079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5AAB2FE6-6D7D-DA6E-59AB-6C54B2FA2D6A}"/>
                </a:ext>
              </a:extLst>
            </p:cNvPr>
            <p:cNvSpPr/>
            <p:nvPr/>
          </p:nvSpPr>
          <p:spPr>
            <a:xfrm>
              <a:off x="6149975" y="3463800"/>
              <a:ext cx="735538" cy="206551"/>
            </a:xfrm>
            <a:custGeom>
              <a:avLst/>
              <a:gdLst>
                <a:gd name="connsiteX0" fmla="*/ 0 w 735538"/>
                <a:gd name="connsiteY0" fmla="*/ 168400 h 206551"/>
                <a:gd name="connsiteX1" fmla="*/ 241300 w 735538"/>
                <a:gd name="connsiteY1" fmla="*/ 181100 h 206551"/>
                <a:gd name="connsiteX2" fmla="*/ 136525 w 735538"/>
                <a:gd name="connsiteY2" fmla="*/ 155700 h 206551"/>
                <a:gd name="connsiteX3" fmla="*/ 263525 w 735538"/>
                <a:gd name="connsiteY3" fmla="*/ 127125 h 206551"/>
                <a:gd name="connsiteX4" fmla="*/ 523875 w 735538"/>
                <a:gd name="connsiteY4" fmla="*/ 9650 h 206551"/>
                <a:gd name="connsiteX5" fmla="*/ 415925 w 735538"/>
                <a:gd name="connsiteY5" fmla="*/ 28700 h 206551"/>
                <a:gd name="connsiteX6" fmla="*/ 730250 w 735538"/>
                <a:gd name="connsiteY6" fmla="*/ 9650 h 206551"/>
                <a:gd name="connsiteX7" fmla="*/ 606425 w 735538"/>
                <a:gd name="connsiteY7" fmla="*/ 125 h 206551"/>
                <a:gd name="connsiteX8" fmla="*/ 517525 w 735538"/>
                <a:gd name="connsiteY8" fmla="*/ 16000 h 206551"/>
                <a:gd name="connsiteX9" fmla="*/ 254000 w 735538"/>
                <a:gd name="connsiteY9" fmla="*/ 123950 h 206551"/>
                <a:gd name="connsiteX10" fmla="*/ 492125 w 735538"/>
                <a:gd name="connsiteY10" fmla="*/ 9650 h 206551"/>
                <a:gd name="connsiteX11" fmla="*/ 136525 w 735538"/>
                <a:gd name="connsiteY11" fmla="*/ 155700 h 206551"/>
                <a:gd name="connsiteX12" fmla="*/ 238125 w 735538"/>
                <a:gd name="connsiteY12" fmla="*/ 206500 h 206551"/>
                <a:gd name="connsiteX13" fmla="*/ 0 w 735538"/>
                <a:gd name="connsiteY13" fmla="*/ 168400 h 20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5538" h="206551">
                  <a:moveTo>
                    <a:pt x="0" y="168400"/>
                  </a:moveTo>
                  <a:cubicBezTo>
                    <a:pt x="529" y="164167"/>
                    <a:pt x="218546" y="183217"/>
                    <a:pt x="241300" y="181100"/>
                  </a:cubicBezTo>
                  <a:cubicBezTo>
                    <a:pt x="264054" y="178983"/>
                    <a:pt x="132821" y="164696"/>
                    <a:pt x="136525" y="155700"/>
                  </a:cubicBezTo>
                  <a:cubicBezTo>
                    <a:pt x="140229" y="146704"/>
                    <a:pt x="198967" y="151467"/>
                    <a:pt x="263525" y="127125"/>
                  </a:cubicBezTo>
                  <a:cubicBezTo>
                    <a:pt x="328083" y="102783"/>
                    <a:pt x="498475" y="26054"/>
                    <a:pt x="523875" y="9650"/>
                  </a:cubicBezTo>
                  <a:cubicBezTo>
                    <a:pt x="549275" y="-6754"/>
                    <a:pt x="381529" y="28700"/>
                    <a:pt x="415925" y="28700"/>
                  </a:cubicBezTo>
                  <a:cubicBezTo>
                    <a:pt x="450321" y="28700"/>
                    <a:pt x="698500" y="14412"/>
                    <a:pt x="730250" y="9650"/>
                  </a:cubicBezTo>
                  <a:cubicBezTo>
                    <a:pt x="762000" y="4888"/>
                    <a:pt x="641879" y="-933"/>
                    <a:pt x="606425" y="125"/>
                  </a:cubicBezTo>
                  <a:cubicBezTo>
                    <a:pt x="570971" y="1183"/>
                    <a:pt x="576262" y="-4637"/>
                    <a:pt x="517525" y="16000"/>
                  </a:cubicBezTo>
                  <a:cubicBezTo>
                    <a:pt x="458788" y="36637"/>
                    <a:pt x="258233" y="125008"/>
                    <a:pt x="254000" y="123950"/>
                  </a:cubicBezTo>
                  <a:cubicBezTo>
                    <a:pt x="249767" y="122892"/>
                    <a:pt x="511704" y="4358"/>
                    <a:pt x="492125" y="9650"/>
                  </a:cubicBezTo>
                  <a:cubicBezTo>
                    <a:pt x="472546" y="14942"/>
                    <a:pt x="178858" y="122892"/>
                    <a:pt x="136525" y="155700"/>
                  </a:cubicBezTo>
                  <a:cubicBezTo>
                    <a:pt x="94192" y="188508"/>
                    <a:pt x="255058" y="204913"/>
                    <a:pt x="238125" y="206500"/>
                  </a:cubicBezTo>
                  <a:cubicBezTo>
                    <a:pt x="221192" y="208088"/>
                    <a:pt x="-529" y="172633"/>
                    <a:pt x="0" y="168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C4BB338A-4445-6A39-C891-DEE1E10F7C37}"/>
                </a:ext>
              </a:extLst>
            </p:cNvPr>
            <p:cNvSpPr/>
            <p:nvPr/>
          </p:nvSpPr>
          <p:spPr>
            <a:xfrm>
              <a:off x="6146783" y="3575033"/>
              <a:ext cx="727317" cy="177843"/>
            </a:xfrm>
            <a:custGeom>
              <a:avLst/>
              <a:gdLst>
                <a:gd name="connsiteX0" fmla="*/ 17 w 727317"/>
                <a:gd name="connsiteY0" fmla="*/ 57167 h 177843"/>
                <a:gd name="connsiteX1" fmla="*/ 250842 w 727317"/>
                <a:gd name="connsiteY1" fmla="*/ 133367 h 177843"/>
                <a:gd name="connsiteX2" fmla="*/ 368317 w 727317"/>
                <a:gd name="connsiteY2" fmla="*/ 177817 h 177843"/>
                <a:gd name="connsiteX3" fmla="*/ 244492 w 727317"/>
                <a:gd name="connsiteY3" fmla="*/ 139717 h 177843"/>
                <a:gd name="connsiteX4" fmla="*/ 139717 w 727317"/>
                <a:gd name="connsiteY4" fmla="*/ 127017 h 177843"/>
                <a:gd name="connsiteX5" fmla="*/ 320692 w 727317"/>
                <a:gd name="connsiteY5" fmla="*/ 136542 h 177843"/>
                <a:gd name="connsiteX6" fmla="*/ 358792 w 727317"/>
                <a:gd name="connsiteY6" fmla="*/ 139717 h 177843"/>
                <a:gd name="connsiteX7" fmla="*/ 727092 w 727317"/>
                <a:gd name="connsiteY7" fmla="*/ 17 h 177843"/>
                <a:gd name="connsiteX8" fmla="*/ 412767 w 727317"/>
                <a:gd name="connsiteY8" fmla="*/ 130192 h 177843"/>
                <a:gd name="connsiteX9" fmla="*/ 361967 w 727317"/>
                <a:gd name="connsiteY9" fmla="*/ 152417 h 177843"/>
                <a:gd name="connsiteX10" fmla="*/ 263542 w 727317"/>
                <a:gd name="connsiteY10" fmla="*/ 120667 h 177843"/>
                <a:gd name="connsiteX11" fmla="*/ 17 w 727317"/>
                <a:gd name="connsiteY11" fmla="*/ 57167 h 1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7317" h="177843">
                  <a:moveTo>
                    <a:pt x="17" y="57167"/>
                  </a:moveTo>
                  <a:cubicBezTo>
                    <a:pt x="-2100" y="59284"/>
                    <a:pt x="189459" y="113259"/>
                    <a:pt x="250842" y="133367"/>
                  </a:cubicBezTo>
                  <a:cubicBezTo>
                    <a:pt x="312225" y="153475"/>
                    <a:pt x="369375" y="176759"/>
                    <a:pt x="368317" y="177817"/>
                  </a:cubicBezTo>
                  <a:cubicBezTo>
                    <a:pt x="367259" y="178875"/>
                    <a:pt x="282592" y="148184"/>
                    <a:pt x="244492" y="139717"/>
                  </a:cubicBezTo>
                  <a:cubicBezTo>
                    <a:pt x="206392" y="131250"/>
                    <a:pt x="127017" y="127546"/>
                    <a:pt x="139717" y="127017"/>
                  </a:cubicBezTo>
                  <a:cubicBezTo>
                    <a:pt x="152417" y="126488"/>
                    <a:pt x="284180" y="134425"/>
                    <a:pt x="320692" y="136542"/>
                  </a:cubicBezTo>
                  <a:cubicBezTo>
                    <a:pt x="357204" y="138659"/>
                    <a:pt x="291059" y="162471"/>
                    <a:pt x="358792" y="139717"/>
                  </a:cubicBezTo>
                  <a:cubicBezTo>
                    <a:pt x="426525" y="116963"/>
                    <a:pt x="718096" y="1604"/>
                    <a:pt x="727092" y="17"/>
                  </a:cubicBezTo>
                  <a:cubicBezTo>
                    <a:pt x="736088" y="-1570"/>
                    <a:pt x="473621" y="104792"/>
                    <a:pt x="412767" y="130192"/>
                  </a:cubicBezTo>
                  <a:cubicBezTo>
                    <a:pt x="351913" y="155592"/>
                    <a:pt x="386838" y="154005"/>
                    <a:pt x="361967" y="152417"/>
                  </a:cubicBezTo>
                  <a:cubicBezTo>
                    <a:pt x="337096" y="150830"/>
                    <a:pt x="320163" y="134955"/>
                    <a:pt x="263542" y="120667"/>
                  </a:cubicBezTo>
                  <a:cubicBezTo>
                    <a:pt x="206921" y="106379"/>
                    <a:pt x="2134" y="55050"/>
                    <a:pt x="17" y="57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57EC567B-C329-637A-7953-6ECD793180B6}"/>
                </a:ext>
              </a:extLst>
            </p:cNvPr>
            <p:cNvSpPr/>
            <p:nvPr/>
          </p:nvSpPr>
          <p:spPr>
            <a:xfrm>
              <a:off x="6527673" y="3514591"/>
              <a:ext cx="397002" cy="193810"/>
            </a:xfrm>
            <a:custGeom>
              <a:avLst/>
              <a:gdLst>
                <a:gd name="connsiteX0" fmla="*/ 397002 w 397002"/>
                <a:gd name="connsiteY0" fmla="*/ 134 h 193810"/>
                <a:gd name="connsiteX1" fmla="*/ 73152 w 397002"/>
                <a:gd name="connsiteY1" fmla="*/ 130309 h 193810"/>
                <a:gd name="connsiteX2" fmla="*/ 238252 w 397002"/>
                <a:gd name="connsiteY2" fmla="*/ 66809 h 193810"/>
                <a:gd name="connsiteX3" fmla="*/ 127 w 397002"/>
                <a:gd name="connsiteY3" fmla="*/ 193809 h 193810"/>
                <a:gd name="connsiteX4" fmla="*/ 276352 w 397002"/>
                <a:gd name="connsiteY4" fmla="*/ 69984 h 193810"/>
                <a:gd name="connsiteX5" fmla="*/ 73152 w 397002"/>
                <a:gd name="connsiteY5" fmla="*/ 104909 h 193810"/>
                <a:gd name="connsiteX6" fmla="*/ 397002 w 397002"/>
                <a:gd name="connsiteY6" fmla="*/ 134 h 1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002" h="193810">
                  <a:moveTo>
                    <a:pt x="397002" y="134"/>
                  </a:moveTo>
                  <a:cubicBezTo>
                    <a:pt x="397002" y="4367"/>
                    <a:pt x="99610" y="119197"/>
                    <a:pt x="73152" y="130309"/>
                  </a:cubicBezTo>
                  <a:cubicBezTo>
                    <a:pt x="46694" y="141422"/>
                    <a:pt x="250423" y="56226"/>
                    <a:pt x="238252" y="66809"/>
                  </a:cubicBezTo>
                  <a:cubicBezTo>
                    <a:pt x="226081" y="77392"/>
                    <a:pt x="-6223" y="193280"/>
                    <a:pt x="127" y="193809"/>
                  </a:cubicBezTo>
                  <a:cubicBezTo>
                    <a:pt x="6477" y="194338"/>
                    <a:pt x="264181" y="84801"/>
                    <a:pt x="276352" y="69984"/>
                  </a:cubicBezTo>
                  <a:cubicBezTo>
                    <a:pt x="288523" y="55167"/>
                    <a:pt x="50927" y="117080"/>
                    <a:pt x="73152" y="104909"/>
                  </a:cubicBezTo>
                  <a:cubicBezTo>
                    <a:pt x="95377" y="92738"/>
                    <a:pt x="397002" y="-4099"/>
                    <a:pt x="397002" y="1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90F004FE-F0DE-0DB8-41F1-DCEA63D001F1}"/>
                </a:ext>
              </a:extLst>
            </p:cNvPr>
            <p:cNvSpPr/>
            <p:nvPr/>
          </p:nvSpPr>
          <p:spPr>
            <a:xfrm>
              <a:off x="6317336" y="3486094"/>
              <a:ext cx="429614" cy="163017"/>
            </a:xfrm>
            <a:custGeom>
              <a:avLst/>
              <a:gdLst>
                <a:gd name="connsiteX0" fmla="*/ 429539 w 429614"/>
                <a:gd name="connsiteY0" fmla="*/ 56 h 163017"/>
                <a:gd name="connsiteX1" fmla="*/ 102514 w 429614"/>
                <a:gd name="connsiteY1" fmla="*/ 117531 h 163017"/>
                <a:gd name="connsiteX2" fmla="*/ 7264 w 429614"/>
                <a:gd name="connsiteY2" fmla="*/ 161981 h 163017"/>
                <a:gd name="connsiteX3" fmla="*/ 264439 w 429614"/>
                <a:gd name="connsiteY3" fmla="*/ 79431 h 163017"/>
                <a:gd name="connsiteX4" fmla="*/ 134264 w 429614"/>
                <a:gd name="connsiteY4" fmla="*/ 101656 h 163017"/>
                <a:gd name="connsiteX5" fmla="*/ 429539 w 429614"/>
                <a:gd name="connsiteY5" fmla="*/ 56 h 163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614" h="163017">
                  <a:moveTo>
                    <a:pt x="429539" y="56"/>
                  </a:moveTo>
                  <a:cubicBezTo>
                    <a:pt x="424247" y="2702"/>
                    <a:pt x="172893" y="90544"/>
                    <a:pt x="102514" y="117531"/>
                  </a:cubicBezTo>
                  <a:cubicBezTo>
                    <a:pt x="32135" y="144519"/>
                    <a:pt x="-19723" y="168331"/>
                    <a:pt x="7264" y="161981"/>
                  </a:cubicBezTo>
                  <a:cubicBezTo>
                    <a:pt x="34251" y="155631"/>
                    <a:pt x="243272" y="89485"/>
                    <a:pt x="264439" y="79431"/>
                  </a:cubicBezTo>
                  <a:cubicBezTo>
                    <a:pt x="285606" y="69377"/>
                    <a:pt x="106747" y="115414"/>
                    <a:pt x="134264" y="101656"/>
                  </a:cubicBezTo>
                  <a:cubicBezTo>
                    <a:pt x="161781" y="87898"/>
                    <a:pt x="434831" y="-2590"/>
                    <a:pt x="429539" y="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DF782568-D183-56EB-69D4-71C9146FAB44}"/>
                </a:ext>
              </a:extLst>
            </p:cNvPr>
            <p:cNvSpPr/>
            <p:nvPr/>
          </p:nvSpPr>
          <p:spPr>
            <a:xfrm>
              <a:off x="5775319" y="3152775"/>
              <a:ext cx="92081" cy="175374"/>
            </a:xfrm>
            <a:custGeom>
              <a:avLst/>
              <a:gdLst>
                <a:gd name="connsiteX0" fmla="*/ 92081 w 92081"/>
                <a:gd name="connsiteY0" fmla="*/ 0 h 175374"/>
                <a:gd name="connsiteX1" fmla="*/ 44456 w 92081"/>
                <a:gd name="connsiteY1" fmla="*/ 82550 h 175374"/>
                <a:gd name="connsiteX2" fmla="*/ 6 w 92081"/>
                <a:gd name="connsiteY2" fmla="*/ 174625 h 175374"/>
                <a:gd name="connsiteX3" fmla="*/ 41281 w 92081"/>
                <a:gd name="connsiteY3" fmla="*/ 123825 h 175374"/>
                <a:gd name="connsiteX4" fmla="*/ 44456 w 92081"/>
                <a:gd name="connsiteY4" fmla="*/ 82550 h 175374"/>
                <a:gd name="connsiteX5" fmla="*/ 92081 w 92081"/>
                <a:gd name="connsiteY5" fmla="*/ 0 h 1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081" h="175374">
                  <a:moveTo>
                    <a:pt x="92081" y="0"/>
                  </a:moveTo>
                  <a:cubicBezTo>
                    <a:pt x="92081" y="0"/>
                    <a:pt x="59802" y="53446"/>
                    <a:pt x="44456" y="82550"/>
                  </a:cubicBezTo>
                  <a:cubicBezTo>
                    <a:pt x="29110" y="111654"/>
                    <a:pt x="535" y="167746"/>
                    <a:pt x="6" y="174625"/>
                  </a:cubicBezTo>
                  <a:cubicBezTo>
                    <a:pt x="-523" y="181504"/>
                    <a:pt x="33873" y="139171"/>
                    <a:pt x="41281" y="123825"/>
                  </a:cubicBezTo>
                  <a:cubicBezTo>
                    <a:pt x="48689" y="108479"/>
                    <a:pt x="40223" y="96837"/>
                    <a:pt x="44456" y="82550"/>
                  </a:cubicBezTo>
                  <a:cubicBezTo>
                    <a:pt x="48689" y="68263"/>
                    <a:pt x="92081" y="0"/>
                    <a:pt x="9208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75B6E258-6DC3-EC11-F8C6-FB989AEF752C}"/>
                </a:ext>
              </a:extLst>
            </p:cNvPr>
            <p:cNvSpPr/>
            <p:nvPr/>
          </p:nvSpPr>
          <p:spPr>
            <a:xfrm>
              <a:off x="5752209" y="3178137"/>
              <a:ext cx="121750" cy="162586"/>
            </a:xfrm>
            <a:custGeom>
              <a:avLst/>
              <a:gdLst>
                <a:gd name="connsiteX0" fmla="*/ 121541 w 121750"/>
                <a:gd name="connsiteY0" fmla="*/ 38 h 162586"/>
                <a:gd name="connsiteX1" fmla="*/ 32641 w 121750"/>
                <a:gd name="connsiteY1" fmla="*/ 73063 h 162586"/>
                <a:gd name="connsiteX2" fmla="*/ 26291 w 121750"/>
                <a:gd name="connsiteY2" fmla="*/ 161963 h 162586"/>
                <a:gd name="connsiteX3" fmla="*/ 23116 w 121750"/>
                <a:gd name="connsiteY3" fmla="*/ 111163 h 162586"/>
                <a:gd name="connsiteX4" fmla="*/ 4066 w 121750"/>
                <a:gd name="connsiteY4" fmla="*/ 82588 h 162586"/>
                <a:gd name="connsiteX5" fmla="*/ 121541 w 121750"/>
                <a:gd name="connsiteY5" fmla="*/ 38 h 16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750" h="162586">
                  <a:moveTo>
                    <a:pt x="121541" y="38"/>
                  </a:moveTo>
                  <a:cubicBezTo>
                    <a:pt x="126303" y="-1549"/>
                    <a:pt x="48516" y="46076"/>
                    <a:pt x="32641" y="73063"/>
                  </a:cubicBezTo>
                  <a:cubicBezTo>
                    <a:pt x="16766" y="100051"/>
                    <a:pt x="27878" y="155613"/>
                    <a:pt x="26291" y="161963"/>
                  </a:cubicBezTo>
                  <a:cubicBezTo>
                    <a:pt x="24703" y="168313"/>
                    <a:pt x="26820" y="124392"/>
                    <a:pt x="23116" y="111163"/>
                  </a:cubicBezTo>
                  <a:cubicBezTo>
                    <a:pt x="19412" y="97934"/>
                    <a:pt x="-10750" y="94230"/>
                    <a:pt x="4066" y="82588"/>
                  </a:cubicBezTo>
                  <a:cubicBezTo>
                    <a:pt x="18882" y="70946"/>
                    <a:pt x="116779" y="1625"/>
                    <a:pt x="121541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A0DB431C-FF12-D5BB-89C5-273ED5E22E82}"/>
                </a:ext>
              </a:extLst>
            </p:cNvPr>
            <p:cNvSpPr/>
            <p:nvPr/>
          </p:nvSpPr>
          <p:spPr>
            <a:xfrm>
              <a:off x="5203791" y="3382839"/>
              <a:ext cx="540510" cy="237373"/>
            </a:xfrm>
            <a:custGeom>
              <a:avLst/>
              <a:gdLst>
                <a:gd name="connsiteX0" fmla="*/ 34 w 540510"/>
                <a:gd name="connsiteY0" fmla="*/ 208086 h 237373"/>
                <a:gd name="connsiteX1" fmla="*/ 152434 w 540510"/>
                <a:gd name="connsiteY1" fmla="*/ 227136 h 237373"/>
                <a:gd name="connsiteX2" fmla="*/ 120684 w 540510"/>
                <a:gd name="connsiteY2" fmla="*/ 214436 h 237373"/>
                <a:gd name="connsiteX3" fmla="*/ 203234 w 540510"/>
                <a:gd name="connsiteY3" fmla="*/ 131886 h 237373"/>
                <a:gd name="connsiteX4" fmla="*/ 206409 w 540510"/>
                <a:gd name="connsiteY4" fmla="*/ 166811 h 237373"/>
                <a:gd name="connsiteX5" fmla="*/ 346109 w 540510"/>
                <a:gd name="connsiteY5" fmla="*/ 106486 h 237373"/>
                <a:gd name="connsiteX6" fmla="*/ 288959 w 540510"/>
                <a:gd name="connsiteY6" fmla="*/ 116011 h 237373"/>
                <a:gd name="connsiteX7" fmla="*/ 530259 w 540510"/>
                <a:gd name="connsiteY7" fmla="*/ 4886 h 237373"/>
                <a:gd name="connsiteX8" fmla="*/ 454059 w 540510"/>
                <a:gd name="connsiteY8" fmla="*/ 20761 h 237373"/>
                <a:gd name="connsiteX9" fmla="*/ 536609 w 540510"/>
                <a:gd name="connsiteY9" fmla="*/ 30286 h 237373"/>
                <a:gd name="connsiteX10" fmla="*/ 301659 w 540510"/>
                <a:gd name="connsiteY10" fmla="*/ 122361 h 237373"/>
                <a:gd name="connsiteX11" fmla="*/ 139734 w 540510"/>
                <a:gd name="connsiteY11" fmla="*/ 233486 h 237373"/>
                <a:gd name="connsiteX12" fmla="*/ 34 w 540510"/>
                <a:gd name="connsiteY12" fmla="*/ 208086 h 23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0510" h="237373">
                  <a:moveTo>
                    <a:pt x="34" y="208086"/>
                  </a:moveTo>
                  <a:cubicBezTo>
                    <a:pt x="2151" y="207028"/>
                    <a:pt x="132326" y="226078"/>
                    <a:pt x="152434" y="227136"/>
                  </a:cubicBezTo>
                  <a:cubicBezTo>
                    <a:pt x="172542" y="228194"/>
                    <a:pt x="112217" y="230311"/>
                    <a:pt x="120684" y="214436"/>
                  </a:cubicBezTo>
                  <a:cubicBezTo>
                    <a:pt x="129151" y="198561"/>
                    <a:pt x="188947" y="139823"/>
                    <a:pt x="203234" y="131886"/>
                  </a:cubicBezTo>
                  <a:cubicBezTo>
                    <a:pt x="217521" y="123949"/>
                    <a:pt x="182597" y="171044"/>
                    <a:pt x="206409" y="166811"/>
                  </a:cubicBezTo>
                  <a:cubicBezTo>
                    <a:pt x="230221" y="162578"/>
                    <a:pt x="332351" y="114953"/>
                    <a:pt x="346109" y="106486"/>
                  </a:cubicBezTo>
                  <a:cubicBezTo>
                    <a:pt x="359867" y="98019"/>
                    <a:pt x="258267" y="132944"/>
                    <a:pt x="288959" y="116011"/>
                  </a:cubicBezTo>
                  <a:cubicBezTo>
                    <a:pt x="319651" y="99078"/>
                    <a:pt x="502742" y="20761"/>
                    <a:pt x="530259" y="4886"/>
                  </a:cubicBezTo>
                  <a:cubicBezTo>
                    <a:pt x="557776" y="-10989"/>
                    <a:pt x="453001" y="16528"/>
                    <a:pt x="454059" y="20761"/>
                  </a:cubicBezTo>
                  <a:cubicBezTo>
                    <a:pt x="455117" y="24994"/>
                    <a:pt x="562009" y="13353"/>
                    <a:pt x="536609" y="30286"/>
                  </a:cubicBezTo>
                  <a:cubicBezTo>
                    <a:pt x="511209" y="47219"/>
                    <a:pt x="367805" y="88494"/>
                    <a:pt x="301659" y="122361"/>
                  </a:cubicBezTo>
                  <a:cubicBezTo>
                    <a:pt x="235513" y="156228"/>
                    <a:pt x="184713" y="217082"/>
                    <a:pt x="139734" y="233486"/>
                  </a:cubicBezTo>
                  <a:cubicBezTo>
                    <a:pt x="94755" y="249890"/>
                    <a:pt x="-2083" y="209144"/>
                    <a:pt x="34" y="2080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9C620893-0164-971B-1EF3-68C73A349C3C}"/>
                </a:ext>
              </a:extLst>
            </p:cNvPr>
            <p:cNvSpPr/>
            <p:nvPr/>
          </p:nvSpPr>
          <p:spPr>
            <a:xfrm>
              <a:off x="5911850" y="3263866"/>
              <a:ext cx="175074" cy="187487"/>
            </a:xfrm>
            <a:custGeom>
              <a:avLst/>
              <a:gdLst>
                <a:gd name="connsiteX0" fmla="*/ 174625 w 175074"/>
                <a:gd name="connsiteY0" fmla="*/ 34 h 187487"/>
                <a:gd name="connsiteX1" fmla="*/ 53975 w 175074"/>
                <a:gd name="connsiteY1" fmla="*/ 107984 h 187487"/>
                <a:gd name="connsiteX2" fmla="*/ 0 w 175074"/>
                <a:gd name="connsiteY2" fmla="*/ 187359 h 187487"/>
                <a:gd name="connsiteX3" fmla="*/ 53975 w 175074"/>
                <a:gd name="connsiteY3" fmla="*/ 123859 h 187487"/>
                <a:gd name="connsiteX4" fmla="*/ 82550 w 175074"/>
                <a:gd name="connsiteY4" fmla="*/ 22259 h 187487"/>
                <a:gd name="connsiteX5" fmla="*/ 6350 w 175074"/>
                <a:gd name="connsiteY5" fmla="*/ 95284 h 187487"/>
                <a:gd name="connsiteX6" fmla="*/ 174625 w 175074"/>
                <a:gd name="connsiteY6" fmla="*/ 34 h 18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074" h="187487">
                  <a:moveTo>
                    <a:pt x="174625" y="34"/>
                  </a:moveTo>
                  <a:cubicBezTo>
                    <a:pt x="182562" y="2151"/>
                    <a:pt x="83079" y="76763"/>
                    <a:pt x="53975" y="107984"/>
                  </a:cubicBezTo>
                  <a:cubicBezTo>
                    <a:pt x="24871" y="139205"/>
                    <a:pt x="0" y="184713"/>
                    <a:pt x="0" y="187359"/>
                  </a:cubicBezTo>
                  <a:cubicBezTo>
                    <a:pt x="0" y="190005"/>
                    <a:pt x="40217" y="151376"/>
                    <a:pt x="53975" y="123859"/>
                  </a:cubicBezTo>
                  <a:cubicBezTo>
                    <a:pt x="67733" y="96342"/>
                    <a:pt x="90487" y="27022"/>
                    <a:pt x="82550" y="22259"/>
                  </a:cubicBezTo>
                  <a:cubicBezTo>
                    <a:pt x="74612" y="17497"/>
                    <a:pt x="-2646" y="95813"/>
                    <a:pt x="6350" y="95284"/>
                  </a:cubicBezTo>
                  <a:cubicBezTo>
                    <a:pt x="15346" y="94755"/>
                    <a:pt x="166688" y="-2083"/>
                    <a:pt x="174625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8D3DD663-FA80-A168-D4D3-1FDCD8FA734A}"/>
                </a:ext>
              </a:extLst>
            </p:cNvPr>
            <p:cNvSpPr/>
            <p:nvPr/>
          </p:nvSpPr>
          <p:spPr>
            <a:xfrm>
              <a:off x="5398012" y="3384334"/>
              <a:ext cx="386852" cy="261336"/>
            </a:xfrm>
            <a:custGeom>
              <a:avLst/>
              <a:gdLst>
                <a:gd name="connsiteX0" fmla="*/ 294763 w 386852"/>
                <a:gd name="connsiteY0" fmla="*/ 216 h 261336"/>
                <a:gd name="connsiteX1" fmla="*/ 383663 w 386852"/>
                <a:gd name="connsiteY1" fmla="*/ 92291 h 261336"/>
                <a:gd name="connsiteX2" fmla="*/ 288413 w 386852"/>
                <a:gd name="connsiteY2" fmla="*/ 130391 h 261336"/>
                <a:gd name="connsiteX3" fmla="*/ 199513 w 386852"/>
                <a:gd name="connsiteY3" fmla="*/ 162141 h 261336"/>
                <a:gd name="connsiteX4" fmla="*/ 294763 w 386852"/>
                <a:gd name="connsiteY4" fmla="*/ 146266 h 261336"/>
                <a:gd name="connsiteX5" fmla="*/ 151888 w 386852"/>
                <a:gd name="connsiteY5" fmla="*/ 193891 h 261336"/>
                <a:gd name="connsiteX6" fmla="*/ 2663 w 386852"/>
                <a:gd name="connsiteY6" fmla="*/ 260566 h 261336"/>
                <a:gd name="connsiteX7" fmla="*/ 285238 w 386852"/>
                <a:gd name="connsiteY7" fmla="*/ 146266 h 261336"/>
                <a:gd name="connsiteX8" fmla="*/ 383663 w 386852"/>
                <a:gd name="connsiteY8" fmla="*/ 124041 h 261336"/>
                <a:gd name="connsiteX9" fmla="*/ 329688 w 386852"/>
                <a:gd name="connsiteY9" fmla="*/ 104991 h 261336"/>
                <a:gd name="connsiteX10" fmla="*/ 386838 w 386852"/>
                <a:gd name="connsiteY10" fmla="*/ 120866 h 261336"/>
                <a:gd name="connsiteX11" fmla="*/ 294763 w 386852"/>
                <a:gd name="connsiteY11" fmla="*/ 216 h 26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6852" h="261336">
                  <a:moveTo>
                    <a:pt x="294763" y="216"/>
                  </a:moveTo>
                  <a:cubicBezTo>
                    <a:pt x="294234" y="-4547"/>
                    <a:pt x="384721" y="70595"/>
                    <a:pt x="383663" y="92291"/>
                  </a:cubicBezTo>
                  <a:cubicBezTo>
                    <a:pt x="382605" y="113987"/>
                    <a:pt x="319105" y="118749"/>
                    <a:pt x="288413" y="130391"/>
                  </a:cubicBezTo>
                  <a:cubicBezTo>
                    <a:pt x="257721" y="142033"/>
                    <a:pt x="198455" y="159495"/>
                    <a:pt x="199513" y="162141"/>
                  </a:cubicBezTo>
                  <a:cubicBezTo>
                    <a:pt x="200571" y="164787"/>
                    <a:pt x="302700" y="140974"/>
                    <a:pt x="294763" y="146266"/>
                  </a:cubicBezTo>
                  <a:cubicBezTo>
                    <a:pt x="286826" y="151558"/>
                    <a:pt x="200571" y="174841"/>
                    <a:pt x="151888" y="193891"/>
                  </a:cubicBezTo>
                  <a:cubicBezTo>
                    <a:pt x="103205" y="212941"/>
                    <a:pt x="-19562" y="268504"/>
                    <a:pt x="2663" y="260566"/>
                  </a:cubicBezTo>
                  <a:cubicBezTo>
                    <a:pt x="24888" y="252629"/>
                    <a:pt x="221738" y="169020"/>
                    <a:pt x="285238" y="146266"/>
                  </a:cubicBezTo>
                  <a:cubicBezTo>
                    <a:pt x="348738" y="123512"/>
                    <a:pt x="376255" y="130920"/>
                    <a:pt x="383663" y="124041"/>
                  </a:cubicBezTo>
                  <a:cubicBezTo>
                    <a:pt x="391071" y="117162"/>
                    <a:pt x="329159" y="105520"/>
                    <a:pt x="329688" y="104991"/>
                  </a:cubicBezTo>
                  <a:cubicBezTo>
                    <a:pt x="330217" y="104462"/>
                    <a:pt x="387896" y="134624"/>
                    <a:pt x="386838" y="120866"/>
                  </a:cubicBezTo>
                  <a:cubicBezTo>
                    <a:pt x="385780" y="107108"/>
                    <a:pt x="295292" y="4979"/>
                    <a:pt x="294763" y="2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669BA622-36D9-8560-1F69-202006377E44}"/>
                </a:ext>
              </a:extLst>
            </p:cNvPr>
            <p:cNvSpPr/>
            <p:nvPr/>
          </p:nvSpPr>
          <p:spPr>
            <a:xfrm>
              <a:off x="5702873" y="3335884"/>
              <a:ext cx="282841" cy="204419"/>
            </a:xfrm>
            <a:custGeom>
              <a:avLst/>
              <a:gdLst>
                <a:gd name="connsiteX0" fmla="*/ 183577 w 282841"/>
                <a:gd name="connsiteY0" fmla="*/ 1041 h 204419"/>
                <a:gd name="connsiteX1" fmla="*/ 78802 w 282841"/>
                <a:gd name="connsiteY1" fmla="*/ 67716 h 204419"/>
                <a:gd name="connsiteX2" fmla="*/ 69277 w 282841"/>
                <a:gd name="connsiteY2" fmla="*/ 83591 h 204419"/>
                <a:gd name="connsiteX3" fmla="*/ 135952 w 282841"/>
                <a:gd name="connsiteY3" fmla="*/ 108991 h 204419"/>
                <a:gd name="connsiteX4" fmla="*/ 174052 w 282841"/>
                <a:gd name="connsiteY4" fmla="*/ 153441 h 204419"/>
                <a:gd name="connsiteX5" fmla="*/ 139127 w 282841"/>
                <a:gd name="connsiteY5" fmla="*/ 153441 h 204419"/>
                <a:gd name="connsiteX6" fmla="*/ 183577 w 282841"/>
                <a:gd name="connsiteY6" fmla="*/ 191541 h 204419"/>
                <a:gd name="connsiteX7" fmla="*/ 240727 w 282841"/>
                <a:gd name="connsiteY7" fmla="*/ 204241 h 204419"/>
                <a:gd name="connsiteX8" fmla="*/ 282002 w 282841"/>
                <a:gd name="connsiteY8" fmla="*/ 194716 h 204419"/>
                <a:gd name="connsiteX9" fmla="*/ 202627 w 282841"/>
                <a:gd name="connsiteY9" fmla="*/ 143916 h 204419"/>
                <a:gd name="connsiteX10" fmla="*/ 218502 w 282841"/>
                <a:gd name="connsiteY10" fmla="*/ 194716 h 204419"/>
                <a:gd name="connsiteX11" fmla="*/ 91502 w 282841"/>
                <a:gd name="connsiteY11" fmla="*/ 105816 h 204419"/>
                <a:gd name="connsiteX12" fmla="*/ 2602 w 282841"/>
                <a:gd name="connsiteY12" fmla="*/ 64541 h 204419"/>
                <a:gd name="connsiteX13" fmla="*/ 34352 w 282841"/>
                <a:gd name="connsiteY13" fmla="*/ 77241 h 204419"/>
                <a:gd name="connsiteX14" fmla="*/ 142302 w 282841"/>
                <a:gd name="connsiteY14" fmla="*/ 29616 h 204419"/>
                <a:gd name="connsiteX15" fmla="*/ 183577 w 282841"/>
                <a:gd name="connsiteY15" fmla="*/ 1041 h 20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841" h="204419">
                  <a:moveTo>
                    <a:pt x="183577" y="1041"/>
                  </a:moveTo>
                  <a:cubicBezTo>
                    <a:pt x="172994" y="7391"/>
                    <a:pt x="97852" y="53958"/>
                    <a:pt x="78802" y="67716"/>
                  </a:cubicBezTo>
                  <a:cubicBezTo>
                    <a:pt x="59752" y="81474"/>
                    <a:pt x="59752" y="76712"/>
                    <a:pt x="69277" y="83591"/>
                  </a:cubicBezTo>
                  <a:cubicBezTo>
                    <a:pt x="78802" y="90470"/>
                    <a:pt x="118490" y="97349"/>
                    <a:pt x="135952" y="108991"/>
                  </a:cubicBezTo>
                  <a:cubicBezTo>
                    <a:pt x="153414" y="120633"/>
                    <a:pt x="173523" y="146033"/>
                    <a:pt x="174052" y="153441"/>
                  </a:cubicBezTo>
                  <a:cubicBezTo>
                    <a:pt x="174581" y="160849"/>
                    <a:pt x="137539" y="147091"/>
                    <a:pt x="139127" y="153441"/>
                  </a:cubicBezTo>
                  <a:cubicBezTo>
                    <a:pt x="140714" y="159791"/>
                    <a:pt x="166644" y="183074"/>
                    <a:pt x="183577" y="191541"/>
                  </a:cubicBezTo>
                  <a:cubicBezTo>
                    <a:pt x="200510" y="200008"/>
                    <a:pt x="224323" y="203712"/>
                    <a:pt x="240727" y="204241"/>
                  </a:cubicBezTo>
                  <a:cubicBezTo>
                    <a:pt x="257131" y="204770"/>
                    <a:pt x="288352" y="204770"/>
                    <a:pt x="282002" y="194716"/>
                  </a:cubicBezTo>
                  <a:cubicBezTo>
                    <a:pt x="275652" y="184662"/>
                    <a:pt x="213210" y="143916"/>
                    <a:pt x="202627" y="143916"/>
                  </a:cubicBezTo>
                  <a:cubicBezTo>
                    <a:pt x="192044" y="143916"/>
                    <a:pt x="237023" y="201066"/>
                    <a:pt x="218502" y="194716"/>
                  </a:cubicBezTo>
                  <a:cubicBezTo>
                    <a:pt x="199981" y="188366"/>
                    <a:pt x="127485" y="127512"/>
                    <a:pt x="91502" y="105816"/>
                  </a:cubicBezTo>
                  <a:cubicBezTo>
                    <a:pt x="55519" y="84120"/>
                    <a:pt x="12127" y="69304"/>
                    <a:pt x="2602" y="64541"/>
                  </a:cubicBezTo>
                  <a:cubicBezTo>
                    <a:pt x="-6923" y="59778"/>
                    <a:pt x="11069" y="83062"/>
                    <a:pt x="34352" y="77241"/>
                  </a:cubicBezTo>
                  <a:cubicBezTo>
                    <a:pt x="57635" y="71420"/>
                    <a:pt x="119019" y="40199"/>
                    <a:pt x="142302" y="29616"/>
                  </a:cubicBezTo>
                  <a:cubicBezTo>
                    <a:pt x="165585" y="19033"/>
                    <a:pt x="194160" y="-5309"/>
                    <a:pt x="183577" y="10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48435746-2422-742B-8270-B66F77424218}"/>
                </a:ext>
              </a:extLst>
            </p:cNvPr>
            <p:cNvSpPr/>
            <p:nvPr/>
          </p:nvSpPr>
          <p:spPr>
            <a:xfrm>
              <a:off x="5949642" y="3653922"/>
              <a:ext cx="260444" cy="318147"/>
            </a:xfrm>
            <a:custGeom>
              <a:avLst/>
              <a:gdLst>
                <a:gd name="connsiteX0" fmla="*/ 254308 w 260444"/>
                <a:gd name="connsiteY0" fmla="*/ 503 h 318147"/>
                <a:gd name="connsiteX1" fmla="*/ 168583 w 260444"/>
                <a:gd name="connsiteY1" fmla="*/ 146553 h 318147"/>
                <a:gd name="connsiteX2" fmla="*/ 184458 w 260444"/>
                <a:gd name="connsiteY2" fmla="*/ 102103 h 318147"/>
                <a:gd name="connsiteX3" fmla="*/ 66983 w 260444"/>
                <a:gd name="connsiteY3" fmla="*/ 235453 h 318147"/>
                <a:gd name="connsiteX4" fmla="*/ 308 w 260444"/>
                <a:gd name="connsiteY4" fmla="*/ 318003 h 318147"/>
                <a:gd name="connsiteX5" fmla="*/ 92383 w 260444"/>
                <a:gd name="connsiteY5" fmla="*/ 216403 h 318147"/>
                <a:gd name="connsiteX6" fmla="*/ 235258 w 260444"/>
                <a:gd name="connsiteY6" fmla="*/ 102103 h 318147"/>
                <a:gd name="connsiteX7" fmla="*/ 254308 w 260444"/>
                <a:gd name="connsiteY7" fmla="*/ 503 h 31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444" h="318147">
                  <a:moveTo>
                    <a:pt x="254308" y="503"/>
                  </a:moveTo>
                  <a:cubicBezTo>
                    <a:pt x="243195" y="7911"/>
                    <a:pt x="180225" y="129620"/>
                    <a:pt x="168583" y="146553"/>
                  </a:cubicBezTo>
                  <a:cubicBezTo>
                    <a:pt x="156941" y="163486"/>
                    <a:pt x="201391" y="87286"/>
                    <a:pt x="184458" y="102103"/>
                  </a:cubicBezTo>
                  <a:cubicBezTo>
                    <a:pt x="167525" y="116920"/>
                    <a:pt x="97675" y="199470"/>
                    <a:pt x="66983" y="235453"/>
                  </a:cubicBezTo>
                  <a:cubicBezTo>
                    <a:pt x="36291" y="271436"/>
                    <a:pt x="-3925" y="321178"/>
                    <a:pt x="308" y="318003"/>
                  </a:cubicBezTo>
                  <a:cubicBezTo>
                    <a:pt x="4541" y="314828"/>
                    <a:pt x="53225" y="252386"/>
                    <a:pt x="92383" y="216403"/>
                  </a:cubicBezTo>
                  <a:cubicBezTo>
                    <a:pt x="131541" y="180420"/>
                    <a:pt x="207741" y="134911"/>
                    <a:pt x="235258" y="102103"/>
                  </a:cubicBezTo>
                  <a:cubicBezTo>
                    <a:pt x="262775" y="69295"/>
                    <a:pt x="265421" y="-6905"/>
                    <a:pt x="254308" y="5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DAE8A31F-1242-8880-47E9-29995BF223C4}"/>
                </a:ext>
              </a:extLst>
            </p:cNvPr>
            <p:cNvSpPr/>
            <p:nvPr/>
          </p:nvSpPr>
          <p:spPr>
            <a:xfrm>
              <a:off x="5333972" y="3454261"/>
              <a:ext cx="546559" cy="397802"/>
            </a:xfrm>
            <a:custGeom>
              <a:avLst/>
              <a:gdLst>
                <a:gd name="connsiteX0" fmla="*/ 473103 w 546559"/>
                <a:gd name="connsiteY0" fmla="*/ 139 h 397802"/>
                <a:gd name="connsiteX1" fmla="*/ 463578 w 546559"/>
                <a:gd name="connsiteY1" fmla="*/ 114439 h 397802"/>
                <a:gd name="connsiteX2" fmla="*/ 473103 w 546559"/>
                <a:gd name="connsiteY2" fmla="*/ 152539 h 397802"/>
                <a:gd name="connsiteX3" fmla="*/ 546128 w 546559"/>
                <a:gd name="connsiteY3" fmla="*/ 98564 h 397802"/>
                <a:gd name="connsiteX4" fmla="*/ 435003 w 546559"/>
                <a:gd name="connsiteY4" fmla="*/ 225564 h 397802"/>
                <a:gd name="connsiteX5" fmla="*/ 355628 w 546559"/>
                <a:gd name="connsiteY5" fmla="*/ 320814 h 397802"/>
                <a:gd name="connsiteX6" fmla="*/ 308003 w 546559"/>
                <a:gd name="connsiteY6" fmla="*/ 352564 h 397802"/>
                <a:gd name="connsiteX7" fmla="*/ 85753 w 546559"/>
                <a:gd name="connsiteY7" fmla="*/ 362089 h 397802"/>
                <a:gd name="connsiteX8" fmla="*/ 127028 w 546559"/>
                <a:gd name="connsiteY8" fmla="*/ 397014 h 397802"/>
                <a:gd name="connsiteX9" fmla="*/ 28 w 546559"/>
                <a:gd name="connsiteY9" fmla="*/ 323989 h 397802"/>
                <a:gd name="connsiteX10" fmla="*/ 139728 w 546559"/>
                <a:gd name="connsiteY10" fmla="*/ 365264 h 397802"/>
                <a:gd name="connsiteX11" fmla="*/ 254028 w 546559"/>
                <a:gd name="connsiteY11" fmla="*/ 355739 h 397802"/>
                <a:gd name="connsiteX12" fmla="*/ 346103 w 546559"/>
                <a:gd name="connsiteY12" fmla="*/ 336689 h 397802"/>
                <a:gd name="connsiteX13" fmla="*/ 323878 w 546559"/>
                <a:gd name="connsiteY13" fmla="*/ 285889 h 397802"/>
                <a:gd name="connsiteX14" fmla="*/ 444528 w 546559"/>
                <a:gd name="connsiteY14" fmla="*/ 171589 h 397802"/>
                <a:gd name="connsiteX15" fmla="*/ 460403 w 546559"/>
                <a:gd name="connsiteY15" fmla="*/ 181114 h 397802"/>
                <a:gd name="connsiteX16" fmla="*/ 450878 w 546559"/>
                <a:gd name="connsiteY16" fmla="*/ 139839 h 397802"/>
                <a:gd name="connsiteX17" fmla="*/ 473103 w 546559"/>
                <a:gd name="connsiteY17" fmla="*/ 139 h 39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559" h="397802">
                  <a:moveTo>
                    <a:pt x="473103" y="139"/>
                  </a:moveTo>
                  <a:cubicBezTo>
                    <a:pt x="475220" y="-4094"/>
                    <a:pt x="463578" y="89039"/>
                    <a:pt x="463578" y="114439"/>
                  </a:cubicBezTo>
                  <a:cubicBezTo>
                    <a:pt x="463578" y="139839"/>
                    <a:pt x="459345" y="155185"/>
                    <a:pt x="473103" y="152539"/>
                  </a:cubicBezTo>
                  <a:cubicBezTo>
                    <a:pt x="486861" y="149893"/>
                    <a:pt x="552478" y="86393"/>
                    <a:pt x="546128" y="98564"/>
                  </a:cubicBezTo>
                  <a:cubicBezTo>
                    <a:pt x="539778" y="110735"/>
                    <a:pt x="466753" y="188522"/>
                    <a:pt x="435003" y="225564"/>
                  </a:cubicBezTo>
                  <a:cubicBezTo>
                    <a:pt x="403253" y="262606"/>
                    <a:pt x="376795" y="299647"/>
                    <a:pt x="355628" y="320814"/>
                  </a:cubicBezTo>
                  <a:cubicBezTo>
                    <a:pt x="334461" y="341981"/>
                    <a:pt x="352982" y="345685"/>
                    <a:pt x="308003" y="352564"/>
                  </a:cubicBezTo>
                  <a:cubicBezTo>
                    <a:pt x="263024" y="359443"/>
                    <a:pt x="115915" y="354681"/>
                    <a:pt x="85753" y="362089"/>
                  </a:cubicBezTo>
                  <a:cubicBezTo>
                    <a:pt x="55591" y="369497"/>
                    <a:pt x="141316" y="403364"/>
                    <a:pt x="127028" y="397014"/>
                  </a:cubicBezTo>
                  <a:cubicBezTo>
                    <a:pt x="112740" y="390664"/>
                    <a:pt x="-2089" y="329281"/>
                    <a:pt x="28" y="323989"/>
                  </a:cubicBezTo>
                  <a:cubicBezTo>
                    <a:pt x="2145" y="318697"/>
                    <a:pt x="97395" y="359972"/>
                    <a:pt x="139728" y="365264"/>
                  </a:cubicBezTo>
                  <a:cubicBezTo>
                    <a:pt x="182061" y="370556"/>
                    <a:pt x="219632" y="360501"/>
                    <a:pt x="254028" y="355739"/>
                  </a:cubicBezTo>
                  <a:cubicBezTo>
                    <a:pt x="288424" y="350977"/>
                    <a:pt x="334461" y="348331"/>
                    <a:pt x="346103" y="336689"/>
                  </a:cubicBezTo>
                  <a:cubicBezTo>
                    <a:pt x="357745" y="325047"/>
                    <a:pt x="307474" y="313406"/>
                    <a:pt x="323878" y="285889"/>
                  </a:cubicBezTo>
                  <a:cubicBezTo>
                    <a:pt x="340282" y="258372"/>
                    <a:pt x="421774" y="189052"/>
                    <a:pt x="444528" y="171589"/>
                  </a:cubicBezTo>
                  <a:cubicBezTo>
                    <a:pt x="467282" y="154127"/>
                    <a:pt x="459345" y="186405"/>
                    <a:pt x="460403" y="181114"/>
                  </a:cubicBezTo>
                  <a:cubicBezTo>
                    <a:pt x="461461" y="175823"/>
                    <a:pt x="448761" y="164710"/>
                    <a:pt x="450878" y="139839"/>
                  </a:cubicBezTo>
                  <a:cubicBezTo>
                    <a:pt x="452995" y="114968"/>
                    <a:pt x="470986" y="4372"/>
                    <a:pt x="473103" y="1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146E0A89-46CC-0E68-E3D8-DFF03B9415FE}"/>
                </a:ext>
              </a:extLst>
            </p:cNvPr>
            <p:cNvSpPr/>
            <p:nvPr/>
          </p:nvSpPr>
          <p:spPr>
            <a:xfrm>
              <a:off x="5330400" y="3527425"/>
              <a:ext cx="435400" cy="293168"/>
            </a:xfrm>
            <a:custGeom>
              <a:avLst/>
              <a:gdLst>
                <a:gd name="connsiteX0" fmla="*/ 435400 w 435400"/>
                <a:gd name="connsiteY0" fmla="*/ 0 h 293168"/>
                <a:gd name="connsiteX1" fmla="*/ 127425 w 435400"/>
                <a:gd name="connsiteY1" fmla="*/ 107950 h 293168"/>
                <a:gd name="connsiteX2" fmla="*/ 178225 w 435400"/>
                <a:gd name="connsiteY2" fmla="*/ 101600 h 293168"/>
                <a:gd name="connsiteX3" fmla="*/ 89325 w 435400"/>
                <a:gd name="connsiteY3" fmla="*/ 149225 h 293168"/>
                <a:gd name="connsiteX4" fmla="*/ 425 w 435400"/>
                <a:gd name="connsiteY4" fmla="*/ 292100 h 293168"/>
                <a:gd name="connsiteX5" fmla="*/ 57575 w 435400"/>
                <a:gd name="connsiteY5" fmla="*/ 209550 h 293168"/>
                <a:gd name="connsiteX6" fmla="*/ 102025 w 435400"/>
                <a:gd name="connsiteY6" fmla="*/ 117475 h 293168"/>
                <a:gd name="connsiteX7" fmla="*/ 298875 w 435400"/>
                <a:gd name="connsiteY7" fmla="*/ 53975 h 293168"/>
                <a:gd name="connsiteX8" fmla="*/ 435400 w 435400"/>
                <a:gd name="connsiteY8" fmla="*/ 0 h 29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400" h="293168">
                  <a:moveTo>
                    <a:pt x="435400" y="0"/>
                  </a:moveTo>
                  <a:lnTo>
                    <a:pt x="127425" y="107950"/>
                  </a:lnTo>
                  <a:cubicBezTo>
                    <a:pt x="84563" y="124883"/>
                    <a:pt x="184575" y="94721"/>
                    <a:pt x="178225" y="101600"/>
                  </a:cubicBezTo>
                  <a:cubicBezTo>
                    <a:pt x="171875" y="108479"/>
                    <a:pt x="118958" y="117475"/>
                    <a:pt x="89325" y="149225"/>
                  </a:cubicBezTo>
                  <a:cubicBezTo>
                    <a:pt x="59692" y="180975"/>
                    <a:pt x="5717" y="282046"/>
                    <a:pt x="425" y="292100"/>
                  </a:cubicBezTo>
                  <a:cubicBezTo>
                    <a:pt x="-4867" y="302154"/>
                    <a:pt x="40642" y="238654"/>
                    <a:pt x="57575" y="209550"/>
                  </a:cubicBezTo>
                  <a:cubicBezTo>
                    <a:pt x="74508" y="180446"/>
                    <a:pt x="61808" y="143404"/>
                    <a:pt x="102025" y="117475"/>
                  </a:cubicBezTo>
                  <a:cubicBezTo>
                    <a:pt x="142242" y="91546"/>
                    <a:pt x="298875" y="53975"/>
                    <a:pt x="298875" y="53975"/>
                  </a:cubicBezTo>
                  <a:lnTo>
                    <a:pt x="43540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75D5EB28-DA54-7BC4-6747-4CA5A18A2457}"/>
                </a:ext>
              </a:extLst>
            </p:cNvPr>
            <p:cNvSpPr/>
            <p:nvPr/>
          </p:nvSpPr>
          <p:spPr>
            <a:xfrm>
              <a:off x="5435227" y="3561203"/>
              <a:ext cx="344053" cy="185670"/>
            </a:xfrm>
            <a:custGeom>
              <a:avLst/>
              <a:gdLst>
                <a:gd name="connsiteX0" fmla="*/ 343273 w 344053"/>
                <a:gd name="connsiteY0" fmla="*/ 1147 h 185670"/>
                <a:gd name="connsiteX1" fmla="*/ 79748 w 344053"/>
                <a:gd name="connsiteY1" fmla="*/ 153547 h 185670"/>
                <a:gd name="connsiteX2" fmla="*/ 143248 w 344053"/>
                <a:gd name="connsiteY2" fmla="*/ 121797 h 185670"/>
                <a:gd name="connsiteX3" fmla="*/ 373 w 344053"/>
                <a:gd name="connsiteY3" fmla="*/ 185297 h 185670"/>
                <a:gd name="connsiteX4" fmla="*/ 194048 w 344053"/>
                <a:gd name="connsiteY4" fmla="*/ 86872 h 185670"/>
                <a:gd name="connsiteX5" fmla="*/ 162298 w 344053"/>
                <a:gd name="connsiteY5" fmla="*/ 83697 h 185670"/>
                <a:gd name="connsiteX6" fmla="*/ 343273 w 344053"/>
                <a:gd name="connsiteY6" fmla="*/ 1147 h 18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053" h="185670">
                  <a:moveTo>
                    <a:pt x="343273" y="1147"/>
                  </a:moveTo>
                  <a:cubicBezTo>
                    <a:pt x="329515" y="12789"/>
                    <a:pt x="113085" y="133439"/>
                    <a:pt x="79748" y="153547"/>
                  </a:cubicBezTo>
                  <a:cubicBezTo>
                    <a:pt x="46410" y="173655"/>
                    <a:pt x="156477" y="116505"/>
                    <a:pt x="143248" y="121797"/>
                  </a:cubicBezTo>
                  <a:cubicBezTo>
                    <a:pt x="130019" y="127089"/>
                    <a:pt x="-8094" y="191118"/>
                    <a:pt x="373" y="185297"/>
                  </a:cubicBezTo>
                  <a:cubicBezTo>
                    <a:pt x="8840" y="179476"/>
                    <a:pt x="167060" y="103805"/>
                    <a:pt x="194048" y="86872"/>
                  </a:cubicBezTo>
                  <a:cubicBezTo>
                    <a:pt x="221035" y="69939"/>
                    <a:pt x="140073" y="97455"/>
                    <a:pt x="162298" y="83697"/>
                  </a:cubicBezTo>
                  <a:cubicBezTo>
                    <a:pt x="184523" y="69939"/>
                    <a:pt x="357031" y="-10495"/>
                    <a:pt x="343273" y="1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CE674D36-75B9-D485-1A18-A129DDFA0767}"/>
                </a:ext>
              </a:extLst>
            </p:cNvPr>
            <p:cNvSpPr/>
            <p:nvPr/>
          </p:nvSpPr>
          <p:spPr>
            <a:xfrm>
              <a:off x="5797231" y="3542169"/>
              <a:ext cx="200882" cy="242688"/>
            </a:xfrm>
            <a:custGeom>
              <a:avLst/>
              <a:gdLst>
                <a:gd name="connsiteX0" fmla="*/ 200344 w 200882"/>
                <a:gd name="connsiteY0" fmla="*/ 1131 h 242688"/>
                <a:gd name="connsiteX1" fmla="*/ 54294 w 200882"/>
                <a:gd name="connsiteY1" fmla="*/ 128131 h 242688"/>
                <a:gd name="connsiteX2" fmla="*/ 319 w 200882"/>
                <a:gd name="connsiteY2" fmla="*/ 242431 h 242688"/>
                <a:gd name="connsiteX3" fmla="*/ 35244 w 200882"/>
                <a:gd name="connsiteY3" fmla="*/ 156706 h 242688"/>
                <a:gd name="connsiteX4" fmla="*/ 101919 w 200882"/>
                <a:gd name="connsiteY4" fmla="*/ 74156 h 242688"/>
                <a:gd name="connsiteX5" fmla="*/ 47944 w 200882"/>
                <a:gd name="connsiteY5" fmla="*/ 118606 h 242688"/>
                <a:gd name="connsiteX6" fmla="*/ 101919 w 200882"/>
                <a:gd name="connsiteY6" fmla="*/ 67806 h 242688"/>
                <a:gd name="connsiteX7" fmla="*/ 200344 w 200882"/>
                <a:gd name="connsiteY7" fmla="*/ 1131 h 2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882" h="242688">
                  <a:moveTo>
                    <a:pt x="200344" y="1131"/>
                  </a:moveTo>
                  <a:cubicBezTo>
                    <a:pt x="192407" y="11185"/>
                    <a:pt x="87631" y="87914"/>
                    <a:pt x="54294" y="128131"/>
                  </a:cubicBezTo>
                  <a:cubicBezTo>
                    <a:pt x="20957" y="168348"/>
                    <a:pt x="3494" y="237669"/>
                    <a:pt x="319" y="242431"/>
                  </a:cubicBezTo>
                  <a:cubicBezTo>
                    <a:pt x="-2856" y="247193"/>
                    <a:pt x="18311" y="184752"/>
                    <a:pt x="35244" y="156706"/>
                  </a:cubicBezTo>
                  <a:cubicBezTo>
                    <a:pt x="52177" y="128660"/>
                    <a:pt x="99802" y="80506"/>
                    <a:pt x="101919" y="74156"/>
                  </a:cubicBezTo>
                  <a:cubicBezTo>
                    <a:pt x="104036" y="67806"/>
                    <a:pt x="47944" y="119664"/>
                    <a:pt x="47944" y="118606"/>
                  </a:cubicBezTo>
                  <a:cubicBezTo>
                    <a:pt x="47944" y="117548"/>
                    <a:pt x="77577" y="84739"/>
                    <a:pt x="101919" y="67806"/>
                  </a:cubicBezTo>
                  <a:cubicBezTo>
                    <a:pt x="126261" y="50873"/>
                    <a:pt x="208281" y="-8923"/>
                    <a:pt x="200344" y="11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1D01DCF9-0A02-D058-F312-0A05F69DCC72}"/>
                </a:ext>
              </a:extLst>
            </p:cNvPr>
            <p:cNvSpPr/>
            <p:nvPr/>
          </p:nvSpPr>
          <p:spPr>
            <a:xfrm>
              <a:off x="5886312" y="3673299"/>
              <a:ext cx="242170" cy="212963"/>
            </a:xfrm>
            <a:custGeom>
              <a:avLst/>
              <a:gdLst>
                <a:gd name="connsiteX0" fmla="*/ 241438 w 242170"/>
                <a:gd name="connsiteY0" fmla="*/ 176 h 212963"/>
                <a:gd name="connsiteX1" fmla="*/ 108088 w 242170"/>
                <a:gd name="connsiteY1" fmla="*/ 98601 h 212963"/>
                <a:gd name="connsiteX2" fmla="*/ 138 w 242170"/>
                <a:gd name="connsiteY2" fmla="*/ 212901 h 212963"/>
                <a:gd name="connsiteX3" fmla="*/ 130313 w 242170"/>
                <a:gd name="connsiteY3" fmla="*/ 82726 h 212963"/>
                <a:gd name="connsiteX4" fmla="*/ 73163 w 242170"/>
                <a:gd name="connsiteY4" fmla="*/ 149401 h 212963"/>
                <a:gd name="connsiteX5" fmla="*/ 158888 w 242170"/>
                <a:gd name="connsiteY5" fmla="*/ 76376 h 212963"/>
                <a:gd name="connsiteX6" fmla="*/ 241438 w 242170"/>
                <a:gd name="connsiteY6" fmla="*/ 176 h 21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170" h="212963">
                  <a:moveTo>
                    <a:pt x="241438" y="176"/>
                  </a:moveTo>
                  <a:cubicBezTo>
                    <a:pt x="232971" y="3880"/>
                    <a:pt x="148304" y="63147"/>
                    <a:pt x="108088" y="98601"/>
                  </a:cubicBezTo>
                  <a:cubicBezTo>
                    <a:pt x="67872" y="134055"/>
                    <a:pt x="-3566" y="215547"/>
                    <a:pt x="138" y="212901"/>
                  </a:cubicBezTo>
                  <a:cubicBezTo>
                    <a:pt x="3842" y="210255"/>
                    <a:pt x="118142" y="93309"/>
                    <a:pt x="130313" y="82726"/>
                  </a:cubicBezTo>
                  <a:cubicBezTo>
                    <a:pt x="142484" y="72143"/>
                    <a:pt x="68401" y="150459"/>
                    <a:pt x="73163" y="149401"/>
                  </a:cubicBezTo>
                  <a:cubicBezTo>
                    <a:pt x="77925" y="148343"/>
                    <a:pt x="135075" y="100718"/>
                    <a:pt x="158888" y="76376"/>
                  </a:cubicBezTo>
                  <a:cubicBezTo>
                    <a:pt x="182700" y="52034"/>
                    <a:pt x="249905" y="-3528"/>
                    <a:pt x="241438" y="1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C4E10419-838B-917E-CE29-0F0195F646C4}"/>
                </a:ext>
              </a:extLst>
            </p:cNvPr>
            <p:cNvSpPr/>
            <p:nvPr/>
          </p:nvSpPr>
          <p:spPr>
            <a:xfrm>
              <a:off x="5816595" y="3571401"/>
              <a:ext cx="187510" cy="203709"/>
            </a:xfrm>
            <a:custGeom>
              <a:avLst/>
              <a:gdLst>
                <a:gd name="connsiteX0" fmla="*/ 187330 w 187510"/>
                <a:gd name="connsiteY0" fmla="*/ 474 h 203709"/>
                <a:gd name="connsiteX1" fmla="*/ 66680 w 187510"/>
                <a:gd name="connsiteY1" fmla="*/ 140174 h 203709"/>
                <a:gd name="connsiteX2" fmla="*/ 5 w 187510"/>
                <a:gd name="connsiteY2" fmla="*/ 203674 h 203709"/>
                <a:gd name="connsiteX3" fmla="*/ 69855 w 187510"/>
                <a:gd name="connsiteY3" fmla="*/ 149699 h 203709"/>
                <a:gd name="connsiteX4" fmla="*/ 22230 w 187510"/>
                <a:gd name="connsiteY4" fmla="*/ 184624 h 203709"/>
                <a:gd name="connsiteX5" fmla="*/ 139705 w 187510"/>
                <a:gd name="connsiteY5" fmla="*/ 70324 h 203709"/>
                <a:gd name="connsiteX6" fmla="*/ 95255 w 187510"/>
                <a:gd name="connsiteY6" fmla="*/ 92549 h 203709"/>
                <a:gd name="connsiteX7" fmla="*/ 187330 w 187510"/>
                <a:gd name="connsiteY7" fmla="*/ 474 h 203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10" h="203709">
                  <a:moveTo>
                    <a:pt x="187330" y="474"/>
                  </a:moveTo>
                  <a:cubicBezTo>
                    <a:pt x="182567" y="8412"/>
                    <a:pt x="97901" y="106307"/>
                    <a:pt x="66680" y="140174"/>
                  </a:cubicBezTo>
                  <a:cubicBezTo>
                    <a:pt x="35459" y="174041"/>
                    <a:pt x="-524" y="202087"/>
                    <a:pt x="5" y="203674"/>
                  </a:cubicBezTo>
                  <a:cubicBezTo>
                    <a:pt x="534" y="205261"/>
                    <a:pt x="66151" y="152874"/>
                    <a:pt x="69855" y="149699"/>
                  </a:cubicBezTo>
                  <a:cubicBezTo>
                    <a:pt x="73559" y="146524"/>
                    <a:pt x="10588" y="197853"/>
                    <a:pt x="22230" y="184624"/>
                  </a:cubicBezTo>
                  <a:cubicBezTo>
                    <a:pt x="33872" y="171395"/>
                    <a:pt x="127534" y="85670"/>
                    <a:pt x="139705" y="70324"/>
                  </a:cubicBezTo>
                  <a:cubicBezTo>
                    <a:pt x="151876" y="54978"/>
                    <a:pt x="89434" y="98370"/>
                    <a:pt x="95255" y="92549"/>
                  </a:cubicBezTo>
                  <a:cubicBezTo>
                    <a:pt x="101076" y="86728"/>
                    <a:pt x="192093" y="-7464"/>
                    <a:pt x="187330" y="4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A8220EB5-13EA-6383-EC5E-1D64A4B1E06A}"/>
                </a:ext>
              </a:extLst>
            </p:cNvPr>
            <p:cNvSpPr/>
            <p:nvPr/>
          </p:nvSpPr>
          <p:spPr>
            <a:xfrm>
              <a:off x="5803099" y="3590784"/>
              <a:ext cx="165965" cy="191334"/>
            </a:xfrm>
            <a:custGeom>
              <a:avLst/>
              <a:gdLst>
                <a:gd name="connsiteX0" fmla="*/ 165901 w 165965"/>
                <a:gd name="connsiteY0" fmla="*/ 141 h 191334"/>
                <a:gd name="connsiteX1" fmla="*/ 61126 w 165965"/>
                <a:gd name="connsiteY1" fmla="*/ 79516 h 191334"/>
                <a:gd name="connsiteX2" fmla="*/ 801 w 165965"/>
                <a:gd name="connsiteY2" fmla="*/ 190641 h 191334"/>
                <a:gd name="connsiteX3" fmla="*/ 29376 w 165965"/>
                <a:gd name="connsiteY3" fmla="*/ 123966 h 191334"/>
                <a:gd name="connsiteX4" fmla="*/ 70651 w 165965"/>
                <a:gd name="connsiteY4" fmla="*/ 69991 h 191334"/>
                <a:gd name="connsiteX5" fmla="*/ 45251 w 165965"/>
                <a:gd name="connsiteY5" fmla="*/ 98566 h 191334"/>
                <a:gd name="connsiteX6" fmla="*/ 165901 w 165965"/>
                <a:gd name="connsiteY6" fmla="*/ 141 h 19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965" h="191334">
                  <a:moveTo>
                    <a:pt x="165901" y="141"/>
                  </a:moveTo>
                  <a:cubicBezTo>
                    <a:pt x="168547" y="-3034"/>
                    <a:pt x="88643" y="47766"/>
                    <a:pt x="61126" y="79516"/>
                  </a:cubicBezTo>
                  <a:cubicBezTo>
                    <a:pt x="33609" y="111266"/>
                    <a:pt x="6093" y="183233"/>
                    <a:pt x="801" y="190641"/>
                  </a:cubicBezTo>
                  <a:cubicBezTo>
                    <a:pt x="-4491" y="198049"/>
                    <a:pt x="17734" y="144074"/>
                    <a:pt x="29376" y="123966"/>
                  </a:cubicBezTo>
                  <a:cubicBezTo>
                    <a:pt x="41018" y="103858"/>
                    <a:pt x="68005" y="74224"/>
                    <a:pt x="70651" y="69991"/>
                  </a:cubicBezTo>
                  <a:cubicBezTo>
                    <a:pt x="73297" y="65758"/>
                    <a:pt x="32022" y="107033"/>
                    <a:pt x="45251" y="98566"/>
                  </a:cubicBezTo>
                  <a:cubicBezTo>
                    <a:pt x="58480" y="90099"/>
                    <a:pt x="163255" y="3316"/>
                    <a:pt x="165901" y="1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ABB5EE6D-CE0E-25BF-4BC0-D40ADA002FE0}"/>
                </a:ext>
              </a:extLst>
            </p:cNvPr>
            <p:cNvSpPr/>
            <p:nvPr/>
          </p:nvSpPr>
          <p:spPr>
            <a:xfrm>
              <a:off x="5870447" y="3635348"/>
              <a:ext cx="181276" cy="229428"/>
            </a:xfrm>
            <a:custGeom>
              <a:avLst/>
              <a:gdLst>
                <a:gd name="connsiteX0" fmla="*/ 181103 w 181276"/>
                <a:gd name="connsiteY0" fmla="*/ 27 h 229428"/>
                <a:gd name="connsiteX1" fmla="*/ 57278 w 181276"/>
                <a:gd name="connsiteY1" fmla="*/ 142902 h 229428"/>
                <a:gd name="connsiteX2" fmla="*/ 128 w 181276"/>
                <a:gd name="connsiteY2" fmla="*/ 228627 h 229428"/>
                <a:gd name="connsiteX3" fmla="*/ 44578 w 181276"/>
                <a:gd name="connsiteY3" fmla="*/ 181002 h 229428"/>
                <a:gd name="connsiteX4" fmla="*/ 133478 w 181276"/>
                <a:gd name="connsiteY4" fmla="*/ 101627 h 229428"/>
                <a:gd name="connsiteX5" fmla="*/ 85853 w 181276"/>
                <a:gd name="connsiteY5" fmla="*/ 130202 h 229428"/>
                <a:gd name="connsiteX6" fmla="*/ 181103 w 181276"/>
                <a:gd name="connsiteY6" fmla="*/ 27 h 22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276" h="229428">
                  <a:moveTo>
                    <a:pt x="181103" y="27"/>
                  </a:moveTo>
                  <a:cubicBezTo>
                    <a:pt x="176341" y="2144"/>
                    <a:pt x="87440" y="104802"/>
                    <a:pt x="57278" y="142902"/>
                  </a:cubicBezTo>
                  <a:cubicBezTo>
                    <a:pt x="27116" y="181002"/>
                    <a:pt x="2245" y="222277"/>
                    <a:pt x="128" y="228627"/>
                  </a:cubicBezTo>
                  <a:cubicBezTo>
                    <a:pt x="-1989" y="234977"/>
                    <a:pt x="22353" y="202169"/>
                    <a:pt x="44578" y="181002"/>
                  </a:cubicBezTo>
                  <a:cubicBezTo>
                    <a:pt x="66803" y="159835"/>
                    <a:pt x="126599" y="110094"/>
                    <a:pt x="133478" y="101627"/>
                  </a:cubicBezTo>
                  <a:cubicBezTo>
                    <a:pt x="140357" y="93160"/>
                    <a:pt x="80561" y="143431"/>
                    <a:pt x="85853" y="130202"/>
                  </a:cubicBezTo>
                  <a:cubicBezTo>
                    <a:pt x="91145" y="116973"/>
                    <a:pt x="185865" y="-2090"/>
                    <a:pt x="181103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AFE056F9-D6F3-3743-77E3-9453BB1587DE}"/>
                </a:ext>
              </a:extLst>
            </p:cNvPr>
            <p:cNvSpPr/>
            <p:nvPr/>
          </p:nvSpPr>
          <p:spPr>
            <a:xfrm>
              <a:off x="5841995" y="3676650"/>
              <a:ext cx="146324" cy="204234"/>
            </a:xfrm>
            <a:custGeom>
              <a:avLst/>
              <a:gdLst>
                <a:gd name="connsiteX0" fmla="*/ 146055 w 146324"/>
                <a:gd name="connsiteY0" fmla="*/ 0 h 204234"/>
                <a:gd name="connsiteX1" fmla="*/ 44455 w 146324"/>
                <a:gd name="connsiteY1" fmla="*/ 76200 h 204234"/>
                <a:gd name="connsiteX2" fmla="*/ 6355 w 146324"/>
                <a:gd name="connsiteY2" fmla="*/ 104775 h 204234"/>
                <a:gd name="connsiteX3" fmla="*/ 38105 w 146324"/>
                <a:gd name="connsiteY3" fmla="*/ 123825 h 204234"/>
                <a:gd name="connsiteX4" fmla="*/ 53980 w 146324"/>
                <a:gd name="connsiteY4" fmla="*/ 203200 h 204234"/>
                <a:gd name="connsiteX5" fmla="*/ 47630 w 146324"/>
                <a:gd name="connsiteY5" fmla="*/ 165100 h 204234"/>
                <a:gd name="connsiteX6" fmla="*/ 5 w 146324"/>
                <a:gd name="connsiteY6" fmla="*/ 107950 h 204234"/>
                <a:gd name="connsiteX7" fmla="*/ 50805 w 146324"/>
                <a:gd name="connsiteY7" fmla="*/ 69850 h 204234"/>
                <a:gd name="connsiteX8" fmla="*/ 6355 w 146324"/>
                <a:gd name="connsiteY8" fmla="*/ 76200 h 204234"/>
                <a:gd name="connsiteX9" fmla="*/ 146055 w 146324"/>
                <a:gd name="connsiteY9" fmla="*/ 0 h 20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324" h="204234">
                  <a:moveTo>
                    <a:pt x="146055" y="0"/>
                  </a:moveTo>
                  <a:cubicBezTo>
                    <a:pt x="152405" y="0"/>
                    <a:pt x="44455" y="76200"/>
                    <a:pt x="44455" y="76200"/>
                  </a:cubicBezTo>
                  <a:cubicBezTo>
                    <a:pt x="21172" y="93663"/>
                    <a:pt x="7413" y="96838"/>
                    <a:pt x="6355" y="104775"/>
                  </a:cubicBezTo>
                  <a:cubicBezTo>
                    <a:pt x="5297" y="112712"/>
                    <a:pt x="30167" y="107421"/>
                    <a:pt x="38105" y="123825"/>
                  </a:cubicBezTo>
                  <a:cubicBezTo>
                    <a:pt x="46042" y="140229"/>
                    <a:pt x="52393" y="196321"/>
                    <a:pt x="53980" y="203200"/>
                  </a:cubicBezTo>
                  <a:cubicBezTo>
                    <a:pt x="55567" y="210079"/>
                    <a:pt x="56626" y="180975"/>
                    <a:pt x="47630" y="165100"/>
                  </a:cubicBezTo>
                  <a:cubicBezTo>
                    <a:pt x="38634" y="149225"/>
                    <a:pt x="-524" y="123825"/>
                    <a:pt x="5" y="107950"/>
                  </a:cubicBezTo>
                  <a:cubicBezTo>
                    <a:pt x="534" y="92075"/>
                    <a:pt x="49747" y="75141"/>
                    <a:pt x="50805" y="69850"/>
                  </a:cubicBezTo>
                  <a:cubicBezTo>
                    <a:pt x="51863" y="64559"/>
                    <a:pt x="-5287" y="81492"/>
                    <a:pt x="6355" y="76200"/>
                  </a:cubicBezTo>
                  <a:cubicBezTo>
                    <a:pt x="17997" y="70908"/>
                    <a:pt x="139705" y="0"/>
                    <a:pt x="14605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91196F24-A49F-3113-D4D1-C4F90CC8140C}"/>
                </a:ext>
              </a:extLst>
            </p:cNvPr>
            <p:cNvSpPr/>
            <p:nvPr/>
          </p:nvSpPr>
          <p:spPr>
            <a:xfrm>
              <a:off x="5266843" y="3787745"/>
              <a:ext cx="451332" cy="108233"/>
            </a:xfrm>
            <a:custGeom>
              <a:avLst/>
              <a:gdLst>
                <a:gd name="connsiteX0" fmla="*/ 482 w 451332"/>
                <a:gd name="connsiteY0" fmla="*/ 30 h 108233"/>
                <a:gd name="connsiteX1" fmla="*/ 181457 w 451332"/>
                <a:gd name="connsiteY1" fmla="*/ 79405 h 108233"/>
                <a:gd name="connsiteX2" fmla="*/ 137007 w 451332"/>
                <a:gd name="connsiteY2" fmla="*/ 79405 h 108233"/>
                <a:gd name="connsiteX3" fmla="*/ 267182 w 451332"/>
                <a:gd name="connsiteY3" fmla="*/ 63530 h 108233"/>
                <a:gd name="connsiteX4" fmla="*/ 451332 w 451332"/>
                <a:gd name="connsiteY4" fmla="*/ 38130 h 108233"/>
                <a:gd name="connsiteX5" fmla="*/ 267182 w 451332"/>
                <a:gd name="connsiteY5" fmla="*/ 79405 h 108233"/>
                <a:gd name="connsiteX6" fmla="*/ 149707 w 451332"/>
                <a:gd name="connsiteY6" fmla="*/ 107980 h 108233"/>
                <a:gd name="connsiteX7" fmla="*/ 232257 w 451332"/>
                <a:gd name="connsiteY7" fmla="*/ 92105 h 108233"/>
                <a:gd name="connsiteX8" fmla="*/ 130657 w 451332"/>
                <a:gd name="connsiteY8" fmla="*/ 69880 h 108233"/>
                <a:gd name="connsiteX9" fmla="*/ 482 w 451332"/>
                <a:gd name="connsiteY9" fmla="*/ 30 h 10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1332" h="108233">
                  <a:moveTo>
                    <a:pt x="482" y="30"/>
                  </a:moveTo>
                  <a:cubicBezTo>
                    <a:pt x="8949" y="1617"/>
                    <a:pt x="158703" y="66176"/>
                    <a:pt x="181457" y="79405"/>
                  </a:cubicBezTo>
                  <a:cubicBezTo>
                    <a:pt x="204211" y="92634"/>
                    <a:pt x="122720" y="82051"/>
                    <a:pt x="137007" y="79405"/>
                  </a:cubicBezTo>
                  <a:cubicBezTo>
                    <a:pt x="151294" y="76759"/>
                    <a:pt x="267182" y="63530"/>
                    <a:pt x="267182" y="63530"/>
                  </a:cubicBezTo>
                  <a:cubicBezTo>
                    <a:pt x="319570" y="56651"/>
                    <a:pt x="451332" y="35484"/>
                    <a:pt x="451332" y="38130"/>
                  </a:cubicBezTo>
                  <a:cubicBezTo>
                    <a:pt x="451332" y="40776"/>
                    <a:pt x="317453" y="67763"/>
                    <a:pt x="267182" y="79405"/>
                  </a:cubicBezTo>
                  <a:cubicBezTo>
                    <a:pt x="216911" y="91047"/>
                    <a:pt x="155528" y="105863"/>
                    <a:pt x="149707" y="107980"/>
                  </a:cubicBezTo>
                  <a:cubicBezTo>
                    <a:pt x="143886" y="110097"/>
                    <a:pt x="235432" y="98455"/>
                    <a:pt x="232257" y="92105"/>
                  </a:cubicBezTo>
                  <a:cubicBezTo>
                    <a:pt x="229082" y="85755"/>
                    <a:pt x="163994" y="80992"/>
                    <a:pt x="130657" y="69880"/>
                  </a:cubicBezTo>
                  <a:cubicBezTo>
                    <a:pt x="97320" y="58768"/>
                    <a:pt x="-7985" y="-1557"/>
                    <a:pt x="482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D0430194-96B5-2452-0CE8-2C7FA41CF646}"/>
                </a:ext>
              </a:extLst>
            </p:cNvPr>
            <p:cNvSpPr/>
            <p:nvPr/>
          </p:nvSpPr>
          <p:spPr>
            <a:xfrm>
              <a:off x="5413375" y="3847535"/>
              <a:ext cx="323988" cy="86301"/>
            </a:xfrm>
            <a:custGeom>
              <a:avLst/>
              <a:gdLst>
                <a:gd name="connsiteX0" fmla="*/ 0 w 323988"/>
                <a:gd name="connsiteY0" fmla="*/ 51365 h 86301"/>
                <a:gd name="connsiteX1" fmla="*/ 238125 w 323988"/>
                <a:gd name="connsiteY1" fmla="*/ 3740 h 86301"/>
                <a:gd name="connsiteX2" fmla="*/ 288925 w 323988"/>
                <a:gd name="connsiteY2" fmla="*/ 3740 h 86301"/>
                <a:gd name="connsiteX3" fmla="*/ 269875 w 323988"/>
                <a:gd name="connsiteY3" fmla="*/ 6915 h 86301"/>
                <a:gd name="connsiteX4" fmla="*/ 320675 w 323988"/>
                <a:gd name="connsiteY4" fmla="*/ 86290 h 86301"/>
                <a:gd name="connsiteX5" fmla="*/ 317500 w 323988"/>
                <a:gd name="connsiteY5" fmla="*/ 13265 h 86301"/>
                <a:gd name="connsiteX6" fmla="*/ 320675 w 323988"/>
                <a:gd name="connsiteY6" fmla="*/ 70415 h 86301"/>
                <a:gd name="connsiteX7" fmla="*/ 263525 w 323988"/>
                <a:gd name="connsiteY7" fmla="*/ 6915 h 86301"/>
                <a:gd name="connsiteX8" fmla="*/ 155575 w 323988"/>
                <a:gd name="connsiteY8" fmla="*/ 29140 h 86301"/>
                <a:gd name="connsiteX9" fmla="*/ 0 w 323988"/>
                <a:gd name="connsiteY9" fmla="*/ 51365 h 8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88" h="86301">
                  <a:moveTo>
                    <a:pt x="0" y="51365"/>
                  </a:moveTo>
                  <a:lnTo>
                    <a:pt x="238125" y="3740"/>
                  </a:lnTo>
                  <a:cubicBezTo>
                    <a:pt x="286279" y="-4197"/>
                    <a:pt x="283633" y="3211"/>
                    <a:pt x="288925" y="3740"/>
                  </a:cubicBezTo>
                  <a:cubicBezTo>
                    <a:pt x="294217" y="4269"/>
                    <a:pt x="264583" y="-6843"/>
                    <a:pt x="269875" y="6915"/>
                  </a:cubicBezTo>
                  <a:cubicBezTo>
                    <a:pt x="275167" y="20673"/>
                    <a:pt x="312738" y="85232"/>
                    <a:pt x="320675" y="86290"/>
                  </a:cubicBezTo>
                  <a:cubicBezTo>
                    <a:pt x="328612" y="87348"/>
                    <a:pt x="317500" y="15911"/>
                    <a:pt x="317500" y="13265"/>
                  </a:cubicBezTo>
                  <a:cubicBezTo>
                    <a:pt x="317500" y="10619"/>
                    <a:pt x="329671" y="71473"/>
                    <a:pt x="320675" y="70415"/>
                  </a:cubicBezTo>
                  <a:cubicBezTo>
                    <a:pt x="311679" y="69357"/>
                    <a:pt x="291042" y="13794"/>
                    <a:pt x="263525" y="6915"/>
                  </a:cubicBezTo>
                  <a:cubicBezTo>
                    <a:pt x="236008" y="36"/>
                    <a:pt x="155575" y="29140"/>
                    <a:pt x="155575" y="29140"/>
                  </a:cubicBezTo>
                  <a:lnTo>
                    <a:pt x="0" y="51365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86812AB8-2124-9916-E6F2-519B0D3D49C7}"/>
                </a:ext>
              </a:extLst>
            </p:cNvPr>
            <p:cNvSpPr/>
            <p:nvPr/>
          </p:nvSpPr>
          <p:spPr>
            <a:xfrm>
              <a:off x="5324272" y="3873077"/>
              <a:ext cx="226019" cy="270750"/>
            </a:xfrm>
            <a:custGeom>
              <a:avLst/>
              <a:gdLst>
                <a:gd name="connsiteX0" fmla="*/ 136728 w 226019"/>
                <a:gd name="connsiteY0" fmla="*/ 423 h 270750"/>
                <a:gd name="connsiteX1" fmla="*/ 136728 w 226019"/>
                <a:gd name="connsiteY1" fmla="*/ 130598 h 270750"/>
                <a:gd name="connsiteX2" fmla="*/ 130378 w 226019"/>
                <a:gd name="connsiteY2" fmla="*/ 194098 h 270750"/>
                <a:gd name="connsiteX3" fmla="*/ 111328 w 226019"/>
                <a:gd name="connsiteY3" fmla="*/ 171873 h 270750"/>
                <a:gd name="connsiteX4" fmla="*/ 184353 w 226019"/>
                <a:gd name="connsiteY4" fmla="*/ 232198 h 270750"/>
                <a:gd name="connsiteX5" fmla="*/ 225628 w 226019"/>
                <a:gd name="connsiteY5" fmla="*/ 270298 h 270750"/>
                <a:gd name="connsiteX6" fmla="*/ 203403 w 226019"/>
                <a:gd name="connsiteY6" fmla="*/ 251248 h 270750"/>
                <a:gd name="connsiteX7" fmla="*/ 174828 w 226019"/>
                <a:gd name="connsiteY7" fmla="*/ 222673 h 270750"/>
                <a:gd name="connsiteX8" fmla="*/ 203 w 226019"/>
                <a:gd name="connsiteY8" fmla="*/ 244898 h 270750"/>
                <a:gd name="connsiteX9" fmla="*/ 139903 w 226019"/>
                <a:gd name="connsiteY9" fmla="*/ 241723 h 270750"/>
                <a:gd name="connsiteX10" fmla="*/ 149428 w 226019"/>
                <a:gd name="connsiteY10" fmla="*/ 225848 h 270750"/>
                <a:gd name="connsiteX11" fmla="*/ 146253 w 226019"/>
                <a:gd name="connsiteY11" fmla="*/ 98848 h 270750"/>
                <a:gd name="connsiteX12" fmla="*/ 149428 w 226019"/>
                <a:gd name="connsiteY12" fmla="*/ 178223 h 270750"/>
                <a:gd name="connsiteX13" fmla="*/ 136728 w 226019"/>
                <a:gd name="connsiteY13" fmla="*/ 423 h 27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019" h="270750">
                  <a:moveTo>
                    <a:pt x="136728" y="423"/>
                  </a:moveTo>
                  <a:cubicBezTo>
                    <a:pt x="134611" y="-7514"/>
                    <a:pt x="137786" y="98319"/>
                    <a:pt x="136728" y="130598"/>
                  </a:cubicBezTo>
                  <a:cubicBezTo>
                    <a:pt x="135670" y="162877"/>
                    <a:pt x="134611" y="187219"/>
                    <a:pt x="130378" y="194098"/>
                  </a:cubicBezTo>
                  <a:cubicBezTo>
                    <a:pt x="126145" y="200977"/>
                    <a:pt x="102332" y="165523"/>
                    <a:pt x="111328" y="171873"/>
                  </a:cubicBezTo>
                  <a:cubicBezTo>
                    <a:pt x="120324" y="178223"/>
                    <a:pt x="165303" y="215794"/>
                    <a:pt x="184353" y="232198"/>
                  </a:cubicBezTo>
                  <a:cubicBezTo>
                    <a:pt x="203403" y="248602"/>
                    <a:pt x="222453" y="267123"/>
                    <a:pt x="225628" y="270298"/>
                  </a:cubicBezTo>
                  <a:cubicBezTo>
                    <a:pt x="228803" y="273473"/>
                    <a:pt x="211870" y="259186"/>
                    <a:pt x="203403" y="251248"/>
                  </a:cubicBezTo>
                  <a:cubicBezTo>
                    <a:pt x="194936" y="243311"/>
                    <a:pt x="208695" y="223731"/>
                    <a:pt x="174828" y="222673"/>
                  </a:cubicBezTo>
                  <a:cubicBezTo>
                    <a:pt x="140961" y="221615"/>
                    <a:pt x="6024" y="241723"/>
                    <a:pt x="203" y="244898"/>
                  </a:cubicBezTo>
                  <a:cubicBezTo>
                    <a:pt x="-5618" y="248073"/>
                    <a:pt x="115032" y="244898"/>
                    <a:pt x="139903" y="241723"/>
                  </a:cubicBezTo>
                  <a:cubicBezTo>
                    <a:pt x="164774" y="238548"/>
                    <a:pt x="148370" y="249660"/>
                    <a:pt x="149428" y="225848"/>
                  </a:cubicBezTo>
                  <a:cubicBezTo>
                    <a:pt x="150486" y="202036"/>
                    <a:pt x="146253" y="106785"/>
                    <a:pt x="146253" y="98848"/>
                  </a:cubicBezTo>
                  <a:cubicBezTo>
                    <a:pt x="146253" y="90911"/>
                    <a:pt x="149428" y="188806"/>
                    <a:pt x="149428" y="178223"/>
                  </a:cubicBezTo>
                  <a:cubicBezTo>
                    <a:pt x="149428" y="167640"/>
                    <a:pt x="138845" y="8360"/>
                    <a:pt x="136728" y="4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F4BD7ACA-E6E9-A338-F490-CDBACF67D620}"/>
                </a:ext>
              </a:extLst>
            </p:cNvPr>
            <p:cNvSpPr/>
            <p:nvPr/>
          </p:nvSpPr>
          <p:spPr>
            <a:xfrm>
              <a:off x="5499089" y="3895725"/>
              <a:ext cx="215911" cy="228681"/>
            </a:xfrm>
            <a:custGeom>
              <a:avLst/>
              <a:gdLst>
                <a:gd name="connsiteX0" fmla="*/ 215911 w 215911"/>
                <a:gd name="connsiteY0" fmla="*/ 0 h 228681"/>
                <a:gd name="connsiteX1" fmla="*/ 73036 w 215911"/>
                <a:gd name="connsiteY1" fmla="*/ 123825 h 228681"/>
                <a:gd name="connsiteX2" fmla="*/ 180986 w 215911"/>
                <a:gd name="connsiteY2" fmla="*/ 50800 h 228681"/>
                <a:gd name="connsiteX3" fmla="*/ 79386 w 215911"/>
                <a:gd name="connsiteY3" fmla="*/ 152400 h 228681"/>
                <a:gd name="connsiteX4" fmla="*/ 11 w 215911"/>
                <a:gd name="connsiteY4" fmla="*/ 228600 h 228681"/>
                <a:gd name="connsiteX5" fmla="*/ 73036 w 215911"/>
                <a:gd name="connsiteY5" fmla="*/ 168275 h 228681"/>
                <a:gd name="connsiteX6" fmla="*/ 215911 w 215911"/>
                <a:gd name="connsiteY6" fmla="*/ 0 h 22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911" h="228681">
                  <a:moveTo>
                    <a:pt x="215911" y="0"/>
                  </a:moveTo>
                  <a:cubicBezTo>
                    <a:pt x="147384" y="57679"/>
                    <a:pt x="78857" y="115358"/>
                    <a:pt x="73036" y="123825"/>
                  </a:cubicBezTo>
                  <a:cubicBezTo>
                    <a:pt x="67215" y="132292"/>
                    <a:pt x="179928" y="46038"/>
                    <a:pt x="180986" y="50800"/>
                  </a:cubicBezTo>
                  <a:cubicBezTo>
                    <a:pt x="182044" y="55562"/>
                    <a:pt x="109548" y="122767"/>
                    <a:pt x="79386" y="152400"/>
                  </a:cubicBezTo>
                  <a:cubicBezTo>
                    <a:pt x="49223" y="182033"/>
                    <a:pt x="1069" y="225954"/>
                    <a:pt x="11" y="228600"/>
                  </a:cubicBezTo>
                  <a:cubicBezTo>
                    <a:pt x="-1047" y="231246"/>
                    <a:pt x="73036" y="168275"/>
                    <a:pt x="73036" y="168275"/>
                  </a:cubicBezTo>
                  <a:lnTo>
                    <a:pt x="215911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065ECAEA-107E-7B8F-4204-0FA10194D384}"/>
                </a:ext>
              </a:extLst>
            </p:cNvPr>
            <p:cNvSpPr/>
            <p:nvPr/>
          </p:nvSpPr>
          <p:spPr>
            <a:xfrm>
              <a:off x="5511730" y="3917302"/>
              <a:ext cx="242096" cy="326189"/>
            </a:xfrm>
            <a:custGeom>
              <a:avLst/>
              <a:gdLst>
                <a:gd name="connsiteX0" fmla="*/ 241370 w 242096"/>
                <a:gd name="connsiteY0" fmla="*/ 648 h 326189"/>
                <a:gd name="connsiteX1" fmla="*/ 101670 w 242096"/>
                <a:gd name="connsiteY1" fmla="*/ 99073 h 326189"/>
                <a:gd name="connsiteX2" fmla="*/ 54045 w 242096"/>
                <a:gd name="connsiteY2" fmla="*/ 181623 h 326189"/>
                <a:gd name="connsiteX3" fmla="*/ 28645 w 242096"/>
                <a:gd name="connsiteY3" fmla="*/ 324498 h 326189"/>
                <a:gd name="connsiteX4" fmla="*/ 25470 w 242096"/>
                <a:gd name="connsiteY4" fmla="*/ 254648 h 326189"/>
                <a:gd name="connsiteX5" fmla="*/ 70 w 242096"/>
                <a:gd name="connsiteY5" fmla="*/ 172098 h 326189"/>
                <a:gd name="connsiteX6" fmla="*/ 19120 w 242096"/>
                <a:gd name="connsiteY6" fmla="*/ 213373 h 326189"/>
                <a:gd name="connsiteX7" fmla="*/ 54045 w 242096"/>
                <a:gd name="connsiteY7" fmla="*/ 130823 h 326189"/>
                <a:gd name="connsiteX8" fmla="*/ 34995 w 242096"/>
                <a:gd name="connsiteY8" fmla="*/ 149873 h 326189"/>
                <a:gd name="connsiteX9" fmla="*/ 241370 w 242096"/>
                <a:gd name="connsiteY9" fmla="*/ 648 h 32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096" h="326189">
                  <a:moveTo>
                    <a:pt x="241370" y="648"/>
                  </a:moveTo>
                  <a:cubicBezTo>
                    <a:pt x="252482" y="-7819"/>
                    <a:pt x="132891" y="68911"/>
                    <a:pt x="101670" y="99073"/>
                  </a:cubicBezTo>
                  <a:cubicBezTo>
                    <a:pt x="70449" y="129235"/>
                    <a:pt x="66216" y="144052"/>
                    <a:pt x="54045" y="181623"/>
                  </a:cubicBezTo>
                  <a:cubicBezTo>
                    <a:pt x="41874" y="219194"/>
                    <a:pt x="33407" y="312327"/>
                    <a:pt x="28645" y="324498"/>
                  </a:cubicBezTo>
                  <a:cubicBezTo>
                    <a:pt x="23883" y="336669"/>
                    <a:pt x="30232" y="280048"/>
                    <a:pt x="25470" y="254648"/>
                  </a:cubicBezTo>
                  <a:cubicBezTo>
                    <a:pt x="20708" y="229248"/>
                    <a:pt x="1128" y="178977"/>
                    <a:pt x="70" y="172098"/>
                  </a:cubicBezTo>
                  <a:cubicBezTo>
                    <a:pt x="-988" y="165219"/>
                    <a:pt x="10124" y="220252"/>
                    <a:pt x="19120" y="213373"/>
                  </a:cubicBezTo>
                  <a:cubicBezTo>
                    <a:pt x="28116" y="206494"/>
                    <a:pt x="54045" y="130823"/>
                    <a:pt x="54045" y="130823"/>
                  </a:cubicBezTo>
                  <a:cubicBezTo>
                    <a:pt x="56691" y="120240"/>
                    <a:pt x="6420" y="171040"/>
                    <a:pt x="34995" y="149873"/>
                  </a:cubicBezTo>
                  <a:cubicBezTo>
                    <a:pt x="63570" y="128706"/>
                    <a:pt x="230258" y="9115"/>
                    <a:pt x="241370" y="6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9B4D9EE0-FD11-71A8-9BD6-C3C3EC349E94}"/>
                </a:ext>
              </a:extLst>
            </p:cNvPr>
            <p:cNvSpPr/>
            <p:nvPr/>
          </p:nvSpPr>
          <p:spPr>
            <a:xfrm>
              <a:off x="5815751" y="3891503"/>
              <a:ext cx="220378" cy="161084"/>
            </a:xfrm>
            <a:custGeom>
              <a:avLst/>
              <a:gdLst>
                <a:gd name="connsiteX0" fmla="*/ 219924 w 220378"/>
                <a:gd name="connsiteY0" fmla="*/ 1047 h 161084"/>
                <a:gd name="connsiteX1" fmla="*/ 61174 w 220378"/>
                <a:gd name="connsiteY1" fmla="*/ 118522 h 161084"/>
                <a:gd name="connsiteX2" fmla="*/ 849 w 220378"/>
                <a:gd name="connsiteY2" fmla="*/ 159797 h 161084"/>
                <a:gd name="connsiteX3" fmla="*/ 99274 w 220378"/>
                <a:gd name="connsiteY3" fmla="*/ 77247 h 161084"/>
                <a:gd name="connsiteX4" fmla="*/ 77049 w 220378"/>
                <a:gd name="connsiteY4" fmla="*/ 4222 h 161084"/>
                <a:gd name="connsiteX5" fmla="*/ 102449 w 220378"/>
                <a:gd name="connsiteY5" fmla="*/ 55022 h 161084"/>
                <a:gd name="connsiteX6" fmla="*/ 105624 w 220378"/>
                <a:gd name="connsiteY6" fmla="*/ 13747 h 161084"/>
                <a:gd name="connsiteX7" fmla="*/ 108799 w 220378"/>
                <a:gd name="connsiteY7" fmla="*/ 58197 h 161084"/>
                <a:gd name="connsiteX8" fmla="*/ 219924 w 220378"/>
                <a:gd name="connsiteY8" fmla="*/ 1047 h 16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378" h="161084">
                  <a:moveTo>
                    <a:pt x="219924" y="1047"/>
                  </a:moveTo>
                  <a:cubicBezTo>
                    <a:pt x="211987" y="11101"/>
                    <a:pt x="97686" y="92064"/>
                    <a:pt x="61174" y="118522"/>
                  </a:cubicBezTo>
                  <a:cubicBezTo>
                    <a:pt x="24662" y="144980"/>
                    <a:pt x="-5501" y="166676"/>
                    <a:pt x="849" y="159797"/>
                  </a:cubicBezTo>
                  <a:cubicBezTo>
                    <a:pt x="7199" y="152918"/>
                    <a:pt x="86574" y="103176"/>
                    <a:pt x="99274" y="77247"/>
                  </a:cubicBezTo>
                  <a:cubicBezTo>
                    <a:pt x="111974" y="51318"/>
                    <a:pt x="76520" y="7926"/>
                    <a:pt x="77049" y="4222"/>
                  </a:cubicBezTo>
                  <a:cubicBezTo>
                    <a:pt x="77578" y="518"/>
                    <a:pt x="97687" y="53435"/>
                    <a:pt x="102449" y="55022"/>
                  </a:cubicBezTo>
                  <a:cubicBezTo>
                    <a:pt x="107211" y="56609"/>
                    <a:pt x="104566" y="13218"/>
                    <a:pt x="105624" y="13747"/>
                  </a:cubicBezTo>
                  <a:cubicBezTo>
                    <a:pt x="106682" y="14276"/>
                    <a:pt x="88162" y="59784"/>
                    <a:pt x="108799" y="58197"/>
                  </a:cubicBezTo>
                  <a:cubicBezTo>
                    <a:pt x="129436" y="56610"/>
                    <a:pt x="227861" y="-9007"/>
                    <a:pt x="219924" y="10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 319">
              <a:extLst>
                <a:ext uri="{FF2B5EF4-FFF2-40B4-BE49-F238E27FC236}">
                  <a16:creationId xmlns:a16="http://schemas.microsoft.com/office/drawing/2014/main" id="{14966592-3EB8-8719-8280-E06645B7087A}"/>
                </a:ext>
              </a:extLst>
            </p:cNvPr>
            <p:cNvSpPr/>
            <p:nvPr/>
          </p:nvSpPr>
          <p:spPr>
            <a:xfrm>
              <a:off x="5708476" y="3946525"/>
              <a:ext cx="258019" cy="276375"/>
            </a:xfrm>
            <a:custGeom>
              <a:avLst/>
              <a:gdLst>
                <a:gd name="connsiteX0" fmla="*/ 257349 w 258019"/>
                <a:gd name="connsiteY0" fmla="*/ 0 h 276375"/>
                <a:gd name="connsiteX1" fmla="*/ 95424 w 258019"/>
                <a:gd name="connsiteY1" fmla="*/ 168275 h 276375"/>
                <a:gd name="connsiteX2" fmla="*/ 174 w 258019"/>
                <a:gd name="connsiteY2" fmla="*/ 276225 h 276375"/>
                <a:gd name="connsiteX3" fmla="*/ 117649 w 258019"/>
                <a:gd name="connsiteY3" fmla="*/ 146050 h 276375"/>
                <a:gd name="connsiteX4" fmla="*/ 136699 w 258019"/>
                <a:gd name="connsiteY4" fmla="*/ 73025 h 276375"/>
                <a:gd name="connsiteX5" fmla="*/ 28749 w 258019"/>
                <a:gd name="connsiteY5" fmla="*/ 168275 h 276375"/>
                <a:gd name="connsiteX6" fmla="*/ 257349 w 258019"/>
                <a:gd name="connsiteY6" fmla="*/ 0 h 2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19" h="276375">
                  <a:moveTo>
                    <a:pt x="257349" y="0"/>
                  </a:moveTo>
                  <a:cubicBezTo>
                    <a:pt x="268461" y="0"/>
                    <a:pt x="138286" y="122238"/>
                    <a:pt x="95424" y="168275"/>
                  </a:cubicBezTo>
                  <a:cubicBezTo>
                    <a:pt x="52562" y="214312"/>
                    <a:pt x="-3530" y="279929"/>
                    <a:pt x="174" y="276225"/>
                  </a:cubicBezTo>
                  <a:cubicBezTo>
                    <a:pt x="3878" y="272521"/>
                    <a:pt x="94895" y="179917"/>
                    <a:pt x="117649" y="146050"/>
                  </a:cubicBezTo>
                  <a:cubicBezTo>
                    <a:pt x="140403" y="112183"/>
                    <a:pt x="151516" y="69321"/>
                    <a:pt x="136699" y="73025"/>
                  </a:cubicBezTo>
                  <a:cubicBezTo>
                    <a:pt x="121882" y="76729"/>
                    <a:pt x="2291" y="178858"/>
                    <a:pt x="28749" y="168275"/>
                  </a:cubicBezTo>
                  <a:cubicBezTo>
                    <a:pt x="55207" y="157692"/>
                    <a:pt x="246237" y="0"/>
                    <a:pt x="25734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 322">
              <a:extLst>
                <a:ext uri="{FF2B5EF4-FFF2-40B4-BE49-F238E27FC236}">
                  <a16:creationId xmlns:a16="http://schemas.microsoft.com/office/drawing/2014/main" id="{46FEA4E1-46B6-4F4B-4147-0F798003755F}"/>
                </a:ext>
              </a:extLst>
            </p:cNvPr>
            <p:cNvSpPr/>
            <p:nvPr/>
          </p:nvSpPr>
          <p:spPr>
            <a:xfrm>
              <a:off x="5348120" y="3454241"/>
              <a:ext cx="310272" cy="329812"/>
            </a:xfrm>
            <a:custGeom>
              <a:avLst/>
              <a:gdLst>
                <a:gd name="connsiteX0" fmla="*/ 309730 w 310272"/>
                <a:gd name="connsiteY0" fmla="*/ 159 h 329812"/>
                <a:gd name="connsiteX1" fmla="*/ 163680 w 310272"/>
                <a:gd name="connsiteY1" fmla="*/ 82709 h 329812"/>
                <a:gd name="connsiteX2" fmla="*/ 87480 w 310272"/>
                <a:gd name="connsiteY2" fmla="*/ 146209 h 329812"/>
                <a:gd name="connsiteX3" fmla="*/ 33505 w 310272"/>
                <a:gd name="connsiteY3" fmla="*/ 216059 h 329812"/>
                <a:gd name="connsiteX4" fmla="*/ 55730 w 310272"/>
                <a:gd name="connsiteY4" fmla="*/ 187484 h 329812"/>
                <a:gd name="connsiteX5" fmla="*/ 1755 w 310272"/>
                <a:gd name="connsiteY5" fmla="*/ 327184 h 329812"/>
                <a:gd name="connsiteX6" fmla="*/ 17630 w 310272"/>
                <a:gd name="connsiteY6" fmla="*/ 270034 h 329812"/>
                <a:gd name="connsiteX7" fmla="*/ 62080 w 310272"/>
                <a:gd name="connsiteY7" fmla="*/ 162084 h 329812"/>
                <a:gd name="connsiteX8" fmla="*/ 125580 w 310272"/>
                <a:gd name="connsiteY8" fmla="*/ 104934 h 329812"/>
                <a:gd name="connsiteX9" fmla="*/ 106530 w 310272"/>
                <a:gd name="connsiteY9" fmla="*/ 104934 h 329812"/>
                <a:gd name="connsiteX10" fmla="*/ 309730 w 310272"/>
                <a:gd name="connsiteY10" fmla="*/ 159 h 32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272" h="329812">
                  <a:moveTo>
                    <a:pt x="309730" y="159"/>
                  </a:moveTo>
                  <a:cubicBezTo>
                    <a:pt x="319255" y="-3545"/>
                    <a:pt x="200722" y="58367"/>
                    <a:pt x="163680" y="82709"/>
                  </a:cubicBezTo>
                  <a:cubicBezTo>
                    <a:pt x="126638" y="107051"/>
                    <a:pt x="109176" y="123984"/>
                    <a:pt x="87480" y="146209"/>
                  </a:cubicBezTo>
                  <a:cubicBezTo>
                    <a:pt x="65784" y="168434"/>
                    <a:pt x="38797" y="209180"/>
                    <a:pt x="33505" y="216059"/>
                  </a:cubicBezTo>
                  <a:cubicBezTo>
                    <a:pt x="28213" y="222938"/>
                    <a:pt x="61022" y="168963"/>
                    <a:pt x="55730" y="187484"/>
                  </a:cubicBezTo>
                  <a:cubicBezTo>
                    <a:pt x="50438" y="206005"/>
                    <a:pt x="8105" y="313426"/>
                    <a:pt x="1755" y="327184"/>
                  </a:cubicBezTo>
                  <a:cubicBezTo>
                    <a:pt x="-4595" y="340942"/>
                    <a:pt x="7576" y="297551"/>
                    <a:pt x="17630" y="270034"/>
                  </a:cubicBezTo>
                  <a:cubicBezTo>
                    <a:pt x="27684" y="242517"/>
                    <a:pt x="44088" y="189601"/>
                    <a:pt x="62080" y="162084"/>
                  </a:cubicBezTo>
                  <a:cubicBezTo>
                    <a:pt x="80072" y="134567"/>
                    <a:pt x="125580" y="104934"/>
                    <a:pt x="125580" y="104934"/>
                  </a:cubicBezTo>
                  <a:cubicBezTo>
                    <a:pt x="132988" y="95409"/>
                    <a:pt x="78484" y="118163"/>
                    <a:pt x="106530" y="104934"/>
                  </a:cubicBezTo>
                  <a:cubicBezTo>
                    <a:pt x="134576" y="91705"/>
                    <a:pt x="300205" y="3863"/>
                    <a:pt x="309730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 323">
              <a:extLst>
                <a:ext uri="{FF2B5EF4-FFF2-40B4-BE49-F238E27FC236}">
                  <a16:creationId xmlns:a16="http://schemas.microsoft.com/office/drawing/2014/main" id="{FCAB0D7C-9029-7F32-B031-DC189256C15D}"/>
                </a:ext>
              </a:extLst>
            </p:cNvPr>
            <p:cNvSpPr/>
            <p:nvPr/>
          </p:nvSpPr>
          <p:spPr>
            <a:xfrm>
              <a:off x="5483225" y="3444869"/>
              <a:ext cx="279690" cy="139706"/>
            </a:xfrm>
            <a:custGeom>
              <a:avLst/>
              <a:gdLst>
                <a:gd name="connsiteX0" fmla="*/ 196850 w 279690"/>
                <a:gd name="connsiteY0" fmla="*/ 6 h 139706"/>
                <a:gd name="connsiteX1" fmla="*/ 250825 w 279690"/>
                <a:gd name="connsiteY1" fmla="*/ 47631 h 139706"/>
                <a:gd name="connsiteX2" fmla="*/ 120650 w 279690"/>
                <a:gd name="connsiteY2" fmla="*/ 95256 h 139706"/>
                <a:gd name="connsiteX3" fmla="*/ 0 w 279690"/>
                <a:gd name="connsiteY3" fmla="*/ 139706 h 139706"/>
                <a:gd name="connsiteX4" fmla="*/ 180975 w 279690"/>
                <a:gd name="connsiteY4" fmla="*/ 79381 h 139706"/>
                <a:gd name="connsiteX5" fmla="*/ 279400 w 279690"/>
                <a:gd name="connsiteY5" fmla="*/ 50806 h 139706"/>
                <a:gd name="connsiteX6" fmla="*/ 196850 w 279690"/>
                <a:gd name="connsiteY6" fmla="*/ 6 h 13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690" h="139706">
                  <a:moveTo>
                    <a:pt x="196850" y="6"/>
                  </a:moveTo>
                  <a:cubicBezTo>
                    <a:pt x="192087" y="-523"/>
                    <a:pt x="263525" y="31756"/>
                    <a:pt x="250825" y="47631"/>
                  </a:cubicBezTo>
                  <a:cubicBezTo>
                    <a:pt x="238125" y="63506"/>
                    <a:pt x="120650" y="95256"/>
                    <a:pt x="120650" y="95256"/>
                  </a:cubicBezTo>
                  <a:lnTo>
                    <a:pt x="0" y="139706"/>
                  </a:lnTo>
                  <a:cubicBezTo>
                    <a:pt x="10054" y="137060"/>
                    <a:pt x="134408" y="94198"/>
                    <a:pt x="180975" y="79381"/>
                  </a:cubicBezTo>
                  <a:cubicBezTo>
                    <a:pt x="227542" y="64564"/>
                    <a:pt x="273579" y="61389"/>
                    <a:pt x="279400" y="50806"/>
                  </a:cubicBezTo>
                  <a:cubicBezTo>
                    <a:pt x="285221" y="40223"/>
                    <a:pt x="201613" y="535"/>
                    <a:pt x="196850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 324">
              <a:extLst>
                <a:ext uri="{FF2B5EF4-FFF2-40B4-BE49-F238E27FC236}">
                  <a16:creationId xmlns:a16="http://schemas.microsoft.com/office/drawing/2014/main" id="{B3091C7A-E68A-B281-66B4-A261CEC0458D}"/>
                </a:ext>
              </a:extLst>
            </p:cNvPr>
            <p:cNvSpPr/>
            <p:nvPr/>
          </p:nvSpPr>
          <p:spPr>
            <a:xfrm>
              <a:off x="4676739" y="3559146"/>
              <a:ext cx="250861" cy="176135"/>
            </a:xfrm>
            <a:custGeom>
              <a:avLst/>
              <a:gdLst>
                <a:gd name="connsiteX0" fmla="*/ 36 w 250861"/>
                <a:gd name="connsiteY0" fmla="*/ 29 h 176135"/>
                <a:gd name="connsiteX1" fmla="*/ 120686 w 250861"/>
                <a:gd name="connsiteY1" fmla="*/ 92104 h 176135"/>
                <a:gd name="connsiteX2" fmla="*/ 190536 w 250861"/>
                <a:gd name="connsiteY2" fmla="*/ 127029 h 176135"/>
                <a:gd name="connsiteX3" fmla="*/ 241336 w 250861"/>
                <a:gd name="connsiteY3" fmla="*/ 174654 h 176135"/>
                <a:gd name="connsiteX4" fmla="*/ 200061 w 250861"/>
                <a:gd name="connsiteY4" fmla="*/ 66704 h 176135"/>
                <a:gd name="connsiteX5" fmla="*/ 250861 w 250861"/>
                <a:gd name="connsiteY5" fmla="*/ 171479 h 176135"/>
                <a:gd name="connsiteX6" fmla="*/ 200061 w 250861"/>
                <a:gd name="connsiteY6" fmla="*/ 146079 h 176135"/>
                <a:gd name="connsiteX7" fmla="*/ 133386 w 250861"/>
                <a:gd name="connsiteY7" fmla="*/ 82579 h 176135"/>
                <a:gd name="connsiteX8" fmla="*/ 36 w 250861"/>
                <a:gd name="connsiteY8" fmla="*/ 29 h 17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861" h="176135">
                  <a:moveTo>
                    <a:pt x="36" y="29"/>
                  </a:moveTo>
                  <a:cubicBezTo>
                    <a:pt x="-2081" y="1617"/>
                    <a:pt x="88936" y="70937"/>
                    <a:pt x="120686" y="92104"/>
                  </a:cubicBezTo>
                  <a:cubicBezTo>
                    <a:pt x="152436" y="113271"/>
                    <a:pt x="170428" y="113271"/>
                    <a:pt x="190536" y="127029"/>
                  </a:cubicBezTo>
                  <a:cubicBezTo>
                    <a:pt x="210644" y="140787"/>
                    <a:pt x="239749" y="184708"/>
                    <a:pt x="241336" y="174654"/>
                  </a:cubicBezTo>
                  <a:cubicBezTo>
                    <a:pt x="242923" y="164600"/>
                    <a:pt x="198474" y="67233"/>
                    <a:pt x="200061" y="66704"/>
                  </a:cubicBezTo>
                  <a:cubicBezTo>
                    <a:pt x="201648" y="66175"/>
                    <a:pt x="250861" y="158250"/>
                    <a:pt x="250861" y="171479"/>
                  </a:cubicBezTo>
                  <a:cubicBezTo>
                    <a:pt x="250861" y="184708"/>
                    <a:pt x="219640" y="160896"/>
                    <a:pt x="200061" y="146079"/>
                  </a:cubicBezTo>
                  <a:cubicBezTo>
                    <a:pt x="180482" y="131262"/>
                    <a:pt x="161961" y="104275"/>
                    <a:pt x="133386" y="82579"/>
                  </a:cubicBezTo>
                  <a:cubicBezTo>
                    <a:pt x="104811" y="60883"/>
                    <a:pt x="2153" y="-1559"/>
                    <a:pt x="36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 325">
              <a:extLst>
                <a:ext uri="{FF2B5EF4-FFF2-40B4-BE49-F238E27FC236}">
                  <a16:creationId xmlns:a16="http://schemas.microsoft.com/office/drawing/2014/main" id="{DE877080-E491-C1AB-5408-75BD59CF65AB}"/>
                </a:ext>
              </a:extLst>
            </p:cNvPr>
            <p:cNvSpPr/>
            <p:nvPr/>
          </p:nvSpPr>
          <p:spPr>
            <a:xfrm>
              <a:off x="4719650" y="3491314"/>
              <a:ext cx="61900" cy="137711"/>
            </a:xfrm>
            <a:custGeom>
              <a:avLst/>
              <a:gdLst>
                <a:gd name="connsiteX0" fmla="*/ 1575 w 61900"/>
                <a:gd name="connsiteY0" fmla="*/ 1186 h 137711"/>
                <a:gd name="connsiteX1" fmla="*/ 7925 w 61900"/>
                <a:gd name="connsiteY1" fmla="*/ 64686 h 137711"/>
                <a:gd name="connsiteX2" fmla="*/ 61900 w 61900"/>
                <a:gd name="connsiteY2" fmla="*/ 137711 h 137711"/>
                <a:gd name="connsiteX3" fmla="*/ 61900 w 61900"/>
                <a:gd name="connsiteY3" fmla="*/ 137711 h 137711"/>
                <a:gd name="connsiteX4" fmla="*/ 20625 w 61900"/>
                <a:gd name="connsiteY4" fmla="*/ 121836 h 137711"/>
                <a:gd name="connsiteX5" fmla="*/ 1575 w 61900"/>
                <a:gd name="connsiteY5" fmla="*/ 1186 h 13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00" h="137711">
                  <a:moveTo>
                    <a:pt x="1575" y="1186"/>
                  </a:moveTo>
                  <a:cubicBezTo>
                    <a:pt x="-542" y="-8339"/>
                    <a:pt x="-2129" y="41932"/>
                    <a:pt x="7925" y="64686"/>
                  </a:cubicBezTo>
                  <a:cubicBezTo>
                    <a:pt x="17979" y="87440"/>
                    <a:pt x="61900" y="137711"/>
                    <a:pt x="61900" y="137711"/>
                  </a:cubicBezTo>
                  <a:lnTo>
                    <a:pt x="61900" y="137711"/>
                  </a:lnTo>
                  <a:cubicBezTo>
                    <a:pt x="55021" y="135065"/>
                    <a:pt x="30150" y="136653"/>
                    <a:pt x="20625" y="121836"/>
                  </a:cubicBezTo>
                  <a:cubicBezTo>
                    <a:pt x="11100" y="107019"/>
                    <a:pt x="3692" y="10711"/>
                    <a:pt x="1575" y="11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 326">
              <a:extLst>
                <a:ext uri="{FF2B5EF4-FFF2-40B4-BE49-F238E27FC236}">
                  <a16:creationId xmlns:a16="http://schemas.microsoft.com/office/drawing/2014/main" id="{2199B393-A013-6679-F8E5-E2F1DEA2F744}"/>
                </a:ext>
              </a:extLst>
            </p:cNvPr>
            <p:cNvSpPr/>
            <p:nvPr/>
          </p:nvSpPr>
          <p:spPr>
            <a:xfrm>
              <a:off x="4896075" y="3582955"/>
              <a:ext cx="476135" cy="131646"/>
            </a:xfrm>
            <a:custGeom>
              <a:avLst/>
              <a:gdLst>
                <a:gd name="connsiteX0" fmla="*/ 472850 w 476135"/>
                <a:gd name="connsiteY0" fmla="*/ 1620 h 131646"/>
                <a:gd name="connsiteX1" fmla="*/ 247425 w 476135"/>
                <a:gd name="connsiteY1" fmla="*/ 119095 h 131646"/>
                <a:gd name="connsiteX2" fmla="*/ 234725 w 476135"/>
                <a:gd name="connsiteY2" fmla="*/ 125445 h 131646"/>
                <a:gd name="connsiteX3" fmla="*/ 285525 w 476135"/>
                <a:gd name="connsiteY3" fmla="*/ 93695 h 131646"/>
                <a:gd name="connsiteX4" fmla="*/ 202975 w 476135"/>
                <a:gd name="connsiteY4" fmla="*/ 74645 h 131646"/>
                <a:gd name="connsiteX5" fmla="*/ 123600 w 476135"/>
                <a:gd name="connsiteY5" fmla="*/ 74645 h 131646"/>
                <a:gd name="connsiteX6" fmla="*/ 2950 w 476135"/>
                <a:gd name="connsiteY6" fmla="*/ 65120 h 131646"/>
                <a:gd name="connsiteX7" fmla="*/ 256950 w 476135"/>
                <a:gd name="connsiteY7" fmla="*/ 90520 h 131646"/>
                <a:gd name="connsiteX8" fmla="*/ 380775 w 476135"/>
                <a:gd name="connsiteY8" fmla="*/ 7970 h 131646"/>
                <a:gd name="connsiteX9" fmla="*/ 256950 w 476135"/>
                <a:gd name="connsiteY9" fmla="*/ 90520 h 131646"/>
                <a:gd name="connsiteX10" fmla="*/ 374425 w 476135"/>
                <a:gd name="connsiteY10" fmla="*/ 52420 h 131646"/>
                <a:gd name="connsiteX11" fmla="*/ 472850 w 476135"/>
                <a:gd name="connsiteY11" fmla="*/ 1620 h 13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135" h="131646">
                  <a:moveTo>
                    <a:pt x="472850" y="1620"/>
                  </a:moveTo>
                  <a:lnTo>
                    <a:pt x="247425" y="119095"/>
                  </a:lnTo>
                  <a:cubicBezTo>
                    <a:pt x="207737" y="139733"/>
                    <a:pt x="228375" y="129678"/>
                    <a:pt x="234725" y="125445"/>
                  </a:cubicBezTo>
                  <a:cubicBezTo>
                    <a:pt x="241075" y="121212"/>
                    <a:pt x="290817" y="102162"/>
                    <a:pt x="285525" y="93695"/>
                  </a:cubicBezTo>
                  <a:cubicBezTo>
                    <a:pt x="280233" y="85228"/>
                    <a:pt x="229963" y="77820"/>
                    <a:pt x="202975" y="74645"/>
                  </a:cubicBezTo>
                  <a:cubicBezTo>
                    <a:pt x="175987" y="71470"/>
                    <a:pt x="156937" y="76232"/>
                    <a:pt x="123600" y="74645"/>
                  </a:cubicBezTo>
                  <a:cubicBezTo>
                    <a:pt x="90263" y="73058"/>
                    <a:pt x="-19275" y="62474"/>
                    <a:pt x="2950" y="65120"/>
                  </a:cubicBezTo>
                  <a:cubicBezTo>
                    <a:pt x="25175" y="67766"/>
                    <a:pt x="193979" y="100045"/>
                    <a:pt x="256950" y="90520"/>
                  </a:cubicBezTo>
                  <a:cubicBezTo>
                    <a:pt x="319921" y="80995"/>
                    <a:pt x="380775" y="7970"/>
                    <a:pt x="380775" y="7970"/>
                  </a:cubicBezTo>
                  <a:cubicBezTo>
                    <a:pt x="380775" y="7970"/>
                    <a:pt x="258008" y="83112"/>
                    <a:pt x="256950" y="90520"/>
                  </a:cubicBezTo>
                  <a:cubicBezTo>
                    <a:pt x="255892" y="97928"/>
                    <a:pt x="341617" y="65120"/>
                    <a:pt x="374425" y="52420"/>
                  </a:cubicBezTo>
                  <a:cubicBezTo>
                    <a:pt x="407233" y="39720"/>
                    <a:pt x="494017" y="-9493"/>
                    <a:pt x="472850" y="16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 327">
              <a:extLst>
                <a:ext uri="{FF2B5EF4-FFF2-40B4-BE49-F238E27FC236}">
                  <a16:creationId xmlns:a16="http://schemas.microsoft.com/office/drawing/2014/main" id="{B56AD8D4-919A-313D-C0C0-B41FDCDB9777}"/>
                </a:ext>
              </a:extLst>
            </p:cNvPr>
            <p:cNvSpPr/>
            <p:nvPr/>
          </p:nvSpPr>
          <p:spPr>
            <a:xfrm>
              <a:off x="5040874" y="3628802"/>
              <a:ext cx="394961" cy="94738"/>
            </a:xfrm>
            <a:custGeom>
              <a:avLst/>
              <a:gdLst>
                <a:gd name="connsiteX0" fmla="*/ 394726 w 394961"/>
                <a:gd name="connsiteY0" fmla="*/ 223 h 94738"/>
                <a:gd name="connsiteX1" fmla="*/ 108976 w 394961"/>
                <a:gd name="connsiteY1" fmla="*/ 85948 h 94738"/>
                <a:gd name="connsiteX2" fmla="*/ 1026 w 394961"/>
                <a:gd name="connsiteY2" fmla="*/ 92298 h 94738"/>
                <a:gd name="connsiteX3" fmla="*/ 162951 w 394961"/>
                <a:gd name="connsiteY3" fmla="*/ 89123 h 94738"/>
                <a:gd name="connsiteX4" fmla="*/ 229626 w 394961"/>
                <a:gd name="connsiteY4" fmla="*/ 54198 h 94738"/>
                <a:gd name="connsiteX5" fmla="*/ 159776 w 394961"/>
                <a:gd name="connsiteY5" fmla="*/ 60548 h 94738"/>
                <a:gd name="connsiteX6" fmla="*/ 394726 w 394961"/>
                <a:gd name="connsiteY6" fmla="*/ 223 h 9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961" h="94738">
                  <a:moveTo>
                    <a:pt x="394726" y="223"/>
                  </a:moveTo>
                  <a:cubicBezTo>
                    <a:pt x="386259" y="4456"/>
                    <a:pt x="174593" y="70602"/>
                    <a:pt x="108976" y="85948"/>
                  </a:cubicBezTo>
                  <a:cubicBezTo>
                    <a:pt x="43359" y="101294"/>
                    <a:pt x="-7970" y="91769"/>
                    <a:pt x="1026" y="92298"/>
                  </a:cubicBezTo>
                  <a:cubicBezTo>
                    <a:pt x="10022" y="92827"/>
                    <a:pt x="124851" y="95473"/>
                    <a:pt x="162951" y="89123"/>
                  </a:cubicBezTo>
                  <a:cubicBezTo>
                    <a:pt x="201051" y="82773"/>
                    <a:pt x="230155" y="58961"/>
                    <a:pt x="229626" y="54198"/>
                  </a:cubicBezTo>
                  <a:cubicBezTo>
                    <a:pt x="229097" y="49436"/>
                    <a:pt x="139139" y="67956"/>
                    <a:pt x="159776" y="60548"/>
                  </a:cubicBezTo>
                  <a:cubicBezTo>
                    <a:pt x="180413" y="53140"/>
                    <a:pt x="403193" y="-4010"/>
                    <a:pt x="394726" y="2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 328">
              <a:extLst>
                <a:ext uri="{FF2B5EF4-FFF2-40B4-BE49-F238E27FC236}">
                  <a16:creationId xmlns:a16="http://schemas.microsoft.com/office/drawing/2014/main" id="{4E17FAE1-B2B2-7394-86E4-28A2DCCCBACC}"/>
                </a:ext>
              </a:extLst>
            </p:cNvPr>
            <p:cNvSpPr/>
            <p:nvPr/>
          </p:nvSpPr>
          <p:spPr>
            <a:xfrm>
              <a:off x="4619148" y="3634749"/>
              <a:ext cx="461198" cy="257957"/>
            </a:xfrm>
            <a:custGeom>
              <a:avLst/>
              <a:gdLst>
                <a:gd name="connsiteX0" fmla="*/ 454502 w 461198"/>
                <a:gd name="connsiteY0" fmla="*/ 626 h 257957"/>
                <a:gd name="connsiteX1" fmla="*/ 387827 w 461198"/>
                <a:gd name="connsiteY1" fmla="*/ 64126 h 257957"/>
                <a:gd name="connsiteX2" fmla="*/ 124302 w 461198"/>
                <a:gd name="connsiteY2" fmla="*/ 159376 h 257957"/>
                <a:gd name="connsiteX3" fmla="*/ 178277 w 461198"/>
                <a:gd name="connsiteY3" fmla="*/ 149851 h 257957"/>
                <a:gd name="connsiteX4" fmla="*/ 175102 w 461198"/>
                <a:gd name="connsiteY4" fmla="*/ 194301 h 257957"/>
                <a:gd name="connsiteX5" fmla="*/ 114777 w 461198"/>
                <a:gd name="connsiteY5" fmla="*/ 200651 h 257957"/>
                <a:gd name="connsiteX6" fmla="*/ 477 w 461198"/>
                <a:gd name="connsiteY6" fmla="*/ 210176 h 257957"/>
                <a:gd name="connsiteX7" fmla="*/ 162402 w 461198"/>
                <a:gd name="connsiteY7" fmla="*/ 207001 h 257957"/>
                <a:gd name="connsiteX8" fmla="*/ 127477 w 461198"/>
                <a:gd name="connsiteY8" fmla="*/ 257801 h 257957"/>
                <a:gd name="connsiteX9" fmla="*/ 190977 w 461198"/>
                <a:gd name="connsiteY9" fmla="*/ 187951 h 257957"/>
                <a:gd name="connsiteX10" fmla="*/ 178277 w 461198"/>
                <a:gd name="connsiteY10" fmla="*/ 149851 h 257957"/>
                <a:gd name="connsiteX11" fmla="*/ 337027 w 461198"/>
                <a:gd name="connsiteY11" fmla="*/ 92701 h 257957"/>
                <a:gd name="connsiteX12" fmla="*/ 257652 w 461198"/>
                <a:gd name="connsiteY12" fmla="*/ 102226 h 257957"/>
                <a:gd name="connsiteX13" fmla="*/ 454502 w 461198"/>
                <a:gd name="connsiteY13" fmla="*/ 626 h 25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1198" h="257957">
                  <a:moveTo>
                    <a:pt x="454502" y="626"/>
                  </a:moveTo>
                  <a:cubicBezTo>
                    <a:pt x="476198" y="-5724"/>
                    <a:pt x="442860" y="37668"/>
                    <a:pt x="387827" y="64126"/>
                  </a:cubicBezTo>
                  <a:cubicBezTo>
                    <a:pt x="332794" y="90584"/>
                    <a:pt x="159227" y="145089"/>
                    <a:pt x="124302" y="159376"/>
                  </a:cubicBezTo>
                  <a:cubicBezTo>
                    <a:pt x="89377" y="173664"/>
                    <a:pt x="169810" y="144030"/>
                    <a:pt x="178277" y="149851"/>
                  </a:cubicBezTo>
                  <a:cubicBezTo>
                    <a:pt x="186744" y="155672"/>
                    <a:pt x="185685" y="185834"/>
                    <a:pt x="175102" y="194301"/>
                  </a:cubicBezTo>
                  <a:cubicBezTo>
                    <a:pt x="164519" y="202768"/>
                    <a:pt x="114777" y="200651"/>
                    <a:pt x="114777" y="200651"/>
                  </a:cubicBezTo>
                  <a:cubicBezTo>
                    <a:pt x="85673" y="203297"/>
                    <a:pt x="-7460" y="209118"/>
                    <a:pt x="477" y="210176"/>
                  </a:cubicBezTo>
                  <a:cubicBezTo>
                    <a:pt x="8414" y="211234"/>
                    <a:pt x="141235" y="199064"/>
                    <a:pt x="162402" y="207001"/>
                  </a:cubicBezTo>
                  <a:cubicBezTo>
                    <a:pt x="183569" y="214939"/>
                    <a:pt x="122715" y="260976"/>
                    <a:pt x="127477" y="257801"/>
                  </a:cubicBezTo>
                  <a:cubicBezTo>
                    <a:pt x="132239" y="254626"/>
                    <a:pt x="182510" y="205943"/>
                    <a:pt x="190977" y="187951"/>
                  </a:cubicBezTo>
                  <a:cubicBezTo>
                    <a:pt x="199444" y="169959"/>
                    <a:pt x="153935" y="165726"/>
                    <a:pt x="178277" y="149851"/>
                  </a:cubicBezTo>
                  <a:cubicBezTo>
                    <a:pt x="202619" y="133976"/>
                    <a:pt x="323798" y="100638"/>
                    <a:pt x="337027" y="92701"/>
                  </a:cubicBezTo>
                  <a:cubicBezTo>
                    <a:pt x="350256" y="84764"/>
                    <a:pt x="240189" y="111751"/>
                    <a:pt x="257652" y="102226"/>
                  </a:cubicBezTo>
                  <a:cubicBezTo>
                    <a:pt x="275114" y="92701"/>
                    <a:pt x="432806" y="6976"/>
                    <a:pt x="454502" y="6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 329">
              <a:extLst>
                <a:ext uri="{FF2B5EF4-FFF2-40B4-BE49-F238E27FC236}">
                  <a16:creationId xmlns:a16="http://schemas.microsoft.com/office/drawing/2014/main" id="{B846722E-2093-1D0D-FC1F-292CECD10E48}"/>
                </a:ext>
              </a:extLst>
            </p:cNvPr>
            <p:cNvSpPr/>
            <p:nvPr/>
          </p:nvSpPr>
          <p:spPr>
            <a:xfrm>
              <a:off x="4922036" y="3596758"/>
              <a:ext cx="507348" cy="331903"/>
            </a:xfrm>
            <a:custGeom>
              <a:avLst/>
              <a:gdLst>
                <a:gd name="connsiteX0" fmla="*/ 507214 w 507348"/>
                <a:gd name="connsiteY0" fmla="*/ 517 h 331903"/>
                <a:gd name="connsiteX1" fmla="*/ 396089 w 507348"/>
                <a:gd name="connsiteY1" fmla="*/ 162442 h 331903"/>
                <a:gd name="connsiteX2" fmla="*/ 348464 w 507348"/>
                <a:gd name="connsiteY2" fmla="*/ 121167 h 331903"/>
                <a:gd name="connsiteX3" fmla="*/ 202414 w 507348"/>
                <a:gd name="connsiteY3" fmla="*/ 194192 h 331903"/>
                <a:gd name="connsiteX4" fmla="*/ 224639 w 507348"/>
                <a:gd name="connsiteY4" fmla="*/ 165617 h 331903"/>
                <a:gd name="connsiteX5" fmla="*/ 24614 w 507348"/>
                <a:gd name="connsiteY5" fmla="*/ 308492 h 331903"/>
                <a:gd name="connsiteX6" fmla="*/ 15089 w 507348"/>
                <a:gd name="connsiteY6" fmla="*/ 324367 h 331903"/>
                <a:gd name="connsiteX7" fmla="*/ 132564 w 507348"/>
                <a:gd name="connsiteY7" fmla="*/ 232292 h 331903"/>
                <a:gd name="connsiteX8" fmla="*/ 361164 w 507348"/>
                <a:gd name="connsiteY8" fmla="*/ 98942 h 331903"/>
                <a:gd name="connsiteX9" fmla="*/ 269089 w 507348"/>
                <a:gd name="connsiteY9" fmla="*/ 143392 h 331903"/>
                <a:gd name="connsiteX10" fmla="*/ 383389 w 507348"/>
                <a:gd name="connsiteY10" fmla="*/ 149742 h 331903"/>
                <a:gd name="connsiteX11" fmla="*/ 402439 w 507348"/>
                <a:gd name="connsiteY11" fmla="*/ 168792 h 331903"/>
                <a:gd name="connsiteX12" fmla="*/ 418314 w 507348"/>
                <a:gd name="connsiteY12" fmla="*/ 111642 h 331903"/>
                <a:gd name="connsiteX13" fmla="*/ 507214 w 507348"/>
                <a:gd name="connsiteY13" fmla="*/ 517 h 3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348" h="331903">
                  <a:moveTo>
                    <a:pt x="507214" y="517"/>
                  </a:moveTo>
                  <a:cubicBezTo>
                    <a:pt x="503510" y="8984"/>
                    <a:pt x="422547" y="142334"/>
                    <a:pt x="396089" y="162442"/>
                  </a:cubicBezTo>
                  <a:cubicBezTo>
                    <a:pt x="369631" y="182550"/>
                    <a:pt x="380743" y="115875"/>
                    <a:pt x="348464" y="121167"/>
                  </a:cubicBezTo>
                  <a:cubicBezTo>
                    <a:pt x="316185" y="126459"/>
                    <a:pt x="223051" y="186784"/>
                    <a:pt x="202414" y="194192"/>
                  </a:cubicBezTo>
                  <a:cubicBezTo>
                    <a:pt x="181777" y="201600"/>
                    <a:pt x="254272" y="146567"/>
                    <a:pt x="224639" y="165617"/>
                  </a:cubicBezTo>
                  <a:cubicBezTo>
                    <a:pt x="195006" y="184667"/>
                    <a:pt x="59539" y="282034"/>
                    <a:pt x="24614" y="308492"/>
                  </a:cubicBezTo>
                  <a:cubicBezTo>
                    <a:pt x="-10311" y="334950"/>
                    <a:pt x="-2903" y="337067"/>
                    <a:pt x="15089" y="324367"/>
                  </a:cubicBezTo>
                  <a:cubicBezTo>
                    <a:pt x="33081" y="311667"/>
                    <a:pt x="74885" y="269863"/>
                    <a:pt x="132564" y="232292"/>
                  </a:cubicBezTo>
                  <a:cubicBezTo>
                    <a:pt x="190243" y="194721"/>
                    <a:pt x="338410" y="113759"/>
                    <a:pt x="361164" y="98942"/>
                  </a:cubicBezTo>
                  <a:cubicBezTo>
                    <a:pt x="383918" y="84125"/>
                    <a:pt x="265385" y="134925"/>
                    <a:pt x="269089" y="143392"/>
                  </a:cubicBezTo>
                  <a:cubicBezTo>
                    <a:pt x="272793" y="151859"/>
                    <a:pt x="361164" y="145509"/>
                    <a:pt x="383389" y="149742"/>
                  </a:cubicBezTo>
                  <a:cubicBezTo>
                    <a:pt x="405614" y="153975"/>
                    <a:pt x="396618" y="175142"/>
                    <a:pt x="402439" y="168792"/>
                  </a:cubicBezTo>
                  <a:cubicBezTo>
                    <a:pt x="408260" y="162442"/>
                    <a:pt x="399793" y="133338"/>
                    <a:pt x="418314" y="111642"/>
                  </a:cubicBezTo>
                  <a:cubicBezTo>
                    <a:pt x="436835" y="89946"/>
                    <a:pt x="510918" y="-7950"/>
                    <a:pt x="507214" y="5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>
              <a:extLst>
                <a:ext uri="{FF2B5EF4-FFF2-40B4-BE49-F238E27FC236}">
                  <a16:creationId xmlns:a16="http://schemas.microsoft.com/office/drawing/2014/main" id="{5778F0AF-CB50-3125-4CEE-96E33DE987F3}"/>
                </a:ext>
              </a:extLst>
            </p:cNvPr>
            <p:cNvSpPr/>
            <p:nvPr/>
          </p:nvSpPr>
          <p:spPr>
            <a:xfrm>
              <a:off x="4721138" y="3806505"/>
              <a:ext cx="111539" cy="356114"/>
            </a:xfrm>
            <a:custGeom>
              <a:avLst/>
              <a:gdLst>
                <a:gd name="connsiteX0" fmla="*/ 111212 w 111539"/>
                <a:gd name="connsiteY0" fmla="*/ 320 h 356114"/>
                <a:gd name="connsiteX1" fmla="*/ 69937 w 111539"/>
                <a:gd name="connsiteY1" fmla="*/ 130495 h 356114"/>
                <a:gd name="connsiteX2" fmla="*/ 66762 w 111539"/>
                <a:gd name="connsiteY2" fmla="*/ 98745 h 356114"/>
                <a:gd name="connsiteX3" fmla="*/ 44537 w 111539"/>
                <a:gd name="connsiteY3" fmla="*/ 263845 h 356114"/>
                <a:gd name="connsiteX4" fmla="*/ 76287 w 111539"/>
                <a:gd name="connsiteY4" fmla="*/ 209870 h 356114"/>
                <a:gd name="connsiteX5" fmla="*/ 63587 w 111539"/>
                <a:gd name="connsiteY5" fmla="*/ 298770 h 356114"/>
                <a:gd name="connsiteX6" fmla="*/ 41362 w 111539"/>
                <a:gd name="connsiteY6" fmla="*/ 349570 h 356114"/>
                <a:gd name="connsiteX7" fmla="*/ 54062 w 111539"/>
                <a:gd name="connsiteY7" fmla="*/ 149545 h 356114"/>
                <a:gd name="connsiteX8" fmla="*/ 87 w 111539"/>
                <a:gd name="connsiteY8" fmla="*/ 57470 h 356114"/>
                <a:gd name="connsiteX9" fmla="*/ 41362 w 111539"/>
                <a:gd name="connsiteY9" fmla="*/ 114620 h 356114"/>
                <a:gd name="connsiteX10" fmla="*/ 38187 w 111539"/>
                <a:gd name="connsiteY10" fmla="*/ 60645 h 356114"/>
                <a:gd name="connsiteX11" fmla="*/ 44537 w 111539"/>
                <a:gd name="connsiteY11" fmla="*/ 92395 h 356114"/>
                <a:gd name="connsiteX12" fmla="*/ 111212 w 111539"/>
                <a:gd name="connsiteY12" fmla="*/ 320 h 3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539" h="356114">
                  <a:moveTo>
                    <a:pt x="111212" y="320"/>
                  </a:moveTo>
                  <a:cubicBezTo>
                    <a:pt x="115445" y="6670"/>
                    <a:pt x="77345" y="114091"/>
                    <a:pt x="69937" y="130495"/>
                  </a:cubicBezTo>
                  <a:cubicBezTo>
                    <a:pt x="62529" y="146899"/>
                    <a:pt x="70995" y="76520"/>
                    <a:pt x="66762" y="98745"/>
                  </a:cubicBezTo>
                  <a:cubicBezTo>
                    <a:pt x="62529" y="120970"/>
                    <a:pt x="42950" y="245324"/>
                    <a:pt x="44537" y="263845"/>
                  </a:cubicBezTo>
                  <a:cubicBezTo>
                    <a:pt x="46124" y="282366"/>
                    <a:pt x="73112" y="204049"/>
                    <a:pt x="76287" y="209870"/>
                  </a:cubicBezTo>
                  <a:cubicBezTo>
                    <a:pt x="79462" y="215691"/>
                    <a:pt x="69408" y="275487"/>
                    <a:pt x="63587" y="298770"/>
                  </a:cubicBezTo>
                  <a:cubicBezTo>
                    <a:pt x="57766" y="322053"/>
                    <a:pt x="42949" y="374441"/>
                    <a:pt x="41362" y="349570"/>
                  </a:cubicBezTo>
                  <a:cubicBezTo>
                    <a:pt x="39774" y="324699"/>
                    <a:pt x="60941" y="198228"/>
                    <a:pt x="54062" y="149545"/>
                  </a:cubicBezTo>
                  <a:cubicBezTo>
                    <a:pt x="47183" y="100862"/>
                    <a:pt x="2204" y="63291"/>
                    <a:pt x="87" y="57470"/>
                  </a:cubicBezTo>
                  <a:cubicBezTo>
                    <a:pt x="-2030" y="51649"/>
                    <a:pt x="35012" y="114091"/>
                    <a:pt x="41362" y="114620"/>
                  </a:cubicBezTo>
                  <a:cubicBezTo>
                    <a:pt x="47712" y="115149"/>
                    <a:pt x="37658" y="64349"/>
                    <a:pt x="38187" y="60645"/>
                  </a:cubicBezTo>
                  <a:cubicBezTo>
                    <a:pt x="38716" y="56941"/>
                    <a:pt x="29720" y="100862"/>
                    <a:pt x="44537" y="92395"/>
                  </a:cubicBezTo>
                  <a:cubicBezTo>
                    <a:pt x="59354" y="83928"/>
                    <a:pt x="106979" y="-6030"/>
                    <a:pt x="111212" y="3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 331">
              <a:extLst>
                <a:ext uri="{FF2B5EF4-FFF2-40B4-BE49-F238E27FC236}">
                  <a16:creationId xmlns:a16="http://schemas.microsoft.com/office/drawing/2014/main" id="{6B7E863E-0069-FBE3-B655-FEC643940E40}"/>
                </a:ext>
              </a:extLst>
            </p:cNvPr>
            <p:cNvSpPr/>
            <p:nvPr/>
          </p:nvSpPr>
          <p:spPr>
            <a:xfrm>
              <a:off x="4573321" y="4124282"/>
              <a:ext cx="186112" cy="337398"/>
            </a:xfrm>
            <a:custGeom>
              <a:avLst/>
              <a:gdLst>
                <a:gd name="connsiteX0" fmla="*/ 186004 w 186112"/>
                <a:gd name="connsiteY0" fmla="*/ 43 h 337398"/>
                <a:gd name="connsiteX1" fmla="*/ 112979 w 186112"/>
                <a:gd name="connsiteY1" fmla="*/ 136568 h 337398"/>
                <a:gd name="connsiteX2" fmla="*/ 135204 w 186112"/>
                <a:gd name="connsiteY2" fmla="*/ 114343 h 337398"/>
                <a:gd name="connsiteX3" fmla="*/ 78054 w 186112"/>
                <a:gd name="connsiteY3" fmla="*/ 200068 h 337398"/>
                <a:gd name="connsiteX4" fmla="*/ 1854 w 186112"/>
                <a:gd name="connsiteY4" fmla="*/ 336593 h 337398"/>
                <a:gd name="connsiteX5" fmla="*/ 30429 w 186112"/>
                <a:gd name="connsiteY5" fmla="*/ 250868 h 337398"/>
                <a:gd name="connsiteX6" fmla="*/ 106629 w 186112"/>
                <a:gd name="connsiteY6" fmla="*/ 133393 h 337398"/>
                <a:gd name="connsiteX7" fmla="*/ 93929 w 186112"/>
                <a:gd name="connsiteY7" fmla="*/ 152443 h 337398"/>
                <a:gd name="connsiteX8" fmla="*/ 186004 w 186112"/>
                <a:gd name="connsiteY8" fmla="*/ 43 h 3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12" h="337398">
                  <a:moveTo>
                    <a:pt x="186004" y="43"/>
                  </a:moveTo>
                  <a:cubicBezTo>
                    <a:pt x="189179" y="-2603"/>
                    <a:pt x="121446" y="117518"/>
                    <a:pt x="112979" y="136568"/>
                  </a:cubicBezTo>
                  <a:cubicBezTo>
                    <a:pt x="104512" y="155618"/>
                    <a:pt x="141025" y="103760"/>
                    <a:pt x="135204" y="114343"/>
                  </a:cubicBezTo>
                  <a:cubicBezTo>
                    <a:pt x="129383" y="124926"/>
                    <a:pt x="100279" y="163027"/>
                    <a:pt x="78054" y="200068"/>
                  </a:cubicBezTo>
                  <a:cubicBezTo>
                    <a:pt x="55829" y="237109"/>
                    <a:pt x="9791" y="328126"/>
                    <a:pt x="1854" y="336593"/>
                  </a:cubicBezTo>
                  <a:cubicBezTo>
                    <a:pt x="-6084" y="345060"/>
                    <a:pt x="12966" y="284735"/>
                    <a:pt x="30429" y="250868"/>
                  </a:cubicBezTo>
                  <a:cubicBezTo>
                    <a:pt x="47891" y="217001"/>
                    <a:pt x="96046" y="149797"/>
                    <a:pt x="106629" y="133393"/>
                  </a:cubicBezTo>
                  <a:cubicBezTo>
                    <a:pt x="117212" y="116989"/>
                    <a:pt x="82287" y="166730"/>
                    <a:pt x="93929" y="152443"/>
                  </a:cubicBezTo>
                  <a:cubicBezTo>
                    <a:pt x="105571" y="138156"/>
                    <a:pt x="182829" y="2689"/>
                    <a:pt x="186004" y="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 320">
              <a:extLst>
                <a:ext uri="{FF2B5EF4-FFF2-40B4-BE49-F238E27FC236}">
                  <a16:creationId xmlns:a16="http://schemas.microsoft.com/office/drawing/2014/main" id="{27307A74-AD48-35E9-20D1-6BDA24307370}"/>
                </a:ext>
              </a:extLst>
            </p:cNvPr>
            <p:cNvSpPr/>
            <p:nvPr/>
          </p:nvSpPr>
          <p:spPr>
            <a:xfrm>
              <a:off x="4788488" y="3657596"/>
              <a:ext cx="323354" cy="292184"/>
            </a:xfrm>
            <a:custGeom>
              <a:avLst/>
              <a:gdLst>
                <a:gd name="connsiteX0" fmla="*/ 323262 w 323354"/>
                <a:gd name="connsiteY0" fmla="*/ 4 h 292184"/>
                <a:gd name="connsiteX1" fmla="*/ 253412 w 323354"/>
                <a:gd name="connsiteY1" fmla="*/ 60329 h 292184"/>
                <a:gd name="connsiteX2" fmla="*/ 304212 w 323354"/>
                <a:gd name="connsiteY2" fmla="*/ 60329 h 292184"/>
                <a:gd name="connsiteX3" fmla="*/ 123237 w 323354"/>
                <a:gd name="connsiteY3" fmla="*/ 155579 h 292184"/>
                <a:gd name="connsiteX4" fmla="*/ 167687 w 323354"/>
                <a:gd name="connsiteY4" fmla="*/ 123829 h 292184"/>
                <a:gd name="connsiteX5" fmla="*/ 5762 w 323354"/>
                <a:gd name="connsiteY5" fmla="*/ 288929 h 292184"/>
                <a:gd name="connsiteX6" fmla="*/ 56562 w 323354"/>
                <a:gd name="connsiteY6" fmla="*/ 222254 h 292184"/>
                <a:gd name="connsiteX7" fmla="*/ 250237 w 323354"/>
                <a:gd name="connsiteY7" fmla="*/ 85729 h 292184"/>
                <a:gd name="connsiteX8" fmla="*/ 205787 w 323354"/>
                <a:gd name="connsiteY8" fmla="*/ 92079 h 292184"/>
                <a:gd name="connsiteX9" fmla="*/ 304212 w 323354"/>
                <a:gd name="connsiteY9" fmla="*/ 76204 h 292184"/>
                <a:gd name="connsiteX10" fmla="*/ 269287 w 323354"/>
                <a:gd name="connsiteY10" fmla="*/ 57154 h 292184"/>
                <a:gd name="connsiteX11" fmla="*/ 323262 w 323354"/>
                <a:gd name="connsiteY11" fmla="*/ 4 h 29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354" h="292184">
                  <a:moveTo>
                    <a:pt x="323262" y="4"/>
                  </a:moveTo>
                  <a:cubicBezTo>
                    <a:pt x="320616" y="533"/>
                    <a:pt x="256587" y="50275"/>
                    <a:pt x="253412" y="60329"/>
                  </a:cubicBezTo>
                  <a:cubicBezTo>
                    <a:pt x="250237" y="70383"/>
                    <a:pt x="325908" y="44454"/>
                    <a:pt x="304212" y="60329"/>
                  </a:cubicBezTo>
                  <a:cubicBezTo>
                    <a:pt x="282516" y="76204"/>
                    <a:pt x="145991" y="144996"/>
                    <a:pt x="123237" y="155579"/>
                  </a:cubicBezTo>
                  <a:cubicBezTo>
                    <a:pt x="100483" y="166162"/>
                    <a:pt x="187266" y="101604"/>
                    <a:pt x="167687" y="123829"/>
                  </a:cubicBezTo>
                  <a:cubicBezTo>
                    <a:pt x="148108" y="146054"/>
                    <a:pt x="24283" y="272525"/>
                    <a:pt x="5762" y="288929"/>
                  </a:cubicBezTo>
                  <a:cubicBezTo>
                    <a:pt x="-12759" y="305333"/>
                    <a:pt x="15816" y="256121"/>
                    <a:pt x="56562" y="222254"/>
                  </a:cubicBezTo>
                  <a:cubicBezTo>
                    <a:pt x="97308" y="188387"/>
                    <a:pt x="225366" y="107425"/>
                    <a:pt x="250237" y="85729"/>
                  </a:cubicBezTo>
                  <a:cubicBezTo>
                    <a:pt x="275108" y="64033"/>
                    <a:pt x="196791" y="93666"/>
                    <a:pt x="205787" y="92079"/>
                  </a:cubicBezTo>
                  <a:cubicBezTo>
                    <a:pt x="214783" y="90492"/>
                    <a:pt x="293629" y="82025"/>
                    <a:pt x="304212" y="76204"/>
                  </a:cubicBezTo>
                  <a:cubicBezTo>
                    <a:pt x="314795" y="70383"/>
                    <a:pt x="267700" y="66150"/>
                    <a:pt x="269287" y="57154"/>
                  </a:cubicBezTo>
                  <a:cubicBezTo>
                    <a:pt x="270874" y="48158"/>
                    <a:pt x="325908" y="-525"/>
                    <a:pt x="323262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 321">
              <a:extLst>
                <a:ext uri="{FF2B5EF4-FFF2-40B4-BE49-F238E27FC236}">
                  <a16:creationId xmlns:a16="http://schemas.microsoft.com/office/drawing/2014/main" id="{19751DFE-C7EE-D68D-93DF-D8B2477F161D}"/>
                </a:ext>
              </a:extLst>
            </p:cNvPr>
            <p:cNvSpPr/>
            <p:nvPr/>
          </p:nvSpPr>
          <p:spPr>
            <a:xfrm>
              <a:off x="4854226" y="3713833"/>
              <a:ext cx="330983" cy="442860"/>
            </a:xfrm>
            <a:custGeom>
              <a:avLst/>
              <a:gdLst>
                <a:gd name="connsiteX0" fmla="*/ 330549 w 330983"/>
                <a:gd name="connsiteY0" fmla="*/ 917 h 442860"/>
                <a:gd name="connsiteX1" fmla="*/ 41624 w 330983"/>
                <a:gd name="connsiteY1" fmla="*/ 188242 h 442860"/>
                <a:gd name="connsiteX2" fmla="*/ 79724 w 330983"/>
                <a:gd name="connsiteY2" fmla="*/ 162842 h 442860"/>
                <a:gd name="connsiteX3" fmla="*/ 35274 w 330983"/>
                <a:gd name="connsiteY3" fmla="*/ 232692 h 442860"/>
                <a:gd name="connsiteX4" fmla="*/ 92424 w 330983"/>
                <a:gd name="connsiteY4" fmla="*/ 302542 h 442860"/>
                <a:gd name="connsiteX5" fmla="*/ 54324 w 330983"/>
                <a:gd name="connsiteY5" fmla="*/ 293017 h 442860"/>
                <a:gd name="connsiteX6" fmla="*/ 273399 w 330983"/>
                <a:gd name="connsiteY6" fmla="*/ 439067 h 442860"/>
                <a:gd name="connsiteX7" fmla="*/ 187674 w 330983"/>
                <a:gd name="connsiteY7" fmla="*/ 385092 h 442860"/>
                <a:gd name="connsiteX8" fmla="*/ 349 w 330983"/>
                <a:gd name="connsiteY8" fmla="*/ 226342 h 442860"/>
                <a:gd name="connsiteX9" fmla="*/ 140049 w 330983"/>
                <a:gd name="connsiteY9" fmla="*/ 105692 h 442860"/>
                <a:gd name="connsiteX10" fmla="*/ 108299 w 330983"/>
                <a:gd name="connsiteY10" fmla="*/ 115217 h 442860"/>
                <a:gd name="connsiteX11" fmla="*/ 330549 w 330983"/>
                <a:gd name="connsiteY11" fmla="*/ 917 h 44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83" h="442860">
                  <a:moveTo>
                    <a:pt x="330549" y="917"/>
                  </a:moveTo>
                  <a:cubicBezTo>
                    <a:pt x="319436" y="13088"/>
                    <a:pt x="83428" y="161255"/>
                    <a:pt x="41624" y="188242"/>
                  </a:cubicBezTo>
                  <a:cubicBezTo>
                    <a:pt x="-180" y="215230"/>
                    <a:pt x="80782" y="155434"/>
                    <a:pt x="79724" y="162842"/>
                  </a:cubicBezTo>
                  <a:cubicBezTo>
                    <a:pt x="78666" y="170250"/>
                    <a:pt x="33157" y="209409"/>
                    <a:pt x="35274" y="232692"/>
                  </a:cubicBezTo>
                  <a:cubicBezTo>
                    <a:pt x="37391" y="255975"/>
                    <a:pt x="89249" y="292488"/>
                    <a:pt x="92424" y="302542"/>
                  </a:cubicBezTo>
                  <a:cubicBezTo>
                    <a:pt x="95599" y="312596"/>
                    <a:pt x="24162" y="270263"/>
                    <a:pt x="54324" y="293017"/>
                  </a:cubicBezTo>
                  <a:cubicBezTo>
                    <a:pt x="84486" y="315771"/>
                    <a:pt x="251174" y="423721"/>
                    <a:pt x="273399" y="439067"/>
                  </a:cubicBezTo>
                  <a:cubicBezTo>
                    <a:pt x="295624" y="454413"/>
                    <a:pt x="233182" y="420546"/>
                    <a:pt x="187674" y="385092"/>
                  </a:cubicBezTo>
                  <a:cubicBezTo>
                    <a:pt x="142166" y="349638"/>
                    <a:pt x="8286" y="272909"/>
                    <a:pt x="349" y="226342"/>
                  </a:cubicBezTo>
                  <a:cubicBezTo>
                    <a:pt x="-7588" y="179775"/>
                    <a:pt x="122057" y="124213"/>
                    <a:pt x="140049" y="105692"/>
                  </a:cubicBezTo>
                  <a:cubicBezTo>
                    <a:pt x="158041" y="87171"/>
                    <a:pt x="80253" y="128975"/>
                    <a:pt x="108299" y="115217"/>
                  </a:cubicBezTo>
                  <a:cubicBezTo>
                    <a:pt x="136345" y="101459"/>
                    <a:pt x="341662" y="-11254"/>
                    <a:pt x="330549" y="9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 332">
              <a:extLst>
                <a:ext uri="{FF2B5EF4-FFF2-40B4-BE49-F238E27FC236}">
                  <a16:creationId xmlns:a16="http://schemas.microsoft.com/office/drawing/2014/main" id="{BCD3CB0B-C508-94F9-42BF-2FB206F37307}"/>
                </a:ext>
              </a:extLst>
            </p:cNvPr>
            <p:cNvSpPr/>
            <p:nvPr/>
          </p:nvSpPr>
          <p:spPr>
            <a:xfrm>
              <a:off x="4891672" y="3873467"/>
              <a:ext cx="350484" cy="63613"/>
            </a:xfrm>
            <a:custGeom>
              <a:avLst/>
              <a:gdLst>
                <a:gd name="connsiteX0" fmla="*/ 1003 w 350484"/>
                <a:gd name="connsiteY0" fmla="*/ 63533 h 63613"/>
                <a:gd name="connsiteX1" fmla="*/ 283578 w 350484"/>
                <a:gd name="connsiteY1" fmla="*/ 28608 h 63613"/>
                <a:gd name="connsiteX2" fmla="*/ 150228 w 350484"/>
                <a:gd name="connsiteY2" fmla="*/ 34958 h 63613"/>
                <a:gd name="connsiteX3" fmla="*/ 350253 w 350484"/>
                <a:gd name="connsiteY3" fmla="*/ 33 h 63613"/>
                <a:gd name="connsiteX4" fmla="*/ 188328 w 350484"/>
                <a:gd name="connsiteY4" fmla="*/ 28608 h 63613"/>
                <a:gd name="connsiteX5" fmla="*/ 96253 w 350484"/>
                <a:gd name="connsiteY5" fmla="*/ 31783 h 63613"/>
                <a:gd name="connsiteX6" fmla="*/ 185153 w 350484"/>
                <a:gd name="connsiteY6" fmla="*/ 38133 h 63613"/>
                <a:gd name="connsiteX7" fmla="*/ 1003 w 350484"/>
                <a:gd name="connsiteY7" fmla="*/ 63533 h 6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484" h="63613">
                  <a:moveTo>
                    <a:pt x="1003" y="63533"/>
                  </a:moveTo>
                  <a:cubicBezTo>
                    <a:pt x="17407" y="61946"/>
                    <a:pt x="258707" y="33370"/>
                    <a:pt x="283578" y="28608"/>
                  </a:cubicBezTo>
                  <a:cubicBezTo>
                    <a:pt x="308449" y="23846"/>
                    <a:pt x="139116" y="39720"/>
                    <a:pt x="150228" y="34958"/>
                  </a:cubicBezTo>
                  <a:cubicBezTo>
                    <a:pt x="161340" y="30196"/>
                    <a:pt x="350253" y="33"/>
                    <a:pt x="350253" y="33"/>
                  </a:cubicBezTo>
                  <a:cubicBezTo>
                    <a:pt x="356603" y="-1025"/>
                    <a:pt x="230661" y="23316"/>
                    <a:pt x="188328" y="28608"/>
                  </a:cubicBezTo>
                  <a:cubicBezTo>
                    <a:pt x="145995" y="33900"/>
                    <a:pt x="96782" y="30196"/>
                    <a:pt x="96253" y="31783"/>
                  </a:cubicBezTo>
                  <a:cubicBezTo>
                    <a:pt x="95724" y="33370"/>
                    <a:pt x="195736" y="33370"/>
                    <a:pt x="185153" y="38133"/>
                  </a:cubicBezTo>
                  <a:cubicBezTo>
                    <a:pt x="174570" y="42895"/>
                    <a:pt x="-15401" y="65120"/>
                    <a:pt x="1003" y="635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 333">
              <a:extLst>
                <a:ext uri="{FF2B5EF4-FFF2-40B4-BE49-F238E27FC236}">
                  <a16:creationId xmlns:a16="http://schemas.microsoft.com/office/drawing/2014/main" id="{D73EC19A-9A5A-8E19-4CD4-42B3E8DBA7EB}"/>
                </a:ext>
              </a:extLst>
            </p:cNvPr>
            <p:cNvSpPr/>
            <p:nvPr/>
          </p:nvSpPr>
          <p:spPr>
            <a:xfrm>
              <a:off x="4893315" y="3882271"/>
              <a:ext cx="340210" cy="245631"/>
            </a:xfrm>
            <a:custGeom>
              <a:avLst/>
              <a:gdLst>
                <a:gd name="connsiteX0" fmla="*/ 2535 w 340210"/>
                <a:gd name="connsiteY0" fmla="*/ 54729 h 245631"/>
                <a:gd name="connsiteX1" fmla="*/ 215260 w 340210"/>
                <a:gd name="connsiteY1" fmla="*/ 35679 h 245631"/>
                <a:gd name="connsiteX2" fmla="*/ 135885 w 340210"/>
                <a:gd name="connsiteY2" fmla="*/ 51554 h 245631"/>
                <a:gd name="connsiteX3" fmla="*/ 332735 w 340210"/>
                <a:gd name="connsiteY3" fmla="*/ 16629 h 245631"/>
                <a:gd name="connsiteX4" fmla="*/ 300985 w 340210"/>
                <a:gd name="connsiteY4" fmla="*/ 51554 h 245631"/>
                <a:gd name="connsiteX5" fmla="*/ 320035 w 340210"/>
                <a:gd name="connsiteY5" fmla="*/ 57904 h 245631"/>
                <a:gd name="connsiteX6" fmla="*/ 288285 w 340210"/>
                <a:gd name="connsiteY6" fmla="*/ 124579 h 245631"/>
                <a:gd name="connsiteX7" fmla="*/ 240660 w 340210"/>
                <a:gd name="connsiteY7" fmla="*/ 245229 h 245631"/>
                <a:gd name="connsiteX8" fmla="*/ 310510 w 340210"/>
                <a:gd name="connsiteY8" fmla="*/ 80129 h 245631"/>
                <a:gd name="connsiteX9" fmla="*/ 335910 w 340210"/>
                <a:gd name="connsiteY9" fmla="*/ 754 h 245631"/>
                <a:gd name="connsiteX10" fmla="*/ 227960 w 340210"/>
                <a:gd name="connsiteY10" fmla="*/ 38854 h 245631"/>
                <a:gd name="connsiteX11" fmla="*/ 320035 w 340210"/>
                <a:gd name="connsiteY11" fmla="*/ 16629 h 245631"/>
                <a:gd name="connsiteX12" fmla="*/ 110485 w 340210"/>
                <a:gd name="connsiteY12" fmla="*/ 48379 h 245631"/>
                <a:gd name="connsiteX13" fmla="*/ 2535 w 340210"/>
                <a:gd name="connsiteY13" fmla="*/ 54729 h 24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0210" h="245631">
                  <a:moveTo>
                    <a:pt x="2535" y="54729"/>
                  </a:moveTo>
                  <a:cubicBezTo>
                    <a:pt x="19997" y="52612"/>
                    <a:pt x="193035" y="36208"/>
                    <a:pt x="215260" y="35679"/>
                  </a:cubicBezTo>
                  <a:cubicBezTo>
                    <a:pt x="237485" y="35150"/>
                    <a:pt x="116306" y="54729"/>
                    <a:pt x="135885" y="51554"/>
                  </a:cubicBezTo>
                  <a:cubicBezTo>
                    <a:pt x="155464" y="48379"/>
                    <a:pt x="305218" y="16629"/>
                    <a:pt x="332735" y="16629"/>
                  </a:cubicBezTo>
                  <a:cubicBezTo>
                    <a:pt x="360252" y="16629"/>
                    <a:pt x="303102" y="44675"/>
                    <a:pt x="300985" y="51554"/>
                  </a:cubicBezTo>
                  <a:cubicBezTo>
                    <a:pt x="298868" y="58433"/>
                    <a:pt x="322152" y="45733"/>
                    <a:pt x="320035" y="57904"/>
                  </a:cubicBezTo>
                  <a:cubicBezTo>
                    <a:pt x="317918" y="70075"/>
                    <a:pt x="301514" y="93358"/>
                    <a:pt x="288285" y="124579"/>
                  </a:cubicBezTo>
                  <a:cubicBezTo>
                    <a:pt x="275056" y="155800"/>
                    <a:pt x="236956" y="252637"/>
                    <a:pt x="240660" y="245229"/>
                  </a:cubicBezTo>
                  <a:cubicBezTo>
                    <a:pt x="244364" y="237821"/>
                    <a:pt x="294635" y="120875"/>
                    <a:pt x="310510" y="80129"/>
                  </a:cubicBezTo>
                  <a:cubicBezTo>
                    <a:pt x="326385" y="39383"/>
                    <a:pt x="349668" y="7633"/>
                    <a:pt x="335910" y="754"/>
                  </a:cubicBezTo>
                  <a:cubicBezTo>
                    <a:pt x="322152" y="-6125"/>
                    <a:pt x="230606" y="36208"/>
                    <a:pt x="227960" y="38854"/>
                  </a:cubicBezTo>
                  <a:cubicBezTo>
                    <a:pt x="225314" y="41500"/>
                    <a:pt x="339614" y="15042"/>
                    <a:pt x="320035" y="16629"/>
                  </a:cubicBezTo>
                  <a:cubicBezTo>
                    <a:pt x="300456" y="18216"/>
                    <a:pt x="159168" y="42558"/>
                    <a:pt x="110485" y="48379"/>
                  </a:cubicBezTo>
                  <a:cubicBezTo>
                    <a:pt x="61802" y="54200"/>
                    <a:pt x="-14927" y="56846"/>
                    <a:pt x="2535" y="547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 334">
              <a:extLst>
                <a:ext uri="{FF2B5EF4-FFF2-40B4-BE49-F238E27FC236}">
                  <a16:creationId xmlns:a16="http://schemas.microsoft.com/office/drawing/2014/main" id="{69CA0AF9-027C-8876-1EE1-01D42024E675}"/>
                </a:ext>
              </a:extLst>
            </p:cNvPr>
            <p:cNvSpPr/>
            <p:nvPr/>
          </p:nvSpPr>
          <p:spPr>
            <a:xfrm>
              <a:off x="5149778" y="3841621"/>
              <a:ext cx="111197" cy="282954"/>
            </a:xfrm>
            <a:custGeom>
              <a:avLst/>
              <a:gdLst>
                <a:gd name="connsiteX0" fmla="*/ 111197 w 111197"/>
                <a:gd name="connsiteY0" fmla="*/ 129 h 282954"/>
                <a:gd name="connsiteX1" fmla="*/ 66747 w 111197"/>
                <a:gd name="connsiteY1" fmla="*/ 130304 h 282954"/>
                <a:gd name="connsiteX2" fmla="*/ 95322 w 111197"/>
                <a:gd name="connsiteY2" fmla="*/ 82679 h 282954"/>
                <a:gd name="connsiteX3" fmla="*/ 25472 w 111197"/>
                <a:gd name="connsiteY3" fmla="*/ 203329 h 282954"/>
                <a:gd name="connsiteX4" fmla="*/ 72 w 111197"/>
                <a:gd name="connsiteY4" fmla="*/ 282704 h 282954"/>
                <a:gd name="connsiteX5" fmla="*/ 31822 w 111197"/>
                <a:gd name="connsiteY5" fmla="*/ 177929 h 282954"/>
                <a:gd name="connsiteX6" fmla="*/ 82622 w 111197"/>
                <a:gd name="connsiteY6" fmla="*/ 76329 h 282954"/>
                <a:gd name="connsiteX7" fmla="*/ 66747 w 111197"/>
                <a:gd name="connsiteY7" fmla="*/ 104904 h 282954"/>
                <a:gd name="connsiteX8" fmla="*/ 111197 w 111197"/>
                <a:gd name="connsiteY8" fmla="*/ 129 h 2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197" h="282954">
                  <a:moveTo>
                    <a:pt x="111197" y="129"/>
                  </a:moveTo>
                  <a:cubicBezTo>
                    <a:pt x="111197" y="4362"/>
                    <a:pt x="69393" y="116546"/>
                    <a:pt x="66747" y="130304"/>
                  </a:cubicBezTo>
                  <a:cubicBezTo>
                    <a:pt x="64101" y="144062"/>
                    <a:pt x="102201" y="70508"/>
                    <a:pt x="95322" y="82679"/>
                  </a:cubicBezTo>
                  <a:cubicBezTo>
                    <a:pt x="88443" y="94850"/>
                    <a:pt x="41347" y="169992"/>
                    <a:pt x="25472" y="203329"/>
                  </a:cubicBezTo>
                  <a:cubicBezTo>
                    <a:pt x="9597" y="236666"/>
                    <a:pt x="-986" y="286937"/>
                    <a:pt x="72" y="282704"/>
                  </a:cubicBezTo>
                  <a:cubicBezTo>
                    <a:pt x="1130" y="278471"/>
                    <a:pt x="18064" y="212325"/>
                    <a:pt x="31822" y="177929"/>
                  </a:cubicBezTo>
                  <a:cubicBezTo>
                    <a:pt x="45580" y="143533"/>
                    <a:pt x="76801" y="88500"/>
                    <a:pt x="82622" y="76329"/>
                  </a:cubicBezTo>
                  <a:cubicBezTo>
                    <a:pt x="88443" y="64158"/>
                    <a:pt x="63572" y="113371"/>
                    <a:pt x="66747" y="104904"/>
                  </a:cubicBezTo>
                  <a:cubicBezTo>
                    <a:pt x="69922" y="96437"/>
                    <a:pt x="111197" y="-4104"/>
                    <a:pt x="111197" y="1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 335">
              <a:extLst>
                <a:ext uri="{FF2B5EF4-FFF2-40B4-BE49-F238E27FC236}">
                  <a16:creationId xmlns:a16="http://schemas.microsoft.com/office/drawing/2014/main" id="{03DDED0A-CFD7-6402-CB6F-8A6C1ED6BF46}"/>
                </a:ext>
              </a:extLst>
            </p:cNvPr>
            <p:cNvSpPr/>
            <p:nvPr/>
          </p:nvSpPr>
          <p:spPr>
            <a:xfrm>
              <a:off x="4895566" y="3929986"/>
              <a:ext cx="286103" cy="188097"/>
            </a:xfrm>
            <a:custGeom>
              <a:avLst/>
              <a:gdLst>
                <a:gd name="connsiteX0" fmla="*/ 60609 w 286103"/>
                <a:gd name="connsiteY0" fmla="*/ 664 h 188097"/>
                <a:gd name="connsiteX1" fmla="*/ 152684 w 286103"/>
                <a:gd name="connsiteY1" fmla="*/ 111789 h 188097"/>
                <a:gd name="connsiteX2" fmla="*/ 120934 w 286103"/>
                <a:gd name="connsiteY2" fmla="*/ 76864 h 188097"/>
                <a:gd name="connsiteX3" fmla="*/ 286034 w 286103"/>
                <a:gd name="connsiteY3" fmla="*/ 187989 h 188097"/>
                <a:gd name="connsiteX4" fmla="*/ 143159 w 286103"/>
                <a:gd name="connsiteY4" fmla="*/ 99089 h 188097"/>
                <a:gd name="connsiteX5" fmla="*/ 284 w 286103"/>
                <a:gd name="connsiteY5" fmla="*/ 10189 h 188097"/>
                <a:gd name="connsiteX6" fmla="*/ 181259 w 286103"/>
                <a:gd name="connsiteY6" fmla="*/ 134014 h 188097"/>
                <a:gd name="connsiteX7" fmla="*/ 92359 w 286103"/>
                <a:gd name="connsiteY7" fmla="*/ 67339 h 188097"/>
                <a:gd name="connsiteX8" fmla="*/ 60609 w 286103"/>
                <a:gd name="connsiteY8" fmla="*/ 664 h 18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103" h="188097">
                  <a:moveTo>
                    <a:pt x="60609" y="664"/>
                  </a:moveTo>
                  <a:cubicBezTo>
                    <a:pt x="70663" y="8072"/>
                    <a:pt x="142630" y="99089"/>
                    <a:pt x="152684" y="111789"/>
                  </a:cubicBezTo>
                  <a:cubicBezTo>
                    <a:pt x="162738" y="124489"/>
                    <a:pt x="98709" y="64164"/>
                    <a:pt x="120934" y="76864"/>
                  </a:cubicBezTo>
                  <a:cubicBezTo>
                    <a:pt x="143159" y="89564"/>
                    <a:pt x="282330" y="184285"/>
                    <a:pt x="286034" y="187989"/>
                  </a:cubicBezTo>
                  <a:cubicBezTo>
                    <a:pt x="289738" y="191693"/>
                    <a:pt x="143159" y="99089"/>
                    <a:pt x="143159" y="99089"/>
                  </a:cubicBezTo>
                  <a:cubicBezTo>
                    <a:pt x="95534" y="69456"/>
                    <a:pt x="-6066" y="4368"/>
                    <a:pt x="284" y="10189"/>
                  </a:cubicBezTo>
                  <a:cubicBezTo>
                    <a:pt x="6634" y="16010"/>
                    <a:pt x="165913" y="124489"/>
                    <a:pt x="181259" y="134014"/>
                  </a:cubicBezTo>
                  <a:cubicBezTo>
                    <a:pt x="196605" y="143539"/>
                    <a:pt x="110351" y="84801"/>
                    <a:pt x="92359" y="67339"/>
                  </a:cubicBezTo>
                  <a:cubicBezTo>
                    <a:pt x="74367" y="49877"/>
                    <a:pt x="50555" y="-6744"/>
                    <a:pt x="60609" y="6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 336">
              <a:extLst>
                <a:ext uri="{FF2B5EF4-FFF2-40B4-BE49-F238E27FC236}">
                  <a16:creationId xmlns:a16="http://schemas.microsoft.com/office/drawing/2014/main" id="{DC03F2A4-E24E-134A-8E9C-C6ECD2EDC70B}"/>
                </a:ext>
              </a:extLst>
            </p:cNvPr>
            <p:cNvSpPr/>
            <p:nvPr/>
          </p:nvSpPr>
          <p:spPr>
            <a:xfrm>
              <a:off x="4760683" y="3911600"/>
              <a:ext cx="240559" cy="200025"/>
            </a:xfrm>
            <a:custGeom>
              <a:avLst/>
              <a:gdLst>
                <a:gd name="connsiteX0" fmla="*/ 239942 w 240559"/>
                <a:gd name="connsiteY0" fmla="*/ 0 h 200025"/>
                <a:gd name="connsiteX1" fmla="*/ 8167 w 240559"/>
                <a:gd name="connsiteY1" fmla="*/ 47625 h 200025"/>
                <a:gd name="connsiteX2" fmla="*/ 49442 w 240559"/>
                <a:gd name="connsiteY2" fmla="*/ 60325 h 200025"/>
                <a:gd name="connsiteX3" fmla="*/ 20867 w 240559"/>
                <a:gd name="connsiteY3" fmla="*/ 85725 h 200025"/>
                <a:gd name="connsiteX4" fmla="*/ 14517 w 240559"/>
                <a:gd name="connsiteY4" fmla="*/ 200025 h 200025"/>
                <a:gd name="connsiteX5" fmla="*/ 24042 w 240559"/>
                <a:gd name="connsiteY5" fmla="*/ 85725 h 200025"/>
                <a:gd name="connsiteX6" fmla="*/ 122467 w 240559"/>
                <a:gd name="connsiteY6" fmla="*/ 31750 h 200025"/>
                <a:gd name="connsiteX7" fmla="*/ 78017 w 240559"/>
                <a:gd name="connsiteY7" fmla="*/ 47625 h 200025"/>
                <a:gd name="connsiteX8" fmla="*/ 239942 w 240559"/>
                <a:gd name="connsiteY8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559" h="200025">
                  <a:moveTo>
                    <a:pt x="239942" y="0"/>
                  </a:moveTo>
                  <a:cubicBezTo>
                    <a:pt x="228300" y="0"/>
                    <a:pt x="39917" y="37571"/>
                    <a:pt x="8167" y="47625"/>
                  </a:cubicBezTo>
                  <a:cubicBezTo>
                    <a:pt x="-23583" y="57679"/>
                    <a:pt x="47325" y="53975"/>
                    <a:pt x="49442" y="60325"/>
                  </a:cubicBezTo>
                  <a:cubicBezTo>
                    <a:pt x="51559" y="66675"/>
                    <a:pt x="26688" y="62442"/>
                    <a:pt x="20867" y="85725"/>
                  </a:cubicBezTo>
                  <a:cubicBezTo>
                    <a:pt x="15046" y="109008"/>
                    <a:pt x="13988" y="200025"/>
                    <a:pt x="14517" y="200025"/>
                  </a:cubicBezTo>
                  <a:cubicBezTo>
                    <a:pt x="15046" y="200025"/>
                    <a:pt x="6050" y="113771"/>
                    <a:pt x="24042" y="85725"/>
                  </a:cubicBezTo>
                  <a:cubicBezTo>
                    <a:pt x="42034" y="57679"/>
                    <a:pt x="113471" y="38100"/>
                    <a:pt x="122467" y="31750"/>
                  </a:cubicBezTo>
                  <a:cubicBezTo>
                    <a:pt x="131463" y="25400"/>
                    <a:pt x="61084" y="48683"/>
                    <a:pt x="78017" y="47625"/>
                  </a:cubicBezTo>
                  <a:cubicBezTo>
                    <a:pt x="94950" y="46567"/>
                    <a:pt x="251584" y="0"/>
                    <a:pt x="23994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 337">
              <a:extLst>
                <a:ext uri="{FF2B5EF4-FFF2-40B4-BE49-F238E27FC236}">
                  <a16:creationId xmlns:a16="http://schemas.microsoft.com/office/drawing/2014/main" id="{9746486E-EF55-394C-48C5-06A750EFF998}"/>
                </a:ext>
              </a:extLst>
            </p:cNvPr>
            <p:cNvSpPr/>
            <p:nvPr/>
          </p:nvSpPr>
          <p:spPr>
            <a:xfrm>
              <a:off x="4860447" y="4089219"/>
              <a:ext cx="327614" cy="470288"/>
            </a:xfrm>
            <a:custGeom>
              <a:avLst/>
              <a:gdLst>
                <a:gd name="connsiteX0" fmla="*/ 327503 w 327614"/>
                <a:gd name="connsiteY0" fmla="*/ 181 h 470288"/>
                <a:gd name="connsiteX1" fmla="*/ 140178 w 327614"/>
                <a:gd name="connsiteY1" fmla="*/ 149406 h 470288"/>
                <a:gd name="connsiteX2" fmla="*/ 244953 w 327614"/>
                <a:gd name="connsiteY2" fmla="*/ 95431 h 470288"/>
                <a:gd name="connsiteX3" fmla="*/ 130653 w 327614"/>
                <a:gd name="connsiteY3" fmla="*/ 187506 h 470288"/>
                <a:gd name="connsiteX4" fmla="*/ 35403 w 327614"/>
                <a:gd name="connsiteY4" fmla="*/ 254181 h 470288"/>
                <a:gd name="connsiteX5" fmla="*/ 63978 w 327614"/>
                <a:gd name="connsiteY5" fmla="*/ 222431 h 470288"/>
                <a:gd name="connsiteX6" fmla="*/ 38578 w 327614"/>
                <a:gd name="connsiteY6" fmla="*/ 320856 h 470288"/>
                <a:gd name="connsiteX7" fmla="*/ 478 w 327614"/>
                <a:gd name="connsiteY7" fmla="*/ 470081 h 470288"/>
                <a:gd name="connsiteX8" fmla="*/ 22703 w 327614"/>
                <a:gd name="connsiteY8" fmla="*/ 349431 h 470288"/>
                <a:gd name="connsiteX9" fmla="*/ 98903 w 327614"/>
                <a:gd name="connsiteY9" fmla="*/ 187506 h 470288"/>
                <a:gd name="connsiteX10" fmla="*/ 171928 w 327614"/>
                <a:gd name="connsiteY10" fmla="*/ 165281 h 470288"/>
                <a:gd name="connsiteX11" fmla="*/ 133828 w 327614"/>
                <a:gd name="connsiteY11" fmla="*/ 177981 h 470288"/>
                <a:gd name="connsiteX12" fmla="*/ 225903 w 327614"/>
                <a:gd name="connsiteY12" fmla="*/ 85906 h 470288"/>
                <a:gd name="connsiteX13" fmla="*/ 168753 w 327614"/>
                <a:gd name="connsiteY13" fmla="*/ 117656 h 470288"/>
                <a:gd name="connsiteX14" fmla="*/ 327503 w 327614"/>
                <a:gd name="connsiteY14" fmla="*/ 181 h 47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614" h="470288">
                  <a:moveTo>
                    <a:pt x="327503" y="181"/>
                  </a:moveTo>
                  <a:cubicBezTo>
                    <a:pt x="322740" y="5473"/>
                    <a:pt x="153936" y="133531"/>
                    <a:pt x="140178" y="149406"/>
                  </a:cubicBezTo>
                  <a:cubicBezTo>
                    <a:pt x="126420" y="165281"/>
                    <a:pt x="246540" y="89081"/>
                    <a:pt x="244953" y="95431"/>
                  </a:cubicBezTo>
                  <a:cubicBezTo>
                    <a:pt x="243365" y="101781"/>
                    <a:pt x="165578" y="161048"/>
                    <a:pt x="130653" y="187506"/>
                  </a:cubicBezTo>
                  <a:cubicBezTo>
                    <a:pt x="95728" y="213964"/>
                    <a:pt x="46515" y="248360"/>
                    <a:pt x="35403" y="254181"/>
                  </a:cubicBezTo>
                  <a:cubicBezTo>
                    <a:pt x="24291" y="260002"/>
                    <a:pt x="63449" y="211319"/>
                    <a:pt x="63978" y="222431"/>
                  </a:cubicBezTo>
                  <a:cubicBezTo>
                    <a:pt x="64507" y="233543"/>
                    <a:pt x="49161" y="279581"/>
                    <a:pt x="38578" y="320856"/>
                  </a:cubicBezTo>
                  <a:cubicBezTo>
                    <a:pt x="27995" y="362131"/>
                    <a:pt x="3124" y="465319"/>
                    <a:pt x="478" y="470081"/>
                  </a:cubicBezTo>
                  <a:cubicBezTo>
                    <a:pt x="-2168" y="474843"/>
                    <a:pt x="6299" y="396527"/>
                    <a:pt x="22703" y="349431"/>
                  </a:cubicBezTo>
                  <a:cubicBezTo>
                    <a:pt x="39107" y="302335"/>
                    <a:pt x="74032" y="218198"/>
                    <a:pt x="98903" y="187506"/>
                  </a:cubicBezTo>
                  <a:cubicBezTo>
                    <a:pt x="123774" y="156814"/>
                    <a:pt x="166107" y="166869"/>
                    <a:pt x="171928" y="165281"/>
                  </a:cubicBezTo>
                  <a:cubicBezTo>
                    <a:pt x="177749" y="163694"/>
                    <a:pt x="124832" y="191210"/>
                    <a:pt x="133828" y="177981"/>
                  </a:cubicBezTo>
                  <a:cubicBezTo>
                    <a:pt x="142824" y="164752"/>
                    <a:pt x="220082" y="95960"/>
                    <a:pt x="225903" y="85906"/>
                  </a:cubicBezTo>
                  <a:cubicBezTo>
                    <a:pt x="231724" y="75852"/>
                    <a:pt x="153936" y="128239"/>
                    <a:pt x="168753" y="117656"/>
                  </a:cubicBezTo>
                  <a:cubicBezTo>
                    <a:pt x="183570" y="107073"/>
                    <a:pt x="332266" y="-5111"/>
                    <a:pt x="327503" y="1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 338">
              <a:extLst>
                <a:ext uri="{FF2B5EF4-FFF2-40B4-BE49-F238E27FC236}">
                  <a16:creationId xmlns:a16="http://schemas.microsoft.com/office/drawing/2014/main" id="{460B64D0-4B38-57C8-EF7B-E5539BF873E6}"/>
                </a:ext>
              </a:extLst>
            </p:cNvPr>
            <p:cNvSpPr/>
            <p:nvPr/>
          </p:nvSpPr>
          <p:spPr>
            <a:xfrm>
              <a:off x="4784306" y="4028993"/>
              <a:ext cx="215556" cy="240642"/>
            </a:xfrm>
            <a:custGeom>
              <a:avLst/>
              <a:gdLst>
                <a:gd name="connsiteX0" fmla="*/ 419 w 215556"/>
                <a:gd name="connsiteY0" fmla="*/ 82 h 240642"/>
                <a:gd name="connsiteX1" fmla="*/ 117894 w 215556"/>
                <a:gd name="connsiteY1" fmla="*/ 152482 h 240642"/>
                <a:gd name="connsiteX2" fmla="*/ 67094 w 215556"/>
                <a:gd name="connsiteY2" fmla="*/ 104857 h 240642"/>
                <a:gd name="connsiteX3" fmla="*/ 209969 w 215556"/>
                <a:gd name="connsiteY3" fmla="*/ 235032 h 240642"/>
                <a:gd name="connsiteX4" fmla="*/ 171869 w 215556"/>
                <a:gd name="connsiteY4" fmla="*/ 206457 h 240642"/>
                <a:gd name="connsiteX5" fmla="*/ 35344 w 215556"/>
                <a:gd name="connsiteY5" fmla="*/ 111207 h 240642"/>
                <a:gd name="connsiteX6" fmla="*/ 76619 w 215556"/>
                <a:gd name="connsiteY6" fmla="*/ 130257 h 240642"/>
                <a:gd name="connsiteX7" fmla="*/ 419 w 215556"/>
                <a:gd name="connsiteY7" fmla="*/ 82 h 24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556" h="240642">
                  <a:moveTo>
                    <a:pt x="419" y="82"/>
                  </a:moveTo>
                  <a:cubicBezTo>
                    <a:pt x="7298" y="3786"/>
                    <a:pt x="106782" y="135020"/>
                    <a:pt x="117894" y="152482"/>
                  </a:cubicBezTo>
                  <a:cubicBezTo>
                    <a:pt x="129006" y="169944"/>
                    <a:pt x="51748" y="91099"/>
                    <a:pt x="67094" y="104857"/>
                  </a:cubicBezTo>
                  <a:cubicBezTo>
                    <a:pt x="82440" y="118615"/>
                    <a:pt x="192507" y="218099"/>
                    <a:pt x="209969" y="235032"/>
                  </a:cubicBezTo>
                  <a:cubicBezTo>
                    <a:pt x="227431" y="251965"/>
                    <a:pt x="200973" y="227095"/>
                    <a:pt x="171869" y="206457"/>
                  </a:cubicBezTo>
                  <a:cubicBezTo>
                    <a:pt x="142765" y="185820"/>
                    <a:pt x="51219" y="123907"/>
                    <a:pt x="35344" y="111207"/>
                  </a:cubicBezTo>
                  <a:cubicBezTo>
                    <a:pt x="19469" y="98507"/>
                    <a:pt x="79794" y="142428"/>
                    <a:pt x="76619" y="130257"/>
                  </a:cubicBezTo>
                  <a:cubicBezTo>
                    <a:pt x="73444" y="118086"/>
                    <a:pt x="-6460" y="-3622"/>
                    <a:pt x="419" y="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 339">
              <a:extLst>
                <a:ext uri="{FF2B5EF4-FFF2-40B4-BE49-F238E27FC236}">
                  <a16:creationId xmlns:a16="http://schemas.microsoft.com/office/drawing/2014/main" id="{29CD273A-C9F9-A741-7AA5-6791042DC055}"/>
                </a:ext>
              </a:extLst>
            </p:cNvPr>
            <p:cNvSpPr/>
            <p:nvPr/>
          </p:nvSpPr>
          <p:spPr>
            <a:xfrm>
              <a:off x="4746144" y="4138369"/>
              <a:ext cx="178970" cy="176500"/>
            </a:xfrm>
            <a:custGeom>
              <a:avLst/>
              <a:gdLst>
                <a:gd name="connsiteX0" fmla="*/ 481 w 178970"/>
                <a:gd name="connsiteY0" fmla="*/ 1831 h 176500"/>
                <a:gd name="connsiteX1" fmla="*/ 108431 w 178970"/>
                <a:gd name="connsiteY1" fmla="*/ 154231 h 176500"/>
                <a:gd name="connsiteX2" fmla="*/ 89381 w 178970"/>
                <a:gd name="connsiteY2" fmla="*/ 109781 h 176500"/>
                <a:gd name="connsiteX3" fmla="*/ 178281 w 178970"/>
                <a:gd name="connsiteY3" fmla="*/ 176456 h 176500"/>
                <a:gd name="connsiteX4" fmla="*/ 127481 w 178970"/>
                <a:gd name="connsiteY4" fmla="*/ 119306 h 176500"/>
                <a:gd name="connsiteX5" fmla="*/ 70331 w 178970"/>
                <a:gd name="connsiteY5" fmla="*/ 71681 h 176500"/>
                <a:gd name="connsiteX6" fmla="*/ 481 w 178970"/>
                <a:gd name="connsiteY6" fmla="*/ 1831 h 1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970" h="176500">
                  <a:moveTo>
                    <a:pt x="481" y="1831"/>
                  </a:moveTo>
                  <a:cubicBezTo>
                    <a:pt x="6831" y="15589"/>
                    <a:pt x="93614" y="136239"/>
                    <a:pt x="108431" y="154231"/>
                  </a:cubicBezTo>
                  <a:cubicBezTo>
                    <a:pt x="123248" y="172223"/>
                    <a:pt x="77739" y="106077"/>
                    <a:pt x="89381" y="109781"/>
                  </a:cubicBezTo>
                  <a:cubicBezTo>
                    <a:pt x="101023" y="113485"/>
                    <a:pt x="171931" y="174869"/>
                    <a:pt x="178281" y="176456"/>
                  </a:cubicBezTo>
                  <a:cubicBezTo>
                    <a:pt x="184631" y="178044"/>
                    <a:pt x="145473" y="136768"/>
                    <a:pt x="127481" y="119306"/>
                  </a:cubicBezTo>
                  <a:cubicBezTo>
                    <a:pt x="109489" y="101844"/>
                    <a:pt x="88323" y="87556"/>
                    <a:pt x="70331" y="71681"/>
                  </a:cubicBezTo>
                  <a:cubicBezTo>
                    <a:pt x="52339" y="55806"/>
                    <a:pt x="-5869" y="-11927"/>
                    <a:pt x="481" y="18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A4B2211A-0FD1-541D-A874-4161CE8A9A0B}"/>
                </a:ext>
              </a:extLst>
            </p:cNvPr>
            <p:cNvSpPr/>
            <p:nvPr/>
          </p:nvSpPr>
          <p:spPr>
            <a:xfrm>
              <a:off x="4676772" y="4072300"/>
              <a:ext cx="242128" cy="481103"/>
            </a:xfrm>
            <a:custGeom>
              <a:avLst/>
              <a:gdLst>
                <a:gd name="connsiteX0" fmla="*/ 104778 w 242128"/>
                <a:gd name="connsiteY0" fmla="*/ 1225 h 481103"/>
                <a:gd name="connsiteX1" fmla="*/ 69853 w 242128"/>
                <a:gd name="connsiteY1" fmla="*/ 233000 h 481103"/>
                <a:gd name="connsiteX2" fmla="*/ 73028 w 242128"/>
                <a:gd name="connsiteY2" fmla="*/ 210775 h 481103"/>
                <a:gd name="connsiteX3" fmla="*/ 44453 w 242128"/>
                <a:gd name="connsiteY3" fmla="*/ 302850 h 481103"/>
                <a:gd name="connsiteX4" fmla="*/ 57153 w 242128"/>
                <a:gd name="connsiteY4" fmla="*/ 299675 h 481103"/>
                <a:gd name="connsiteX5" fmla="*/ 38103 w 242128"/>
                <a:gd name="connsiteY5" fmla="*/ 363175 h 481103"/>
                <a:gd name="connsiteX6" fmla="*/ 73028 w 242128"/>
                <a:gd name="connsiteY6" fmla="*/ 407625 h 481103"/>
                <a:gd name="connsiteX7" fmla="*/ 34928 w 242128"/>
                <a:gd name="connsiteY7" fmla="*/ 391750 h 481103"/>
                <a:gd name="connsiteX8" fmla="*/ 241303 w 242128"/>
                <a:gd name="connsiteY8" fmla="*/ 480650 h 481103"/>
                <a:gd name="connsiteX9" fmla="*/ 104778 w 242128"/>
                <a:gd name="connsiteY9" fmla="*/ 423500 h 481103"/>
                <a:gd name="connsiteX10" fmla="*/ 41278 w 242128"/>
                <a:gd name="connsiteY10" fmla="*/ 360000 h 481103"/>
                <a:gd name="connsiteX11" fmla="*/ 63503 w 242128"/>
                <a:gd name="connsiteY11" fmla="*/ 258400 h 481103"/>
                <a:gd name="connsiteX12" fmla="*/ 3 w 242128"/>
                <a:gd name="connsiteY12" fmla="*/ 166325 h 481103"/>
                <a:gd name="connsiteX13" fmla="*/ 66678 w 242128"/>
                <a:gd name="connsiteY13" fmla="*/ 204425 h 481103"/>
                <a:gd name="connsiteX14" fmla="*/ 73028 w 242128"/>
                <a:gd name="connsiteY14" fmla="*/ 93300 h 481103"/>
                <a:gd name="connsiteX15" fmla="*/ 41278 w 242128"/>
                <a:gd name="connsiteY15" fmla="*/ 137750 h 481103"/>
                <a:gd name="connsiteX16" fmla="*/ 104778 w 242128"/>
                <a:gd name="connsiteY16" fmla="*/ 1225 h 48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128" h="481103">
                  <a:moveTo>
                    <a:pt x="104778" y="1225"/>
                  </a:moveTo>
                  <a:cubicBezTo>
                    <a:pt x="109540" y="17100"/>
                    <a:pt x="75145" y="198075"/>
                    <a:pt x="69853" y="233000"/>
                  </a:cubicBezTo>
                  <a:cubicBezTo>
                    <a:pt x="64561" y="267925"/>
                    <a:pt x="77261" y="199133"/>
                    <a:pt x="73028" y="210775"/>
                  </a:cubicBezTo>
                  <a:cubicBezTo>
                    <a:pt x="68795" y="222417"/>
                    <a:pt x="44453" y="302850"/>
                    <a:pt x="44453" y="302850"/>
                  </a:cubicBezTo>
                  <a:cubicBezTo>
                    <a:pt x="41807" y="317667"/>
                    <a:pt x="58211" y="289621"/>
                    <a:pt x="57153" y="299675"/>
                  </a:cubicBezTo>
                  <a:cubicBezTo>
                    <a:pt x="56095" y="309729"/>
                    <a:pt x="35457" y="345183"/>
                    <a:pt x="38103" y="363175"/>
                  </a:cubicBezTo>
                  <a:cubicBezTo>
                    <a:pt x="40749" y="381167"/>
                    <a:pt x="73557" y="402863"/>
                    <a:pt x="73028" y="407625"/>
                  </a:cubicBezTo>
                  <a:cubicBezTo>
                    <a:pt x="72499" y="412388"/>
                    <a:pt x="34928" y="391750"/>
                    <a:pt x="34928" y="391750"/>
                  </a:cubicBezTo>
                  <a:lnTo>
                    <a:pt x="241303" y="480650"/>
                  </a:lnTo>
                  <a:cubicBezTo>
                    <a:pt x="252945" y="485942"/>
                    <a:pt x="138116" y="443608"/>
                    <a:pt x="104778" y="423500"/>
                  </a:cubicBezTo>
                  <a:cubicBezTo>
                    <a:pt x="71440" y="403392"/>
                    <a:pt x="48157" y="387517"/>
                    <a:pt x="41278" y="360000"/>
                  </a:cubicBezTo>
                  <a:cubicBezTo>
                    <a:pt x="34399" y="332483"/>
                    <a:pt x="70382" y="290679"/>
                    <a:pt x="63503" y="258400"/>
                  </a:cubicBezTo>
                  <a:cubicBezTo>
                    <a:pt x="56624" y="226121"/>
                    <a:pt x="-526" y="175321"/>
                    <a:pt x="3" y="166325"/>
                  </a:cubicBezTo>
                  <a:cubicBezTo>
                    <a:pt x="532" y="157329"/>
                    <a:pt x="54507" y="216596"/>
                    <a:pt x="66678" y="204425"/>
                  </a:cubicBezTo>
                  <a:cubicBezTo>
                    <a:pt x="78849" y="192254"/>
                    <a:pt x="77261" y="104413"/>
                    <a:pt x="73028" y="93300"/>
                  </a:cubicBezTo>
                  <a:cubicBezTo>
                    <a:pt x="68795" y="82188"/>
                    <a:pt x="35457" y="146746"/>
                    <a:pt x="41278" y="137750"/>
                  </a:cubicBezTo>
                  <a:cubicBezTo>
                    <a:pt x="47099" y="128754"/>
                    <a:pt x="100016" y="-14650"/>
                    <a:pt x="104778" y="12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D65C5B36-59BE-4C97-44B3-B5BFEE96FAA8}"/>
                </a:ext>
              </a:extLst>
            </p:cNvPr>
            <p:cNvSpPr/>
            <p:nvPr/>
          </p:nvSpPr>
          <p:spPr>
            <a:xfrm>
              <a:off x="4711061" y="4200487"/>
              <a:ext cx="137336" cy="123863"/>
            </a:xfrm>
            <a:custGeom>
              <a:avLst/>
              <a:gdLst>
                <a:gd name="connsiteX0" fmla="*/ 60964 w 137336"/>
                <a:gd name="connsiteY0" fmla="*/ 38 h 123863"/>
                <a:gd name="connsiteX1" fmla="*/ 105414 w 137336"/>
                <a:gd name="connsiteY1" fmla="*/ 63538 h 123863"/>
                <a:gd name="connsiteX2" fmla="*/ 64139 w 137336"/>
                <a:gd name="connsiteY2" fmla="*/ 101638 h 123863"/>
                <a:gd name="connsiteX3" fmla="*/ 16514 w 137336"/>
                <a:gd name="connsiteY3" fmla="*/ 123863 h 123863"/>
                <a:gd name="connsiteX4" fmla="*/ 83189 w 137336"/>
                <a:gd name="connsiteY4" fmla="*/ 101638 h 123863"/>
                <a:gd name="connsiteX5" fmla="*/ 639 w 137336"/>
                <a:gd name="connsiteY5" fmla="*/ 114338 h 123863"/>
                <a:gd name="connsiteX6" fmla="*/ 137164 w 137336"/>
                <a:gd name="connsiteY6" fmla="*/ 73063 h 123863"/>
                <a:gd name="connsiteX7" fmla="*/ 60964 w 137336"/>
                <a:gd name="connsiteY7" fmla="*/ 38 h 1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336" h="123863">
                  <a:moveTo>
                    <a:pt x="60964" y="38"/>
                  </a:moveTo>
                  <a:cubicBezTo>
                    <a:pt x="55672" y="-1549"/>
                    <a:pt x="104885" y="46605"/>
                    <a:pt x="105414" y="63538"/>
                  </a:cubicBezTo>
                  <a:cubicBezTo>
                    <a:pt x="105943" y="80471"/>
                    <a:pt x="78956" y="91584"/>
                    <a:pt x="64139" y="101638"/>
                  </a:cubicBezTo>
                  <a:cubicBezTo>
                    <a:pt x="49322" y="111692"/>
                    <a:pt x="13339" y="123863"/>
                    <a:pt x="16514" y="123863"/>
                  </a:cubicBezTo>
                  <a:cubicBezTo>
                    <a:pt x="19689" y="123863"/>
                    <a:pt x="85835" y="103226"/>
                    <a:pt x="83189" y="101638"/>
                  </a:cubicBezTo>
                  <a:cubicBezTo>
                    <a:pt x="80543" y="100051"/>
                    <a:pt x="-8357" y="119100"/>
                    <a:pt x="639" y="114338"/>
                  </a:cubicBezTo>
                  <a:cubicBezTo>
                    <a:pt x="9635" y="109576"/>
                    <a:pt x="132931" y="91055"/>
                    <a:pt x="137164" y="73063"/>
                  </a:cubicBezTo>
                  <a:cubicBezTo>
                    <a:pt x="141397" y="55071"/>
                    <a:pt x="66256" y="1625"/>
                    <a:pt x="60964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44EAA7D6-66D4-A22B-2ADC-C198C5F706E3}"/>
                </a:ext>
              </a:extLst>
            </p:cNvPr>
            <p:cNvSpPr/>
            <p:nvPr/>
          </p:nvSpPr>
          <p:spPr>
            <a:xfrm>
              <a:off x="4732185" y="4148410"/>
              <a:ext cx="96994" cy="191815"/>
            </a:xfrm>
            <a:custGeom>
              <a:avLst/>
              <a:gdLst>
                <a:gd name="connsiteX0" fmla="*/ 68415 w 96994"/>
                <a:gd name="connsiteY0" fmla="*/ 1315 h 191815"/>
                <a:gd name="connsiteX1" fmla="*/ 27140 w 96994"/>
                <a:gd name="connsiteY1" fmla="*/ 61640 h 191815"/>
                <a:gd name="connsiteX2" fmla="*/ 46190 w 96994"/>
                <a:gd name="connsiteY2" fmla="*/ 153715 h 191815"/>
                <a:gd name="connsiteX3" fmla="*/ 30315 w 96994"/>
                <a:gd name="connsiteY3" fmla="*/ 141015 h 191815"/>
                <a:gd name="connsiteX4" fmla="*/ 96990 w 96994"/>
                <a:gd name="connsiteY4" fmla="*/ 191815 h 191815"/>
                <a:gd name="connsiteX5" fmla="*/ 33490 w 96994"/>
                <a:gd name="connsiteY5" fmla="*/ 141015 h 191815"/>
                <a:gd name="connsiteX6" fmla="*/ 1740 w 96994"/>
                <a:gd name="connsiteY6" fmla="*/ 118790 h 191815"/>
                <a:gd name="connsiteX7" fmla="*/ 68415 w 96994"/>
                <a:gd name="connsiteY7" fmla="*/ 1315 h 19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994" h="191815">
                  <a:moveTo>
                    <a:pt x="68415" y="1315"/>
                  </a:moveTo>
                  <a:cubicBezTo>
                    <a:pt x="72648" y="-8210"/>
                    <a:pt x="30844" y="36240"/>
                    <a:pt x="27140" y="61640"/>
                  </a:cubicBezTo>
                  <a:cubicBezTo>
                    <a:pt x="23436" y="87040"/>
                    <a:pt x="45661" y="140486"/>
                    <a:pt x="46190" y="153715"/>
                  </a:cubicBezTo>
                  <a:cubicBezTo>
                    <a:pt x="46719" y="166944"/>
                    <a:pt x="21848" y="134665"/>
                    <a:pt x="30315" y="141015"/>
                  </a:cubicBezTo>
                  <a:cubicBezTo>
                    <a:pt x="38782" y="147365"/>
                    <a:pt x="96461" y="191815"/>
                    <a:pt x="96990" y="191815"/>
                  </a:cubicBezTo>
                  <a:cubicBezTo>
                    <a:pt x="97519" y="191815"/>
                    <a:pt x="49365" y="153186"/>
                    <a:pt x="33490" y="141015"/>
                  </a:cubicBezTo>
                  <a:cubicBezTo>
                    <a:pt x="17615" y="128844"/>
                    <a:pt x="-6727" y="138898"/>
                    <a:pt x="1740" y="118790"/>
                  </a:cubicBezTo>
                  <a:cubicBezTo>
                    <a:pt x="10207" y="98682"/>
                    <a:pt x="64182" y="10840"/>
                    <a:pt x="68415" y="13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12ED8671-8EF6-A926-0523-6138F0451D98}"/>
                </a:ext>
              </a:extLst>
            </p:cNvPr>
            <p:cNvSpPr/>
            <p:nvPr/>
          </p:nvSpPr>
          <p:spPr>
            <a:xfrm>
              <a:off x="4941481" y="4229589"/>
              <a:ext cx="92497" cy="521230"/>
            </a:xfrm>
            <a:custGeom>
              <a:avLst/>
              <a:gdLst>
                <a:gd name="connsiteX0" fmla="*/ 90894 w 92497"/>
                <a:gd name="connsiteY0" fmla="*/ 2686 h 521230"/>
                <a:gd name="connsiteX1" fmla="*/ 1994 w 92497"/>
                <a:gd name="connsiteY1" fmla="*/ 199536 h 521230"/>
                <a:gd name="connsiteX2" fmla="*/ 27394 w 92497"/>
                <a:gd name="connsiteY2" fmla="*/ 164611 h 521230"/>
                <a:gd name="connsiteX3" fmla="*/ 8344 w 92497"/>
                <a:gd name="connsiteY3" fmla="*/ 282086 h 521230"/>
                <a:gd name="connsiteX4" fmla="*/ 8344 w 92497"/>
                <a:gd name="connsiteY4" fmla="*/ 297961 h 521230"/>
                <a:gd name="connsiteX5" fmla="*/ 1994 w 92497"/>
                <a:gd name="connsiteY5" fmla="*/ 278911 h 521230"/>
                <a:gd name="connsiteX6" fmla="*/ 43269 w 92497"/>
                <a:gd name="connsiteY6" fmla="*/ 320186 h 521230"/>
                <a:gd name="connsiteX7" fmla="*/ 27394 w 92497"/>
                <a:gd name="connsiteY7" fmla="*/ 351936 h 521230"/>
                <a:gd name="connsiteX8" fmla="*/ 40094 w 92497"/>
                <a:gd name="connsiteY8" fmla="*/ 386861 h 521230"/>
                <a:gd name="connsiteX9" fmla="*/ 40094 w 92497"/>
                <a:gd name="connsiteY9" fmla="*/ 469411 h 521230"/>
                <a:gd name="connsiteX10" fmla="*/ 40094 w 92497"/>
                <a:gd name="connsiteY10" fmla="*/ 447186 h 521230"/>
                <a:gd name="connsiteX11" fmla="*/ 11519 w 92497"/>
                <a:gd name="connsiteY11" fmla="*/ 520211 h 521230"/>
                <a:gd name="connsiteX12" fmla="*/ 36919 w 92497"/>
                <a:gd name="connsiteY12" fmla="*/ 383686 h 521230"/>
                <a:gd name="connsiteX13" fmla="*/ 8344 w 92497"/>
                <a:gd name="connsiteY13" fmla="*/ 301136 h 521230"/>
                <a:gd name="connsiteX14" fmla="*/ 1994 w 92497"/>
                <a:gd name="connsiteY14" fmla="*/ 231286 h 521230"/>
                <a:gd name="connsiteX15" fmla="*/ 8344 w 92497"/>
                <a:gd name="connsiteY15" fmla="*/ 253511 h 521230"/>
                <a:gd name="connsiteX16" fmla="*/ 55969 w 92497"/>
                <a:gd name="connsiteY16" fmla="*/ 94761 h 521230"/>
                <a:gd name="connsiteX17" fmla="*/ 90894 w 92497"/>
                <a:gd name="connsiteY17" fmla="*/ 2686 h 5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497" h="521230">
                  <a:moveTo>
                    <a:pt x="90894" y="2686"/>
                  </a:moveTo>
                  <a:cubicBezTo>
                    <a:pt x="81898" y="20149"/>
                    <a:pt x="12577" y="172549"/>
                    <a:pt x="1994" y="199536"/>
                  </a:cubicBezTo>
                  <a:cubicBezTo>
                    <a:pt x="-8589" y="226523"/>
                    <a:pt x="26336" y="150853"/>
                    <a:pt x="27394" y="164611"/>
                  </a:cubicBezTo>
                  <a:cubicBezTo>
                    <a:pt x="28452" y="178369"/>
                    <a:pt x="11519" y="259861"/>
                    <a:pt x="8344" y="282086"/>
                  </a:cubicBezTo>
                  <a:cubicBezTo>
                    <a:pt x="5169" y="304311"/>
                    <a:pt x="9402" y="298490"/>
                    <a:pt x="8344" y="297961"/>
                  </a:cubicBezTo>
                  <a:cubicBezTo>
                    <a:pt x="7286" y="297432"/>
                    <a:pt x="-3827" y="275207"/>
                    <a:pt x="1994" y="278911"/>
                  </a:cubicBezTo>
                  <a:cubicBezTo>
                    <a:pt x="7815" y="282615"/>
                    <a:pt x="39036" y="308015"/>
                    <a:pt x="43269" y="320186"/>
                  </a:cubicBezTo>
                  <a:cubicBezTo>
                    <a:pt x="47502" y="332357"/>
                    <a:pt x="27923" y="340824"/>
                    <a:pt x="27394" y="351936"/>
                  </a:cubicBezTo>
                  <a:cubicBezTo>
                    <a:pt x="26865" y="363048"/>
                    <a:pt x="37977" y="367282"/>
                    <a:pt x="40094" y="386861"/>
                  </a:cubicBezTo>
                  <a:cubicBezTo>
                    <a:pt x="42211" y="406440"/>
                    <a:pt x="40094" y="469411"/>
                    <a:pt x="40094" y="469411"/>
                  </a:cubicBezTo>
                  <a:cubicBezTo>
                    <a:pt x="40094" y="479465"/>
                    <a:pt x="44857" y="438719"/>
                    <a:pt x="40094" y="447186"/>
                  </a:cubicBezTo>
                  <a:cubicBezTo>
                    <a:pt x="35331" y="455653"/>
                    <a:pt x="12048" y="530794"/>
                    <a:pt x="11519" y="520211"/>
                  </a:cubicBezTo>
                  <a:cubicBezTo>
                    <a:pt x="10990" y="509628"/>
                    <a:pt x="37448" y="420198"/>
                    <a:pt x="36919" y="383686"/>
                  </a:cubicBezTo>
                  <a:cubicBezTo>
                    <a:pt x="36390" y="347174"/>
                    <a:pt x="14165" y="326536"/>
                    <a:pt x="8344" y="301136"/>
                  </a:cubicBezTo>
                  <a:cubicBezTo>
                    <a:pt x="2523" y="275736"/>
                    <a:pt x="1994" y="239223"/>
                    <a:pt x="1994" y="231286"/>
                  </a:cubicBezTo>
                  <a:cubicBezTo>
                    <a:pt x="1994" y="223349"/>
                    <a:pt x="-652" y="276265"/>
                    <a:pt x="8344" y="253511"/>
                  </a:cubicBezTo>
                  <a:cubicBezTo>
                    <a:pt x="17340" y="230757"/>
                    <a:pt x="43269" y="132332"/>
                    <a:pt x="55969" y="94761"/>
                  </a:cubicBezTo>
                  <a:cubicBezTo>
                    <a:pt x="68669" y="57190"/>
                    <a:pt x="99890" y="-14777"/>
                    <a:pt x="90894" y="26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F420E227-1B20-8C7E-6482-B4D77BDBCE54}"/>
                </a:ext>
              </a:extLst>
            </p:cNvPr>
            <p:cNvSpPr/>
            <p:nvPr/>
          </p:nvSpPr>
          <p:spPr>
            <a:xfrm>
              <a:off x="4881209" y="4232240"/>
              <a:ext cx="94041" cy="508322"/>
            </a:xfrm>
            <a:custGeom>
              <a:avLst/>
              <a:gdLst>
                <a:gd name="connsiteX0" fmla="*/ 94016 w 94041"/>
                <a:gd name="connsiteY0" fmla="*/ 35 h 508322"/>
                <a:gd name="connsiteX1" fmla="*/ 1941 w 94041"/>
                <a:gd name="connsiteY1" fmla="*/ 269910 h 508322"/>
                <a:gd name="connsiteX2" fmla="*/ 30516 w 94041"/>
                <a:gd name="connsiteY2" fmla="*/ 244510 h 508322"/>
                <a:gd name="connsiteX3" fmla="*/ 20991 w 94041"/>
                <a:gd name="connsiteY3" fmla="*/ 276260 h 508322"/>
                <a:gd name="connsiteX4" fmla="*/ 59091 w 94041"/>
                <a:gd name="connsiteY4" fmla="*/ 323885 h 508322"/>
                <a:gd name="connsiteX5" fmla="*/ 84491 w 94041"/>
                <a:gd name="connsiteY5" fmla="*/ 438185 h 508322"/>
                <a:gd name="connsiteX6" fmla="*/ 84491 w 94041"/>
                <a:gd name="connsiteY6" fmla="*/ 508035 h 508322"/>
                <a:gd name="connsiteX7" fmla="*/ 74966 w 94041"/>
                <a:gd name="connsiteY7" fmla="*/ 412785 h 508322"/>
                <a:gd name="connsiteX8" fmla="*/ 20991 w 94041"/>
                <a:gd name="connsiteY8" fmla="*/ 273085 h 508322"/>
                <a:gd name="connsiteX9" fmla="*/ 11466 w 94041"/>
                <a:gd name="connsiteY9" fmla="*/ 250860 h 508322"/>
                <a:gd name="connsiteX10" fmla="*/ 94016 w 94041"/>
                <a:gd name="connsiteY10" fmla="*/ 35 h 508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041" h="508322">
                  <a:moveTo>
                    <a:pt x="94016" y="35"/>
                  </a:moveTo>
                  <a:cubicBezTo>
                    <a:pt x="92429" y="3210"/>
                    <a:pt x="12524" y="229164"/>
                    <a:pt x="1941" y="269910"/>
                  </a:cubicBezTo>
                  <a:cubicBezTo>
                    <a:pt x="-8642" y="310656"/>
                    <a:pt x="27341" y="243452"/>
                    <a:pt x="30516" y="244510"/>
                  </a:cubicBezTo>
                  <a:cubicBezTo>
                    <a:pt x="33691" y="245568"/>
                    <a:pt x="16229" y="263031"/>
                    <a:pt x="20991" y="276260"/>
                  </a:cubicBezTo>
                  <a:cubicBezTo>
                    <a:pt x="25753" y="289489"/>
                    <a:pt x="48508" y="296898"/>
                    <a:pt x="59091" y="323885"/>
                  </a:cubicBezTo>
                  <a:cubicBezTo>
                    <a:pt x="69674" y="350872"/>
                    <a:pt x="80258" y="407493"/>
                    <a:pt x="84491" y="438185"/>
                  </a:cubicBezTo>
                  <a:cubicBezTo>
                    <a:pt x="88724" y="468877"/>
                    <a:pt x="86078" y="512268"/>
                    <a:pt x="84491" y="508035"/>
                  </a:cubicBezTo>
                  <a:cubicBezTo>
                    <a:pt x="82904" y="503802"/>
                    <a:pt x="85549" y="451943"/>
                    <a:pt x="74966" y="412785"/>
                  </a:cubicBezTo>
                  <a:cubicBezTo>
                    <a:pt x="64383" y="373627"/>
                    <a:pt x="20991" y="273085"/>
                    <a:pt x="20991" y="273085"/>
                  </a:cubicBezTo>
                  <a:cubicBezTo>
                    <a:pt x="10408" y="246098"/>
                    <a:pt x="-705" y="295310"/>
                    <a:pt x="11466" y="250860"/>
                  </a:cubicBezTo>
                  <a:cubicBezTo>
                    <a:pt x="23637" y="206410"/>
                    <a:pt x="95603" y="-3140"/>
                    <a:pt x="94016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8BDB3ACF-6C39-CDEB-F608-421E807A5182}"/>
                </a:ext>
              </a:extLst>
            </p:cNvPr>
            <p:cNvSpPr/>
            <p:nvPr/>
          </p:nvSpPr>
          <p:spPr>
            <a:xfrm>
              <a:off x="5248782" y="3971901"/>
              <a:ext cx="476059" cy="222839"/>
            </a:xfrm>
            <a:custGeom>
              <a:avLst/>
              <a:gdLst>
                <a:gd name="connsiteX0" fmla="*/ 475743 w 476059"/>
                <a:gd name="connsiteY0" fmla="*/ 9549 h 222839"/>
                <a:gd name="connsiteX1" fmla="*/ 263018 w 476059"/>
                <a:gd name="connsiteY1" fmla="*/ 142899 h 222839"/>
                <a:gd name="connsiteX2" fmla="*/ 339218 w 476059"/>
                <a:gd name="connsiteY2" fmla="*/ 139724 h 222839"/>
                <a:gd name="connsiteX3" fmla="*/ 161418 w 476059"/>
                <a:gd name="connsiteY3" fmla="*/ 136549 h 222839"/>
                <a:gd name="connsiteX4" fmla="*/ 21718 w 476059"/>
                <a:gd name="connsiteY4" fmla="*/ 203224 h 222839"/>
                <a:gd name="connsiteX5" fmla="*/ 107443 w 476059"/>
                <a:gd name="connsiteY5" fmla="*/ 158774 h 222839"/>
                <a:gd name="connsiteX6" fmla="*/ 2668 w 476059"/>
                <a:gd name="connsiteY6" fmla="*/ 222274 h 222839"/>
                <a:gd name="connsiteX7" fmla="*/ 240793 w 476059"/>
                <a:gd name="connsiteY7" fmla="*/ 114324 h 222839"/>
                <a:gd name="connsiteX8" fmla="*/ 126493 w 476059"/>
                <a:gd name="connsiteY8" fmla="*/ 165124 h 222839"/>
                <a:gd name="connsiteX9" fmla="*/ 339218 w 476059"/>
                <a:gd name="connsiteY9" fmla="*/ 88924 h 222839"/>
                <a:gd name="connsiteX10" fmla="*/ 415418 w 476059"/>
                <a:gd name="connsiteY10" fmla="*/ 24 h 222839"/>
                <a:gd name="connsiteX11" fmla="*/ 313818 w 476059"/>
                <a:gd name="connsiteY11" fmla="*/ 79399 h 222839"/>
                <a:gd name="connsiteX12" fmla="*/ 475743 w 476059"/>
                <a:gd name="connsiteY12" fmla="*/ 9549 h 22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059" h="222839">
                  <a:moveTo>
                    <a:pt x="475743" y="9549"/>
                  </a:moveTo>
                  <a:cubicBezTo>
                    <a:pt x="467276" y="20132"/>
                    <a:pt x="285772" y="121203"/>
                    <a:pt x="263018" y="142899"/>
                  </a:cubicBezTo>
                  <a:cubicBezTo>
                    <a:pt x="240264" y="164595"/>
                    <a:pt x="356151" y="140782"/>
                    <a:pt x="339218" y="139724"/>
                  </a:cubicBezTo>
                  <a:cubicBezTo>
                    <a:pt x="322285" y="138666"/>
                    <a:pt x="214335" y="125966"/>
                    <a:pt x="161418" y="136549"/>
                  </a:cubicBezTo>
                  <a:cubicBezTo>
                    <a:pt x="108501" y="147132"/>
                    <a:pt x="30714" y="199520"/>
                    <a:pt x="21718" y="203224"/>
                  </a:cubicBezTo>
                  <a:cubicBezTo>
                    <a:pt x="12722" y="206928"/>
                    <a:pt x="110618" y="155599"/>
                    <a:pt x="107443" y="158774"/>
                  </a:cubicBezTo>
                  <a:cubicBezTo>
                    <a:pt x="104268" y="161949"/>
                    <a:pt x="-19557" y="229682"/>
                    <a:pt x="2668" y="222274"/>
                  </a:cubicBezTo>
                  <a:cubicBezTo>
                    <a:pt x="24893" y="214866"/>
                    <a:pt x="220156" y="123849"/>
                    <a:pt x="240793" y="114324"/>
                  </a:cubicBezTo>
                  <a:cubicBezTo>
                    <a:pt x="261430" y="104799"/>
                    <a:pt x="110089" y="169357"/>
                    <a:pt x="126493" y="165124"/>
                  </a:cubicBezTo>
                  <a:cubicBezTo>
                    <a:pt x="142897" y="160891"/>
                    <a:pt x="291064" y="116441"/>
                    <a:pt x="339218" y="88924"/>
                  </a:cubicBezTo>
                  <a:cubicBezTo>
                    <a:pt x="387372" y="61407"/>
                    <a:pt x="419651" y="1611"/>
                    <a:pt x="415418" y="24"/>
                  </a:cubicBezTo>
                  <a:cubicBezTo>
                    <a:pt x="411185" y="-1563"/>
                    <a:pt x="307468" y="75695"/>
                    <a:pt x="313818" y="79399"/>
                  </a:cubicBezTo>
                  <a:cubicBezTo>
                    <a:pt x="320168" y="83103"/>
                    <a:pt x="484210" y="-1034"/>
                    <a:pt x="475743" y="95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DE107FEA-BCE5-A17D-A253-A8F83CCB1B41}"/>
                </a:ext>
              </a:extLst>
            </p:cNvPr>
            <p:cNvSpPr/>
            <p:nvPr/>
          </p:nvSpPr>
          <p:spPr>
            <a:xfrm>
              <a:off x="5114787" y="4181030"/>
              <a:ext cx="187553" cy="216430"/>
            </a:xfrm>
            <a:custGeom>
              <a:avLst/>
              <a:gdLst>
                <a:gd name="connsiteX0" fmla="*/ 187463 w 187553"/>
                <a:gd name="connsiteY0" fmla="*/ 445 h 216430"/>
                <a:gd name="connsiteX1" fmla="*/ 104913 w 187553"/>
                <a:gd name="connsiteY1" fmla="*/ 133795 h 216430"/>
                <a:gd name="connsiteX2" fmla="*/ 138 w 187553"/>
                <a:gd name="connsiteY2" fmla="*/ 216345 h 216430"/>
                <a:gd name="connsiteX3" fmla="*/ 82688 w 187553"/>
                <a:gd name="connsiteY3" fmla="*/ 149670 h 216430"/>
                <a:gd name="connsiteX4" fmla="*/ 85863 w 187553"/>
                <a:gd name="connsiteY4" fmla="*/ 159195 h 216430"/>
                <a:gd name="connsiteX5" fmla="*/ 120788 w 187553"/>
                <a:gd name="connsiteY5" fmla="*/ 70295 h 216430"/>
                <a:gd name="connsiteX6" fmla="*/ 120788 w 187553"/>
                <a:gd name="connsiteY6" fmla="*/ 89345 h 216430"/>
                <a:gd name="connsiteX7" fmla="*/ 187463 w 187553"/>
                <a:gd name="connsiteY7" fmla="*/ 445 h 21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53" h="216430">
                  <a:moveTo>
                    <a:pt x="187463" y="445"/>
                  </a:moveTo>
                  <a:cubicBezTo>
                    <a:pt x="184817" y="7853"/>
                    <a:pt x="136134" y="97812"/>
                    <a:pt x="104913" y="133795"/>
                  </a:cubicBezTo>
                  <a:cubicBezTo>
                    <a:pt x="73692" y="169778"/>
                    <a:pt x="3842" y="213699"/>
                    <a:pt x="138" y="216345"/>
                  </a:cubicBezTo>
                  <a:cubicBezTo>
                    <a:pt x="-3566" y="218991"/>
                    <a:pt x="68401" y="159195"/>
                    <a:pt x="82688" y="149670"/>
                  </a:cubicBezTo>
                  <a:cubicBezTo>
                    <a:pt x="96975" y="140145"/>
                    <a:pt x="79513" y="172424"/>
                    <a:pt x="85863" y="159195"/>
                  </a:cubicBezTo>
                  <a:cubicBezTo>
                    <a:pt x="92213" y="145966"/>
                    <a:pt x="114967" y="81937"/>
                    <a:pt x="120788" y="70295"/>
                  </a:cubicBezTo>
                  <a:cubicBezTo>
                    <a:pt x="126609" y="58653"/>
                    <a:pt x="107559" y="98341"/>
                    <a:pt x="120788" y="89345"/>
                  </a:cubicBezTo>
                  <a:cubicBezTo>
                    <a:pt x="134017" y="80349"/>
                    <a:pt x="190109" y="-6963"/>
                    <a:pt x="187463" y="4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6C1A413F-A111-C98A-09B0-3153DF3CCC93}"/>
                </a:ext>
              </a:extLst>
            </p:cNvPr>
            <p:cNvSpPr/>
            <p:nvPr/>
          </p:nvSpPr>
          <p:spPr>
            <a:xfrm>
              <a:off x="5485302" y="4059509"/>
              <a:ext cx="304833" cy="234490"/>
            </a:xfrm>
            <a:custGeom>
              <a:avLst/>
              <a:gdLst>
                <a:gd name="connsiteX0" fmla="*/ 286848 w 304833"/>
                <a:gd name="connsiteY0" fmla="*/ 4491 h 234490"/>
                <a:gd name="connsiteX1" fmla="*/ 39198 w 304833"/>
                <a:gd name="connsiteY1" fmla="*/ 217216 h 234490"/>
                <a:gd name="connsiteX2" fmla="*/ 166198 w 304833"/>
                <a:gd name="connsiteY2" fmla="*/ 128316 h 234490"/>
                <a:gd name="connsiteX3" fmla="*/ 42373 w 304833"/>
                <a:gd name="connsiteY3" fmla="*/ 229916 h 234490"/>
                <a:gd name="connsiteX4" fmla="*/ 302723 w 304833"/>
                <a:gd name="connsiteY4" fmla="*/ 71166 h 234490"/>
                <a:gd name="connsiteX5" fmla="*/ 156673 w 304833"/>
                <a:gd name="connsiteY5" fmla="*/ 153716 h 234490"/>
                <a:gd name="connsiteX6" fmla="*/ 1098 w 304833"/>
                <a:gd name="connsiteY6" fmla="*/ 233091 h 234490"/>
                <a:gd name="connsiteX7" fmla="*/ 239223 w 304833"/>
                <a:gd name="connsiteY7" fmla="*/ 83866 h 234490"/>
                <a:gd name="connsiteX8" fmla="*/ 286848 w 304833"/>
                <a:gd name="connsiteY8" fmla="*/ 4491 h 23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4833" h="234490">
                  <a:moveTo>
                    <a:pt x="286848" y="4491"/>
                  </a:moveTo>
                  <a:cubicBezTo>
                    <a:pt x="253511" y="26716"/>
                    <a:pt x="59306" y="196579"/>
                    <a:pt x="39198" y="217216"/>
                  </a:cubicBezTo>
                  <a:cubicBezTo>
                    <a:pt x="19090" y="237853"/>
                    <a:pt x="165669" y="126199"/>
                    <a:pt x="166198" y="128316"/>
                  </a:cubicBezTo>
                  <a:cubicBezTo>
                    <a:pt x="166727" y="130433"/>
                    <a:pt x="19619" y="239441"/>
                    <a:pt x="42373" y="229916"/>
                  </a:cubicBezTo>
                  <a:cubicBezTo>
                    <a:pt x="65127" y="220391"/>
                    <a:pt x="283673" y="83866"/>
                    <a:pt x="302723" y="71166"/>
                  </a:cubicBezTo>
                  <a:cubicBezTo>
                    <a:pt x="321773" y="58466"/>
                    <a:pt x="206944" y="126728"/>
                    <a:pt x="156673" y="153716"/>
                  </a:cubicBezTo>
                  <a:cubicBezTo>
                    <a:pt x="106402" y="180704"/>
                    <a:pt x="-12660" y="244733"/>
                    <a:pt x="1098" y="233091"/>
                  </a:cubicBezTo>
                  <a:cubicBezTo>
                    <a:pt x="14856" y="221449"/>
                    <a:pt x="188952" y="119849"/>
                    <a:pt x="239223" y="83866"/>
                  </a:cubicBezTo>
                  <a:cubicBezTo>
                    <a:pt x="289494" y="47883"/>
                    <a:pt x="320185" y="-17734"/>
                    <a:pt x="286848" y="44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 348">
              <a:extLst>
                <a:ext uri="{FF2B5EF4-FFF2-40B4-BE49-F238E27FC236}">
                  <a16:creationId xmlns:a16="http://schemas.microsoft.com/office/drawing/2014/main" id="{0AA558FD-A9CD-31BB-DFBB-827D71C0F5A1}"/>
                </a:ext>
              </a:extLst>
            </p:cNvPr>
            <p:cNvSpPr/>
            <p:nvPr/>
          </p:nvSpPr>
          <p:spPr>
            <a:xfrm>
              <a:off x="5270469" y="4105038"/>
              <a:ext cx="298521" cy="175278"/>
            </a:xfrm>
            <a:custGeom>
              <a:avLst/>
              <a:gdLst>
                <a:gd name="connsiteX0" fmla="*/ 298481 w 298521"/>
                <a:gd name="connsiteY0" fmla="*/ 237 h 175278"/>
                <a:gd name="connsiteX1" fmla="*/ 85756 w 298521"/>
                <a:gd name="connsiteY1" fmla="*/ 60562 h 175278"/>
                <a:gd name="connsiteX2" fmla="*/ 98456 w 298521"/>
                <a:gd name="connsiteY2" fmla="*/ 60562 h 175278"/>
                <a:gd name="connsiteX3" fmla="*/ 41306 w 298521"/>
                <a:gd name="connsiteY3" fmla="*/ 114537 h 175278"/>
                <a:gd name="connsiteX4" fmla="*/ 31 w 298521"/>
                <a:gd name="connsiteY4" fmla="*/ 174862 h 175278"/>
                <a:gd name="connsiteX5" fmla="*/ 47656 w 298521"/>
                <a:gd name="connsiteY5" fmla="*/ 82787 h 175278"/>
                <a:gd name="connsiteX6" fmla="*/ 107981 w 298521"/>
                <a:gd name="connsiteY6" fmla="*/ 6587 h 175278"/>
                <a:gd name="connsiteX7" fmla="*/ 66706 w 298521"/>
                <a:gd name="connsiteY7" fmla="*/ 38337 h 175278"/>
                <a:gd name="connsiteX8" fmla="*/ 298481 w 298521"/>
                <a:gd name="connsiteY8" fmla="*/ 237 h 17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8521" h="175278">
                  <a:moveTo>
                    <a:pt x="298481" y="237"/>
                  </a:moveTo>
                  <a:cubicBezTo>
                    <a:pt x="301656" y="3941"/>
                    <a:pt x="119094" y="50508"/>
                    <a:pt x="85756" y="60562"/>
                  </a:cubicBezTo>
                  <a:cubicBezTo>
                    <a:pt x="52418" y="70616"/>
                    <a:pt x="105864" y="51566"/>
                    <a:pt x="98456" y="60562"/>
                  </a:cubicBezTo>
                  <a:cubicBezTo>
                    <a:pt x="91048" y="69558"/>
                    <a:pt x="57710" y="95487"/>
                    <a:pt x="41306" y="114537"/>
                  </a:cubicBezTo>
                  <a:cubicBezTo>
                    <a:pt x="24902" y="133587"/>
                    <a:pt x="-1027" y="180153"/>
                    <a:pt x="31" y="174862"/>
                  </a:cubicBezTo>
                  <a:cubicBezTo>
                    <a:pt x="1089" y="169571"/>
                    <a:pt x="29664" y="110833"/>
                    <a:pt x="47656" y="82787"/>
                  </a:cubicBezTo>
                  <a:cubicBezTo>
                    <a:pt x="65648" y="54741"/>
                    <a:pt x="104806" y="13995"/>
                    <a:pt x="107981" y="6587"/>
                  </a:cubicBezTo>
                  <a:cubicBezTo>
                    <a:pt x="111156" y="-821"/>
                    <a:pt x="30723" y="39395"/>
                    <a:pt x="66706" y="38337"/>
                  </a:cubicBezTo>
                  <a:cubicBezTo>
                    <a:pt x="102689" y="37279"/>
                    <a:pt x="295306" y="-3467"/>
                    <a:pt x="298481" y="2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6F87E5E4-1BD0-56A5-C3E1-DC004FE4A1C7}"/>
                </a:ext>
              </a:extLst>
            </p:cNvPr>
            <p:cNvSpPr/>
            <p:nvPr/>
          </p:nvSpPr>
          <p:spPr>
            <a:xfrm>
              <a:off x="5270476" y="4187757"/>
              <a:ext cx="57411" cy="226275"/>
            </a:xfrm>
            <a:custGeom>
              <a:avLst/>
              <a:gdLst>
                <a:gd name="connsiteX0" fmla="*/ 34949 w 57411"/>
                <a:gd name="connsiteY0" fmla="*/ 68 h 226275"/>
                <a:gd name="connsiteX1" fmla="*/ 24 w 57411"/>
                <a:gd name="connsiteY1" fmla="*/ 108018 h 226275"/>
                <a:gd name="connsiteX2" fmla="*/ 41299 w 57411"/>
                <a:gd name="connsiteY2" fmla="*/ 193743 h 226275"/>
                <a:gd name="connsiteX3" fmla="*/ 6374 w 57411"/>
                <a:gd name="connsiteY3" fmla="*/ 152468 h 226275"/>
                <a:gd name="connsiteX4" fmla="*/ 57174 w 57411"/>
                <a:gd name="connsiteY4" fmla="*/ 225493 h 226275"/>
                <a:gd name="connsiteX5" fmla="*/ 25424 w 57411"/>
                <a:gd name="connsiteY5" fmla="*/ 187393 h 226275"/>
                <a:gd name="connsiteX6" fmla="*/ 25424 w 57411"/>
                <a:gd name="connsiteY6" fmla="*/ 130243 h 226275"/>
                <a:gd name="connsiteX7" fmla="*/ 9549 w 57411"/>
                <a:gd name="connsiteY7" fmla="*/ 152468 h 226275"/>
                <a:gd name="connsiteX8" fmla="*/ 15899 w 57411"/>
                <a:gd name="connsiteY8" fmla="*/ 92143 h 226275"/>
                <a:gd name="connsiteX9" fmla="*/ 34949 w 57411"/>
                <a:gd name="connsiteY9" fmla="*/ 68 h 22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11" h="226275">
                  <a:moveTo>
                    <a:pt x="34949" y="68"/>
                  </a:moveTo>
                  <a:cubicBezTo>
                    <a:pt x="32303" y="2714"/>
                    <a:pt x="-1034" y="75739"/>
                    <a:pt x="24" y="108018"/>
                  </a:cubicBezTo>
                  <a:cubicBezTo>
                    <a:pt x="1082" y="140297"/>
                    <a:pt x="40241" y="186335"/>
                    <a:pt x="41299" y="193743"/>
                  </a:cubicBezTo>
                  <a:cubicBezTo>
                    <a:pt x="42357" y="201151"/>
                    <a:pt x="3728" y="147176"/>
                    <a:pt x="6374" y="152468"/>
                  </a:cubicBezTo>
                  <a:cubicBezTo>
                    <a:pt x="9020" y="157760"/>
                    <a:pt x="53999" y="219672"/>
                    <a:pt x="57174" y="225493"/>
                  </a:cubicBezTo>
                  <a:cubicBezTo>
                    <a:pt x="60349" y="231314"/>
                    <a:pt x="30716" y="203268"/>
                    <a:pt x="25424" y="187393"/>
                  </a:cubicBezTo>
                  <a:cubicBezTo>
                    <a:pt x="20132" y="171518"/>
                    <a:pt x="28070" y="136064"/>
                    <a:pt x="25424" y="130243"/>
                  </a:cubicBezTo>
                  <a:cubicBezTo>
                    <a:pt x="22778" y="124422"/>
                    <a:pt x="11136" y="158818"/>
                    <a:pt x="9549" y="152468"/>
                  </a:cubicBezTo>
                  <a:cubicBezTo>
                    <a:pt x="7961" y="146118"/>
                    <a:pt x="13782" y="111722"/>
                    <a:pt x="15899" y="92143"/>
                  </a:cubicBezTo>
                  <a:cubicBezTo>
                    <a:pt x="18016" y="72564"/>
                    <a:pt x="37595" y="-2578"/>
                    <a:pt x="34949" y="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A3061267-792D-078B-D722-6ED4322A40B2}"/>
                </a:ext>
              </a:extLst>
            </p:cNvPr>
            <p:cNvSpPr/>
            <p:nvPr/>
          </p:nvSpPr>
          <p:spPr>
            <a:xfrm>
              <a:off x="5300314" y="4178281"/>
              <a:ext cx="249651" cy="193144"/>
            </a:xfrm>
            <a:custGeom>
              <a:avLst/>
              <a:gdLst>
                <a:gd name="connsiteX0" fmla="*/ 71786 w 249651"/>
                <a:gd name="connsiteY0" fmla="*/ 19 h 193144"/>
                <a:gd name="connsiteX1" fmla="*/ 20986 w 249651"/>
                <a:gd name="connsiteY1" fmla="*/ 123844 h 193144"/>
                <a:gd name="connsiteX2" fmla="*/ 5111 w 249651"/>
                <a:gd name="connsiteY2" fmla="*/ 165119 h 193144"/>
                <a:gd name="connsiteX3" fmla="*/ 106711 w 249651"/>
                <a:gd name="connsiteY3" fmla="*/ 152419 h 193144"/>
                <a:gd name="connsiteX4" fmla="*/ 36861 w 249651"/>
                <a:gd name="connsiteY4" fmla="*/ 184169 h 193144"/>
                <a:gd name="connsiteX5" fmla="*/ 249586 w 249651"/>
                <a:gd name="connsiteY5" fmla="*/ 92094 h 193144"/>
                <a:gd name="connsiteX6" fmla="*/ 59086 w 249651"/>
                <a:gd name="connsiteY6" fmla="*/ 180994 h 193144"/>
                <a:gd name="connsiteX7" fmla="*/ 11461 w 249651"/>
                <a:gd name="connsiteY7" fmla="*/ 184169 h 193144"/>
                <a:gd name="connsiteX8" fmla="*/ 40036 w 249651"/>
                <a:gd name="connsiteY8" fmla="*/ 104794 h 193144"/>
                <a:gd name="connsiteX9" fmla="*/ 27336 w 249651"/>
                <a:gd name="connsiteY9" fmla="*/ 133369 h 193144"/>
                <a:gd name="connsiteX10" fmla="*/ 71786 w 249651"/>
                <a:gd name="connsiteY10" fmla="*/ 19 h 19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651" h="193144">
                  <a:moveTo>
                    <a:pt x="71786" y="19"/>
                  </a:moveTo>
                  <a:cubicBezTo>
                    <a:pt x="70728" y="-1569"/>
                    <a:pt x="32098" y="96327"/>
                    <a:pt x="20986" y="123844"/>
                  </a:cubicBezTo>
                  <a:cubicBezTo>
                    <a:pt x="9874" y="151361"/>
                    <a:pt x="-9177" y="160356"/>
                    <a:pt x="5111" y="165119"/>
                  </a:cubicBezTo>
                  <a:cubicBezTo>
                    <a:pt x="19399" y="169882"/>
                    <a:pt x="101419" y="149244"/>
                    <a:pt x="106711" y="152419"/>
                  </a:cubicBezTo>
                  <a:cubicBezTo>
                    <a:pt x="112003" y="155594"/>
                    <a:pt x="13049" y="194223"/>
                    <a:pt x="36861" y="184169"/>
                  </a:cubicBezTo>
                  <a:cubicBezTo>
                    <a:pt x="60673" y="174115"/>
                    <a:pt x="245882" y="92623"/>
                    <a:pt x="249586" y="92094"/>
                  </a:cubicBezTo>
                  <a:cubicBezTo>
                    <a:pt x="253290" y="91565"/>
                    <a:pt x="98773" y="165648"/>
                    <a:pt x="59086" y="180994"/>
                  </a:cubicBezTo>
                  <a:cubicBezTo>
                    <a:pt x="19399" y="196340"/>
                    <a:pt x="14636" y="196869"/>
                    <a:pt x="11461" y="184169"/>
                  </a:cubicBezTo>
                  <a:cubicBezTo>
                    <a:pt x="8286" y="171469"/>
                    <a:pt x="37390" y="113261"/>
                    <a:pt x="40036" y="104794"/>
                  </a:cubicBezTo>
                  <a:cubicBezTo>
                    <a:pt x="42682" y="96327"/>
                    <a:pt x="25219" y="145540"/>
                    <a:pt x="27336" y="133369"/>
                  </a:cubicBezTo>
                  <a:cubicBezTo>
                    <a:pt x="29453" y="121198"/>
                    <a:pt x="72844" y="1607"/>
                    <a:pt x="71786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 351">
              <a:extLst>
                <a:ext uri="{FF2B5EF4-FFF2-40B4-BE49-F238E27FC236}">
                  <a16:creationId xmlns:a16="http://schemas.microsoft.com/office/drawing/2014/main" id="{ABC4CB84-4452-0F0C-9C2D-8AE07A9781E7}"/>
                </a:ext>
              </a:extLst>
            </p:cNvPr>
            <p:cNvSpPr/>
            <p:nvPr/>
          </p:nvSpPr>
          <p:spPr>
            <a:xfrm>
              <a:off x="5288049" y="4184438"/>
              <a:ext cx="388110" cy="79587"/>
            </a:xfrm>
            <a:custGeom>
              <a:avLst/>
              <a:gdLst>
                <a:gd name="connsiteX0" fmla="*/ 1501 w 388110"/>
                <a:gd name="connsiteY0" fmla="*/ 212 h 79587"/>
                <a:gd name="connsiteX1" fmla="*/ 176126 w 388110"/>
                <a:gd name="connsiteY1" fmla="*/ 57362 h 79587"/>
                <a:gd name="connsiteX2" fmla="*/ 49126 w 388110"/>
                <a:gd name="connsiteY2" fmla="*/ 28787 h 79587"/>
                <a:gd name="connsiteX3" fmla="*/ 296776 w 388110"/>
                <a:gd name="connsiteY3" fmla="*/ 70062 h 79587"/>
                <a:gd name="connsiteX4" fmla="*/ 385676 w 388110"/>
                <a:gd name="connsiteY4" fmla="*/ 212 h 79587"/>
                <a:gd name="connsiteX5" fmla="*/ 214226 w 388110"/>
                <a:gd name="connsiteY5" fmla="*/ 79587 h 79587"/>
                <a:gd name="connsiteX6" fmla="*/ 214226 w 388110"/>
                <a:gd name="connsiteY6" fmla="*/ 79587 h 79587"/>
                <a:gd name="connsiteX7" fmla="*/ 255501 w 388110"/>
                <a:gd name="connsiteY7" fmla="*/ 63712 h 79587"/>
                <a:gd name="connsiteX8" fmla="*/ 99926 w 388110"/>
                <a:gd name="connsiteY8" fmla="*/ 38312 h 79587"/>
                <a:gd name="connsiteX9" fmla="*/ 1501 w 388110"/>
                <a:gd name="connsiteY9" fmla="*/ 212 h 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110" h="79587">
                  <a:moveTo>
                    <a:pt x="1501" y="212"/>
                  </a:moveTo>
                  <a:cubicBezTo>
                    <a:pt x="14201" y="3387"/>
                    <a:pt x="168189" y="52600"/>
                    <a:pt x="176126" y="57362"/>
                  </a:cubicBezTo>
                  <a:cubicBezTo>
                    <a:pt x="184064" y="62125"/>
                    <a:pt x="29018" y="26670"/>
                    <a:pt x="49126" y="28787"/>
                  </a:cubicBezTo>
                  <a:cubicBezTo>
                    <a:pt x="69234" y="30904"/>
                    <a:pt x="240685" y="74824"/>
                    <a:pt x="296776" y="70062"/>
                  </a:cubicBezTo>
                  <a:cubicBezTo>
                    <a:pt x="352867" y="65300"/>
                    <a:pt x="399434" y="-1375"/>
                    <a:pt x="385676" y="212"/>
                  </a:cubicBezTo>
                  <a:cubicBezTo>
                    <a:pt x="371918" y="1799"/>
                    <a:pt x="214226" y="79587"/>
                    <a:pt x="214226" y="79587"/>
                  </a:cubicBezTo>
                  <a:lnTo>
                    <a:pt x="214226" y="79587"/>
                  </a:lnTo>
                  <a:cubicBezTo>
                    <a:pt x="221105" y="76941"/>
                    <a:pt x="274551" y="70591"/>
                    <a:pt x="255501" y="63712"/>
                  </a:cubicBezTo>
                  <a:cubicBezTo>
                    <a:pt x="236451" y="56833"/>
                    <a:pt x="140143" y="46250"/>
                    <a:pt x="99926" y="38312"/>
                  </a:cubicBezTo>
                  <a:cubicBezTo>
                    <a:pt x="59709" y="30374"/>
                    <a:pt x="-11199" y="-2963"/>
                    <a:pt x="1501" y="2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 352">
              <a:extLst>
                <a:ext uri="{FF2B5EF4-FFF2-40B4-BE49-F238E27FC236}">
                  <a16:creationId xmlns:a16="http://schemas.microsoft.com/office/drawing/2014/main" id="{BFBDC60E-512B-2E98-24C2-211118AEB128}"/>
                </a:ext>
              </a:extLst>
            </p:cNvPr>
            <p:cNvSpPr/>
            <p:nvPr/>
          </p:nvSpPr>
          <p:spPr>
            <a:xfrm>
              <a:off x="5022850" y="4341292"/>
              <a:ext cx="441126" cy="129248"/>
            </a:xfrm>
            <a:custGeom>
              <a:avLst/>
              <a:gdLst>
                <a:gd name="connsiteX0" fmla="*/ 0 w 441126"/>
                <a:gd name="connsiteY0" fmla="*/ 43383 h 129248"/>
                <a:gd name="connsiteX1" fmla="*/ 212725 w 441126"/>
                <a:gd name="connsiteY1" fmla="*/ 110058 h 129248"/>
                <a:gd name="connsiteX2" fmla="*/ 282575 w 441126"/>
                <a:gd name="connsiteY2" fmla="*/ 91008 h 129248"/>
                <a:gd name="connsiteX3" fmla="*/ 187325 w 441126"/>
                <a:gd name="connsiteY3" fmla="*/ 103708 h 129248"/>
                <a:gd name="connsiteX4" fmla="*/ 412750 w 441126"/>
                <a:gd name="connsiteY4" fmla="*/ 8458 h 129248"/>
                <a:gd name="connsiteX5" fmla="*/ 412750 w 441126"/>
                <a:gd name="connsiteY5" fmla="*/ 17983 h 129248"/>
                <a:gd name="connsiteX6" fmla="*/ 184150 w 441126"/>
                <a:gd name="connsiteY6" fmla="*/ 125933 h 129248"/>
                <a:gd name="connsiteX7" fmla="*/ 130175 w 441126"/>
                <a:gd name="connsiteY7" fmla="*/ 103708 h 129248"/>
                <a:gd name="connsiteX8" fmla="*/ 0 w 441126"/>
                <a:gd name="connsiteY8" fmla="*/ 43383 h 12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126" h="129248">
                  <a:moveTo>
                    <a:pt x="0" y="43383"/>
                  </a:moveTo>
                  <a:cubicBezTo>
                    <a:pt x="82814" y="72752"/>
                    <a:pt x="165629" y="102121"/>
                    <a:pt x="212725" y="110058"/>
                  </a:cubicBezTo>
                  <a:cubicBezTo>
                    <a:pt x="259821" y="117995"/>
                    <a:pt x="286808" y="92066"/>
                    <a:pt x="282575" y="91008"/>
                  </a:cubicBezTo>
                  <a:cubicBezTo>
                    <a:pt x="278342" y="89950"/>
                    <a:pt x="165629" y="117466"/>
                    <a:pt x="187325" y="103708"/>
                  </a:cubicBezTo>
                  <a:cubicBezTo>
                    <a:pt x="209021" y="89950"/>
                    <a:pt x="412750" y="8458"/>
                    <a:pt x="412750" y="8458"/>
                  </a:cubicBezTo>
                  <a:cubicBezTo>
                    <a:pt x="450321" y="-5830"/>
                    <a:pt x="450850" y="-1596"/>
                    <a:pt x="412750" y="17983"/>
                  </a:cubicBezTo>
                  <a:cubicBezTo>
                    <a:pt x="374650" y="37562"/>
                    <a:pt x="231246" y="111646"/>
                    <a:pt x="184150" y="125933"/>
                  </a:cubicBezTo>
                  <a:cubicBezTo>
                    <a:pt x="137054" y="140220"/>
                    <a:pt x="130175" y="103708"/>
                    <a:pt x="130175" y="103708"/>
                  </a:cubicBezTo>
                  <a:lnTo>
                    <a:pt x="0" y="433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 353">
              <a:extLst>
                <a:ext uri="{FF2B5EF4-FFF2-40B4-BE49-F238E27FC236}">
                  <a16:creationId xmlns:a16="http://schemas.microsoft.com/office/drawing/2014/main" id="{120876F9-4748-E0C6-997E-C4B02B6743A3}"/>
                </a:ext>
              </a:extLst>
            </p:cNvPr>
            <p:cNvSpPr/>
            <p:nvPr/>
          </p:nvSpPr>
          <p:spPr>
            <a:xfrm>
              <a:off x="5314815" y="4228830"/>
              <a:ext cx="303104" cy="559276"/>
            </a:xfrm>
            <a:custGeom>
              <a:avLst/>
              <a:gdLst>
                <a:gd name="connsiteX0" fmla="*/ 222385 w 303104"/>
                <a:gd name="connsiteY0" fmla="*/ 270 h 559276"/>
                <a:gd name="connsiteX1" fmla="*/ 292235 w 303104"/>
                <a:gd name="connsiteY1" fmla="*/ 184420 h 559276"/>
                <a:gd name="connsiteX2" fmla="*/ 295410 w 303104"/>
                <a:gd name="connsiteY2" fmla="*/ 146320 h 559276"/>
                <a:gd name="connsiteX3" fmla="*/ 219210 w 303104"/>
                <a:gd name="connsiteY3" fmla="*/ 216170 h 559276"/>
                <a:gd name="connsiteX4" fmla="*/ 152535 w 303104"/>
                <a:gd name="connsiteY4" fmla="*/ 352695 h 559276"/>
                <a:gd name="connsiteX5" fmla="*/ 193810 w 303104"/>
                <a:gd name="connsiteY5" fmla="*/ 298720 h 559276"/>
                <a:gd name="connsiteX6" fmla="*/ 101735 w 303104"/>
                <a:gd name="connsiteY6" fmla="*/ 441595 h 559276"/>
                <a:gd name="connsiteX7" fmla="*/ 135 w 303104"/>
                <a:gd name="connsiteY7" fmla="*/ 559070 h 559276"/>
                <a:gd name="connsiteX8" fmla="*/ 123960 w 303104"/>
                <a:gd name="connsiteY8" fmla="*/ 413020 h 559276"/>
                <a:gd name="connsiteX9" fmla="*/ 203335 w 303104"/>
                <a:gd name="connsiteY9" fmla="*/ 247920 h 559276"/>
                <a:gd name="connsiteX10" fmla="*/ 276360 w 303104"/>
                <a:gd name="connsiteY10" fmla="*/ 165370 h 559276"/>
                <a:gd name="connsiteX11" fmla="*/ 279535 w 303104"/>
                <a:gd name="connsiteY11" fmla="*/ 143145 h 559276"/>
                <a:gd name="connsiteX12" fmla="*/ 222385 w 303104"/>
                <a:gd name="connsiteY12" fmla="*/ 270 h 55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104" h="559276">
                  <a:moveTo>
                    <a:pt x="222385" y="270"/>
                  </a:moveTo>
                  <a:cubicBezTo>
                    <a:pt x="224502" y="7149"/>
                    <a:pt x="280064" y="160078"/>
                    <a:pt x="292235" y="184420"/>
                  </a:cubicBezTo>
                  <a:cubicBezTo>
                    <a:pt x="304406" y="208762"/>
                    <a:pt x="307581" y="141028"/>
                    <a:pt x="295410" y="146320"/>
                  </a:cubicBezTo>
                  <a:cubicBezTo>
                    <a:pt x="283239" y="151612"/>
                    <a:pt x="243023" y="181774"/>
                    <a:pt x="219210" y="216170"/>
                  </a:cubicBezTo>
                  <a:cubicBezTo>
                    <a:pt x="195397" y="250566"/>
                    <a:pt x="156768" y="338937"/>
                    <a:pt x="152535" y="352695"/>
                  </a:cubicBezTo>
                  <a:cubicBezTo>
                    <a:pt x="148302" y="366453"/>
                    <a:pt x="202277" y="283903"/>
                    <a:pt x="193810" y="298720"/>
                  </a:cubicBezTo>
                  <a:cubicBezTo>
                    <a:pt x="185343" y="313537"/>
                    <a:pt x="134014" y="398203"/>
                    <a:pt x="101735" y="441595"/>
                  </a:cubicBezTo>
                  <a:cubicBezTo>
                    <a:pt x="69456" y="484987"/>
                    <a:pt x="-3569" y="563832"/>
                    <a:pt x="135" y="559070"/>
                  </a:cubicBezTo>
                  <a:cubicBezTo>
                    <a:pt x="3839" y="554308"/>
                    <a:pt x="90093" y="464878"/>
                    <a:pt x="123960" y="413020"/>
                  </a:cubicBezTo>
                  <a:cubicBezTo>
                    <a:pt x="157827" y="361162"/>
                    <a:pt x="177935" y="289195"/>
                    <a:pt x="203335" y="247920"/>
                  </a:cubicBezTo>
                  <a:cubicBezTo>
                    <a:pt x="228735" y="206645"/>
                    <a:pt x="263660" y="182833"/>
                    <a:pt x="276360" y="165370"/>
                  </a:cubicBezTo>
                  <a:cubicBezTo>
                    <a:pt x="289060" y="147908"/>
                    <a:pt x="288531" y="166428"/>
                    <a:pt x="279535" y="143145"/>
                  </a:cubicBezTo>
                  <a:cubicBezTo>
                    <a:pt x="270539" y="119862"/>
                    <a:pt x="220268" y="-6609"/>
                    <a:pt x="222385" y="2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 354">
              <a:extLst>
                <a:ext uri="{FF2B5EF4-FFF2-40B4-BE49-F238E27FC236}">
                  <a16:creationId xmlns:a16="http://schemas.microsoft.com/office/drawing/2014/main" id="{3D41A8E1-ED9D-4A55-EBCA-839C21CB3934}"/>
                </a:ext>
              </a:extLst>
            </p:cNvPr>
            <p:cNvSpPr/>
            <p:nvPr/>
          </p:nvSpPr>
          <p:spPr>
            <a:xfrm>
              <a:off x="5196576" y="4174101"/>
              <a:ext cx="118655" cy="271083"/>
            </a:xfrm>
            <a:custGeom>
              <a:avLst/>
              <a:gdLst>
                <a:gd name="connsiteX0" fmla="*/ 899 w 118655"/>
                <a:gd name="connsiteY0" fmla="*/ 1024 h 271083"/>
                <a:gd name="connsiteX1" fmla="*/ 51699 w 118655"/>
                <a:gd name="connsiteY1" fmla="*/ 204224 h 271083"/>
                <a:gd name="connsiteX2" fmla="*/ 118374 w 118655"/>
                <a:gd name="connsiteY2" fmla="*/ 270899 h 271083"/>
                <a:gd name="connsiteX3" fmla="*/ 73924 w 118655"/>
                <a:gd name="connsiteY3" fmla="*/ 223274 h 271083"/>
                <a:gd name="connsiteX4" fmla="*/ 32649 w 118655"/>
                <a:gd name="connsiteY4" fmla="*/ 197874 h 271083"/>
                <a:gd name="connsiteX5" fmla="*/ 19949 w 118655"/>
                <a:gd name="connsiteY5" fmla="*/ 128024 h 271083"/>
                <a:gd name="connsiteX6" fmla="*/ 899 w 118655"/>
                <a:gd name="connsiteY6" fmla="*/ 1024 h 27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655" h="271083">
                  <a:moveTo>
                    <a:pt x="899" y="1024"/>
                  </a:moveTo>
                  <a:cubicBezTo>
                    <a:pt x="6191" y="13724"/>
                    <a:pt x="32120" y="159245"/>
                    <a:pt x="51699" y="204224"/>
                  </a:cubicBezTo>
                  <a:cubicBezTo>
                    <a:pt x="71278" y="249203"/>
                    <a:pt x="114670" y="267724"/>
                    <a:pt x="118374" y="270899"/>
                  </a:cubicBezTo>
                  <a:cubicBezTo>
                    <a:pt x="122078" y="274074"/>
                    <a:pt x="88211" y="235445"/>
                    <a:pt x="73924" y="223274"/>
                  </a:cubicBezTo>
                  <a:cubicBezTo>
                    <a:pt x="59637" y="211103"/>
                    <a:pt x="41645" y="213749"/>
                    <a:pt x="32649" y="197874"/>
                  </a:cubicBezTo>
                  <a:cubicBezTo>
                    <a:pt x="23653" y="181999"/>
                    <a:pt x="24711" y="158715"/>
                    <a:pt x="19949" y="128024"/>
                  </a:cubicBezTo>
                  <a:cubicBezTo>
                    <a:pt x="15187" y="97333"/>
                    <a:pt x="-4393" y="-11676"/>
                    <a:pt x="899" y="10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 355">
              <a:extLst>
                <a:ext uri="{FF2B5EF4-FFF2-40B4-BE49-F238E27FC236}">
                  <a16:creationId xmlns:a16="http://schemas.microsoft.com/office/drawing/2014/main" id="{C8F4FDE2-2E54-CA55-A127-99A696527FF5}"/>
                </a:ext>
              </a:extLst>
            </p:cNvPr>
            <p:cNvSpPr/>
            <p:nvPr/>
          </p:nvSpPr>
          <p:spPr>
            <a:xfrm>
              <a:off x="5175043" y="4270334"/>
              <a:ext cx="292413" cy="419561"/>
            </a:xfrm>
            <a:custGeom>
              <a:avLst/>
              <a:gdLst>
                <a:gd name="connsiteX0" fmla="*/ 292307 w 292413"/>
                <a:gd name="connsiteY0" fmla="*/ 41 h 419561"/>
                <a:gd name="connsiteX1" fmla="*/ 206582 w 292413"/>
                <a:gd name="connsiteY1" fmla="*/ 120691 h 419561"/>
                <a:gd name="connsiteX2" fmla="*/ 171657 w 292413"/>
                <a:gd name="connsiteY2" fmla="*/ 260391 h 419561"/>
                <a:gd name="connsiteX3" fmla="*/ 247857 w 292413"/>
                <a:gd name="connsiteY3" fmla="*/ 146091 h 419561"/>
                <a:gd name="connsiteX4" fmla="*/ 98632 w 292413"/>
                <a:gd name="connsiteY4" fmla="*/ 333416 h 419561"/>
                <a:gd name="connsiteX5" fmla="*/ 207 w 292413"/>
                <a:gd name="connsiteY5" fmla="*/ 419141 h 419561"/>
                <a:gd name="connsiteX6" fmla="*/ 124032 w 292413"/>
                <a:gd name="connsiteY6" fmla="*/ 301666 h 419561"/>
                <a:gd name="connsiteX7" fmla="*/ 181182 w 292413"/>
                <a:gd name="connsiteY7" fmla="*/ 225466 h 419561"/>
                <a:gd name="connsiteX8" fmla="*/ 187532 w 292413"/>
                <a:gd name="connsiteY8" fmla="*/ 133391 h 419561"/>
                <a:gd name="connsiteX9" fmla="*/ 292307 w 292413"/>
                <a:gd name="connsiteY9" fmla="*/ 41 h 41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413" h="419561">
                  <a:moveTo>
                    <a:pt x="292307" y="41"/>
                  </a:moveTo>
                  <a:cubicBezTo>
                    <a:pt x="295482" y="-2076"/>
                    <a:pt x="226690" y="77299"/>
                    <a:pt x="206582" y="120691"/>
                  </a:cubicBezTo>
                  <a:cubicBezTo>
                    <a:pt x="186474" y="164083"/>
                    <a:pt x="164778" y="256158"/>
                    <a:pt x="171657" y="260391"/>
                  </a:cubicBezTo>
                  <a:cubicBezTo>
                    <a:pt x="178536" y="264624"/>
                    <a:pt x="260028" y="133920"/>
                    <a:pt x="247857" y="146091"/>
                  </a:cubicBezTo>
                  <a:cubicBezTo>
                    <a:pt x="235686" y="158262"/>
                    <a:pt x="139907" y="287908"/>
                    <a:pt x="98632" y="333416"/>
                  </a:cubicBezTo>
                  <a:cubicBezTo>
                    <a:pt x="57357" y="378924"/>
                    <a:pt x="-4026" y="424433"/>
                    <a:pt x="207" y="419141"/>
                  </a:cubicBezTo>
                  <a:cubicBezTo>
                    <a:pt x="4440" y="413849"/>
                    <a:pt x="93869" y="333945"/>
                    <a:pt x="124032" y="301666"/>
                  </a:cubicBezTo>
                  <a:cubicBezTo>
                    <a:pt x="154194" y="269387"/>
                    <a:pt x="170599" y="253512"/>
                    <a:pt x="181182" y="225466"/>
                  </a:cubicBezTo>
                  <a:cubicBezTo>
                    <a:pt x="191765" y="197420"/>
                    <a:pt x="169540" y="166199"/>
                    <a:pt x="187532" y="133391"/>
                  </a:cubicBezTo>
                  <a:cubicBezTo>
                    <a:pt x="205524" y="100583"/>
                    <a:pt x="289132" y="2158"/>
                    <a:pt x="292307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 356">
              <a:extLst>
                <a:ext uri="{FF2B5EF4-FFF2-40B4-BE49-F238E27FC236}">
                  <a16:creationId xmlns:a16="http://schemas.microsoft.com/office/drawing/2014/main" id="{93DA834D-2FDC-1B54-D8B4-5A0A31E41389}"/>
                </a:ext>
              </a:extLst>
            </p:cNvPr>
            <p:cNvSpPr/>
            <p:nvPr/>
          </p:nvSpPr>
          <p:spPr>
            <a:xfrm>
              <a:off x="4908393" y="4435473"/>
              <a:ext cx="217032" cy="276489"/>
            </a:xfrm>
            <a:custGeom>
              <a:avLst/>
              <a:gdLst>
                <a:gd name="connsiteX0" fmla="*/ 85882 w 217032"/>
                <a:gd name="connsiteY0" fmla="*/ 2 h 276489"/>
                <a:gd name="connsiteX1" fmla="*/ 165257 w 217032"/>
                <a:gd name="connsiteY1" fmla="*/ 111127 h 276489"/>
                <a:gd name="connsiteX2" fmla="*/ 216057 w 217032"/>
                <a:gd name="connsiteY2" fmla="*/ 149227 h 276489"/>
                <a:gd name="connsiteX3" fmla="*/ 120807 w 217032"/>
                <a:gd name="connsiteY3" fmla="*/ 190502 h 276489"/>
                <a:gd name="connsiteX4" fmla="*/ 98582 w 217032"/>
                <a:gd name="connsiteY4" fmla="*/ 200027 h 276489"/>
                <a:gd name="connsiteX5" fmla="*/ 155732 w 217032"/>
                <a:gd name="connsiteY5" fmla="*/ 193677 h 276489"/>
                <a:gd name="connsiteX6" fmla="*/ 157 w 217032"/>
                <a:gd name="connsiteY6" fmla="*/ 276227 h 276489"/>
                <a:gd name="connsiteX7" fmla="*/ 127157 w 217032"/>
                <a:gd name="connsiteY7" fmla="*/ 219077 h 276489"/>
                <a:gd name="connsiteX8" fmla="*/ 162082 w 217032"/>
                <a:gd name="connsiteY8" fmla="*/ 196852 h 276489"/>
                <a:gd name="connsiteX9" fmla="*/ 104932 w 217032"/>
                <a:gd name="connsiteY9" fmla="*/ 117477 h 276489"/>
                <a:gd name="connsiteX10" fmla="*/ 212882 w 217032"/>
                <a:gd name="connsiteY10" fmla="*/ 149227 h 276489"/>
                <a:gd name="connsiteX11" fmla="*/ 146207 w 217032"/>
                <a:gd name="connsiteY11" fmla="*/ 114302 h 276489"/>
                <a:gd name="connsiteX12" fmla="*/ 85882 w 217032"/>
                <a:gd name="connsiteY12" fmla="*/ 2 h 27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32" h="276489">
                  <a:moveTo>
                    <a:pt x="85882" y="2"/>
                  </a:moveTo>
                  <a:cubicBezTo>
                    <a:pt x="89057" y="-527"/>
                    <a:pt x="143561" y="86256"/>
                    <a:pt x="165257" y="111127"/>
                  </a:cubicBezTo>
                  <a:cubicBezTo>
                    <a:pt x="186953" y="135998"/>
                    <a:pt x="223465" y="135998"/>
                    <a:pt x="216057" y="149227"/>
                  </a:cubicBezTo>
                  <a:cubicBezTo>
                    <a:pt x="208649" y="162456"/>
                    <a:pt x="120807" y="190502"/>
                    <a:pt x="120807" y="190502"/>
                  </a:cubicBezTo>
                  <a:cubicBezTo>
                    <a:pt x="101228" y="198969"/>
                    <a:pt x="92761" y="199498"/>
                    <a:pt x="98582" y="200027"/>
                  </a:cubicBezTo>
                  <a:cubicBezTo>
                    <a:pt x="104403" y="200556"/>
                    <a:pt x="172136" y="180977"/>
                    <a:pt x="155732" y="193677"/>
                  </a:cubicBezTo>
                  <a:cubicBezTo>
                    <a:pt x="139328" y="206377"/>
                    <a:pt x="4919" y="271994"/>
                    <a:pt x="157" y="276227"/>
                  </a:cubicBezTo>
                  <a:cubicBezTo>
                    <a:pt x="-4605" y="280460"/>
                    <a:pt x="100170" y="232306"/>
                    <a:pt x="127157" y="219077"/>
                  </a:cubicBezTo>
                  <a:cubicBezTo>
                    <a:pt x="154145" y="205848"/>
                    <a:pt x="165786" y="213785"/>
                    <a:pt x="162082" y="196852"/>
                  </a:cubicBezTo>
                  <a:cubicBezTo>
                    <a:pt x="158378" y="179919"/>
                    <a:pt x="96465" y="125415"/>
                    <a:pt x="104932" y="117477"/>
                  </a:cubicBezTo>
                  <a:cubicBezTo>
                    <a:pt x="113399" y="109540"/>
                    <a:pt x="206003" y="149756"/>
                    <a:pt x="212882" y="149227"/>
                  </a:cubicBezTo>
                  <a:cubicBezTo>
                    <a:pt x="219761" y="148698"/>
                    <a:pt x="166315" y="132823"/>
                    <a:pt x="146207" y="114302"/>
                  </a:cubicBezTo>
                  <a:cubicBezTo>
                    <a:pt x="126099" y="95781"/>
                    <a:pt x="82707" y="531"/>
                    <a:pt x="85882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 357">
              <a:extLst>
                <a:ext uri="{FF2B5EF4-FFF2-40B4-BE49-F238E27FC236}">
                  <a16:creationId xmlns:a16="http://schemas.microsoft.com/office/drawing/2014/main" id="{EAA6CA3F-FC7E-977A-6FAF-5D9F94AB2ADC}"/>
                </a:ext>
              </a:extLst>
            </p:cNvPr>
            <p:cNvSpPr/>
            <p:nvPr/>
          </p:nvSpPr>
          <p:spPr>
            <a:xfrm>
              <a:off x="4824487" y="4565572"/>
              <a:ext cx="560315" cy="158523"/>
            </a:xfrm>
            <a:custGeom>
              <a:avLst/>
              <a:gdLst>
                <a:gd name="connsiteX0" fmla="*/ 11038 w 560315"/>
                <a:gd name="connsiteY0" fmla="*/ 82628 h 158523"/>
                <a:gd name="connsiteX1" fmla="*/ 61838 w 560315"/>
                <a:gd name="connsiteY1" fmla="*/ 85803 h 158523"/>
                <a:gd name="connsiteX2" fmla="*/ 353938 w 560315"/>
                <a:gd name="connsiteY2" fmla="*/ 152478 h 158523"/>
                <a:gd name="connsiteX3" fmla="*/ 287263 w 560315"/>
                <a:gd name="connsiteY3" fmla="*/ 149303 h 158523"/>
                <a:gd name="connsiteX4" fmla="*/ 417438 w 560315"/>
                <a:gd name="connsiteY4" fmla="*/ 98503 h 158523"/>
                <a:gd name="connsiteX5" fmla="*/ 560313 w 560315"/>
                <a:gd name="connsiteY5" fmla="*/ 78 h 158523"/>
                <a:gd name="connsiteX6" fmla="*/ 414263 w 560315"/>
                <a:gd name="connsiteY6" fmla="*/ 82628 h 158523"/>
                <a:gd name="connsiteX7" fmla="*/ 303138 w 560315"/>
                <a:gd name="connsiteY7" fmla="*/ 120728 h 158523"/>
                <a:gd name="connsiteX8" fmla="*/ 214238 w 560315"/>
                <a:gd name="connsiteY8" fmla="*/ 123903 h 158523"/>
                <a:gd name="connsiteX9" fmla="*/ 11038 w 560315"/>
                <a:gd name="connsiteY9" fmla="*/ 82628 h 15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0315" h="158523">
                  <a:moveTo>
                    <a:pt x="11038" y="82628"/>
                  </a:moveTo>
                  <a:cubicBezTo>
                    <a:pt x="-14362" y="76278"/>
                    <a:pt x="4688" y="74161"/>
                    <a:pt x="61838" y="85803"/>
                  </a:cubicBezTo>
                  <a:cubicBezTo>
                    <a:pt x="118988" y="97445"/>
                    <a:pt x="316367" y="141895"/>
                    <a:pt x="353938" y="152478"/>
                  </a:cubicBezTo>
                  <a:cubicBezTo>
                    <a:pt x="391509" y="163061"/>
                    <a:pt x="276680" y="158299"/>
                    <a:pt x="287263" y="149303"/>
                  </a:cubicBezTo>
                  <a:cubicBezTo>
                    <a:pt x="297846" y="140307"/>
                    <a:pt x="371930" y="123374"/>
                    <a:pt x="417438" y="98503"/>
                  </a:cubicBezTo>
                  <a:cubicBezTo>
                    <a:pt x="462946" y="73632"/>
                    <a:pt x="560842" y="2724"/>
                    <a:pt x="560313" y="78"/>
                  </a:cubicBezTo>
                  <a:cubicBezTo>
                    <a:pt x="559784" y="-2568"/>
                    <a:pt x="457125" y="62520"/>
                    <a:pt x="414263" y="82628"/>
                  </a:cubicBezTo>
                  <a:cubicBezTo>
                    <a:pt x="371401" y="102736"/>
                    <a:pt x="336476" y="113849"/>
                    <a:pt x="303138" y="120728"/>
                  </a:cubicBezTo>
                  <a:cubicBezTo>
                    <a:pt x="269800" y="127607"/>
                    <a:pt x="260275" y="132370"/>
                    <a:pt x="214238" y="123903"/>
                  </a:cubicBezTo>
                  <a:cubicBezTo>
                    <a:pt x="168201" y="115436"/>
                    <a:pt x="36438" y="88978"/>
                    <a:pt x="11038" y="826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 358">
              <a:extLst>
                <a:ext uri="{FF2B5EF4-FFF2-40B4-BE49-F238E27FC236}">
                  <a16:creationId xmlns:a16="http://schemas.microsoft.com/office/drawing/2014/main" id="{275792A6-F4E5-8519-2660-58D61D43AA5C}"/>
                </a:ext>
              </a:extLst>
            </p:cNvPr>
            <p:cNvSpPr/>
            <p:nvPr/>
          </p:nvSpPr>
          <p:spPr>
            <a:xfrm>
              <a:off x="5156169" y="4231401"/>
              <a:ext cx="412663" cy="661079"/>
            </a:xfrm>
            <a:custGeom>
              <a:avLst/>
              <a:gdLst>
                <a:gd name="connsiteX0" fmla="*/ 330231 w 412663"/>
                <a:gd name="connsiteY0" fmla="*/ 874 h 661079"/>
                <a:gd name="connsiteX1" fmla="*/ 377856 w 412663"/>
                <a:gd name="connsiteY1" fmla="*/ 124699 h 661079"/>
                <a:gd name="connsiteX2" fmla="*/ 381031 w 412663"/>
                <a:gd name="connsiteY2" fmla="*/ 165974 h 661079"/>
                <a:gd name="connsiteX3" fmla="*/ 285781 w 412663"/>
                <a:gd name="connsiteY3" fmla="*/ 369174 h 661079"/>
                <a:gd name="connsiteX4" fmla="*/ 336581 w 412663"/>
                <a:gd name="connsiteY4" fmla="*/ 324724 h 661079"/>
                <a:gd name="connsiteX5" fmla="*/ 203231 w 412663"/>
                <a:gd name="connsiteY5" fmla="*/ 527924 h 661079"/>
                <a:gd name="connsiteX6" fmla="*/ 136556 w 412663"/>
                <a:gd name="connsiteY6" fmla="*/ 492999 h 661079"/>
                <a:gd name="connsiteX7" fmla="*/ 31 w 412663"/>
                <a:gd name="connsiteY7" fmla="*/ 435849 h 661079"/>
                <a:gd name="connsiteX8" fmla="*/ 149256 w 412663"/>
                <a:gd name="connsiteY8" fmla="*/ 508874 h 661079"/>
                <a:gd name="connsiteX9" fmla="*/ 365156 w 412663"/>
                <a:gd name="connsiteY9" fmla="*/ 654924 h 661079"/>
                <a:gd name="connsiteX10" fmla="*/ 327056 w 412663"/>
                <a:gd name="connsiteY10" fmla="*/ 635874 h 661079"/>
                <a:gd name="connsiteX11" fmla="*/ 136556 w 412663"/>
                <a:gd name="connsiteY11" fmla="*/ 540624 h 661079"/>
                <a:gd name="connsiteX12" fmla="*/ 263556 w 412663"/>
                <a:gd name="connsiteY12" fmla="*/ 458074 h 661079"/>
                <a:gd name="connsiteX13" fmla="*/ 349281 w 412663"/>
                <a:gd name="connsiteY13" fmla="*/ 251699 h 661079"/>
                <a:gd name="connsiteX14" fmla="*/ 358806 w 412663"/>
                <a:gd name="connsiteY14" fmla="*/ 223124 h 661079"/>
                <a:gd name="connsiteX15" fmla="*/ 403256 w 412663"/>
                <a:gd name="connsiteY15" fmla="*/ 150099 h 661079"/>
                <a:gd name="connsiteX16" fmla="*/ 409606 w 412663"/>
                <a:gd name="connsiteY16" fmla="*/ 200899 h 661079"/>
                <a:gd name="connsiteX17" fmla="*/ 365156 w 412663"/>
                <a:gd name="connsiteY17" fmla="*/ 86599 h 661079"/>
                <a:gd name="connsiteX18" fmla="*/ 371506 w 412663"/>
                <a:gd name="connsiteY18" fmla="*/ 194549 h 661079"/>
                <a:gd name="connsiteX19" fmla="*/ 330231 w 412663"/>
                <a:gd name="connsiteY19" fmla="*/ 874 h 66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2663" h="661079">
                  <a:moveTo>
                    <a:pt x="330231" y="874"/>
                  </a:moveTo>
                  <a:cubicBezTo>
                    <a:pt x="331289" y="-10768"/>
                    <a:pt x="369389" y="97182"/>
                    <a:pt x="377856" y="124699"/>
                  </a:cubicBezTo>
                  <a:cubicBezTo>
                    <a:pt x="386323" y="152216"/>
                    <a:pt x="396377" y="125228"/>
                    <a:pt x="381031" y="165974"/>
                  </a:cubicBezTo>
                  <a:cubicBezTo>
                    <a:pt x="365685" y="206720"/>
                    <a:pt x="293189" y="342716"/>
                    <a:pt x="285781" y="369174"/>
                  </a:cubicBezTo>
                  <a:cubicBezTo>
                    <a:pt x="278373" y="395632"/>
                    <a:pt x="350339" y="298266"/>
                    <a:pt x="336581" y="324724"/>
                  </a:cubicBezTo>
                  <a:cubicBezTo>
                    <a:pt x="322823" y="351182"/>
                    <a:pt x="236569" y="499878"/>
                    <a:pt x="203231" y="527924"/>
                  </a:cubicBezTo>
                  <a:cubicBezTo>
                    <a:pt x="169893" y="555970"/>
                    <a:pt x="170423" y="508345"/>
                    <a:pt x="136556" y="492999"/>
                  </a:cubicBezTo>
                  <a:cubicBezTo>
                    <a:pt x="102689" y="477653"/>
                    <a:pt x="-2086" y="433203"/>
                    <a:pt x="31" y="435849"/>
                  </a:cubicBezTo>
                  <a:cubicBezTo>
                    <a:pt x="2148" y="438495"/>
                    <a:pt x="88402" y="472362"/>
                    <a:pt x="149256" y="508874"/>
                  </a:cubicBezTo>
                  <a:cubicBezTo>
                    <a:pt x="210110" y="545386"/>
                    <a:pt x="335523" y="633757"/>
                    <a:pt x="365156" y="654924"/>
                  </a:cubicBezTo>
                  <a:cubicBezTo>
                    <a:pt x="394789" y="676091"/>
                    <a:pt x="327056" y="635874"/>
                    <a:pt x="327056" y="635874"/>
                  </a:cubicBezTo>
                  <a:cubicBezTo>
                    <a:pt x="288956" y="616824"/>
                    <a:pt x="147139" y="570257"/>
                    <a:pt x="136556" y="540624"/>
                  </a:cubicBezTo>
                  <a:cubicBezTo>
                    <a:pt x="125973" y="510991"/>
                    <a:pt x="228102" y="506228"/>
                    <a:pt x="263556" y="458074"/>
                  </a:cubicBezTo>
                  <a:cubicBezTo>
                    <a:pt x="299010" y="409920"/>
                    <a:pt x="333406" y="290857"/>
                    <a:pt x="349281" y="251699"/>
                  </a:cubicBezTo>
                  <a:cubicBezTo>
                    <a:pt x="365156" y="212541"/>
                    <a:pt x="349810" y="240057"/>
                    <a:pt x="358806" y="223124"/>
                  </a:cubicBezTo>
                  <a:cubicBezTo>
                    <a:pt x="367802" y="206191"/>
                    <a:pt x="394789" y="153803"/>
                    <a:pt x="403256" y="150099"/>
                  </a:cubicBezTo>
                  <a:cubicBezTo>
                    <a:pt x="411723" y="146395"/>
                    <a:pt x="415956" y="211482"/>
                    <a:pt x="409606" y="200899"/>
                  </a:cubicBezTo>
                  <a:cubicBezTo>
                    <a:pt x="403256" y="190316"/>
                    <a:pt x="371506" y="87657"/>
                    <a:pt x="365156" y="86599"/>
                  </a:cubicBezTo>
                  <a:cubicBezTo>
                    <a:pt x="358806" y="85541"/>
                    <a:pt x="375739" y="204074"/>
                    <a:pt x="371506" y="194549"/>
                  </a:cubicBezTo>
                  <a:cubicBezTo>
                    <a:pt x="367273" y="185024"/>
                    <a:pt x="329173" y="12516"/>
                    <a:pt x="330231" y="8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 359">
              <a:extLst>
                <a:ext uri="{FF2B5EF4-FFF2-40B4-BE49-F238E27FC236}">
                  <a16:creationId xmlns:a16="http://schemas.microsoft.com/office/drawing/2014/main" id="{7D4D42FC-BAE3-9D6E-4914-5B3BA879EB33}"/>
                </a:ext>
              </a:extLst>
            </p:cNvPr>
            <p:cNvSpPr/>
            <p:nvPr/>
          </p:nvSpPr>
          <p:spPr>
            <a:xfrm>
              <a:off x="5687719" y="4075824"/>
              <a:ext cx="805400" cy="569733"/>
            </a:xfrm>
            <a:custGeom>
              <a:avLst/>
              <a:gdLst>
                <a:gd name="connsiteX0" fmla="*/ 8231 w 805400"/>
                <a:gd name="connsiteY0" fmla="*/ 876 h 569733"/>
                <a:gd name="connsiteX1" fmla="*/ 363831 w 805400"/>
                <a:gd name="connsiteY1" fmla="*/ 105651 h 569733"/>
                <a:gd name="connsiteX2" fmla="*/ 316206 w 805400"/>
                <a:gd name="connsiteY2" fmla="*/ 115176 h 569733"/>
                <a:gd name="connsiteX3" fmla="*/ 446381 w 805400"/>
                <a:gd name="connsiteY3" fmla="*/ 210426 h 569733"/>
                <a:gd name="connsiteX4" fmla="*/ 459081 w 805400"/>
                <a:gd name="connsiteY4" fmla="*/ 200901 h 569733"/>
                <a:gd name="connsiteX5" fmla="*/ 592431 w 805400"/>
                <a:gd name="connsiteY5" fmla="*/ 270751 h 569733"/>
                <a:gd name="connsiteX6" fmla="*/ 516231 w 805400"/>
                <a:gd name="connsiteY6" fmla="*/ 277101 h 569733"/>
                <a:gd name="connsiteX7" fmla="*/ 668631 w 805400"/>
                <a:gd name="connsiteY7" fmla="*/ 423151 h 569733"/>
                <a:gd name="connsiteX8" fmla="*/ 624181 w 805400"/>
                <a:gd name="connsiteY8" fmla="*/ 346951 h 569733"/>
                <a:gd name="connsiteX9" fmla="*/ 805156 w 805400"/>
                <a:gd name="connsiteY9" fmla="*/ 569201 h 569733"/>
                <a:gd name="connsiteX10" fmla="*/ 659106 w 805400"/>
                <a:gd name="connsiteY10" fmla="*/ 404101 h 569733"/>
                <a:gd name="connsiteX11" fmla="*/ 490831 w 805400"/>
                <a:gd name="connsiteY11" fmla="*/ 245351 h 569733"/>
                <a:gd name="connsiteX12" fmla="*/ 319381 w 805400"/>
                <a:gd name="connsiteY12" fmla="*/ 118351 h 569733"/>
                <a:gd name="connsiteX13" fmla="*/ 128881 w 805400"/>
                <a:gd name="connsiteY13" fmla="*/ 58026 h 569733"/>
                <a:gd name="connsiteX14" fmla="*/ 8231 w 805400"/>
                <a:gd name="connsiteY14" fmla="*/ 876 h 56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5400" h="569733">
                  <a:moveTo>
                    <a:pt x="8231" y="876"/>
                  </a:moveTo>
                  <a:cubicBezTo>
                    <a:pt x="47389" y="8813"/>
                    <a:pt x="312502" y="86601"/>
                    <a:pt x="363831" y="105651"/>
                  </a:cubicBezTo>
                  <a:cubicBezTo>
                    <a:pt x="415160" y="124701"/>
                    <a:pt x="302448" y="97714"/>
                    <a:pt x="316206" y="115176"/>
                  </a:cubicBezTo>
                  <a:cubicBezTo>
                    <a:pt x="329964" y="132638"/>
                    <a:pt x="422569" y="196139"/>
                    <a:pt x="446381" y="210426"/>
                  </a:cubicBezTo>
                  <a:cubicBezTo>
                    <a:pt x="470193" y="224713"/>
                    <a:pt x="434739" y="190847"/>
                    <a:pt x="459081" y="200901"/>
                  </a:cubicBezTo>
                  <a:cubicBezTo>
                    <a:pt x="483423" y="210955"/>
                    <a:pt x="582906" y="258051"/>
                    <a:pt x="592431" y="270751"/>
                  </a:cubicBezTo>
                  <a:cubicBezTo>
                    <a:pt x="601956" y="283451"/>
                    <a:pt x="503531" y="251701"/>
                    <a:pt x="516231" y="277101"/>
                  </a:cubicBezTo>
                  <a:cubicBezTo>
                    <a:pt x="528931" y="302501"/>
                    <a:pt x="650639" y="411509"/>
                    <a:pt x="668631" y="423151"/>
                  </a:cubicBezTo>
                  <a:cubicBezTo>
                    <a:pt x="686623" y="434793"/>
                    <a:pt x="601427" y="322609"/>
                    <a:pt x="624181" y="346951"/>
                  </a:cubicBezTo>
                  <a:cubicBezTo>
                    <a:pt x="646935" y="371293"/>
                    <a:pt x="799335" y="559676"/>
                    <a:pt x="805156" y="569201"/>
                  </a:cubicBezTo>
                  <a:cubicBezTo>
                    <a:pt x="810977" y="578726"/>
                    <a:pt x="711494" y="458076"/>
                    <a:pt x="659106" y="404101"/>
                  </a:cubicBezTo>
                  <a:cubicBezTo>
                    <a:pt x="606719" y="350126"/>
                    <a:pt x="547452" y="292976"/>
                    <a:pt x="490831" y="245351"/>
                  </a:cubicBezTo>
                  <a:cubicBezTo>
                    <a:pt x="434210" y="197726"/>
                    <a:pt x="379706" y="149572"/>
                    <a:pt x="319381" y="118351"/>
                  </a:cubicBezTo>
                  <a:cubicBezTo>
                    <a:pt x="259056" y="87130"/>
                    <a:pt x="178093" y="74959"/>
                    <a:pt x="128881" y="58026"/>
                  </a:cubicBezTo>
                  <a:cubicBezTo>
                    <a:pt x="79669" y="41093"/>
                    <a:pt x="-30927" y="-7061"/>
                    <a:pt x="8231" y="8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 360">
              <a:extLst>
                <a:ext uri="{FF2B5EF4-FFF2-40B4-BE49-F238E27FC236}">
                  <a16:creationId xmlns:a16="http://schemas.microsoft.com/office/drawing/2014/main" id="{FDBE74DD-F997-A6B6-1D5A-E8F3361AC24E}"/>
                </a:ext>
              </a:extLst>
            </p:cNvPr>
            <p:cNvSpPr/>
            <p:nvPr/>
          </p:nvSpPr>
          <p:spPr>
            <a:xfrm>
              <a:off x="5915025" y="4121150"/>
              <a:ext cx="181043" cy="378557"/>
            </a:xfrm>
            <a:custGeom>
              <a:avLst/>
              <a:gdLst>
                <a:gd name="connsiteX0" fmla="*/ 0 w 181043"/>
                <a:gd name="connsiteY0" fmla="*/ 0 h 378557"/>
                <a:gd name="connsiteX1" fmla="*/ 114300 w 181043"/>
                <a:gd name="connsiteY1" fmla="*/ 244475 h 378557"/>
                <a:gd name="connsiteX2" fmla="*/ 88900 w 181043"/>
                <a:gd name="connsiteY2" fmla="*/ 187325 h 378557"/>
                <a:gd name="connsiteX3" fmla="*/ 174625 w 181043"/>
                <a:gd name="connsiteY3" fmla="*/ 365125 h 378557"/>
                <a:gd name="connsiteX4" fmla="*/ 168275 w 181043"/>
                <a:gd name="connsiteY4" fmla="*/ 352425 h 37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043" h="378557">
                  <a:moveTo>
                    <a:pt x="0" y="0"/>
                  </a:moveTo>
                  <a:lnTo>
                    <a:pt x="114300" y="244475"/>
                  </a:lnTo>
                  <a:cubicBezTo>
                    <a:pt x="129117" y="275696"/>
                    <a:pt x="78846" y="167217"/>
                    <a:pt x="88900" y="187325"/>
                  </a:cubicBezTo>
                  <a:cubicBezTo>
                    <a:pt x="98954" y="207433"/>
                    <a:pt x="174625" y="365125"/>
                    <a:pt x="174625" y="365125"/>
                  </a:cubicBezTo>
                  <a:cubicBezTo>
                    <a:pt x="187854" y="392642"/>
                    <a:pt x="178064" y="372533"/>
                    <a:pt x="168275" y="352425"/>
                  </a:cubicBezTo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 361">
              <a:extLst>
                <a:ext uri="{FF2B5EF4-FFF2-40B4-BE49-F238E27FC236}">
                  <a16:creationId xmlns:a16="http://schemas.microsoft.com/office/drawing/2014/main" id="{EF397940-F56E-2E0C-F4F5-84D8FB94A035}"/>
                </a:ext>
              </a:extLst>
            </p:cNvPr>
            <p:cNvSpPr/>
            <p:nvPr/>
          </p:nvSpPr>
          <p:spPr>
            <a:xfrm>
              <a:off x="5879980" y="4091853"/>
              <a:ext cx="511327" cy="510867"/>
            </a:xfrm>
            <a:custGeom>
              <a:avLst/>
              <a:gdLst>
                <a:gd name="connsiteX0" fmla="*/ 120 w 511327"/>
                <a:gd name="connsiteY0" fmla="*/ 722 h 510867"/>
                <a:gd name="connsiteX1" fmla="*/ 133470 w 511327"/>
                <a:gd name="connsiteY1" fmla="*/ 216622 h 510867"/>
                <a:gd name="connsiteX2" fmla="*/ 98545 w 511327"/>
                <a:gd name="connsiteY2" fmla="*/ 156297 h 510867"/>
                <a:gd name="connsiteX3" fmla="*/ 174745 w 511327"/>
                <a:gd name="connsiteY3" fmla="*/ 340447 h 510867"/>
                <a:gd name="connsiteX4" fmla="*/ 171570 w 511327"/>
                <a:gd name="connsiteY4" fmla="*/ 318222 h 510867"/>
                <a:gd name="connsiteX5" fmla="*/ 295395 w 511327"/>
                <a:gd name="connsiteY5" fmla="*/ 394422 h 510867"/>
                <a:gd name="connsiteX6" fmla="*/ 279520 w 511327"/>
                <a:gd name="connsiteY6" fmla="*/ 400772 h 510867"/>
                <a:gd name="connsiteX7" fmla="*/ 371595 w 511327"/>
                <a:gd name="connsiteY7" fmla="*/ 483322 h 510867"/>
                <a:gd name="connsiteX8" fmla="*/ 511295 w 511327"/>
                <a:gd name="connsiteY8" fmla="*/ 508722 h 510867"/>
                <a:gd name="connsiteX9" fmla="*/ 358895 w 511327"/>
                <a:gd name="connsiteY9" fmla="*/ 435697 h 510867"/>
                <a:gd name="connsiteX10" fmla="*/ 225545 w 511327"/>
                <a:gd name="connsiteY10" fmla="*/ 356322 h 510867"/>
                <a:gd name="connsiteX11" fmla="*/ 76320 w 511327"/>
                <a:gd name="connsiteY11" fmla="*/ 175347 h 510867"/>
                <a:gd name="connsiteX12" fmla="*/ 279520 w 511327"/>
                <a:gd name="connsiteY12" fmla="*/ 442047 h 510867"/>
                <a:gd name="connsiteX13" fmla="*/ 184270 w 511327"/>
                <a:gd name="connsiteY13" fmla="*/ 346797 h 510867"/>
                <a:gd name="connsiteX14" fmla="*/ 108070 w 511327"/>
                <a:gd name="connsiteY14" fmla="*/ 156297 h 510867"/>
                <a:gd name="connsiteX15" fmla="*/ 31870 w 511327"/>
                <a:gd name="connsiteY15" fmla="*/ 108672 h 510867"/>
                <a:gd name="connsiteX16" fmla="*/ 44570 w 511327"/>
                <a:gd name="connsiteY16" fmla="*/ 102322 h 510867"/>
                <a:gd name="connsiteX17" fmla="*/ 108070 w 511327"/>
                <a:gd name="connsiteY17" fmla="*/ 143597 h 510867"/>
                <a:gd name="connsiteX18" fmla="*/ 120 w 511327"/>
                <a:gd name="connsiteY18" fmla="*/ 722 h 510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1327" h="510867">
                  <a:moveTo>
                    <a:pt x="120" y="722"/>
                  </a:moveTo>
                  <a:cubicBezTo>
                    <a:pt x="4353" y="12893"/>
                    <a:pt x="117066" y="190693"/>
                    <a:pt x="133470" y="216622"/>
                  </a:cubicBezTo>
                  <a:cubicBezTo>
                    <a:pt x="149874" y="242551"/>
                    <a:pt x="91666" y="135660"/>
                    <a:pt x="98545" y="156297"/>
                  </a:cubicBezTo>
                  <a:cubicBezTo>
                    <a:pt x="105424" y="176934"/>
                    <a:pt x="162574" y="313460"/>
                    <a:pt x="174745" y="340447"/>
                  </a:cubicBezTo>
                  <a:cubicBezTo>
                    <a:pt x="186916" y="367435"/>
                    <a:pt x="151462" y="309226"/>
                    <a:pt x="171570" y="318222"/>
                  </a:cubicBezTo>
                  <a:cubicBezTo>
                    <a:pt x="191678" y="327218"/>
                    <a:pt x="277403" y="380664"/>
                    <a:pt x="295395" y="394422"/>
                  </a:cubicBezTo>
                  <a:cubicBezTo>
                    <a:pt x="313387" y="408180"/>
                    <a:pt x="266820" y="385955"/>
                    <a:pt x="279520" y="400772"/>
                  </a:cubicBezTo>
                  <a:cubicBezTo>
                    <a:pt x="292220" y="415589"/>
                    <a:pt x="332966" y="465330"/>
                    <a:pt x="371595" y="483322"/>
                  </a:cubicBezTo>
                  <a:cubicBezTo>
                    <a:pt x="410224" y="501314"/>
                    <a:pt x="513412" y="516659"/>
                    <a:pt x="511295" y="508722"/>
                  </a:cubicBezTo>
                  <a:cubicBezTo>
                    <a:pt x="509178" y="500785"/>
                    <a:pt x="406520" y="461097"/>
                    <a:pt x="358895" y="435697"/>
                  </a:cubicBezTo>
                  <a:cubicBezTo>
                    <a:pt x="311270" y="410297"/>
                    <a:pt x="272641" y="399714"/>
                    <a:pt x="225545" y="356322"/>
                  </a:cubicBezTo>
                  <a:cubicBezTo>
                    <a:pt x="178449" y="312930"/>
                    <a:pt x="67324" y="161060"/>
                    <a:pt x="76320" y="175347"/>
                  </a:cubicBezTo>
                  <a:cubicBezTo>
                    <a:pt x="85316" y="189634"/>
                    <a:pt x="261528" y="413472"/>
                    <a:pt x="279520" y="442047"/>
                  </a:cubicBezTo>
                  <a:cubicBezTo>
                    <a:pt x="297512" y="470622"/>
                    <a:pt x="212845" y="394422"/>
                    <a:pt x="184270" y="346797"/>
                  </a:cubicBezTo>
                  <a:cubicBezTo>
                    <a:pt x="155695" y="299172"/>
                    <a:pt x="133470" y="195985"/>
                    <a:pt x="108070" y="156297"/>
                  </a:cubicBezTo>
                  <a:cubicBezTo>
                    <a:pt x="82670" y="116610"/>
                    <a:pt x="42453" y="117668"/>
                    <a:pt x="31870" y="108672"/>
                  </a:cubicBezTo>
                  <a:cubicBezTo>
                    <a:pt x="21287" y="99676"/>
                    <a:pt x="31870" y="96501"/>
                    <a:pt x="44570" y="102322"/>
                  </a:cubicBezTo>
                  <a:cubicBezTo>
                    <a:pt x="57270" y="108143"/>
                    <a:pt x="111774" y="153122"/>
                    <a:pt x="108070" y="143597"/>
                  </a:cubicBezTo>
                  <a:cubicBezTo>
                    <a:pt x="104366" y="134072"/>
                    <a:pt x="-4113" y="-11449"/>
                    <a:pt x="120" y="7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 362">
              <a:extLst>
                <a:ext uri="{FF2B5EF4-FFF2-40B4-BE49-F238E27FC236}">
                  <a16:creationId xmlns:a16="http://schemas.microsoft.com/office/drawing/2014/main" id="{DA224615-2249-A153-F303-E843B5E8D64A}"/>
                </a:ext>
              </a:extLst>
            </p:cNvPr>
            <p:cNvSpPr/>
            <p:nvPr/>
          </p:nvSpPr>
          <p:spPr>
            <a:xfrm>
              <a:off x="5844479" y="4065996"/>
              <a:ext cx="413447" cy="572789"/>
            </a:xfrm>
            <a:custGeom>
              <a:avLst/>
              <a:gdLst>
                <a:gd name="connsiteX0" fmla="*/ 696 w 413447"/>
                <a:gd name="connsiteY0" fmla="*/ 4354 h 572789"/>
                <a:gd name="connsiteX1" fmla="*/ 156271 w 413447"/>
                <a:gd name="connsiteY1" fmla="*/ 315504 h 572789"/>
                <a:gd name="connsiteX2" fmla="*/ 280096 w 413447"/>
                <a:gd name="connsiteY2" fmla="*/ 404404 h 572789"/>
                <a:gd name="connsiteX3" fmla="*/ 229296 w 413447"/>
                <a:gd name="connsiteY3" fmla="*/ 382179 h 572789"/>
                <a:gd name="connsiteX4" fmla="*/ 413446 w 413447"/>
                <a:gd name="connsiteY4" fmla="*/ 572679 h 572789"/>
                <a:gd name="connsiteX5" fmla="*/ 226121 w 413447"/>
                <a:gd name="connsiteY5" fmla="*/ 407579 h 572789"/>
                <a:gd name="connsiteX6" fmla="*/ 140396 w 413447"/>
                <a:gd name="connsiteY6" fmla="*/ 267879 h 572789"/>
                <a:gd name="connsiteX7" fmla="*/ 99121 w 413447"/>
                <a:gd name="connsiteY7" fmla="*/ 144054 h 572789"/>
                <a:gd name="connsiteX8" fmla="*/ 696 w 413447"/>
                <a:gd name="connsiteY8" fmla="*/ 4354 h 57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447" h="572789">
                  <a:moveTo>
                    <a:pt x="696" y="4354"/>
                  </a:moveTo>
                  <a:cubicBezTo>
                    <a:pt x="10221" y="32929"/>
                    <a:pt x="109704" y="248829"/>
                    <a:pt x="156271" y="315504"/>
                  </a:cubicBezTo>
                  <a:cubicBezTo>
                    <a:pt x="202838" y="382179"/>
                    <a:pt x="267925" y="393291"/>
                    <a:pt x="280096" y="404404"/>
                  </a:cubicBezTo>
                  <a:cubicBezTo>
                    <a:pt x="292267" y="415517"/>
                    <a:pt x="207071" y="354133"/>
                    <a:pt x="229296" y="382179"/>
                  </a:cubicBezTo>
                  <a:cubicBezTo>
                    <a:pt x="251521" y="410225"/>
                    <a:pt x="413975" y="568446"/>
                    <a:pt x="413446" y="572679"/>
                  </a:cubicBezTo>
                  <a:cubicBezTo>
                    <a:pt x="412917" y="576912"/>
                    <a:pt x="271629" y="458379"/>
                    <a:pt x="226121" y="407579"/>
                  </a:cubicBezTo>
                  <a:cubicBezTo>
                    <a:pt x="180613" y="356779"/>
                    <a:pt x="161563" y="311800"/>
                    <a:pt x="140396" y="267879"/>
                  </a:cubicBezTo>
                  <a:cubicBezTo>
                    <a:pt x="119229" y="223958"/>
                    <a:pt x="116054" y="192737"/>
                    <a:pt x="99121" y="144054"/>
                  </a:cubicBezTo>
                  <a:cubicBezTo>
                    <a:pt x="82188" y="95371"/>
                    <a:pt x="-8829" y="-24221"/>
                    <a:pt x="696" y="43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 363">
              <a:extLst>
                <a:ext uri="{FF2B5EF4-FFF2-40B4-BE49-F238E27FC236}">
                  <a16:creationId xmlns:a16="http://schemas.microsoft.com/office/drawing/2014/main" id="{8DDF6667-891A-AA03-E67C-59A54CAF7446}"/>
                </a:ext>
              </a:extLst>
            </p:cNvPr>
            <p:cNvSpPr/>
            <p:nvPr/>
          </p:nvSpPr>
          <p:spPr>
            <a:xfrm>
              <a:off x="5698595" y="4066785"/>
              <a:ext cx="486412" cy="759578"/>
            </a:xfrm>
            <a:custGeom>
              <a:avLst/>
              <a:gdLst>
                <a:gd name="connsiteX0" fmla="*/ 530 w 486412"/>
                <a:gd name="connsiteY0" fmla="*/ 390 h 759578"/>
                <a:gd name="connsiteX1" fmla="*/ 257705 w 486412"/>
                <a:gd name="connsiteY1" fmla="*/ 232165 h 759578"/>
                <a:gd name="connsiteX2" fmla="*/ 248180 w 486412"/>
                <a:gd name="connsiteY2" fmla="*/ 197240 h 759578"/>
                <a:gd name="connsiteX3" fmla="*/ 318030 w 486412"/>
                <a:gd name="connsiteY3" fmla="*/ 346465 h 759578"/>
                <a:gd name="connsiteX4" fmla="*/ 286280 w 486412"/>
                <a:gd name="connsiteY4" fmla="*/ 302015 h 759578"/>
                <a:gd name="connsiteX5" fmla="*/ 270405 w 486412"/>
                <a:gd name="connsiteY5" fmla="*/ 448065 h 759578"/>
                <a:gd name="connsiteX6" fmla="*/ 375180 w 486412"/>
                <a:gd name="connsiteY6" fmla="*/ 454415 h 759578"/>
                <a:gd name="connsiteX7" fmla="*/ 318030 w 486412"/>
                <a:gd name="connsiteY7" fmla="*/ 486165 h 759578"/>
                <a:gd name="connsiteX8" fmla="*/ 486305 w 486412"/>
                <a:gd name="connsiteY8" fmla="*/ 444890 h 759578"/>
                <a:gd name="connsiteX9" fmla="*/ 289455 w 486412"/>
                <a:gd name="connsiteY9" fmla="*/ 543315 h 759578"/>
                <a:gd name="connsiteX10" fmla="*/ 270405 w 486412"/>
                <a:gd name="connsiteY10" fmla="*/ 575065 h 759578"/>
                <a:gd name="connsiteX11" fmla="*/ 305330 w 486412"/>
                <a:gd name="connsiteY11" fmla="*/ 733815 h 759578"/>
                <a:gd name="connsiteX12" fmla="*/ 305330 w 486412"/>
                <a:gd name="connsiteY12" fmla="*/ 736990 h 759578"/>
                <a:gd name="connsiteX13" fmla="*/ 298980 w 486412"/>
                <a:gd name="connsiteY13" fmla="*/ 514740 h 759578"/>
                <a:gd name="connsiteX14" fmla="*/ 324380 w 486412"/>
                <a:gd name="connsiteY14" fmla="*/ 463940 h 759578"/>
                <a:gd name="connsiteX15" fmla="*/ 273580 w 486412"/>
                <a:gd name="connsiteY15" fmla="*/ 263915 h 759578"/>
                <a:gd name="connsiteX16" fmla="*/ 298980 w 486412"/>
                <a:gd name="connsiteY16" fmla="*/ 324240 h 759578"/>
                <a:gd name="connsiteX17" fmla="*/ 140230 w 486412"/>
                <a:gd name="connsiteY17" fmla="*/ 149615 h 759578"/>
                <a:gd name="connsiteX18" fmla="*/ 121180 w 486412"/>
                <a:gd name="connsiteY18" fmla="*/ 127390 h 759578"/>
                <a:gd name="connsiteX19" fmla="*/ 187855 w 486412"/>
                <a:gd name="connsiteY19" fmla="*/ 175015 h 759578"/>
                <a:gd name="connsiteX20" fmla="*/ 530 w 486412"/>
                <a:gd name="connsiteY20" fmla="*/ 390 h 7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6412" h="759578">
                  <a:moveTo>
                    <a:pt x="530" y="390"/>
                  </a:moveTo>
                  <a:cubicBezTo>
                    <a:pt x="12172" y="9915"/>
                    <a:pt x="216430" y="199357"/>
                    <a:pt x="257705" y="232165"/>
                  </a:cubicBezTo>
                  <a:cubicBezTo>
                    <a:pt x="298980" y="264973"/>
                    <a:pt x="238126" y="178190"/>
                    <a:pt x="248180" y="197240"/>
                  </a:cubicBezTo>
                  <a:cubicBezTo>
                    <a:pt x="258234" y="216290"/>
                    <a:pt x="311680" y="329003"/>
                    <a:pt x="318030" y="346465"/>
                  </a:cubicBezTo>
                  <a:cubicBezTo>
                    <a:pt x="324380" y="363927"/>
                    <a:pt x="294217" y="285082"/>
                    <a:pt x="286280" y="302015"/>
                  </a:cubicBezTo>
                  <a:cubicBezTo>
                    <a:pt x="278343" y="318948"/>
                    <a:pt x="255588" y="422665"/>
                    <a:pt x="270405" y="448065"/>
                  </a:cubicBezTo>
                  <a:cubicBezTo>
                    <a:pt x="285222" y="473465"/>
                    <a:pt x="367243" y="448065"/>
                    <a:pt x="375180" y="454415"/>
                  </a:cubicBezTo>
                  <a:cubicBezTo>
                    <a:pt x="383117" y="460765"/>
                    <a:pt x="299509" y="487752"/>
                    <a:pt x="318030" y="486165"/>
                  </a:cubicBezTo>
                  <a:cubicBezTo>
                    <a:pt x="336551" y="484578"/>
                    <a:pt x="491068" y="435365"/>
                    <a:pt x="486305" y="444890"/>
                  </a:cubicBezTo>
                  <a:cubicBezTo>
                    <a:pt x="481542" y="454415"/>
                    <a:pt x="325438" y="521619"/>
                    <a:pt x="289455" y="543315"/>
                  </a:cubicBezTo>
                  <a:cubicBezTo>
                    <a:pt x="253472" y="565011"/>
                    <a:pt x="267759" y="543315"/>
                    <a:pt x="270405" y="575065"/>
                  </a:cubicBezTo>
                  <a:cubicBezTo>
                    <a:pt x="273051" y="606815"/>
                    <a:pt x="299509" y="706827"/>
                    <a:pt x="305330" y="733815"/>
                  </a:cubicBezTo>
                  <a:cubicBezTo>
                    <a:pt x="311151" y="760803"/>
                    <a:pt x="306388" y="773502"/>
                    <a:pt x="305330" y="736990"/>
                  </a:cubicBezTo>
                  <a:cubicBezTo>
                    <a:pt x="304272" y="700478"/>
                    <a:pt x="295805" y="560248"/>
                    <a:pt x="298980" y="514740"/>
                  </a:cubicBezTo>
                  <a:cubicBezTo>
                    <a:pt x="302155" y="469232"/>
                    <a:pt x="328613" y="505744"/>
                    <a:pt x="324380" y="463940"/>
                  </a:cubicBezTo>
                  <a:cubicBezTo>
                    <a:pt x="320147" y="422136"/>
                    <a:pt x="277813" y="287198"/>
                    <a:pt x="273580" y="263915"/>
                  </a:cubicBezTo>
                  <a:cubicBezTo>
                    <a:pt x="269347" y="240632"/>
                    <a:pt x="321205" y="343290"/>
                    <a:pt x="298980" y="324240"/>
                  </a:cubicBezTo>
                  <a:cubicBezTo>
                    <a:pt x="276755" y="305190"/>
                    <a:pt x="169863" y="182423"/>
                    <a:pt x="140230" y="149615"/>
                  </a:cubicBezTo>
                  <a:cubicBezTo>
                    <a:pt x="110597" y="116807"/>
                    <a:pt x="113243" y="123157"/>
                    <a:pt x="121180" y="127390"/>
                  </a:cubicBezTo>
                  <a:cubicBezTo>
                    <a:pt x="129117" y="131623"/>
                    <a:pt x="203201" y="191419"/>
                    <a:pt x="187855" y="175015"/>
                  </a:cubicBezTo>
                  <a:cubicBezTo>
                    <a:pt x="172509" y="158611"/>
                    <a:pt x="-11112" y="-9135"/>
                    <a:pt x="530" y="3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101A9E9A-1940-ADDD-84F5-EBBFDAEEE2EC}"/>
                </a:ext>
              </a:extLst>
            </p:cNvPr>
            <p:cNvSpPr/>
            <p:nvPr/>
          </p:nvSpPr>
          <p:spPr>
            <a:xfrm>
              <a:off x="5958459" y="4217867"/>
              <a:ext cx="509627" cy="425292"/>
            </a:xfrm>
            <a:custGeom>
              <a:avLst/>
              <a:gdLst>
                <a:gd name="connsiteX0" fmla="*/ 1016 w 509627"/>
                <a:gd name="connsiteY0" fmla="*/ 1708 h 425292"/>
                <a:gd name="connsiteX1" fmla="*/ 277241 w 509627"/>
                <a:gd name="connsiteY1" fmla="*/ 230308 h 425292"/>
                <a:gd name="connsiteX2" fmla="*/ 283591 w 509627"/>
                <a:gd name="connsiteY2" fmla="*/ 312858 h 425292"/>
                <a:gd name="connsiteX3" fmla="*/ 270891 w 509627"/>
                <a:gd name="connsiteY3" fmla="*/ 189033 h 425292"/>
                <a:gd name="connsiteX4" fmla="*/ 366141 w 509627"/>
                <a:gd name="connsiteY4" fmla="*/ 338258 h 425292"/>
                <a:gd name="connsiteX5" fmla="*/ 467741 w 509627"/>
                <a:gd name="connsiteY5" fmla="*/ 331908 h 425292"/>
                <a:gd name="connsiteX6" fmla="*/ 505841 w 509627"/>
                <a:gd name="connsiteY6" fmla="*/ 423983 h 425292"/>
                <a:gd name="connsiteX7" fmla="*/ 382016 w 509627"/>
                <a:gd name="connsiteY7" fmla="*/ 252533 h 425292"/>
                <a:gd name="connsiteX8" fmla="*/ 191516 w 509627"/>
                <a:gd name="connsiteY8" fmla="*/ 74733 h 425292"/>
                <a:gd name="connsiteX9" fmla="*/ 340741 w 509627"/>
                <a:gd name="connsiteY9" fmla="*/ 217608 h 425292"/>
                <a:gd name="connsiteX10" fmla="*/ 213741 w 509627"/>
                <a:gd name="connsiteY10" fmla="*/ 112833 h 425292"/>
                <a:gd name="connsiteX11" fmla="*/ 185166 w 509627"/>
                <a:gd name="connsiteY11" fmla="*/ 125533 h 425292"/>
                <a:gd name="connsiteX12" fmla="*/ 1016 w 509627"/>
                <a:gd name="connsiteY12" fmla="*/ 1708 h 42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27" h="425292">
                  <a:moveTo>
                    <a:pt x="1016" y="1708"/>
                  </a:moveTo>
                  <a:cubicBezTo>
                    <a:pt x="16362" y="19170"/>
                    <a:pt x="230145" y="178450"/>
                    <a:pt x="277241" y="230308"/>
                  </a:cubicBezTo>
                  <a:cubicBezTo>
                    <a:pt x="324337" y="282166"/>
                    <a:pt x="284649" y="319737"/>
                    <a:pt x="283591" y="312858"/>
                  </a:cubicBezTo>
                  <a:cubicBezTo>
                    <a:pt x="282533" y="305979"/>
                    <a:pt x="257133" y="184800"/>
                    <a:pt x="270891" y="189033"/>
                  </a:cubicBezTo>
                  <a:cubicBezTo>
                    <a:pt x="284649" y="193266"/>
                    <a:pt x="333333" y="314445"/>
                    <a:pt x="366141" y="338258"/>
                  </a:cubicBezTo>
                  <a:cubicBezTo>
                    <a:pt x="398949" y="362071"/>
                    <a:pt x="444458" y="317621"/>
                    <a:pt x="467741" y="331908"/>
                  </a:cubicBezTo>
                  <a:cubicBezTo>
                    <a:pt x="491024" y="346195"/>
                    <a:pt x="520129" y="437212"/>
                    <a:pt x="505841" y="423983"/>
                  </a:cubicBezTo>
                  <a:cubicBezTo>
                    <a:pt x="491554" y="410754"/>
                    <a:pt x="434403" y="310741"/>
                    <a:pt x="382016" y="252533"/>
                  </a:cubicBezTo>
                  <a:cubicBezTo>
                    <a:pt x="329629" y="194325"/>
                    <a:pt x="198395" y="80554"/>
                    <a:pt x="191516" y="74733"/>
                  </a:cubicBezTo>
                  <a:cubicBezTo>
                    <a:pt x="184637" y="68912"/>
                    <a:pt x="337037" y="211258"/>
                    <a:pt x="340741" y="217608"/>
                  </a:cubicBezTo>
                  <a:cubicBezTo>
                    <a:pt x="344445" y="223958"/>
                    <a:pt x="239670" y="128179"/>
                    <a:pt x="213741" y="112833"/>
                  </a:cubicBezTo>
                  <a:cubicBezTo>
                    <a:pt x="187812" y="97487"/>
                    <a:pt x="221679" y="145112"/>
                    <a:pt x="185166" y="125533"/>
                  </a:cubicBezTo>
                  <a:cubicBezTo>
                    <a:pt x="148654" y="105954"/>
                    <a:pt x="-14330" y="-15754"/>
                    <a:pt x="1016" y="17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ED28DA51-BBED-9EC9-84A9-BCA850457E5C}"/>
                </a:ext>
              </a:extLst>
            </p:cNvPr>
            <p:cNvSpPr/>
            <p:nvPr/>
          </p:nvSpPr>
          <p:spPr>
            <a:xfrm>
              <a:off x="5654674" y="4118845"/>
              <a:ext cx="365299" cy="729795"/>
            </a:xfrm>
            <a:custGeom>
              <a:avLst/>
              <a:gdLst>
                <a:gd name="connsiteX0" fmla="*/ 50801 w 365299"/>
                <a:gd name="connsiteY0" fmla="*/ 2305 h 729795"/>
                <a:gd name="connsiteX1" fmla="*/ 219076 w 365299"/>
                <a:gd name="connsiteY1" fmla="*/ 265830 h 729795"/>
                <a:gd name="connsiteX2" fmla="*/ 228601 w 365299"/>
                <a:gd name="connsiteY2" fmla="*/ 211855 h 729795"/>
                <a:gd name="connsiteX3" fmla="*/ 247651 w 365299"/>
                <a:gd name="connsiteY3" fmla="*/ 443630 h 729795"/>
                <a:gd name="connsiteX4" fmla="*/ 263526 w 365299"/>
                <a:gd name="connsiteY4" fmla="*/ 586505 h 729795"/>
                <a:gd name="connsiteX5" fmla="*/ 260351 w 365299"/>
                <a:gd name="connsiteY5" fmla="*/ 526180 h 729795"/>
                <a:gd name="connsiteX6" fmla="*/ 250826 w 365299"/>
                <a:gd name="connsiteY6" fmla="*/ 615080 h 729795"/>
                <a:gd name="connsiteX7" fmla="*/ 307976 w 365299"/>
                <a:gd name="connsiteY7" fmla="*/ 589680 h 729795"/>
                <a:gd name="connsiteX8" fmla="*/ 365126 w 365299"/>
                <a:gd name="connsiteY8" fmla="*/ 729380 h 729795"/>
                <a:gd name="connsiteX9" fmla="*/ 288926 w 365299"/>
                <a:gd name="connsiteY9" fmla="*/ 630955 h 729795"/>
                <a:gd name="connsiteX10" fmla="*/ 234951 w 365299"/>
                <a:gd name="connsiteY10" fmla="*/ 580155 h 729795"/>
                <a:gd name="connsiteX11" fmla="*/ 212726 w 365299"/>
                <a:gd name="connsiteY11" fmla="*/ 300755 h 729795"/>
                <a:gd name="connsiteX12" fmla="*/ 1 w 365299"/>
                <a:gd name="connsiteY12" fmla="*/ 265830 h 729795"/>
                <a:gd name="connsiteX13" fmla="*/ 209551 w 365299"/>
                <a:gd name="connsiteY13" fmla="*/ 253130 h 729795"/>
                <a:gd name="connsiteX14" fmla="*/ 111126 w 365299"/>
                <a:gd name="connsiteY14" fmla="*/ 157880 h 729795"/>
                <a:gd name="connsiteX15" fmla="*/ 101601 w 365299"/>
                <a:gd name="connsiteY15" fmla="*/ 129305 h 729795"/>
                <a:gd name="connsiteX16" fmla="*/ 158751 w 365299"/>
                <a:gd name="connsiteY16" fmla="*/ 135655 h 729795"/>
                <a:gd name="connsiteX17" fmla="*/ 50801 w 365299"/>
                <a:gd name="connsiteY17" fmla="*/ 2305 h 72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5299" h="729795">
                  <a:moveTo>
                    <a:pt x="50801" y="2305"/>
                  </a:moveTo>
                  <a:cubicBezTo>
                    <a:pt x="60855" y="24001"/>
                    <a:pt x="189443" y="230905"/>
                    <a:pt x="219076" y="265830"/>
                  </a:cubicBezTo>
                  <a:cubicBezTo>
                    <a:pt x="248709" y="300755"/>
                    <a:pt x="223839" y="182222"/>
                    <a:pt x="228601" y="211855"/>
                  </a:cubicBezTo>
                  <a:cubicBezTo>
                    <a:pt x="233363" y="241488"/>
                    <a:pt x="241830" y="381188"/>
                    <a:pt x="247651" y="443630"/>
                  </a:cubicBezTo>
                  <a:cubicBezTo>
                    <a:pt x="253472" y="506072"/>
                    <a:pt x="261409" y="572747"/>
                    <a:pt x="263526" y="586505"/>
                  </a:cubicBezTo>
                  <a:cubicBezTo>
                    <a:pt x="265643" y="600263"/>
                    <a:pt x="262468" y="521418"/>
                    <a:pt x="260351" y="526180"/>
                  </a:cubicBezTo>
                  <a:cubicBezTo>
                    <a:pt x="258234" y="530942"/>
                    <a:pt x="242889" y="604497"/>
                    <a:pt x="250826" y="615080"/>
                  </a:cubicBezTo>
                  <a:cubicBezTo>
                    <a:pt x="258763" y="625663"/>
                    <a:pt x="288926" y="570630"/>
                    <a:pt x="307976" y="589680"/>
                  </a:cubicBezTo>
                  <a:cubicBezTo>
                    <a:pt x="327026" y="608730"/>
                    <a:pt x="368301" y="722501"/>
                    <a:pt x="365126" y="729380"/>
                  </a:cubicBezTo>
                  <a:cubicBezTo>
                    <a:pt x="361951" y="736259"/>
                    <a:pt x="310622" y="655826"/>
                    <a:pt x="288926" y="630955"/>
                  </a:cubicBezTo>
                  <a:cubicBezTo>
                    <a:pt x="267230" y="606084"/>
                    <a:pt x="247651" y="635188"/>
                    <a:pt x="234951" y="580155"/>
                  </a:cubicBezTo>
                  <a:cubicBezTo>
                    <a:pt x="222251" y="525122"/>
                    <a:pt x="251884" y="353143"/>
                    <a:pt x="212726" y="300755"/>
                  </a:cubicBezTo>
                  <a:cubicBezTo>
                    <a:pt x="173568" y="248368"/>
                    <a:pt x="530" y="273768"/>
                    <a:pt x="1" y="265830"/>
                  </a:cubicBezTo>
                  <a:cubicBezTo>
                    <a:pt x="-528" y="257893"/>
                    <a:pt x="191030" y="271122"/>
                    <a:pt x="209551" y="253130"/>
                  </a:cubicBezTo>
                  <a:cubicBezTo>
                    <a:pt x="228072" y="235138"/>
                    <a:pt x="129118" y="178518"/>
                    <a:pt x="111126" y="157880"/>
                  </a:cubicBezTo>
                  <a:cubicBezTo>
                    <a:pt x="93134" y="137243"/>
                    <a:pt x="93664" y="133009"/>
                    <a:pt x="101601" y="129305"/>
                  </a:cubicBezTo>
                  <a:cubicBezTo>
                    <a:pt x="109538" y="125601"/>
                    <a:pt x="164572" y="152588"/>
                    <a:pt x="158751" y="135655"/>
                  </a:cubicBezTo>
                  <a:cubicBezTo>
                    <a:pt x="152930" y="118722"/>
                    <a:pt x="40747" y="-19391"/>
                    <a:pt x="50801" y="2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 381">
              <a:extLst>
                <a:ext uri="{FF2B5EF4-FFF2-40B4-BE49-F238E27FC236}">
                  <a16:creationId xmlns:a16="http://schemas.microsoft.com/office/drawing/2014/main" id="{F0646F1A-136A-1EB9-3B0C-FC0E57525ADE}"/>
                </a:ext>
              </a:extLst>
            </p:cNvPr>
            <p:cNvSpPr/>
            <p:nvPr/>
          </p:nvSpPr>
          <p:spPr>
            <a:xfrm>
              <a:off x="5614275" y="4094065"/>
              <a:ext cx="437475" cy="750870"/>
            </a:xfrm>
            <a:custGeom>
              <a:avLst/>
              <a:gdLst>
                <a:gd name="connsiteX0" fmla="*/ 5475 w 437475"/>
                <a:gd name="connsiteY0" fmla="*/ 14385 h 750870"/>
                <a:gd name="connsiteX1" fmla="*/ 142000 w 437475"/>
                <a:gd name="connsiteY1" fmla="*/ 338235 h 750870"/>
                <a:gd name="connsiteX2" fmla="*/ 145175 w 437475"/>
                <a:gd name="connsiteY2" fmla="*/ 265210 h 750870"/>
                <a:gd name="connsiteX3" fmla="*/ 199150 w 437475"/>
                <a:gd name="connsiteY3" fmla="*/ 541435 h 750870"/>
                <a:gd name="connsiteX4" fmla="*/ 180100 w 437475"/>
                <a:gd name="connsiteY4" fmla="*/ 531910 h 750870"/>
                <a:gd name="connsiteX5" fmla="*/ 205500 w 437475"/>
                <a:gd name="connsiteY5" fmla="*/ 582710 h 750870"/>
                <a:gd name="connsiteX6" fmla="*/ 199150 w 437475"/>
                <a:gd name="connsiteY6" fmla="*/ 563660 h 750870"/>
                <a:gd name="connsiteX7" fmla="*/ 227725 w 437475"/>
                <a:gd name="connsiteY7" fmla="*/ 592235 h 750870"/>
                <a:gd name="connsiteX8" fmla="*/ 230900 w 437475"/>
                <a:gd name="connsiteY8" fmla="*/ 643035 h 750870"/>
                <a:gd name="connsiteX9" fmla="*/ 307100 w 437475"/>
                <a:gd name="connsiteY9" fmla="*/ 608110 h 750870"/>
                <a:gd name="connsiteX10" fmla="*/ 437275 w 437475"/>
                <a:gd name="connsiteY10" fmla="*/ 614460 h 750870"/>
                <a:gd name="connsiteX11" fmla="*/ 275350 w 437475"/>
                <a:gd name="connsiteY11" fmla="*/ 684310 h 750870"/>
                <a:gd name="connsiteX12" fmla="*/ 230900 w 437475"/>
                <a:gd name="connsiteY12" fmla="*/ 643035 h 750870"/>
                <a:gd name="connsiteX13" fmla="*/ 189625 w 437475"/>
                <a:gd name="connsiteY13" fmla="*/ 570010 h 750870"/>
                <a:gd name="connsiteX14" fmla="*/ 78500 w 437475"/>
                <a:gd name="connsiteY14" fmla="*/ 709710 h 750870"/>
                <a:gd name="connsiteX15" fmla="*/ 107075 w 437475"/>
                <a:gd name="connsiteY15" fmla="*/ 744635 h 750870"/>
                <a:gd name="connsiteX16" fmla="*/ 297575 w 437475"/>
                <a:gd name="connsiteY16" fmla="*/ 601760 h 750870"/>
                <a:gd name="connsiteX17" fmla="*/ 199150 w 437475"/>
                <a:gd name="connsiteY17" fmla="*/ 354110 h 750870"/>
                <a:gd name="connsiteX18" fmla="*/ 129300 w 437475"/>
                <a:gd name="connsiteY18" fmla="*/ 277910 h 750870"/>
                <a:gd name="connsiteX19" fmla="*/ 110250 w 437475"/>
                <a:gd name="connsiteY19" fmla="*/ 217585 h 750870"/>
                <a:gd name="connsiteX20" fmla="*/ 142000 w 437475"/>
                <a:gd name="connsiteY20" fmla="*/ 233460 h 750870"/>
                <a:gd name="connsiteX21" fmla="*/ 37225 w 437475"/>
                <a:gd name="connsiteY21" fmla="*/ 71535 h 750870"/>
                <a:gd name="connsiteX22" fmla="*/ 5475 w 437475"/>
                <a:gd name="connsiteY22" fmla="*/ 14385 h 75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7475" h="750870">
                  <a:moveTo>
                    <a:pt x="5475" y="14385"/>
                  </a:moveTo>
                  <a:cubicBezTo>
                    <a:pt x="22937" y="58835"/>
                    <a:pt x="118717" y="296431"/>
                    <a:pt x="142000" y="338235"/>
                  </a:cubicBezTo>
                  <a:cubicBezTo>
                    <a:pt x="165283" y="380039"/>
                    <a:pt x="135650" y="231343"/>
                    <a:pt x="145175" y="265210"/>
                  </a:cubicBezTo>
                  <a:cubicBezTo>
                    <a:pt x="154700" y="299077"/>
                    <a:pt x="193329" y="496985"/>
                    <a:pt x="199150" y="541435"/>
                  </a:cubicBezTo>
                  <a:cubicBezTo>
                    <a:pt x="204971" y="585885"/>
                    <a:pt x="179042" y="525031"/>
                    <a:pt x="180100" y="531910"/>
                  </a:cubicBezTo>
                  <a:cubicBezTo>
                    <a:pt x="181158" y="538789"/>
                    <a:pt x="202325" y="577418"/>
                    <a:pt x="205500" y="582710"/>
                  </a:cubicBezTo>
                  <a:cubicBezTo>
                    <a:pt x="208675" y="588002"/>
                    <a:pt x="195446" y="562073"/>
                    <a:pt x="199150" y="563660"/>
                  </a:cubicBezTo>
                  <a:cubicBezTo>
                    <a:pt x="202854" y="565247"/>
                    <a:pt x="222433" y="579006"/>
                    <a:pt x="227725" y="592235"/>
                  </a:cubicBezTo>
                  <a:cubicBezTo>
                    <a:pt x="233017" y="605464"/>
                    <a:pt x="217671" y="640389"/>
                    <a:pt x="230900" y="643035"/>
                  </a:cubicBezTo>
                  <a:cubicBezTo>
                    <a:pt x="244129" y="645681"/>
                    <a:pt x="272704" y="612872"/>
                    <a:pt x="307100" y="608110"/>
                  </a:cubicBezTo>
                  <a:cubicBezTo>
                    <a:pt x="341496" y="603348"/>
                    <a:pt x="442567" y="601760"/>
                    <a:pt x="437275" y="614460"/>
                  </a:cubicBezTo>
                  <a:cubicBezTo>
                    <a:pt x="431983" y="627160"/>
                    <a:pt x="309746" y="679548"/>
                    <a:pt x="275350" y="684310"/>
                  </a:cubicBezTo>
                  <a:cubicBezTo>
                    <a:pt x="240954" y="689072"/>
                    <a:pt x="245188" y="662085"/>
                    <a:pt x="230900" y="643035"/>
                  </a:cubicBezTo>
                  <a:cubicBezTo>
                    <a:pt x="216613" y="623985"/>
                    <a:pt x="215025" y="558898"/>
                    <a:pt x="189625" y="570010"/>
                  </a:cubicBezTo>
                  <a:cubicBezTo>
                    <a:pt x="164225" y="581122"/>
                    <a:pt x="92258" y="680606"/>
                    <a:pt x="78500" y="709710"/>
                  </a:cubicBezTo>
                  <a:cubicBezTo>
                    <a:pt x="64742" y="738814"/>
                    <a:pt x="70563" y="762627"/>
                    <a:pt x="107075" y="744635"/>
                  </a:cubicBezTo>
                  <a:cubicBezTo>
                    <a:pt x="143587" y="726643"/>
                    <a:pt x="282229" y="666848"/>
                    <a:pt x="297575" y="601760"/>
                  </a:cubicBezTo>
                  <a:cubicBezTo>
                    <a:pt x="312921" y="536673"/>
                    <a:pt x="227196" y="408085"/>
                    <a:pt x="199150" y="354110"/>
                  </a:cubicBezTo>
                  <a:cubicBezTo>
                    <a:pt x="171104" y="300135"/>
                    <a:pt x="144117" y="300664"/>
                    <a:pt x="129300" y="277910"/>
                  </a:cubicBezTo>
                  <a:cubicBezTo>
                    <a:pt x="114483" y="255156"/>
                    <a:pt x="108133" y="224993"/>
                    <a:pt x="110250" y="217585"/>
                  </a:cubicBezTo>
                  <a:cubicBezTo>
                    <a:pt x="112367" y="210177"/>
                    <a:pt x="154171" y="257802"/>
                    <a:pt x="142000" y="233460"/>
                  </a:cubicBezTo>
                  <a:cubicBezTo>
                    <a:pt x="129829" y="209118"/>
                    <a:pt x="58392" y="103285"/>
                    <a:pt x="37225" y="71535"/>
                  </a:cubicBezTo>
                  <a:cubicBezTo>
                    <a:pt x="16058" y="39785"/>
                    <a:pt x="-11987" y="-30065"/>
                    <a:pt x="5475" y="143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 410">
              <a:extLst>
                <a:ext uri="{FF2B5EF4-FFF2-40B4-BE49-F238E27FC236}">
                  <a16:creationId xmlns:a16="http://schemas.microsoft.com/office/drawing/2014/main" id="{CDA62AAD-DCC9-2FC6-CD30-C0BF190BB02D}"/>
                </a:ext>
              </a:extLst>
            </p:cNvPr>
            <p:cNvSpPr/>
            <p:nvPr/>
          </p:nvSpPr>
          <p:spPr>
            <a:xfrm>
              <a:off x="5476215" y="4146496"/>
              <a:ext cx="302588" cy="860479"/>
            </a:xfrm>
            <a:custGeom>
              <a:avLst/>
              <a:gdLst>
                <a:gd name="connsiteX0" fmla="*/ 660 w 302588"/>
                <a:gd name="connsiteY0" fmla="*/ 3229 h 860479"/>
                <a:gd name="connsiteX1" fmla="*/ 207035 w 302588"/>
                <a:gd name="connsiteY1" fmla="*/ 269929 h 860479"/>
                <a:gd name="connsiteX2" fmla="*/ 203860 w 302588"/>
                <a:gd name="connsiteY2" fmla="*/ 235004 h 860479"/>
                <a:gd name="connsiteX3" fmla="*/ 254660 w 302588"/>
                <a:gd name="connsiteY3" fmla="*/ 485829 h 860479"/>
                <a:gd name="connsiteX4" fmla="*/ 254660 w 302588"/>
                <a:gd name="connsiteY4" fmla="*/ 492179 h 860479"/>
                <a:gd name="connsiteX5" fmla="*/ 241960 w 302588"/>
                <a:gd name="connsiteY5" fmla="*/ 485829 h 860479"/>
                <a:gd name="connsiteX6" fmla="*/ 187985 w 302588"/>
                <a:gd name="connsiteY6" fmla="*/ 390579 h 860479"/>
                <a:gd name="connsiteX7" fmla="*/ 111785 w 302588"/>
                <a:gd name="connsiteY7" fmla="*/ 530279 h 860479"/>
                <a:gd name="connsiteX8" fmla="*/ 137185 w 302588"/>
                <a:gd name="connsiteY8" fmla="*/ 479479 h 860479"/>
                <a:gd name="connsiteX9" fmla="*/ 22885 w 302588"/>
                <a:gd name="connsiteY9" fmla="*/ 860479 h 860479"/>
                <a:gd name="connsiteX10" fmla="*/ 134010 w 302588"/>
                <a:gd name="connsiteY10" fmla="*/ 476304 h 860479"/>
                <a:gd name="connsiteX11" fmla="*/ 207035 w 302588"/>
                <a:gd name="connsiteY11" fmla="*/ 438204 h 860479"/>
                <a:gd name="connsiteX12" fmla="*/ 299110 w 302588"/>
                <a:gd name="connsiteY12" fmla="*/ 533454 h 860479"/>
                <a:gd name="connsiteX13" fmla="*/ 264185 w 302588"/>
                <a:gd name="connsiteY13" fmla="*/ 292154 h 860479"/>
                <a:gd name="connsiteX14" fmla="*/ 89560 w 302588"/>
                <a:gd name="connsiteY14" fmla="*/ 54 h 860479"/>
                <a:gd name="connsiteX15" fmla="*/ 226085 w 302588"/>
                <a:gd name="connsiteY15" fmla="*/ 266754 h 860479"/>
                <a:gd name="connsiteX16" fmla="*/ 143535 w 302588"/>
                <a:gd name="connsiteY16" fmla="*/ 158804 h 860479"/>
                <a:gd name="connsiteX17" fmla="*/ 660 w 302588"/>
                <a:gd name="connsiteY17" fmla="*/ 3229 h 86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588" h="860479">
                  <a:moveTo>
                    <a:pt x="660" y="3229"/>
                  </a:moveTo>
                  <a:cubicBezTo>
                    <a:pt x="11243" y="21750"/>
                    <a:pt x="173168" y="231300"/>
                    <a:pt x="207035" y="269929"/>
                  </a:cubicBezTo>
                  <a:cubicBezTo>
                    <a:pt x="240902" y="308558"/>
                    <a:pt x="195923" y="199021"/>
                    <a:pt x="203860" y="235004"/>
                  </a:cubicBezTo>
                  <a:cubicBezTo>
                    <a:pt x="211798" y="270987"/>
                    <a:pt x="246193" y="442967"/>
                    <a:pt x="254660" y="485829"/>
                  </a:cubicBezTo>
                  <a:cubicBezTo>
                    <a:pt x="263127" y="528691"/>
                    <a:pt x="256777" y="492179"/>
                    <a:pt x="254660" y="492179"/>
                  </a:cubicBezTo>
                  <a:cubicBezTo>
                    <a:pt x="252543" y="492179"/>
                    <a:pt x="253072" y="502762"/>
                    <a:pt x="241960" y="485829"/>
                  </a:cubicBezTo>
                  <a:cubicBezTo>
                    <a:pt x="230848" y="468896"/>
                    <a:pt x="209681" y="383171"/>
                    <a:pt x="187985" y="390579"/>
                  </a:cubicBezTo>
                  <a:cubicBezTo>
                    <a:pt x="166289" y="397987"/>
                    <a:pt x="120252" y="515462"/>
                    <a:pt x="111785" y="530279"/>
                  </a:cubicBezTo>
                  <a:cubicBezTo>
                    <a:pt x="103318" y="545096"/>
                    <a:pt x="152002" y="424446"/>
                    <a:pt x="137185" y="479479"/>
                  </a:cubicBezTo>
                  <a:cubicBezTo>
                    <a:pt x="122368" y="534512"/>
                    <a:pt x="23414" y="861008"/>
                    <a:pt x="22885" y="860479"/>
                  </a:cubicBezTo>
                  <a:cubicBezTo>
                    <a:pt x="22356" y="859950"/>
                    <a:pt x="103318" y="546683"/>
                    <a:pt x="134010" y="476304"/>
                  </a:cubicBezTo>
                  <a:cubicBezTo>
                    <a:pt x="164702" y="405925"/>
                    <a:pt x="179518" y="428679"/>
                    <a:pt x="207035" y="438204"/>
                  </a:cubicBezTo>
                  <a:cubicBezTo>
                    <a:pt x="234552" y="447729"/>
                    <a:pt x="289585" y="557796"/>
                    <a:pt x="299110" y="533454"/>
                  </a:cubicBezTo>
                  <a:cubicBezTo>
                    <a:pt x="308635" y="509112"/>
                    <a:pt x="299110" y="381054"/>
                    <a:pt x="264185" y="292154"/>
                  </a:cubicBezTo>
                  <a:cubicBezTo>
                    <a:pt x="229260" y="203254"/>
                    <a:pt x="95910" y="4287"/>
                    <a:pt x="89560" y="54"/>
                  </a:cubicBezTo>
                  <a:cubicBezTo>
                    <a:pt x="83210" y="-4179"/>
                    <a:pt x="217089" y="240296"/>
                    <a:pt x="226085" y="266754"/>
                  </a:cubicBezTo>
                  <a:cubicBezTo>
                    <a:pt x="235081" y="293212"/>
                    <a:pt x="177402" y="198492"/>
                    <a:pt x="143535" y="158804"/>
                  </a:cubicBezTo>
                  <a:cubicBezTo>
                    <a:pt x="109668" y="119117"/>
                    <a:pt x="-9923" y="-15292"/>
                    <a:pt x="660" y="32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 411">
              <a:extLst>
                <a:ext uri="{FF2B5EF4-FFF2-40B4-BE49-F238E27FC236}">
                  <a16:creationId xmlns:a16="http://schemas.microsoft.com/office/drawing/2014/main" id="{4E4A24D6-B94D-C5E2-3219-1C5BF80FA3EF}"/>
                </a:ext>
              </a:extLst>
            </p:cNvPr>
            <p:cNvSpPr/>
            <p:nvPr/>
          </p:nvSpPr>
          <p:spPr>
            <a:xfrm>
              <a:off x="5241919" y="4181474"/>
              <a:ext cx="254022" cy="492161"/>
            </a:xfrm>
            <a:custGeom>
              <a:avLst/>
              <a:gdLst>
                <a:gd name="connsiteX0" fmla="*/ 254006 w 254022"/>
                <a:gd name="connsiteY0" fmla="*/ 1 h 492161"/>
                <a:gd name="connsiteX1" fmla="*/ 123831 w 254022"/>
                <a:gd name="connsiteY1" fmla="*/ 200026 h 492161"/>
                <a:gd name="connsiteX2" fmla="*/ 212731 w 254022"/>
                <a:gd name="connsiteY2" fmla="*/ 133351 h 492161"/>
                <a:gd name="connsiteX3" fmla="*/ 174631 w 254022"/>
                <a:gd name="connsiteY3" fmla="*/ 288926 h 492161"/>
                <a:gd name="connsiteX4" fmla="*/ 6 w 254022"/>
                <a:gd name="connsiteY4" fmla="*/ 492126 h 492161"/>
                <a:gd name="connsiteX5" fmla="*/ 168281 w 254022"/>
                <a:gd name="connsiteY5" fmla="*/ 273051 h 492161"/>
                <a:gd name="connsiteX6" fmla="*/ 190506 w 254022"/>
                <a:gd name="connsiteY6" fmla="*/ 184151 h 492161"/>
                <a:gd name="connsiteX7" fmla="*/ 133356 w 254022"/>
                <a:gd name="connsiteY7" fmla="*/ 203201 h 492161"/>
                <a:gd name="connsiteX8" fmla="*/ 254006 w 254022"/>
                <a:gd name="connsiteY8" fmla="*/ 1 h 49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22" h="492161">
                  <a:moveTo>
                    <a:pt x="254006" y="1"/>
                  </a:moveTo>
                  <a:cubicBezTo>
                    <a:pt x="252419" y="-528"/>
                    <a:pt x="130710" y="177801"/>
                    <a:pt x="123831" y="200026"/>
                  </a:cubicBezTo>
                  <a:cubicBezTo>
                    <a:pt x="116952" y="222251"/>
                    <a:pt x="204264" y="118534"/>
                    <a:pt x="212731" y="133351"/>
                  </a:cubicBezTo>
                  <a:cubicBezTo>
                    <a:pt x="221198" y="148168"/>
                    <a:pt x="210085" y="229130"/>
                    <a:pt x="174631" y="288926"/>
                  </a:cubicBezTo>
                  <a:cubicBezTo>
                    <a:pt x="139177" y="348722"/>
                    <a:pt x="1064" y="494772"/>
                    <a:pt x="6" y="492126"/>
                  </a:cubicBezTo>
                  <a:cubicBezTo>
                    <a:pt x="-1052" y="489480"/>
                    <a:pt x="136531" y="324380"/>
                    <a:pt x="168281" y="273051"/>
                  </a:cubicBezTo>
                  <a:cubicBezTo>
                    <a:pt x="200031" y="221722"/>
                    <a:pt x="196327" y="195793"/>
                    <a:pt x="190506" y="184151"/>
                  </a:cubicBezTo>
                  <a:cubicBezTo>
                    <a:pt x="184685" y="172509"/>
                    <a:pt x="121714" y="228601"/>
                    <a:pt x="133356" y="203201"/>
                  </a:cubicBezTo>
                  <a:cubicBezTo>
                    <a:pt x="144998" y="177801"/>
                    <a:pt x="255593" y="530"/>
                    <a:pt x="254006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 412">
              <a:extLst>
                <a:ext uri="{FF2B5EF4-FFF2-40B4-BE49-F238E27FC236}">
                  <a16:creationId xmlns:a16="http://schemas.microsoft.com/office/drawing/2014/main" id="{7020A213-709C-431F-15E0-6F575A228E8B}"/>
                </a:ext>
              </a:extLst>
            </p:cNvPr>
            <p:cNvSpPr/>
            <p:nvPr/>
          </p:nvSpPr>
          <p:spPr>
            <a:xfrm>
              <a:off x="4862977" y="4676771"/>
              <a:ext cx="179281" cy="336799"/>
            </a:xfrm>
            <a:custGeom>
              <a:avLst/>
              <a:gdLst>
                <a:gd name="connsiteX0" fmla="*/ 1123 w 179281"/>
                <a:gd name="connsiteY0" fmla="*/ 4 h 336799"/>
                <a:gd name="connsiteX1" fmla="*/ 36048 w 179281"/>
                <a:gd name="connsiteY1" fmla="*/ 241304 h 336799"/>
                <a:gd name="connsiteX2" fmla="*/ 39223 w 179281"/>
                <a:gd name="connsiteY2" fmla="*/ 336554 h 336799"/>
                <a:gd name="connsiteX3" fmla="*/ 105898 w 179281"/>
                <a:gd name="connsiteY3" fmla="*/ 269879 h 336799"/>
                <a:gd name="connsiteX4" fmla="*/ 55098 w 179281"/>
                <a:gd name="connsiteY4" fmla="*/ 304804 h 336799"/>
                <a:gd name="connsiteX5" fmla="*/ 172573 w 179281"/>
                <a:gd name="connsiteY5" fmla="*/ 260354 h 336799"/>
                <a:gd name="connsiteX6" fmla="*/ 137648 w 179281"/>
                <a:gd name="connsiteY6" fmla="*/ 279404 h 336799"/>
                <a:gd name="connsiteX7" fmla="*/ 153523 w 179281"/>
                <a:gd name="connsiteY7" fmla="*/ 257179 h 336799"/>
                <a:gd name="connsiteX8" fmla="*/ 169398 w 179281"/>
                <a:gd name="connsiteY8" fmla="*/ 152404 h 336799"/>
                <a:gd name="connsiteX9" fmla="*/ 172573 w 179281"/>
                <a:gd name="connsiteY9" fmla="*/ 314329 h 336799"/>
                <a:gd name="connsiteX10" fmla="*/ 77323 w 179281"/>
                <a:gd name="connsiteY10" fmla="*/ 327029 h 336799"/>
                <a:gd name="connsiteX11" fmla="*/ 64623 w 179281"/>
                <a:gd name="connsiteY11" fmla="*/ 301629 h 336799"/>
                <a:gd name="connsiteX12" fmla="*/ 58273 w 179281"/>
                <a:gd name="connsiteY12" fmla="*/ 174629 h 336799"/>
                <a:gd name="connsiteX13" fmla="*/ 83673 w 179281"/>
                <a:gd name="connsiteY13" fmla="*/ 234954 h 336799"/>
                <a:gd name="connsiteX14" fmla="*/ 1123 w 179281"/>
                <a:gd name="connsiteY14" fmla="*/ 4 h 33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281" h="336799">
                  <a:moveTo>
                    <a:pt x="1123" y="4"/>
                  </a:moveTo>
                  <a:cubicBezTo>
                    <a:pt x="-6814" y="1062"/>
                    <a:pt x="29698" y="185212"/>
                    <a:pt x="36048" y="241304"/>
                  </a:cubicBezTo>
                  <a:cubicBezTo>
                    <a:pt x="42398" y="297396"/>
                    <a:pt x="27581" y="331792"/>
                    <a:pt x="39223" y="336554"/>
                  </a:cubicBezTo>
                  <a:cubicBezTo>
                    <a:pt x="50865" y="341316"/>
                    <a:pt x="103252" y="275171"/>
                    <a:pt x="105898" y="269879"/>
                  </a:cubicBezTo>
                  <a:cubicBezTo>
                    <a:pt x="108544" y="264587"/>
                    <a:pt x="43986" y="306391"/>
                    <a:pt x="55098" y="304804"/>
                  </a:cubicBezTo>
                  <a:cubicBezTo>
                    <a:pt x="66210" y="303217"/>
                    <a:pt x="158815" y="264587"/>
                    <a:pt x="172573" y="260354"/>
                  </a:cubicBezTo>
                  <a:cubicBezTo>
                    <a:pt x="186331" y="256121"/>
                    <a:pt x="140823" y="279933"/>
                    <a:pt x="137648" y="279404"/>
                  </a:cubicBezTo>
                  <a:cubicBezTo>
                    <a:pt x="134473" y="278875"/>
                    <a:pt x="148231" y="278345"/>
                    <a:pt x="153523" y="257179"/>
                  </a:cubicBezTo>
                  <a:cubicBezTo>
                    <a:pt x="158815" y="236013"/>
                    <a:pt x="166223" y="142879"/>
                    <a:pt x="169398" y="152404"/>
                  </a:cubicBezTo>
                  <a:cubicBezTo>
                    <a:pt x="172573" y="161929"/>
                    <a:pt x="187919" y="285225"/>
                    <a:pt x="172573" y="314329"/>
                  </a:cubicBezTo>
                  <a:cubicBezTo>
                    <a:pt x="157227" y="343433"/>
                    <a:pt x="95315" y="329146"/>
                    <a:pt x="77323" y="327029"/>
                  </a:cubicBezTo>
                  <a:cubicBezTo>
                    <a:pt x="59331" y="324912"/>
                    <a:pt x="67798" y="327029"/>
                    <a:pt x="64623" y="301629"/>
                  </a:cubicBezTo>
                  <a:cubicBezTo>
                    <a:pt x="61448" y="276229"/>
                    <a:pt x="55098" y="185742"/>
                    <a:pt x="58273" y="174629"/>
                  </a:cubicBezTo>
                  <a:cubicBezTo>
                    <a:pt x="61448" y="163516"/>
                    <a:pt x="90552" y="266175"/>
                    <a:pt x="83673" y="234954"/>
                  </a:cubicBezTo>
                  <a:cubicBezTo>
                    <a:pt x="76794" y="203733"/>
                    <a:pt x="9060" y="-1054"/>
                    <a:pt x="1123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 413">
              <a:extLst>
                <a:ext uri="{FF2B5EF4-FFF2-40B4-BE49-F238E27FC236}">
                  <a16:creationId xmlns:a16="http://schemas.microsoft.com/office/drawing/2014/main" id="{68DE0F0F-0B58-02C2-DC59-2BB80333EFF7}"/>
                </a:ext>
              </a:extLst>
            </p:cNvPr>
            <p:cNvSpPr/>
            <p:nvPr/>
          </p:nvSpPr>
          <p:spPr>
            <a:xfrm>
              <a:off x="4767872" y="4809750"/>
              <a:ext cx="969697" cy="130550"/>
            </a:xfrm>
            <a:custGeom>
              <a:avLst/>
              <a:gdLst>
                <a:gd name="connsiteX0" fmla="*/ 978 w 969697"/>
                <a:gd name="connsiteY0" fmla="*/ 13075 h 130550"/>
                <a:gd name="connsiteX1" fmla="*/ 334353 w 969697"/>
                <a:gd name="connsiteY1" fmla="*/ 32125 h 130550"/>
                <a:gd name="connsiteX2" fmla="*/ 147028 w 969697"/>
                <a:gd name="connsiteY2" fmla="*/ 51175 h 130550"/>
                <a:gd name="connsiteX3" fmla="*/ 305778 w 969697"/>
                <a:gd name="connsiteY3" fmla="*/ 79750 h 130550"/>
                <a:gd name="connsiteX4" fmla="*/ 499453 w 969697"/>
                <a:gd name="connsiteY4" fmla="*/ 130550 h 130550"/>
                <a:gd name="connsiteX5" fmla="*/ 747103 w 969697"/>
                <a:gd name="connsiteY5" fmla="*/ 79750 h 130550"/>
                <a:gd name="connsiteX6" fmla="*/ 966178 w 969697"/>
                <a:gd name="connsiteY6" fmla="*/ 375 h 130550"/>
                <a:gd name="connsiteX7" fmla="*/ 566128 w 969697"/>
                <a:gd name="connsiteY7" fmla="*/ 114675 h 130550"/>
                <a:gd name="connsiteX8" fmla="*/ 261328 w 969697"/>
                <a:gd name="connsiteY8" fmla="*/ 98800 h 130550"/>
                <a:gd name="connsiteX9" fmla="*/ 359753 w 969697"/>
                <a:gd name="connsiteY9" fmla="*/ 86100 h 130550"/>
                <a:gd name="connsiteX10" fmla="*/ 356578 w 969697"/>
                <a:gd name="connsiteY10" fmla="*/ 82925 h 130550"/>
                <a:gd name="connsiteX11" fmla="*/ 162903 w 969697"/>
                <a:gd name="connsiteY11" fmla="*/ 67050 h 130550"/>
                <a:gd name="connsiteX12" fmla="*/ 229578 w 969697"/>
                <a:gd name="connsiteY12" fmla="*/ 67050 h 130550"/>
                <a:gd name="connsiteX13" fmla="*/ 978 w 969697"/>
                <a:gd name="connsiteY13" fmla="*/ 13075 h 13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9697" h="130550">
                  <a:moveTo>
                    <a:pt x="978" y="13075"/>
                  </a:moveTo>
                  <a:cubicBezTo>
                    <a:pt x="18440" y="7254"/>
                    <a:pt x="310011" y="25775"/>
                    <a:pt x="334353" y="32125"/>
                  </a:cubicBezTo>
                  <a:cubicBezTo>
                    <a:pt x="358695" y="38475"/>
                    <a:pt x="151791" y="43238"/>
                    <a:pt x="147028" y="51175"/>
                  </a:cubicBezTo>
                  <a:cubicBezTo>
                    <a:pt x="142266" y="59113"/>
                    <a:pt x="247041" y="66521"/>
                    <a:pt x="305778" y="79750"/>
                  </a:cubicBezTo>
                  <a:cubicBezTo>
                    <a:pt x="364515" y="92979"/>
                    <a:pt x="425899" y="130550"/>
                    <a:pt x="499453" y="130550"/>
                  </a:cubicBezTo>
                  <a:cubicBezTo>
                    <a:pt x="573007" y="130550"/>
                    <a:pt x="669316" y="101446"/>
                    <a:pt x="747103" y="79750"/>
                  </a:cubicBezTo>
                  <a:cubicBezTo>
                    <a:pt x="824890" y="58054"/>
                    <a:pt x="996341" y="-5446"/>
                    <a:pt x="966178" y="375"/>
                  </a:cubicBezTo>
                  <a:cubicBezTo>
                    <a:pt x="936015" y="6196"/>
                    <a:pt x="683603" y="98271"/>
                    <a:pt x="566128" y="114675"/>
                  </a:cubicBezTo>
                  <a:cubicBezTo>
                    <a:pt x="448653" y="131079"/>
                    <a:pt x="295724" y="103562"/>
                    <a:pt x="261328" y="98800"/>
                  </a:cubicBezTo>
                  <a:lnTo>
                    <a:pt x="359753" y="86100"/>
                  </a:lnTo>
                  <a:cubicBezTo>
                    <a:pt x="375628" y="83454"/>
                    <a:pt x="389386" y="86100"/>
                    <a:pt x="356578" y="82925"/>
                  </a:cubicBezTo>
                  <a:cubicBezTo>
                    <a:pt x="323770" y="79750"/>
                    <a:pt x="184070" y="69696"/>
                    <a:pt x="162903" y="67050"/>
                  </a:cubicBezTo>
                  <a:cubicBezTo>
                    <a:pt x="141736" y="64404"/>
                    <a:pt x="253920" y="74987"/>
                    <a:pt x="229578" y="67050"/>
                  </a:cubicBezTo>
                  <a:cubicBezTo>
                    <a:pt x="205236" y="59113"/>
                    <a:pt x="-16484" y="18896"/>
                    <a:pt x="978" y="130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 414">
              <a:extLst>
                <a:ext uri="{FF2B5EF4-FFF2-40B4-BE49-F238E27FC236}">
                  <a16:creationId xmlns:a16="http://schemas.microsoft.com/office/drawing/2014/main" id="{7061A538-C990-FBE0-B0CB-C34E57555547}"/>
                </a:ext>
              </a:extLst>
            </p:cNvPr>
            <p:cNvSpPr/>
            <p:nvPr/>
          </p:nvSpPr>
          <p:spPr>
            <a:xfrm>
              <a:off x="4949637" y="4860909"/>
              <a:ext cx="590978" cy="165788"/>
            </a:xfrm>
            <a:custGeom>
              <a:avLst/>
              <a:gdLst>
                <a:gd name="connsiteX0" fmla="*/ 188 w 590978"/>
                <a:gd name="connsiteY0" fmla="*/ 16 h 165788"/>
                <a:gd name="connsiteX1" fmla="*/ 374838 w 590978"/>
                <a:gd name="connsiteY1" fmla="*/ 57166 h 165788"/>
                <a:gd name="connsiteX2" fmla="*/ 590738 w 590978"/>
                <a:gd name="connsiteY2" fmla="*/ 53991 h 165788"/>
                <a:gd name="connsiteX3" fmla="*/ 416113 w 590978"/>
                <a:gd name="connsiteY3" fmla="*/ 120666 h 165788"/>
                <a:gd name="connsiteX4" fmla="*/ 358963 w 590978"/>
                <a:gd name="connsiteY4" fmla="*/ 165116 h 165788"/>
                <a:gd name="connsiteX5" fmla="*/ 314513 w 590978"/>
                <a:gd name="connsiteY5" fmla="*/ 142891 h 165788"/>
                <a:gd name="connsiteX6" fmla="*/ 28763 w 590978"/>
                <a:gd name="connsiteY6" fmla="*/ 82566 h 165788"/>
                <a:gd name="connsiteX7" fmla="*/ 470088 w 590978"/>
                <a:gd name="connsiteY7" fmla="*/ 139716 h 165788"/>
                <a:gd name="connsiteX8" fmla="*/ 501838 w 590978"/>
                <a:gd name="connsiteY8" fmla="*/ 85741 h 165788"/>
                <a:gd name="connsiteX9" fmla="*/ 304988 w 590978"/>
                <a:gd name="connsiteY9" fmla="*/ 73041 h 165788"/>
                <a:gd name="connsiteX10" fmla="*/ 324038 w 590978"/>
                <a:gd name="connsiteY10" fmla="*/ 63516 h 165788"/>
                <a:gd name="connsiteX11" fmla="*/ 188 w 590978"/>
                <a:gd name="connsiteY11" fmla="*/ 16 h 16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0978" h="165788">
                  <a:moveTo>
                    <a:pt x="188" y="16"/>
                  </a:moveTo>
                  <a:cubicBezTo>
                    <a:pt x="8655" y="-1042"/>
                    <a:pt x="276413" y="48170"/>
                    <a:pt x="374838" y="57166"/>
                  </a:cubicBezTo>
                  <a:cubicBezTo>
                    <a:pt x="473263" y="66162"/>
                    <a:pt x="583859" y="43408"/>
                    <a:pt x="590738" y="53991"/>
                  </a:cubicBezTo>
                  <a:cubicBezTo>
                    <a:pt x="597617" y="64574"/>
                    <a:pt x="454742" y="102145"/>
                    <a:pt x="416113" y="120666"/>
                  </a:cubicBezTo>
                  <a:cubicBezTo>
                    <a:pt x="377484" y="139187"/>
                    <a:pt x="375896" y="161412"/>
                    <a:pt x="358963" y="165116"/>
                  </a:cubicBezTo>
                  <a:cubicBezTo>
                    <a:pt x="342030" y="168820"/>
                    <a:pt x="369546" y="156649"/>
                    <a:pt x="314513" y="142891"/>
                  </a:cubicBezTo>
                  <a:cubicBezTo>
                    <a:pt x="259480" y="129133"/>
                    <a:pt x="2834" y="83095"/>
                    <a:pt x="28763" y="82566"/>
                  </a:cubicBezTo>
                  <a:cubicBezTo>
                    <a:pt x="54692" y="82037"/>
                    <a:pt x="391242" y="139187"/>
                    <a:pt x="470088" y="139716"/>
                  </a:cubicBezTo>
                  <a:cubicBezTo>
                    <a:pt x="548934" y="140245"/>
                    <a:pt x="529355" y="96853"/>
                    <a:pt x="501838" y="85741"/>
                  </a:cubicBezTo>
                  <a:cubicBezTo>
                    <a:pt x="474321" y="74629"/>
                    <a:pt x="334621" y="76745"/>
                    <a:pt x="304988" y="73041"/>
                  </a:cubicBezTo>
                  <a:cubicBezTo>
                    <a:pt x="275355" y="69337"/>
                    <a:pt x="376955" y="77804"/>
                    <a:pt x="324038" y="63516"/>
                  </a:cubicBezTo>
                  <a:cubicBezTo>
                    <a:pt x="271121" y="49229"/>
                    <a:pt x="-8279" y="1074"/>
                    <a:pt x="188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 415">
              <a:extLst>
                <a:ext uri="{FF2B5EF4-FFF2-40B4-BE49-F238E27FC236}">
                  <a16:creationId xmlns:a16="http://schemas.microsoft.com/office/drawing/2014/main" id="{5E7B6485-66EE-A2D9-BABB-DFAE355C5FBD}"/>
                </a:ext>
              </a:extLst>
            </p:cNvPr>
            <p:cNvSpPr/>
            <p:nvPr/>
          </p:nvSpPr>
          <p:spPr>
            <a:xfrm>
              <a:off x="4819291" y="4933940"/>
              <a:ext cx="76707" cy="216640"/>
            </a:xfrm>
            <a:custGeom>
              <a:avLst/>
              <a:gdLst>
                <a:gd name="connsiteX0" fmla="*/ 359 w 76707"/>
                <a:gd name="connsiteY0" fmla="*/ 10 h 216640"/>
                <a:gd name="connsiteX1" fmla="*/ 47984 w 76707"/>
                <a:gd name="connsiteY1" fmla="*/ 104785 h 216640"/>
                <a:gd name="connsiteX2" fmla="*/ 51159 w 76707"/>
                <a:gd name="connsiteY2" fmla="*/ 76210 h 216640"/>
                <a:gd name="connsiteX3" fmla="*/ 47984 w 76707"/>
                <a:gd name="connsiteY3" fmla="*/ 168285 h 216640"/>
                <a:gd name="connsiteX4" fmla="*/ 63859 w 76707"/>
                <a:gd name="connsiteY4" fmla="*/ 215910 h 216640"/>
                <a:gd name="connsiteX5" fmla="*/ 13059 w 76707"/>
                <a:gd name="connsiteY5" fmla="*/ 133360 h 216640"/>
                <a:gd name="connsiteX6" fmla="*/ 35284 w 76707"/>
                <a:gd name="connsiteY6" fmla="*/ 165110 h 216640"/>
                <a:gd name="connsiteX7" fmla="*/ 76559 w 76707"/>
                <a:gd name="connsiteY7" fmla="*/ 98435 h 216640"/>
                <a:gd name="connsiteX8" fmla="*/ 359 w 76707"/>
                <a:gd name="connsiteY8" fmla="*/ 10 h 21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07" h="216640">
                  <a:moveTo>
                    <a:pt x="359" y="10"/>
                  </a:moveTo>
                  <a:cubicBezTo>
                    <a:pt x="-4403" y="1068"/>
                    <a:pt x="39517" y="92085"/>
                    <a:pt x="47984" y="104785"/>
                  </a:cubicBezTo>
                  <a:cubicBezTo>
                    <a:pt x="56451" y="117485"/>
                    <a:pt x="51159" y="65627"/>
                    <a:pt x="51159" y="76210"/>
                  </a:cubicBezTo>
                  <a:cubicBezTo>
                    <a:pt x="51159" y="86793"/>
                    <a:pt x="45867" y="145002"/>
                    <a:pt x="47984" y="168285"/>
                  </a:cubicBezTo>
                  <a:cubicBezTo>
                    <a:pt x="50101" y="191568"/>
                    <a:pt x="69680" y="221731"/>
                    <a:pt x="63859" y="215910"/>
                  </a:cubicBezTo>
                  <a:cubicBezTo>
                    <a:pt x="58038" y="210089"/>
                    <a:pt x="17822" y="141827"/>
                    <a:pt x="13059" y="133360"/>
                  </a:cubicBezTo>
                  <a:cubicBezTo>
                    <a:pt x="8296" y="124893"/>
                    <a:pt x="24701" y="170931"/>
                    <a:pt x="35284" y="165110"/>
                  </a:cubicBezTo>
                  <a:cubicBezTo>
                    <a:pt x="45867" y="159289"/>
                    <a:pt x="79205" y="120660"/>
                    <a:pt x="76559" y="98435"/>
                  </a:cubicBezTo>
                  <a:cubicBezTo>
                    <a:pt x="73913" y="76210"/>
                    <a:pt x="5121" y="-1048"/>
                    <a:pt x="359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 416">
              <a:extLst>
                <a:ext uri="{FF2B5EF4-FFF2-40B4-BE49-F238E27FC236}">
                  <a16:creationId xmlns:a16="http://schemas.microsoft.com/office/drawing/2014/main" id="{078BBC00-2C18-A843-92D4-456A5A245B81}"/>
                </a:ext>
              </a:extLst>
            </p:cNvPr>
            <p:cNvSpPr/>
            <p:nvPr/>
          </p:nvSpPr>
          <p:spPr>
            <a:xfrm>
              <a:off x="5561584" y="4771946"/>
              <a:ext cx="436092" cy="729101"/>
            </a:xfrm>
            <a:custGeom>
              <a:avLst/>
              <a:gdLst>
                <a:gd name="connsiteX0" fmla="*/ 435991 w 436092"/>
                <a:gd name="connsiteY0" fmla="*/ 79 h 729101"/>
                <a:gd name="connsiteX1" fmla="*/ 308991 w 436092"/>
                <a:gd name="connsiteY1" fmla="*/ 206454 h 729101"/>
                <a:gd name="connsiteX2" fmla="*/ 353441 w 436092"/>
                <a:gd name="connsiteY2" fmla="*/ 174704 h 729101"/>
                <a:gd name="connsiteX3" fmla="*/ 216916 w 436092"/>
                <a:gd name="connsiteY3" fmla="*/ 368379 h 729101"/>
                <a:gd name="connsiteX4" fmla="*/ 255016 w 436092"/>
                <a:gd name="connsiteY4" fmla="*/ 339804 h 729101"/>
                <a:gd name="connsiteX5" fmla="*/ 169291 w 436092"/>
                <a:gd name="connsiteY5" fmla="*/ 492204 h 729101"/>
                <a:gd name="connsiteX6" fmla="*/ 188341 w 436092"/>
                <a:gd name="connsiteY6" fmla="*/ 447754 h 729101"/>
                <a:gd name="connsiteX7" fmla="*/ 51816 w 436092"/>
                <a:gd name="connsiteY7" fmla="*/ 650954 h 729101"/>
                <a:gd name="connsiteX8" fmla="*/ 7366 w 436092"/>
                <a:gd name="connsiteY8" fmla="*/ 727154 h 729101"/>
                <a:gd name="connsiteX9" fmla="*/ 32766 w 436092"/>
                <a:gd name="connsiteY9" fmla="*/ 663654 h 729101"/>
                <a:gd name="connsiteX10" fmla="*/ 308991 w 436092"/>
                <a:gd name="connsiteY10" fmla="*/ 260429 h 729101"/>
                <a:gd name="connsiteX11" fmla="*/ 362966 w 436092"/>
                <a:gd name="connsiteY11" fmla="*/ 149304 h 729101"/>
                <a:gd name="connsiteX12" fmla="*/ 331216 w 436092"/>
                <a:gd name="connsiteY12" fmla="*/ 181054 h 729101"/>
                <a:gd name="connsiteX13" fmla="*/ 435991 w 436092"/>
                <a:gd name="connsiteY13" fmla="*/ 79 h 72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6092" h="729101">
                  <a:moveTo>
                    <a:pt x="435991" y="79"/>
                  </a:moveTo>
                  <a:cubicBezTo>
                    <a:pt x="432287" y="4312"/>
                    <a:pt x="322749" y="177350"/>
                    <a:pt x="308991" y="206454"/>
                  </a:cubicBezTo>
                  <a:cubicBezTo>
                    <a:pt x="295233" y="235558"/>
                    <a:pt x="368787" y="147717"/>
                    <a:pt x="353441" y="174704"/>
                  </a:cubicBezTo>
                  <a:cubicBezTo>
                    <a:pt x="338095" y="201691"/>
                    <a:pt x="233320" y="340862"/>
                    <a:pt x="216916" y="368379"/>
                  </a:cubicBezTo>
                  <a:cubicBezTo>
                    <a:pt x="200512" y="395896"/>
                    <a:pt x="262953" y="319167"/>
                    <a:pt x="255016" y="339804"/>
                  </a:cubicBezTo>
                  <a:cubicBezTo>
                    <a:pt x="247078" y="360442"/>
                    <a:pt x="180403" y="474213"/>
                    <a:pt x="169291" y="492204"/>
                  </a:cubicBezTo>
                  <a:cubicBezTo>
                    <a:pt x="158179" y="510195"/>
                    <a:pt x="207920" y="421296"/>
                    <a:pt x="188341" y="447754"/>
                  </a:cubicBezTo>
                  <a:cubicBezTo>
                    <a:pt x="168762" y="474212"/>
                    <a:pt x="81978" y="604387"/>
                    <a:pt x="51816" y="650954"/>
                  </a:cubicBezTo>
                  <a:cubicBezTo>
                    <a:pt x="21654" y="697521"/>
                    <a:pt x="10541" y="725037"/>
                    <a:pt x="7366" y="727154"/>
                  </a:cubicBezTo>
                  <a:cubicBezTo>
                    <a:pt x="4191" y="729271"/>
                    <a:pt x="-17505" y="741442"/>
                    <a:pt x="32766" y="663654"/>
                  </a:cubicBezTo>
                  <a:cubicBezTo>
                    <a:pt x="83037" y="585867"/>
                    <a:pt x="253958" y="346154"/>
                    <a:pt x="308991" y="260429"/>
                  </a:cubicBezTo>
                  <a:cubicBezTo>
                    <a:pt x="364024" y="174704"/>
                    <a:pt x="359262" y="162533"/>
                    <a:pt x="362966" y="149304"/>
                  </a:cubicBezTo>
                  <a:cubicBezTo>
                    <a:pt x="366670" y="136075"/>
                    <a:pt x="321162" y="201162"/>
                    <a:pt x="331216" y="181054"/>
                  </a:cubicBezTo>
                  <a:cubicBezTo>
                    <a:pt x="341270" y="160946"/>
                    <a:pt x="439695" y="-4154"/>
                    <a:pt x="435991" y="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 417">
              <a:extLst>
                <a:ext uri="{FF2B5EF4-FFF2-40B4-BE49-F238E27FC236}">
                  <a16:creationId xmlns:a16="http://schemas.microsoft.com/office/drawing/2014/main" id="{277F609C-1BEE-B642-D6CB-E3C1E32CEEF2}"/>
                </a:ext>
              </a:extLst>
            </p:cNvPr>
            <p:cNvSpPr/>
            <p:nvPr/>
          </p:nvSpPr>
          <p:spPr>
            <a:xfrm>
              <a:off x="5044936" y="4884353"/>
              <a:ext cx="526795" cy="186548"/>
            </a:xfrm>
            <a:custGeom>
              <a:avLst/>
              <a:gdLst>
                <a:gd name="connsiteX0" fmla="*/ 139 w 526795"/>
                <a:gd name="connsiteY0" fmla="*/ 186122 h 186548"/>
                <a:gd name="connsiteX1" fmla="*/ 301764 w 526795"/>
                <a:gd name="connsiteY1" fmla="*/ 151197 h 186548"/>
                <a:gd name="connsiteX2" fmla="*/ 250964 w 526795"/>
                <a:gd name="connsiteY2" fmla="*/ 173422 h 186548"/>
                <a:gd name="connsiteX3" fmla="*/ 409714 w 526795"/>
                <a:gd name="connsiteY3" fmla="*/ 97222 h 186548"/>
                <a:gd name="connsiteX4" fmla="*/ 362089 w 526795"/>
                <a:gd name="connsiteY4" fmla="*/ 122622 h 186548"/>
                <a:gd name="connsiteX5" fmla="*/ 524014 w 526795"/>
                <a:gd name="connsiteY5" fmla="*/ 1972 h 186548"/>
                <a:gd name="connsiteX6" fmla="*/ 457339 w 526795"/>
                <a:gd name="connsiteY6" fmla="*/ 52772 h 186548"/>
                <a:gd name="connsiteX7" fmla="*/ 365264 w 526795"/>
                <a:gd name="connsiteY7" fmla="*/ 119447 h 186548"/>
                <a:gd name="connsiteX8" fmla="*/ 263664 w 526795"/>
                <a:gd name="connsiteY8" fmla="*/ 167072 h 186548"/>
                <a:gd name="connsiteX9" fmla="*/ 139 w 526795"/>
                <a:gd name="connsiteY9" fmla="*/ 186122 h 18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6795" h="186548">
                  <a:moveTo>
                    <a:pt x="139" y="186122"/>
                  </a:moveTo>
                  <a:cubicBezTo>
                    <a:pt x="6489" y="183476"/>
                    <a:pt x="259960" y="153314"/>
                    <a:pt x="301764" y="151197"/>
                  </a:cubicBezTo>
                  <a:cubicBezTo>
                    <a:pt x="343568" y="149080"/>
                    <a:pt x="232972" y="182418"/>
                    <a:pt x="250964" y="173422"/>
                  </a:cubicBezTo>
                  <a:cubicBezTo>
                    <a:pt x="268956" y="164426"/>
                    <a:pt x="391193" y="105689"/>
                    <a:pt x="409714" y="97222"/>
                  </a:cubicBezTo>
                  <a:cubicBezTo>
                    <a:pt x="428235" y="88755"/>
                    <a:pt x="343039" y="138497"/>
                    <a:pt x="362089" y="122622"/>
                  </a:cubicBezTo>
                  <a:cubicBezTo>
                    <a:pt x="381139" y="106747"/>
                    <a:pt x="508139" y="13614"/>
                    <a:pt x="524014" y="1972"/>
                  </a:cubicBezTo>
                  <a:cubicBezTo>
                    <a:pt x="539889" y="-9670"/>
                    <a:pt x="483797" y="33193"/>
                    <a:pt x="457339" y="52772"/>
                  </a:cubicBezTo>
                  <a:cubicBezTo>
                    <a:pt x="430881" y="72351"/>
                    <a:pt x="397543" y="100397"/>
                    <a:pt x="365264" y="119447"/>
                  </a:cubicBezTo>
                  <a:cubicBezTo>
                    <a:pt x="332985" y="138497"/>
                    <a:pt x="320814" y="155430"/>
                    <a:pt x="263664" y="167072"/>
                  </a:cubicBezTo>
                  <a:cubicBezTo>
                    <a:pt x="206514" y="178714"/>
                    <a:pt x="-6211" y="188768"/>
                    <a:pt x="139" y="186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 418">
              <a:extLst>
                <a:ext uri="{FF2B5EF4-FFF2-40B4-BE49-F238E27FC236}">
                  <a16:creationId xmlns:a16="http://schemas.microsoft.com/office/drawing/2014/main" id="{B0D8EB5E-4CDD-21A1-9F3F-02CC33654A3C}"/>
                </a:ext>
              </a:extLst>
            </p:cNvPr>
            <p:cNvSpPr/>
            <p:nvPr/>
          </p:nvSpPr>
          <p:spPr>
            <a:xfrm>
              <a:off x="5644555" y="4723360"/>
              <a:ext cx="284111" cy="242621"/>
            </a:xfrm>
            <a:custGeom>
              <a:avLst/>
              <a:gdLst>
                <a:gd name="connsiteX0" fmla="*/ 283170 w 284111"/>
                <a:gd name="connsiteY0" fmla="*/ 1040 h 242621"/>
                <a:gd name="connsiteX1" fmla="*/ 181570 w 284111"/>
                <a:gd name="connsiteY1" fmla="*/ 80415 h 242621"/>
                <a:gd name="connsiteX2" fmla="*/ 99020 w 284111"/>
                <a:gd name="connsiteY2" fmla="*/ 185190 h 242621"/>
                <a:gd name="connsiteX3" fmla="*/ 162520 w 284111"/>
                <a:gd name="connsiteY3" fmla="*/ 134390 h 242621"/>
                <a:gd name="connsiteX4" fmla="*/ 19645 w 284111"/>
                <a:gd name="connsiteY4" fmla="*/ 229640 h 242621"/>
                <a:gd name="connsiteX5" fmla="*/ 6945 w 284111"/>
                <a:gd name="connsiteY5" fmla="*/ 235990 h 242621"/>
                <a:gd name="connsiteX6" fmla="*/ 73620 w 284111"/>
                <a:gd name="connsiteY6" fmla="*/ 175665 h 242621"/>
                <a:gd name="connsiteX7" fmla="*/ 118070 w 284111"/>
                <a:gd name="connsiteY7" fmla="*/ 137565 h 242621"/>
                <a:gd name="connsiteX8" fmla="*/ 283170 w 284111"/>
                <a:gd name="connsiteY8" fmla="*/ 1040 h 24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4111" h="242621">
                  <a:moveTo>
                    <a:pt x="283170" y="1040"/>
                  </a:moveTo>
                  <a:cubicBezTo>
                    <a:pt x="293753" y="-8485"/>
                    <a:pt x="212262" y="49723"/>
                    <a:pt x="181570" y="80415"/>
                  </a:cubicBezTo>
                  <a:cubicBezTo>
                    <a:pt x="150878" y="111107"/>
                    <a:pt x="102195" y="176194"/>
                    <a:pt x="99020" y="185190"/>
                  </a:cubicBezTo>
                  <a:cubicBezTo>
                    <a:pt x="95845" y="194186"/>
                    <a:pt x="175749" y="126982"/>
                    <a:pt x="162520" y="134390"/>
                  </a:cubicBezTo>
                  <a:cubicBezTo>
                    <a:pt x="149291" y="141798"/>
                    <a:pt x="45574" y="212707"/>
                    <a:pt x="19645" y="229640"/>
                  </a:cubicBezTo>
                  <a:cubicBezTo>
                    <a:pt x="-6284" y="246573"/>
                    <a:pt x="-2051" y="244986"/>
                    <a:pt x="6945" y="235990"/>
                  </a:cubicBezTo>
                  <a:cubicBezTo>
                    <a:pt x="15941" y="226994"/>
                    <a:pt x="55099" y="192069"/>
                    <a:pt x="73620" y="175665"/>
                  </a:cubicBezTo>
                  <a:cubicBezTo>
                    <a:pt x="92141" y="159261"/>
                    <a:pt x="90024" y="162436"/>
                    <a:pt x="118070" y="137565"/>
                  </a:cubicBezTo>
                  <a:cubicBezTo>
                    <a:pt x="146116" y="112694"/>
                    <a:pt x="272587" y="10565"/>
                    <a:pt x="283170" y="10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 420">
              <a:extLst>
                <a:ext uri="{FF2B5EF4-FFF2-40B4-BE49-F238E27FC236}">
                  <a16:creationId xmlns:a16="http://schemas.microsoft.com/office/drawing/2014/main" id="{2F999151-2208-6284-835E-4B883CCDB205}"/>
                </a:ext>
              </a:extLst>
            </p:cNvPr>
            <p:cNvSpPr/>
            <p:nvPr/>
          </p:nvSpPr>
          <p:spPr>
            <a:xfrm>
              <a:off x="5600539" y="4774344"/>
              <a:ext cx="184747" cy="105740"/>
            </a:xfrm>
            <a:custGeom>
              <a:avLst/>
              <a:gdLst>
                <a:gd name="connsiteX0" fmla="*/ 184311 w 184747"/>
                <a:gd name="connsiteY0" fmla="*/ 856 h 105740"/>
                <a:gd name="connsiteX1" fmla="*/ 79536 w 184747"/>
                <a:gd name="connsiteY1" fmla="*/ 73881 h 105740"/>
                <a:gd name="connsiteX2" fmla="*/ 161 w 184747"/>
                <a:gd name="connsiteY2" fmla="*/ 105631 h 105740"/>
                <a:gd name="connsiteX3" fmla="*/ 60486 w 184747"/>
                <a:gd name="connsiteY3" fmla="*/ 64356 h 105740"/>
                <a:gd name="connsiteX4" fmla="*/ 114461 w 184747"/>
                <a:gd name="connsiteY4" fmla="*/ 35781 h 105740"/>
                <a:gd name="connsiteX5" fmla="*/ 184311 w 184747"/>
                <a:gd name="connsiteY5" fmla="*/ 856 h 1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747" h="105740">
                  <a:moveTo>
                    <a:pt x="184311" y="856"/>
                  </a:moveTo>
                  <a:cubicBezTo>
                    <a:pt x="178490" y="7206"/>
                    <a:pt x="110228" y="56419"/>
                    <a:pt x="79536" y="73881"/>
                  </a:cubicBezTo>
                  <a:cubicBezTo>
                    <a:pt x="48844" y="91344"/>
                    <a:pt x="3336" y="107218"/>
                    <a:pt x="161" y="105631"/>
                  </a:cubicBezTo>
                  <a:cubicBezTo>
                    <a:pt x="-3014" y="104044"/>
                    <a:pt x="41436" y="75998"/>
                    <a:pt x="60486" y="64356"/>
                  </a:cubicBezTo>
                  <a:cubicBezTo>
                    <a:pt x="79536" y="52714"/>
                    <a:pt x="92765" y="46364"/>
                    <a:pt x="114461" y="35781"/>
                  </a:cubicBezTo>
                  <a:cubicBezTo>
                    <a:pt x="136157" y="25198"/>
                    <a:pt x="190132" y="-5494"/>
                    <a:pt x="184311" y="8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 421">
              <a:extLst>
                <a:ext uri="{FF2B5EF4-FFF2-40B4-BE49-F238E27FC236}">
                  <a16:creationId xmlns:a16="http://schemas.microsoft.com/office/drawing/2014/main" id="{31549D56-33CE-DAA9-F54A-478330524C89}"/>
                </a:ext>
              </a:extLst>
            </p:cNvPr>
            <p:cNvSpPr/>
            <p:nvPr/>
          </p:nvSpPr>
          <p:spPr>
            <a:xfrm>
              <a:off x="5361714" y="4841115"/>
              <a:ext cx="321536" cy="284700"/>
            </a:xfrm>
            <a:custGeom>
              <a:avLst/>
              <a:gdLst>
                <a:gd name="connsiteX0" fmla="*/ 229461 w 321536"/>
                <a:gd name="connsiteY0" fmla="*/ 760 h 284700"/>
                <a:gd name="connsiteX1" fmla="*/ 273911 w 321536"/>
                <a:gd name="connsiteY1" fmla="*/ 61085 h 284700"/>
                <a:gd name="connsiteX2" fmla="*/ 321536 w 321536"/>
                <a:gd name="connsiteY2" fmla="*/ 115060 h 284700"/>
                <a:gd name="connsiteX3" fmla="*/ 273911 w 321536"/>
                <a:gd name="connsiteY3" fmla="*/ 105535 h 284700"/>
                <a:gd name="connsiteX4" fmla="*/ 219936 w 321536"/>
                <a:gd name="connsiteY4" fmla="*/ 124585 h 284700"/>
                <a:gd name="connsiteX5" fmla="*/ 146911 w 321536"/>
                <a:gd name="connsiteY5" fmla="*/ 207135 h 284700"/>
                <a:gd name="connsiteX6" fmla="*/ 42136 w 321536"/>
                <a:gd name="connsiteY6" fmla="*/ 276985 h 284700"/>
                <a:gd name="connsiteX7" fmla="*/ 70711 w 321536"/>
                <a:gd name="connsiteY7" fmla="*/ 248410 h 284700"/>
                <a:gd name="connsiteX8" fmla="*/ 861 w 321536"/>
                <a:gd name="connsiteY8" fmla="*/ 283335 h 284700"/>
                <a:gd name="connsiteX9" fmla="*/ 127861 w 321536"/>
                <a:gd name="connsiteY9" fmla="*/ 191260 h 284700"/>
                <a:gd name="connsiteX10" fmla="*/ 226286 w 321536"/>
                <a:gd name="connsiteY10" fmla="*/ 111885 h 284700"/>
                <a:gd name="connsiteX11" fmla="*/ 292961 w 321536"/>
                <a:gd name="connsiteY11" fmla="*/ 105535 h 284700"/>
                <a:gd name="connsiteX12" fmla="*/ 229461 w 321536"/>
                <a:gd name="connsiteY12" fmla="*/ 760 h 28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536" h="284700">
                  <a:moveTo>
                    <a:pt x="229461" y="760"/>
                  </a:moveTo>
                  <a:cubicBezTo>
                    <a:pt x="226286" y="-6648"/>
                    <a:pt x="258565" y="42035"/>
                    <a:pt x="273911" y="61085"/>
                  </a:cubicBezTo>
                  <a:cubicBezTo>
                    <a:pt x="289257" y="80135"/>
                    <a:pt x="321536" y="107652"/>
                    <a:pt x="321536" y="115060"/>
                  </a:cubicBezTo>
                  <a:cubicBezTo>
                    <a:pt x="321536" y="122468"/>
                    <a:pt x="290844" y="103948"/>
                    <a:pt x="273911" y="105535"/>
                  </a:cubicBezTo>
                  <a:cubicBezTo>
                    <a:pt x="256978" y="107123"/>
                    <a:pt x="241103" y="107652"/>
                    <a:pt x="219936" y="124585"/>
                  </a:cubicBezTo>
                  <a:cubicBezTo>
                    <a:pt x="198769" y="141518"/>
                    <a:pt x="176544" y="181735"/>
                    <a:pt x="146911" y="207135"/>
                  </a:cubicBezTo>
                  <a:cubicBezTo>
                    <a:pt x="117278" y="232535"/>
                    <a:pt x="54836" y="270106"/>
                    <a:pt x="42136" y="276985"/>
                  </a:cubicBezTo>
                  <a:cubicBezTo>
                    <a:pt x="29436" y="283864"/>
                    <a:pt x="77590" y="247352"/>
                    <a:pt x="70711" y="248410"/>
                  </a:cubicBezTo>
                  <a:cubicBezTo>
                    <a:pt x="63832" y="249468"/>
                    <a:pt x="-8664" y="292860"/>
                    <a:pt x="861" y="283335"/>
                  </a:cubicBezTo>
                  <a:cubicBezTo>
                    <a:pt x="10386" y="273810"/>
                    <a:pt x="90290" y="219835"/>
                    <a:pt x="127861" y="191260"/>
                  </a:cubicBezTo>
                  <a:cubicBezTo>
                    <a:pt x="165432" y="162685"/>
                    <a:pt x="198769" y="126173"/>
                    <a:pt x="226286" y="111885"/>
                  </a:cubicBezTo>
                  <a:cubicBezTo>
                    <a:pt x="253803" y="97598"/>
                    <a:pt x="288199" y="117706"/>
                    <a:pt x="292961" y="105535"/>
                  </a:cubicBezTo>
                  <a:cubicBezTo>
                    <a:pt x="297723" y="93364"/>
                    <a:pt x="232636" y="8168"/>
                    <a:pt x="229461" y="7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 422">
              <a:extLst>
                <a:ext uri="{FF2B5EF4-FFF2-40B4-BE49-F238E27FC236}">
                  <a16:creationId xmlns:a16="http://schemas.microsoft.com/office/drawing/2014/main" id="{6E11FC34-432E-093E-5271-AEA4381B42F1}"/>
                </a:ext>
              </a:extLst>
            </p:cNvPr>
            <p:cNvSpPr/>
            <p:nvPr/>
          </p:nvSpPr>
          <p:spPr>
            <a:xfrm>
              <a:off x="5472314" y="4829141"/>
              <a:ext cx="258959" cy="130231"/>
            </a:xfrm>
            <a:custGeom>
              <a:avLst/>
              <a:gdLst>
                <a:gd name="connsiteX0" fmla="*/ 258561 w 258959"/>
                <a:gd name="connsiteY0" fmla="*/ 34 h 130231"/>
                <a:gd name="connsiteX1" fmla="*/ 153786 w 258959"/>
                <a:gd name="connsiteY1" fmla="*/ 38134 h 130231"/>
                <a:gd name="connsiteX2" fmla="*/ 93461 w 258959"/>
                <a:gd name="connsiteY2" fmla="*/ 54009 h 130231"/>
                <a:gd name="connsiteX3" fmla="*/ 118861 w 258959"/>
                <a:gd name="connsiteY3" fmla="*/ 82584 h 130231"/>
                <a:gd name="connsiteX4" fmla="*/ 153786 w 258959"/>
                <a:gd name="connsiteY4" fmla="*/ 130209 h 130231"/>
                <a:gd name="connsiteX5" fmla="*/ 112511 w 258959"/>
                <a:gd name="connsiteY5" fmla="*/ 76234 h 130231"/>
                <a:gd name="connsiteX6" fmla="*/ 36311 w 258959"/>
                <a:gd name="connsiteY6" fmla="*/ 85759 h 130231"/>
                <a:gd name="connsiteX7" fmla="*/ 1386 w 258959"/>
                <a:gd name="connsiteY7" fmla="*/ 101634 h 130231"/>
                <a:gd name="connsiteX8" fmla="*/ 80761 w 258959"/>
                <a:gd name="connsiteY8" fmla="*/ 63534 h 130231"/>
                <a:gd name="connsiteX9" fmla="*/ 112511 w 258959"/>
                <a:gd name="connsiteY9" fmla="*/ 31784 h 130231"/>
                <a:gd name="connsiteX10" fmla="*/ 258561 w 258959"/>
                <a:gd name="connsiteY10" fmla="*/ 34 h 13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959" h="130231">
                  <a:moveTo>
                    <a:pt x="258561" y="34"/>
                  </a:moveTo>
                  <a:cubicBezTo>
                    <a:pt x="265440" y="1092"/>
                    <a:pt x="181303" y="29138"/>
                    <a:pt x="153786" y="38134"/>
                  </a:cubicBezTo>
                  <a:cubicBezTo>
                    <a:pt x="126269" y="47130"/>
                    <a:pt x="99282" y="46601"/>
                    <a:pt x="93461" y="54009"/>
                  </a:cubicBezTo>
                  <a:cubicBezTo>
                    <a:pt x="87640" y="61417"/>
                    <a:pt x="108807" y="69884"/>
                    <a:pt x="118861" y="82584"/>
                  </a:cubicBezTo>
                  <a:cubicBezTo>
                    <a:pt x="128915" y="95284"/>
                    <a:pt x="154844" y="131267"/>
                    <a:pt x="153786" y="130209"/>
                  </a:cubicBezTo>
                  <a:cubicBezTo>
                    <a:pt x="152728" y="129151"/>
                    <a:pt x="132090" y="83642"/>
                    <a:pt x="112511" y="76234"/>
                  </a:cubicBezTo>
                  <a:cubicBezTo>
                    <a:pt x="92932" y="68826"/>
                    <a:pt x="54832" y="81526"/>
                    <a:pt x="36311" y="85759"/>
                  </a:cubicBezTo>
                  <a:cubicBezTo>
                    <a:pt x="17790" y="89992"/>
                    <a:pt x="-6022" y="105338"/>
                    <a:pt x="1386" y="101634"/>
                  </a:cubicBezTo>
                  <a:cubicBezTo>
                    <a:pt x="8794" y="97930"/>
                    <a:pt x="62240" y="75176"/>
                    <a:pt x="80761" y="63534"/>
                  </a:cubicBezTo>
                  <a:cubicBezTo>
                    <a:pt x="99282" y="51892"/>
                    <a:pt x="83407" y="40780"/>
                    <a:pt x="112511" y="31784"/>
                  </a:cubicBezTo>
                  <a:cubicBezTo>
                    <a:pt x="141615" y="22788"/>
                    <a:pt x="251682" y="-1024"/>
                    <a:pt x="258561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 423">
              <a:extLst>
                <a:ext uri="{FF2B5EF4-FFF2-40B4-BE49-F238E27FC236}">
                  <a16:creationId xmlns:a16="http://schemas.microsoft.com/office/drawing/2014/main" id="{6BE819C6-0D1B-0414-3162-8D01A26F1C39}"/>
                </a:ext>
              </a:extLst>
            </p:cNvPr>
            <p:cNvSpPr/>
            <p:nvPr/>
          </p:nvSpPr>
          <p:spPr>
            <a:xfrm>
              <a:off x="5012476" y="5038033"/>
              <a:ext cx="77053" cy="366116"/>
            </a:xfrm>
            <a:custGeom>
              <a:avLst/>
              <a:gdLst>
                <a:gd name="connsiteX0" fmla="*/ 77049 w 77053"/>
                <a:gd name="connsiteY0" fmla="*/ 692 h 366116"/>
                <a:gd name="connsiteX1" fmla="*/ 23074 w 77053"/>
                <a:gd name="connsiteY1" fmla="*/ 105467 h 366116"/>
                <a:gd name="connsiteX2" fmla="*/ 23074 w 77053"/>
                <a:gd name="connsiteY2" fmla="*/ 137217 h 366116"/>
                <a:gd name="connsiteX3" fmla="*/ 42124 w 77053"/>
                <a:gd name="connsiteY3" fmla="*/ 92767 h 366116"/>
                <a:gd name="connsiteX4" fmla="*/ 16724 w 77053"/>
                <a:gd name="connsiteY4" fmla="*/ 178492 h 366116"/>
                <a:gd name="connsiteX5" fmla="*/ 7199 w 77053"/>
                <a:gd name="connsiteY5" fmla="*/ 238817 h 366116"/>
                <a:gd name="connsiteX6" fmla="*/ 10374 w 77053"/>
                <a:gd name="connsiteY6" fmla="*/ 365817 h 366116"/>
                <a:gd name="connsiteX7" fmla="*/ 4024 w 77053"/>
                <a:gd name="connsiteY7" fmla="*/ 270567 h 366116"/>
                <a:gd name="connsiteX8" fmla="*/ 849 w 77053"/>
                <a:gd name="connsiteY8" fmla="*/ 159442 h 366116"/>
                <a:gd name="connsiteX9" fmla="*/ 19899 w 77053"/>
                <a:gd name="connsiteY9" fmla="*/ 64192 h 366116"/>
                <a:gd name="connsiteX10" fmla="*/ 77049 w 77053"/>
                <a:gd name="connsiteY10" fmla="*/ 692 h 36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053" h="366116">
                  <a:moveTo>
                    <a:pt x="77049" y="692"/>
                  </a:moveTo>
                  <a:cubicBezTo>
                    <a:pt x="77578" y="7571"/>
                    <a:pt x="32070" y="82713"/>
                    <a:pt x="23074" y="105467"/>
                  </a:cubicBezTo>
                  <a:cubicBezTo>
                    <a:pt x="14078" y="128221"/>
                    <a:pt x="19899" y="139334"/>
                    <a:pt x="23074" y="137217"/>
                  </a:cubicBezTo>
                  <a:cubicBezTo>
                    <a:pt x="26249" y="135100"/>
                    <a:pt x="43182" y="85888"/>
                    <a:pt x="42124" y="92767"/>
                  </a:cubicBezTo>
                  <a:cubicBezTo>
                    <a:pt x="41066" y="99646"/>
                    <a:pt x="22545" y="154150"/>
                    <a:pt x="16724" y="178492"/>
                  </a:cubicBezTo>
                  <a:cubicBezTo>
                    <a:pt x="10903" y="202834"/>
                    <a:pt x="8257" y="207596"/>
                    <a:pt x="7199" y="238817"/>
                  </a:cubicBezTo>
                  <a:cubicBezTo>
                    <a:pt x="6141" y="270038"/>
                    <a:pt x="10903" y="360525"/>
                    <a:pt x="10374" y="365817"/>
                  </a:cubicBezTo>
                  <a:cubicBezTo>
                    <a:pt x="9845" y="371109"/>
                    <a:pt x="5611" y="304963"/>
                    <a:pt x="4024" y="270567"/>
                  </a:cubicBezTo>
                  <a:cubicBezTo>
                    <a:pt x="2436" y="236171"/>
                    <a:pt x="-1797" y="193838"/>
                    <a:pt x="849" y="159442"/>
                  </a:cubicBezTo>
                  <a:cubicBezTo>
                    <a:pt x="3495" y="125046"/>
                    <a:pt x="9316" y="88534"/>
                    <a:pt x="19899" y="64192"/>
                  </a:cubicBezTo>
                  <a:cubicBezTo>
                    <a:pt x="30482" y="39850"/>
                    <a:pt x="76520" y="-6187"/>
                    <a:pt x="77049" y="6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 424">
              <a:extLst>
                <a:ext uri="{FF2B5EF4-FFF2-40B4-BE49-F238E27FC236}">
                  <a16:creationId xmlns:a16="http://schemas.microsoft.com/office/drawing/2014/main" id="{B356022E-FDEE-D582-76D4-F74C3D1AD9A0}"/>
                </a:ext>
              </a:extLst>
            </p:cNvPr>
            <p:cNvSpPr/>
            <p:nvPr/>
          </p:nvSpPr>
          <p:spPr>
            <a:xfrm>
              <a:off x="5009954" y="5089767"/>
              <a:ext cx="559236" cy="447460"/>
            </a:xfrm>
            <a:custGeom>
              <a:avLst/>
              <a:gdLst>
                <a:gd name="connsiteX0" fmla="*/ 196 w 559236"/>
                <a:gd name="connsiteY0" fmla="*/ 79133 h 447460"/>
                <a:gd name="connsiteX1" fmla="*/ 254196 w 559236"/>
                <a:gd name="connsiteY1" fmla="*/ 44208 h 447460"/>
                <a:gd name="connsiteX2" fmla="*/ 158946 w 559236"/>
                <a:gd name="connsiteY2" fmla="*/ 69608 h 447460"/>
                <a:gd name="connsiteX3" fmla="*/ 381196 w 559236"/>
                <a:gd name="connsiteY3" fmla="*/ 31508 h 447460"/>
                <a:gd name="connsiteX4" fmla="*/ 371671 w 559236"/>
                <a:gd name="connsiteY4" fmla="*/ 50558 h 447460"/>
                <a:gd name="connsiteX5" fmla="*/ 406596 w 559236"/>
                <a:gd name="connsiteY5" fmla="*/ 114058 h 447460"/>
                <a:gd name="connsiteX6" fmla="*/ 381196 w 559236"/>
                <a:gd name="connsiteY6" fmla="*/ 110883 h 447460"/>
                <a:gd name="connsiteX7" fmla="*/ 416121 w 559236"/>
                <a:gd name="connsiteY7" fmla="*/ 136283 h 447460"/>
                <a:gd name="connsiteX8" fmla="*/ 416121 w 559236"/>
                <a:gd name="connsiteY8" fmla="*/ 190258 h 447460"/>
                <a:gd name="connsiteX9" fmla="*/ 454221 w 559236"/>
                <a:gd name="connsiteY9" fmla="*/ 263283 h 447460"/>
                <a:gd name="connsiteX10" fmla="*/ 463746 w 559236"/>
                <a:gd name="connsiteY10" fmla="*/ 234708 h 447460"/>
                <a:gd name="connsiteX11" fmla="*/ 555821 w 559236"/>
                <a:gd name="connsiteY11" fmla="*/ 441083 h 447460"/>
                <a:gd name="connsiteX12" fmla="*/ 530421 w 559236"/>
                <a:gd name="connsiteY12" fmla="*/ 383933 h 447460"/>
                <a:gd name="connsiteX13" fmla="*/ 444696 w 559236"/>
                <a:gd name="connsiteY13" fmla="*/ 272808 h 447460"/>
                <a:gd name="connsiteX14" fmla="*/ 387546 w 559236"/>
                <a:gd name="connsiteY14" fmla="*/ 85483 h 447460"/>
                <a:gd name="connsiteX15" fmla="*/ 403421 w 559236"/>
                <a:gd name="connsiteY15" fmla="*/ 2933 h 447460"/>
                <a:gd name="connsiteX16" fmla="*/ 362146 w 559236"/>
                <a:gd name="connsiteY16" fmla="*/ 18808 h 447460"/>
                <a:gd name="connsiteX17" fmla="*/ 301821 w 559236"/>
                <a:gd name="connsiteY17" fmla="*/ 21983 h 447460"/>
                <a:gd name="connsiteX18" fmla="*/ 196 w 559236"/>
                <a:gd name="connsiteY18" fmla="*/ 79133 h 44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9236" h="447460">
                  <a:moveTo>
                    <a:pt x="196" y="79133"/>
                  </a:moveTo>
                  <a:cubicBezTo>
                    <a:pt x="-7741" y="82837"/>
                    <a:pt x="227738" y="45795"/>
                    <a:pt x="254196" y="44208"/>
                  </a:cubicBezTo>
                  <a:cubicBezTo>
                    <a:pt x="280654" y="42620"/>
                    <a:pt x="137779" y="71725"/>
                    <a:pt x="158946" y="69608"/>
                  </a:cubicBezTo>
                  <a:cubicBezTo>
                    <a:pt x="180113" y="67491"/>
                    <a:pt x="381196" y="31508"/>
                    <a:pt x="381196" y="31508"/>
                  </a:cubicBezTo>
                  <a:cubicBezTo>
                    <a:pt x="416650" y="28333"/>
                    <a:pt x="367438" y="36800"/>
                    <a:pt x="371671" y="50558"/>
                  </a:cubicBezTo>
                  <a:cubicBezTo>
                    <a:pt x="375904" y="64316"/>
                    <a:pt x="405009" y="104004"/>
                    <a:pt x="406596" y="114058"/>
                  </a:cubicBezTo>
                  <a:cubicBezTo>
                    <a:pt x="408183" y="124112"/>
                    <a:pt x="379609" y="107179"/>
                    <a:pt x="381196" y="110883"/>
                  </a:cubicBezTo>
                  <a:cubicBezTo>
                    <a:pt x="382783" y="114587"/>
                    <a:pt x="410300" y="123054"/>
                    <a:pt x="416121" y="136283"/>
                  </a:cubicBezTo>
                  <a:cubicBezTo>
                    <a:pt x="421942" y="149512"/>
                    <a:pt x="409771" y="169091"/>
                    <a:pt x="416121" y="190258"/>
                  </a:cubicBezTo>
                  <a:cubicBezTo>
                    <a:pt x="422471" y="211425"/>
                    <a:pt x="446284" y="255875"/>
                    <a:pt x="454221" y="263283"/>
                  </a:cubicBezTo>
                  <a:cubicBezTo>
                    <a:pt x="462159" y="270691"/>
                    <a:pt x="446813" y="205075"/>
                    <a:pt x="463746" y="234708"/>
                  </a:cubicBezTo>
                  <a:cubicBezTo>
                    <a:pt x="480679" y="264341"/>
                    <a:pt x="544709" y="416212"/>
                    <a:pt x="555821" y="441083"/>
                  </a:cubicBezTo>
                  <a:cubicBezTo>
                    <a:pt x="566933" y="465954"/>
                    <a:pt x="548942" y="411979"/>
                    <a:pt x="530421" y="383933"/>
                  </a:cubicBezTo>
                  <a:cubicBezTo>
                    <a:pt x="511900" y="355887"/>
                    <a:pt x="468508" y="322550"/>
                    <a:pt x="444696" y="272808"/>
                  </a:cubicBezTo>
                  <a:cubicBezTo>
                    <a:pt x="420884" y="223066"/>
                    <a:pt x="394425" y="130462"/>
                    <a:pt x="387546" y="85483"/>
                  </a:cubicBezTo>
                  <a:cubicBezTo>
                    <a:pt x="380667" y="40504"/>
                    <a:pt x="407654" y="14045"/>
                    <a:pt x="403421" y="2933"/>
                  </a:cubicBezTo>
                  <a:cubicBezTo>
                    <a:pt x="399188" y="-8180"/>
                    <a:pt x="379079" y="15633"/>
                    <a:pt x="362146" y="18808"/>
                  </a:cubicBezTo>
                  <a:cubicBezTo>
                    <a:pt x="345213" y="21983"/>
                    <a:pt x="355267" y="11400"/>
                    <a:pt x="301821" y="21983"/>
                  </a:cubicBezTo>
                  <a:lnTo>
                    <a:pt x="196" y="7913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 425">
              <a:extLst>
                <a:ext uri="{FF2B5EF4-FFF2-40B4-BE49-F238E27FC236}">
                  <a16:creationId xmlns:a16="http://schemas.microsoft.com/office/drawing/2014/main" id="{26257B25-9E6A-883B-092F-0089BF75873F}"/>
                </a:ext>
              </a:extLst>
            </p:cNvPr>
            <p:cNvSpPr/>
            <p:nvPr/>
          </p:nvSpPr>
          <p:spPr>
            <a:xfrm>
              <a:off x="5562775" y="4810125"/>
              <a:ext cx="441150" cy="712559"/>
            </a:xfrm>
            <a:custGeom>
              <a:avLst/>
              <a:gdLst>
                <a:gd name="connsiteX0" fmla="*/ 441150 w 441150"/>
                <a:gd name="connsiteY0" fmla="*/ 0 h 712559"/>
                <a:gd name="connsiteX1" fmla="*/ 336375 w 441150"/>
                <a:gd name="connsiteY1" fmla="*/ 158750 h 712559"/>
                <a:gd name="connsiteX2" fmla="*/ 371300 w 441150"/>
                <a:gd name="connsiteY2" fmla="*/ 127000 h 712559"/>
                <a:gd name="connsiteX3" fmla="*/ 339550 w 441150"/>
                <a:gd name="connsiteY3" fmla="*/ 193675 h 712559"/>
                <a:gd name="connsiteX4" fmla="*/ 269700 w 441150"/>
                <a:gd name="connsiteY4" fmla="*/ 342900 h 712559"/>
                <a:gd name="connsiteX5" fmla="*/ 282400 w 441150"/>
                <a:gd name="connsiteY5" fmla="*/ 314325 h 712559"/>
                <a:gd name="connsiteX6" fmla="*/ 199850 w 441150"/>
                <a:gd name="connsiteY6" fmla="*/ 438150 h 712559"/>
                <a:gd name="connsiteX7" fmla="*/ 3000 w 441150"/>
                <a:gd name="connsiteY7" fmla="*/ 708025 h 712559"/>
                <a:gd name="connsiteX8" fmla="*/ 95075 w 441150"/>
                <a:gd name="connsiteY8" fmla="*/ 584200 h 712559"/>
                <a:gd name="connsiteX9" fmla="*/ 285575 w 441150"/>
                <a:gd name="connsiteY9" fmla="*/ 288925 h 712559"/>
                <a:gd name="connsiteX10" fmla="*/ 244300 w 441150"/>
                <a:gd name="connsiteY10" fmla="*/ 349250 h 712559"/>
                <a:gd name="connsiteX11" fmla="*/ 377650 w 441150"/>
                <a:gd name="connsiteY11" fmla="*/ 130175 h 712559"/>
                <a:gd name="connsiteX12" fmla="*/ 441150 w 441150"/>
                <a:gd name="connsiteY12" fmla="*/ 0 h 71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1150" h="712559">
                  <a:moveTo>
                    <a:pt x="441150" y="0"/>
                  </a:moveTo>
                  <a:cubicBezTo>
                    <a:pt x="394583" y="68791"/>
                    <a:pt x="348017" y="137583"/>
                    <a:pt x="336375" y="158750"/>
                  </a:cubicBezTo>
                  <a:cubicBezTo>
                    <a:pt x="324733" y="179917"/>
                    <a:pt x="370771" y="121179"/>
                    <a:pt x="371300" y="127000"/>
                  </a:cubicBezTo>
                  <a:cubicBezTo>
                    <a:pt x="371829" y="132821"/>
                    <a:pt x="356483" y="157692"/>
                    <a:pt x="339550" y="193675"/>
                  </a:cubicBezTo>
                  <a:cubicBezTo>
                    <a:pt x="322617" y="229658"/>
                    <a:pt x="279225" y="322792"/>
                    <a:pt x="269700" y="342900"/>
                  </a:cubicBezTo>
                  <a:cubicBezTo>
                    <a:pt x="260175" y="363008"/>
                    <a:pt x="294042" y="298450"/>
                    <a:pt x="282400" y="314325"/>
                  </a:cubicBezTo>
                  <a:cubicBezTo>
                    <a:pt x="270758" y="330200"/>
                    <a:pt x="246417" y="372533"/>
                    <a:pt x="199850" y="438150"/>
                  </a:cubicBezTo>
                  <a:cubicBezTo>
                    <a:pt x="153283" y="503767"/>
                    <a:pt x="20463" y="683683"/>
                    <a:pt x="3000" y="708025"/>
                  </a:cubicBezTo>
                  <a:cubicBezTo>
                    <a:pt x="-14463" y="732367"/>
                    <a:pt x="47979" y="654050"/>
                    <a:pt x="95075" y="584200"/>
                  </a:cubicBezTo>
                  <a:cubicBezTo>
                    <a:pt x="142171" y="514350"/>
                    <a:pt x="260704" y="328083"/>
                    <a:pt x="285575" y="288925"/>
                  </a:cubicBezTo>
                  <a:cubicBezTo>
                    <a:pt x="310446" y="249767"/>
                    <a:pt x="228954" y="375708"/>
                    <a:pt x="244300" y="349250"/>
                  </a:cubicBezTo>
                  <a:cubicBezTo>
                    <a:pt x="259646" y="322792"/>
                    <a:pt x="377650" y="130175"/>
                    <a:pt x="377650" y="130175"/>
                  </a:cubicBezTo>
                  <a:lnTo>
                    <a:pt x="44115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7" name="フリーフォーム 426">
              <a:extLst>
                <a:ext uri="{FF2B5EF4-FFF2-40B4-BE49-F238E27FC236}">
                  <a16:creationId xmlns:a16="http://schemas.microsoft.com/office/drawing/2014/main" id="{CB519088-835B-47D5-5276-019FC8DD964A}"/>
                </a:ext>
              </a:extLst>
            </p:cNvPr>
            <p:cNvSpPr/>
            <p:nvPr/>
          </p:nvSpPr>
          <p:spPr>
            <a:xfrm>
              <a:off x="6232421" y="4489442"/>
              <a:ext cx="254290" cy="207466"/>
            </a:xfrm>
            <a:custGeom>
              <a:avLst/>
              <a:gdLst>
                <a:gd name="connsiteX0" fmla="*/ 104 w 254290"/>
                <a:gd name="connsiteY0" fmla="*/ 8 h 207466"/>
                <a:gd name="connsiteX1" fmla="*/ 142979 w 254290"/>
                <a:gd name="connsiteY1" fmla="*/ 130183 h 207466"/>
                <a:gd name="connsiteX2" fmla="*/ 177904 w 254290"/>
                <a:gd name="connsiteY2" fmla="*/ 174633 h 207466"/>
                <a:gd name="connsiteX3" fmla="*/ 130279 w 254290"/>
                <a:gd name="connsiteY3" fmla="*/ 155583 h 207466"/>
                <a:gd name="connsiteX4" fmla="*/ 190604 w 254290"/>
                <a:gd name="connsiteY4" fmla="*/ 206383 h 207466"/>
                <a:gd name="connsiteX5" fmla="*/ 247754 w 254290"/>
                <a:gd name="connsiteY5" fmla="*/ 187333 h 207466"/>
                <a:gd name="connsiteX6" fmla="*/ 244579 w 254290"/>
                <a:gd name="connsiteY6" fmla="*/ 152408 h 207466"/>
                <a:gd name="connsiteX7" fmla="*/ 177904 w 254290"/>
                <a:gd name="connsiteY7" fmla="*/ 76208 h 207466"/>
                <a:gd name="connsiteX8" fmla="*/ 254104 w 254290"/>
                <a:gd name="connsiteY8" fmla="*/ 168283 h 207466"/>
                <a:gd name="connsiteX9" fmla="*/ 196954 w 254290"/>
                <a:gd name="connsiteY9" fmla="*/ 196858 h 207466"/>
                <a:gd name="connsiteX10" fmla="*/ 120754 w 254290"/>
                <a:gd name="connsiteY10" fmla="*/ 136533 h 207466"/>
                <a:gd name="connsiteX11" fmla="*/ 104 w 254290"/>
                <a:gd name="connsiteY11" fmla="*/ 8 h 20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290" h="207466">
                  <a:moveTo>
                    <a:pt x="104" y="8"/>
                  </a:moveTo>
                  <a:cubicBezTo>
                    <a:pt x="3808" y="-1050"/>
                    <a:pt x="113346" y="101079"/>
                    <a:pt x="142979" y="130183"/>
                  </a:cubicBezTo>
                  <a:cubicBezTo>
                    <a:pt x="172612" y="159287"/>
                    <a:pt x="180021" y="170400"/>
                    <a:pt x="177904" y="174633"/>
                  </a:cubicBezTo>
                  <a:cubicBezTo>
                    <a:pt x="175787" y="178866"/>
                    <a:pt x="128162" y="150291"/>
                    <a:pt x="130279" y="155583"/>
                  </a:cubicBezTo>
                  <a:cubicBezTo>
                    <a:pt x="132396" y="160875"/>
                    <a:pt x="171025" y="201091"/>
                    <a:pt x="190604" y="206383"/>
                  </a:cubicBezTo>
                  <a:cubicBezTo>
                    <a:pt x="210183" y="211675"/>
                    <a:pt x="238758" y="196329"/>
                    <a:pt x="247754" y="187333"/>
                  </a:cubicBezTo>
                  <a:cubicBezTo>
                    <a:pt x="256750" y="178337"/>
                    <a:pt x="256221" y="170929"/>
                    <a:pt x="244579" y="152408"/>
                  </a:cubicBezTo>
                  <a:cubicBezTo>
                    <a:pt x="232937" y="133887"/>
                    <a:pt x="176317" y="73562"/>
                    <a:pt x="177904" y="76208"/>
                  </a:cubicBezTo>
                  <a:cubicBezTo>
                    <a:pt x="179492" y="78854"/>
                    <a:pt x="250929" y="148175"/>
                    <a:pt x="254104" y="168283"/>
                  </a:cubicBezTo>
                  <a:cubicBezTo>
                    <a:pt x="257279" y="188391"/>
                    <a:pt x="219179" y="202150"/>
                    <a:pt x="196954" y="196858"/>
                  </a:cubicBezTo>
                  <a:cubicBezTo>
                    <a:pt x="174729" y="191566"/>
                    <a:pt x="149329" y="166166"/>
                    <a:pt x="120754" y="136533"/>
                  </a:cubicBezTo>
                  <a:cubicBezTo>
                    <a:pt x="92179" y="106900"/>
                    <a:pt x="-3600" y="1066"/>
                    <a:pt x="104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 427">
              <a:extLst>
                <a:ext uri="{FF2B5EF4-FFF2-40B4-BE49-F238E27FC236}">
                  <a16:creationId xmlns:a16="http://schemas.microsoft.com/office/drawing/2014/main" id="{7C304A45-2328-4EE2-C204-8F5623450B22}"/>
                </a:ext>
              </a:extLst>
            </p:cNvPr>
            <p:cNvSpPr/>
            <p:nvPr/>
          </p:nvSpPr>
          <p:spPr>
            <a:xfrm>
              <a:off x="6349904" y="4591049"/>
              <a:ext cx="77853" cy="242572"/>
            </a:xfrm>
            <a:custGeom>
              <a:avLst/>
              <a:gdLst>
                <a:gd name="connsiteX0" fmla="*/ 96 w 77853"/>
                <a:gd name="connsiteY0" fmla="*/ 1 h 242572"/>
                <a:gd name="connsiteX1" fmla="*/ 60421 w 77853"/>
                <a:gd name="connsiteY1" fmla="*/ 152401 h 242572"/>
                <a:gd name="connsiteX2" fmla="*/ 63596 w 77853"/>
                <a:gd name="connsiteY2" fmla="*/ 203201 h 242572"/>
                <a:gd name="connsiteX3" fmla="*/ 57246 w 77853"/>
                <a:gd name="connsiteY3" fmla="*/ 241301 h 242572"/>
                <a:gd name="connsiteX4" fmla="*/ 76296 w 77853"/>
                <a:gd name="connsiteY4" fmla="*/ 155576 h 242572"/>
                <a:gd name="connsiteX5" fmla="*/ 96 w 77853"/>
                <a:gd name="connsiteY5" fmla="*/ 1 h 24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53" h="242572">
                  <a:moveTo>
                    <a:pt x="96" y="1"/>
                  </a:moveTo>
                  <a:cubicBezTo>
                    <a:pt x="-2550" y="-528"/>
                    <a:pt x="49838" y="118534"/>
                    <a:pt x="60421" y="152401"/>
                  </a:cubicBezTo>
                  <a:cubicBezTo>
                    <a:pt x="71004" y="186268"/>
                    <a:pt x="64125" y="188384"/>
                    <a:pt x="63596" y="203201"/>
                  </a:cubicBezTo>
                  <a:cubicBezTo>
                    <a:pt x="63067" y="218018"/>
                    <a:pt x="55129" y="249238"/>
                    <a:pt x="57246" y="241301"/>
                  </a:cubicBezTo>
                  <a:cubicBezTo>
                    <a:pt x="59363" y="233364"/>
                    <a:pt x="84233" y="193676"/>
                    <a:pt x="76296" y="155576"/>
                  </a:cubicBezTo>
                  <a:cubicBezTo>
                    <a:pt x="68359" y="117476"/>
                    <a:pt x="2742" y="530"/>
                    <a:pt x="96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 428">
              <a:extLst>
                <a:ext uri="{FF2B5EF4-FFF2-40B4-BE49-F238E27FC236}">
                  <a16:creationId xmlns:a16="http://schemas.microsoft.com/office/drawing/2014/main" id="{F532A194-DCBA-6BD8-9E38-E915E2A56879}"/>
                </a:ext>
              </a:extLst>
            </p:cNvPr>
            <p:cNvSpPr/>
            <p:nvPr/>
          </p:nvSpPr>
          <p:spPr>
            <a:xfrm>
              <a:off x="6210014" y="4510490"/>
              <a:ext cx="209020" cy="289051"/>
            </a:xfrm>
            <a:custGeom>
              <a:avLst/>
              <a:gdLst>
                <a:gd name="connsiteX0" fmla="*/ 286 w 209020"/>
                <a:gd name="connsiteY0" fmla="*/ 1185 h 289051"/>
                <a:gd name="connsiteX1" fmla="*/ 92361 w 209020"/>
                <a:gd name="connsiteY1" fmla="*/ 201210 h 289051"/>
                <a:gd name="connsiteX2" fmla="*/ 86011 w 209020"/>
                <a:gd name="connsiteY2" fmla="*/ 156760 h 289051"/>
                <a:gd name="connsiteX3" fmla="*/ 101886 w 209020"/>
                <a:gd name="connsiteY3" fmla="*/ 226610 h 289051"/>
                <a:gd name="connsiteX4" fmla="*/ 127286 w 209020"/>
                <a:gd name="connsiteY4" fmla="*/ 255185 h 289051"/>
                <a:gd name="connsiteX5" fmla="*/ 206661 w 209020"/>
                <a:gd name="connsiteY5" fmla="*/ 286935 h 289051"/>
                <a:gd name="connsiteX6" fmla="*/ 181261 w 209020"/>
                <a:gd name="connsiteY6" fmla="*/ 280585 h 289051"/>
                <a:gd name="connsiteX7" fmla="*/ 111411 w 209020"/>
                <a:gd name="connsiteY7" fmla="*/ 236135 h 289051"/>
                <a:gd name="connsiteX8" fmla="*/ 89186 w 209020"/>
                <a:gd name="connsiteY8" fmla="*/ 159935 h 289051"/>
                <a:gd name="connsiteX9" fmla="*/ 63786 w 209020"/>
                <a:gd name="connsiteY9" fmla="*/ 118660 h 289051"/>
                <a:gd name="connsiteX10" fmla="*/ 286 w 209020"/>
                <a:gd name="connsiteY10" fmla="*/ 1185 h 28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20" h="289051">
                  <a:moveTo>
                    <a:pt x="286" y="1185"/>
                  </a:moveTo>
                  <a:cubicBezTo>
                    <a:pt x="5048" y="14943"/>
                    <a:pt x="78074" y="175281"/>
                    <a:pt x="92361" y="201210"/>
                  </a:cubicBezTo>
                  <a:cubicBezTo>
                    <a:pt x="106648" y="227139"/>
                    <a:pt x="84424" y="152527"/>
                    <a:pt x="86011" y="156760"/>
                  </a:cubicBezTo>
                  <a:cubicBezTo>
                    <a:pt x="87598" y="160993"/>
                    <a:pt x="95007" y="210206"/>
                    <a:pt x="101886" y="226610"/>
                  </a:cubicBezTo>
                  <a:cubicBezTo>
                    <a:pt x="108765" y="243014"/>
                    <a:pt x="109824" y="245131"/>
                    <a:pt x="127286" y="255185"/>
                  </a:cubicBezTo>
                  <a:cubicBezTo>
                    <a:pt x="144748" y="265239"/>
                    <a:pt x="197665" y="282702"/>
                    <a:pt x="206661" y="286935"/>
                  </a:cubicBezTo>
                  <a:cubicBezTo>
                    <a:pt x="215657" y="291168"/>
                    <a:pt x="197136" y="289052"/>
                    <a:pt x="181261" y="280585"/>
                  </a:cubicBezTo>
                  <a:cubicBezTo>
                    <a:pt x="165386" y="272118"/>
                    <a:pt x="126757" y="256243"/>
                    <a:pt x="111411" y="236135"/>
                  </a:cubicBezTo>
                  <a:cubicBezTo>
                    <a:pt x="96065" y="216027"/>
                    <a:pt x="97124" y="179514"/>
                    <a:pt x="89186" y="159935"/>
                  </a:cubicBezTo>
                  <a:cubicBezTo>
                    <a:pt x="81248" y="140356"/>
                    <a:pt x="75957" y="139827"/>
                    <a:pt x="63786" y="118660"/>
                  </a:cubicBezTo>
                  <a:cubicBezTo>
                    <a:pt x="51615" y="97493"/>
                    <a:pt x="-4476" y="-12573"/>
                    <a:pt x="286" y="1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 429">
              <a:extLst>
                <a:ext uri="{FF2B5EF4-FFF2-40B4-BE49-F238E27FC236}">
                  <a16:creationId xmlns:a16="http://schemas.microsoft.com/office/drawing/2014/main" id="{8ED6CDF9-7BF2-7C28-2304-D9903A23B703}"/>
                </a:ext>
              </a:extLst>
            </p:cNvPr>
            <p:cNvSpPr/>
            <p:nvPr/>
          </p:nvSpPr>
          <p:spPr>
            <a:xfrm>
              <a:off x="6178282" y="4466736"/>
              <a:ext cx="253477" cy="356533"/>
            </a:xfrm>
            <a:custGeom>
              <a:avLst/>
              <a:gdLst>
                <a:gd name="connsiteX0" fmla="*/ 268 w 253477"/>
                <a:gd name="connsiteY0" fmla="*/ 489 h 356533"/>
                <a:gd name="connsiteX1" fmla="*/ 82818 w 253477"/>
                <a:gd name="connsiteY1" fmla="*/ 184639 h 356533"/>
                <a:gd name="connsiteX2" fmla="*/ 136793 w 253477"/>
                <a:gd name="connsiteY2" fmla="*/ 298939 h 356533"/>
                <a:gd name="connsiteX3" fmla="*/ 111393 w 253477"/>
                <a:gd name="connsiteY3" fmla="*/ 270364 h 356533"/>
                <a:gd name="connsiteX4" fmla="*/ 152668 w 253477"/>
                <a:gd name="connsiteY4" fmla="*/ 321164 h 356533"/>
                <a:gd name="connsiteX5" fmla="*/ 251093 w 253477"/>
                <a:gd name="connsiteY5" fmla="*/ 356089 h 356533"/>
                <a:gd name="connsiteX6" fmla="*/ 216168 w 253477"/>
                <a:gd name="connsiteY6" fmla="*/ 337039 h 356533"/>
                <a:gd name="connsiteX7" fmla="*/ 139968 w 253477"/>
                <a:gd name="connsiteY7" fmla="*/ 283064 h 356533"/>
                <a:gd name="connsiteX8" fmla="*/ 89168 w 253477"/>
                <a:gd name="connsiteY8" fmla="*/ 241789 h 356533"/>
                <a:gd name="connsiteX9" fmla="*/ 57418 w 253477"/>
                <a:gd name="connsiteY9" fmla="*/ 133839 h 356533"/>
                <a:gd name="connsiteX10" fmla="*/ 268 w 253477"/>
                <a:gd name="connsiteY10" fmla="*/ 489 h 35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477" h="356533">
                  <a:moveTo>
                    <a:pt x="268" y="489"/>
                  </a:moveTo>
                  <a:cubicBezTo>
                    <a:pt x="4501" y="8956"/>
                    <a:pt x="60064" y="134897"/>
                    <a:pt x="82818" y="184639"/>
                  </a:cubicBezTo>
                  <a:cubicBezTo>
                    <a:pt x="105572" y="234381"/>
                    <a:pt x="132030" y="284651"/>
                    <a:pt x="136793" y="298939"/>
                  </a:cubicBezTo>
                  <a:cubicBezTo>
                    <a:pt x="141556" y="313227"/>
                    <a:pt x="108747" y="266660"/>
                    <a:pt x="111393" y="270364"/>
                  </a:cubicBezTo>
                  <a:cubicBezTo>
                    <a:pt x="114039" y="274068"/>
                    <a:pt x="129385" y="306877"/>
                    <a:pt x="152668" y="321164"/>
                  </a:cubicBezTo>
                  <a:cubicBezTo>
                    <a:pt x="175951" y="335451"/>
                    <a:pt x="240510" y="353443"/>
                    <a:pt x="251093" y="356089"/>
                  </a:cubicBezTo>
                  <a:cubicBezTo>
                    <a:pt x="261676" y="358735"/>
                    <a:pt x="234689" y="349210"/>
                    <a:pt x="216168" y="337039"/>
                  </a:cubicBezTo>
                  <a:cubicBezTo>
                    <a:pt x="197647" y="324868"/>
                    <a:pt x="161135" y="298939"/>
                    <a:pt x="139968" y="283064"/>
                  </a:cubicBezTo>
                  <a:cubicBezTo>
                    <a:pt x="118801" y="267189"/>
                    <a:pt x="102926" y="266660"/>
                    <a:pt x="89168" y="241789"/>
                  </a:cubicBezTo>
                  <a:cubicBezTo>
                    <a:pt x="75410" y="216918"/>
                    <a:pt x="71705" y="171939"/>
                    <a:pt x="57418" y="133839"/>
                  </a:cubicBezTo>
                  <a:cubicBezTo>
                    <a:pt x="43131" y="95739"/>
                    <a:pt x="-3965" y="-7978"/>
                    <a:pt x="268" y="4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 430">
              <a:extLst>
                <a:ext uri="{FF2B5EF4-FFF2-40B4-BE49-F238E27FC236}">
                  <a16:creationId xmlns:a16="http://schemas.microsoft.com/office/drawing/2014/main" id="{9A91CC13-F226-11D7-039F-4078966BA364}"/>
                </a:ext>
              </a:extLst>
            </p:cNvPr>
            <p:cNvSpPr/>
            <p:nvPr/>
          </p:nvSpPr>
          <p:spPr>
            <a:xfrm>
              <a:off x="6168526" y="4497439"/>
              <a:ext cx="207152" cy="490889"/>
            </a:xfrm>
            <a:custGeom>
              <a:avLst/>
              <a:gdLst>
                <a:gd name="connsiteX0" fmla="*/ 499 w 207152"/>
                <a:gd name="connsiteY0" fmla="*/ 1536 h 490889"/>
                <a:gd name="connsiteX1" fmla="*/ 171949 w 207152"/>
                <a:gd name="connsiteY1" fmla="*/ 417461 h 490889"/>
                <a:gd name="connsiteX2" fmla="*/ 206874 w 207152"/>
                <a:gd name="connsiteY2" fmla="*/ 490486 h 490889"/>
                <a:gd name="connsiteX3" fmla="*/ 181474 w 207152"/>
                <a:gd name="connsiteY3" fmla="*/ 436511 h 490889"/>
                <a:gd name="connsiteX4" fmla="*/ 73524 w 207152"/>
                <a:gd name="connsiteY4" fmla="*/ 239661 h 490889"/>
                <a:gd name="connsiteX5" fmla="*/ 117974 w 207152"/>
                <a:gd name="connsiteY5" fmla="*/ 274586 h 490889"/>
                <a:gd name="connsiteX6" fmla="*/ 499 w 207152"/>
                <a:gd name="connsiteY6" fmla="*/ 1536 h 49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152" h="490889">
                  <a:moveTo>
                    <a:pt x="499" y="1536"/>
                  </a:moveTo>
                  <a:cubicBezTo>
                    <a:pt x="9495" y="25348"/>
                    <a:pt x="137553" y="335969"/>
                    <a:pt x="171949" y="417461"/>
                  </a:cubicBezTo>
                  <a:cubicBezTo>
                    <a:pt x="206345" y="498953"/>
                    <a:pt x="205287" y="487311"/>
                    <a:pt x="206874" y="490486"/>
                  </a:cubicBezTo>
                  <a:cubicBezTo>
                    <a:pt x="208461" y="493661"/>
                    <a:pt x="203699" y="478315"/>
                    <a:pt x="181474" y="436511"/>
                  </a:cubicBezTo>
                  <a:cubicBezTo>
                    <a:pt x="159249" y="394707"/>
                    <a:pt x="84107" y="266648"/>
                    <a:pt x="73524" y="239661"/>
                  </a:cubicBezTo>
                  <a:cubicBezTo>
                    <a:pt x="62941" y="212674"/>
                    <a:pt x="129086" y="311098"/>
                    <a:pt x="117974" y="274586"/>
                  </a:cubicBezTo>
                  <a:cubicBezTo>
                    <a:pt x="106862" y="238074"/>
                    <a:pt x="-8497" y="-22276"/>
                    <a:pt x="499" y="15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 431">
              <a:extLst>
                <a:ext uri="{FF2B5EF4-FFF2-40B4-BE49-F238E27FC236}">
                  <a16:creationId xmlns:a16="http://schemas.microsoft.com/office/drawing/2014/main" id="{0BBAEFDA-E186-DAFC-A189-CFB72961D6C7}"/>
                </a:ext>
              </a:extLst>
            </p:cNvPr>
            <p:cNvSpPr/>
            <p:nvPr/>
          </p:nvSpPr>
          <p:spPr>
            <a:xfrm>
              <a:off x="6165606" y="4503982"/>
              <a:ext cx="87570" cy="255813"/>
            </a:xfrm>
            <a:custGeom>
              <a:avLst/>
              <a:gdLst>
                <a:gd name="connsiteX0" fmla="*/ 244 w 87570"/>
                <a:gd name="connsiteY0" fmla="*/ 1343 h 255813"/>
                <a:gd name="connsiteX1" fmla="*/ 85969 w 87570"/>
                <a:gd name="connsiteY1" fmla="*/ 252168 h 255813"/>
                <a:gd name="connsiteX2" fmla="*/ 57394 w 87570"/>
                <a:gd name="connsiteY2" fmla="*/ 153743 h 255813"/>
                <a:gd name="connsiteX3" fmla="*/ 73269 w 87570"/>
                <a:gd name="connsiteY3" fmla="*/ 201368 h 255813"/>
                <a:gd name="connsiteX4" fmla="*/ 60569 w 87570"/>
                <a:gd name="connsiteY4" fmla="*/ 153743 h 255813"/>
                <a:gd name="connsiteX5" fmla="*/ 244 w 87570"/>
                <a:gd name="connsiteY5" fmla="*/ 1343 h 25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570" h="255813">
                  <a:moveTo>
                    <a:pt x="244" y="1343"/>
                  </a:moveTo>
                  <a:cubicBezTo>
                    <a:pt x="4477" y="17747"/>
                    <a:pt x="76444" y="226768"/>
                    <a:pt x="85969" y="252168"/>
                  </a:cubicBezTo>
                  <a:cubicBezTo>
                    <a:pt x="95494" y="277568"/>
                    <a:pt x="59511" y="162210"/>
                    <a:pt x="57394" y="153743"/>
                  </a:cubicBezTo>
                  <a:cubicBezTo>
                    <a:pt x="55277" y="145276"/>
                    <a:pt x="72740" y="201368"/>
                    <a:pt x="73269" y="201368"/>
                  </a:cubicBezTo>
                  <a:cubicBezTo>
                    <a:pt x="73798" y="201368"/>
                    <a:pt x="73269" y="183906"/>
                    <a:pt x="60569" y="153743"/>
                  </a:cubicBezTo>
                  <a:cubicBezTo>
                    <a:pt x="47869" y="123581"/>
                    <a:pt x="-3989" y="-15061"/>
                    <a:pt x="244" y="1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 433">
              <a:extLst>
                <a:ext uri="{FF2B5EF4-FFF2-40B4-BE49-F238E27FC236}">
                  <a16:creationId xmlns:a16="http://schemas.microsoft.com/office/drawing/2014/main" id="{7890926D-81C0-6670-EA58-7FB8CA521815}"/>
                </a:ext>
              </a:extLst>
            </p:cNvPr>
            <p:cNvSpPr/>
            <p:nvPr/>
          </p:nvSpPr>
          <p:spPr>
            <a:xfrm>
              <a:off x="6032546" y="4527132"/>
              <a:ext cx="184378" cy="321334"/>
            </a:xfrm>
            <a:custGeom>
              <a:avLst/>
              <a:gdLst>
                <a:gd name="connsiteX0" fmla="*/ 184104 w 184378"/>
                <a:gd name="connsiteY0" fmla="*/ 418 h 321334"/>
                <a:gd name="connsiteX1" fmla="*/ 9479 w 184378"/>
                <a:gd name="connsiteY1" fmla="*/ 57568 h 321334"/>
                <a:gd name="connsiteX2" fmla="*/ 22179 w 184378"/>
                <a:gd name="connsiteY2" fmla="*/ 130593 h 321334"/>
                <a:gd name="connsiteX3" fmla="*/ 12654 w 184378"/>
                <a:gd name="connsiteY3" fmla="*/ 197268 h 321334"/>
                <a:gd name="connsiteX4" fmla="*/ 34879 w 184378"/>
                <a:gd name="connsiteY4" fmla="*/ 175043 h 321334"/>
                <a:gd name="connsiteX5" fmla="*/ 50754 w 184378"/>
                <a:gd name="connsiteY5" fmla="*/ 260768 h 321334"/>
                <a:gd name="connsiteX6" fmla="*/ 60279 w 184378"/>
                <a:gd name="connsiteY6" fmla="*/ 321093 h 321334"/>
                <a:gd name="connsiteX7" fmla="*/ 53929 w 184378"/>
                <a:gd name="connsiteY7" fmla="*/ 238543 h 321334"/>
                <a:gd name="connsiteX8" fmla="*/ 31704 w 184378"/>
                <a:gd name="connsiteY8" fmla="*/ 63918 h 321334"/>
                <a:gd name="connsiteX9" fmla="*/ 69804 w 184378"/>
                <a:gd name="connsiteY9" fmla="*/ 41693 h 321334"/>
                <a:gd name="connsiteX10" fmla="*/ 50754 w 184378"/>
                <a:gd name="connsiteY10" fmla="*/ 32168 h 321334"/>
                <a:gd name="connsiteX11" fmla="*/ 184104 w 184378"/>
                <a:gd name="connsiteY11" fmla="*/ 418 h 32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378" h="321334">
                  <a:moveTo>
                    <a:pt x="184104" y="418"/>
                  </a:moveTo>
                  <a:cubicBezTo>
                    <a:pt x="177225" y="4651"/>
                    <a:pt x="36466" y="35872"/>
                    <a:pt x="9479" y="57568"/>
                  </a:cubicBezTo>
                  <a:cubicBezTo>
                    <a:pt x="-17508" y="79264"/>
                    <a:pt x="21650" y="107310"/>
                    <a:pt x="22179" y="130593"/>
                  </a:cubicBezTo>
                  <a:cubicBezTo>
                    <a:pt x="22708" y="153876"/>
                    <a:pt x="10537" y="189860"/>
                    <a:pt x="12654" y="197268"/>
                  </a:cubicBezTo>
                  <a:cubicBezTo>
                    <a:pt x="14771" y="204676"/>
                    <a:pt x="28529" y="164460"/>
                    <a:pt x="34879" y="175043"/>
                  </a:cubicBezTo>
                  <a:cubicBezTo>
                    <a:pt x="41229" y="185626"/>
                    <a:pt x="46521" y="236426"/>
                    <a:pt x="50754" y="260768"/>
                  </a:cubicBezTo>
                  <a:cubicBezTo>
                    <a:pt x="54987" y="285110"/>
                    <a:pt x="59750" y="324797"/>
                    <a:pt x="60279" y="321093"/>
                  </a:cubicBezTo>
                  <a:cubicBezTo>
                    <a:pt x="60808" y="317389"/>
                    <a:pt x="58691" y="281406"/>
                    <a:pt x="53929" y="238543"/>
                  </a:cubicBezTo>
                  <a:cubicBezTo>
                    <a:pt x="49166" y="195681"/>
                    <a:pt x="29058" y="96726"/>
                    <a:pt x="31704" y="63918"/>
                  </a:cubicBezTo>
                  <a:cubicBezTo>
                    <a:pt x="34350" y="31110"/>
                    <a:pt x="69804" y="41693"/>
                    <a:pt x="69804" y="41693"/>
                  </a:cubicBezTo>
                  <a:cubicBezTo>
                    <a:pt x="72979" y="36401"/>
                    <a:pt x="34879" y="39047"/>
                    <a:pt x="50754" y="32168"/>
                  </a:cubicBezTo>
                  <a:cubicBezTo>
                    <a:pt x="66629" y="25289"/>
                    <a:pt x="190983" y="-3815"/>
                    <a:pt x="184104" y="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 434">
              <a:extLst>
                <a:ext uri="{FF2B5EF4-FFF2-40B4-BE49-F238E27FC236}">
                  <a16:creationId xmlns:a16="http://schemas.microsoft.com/office/drawing/2014/main" id="{C0967895-2673-9A78-D435-2571D212C2B3}"/>
                </a:ext>
              </a:extLst>
            </p:cNvPr>
            <p:cNvSpPr/>
            <p:nvPr/>
          </p:nvSpPr>
          <p:spPr>
            <a:xfrm>
              <a:off x="6044711" y="4579976"/>
              <a:ext cx="341150" cy="386506"/>
            </a:xfrm>
            <a:custGeom>
              <a:avLst/>
              <a:gdLst>
                <a:gd name="connsiteX0" fmla="*/ 10014 w 341150"/>
                <a:gd name="connsiteY0" fmla="*/ 1549 h 386506"/>
                <a:gd name="connsiteX1" fmla="*/ 32239 w 341150"/>
                <a:gd name="connsiteY1" fmla="*/ 296824 h 386506"/>
                <a:gd name="connsiteX2" fmla="*/ 3664 w 341150"/>
                <a:gd name="connsiteY2" fmla="*/ 277774 h 386506"/>
                <a:gd name="connsiteX3" fmla="*/ 130664 w 341150"/>
                <a:gd name="connsiteY3" fmla="*/ 322224 h 386506"/>
                <a:gd name="connsiteX4" fmla="*/ 337039 w 341150"/>
                <a:gd name="connsiteY4" fmla="*/ 385724 h 386506"/>
                <a:gd name="connsiteX5" fmla="*/ 251314 w 341150"/>
                <a:gd name="connsiteY5" fmla="*/ 353974 h 386506"/>
                <a:gd name="connsiteX6" fmla="*/ 48114 w 341150"/>
                <a:gd name="connsiteY6" fmla="*/ 299999 h 386506"/>
                <a:gd name="connsiteX7" fmla="*/ 41764 w 341150"/>
                <a:gd name="connsiteY7" fmla="*/ 207924 h 386506"/>
                <a:gd name="connsiteX8" fmla="*/ 41764 w 341150"/>
                <a:gd name="connsiteY8" fmla="*/ 239674 h 386506"/>
                <a:gd name="connsiteX9" fmla="*/ 10014 w 341150"/>
                <a:gd name="connsiteY9" fmla="*/ 176174 h 386506"/>
                <a:gd name="connsiteX10" fmla="*/ 13189 w 341150"/>
                <a:gd name="connsiteY10" fmla="*/ 179349 h 386506"/>
                <a:gd name="connsiteX11" fmla="*/ 10014 w 341150"/>
                <a:gd name="connsiteY11" fmla="*/ 1549 h 38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150" h="386506">
                  <a:moveTo>
                    <a:pt x="10014" y="1549"/>
                  </a:moveTo>
                  <a:cubicBezTo>
                    <a:pt x="13189" y="21128"/>
                    <a:pt x="33297" y="250787"/>
                    <a:pt x="32239" y="296824"/>
                  </a:cubicBezTo>
                  <a:cubicBezTo>
                    <a:pt x="31181" y="342861"/>
                    <a:pt x="-12740" y="273541"/>
                    <a:pt x="3664" y="277774"/>
                  </a:cubicBezTo>
                  <a:cubicBezTo>
                    <a:pt x="20068" y="282007"/>
                    <a:pt x="75102" y="304232"/>
                    <a:pt x="130664" y="322224"/>
                  </a:cubicBezTo>
                  <a:cubicBezTo>
                    <a:pt x="186226" y="340216"/>
                    <a:pt x="316931" y="380432"/>
                    <a:pt x="337039" y="385724"/>
                  </a:cubicBezTo>
                  <a:cubicBezTo>
                    <a:pt x="357147" y="391016"/>
                    <a:pt x="299468" y="368261"/>
                    <a:pt x="251314" y="353974"/>
                  </a:cubicBezTo>
                  <a:cubicBezTo>
                    <a:pt x="203160" y="339687"/>
                    <a:pt x="83039" y="324341"/>
                    <a:pt x="48114" y="299999"/>
                  </a:cubicBezTo>
                  <a:cubicBezTo>
                    <a:pt x="13189" y="275657"/>
                    <a:pt x="42822" y="217978"/>
                    <a:pt x="41764" y="207924"/>
                  </a:cubicBezTo>
                  <a:cubicBezTo>
                    <a:pt x="40706" y="197870"/>
                    <a:pt x="47056" y="244966"/>
                    <a:pt x="41764" y="239674"/>
                  </a:cubicBezTo>
                  <a:cubicBezTo>
                    <a:pt x="36472" y="234382"/>
                    <a:pt x="14777" y="186228"/>
                    <a:pt x="10014" y="176174"/>
                  </a:cubicBezTo>
                  <a:cubicBezTo>
                    <a:pt x="5251" y="166120"/>
                    <a:pt x="14247" y="204749"/>
                    <a:pt x="13189" y="179349"/>
                  </a:cubicBezTo>
                  <a:cubicBezTo>
                    <a:pt x="12131" y="153949"/>
                    <a:pt x="6839" y="-18030"/>
                    <a:pt x="10014" y="15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 435">
              <a:extLst>
                <a:ext uri="{FF2B5EF4-FFF2-40B4-BE49-F238E27FC236}">
                  <a16:creationId xmlns:a16="http://schemas.microsoft.com/office/drawing/2014/main" id="{AD15C1B5-C329-1F4A-028E-5E3A2E698291}"/>
                </a:ext>
              </a:extLst>
            </p:cNvPr>
            <p:cNvSpPr/>
            <p:nvPr/>
          </p:nvSpPr>
          <p:spPr>
            <a:xfrm>
              <a:off x="6090218" y="4733923"/>
              <a:ext cx="239164" cy="213961"/>
            </a:xfrm>
            <a:custGeom>
              <a:avLst/>
              <a:gdLst>
                <a:gd name="connsiteX0" fmla="*/ 237557 w 239164"/>
                <a:gd name="connsiteY0" fmla="*/ 212727 h 213961"/>
                <a:gd name="connsiteX1" fmla="*/ 34357 w 239164"/>
                <a:gd name="connsiteY1" fmla="*/ 123827 h 213961"/>
                <a:gd name="connsiteX2" fmla="*/ 53407 w 239164"/>
                <a:gd name="connsiteY2" fmla="*/ 139702 h 213961"/>
                <a:gd name="connsiteX3" fmla="*/ 15307 w 239164"/>
                <a:gd name="connsiteY3" fmla="*/ 98427 h 213961"/>
                <a:gd name="connsiteX4" fmla="*/ 21657 w 239164"/>
                <a:gd name="connsiteY4" fmla="*/ 2 h 213961"/>
                <a:gd name="connsiteX5" fmla="*/ 8957 w 239164"/>
                <a:gd name="connsiteY5" fmla="*/ 95252 h 213961"/>
                <a:gd name="connsiteX6" fmla="*/ 8957 w 239164"/>
                <a:gd name="connsiteY6" fmla="*/ 114302 h 213961"/>
                <a:gd name="connsiteX7" fmla="*/ 123257 w 239164"/>
                <a:gd name="connsiteY7" fmla="*/ 171452 h 213961"/>
                <a:gd name="connsiteX8" fmla="*/ 237557 w 239164"/>
                <a:gd name="connsiteY8" fmla="*/ 212727 h 21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164" h="213961">
                  <a:moveTo>
                    <a:pt x="237557" y="212727"/>
                  </a:moveTo>
                  <a:cubicBezTo>
                    <a:pt x="222740" y="204789"/>
                    <a:pt x="65049" y="135998"/>
                    <a:pt x="34357" y="123827"/>
                  </a:cubicBezTo>
                  <a:cubicBezTo>
                    <a:pt x="3665" y="111656"/>
                    <a:pt x="56582" y="143935"/>
                    <a:pt x="53407" y="139702"/>
                  </a:cubicBezTo>
                  <a:cubicBezTo>
                    <a:pt x="50232" y="135469"/>
                    <a:pt x="20599" y="121710"/>
                    <a:pt x="15307" y="98427"/>
                  </a:cubicBezTo>
                  <a:cubicBezTo>
                    <a:pt x="10015" y="75144"/>
                    <a:pt x="22715" y="531"/>
                    <a:pt x="21657" y="2"/>
                  </a:cubicBezTo>
                  <a:cubicBezTo>
                    <a:pt x="20599" y="-527"/>
                    <a:pt x="11074" y="76202"/>
                    <a:pt x="8957" y="95252"/>
                  </a:cubicBezTo>
                  <a:cubicBezTo>
                    <a:pt x="6840" y="114302"/>
                    <a:pt x="-10093" y="101602"/>
                    <a:pt x="8957" y="114302"/>
                  </a:cubicBezTo>
                  <a:cubicBezTo>
                    <a:pt x="28007" y="127002"/>
                    <a:pt x="85686" y="154519"/>
                    <a:pt x="123257" y="171452"/>
                  </a:cubicBezTo>
                  <a:cubicBezTo>
                    <a:pt x="160828" y="188385"/>
                    <a:pt x="252374" y="220665"/>
                    <a:pt x="237557" y="2127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7" name="フリーフォーム 436">
              <a:extLst>
                <a:ext uri="{FF2B5EF4-FFF2-40B4-BE49-F238E27FC236}">
                  <a16:creationId xmlns:a16="http://schemas.microsoft.com/office/drawing/2014/main" id="{6185A111-D8AF-EB84-5339-69E28C808894}"/>
                </a:ext>
              </a:extLst>
            </p:cNvPr>
            <p:cNvSpPr/>
            <p:nvPr/>
          </p:nvSpPr>
          <p:spPr>
            <a:xfrm>
              <a:off x="6261063" y="4775045"/>
              <a:ext cx="283078" cy="276923"/>
            </a:xfrm>
            <a:custGeom>
              <a:avLst/>
              <a:gdLst>
                <a:gd name="connsiteX0" fmla="*/ 37 w 283078"/>
                <a:gd name="connsiteY0" fmla="*/ 155 h 276923"/>
                <a:gd name="connsiteX1" fmla="*/ 165137 w 283078"/>
                <a:gd name="connsiteY1" fmla="*/ 47780 h 276923"/>
                <a:gd name="connsiteX2" fmla="*/ 158787 w 283078"/>
                <a:gd name="connsiteY2" fmla="*/ 25555 h 276923"/>
                <a:gd name="connsiteX3" fmla="*/ 206412 w 283078"/>
                <a:gd name="connsiteY3" fmla="*/ 117630 h 276923"/>
                <a:gd name="connsiteX4" fmla="*/ 282612 w 283078"/>
                <a:gd name="connsiteY4" fmla="*/ 276380 h 276923"/>
                <a:gd name="connsiteX5" fmla="*/ 234987 w 283078"/>
                <a:gd name="connsiteY5" fmla="*/ 165255 h 276923"/>
                <a:gd name="connsiteX6" fmla="*/ 165137 w 283078"/>
                <a:gd name="connsiteY6" fmla="*/ 47780 h 276923"/>
                <a:gd name="connsiteX7" fmla="*/ 158787 w 283078"/>
                <a:gd name="connsiteY7" fmla="*/ 73180 h 276923"/>
                <a:gd name="connsiteX8" fmla="*/ 95287 w 283078"/>
                <a:gd name="connsiteY8" fmla="*/ 54130 h 276923"/>
                <a:gd name="connsiteX9" fmla="*/ 149262 w 283078"/>
                <a:gd name="connsiteY9" fmla="*/ 66830 h 276923"/>
                <a:gd name="connsiteX10" fmla="*/ 37 w 283078"/>
                <a:gd name="connsiteY10" fmla="*/ 155 h 27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3078" h="276923">
                  <a:moveTo>
                    <a:pt x="37" y="155"/>
                  </a:moveTo>
                  <a:cubicBezTo>
                    <a:pt x="2683" y="-3020"/>
                    <a:pt x="138679" y="43547"/>
                    <a:pt x="165137" y="47780"/>
                  </a:cubicBezTo>
                  <a:cubicBezTo>
                    <a:pt x="191595" y="52013"/>
                    <a:pt x="151908" y="13913"/>
                    <a:pt x="158787" y="25555"/>
                  </a:cubicBezTo>
                  <a:cubicBezTo>
                    <a:pt x="165666" y="37197"/>
                    <a:pt x="185775" y="75826"/>
                    <a:pt x="206412" y="117630"/>
                  </a:cubicBezTo>
                  <a:cubicBezTo>
                    <a:pt x="227050" y="159434"/>
                    <a:pt x="277850" y="268443"/>
                    <a:pt x="282612" y="276380"/>
                  </a:cubicBezTo>
                  <a:cubicBezTo>
                    <a:pt x="287375" y="284318"/>
                    <a:pt x="254566" y="203355"/>
                    <a:pt x="234987" y="165255"/>
                  </a:cubicBezTo>
                  <a:cubicBezTo>
                    <a:pt x="215408" y="127155"/>
                    <a:pt x="177837" y="63126"/>
                    <a:pt x="165137" y="47780"/>
                  </a:cubicBezTo>
                  <a:cubicBezTo>
                    <a:pt x="152437" y="32434"/>
                    <a:pt x="170429" y="72122"/>
                    <a:pt x="158787" y="73180"/>
                  </a:cubicBezTo>
                  <a:cubicBezTo>
                    <a:pt x="147145" y="74238"/>
                    <a:pt x="96875" y="55188"/>
                    <a:pt x="95287" y="54130"/>
                  </a:cubicBezTo>
                  <a:cubicBezTo>
                    <a:pt x="93699" y="53072"/>
                    <a:pt x="163549" y="74238"/>
                    <a:pt x="149262" y="66830"/>
                  </a:cubicBezTo>
                  <a:cubicBezTo>
                    <a:pt x="134975" y="59422"/>
                    <a:pt x="-2609" y="3330"/>
                    <a:pt x="37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 437">
              <a:extLst>
                <a:ext uri="{FF2B5EF4-FFF2-40B4-BE49-F238E27FC236}">
                  <a16:creationId xmlns:a16="http://schemas.microsoft.com/office/drawing/2014/main" id="{64870EAB-A97A-295F-C21A-FE3C912E71F1}"/>
                </a:ext>
              </a:extLst>
            </p:cNvPr>
            <p:cNvSpPr/>
            <p:nvPr/>
          </p:nvSpPr>
          <p:spPr>
            <a:xfrm>
              <a:off x="6289675" y="4854427"/>
              <a:ext cx="182497" cy="31933"/>
            </a:xfrm>
            <a:custGeom>
              <a:avLst/>
              <a:gdLst>
                <a:gd name="connsiteX0" fmla="*/ 0 w 182497"/>
                <a:gd name="connsiteY0" fmla="*/ 148 h 31933"/>
                <a:gd name="connsiteX1" fmla="*/ 117475 w 182497"/>
                <a:gd name="connsiteY1" fmla="*/ 19198 h 31933"/>
                <a:gd name="connsiteX2" fmla="*/ 98425 w 182497"/>
                <a:gd name="connsiteY2" fmla="*/ 148 h 31933"/>
                <a:gd name="connsiteX3" fmla="*/ 180975 w 182497"/>
                <a:gd name="connsiteY3" fmla="*/ 31898 h 31933"/>
                <a:gd name="connsiteX4" fmla="*/ 149225 w 182497"/>
                <a:gd name="connsiteY4" fmla="*/ 6498 h 31933"/>
                <a:gd name="connsiteX5" fmla="*/ 114300 w 182497"/>
                <a:gd name="connsiteY5" fmla="*/ 9673 h 31933"/>
                <a:gd name="connsiteX6" fmla="*/ 0 w 182497"/>
                <a:gd name="connsiteY6" fmla="*/ 148 h 3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97" h="31933">
                  <a:moveTo>
                    <a:pt x="0" y="148"/>
                  </a:moveTo>
                  <a:lnTo>
                    <a:pt x="117475" y="19198"/>
                  </a:lnTo>
                  <a:cubicBezTo>
                    <a:pt x="133879" y="19198"/>
                    <a:pt x="87842" y="-1969"/>
                    <a:pt x="98425" y="148"/>
                  </a:cubicBezTo>
                  <a:cubicBezTo>
                    <a:pt x="109008" y="2265"/>
                    <a:pt x="172508" y="30840"/>
                    <a:pt x="180975" y="31898"/>
                  </a:cubicBezTo>
                  <a:cubicBezTo>
                    <a:pt x="189442" y="32956"/>
                    <a:pt x="160337" y="10202"/>
                    <a:pt x="149225" y="6498"/>
                  </a:cubicBezTo>
                  <a:cubicBezTo>
                    <a:pt x="138113" y="2794"/>
                    <a:pt x="114300" y="9673"/>
                    <a:pt x="114300" y="9673"/>
                  </a:cubicBezTo>
                  <a:lnTo>
                    <a:pt x="0" y="14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 438">
              <a:extLst>
                <a:ext uri="{FF2B5EF4-FFF2-40B4-BE49-F238E27FC236}">
                  <a16:creationId xmlns:a16="http://schemas.microsoft.com/office/drawing/2014/main" id="{6A5D5A5C-BA58-12FD-6391-AE0D8FBA0693}"/>
                </a:ext>
              </a:extLst>
            </p:cNvPr>
            <p:cNvSpPr/>
            <p:nvPr/>
          </p:nvSpPr>
          <p:spPr>
            <a:xfrm>
              <a:off x="6400223" y="4816175"/>
              <a:ext cx="124445" cy="254630"/>
            </a:xfrm>
            <a:custGeom>
              <a:avLst/>
              <a:gdLst>
                <a:gd name="connsiteX0" fmla="*/ 29152 w 124445"/>
                <a:gd name="connsiteY0" fmla="*/ 300 h 254630"/>
                <a:gd name="connsiteX1" fmla="*/ 6927 w 124445"/>
                <a:gd name="connsiteY1" fmla="*/ 95550 h 254630"/>
                <a:gd name="connsiteX2" fmla="*/ 95827 w 124445"/>
                <a:gd name="connsiteY2" fmla="*/ 124125 h 254630"/>
                <a:gd name="connsiteX3" fmla="*/ 32327 w 124445"/>
                <a:gd name="connsiteY3" fmla="*/ 140000 h 254630"/>
                <a:gd name="connsiteX4" fmla="*/ 124402 w 124445"/>
                <a:gd name="connsiteY4" fmla="*/ 190800 h 254630"/>
                <a:gd name="connsiteX5" fmla="*/ 45027 w 124445"/>
                <a:gd name="connsiteY5" fmla="*/ 187625 h 254630"/>
                <a:gd name="connsiteX6" fmla="*/ 95827 w 124445"/>
                <a:gd name="connsiteY6" fmla="*/ 232075 h 254630"/>
                <a:gd name="connsiteX7" fmla="*/ 76777 w 124445"/>
                <a:gd name="connsiteY7" fmla="*/ 254300 h 254630"/>
                <a:gd name="connsiteX8" fmla="*/ 121227 w 124445"/>
                <a:gd name="connsiteY8" fmla="*/ 216200 h 254630"/>
                <a:gd name="connsiteX9" fmla="*/ 79952 w 124445"/>
                <a:gd name="connsiteY9" fmla="*/ 247950 h 254630"/>
                <a:gd name="connsiteX10" fmla="*/ 54552 w 124445"/>
                <a:gd name="connsiteY10" fmla="*/ 181275 h 254630"/>
                <a:gd name="connsiteX11" fmla="*/ 577 w 124445"/>
                <a:gd name="connsiteY11" fmla="*/ 130475 h 254630"/>
                <a:gd name="connsiteX12" fmla="*/ 29152 w 124445"/>
                <a:gd name="connsiteY12" fmla="*/ 300 h 25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45" h="254630">
                  <a:moveTo>
                    <a:pt x="29152" y="300"/>
                  </a:moveTo>
                  <a:cubicBezTo>
                    <a:pt x="30210" y="-5521"/>
                    <a:pt x="-4185" y="74913"/>
                    <a:pt x="6927" y="95550"/>
                  </a:cubicBezTo>
                  <a:cubicBezTo>
                    <a:pt x="18039" y="116187"/>
                    <a:pt x="91594" y="116717"/>
                    <a:pt x="95827" y="124125"/>
                  </a:cubicBezTo>
                  <a:cubicBezTo>
                    <a:pt x="100060" y="131533"/>
                    <a:pt x="27565" y="128888"/>
                    <a:pt x="32327" y="140000"/>
                  </a:cubicBezTo>
                  <a:cubicBezTo>
                    <a:pt x="37089" y="151112"/>
                    <a:pt x="122285" y="182863"/>
                    <a:pt x="124402" y="190800"/>
                  </a:cubicBezTo>
                  <a:cubicBezTo>
                    <a:pt x="126519" y="198737"/>
                    <a:pt x="49789" y="180746"/>
                    <a:pt x="45027" y="187625"/>
                  </a:cubicBezTo>
                  <a:cubicBezTo>
                    <a:pt x="40265" y="194504"/>
                    <a:pt x="90535" y="220963"/>
                    <a:pt x="95827" y="232075"/>
                  </a:cubicBezTo>
                  <a:cubicBezTo>
                    <a:pt x="101119" y="243188"/>
                    <a:pt x="72544" y="256946"/>
                    <a:pt x="76777" y="254300"/>
                  </a:cubicBezTo>
                  <a:cubicBezTo>
                    <a:pt x="81010" y="251654"/>
                    <a:pt x="120698" y="217258"/>
                    <a:pt x="121227" y="216200"/>
                  </a:cubicBezTo>
                  <a:cubicBezTo>
                    <a:pt x="121756" y="215142"/>
                    <a:pt x="91064" y="253771"/>
                    <a:pt x="79952" y="247950"/>
                  </a:cubicBezTo>
                  <a:cubicBezTo>
                    <a:pt x="68840" y="242129"/>
                    <a:pt x="67781" y="200854"/>
                    <a:pt x="54552" y="181275"/>
                  </a:cubicBezTo>
                  <a:cubicBezTo>
                    <a:pt x="41323" y="161696"/>
                    <a:pt x="5869" y="157463"/>
                    <a:pt x="577" y="130475"/>
                  </a:cubicBezTo>
                  <a:cubicBezTo>
                    <a:pt x="-4715" y="103488"/>
                    <a:pt x="28094" y="6121"/>
                    <a:pt x="29152" y="3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 439">
              <a:extLst>
                <a:ext uri="{FF2B5EF4-FFF2-40B4-BE49-F238E27FC236}">
                  <a16:creationId xmlns:a16="http://schemas.microsoft.com/office/drawing/2014/main" id="{047D8820-5004-3E20-44C2-9C1BCAF97E38}"/>
                </a:ext>
              </a:extLst>
            </p:cNvPr>
            <p:cNvSpPr/>
            <p:nvPr/>
          </p:nvSpPr>
          <p:spPr>
            <a:xfrm>
              <a:off x="6280148" y="4868303"/>
              <a:ext cx="192227" cy="262586"/>
            </a:xfrm>
            <a:custGeom>
              <a:avLst/>
              <a:gdLst>
                <a:gd name="connsiteX0" fmla="*/ 2 w 192227"/>
                <a:gd name="connsiteY0" fmla="*/ 2147 h 262586"/>
                <a:gd name="connsiteX1" fmla="*/ 111127 w 192227"/>
                <a:gd name="connsiteY1" fmla="*/ 14847 h 262586"/>
                <a:gd name="connsiteX2" fmla="*/ 114302 w 192227"/>
                <a:gd name="connsiteY2" fmla="*/ 52947 h 262586"/>
                <a:gd name="connsiteX3" fmla="*/ 165102 w 192227"/>
                <a:gd name="connsiteY3" fmla="*/ 138672 h 262586"/>
                <a:gd name="connsiteX4" fmla="*/ 139702 w 192227"/>
                <a:gd name="connsiteY4" fmla="*/ 103747 h 262586"/>
                <a:gd name="connsiteX5" fmla="*/ 190502 w 192227"/>
                <a:gd name="connsiteY5" fmla="*/ 202172 h 262586"/>
                <a:gd name="connsiteX6" fmla="*/ 180977 w 192227"/>
                <a:gd name="connsiteY6" fmla="*/ 262497 h 262586"/>
                <a:gd name="connsiteX7" fmla="*/ 187327 w 192227"/>
                <a:gd name="connsiteY7" fmla="*/ 189472 h 262586"/>
                <a:gd name="connsiteX8" fmla="*/ 104777 w 192227"/>
                <a:gd name="connsiteY8" fmla="*/ 33897 h 262586"/>
                <a:gd name="connsiteX9" fmla="*/ 114302 w 192227"/>
                <a:gd name="connsiteY9" fmla="*/ 56122 h 262586"/>
                <a:gd name="connsiteX10" fmla="*/ 2 w 192227"/>
                <a:gd name="connsiteY10" fmla="*/ 2147 h 26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27" h="262586">
                  <a:moveTo>
                    <a:pt x="2" y="2147"/>
                  </a:moveTo>
                  <a:cubicBezTo>
                    <a:pt x="-527" y="-4732"/>
                    <a:pt x="92077" y="6380"/>
                    <a:pt x="111127" y="14847"/>
                  </a:cubicBezTo>
                  <a:cubicBezTo>
                    <a:pt x="130177" y="23314"/>
                    <a:pt x="105306" y="32310"/>
                    <a:pt x="114302" y="52947"/>
                  </a:cubicBezTo>
                  <a:cubicBezTo>
                    <a:pt x="123298" y="73585"/>
                    <a:pt x="160869" y="130205"/>
                    <a:pt x="165102" y="138672"/>
                  </a:cubicBezTo>
                  <a:cubicBezTo>
                    <a:pt x="169335" y="147139"/>
                    <a:pt x="135469" y="93164"/>
                    <a:pt x="139702" y="103747"/>
                  </a:cubicBezTo>
                  <a:cubicBezTo>
                    <a:pt x="143935" y="114330"/>
                    <a:pt x="183623" y="175714"/>
                    <a:pt x="190502" y="202172"/>
                  </a:cubicBezTo>
                  <a:cubicBezTo>
                    <a:pt x="197381" y="228630"/>
                    <a:pt x="181506" y="264614"/>
                    <a:pt x="180977" y="262497"/>
                  </a:cubicBezTo>
                  <a:cubicBezTo>
                    <a:pt x="180448" y="260380"/>
                    <a:pt x="200027" y="227572"/>
                    <a:pt x="187327" y="189472"/>
                  </a:cubicBezTo>
                  <a:cubicBezTo>
                    <a:pt x="174627" y="151372"/>
                    <a:pt x="116948" y="56122"/>
                    <a:pt x="104777" y="33897"/>
                  </a:cubicBezTo>
                  <a:cubicBezTo>
                    <a:pt x="92606" y="11672"/>
                    <a:pt x="127531" y="60884"/>
                    <a:pt x="114302" y="56122"/>
                  </a:cubicBezTo>
                  <a:cubicBezTo>
                    <a:pt x="101073" y="51360"/>
                    <a:pt x="531" y="9026"/>
                    <a:pt x="2" y="2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 440">
              <a:extLst>
                <a:ext uri="{FF2B5EF4-FFF2-40B4-BE49-F238E27FC236}">
                  <a16:creationId xmlns:a16="http://schemas.microsoft.com/office/drawing/2014/main" id="{F3671557-71C7-A99F-4FA5-CE12B82FD220}"/>
                </a:ext>
              </a:extLst>
            </p:cNvPr>
            <p:cNvSpPr/>
            <p:nvPr/>
          </p:nvSpPr>
          <p:spPr>
            <a:xfrm>
              <a:off x="6266539" y="4952673"/>
              <a:ext cx="235995" cy="178589"/>
            </a:xfrm>
            <a:custGeom>
              <a:avLst/>
              <a:gdLst>
                <a:gd name="connsiteX0" fmla="*/ 143786 w 235995"/>
                <a:gd name="connsiteY0" fmla="*/ 327 h 178589"/>
                <a:gd name="connsiteX1" fmla="*/ 4086 w 235995"/>
                <a:gd name="connsiteY1" fmla="*/ 117802 h 178589"/>
                <a:gd name="connsiteX2" fmla="*/ 35836 w 235995"/>
                <a:gd name="connsiteY2" fmla="*/ 146377 h 178589"/>
                <a:gd name="connsiteX3" fmla="*/ 19961 w 235995"/>
                <a:gd name="connsiteY3" fmla="*/ 178127 h 178589"/>
                <a:gd name="connsiteX4" fmla="*/ 115211 w 235995"/>
                <a:gd name="connsiteY4" fmla="*/ 120977 h 178589"/>
                <a:gd name="connsiteX5" fmla="*/ 156486 w 235995"/>
                <a:gd name="connsiteY5" fmla="*/ 159077 h 178589"/>
                <a:gd name="connsiteX6" fmla="*/ 188236 w 235995"/>
                <a:gd name="connsiteY6" fmla="*/ 162252 h 178589"/>
                <a:gd name="connsiteX7" fmla="*/ 235861 w 235995"/>
                <a:gd name="connsiteY7" fmla="*/ 130502 h 178589"/>
                <a:gd name="connsiteX8" fmla="*/ 172361 w 235995"/>
                <a:gd name="connsiteY8" fmla="*/ 127327 h 178589"/>
                <a:gd name="connsiteX9" fmla="*/ 45361 w 235995"/>
                <a:gd name="connsiteY9" fmla="*/ 159077 h 178589"/>
                <a:gd name="connsiteX10" fmla="*/ 7261 w 235995"/>
                <a:gd name="connsiteY10" fmla="*/ 108277 h 178589"/>
                <a:gd name="connsiteX11" fmla="*/ 51711 w 235995"/>
                <a:gd name="connsiteY11" fmla="*/ 82877 h 178589"/>
                <a:gd name="connsiteX12" fmla="*/ 143786 w 235995"/>
                <a:gd name="connsiteY12" fmla="*/ 327 h 17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995" h="178589">
                  <a:moveTo>
                    <a:pt x="143786" y="327"/>
                  </a:moveTo>
                  <a:cubicBezTo>
                    <a:pt x="135849" y="6148"/>
                    <a:pt x="22078" y="93460"/>
                    <a:pt x="4086" y="117802"/>
                  </a:cubicBezTo>
                  <a:cubicBezTo>
                    <a:pt x="-13906" y="142144"/>
                    <a:pt x="33190" y="136323"/>
                    <a:pt x="35836" y="146377"/>
                  </a:cubicBezTo>
                  <a:cubicBezTo>
                    <a:pt x="38482" y="156431"/>
                    <a:pt x="6732" y="182360"/>
                    <a:pt x="19961" y="178127"/>
                  </a:cubicBezTo>
                  <a:cubicBezTo>
                    <a:pt x="33190" y="173894"/>
                    <a:pt x="92457" y="124152"/>
                    <a:pt x="115211" y="120977"/>
                  </a:cubicBezTo>
                  <a:cubicBezTo>
                    <a:pt x="137965" y="117802"/>
                    <a:pt x="144315" y="152198"/>
                    <a:pt x="156486" y="159077"/>
                  </a:cubicBezTo>
                  <a:cubicBezTo>
                    <a:pt x="168657" y="165956"/>
                    <a:pt x="175007" y="167014"/>
                    <a:pt x="188236" y="162252"/>
                  </a:cubicBezTo>
                  <a:cubicBezTo>
                    <a:pt x="201465" y="157490"/>
                    <a:pt x="238507" y="136323"/>
                    <a:pt x="235861" y="130502"/>
                  </a:cubicBezTo>
                  <a:cubicBezTo>
                    <a:pt x="233215" y="124681"/>
                    <a:pt x="204111" y="122565"/>
                    <a:pt x="172361" y="127327"/>
                  </a:cubicBezTo>
                  <a:cubicBezTo>
                    <a:pt x="140611" y="132089"/>
                    <a:pt x="72878" y="162252"/>
                    <a:pt x="45361" y="159077"/>
                  </a:cubicBezTo>
                  <a:cubicBezTo>
                    <a:pt x="17844" y="155902"/>
                    <a:pt x="6203" y="120977"/>
                    <a:pt x="7261" y="108277"/>
                  </a:cubicBezTo>
                  <a:cubicBezTo>
                    <a:pt x="8319" y="95577"/>
                    <a:pt x="27899" y="97694"/>
                    <a:pt x="51711" y="82877"/>
                  </a:cubicBezTo>
                  <a:cubicBezTo>
                    <a:pt x="75523" y="68060"/>
                    <a:pt x="151723" y="-5494"/>
                    <a:pt x="143786" y="3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 441">
              <a:extLst>
                <a:ext uri="{FF2B5EF4-FFF2-40B4-BE49-F238E27FC236}">
                  <a16:creationId xmlns:a16="http://schemas.microsoft.com/office/drawing/2014/main" id="{6EB01CD6-6D84-9D77-554C-76F383C8CC71}"/>
                </a:ext>
              </a:extLst>
            </p:cNvPr>
            <p:cNvSpPr/>
            <p:nvPr/>
          </p:nvSpPr>
          <p:spPr>
            <a:xfrm>
              <a:off x="6451586" y="4936587"/>
              <a:ext cx="196028" cy="143496"/>
            </a:xfrm>
            <a:custGeom>
              <a:avLst/>
              <a:gdLst>
                <a:gd name="connsiteX0" fmla="*/ 14 w 196028"/>
                <a:gd name="connsiteY0" fmla="*/ 143413 h 143496"/>
                <a:gd name="connsiteX1" fmla="*/ 76214 w 196028"/>
                <a:gd name="connsiteY1" fmla="*/ 79913 h 143496"/>
                <a:gd name="connsiteX2" fmla="*/ 120664 w 196028"/>
                <a:gd name="connsiteY2" fmla="*/ 25938 h 143496"/>
                <a:gd name="connsiteX3" fmla="*/ 47639 w 196028"/>
                <a:gd name="connsiteY3" fmla="*/ 41813 h 143496"/>
                <a:gd name="connsiteX4" fmla="*/ 190514 w 196028"/>
                <a:gd name="connsiteY4" fmla="*/ 538 h 143496"/>
                <a:gd name="connsiteX5" fmla="*/ 161939 w 196028"/>
                <a:gd name="connsiteY5" fmla="*/ 19588 h 143496"/>
                <a:gd name="connsiteX6" fmla="*/ 117489 w 196028"/>
                <a:gd name="connsiteY6" fmla="*/ 38638 h 143496"/>
                <a:gd name="connsiteX7" fmla="*/ 82564 w 196028"/>
                <a:gd name="connsiteY7" fmla="*/ 92613 h 143496"/>
                <a:gd name="connsiteX8" fmla="*/ 14 w 196028"/>
                <a:gd name="connsiteY8" fmla="*/ 143413 h 14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028" h="143496">
                  <a:moveTo>
                    <a:pt x="14" y="143413"/>
                  </a:moveTo>
                  <a:cubicBezTo>
                    <a:pt x="-1044" y="141296"/>
                    <a:pt x="56106" y="99492"/>
                    <a:pt x="76214" y="79913"/>
                  </a:cubicBezTo>
                  <a:cubicBezTo>
                    <a:pt x="96322" y="60334"/>
                    <a:pt x="125426" y="32288"/>
                    <a:pt x="120664" y="25938"/>
                  </a:cubicBezTo>
                  <a:cubicBezTo>
                    <a:pt x="115902" y="19588"/>
                    <a:pt x="35997" y="46046"/>
                    <a:pt x="47639" y="41813"/>
                  </a:cubicBezTo>
                  <a:cubicBezTo>
                    <a:pt x="59281" y="37580"/>
                    <a:pt x="190514" y="538"/>
                    <a:pt x="190514" y="538"/>
                  </a:cubicBezTo>
                  <a:cubicBezTo>
                    <a:pt x="209564" y="-3166"/>
                    <a:pt x="174110" y="13238"/>
                    <a:pt x="161939" y="19588"/>
                  </a:cubicBezTo>
                  <a:cubicBezTo>
                    <a:pt x="149768" y="25938"/>
                    <a:pt x="130718" y="26467"/>
                    <a:pt x="117489" y="38638"/>
                  </a:cubicBezTo>
                  <a:cubicBezTo>
                    <a:pt x="104260" y="50809"/>
                    <a:pt x="94735" y="78326"/>
                    <a:pt x="82564" y="92613"/>
                  </a:cubicBezTo>
                  <a:cubicBezTo>
                    <a:pt x="70393" y="106900"/>
                    <a:pt x="1072" y="145530"/>
                    <a:pt x="14" y="1434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 442">
              <a:extLst>
                <a:ext uri="{FF2B5EF4-FFF2-40B4-BE49-F238E27FC236}">
                  <a16:creationId xmlns:a16="http://schemas.microsoft.com/office/drawing/2014/main" id="{EDA1BD49-3155-83FF-F186-F399B6994CC0}"/>
                </a:ext>
              </a:extLst>
            </p:cNvPr>
            <p:cNvSpPr/>
            <p:nvPr/>
          </p:nvSpPr>
          <p:spPr>
            <a:xfrm>
              <a:off x="6423024" y="4953000"/>
              <a:ext cx="206414" cy="139704"/>
            </a:xfrm>
            <a:custGeom>
              <a:avLst/>
              <a:gdLst>
                <a:gd name="connsiteX0" fmla="*/ 206376 w 206414"/>
                <a:gd name="connsiteY0" fmla="*/ 0 h 139704"/>
                <a:gd name="connsiteX1" fmla="*/ 152401 w 206414"/>
                <a:gd name="connsiteY1" fmla="*/ 88900 h 139704"/>
                <a:gd name="connsiteX2" fmla="*/ 1 w 206414"/>
                <a:gd name="connsiteY2" fmla="*/ 139700 h 139704"/>
                <a:gd name="connsiteX3" fmla="*/ 149226 w 206414"/>
                <a:gd name="connsiteY3" fmla="*/ 92075 h 139704"/>
                <a:gd name="connsiteX4" fmla="*/ 107951 w 206414"/>
                <a:gd name="connsiteY4" fmla="*/ 107950 h 139704"/>
                <a:gd name="connsiteX5" fmla="*/ 146051 w 206414"/>
                <a:gd name="connsiteY5" fmla="*/ 88900 h 139704"/>
                <a:gd name="connsiteX6" fmla="*/ 206376 w 206414"/>
                <a:gd name="connsiteY6" fmla="*/ 0 h 13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414" h="139704">
                  <a:moveTo>
                    <a:pt x="206376" y="0"/>
                  </a:moveTo>
                  <a:cubicBezTo>
                    <a:pt x="207434" y="0"/>
                    <a:pt x="186797" y="65617"/>
                    <a:pt x="152401" y="88900"/>
                  </a:cubicBezTo>
                  <a:cubicBezTo>
                    <a:pt x="118005" y="112183"/>
                    <a:pt x="530" y="139171"/>
                    <a:pt x="1" y="139700"/>
                  </a:cubicBezTo>
                  <a:cubicBezTo>
                    <a:pt x="-528" y="140229"/>
                    <a:pt x="131234" y="97367"/>
                    <a:pt x="149226" y="92075"/>
                  </a:cubicBezTo>
                  <a:cubicBezTo>
                    <a:pt x="167218" y="86783"/>
                    <a:pt x="108480" y="108479"/>
                    <a:pt x="107951" y="107950"/>
                  </a:cubicBezTo>
                  <a:cubicBezTo>
                    <a:pt x="107422" y="107421"/>
                    <a:pt x="134409" y="103716"/>
                    <a:pt x="146051" y="88900"/>
                  </a:cubicBezTo>
                  <a:cubicBezTo>
                    <a:pt x="157693" y="74084"/>
                    <a:pt x="205318" y="0"/>
                    <a:pt x="20637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 443">
              <a:extLst>
                <a:ext uri="{FF2B5EF4-FFF2-40B4-BE49-F238E27FC236}">
                  <a16:creationId xmlns:a16="http://schemas.microsoft.com/office/drawing/2014/main" id="{B00D1F25-F904-B96F-0111-7700825BC0D3}"/>
                </a:ext>
              </a:extLst>
            </p:cNvPr>
            <p:cNvSpPr/>
            <p:nvPr/>
          </p:nvSpPr>
          <p:spPr>
            <a:xfrm>
              <a:off x="6597648" y="4930510"/>
              <a:ext cx="206916" cy="397686"/>
            </a:xfrm>
            <a:custGeom>
              <a:avLst/>
              <a:gdLst>
                <a:gd name="connsiteX0" fmla="*/ 2 w 206916"/>
                <a:gd name="connsiteY0" fmla="*/ 265 h 397686"/>
                <a:gd name="connsiteX1" fmla="*/ 104777 w 206916"/>
                <a:gd name="connsiteY1" fmla="*/ 85990 h 397686"/>
                <a:gd name="connsiteX2" fmla="*/ 101602 w 206916"/>
                <a:gd name="connsiteY2" fmla="*/ 66940 h 397686"/>
                <a:gd name="connsiteX3" fmla="*/ 139702 w 206916"/>
                <a:gd name="connsiteY3" fmla="*/ 184415 h 397686"/>
                <a:gd name="connsiteX4" fmla="*/ 139702 w 206916"/>
                <a:gd name="connsiteY4" fmla="*/ 127265 h 397686"/>
                <a:gd name="connsiteX5" fmla="*/ 190502 w 206916"/>
                <a:gd name="connsiteY5" fmla="*/ 317765 h 397686"/>
                <a:gd name="connsiteX6" fmla="*/ 206377 w 206916"/>
                <a:gd name="connsiteY6" fmla="*/ 371740 h 397686"/>
                <a:gd name="connsiteX7" fmla="*/ 203202 w 206916"/>
                <a:gd name="connsiteY7" fmla="*/ 397140 h 397686"/>
                <a:gd name="connsiteX8" fmla="*/ 203202 w 206916"/>
                <a:gd name="connsiteY8" fmla="*/ 349515 h 397686"/>
                <a:gd name="connsiteX9" fmla="*/ 171452 w 206916"/>
                <a:gd name="connsiteY9" fmla="*/ 222515 h 397686"/>
                <a:gd name="connsiteX10" fmla="*/ 104777 w 206916"/>
                <a:gd name="connsiteY10" fmla="*/ 92340 h 397686"/>
                <a:gd name="connsiteX11" fmla="*/ 101602 w 206916"/>
                <a:gd name="connsiteY11" fmla="*/ 60590 h 397686"/>
                <a:gd name="connsiteX12" fmla="*/ 2 w 206916"/>
                <a:gd name="connsiteY12" fmla="*/ 265 h 397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16" h="397686">
                  <a:moveTo>
                    <a:pt x="2" y="265"/>
                  </a:moveTo>
                  <a:cubicBezTo>
                    <a:pt x="531" y="4498"/>
                    <a:pt x="104777" y="85990"/>
                    <a:pt x="104777" y="85990"/>
                  </a:cubicBezTo>
                  <a:cubicBezTo>
                    <a:pt x="121710" y="97102"/>
                    <a:pt x="95781" y="50536"/>
                    <a:pt x="101602" y="66940"/>
                  </a:cubicBezTo>
                  <a:cubicBezTo>
                    <a:pt x="107423" y="83344"/>
                    <a:pt x="133352" y="174361"/>
                    <a:pt x="139702" y="184415"/>
                  </a:cubicBezTo>
                  <a:cubicBezTo>
                    <a:pt x="146052" y="194469"/>
                    <a:pt x="131235" y="105040"/>
                    <a:pt x="139702" y="127265"/>
                  </a:cubicBezTo>
                  <a:cubicBezTo>
                    <a:pt x="148169" y="149490"/>
                    <a:pt x="179390" y="277019"/>
                    <a:pt x="190502" y="317765"/>
                  </a:cubicBezTo>
                  <a:cubicBezTo>
                    <a:pt x="201615" y="358511"/>
                    <a:pt x="204260" y="358511"/>
                    <a:pt x="206377" y="371740"/>
                  </a:cubicBezTo>
                  <a:cubicBezTo>
                    <a:pt x="208494" y="384969"/>
                    <a:pt x="203731" y="400844"/>
                    <a:pt x="203202" y="397140"/>
                  </a:cubicBezTo>
                  <a:cubicBezTo>
                    <a:pt x="202673" y="393436"/>
                    <a:pt x="208494" y="378619"/>
                    <a:pt x="203202" y="349515"/>
                  </a:cubicBezTo>
                  <a:cubicBezTo>
                    <a:pt x="197910" y="320411"/>
                    <a:pt x="187856" y="265378"/>
                    <a:pt x="171452" y="222515"/>
                  </a:cubicBezTo>
                  <a:cubicBezTo>
                    <a:pt x="155048" y="179653"/>
                    <a:pt x="116419" y="119327"/>
                    <a:pt x="104777" y="92340"/>
                  </a:cubicBezTo>
                  <a:cubicBezTo>
                    <a:pt x="93135" y="65353"/>
                    <a:pt x="119064" y="77523"/>
                    <a:pt x="101602" y="60590"/>
                  </a:cubicBezTo>
                  <a:cubicBezTo>
                    <a:pt x="84140" y="43657"/>
                    <a:pt x="-527" y="-3968"/>
                    <a:pt x="2" y="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 444">
              <a:extLst>
                <a:ext uri="{FF2B5EF4-FFF2-40B4-BE49-F238E27FC236}">
                  <a16:creationId xmlns:a16="http://schemas.microsoft.com/office/drawing/2014/main" id="{CA934DC2-B8E8-B30B-0250-12C5D42E4CBC}"/>
                </a:ext>
              </a:extLst>
            </p:cNvPr>
            <p:cNvSpPr/>
            <p:nvPr/>
          </p:nvSpPr>
          <p:spPr>
            <a:xfrm>
              <a:off x="6638922" y="4962256"/>
              <a:ext cx="155665" cy="372591"/>
            </a:xfrm>
            <a:custGeom>
              <a:avLst/>
              <a:gdLst>
                <a:gd name="connsiteX0" fmla="*/ 3 w 155665"/>
                <a:gd name="connsiteY0" fmla="*/ 269 h 372591"/>
                <a:gd name="connsiteX1" fmla="*/ 60328 w 155665"/>
                <a:gd name="connsiteY1" fmla="*/ 98694 h 372591"/>
                <a:gd name="connsiteX2" fmla="*/ 95253 w 155665"/>
                <a:gd name="connsiteY2" fmla="*/ 155844 h 372591"/>
                <a:gd name="connsiteX3" fmla="*/ 85728 w 155665"/>
                <a:gd name="connsiteY3" fmla="*/ 124094 h 372591"/>
                <a:gd name="connsiteX4" fmla="*/ 142878 w 155665"/>
                <a:gd name="connsiteY4" fmla="*/ 330469 h 372591"/>
                <a:gd name="connsiteX5" fmla="*/ 155578 w 155665"/>
                <a:gd name="connsiteY5" fmla="*/ 368569 h 372591"/>
                <a:gd name="connsiteX6" fmla="*/ 139703 w 155665"/>
                <a:gd name="connsiteY6" fmla="*/ 270144 h 372591"/>
                <a:gd name="connsiteX7" fmla="*/ 69853 w 155665"/>
                <a:gd name="connsiteY7" fmla="*/ 101869 h 372591"/>
                <a:gd name="connsiteX8" fmla="*/ 63503 w 155665"/>
                <a:gd name="connsiteY8" fmla="*/ 70119 h 372591"/>
                <a:gd name="connsiteX9" fmla="*/ 3 w 155665"/>
                <a:gd name="connsiteY9" fmla="*/ 269 h 37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665" h="372591">
                  <a:moveTo>
                    <a:pt x="3" y="269"/>
                  </a:moveTo>
                  <a:cubicBezTo>
                    <a:pt x="-526" y="5032"/>
                    <a:pt x="60328" y="98694"/>
                    <a:pt x="60328" y="98694"/>
                  </a:cubicBezTo>
                  <a:cubicBezTo>
                    <a:pt x="76203" y="124623"/>
                    <a:pt x="91020" y="151611"/>
                    <a:pt x="95253" y="155844"/>
                  </a:cubicBezTo>
                  <a:cubicBezTo>
                    <a:pt x="99486" y="160077"/>
                    <a:pt x="77791" y="94990"/>
                    <a:pt x="85728" y="124094"/>
                  </a:cubicBezTo>
                  <a:cubicBezTo>
                    <a:pt x="93665" y="153198"/>
                    <a:pt x="131236" y="289723"/>
                    <a:pt x="142878" y="330469"/>
                  </a:cubicBezTo>
                  <a:cubicBezTo>
                    <a:pt x="154520" y="371215"/>
                    <a:pt x="156107" y="378623"/>
                    <a:pt x="155578" y="368569"/>
                  </a:cubicBezTo>
                  <a:cubicBezTo>
                    <a:pt x="155049" y="358515"/>
                    <a:pt x="153990" y="314594"/>
                    <a:pt x="139703" y="270144"/>
                  </a:cubicBezTo>
                  <a:cubicBezTo>
                    <a:pt x="125416" y="225694"/>
                    <a:pt x="82553" y="135207"/>
                    <a:pt x="69853" y="101869"/>
                  </a:cubicBezTo>
                  <a:cubicBezTo>
                    <a:pt x="57153" y="68532"/>
                    <a:pt x="71970" y="84936"/>
                    <a:pt x="63503" y="70119"/>
                  </a:cubicBezTo>
                  <a:cubicBezTo>
                    <a:pt x="55036" y="55302"/>
                    <a:pt x="532" y="-4494"/>
                    <a:pt x="3" y="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 445">
              <a:extLst>
                <a:ext uri="{FF2B5EF4-FFF2-40B4-BE49-F238E27FC236}">
                  <a16:creationId xmlns:a16="http://schemas.microsoft.com/office/drawing/2014/main" id="{E9503805-8364-A80F-99F7-3E5493BC2765}"/>
                </a:ext>
              </a:extLst>
            </p:cNvPr>
            <p:cNvSpPr/>
            <p:nvPr/>
          </p:nvSpPr>
          <p:spPr>
            <a:xfrm>
              <a:off x="6592798" y="4972050"/>
              <a:ext cx="160831" cy="169691"/>
            </a:xfrm>
            <a:custGeom>
              <a:avLst/>
              <a:gdLst>
                <a:gd name="connsiteX0" fmla="*/ 65177 w 160831"/>
                <a:gd name="connsiteY0" fmla="*/ 0 h 169691"/>
                <a:gd name="connsiteX1" fmla="*/ 4852 w 160831"/>
                <a:gd name="connsiteY1" fmla="*/ 66675 h 169691"/>
                <a:gd name="connsiteX2" fmla="*/ 65177 w 160831"/>
                <a:gd name="connsiteY2" fmla="*/ 95250 h 169691"/>
                <a:gd name="connsiteX3" fmla="*/ 23902 w 160831"/>
                <a:gd name="connsiteY3" fmla="*/ 92075 h 169691"/>
                <a:gd name="connsiteX4" fmla="*/ 157252 w 160831"/>
                <a:gd name="connsiteY4" fmla="*/ 168275 h 169691"/>
                <a:gd name="connsiteX5" fmla="*/ 112802 w 160831"/>
                <a:gd name="connsiteY5" fmla="*/ 136525 h 169691"/>
                <a:gd name="connsiteX6" fmla="*/ 8027 w 160831"/>
                <a:gd name="connsiteY6" fmla="*/ 73025 h 169691"/>
                <a:gd name="connsiteX7" fmla="*/ 8027 w 160831"/>
                <a:gd name="connsiteY7" fmla="*/ 92075 h 169691"/>
                <a:gd name="connsiteX8" fmla="*/ 1677 w 160831"/>
                <a:gd name="connsiteY8" fmla="*/ 66675 h 169691"/>
                <a:gd name="connsiteX9" fmla="*/ 65177 w 160831"/>
                <a:gd name="connsiteY9" fmla="*/ 0 h 1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31" h="169691">
                  <a:moveTo>
                    <a:pt x="65177" y="0"/>
                  </a:moveTo>
                  <a:cubicBezTo>
                    <a:pt x="65706" y="0"/>
                    <a:pt x="4852" y="50800"/>
                    <a:pt x="4852" y="66675"/>
                  </a:cubicBezTo>
                  <a:cubicBezTo>
                    <a:pt x="4852" y="82550"/>
                    <a:pt x="62002" y="91017"/>
                    <a:pt x="65177" y="95250"/>
                  </a:cubicBezTo>
                  <a:cubicBezTo>
                    <a:pt x="68352" y="99483"/>
                    <a:pt x="8556" y="79904"/>
                    <a:pt x="23902" y="92075"/>
                  </a:cubicBezTo>
                  <a:cubicBezTo>
                    <a:pt x="39248" y="104246"/>
                    <a:pt x="142435" y="160867"/>
                    <a:pt x="157252" y="168275"/>
                  </a:cubicBezTo>
                  <a:cubicBezTo>
                    <a:pt x="172069" y="175683"/>
                    <a:pt x="137673" y="152400"/>
                    <a:pt x="112802" y="136525"/>
                  </a:cubicBezTo>
                  <a:cubicBezTo>
                    <a:pt x="87931" y="120650"/>
                    <a:pt x="25489" y="80433"/>
                    <a:pt x="8027" y="73025"/>
                  </a:cubicBezTo>
                  <a:cubicBezTo>
                    <a:pt x="-9435" y="65617"/>
                    <a:pt x="9085" y="93133"/>
                    <a:pt x="8027" y="92075"/>
                  </a:cubicBezTo>
                  <a:cubicBezTo>
                    <a:pt x="6969" y="91017"/>
                    <a:pt x="-4144" y="79375"/>
                    <a:pt x="1677" y="66675"/>
                  </a:cubicBezTo>
                  <a:cubicBezTo>
                    <a:pt x="7498" y="53975"/>
                    <a:pt x="64648" y="0"/>
                    <a:pt x="6517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 446">
              <a:extLst>
                <a:ext uri="{FF2B5EF4-FFF2-40B4-BE49-F238E27FC236}">
                  <a16:creationId xmlns:a16="http://schemas.microsoft.com/office/drawing/2014/main" id="{7BEE4DDE-7E80-67EA-4E0E-D28E2CB05D7E}"/>
                </a:ext>
              </a:extLst>
            </p:cNvPr>
            <p:cNvSpPr/>
            <p:nvPr/>
          </p:nvSpPr>
          <p:spPr>
            <a:xfrm>
              <a:off x="6603698" y="4940285"/>
              <a:ext cx="115576" cy="151298"/>
            </a:xfrm>
            <a:custGeom>
              <a:avLst/>
              <a:gdLst>
                <a:gd name="connsiteX0" fmla="*/ 28877 w 115576"/>
                <a:gd name="connsiteY0" fmla="*/ 15 h 151298"/>
                <a:gd name="connsiteX1" fmla="*/ 76502 w 115576"/>
                <a:gd name="connsiteY1" fmla="*/ 117490 h 151298"/>
                <a:gd name="connsiteX2" fmla="*/ 73327 w 115576"/>
                <a:gd name="connsiteY2" fmla="*/ 127015 h 151298"/>
                <a:gd name="connsiteX3" fmla="*/ 302 w 115576"/>
                <a:gd name="connsiteY3" fmla="*/ 85740 h 151298"/>
                <a:gd name="connsiteX4" fmla="*/ 105077 w 115576"/>
                <a:gd name="connsiteY4" fmla="*/ 149240 h 151298"/>
                <a:gd name="connsiteX5" fmla="*/ 105077 w 115576"/>
                <a:gd name="connsiteY5" fmla="*/ 127015 h 151298"/>
                <a:gd name="connsiteX6" fmla="*/ 28877 w 115576"/>
                <a:gd name="connsiteY6" fmla="*/ 15 h 1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151298">
                  <a:moveTo>
                    <a:pt x="28877" y="15"/>
                  </a:moveTo>
                  <a:cubicBezTo>
                    <a:pt x="24115" y="-1572"/>
                    <a:pt x="76502" y="117490"/>
                    <a:pt x="76502" y="117490"/>
                  </a:cubicBezTo>
                  <a:cubicBezTo>
                    <a:pt x="83910" y="138657"/>
                    <a:pt x="86027" y="132307"/>
                    <a:pt x="73327" y="127015"/>
                  </a:cubicBezTo>
                  <a:cubicBezTo>
                    <a:pt x="60627" y="121723"/>
                    <a:pt x="-4990" y="82036"/>
                    <a:pt x="302" y="85740"/>
                  </a:cubicBezTo>
                  <a:cubicBezTo>
                    <a:pt x="5594" y="89444"/>
                    <a:pt x="87615" y="142361"/>
                    <a:pt x="105077" y="149240"/>
                  </a:cubicBezTo>
                  <a:cubicBezTo>
                    <a:pt x="122539" y="156119"/>
                    <a:pt x="115131" y="145007"/>
                    <a:pt x="105077" y="127015"/>
                  </a:cubicBezTo>
                  <a:cubicBezTo>
                    <a:pt x="95023" y="109023"/>
                    <a:pt x="33639" y="1602"/>
                    <a:pt x="28877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 447">
              <a:extLst>
                <a:ext uri="{FF2B5EF4-FFF2-40B4-BE49-F238E27FC236}">
                  <a16:creationId xmlns:a16="http://schemas.microsoft.com/office/drawing/2014/main" id="{5E525903-DD44-728C-CC22-DD7A1505EC14}"/>
                </a:ext>
              </a:extLst>
            </p:cNvPr>
            <p:cNvSpPr/>
            <p:nvPr/>
          </p:nvSpPr>
          <p:spPr>
            <a:xfrm>
              <a:off x="6562630" y="5027148"/>
              <a:ext cx="113115" cy="376702"/>
            </a:xfrm>
            <a:custGeom>
              <a:avLst/>
              <a:gdLst>
                <a:gd name="connsiteX0" fmla="*/ 95 w 113115"/>
                <a:gd name="connsiteY0" fmla="*/ 2052 h 376702"/>
                <a:gd name="connsiteX1" fmla="*/ 82645 w 113115"/>
                <a:gd name="connsiteY1" fmla="*/ 205252 h 376702"/>
                <a:gd name="connsiteX2" fmla="*/ 98520 w 113115"/>
                <a:gd name="connsiteY2" fmla="*/ 249702 h 376702"/>
                <a:gd name="connsiteX3" fmla="*/ 98520 w 113115"/>
                <a:gd name="connsiteY3" fmla="*/ 297327 h 376702"/>
                <a:gd name="connsiteX4" fmla="*/ 79470 w 113115"/>
                <a:gd name="connsiteY4" fmla="*/ 376702 h 376702"/>
                <a:gd name="connsiteX5" fmla="*/ 111220 w 113115"/>
                <a:gd name="connsiteY5" fmla="*/ 297327 h 376702"/>
                <a:gd name="connsiteX6" fmla="*/ 104870 w 113115"/>
                <a:gd name="connsiteY6" fmla="*/ 217952 h 376702"/>
                <a:gd name="connsiteX7" fmla="*/ 66770 w 113115"/>
                <a:gd name="connsiteY7" fmla="*/ 106827 h 376702"/>
                <a:gd name="connsiteX8" fmla="*/ 95 w 113115"/>
                <a:gd name="connsiteY8" fmla="*/ 2052 h 37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115" h="376702">
                  <a:moveTo>
                    <a:pt x="95" y="2052"/>
                  </a:moveTo>
                  <a:cubicBezTo>
                    <a:pt x="2741" y="18456"/>
                    <a:pt x="66241" y="163977"/>
                    <a:pt x="82645" y="205252"/>
                  </a:cubicBezTo>
                  <a:cubicBezTo>
                    <a:pt x="99049" y="246527"/>
                    <a:pt x="95874" y="234356"/>
                    <a:pt x="98520" y="249702"/>
                  </a:cubicBezTo>
                  <a:cubicBezTo>
                    <a:pt x="101166" y="265048"/>
                    <a:pt x="101695" y="276160"/>
                    <a:pt x="98520" y="297327"/>
                  </a:cubicBezTo>
                  <a:cubicBezTo>
                    <a:pt x="95345" y="318494"/>
                    <a:pt x="77353" y="376702"/>
                    <a:pt x="79470" y="376702"/>
                  </a:cubicBezTo>
                  <a:cubicBezTo>
                    <a:pt x="81587" y="376702"/>
                    <a:pt x="106987" y="323785"/>
                    <a:pt x="111220" y="297327"/>
                  </a:cubicBezTo>
                  <a:cubicBezTo>
                    <a:pt x="115453" y="270869"/>
                    <a:pt x="112278" y="249702"/>
                    <a:pt x="104870" y="217952"/>
                  </a:cubicBezTo>
                  <a:cubicBezTo>
                    <a:pt x="97462" y="186202"/>
                    <a:pt x="83174" y="141752"/>
                    <a:pt x="66770" y="106827"/>
                  </a:cubicBezTo>
                  <a:cubicBezTo>
                    <a:pt x="50366" y="71902"/>
                    <a:pt x="-2551" y="-14352"/>
                    <a:pt x="95" y="20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2E255802-4C94-697E-DC3B-A7086870FBDF}"/>
                </a:ext>
              </a:extLst>
            </p:cNvPr>
            <p:cNvSpPr/>
            <p:nvPr/>
          </p:nvSpPr>
          <p:spPr>
            <a:xfrm>
              <a:off x="6637229" y="4983193"/>
              <a:ext cx="561803" cy="570403"/>
            </a:xfrm>
            <a:custGeom>
              <a:avLst/>
              <a:gdLst>
                <a:gd name="connsiteX0" fmla="*/ 1696 w 561803"/>
                <a:gd name="connsiteY0" fmla="*/ 4732 h 570403"/>
                <a:gd name="connsiteX1" fmla="*/ 154096 w 561803"/>
                <a:gd name="connsiteY1" fmla="*/ 20607 h 570403"/>
                <a:gd name="connsiteX2" fmla="*/ 122346 w 561803"/>
                <a:gd name="connsiteY2" fmla="*/ 1557 h 570403"/>
                <a:gd name="connsiteX3" fmla="*/ 185846 w 561803"/>
                <a:gd name="connsiteY3" fmla="*/ 33307 h 570403"/>
                <a:gd name="connsiteX4" fmla="*/ 350946 w 561803"/>
                <a:gd name="connsiteY4" fmla="*/ 77757 h 570403"/>
                <a:gd name="connsiteX5" fmla="*/ 347771 w 561803"/>
                <a:gd name="connsiteY5" fmla="*/ 52357 h 570403"/>
                <a:gd name="connsiteX6" fmla="*/ 411271 w 561803"/>
                <a:gd name="connsiteY6" fmla="*/ 122207 h 570403"/>
                <a:gd name="connsiteX7" fmla="*/ 408096 w 561803"/>
                <a:gd name="connsiteY7" fmla="*/ 90457 h 570403"/>
                <a:gd name="connsiteX8" fmla="*/ 439846 w 561803"/>
                <a:gd name="connsiteY8" fmla="*/ 173007 h 570403"/>
                <a:gd name="connsiteX9" fmla="*/ 500171 w 561803"/>
                <a:gd name="connsiteY9" fmla="*/ 268257 h 570403"/>
                <a:gd name="connsiteX10" fmla="*/ 522396 w 561803"/>
                <a:gd name="connsiteY10" fmla="*/ 331757 h 570403"/>
                <a:gd name="connsiteX11" fmla="*/ 535096 w 561803"/>
                <a:gd name="connsiteY11" fmla="*/ 452407 h 570403"/>
                <a:gd name="connsiteX12" fmla="*/ 550971 w 561803"/>
                <a:gd name="connsiteY12" fmla="*/ 569882 h 570403"/>
                <a:gd name="connsiteX13" fmla="*/ 557321 w 561803"/>
                <a:gd name="connsiteY13" fmla="*/ 487332 h 570403"/>
                <a:gd name="connsiteX14" fmla="*/ 481121 w 561803"/>
                <a:gd name="connsiteY14" fmla="*/ 303182 h 570403"/>
                <a:gd name="connsiteX15" fmla="*/ 382696 w 561803"/>
                <a:gd name="connsiteY15" fmla="*/ 90457 h 570403"/>
                <a:gd name="connsiteX16" fmla="*/ 293796 w 561803"/>
                <a:gd name="connsiteY16" fmla="*/ 68232 h 570403"/>
                <a:gd name="connsiteX17" fmla="*/ 163621 w 561803"/>
                <a:gd name="connsiteY17" fmla="*/ 1557 h 570403"/>
                <a:gd name="connsiteX18" fmla="*/ 189021 w 561803"/>
                <a:gd name="connsiteY18" fmla="*/ 20607 h 570403"/>
                <a:gd name="connsiteX19" fmla="*/ 77896 w 561803"/>
                <a:gd name="connsiteY19" fmla="*/ 14257 h 570403"/>
                <a:gd name="connsiteX20" fmla="*/ 1696 w 561803"/>
                <a:gd name="connsiteY20" fmla="*/ 4732 h 57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1803" h="570403">
                  <a:moveTo>
                    <a:pt x="1696" y="4732"/>
                  </a:moveTo>
                  <a:cubicBezTo>
                    <a:pt x="14396" y="5790"/>
                    <a:pt x="133988" y="21136"/>
                    <a:pt x="154096" y="20607"/>
                  </a:cubicBezTo>
                  <a:cubicBezTo>
                    <a:pt x="174204" y="20078"/>
                    <a:pt x="117054" y="-560"/>
                    <a:pt x="122346" y="1557"/>
                  </a:cubicBezTo>
                  <a:cubicBezTo>
                    <a:pt x="127638" y="3674"/>
                    <a:pt x="147746" y="20607"/>
                    <a:pt x="185846" y="33307"/>
                  </a:cubicBezTo>
                  <a:cubicBezTo>
                    <a:pt x="223946" y="46007"/>
                    <a:pt x="323958" y="74582"/>
                    <a:pt x="350946" y="77757"/>
                  </a:cubicBezTo>
                  <a:cubicBezTo>
                    <a:pt x="377934" y="80932"/>
                    <a:pt x="337717" y="44949"/>
                    <a:pt x="347771" y="52357"/>
                  </a:cubicBezTo>
                  <a:cubicBezTo>
                    <a:pt x="357825" y="59765"/>
                    <a:pt x="401217" y="115857"/>
                    <a:pt x="411271" y="122207"/>
                  </a:cubicBezTo>
                  <a:cubicBezTo>
                    <a:pt x="421325" y="128557"/>
                    <a:pt x="403333" y="81990"/>
                    <a:pt x="408096" y="90457"/>
                  </a:cubicBezTo>
                  <a:cubicBezTo>
                    <a:pt x="412859" y="98924"/>
                    <a:pt x="424500" y="143374"/>
                    <a:pt x="439846" y="173007"/>
                  </a:cubicBezTo>
                  <a:cubicBezTo>
                    <a:pt x="455192" y="202640"/>
                    <a:pt x="486413" y="241799"/>
                    <a:pt x="500171" y="268257"/>
                  </a:cubicBezTo>
                  <a:cubicBezTo>
                    <a:pt x="513929" y="294715"/>
                    <a:pt x="516575" y="301065"/>
                    <a:pt x="522396" y="331757"/>
                  </a:cubicBezTo>
                  <a:cubicBezTo>
                    <a:pt x="528217" y="362449"/>
                    <a:pt x="530334" y="412720"/>
                    <a:pt x="535096" y="452407"/>
                  </a:cubicBezTo>
                  <a:cubicBezTo>
                    <a:pt x="539859" y="492095"/>
                    <a:pt x="547267" y="564061"/>
                    <a:pt x="550971" y="569882"/>
                  </a:cubicBezTo>
                  <a:cubicBezTo>
                    <a:pt x="554675" y="575703"/>
                    <a:pt x="568963" y="531782"/>
                    <a:pt x="557321" y="487332"/>
                  </a:cubicBezTo>
                  <a:cubicBezTo>
                    <a:pt x="545679" y="442882"/>
                    <a:pt x="510225" y="369328"/>
                    <a:pt x="481121" y="303182"/>
                  </a:cubicBezTo>
                  <a:cubicBezTo>
                    <a:pt x="452017" y="237036"/>
                    <a:pt x="413917" y="129615"/>
                    <a:pt x="382696" y="90457"/>
                  </a:cubicBezTo>
                  <a:cubicBezTo>
                    <a:pt x="351475" y="51299"/>
                    <a:pt x="330308" y="83049"/>
                    <a:pt x="293796" y="68232"/>
                  </a:cubicBezTo>
                  <a:cubicBezTo>
                    <a:pt x="257284" y="53415"/>
                    <a:pt x="181083" y="9494"/>
                    <a:pt x="163621" y="1557"/>
                  </a:cubicBezTo>
                  <a:cubicBezTo>
                    <a:pt x="146159" y="-6380"/>
                    <a:pt x="203309" y="18490"/>
                    <a:pt x="189021" y="20607"/>
                  </a:cubicBezTo>
                  <a:cubicBezTo>
                    <a:pt x="174734" y="22724"/>
                    <a:pt x="104883" y="15315"/>
                    <a:pt x="77896" y="14257"/>
                  </a:cubicBezTo>
                  <a:cubicBezTo>
                    <a:pt x="50909" y="13199"/>
                    <a:pt x="-11004" y="3674"/>
                    <a:pt x="1696" y="4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1D0711A2-4091-871D-3E99-A2E72932B66C}"/>
                </a:ext>
              </a:extLst>
            </p:cNvPr>
            <p:cNvSpPr/>
            <p:nvPr/>
          </p:nvSpPr>
          <p:spPr>
            <a:xfrm>
              <a:off x="6664325" y="4994275"/>
              <a:ext cx="346538" cy="79551"/>
            </a:xfrm>
            <a:custGeom>
              <a:avLst/>
              <a:gdLst>
                <a:gd name="connsiteX0" fmla="*/ 0 w 346538"/>
                <a:gd name="connsiteY0" fmla="*/ 0 h 79551"/>
                <a:gd name="connsiteX1" fmla="*/ 158750 w 346538"/>
                <a:gd name="connsiteY1" fmla="*/ 38100 h 79551"/>
                <a:gd name="connsiteX2" fmla="*/ 120650 w 346538"/>
                <a:gd name="connsiteY2" fmla="*/ 38100 h 79551"/>
                <a:gd name="connsiteX3" fmla="*/ 254000 w 346538"/>
                <a:gd name="connsiteY3" fmla="*/ 57150 h 79551"/>
                <a:gd name="connsiteX4" fmla="*/ 346075 w 346538"/>
                <a:gd name="connsiteY4" fmla="*/ 79375 h 79551"/>
                <a:gd name="connsiteX5" fmla="*/ 285750 w 346538"/>
                <a:gd name="connsiteY5" fmla="*/ 44450 h 79551"/>
                <a:gd name="connsiteX6" fmla="*/ 200025 w 346538"/>
                <a:gd name="connsiteY6" fmla="*/ 31750 h 79551"/>
                <a:gd name="connsiteX7" fmla="*/ 0 w 346538"/>
                <a:gd name="connsiteY7" fmla="*/ 0 h 7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538" h="79551">
                  <a:moveTo>
                    <a:pt x="0" y="0"/>
                  </a:moveTo>
                  <a:cubicBezTo>
                    <a:pt x="69321" y="15875"/>
                    <a:pt x="138642" y="31750"/>
                    <a:pt x="158750" y="38100"/>
                  </a:cubicBezTo>
                  <a:cubicBezTo>
                    <a:pt x="178858" y="44450"/>
                    <a:pt x="104775" y="34925"/>
                    <a:pt x="120650" y="38100"/>
                  </a:cubicBezTo>
                  <a:cubicBezTo>
                    <a:pt x="136525" y="41275"/>
                    <a:pt x="216429" y="50271"/>
                    <a:pt x="254000" y="57150"/>
                  </a:cubicBezTo>
                  <a:cubicBezTo>
                    <a:pt x="291571" y="64029"/>
                    <a:pt x="340783" y="81492"/>
                    <a:pt x="346075" y="79375"/>
                  </a:cubicBezTo>
                  <a:cubicBezTo>
                    <a:pt x="351367" y="77258"/>
                    <a:pt x="310092" y="52387"/>
                    <a:pt x="285750" y="44450"/>
                  </a:cubicBezTo>
                  <a:cubicBezTo>
                    <a:pt x="261408" y="36513"/>
                    <a:pt x="200025" y="31750"/>
                    <a:pt x="200025" y="317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B378C30E-DEAD-A002-6DB7-2DACFAB3D0F1}"/>
                </a:ext>
              </a:extLst>
            </p:cNvPr>
            <p:cNvSpPr/>
            <p:nvPr/>
          </p:nvSpPr>
          <p:spPr>
            <a:xfrm>
              <a:off x="6768991" y="4956160"/>
              <a:ext cx="251588" cy="396894"/>
            </a:xfrm>
            <a:custGeom>
              <a:avLst/>
              <a:gdLst>
                <a:gd name="connsiteX0" fmla="*/ 109 w 251588"/>
                <a:gd name="connsiteY0" fmla="*/ 15 h 396894"/>
                <a:gd name="connsiteX1" fmla="*/ 44559 w 251588"/>
                <a:gd name="connsiteY1" fmla="*/ 149240 h 396894"/>
                <a:gd name="connsiteX2" fmla="*/ 41384 w 251588"/>
                <a:gd name="connsiteY2" fmla="*/ 177815 h 396894"/>
                <a:gd name="connsiteX3" fmla="*/ 92184 w 251588"/>
                <a:gd name="connsiteY3" fmla="*/ 206390 h 396894"/>
                <a:gd name="connsiteX4" fmla="*/ 92184 w 251588"/>
                <a:gd name="connsiteY4" fmla="*/ 187340 h 396894"/>
                <a:gd name="connsiteX5" fmla="*/ 177909 w 251588"/>
                <a:gd name="connsiteY5" fmla="*/ 219090 h 396894"/>
                <a:gd name="connsiteX6" fmla="*/ 171559 w 251588"/>
                <a:gd name="connsiteY6" fmla="*/ 193690 h 396894"/>
                <a:gd name="connsiteX7" fmla="*/ 206484 w 251588"/>
                <a:gd name="connsiteY7" fmla="*/ 244490 h 396894"/>
                <a:gd name="connsiteX8" fmla="*/ 225534 w 251588"/>
                <a:gd name="connsiteY8" fmla="*/ 285765 h 396894"/>
                <a:gd name="connsiteX9" fmla="*/ 228709 w 251588"/>
                <a:gd name="connsiteY9" fmla="*/ 317515 h 396894"/>
                <a:gd name="connsiteX10" fmla="*/ 171559 w 251588"/>
                <a:gd name="connsiteY10" fmla="*/ 396890 h 396894"/>
                <a:gd name="connsiteX11" fmla="*/ 247759 w 251588"/>
                <a:gd name="connsiteY11" fmla="*/ 320690 h 396894"/>
                <a:gd name="connsiteX12" fmla="*/ 219184 w 251588"/>
                <a:gd name="connsiteY12" fmla="*/ 215915 h 396894"/>
                <a:gd name="connsiteX13" fmla="*/ 41384 w 251588"/>
                <a:gd name="connsiteY13" fmla="*/ 196865 h 396894"/>
                <a:gd name="connsiteX14" fmla="*/ 28684 w 251588"/>
                <a:gd name="connsiteY14" fmla="*/ 130190 h 396894"/>
                <a:gd name="connsiteX15" fmla="*/ 31859 w 251588"/>
                <a:gd name="connsiteY15" fmla="*/ 158765 h 396894"/>
                <a:gd name="connsiteX16" fmla="*/ 109 w 251588"/>
                <a:gd name="connsiteY16" fmla="*/ 15 h 39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88" h="396894">
                  <a:moveTo>
                    <a:pt x="109" y="15"/>
                  </a:moveTo>
                  <a:cubicBezTo>
                    <a:pt x="2226" y="-1573"/>
                    <a:pt x="37680" y="119607"/>
                    <a:pt x="44559" y="149240"/>
                  </a:cubicBezTo>
                  <a:cubicBezTo>
                    <a:pt x="51438" y="178873"/>
                    <a:pt x="33447" y="168290"/>
                    <a:pt x="41384" y="177815"/>
                  </a:cubicBezTo>
                  <a:cubicBezTo>
                    <a:pt x="49321" y="187340"/>
                    <a:pt x="83717" y="204803"/>
                    <a:pt x="92184" y="206390"/>
                  </a:cubicBezTo>
                  <a:cubicBezTo>
                    <a:pt x="100651" y="207977"/>
                    <a:pt x="77897" y="185223"/>
                    <a:pt x="92184" y="187340"/>
                  </a:cubicBezTo>
                  <a:cubicBezTo>
                    <a:pt x="106472" y="189457"/>
                    <a:pt x="164680" y="218032"/>
                    <a:pt x="177909" y="219090"/>
                  </a:cubicBezTo>
                  <a:cubicBezTo>
                    <a:pt x="191138" y="220148"/>
                    <a:pt x="166797" y="189457"/>
                    <a:pt x="171559" y="193690"/>
                  </a:cubicBezTo>
                  <a:cubicBezTo>
                    <a:pt x="176321" y="197923"/>
                    <a:pt x="197488" y="229144"/>
                    <a:pt x="206484" y="244490"/>
                  </a:cubicBezTo>
                  <a:cubicBezTo>
                    <a:pt x="215480" y="259836"/>
                    <a:pt x="221830" y="273594"/>
                    <a:pt x="225534" y="285765"/>
                  </a:cubicBezTo>
                  <a:cubicBezTo>
                    <a:pt x="229238" y="297936"/>
                    <a:pt x="237705" y="298994"/>
                    <a:pt x="228709" y="317515"/>
                  </a:cubicBezTo>
                  <a:cubicBezTo>
                    <a:pt x="219713" y="336036"/>
                    <a:pt x="168384" y="396361"/>
                    <a:pt x="171559" y="396890"/>
                  </a:cubicBezTo>
                  <a:cubicBezTo>
                    <a:pt x="174734" y="397419"/>
                    <a:pt x="239821" y="350853"/>
                    <a:pt x="247759" y="320690"/>
                  </a:cubicBezTo>
                  <a:cubicBezTo>
                    <a:pt x="255697" y="290527"/>
                    <a:pt x="253580" y="236552"/>
                    <a:pt x="219184" y="215915"/>
                  </a:cubicBezTo>
                  <a:cubicBezTo>
                    <a:pt x="184788" y="195278"/>
                    <a:pt x="73134" y="211153"/>
                    <a:pt x="41384" y="196865"/>
                  </a:cubicBezTo>
                  <a:cubicBezTo>
                    <a:pt x="9634" y="182578"/>
                    <a:pt x="30272" y="136540"/>
                    <a:pt x="28684" y="130190"/>
                  </a:cubicBezTo>
                  <a:cubicBezTo>
                    <a:pt x="27097" y="123840"/>
                    <a:pt x="36622" y="176757"/>
                    <a:pt x="31859" y="158765"/>
                  </a:cubicBezTo>
                  <a:cubicBezTo>
                    <a:pt x="27097" y="140773"/>
                    <a:pt x="-2008" y="1603"/>
                    <a:pt x="109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7F212E84-9101-9D40-90CF-EE075EA76836}"/>
                </a:ext>
              </a:extLst>
            </p:cNvPr>
            <p:cNvSpPr/>
            <p:nvPr/>
          </p:nvSpPr>
          <p:spPr>
            <a:xfrm>
              <a:off x="6816496" y="5051350"/>
              <a:ext cx="182805" cy="76363"/>
            </a:xfrm>
            <a:custGeom>
              <a:avLst/>
              <a:gdLst>
                <a:gd name="connsiteX0" fmla="*/ 229 w 182805"/>
                <a:gd name="connsiteY0" fmla="*/ 75 h 76363"/>
                <a:gd name="connsiteX1" fmla="*/ 130404 w 182805"/>
                <a:gd name="connsiteY1" fmla="*/ 35000 h 76363"/>
                <a:gd name="connsiteX2" fmla="*/ 178029 w 182805"/>
                <a:gd name="connsiteY2" fmla="*/ 76275 h 76363"/>
                <a:gd name="connsiteX3" fmla="*/ 165329 w 182805"/>
                <a:gd name="connsiteY3" fmla="*/ 44525 h 76363"/>
                <a:gd name="connsiteX4" fmla="*/ 229 w 182805"/>
                <a:gd name="connsiteY4" fmla="*/ 75 h 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05" h="76363">
                  <a:moveTo>
                    <a:pt x="229" y="75"/>
                  </a:moveTo>
                  <a:cubicBezTo>
                    <a:pt x="-5592" y="-1513"/>
                    <a:pt x="100771" y="22300"/>
                    <a:pt x="130404" y="35000"/>
                  </a:cubicBezTo>
                  <a:cubicBezTo>
                    <a:pt x="160037" y="47700"/>
                    <a:pt x="172208" y="74688"/>
                    <a:pt x="178029" y="76275"/>
                  </a:cubicBezTo>
                  <a:cubicBezTo>
                    <a:pt x="183850" y="77863"/>
                    <a:pt x="188612" y="57754"/>
                    <a:pt x="165329" y="44525"/>
                  </a:cubicBezTo>
                  <a:cubicBezTo>
                    <a:pt x="142046" y="31296"/>
                    <a:pt x="6050" y="1663"/>
                    <a:pt x="229" y="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949239BC-D629-E68C-C1C4-5E0320270805}"/>
                </a:ext>
              </a:extLst>
            </p:cNvPr>
            <p:cNvSpPr/>
            <p:nvPr/>
          </p:nvSpPr>
          <p:spPr>
            <a:xfrm>
              <a:off x="6829418" y="5079938"/>
              <a:ext cx="168515" cy="47721"/>
            </a:xfrm>
            <a:custGeom>
              <a:avLst/>
              <a:gdLst>
                <a:gd name="connsiteX0" fmla="*/ 7 w 168515"/>
                <a:gd name="connsiteY0" fmla="*/ 62 h 47721"/>
                <a:gd name="connsiteX1" fmla="*/ 136532 w 168515"/>
                <a:gd name="connsiteY1" fmla="*/ 34987 h 47721"/>
                <a:gd name="connsiteX2" fmla="*/ 168282 w 168515"/>
                <a:gd name="connsiteY2" fmla="*/ 44512 h 47721"/>
                <a:gd name="connsiteX3" fmla="*/ 142882 w 168515"/>
                <a:gd name="connsiteY3" fmla="*/ 44512 h 47721"/>
                <a:gd name="connsiteX4" fmla="*/ 7 w 168515"/>
                <a:gd name="connsiteY4" fmla="*/ 62 h 4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15" h="47721">
                  <a:moveTo>
                    <a:pt x="7" y="62"/>
                  </a:moveTo>
                  <a:cubicBezTo>
                    <a:pt x="-1051" y="-1526"/>
                    <a:pt x="108486" y="27579"/>
                    <a:pt x="136532" y="34987"/>
                  </a:cubicBezTo>
                  <a:cubicBezTo>
                    <a:pt x="164578" y="42395"/>
                    <a:pt x="167224" y="42924"/>
                    <a:pt x="168282" y="44512"/>
                  </a:cubicBezTo>
                  <a:cubicBezTo>
                    <a:pt x="169340" y="46100"/>
                    <a:pt x="167753" y="50862"/>
                    <a:pt x="142882" y="44512"/>
                  </a:cubicBezTo>
                  <a:cubicBezTo>
                    <a:pt x="118011" y="38162"/>
                    <a:pt x="1065" y="1650"/>
                    <a:pt x="7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2585532A-7954-E031-AE6A-A779D718458E}"/>
                </a:ext>
              </a:extLst>
            </p:cNvPr>
            <p:cNvSpPr/>
            <p:nvPr/>
          </p:nvSpPr>
          <p:spPr>
            <a:xfrm>
              <a:off x="7007144" y="5257798"/>
              <a:ext cx="81847" cy="88944"/>
            </a:xfrm>
            <a:custGeom>
              <a:avLst/>
              <a:gdLst>
                <a:gd name="connsiteX0" fmla="*/ 81 w 81847"/>
                <a:gd name="connsiteY0" fmla="*/ 88902 h 88944"/>
                <a:gd name="connsiteX1" fmla="*/ 60406 w 81847"/>
                <a:gd name="connsiteY1" fmla="*/ 12702 h 88944"/>
                <a:gd name="connsiteX2" fmla="*/ 66756 w 81847"/>
                <a:gd name="connsiteY2" fmla="*/ 38102 h 88944"/>
                <a:gd name="connsiteX3" fmla="*/ 79456 w 81847"/>
                <a:gd name="connsiteY3" fmla="*/ 60327 h 88944"/>
                <a:gd name="connsiteX4" fmla="*/ 76281 w 81847"/>
                <a:gd name="connsiteY4" fmla="*/ 2 h 88944"/>
                <a:gd name="connsiteX5" fmla="*/ 81 w 81847"/>
                <a:gd name="connsiteY5" fmla="*/ 88902 h 8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847" h="88944">
                  <a:moveTo>
                    <a:pt x="81" y="88902"/>
                  </a:moveTo>
                  <a:cubicBezTo>
                    <a:pt x="-2565" y="91019"/>
                    <a:pt x="60406" y="12702"/>
                    <a:pt x="60406" y="12702"/>
                  </a:cubicBezTo>
                  <a:cubicBezTo>
                    <a:pt x="71518" y="4235"/>
                    <a:pt x="63581" y="30164"/>
                    <a:pt x="66756" y="38102"/>
                  </a:cubicBezTo>
                  <a:cubicBezTo>
                    <a:pt x="69931" y="46040"/>
                    <a:pt x="77869" y="66677"/>
                    <a:pt x="79456" y="60327"/>
                  </a:cubicBezTo>
                  <a:cubicBezTo>
                    <a:pt x="81044" y="53977"/>
                    <a:pt x="85277" y="531"/>
                    <a:pt x="76281" y="2"/>
                  </a:cubicBezTo>
                  <a:cubicBezTo>
                    <a:pt x="67285" y="-527"/>
                    <a:pt x="2727" y="86785"/>
                    <a:pt x="81" y="889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5413C1AA-513A-8D6D-7C83-A07E78285F0B}"/>
                </a:ext>
              </a:extLst>
            </p:cNvPr>
            <p:cNvSpPr/>
            <p:nvPr/>
          </p:nvSpPr>
          <p:spPr>
            <a:xfrm>
              <a:off x="7013549" y="5291750"/>
              <a:ext cx="105051" cy="67654"/>
            </a:xfrm>
            <a:custGeom>
              <a:avLst/>
              <a:gdLst>
                <a:gd name="connsiteX0" fmla="*/ 26 w 105051"/>
                <a:gd name="connsiteY0" fmla="*/ 67650 h 67654"/>
                <a:gd name="connsiteX1" fmla="*/ 47651 w 105051"/>
                <a:gd name="connsiteY1" fmla="*/ 10500 h 67654"/>
                <a:gd name="connsiteX2" fmla="*/ 104801 w 105051"/>
                <a:gd name="connsiteY2" fmla="*/ 35900 h 67654"/>
                <a:gd name="connsiteX3" fmla="*/ 69876 w 105051"/>
                <a:gd name="connsiteY3" fmla="*/ 975 h 67654"/>
                <a:gd name="connsiteX4" fmla="*/ 41301 w 105051"/>
                <a:gd name="connsiteY4" fmla="*/ 13675 h 67654"/>
                <a:gd name="connsiteX5" fmla="*/ 26 w 105051"/>
                <a:gd name="connsiteY5" fmla="*/ 67650 h 6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51" h="67654">
                  <a:moveTo>
                    <a:pt x="26" y="67650"/>
                  </a:moveTo>
                  <a:cubicBezTo>
                    <a:pt x="1084" y="67121"/>
                    <a:pt x="30189" y="15792"/>
                    <a:pt x="47651" y="10500"/>
                  </a:cubicBezTo>
                  <a:cubicBezTo>
                    <a:pt x="65113" y="5208"/>
                    <a:pt x="101097" y="37487"/>
                    <a:pt x="104801" y="35900"/>
                  </a:cubicBezTo>
                  <a:cubicBezTo>
                    <a:pt x="108505" y="34313"/>
                    <a:pt x="69876" y="975"/>
                    <a:pt x="69876" y="975"/>
                  </a:cubicBezTo>
                  <a:cubicBezTo>
                    <a:pt x="59293" y="-2729"/>
                    <a:pt x="52413" y="4679"/>
                    <a:pt x="41301" y="13675"/>
                  </a:cubicBezTo>
                  <a:cubicBezTo>
                    <a:pt x="30189" y="22671"/>
                    <a:pt x="-1032" y="68179"/>
                    <a:pt x="26" y="676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5BAC51B0-BC68-193F-8E57-03ACB36550AB}"/>
                </a:ext>
              </a:extLst>
            </p:cNvPr>
            <p:cNvSpPr/>
            <p:nvPr/>
          </p:nvSpPr>
          <p:spPr>
            <a:xfrm>
              <a:off x="6775077" y="5067281"/>
              <a:ext cx="153611" cy="308126"/>
            </a:xfrm>
            <a:custGeom>
              <a:avLst/>
              <a:gdLst>
                <a:gd name="connsiteX0" fmla="*/ 373 w 153611"/>
                <a:gd name="connsiteY0" fmla="*/ 19 h 308126"/>
                <a:gd name="connsiteX1" fmla="*/ 67048 w 153611"/>
                <a:gd name="connsiteY1" fmla="*/ 200044 h 308126"/>
                <a:gd name="connsiteX2" fmla="*/ 60698 w 153611"/>
                <a:gd name="connsiteY2" fmla="*/ 187344 h 308126"/>
                <a:gd name="connsiteX3" fmla="*/ 136898 w 153611"/>
                <a:gd name="connsiteY3" fmla="*/ 260369 h 308126"/>
                <a:gd name="connsiteX4" fmla="*/ 152773 w 153611"/>
                <a:gd name="connsiteY4" fmla="*/ 307994 h 308126"/>
                <a:gd name="connsiteX5" fmla="*/ 121023 w 153611"/>
                <a:gd name="connsiteY5" fmla="*/ 269894 h 308126"/>
                <a:gd name="connsiteX6" fmla="*/ 22598 w 153611"/>
                <a:gd name="connsiteY6" fmla="*/ 146069 h 308126"/>
                <a:gd name="connsiteX7" fmla="*/ 38473 w 153611"/>
                <a:gd name="connsiteY7" fmla="*/ 212744 h 308126"/>
                <a:gd name="connsiteX8" fmla="*/ 373 w 153611"/>
                <a:gd name="connsiteY8" fmla="*/ 19 h 30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611" h="308126">
                  <a:moveTo>
                    <a:pt x="373" y="19"/>
                  </a:moveTo>
                  <a:cubicBezTo>
                    <a:pt x="5135" y="-2098"/>
                    <a:pt x="56994" y="168823"/>
                    <a:pt x="67048" y="200044"/>
                  </a:cubicBezTo>
                  <a:cubicBezTo>
                    <a:pt x="77102" y="231265"/>
                    <a:pt x="49056" y="177290"/>
                    <a:pt x="60698" y="187344"/>
                  </a:cubicBezTo>
                  <a:cubicBezTo>
                    <a:pt x="72340" y="197398"/>
                    <a:pt x="121552" y="240261"/>
                    <a:pt x="136898" y="260369"/>
                  </a:cubicBezTo>
                  <a:cubicBezTo>
                    <a:pt x="152244" y="280477"/>
                    <a:pt x="155419" y="306407"/>
                    <a:pt x="152773" y="307994"/>
                  </a:cubicBezTo>
                  <a:cubicBezTo>
                    <a:pt x="150127" y="309582"/>
                    <a:pt x="142719" y="296881"/>
                    <a:pt x="121023" y="269894"/>
                  </a:cubicBezTo>
                  <a:cubicBezTo>
                    <a:pt x="99327" y="242907"/>
                    <a:pt x="36356" y="155594"/>
                    <a:pt x="22598" y="146069"/>
                  </a:cubicBezTo>
                  <a:cubicBezTo>
                    <a:pt x="8840" y="136544"/>
                    <a:pt x="39002" y="231794"/>
                    <a:pt x="38473" y="212744"/>
                  </a:cubicBezTo>
                  <a:cubicBezTo>
                    <a:pt x="37944" y="193694"/>
                    <a:pt x="-4389" y="2136"/>
                    <a:pt x="373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62267926-A952-F56A-FC76-02128A129658}"/>
                </a:ext>
              </a:extLst>
            </p:cNvPr>
            <p:cNvSpPr/>
            <p:nvPr/>
          </p:nvSpPr>
          <p:spPr>
            <a:xfrm>
              <a:off x="6784892" y="5156180"/>
              <a:ext cx="209994" cy="238215"/>
            </a:xfrm>
            <a:custGeom>
              <a:avLst/>
              <a:gdLst>
                <a:gd name="connsiteX0" fmla="*/ 83 w 209994"/>
                <a:gd name="connsiteY0" fmla="*/ 20 h 238215"/>
                <a:gd name="connsiteX1" fmla="*/ 142958 w 209994"/>
                <a:gd name="connsiteY1" fmla="*/ 25420 h 238215"/>
                <a:gd name="connsiteX2" fmla="*/ 152483 w 209994"/>
                <a:gd name="connsiteY2" fmla="*/ 60345 h 238215"/>
                <a:gd name="connsiteX3" fmla="*/ 162008 w 209994"/>
                <a:gd name="connsiteY3" fmla="*/ 44470 h 238215"/>
                <a:gd name="connsiteX4" fmla="*/ 190583 w 209994"/>
                <a:gd name="connsiteY4" fmla="*/ 82570 h 238215"/>
                <a:gd name="connsiteX5" fmla="*/ 168358 w 209994"/>
                <a:gd name="connsiteY5" fmla="*/ 130195 h 238215"/>
                <a:gd name="connsiteX6" fmla="*/ 136608 w 209994"/>
                <a:gd name="connsiteY6" fmla="*/ 180995 h 238215"/>
                <a:gd name="connsiteX7" fmla="*/ 133433 w 209994"/>
                <a:gd name="connsiteY7" fmla="*/ 238145 h 238215"/>
                <a:gd name="connsiteX8" fmla="*/ 146133 w 209994"/>
                <a:gd name="connsiteY8" fmla="*/ 190520 h 238215"/>
                <a:gd name="connsiteX9" fmla="*/ 209633 w 209994"/>
                <a:gd name="connsiteY9" fmla="*/ 95270 h 238215"/>
                <a:gd name="connsiteX10" fmla="*/ 165183 w 209994"/>
                <a:gd name="connsiteY10" fmla="*/ 22245 h 238215"/>
                <a:gd name="connsiteX11" fmla="*/ 83 w 209994"/>
                <a:gd name="connsiteY11" fmla="*/ 20 h 23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994" h="238215">
                  <a:moveTo>
                    <a:pt x="83" y="20"/>
                  </a:moveTo>
                  <a:cubicBezTo>
                    <a:pt x="-3621" y="549"/>
                    <a:pt x="117558" y="15366"/>
                    <a:pt x="142958" y="25420"/>
                  </a:cubicBezTo>
                  <a:cubicBezTo>
                    <a:pt x="168358" y="35474"/>
                    <a:pt x="149308" y="57170"/>
                    <a:pt x="152483" y="60345"/>
                  </a:cubicBezTo>
                  <a:cubicBezTo>
                    <a:pt x="155658" y="63520"/>
                    <a:pt x="155658" y="40766"/>
                    <a:pt x="162008" y="44470"/>
                  </a:cubicBezTo>
                  <a:cubicBezTo>
                    <a:pt x="168358" y="48174"/>
                    <a:pt x="189525" y="68283"/>
                    <a:pt x="190583" y="82570"/>
                  </a:cubicBezTo>
                  <a:cubicBezTo>
                    <a:pt x="191641" y="96857"/>
                    <a:pt x="177354" y="113791"/>
                    <a:pt x="168358" y="130195"/>
                  </a:cubicBezTo>
                  <a:cubicBezTo>
                    <a:pt x="159362" y="146599"/>
                    <a:pt x="142429" y="163003"/>
                    <a:pt x="136608" y="180995"/>
                  </a:cubicBezTo>
                  <a:cubicBezTo>
                    <a:pt x="130787" y="198987"/>
                    <a:pt x="131846" y="236558"/>
                    <a:pt x="133433" y="238145"/>
                  </a:cubicBezTo>
                  <a:cubicBezTo>
                    <a:pt x="135020" y="239732"/>
                    <a:pt x="133433" y="214333"/>
                    <a:pt x="146133" y="190520"/>
                  </a:cubicBezTo>
                  <a:cubicBezTo>
                    <a:pt x="158833" y="166708"/>
                    <a:pt x="206458" y="123316"/>
                    <a:pt x="209633" y="95270"/>
                  </a:cubicBezTo>
                  <a:cubicBezTo>
                    <a:pt x="212808" y="67224"/>
                    <a:pt x="194816" y="35474"/>
                    <a:pt x="165183" y="22245"/>
                  </a:cubicBezTo>
                  <a:cubicBezTo>
                    <a:pt x="135550" y="9016"/>
                    <a:pt x="3787" y="-509"/>
                    <a:pt x="83" y="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1E522C3A-32E8-2E7A-871B-7649E63F16CB}"/>
                </a:ext>
              </a:extLst>
            </p:cNvPr>
            <p:cNvSpPr/>
            <p:nvPr/>
          </p:nvSpPr>
          <p:spPr>
            <a:xfrm>
              <a:off x="6835159" y="5180027"/>
              <a:ext cx="132485" cy="133611"/>
            </a:xfrm>
            <a:custGeom>
              <a:avLst/>
              <a:gdLst>
                <a:gd name="connsiteX0" fmla="*/ 616 w 132485"/>
                <a:gd name="connsiteY0" fmla="*/ 1573 h 133611"/>
                <a:gd name="connsiteX1" fmla="*/ 73641 w 132485"/>
                <a:gd name="connsiteY1" fmla="*/ 11098 h 133611"/>
                <a:gd name="connsiteX2" fmla="*/ 114916 w 132485"/>
                <a:gd name="connsiteY2" fmla="*/ 46023 h 133611"/>
                <a:gd name="connsiteX3" fmla="*/ 121266 w 132485"/>
                <a:gd name="connsiteY3" fmla="*/ 36498 h 133611"/>
                <a:gd name="connsiteX4" fmla="*/ 86341 w 132485"/>
                <a:gd name="connsiteY4" fmla="*/ 109523 h 133611"/>
                <a:gd name="connsiteX5" fmla="*/ 83166 w 132485"/>
                <a:gd name="connsiteY5" fmla="*/ 131748 h 133611"/>
                <a:gd name="connsiteX6" fmla="*/ 127616 w 132485"/>
                <a:gd name="connsiteY6" fmla="*/ 68248 h 133611"/>
                <a:gd name="connsiteX7" fmla="*/ 118091 w 132485"/>
                <a:gd name="connsiteY7" fmla="*/ 39673 h 133611"/>
                <a:gd name="connsiteX8" fmla="*/ 616 w 132485"/>
                <a:gd name="connsiteY8" fmla="*/ 1573 h 13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485" h="133611">
                  <a:moveTo>
                    <a:pt x="616" y="1573"/>
                  </a:moveTo>
                  <a:cubicBezTo>
                    <a:pt x="-6792" y="-3190"/>
                    <a:pt x="54591" y="3690"/>
                    <a:pt x="73641" y="11098"/>
                  </a:cubicBezTo>
                  <a:cubicBezTo>
                    <a:pt x="92691" y="18506"/>
                    <a:pt x="114916" y="46023"/>
                    <a:pt x="114916" y="46023"/>
                  </a:cubicBezTo>
                  <a:cubicBezTo>
                    <a:pt x="122853" y="50256"/>
                    <a:pt x="126029" y="25915"/>
                    <a:pt x="121266" y="36498"/>
                  </a:cubicBezTo>
                  <a:cubicBezTo>
                    <a:pt x="116504" y="47081"/>
                    <a:pt x="92691" y="93648"/>
                    <a:pt x="86341" y="109523"/>
                  </a:cubicBezTo>
                  <a:cubicBezTo>
                    <a:pt x="79991" y="125398"/>
                    <a:pt x="76287" y="138627"/>
                    <a:pt x="83166" y="131748"/>
                  </a:cubicBezTo>
                  <a:cubicBezTo>
                    <a:pt x="90045" y="124869"/>
                    <a:pt x="121795" y="83594"/>
                    <a:pt x="127616" y="68248"/>
                  </a:cubicBezTo>
                  <a:cubicBezTo>
                    <a:pt x="133437" y="52902"/>
                    <a:pt x="137670" y="50785"/>
                    <a:pt x="118091" y="39673"/>
                  </a:cubicBezTo>
                  <a:cubicBezTo>
                    <a:pt x="98512" y="28561"/>
                    <a:pt x="8024" y="6336"/>
                    <a:pt x="616" y="15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FDAFA8AA-5064-B392-6ED2-36A6788B4898}"/>
                </a:ext>
              </a:extLst>
            </p:cNvPr>
            <p:cNvSpPr/>
            <p:nvPr/>
          </p:nvSpPr>
          <p:spPr>
            <a:xfrm>
              <a:off x="6850830" y="5181406"/>
              <a:ext cx="80368" cy="115153"/>
            </a:xfrm>
            <a:custGeom>
              <a:avLst/>
              <a:gdLst>
                <a:gd name="connsiteX0" fmla="*/ 80195 w 80368"/>
                <a:gd name="connsiteY0" fmla="*/ 194 h 115153"/>
                <a:gd name="connsiteX1" fmla="*/ 23045 w 80368"/>
                <a:gd name="connsiteY1" fmla="*/ 41469 h 115153"/>
                <a:gd name="connsiteX2" fmla="*/ 54795 w 80368"/>
                <a:gd name="connsiteY2" fmla="*/ 114494 h 115153"/>
                <a:gd name="connsiteX3" fmla="*/ 26220 w 80368"/>
                <a:gd name="connsiteY3" fmla="*/ 76394 h 115153"/>
                <a:gd name="connsiteX4" fmla="*/ 820 w 80368"/>
                <a:gd name="connsiteY4" fmla="*/ 57344 h 115153"/>
                <a:gd name="connsiteX5" fmla="*/ 80195 w 80368"/>
                <a:gd name="connsiteY5" fmla="*/ 194 h 11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8" h="115153">
                  <a:moveTo>
                    <a:pt x="80195" y="194"/>
                  </a:moveTo>
                  <a:cubicBezTo>
                    <a:pt x="83899" y="-2452"/>
                    <a:pt x="27278" y="22419"/>
                    <a:pt x="23045" y="41469"/>
                  </a:cubicBezTo>
                  <a:cubicBezTo>
                    <a:pt x="18812" y="60519"/>
                    <a:pt x="54266" y="108673"/>
                    <a:pt x="54795" y="114494"/>
                  </a:cubicBezTo>
                  <a:cubicBezTo>
                    <a:pt x="55324" y="120315"/>
                    <a:pt x="35216" y="85919"/>
                    <a:pt x="26220" y="76394"/>
                  </a:cubicBezTo>
                  <a:cubicBezTo>
                    <a:pt x="17224" y="66869"/>
                    <a:pt x="-4472" y="70044"/>
                    <a:pt x="820" y="57344"/>
                  </a:cubicBezTo>
                  <a:cubicBezTo>
                    <a:pt x="6112" y="44644"/>
                    <a:pt x="76491" y="2840"/>
                    <a:pt x="80195" y="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83A5A48D-4332-7471-DB50-95090C6F038C}"/>
                </a:ext>
              </a:extLst>
            </p:cNvPr>
            <p:cNvSpPr/>
            <p:nvPr/>
          </p:nvSpPr>
          <p:spPr>
            <a:xfrm>
              <a:off x="6932569" y="5326557"/>
              <a:ext cx="246315" cy="226527"/>
            </a:xfrm>
            <a:custGeom>
              <a:avLst/>
              <a:gdLst>
                <a:gd name="connsiteX0" fmla="*/ 1631 w 246315"/>
                <a:gd name="connsiteY0" fmla="*/ 4268 h 226527"/>
                <a:gd name="connsiteX1" fmla="*/ 160381 w 246315"/>
                <a:gd name="connsiteY1" fmla="*/ 118568 h 226527"/>
                <a:gd name="connsiteX2" fmla="*/ 125456 w 246315"/>
                <a:gd name="connsiteY2" fmla="*/ 86818 h 226527"/>
                <a:gd name="connsiteX3" fmla="*/ 227056 w 246315"/>
                <a:gd name="connsiteY3" fmla="*/ 182068 h 226527"/>
                <a:gd name="connsiteX4" fmla="*/ 223881 w 246315"/>
                <a:gd name="connsiteY4" fmla="*/ 226518 h 226527"/>
                <a:gd name="connsiteX5" fmla="*/ 242931 w 246315"/>
                <a:gd name="connsiteY5" fmla="*/ 178893 h 226527"/>
                <a:gd name="connsiteX6" fmla="*/ 144506 w 246315"/>
                <a:gd name="connsiteY6" fmla="*/ 55068 h 226527"/>
                <a:gd name="connsiteX7" fmla="*/ 214356 w 246315"/>
                <a:gd name="connsiteY7" fmla="*/ 147143 h 226527"/>
                <a:gd name="connsiteX8" fmla="*/ 138156 w 246315"/>
                <a:gd name="connsiteY8" fmla="*/ 93168 h 226527"/>
                <a:gd name="connsiteX9" fmla="*/ 81006 w 246315"/>
                <a:gd name="connsiteY9" fmla="*/ 29668 h 226527"/>
                <a:gd name="connsiteX10" fmla="*/ 1631 w 246315"/>
                <a:gd name="connsiteY10" fmla="*/ 4268 h 22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15" h="226527">
                  <a:moveTo>
                    <a:pt x="1631" y="4268"/>
                  </a:moveTo>
                  <a:cubicBezTo>
                    <a:pt x="14860" y="19085"/>
                    <a:pt x="139743" y="104810"/>
                    <a:pt x="160381" y="118568"/>
                  </a:cubicBezTo>
                  <a:cubicBezTo>
                    <a:pt x="181019" y="132326"/>
                    <a:pt x="114344" y="76235"/>
                    <a:pt x="125456" y="86818"/>
                  </a:cubicBezTo>
                  <a:cubicBezTo>
                    <a:pt x="136568" y="97401"/>
                    <a:pt x="210652" y="158785"/>
                    <a:pt x="227056" y="182068"/>
                  </a:cubicBezTo>
                  <a:cubicBezTo>
                    <a:pt x="243460" y="205351"/>
                    <a:pt x="221235" y="227047"/>
                    <a:pt x="223881" y="226518"/>
                  </a:cubicBezTo>
                  <a:cubicBezTo>
                    <a:pt x="226527" y="225989"/>
                    <a:pt x="256160" y="207468"/>
                    <a:pt x="242931" y="178893"/>
                  </a:cubicBezTo>
                  <a:cubicBezTo>
                    <a:pt x="229702" y="150318"/>
                    <a:pt x="149269" y="60360"/>
                    <a:pt x="144506" y="55068"/>
                  </a:cubicBezTo>
                  <a:cubicBezTo>
                    <a:pt x="139744" y="49776"/>
                    <a:pt x="215414" y="140793"/>
                    <a:pt x="214356" y="147143"/>
                  </a:cubicBezTo>
                  <a:cubicBezTo>
                    <a:pt x="213298" y="153493"/>
                    <a:pt x="160381" y="112747"/>
                    <a:pt x="138156" y="93168"/>
                  </a:cubicBezTo>
                  <a:cubicBezTo>
                    <a:pt x="115931" y="73589"/>
                    <a:pt x="102702" y="42368"/>
                    <a:pt x="81006" y="29668"/>
                  </a:cubicBezTo>
                  <a:cubicBezTo>
                    <a:pt x="59310" y="16968"/>
                    <a:pt x="-11598" y="-10549"/>
                    <a:pt x="1631" y="42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FC6574C6-D480-E7DA-AA6E-CFC6C9276934}"/>
                </a:ext>
              </a:extLst>
            </p:cNvPr>
            <p:cNvSpPr/>
            <p:nvPr/>
          </p:nvSpPr>
          <p:spPr>
            <a:xfrm>
              <a:off x="6653642" y="5266371"/>
              <a:ext cx="260010" cy="344257"/>
            </a:xfrm>
            <a:custGeom>
              <a:avLst/>
              <a:gdLst>
                <a:gd name="connsiteX0" fmla="*/ 1158 w 260010"/>
                <a:gd name="connsiteY0" fmla="*/ 954 h 344257"/>
                <a:gd name="connsiteX1" fmla="*/ 163083 w 260010"/>
                <a:gd name="connsiteY1" fmla="*/ 70804 h 344257"/>
                <a:gd name="connsiteX2" fmla="*/ 153558 w 260010"/>
                <a:gd name="connsiteY2" fmla="*/ 64454 h 344257"/>
                <a:gd name="connsiteX3" fmla="*/ 175783 w 260010"/>
                <a:gd name="connsiteY3" fmla="*/ 102554 h 344257"/>
                <a:gd name="connsiteX4" fmla="*/ 217058 w 260010"/>
                <a:gd name="connsiteY4" fmla="*/ 213679 h 344257"/>
                <a:gd name="connsiteX5" fmla="*/ 210708 w 260010"/>
                <a:gd name="connsiteY5" fmla="*/ 178754 h 344257"/>
                <a:gd name="connsiteX6" fmla="*/ 242458 w 260010"/>
                <a:gd name="connsiteY6" fmla="*/ 229554 h 344257"/>
                <a:gd name="connsiteX7" fmla="*/ 251983 w 260010"/>
                <a:gd name="connsiteY7" fmla="*/ 248604 h 344257"/>
                <a:gd name="connsiteX8" fmla="*/ 251983 w 260010"/>
                <a:gd name="connsiteY8" fmla="*/ 343854 h 344257"/>
                <a:gd name="connsiteX9" fmla="*/ 258333 w 260010"/>
                <a:gd name="connsiteY9" fmla="*/ 280354 h 344257"/>
                <a:gd name="connsiteX10" fmla="*/ 217058 w 260010"/>
                <a:gd name="connsiteY10" fmla="*/ 220029 h 344257"/>
                <a:gd name="connsiteX11" fmla="*/ 163083 w 260010"/>
                <a:gd name="connsiteY11" fmla="*/ 83504 h 344257"/>
                <a:gd name="connsiteX12" fmla="*/ 198008 w 260010"/>
                <a:gd name="connsiteY12" fmla="*/ 20004 h 344257"/>
                <a:gd name="connsiteX13" fmla="*/ 178958 w 260010"/>
                <a:gd name="connsiteY13" fmla="*/ 64454 h 344257"/>
                <a:gd name="connsiteX14" fmla="*/ 150383 w 260010"/>
                <a:gd name="connsiteY14" fmla="*/ 73979 h 344257"/>
                <a:gd name="connsiteX15" fmla="*/ 93233 w 260010"/>
                <a:gd name="connsiteY15" fmla="*/ 32704 h 344257"/>
                <a:gd name="connsiteX16" fmla="*/ 1158 w 260010"/>
                <a:gd name="connsiteY16" fmla="*/ 954 h 34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010" h="344257">
                  <a:moveTo>
                    <a:pt x="1158" y="954"/>
                  </a:moveTo>
                  <a:cubicBezTo>
                    <a:pt x="12800" y="7304"/>
                    <a:pt x="163083" y="70804"/>
                    <a:pt x="163083" y="70804"/>
                  </a:cubicBezTo>
                  <a:cubicBezTo>
                    <a:pt x="188483" y="81387"/>
                    <a:pt x="151441" y="59162"/>
                    <a:pt x="153558" y="64454"/>
                  </a:cubicBezTo>
                  <a:cubicBezTo>
                    <a:pt x="155675" y="69746"/>
                    <a:pt x="165200" y="77683"/>
                    <a:pt x="175783" y="102554"/>
                  </a:cubicBezTo>
                  <a:cubicBezTo>
                    <a:pt x="186366" y="127425"/>
                    <a:pt x="211237" y="200979"/>
                    <a:pt x="217058" y="213679"/>
                  </a:cubicBezTo>
                  <a:cubicBezTo>
                    <a:pt x="222879" y="226379"/>
                    <a:pt x="206475" y="176108"/>
                    <a:pt x="210708" y="178754"/>
                  </a:cubicBezTo>
                  <a:cubicBezTo>
                    <a:pt x="214941" y="181400"/>
                    <a:pt x="235579" y="217912"/>
                    <a:pt x="242458" y="229554"/>
                  </a:cubicBezTo>
                  <a:cubicBezTo>
                    <a:pt x="249337" y="241196"/>
                    <a:pt x="250396" y="229554"/>
                    <a:pt x="251983" y="248604"/>
                  </a:cubicBezTo>
                  <a:cubicBezTo>
                    <a:pt x="253570" y="267654"/>
                    <a:pt x="250925" y="338563"/>
                    <a:pt x="251983" y="343854"/>
                  </a:cubicBezTo>
                  <a:cubicBezTo>
                    <a:pt x="253041" y="349145"/>
                    <a:pt x="264154" y="300991"/>
                    <a:pt x="258333" y="280354"/>
                  </a:cubicBezTo>
                  <a:cubicBezTo>
                    <a:pt x="252512" y="259717"/>
                    <a:pt x="232933" y="252837"/>
                    <a:pt x="217058" y="220029"/>
                  </a:cubicBezTo>
                  <a:cubicBezTo>
                    <a:pt x="201183" y="187221"/>
                    <a:pt x="166258" y="116841"/>
                    <a:pt x="163083" y="83504"/>
                  </a:cubicBezTo>
                  <a:cubicBezTo>
                    <a:pt x="159908" y="50167"/>
                    <a:pt x="195362" y="23179"/>
                    <a:pt x="198008" y="20004"/>
                  </a:cubicBezTo>
                  <a:cubicBezTo>
                    <a:pt x="200654" y="16829"/>
                    <a:pt x="186896" y="55458"/>
                    <a:pt x="178958" y="64454"/>
                  </a:cubicBezTo>
                  <a:cubicBezTo>
                    <a:pt x="171021" y="73450"/>
                    <a:pt x="164670" y="79271"/>
                    <a:pt x="150383" y="73979"/>
                  </a:cubicBezTo>
                  <a:cubicBezTo>
                    <a:pt x="136096" y="68687"/>
                    <a:pt x="117575" y="43816"/>
                    <a:pt x="93233" y="32704"/>
                  </a:cubicBezTo>
                  <a:cubicBezTo>
                    <a:pt x="68891" y="21592"/>
                    <a:pt x="-10484" y="-5396"/>
                    <a:pt x="1158" y="9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フリーフォーム 462">
              <a:extLst>
                <a:ext uri="{FF2B5EF4-FFF2-40B4-BE49-F238E27FC236}">
                  <a16:creationId xmlns:a16="http://schemas.microsoft.com/office/drawing/2014/main" id="{EB13397B-6515-DF53-B86C-0B9B19083F54}"/>
                </a:ext>
              </a:extLst>
            </p:cNvPr>
            <p:cNvSpPr/>
            <p:nvPr/>
          </p:nvSpPr>
          <p:spPr>
            <a:xfrm>
              <a:off x="6814281" y="5258325"/>
              <a:ext cx="117821" cy="375024"/>
            </a:xfrm>
            <a:custGeom>
              <a:avLst/>
              <a:gdLst>
                <a:gd name="connsiteX0" fmla="*/ 2444 w 117821"/>
                <a:gd name="connsiteY0" fmla="*/ 2650 h 375024"/>
                <a:gd name="connsiteX1" fmla="*/ 110394 w 117821"/>
                <a:gd name="connsiteY1" fmla="*/ 132825 h 375024"/>
                <a:gd name="connsiteX2" fmla="*/ 107219 w 117821"/>
                <a:gd name="connsiteY2" fmla="*/ 107425 h 375024"/>
                <a:gd name="connsiteX3" fmla="*/ 97694 w 117821"/>
                <a:gd name="connsiteY3" fmla="*/ 199500 h 375024"/>
                <a:gd name="connsiteX4" fmla="*/ 94519 w 117821"/>
                <a:gd name="connsiteY4" fmla="*/ 253475 h 375024"/>
                <a:gd name="connsiteX5" fmla="*/ 110394 w 117821"/>
                <a:gd name="connsiteY5" fmla="*/ 370950 h 375024"/>
                <a:gd name="connsiteX6" fmla="*/ 110394 w 117821"/>
                <a:gd name="connsiteY6" fmla="*/ 332850 h 375024"/>
                <a:gd name="connsiteX7" fmla="*/ 104044 w 117821"/>
                <a:gd name="connsiteY7" fmla="*/ 186800 h 375024"/>
                <a:gd name="connsiteX8" fmla="*/ 100869 w 117821"/>
                <a:gd name="connsiteY8" fmla="*/ 126475 h 375024"/>
                <a:gd name="connsiteX9" fmla="*/ 113569 w 117821"/>
                <a:gd name="connsiteY9" fmla="*/ 136000 h 375024"/>
                <a:gd name="connsiteX10" fmla="*/ 40544 w 117821"/>
                <a:gd name="connsiteY10" fmla="*/ 50275 h 375024"/>
                <a:gd name="connsiteX11" fmla="*/ 2444 w 117821"/>
                <a:gd name="connsiteY11" fmla="*/ 2650 h 37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821" h="375024">
                  <a:moveTo>
                    <a:pt x="2444" y="2650"/>
                  </a:moveTo>
                  <a:cubicBezTo>
                    <a:pt x="14086" y="16408"/>
                    <a:pt x="92932" y="115363"/>
                    <a:pt x="110394" y="132825"/>
                  </a:cubicBezTo>
                  <a:cubicBezTo>
                    <a:pt x="127856" y="150287"/>
                    <a:pt x="109336" y="96313"/>
                    <a:pt x="107219" y="107425"/>
                  </a:cubicBezTo>
                  <a:cubicBezTo>
                    <a:pt x="105102" y="118537"/>
                    <a:pt x="99811" y="175158"/>
                    <a:pt x="97694" y="199500"/>
                  </a:cubicBezTo>
                  <a:cubicBezTo>
                    <a:pt x="95577" y="223842"/>
                    <a:pt x="92402" y="224900"/>
                    <a:pt x="94519" y="253475"/>
                  </a:cubicBezTo>
                  <a:cubicBezTo>
                    <a:pt x="96636" y="282050"/>
                    <a:pt x="107748" y="357721"/>
                    <a:pt x="110394" y="370950"/>
                  </a:cubicBezTo>
                  <a:cubicBezTo>
                    <a:pt x="113040" y="384179"/>
                    <a:pt x="111452" y="363542"/>
                    <a:pt x="110394" y="332850"/>
                  </a:cubicBezTo>
                  <a:cubicBezTo>
                    <a:pt x="109336" y="302158"/>
                    <a:pt x="105632" y="221196"/>
                    <a:pt x="104044" y="186800"/>
                  </a:cubicBezTo>
                  <a:cubicBezTo>
                    <a:pt x="102457" y="152404"/>
                    <a:pt x="99282" y="134942"/>
                    <a:pt x="100869" y="126475"/>
                  </a:cubicBezTo>
                  <a:cubicBezTo>
                    <a:pt x="102456" y="118008"/>
                    <a:pt x="123623" y="148700"/>
                    <a:pt x="113569" y="136000"/>
                  </a:cubicBezTo>
                  <a:cubicBezTo>
                    <a:pt x="103515" y="123300"/>
                    <a:pt x="57477" y="68267"/>
                    <a:pt x="40544" y="50275"/>
                  </a:cubicBezTo>
                  <a:cubicBezTo>
                    <a:pt x="23611" y="32283"/>
                    <a:pt x="-9198" y="-11108"/>
                    <a:pt x="2444" y="26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4" name="フリーフォーム 463">
              <a:extLst>
                <a:ext uri="{FF2B5EF4-FFF2-40B4-BE49-F238E27FC236}">
                  <a16:creationId xmlns:a16="http://schemas.microsoft.com/office/drawing/2014/main" id="{5D3F3F42-5A18-1115-292D-F0F79BCC705C}"/>
                </a:ext>
              </a:extLst>
            </p:cNvPr>
            <p:cNvSpPr/>
            <p:nvPr/>
          </p:nvSpPr>
          <p:spPr>
            <a:xfrm>
              <a:off x="6794377" y="5273672"/>
              <a:ext cx="116481" cy="177887"/>
            </a:xfrm>
            <a:custGeom>
              <a:avLst/>
              <a:gdLst>
                <a:gd name="connsiteX0" fmla="*/ 123 w 116481"/>
                <a:gd name="connsiteY0" fmla="*/ 3 h 177887"/>
                <a:gd name="connsiteX1" fmla="*/ 73148 w 116481"/>
                <a:gd name="connsiteY1" fmla="*/ 73028 h 177887"/>
                <a:gd name="connsiteX2" fmla="*/ 104898 w 116481"/>
                <a:gd name="connsiteY2" fmla="*/ 111128 h 177887"/>
                <a:gd name="connsiteX3" fmla="*/ 114423 w 116481"/>
                <a:gd name="connsiteY3" fmla="*/ 177803 h 177887"/>
                <a:gd name="connsiteX4" fmla="*/ 114423 w 116481"/>
                <a:gd name="connsiteY4" fmla="*/ 123828 h 177887"/>
                <a:gd name="connsiteX5" fmla="*/ 92198 w 116481"/>
                <a:gd name="connsiteY5" fmla="*/ 69853 h 177887"/>
                <a:gd name="connsiteX6" fmla="*/ 123 w 116481"/>
                <a:gd name="connsiteY6" fmla="*/ 3 h 17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81" h="177887">
                  <a:moveTo>
                    <a:pt x="123" y="3"/>
                  </a:moveTo>
                  <a:cubicBezTo>
                    <a:pt x="-3052" y="532"/>
                    <a:pt x="55686" y="54507"/>
                    <a:pt x="73148" y="73028"/>
                  </a:cubicBezTo>
                  <a:cubicBezTo>
                    <a:pt x="90611" y="91549"/>
                    <a:pt x="98019" y="93666"/>
                    <a:pt x="104898" y="111128"/>
                  </a:cubicBezTo>
                  <a:cubicBezTo>
                    <a:pt x="111777" y="128590"/>
                    <a:pt x="112835" y="175686"/>
                    <a:pt x="114423" y="177803"/>
                  </a:cubicBezTo>
                  <a:cubicBezTo>
                    <a:pt x="116011" y="179920"/>
                    <a:pt x="118127" y="141820"/>
                    <a:pt x="114423" y="123828"/>
                  </a:cubicBezTo>
                  <a:cubicBezTo>
                    <a:pt x="110719" y="105836"/>
                    <a:pt x="104369" y="87315"/>
                    <a:pt x="92198" y="69853"/>
                  </a:cubicBezTo>
                  <a:cubicBezTo>
                    <a:pt x="80027" y="52391"/>
                    <a:pt x="3298" y="-526"/>
                    <a:pt x="12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02B69FFE-5FFC-5C32-0128-239255819CD0}"/>
                </a:ext>
              </a:extLst>
            </p:cNvPr>
            <p:cNvSpPr/>
            <p:nvPr/>
          </p:nvSpPr>
          <p:spPr>
            <a:xfrm>
              <a:off x="6838946" y="5321224"/>
              <a:ext cx="67041" cy="109920"/>
            </a:xfrm>
            <a:custGeom>
              <a:avLst/>
              <a:gdLst>
                <a:gd name="connsiteX0" fmla="*/ 4 w 67041"/>
                <a:gd name="connsiteY0" fmla="*/ 76 h 109920"/>
                <a:gd name="connsiteX1" fmla="*/ 57154 w 67041"/>
                <a:gd name="connsiteY1" fmla="*/ 95326 h 109920"/>
                <a:gd name="connsiteX2" fmla="*/ 66679 w 67041"/>
                <a:gd name="connsiteY2" fmla="*/ 108026 h 109920"/>
                <a:gd name="connsiteX3" fmla="*/ 60329 w 67041"/>
                <a:gd name="connsiteY3" fmla="*/ 79451 h 109920"/>
                <a:gd name="connsiteX4" fmla="*/ 4 w 67041"/>
                <a:gd name="connsiteY4" fmla="*/ 76 h 10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41" h="109920">
                  <a:moveTo>
                    <a:pt x="4" y="76"/>
                  </a:moveTo>
                  <a:cubicBezTo>
                    <a:pt x="-525" y="2722"/>
                    <a:pt x="46042" y="77335"/>
                    <a:pt x="57154" y="95326"/>
                  </a:cubicBezTo>
                  <a:cubicBezTo>
                    <a:pt x="68266" y="113317"/>
                    <a:pt x="66150" y="110672"/>
                    <a:pt x="66679" y="108026"/>
                  </a:cubicBezTo>
                  <a:cubicBezTo>
                    <a:pt x="67208" y="105380"/>
                    <a:pt x="68267" y="94268"/>
                    <a:pt x="60329" y="79451"/>
                  </a:cubicBezTo>
                  <a:cubicBezTo>
                    <a:pt x="52392" y="64634"/>
                    <a:pt x="533" y="-2570"/>
                    <a:pt x="4" y="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95FF80CB-7305-D11C-5E4E-03BC2241BA8D}"/>
                </a:ext>
              </a:extLst>
            </p:cNvPr>
            <p:cNvSpPr/>
            <p:nvPr/>
          </p:nvSpPr>
          <p:spPr>
            <a:xfrm>
              <a:off x="6597809" y="5289420"/>
              <a:ext cx="308951" cy="327699"/>
            </a:xfrm>
            <a:custGeom>
              <a:avLst/>
              <a:gdLst>
                <a:gd name="connsiteX0" fmla="*/ 69691 w 308951"/>
                <a:gd name="connsiteY0" fmla="*/ 130 h 327699"/>
                <a:gd name="connsiteX1" fmla="*/ 34766 w 308951"/>
                <a:gd name="connsiteY1" fmla="*/ 127130 h 327699"/>
                <a:gd name="connsiteX2" fmla="*/ 18891 w 308951"/>
                <a:gd name="connsiteY2" fmla="*/ 187455 h 327699"/>
                <a:gd name="connsiteX3" fmla="*/ 50641 w 308951"/>
                <a:gd name="connsiteY3" fmla="*/ 222380 h 327699"/>
                <a:gd name="connsiteX4" fmla="*/ 22066 w 308951"/>
                <a:gd name="connsiteY4" fmla="*/ 216030 h 327699"/>
                <a:gd name="connsiteX5" fmla="*/ 139541 w 308951"/>
                <a:gd name="connsiteY5" fmla="*/ 263655 h 327699"/>
                <a:gd name="connsiteX6" fmla="*/ 307816 w 308951"/>
                <a:gd name="connsiteY6" fmla="*/ 327155 h 327699"/>
                <a:gd name="connsiteX7" fmla="*/ 203041 w 308951"/>
                <a:gd name="connsiteY7" fmla="*/ 289055 h 327699"/>
                <a:gd name="connsiteX8" fmla="*/ 9366 w 308951"/>
                <a:gd name="connsiteY8" fmla="*/ 200155 h 327699"/>
                <a:gd name="connsiteX9" fmla="*/ 34766 w 308951"/>
                <a:gd name="connsiteY9" fmla="*/ 152530 h 327699"/>
                <a:gd name="connsiteX10" fmla="*/ 69691 w 308951"/>
                <a:gd name="connsiteY10" fmla="*/ 130 h 32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8951" h="327699">
                  <a:moveTo>
                    <a:pt x="69691" y="130"/>
                  </a:moveTo>
                  <a:cubicBezTo>
                    <a:pt x="69691" y="-4103"/>
                    <a:pt x="43233" y="95909"/>
                    <a:pt x="34766" y="127130"/>
                  </a:cubicBezTo>
                  <a:cubicBezTo>
                    <a:pt x="26299" y="158351"/>
                    <a:pt x="16245" y="171580"/>
                    <a:pt x="18891" y="187455"/>
                  </a:cubicBezTo>
                  <a:cubicBezTo>
                    <a:pt x="21537" y="203330"/>
                    <a:pt x="50112" y="217618"/>
                    <a:pt x="50641" y="222380"/>
                  </a:cubicBezTo>
                  <a:cubicBezTo>
                    <a:pt x="51170" y="227143"/>
                    <a:pt x="7249" y="209151"/>
                    <a:pt x="22066" y="216030"/>
                  </a:cubicBezTo>
                  <a:cubicBezTo>
                    <a:pt x="36883" y="222909"/>
                    <a:pt x="91916" y="245134"/>
                    <a:pt x="139541" y="263655"/>
                  </a:cubicBezTo>
                  <a:cubicBezTo>
                    <a:pt x="187166" y="282176"/>
                    <a:pt x="297233" y="322922"/>
                    <a:pt x="307816" y="327155"/>
                  </a:cubicBezTo>
                  <a:cubicBezTo>
                    <a:pt x="318399" y="331388"/>
                    <a:pt x="252783" y="310222"/>
                    <a:pt x="203041" y="289055"/>
                  </a:cubicBezTo>
                  <a:cubicBezTo>
                    <a:pt x="153299" y="267888"/>
                    <a:pt x="37412" y="222909"/>
                    <a:pt x="9366" y="200155"/>
                  </a:cubicBezTo>
                  <a:cubicBezTo>
                    <a:pt x="-18680" y="177401"/>
                    <a:pt x="24183" y="184280"/>
                    <a:pt x="34766" y="152530"/>
                  </a:cubicBezTo>
                  <a:cubicBezTo>
                    <a:pt x="45349" y="120780"/>
                    <a:pt x="69691" y="4363"/>
                    <a:pt x="69691" y="1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5DD64103-E12C-B814-46FA-3760DBB6D749}"/>
                </a:ext>
              </a:extLst>
            </p:cNvPr>
            <p:cNvSpPr/>
            <p:nvPr/>
          </p:nvSpPr>
          <p:spPr>
            <a:xfrm>
              <a:off x="6659791" y="5292700"/>
              <a:ext cx="221651" cy="200057"/>
            </a:xfrm>
            <a:custGeom>
              <a:avLst/>
              <a:gdLst>
                <a:gd name="connsiteX0" fmla="*/ 45809 w 221651"/>
                <a:gd name="connsiteY0" fmla="*/ 25 h 200057"/>
                <a:gd name="connsiteX1" fmla="*/ 10884 w 221651"/>
                <a:gd name="connsiteY1" fmla="*/ 98450 h 200057"/>
                <a:gd name="connsiteX2" fmla="*/ 39459 w 221651"/>
                <a:gd name="connsiteY2" fmla="*/ 130200 h 200057"/>
                <a:gd name="connsiteX3" fmla="*/ 10884 w 221651"/>
                <a:gd name="connsiteY3" fmla="*/ 114325 h 200057"/>
                <a:gd name="connsiteX4" fmla="*/ 179159 w 221651"/>
                <a:gd name="connsiteY4" fmla="*/ 168300 h 200057"/>
                <a:gd name="connsiteX5" fmla="*/ 220434 w 221651"/>
                <a:gd name="connsiteY5" fmla="*/ 200050 h 200057"/>
                <a:gd name="connsiteX6" fmla="*/ 147409 w 221651"/>
                <a:gd name="connsiteY6" fmla="*/ 171475 h 200057"/>
                <a:gd name="connsiteX7" fmla="*/ 4534 w 221651"/>
                <a:gd name="connsiteY7" fmla="*/ 114325 h 200057"/>
                <a:gd name="connsiteX8" fmla="*/ 33109 w 221651"/>
                <a:gd name="connsiteY8" fmla="*/ 117500 h 200057"/>
                <a:gd name="connsiteX9" fmla="*/ 7709 w 221651"/>
                <a:gd name="connsiteY9" fmla="*/ 88925 h 200057"/>
                <a:gd name="connsiteX10" fmla="*/ 45809 w 221651"/>
                <a:gd name="connsiteY10" fmla="*/ 25 h 20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651" h="200057">
                  <a:moveTo>
                    <a:pt x="45809" y="25"/>
                  </a:moveTo>
                  <a:cubicBezTo>
                    <a:pt x="46338" y="1612"/>
                    <a:pt x="11942" y="76754"/>
                    <a:pt x="10884" y="98450"/>
                  </a:cubicBezTo>
                  <a:cubicBezTo>
                    <a:pt x="9826" y="120146"/>
                    <a:pt x="39459" y="127554"/>
                    <a:pt x="39459" y="130200"/>
                  </a:cubicBezTo>
                  <a:cubicBezTo>
                    <a:pt x="39459" y="132846"/>
                    <a:pt x="-12399" y="107975"/>
                    <a:pt x="10884" y="114325"/>
                  </a:cubicBezTo>
                  <a:cubicBezTo>
                    <a:pt x="34167" y="120675"/>
                    <a:pt x="144234" y="154013"/>
                    <a:pt x="179159" y="168300"/>
                  </a:cubicBezTo>
                  <a:cubicBezTo>
                    <a:pt x="214084" y="182588"/>
                    <a:pt x="225726" y="199521"/>
                    <a:pt x="220434" y="200050"/>
                  </a:cubicBezTo>
                  <a:cubicBezTo>
                    <a:pt x="215142" y="200579"/>
                    <a:pt x="147409" y="171475"/>
                    <a:pt x="147409" y="171475"/>
                  </a:cubicBezTo>
                  <a:cubicBezTo>
                    <a:pt x="111426" y="157188"/>
                    <a:pt x="23584" y="123321"/>
                    <a:pt x="4534" y="114325"/>
                  </a:cubicBezTo>
                  <a:cubicBezTo>
                    <a:pt x="-14516" y="105329"/>
                    <a:pt x="32580" y="121733"/>
                    <a:pt x="33109" y="117500"/>
                  </a:cubicBezTo>
                  <a:cubicBezTo>
                    <a:pt x="33638" y="113267"/>
                    <a:pt x="6651" y="107446"/>
                    <a:pt x="7709" y="88925"/>
                  </a:cubicBezTo>
                  <a:cubicBezTo>
                    <a:pt x="8767" y="70404"/>
                    <a:pt x="45280" y="-1562"/>
                    <a:pt x="45809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48218028-0FFD-722A-9E0C-84C4638A2AEA}"/>
                </a:ext>
              </a:extLst>
            </p:cNvPr>
            <p:cNvSpPr/>
            <p:nvPr/>
          </p:nvSpPr>
          <p:spPr>
            <a:xfrm>
              <a:off x="7518400" y="3079664"/>
              <a:ext cx="604585" cy="89041"/>
            </a:xfrm>
            <a:custGeom>
              <a:avLst/>
              <a:gdLst>
                <a:gd name="connsiteX0" fmla="*/ 0 w 604585"/>
                <a:gd name="connsiteY0" fmla="*/ 60411 h 89041"/>
                <a:gd name="connsiteX1" fmla="*/ 352425 w 604585"/>
                <a:gd name="connsiteY1" fmla="*/ 22311 h 89041"/>
                <a:gd name="connsiteX2" fmla="*/ 301625 w 604585"/>
                <a:gd name="connsiteY2" fmla="*/ 19136 h 89041"/>
                <a:gd name="connsiteX3" fmla="*/ 508000 w 604585"/>
                <a:gd name="connsiteY3" fmla="*/ 9611 h 89041"/>
                <a:gd name="connsiteX4" fmla="*/ 600075 w 604585"/>
                <a:gd name="connsiteY4" fmla="*/ 9611 h 89041"/>
                <a:gd name="connsiteX5" fmla="*/ 374650 w 604585"/>
                <a:gd name="connsiteY5" fmla="*/ 86 h 89041"/>
                <a:gd name="connsiteX6" fmla="*/ 282575 w 604585"/>
                <a:gd name="connsiteY6" fmla="*/ 15961 h 89041"/>
                <a:gd name="connsiteX7" fmla="*/ 288925 w 604585"/>
                <a:gd name="connsiteY7" fmla="*/ 47711 h 89041"/>
                <a:gd name="connsiteX8" fmla="*/ 317500 w 604585"/>
                <a:gd name="connsiteY8" fmla="*/ 85811 h 89041"/>
                <a:gd name="connsiteX9" fmla="*/ 292100 w 604585"/>
                <a:gd name="connsiteY9" fmla="*/ 57236 h 89041"/>
                <a:gd name="connsiteX10" fmla="*/ 279400 w 604585"/>
                <a:gd name="connsiteY10" fmla="*/ 88986 h 89041"/>
                <a:gd name="connsiteX11" fmla="*/ 231775 w 604585"/>
                <a:gd name="connsiteY11" fmla="*/ 47711 h 89041"/>
                <a:gd name="connsiteX12" fmla="*/ 136525 w 604585"/>
                <a:gd name="connsiteY12" fmla="*/ 50886 h 89041"/>
                <a:gd name="connsiteX13" fmla="*/ 0 w 604585"/>
                <a:gd name="connsiteY13" fmla="*/ 60411 h 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4585" h="89041">
                  <a:moveTo>
                    <a:pt x="0" y="60411"/>
                  </a:moveTo>
                  <a:lnTo>
                    <a:pt x="352425" y="22311"/>
                  </a:lnTo>
                  <a:cubicBezTo>
                    <a:pt x="402696" y="15432"/>
                    <a:pt x="275696" y="21253"/>
                    <a:pt x="301625" y="19136"/>
                  </a:cubicBezTo>
                  <a:cubicBezTo>
                    <a:pt x="327554" y="17019"/>
                    <a:pt x="458258" y="11198"/>
                    <a:pt x="508000" y="9611"/>
                  </a:cubicBezTo>
                  <a:cubicBezTo>
                    <a:pt x="557742" y="8023"/>
                    <a:pt x="622300" y="11198"/>
                    <a:pt x="600075" y="9611"/>
                  </a:cubicBezTo>
                  <a:cubicBezTo>
                    <a:pt x="577850" y="8024"/>
                    <a:pt x="427567" y="-972"/>
                    <a:pt x="374650" y="86"/>
                  </a:cubicBezTo>
                  <a:cubicBezTo>
                    <a:pt x="321733" y="1144"/>
                    <a:pt x="296862" y="8024"/>
                    <a:pt x="282575" y="15961"/>
                  </a:cubicBezTo>
                  <a:cubicBezTo>
                    <a:pt x="268288" y="23898"/>
                    <a:pt x="283104" y="36069"/>
                    <a:pt x="288925" y="47711"/>
                  </a:cubicBezTo>
                  <a:cubicBezTo>
                    <a:pt x="294746" y="59353"/>
                    <a:pt x="316971" y="84224"/>
                    <a:pt x="317500" y="85811"/>
                  </a:cubicBezTo>
                  <a:cubicBezTo>
                    <a:pt x="318029" y="87398"/>
                    <a:pt x="298450" y="56707"/>
                    <a:pt x="292100" y="57236"/>
                  </a:cubicBezTo>
                  <a:cubicBezTo>
                    <a:pt x="285750" y="57765"/>
                    <a:pt x="289454" y="90573"/>
                    <a:pt x="279400" y="88986"/>
                  </a:cubicBezTo>
                  <a:cubicBezTo>
                    <a:pt x="269346" y="87399"/>
                    <a:pt x="255587" y="54061"/>
                    <a:pt x="231775" y="47711"/>
                  </a:cubicBezTo>
                  <a:cubicBezTo>
                    <a:pt x="207963" y="41361"/>
                    <a:pt x="136525" y="50886"/>
                    <a:pt x="136525" y="50886"/>
                  </a:cubicBezTo>
                  <a:lnTo>
                    <a:pt x="0" y="6041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0E56F431-1498-789A-6B8D-4B8A7F7537C7}"/>
                </a:ext>
              </a:extLst>
            </p:cNvPr>
            <p:cNvSpPr/>
            <p:nvPr/>
          </p:nvSpPr>
          <p:spPr>
            <a:xfrm>
              <a:off x="7392598" y="3235325"/>
              <a:ext cx="427956" cy="107980"/>
            </a:xfrm>
            <a:custGeom>
              <a:avLst/>
              <a:gdLst>
                <a:gd name="connsiteX0" fmla="*/ 5152 w 427956"/>
                <a:gd name="connsiteY0" fmla="*/ 3175 h 107980"/>
                <a:gd name="connsiteX1" fmla="*/ 71827 w 427956"/>
                <a:gd name="connsiteY1" fmla="*/ 12700 h 107980"/>
                <a:gd name="connsiteX2" fmla="*/ 389327 w 427956"/>
                <a:gd name="connsiteY2" fmla="*/ 12700 h 107980"/>
                <a:gd name="connsiteX3" fmla="*/ 348052 w 427956"/>
                <a:gd name="connsiteY3" fmla="*/ 0 h 107980"/>
                <a:gd name="connsiteX4" fmla="*/ 427427 w 427956"/>
                <a:gd name="connsiteY4" fmla="*/ 12700 h 107980"/>
                <a:gd name="connsiteX5" fmla="*/ 382977 w 427956"/>
                <a:gd name="connsiteY5" fmla="*/ 22225 h 107980"/>
                <a:gd name="connsiteX6" fmla="*/ 389327 w 427956"/>
                <a:gd name="connsiteY6" fmla="*/ 107950 h 107980"/>
                <a:gd name="connsiteX7" fmla="*/ 398852 w 427956"/>
                <a:gd name="connsiteY7" fmla="*/ 31750 h 107980"/>
                <a:gd name="connsiteX8" fmla="*/ 363927 w 427956"/>
                <a:gd name="connsiteY8" fmla="*/ 12700 h 107980"/>
                <a:gd name="connsiteX9" fmla="*/ 163902 w 427956"/>
                <a:gd name="connsiteY9" fmla="*/ 15875 h 107980"/>
                <a:gd name="connsiteX10" fmla="*/ 5152 w 427956"/>
                <a:gd name="connsiteY10" fmla="*/ 3175 h 10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7956" h="107980">
                  <a:moveTo>
                    <a:pt x="5152" y="3175"/>
                  </a:moveTo>
                  <a:cubicBezTo>
                    <a:pt x="-10194" y="2646"/>
                    <a:pt x="7798" y="11113"/>
                    <a:pt x="71827" y="12700"/>
                  </a:cubicBezTo>
                  <a:cubicBezTo>
                    <a:pt x="135856" y="14287"/>
                    <a:pt x="343290" y="14817"/>
                    <a:pt x="389327" y="12700"/>
                  </a:cubicBezTo>
                  <a:cubicBezTo>
                    <a:pt x="435364" y="10583"/>
                    <a:pt x="341702" y="0"/>
                    <a:pt x="348052" y="0"/>
                  </a:cubicBezTo>
                  <a:cubicBezTo>
                    <a:pt x="354402" y="0"/>
                    <a:pt x="421606" y="8996"/>
                    <a:pt x="427427" y="12700"/>
                  </a:cubicBezTo>
                  <a:cubicBezTo>
                    <a:pt x="433248" y="16404"/>
                    <a:pt x="389327" y="6350"/>
                    <a:pt x="382977" y="22225"/>
                  </a:cubicBezTo>
                  <a:cubicBezTo>
                    <a:pt x="376627" y="38100"/>
                    <a:pt x="386681" y="106363"/>
                    <a:pt x="389327" y="107950"/>
                  </a:cubicBezTo>
                  <a:cubicBezTo>
                    <a:pt x="391973" y="109538"/>
                    <a:pt x="403085" y="47625"/>
                    <a:pt x="398852" y="31750"/>
                  </a:cubicBezTo>
                  <a:cubicBezTo>
                    <a:pt x="394619" y="15875"/>
                    <a:pt x="403085" y="15346"/>
                    <a:pt x="363927" y="12700"/>
                  </a:cubicBezTo>
                  <a:cubicBezTo>
                    <a:pt x="324769" y="10054"/>
                    <a:pt x="221581" y="15875"/>
                    <a:pt x="163902" y="15875"/>
                  </a:cubicBezTo>
                  <a:cubicBezTo>
                    <a:pt x="106223" y="15875"/>
                    <a:pt x="20498" y="3704"/>
                    <a:pt x="5152" y="31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1A32635A-1054-F2AD-DC15-B64F34A0B989}"/>
                </a:ext>
              </a:extLst>
            </p:cNvPr>
            <p:cNvSpPr/>
            <p:nvPr/>
          </p:nvSpPr>
          <p:spPr>
            <a:xfrm>
              <a:off x="7391400" y="3251200"/>
              <a:ext cx="355640" cy="95254"/>
            </a:xfrm>
            <a:custGeom>
              <a:avLst/>
              <a:gdLst>
                <a:gd name="connsiteX0" fmla="*/ 0 w 355640"/>
                <a:gd name="connsiteY0" fmla="*/ 0 h 95254"/>
                <a:gd name="connsiteX1" fmla="*/ 301625 w 355640"/>
                <a:gd name="connsiteY1" fmla="*/ 9525 h 95254"/>
                <a:gd name="connsiteX2" fmla="*/ 260350 w 355640"/>
                <a:gd name="connsiteY2" fmla="*/ 22225 h 95254"/>
                <a:gd name="connsiteX3" fmla="*/ 320675 w 355640"/>
                <a:gd name="connsiteY3" fmla="*/ 41275 h 95254"/>
                <a:gd name="connsiteX4" fmla="*/ 355600 w 355640"/>
                <a:gd name="connsiteY4" fmla="*/ 95250 h 95254"/>
                <a:gd name="connsiteX5" fmla="*/ 314325 w 355640"/>
                <a:gd name="connsiteY5" fmla="*/ 38100 h 95254"/>
                <a:gd name="connsiteX6" fmla="*/ 301625 w 355640"/>
                <a:gd name="connsiteY6" fmla="*/ 9525 h 95254"/>
                <a:gd name="connsiteX7" fmla="*/ 0 w 355640"/>
                <a:gd name="connsiteY7" fmla="*/ 0 h 9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640" h="95254">
                  <a:moveTo>
                    <a:pt x="0" y="0"/>
                  </a:moveTo>
                  <a:lnTo>
                    <a:pt x="301625" y="9525"/>
                  </a:lnTo>
                  <a:cubicBezTo>
                    <a:pt x="345017" y="13229"/>
                    <a:pt x="257175" y="16933"/>
                    <a:pt x="260350" y="22225"/>
                  </a:cubicBezTo>
                  <a:cubicBezTo>
                    <a:pt x="263525" y="27517"/>
                    <a:pt x="304800" y="29104"/>
                    <a:pt x="320675" y="41275"/>
                  </a:cubicBezTo>
                  <a:cubicBezTo>
                    <a:pt x="336550" y="53446"/>
                    <a:pt x="356658" y="95779"/>
                    <a:pt x="355600" y="95250"/>
                  </a:cubicBezTo>
                  <a:cubicBezTo>
                    <a:pt x="354542" y="94721"/>
                    <a:pt x="323321" y="52387"/>
                    <a:pt x="314325" y="38100"/>
                  </a:cubicBezTo>
                  <a:cubicBezTo>
                    <a:pt x="305329" y="23813"/>
                    <a:pt x="352954" y="15346"/>
                    <a:pt x="301625" y="9525"/>
                  </a:cubicBezTo>
                  <a:cubicBezTo>
                    <a:pt x="250296" y="3704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57017287-5FEC-E44A-8E7D-ABB2CEA49378}"/>
                </a:ext>
              </a:extLst>
            </p:cNvPr>
            <p:cNvSpPr/>
            <p:nvPr/>
          </p:nvSpPr>
          <p:spPr>
            <a:xfrm>
              <a:off x="7518400" y="2971701"/>
              <a:ext cx="410975" cy="98524"/>
            </a:xfrm>
            <a:custGeom>
              <a:avLst/>
              <a:gdLst>
                <a:gd name="connsiteX0" fmla="*/ 409575 w 410975"/>
                <a:gd name="connsiteY0" fmla="*/ 99 h 98524"/>
                <a:gd name="connsiteX1" fmla="*/ 314325 w 410975"/>
                <a:gd name="connsiteY1" fmla="*/ 47724 h 98524"/>
                <a:gd name="connsiteX2" fmla="*/ 349250 w 410975"/>
                <a:gd name="connsiteY2" fmla="*/ 95349 h 98524"/>
                <a:gd name="connsiteX3" fmla="*/ 339725 w 410975"/>
                <a:gd name="connsiteY3" fmla="*/ 41374 h 98524"/>
                <a:gd name="connsiteX4" fmla="*/ 288925 w 410975"/>
                <a:gd name="connsiteY4" fmla="*/ 38199 h 98524"/>
                <a:gd name="connsiteX5" fmla="*/ 146050 w 410975"/>
                <a:gd name="connsiteY5" fmla="*/ 69949 h 98524"/>
                <a:gd name="connsiteX6" fmla="*/ 0 w 410975"/>
                <a:gd name="connsiteY6" fmla="*/ 98524 h 98524"/>
                <a:gd name="connsiteX7" fmla="*/ 323850 w 410975"/>
                <a:gd name="connsiteY7" fmla="*/ 35024 h 98524"/>
                <a:gd name="connsiteX8" fmla="*/ 228600 w 410975"/>
                <a:gd name="connsiteY8" fmla="*/ 35024 h 98524"/>
                <a:gd name="connsiteX9" fmla="*/ 409575 w 410975"/>
                <a:gd name="connsiteY9" fmla="*/ 99 h 9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975" h="98524">
                  <a:moveTo>
                    <a:pt x="409575" y="99"/>
                  </a:moveTo>
                  <a:cubicBezTo>
                    <a:pt x="423863" y="2216"/>
                    <a:pt x="324379" y="31849"/>
                    <a:pt x="314325" y="47724"/>
                  </a:cubicBezTo>
                  <a:cubicBezTo>
                    <a:pt x="304271" y="63599"/>
                    <a:pt x="345017" y="96407"/>
                    <a:pt x="349250" y="95349"/>
                  </a:cubicBezTo>
                  <a:cubicBezTo>
                    <a:pt x="353483" y="94291"/>
                    <a:pt x="349779" y="50899"/>
                    <a:pt x="339725" y="41374"/>
                  </a:cubicBezTo>
                  <a:cubicBezTo>
                    <a:pt x="329671" y="31849"/>
                    <a:pt x="321204" y="33437"/>
                    <a:pt x="288925" y="38199"/>
                  </a:cubicBezTo>
                  <a:cubicBezTo>
                    <a:pt x="256646" y="42962"/>
                    <a:pt x="194204" y="59895"/>
                    <a:pt x="146050" y="69949"/>
                  </a:cubicBezTo>
                  <a:cubicBezTo>
                    <a:pt x="97896" y="80003"/>
                    <a:pt x="0" y="98524"/>
                    <a:pt x="0" y="98524"/>
                  </a:cubicBezTo>
                  <a:cubicBezTo>
                    <a:pt x="29633" y="92703"/>
                    <a:pt x="285750" y="45607"/>
                    <a:pt x="323850" y="35024"/>
                  </a:cubicBezTo>
                  <a:cubicBezTo>
                    <a:pt x="361950" y="24441"/>
                    <a:pt x="213783" y="39787"/>
                    <a:pt x="228600" y="35024"/>
                  </a:cubicBezTo>
                  <a:cubicBezTo>
                    <a:pt x="243417" y="30261"/>
                    <a:pt x="395287" y="-2018"/>
                    <a:pt x="409575" y="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B99475CA-DF95-8ED4-5864-16C99BC61EA2}"/>
                </a:ext>
              </a:extLst>
            </p:cNvPr>
            <p:cNvSpPr/>
            <p:nvPr/>
          </p:nvSpPr>
          <p:spPr>
            <a:xfrm>
              <a:off x="7863515" y="2942968"/>
              <a:ext cx="353544" cy="101865"/>
            </a:xfrm>
            <a:custGeom>
              <a:avLst/>
              <a:gdLst>
                <a:gd name="connsiteX0" fmla="*/ 960 w 353544"/>
                <a:gd name="connsiteY0" fmla="*/ 101857 h 101865"/>
                <a:gd name="connsiteX1" fmla="*/ 204160 w 353544"/>
                <a:gd name="connsiteY1" fmla="*/ 63757 h 101865"/>
                <a:gd name="connsiteX2" fmla="*/ 353385 w 353544"/>
                <a:gd name="connsiteY2" fmla="*/ 82807 h 101865"/>
                <a:gd name="connsiteX3" fmla="*/ 232735 w 353544"/>
                <a:gd name="connsiteY3" fmla="*/ 54232 h 101865"/>
                <a:gd name="connsiteX4" fmla="*/ 220035 w 353544"/>
                <a:gd name="connsiteY4" fmla="*/ 257 h 101865"/>
                <a:gd name="connsiteX5" fmla="*/ 213685 w 353544"/>
                <a:gd name="connsiteY5" fmla="*/ 35182 h 101865"/>
                <a:gd name="connsiteX6" fmla="*/ 131135 w 353544"/>
                <a:gd name="connsiteY6" fmla="*/ 66932 h 101865"/>
                <a:gd name="connsiteX7" fmla="*/ 960 w 353544"/>
                <a:gd name="connsiteY7" fmla="*/ 101857 h 10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544" h="101865">
                  <a:moveTo>
                    <a:pt x="960" y="101857"/>
                  </a:moveTo>
                  <a:cubicBezTo>
                    <a:pt x="13131" y="101328"/>
                    <a:pt x="145423" y="66932"/>
                    <a:pt x="204160" y="63757"/>
                  </a:cubicBezTo>
                  <a:cubicBezTo>
                    <a:pt x="262898" y="60582"/>
                    <a:pt x="348623" y="84394"/>
                    <a:pt x="353385" y="82807"/>
                  </a:cubicBezTo>
                  <a:cubicBezTo>
                    <a:pt x="358147" y="81220"/>
                    <a:pt x="254960" y="67990"/>
                    <a:pt x="232735" y="54232"/>
                  </a:cubicBezTo>
                  <a:cubicBezTo>
                    <a:pt x="210510" y="40474"/>
                    <a:pt x="223210" y="3432"/>
                    <a:pt x="220035" y="257"/>
                  </a:cubicBezTo>
                  <a:cubicBezTo>
                    <a:pt x="216860" y="-2918"/>
                    <a:pt x="228501" y="24070"/>
                    <a:pt x="213685" y="35182"/>
                  </a:cubicBezTo>
                  <a:cubicBezTo>
                    <a:pt x="198869" y="46294"/>
                    <a:pt x="166589" y="55290"/>
                    <a:pt x="131135" y="66932"/>
                  </a:cubicBezTo>
                  <a:cubicBezTo>
                    <a:pt x="95681" y="78574"/>
                    <a:pt x="-11211" y="102386"/>
                    <a:pt x="960" y="1018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22345989-4FB9-B7DB-08E8-DA5B9041A67E}"/>
                </a:ext>
              </a:extLst>
            </p:cNvPr>
            <p:cNvSpPr/>
            <p:nvPr/>
          </p:nvSpPr>
          <p:spPr>
            <a:xfrm>
              <a:off x="7854949" y="3094449"/>
              <a:ext cx="562155" cy="229940"/>
            </a:xfrm>
            <a:custGeom>
              <a:avLst/>
              <a:gdLst>
                <a:gd name="connsiteX0" fmla="*/ 1 w 562155"/>
                <a:gd name="connsiteY0" fmla="*/ 61501 h 229940"/>
                <a:gd name="connsiteX1" fmla="*/ 206376 w 562155"/>
                <a:gd name="connsiteY1" fmla="*/ 26576 h 229940"/>
                <a:gd name="connsiteX2" fmla="*/ 231776 w 562155"/>
                <a:gd name="connsiteY2" fmla="*/ 7526 h 229940"/>
                <a:gd name="connsiteX3" fmla="*/ 327026 w 562155"/>
                <a:gd name="connsiteY3" fmla="*/ 42451 h 229940"/>
                <a:gd name="connsiteX4" fmla="*/ 285751 w 562155"/>
                <a:gd name="connsiteY4" fmla="*/ 48801 h 229940"/>
                <a:gd name="connsiteX5" fmla="*/ 390526 w 562155"/>
                <a:gd name="connsiteY5" fmla="*/ 77376 h 229940"/>
                <a:gd name="connsiteX6" fmla="*/ 441326 w 562155"/>
                <a:gd name="connsiteY6" fmla="*/ 90076 h 229940"/>
                <a:gd name="connsiteX7" fmla="*/ 476251 w 562155"/>
                <a:gd name="connsiteY7" fmla="*/ 118651 h 229940"/>
                <a:gd name="connsiteX8" fmla="*/ 492126 w 562155"/>
                <a:gd name="connsiteY8" fmla="*/ 163101 h 229940"/>
                <a:gd name="connsiteX9" fmla="*/ 482601 w 562155"/>
                <a:gd name="connsiteY9" fmla="*/ 144051 h 229940"/>
                <a:gd name="connsiteX10" fmla="*/ 561976 w 562155"/>
                <a:gd name="connsiteY10" fmla="*/ 229776 h 229940"/>
                <a:gd name="connsiteX11" fmla="*/ 457201 w 562155"/>
                <a:gd name="connsiteY11" fmla="*/ 118651 h 229940"/>
                <a:gd name="connsiteX12" fmla="*/ 282576 w 562155"/>
                <a:gd name="connsiteY12" fmla="*/ 17051 h 229940"/>
                <a:gd name="connsiteX13" fmla="*/ 241301 w 562155"/>
                <a:gd name="connsiteY13" fmla="*/ 1176 h 229940"/>
                <a:gd name="connsiteX14" fmla="*/ 203201 w 562155"/>
                <a:gd name="connsiteY14" fmla="*/ 1176 h 229940"/>
                <a:gd name="connsiteX15" fmla="*/ 209551 w 562155"/>
                <a:gd name="connsiteY15" fmla="*/ 17051 h 229940"/>
                <a:gd name="connsiteX16" fmla="*/ 1 w 562155"/>
                <a:gd name="connsiteY16" fmla="*/ 61501 h 22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2155" h="229940">
                  <a:moveTo>
                    <a:pt x="1" y="61501"/>
                  </a:moveTo>
                  <a:cubicBezTo>
                    <a:pt x="-528" y="63088"/>
                    <a:pt x="167747" y="35572"/>
                    <a:pt x="206376" y="26576"/>
                  </a:cubicBezTo>
                  <a:cubicBezTo>
                    <a:pt x="245005" y="17580"/>
                    <a:pt x="211668" y="4880"/>
                    <a:pt x="231776" y="7526"/>
                  </a:cubicBezTo>
                  <a:cubicBezTo>
                    <a:pt x="251884" y="10172"/>
                    <a:pt x="318030" y="35572"/>
                    <a:pt x="327026" y="42451"/>
                  </a:cubicBezTo>
                  <a:cubicBezTo>
                    <a:pt x="336022" y="49330"/>
                    <a:pt x="275168" y="42980"/>
                    <a:pt x="285751" y="48801"/>
                  </a:cubicBezTo>
                  <a:cubicBezTo>
                    <a:pt x="296334" y="54622"/>
                    <a:pt x="364597" y="70497"/>
                    <a:pt x="390526" y="77376"/>
                  </a:cubicBezTo>
                  <a:cubicBezTo>
                    <a:pt x="416455" y="84255"/>
                    <a:pt x="427039" y="83197"/>
                    <a:pt x="441326" y="90076"/>
                  </a:cubicBezTo>
                  <a:cubicBezTo>
                    <a:pt x="455614" y="96955"/>
                    <a:pt x="467784" y="106480"/>
                    <a:pt x="476251" y="118651"/>
                  </a:cubicBezTo>
                  <a:cubicBezTo>
                    <a:pt x="484718" y="130822"/>
                    <a:pt x="491068" y="158868"/>
                    <a:pt x="492126" y="163101"/>
                  </a:cubicBezTo>
                  <a:cubicBezTo>
                    <a:pt x="493184" y="167334"/>
                    <a:pt x="470959" y="132939"/>
                    <a:pt x="482601" y="144051"/>
                  </a:cubicBezTo>
                  <a:cubicBezTo>
                    <a:pt x="494243" y="155164"/>
                    <a:pt x="566209" y="234009"/>
                    <a:pt x="561976" y="229776"/>
                  </a:cubicBezTo>
                  <a:cubicBezTo>
                    <a:pt x="557743" y="225543"/>
                    <a:pt x="503768" y="154105"/>
                    <a:pt x="457201" y="118651"/>
                  </a:cubicBezTo>
                  <a:cubicBezTo>
                    <a:pt x="410634" y="83197"/>
                    <a:pt x="318559" y="36630"/>
                    <a:pt x="282576" y="17051"/>
                  </a:cubicBezTo>
                  <a:cubicBezTo>
                    <a:pt x="246593" y="-2528"/>
                    <a:pt x="254530" y="3822"/>
                    <a:pt x="241301" y="1176"/>
                  </a:cubicBezTo>
                  <a:cubicBezTo>
                    <a:pt x="228072" y="-1470"/>
                    <a:pt x="203201" y="1176"/>
                    <a:pt x="203201" y="1176"/>
                  </a:cubicBezTo>
                  <a:cubicBezTo>
                    <a:pt x="197909" y="3822"/>
                    <a:pt x="240243" y="6468"/>
                    <a:pt x="209551" y="17051"/>
                  </a:cubicBezTo>
                  <a:cubicBezTo>
                    <a:pt x="178859" y="27634"/>
                    <a:pt x="530" y="59914"/>
                    <a:pt x="1" y="615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3A282B1A-0C06-46A4-4A27-FE272B753B59}"/>
                </a:ext>
              </a:extLst>
            </p:cNvPr>
            <p:cNvSpPr/>
            <p:nvPr/>
          </p:nvSpPr>
          <p:spPr>
            <a:xfrm>
              <a:off x="7385050" y="3256492"/>
              <a:ext cx="405536" cy="61429"/>
            </a:xfrm>
            <a:custGeom>
              <a:avLst/>
              <a:gdLst>
                <a:gd name="connsiteX0" fmla="*/ 0 w 405536"/>
                <a:gd name="connsiteY0" fmla="*/ 13758 h 61429"/>
                <a:gd name="connsiteX1" fmla="*/ 384175 w 405536"/>
                <a:gd name="connsiteY1" fmla="*/ 1058 h 61429"/>
                <a:gd name="connsiteX2" fmla="*/ 358775 w 405536"/>
                <a:gd name="connsiteY2" fmla="*/ 13758 h 61429"/>
                <a:gd name="connsiteX3" fmla="*/ 381000 w 405536"/>
                <a:gd name="connsiteY3" fmla="*/ 61383 h 61429"/>
                <a:gd name="connsiteX4" fmla="*/ 387350 w 405536"/>
                <a:gd name="connsiteY4" fmla="*/ 4233 h 61429"/>
                <a:gd name="connsiteX5" fmla="*/ 254000 w 405536"/>
                <a:gd name="connsiteY5" fmla="*/ 4233 h 61429"/>
                <a:gd name="connsiteX6" fmla="*/ 0 w 405536"/>
                <a:gd name="connsiteY6" fmla="*/ 13758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536" h="61429">
                  <a:moveTo>
                    <a:pt x="0" y="13758"/>
                  </a:moveTo>
                  <a:lnTo>
                    <a:pt x="384175" y="1058"/>
                  </a:lnTo>
                  <a:cubicBezTo>
                    <a:pt x="443971" y="1058"/>
                    <a:pt x="359304" y="3704"/>
                    <a:pt x="358775" y="13758"/>
                  </a:cubicBezTo>
                  <a:cubicBezTo>
                    <a:pt x="358246" y="23812"/>
                    <a:pt x="376238" y="62970"/>
                    <a:pt x="381000" y="61383"/>
                  </a:cubicBezTo>
                  <a:cubicBezTo>
                    <a:pt x="385762" y="59796"/>
                    <a:pt x="408517" y="13758"/>
                    <a:pt x="387350" y="4233"/>
                  </a:cubicBezTo>
                  <a:cubicBezTo>
                    <a:pt x="366183" y="-5292"/>
                    <a:pt x="254000" y="4233"/>
                    <a:pt x="254000" y="4233"/>
                  </a:cubicBezTo>
                  <a:lnTo>
                    <a:pt x="0" y="1375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4B5F5833-24A0-83E9-A335-8C8B9EF6AE19}"/>
                </a:ext>
              </a:extLst>
            </p:cNvPr>
            <p:cNvSpPr/>
            <p:nvPr/>
          </p:nvSpPr>
          <p:spPr>
            <a:xfrm>
              <a:off x="7689343" y="3251160"/>
              <a:ext cx="383239" cy="86471"/>
            </a:xfrm>
            <a:custGeom>
              <a:avLst/>
              <a:gdLst>
                <a:gd name="connsiteX0" fmla="*/ 10032 w 383239"/>
                <a:gd name="connsiteY0" fmla="*/ 40 h 86471"/>
                <a:gd name="connsiteX1" fmla="*/ 359282 w 383239"/>
                <a:gd name="connsiteY1" fmla="*/ 9565 h 86471"/>
                <a:gd name="connsiteX2" fmla="*/ 238632 w 383239"/>
                <a:gd name="connsiteY2" fmla="*/ 41315 h 86471"/>
                <a:gd name="connsiteX3" fmla="*/ 127507 w 383239"/>
                <a:gd name="connsiteY3" fmla="*/ 85765 h 86471"/>
                <a:gd name="connsiteX4" fmla="*/ 257682 w 383239"/>
                <a:gd name="connsiteY4" fmla="*/ 66715 h 86471"/>
                <a:gd name="connsiteX5" fmla="*/ 381507 w 383239"/>
                <a:gd name="connsiteY5" fmla="*/ 41315 h 86471"/>
                <a:gd name="connsiteX6" fmla="*/ 162432 w 383239"/>
                <a:gd name="connsiteY6" fmla="*/ 82590 h 86471"/>
                <a:gd name="connsiteX7" fmla="*/ 171957 w 383239"/>
                <a:gd name="connsiteY7" fmla="*/ 69890 h 86471"/>
                <a:gd name="connsiteX8" fmla="*/ 308482 w 383239"/>
                <a:gd name="connsiteY8" fmla="*/ 22265 h 86471"/>
                <a:gd name="connsiteX9" fmla="*/ 241807 w 383239"/>
                <a:gd name="connsiteY9" fmla="*/ 12740 h 86471"/>
                <a:gd name="connsiteX10" fmla="*/ 105282 w 383239"/>
                <a:gd name="connsiteY10" fmla="*/ 6390 h 86471"/>
                <a:gd name="connsiteX11" fmla="*/ 10032 w 383239"/>
                <a:gd name="connsiteY11" fmla="*/ 40 h 8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3239" h="86471">
                  <a:moveTo>
                    <a:pt x="10032" y="40"/>
                  </a:moveTo>
                  <a:cubicBezTo>
                    <a:pt x="52365" y="569"/>
                    <a:pt x="321182" y="2686"/>
                    <a:pt x="359282" y="9565"/>
                  </a:cubicBezTo>
                  <a:cubicBezTo>
                    <a:pt x="397382" y="16444"/>
                    <a:pt x="277261" y="28615"/>
                    <a:pt x="238632" y="41315"/>
                  </a:cubicBezTo>
                  <a:cubicBezTo>
                    <a:pt x="200003" y="54015"/>
                    <a:pt x="124332" y="81532"/>
                    <a:pt x="127507" y="85765"/>
                  </a:cubicBezTo>
                  <a:cubicBezTo>
                    <a:pt x="130682" y="89998"/>
                    <a:pt x="215349" y="74123"/>
                    <a:pt x="257682" y="66715"/>
                  </a:cubicBezTo>
                  <a:cubicBezTo>
                    <a:pt x="300015" y="59307"/>
                    <a:pt x="397382" y="38669"/>
                    <a:pt x="381507" y="41315"/>
                  </a:cubicBezTo>
                  <a:cubicBezTo>
                    <a:pt x="365632" y="43961"/>
                    <a:pt x="197357" y="77828"/>
                    <a:pt x="162432" y="82590"/>
                  </a:cubicBezTo>
                  <a:cubicBezTo>
                    <a:pt x="127507" y="87353"/>
                    <a:pt x="147615" y="79944"/>
                    <a:pt x="171957" y="69890"/>
                  </a:cubicBezTo>
                  <a:cubicBezTo>
                    <a:pt x="196299" y="59836"/>
                    <a:pt x="296840" y="31790"/>
                    <a:pt x="308482" y="22265"/>
                  </a:cubicBezTo>
                  <a:cubicBezTo>
                    <a:pt x="320124" y="12740"/>
                    <a:pt x="275674" y="15386"/>
                    <a:pt x="241807" y="12740"/>
                  </a:cubicBezTo>
                  <a:cubicBezTo>
                    <a:pt x="207940" y="10094"/>
                    <a:pt x="139678" y="8507"/>
                    <a:pt x="105282" y="6390"/>
                  </a:cubicBezTo>
                  <a:cubicBezTo>
                    <a:pt x="70886" y="4273"/>
                    <a:pt x="-32301" y="-489"/>
                    <a:pt x="10032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13DF74CF-A0B6-63D9-33BA-EC7D225CCBAB}"/>
                </a:ext>
              </a:extLst>
            </p:cNvPr>
            <p:cNvSpPr/>
            <p:nvPr/>
          </p:nvSpPr>
          <p:spPr>
            <a:xfrm>
              <a:off x="8229251" y="3260133"/>
              <a:ext cx="190060" cy="159342"/>
            </a:xfrm>
            <a:custGeom>
              <a:avLst/>
              <a:gdLst>
                <a:gd name="connsiteX0" fmla="*/ 9874 w 190060"/>
                <a:gd name="connsiteY0" fmla="*/ 592 h 159342"/>
                <a:gd name="connsiteX1" fmla="*/ 76549 w 190060"/>
                <a:gd name="connsiteY1" fmla="*/ 83142 h 159342"/>
                <a:gd name="connsiteX2" fmla="*/ 44799 w 190060"/>
                <a:gd name="connsiteY2" fmla="*/ 105367 h 159342"/>
                <a:gd name="connsiteX3" fmla="*/ 3524 w 190060"/>
                <a:gd name="connsiteY3" fmla="*/ 102192 h 159342"/>
                <a:gd name="connsiteX4" fmla="*/ 143224 w 190060"/>
                <a:gd name="connsiteY4" fmla="*/ 133942 h 159342"/>
                <a:gd name="connsiteX5" fmla="*/ 174974 w 190060"/>
                <a:gd name="connsiteY5" fmla="*/ 146642 h 159342"/>
                <a:gd name="connsiteX6" fmla="*/ 187674 w 190060"/>
                <a:gd name="connsiteY6" fmla="*/ 159342 h 159342"/>
                <a:gd name="connsiteX7" fmla="*/ 178149 w 190060"/>
                <a:gd name="connsiteY7" fmla="*/ 140292 h 159342"/>
                <a:gd name="connsiteX8" fmla="*/ 76549 w 190060"/>
                <a:gd name="connsiteY8" fmla="*/ 105367 h 159342"/>
                <a:gd name="connsiteX9" fmla="*/ 82899 w 190060"/>
                <a:gd name="connsiteY9" fmla="*/ 48217 h 159342"/>
                <a:gd name="connsiteX10" fmla="*/ 9874 w 190060"/>
                <a:gd name="connsiteY10" fmla="*/ 592 h 15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060" h="159342">
                  <a:moveTo>
                    <a:pt x="9874" y="592"/>
                  </a:moveTo>
                  <a:cubicBezTo>
                    <a:pt x="8816" y="6413"/>
                    <a:pt x="70728" y="65680"/>
                    <a:pt x="76549" y="83142"/>
                  </a:cubicBezTo>
                  <a:cubicBezTo>
                    <a:pt x="82370" y="100604"/>
                    <a:pt x="56970" y="102192"/>
                    <a:pt x="44799" y="105367"/>
                  </a:cubicBezTo>
                  <a:cubicBezTo>
                    <a:pt x="32628" y="108542"/>
                    <a:pt x="-12880" y="97429"/>
                    <a:pt x="3524" y="102192"/>
                  </a:cubicBezTo>
                  <a:cubicBezTo>
                    <a:pt x="19928" y="106955"/>
                    <a:pt x="114649" y="126534"/>
                    <a:pt x="143224" y="133942"/>
                  </a:cubicBezTo>
                  <a:cubicBezTo>
                    <a:pt x="171799" y="141350"/>
                    <a:pt x="167566" y="142409"/>
                    <a:pt x="174974" y="146642"/>
                  </a:cubicBezTo>
                  <a:cubicBezTo>
                    <a:pt x="182382" y="150875"/>
                    <a:pt x="187674" y="159342"/>
                    <a:pt x="187674" y="159342"/>
                  </a:cubicBezTo>
                  <a:cubicBezTo>
                    <a:pt x="188203" y="158284"/>
                    <a:pt x="196670" y="149288"/>
                    <a:pt x="178149" y="140292"/>
                  </a:cubicBezTo>
                  <a:cubicBezTo>
                    <a:pt x="159628" y="131296"/>
                    <a:pt x="92424" y="120713"/>
                    <a:pt x="76549" y="105367"/>
                  </a:cubicBezTo>
                  <a:cubicBezTo>
                    <a:pt x="60674" y="90021"/>
                    <a:pt x="89778" y="63034"/>
                    <a:pt x="82899" y="48217"/>
                  </a:cubicBezTo>
                  <a:cubicBezTo>
                    <a:pt x="76020" y="33400"/>
                    <a:pt x="10932" y="-5229"/>
                    <a:pt x="9874" y="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7A47079E-BE24-67D7-E3F9-6F6E0C815102}"/>
                </a:ext>
              </a:extLst>
            </p:cNvPr>
            <p:cNvSpPr/>
            <p:nvPr/>
          </p:nvSpPr>
          <p:spPr>
            <a:xfrm>
              <a:off x="7635739" y="3390745"/>
              <a:ext cx="321536" cy="124265"/>
            </a:xfrm>
            <a:custGeom>
              <a:avLst/>
              <a:gdLst>
                <a:gd name="connsiteX0" fmla="*/ 136 w 321536"/>
                <a:gd name="connsiteY0" fmla="*/ 155 h 124265"/>
                <a:gd name="connsiteX1" fmla="*/ 247786 w 321536"/>
                <a:gd name="connsiteY1" fmla="*/ 117630 h 124265"/>
                <a:gd name="connsiteX2" fmla="*/ 146186 w 321536"/>
                <a:gd name="connsiteY2" fmla="*/ 101755 h 124265"/>
                <a:gd name="connsiteX3" fmla="*/ 320811 w 321536"/>
                <a:gd name="connsiteY3" fmla="*/ 123980 h 124265"/>
                <a:gd name="connsiteX4" fmla="*/ 209686 w 321536"/>
                <a:gd name="connsiteY4" fmla="*/ 82705 h 124265"/>
                <a:gd name="connsiteX5" fmla="*/ 241436 w 321536"/>
                <a:gd name="connsiteY5" fmla="*/ 108105 h 124265"/>
                <a:gd name="connsiteX6" fmla="*/ 212861 w 321536"/>
                <a:gd name="connsiteY6" fmla="*/ 92230 h 124265"/>
                <a:gd name="connsiteX7" fmla="*/ 136 w 321536"/>
                <a:gd name="connsiteY7" fmla="*/ 155 h 12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536" h="124265">
                  <a:moveTo>
                    <a:pt x="136" y="155"/>
                  </a:moveTo>
                  <a:cubicBezTo>
                    <a:pt x="5957" y="4388"/>
                    <a:pt x="223444" y="100697"/>
                    <a:pt x="247786" y="117630"/>
                  </a:cubicBezTo>
                  <a:cubicBezTo>
                    <a:pt x="272128" y="134563"/>
                    <a:pt x="134015" y="100697"/>
                    <a:pt x="146186" y="101755"/>
                  </a:cubicBezTo>
                  <a:cubicBezTo>
                    <a:pt x="158357" y="102813"/>
                    <a:pt x="310228" y="127155"/>
                    <a:pt x="320811" y="123980"/>
                  </a:cubicBezTo>
                  <a:cubicBezTo>
                    <a:pt x="331394" y="120805"/>
                    <a:pt x="222915" y="85351"/>
                    <a:pt x="209686" y="82705"/>
                  </a:cubicBezTo>
                  <a:cubicBezTo>
                    <a:pt x="196457" y="80059"/>
                    <a:pt x="241436" y="108105"/>
                    <a:pt x="241436" y="108105"/>
                  </a:cubicBezTo>
                  <a:cubicBezTo>
                    <a:pt x="241965" y="109692"/>
                    <a:pt x="248844" y="104930"/>
                    <a:pt x="212861" y="92230"/>
                  </a:cubicBezTo>
                  <a:cubicBezTo>
                    <a:pt x="176878" y="79530"/>
                    <a:pt x="-5685" y="-4078"/>
                    <a:pt x="136" y="1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54AE8F5B-9630-54C6-12F7-ADCCC040F3EB}"/>
                </a:ext>
              </a:extLst>
            </p:cNvPr>
            <p:cNvSpPr/>
            <p:nvPr/>
          </p:nvSpPr>
          <p:spPr>
            <a:xfrm>
              <a:off x="7416777" y="3577771"/>
              <a:ext cx="286546" cy="146851"/>
            </a:xfrm>
            <a:custGeom>
              <a:avLst/>
              <a:gdLst>
                <a:gd name="connsiteX0" fmla="*/ 285773 w 286546"/>
                <a:gd name="connsiteY0" fmla="*/ 25854 h 146851"/>
                <a:gd name="connsiteX1" fmla="*/ 123848 w 286546"/>
                <a:gd name="connsiteY1" fmla="*/ 29029 h 146851"/>
                <a:gd name="connsiteX2" fmla="*/ 23 w 286546"/>
                <a:gd name="connsiteY2" fmla="*/ 454 h 146851"/>
                <a:gd name="connsiteX3" fmla="*/ 133373 w 286546"/>
                <a:gd name="connsiteY3" fmla="*/ 13154 h 146851"/>
                <a:gd name="connsiteX4" fmla="*/ 76223 w 286546"/>
                <a:gd name="connsiteY4" fmla="*/ 35379 h 146851"/>
                <a:gd name="connsiteX5" fmla="*/ 111148 w 286546"/>
                <a:gd name="connsiteY5" fmla="*/ 67129 h 146851"/>
                <a:gd name="connsiteX6" fmla="*/ 190523 w 286546"/>
                <a:gd name="connsiteY6" fmla="*/ 146504 h 146851"/>
                <a:gd name="connsiteX7" fmla="*/ 117498 w 286546"/>
                <a:gd name="connsiteY7" fmla="*/ 92529 h 146851"/>
                <a:gd name="connsiteX8" fmla="*/ 41298 w 286546"/>
                <a:gd name="connsiteY8" fmla="*/ 9979 h 146851"/>
                <a:gd name="connsiteX9" fmla="*/ 180998 w 286546"/>
                <a:gd name="connsiteY9" fmla="*/ 32204 h 146851"/>
                <a:gd name="connsiteX10" fmla="*/ 285773 w 286546"/>
                <a:gd name="connsiteY10" fmla="*/ 25854 h 14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6546" h="146851">
                  <a:moveTo>
                    <a:pt x="285773" y="25854"/>
                  </a:moveTo>
                  <a:cubicBezTo>
                    <a:pt x="276248" y="25325"/>
                    <a:pt x="171473" y="33262"/>
                    <a:pt x="123848" y="29029"/>
                  </a:cubicBezTo>
                  <a:cubicBezTo>
                    <a:pt x="76223" y="24796"/>
                    <a:pt x="-1565" y="3100"/>
                    <a:pt x="23" y="454"/>
                  </a:cubicBezTo>
                  <a:cubicBezTo>
                    <a:pt x="1610" y="-2192"/>
                    <a:pt x="120673" y="7333"/>
                    <a:pt x="133373" y="13154"/>
                  </a:cubicBezTo>
                  <a:cubicBezTo>
                    <a:pt x="146073" y="18975"/>
                    <a:pt x="79927" y="26383"/>
                    <a:pt x="76223" y="35379"/>
                  </a:cubicBezTo>
                  <a:cubicBezTo>
                    <a:pt x="72519" y="44375"/>
                    <a:pt x="92098" y="48608"/>
                    <a:pt x="111148" y="67129"/>
                  </a:cubicBezTo>
                  <a:cubicBezTo>
                    <a:pt x="130198" y="85650"/>
                    <a:pt x="189465" y="142271"/>
                    <a:pt x="190523" y="146504"/>
                  </a:cubicBezTo>
                  <a:cubicBezTo>
                    <a:pt x="191581" y="150737"/>
                    <a:pt x="142369" y="115283"/>
                    <a:pt x="117498" y="92529"/>
                  </a:cubicBezTo>
                  <a:cubicBezTo>
                    <a:pt x="92627" y="69775"/>
                    <a:pt x="30715" y="20033"/>
                    <a:pt x="41298" y="9979"/>
                  </a:cubicBezTo>
                  <a:cubicBezTo>
                    <a:pt x="51881" y="-75"/>
                    <a:pt x="147660" y="28500"/>
                    <a:pt x="180998" y="32204"/>
                  </a:cubicBezTo>
                  <a:cubicBezTo>
                    <a:pt x="214336" y="35908"/>
                    <a:pt x="295298" y="26383"/>
                    <a:pt x="285773" y="258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E7AC830F-6C0D-B955-C23F-FA7FB41B245F}"/>
                </a:ext>
              </a:extLst>
            </p:cNvPr>
            <p:cNvSpPr/>
            <p:nvPr/>
          </p:nvSpPr>
          <p:spPr>
            <a:xfrm>
              <a:off x="7705547" y="3532786"/>
              <a:ext cx="54416" cy="176320"/>
            </a:xfrm>
            <a:custGeom>
              <a:avLst/>
              <a:gdLst>
                <a:gd name="connsiteX0" fmla="*/ 54153 w 54416"/>
                <a:gd name="connsiteY0" fmla="*/ 989 h 176320"/>
                <a:gd name="connsiteX1" fmla="*/ 25578 w 54416"/>
                <a:gd name="connsiteY1" fmla="*/ 83539 h 176320"/>
                <a:gd name="connsiteX2" fmla="*/ 22403 w 54416"/>
                <a:gd name="connsiteY2" fmla="*/ 140689 h 176320"/>
                <a:gd name="connsiteX3" fmla="*/ 19228 w 54416"/>
                <a:gd name="connsiteY3" fmla="*/ 131164 h 176320"/>
                <a:gd name="connsiteX4" fmla="*/ 3353 w 54416"/>
                <a:gd name="connsiteY4" fmla="*/ 175614 h 176320"/>
                <a:gd name="connsiteX5" fmla="*/ 178 w 54416"/>
                <a:gd name="connsiteY5" fmla="*/ 89889 h 176320"/>
                <a:gd name="connsiteX6" fmla="*/ 6528 w 54416"/>
                <a:gd name="connsiteY6" fmla="*/ 143864 h 176320"/>
                <a:gd name="connsiteX7" fmla="*/ 54153 w 54416"/>
                <a:gd name="connsiteY7" fmla="*/ 989 h 17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16" h="176320">
                  <a:moveTo>
                    <a:pt x="54153" y="989"/>
                  </a:moveTo>
                  <a:cubicBezTo>
                    <a:pt x="57328" y="-9065"/>
                    <a:pt x="30870" y="60256"/>
                    <a:pt x="25578" y="83539"/>
                  </a:cubicBezTo>
                  <a:cubicBezTo>
                    <a:pt x="20286" y="106822"/>
                    <a:pt x="22403" y="140689"/>
                    <a:pt x="22403" y="140689"/>
                  </a:cubicBezTo>
                  <a:cubicBezTo>
                    <a:pt x="21345" y="148626"/>
                    <a:pt x="22403" y="125343"/>
                    <a:pt x="19228" y="131164"/>
                  </a:cubicBezTo>
                  <a:cubicBezTo>
                    <a:pt x="16053" y="136985"/>
                    <a:pt x="6528" y="182493"/>
                    <a:pt x="3353" y="175614"/>
                  </a:cubicBezTo>
                  <a:cubicBezTo>
                    <a:pt x="178" y="168735"/>
                    <a:pt x="-351" y="95181"/>
                    <a:pt x="178" y="89889"/>
                  </a:cubicBezTo>
                  <a:cubicBezTo>
                    <a:pt x="707" y="84597"/>
                    <a:pt x="-1409" y="153918"/>
                    <a:pt x="6528" y="143864"/>
                  </a:cubicBezTo>
                  <a:cubicBezTo>
                    <a:pt x="14465" y="133810"/>
                    <a:pt x="50978" y="11043"/>
                    <a:pt x="54153" y="9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3D945ABD-6C01-4C98-D285-CA0E0B5593EC}"/>
                </a:ext>
              </a:extLst>
            </p:cNvPr>
            <p:cNvSpPr/>
            <p:nvPr/>
          </p:nvSpPr>
          <p:spPr>
            <a:xfrm>
              <a:off x="4946192" y="4962406"/>
              <a:ext cx="121395" cy="168445"/>
            </a:xfrm>
            <a:custGeom>
              <a:avLst/>
              <a:gdLst>
                <a:gd name="connsiteX0" fmla="*/ 121108 w 121395"/>
                <a:gd name="connsiteY0" fmla="*/ 119 h 168445"/>
                <a:gd name="connsiteX1" fmla="*/ 89358 w 121395"/>
                <a:gd name="connsiteY1" fmla="*/ 108069 h 168445"/>
                <a:gd name="connsiteX2" fmla="*/ 51258 w 121395"/>
                <a:gd name="connsiteY2" fmla="*/ 162044 h 168445"/>
                <a:gd name="connsiteX3" fmla="*/ 92533 w 121395"/>
                <a:gd name="connsiteY3" fmla="*/ 136644 h 168445"/>
                <a:gd name="connsiteX4" fmla="*/ 458 w 121395"/>
                <a:gd name="connsiteY4" fmla="*/ 168394 h 168445"/>
                <a:gd name="connsiteX5" fmla="*/ 57608 w 121395"/>
                <a:gd name="connsiteY5" fmla="*/ 142994 h 168445"/>
                <a:gd name="connsiteX6" fmla="*/ 70308 w 121395"/>
                <a:gd name="connsiteY6" fmla="*/ 101719 h 168445"/>
                <a:gd name="connsiteX7" fmla="*/ 108408 w 121395"/>
                <a:gd name="connsiteY7" fmla="*/ 69969 h 168445"/>
                <a:gd name="connsiteX8" fmla="*/ 105233 w 121395"/>
                <a:gd name="connsiteY8" fmla="*/ 85844 h 168445"/>
                <a:gd name="connsiteX9" fmla="*/ 121108 w 121395"/>
                <a:gd name="connsiteY9" fmla="*/ 119 h 16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395" h="168445">
                  <a:moveTo>
                    <a:pt x="121108" y="119"/>
                  </a:moveTo>
                  <a:cubicBezTo>
                    <a:pt x="118462" y="3823"/>
                    <a:pt x="101000" y="81082"/>
                    <a:pt x="89358" y="108069"/>
                  </a:cubicBezTo>
                  <a:cubicBezTo>
                    <a:pt x="77716" y="135056"/>
                    <a:pt x="50729" y="157282"/>
                    <a:pt x="51258" y="162044"/>
                  </a:cubicBezTo>
                  <a:cubicBezTo>
                    <a:pt x="51787" y="166807"/>
                    <a:pt x="101000" y="135586"/>
                    <a:pt x="92533" y="136644"/>
                  </a:cubicBezTo>
                  <a:cubicBezTo>
                    <a:pt x="84066" y="137702"/>
                    <a:pt x="6279" y="167336"/>
                    <a:pt x="458" y="168394"/>
                  </a:cubicBezTo>
                  <a:cubicBezTo>
                    <a:pt x="-5363" y="169452"/>
                    <a:pt x="45966" y="154107"/>
                    <a:pt x="57608" y="142994"/>
                  </a:cubicBezTo>
                  <a:cubicBezTo>
                    <a:pt x="69250" y="131882"/>
                    <a:pt x="61841" y="113890"/>
                    <a:pt x="70308" y="101719"/>
                  </a:cubicBezTo>
                  <a:cubicBezTo>
                    <a:pt x="78775" y="89548"/>
                    <a:pt x="102587" y="72615"/>
                    <a:pt x="108408" y="69969"/>
                  </a:cubicBezTo>
                  <a:cubicBezTo>
                    <a:pt x="114229" y="67323"/>
                    <a:pt x="103116" y="91665"/>
                    <a:pt x="105233" y="85844"/>
                  </a:cubicBezTo>
                  <a:cubicBezTo>
                    <a:pt x="107350" y="80023"/>
                    <a:pt x="123754" y="-3585"/>
                    <a:pt x="121108" y="1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50BE3AC3-CA02-B7D9-F329-8EC28DB29272}"/>
                </a:ext>
              </a:extLst>
            </p:cNvPr>
            <p:cNvSpPr/>
            <p:nvPr/>
          </p:nvSpPr>
          <p:spPr>
            <a:xfrm>
              <a:off x="4676749" y="5181576"/>
              <a:ext cx="83435" cy="212823"/>
            </a:xfrm>
            <a:custGeom>
              <a:avLst/>
              <a:gdLst>
                <a:gd name="connsiteX0" fmla="*/ 26 w 83435"/>
                <a:gd name="connsiteY0" fmla="*/ 24 h 212823"/>
                <a:gd name="connsiteX1" fmla="*/ 82576 w 83435"/>
                <a:gd name="connsiteY1" fmla="*/ 98449 h 212823"/>
                <a:gd name="connsiteX2" fmla="*/ 44476 w 83435"/>
                <a:gd name="connsiteY2" fmla="*/ 152424 h 212823"/>
                <a:gd name="connsiteX3" fmla="*/ 66701 w 83435"/>
                <a:gd name="connsiteY3" fmla="*/ 212749 h 212823"/>
                <a:gd name="connsiteX4" fmla="*/ 57176 w 83435"/>
                <a:gd name="connsiteY4" fmla="*/ 139724 h 212823"/>
                <a:gd name="connsiteX5" fmla="*/ 47651 w 83435"/>
                <a:gd name="connsiteY5" fmla="*/ 152424 h 212823"/>
                <a:gd name="connsiteX6" fmla="*/ 47651 w 83435"/>
                <a:gd name="connsiteY6" fmla="*/ 158774 h 212823"/>
                <a:gd name="connsiteX7" fmla="*/ 73051 w 83435"/>
                <a:gd name="connsiteY7" fmla="*/ 107974 h 212823"/>
                <a:gd name="connsiteX8" fmla="*/ 26 w 83435"/>
                <a:gd name="connsiteY8" fmla="*/ 24 h 21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35" h="212823">
                  <a:moveTo>
                    <a:pt x="26" y="24"/>
                  </a:moveTo>
                  <a:cubicBezTo>
                    <a:pt x="1613" y="-1563"/>
                    <a:pt x="75168" y="73049"/>
                    <a:pt x="82576" y="98449"/>
                  </a:cubicBezTo>
                  <a:cubicBezTo>
                    <a:pt x="89984" y="123849"/>
                    <a:pt x="47122" y="133374"/>
                    <a:pt x="44476" y="152424"/>
                  </a:cubicBezTo>
                  <a:cubicBezTo>
                    <a:pt x="41830" y="171474"/>
                    <a:pt x="64584" y="214866"/>
                    <a:pt x="66701" y="212749"/>
                  </a:cubicBezTo>
                  <a:cubicBezTo>
                    <a:pt x="68818" y="210632"/>
                    <a:pt x="60351" y="149778"/>
                    <a:pt x="57176" y="139724"/>
                  </a:cubicBezTo>
                  <a:cubicBezTo>
                    <a:pt x="54001" y="129670"/>
                    <a:pt x="49238" y="149249"/>
                    <a:pt x="47651" y="152424"/>
                  </a:cubicBezTo>
                  <a:cubicBezTo>
                    <a:pt x="46064" y="155599"/>
                    <a:pt x="43418" y="166182"/>
                    <a:pt x="47651" y="158774"/>
                  </a:cubicBezTo>
                  <a:cubicBezTo>
                    <a:pt x="51884" y="151366"/>
                    <a:pt x="77284" y="129141"/>
                    <a:pt x="73051" y="107974"/>
                  </a:cubicBezTo>
                  <a:cubicBezTo>
                    <a:pt x="68818" y="86807"/>
                    <a:pt x="-1561" y="1611"/>
                    <a:pt x="26" y="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78292BB5-F518-E674-5686-0BF5E59455C1}"/>
                </a:ext>
              </a:extLst>
            </p:cNvPr>
            <p:cNvSpPr/>
            <p:nvPr/>
          </p:nvSpPr>
          <p:spPr>
            <a:xfrm>
              <a:off x="4909540" y="4987608"/>
              <a:ext cx="72475" cy="312778"/>
            </a:xfrm>
            <a:custGeom>
              <a:avLst/>
              <a:gdLst>
                <a:gd name="connsiteX0" fmla="*/ 49810 w 72475"/>
                <a:gd name="connsiteY0" fmla="*/ 317 h 312778"/>
                <a:gd name="connsiteX1" fmla="*/ 8535 w 72475"/>
                <a:gd name="connsiteY1" fmla="*/ 193992 h 312778"/>
                <a:gd name="connsiteX2" fmla="*/ 21235 w 72475"/>
                <a:gd name="connsiteY2" fmla="*/ 174942 h 312778"/>
                <a:gd name="connsiteX3" fmla="*/ 46635 w 72475"/>
                <a:gd name="connsiteY3" fmla="*/ 267017 h 312778"/>
                <a:gd name="connsiteX4" fmla="*/ 24410 w 72475"/>
                <a:gd name="connsiteY4" fmla="*/ 174942 h 312778"/>
                <a:gd name="connsiteX5" fmla="*/ 72035 w 72475"/>
                <a:gd name="connsiteY5" fmla="*/ 286067 h 312778"/>
                <a:gd name="connsiteX6" fmla="*/ 46635 w 72475"/>
                <a:gd name="connsiteY6" fmla="*/ 140017 h 312778"/>
                <a:gd name="connsiteX7" fmla="*/ 21235 w 72475"/>
                <a:gd name="connsiteY7" fmla="*/ 311467 h 312778"/>
                <a:gd name="connsiteX8" fmla="*/ 14885 w 72475"/>
                <a:gd name="connsiteY8" fmla="*/ 213042 h 312778"/>
                <a:gd name="connsiteX9" fmla="*/ 2185 w 72475"/>
                <a:gd name="connsiteY9" fmla="*/ 101917 h 312778"/>
                <a:gd name="connsiteX10" fmla="*/ 5360 w 72475"/>
                <a:gd name="connsiteY10" fmla="*/ 146367 h 312778"/>
                <a:gd name="connsiteX11" fmla="*/ 49810 w 72475"/>
                <a:gd name="connsiteY11" fmla="*/ 317 h 31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475" h="312778">
                  <a:moveTo>
                    <a:pt x="49810" y="317"/>
                  </a:moveTo>
                  <a:cubicBezTo>
                    <a:pt x="50339" y="8255"/>
                    <a:pt x="13297" y="164888"/>
                    <a:pt x="8535" y="193992"/>
                  </a:cubicBezTo>
                  <a:cubicBezTo>
                    <a:pt x="3773" y="223096"/>
                    <a:pt x="14885" y="162771"/>
                    <a:pt x="21235" y="174942"/>
                  </a:cubicBezTo>
                  <a:cubicBezTo>
                    <a:pt x="27585" y="187113"/>
                    <a:pt x="46106" y="267017"/>
                    <a:pt x="46635" y="267017"/>
                  </a:cubicBezTo>
                  <a:cubicBezTo>
                    <a:pt x="47164" y="267017"/>
                    <a:pt x="20177" y="171767"/>
                    <a:pt x="24410" y="174942"/>
                  </a:cubicBezTo>
                  <a:cubicBezTo>
                    <a:pt x="28643" y="178117"/>
                    <a:pt x="68331" y="291888"/>
                    <a:pt x="72035" y="286067"/>
                  </a:cubicBezTo>
                  <a:cubicBezTo>
                    <a:pt x="75739" y="280246"/>
                    <a:pt x="55102" y="135784"/>
                    <a:pt x="46635" y="140017"/>
                  </a:cubicBezTo>
                  <a:cubicBezTo>
                    <a:pt x="38168" y="144250"/>
                    <a:pt x="26527" y="299296"/>
                    <a:pt x="21235" y="311467"/>
                  </a:cubicBezTo>
                  <a:cubicBezTo>
                    <a:pt x="15943" y="323638"/>
                    <a:pt x="18060" y="247967"/>
                    <a:pt x="14885" y="213042"/>
                  </a:cubicBezTo>
                  <a:cubicBezTo>
                    <a:pt x="11710" y="178117"/>
                    <a:pt x="3772" y="113029"/>
                    <a:pt x="2185" y="101917"/>
                  </a:cubicBezTo>
                  <a:cubicBezTo>
                    <a:pt x="598" y="90805"/>
                    <a:pt x="-3107" y="156950"/>
                    <a:pt x="5360" y="146367"/>
                  </a:cubicBezTo>
                  <a:cubicBezTo>
                    <a:pt x="13827" y="135784"/>
                    <a:pt x="49281" y="-7621"/>
                    <a:pt x="49810" y="3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72535E76-7CB9-BC80-6FE3-5E4D0372D12B}"/>
                </a:ext>
              </a:extLst>
            </p:cNvPr>
            <p:cNvSpPr/>
            <p:nvPr/>
          </p:nvSpPr>
          <p:spPr>
            <a:xfrm>
              <a:off x="4782672" y="5102215"/>
              <a:ext cx="186297" cy="363787"/>
            </a:xfrm>
            <a:custGeom>
              <a:avLst/>
              <a:gdLst>
                <a:gd name="connsiteX0" fmla="*/ 186203 w 186297"/>
                <a:gd name="connsiteY0" fmla="*/ 28585 h 363787"/>
                <a:gd name="connsiteX1" fmla="*/ 2053 w 186297"/>
                <a:gd name="connsiteY1" fmla="*/ 15885 h 363787"/>
                <a:gd name="connsiteX2" fmla="*/ 87778 w 186297"/>
                <a:gd name="connsiteY2" fmla="*/ 66685 h 363787"/>
                <a:gd name="connsiteX3" fmla="*/ 94128 w 186297"/>
                <a:gd name="connsiteY3" fmla="*/ 88910 h 363787"/>
                <a:gd name="connsiteX4" fmla="*/ 148103 w 186297"/>
                <a:gd name="connsiteY4" fmla="*/ 98435 h 363787"/>
                <a:gd name="connsiteX5" fmla="*/ 75078 w 186297"/>
                <a:gd name="connsiteY5" fmla="*/ 130185 h 363787"/>
                <a:gd name="connsiteX6" fmla="*/ 90953 w 186297"/>
                <a:gd name="connsiteY6" fmla="*/ 180985 h 363787"/>
                <a:gd name="connsiteX7" fmla="*/ 110003 w 186297"/>
                <a:gd name="connsiteY7" fmla="*/ 276235 h 363787"/>
                <a:gd name="connsiteX8" fmla="*/ 90953 w 186297"/>
                <a:gd name="connsiteY8" fmla="*/ 298460 h 363787"/>
                <a:gd name="connsiteX9" fmla="*/ 106828 w 186297"/>
                <a:gd name="connsiteY9" fmla="*/ 361960 h 363787"/>
                <a:gd name="connsiteX10" fmla="*/ 90953 w 186297"/>
                <a:gd name="connsiteY10" fmla="*/ 219085 h 363787"/>
                <a:gd name="connsiteX11" fmla="*/ 81428 w 186297"/>
                <a:gd name="connsiteY11" fmla="*/ 117485 h 363787"/>
                <a:gd name="connsiteX12" fmla="*/ 11578 w 186297"/>
                <a:gd name="connsiteY12" fmla="*/ 25410 h 363787"/>
                <a:gd name="connsiteX13" fmla="*/ 14753 w 186297"/>
                <a:gd name="connsiteY13" fmla="*/ 10 h 363787"/>
                <a:gd name="connsiteX14" fmla="*/ 33803 w 186297"/>
                <a:gd name="connsiteY14" fmla="*/ 22235 h 363787"/>
                <a:gd name="connsiteX15" fmla="*/ 27453 w 186297"/>
                <a:gd name="connsiteY15" fmla="*/ 15885 h 363787"/>
                <a:gd name="connsiteX16" fmla="*/ 186203 w 186297"/>
                <a:gd name="connsiteY16" fmla="*/ 28585 h 36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97" h="363787">
                  <a:moveTo>
                    <a:pt x="186203" y="28585"/>
                  </a:moveTo>
                  <a:cubicBezTo>
                    <a:pt x="181970" y="28585"/>
                    <a:pt x="18457" y="9535"/>
                    <a:pt x="2053" y="15885"/>
                  </a:cubicBezTo>
                  <a:cubicBezTo>
                    <a:pt x="-14351" y="22235"/>
                    <a:pt x="72432" y="54514"/>
                    <a:pt x="87778" y="66685"/>
                  </a:cubicBezTo>
                  <a:cubicBezTo>
                    <a:pt x="103124" y="78856"/>
                    <a:pt x="84074" y="83618"/>
                    <a:pt x="94128" y="88910"/>
                  </a:cubicBezTo>
                  <a:cubicBezTo>
                    <a:pt x="104182" y="94202"/>
                    <a:pt x="151278" y="91556"/>
                    <a:pt x="148103" y="98435"/>
                  </a:cubicBezTo>
                  <a:cubicBezTo>
                    <a:pt x="144928" y="105314"/>
                    <a:pt x="84603" y="116427"/>
                    <a:pt x="75078" y="130185"/>
                  </a:cubicBezTo>
                  <a:cubicBezTo>
                    <a:pt x="65553" y="143943"/>
                    <a:pt x="85132" y="156643"/>
                    <a:pt x="90953" y="180985"/>
                  </a:cubicBezTo>
                  <a:cubicBezTo>
                    <a:pt x="96774" y="205327"/>
                    <a:pt x="110003" y="256656"/>
                    <a:pt x="110003" y="276235"/>
                  </a:cubicBezTo>
                  <a:cubicBezTo>
                    <a:pt x="110003" y="295814"/>
                    <a:pt x="91482" y="284173"/>
                    <a:pt x="90953" y="298460"/>
                  </a:cubicBezTo>
                  <a:cubicBezTo>
                    <a:pt x="90424" y="312748"/>
                    <a:pt x="106828" y="375189"/>
                    <a:pt x="106828" y="361960"/>
                  </a:cubicBezTo>
                  <a:cubicBezTo>
                    <a:pt x="106828" y="348731"/>
                    <a:pt x="95186" y="259831"/>
                    <a:pt x="90953" y="219085"/>
                  </a:cubicBezTo>
                  <a:cubicBezTo>
                    <a:pt x="86720" y="178339"/>
                    <a:pt x="94657" y="149764"/>
                    <a:pt x="81428" y="117485"/>
                  </a:cubicBezTo>
                  <a:cubicBezTo>
                    <a:pt x="68199" y="85206"/>
                    <a:pt x="22690" y="44989"/>
                    <a:pt x="11578" y="25410"/>
                  </a:cubicBezTo>
                  <a:cubicBezTo>
                    <a:pt x="466" y="5831"/>
                    <a:pt x="11049" y="539"/>
                    <a:pt x="14753" y="10"/>
                  </a:cubicBezTo>
                  <a:cubicBezTo>
                    <a:pt x="18457" y="-519"/>
                    <a:pt x="31686" y="19589"/>
                    <a:pt x="33803" y="22235"/>
                  </a:cubicBezTo>
                  <a:cubicBezTo>
                    <a:pt x="35920" y="24881"/>
                    <a:pt x="4170" y="15356"/>
                    <a:pt x="27453" y="15885"/>
                  </a:cubicBezTo>
                  <a:cubicBezTo>
                    <a:pt x="50736" y="16414"/>
                    <a:pt x="190436" y="28585"/>
                    <a:pt x="186203" y="285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9B3F5775-90C1-723F-FB19-B098A6B44874}"/>
                </a:ext>
              </a:extLst>
            </p:cNvPr>
            <p:cNvSpPr/>
            <p:nvPr/>
          </p:nvSpPr>
          <p:spPr>
            <a:xfrm>
              <a:off x="4754694" y="4960583"/>
              <a:ext cx="141162" cy="157520"/>
            </a:xfrm>
            <a:custGeom>
              <a:avLst/>
              <a:gdLst>
                <a:gd name="connsiteX0" fmla="*/ 141156 w 141162"/>
                <a:gd name="connsiteY0" fmla="*/ 1942 h 157520"/>
                <a:gd name="connsiteX1" fmla="*/ 1456 w 141162"/>
                <a:gd name="connsiteY1" fmla="*/ 46392 h 157520"/>
                <a:gd name="connsiteX2" fmla="*/ 71306 w 141162"/>
                <a:gd name="connsiteY2" fmla="*/ 62267 h 157520"/>
                <a:gd name="connsiteX3" fmla="*/ 122106 w 141162"/>
                <a:gd name="connsiteY3" fmla="*/ 157517 h 157520"/>
                <a:gd name="connsiteX4" fmla="*/ 55431 w 141162"/>
                <a:gd name="connsiteY4" fmla="*/ 65442 h 157520"/>
                <a:gd name="connsiteX5" fmla="*/ 7806 w 141162"/>
                <a:gd name="connsiteY5" fmla="*/ 11467 h 157520"/>
                <a:gd name="connsiteX6" fmla="*/ 141156 w 141162"/>
                <a:gd name="connsiteY6" fmla="*/ 1942 h 15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62" h="157520">
                  <a:moveTo>
                    <a:pt x="141156" y="1942"/>
                  </a:moveTo>
                  <a:cubicBezTo>
                    <a:pt x="140098" y="7763"/>
                    <a:pt x="13098" y="36338"/>
                    <a:pt x="1456" y="46392"/>
                  </a:cubicBezTo>
                  <a:cubicBezTo>
                    <a:pt x="-10186" y="56446"/>
                    <a:pt x="51198" y="43746"/>
                    <a:pt x="71306" y="62267"/>
                  </a:cubicBezTo>
                  <a:cubicBezTo>
                    <a:pt x="91414" y="80788"/>
                    <a:pt x="124752" y="156988"/>
                    <a:pt x="122106" y="157517"/>
                  </a:cubicBezTo>
                  <a:cubicBezTo>
                    <a:pt x="119460" y="158046"/>
                    <a:pt x="74481" y="89784"/>
                    <a:pt x="55431" y="65442"/>
                  </a:cubicBezTo>
                  <a:cubicBezTo>
                    <a:pt x="36381" y="41100"/>
                    <a:pt x="-3836" y="18346"/>
                    <a:pt x="7806" y="11467"/>
                  </a:cubicBezTo>
                  <a:cubicBezTo>
                    <a:pt x="19448" y="4588"/>
                    <a:pt x="142214" y="-3879"/>
                    <a:pt x="141156" y="19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8477AAF6-ADA6-6476-AE27-50A719CAAF5D}"/>
                </a:ext>
              </a:extLst>
            </p:cNvPr>
            <p:cNvSpPr/>
            <p:nvPr/>
          </p:nvSpPr>
          <p:spPr>
            <a:xfrm>
              <a:off x="4764735" y="5243841"/>
              <a:ext cx="121690" cy="230268"/>
            </a:xfrm>
            <a:custGeom>
              <a:avLst/>
              <a:gdLst>
                <a:gd name="connsiteX0" fmla="*/ 77140 w 121690"/>
                <a:gd name="connsiteY0" fmla="*/ 1259 h 230268"/>
                <a:gd name="connsiteX1" fmla="*/ 29515 w 121690"/>
                <a:gd name="connsiteY1" fmla="*/ 147309 h 230268"/>
                <a:gd name="connsiteX2" fmla="*/ 48565 w 121690"/>
                <a:gd name="connsiteY2" fmla="*/ 109209 h 230268"/>
                <a:gd name="connsiteX3" fmla="*/ 32690 w 121690"/>
                <a:gd name="connsiteY3" fmla="*/ 188584 h 230268"/>
                <a:gd name="connsiteX4" fmla="*/ 121590 w 121690"/>
                <a:gd name="connsiteY4" fmla="*/ 217159 h 230268"/>
                <a:gd name="connsiteX5" fmla="*/ 51740 w 121690"/>
                <a:gd name="connsiteY5" fmla="*/ 210809 h 230268"/>
                <a:gd name="connsiteX6" fmla="*/ 121590 w 121690"/>
                <a:gd name="connsiteY6" fmla="*/ 229859 h 230268"/>
                <a:gd name="connsiteX7" fmla="*/ 61265 w 121690"/>
                <a:gd name="connsiteY7" fmla="*/ 217159 h 230268"/>
                <a:gd name="connsiteX8" fmla="*/ 940 w 121690"/>
                <a:gd name="connsiteY8" fmla="*/ 147309 h 230268"/>
                <a:gd name="connsiteX9" fmla="*/ 26340 w 121690"/>
                <a:gd name="connsiteY9" fmla="*/ 150484 h 230268"/>
                <a:gd name="connsiteX10" fmla="*/ 51740 w 121690"/>
                <a:gd name="connsiteY10" fmla="*/ 163184 h 230268"/>
                <a:gd name="connsiteX11" fmla="*/ 48565 w 121690"/>
                <a:gd name="connsiteY11" fmla="*/ 64759 h 230268"/>
                <a:gd name="connsiteX12" fmla="*/ 19990 w 121690"/>
                <a:gd name="connsiteY12" fmla="*/ 74284 h 230268"/>
                <a:gd name="connsiteX13" fmla="*/ 77140 w 121690"/>
                <a:gd name="connsiteY13" fmla="*/ 1259 h 23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690" h="230268">
                  <a:moveTo>
                    <a:pt x="77140" y="1259"/>
                  </a:moveTo>
                  <a:cubicBezTo>
                    <a:pt x="78727" y="13430"/>
                    <a:pt x="34277" y="129317"/>
                    <a:pt x="29515" y="147309"/>
                  </a:cubicBezTo>
                  <a:cubicBezTo>
                    <a:pt x="24752" y="165301"/>
                    <a:pt x="48036" y="102330"/>
                    <a:pt x="48565" y="109209"/>
                  </a:cubicBezTo>
                  <a:cubicBezTo>
                    <a:pt x="49094" y="116088"/>
                    <a:pt x="20519" y="170592"/>
                    <a:pt x="32690" y="188584"/>
                  </a:cubicBezTo>
                  <a:cubicBezTo>
                    <a:pt x="44861" y="206576"/>
                    <a:pt x="118415" y="213455"/>
                    <a:pt x="121590" y="217159"/>
                  </a:cubicBezTo>
                  <a:cubicBezTo>
                    <a:pt x="124765" y="220863"/>
                    <a:pt x="51740" y="208692"/>
                    <a:pt x="51740" y="210809"/>
                  </a:cubicBezTo>
                  <a:cubicBezTo>
                    <a:pt x="51740" y="212926"/>
                    <a:pt x="120002" y="228801"/>
                    <a:pt x="121590" y="229859"/>
                  </a:cubicBezTo>
                  <a:cubicBezTo>
                    <a:pt x="123178" y="230917"/>
                    <a:pt x="81373" y="230917"/>
                    <a:pt x="61265" y="217159"/>
                  </a:cubicBezTo>
                  <a:cubicBezTo>
                    <a:pt x="41157" y="203401"/>
                    <a:pt x="6761" y="158421"/>
                    <a:pt x="940" y="147309"/>
                  </a:cubicBezTo>
                  <a:cubicBezTo>
                    <a:pt x="-4881" y="136197"/>
                    <a:pt x="17873" y="147838"/>
                    <a:pt x="26340" y="150484"/>
                  </a:cubicBezTo>
                  <a:cubicBezTo>
                    <a:pt x="34807" y="153130"/>
                    <a:pt x="48036" y="177471"/>
                    <a:pt x="51740" y="163184"/>
                  </a:cubicBezTo>
                  <a:cubicBezTo>
                    <a:pt x="55444" y="148897"/>
                    <a:pt x="53857" y="79576"/>
                    <a:pt x="48565" y="64759"/>
                  </a:cubicBezTo>
                  <a:cubicBezTo>
                    <a:pt x="43273" y="49942"/>
                    <a:pt x="16286" y="79576"/>
                    <a:pt x="19990" y="74284"/>
                  </a:cubicBezTo>
                  <a:cubicBezTo>
                    <a:pt x="23694" y="68992"/>
                    <a:pt x="75553" y="-10912"/>
                    <a:pt x="77140" y="1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70BDE487-CF17-CBDB-3DC9-5DE7DEB6C23B}"/>
                </a:ext>
              </a:extLst>
            </p:cNvPr>
            <p:cNvSpPr/>
            <p:nvPr/>
          </p:nvSpPr>
          <p:spPr>
            <a:xfrm>
              <a:off x="5119167" y="5201358"/>
              <a:ext cx="288014" cy="267214"/>
            </a:xfrm>
            <a:custGeom>
              <a:avLst/>
              <a:gdLst>
                <a:gd name="connsiteX0" fmla="*/ 110058 w 288014"/>
                <a:gd name="connsiteY0" fmla="*/ 2467 h 267214"/>
                <a:gd name="connsiteX1" fmla="*/ 192608 w 288014"/>
                <a:gd name="connsiteY1" fmla="*/ 119942 h 267214"/>
                <a:gd name="connsiteX2" fmla="*/ 167208 w 288014"/>
                <a:gd name="connsiteY2" fmla="*/ 170742 h 267214"/>
                <a:gd name="connsiteX3" fmla="*/ 195783 w 288014"/>
                <a:gd name="connsiteY3" fmla="*/ 151692 h 267214"/>
                <a:gd name="connsiteX4" fmla="*/ 2108 w 288014"/>
                <a:gd name="connsiteY4" fmla="*/ 265992 h 267214"/>
                <a:gd name="connsiteX5" fmla="*/ 100533 w 288014"/>
                <a:gd name="connsiteY5" fmla="*/ 208842 h 267214"/>
                <a:gd name="connsiteX6" fmla="*/ 221183 w 288014"/>
                <a:gd name="connsiteY6" fmla="*/ 158042 h 267214"/>
                <a:gd name="connsiteX7" fmla="*/ 189433 w 288014"/>
                <a:gd name="connsiteY7" fmla="*/ 113592 h 267214"/>
                <a:gd name="connsiteX8" fmla="*/ 192608 w 288014"/>
                <a:gd name="connsiteY8" fmla="*/ 129467 h 267214"/>
                <a:gd name="connsiteX9" fmla="*/ 287858 w 288014"/>
                <a:gd name="connsiteY9" fmla="*/ 21517 h 267214"/>
                <a:gd name="connsiteX10" fmla="*/ 167208 w 288014"/>
                <a:gd name="connsiteY10" fmla="*/ 81842 h 267214"/>
                <a:gd name="connsiteX11" fmla="*/ 167208 w 288014"/>
                <a:gd name="connsiteY11" fmla="*/ 40567 h 267214"/>
                <a:gd name="connsiteX12" fmla="*/ 110058 w 288014"/>
                <a:gd name="connsiteY12" fmla="*/ 2467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8014" h="267214">
                  <a:moveTo>
                    <a:pt x="110058" y="2467"/>
                  </a:moveTo>
                  <a:cubicBezTo>
                    <a:pt x="114291" y="15696"/>
                    <a:pt x="183083" y="91896"/>
                    <a:pt x="192608" y="119942"/>
                  </a:cubicBezTo>
                  <a:cubicBezTo>
                    <a:pt x="202133" y="147988"/>
                    <a:pt x="166679" y="165450"/>
                    <a:pt x="167208" y="170742"/>
                  </a:cubicBezTo>
                  <a:cubicBezTo>
                    <a:pt x="167737" y="176034"/>
                    <a:pt x="223300" y="135817"/>
                    <a:pt x="195783" y="151692"/>
                  </a:cubicBezTo>
                  <a:cubicBezTo>
                    <a:pt x="168266" y="167567"/>
                    <a:pt x="17983" y="256467"/>
                    <a:pt x="2108" y="265992"/>
                  </a:cubicBezTo>
                  <a:cubicBezTo>
                    <a:pt x="-13767" y="275517"/>
                    <a:pt x="64021" y="226834"/>
                    <a:pt x="100533" y="208842"/>
                  </a:cubicBezTo>
                  <a:cubicBezTo>
                    <a:pt x="137045" y="190850"/>
                    <a:pt x="206366" y="173917"/>
                    <a:pt x="221183" y="158042"/>
                  </a:cubicBezTo>
                  <a:cubicBezTo>
                    <a:pt x="236000" y="142167"/>
                    <a:pt x="194195" y="118354"/>
                    <a:pt x="189433" y="113592"/>
                  </a:cubicBezTo>
                  <a:cubicBezTo>
                    <a:pt x="184671" y="108830"/>
                    <a:pt x="176204" y="144813"/>
                    <a:pt x="192608" y="129467"/>
                  </a:cubicBezTo>
                  <a:cubicBezTo>
                    <a:pt x="209012" y="114121"/>
                    <a:pt x="292091" y="29454"/>
                    <a:pt x="287858" y="21517"/>
                  </a:cubicBezTo>
                  <a:cubicBezTo>
                    <a:pt x="283625" y="13580"/>
                    <a:pt x="187316" y="78667"/>
                    <a:pt x="167208" y="81842"/>
                  </a:cubicBezTo>
                  <a:cubicBezTo>
                    <a:pt x="147100" y="85017"/>
                    <a:pt x="171971" y="47975"/>
                    <a:pt x="167208" y="40567"/>
                  </a:cubicBezTo>
                  <a:cubicBezTo>
                    <a:pt x="162446" y="33159"/>
                    <a:pt x="105825" y="-10762"/>
                    <a:pt x="110058" y="24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1A19513D-90FC-1382-DF03-A9DA0F6B34AE}"/>
                </a:ext>
              </a:extLst>
            </p:cNvPr>
            <p:cNvSpPr/>
            <p:nvPr/>
          </p:nvSpPr>
          <p:spPr>
            <a:xfrm>
              <a:off x="5342453" y="5361141"/>
              <a:ext cx="176060" cy="282038"/>
            </a:xfrm>
            <a:custGeom>
              <a:avLst/>
              <a:gdLst>
                <a:gd name="connsiteX0" fmla="*/ 175697 w 176060"/>
                <a:gd name="connsiteY0" fmla="*/ 1434 h 282038"/>
                <a:gd name="connsiteX1" fmla="*/ 55047 w 176060"/>
                <a:gd name="connsiteY1" fmla="*/ 153834 h 282038"/>
                <a:gd name="connsiteX2" fmla="*/ 93147 w 176060"/>
                <a:gd name="connsiteY2" fmla="*/ 118909 h 282038"/>
                <a:gd name="connsiteX3" fmla="*/ 29647 w 176060"/>
                <a:gd name="connsiteY3" fmla="*/ 245909 h 282038"/>
                <a:gd name="connsiteX4" fmla="*/ 1072 w 176060"/>
                <a:gd name="connsiteY4" fmla="*/ 277659 h 282038"/>
                <a:gd name="connsiteX5" fmla="*/ 64572 w 176060"/>
                <a:gd name="connsiteY5" fmla="*/ 166534 h 282038"/>
                <a:gd name="connsiteX6" fmla="*/ 105847 w 176060"/>
                <a:gd name="connsiteY6" fmla="*/ 49059 h 282038"/>
                <a:gd name="connsiteX7" fmla="*/ 93147 w 176060"/>
                <a:gd name="connsiteY7" fmla="*/ 74459 h 282038"/>
                <a:gd name="connsiteX8" fmla="*/ 175697 w 176060"/>
                <a:gd name="connsiteY8" fmla="*/ 1434 h 28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060" h="282038">
                  <a:moveTo>
                    <a:pt x="175697" y="1434"/>
                  </a:moveTo>
                  <a:cubicBezTo>
                    <a:pt x="169347" y="14663"/>
                    <a:pt x="68805" y="134255"/>
                    <a:pt x="55047" y="153834"/>
                  </a:cubicBezTo>
                  <a:cubicBezTo>
                    <a:pt x="41289" y="173413"/>
                    <a:pt x="97380" y="103563"/>
                    <a:pt x="93147" y="118909"/>
                  </a:cubicBezTo>
                  <a:cubicBezTo>
                    <a:pt x="88914" y="134255"/>
                    <a:pt x="44993" y="219451"/>
                    <a:pt x="29647" y="245909"/>
                  </a:cubicBezTo>
                  <a:cubicBezTo>
                    <a:pt x="14301" y="272367"/>
                    <a:pt x="-4749" y="290888"/>
                    <a:pt x="1072" y="277659"/>
                  </a:cubicBezTo>
                  <a:cubicBezTo>
                    <a:pt x="6893" y="264430"/>
                    <a:pt x="47110" y="204634"/>
                    <a:pt x="64572" y="166534"/>
                  </a:cubicBezTo>
                  <a:cubicBezTo>
                    <a:pt x="82034" y="128434"/>
                    <a:pt x="101084" y="64405"/>
                    <a:pt x="105847" y="49059"/>
                  </a:cubicBezTo>
                  <a:cubicBezTo>
                    <a:pt x="110610" y="33713"/>
                    <a:pt x="83093" y="78163"/>
                    <a:pt x="93147" y="74459"/>
                  </a:cubicBezTo>
                  <a:cubicBezTo>
                    <a:pt x="103201" y="70755"/>
                    <a:pt x="182047" y="-11795"/>
                    <a:pt x="175697" y="14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1F59EE91-8D84-90DA-754A-F5FE7B67830F}"/>
                </a:ext>
              </a:extLst>
            </p:cNvPr>
            <p:cNvSpPr/>
            <p:nvPr/>
          </p:nvSpPr>
          <p:spPr>
            <a:xfrm>
              <a:off x="4879948" y="5102891"/>
              <a:ext cx="349488" cy="520266"/>
            </a:xfrm>
            <a:custGeom>
              <a:avLst/>
              <a:gdLst>
                <a:gd name="connsiteX0" fmla="*/ 212752 w 349488"/>
                <a:gd name="connsiteY0" fmla="*/ 2509 h 520266"/>
                <a:gd name="connsiteX1" fmla="*/ 165127 w 349488"/>
                <a:gd name="connsiteY1" fmla="*/ 132684 h 520266"/>
                <a:gd name="connsiteX2" fmla="*/ 146077 w 349488"/>
                <a:gd name="connsiteY2" fmla="*/ 189834 h 520266"/>
                <a:gd name="connsiteX3" fmla="*/ 165127 w 349488"/>
                <a:gd name="connsiteY3" fmla="*/ 173959 h 520266"/>
                <a:gd name="connsiteX4" fmla="*/ 149252 w 349488"/>
                <a:gd name="connsiteY4" fmla="*/ 262859 h 520266"/>
                <a:gd name="connsiteX5" fmla="*/ 165127 w 349488"/>
                <a:gd name="connsiteY5" fmla="*/ 278734 h 520266"/>
                <a:gd name="connsiteX6" fmla="*/ 155602 w 349488"/>
                <a:gd name="connsiteY6" fmla="*/ 272384 h 520266"/>
                <a:gd name="connsiteX7" fmla="*/ 244502 w 349488"/>
                <a:gd name="connsiteY7" fmla="*/ 335884 h 520266"/>
                <a:gd name="connsiteX8" fmla="*/ 269902 w 349488"/>
                <a:gd name="connsiteY8" fmla="*/ 361284 h 520266"/>
                <a:gd name="connsiteX9" fmla="*/ 308002 w 349488"/>
                <a:gd name="connsiteY9" fmla="*/ 329534 h 520266"/>
                <a:gd name="connsiteX10" fmla="*/ 314352 w 349488"/>
                <a:gd name="connsiteY10" fmla="*/ 367634 h 520266"/>
                <a:gd name="connsiteX11" fmla="*/ 317527 w 349488"/>
                <a:gd name="connsiteY11" fmla="*/ 393034 h 520266"/>
                <a:gd name="connsiteX12" fmla="*/ 308002 w 349488"/>
                <a:gd name="connsiteY12" fmla="*/ 399384 h 520266"/>
                <a:gd name="connsiteX13" fmla="*/ 330227 w 349488"/>
                <a:gd name="connsiteY13" fmla="*/ 418434 h 520266"/>
                <a:gd name="connsiteX14" fmla="*/ 349277 w 349488"/>
                <a:gd name="connsiteY14" fmla="*/ 520034 h 520266"/>
                <a:gd name="connsiteX15" fmla="*/ 317527 w 349488"/>
                <a:gd name="connsiteY15" fmla="*/ 386684 h 520266"/>
                <a:gd name="connsiteX16" fmla="*/ 250852 w 349488"/>
                <a:gd name="connsiteY16" fmla="*/ 329534 h 520266"/>
                <a:gd name="connsiteX17" fmla="*/ 168302 w 349488"/>
                <a:gd name="connsiteY17" fmla="*/ 291434 h 520266"/>
                <a:gd name="connsiteX18" fmla="*/ 158777 w 349488"/>
                <a:gd name="connsiteY18" fmla="*/ 199359 h 520266"/>
                <a:gd name="connsiteX19" fmla="*/ 27 w 349488"/>
                <a:gd name="connsiteY19" fmla="*/ 272384 h 520266"/>
                <a:gd name="connsiteX20" fmla="*/ 146077 w 349488"/>
                <a:gd name="connsiteY20" fmla="*/ 186659 h 520266"/>
                <a:gd name="connsiteX21" fmla="*/ 152427 w 349488"/>
                <a:gd name="connsiteY21" fmla="*/ 151734 h 520266"/>
                <a:gd name="connsiteX22" fmla="*/ 171477 w 349488"/>
                <a:gd name="connsiteY22" fmla="*/ 53309 h 520266"/>
                <a:gd name="connsiteX23" fmla="*/ 212752 w 349488"/>
                <a:gd name="connsiteY23" fmla="*/ 2509 h 52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9488" h="520266">
                  <a:moveTo>
                    <a:pt x="212752" y="2509"/>
                  </a:moveTo>
                  <a:cubicBezTo>
                    <a:pt x="211694" y="15738"/>
                    <a:pt x="176239" y="101463"/>
                    <a:pt x="165127" y="132684"/>
                  </a:cubicBezTo>
                  <a:cubicBezTo>
                    <a:pt x="154015" y="163905"/>
                    <a:pt x="146077" y="182955"/>
                    <a:pt x="146077" y="189834"/>
                  </a:cubicBezTo>
                  <a:cubicBezTo>
                    <a:pt x="146077" y="196713"/>
                    <a:pt x="164598" y="161788"/>
                    <a:pt x="165127" y="173959"/>
                  </a:cubicBezTo>
                  <a:cubicBezTo>
                    <a:pt x="165656" y="186130"/>
                    <a:pt x="149252" y="262859"/>
                    <a:pt x="149252" y="262859"/>
                  </a:cubicBezTo>
                  <a:lnTo>
                    <a:pt x="165127" y="278734"/>
                  </a:lnTo>
                  <a:cubicBezTo>
                    <a:pt x="166185" y="280322"/>
                    <a:pt x="155602" y="272384"/>
                    <a:pt x="155602" y="272384"/>
                  </a:cubicBezTo>
                  <a:cubicBezTo>
                    <a:pt x="168831" y="281909"/>
                    <a:pt x="225452" y="321067"/>
                    <a:pt x="244502" y="335884"/>
                  </a:cubicBezTo>
                  <a:cubicBezTo>
                    <a:pt x="263552" y="350701"/>
                    <a:pt x="259319" y="362342"/>
                    <a:pt x="269902" y="361284"/>
                  </a:cubicBezTo>
                  <a:cubicBezTo>
                    <a:pt x="280485" y="360226"/>
                    <a:pt x="300594" y="328476"/>
                    <a:pt x="308002" y="329534"/>
                  </a:cubicBezTo>
                  <a:cubicBezTo>
                    <a:pt x="315410" y="330592"/>
                    <a:pt x="312765" y="357051"/>
                    <a:pt x="314352" y="367634"/>
                  </a:cubicBezTo>
                  <a:cubicBezTo>
                    <a:pt x="315940" y="378217"/>
                    <a:pt x="318585" y="387743"/>
                    <a:pt x="317527" y="393034"/>
                  </a:cubicBezTo>
                  <a:cubicBezTo>
                    <a:pt x="316469" y="398325"/>
                    <a:pt x="305885" y="395151"/>
                    <a:pt x="308002" y="399384"/>
                  </a:cubicBezTo>
                  <a:cubicBezTo>
                    <a:pt x="310119" y="403617"/>
                    <a:pt x="323348" y="398326"/>
                    <a:pt x="330227" y="418434"/>
                  </a:cubicBezTo>
                  <a:cubicBezTo>
                    <a:pt x="337106" y="438542"/>
                    <a:pt x="351394" y="525326"/>
                    <a:pt x="349277" y="520034"/>
                  </a:cubicBezTo>
                  <a:cubicBezTo>
                    <a:pt x="347160" y="514742"/>
                    <a:pt x="333931" y="418434"/>
                    <a:pt x="317527" y="386684"/>
                  </a:cubicBezTo>
                  <a:cubicBezTo>
                    <a:pt x="301123" y="354934"/>
                    <a:pt x="275723" y="345409"/>
                    <a:pt x="250852" y="329534"/>
                  </a:cubicBezTo>
                  <a:cubicBezTo>
                    <a:pt x="225981" y="313659"/>
                    <a:pt x="183648" y="313130"/>
                    <a:pt x="168302" y="291434"/>
                  </a:cubicBezTo>
                  <a:cubicBezTo>
                    <a:pt x="152956" y="269738"/>
                    <a:pt x="186823" y="202534"/>
                    <a:pt x="158777" y="199359"/>
                  </a:cubicBezTo>
                  <a:cubicBezTo>
                    <a:pt x="130731" y="196184"/>
                    <a:pt x="2144" y="274501"/>
                    <a:pt x="27" y="272384"/>
                  </a:cubicBezTo>
                  <a:cubicBezTo>
                    <a:pt x="-2090" y="270267"/>
                    <a:pt x="120677" y="206767"/>
                    <a:pt x="146077" y="186659"/>
                  </a:cubicBezTo>
                  <a:cubicBezTo>
                    <a:pt x="171477" y="166551"/>
                    <a:pt x="148194" y="173959"/>
                    <a:pt x="152427" y="151734"/>
                  </a:cubicBezTo>
                  <a:cubicBezTo>
                    <a:pt x="156660" y="129509"/>
                    <a:pt x="161423" y="75005"/>
                    <a:pt x="171477" y="53309"/>
                  </a:cubicBezTo>
                  <a:cubicBezTo>
                    <a:pt x="181531" y="31613"/>
                    <a:pt x="213810" y="-10720"/>
                    <a:pt x="212752" y="2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1442C6AC-823F-50CF-186B-1C56B379B992}"/>
                </a:ext>
              </a:extLst>
            </p:cNvPr>
            <p:cNvSpPr/>
            <p:nvPr/>
          </p:nvSpPr>
          <p:spPr>
            <a:xfrm>
              <a:off x="5834792" y="5085954"/>
              <a:ext cx="58039" cy="359363"/>
            </a:xfrm>
            <a:custGeom>
              <a:avLst/>
              <a:gdLst>
                <a:gd name="connsiteX0" fmla="*/ 45308 w 58039"/>
                <a:gd name="connsiteY0" fmla="*/ 396 h 359363"/>
                <a:gd name="connsiteX1" fmla="*/ 858 w 58039"/>
                <a:gd name="connsiteY1" fmla="*/ 276621 h 359363"/>
                <a:gd name="connsiteX2" fmla="*/ 16733 w 58039"/>
                <a:gd name="connsiteY2" fmla="*/ 225821 h 359363"/>
                <a:gd name="connsiteX3" fmla="*/ 26258 w 58039"/>
                <a:gd name="connsiteY3" fmla="*/ 292496 h 359363"/>
                <a:gd name="connsiteX4" fmla="*/ 58008 w 58039"/>
                <a:gd name="connsiteY4" fmla="*/ 359171 h 359363"/>
                <a:gd name="connsiteX5" fmla="*/ 19908 w 58039"/>
                <a:gd name="connsiteY5" fmla="*/ 311546 h 359363"/>
                <a:gd name="connsiteX6" fmla="*/ 7208 w 58039"/>
                <a:gd name="connsiteY6" fmla="*/ 276621 h 359363"/>
                <a:gd name="connsiteX7" fmla="*/ 10383 w 58039"/>
                <a:gd name="connsiteY7" fmla="*/ 216296 h 359363"/>
                <a:gd name="connsiteX8" fmla="*/ 45308 w 58039"/>
                <a:gd name="connsiteY8" fmla="*/ 396 h 359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039" h="359363">
                  <a:moveTo>
                    <a:pt x="45308" y="396"/>
                  </a:moveTo>
                  <a:cubicBezTo>
                    <a:pt x="43721" y="10450"/>
                    <a:pt x="5620" y="239050"/>
                    <a:pt x="858" y="276621"/>
                  </a:cubicBezTo>
                  <a:cubicBezTo>
                    <a:pt x="-3904" y="314192"/>
                    <a:pt x="12500" y="223175"/>
                    <a:pt x="16733" y="225821"/>
                  </a:cubicBezTo>
                  <a:cubicBezTo>
                    <a:pt x="20966" y="228467"/>
                    <a:pt x="19379" y="270271"/>
                    <a:pt x="26258" y="292496"/>
                  </a:cubicBezTo>
                  <a:cubicBezTo>
                    <a:pt x="33137" y="314721"/>
                    <a:pt x="59066" y="355996"/>
                    <a:pt x="58008" y="359171"/>
                  </a:cubicBezTo>
                  <a:cubicBezTo>
                    <a:pt x="56950" y="362346"/>
                    <a:pt x="28375" y="325304"/>
                    <a:pt x="19908" y="311546"/>
                  </a:cubicBezTo>
                  <a:cubicBezTo>
                    <a:pt x="11441" y="297788"/>
                    <a:pt x="8795" y="292496"/>
                    <a:pt x="7208" y="276621"/>
                  </a:cubicBezTo>
                  <a:cubicBezTo>
                    <a:pt x="5620" y="260746"/>
                    <a:pt x="4033" y="258100"/>
                    <a:pt x="10383" y="216296"/>
                  </a:cubicBezTo>
                  <a:cubicBezTo>
                    <a:pt x="16733" y="174492"/>
                    <a:pt x="46895" y="-9658"/>
                    <a:pt x="45308" y="3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B1B78DCA-9AE6-B121-E146-95CF5C8DB96A}"/>
                </a:ext>
              </a:extLst>
            </p:cNvPr>
            <p:cNvSpPr/>
            <p:nvPr/>
          </p:nvSpPr>
          <p:spPr>
            <a:xfrm>
              <a:off x="5803700" y="5071086"/>
              <a:ext cx="95571" cy="351991"/>
            </a:xfrm>
            <a:custGeom>
              <a:avLst/>
              <a:gdLst>
                <a:gd name="connsiteX0" fmla="*/ 95450 w 95571"/>
                <a:gd name="connsiteY0" fmla="*/ 2564 h 351991"/>
                <a:gd name="connsiteX1" fmla="*/ 31950 w 95571"/>
                <a:gd name="connsiteY1" fmla="*/ 212114 h 351991"/>
                <a:gd name="connsiteX2" fmla="*/ 44650 w 95571"/>
                <a:gd name="connsiteY2" fmla="*/ 164489 h 351991"/>
                <a:gd name="connsiteX3" fmla="*/ 22425 w 95571"/>
                <a:gd name="connsiteY3" fmla="*/ 294664 h 351991"/>
                <a:gd name="connsiteX4" fmla="*/ 25600 w 95571"/>
                <a:gd name="connsiteY4" fmla="*/ 345464 h 351991"/>
                <a:gd name="connsiteX5" fmla="*/ 200 w 95571"/>
                <a:gd name="connsiteY5" fmla="*/ 281964 h 351991"/>
                <a:gd name="connsiteX6" fmla="*/ 41475 w 95571"/>
                <a:gd name="connsiteY6" fmla="*/ 351814 h 351991"/>
                <a:gd name="connsiteX7" fmla="*/ 22425 w 95571"/>
                <a:gd name="connsiteY7" fmla="*/ 256564 h 351991"/>
                <a:gd name="connsiteX8" fmla="*/ 57350 w 95571"/>
                <a:gd name="connsiteY8" fmla="*/ 158139 h 351991"/>
                <a:gd name="connsiteX9" fmla="*/ 47825 w 95571"/>
                <a:gd name="connsiteY9" fmla="*/ 97814 h 351991"/>
                <a:gd name="connsiteX10" fmla="*/ 95450 w 95571"/>
                <a:gd name="connsiteY10" fmla="*/ 2564 h 35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571" h="351991">
                  <a:moveTo>
                    <a:pt x="95450" y="2564"/>
                  </a:moveTo>
                  <a:cubicBezTo>
                    <a:pt x="92804" y="21614"/>
                    <a:pt x="40417" y="185126"/>
                    <a:pt x="31950" y="212114"/>
                  </a:cubicBezTo>
                  <a:cubicBezTo>
                    <a:pt x="23483" y="239102"/>
                    <a:pt x="46237" y="150731"/>
                    <a:pt x="44650" y="164489"/>
                  </a:cubicBezTo>
                  <a:cubicBezTo>
                    <a:pt x="43063" y="178247"/>
                    <a:pt x="25600" y="264501"/>
                    <a:pt x="22425" y="294664"/>
                  </a:cubicBezTo>
                  <a:cubicBezTo>
                    <a:pt x="19250" y="324827"/>
                    <a:pt x="29304" y="347581"/>
                    <a:pt x="25600" y="345464"/>
                  </a:cubicBezTo>
                  <a:cubicBezTo>
                    <a:pt x="21896" y="343347"/>
                    <a:pt x="-2446" y="280906"/>
                    <a:pt x="200" y="281964"/>
                  </a:cubicBezTo>
                  <a:cubicBezTo>
                    <a:pt x="2846" y="283022"/>
                    <a:pt x="37771" y="356047"/>
                    <a:pt x="41475" y="351814"/>
                  </a:cubicBezTo>
                  <a:cubicBezTo>
                    <a:pt x="45179" y="347581"/>
                    <a:pt x="19779" y="288843"/>
                    <a:pt x="22425" y="256564"/>
                  </a:cubicBezTo>
                  <a:cubicBezTo>
                    <a:pt x="25071" y="224285"/>
                    <a:pt x="53117" y="184597"/>
                    <a:pt x="57350" y="158139"/>
                  </a:cubicBezTo>
                  <a:cubicBezTo>
                    <a:pt x="61583" y="131681"/>
                    <a:pt x="38829" y="119510"/>
                    <a:pt x="47825" y="97814"/>
                  </a:cubicBezTo>
                  <a:cubicBezTo>
                    <a:pt x="56821" y="76118"/>
                    <a:pt x="98096" y="-16486"/>
                    <a:pt x="95450" y="25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46EF283D-D583-73BF-494B-1A997D81E983}"/>
                </a:ext>
              </a:extLst>
            </p:cNvPr>
            <p:cNvSpPr/>
            <p:nvPr/>
          </p:nvSpPr>
          <p:spPr>
            <a:xfrm>
              <a:off x="4845025" y="5448295"/>
              <a:ext cx="46178" cy="298455"/>
            </a:xfrm>
            <a:custGeom>
              <a:avLst/>
              <a:gdLst>
                <a:gd name="connsiteX0" fmla="*/ 9550 w 46178"/>
                <a:gd name="connsiteY0" fmla="*/ 5 h 298455"/>
                <a:gd name="connsiteX1" fmla="*/ 15900 w 46178"/>
                <a:gd name="connsiteY1" fmla="*/ 203205 h 298455"/>
                <a:gd name="connsiteX2" fmla="*/ 34950 w 46178"/>
                <a:gd name="connsiteY2" fmla="*/ 161930 h 298455"/>
                <a:gd name="connsiteX3" fmla="*/ 44475 w 46178"/>
                <a:gd name="connsiteY3" fmla="*/ 234955 h 298455"/>
                <a:gd name="connsiteX4" fmla="*/ 25 w 46178"/>
                <a:gd name="connsiteY4" fmla="*/ 298455 h 298455"/>
                <a:gd name="connsiteX5" fmla="*/ 38125 w 46178"/>
                <a:gd name="connsiteY5" fmla="*/ 234955 h 298455"/>
                <a:gd name="connsiteX6" fmla="*/ 38125 w 46178"/>
                <a:gd name="connsiteY6" fmla="*/ 196855 h 298455"/>
                <a:gd name="connsiteX7" fmla="*/ 9550 w 46178"/>
                <a:gd name="connsiteY7" fmla="*/ 5 h 29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78" h="298455">
                  <a:moveTo>
                    <a:pt x="9550" y="5"/>
                  </a:moveTo>
                  <a:cubicBezTo>
                    <a:pt x="5846" y="1063"/>
                    <a:pt x="11667" y="176218"/>
                    <a:pt x="15900" y="203205"/>
                  </a:cubicBezTo>
                  <a:cubicBezTo>
                    <a:pt x="20133" y="230193"/>
                    <a:pt x="30188" y="156638"/>
                    <a:pt x="34950" y="161930"/>
                  </a:cubicBezTo>
                  <a:cubicBezTo>
                    <a:pt x="39713" y="167222"/>
                    <a:pt x="50296" y="212201"/>
                    <a:pt x="44475" y="234955"/>
                  </a:cubicBezTo>
                  <a:cubicBezTo>
                    <a:pt x="38654" y="257709"/>
                    <a:pt x="1083" y="298455"/>
                    <a:pt x="25" y="298455"/>
                  </a:cubicBezTo>
                  <a:cubicBezTo>
                    <a:pt x="-1033" y="298455"/>
                    <a:pt x="31775" y="251888"/>
                    <a:pt x="38125" y="234955"/>
                  </a:cubicBezTo>
                  <a:cubicBezTo>
                    <a:pt x="44475" y="218022"/>
                    <a:pt x="44475" y="239188"/>
                    <a:pt x="38125" y="196855"/>
                  </a:cubicBezTo>
                  <a:cubicBezTo>
                    <a:pt x="31775" y="154522"/>
                    <a:pt x="13254" y="-1053"/>
                    <a:pt x="9550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60F6BB42-FE14-2937-74BD-9DC5B8189C2F}"/>
                </a:ext>
              </a:extLst>
            </p:cNvPr>
            <p:cNvSpPr/>
            <p:nvPr/>
          </p:nvSpPr>
          <p:spPr>
            <a:xfrm>
              <a:off x="4835525" y="5247693"/>
              <a:ext cx="85793" cy="448753"/>
            </a:xfrm>
            <a:custGeom>
              <a:avLst/>
              <a:gdLst>
                <a:gd name="connsiteX0" fmla="*/ 0 w 85793"/>
                <a:gd name="connsiteY0" fmla="*/ 582 h 448753"/>
                <a:gd name="connsiteX1" fmla="*/ 15875 w 85793"/>
                <a:gd name="connsiteY1" fmla="*/ 149807 h 448753"/>
                <a:gd name="connsiteX2" fmla="*/ 25400 w 85793"/>
                <a:gd name="connsiteY2" fmla="*/ 95832 h 448753"/>
                <a:gd name="connsiteX3" fmla="*/ 19050 w 85793"/>
                <a:gd name="connsiteY3" fmla="*/ 213307 h 448753"/>
                <a:gd name="connsiteX4" fmla="*/ 53975 w 85793"/>
                <a:gd name="connsiteY4" fmla="*/ 267282 h 448753"/>
                <a:gd name="connsiteX5" fmla="*/ 34925 w 85793"/>
                <a:gd name="connsiteY5" fmla="*/ 232357 h 448753"/>
                <a:gd name="connsiteX6" fmla="*/ 85725 w 85793"/>
                <a:gd name="connsiteY6" fmla="*/ 330782 h 448753"/>
                <a:gd name="connsiteX7" fmla="*/ 22225 w 85793"/>
                <a:gd name="connsiteY7" fmla="*/ 448257 h 448753"/>
                <a:gd name="connsiteX8" fmla="*/ 76200 w 85793"/>
                <a:gd name="connsiteY8" fmla="*/ 368882 h 448753"/>
                <a:gd name="connsiteX9" fmla="*/ 66675 w 85793"/>
                <a:gd name="connsiteY9" fmla="*/ 270457 h 448753"/>
                <a:gd name="connsiteX10" fmla="*/ 22225 w 85793"/>
                <a:gd name="connsiteY10" fmla="*/ 162507 h 448753"/>
                <a:gd name="connsiteX11" fmla="*/ 15875 w 85793"/>
                <a:gd name="connsiteY11" fmla="*/ 99007 h 448753"/>
                <a:gd name="connsiteX12" fmla="*/ 0 w 85793"/>
                <a:gd name="connsiteY12" fmla="*/ 582 h 44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93" h="448753">
                  <a:moveTo>
                    <a:pt x="0" y="582"/>
                  </a:moveTo>
                  <a:cubicBezTo>
                    <a:pt x="0" y="9049"/>
                    <a:pt x="11642" y="133932"/>
                    <a:pt x="15875" y="149807"/>
                  </a:cubicBezTo>
                  <a:cubicBezTo>
                    <a:pt x="20108" y="165682"/>
                    <a:pt x="24871" y="85249"/>
                    <a:pt x="25400" y="95832"/>
                  </a:cubicBezTo>
                  <a:cubicBezTo>
                    <a:pt x="25929" y="106415"/>
                    <a:pt x="14288" y="184732"/>
                    <a:pt x="19050" y="213307"/>
                  </a:cubicBezTo>
                  <a:cubicBezTo>
                    <a:pt x="23812" y="241882"/>
                    <a:pt x="51329" y="264107"/>
                    <a:pt x="53975" y="267282"/>
                  </a:cubicBezTo>
                  <a:cubicBezTo>
                    <a:pt x="56621" y="270457"/>
                    <a:pt x="29633" y="221774"/>
                    <a:pt x="34925" y="232357"/>
                  </a:cubicBezTo>
                  <a:cubicBezTo>
                    <a:pt x="40217" y="242940"/>
                    <a:pt x="87842" y="294799"/>
                    <a:pt x="85725" y="330782"/>
                  </a:cubicBezTo>
                  <a:cubicBezTo>
                    <a:pt x="83608" y="366765"/>
                    <a:pt x="23813" y="441907"/>
                    <a:pt x="22225" y="448257"/>
                  </a:cubicBezTo>
                  <a:cubicBezTo>
                    <a:pt x="20638" y="454607"/>
                    <a:pt x="68792" y="398515"/>
                    <a:pt x="76200" y="368882"/>
                  </a:cubicBezTo>
                  <a:cubicBezTo>
                    <a:pt x="83608" y="339249"/>
                    <a:pt x="75671" y="304853"/>
                    <a:pt x="66675" y="270457"/>
                  </a:cubicBezTo>
                  <a:cubicBezTo>
                    <a:pt x="57679" y="236061"/>
                    <a:pt x="30692" y="191082"/>
                    <a:pt x="22225" y="162507"/>
                  </a:cubicBezTo>
                  <a:cubicBezTo>
                    <a:pt x="13758" y="133932"/>
                    <a:pt x="17462" y="119644"/>
                    <a:pt x="15875" y="99007"/>
                  </a:cubicBezTo>
                  <a:cubicBezTo>
                    <a:pt x="14288" y="78370"/>
                    <a:pt x="0" y="-7885"/>
                    <a:pt x="0" y="5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3251EA9D-251F-7EBD-F275-F631C4F81A2B}"/>
                </a:ext>
              </a:extLst>
            </p:cNvPr>
            <p:cNvSpPr/>
            <p:nvPr/>
          </p:nvSpPr>
          <p:spPr>
            <a:xfrm>
              <a:off x="4805172" y="5431172"/>
              <a:ext cx="69519" cy="249687"/>
            </a:xfrm>
            <a:custGeom>
              <a:avLst/>
              <a:gdLst>
                <a:gd name="connsiteX0" fmla="*/ 49403 w 69519"/>
                <a:gd name="connsiteY0" fmla="*/ 1253 h 249687"/>
                <a:gd name="connsiteX1" fmla="*/ 27178 w 69519"/>
                <a:gd name="connsiteY1" fmla="*/ 90153 h 249687"/>
                <a:gd name="connsiteX2" fmla="*/ 68453 w 69519"/>
                <a:gd name="connsiteY2" fmla="*/ 245728 h 249687"/>
                <a:gd name="connsiteX3" fmla="*/ 52578 w 69519"/>
                <a:gd name="connsiteY3" fmla="*/ 198103 h 249687"/>
                <a:gd name="connsiteX4" fmla="*/ 1778 w 69519"/>
                <a:gd name="connsiteY4" fmla="*/ 140953 h 249687"/>
                <a:gd name="connsiteX5" fmla="*/ 14478 w 69519"/>
                <a:gd name="connsiteY5" fmla="*/ 153653 h 249687"/>
                <a:gd name="connsiteX6" fmla="*/ 49403 w 69519"/>
                <a:gd name="connsiteY6" fmla="*/ 1253 h 24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19" h="249687">
                  <a:moveTo>
                    <a:pt x="49403" y="1253"/>
                  </a:moveTo>
                  <a:cubicBezTo>
                    <a:pt x="51520" y="-9330"/>
                    <a:pt x="24003" y="49407"/>
                    <a:pt x="27178" y="90153"/>
                  </a:cubicBezTo>
                  <a:cubicBezTo>
                    <a:pt x="30353" y="130899"/>
                    <a:pt x="64220" y="227736"/>
                    <a:pt x="68453" y="245728"/>
                  </a:cubicBezTo>
                  <a:cubicBezTo>
                    <a:pt x="72686" y="263720"/>
                    <a:pt x="63690" y="215565"/>
                    <a:pt x="52578" y="198103"/>
                  </a:cubicBezTo>
                  <a:cubicBezTo>
                    <a:pt x="41466" y="180641"/>
                    <a:pt x="1778" y="140953"/>
                    <a:pt x="1778" y="140953"/>
                  </a:cubicBezTo>
                  <a:cubicBezTo>
                    <a:pt x="-4572" y="133545"/>
                    <a:pt x="7599" y="172174"/>
                    <a:pt x="14478" y="153653"/>
                  </a:cubicBezTo>
                  <a:cubicBezTo>
                    <a:pt x="21357" y="135132"/>
                    <a:pt x="47286" y="11836"/>
                    <a:pt x="49403" y="12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CB50FFB0-4EA1-B9EE-D833-58521D6F1230}"/>
                </a:ext>
              </a:extLst>
            </p:cNvPr>
            <p:cNvSpPr/>
            <p:nvPr/>
          </p:nvSpPr>
          <p:spPr>
            <a:xfrm>
              <a:off x="4964720" y="4987893"/>
              <a:ext cx="417006" cy="78142"/>
            </a:xfrm>
            <a:custGeom>
              <a:avLst/>
              <a:gdLst>
                <a:gd name="connsiteX0" fmla="*/ 980 w 417006"/>
                <a:gd name="connsiteY0" fmla="*/ 32 h 78142"/>
                <a:gd name="connsiteX1" fmla="*/ 235930 w 417006"/>
                <a:gd name="connsiteY1" fmla="*/ 31782 h 78142"/>
                <a:gd name="connsiteX2" fmla="*/ 188305 w 417006"/>
                <a:gd name="connsiteY2" fmla="*/ 47657 h 78142"/>
                <a:gd name="connsiteX3" fmla="*/ 416905 w 417006"/>
                <a:gd name="connsiteY3" fmla="*/ 47657 h 78142"/>
                <a:gd name="connsiteX4" fmla="*/ 156555 w 417006"/>
                <a:gd name="connsiteY4" fmla="*/ 69882 h 78142"/>
                <a:gd name="connsiteX5" fmla="*/ 70830 w 417006"/>
                <a:gd name="connsiteY5" fmla="*/ 76232 h 78142"/>
                <a:gd name="connsiteX6" fmla="*/ 340705 w 417006"/>
                <a:gd name="connsiteY6" fmla="*/ 38132 h 78142"/>
                <a:gd name="connsiteX7" fmla="*/ 980 w 417006"/>
                <a:gd name="connsiteY7" fmla="*/ 32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006" h="78142">
                  <a:moveTo>
                    <a:pt x="980" y="32"/>
                  </a:moveTo>
                  <a:cubicBezTo>
                    <a:pt x="-16482" y="-1026"/>
                    <a:pt x="204709" y="23845"/>
                    <a:pt x="235930" y="31782"/>
                  </a:cubicBezTo>
                  <a:cubicBezTo>
                    <a:pt x="267151" y="39719"/>
                    <a:pt x="158143" y="45011"/>
                    <a:pt x="188305" y="47657"/>
                  </a:cubicBezTo>
                  <a:cubicBezTo>
                    <a:pt x="218467" y="50303"/>
                    <a:pt x="422197" y="43953"/>
                    <a:pt x="416905" y="47657"/>
                  </a:cubicBezTo>
                  <a:cubicBezTo>
                    <a:pt x="411613" y="51361"/>
                    <a:pt x="156555" y="69882"/>
                    <a:pt x="156555" y="69882"/>
                  </a:cubicBezTo>
                  <a:cubicBezTo>
                    <a:pt x="98876" y="74644"/>
                    <a:pt x="40138" y="81524"/>
                    <a:pt x="70830" y="76232"/>
                  </a:cubicBezTo>
                  <a:cubicBezTo>
                    <a:pt x="101522" y="70940"/>
                    <a:pt x="347584" y="50832"/>
                    <a:pt x="340705" y="38132"/>
                  </a:cubicBezTo>
                  <a:cubicBezTo>
                    <a:pt x="333826" y="25432"/>
                    <a:pt x="18442" y="1090"/>
                    <a:pt x="980" y="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DFB55A5F-DFF5-31F3-1EC6-664F95A0C009}"/>
                </a:ext>
              </a:extLst>
            </p:cNvPr>
            <p:cNvSpPr/>
            <p:nvPr/>
          </p:nvSpPr>
          <p:spPr>
            <a:xfrm>
              <a:off x="5095822" y="5206862"/>
              <a:ext cx="173027" cy="188382"/>
            </a:xfrm>
            <a:custGeom>
              <a:avLst/>
              <a:gdLst>
                <a:gd name="connsiteX0" fmla="*/ 53 w 173027"/>
                <a:gd name="connsiteY0" fmla="*/ 85863 h 188382"/>
                <a:gd name="connsiteX1" fmla="*/ 50853 w 173027"/>
                <a:gd name="connsiteY1" fmla="*/ 47763 h 188382"/>
                <a:gd name="connsiteX2" fmla="*/ 47678 w 173027"/>
                <a:gd name="connsiteY2" fmla="*/ 138 h 188382"/>
                <a:gd name="connsiteX3" fmla="*/ 69903 w 173027"/>
                <a:gd name="connsiteY3" fmla="*/ 63638 h 188382"/>
                <a:gd name="connsiteX4" fmla="*/ 158803 w 173027"/>
                <a:gd name="connsiteY4" fmla="*/ 92213 h 188382"/>
                <a:gd name="connsiteX5" fmla="*/ 127053 w 173027"/>
                <a:gd name="connsiteY5" fmla="*/ 133488 h 188382"/>
                <a:gd name="connsiteX6" fmla="*/ 161978 w 173027"/>
                <a:gd name="connsiteY6" fmla="*/ 152538 h 188382"/>
                <a:gd name="connsiteX7" fmla="*/ 98478 w 173027"/>
                <a:gd name="connsiteY7" fmla="*/ 187463 h 188382"/>
                <a:gd name="connsiteX8" fmla="*/ 28628 w 173027"/>
                <a:gd name="connsiteY8" fmla="*/ 177938 h 188382"/>
                <a:gd name="connsiteX9" fmla="*/ 155628 w 173027"/>
                <a:gd name="connsiteY9" fmla="*/ 174763 h 188382"/>
                <a:gd name="connsiteX10" fmla="*/ 165153 w 173027"/>
                <a:gd name="connsiteY10" fmla="*/ 108088 h 188382"/>
                <a:gd name="connsiteX11" fmla="*/ 92128 w 173027"/>
                <a:gd name="connsiteY11" fmla="*/ 73163 h 188382"/>
                <a:gd name="connsiteX12" fmla="*/ 63553 w 173027"/>
                <a:gd name="connsiteY12" fmla="*/ 38238 h 188382"/>
                <a:gd name="connsiteX13" fmla="*/ 54028 w 173027"/>
                <a:gd name="connsiteY13" fmla="*/ 57288 h 188382"/>
                <a:gd name="connsiteX14" fmla="*/ 41328 w 173027"/>
                <a:gd name="connsiteY14" fmla="*/ 19188 h 188382"/>
                <a:gd name="connsiteX15" fmla="*/ 53 w 173027"/>
                <a:gd name="connsiteY15" fmla="*/ 85863 h 18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027" h="188382">
                  <a:moveTo>
                    <a:pt x="53" y="85863"/>
                  </a:moveTo>
                  <a:cubicBezTo>
                    <a:pt x="1640" y="90625"/>
                    <a:pt x="42916" y="62050"/>
                    <a:pt x="50853" y="47763"/>
                  </a:cubicBezTo>
                  <a:cubicBezTo>
                    <a:pt x="58790" y="33476"/>
                    <a:pt x="44503" y="-2508"/>
                    <a:pt x="47678" y="138"/>
                  </a:cubicBezTo>
                  <a:cubicBezTo>
                    <a:pt x="50853" y="2784"/>
                    <a:pt x="51382" y="48292"/>
                    <a:pt x="69903" y="63638"/>
                  </a:cubicBezTo>
                  <a:cubicBezTo>
                    <a:pt x="88424" y="78984"/>
                    <a:pt x="149278" y="80571"/>
                    <a:pt x="158803" y="92213"/>
                  </a:cubicBezTo>
                  <a:cubicBezTo>
                    <a:pt x="168328" y="103855"/>
                    <a:pt x="126524" y="123434"/>
                    <a:pt x="127053" y="133488"/>
                  </a:cubicBezTo>
                  <a:cubicBezTo>
                    <a:pt x="127582" y="143542"/>
                    <a:pt x="166740" y="143542"/>
                    <a:pt x="161978" y="152538"/>
                  </a:cubicBezTo>
                  <a:cubicBezTo>
                    <a:pt x="157216" y="161534"/>
                    <a:pt x="120703" y="183230"/>
                    <a:pt x="98478" y="187463"/>
                  </a:cubicBezTo>
                  <a:cubicBezTo>
                    <a:pt x="76253" y="191696"/>
                    <a:pt x="19103" y="180055"/>
                    <a:pt x="28628" y="177938"/>
                  </a:cubicBezTo>
                  <a:cubicBezTo>
                    <a:pt x="38153" y="175821"/>
                    <a:pt x="132874" y="186405"/>
                    <a:pt x="155628" y="174763"/>
                  </a:cubicBezTo>
                  <a:cubicBezTo>
                    <a:pt x="178382" y="163121"/>
                    <a:pt x="175736" y="125021"/>
                    <a:pt x="165153" y="108088"/>
                  </a:cubicBezTo>
                  <a:cubicBezTo>
                    <a:pt x="154570" y="91155"/>
                    <a:pt x="109061" y="84805"/>
                    <a:pt x="92128" y="73163"/>
                  </a:cubicBezTo>
                  <a:cubicBezTo>
                    <a:pt x="75195" y="61521"/>
                    <a:pt x="69903" y="40884"/>
                    <a:pt x="63553" y="38238"/>
                  </a:cubicBezTo>
                  <a:cubicBezTo>
                    <a:pt x="57203" y="35592"/>
                    <a:pt x="57732" y="60463"/>
                    <a:pt x="54028" y="57288"/>
                  </a:cubicBezTo>
                  <a:cubicBezTo>
                    <a:pt x="50324" y="54113"/>
                    <a:pt x="49795" y="14955"/>
                    <a:pt x="41328" y="19188"/>
                  </a:cubicBezTo>
                  <a:cubicBezTo>
                    <a:pt x="32861" y="23421"/>
                    <a:pt x="-1534" y="81101"/>
                    <a:pt x="53" y="858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85F953D0-68D8-7985-26BB-2B79E5265452}"/>
                </a:ext>
              </a:extLst>
            </p:cNvPr>
            <p:cNvSpPr/>
            <p:nvPr/>
          </p:nvSpPr>
          <p:spPr>
            <a:xfrm>
              <a:off x="5054509" y="5247352"/>
              <a:ext cx="186418" cy="139190"/>
            </a:xfrm>
            <a:custGeom>
              <a:avLst/>
              <a:gdLst>
                <a:gd name="connsiteX0" fmla="*/ 91 w 186418"/>
                <a:gd name="connsiteY0" fmla="*/ 923 h 139190"/>
                <a:gd name="connsiteX1" fmla="*/ 184241 w 186418"/>
                <a:gd name="connsiteY1" fmla="*/ 134273 h 139190"/>
                <a:gd name="connsiteX2" fmla="*/ 98516 w 186418"/>
                <a:gd name="connsiteY2" fmla="*/ 112048 h 139190"/>
                <a:gd name="connsiteX3" fmla="*/ 57241 w 186418"/>
                <a:gd name="connsiteY3" fmla="*/ 127923 h 139190"/>
                <a:gd name="connsiteX4" fmla="*/ 181066 w 186418"/>
                <a:gd name="connsiteY4" fmla="*/ 73948 h 139190"/>
                <a:gd name="connsiteX5" fmla="*/ 66766 w 186418"/>
                <a:gd name="connsiteY5" fmla="*/ 89823 h 139190"/>
                <a:gd name="connsiteX6" fmla="*/ 136616 w 186418"/>
                <a:gd name="connsiteY6" fmla="*/ 73948 h 139190"/>
                <a:gd name="connsiteX7" fmla="*/ 158841 w 186418"/>
                <a:gd name="connsiteY7" fmla="*/ 73948 h 139190"/>
                <a:gd name="connsiteX8" fmla="*/ 91 w 186418"/>
                <a:gd name="connsiteY8" fmla="*/ 923 h 13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8" h="139190">
                  <a:moveTo>
                    <a:pt x="91" y="923"/>
                  </a:moveTo>
                  <a:cubicBezTo>
                    <a:pt x="4324" y="10977"/>
                    <a:pt x="167837" y="115752"/>
                    <a:pt x="184241" y="134273"/>
                  </a:cubicBezTo>
                  <a:cubicBezTo>
                    <a:pt x="200645" y="152794"/>
                    <a:pt x="119683" y="113106"/>
                    <a:pt x="98516" y="112048"/>
                  </a:cubicBezTo>
                  <a:cubicBezTo>
                    <a:pt x="77349" y="110990"/>
                    <a:pt x="43483" y="134273"/>
                    <a:pt x="57241" y="127923"/>
                  </a:cubicBezTo>
                  <a:cubicBezTo>
                    <a:pt x="70999" y="121573"/>
                    <a:pt x="179479" y="80298"/>
                    <a:pt x="181066" y="73948"/>
                  </a:cubicBezTo>
                  <a:cubicBezTo>
                    <a:pt x="182654" y="67598"/>
                    <a:pt x="74174" y="89823"/>
                    <a:pt x="66766" y="89823"/>
                  </a:cubicBezTo>
                  <a:cubicBezTo>
                    <a:pt x="59358" y="89823"/>
                    <a:pt x="121270" y="76594"/>
                    <a:pt x="136616" y="73948"/>
                  </a:cubicBezTo>
                  <a:cubicBezTo>
                    <a:pt x="151962" y="71302"/>
                    <a:pt x="178420" y="81886"/>
                    <a:pt x="158841" y="73948"/>
                  </a:cubicBezTo>
                  <a:cubicBezTo>
                    <a:pt x="139262" y="66010"/>
                    <a:pt x="-4142" y="-9131"/>
                    <a:pt x="91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FDA4C7A8-BFD9-E92A-8DC3-85D63C4A09D1}"/>
                </a:ext>
              </a:extLst>
            </p:cNvPr>
            <p:cNvSpPr/>
            <p:nvPr/>
          </p:nvSpPr>
          <p:spPr>
            <a:xfrm>
              <a:off x="4835515" y="5241841"/>
              <a:ext cx="105935" cy="422432"/>
            </a:xfrm>
            <a:custGeom>
              <a:avLst/>
              <a:gdLst>
                <a:gd name="connsiteX0" fmla="*/ 10 w 105935"/>
                <a:gd name="connsiteY0" fmla="*/ 84 h 422432"/>
                <a:gd name="connsiteX1" fmla="*/ 95260 w 105935"/>
                <a:gd name="connsiteY1" fmla="*/ 162009 h 422432"/>
                <a:gd name="connsiteX2" fmla="*/ 88910 w 105935"/>
                <a:gd name="connsiteY2" fmla="*/ 260434 h 422432"/>
                <a:gd name="connsiteX3" fmla="*/ 98435 w 105935"/>
                <a:gd name="connsiteY3" fmla="*/ 203284 h 422432"/>
                <a:gd name="connsiteX4" fmla="*/ 92085 w 105935"/>
                <a:gd name="connsiteY4" fmla="*/ 419184 h 422432"/>
                <a:gd name="connsiteX5" fmla="*/ 88910 w 105935"/>
                <a:gd name="connsiteY5" fmla="*/ 323934 h 422432"/>
                <a:gd name="connsiteX6" fmla="*/ 53985 w 105935"/>
                <a:gd name="connsiteY6" fmla="*/ 196934 h 422432"/>
                <a:gd name="connsiteX7" fmla="*/ 73035 w 105935"/>
                <a:gd name="connsiteY7" fmla="*/ 241384 h 422432"/>
                <a:gd name="connsiteX8" fmla="*/ 66685 w 105935"/>
                <a:gd name="connsiteY8" fmla="*/ 162009 h 422432"/>
                <a:gd name="connsiteX9" fmla="*/ 63510 w 105935"/>
                <a:gd name="connsiteY9" fmla="*/ 149309 h 422432"/>
                <a:gd name="connsiteX10" fmla="*/ 104785 w 105935"/>
                <a:gd name="connsiteY10" fmla="*/ 181059 h 422432"/>
                <a:gd name="connsiteX11" fmla="*/ 88910 w 105935"/>
                <a:gd name="connsiteY11" fmla="*/ 139784 h 422432"/>
                <a:gd name="connsiteX12" fmla="*/ 10 w 105935"/>
                <a:gd name="connsiteY12" fmla="*/ 84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935" h="422432">
                  <a:moveTo>
                    <a:pt x="10" y="84"/>
                  </a:moveTo>
                  <a:cubicBezTo>
                    <a:pt x="1068" y="3788"/>
                    <a:pt x="80443" y="118617"/>
                    <a:pt x="95260" y="162009"/>
                  </a:cubicBezTo>
                  <a:cubicBezTo>
                    <a:pt x="110077" y="205401"/>
                    <a:pt x="88381" y="253555"/>
                    <a:pt x="88910" y="260434"/>
                  </a:cubicBezTo>
                  <a:cubicBezTo>
                    <a:pt x="89439" y="267313"/>
                    <a:pt x="97906" y="176826"/>
                    <a:pt x="98435" y="203284"/>
                  </a:cubicBezTo>
                  <a:cubicBezTo>
                    <a:pt x="98964" y="229742"/>
                    <a:pt x="93673" y="399076"/>
                    <a:pt x="92085" y="419184"/>
                  </a:cubicBezTo>
                  <a:cubicBezTo>
                    <a:pt x="90498" y="439292"/>
                    <a:pt x="95260" y="360976"/>
                    <a:pt x="88910" y="323934"/>
                  </a:cubicBezTo>
                  <a:cubicBezTo>
                    <a:pt x="82560" y="286892"/>
                    <a:pt x="56631" y="210692"/>
                    <a:pt x="53985" y="196934"/>
                  </a:cubicBezTo>
                  <a:cubicBezTo>
                    <a:pt x="51339" y="183176"/>
                    <a:pt x="70918" y="247205"/>
                    <a:pt x="73035" y="241384"/>
                  </a:cubicBezTo>
                  <a:cubicBezTo>
                    <a:pt x="75152" y="235563"/>
                    <a:pt x="68273" y="177355"/>
                    <a:pt x="66685" y="162009"/>
                  </a:cubicBezTo>
                  <a:cubicBezTo>
                    <a:pt x="65098" y="146663"/>
                    <a:pt x="57160" y="146134"/>
                    <a:pt x="63510" y="149309"/>
                  </a:cubicBezTo>
                  <a:cubicBezTo>
                    <a:pt x="69860" y="152484"/>
                    <a:pt x="100552" y="182646"/>
                    <a:pt x="104785" y="181059"/>
                  </a:cubicBezTo>
                  <a:cubicBezTo>
                    <a:pt x="109018" y="179472"/>
                    <a:pt x="101081" y="164126"/>
                    <a:pt x="88910" y="139784"/>
                  </a:cubicBezTo>
                  <a:cubicBezTo>
                    <a:pt x="76739" y="115442"/>
                    <a:pt x="-1048" y="-3620"/>
                    <a:pt x="10" y="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9E4AC187-1C9B-2507-0271-CEDC1453920E}"/>
                </a:ext>
              </a:extLst>
            </p:cNvPr>
            <p:cNvSpPr/>
            <p:nvPr/>
          </p:nvSpPr>
          <p:spPr>
            <a:xfrm>
              <a:off x="4978266" y="5295327"/>
              <a:ext cx="269890" cy="377310"/>
            </a:xfrm>
            <a:custGeom>
              <a:avLst/>
              <a:gdLst>
                <a:gd name="connsiteX0" fmla="*/ 134 w 269890"/>
                <a:gd name="connsiteY0" fmla="*/ 573 h 377310"/>
                <a:gd name="connsiteX1" fmla="*/ 60459 w 269890"/>
                <a:gd name="connsiteY1" fmla="*/ 137098 h 377310"/>
                <a:gd name="connsiteX2" fmla="*/ 54109 w 269890"/>
                <a:gd name="connsiteY2" fmla="*/ 146623 h 377310"/>
                <a:gd name="connsiteX3" fmla="*/ 149359 w 269890"/>
                <a:gd name="connsiteY3" fmla="*/ 197423 h 377310"/>
                <a:gd name="connsiteX4" fmla="*/ 123959 w 269890"/>
                <a:gd name="connsiteY4" fmla="*/ 191073 h 377310"/>
                <a:gd name="connsiteX5" fmla="*/ 203334 w 269890"/>
                <a:gd name="connsiteY5" fmla="*/ 245048 h 377310"/>
                <a:gd name="connsiteX6" fmla="*/ 209684 w 269890"/>
                <a:gd name="connsiteY6" fmla="*/ 197423 h 377310"/>
                <a:gd name="connsiteX7" fmla="*/ 247784 w 269890"/>
                <a:gd name="connsiteY7" fmla="*/ 372048 h 377310"/>
                <a:gd name="connsiteX8" fmla="*/ 231909 w 269890"/>
                <a:gd name="connsiteY8" fmla="*/ 324423 h 377310"/>
                <a:gd name="connsiteX9" fmla="*/ 104909 w 269890"/>
                <a:gd name="connsiteY9" fmla="*/ 248223 h 377310"/>
                <a:gd name="connsiteX10" fmla="*/ 12834 w 269890"/>
                <a:gd name="connsiteY10" fmla="*/ 232348 h 377310"/>
                <a:gd name="connsiteX11" fmla="*/ 244609 w 269890"/>
                <a:gd name="connsiteY11" fmla="*/ 311723 h 377310"/>
                <a:gd name="connsiteX12" fmla="*/ 254134 w 269890"/>
                <a:gd name="connsiteY12" fmla="*/ 318073 h 377310"/>
                <a:gd name="connsiteX13" fmla="*/ 158884 w 269890"/>
                <a:gd name="connsiteY13" fmla="*/ 216473 h 377310"/>
                <a:gd name="connsiteX14" fmla="*/ 25534 w 269890"/>
                <a:gd name="connsiteY14" fmla="*/ 140273 h 377310"/>
                <a:gd name="connsiteX15" fmla="*/ 50934 w 269890"/>
                <a:gd name="connsiteY15" fmla="*/ 149798 h 377310"/>
                <a:gd name="connsiteX16" fmla="*/ 44584 w 269890"/>
                <a:gd name="connsiteY16" fmla="*/ 89473 h 377310"/>
                <a:gd name="connsiteX17" fmla="*/ 134 w 269890"/>
                <a:gd name="connsiteY17" fmla="*/ 573 h 37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9890" h="377310">
                  <a:moveTo>
                    <a:pt x="134" y="573"/>
                  </a:moveTo>
                  <a:cubicBezTo>
                    <a:pt x="2780" y="8510"/>
                    <a:pt x="51463" y="112756"/>
                    <a:pt x="60459" y="137098"/>
                  </a:cubicBezTo>
                  <a:cubicBezTo>
                    <a:pt x="69455" y="161440"/>
                    <a:pt x="39292" y="136569"/>
                    <a:pt x="54109" y="146623"/>
                  </a:cubicBezTo>
                  <a:cubicBezTo>
                    <a:pt x="68926" y="156677"/>
                    <a:pt x="137717" y="190015"/>
                    <a:pt x="149359" y="197423"/>
                  </a:cubicBezTo>
                  <a:cubicBezTo>
                    <a:pt x="161001" y="204831"/>
                    <a:pt x="114963" y="183136"/>
                    <a:pt x="123959" y="191073"/>
                  </a:cubicBezTo>
                  <a:cubicBezTo>
                    <a:pt x="132955" y="199011"/>
                    <a:pt x="189047" y="243990"/>
                    <a:pt x="203334" y="245048"/>
                  </a:cubicBezTo>
                  <a:cubicBezTo>
                    <a:pt x="217621" y="246106"/>
                    <a:pt x="202276" y="176256"/>
                    <a:pt x="209684" y="197423"/>
                  </a:cubicBezTo>
                  <a:cubicBezTo>
                    <a:pt x="217092" y="218590"/>
                    <a:pt x="244080" y="350881"/>
                    <a:pt x="247784" y="372048"/>
                  </a:cubicBezTo>
                  <a:cubicBezTo>
                    <a:pt x="251488" y="393215"/>
                    <a:pt x="255721" y="345060"/>
                    <a:pt x="231909" y="324423"/>
                  </a:cubicBezTo>
                  <a:cubicBezTo>
                    <a:pt x="208097" y="303786"/>
                    <a:pt x="141421" y="263569"/>
                    <a:pt x="104909" y="248223"/>
                  </a:cubicBezTo>
                  <a:cubicBezTo>
                    <a:pt x="68397" y="232877"/>
                    <a:pt x="-10449" y="221765"/>
                    <a:pt x="12834" y="232348"/>
                  </a:cubicBezTo>
                  <a:cubicBezTo>
                    <a:pt x="36117" y="242931"/>
                    <a:pt x="204392" y="297436"/>
                    <a:pt x="244609" y="311723"/>
                  </a:cubicBezTo>
                  <a:cubicBezTo>
                    <a:pt x="284826" y="326010"/>
                    <a:pt x="268422" y="333948"/>
                    <a:pt x="254134" y="318073"/>
                  </a:cubicBezTo>
                  <a:cubicBezTo>
                    <a:pt x="239847" y="302198"/>
                    <a:pt x="196984" y="246106"/>
                    <a:pt x="158884" y="216473"/>
                  </a:cubicBezTo>
                  <a:cubicBezTo>
                    <a:pt x="120784" y="186840"/>
                    <a:pt x="43525" y="151385"/>
                    <a:pt x="25534" y="140273"/>
                  </a:cubicBezTo>
                  <a:cubicBezTo>
                    <a:pt x="7543" y="129161"/>
                    <a:pt x="47759" y="158265"/>
                    <a:pt x="50934" y="149798"/>
                  </a:cubicBezTo>
                  <a:cubicBezTo>
                    <a:pt x="54109" y="141331"/>
                    <a:pt x="54638" y="109581"/>
                    <a:pt x="44584" y="89473"/>
                  </a:cubicBezTo>
                  <a:cubicBezTo>
                    <a:pt x="34530" y="69365"/>
                    <a:pt x="-2512" y="-7364"/>
                    <a:pt x="134" y="5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3AE12B3E-3BBB-DF1C-CB24-A728E71A1B2C}"/>
                </a:ext>
              </a:extLst>
            </p:cNvPr>
            <p:cNvSpPr/>
            <p:nvPr/>
          </p:nvSpPr>
          <p:spPr>
            <a:xfrm>
              <a:off x="4914766" y="5305423"/>
              <a:ext cx="143162" cy="146485"/>
            </a:xfrm>
            <a:custGeom>
              <a:avLst/>
              <a:gdLst>
                <a:gd name="connsiteX0" fmla="*/ 50934 w 143162"/>
                <a:gd name="connsiteY0" fmla="*/ 2 h 146485"/>
                <a:gd name="connsiteX1" fmla="*/ 111259 w 143162"/>
                <a:gd name="connsiteY1" fmla="*/ 111127 h 146485"/>
                <a:gd name="connsiteX2" fmla="*/ 111259 w 143162"/>
                <a:gd name="connsiteY2" fmla="*/ 139702 h 146485"/>
                <a:gd name="connsiteX3" fmla="*/ 134 w 143162"/>
                <a:gd name="connsiteY3" fmla="*/ 85727 h 146485"/>
                <a:gd name="connsiteX4" fmla="*/ 136659 w 143162"/>
                <a:gd name="connsiteY4" fmla="*/ 146052 h 146485"/>
                <a:gd name="connsiteX5" fmla="*/ 114434 w 143162"/>
                <a:gd name="connsiteY5" fmla="*/ 107952 h 146485"/>
                <a:gd name="connsiteX6" fmla="*/ 50934 w 143162"/>
                <a:gd name="connsiteY6" fmla="*/ 2 h 1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162" h="146485">
                  <a:moveTo>
                    <a:pt x="50934" y="2"/>
                  </a:moveTo>
                  <a:cubicBezTo>
                    <a:pt x="50405" y="531"/>
                    <a:pt x="101205" y="87844"/>
                    <a:pt x="111259" y="111127"/>
                  </a:cubicBezTo>
                  <a:cubicBezTo>
                    <a:pt x="121313" y="134410"/>
                    <a:pt x="129780" y="143935"/>
                    <a:pt x="111259" y="139702"/>
                  </a:cubicBezTo>
                  <a:cubicBezTo>
                    <a:pt x="92738" y="135469"/>
                    <a:pt x="-4099" y="84669"/>
                    <a:pt x="134" y="85727"/>
                  </a:cubicBezTo>
                  <a:cubicBezTo>
                    <a:pt x="4367" y="86785"/>
                    <a:pt x="117609" y="142348"/>
                    <a:pt x="136659" y="146052"/>
                  </a:cubicBezTo>
                  <a:cubicBezTo>
                    <a:pt x="155709" y="149756"/>
                    <a:pt x="128192" y="129119"/>
                    <a:pt x="114434" y="107952"/>
                  </a:cubicBezTo>
                  <a:cubicBezTo>
                    <a:pt x="100676" y="86785"/>
                    <a:pt x="51463" y="-527"/>
                    <a:pt x="50934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9B1F44FE-27CD-5523-CE52-62DA41857DC3}"/>
                </a:ext>
              </a:extLst>
            </p:cNvPr>
            <p:cNvSpPr/>
            <p:nvPr/>
          </p:nvSpPr>
          <p:spPr>
            <a:xfrm>
              <a:off x="4931354" y="5314948"/>
              <a:ext cx="97995" cy="354508"/>
            </a:xfrm>
            <a:custGeom>
              <a:avLst/>
              <a:gdLst>
                <a:gd name="connsiteX0" fmla="*/ 97846 w 97995"/>
                <a:gd name="connsiteY0" fmla="*/ 2 h 354508"/>
                <a:gd name="connsiteX1" fmla="*/ 24821 w 97995"/>
                <a:gd name="connsiteY1" fmla="*/ 95252 h 354508"/>
                <a:gd name="connsiteX2" fmla="*/ 34346 w 97995"/>
                <a:gd name="connsiteY2" fmla="*/ 69852 h 354508"/>
                <a:gd name="connsiteX3" fmla="*/ 27996 w 97995"/>
                <a:gd name="connsiteY3" fmla="*/ 142877 h 354508"/>
                <a:gd name="connsiteX4" fmla="*/ 27996 w 97995"/>
                <a:gd name="connsiteY4" fmla="*/ 104777 h 354508"/>
                <a:gd name="connsiteX5" fmla="*/ 18471 w 97995"/>
                <a:gd name="connsiteY5" fmla="*/ 228602 h 354508"/>
                <a:gd name="connsiteX6" fmla="*/ 34346 w 97995"/>
                <a:gd name="connsiteY6" fmla="*/ 352427 h 354508"/>
                <a:gd name="connsiteX7" fmla="*/ 21646 w 97995"/>
                <a:gd name="connsiteY7" fmla="*/ 295277 h 354508"/>
                <a:gd name="connsiteX8" fmla="*/ 21646 w 97995"/>
                <a:gd name="connsiteY8" fmla="*/ 155577 h 354508"/>
                <a:gd name="connsiteX9" fmla="*/ 21646 w 97995"/>
                <a:gd name="connsiteY9" fmla="*/ 177802 h 354508"/>
                <a:gd name="connsiteX10" fmla="*/ 27996 w 97995"/>
                <a:gd name="connsiteY10" fmla="*/ 66677 h 354508"/>
                <a:gd name="connsiteX11" fmla="*/ 2596 w 97995"/>
                <a:gd name="connsiteY11" fmla="*/ 98427 h 354508"/>
                <a:gd name="connsiteX12" fmla="*/ 97846 w 97995"/>
                <a:gd name="connsiteY12" fmla="*/ 2 h 35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95" h="354508">
                  <a:moveTo>
                    <a:pt x="97846" y="2"/>
                  </a:moveTo>
                  <a:cubicBezTo>
                    <a:pt x="101550" y="-527"/>
                    <a:pt x="35404" y="83610"/>
                    <a:pt x="24821" y="95252"/>
                  </a:cubicBezTo>
                  <a:cubicBezTo>
                    <a:pt x="14238" y="106894"/>
                    <a:pt x="33817" y="61915"/>
                    <a:pt x="34346" y="69852"/>
                  </a:cubicBezTo>
                  <a:cubicBezTo>
                    <a:pt x="34875" y="77790"/>
                    <a:pt x="29054" y="137056"/>
                    <a:pt x="27996" y="142877"/>
                  </a:cubicBezTo>
                  <a:cubicBezTo>
                    <a:pt x="26938" y="148698"/>
                    <a:pt x="29583" y="90490"/>
                    <a:pt x="27996" y="104777"/>
                  </a:cubicBezTo>
                  <a:cubicBezTo>
                    <a:pt x="26409" y="119064"/>
                    <a:pt x="17413" y="187327"/>
                    <a:pt x="18471" y="228602"/>
                  </a:cubicBezTo>
                  <a:cubicBezTo>
                    <a:pt x="19529" y="269877"/>
                    <a:pt x="33817" y="341315"/>
                    <a:pt x="34346" y="352427"/>
                  </a:cubicBezTo>
                  <a:cubicBezTo>
                    <a:pt x="34875" y="363539"/>
                    <a:pt x="23763" y="328085"/>
                    <a:pt x="21646" y="295277"/>
                  </a:cubicBezTo>
                  <a:cubicBezTo>
                    <a:pt x="19529" y="262469"/>
                    <a:pt x="21646" y="155577"/>
                    <a:pt x="21646" y="155577"/>
                  </a:cubicBezTo>
                  <a:cubicBezTo>
                    <a:pt x="21646" y="135998"/>
                    <a:pt x="20588" y="192619"/>
                    <a:pt x="21646" y="177802"/>
                  </a:cubicBezTo>
                  <a:cubicBezTo>
                    <a:pt x="22704" y="162985"/>
                    <a:pt x="31171" y="79906"/>
                    <a:pt x="27996" y="66677"/>
                  </a:cubicBezTo>
                  <a:cubicBezTo>
                    <a:pt x="24821" y="53448"/>
                    <a:pt x="-9575" y="107952"/>
                    <a:pt x="2596" y="98427"/>
                  </a:cubicBezTo>
                  <a:cubicBezTo>
                    <a:pt x="14767" y="88902"/>
                    <a:pt x="94142" y="531"/>
                    <a:pt x="97846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36FFEB82-CC09-0A90-076F-44FBAF1FB074}"/>
                </a:ext>
              </a:extLst>
            </p:cNvPr>
            <p:cNvSpPr/>
            <p:nvPr/>
          </p:nvSpPr>
          <p:spPr>
            <a:xfrm>
              <a:off x="4957898" y="5386199"/>
              <a:ext cx="61990" cy="249971"/>
            </a:xfrm>
            <a:custGeom>
              <a:avLst/>
              <a:gdLst>
                <a:gd name="connsiteX0" fmla="*/ 58602 w 61990"/>
                <a:gd name="connsiteY0" fmla="*/ 1776 h 249971"/>
                <a:gd name="connsiteX1" fmla="*/ 30027 w 61990"/>
                <a:gd name="connsiteY1" fmla="*/ 176401 h 249971"/>
                <a:gd name="connsiteX2" fmla="*/ 39552 w 61990"/>
                <a:gd name="connsiteY2" fmla="*/ 119251 h 249971"/>
                <a:gd name="connsiteX3" fmla="*/ 1452 w 61990"/>
                <a:gd name="connsiteY3" fmla="*/ 198626 h 249971"/>
                <a:gd name="connsiteX4" fmla="*/ 10977 w 61990"/>
                <a:gd name="connsiteY4" fmla="*/ 249426 h 249971"/>
                <a:gd name="connsiteX5" fmla="*/ 39552 w 61990"/>
                <a:gd name="connsiteY5" fmla="*/ 166876 h 249971"/>
                <a:gd name="connsiteX6" fmla="*/ 36377 w 61990"/>
                <a:gd name="connsiteY6" fmla="*/ 204976 h 249971"/>
                <a:gd name="connsiteX7" fmla="*/ 61777 w 61990"/>
                <a:gd name="connsiteY7" fmla="*/ 65276 h 249971"/>
                <a:gd name="connsiteX8" fmla="*/ 49077 w 61990"/>
                <a:gd name="connsiteY8" fmla="*/ 84326 h 249971"/>
                <a:gd name="connsiteX9" fmla="*/ 58602 w 61990"/>
                <a:gd name="connsiteY9" fmla="*/ 1776 h 2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90" h="249971">
                  <a:moveTo>
                    <a:pt x="58602" y="1776"/>
                  </a:moveTo>
                  <a:cubicBezTo>
                    <a:pt x="55427" y="17122"/>
                    <a:pt x="33202" y="156822"/>
                    <a:pt x="30027" y="176401"/>
                  </a:cubicBezTo>
                  <a:cubicBezTo>
                    <a:pt x="26852" y="195980"/>
                    <a:pt x="44314" y="115547"/>
                    <a:pt x="39552" y="119251"/>
                  </a:cubicBezTo>
                  <a:cubicBezTo>
                    <a:pt x="34790" y="122955"/>
                    <a:pt x="6214" y="176930"/>
                    <a:pt x="1452" y="198626"/>
                  </a:cubicBezTo>
                  <a:cubicBezTo>
                    <a:pt x="-3310" y="220322"/>
                    <a:pt x="4627" y="254718"/>
                    <a:pt x="10977" y="249426"/>
                  </a:cubicBezTo>
                  <a:cubicBezTo>
                    <a:pt x="17327" y="244134"/>
                    <a:pt x="35319" y="174284"/>
                    <a:pt x="39552" y="166876"/>
                  </a:cubicBezTo>
                  <a:cubicBezTo>
                    <a:pt x="43785" y="159468"/>
                    <a:pt x="32673" y="221909"/>
                    <a:pt x="36377" y="204976"/>
                  </a:cubicBezTo>
                  <a:cubicBezTo>
                    <a:pt x="40081" y="188043"/>
                    <a:pt x="59660" y="85384"/>
                    <a:pt x="61777" y="65276"/>
                  </a:cubicBezTo>
                  <a:cubicBezTo>
                    <a:pt x="63894" y="45168"/>
                    <a:pt x="49606" y="93322"/>
                    <a:pt x="49077" y="84326"/>
                  </a:cubicBezTo>
                  <a:cubicBezTo>
                    <a:pt x="48548" y="75330"/>
                    <a:pt x="61777" y="-13570"/>
                    <a:pt x="58602" y="17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2C157142-151F-8F88-8C67-4DC4C0A2E8A9}"/>
                </a:ext>
              </a:extLst>
            </p:cNvPr>
            <p:cNvSpPr/>
            <p:nvPr/>
          </p:nvSpPr>
          <p:spPr>
            <a:xfrm>
              <a:off x="4841661" y="5533701"/>
              <a:ext cx="155945" cy="341737"/>
            </a:xfrm>
            <a:custGeom>
              <a:avLst/>
              <a:gdLst>
                <a:gd name="connsiteX0" fmla="*/ 155789 w 155945"/>
                <a:gd name="connsiteY0" fmla="*/ 324 h 341737"/>
                <a:gd name="connsiteX1" fmla="*/ 60539 w 155945"/>
                <a:gd name="connsiteY1" fmla="*/ 149549 h 341737"/>
                <a:gd name="connsiteX2" fmla="*/ 57364 w 155945"/>
                <a:gd name="connsiteY2" fmla="*/ 209874 h 341737"/>
                <a:gd name="connsiteX3" fmla="*/ 41489 w 155945"/>
                <a:gd name="connsiteY3" fmla="*/ 216224 h 341737"/>
                <a:gd name="connsiteX4" fmla="*/ 120864 w 155945"/>
                <a:gd name="connsiteY4" fmla="*/ 340049 h 341737"/>
                <a:gd name="connsiteX5" fmla="*/ 70064 w 155945"/>
                <a:gd name="connsiteY5" fmla="*/ 282899 h 341737"/>
                <a:gd name="connsiteX6" fmla="*/ 214 w 155945"/>
                <a:gd name="connsiteY6" fmla="*/ 209874 h 341737"/>
                <a:gd name="connsiteX7" fmla="*/ 47839 w 155945"/>
                <a:gd name="connsiteY7" fmla="*/ 130499 h 341737"/>
                <a:gd name="connsiteX8" fmla="*/ 35139 w 155945"/>
                <a:gd name="connsiteY8" fmla="*/ 193999 h 341737"/>
                <a:gd name="connsiteX9" fmla="*/ 155789 w 155945"/>
                <a:gd name="connsiteY9" fmla="*/ 324 h 34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45" h="341737">
                  <a:moveTo>
                    <a:pt x="155789" y="324"/>
                  </a:moveTo>
                  <a:cubicBezTo>
                    <a:pt x="160022" y="-7084"/>
                    <a:pt x="76943" y="114624"/>
                    <a:pt x="60539" y="149549"/>
                  </a:cubicBezTo>
                  <a:cubicBezTo>
                    <a:pt x="44135" y="184474"/>
                    <a:pt x="60539" y="198761"/>
                    <a:pt x="57364" y="209874"/>
                  </a:cubicBezTo>
                  <a:cubicBezTo>
                    <a:pt x="54189" y="220987"/>
                    <a:pt x="30906" y="194528"/>
                    <a:pt x="41489" y="216224"/>
                  </a:cubicBezTo>
                  <a:cubicBezTo>
                    <a:pt x="52072" y="237920"/>
                    <a:pt x="116102" y="328937"/>
                    <a:pt x="120864" y="340049"/>
                  </a:cubicBezTo>
                  <a:cubicBezTo>
                    <a:pt x="125626" y="351161"/>
                    <a:pt x="90172" y="304595"/>
                    <a:pt x="70064" y="282899"/>
                  </a:cubicBezTo>
                  <a:cubicBezTo>
                    <a:pt x="49956" y="261203"/>
                    <a:pt x="3918" y="235274"/>
                    <a:pt x="214" y="209874"/>
                  </a:cubicBezTo>
                  <a:cubicBezTo>
                    <a:pt x="-3490" y="184474"/>
                    <a:pt x="42018" y="133145"/>
                    <a:pt x="47839" y="130499"/>
                  </a:cubicBezTo>
                  <a:cubicBezTo>
                    <a:pt x="53660" y="127853"/>
                    <a:pt x="16618" y="216224"/>
                    <a:pt x="35139" y="193999"/>
                  </a:cubicBezTo>
                  <a:cubicBezTo>
                    <a:pt x="53660" y="171774"/>
                    <a:pt x="151556" y="7732"/>
                    <a:pt x="155789" y="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 501">
              <a:extLst>
                <a:ext uri="{FF2B5EF4-FFF2-40B4-BE49-F238E27FC236}">
                  <a16:creationId xmlns:a16="http://schemas.microsoft.com/office/drawing/2014/main" id="{BD9C18E5-7B5A-EBD8-696F-B450F91A82E5}"/>
                </a:ext>
              </a:extLst>
            </p:cNvPr>
            <p:cNvSpPr/>
            <p:nvPr/>
          </p:nvSpPr>
          <p:spPr>
            <a:xfrm>
              <a:off x="4959350" y="5587135"/>
              <a:ext cx="70531" cy="299947"/>
            </a:xfrm>
            <a:custGeom>
              <a:avLst/>
              <a:gdLst>
                <a:gd name="connsiteX0" fmla="*/ 44450 w 70531"/>
                <a:gd name="connsiteY0" fmla="*/ 865 h 299947"/>
                <a:gd name="connsiteX1" fmla="*/ 60325 w 70531"/>
                <a:gd name="connsiteY1" fmla="*/ 83415 h 299947"/>
                <a:gd name="connsiteX2" fmla="*/ 9525 w 70531"/>
                <a:gd name="connsiteY2" fmla="*/ 213590 h 299947"/>
                <a:gd name="connsiteX3" fmla="*/ 22225 w 70531"/>
                <a:gd name="connsiteY3" fmla="*/ 159615 h 299947"/>
                <a:gd name="connsiteX4" fmla="*/ 0 w 70531"/>
                <a:gd name="connsiteY4" fmla="*/ 299315 h 299947"/>
                <a:gd name="connsiteX5" fmla="*/ 22225 w 70531"/>
                <a:gd name="connsiteY5" fmla="*/ 207240 h 299947"/>
                <a:gd name="connsiteX6" fmla="*/ 69850 w 70531"/>
                <a:gd name="connsiteY6" fmla="*/ 111990 h 299947"/>
                <a:gd name="connsiteX7" fmla="*/ 50800 w 70531"/>
                <a:gd name="connsiteY7" fmla="*/ 134215 h 299947"/>
                <a:gd name="connsiteX8" fmla="*/ 44450 w 70531"/>
                <a:gd name="connsiteY8" fmla="*/ 865 h 29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31" h="299947">
                  <a:moveTo>
                    <a:pt x="44450" y="865"/>
                  </a:moveTo>
                  <a:cubicBezTo>
                    <a:pt x="46037" y="-7602"/>
                    <a:pt x="66146" y="47961"/>
                    <a:pt x="60325" y="83415"/>
                  </a:cubicBezTo>
                  <a:cubicBezTo>
                    <a:pt x="54504" y="118869"/>
                    <a:pt x="15875" y="200890"/>
                    <a:pt x="9525" y="213590"/>
                  </a:cubicBezTo>
                  <a:cubicBezTo>
                    <a:pt x="3175" y="226290"/>
                    <a:pt x="23812" y="145328"/>
                    <a:pt x="22225" y="159615"/>
                  </a:cubicBezTo>
                  <a:cubicBezTo>
                    <a:pt x="20638" y="173902"/>
                    <a:pt x="0" y="291378"/>
                    <a:pt x="0" y="299315"/>
                  </a:cubicBezTo>
                  <a:cubicBezTo>
                    <a:pt x="0" y="307252"/>
                    <a:pt x="10583" y="238461"/>
                    <a:pt x="22225" y="207240"/>
                  </a:cubicBezTo>
                  <a:cubicBezTo>
                    <a:pt x="33867" y="176019"/>
                    <a:pt x="65088" y="124161"/>
                    <a:pt x="69850" y="111990"/>
                  </a:cubicBezTo>
                  <a:cubicBezTo>
                    <a:pt x="74612" y="99819"/>
                    <a:pt x="52917" y="146386"/>
                    <a:pt x="50800" y="134215"/>
                  </a:cubicBezTo>
                  <a:cubicBezTo>
                    <a:pt x="48683" y="122044"/>
                    <a:pt x="42863" y="9332"/>
                    <a:pt x="44450" y="8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3" name="フリーフォーム 502">
              <a:extLst>
                <a:ext uri="{FF2B5EF4-FFF2-40B4-BE49-F238E27FC236}">
                  <a16:creationId xmlns:a16="http://schemas.microsoft.com/office/drawing/2014/main" id="{F07A6172-FF54-09C3-F688-EB519E1B47B0}"/>
                </a:ext>
              </a:extLst>
            </p:cNvPr>
            <p:cNvSpPr/>
            <p:nvPr/>
          </p:nvSpPr>
          <p:spPr>
            <a:xfrm>
              <a:off x="4942377" y="5565731"/>
              <a:ext cx="147803" cy="620461"/>
            </a:xfrm>
            <a:custGeom>
              <a:avLst/>
              <a:gdLst>
                <a:gd name="connsiteX0" fmla="*/ 93173 w 147803"/>
                <a:gd name="connsiteY0" fmla="*/ 44 h 620461"/>
                <a:gd name="connsiteX1" fmla="*/ 99523 w 147803"/>
                <a:gd name="connsiteY1" fmla="*/ 155619 h 620461"/>
                <a:gd name="connsiteX2" fmla="*/ 102698 w 147803"/>
                <a:gd name="connsiteY2" fmla="*/ 117519 h 620461"/>
                <a:gd name="connsiteX3" fmla="*/ 36023 w 147803"/>
                <a:gd name="connsiteY3" fmla="*/ 276269 h 620461"/>
                <a:gd name="connsiteX4" fmla="*/ 48723 w 147803"/>
                <a:gd name="connsiteY4" fmla="*/ 234994 h 620461"/>
                <a:gd name="connsiteX5" fmla="*/ 36023 w 147803"/>
                <a:gd name="connsiteY5" fmla="*/ 298494 h 620461"/>
                <a:gd name="connsiteX6" fmla="*/ 42373 w 147803"/>
                <a:gd name="connsiteY6" fmla="*/ 371519 h 620461"/>
                <a:gd name="connsiteX7" fmla="*/ 39198 w 147803"/>
                <a:gd name="connsiteY7" fmla="*/ 317544 h 620461"/>
                <a:gd name="connsiteX8" fmla="*/ 105873 w 147803"/>
                <a:gd name="connsiteY8" fmla="*/ 517569 h 620461"/>
                <a:gd name="connsiteX9" fmla="*/ 147148 w 147803"/>
                <a:gd name="connsiteY9" fmla="*/ 619169 h 620461"/>
                <a:gd name="connsiteX10" fmla="*/ 121748 w 147803"/>
                <a:gd name="connsiteY10" fmla="*/ 555669 h 620461"/>
                <a:gd name="connsiteX11" fmla="*/ 7448 w 147803"/>
                <a:gd name="connsiteY11" fmla="*/ 298494 h 620461"/>
                <a:gd name="connsiteX12" fmla="*/ 16973 w 147803"/>
                <a:gd name="connsiteY12" fmla="*/ 298494 h 620461"/>
                <a:gd name="connsiteX13" fmla="*/ 64598 w 147803"/>
                <a:gd name="connsiteY13" fmla="*/ 200069 h 620461"/>
                <a:gd name="connsiteX14" fmla="*/ 93173 w 147803"/>
                <a:gd name="connsiteY14" fmla="*/ 139744 h 620461"/>
                <a:gd name="connsiteX15" fmla="*/ 93173 w 147803"/>
                <a:gd name="connsiteY15" fmla="*/ 44 h 62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03" h="620461">
                  <a:moveTo>
                    <a:pt x="93173" y="44"/>
                  </a:moveTo>
                  <a:cubicBezTo>
                    <a:pt x="94231" y="2690"/>
                    <a:pt x="97936" y="136040"/>
                    <a:pt x="99523" y="155619"/>
                  </a:cubicBezTo>
                  <a:cubicBezTo>
                    <a:pt x="101110" y="175198"/>
                    <a:pt x="113281" y="97411"/>
                    <a:pt x="102698" y="117519"/>
                  </a:cubicBezTo>
                  <a:cubicBezTo>
                    <a:pt x="92115" y="137627"/>
                    <a:pt x="45019" y="256690"/>
                    <a:pt x="36023" y="276269"/>
                  </a:cubicBezTo>
                  <a:cubicBezTo>
                    <a:pt x="27027" y="295848"/>
                    <a:pt x="48723" y="231290"/>
                    <a:pt x="48723" y="234994"/>
                  </a:cubicBezTo>
                  <a:cubicBezTo>
                    <a:pt x="48723" y="238698"/>
                    <a:pt x="37081" y="275740"/>
                    <a:pt x="36023" y="298494"/>
                  </a:cubicBezTo>
                  <a:cubicBezTo>
                    <a:pt x="34965" y="321248"/>
                    <a:pt x="41844" y="368344"/>
                    <a:pt x="42373" y="371519"/>
                  </a:cubicBezTo>
                  <a:cubicBezTo>
                    <a:pt x="42902" y="374694"/>
                    <a:pt x="28615" y="293202"/>
                    <a:pt x="39198" y="317544"/>
                  </a:cubicBezTo>
                  <a:cubicBezTo>
                    <a:pt x="49781" y="341886"/>
                    <a:pt x="87881" y="467298"/>
                    <a:pt x="105873" y="517569"/>
                  </a:cubicBezTo>
                  <a:cubicBezTo>
                    <a:pt x="123865" y="567840"/>
                    <a:pt x="144502" y="612819"/>
                    <a:pt x="147148" y="619169"/>
                  </a:cubicBezTo>
                  <a:cubicBezTo>
                    <a:pt x="149794" y="625519"/>
                    <a:pt x="145031" y="609115"/>
                    <a:pt x="121748" y="555669"/>
                  </a:cubicBezTo>
                  <a:cubicBezTo>
                    <a:pt x="98465" y="502223"/>
                    <a:pt x="24910" y="341356"/>
                    <a:pt x="7448" y="298494"/>
                  </a:cubicBezTo>
                  <a:cubicBezTo>
                    <a:pt x="-10014" y="255632"/>
                    <a:pt x="7448" y="314898"/>
                    <a:pt x="16973" y="298494"/>
                  </a:cubicBezTo>
                  <a:cubicBezTo>
                    <a:pt x="26498" y="282090"/>
                    <a:pt x="51898" y="226527"/>
                    <a:pt x="64598" y="200069"/>
                  </a:cubicBezTo>
                  <a:cubicBezTo>
                    <a:pt x="77298" y="173611"/>
                    <a:pt x="88411" y="166202"/>
                    <a:pt x="93173" y="139744"/>
                  </a:cubicBezTo>
                  <a:cubicBezTo>
                    <a:pt x="97935" y="113286"/>
                    <a:pt x="92115" y="-2602"/>
                    <a:pt x="93173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E72FCD93-3C34-0DC6-A366-2CA2CB1C3F3E}"/>
                </a:ext>
              </a:extLst>
            </p:cNvPr>
            <p:cNvSpPr/>
            <p:nvPr/>
          </p:nvSpPr>
          <p:spPr>
            <a:xfrm>
              <a:off x="4824886" y="5728385"/>
              <a:ext cx="230003" cy="433540"/>
            </a:xfrm>
            <a:custGeom>
              <a:avLst/>
              <a:gdLst>
                <a:gd name="connsiteX0" fmla="*/ 1114 w 230003"/>
                <a:gd name="connsiteY0" fmla="*/ 2490 h 433540"/>
                <a:gd name="connsiteX1" fmla="*/ 80489 w 230003"/>
                <a:gd name="connsiteY1" fmla="*/ 189815 h 433540"/>
                <a:gd name="connsiteX2" fmla="*/ 83664 w 230003"/>
                <a:gd name="connsiteY2" fmla="*/ 94565 h 433540"/>
                <a:gd name="connsiteX3" fmla="*/ 118589 w 230003"/>
                <a:gd name="connsiteY3" fmla="*/ 208865 h 433540"/>
                <a:gd name="connsiteX4" fmla="*/ 118589 w 230003"/>
                <a:gd name="connsiteY4" fmla="*/ 161240 h 433540"/>
                <a:gd name="connsiteX5" fmla="*/ 226539 w 230003"/>
                <a:gd name="connsiteY5" fmla="*/ 431115 h 433540"/>
                <a:gd name="connsiteX6" fmla="*/ 194789 w 230003"/>
                <a:gd name="connsiteY6" fmla="*/ 285065 h 433540"/>
                <a:gd name="connsiteX7" fmla="*/ 109064 w 230003"/>
                <a:gd name="connsiteY7" fmla="*/ 129490 h 433540"/>
                <a:gd name="connsiteX8" fmla="*/ 39214 w 230003"/>
                <a:gd name="connsiteY8" fmla="*/ 85040 h 433540"/>
                <a:gd name="connsiteX9" fmla="*/ 1114 w 230003"/>
                <a:gd name="connsiteY9" fmla="*/ 2490 h 43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003" h="433540">
                  <a:moveTo>
                    <a:pt x="1114" y="2490"/>
                  </a:moveTo>
                  <a:cubicBezTo>
                    <a:pt x="7993" y="19952"/>
                    <a:pt x="66731" y="174469"/>
                    <a:pt x="80489" y="189815"/>
                  </a:cubicBezTo>
                  <a:cubicBezTo>
                    <a:pt x="94247" y="205161"/>
                    <a:pt x="77314" y="91390"/>
                    <a:pt x="83664" y="94565"/>
                  </a:cubicBezTo>
                  <a:cubicBezTo>
                    <a:pt x="90014" y="97740"/>
                    <a:pt x="112768" y="197753"/>
                    <a:pt x="118589" y="208865"/>
                  </a:cubicBezTo>
                  <a:cubicBezTo>
                    <a:pt x="124410" y="219977"/>
                    <a:pt x="100597" y="124198"/>
                    <a:pt x="118589" y="161240"/>
                  </a:cubicBezTo>
                  <a:cubicBezTo>
                    <a:pt x="136581" y="198282"/>
                    <a:pt x="213839" y="410478"/>
                    <a:pt x="226539" y="431115"/>
                  </a:cubicBezTo>
                  <a:cubicBezTo>
                    <a:pt x="239239" y="451752"/>
                    <a:pt x="214368" y="335336"/>
                    <a:pt x="194789" y="285065"/>
                  </a:cubicBezTo>
                  <a:cubicBezTo>
                    <a:pt x="175210" y="234794"/>
                    <a:pt x="134993" y="162827"/>
                    <a:pt x="109064" y="129490"/>
                  </a:cubicBezTo>
                  <a:cubicBezTo>
                    <a:pt x="83135" y="96153"/>
                    <a:pt x="57735" y="105677"/>
                    <a:pt x="39214" y="85040"/>
                  </a:cubicBezTo>
                  <a:cubicBezTo>
                    <a:pt x="20693" y="64403"/>
                    <a:pt x="-5765" y="-14972"/>
                    <a:pt x="1114" y="24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DC9572C9-5687-F65C-DEF6-A51EC7BAC848}"/>
                </a:ext>
              </a:extLst>
            </p:cNvPr>
            <p:cNvSpPr/>
            <p:nvPr/>
          </p:nvSpPr>
          <p:spPr>
            <a:xfrm>
              <a:off x="5835587" y="4828707"/>
              <a:ext cx="223869" cy="343477"/>
            </a:xfrm>
            <a:custGeom>
              <a:avLst/>
              <a:gdLst>
                <a:gd name="connsiteX0" fmla="*/ 222313 w 223869"/>
                <a:gd name="connsiteY0" fmla="*/ 3643 h 343477"/>
                <a:gd name="connsiteX1" fmla="*/ 69913 w 223869"/>
                <a:gd name="connsiteY1" fmla="*/ 219543 h 343477"/>
                <a:gd name="connsiteX2" fmla="*/ 114363 w 223869"/>
                <a:gd name="connsiteY2" fmla="*/ 152868 h 343477"/>
                <a:gd name="connsiteX3" fmla="*/ 63 w 223869"/>
                <a:gd name="connsiteY3" fmla="*/ 343368 h 343477"/>
                <a:gd name="connsiteX4" fmla="*/ 98488 w 223869"/>
                <a:gd name="connsiteY4" fmla="*/ 178268 h 343477"/>
                <a:gd name="connsiteX5" fmla="*/ 123888 w 223869"/>
                <a:gd name="connsiteY5" fmla="*/ 44918 h 343477"/>
                <a:gd name="connsiteX6" fmla="*/ 149288 w 223869"/>
                <a:gd name="connsiteY6" fmla="*/ 79843 h 343477"/>
                <a:gd name="connsiteX7" fmla="*/ 222313 w 223869"/>
                <a:gd name="connsiteY7" fmla="*/ 3643 h 34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869" h="343477">
                  <a:moveTo>
                    <a:pt x="222313" y="3643"/>
                  </a:moveTo>
                  <a:cubicBezTo>
                    <a:pt x="209084" y="26926"/>
                    <a:pt x="87905" y="194672"/>
                    <a:pt x="69913" y="219543"/>
                  </a:cubicBezTo>
                  <a:cubicBezTo>
                    <a:pt x="51921" y="244414"/>
                    <a:pt x="126005" y="132231"/>
                    <a:pt x="114363" y="152868"/>
                  </a:cubicBezTo>
                  <a:cubicBezTo>
                    <a:pt x="102721" y="173505"/>
                    <a:pt x="2709" y="339135"/>
                    <a:pt x="63" y="343368"/>
                  </a:cubicBezTo>
                  <a:cubicBezTo>
                    <a:pt x="-2583" y="347601"/>
                    <a:pt x="77851" y="228010"/>
                    <a:pt x="98488" y="178268"/>
                  </a:cubicBezTo>
                  <a:cubicBezTo>
                    <a:pt x="119125" y="128526"/>
                    <a:pt x="115421" y="61322"/>
                    <a:pt x="123888" y="44918"/>
                  </a:cubicBezTo>
                  <a:cubicBezTo>
                    <a:pt x="132355" y="28514"/>
                    <a:pt x="138176" y="83547"/>
                    <a:pt x="149288" y="79843"/>
                  </a:cubicBezTo>
                  <a:cubicBezTo>
                    <a:pt x="160400" y="76139"/>
                    <a:pt x="235542" y="-19640"/>
                    <a:pt x="222313" y="3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BE3ABBFF-FC0E-5DBA-D70C-067CA35DA446}"/>
                </a:ext>
              </a:extLst>
            </p:cNvPr>
            <p:cNvSpPr/>
            <p:nvPr/>
          </p:nvSpPr>
          <p:spPr>
            <a:xfrm>
              <a:off x="6079921" y="5063829"/>
              <a:ext cx="67699" cy="203916"/>
            </a:xfrm>
            <a:custGeom>
              <a:avLst/>
              <a:gdLst>
                <a:gd name="connsiteX0" fmla="*/ 66879 w 67699"/>
                <a:gd name="connsiteY0" fmla="*/ 296 h 203916"/>
                <a:gd name="connsiteX1" fmla="*/ 9729 w 67699"/>
                <a:gd name="connsiteY1" fmla="*/ 95546 h 203916"/>
                <a:gd name="connsiteX2" fmla="*/ 204 w 67699"/>
                <a:gd name="connsiteY2" fmla="*/ 203496 h 203916"/>
                <a:gd name="connsiteX3" fmla="*/ 6554 w 67699"/>
                <a:gd name="connsiteY3" fmla="*/ 130471 h 203916"/>
                <a:gd name="connsiteX4" fmla="*/ 41479 w 67699"/>
                <a:gd name="connsiteY4" fmla="*/ 66971 h 203916"/>
                <a:gd name="connsiteX5" fmla="*/ 66879 w 67699"/>
                <a:gd name="connsiteY5" fmla="*/ 296 h 20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99" h="203916">
                  <a:moveTo>
                    <a:pt x="66879" y="296"/>
                  </a:moveTo>
                  <a:cubicBezTo>
                    <a:pt x="61587" y="5059"/>
                    <a:pt x="20841" y="61679"/>
                    <a:pt x="9729" y="95546"/>
                  </a:cubicBezTo>
                  <a:cubicBezTo>
                    <a:pt x="-1384" y="129413"/>
                    <a:pt x="733" y="197675"/>
                    <a:pt x="204" y="203496"/>
                  </a:cubicBezTo>
                  <a:cubicBezTo>
                    <a:pt x="-325" y="209317"/>
                    <a:pt x="-325" y="153225"/>
                    <a:pt x="6554" y="130471"/>
                  </a:cubicBezTo>
                  <a:cubicBezTo>
                    <a:pt x="13433" y="107717"/>
                    <a:pt x="32483" y="84434"/>
                    <a:pt x="41479" y="66971"/>
                  </a:cubicBezTo>
                  <a:cubicBezTo>
                    <a:pt x="50475" y="49509"/>
                    <a:pt x="72171" y="-4467"/>
                    <a:pt x="66879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17610873-D35B-FAF9-83AC-BF959013E03B}"/>
                </a:ext>
              </a:extLst>
            </p:cNvPr>
            <p:cNvSpPr/>
            <p:nvPr/>
          </p:nvSpPr>
          <p:spPr>
            <a:xfrm>
              <a:off x="5857866" y="5133742"/>
              <a:ext cx="172533" cy="225767"/>
            </a:xfrm>
            <a:custGeom>
              <a:avLst/>
              <a:gdLst>
                <a:gd name="connsiteX0" fmla="*/ 9 w 172533"/>
                <a:gd name="connsiteY0" fmla="*/ 233 h 225767"/>
                <a:gd name="connsiteX1" fmla="*/ 114309 w 172533"/>
                <a:gd name="connsiteY1" fmla="*/ 162158 h 225767"/>
                <a:gd name="connsiteX2" fmla="*/ 171459 w 172533"/>
                <a:gd name="connsiteY2" fmla="*/ 225658 h 225767"/>
                <a:gd name="connsiteX3" fmla="*/ 152409 w 172533"/>
                <a:gd name="connsiteY3" fmla="*/ 174858 h 225767"/>
                <a:gd name="connsiteX4" fmla="*/ 161934 w 172533"/>
                <a:gd name="connsiteY4" fmla="*/ 82783 h 225767"/>
                <a:gd name="connsiteX5" fmla="*/ 136534 w 172533"/>
                <a:gd name="connsiteY5" fmla="*/ 190733 h 225767"/>
                <a:gd name="connsiteX6" fmla="*/ 107959 w 172533"/>
                <a:gd name="connsiteY6" fmla="*/ 127233 h 225767"/>
                <a:gd name="connsiteX7" fmla="*/ 9 w 172533"/>
                <a:gd name="connsiteY7" fmla="*/ 233 h 22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33" h="225767">
                  <a:moveTo>
                    <a:pt x="9" y="233"/>
                  </a:moveTo>
                  <a:cubicBezTo>
                    <a:pt x="1067" y="6054"/>
                    <a:pt x="85734" y="124587"/>
                    <a:pt x="114309" y="162158"/>
                  </a:cubicBezTo>
                  <a:cubicBezTo>
                    <a:pt x="142884" y="199729"/>
                    <a:pt x="165109" y="223541"/>
                    <a:pt x="171459" y="225658"/>
                  </a:cubicBezTo>
                  <a:cubicBezTo>
                    <a:pt x="177809" y="227775"/>
                    <a:pt x="153997" y="198671"/>
                    <a:pt x="152409" y="174858"/>
                  </a:cubicBezTo>
                  <a:cubicBezTo>
                    <a:pt x="150821" y="151045"/>
                    <a:pt x="164580" y="80137"/>
                    <a:pt x="161934" y="82783"/>
                  </a:cubicBezTo>
                  <a:cubicBezTo>
                    <a:pt x="159288" y="85429"/>
                    <a:pt x="145530" y="183325"/>
                    <a:pt x="136534" y="190733"/>
                  </a:cubicBezTo>
                  <a:cubicBezTo>
                    <a:pt x="127538" y="198141"/>
                    <a:pt x="126480" y="155279"/>
                    <a:pt x="107959" y="127233"/>
                  </a:cubicBezTo>
                  <a:cubicBezTo>
                    <a:pt x="89438" y="99187"/>
                    <a:pt x="-1049" y="-5588"/>
                    <a:pt x="9" y="2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9E7603D7-8E8A-5B38-1131-64CEF185D2CA}"/>
                </a:ext>
              </a:extLst>
            </p:cNvPr>
            <p:cNvSpPr/>
            <p:nvPr/>
          </p:nvSpPr>
          <p:spPr>
            <a:xfrm>
              <a:off x="5895946" y="5113186"/>
              <a:ext cx="92108" cy="303391"/>
            </a:xfrm>
            <a:custGeom>
              <a:avLst/>
              <a:gdLst>
                <a:gd name="connsiteX0" fmla="*/ 92104 w 92108"/>
                <a:gd name="connsiteY0" fmla="*/ 1739 h 303391"/>
                <a:gd name="connsiteX1" fmla="*/ 38129 w 92108"/>
                <a:gd name="connsiteY1" fmla="*/ 182714 h 303391"/>
                <a:gd name="connsiteX2" fmla="*/ 66704 w 92108"/>
                <a:gd name="connsiteY2" fmla="*/ 189064 h 303391"/>
                <a:gd name="connsiteX3" fmla="*/ 38129 w 92108"/>
                <a:gd name="connsiteY3" fmla="*/ 255739 h 303391"/>
                <a:gd name="connsiteX4" fmla="*/ 29 w 92108"/>
                <a:gd name="connsiteY4" fmla="*/ 303364 h 303391"/>
                <a:gd name="connsiteX5" fmla="*/ 44479 w 92108"/>
                <a:gd name="connsiteY5" fmla="*/ 249389 h 303391"/>
                <a:gd name="connsiteX6" fmla="*/ 60354 w 92108"/>
                <a:gd name="connsiteY6" fmla="*/ 258914 h 303391"/>
                <a:gd name="connsiteX7" fmla="*/ 60354 w 92108"/>
                <a:gd name="connsiteY7" fmla="*/ 204939 h 303391"/>
                <a:gd name="connsiteX8" fmla="*/ 28604 w 92108"/>
                <a:gd name="connsiteY8" fmla="*/ 179539 h 303391"/>
                <a:gd name="connsiteX9" fmla="*/ 34954 w 92108"/>
                <a:gd name="connsiteY9" fmla="*/ 135089 h 303391"/>
                <a:gd name="connsiteX10" fmla="*/ 28604 w 92108"/>
                <a:gd name="connsiteY10" fmla="*/ 55714 h 303391"/>
                <a:gd name="connsiteX11" fmla="*/ 41304 w 92108"/>
                <a:gd name="connsiteY11" fmla="*/ 87464 h 303391"/>
                <a:gd name="connsiteX12" fmla="*/ 92104 w 92108"/>
                <a:gd name="connsiteY12" fmla="*/ 1739 h 30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08" h="303391">
                  <a:moveTo>
                    <a:pt x="92104" y="1739"/>
                  </a:moveTo>
                  <a:cubicBezTo>
                    <a:pt x="91575" y="17614"/>
                    <a:pt x="42362" y="151493"/>
                    <a:pt x="38129" y="182714"/>
                  </a:cubicBezTo>
                  <a:cubicBezTo>
                    <a:pt x="33896" y="213935"/>
                    <a:pt x="66704" y="176893"/>
                    <a:pt x="66704" y="189064"/>
                  </a:cubicBezTo>
                  <a:cubicBezTo>
                    <a:pt x="66704" y="201235"/>
                    <a:pt x="49241" y="236689"/>
                    <a:pt x="38129" y="255739"/>
                  </a:cubicBezTo>
                  <a:cubicBezTo>
                    <a:pt x="27017" y="274789"/>
                    <a:pt x="-1029" y="304422"/>
                    <a:pt x="29" y="303364"/>
                  </a:cubicBezTo>
                  <a:cubicBezTo>
                    <a:pt x="1087" y="302306"/>
                    <a:pt x="44479" y="249389"/>
                    <a:pt x="44479" y="249389"/>
                  </a:cubicBezTo>
                  <a:cubicBezTo>
                    <a:pt x="54533" y="241981"/>
                    <a:pt x="57708" y="266322"/>
                    <a:pt x="60354" y="258914"/>
                  </a:cubicBezTo>
                  <a:cubicBezTo>
                    <a:pt x="63000" y="251506"/>
                    <a:pt x="65646" y="218168"/>
                    <a:pt x="60354" y="204939"/>
                  </a:cubicBezTo>
                  <a:cubicBezTo>
                    <a:pt x="55062" y="191710"/>
                    <a:pt x="32837" y="191181"/>
                    <a:pt x="28604" y="179539"/>
                  </a:cubicBezTo>
                  <a:cubicBezTo>
                    <a:pt x="24371" y="167897"/>
                    <a:pt x="34954" y="155726"/>
                    <a:pt x="34954" y="135089"/>
                  </a:cubicBezTo>
                  <a:cubicBezTo>
                    <a:pt x="34954" y="114452"/>
                    <a:pt x="27546" y="63651"/>
                    <a:pt x="28604" y="55714"/>
                  </a:cubicBezTo>
                  <a:cubicBezTo>
                    <a:pt x="29662" y="47777"/>
                    <a:pt x="33367" y="91168"/>
                    <a:pt x="41304" y="87464"/>
                  </a:cubicBezTo>
                  <a:cubicBezTo>
                    <a:pt x="49241" y="83760"/>
                    <a:pt x="92633" y="-14136"/>
                    <a:pt x="92104" y="17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2A6DF66C-3406-3020-D1ED-EAC9B9A0545D}"/>
                </a:ext>
              </a:extLst>
            </p:cNvPr>
            <p:cNvSpPr/>
            <p:nvPr/>
          </p:nvSpPr>
          <p:spPr>
            <a:xfrm>
              <a:off x="5863921" y="5123751"/>
              <a:ext cx="67016" cy="273798"/>
            </a:xfrm>
            <a:custGeom>
              <a:avLst/>
              <a:gdLst>
                <a:gd name="connsiteX0" fmla="*/ 66979 w 67016"/>
                <a:gd name="connsiteY0" fmla="*/ 699 h 273798"/>
                <a:gd name="connsiteX1" fmla="*/ 304 w 67016"/>
                <a:gd name="connsiteY1" fmla="*/ 159449 h 273798"/>
                <a:gd name="connsiteX2" fmla="*/ 41579 w 67016"/>
                <a:gd name="connsiteY2" fmla="*/ 124524 h 273798"/>
                <a:gd name="connsiteX3" fmla="*/ 25704 w 67016"/>
                <a:gd name="connsiteY3" fmla="*/ 194374 h 273798"/>
                <a:gd name="connsiteX4" fmla="*/ 32054 w 67016"/>
                <a:gd name="connsiteY4" fmla="*/ 273749 h 273798"/>
                <a:gd name="connsiteX5" fmla="*/ 19354 w 67016"/>
                <a:gd name="connsiteY5" fmla="*/ 207074 h 273798"/>
                <a:gd name="connsiteX6" fmla="*/ 19354 w 67016"/>
                <a:gd name="connsiteY6" fmla="*/ 257874 h 273798"/>
                <a:gd name="connsiteX7" fmla="*/ 9829 w 67016"/>
                <a:gd name="connsiteY7" fmla="*/ 159449 h 273798"/>
                <a:gd name="connsiteX8" fmla="*/ 9829 w 67016"/>
                <a:gd name="connsiteY8" fmla="*/ 73724 h 273798"/>
                <a:gd name="connsiteX9" fmla="*/ 9829 w 67016"/>
                <a:gd name="connsiteY9" fmla="*/ 99124 h 273798"/>
                <a:gd name="connsiteX10" fmla="*/ 66979 w 67016"/>
                <a:gd name="connsiteY10" fmla="*/ 699 h 27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016" h="273798">
                  <a:moveTo>
                    <a:pt x="66979" y="699"/>
                  </a:moveTo>
                  <a:cubicBezTo>
                    <a:pt x="65392" y="10753"/>
                    <a:pt x="4537" y="138812"/>
                    <a:pt x="304" y="159449"/>
                  </a:cubicBezTo>
                  <a:cubicBezTo>
                    <a:pt x="-3929" y="180086"/>
                    <a:pt x="37346" y="118703"/>
                    <a:pt x="41579" y="124524"/>
                  </a:cubicBezTo>
                  <a:cubicBezTo>
                    <a:pt x="45812" y="130345"/>
                    <a:pt x="27291" y="169503"/>
                    <a:pt x="25704" y="194374"/>
                  </a:cubicBezTo>
                  <a:cubicBezTo>
                    <a:pt x="24116" y="219245"/>
                    <a:pt x="33112" y="271632"/>
                    <a:pt x="32054" y="273749"/>
                  </a:cubicBezTo>
                  <a:cubicBezTo>
                    <a:pt x="30996" y="275866"/>
                    <a:pt x="21471" y="209720"/>
                    <a:pt x="19354" y="207074"/>
                  </a:cubicBezTo>
                  <a:cubicBezTo>
                    <a:pt x="17237" y="204428"/>
                    <a:pt x="20942" y="265812"/>
                    <a:pt x="19354" y="257874"/>
                  </a:cubicBezTo>
                  <a:cubicBezTo>
                    <a:pt x="17766" y="249936"/>
                    <a:pt x="11416" y="190141"/>
                    <a:pt x="9829" y="159449"/>
                  </a:cubicBezTo>
                  <a:cubicBezTo>
                    <a:pt x="8241" y="128757"/>
                    <a:pt x="9829" y="73724"/>
                    <a:pt x="9829" y="73724"/>
                  </a:cubicBezTo>
                  <a:cubicBezTo>
                    <a:pt x="9829" y="63670"/>
                    <a:pt x="-225" y="106003"/>
                    <a:pt x="9829" y="99124"/>
                  </a:cubicBezTo>
                  <a:cubicBezTo>
                    <a:pt x="19883" y="92245"/>
                    <a:pt x="68566" y="-9355"/>
                    <a:pt x="66979" y="6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748BD941-5E65-99E8-FD55-2E817B53D1AD}"/>
                </a:ext>
              </a:extLst>
            </p:cNvPr>
            <p:cNvSpPr/>
            <p:nvPr/>
          </p:nvSpPr>
          <p:spPr>
            <a:xfrm>
              <a:off x="5114838" y="5340224"/>
              <a:ext cx="369297" cy="277748"/>
            </a:xfrm>
            <a:custGeom>
              <a:avLst/>
              <a:gdLst>
                <a:gd name="connsiteX0" fmla="*/ 368387 w 369297"/>
                <a:gd name="connsiteY0" fmla="*/ 126 h 277748"/>
                <a:gd name="connsiteX1" fmla="*/ 269962 w 369297"/>
                <a:gd name="connsiteY1" fmla="*/ 95376 h 277748"/>
                <a:gd name="connsiteX2" fmla="*/ 222337 w 369297"/>
                <a:gd name="connsiteY2" fmla="*/ 120776 h 277748"/>
                <a:gd name="connsiteX3" fmla="*/ 279487 w 369297"/>
                <a:gd name="connsiteY3" fmla="*/ 82676 h 277748"/>
                <a:gd name="connsiteX4" fmla="*/ 231862 w 369297"/>
                <a:gd name="connsiteY4" fmla="*/ 263651 h 277748"/>
                <a:gd name="connsiteX5" fmla="*/ 133437 w 369297"/>
                <a:gd name="connsiteY5" fmla="*/ 222376 h 277748"/>
                <a:gd name="connsiteX6" fmla="*/ 212812 w 369297"/>
                <a:gd name="connsiteY6" fmla="*/ 263651 h 277748"/>
                <a:gd name="connsiteX7" fmla="*/ 87 w 369297"/>
                <a:gd name="connsiteY7" fmla="*/ 231901 h 277748"/>
                <a:gd name="connsiteX8" fmla="*/ 187412 w 369297"/>
                <a:gd name="connsiteY8" fmla="*/ 276351 h 277748"/>
                <a:gd name="connsiteX9" fmla="*/ 241387 w 369297"/>
                <a:gd name="connsiteY9" fmla="*/ 168401 h 277748"/>
                <a:gd name="connsiteX10" fmla="*/ 235037 w 369297"/>
                <a:gd name="connsiteY10" fmla="*/ 241426 h 277748"/>
                <a:gd name="connsiteX11" fmla="*/ 254087 w 369297"/>
                <a:gd name="connsiteY11" fmla="*/ 104901 h 277748"/>
                <a:gd name="connsiteX12" fmla="*/ 206462 w 369297"/>
                <a:gd name="connsiteY12" fmla="*/ 117601 h 277748"/>
                <a:gd name="connsiteX13" fmla="*/ 368387 w 369297"/>
                <a:gd name="connsiteY13" fmla="*/ 126 h 27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9297" h="277748">
                  <a:moveTo>
                    <a:pt x="368387" y="126"/>
                  </a:moveTo>
                  <a:cubicBezTo>
                    <a:pt x="378970" y="-3578"/>
                    <a:pt x="294304" y="75268"/>
                    <a:pt x="269962" y="95376"/>
                  </a:cubicBezTo>
                  <a:cubicBezTo>
                    <a:pt x="245620" y="115484"/>
                    <a:pt x="220749" y="122893"/>
                    <a:pt x="222337" y="120776"/>
                  </a:cubicBezTo>
                  <a:cubicBezTo>
                    <a:pt x="223925" y="118659"/>
                    <a:pt x="277899" y="58863"/>
                    <a:pt x="279487" y="82676"/>
                  </a:cubicBezTo>
                  <a:cubicBezTo>
                    <a:pt x="281075" y="106489"/>
                    <a:pt x="256204" y="240368"/>
                    <a:pt x="231862" y="263651"/>
                  </a:cubicBezTo>
                  <a:cubicBezTo>
                    <a:pt x="207520" y="286934"/>
                    <a:pt x="136612" y="222376"/>
                    <a:pt x="133437" y="222376"/>
                  </a:cubicBezTo>
                  <a:cubicBezTo>
                    <a:pt x="130262" y="222376"/>
                    <a:pt x="235037" y="262064"/>
                    <a:pt x="212812" y="263651"/>
                  </a:cubicBezTo>
                  <a:cubicBezTo>
                    <a:pt x="190587" y="265238"/>
                    <a:pt x="4320" y="229784"/>
                    <a:pt x="87" y="231901"/>
                  </a:cubicBezTo>
                  <a:cubicBezTo>
                    <a:pt x="-4146" y="234018"/>
                    <a:pt x="147195" y="286934"/>
                    <a:pt x="187412" y="276351"/>
                  </a:cubicBezTo>
                  <a:cubicBezTo>
                    <a:pt x="227629" y="265768"/>
                    <a:pt x="233450" y="174222"/>
                    <a:pt x="241387" y="168401"/>
                  </a:cubicBezTo>
                  <a:cubicBezTo>
                    <a:pt x="249324" y="162580"/>
                    <a:pt x="232920" y="252009"/>
                    <a:pt x="235037" y="241426"/>
                  </a:cubicBezTo>
                  <a:cubicBezTo>
                    <a:pt x="237154" y="230843"/>
                    <a:pt x="258849" y="125538"/>
                    <a:pt x="254087" y="104901"/>
                  </a:cubicBezTo>
                  <a:cubicBezTo>
                    <a:pt x="249325" y="84264"/>
                    <a:pt x="187941" y="128714"/>
                    <a:pt x="206462" y="117601"/>
                  </a:cubicBezTo>
                  <a:cubicBezTo>
                    <a:pt x="224983" y="106489"/>
                    <a:pt x="357804" y="3830"/>
                    <a:pt x="368387" y="1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426C77E3-8224-7296-95E8-78E5CAD0AD28}"/>
                </a:ext>
              </a:extLst>
            </p:cNvPr>
            <p:cNvSpPr/>
            <p:nvPr/>
          </p:nvSpPr>
          <p:spPr>
            <a:xfrm>
              <a:off x="5036418" y="5548302"/>
              <a:ext cx="195990" cy="185825"/>
            </a:xfrm>
            <a:custGeom>
              <a:avLst/>
              <a:gdLst>
                <a:gd name="connsiteX0" fmla="*/ 2307 w 195990"/>
                <a:gd name="connsiteY0" fmla="*/ 1598 h 185825"/>
                <a:gd name="connsiteX1" fmla="*/ 161057 w 195990"/>
                <a:gd name="connsiteY1" fmla="*/ 103198 h 185825"/>
                <a:gd name="connsiteX2" fmla="*/ 195982 w 195990"/>
                <a:gd name="connsiteY2" fmla="*/ 103198 h 185825"/>
                <a:gd name="connsiteX3" fmla="*/ 164232 w 195990"/>
                <a:gd name="connsiteY3" fmla="*/ 115898 h 185825"/>
                <a:gd name="connsiteX4" fmla="*/ 145182 w 195990"/>
                <a:gd name="connsiteY4" fmla="*/ 185748 h 185825"/>
                <a:gd name="connsiteX5" fmla="*/ 157882 w 195990"/>
                <a:gd name="connsiteY5" fmla="*/ 128598 h 185825"/>
                <a:gd name="connsiteX6" fmla="*/ 129307 w 195990"/>
                <a:gd name="connsiteY6" fmla="*/ 80973 h 185825"/>
                <a:gd name="connsiteX7" fmla="*/ 68982 w 195990"/>
                <a:gd name="connsiteY7" fmla="*/ 42873 h 185825"/>
                <a:gd name="connsiteX8" fmla="*/ 2307 w 195990"/>
                <a:gd name="connsiteY8" fmla="*/ 1598 h 1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990" h="185825">
                  <a:moveTo>
                    <a:pt x="2307" y="1598"/>
                  </a:moveTo>
                  <a:cubicBezTo>
                    <a:pt x="17653" y="11652"/>
                    <a:pt x="128778" y="86265"/>
                    <a:pt x="161057" y="103198"/>
                  </a:cubicBezTo>
                  <a:cubicBezTo>
                    <a:pt x="193336" y="120131"/>
                    <a:pt x="195453" y="101081"/>
                    <a:pt x="195982" y="103198"/>
                  </a:cubicBezTo>
                  <a:cubicBezTo>
                    <a:pt x="196511" y="105315"/>
                    <a:pt x="172699" y="102140"/>
                    <a:pt x="164232" y="115898"/>
                  </a:cubicBezTo>
                  <a:cubicBezTo>
                    <a:pt x="155765" y="129656"/>
                    <a:pt x="146240" y="183631"/>
                    <a:pt x="145182" y="185748"/>
                  </a:cubicBezTo>
                  <a:cubicBezTo>
                    <a:pt x="144124" y="187865"/>
                    <a:pt x="160528" y="146061"/>
                    <a:pt x="157882" y="128598"/>
                  </a:cubicBezTo>
                  <a:cubicBezTo>
                    <a:pt x="155236" y="111135"/>
                    <a:pt x="144124" y="95260"/>
                    <a:pt x="129307" y="80973"/>
                  </a:cubicBezTo>
                  <a:cubicBezTo>
                    <a:pt x="114490" y="66686"/>
                    <a:pt x="85386" y="53985"/>
                    <a:pt x="68982" y="42873"/>
                  </a:cubicBezTo>
                  <a:cubicBezTo>
                    <a:pt x="52578" y="31761"/>
                    <a:pt x="-13039" y="-8456"/>
                    <a:pt x="2307" y="15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 419">
              <a:extLst>
                <a:ext uri="{FF2B5EF4-FFF2-40B4-BE49-F238E27FC236}">
                  <a16:creationId xmlns:a16="http://schemas.microsoft.com/office/drawing/2014/main" id="{00F554ED-541D-52BD-4CDE-824BED58FAF3}"/>
                </a:ext>
              </a:extLst>
            </p:cNvPr>
            <p:cNvSpPr/>
            <p:nvPr/>
          </p:nvSpPr>
          <p:spPr>
            <a:xfrm>
              <a:off x="5040267" y="5594347"/>
              <a:ext cx="169919" cy="146360"/>
            </a:xfrm>
            <a:custGeom>
              <a:avLst/>
              <a:gdLst>
                <a:gd name="connsiteX0" fmla="*/ 157208 w 169919"/>
                <a:gd name="connsiteY0" fmla="*/ 3 h 146360"/>
                <a:gd name="connsiteX1" fmla="*/ 100058 w 169919"/>
                <a:gd name="connsiteY1" fmla="*/ 69853 h 146360"/>
                <a:gd name="connsiteX2" fmla="*/ 93708 w 169919"/>
                <a:gd name="connsiteY2" fmla="*/ 88903 h 146360"/>
                <a:gd name="connsiteX3" fmla="*/ 119108 w 169919"/>
                <a:gd name="connsiteY3" fmla="*/ 98428 h 146360"/>
                <a:gd name="connsiteX4" fmla="*/ 77833 w 169919"/>
                <a:gd name="connsiteY4" fmla="*/ 82553 h 146360"/>
                <a:gd name="connsiteX5" fmla="*/ 169908 w 169919"/>
                <a:gd name="connsiteY5" fmla="*/ 146053 h 146360"/>
                <a:gd name="connsiteX6" fmla="*/ 84183 w 169919"/>
                <a:gd name="connsiteY6" fmla="*/ 104778 h 146360"/>
                <a:gd name="connsiteX7" fmla="*/ 87358 w 169919"/>
                <a:gd name="connsiteY7" fmla="*/ 60328 h 146360"/>
                <a:gd name="connsiteX8" fmla="*/ 68308 w 169919"/>
                <a:gd name="connsiteY8" fmla="*/ 60328 h 146360"/>
                <a:gd name="connsiteX9" fmla="*/ 1633 w 169919"/>
                <a:gd name="connsiteY9" fmla="*/ 66678 h 146360"/>
                <a:gd name="connsiteX10" fmla="*/ 157208 w 169919"/>
                <a:gd name="connsiteY10" fmla="*/ 3 h 14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919" h="146360">
                  <a:moveTo>
                    <a:pt x="157208" y="3"/>
                  </a:moveTo>
                  <a:cubicBezTo>
                    <a:pt x="173612" y="532"/>
                    <a:pt x="100058" y="69853"/>
                    <a:pt x="100058" y="69853"/>
                  </a:cubicBezTo>
                  <a:cubicBezTo>
                    <a:pt x="89475" y="84670"/>
                    <a:pt x="90533" y="84141"/>
                    <a:pt x="93708" y="88903"/>
                  </a:cubicBezTo>
                  <a:cubicBezTo>
                    <a:pt x="96883" y="93665"/>
                    <a:pt x="121754" y="99486"/>
                    <a:pt x="119108" y="98428"/>
                  </a:cubicBezTo>
                  <a:cubicBezTo>
                    <a:pt x="116462" y="97370"/>
                    <a:pt x="69366" y="74616"/>
                    <a:pt x="77833" y="82553"/>
                  </a:cubicBezTo>
                  <a:cubicBezTo>
                    <a:pt x="86300" y="90491"/>
                    <a:pt x="168850" y="142349"/>
                    <a:pt x="169908" y="146053"/>
                  </a:cubicBezTo>
                  <a:cubicBezTo>
                    <a:pt x="170966" y="149757"/>
                    <a:pt x="97941" y="119066"/>
                    <a:pt x="84183" y="104778"/>
                  </a:cubicBezTo>
                  <a:cubicBezTo>
                    <a:pt x="70425" y="90490"/>
                    <a:pt x="90004" y="67736"/>
                    <a:pt x="87358" y="60328"/>
                  </a:cubicBezTo>
                  <a:cubicBezTo>
                    <a:pt x="84712" y="52920"/>
                    <a:pt x="82595" y="59270"/>
                    <a:pt x="68308" y="60328"/>
                  </a:cubicBezTo>
                  <a:cubicBezTo>
                    <a:pt x="54021" y="61386"/>
                    <a:pt x="-11067" y="71441"/>
                    <a:pt x="1633" y="66678"/>
                  </a:cubicBezTo>
                  <a:cubicBezTo>
                    <a:pt x="14333" y="61915"/>
                    <a:pt x="140804" y="-526"/>
                    <a:pt x="157208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 432">
              <a:extLst>
                <a:ext uri="{FF2B5EF4-FFF2-40B4-BE49-F238E27FC236}">
                  <a16:creationId xmlns:a16="http://schemas.microsoft.com/office/drawing/2014/main" id="{B85099B2-A269-762E-4BC4-98D69179D0D2}"/>
                </a:ext>
              </a:extLst>
            </p:cNvPr>
            <p:cNvSpPr/>
            <p:nvPr/>
          </p:nvSpPr>
          <p:spPr>
            <a:xfrm>
              <a:off x="5342766" y="5591175"/>
              <a:ext cx="283465" cy="162613"/>
            </a:xfrm>
            <a:custGeom>
              <a:avLst/>
              <a:gdLst>
                <a:gd name="connsiteX0" fmla="*/ 283334 w 283465"/>
                <a:gd name="connsiteY0" fmla="*/ 0 h 162613"/>
                <a:gd name="connsiteX1" fmla="*/ 175384 w 283465"/>
                <a:gd name="connsiteY1" fmla="*/ 63500 h 162613"/>
                <a:gd name="connsiteX2" fmla="*/ 203959 w 283465"/>
                <a:gd name="connsiteY2" fmla="*/ 47625 h 162613"/>
                <a:gd name="connsiteX3" fmla="*/ 137284 w 283465"/>
                <a:gd name="connsiteY3" fmla="*/ 92075 h 162613"/>
                <a:gd name="connsiteX4" fmla="*/ 759 w 283465"/>
                <a:gd name="connsiteY4" fmla="*/ 104775 h 162613"/>
                <a:gd name="connsiteX5" fmla="*/ 80134 w 283465"/>
                <a:gd name="connsiteY5" fmla="*/ 107950 h 162613"/>
                <a:gd name="connsiteX6" fmla="*/ 35684 w 283465"/>
                <a:gd name="connsiteY6" fmla="*/ 136525 h 162613"/>
                <a:gd name="connsiteX7" fmla="*/ 13459 w 283465"/>
                <a:gd name="connsiteY7" fmla="*/ 161925 h 162613"/>
                <a:gd name="connsiteX8" fmla="*/ 70609 w 283465"/>
                <a:gd name="connsiteY8" fmla="*/ 107950 h 162613"/>
                <a:gd name="connsiteX9" fmla="*/ 124584 w 283465"/>
                <a:gd name="connsiteY9" fmla="*/ 85725 h 162613"/>
                <a:gd name="connsiteX10" fmla="*/ 162684 w 283465"/>
                <a:gd name="connsiteY10" fmla="*/ 44450 h 162613"/>
                <a:gd name="connsiteX11" fmla="*/ 149984 w 283465"/>
                <a:gd name="connsiteY11" fmla="*/ 63500 h 162613"/>
                <a:gd name="connsiteX12" fmla="*/ 283334 w 283465"/>
                <a:gd name="connsiteY12" fmla="*/ 0 h 16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3465" h="162613">
                  <a:moveTo>
                    <a:pt x="283334" y="0"/>
                  </a:moveTo>
                  <a:cubicBezTo>
                    <a:pt x="287567" y="0"/>
                    <a:pt x="188613" y="55563"/>
                    <a:pt x="175384" y="63500"/>
                  </a:cubicBezTo>
                  <a:cubicBezTo>
                    <a:pt x="162155" y="71437"/>
                    <a:pt x="210309" y="42863"/>
                    <a:pt x="203959" y="47625"/>
                  </a:cubicBezTo>
                  <a:cubicBezTo>
                    <a:pt x="197609" y="52387"/>
                    <a:pt x="171151" y="82550"/>
                    <a:pt x="137284" y="92075"/>
                  </a:cubicBezTo>
                  <a:cubicBezTo>
                    <a:pt x="103417" y="101600"/>
                    <a:pt x="10284" y="102129"/>
                    <a:pt x="759" y="104775"/>
                  </a:cubicBezTo>
                  <a:cubicBezTo>
                    <a:pt x="-8766" y="107421"/>
                    <a:pt x="74313" y="102658"/>
                    <a:pt x="80134" y="107950"/>
                  </a:cubicBezTo>
                  <a:cubicBezTo>
                    <a:pt x="85955" y="113242"/>
                    <a:pt x="46796" y="127529"/>
                    <a:pt x="35684" y="136525"/>
                  </a:cubicBezTo>
                  <a:cubicBezTo>
                    <a:pt x="24572" y="145521"/>
                    <a:pt x="7638" y="166687"/>
                    <a:pt x="13459" y="161925"/>
                  </a:cubicBezTo>
                  <a:cubicBezTo>
                    <a:pt x="19280" y="157163"/>
                    <a:pt x="52088" y="120650"/>
                    <a:pt x="70609" y="107950"/>
                  </a:cubicBezTo>
                  <a:cubicBezTo>
                    <a:pt x="89130" y="95250"/>
                    <a:pt x="109238" y="96308"/>
                    <a:pt x="124584" y="85725"/>
                  </a:cubicBezTo>
                  <a:cubicBezTo>
                    <a:pt x="139930" y="75142"/>
                    <a:pt x="158451" y="48154"/>
                    <a:pt x="162684" y="44450"/>
                  </a:cubicBezTo>
                  <a:cubicBezTo>
                    <a:pt x="166917" y="40746"/>
                    <a:pt x="133051" y="66675"/>
                    <a:pt x="149984" y="63500"/>
                  </a:cubicBezTo>
                  <a:cubicBezTo>
                    <a:pt x="166917" y="60325"/>
                    <a:pt x="279101" y="0"/>
                    <a:pt x="28333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F2AC3BE5-50E9-E7AF-6000-DA9752818A13}"/>
                </a:ext>
              </a:extLst>
            </p:cNvPr>
            <p:cNvSpPr/>
            <p:nvPr/>
          </p:nvSpPr>
          <p:spPr>
            <a:xfrm>
              <a:off x="5066777" y="5677525"/>
              <a:ext cx="153000" cy="533096"/>
            </a:xfrm>
            <a:custGeom>
              <a:avLst/>
              <a:gdLst>
                <a:gd name="connsiteX0" fmla="*/ 523 w 153000"/>
                <a:gd name="connsiteY0" fmla="*/ 2550 h 533096"/>
                <a:gd name="connsiteX1" fmla="*/ 140223 w 153000"/>
                <a:gd name="connsiteY1" fmla="*/ 215275 h 533096"/>
                <a:gd name="connsiteX2" fmla="*/ 143398 w 153000"/>
                <a:gd name="connsiteY2" fmla="*/ 174000 h 533096"/>
                <a:gd name="connsiteX3" fmla="*/ 111648 w 153000"/>
                <a:gd name="connsiteY3" fmla="*/ 408950 h 533096"/>
                <a:gd name="connsiteX4" fmla="*/ 60848 w 153000"/>
                <a:gd name="connsiteY4" fmla="*/ 532775 h 533096"/>
                <a:gd name="connsiteX5" fmla="*/ 83073 w 153000"/>
                <a:gd name="connsiteY5" fmla="*/ 440700 h 533096"/>
                <a:gd name="connsiteX6" fmla="*/ 51323 w 153000"/>
                <a:gd name="connsiteY6" fmla="*/ 316875 h 533096"/>
                <a:gd name="connsiteX7" fmla="*/ 51323 w 153000"/>
                <a:gd name="connsiteY7" fmla="*/ 386725 h 533096"/>
                <a:gd name="connsiteX8" fmla="*/ 114823 w 153000"/>
                <a:gd name="connsiteY8" fmla="*/ 272425 h 533096"/>
                <a:gd name="connsiteX9" fmla="*/ 114823 w 153000"/>
                <a:gd name="connsiteY9" fmla="*/ 440700 h 533096"/>
                <a:gd name="connsiteX10" fmla="*/ 140223 w 153000"/>
                <a:gd name="connsiteY10" fmla="*/ 253375 h 533096"/>
                <a:gd name="connsiteX11" fmla="*/ 114823 w 153000"/>
                <a:gd name="connsiteY11" fmla="*/ 186700 h 533096"/>
                <a:gd name="connsiteX12" fmla="*/ 95773 w 153000"/>
                <a:gd name="connsiteY12" fmla="*/ 104150 h 533096"/>
                <a:gd name="connsiteX13" fmla="*/ 114823 w 153000"/>
                <a:gd name="connsiteY13" fmla="*/ 170825 h 533096"/>
                <a:gd name="connsiteX14" fmla="*/ 92598 w 153000"/>
                <a:gd name="connsiteY14" fmla="*/ 100975 h 533096"/>
                <a:gd name="connsiteX15" fmla="*/ 523 w 153000"/>
                <a:gd name="connsiteY15" fmla="*/ 2550 h 53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000" h="533096">
                  <a:moveTo>
                    <a:pt x="523" y="2550"/>
                  </a:moveTo>
                  <a:cubicBezTo>
                    <a:pt x="8460" y="21600"/>
                    <a:pt x="116411" y="186700"/>
                    <a:pt x="140223" y="215275"/>
                  </a:cubicBezTo>
                  <a:cubicBezTo>
                    <a:pt x="164035" y="243850"/>
                    <a:pt x="148161" y="141721"/>
                    <a:pt x="143398" y="174000"/>
                  </a:cubicBezTo>
                  <a:cubicBezTo>
                    <a:pt x="138636" y="206279"/>
                    <a:pt x="125406" y="349154"/>
                    <a:pt x="111648" y="408950"/>
                  </a:cubicBezTo>
                  <a:cubicBezTo>
                    <a:pt x="97890" y="468746"/>
                    <a:pt x="65611" y="527483"/>
                    <a:pt x="60848" y="532775"/>
                  </a:cubicBezTo>
                  <a:cubicBezTo>
                    <a:pt x="56086" y="538067"/>
                    <a:pt x="84661" y="476683"/>
                    <a:pt x="83073" y="440700"/>
                  </a:cubicBezTo>
                  <a:cubicBezTo>
                    <a:pt x="81486" y="404717"/>
                    <a:pt x="56615" y="325871"/>
                    <a:pt x="51323" y="316875"/>
                  </a:cubicBezTo>
                  <a:cubicBezTo>
                    <a:pt x="46031" y="307879"/>
                    <a:pt x="40740" y="394133"/>
                    <a:pt x="51323" y="386725"/>
                  </a:cubicBezTo>
                  <a:cubicBezTo>
                    <a:pt x="61906" y="379317"/>
                    <a:pt x="104240" y="263429"/>
                    <a:pt x="114823" y="272425"/>
                  </a:cubicBezTo>
                  <a:cubicBezTo>
                    <a:pt x="125406" y="281421"/>
                    <a:pt x="110590" y="443875"/>
                    <a:pt x="114823" y="440700"/>
                  </a:cubicBezTo>
                  <a:cubicBezTo>
                    <a:pt x="119056" y="437525"/>
                    <a:pt x="140223" y="295708"/>
                    <a:pt x="140223" y="253375"/>
                  </a:cubicBezTo>
                  <a:cubicBezTo>
                    <a:pt x="140223" y="211042"/>
                    <a:pt x="122231" y="211571"/>
                    <a:pt x="114823" y="186700"/>
                  </a:cubicBezTo>
                  <a:cubicBezTo>
                    <a:pt x="107415" y="161829"/>
                    <a:pt x="95773" y="106796"/>
                    <a:pt x="95773" y="104150"/>
                  </a:cubicBezTo>
                  <a:cubicBezTo>
                    <a:pt x="95773" y="101504"/>
                    <a:pt x="115352" y="171354"/>
                    <a:pt x="114823" y="170825"/>
                  </a:cubicBezTo>
                  <a:cubicBezTo>
                    <a:pt x="114294" y="170296"/>
                    <a:pt x="107944" y="125317"/>
                    <a:pt x="92598" y="100975"/>
                  </a:cubicBezTo>
                  <a:cubicBezTo>
                    <a:pt x="77252" y="76633"/>
                    <a:pt x="-7414" y="-16500"/>
                    <a:pt x="523" y="25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64A6C302-37DC-D4C2-D3E7-30F5C659472F}"/>
                </a:ext>
              </a:extLst>
            </p:cNvPr>
            <p:cNvSpPr/>
            <p:nvPr/>
          </p:nvSpPr>
          <p:spPr>
            <a:xfrm>
              <a:off x="5260728" y="5622874"/>
              <a:ext cx="348607" cy="159103"/>
            </a:xfrm>
            <a:custGeom>
              <a:avLst/>
              <a:gdLst>
                <a:gd name="connsiteX0" fmla="*/ 346322 w 348607"/>
                <a:gd name="connsiteY0" fmla="*/ 51 h 159103"/>
                <a:gd name="connsiteX1" fmla="*/ 282822 w 348607"/>
                <a:gd name="connsiteY1" fmla="*/ 82601 h 159103"/>
                <a:gd name="connsiteX2" fmla="*/ 146297 w 348607"/>
                <a:gd name="connsiteY2" fmla="*/ 127051 h 159103"/>
                <a:gd name="connsiteX3" fmla="*/ 225672 w 348607"/>
                <a:gd name="connsiteY3" fmla="*/ 123876 h 159103"/>
                <a:gd name="connsiteX4" fmla="*/ 38347 w 348607"/>
                <a:gd name="connsiteY4" fmla="*/ 133401 h 159103"/>
                <a:gd name="connsiteX5" fmla="*/ 9772 w 348607"/>
                <a:gd name="connsiteY5" fmla="*/ 158801 h 159103"/>
                <a:gd name="connsiteX6" fmla="*/ 162172 w 348607"/>
                <a:gd name="connsiteY6" fmla="*/ 114351 h 159103"/>
                <a:gd name="connsiteX7" fmla="*/ 41522 w 348607"/>
                <a:gd name="connsiteY7" fmla="*/ 152451 h 159103"/>
                <a:gd name="connsiteX8" fmla="*/ 206622 w 348607"/>
                <a:gd name="connsiteY8" fmla="*/ 95301 h 159103"/>
                <a:gd name="connsiteX9" fmla="*/ 346322 w 348607"/>
                <a:gd name="connsiteY9" fmla="*/ 51 h 15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8607" h="159103">
                  <a:moveTo>
                    <a:pt x="346322" y="51"/>
                  </a:moveTo>
                  <a:cubicBezTo>
                    <a:pt x="359022" y="-2066"/>
                    <a:pt x="316159" y="61434"/>
                    <a:pt x="282822" y="82601"/>
                  </a:cubicBezTo>
                  <a:cubicBezTo>
                    <a:pt x="249485" y="103768"/>
                    <a:pt x="155822" y="120172"/>
                    <a:pt x="146297" y="127051"/>
                  </a:cubicBezTo>
                  <a:cubicBezTo>
                    <a:pt x="136772" y="133930"/>
                    <a:pt x="225672" y="123876"/>
                    <a:pt x="225672" y="123876"/>
                  </a:cubicBezTo>
                  <a:cubicBezTo>
                    <a:pt x="207681" y="124934"/>
                    <a:pt x="74330" y="127580"/>
                    <a:pt x="38347" y="133401"/>
                  </a:cubicBezTo>
                  <a:cubicBezTo>
                    <a:pt x="2364" y="139222"/>
                    <a:pt x="-10866" y="161976"/>
                    <a:pt x="9772" y="158801"/>
                  </a:cubicBezTo>
                  <a:cubicBezTo>
                    <a:pt x="30409" y="155626"/>
                    <a:pt x="156881" y="115409"/>
                    <a:pt x="162172" y="114351"/>
                  </a:cubicBezTo>
                  <a:cubicBezTo>
                    <a:pt x="167463" y="113293"/>
                    <a:pt x="34114" y="155626"/>
                    <a:pt x="41522" y="152451"/>
                  </a:cubicBezTo>
                  <a:cubicBezTo>
                    <a:pt x="48930" y="149276"/>
                    <a:pt x="154234" y="115939"/>
                    <a:pt x="206622" y="95301"/>
                  </a:cubicBezTo>
                  <a:cubicBezTo>
                    <a:pt x="259009" y="74664"/>
                    <a:pt x="333622" y="2168"/>
                    <a:pt x="346322" y="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B1361855-5B76-C126-CAFE-74AEAAB3D5B7}"/>
                </a:ext>
              </a:extLst>
            </p:cNvPr>
            <p:cNvSpPr/>
            <p:nvPr/>
          </p:nvSpPr>
          <p:spPr>
            <a:xfrm>
              <a:off x="5514198" y="5689586"/>
              <a:ext cx="42108" cy="422953"/>
            </a:xfrm>
            <a:custGeom>
              <a:avLst/>
              <a:gdLst>
                <a:gd name="connsiteX0" fmla="*/ 19827 w 42108"/>
                <a:gd name="connsiteY0" fmla="*/ 14 h 422953"/>
                <a:gd name="connsiteX1" fmla="*/ 29352 w 42108"/>
                <a:gd name="connsiteY1" fmla="*/ 190514 h 422953"/>
                <a:gd name="connsiteX2" fmla="*/ 42052 w 42108"/>
                <a:gd name="connsiteY2" fmla="*/ 123839 h 422953"/>
                <a:gd name="connsiteX3" fmla="*/ 32527 w 42108"/>
                <a:gd name="connsiteY3" fmla="*/ 288939 h 422953"/>
                <a:gd name="connsiteX4" fmla="*/ 777 w 42108"/>
                <a:gd name="connsiteY4" fmla="*/ 422289 h 422953"/>
                <a:gd name="connsiteX5" fmla="*/ 10302 w 42108"/>
                <a:gd name="connsiteY5" fmla="*/ 333389 h 422953"/>
                <a:gd name="connsiteX6" fmla="*/ 16652 w 42108"/>
                <a:gd name="connsiteY6" fmla="*/ 180989 h 422953"/>
                <a:gd name="connsiteX7" fmla="*/ 19827 w 42108"/>
                <a:gd name="connsiteY7" fmla="*/ 14 h 4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08" h="422953">
                  <a:moveTo>
                    <a:pt x="19827" y="14"/>
                  </a:moveTo>
                  <a:cubicBezTo>
                    <a:pt x="21944" y="1602"/>
                    <a:pt x="25648" y="169876"/>
                    <a:pt x="29352" y="190514"/>
                  </a:cubicBezTo>
                  <a:cubicBezTo>
                    <a:pt x="33056" y="211152"/>
                    <a:pt x="41523" y="107435"/>
                    <a:pt x="42052" y="123839"/>
                  </a:cubicBezTo>
                  <a:cubicBezTo>
                    <a:pt x="42581" y="140243"/>
                    <a:pt x="39406" y="239197"/>
                    <a:pt x="32527" y="288939"/>
                  </a:cubicBezTo>
                  <a:cubicBezTo>
                    <a:pt x="25648" y="338681"/>
                    <a:pt x="4481" y="414881"/>
                    <a:pt x="777" y="422289"/>
                  </a:cubicBezTo>
                  <a:cubicBezTo>
                    <a:pt x="-2927" y="429697"/>
                    <a:pt x="7656" y="373606"/>
                    <a:pt x="10302" y="333389"/>
                  </a:cubicBezTo>
                  <a:cubicBezTo>
                    <a:pt x="12948" y="293172"/>
                    <a:pt x="17181" y="231789"/>
                    <a:pt x="16652" y="180989"/>
                  </a:cubicBezTo>
                  <a:cubicBezTo>
                    <a:pt x="16123" y="130189"/>
                    <a:pt x="17710" y="-1574"/>
                    <a:pt x="19827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813BC7A2-AE47-885C-3443-6A15446C4F2D}"/>
                </a:ext>
              </a:extLst>
            </p:cNvPr>
            <p:cNvSpPr/>
            <p:nvPr/>
          </p:nvSpPr>
          <p:spPr>
            <a:xfrm>
              <a:off x="5380680" y="5708823"/>
              <a:ext cx="188555" cy="425290"/>
            </a:xfrm>
            <a:custGeom>
              <a:avLst/>
              <a:gdLst>
                <a:gd name="connsiteX0" fmla="*/ 188270 w 188555"/>
                <a:gd name="connsiteY0" fmla="*/ 12527 h 425290"/>
                <a:gd name="connsiteX1" fmla="*/ 73970 w 188555"/>
                <a:gd name="connsiteY1" fmla="*/ 66502 h 425290"/>
                <a:gd name="connsiteX2" fmla="*/ 73970 w 188555"/>
                <a:gd name="connsiteY2" fmla="*/ 88727 h 425290"/>
                <a:gd name="connsiteX3" fmla="*/ 26345 w 188555"/>
                <a:gd name="connsiteY3" fmla="*/ 107777 h 425290"/>
                <a:gd name="connsiteX4" fmla="*/ 32695 w 188555"/>
                <a:gd name="connsiteY4" fmla="*/ 177627 h 425290"/>
                <a:gd name="connsiteX5" fmla="*/ 45395 w 188555"/>
                <a:gd name="connsiteY5" fmla="*/ 145877 h 425290"/>
                <a:gd name="connsiteX6" fmla="*/ 80320 w 188555"/>
                <a:gd name="connsiteY6" fmla="*/ 222077 h 425290"/>
                <a:gd name="connsiteX7" fmla="*/ 89845 w 188555"/>
                <a:gd name="connsiteY7" fmla="*/ 187152 h 425290"/>
                <a:gd name="connsiteX8" fmla="*/ 93020 w 188555"/>
                <a:gd name="connsiteY8" fmla="*/ 272877 h 425290"/>
                <a:gd name="connsiteX9" fmla="*/ 105720 w 188555"/>
                <a:gd name="connsiteY9" fmla="*/ 263352 h 425290"/>
                <a:gd name="connsiteX10" fmla="*/ 115245 w 188555"/>
                <a:gd name="connsiteY10" fmla="*/ 339552 h 425290"/>
                <a:gd name="connsiteX11" fmla="*/ 153345 w 188555"/>
                <a:gd name="connsiteY11" fmla="*/ 425277 h 425290"/>
                <a:gd name="connsiteX12" fmla="*/ 115245 w 188555"/>
                <a:gd name="connsiteY12" fmla="*/ 333202 h 425290"/>
                <a:gd name="connsiteX13" fmla="*/ 16820 w 188555"/>
                <a:gd name="connsiteY13" fmla="*/ 193502 h 425290"/>
                <a:gd name="connsiteX14" fmla="*/ 16820 w 188555"/>
                <a:gd name="connsiteY14" fmla="*/ 28402 h 425290"/>
                <a:gd name="connsiteX15" fmla="*/ 945 w 188555"/>
                <a:gd name="connsiteY15" fmla="*/ 142702 h 425290"/>
                <a:gd name="connsiteX16" fmla="*/ 48570 w 188555"/>
                <a:gd name="connsiteY16" fmla="*/ 3002 h 425290"/>
                <a:gd name="connsiteX17" fmla="*/ 35870 w 188555"/>
                <a:gd name="connsiteY17" fmla="*/ 44277 h 425290"/>
                <a:gd name="connsiteX18" fmla="*/ 188270 w 188555"/>
                <a:gd name="connsiteY18" fmla="*/ 12527 h 42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555" h="425290">
                  <a:moveTo>
                    <a:pt x="188270" y="12527"/>
                  </a:moveTo>
                  <a:cubicBezTo>
                    <a:pt x="194620" y="16231"/>
                    <a:pt x="93020" y="53802"/>
                    <a:pt x="73970" y="66502"/>
                  </a:cubicBezTo>
                  <a:cubicBezTo>
                    <a:pt x="54920" y="79202"/>
                    <a:pt x="81908" y="81848"/>
                    <a:pt x="73970" y="88727"/>
                  </a:cubicBezTo>
                  <a:cubicBezTo>
                    <a:pt x="66032" y="95606"/>
                    <a:pt x="33224" y="92960"/>
                    <a:pt x="26345" y="107777"/>
                  </a:cubicBezTo>
                  <a:cubicBezTo>
                    <a:pt x="19466" y="122594"/>
                    <a:pt x="29520" y="171277"/>
                    <a:pt x="32695" y="177627"/>
                  </a:cubicBezTo>
                  <a:cubicBezTo>
                    <a:pt x="35870" y="183977"/>
                    <a:pt x="37457" y="138469"/>
                    <a:pt x="45395" y="145877"/>
                  </a:cubicBezTo>
                  <a:cubicBezTo>
                    <a:pt x="53332" y="153285"/>
                    <a:pt x="72912" y="215198"/>
                    <a:pt x="80320" y="222077"/>
                  </a:cubicBezTo>
                  <a:cubicBezTo>
                    <a:pt x="87728" y="228956"/>
                    <a:pt x="87728" y="178685"/>
                    <a:pt x="89845" y="187152"/>
                  </a:cubicBezTo>
                  <a:cubicBezTo>
                    <a:pt x="91962" y="195619"/>
                    <a:pt x="90374" y="260177"/>
                    <a:pt x="93020" y="272877"/>
                  </a:cubicBezTo>
                  <a:cubicBezTo>
                    <a:pt x="95666" y="285577"/>
                    <a:pt x="102016" y="252240"/>
                    <a:pt x="105720" y="263352"/>
                  </a:cubicBezTo>
                  <a:cubicBezTo>
                    <a:pt x="109424" y="274464"/>
                    <a:pt x="107308" y="312565"/>
                    <a:pt x="115245" y="339552"/>
                  </a:cubicBezTo>
                  <a:cubicBezTo>
                    <a:pt x="123182" y="366539"/>
                    <a:pt x="153345" y="426335"/>
                    <a:pt x="153345" y="425277"/>
                  </a:cubicBezTo>
                  <a:cubicBezTo>
                    <a:pt x="153345" y="424219"/>
                    <a:pt x="137999" y="371831"/>
                    <a:pt x="115245" y="333202"/>
                  </a:cubicBezTo>
                  <a:cubicBezTo>
                    <a:pt x="92491" y="294573"/>
                    <a:pt x="33224" y="244302"/>
                    <a:pt x="16820" y="193502"/>
                  </a:cubicBezTo>
                  <a:cubicBezTo>
                    <a:pt x="416" y="142702"/>
                    <a:pt x="19466" y="36869"/>
                    <a:pt x="16820" y="28402"/>
                  </a:cubicBezTo>
                  <a:cubicBezTo>
                    <a:pt x="14174" y="19935"/>
                    <a:pt x="-4347" y="146935"/>
                    <a:pt x="945" y="142702"/>
                  </a:cubicBezTo>
                  <a:cubicBezTo>
                    <a:pt x="6237" y="138469"/>
                    <a:pt x="42749" y="19406"/>
                    <a:pt x="48570" y="3002"/>
                  </a:cubicBezTo>
                  <a:cubicBezTo>
                    <a:pt x="54391" y="-13402"/>
                    <a:pt x="17878" y="42690"/>
                    <a:pt x="35870" y="44277"/>
                  </a:cubicBezTo>
                  <a:cubicBezTo>
                    <a:pt x="53862" y="45865"/>
                    <a:pt x="181920" y="8823"/>
                    <a:pt x="188270" y="125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EF3ACE7E-4781-2DFB-61BF-68C1C995E039}"/>
                </a:ext>
              </a:extLst>
            </p:cNvPr>
            <p:cNvSpPr/>
            <p:nvPr/>
          </p:nvSpPr>
          <p:spPr>
            <a:xfrm>
              <a:off x="5256193" y="5717223"/>
              <a:ext cx="268311" cy="423928"/>
            </a:xfrm>
            <a:custGeom>
              <a:avLst/>
              <a:gdLst>
                <a:gd name="connsiteX0" fmla="*/ 1607 w 268311"/>
                <a:gd name="connsiteY0" fmla="*/ 952 h 423928"/>
                <a:gd name="connsiteX1" fmla="*/ 182582 w 268311"/>
                <a:gd name="connsiteY1" fmla="*/ 181927 h 423928"/>
                <a:gd name="connsiteX2" fmla="*/ 112732 w 268311"/>
                <a:gd name="connsiteY2" fmla="*/ 147002 h 423928"/>
                <a:gd name="connsiteX3" fmla="*/ 195282 w 268311"/>
                <a:gd name="connsiteY3" fmla="*/ 245427 h 423928"/>
                <a:gd name="connsiteX4" fmla="*/ 268307 w 268311"/>
                <a:gd name="connsiteY4" fmla="*/ 423227 h 423928"/>
                <a:gd name="connsiteX5" fmla="*/ 198457 w 268311"/>
                <a:gd name="connsiteY5" fmla="*/ 302577 h 423928"/>
                <a:gd name="connsiteX6" fmla="*/ 100032 w 268311"/>
                <a:gd name="connsiteY6" fmla="*/ 181927 h 423928"/>
                <a:gd name="connsiteX7" fmla="*/ 14307 w 268311"/>
                <a:gd name="connsiteY7" fmla="*/ 86677 h 423928"/>
                <a:gd name="connsiteX8" fmla="*/ 122257 w 268311"/>
                <a:gd name="connsiteY8" fmla="*/ 162877 h 423928"/>
                <a:gd name="connsiteX9" fmla="*/ 93682 w 268311"/>
                <a:gd name="connsiteY9" fmla="*/ 112077 h 423928"/>
                <a:gd name="connsiteX10" fmla="*/ 1607 w 268311"/>
                <a:gd name="connsiteY10" fmla="*/ 952 h 42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8311" h="423928">
                  <a:moveTo>
                    <a:pt x="1607" y="952"/>
                  </a:moveTo>
                  <a:cubicBezTo>
                    <a:pt x="16423" y="12594"/>
                    <a:pt x="164061" y="157585"/>
                    <a:pt x="182582" y="181927"/>
                  </a:cubicBezTo>
                  <a:cubicBezTo>
                    <a:pt x="201103" y="206269"/>
                    <a:pt x="110615" y="136419"/>
                    <a:pt x="112732" y="147002"/>
                  </a:cubicBezTo>
                  <a:cubicBezTo>
                    <a:pt x="114849" y="157585"/>
                    <a:pt x="169353" y="199390"/>
                    <a:pt x="195282" y="245427"/>
                  </a:cubicBezTo>
                  <a:cubicBezTo>
                    <a:pt x="221211" y="291465"/>
                    <a:pt x="267778" y="413702"/>
                    <a:pt x="268307" y="423227"/>
                  </a:cubicBezTo>
                  <a:cubicBezTo>
                    <a:pt x="268836" y="432752"/>
                    <a:pt x="226503" y="342794"/>
                    <a:pt x="198457" y="302577"/>
                  </a:cubicBezTo>
                  <a:cubicBezTo>
                    <a:pt x="170411" y="262360"/>
                    <a:pt x="130724" y="217910"/>
                    <a:pt x="100032" y="181927"/>
                  </a:cubicBezTo>
                  <a:cubicBezTo>
                    <a:pt x="69340" y="145944"/>
                    <a:pt x="10603" y="89852"/>
                    <a:pt x="14307" y="86677"/>
                  </a:cubicBezTo>
                  <a:cubicBezTo>
                    <a:pt x="18011" y="83502"/>
                    <a:pt x="109028" y="158644"/>
                    <a:pt x="122257" y="162877"/>
                  </a:cubicBezTo>
                  <a:cubicBezTo>
                    <a:pt x="135486" y="167110"/>
                    <a:pt x="108499" y="136419"/>
                    <a:pt x="93682" y="112077"/>
                  </a:cubicBezTo>
                  <a:cubicBezTo>
                    <a:pt x="78865" y="87735"/>
                    <a:pt x="-13209" y="-10690"/>
                    <a:pt x="1607" y="9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F94CD3E4-1F85-C5DC-6D93-2B480D4EDC65}"/>
                </a:ext>
              </a:extLst>
            </p:cNvPr>
            <p:cNvSpPr/>
            <p:nvPr/>
          </p:nvSpPr>
          <p:spPr>
            <a:xfrm>
              <a:off x="5533402" y="5911801"/>
              <a:ext cx="70571" cy="235412"/>
            </a:xfrm>
            <a:custGeom>
              <a:avLst/>
              <a:gdLst>
                <a:gd name="connsiteX0" fmla="*/ 623 w 70571"/>
                <a:gd name="connsiteY0" fmla="*/ 49 h 235412"/>
                <a:gd name="connsiteX1" fmla="*/ 16498 w 70571"/>
                <a:gd name="connsiteY1" fmla="*/ 203249 h 235412"/>
                <a:gd name="connsiteX2" fmla="*/ 35548 w 70571"/>
                <a:gd name="connsiteY2" fmla="*/ 234999 h 235412"/>
                <a:gd name="connsiteX3" fmla="*/ 48248 w 70571"/>
                <a:gd name="connsiteY3" fmla="*/ 209599 h 235412"/>
                <a:gd name="connsiteX4" fmla="*/ 70473 w 70571"/>
                <a:gd name="connsiteY4" fmla="*/ 234999 h 235412"/>
                <a:gd name="connsiteX5" fmla="*/ 38723 w 70571"/>
                <a:gd name="connsiteY5" fmla="*/ 184199 h 235412"/>
                <a:gd name="connsiteX6" fmla="*/ 623 w 70571"/>
                <a:gd name="connsiteY6" fmla="*/ 49 h 23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71" h="235412">
                  <a:moveTo>
                    <a:pt x="623" y="49"/>
                  </a:moveTo>
                  <a:cubicBezTo>
                    <a:pt x="-3081" y="3224"/>
                    <a:pt x="10677" y="164091"/>
                    <a:pt x="16498" y="203249"/>
                  </a:cubicBezTo>
                  <a:cubicBezTo>
                    <a:pt x="22319" y="242407"/>
                    <a:pt x="30257" y="233941"/>
                    <a:pt x="35548" y="234999"/>
                  </a:cubicBezTo>
                  <a:cubicBezTo>
                    <a:pt x="40839" y="236057"/>
                    <a:pt x="42427" y="209599"/>
                    <a:pt x="48248" y="209599"/>
                  </a:cubicBezTo>
                  <a:cubicBezTo>
                    <a:pt x="54069" y="209599"/>
                    <a:pt x="72060" y="239232"/>
                    <a:pt x="70473" y="234999"/>
                  </a:cubicBezTo>
                  <a:cubicBezTo>
                    <a:pt x="68886" y="230766"/>
                    <a:pt x="50894" y="222299"/>
                    <a:pt x="38723" y="184199"/>
                  </a:cubicBezTo>
                  <a:cubicBezTo>
                    <a:pt x="26552" y="146099"/>
                    <a:pt x="4327" y="-3126"/>
                    <a:pt x="623" y="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8" name="フリーフォーム 517">
              <a:extLst>
                <a:ext uri="{FF2B5EF4-FFF2-40B4-BE49-F238E27FC236}">
                  <a16:creationId xmlns:a16="http://schemas.microsoft.com/office/drawing/2014/main" id="{B900CF76-BD9D-64CA-E15E-55CCA09ED9DB}"/>
                </a:ext>
              </a:extLst>
            </p:cNvPr>
            <p:cNvSpPr/>
            <p:nvPr/>
          </p:nvSpPr>
          <p:spPr>
            <a:xfrm>
              <a:off x="5440775" y="6130512"/>
              <a:ext cx="199049" cy="426602"/>
            </a:xfrm>
            <a:custGeom>
              <a:avLst/>
              <a:gdLst>
                <a:gd name="connsiteX0" fmla="*/ 194850 w 199049"/>
                <a:gd name="connsiteY0" fmla="*/ 3588 h 426602"/>
                <a:gd name="connsiteX1" fmla="*/ 1175 w 199049"/>
                <a:gd name="connsiteY1" fmla="*/ 213138 h 426602"/>
                <a:gd name="connsiteX2" fmla="*/ 109125 w 199049"/>
                <a:gd name="connsiteY2" fmla="*/ 146463 h 426602"/>
                <a:gd name="connsiteX3" fmla="*/ 10700 w 199049"/>
                <a:gd name="connsiteY3" fmla="*/ 254413 h 426602"/>
                <a:gd name="connsiteX4" fmla="*/ 4350 w 199049"/>
                <a:gd name="connsiteY4" fmla="*/ 336963 h 426602"/>
                <a:gd name="connsiteX5" fmla="*/ 1175 w 199049"/>
                <a:gd name="connsiteY5" fmla="*/ 260763 h 426602"/>
                <a:gd name="connsiteX6" fmla="*/ 13875 w 199049"/>
                <a:gd name="connsiteY6" fmla="*/ 425863 h 426602"/>
                <a:gd name="connsiteX7" fmla="*/ 7525 w 199049"/>
                <a:gd name="connsiteY7" fmla="*/ 314738 h 426602"/>
                <a:gd name="connsiteX8" fmla="*/ 51975 w 199049"/>
                <a:gd name="connsiteY8" fmla="*/ 155988 h 426602"/>
                <a:gd name="connsiteX9" fmla="*/ 42450 w 199049"/>
                <a:gd name="connsiteY9" fmla="*/ 184563 h 426602"/>
                <a:gd name="connsiteX10" fmla="*/ 128175 w 199049"/>
                <a:gd name="connsiteY10" fmla="*/ 86138 h 426602"/>
                <a:gd name="connsiteX11" fmla="*/ 194850 w 199049"/>
                <a:gd name="connsiteY11" fmla="*/ 3588 h 42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049" h="426602">
                  <a:moveTo>
                    <a:pt x="194850" y="3588"/>
                  </a:moveTo>
                  <a:cubicBezTo>
                    <a:pt x="173683" y="24755"/>
                    <a:pt x="15462" y="189326"/>
                    <a:pt x="1175" y="213138"/>
                  </a:cubicBezTo>
                  <a:cubicBezTo>
                    <a:pt x="-13112" y="236950"/>
                    <a:pt x="107538" y="139584"/>
                    <a:pt x="109125" y="146463"/>
                  </a:cubicBezTo>
                  <a:cubicBezTo>
                    <a:pt x="110712" y="153342"/>
                    <a:pt x="28162" y="222663"/>
                    <a:pt x="10700" y="254413"/>
                  </a:cubicBezTo>
                  <a:cubicBezTo>
                    <a:pt x="-6762" y="286163"/>
                    <a:pt x="5938" y="335905"/>
                    <a:pt x="4350" y="336963"/>
                  </a:cubicBezTo>
                  <a:cubicBezTo>
                    <a:pt x="2762" y="338021"/>
                    <a:pt x="-412" y="245946"/>
                    <a:pt x="1175" y="260763"/>
                  </a:cubicBezTo>
                  <a:cubicBezTo>
                    <a:pt x="2762" y="275580"/>
                    <a:pt x="12817" y="416867"/>
                    <a:pt x="13875" y="425863"/>
                  </a:cubicBezTo>
                  <a:cubicBezTo>
                    <a:pt x="14933" y="434859"/>
                    <a:pt x="1175" y="359717"/>
                    <a:pt x="7525" y="314738"/>
                  </a:cubicBezTo>
                  <a:cubicBezTo>
                    <a:pt x="13875" y="269759"/>
                    <a:pt x="46154" y="177684"/>
                    <a:pt x="51975" y="155988"/>
                  </a:cubicBezTo>
                  <a:cubicBezTo>
                    <a:pt x="57796" y="134292"/>
                    <a:pt x="29750" y="196205"/>
                    <a:pt x="42450" y="184563"/>
                  </a:cubicBezTo>
                  <a:cubicBezTo>
                    <a:pt x="55150" y="172921"/>
                    <a:pt x="104892" y="111538"/>
                    <a:pt x="128175" y="86138"/>
                  </a:cubicBezTo>
                  <a:cubicBezTo>
                    <a:pt x="151458" y="60738"/>
                    <a:pt x="216017" y="-17579"/>
                    <a:pt x="194850" y="35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BA0A24F1-524F-F0EF-2049-DC15332F6266}"/>
                </a:ext>
              </a:extLst>
            </p:cNvPr>
            <p:cNvSpPr/>
            <p:nvPr/>
          </p:nvSpPr>
          <p:spPr>
            <a:xfrm>
              <a:off x="5374915" y="6013313"/>
              <a:ext cx="58710" cy="314676"/>
            </a:xfrm>
            <a:custGeom>
              <a:avLst/>
              <a:gdLst>
                <a:gd name="connsiteX0" fmla="*/ 57510 w 58710"/>
                <a:gd name="connsiteY0" fmla="*/ 137 h 314676"/>
                <a:gd name="connsiteX1" fmla="*/ 41635 w 58710"/>
                <a:gd name="connsiteY1" fmla="*/ 139837 h 314676"/>
                <a:gd name="connsiteX2" fmla="*/ 57510 w 58710"/>
                <a:gd name="connsiteY2" fmla="*/ 311287 h 314676"/>
                <a:gd name="connsiteX3" fmla="*/ 51160 w 58710"/>
                <a:gd name="connsiteY3" fmla="*/ 235087 h 314676"/>
                <a:gd name="connsiteX4" fmla="*/ 360 w 58710"/>
                <a:gd name="connsiteY4" fmla="*/ 12837 h 314676"/>
                <a:gd name="connsiteX5" fmla="*/ 28935 w 58710"/>
                <a:gd name="connsiteY5" fmla="*/ 111262 h 314676"/>
                <a:gd name="connsiteX6" fmla="*/ 57510 w 58710"/>
                <a:gd name="connsiteY6" fmla="*/ 137 h 31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10" h="314676">
                  <a:moveTo>
                    <a:pt x="57510" y="137"/>
                  </a:moveTo>
                  <a:cubicBezTo>
                    <a:pt x="59627" y="4899"/>
                    <a:pt x="41635" y="87979"/>
                    <a:pt x="41635" y="139837"/>
                  </a:cubicBezTo>
                  <a:cubicBezTo>
                    <a:pt x="41635" y="191695"/>
                    <a:pt x="55922" y="295412"/>
                    <a:pt x="57510" y="311287"/>
                  </a:cubicBezTo>
                  <a:cubicBezTo>
                    <a:pt x="59098" y="327162"/>
                    <a:pt x="60685" y="284829"/>
                    <a:pt x="51160" y="235087"/>
                  </a:cubicBezTo>
                  <a:cubicBezTo>
                    <a:pt x="41635" y="185345"/>
                    <a:pt x="4064" y="33475"/>
                    <a:pt x="360" y="12837"/>
                  </a:cubicBezTo>
                  <a:cubicBezTo>
                    <a:pt x="-3344" y="-7801"/>
                    <a:pt x="22585" y="106500"/>
                    <a:pt x="28935" y="111262"/>
                  </a:cubicBezTo>
                  <a:cubicBezTo>
                    <a:pt x="35285" y="116024"/>
                    <a:pt x="55393" y="-4625"/>
                    <a:pt x="57510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C86003FD-618B-9A22-C8BC-04F2F74F7435}"/>
                </a:ext>
              </a:extLst>
            </p:cNvPr>
            <p:cNvSpPr/>
            <p:nvPr/>
          </p:nvSpPr>
          <p:spPr>
            <a:xfrm>
              <a:off x="4855128" y="5822223"/>
              <a:ext cx="232372" cy="435956"/>
            </a:xfrm>
            <a:custGeom>
              <a:avLst/>
              <a:gdLst>
                <a:gd name="connsiteX0" fmla="*/ 5797 w 232372"/>
                <a:gd name="connsiteY0" fmla="*/ 16602 h 435956"/>
                <a:gd name="connsiteX1" fmla="*/ 161372 w 232372"/>
                <a:gd name="connsiteY1" fmla="*/ 324577 h 435956"/>
                <a:gd name="connsiteX2" fmla="*/ 158197 w 232372"/>
                <a:gd name="connsiteY2" fmla="*/ 311877 h 435956"/>
                <a:gd name="connsiteX3" fmla="*/ 215347 w 232372"/>
                <a:gd name="connsiteY3" fmla="*/ 356327 h 435956"/>
                <a:gd name="connsiteX4" fmla="*/ 231222 w 232372"/>
                <a:gd name="connsiteY4" fmla="*/ 435702 h 435956"/>
                <a:gd name="connsiteX5" fmla="*/ 189947 w 232372"/>
                <a:gd name="connsiteY5" fmla="*/ 327752 h 435956"/>
                <a:gd name="connsiteX6" fmla="*/ 135972 w 232372"/>
                <a:gd name="connsiteY6" fmla="*/ 207102 h 435956"/>
                <a:gd name="connsiteX7" fmla="*/ 43897 w 232372"/>
                <a:gd name="connsiteY7" fmla="*/ 57877 h 435956"/>
                <a:gd name="connsiteX8" fmla="*/ 5797 w 232372"/>
                <a:gd name="connsiteY8" fmla="*/ 16602 h 43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372" h="435956">
                  <a:moveTo>
                    <a:pt x="5797" y="16602"/>
                  </a:moveTo>
                  <a:cubicBezTo>
                    <a:pt x="25376" y="61052"/>
                    <a:pt x="135972" y="275365"/>
                    <a:pt x="161372" y="324577"/>
                  </a:cubicBezTo>
                  <a:cubicBezTo>
                    <a:pt x="186772" y="373789"/>
                    <a:pt x="149201" y="306585"/>
                    <a:pt x="158197" y="311877"/>
                  </a:cubicBezTo>
                  <a:cubicBezTo>
                    <a:pt x="167193" y="317169"/>
                    <a:pt x="203176" y="335690"/>
                    <a:pt x="215347" y="356327"/>
                  </a:cubicBezTo>
                  <a:cubicBezTo>
                    <a:pt x="227518" y="376964"/>
                    <a:pt x="235455" y="440464"/>
                    <a:pt x="231222" y="435702"/>
                  </a:cubicBezTo>
                  <a:cubicBezTo>
                    <a:pt x="226989" y="430940"/>
                    <a:pt x="205822" y="365852"/>
                    <a:pt x="189947" y="327752"/>
                  </a:cubicBezTo>
                  <a:cubicBezTo>
                    <a:pt x="174072" y="289652"/>
                    <a:pt x="160314" y="252081"/>
                    <a:pt x="135972" y="207102"/>
                  </a:cubicBezTo>
                  <a:cubicBezTo>
                    <a:pt x="111630" y="162123"/>
                    <a:pt x="67180" y="88039"/>
                    <a:pt x="43897" y="57877"/>
                  </a:cubicBezTo>
                  <a:cubicBezTo>
                    <a:pt x="20614" y="27715"/>
                    <a:pt x="-13782" y="-27848"/>
                    <a:pt x="5797" y="166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A2B09F3A-5D70-AACA-AE99-65999B81FDE9}"/>
                </a:ext>
              </a:extLst>
            </p:cNvPr>
            <p:cNvSpPr/>
            <p:nvPr/>
          </p:nvSpPr>
          <p:spPr>
            <a:xfrm>
              <a:off x="5442539" y="5852794"/>
              <a:ext cx="167688" cy="452359"/>
            </a:xfrm>
            <a:custGeom>
              <a:avLst/>
              <a:gdLst>
                <a:gd name="connsiteX0" fmla="*/ 167686 w 167688"/>
                <a:gd name="connsiteY0" fmla="*/ 1906 h 452359"/>
                <a:gd name="connsiteX1" fmla="*/ 40686 w 167688"/>
                <a:gd name="connsiteY1" fmla="*/ 328931 h 452359"/>
                <a:gd name="connsiteX2" fmla="*/ 2586 w 167688"/>
                <a:gd name="connsiteY2" fmla="*/ 449581 h 452359"/>
                <a:gd name="connsiteX3" fmla="*/ 101011 w 167688"/>
                <a:gd name="connsiteY3" fmla="*/ 227331 h 452359"/>
                <a:gd name="connsiteX4" fmla="*/ 43861 w 167688"/>
                <a:gd name="connsiteY4" fmla="*/ 319406 h 452359"/>
                <a:gd name="connsiteX5" fmla="*/ 91486 w 167688"/>
                <a:gd name="connsiteY5" fmla="*/ 113031 h 452359"/>
                <a:gd name="connsiteX6" fmla="*/ 37511 w 167688"/>
                <a:gd name="connsiteY6" fmla="*/ 189231 h 452359"/>
                <a:gd name="connsiteX7" fmla="*/ 167686 w 167688"/>
                <a:gd name="connsiteY7" fmla="*/ 1906 h 45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88" h="452359">
                  <a:moveTo>
                    <a:pt x="167686" y="1906"/>
                  </a:moveTo>
                  <a:cubicBezTo>
                    <a:pt x="168215" y="25189"/>
                    <a:pt x="68203" y="254319"/>
                    <a:pt x="40686" y="328931"/>
                  </a:cubicBezTo>
                  <a:cubicBezTo>
                    <a:pt x="13169" y="403543"/>
                    <a:pt x="-7468" y="466514"/>
                    <a:pt x="2586" y="449581"/>
                  </a:cubicBezTo>
                  <a:cubicBezTo>
                    <a:pt x="12640" y="432648"/>
                    <a:pt x="94132" y="249027"/>
                    <a:pt x="101011" y="227331"/>
                  </a:cubicBezTo>
                  <a:cubicBezTo>
                    <a:pt x="107890" y="205635"/>
                    <a:pt x="45448" y="338456"/>
                    <a:pt x="43861" y="319406"/>
                  </a:cubicBezTo>
                  <a:cubicBezTo>
                    <a:pt x="42274" y="300356"/>
                    <a:pt x="92544" y="134727"/>
                    <a:pt x="91486" y="113031"/>
                  </a:cubicBezTo>
                  <a:cubicBezTo>
                    <a:pt x="90428" y="91335"/>
                    <a:pt x="26928" y="202460"/>
                    <a:pt x="37511" y="189231"/>
                  </a:cubicBezTo>
                  <a:cubicBezTo>
                    <a:pt x="48094" y="176002"/>
                    <a:pt x="167157" y="-21377"/>
                    <a:pt x="167686" y="1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C3575D28-5F3F-D460-E8F9-A382489B05E3}"/>
                </a:ext>
              </a:extLst>
            </p:cNvPr>
            <p:cNvSpPr/>
            <p:nvPr/>
          </p:nvSpPr>
          <p:spPr>
            <a:xfrm>
              <a:off x="5610138" y="6118198"/>
              <a:ext cx="56087" cy="460263"/>
            </a:xfrm>
            <a:custGeom>
              <a:avLst/>
              <a:gdLst>
                <a:gd name="connsiteX0" fmla="*/ 9612 w 56087"/>
                <a:gd name="connsiteY0" fmla="*/ 27 h 460263"/>
                <a:gd name="connsiteX1" fmla="*/ 47712 w 56087"/>
                <a:gd name="connsiteY1" fmla="*/ 222277 h 460263"/>
                <a:gd name="connsiteX2" fmla="*/ 54062 w 56087"/>
                <a:gd name="connsiteY2" fmla="*/ 193702 h 460263"/>
                <a:gd name="connsiteX3" fmla="*/ 50887 w 56087"/>
                <a:gd name="connsiteY3" fmla="*/ 298477 h 460263"/>
                <a:gd name="connsiteX4" fmla="*/ 87 w 56087"/>
                <a:gd name="connsiteY4" fmla="*/ 457227 h 460263"/>
                <a:gd name="connsiteX5" fmla="*/ 38187 w 56087"/>
                <a:gd name="connsiteY5" fmla="*/ 384202 h 460263"/>
                <a:gd name="connsiteX6" fmla="*/ 19137 w 56087"/>
                <a:gd name="connsiteY6" fmla="*/ 161952 h 460263"/>
                <a:gd name="connsiteX7" fmla="*/ 44537 w 56087"/>
                <a:gd name="connsiteY7" fmla="*/ 238152 h 460263"/>
                <a:gd name="connsiteX8" fmla="*/ 9612 w 56087"/>
                <a:gd name="connsiteY8" fmla="*/ 27 h 46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087" h="460263">
                  <a:moveTo>
                    <a:pt x="9612" y="27"/>
                  </a:moveTo>
                  <a:cubicBezTo>
                    <a:pt x="10141" y="-2619"/>
                    <a:pt x="40304" y="189998"/>
                    <a:pt x="47712" y="222277"/>
                  </a:cubicBezTo>
                  <a:cubicBezTo>
                    <a:pt x="55120" y="254556"/>
                    <a:pt x="53533" y="181002"/>
                    <a:pt x="54062" y="193702"/>
                  </a:cubicBezTo>
                  <a:cubicBezTo>
                    <a:pt x="54591" y="206402"/>
                    <a:pt x="59883" y="254556"/>
                    <a:pt x="50887" y="298477"/>
                  </a:cubicBezTo>
                  <a:cubicBezTo>
                    <a:pt x="41891" y="342398"/>
                    <a:pt x="2204" y="442940"/>
                    <a:pt x="87" y="457227"/>
                  </a:cubicBezTo>
                  <a:cubicBezTo>
                    <a:pt x="-2030" y="471515"/>
                    <a:pt x="35012" y="433414"/>
                    <a:pt x="38187" y="384202"/>
                  </a:cubicBezTo>
                  <a:cubicBezTo>
                    <a:pt x="41362" y="334990"/>
                    <a:pt x="18079" y="186294"/>
                    <a:pt x="19137" y="161952"/>
                  </a:cubicBezTo>
                  <a:cubicBezTo>
                    <a:pt x="20195" y="137610"/>
                    <a:pt x="44537" y="260906"/>
                    <a:pt x="44537" y="238152"/>
                  </a:cubicBezTo>
                  <a:cubicBezTo>
                    <a:pt x="44537" y="215398"/>
                    <a:pt x="9083" y="2673"/>
                    <a:pt x="9612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99884F86-31D5-91B6-CCB0-4B323B914A4A}"/>
                </a:ext>
              </a:extLst>
            </p:cNvPr>
            <p:cNvSpPr/>
            <p:nvPr/>
          </p:nvSpPr>
          <p:spPr>
            <a:xfrm>
              <a:off x="5462761" y="6311886"/>
              <a:ext cx="201490" cy="232903"/>
            </a:xfrm>
            <a:custGeom>
              <a:avLst/>
              <a:gdLst>
                <a:gd name="connsiteX0" fmla="*/ 201439 w 201490"/>
                <a:gd name="connsiteY0" fmla="*/ 14 h 232903"/>
                <a:gd name="connsiteX1" fmla="*/ 29989 w 201490"/>
                <a:gd name="connsiteY1" fmla="*/ 73039 h 232903"/>
                <a:gd name="connsiteX2" fmla="*/ 14114 w 201490"/>
                <a:gd name="connsiteY2" fmla="*/ 127014 h 232903"/>
                <a:gd name="connsiteX3" fmla="*/ 10939 w 201490"/>
                <a:gd name="connsiteY3" fmla="*/ 149239 h 232903"/>
                <a:gd name="connsiteX4" fmla="*/ 163339 w 201490"/>
                <a:gd name="connsiteY4" fmla="*/ 200039 h 232903"/>
                <a:gd name="connsiteX5" fmla="*/ 87139 w 201490"/>
                <a:gd name="connsiteY5" fmla="*/ 206389 h 232903"/>
                <a:gd name="connsiteX6" fmla="*/ 80789 w 201490"/>
                <a:gd name="connsiteY6" fmla="*/ 231789 h 232903"/>
                <a:gd name="connsiteX7" fmla="*/ 17289 w 201490"/>
                <a:gd name="connsiteY7" fmla="*/ 165114 h 232903"/>
                <a:gd name="connsiteX8" fmla="*/ 33164 w 201490"/>
                <a:gd name="connsiteY8" fmla="*/ 76214 h 232903"/>
                <a:gd name="connsiteX9" fmla="*/ 10939 w 201490"/>
                <a:gd name="connsiteY9" fmla="*/ 66689 h 232903"/>
                <a:gd name="connsiteX10" fmla="*/ 201439 w 201490"/>
                <a:gd name="connsiteY10" fmla="*/ 14 h 23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1490" h="232903">
                  <a:moveTo>
                    <a:pt x="201439" y="14"/>
                  </a:moveTo>
                  <a:cubicBezTo>
                    <a:pt x="204614" y="1072"/>
                    <a:pt x="61210" y="51872"/>
                    <a:pt x="29989" y="73039"/>
                  </a:cubicBezTo>
                  <a:cubicBezTo>
                    <a:pt x="-1232" y="94206"/>
                    <a:pt x="17289" y="114314"/>
                    <a:pt x="14114" y="127014"/>
                  </a:cubicBezTo>
                  <a:cubicBezTo>
                    <a:pt x="10939" y="139714"/>
                    <a:pt x="-13932" y="137068"/>
                    <a:pt x="10939" y="149239"/>
                  </a:cubicBezTo>
                  <a:cubicBezTo>
                    <a:pt x="35810" y="161410"/>
                    <a:pt x="150639" y="190514"/>
                    <a:pt x="163339" y="200039"/>
                  </a:cubicBezTo>
                  <a:cubicBezTo>
                    <a:pt x="176039" y="209564"/>
                    <a:pt x="100897" y="201097"/>
                    <a:pt x="87139" y="206389"/>
                  </a:cubicBezTo>
                  <a:cubicBezTo>
                    <a:pt x="73381" y="211681"/>
                    <a:pt x="92431" y="238668"/>
                    <a:pt x="80789" y="231789"/>
                  </a:cubicBezTo>
                  <a:cubicBezTo>
                    <a:pt x="69147" y="224910"/>
                    <a:pt x="25226" y="191043"/>
                    <a:pt x="17289" y="165114"/>
                  </a:cubicBezTo>
                  <a:cubicBezTo>
                    <a:pt x="9352" y="139185"/>
                    <a:pt x="33164" y="76214"/>
                    <a:pt x="33164" y="76214"/>
                  </a:cubicBezTo>
                  <a:cubicBezTo>
                    <a:pt x="32106" y="59810"/>
                    <a:pt x="-10228" y="77272"/>
                    <a:pt x="10939" y="66689"/>
                  </a:cubicBezTo>
                  <a:cubicBezTo>
                    <a:pt x="32106" y="56106"/>
                    <a:pt x="198264" y="-1044"/>
                    <a:pt x="201439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00B2774C-C7FF-3239-EBCA-8D8E0CCD86EA}"/>
                </a:ext>
              </a:extLst>
            </p:cNvPr>
            <p:cNvSpPr/>
            <p:nvPr/>
          </p:nvSpPr>
          <p:spPr>
            <a:xfrm>
              <a:off x="5476380" y="6318189"/>
              <a:ext cx="106279" cy="219159"/>
            </a:xfrm>
            <a:custGeom>
              <a:avLst/>
              <a:gdLst>
                <a:gd name="connsiteX0" fmla="*/ 29070 w 106279"/>
                <a:gd name="connsiteY0" fmla="*/ 61 h 219159"/>
                <a:gd name="connsiteX1" fmla="*/ 92570 w 106279"/>
                <a:gd name="connsiteY1" fmla="*/ 120711 h 219159"/>
                <a:gd name="connsiteX2" fmla="*/ 92570 w 106279"/>
                <a:gd name="connsiteY2" fmla="*/ 219136 h 219159"/>
                <a:gd name="connsiteX3" fmla="*/ 92570 w 106279"/>
                <a:gd name="connsiteY3" fmla="*/ 130236 h 219159"/>
                <a:gd name="connsiteX4" fmla="*/ 67170 w 106279"/>
                <a:gd name="connsiteY4" fmla="*/ 161986 h 219159"/>
                <a:gd name="connsiteX5" fmla="*/ 44945 w 106279"/>
                <a:gd name="connsiteY5" fmla="*/ 85786 h 219159"/>
                <a:gd name="connsiteX6" fmla="*/ 495 w 106279"/>
                <a:gd name="connsiteY6" fmla="*/ 139761 h 219159"/>
                <a:gd name="connsiteX7" fmla="*/ 76695 w 106279"/>
                <a:gd name="connsiteY7" fmla="*/ 168336 h 219159"/>
                <a:gd name="connsiteX8" fmla="*/ 105270 w 106279"/>
                <a:gd name="connsiteY8" fmla="*/ 104836 h 219159"/>
                <a:gd name="connsiteX9" fmla="*/ 29070 w 106279"/>
                <a:gd name="connsiteY9" fmla="*/ 61 h 21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279" h="219159">
                  <a:moveTo>
                    <a:pt x="29070" y="61"/>
                  </a:moveTo>
                  <a:cubicBezTo>
                    <a:pt x="26953" y="2707"/>
                    <a:pt x="81987" y="84199"/>
                    <a:pt x="92570" y="120711"/>
                  </a:cubicBezTo>
                  <a:cubicBezTo>
                    <a:pt x="103153" y="157223"/>
                    <a:pt x="92570" y="219136"/>
                    <a:pt x="92570" y="219136"/>
                  </a:cubicBezTo>
                  <a:cubicBezTo>
                    <a:pt x="92570" y="220723"/>
                    <a:pt x="96803" y="139761"/>
                    <a:pt x="92570" y="130236"/>
                  </a:cubicBezTo>
                  <a:cubicBezTo>
                    <a:pt x="88337" y="120711"/>
                    <a:pt x="75108" y="169394"/>
                    <a:pt x="67170" y="161986"/>
                  </a:cubicBezTo>
                  <a:cubicBezTo>
                    <a:pt x="59233" y="154578"/>
                    <a:pt x="56057" y="89490"/>
                    <a:pt x="44945" y="85786"/>
                  </a:cubicBezTo>
                  <a:cubicBezTo>
                    <a:pt x="33833" y="82082"/>
                    <a:pt x="-4797" y="126003"/>
                    <a:pt x="495" y="139761"/>
                  </a:cubicBezTo>
                  <a:cubicBezTo>
                    <a:pt x="5787" y="153519"/>
                    <a:pt x="59233" y="174157"/>
                    <a:pt x="76695" y="168336"/>
                  </a:cubicBezTo>
                  <a:cubicBezTo>
                    <a:pt x="94157" y="162515"/>
                    <a:pt x="110562" y="128649"/>
                    <a:pt x="105270" y="104836"/>
                  </a:cubicBezTo>
                  <a:cubicBezTo>
                    <a:pt x="99978" y="81023"/>
                    <a:pt x="31187" y="-2585"/>
                    <a:pt x="29070" y="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ABC1FD20-DF58-130B-2834-F1DFD64BFF5D}"/>
                </a:ext>
              </a:extLst>
            </p:cNvPr>
            <p:cNvSpPr/>
            <p:nvPr/>
          </p:nvSpPr>
          <p:spPr>
            <a:xfrm>
              <a:off x="5537121" y="6264149"/>
              <a:ext cx="84182" cy="251661"/>
            </a:xfrm>
            <a:custGeom>
              <a:avLst/>
              <a:gdLst>
                <a:gd name="connsiteX0" fmla="*/ 79 w 84182"/>
                <a:gd name="connsiteY0" fmla="*/ 126 h 251661"/>
                <a:gd name="connsiteX1" fmla="*/ 82629 w 84182"/>
                <a:gd name="connsiteY1" fmla="*/ 136651 h 251661"/>
                <a:gd name="connsiteX2" fmla="*/ 54054 w 84182"/>
                <a:gd name="connsiteY2" fmla="*/ 231901 h 251661"/>
                <a:gd name="connsiteX3" fmla="*/ 54054 w 84182"/>
                <a:gd name="connsiteY3" fmla="*/ 244601 h 251661"/>
                <a:gd name="connsiteX4" fmla="*/ 60404 w 84182"/>
                <a:gd name="connsiteY4" fmla="*/ 146176 h 251661"/>
                <a:gd name="connsiteX5" fmla="*/ 50879 w 84182"/>
                <a:gd name="connsiteY5" fmla="*/ 89026 h 251661"/>
                <a:gd name="connsiteX6" fmla="*/ 66754 w 84182"/>
                <a:gd name="connsiteY6" fmla="*/ 111251 h 251661"/>
                <a:gd name="connsiteX7" fmla="*/ 79 w 84182"/>
                <a:gd name="connsiteY7" fmla="*/ 126 h 25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82" h="251661">
                  <a:moveTo>
                    <a:pt x="79" y="126"/>
                  </a:moveTo>
                  <a:cubicBezTo>
                    <a:pt x="2725" y="4359"/>
                    <a:pt x="73633" y="98022"/>
                    <a:pt x="82629" y="136651"/>
                  </a:cubicBezTo>
                  <a:cubicBezTo>
                    <a:pt x="91625" y="175280"/>
                    <a:pt x="58817" y="213909"/>
                    <a:pt x="54054" y="231901"/>
                  </a:cubicBezTo>
                  <a:cubicBezTo>
                    <a:pt x="49292" y="249893"/>
                    <a:pt x="52996" y="258888"/>
                    <a:pt x="54054" y="244601"/>
                  </a:cubicBezTo>
                  <a:cubicBezTo>
                    <a:pt x="55112" y="230314"/>
                    <a:pt x="60933" y="172105"/>
                    <a:pt x="60404" y="146176"/>
                  </a:cubicBezTo>
                  <a:cubicBezTo>
                    <a:pt x="59875" y="120247"/>
                    <a:pt x="49821" y="94847"/>
                    <a:pt x="50879" y="89026"/>
                  </a:cubicBezTo>
                  <a:cubicBezTo>
                    <a:pt x="51937" y="83205"/>
                    <a:pt x="71516" y="122893"/>
                    <a:pt x="66754" y="111251"/>
                  </a:cubicBezTo>
                  <a:cubicBezTo>
                    <a:pt x="61992" y="99609"/>
                    <a:pt x="-2567" y="-4107"/>
                    <a:pt x="79" y="1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4FF1F2E3-D637-81F5-4535-9A9A8AC07BC2}"/>
                </a:ext>
              </a:extLst>
            </p:cNvPr>
            <p:cNvSpPr/>
            <p:nvPr/>
          </p:nvSpPr>
          <p:spPr>
            <a:xfrm>
              <a:off x="5001980" y="6175052"/>
              <a:ext cx="128824" cy="419799"/>
            </a:xfrm>
            <a:custGeom>
              <a:avLst/>
              <a:gdLst>
                <a:gd name="connsiteX0" fmla="*/ 128820 w 128824"/>
                <a:gd name="connsiteY0" fmla="*/ 323 h 419799"/>
                <a:gd name="connsiteX1" fmla="*/ 81195 w 128824"/>
                <a:gd name="connsiteY1" fmla="*/ 162248 h 419799"/>
                <a:gd name="connsiteX2" fmla="*/ 106595 w 128824"/>
                <a:gd name="connsiteY2" fmla="*/ 98748 h 419799"/>
                <a:gd name="connsiteX3" fmla="*/ 103420 w 128824"/>
                <a:gd name="connsiteY3" fmla="*/ 244798 h 419799"/>
                <a:gd name="connsiteX4" fmla="*/ 30395 w 128824"/>
                <a:gd name="connsiteY4" fmla="*/ 320998 h 419799"/>
                <a:gd name="connsiteX5" fmla="*/ 1820 w 128824"/>
                <a:gd name="connsiteY5" fmla="*/ 419423 h 419799"/>
                <a:gd name="connsiteX6" fmla="*/ 78020 w 128824"/>
                <a:gd name="connsiteY6" fmla="*/ 282898 h 419799"/>
                <a:gd name="connsiteX7" fmla="*/ 74845 w 128824"/>
                <a:gd name="connsiteY7" fmla="*/ 117798 h 419799"/>
                <a:gd name="connsiteX8" fmla="*/ 78020 w 128824"/>
                <a:gd name="connsiteY8" fmla="*/ 111448 h 419799"/>
                <a:gd name="connsiteX9" fmla="*/ 78020 w 128824"/>
                <a:gd name="connsiteY9" fmla="*/ 120973 h 419799"/>
                <a:gd name="connsiteX10" fmla="*/ 128820 w 128824"/>
                <a:gd name="connsiteY10" fmla="*/ 323 h 419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824" h="419799">
                  <a:moveTo>
                    <a:pt x="128820" y="323"/>
                  </a:moveTo>
                  <a:cubicBezTo>
                    <a:pt x="129349" y="7202"/>
                    <a:pt x="84899" y="145844"/>
                    <a:pt x="81195" y="162248"/>
                  </a:cubicBezTo>
                  <a:cubicBezTo>
                    <a:pt x="77491" y="178652"/>
                    <a:pt x="102891" y="84990"/>
                    <a:pt x="106595" y="98748"/>
                  </a:cubicBezTo>
                  <a:cubicBezTo>
                    <a:pt x="110299" y="112506"/>
                    <a:pt x="116120" y="207756"/>
                    <a:pt x="103420" y="244798"/>
                  </a:cubicBezTo>
                  <a:cubicBezTo>
                    <a:pt x="90720" y="281840"/>
                    <a:pt x="47328" y="291894"/>
                    <a:pt x="30395" y="320998"/>
                  </a:cubicBezTo>
                  <a:cubicBezTo>
                    <a:pt x="13462" y="350102"/>
                    <a:pt x="-6117" y="425773"/>
                    <a:pt x="1820" y="419423"/>
                  </a:cubicBezTo>
                  <a:cubicBezTo>
                    <a:pt x="9757" y="413073"/>
                    <a:pt x="65849" y="333169"/>
                    <a:pt x="78020" y="282898"/>
                  </a:cubicBezTo>
                  <a:cubicBezTo>
                    <a:pt x="90191" y="232627"/>
                    <a:pt x="74845" y="146373"/>
                    <a:pt x="74845" y="117798"/>
                  </a:cubicBezTo>
                  <a:cubicBezTo>
                    <a:pt x="74845" y="89223"/>
                    <a:pt x="77491" y="110919"/>
                    <a:pt x="78020" y="111448"/>
                  </a:cubicBezTo>
                  <a:cubicBezTo>
                    <a:pt x="78549" y="111977"/>
                    <a:pt x="66378" y="143727"/>
                    <a:pt x="78020" y="120973"/>
                  </a:cubicBezTo>
                  <a:cubicBezTo>
                    <a:pt x="89662" y="98219"/>
                    <a:pt x="128291" y="-6556"/>
                    <a:pt x="128820" y="3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B86F95D4-8B36-7666-3355-2CE5FFDEB052}"/>
                </a:ext>
              </a:extLst>
            </p:cNvPr>
            <p:cNvSpPr/>
            <p:nvPr/>
          </p:nvSpPr>
          <p:spPr>
            <a:xfrm>
              <a:off x="5022559" y="6089101"/>
              <a:ext cx="209845" cy="534111"/>
            </a:xfrm>
            <a:custGeom>
              <a:avLst/>
              <a:gdLst>
                <a:gd name="connsiteX0" fmla="*/ 38391 w 209845"/>
                <a:gd name="connsiteY0" fmla="*/ 549 h 534111"/>
                <a:gd name="connsiteX1" fmla="*/ 168566 w 209845"/>
                <a:gd name="connsiteY1" fmla="*/ 187874 h 534111"/>
                <a:gd name="connsiteX2" fmla="*/ 190791 w 209845"/>
                <a:gd name="connsiteY2" fmla="*/ 152949 h 534111"/>
                <a:gd name="connsiteX3" fmla="*/ 159041 w 209845"/>
                <a:gd name="connsiteY3" fmla="*/ 257724 h 534111"/>
                <a:gd name="connsiteX4" fmla="*/ 209841 w 209845"/>
                <a:gd name="connsiteY4" fmla="*/ 232324 h 534111"/>
                <a:gd name="connsiteX5" fmla="*/ 155866 w 209845"/>
                <a:gd name="connsiteY5" fmla="*/ 337099 h 534111"/>
                <a:gd name="connsiteX6" fmla="*/ 89191 w 209845"/>
                <a:gd name="connsiteY6" fmla="*/ 425999 h 534111"/>
                <a:gd name="connsiteX7" fmla="*/ 291 w 209845"/>
                <a:gd name="connsiteY7" fmla="*/ 533949 h 534111"/>
                <a:gd name="connsiteX8" fmla="*/ 120941 w 209845"/>
                <a:gd name="connsiteY8" fmla="*/ 400599 h 534111"/>
                <a:gd name="connsiteX9" fmla="*/ 187616 w 209845"/>
                <a:gd name="connsiteY9" fmla="*/ 308524 h 534111"/>
                <a:gd name="connsiteX10" fmla="*/ 200316 w 209845"/>
                <a:gd name="connsiteY10" fmla="*/ 162474 h 534111"/>
                <a:gd name="connsiteX11" fmla="*/ 117766 w 209845"/>
                <a:gd name="connsiteY11" fmla="*/ 64049 h 534111"/>
                <a:gd name="connsiteX12" fmla="*/ 120941 w 209845"/>
                <a:gd name="connsiteY12" fmla="*/ 127549 h 534111"/>
                <a:gd name="connsiteX13" fmla="*/ 38391 w 209845"/>
                <a:gd name="connsiteY13" fmla="*/ 549 h 534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845" h="534111">
                  <a:moveTo>
                    <a:pt x="38391" y="549"/>
                  </a:moveTo>
                  <a:cubicBezTo>
                    <a:pt x="46328" y="10603"/>
                    <a:pt x="143166" y="162474"/>
                    <a:pt x="168566" y="187874"/>
                  </a:cubicBezTo>
                  <a:cubicBezTo>
                    <a:pt x="193966" y="213274"/>
                    <a:pt x="192378" y="141307"/>
                    <a:pt x="190791" y="152949"/>
                  </a:cubicBezTo>
                  <a:cubicBezTo>
                    <a:pt x="189204" y="164591"/>
                    <a:pt x="155866" y="244495"/>
                    <a:pt x="159041" y="257724"/>
                  </a:cubicBezTo>
                  <a:cubicBezTo>
                    <a:pt x="162216" y="270953"/>
                    <a:pt x="210370" y="219095"/>
                    <a:pt x="209841" y="232324"/>
                  </a:cubicBezTo>
                  <a:cubicBezTo>
                    <a:pt x="209312" y="245553"/>
                    <a:pt x="175974" y="304820"/>
                    <a:pt x="155866" y="337099"/>
                  </a:cubicBezTo>
                  <a:cubicBezTo>
                    <a:pt x="135758" y="369378"/>
                    <a:pt x="115120" y="393191"/>
                    <a:pt x="89191" y="425999"/>
                  </a:cubicBezTo>
                  <a:cubicBezTo>
                    <a:pt x="63262" y="458807"/>
                    <a:pt x="-5001" y="538182"/>
                    <a:pt x="291" y="533949"/>
                  </a:cubicBezTo>
                  <a:cubicBezTo>
                    <a:pt x="5583" y="529716"/>
                    <a:pt x="89720" y="438170"/>
                    <a:pt x="120941" y="400599"/>
                  </a:cubicBezTo>
                  <a:cubicBezTo>
                    <a:pt x="152162" y="363028"/>
                    <a:pt x="174387" y="348211"/>
                    <a:pt x="187616" y="308524"/>
                  </a:cubicBezTo>
                  <a:cubicBezTo>
                    <a:pt x="200845" y="268837"/>
                    <a:pt x="211958" y="203220"/>
                    <a:pt x="200316" y="162474"/>
                  </a:cubicBezTo>
                  <a:cubicBezTo>
                    <a:pt x="188674" y="121728"/>
                    <a:pt x="130995" y="69870"/>
                    <a:pt x="117766" y="64049"/>
                  </a:cubicBezTo>
                  <a:cubicBezTo>
                    <a:pt x="104537" y="58228"/>
                    <a:pt x="131524" y="133370"/>
                    <a:pt x="120941" y="127549"/>
                  </a:cubicBezTo>
                  <a:cubicBezTo>
                    <a:pt x="110358" y="121728"/>
                    <a:pt x="30454" y="-9505"/>
                    <a:pt x="38391" y="5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8F26C556-C9DE-47E7-CDD1-CC1FC2E0B0B0}"/>
                </a:ext>
              </a:extLst>
            </p:cNvPr>
            <p:cNvSpPr/>
            <p:nvPr/>
          </p:nvSpPr>
          <p:spPr>
            <a:xfrm>
              <a:off x="5098390" y="6102259"/>
              <a:ext cx="121847" cy="321876"/>
            </a:xfrm>
            <a:custGeom>
              <a:avLst/>
              <a:gdLst>
                <a:gd name="connsiteX0" fmla="*/ 121310 w 121847"/>
                <a:gd name="connsiteY0" fmla="*/ 91 h 321876"/>
                <a:gd name="connsiteX1" fmla="*/ 67335 w 121847"/>
                <a:gd name="connsiteY1" fmla="*/ 174716 h 321876"/>
                <a:gd name="connsiteX2" fmla="*/ 70510 w 121847"/>
                <a:gd name="connsiteY2" fmla="*/ 114391 h 321876"/>
                <a:gd name="connsiteX3" fmla="*/ 660 w 121847"/>
                <a:gd name="connsiteY3" fmla="*/ 266791 h 321876"/>
                <a:gd name="connsiteX4" fmla="*/ 35585 w 121847"/>
                <a:gd name="connsiteY4" fmla="*/ 215991 h 321876"/>
                <a:gd name="connsiteX5" fmla="*/ 38760 w 121847"/>
                <a:gd name="connsiteY5" fmla="*/ 308066 h 321876"/>
                <a:gd name="connsiteX6" fmla="*/ 111785 w 121847"/>
                <a:gd name="connsiteY6" fmla="*/ 311241 h 321876"/>
                <a:gd name="connsiteX7" fmla="*/ 35585 w 121847"/>
                <a:gd name="connsiteY7" fmla="*/ 304891 h 321876"/>
                <a:gd name="connsiteX8" fmla="*/ 54635 w 121847"/>
                <a:gd name="connsiteY8" fmla="*/ 104866 h 321876"/>
                <a:gd name="connsiteX9" fmla="*/ 29235 w 121847"/>
                <a:gd name="connsiteY9" fmla="*/ 149316 h 321876"/>
                <a:gd name="connsiteX10" fmla="*/ 121310 w 121847"/>
                <a:gd name="connsiteY10" fmla="*/ 91 h 32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47" h="321876">
                  <a:moveTo>
                    <a:pt x="121310" y="91"/>
                  </a:moveTo>
                  <a:cubicBezTo>
                    <a:pt x="127660" y="4324"/>
                    <a:pt x="75802" y="155666"/>
                    <a:pt x="67335" y="174716"/>
                  </a:cubicBezTo>
                  <a:cubicBezTo>
                    <a:pt x="58868" y="193766"/>
                    <a:pt x="81622" y="99045"/>
                    <a:pt x="70510" y="114391"/>
                  </a:cubicBezTo>
                  <a:cubicBezTo>
                    <a:pt x="59398" y="129737"/>
                    <a:pt x="6481" y="249858"/>
                    <a:pt x="660" y="266791"/>
                  </a:cubicBezTo>
                  <a:cubicBezTo>
                    <a:pt x="-5161" y="283724"/>
                    <a:pt x="29235" y="209112"/>
                    <a:pt x="35585" y="215991"/>
                  </a:cubicBezTo>
                  <a:cubicBezTo>
                    <a:pt x="41935" y="222870"/>
                    <a:pt x="26060" y="292191"/>
                    <a:pt x="38760" y="308066"/>
                  </a:cubicBezTo>
                  <a:cubicBezTo>
                    <a:pt x="51460" y="323941"/>
                    <a:pt x="112314" y="311770"/>
                    <a:pt x="111785" y="311241"/>
                  </a:cubicBezTo>
                  <a:cubicBezTo>
                    <a:pt x="111256" y="310712"/>
                    <a:pt x="45110" y="339287"/>
                    <a:pt x="35585" y="304891"/>
                  </a:cubicBezTo>
                  <a:cubicBezTo>
                    <a:pt x="26060" y="270495"/>
                    <a:pt x="55693" y="130795"/>
                    <a:pt x="54635" y="104866"/>
                  </a:cubicBezTo>
                  <a:cubicBezTo>
                    <a:pt x="53577" y="78937"/>
                    <a:pt x="21827" y="159370"/>
                    <a:pt x="29235" y="149316"/>
                  </a:cubicBezTo>
                  <a:cubicBezTo>
                    <a:pt x="36643" y="139262"/>
                    <a:pt x="114960" y="-4142"/>
                    <a:pt x="121310" y="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322E6289-897C-2495-4D95-D0BA4D83AEB9}"/>
                </a:ext>
              </a:extLst>
            </p:cNvPr>
            <p:cNvSpPr/>
            <p:nvPr/>
          </p:nvSpPr>
          <p:spPr>
            <a:xfrm>
              <a:off x="5051421" y="6048312"/>
              <a:ext cx="146057" cy="552556"/>
            </a:xfrm>
            <a:custGeom>
              <a:avLst/>
              <a:gdLst>
                <a:gd name="connsiteX0" fmla="*/ 146054 w 146057"/>
                <a:gd name="connsiteY0" fmla="*/ 63 h 552556"/>
                <a:gd name="connsiteX1" fmla="*/ 73029 w 146057"/>
                <a:gd name="connsiteY1" fmla="*/ 317563 h 552556"/>
                <a:gd name="connsiteX2" fmla="*/ 88904 w 146057"/>
                <a:gd name="connsiteY2" fmla="*/ 288988 h 552556"/>
                <a:gd name="connsiteX3" fmla="*/ 76204 w 146057"/>
                <a:gd name="connsiteY3" fmla="*/ 377888 h 552556"/>
                <a:gd name="connsiteX4" fmla="*/ 133354 w 146057"/>
                <a:gd name="connsiteY4" fmla="*/ 371538 h 552556"/>
                <a:gd name="connsiteX5" fmla="*/ 69854 w 146057"/>
                <a:gd name="connsiteY5" fmla="*/ 409638 h 552556"/>
                <a:gd name="connsiteX6" fmla="*/ 4 w 146057"/>
                <a:gd name="connsiteY6" fmla="*/ 552513 h 552556"/>
                <a:gd name="connsiteX7" fmla="*/ 66679 w 146057"/>
                <a:gd name="connsiteY7" fmla="*/ 422338 h 552556"/>
                <a:gd name="connsiteX8" fmla="*/ 92079 w 146057"/>
                <a:gd name="connsiteY8" fmla="*/ 209613 h 552556"/>
                <a:gd name="connsiteX9" fmla="*/ 76204 w 146057"/>
                <a:gd name="connsiteY9" fmla="*/ 288988 h 552556"/>
                <a:gd name="connsiteX10" fmla="*/ 146054 w 146057"/>
                <a:gd name="connsiteY10" fmla="*/ 63 h 55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057" h="552556">
                  <a:moveTo>
                    <a:pt x="146054" y="63"/>
                  </a:moveTo>
                  <a:cubicBezTo>
                    <a:pt x="145525" y="4826"/>
                    <a:pt x="82554" y="269409"/>
                    <a:pt x="73029" y="317563"/>
                  </a:cubicBezTo>
                  <a:cubicBezTo>
                    <a:pt x="63504" y="365717"/>
                    <a:pt x="88375" y="278934"/>
                    <a:pt x="88904" y="288988"/>
                  </a:cubicBezTo>
                  <a:cubicBezTo>
                    <a:pt x="89433" y="299042"/>
                    <a:pt x="68796" y="364130"/>
                    <a:pt x="76204" y="377888"/>
                  </a:cubicBezTo>
                  <a:cubicBezTo>
                    <a:pt x="83612" y="391646"/>
                    <a:pt x="134412" y="366247"/>
                    <a:pt x="133354" y="371538"/>
                  </a:cubicBezTo>
                  <a:cubicBezTo>
                    <a:pt x="132296" y="376829"/>
                    <a:pt x="92079" y="379476"/>
                    <a:pt x="69854" y="409638"/>
                  </a:cubicBezTo>
                  <a:cubicBezTo>
                    <a:pt x="47629" y="439800"/>
                    <a:pt x="533" y="550396"/>
                    <a:pt x="4" y="552513"/>
                  </a:cubicBezTo>
                  <a:cubicBezTo>
                    <a:pt x="-525" y="554630"/>
                    <a:pt x="51333" y="479488"/>
                    <a:pt x="66679" y="422338"/>
                  </a:cubicBezTo>
                  <a:cubicBezTo>
                    <a:pt x="82025" y="365188"/>
                    <a:pt x="90492" y="231838"/>
                    <a:pt x="92079" y="209613"/>
                  </a:cubicBezTo>
                  <a:cubicBezTo>
                    <a:pt x="93666" y="187388"/>
                    <a:pt x="66679" y="318621"/>
                    <a:pt x="76204" y="288988"/>
                  </a:cubicBezTo>
                  <a:cubicBezTo>
                    <a:pt x="85729" y="259355"/>
                    <a:pt x="146583" y="-4700"/>
                    <a:pt x="146054" y="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0" name="フリーフォーム 529">
              <a:extLst>
                <a:ext uri="{FF2B5EF4-FFF2-40B4-BE49-F238E27FC236}">
                  <a16:creationId xmlns:a16="http://schemas.microsoft.com/office/drawing/2014/main" id="{5BE26440-A353-1459-8A3F-BC24458773E9}"/>
                </a:ext>
              </a:extLst>
            </p:cNvPr>
            <p:cNvSpPr/>
            <p:nvPr/>
          </p:nvSpPr>
          <p:spPr>
            <a:xfrm>
              <a:off x="6415893" y="5041413"/>
              <a:ext cx="191391" cy="613872"/>
            </a:xfrm>
            <a:custGeom>
              <a:avLst/>
              <a:gdLst>
                <a:gd name="connsiteX0" fmla="*/ 3957 w 191391"/>
                <a:gd name="connsiteY0" fmla="*/ 6837 h 613872"/>
                <a:gd name="connsiteX1" fmla="*/ 169057 w 191391"/>
                <a:gd name="connsiteY1" fmla="*/ 162412 h 613872"/>
                <a:gd name="connsiteX2" fmla="*/ 188107 w 191391"/>
                <a:gd name="connsiteY2" fmla="*/ 137012 h 613872"/>
                <a:gd name="connsiteX3" fmla="*/ 153182 w 191391"/>
                <a:gd name="connsiteY3" fmla="*/ 210037 h 613872"/>
                <a:gd name="connsiteX4" fmla="*/ 134132 w 191391"/>
                <a:gd name="connsiteY4" fmla="*/ 435462 h 613872"/>
                <a:gd name="connsiteX5" fmla="*/ 153182 w 191391"/>
                <a:gd name="connsiteY5" fmla="*/ 349737 h 613872"/>
                <a:gd name="connsiteX6" fmla="*/ 115082 w 191391"/>
                <a:gd name="connsiteY6" fmla="*/ 613262 h 613872"/>
                <a:gd name="connsiteX7" fmla="*/ 140482 w 191391"/>
                <a:gd name="connsiteY7" fmla="*/ 416412 h 613872"/>
                <a:gd name="connsiteX8" fmla="*/ 178582 w 191391"/>
                <a:gd name="connsiteY8" fmla="*/ 225912 h 613872"/>
                <a:gd name="connsiteX9" fmla="*/ 159532 w 191391"/>
                <a:gd name="connsiteY9" fmla="*/ 178287 h 613872"/>
                <a:gd name="connsiteX10" fmla="*/ 57932 w 191391"/>
                <a:gd name="connsiteY10" fmla="*/ 41762 h 613872"/>
                <a:gd name="connsiteX11" fmla="*/ 3957 w 191391"/>
                <a:gd name="connsiteY11" fmla="*/ 6837 h 61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1391" h="613872">
                  <a:moveTo>
                    <a:pt x="3957" y="6837"/>
                  </a:moveTo>
                  <a:cubicBezTo>
                    <a:pt x="22478" y="26945"/>
                    <a:pt x="138365" y="140716"/>
                    <a:pt x="169057" y="162412"/>
                  </a:cubicBezTo>
                  <a:cubicBezTo>
                    <a:pt x="199749" y="184108"/>
                    <a:pt x="190753" y="129075"/>
                    <a:pt x="188107" y="137012"/>
                  </a:cubicBezTo>
                  <a:cubicBezTo>
                    <a:pt x="185461" y="144949"/>
                    <a:pt x="162178" y="160295"/>
                    <a:pt x="153182" y="210037"/>
                  </a:cubicBezTo>
                  <a:cubicBezTo>
                    <a:pt x="144186" y="259779"/>
                    <a:pt x="134132" y="412179"/>
                    <a:pt x="134132" y="435462"/>
                  </a:cubicBezTo>
                  <a:cubicBezTo>
                    <a:pt x="134132" y="458745"/>
                    <a:pt x="156357" y="320104"/>
                    <a:pt x="153182" y="349737"/>
                  </a:cubicBezTo>
                  <a:cubicBezTo>
                    <a:pt x="150007" y="379370"/>
                    <a:pt x="117199" y="602150"/>
                    <a:pt x="115082" y="613262"/>
                  </a:cubicBezTo>
                  <a:cubicBezTo>
                    <a:pt x="112965" y="624374"/>
                    <a:pt x="129899" y="480970"/>
                    <a:pt x="140482" y="416412"/>
                  </a:cubicBezTo>
                  <a:cubicBezTo>
                    <a:pt x="151065" y="351854"/>
                    <a:pt x="175407" y="265599"/>
                    <a:pt x="178582" y="225912"/>
                  </a:cubicBezTo>
                  <a:cubicBezTo>
                    <a:pt x="181757" y="186225"/>
                    <a:pt x="179640" y="208979"/>
                    <a:pt x="159532" y="178287"/>
                  </a:cubicBezTo>
                  <a:cubicBezTo>
                    <a:pt x="139424" y="147595"/>
                    <a:pt x="79099" y="68750"/>
                    <a:pt x="57932" y="41762"/>
                  </a:cubicBezTo>
                  <a:cubicBezTo>
                    <a:pt x="36765" y="14775"/>
                    <a:pt x="-14564" y="-13271"/>
                    <a:pt x="3957" y="68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1" name="フリーフォーム 530">
              <a:extLst>
                <a:ext uri="{FF2B5EF4-FFF2-40B4-BE49-F238E27FC236}">
                  <a16:creationId xmlns:a16="http://schemas.microsoft.com/office/drawing/2014/main" id="{E83CEEAC-513C-FE07-69C1-1F387A428456}"/>
                </a:ext>
              </a:extLst>
            </p:cNvPr>
            <p:cNvSpPr/>
            <p:nvPr/>
          </p:nvSpPr>
          <p:spPr>
            <a:xfrm>
              <a:off x="5524455" y="5542845"/>
              <a:ext cx="168674" cy="10267"/>
            </a:xfrm>
            <a:custGeom>
              <a:avLst/>
              <a:gdLst>
                <a:gd name="connsiteX0" fmla="*/ 45 w 168674"/>
                <a:gd name="connsiteY0" fmla="*/ 705 h 10267"/>
                <a:gd name="connsiteX1" fmla="*/ 149270 w 168674"/>
                <a:gd name="connsiteY1" fmla="*/ 10230 h 10267"/>
                <a:gd name="connsiteX2" fmla="*/ 165145 w 168674"/>
                <a:gd name="connsiteY2" fmla="*/ 3880 h 10267"/>
                <a:gd name="connsiteX3" fmla="*/ 133395 w 168674"/>
                <a:gd name="connsiteY3" fmla="*/ 705 h 10267"/>
                <a:gd name="connsiteX4" fmla="*/ 45 w 168674"/>
                <a:gd name="connsiteY4" fmla="*/ 705 h 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74" h="10267">
                  <a:moveTo>
                    <a:pt x="45" y="705"/>
                  </a:moveTo>
                  <a:cubicBezTo>
                    <a:pt x="2691" y="2293"/>
                    <a:pt x="121753" y="9701"/>
                    <a:pt x="149270" y="10230"/>
                  </a:cubicBezTo>
                  <a:cubicBezTo>
                    <a:pt x="176787" y="10759"/>
                    <a:pt x="167791" y="5468"/>
                    <a:pt x="165145" y="3880"/>
                  </a:cubicBezTo>
                  <a:cubicBezTo>
                    <a:pt x="162499" y="2293"/>
                    <a:pt x="156149" y="705"/>
                    <a:pt x="133395" y="705"/>
                  </a:cubicBezTo>
                  <a:cubicBezTo>
                    <a:pt x="110641" y="705"/>
                    <a:pt x="-2601" y="-883"/>
                    <a:pt x="45" y="7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 531">
              <a:extLst>
                <a:ext uri="{FF2B5EF4-FFF2-40B4-BE49-F238E27FC236}">
                  <a16:creationId xmlns:a16="http://schemas.microsoft.com/office/drawing/2014/main" id="{B8D2C4F0-C6C9-4DDF-8E58-15321F901028}"/>
                </a:ext>
              </a:extLst>
            </p:cNvPr>
            <p:cNvSpPr/>
            <p:nvPr/>
          </p:nvSpPr>
          <p:spPr>
            <a:xfrm>
              <a:off x="5250510" y="5448214"/>
              <a:ext cx="325143" cy="197272"/>
            </a:xfrm>
            <a:custGeom>
              <a:avLst/>
              <a:gdLst>
                <a:gd name="connsiteX0" fmla="*/ 940 w 325143"/>
                <a:gd name="connsiteY0" fmla="*/ 184236 h 197272"/>
                <a:gd name="connsiteX1" fmla="*/ 172390 w 325143"/>
                <a:gd name="connsiteY1" fmla="*/ 187411 h 197272"/>
                <a:gd name="connsiteX2" fmla="*/ 245415 w 325143"/>
                <a:gd name="connsiteY2" fmla="*/ 120736 h 197272"/>
                <a:gd name="connsiteX3" fmla="*/ 299390 w 325143"/>
                <a:gd name="connsiteY3" fmla="*/ 86 h 197272"/>
                <a:gd name="connsiteX4" fmla="*/ 261290 w 325143"/>
                <a:gd name="connsiteY4" fmla="*/ 101686 h 197272"/>
                <a:gd name="connsiteX5" fmla="*/ 283515 w 325143"/>
                <a:gd name="connsiteY5" fmla="*/ 120736 h 197272"/>
                <a:gd name="connsiteX6" fmla="*/ 324790 w 325143"/>
                <a:gd name="connsiteY6" fmla="*/ 57236 h 197272"/>
                <a:gd name="connsiteX7" fmla="*/ 258115 w 325143"/>
                <a:gd name="connsiteY7" fmla="*/ 133436 h 197272"/>
                <a:gd name="connsiteX8" fmla="*/ 178740 w 325143"/>
                <a:gd name="connsiteY8" fmla="*/ 174711 h 197272"/>
                <a:gd name="connsiteX9" fmla="*/ 105715 w 325143"/>
                <a:gd name="connsiteY9" fmla="*/ 196936 h 197272"/>
                <a:gd name="connsiteX10" fmla="*/ 940 w 325143"/>
                <a:gd name="connsiteY10" fmla="*/ 184236 h 197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143" h="197272">
                  <a:moveTo>
                    <a:pt x="940" y="184236"/>
                  </a:moveTo>
                  <a:cubicBezTo>
                    <a:pt x="12052" y="182649"/>
                    <a:pt x="131644" y="197994"/>
                    <a:pt x="172390" y="187411"/>
                  </a:cubicBezTo>
                  <a:cubicBezTo>
                    <a:pt x="213136" y="176828"/>
                    <a:pt x="224248" y="151957"/>
                    <a:pt x="245415" y="120736"/>
                  </a:cubicBezTo>
                  <a:cubicBezTo>
                    <a:pt x="266582" y="89515"/>
                    <a:pt x="296744" y="3261"/>
                    <a:pt x="299390" y="86"/>
                  </a:cubicBezTo>
                  <a:cubicBezTo>
                    <a:pt x="302036" y="-3089"/>
                    <a:pt x="263936" y="81578"/>
                    <a:pt x="261290" y="101686"/>
                  </a:cubicBezTo>
                  <a:cubicBezTo>
                    <a:pt x="258644" y="121794"/>
                    <a:pt x="272932" y="128144"/>
                    <a:pt x="283515" y="120736"/>
                  </a:cubicBezTo>
                  <a:cubicBezTo>
                    <a:pt x="294098" y="113328"/>
                    <a:pt x="329023" y="55119"/>
                    <a:pt x="324790" y="57236"/>
                  </a:cubicBezTo>
                  <a:cubicBezTo>
                    <a:pt x="320557" y="59353"/>
                    <a:pt x="282457" y="113857"/>
                    <a:pt x="258115" y="133436"/>
                  </a:cubicBezTo>
                  <a:cubicBezTo>
                    <a:pt x="233773" y="153015"/>
                    <a:pt x="204140" y="164128"/>
                    <a:pt x="178740" y="174711"/>
                  </a:cubicBezTo>
                  <a:cubicBezTo>
                    <a:pt x="153340" y="185294"/>
                    <a:pt x="131115" y="194290"/>
                    <a:pt x="105715" y="196936"/>
                  </a:cubicBezTo>
                  <a:cubicBezTo>
                    <a:pt x="80315" y="199582"/>
                    <a:pt x="-10172" y="185823"/>
                    <a:pt x="940" y="1842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3" name="フリーフォーム 532">
              <a:extLst>
                <a:ext uri="{FF2B5EF4-FFF2-40B4-BE49-F238E27FC236}">
                  <a16:creationId xmlns:a16="http://schemas.microsoft.com/office/drawing/2014/main" id="{FF65AE62-39AC-11BF-4E18-B82552CCF84C}"/>
                </a:ext>
              </a:extLst>
            </p:cNvPr>
            <p:cNvSpPr/>
            <p:nvPr/>
          </p:nvSpPr>
          <p:spPr>
            <a:xfrm>
              <a:off x="5596554" y="5145753"/>
              <a:ext cx="246602" cy="356980"/>
            </a:xfrm>
            <a:custGeom>
              <a:avLst/>
              <a:gdLst>
                <a:gd name="connsiteX0" fmla="*/ 245446 w 246602"/>
                <a:gd name="connsiteY0" fmla="*/ 922 h 356980"/>
                <a:gd name="connsiteX1" fmla="*/ 48596 w 246602"/>
                <a:gd name="connsiteY1" fmla="*/ 280322 h 356980"/>
                <a:gd name="connsiteX2" fmla="*/ 4146 w 246602"/>
                <a:gd name="connsiteY2" fmla="*/ 353347 h 356980"/>
                <a:gd name="connsiteX3" fmla="*/ 124796 w 246602"/>
                <a:gd name="connsiteY3" fmla="*/ 194597 h 356980"/>
                <a:gd name="connsiteX4" fmla="*/ 245446 w 246602"/>
                <a:gd name="connsiteY4" fmla="*/ 922 h 35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02" h="356980">
                  <a:moveTo>
                    <a:pt x="245446" y="922"/>
                  </a:moveTo>
                  <a:cubicBezTo>
                    <a:pt x="232746" y="15210"/>
                    <a:pt x="88813" y="221585"/>
                    <a:pt x="48596" y="280322"/>
                  </a:cubicBezTo>
                  <a:cubicBezTo>
                    <a:pt x="8379" y="339059"/>
                    <a:pt x="-8554" y="367635"/>
                    <a:pt x="4146" y="353347"/>
                  </a:cubicBezTo>
                  <a:cubicBezTo>
                    <a:pt x="16846" y="339060"/>
                    <a:pt x="86696" y="246984"/>
                    <a:pt x="124796" y="194597"/>
                  </a:cubicBezTo>
                  <a:cubicBezTo>
                    <a:pt x="162896" y="142210"/>
                    <a:pt x="258146" y="-13366"/>
                    <a:pt x="245446" y="9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 533">
              <a:extLst>
                <a:ext uri="{FF2B5EF4-FFF2-40B4-BE49-F238E27FC236}">
                  <a16:creationId xmlns:a16="http://schemas.microsoft.com/office/drawing/2014/main" id="{50FAF1E0-B4BB-5ECD-61BB-AFAD66CC4057}"/>
                </a:ext>
              </a:extLst>
            </p:cNvPr>
            <p:cNvSpPr/>
            <p:nvPr/>
          </p:nvSpPr>
          <p:spPr>
            <a:xfrm>
              <a:off x="6441933" y="5105352"/>
              <a:ext cx="127529" cy="510940"/>
            </a:xfrm>
            <a:custGeom>
              <a:avLst/>
              <a:gdLst>
                <a:gd name="connsiteX0" fmla="*/ 142 w 127529"/>
                <a:gd name="connsiteY0" fmla="*/ 48 h 510940"/>
                <a:gd name="connsiteX1" fmla="*/ 101742 w 127529"/>
                <a:gd name="connsiteY1" fmla="*/ 95298 h 510940"/>
                <a:gd name="connsiteX2" fmla="*/ 111267 w 127529"/>
                <a:gd name="connsiteY2" fmla="*/ 165148 h 510940"/>
                <a:gd name="connsiteX3" fmla="*/ 117617 w 127529"/>
                <a:gd name="connsiteY3" fmla="*/ 136573 h 510940"/>
                <a:gd name="connsiteX4" fmla="*/ 85867 w 127529"/>
                <a:gd name="connsiteY4" fmla="*/ 311198 h 510940"/>
                <a:gd name="connsiteX5" fmla="*/ 85867 w 127529"/>
                <a:gd name="connsiteY5" fmla="*/ 508048 h 510940"/>
                <a:gd name="connsiteX6" fmla="*/ 85867 w 127529"/>
                <a:gd name="connsiteY6" fmla="*/ 419148 h 510940"/>
                <a:gd name="connsiteX7" fmla="*/ 101742 w 127529"/>
                <a:gd name="connsiteY7" fmla="*/ 288973 h 510940"/>
                <a:gd name="connsiteX8" fmla="*/ 127142 w 127529"/>
                <a:gd name="connsiteY8" fmla="*/ 139748 h 510940"/>
                <a:gd name="connsiteX9" fmla="*/ 114442 w 127529"/>
                <a:gd name="connsiteY9" fmla="*/ 114348 h 510940"/>
                <a:gd name="connsiteX10" fmla="*/ 79517 w 127529"/>
                <a:gd name="connsiteY10" fmla="*/ 82598 h 510940"/>
                <a:gd name="connsiteX11" fmla="*/ 142 w 127529"/>
                <a:gd name="connsiteY11" fmla="*/ 48 h 51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529" h="510940">
                  <a:moveTo>
                    <a:pt x="142" y="48"/>
                  </a:moveTo>
                  <a:cubicBezTo>
                    <a:pt x="3846" y="2165"/>
                    <a:pt x="83221" y="67781"/>
                    <a:pt x="101742" y="95298"/>
                  </a:cubicBezTo>
                  <a:cubicBezTo>
                    <a:pt x="120263" y="122815"/>
                    <a:pt x="108621" y="158269"/>
                    <a:pt x="111267" y="165148"/>
                  </a:cubicBezTo>
                  <a:cubicBezTo>
                    <a:pt x="113913" y="172027"/>
                    <a:pt x="121850" y="112231"/>
                    <a:pt x="117617" y="136573"/>
                  </a:cubicBezTo>
                  <a:cubicBezTo>
                    <a:pt x="113384" y="160915"/>
                    <a:pt x="91159" y="249286"/>
                    <a:pt x="85867" y="311198"/>
                  </a:cubicBezTo>
                  <a:cubicBezTo>
                    <a:pt x="80575" y="373111"/>
                    <a:pt x="85867" y="508048"/>
                    <a:pt x="85867" y="508048"/>
                  </a:cubicBezTo>
                  <a:cubicBezTo>
                    <a:pt x="85867" y="526040"/>
                    <a:pt x="83221" y="455660"/>
                    <a:pt x="85867" y="419148"/>
                  </a:cubicBezTo>
                  <a:cubicBezTo>
                    <a:pt x="88513" y="382636"/>
                    <a:pt x="94863" y="335540"/>
                    <a:pt x="101742" y="288973"/>
                  </a:cubicBezTo>
                  <a:cubicBezTo>
                    <a:pt x="108621" y="242406"/>
                    <a:pt x="125025" y="168852"/>
                    <a:pt x="127142" y="139748"/>
                  </a:cubicBezTo>
                  <a:cubicBezTo>
                    <a:pt x="129259" y="110644"/>
                    <a:pt x="122379" y="123873"/>
                    <a:pt x="114442" y="114348"/>
                  </a:cubicBezTo>
                  <a:cubicBezTo>
                    <a:pt x="106505" y="104823"/>
                    <a:pt x="92746" y="99002"/>
                    <a:pt x="79517" y="82598"/>
                  </a:cubicBezTo>
                  <a:cubicBezTo>
                    <a:pt x="66288" y="66194"/>
                    <a:pt x="-3562" y="-2069"/>
                    <a:pt x="142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 534">
              <a:extLst>
                <a:ext uri="{FF2B5EF4-FFF2-40B4-BE49-F238E27FC236}">
                  <a16:creationId xmlns:a16="http://schemas.microsoft.com/office/drawing/2014/main" id="{62F58D0E-C403-40E0-5CA7-5FFC3766F2D7}"/>
                </a:ext>
              </a:extLst>
            </p:cNvPr>
            <p:cNvSpPr/>
            <p:nvPr/>
          </p:nvSpPr>
          <p:spPr>
            <a:xfrm>
              <a:off x="6165497" y="5291930"/>
              <a:ext cx="13070" cy="329402"/>
            </a:xfrm>
            <a:custGeom>
              <a:avLst/>
              <a:gdLst>
                <a:gd name="connsiteX0" fmla="*/ 353 w 13070"/>
                <a:gd name="connsiteY0" fmla="*/ 795 h 329402"/>
                <a:gd name="connsiteX1" fmla="*/ 3528 w 13070"/>
                <a:gd name="connsiteY1" fmla="*/ 270670 h 329402"/>
                <a:gd name="connsiteX2" fmla="*/ 3528 w 13070"/>
                <a:gd name="connsiteY2" fmla="*/ 324645 h 329402"/>
                <a:gd name="connsiteX3" fmla="*/ 13053 w 13070"/>
                <a:gd name="connsiteY3" fmla="*/ 191295 h 329402"/>
                <a:gd name="connsiteX4" fmla="*/ 353 w 13070"/>
                <a:gd name="connsiteY4" fmla="*/ 795 h 329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70" h="329402">
                  <a:moveTo>
                    <a:pt x="353" y="795"/>
                  </a:moveTo>
                  <a:cubicBezTo>
                    <a:pt x="-1234" y="14024"/>
                    <a:pt x="2999" y="216695"/>
                    <a:pt x="3528" y="270670"/>
                  </a:cubicBezTo>
                  <a:cubicBezTo>
                    <a:pt x="4057" y="324645"/>
                    <a:pt x="1941" y="337874"/>
                    <a:pt x="3528" y="324645"/>
                  </a:cubicBezTo>
                  <a:cubicBezTo>
                    <a:pt x="5115" y="311416"/>
                    <a:pt x="12524" y="239449"/>
                    <a:pt x="13053" y="191295"/>
                  </a:cubicBezTo>
                  <a:cubicBezTo>
                    <a:pt x="13582" y="143141"/>
                    <a:pt x="1940" y="-12434"/>
                    <a:pt x="353" y="7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 535">
              <a:extLst>
                <a:ext uri="{FF2B5EF4-FFF2-40B4-BE49-F238E27FC236}">
                  <a16:creationId xmlns:a16="http://schemas.microsoft.com/office/drawing/2014/main" id="{C1E400DE-1E4F-10B4-C170-8A0DFC63166E}"/>
                </a:ext>
              </a:extLst>
            </p:cNvPr>
            <p:cNvSpPr/>
            <p:nvPr/>
          </p:nvSpPr>
          <p:spPr>
            <a:xfrm>
              <a:off x="6149725" y="5291840"/>
              <a:ext cx="22754" cy="303353"/>
            </a:xfrm>
            <a:custGeom>
              <a:avLst/>
              <a:gdLst>
                <a:gd name="connsiteX0" fmla="*/ 3425 w 22754"/>
                <a:gd name="connsiteY0" fmla="*/ 885 h 303353"/>
                <a:gd name="connsiteX1" fmla="*/ 250 w 22754"/>
                <a:gd name="connsiteY1" fmla="*/ 200910 h 303353"/>
                <a:gd name="connsiteX2" fmla="*/ 6600 w 22754"/>
                <a:gd name="connsiteY2" fmla="*/ 134235 h 303353"/>
                <a:gd name="connsiteX3" fmla="*/ 6600 w 22754"/>
                <a:gd name="connsiteY3" fmla="*/ 302510 h 303353"/>
                <a:gd name="connsiteX4" fmla="*/ 16125 w 22754"/>
                <a:gd name="connsiteY4" fmla="*/ 200910 h 303353"/>
                <a:gd name="connsiteX5" fmla="*/ 12950 w 22754"/>
                <a:gd name="connsiteY5" fmla="*/ 239010 h 303353"/>
                <a:gd name="connsiteX6" fmla="*/ 22475 w 22754"/>
                <a:gd name="connsiteY6" fmla="*/ 131060 h 303353"/>
                <a:gd name="connsiteX7" fmla="*/ 3425 w 22754"/>
                <a:gd name="connsiteY7" fmla="*/ 885 h 30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54" h="303353">
                  <a:moveTo>
                    <a:pt x="3425" y="885"/>
                  </a:moveTo>
                  <a:cubicBezTo>
                    <a:pt x="-279" y="12527"/>
                    <a:pt x="-279" y="178685"/>
                    <a:pt x="250" y="200910"/>
                  </a:cubicBezTo>
                  <a:cubicBezTo>
                    <a:pt x="779" y="223135"/>
                    <a:pt x="5542" y="117302"/>
                    <a:pt x="6600" y="134235"/>
                  </a:cubicBezTo>
                  <a:cubicBezTo>
                    <a:pt x="7658" y="151168"/>
                    <a:pt x="5013" y="291398"/>
                    <a:pt x="6600" y="302510"/>
                  </a:cubicBezTo>
                  <a:cubicBezTo>
                    <a:pt x="8187" y="313622"/>
                    <a:pt x="15067" y="211493"/>
                    <a:pt x="16125" y="200910"/>
                  </a:cubicBezTo>
                  <a:cubicBezTo>
                    <a:pt x="17183" y="190327"/>
                    <a:pt x="11892" y="250652"/>
                    <a:pt x="12950" y="239010"/>
                  </a:cubicBezTo>
                  <a:cubicBezTo>
                    <a:pt x="14008" y="227368"/>
                    <a:pt x="24592" y="166514"/>
                    <a:pt x="22475" y="131060"/>
                  </a:cubicBezTo>
                  <a:cubicBezTo>
                    <a:pt x="20358" y="95606"/>
                    <a:pt x="7129" y="-10757"/>
                    <a:pt x="3425" y="8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7" name="フリーフォーム 536">
              <a:extLst>
                <a:ext uri="{FF2B5EF4-FFF2-40B4-BE49-F238E27FC236}">
                  <a16:creationId xmlns:a16="http://schemas.microsoft.com/office/drawing/2014/main" id="{10F9E750-67BE-374E-9462-AFC10D0C130D}"/>
                </a:ext>
              </a:extLst>
            </p:cNvPr>
            <p:cNvSpPr/>
            <p:nvPr/>
          </p:nvSpPr>
          <p:spPr>
            <a:xfrm>
              <a:off x="6099213" y="5219841"/>
              <a:ext cx="430175" cy="408175"/>
            </a:xfrm>
            <a:custGeom>
              <a:avLst/>
              <a:gdLst>
                <a:gd name="connsiteX0" fmla="*/ 12662 w 430175"/>
                <a:gd name="connsiteY0" fmla="*/ 15734 h 408175"/>
                <a:gd name="connsiteX1" fmla="*/ 311112 w 430175"/>
                <a:gd name="connsiteY1" fmla="*/ 311009 h 408175"/>
                <a:gd name="connsiteX2" fmla="*/ 292062 w 430175"/>
                <a:gd name="connsiteY2" fmla="*/ 272909 h 408175"/>
                <a:gd name="connsiteX3" fmla="*/ 428587 w 430175"/>
                <a:gd name="connsiteY3" fmla="*/ 406259 h 408175"/>
                <a:gd name="connsiteX4" fmla="*/ 358737 w 430175"/>
                <a:gd name="connsiteY4" fmla="*/ 342759 h 408175"/>
                <a:gd name="connsiteX5" fmla="*/ 241262 w 430175"/>
                <a:gd name="connsiteY5" fmla="*/ 218934 h 408175"/>
                <a:gd name="connsiteX6" fmla="*/ 266662 w 430175"/>
                <a:gd name="connsiteY6" fmla="*/ 244334 h 408175"/>
                <a:gd name="connsiteX7" fmla="*/ 72987 w 430175"/>
                <a:gd name="connsiteY7" fmla="*/ 60184 h 408175"/>
                <a:gd name="connsiteX8" fmla="*/ 12662 w 430175"/>
                <a:gd name="connsiteY8" fmla="*/ 15734 h 4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175" h="408175">
                  <a:moveTo>
                    <a:pt x="12662" y="15734"/>
                  </a:moveTo>
                  <a:cubicBezTo>
                    <a:pt x="52350" y="57538"/>
                    <a:pt x="264545" y="268147"/>
                    <a:pt x="311112" y="311009"/>
                  </a:cubicBezTo>
                  <a:cubicBezTo>
                    <a:pt x="357679" y="353871"/>
                    <a:pt x="272483" y="257034"/>
                    <a:pt x="292062" y="272909"/>
                  </a:cubicBezTo>
                  <a:cubicBezTo>
                    <a:pt x="311641" y="288784"/>
                    <a:pt x="417475" y="394617"/>
                    <a:pt x="428587" y="406259"/>
                  </a:cubicBezTo>
                  <a:cubicBezTo>
                    <a:pt x="439700" y="417901"/>
                    <a:pt x="389958" y="373980"/>
                    <a:pt x="358737" y="342759"/>
                  </a:cubicBezTo>
                  <a:cubicBezTo>
                    <a:pt x="327516" y="311538"/>
                    <a:pt x="256608" y="235338"/>
                    <a:pt x="241262" y="218934"/>
                  </a:cubicBezTo>
                  <a:cubicBezTo>
                    <a:pt x="225916" y="202530"/>
                    <a:pt x="266662" y="244334"/>
                    <a:pt x="266662" y="244334"/>
                  </a:cubicBezTo>
                  <a:lnTo>
                    <a:pt x="72987" y="60184"/>
                  </a:lnTo>
                  <a:cubicBezTo>
                    <a:pt x="35945" y="24730"/>
                    <a:pt x="-27026" y="-26070"/>
                    <a:pt x="12662" y="157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 537">
              <a:extLst>
                <a:ext uri="{FF2B5EF4-FFF2-40B4-BE49-F238E27FC236}">
                  <a16:creationId xmlns:a16="http://schemas.microsoft.com/office/drawing/2014/main" id="{88222747-C855-A179-8C5C-1B897F88087C}"/>
                </a:ext>
              </a:extLst>
            </p:cNvPr>
            <p:cNvSpPr/>
            <p:nvPr/>
          </p:nvSpPr>
          <p:spPr>
            <a:xfrm>
              <a:off x="5651481" y="5527663"/>
              <a:ext cx="73525" cy="266777"/>
            </a:xfrm>
            <a:custGeom>
              <a:avLst/>
              <a:gdLst>
                <a:gd name="connsiteX0" fmla="*/ 19 w 73525"/>
                <a:gd name="connsiteY0" fmla="*/ 12 h 266777"/>
                <a:gd name="connsiteX1" fmla="*/ 57169 w 73525"/>
                <a:gd name="connsiteY1" fmla="*/ 95262 h 266777"/>
                <a:gd name="connsiteX2" fmla="*/ 63519 w 73525"/>
                <a:gd name="connsiteY2" fmla="*/ 187337 h 266777"/>
                <a:gd name="connsiteX3" fmla="*/ 63519 w 73525"/>
                <a:gd name="connsiteY3" fmla="*/ 146062 h 266777"/>
                <a:gd name="connsiteX4" fmla="*/ 73044 w 73525"/>
                <a:gd name="connsiteY4" fmla="*/ 266712 h 266777"/>
                <a:gd name="connsiteX5" fmla="*/ 69869 w 73525"/>
                <a:gd name="connsiteY5" fmla="*/ 161937 h 266777"/>
                <a:gd name="connsiteX6" fmla="*/ 50819 w 73525"/>
                <a:gd name="connsiteY6" fmla="*/ 88912 h 266777"/>
                <a:gd name="connsiteX7" fmla="*/ 19 w 73525"/>
                <a:gd name="connsiteY7" fmla="*/ 12 h 26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25" h="266777">
                  <a:moveTo>
                    <a:pt x="19" y="12"/>
                  </a:moveTo>
                  <a:cubicBezTo>
                    <a:pt x="1077" y="1070"/>
                    <a:pt x="46586" y="64041"/>
                    <a:pt x="57169" y="95262"/>
                  </a:cubicBezTo>
                  <a:cubicBezTo>
                    <a:pt x="67752" y="126483"/>
                    <a:pt x="62461" y="178870"/>
                    <a:pt x="63519" y="187337"/>
                  </a:cubicBezTo>
                  <a:cubicBezTo>
                    <a:pt x="64577" y="195804"/>
                    <a:pt x="61932" y="132833"/>
                    <a:pt x="63519" y="146062"/>
                  </a:cubicBezTo>
                  <a:cubicBezTo>
                    <a:pt x="65106" y="159291"/>
                    <a:pt x="71986" y="264066"/>
                    <a:pt x="73044" y="266712"/>
                  </a:cubicBezTo>
                  <a:cubicBezTo>
                    <a:pt x="74102" y="269358"/>
                    <a:pt x="73573" y="191570"/>
                    <a:pt x="69869" y="161937"/>
                  </a:cubicBezTo>
                  <a:cubicBezTo>
                    <a:pt x="66165" y="132304"/>
                    <a:pt x="61402" y="110608"/>
                    <a:pt x="50819" y="88912"/>
                  </a:cubicBezTo>
                  <a:cubicBezTo>
                    <a:pt x="40236" y="67216"/>
                    <a:pt x="-1039" y="-1046"/>
                    <a:pt x="19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 538">
              <a:extLst>
                <a:ext uri="{FF2B5EF4-FFF2-40B4-BE49-F238E27FC236}">
                  <a16:creationId xmlns:a16="http://schemas.microsoft.com/office/drawing/2014/main" id="{46DBB338-C353-1C0A-3CF9-E81E919C312D}"/>
                </a:ext>
              </a:extLst>
            </p:cNvPr>
            <p:cNvSpPr/>
            <p:nvPr/>
          </p:nvSpPr>
          <p:spPr>
            <a:xfrm>
              <a:off x="5533761" y="5591173"/>
              <a:ext cx="188312" cy="206449"/>
            </a:xfrm>
            <a:custGeom>
              <a:avLst/>
              <a:gdLst>
                <a:gd name="connsiteX0" fmla="*/ 264 w 188312"/>
                <a:gd name="connsiteY0" fmla="*/ 2 h 206449"/>
                <a:gd name="connsiteX1" fmla="*/ 152664 w 188312"/>
                <a:gd name="connsiteY1" fmla="*/ 98427 h 206449"/>
                <a:gd name="connsiteX2" fmla="*/ 187589 w 188312"/>
                <a:gd name="connsiteY2" fmla="*/ 206377 h 206449"/>
                <a:gd name="connsiteX3" fmla="*/ 168539 w 188312"/>
                <a:gd name="connsiteY3" fmla="*/ 114302 h 206449"/>
                <a:gd name="connsiteX4" fmla="*/ 82814 w 188312"/>
                <a:gd name="connsiteY4" fmla="*/ 60327 h 206449"/>
                <a:gd name="connsiteX5" fmla="*/ 114564 w 188312"/>
                <a:gd name="connsiteY5" fmla="*/ 95252 h 206449"/>
                <a:gd name="connsiteX6" fmla="*/ 264 w 188312"/>
                <a:gd name="connsiteY6" fmla="*/ 2 h 20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312" h="206449">
                  <a:moveTo>
                    <a:pt x="264" y="2"/>
                  </a:moveTo>
                  <a:cubicBezTo>
                    <a:pt x="6614" y="531"/>
                    <a:pt x="121443" y="64031"/>
                    <a:pt x="152664" y="98427"/>
                  </a:cubicBezTo>
                  <a:cubicBezTo>
                    <a:pt x="183885" y="132823"/>
                    <a:pt x="184943" y="203731"/>
                    <a:pt x="187589" y="206377"/>
                  </a:cubicBezTo>
                  <a:cubicBezTo>
                    <a:pt x="190235" y="209023"/>
                    <a:pt x="186002" y="138644"/>
                    <a:pt x="168539" y="114302"/>
                  </a:cubicBezTo>
                  <a:cubicBezTo>
                    <a:pt x="151076" y="89960"/>
                    <a:pt x="91810" y="63502"/>
                    <a:pt x="82814" y="60327"/>
                  </a:cubicBezTo>
                  <a:cubicBezTo>
                    <a:pt x="73818" y="57152"/>
                    <a:pt x="125147" y="101073"/>
                    <a:pt x="114564" y="95252"/>
                  </a:cubicBezTo>
                  <a:cubicBezTo>
                    <a:pt x="103981" y="89431"/>
                    <a:pt x="-6086" y="-527"/>
                    <a:pt x="264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 539">
              <a:extLst>
                <a:ext uri="{FF2B5EF4-FFF2-40B4-BE49-F238E27FC236}">
                  <a16:creationId xmlns:a16="http://schemas.microsoft.com/office/drawing/2014/main" id="{7B6ACD4A-D2AC-12E3-F297-1C7FB1DFE2FD}"/>
                </a:ext>
              </a:extLst>
            </p:cNvPr>
            <p:cNvSpPr/>
            <p:nvPr/>
          </p:nvSpPr>
          <p:spPr>
            <a:xfrm>
              <a:off x="5708494" y="5540357"/>
              <a:ext cx="194352" cy="101970"/>
            </a:xfrm>
            <a:custGeom>
              <a:avLst/>
              <a:gdLst>
                <a:gd name="connsiteX0" fmla="*/ 156 w 194352"/>
                <a:gd name="connsiteY0" fmla="*/ 101618 h 101970"/>
                <a:gd name="connsiteX1" fmla="*/ 133506 w 194352"/>
                <a:gd name="connsiteY1" fmla="*/ 28593 h 101970"/>
                <a:gd name="connsiteX2" fmla="*/ 66831 w 194352"/>
                <a:gd name="connsiteY2" fmla="*/ 47643 h 101970"/>
                <a:gd name="connsiteX3" fmla="*/ 193831 w 194352"/>
                <a:gd name="connsiteY3" fmla="*/ 18 h 101970"/>
                <a:gd name="connsiteX4" fmla="*/ 108106 w 194352"/>
                <a:gd name="connsiteY4" fmla="*/ 53993 h 101970"/>
                <a:gd name="connsiteX5" fmla="*/ 156 w 194352"/>
                <a:gd name="connsiteY5" fmla="*/ 101618 h 1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352" h="101970">
                  <a:moveTo>
                    <a:pt x="156" y="101618"/>
                  </a:moveTo>
                  <a:cubicBezTo>
                    <a:pt x="4389" y="97385"/>
                    <a:pt x="122394" y="37589"/>
                    <a:pt x="133506" y="28593"/>
                  </a:cubicBezTo>
                  <a:cubicBezTo>
                    <a:pt x="144618" y="19597"/>
                    <a:pt x="56777" y="52405"/>
                    <a:pt x="66831" y="47643"/>
                  </a:cubicBezTo>
                  <a:cubicBezTo>
                    <a:pt x="76885" y="42880"/>
                    <a:pt x="186952" y="-1040"/>
                    <a:pt x="193831" y="18"/>
                  </a:cubicBezTo>
                  <a:cubicBezTo>
                    <a:pt x="200710" y="1076"/>
                    <a:pt x="137739" y="37060"/>
                    <a:pt x="108106" y="53993"/>
                  </a:cubicBezTo>
                  <a:cubicBezTo>
                    <a:pt x="78473" y="70926"/>
                    <a:pt x="-4077" y="105851"/>
                    <a:pt x="156" y="1016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 540">
              <a:extLst>
                <a:ext uri="{FF2B5EF4-FFF2-40B4-BE49-F238E27FC236}">
                  <a16:creationId xmlns:a16="http://schemas.microsoft.com/office/drawing/2014/main" id="{4359EFF2-480C-9DEC-0475-FEEF3BE4D4A6}"/>
                </a:ext>
              </a:extLst>
            </p:cNvPr>
            <p:cNvSpPr/>
            <p:nvPr/>
          </p:nvSpPr>
          <p:spPr>
            <a:xfrm>
              <a:off x="5730015" y="5559414"/>
              <a:ext cx="178796" cy="254177"/>
            </a:xfrm>
            <a:custGeom>
              <a:avLst/>
              <a:gdLst>
                <a:gd name="connsiteX0" fmla="*/ 178660 w 178796"/>
                <a:gd name="connsiteY0" fmla="*/ 11 h 254177"/>
                <a:gd name="connsiteX1" fmla="*/ 7210 w 178796"/>
                <a:gd name="connsiteY1" fmla="*/ 88911 h 254177"/>
                <a:gd name="connsiteX2" fmla="*/ 45310 w 178796"/>
                <a:gd name="connsiteY2" fmla="*/ 69861 h 254177"/>
                <a:gd name="connsiteX3" fmla="*/ 7210 w 178796"/>
                <a:gd name="connsiteY3" fmla="*/ 101611 h 254177"/>
                <a:gd name="connsiteX4" fmla="*/ 4035 w 178796"/>
                <a:gd name="connsiteY4" fmla="*/ 165111 h 254177"/>
                <a:gd name="connsiteX5" fmla="*/ 7210 w 178796"/>
                <a:gd name="connsiteY5" fmla="*/ 120661 h 254177"/>
                <a:gd name="connsiteX6" fmla="*/ 7210 w 178796"/>
                <a:gd name="connsiteY6" fmla="*/ 203211 h 254177"/>
                <a:gd name="connsiteX7" fmla="*/ 10385 w 178796"/>
                <a:gd name="connsiteY7" fmla="*/ 250836 h 254177"/>
                <a:gd name="connsiteX8" fmla="*/ 860 w 178796"/>
                <a:gd name="connsiteY8" fmla="*/ 111136 h 254177"/>
                <a:gd name="connsiteX9" fmla="*/ 35785 w 178796"/>
                <a:gd name="connsiteY9" fmla="*/ 82561 h 254177"/>
                <a:gd name="connsiteX10" fmla="*/ 178660 w 178796"/>
                <a:gd name="connsiteY10" fmla="*/ 11 h 25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796" h="254177">
                  <a:moveTo>
                    <a:pt x="178660" y="11"/>
                  </a:moveTo>
                  <a:cubicBezTo>
                    <a:pt x="173898" y="1069"/>
                    <a:pt x="29435" y="77269"/>
                    <a:pt x="7210" y="88911"/>
                  </a:cubicBezTo>
                  <a:cubicBezTo>
                    <a:pt x="-15015" y="100553"/>
                    <a:pt x="45310" y="67744"/>
                    <a:pt x="45310" y="69861"/>
                  </a:cubicBezTo>
                  <a:cubicBezTo>
                    <a:pt x="45310" y="71978"/>
                    <a:pt x="14089" y="85736"/>
                    <a:pt x="7210" y="101611"/>
                  </a:cubicBezTo>
                  <a:cubicBezTo>
                    <a:pt x="331" y="117486"/>
                    <a:pt x="4035" y="161936"/>
                    <a:pt x="4035" y="165111"/>
                  </a:cubicBezTo>
                  <a:cubicBezTo>
                    <a:pt x="4035" y="168286"/>
                    <a:pt x="6681" y="114311"/>
                    <a:pt x="7210" y="120661"/>
                  </a:cubicBezTo>
                  <a:cubicBezTo>
                    <a:pt x="7739" y="127011"/>
                    <a:pt x="6681" y="181515"/>
                    <a:pt x="7210" y="203211"/>
                  </a:cubicBezTo>
                  <a:cubicBezTo>
                    <a:pt x="7739" y="224907"/>
                    <a:pt x="11443" y="266182"/>
                    <a:pt x="10385" y="250836"/>
                  </a:cubicBezTo>
                  <a:cubicBezTo>
                    <a:pt x="9327" y="235490"/>
                    <a:pt x="-3373" y="139182"/>
                    <a:pt x="860" y="111136"/>
                  </a:cubicBezTo>
                  <a:cubicBezTo>
                    <a:pt x="5093" y="83090"/>
                    <a:pt x="9327" y="96848"/>
                    <a:pt x="35785" y="82561"/>
                  </a:cubicBezTo>
                  <a:cubicBezTo>
                    <a:pt x="62243" y="68274"/>
                    <a:pt x="183422" y="-1047"/>
                    <a:pt x="178660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 541">
              <a:extLst>
                <a:ext uri="{FF2B5EF4-FFF2-40B4-BE49-F238E27FC236}">
                  <a16:creationId xmlns:a16="http://schemas.microsoft.com/office/drawing/2014/main" id="{789BD92E-18AC-74CC-2D2F-8711E89DB9E3}"/>
                </a:ext>
              </a:extLst>
            </p:cNvPr>
            <p:cNvSpPr/>
            <p:nvPr/>
          </p:nvSpPr>
          <p:spPr>
            <a:xfrm>
              <a:off x="5880039" y="5530847"/>
              <a:ext cx="153295" cy="273103"/>
            </a:xfrm>
            <a:custGeom>
              <a:avLst/>
              <a:gdLst>
                <a:gd name="connsiteX0" fmla="*/ 61 w 153295"/>
                <a:gd name="connsiteY0" fmla="*/ 3 h 273103"/>
                <a:gd name="connsiteX1" fmla="*/ 101661 w 153295"/>
                <a:gd name="connsiteY1" fmla="*/ 82553 h 273103"/>
                <a:gd name="connsiteX2" fmla="*/ 123886 w 153295"/>
                <a:gd name="connsiteY2" fmla="*/ 107953 h 273103"/>
                <a:gd name="connsiteX3" fmla="*/ 127061 w 153295"/>
                <a:gd name="connsiteY3" fmla="*/ 85728 h 273103"/>
                <a:gd name="connsiteX4" fmla="*/ 149286 w 153295"/>
                <a:gd name="connsiteY4" fmla="*/ 273053 h 273103"/>
                <a:gd name="connsiteX5" fmla="*/ 142936 w 153295"/>
                <a:gd name="connsiteY5" fmla="*/ 104778 h 273103"/>
                <a:gd name="connsiteX6" fmla="*/ 152461 w 153295"/>
                <a:gd name="connsiteY6" fmla="*/ 127003 h 273103"/>
                <a:gd name="connsiteX7" fmla="*/ 117536 w 153295"/>
                <a:gd name="connsiteY7" fmla="*/ 85728 h 273103"/>
                <a:gd name="connsiteX8" fmla="*/ 61 w 153295"/>
                <a:gd name="connsiteY8" fmla="*/ 3 h 27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95" h="273103">
                  <a:moveTo>
                    <a:pt x="61" y="3"/>
                  </a:moveTo>
                  <a:cubicBezTo>
                    <a:pt x="-2585" y="-526"/>
                    <a:pt x="81024" y="64561"/>
                    <a:pt x="101661" y="82553"/>
                  </a:cubicBezTo>
                  <a:cubicBezTo>
                    <a:pt x="122299" y="100545"/>
                    <a:pt x="119653" y="107424"/>
                    <a:pt x="123886" y="107953"/>
                  </a:cubicBezTo>
                  <a:cubicBezTo>
                    <a:pt x="128119" y="108482"/>
                    <a:pt x="122828" y="58211"/>
                    <a:pt x="127061" y="85728"/>
                  </a:cubicBezTo>
                  <a:cubicBezTo>
                    <a:pt x="131294" y="113245"/>
                    <a:pt x="146640" y="269878"/>
                    <a:pt x="149286" y="273053"/>
                  </a:cubicBezTo>
                  <a:cubicBezTo>
                    <a:pt x="151932" y="276228"/>
                    <a:pt x="142407" y="129120"/>
                    <a:pt x="142936" y="104778"/>
                  </a:cubicBezTo>
                  <a:cubicBezTo>
                    <a:pt x="143465" y="80436"/>
                    <a:pt x="156694" y="130178"/>
                    <a:pt x="152461" y="127003"/>
                  </a:cubicBezTo>
                  <a:cubicBezTo>
                    <a:pt x="148228" y="123828"/>
                    <a:pt x="137115" y="104249"/>
                    <a:pt x="117536" y="85728"/>
                  </a:cubicBezTo>
                  <a:cubicBezTo>
                    <a:pt x="97957" y="67207"/>
                    <a:pt x="2707" y="532"/>
                    <a:pt x="6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 542">
              <a:extLst>
                <a:ext uri="{FF2B5EF4-FFF2-40B4-BE49-F238E27FC236}">
                  <a16:creationId xmlns:a16="http://schemas.microsoft.com/office/drawing/2014/main" id="{E885FA48-C194-D597-32C1-3E680B3B8066}"/>
                </a:ext>
              </a:extLst>
            </p:cNvPr>
            <p:cNvSpPr/>
            <p:nvPr/>
          </p:nvSpPr>
          <p:spPr>
            <a:xfrm>
              <a:off x="6000729" y="5600414"/>
              <a:ext cx="15927" cy="239380"/>
            </a:xfrm>
            <a:custGeom>
              <a:avLst/>
              <a:gdLst>
                <a:gd name="connsiteX0" fmla="*/ 21 w 15927"/>
                <a:gd name="connsiteY0" fmla="*/ 286 h 239380"/>
                <a:gd name="connsiteX1" fmla="*/ 12721 w 15927"/>
                <a:gd name="connsiteY1" fmla="*/ 159036 h 239380"/>
                <a:gd name="connsiteX2" fmla="*/ 9546 w 15927"/>
                <a:gd name="connsiteY2" fmla="*/ 127286 h 239380"/>
                <a:gd name="connsiteX3" fmla="*/ 15896 w 15927"/>
                <a:gd name="connsiteY3" fmla="*/ 238411 h 239380"/>
                <a:gd name="connsiteX4" fmla="*/ 6371 w 15927"/>
                <a:gd name="connsiteY4" fmla="*/ 178086 h 239380"/>
                <a:gd name="connsiteX5" fmla="*/ 9546 w 15927"/>
                <a:gd name="connsiteY5" fmla="*/ 120936 h 239380"/>
                <a:gd name="connsiteX6" fmla="*/ 21 w 15927"/>
                <a:gd name="connsiteY6" fmla="*/ 286 h 23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7" h="239380">
                  <a:moveTo>
                    <a:pt x="21" y="286"/>
                  </a:moveTo>
                  <a:cubicBezTo>
                    <a:pt x="550" y="6636"/>
                    <a:pt x="11134" y="137869"/>
                    <a:pt x="12721" y="159036"/>
                  </a:cubicBezTo>
                  <a:cubicBezTo>
                    <a:pt x="14308" y="180203"/>
                    <a:pt x="9017" y="114057"/>
                    <a:pt x="9546" y="127286"/>
                  </a:cubicBezTo>
                  <a:cubicBezTo>
                    <a:pt x="10075" y="140515"/>
                    <a:pt x="16425" y="229944"/>
                    <a:pt x="15896" y="238411"/>
                  </a:cubicBezTo>
                  <a:cubicBezTo>
                    <a:pt x="15367" y="246878"/>
                    <a:pt x="7429" y="197665"/>
                    <a:pt x="6371" y="178086"/>
                  </a:cubicBezTo>
                  <a:cubicBezTo>
                    <a:pt x="5313" y="158507"/>
                    <a:pt x="10075" y="146865"/>
                    <a:pt x="9546" y="120936"/>
                  </a:cubicBezTo>
                  <a:cubicBezTo>
                    <a:pt x="9017" y="95007"/>
                    <a:pt x="-508" y="-6064"/>
                    <a:pt x="21" y="2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 543">
              <a:extLst>
                <a:ext uri="{FF2B5EF4-FFF2-40B4-BE49-F238E27FC236}">
                  <a16:creationId xmlns:a16="http://schemas.microsoft.com/office/drawing/2014/main" id="{5F676610-6A7D-23EB-5FD5-DB1838A7D9E0}"/>
                </a:ext>
              </a:extLst>
            </p:cNvPr>
            <p:cNvSpPr/>
            <p:nvPr/>
          </p:nvSpPr>
          <p:spPr>
            <a:xfrm>
              <a:off x="5718122" y="5736149"/>
              <a:ext cx="475321" cy="165006"/>
            </a:xfrm>
            <a:custGeom>
              <a:avLst/>
              <a:gdLst>
                <a:gd name="connsiteX0" fmla="*/ 53 w 475321"/>
                <a:gd name="connsiteY0" fmla="*/ 39176 h 165006"/>
                <a:gd name="connsiteX1" fmla="*/ 127053 w 475321"/>
                <a:gd name="connsiteY1" fmla="*/ 115376 h 165006"/>
                <a:gd name="connsiteX2" fmla="*/ 152453 w 475321"/>
                <a:gd name="connsiteY2" fmla="*/ 153476 h 165006"/>
                <a:gd name="connsiteX3" fmla="*/ 146103 w 475321"/>
                <a:gd name="connsiteY3" fmla="*/ 159826 h 165006"/>
                <a:gd name="connsiteX4" fmla="*/ 308028 w 475321"/>
                <a:gd name="connsiteY4" fmla="*/ 83626 h 165006"/>
                <a:gd name="connsiteX5" fmla="*/ 238178 w 475321"/>
                <a:gd name="connsiteY5" fmla="*/ 124901 h 165006"/>
                <a:gd name="connsiteX6" fmla="*/ 473128 w 475321"/>
                <a:gd name="connsiteY6" fmla="*/ 1076 h 165006"/>
                <a:gd name="connsiteX7" fmla="*/ 362003 w 475321"/>
                <a:gd name="connsiteY7" fmla="*/ 61401 h 165006"/>
                <a:gd name="connsiteX8" fmla="*/ 177853 w 475321"/>
                <a:gd name="connsiteY8" fmla="*/ 159826 h 165006"/>
                <a:gd name="connsiteX9" fmla="*/ 108003 w 475321"/>
                <a:gd name="connsiteY9" fmla="*/ 131251 h 165006"/>
                <a:gd name="connsiteX10" fmla="*/ 130228 w 475321"/>
                <a:gd name="connsiteY10" fmla="*/ 128076 h 165006"/>
                <a:gd name="connsiteX11" fmla="*/ 111178 w 475321"/>
                <a:gd name="connsiteY11" fmla="*/ 99501 h 165006"/>
                <a:gd name="connsiteX12" fmla="*/ 53 w 475321"/>
                <a:gd name="connsiteY12" fmla="*/ 39176 h 16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5321" h="165006">
                  <a:moveTo>
                    <a:pt x="53" y="39176"/>
                  </a:moveTo>
                  <a:cubicBezTo>
                    <a:pt x="2699" y="41822"/>
                    <a:pt x="101653" y="96326"/>
                    <a:pt x="127053" y="115376"/>
                  </a:cubicBezTo>
                  <a:cubicBezTo>
                    <a:pt x="152453" y="134426"/>
                    <a:pt x="152453" y="153476"/>
                    <a:pt x="152453" y="153476"/>
                  </a:cubicBezTo>
                  <a:cubicBezTo>
                    <a:pt x="155628" y="160884"/>
                    <a:pt x="120174" y="171468"/>
                    <a:pt x="146103" y="159826"/>
                  </a:cubicBezTo>
                  <a:cubicBezTo>
                    <a:pt x="172032" y="148184"/>
                    <a:pt x="292682" y="89447"/>
                    <a:pt x="308028" y="83626"/>
                  </a:cubicBezTo>
                  <a:cubicBezTo>
                    <a:pt x="323374" y="77805"/>
                    <a:pt x="210661" y="138659"/>
                    <a:pt x="238178" y="124901"/>
                  </a:cubicBezTo>
                  <a:cubicBezTo>
                    <a:pt x="265695" y="111143"/>
                    <a:pt x="452491" y="11659"/>
                    <a:pt x="473128" y="1076"/>
                  </a:cubicBezTo>
                  <a:cubicBezTo>
                    <a:pt x="493766" y="-9507"/>
                    <a:pt x="362003" y="61401"/>
                    <a:pt x="362003" y="61401"/>
                  </a:cubicBezTo>
                  <a:cubicBezTo>
                    <a:pt x="312791" y="87859"/>
                    <a:pt x="220186" y="148184"/>
                    <a:pt x="177853" y="159826"/>
                  </a:cubicBezTo>
                  <a:cubicBezTo>
                    <a:pt x="135520" y="171468"/>
                    <a:pt x="115940" y="136543"/>
                    <a:pt x="108003" y="131251"/>
                  </a:cubicBezTo>
                  <a:cubicBezTo>
                    <a:pt x="100066" y="125959"/>
                    <a:pt x="129699" y="133368"/>
                    <a:pt x="130228" y="128076"/>
                  </a:cubicBezTo>
                  <a:cubicBezTo>
                    <a:pt x="130757" y="122784"/>
                    <a:pt x="128640" y="111672"/>
                    <a:pt x="111178" y="99501"/>
                  </a:cubicBezTo>
                  <a:cubicBezTo>
                    <a:pt x="93716" y="87330"/>
                    <a:pt x="-2593" y="36530"/>
                    <a:pt x="53" y="391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 544">
              <a:extLst>
                <a:ext uri="{FF2B5EF4-FFF2-40B4-BE49-F238E27FC236}">
                  <a16:creationId xmlns:a16="http://schemas.microsoft.com/office/drawing/2014/main" id="{6EBDFA0F-31DF-2865-26BE-DE44C38E0A8F}"/>
                </a:ext>
              </a:extLst>
            </p:cNvPr>
            <p:cNvSpPr/>
            <p:nvPr/>
          </p:nvSpPr>
          <p:spPr>
            <a:xfrm>
              <a:off x="5705475" y="5778482"/>
              <a:ext cx="150128" cy="120808"/>
            </a:xfrm>
            <a:custGeom>
              <a:avLst/>
              <a:gdLst>
                <a:gd name="connsiteX0" fmla="*/ 0 w 150128"/>
                <a:gd name="connsiteY0" fmla="*/ 18 h 120808"/>
                <a:gd name="connsiteX1" fmla="*/ 85725 w 150128"/>
                <a:gd name="connsiteY1" fmla="*/ 63518 h 120808"/>
                <a:gd name="connsiteX2" fmla="*/ 149225 w 150128"/>
                <a:gd name="connsiteY2" fmla="*/ 120668 h 120808"/>
                <a:gd name="connsiteX3" fmla="*/ 120650 w 150128"/>
                <a:gd name="connsiteY3" fmla="*/ 79393 h 120808"/>
                <a:gd name="connsiteX4" fmla="*/ 85725 w 150128"/>
                <a:gd name="connsiteY4" fmla="*/ 69868 h 120808"/>
                <a:gd name="connsiteX5" fmla="*/ 0 w 150128"/>
                <a:gd name="connsiteY5" fmla="*/ 18 h 12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128" h="120808">
                  <a:moveTo>
                    <a:pt x="0" y="18"/>
                  </a:moveTo>
                  <a:cubicBezTo>
                    <a:pt x="0" y="-1040"/>
                    <a:pt x="60854" y="43410"/>
                    <a:pt x="85725" y="63518"/>
                  </a:cubicBezTo>
                  <a:cubicBezTo>
                    <a:pt x="110596" y="83626"/>
                    <a:pt x="143404" y="118022"/>
                    <a:pt x="149225" y="120668"/>
                  </a:cubicBezTo>
                  <a:cubicBezTo>
                    <a:pt x="155046" y="123314"/>
                    <a:pt x="131233" y="87860"/>
                    <a:pt x="120650" y="79393"/>
                  </a:cubicBezTo>
                  <a:cubicBezTo>
                    <a:pt x="110067" y="70926"/>
                    <a:pt x="104246" y="79922"/>
                    <a:pt x="85725" y="69868"/>
                  </a:cubicBezTo>
                  <a:cubicBezTo>
                    <a:pt x="67204" y="59814"/>
                    <a:pt x="0" y="1076"/>
                    <a:pt x="0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6" name="フリーフォーム 545">
              <a:extLst>
                <a:ext uri="{FF2B5EF4-FFF2-40B4-BE49-F238E27FC236}">
                  <a16:creationId xmlns:a16="http://schemas.microsoft.com/office/drawing/2014/main" id="{1A582AE9-2BFF-C952-4399-04EC1E5632EC}"/>
                </a:ext>
              </a:extLst>
            </p:cNvPr>
            <p:cNvSpPr/>
            <p:nvPr/>
          </p:nvSpPr>
          <p:spPr>
            <a:xfrm>
              <a:off x="6010197" y="5434882"/>
              <a:ext cx="173694" cy="346971"/>
            </a:xfrm>
            <a:custGeom>
              <a:avLst/>
              <a:gdLst>
                <a:gd name="connsiteX0" fmla="*/ 78 w 173694"/>
                <a:gd name="connsiteY0" fmla="*/ 718 h 346971"/>
                <a:gd name="connsiteX1" fmla="*/ 85803 w 173694"/>
                <a:gd name="connsiteY1" fmla="*/ 102318 h 346971"/>
                <a:gd name="connsiteX2" fmla="*/ 142953 w 173694"/>
                <a:gd name="connsiteY2" fmla="*/ 197568 h 346971"/>
                <a:gd name="connsiteX3" fmla="*/ 133428 w 173694"/>
                <a:gd name="connsiteY3" fmla="*/ 168993 h 346971"/>
                <a:gd name="connsiteX4" fmla="*/ 162003 w 173694"/>
                <a:gd name="connsiteY4" fmla="*/ 286468 h 346971"/>
                <a:gd name="connsiteX5" fmla="*/ 127078 w 173694"/>
                <a:gd name="connsiteY5" fmla="*/ 311868 h 346971"/>
                <a:gd name="connsiteX6" fmla="*/ 60403 w 173694"/>
                <a:gd name="connsiteY6" fmla="*/ 346793 h 346971"/>
                <a:gd name="connsiteX7" fmla="*/ 165178 w 173694"/>
                <a:gd name="connsiteY7" fmla="*/ 295993 h 346971"/>
                <a:gd name="connsiteX8" fmla="*/ 165178 w 173694"/>
                <a:gd name="connsiteY8" fmla="*/ 235668 h 346971"/>
                <a:gd name="connsiteX9" fmla="*/ 146128 w 173694"/>
                <a:gd name="connsiteY9" fmla="*/ 184868 h 346971"/>
                <a:gd name="connsiteX10" fmla="*/ 101678 w 173694"/>
                <a:gd name="connsiteY10" fmla="*/ 140418 h 346971"/>
                <a:gd name="connsiteX11" fmla="*/ 101678 w 173694"/>
                <a:gd name="connsiteY11" fmla="*/ 156293 h 346971"/>
                <a:gd name="connsiteX12" fmla="*/ 78 w 173694"/>
                <a:gd name="connsiteY12" fmla="*/ 718 h 34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694" h="346971">
                  <a:moveTo>
                    <a:pt x="78" y="718"/>
                  </a:moveTo>
                  <a:cubicBezTo>
                    <a:pt x="-2568" y="-8278"/>
                    <a:pt x="61990" y="69510"/>
                    <a:pt x="85803" y="102318"/>
                  </a:cubicBezTo>
                  <a:cubicBezTo>
                    <a:pt x="109616" y="135126"/>
                    <a:pt x="135016" y="186456"/>
                    <a:pt x="142953" y="197568"/>
                  </a:cubicBezTo>
                  <a:cubicBezTo>
                    <a:pt x="150891" y="208681"/>
                    <a:pt x="130253" y="154176"/>
                    <a:pt x="133428" y="168993"/>
                  </a:cubicBezTo>
                  <a:cubicBezTo>
                    <a:pt x="136603" y="183810"/>
                    <a:pt x="163061" y="262656"/>
                    <a:pt x="162003" y="286468"/>
                  </a:cubicBezTo>
                  <a:cubicBezTo>
                    <a:pt x="160945" y="310280"/>
                    <a:pt x="144011" y="301814"/>
                    <a:pt x="127078" y="311868"/>
                  </a:cubicBezTo>
                  <a:cubicBezTo>
                    <a:pt x="110145" y="321922"/>
                    <a:pt x="54053" y="349439"/>
                    <a:pt x="60403" y="346793"/>
                  </a:cubicBezTo>
                  <a:cubicBezTo>
                    <a:pt x="66753" y="344147"/>
                    <a:pt x="147716" y="314514"/>
                    <a:pt x="165178" y="295993"/>
                  </a:cubicBezTo>
                  <a:cubicBezTo>
                    <a:pt x="182641" y="277472"/>
                    <a:pt x="168353" y="254189"/>
                    <a:pt x="165178" y="235668"/>
                  </a:cubicBezTo>
                  <a:cubicBezTo>
                    <a:pt x="162003" y="217147"/>
                    <a:pt x="156711" y="200743"/>
                    <a:pt x="146128" y="184868"/>
                  </a:cubicBezTo>
                  <a:cubicBezTo>
                    <a:pt x="135545" y="168993"/>
                    <a:pt x="109086" y="145181"/>
                    <a:pt x="101678" y="140418"/>
                  </a:cubicBezTo>
                  <a:cubicBezTo>
                    <a:pt x="94270" y="135656"/>
                    <a:pt x="113320" y="174285"/>
                    <a:pt x="101678" y="156293"/>
                  </a:cubicBezTo>
                  <a:cubicBezTo>
                    <a:pt x="90036" y="138301"/>
                    <a:pt x="2724" y="9714"/>
                    <a:pt x="78" y="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7" name="フリーフォーム 546">
              <a:extLst>
                <a:ext uri="{FF2B5EF4-FFF2-40B4-BE49-F238E27FC236}">
                  <a16:creationId xmlns:a16="http://schemas.microsoft.com/office/drawing/2014/main" id="{A4DA0709-3817-84EF-15C7-CAA7B737E912}"/>
                </a:ext>
              </a:extLst>
            </p:cNvPr>
            <p:cNvSpPr/>
            <p:nvPr/>
          </p:nvSpPr>
          <p:spPr>
            <a:xfrm>
              <a:off x="6336956" y="5235035"/>
              <a:ext cx="188308" cy="61583"/>
            </a:xfrm>
            <a:custGeom>
              <a:avLst/>
              <a:gdLst>
                <a:gd name="connsiteX0" fmla="*/ 181319 w 188308"/>
                <a:gd name="connsiteY0" fmla="*/ 540 h 61583"/>
                <a:gd name="connsiteX1" fmla="*/ 344 w 188308"/>
                <a:gd name="connsiteY1" fmla="*/ 60865 h 61583"/>
                <a:gd name="connsiteX2" fmla="*/ 136869 w 188308"/>
                <a:gd name="connsiteY2" fmla="*/ 32290 h 61583"/>
                <a:gd name="connsiteX3" fmla="*/ 181319 w 188308"/>
                <a:gd name="connsiteY3" fmla="*/ 540 h 6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308" h="61583">
                  <a:moveTo>
                    <a:pt x="181319" y="540"/>
                  </a:moveTo>
                  <a:cubicBezTo>
                    <a:pt x="158565" y="5303"/>
                    <a:pt x="7752" y="55573"/>
                    <a:pt x="344" y="60865"/>
                  </a:cubicBezTo>
                  <a:cubicBezTo>
                    <a:pt x="-7064" y="66157"/>
                    <a:pt x="107236" y="40757"/>
                    <a:pt x="136869" y="32290"/>
                  </a:cubicBezTo>
                  <a:cubicBezTo>
                    <a:pt x="166502" y="23823"/>
                    <a:pt x="204073" y="-4223"/>
                    <a:pt x="181319" y="5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8" name="フリーフォーム 547">
              <a:extLst>
                <a:ext uri="{FF2B5EF4-FFF2-40B4-BE49-F238E27FC236}">
                  <a16:creationId xmlns:a16="http://schemas.microsoft.com/office/drawing/2014/main" id="{582A63FC-441F-88F6-393C-46ED74E260A4}"/>
                </a:ext>
              </a:extLst>
            </p:cNvPr>
            <p:cNvSpPr/>
            <p:nvPr/>
          </p:nvSpPr>
          <p:spPr>
            <a:xfrm>
              <a:off x="6499135" y="5076824"/>
              <a:ext cx="144202" cy="460382"/>
            </a:xfrm>
            <a:custGeom>
              <a:avLst/>
              <a:gdLst>
                <a:gd name="connsiteX0" fmla="*/ 90 w 144202"/>
                <a:gd name="connsiteY0" fmla="*/ 1 h 460382"/>
                <a:gd name="connsiteX1" fmla="*/ 101690 w 144202"/>
                <a:gd name="connsiteY1" fmla="*/ 146051 h 460382"/>
                <a:gd name="connsiteX2" fmla="*/ 139790 w 144202"/>
                <a:gd name="connsiteY2" fmla="*/ 219076 h 460382"/>
                <a:gd name="connsiteX3" fmla="*/ 117565 w 144202"/>
                <a:gd name="connsiteY3" fmla="*/ 311151 h 460382"/>
                <a:gd name="connsiteX4" fmla="*/ 142965 w 144202"/>
                <a:gd name="connsiteY4" fmla="*/ 266701 h 460382"/>
                <a:gd name="connsiteX5" fmla="*/ 104865 w 144202"/>
                <a:gd name="connsiteY5" fmla="*/ 355601 h 460382"/>
                <a:gd name="connsiteX6" fmla="*/ 108040 w 144202"/>
                <a:gd name="connsiteY6" fmla="*/ 412751 h 460382"/>
                <a:gd name="connsiteX7" fmla="*/ 120740 w 144202"/>
                <a:gd name="connsiteY7" fmla="*/ 460376 h 460382"/>
                <a:gd name="connsiteX8" fmla="*/ 111215 w 144202"/>
                <a:gd name="connsiteY8" fmla="*/ 409576 h 460382"/>
                <a:gd name="connsiteX9" fmla="*/ 120740 w 144202"/>
                <a:gd name="connsiteY9" fmla="*/ 336551 h 460382"/>
                <a:gd name="connsiteX10" fmla="*/ 142965 w 144202"/>
                <a:gd name="connsiteY10" fmla="*/ 244476 h 460382"/>
                <a:gd name="connsiteX11" fmla="*/ 79465 w 144202"/>
                <a:gd name="connsiteY11" fmla="*/ 158751 h 460382"/>
                <a:gd name="connsiteX12" fmla="*/ 111215 w 144202"/>
                <a:gd name="connsiteY12" fmla="*/ 209551 h 460382"/>
                <a:gd name="connsiteX13" fmla="*/ 120740 w 144202"/>
                <a:gd name="connsiteY13" fmla="*/ 149226 h 460382"/>
                <a:gd name="connsiteX14" fmla="*/ 90 w 144202"/>
                <a:gd name="connsiteY14" fmla="*/ 1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4202" h="460382">
                  <a:moveTo>
                    <a:pt x="90" y="1"/>
                  </a:moveTo>
                  <a:cubicBezTo>
                    <a:pt x="-3085" y="-528"/>
                    <a:pt x="78407" y="109539"/>
                    <a:pt x="101690" y="146051"/>
                  </a:cubicBezTo>
                  <a:cubicBezTo>
                    <a:pt x="124973" y="182564"/>
                    <a:pt x="137144" y="191559"/>
                    <a:pt x="139790" y="219076"/>
                  </a:cubicBezTo>
                  <a:cubicBezTo>
                    <a:pt x="142436" y="246593"/>
                    <a:pt x="117036" y="303214"/>
                    <a:pt x="117565" y="311151"/>
                  </a:cubicBezTo>
                  <a:cubicBezTo>
                    <a:pt x="118094" y="319089"/>
                    <a:pt x="145082" y="259293"/>
                    <a:pt x="142965" y="266701"/>
                  </a:cubicBezTo>
                  <a:cubicBezTo>
                    <a:pt x="140848" y="274109"/>
                    <a:pt x="110686" y="331259"/>
                    <a:pt x="104865" y="355601"/>
                  </a:cubicBezTo>
                  <a:cubicBezTo>
                    <a:pt x="99044" y="379943"/>
                    <a:pt x="105394" y="395288"/>
                    <a:pt x="108040" y="412751"/>
                  </a:cubicBezTo>
                  <a:cubicBezTo>
                    <a:pt x="110686" y="430214"/>
                    <a:pt x="120211" y="460905"/>
                    <a:pt x="120740" y="460376"/>
                  </a:cubicBezTo>
                  <a:cubicBezTo>
                    <a:pt x="121269" y="459847"/>
                    <a:pt x="111215" y="430213"/>
                    <a:pt x="111215" y="409576"/>
                  </a:cubicBezTo>
                  <a:cubicBezTo>
                    <a:pt x="111215" y="388939"/>
                    <a:pt x="115448" y="364068"/>
                    <a:pt x="120740" y="336551"/>
                  </a:cubicBezTo>
                  <a:cubicBezTo>
                    <a:pt x="126032" y="309034"/>
                    <a:pt x="149844" y="274109"/>
                    <a:pt x="142965" y="244476"/>
                  </a:cubicBezTo>
                  <a:cubicBezTo>
                    <a:pt x="136086" y="214843"/>
                    <a:pt x="84757" y="164572"/>
                    <a:pt x="79465" y="158751"/>
                  </a:cubicBezTo>
                  <a:cubicBezTo>
                    <a:pt x="74173" y="152930"/>
                    <a:pt x="104336" y="211138"/>
                    <a:pt x="111215" y="209551"/>
                  </a:cubicBezTo>
                  <a:cubicBezTo>
                    <a:pt x="118094" y="207964"/>
                    <a:pt x="138732" y="181505"/>
                    <a:pt x="120740" y="149226"/>
                  </a:cubicBezTo>
                  <a:cubicBezTo>
                    <a:pt x="102748" y="116947"/>
                    <a:pt x="3265" y="530"/>
                    <a:pt x="90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9" name="フリーフォーム 548">
              <a:extLst>
                <a:ext uri="{FF2B5EF4-FFF2-40B4-BE49-F238E27FC236}">
                  <a16:creationId xmlns:a16="http://schemas.microsoft.com/office/drawing/2014/main" id="{E9155876-D805-9713-0C09-851487608904}"/>
                </a:ext>
              </a:extLst>
            </p:cNvPr>
            <p:cNvSpPr/>
            <p:nvPr/>
          </p:nvSpPr>
          <p:spPr>
            <a:xfrm>
              <a:off x="6552456" y="5286361"/>
              <a:ext cx="369531" cy="339900"/>
            </a:xfrm>
            <a:custGeom>
              <a:avLst/>
              <a:gdLst>
                <a:gd name="connsiteX0" fmla="*/ 80119 w 369531"/>
                <a:gd name="connsiteY0" fmla="*/ 14 h 339900"/>
                <a:gd name="connsiteX1" fmla="*/ 7094 w 369531"/>
                <a:gd name="connsiteY1" fmla="*/ 171464 h 339900"/>
                <a:gd name="connsiteX2" fmla="*/ 22969 w 369531"/>
                <a:gd name="connsiteY2" fmla="*/ 244489 h 339900"/>
                <a:gd name="connsiteX3" fmla="*/ 19794 w 369531"/>
                <a:gd name="connsiteY3" fmla="*/ 231789 h 339900"/>
                <a:gd name="connsiteX4" fmla="*/ 165844 w 369531"/>
                <a:gd name="connsiteY4" fmla="*/ 282589 h 339900"/>
                <a:gd name="connsiteX5" fmla="*/ 118219 w 369531"/>
                <a:gd name="connsiteY5" fmla="*/ 269889 h 339900"/>
                <a:gd name="connsiteX6" fmla="*/ 251569 w 369531"/>
                <a:gd name="connsiteY6" fmla="*/ 320689 h 339900"/>
                <a:gd name="connsiteX7" fmla="*/ 308719 w 369531"/>
                <a:gd name="connsiteY7" fmla="*/ 339739 h 339900"/>
                <a:gd name="connsiteX8" fmla="*/ 369044 w 369531"/>
                <a:gd name="connsiteY8" fmla="*/ 330214 h 339900"/>
                <a:gd name="connsiteX9" fmla="*/ 327769 w 369531"/>
                <a:gd name="connsiteY9" fmla="*/ 336564 h 339900"/>
                <a:gd name="connsiteX10" fmla="*/ 175369 w 369531"/>
                <a:gd name="connsiteY10" fmla="*/ 288939 h 339900"/>
                <a:gd name="connsiteX11" fmla="*/ 86469 w 369531"/>
                <a:gd name="connsiteY11" fmla="*/ 257189 h 339900"/>
                <a:gd name="connsiteX12" fmla="*/ 3919 w 369531"/>
                <a:gd name="connsiteY12" fmla="*/ 225439 h 339900"/>
                <a:gd name="connsiteX13" fmla="*/ 19794 w 369531"/>
                <a:gd name="connsiteY13" fmla="*/ 161939 h 339900"/>
                <a:gd name="connsiteX14" fmla="*/ 80119 w 369531"/>
                <a:gd name="connsiteY14" fmla="*/ 14 h 33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9531" h="339900">
                  <a:moveTo>
                    <a:pt x="80119" y="14"/>
                  </a:moveTo>
                  <a:cubicBezTo>
                    <a:pt x="78002" y="1602"/>
                    <a:pt x="16619" y="130718"/>
                    <a:pt x="7094" y="171464"/>
                  </a:cubicBezTo>
                  <a:cubicBezTo>
                    <a:pt x="-2431" y="212210"/>
                    <a:pt x="20852" y="234435"/>
                    <a:pt x="22969" y="244489"/>
                  </a:cubicBezTo>
                  <a:cubicBezTo>
                    <a:pt x="25086" y="254543"/>
                    <a:pt x="-4018" y="225439"/>
                    <a:pt x="19794" y="231789"/>
                  </a:cubicBezTo>
                  <a:cubicBezTo>
                    <a:pt x="43606" y="238139"/>
                    <a:pt x="149440" y="276239"/>
                    <a:pt x="165844" y="282589"/>
                  </a:cubicBezTo>
                  <a:cubicBezTo>
                    <a:pt x="182248" y="288939"/>
                    <a:pt x="103931" y="263539"/>
                    <a:pt x="118219" y="269889"/>
                  </a:cubicBezTo>
                  <a:cubicBezTo>
                    <a:pt x="132507" y="276239"/>
                    <a:pt x="219819" y="309047"/>
                    <a:pt x="251569" y="320689"/>
                  </a:cubicBezTo>
                  <a:cubicBezTo>
                    <a:pt x="283319" y="332331"/>
                    <a:pt x="289140" y="338152"/>
                    <a:pt x="308719" y="339739"/>
                  </a:cubicBezTo>
                  <a:cubicBezTo>
                    <a:pt x="328298" y="341326"/>
                    <a:pt x="365869" y="330743"/>
                    <a:pt x="369044" y="330214"/>
                  </a:cubicBezTo>
                  <a:cubicBezTo>
                    <a:pt x="372219" y="329685"/>
                    <a:pt x="360048" y="343443"/>
                    <a:pt x="327769" y="336564"/>
                  </a:cubicBezTo>
                  <a:cubicBezTo>
                    <a:pt x="295490" y="329685"/>
                    <a:pt x="215586" y="302168"/>
                    <a:pt x="175369" y="288939"/>
                  </a:cubicBezTo>
                  <a:cubicBezTo>
                    <a:pt x="135152" y="275710"/>
                    <a:pt x="115044" y="267772"/>
                    <a:pt x="86469" y="257189"/>
                  </a:cubicBezTo>
                  <a:cubicBezTo>
                    <a:pt x="57894" y="246606"/>
                    <a:pt x="15031" y="241314"/>
                    <a:pt x="3919" y="225439"/>
                  </a:cubicBezTo>
                  <a:cubicBezTo>
                    <a:pt x="-7194" y="209564"/>
                    <a:pt x="7623" y="194218"/>
                    <a:pt x="19794" y="161939"/>
                  </a:cubicBezTo>
                  <a:cubicBezTo>
                    <a:pt x="31965" y="129660"/>
                    <a:pt x="82236" y="-1574"/>
                    <a:pt x="80119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 549">
              <a:extLst>
                <a:ext uri="{FF2B5EF4-FFF2-40B4-BE49-F238E27FC236}">
                  <a16:creationId xmlns:a16="http://schemas.microsoft.com/office/drawing/2014/main" id="{76F5557D-B876-3D39-FE8D-0DFE489105D6}"/>
                </a:ext>
              </a:extLst>
            </p:cNvPr>
            <p:cNvSpPr/>
            <p:nvPr/>
          </p:nvSpPr>
          <p:spPr>
            <a:xfrm>
              <a:off x="6580008" y="5422837"/>
              <a:ext cx="54395" cy="108909"/>
            </a:xfrm>
            <a:custGeom>
              <a:avLst/>
              <a:gdLst>
                <a:gd name="connsiteX0" fmla="*/ 11292 w 54395"/>
                <a:gd name="connsiteY0" fmla="*/ 63 h 108909"/>
                <a:gd name="connsiteX1" fmla="*/ 1767 w 54395"/>
                <a:gd name="connsiteY1" fmla="*/ 73088 h 108909"/>
                <a:gd name="connsiteX2" fmla="*/ 52567 w 54395"/>
                <a:gd name="connsiteY2" fmla="*/ 108013 h 108909"/>
                <a:gd name="connsiteX3" fmla="*/ 39867 w 54395"/>
                <a:gd name="connsiteY3" fmla="*/ 95313 h 108909"/>
                <a:gd name="connsiteX4" fmla="*/ 8117 w 54395"/>
                <a:gd name="connsiteY4" fmla="*/ 60388 h 108909"/>
                <a:gd name="connsiteX5" fmla="*/ 11292 w 54395"/>
                <a:gd name="connsiteY5" fmla="*/ 63 h 10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95" h="108909">
                  <a:moveTo>
                    <a:pt x="11292" y="63"/>
                  </a:moveTo>
                  <a:cubicBezTo>
                    <a:pt x="10234" y="2180"/>
                    <a:pt x="-5112" y="55096"/>
                    <a:pt x="1767" y="73088"/>
                  </a:cubicBezTo>
                  <a:cubicBezTo>
                    <a:pt x="8646" y="91080"/>
                    <a:pt x="52567" y="108013"/>
                    <a:pt x="52567" y="108013"/>
                  </a:cubicBezTo>
                  <a:cubicBezTo>
                    <a:pt x="58917" y="111717"/>
                    <a:pt x="47275" y="103251"/>
                    <a:pt x="39867" y="95313"/>
                  </a:cubicBezTo>
                  <a:cubicBezTo>
                    <a:pt x="32459" y="87376"/>
                    <a:pt x="12880" y="70971"/>
                    <a:pt x="8117" y="60388"/>
                  </a:cubicBezTo>
                  <a:cubicBezTo>
                    <a:pt x="3354" y="49805"/>
                    <a:pt x="12350" y="-2054"/>
                    <a:pt x="11292" y="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1" name="フリーフォーム 550">
              <a:extLst>
                <a:ext uri="{FF2B5EF4-FFF2-40B4-BE49-F238E27FC236}">
                  <a16:creationId xmlns:a16="http://schemas.microsoft.com/office/drawing/2014/main" id="{4E6C6A05-4250-B653-D42C-46B3829DD38C}"/>
                </a:ext>
              </a:extLst>
            </p:cNvPr>
            <p:cNvSpPr/>
            <p:nvPr/>
          </p:nvSpPr>
          <p:spPr>
            <a:xfrm>
              <a:off x="6302461" y="5613389"/>
              <a:ext cx="225650" cy="158595"/>
            </a:xfrm>
            <a:custGeom>
              <a:avLst/>
              <a:gdLst>
                <a:gd name="connsiteX0" fmla="*/ 222164 w 225650"/>
                <a:gd name="connsiteY0" fmla="*/ 3186 h 158595"/>
                <a:gd name="connsiteX1" fmla="*/ 15789 w 225650"/>
                <a:gd name="connsiteY1" fmla="*/ 149236 h 158595"/>
                <a:gd name="connsiteX2" fmla="*/ 25314 w 225650"/>
                <a:gd name="connsiteY2" fmla="*/ 136536 h 158595"/>
                <a:gd name="connsiteX3" fmla="*/ 114214 w 225650"/>
                <a:gd name="connsiteY3" fmla="*/ 76211 h 158595"/>
                <a:gd name="connsiteX4" fmla="*/ 15789 w 225650"/>
                <a:gd name="connsiteY4" fmla="*/ 127011 h 158595"/>
                <a:gd name="connsiteX5" fmla="*/ 136439 w 225650"/>
                <a:gd name="connsiteY5" fmla="*/ 53986 h 158595"/>
                <a:gd name="connsiteX6" fmla="*/ 222164 w 225650"/>
                <a:gd name="connsiteY6" fmla="*/ 3186 h 15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650" h="158595">
                  <a:moveTo>
                    <a:pt x="222164" y="3186"/>
                  </a:moveTo>
                  <a:cubicBezTo>
                    <a:pt x="202056" y="19061"/>
                    <a:pt x="48597" y="127011"/>
                    <a:pt x="15789" y="149236"/>
                  </a:cubicBezTo>
                  <a:cubicBezTo>
                    <a:pt x="-17019" y="171461"/>
                    <a:pt x="8910" y="148707"/>
                    <a:pt x="25314" y="136536"/>
                  </a:cubicBezTo>
                  <a:cubicBezTo>
                    <a:pt x="41718" y="124365"/>
                    <a:pt x="115801" y="77798"/>
                    <a:pt x="114214" y="76211"/>
                  </a:cubicBezTo>
                  <a:cubicBezTo>
                    <a:pt x="112627" y="74624"/>
                    <a:pt x="12085" y="130715"/>
                    <a:pt x="15789" y="127011"/>
                  </a:cubicBezTo>
                  <a:cubicBezTo>
                    <a:pt x="19493" y="123307"/>
                    <a:pt x="102572" y="73036"/>
                    <a:pt x="136439" y="53986"/>
                  </a:cubicBezTo>
                  <a:cubicBezTo>
                    <a:pt x="170306" y="34936"/>
                    <a:pt x="242272" y="-12689"/>
                    <a:pt x="222164" y="31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2" name="フリーフォーム 551">
              <a:extLst>
                <a:ext uri="{FF2B5EF4-FFF2-40B4-BE49-F238E27FC236}">
                  <a16:creationId xmlns:a16="http://schemas.microsoft.com/office/drawing/2014/main" id="{CD88110A-CBFB-29FF-A4E4-CD285040498E}"/>
                </a:ext>
              </a:extLst>
            </p:cNvPr>
            <p:cNvSpPr/>
            <p:nvPr/>
          </p:nvSpPr>
          <p:spPr>
            <a:xfrm>
              <a:off x="6029219" y="5286360"/>
              <a:ext cx="121648" cy="139736"/>
            </a:xfrm>
            <a:custGeom>
              <a:avLst/>
              <a:gdLst>
                <a:gd name="connsiteX0" fmla="*/ 106 w 121648"/>
                <a:gd name="connsiteY0" fmla="*/ 15 h 139736"/>
                <a:gd name="connsiteX1" fmla="*/ 85831 w 121648"/>
                <a:gd name="connsiteY1" fmla="*/ 76215 h 139736"/>
                <a:gd name="connsiteX2" fmla="*/ 120756 w 121648"/>
                <a:gd name="connsiteY2" fmla="*/ 139715 h 139736"/>
                <a:gd name="connsiteX3" fmla="*/ 104881 w 121648"/>
                <a:gd name="connsiteY3" fmla="*/ 82565 h 139736"/>
                <a:gd name="connsiteX4" fmla="*/ 106 w 121648"/>
                <a:gd name="connsiteY4" fmla="*/ 15 h 13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648" h="139736">
                  <a:moveTo>
                    <a:pt x="106" y="15"/>
                  </a:moveTo>
                  <a:cubicBezTo>
                    <a:pt x="-3069" y="-1043"/>
                    <a:pt x="65723" y="52932"/>
                    <a:pt x="85831" y="76215"/>
                  </a:cubicBezTo>
                  <a:cubicBezTo>
                    <a:pt x="105939" y="99498"/>
                    <a:pt x="117581" y="138657"/>
                    <a:pt x="120756" y="139715"/>
                  </a:cubicBezTo>
                  <a:cubicBezTo>
                    <a:pt x="123931" y="140773"/>
                    <a:pt x="118639" y="102144"/>
                    <a:pt x="104881" y="82565"/>
                  </a:cubicBezTo>
                  <a:cubicBezTo>
                    <a:pt x="91123" y="62986"/>
                    <a:pt x="3281" y="1073"/>
                    <a:pt x="106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3" name="フリーフォーム 552">
              <a:extLst>
                <a:ext uri="{FF2B5EF4-FFF2-40B4-BE49-F238E27FC236}">
                  <a16:creationId xmlns:a16="http://schemas.microsoft.com/office/drawing/2014/main" id="{B63ABEB7-3775-14D2-974D-A1A53142E62F}"/>
                </a:ext>
              </a:extLst>
            </p:cNvPr>
            <p:cNvSpPr/>
            <p:nvPr/>
          </p:nvSpPr>
          <p:spPr>
            <a:xfrm>
              <a:off x="6146666" y="5578442"/>
              <a:ext cx="118515" cy="187494"/>
            </a:xfrm>
            <a:custGeom>
              <a:avLst/>
              <a:gdLst>
                <a:gd name="connsiteX0" fmla="*/ 134 w 118515"/>
                <a:gd name="connsiteY0" fmla="*/ 33 h 187494"/>
                <a:gd name="connsiteX1" fmla="*/ 89034 w 118515"/>
                <a:gd name="connsiteY1" fmla="*/ 127033 h 187494"/>
                <a:gd name="connsiteX2" fmla="*/ 111259 w 118515"/>
                <a:gd name="connsiteY2" fmla="*/ 187358 h 187494"/>
                <a:gd name="connsiteX3" fmla="*/ 111259 w 118515"/>
                <a:gd name="connsiteY3" fmla="*/ 139733 h 187494"/>
                <a:gd name="connsiteX4" fmla="*/ 134 w 118515"/>
                <a:gd name="connsiteY4" fmla="*/ 33 h 1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515" h="187494">
                  <a:moveTo>
                    <a:pt x="134" y="33"/>
                  </a:moveTo>
                  <a:cubicBezTo>
                    <a:pt x="-3570" y="-2084"/>
                    <a:pt x="70513" y="95812"/>
                    <a:pt x="89034" y="127033"/>
                  </a:cubicBezTo>
                  <a:cubicBezTo>
                    <a:pt x="107555" y="158254"/>
                    <a:pt x="107555" y="185241"/>
                    <a:pt x="111259" y="187358"/>
                  </a:cubicBezTo>
                  <a:cubicBezTo>
                    <a:pt x="114963" y="189475"/>
                    <a:pt x="125547" y="166721"/>
                    <a:pt x="111259" y="139733"/>
                  </a:cubicBezTo>
                  <a:cubicBezTo>
                    <a:pt x="96972" y="112746"/>
                    <a:pt x="3838" y="2150"/>
                    <a:pt x="134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4" name="フリーフォーム 553">
              <a:extLst>
                <a:ext uri="{FF2B5EF4-FFF2-40B4-BE49-F238E27FC236}">
                  <a16:creationId xmlns:a16="http://schemas.microsoft.com/office/drawing/2014/main" id="{E0C2A849-8A5E-3200-E46E-626F4CD2992C}"/>
                </a:ext>
              </a:extLst>
            </p:cNvPr>
            <p:cNvSpPr/>
            <p:nvPr/>
          </p:nvSpPr>
          <p:spPr>
            <a:xfrm>
              <a:off x="6305219" y="5542604"/>
              <a:ext cx="16228" cy="197886"/>
            </a:xfrm>
            <a:custGeom>
              <a:avLst/>
              <a:gdLst>
                <a:gd name="connsiteX0" fmla="*/ 3506 w 16228"/>
                <a:gd name="connsiteY0" fmla="*/ 946 h 197886"/>
                <a:gd name="connsiteX1" fmla="*/ 16206 w 16228"/>
                <a:gd name="connsiteY1" fmla="*/ 131121 h 197886"/>
                <a:gd name="connsiteX2" fmla="*/ 6681 w 16228"/>
                <a:gd name="connsiteY2" fmla="*/ 197796 h 197886"/>
                <a:gd name="connsiteX3" fmla="*/ 9856 w 16228"/>
                <a:gd name="connsiteY3" fmla="*/ 143821 h 197886"/>
                <a:gd name="connsiteX4" fmla="*/ 331 w 16228"/>
                <a:gd name="connsiteY4" fmla="*/ 73971 h 197886"/>
                <a:gd name="connsiteX5" fmla="*/ 3506 w 16228"/>
                <a:gd name="connsiteY5" fmla="*/ 946 h 19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28" h="197886">
                  <a:moveTo>
                    <a:pt x="3506" y="946"/>
                  </a:moveTo>
                  <a:cubicBezTo>
                    <a:pt x="6152" y="10471"/>
                    <a:pt x="15677" y="98313"/>
                    <a:pt x="16206" y="131121"/>
                  </a:cubicBezTo>
                  <a:cubicBezTo>
                    <a:pt x="16735" y="163929"/>
                    <a:pt x="7739" y="195679"/>
                    <a:pt x="6681" y="197796"/>
                  </a:cubicBezTo>
                  <a:cubicBezTo>
                    <a:pt x="5623" y="199913"/>
                    <a:pt x="10914" y="164458"/>
                    <a:pt x="9856" y="143821"/>
                  </a:cubicBezTo>
                  <a:cubicBezTo>
                    <a:pt x="8798" y="123184"/>
                    <a:pt x="1389" y="91433"/>
                    <a:pt x="331" y="73971"/>
                  </a:cubicBezTo>
                  <a:cubicBezTo>
                    <a:pt x="-727" y="56509"/>
                    <a:pt x="860" y="-8579"/>
                    <a:pt x="3506" y="9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5" name="フリーフォーム 554">
              <a:extLst>
                <a:ext uri="{FF2B5EF4-FFF2-40B4-BE49-F238E27FC236}">
                  <a16:creationId xmlns:a16="http://schemas.microsoft.com/office/drawing/2014/main" id="{BEAEBA3B-B1B6-0C4F-0A3C-96103A2F1F73}"/>
                </a:ext>
              </a:extLst>
            </p:cNvPr>
            <p:cNvSpPr/>
            <p:nvPr/>
          </p:nvSpPr>
          <p:spPr>
            <a:xfrm>
              <a:off x="6275660" y="5543542"/>
              <a:ext cx="39470" cy="207114"/>
            </a:xfrm>
            <a:custGeom>
              <a:avLst/>
              <a:gdLst>
                <a:gd name="connsiteX0" fmla="*/ 26715 w 39470"/>
                <a:gd name="connsiteY0" fmla="*/ 8 h 207114"/>
                <a:gd name="connsiteX1" fmla="*/ 14015 w 39470"/>
                <a:gd name="connsiteY1" fmla="*/ 117483 h 207114"/>
                <a:gd name="connsiteX2" fmla="*/ 39415 w 39470"/>
                <a:gd name="connsiteY2" fmla="*/ 206383 h 207114"/>
                <a:gd name="connsiteX3" fmla="*/ 20365 w 39470"/>
                <a:gd name="connsiteY3" fmla="*/ 155583 h 207114"/>
                <a:gd name="connsiteX4" fmla="*/ 4490 w 39470"/>
                <a:gd name="connsiteY4" fmla="*/ 82558 h 207114"/>
                <a:gd name="connsiteX5" fmla="*/ 1315 w 39470"/>
                <a:gd name="connsiteY5" fmla="*/ 111133 h 207114"/>
                <a:gd name="connsiteX6" fmla="*/ 26715 w 39470"/>
                <a:gd name="connsiteY6" fmla="*/ 8 h 20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70" h="207114">
                  <a:moveTo>
                    <a:pt x="26715" y="8"/>
                  </a:moveTo>
                  <a:cubicBezTo>
                    <a:pt x="28832" y="1066"/>
                    <a:pt x="11898" y="83087"/>
                    <a:pt x="14015" y="117483"/>
                  </a:cubicBezTo>
                  <a:cubicBezTo>
                    <a:pt x="16132" y="151879"/>
                    <a:pt x="38357" y="200033"/>
                    <a:pt x="39415" y="206383"/>
                  </a:cubicBezTo>
                  <a:cubicBezTo>
                    <a:pt x="40473" y="212733"/>
                    <a:pt x="26186" y="176220"/>
                    <a:pt x="20365" y="155583"/>
                  </a:cubicBezTo>
                  <a:cubicBezTo>
                    <a:pt x="14544" y="134946"/>
                    <a:pt x="7665" y="89966"/>
                    <a:pt x="4490" y="82558"/>
                  </a:cubicBezTo>
                  <a:cubicBezTo>
                    <a:pt x="1315" y="75150"/>
                    <a:pt x="-1860" y="122775"/>
                    <a:pt x="1315" y="111133"/>
                  </a:cubicBezTo>
                  <a:cubicBezTo>
                    <a:pt x="4490" y="99491"/>
                    <a:pt x="24598" y="-1050"/>
                    <a:pt x="26715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6" name="フリーフォーム 555">
              <a:extLst>
                <a:ext uri="{FF2B5EF4-FFF2-40B4-BE49-F238E27FC236}">
                  <a16:creationId xmlns:a16="http://schemas.microsoft.com/office/drawing/2014/main" id="{CA51E88F-32D5-5A1E-4E32-6A5E981A9F6F}"/>
                </a:ext>
              </a:extLst>
            </p:cNvPr>
            <p:cNvSpPr/>
            <p:nvPr/>
          </p:nvSpPr>
          <p:spPr>
            <a:xfrm>
              <a:off x="6007662" y="5787380"/>
              <a:ext cx="110589" cy="198486"/>
            </a:xfrm>
            <a:custGeom>
              <a:avLst/>
              <a:gdLst>
                <a:gd name="connsiteX0" fmla="*/ 110563 w 110589"/>
                <a:gd name="connsiteY0" fmla="*/ 645 h 198486"/>
                <a:gd name="connsiteX1" fmla="*/ 18488 w 110589"/>
                <a:gd name="connsiteY1" fmla="*/ 124470 h 198486"/>
                <a:gd name="connsiteX2" fmla="*/ 2613 w 110589"/>
                <a:gd name="connsiteY2" fmla="*/ 168920 h 198486"/>
                <a:gd name="connsiteX3" fmla="*/ 2613 w 110589"/>
                <a:gd name="connsiteY3" fmla="*/ 194320 h 198486"/>
                <a:gd name="connsiteX4" fmla="*/ 28013 w 110589"/>
                <a:gd name="connsiteY4" fmla="*/ 80020 h 198486"/>
                <a:gd name="connsiteX5" fmla="*/ 110563 w 110589"/>
                <a:gd name="connsiteY5" fmla="*/ 645 h 19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589" h="198486">
                  <a:moveTo>
                    <a:pt x="110563" y="645"/>
                  </a:moveTo>
                  <a:cubicBezTo>
                    <a:pt x="108976" y="8053"/>
                    <a:pt x="36480" y="96424"/>
                    <a:pt x="18488" y="124470"/>
                  </a:cubicBezTo>
                  <a:cubicBezTo>
                    <a:pt x="496" y="152516"/>
                    <a:pt x="5259" y="157278"/>
                    <a:pt x="2613" y="168920"/>
                  </a:cubicBezTo>
                  <a:cubicBezTo>
                    <a:pt x="-33" y="180562"/>
                    <a:pt x="-1620" y="209137"/>
                    <a:pt x="2613" y="194320"/>
                  </a:cubicBezTo>
                  <a:cubicBezTo>
                    <a:pt x="6846" y="179503"/>
                    <a:pt x="14255" y="108595"/>
                    <a:pt x="28013" y="80020"/>
                  </a:cubicBezTo>
                  <a:cubicBezTo>
                    <a:pt x="41771" y="51445"/>
                    <a:pt x="112150" y="-6763"/>
                    <a:pt x="110563" y="6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7" name="フリーフォーム 556">
              <a:extLst>
                <a:ext uri="{FF2B5EF4-FFF2-40B4-BE49-F238E27FC236}">
                  <a16:creationId xmlns:a16="http://schemas.microsoft.com/office/drawing/2014/main" id="{00FCDDC7-9180-848C-6B04-3C8107B79963}"/>
                </a:ext>
              </a:extLst>
            </p:cNvPr>
            <p:cNvSpPr/>
            <p:nvPr/>
          </p:nvSpPr>
          <p:spPr>
            <a:xfrm>
              <a:off x="6013419" y="5740078"/>
              <a:ext cx="235056" cy="247978"/>
            </a:xfrm>
            <a:custGeom>
              <a:avLst/>
              <a:gdLst>
                <a:gd name="connsiteX0" fmla="*/ 234981 w 235056"/>
                <a:gd name="connsiteY0" fmla="*/ 322 h 247978"/>
                <a:gd name="connsiteX1" fmla="*/ 69881 w 235056"/>
                <a:gd name="connsiteY1" fmla="*/ 168597 h 247978"/>
                <a:gd name="connsiteX2" fmla="*/ 69881 w 235056"/>
                <a:gd name="connsiteY2" fmla="*/ 200347 h 247978"/>
                <a:gd name="connsiteX3" fmla="*/ 31 w 235056"/>
                <a:gd name="connsiteY3" fmla="*/ 247972 h 247978"/>
                <a:gd name="connsiteX4" fmla="*/ 79406 w 235056"/>
                <a:gd name="connsiteY4" fmla="*/ 203522 h 247978"/>
                <a:gd name="connsiteX5" fmla="*/ 82581 w 235056"/>
                <a:gd name="connsiteY5" fmla="*/ 168597 h 247978"/>
                <a:gd name="connsiteX6" fmla="*/ 19081 w 235056"/>
                <a:gd name="connsiteY6" fmla="*/ 181297 h 247978"/>
                <a:gd name="connsiteX7" fmla="*/ 66706 w 235056"/>
                <a:gd name="connsiteY7" fmla="*/ 152722 h 247978"/>
                <a:gd name="connsiteX8" fmla="*/ 136556 w 235056"/>
                <a:gd name="connsiteY8" fmla="*/ 76522 h 247978"/>
                <a:gd name="connsiteX9" fmla="*/ 92106 w 235056"/>
                <a:gd name="connsiteY9" fmla="*/ 124147 h 247978"/>
                <a:gd name="connsiteX10" fmla="*/ 234981 w 235056"/>
                <a:gd name="connsiteY10" fmla="*/ 322 h 24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056" h="247978">
                  <a:moveTo>
                    <a:pt x="234981" y="322"/>
                  </a:moveTo>
                  <a:cubicBezTo>
                    <a:pt x="231277" y="7730"/>
                    <a:pt x="97398" y="135259"/>
                    <a:pt x="69881" y="168597"/>
                  </a:cubicBezTo>
                  <a:cubicBezTo>
                    <a:pt x="42364" y="201935"/>
                    <a:pt x="81523" y="187118"/>
                    <a:pt x="69881" y="200347"/>
                  </a:cubicBezTo>
                  <a:cubicBezTo>
                    <a:pt x="58239" y="213576"/>
                    <a:pt x="-1556" y="247443"/>
                    <a:pt x="31" y="247972"/>
                  </a:cubicBezTo>
                  <a:cubicBezTo>
                    <a:pt x="1618" y="248501"/>
                    <a:pt x="65648" y="216751"/>
                    <a:pt x="79406" y="203522"/>
                  </a:cubicBezTo>
                  <a:cubicBezTo>
                    <a:pt x="93164" y="190293"/>
                    <a:pt x="92635" y="172301"/>
                    <a:pt x="82581" y="168597"/>
                  </a:cubicBezTo>
                  <a:cubicBezTo>
                    <a:pt x="72527" y="164893"/>
                    <a:pt x="21727" y="183943"/>
                    <a:pt x="19081" y="181297"/>
                  </a:cubicBezTo>
                  <a:cubicBezTo>
                    <a:pt x="16435" y="178651"/>
                    <a:pt x="47127" y="170184"/>
                    <a:pt x="66706" y="152722"/>
                  </a:cubicBezTo>
                  <a:cubicBezTo>
                    <a:pt x="86285" y="135260"/>
                    <a:pt x="132323" y="81284"/>
                    <a:pt x="136556" y="76522"/>
                  </a:cubicBezTo>
                  <a:cubicBezTo>
                    <a:pt x="140789" y="71760"/>
                    <a:pt x="78877" y="132614"/>
                    <a:pt x="92106" y="124147"/>
                  </a:cubicBezTo>
                  <a:cubicBezTo>
                    <a:pt x="105335" y="115680"/>
                    <a:pt x="238685" y="-7086"/>
                    <a:pt x="234981" y="3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8" name="フリーフォーム 557">
              <a:extLst>
                <a:ext uri="{FF2B5EF4-FFF2-40B4-BE49-F238E27FC236}">
                  <a16:creationId xmlns:a16="http://schemas.microsoft.com/office/drawing/2014/main" id="{4541D79C-2FBA-A657-90AC-420C91DBD99F}"/>
                </a:ext>
              </a:extLst>
            </p:cNvPr>
            <p:cNvSpPr/>
            <p:nvPr/>
          </p:nvSpPr>
          <p:spPr>
            <a:xfrm>
              <a:off x="6238841" y="5736763"/>
              <a:ext cx="85802" cy="455446"/>
            </a:xfrm>
            <a:custGeom>
              <a:avLst/>
              <a:gdLst>
                <a:gd name="connsiteX0" fmla="*/ 34 w 85802"/>
                <a:gd name="connsiteY0" fmla="*/ 462 h 455446"/>
                <a:gd name="connsiteX1" fmla="*/ 69884 w 85802"/>
                <a:gd name="connsiteY1" fmla="*/ 44912 h 455446"/>
                <a:gd name="connsiteX2" fmla="*/ 60359 w 85802"/>
                <a:gd name="connsiteY2" fmla="*/ 178262 h 455446"/>
                <a:gd name="connsiteX3" fmla="*/ 76234 w 85802"/>
                <a:gd name="connsiteY3" fmla="*/ 121112 h 455446"/>
                <a:gd name="connsiteX4" fmla="*/ 50834 w 85802"/>
                <a:gd name="connsiteY4" fmla="*/ 308437 h 455446"/>
                <a:gd name="connsiteX5" fmla="*/ 19084 w 85802"/>
                <a:gd name="connsiteY5" fmla="*/ 454487 h 455446"/>
                <a:gd name="connsiteX6" fmla="*/ 28609 w 85802"/>
                <a:gd name="connsiteY6" fmla="*/ 362412 h 455446"/>
                <a:gd name="connsiteX7" fmla="*/ 57184 w 85802"/>
                <a:gd name="connsiteY7" fmla="*/ 184612 h 455446"/>
                <a:gd name="connsiteX8" fmla="*/ 54009 w 85802"/>
                <a:gd name="connsiteY8" fmla="*/ 203662 h 455446"/>
                <a:gd name="connsiteX9" fmla="*/ 85759 w 85802"/>
                <a:gd name="connsiteY9" fmla="*/ 57612 h 455446"/>
                <a:gd name="connsiteX10" fmla="*/ 60359 w 85802"/>
                <a:gd name="connsiteY10" fmla="*/ 22687 h 455446"/>
                <a:gd name="connsiteX11" fmla="*/ 34 w 85802"/>
                <a:gd name="connsiteY11" fmla="*/ 462 h 4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802" h="455446">
                  <a:moveTo>
                    <a:pt x="34" y="462"/>
                  </a:moveTo>
                  <a:cubicBezTo>
                    <a:pt x="1621" y="4166"/>
                    <a:pt x="59830" y="15279"/>
                    <a:pt x="69884" y="44912"/>
                  </a:cubicBezTo>
                  <a:cubicBezTo>
                    <a:pt x="79938" y="74545"/>
                    <a:pt x="59301" y="165562"/>
                    <a:pt x="60359" y="178262"/>
                  </a:cubicBezTo>
                  <a:cubicBezTo>
                    <a:pt x="61417" y="190962"/>
                    <a:pt x="77821" y="99416"/>
                    <a:pt x="76234" y="121112"/>
                  </a:cubicBezTo>
                  <a:cubicBezTo>
                    <a:pt x="74647" y="142808"/>
                    <a:pt x="60359" y="252875"/>
                    <a:pt x="50834" y="308437"/>
                  </a:cubicBezTo>
                  <a:cubicBezTo>
                    <a:pt x="41309" y="363999"/>
                    <a:pt x="22788" y="445491"/>
                    <a:pt x="19084" y="454487"/>
                  </a:cubicBezTo>
                  <a:cubicBezTo>
                    <a:pt x="15380" y="463483"/>
                    <a:pt x="22259" y="407391"/>
                    <a:pt x="28609" y="362412"/>
                  </a:cubicBezTo>
                  <a:cubicBezTo>
                    <a:pt x="34959" y="317433"/>
                    <a:pt x="52951" y="211070"/>
                    <a:pt x="57184" y="184612"/>
                  </a:cubicBezTo>
                  <a:cubicBezTo>
                    <a:pt x="61417" y="158154"/>
                    <a:pt x="49247" y="224829"/>
                    <a:pt x="54009" y="203662"/>
                  </a:cubicBezTo>
                  <a:cubicBezTo>
                    <a:pt x="58771" y="182495"/>
                    <a:pt x="84701" y="87774"/>
                    <a:pt x="85759" y="57612"/>
                  </a:cubicBezTo>
                  <a:cubicBezTo>
                    <a:pt x="86817" y="27450"/>
                    <a:pt x="68296" y="29037"/>
                    <a:pt x="60359" y="22687"/>
                  </a:cubicBezTo>
                  <a:cubicBezTo>
                    <a:pt x="52422" y="16337"/>
                    <a:pt x="-1553" y="-3242"/>
                    <a:pt x="34" y="4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9" name="フリーフォーム 558">
              <a:extLst>
                <a:ext uri="{FF2B5EF4-FFF2-40B4-BE49-F238E27FC236}">
                  <a16:creationId xmlns:a16="http://schemas.microsoft.com/office/drawing/2014/main" id="{0E7F15EB-71BB-2BCF-C0DA-38CD1485FAA6}"/>
                </a:ext>
              </a:extLst>
            </p:cNvPr>
            <p:cNvSpPr/>
            <p:nvPr/>
          </p:nvSpPr>
          <p:spPr>
            <a:xfrm>
              <a:off x="6136913" y="5749182"/>
              <a:ext cx="146623" cy="401291"/>
            </a:xfrm>
            <a:custGeom>
              <a:avLst/>
              <a:gdLst>
                <a:gd name="connsiteX0" fmla="*/ 146412 w 146623"/>
                <a:gd name="connsiteY0" fmla="*/ 743 h 401291"/>
                <a:gd name="connsiteX1" fmla="*/ 6712 w 146623"/>
                <a:gd name="connsiteY1" fmla="*/ 130918 h 401291"/>
                <a:gd name="connsiteX2" fmla="*/ 25762 w 146623"/>
                <a:gd name="connsiteY2" fmla="*/ 115043 h 401291"/>
                <a:gd name="connsiteX3" fmla="*/ 22587 w 146623"/>
                <a:gd name="connsiteY3" fmla="*/ 149968 h 401291"/>
                <a:gd name="connsiteX4" fmla="*/ 28937 w 146623"/>
                <a:gd name="connsiteY4" fmla="*/ 238868 h 401291"/>
                <a:gd name="connsiteX5" fmla="*/ 44812 w 146623"/>
                <a:gd name="connsiteY5" fmla="*/ 210293 h 401291"/>
                <a:gd name="connsiteX6" fmla="*/ 9887 w 146623"/>
                <a:gd name="connsiteY6" fmla="*/ 343643 h 401291"/>
                <a:gd name="connsiteX7" fmla="*/ 362 w 146623"/>
                <a:gd name="connsiteY7" fmla="*/ 400793 h 401291"/>
                <a:gd name="connsiteX8" fmla="*/ 19412 w 146623"/>
                <a:gd name="connsiteY8" fmla="*/ 315068 h 401291"/>
                <a:gd name="connsiteX9" fmla="*/ 16237 w 146623"/>
                <a:gd name="connsiteY9" fmla="*/ 229343 h 401291"/>
                <a:gd name="connsiteX10" fmla="*/ 16237 w 146623"/>
                <a:gd name="connsiteY10" fmla="*/ 127743 h 401291"/>
                <a:gd name="connsiteX11" fmla="*/ 13062 w 146623"/>
                <a:gd name="connsiteY11" fmla="*/ 159493 h 401291"/>
                <a:gd name="connsiteX12" fmla="*/ 38462 w 146623"/>
                <a:gd name="connsiteY12" fmla="*/ 80118 h 401291"/>
                <a:gd name="connsiteX13" fmla="*/ 146412 w 146623"/>
                <a:gd name="connsiteY13" fmla="*/ 743 h 40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623" h="401291">
                  <a:moveTo>
                    <a:pt x="146412" y="743"/>
                  </a:moveTo>
                  <a:cubicBezTo>
                    <a:pt x="141120" y="9210"/>
                    <a:pt x="6712" y="130918"/>
                    <a:pt x="6712" y="130918"/>
                  </a:cubicBezTo>
                  <a:cubicBezTo>
                    <a:pt x="-13396" y="149968"/>
                    <a:pt x="23116" y="111868"/>
                    <a:pt x="25762" y="115043"/>
                  </a:cubicBezTo>
                  <a:cubicBezTo>
                    <a:pt x="28408" y="118218"/>
                    <a:pt x="22058" y="129331"/>
                    <a:pt x="22587" y="149968"/>
                  </a:cubicBezTo>
                  <a:cubicBezTo>
                    <a:pt x="23116" y="170605"/>
                    <a:pt x="25233" y="228814"/>
                    <a:pt x="28937" y="238868"/>
                  </a:cubicBezTo>
                  <a:cubicBezTo>
                    <a:pt x="32641" y="248922"/>
                    <a:pt x="47987" y="192831"/>
                    <a:pt x="44812" y="210293"/>
                  </a:cubicBezTo>
                  <a:cubicBezTo>
                    <a:pt x="41637" y="227756"/>
                    <a:pt x="17295" y="311893"/>
                    <a:pt x="9887" y="343643"/>
                  </a:cubicBezTo>
                  <a:cubicBezTo>
                    <a:pt x="2479" y="375393"/>
                    <a:pt x="-1225" y="405555"/>
                    <a:pt x="362" y="400793"/>
                  </a:cubicBezTo>
                  <a:cubicBezTo>
                    <a:pt x="1949" y="396031"/>
                    <a:pt x="16766" y="343643"/>
                    <a:pt x="19412" y="315068"/>
                  </a:cubicBezTo>
                  <a:cubicBezTo>
                    <a:pt x="22058" y="286493"/>
                    <a:pt x="16766" y="260564"/>
                    <a:pt x="16237" y="229343"/>
                  </a:cubicBezTo>
                  <a:cubicBezTo>
                    <a:pt x="15708" y="198122"/>
                    <a:pt x="16766" y="139385"/>
                    <a:pt x="16237" y="127743"/>
                  </a:cubicBezTo>
                  <a:cubicBezTo>
                    <a:pt x="15708" y="116101"/>
                    <a:pt x="9358" y="167430"/>
                    <a:pt x="13062" y="159493"/>
                  </a:cubicBezTo>
                  <a:cubicBezTo>
                    <a:pt x="16766" y="151556"/>
                    <a:pt x="21000" y="101814"/>
                    <a:pt x="38462" y="80118"/>
                  </a:cubicBezTo>
                  <a:cubicBezTo>
                    <a:pt x="55924" y="58422"/>
                    <a:pt x="151704" y="-7724"/>
                    <a:pt x="146412" y="7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0" name="フリーフォーム 559">
              <a:extLst>
                <a:ext uri="{FF2B5EF4-FFF2-40B4-BE49-F238E27FC236}">
                  <a16:creationId xmlns:a16="http://schemas.microsoft.com/office/drawing/2014/main" id="{6BF5D9D7-E5B2-D1B0-E90C-33D4AEC81EE8}"/>
                </a:ext>
              </a:extLst>
            </p:cNvPr>
            <p:cNvSpPr/>
            <p:nvPr/>
          </p:nvSpPr>
          <p:spPr>
            <a:xfrm>
              <a:off x="6003691" y="5905454"/>
              <a:ext cx="51339" cy="238313"/>
            </a:xfrm>
            <a:custGeom>
              <a:avLst/>
              <a:gdLst>
                <a:gd name="connsiteX0" fmla="*/ 51034 w 51339"/>
                <a:gd name="connsiteY0" fmla="*/ 46 h 238313"/>
                <a:gd name="connsiteX1" fmla="*/ 35159 w 51339"/>
                <a:gd name="connsiteY1" fmla="*/ 92121 h 238313"/>
                <a:gd name="connsiteX2" fmla="*/ 31984 w 51339"/>
                <a:gd name="connsiteY2" fmla="*/ 142921 h 238313"/>
                <a:gd name="connsiteX3" fmla="*/ 51034 w 51339"/>
                <a:gd name="connsiteY3" fmla="*/ 238171 h 238313"/>
                <a:gd name="connsiteX4" fmla="*/ 31984 w 51339"/>
                <a:gd name="connsiteY4" fmla="*/ 161971 h 238313"/>
                <a:gd name="connsiteX5" fmla="*/ 234 w 51339"/>
                <a:gd name="connsiteY5" fmla="*/ 66721 h 238313"/>
                <a:gd name="connsiteX6" fmla="*/ 19284 w 51339"/>
                <a:gd name="connsiteY6" fmla="*/ 104821 h 238313"/>
                <a:gd name="connsiteX7" fmla="*/ 51034 w 51339"/>
                <a:gd name="connsiteY7" fmla="*/ 46 h 2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339" h="238313">
                  <a:moveTo>
                    <a:pt x="51034" y="46"/>
                  </a:moveTo>
                  <a:cubicBezTo>
                    <a:pt x="53680" y="-2071"/>
                    <a:pt x="38334" y="68309"/>
                    <a:pt x="35159" y="92121"/>
                  </a:cubicBezTo>
                  <a:cubicBezTo>
                    <a:pt x="31984" y="115934"/>
                    <a:pt x="29338" y="118579"/>
                    <a:pt x="31984" y="142921"/>
                  </a:cubicBezTo>
                  <a:cubicBezTo>
                    <a:pt x="34630" y="167263"/>
                    <a:pt x="51034" y="234996"/>
                    <a:pt x="51034" y="238171"/>
                  </a:cubicBezTo>
                  <a:cubicBezTo>
                    <a:pt x="51034" y="241346"/>
                    <a:pt x="40451" y="190546"/>
                    <a:pt x="31984" y="161971"/>
                  </a:cubicBezTo>
                  <a:cubicBezTo>
                    <a:pt x="23517" y="133396"/>
                    <a:pt x="2351" y="76246"/>
                    <a:pt x="234" y="66721"/>
                  </a:cubicBezTo>
                  <a:cubicBezTo>
                    <a:pt x="-1883" y="57196"/>
                    <a:pt x="10817" y="112229"/>
                    <a:pt x="19284" y="104821"/>
                  </a:cubicBezTo>
                  <a:cubicBezTo>
                    <a:pt x="27751" y="97413"/>
                    <a:pt x="48388" y="2163"/>
                    <a:pt x="51034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1" name="フリーフォーム 560">
              <a:extLst>
                <a:ext uri="{FF2B5EF4-FFF2-40B4-BE49-F238E27FC236}">
                  <a16:creationId xmlns:a16="http://schemas.microsoft.com/office/drawing/2014/main" id="{0608CC30-5D07-650F-625D-50884F163725}"/>
                </a:ext>
              </a:extLst>
            </p:cNvPr>
            <p:cNvSpPr/>
            <p:nvPr/>
          </p:nvSpPr>
          <p:spPr>
            <a:xfrm>
              <a:off x="6051404" y="6139837"/>
              <a:ext cx="206600" cy="64447"/>
            </a:xfrm>
            <a:custGeom>
              <a:avLst/>
              <a:gdLst>
                <a:gd name="connsiteX0" fmla="*/ 146 w 206600"/>
                <a:gd name="connsiteY0" fmla="*/ 613 h 64447"/>
                <a:gd name="connsiteX1" fmla="*/ 133496 w 206600"/>
                <a:gd name="connsiteY1" fmla="*/ 29188 h 64447"/>
                <a:gd name="connsiteX2" fmla="*/ 206521 w 206600"/>
                <a:gd name="connsiteY2" fmla="*/ 64113 h 64447"/>
                <a:gd name="connsiteX3" fmla="*/ 120796 w 206600"/>
                <a:gd name="connsiteY3" fmla="*/ 6963 h 64447"/>
                <a:gd name="connsiteX4" fmla="*/ 162071 w 206600"/>
                <a:gd name="connsiteY4" fmla="*/ 26013 h 64447"/>
                <a:gd name="connsiteX5" fmla="*/ 108096 w 206600"/>
                <a:gd name="connsiteY5" fmla="*/ 10138 h 64447"/>
                <a:gd name="connsiteX6" fmla="*/ 146 w 206600"/>
                <a:gd name="connsiteY6" fmla="*/ 613 h 6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600" h="64447">
                  <a:moveTo>
                    <a:pt x="146" y="613"/>
                  </a:moveTo>
                  <a:cubicBezTo>
                    <a:pt x="4379" y="3788"/>
                    <a:pt x="99100" y="18605"/>
                    <a:pt x="133496" y="29188"/>
                  </a:cubicBezTo>
                  <a:cubicBezTo>
                    <a:pt x="167892" y="39771"/>
                    <a:pt x="208638" y="67817"/>
                    <a:pt x="206521" y="64113"/>
                  </a:cubicBezTo>
                  <a:cubicBezTo>
                    <a:pt x="204404" y="60409"/>
                    <a:pt x="128204" y="13313"/>
                    <a:pt x="120796" y="6963"/>
                  </a:cubicBezTo>
                  <a:cubicBezTo>
                    <a:pt x="113388" y="613"/>
                    <a:pt x="164188" y="25484"/>
                    <a:pt x="162071" y="26013"/>
                  </a:cubicBezTo>
                  <a:cubicBezTo>
                    <a:pt x="159954" y="26542"/>
                    <a:pt x="131379" y="12784"/>
                    <a:pt x="108096" y="10138"/>
                  </a:cubicBezTo>
                  <a:cubicBezTo>
                    <a:pt x="84813" y="7492"/>
                    <a:pt x="-4087" y="-2562"/>
                    <a:pt x="146" y="6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2" name="フリーフォーム 561">
              <a:extLst>
                <a:ext uri="{FF2B5EF4-FFF2-40B4-BE49-F238E27FC236}">
                  <a16:creationId xmlns:a16="http://schemas.microsoft.com/office/drawing/2014/main" id="{C2EEA1B3-4620-BF80-1EFF-CAE18D561216}"/>
                </a:ext>
              </a:extLst>
            </p:cNvPr>
            <p:cNvSpPr/>
            <p:nvPr/>
          </p:nvSpPr>
          <p:spPr>
            <a:xfrm>
              <a:off x="6267372" y="5673618"/>
              <a:ext cx="190583" cy="528675"/>
            </a:xfrm>
            <a:custGeom>
              <a:avLst/>
              <a:gdLst>
                <a:gd name="connsiteX0" fmla="*/ 190578 w 190583"/>
                <a:gd name="connsiteY0" fmla="*/ 107 h 528675"/>
                <a:gd name="connsiteX1" fmla="*/ 133428 w 190583"/>
                <a:gd name="connsiteY1" fmla="*/ 127107 h 528675"/>
                <a:gd name="connsiteX2" fmla="*/ 60403 w 190583"/>
                <a:gd name="connsiteY2" fmla="*/ 228707 h 528675"/>
                <a:gd name="connsiteX3" fmla="*/ 92153 w 190583"/>
                <a:gd name="connsiteY3" fmla="*/ 181082 h 528675"/>
                <a:gd name="connsiteX4" fmla="*/ 41353 w 190583"/>
                <a:gd name="connsiteY4" fmla="*/ 365232 h 528675"/>
                <a:gd name="connsiteX5" fmla="*/ 78 w 190583"/>
                <a:gd name="connsiteY5" fmla="*/ 527157 h 528675"/>
                <a:gd name="connsiteX6" fmla="*/ 31828 w 190583"/>
                <a:gd name="connsiteY6" fmla="*/ 435082 h 528675"/>
                <a:gd name="connsiteX7" fmla="*/ 63578 w 190583"/>
                <a:gd name="connsiteY7" fmla="*/ 250932 h 528675"/>
                <a:gd name="connsiteX8" fmla="*/ 57228 w 190583"/>
                <a:gd name="connsiteY8" fmla="*/ 279507 h 528675"/>
                <a:gd name="connsiteX9" fmla="*/ 117553 w 190583"/>
                <a:gd name="connsiteY9" fmla="*/ 149332 h 528675"/>
                <a:gd name="connsiteX10" fmla="*/ 146128 w 190583"/>
                <a:gd name="connsiteY10" fmla="*/ 133457 h 528675"/>
                <a:gd name="connsiteX11" fmla="*/ 130253 w 190583"/>
                <a:gd name="connsiteY11" fmla="*/ 149332 h 528675"/>
                <a:gd name="connsiteX12" fmla="*/ 190578 w 190583"/>
                <a:gd name="connsiteY12" fmla="*/ 107 h 5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83" h="528675">
                  <a:moveTo>
                    <a:pt x="190578" y="107"/>
                  </a:moveTo>
                  <a:cubicBezTo>
                    <a:pt x="191107" y="-3597"/>
                    <a:pt x="155124" y="89007"/>
                    <a:pt x="133428" y="127107"/>
                  </a:cubicBezTo>
                  <a:cubicBezTo>
                    <a:pt x="111732" y="165207"/>
                    <a:pt x="67282" y="219711"/>
                    <a:pt x="60403" y="228707"/>
                  </a:cubicBezTo>
                  <a:cubicBezTo>
                    <a:pt x="53524" y="237703"/>
                    <a:pt x="95328" y="158328"/>
                    <a:pt x="92153" y="181082"/>
                  </a:cubicBezTo>
                  <a:cubicBezTo>
                    <a:pt x="88978" y="203836"/>
                    <a:pt x="56699" y="307553"/>
                    <a:pt x="41353" y="365232"/>
                  </a:cubicBezTo>
                  <a:cubicBezTo>
                    <a:pt x="26007" y="422911"/>
                    <a:pt x="1665" y="515515"/>
                    <a:pt x="78" y="527157"/>
                  </a:cubicBezTo>
                  <a:cubicBezTo>
                    <a:pt x="-1509" y="538799"/>
                    <a:pt x="21245" y="481119"/>
                    <a:pt x="31828" y="435082"/>
                  </a:cubicBezTo>
                  <a:cubicBezTo>
                    <a:pt x="42411" y="389045"/>
                    <a:pt x="59345" y="276861"/>
                    <a:pt x="63578" y="250932"/>
                  </a:cubicBezTo>
                  <a:cubicBezTo>
                    <a:pt x="67811" y="225003"/>
                    <a:pt x="48232" y="296440"/>
                    <a:pt x="57228" y="279507"/>
                  </a:cubicBezTo>
                  <a:cubicBezTo>
                    <a:pt x="66224" y="262574"/>
                    <a:pt x="102736" y="173674"/>
                    <a:pt x="117553" y="149332"/>
                  </a:cubicBezTo>
                  <a:cubicBezTo>
                    <a:pt x="132370" y="124990"/>
                    <a:pt x="144011" y="133457"/>
                    <a:pt x="146128" y="133457"/>
                  </a:cubicBezTo>
                  <a:cubicBezTo>
                    <a:pt x="148245" y="133457"/>
                    <a:pt x="124432" y="166794"/>
                    <a:pt x="130253" y="149332"/>
                  </a:cubicBezTo>
                  <a:cubicBezTo>
                    <a:pt x="136074" y="131870"/>
                    <a:pt x="190049" y="3811"/>
                    <a:pt x="190578" y="1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3" name="フリーフォーム 562">
              <a:extLst>
                <a:ext uri="{FF2B5EF4-FFF2-40B4-BE49-F238E27FC236}">
                  <a16:creationId xmlns:a16="http://schemas.microsoft.com/office/drawing/2014/main" id="{C5F1B3E0-28D3-AC5C-ED72-E6FE354BE5E8}"/>
                </a:ext>
              </a:extLst>
            </p:cNvPr>
            <p:cNvSpPr/>
            <p:nvPr/>
          </p:nvSpPr>
          <p:spPr>
            <a:xfrm>
              <a:off x="6365591" y="5670539"/>
              <a:ext cx="45292" cy="206520"/>
            </a:xfrm>
            <a:custGeom>
              <a:avLst/>
              <a:gdLst>
                <a:gd name="connsiteX0" fmla="*/ 32034 w 45292"/>
                <a:gd name="connsiteY0" fmla="*/ 11 h 206520"/>
                <a:gd name="connsiteX1" fmla="*/ 25684 w 45292"/>
                <a:gd name="connsiteY1" fmla="*/ 92086 h 206520"/>
                <a:gd name="connsiteX2" fmla="*/ 44734 w 45292"/>
                <a:gd name="connsiteY2" fmla="*/ 136536 h 206520"/>
                <a:gd name="connsiteX3" fmla="*/ 284 w 45292"/>
                <a:gd name="connsiteY3" fmla="*/ 206386 h 206520"/>
                <a:gd name="connsiteX4" fmla="*/ 25684 w 45292"/>
                <a:gd name="connsiteY4" fmla="*/ 117486 h 206520"/>
                <a:gd name="connsiteX5" fmla="*/ 25684 w 45292"/>
                <a:gd name="connsiteY5" fmla="*/ 85736 h 206520"/>
                <a:gd name="connsiteX6" fmla="*/ 32034 w 45292"/>
                <a:gd name="connsiteY6" fmla="*/ 11 h 20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92" h="206520">
                  <a:moveTo>
                    <a:pt x="32034" y="11"/>
                  </a:moveTo>
                  <a:cubicBezTo>
                    <a:pt x="32034" y="1069"/>
                    <a:pt x="23567" y="69332"/>
                    <a:pt x="25684" y="92086"/>
                  </a:cubicBezTo>
                  <a:cubicBezTo>
                    <a:pt x="27801" y="114840"/>
                    <a:pt x="48967" y="117486"/>
                    <a:pt x="44734" y="136536"/>
                  </a:cubicBezTo>
                  <a:cubicBezTo>
                    <a:pt x="40501" y="155586"/>
                    <a:pt x="3459" y="209561"/>
                    <a:pt x="284" y="206386"/>
                  </a:cubicBezTo>
                  <a:cubicBezTo>
                    <a:pt x="-2891" y="203211"/>
                    <a:pt x="21451" y="137594"/>
                    <a:pt x="25684" y="117486"/>
                  </a:cubicBezTo>
                  <a:cubicBezTo>
                    <a:pt x="29917" y="97378"/>
                    <a:pt x="23567" y="100024"/>
                    <a:pt x="25684" y="85736"/>
                  </a:cubicBezTo>
                  <a:cubicBezTo>
                    <a:pt x="27801" y="71449"/>
                    <a:pt x="32034" y="-1047"/>
                    <a:pt x="32034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4" name="フリーフォーム 563">
              <a:extLst>
                <a:ext uri="{FF2B5EF4-FFF2-40B4-BE49-F238E27FC236}">
                  <a16:creationId xmlns:a16="http://schemas.microsoft.com/office/drawing/2014/main" id="{65A9EAED-4276-F10E-0D37-F6B001F94C0A}"/>
                </a:ext>
              </a:extLst>
            </p:cNvPr>
            <p:cNvSpPr/>
            <p:nvPr/>
          </p:nvSpPr>
          <p:spPr>
            <a:xfrm>
              <a:off x="6225825" y="5657396"/>
              <a:ext cx="257626" cy="571981"/>
            </a:xfrm>
            <a:custGeom>
              <a:avLst/>
              <a:gdLst>
                <a:gd name="connsiteX0" fmla="*/ 257525 w 257626"/>
                <a:gd name="connsiteY0" fmla="*/ 454 h 571981"/>
                <a:gd name="connsiteX1" fmla="*/ 149575 w 257626"/>
                <a:gd name="connsiteY1" fmla="*/ 298904 h 571981"/>
                <a:gd name="connsiteX2" fmla="*/ 174975 w 257626"/>
                <a:gd name="connsiteY2" fmla="*/ 244929 h 571981"/>
                <a:gd name="connsiteX3" fmla="*/ 121000 w 257626"/>
                <a:gd name="connsiteY3" fmla="*/ 410029 h 571981"/>
                <a:gd name="connsiteX4" fmla="*/ 140050 w 257626"/>
                <a:gd name="connsiteY4" fmla="*/ 368754 h 571981"/>
                <a:gd name="connsiteX5" fmla="*/ 95600 w 257626"/>
                <a:gd name="connsiteY5" fmla="*/ 498929 h 571981"/>
                <a:gd name="connsiteX6" fmla="*/ 67025 w 257626"/>
                <a:gd name="connsiteY6" fmla="*/ 530679 h 571981"/>
                <a:gd name="connsiteX7" fmla="*/ 350 w 257626"/>
                <a:gd name="connsiteY7" fmla="*/ 571954 h 571981"/>
                <a:gd name="connsiteX8" fmla="*/ 98775 w 257626"/>
                <a:gd name="connsiteY8" fmla="*/ 524329 h 571981"/>
                <a:gd name="connsiteX9" fmla="*/ 108300 w 257626"/>
                <a:gd name="connsiteY9" fmla="*/ 429079 h 571981"/>
                <a:gd name="connsiteX10" fmla="*/ 155925 w 257626"/>
                <a:gd name="connsiteY10" fmla="*/ 276679 h 571981"/>
                <a:gd name="connsiteX11" fmla="*/ 136875 w 257626"/>
                <a:gd name="connsiteY11" fmla="*/ 324304 h 571981"/>
                <a:gd name="connsiteX12" fmla="*/ 168625 w 257626"/>
                <a:gd name="connsiteY12" fmla="*/ 232229 h 571981"/>
                <a:gd name="connsiteX13" fmla="*/ 257525 w 257626"/>
                <a:gd name="connsiteY13" fmla="*/ 454 h 57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7626" h="571981">
                  <a:moveTo>
                    <a:pt x="257525" y="454"/>
                  </a:moveTo>
                  <a:cubicBezTo>
                    <a:pt x="254350" y="11567"/>
                    <a:pt x="163333" y="258158"/>
                    <a:pt x="149575" y="298904"/>
                  </a:cubicBezTo>
                  <a:cubicBezTo>
                    <a:pt x="135817" y="339650"/>
                    <a:pt x="179738" y="226408"/>
                    <a:pt x="174975" y="244929"/>
                  </a:cubicBezTo>
                  <a:cubicBezTo>
                    <a:pt x="170212" y="263450"/>
                    <a:pt x="126821" y="389392"/>
                    <a:pt x="121000" y="410029"/>
                  </a:cubicBezTo>
                  <a:cubicBezTo>
                    <a:pt x="115179" y="430666"/>
                    <a:pt x="144283" y="353937"/>
                    <a:pt x="140050" y="368754"/>
                  </a:cubicBezTo>
                  <a:cubicBezTo>
                    <a:pt x="135817" y="383571"/>
                    <a:pt x="107771" y="471942"/>
                    <a:pt x="95600" y="498929"/>
                  </a:cubicBezTo>
                  <a:cubicBezTo>
                    <a:pt x="83429" y="525917"/>
                    <a:pt x="82900" y="518508"/>
                    <a:pt x="67025" y="530679"/>
                  </a:cubicBezTo>
                  <a:cubicBezTo>
                    <a:pt x="51150" y="542850"/>
                    <a:pt x="-4941" y="573012"/>
                    <a:pt x="350" y="571954"/>
                  </a:cubicBezTo>
                  <a:cubicBezTo>
                    <a:pt x="5641" y="570896"/>
                    <a:pt x="80783" y="548142"/>
                    <a:pt x="98775" y="524329"/>
                  </a:cubicBezTo>
                  <a:cubicBezTo>
                    <a:pt x="116767" y="500517"/>
                    <a:pt x="98775" y="470354"/>
                    <a:pt x="108300" y="429079"/>
                  </a:cubicBezTo>
                  <a:cubicBezTo>
                    <a:pt x="117825" y="387804"/>
                    <a:pt x="151162" y="294142"/>
                    <a:pt x="155925" y="276679"/>
                  </a:cubicBezTo>
                  <a:cubicBezTo>
                    <a:pt x="160688" y="259216"/>
                    <a:pt x="134758" y="331712"/>
                    <a:pt x="136875" y="324304"/>
                  </a:cubicBezTo>
                  <a:cubicBezTo>
                    <a:pt x="138992" y="316896"/>
                    <a:pt x="149046" y="279325"/>
                    <a:pt x="168625" y="232229"/>
                  </a:cubicBezTo>
                  <a:cubicBezTo>
                    <a:pt x="188204" y="185133"/>
                    <a:pt x="260700" y="-10659"/>
                    <a:pt x="257525" y="4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5" name="フリーフォーム 564">
              <a:extLst>
                <a:ext uri="{FF2B5EF4-FFF2-40B4-BE49-F238E27FC236}">
                  <a16:creationId xmlns:a16="http://schemas.microsoft.com/office/drawing/2014/main" id="{6DCE27BE-83D7-C91F-5F8C-7DC3B6595CBA}"/>
                </a:ext>
              </a:extLst>
            </p:cNvPr>
            <p:cNvSpPr/>
            <p:nvPr/>
          </p:nvSpPr>
          <p:spPr>
            <a:xfrm>
              <a:off x="6962772" y="5483093"/>
              <a:ext cx="190506" cy="98794"/>
            </a:xfrm>
            <a:custGeom>
              <a:avLst/>
              <a:gdLst>
                <a:gd name="connsiteX0" fmla="*/ 3 w 190506"/>
                <a:gd name="connsiteY0" fmla="*/ 132 h 98794"/>
                <a:gd name="connsiteX1" fmla="*/ 95253 w 190506"/>
                <a:gd name="connsiteY1" fmla="*/ 54107 h 98794"/>
                <a:gd name="connsiteX2" fmla="*/ 180978 w 190506"/>
                <a:gd name="connsiteY2" fmla="*/ 98557 h 98794"/>
                <a:gd name="connsiteX3" fmla="*/ 136528 w 190506"/>
                <a:gd name="connsiteY3" fmla="*/ 69982 h 98794"/>
                <a:gd name="connsiteX4" fmla="*/ 114303 w 190506"/>
                <a:gd name="connsiteY4" fmla="*/ 31882 h 98794"/>
                <a:gd name="connsiteX5" fmla="*/ 123828 w 190506"/>
                <a:gd name="connsiteY5" fmla="*/ 132 h 98794"/>
                <a:gd name="connsiteX6" fmla="*/ 190503 w 190506"/>
                <a:gd name="connsiteY6" fmla="*/ 38232 h 98794"/>
                <a:gd name="connsiteX7" fmla="*/ 120653 w 190506"/>
                <a:gd name="connsiteY7" fmla="*/ 3307 h 98794"/>
                <a:gd name="connsiteX8" fmla="*/ 101603 w 190506"/>
                <a:gd name="connsiteY8" fmla="*/ 6482 h 98794"/>
                <a:gd name="connsiteX9" fmla="*/ 130178 w 190506"/>
                <a:gd name="connsiteY9" fmla="*/ 47757 h 98794"/>
                <a:gd name="connsiteX10" fmla="*/ 98428 w 190506"/>
                <a:gd name="connsiteY10" fmla="*/ 44582 h 98794"/>
                <a:gd name="connsiteX11" fmla="*/ 3 w 190506"/>
                <a:gd name="connsiteY11" fmla="*/ 132 h 9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506" h="98794">
                  <a:moveTo>
                    <a:pt x="3" y="132"/>
                  </a:moveTo>
                  <a:cubicBezTo>
                    <a:pt x="-526" y="1719"/>
                    <a:pt x="65091" y="37703"/>
                    <a:pt x="95253" y="54107"/>
                  </a:cubicBezTo>
                  <a:cubicBezTo>
                    <a:pt x="125415" y="70511"/>
                    <a:pt x="174099" y="95911"/>
                    <a:pt x="180978" y="98557"/>
                  </a:cubicBezTo>
                  <a:cubicBezTo>
                    <a:pt x="187857" y="101203"/>
                    <a:pt x="147640" y="81094"/>
                    <a:pt x="136528" y="69982"/>
                  </a:cubicBezTo>
                  <a:cubicBezTo>
                    <a:pt x="125416" y="58870"/>
                    <a:pt x="116420" y="43524"/>
                    <a:pt x="114303" y="31882"/>
                  </a:cubicBezTo>
                  <a:cubicBezTo>
                    <a:pt x="112186" y="20240"/>
                    <a:pt x="111128" y="-926"/>
                    <a:pt x="123828" y="132"/>
                  </a:cubicBezTo>
                  <a:cubicBezTo>
                    <a:pt x="136528" y="1190"/>
                    <a:pt x="191032" y="37703"/>
                    <a:pt x="190503" y="38232"/>
                  </a:cubicBezTo>
                  <a:cubicBezTo>
                    <a:pt x="189974" y="38761"/>
                    <a:pt x="120653" y="3307"/>
                    <a:pt x="120653" y="3307"/>
                  </a:cubicBezTo>
                  <a:cubicBezTo>
                    <a:pt x="105836" y="-1985"/>
                    <a:pt x="100016" y="-926"/>
                    <a:pt x="101603" y="6482"/>
                  </a:cubicBezTo>
                  <a:cubicBezTo>
                    <a:pt x="103190" y="13890"/>
                    <a:pt x="130707" y="41407"/>
                    <a:pt x="130178" y="47757"/>
                  </a:cubicBezTo>
                  <a:cubicBezTo>
                    <a:pt x="129649" y="54107"/>
                    <a:pt x="115361" y="48815"/>
                    <a:pt x="98428" y="44582"/>
                  </a:cubicBezTo>
                  <a:cubicBezTo>
                    <a:pt x="81495" y="40349"/>
                    <a:pt x="532" y="-1455"/>
                    <a:pt x="3" y="1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6" name="フリーフォーム 565">
              <a:extLst>
                <a:ext uri="{FF2B5EF4-FFF2-40B4-BE49-F238E27FC236}">
                  <a16:creationId xmlns:a16="http://schemas.microsoft.com/office/drawing/2014/main" id="{59861BBC-5B4A-61AB-EB03-C8C01A67D46A}"/>
                </a:ext>
              </a:extLst>
            </p:cNvPr>
            <p:cNvSpPr/>
            <p:nvPr/>
          </p:nvSpPr>
          <p:spPr>
            <a:xfrm>
              <a:off x="6966313" y="5454648"/>
              <a:ext cx="183921" cy="177898"/>
            </a:xfrm>
            <a:custGeom>
              <a:avLst/>
              <a:gdLst>
                <a:gd name="connsiteX0" fmla="*/ 2812 w 183921"/>
                <a:gd name="connsiteY0" fmla="*/ 2 h 177898"/>
                <a:gd name="connsiteX1" fmla="*/ 5987 w 183921"/>
                <a:gd name="connsiteY1" fmla="*/ 85727 h 177898"/>
                <a:gd name="connsiteX2" fmla="*/ 63137 w 183921"/>
                <a:gd name="connsiteY2" fmla="*/ 120652 h 177898"/>
                <a:gd name="connsiteX3" fmla="*/ 34562 w 183921"/>
                <a:gd name="connsiteY3" fmla="*/ 101602 h 177898"/>
                <a:gd name="connsiteX4" fmla="*/ 132987 w 183921"/>
                <a:gd name="connsiteY4" fmla="*/ 136527 h 177898"/>
                <a:gd name="connsiteX5" fmla="*/ 171087 w 183921"/>
                <a:gd name="connsiteY5" fmla="*/ 139702 h 177898"/>
                <a:gd name="connsiteX6" fmla="*/ 183787 w 183921"/>
                <a:gd name="connsiteY6" fmla="*/ 177802 h 177898"/>
                <a:gd name="connsiteX7" fmla="*/ 164737 w 183921"/>
                <a:gd name="connsiteY7" fmla="*/ 127002 h 177898"/>
                <a:gd name="connsiteX8" fmla="*/ 177437 w 183921"/>
                <a:gd name="connsiteY8" fmla="*/ 149227 h 177898"/>
                <a:gd name="connsiteX9" fmla="*/ 107587 w 183921"/>
                <a:gd name="connsiteY9" fmla="*/ 139702 h 177898"/>
                <a:gd name="connsiteX10" fmla="*/ 37737 w 183921"/>
                <a:gd name="connsiteY10" fmla="*/ 101602 h 177898"/>
                <a:gd name="connsiteX11" fmla="*/ 15512 w 183921"/>
                <a:gd name="connsiteY11" fmla="*/ 82552 h 177898"/>
                <a:gd name="connsiteX12" fmla="*/ 2812 w 183921"/>
                <a:gd name="connsiteY12" fmla="*/ 2 h 17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921" h="177898">
                  <a:moveTo>
                    <a:pt x="2812" y="2"/>
                  </a:moveTo>
                  <a:cubicBezTo>
                    <a:pt x="1225" y="531"/>
                    <a:pt x="-4067" y="65619"/>
                    <a:pt x="5987" y="85727"/>
                  </a:cubicBezTo>
                  <a:cubicBezTo>
                    <a:pt x="16041" y="105835"/>
                    <a:pt x="58375" y="118006"/>
                    <a:pt x="63137" y="120652"/>
                  </a:cubicBezTo>
                  <a:cubicBezTo>
                    <a:pt x="67899" y="123298"/>
                    <a:pt x="22920" y="98956"/>
                    <a:pt x="34562" y="101602"/>
                  </a:cubicBezTo>
                  <a:cubicBezTo>
                    <a:pt x="46204" y="104248"/>
                    <a:pt x="110233" y="130177"/>
                    <a:pt x="132987" y="136527"/>
                  </a:cubicBezTo>
                  <a:cubicBezTo>
                    <a:pt x="155741" y="142877"/>
                    <a:pt x="162620" y="132823"/>
                    <a:pt x="171087" y="139702"/>
                  </a:cubicBezTo>
                  <a:cubicBezTo>
                    <a:pt x="179554" y="146581"/>
                    <a:pt x="184845" y="179919"/>
                    <a:pt x="183787" y="177802"/>
                  </a:cubicBezTo>
                  <a:cubicBezTo>
                    <a:pt x="182729" y="175685"/>
                    <a:pt x="165795" y="131764"/>
                    <a:pt x="164737" y="127002"/>
                  </a:cubicBezTo>
                  <a:cubicBezTo>
                    <a:pt x="163679" y="122240"/>
                    <a:pt x="186962" y="147110"/>
                    <a:pt x="177437" y="149227"/>
                  </a:cubicBezTo>
                  <a:cubicBezTo>
                    <a:pt x="167912" y="151344"/>
                    <a:pt x="130870" y="147640"/>
                    <a:pt x="107587" y="139702"/>
                  </a:cubicBezTo>
                  <a:cubicBezTo>
                    <a:pt x="84304" y="131765"/>
                    <a:pt x="53083" y="111127"/>
                    <a:pt x="37737" y="101602"/>
                  </a:cubicBezTo>
                  <a:cubicBezTo>
                    <a:pt x="22391" y="92077"/>
                    <a:pt x="19216" y="94194"/>
                    <a:pt x="15512" y="82552"/>
                  </a:cubicBezTo>
                  <a:cubicBezTo>
                    <a:pt x="11808" y="70910"/>
                    <a:pt x="4399" y="-527"/>
                    <a:pt x="2812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7" name="フリーフォーム 566">
              <a:extLst>
                <a:ext uri="{FF2B5EF4-FFF2-40B4-BE49-F238E27FC236}">
                  <a16:creationId xmlns:a16="http://schemas.microsoft.com/office/drawing/2014/main" id="{BF534B38-611B-6F50-B18B-160B903EC00B}"/>
                </a:ext>
              </a:extLst>
            </p:cNvPr>
            <p:cNvSpPr/>
            <p:nvPr/>
          </p:nvSpPr>
          <p:spPr>
            <a:xfrm>
              <a:off x="6962760" y="5499096"/>
              <a:ext cx="104943" cy="158803"/>
            </a:xfrm>
            <a:custGeom>
              <a:avLst/>
              <a:gdLst>
                <a:gd name="connsiteX0" fmla="*/ 15 w 104943"/>
                <a:gd name="connsiteY0" fmla="*/ 4 h 158803"/>
                <a:gd name="connsiteX1" fmla="*/ 66690 w 104943"/>
                <a:gd name="connsiteY1" fmla="*/ 63504 h 158803"/>
                <a:gd name="connsiteX2" fmla="*/ 88915 w 104943"/>
                <a:gd name="connsiteY2" fmla="*/ 98429 h 158803"/>
                <a:gd name="connsiteX3" fmla="*/ 104790 w 104943"/>
                <a:gd name="connsiteY3" fmla="*/ 158754 h 158803"/>
                <a:gd name="connsiteX4" fmla="*/ 79390 w 104943"/>
                <a:gd name="connsiteY4" fmla="*/ 107954 h 158803"/>
                <a:gd name="connsiteX5" fmla="*/ 60340 w 104943"/>
                <a:gd name="connsiteY5" fmla="*/ 66679 h 158803"/>
                <a:gd name="connsiteX6" fmla="*/ 15 w 104943"/>
                <a:gd name="connsiteY6" fmla="*/ 4 h 15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43" h="158803">
                  <a:moveTo>
                    <a:pt x="15" y="4"/>
                  </a:moveTo>
                  <a:cubicBezTo>
                    <a:pt x="1073" y="-525"/>
                    <a:pt x="51873" y="47100"/>
                    <a:pt x="66690" y="63504"/>
                  </a:cubicBezTo>
                  <a:cubicBezTo>
                    <a:pt x="81507" y="79908"/>
                    <a:pt x="82565" y="82554"/>
                    <a:pt x="88915" y="98429"/>
                  </a:cubicBezTo>
                  <a:cubicBezTo>
                    <a:pt x="95265" y="114304"/>
                    <a:pt x="106377" y="157167"/>
                    <a:pt x="104790" y="158754"/>
                  </a:cubicBezTo>
                  <a:cubicBezTo>
                    <a:pt x="103203" y="160341"/>
                    <a:pt x="86798" y="123300"/>
                    <a:pt x="79390" y="107954"/>
                  </a:cubicBezTo>
                  <a:cubicBezTo>
                    <a:pt x="71982" y="92608"/>
                    <a:pt x="67748" y="82025"/>
                    <a:pt x="60340" y="66679"/>
                  </a:cubicBezTo>
                  <a:cubicBezTo>
                    <a:pt x="52932" y="51333"/>
                    <a:pt x="-1043" y="533"/>
                    <a:pt x="1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8" name="フリーフォーム 567">
              <a:extLst>
                <a:ext uri="{FF2B5EF4-FFF2-40B4-BE49-F238E27FC236}">
                  <a16:creationId xmlns:a16="http://schemas.microsoft.com/office/drawing/2014/main" id="{68C4B754-F25E-CDF1-EAF1-92EBA8988B64}"/>
                </a:ext>
              </a:extLst>
            </p:cNvPr>
            <p:cNvSpPr/>
            <p:nvPr/>
          </p:nvSpPr>
          <p:spPr>
            <a:xfrm>
              <a:off x="7021540" y="5549897"/>
              <a:ext cx="149467" cy="124284"/>
            </a:xfrm>
            <a:custGeom>
              <a:avLst/>
              <a:gdLst>
                <a:gd name="connsiteX0" fmla="*/ 14260 w 149467"/>
                <a:gd name="connsiteY0" fmla="*/ 3 h 124284"/>
                <a:gd name="connsiteX1" fmla="*/ 1560 w 149467"/>
                <a:gd name="connsiteY1" fmla="*/ 69853 h 124284"/>
                <a:gd name="connsiteX2" fmla="*/ 55535 w 149467"/>
                <a:gd name="connsiteY2" fmla="*/ 85728 h 124284"/>
                <a:gd name="connsiteX3" fmla="*/ 128560 w 149467"/>
                <a:gd name="connsiteY3" fmla="*/ 123828 h 124284"/>
                <a:gd name="connsiteX4" fmla="*/ 134910 w 149467"/>
                <a:gd name="connsiteY4" fmla="*/ 57153 h 124284"/>
                <a:gd name="connsiteX5" fmla="*/ 147610 w 149467"/>
                <a:gd name="connsiteY5" fmla="*/ 120653 h 124284"/>
                <a:gd name="connsiteX6" fmla="*/ 90460 w 149467"/>
                <a:gd name="connsiteY6" fmla="*/ 101603 h 124284"/>
                <a:gd name="connsiteX7" fmla="*/ 11085 w 149467"/>
                <a:gd name="connsiteY7" fmla="*/ 66678 h 124284"/>
                <a:gd name="connsiteX8" fmla="*/ 14260 w 149467"/>
                <a:gd name="connsiteY8" fmla="*/ 3 h 12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467" h="124284">
                  <a:moveTo>
                    <a:pt x="14260" y="3"/>
                  </a:moveTo>
                  <a:cubicBezTo>
                    <a:pt x="12673" y="532"/>
                    <a:pt x="-5319" y="55566"/>
                    <a:pt x="1560" y="69853"/>
                  </a:cubicBezTo>
                  <a:cubicBezTo>
                    <a:pt x="8439" y="84141"/>
                    <a:pt x="34368" y="76732"/>
                    <a:pt x="55535" y="85728"/>
                  </a:cubicBezTo>
                  <a:cubicBezTo>
                    <a:pt x="76702" y="94724"/>
                    <a:pt x="115331" y="128590"/>
                    <a:pt x="128560" y="123828"/>
                  </a:cubicBezTo>
                  <a:cubicBezTo>
                    <a:pt x="141789" y="119066"/>
                    <a:pt x="131735" y="57682"/>
                    <a:pt x="134910" y="57153"/>
                  </a:cubicBezTo>
                  <a:cubicBezTo>
                    <a:pt x="138085" y="56624"/>
                    <a:pt x="155018" y="113245"/>
                    <a:pt x="147610" y="120653"/>
                  </a:cubicBezTo>
                  <a:cubicBezTo>
                    <a:pt x="140202" y="128061"/>
                    <a:pt x="113214" y="110599"/>
                    <a:pt x="90460" y="101603"/>
                  </a:cubicBezTo>
                  <a:cubicBezTo>
                    <a:pt x="67706" y="92607"/>
                    <a:pt x="25373" y="77261"/>
                    <a:pt x="11085" y="66678"/>
                  </a:cubicBezTo>
                  <a:cubicBezTo>
                    <a:pt x="-3203" y="56095"/>
                    <a:pt x="15847" y="-526"/>
                    <a:pt x="14260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9" name="フリーフォーム 568">
              <a:extLst>
                <a:ext uri="{FF2B5EF4-FFF2-40B4-BE49-F238E27FC236}">
                  <a16:creationId xmlns:a16="http://schemas.microsoft.com/office/drawing/2014/main" id="{8EC68766-0E5A-C82B-1C7B-FA9D61908FBD}"/>
                </a:ext>
              </a:extLst>
            </p:cNvPr>
            <p:cNvSpPr/>
            <p:nvPr/>
          </p:nvSpPr>
          <p:spPr>
            <a:xfrm>
              <a:off x="7165652" y="5654667"/>
              <a:ext cx="64713" cy="234958"/>
            </a:xfrm>
            <a:custGeom>
              <a:avLst/>
              <a:gdLst>
                <a:gd name="connsiteX0" fmla="*/ 323 w 64713"/>
                <a:gd name="connsiteY0" fmla="*/ 8 h 234958"/>
                <a:gd name="connsiteX1" fmla="*/ 41598 w 64713"/>
                <a:gd name="connsiteY1" fmla="*/ 120658 h 234958"/>
                <a:gd name="connsiteX2" fmla="*/ 22548 w 64713"/>
                <a:gd name="connsiteY2" fmla="*/ 95258 h 234958"/>
                <a:gd name="connsiteX3" fmla="*/ 54298 w 64713"/>
                <a:gd name="connsiteY3" fmla="*/ 171458 h 234958"/>
                <a:gd name="connsiteX4" fmla="*/ 63823 w 64713"/>
                <a:gd name="connsiteY4" fmla="*/ 234958 h 234958"/>
                <a:gd name="connsiteX5" fmla="*/ 35248 w 64713"/>
                <a:gd name="connsiteY5" fmla="*/ 171458 h 234958"/>
                <a:gd name="connsiteX6" fmla="*/ 22548 w 64713"/>
                <a:gd name="connsiteY6" fmla="*/ 114308 h 234958"/>
                <a:gd name="connsiteX7" fmla="*/ 323 w 64713"/>
                <a:gd name="connsiteY7" fmla="*/ 8 h 23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13" h="234958">
                  <a:moveTo>
                    <a:pt x="323" y="8"/>
                  </a:moveTo>
                  <a:cubicBezTo>
                    <a:pt x="3498" y="1066"/>
                    <a:pt x="37894" y="104783"/>
                    <a:pt x="41598" y="120658"/>
                  </a:cubicBezTo>
                  <a:cubicBezTo>
                    <a:pt x="45302" y="136533"/>
                    <a:pt x="20431" y="86791"/>
                    <a:pt x="22548" y="95258"/>
                  </a:cubicBezTo>
                  <a:cubicBezTo>
                    <a:pt x="24665" y="103725"/>
                    <a:pt x="47419" y="148175"/>
                    <a:pt x="54298" y="171458"/>
                  </a:cubicBezTo>
                  <a:cubicBezTo>
                    <a:pt x="61177" y="194741"/>
                    <a:pt x="66998" y="234958"/>
                    <a:pt x="63823" y="234958"/>
                  </a:cubicBezTo>
                  <a:cubicBezTo>
                    <a:pt x="60648" y="234958"/>
                    <a:pt x="42127" y="191566"/>
                    <a:pt x="35248" y="171458"/>
                  </a:cubicBezTo>
                  <a:cubicBezTo>
                    <a:pt x="28369" y="151350"/>
                    <a:pt x="26781" y="136533"/>
                    <a:pt x="22548" y="114308"/>
                  </a:cubicBezTo>
                  <a:cubicBezTo>
                    <a:pt x="18315" y="92083"/>
                    <a:pt x="-2852" y="-1050"/>
                    <a:pt x="323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0" name="フリーフォーム 569">
              <a:extLst>
                <a:ext uri="{FF2B5EF4-FFF2-40B4-BE49-F238E27FC236}">
                  <a16:creationId xmlns:a16="http://schemas.microsoft.com/office/drawing/2014/main" id="{A113A996-CE47-ACF8-A714-AF42D419D947}"/>
                </a:ext>
              </a:extLst>
            </p:cNvPr>
            <p:cNvSpPr/>
            <p:nvPr/>
          </p:nvSpPr>
          <p:spPr>
            <a:xfrm>
              <a:off x="7035713" y="5622705"/>
              <a:ext cx="163167" cy="121463"/>
            </a:xfrm>
            <a:custGeom>
              <a:avLst/>
              <a:gdLst>
                <a:gd name="connsiteX0" fmla="*/ 87 w 163167"/>
                <a:gd name="connsiteY0" fmla="*/ 220 h 121463"/>
                <a:gd name="connsiteX1" fmla="*/ 35012 w 163167"/>
                <a:gd name="connsiteY1" fmla="*/ 54195 h 121463"/>
                <a:gd name="connsiteX2" fmla="*/ 60412 w 163167"/>
                <a:gd name="connsiteY2" fmla="*/ 73245 h 121463"/>
                <a:gd name="connsiteX3" fmla="*/ 162012 w 163167"/>
                <a:gd name="connsiteY3" fmla="*/ 120870 h 121463"/>
                <a:gd name="connsiteX4" fmla="*/ 111212 w 163167"/>
                <a:gd name="connsiteY4" fmla="*/ 98645 h 121463"/>
                <a:gd name="connsiteX5" fmla="*/ 47712 w 163167"/>
                <a:gd name="connsiteY5" fmla="*/ 79595 h 121463"/>
                <a:gd name="connsiteX6" fmla="*/ 87 w 163167"/>
                <a:gd name="connsiteY6" fmla="*/ 220 h 12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167" h="121463">
                  <a:moveTo>
                    <a:pt x="87" y="220"/>
                  </a:moveTo>
                  <a:cubicBezTo>
                    <a:pt x="-2030" y="-4013"/>
                    <a:pt x="35012" y="54195"/>
                    <a:pt x="35012" y="54195"/>
                  </a:cubicBezTo>
                  <a:cubicBezTo>
                    <a:pt x="45066" y="66366"/>
                    <a:pt x="39245" y="62133"/>
                    <a:pt x="60412" y="73245"/>
                  </a:cubicBezTo>
                  <a:cubicBezTo>
                    <a:pt x="81579" y="84358"/>
                    <a:pt x="153545" y="116637"/>
                    <a:pt x="162012" y="120870"/>
                  </a:cubicBezTo>
                  <a:cubicBezTo>
                    <a:pt x="170479" y="125103"/>
                    <a:pt x="130262" y="105524"/>
                    <a:pt x="111212" y="98645"/>
                  </a:cubicBezTo>
                  <a:cubicBezTo>
                    <a:pt x="92162" y="91766"/>
                    <a:pt x="63058" y="89120"/>
                    <a:pt x="47712" y="79595"/>
                  </a:cubicBezTo>
                  <a:cubicBezTo>
                    <a:pt x="32366" y="70070"/>
                    <a:pt x="2204" y="4453"/>
                    <a:pt x="87" y="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1" name="フリーフォーム 570">
              <a:extLst>
                <a:ext uri="{FF2B5EF4-FFF2-40B4-BE49-F238E27FC236}">
                  <a16:creationId xmlns:a16="http://schemas.microsoft.com/office/drawing/2014/main" id="{73D22696-DF54-A8B5-534B-F2DB50AF8915}"/>
                </a:ext>
              </a:extLst>
            </p:cNvPr>
            <p:cNvSpPr/>
            <p:nvPr/>
          </p:nvSpPr>
          <p:spPr>
            <a:xfrm>
              <a:off x="7057967" y="5667327"/>
              <a:ext cx="165896" cy="142931"/>
            </a:xfrm>
            <a:custGeom>
              <a:avLst/>
              <a:gdLst>
                <a:gd name="connsiteX0" fmla="*/ 66733 w 165896"/>
                <a:gd name="connsiteY0" fmla="*/ 48 h 142931"/>
                <a:gd name="connsiteX1" fmla="*/ 58 w 165896"/>
                <a:gd name="connsiteY1" fmla="*/ 54023 h 142931"/>
                <a:gd name="connsiteX2" fmla="*/ 54033 w 165896"/>
                <a:gd name="connsiteY2" fmla="*/ 107998 h 142931"/>
                <a:gd name="connsiteX3" fmla="*/ 57208 w 165896"/>
                <a:gd name="connsiteY3" fmla="*/ 104823 h 142931"/>
                <a:gd name="connsiteX4" fmla="*/ 165158 w 165896"/>
                <a:gd name="connsiteY4" fmla="*/ 142923 h 142931"/>
                <a:gd name="connsiteX5" fmla="*/ 101658 w 165896"/>
                <a:gd name="connsiteY5" fmla="*/ 107998 h 142931"/>
                <a:gd name="connsiteX6" fmla="*/ 41333 w 165896"/>
                <a:gd name="connsiteY6" fmla="*/ 73073 h 142931"/>
                <a:gd name="connsiteX7" fmla="*/ 38158 w 165896"/>
                <a:gd name="connsiteY7" fmla="*/ 88948 h 142931"/>
                <a:gd name="connsiteX8" fmla="*/ 12758 w 165896"/>
                <a:gd name="connsiteY8" fmla="*/ 63548 h 142931"/>
                <a:gd name="connsiteX9" fmla="*/ 66733 w 165896"/>
                <a:gd name="connsiteY9" fmla="*/ 48 h 14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896" h="142931">
                  <a:moveTo>
                    <a:pt x="66733" y="48"/>
                  </a:moveTo>
                  <a:cubicBezTo>
                    <a:pt x="64616" y="-1540"/>
                    <a:pt x="2175" y="36031"/>
                    <a:pt x="58" y="54023"/>
                  </a:cubicBezTo>
                  <a:cubicBezTo>
                    <a:pt x="-2059" y="72015"/>
                    <a:pt x="54033" y="107998"/>
                    <a:pt x="54033" y="107998"/>
                  </a:cubicBezTo>
                  <a:cubicBezTo>
                    <a:pt x="63558" y="116465"/>
                    <a:pt x="38687" y="99002"/>
                    <a:pt x="57208" y="104823"/>
                  </a:cubicBezTo>
                  <a:cubicBezTo>
                    <a:pt x="75729" y="110644"/>
                    <a:pt x="157750" y="142394"/>
                    <a:pt x="165158" y="142923"/>
                  </a:cubicBezTo>
                  <a:cubicBezTo>
                    <a:pt x="172566" y="143452"/>
                    <a:pt x="122295" y="119640"/>
                    <a:pt x="101658" y="107998"/>
                  </a:cubicBezTo>
                  <a:cubicBezTo>
                    <a:pt x="81021" y="96356"/>
                    <a:pt x="51916" y="76248"/>
                    <a:pt x="41333" y="73073"/>
                  </a:cubicBezTo>
                  <a:cubicBezTo>
                    <a:pt x="30750" y="69898"/>
                    <a:pt x="42920" y="90535"/>
                    <a:pt x="38158" y="88948"/>
                  </a:cubicBezTo>
                  <a:cubicBezTo>
                    <a:pt x="33396" y="87361"/>
                    <a:pt x="11700" y="76777"/>
                    <a:pt x="12758" y="63548"/>
                  </a:cubicBezTo>
                  <a:cubicBezTo>
                    <a:pt x="13816" y="50319"/>
                    <a:pt x="68850" y="1636"/>
                    <a:pt x="66733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2" name="フリーフォーム 571">
              <a:extLst>
                <a:ext uri="{FF2B5EF4-FFF2-40B4-BE49-F238E27FC236}">
                  <a16:creationId xmlns:a16="http://schemas.microsoft.com/office/drawing/2014/main" id="{953D1B30-7266-AB3D-A76F-3B285B669E64}"/>
                </a:ext>
              </a:extLst>
            </p:cNvPr>
            <p:cNvSpPr/>
            <p:nvPr/>
          </p:nvSpPr>
          <p:spPr>
            <a:xfrm>
              <a:off x="7080099" y="5746711"/>
              <a:ext cx="157174" cy="133433"/>
            </a:xfrm>
            <a:custGeom>
              <a:avLst/>
              <a:gdLst>
                <a:gd name="connsiteX0" fmla="*/ 63651 w 157174"/>
                <a:gd name="connsiteY0" fmla="*/ 39 h 133433"/>
                <a:gd name="connsiteX1" fmla="*/ 151 w 157174"/>
                <a:gd name="connsiteY1" fmla="*/ 60364 h 133433"/>
                <a:gd name="connsiteX2" fmla="*/ 44601 w 157174"/>
                <a:gd name="connsiteY2" fmla="*/ 92114 h 133433"/>
                <a:gd name="connsiteX3" fmla="*/ 35076 w 157174"/>
                <a:gd name="connsiteY3" fmla="*/ 76239 h 133433"/>
                <a:gd name="connsiteX4" fmla="*/ 133501 w 157174"/>
                <a:gd name="connsiteY4" fmla="*/ 120689 h 133433"/>
                <a:gd name="connsiteX5" fmla="*/ 155726 w 157174"/>
                <a:gd name="connsiteY5" fmla="*/ 133389 h 133433"/>
                <a:gd name="connsiteX6" fmla="*/ 104926 w 157174"/>
                <a:gd name="connsiteY6" fmla="*/ 123864 h 133433"/>
                <a:gd name="connsiteX7" fmla="*/ 38251 w 157174"/>
                <a:gd name="connsiteY7" fmla="*/ 98464 h 133433"/>
                <a:gd name="connsiteX8" fmla="*/ 22376 w 157174"/>
                <a:gd name="connsiteY8" fmla="*/ 69889 h 133433"/>
                <a:gd name="connsiteX9" fmla="*/ 63651 w 157174"/>
                <a:gd name="connsiteY9" fmla="*/ 39 h 13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174" h="133433">
                  <a:moveTo>
                    <a:pt x="63651" y="39"/>
                  </a:moveTo>
                  <a:cubicBezTo>
                    <a:pt x="59947" y="-1548"/>
                    <a:pt x="3326" y="45018"/>
                    <a:pt x="151" y="60364"/>
                  </a:cubicBezTo>
                  <a:cubicBezTo>
                    <a:pt x="-3024" y="75710"/>
                    <a:pt x="44601" y="92114"/>
                    <a:pt x="44601" y="92114"/>
                  </a:cubicBezTo>
                  <a:cubicBezTo>
                    <a:pt x="50422" y="94760"/>
                    <a:pt x="20259" y="71476"/>
                    <a:pt x="35076" y="76239"/>
                  </a:cubicBezTo>
                  <a:cubicBezTo>
                    <a:pt x="49893" y="81002"/>
                    <a:pt x="113393" y="111164"/>
                    <a:pt x="133501" y="120689"/>
                  </a:cubicBezTo>
                  <a:cubicBezTo>
                    <a:pt x="153609" y="130214"/>
                    <a:pt x="160489" y="132860"/>
                    <a:pt x="155726" y="133389"/>
                  </a:cubicBezTo>
                  <a:cubicBezTo>
                    <a:pt x="150964" y="133918"/>
                    <a:pt x="124505" y="129685"/>
                    <a:pt x="104926" y="123864"/>
                  </a:cubicBezTo>
                  <a:cubicBezTo>
                    <a:pt x="85347" y="118043"/>
                    <a:pt x="52009" y="107460"/>
                    <a:pt x="38251" y="98464"/>
                  </a:cubicBezTo>
                  <a:cubicBezTo>
                    <a:pt x="24493" y="89468"/>
                    <a:pt x="20788" y="79414"/>
                    <a:pt x="22376" y="69889"/>
                  </a:cubicBezTo>
                  <a:cubicBezTo>
                    <a:pt x="23963" y="60364"/>
                    <a:pt x="67355" y="1626"/>
                    <a:pt x="63651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3" name="フリーフォーム 572">
              <a:extLst>
                <a:ext uri="{FF2B5EF4-FFF2-40B4-BE49-F238E27FC236}">
                  <a16:creationId xmlns:a16="http://schemas.microsoft.com/office/drawing/2014/main" id="{51F14A2A-4D5B-31D4-97F0-8049C10AE72B}"/>
                </a:ext>
              </a:extLst>
            </p:cNvPr>
            <p:cNvSpPr/>
            <p:nvPr/>
          </p:nvSpPr>
          <p:spPr>
            <a:xfrm>
              <a:off x="7121464" y="5857840"/>
              <a:ext cx="124284" cy="102645"/>
            </a:xfrm>
            <a:custGeom>
              <a:avLst/>
              <a:gdLst>
                <a:gd name="connsiteX0" fmla="*/ 61 w 124284"/>
                <a:gd name="connsiteY0" fmla="*/ 35 h 102645"/>
                <a:gd name="connsiteX1" fmla="*/ 41336 w 124284"/>
                <a:gd name="connsiteY1" fmla="*/ 63535 h 102645"/>
                <a:gd name="connsiteX2" fmla="*/ 79436 w 124284"/>
                <a:gd name="connsiteY2" fmla="*/ 76235 h 102645"/>
                <a:gd name="connsiteX3" fmla="*/ 123886 w 124284"/>
                <a:gd name="connsiteY3" fmla="*/ 101635 h 102645"/>
                <a:gd name="connsiteX4" fmla="*/ 101661 w 124284"/>
                <a:gd name="connsiteY4" fmla="*/ 38135 h 102645"/>
                <a:gd name="connsiteX5" fmla="*/ 108011 w 124284"/>
                <a:gd name="connsiteY5" fmla="*/ 95285 h 102645"/>
                <a:gd name="connsiteX6" fmla="*/ 50861 w 124284"/>
                <a:gd name="connsiteY6" fmla="*/ 73060 h 102645"/>
                <a:gd name="connsiteX7" fmla="*/ 61 w 124284"/>
                <a:gd name="connsiteY7" fmla="*/ 35 h 10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284" h="102645">
                  <a:moveTo>
                    <a:pt x="61" y="35"/>
                  </a:moveTo>
                  <a:cubicBezTo>
                    <a:pt x="-1526" y="-1552"/>
                    <a:pt x="28107" y="50835"/>
                    <a:pt x="41336" y="63535"/>
                  </a:cubicBezTo>
                  <a:cubicBezTo>
                    <a:pt x="54565" y="76235"/>
                    <a:pt x="65678" y="69885"/>
                    <a:pt x="79436" y="76235"/>
                  </a:cubicBezTo>
                  <a:cubicBezTo>
                    <a:pt x="93194" y="82585"/>
                    <a:pt x="120182" y="107985"/>
                    <a:pt x="123886" y="101635"/>
                  </a:cubicBezTo>
                  <a:cubicBezTo>
                    <a:pt x="127590" y="95285"/>
                    <a:pt x="104307" y="39193"/>
                    <a:pt x="101661" y="38135"/>
                  </a:cubicBezTo>
                  <a:cubicBezTo>
                    <a:pt x="99015" y="37077"/>
                    <a:pt x="116478" y="89464"/>
                    <a:pt x="108011" y="95285"/>
                  </a:cubicBezTo>
                  <a:cubicBezTo>
                    <a:pt x="99544" y="101106"/>
                    <a:pt x="66207" y="82585"/>
                    <a:pt x="50861" y="73060"/>
                  </a:cubicBezTo>
                  <a:cubicBezTo>
                    <a:pt x="35515" y="63535"/>
                    <a:pt x="1648" y="1622"/>
                    <a:pt x="61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4" name="フリーフォーム 573">
              <a:extLst>
                <a:ext uri="{FF2B5EF4-FFF2-40B4-BE49-F238E27FC236}">
                  <a16:creationId xmlns:a16="http://schemas.microsoft.com/office/drawing/2014/main" id="{9CC77384-3702-9EA2-D8FA-D3F3E63C58A0}"/>
                </a:ext>
              </a:extLst>
            </p:cNvPr>
            <p:cNvSpPr/>
            <p:nvPr/>
          </p:nvSpPr>
          <p:spPr>
            <a:xfrm>
              <a:off x="7076996" y="5635509"/>
              <a:ext cx="92196" cy="312821"/>
            </a:xfrm>
            <a:custGeom>
              <a:avLst/>
              <a:gdLst>
                <a:gd name="connsiteX0" fmla="*/ 79 w 92196"/>
                <a:gd name="connsiteY0" fmla="*/ 116 h 312821"/>
                <a:gd name="connsiteX1" fmla="*/ 60404 w 92196"/>
                <a:gd name="connsiteY1" fmla="*/ 168391 h 312821"/>
                <a:gd name="connsiteX2" fmla="*/ 92154 w 92196"/>
                <a:gd name="connsiteY2" fmla="*/ 311266 h 312821"/>
                <a:gd name="connsiteX3" fmla="*/ 66754 w 92196"/>
                <a:gd name="connsiteY3" fmla="*/ 238241 h 312821"/>
                <a:gd name="connsiteX4" fmla="*/ 47704 w 92196"/>
                <a:gd name="connsiteY4" fmla="*/ 142991 h 312821"/>
                <a:gd name="connsiteX5" fmla="*/ 79 w 92196"/>
                <a:gd name="connsiteY5" fmla="*/ 116 h 3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196" h="312821">
                  <a:moveTo>
                    <a:pt x="79" y="116"/>
                  </a:moveTo>
                  <a:cubicBezTo>
                    <a:pt x="2196" y="4349"/>
                    <a:pt x="45058" y="116533"/>
                    <a:pt x="60404" y="168391"/>
                  </a:cubicBezTo>
                  <a:cubicBezTo>
                    <a:pt x="75750" y="220249"/>
                    <a:pt x="91096" y="299624"/>
                    <a:pt x="92154" y="311266"/>
                  </a:cubicBezTo>
                  <a:cubicBezTo>
                    <a:pt x="93212" y="322908"/>
                    <a:pt x="74162" y="266287"/>
                    <a:pt x="66754" y="238241"/>
                  </a:cubicBezTo>
                  <a:cubicBezTo>
                    <a:pt x="59346" y="210195"/>
                    <a:pt x="56700" y="177387"/>
                    <a:pt x="47704" y="142991"/>
                  </a:cubicBezTo>
                  <a:cubicBezTo>
                    <a:pt x="38708" y="108595"/>
                    <a:pt x="-2038" y="-4117"/>
                    <a:pt x="79" y="1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5" name="フリーフォーム 574">
              <a:extLst>
                <a:ext uri="{FF2B5EF4-FFF2-40B4-BE49-F238E27FC236}">
                  <a16:creationId xmlns:a16="http://schemas.microsoft.com/office/drawing/2014/main" id="{524C6E9E-7DE6-C9EA-D57F-9C2057FE4226}"/>
                </a:ext>
              </a:extLst>
            </p:cNvPr>
            <p:cNvSpPr/>
            <p:nvPr/>
          </p:nvSpPr>
          <p:spPr>
            <a:xfrm>
              <a:off x="6924539" y="5391150"/>
              <a:ext cx="174761" cy="603288"/>
            </a:xfrm>
            <a:custGeom>
              <a:avLst/>
              <a:gdLst>
                <a:gd name="connsiteX0" fmla="*/ 9661 w 174761"/>
                <a:gd name="connsiteY0" fmla="*/ 0 h 603288"/>
                <a:gd name="connsiteX1" fmla="*/ 136 w 174761"/>
                <a:gd name="connsiteY1" fmla="*/ 203200 h 603288"/>
                <a:gd name="connsiteX2" fmla="*/ 16011 w 174761"/>
                <a:gd name="connsiteY2" fmla="*/ 180975 h 603288"/>
                <a:gd name="connsiteX3" fmla="*/ 76336 w 174761"/>
                <a:gd name="connsiteY3" fmla="*/ 276225 h 603288"/>
                <a:gd name="connsiteX4" fmla="*/ 66811 w 174761"/>
                <a:gd name="connsiteY4" fmla="*/ 228600 h 603288"/>
                <a:gd name="connsiteX5" fmla="*/ 92211 w 174761"/>
                <a:gd name="connsiteY5" fmla="*/ 365125 h 603288"/>
                <a:gd name="connsiteX6" fmla="*/ 104911 w 174761"/>
                <a:gd name="connsiteY6" fmla="*/ 298450 h 603288"/>
                <a:gd name="connsiteX7" fmla="*/ 120786 w 174761"/>
                <a:gd name="connsiteY7" fmla="*/ 371475 h 603288"/>
                <a:gd name="connsiteX8" fmla="*/ 114436 w 174761"/>
                <a:gd name="connsiteY8" fmla="*/ 336550 h 603288"/>
                <a:gd name="connsiteX9" fmla="*/ 136661 w 174761"/>
                <a:gd name="connsiteY9" fmla="*/ 447675 h 603288"/>
                <a:gd name="connsiteX10" fmla="*/ 120786 w 174761"/>
                <a:gd name="connsiteY10" fmla="*/ 431800 h 603288"/>
                <a:gd name="connsiteX11" fmla="*/ 155711 w 174761"/>
                <a:gd name="connsiteY11" fmla="*/ 539750 h 603288"/>
                <a:gd name="connsiteX12" fmla="*/ 152536 w 174761"/>
                <a:gd name="connsiteY12" fmla="*/ 511175 h 603288"/>
                <a:gd name="connsiteX13" fmla="*/ 174761 w 174761"/>
                <a:gd name="connsiteY13" fmla="*/ 603250 h 603288"/>
                <a:gd name="connsiteX14" fmla="*/ 152536 w 174761"/>
                <a:gd name="connsiteY14" fmla="*/ 520700 h 603288"/>
                <a:gd name="connsiteX15" fmla="*/ 69986 w 174761"/>
                <a:gd name="connsiteY15" fmla="*/ 384175 h 603288"/>
                <a:gd name="connsiteX16" fmla="*/ 9661 w 174761"/>
                <a:gd name="connsiteY16" fmla="*/ 260350 h 603288"/>
                <a:gd name="connsiteX17" fmla="*/ 9661 w 174761"/>
                <a:gd name="connsiteY17" fmla="*/ 219075 h 603288"/>
                <a:gd name="connsiteX18" fmla="*/ 9661 w 174761"/>
                <a:gd name="connsiteY18" fmla="*/ 0 h 60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4761" h="603288">
                  <a:moveTo>
                    <a:pt x="9661" y="0"/>
                  </a:moveTo>
                  <a:cubicBezTo>
                    <a:pt x="4369" y="86519"/>
                    <a:pt x="-922" y="173038"/>
                    <a:pt x="136" y="203200"/>
                  </a:cubicBezTo>
                  <a:cubicBezTo>
                    <a:pt x="1194" y="233362"/>
                    <a:pt x="3311" y="168804"/>
                    <a:pt x="16011" y="180975"/>
                  </a:cubicBezTo>
                  <a:cubicBezTo>
                    <a:pt x="28711" y="193146"/>
                    <a:pt x="67869" y="268288"/>
                    <a:pt x="76336" y="276225"/>
                  </a:cubicBezTo>
                  <a:cubicBezTo>
                    <a:pt x="84803" y="284163"/>
                    <a:pt x="64165" y="213783"/>
                    <a:pt x="66811" y="228600"/>
                  </a:cubicBezTo>
                  <a:cubicBezTo>
                    <a:pt x="69457" y="243417"/>
                    <a:pt x="85861" y="353483"/>
                    <a:pt x="92211" y="365125"/>
                  </a:cubicBezTo>
                  <a:cubicBezTo>
                    <a:pt x="98561" y="376767"/>
                    <a:pt x="100149" y="297392"/>
                    <a:pt x="104911" y="298450"/>
                  </a:cubicBezTo>
                  <a:cubicBezTo>
                    <a:pt x="109673" y="299508"/>
                    <a:pt x="119199" y="365125"/>
                    <a:pt x="120786" y="371475"/>
                  </a:cubicBezTo>
                  <a:cubicBezTo>
                    <a:pt x="122374" y="377825"/>
                    <a:pt x="111790" y="323850"/>
                    <a:pt x="114436" y="336550"/>
                  </a:cubicBezTo>
                  <a:cubicBezTo>
                    <a:pt x="117082" y="349250"/>
                    <a:pt x="136661" y="447675"/>
                    <a:pt x="136661" y="447675"/>
                  </a:cubicBezTo>
                  <a:cubicBezTo>
                    <a:pt x="137719" y="463550"/>
                    <a:pt x="117611" y="416454"/>
                    <a:pt x="120786" y="431800"/>
                  </a:cubicBezTo>
                  <a:cubicBezTo>
                    <a:pt x="123961" y="447146"/>
                    <a:pt x="150419" y="526521"/>
                    <a:pt x="155711" y="539750"/>
                  </a:cubicBezTo>
                  <a:cubicBezTo>
                    <a:pt x="161003" y="552979"/>
                    <a:pt x="149361" y="500592"/>
                    <a:pt x="152536" y="511175"/>
                  </a:cubicBezTo>
                  <a:cubicBezTo>
                    <a:pt x="155711" y="521758"/>
                    <a:pt x="174761" y="601663"/>
                    <a:pt x="174761" y="603250"/>
                  </a:cubicBezTo>
                  <a:cubicBezTo>
                    <a:pt x="174761" y="604837"/>
                    <a:pt x="169998" y="557212"/>
                    <a:pt x="152536" y="520700"/>
                  </a:cubicBezTo>
                  <a:cubicBezTo>
                    <a:pt x="135074" y="484188"/>
                    <a:pt x="93799" y="427567"/>
                    <a:pt x="69986" y="384175"/>
                  </a:cubicBezTo>
                  <a:cubicBezTo>
                    <a:pt x="46173" y="340783"/>
                    <a:pt x="19715" y="287867"/>
                    <a:pt x="9661" y="260350"/>
                  </a:cubicBezTo>
                  <a:cubicBezTo>
                    <a:pt x="-393" y="232833"/>
                    <a:pt x="9661" y="219075"/>
                    <a:pt x="9661" y="219075"/>
                  </a:cubicBezTo>
                  <a:lnTo>
                    <a:pt x="9661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6" name="フリーフォーム 575">
              <a:extLst>
                <a:ext uri="{FF2B5EF4-FFF2-40B4-BE49-F238E27FC236}">
                  <a16:creationId xmlns:a16="http://schemas.microsoft.com/office/drawing/2014/main" id="{EEBEF539-49CA-D555-48F4-75BCF91336F0}"/>
                </a:ext>
              </a:extLst>
            </p:cNvPr>
            <p:cNvSpPr/>
            <p:nvPr/>
          </p:nvSpPr>
          <p:spPr>
            <a:xfrm>
              <a:off x="7188042" y="5770396"/>
              <a:ext cx="239543" cy="178586"/>
            </a:xfrm>
            <a:custGeom>
              <a:avLst/>
              <a:gdLst>
                <a:gd name="connsiteX0" fmla="*/ 158 w 239543"/>
                <a:gd name="connsiteY0" fmla="*/ 58904 h 178586"/>
                <a:gd name="connsiteX1" fmla="*/ 120808 w 239543"/>
                <a:gd name="connsiteY1" fmla="*/ 30329 h 178586"/>
                <a:gd name="connsiteX2" fmla="*/ 114458 w 239543"/>
                <a:gd name="connsiteY2" fmla="*/ 1754 h 178586"/>
                <a:gd name="connsiteX3" fmla="*/ 177958 w 239543"/>
                <a:gd name="connsiteY3" fmla="*/ 84304 h 178586"/>
                <a:gd name="connsiteX4" fmla="*/ 177958 w 239543"/>
                <a:gd name="connsiteY4" fmla="*/ 65254 h 178586"/>
                <a:gd name="connsiteX5" fmla="*/ 238283 w 239543"/>
                <a:gd name="connsiteY5" fmla="*/ 176379 h 178586"/>
                <a:gd name="connsiteX6" fmla="*/ 212883 w 239543"/>
                <a:gd name="connsiteY6" fmla="*/ 131929 h 178586"/>
                <a:gd name="connsiteX7" fmla="*/ 143033 w 239543"/>
                <a:gd name="connsiteY7" fmla="*/ 43029 h 178586"/>
                <a:gd name="connsiteX8" fmla="*/ 95408 w 239543"/>
                <a:gd name="connsiteY8" fmla="*/ 46204 h 178586"/>
                <a:gd name="connsiteX9" fmla="*/ 158 w 239543"/>
                <a:gd name="connsiteY9" fmla="*/ 58904 h 178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9543" h="178586">
                  <a:moveTo>
                    <a:pt x="158" y="58904"/>
                  </a:moveTo>
                  <a:cubicBezTo>
                    <a:pt x="4391" y="56258"/>
                    <a:pt x="101758" y="39854"/>
                    <a:pt x="120808" y="30329"/>
                  </a:cubicBezTo>
                  <a:cubicBezTo>
                    <a:pt x="139858" y="20804"/>
                    <a:pt x="104933" y="-7242"/>
                    <a:pt x="114458" y="1754"/>
                  </a:cubicBezTo>
                  <a:cubicBezTo>
                    <a:pt x="123983" y="10750"/>
                    <a:pt x="167375" y="73721"/>
                    <a:pt x="177958" y="84304"/>
                  </a:cubicBezTo>
                  <a:cubicBezTo>
                    <a:pt x="188541" y="94887"/>
                    <a:pt x="167904" y="49908"/>
                    <a:pt x="177958" y="65254"/>
                  </a:cubicBezTo>
                  <a:cubicBezTo>
                    <a:pt x="188012" y="80600"/>
                    <a:pt x="232462" y="165267"/>
                    <a:pt x="238283" y="176379"/>
                  </a:cubicBezTo>
                  <a:cubicBezTo>
                    <a:pt x="244104" y="187491"/>
                    <a:pt x="228758" y="154154"/>
                    <a:pt x="212883" y="131929"/>
                  </a:cubicBezTo>
                  <a:cubicBezTo>
                    <a:pt x="197008" y="109704"/>
                    <a:pt x="162612" y="57316"/>
                    <a:pt x="143033" y="43029"/>
                  </a:cubicBezTo>
                  <a:cubicBezTo>
                    <a:pt x="123454" y="28742"/>
                    <a:pt x="112870" y="44087"/>
                    <a:pt x="95408" y="46204"/>
                  </a:cubicBezTo>
                  <a:cubicBezTo>
                    <a:pt x="77946" y="48321"/>
                    <a:pt x="-4075" y="61550"/>
                    <a:pt x="158" y="589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7" name="フリーフォーム 576">
              <a:extLst>
                <a:ext uri="{FF2B5EF4-FFF2-40B4-BE49-F238E27FC236}">
                  <a16:creationId xmlns:a16="http://schemas.microsoft.com/office/drawing/2014/main" id="{01824505-B3B7-13EF-9049-6F2F03F42607}"/>
                </a:ext>
              </a:extLst>
            </p:cNvPr>
            <p:cNvSpPr/>
            <p:nvPr/>
          </p:nvSpPr>
          <p:spPr>
            <a:xfrm>
              <a:off x="7273836" y="5800360"/>
              <a:ext cx="89061" cy="120982"/>
            </a:xfrm>
            <a:custGeom>
              <a:avLst/>
              <a:gdLst>
                <a:gd name="connsiteX0" fmla="*/ 89 w 89061"/>
                <a:gd name="connsiteY0" fmla="*/ 365 h 120982"/>
                <a:gd name="connsiteX1" fmla="*/ 76289 w 89061"/>
                <a:gd name="connsiteY1" fmla="*/ 117840 h 120982"/>
                <a:gd name="connsiteX2" fmla="*/ 63589 w 89061"/>
                <a:gd name="connsiteY2" fmla="*/ 89265 h 120982"/>
                <a:gd name="connsiteX3" fmla="*/ 88989 w 89061"/>
                <a:gd name="connsiteY3" fmla="*/ 111490 h 120982"/>
                <a:gd name="connsiteX4" fmla="*/ 54064 w 89061"/>
                <a:gd name="connsiteY4" fmla="*/ 60690 h 120982"/>
                <a:gd name="connsiteX5" fmla="*/ 60414 w 89061"/>
                <a:gd name="connsiteY5" fmla="*/ 79740 h 120982"/>
                <a:gd name="connsiteX6" fmla="*/ 89 w 89061"/>
                <a:gd name="connsiteY6" fmla="*/ 365 h 12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061" h="120982">
                  <a:moveTo>
                    <a:pt x="89" y="365"/>
                  </a:moveTo>
                  <a:cubicBezTo>
                    <a:pt x="2735" y="6715"/>
                    <a:pt x="65706" y="103023"/>
                    <a:pt x="76289" y="117840"/>
                  </a:cubicBezTo>
                  <a:cubicBezTo>
                    <a:pt x="86872" y="132657"/>
                    <a:pt x="61472" y="90323"/>
                    <a:pt x="63589" y="89265"/>
                  </a:cubicBezTo>
                  <a:cubicBezTo>
                    <a:pt x="65706" y="88207"/>
                    <a:pt x="90576" y="116252"/>
                    <a:pt x="88989" y="111490"/>
                  </a:cubicBezTo>
                  <a:cubicBezTo>
                    <a:pt x="87402" y="106728"/>
                    <a:pt x="54064" y="60690"/>
                    <a:pt x="54064" y="60690"/>
                  </a:cubicBezTo>
                  <a:cubicBezTo>
                    <a:pt x="49302" y="55398"/>
                    <a:pt x="66764" y="87148"/>
                    <a:pt x="60414" y="79740"/>
                  </a:cubicBezTo>
                  <a:cubicBezTo>
                    <a:pt x="54064" y="72332"/>
                    <a:pt x="-2557" y="-5985"/>
                    <a:pt x="89" y="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8" name="フリーフォーム 577">
              <a:extLst>
                <a:ext uri="{FF2B5EF4-FFF2-40B4-BE49-F238E27FC236}">
                  <a16:creationId xmlns:a16="http://schemas.microsoft.com/office/drawing/2014/main" id="{E7D78617-B6EA-7920-C541-C5A3EDE25321}"/>
                </a:ext>
              </a:extLst>
            </p:cNvPr>
            <p:cNvSpPr/>
            <p:nvPr/>
          </p:nvSpPr>
          <p:spPr>
            <a:xfrm>
              <a:off x="7365550" y="5876545"/>
              <a:ext cx="90475" cy="381394"/>
            </a:xfrm>
            <a:custGeom>
              <a:avLst/>
              <a:gdLst>
                <a:gd name="connsiteX0" fmla="*/ 450 w 90475"/>
                <a:gd name="connsiteY0" fmla="*/ 380 h 381394"/>
                <a:gd name="connsiteX1" fmla="*/ 83000 w 90475"/>
                <a:gd name="connsiteY1" fmla="*/ 143255 h 381394"/>
                <a:gd name="connsiteX2" fmla="*/ 73475 w 90475"/>
                <a:gd name="connsiteY2" fmla="*/ 108330 h 381394"/>
                <a:gd name="connsiteX3" fmla="*/ 73475 w 90475"/>
                <a:gd name="connsiteY3" fmla="*/ 181355 h 381394"/>
                <a:gd name="connsiteX4" fmla="*/ 86175 w 90475"/>
                <a:gd name="connsiteY4" fmla="*/ 152780 h 381394"/>
                <a:gd name="connsiteX5" fmla="*/ 60775 w 90475"/>
                <a:gd name="connsiteY5" fmla="*/ 235330 h 381394"/>
                <a:gd name="connsiteX6" fmla="*/ 51250 w 90475"/>
                <a:gd name="connsiteY6" fmla="*/ 302005 h 381394"/>
                <a:gd name="connsiteX7" fmla="*/ 38550 w 90475"/>
                <a:gd name="connsiteY7" fmla="*/ 381380 h 381394"/>
                <a:gd name="connsiteX8" fmla="*/ 38550 w 90475"/>
                <a:gd name="connsiteY8" fmla="*/ 295655 h 381394"/>
                <a:gd name="connsiteX9" fmla="*/ 76650 w 90475"/>
                <a:gd name="connsiteY9" fmla="*/ 181355 h 381394"/>
                <a:gd name="connsiteX10" fmla="*/ 89350 w 90475"/>
                <a:gd name="connsiteY10" fmla="*/ 140080 h 381394"/>
                <a:gd name="connsiteX11" fmla="*/ 51250 w 90475"/>
                <a:gd name="connsiteY11" fmla="*/ 101980 h 381394"/>
                <a:gd name="connsiteX12" fmla="*/ 450 w 90475"/>
                <a:gd name="connsiteY12" fmla="*/ 380 h 3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475" h="381394">
                  <a:moveTo>
                    <a:pt x="450" y="380"/>
                  </a:moveTo>
                  <a:cubicBezTo>
                    <a:pt x="5742" y="7259"/>
                    <a:pt x="70829" y="125263"/>
                    <a:pt x="83000" y="143255"/>
                  </a:cubicBezTo>
                  <a:cubicBezTo>
                    <a:pt x="95171" y="161247"/>
                    <a:pt x="75063" y="101980"/>
                    <a:pt x="73475" y="108330"/>
                  </a:cubicBezTo>
                  <a:cubicBezTo>
                    <a:pt x="71888" y="114680"/>
                    <a:pt x="71358" y="173947"/>
                    <a:pt x="73475" y="181355"/>
                  </a:cubicBezTo>
                  <a:cubicBezTo>
                    <a:pt x="75592" y="188763"/>
                    <a:pt x="88292" y="143784"/>
                    <a:pt x="86175" y="152780"/>
                  </a:cubicBezTo>
                  <a:cubicBezTo>
                    <a:pt x="84058" y="161776"/>
                    <a:pt x="66596" y="210459"/>
                    <a:pt x="60775" y="235330"/>
                  </a:cubicBezTo>
                  <a:cubicBezTo>
                    <a:pt x="54954" y="260201"/>
                    <a:pt x="54954" y="277663"/>
                    <a:pt x="51250" y="302005"/>
                  </a:cubicBezTo>
                  <a:cubicBezTo>
                    <a:pt x="47546" y="326347"/>
                    <a:pt x="40667" y="382438"/>
                    <a:pt x="38550" y="381380"/>
                  </a:cubicBezTo>
                  <a:cubicBezTo>
                    <a:pt x="36433" y="380322"/>
                    <a:pt x="32200" y="328993"/>
                    <a:pt x="38550" y="295655"/>
                  </a:cubicBezTo>
                  <a:cubicBezTo>
                    <a:pt x="44900" y="262318"/>
                    <a:pt x="68183" y="207284"/>
                    <a:pt x="76650" y="181355"/>
                  </a:cubicBezTo>
                  <a:cubicBezTo>
                    <a:pt x="85117" y="155426"/>
                    <a:pt x="93583" y="153309"/>
                    <a:pt x="89350" y="140080"/>
                  </a:cubicBezTo>
                  <a:cubicBezTo>
                    <a:pt x="85117" y="126851"/>
                    <a:pt x="64479" y="122088"/>
                    <a:pt x="51250" y="101980"/>
                  </a:cubicBezTo>
                  <a:cubicBezTo>
                    <a:pt x="38021" y="81872"/>
                    <a:pt x="-4842" y="-6499"/>
                    <a:pt x="450" y="3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9" name="フリーフォーム 578">
              <a:extLst>
                <a:ext uri="{FF2B5EF4-FFF2-40B4-BE49-F238E27FC236}">
                  <a16:creationId xmlns:a16="http://schemas.microsoft.com/office/drawing/2014/main" id="{98D1E5E2-A441-A9DB-B33D-E7D244EED7BE}"/>
                </a:ext>
              </a:extLst>
            </p:cNvPr>
            <p:cNvSpPr/>
            <p:nvPr/>
          </p:nvSpPr>
          <p:spPr>
            <a:xfrm>
              <a:off x="7292963" y="5889178"/>
              <a:ext cx="149615" cy="121102"/>
            </a:xfrm>
            <a:custGeom>
              <a:avLst/>
              <a:gdLst>
                <a:gd name="connsiteX0" fmla="*/ 12 w 149615"/>
                <a:gd name="connsiteY0" fmla="*/ 70297 h 121102"/>
                <a:gd name="connsiteX1" fmla="*/ 76212 w 149615"/>
                <a:gd name="connsiteY1" fmla="*/ 32197 h 121102"/>
                <a:gd name="connsiteX2" fmla="*/ 47637 w 149615"/>
                <a:gd name="connsiteY2" fmla="*/ 38547 h 121102"/>
                <a:gd name="connsiteX3" fmla="*/ 85737 w 149615"/>
                <a:gd name="connsiteY3" fmla="*/ 41722 h 121102"/>
                <a:gd name="connsiteX4" fmla="*/ 92087 w 149615"/>
                <a:gd name="connsiteY4" fmla="*/ 73472 h 121102"/>
                <a:gd name="connsiteX5" fmla="*/ 149237 w 149615"/>
                <a:gd name="connsiteY5" fmla="*/ 121097 h 121102"/>
                <a:gd name="connsiteX6" fmla="*/ 114312 w 149615"/>
                <a:gd name="connsiteY6" fmla="*/ 70297 h 121102"/>
                <a:gd name="connsiteX7" fmla="*/ 63512 w 149615"/>
                <a:gd name="connsiteY7" fmla="*/ 447 h 121102"/>
                <a:gd name="connsiteX8" fmla="*/ 79387 w 149615"/>
                <a:gd name="connsiteY8" fmla="*/ 38547 h 121102"/>
                <a:gd name="connsiteX9" fmla="*/ 69862 w 149615"/>
                <a:gd name="connsiteY9" fmla="*/ 25847 h 121102"/>
                <a:gd name="connsiteX10" fmla="*/ 12 w 149615"/>
                <a:gd name="connsiteY10" fmla="*/ 70297 h 12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15" h="121102">
                  <a:moveTo>
                    <a:pt x="12" y="70297"/>
                  </a:moveTo>
                  <a:cubicBezTo>
                    <a:pt x="1070" y="71355"/>
                    <a:pt x="68275" y="37489"/>
                    <a:pt x="76212" y="32197"/>
                  </a:cubicBezTo>
                  <a:cubicBezTo>
                    <a:pt x="84149" y="26905"/>
                    <a:pt x="46050" y="36960"/>
                    <a:pt x="47637" y="38547"/>
                  </a:cubicBezTo>
                  <a:cubicBezTo>
                    <a:pt x="49224" y="40134"/>
                    <a:pt x="78329" y="35901"/>
                    <a:pt x="85737" y="41722"/>
                  </a:cubicBezTo>
                  <a:cubicBezTo>
                    <a:pt x="93145" y="47543"/>
                    <a:pt x="81504" y="60243"/>
                    <a:pt x="92087" y="73472"/>
                  </a:cubicBezTo>
                  <a:cubicBezTo>
                    <a:pt x="102670" y="86701"/>
                    <a:pt x="145533" y="121626"/>
                    <a:pt x="149237" y="121097"/>
                  </a:cubicBezTo>
                  <a:cubicBezTo>
                    <a:pt x="152941" y="120568"/>
                    <a:pt x="128599" y="90405"/>
                    <a:pt x="114312" y="70297"/>
                  </a:cubicBezTo>
                  <a:cubicBezTo>
                    <a:pt x="100025" y="50189"/>
                    <a:pt x="69333" y="5739"/>
                    <a:pt x="63512" y="447"/>
                  </a:cubicBezTo>
                  <a:cubicBezTo>
                    <a:pt x="57691" y="-4845"/>
                    <a:pt x="79387" y="38547"/>
                    <a:pt x="79387" y="38547"/>
                  </a:cubicBezTo>
                  <a:cubicBezTo>
                    <a:pt x="80445" y="42780"/>
                    <a:pt x="75683" y="24259"/>
                    <a:pt x="69862" y="25847"/>
                  </a:cubicBezTo>
                  <a:cubicBezTo>
                    <a:pt x="64041" y="27434"/>
                    <a:pt x="-1046" y="69239"/>
                    <a:pt x="12" y="702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1" name="フリーフォーム 580">
              <a:extLst>
                <a:ext uri="{FF2B5EF4-FFF2-40B4-BE49-F238E27FC236}">
                  <a16:creationId xmlns:a16="http://schemas.microsoft.com/office/drawing/2014/main" id="{5EEFB02A-F8D2-7291-BEC2-4F6AB8D37369}"/>
                </a:ext>
              </a:extLst>
            </p:cNvPr>
            <p:cNvSpPr/>
            <p:nvPr/>
          </p:nvSpPr>
          <p:spPr>
            <a:xfrm>
              <a:off x="7315155" y="5951255"/>
              <a:ext cx="139745" cy="196866"/>
            </a:xfrm>
            <a:custGeom>
              <a:avLst/>
              <a:gdLst>
                <a:gd name="connsiteX0" fmla="*/ 139745 w 139745"/>
                <a:gd name="connsiteY0" fmla="*/ 71720 h 196866"/>
                <a:gd name="connsiteX1" fmla="*/ 38145 w 139745"/>
                <a:gd name="connsiteY1" fmla="*/ 1870 h 196866"/>
                <a:gd name="connsiteX2" fmla="*/ 50845 w 139745"/>
                <a:gd name="connsiteY2" fmla="*/ 20920 h 196866"/>
                <a:gd name="connsiteX3" fmla="*/ 12745 w 139745"/>
                <a:gd name="connsiteY3" fmla="*/ 30445 h 196866"/>
                <a:gd name="connsiteX4" fmla="*/ 22270 w 139745"/>
                <a:gd name="connsiteY4" fmla="*/ 39970 h 196866"/>
                <a:gd name="connsiteX5" fmla="*/ 15920 w 139745"/>
                <a:gd name="connsiteY5" fmla="*/ 68545 h 196866"/>
                <a:gd name="connsiteX6" fmla="*/ 6395 w 139745"/>
                <a:gd name="connsiteY6" fmla="*/ 195545 h 196866"/>
                <a:gd name="connsiteX7" fmla="*/ 45 w 139745"/>
                <a:gd name="connsiteY7" fmla="*/ 128870 h 196866"/>
                <a:gd name="connsiteX8" fmla="*/ 9570 w 139745"/>
                <a:gd name="connsiteY8" fmla="*/ 33620 h 196866"/>
                <a:gd name="connsiteX9" fmla="*/ 34970 w 139745"/>
                <a:gd name="connsiteY9" fmla="*/ 8220 h 196866"/>
                <a:gd name="connsiteX10" fmla="*/ 66720 w 139745"/>
                <a:gd name="connsiteY10" fmla="*/ 24095 h 196866"/>
                <a:gd name="connsiteX11" fmla="*/ 139745 w 139745"/>
                <a:gd name="connsiteY11" fmla="*/ 71720 h 19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745" h="196866">
                  <a:moveTo>
                    <a:pt x="139745" y="71720"/>
                  </a:moveTo>
                  <a:lnTo>
                    <a:pt x="38145" y="1870"/>
                  </a:lnTo>
                  <a:cubicBezTo>
                    <a:pt x="23328" y="-6597"/>
                    <a:pt x="55078" y="16158"/>
                    <a:pt x="50845" y="20920"/>
                  </a:cubicBezTo>
                  <a:cubicBezTo>
                    <a:pt x="46612" y="25682"/>
                    <a:pt x="12745" y="30445"/>
                    <a:pt x="12745" y="30445"/>
                  </a:cubicBezTo>
                  <a:cubicBezTo>
                    <a:pt x="7983" y="33620"/>
                    <a:pt x="21741" y="33620"/>
                    <a:pt x="22270" y="39970"/>
                  </a:cubicBezTo>
                  <a:cubicBezTo>
                    <a:pt x="22799" y="46320"/>
                    <a:pt x="18566" y="42616"/>
                    <a:pt x="15920" y="68545"/>
                  </a:cubicBezTo>
                  <a:cubicBezTo>
                    <a:pt x="13274" y="94474"/>
                    <a:pt x="9041" y="185491"/>
                    <a:pt x="6395" y="195545"/>
                  </a:cubicBezTo>
                  <a:cubicBezTo>
                    <a:pt x="3749" y="205599"/>
                    <a:pt x="-484" y="155857"/>
                    <a:pt x="45" y="128870"/>
                  </a:cubicBezTo>
                  <a:cubicBezTo>
                    <a:pt x="574" y="101883"/>
                    <a:pt x="3749" y="53728"/>
                    <a:pt x="9570" y="33620"/>
                  </a:cubicBezTo>
                  <a:cubicBezTo>
                    <a:pt x="15391" y="13512"/>
                    <a:pt x="25445" y="9807"/>
                    <a:pt x="34970" y="8220"/>
                  </a:cubicBezTo>
                  <a:cubicBezTo>
                    <a:pt x="44495" y="6632"/>
                    <a:pt x="66720" y="24095"/>
                    <a:pt x="66720" y="24095"/>
                  </a:cubicBezTo>
                  <a:lnTo>
                    <a:pt x="139745" y="7172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2" name="フリーフォーム 581">
              <a:extLst>
                <a:ext uri="{FF2B5EF4-FFF2-40B4-BE49-F238E27FC236}">
                  <a16:creationId xmlns:a16="http://schemas.microsoft.com/office/drawing/2014/main" id="{77E43C8F-ADC4-F656-F3DF-D3B409C94681}"/>
                </a:ext>
              </a:extLst>
            </p:cNvPr>
            <p:cNvSpPr/>
            <p:nvPr/>
          </p:nvSpPr>
          <p:spPr>
            <a:xfrm>
              <a:off x="7321550" y="5940366"/>
              <a:ext cx="108202" cy="304878"/>
            </a:xfrm>
            <a:custGeom>
              <a:avLst/>
              <a:gdLst>
                <a:gd name="connsiteX0" fmla="*/ 107950 w 108202"/>
                <a:gd name="connsiteY0" fmla="*/ 59 h 304878"/>
                <a:gd name="connsiteX1" fmla="*/ 69850 w 108202"/>
                <a:gd name="connsiteY1" fmla="*/ 66734 h 304878"/>
                <a:gd name="connsiteX2" fmla="*/ 25400 w 108202"/>
                <a:gd name="connsiteY2" fmla="*/ 152459 h 304878"/>
                <a:gd name="connsiteX3" fmla="*/ 47625 w 108202"/>
                <a:gd name="connsiteY3" fmla="*/ 130234 h 304878"/>
                <a:gd name="connsiteX4" fmla="*/ 25400 w 108202"/>
                <a:gd name="connsiteY4" fmla="*/ 174684 h 304878"/>
                <a:gd name="connsiteX5" fmla="*/ 57150 w 108202"/>
                <a:gd name="connsiteY5" fmla="*/ 200084 h 304878"/>
                <a:gd name="connsiteX6" fmla="*/ 44450 w 108202"/>
                <a:gd name="connsiteY6" fmla="*/ 196909 h 304878"/>
                <a:gd name="connsiteX7" fmla="*/ 63500 w 108202"/>
                <a:gd name="connsiteY7" fmla="*/ 247709 h 304878"/>
                <a:gd name="connsiteX8" fmla="*/ 98425 w 108202"/>
                <a:gd name="connsiteY8" fmla="*/ 304859 h 304878"/>
                <a:gd name="connsiteX9" fmla="*/ 73025 w 108202"/>
                <a:gd name="connsiteY9" fmla="*/ 254059 h 304878"/>
                <a:gd name="connsiteX10" fmla="*/ 50800 w 108202"/>
                <a:gd name="connsiteY10" fmla="*/ 250884 h 304878"/>
                <a:gd name="connsiteX11" fmla="*/ 0 w 108202"/>
                <a:gd name="connsiteY11" fmla="*/ 257234 h 304878"/>
                <a:gd name="connsiteX12" fmla="*/ 98425 w 108202"/>
                <a:gd name="connsiteY12" fmla="*/ 244534 h 304878"/>
                <a:gd name="connsiteX13" fmla="*/ 38100 w 108202"/>
                <a:gd name="connsiteY13" fmla="*/ 228659 h 304878"/>
                <a:gd name="connsiteX14" fmla="*/ 38100 w 108202"/>
                <a:gd name="connsiteY14" fmla="*/ 161984 h 304878"/>
                <a:gd name="connsiteX15" fmla="*/ 57150 w 108202"/>
                <a:gd name="connsiteY15" fmla="*/ 92134 h 304878"/>
                <a:gd name="connsiteX16" fmla="*/ 12700 w 108202"/>
                <a:gd name="connsiteY16" fmla="*/ 38159 h 304878"/>
                <a:gd name="connsiteX17" fmla="*/ 50800 w 108202"/>
                <a:gd name="connsiteY17" fmla="*/ 54034 h 304878"/>
                <a:gd name="connsiteX18" fmla="*/ 107950 w 108202"/>
                <a:gd name="connsiteY18" fmla="*/ 59 h 30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8202" h="304878">
                  <a:moveTo>
                    <a:pt x="107950" y="59"/>
                  </a:moveTo>
                  <a:cubicBezTo>
                    <a:pt x="111125" y="2176"/>
                    <a:pt x="83608" y="41334"/>
                    <a:pt x="69850" y="66734"/>
                  </a:cubicBezTo>
                  <a:cubicBezTo>
                    <a:pt x="56092" y="92134"/>
                    <a:pt x="29104" y="141876"/>
                    <a:pt x="25400" y="152459"/>
                  </a:cubicBezTo>
                  <a:cubicBezTo>
                    <a:pt x="21696" y="163042"/>
                    <a:pt x="47625" y="126530"/>
                    <a:pt x="47625" y="130234"/>
                  </a:cubicBezTo>
                  <a:cubicBezTo>
                    <a:pt x="47625" y="133938"/>
                    <a:pt x="23813" y="163042"/>
                    <a:pt x="25400" y="174684"/>
                  </a:cubicBezTo>
                  <a:cubicBezTo>
                    <a:pt x="26987" y="186326"/>
                    <a:pt x="57150" y="200084"/>
                    <a:pt x="57150" y="200084"/>
                  </a:cubicBezTo>
                  <a:cubicBezTo>
                    <a:pt x="60325" y="203788"/>
                    <a:pt x="43392" y="188972"/>
                    <a:pt x="44450" y="196909"/>
                  </a:cubicBezTo>
                  <a:cubicBezTo>
                    <a:pt x="45508" y="204846"/>
                    <a:pt x="54504" y="229717"/>
                    <a:pt x="63500" y="247709"/>
                  </a:cubicBezTo>
                  <a:cubicBezTo>
                    <a:pt x="72496" y="265701"/>
                    <a:pt x="96837" y="303801"/>
                    <a:pt x="98425" y="304859"/>
                  </a:cubicBezTo>
                  <a:cubicBezTo>
                    <a:pt x="100013" y="305917"/>
                    <a:pt x="80962" y="263055"/>
                    <a:pt x="73025" y="254059"/>
                  </a:cubicBezTo>
                  <a:cubicBezTo>
                    <a:pt x="65087" y="245063"/>
                    <a:pt x="62971" y="250355"/>
                    <a:pt x="50800" y="250884"/>
                  </a:cubicBezTo>
                  <a:cubicBezTo>
                    <a:pt x="38629" y="251413"/>
                    <a:pt x="0" y="257234"/>
                    <a:pt x="0" y="257234"/>
                  </a:cubicBezTo>
                  <a:cubicBezTo>
                    <a:pt x="7937" y="256176"/>
                    <a:pt x="92075" y="249296"/>
                    <a:pt x="98425" y="244534"/>
                  </a:cubicBezTo>
                  <a:cubicBezTo>
                    <a:pt x="104775" y="239772"/>
                    <a:pt x="48154" y="242417"/>
                    <a:pt x="38100" y="228659"/>
                  </a:cubicBezTo>
                  <a:cubicBezTo>
                    <a:pt x="28046" y="214901"/>
                    <a:pt x="34925" y="184738"/>
                    <a:pt x="38100" y="161984"/>
                  </a:cubicBezTo>
                  <a:cubicBezTo>
                    <a:pt x="41275" y="139230"/>
                    <a:pt x="61383" y="112771"/>
                    <a:pt x="57150" y="92134"/>
                  </a:cubicBezTo>
                  <a:cubicBezTo>
                    <a:pt x="52917" y="71497"/>
                    <a:pt x="13758" y="44509"/>
                    <a:pt x="12700" y="38159"/>
                  </a:cubicBezTo>
                  <a:cubicBezTo>
                    <a:pt x="11642" y="31809"/>
                    <a:pt x="37042" y="55092"/>
                    <a:pt x="50800" y="54034"/>
                  </a:cubicBezTo>
                  <a:cubicBezTo>
                    <a:pt x="64558" y="52976"/>
                    <a:pt x="104775" y="-2058"/>
                    <a:pt x="107950" y="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3" name="フリーフォーム 582">
              <a:extLst>
                <a:ext uri="{FF2B5EF4-FFF2-40B4-BE49-F238E27FC236}">
                  <a16:creationId xmlns:a16="http://schemas.microsoft.com/office/drawing/2014/main" id="{17E46C7B-F1C4-8DE0-1A4A-2512B1F059A1}"/>
                </a:ext>
              </a:extLst>
            </p:cNvPr>
            <p:cNvSpPr/>
            <p:nvPr/>
          </p:nvSpPr>
          <p:spPr>
            <a:xfrm>
              <a:off x="7400783" y="5943578"/>
              <a:ext cx="54123" cy="174665"/>
            </a:xfrm>
            <a:custGeom>
              <a:avLst/>
              <a:gdLst>
                <a:gd name="connsiteX0" fmla="*/ 142 w 54123"/>
                <a:gd name="connsiteY0" fmla="*/ 22 h 174665"/>
                <a:gd name="connsiteX1" fmla="*/ 31892 w 54123"/>
                <a:gd name="connsiteY1" fmla="*/ 101622 h 174665"/>
                <a:gd name="connsiteX2" fmla="*/ 16017 w 54123"/>
                <a:gd name="connsiteY2" fmla="*/ 174647 h 174665"/>
                <a:gd name="connsiteX3" fmla="*/ 54117 w 54123"/>
                <a:gd name="connsiteY3" fmla="*/ 95272 h 174665"/>
                <a:gd name="connsiteX4" fmla="*/ 19192 w 54123"/>
                <a:gd name="connsiteY4" fmla="*/ 114322 h 174665"/>
                <a:gd name="connsiteX5" fmla="*/ 19192 w 54123"/>
                <a:gd name="connsiteY5" fmla="*/ 92097 h 174665"/>
                <a:gd name="connsiteX6" fmla="*/ 142 w 54123"/>
                <a:gd name="connsiteY6" fmla="*/ 22 h 17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23" h="174665">
                  <a:moveTo>
                    <a:pt x="142" y="22"/>
                  </a:moveTo>
                  <a:cubicBezTo>
                    <a:pt x="2259" y="1610"/>
                    <a:pt x="29246" y="72518"/>
                    <a:pt x="31892" y="101622"/>
                  </a:cubicBezTo>
                  <a:cubicBezTo>
                    <a:pt x="34538" y="130726"/>
                    <a:pt x="12313" y="175705"/>
                    <a:pt x="16017" y="174647"/>
                  </a:cubicBezTo>
                  <a:cubicBezTo>
                    <a:pt x="19721" y="173589"/>
                    <a:pt x="53588" y="105326"/>
                    <a:pt x="54117" y="95272"/>
                  </a:cubicBezTo>
                  <a:cubicBezTo>
                    <a:pt x="54646" y="85218"/>
                    <a:pt x="25013" y="114851"/>
                    <a:pt x="19192" y="114322"/>
                  </a:cubicBezTo>
                  <a:cubicBezTo>
                    <a:pt x="13371" y="113793"/>
                    <a:pt x="18134" y="104268"/>
                    <a:pt x="19192" y="92097"/>
                  </a:cubicBezTo>
                  <a:cubicBezTo>
                    <a:pt x="20250" y="79926"/>
                    <a:pt x="-1975" y="-1566"/>
                    <a:pt x="142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4" name="フリーフォーム 583">
              <a:extLst>
                <a:ext uri="{FF2B5EF4-FFF2-40B4-BE49-F238E27FC236}">
                  <a16:creationId xmlns:a16="http://schemas.microsoft.com/office/drawing/2014/main" id="{39BF94D6-DABC-2708-21D8-9F000DCCE15C}"/>
                </a:ext>
              </a:extLst>
            </p:cNvPr>
            <p:cNvSpPr/>
            <p:nvPr/>
          </p:nvSpPr>
          <p:spPr>
            <a:xfrm>
              <a:off x="6651251" y="5619738"/>
              <a:ext cx="301042" cy="375741"/>
            </a:xfrm>
            <a:custGeom>
              <a:avLst/>
              <a:gdLst>
                <a:gd name="connsiteX0" fmla="*/ 298824 w 301042"/>
                <a:gd name="connsiteY0" fmla="*/ 12 h 375741"/>
                <a:gd name="connsiteX1" fmla="*/ 254374 w 301042"/>
                <a:gd name="connsiteY1" fmla="*/ 25412 h 375741"/>
                <a:gd name="connsiteX2" fmla="*/ 184524 w 301042"/>
                <a:gd name="connsiteY2" fmla="*/ 28587 h 375741"/>
                <a:gd name="connsiteX3" fmla="*/ 95624 w 301042"/>
                <a:gd name="connsiteY3" fmla="*/ 22237 h 375741"/>
                <a:gd name="connsiteX4" fmla="*/ 184524 w 301042"/>
                <a:gd name="connsiteY4" fmla="*/ 44462 h 375741"/>
                <a:gd name="connsiteX5" fmla="*/ 149599 w 301042"/>
                <a:gd name="connsiteY5" fmla="*/ 60337 h 375741"/>
                <a:gd name="connsiteX6" fmla="*/ 374 w 301042"/>
                <a:gd name="connsiteY6" fmla="*/ 44462 h 375741"/>
                <a:gd name="connsiteX7" fmla="*/ 108324 w 301042"/>
                <a:gd name="connsiteY7" fmla="*/ 82562 h 375741"/>
                <a:gd name="connsiteX8" fmla="*/ 149599 w 301042"/>
                <a:gd name="connsiteY8" fmla="*/ 104787 h 375741"/>
                <a:gd name="connsiteX9" fmla="*/ 117849 w 301042"/>
                <a:gd name="connsiteY9" fmla="*/ 107962 h 375741"/>
                <a:gd name="connsiteX10" fmla="*/ 162299 w 301042"/>
                <a:gd name="connsiteY10" fmla="*/ 149237 h 375741"/>
                <a:gd name="connsiteX11" fmla="*/ 155949 w 301042"/>
                <a:gd name="connsiteY11" fmla="*/ 177812 h 375741"/>
                <a:gd name="connsiteX12" fmla="*/ 184524 w 301042"/>
                <a:gd name="connsiteY12" fmla="*/ 219087 h 375741"/>
                <a:gd name="connsiteX13" fmla="*/ 127374 w 301042"/>
                <a:gd name="connsiteY13" fmla="*/ 196862 h 375741"/>
                <a:gd name="connsiteX14" fmla="*/ 162299 w 301042"/>
                <a:gd name="connsiteY14" fmla="*/ 215912 h 375741"/>
                <a:gd name="connsiteX15" fmla="*/ 203574 w 301042"/>
                <a:gd name="connsiteY15" fmla="*/ 298462 h 375741"/>
                <a:gd name="connsiteX16" fmla="*/ 213099 w 301042"/>
                <a:gd name="connsiteY16" fmla="*/ 282587 h 375741"/>
                <a:gd name="connsiteX17" fmla="*/ 276599 w 301042"/>
                <a:gd name="connsiteY17" fmla="*/ 352437 h 375741"/>
                <a:gd name="connsiteX18" fmla="*/ 286124 w 301042"/>
                <a:gd name="connsiteY18" fmla="*/ 374662 h 375741"/>
                <a:gd name="connsiteX19" fmla="*/ 238499 w 301042"/>
                <a:gd name="connsiteY19" fmla="*/ 323862 h 375741"/>
                <a:gd name="connsiteX20" fmla="*/ 190874 w 301042"/>
                <a:gd name="connsiteY20" fmla="*/ 273062 h 375741"/>
                <a:gd name="connsiteX21" fmla="*/ 149599 w 301042"/>
                <a:gd name="connsiteY21" fmla="*/ 136537 h 375741"/>
                <a:gd name="connsiteX22" fmla="*/ 98799 w 301042"/>
                <a:gd name="connsiteY22" fmla="*/ 88912 h 375741"/>
                <a:gd name="connsiteX23" fmla="*/ 44824 w 301042"/>
                <a:gd name="connsiteY23" fmla="*/ 85737 h 375741"/>
                <a:gd name="connsiteX24" fmla="*/ 155949 w 301042"/>
                <a:gd name="connsiteY24" fmla="*/ 161937 h 375741"/>
                <a:gd name="connsiteX25" fmla="*/ 178174 w 301042"/>
                <a:gd name="connsiteY25" fmla="*/ 114312 h 375741"/>
                <a:gd name="connsiteX26" fmla="*/ 206749 w 301042"/>
                <a:gd name="connsiteY26" fmla="*/ 85737 h 375741"/>
                <a:gd name="connsiteX27" fmla="*/ 114674 w 301042"/>
                <a:gd name="connsiteY27" fmla="*/ 38112 h 375741"/>
                <a:gd name="connsiteX28" fmla="*/ 184524 w 301042"/>
                <a:gd name="connsiteY28" fmla="*/ 22237 h 375741"/>
                <a:gd name="connsiteX29" fmla="*/ 298824 w 301042"/>
                <a:gd name="connsiteY29" fmla="*/ 12 h 37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1042" h="375741">
                  <a:moveTo>
                    <a:pt x="298824" y="12"/>
                  </a:moveTo>
                  <a:cubicBezTo>
                    <a:pt x="310466" y="541"/>
                    <a:pt x="273424" y="20650"/>
                    <a:pt x="254374" y="25412"/>
                  </a:cubicBezTo>
                  <a:cubicBezTo>
                    <a:pt x="235324" y="30174"/>
                    <a:pt x="210982" y="29116"/>
                    <a:pt x="184524" y="28587"/>
                  </a:cubicBezTo>
                  <a:cubicBezTo>
                    <a:pt x="158066" y="28058"/>
                    <a:pt x="95624" y="19591"/>
                    <a:pt x="95624" y="22237"/>
                  </a:cubicBezTo>
                  <a:cubicBezTo>
                    <a:pt x="95624" y="24883"/>
                    <a:pt x="175528" y="38112"/>
                    <a:pt x="184524" y="44462"/>
                  </a:cubicBezTo>
                  <a:cubicBezTo>
                    <a:pt x="193520" y="50812"/>
                    <a:pt x="180291" y="60337"/>
                    <a:pt x="149599" y="60337"/>
                  </a:cubicBezTo>
                  <a:cubicBezTo>
                    <a:pt x="118907" y="60337"/>
                    <a:pt x="7253" y="40758"/>
                    <a:pt x="374" y="44462"/>
                  </a:cubicBezTo>
                  <a:cubicBezTo>
                    <a:pt x="-6505" y="48166"/>
                    <a:pt x="83453" y="72508"/>
                    <a:pt x="108324" y="82562"/>
                  </a:cubicBezTo>
                  <a:cubicBezTo>
                    <a:pt x="133195" y="92616"/>
                    <a:pt x="148012" y="100554"/>
                    <a:pt x="149599" y="104787"/>
                  </a:cubicBezTo>
                  <a:cubicBezTo>
                    <a:pt x="151186" y="109020"/>
                    <a:pt x="115732" y="100554"/>
                    <a:pt x="117849" y="107962"/>
                  </a:cubicBezTo>
                  <a:cubicBezTo>
                    <a:pt x="119966" y="115370"/>
                    <a:pt x="162299" y="149237"/>
                    <a:pt x="162299" y="149237"/>
                  </a:cubicBezTo>
                  <a:cubicBezTo>
                    <a:pt x="168649" y="160879"/>
                    <a:pt x="152245" y="166170"/>
                    <a:pt x="155949" y="177812"/>
                  </a:cubicBezTo>
                  <a:cubicBezTo>
                    <a:pt x="159653" y="189454"/>
                    <a:pt x="189286" y="215912"/>
                    <a:pt x="184524" y="219087"/>
                  </a:cubicBezTo>
                  <a:cubicBezTo>
                    <a:pt x="179762" y="222262"/>
                    <a:pt x="131078" y="197391"/>
                    <a:pt x="127374" y="196862"/>
                  </a:cubicBezTo>
                  <a:cubicBezTo>
                    <a:pt x="123670" y="196333"/>
                    <a:pt x="149599" y="198979"/>
                    <a:pt x="162299" y="215912"/>
                  </a:cubicBezTo>
                  <a:cubicBezTo>
                    <a:pt x="174999" y="232845"/>
                    <a:pt x="195107" y="287350"/>
                    <a:pt x="203574" y="298462"/>
                  </a:cubicBezTo>
                  <a:cubicBezTo>
                    <a:pt x="212041" y="309574"/>
                    <a:pt x="200928" y="273591"/>
                    <a:pt x="213099" y="282587"/>
                  </a:cubicBezTo>
                  <a:cubicBezTo>
                    <a:pt x="225270" y="291583"/>
                    <a:pt x="264428" y="337091"/>
                    <a:pt x="276599" y="352437"/>
                  </a:cubicBezTo>
                  <a:cubicBezTo>
                    <a:pt x="288770" y="367783"/>
                    <a:pt x="292474" y="379424"/>
                    <a:pt x="286124" y="374662"/>
                  </a:cubicBezTo>
                  <a:cubicBezTo>
                    <a:pt x="279774" y="369900"/>
                    <a:pt x="238499" y="323862"/>
                    <a:pt x="238499" y="323862"/>
                  </a:cubicBezTo>
                  <a:cubicBezTo>
                    <a:pt x="222624" y="306929"/>
                    <a:pt x="205691" y="304283"/>
                    <a:pt x="190874" y="273062"/>
                  </a:cubicBezTo>
                  <a:cubicBezTo>
                    <a:pt x="176057" y="241841"/>
                    <a:pt x="164945" y="167229"/>
                    <a:pt x="149599" y="136537"/>
                  </a:cubicBezTo>
                  <a:cubicBezTo>
                    <a:pt x="134253" y="105845"/>
                    <a:pt x="116261" y="97379"/>
                    <a:pt x="98799" y="88912"/>
                  </a:cubicBezTo>
                  <a:cubicBezTo>
                    <a:pt x="81337" y="80445"/>
                    <a:pt x="35299" y="73566"/>
                    <a:pt x="44824" y="85737"/>
                  </a:cubicBezTo>
                  <a:cubicBezTo>
                    <a:pt x="54349" y="97908"/>
                    <a:pt x="133724" y="157175"/>
                    <a:pt x="155949" y="161937"/>
                  </a:cubicBezTo>
                  <a:cubicBezTo>
                    <a:pt x="178174" y="166700"/>
                    <a:pt x="169707" y="127012"/>
                    <a:pt x="178174" y="114312"/>
                  </a:cubicBezTo>
                  <a:cubicBezTo>
                    <a:pt x="186641" y="101612"/>
                    <a:pt x="217332" y="98437"/>
                    <a:pt x="206749" y="85737"/>
                  </a:cubicBezTo>
                  <a:cubicBezTo>
                    <a:pt x="196166" y="73037"/>
                    <a:pt x="118378" y="48695"/>
                    <a:pt x="114674" y="38112"/>
                  </a:cubicBezTo>
                  <a:cubicBezTo>
                    <a:pt x="110970" y="27529"/>
                    <a:pt x="147482" y="28587"/>
                    <a:pt x="184524" y="22237"/>
                  </a:cubicBezTo>
                  <a:cubicBezTo>
                    <a:pt x="221566" y="15887"/>
                    <a:pt x="287182" y="-517"/>
                    <a:pt x="298824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5" name="フリーフォーム 584">
              <a:extLst>
                <a:ext uri="{FF2B5EF4-FFF2-40B4-BE49-F238E27FC236}">
                  <a16:creationId xmlns:a16="http://schemas.microsoft.com/office/drawing/2014/main" id="{D9CB9C3A-D058-731F-B87C-76E845534527}"/>
                </a:ext>
              </a:extLst>
            </p:cNvPr>
            <p:cNvSpPr/>
            <p:nvPr/>
          </p:nvSpPr>
          <p:spPr>
            <a:xfrm>
              <a:off x="6907175" y="5917945"/>
              <a:ext cx="202127" cy="181240"/>
            </a:xfrm>
            <a:custGeom>
              <a:avLst/>
              <a:gdLst>
                <a:gd name="connsiteX0" fmla="*/ 1625 w 202127"/>
                <a:gd name="connsiteY0" fmla="*/ 63755 h 181240"/>
                <a:gd name="connsiteX1" fmla="*/ 128625 w 202127"/>
                <a:gd name="connsiteY1" fmla="*/ 12955 h 181240"/>
                <a:gd name="connsiteX2" fmla="*/ 100050 w 202127"/>
                <a:gd name="connsiteY2" fmla="*/ 3430 h 181240"/>
                <a:gd name="connsiteX3" fmla="*/ 125450 w 202127"/>
                <a:gd name="connsiteY3" fmla="*/ 3430 h 181240"/>
                <a:gd name="connsiteX4" fmla="*/ 166725 w 202127"/>
                <a:gd name="connsiteY4" fmla="*/ 38355 h 181240"/>
                <a:gd name="connsiteX5" fmla="*/ 198475 w 202127"/>
                <a:gd name="connsiteY5" fmla="*/ 82805 h 181240"/>
                <a:gd name="connsiteX6" fmla="*/ 185775 w 202127"/>
                <a:gd name="connsiteY6" fmla="*/ 181230 h 181240"/>
                <a:gd name="connsiteX7" fmla="*/ 201650 w 202127"/>
                <a:gd name="connsiteY7" fmla="*/ 76455 h 181240"/>
                <a:gd name="connsiteX8" fmla="*/ 163550 w 202127"/>
                <a:gd name="connsiteY8" fmla="*/ 28830 h 181240"/>
                <a:gd name="connsiteX9" fmla="*/ 147675 w 202127"/>
                <a:gd name="connsiteY9" fmla="*/ 255 h 181240"/>
                <a:gd name="connsiteX10" fmla="*/ 61950 w 202127"/>
                <a:gd name="connsiteY10" fmla="*/ 44705 h 181240"/>
                <a:gd name="connsiteX11" fmla="*/ 1625 w 202127"/>
                <a:gd name="connsiteY11" fmla="*/ 63755 h 18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2127" h="181240">
                  <a:moveTo>
                    <a:pt x="1625" y="63755"/>
                  </a:moveTo>
                  <a:cubicBezTo>
                    <a:pt x="12738" y="58463"/>
                    <a:pt x="112221" y="23009"/>
                    <a:pt x="128625" y="12955"/>
                  </a:cubicBezTo>
                  <a:cubicBezTo>
                    <a:pt x="145029" y="2901"/>
                    <a:pt x="100579" y="5017"/>
                    <a:pt x="100050" y="3430"/>
                  </a:cubicBezTo>
                  <a:cubicBezTo>
                    <a:pt x="99521" y="1843"/>
                    <a:pt x="114338" y="-2391"/>
                    <a:pt x="125450" y="3430"/>
                  </a:cubicBezTo>
                  <a:cubicBezTo>
                    <a:pt x="136562" y="9251"/>
                    <a:pt x="154554" y="25126"/>
                    <a:pt x="166725" y="38355"/>
                  </a:cubicBezTo>
                  <a:cubicBezTo>
                    <a:pt x="178896" y="51584"/>
                    <a:pt x="195300" y="58992"/>
                    <a:pt x="198475" y="82805"/>
                  </a:cubicBezTo>
                  <a:cubicBezTo>
                    <a:pt x="201650" y="106618"/>
                    <a:pt x="185246" y="182288"/>
                    <a:pt x="185775" y="181230"/>
                  </a:cubicBezTo>
                  <a:cubicBezTo>
                    <a:pt x="186304" y="180172"/>
                    <a:pt x="205354" y="101855"/>
                    <a:pt x="201650" y="76455"/>
                  </a:cubicBezTo>
                  <a:cubicBezTo>
                    <a:pt x="197946" y="51055"/>
                    <a:pt x="172546" y="41530"/>
                    <a:pt x="163550" y="28830"/>
                  </a:cubicBezTo>
                  <a:cubicBezTo>
                    <a:pt x="154554" y="16130"/>
                    <a:pt x="164608" y="-2391"/>
                    <a:pt x="147675" y="255"/>
                  </a:cubicBezTo>
                  <a:cubicBezTo>
                    <a:pt x="130742" y="2901"/>
                    <a:pt x="84704" y="34651"/>
                    <a:pt x="61950" y="44705"/>
                  </a:cubicBezTo>
                  <a:cubicBezTo>
                    <a:pt x="39196" y="54759"/>
                    <a:pt x="-9488" y="69047"/>
                    <a:pt x="1625" y="637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6" name="フリーフォーム 585">
              <a:extLst>
                <a:ext uri="{FF2B5EF4-FFF2-40B4-BE49-F238E27FC236}">
                  <a16:creationId xmlns:a16="http://schemas.microsoft.com/office/drawing/2014/main" id="{DF03553F-1496-DD07-914D-E0E577B19C65}"/>
                </a:ext>
              </a:extLst>
            </p:cNvPr>
            <p:cNvSpPr/>
            <p:nvPr/>
          </p:nvSpPr>
          <p:spPr>
            <a:xfrm>
              <a:off x="6403874" y="5683195"/>
              <a:ext cx="314466" cy="395140"/>
            </a:xfrm>
            <a:custGeom>
              <a:avLst/>
              <a:gdLst>
                <a:gd name="connsiteX0" fmla="*/ 101 w 314466"/>
                <a:gd name="connsiteY0" fmla="*/ 55 h 395140"/>
                <a:gd name="connsiteX1" fmla="*/ 231876 w 314466"/>
                <a:gd name="connsiteY1" fmla="*/ 130230 h 395140"/>
                <a:gd name="connsiteX2" fmla="*/ 260451 w 314466"/>
                <a:gd name="connsiteY2" fmla="*/ 149280 h 395140"/>
                <a:gd name="connsiteX3" fmla="*/ 260451 w 314466"/>
                <a:gd name="connsiteY3" fmla="*/ 136580 h 395140"/>
                <a:gd name="connsiteX4" fmla="*/ 292201 w 314466"/>
                <a:gd name="connsiteY4" fmla="*/ 165155 h 395140"/>
                <a:gd name="connsiteX5" fmla="*/ 298551 w 314466"/>
                <a:gd name="connsiteY5" fmla="*/ 215955 h 395140"/>
                <a:gd name="connsiteX6" fmla="*/ 304901 w 314466"/>
                <a:gd name="connsiteY6" fmla="*/ 200080 h 395140"/>
                <a:gd name="connsiteX7" fmla="*/ 304901 w 314466"/>
                <a:gd name="connsiteY7" fmla="*/ 285805 h 395140"/>
                <a:gd name="connsiteX8" fmla="*/ 314426 w 314466"/>
                <a:gd name="connsiteY8" fmla="*/ 393755 h 395140"/>
                <a:gd name="connsiteX9" fmla="*/ 308076 w 314466"/>
                <a:gd name="connsiteY9" fmla="*/ 336605 h 395140"/>
                <a:gd name="connsiteX10" fmla="*/ 301726 w 314466"/>
                <a:gd name="connsiteY10" fmla="*/ 190555 h 395140"/>
                <a:gd name="connsiteX11" fmla="*/ 282676 w 314466"/>
                <a:gd name="connsiteY11" fmla="*/ 152455 h 395140"/>
                <a:gd name="connsiteX12" fmla="*/ 203301 w 314466"/>
                <a:gd name="connsiteY12" fmla="*/ 114355 h 395140"/>
                <a:gd name="connsiteX13" fmla="*/ 101 w 314466"/>
                <a:gd name="connsiteY13" fmla="*/ 55 h 39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466" h="395140">
                  <a:moveTo>
                    <a:pt x="101" y="55"/>
                  </a:moveTo>
                  <a:lnTo>
                    <a:pt x="231876" y="130230"/>
                  </a:lnTo>
                  <a:cubicBezTo>
                    <a:pt x="275268" y="155101"/>
                    <a:pt x="260451" y="149280"/>
                    <a:pt x="260451" y="149280"/>
                  </a:cubicBezTo>
                  <a:cubicBezTo>
                    <a:pt x="265213" y="150338"/>
                    <a:pt x="255159" y="133934"/>
                    <a:pt x="260451" y="136580"/>
                  </a:cubicBezTo>
                  <a:cubicBezTo>
                    <a:pt x="265743" y="139226"/>
                    <a:pt x="285851" y="151926"/>
                    <a:pt x="292201" y="165155"/>
                  </a:cubicBezTo>
                  <a:cubicBezTo>
                    <a:pt x="298551" y="178384"/>
                    <a:pt x="298551" y="215955"/>
                    <a:pt x="298551" y="215955"/>
                  </a:cubicBezTo>
                  <a:cubicBezTo>
                    <a:pt x="300668" y="221776"/>
                    <a:pt x="303843" y="188438"/>
                    <a:pt x="304901" y="200080"/>
                  </a:cubicBezTo>
                  <a:cubicBezTo>
                    <a:pt x="305959" y="211722"/>
                    <a:pt x="303314" y="253526"/>
                    <a:pt x="304901" y="285805"/>
                  </a:cubicBezTo>
                  <a:cubicBezTo>
                    <a:pt x="306488" y="318084"/>
                    <a:pt x="313897" y="385288"/>
                    <a:pt x="314426" y="393755"/>
                  </a:cubicBezTo>
                  <a:cubicBezTo>
                    <a:pt x="314955" y="402222"/>
                    <a:pt x="310193" y="370472"/>
                    <a:pt x="308076" y="336605"/>
                  </a:cubicBezTo>
                  <a:cubicBezTo>
                    <a:pt x="305959" y="302738"/>
                    <a:pt x="305959" y="221247"/>
                    <a:pt x="301726" y="190555"/>
                  </a:cubicBezTo>
                  <a:cubicBezTo>
                    <a:pt x="297493" y="159863"/>
                    <a:pt x="299080" y="165155"/>
                    <a:pt x="282676" y="152455"/>
                  </a:cubicBezTo>
                  <a:cubicBezTo>
                    <a:pt x="266272" y="139755"/>
                    <a:pt x="246693" y="138168"/>
                    <a:pt x="203301" y="114355"/>
                  </a:cubicBezTo>
                  <a:cubicBezTo>
                    <a:pt x="159909" y="90542"/>
                    <a:pt x="-4661" y="-2591"/>
                    <a:pt x="101" y="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7" name="フリーフォーム 586">
              <a:extLst>
                <a:ext uri="{FF2B5EF4-FFF2-40B4-BE49-F238E27FC236}">
                  <a16:creationId xmlns:a16="http://schemas.microsoft.com/office/drawing/2014/main" id="{04F1C739-97DA-470F-0606-DCF42ED1AAD5}"/>
                </a:ext>
              </a:extLst>
            </p:cNvPr>
            <p:cNvSpPr/>
            <p:nvPr/>
          </p:nvSpPr>
          <p:spPr>
            <a:xfrm>
              <a:off x="6434883" y="5711532"/>
              <a:ext cx="262728" cy="371768"/>
            </a:xfrm>
            <a:custGeom>
              <a:avLst/>
              <a:gdLst>
                <a:gd name="connsiteX0" fmla="*/ 842 w 262728"/>
                <a:gd name="connsiteY0" fmla="*/ 293 h 371768"/>
                <a:gd name="connsiteX1" fmla="*/ 181817 w 262728"/>
                <a:gd name="connsiteY1" fmla="*/ 92368 h 371768"/>
                <a:gd name="connsiteX2" fmla="*/ 165942 w 262728"/>
                <a:gd name="connsiteY2" fmla="*/ 92368 h 371768"/>
                <a:gd name="connsiteX3" fmla="*/ 245317 w 262728"/>
                <a:gd name="connsiteY3" fmla="*/ 149518 h 371768"/>
                <a:gd name="connsiteX4" fmla="*/ 258017 w 262728"/>
                <a:gd name="connsiteY4" fmla="*/ 190793 h 371768"/>
                <a:gd name="connsiteX5" fmla="*/ 258017 w 262728"/>
                <a:gd name="connsiteY5" fmla="*/ 168568 h 371768"/>
                <a:gd name="connsiteX6" fmla="*/ 258017 w 262728"/>
                <a:gd name="connsiteY6" fmla="*/ 244768 h 371768"/>
                <a:gd name="connsiteX7" fmla="*/ 261192 w 262728"/>
                <a:gd name="connsiteY7" fmla="*/ 371768 h 371768"/>
                <a:gd name="connsiteX8" fmla="*/ 261192 w 262728"/>
                <a:gd name="connsiteY8" fmla="*/ 244768 h 371768"/>
                <a:gd name="connsiteX9" fmla="*/ 242142 w 262728"/>
                <a:gd name="connsiteY9" fmla="*/ 168568 h 371768"/>
                <a:gd name="connsiteX10" fmla="*/ 200867 w 262728"/>
                <a:gd name="connsiteY10" fmla="*/ 127293 h 371768"/>
                <a:gd name="connsiteX11" fmla="*/ 83392 w 262728"/>
                <a:gd name="connsiteY11" fmla="*/ 66968 h 371768"/>
                <a:gd name="connsiteX12" fmla="*/ 169117 w 262728"/>
                <a:gd name="connsiteY12" fmla="*/ 98718 h 371768"/>
                <a:gd name="connsiteX13" fmla="*/ 115142 w 262728"/>
                <a:gd name="connsiteY13" fmla="*/ 63793 h 371768"/>
                <a:gd name="connsiteX14" fmla="*/ 842 w 262728"/>
                <a:gd name="connsiteY14" fmla="*/ 293 h 371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728" h="371768">
                  <a:moveTo>
                    <a:pt x="842" y="293"/>
                  </a:moveTo>
                  <a:cubicBezTo>
                    <a:pt x="11954" y="5055"/>
                    <a:pt x="181817" y="92368"/>
                    <a:pt x="181817" y="92368"/>
                  </a:cubicBezTo>
                  <a:cubicBezTo>
                    <a:pt x="209334" y="107714"/>
                    <a:pt x="155359" y="82843"/>
                    <a:pt x="165942" y="92368"/>
                  </a:cubicBezTo>
                  <a:cubicBezTo>
                    <a:pt x="176525" y="101893"/>
                    <a:pt x="229971" y="133114"/>
                    <a:pt x="245317" y="149518"/>
                  </a:cubicBezTo>
                  <a:cubicBezTo>
                    <a:pt x="260663" y="165922"/>
                    <a:pt x="255900" y="187618"/>
                    <a:pt x="258017" y="190793"/>
                  </a:cubicBezTo>
                  <a:cubicBezTo>
                    <a:pt x="260134" y="193968"/>
                    <a:pt x="258017" y="168568"/>
                    <a:pt x="258017" y="168568"/>
                  </a:cubicBezTo>
                  <a:cubicBezTo>
                    <a:pt x="258017" y="177564"/>
                    <a:pt x="257488" y="210901"/>
                    <a:pt x="258017" y="244768"/>
                  </a:cubicBezTo>
                  <a:cubicBezTo>
                    <a:pt x="258546" y="278635"/>
                    <a:pt x="260663" y="371768"/>
                    <a:pt x="261192" y="371768"/>
                  </a:cubicBezTo>
                  <a:cubicBezTo>
                    <a:pt x="261721" y="371768"/>
                    <a:pt x="264367" y="278635"/>
                    <a:pt x="261192" y="244768"/>
                  </a:cubicBezTo>
                  <a:cubicBezTo>
                    <a:pt x="258017" y="210901"/>
                    <a:pt x="252196" y="188147"/>
                    <a:pt x="242142" y="168568"/>
                  </a:cubicBezTo>
                  <a:cubicBezTo>
                    <a:pt x="232088" y="148989"/>
                    <a:pt x="227325" y="144226"/>
                    <a:pt x="200867" y="127293"/>
                  </a:cubicBezTo>
                  <a:cubicBezTo>
                    <a:pt x="174409" y="110360"/>
                    <a:pt x="88684" y="71731"/>
                    <a:pt x="83392" y="66968"/>
                  </a:cubicBezTo>
                  <a:cubicBezTo>
                    <a:pt x="78100" y="62206"/>
                    <a:pt x="163825" y="99247"/>
                    <a:pt x="169117" y="98718"/>
                  </a:cubicBezTo>
                  <a:cubicBezTo>
                    <a:pt x="174409" y="98189"/>
                    <a:pt x="138425" y="77551"/>
                    <a:pt x="115142" y="63793"/>
                  </a:cubicBezTo>
                  <a:cubicBezTo>
                    <a:pt x="91859" y="50035"/>
                    <a:pt x="-10270" y="-4469"/>
                    <a:pt x="842" y="2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8" name="フリーフォーム 587">
              <a:extLst>
                <a:ext uri="{FF2B5EF4-FFF2-40B4-BE49-F238E27FC236}">
                  <a16:creationId xmlns:a16="http://schemas.microsoft.com/office/drawing/2014/main" id="{73888994-13B8-1C7C-524E-B59741911B8B}"/>
                </a:ext>
              </a:extLst>
            </p:cNvPr>
            <p:cNvSpPr/>
            <p:nvPr/>
          </p:nvSpPr>
          <p:spPr>
            <a:xfrm>
              <a:off x="6515100" y="5937250"/>
              <a:ext cx="143689" cy="107998"/>
            </a:xfrm>
            <a:custGeom>
              <a:avLst/>
              <a:gdLst>
                <a:gd name="connsiteX0" fmla="*/ 0 w 143689"/>
                <a:gd name="connsiteY0" fmla="*/ 0 h 107998"/>
                <a:gd name="connsiteX1" fmla="*/ 98425 w 143689"/>
                <a:gd name="connsiteY1" fmla="*/ 79375 h 107998"/>
                <a:gd name="connsiteX2" fmla="*/ 142875 w 143689"/>
                <a:gd name="connsiteY2" fmla="*/ 107950 h 107998"/>
                <a:gd name="connsiteX3" fmla="*/ 63500 w 143689"/>
                <a:gd name="connsiteY3" fmla="*/ 85725 h 107998"/>
                <a:gd name="connsiteX4" fmla="*/ 6350 w 143689"/>
                <a:gd name="connsiteY4" fmla="*/ 66675 h 107998"/>
                <a:gd name="connsiteX5" fmla="*/ 111125 w 143689"/>
                <a:gd name="connsiteY5" fmla="*/ 92075 h 107998"/>
                <a:gd name="connsiteX6" fmla="*/ 79375 w 143689"/>
                <a:gd name="connsiteY6" fmla="*/ 73025 h 107998"/>
                <a:gd name="connsiteX7" fmla="*/ 0 w 143689"/>
                <a:gd name="connsiteY7" fmla="*/ 0 h 1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89" h="107998">
                  <a:moveTo>
                    <a:pt x="0" y="0"/>
                  </a:moveTo>
                  <a:cubicBezTo>
                    <a:pt x="37306" y="30691"/>
                    <a:pt x="74613" y="61383"/>
                    <a:pt x="98425" y="79375"/>
                  </a:cubicBezTo>
                  <a:cubicBezTo>
                    <a:pt x="122238" y="97367"/>
                    <a:pt x="148696" y="106892"/>
                    <a:pt x="142875" y="107950"/>
                  </a:cubicBezTo>
                  <a:cubicBezTo>
                    <a:pt x="137054" y="109008"/>
                    <a:pt x="86254" y="92604"/>
                    <a:pt x="63500" y="85725"/>
                  </a:cubicBezTo>
                  <a:cubicBezTo>
                    <a:pt x="40746" y="78846"/>
                    <a:pt x="-1587" y="65617"/>
                    <a:pt x="6350" y="66675"/>
                  </a:cubicBezTo>
                  <a:cubicBezTo>
                    <a:pt x="14287" y="67733"/>
                    <a:pt x="98954" y="91017"/>
                    <a:pt x="111125" y="92075"/>
                  </a:cubicBezTo>
                  <a:cubicBezTo>
                    <a:pt x="123296" y="93133"/>
                    <a:pt x="79375" y="73025"/>
                    <a:pt x="79375" y="7302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9" name="フリーフォーム 588">
              <a:extLst>
                <a:ext uri="{FF2B5EF4-FFF2-40B4-BE49-F238E27FC236}">
                  <a16:creationId xmlns:a16="http://schemas.microsoft.com/office/drawing/2014/main" id="{9AA1B029-F834-753F-744A-C4921FFD4821}"/>
                </a:ext>
              </a:extLst>
            </p:cNvPr>
            <p:cNvSpPr/>
            <p:nvPr/>
          </p:nvSpPr>
          <p:spPr>
            <a:xfrm>
              <a:off x="6746875" y="5826125"/>
              <a:ext cx="247672" cy="362107"/>
            </a:xfrm>
            <a:custGeom>
              <a:avLst/>
              <a:gdLst>
                <a:gd name="connsiteX0" fmla="*/ 0 w 247672"/>
                <a:gd name="connsiteY0" fmla="*/ 0 h 362107"/>
                <a:gd name="connsiteX1" fmla="*/ 92075 w 247672"/>
                <a:gd name="connsiteY1" fmla="*/ 95250 h 362107"/>
                <a:gd name="connsiteX2" fmla="*/ 171450 w 247672"/>
                <a:gd name="connsiteY2" fmla="*/ 177800 h 362107"/>
                <a:gd name="connsiteX3" fmla="*/ 180975 w 247672"/>
                <a:gd name="connsiteY3" fmla="*/ 171450 h 362107"/>
                <a:gd name="connsiteX4" fmla="*/ 203200 w 247672"/>
                <a:gd name="connsiteY4" fmla="*/ 193675 h 362107"/>
                <a:gd name="connsiteX5" fmla="*/ 203200 w 247672"/>
                <a:gd name="connsiteY5" fmla="*/ 174625 h 362107"/>
                <a:gd name="connsiteX6" fmla="*/ 215900 w 247672"/>
                <a:gd name="connsiteY6" fmla="*/ 203200 h 362107"/>
                <a:gd name="connsiteX7" fmla="*/ 219075 w 247672"/>
                <a:gd name="connsiteY7" fmla="*/ 244475 h 362107"/>
                <a:gd name="connsiteX8" fmla="*/ 222250 w 247672"/>
                <a:gd name="connsiteY8" fmla="*/ 234950 h 362107"/>
                <a:gd name="connsiteX9" fmla="*/ 231775 w 247672"/>
                <a:gd name="connsiteY9" fmla="*/ 276225 h 362107"/>
                <a:gd name="connsiteX10" fmla="*/ 247650 w 247672"/>
                <a:gd name="connsiteY10" fmla="*/ 361950 h 362107"/>
                <a:gd name="connsiteX11" fmla="*/ 234950 w 247672"/>
                <a:gd name="connsiteY11" fmla="*/ 295275 h 362107"/>
                <a:gd name="connsiteX12" fmla="*/ 222250 w 247672"/>
                <a:gd name="connsiteY12" fmla="*/ 215900 h 362107"/>
                <a:gd name="connsiteX13" fmla="*/ 177800 w 247672"/>
                <a:gd name="connsiteY13" fmla="*/ 174625 h 362107"/>
                <a:gd name="connsiteX14" fmla="*/ 130175 w 247672"/>
                <a:gd name="connsiteY14" fmla="*/ 146050 h 362107"/>
                <a:gd name="connsiteX15" fmla="*/ 193675 w 247672"/>
                <a:gd name="connsiteY15" fmla="*/ 193675 h 362107"/>
                <a:gd name="connsiteX16" fmla="*/ 149225 w 247672"/>
                <a:gd name="connsiteY16" fmla="*/ 161925 h 362107"/>
                <a:gd name="connsiteX17" fmla="*/ 98425 w 247672"/>
                <a:gd name="connsiteY17" fmla="*/ 104775 h 362107"/>
                <a:gd name="connsiteX18" fmla="*/ 0 w 247672"/>
                <a:gd name="connsiteY18" fmla="*/ 0 h 36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72" h="362107">
                  <a:moveTo>
                    <a:pt x="0" y="0"/>
                  </a:moveTo>
                  <a:lnTo>
                    <a:pt x="92075" y="95250"/>
                  </a:lnTo>
                  <a:lnTo>
                    <a:pt x="171450" y="177800"/>
                  </a:lnTo>
                  <a:cubicBezTo>
                    <a:pt x="186267" y="190500"/>
                    <a:pt x="175683" y="168804"/>
                    <a:pt x="180975" y="171450"/>
                  </a:cubicBezTo>
                  <a:cubicBezTo>
                    <a:pt x="186267" y="174096"/>
                    <a:pt x="203200" y="193675"/>
                    <a:pt x="203200" y="193675"/>
                  </a:cubicBezTo>
                  <a:cubicBezTo>
                    <a:pt x="206904" y="194204"/>
                    <a:pt x="201083" y="173037"/>
                    <a:pt x="203200" y="174625"/>
                  </a:cubicBezTo>
                  <a:cubicBezTo>
                    <a:pt x="205317" y="176213"/>
                    <a:pt x="213254" y="191558"/>
                    <a:pt x="215900" y="203200"/>
                  </a:cubicBezTo>
                  <a:cubicBezTo>
                    <a:pt x="218546" y="214842"/>
                    <a:pt x="219075" y="244475"/>
                    <a:pt x="219075" y="244475"/>
                  </a:cubicBezTo>
                  <a:cubicBezTo>
                    <a:pt x="220133" y="249766"/>
                    <a:pt x="220133" y="229658"/>
                    <a:pt x="222250" y="234950"/>
                  </a:cubicBezTo>
                  <a:cubicBezTo>
                    <a:pt x="224367" y="240242"/>
                    <a:pt x="227542" y="255058"/>
                    <a:pt x="231775" y="276225"/>
                  </a:cubicBezTo>
                  <a:cubicBezTo>
                    <a:pt x="236008" y="297392"/>
                    <a:pt x="247121" y="358775"/>
                    <a:pt x="247650" y="361950"/>
                  </a:cubicBezTo>
                  <a:cubicBezTo>
                    <a:pt x="248179" y="365125"/>
                    <a:pt x="239183" y="319617"/>
                    <a:pt x="234950" y="295275"/>
                  </a:cubicBezTo>
                  <a:cubicBezTo>
                    <a:pt x="230717" y="270933"/>
                    <a:pt x="231775" y="236008"/>
                    <a:pt x="222250" y="215900"/>
                  </a:cubicBezTo>
                  <a:cubicBezTo>
                    <a:pt x="212725" y="195792"/>
                    <a:pt x="193146" y="186267"/>
                    <a:pt x="177800" y="174625"/>
                  </a:cubicBezTo>
                  <a:cubicBezTo>
                    <a:pt x="162454" y="162983"/>
                    <a:pt x="127529" y="142875"/>
                    <a:pt x="130175" y="146050"/>
                  </a:cubicBezTo>
                  <a:cubicBezTo>
                    <a:pt x="132821" y="149225"/>
                    <a:pt x="190500" y="191029"/>
                    <a:pt x="193675" y="193675"/>
                  </a:cubicBezTo>
                  <a:cubicBezTo>
                    <a:pt x="196850" y="196321"/>
                    <a:pt x="165100" y="176742"/>
                    <a:pt x="149225" y="161925"/>
                  </a:cubicBezTo>
                  <a:cubicBezTo>
                    <a:pt x="133350" y="147108"/>
                    <a:pt x="121708" y="128588"/>
                    <a:pt x="98425" y="104775"/>
                  </a:cubicBezTo>
                  <a:cubicBezTo>
                    <a:pt x="75142" y="80963"/>
                    <a:pt x="42333" y="50006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0" name="フリーフォーム 589">
              <a:extLst>
                <a:ext uri="{FF2B5EF4-FFF2-40B4-BE49-F238E27FC236}">
                  <a16:creationId xmlns:a16="http://schemas.microsoft.com/office/drawing/2014/main" id="{074DC1A9-87D6-BE3F-DC69-4AC29FF0047A}"/>
                </a:ext>
              </a:extLst>
            </p:cNvPr>
            <p:cNvSpPr/>
            <p:nvPr/>
          </p:nvSpPr>
          <p:spPr>
            <a:xfrm>
              <a:off x="6746643" y="5841824"/>
              <a:ext cx="238658" cy="343148"/>
            </a:xfrm>
            <a:custGeom>
              <a:avLst/>
              <a:gdLst>
                <a:gd name="connsiteX0" fmla="*/ 232 w 238658"/>
                <a:gd name="connsiteY0" fmla="*/ 176 h 343148"/>
                <a:gd name="connsiteX1" fmla="*/ 95482 w 238658"/>
                <a:gd name="connsiteY1" fmla="*/ 124001 h 343148"/>
                <a:gd name="connsiteX2" fmla="*/ 79607 w 238658"/>
                <a:gd name="connsiteY2" fmla="*/ 108126 h 343148"/>
                <a:gd name="connsiteX3" fmla="*/ 193907 w 238658"/>
                <a:gd name="connsiteY3" fmla="*/ 177976 h 343148"/>
                <a:gd name="connsiteX4" fmla="*/ 143107 w 238658"/>
                <a:gd name="connsiteY4" fmla="*/ 177976 h 343148"/>
                <a:gd name="connsiteX5" fmla="*/ 216132 w 238658"/>
                <a:gd name="connsiteY5" fmla="*/ 200201 h 343148"/>
                <a:gd name="connsiteX6" fmla="*/ 206607 w 238658"/>
                <a:gd name="connsiteY6" fmla="*/ 238301 h 343148"/>
                <a:gd name="connsiteX7" fmla="*/ 225657 w 238658"/>
                <a:gd name="connsiteY7" fmla="*/ 282751 h 343148"/>
                <a:gd name="connsiteX8" fmla="*/ 238357 w 238658"/>
                <a:gd name="connsiteY8" fmla="*/ 343076 h 343148"/>
                <a:gd name="connsiteX9" fmla="*/ 212957 w 238658"/>
                <a:gd name="connsiteY9" fmla="*/ 270051 h 343148"/>
                <a:gd name="connsiteX10" fmla="*/ 187557 w 238658"/>
                <a:gd name="connsiteY10" fmla="*/ 206551 h 343148"/>
                <a:gd name="connsiteX11" fmla="*/ 120882 w 238658"/>
                <a:gd name="connsiteY11" fmla="*/ 149401 h 343148"/>
                <a:gd name="connsiteX12" fmla="*/ 31982 w 238658"/>
                <a:gd name="connsiteY12" fmla="*/ 63676 h 343148"/>
                <a:gd name="connsiteX13" fmla="*/ 66907 w 238658"/>
                <a:gd name="connsiteY13" fmla="*/ 95426 h 343148"/>
                <a:gd name="connsiteX14" fmla="*/ 232 w 238658"/>
                <a:gd name="connsiteY14" fmla="*/ 176 h 34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658" h="343148">
                  <a:moveTo>
                    <a:pt x="232" y="176"/>
                  </a:moveTo>
                  <a:cubicBezTo>
                    <a:pt x="4994" y="4938"/>
                    <a:pt x="82253" y="106009"/>
                    <a:pt x="95482" y="124001"/>
                  </a:cubicBezTo>
                  <a:cubicBezTo>
                    <a:pt x="108711" y="141993"/>
                    <a:pt x="63203" y="99130"/>
                    <a:pt x="79607" y="108126"/>
                  </a:cubicBezTo>
                  <a:cubicBezTo>
                    <a:pt x="96011" y="117122"/>
                    <a:pt x="183324" y="166334"/>
                    <a:pt x="193907" y="177976"/>
                  </a:cubicBezTo>
                  <a:cubicBezTo>
                    <a:pt x="204490" y="189618"/>
                    <a:pt x="139403" y="174272"/>
                    <a:pt x="143107" y="177976"/>
                  </a:cubicBezTo>
                  <a:cubicBezTo>
                    <a:pt x="146811" y="181680"/>
                    <a:pt x="205549" y="190147"/>
                    <a:pt x="216132" y="200201"/>
                  </a:cubicBezTo>
                  <a:cubicBezTo>
                    <a:pt x="226715" y="210255"/>
                    <a:pt x="205020" y="224543"/>
                    <a:pt x="206607" y="238301"/>
                  </a:cubicBezTo>
                  <a:cubicBezTo>
                    <a:pt x="208194" y="252059"/>
                    <a:pt x="220365" y="265289"/>
                    <a:pt x="225657" y="282751"/>
                  </a:cubicBezTo>
                  <a:cubicBezTo>
                    <a:pt x="230949" y="300213"/>
                    <a:pt x="240474" y="345193"/>
                    <a:pt x="238357" y="343076"/>
                  </a:cubicBezTo>
                  <a:cubicBezTo>
                    <a:pt x="236240" y="340959"/>
                    <a:pt x="221424" y="292805"/>
                    <a:pt x="212957" y="270051"/>
                  </a:cubicBezTo>
                  <a:cubicBezTo>
                    <a:pt x="204490" y="247297"/>
                    <a:pt x="202903" y="226659"/>
                    <a:pt x="187557" y="206551"/>
                  </a:cubicBezTo>
                  <a:cubicBezTo>
                    <a:pt x="172211" y="186443"/>
                    <a:pt x="146811" y="173213"/>
                    <a:pt x="120882" y="149401"/>
                  </a:cubicBezTo>
                  <a:cubicBezTo>
                    <a:pt x="94953" y="125589"/>
                    <a:pt x="40978" y="72672"/>
                    <a:pt x="31982" y="63676"/>
                  </a:cubicBezTo>
                  <a:cubicBezTo>
                    <a:pt x="22986" y="54680"/>
                    <a:pt x="68494" y="102305"/>
                    <a:pt x="66907" y="95426"/>
                  </a:cubicBezTo>
                  <a:cubicBezTo>
                    <a:pt x="65320" y="88547"/>
                    <a:pt x="-4530" y="-4586"/>
                    <a:pt x="232" y="1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1" name="フリーフォーム 590">
              <a:extLst>
                <a:ext uri="{FF2B5EF4-FFF2-40B4-BE49-F238E27FC236}">
                  <a16:creationId xmlns:a16="http://schemas.microsoft.com/office/drawing/2014/main" id="{F76D09BD-B991-7F8C-1C1D-0ED15BE67ADF}"/>
                </a:ext>
              </a:extLst>
            </p:cNvPr>
            <p:cNvSpPr/>
            <p:nvPr/>
          </p:nvSpPr>
          <p:spPr>
            <a:xfrm>
              <a:off x="6686542" y="5848350"/>
              <a:ext cx="130210" cy="250864"/>
            </a:xfrm>
            <a:custGeom>
              <a:avLst/>
              <a:gdLst>
                <a:gd name="connsiteX0" fmla="*/ 130183 w 130210"/>
                <a:gd name="connsiteY0" fmla="*/ 0 h 250864"/>
                <a:gd name="connsiteX1" fmla="*/ 34933 w 130210"/>
                <a:gd name="connsiteY1" fmla="*/ 34925 h 250864"/>
                <a:gd name="connsiteX2" fmla="*/ 47633 w 130210"/>
                <a:gd name="connsiteY2" fmla="*/ 50800 h 250864"/>
                <a:gd name="connsiteX3" fmla="*/ 44458 w 130210"/>
                <a:gd name="connsiteY3" fmla="*/ 95250 h 250864"/>
                <a:gd name="connsiteX4" fmla="*/ 53983 w 130210"/>
                <a:gd name="connsiteY4" fmla="*/ 82550 h 250864"/>
                <a:gd name="connsiteX5" fmla="*/ 41283 w 130210"/>
                <a:gd name="connsiteY5" fmla="*/ 165100 h 250864"/>
                <a:gd name="connsiteX6" fmla="*/ 47633 w 130210"/>
                <a:gd name="connsiteY6" fmla="*/ 250825 h 250864"/>
                <a:gd name="connsiteX7" fmla="*/ 44458 w 130210"/>
                <a:gd name="connsiteY7" fmla="*/ 174625 h 250864"/>
                <a:gd name="connsiteX8" fmla="*/ 47633 w 130210"/>
                <a:gd name="connsiteY8" fmla="*/ 63500 h 250864"/>
                <a:gd name="connsiteX9" fmla="*/ 8 w 130210"/>
                <a:gd name="connsiteY9" fmla="*/ 44450 h 250864"/>
                <a:gd name="connsiteX10" fmla="*/ 44458 w 130210"/>
                <a:gd name="connsiteY10" fmla="*/ 34925 h 250864"/>
                <a:gd name="connsiteX11" fmla="*/ 130183 w 130210"/>
                <a:gd name="connsiteY11" fmla="*/ 0 h 25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210" h="250864">
                  <a:moveTo>
                    <a:pt x="130183" y="0"/>
                  </a:moveTo>
                  <a:cubicBezTo>
                    <a:pt x="128596" y="0"/>
                    <a:pt x="34933" y="34925"/>
                    <a:pt x="34933" y="34925"/>
                  </a:cubicBezTo>
                  <a:cubicBezTo>
                    <a:pt x="21175" y="43392"/>
                    <a:pt x="46046" y="40746"/>
                    <a:pt x="47633" y="50800"/>
                  </a:cubicBezTo>
                  <a:cubicBezTo>
                    <a:pt x="49220" y="60854"/>
                    <a:pt x="43400" y="89959"/>
                    <a:pt x="44458" y="95250"/>
                  </a:cubicBezTo>
                  <a:cubicBezTo>
                    <a:pt x="45516" y="100541"/>
                    <a:pt x="54512" y="70908"/>
                    <a:pt x="53983" y="82550"/>
                  </a:cubicBezTo>
                  <a:cubicBezTo>
                    <a:pt x="53454" y="94192"/>
                    <a:pt x="42341" y="137054"/>
                    <a:pt x="41283" y="165100"/>
                  </a:cubicBezTo>
                  <a:cubicBezTo>
                    <a:pt x="40225" y="193146"/>
                    <a:pt x="47104" y="249238"/>
                    <a:pt x="47633" y="250825"/>
                  </a:cubicBezTo>
                  <a:cubicBezTo>
                    <a:pt x="48162" y="252412"/>
                    <a:pt x="44458" y="205846"/>
                    <a:pt x="44458" y="174625"/>
                  </a:cubicBezTo>
                  <a:cubicBezTo>
                    <a:pt x="44458" y="143404"/>
                    <a:pt x="55041" y="85196"/>
                    <a:pt x="47633" y="63500"/>
                  </a:cubicBezTo>
                  <a:cubicBezTo>
                    <a:pt x="40225" y="41804"/>
                    <a:pt x="537" y="49213"/>
                    <a:pt x="8" y="44450"/>
                  </a:cubicBezTo>
                  <a:cubicBezTo>
                    <a:pt x="-521" y="39688"/>
                    <a:pt x="24879" y="40217"/>
                    <a:pt x="44458" y="34925"/>
                  </a:cubicBezTo>
                  <a:cubicBezTo>
                    <a:pt x="64037" y="29633"/>
                    <a:pt x="131770" y="0"/>
                    <a:pt x="1301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2" name="フリーフォーム 591">
              <a:extLst>
                <a:ext uri="{FF2B5EF4-FFF2-40B4-BE49-F238E27FC236}">
                  <a16:creationId xmlns:a16="http://schemas.microsoft.com/office/drawing/2014/main" id="{6B1C7B83-8B05-8E0F-EAE7-9CC1986F75A9}"/>
                </a:ext>
              </a:extLst>
            </p:cNvPr>
            <p:cNvSpPr/>
            <p:nvPr/>
          </p:nvSpPr>
          <p:spPr>
            <a:xfrm>
              <a:off x="6741095" y="5872729"/>
              <a:ext cx="66178" cy="217031"/>
            </a:xfrm>
            <a:custGeom>
              <a:avLst/>
              <a:gdLst>
                <a:gd name="connsiteX0" fmla="*/ 66105 w 66178"/>
                <a:gd name="connsiteY0" fmla="*/ 1021 h 217031"/>
                <a:gd name="connsiteX1" fmla="*/ 15305 w 66178"/>
                <a:gd name="connsiteY1" fmla="*/ 23246 h 217031"/>
                <a:gd name="connsiteX2" fmla="*/ 15305 w 66178"/>
                <a:gd name="connsiteY2" fmla="*/ 45471 h 217031"/>
                <a:gd name="connsiteX3" fmla="*/ 12130 w 66178"/>
                <a:gd name="connsiteY3" fmla="*/ 45471 h 217031"/>
                <a:gd name="connsiteX4" fmla="*/ 5780 w 66178"/>
                <a:gd name="connsiteY4" fmla="*/ 105796 h 217031"/>
                <a:gd name="connsiteX5" fmla="*/ 12130 w 66178"/>
                <a:gd name="connsiteY5" fmla="*/ 216921 h 217031"/>
                <a:gd name="connsiteX6" fmla="*/ 8955 w 66178"/>
                <a:gd name="connsiteY6" fmla="*/ 124846 h 217031"/>
                <a:gd name="connsiteX7" fmla="*/ 2605 w 66178"/>
                <a:gd name="connsiteY7" fmla="*/ 42296 h 217031"/>
                <a:gd name="connsiteX8" fmla="*/ 2605 w 66178"/>
                <a:gd name="connsiteY8" fmla="*/ 58171 h 217031"/>
                <a:gd name="connsiteX9" fmla="*/ 66105 w 66178"/>
                <a:gd name="connsiteY9" fmla="*/ 1021 h 21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78" h="217031">
                  <a:moveTo>
                    <a:pt x="66105" y="1021"/>
                  </a:moveTo>
                  <a:cubicBezTo>
                    <a:pt x="68222" y="-4800"/>
                    <a:pt x="23772" y="15838"/>
                    <a:pt x="15305" y="23246"/>
                  </a:cubicBezTo>
                  <a:cubicBezTo>
                    <a:pt x="6838" y="30654"/>
                    <a:pt x="15834" y="41767"/>
                    <a:pt x="15305" y="45471"/>
                  </a:cubicBezTo>
                  <a:cubicBezTo>
                    <a:pt x="14776" y="49175"/>
                    <a:pt x="13717" y="35417"/>
                    <a:pt x="12130" y="45471"/>
                  </a:cubicBezTo>
                  <a:cubicBezTo>
                    <a:pt x="10543" y="55525"/>
                    <a:pt x="5780" y="77221"/>
                    <a:pt x="5780" y="105796"/>
                  </a:cubicBezTo>
                  <a:cubicBezTo>
                    <a:pt x="5780" y="134371"/>
                    <a:pt x="11601" y="213746"/>
                    <a:pt x="12130" y="216921"/>
                  </a:cubicBezTo>
                  <a:cubicBezTo>
                    <a:pt x="12659" y="220096"/>
                    <a:pt x="10542" y="153950"/>
                    <a:pt x="8955" y="124846"/>
                  </a:cubicBezTo>
                  <a:cubicBezTo>
                    <a:pt x="7368" y="95742"/>
                    <a:pt x="3663" y="53408"/>
                    <a:pt x="2605" y="42296"/>
                  </a:cubicBezTo>
                  <a:cubicBezTo>
                    <a:pt x="1547" y="31184"/>
                    <a:pt x="-2687" y="61875"/>
                    <a:pt x="2605" y="58171"/>
                  </a:cubicBezTo>
                  <a:cubicBezTo>
                    <a:pt x="7897" y="54467"/>
                    <a:pt x="63988" y="6842"/>
                    <a:pt x="66105" y="10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3" name="フリーフォーム 592">
              <a:extLst>
                <a:ext uri="{FF2B5EF4-FFF2-40B4-BE49-F238E27FC236}">
                  <a16:creationId xmlns:a16="http://schemas.microsoft.com/office/drawing/2014/main" id="{3517E039-5582-B259-FE91-0EDA5218279F}"/>
                </a:ext>
              </a:extLst>
            </p:cNvPr>
            <p:cNvSpPr/>
            <p:nvPr/>
          </p:nvSpPr>
          <p:spPr>
            <a:xfrm>
              <a:off x="7086600" y="5803896"/>
              <a:ext cx="118176" cy="282599"/>
            </a:xfrm>
            <a:custGeom>
              <a:avLst/>
              <a:gdLst>
                <a:gd name="connsiteX0" fmla="*/ 82550 w 118176"/>
                <a:gd name="connsiteY0" fmla="*/ 4 h 282599"/>
                <a:gd name="connsiteX1" fmla="*/ 41275 w 118176"/>
                <a:gd name="connsiteY1" fmla="*/ 63504 h 282599"/>
                <a:gd name="connsiteX2" fmla="*/ 0 w 118176"/>
                <a:gd name="connsiteY2" fmla="*/ 92079 h 282599"/>
                <a:gd name="connsiteX3" fmla="*/ 41275 w 118176"/>
                <a:gd name="connsiteY3" fmla="*/ 98429 h 282599"/>
                <a:gd name="connsiteX4" fmla="*/ 66675 w 118176"/>
                <a:gd name="connsiteY4" fmla="*/ 120654 h 282599"/>
                <a:gd name="connsiteX5" fmla="*/ 41275 w 118176"/>
                <a:gd name="connsiteY5" fmla="*/ 155579 h 282599"/>
                <a:gd name="connsiteX6" fmla="*/ 79375 w 118176"/>
                <a:gd name="connsiteY6" fmla="*/ 180979 h 282599"/>
                <a:gd name="connsiteX7" fmla="*/ 44450 w 118176"/>
                <a:gd name="connsiteY7" fmla="*/ 174629 h 282599"/>
                <a:gd name="connsiteX8" fmla="*/ 76200 w 118176"/>
                <a:gd name="connsiteY8" fmla="*/ 225429 h 282599"/>
                <a:gd name="connsiteX9" fmla="*/ 104775 w 118176"/>
                <a:gd name="connsiteY9" fmla="*/ 282579 h 282599"/>
                <a:gd name="connsiteX10" fmla="*/ 114300 w 118176"/>
                <a:gd name="connsiteY10" fmla="*/ 219079 h 282599"/>
                <a:gd name="connsiteX11" fmla="*/ 41275 w 118176"/>
                <a:gd name="connsiteY11" fmla="*/ 168279 h 282599"/>
                <a:gd name="connsiteX12" fmla="*/ 57150 w 118176"/>
                <a:gd name="connsiteY12" fmla="*/ 123829 h 282599"/>
                <a:gd name="connsiteX13" fmla="*/ 19050 w 118176"/>
                <a:gd name="connsiteY13" fmla="*/ 88904 h 282599"/>
                <a:gd name="connsiteX14" fmla="*/ 53975 w 118176"/>
                <a:gd name="connsiteY14" fmla="*/ 60329 h 282599"/>
                <a:gd name="connsiteX15" fmla="*/ 82550 w 118176"/>
                <a:gd name="connsiteY15" fmla="*/ 4 h 2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76" h="282599">
                  <a:moveTo>
                    <a:pt x="82550" y="4"/>
                  </a:moveTo>
                  <a:cubicBezTo>
                    <a:pt x="80433" y="533"/>
                    <a:pt x="55033" y="48158"/>
                    <a:pt x="41275" y="63504"/>
                  </a:cubicBezTo>
                  <a:cubicBezTo>
                    <a:pt x="27517" y="78850"/>
                    <a:pt x="0" y="86258"/>
                    <a:pt x="0" y="92079"/>
                  </a:cubicBezTo>
                  <a:cubicBezTo>
                    <a:pt x="0" y="97900"/>
                    <a:pt x="30163" y="93667"/>
                    <a:pt x="41275" y="98429"/>
                  </a:cubicBezTo>
                  <a:cubicBezTo>
                    <a:pt x="52387" y="103191"/>
                    <a:pt x="66675" y="111129"/>
                    <a:pt x="66675" y="120654"/>
                  </a:cubicBezTo>
                  <a:cubicBezTo>
                    <a:pt x="66675" y="130179"/>
                    <a:pt x="39158" y="145525"/>
                    <a:pt x="41275" y="155579"/>
                  </a:cubicBezTo>
                  <a:cubicBezTo>
                    <a:pt x="43392" y="165633"/>
                    <a:pt x="78846" y="177804"/>
                    <a:pt x="79375" y="180979"/>
                  </a:cubicBezTo>
                  <a:cubicBezTo>
                    <a:pt x="79904" y="184154"/>
                    <a:pt x="44979" y="167221"/>
                    <a:pt x="44450" y="174629"/>
                  </a:cubicBezTo>
                  <a:cubicBezTo>
                    <a:pt x="43921" y="182037"/>
                    <a:pt x="66146" y="207437"/>
                    <a:pt x="76200" y="225429"/>
                  </a:cubicBezTo>
                  <a:cubicBezTo>
                    <a:pt x="86254" y="243421"/>
                    <a:pt x="98425" y="283637"/>
                    <a:pt x="104775" y="282579"/>
                  </a:cubicBezTo>
                  <a:cubicBezTo>
                    <a:pt x="111125" y="281521"/>
                    <a:pt x="124883" y="238129"/>
                    <a:pt x="114300" y="219079"/>
                  </a:cubicBezTo>
                  <a:cubicBezTo>
                    <a:pt x="103717" y="200029"/>
                    <a:pt x="50800" y="184154"/>
                    <a:pt x="41275" y="168279"/>
                  </a:cubicBezTo>
                  <a:cubicBezTo>
                    <a:pt x="31750" y="152404"/>
                    <a:pt x="60854" y="137058"/>
                    <a:pt x="57150" y="123829"/>
                  </a:cubicBezTo>
                  <a:cubicBezTo>
                    <a:pt x="53446" y="110600"/>
                    <a:pt x="19579" y="99487"/>
                    <a:pt x="19050" y="88904"/>
                  </a:cubicBezTo>
                  <a:cubicBezTo>
                    <a:pt x="18521" y="78321"/>
                    <a:pt x="41275" y="69325"/>
                    <a:pt x="53975" y="60329"/>
                  </a:cubicBezTo>
                  <a:cubicBezTo>
                    <a:pt x="66675" y="51333"/>
                    <a:pt x="84667" y="-525"/>
                    <a:pt x="82550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4" name="フリーフォーム 593">
              <a:extLst>
                <a:ext uri="{FF2B5EF4-FFF2-40B4-BE49-F238E27FC236}">
                  <a16:creationId xmlns:a16="http://schemas.microsoft.com/office/drawing/2014/main" id="{7BA6BDE9-E5E8-65C7-F48D-2827EEFDFD5C}"/>
                </a:ext>
              </a:extLst>
            </p:cNvPr>
            <p:cNvSpPr/>
            <p:nvPr/>
          </p:nvSpPr>
          <p:spPr>
            <a:xfrm>
              <a:off x="7121503" y="5857798"/>
              <a:ext cx="161959" cy="276752"/>
            </a:xfrm>
            <a:custGeom>
              <a:avLst/>
              <a:gdLst>
                <a:gd name="connsiteX0" fmla="*/ 22 w 161959"/>
                <a:gd name="connsiteY0" fmla="*/ 77 h 276752"/>
                <a:gd name="connsiteX1" fmla="*/ 53997 w 161959"/>
                <a:gd name="connsiteY1" fmla="*/ 130252 h 276752"/>
                <a:gd name="connsiteX2" fmla="*/ 130197 w 161959"/>
                <a:gd name="connsiteY2" fmla="*/ 108027 h 276752"/>
                <a:gd name="connsiteX3" fmla="*/ 114322 w 161959"/>
                <a:gd name="connsiteY3" fmla="*/ 142952 h 276752"/>
                <a:gd name="connsiteX4" fmla="*/ 76222 w 161959"/>
                <a:gd name="connsiteY4" fmla="*/ 200102 h 276752"/>
                <a:gd name="connsiteX5" fmla="*/ 123847 w 161959"/>
                <a:gd name="connsiteY5" fmla="*/ 177877 h 276752"/>
                <a:gd name="connsiteX6" fmla="*/ 123847 w 161959"/>
                <a:gd name="connsiteY6" fmla="*/ 209627 h 276752"/>
                <a:gd name="connsiteX7" fmla="*/ 161947 w 161959"/>
                <a:gd name="connsiteY7" fmla="*/ 276302 h 276752"/>
                <a:gd name="connsiteX8" fmla="*/ 127022 w 161959"/>
                <a:gd name="connsiteY8" fmla="*/ 238202 h 276752"/>
                <a:gd name="connsiteX9" fmla="*/ 50822 w 161959"/>
                <a:gd name="connsiteY9" fmla="*/ 225502 h 276752"/>
                <a:gd name="connsiteX10" fmla="*/ 104797 w 161959"/>
                <a:gd name="connsiteY10" fmla="*/ 225502 h 276752"/>
                <a:gd name="connsiteX11" fmla="*/ 117497 w 161959"/>
                <a:gd name="connsiteY11" fmla="*/ 181052 h 276752"/>
                <a:gd name="connsiteX12" fmla="*/ 95272 w 161959"/>
                <a:gd name="connsiteY12" fmla="*/ 136602 h 276752"/>
                <a:gd name="connsiteX13" fmla="*/ 47647 w 161959"/>
                <a:gd name="connsiteY13" fmla="*/ 111202 h 276752"/>
                <a:gd name="connsiteX14" fmla="*/ 22 w 161959"/>
                <a:gd name="connsiteY14" fmla="*/ 77 h 27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1959" h="276752">
                  <a:moveTo>
                    <a:pt x="22" y="77"/>
                  </a:moveTo>
                  <a:cubicBezTo>
                    <a:pt x="1080" y="3252"/>
                    <a:pt x="32301" y="112260"/>
                    <a:pt x="53997" y="130252"/>
                  </a:cubicBezTo>
                  <a:cubicBezTo>
                    <a:pt x="75693" y="148244"/>
                    <a:pt x="120143" y="105910"/>
                    <a:pt x="130197" y="108027"/>
                  </a:cubicBezTo>
                  <a:cubicBezTo>
                    <a:pt x="140251" y="110144"/>
                    <a:pt x="123318" y="127606"/>
                    <a:pt x="114322" y="142952"/>
                  </a:cubicBezTo>
                  <a:cubicBezTo>
                    <a:pt x="105326" y="158298"/>
                    <a:pt x="74635" y="194281"/>
                    <a:pt x="76222" y="200102"/>
                  </a:cubicBezTo>
                  <a:cubicBezTo>
                    <a:pt x="77810" y="205923"/>
                    <a:pt x="115909" y="176289"/>
                    <a:pt x="123847" y="177877"/>
                  </a:cubicBezTo>
                  <a:cubicBezTo>
                    <a:pt x="131785" y="179465"/>
                    <a:pt x="117497" y="193223"/>
                    <a:pt x="123847" y="209627"/>
                  </a:cubicBezTo>
                  <a:cubicBezTo>
                    <a:pt x="130197" y="226031"/>
                    <a:pt x="161418" y="271540"/>
                    <a:pt x="161947" y="276302"/>
                  </a:cubicBezTo>
                  <a:cubicBezTo>
                    <a:pt x="162476" y="281065"/>
                    <a:pt x="145543" y="246669"/>
                    <a:pt x="127022" y="238202"/>
                  </a:cubicBezTo>
                  <a:cubicBezTo>
                    <a:pt x="108501" y="229735"/>
                    <a:pt x="54526" y="227619"/>
                    <a:pt x="50822" y="225502"/>
                  </a:cubicBezTo>
                  <a:cubicBezTo>
                    <a:pt x="47118" y="223385"/>
                    <a:pt x="93685" y="232910"/>
                    <a:pt x="104797" y="225502"/>
                  </a:cubicBezTo>
                  <a:cubicBezTo>
                    <a:pt x="115910" y="218094"/>
                    <a:pt x="119084" y="195869"/>
                    <a:pt x="117497" y="181052"/>
                  </a:cubicBezTo>
                  <a:cubicBezTo>
                    <a:pt x="115910" y="166235"/>
                    <a:pt x="106914" y="148244"/>
                    <a:pt x="95272" y="136602"/>
                  </a:cubicBezTo>
                  <a:cubicBezTo>
                    <a:pt x="83630" y="124960"/>
                    <a:pt x="60347" y="130252"/>
                    <a:pt x="47647" y="111202"/>
                  </a:cubicBezTo>
                  <a:cubicBezTo>
                    <a:pt x="34947" y="92152"/>
                    <a:pt x="-1036" y="-3098"/>
                    <a:pt x="22" y="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5" name="フリーフォーム 594">
              <a:extLst>
                <a:ext uri="{FF2B5EF4-FFF2-40B4-BE49-F238E27FC236}">
                  <a16:creationId xmlns:a16="http://schemas.microsoft.com/office/drawing/2014/main" id="{9F660054-24AC-95A3-0E04-AE74EA28D02C}"/>
                </a:ext>
              </a:extLst>
            </p:cNvPr>
            <p:cNvSpPr/>
            <p:nvPr/>
          </p:nvSpPr>
          <p:spPr>
            <a:xfrm>
              <a:off x="6724514" y="5876925"/>
              <a:ext cx="165381" cy="285994"/>
            </a:xfrm>
            <a:custGeom>
              <a:avLst/>
              <a:gdLst>
                <a:gd name="connsiteX0" fmla="*/ 3311 w 165381"/>
                <a:gd name="connsiteY0" fmla="*/ 0 h 285994"/>
                <a:gd name="connsiteX1" fmla="*/ 114436 w 165381"/>
                <a:gd name="connsiteY1" fmla="*/ 142875 h 285994"/>
                <a:gd name="connsiteX2" fmla="*/ 92211 w 165381"/>
                <a:gd name="connsiteY2" fmla="*/ 203200 h 285994"/>
                <a:gd name="connsiteX3" fmla="*/ 123961 w 165381"/>
                <a:gd name="connsiteY3" fmla="*/ 187325 h 285994"/>
                <a:gd name="connsiteX4" fmla="*/ 108086 w 165381"/>
                <a:gd name="connsiteY4" fmla="*/ 219075 h 285994"/>
                <a:gd name="connsiteX5" fmla="*/ 136 w 165381"/>
                <a:gd name="connsiteY5" fmla="*/ 215900 h 285994"/>
                <a:gd name="connsiteX6" fmla="*/ 85861 w 165381"/>
                <a:gd name="connsiteY6" fmla="*/ 228600 h 285994"/>
                <a:gd name="connsiteX7" fmla="*/ 98561 w 165381"/>
                <a:gd name="connsiteY7" fmla="*/ 250825 h 285994"/>
                <a:gd name="connsiteX8" fmla="*/ 92211 w 165381"/>
                <a:gd name="connsiteY8" fmla="*/ 285750 h 285994"/>
                <a:gd name="connsiteX9" fmla="*/ 95386 w 165381"/>
                <a:gd name="connsiteY9" fmla="*/ 231775 h 285994"/>
                <a:gd name="connsiteX10" fmla="*/ 165236 w 165381"/>
                <a:gd name="connsiteY10" fmla="*/ 120650 h 285994"/>
                <a:gd name="connsiteX11" fmla="*/ 114436 w 165381"/>
                <a:gd name="connsiteY11" fmla="*/ 155575 h 285994"/>
                <a:gd name="connsiteX12" fmla="*/ 139836 w 165381"/>
                <a:gd name="connsiteY12" fmla="*/ 120650 h 285994"/>
                <a:gd name="connsiteX13" fmla="*/ 98561 w 165381"/>
                <a:gd name="connsiteY13" fmla="*/ 88900 h 285994"/>
                <a:gd name="connsiteX14" fmla="*/ 3311 w 165381"/>
                <a:gd name="connsiteY14" fmla="*/ 0 h 28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381" h="285994">
                  <a:moveTo>
                    <a:pt x="3311" y="0"/>
                  </a:moveTo>
                  <a:cubicBezTo>
                    <a:pt x="51465" y="54504"/>
                    <a:pt x="99619" y="109008"/>
                    <a:pt x="114436" y="142875"/>
                  </a:cubicBezTo>
                  <a:cubicBezTo>
                    <a:pt x="129253" y="176742"/>
                    <a:pt x="90624" y="195792"/>
                    <a:pt x="92211" y="203200"/>
                  </a:cubicBezTo>
                  <a:cubicBezTo>
                    <a:pt x="93798" y="210608"/>
                    <a:pt x="121315" y="184679"/>
                    <a:pt x="123961" y="187325"/>
                  </a:cubicBezTo>
                  <a:cubicBezTo>
                    <a:pt x="126607" y="189971"/>
                    <a:pt x="128723" y="214313"/>
                    <a:pt x="108086" y="219075"/>
                  </a:cubicBezTo>
                  <a:cubicBezTo>
                    <a:pt x="87449" y="223837"/>
                    <a:pt x="3840" y="214313"/>
                    <a:pt x="136" y="215900"/>
                  </a:cubicBezTo>
                  <a:cubicBezTo>
                    <a:pt x="-3568" y="217487"/>
                    <a:pt x="69457" y="222779"/>
                    <a:pt x="85861" y="228600"/>
                  </a:cubicBezTo>
                  <a:cubicBezTo>
                    <a:pt x="102265" y="234421"/>
                    <a:pt x="97503" y="241300"/>
                    <a:pt x="98561" y="250825"/>
                  </a:cubicBezTo>
                  <a:cubicBezTo>
                    <a:pt x="99619" y="260350"/>
                    <a:pt x="92740" y="288925"/>
                    <a:pt x="92211" y="285750"/>
                  </a:cubicBezTo>
                  <a:cubicBezTo>
                    <a:pt x="91682" y="282575"/>
                    <a:pt x="83215" y="259292"/>
                    <a:pt x="95386" y="231775"/>
                  </a:cubicBezTo>
                  <a:cubicBezTo>
                    <a:pt x="107557" y="204258"/>
                    <a:pt x="162061" y="133350"/>
                    <a:pt x="165236" y="120650"/>
                  </a:cubicBezTo>
                  <a:cubicBezTo>
                    <a:pt x="168411" y="107950"/>
                    <a:pt x="118669" y="155575"/>
                    <a:pt x="114436" y="155575"/>
                  </a:cubicBezTo>
                  <a:cubicBezTo>
                    <a:pt x="110203" y="155575"/>
                    <a:pt x="142482" y="131763"/>
                    <a:pt x="139836" y="120650"/>
                  </a:cubicBezTo>
                  <a:cubicBezTo>
                    <a:pt x="137190" y="109537"/>
                    <a:pt x="98561" y="88900"/>
                    <a:pt x="98561" y="88900"/>
                  </a:cubicBezTo>
                  <a:lnTo>
                    <a:pt x="3311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6" name="フリーフォーム 595">
              <a:extLst>
                <a:ext uri="{FF2B5EF4-FFF2-40B4-BE49-F238E27FC236}">
                  <a16:creationId xmlns:a16="http://schemas.microsoft.com/office/drawing/2014/main" id="{A4080340-2F90-7C89-51E4-BF96790534E1}"/>
                </a:ext>
              </a:extLst>
            </p:cNvPr>
            <p:cNvSpPr/>
            <p:nvPr/>
          </p:nvSpPr>
          <p:spPr>
            <a:xfrm>
              <a:off x="6863803" y="5936871"/>
              <a:ext cx="235506" cy="172101"/>
            </a:xfrm>
            <a:custGeom>
              <a:avLst/>
              <a:gdLst>
                <a:gd name="connsiteX0" fmla="*/ 547 w 235506"/>
                <a:gd name="connsiteY0" fmla="*/ 117854 h 172101"/>
                <a:gd name="connsiteX1" fmla="*/ 152947 w 235506"/>
                <a:gd name="connsiteY1" fmla="*/ 60704 h 172101"/>
                <a:gd name="connsiteX2" fmla="*/ 105322 w 235506"/>
                <a:gd name="connsiteY2" fmla="*/ 79754 h 172101"/>
                <a:gd name="connsiteX3" fmla="*/ 197397 w 235506"/>
                <a:gd name="connsiteY3" fmla="*/ 44829 h 172101"/>
                <a:gd name="connsiteX4" fmla="*/ 165647 w 235506"/>
                <a:gd name="connsiteY4" fmla="*/ 16254 h 172101"/>
                <a:gd name="connsiteX5" fmla="*/ 213272 w 235506"/>
                <a:gd name="connsiteY5" fmla="*/ 41654 h 172101"/>
                <a:gd name="connsiteX6" fmla="*/ 210097 w 235506"/>
                <a:gd name="connsiteY6" fmla="*/ 92454 h 172101"/>
                <a:gd name="connsiteX7" fmla="*/ 210097 w 235506"/>
                <a:gd name="connsiteY7" fmla="*/ 98804 h 172101"/>
                <a:gd name="connsiteX8" fmla="*/ 235497 w 235506"/>
                <a:gd name="connsiteY8" fmla="*/ 171829 h 172101"/>
                <a:gd name="connsiteX9" fmla="*/ 213272 w 235506"/>
                <a:gd name="connsiteY9" fmla="*/ 121029 h 172101"/>
                <a:gd name="connsiteX10" fmla="*/ 232322 w 235506"/>
                <a:gd name="connsiteY10" fmla="*/ 54354 h 172101"/>
                <a:gd name="connsiteX11" fmla="*/ 162472 w 235506"/>
                <a:gd name="connsiteY11" fmla="*/ 379 h 172101"/>
                <a:gd name="connsiteX12" fmla="*/ 216447 w 235506"/>
                <a:gd name="connsiteY12" fmla="*/ 32129 h 172101"/>
                <a:gd name="connsiteX13" fmla="*/ 105322 w 235506"/>
                <a:gd name="connsiteY13" fmla="*/ 67054 h 172101"/>
                <a:gd name="connsiteX14" fmla="*/ 547 w 235506"/>
                <a:gd name="connsiteY14" fmla="*/ 117854 h 17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06" h="172101">
                  <a:moveTo>
                    <a:pt x="547" y="117854"/>
                  </a:moveTo>
                  <a:cubicBezTo>
                    <a:pt x="8484" y="116796"/>
                    <a:pt x="135485" y="67054"/>
                    <a:pt x="152947" y="60704"/>
                  </a:cubicBezTo>
                  <a:cubicBezTo>
                    <a:pt x="170409" y="54354"/>
                    <a:pt x="97914" y="82400"/>
                    <a:pt x="105322" y="79754"/>
                  </a:cubicBezTo>
                  <a:cubicBezTo>
                    <a:pt x="112730" y="77108"/>
                    <a:pt x="187343" y="55412"/>
                    <a:pt x="197397" y="44829"/>
                  </a:cubicBezTo>
                  <a:cubicBezTo>
                    <a:pt x="207451" y="34246"/>
                    <a:pt x="163001" y="16783"/>
                    <a:pt x="165647" y="16254"/>
                  </a:cubicBezTo>
                  <a:cubicBezTo>
                    <a:pt x="168293" y="15725"/>
                    <a:pt x="205864" y="28954"/>
                    <a:pt x="213272" y="41654"/>
                  </a:cubicBezTo>
                  <a:cubicBezTo>
                    <a:pt x="220680" y="54354"/>
                    <a:pt x="210097" y="92454"/>
                    <a:pt x="210097" y="92454"/>
                  </a:cubicBezTo>
                  <a:cubicBezTo>
                    <a:pt x="209568" y="101979"/>
                    <a:pt x="205864" y="85575"/>
                    <a:pt x="210097" y="98804"/>
                  </a:cubicBezTo>
                  <a:cubicBezTo>
                    <a:pt x="214330" y="112033"/>
                    <a:pt x="234968" y="168125"/>
                    <a:pt x="235497" y="171829"/>
                  </a:cubicBezTo>
                  <a:cubicBezTo>
                    <a:pt x="236026" y="175533"/>
                    <a:pt x="213801" y="140608"/>
                    <a:pt x="213272" y="121029"/>
                  </a:cubicBezTo>
                  <a:cubicBezTo>
                    <a:pt x="212743" y="101450"/>
                    <a:pt x="240789" y="74462"/>
                    <a:pt x="232322" y="54354"/>
                  </a:cubicBezTo>
                  <a:cubicBezTo>
                    <a:pt x="223855" y="34246"/>
                    <a:pt x="165118" y="4083"/>
                    <a:pt x="162472" y="379"/>
                  </a:cubicBezTo>
                  <a:cubicBezTo>
                    <a:pt x="159826" y="-3325"/>
                    <a:pt x="225972" y="21016"/>
                    <a:pt x="216447" y="32129"/>
                  </a:cubicBezTo>
                  <a:cubicBezTo>
                    <a:pt x="206922" y="43241"/>
                    <a:pt x="137601" y="54883"/>
                    <a:pt x="105322" y="67054"/>
                  </a:cubicBezTo>
                  <a:cubicBezTo>
                    <a:pt x="73043" y="79225"/>
                    <a:pt x="-7390" y="118912"/>
                    <a:pt x="547" y="1178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7" name="フリーフォーム 596">
              <a:extLst>
                <a:ext uri="{FF2B5EF4-FFF2-40B4-BE49-F238E27FC236}">
                  <a16:creationId xmlns:a16="http://schemas.microsoft.com/office/drawing/2014/main" id="{86C39E9B-780A-7D26-DBB1-A34634E71D4D}"/>
                </a:ext>
              </a:extLst>
            </p:cNvPr>
            <p:cNvSpPr/>
            <p:nvPr/>
          </p:nvSpPr>
          <p:spPr>
            <a:xfrm>
              <a:off x="7006471" y="6022632"/>
              <a:ext cx="115171" cy="298884"/>
            </a:xfrm>
            <a:custGeom>
              <a:avLst/>
              <a:gdLst>
                <a:gd name="connsiteX0" fmla="*/ 70604 w 115171"/>
                <a:gd name="connsiteY0" fmla="*/ 343 h 298884"/>
                <a:gd name="connsiteX1" fmla="*/ 115054 w 115171"/>
                <a:gd name="connsiteY1" fmla="*/ 130518 h 298884"/>
                <a:gd name="connsiteX2" fmla="*/ 54729 w 115171"/>
                <a:gd name="connsiteY2" fmla="*/ 206718 h 298884"/>
                <a:gd name="connsiteX3" fmla="*/ 102354 w 115171"/>
                <a:gd name="connsiteY3" fmla="*/ 162268 h 298884"/>
                <a:gd name="connsiteX4" fmla="*/ 51554 w 115171"/>
                <a:gd name="connsiteY4" fmla="*/ 232118 h 298884"/>
                <a:gd name="connsiteX5" fmla="*/ 754 w 115171"/>
                <a:gd name="connsiteY5" fmla="*/ 298793 h 298884"/>
                <a:gd name="connsiteX6" fmla="*/ 26154 w 115171"/>
                <a:gd name="connsiteY6" fmla="*/ 244818 h 298884"/>
                <a:gd name="connsiteX7" fmla="*/ 92829 w 115171"/>
                <a:gd name="connsiteY7" fmla="*/ 171793 h 298884"/>
                <a:gd name="connsiteX8" fmla="*/ 96004 w 115171"/>
                <a:gd name="connsiteY8" fmla="*/ 124168 h 298884"/>
                <a:gd name="connsiteX9" fmla="*/ 89654 w 115171"/>
                <a:gd name="connsiteY9" fmla="*/ 92418 h 298884"/>
                <a:gd name="connsiteX10" fmla="*/ 70604 w 115171"/>
                <a:gd name="connsiteY10" fmla="*/ 343 h 29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171" h="298884">
                  <a:moveTo>
                    <a:pt x="70604" y="343"/>
                  </a:moveTo>
                  <a:cubicBezTo>
                    <a:pt x="74837" y="6693"/>
                    <a:pt x="117700" y="96122"/>
                    <a:pt x="115054" y="130518"/>
                  </a:cubicBezTo>
                  <a:cubicBezTo>
                    <a:pt x="112408" y="164914"/>
                    <a:pt x="56846" y="201426"/>
                    <a:pt x="54729" y="206718"/>
                  </a:cubicBezTo>
                  <a:cubicBezTo>
                    <a:pt x="52612" y="212010"/>
                    <a:pt x="102883" y="158035"/>
                    <a:pt x="102354" y="162268"/>
                  </a:cubicBezTo>
                  <a:cubicBezTo>
                    <a:pt x="101825" y="166501"/>
                    <a:pt x="68487" y="209364"/>
                    <a:pt x="51554" y="232118"/>
                  </a:cubicBezTo>
                  <a:cubicBezTo>
                    <a:pt x="34621" y="254872"/>
                    <a:pt x="4987" y="296676"/>
                    <a:pt x="754" y="298793"/>
                  </a:cubicBezTo>
                  <a:cubicBezTo>
                    <a:pt x="-3479" y="300910"/>
                    <a:pt x="10808" y="265985"/>
                    <a:pt x="26154" y="244818"/>
                  </a:cubicBezTo>
                  <a:cubicBezTo>
                    <a:pt x="41500" y="223651"/>
                    <a:pt x="81187" y="191901"/>
                    <a:pt x="92829" y="171793"/>
                  </a:cubicBezTo>
                  <a:cubicBezTo>
                    <a:pt x="104471" y="151685"/>
                    <a:pt x="96533" y="137397"/>
                    <a:pt x="96004" y="124168"/>
                  </a:cubicBezTo>
                  <a:cubicBezTo>
                    <a:pt x="95475" y="110939"/>
                    <a:pt x="92829" y="107235"/>
                    <a:pt x="89654" y="92418"/>
                  </a:cubicBezTo>
                  <a:cubicBezTo>
                    <a:pt x="86479" y="77601"/>
                    <a:pt x="66371" y="-6007"/>
                    <a:pt x="70604" y="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8" name="フリーフォーム 597">
              <a:extLst>
                <a:ext uri="{FF2B5EF4-FFF2-40B4-BE49-F238E27FC236}">
                  <a16:creationId xmlns:a16="http://schemas.microsoft.com/office/drawing/2014/main" id="{34534CD0-4810-789B-B315-176035E38FE2}"/>
                </a:ext>
              </a:extLst>
            </p:cNvPr>
            <p:cNvSpPr/>
            <p:nvPr/>
          </p:nvSpPr>
          <p:spPr>
            <a:xfrm>
              <a:off x="6905625" y="5981623"/>
              <a:ext cx="229517" cy="203277"/>
            </a:xfrm>
            <a:custGeom>
              <a:avLst/>
              <a:gdLst>
                <a:gd name="connsiteX0" fmla="*/ 79375 w 229517"/>
                <a:gd name="connsiteY0" fmla="*/ 50877 h 203277"/>
                <a:gd name="connsiteX1" fmla="*/ 76200 w 229517"/>
                <a:gd name="connsiteY1" fmla="*/ 142952 h 203277"/>
                <a:gd name="connsiteX2" fmla="*/ 82550 w 229517"/>
                <a:gd name="connsiteY2" fmla="*/ 196927 h 203277"/>
                <a:gd name="connsiteX3" fmla="*/ 19050 w 229517"/>
                <a:gd name="connsiteY3" fmla="*/ 200102 h 203277"/>
                <a:gd name="connsiteX4" fmla="*/ 152400 w 229517"/>
                <a:gd name="connsiteY4" fmla="*/ 177877 h 203277"/>
                <a:gd name="connsiteX5" fmla="*/ 225425 w 229517"/>
                <a:gd name="connsiteY5" fmla="*/ 149302 h 203277"/>
                <a:gd name="connsiteX6" fmla="*/ 31750 w 229517"/>
                <a:gd name="connsiteY6" fmla="*/ 193752 h 203277"/>
                <a:gd name="connsiteX7" fmla="*/ 196850 w 229517"/>
                <a:gd name="connsiteY7" fmla="*/ 133427 h 203277"/>
                <a:gd name="connsiteX8" fmla="*/ 22225 w 229517"/>
                <a:gd name="connsiteY8" fmla="*/ 177877 h 203277"/>
                <a:gd name="connsiteX9" fmla="*/ 187325 w 229517"/>
                <a:gd name="connsiteY9" fmla="*/ 133427 h 203277"/>
                <a:gd name="connsiteX10" fmla="*/ 69850 w 229517"/>
                <a:gd name="connsiteY10" fmla="*/ 149302 h 203277"/>
                <a:gd name="connsiteX11" fmla="*/ 0 w 229517"/>
                <a:gd name="connsiteY11" fmla="*/ 77 h 203277"/>
                <a:gd name="connsiteX12" fmla="*/ 69850 w 229517"/>
                <a:gd name="connsiteY12" fmla="*/ 171527 h 203277"/>
                <a:gd name="connsiteX13" fmla="*/ 79375 w 229517"/>
                <a:gd name="connsiteY13" fmla="*/ 50877 h 20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17" h="203277">
                  <a:moveTo>
                    <a:pt x="79375" y="50877"/>
                  </a:moveTo>
                  <a:cubicBezTo>
                    <a:pt x="80433" y="46115"/>
                    <a:pt x="75671" y="118610"/>
                    <a:pt x="76200" y="142952"/>
                  </a:cubicBezTo>
                  <a:cubicBezTo>
                    <a:pt x="76729" y="167294"/>
                    <a:pt x="92075" y="187402"/>
                    <a:pt x="82550" y="196927"/>
                  </a:cubicBezTo>
                  <a:cubicBezTo>
                    <a:pt x="73025" y="206452"/>
                    <a:pt x="7408" y="203277"/>
                    <a:pt x="19050" y="200102"/>
                  </a:cubicBezTo>
                  <a:cubicBezTo>
                    <a:pt x="30692" y="196927"/>
                    <a:pt x="118004" y="186344"/>
                    <a:pt x="152400" y="177877"/>
                  </a:cubicBezTo>
                  <a:cubicBezTo>
                    <a:pt x="186796" y="169410"/>
                    <a:pt x="245533" y="146656"/>
                    <a:pt x="225425" y="149302"/>
                  </a:cubicBezTo>
                  <a:cubicBezTo>
                    <a:pt x="205317" y="151948"/>
                    <a:pt x="36512" y="196398"/>
                    <a:pt x="31750" y="193752"/>
                  </a:cubicBezTo>
                  <a:cubicBezTo>
                    <a:pt x="26988" y="191106"/>
                    <a:pt x="198438" y="136073"/>
                    <a:pt x="196850" y="133427"/>
                  </a:cubicBezTo>
                  <a:cubicBezTo>
                    <a:pt x="195263" y="130781"/>
                    <a:pt x="23812" y="177877"/>
                    <a:pt x="22225" y="177877"/>
                  </a:cubicBezTo>
                  <a:cubicBezTo>
                    <a:pt x="20638" y="177877"/>
                    <a:pt x="179388" y="138190"/>
                    <a:pt x="187325" y="133427"/>
                  </a:cubicBezTo>
                  <a:cubicBezTo>
                    <a:pt x="195263" y="128665"/>
                    <a:pt x="101071" y="171527"/>
                    <a:pt x="69850" y="149302"/>
                  </a:cubicBezTo>
                  <a:cubicBezTo>
                    <a:pt x="38629" y="127077"/>
                    <a:pt x="0" y="-3627"/>
                    <a:pt x="0" y="77"/>
                  </a:cubicBezTo>
                  <a:cubicBezTo>
                    <a:pt x="0" y="3781"/>
                    <a:pt x="56092" y="156710"/>
                    <a:pt x="69850" y="171527"/>
                  </a:cubicBezTo>
                  <a:cubicBezTo>
                    <a:pt x="83608" y="186344"/>
                    <a:pt x="78317" y="55639"/>
                    <a:pt x="79375" y="508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9" name="フリーフォーム 598">
              <a:extLst>
                <a:ext uri="{FF2B5EF4-FFF2-40B4-BE49-F238E27FC236}">
                  <a16:creationId xmlns:a16="http://schemas.microsoft.com/office/drawing/2014/main" id="{1B0398E9-55D7-FFE2-90C5-EA3EA6F923C3}"/>
                </a:ext>
              </a:extLst>
            </p:cNvPr>
            <p:cNvSpPr/>
            <p:nvPr/>
          </p:nvSpPr>
          <p:spPr>
            <a:xfrm>
              <a:off x="6121242" y="6194080"/>
              <a:ext cx="136866" cy="375006"/>
            </a:xfrm>
            <a:custGeom>
              <a:avLst/>
              <a:gdLst>
                <a:gd name="connsiteX0" fmla="*/ 136683 w 136866"/>
                <a:gd name="connsiteY0" fmla="*/ 345 h 375006"/>
                <a:gd name="connsiteX1" fmla="*/ 50958 w 136866"/>
                <a:gd name="connsiteY1" fmla="*/ 120995 h 375006"/>
                <a:gd name="connsiteX2" fmla="*/ 79533 w 136866"/>
                <a:gd name="connsiteY2" fmla="*/ 101945 h 375006"/>
                <a:gd name="connsiteX3" fmla="*/ 35083 w 136866"/>
                <a:gd name="connsiteY3" fmla="*/ 197195 h 375006"/>
                <a:gd name="connsiteX4" fmla="*/ 57308 w 136866"/>
                <a:gd name="connsiteY4" fmla="*/ 165445 h 375006"/>
                <a:gd name="connsiteX5" fmla="*/ 12858 w 136866"/>
                <a:gd name="connsiteY5" fmla="*/ 314670 h 375006"/>
                <a:gd name="connsiteX6" fmla="*/ 158 w 136866"/>
                <a:gd name="connsiteY6" fmla="*/ 374995 h 375006"/>
                <a:gd name="connsiteX7" fmla="*/ 19208 w 136866"/>
                <a:gd name="connsiteY7" fmla="*/ 317845 h 375006"/>
                <a:gd name="connsiteX8" fmla="*/ 66833 w 136866"/>
                <a:gd name="connsiteY8" fmla="*/ 130520 h 375006"/>
                <a:gd name="connsiteX9" fmla="*/ 50958 w 136866"/>
                <a:gd name="connsiteY9" fmla="*/ 168620 h 375006"/>
                <a:gd name="connsiteX10" fmla="*/ 73183 w 136866"/>
                <a:gd name="connsiteY10" fmla="*/ 86070 h 375006"/>
                <a:gd name="connsiteX11" fmla="*/ 136683 w 136866"/>
                <a:gd name="connsiteY11" fmla="*/ 345 h 37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866" h="375006">
                  <a:moveTo>
                    <a:pt x="136683" y="345"/>
                  </a:moveTo>
                  <a:cubicBezTo>
                    <a:pt x="132979" y="6166"/>
                    <a:pt x="60483" y="104062"/>
                    <a:pt x="50958" y="120995"/>
                  </a:cubicBezTo>
                  <a:cubicBezTo>
                    <a:pt x="41433" y="137928"/>
                    <a:pt x="82179" y="89245"/>
                    <a:pt x="79533" y="101945"/>
                  </a:cubicBezTo>
                  <a:cubicBezTo>
                    <a:pt x="76887" y="114645"/>
                    <a:pt x="38787" y="186612"/>
                    <a:pt x="35083" y="197195"/>
                  </a:cubicBezTo>
                  <a:cubicBezTo>
                    <a:pt x="31379" y="207778"/>
                    <a:pt x="61012" y="145866"/>
                    <a:pt x="57308" y="165445"/>
                  </a:cubicBezTo>
                  <a:cubicBezTo>
                    <a:pt x="53604" y="185024"/>
                    <a:pt x="22383" y="279745"/>
                    <a:pt x="12858" y="314670"/>
                  </a:cubicBezTo>
                  <a:cubicBezTo>
                    <a:pt x="3333" y="349595"/>
                    <a:pt x="-900" y="374466"/>
                    <a:pt x="158" y="374995"/>
                  </a:cubicBezTo>
                  <a:cubicBezTo>
                    <a:pt x="1216" y="375524"/>
                    <a:pt x="8095" y="358591"/>
                    <a:pt x="19208" y="317845"/>
                  </a:cubicBezTo>
                  <a:cubicBezTo>
                    <a:pt x="30320" y="277099"/>
                    <a:pt x="61541" y="155391"/>
                    <a:pt x="66833" y="130520"/>
                  </a:cubicBezTo>
                  <a:cubicBezTo>
                    <a:pt x="72125" y="105649"/>
                    <a:pt x="49900" y="176028"/>
                    <a:pt x="50958" y="168620"/>
                  </a:cubicBezTo>
                  <a:cubicBezTo>
                    <a:pt x="52016" y="161212"/>
                    <a:pt x="59425" y="108295"/>
                    <a:pt x="73183" y="86070"/>
                  </a:cubicBezTo>
                  <a:cubicBezTo>
                    <a:pt x="86941" y="63845"/>
                    <a:pt x="140387" y="-5476"/>
                    <a:pt x="136683" y="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0" name="フリーフォーム 599">
              <a:extLst>
                <a:ext uri="{FF2B5EF4-FFF2-40B4-BE49-F238E27FC236}">
                  <a16:creationId xmlns:a16="http://schemas.microsoft.com/office/drawing/2014/main" id="{F20C4A61-1FD2-DE80-5F4B-B5EEB0DD4A48}"/>
                </a:ext>
              </a:extLst>
            </p:cNvPr>
            <p:cNvSpPr/>
            <p:nvPr/>
          </p:nvSpPr>
          <p:spPr>
            <a:xfrm>
              <a:off x="6111875" y="6162292"/>
              <a:ext cx="136642" cy="397683"/>
            </a:xfrm>
            <a:custGeom>
              <a:avLst/>
              <a:gdLst>
                <a:gd name="connsiteX0" fmla="*/ 136525 w 136642"/>
                <a:gd name="connsiteY0" fmla="*/ 383 h 397683"/>
                <a:gd name="connsiteX1" fmla="*/ 73025 w 136642"/>
                <a:gd name="connsiteY1" fmla="*/ 162308 h 397683"/>
                <a:gd name="connsiteX2" fmla="*/ 88900 w 136642"/>
                <a:gd name="connsiteY2" fmla="*/ 130558 h 397683"/>
                <a:gd name="connsiteX3" fmla="*/ 66675 w 136642"/>
                <a:gd name="connsiteY3" fmla="*/ 273433 h 397683"/>
                <a:gd name="connsiteX4" fmla="*/ 82550 w 136642"/>
                <a:gd name="connsiteY4" fmla="*/ 241683 h 397683"/>
                <a:gd name="connsiteX5" fmla="*/ 66675 w 136642"/>
                <a:gd name="connsiteY5" fmla="*/ 308358 h 397683"/>
                <a:gd name="connsiteX6" fmla="*/ 0 w 136642"/>
                <a:gd name="connsiteY6" fmla="*/ 397258 h 397683"/>
                <a:gd name="connsiteX7" fmla="*/ 66675 w 136642"/>
                <a:gd name="connsiteY7" fmla="*/ 340108 h 397683"/>
                <a:gd name="connsiteX8" fmla="*/ 82550 w 136642"/>
                <a:gd name="connsiteY8" fmla="*/ 295658 h 397683"/>
                <a:gd name="connsiteX9" fmla="*/ 53975 w 136642"/>
                <a:gd name="connsiteY9" fmla="*/ 305183 h 397683"/>
                <a:gd name="connsiteX10" fmla="*/ 82550 w 136642"/>
                <a:gd name="connsiteY10" fmla="*/ 171833 h 397683"/>
                <a:gd name="connsiteX11" fmla="*/ 79375 w 136642"/>
                <a:gd name="connsiteY11" fmla="*/ 178183 h 397683"/>
                <a:gd name="connsiteX12" fmla="*/ 88900 w 136642"/>
                <a:gd name="connsiteY12" fmla="*/ 117858 h 397683"/>
                <a:gd name="connsiteX13" fmla="*/ 136525 w 136642"/>
                <a:gd name="connsiteY13" fmla="*/ 383 h 39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642" h="397683">
                  <a:moveTo>
                    <a:pt x="136525" y="383"/>
                  </a:moveTo>
                  <a:cubicBezTo>
                    <a:pt x="133879" y="7791"/>
                    <a:pt x="80962" y="140612"/>
                    <a:pt x="73025" y="162308"/>
                  </a:cubicBezTo>
                  <a:cubicBezTo>
                    <a:pt x="65088" y="184004"/>
                    <a:pt x="89958" y="112037"/>
                    <a:pt x="88900" y="130558"/>
                  </a:cubicBezTo>
                  <a:cubicBezTo>
                    <a:pt x="87842" y="149079"/>
                    <a:pt x="67733" y="254912"/>
                    <a:pt x="66675" y="273433"/>
                  </a:cubicBezTo>
                  <a:cubicBezTo>
                    <a:pt x="65617" y="291954"/>
                    <a:pt x="82550" y="235862"/>
                    <a:pt x="82550" y="241683"/>
                  </a:cubicBezTo>
                  <a:cubicBezTo>
                    <a:pt x="82550" y="247504"/>
                    <a:pt x="80433" y="282429"/>
                    <a:pt x="66675" y="308358"/>
                  </a:cubicBezTo>
                  <a:cubicBezTo>
                    <a:pt x="52917" y="334287"/>
                    <a:pt x="0" y="391966"/>
                    <a:pt x="0" y="397258"/>
                  </a:cubicBezTo>
                  <a:cubicBezTo>
                    <a:pt x="0" y="402550"/>
                    <a:pt x="52917" y="357041"/>
                    <a:pt x="66675" y="340108"/>
                  </a:cubicBezTo>
                  <a:cubicBezTo>
                    <a:pt x="80433" y="323175"/>
                    <a:pt x="84667" y="301479"/>
                    <a:pt x="82550" y="295658"/>
                  </a:cubicBezTo>
                  <a:cubicBezTo>
                    <a:pt x="80433" y="289837"/>
                    <a:pt x="53975" y="325820"/>
                    <a:pt x="53975" y="305183"/>
                  </a:cubicBezTo>
                  <a:cubicBezTo>
                    <a:pt x="53975" y="284546"/>
                    <a:pt x="78317" y="193000"/>
                    <a:pt x="82550" y="171833"/>
                  </a:cubicBezTo>
                  <a:cubicBezTo>
                    <a:pt x="86783" y="150666"/>
                    <a:pt x="78317" y="187179"/>
                    <a:pt x="79375" y="178183"/>
                  </a:cubicBezTo>
                  <a:cubicBezTo>
                    <a:pt x="80433" y="169187"/>
                    <a:pt x="81492" y="140612"/>
                    <a:pt x="88900" y="117858"/>
                  </a:cubicBezTo>
                  <a:cubicBezTo>
                    <a:pt x="96308" y="95104"/>
                    <a:pt x="139171" y="-7025"/>
                    <a:pt x="136525" y="3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1" name="フリーフォーム 600">
              <a:extLst>
                <a:ext uri="{FF2B5EF4-FFF2-40B4-BE49-F238E27FC236}">
                  <a16:creationId xmlns:a16="http://schemas.microsoft.com/office/drawing/2014/main" id="{6DE4E436-659E-6E62-0AA0-F3D633979728}"/>
                </a:ext>
              </a:extLst>
            </p:cNvPr>
            <p:cNvSpPr/>
            <p:nvPr/>
          </p:nvSpPr>
          <p:spPr>
            <a:xfrm>
              <a:off x="6181040" y="6159495"/>
              <a:ext cx="76944" cy="330279"/>
            </a:xfrm>
            <a:custGeom>
              <a:avLst/>
              <a:gdLst>
                <a:gd name="connsiteX0" fmla="*/ 76885 w 76944"/>
                <a:gd name="connsiteY0" fmla="*/ 5 h 330279"/>
                <a:gd name="connsiteX1" fmla="*/ 16560 w 76944"/>
                <a:gd name="connsiteY1" fmla="*/ 168280 h 330279"/>
                <a:gd name="connsiteX2" fmla="*/ 32435 w 76944"/>
                <a:gd name="connsiteY2" fmla="*/ 139705 h 330279"/>
                <a:gd name="connsiteX3" fmla="*/ 7035 w 76944"/>
                <a:gd name="connsiteY3" fmla="*/ 247655 h 330279"/>
                <a:gd name="connsiteX4" fmla="*/ 13385 w 76944"/>
                <a:gd name="connsiteY4" fmla="*/ 200030 h 330279"/>
                <a:gd name="connsiteX5" fmla="*/ 7035 w 76944"/>
                <a:gd name="connsiteY5" fmla="*/ 327030 h 330279"/>
                <a:gd name="connsiteX6" fmla="*/ 7035 w 76944"/>
                <a:gd name="connsiteY6" fmla="*/ 282580 h 330279"/>
                <a:gd name="connsiteX7" fmla="*/ 3860 w 76944"/>
                <a:gd name="connsiteY7" fmla="*/ 174630 h 330279"/>
                <a:gd name="connsiteX8" fmla="*/ 76885 w 76944"/>
                <a:gd name="connsiteY8" fmla="*/ 5 h 33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944" h="330279">
                  <a:moveTo>
                    <a:pt x="76885" y="5"/>
                  </a:moveTo>
                  <a:cubicBezTo>
                    <a:pt x="79002" y="-1053"/>
                    <a:pt x="23968" y="144997"/>
                    <a:pt x="16560" y="168280"/>
                  </a:cubicBezTo>
                  <a:cubicBezTo>
                    <a:pt x="9152" y="191563"/>
                    <a:pt x="34022" y="126476"/>
                    <a:pt x="32435" y="139705"/>
                  </a:cubicBezTo>
                  <a:cubicBezTo>
                    <a:pt x="30848" y="152934"/>
                    <a:pt x="10210" y="237601"/>
                    <a:pt x="7035" y="247655"/>
                  </a:cubicBezTo>
                  <a:cubicBezTo>
                    <a:pt x="3860" y="257709"/>
                    <a:pt x="13385" y="186801"/>
                    <a:pt x="13385" y="200030"/>
                  </a:cubicBezTo>
                  <a:cubicBezTo>
                    <a:pt x="13385" y="213259"/>
                    <a:pt x="8093" y="313272"/>
                    <a:pt x="7035" y="327030"/>
                  </a:cubicBezTo>
                  <a:cubicBezTo>
                    <a:pt x="5977" y="340788"/>
                    <a:pt x="7564" y="307980"/>
                    <a:pt x="7035" y="282580"/>
                  </a:cubicBezTo>
                  <a:cubicBezTo>
                    <a:pt x="6506" y="257180"/>
                    <a:pt x="-6194" y="214317"/>
                    <a:pt x="3860" y="174630"/>
                  </a:cubicBezTo>
                  <a:cubicBezTo>
                    <a:pt x="13914" y="134943"/>
                    <a:pt x="74768" y="1063"/>
                    <a:pt x="76885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2" name="フリーフォーム 601">
              <a:extLst>
                <a:ext uri="{FF2B5EF4-FFF2-40B4-BE49-F238E27FC236}">
                  <a16:creationId xmlns:a16="http://schemas.microsoft.com/office/drawing/2014/main" id="{7C801E5A-F0CB-149E-4FCA-5924C67CAFF5}"/>
                </a:ext>
              </a:extLst>
            </p:cNvPr>
            <p:cNvSpPr/>
            <p:nvPr/>
          </p:nvSpPr>
          <p:spPr>
            <a:xfrm>
              <a:off x="6143622" y="6159216"/>
              <a:ext cx="158821" cy="318089"/>
            </a:xfrm>
            <a:custGeom>
              <a:avLst/>
              <a:gdLst>
                <a:gd name="connsiteX0" fmla="*/ 158753 w 158821"/>
                <a:gd name="connsiteY0" fmla="*/ 284 h 318089"/>
                <a:gd name="connsiteX1" fmla="*/ 79378 w 158821"/>
                <a:gd name="connsiteY1" fmla="*/ 149509 h 318089"/>
                <a:gd name="connsiteX2" fmla="*/ 117478 w 158821"/>
                <a:gd name="connsiteY2" fmla="*/ 101884 h 318089"/>
                <a:gd name="connsiteX3" fmla="*/ 85728 w 158821"/>
                <a:gd name="connsiteY3" fmla="*/ 251109 h 318089"/>
                <a:gd name="connsiteX4" fmla="*/ 79378 w 158821"/>
                <a:gd name="connsiteY4" fmla="*/ 311434 h 318089"/>
                <a:gd name="connsiteX5" fmla="*/ 3 w 158821"/>
                <a:gd name="connsiteY5" fmla="*/ 289209 h 318089"/>
                <a:gd name="connsiteX6" fmla="*/ 76203 w 158821"/>
                <a:gd name="connsiteY6" fmla="*/ 317784 h 318089"/>
                <a:gd name="connsiteX7" fmla="*/ 79378 w 158821"/>
                <a:gd name="connsiteY7" fmla="*/ 266984 h 318089"/>
                <a:gd name="connsiteX8" fmla="*/ 104778 w 158821"/>
                <a:gd name="connsiteY8" fmla="*/ 136809 h 318089"/>
                <a:gd name="connsiteX9" fmla="*/ 63503 w 158821"/>
                <a:gd name="connsiteY9" fmla="*/ 193959 h 318089"/>
                <a:gd name="connsiteX10" fmla="*/ 158753 w 158821"/>
                <a:gd name="connsiteY10" fmla="*/ 284 h 318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821" h="318089">
                  <a:moveTo>
                    <a:pt x="158753" y="284"/>
                  </a:moveTo>
                  <a:cubicBezTo>
                    <a:pt x="161399" y="-7124"/>
                    <a:pt x="86257" y="132576"/>
                    <a:pt x="79378" y="149509"/>
                  </a:cubicBezTo>
                  <a:cubicBezTo>
                    <a:pt x="72499" y="166442"/>
                    <a:pt x="116420" y="84951"/>
                    <a:pt x="117478" y="101884"/>
                  </a:cubicBezTo>
                  <a:cubicBezTo>
                    <a:pt x="118536" y="118817"/>
                    <a:pt x="92078" y="216184"/>
                    <a:pt x="85728" y="251109"/>
                  </a:cubicBezTo>
                  <a:cubicBezTo>
                    <a:pt x="79378" y="286034"/>
                    <a:pt x="93666" y="305084"/>
                    <a:pt x="79378" y="311434"/>
                  </a:cubicBezTo>
                  <a:cubicBezTo>
                    <a:pt x="65090" y="317784"/>
                    <a:pt x="532" y="288151"/>
                    <a:pt x="3" y="289209"/>
                  </a:cubicBezTo>
                  <a:cubicBezTo>
                    <a:pt x="-526" y="290267"/>
                    <a:pt x="62974" y="321488"/>
                    <a:pt x="76203" y="317784"/>
                  </a:cubicBezTo>
                  <a:cubicBezTo>
                    <a:pt x="89432" y="314080"/>
                    <a:pt x="74615" y="297147"/>
                    <a:pt x="79378" y="266984"/>
                  </a:cubicBezTo>
                  <a:cubicBezTo>
                    <a:pt x="84140" y="236822"/>
                    <a:pt x="107424" y="148980"/>
                    <a:pt x="104778" y="136809"/>
                  </a:cubicBezTo>
                  <a:cubicBezTo>
                    <a:pt x="102132" y="124638"/>
                    <a:pt x="55565" y="213538"/>
                    <a:pt x="63503" y="193959"/>
                  </a:cubicBezTo>
                  <a:cubicBezTo>
                    <a:pt x="71441" y="174380"/>
                    <a:pt x="156107" y="7692"/>
                    <a:pt x="158753" y="2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3" name="フリーフォーム 602">
              <a:extLst>
                <a:ext uri="{FF2B5EF4-FFF2-40B4-BE49-F238E27FC236}">
                  <a16:creationId xmlns:a16="http://schemas.microsoft.com/office/drawing/2014/main" id="{D9DF0BC5-0995-ABD7-FC74-CF2C01BD97DB}"/>
                </a:ext>
              </a:extLst>
            </p:cNvPr>
            <p:cNvSpPr/>
            <p:nvPr/>
          </p:nvSpPr>
          <p:spPr>
            <a:xfrm>
              <a:off x="6232090" y="6085980"/>
              <a:ext cx="114752" cy="394325"/>
            </a:xfrm>
            <a:custGeom>
              <a:avLst/>
              <a:gdLst>
                <a:gd name="connsiteX0" fmla="*/ 114735 w 114752"/>
                <a:gd name="connsiteY0" fmla="*/ 495 h 394325"/>
                <a:gd name="connsiteX1" fmla="*/ 48060 w 114752"/>
                <a:gd name="connsiteY1" fmla="*/ 137020 h 394325"/>
                <a:gd name="connsiteX2" fmla="*/ 70285 w 114752"/>
                <a:gd name="connsiteY2" fmla="*/ 108445 h 394325"/>
                <a:gd name="connsiteX3" fmla="*/ 44885 w 114752"/>
                <a:gd name="connsiteY3" fmla="*/ 181470 h 394325"/>
                <a:gd name="connsiteX4" fmla="*/ 19485 w 114752"/>
                <a:gd name="connsiteY4" fmla="*/ 305295 h 394325"/>
                <a:gd name="connsiteX5" fmla="*/ 29010 w 114752"/>
                <a:gd name="connsiteY5" fmla="*/ 279895 h 394325"/>
                <a:gd name="connsiteX6" fmla="*/ 435 w 114752"/>
                <a:gd name="connsiteY6" fmla="*/ 394195 h 394325"/>
                <a:gd name="connsiteX7" fmla="*/ 13135 w 114752"/>
                <a:gd name="connsiteY7" fmla="*/ 298945 h 394325"/>
                <a:gd name="connsiteX8" fmla="*/ 32185 w 114752"/>
                <a:gd name="connsiteY8" fmla="*/ 137020 h 394325"/>
                <a:gd name="connsiteX9" fmla="*/ 25835 w 114752"/>
                <a:gd name="connsiteY9" fmla="*/ 162420 h 394325"/>
                <a:gd name="connsiteX10" fmla="*/ 54410 w 114752"/>
                <a:gd name="connsiteY10" fmla="*/ 92570 h 394325"/>
                <a:gd name="connsiteX11" fmla="*/ 114735 w 114752"/>
                <a:gd name="connsiteY11" fmla="*/ 495 h 39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752" h="394325">
                  <a:moveTo>
                    <a:pt x="114735" y="495"/>
                  </a:moveTo>
                  <a:cubicBezTo>
                    <a:pt x="113677" y="7903"/>
                    <a:pt x="55468" y="119028"/>
                    <a:pt x="48060" y="137020"/>
                  </a:cubicBezTo>
                  <a:cubicBezTo>
                    <a:pt x="40652" y="155012"/>
                    <a:pt x="70814" y="101037"/>
                    <a:pt x="70285" y="108445"/>
                  </a:cubicBezTo>
                  <a:cubicBezTo>
                    <a:pt x="69756" y="115853"/>
                    <a:pt x="53352" y="148662"/>
                    <a:pt x="44885" y="181470"/>
                  </a:cubicBezTo>
                  <a:cubicBezTo>
                    <a:pt x="36418" y="214278"/>
                    <a:pt x="22131" y="288891"/>
                    <a:pt x="19485" y="305295"/>
                  </a:cubicBezTo>
                  <a:cubicBezTo>
                    <a:pt x="16839" y="321699"/>
                    <a:pt x="32185" y="265078"/>
                    <a:pt x="29010" y="279895"/>
                  </a:cubicBezTo>
                  <a:cubicBezTo>
                    <a:pt x="25835" y="294712"/>
                    <a:pt x="3081" y="391020"/>
                    <a:pt x="435" y="394195"/>
                  </a:cubicBezTo>
                  <a:cubicBezTo>
                    <a:pt x="-2211" y="397370"/>
                    <a:pt x="7843" y="341807"/>
                    <a:pt x="13135" y="298945"/>
                  </a:cubicBezTo>
                  <a:cubicBezTo>
                    <a:pt x="18427" y="256083"/>
                    <a:pt x="30068" y="159774"/>
                    <a:pt x="32185" y="137020"/>
                  </a:cubicBezTo>
                  <a:cubicBezTo>
                    <a:pt x="34302" y="114266"/>
                    <a:pt x="22131" y="169828"/>
                    <a:pt x="25835" y="162420"/>
                  </a:cubicBezTo>
                  <a:cubicBezTo>
                    <a:pt x="29539" y="155012"/>
                    <a:pt x="41181" y="114266"/>
                    <a:pt x="54410" y="92570"/>
                  </a:cubicBezTo>
                  <a:cubicBezTo>
                    <a:pt x="67639" y="70874"/>
                    <a:pt x="115793" y="-6913"/>
                    <a:pt x="114735" y="4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4" name="フリーフォーム 603">
              <a:extLst>
                <a:ext uri="{FF2B5EF4-FFF2-40B4-BE49-F238E27FC236}">
                  <a16:creationId xmlns:a16="http://schemas.microsoft.com/office/drawing/2014/main" id="{A57C62A5-5A90-EE29-5705-14410187C189}"/>
                </a:ext>
              </a:extLst>
            </p:cNvPr>
            <p:cNvSpPr/>
            <p:nvPr/>
          </p:nvSpPr>
          <p:spPr>
            <a:xfrm>
              <a:off x="6238579" y="6165647"/>
              <a:ext cx="321103" cy="330407"/>
            </a:xfrm>
            <a:custGeom>
              <a:avLst/>
              <a:gdLst>
                <a:gd name="connsiteX0" fmla="*/ 296 w 321103"/>
                <a:gd name="connsiteY0" fmla="*/ 203 h 330407"/>
                <a:gd name="connsiteX1" fmla="*/ 178096 w 321103"/>
                <a:gd name="connsiteY1" fmla="*/ 101803 h 330407"/>
                <a:gd name="connsiteX2" fmla="*/ 276521 w 321103"/>
                <a:gd name="connsiteY2" fmla="*/ 149428 h 330407"/>
                <a:gd name="connsiteX3" fmla="*/ 320971 w 321103"/>
                <a:gd name="connsiteY3" fmla="*/ 149428 h 330407"/>
                <a:gd name="connsiteX4" fmla="*/ 289221 w 321103"/>
                <a:gd name="connsiteY4" fmla="*/ 158953 h 330407"/>
                <a:gd name="connsiteX5" fmla="*/ 260646 w 321103"/>
                <a:gd name="connsiteY5" fmla="*/ 184353 h 330407"/>
                <a:gd name="connsiteX6" fmla="*/ 251121 w 321103"/>
                <a:gd name="connsiteY6" fmla="*/ 263728 h 330407"/>
                <a:gd name="connsiteX7" fmla="*/ 254296 w 321103"/>
                <a:gd name="connsiteY7" fmla="*/ 257378 h 330407"/>
                <a:gd name="connsiteX8" fmla="*/ 206671 w 321103"/>
                <a:gd name="connsiteY8" fmla="*/ 330403 h 330407"/>
                <a:gd name="connsiteX9" fmla="*/ 238421 w 321103"/>
                <a:gd name="connsiteY9" fmla="*/ 260553 h 330407"/>
                <a:gd name="connsiteX10" fmla="*/ 260646 w 321103"/>
                <a:gd name="connsiteY10" fmla="*/ 184353 h 330407"/>
                <a:gd name="connsiteX11" fmla="*/ 266996 w 321103"/>
                <a:gd name="connsiteY11" fmla="*/ 171653 h 330407"/>
                <a:gd name="connsiteX12" fmla="*/ 222546 w 321103"/>
                <a:gd name="connsiteY12" fmla="*/ 133553 h 330407"/>
                <a:gd name="connsiteX13" fmla="*/ 98721 w 321103"/>
                <a:gd name="connsiteY13" fmla="*/ 82753 h 330407"/>
                <a:gd name="connsiteX14" fmla="*/ 197146 w 321103"/>
                <a:gd name="connsiteY14" fmla="*/ 120853 h 330407"/>
                <a:gd name="connsiteX15" fmla="*/ 136821 w 321103"/>
                <a:gd name="connsiteY15" fmla="*/ 76403 h 330407"/>
                <a:gd name="connsiteX16" fmla="*/ 296 w 321103"/>
                <a:gd name="connsiteY16" fmla="*/ 203 h 33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1103" h="330407">
                  <a:moveTo>
                    <a:pt x="296" y="203"/>
                  </a:moveTo>
                  <a:cubicBezTo>
                    <a:pt x="7175" y="4436"/>
                    <a:pt x="132059" y="76932"/>
                    <a:pt x="178096" y="101803"/>
                  </a:cubicBezTo>
                  <a:cubicBezTo>
                    <a:pt x="224133" y="126674"/>
                    <a:pt x="252709" y="141491"/>
                    <a:pt x="276521" y="149428"/>
                  </a:cubicBezTo>
                  <a:cubicBezTo>
                    <a:pt x="300334" y="157366"/>
                    <a:pt x="318854" y="147840"/>
                    <a:pt x="320971" y="149428"/>
                  </a:cubicBezTo>
                  <a:cubicBezTo>
                    <a:pt x="323088" y="151016"/>
                    <a:pt x="299275" y="153132"/>
                    <a:pt x="289221" y="158953"/>
                  </a:cubicBezTo>
                  <a:cubicBezTo>
                    <a:pt x="279167" y="164774"/>
                    <a:pt x="266996" y="166891"/>
                    <a:pt x="260646" y="184353"/>
                  </a:cubicBezTo>
                  <a:cubicBezTo>
                    <a:pt x="254296" y="201815"/>
                    <a:pt x="252179" y="251557"/>
                    <a:pt x="251121" y="263728"/>
                  </a:cubicBezTo>
                  <a:cubicBezTo>
                    <a:pt x="250063" y="275899"/>
                    <a:pt x="261704" y="246266"/>
                    <a:pt x="254296" y="257378"/>
                  </a:cubicBezTo>
                  <a:cubicBezTo>
                    <a:pt x="246888" y="268491"/>
                    <a:pt x="209317" y="329874"/>
                    <a:pt x="206671" y="330403"/>
                  </a:cubicBezTo>
                  <a:cubicBezTo>
                    <a:pt x="204025" y="330932"/>
                    <a:pt x="229425" y="284895"/>
                    <a:pt x="238421" y="260553"/>
                  </a:cubicBezTo>
                  <a:cubicBezTo>
                    <a:pt x="247417" y="236211"/>
                    <a:pt x="260646" y="184353"/>
                    <a:pt x="260646" y="184353"/>
                  </a:cubicBezTo>
                  <a:cubicBezTo>
                    <a:pt x="265409" y="169536"/>
                    <a:pt x="273346" y="180120"/>
                    <a:pt x="266996" y="171653"/>
                  </a:cubicBezTo>
                  <a:cubicBezTo>
                    <a:pt x="260646" y="163186"/>
                    <a:pt x="250592" y="148370"/>
                    <a:pt x="222546" y="133553"/>
                  </a:cubicBezTo>
                  <a:cubicBezTo>
                    <a:pt x="194500" y="118736"/>
                    <a:pt x="102954" y="84870"/>
                    <a:pt x="98721" y="82753"/>
                  </a:cubicBezTo>
                  <a:cubicBezTo>
                    <a:pt x="94488" y="80636"/>
                    <a:pt x="190796" y="121911"/>
                    <a:pt x="197146" y="120853"/>
                  </a:cubicBezTo>
                  <a:cubicBezTo>
                    <a:pt x="203496" y="119795"/>
                    <a:pt x="165396" y="93865"/>
                    <a:pt x="136821" y="76403"/>
                  </a:cubicBezTo>
                  <a:cubicBezTo>
                    <a:pt x="108246" y="58941"/>
                    <a:pt x="-6583" y="-4030"/>
                    <a:pt x="296" y="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5" name="フリーフォーム 604">
              <a:extLst>
                <a:ext uri="{FF2B5EF4-FFF2-40B4-BE49-F238E27FC236}">
                  <a16:creationId xmlns:a16="http://schemas.microsoft.com/office/drawing/2014/main" id="{C7EAAA04-BC61-78AE-468D-04474D6E9A8A}"/>
                </a:ext>
              </a:extLst>
            </p:cNvPr>
            <p:cNvSpPr/>
            <p:nvPr/>
          </p:nvSpPr>
          <p:spPr>
            <a:xfrm>
              <a:off x="6134100" y="6308130"/>
              <a:ext cx="320746" cy="206970"/>
            </a:xfrm>
            <a:custGeom>
              <a:avLst/>
              <a:gdLst>
                <a:gd name="connsiteX0" fmla="*/ 0 w 320746"/>
                <a:gd name="connsiteY0" fmla="*/ 206970 h 206970"/>
                <a:gd name="connsiteX1" fmla="*/ 180975 w 320746"/>
                <a:gd name="connsiteY1" fmla="*/ 165695 h 206970"/>
                <a:gd name="connsiteX2" fmla="*/ 254000 w 320746"/>
                <a:gd name="connsiteY2" fmla="*/ 175220 h 206970"/>
                <a:gd name="connsiteX3" fmla="*/ 171450 w 320746"/>
                <a:gd name="connsiteY3" fmla="*/ 165695 h 206970"/>
                <a:gd name="connsiteX4" fmla="*/ 320675 w 320746"/>
                <a:gd name="connsiteY4" fmla="*/ 194270 h 206970"/>
                <a:gd name="connsiteX5" fmla="*/ 149225 w 320746"/>
                <a:gd name="connsiteY5" fmla="*/ 143470 h 206970"/>
                <a:gd name="connsiteX6" fmla="*/ 101600 w 320746"/>
                <a:gd name="connsiteY6" fmla="*/ 137120 h 206970"/>
                <a:gd name="connsiteX7" fmla="*/ 161925 w 320746"/>
                <a:gd name="connsiteY7" fmla="*/ 595 h 206970"/>
                <a:gd name="connsiteX8" fmla="*/ 136525 w 320746"/>
                <a:gd name="connsiteY8" fmla="*/ 89495 h 206970"/>
                <a:gd name="connsiteX9" fmla="*/ 209550 w 320746"/>
                <a:gd name="connsiteY9" fmla="*/ 140295 h 206970"/>
                <a:gd name="connsiteX10" fmla="*/ 257175 w 320746"/>
                <a:gd name="connsiteY10" fmla="*/ 143470 h 206970"/>
                <a:gd name="connsiteX11" fmla="*/ 82550 w 320746"/>
                <a:gd name="connsiteY11" fmla="*/ 159345 h 206970"/>
                <a:gd name="connsiteX12" fmla="*/ 107950 w 320746"/>
                <a:gd name="connsiteY12" fmla="*/ 162520 h 206970"/>
                <a:gd name="connsiteX13" fmla="*/ 73025 w 320746"/>
                <a:gd name="connsiteY13" fmla="*/ 175220 h 206970"/>
                <a:gd name="connsiteX14" fmla="*/ 0 w 320746"/>
                <a:gd name="connsiteY14" fmla="*/ 206970 h 20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0746" h="206970">
                  <a:moveTo>
                    <a:pt x="0" y="206970"/>
                  </a:moveTo>
                  <a:cubicBezTo>
                    <a:pt x="69321" y="188978"/>
                    <a:pt x="138642" y="170987"/>
                    <a:pt x="180975" y="165695"/>
                  </a:cubicBezTo>
                  <a:lnTo>
                    <a:pt x="254000" y="175220"/>
                  </a:lnTo>
                  <a:cubicBezTo>
                    <a:pt x="252413" y="175220"/>
                    <a:pt x="160337" y="162520"/>
                    <a:pt x="171450" y="165695"/>
                  </a:cubicBezTo>
                  <a:cubicBezTo>
                    <a:pt x="182563" y="168870"/>
                    <a:pt x="324379" y="197974"/>
                    <a:pt x="320675" y="194270"/>
                  </a:cubicBezTo>
                  <a:cubicBezTo>
                    <a:pt x="316971" y="190566"/>
                    <a:pt x="185737" y="152995"/>
                    <a:pt x="149225" y="143470"/>
                  </a:cubicBezTo>
                  <a:cubicBezTo>
                    <a:pt x="112713" y="133945"/>
                    <a:pt x="99483" y="160933"/>
                    <a:pt x="101600" y="137120"/>
                  </a:cubicBezTo>
                  <a:cubicBezTo>
                    <a:pt x="103717" y="113307"/>
                    <a:pt x="156104" y="8532"/>
                    <a:pt x="161925" y="595"/>
                  </a:cubicBezTo>
                  <a:cubicBezTo>
                    <a:pt x="167746" y="-7342"/>
                    <a:pt x="128588" y="66212"/>
                    <a:pt x="136525" y="89495"/>
                  </a:cubicBezTo>
                  <a:cubicBezTo>
                    <a:pt x="144463" y="112778"/>
                    <a:pt x="189442" y="131299"/>
                    <a:pt x="209550" y="140295"/>
                  </a:cubicBezTo>
                  <a:cubicBezTo>
                    <a:pt x="229658" y="149291"/>
                    <a:pt x="278342" y="140295"/>
                    <a:pt x="257175" y="143470"/>
                  </a:cubicBezTo>
                  <a:cubicBezTo>
                    <a:pt x="236008" y="146645"/>
                    <a:pt x="107421" y="156170"/>
                    <a:pt x="82550" y="159345"/>
                  </a:cubicBezTo>
                  <a:cubicBezTo>
                    <a:pt x="57679" y="162520"/>
                    <a:pt x="109538" y="159874"/>
                    <a:pt x="107950" y="162520"/>
                  </a:cubicBezTo>
                  <a:cubicBezTo>
                    <a:pt x="106363" y="165166"/>
                    <a:pt x="85725" y="170987"/>
                    <a:pt x="73025" y="175220"/>
                  </a:cubicBezTo>
                  <a:cubicBezTo>
                    <a:pt x="60325" y="179453"/>
                    <a:pt x="46037" y="183686"/>
                    <a:pt x="0" y="2069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6" name="フリーフォーム 605">
              <a:extLst>
                <a:ext uri="{FF2B5EF4-FFF2-40B4-BE49-F238E27FC236}">
                  <a16:creationId xmlns:a16="http://schemas.microsoft.com/office/drawing/2014/main" id="{C1D68E9C-8A66-BDCF-E482-F02DCAB305AB}"/>
                </a:ext>
              </a:extLst>
            </p:cNvPr>
            <p:cNvSpPr/>
            <p:nvPr/>
          </p:nvSpPr>
          <p:spPr>
            <a:xfrm>
              <a:off x="6286250" y="6299176"/>
              <a:ext cx="197105" cy="130717"/>
            </a:xfrm>
            <a:custGeom>
              <a:avLst/>
              <a:gdLst>
                <a:gd name="connsiteX0" fmla="*/ 250 w 197105"/>
                <a:gd name="connsiteY0" fmla="*/ 34949 h 130717"/>
                <a:gd name="connsiteX1" fmla="*/ 127250 w 197105"/>
                <a:gd name="connsiteY1" fmla="*/ 38124 h 130717"/>
                <a:gd name="connsiteX2" fmla="*/ 143125 w 197105"/>
                <a:gd name="connsiteY2" fmla="*/ 60349 h 130717"/>
                <a:gd name="connsiteX3" fmla="*/ 197100 w 197105"/>
                <a:gd name="connsiteY3" fmla="*/ 57174 h 130717"/>
                <a:gd name="connsiteX4" fmla="*/ 146300 w 197105"/>
                <a:gd name="connsiteY4" fmla="*/ 104799 h 130717"/>
                <a:gd name="connsiteX5" fmla="*/ 130425 w 197105"/>
                <a:gd name="connsiteY5" fmla="*/ 130199 h 130717"/>
                <a:gd name="connsiteX6" fmla="*/ 190750 w 197105"/>
                <a:gd name="connsiteY6" fmla="*/ 82574 h 130717"/>
                <a:gd name="connsiteX7" fmla="*/ 155825 w 197105"/>
                <a:gd name="connsiteY7" fmla="*/ 44474 h 130717"/>
                <a:gd name="connsiteX8" fmla="*/ 85975 w 197105"/>
                <a:gd name="connsiteY8" fmla="*/ 24 h 130717"/>
                <a:gd name="connsiteX9" fmla="*/ 155825 w 197105"/>
                <a:gd name="connsiteY9" fmla="*/ 38124 h 130717"/>
                <a:gd name="connsiteX10" fmla="*/ 95500 w 197105"/>
                <a:gd name="connsiteY10" fmla="*/ 31774 h 130717"/>
                <a:gd name="connsiteX11" fmla="*/ 250 w 197105"/>
                <a:gd name="connsiteY11" fmla="*/ 34949 h 130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105" h="130717">
                  <a:moveTo>
                    <a:pt x="250" y="34949"/>
                  </a:moveTo>
                  <a:cubicBezTo>
                    <a:pt x="5541" y="36007"/>
                    <a:pt x="103438" y="33891"/>
                    <a:pt x="127250" y="38124"/>
                  </a:cubicBezTo>
                  <a:cubicBezTo>
                    <a:pt x="151062" y="42357"/>
                    <a:pt x="131483" y="57174"/>
                    <a:pt x="143125" y="60349"/>
                  </a:cubicBezTo>
                  <a:cubicBezTo>
                    <a:pt x="154767" y="63524"/>
                    <a:pt x="196571" y="49766"/>
                    <a:pt x="197100" y="57174"/>
                  </a:cubicBezTo>
                  <a:cubicBezTo>
                    <a:pt x="197629" y="64582"/>
                    <a:pt x="157413" y="92628"/>
                    <a:pt x="146300" y="104799"/>
                  </a:cubicBezTo>
                  <a:cubicBezTo>
                    <a:pt x="135187" y="116970"/>
                    <a:pt x="123017" y="133903"/>
                    <a:pt x="130425" y="130199"/>
                  </a:cubicBezTo>
                  <a:cubicBezTo>
                    <a:pt x="137833" y="126495"/>
                    <a:pt x="186517" y="96861"/>
                    <a:pt x="190750" y="82574"/>
                  </a:cubicBezTo>
                  <a:cubicBezTo>
                    <a:pt x="194983" y="68287"/>
                    <a:pt x="173287" y="58232"/>
                    <a:pt x="155825" y="44474"/>
                  </a:cubicBezTo>
                  <a:cubicBezTo>
                    <a:pt x="138363" y="30716"/>
                    <a:pt x="85975" y="1082"/>
                    <a:pt x="85975" y="24"/>
                  </a:cubicBezTo>
                  <a:cubicBezTo>
                    <a:pt x="85975" y="-1034"/>
                    <a:pt x="154238" y="32832"/>
                    <a:pt x="155825" y="38124"/>
                  </a:cubicBezTo>
                  <a:cubicBezTo>
                    <a:pt x="157412" y="43416"/>
                    <a:pt x="116137" y="31245"/>
                    <a:pt x="95500" y="31774"/>
                  </a:cubicBezTo>
                  <a:cubicBezTo>
                    <a:pt x="74863" y="32303"/>
                    <a:pt x="-5041" y="33891"/>
                    <a:pt x="250" y="349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7" name="フリーフォーム 606">
              <a:extLst>
                <a:ext uri="{FF2B5EF4-FFF2-40B4-BE49-F238E27FC236}">
                  <a16:creationId xmlns:a16="http://schemas.microsoft.com/office/drawing/2014/main" id="{075DF25F-2422-CBBB-ADA5-8886E0FA5F91}"/>
                </a:ext>
              </a:extLst>
            </p:cNvPr>
            <p:cNvSpPr/>
            <p:nvPr/>
          </p:nvSpPr>
          <p:spPr>
            <a:xfrm>
              <a:off x="6283268" y="6308558"/>
              <a:ext cx="169211" cy="104976"/>
            </a:xfrm>
            <a:custGeom>
              <a:avLst/>
              <a:gdLst>
                <a:gd name="connsiteX0" fmla="*/ 168332 w 169211"/>
                <a:gd name="connsiteY0" fmla="*/ 167 h 104976"/>
                <a:gd name="connsiteX1" fmla="*/ 79432 w 169211"/>
                <a:gd name="connsiteY1" fmla="*/ 22392 h 104976"/>
                <a:gd name="connsiteX2" fmla="*/ 57 w 169211"/>
                <a:gd name="connsiteY2" fmla="*/ 35092 h 104976"/>
                <a:gd name="connsiteX3" fmla="*/ 66732 w 169211"/>
                <a:gd name="connsiteY3" fmla="*/ 31917 h 104976"/>
                <a:gd name="connsiteX4" fmla="*/ 69907 w 169211"/>
                <a:gd name="connsiteY4" fmla="*/ 63667 h 104976"/>
                <a:gd name="connsiteX5" fmla="*/ 127057 w 169211"/>
                <a:gd name="connsiteY5" fmla="*/ 104942 h 104976"/>
                <a:gd name="connsiteX6" fmla="*/ 69907 w 169211"/>
                <a:gd name="connsiteY6" fmla="*/ 70017 h 104976"/>
                <a:gd name="connsiteX7" fmla="*/ 69907 w 169211"/>
                <a:gd name="connsiteY7" fmla="*/ 31917 h 104976"/>
                <a:gd name="connsiteX8" fmla="*/ 22282 w 169211"/>
                <a:gd name="connsiteY8" fmla="*/ 35092 h 104976"/>
                <a:gd name="connsiteX9" fmla="*/ 168332 w 169211"/>
                <a:gd name="connsiteY9" fmla="*/ 167 h 10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211" h="104976">
                  <a:moveTo>
                    <a:pt x="168332" y="167"/>
                  </a:moveTo>
                  <a:cubicBezTo>
                    <a:pt x="177857" y="-1950"/>
                    <a:pt x="107478" y="16571"/>
                    <a:pt x="79432" y="22392"/>
                  </a:cubicBezTo>
                  <a:cubicBezTo>
                    <a:pt x="51386" y="28213"/>
                    <a:pt x="2174" y="33504"/>
                    <a:pt x="57" y="35092"/>
                  </a:cubicBezTo>
                  <a:cubicBezTo>
                    <a:pt x="-2060" y="36680"/>
                    <a:pt x="55090" y="27155"/>
                    <a:pt x="66732" y="31917"/>
                  </a:cubicBezTo>
                  <a:cubicBezTo>
                    <a:pt x="78374" y="36679"/>
                    <a:pt x="59853" y="51496"/>
                    <a:pt x="69907" y="63667"/>
                  </a:cubicBezTo>
                  <a:cubicBezTo>
                    <a:pt x="79961" y="75838"/>
                    <a:pt x="127057" y="103884"/>
                    <a:pt x="127057" y="104942"/>
                  </a:cubicBezTo>
                  <a:cubicBezTo>
                    <a:pt x="127057" y="106000"/>
                    <a:pt x="79432" y="82188"/>
                    <a:pt x="69907" y="70017"/>
                  </a:cubicBezTo>
                  <a:cubicBezTo>
                    <a:pt x="60382" y="57846"/>
                    <a:pt x="77844" y="37738"/>
                    <a:pt x="69907" y="31917"/>
                  </a:cubicBezTo>
                  <a:cubicBezTo>
                    <a:pt x="61970" y="26096"/>
                    <a:pt x="9582" y="36679"/>
                    <a:pt x="22282" y="35092"/>
                  </a:cubicBezTo>
                  <a:cubicBezTo>
                    <a:pt x="34982" y="33505"/>
                    <a:pt x="158807" y="2284"/>
                    <a:pt x="168332" y="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8" name="フリーフォーム 607">
              <a:extLst>
                <a:ext uri="{FF2B5EF4-FFF2-40B4-BE49-F238E27FC236}">
                  <a16:creationId xmlns:a16="http://schemas.microsoft.com/office/drawing/2014/main" id="{ADD754F7-2CE8-A517-D6E9-B4B0D08DC473}"/>
                </a:ext>
              </a:extLst>
            </p:cNvPr>
            <p:cNvSpPr/>
            <p:nvPr/>
          </p:nvSpPr>
          <p:spPr>
            <a:xfrm>
              <a:off x="6390794" y="6321387"/>
              <a:ext cx="79892" cy="93206"/>
            </a:xfrm>
            <a:custGeom>
              <a:avLst/>
              <a:gdLst>
                <a:gd name="connsiteX0" fmla="*/ 79856 w 79892"/>
                <a:gd name="connsiteY0" fmla="*/ 38 h 93206"/>
                <a:gd name="connsiteX1" fmla="*/ 13181 w 79892"/>
                <a:gd name="connsiteY1" fmla="*/ 34963 h 93206"/>
                <a:gd name="connsiteX2" fmla="*/ 10006 w 79892"/>
                <a:gd name="connsiteY2" fmla="*/ 92113 h 93206"/>
                <a:gd name="connsiteX3" fmla="*/ 3656 w 79892"/>
                <a:gd name="connsiteY3" fmla="*/ 73063 h 93206"/>
                <a:gd name="connsiteX4" fmla="*/ 35406 w 79892"/>
                <a:gd name="connsiteY4" fmla="*/ 79413 h 93206"/>
                <a:gd name="connsiteX5" fmla="*/ 57631 w 79892"/>
                <a:gd name="connsiteY5" fmla="*/ 57188 h 93206"/>
                <a:gd name="connsiteX6" fmla="*/ 10006 w 79892"/>
                <a:gd name="connsiteY6" fmla="*/ 92113 h 93206"/>
                <a:gd name="connsiteX7" fmla="*/ 481 w 79892"/>
                <a:gd name="connsiteY7" fmla="*/ 12738 h 93206"/>
                <a:gd name="connsiteX8" fmla="*/ 3656 w 79892"/>
                <a:gd name="connsiteY8" fmla="*/ 73063 h 93206"/>
                <a:gd name="connsiteX9" fmla="*/ 22706 w 79892"/>
                <a:gd name="connsiteY9" fmla="*/ 28613 h 93206"/>
                <a:gd name="connsiteX10" fmla="*/ 79856 w 79892"/>
                <a:gd name="connsiteY10" fmla="*/ 38 h 9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892" h="93206">
                  <a:moveTo>
                    <a:pt x="79856" y="38"/>
                  </a:moveTo>
                  <a:cubicBezTo>
                    <a:pt x="78268" y="1096"/>
                    <a:pt x="24823" y="19617"/>
                    <a:pt x="13181" y="34963"/>
                  </a:cubicBezTo>
                  <a:cubicBezTo>
                    <a:pt x="1539" y="50309"/>
                    <a:pt x="11593" y="85763"/>
                    <a:pt x="10006" y="92113"/>
                  </a:cubicBezTo>
                  <a:cubicBezTo>
                    <a:pt x="8418" y="98463"/>
                    <a:pt x="-577" y="75180"/>
                    <a:pt x="3656" y="73063"/>
                  </a:cubicBezTo>
                  <a:cubicBezTo>
                    <a:pt x="7889" y="70946"/>
                    <a:pt x="26410" y="82059"/>
                    <a:pt x="35406" y="79413"/>
                  </a:cubicBezTo>
                  <a:cubicBezTo>
                    <a:pt x="44402" y="76767"/>
                    <a:pt x="61864" y="55071"/>
                    <a:pt x="57631" y="57188"/>
                  </a:cubicBezTo>
                  <a:cubicBezTo>
                    <a:pt x="53398" y="59305"/>
                    <a:pt x="19531" y="99521"/>
                    <a:pt x="10006" y="92113"/>
                  </a:cubicBezTo>
                  <a:cubicBezTo>
                    <a:pt x="481" y="84705"/>
                    <a:pt x="1539" y="15913"/>
                    <a:pt x="481" y="12738"/>
                  </a:cubicBezTo>
                  <a:cubicBezTo>
                    <a:pt x="-577" y="9563"/>
                    <a:pt x="-48" y="70417"/>
                    <a:pt x="3656" y="73063"/>
                  </a:cubicBezTo>
                  <a:cubicBezTo>
                    <a:pt x="7360" y="75709"/>
                    <a:pt x="15298" y="37080"/>
                    <a:pt x="22706" y="28613"/>
                  </a:cubicBezTo>
                  <a:cubicBezTo>
                    <a:pt x="30114" y="20146"/>
                    <a:pt x="81444" y="-1020"/>
                    <a:pt x="79856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9" name="フリーフォーム 608">
              <a:extLst>
                <a:ext uri="{FF2B5EF4-FFF2-40B4-BE49-F238E27FC236}">
                  <a16:creationId xmlns:a16="http://schemas.microsoft.com/office/drawing/2014/main" id="{03176A39-67A6-A19C-1C74-4283655BCD97}"/>
                </a:ext>
              </a:extLst>
            </p:cNvPr>
            <p:cNvSpPr/>
            <p:nvPr/>
          </p:nvSpPr>
          <p:spPr>
            <a:xfrm>
              <a:off x="6364782" y="6082547"/>
              <a:ext cx="450845" cy="178662"/>
            </a:xfrm>
            <a:custGeom>
              <a:avLst/>
              <a:gdLst>
                <a:gd name="connsiteX0" fmla="*/ 448768 w 450845"/>
                <a:gd name="connsiteY0" fmla="*/ 753 h 178662"/>
                <a:gd name="connsiteX1" fmla="*/ 166193 w 450845"/>
                <a:gd name="connsiteY1" fmla="*/ 83303 h 178662"/>
                <a:gd name="connsiteX2" fmla="*/ 248743 w 450845"/>
                <a:gd name="connsiteY2" fmla="*/ 73778 h 178662"/>
                <a:gd name="connsiteX3" fmla="*/ 70943 w 450845"/>
                <a:gd name="connsiteY3" fmla="*/ 134103 h 178662"/>
                <a:gd name="connsiteX4" fmla="*/ 1093 w 450845"/>
                <a:gd name="connsiteY4" fmla="*/ 178553 h 178662"/>
                <a:gd name="connsiteX5" fmla="*/ 118568 w 450845"/>
                <a:gd name="connsiteY5" fmla="*/ 121403 h 178662"/>
                <a:gd name="connsiteX6" fmla="*/ 64593 w 450845"/>
                <a:gd name="connsiteY6" fmla="*/ 175378 h 178662"/>
                <a:gd name="connsiteX7" fmla="*/ 147143 w 450845"/>
                <a:gd name="connsiteY7" fmla="*/ 89653 h 178662"/>
                <a:gd name="connsiteX8" fmla="*/ 140793 w 450845"/>
                <a:gd name="connsiteY8" fmla="*/ 96003 h 178662"/>
                <a:gd name="connsiteX9" fmla="*/ 331293 w 450845"/>
                <a:gd name="connsiteY9" fmla="*/ 13453 h 178662"/>
                <a:gd name="connsiteX10" fmla="*/ 137618 w 450845"/>
                <a:gd name="connsiteY10" fmla="*/ 64253 h 178662"/>
                <a:gd name="connsiteX11" fmla="*/ 286843 w 450845"/>
                <a:gd name="connsiteY11" fmla="*/ 42028 h 178662"/>
                <a:gd name="connsiteX12" fmla="*/ 448768 w 450845"/>
                <a:gd name="connsiteY12" fmla="*/ 753 h 17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0845" h="178662">
                  <a:moveTo>
                    <a:pt x="448768" y="753"/>
                  </a:moveTo>
                  <a:cubicBezTo>
                    <a:pt x="428660" y="7632"/>
                    <a:pt x="199530" y="71132"/>
                    <a:pt x="166193" y="83303"/>
                  </a:cubicBezTo>
                  <a:cubicBezTo>
                    <a:pt x="132856" y="95474"/>
                    <a:pt x="264618" y="65311"/>
                    <a:pt x="248743" y="73778"/>
                  </a:cubicBezTo>
                  <a:cubicBezTo>
                    <a:pt x="232868" y="82245"/>
                    <a:pt x="112218" y="116641"/>
                    <a:pt x="70943" y="134103"/>
                  </a:cubicBezTo>
                  <a:cubicBezTo>
                    <a:pt x="29668" y="151566"/>
                    <a:pt x="-6844" y="180670"/>
                    <a:pt x="1093" y="178553"/>
                  </a:cubicBezTo>
                  <a:cubicBezTo>
                    <a:pt x="9030" y="176436"/>
                    <a:pt x="107985" y="121932"/>
                    <a:pt x="118568" y="121403"/>
                  </a:cubicBezTo>
                  <a:cubicBezTo>
                    <a:pt x="129151" y="120874"/>
                    <a:pt x="59830" y="180670"/>
                    <a:pt x="64593" y="175378"/>
                  </a:cubicBezTo>
                  <a:cubicBezTo>
                    <a:pt x="69355" y="170086"/>
                    <a:pt x="134443" y="102882"/>
                    <a:pt x="147143" y="89653"/>
                  </a:cubicBezTo>
                  <a:cubicBezTo>
                    <a:pt x="159843" y="76424"/>
                    <a:pt x="110101" y="108703"/>
                    <a:pt x="140793" y="96003"/>
                  </a:cubicBezTo>
                  <a:cubicBezTo>
                    <a:pt x="171485" y="83303"/>
                    <a:pt x="331822" y="18745"/>
                    <a:pt x="331293" y="13453"/>
                  </a:cubicBezTo>
                  <a:cubicBezTo>
                    <a:pt x="330764" y="8161"/>
                    <a:pt x="145026" y="59491"/>
                    <a:pt x="137618" y="64253"/>
                  </a:cubicBezTo>
                  <a:cubicBezTo>
                    <a:pt x="130210" y="69016"/>
                    <a:pt x="236043" y="47849"/>
                    <a:pt x="286843" y="42028"/>
                  </a:cubicBezTo>
                  <a:cubicBezTo>
                    <a:pt x="337643" y="36207"/>
                    <a:pt x="468876" y="-6126"/>
                    <a:pt x="448768" y="7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0" name="フリーフォーム 609">
              <a:extLst>
                <a:ext uri="{FF2B5EF4-FFF2-40B4-BE49-F238E27FC236}">
                  <a16:creationId xmlns:a16="http://schemas.microsoft.com/office/drawing/2014/main" id="{C762AB73-6555-19C1-CDDE-46E9081FDB7D}"/>
                </a:ext>
              </a:extLst>
            </p:cNvPr>
            <p:cNvSpPr/>
            <p:nvPr/>
          </p:nvSpPr>
          <p:spPr>
            <a:xfrm>
              <a:off x="6588102" y="6110486"/>
              <a:ext cx="441602" cy="219513"/>
            </a:xfrm>
            <a:custGeom>
              <a:avLst/>
              <a:gdLst>
                <a:gd name="connsiteX0" fmla="*/ 23 w 441602"/>
                <a:gd name="connsiteY0" fmla="*/ 23614 h 219513"/>
                <a:gd name="connsiteX1" fmla="*/ 155598 w 441602"/>
                <a:gd name="connsiteY1" fmla="*/ 1389 h 219513"/>
                <a:gd name="connsiteX2" fmla="*/ 225448 w 441602"/>
                <a:gd name="connsiteY2" fmla="*/ 71239 h 219513"/>
                <a:gd name="connsiteX3" fmla="*/ 187348 w 441602"/>
                <a:gd name="connsiteY3" fmla="*/ 39489 h 219513"/>
                <a:gd name="connsiteX4" fmla="*/ 279423 w 441602"/>
                <a:gd name="connsiteY4" fmla="*/ 102989 h 219513"/>
                <a:gd name="connsiteX5" fmla="*/ 438173 w 441602"/>
                <a:gd name="connsiteY5" fmla="*/ 217289 h 219513"/>
                <a:gd name="connsiteX6" fmla="*/ 374673 w 441602"/>
                <a:gd name="connsiteY6" fmla="*/ 169664 h 219513"/>
                <a:gd name="connsiteX7" fmla="*/ 215923 w 441602"/>
                <a:gd name="connsiteY7" fmla="*/ 61714 h 219513"/>
                <a:gd name="connsiteX8" fmla="*/ 158773 w 441602"/>
                <a:gd name="connsiteY8" fmla="*/ 4564 h 219513"/>
                <a:gd name="connsiteX9" fmla="*/ 66698 w 441602"/>
                <a:gd name="connsiteY9" fmla="*/ 26789 h 219513"/>
                <a:gd name="connsiteX10" fmla="*/ 142898 w 441602"/>
                <a:gd name="connsiteY10" fmla="*/ 10914 h 219513"/>
                <a:gd name="connsiteX11" fmla="*/ 23 w 441602"/>
                <a:gd name="connsiteY11" fmla="*/ 23614 h 21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602" h="219513">
                  <a:moveTo>
                    <a:pt x="23" y="23614"/>
                  </a:moveTo>
                  <a:cubicBezTo>
                    <a:pt x="2140" y="22026"/>
                    <a:pt x="118027" y="-6548"/>
                    <a:pt x="155598" y="1389"/>
                  </a:cubicBezTo>
                  <a:cubicBezTo>
                    <a:pt x="193169" y="9326"/>
                    <a:pt x="220156" y="64889"/>
                    <a:pt x="225448" y="71239"/>
                  </a:cubicBezTo>
                  <a:cubicBezTo>
                    <a:pt x="230740" y="77589"/>
                    <a:pt x="178352" y="34197"/>
                    <a:pt x="187348" y="39489"/>
                  </a:cubicBezTo>
                  <a:cubicBezTo>
                    <a:pt x="196344" y="44781"/>
                    <a:pt x="237619" y="73356"/>
                    <a:pt x="279423" y="102989"/>
                  </a:cubicBezTo>
                  <a:cubicBezTo>
                    <a:pt x="321227" y="132622"/>
                    <a:pt x="422298" y="206177"/>
                    <a:pt x="438173" y="217289"/>
                  </a:cubicBezTo>
                  <a:cubicBezTo>
                    <a:pt x="454048" y="228402"/>
                    <a:pt x="411715" y="195593"/>
                    <a:pt x="374673" y="169664"/>
                  </a:cubicBezTo>
                  <a:cubicBezTo>
                    <a:pt x="337631" y="143735"/>
                    <a:pt x="251906" y="89231"/>
                    <a:pt x="215923" y="61714"/>
                  </a:cubicBezTo>
                  <a:cubicBezTo>
                    <a:pt x="179940" y="34197"/>
                    <a:pt x="183644" y="10385"/>
                    <a:pt x="158773" y="4564"/>
                  </a:cubicBezTo>
                  <a:lnTo>
                    <a:pt x="66698" y="26789"/>
                  </a:lnTo>
                  <a:cubicBezTo>
                    <a:pt x="64052" y="27847"/>
                    <a:pt x="149248" y="13031"/>
                    <a:pt x="142898" y="10914"/>
                  </a:cubicBezTo>
                  <a:cubicBezTo>
                    <a:pt x="136548" y="8797"/>
                    <a:pt x="-2094" y="25202"/>
                    <a:pt x="23" y="236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1" name="フリーフォーム 610">
              <a:extLst>
                <a:ext uri="{FF2B5EF4-FFF2-40B4-BE49-F238E27FC236}">
                  <a16:creationId xmlns:a16="http://schemas.microsoft.com/office/drawing/2014/main" id="{CD1EEF84-1EA8-DA1C-CB00-F58039D5934B}"/>
                </a:ext>
              </a:extLst>
            </p:cNvPr>
            <p:cNvSpPr/>
            <p:nvPr/>
          </p:nvSpPr>
          <p:spPr>
            <a:xfrm>
              <a:off x="6528760" y="6092573"/>
              <a:ext cx="592823" cy="503101"/>
            </a:xfrm>
            <a:custGeom>
              <a:avLst/>
              <a:gdLst>
                <a:gd name="connsiteX0" fmla="*/ 2215 w 592823"/>
                <a:gd name="connsiteY0" fmla="*/ 32002 h 503101"/>
                <a:gd name="connsiteX1" fmla="*/ 262565 w 592823"/>
                <a:gd name="connsiteY1" fmla="*/ 16127 h 503101"/>
                <a:gd name="connsiteX2" fmla="*/ 230815 w 592823"/>
                <a:gd name="connsiteY2" fmla="*/ 3427 h 503101"/>
                <a:gd name="connsiteX3" fmla="*/ 326065 w 592823"/>
                <a:gd name="connsiteY3" fmla="*/ 82802 h 503101"/>
                <a:gd name="connsiteX4" fmla="*/ 465765 w 592823"/>
                <a:gd name="connsiteY4" fmla="*/ 200277 h 503101"/>
                <a:gd name="connsiteX5" fmla="*/ 446715 w 592823"/>
                <a:gd name="connsiteY5" fmla="*/ 178052 h 503101"/>
                <a:gd name="connsiteX6" fmla="*/ 545140 w 592823"/>
                <a:gd name="connsiteY6" fmla="*/ 247902 h 503101"/>
                <a:gd name="connsiteX7" fmla="*/ 538790 w 592823"/>
                <a:gd name="connsiteY7" fmla="*/ 292352 h 503101"/>
                <a:gd name="connsiteX8" fmla="*/ 554665 w 592823"/>
                <a:gd name="connsiteY8" fmla="*/ 251077 h 503101"/>
                <a:gd name="connsiteX9" fmla="*/ 545140 w 592823"/>
                <a:gd name="connsiteY9" fmla="*/ 330452 h 503101"/>
                <a:gd name="connsiteX10" fmla="*/ 564190 w 592823"/>
                <a:gd name="connsiteY10" fmla="*/ 387602 h 503101"/>
                <a:gd name="connsiteX11" fmla="*/ 551490 w 592823"/>
                <a:gd name="connsiteY11" fmla="*/ 374902 h 503101"/>
                <a:gd name="connsiteX12" fmla="*/ 592765 w 592823"/>
                <a:gd name="connsiteY12" fmla="*/ 473327 h 503101"/>
                <a:gd name="connsiteX13" fmla="*/ 561015 w 592823"/>
                <a:gd name="connsiteY13" fmla="*/ 501902 h 503101"/>
                <a:gd name="connsiteX14" fmla="*/ 580065 w 592823"/>
                <a:gd name="connsiteY14" fmla="*/ 441577 h 503101"/>
                <a:gd name="connsiteX15" fmla="*/ 554665 w 592823"/>
                <a:gd name="connsiteY15" fmla="*/ 390777 h 503101"/>
                <a:gd name="connsiteX16" fmla="*/ 529265 w 592823"/>
                <a:gd name="connsiteY16" fmla="*/ 286002 h 503101"/>
                <a:gd name="connsiteX17" fmla="*/ 507040 w 592823"/>
                <a:gd name="connsiteY17" fmla="*/ 251077 h 503101"/>
                <a:gd name="connsiteX18" fmla="*/ 389565 w 592823"/>
                <a:gd name="connsiteY18" fmla="*/ 139952 h 503101"/>
                <a:gd name="connsiteX19" fmla="*/ 268915 w 592823"/>
                <a:gd name="connsiteY19" fmla="*/ 41527 h 503101"/>
                <a:gd name="connsiteX20" fmla="*/ 310190 w 592823"/>
                <a:gd name="connsiteY20" fmla="*/ 38352 h 503101"/>
                <a:gd name="connsiteX21" fmla="*/ 300665 w 592823"/>
                <a:gd name="connsiteY21" fmla="*/ 16127 h 503101"/>
                <a:gd name="connsiteX22" fmla="*/ 145090 w 592823"/>
                <a:gd name="connsiteY22" fmla="*/ 6602 h 503101"/>
                <a:gd name="connsiteX23" fmla="*/ 2215 w 592823"/>
                <a:gd name="connsiteY23" fmla="*/ 32002 h 50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2823" h="503101">
                  <a:moveTo>
                    <a:pt x="2215" y="32002"/>
                  </a:moveTo>
                  <a:cubicBezTo>
                    <a:pt x="21794" y="33589"/>
                    <a:pt x="224465" y="20889"/>
                    <a:pt x="262565" y="16127"/>
                  </a:cubicBezTo>
                  <a:cubicBezTo>
                    <a:pt x="300665" y="11364"/>
                    <a:pt x="220232" y="-7685"/>
                    <a:pt x="230815" y="3427"/>
                  </a:cubicBezTo>
                  <a:cubicBezTo>
                    <a:pt x="241398" y="14539"/>
                    <a:pt x="326065" y="82802"/>
                    <a:pt x="326065" y="82802"/>
                  </a:cubicBezTo>
                  <a:lnTo>
                    <a:pt x="465765" y="200277"/>
                  </a:lnTo>
                  <a:cubicBezTo>
                    <a:pt x="485873" y="216152"/>
                    <a:pt x="433486" y="170115"/>
                    <a:pt x="446715" y="178052"/>
                  </a:cubicBezTo>
                  <a:cubicBezTo>
                    <a:pt x="459944" y="185989"/>
                    <a:pt x="529794" y="228852"/>
                    <a:pt x="545140" y="247902"/>
                  </a:cubicBezTo>
                  <a:cubicBezTo>
                    <a:pt x="560486" y="266952"/>
                    <a:pt x="537203" y="291823"/>
                    <a:pt x="538790" y="292352"/>
                  </a:cubicBezTo>
                  <a:cubicBezTo>
                    <a:pt x="540377" y="292881"/>
                    <a:pt x="553607" y="244727"/>
                    <a:pt x="554665" y="251077"/>
                  </a:cubicBezTo>
                  <a:cubicBezTo>
                    <a:pt x="555723" y="257427"/>
                    <a:pt x="543553" y="307698"/>
                    <a:pt x="545140" y="330452"/>
                  </a:cubicBezTo>
                  <a:cubicBezTo>
                    <a:pt x="546727" y="353206"/>
                    <a:pt x="563132" y="380194"/>
                    <a:pt x="564190" y="387602"/>
                  </a:cubicBezTo>
                  <a:cubicBezTo>
                    <a:pt x="565248" y="395010"/>
                    <a:pt x="546727" y="360614"/>
                    <a:pt x="551490" y="374902"/>
                  </a:cubicBezTo>
                  <a:cubicBezTo>
                    <a:pt x="556253" y="389190"/>
                    <a:pt x="591178" y="452160"/>
                    <a:pt x="592765" y="473327"/>
                  </a:cubicBezTo>
                  <a:cubicBezTo>
                    <a:pt x="594352" y="494494"/>
                    <a:pt x="563132" y="507194"/>
                    <a:pt x="561015" y="501902"/>
                  </a:cubicBezTo>
                  <a:cubicBezTo>
                    <a:pt x="558898" y="496610"/>
                    <a:pt x="581123" y="460098"/>
                    <a:pt x="580065" y="441577"/>
                  </a:cubicBezTo>
                  <a:cubicBezTo>
                    <a:pt x="579007" y="423056"/>
                    <a:pt x="563132" y="416706"/>
                    <a:pt x="554665" y="390777"/>
                  </a:cubicBezTo>
                  <a:cubicBezTo>
                    <a:pt x="546198" y="364848"/>
                    <a:pt x="537203" y="309285"/>
                    <a:pt x="529265" y="286002"/>
                  </a:cubicBezTo>
                  <a:cubicBezTo>
                    <a:pt x="521328" y="262719"/>
                    <a:pt x="530323" y="275419"/>
                    <a:pt x="507040" y="251077"/>
                  </a:cubicBezTo>
                  <a:cubicBezTo>
                    <a:pt x="483757" y="226735"/>
                    <a:pt x="429252" y="174877"/>
                    <a:pt x="389565" y="139952"/>
                  </a:cubicBezTo>
                  <a:cubicBezTo>
                    <a:pt x="349878" y="105027"/>
                    <a:pt x="282144" y="58460"/>
                    <a:pt x="268915" y="41527"/>
                  </a:cubicBezTo>
                  <a:cubicBezTo>
                    <a:pt x="255686" y="24594"/>
                    <a:pt x="304898" y="42585"/>
                    <a:pt x="310190" y="38352"/>
                  </a:cubicBezTo>
                  <a:cubicBezTo>
                    <a:pt x="315482" y="34119"/>
                    <a:pt x="328182" y="21419"/>
                    <a:pt x="300665" y="16127"/>
                  </a:cubicBezTo>
                  <a:cubicBezTo>
                    <a:pt x="273148" y="10835"/>
                    <a:pt x="192186" y="3427"/>
                    <a:pt x="145090" y="6602"/>
                  </a:cubicBezTo>
                  <a:cubicBezTo>
                    <a:pt x="97994" y="9777"/>
                    <a:pt x="-17364" y="30415"/>
                    <a:pt x="2215" y="320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0" name="フリーフォーム 579">
              <a:extLst>
                <a:ext uri="{FF2B5EF4-FFF2-40B4-BE49-F238E27FC236}">
                  <a16:creationId xmlns:a16="http://schemas.microsoft.com/office/drawing/2014/main" id="{B72D3919-A7DB-34DB-C7C4-1393451FB868}"/>
                </a:ext>
              </a:extLst>
            </p:cNvPr>
            <p:cNvSpPr/>
            <p:nvPr/>
          </p:nvSpPr>
          <p:spPr>
            <a:xfrm>
              <a:off x="7416647" y="6086475"/>
              <a:ext cx="62515" cy="282645"/>
            </a:xfrm>
            <a:custGeom>
              <a:avLst/>
              <a:gdLst>
                <a:gd name="connsiteX0" fmla="*/ 6503 w 62515"/>
                <a:gd name="connsiteY0" fmla="*/ 0 h 282645"/>
                <a:gd name="connsiteX1" fmla="*/ 47778 w 62515"/>
                <a:gd name="connsiteY1" fmla="*/ 146050 h 282645"/>
                <a:gd name="connsiteX2" fmla="*/ 50953 w 62515"/>
                <a:gd name="connsiteY2" fmla="*/ 107950 h 282645"/>
                <a:gd name="connsiteX3" fmla="*/ 38253 w 62515"/>
                <a:gd name="connsiteY3" fmla="*/ 209550 h 282645"/>
                <a:gd name="connsiteX4" fmla="*/ 153 w 62515"/>
                <a:gd name="connsiteY4" fmla="*/ 282575 h 282645"/>
                <a:gd name="connsiteX5" fmla="*/ 54128 w 62515"/>
                <a:gd name="connsiteY5" fmla="*/ 196850 h 282645"/>
                <a:gd name="connsiteX6" fmla="*/ 60478 w 62515"/>
                <a:gd name="connsiteY6" fmla="*/ 171450 h 282645"/>
                <a:gd name="connsiteX7" fmla="*/ 35078 w 62515"/>
                <a:gd name="connsiteY7" fmla="*/ 111125 h 282645"/>
                <a:gd name="connsiteX8" fmla="*/ 41428 w 62515"/>
                <a:gd name="connsiteY8" fmla="*/ 146050 h 282645"/>
                <a:gd name="connsiteX9" fmla="*/ 6503 w 62515"/>
                <a:gd name="connsiteY9" fmla="*/ 0 h 28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515" h="282645">
                  <a:moveTo>
                    <a:pt x="6503" y="0"/>
                  </a:moveTo>
                  <a:cubicBezTo>
                    <a:pt x="7561" y="0"/>
                    <a:pt x="40370" y="128058"/>
                    <a:pt x="47778" y="146050"/>
                  </a:cubicBezTo>
                  <a:cubicBezTo>
                    <a:pt x="55186" y="164042"/>
                    <a:pt x="52541" y="97367"/>
                    <a:pt x="50953" y="107950"/>
                  </a:cubicBezTo>
                  <a:cubicBezTo>
                    <a:pt x="49366" y="118533"/>
                    <a:pt x="46720" y="180446"/>
                    <a:pt x="38253" y="209550"/>
                  </a:cubicBezTo>
                  <a:cubicBezTo>
                    <a:pt x="29786" y="238654"/>
                    <a:pt x="-2493" y="284692"/>
                    <a:pt x="153" y="282575"/>
                  </a:cubicBezTo>
                  <a:cubicBezTo>
                    <a:pt x="2799" y="280458"/>
                    <a:pt x="44074" y="215371"/>
                    <a:pt x="54128" y="196850"/>
                  </a:cubicBezTo>
                  <a:cubicBezTo>
                    <a:pt x="64182" y="178329"/>
                    <a:pt x="63653" y="185737"/>
                    <a:pt x="60478" y="171450"/>
                  </a:cubicBezTo>
                  <a:cubicBezTo>
                    <a:pt x="57303" y="157163"/>
                    <a:pt x="38253" y="115358"/>
                    <a:pt x="35078" y="111125"/>
                  </a:cubicBezTo>
                  <a:cubicBezTo>
                    <a:pt x="31903" y="106892"/>
                    <a:pt x="45132" y="158750"/>
                    <a:pt x="41428" y="146050"/>
                  </a:cubicBezTo>
                  <a:cubicBezTo>
                    <a:pt x="37724" y="133350"/>
                    <a:pt x="5445" y="0"/>
                    <a:pt x="65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2" name="フリーフォーム 611">
              <a:extLst>
                <a:ext uri="{FF2B5EF4-FFF2-40B4-BE49-F238E27FC236}">
                  <a16:creationId xmlns:a16="http://schemas.microsoft.com/office/drawing/2014/main" id="{E6C44F9E-3B86-18FC-18DC-582843388F05}"/>
                </a:ext>
              </a:extLst>
            </p:cNvPr>
            <p:cNvSpPr/>
            <p:nvPr/>
          </p:nvSpPr>
          <p:spPr>
            <a:xfrm>
              <a:off x="7156450" y="6149975"/>
              <a:ext cx="244619" cy="82566"/>
            </a:xfrm>
            <a:custGeom>
              <a:avLst/>
              <a:gdLst>
                <a:gd name="connsiteX0" fmla="*/ 0 w 244619"/>
                <a:gd name="connsiteY0" fmla="*/ 0 h 82566"/>
                <a:gd name="connsiteX1" fmla="*/ 104775 w 244619"/>
                <a:gd name="connsiteY1" fmla="*/ 57150 h 82566"/>
                <a:gd name="connsiteX2" fmla="*/ 44450 w 244619"/>
                <a:gd name="connsiteY2" fmla="*/ 44450 h 82566"/>
                <a:gd name="connsiteX3" fmla="*/ 161925 w 244619"/>
                <a:gd name="connsiteY3" fmla="*/ 73025 h 82566"/>
                <a:gd name="connsiteX4" fmla="*/ 184150 w 244619"/>
                <a:gd name="connsiteY4" fmla="*/ 76200 h 82566"/>
                <a:gd name="connsiteX5" fmla="*/ 209550 w 244619"/>
                <a:gd name="connsiteY5" fmla="*/ 41275 h 82566"/>
                <a:gd name="connsiteX6" fmla="*/ 206375 w 244619"/>
                <a:gd name="connsiteY6" fmla="*/ 73025 h 82566"/>
                <a:gd name="connsiteX7" fmla="*/ 244475 w 244619"/>
                <a:gd name="connsiteY7" fmla="*/ 12700 h 82566"/>
                <a:gd name="connsiteX8" fmla="*/ 219075 w 244619"/>
                <a:gd name="connsiteY8" fmla="*/ 66675 h 82566"/>
                <a:gd name="connsiteX9" fmla="*/ 209550 w 244619"/>
                <a:gd name="connsiteY9" fmla="*/ 82550 h 82566"/>
                <a:gd name="connsiteX10" fmla="*/ 104775 w 244619"/>
                <a:gd name="connsiteY10" fmla="*/ 69850 h 82566"/>
                <a:gd name="connsiteX11" fmla="*/ 133350 w 244619"/>
                <a:gd name="connsiteY11" fmla="*/ 79375 h 82566"/>
                <a:gd name="connsiteX12" fmla="*/ 0 w 244619"/>
                <a:gd name="connsiteY12" fmla="*/ 0 h 8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619" h="82566">
                  <a:moveTo>
                    <a:pt x="0" y="0"/>
                  </a:moveTo>
                  <a:cubicBezTo>
                    <a:pt x="48683" y="24871"/>
                    <a:pt x="97367" y="49742"/>
                    <a:pt x="104775" y="57150"/>
                  </a:cubicBezTo>
                  <a:cubicBezTo>
                    <a:pt x="112183" y="64558"/>
                    <a:pt x="34925" y="41804"/>
                    <a:pt x="44450" y="44450"/>
                  </a:cubicBezTo>
                  <a:cubicBezTo>
                    <a:pt x="53975" y="47096"/>
                    <a:pt x="138642" y="67733"/>
                    <a:pt x="161925" y="73025"/>
                  </a:cubicBezTo>
                  <a:cubicBezTo>
                    <a:pt x="185208" y="78317"/>
                    <a:pt x="176213" y="81492"/>
                    <a:pt x="184150" y="76200"/>
                  </a:cubicBezTo>
                  <a:cubicBezTo>
                    <a:pt x="192087" y="70908"/>
                    <a:pt x="205846" y="41804"/>
                    <a:pt x="209550" y="41275"/>
                  </a:cubicBezTo>
                  <a:cubicBezTo>
                    <a:pt x="213254" y="40746"/>
                    <a:pt x="200554" y="77787"/>
                    <a:pt x="206375" y="73025"/>
                  </a:cubicBezTo>
                  <a:cubicBezTo>
                    <a:pt x="212196" y="68263"/>
                    <a:pt x="242358" y="13758"/>
                    <a:pt x="244475" y="12700"/>
                  </a:cubicBezTo>
                  <a:cubicBezTo>
                    <a:pt x="246592" y="11642"/>
                    <a:pt x="224896" y="55033"/>
                    <a:pt x="219075" y="66675"/>
                  </a:cubicBezTo>
                  <a:cubicBezTo>
                    <a:pt x="213254" y="78317"/>
                    <a:pt x="228600" y="82021"/>
                    <a:pt x="209550" y="82550"/>
                  </a:cubicBezTo>
                  <a:cubicBezTo>
                    <a:pt x="190500" y="83079"/>
                    <a:pt x="117475" y="70379"/>
                    <a:pt x="104775" y="69850"/>
                  </a:cubicBezTo>
                  <a:cubicBezTo>
                    <a:pt x="92075" y="69321"/>
                    <a:pt x="133350" y="79375"/>
                    <a:pt x="133350" y="793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3" name="フリーフォーム 612">
              <a:extLst>
                <a:ext uri="{FF2B5EF4-FFF2-40B4-BE49-F238E27FC236}">
                  <a16:creationId xmlns:a16="http://schemas.microsoft.com/office/drawing/2014/main" id="{BD5ACA59-6A28-F3F6-19D6-B5DA13C716E3}"/>
                </a:ext>
              </a:extLst>
            </p:cNvPr>
            <p:cNvSpPr/>
            <p:nvPr/>
          </p:nvSpPr>
          <p:spPr>
            <a:xfrm>
              <a:off x="7140367" y="6137206"/>
              <a:ext cx="165388" cy="393937"/>
            </a:xfrm>
            <a:custGeom>
              <a:avLst/>
              <a:gdLst>
                <a:gd name="connsiteX0" fmla="*/ 44658 w 165388"/>
                <a:gd name="connsiteY0" fmla="*/ 69 h 393937"/>
                <a:gd name="connsiteX1" fmla="*/ 9733 w 165388"/>
                <a:gd name="connsiteY1" fmla="*/ 117544 h 393937"/>
                <a:gd name="connsiteX2" fmla="*/ 28783 w 165388"/>
                <a:gd name="connsiteY2" fmla="*/ 88969 h 393937"/>
                <a:gd name="connsiteX3" fmla="*/ 208 w 165388"/>
                <a:gd name="connsiteY3" fmla="*/ 146119 h 393937"/>
                <a:gd name="connsiteX4" fmla="*/ 41483 w 165388"/>
                <a:gd name="connsiteY4" fmla="*/ 165169 h 393937"/>
                <a:gd name="connsiteX5" fmla="*/ 9733 w 165388"/>
                <a:gd name="connsiteY5" fmla="*/ 161994 h 393937"/>
                <a:gd name="connsiteX6" fmla="*/ 108158 w 165388"/>
                <a:gd name="connsiteY6" fmla="*/ 187394 h 393937"/>
                <a:gd name="connsiteX7" fmla="*/ 127208 w 165388"/>
                <a:gd name="connsiteY7" fmla="*/ 235019 h 393937"/>
                <a:gd name="connsiteX8" fmla="*/ 133558 w 165388"/>
                <a:gd name="connsiteY8" fmla="*/ 209619 h 393937"/>
                <a:gd name="connsiteX9" fmla="*/ 127208 w 165388"/>
                <a:gd name="connsiteY9" fmla="*/ 288994 h 393937"/>
                <a:gd name="connsiteX10" fmla="*/ 146258 w 165388"/>
                <a:gd name="connsiteY10" fmla="*/ 285819 h 393937"/>
                <a:gd name="connsiteX11" fmla="*/ 92283 w 165388"/>
                <a:gd name="connsiteY11" fmla="*/ 349319 h 393937"/>
                <a:gd name="connsiteX12" fmla="*/ 63708 w 165388"/>
                <a:gd name="connsiteY12" fmla="*/ 393769 h 393937"/>
                <a:gd name="connsiteX13" fmla="*/ 139908 w 165388"/>
                <a:gd name="connsiteY13" fmla="*/ 333444 h 393937"/>
                <a:gd name="connsiteX14" fmla="*/ 165308 w 165388"/>
                <a:gd name="connsiteY14" fmla="*/ 301694 h 393937"/>
                <a:gd name="connsiteX15" fmla="*/ 146258 w 165388"/>
                <a:gd name="connsiteY15" fmla="*/ 241369 h 393937"/>
                <a:gd name="connsiteX16" fmla="*/ 101808 w 165388"/>
                <a:gd name="connsiteY16" fmla="*/ 203269 h 393937"/>
                <a:gd name="connsiteX17" fmla="*/ 28783 w 165388"/>
                <a:gd name="connsiteY17" fmla="*/ 165169 h 393937"/>
                <a:gd name="connsiteX18" fmla="*/ 25608 w 165388"/>
                <a:gd name="connsiteY18" fmla="*/ 114369 h 393937"/>
                <a:gd name="connsiteX19" fmla="*/ 208 w 165388"/>
                <a:gd name="connsiteY19" fmla="*/ 136594 h 393937"/>
                <a:gd name="connsiteX20" fmla="*/ 44658 w 165388"/>
                <a:gd name="connsiteY20" fmla="*/ 69 h 39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5388" h="393937">
                  <a:moveTo>
                    <a:pt x="44658" y="69"/>
                  </a:moveTo>
                  <a:cubicBezTo>
                    <a:pt x="46245" y="-3106"/>
                    <a:pt x="12379" y="102727"/>
                    <a:pt x="9733" y="117544"/>
                  </a:cubicBezTo>
                  <a:cubicBezTo>
                    <a:pt x="7087" y="132361"/>
                    <a:pt x="30370" y="84207"/>
                    <a:pt x="28783" y="88969"/>
                  </a:cubicBezTo>
                  <a:cubicBezTo>
                    <a:pt x="27196" y="93731"/>
                    <a:pt x="-1909" y="133419"/>
                    <a:pt x="208" y="146119"/>
                  </a:cubicBezTo>
                  <a:cubicBezTo>
                    <a:pt x="2325" y="158819"/>
                    <a:pt x="39895" y="162523"/>
                    <a:pt x="41483" y="165169"/>
                  </a:cubicBezTo>
                  <a:cubicBezTo>
                    <a:pt x="43070" y="167815"/>
                    <a:pt x="-1379" y="158290"/>
                    <a:pt x="9733" y="161994"/>
                  </a:cubicBezTo>
                  <a:cubicBezTo>
                    <a:pt x="20845" y="165698"/>
                    <a:pt x="88579" y="175223"/>
                    <a:pt x="108158" y="187394"/>
                  </a:cubicBezTo>
                  <a:cubicBezTo>
                    <a:pt x="127737" y="199565"/>
                    <a:pt x="122975" y="231315"/>
                    <a:pt x="127208" y="235019"/>
                  </a:cubicBezTo>
                  <a:cubicBezTo>
                    <a:pt x="131441" y="238723"/>
                    <a:pt x="133558" y="200623"/>
                    <a:pt x="133558" y="209619"/>
                  </a:cubicBezTo>
                  <a:cubicBezTo>
                    <a:pt x="133558" y="218615"/>
                    <a:pt x="127208" y="288994"/>
                    <a:pt x="127208" y="288994"/>
                  </a:cubicBezTo>
                  <a:cubicBezTo>
                    <a:pt x="129325" y="301694"/>
                    <a:pt x="152079" y="275765"/>
                    <a:pt x="146258" y="285819"/>
                  </a:cubicBezTo>
                  <a:cubicBezTo>
                    <a:pt x="140437" y="295873"/>
                    <a:pt x="106041" y="331327"/>
                    <a:pt x="92283" y="349319"/>
                  </a:cubicBezTo>
                  <a:cubicBezTo>
                    <a:pt x="78525" y="367311"/>
                    <a:pt x="55771" y="396415"/>
                    <a:pt x="63708" y="393769"/>
                  </a:cubicBezTo>
                  <a:cubicBezTo>
                    <a:pt x="71645" y="391123"/>
                    <a:pt x="122975" y="348790"/>
                    <a:pt x="139908" y="333444"/>
                  </a:cubicBezTo>
                  <a:cubicBezTo>
                    <a:pt x="156841" y="318098"/>
                    <a:pt x="164250" y="317040"/>
                    <a:pt x="165308" y="301694"/>
                  </a:cubicBezTo>
                  <a:cubicBezTo>
                    <a:pt x="166366" y="286348"/>
                    <a:pt x="156841" y="257773"/>
                    <a:pt x="146258" y="241369"/>
                  </a:cubicBezTo>
                  <a:cubicBezTo>
                    <a:pt x="135675" y="224965"/>
                    <a:pt x="121387" y="215969"/>
                    <a:pt x="101808" y="203269"/>
                  </a:cubicBezTo>
                  <a:cubicBezTo>
                    <a:pt x="82229" y="190569"/>
                    <a:pt x="41483" y="179986"/>
                    <a:pt x="28783" y="165169"/>
                  </a:cubicBezTo>
                  <a:cubicBezTo>
                    <a:pt x="16083" y="150352"/>
                    <a:pt x="30370" y="119131"/>
                    <a:pt x="25608" y="114369"/>
                  </a:cubicBezTo>
                  <a:cubicBezTo>
                    <a:pt x="20846" y="109607"/>
                    <a:pt x="-2438" y="151940"/>
                    <a:pt x="208" y="136594"/>
                  </a:cubicBezTo>
                  <a:cubicBezTo>
                    <a:pt x="2854" y="121248"/>
                    <a:pt x="43071" y="3244"/>
                    <a:pt x="44658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4" name="フリーフォーム 613">
              <a:extLst>
                <a:ext uri="{FF2B5EF4-FFF2-40B4-BE49-F238E27FC236}">
                  <a16:creationId xmlns:a16="http://schemas.microsoft.com/office/drawing/2014/main" id="{5883FEC9-89B9-76EA-9F7A-F096183909BE}"/>
                </a:ext>
              </a:extLst>
            </p:cNvPr>
            <p:cNvSpPr/>
            <p:nvPr/>
          </p:nvSpPr>
          <p:spPr>
            <a:xfrm>
              <a:off x="7397264" y="6200766"/>
              <a:ext cx="35561" cy="259736"/>
            </a:xfrm>
            <a:custGeom>
              <a:avLst/>
              <a:gdLst>
                <a:gd name="connsiteX0" fmla="*/ 486 w 35561"/>
                <a:gd name="connsiteY0" fmla="*/ 9 h 259736"/>
                <a:gd name="connsiteX1" fmla="*/ 6836 w 35561"/>
                <a:gd name="connsiteY1" fmla="*/ 95259 h 259736"/>
                <a:gd name="connsiteX2" fmla="*/ 19536 w 35561"/>
                <a:gd name="connsiteY2" fmla="*/ 66684 h 259736"/>
                <a:gd name="connsiteX3" fmla="*/ 22711 w 35561"/>
                <a:gd name="connsiteY3" fmla="*/ 114309 h 259736"/>
                <a:gd name="connsiteX4" fmla="*/ 35411 w 35561"/>
                <a:gd name="connsiteY4" fmla="*/ 257184 h 259736"/>
                <a:gd name="connsiteX5" fmla="*/ 29061 w 35561"/>
                <a:gd name="connsiteY5" fmla="*/ 196859 h 259736"/>
                <a:gd name="connsiteX6" fmla="*/ 19536 w 35561"/>
                <a:gd name="connsiteY6" fmla="*/ 82559 h 259736"/>
                <a:gd name="connsiteX7" fmla="*/ 19536 w 35561"/>
                <a:gd name="connsiteY7" fmla="*/ 101609 h 259736"/>
                <a:gd name="connsiteX8" fmla="*/ 486 w 35561"/>
                <a:gd name="connsiteY8" fmla="*/ 9 h 25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1" h="259736">
                  <a:moveTo>
                    <a:pt x="486" y="9"/>
                  </a:moveTo>
                  <a:cubicBezTo>
                    <a:pt x="-1631" y="-1049"/>
                    <a:pt x="3661" y="84146"/>
                    <a:pt x="6836" y="95259"/>
                  </a:cubicBezTo>
                  <a:cubicBezTo>
                    <a:pt x="10011" y="106372"/>
                    <a:pt x="16890" y="63509"/>
                    <a:pt x="19536" y="66684"/>
                  </a:cubicBezTo>
                  <a:cubicBezTo>
                    <a:pt x="22182" y="69859"/>
                    <a:pt x="20065" y="82559"/>
                    <a:pt x="22711" y="114309"/>
                  </a:cubicBezTo>
                  <a:cubicBezTo>
                    <a:pt x="25357" y="146059"/>
                    <a:pt x="34353" y="243426"/>
                    <a:pt x="35411" y="257184"/>
                  </a:cubicBezTo>
                  <a:cubicBezTo>
                    <a:pt x="36469" y="270942"/>
                    <a:pt x="31707" y="225963"/>
                    <a:pt x="29061" y="196859"/>
                  </a:cubicBezTo>
                  <a:cubicBezTo>
                    <a:pt x="26415" y="167755"/>
                    <a:pt x="21124" y="98434"/>
                    <a:pt x="19536" y="82559"/>
                  </a:cubicBezTo>
                  <a:cubicBezTo>
                    <a:pt x="17949" y="66684"/>
                    <a:pt x="22711" y="109547"/>
                    <a:pt x="19536" y="101609"/>
                  </a:cubicBezTo>
                  <a:cubicBezTo>
                    <a:pt x="16361" y="93671"/>
                    <a:pt x="2603" y="1067"/>
                    <a:pt x="486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5" name="フリーフォーム 614">
              <a:extLst>
                <a:ext uri="{FF2B5EF4-FFF2-40B4-BE49-F238E27FC236}">
                  <a16:creationId xmlns:a16="http://schemas.microsoft.com/office/drawing/2014/main" id="{E060CFA4-9939-6324-5E34-7D74F265E87A}"/>
                </a:ext>
              </a:extLst>
            </p:cNvPr>
            <p:cNvSpPr/>
            <p:nvPr/>
          </p:nvSpPr>
          <p:spPr>
            <a:xfrm>
              <a:off x="7368578" y="6258706"/>
              <a:ext cx="61153" cy="469119"/>
            </a:xfrm>
            <a:custGeom>
              <a:avLst/>
              <a:gdLst>
                <a:gd name="connsiteX0" fmla="*/ 597 w 61153"/>
                <a:gd name="connsiteY0" fmla="*/ 2394 h 469119"/>
                <a:gd name="connsiteX1" fmla="*/ 22822 w 61153"/>
                <a:gd name="connsiteY1" fmla="*/ 215119 h 469119"/>
                <a:gd name="connsiteX2" fmla="*/ 25997 w 61153"/>
                <a:gd name="connsiteY2" fmla="*/ 183369 h 469119"/>
                <a:gd name="connsiteX3" fmla="*/ 48222 w 61153"/>
                <a:gd name="connsiteY3" fmla="*/ 373869 h 469119"/>
                <a:gd name="connsiteX4" fmla="*/ 60922 w 61153"/>
                <a:gd name="connsiteY4" fmla="*/ 469119 h 469119"/>
                <a:gd name="connsiteX5" fmla="*/ 54572 w 61153"/>
                <a:gd name="connsiteY5" fmla="*/ 373869 h 469119"/>
                <a:gd name="connsiteX6" fmla="*/ 32347 w 61153"/>
                <a:gd name="connsiteY6" fmla="*/ 196069 h 469119"/>
                <a:gd name="connsiteX7" fmla="*/ 16472 w 61153"/>
                <a:gd name="connsiteY7" fmla="*/ 116694 h 469119"/>
                <a:gd name="connsiteX8" fmla="*/ 19647 w 61153"/>
                <a:gd name="connsiteY8" fmla="*/ 196069 h 469119"/>
                <a:gd name="connsiteX9" fmla="*/ 6947 w 61153"/>
                <a:gd name="connsiteY9" fmla="*/ 103994 h 469119"/>
                <a:gd name="connsiteX10" fmla="*/ 597 w 61153"/>
                <a:gd name="connsiteY10" fmla="*/ 2394 h 4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153" h="469119">
                  <a:moveTo>
                    <a:pt x="597" y="2394"/>
                  </a:moveTo>
                  <a:cubicBezTo>
                    <a:pt x="3243" y="20915"/>
                    <a:pt x="18589" y="184957"/>
                    <a:pt x="22822" y="215119"/>
                  </a:cubicBezTo>
                  <a:cubicBezTo>
                    <a:pt x="27055" y="245281"/>
                    <a:pt x="21764" y="156911"/>
                    <a:pt x="25997" y="183369"/>
                  </a:cubicBezTo>
                  <a:cubicBezTo>
                    <a:pt x="30230" y="209827"/>
                    <a:pt x="42401" y="326244"/>
                    <a:pt x="48222" y="373869"/>
                  </a:cubicBezTo>
                  <a:cubicBezTo>
                    <a:pt x="54043" y="421494"/>
                    <a:pt x="59864" y="469119"/>
                    <a:pt x="60922" y="469119"/>
                  </a:cubicBezTo>
                  <a:cubicBezTo>
                    <a:pt x="61980" y="469119"/>
                    <a:pt x="59334" y="419377"/>
                    <a:pt x="54572" y="373869"/>
                  </a:cubicBezTo>
                  <a:cubicBezTo>
                    <a:pt x="49810" y="328361"/>
                    <a:pt x="38697" y="238931"/>
                    <a:pt x="32347" y="196069"/>
                  </a:cubicBezTo>
                  <a:cubicBezTo>
                    <a:pt x="25997" y="153207"/>
                    <a:pt x="18589" y="116694"/>
                    <a:pt x="16472" y="116694"/>
                  </a:cubicBezTo>
                  <a:cubicBezTo>
                    <a:pt x="14355" y="116694"/>
                    <a:pt x="21235" y="198186"/>
                    <a:pt x="19647" y="196069"/>
                  </a:cubicBezTo>
                  <a:cubicBezTo>
                    <a:pt x="18059" y="193952"/>
                    <a:pt x="9064" y="129923"/>
                    <a:pt x="6947" y="103994"/>
                  </a:cubicBezTo>
                  <a:cubicBezTo>
                    <a:pt x="4830" y="78065"/>
                    <a:pt x="-2049" y="-16127"/>
                    <a:pt x="597" y="23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6" name="フリーフォーム 615">
              <a:extLst>
                <a:ext uri="{FF2B5EF4-FFF2-40B4-BE49-F238E27FC236}">
                  <a16:creationId xmlns:a16="http://schemas.microsoft.com/office/drawing/2014/main" id="{C8F0BC80-A2AA-98F4-5145-202485F0E193}"/>
                </a:ext>
              </a:extLst>
            </p:cNvPr>
            <p:cNvSpPr/>
            <p:nvPr/>
          </p:nvSpPr>
          <p:spPr>
            <a:xfrm>
              <a:off x="7445368" y="6203923"/>
              <a:ext cx="74570" cy="365345"/>
            </a:xfrm>
            <a:custGeom>
              <a:avLst/>
              <a:gdLst>
                <a:gd name="connsiteX0" fmla="*/ 41282 w 74570"/>
                <a:gd name="connsiteY0" fmla="*/ 27 h 365345"/>
                <a:gd name="connsiteX1" fmla="*/ 53982 w 74570"/>
                <a:gd name="connsiteY1" fmla="*/ 146077 h 365345"/>
                <a:gd name="connsiteX2" fmla="*/ 60332 w 74570"/>
                <a:gd name="connsiteY2" fmla="*/ 107977 h 365345"/>
                <a:gd name="connsiteX3" fmla="*/ 34932 w 74570"/>
                <a:gd name="connsiteY3" fmla="*/ 222277 h 365345"/>
                <a:gd name="connsiteX4" fmla="*/ 60332 w 74570"/>
                <a:gd name="connsiteY4" fmla="*/ 177827 h 365345"/>
                <a:gd name="connsiteX5" fmla="*/ 38107 w 74570"/>
                <a:gd name="connsiteY5" fmla="*/ 269902 h 365345"/>
                <a:gd name="connsiteX6" fmla="*/ 7 w 74570"/>
                <a:gd name="connsiteY6" fmla="*/ 365152 h 365345"/>
                <a:gd name="connsiteX7" fmla="*/ 41282 w 74570"/>
                <a:gd name="connsiteY7" fmla="*/ 292127 h 365345"/>
                <a:gd name="connsiteX8" fmla="*/ 66682 w 74570"/>
                <a:gd name="connsiteY8" fmla="*/ 206402 h 365345"/>
                <a:gd name="connsiteX9" fmla="*/ 41282 w 74570"/>
                <a:gd name="connsiteY9" fmla="*/ 234977 h 365345"/>
                <a:gd name="connsiteX10" fmla="*/ 73032 w 74570"/>
                <a:gd name="connsiteY10" fmla="*/ 114327 h 365345"/>
                <a:gd name="connsiteX11" fmla="*/ 66682 w 74570"/>
                <a:gd name="connsiteY11" fmla="*/ 133377 h 365345"/>
                <a:gd name="connsiteX12" fmla="*/ 41282 w 74570"/>
                <a:gd name="connsiteY12" fmla="*/ 27 h 365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570" h="365345">
                  <a:moveTo>
                    <a:pt x="41282" y="27"/>
                  </a:moveTo>
                  <a:cubicBezTo>
                    <a:pt x="39165" y="2144"/>
                    <a:pt x="50807" y="128085"/>
                    <a:pt x="53982" y="146077"/>
                  </a:cubicBezTo>
                  <a:cubicBezTo>
                    <a:pt x="57157" y="164069"/>
                    <a:pt x="63507" y="95277"/>
                    <a:pt x="60332" y="107977"/>
                  </a:cubicBezTo>
                  <a:cubicBezTo>
                    <a:pt x="57157" y="120677"/>
                    <a:pt x="34932" y="210635"/>
                    <a:pt x="34932" y="222277"/>
                  </a:cubicBezTo>
                  <a:cubicBezTo>
                    <a:pt x="34932" y="233919"/>
                    <a:pt x="59803" y="169890"/>
                    <a:pt x="60332" y="177827"/>
                  </a:cubicBezTo>
                  <a:cubicBezTo>
                    <a:pt x="60861" y="185765"/>
                    <a:pt x="48161" y="238681"/>
                    <a:pt x="38107" y="269902"/>
                  </a:cubicBezTo>
                  <a:cubicBezTo>
                    <a:pt x="28053" y="301123"/>
                    <a:pt x="-522" y="361448"/>
                    <a:pt x="7" y="365152"/>
                  </a:cubicBezTo>
                  <a:cubicBezTo>
                    <a:pt x="536" y="368856"/>
                    <a:pt x="30169" y="318585"/>
                    <a:pt x="41282" y="292127"/>
                  </a:cubicBezTo>
                  <a:cubicBezTo>
                    <a:pt x="52395" y="265669"/>
                    <a:pt x="66682" y="215927"/>
                    <a:pt x="66682" y="206402"/>
                  </a:cubicBezTo>
                  <a:cubicBezTo>
                    <a:pt x="66682" y="196877"/>
                    <a:pt x="40224" y="250323"/>
                    <a:pt x="41282" y="234977"/>
                  </a:cubicBezTo>
                  <a:cubicBezTo>
                    <a:pt x="42340" y="219631"/>
                    <a:pt x="68799" y="131260"/>
                    <a:pt x="73032" y="114327"/>
                  </a:cubicBezTo>
                  <a:cubicBezTo>
                    <a:pt x="77265" y="97394"/>
                    <a:pt x="71974" y="147664"/>
                    <a:pt x="66682" y="133377"/>
                  </a:cubicBezTo>
                  <a:cubicBezTo>
                    <a:pt x="61390" y="119090"/>
                    <a:pt x="43399" y="-2090"/>
                    <a:pt x="41282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7" name="フリーフォーム 616">
              <a:extLst>
                <a:ext uri="{FF2B5EF4-FFF2-40B4-BE49-F238E27FC236}">
                  <a16:creationId xmlns:a16="http://schemas.microsoft.com/office/drawing/2014/main" id="{5423AF7D-1A57-996C-5968-8DE3CC418D1D}"/>
                </a:ext>
              </a:extLst>
            </p:cNvPr>
            <p:cNvSpPr/>
            <p:nvPr/>
          </p:nvSpPr>
          <p:spPr>
            <a:xfrm>
              <a:off x="7200873" y="6203906"/>
              <a:ext cx="111339" cy="104840"/>
            </a:xfrm>
            <a:custGeom>
              <a:avLst/>
              <a:gdLst>
                <a:gd name="connsiteX0" fmla="*/ 27 w 111339"/>
                <a:gd name="connsiteY0" fmla="*/ 44 h 104840"/>
                <a:gd name="connsiteX1" fmla="*/ 85752 w 111339"/>
                <a:gd name="connsiteY1" fmla="*/ 54019 h 104840"/>
                <a:gd name="connsiteX2" fmla="*/ 111152 w 111339"/>
                <a:gd name="connsiteY2" fmla="*/ 85769 h 104840"/>
                <a:gd name="connsiteX3" fmla="*/ 76227 w 111339"/>
                <a:gd name="connsiteY3" fmla="*/ 104819 h 104840"/>
                <a:gd name="connsiteX4" fmla="*/ 107977 w 111339"/>
                <a:gd name="connsiteY4" fmla="*/ 88944 h 104840"/>
                <a:gd name="connsiteX5" fmla="*/ 95277 w 111339"/>
                <a:gd name="connsiteY5" fmla="*/ 63544 h 104840"/>
                <a:gd name="connsiteX6" fmla="*/ 27 w 111339"/>
                <a:gd name="connsiteY6" fmla="*/ 44 h 10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9" h="104840">
                  <a:moveTo>
                    <a:pt x="27" y="44"/>
                  </a:moveTo>
                  <a:cubicBezTo>
                    <a:pt x="-1560" y="-1543"/>
                    <a:pt x="67231" y="39732"/>
                    <a:pt x="85752" y="54019"/>
                  </a:cubicBezTo>
                  <a:cubicBezTo>
                    <a:pt x="104273" y="68306"/>
                    <a:pt x="112739" y="77302"/>
                    <a:pt x="111152" y="85769"/>
                  </a:cubicBezTo>
                  <a:cubicBezTo>
                    <a:pt x="109565" y="94236"/>
                    <a:pt x="76756" y="104290"/>
                    <a:pt x="76227" y="104819"/>
                  </a:cubicBezTo>
                  <a:cubicBezTo>
                    <a:pt x="75698" y="105348"/>
                    <a:pt x="104802" y="95823"/>
                    <a:pt x="107977" y="88944"/>
                  </a:cubicBezTo>
                  <a:cubicBezTo>
                    <a:pt x="111152" y="82065"/>
                    <a:pt x="111152" y="74127"/>
                    <a:pt x="95277" y="63544"/>
                  </a:cubicBezTo>
                  <a:lnTo>
                    <a:pt x="27" y="4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8" name="フリーフォーム 617">
              <a:extLst>
                <a:ext uri="{FF2B5EF4-FFF2-40B4-BE49-F238E27FC236}">
                  <a16:creationId xmlns:a16="http://schemas.microsoft.com/office/drawing/2014/main" id="{6D0E01B2-35A4-D505-2AF8-C07AD5AE7E16}"/>
                </a:ext>
              </a:extLst>
            </p:cNvPr>
            <p:cNvSpPr/>
            <p:nvPr/>
          </p:nvSpPr>
          <p:spPr>
            <a:xfrm>
              <a:off x="7181819" y="6223000"/>
              <a:ext cx="120111" cy="98612"/>
            </a:xfrm>
            <a:custGeom>
              <a:avLst/>
              <a:gdLst>
                <a:gd name="connsiteX0" fmla="*/ 31 w 120111"/>
                <a:gd name="connsiteY0" fmla="*/ 0 h 98612"/>
                <a:gd name="connsiteX1" fmla="*/ 76231 w 120111"/>
                <a:gd name="connsiteY1" fmla="*/ 44450 h 98612"/>
                <a:gd name="connsiteX2" fmla="*/ 111156 w 120111"/>
                <a:gd name="connsiteY2" fmla="*/ 98425 h 98612"/>
                <a:gd name="connsiteX3" fmla="*/ 117506 w 120111"/>
                <a:gd name="connsiteY3" fmla="*/ 63500 h 98612"/>
                <a:gd name="connsiteX4" fmla="*/ 117506 w 120111"/>
                <a:gd name="connsiteY4" fmla="*/ 69850 h 98612"/>
                <a:gd name="connsiteX5" fmla="*/ 85756 w 120111"/>
                <a:gd name="connsiteY5" fmla="*/ 44450 h 98612"/>
                <a:gd name="connsiteX6" fmla="*/ 31 w 120111"/>
                <a:gd name="connsiteY6" fmla="*/ 0 h 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11" h="98612">
                  <a:moveTo>
                    <a:pt x="31" y="0"/>
                  </a:moveTo>
                  <a:cubicBezTo>
                    <a:pt x="-1556" y="0"/>
                    <a:pt x="57710" y="28046"/>
                    <a:pt x="76231" y="44450"/>
                  </a:cubicBezTo>
                  <a:cubicBezTo>
                    <a:pt x="94752" y="60854"/>
                    <a:pt x="104277" y="95250"/>
                    <a:pt x="111156" y="98425"/>
                  </a:cubicBezTo>
                  <a:cubicBezTo>
                    <a:pt x="118035" y="101600"/>
                    <a:pt x="117506" y="63500"/>
                    <a:pt x="117506" y="63500"/>
                  </a:cubicBezTo>
                  <a:cubicBezTo>
                    <a:pt x="118564" y="58738"/>
                    <a:pt x="122798" y="73025"/>
                    <a:pt x="117506" y="69850"/>
                  </a:cubicBezTo>
                  <a:cubicBezTo>
                    <a:pt x="112214" y="66675"/>
                    <a:pt x="101102" y="53975"/>
                    <a:pt x="85756" y="44450"/>
                  </a:cubicBezTo>
                  <a:cubicBezTo>
                    <a:pt x="70410" y="34925"/>
                    <a:pt x="1618" y="0"/>
                    <a:pt x="3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フリーフォーム 618">
              <a:extLst>
                <a:ext uri="{FF2B5EF4-FFF2-40B4-BE49-F238E27FC236}">
                  <a16:creationId xmlns:a16="http://schemas.microsoft.com/office/drawing/2014/main" id="{520752FE-65DE-EC26-F4D0-B1D88424E34F}"/>
                </a:ext>
              </a:extLst>
            </p:cNvPr>
            <p:cNvSpPr/>
            <p:nvPr/>
          </p:nvSpPr>
          <p:spPr>
            <a:xfrm>
              <a:off x="7413625" y="6340413"/>
              <a:ext cx="39042" cy="203262"/>
            </a:xfrm>
            <a:custGeom>
              <a:avLst/>
              <a:gdLst>
                <a:gd name="connsiteX0" fmla="*/ 0 w 39042"/>
                <a:gd name="connsiteY0" fmla="*/ 62 h 203262"/>
                <a:gd name="connsiteX1" fmla="*/ 15875 w 39042"/>
                <a:gd name="connsiteY1" fmla="*/ 92137 h 203262"/>
                <a:gd name="connsiteX2" fmla="*/ 22225 w 39042"/>
                <a:gd name="connsiteY2" fmla="*/ 76262 h 203262"/>
                <a:gd name="connsiteX3" fmla="*/ 25400 w 39042"/>
                <a:gd name="connsiteY3" fmla="*/ 120712 h 203262"/>
                <a:gd name="connsiteX4" fmla="*/ 34925 w 39042"/>
                <a:gd name="connsiteY4" fmla="*/ 203262 h 203262"/>
                <a:gd name="connsiteX5" fmla="*/ 34925 w 39042"/>
                <a:gd name="connsiteY5" fmla="*/ 120712 h 203262"/>
                <a:gd name="connsiteX6" fmla="*/ 38100 w 39042"/>
                <a:gd name="connsiteY6" fmla="*/ 155637 h 203262"/>
                <a:gd name="connsiteX7" fmla="*/ 15875 w 39042"/>
                <a:gd name="connsiteY7" fmla="*/ 108012 h 203262"/>
                <a:gd name="connsiteX8" fmla="*/ 0 w 39042"/>
                <a:gd name="connsiteY8" fmla="*/ 62 h 203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42" h="203262">
                  <a:moveTo>
                    <a:pt x="0" y="62"/>
                  </a:moveTo>
                  <a:cubicBezTo>
                    <a:pt x="0" y="-2584"/>
                    <a:pt x="12171" y="79437"/>
                    <a:pt x="15875" y="92137"/>
                  </a:cubicBezTo>
                  <a:cubicBezTo>
                    <a:pt x="19579" y="104837"/>
                    <a:pt x="20638" y="71500"/>
                    <a:pt x="22225" y="76262"/>
                  </a:cubicBezTo>
                  <a:cubicBezTo>
                    <a:pt x="23812" y="81024"/>
                    <a:pt x="23283" y="99545"/>
                    <a:pt x="25400" y="120712"/>
                  </a:cubicBezTo>
                  <a:cubicBezTo>
                    <a:pt x="27517" y="141879"/>
                    <a:pt x="33338" y="203262"/>
                    <a:pt x="34925" y="203262"/>
                  </a:cubicBezTo>
                  <a:cubicBezTo>
                    <a:pt x="36512" y="203262"/>
                    <a:pt x="34396" y="128650"/>
                    <a:pt x="34925" y="120712"/>
                  </a:cubicBezTo>
                  <a:cubicBezTo>
                    <a:pt x="35454" y="112775"/>
                    <a:pt x="41275" y="157754"/>
                    <a:pt x="38100" y="155637"/>
                  </a:cubicBezTo>
                  <a:cubicBezTo>
                    <a:pt x="34925" y="153520"/>
                    <a:pt x="20637" y="127591"/>
                    <a:pt x="15875" y="108012"/>
                  </a:cubicBezTo>
                  <a:cubicBezTo>
                    <a:pt x="11113" y="88433"/>
                    <a:pt x="0" y="2708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 619">
              <a:extLst>
                <a:ext uri="{FF2B5EF4-FFF2-40B4-BE49-F238E27FC236}">
                  <a16:creationId xmlns:a16="http://schemas.microsoft.com/office/drawing/2014/main" id="{F6594BEC-54DD-E5EF-DB44-7FFC24BD35A3}"/>
                </a:ext>
              </a:extLst>
            </p:cNvPr>
            <p:cNvSpPr/>
            <p:nvPr/>
          </p:nvSpPr>
          <p:spPr>
            <a:xfrm>
              <a:off x="7212944" y="6514782"/>
              <a:ext cx="204400" cy="232633"/>
            </a:xfrm>
            <a:custGeom>
              <a:avLst/>
              <a:gdLst>
                <a:gd name="connsiteX0" fmla="*/ 656 w 204400"/>
                <a:gd name="connsiteY0" fmla="*/ 318 h 232633"/>
                <a:gd name="connsiteX1" fmla="*/ 99081 w 204400"/>
                <a:gd name="connsiteY1" fmla="*/ 130493 h 232633"/>
                <a:gd name="connsiteX2" fmla="*/ 76856 w 204400"/>
                <a:gd name="connsiteY2" fmla="*/ 105093 h 232633"/>
                <a:gd name="connsiteX3" fmla="*/ 165756 w 204400"/>
                <a:gd name="connsiteY3" fmla="*/ 165418 h 232633"/>
                <a:gd name="connsiteX4" fmla="*/ 203856 w 204400"/>
                <a:gd name="connsiteY4" fmla="*/ 178118 h 232633"/>
                <a:gd name="connsiteX5" fmla="*/ 140356 w 204400"/>
                <a:gd name="connsiteY5" fmla="*/ 232093 h 232633"/>
                <a:gd name="connsiteX6" fmla="*/ 197506 w 204400"/>
                <a:gd name="connsiteY6" fmla="*/ 203518 h 232633"/>
                <a:gd name="connsiteX7" fmla="*/ 153056 w 204400"/>
                <a:gd name="connsiteY7" fmla="*/ 165418 h 232633"/>
                <a:gd name="connsiteX8" fmla="*/ 80031 w 204400"/>
                <a:gd name="connsiteY8" fmla="*/ 130493 h 232633"/>
                <a:gd name="connsiteX9" fmla="*/ 35581 w 204400"/>
                <a:gd name="connsiteY9" fmla="*/ 76518 h 232633"/>
                <a:gd name="connsiteX10" fmla="*/ 54631 w 204400"/>
                <a:gd name="connsiteY10" fmla="*/ 92393 h 232633"/>
                <a:gd name="connsiteX11" fmla="*/ 656 w 204400"/>
                <a:gd name="connsiteY11" fmla="*/ 318 h 23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400" h="232633">
                  <a:moveTo>
                    <a:pt x="656" y="318"/>
                  </a:moveTo>
                  <a:cubicBezTo>
                    <a:pt x="8064" y="6668"/>
                    <a:pt x="86381" y="113031"/>
                    <a:pt x="99081" y="130493"/>
                  </a:cubicBezTo>
                  <a:cubicBezTo>
                    <a:pt x="111781" y="147956"/>
                    <a:pt x="65744" y="99272"/>
                    <a:pt x="76856" y="105093"/>
                  </a:cubicBezTo>
                  <a:cubicBezTo>
                    <a:pt x="87968" y="110914"/>
                    <a:pt x="144589" y="153247"/>
                    <a:pt x="165756" y="165418"/>
                  </a:cubicBezTo>
                  <a:cubicBezTo>
                    <a:pt x="186923" y="177589"/>
                    <a:pt x="208089" y="167006"/>
                    <a:pt x="203856" y="178118"/>
                  </a:cubicBezTo>
                  <a:cubicBezTo>
                    <a:pt x="199623" y="189231"/>
                    <a:pt x="141414" y="227860"/>
                    <a:pt x="140356" y="232093"/>
                  </a:cubicBezTo>
                  <a:cubicBezTo>
                    <a:pt x="139298" y="236326"/>
                    <a:pt x="195389" y="214630"/>
                    <a:pt x="197506" y="203518"/>
                  </a:cubicBezTo>
                  <a:cubicBezTo>
                    <a:pt x="199623" y="192406"/>
                    <a:pt x="172635" y="177589"/>
                    <a:pt x="153056" y="165418"/>
                  </a:cubicBezTo>
                  <a:cubicBezTo>
                    <a:pt x="133477" y="153247"/>
                    <a:pt x="99610" y="145310"/>
                    <a:pt x="80031" y="130493"/>
                  </a:cubicBezTo>
                  <a:cubicBezTo>
                    <a:pt x="60452" y="115676"/>
                    <a:pt x="39814" y="82868"/>
                    <a:pt x="35581" y="76518"/>
                  </a:cubicBezTo>
                  <a:cubicBezTo>
                    <a:pt x="31348" y="70168"/>
                    <a:pt x="58335" y="100330"/>
                    <a:pt x="54631" y="92393"/>
                  </a:cubicBezTo>
                  <a:cubicBezTo>
                    <a:pt x="50927" y="84456"/>
                    <a:pt x="-6752" y="-6032"/>
                    <a:pt x="656" y="3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 620">
              <a:extLst>
                <a:ext uri="{FF2B5EF4-FFF2-40B4-BE49-F238E27FC236}">
                  <a16:creationId xmlns:a16="http://schemas.microsoft.com/office/drawing/2014/main" id="{AF429168-8096-2B2E-D269-4B22396B71EF}"/>
                </a:ext>
              </a:extLst>
            </p:cNvPr>
            <p:cNvSpPr/>
            <p:nvPr/>
          </p:nvSpPr>
          <p:spPr>
            <a:xfrm>
              <a:off x="7264331" y="6484843"/>
              <a:ext cx="108019" cy="67240"/>
            </a:xfrm>
            <a:custGeom>
              <a:avLst/>
              <a:gdLst>
                <a:gd name="connsiteX0" fmla="*/ 69 w 108019"/>
                <a:gd name="connsiteY0" fmla="*/ 55657 h 67240"/>
                <a:gd name="connsiteX1" fmla="*/ 57219 w 108019"/>
                <a:gd name="connsiteY1" fmla="*/ 4857 h 67240"/>
                <a:gd name="connsiteX2" fmla="*/ 73094 w 108019"/>
                <a:gd name="connsiteY2" fmla="*/ 11207 h 67240"/>
                <a:gd name="connsiteX3" fmla="*/ 79444 w 108019"/>
                <a:gd name="connsiteY3" fmla="*/ 49307 h 67240"/>
                <a:gd name="connsiteX4" fmla="*/ 69919 w 108019"/>
                <a:gd name="connsiteY4" fmla="*/ 65182 h 67240"/>
                <a:gd name="connsiteX5" fmla="*/ 108019 w 108019"/>
                <a:gd name="connsiteY5" fmla="*/ 4857 h 67240"/>
                <a:gd name="connsiteX6" fmla="*/ 69919 w 108019"/>
                <a:gd name="connsiteY6" fmla="*/ 8032 h 67240"/>
                <a:gd name="connsiteX7" fmla="*/ 69 w 108019"/>
                <a:gd name="connsiteY7" fmla="*/ 55657 h 6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19" h="67240">
                  <a:moveTo>
                    <a:pt x="69" y="55657"/>
                  </a:moveTo>
                  <a:cubicBezTo>
                    <a:pt x="-2048" y="55128"/>
                    <a:pt x="45048" y="12265"/>
                    <a:pt x="57219" y="4857"/>
                  </a:cubicBezTo>
                  <a:cubicBezTo>
                    <a:pt x="69390" y="-2551"/>
                    <a:pt x="69390" y="3799"/>
                    <a:pt x="73094" y="11207"/>
                  </a:cubicBezTo>
                  <a:cubicBezTo>
                    <a:pt x="76798" y="18615"/>
                    <a:pt x="79973" y="40311"/>
                    <a:pt x="79444" y="49307"/>
                  </a:cubicBezTo>
                  <a:cubicBezTo>
                    <a:pt x="78915" y="58303"/>
                    <a:pt x="65157" y="72590"/>
                    <a:pt x="69919" y="65182"/>
                  </a:cubicBezTo>
                  <a:cubicBezTo>
                    <a:pt x="74682" y="57774"/>
                    <a:pt x="108019" y="14382"/>
                    <a:pt x="108019" y="4857"/>
                  </a:cubicBezTo>
                  <a:cubicBezTo>
                    <a:pt x="108019" y="-4668"/>
                    <a:pt x="86852" y="1682"/>
                    <a:pt x="69919" y="8032"/>
                  </a:cubicBezTo>
                  <a:cubicBezTo>
                    <a:pt x="52986" y="14382"/>
                    <a:pt x="2186" y="56186"/>
                    <a:pt x="69" y="556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 621">
              <a:extLst>
                <a:ext uri="{FF2B5EF4-FFF2-40B4-BE49-F238E27FC236}">
                  <a16:creationId xmlns:a16="http://schemas.microsoft.com/office/drawing/2014/main" id="{67EF8F92-CF23-B449-B710-242DC6F5C826}"/>
                </a:ext>
              </a:extLst>
            </p:cNvPr>
            <p:cNvSpPr/>
            <p:nvPr/>
          </p:nvSpPr>
          <p:spPr>
            <a:xfrm>
              <a:off x="7277002" y="6504600"/>
              <a:ext cx="102197" cy="55587"/>
            </a:xfrm>
            <a:custGeom>
              <a:avLst/>
              <a:gdLst>
                <a:gd name="connsiteX0" fmla="*/ 98 w 102197"/>
                <a:gd name="connsiteY0" fmla="*/ 54950 h 55587"/>
                <a:gd name="connsiteX1" fmla="*/ 79473 w 102197"/>
                <a:gd name="connsiteY1" fmla="*/ 13675 h 55587"/>
                <a:gd name="connsiteX2" fmla="*/ 101698 w 102197"/>
                <a:gd name="connsiteY2" fmla="*/ 975 h 55587"/>
                <a:gd name="connsiteX3" fmla="*/ 63598 w 102197"/>
                <a:gd name="connsiteY3" fmla="*/ 35900 h 55587"/>
                <a:gd name="connsiteX4" fmla="*/ 98 w 102197"/>
                <a:gd name="connsiteY4" fmla="*/ 54950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197" h="55587">
                  <a:moveTo>
                    <a:pt x="98" y="54950"/>
                  </a:moveTo>
                  <a:cubicBezTo>
                    <a:pt x="2744" y="51246"/>
                    <a:pt x="62540" y="22671"/>
                    <a:pt x="79473" y="13675"/>
                  </a:cubicBezTo>
                  <a:cubicBezTo>
                    <a:pt x="96406" y="4679"/>
                    <a:pt x="104344" y="-2729"/>
                    <a:pt x="101698" y="975"/>
                  </a:cubicBezTo>
                  <a:cubicBezTo>
                    <a:pt x="99052" y="4679"/>
                    <a:pt x="78415" y="26375"/>
                    <a:pt x="63598" y="35900"/>
                  </a:cubicBezTo>
                  <a:cubicBezTo>
                    <a:pt x="48781" y="45425"/>
                    <a:pt x="-2548" y="58654"/>
                    <a:pt x="98" y="549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 622">
              <a:extLst>
                <a:ext uri="{FF2B5EF4-FFF2-40B4-BE49-F238E27FC236}">
                  <a16:creationId xmlns:a16="http://schemas.microsoft.com/office/drawing/2014/main" id="{E9451B55-638E-5176-42B7-6A0F5D106C90}"/>
                </a:ext>
              </a:extLst>
            </p:cNvPr>
            <p:cNvSpPr/>
            <p:nvPr/>
          </p:nvSpPr>
          <p:spPr>
            <a:xfrm>
              <a:off x="6251575" y="6203950"/>
              <a:ext cx="244789" cy="212753"/>
            </a:xfrm>
            <a:custGeom>
              <a:avLst/>
              <a:gdLst>
                <a:gd name="connsiteX0" fmla="*/ 0 w 244789"/>
                <a:gd name="connsiteY0" fmla="*/ 0 h 212753"/>
                <a:gd name="connsiteX1" fmla="*/ 174625 w 244789"/>
                <a:gd name="connsiteY1" fmla="*/ 98425 h 212753"/>
                <a:gd name="connsiteX2" fmla="*/ 196850 w 244789"/>
                <a:gd name="connsiteY2" fmla="*/ 117475 h 212753"/>
                <a:gd name="connsiteX3" fmla="*/ 222250 w 244789"/>
                <a:gd name="connsiteY3" fmla="*/ 127000 h 212753"/>
                <a:gd name="connsiteX4" fmla="*/ 228600 w 244789"/>
                <a:gd name="connsiteY4" fmla="*/ 180975 h 212753"/>
                <a:gd name="connsiteX5" fmla="*/ 244475 w 244789"/>
                <a:gd name="connsiteY5" fmla="*/ 142875 h 212753"/>
                <a:gd name="connsiteX6" fmla="*/ 212725 w 244789"/>
                <a:gd name="connsiteY6" fmla="*/ 212725 h 212753"/>
                <a:gd name="connsiteX7" fmla="*/ 234950 w 244789"/>
                <a:gd name="connsiteY7" fmla="*/ 133350 h 212753"/>
                <a:gd name="connsiteX8" fmla="*/ 161925 w 244789"/>
                <a:gd name="connsiteY8" fmla="*/ 92075 h 212753"/>
                <a:gd name="connsiteX9" fmla="*/ 146050 w 244789"/>
                <a:gd name="connsiteY9" fmla="*/ 79375 h 212753"/>
                <a:gd name="connsiteX10" fmla="*/ 165100 w 244789"/>
                <a:gd name="connsiteY10" fmla="*/ 88900 h 212753"/>
                <a:gd name="connsiteX11" fmla="*/ 0 w 244789"/>
                <a:gd name="connsiteY11" fmla="*/ 0 h 21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4789" h="212753">
                  <a:moveTo>
                    <a:pt x="0" y="0"/>
                  </a:moveTo>
                  <a:lnTo>
                    <a:pt x="174625" y="98425"/>
                  </a:lnTo>
                  <a:cubicBezTo>
                    <a:pt x="207433" y="118004"/>
                    <a:pt x="188913" y="112713"/>
                    <a:pt x="196850" y="117475"/>
                  </a:cubicBezTo>
                  <a:cubicBezTo>
                    <a:pt x="204788" y="122238"/>
                    <a:pt x="216958" y="116417"/>
                    <a:pt x="222250" y="127000"/>
                  </a:cubicBezTo>
                  <a:cubicBezTo>
                    <a:pt x="227542" y="137583"/>
                    <a:pt x="224896" y="178329"/>
                    <a:pt x="228600" y="180975"/>
                  </a:cubicBezTo>
                  <a:cubicBezTo>
                    <a:pt x="232304" y="183621"/>
                    <a:pt x="247121" y="137583"/>
                    <a:pt x="244475" y="142875"/>
                  </a:cubicBezTo>
                  <a:cubicBezTo>
                    <a:pt x="241829" y="148167"/>
                    <a:pt x="214312" y="214312"/>
                    <a:pt x="212725" y="212725"/>
                  </a:cubicBezTo>
                  <a:cubicBezTo>
                    <a:pt x="211138" y="211138"/>
                    <a:pt x="243417" y="153458"/>
                    <a:pt x="234950" y="133350"/>
                  </a:cubicBezTo>
                  <a:cubicBezTo>
                    <a:pt x="226483" y="113242"/>
                    <a:pt x="176742" y="101071"/>
                    <a:pt x="161925" y="92075"/>
                  </a:cubicBezTo>
                  <a:cubicBezTo>
                    <a:pt x="147108" y="83079"/>
                    <a:pt x="145521" y="79904"/>
                    <a:pt x="146050" y="79375"/>
                  </a:cubicBezTo>
                  <a:cubicBezTo>
                    <a:pt x="146579" y="78846"/>
                    <a:pt x="165100" y="88900"/>
                    <a:pt x="165100" y="889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 623">
              <a:extLst>
                <a:ext uri="{FF2B5EF4-FFF2-40B4-BE49-F238E27FC236}">
                  <a16:creationId xmlns:a16="http://schemas.microsoft.com/office/drawing/2014/main" id="{D8173601-C8DF-6339-7E14-698FAAC50EDB}"/>
                </a:ext>
              </a:extLst>
            </p:cNvPr>
            <p:cNvSpPr/>
            <p:nvPr/>
          </p:nvSpPr>
          <p:spPr>
            <a:xfrm>
              <a:off x="6388100" y="6150026"/>
              <a:ext cx="342343" cy="85674"/>
            </a:xfrm>
            <a:custGeom>
              <a:avLst/>
              <a:gdLst>
                <a:gd name="connsiteX0" fmla="*/ 0 w 342343"/>
                <a:gd name="connsiteY0" fmla="*/ 85674 h 85674"/>
                <a:gd name="connsiteX1" fmla="*/ 260350 w 342343"/>
                <a:gd name="connsiteY1" fmla="*/ 47574 h 85674"/>
                <a:gd name="connsiteX2" fmla="*/ 295275 w 342343"/>
                <a:gd name="connsiteY2" fmla="*/ 50749 h 85674"/>
                <a:gd name="connsiteX3" fmla="*/ 219075 w 342343"/>
                <a:gd name="connsiteY3" fmla="*/ 18999 h 85674"/>
                <a:gd name="connsiteX4" fmla="*/ 301625 w 342343"/>
                <a:gd name="connsiteY4" fmla="*/ 38049 h 85674"/>
                <a:gd name="connsiteX5" fmla="*/ 288925 w 342343"/>
                <a:gd name="connsiteY5" fmla="*/ 6299 h 85674"/>
                <a:gd name="connsiteX6" fmla="*/ 301625 w 342343"/>
                <a:gd name="connsiteY6" fmla="*/ 38049 h 85674"/>
                <a:gd name="connsiteX7" fmla="*/ 323850 w 342343"/>
                <a:gd name="connsiteY7" fmla="*/ 3124 h 85674"/>
                <a:gd name="connsiteX8" fmla="*/ 339725 w 342343"/>
                <a:gd name="connsiteY8" fmla="*/ 3124 h 85674"/>
                <a:gd name="connsiteX9" fmla="*/ 266700 w 342343"/>
                <a:gd name="connsiteY9" fmla="*/ 15824 h 85674"/>
                <a:gd name="connsiteX10" fmla="*/ 238125 w 342343"/>
                <a:gd name="connsiteY10" fmla="*/ 28524 h 85674"/>
                <a:gd name="connsiteX11" fmla="*/ 63500 w 342343"/>
                <a:gd name="connsiteY11" fmla="*/ 47574 h 85674"/>
                <a:gd name="connsiteX12" fmla="*/ 231775 w 342343"/>
                <a:gd name="connsiteY12" fmla="*/ 41224 h 85674"/>
                <a:gd name="connsiteX13" fmla="*/ 79375 w 342343"/>
                <a:gd name="connsiteY13" fmla="*/ 76149 h 85674"/>
                <a:gd name="connsiteX14" fmla="*/ 0 w 342343"/>
                <a:gd name="connsiteY14" fmla="*/ 85674 h 8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343" h="85674">
                  <a:moveTo>
                    <a:pt x="0" y="85674"/>
                  </a:moveTo>
                  <a:lnTo>
                    <a:pt x="260350" y="47574"/>
                  </a:lnTo>
                  <a:cubicBezTo>
                    <a:pt x="309562" y="41753"/>
                    <a:pt x="302154" y="55511"/>
                    <a:pt x="295275" y="50749"/>
                  </a:cubicBezTo>
                  <a:cubicBezTo>
                    <a:pt x="288396" y="45987"/>
                    <a:pt x="218017" y="21116"/>
                    <a:pt x="219075" y="18999"/>
                  </a:cubicBezTo>
                  <a:cubicBezTo>
                    <a:pt x="220133" y="16882"/>
                    <a:pt x="289983" y="40166"/>
                    <a:pt x="301625" y="38049"/>
                  </a:cubicBezTo>
                  <a:cubicBezTo>
                    <a:pt x="313267" y="35932"/>
                    <a:pt x="288925" y="6299"/>
                    <a:pt x="288925" y="6299"/>
                  </a:cubicBezTo>
                  <a:cubicBezTo>
                    <a:pt x="288925" y="6299"/>
                    <a:pt x="295804" y="38578"/>
                    <a:pt x="301625" y="38049"/>
                  </a:cubicBezTo>
                  <a:cubicBezTo>
                    <a:pt x="307446" y="37520"/>
                    <a:pt x="317500" y="8945"/>
                    <a:pt x="323850" y="3124"/>
                  </a:cubicBezTo>
                  <a:cubicBezTo>
                    <a:pt x="330200" y="-2697"/>
                    <a:pt x="349250" y="1007"/>
                    <a:pt x="339725" y="3124"/>
                  </a:cubicBezTo>
                  <a:cubicBezTo>
                    <a:pt x="330200" y="5241"/>
                    <a:pt x="283633" y="11591"/>
                    <a:pt x="266700" y="15824"/>
                  </a:cubicBezTo>
                  <a:cubicBezTo>
                    <a:pt x="249767" y="20057"/>
                    <a:pt x="271992" y="23232"/>
                    <a:pt x="238125" y="28524"/>
                  </a:cubicBezTo>
                  <a:cubicBezTo>
                    <a:pt x="204258" y="33816"/>
                    <a:pt x="64558" y="45457"/>
                    <a:pt x="63500" y="47574"/>
                  </a:cubicBezTo>
                  <a:cubicBezTo>
                    <a:pt x="62442" y="49691"/>
                    <a:pt x="229129" y="36462"/>
                    <a:pt x="231775" y="41224"/>
                  </a:cubicBezTo>
                  <a:cubicBezTo>
                    <a:pt x="234421" y="45986"/>
                    <a:pt x="79375" y="76149"/>
                    <a:pt x="79375" y="76149"/>
                  </a:cubicBezTo>
                  <a:lnTo>
                    <a:pt x="0" y="856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 624">
              <a:extLst>
                <a:ext uri="{FF2B5EF4-FFF2-40B4-BE49-F238E27FC236}">
                  <a16:creationId xmlns:a16="http://schemas.microsoft.com/office/drawing/2014/main" id="{7C0A43B5-A36D-0A66-3335-BAFE25F70078}"/>
                </a:ext>
              </a:extLst>
            </p:cNvPr>
            <p:cNvSpPr/>
            <p:nvPr/>
          </p:nvSpPr>
          <p:spPr>
            <a:xfrm>
              <a:off x="6715125" y="6156325"/>
              <a:ext cx="342925" cy="317655"/>
            </a:xfrm>
            <a:custGeom>
              <a:avLst/>
              <a:gdLst>
                <a:gd name="connsiteX0" fmla="*/ 0 w 342925"/>
                <a:gd name="connsiteY0" fmla="*/ 0 h 317655"/>
                <a:gd name="connsiteX1" fmla="*/ 111125 w 342925"/>
                <a:gd name="connsiteY1" fmla="*/ 73025 h 317655"/>
                <a:gd name="connsiteX2" fmla="*/ 142875 w 342925"/>
                <a:gd name="connsiteY2" fmla="*/ 60325 h 317655"/>
                <a:gd name="connsiteX3" fmla="*/ 295275 w 342925"/>
                <a:gd name="connsiteY3" fmla="*/ 177800 h 317655"/>
                <a:gd name="connsiteX4" fmla="*/ 292100 w 342925"/>
                <a:gd name="connsiteY4" fmla="*/ 180975 h 317655"/>
                <a:gd name="connsiteX5" fmla="*/ 304800 w 342925"/>
                <a:gd name="connsiteY5" fmla="*/ 234950 h 317655"/>
                <a:gd name="connsiteX6" fmla="*/ 301625 w 342925"/>
                <a:gd name="connsiteY6" fmla="*/ 317500 h 317655"/>
                <a:gd name="connsiteX7" fmla="*/ 330200 w 342925"/>
                <a:gd name="connsiteY7" fmla="*/ 212725 h 317655"/>
                <a:gd name="connsiteX8" fmla="*/ 339725 w 342925"/>
                <a:gd name="connsiteY8" fmla="*/ 241300 h 317655"/>
                <a:gd name="connsiteX9" fmla="*/ 276225 w 342925"/>
                <a:gd name="connsiteY9" fmla="*/ 177800 h 317655"/>
                <a:gd name="connsiteX10" fmla="*/ 152400 w 342925"/>
                <a:gd name="connsiteY10" fmla="*/ 114300 h 317655"/>
                <a:gd name="connsiteX11" fmla="*/ 266700 w 342925"/>
                <a:gd name="connsiteY11" fmla="*/ 139700 h 317655"/>
                <a:gd name="connsiteX12" fmla="*/ 149225 w 342925"/>
                <a:gd name="connsiteY12" fmla="*/ 76200 h 317655"/>
                <a:gd name="connsiteX13" fmla="*/ 0 w 342925"/>
                <a:gd name="connsiteY13" fmla="*/ 0 h 31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25" h="317655">
                  <a:moveTo>
                    <a:pt x="0" y="0"/>
                  </a:moveTo>
                  <a:cubicBezTo>
                    <a:pt x="43656" y="31485"/>
                    <a:pt x="87313" y="62971"/>
                    <a:pt x="111125" y="73025"/>
                  </a:cubicBezTo>
                  <a:cubicBezTo>
                    <a:pt x="134937" y="83079"/>
                    <a:pt x="112183" y="42863"/>
                    <a:pt x="142875" y="60325"/>
                  </a:cubicBezTo>
                  <a:cubicBezTo>
                    <a:pt x="173567" y="77788"/>
                    <a:pt x="295275" y="177800"/>
                    <a:pt x="295275" y="177800"/>
                  </a:cubicBezTo>
                  <a:cubicBezTo>
                    <a:pt x="320146" y="197908"/>
                    <a:pt x="290513" y="171450"/>
                    <a:pt x="292100" y="180975"/>
                  </a:cubicBezTo>
                  <a:cubicBezTo>
                    <a:pt x="293688" y="190500"/>
                    <a:pt x="303213" y="212196"/>
                    <a:pt x="304800" y="234950"/>
                  </a:cubicBezTo>
                  <a:cubicBezTo>
                    <a:pt x="306387" y="257704"/>
                    <a:pt x="297392" y="321204"/>
                    <a:pt x="301625" y="317500"/>
                  </a:cubicBezTo>
                  <a:cubicBezTo>
                    <a:pt x="305858" y="313796"/>
                    <a:pt x="323850" y="225425"/>
                    <a:pt x="330200" y="212725"/>
                  </a:cubicBezTo>
                  <a:cubicBezTo>
                    <a:pt x="336550" y="200025"/>
                    <a:pt x="348721" y="247121"/>
                    <a:pt x="339725" y="241300"/>
                  </a:cubicBezTo>
                  <a:cubicBezTo>
                    <a:pt x="330729" y="235479"/>
                    <a:pt x="307446" y="198967"/>
                    <a:pt x="276225" y="177800"/>
                  </a:cubicBezTo>
                  <a:cubicBezTo>
                    <a:pt x="245004" y="156633"/>
                    <a:pt x="153988" y="120650"/>
                    <a:pt x="152400" y="114300"/>
                  </a:cubicBezTo>
                  <a:cubicBezTo>
                    <a:pt x="150813" y="107950"/>
                    <a:pt x="267229" y="146050"/>
                    <a:pt x="266700" y="139700"/>
                  </a:cubicBezTo>
                  <a:cubicBezTo>
                    <a:pt x="266171" y="133350"/>
                    <a:pt x="149225" y="76200"/>
                    <a:pt x="149225" y="762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 625">
              <a:extLst>
                <a:ext uri="{FF2B5EF4-FFF2-40B4-BE49-F238E27FC236}">
                  <a16:creationId xmlns:a16="http://schemas.microsoft.com/office/drawing/2014/main" id="{AF644728-D266-336F-3D56-35E110C98F11}"/>
                </a:ext>
              </a:extLst>
            </p:cNvPr>
            <p:cNvSpPr/>
            <p:nvPr/>
          </p:nvSpPr>
          <p:spPr>
            <a:xfrm>
              <a:off x="6654800" y="6175375"/>
              <a:ext cx="428672" cy="425459"/>
            </a:xfrm>
            <a:custGeom>
              <a:avLst/>
              <a:gdLst>
                <a:gd name="connsiteX0" fmla="*/ 0 w 428672"/>
                <a:gd name="connsiteY0" fmla="*/ 0 h 425459"/>
                <a:gd name="connsiteX1" fmla="*/ 190500 w 428672"/>
                <a:gd name="connsiteY1" fmla="*/ 111125 h 425459"/>
                <a:gd name="connsiteX2" fmla="*/ 184150 w 428672"/>
                <a:gd name="connsiteY2" fmla="*/ 85725 h 425459"/>
                <a:gd name="connsiteX3" fmla="*/ 282575 w 428672"/>
                <a:gd name="connsiteY3" fmla="*/ 200025 h 425459"/>
                <a:gd name="connsiteX4" fmla="*/ 288925 w 428672"/>
                <a:gd name="connsiteY4" fmla="*/ 177800 h 425459"/>
                <a:gd name="connsiteX5" fmla="*/ 361950 w 428672"/>
                <a:gd name="connsiteY5" fmla="*/ 295275 h 425459"/>
                <a:gd name="connsiteX6" fmla="*/ 428625 w 428672"/>
                <a:gd name="connsiteY6" fmla="*/ 425450 h 425459"/>
                <a:gd name="connsiteX7" fmla="*/ 371475 w 428672"/>
                <a:gd name="connsiteY7" fmla="*/ 301625 h 425459"/>
                <a:gd name="connsiteX8" fmla="*/ 307975 w 428672"/>
                <a:gd name="connsiteY8" fmla="*/ 219075 h 425459"/>
                <a:gd name="connsiteX9" fmla="*/ 219075 w 428672"/>
                <a:gd name="connsiteY9" fmla="*/ 114300 h 425459"/>
                <a:gd name="connsiteX10" fmla="*/ 238125 w 428672"/>
                <a:gd name="connsiteY10" fmla="*/ 123825 h 425459"/>
                <a:gd name="connsiteX11" fmla="*/ 79375 w 428672"/>
                <a:gd name="connsiteY11" fmla="*/ 44450 h 425459"/>
                <a:gd name="connsiteX12" fmla="*/ 0 w 428672"/>
                <a:gd name="connsiteY12" fmla="*/ 0 h 4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8672" h="425459">
                  <a:moveTo>
                    <a:pt x="0" y="0"/>
                  </a:moveTo>
                  <a:cubicBezTo>
                    <a:pt x="18521" y="11113"/>
                    <a:pt x="159808" y="96838"/>
                    <a:pt x="190500" y="111125"/>
                  </a:cubicBezTo>
                  <a:cubicBezTo>
                    <a:pt x="221192" y="125412"/>
                    <a:pt x="168804" y="70908"/>
                    <a:pt x="184150" y="85725"/>
                  </a:cubicBezTo>
                  <a:cubicBezTo>
                    <a:pt x="199496" y="100542"/>
                    <a:pt x="265113" y="184679"/>
                    <a:pt x="282575" y="200025"/>
                  </a:cubicBezTo>
                  <a:cubicBezTo>
                    <a:pt x="300037" y="215371"/>
                    <a:pt x="275696" y="161925"/>
                    <a:pt x="288925" y="177800"/>
                  </a:cubicBezTo>
                  <a:cubicBezTo>
                    <a:pt x="302154" y="193675"/>
                    <a:pt x="338667" y="254000"/>
                    <a:pt x="361950" y="295275"/>
                  </a:cubicBezTo>
                  <a:cubicBezTo>
                    <a:pt x="385233" y="336550"/>
                    <a:pt x="427037" y="424392"/>
                    <a:pt x="428625" y="425450"/>
                  </a:cubicBezTo>
                  <a:cubicBezTo>
                    <a:pt x="430213" y="426508"/>
                    <a:pt x="391583" y="336021"/>
                    <a:pt x="371475" y="301625"/>
                  </a:cubicBezTo>
                  <a:cubicBezTo>
                    <a:pt x="351367" y="267229"/>
                    <a:pt x="333375" y="250296"/>
                    <a:pt x="307975" y="219075"/>
                  </a:cubicBezTo>
                  <a:cubicBezTo>
                    <a:pt x="282575" y="187854"/>
                    <a:pt x="230717" y="130175"/>
                    <a:pt x="219075" y="114300"/>
                  </a:cubicBezTo>
                  <a:cubicBezTo>
                    <a:pt x="207433" y="98425"/>
                    <a:pt x="238125" y="123825"/>
                    <a:pt x="238125" y="123825"/>
                  </a:cubicBezTo>
                  <a:cubicBezTo>
                    <a:pt x="214842" y="112183"/>
                    <a:pt x="112713" y="62971"/>
                    <a:pt x="79375" y="444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 626">
              <a:extLst>
                <a:ext uri="{FF2B5EF4-FFF2-40B4-BE49-F238E27FC236}">
                  <a16:creationId xmlns:a16="http://schemas.microsoft.com/office/drawing/2014/main" id="{33C0AA1D-CC57-D1C9-2C12-A2D4B08A4FA1}"/>
                </a:ext>
              </a:extLst>
            </p:cNvPr>
            <p:cNvSpPr/>
            <p:nvPr/>
          </p:nvSpPr>
          <p:spPr>
            <a:xfrm>
              <a:off x="6715099" y="6238087"/>
              <a:ext cx="168444" cy="432671"/>
            </a:xfrm>
            <a:custGeom>
              <a:avLst/>
              <a:gdLst>
                <a:gd name="connsiteX0" fmla="*/ 26 w 168444"/>
                <a:gd name="connsiteY0" fmla="*/ 788 h 432671"/>
                <a:gd name="connsiteX1" fmla="*/ 9551 w 168444"/>
                <a:gd name="connsiteY1" fmla="*/ 169063 h 432671"/>
                <a:gd name="connsiteX2" fmla="*/ 15901 w 168444"/>
                <a:gd name="connsiteY2" fmla="*/ 143663 h 432671"/>
                <a:gd name="connsiteX3" fmla="*/ 19076 w 168444"/>
                <a:gd name="connsiteY3" fmla="*/ 245263 h 432671"/>
                <a:gd name="connsiteX4" fmla="*/ 38126 w 168444"/>
                <a:gd name="connsiteY4" fmla="*/ 254788 h 432671"/>
                <a:gd name="connsiteX5" fmla="*/ 76226 w 168444"/>
                <a:gd name="connsiteY5" fmla="*/ 289713 h 432671"/>
                <a:gd name="connsiteX6" fmla="*/ 133376 w 168444"/>
                <a:gd name="connsiteY6" fmla="*/ 372263 h 432671"/>
                <a:gd name="connsiteX7" fmla="*/ 168301 w 168444"/>
                <a:gd name="connsiteY7" fmla="*/ 432588 h 432671"/>
                <a:gd name="connsiteX8" fmla="*/ 120676 w 168444"/>
                <a:gd name="connsiteY8" fmla="*/ 359563 h 432671"/>
                <a:gd name="connsiteX9" fmla="*/ 31776 w 168444"/>
                <a:gd name="connsiteY9" fmla="*/ 235738 h 432671"/>
                <a:gd name="connsiteX10" fmla="*/ 38126 w 168444"/>
                <a:gd name="connsiteY10" fmla="*/ 264313 h 432671"/>
                <a:gd name="connsiteX11" fmla="*/ 3201 w 168444"/>
                <a:gd name="connsiteY11" fmla="*/ 200813 h 432671"/>
                <a:gd name="connsiteX12" fmla="*/ 12726 w 168444"/>
                <a:gd name="connsiteY12" fmla="*/ 108738 h 432671"/>
                <a:gd name="connsiteX13" fmla="*/ 26 w 168444"/>
                <a:gd name="connsiteY13" fmla="*/ 788 h 4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44" h="432671">
                  <a:moveTo>
                    <a:pt x="26" y="788"/>
                  </a:moveTo>
                  <a:cubicBezTo>
                    <a:pt x="-503" y="10842"/>
                    <a:pt x="6905" y="145251"/>
                    <a:pt x="9551" y="169063"/>
                  </a:cubicBezTo>
                  <a:cubicBezTo>
                    <a:pt x="12197" y="192875"/>
                    <a:pt x="14314" y="130963"/>
                    <a:pt x="15901" y="143663"/>
                  </a:cubicBezTo>
                  <a:cubicBezTo>
                    <a:pt x="17488" y="156363"/>
                    <a:pt x="19076" y="245263"/>
                    <a:pt x="19076" y="245263"/>
                  </a:cubicBezTo>
                  <a:cubicBezTo>
                    <a:pt x="22780" y="263784"/>
                    <a:pt x="28601" y="247380"/>
                    <a:pt x="38126" y="254788"/>
                  </a:cubicBezTo>
                  <a:cubicBezTo>
                    <a:pt x="47651" y="262196"/>
                    <a:pt x="60351" y="270134"/>
                    <a:pt x="76226" y="289713"/>
                  </a:cubicBezTo>
                  <a:cubicBezTo>
                    <a:pt x="92101" y="309292"/>
                    <a:pt x="118030" y="348451"/>
                    <a:pt x="133376" y="372263"/>
                  </a:cubicBezTo>
                  <a:cubicBezTo>
                    <a:pt x="148722" y="396075"/>
                    <a:pt x="170418" y="434705"/>
                    <a:pt x="168301" y="432588"/>
                  </a:cubicBezTo>
                  <a:cubicBezTo>
                    <a:pt x="166184" y="430471"/>
                    <a:pt x="143430" y="392371"/>
                    <a:pt x="120676" y="359563"/>
                  </a:cubicBezTo>
                  <a:cubicBezTo>
                    <a:pt x="97922" y="326755"/>
                    <a:pt x="45534" y="251613"/>
                    <a:pt x="31776" y="235738"/>
                  </a:cubicBezTo>
                  <a:cubicBezTo>
                    <a:pt x="18018" y="219863"/>
                    <a:pt x="42888" y="270134"/>
                    <a:pt x="38126" y="264313"/>
                  </a:cubicBezTo>
                  <a:cubicBezTo>
                    <a:pt x="33364" y="258492"/>
                    <a:pt x="7434" y="226742"/>
                    <a:pt x="3201" y="200813"/>
                  </a:cubicBezTo>
                  <a:cubicBezTo>
                    <a:pt x="-1032" y="174884"/>
                    <a:pt x="11139" y="137842"/>
                    <a:pt x="12726" y="108738"/>
                  </a:cubicBezTo>
                  <a:cubicBezTo>
                    <a:pt x="14313" y="79634"/>
                    <a:pt x="555" y="-9266"/>
                    <a:pt x="26" y="7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8" name="フリーフォーム 627">
              <a:extLst>
                <a:ext uri="{FF2B5EF4-FFF2-40B4-BE49-F238E27FC236}">
                  <a16:creationId xmlns:a16="http://schemas.microsoft.com/office/drawing/2014/main" id="{354057BC-DE2E-13B3-2BFC-FA159DC8DB2F}"/>
                </a:ext>
              </a:extLst>
            </p:cNvPr>
            <p:cNvSpPr/>
            <p:nvPr/>
          </p:nvSpPr>
          <p:spPr>
            <a:xfrm>
              <a:off x="6707456" y="6240653"/>
              <a:ext cx="226516" cy="392958"/>
            </a:xfrm>
            <a:custGeom>
              <a:avLst/>
              <a:gdLst>
                <a:gd name="connsiteX0" fmla="*/ 1319 w 226516"/>
                <a:gd name="connsiteY0" fmla="*/ 1397 h 392958"/>
                <a:gd name="connsiteX1" fmla="*/ 115619 w 226516"/>
                <a:gd name="connsiteY1" fmla="*/ 166497 h 392958"/>
                <a:gd name="connsiteX2" fmla="*/ 96569 w 226516"/>
                <a:gd name="connsiteY2" fmla="*/ 144272 h 392958"/>
                <a:gd name="connsiteX3" fmla="*/ 172769 w 226516"/>
                <a:gd name="connsiteY3" fmla="*/ 252222 h 392958"/>
                <a:gd name="connsiteX4" fmla="*/ 150544 w 226516"/>
                <a:gd name="connsiteY4" fmla="*/ 217297 h 392958"/>
                <a:gd name="connsiteX5" fmla="*/ 220394 w 226516"/>
                <a:gd name="connsiteY5" fmla="*/ 388747 h 392958"/>
                <a:gd name="connsiteX6" fmla="*/ 217219 w 226516"/>
                <a:gd name="connsiteY6" fmla="*/ 331597 h 392958"/>
                <a:gd name="connsiteX7" fmla="*/ 169594 w 226516"/>
                <a:gd name="connsiteY7" fmla="*/ 233172 h 392958"/>
                <a:gd name="connsiteX8" fmla="*/ 99744 w 226516"/>
                <a:gd name="connsiteY8" fmla="*/ 147447 h 392958"/>
                <a:gd name="connsiteX9" fmla="*/ 112444 w 226516"/>
                <a:gd name="connsiteY9" fmla="*/ 179197 h 392958"/>
                <a:gd name="connsiteX10" fmla="*/ 74344 w 226516"/>
                <a:gd name="connsiteY10" fmla="*/ 74422 h 392958"/>
                <a:gd name="connsiteX11" fmla="*/ 102919 w 226516"/>
                <a:gd name="connsiteY11" fmla="*/ 128397 h 392958"/>
                <a:gd name="connsiteX12" fmla="*/ 55294 w 226516"/>
                <a:gd name="connsiteY12" fmla="*/ 87122 h 392958"/>
                <a:gd name="connsiteX13" fmla="*/ 1319 w 226516"/>
                <a:gd name="connsiteY13" fmla="*/ 1397 h 39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516" h="392958">
                  <a:moveTo>
                    <a:pt x="1319" y="1397"/>
                  </a:moveTo>
                  <a:cubicBezTo>
                    <a:pt x="11373" y="14626"/>
                    <a:pt x="99744" y="142685"/>
                    <a:pt x="115619" y="166497"/>
                  </a:cubicBezTo>
                  <a:cubicBezTo>
                    <a:pt x="131494" y="190310"/>
                    <a:pt x="87044" y="129985"/>
                    <a:pt x="96569" y="144272"/>
                  </a:cubicBezTo>
                  <a:cubicBezTo>
                    <a:pt x="106094" y="158559"/>
                    <a:pt x="163773" y="240051"/>
                    <a:pt x="172769" y="252222"/>
                  </a:cubicBezTo>
                  <a:cubicBezTo>
                    <a:pt x="181765" y="264393"/>
                    <a:pt x="142607" y="194543"/>
                    <a:pt x="150544" y="217297"/>
                  </a:cubicBezTo>
                  <a:cubicBezTo>
                    <a:pt x="158482" y="240051"/>
                    <a:pt x="209282" y="369697"/>
                    <a:pt x="220394" y="388747"/>
                  </a:cubicBezTo>
                  <a:cubicBezTo>
                    <a:pt x="231506" y="407797"/>
                    <a:pt x="225686" y="357526"/>
                    <a:pt x="217219" y="331597"/>
                  </a:cubicBezTo>
                  <a:cubicBezTo>
                    <a:pt x="208752" y="305668"/>
                    <a:pt x="189173" y="263864"/>
                    <a:pt x="169594" y="233172"/>
                  </a:cubicBezTo>
                  <a:cubicBezTo>
                    <a:pt x="150015" y="202480"/>
                    <a:pt x="109269" y="156443"/>
                    <a:pt x="99744" y="147447"/>
                  </a:cubicBezTo>
                  <a:cubicBezTo>
                    <a:pt x="90219" y="138451"/>
                    <a:pt x="116677" y="191368"/>
                    <a:pt x="112444" y="179197"/>
                  </a:cubicBezTo>
                  <a:cubicBezTo>
                    <a:pt x="108211" y="167026"/>
                    <a:pt x="75931" y="82889"/>
                    <a:pt x="74344" y="74422"/>
                  </a:cubicBezTo>
                  <a:cubicBezTo>
                    <a:pt x="72757" y="65955"/>
                    <a:pt x="106094" y="126280"/>
                    <a:pt x="102919" y="128397"/>
                  </a:cubicBezTo>
                  <a:cubicBezTo>
                    <a:pt x="99744" y="130514"/>
                    <a:pt x="69052" y="101410"/>
                    <a:pt x="55294" y="87122"/>
                  </a:cubicBezTo>
                  <a:cubicBezTo>
                    <a:pt x="41536" y="72834"/>
                    <a:pt x="-8735" y="-11832"/>
                    <a:pt x="1319" y="13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9" name="フリーフォーム 628">
              <a:extLst>
                <a:ext uri="{FF2B5EF4-FFF2-40B4-BE49-F238E27FC236}">
                  <a16:creationId xmlns:a16="http://schemas.microsoft.com/office/drawing/2014/main" id="{C23FA149-CD15-9995-5357-804ED501BD8B}"/>
                </a:ext>
              </a:extLst>
            </p:cNvPr>
            <p:cNvSpPr/>
            <p:nvPr/>
          </p:nvSpPr>
          <p:spPr>
            <a:xfrm>
              <a:off x="6584796" y="6172177"/>
              <a:ext cx="119046" cy="336576"/>
            </a:xfrm>
            <a:custGeom>
              <a:avLst/>
              <a:gdLst>
                <a:gd name="connsiteX0" fmla="*/ 154 w 119046"/>
                <a:gd name="connsiteY0" fmla="*/ 23 h 336576"/>
                <a:gd name="connsiteX1" fmla="*/ 60479 w 119046"/>
                <a:gd name="connsiteY1" fmla="*/ 76223 h 336576"/>
                <a:gd name="connsiteX2" fmla="*/ 85879 w 119046"/>
                <a:gd name="connsiteY2" fmla="*/ 79398 h 336576"/>
                <a:gd name="connsiteX3" fmla="*/ 92229 w 119046"/>
                <a:gd name="connsiteY3" fmla="*/ 168298 h 336576"/>
                <a:gd name="connsiteX4" fmla="*/ 92229 w 119046"/>
                <a:gd name="connsiteY4" fmla="*/ 152423 h 336576"/>
                <a:gd name="connsiteX5" fmla="*/ 89054 w 119046"/>
                <a:gd name="connsiteY5" fmla="*/ 238148 h 336576"/>
                <a:gd name="connsiteX6" fmla="*/ 114454 w 119046"/>
                <a:gd name="connsiteY6" fmla="*/ 336573 h 336576"/>
                <a:gd name="connsiteX7" fmla="*/ 117629 w 119046"/>
                <a:gd name="connsiteY7" fmla="*/ 234973 h 336576"/>
                <a:gd name="connsiteX8" fmla="*/ 98579 w 119046"/>
                <a:gd name="connsiteY8" fmla="*/ 101623 h 336576"/>
                <a:gd name="connsiteX9" fmla="*/ 101754 w 119046"/>
                <a:gd name="connsiteY9" fmla="*/ 123848 h 336576"/>
                <a:gd name="connsiteX10" fmla="*/ 82704 w 119046"/>
                <a:gd name="connsiteY10" fmla="*/ 85748 h 336576"/>
                <a:gd name="connsiteX11" fmla="*/ 154 w 119046"/>
                <a:gd name="connsiteY11" fmla="*/ 23 h 3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046" h="336576">
                  <a:moveTo>
                    <a:pt x="154" y="23"/>
                  </a:moveTo>
                  <a:cubicBezTo>
                    <a:pt x="-3550" y="-1564"/>
                    <a:pt x="60479" y="76223"/>
                    <a:pt x="60479" y="76223"/>
                  </a:cubicBezTo>
                  <a:cubicBezTo>
                    <a:pt x="74767" y="89452"/>
                    <a:pt x="80587" y="64052"/>
                    <a:pt x="85879" y="79398"/>
                  </a:cubicBezTo>
                  <a:cubicBezTo>
                    <a:pt x="91171" y="94744"/>
                    <a:pt x="91171" y="156127"/>
                    <a:pt x="92229" y="168298"/>
                  </a:cubicBezTo>
                  <a:cubicBezTo>
                    <a:pt x="93287" y="180469"/>
                    <a:pt x="92758" y="140781"/>
                    <a:pt x="92229" y="152423"/>
                  </a:cubicBezTo>
                  <a:cubicBezTo>
                    <a:pt x="91700" y="164065"/>
                    <a:pt x="85350" y="207456"/>
                    <a:pt x="89054" y="238148"/>
                  </a:cubicBezTo>
                  <a:cubicBezTo>
                    <a:pt x="92758" y="268840"/>
                    <a:pt x="109692" y="337102"/>
                    <a:pt x="114454" y="336573"/>
                  </a:cubicBezTo>
                  <a:cubicBezTo>
                    <a:pt x="119217" y="336044"/>
                    <a:pt x="120275" y="274131"/>
                    <a:pt x="117629" y="234973"/>
                  </a:cubicBezTo>
                  <a:cubicBezTo>
                    <a:pt x="114983" y="195815"/>
                    <a:pt x="101225" y="120144"/>
                    <a:pt x="98579" y="101623"/>
                  </a:cubicBezTo>
                  <a:cubicBezTo>
                    <a:pt x="95933" y="83102"/>
                    <a:pt x="104400" y="126494"/>
                    <a:pt x="101754" y="123848"/>
                  </a:cubicBezTo>
                  <a:cubicBezTo>
                    <a:pt x="99108" y="121202"/>
                    <a:pt x="95933" y="103740"/>
                    <a:pt x="82704" y="85748"/>
                  </a:cubicBezTo>
                  <a:cubicBezTo>
                    <a:pt x="69475" y="67756"/>
                    <a:pt x="3858" y="1610"/>
                    <a:pt x="154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0" name="フリーフォーム 629">
              <a:extLst>
                <a:ext uri="{FF2B5EF4-FFF2-40B4-BE49-F238E27FC236}">
                  <a16:creationId xmlns:a16="http://schemas.microsoft.com/office/drawing/2014/main" id="{70D35214-9BAC-0CDD-51B5-4BBD2E1F8D42}"/>
                </a:ext>
              </a:extLst>
            </p:cNvPr>
            <p:cNvSpPr/>
            <p:nvPr/>
          </p:nvSpPr>
          <p:spPr>
            <a:xfrm>
              <a:off x="6527572" y="6444973"/>
              <a:ext cx="337437" cy="534882"/>
            </a:xfrm>
            <a:custGeom>
              <a:avLst/>
              <a:gdLst>
                <a:gd name="connsiteX0" fmla="*/ 232003 w 337437"/>
                <a:gd name="connsiteY0" fmla="*/ 277 h 534882"/>
                <a:gd name="connsiteX1" fmla="*/ 120878 w 337437"/>
                <a:gd name="connsiteY1" fmla="*/ 76477 h 534882"/>
                <a:gd name="connsiteX2" fmla="*/ 9753 w 337437"/>
                <a:gd name="connsiteY2" fmla="*/ 139977 h 534882"/>
                <a:gd name="connsiteX3" fmla="*/ 79603 w 337437"/>
                <a:gd name="connsiteY3" fmla="*/ 124102 h 534882"/>
                <a:gd name="connsiteX4" fmla="*/ 35153 w 337437"/>
                <a:gd name="connsiteY4" fmla="*/ 184427 h 534882"/>
                <a:gd name="connsiteX5" fmla="*/ 54203 w 337437"/>
                <a:gd name="connsiteY5" fmla="*/ 222527 h 534882"/>
                <a:gd name="connsiteX6" fmla="*/ 95478 w 337437"/>
                <a:gd name="connsiteY6" fmla="*/ 216177 h 534882"/>
                <a:gd name="connsiteX7" fmla="*/ 193903 w 337437"/>
                <a:gd name="connsiteY7" fmla="*/ 317777 h 534882"/>
                <a:gd name="connsiteX8" fmla="*/ 184378 w 337437"/>
                <a:gd name="connsiteY8" fmla="*/ 308252 h 534882"/>
                <a:gd name="connsiteX9" fmla="*/ 333603 w 337437"/>
                <a:gd name="connsiteY9" fmla="*/ 530502 h 534882"/>
                <a:gd name="connsiteX10" fmla="*/ 285978 w 337437"/>
                <a:gd name="connsiteY10" fmla="*/ 447952 h 534882"/>
                <a:gd name="connsiteX11" fmla="*/ 206603 w 337437"/>
                <a:gd name="connsiteY11" fmla="*/ 349527 h 534882"/>
                <a:gd name="connsiteX12" fmla="*/ 124053 w 337437"/>
                <a:gd name="connsiteY12" fmla="*/ 270152 h 534882"/>
                <a:gd name="connsiteX13" fmla="*/ 168503 w 337437"/>
                <a:gd name="connsiteY13" fmla="*/ 289202 h 534882"/>
                <a:gd name="connsiteX14" fmla="*/ 228 w 337437"/>
                <a:gd name="connsiteY14" fmla="*/ 200302 h 534882"/>
                <a:gd name="connsiteX15" fmla="*/ 130403 w 337437"/>
                <a:gd name="connsiteY15" fmla="*/ 273327 h 534882"/>
                <a:gd name="connsiteX16" fmla="*/ 51028 w 337437"/>
                <a:gd name="connsiteY16" fmla="*/ 193952 h 534882"/>
                <a:gd name="connsiteX17" fmla="*/ 82778 w 337437"/>
                <a:gd name="connsiteY17" fmla="*/ 127277 h 534882"/>
                <a:gd name="connsiteX18" fmla="*/ 70078 w 337437"/>
                <a:gd name="connsiteY18" fmla="*/ 139977 h 534882"/>
                <a:gd name="connsiteX19" fmla="*/ 152628 w 337437"/>
                <a:gd name="connsiteY19" fmla="*/ 92352 h 534882"/>
                <a:gd name="connsiteX20" fmla="*/ 57378 w 337437"/>
                <a:gd name="connsiteY20" fmla="*/ 146327 h 534882"/>
                <a:gd name="connsiteX21" fmla="*/ 136753 w 337437"/>
                <a:gd name="connsiteY21" fmla="*/ 92352 h 534882"/>
                <a:gd name="connsiteX22" fmla="*/ 85953 w 337437"/>
                <a:gd name="connsiteY22" fmla="*/ 105052 h 534882"/>
                <a:gd name="connsiteX23" fmla="*/ 232003 w 337437"/>
                <a:gd name="connsiteY23" fmla="*/ 277 h 53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7437" h="534882">
                  <a:moveTo>
                    <a:pt x="232003" y="277"/>
                  </a:moveTo>
                  <a:cubicBezTo>
                    <a:pt x="237824" y="-4485"/>
                    <a:pt x="157920" y="53194"/>
                    <a:pt x="120878" y="76477"/>
                  </a:cubicBezTo>
                  <a:cubicBezTo>
                    <a:pt x="83836" y="99760"/>
                    <a:pt x="16632" y="132039"/>
                    <a:pt x="9753" y="139977"/>
                  </a:cubicBezTo>
                  <a:cubicBezTo>
                    <a:pt x="2874" y="147915"/>
                    <a:pt x="75370" y="116694"/>
                    <a:pt x="79603" y="124102"/>
                  </a:cubicBezTo>
                  <a:cubicBezTo>
                    <a:pt x="83836" y="131510"/>
                    <a:pt x="39386" y="168023"/>
                    <a:pt x="35153" y="184427"/>
                  </a:cubicBezTo>
                  <a:cubicBezTo>
                    <a:pt x="30920" y="200831"/>
                    <a:pt x="44149" y="217235"/>
                    <a:pt x="54203" y="222527"/>
                  </a:cubicBezTo>
                  <a:cubicBezTo>
                    <a:pt x="64257" y="227819"/>
                    <a:pt x="72195" y="200302"/>
                    <a:pt x="95478" y="216177"/>
                  </a:cubicBezTo>
                  <a:cubicBezTo>
                    <a:pt x="118761" y="232052"/>
                    <a:pt x="179086" y="302431"/>
                    <a:pt x="193903" y="317777"/>
                  </a:cubicBezTo>
                  <a:cubicBezTo>
                    <a:pt x="208720" y="333123"/>
                    <a:pt x="161095" y="272798"/>
                    <a:pt x="184378" y="308252"/>
                  </a:cubicBezTo>
                  <a:cubicBezTo>
                    <a:pt x="207661" y="343706"/>
                    <a:pt x="316670" y="507219"/>
                    <a:pt x="333603" y="530502"/>
                  </a:cubicBezTo>
                  <a:cubicBezTo>
                    <a:pt x="350536" y="553785"/>
                    <a:pt x="307145" y="478114"/>
                    <a:pt x="285978" y="447952"/>
                  </a:cubicBezTo>
                  <a:cubicBezTo>
                    <a:pt x="264811" y="417790"/>
                    <a:pt x="233591" y="379160"/>
                    <a:pt x="206603" y="349527"/>
                  </a:cubicBezTo>
                  <a:cubicBezTo>
                    <a:pt x="179615" y="319894"/>
                    <a:pt x="130403" y="280206"/>
                    <a:pt x="124053" y="270152"/>
                  </a:cubicBezTo>
                  <a:cubicBezTo>
                    <a:pt x="117703" y="260098"/>
                    <a:pt x="189140" y="300844"/>
                    <a:pt x="168503" y="289202"/>
                  </a:cubicBezTo>
                  <a:cubicBezTo>
                    <a:pt x="147866" y="277560"/>
                    <a:pt x="6578" y="202948"/>
                    <a:pt x="228" y="200302"/>
                  </a:cubicBezTo>
                  <a:cubicBezTo>
                    <a:pt x="-6122" y="197656"/>
                    <a:pt x="121936" y="274385"/>
                    <a:pt x="130403" y="273327"/>
                  </a:cubicBezTo>
                  <a:cubicBezTo>
                    <a:pt x="138870" y="272269"/>
                    <a:pt x="58965" y="218294"/>
                    <a:pt x="51028" y="193952"/>
                  </a:cubicBezTo>
                  <a:cubicBezTo>
                    <a:pt x="43091" y="169610"/>
                    <a:pt x="79603" y="136273"/>
                    <a:pt x="82778" y="127277"/>
                  </a:cubicBezTo>
                  <a:cubicBezTo>
                    <a:pt x="85953" y="118281"/>
                    <a:pt x="58436" y="145798"/>
                    <a:pt x="70078" y="139977"/>
                  </a:cubicBezTo>
                  <a:cubicBezTo>
                    <a:pt x="81720" y="134156"/>
                    <a:pt x="154745" y="91294"/>
                    <a:pt x="152628" y="92352"/>
                  </a:cubicBezTo>
                  <a:cubicBezTo>
                    <a:pt x="150511" y="93410"/>
                    <a:pt x="60024" y="146327"/>
                    <a:pt x="57378" y="146327"/>
                  </a:cubicBezTo>
                  <a:cubicBezTo>
                    <a:pt x="54732" y="146327"/>
                    <a:pt x="131991" y="99231"/>
                    <a:pt x="136753" y="92352"/>
                  </a:cubicBezTo>
                  <a:cubicBezTo>
                    <a:pt x="141515" y="85473"/>
                    <a:pt x="71136" y="115635"/>
                    <a:pt x="85953" y="105052"/>
                  </a:cubicBezTo>
                  <a:lnTo>
                    <a:pt x="232003" y="277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1" name="フリーフォーム 630">
              <a:extLst>
                <a:ext uri="{FF2B5EF4-FFF2-40B4-BE49-F238E27FC236}">
                  <a16:creationId xmlns:a16="http://schemas.microsoft.com/office/drawing/2014/main" id="{D9B9B7C5-562A-BFEB-0A13-B4791FFC94AB}"/>
                </a:ext>
              </a:extLst>
            </p:cNvPr>
            <p:cNvSpPr/>
            <p:nvPr/>
          </p:nvSpPr>
          <p:spPr>
            <a:xfrm>
              <a:off x="6825692" y="6323127"/>
              <a:ext cx="160014" cy="363486"/>
            </a:xfrm>
            <a:custGeom>
              <a:avLst/>
              <a:gdLst>
                <a:gd name="connsiteX0" fmla="*/ 558 w 160014"/>
                <a:gd name="connsiteY0" fmla="*/ 1473 h 363486"/>
                <a:gd name="connsiteX1" fmla="*/ 102158 w 160014"/>
                <a:gd name="connsiteY1" fmla="*/ 185623 h 363486"/>
                <a:gd name="connsiteX2" fmla="*/ 95808 w 160014"/>
                <a:gd name="connsiteY2" fmla="*/ 137998 h 363486"/>
                <a:gd name="connsiteX3" fmla="*/ 156133 w 160014"/>
                <a:gd name="connsiteY3" fmla="*/ 258648 h 363486"/>
                <a:gd name="connsiteX4" fmla="*/ 124383 w 160014"/>
                <a:gd name="connsiteY4" fmla="*/ 296748 h 363486"/>
                <a:gd name="connsiteX5" fmla="*/ 45008 w 160014"/>
                <a:gd name="connsiteY5" fmla="*/ 363423 h 363486"/>
                <a:gd name="connsiteX6" fmla="*/ 137083 w 160014"/>
                <a:gd name="connsiteY6" fmla="*/ 284048 h 363486"/>
                <a:gd name="connsiteX7" fmla="*/ 156133 w 160014"/>
                <a:gd name="connsiteY7" fmla="*/ 255473 h 363486"/>
                <a:gd name="connsiteX8" fmla="*/ 76758 w 160014"/>
                <a:gd name="connsiteY8" fmla="*/ 99898 h 363486"/>
                <a:gd name="connsiteX9" fmla="*/ 127558 w 160014"/>
                <a:gd name="connsiteY9" fmla="*/ 214198 h 363486"/>
                <a:gd name="connsiteX10" fmla="*/ 73583 w 160014"/>
                <a:gd name="connsiteY10" fmla="*/ 144348 h 363486"/>
                <a:gd name="connsiteX11" fmla="*/ 89458 w 160014"/>
                <a:gd name="connsiteY11" fmla="*/ 141173 h 363486"/>
                <a:gd name="connsiteX12" fmla="*/ 70408 w 160014"/>
                <a:gd name="connsiteY12" fmla="*/ 96723 h 363486"/>
                <a:gd name="connsiteX13" fmla="*/ 60883 w 160014"/>
                <a:gd name="connsiteY13" fmla="*/ 96723 h 363486"/>
                <a:gd name="connsiteX14" fmla="*/ 558 w 160014"/>
                <a:gd name="connsiteY14" fmla="*/ 1473 h 36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014" h="363486">
                  <a:moveTo>
                    <a:pt x="558" y="1473"/>
                  </a:moveTo>
                  <a:cubicBezTo>
                    <a:pt x="7437" y="16290"/>
                    <a:pt x="86283" y="162869"/>
                    <a:pt x="102158" y="185623"/>
                  </a:cubicBezTo>
                  <a:cubicBezTo>
                    <a:pt x="118033" y="208377"/>
                    <a:pt x="86812" y="125827"/>
                    <a:pt x="95808" y="137998"/>
                  </a:cubicBezTo>
                  <a:cubicBezTo>
                    <a:pt x="104804" y="150169"/>
                    <a:pt x="151371" y="232190"/>
                    <a:pt x="156133" y="258648"/>
                  </a:cubicBezTo>
                  <a:cubicBezTo>
                    <a:pt x="160895" y="285106"/>
                    <a:pt x="142904" y="279286"/>
                    <a:pt x="124383" y="296748"/>
                  </a:cubicBezTo>
                  <a:cubicBezTo>
                    <a:pt x="105862" y="314211"/>
                    <a:pt x="42891" y="365540"/>
                    <a:pt x="45008" y="363423"/>
                  </a:cubicBezTo>
                  <a:cubicBezTo>
                    <a:pt x="47125" y="361306"/>
                    <a:pt x="118562" y="302040"/>
                    <a:pt x="137083" y="284048"/>
                  </a:cubicBezTo>
                  <a:cubicBezTo>
                    <a:pt x="155604" y="266056"/>
                    <a:pt x="166187" y="286165"/>
                    <a:pt x="156133" y="255473"/>
                  </a:cubicBezTo>
                  <a:cubicBezTo>
                    <a:pt x="146079" y="224781"/>
                    <a:pt x="81520" y="106777"/>
                    <a:pt x="76758" y="99898"/>
                  </a:cubicBezTo>
                  <a:cubicBezTo>
                    <a:pt x="71996" y="93019"/>
                    <a:pt x="128087" y="206790"/>
                    <a:pt x="127558" y="214198"/>
                  </a:cubicBezTo>
                  <a:cubicBezTo>
                    <a:pt x="127029" y="221606"/>
                    <a:pt x="79933" y="156519"/>
                    <a:pt x="73583" y="144348"/>
                  </a:cubicBezTo>
                  <a:cubicBezTo>
                    <a:pt x="67233" y="132177"/>
                    <a:pt x="89987" y="149111"/>
                    <a:pt x="89458" y="141173"/>
                  </a:cubicBezTo>
                  <a:cubicBezTo>
                    <a:pt x="88929" y="133236"/>
                    <a:pt x="75171" y="104131"/>
                    <a:pt x="70408" y="96723"/>
                  </a:cubicBezTo>
                  <a:cubicBezTo>
                    <a:pt x="65646" y="89315"/>
                    <a:pt x="69350" y="105190"/>
                    <a:pt x="60883" y="96723"/>
                  </a:cubicBezTo>
                  <a:cubicBezTo>
                    <a:pt x="52416" y="88256"/>
                    <a:pt x="-6321" y="-13344"/>
                    <a:pt x="558" y="14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2" name="フリーフォーム 631">
              <a:extLst>
                <a:ext uri="{FF2B5EF4-FFF2-40B4-BE49-F238E27FC236}">
                  <a16:creationId xmlns:a16="http://schemas.microsoft.com/office/drawing/2014/main" id="{00A5C6E8-C2EF-0645-BB9A-F5367FC97406}"/>
                </a:ext>
              </a:extLst>
            </p:cNvPr>
            <p:cNvSpPr/>
            <p:nvPr/>
          </p:nvSpPr>
          <p:spPr>
            <a:xfrm>
              <a:off x="7416558" y="6149523"/>
              <a:ext cx="182275" cy="550088"/>
            </a:xfrm>
            <a:custGeom>
              <a:avLst/>
              <a:gdLst>
                <a:gd name="connsiteX0" fmla="*/ 242 w 182275"/>
                <a:gd name="connsiteY0" fmla="*/ 452 h 550088"/>
                <a:gd name="connsiteX1" fmla="*/ 79617 w 182275"/>
                <a:gd name="connsiteY1" fmla="*/ 92527 h 550088"/>
                <a:gd name="connsiteX2" fmla="*/ 105017 w 182275"/>
                <a:gd name="connsiteY2" fmla="*/ 83002 h 550088"/>
                <a:gd name="connsiteX3" fmla="*/ 120892 w 182275"/>
                <a:gd name="connsiteY3" fmla="*/ 159202 h 550088"/>
                <a:gd name="connsiteX4" fmla="*/ 120892 w 182275"/>
                <a:gd name="connsiteY4" fmla="*/ 162377 h 550088"/>
                <a:gd name="connsiteX5" fmla="*/ 165342 w 182275"/>
                <a:gd name="connsiteY5" fmla="*/ 263977 h 550088"/>
                <a:gd name="connsiteX6" fmla="*/ 162167 w 182275"/>
                <a:gd name="connsiteY6" fmla="*/ 260802 h 550088"/>
                <a:gd name="connsiteX7" fmla="*/ 146292 w 182275"/>
                <a:gd name="connsiteY7" fmla="*/ 273502 h 550088"/>
                <a:gd name="connsiteX8" fmla="*/ 165342 w 182275"/>
                <a:gd name="connsiteY8" fmla="*/ 438602 h 550088"/>
                <a:gd name="connsiteX9" fmla="*/ 178042 w 182275"/>
                <a:gd name="connsiteY9" fmla="*/ 549727 h 550088"/>
                <a:gd name="connsiteX10" fmla="*/ 178042 w 182275"/>
                <a:gd name="connsiteY10" fmla="*/ 476702 h 550088"/>
                <a:gd name="connsiteX11" fmla="*/ 178042 w 182275"/>
                <a:gd name="connsiteY11" fmla="*/ 352877 h 550088"/>
                <a:gd name="connsiteX12" fmla="*/ 120892 w 182275"/>
                <a:gd name="connsiteY12" fmla="*/ 279852 h 550088"/>
                <a:gd name="connsiteX13" fmla="*/ 136767 w 182275"/>
                <a:gd name="connsiteY13" fmla="*/ 298902 h 550088"/>
                <a:gd name="connsiteX14" fmla="*/ 139942 w 182275"/>
                <a:gd name="connsiteY14" fmla="*/ 241752 h 550088"/>
                <a:gd name="connsiteX15" fmla="*/ 120892 w 182275"/>
                <a:gd name="connsiteY15" fmla="*/ 149677 h 550088"/>
                <a:gd name="connsiteX16" fmla="*/ 108192 w 182275"/>
                <a:gd name="connsiteY16" fmla="*/ 136977 h 550088"/>
                <a:gd name="connsiteX17" fmla="*/ 242 w 182275"/>
                <a:gd name="connsiteY17" fmla="*/ 452 h 55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275" h="550088">
                  <a:moveTo>
                    <a:pt x="242" y="452"/>
                  </a:moveTo>
                  <a:cubicBezTo>
                    <a:pt x="-4521" y="-6956"/>
                    <a:pt x="62155" y="78769"/>
                    <a:pt x="79617" y="92527"/>
                  </a:cubicBezTo>
                  <a:cubicBezTo>
                    <a:pt x="97079" y="106285"/>
                    <a:pt x="98138" y="71890"/>
                    <a:pt x="105017" y="83002"/>
                  </a:cubicBezTo>
                  <a:cubicBezTo>
                    <a:pt x="111896" y="94114"/>
                    <a:pt x="118246" y="145973"/>
                    <a:pt x="120892" y="159202"/>
                  </a:cubicBezTo>
                  <a:cubicBezTo>
                    <a:pt x="123538" y="172431"/>
                    <a:pt x="113484" y="144915"/>
                    <a:pt x="120892" y="162377"/>
                  </a:cubicBezTo>
                  <a:cubicBezTo>
                    <a:pt x="128300" y="179839"/>
                    <a:pt x="165342" y="263977"/>
                    <a:pt x="165342" y="263977"/>
                  </a:cubicBezTo>
                  <a:cubicBezTo>
                    <a:pt x="172221" y="280381"/>
                    <a:pt x="165342" y="259215"/>
                    <a:pt x="162167" y="260802"/>
                  </a:cubicBezTo>
                  <a:cubicBezTo>
                    <a:pt x="158992" y="262389"/>
                    <a:pt x="145763" y="243869"/>
                    <a:pt x="146292" y="273502"/>
                  </a:cubicBezTo>
                  <a:cubicBezTo>
                    <a:pt x="146821" y="303135"/>
                    <a:pt x="160050" y="392565"/>
                    <a:pt x="165342" y="438602"/>
                  </a:cubicBezTo>
                  <a:cubicBezTo>
                    <a:pt x="170634" y="484640"/>
                    <a:pt x="175925" y="543377"/>
                    <a:pt x="178042" y="549727"/>
                  </a:cubicBezTo>
                  <a:cubicBezTo>
                    <a:pt x="180159" y="556077"/>
                    <a:pt x="178042" y="476702"/>
                    <a:pt x="178042" y="476702"/>
                  </a:cubicBezTo>
                  <a:cubicBezTo>
                    <a:pt x="178042" y="443894"/>
                    <a:pt x="187567" y="385685"/>
                    <a:pt x="178042" y="352877"/>
                  </a:cubicBezTo>
                  <a:cubicBezTo>
                    <a:pt x="168517" y="320069"/>
                    <a:pt x="127771" y="288848"/>
                    <a:pt x="120892" y="279852"/>
                  </a:cubicBezTo>
                  <a:cubicBezTo>
                    <a:pt x="114013" y="270856"/>
                    <a:pt x="133592" y="305252"/>
                    <a:pt x="136767" y="298902"/>
                  </a:cubicBezTo>
                  <a:cubicBezTo>
                    <a:pt x="139942" y="292552"/>
                    <a:pt x="142588" y="266623"/>
                    <a:pt x="139942" y="241752"/>
                  </a:cubicBezTo>
                  <a:cubicBezTo>
                    <a:pt x="137296" y="216881"/>
                    <a:pt x="126184" y="167139"/>
                    <a:pt x="120892" y="149677"/>
                  </a:cubicBezTo>
                  <a:cubicBezTo>
                    <a:pt x="115600" y="132215"/>
                    <a:pt x="123009" y="156027"/>
                    <a:pt x="108192" y="136977"/>
                  </a:cubicBezTo>
                  <a:cubicBezTo>
                    <a:pt x="93375" y="117927"/>
                    <a:pt x="5005" y="7860"/>
                    <a:pt x="242" y="4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3" name="フリーフォーム 632">
              <a:extLst>
                <a:ext uri="{FF2B5EF4-FFF2-40B4-BE49-F238E27FC236}">
                  <a16:creationId xmlns:a16="http://schemas.microsoft.com/office/drawing/2014/main" id="{BAD35BB4-6EC9-8560-BEAE-A6CB4F62504F}"/>
                </a:ext>
              </a:extLst>
            </p:cNvPr>
            <p:cNvSpPr/>
            <p:nvPr/>
          </p:nvSpPr>
          <p:spPr>
            <a:xfrm>
              <a:off x="7420392" y="6267448"/>
              <a:ext cx="91710" cy="130361"/>
            </a:xfrm>
            <a:custGeom>
              <a:avLst/>
              <a:gdLst>
                <a:gd name="connsiteX0" fmla="*/ 91658 w 91710"/>
                <a:gd name="connsiteY0" fmla="*/ 2 h 130361"/>
                <a:gd name="connsiteX1" fmla="*/ 24983 w 91710"/>
                <a:gd name="connsiteY1" fmla="*/ 85727 h 130361"/>
                <a:gd name="connsiteX2" fmla="*/ 56733 w 91710"/>
                <a:gd name="connsiteY2" fmla="*/ 73027 h 130361"/>
                <a:gd name="connsiteX3" fmla="*/ 2758 w 91710"/>
                <a:gd name="connsiteY3" fmla="*/ 130177 h 130361"/>
                <a:gd name="connsiteX4" fmla="*/ 12283 w 91710"/>
                <a:gd name="connsiteY4" fmla="*/ 88902 h 130361"/>
                <a:gd name="connsiteX5" fmla="*/ 91658 w 91710"/>
                <a:gd name="connsiteY5" fmla="*/ 2 h 13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10" h="130361">
                  <a:moveTo>
                    <a:pt x="91658" y="2"/>
                  </a:moveTo>
                  <a:cubicBezTo>
                    <a:pt x="93775" y="-527"/>
                    <a:pt x="30804" y="73556"/>
                    <a:pt x="24983" y="85727"/>
                  </a:cubicBezTo>
                  <a:cubicBezTo>
                    <a:pt x="19162" y="97898"/>
                    <a:pt x="60437" y="65619"/>
                    <a:pt x="56733" y="73027"/>
                  </a:cubicBezTo>
                  <a:cubicBezTo>
                    <a:pt x="53029" y="80435"/>
                    <a:pt x="10166" y="127531"/>
                    <a:pt x="2758" y="130177"/>
                  </a:cubicBezTo>
                  <a:cubicBezTo>
                    <a:pt x="-4650" y="132823"/>
                    <a:pt x="4346" y="106364"/>
                    <a:pt x="12283" y="88902"/>
                  </a:cubicBezTo>
                  <a:cubicBezTo>
                    <a:pt x="20220" y="71440"/>
                    <a:pt x="89541" y="531"/>
                    <a:pt x="91658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4" name="フリーフォーム 633">
              <a:extLst>
                <a:ext uri="{FF2B5EF4-FFF2-40B4-BE49-F238E27FC236}">
                  <a16:creationId xmlns:a16="http://schemas.microsoft.com/office/drawing/2014/main" id="{413D7214-7466-7E3D-9D6D-E3102BC3927C}"/>
                </a:ext>
              </a:extLst>
            </p:cNvPr>
            <p:cNvSpPr/>
            <p:nvPr/>
          </p:nvSpPr>
          <p:spPr>
            <a:xfrm>
              <a:off x="7514588" y="6371474"/>
              <a:ext cx="62045" cy="312843"/>
            </a:xfrm>
            <a:custGeom>
              <a:avLst/>
              <a:gdLst>
                <a:gd name="connsiteX0" fmla="*/ 3812 w 62045"/>
                <a:gd name="connsiteY0" fmla="*/ 751 h 312843"/>
                <a:gd name="connsiteX1" fmla="*/ 10162 w 62045"/>
                <a:gd name="connsiteY1" fmla="*/ 162676 h 312843"/>
                <a:gd name="connsiteX2" fmla="*/ 22862 w 62045"/>
                <a:gd name="connsiteY2" fmla="*/ 146801 h 312843"/>
                <a:gd name="connsiteX3" fmla="*/ 60962 w 62045"/>
                <a:gd name="connsiteY3" fmla="*/ 305551 h 312843"/>
                <a:gd name="connsiteX4" fmla="*/ 48262 w 62045"/>
                <a:gd name="connsiteY4" fmla="*/ 267451 h 312843"/>
                <a:gd name="connsiteX5" fmla="*/ 13337 w 62045"/>
                <a:gd name="connsiteY5" fmla="*/ 102351 h 312843"/>
                <a:gd name="connsiteX6" fmla="*/ 10162 w 62045"/>
                <a:gd name="connsiteY6" fmla="*/ 216651 h 312843"/>
                <a:gd name="connsiteX7" fmla="*/ 637 w 62045"/>
                <a:gd name="connsiteY7" fmla="*/ 105526 h 312843"/>
                <a:gd name="connsiteX8" fmla="*/ 3812 w 62045"/>
                <a:gd name="connsiteY8" fmla="*/ 751 h 3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045" h="312843">
                  <a:moveTo>
                    <a:pt x="3812" y="751"/>
                  </a:moveTo>
                  <a:cubicBezTo>
                    <a:pt x="5400" y="10276"/>
                    <a:pt x="6987" y="138334"/>
                    <a:pt x="10162" y="162676"/>
                  </a:cubicBezTo>
                  <a:cubicBezTo>
                    <a:pt x="13337" y="187018"/>
                    <a:pt x="14395" y="122989"/>
                    <a:pt x="22862" y="146801"/>
                  </a:cubicBezTo>
                  <a:cubicBezTo>
                    <a:pt x="31329" y="170613"/>
                    <a:pt x="56729" y="285443"/>
                    <a:pt x="60962" y="305551"/>
                  </a:cubicBezTo>
                  <a:cubicBezTo>
                    <a:pt x="65195" y="325659"/>
                    <a:pt x="56200" y="301318"/>
                    <a:pt x="48262" y="267451"/>
                  </a:cubicBezTo>
                  <a:cubicBezTo>
                    <a:pt x="40325" y="233584"/>
                    <a:pt x="19687" y="110818"/>
                    <a:pt x="13337" y="102351"/>
                  </a:cubicBezTo>
                  <a:cubicBezTo>
                    <a:pt x="6987" y="93884"/>
                    <a:pt x="12279" y="216122"/>
                    <a:pt x="10162" y="216651"/>
                  </a:cubicBezTo>
                  <a:cubicBezTo>
                    <a:pt x="8045" y="217180"/>
                    <a:pt x="2754" y="136218"/>
                    <a:pt x="637" y="105526"/>
                  </a:cubicBezTo>
                  <a:cubicBezTo>
                    <a:pt x="-1480" y="74834"/>
                    <a:pt x="2224" y="-8774"/>
                    <a:pt x="3812" y="7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5" name="フリーフォーム 634">
              <a:extLst>
                <a:ext uri="{FF2B5EF4-FFF2-40B4-BE49-F238E27FC236}">
                  <a16:creationId xmlns:a16="http://schemas.microsoft.com/office/drawing/2014/main" id="{7A701412-F14C-65FB-6AEF-DD786A3E9A63}"/>
                </a:ext>
              </a:extLst>
            </p:cNvPr>
            <p:cNvSpPr/>
            <p:nvPr/>
          </p:nvSpPr>
          <p:spPr>
            <a:xfrm>
              <a:off x="7378700" y="6448425"/>
              <a:ext cx="89179" cy="152711"/>
            </a:xfrm>
            <a:custGeom>
              <a:avLst/>
              <a:gdLst>
                <a:gd name="connsiteX0" fmla="*/ 0 w 89179"/>
                <a:gd name="connsiteY0" fmla="*/ 0 h 152711"/>
                <a:gd name="connsiteX1" fmla="*/ 66675 w 89179"/>
                <a:gd name="connsiteY1" fmla="*/ 120650 h 152711"/>
                <a:gd name="connsiteX2" fmla="*/ 88900 w 89179"/>
                <a:gd name="connsiteY2" fmla="*/ 152400 h 152711"/>
                <a:gd name="connsiteX3" fmla="*/ 79375 w 89179"/>
                <a:gd name="connsiteY3" fmla="*/ 107950 h 152711"/>
                <a:gd name="connsiteX4" fmla="*/ 82550 w 89179"/>
                <a:gd name="connsiteY4" fmla="*/ 107950 h 152711"/>
                <a:gd name="connsiteX5" fmla="*/ 57150 w 89179"/>
                <a:gd name="connsiteY5" fmla="*/ 76200 h 152711"/>
                <a:gd name="connsiteX6" fmla="*/ 0 w 89179"/>
                <a:gd name="connsiteY6" fmla="*/ 0 h 15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179" h="152711">
                  <a:moveTo>
                    <a:pt x="0" y="0"/>
                  </a:moveTo>
                  <a:cubicBezTo>
                    <a:pt x="25929" y="47625"/>
                    <a:pt x="51858" y="95250"/>
                    <a:pt x="66675" y="120650"/>
                  </a:cubicBezTo>
                  <a:cubicBezTo>
                    <a:pt x="81492" y="146050"/>
                    <a:pt x="86783" y="154517"/>
                    <a:pt x="88900" y="152400"/>
                  </a:cubicBezTo>
                  <a:cubicBezTo>
                    <a:pt x="91017" y="150283"/>
                    <a:pt x="80433" y="115358"/>
                    <a:pt x="79375" y="107950"/>
                  </a:cubicBezTo>
                  <a:cubicBezTo>
                    <a:pt x="78317" y="100542"/>
                    <a:pt x="86254" y="113242"/>
                    <a:pt x="82550" y="107950"/>
                  </a:cubicBezTo>
                  <a:cubicBezTo>
                    <a:pt x="78846" y="102658"/>
                    <a:pt x="57150" y="76200"/>
                    <a:pt x="57150" y="762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6" name="フリーフォーム 635">
              <a:extLst>
                <a:ext uri="{FF2B5EF4-FFF2-40B4-BE49-F238E27FC236}">
                  <a16:creationId xmlns:a16="http://schemas.microsoft.com/office/drawing/2014/main" id="{24D3E3A7-8CDE-12E5-BA23-48D9F0245AF4}"/>
                </a:ext>
              </a:extLst>
            </p:cNvPr>
            <p:cNvSpPr/>
            <p:nvPr/>
          </p:nvSpPr>
          <p:spPr>
            <a:xfrm>
              <a:off x="7438810" y="6516741"/>
              <a:ext cx="95978" cy="233871"/>
            </a:xfrm>
            <a:custGeom>
              <a:avLst/>
              <a:gdLst>
                <a:gd name="connsiteX0" fmla="*/ 6565 w 95978"/>
                <a:gd name="connsiteY0" fmla="*/ 1534 h 233871"/>
                <a:gd name="connsiteX1" fmla="*/ 70065 w 95978"/>
                <a:gd name="connsiteY1" fmla="*/ 150759 h 233871"/>
                <a:gd name="connsiteX2" fmla="*/ 82765 w 95978"/>
                <a:gd name="connsiteY2" fmla="*/ 119009 h 233871"/>
                <a:gd name="connsiteX3" fmla="*/ 79590 w 95978"/>
                <a:gd name="connsiteY3" fmla="*/ 179334 h 233871"/>
                <a:gd name="connsiteX4" fmla="*/ 95465 w 95978"/>
                <a:gd name="connsiteY4" fmla="*/ 233309 h 233871"/>
                <a:gd name="connsiteX5" fmla="*/ 57365 w 95978"/>
                <a:gd name="connsiteY5" fmla="*/ 204734 h 233871"/>
                <a:gd name="connsiteX6" fmla="*/ 215 w 95978"/>
                <a:gd name="connsiteY6" fmla="*/ 160284 h 233871"/>
                <a:gd name="connsiteX7" fmla="*/ 79590 w 95978"/>
                <a:gd name="connsiteY7" fmla="*/ 223784 h 233871"/>
                <a:gd name="connsiteX8" fmla="*/ 92290 w 95978"/>
                <a:gd name="connsiteY8" fmla="*/ 169809 h 233871"/>
                <a:gd name="connsiteX9" fmla="*/ 82765 w 95978"/>
                <a:gd name="connsiteY9" fmla="*/ 134884 h 233871"/>
                <a:gd name="connsiteX10" fmla="*/ 35140 w 95978"/>
                <a:gd name="connsiteY10" fmla="*/ 74559 h 233871"/>
                <a:gd name="connsiteX11" fmla="*/ 6565 w 95978"/>
                <a:gd name="connsiteY11" fmla="*/ 1534 h 23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978" h="233871">
                  <a:moveTo>
                    <a:pt x="6565" y="1534"/>
                  </a:moveTo>
                  <a:cubicBezTo>
                    <a:pt x="12386" y="14234"/>
                    <a:pt x="57365" y="131180"/>
                    <a:pt x="70065" y="150759"/>
                  </a:cubicBezTo>
                  <a:cubicBezTo>
                    <a:pt x="82765" y="170338"/>
                    <a:pt x="81178" y="114247"/>
                    <a:pt x="82765" y="119009"/>
                  </a:cubicBezTo>
                  <a:cubicBezTo>
                    <a:pt x="84352" y="123771"/>
                    <a:pt x="77473" y="160284"/>
                    <a:pt x="79590" y="179334"/>
                  </a:cubicBezTo>
                  <a:cubicBezTo>
                    <a:pt x="81707" y="198384"/>
                    <a:pt x="99169" y="229076"/>
                    <a:pt x="95465" y="233309"/>
                  </a:cubicBezTo>
                  <a:cubicBezTo>
                    <a:pt x="91761" y="237542"/>
                    <a:pt x="73240" y="216905"/>
                    <a:pt x="57365" y="204734"/>
                  </a:cubicBezTo>
                  <a:cubicBezTo>
                    <a:pt x="41490" y="192563"/>
                    <a:pt x="-3489" y="157109"/>
                    <a:pt x="215" y="160284"/>
                  </a:cubicBezTo>
                  <a:cubicBezTo>
                    <a:pt x="3919" y="163459"/>
                    <a:pt x="64244" y="222197"/>
                    <a:pt x="79590" y="223784"/>
                  </a:cubicBezTo>
                  <a:cubicBezTo>
                    <a:pt x="94936" y="225372"/>
                    <a:pt x="91761" y="184626"/>
                    <a:pt x="92290" y="169809"/>
                  </a:cubicBezTo>
                  <a:cubicBezTo>
                    <a:pt x="92819" y="154992"/>
                    <a:pt x="92290" y="150759"/>
                    <a:pt x="82765" y="134884"/>
                  </a:cubicBezTo>
                  <a:cubicBezTo>
                    <a:pt x="73240" y="119009"/>
                    <a:pt x="45723" y="90434"/>
                    <a:pt x="35140" y="74559"/>
                  </a:cubicBezTo>
                  <a:cubicBezTo>
                    <a:pt x="24557" y="58684"/>
                    <a:pt x="744" y="-11166"/>
                    <a:pt x="6565" y="15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7" name="フリーフォーム 636">
              <a:extLst>
                <a:ext uri="{FF2B5EF4-FFF2-40B4-BE49-F238E27FC236}">
                  <a16:creationId xmlns:a16="http://schemas.microsoft.com/office/drawing/2014/main" id="{329F752D-FBD0-D74F-D176-9B3076EE6D6F}"/>
                </a:ext>
              </a:extLst>
            </p:cNvPr>
            <p:cNvSpPr/>
            <p:nvPr/>
          </p:nvSpPr>
          <p:spPr>
            <a:xfrm>
              <a:off x="7477114" y="6584852"/>
              <a:ext cx="146152" cy="410916"/>
            </a:xfrm>
            <a:custGeom>
              <a:avLst/>
              <a:gdLst>
                <a:gd name="connsiteX0" fmla="*/ 11 w 146152"/>
                <a:gd name="connsiteY0" fmla="*/ 98 h 410916"/>
                <a:gd name="connsiteX1" fmla="*/ 88911 w 146152"/>
                <a:gd name="connsiteY1" fmla="*/ 108048 h 410916"/>
                <a:gd name="connsiteX2" fmla="*/ 123836 w 146152"/>
                <a:gd name="connsiteY2" fmla="*/ 123923 h 410916"/>
                <a:gd name="connsiteX3" fmla="*/ 123836 w 146152"/>
                <a:gd name="connsiteY3" fmla="*/ 76298 h 410916"/>
                <a:gd name="connsiteX4" fmla="*/ 130186 w 146152"/>
                <a:gd name="connsiteY4" fmla="*/ 155673 h 410916"/>
                <a:gd name="connsiteX5" fmla="*/ 142886 w 146152"/>
                <a:gd name="connsiteY5" fmla="*/ 142973 h 410916"/>
                <a:gd name="connsiteX6" fmla="*/ 142886 w 146152"/>
                <a:gd name="connsiteY6" fmla="*/ 219173 h 410916"/>
                <a:gd name="connsiteX7" fmla="*/ 130186 w 146152"/>
                <a:gd name="connsiteY7" fmla="*/ 409673 h 410916"/>
                <a:gd name="connsiteX8" fmla="*/ 146061 w 146152"/>
                <a:gd name="connsiteY8" fmla="*/ 295373 h 410916"/>
                <a:gd name="connsiteX9" fmla="*/ 136536 w 146152"/>
                <a:gd name="connsiteY9" fmla="*/ 174723 h 410916"/>
                <a:gd name="connsiteX10" fmla="*/ 133361 w 146152"/>
                <a:gd name="connsiteY10" fmla="*/ 35023 h 410916"/>
                <a:gd name="connsiteX11" fmla="*/ 130186 w 146152"/>
                <a:gd name="connsiteY11" fmla="*/ 114398 h 410916"/>
                <a:gd name="connsiteX12" fmla="*/ 95261 w 146152"/>
                <a:gd name="connsiteY12" fmla="*/ 88998 h 410916"/>
                <a:gd name="connsiteX13" fmla="*/ 11 w 146152"/>
                <a:gd name="connsiteY13" fmla="*/ 98 h 41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152" h="410916">
                  <a:moveTo>
                    <a:pt x="11" y="98"/>
                  </a:moveTo>
                  <a:cubicBezTo>
                    <a:pt x="-1047" y="3273"/>
                    <a:pt x="68274" y="87411"/>
                    <a:pt x="88911" y="108048"/>
                  </a:cubicBezTo>
                  <a:cubicBezTo>
                    <a:pt x="109548" y="128685"/>
                    <a:pt x="118015" y="129215"/>
                    <a:pt x="123836" y="123923"/>
                  </a:cubicBezTo>
                  <a:cubicBezTo>
                    <a:pt x="129657" y="118631"/>
                    <a:pt x="122778" y="71007"/>
                    <a:pt x="123836" y="76298"/>
                  </a:cubicBezTo>
                  <a:cubicBezTo>
                    <a:pt x="124894" y="81589"/>
                    <a:pt x="127011" y="144560"/>
                    <a:pt x="130186" y="155673"/>
                  </a:cubicBezTo>
                  <a:cubicBezTo>
                    <a:pt x="133361" y="166786"/>
                    <a:pt x="140769" y="132390"/>
                    <a:pt x="142886" y="142973"/>
                  </a:cubicBezTo>
                  <a:cubicBezTo>
                    <a:pt x="145003" y="153556"/>
                    <a:pt x="145003" y="174723"/>
                    <a:pt x="142886" y="219173"/>
                  </a:cubicBezTo>
                  <a:cubicBezTo>
                    <a:pt x="140769" y="263623"/>
                    <a:pt x="129657" y="396973"/>
                    <a:pt x="130186" y="409673"/>
                  </a:cubicBezTo>
                  <a:cubicBezTo>
                    <a:pt x="130715" y="422373"/>
                    <a:pt x="145003" y="334531"/>
                    <a:pt x="146061" y="295373"/>
                  </a:cubicBezTo>
                  <a:cubicBezTo>
                    <a:pt x="147119" y="256215"/>
                    <a:pt x="138653" y="218115"/>
                    <a:pt x="136536" y="174723"/>
                  </a:cubicBezTo>
                  <a:cubicBezTo>
                    <a:pt x="134419" y="131331"/>
                    <a:pt x="134419" y="45077"/>
                    <a:pt x="133361" y="35023"/>
                  </a:cubicBezTo>
                  <a:cubicBezTo>
                    <a:pt x="132303" y="24969"/>
                    <a:pt x="136536" y="105402"/>
                    <a:pt x="130186" y="114398"/>
                  </a:cubicBezTo>
                  <a:cubicBezTo>
                    <a:pt x="123836" y="123394"/>
                    <a:pt x="114311" y="106460"/>
                    <a:pt x="95261" y="88998"/>
                  </a:cubicBezTo>
                  <a:cubicBezTo>
                    <a:pt x="76211" y="71536"/>
                    <a:pt x="1069" y="-3077"/>
                    <a:pt x="11" y="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8" name="フリーフォーム 637">
              <a:extLst>
                <a:ext uri="{FF2B5EF4-FFF2-40B4-BE49-F238E27FC236}">
                  <a16:creationId xmlns:a16="http://schemas.microsoft.com/office/drawing/2014/main" id="{1CFF3D69-0492-32A8-E751-0E896B1FABFF}"/>
                </a:ext>
              </a:extLst>
            </p:cNvPr>
            <p:cNvSpPr/>
            <p:nvPr/>
          </p:nvSpPr>
          <p:spPr>
            <a:xfrm>
              <a:off x="7105335" y="6280144"/>
              <a:ext cx="140259" cy="254012"/>
            </a:xfrm>
            <a:custGeom>
              <a:avLst/>
              <a:gdLst>
                <a:gd name="connsiteX0" fmla="*/ 25715 w 140259"/>
                <a:gd name="connsiteY0" fmla="*/ 6 h 254012"/>
                <a:gd name="connsiteX1" fmla="*/ 13015 w 140259"/>
                <a:gd name="connsiteY1" fmla="*/ 142881 h 254012"/>
                <a:gd name="connsiteX2" fmla="*/ 13015 w 140259"/>
                <a:gd name="connsiteY2" fmla="*/ 165106 h 254012"/>
                <a:gd name="connsiteX3" fmla="*/ 44765 w 140259"/>
                <a:gd name="connsiteY3" fmla="*/ 212731 h 254012"/>
                <a:gd name="connsiteX4" fmla="*/ 92390 w 140259"/>
                <a:gd name="connsiteY4" fmla="*/ 254006 h 254012"/>
                <a:gd name="connsiteX5" fmla="*/ 25715 w 140259"/>
                <a:gd name="connsiteY5" fmla="*/ 215906 h 254012"/>
                <a:gd name="connsiteX6" fmla="*/ 73340 w 140259"/>
                <a:gd name="connsiteY6" fmla="*/ 228606 h 254012"/>
                <a:gd name="connsiteX7" fmla="*/ 140015 w 140259"/>
                <a:gd name="connsiteY7" fmla="*/ 149231 h 254012"/>
                <a:gd name="connsiteX8" fmla="*/ 47940 w 140259"/>
                <a:gd name="connsiteY8" fmla="*/ 234956 h 254012"/>
                <a:gd name="connsiteX9" fmla="*/ 16190 w 140259"/>
                <a:gd name="connsiteY9" fmla="*/ 174631 h 254012"/>
                <a:gd name="connsiteX10" fmla="*/ 315 w 140259"/>
                <a:gd name="connsiteY10" fmla="*/ 123831 h 254012"/>
                <a:gd name="connsiteX11" fmla="*/ 6665 w 140259"/>
                <a:gd name="connsiteY11" fmla="*/ 136531 h 254012"/>
                <a:gd name="connsiteX12" fmla="*/ 25715 w 140259"/>
                <a:gd name="connsiteY12" fmla="*/ 6 h 2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259" h="254012">
                  <a:moveTo>
                    <a:pt x="25715" y="6"/>
                  </a:moveTo>
                  <a:cubicBezTo>
                    <a:pt x="26773" y="1064"/>
                    <a:pt x="15132" y="115364"/>
                    <a:pt x="13015" y="142881"/>
                  </a:cubicBezTo>
                  <a:cubicBezTo>
                    <a:pt x="10898" y="170398"/>
                    <a:pt x="7723" y="153464"/>
                    <a:pt x="13015" y="165106"/>
                  </a:cubicBezTo>
                  <a:cubicBezTo>
                    <a:pt x="18307" y="176748"/>
                    <a:pt x="31536" y="197914"/>
                    <a:pt x="44765" y="212731"/>
                  </a:cubicBezTo>
                  <a:cubicBezTo>
                    <a:pt x="57994" y="227548"/>
                    <a:pt x="95565" y="253477"/>
                    <a:pt x="92390" y="254006"/>
                  </a:cubicBezTo>
                  <a:cubicBezTo>
                    <a:pt x="89215" y="254535"/>
                    <a:pt x="28890" y="220139"/>
                    <a:pt x="25715" y="215906"/>
                  </a:cubicBezTo>
                  <a:cubicBezTo>
                    <a:pt x="22540" y="211673"/>
                    <a:pt x="54290" y="239718"/>
                    <a:pt x="73340" y="228606"/>
                  </a:cubicBezTo>
                  <a:cubicBezTo>
                    <a:pt x="92390" y="217494"/>
                    <a:pt x="144248" y="148173"/>
                    <a:pt x="140015" y="149231"/>
                  </a:cubicBezTo>
                  <a:cubicBezTo>
                    <a:pt x="135782" y="150289"/>
                    <a:pt x="68577" y="230723"/>
                    <a:pt x="47940" y="234956"/>
                  </a:cubicBezTo>
                  <a:cubicBezTo>
                    <a:pt x="27303" y="239189"/>
                    <a:pt x="24127" y="193152"/>
                    <a:pt x="16190" y="174631"/>
                  </a:cubicBezTo>
                  <a:cubicBezTo>
                    <a:pt x="8253" y="156110"/>
                    <a:pt x="1902" y="130181"/>
                    <a:pt x="315" y="123831"/>
                  </a:cubicBezTo>
                  <a:cubicBezTo>
                    <a:pt x="-1273" y="117481"/>
                    <a:pt x="3490" y="153994"/>
                    <a:pt x="6665" y="136531"/>
                  </a:cubicBezTo>
                  <a:cubicBezTo>
                    <a:pt x="9840" y="119069"/>
                    <a:pt x="24657" y="-1052"/>
                    <a:pt x="25715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9" name="フリーフォーム 638">
              <a:extLst>
                <a:ext uri="{FF2B5EF4-FFF2-40B4-BE49-F238E27FC236}">
                  <a16:creationId xmlns:a16="http://schemas.microsoft.com/office/drawing/2014/main" id="{20EC5F78-F479-3214-4277-DDECCFB682DF}"/>
                </a:ext>
              </a:extLst>
            </p:cNvPr>
            <p:cNvSpPr/>
            <p:nvPr/>
          </p:nvSpPr>
          <p:spPr>
            <a:xfrm>
              <a:off x="7102465" y="6295602"/>
              <a:ext cx="141475" cy="194623"/>
            </a:xfrm>
            <a:custGeom>
              <a:avLst/>
              <a:gdLst>
                <a:gd name="connsiteX0" fmla="*/ 10 w 141475"/>
                <a:gd name="connsiteY0" fmla="*/ 423 h 194623"/>
                <a:gd name="connsiteX1" fmla="*/ 101610 w 141475"/>
                <a:gd name="connsiteY1" fmla="*/ 63923 h 194623"/>
                <a:gd name="connsiteX2" fmla="*/ 136535 w 141475"/>
                <a:gd name="connsiteY2" fmla="*/ 102023 h 194623"/>
                <a:gd name="connsiteX3" fmla="*/ 133360 w 141475"/>
                <a:gd name="connsiteY3" fmla="*/ 133773 h 194623"/>
                <a:gd name="connsiteX4" fmla="*/ 69860 w 141475"/>
                <a:gd name="connsiteY4" fmla="*/ 194098 h 194623"/>
                <a:gd name="connsiteX5" fmla="*/ 136535 w 141475"/>
                <a:gd name="connsiteY5" fmla="*/ 159173 h 194623"/>
                <a:gd name="connsiteX6" fmla="*/ 133360 w 141475"/>
                <a:gd name="connsiteY6" fmla="*/ 92498 h 194623"/>
                <a:gd name="connsiteX7" fmla="*/ 107960 w 141475"/>
                <a:gd name="connsiteY7" fmla="*/ 38523 h 194623"/>
                <a:gd name="connsiteX8" fmla="*/ 10 w 141475"/>
                <a:gd name="connsiteY8" fmla="*/ 423 h 19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475" h="194623">
                  <a:moveTo>
                    <a:pt x="10" y="423"/>
                  </a:moveTo>
                  <a:cubicBezTo>
                    <a:pt x="-1048" y="4656"/>
                    <a:pt x="78856" y="46990"/>
                    <a:pt x="101610" y="63923"/>
                  </a:cubicBezTo>
                  <a:cubicBezTo>
                    <a:pt x="124364" y="80856"/>
                    <a:pt x="131243" y="90381"/>
                    <a:pt x="136535" y="102023"/>
                  </a:cubicBezTo>
                  <a:cubicBezTo>
                    <a:pt x="141827" y="113665"/>
                    <a:pt x="144472" y="118427"/>
                    <a:pt x="133360" y="133773"/>
                  </a:cubicBezTo>
                  <a:cubicBezTo>
                    <a:pt x="122248" y="149119"/>
                    <a:pt x="69331" y="189865"/>
                    <a:pt x="69860" y="194098"/>
                  </a:cubicBezTo>
                  <a:cubicBezTo>
                    <a:pt x="70389" y="198331"/>
                    <a:pt x="125952" y="176106"/>
                    <a:pt x="136535" y="159173"/>
                  </a:cubicBezTo>
                  <a:cubicBezTo>
                    <a:pt x="147118" y="142240"/>
                    <a:pt x="138122" y="112606"/>
                    <a:pt x="133360" y="92498"/>
                  </a:cubicBezTo>
                  <a:cubicBezTo>
                    <a:pt x="128598" y="72390"/>
                    <a:pt x="125422" y="52281"/>
                    <a:pt x="107960" y="38523"/>
                  </a:cubicBezTo>
                  <a:cubicBezTo>
                    <a:pt x="90498" y="24765"/>
                    <a:pt x="1068" y="-3810"/>
                    <a:pt x="10" y="4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0" name="フリーフォーム 639">
              <a:extLst>
                <a:ext uri="{FF2B5EF4-FFF2-40B4-BE49-F238E27FC236}">
                  <a16:creationId xmlns:a16="http://schemas.microsoft.com/office/drawing/2014/main" id="{81022753-764C-21A5-5BBC-45737D374254}"/>
                </a:ext>
              </a:extLst>
            </p:cNvPr>
            <p:cNvSpPr/>
            <p:nvPr/>
          </p:nvSpPr>
          <p:spPr>
            <a:xfrm>
              <a:off x="7121525" y="6340475"/>
              <a:ext cx="120465" cy="146223"/>
            </a:xfrm>
            <a:custGeom>
              <a:avLst/>
              <a:gdLst>
                <a:gd name="connsiteX0" fmla="*/ 0 w 120465"/>
                <a:gd name="connsiteY0" fmla="*/ 15875 h 146223"/>
                <a:gd name="connsiteX1" fmla="*/ 69850 w 120465"/>
                <a:gd name="connsiteY1" fmla="*/ 31750 h 146223"/>
                <a:gd name="connsiteX2" fmla="*/ 98425 w 120465"/>
                <a:gd name="connsiteY2" fmla="*/ 69850 h 146223"/>
                <a:gd name="connsiteX3" fmla="*/ 60325 w 120465"/>
                <a:gd name="connsiteY3" fmla="*/ 146050 h 146223"/>
                <a:gd name="connsiteX4" fmla="*/ 114300 w 120465"/>
                <a:gd name="connsiteY4" fmla="*/ 88900 h 146223"/>
                <a:gd name="connsiteX5" fmla="*/ 114300 w 120465"/>
                <a:gd name="connsiteY5" fmla="*/ 31750 h 146223"/>
                <a:gd name="connsiteX6" fmla="*/ 69850 w 120465"/>
                <a:gd name="connsiteY6" fmla="*/ 0 h 146223"/>
                <a:gd name="connsiteX7" fmla="*/ 0 w 120465"/>
                <a:gd name="connsiteY7" fmla="*/ 15875 h 14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465" h="146223">
                  <a:moveTo>
                    <a:pt x="0" y="15875"/>
                  </a:moveTo>
                  <a:cubicBezTo>
                    <a:pt x="0" y="21167"/>
                    <a:pt x="53446" y="22754"/>
                    <a:pt x="69850" y="31750"/>
                  </a:cubicBezTo>
                  <a:cubicBezTo>
                    <a:pt x="86254" y="40746"/>
                    <a:pt x="100012" y="50800"/>
                    <a:pt x="98425" y="69850"/>
                  </a:cubicBezTo>
                  <a:cubicBezTo>
                    <a:pt x="96838" y="88900"/>
                    <a:pt x="57679" y="142875"/>
                    <a:pt x="60325" y="146050"/>
                  </a:cubicBezTo>
                  <a:cubicBezTo>
                    <a:pt x="62971" y="149225"/>
                    <a:pt x="105304" y="107950"/>
                    <a:pt x="114300" y="88900"/>
                  </a:cubicBezTo>
                  <a:cubicBezTo>
                    <a:pt x="123296" y="69850"/>
                    <a:pt x="121708" y="46567"/>
                    <a:pt x="114300" y="31750"/>
                  </a:cubicBezTo>
                  <a:cubicBezTo>
                    <a:pt x="106892" y="16933"/>
                    <a:pt x="85196" y="0"/>
                    <a:pt x="69850" y="0"/>
                  </a:cubicBezTo>
                  <a:cubicBezTo>
                    <a:pt x="54504" y="0"/>
                    <a:pt x="0" y="10583"/>
                    <a:pt x="0" y="158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1" name="フリーフォーム 640">
              <a:extLst>
                <a:ext uri="{FF2B5EF4-FFF2-40B4-BE49-F238E27FC236}">
                  <a16:creationId xmlns:a16="http://schemas.microsoft.com/office/drawing/2014/main" id="{64FD37CB-6256-226B-01DF-F5A36B488361}"/>
                </a:ext>
              </a:extLst>
            </p:cNvPr>
            <p:cNvSpPr/>
            <p:nvPr/>
          </p:nvSpPr>
          <p:spPr>
            <a:xfrm>
              <a:off x="7056797" y="6304773"/>
              <a:ext cx="175881" cy="159958"/>
            </a:xfrm>
            <a:custGeom>
              <a:avLst/>
              <a:gdLst>
                <a:gd name="connsiteX0" fmla="*/ 153628 w 175881"/>
                <a:gd name="connsiteY0" fmla="*/ 777 h 159958"/>
                <a:gd name="connsiteX1" fmla="*/ 99653 w 175881"/>
                <a:gd name="connsiteY1" fmla="*/ 76977 h 159958"/>
                <a:gd name="connsiteX2" fmla="*/ 112353 w 175881"/>
                <a:gd name="connsiteY2" fmla="*/ 130952 h 159958"/>
                <a:gd name="connsiteX3" fmla="*/ 83778 w 175881"/>
                <a:gd name="connsiteY3" fmla="*/ 118252 h 159958"/>
                <a:gd name="connsiteX4" fmla="*/ 172678 w 175881"/>
                <a:gd name="connsiteY4" fmla="*/ 127777 h 159958"/>
                <a:gd name="connsiteX5" fmla="*/ 153628 w 175881"/>
                <a:gd name="connsiteY5" fmla="*/ 159527 h 159958"/>
                <a:gd name="connsiteX6" fmla="*/ 128228 w 175881"/>
                <a:gd name="connsiteY6" fmla="*/ 143652 h 159958"/>
                <a:gd name="connsiteX7" fmla="*/ 80603 w 175881"/>
                <a:gd name="connsiteY7" fmla="*/ 108727 h 159958"/>
                <a:gd name="connsiteX8" fmla="*/ 77428 w 175881"/>
                <a:gd name="connsiteY8" fmla="*/ 102377 h 159958"/>
                <a:gd name="connsiteX9" fmla="*/ 1228 w 175881"/>
                <a:gd name="connsiteY9" fmla="*/ 127777 h 159958"/>
                <a:gd name="connsiteX10" fmla="*/ 153628 w 175881"/>
                <a:gd name="connsiteY10" fmla="*/ 777 h 15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881" h="159958">
                  <a:moveTo>
                    <a:pt x="153628" y="777"/>
                  </a:moveTo>
                  <a:cubicBezTo>
                    <a:pt x="170032" y="-7690"/>
                    <a:pt x="106532" y="55281"/>
                    <a:pt x="99653" y="76977"/>
                  </a:cubicBezTo>
                  <a:cubicBezTo>
                    <a:pt x="92774" y="98673"/>
                    <a:pt x="114999" y="124073"/>
                    <a:pt x="112353" y="130952"/>
                  </a:cubicBezTo>
                  <a:cubicBezTo>
                    <a:pt x="109707" y="137831"/>
                    <a:pt x="73724" y="118781"/>
                    <a:pt x="83778" y="118252"/>
                  </a:cubicBezTo>
                  <a:cubicBezTo>
                    <a:pt x="93832" y="117723"/>
                    <a:pt x="161036" y="120898"/>
                    <a:pt x="172678" y="127777"/>
                  </a:cubicBezTo>
                  <a:cubicBezTo>
                    <a:pt x="184320" y="134656"/>
                    <a:pt x="161036" y="156881"/>
                    <a:pt x="153628" y="159527"/>
                  </a:cubicBezTo>
                  <a:cubicBezTo>
                    <a:pt x="146220" y="162173"/>
                    <a:pt x="140399" y="152119"/>
                    <a:pt x="128228" y="143652"/>
                  </a:cubicBezTo>
                  <a:cubicBezTo>
                    <a:pt x="116057" y="135185"/>
                    <a:pt x="89070" y="115606"/>
                    <a:pt x="80603" y="108727"/>
                  </a:cubicBezTo>
                  <a:cubicBezTo>
                    <a:pt x="72136" y="101848"/>
                    <a:pt x="90657" y="99202"/>
                    <a:pt x="77428" y="102377"/>
                  </a:cubicBezTo>
                  <a:cubicBezTo>
                    <a:pt x="64199" y="105552"/>
                    <a:pt x="-10414" y="141535"/>
                    <a:pt x="1228" y="127777"/>
                  </a:cubicBezTo>
                  <a:cubicBezTo>
                    <a:pt x="12870" y="114019"/>
                    <a:pt x="137224" y="9244"/>
                    <a:pt x="153628" y="7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3" name="フリーフォーム 642">
              <a:extLst>
                <a:ext uri="{FF2B5EF4-FFF2-40B4-BE49-F238E27FC236}">
                  <a16:creationId xmlns:a16="http://schemas.microsoft.com/office/drawing/2014/main" id="{2AD19C3C-FB83-F642-8404-8DBD1BE412A6}"/>
                </a:ext>
              </a:extLst>
            </p:cNvPr>
            <p:cNvSpPr/>
            <p:nvPr/>
          </p:nvSpPr>
          <p:spPr>
            <a:xfrm>
              <a:off x="6803018" y="6568978"/>
              <a:ext cx="316039" cy="127397"/>
            </a:xfrm>
            <a:custGeom>
              <a:avLst/>
              <a:gdLst>
                <a:gd name="connsiteX0" fmla="*/ 315332 w 316039"/>
                <a:gd name="connsiteY0" fmla="*/ 97 h 127397"/>
                <a:gd name="connsiteX1" fmla="*/ 248657 w 316039"/>
                <a:gd name="connsiteY1" fmla="*/ 44547 h 127397"/>
                <a:gd name="connsiteX2" fmla="*/ 102607 w 316039"/>
                <a:gd name="connsiteY2" fmla="*/ 82647 h 127397"/>
                <a:gd name="connsiteX3" fmla="*/ 156582 w 316039"/>
                <a:gd name="connsiteY3" fmla="*/ 57247 h 127397"/>
                <a:gd name="connsiteX4" fmla="*/ 1007 w 316039"/>
                <a:gd name="connsiteY4" fmla="*/ 127097 h 127397"/>
                <a:gd name="connsiteX5" fmla="*/ 89907 w 316039"/>
                <a:gd name="connsiteY5" fmla="*/ 82647 h 127397"/>
                <a:gd name="connsiteX6" fmla="*/ 96257 w 316039"/>
                <a:gd name="connsiteY6" fmla="*/ 85822 h 127397"/>
                <a:gd name="connsiteX7" fmla="*/ 210557 w 316039"/>
                <a:gd name="connsiteY7" fmla="*/ 57247 h 127397"/>
                <a:gd name="connsiteX8" fmla="*/ 315332 w 316039"/>
                <a:gd name="connsiteY8" fmla="*/ 97 h 12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039" h="127397">
                  <a:moveTo>
                    <a:pt x="315332" y="97"/>
                  </a:moveTo>
                  <a:cubicBezTo>
                    <a:pt x="321682" y="-2020"/>
                    <a:pt x="284111" y="30789"/>
                    <a:pt x="248657" y="44547"/>
                  </a:cubicBezTo>
                  <a:cubicBezTo>
                    <a:pt x="213203" y="58305"/>
                    <a:pt x="117953" y="80530"/>
                    <a:pt x="102607" y="82647"/>
                  </a:cubicBezTo>
                  <a:cubicBezTo>
                    <a:pt x="87261" y="84764"/>
                    <a:pt x="173515" y="49839"/>
                    <a:pt x="156582" y="57247"/>
                  </a:cubicBezTo>
                  <a:cubicBezTo>
                    <a:pt x="139649" y="64655"/>
                    <a:pt x="12119" y="122864"/>
                    <a:pt x="1007" y="127097"/>
                  </a:cubicBezTo>
                  <a:cubicBezTo>
                    <a:pt x="-10106" y="131330"/>
                    <a:pt x="74032" y="89526"/>
                    <a:pt x="89907" y="82647"/>
                  </a:cubicBezTo>
                  <a:cubicBezTo>
                    <a:pt x="105782" y="75768"/>
                    <a:pt x="76149" y="90055"/>
                    <a:pt x="96257" y="85822"/>
                  </a:cubicBezTo>
                  <a:cubicBezTo>
                    <a:pt x="116365" y="81589"/>
                    <a:pt x="179865" y="66243"/>
                    <a:pt x="210557" y="57247"/>
                  </a:cubicBezTo>
                  <a:cubicBezTo>
                    <a:pt x="241249" y="48251"/>
                    <a:pt x="308982" y="2214"/>
                    <a:pt x="315332" y="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4" name="フリーフォーム 643">
              <a:extLst>
                <a:ext uri="{FF2B5EF4-FFF2-40B4-BE49-F238E27FC236}">
                  <a16:creationId xmlns:a16="http://schemas.microsoft.com/office/drawing/2014/main" id="{7BC1D654-5332-1C96-37D4-38E1F9EFE953}"/>
                </a:ext>
              </a:extLst>
            </p:cNvPr>
            <p:cNvSpPr/>
            <p:nvPr/>
          </p:nvSpPr>
          <p:spPr>
            <a:xfrm>
              <a:off x="6692900" y="6432440"/>
              <a:ext cx="212747" cy="302222"/>
            </a:xfrm>
            <a:custGeom>
              <a:avLst/>
              <a:gdLst>
                <a:gd name="connsiteX0" fmla="*/ 0 w 212747"/>
                <a:gd name="connsiteY0" fmla="*/ 110 h 302222"/>
                <a:gd name="connsiteX1" fmla="*/ 73025 w 212747"/>
                <a:gd name="connsiteY1" fmla="*/ 130285 h 302222"/>
                <a:gd name="connsiteX2" fmla="*/ 168275 w 212747"/>
                <a:gd name="connsiteY2" fmla="*/ 222360 h 302222"/>
                <a:gd name="connsiteX3" fmla="*/ 152400 w 212747"/>
                <a:gd name="connsiteY3" fmla="*/ 168385 h 302222"/>
                <a:gd name="connsiteX4" fmla="*/ 212725 w 212747"/>
                <a:gd name="connsiteY4" fmla="*/ 301735 h 302222"/>
                <a:gd name="connsiteX5" fmla="*/ 158750 w 212747"/>
                <a:gd name="connsiteY5" fmla="*/ 209660 h 302222"/>
                <a:gd name="connsiteX6" fmla="*/ 104775 w 212747"/>
                <a:gd name="connsiteY6" fmla="*/ 114410 h 302222"/>
                <a:gd name="connsiteX7" fmla="*/ 136525 w 212747"/>
                <a:gd name="connsiteY7" fmla="*/ 187435 h 302222"/>
                <a:gd name="connsiteX8" fmla="*/ 98425 w 212747"/>
                <a:gd name="connsiteY8" fmla="*/ 149335 h 302222"/>
                <a:gd name="connsiteX9" fmla="*/ 73025 w 212747"/>
                <a:gd name="connsiteY9" fmla="*/ 108060 h 302222"/>
                <a:gd name="connsiteX10" fmla="*/ 0 w 212747"/>
                <a:gd name="connsiteY10" fmla="*/ 110 h 30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747" h="302222">
                  <a:moveTo>
                    <a:pt x="0" y="110"/>
                  </a:moveTo>
                  <a:cubicBezTo>
                    <a:pt x="0" y="3814"/>
                    <a:pt x="44979" y="93243"/>
                    <a:pt x="73025" y="130285"/>
                  </a:cubicBezTo>
                  <a:cubicBezTo>
                    <a:pt x="101071" y="167327"/>
                    <a:pt x="155046" y="216010"/>
                    <a:pt x="168275" y="222360"/>
                  </a:cubicBezTo>
                  <a:cubicBezTo>
                    <a:pt x="181504" y="228710"/>
                    <a:pt x="144992" y="155156"/>
                    <a:pt x="152400" y="168385"/>
                  </a:cubicBezTo>
                  <a:cubicBezTo>
                    <a:pt x="159808" y="181614"/>
                    <a:pt x="211667" y="294856"/>
                    <a:pt x="212725" y="301735"/>
                  </a:cubicBezTo>
                  <a:cubicBezTo>
                    <a:pt x="213783" y="308614"/>
                    <a:pt x="176742" y="240881"/>
                    <a:pt x="158750" y="209660"/>
                  </a:cubicBezTo>
                  <a:cubicBezTo>
                    <a:pt x="140758" y="178439"/>
                    <a:pt x="108479" y="118114"/>
                    <a:pt x="104775" y="114410"/>
                  </a:cubicBezTo>
                  <a:cubicBezTo>
                    <a:pt x="101071" y="110706"/>
                    <a:pt x="137583" y="181614"/>
                    <a:pt x="136525" y="187435"/>
                  </a:cubicBezTo>
                  <a:cubicBezTo>
                    <a:pt x="135467" y="193256"/>
                    <a:pt x="109008" y="162564"/>
                    <a:pt x="98425" y="149335"/>
                  </a:cubicBezTo>
                  <a:cubicBezTo>
                    <a:pt x="87842" y="136106"/>
                    <a:pt x="86254" y="129227"/>
                    <a:pt x="73025" y="108060"/>
                  </a:cubicBezTo>
                  <a:cubicBezTo>
                    <a:pt x="59796" y="86893"/>
                    <a:pt x="0" y="-3594"/>
                    <a:pt x="0" y="1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5" name="フリーフォーム 644">
              <a:extLst>
                <a:ext uri="{FF2B5EF4-FFF2-40B4-BE49-F238E27FC236}">
                  <a16:creationId xmlns:a16="http://schemas.microsoft.com/office/drawing/2014/main" id="{A4CC39CF-7D16-1714-A877-523B2321EAB2}"/>
                </a:ext>
              </a:extLst>
            </p:cNvPr>
            <p:cNvSpPr/>
            <p:nvPr/>
          </p:nvSpPr>
          <p:spPr>
            <a:xfrm>
              <a:off x="7013537" y="6543492"/>
              <a:ext cx="209588" cy="120953"/>
            </a:xfrm>
            <a:custGeom>
              <a:avLst/>
              <a:gdLst>
                <a:gd name="connsiteX0" fmla="*/ 209588 w 209588"/>
                <a:gd name="connsiteY0" fmla="*/ 183 h 120953"/>
                <a:gd name="connsiteX1" fmla="*/ 101638 w 209588"/>
                <a:gd name="connsiteY1" fmla="*/ 60508 h 120953"/>
                <a:gd name="connsiteX2" fmla="*/ 19088 w 209588"/>
                <a:gd name="connsiteY2" fmla="*/ 120833 h 120953"/>
                <a:gd name="connsiteX3" fmla="*/ 63538 w 209588"/>
                <a:gd name="connsiteY3" fmla="*/ 76383 h 120953"/>
                <a:gd name="connsiteX4" fmla="*/ 34963 w 209588"/>
                <a:gd name="connsiteY4" fmla="*/ 89083 h 120953"/>
                <a:gd name="connsiteX5" fmla="*/ 88938 w 209588"/>
                <a:gd name="connsiteY5" fmla="*/ 35108 h 120953"/>
                <a:gd name="connsiteX6" fmla="*/ 38 w 209588"/>
                <a:gd name="connsiteY6" fmla="*/ 104958 h 120953"/>
                <a:gd name="connsiteX7" fmla="*/ 101638 w 209588"/>
                <a:gd name="connsiteY7" fmla="*/ 44633 h 120953"/>
                <a:gd name="connsiteX8" fmla="*/ 209588 w 209588"/>
                <a:gd name="connsiteY8" fmla="*/ 183 h 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88" h="120953">
                  <a:moveTo>
                    <a:pt x="209588" y="183"/>
                  </a:moveTo>
                  <a:cubicBezTo>
                    <a:pt x="209588" y="2829"/>
                    <a:pt x="133388" y="40400"/>
                    <a:pt x="101638" y="60508"/>
                  </a:cubicBezTo>
                  <a:cubicBezTo>
                    <a:pt x="69888" y="80616"/>
                    <a:pt x="25438" y="118187"/>
                    <a:pt x="19088" y="120833"/>
                  </a:cubicBezTo>
                  <a:cubicBezTo>
                    <a:pt x="12738" y="123479"/>
                    <a:pt x="60892" y="81675"/>
                    <a:pt x="63538" y="76383"/>
                  </a:cubicBezTo>
                  <a:cubicBezTo>
                    <a:pt x="66184" y="71091"/>
                    <a:pt x="30730" y="95962"/>
                    <a:pt x="34963" y="89083"/>
                  </a:cubicBezTo>
                  <a:cubicBezTo>
                    <a:pt x="39196" y="82204"/>
                    <a:pt x="94759" y="32462"/>
                    <a:pt x="88938" y="35108"/>
                  </a:cubicBezTo>
                  <a:cubicBezTo>
                    <a:pt x="83117" y="37754"/>
                    <a:pt x="-2079" y="103370"/>
                    <a:pt x="38" y="104958"/>
                  </a:cubicBezTo>
                  <a:cubicBezTo>
                    <a:pt x="2155" y="106546"/>
                    <a:pt x="68830" y="65270"/>
                    <a:pt x="101638" y="44633"/>
                  </a:cubicBezTo>
                  <a:cubicBezTo>
                    <a:pt x="134446" y="23996"/>
                    <a:pt x="209588" y="-2463"/>
                    <a:pt x="209588" y="1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6" name="フリーフォーム 645">
              <a:extLst>
                <a:ext uri="{FF2B5EF4-FFF2-40B4-BE49-F238E27FC236}">
                  <a16:creationId xmlns:a16="http://schemas.microsoft.com/office/drawing/2014/main" id="{B0402D96-6FC1-85B1-6659-8D6B1A72EE9D}"/>
                </a:ext>
              </a:extLst>
            </p:cNvPr>
            <p:cNvSpPr/>
            <p:nvPr/>
          </p:nvSpPr>
          <p:spPr>
            <a:xfrm>
              <a:off x="6751593" y="6468259"/>
              <a:ext cx="370806" cy="454640"/>
            </a:xfrm>
            <a:custGeom>
              <a:avLst/>
              <a:gdLst>
                <a:gd name="connsiteX0" fmla="*/ 1632 w 370806"/>
                <a:gd name="connsiteY0" fmla="*/ 2391 h 454640"/>
                <a:gd name="connsiteX1" fmla="*/ 141332 w 370806"/>
                <a:gd name="connsiteY1" fmla="*/ 253216 h 454640"/>
                <a:gd name="connsiteX2" fmla="*/ 112757 w 370806"/>
                <a:gd name="connsiteY2" fmla="*/ 205591 h 454640"/>
                <a:gd name="connsiteX3" fmla="*/ 157207 w 370806"/>
                <a:gd name="connsiteY3" fmla="*/ 294491 h 454640"/>
                <a:gd name="connsiteX4" fmla="*/ 125457 w 370806"/>
                <a:gd name="connsiteY4" fmla="*/ 246866 h 454640"/>
                <a:gd name="connsiteX5" fmla="*/ 179432 w 370806"/>
                <a:gd name="connsiteY5" fmla="*/ 357991 h 454640"/>
                <a:gd name="connsiteX6" fmla="*/ 192132 w 370806"/>
                <a:gd name="connsiteY6" fmla="*/ 380216 h 454640"/>
                <a:gd name="connsiteX7" fmla="*/ 246107 w 370806"/>
                <a:gd name="connsiteY7" fmla="*/ 421491 h 454640"/>
                <a:gd name="connsiteX8" fmla="*/ 230232 w 370806"/>
                <a:gd name="connsiteY8" fmla="*/ 396091 h 454640"/>
                <a:gd name="connsiteX9" fmla="*/ 300082 w 370806"/>
                <a:gd name="connsiteY9" fmla="*/ 446891 h 454640"/>
                <a:gd name="connsiteX10" fmla="*/ 274682 w 370806"/>
                <a:gd name="connsiteY10" fmla="*/ 440541 h 454640"/>
                <a:gd name="connsiteX11" fmla="*/ 325482 w 370806"/>
                <a:gd name="connsiteY11" fmla="*/ 402441 h 454640"/>
                <a:gd name="connsiteX12" fmla="*/ 369932 w 370806"/>
                <a:gd name="connsiteY12" fmla="*/ 367516 h 454640"/>
                <a:gd name="connsiteX13" fmla="*/ 284207 w 370806"/>
                <a:gd name="connsiteY13" fmla="*/ 453241 h 454640"/>
                <a:gd name="connsiteX14" fmla="*/ 211182 w 370806"/>
                <a:gd name="connsiteY14" fmla="*/ 408791 h 454640"/>
                <a:gd name="connsiteX15" fmla="*/ 106407 w 370806"/>
                <a:gd name="connsiteY15" fmla="*/ 259566 h 454640"/>
                <a:gd name="connsiteX16" fmla="*/ 90532 w 370806"/>
                <a:gd name="connsiteY16" fmla="*/ 211941 h 454640"/>
                <a:gd name="connsiteX17" fmla="*/ 23857 w 370806"/>
                <a:gd name="connsiteY17" fmla="*/ 88116 h 454640"/>
                <a:gd name="connsiteX18" fmla="*/ 61957 w 370806"/>
                <a:gd name="connsiteY18" fmla="*/ 123041 h 454640"/>
                <a:gd name="connsiteX19" fmla="*/ 1632 w 370806"/>
                <a:gd name="connsiteY19" fmla="*/ 2391 h 45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0806" h="454640">
                  <a:moveTo>
                    <a:pt x="1632" y="2391"/>
                  </a:moveTo>
                  <a:cubicBezTo>
                    <a:pt x="14861" y="24087"/>
                    <a:pt x="122811" y="219349"/>
                    <a:pt x="141332" y="253216"/>
                  </a:cubicBezTo>
                  <a:cubicBezTo>
                    <a:pt x="159853" y="287083"/>
                    <a:pt x="110111" y="198712"/>
                    <a:pt x="112757" y="205591"/>
                  </a:cubicBezTo>
                  <a:cubicBezTo>
                    <a:pt x="115403" y="212470"/>
                    <a:pt x="155090" y="287612"/>
                    <a:pt x="157207" y="294491"/>
                  </a:cubicBezTo>
                  <a:cubicBezTo>
                    <a:pt x="159324" y="301370"/>
                    <a:pt x="121753" y="236283"/>
                    <a:pt x="125457" y="246866"/>
                  </a:cubicBezTo>
                  <a:cubicBezTo>
                    <a:pt x="129161" y="257449"/>
                    <a:pt x="168320" y="335766"/>
                    <a:pt x="179432" y="357991"/>
                  </a:cubicBezTo>
                  <a:cubicBezTo>
                    <a:pt x="190544" y="380216"/>
                    <a:pt x="181020" y="369633"/>
                    <a:pt x="192132" y="380216"/>
                  </a:cubicBezTo>
                  <a:cubicBezTo>
                    <a:pt x="203244" y="390799"/>
                    <a:pt x="239757" y="418845"/>
                    <a:pt x="246107" y="421491"/>
                  </a:cubicBezTo>
                  <a:cubicBezTo>
                    <a:pt x="252457" y="424137"/>
                    <a:pt x="221236" y="391858"/>
                    <a:pt x="230232" y="396091"/>
                  </a:cubicBezTo>
                  <a:cubicBezTo>
                    <a:pt x="239228" y="400324"/>
                    <a:pt x="292674" y="439483"/>
                    <a:pt x="300082" y="446891"/>
                  </a:cubicBezTo>
                  <a:cubicBezTo>
                    <a:pt x="307490" y="454299"/>
                    <a:pt x="270449" y="447949"/>
                    <a:pt x="274682" y="440541"/>
                  </a:cubicBezTo>
                  <a:cubicBezTo>
                    <a:pt x="278915" y="433133"/>
                    <a:pt x="309607" y="414612"/>
                    <a:pt x="325482" y="402441"/>
                  </a:cubicBezTo>
                  <a:cubicBezTo>
                    <a:pt x="341357" y="390270"/>
                    <a:pt x="376811" y="359049"/>
                    <a:pt x="369932" y="367516"/>
                  </a:cubicBezTo>
                  <a:cubicBezTo>
                    <a:pt x="363053" y="375983"/>
                    <a:pt x="310665" y="446362"/>
                    <a:pt x="284207" y="453241"/>
                  </a:cubicBezTo>
                  <a:cubicBezTo>
                    <a:pt x="257749" y="460120"/>
                    <a:pt x="240815" y="441070"/>
                    <a:pt x="211182" y="408791"/>
                  </a:cubicBezTo>
                  <a:cubicBezTo>
                    <a:pt x="181549" y="376512"/>
                    <a:pt x="126515" y="292374"/>
                    <a:pt x="106407" y="259566"/>
                  </a:cubicBezTo>
                  <a:cubicBezTo>
                    <a:pt x="86299" y="226758"/>
                    <a:pt x="104290" y="240516"/>
                    <a:pt x="90532" y="211941"/>
                  </a:cubicBezTo>
                  <a:cubicBezTo>
                    <a:pt x="76774" y="183366"/>
                    <a:pt x="28620" y="102933"/>
                    <a:pt x="23857" y="88116"/>
                  </a:cubicBezTo>
                  <a:cubicBezTo>
                    <a:pt x="19094" y="73299"/>
                    <a:pt x="64074" y="132566"/>
                    <a:pt x="61957" y="123041"/>
                  </a:cubicBezTo>
                  <a:cubicBezTo>
                    <a:pt x="59840" y="113516"/>
                    <a:pt x="-11597" y="-19305"/>
                    <a:pt x="1632" y="2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7" name="フリーフォーム 646">
              <a:extLst>
                <a:ext uri="{FF2B5EF4-FFF2-40B4-BE49-F238E27FC236}">
                  <a16:creationId xmlns:a16="http://schemas.microsoft.com/office/drawing/2014/main" id="{AB0A8CB7-69A8-5C3D-545C-7CC34DA75ED3}"/>
                </a:ext>
              </a:extLst>
            </p:cNvPr>
            <p:cNvSpPr/>
            <p:nvPr/>
          </p:nvSpPr>
          <p:spPr>
            <a:xfrm>
              <a:off x="6456965" y="6330627"/>
              <a:ext cx="195611" cy="124333"/>
            </a:xfrm>
            <a:custGeom>
              <a:avLst/>
              <a:gdLst>
                <a:gd name="connsiteX0" fmla="*/ 985 w 195611"/>
                <a:gd name="connsiteY0" fmla="*/ 323 h 124333"/>
                <a:gd name="connsiteX1" fmla="*/ 134335 w 195611"/>
                <a:gd name="connsiteY1" fmla="*/ 82873 h 124333"/>
                <a:gd name="connsiteX2" fmla="*/ 185135 w 195611"/>
                <a:gd name="connsiteY2" fmla="*/ 95573 h 124333"/>
                <a:gd name="connsiteX3" fmla="*/ 51785 w 195611"/>
                <a:gd name="connsiteY3" fmla="*/ 95573 h 124333"/>
                <a:gd name="connsiteX4" fmla="*/ 194660 w 195611"/>
                <a:gd name="connsiteY4" fmla="*/ 124148 h 124333"/>
                <a:gd name="connsiteX5" fmla="*/ 112110 w 195611"/>
                <a:gd name="connsiteY5" fmla="*/ 79698 h 124333"/>
                <a:gd name="connsiteX6" fmla="*/ 74010 w 195611"/>
                <a:gd name="connsiteY6" fmla="*/ 54298 h 124333"/>
                <a:gd name="connsiteX7" fmla="*/ 985 w 195611"/>
                <a:gd name="connsiteY7" fmla="*/ 323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611" h="124333">
                  <a:moveTo>
                    <a:pt x="985" y="323"/>
                  </a:moveTo>
                  <a:cubicBezTo>
                    <a:pt x="11039" y="5086"/>
                    <a:pt x="103643" y="66998"/>
                    <a:pt x="134335" y="82873"/>
                  </a:cubicBezTo>
                  <a:cubicBezTo>
                    <a:pt x="165027" y="98748"/>
                    <a:pt x="198893" y="93456"/>
                    <a:pt x="185135" y="95573"/>
                  </a:cubicBezTo>
                  <a:cubicBezTo>
                    <a:pt x="171377" y="97690"/>
                    <a:pt x="50198" y="90811"/>
                    <a:pt x="51785" y="95573"/>
                  </a:cubicBezTo>
                  <a:cubicBezTo>
                    <a:pt x="53372" y="100335"/>
                    <a:pt x="184606" y="126794"/>
                    <a:pt x="194660" y="124148"/>
                  </a:cubicBezTo>
                  <a:cubicBezTo>
                    <a:pt x="204714" y="121502"/>
                    <a:pt x="132218" y="91340"/>
                    <a:pt x="112110" y="79698"/>
                  </a:cubicBezTo>
                  <a:cubicBezTo>
                    <a:pt x="92002" y="68056"/>
                    <a:pt x="87239" y="63823"/>
                    <a:pt x="74010" y="54298"/>
                  </a:cubicBezTo>
                  <a:cubicBezTo>
                    <a:pt x="60781" y="44773"/>
                    <a:pt x="-9069" y="-4440"/>
                    <a:pt x="985" y="3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8" name="フリーフォーム 647">
              <a:extLst>
                <a:ext uri="{FF2B5EF4-FFF2-40B4-BE49-F238E27FC236}">
                  <a16:creationId xmlns:a16="http://schemas.microsoft.com/office/drawing/2014/main" id="{931E729B-5201-43F4-BB04-2E0BBEBAB294}"/>
                </a:ext>
              </a:extLst>
            </p:cNvPr>
            <p:cNvSpPr/>
            <p:nvPr/>
          </p:nvSpPr>
          <p:spPr>
            <a:xfrm>
              <a:off x="6829363" y="6556375"/>
              <a:ext cx="324610" cy="130296"/>
            </a:xfrm>
            <a:custGeom>
              <a:avLst/>
              <a:gdLst>
                <a:gd name="connsiteX0" fmla="*/ 323912 w 324610"/>
                <a:gd name="connsiteY0" fmla="*/ 0 h 130296"/>
                <a:gd name="connsiteX1" fmla="*/ 108012 w 324610"/>
                <a:gd name="connsiteY1" fmla="*/ 88900 h 130296"/>
                <a:gd name="connsiteX2" fmla="*/ 19112 w 324610"/>
                <a:gd name="connsiteY2" fmla="*/ 114300 h 130296"/>
                <a:gd name="connsiteX3" fmla="*/ 184212 w 324610"/>
                <a:gd name="connsiteY3" fmla="*/ 88900 h 130296"/>
                <a:gd name="connsiteX4" fmla="*/ 62 w 324610"/>
                <a:gd name="connsiteY4" fmla="*/ 130175 h 130296"/>
                <a:gd name="connsiteX5" fmla="*/ 161987 w 324610"/>
                <a:gd name="connsiteY5" fmla="*/ 73025 h 130296"/>
                <a:gd name="connsiteX6" fmla="*/ 28637 w 324610"/>
                <a:gd name="connsiteY6" fmla="*/ 88900 h 130296"/>
                <a:gd name="connsiteX7" fmla="*/ 323912 w 324610"/>
                <a:gd name="connsiteY7" fmla="*/ 0 h 1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610" h="130296">
                  <a:moveTo>
                    <a:pt x="323912" y="0"/>
                  </a:moveTo>
                  <a:cubicBezTo>
                    <a:pt x="337141" y="0"/>
                    <a:pt x="158812" y="69850"/>
                    <a:pt x="108012" y="88900"/>
                  </a:cubicBezTo>
                  <a:cubicBezTo>
                    <a:pt x="57212" y="107950"/>
                    <a:pt x="6412" y="114300"/>
                    <a:pt x="19112" y="114300"/>
                  </a:cubicBezTo>
                  <a:cubicBezTo>
                    <a:pt x="31812" y="114300"/>
                    <a:pt x="187387" y="86254"/>
                    <a:pt x="184212" y="88900"/>
                  </a:cubicBezTo>
                  <a:cubicBezTo>
                    <a:pt x="181037" y="91546"/>
                    <a:pt x="3766" y="132821"/>
                    <a:pt x="62" y="130175"/>
                  </a:cubicBezTo>
                  <a:cubicBezTo>
                    <a:pt x="-3642" y="127529"/>
                    <a:pt x="157225" y="79904"/>
                    <a:pt x="161987" y="73025"/>
                  </a:cubicBezTo>
                  <a:cubicBezTo>
                    <a:pt x="166749" y="66146"/>
                    <a:pt x="62" y="97367"/>
                    <a:pt x="28637" y="88900"/>
                  </a:cubicBezTo>
                  <a:cubicBezTo>
                    <a:pt x="57212" y="80433"/>
                    <a:pt x="310683" y="0"/>
                    <a:pt x="32391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9" name="フリーフォーム 648">
              <a:extLst>
                <a:ext uri="{FF2B5EF4-FFF2-40B4-BE49-F238E27FC236}">
                  <a16:creationId xmlns:a16="http://schemas.microsoft.com/office/drawing/2014/main" id="{09C52C08-83B0-9394-72C0-F1BB4D1610E6}"/>
                </a:ext>
              </a:extLst>
            </p:cNvPr>
            <p:cNvSpPr/>
            <p:nvPr/>
          </p:nvSpPr>
          <p:spPr>
            <a:xfrm>
              <a:off x="6060774" y="6474487"/>
              <a:ext cx="228299" cy="228880"/>
            </a:xfrm>
            <a:custGeom>
              <a:avLst/>
              <a:gdLst>
                <a:gd name="connsiteX0" fmla="*/ 225726 w 228299"/>
                <a:gd name="connsiteY0" fmla="*/ 2513 h 228880"/>
                <a:gd name="connsiteX1" fmla="*/ 63801 w 228299"/>
                <a:gd name="connsiteY1" fmla="*/ 135863 h 228880"/>
                <a:gd name="connsiteX2" fmla="*/ 114601 w 228299"/>
                <a:gd name="connsiteY2" fmla="*/ 94588 h 228880"/>
                <a:gd name="connsiteX3" fmla="*/ 44751 w 228299"/>
                <a:gd name="connsiteY3" fmla="*/ 180313 h 228880"/>
                <a:gd name="connsiteX4" fmla="*/ 13001 w 228299"/>
                <a:gd name="connsiteY4" fmla="*/ 227938 h 228880"/>
                <a:gd name="connsiteX5" fmla="*/ 57451 w 228299"/>
                <a:gd name="connsiteY5" fmla="*/ 139038 h 228880"/>
                <a:gd name="connsiteX6" fmla="*/ 95551 w 228299"/>
                <a:gd name="connsiteY6" fmla="*/ 104113 h 228880"/>
                <a:gd name="connsiteX7" fmla="*/ 301 w 228299"/>
                <a:gd name="connsiteY7" fmla="*/ 37438 h 228880"/>
                <a:gd name="connsiteX8" fmla="*/ 66976 w 228299"/>
                <a:gd name="connsiteY8" fmla="*/ 94588 h 228880"/>
                <a:gd name="connsiteX9" fmla="*/ 111426 w 228299"/>
                <a:gd name="connsiteY9" fmla="*/ 62838 h 228880"/>
                <a:gd name="connsiteX10" fmla="*/ 66976 w 228299"/>
                <a:gd name="connsiteY10" fmla="*/ 88238 h 228880"/>
                <a:gd name="connsiteX11" fmla="*/ 159051 w 228299"/>
                <a:gd name="connsiteY11" fmla="*/ 50138 h 228880"/>
                <a:gd name="connsiteX12" fmla="*/ 225726 w 228299"/>
                <a:gd name="connsiteY12" fmla="*/ 2513 h 22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299" h="228880">
                  <a:moveTo>
                    <a:pt x="225726" y="2513"/>
                  </a:moveTo>
                  <a:cubicBezTo>
                    <a:pt x="209851" y="16801"/>
                    <a:pt x="82322" y="120517"/>
                    <a:pt x="63801" y="135863"/>
                  </a:cubicBezTo>
                  <a:cubicBezTo>
                    <a:pt x="45280" y="151209"/>
                    <a:pt x="117776" y="87180"/>
                    <a:pt x="114601" y="94588"/>
                  </a:cubicBezTo>
                  <a:cubicBezTo>
                    <a:pt x="111426" y="101996"/>
                    <a:pt x="61684" y="158088"/>
                    <a:pt x="44751" y="180313"/>
                  </a:cubicBezTo>
                  <a:cubicBezTo>
                    <a:pt x="27818" y="202538"/>
                    <a:pt x="10884" y="234817"/>
                    <a:pt x="13001" y="227938"/>
                  </a:cubicBezTo>
                  <a:cubicBezTo>
                    <a:pt x="15118" y="221059"/>
                    <a:pt x="43693" y="159676"/>
                    <a:pt x="57451" y="139038"/>
                  </a:cubicBezTo>
                  <a:cubicBezTo>
                    <a:pt x="71209" y="118400"/>
                    <a:pt x="105076" y="121046"/>
                    <a:pt x="95551" y="104113"/>
                  </a:cubicBezTo>
                  <a:cubicBezTo>
                    <a:pt x="86026" y="87180"/>
                    <a:pt x="5063" y="39025"/>
                    <a:pt x="301" y="37438"/>
                  </a:cubicBezTo>
                  <a:cubicBezTo>
                    <a:pt x="-4461" y="35851"/>
                    <a:pt x="48455" y="90355"/>
                    <a:pt x="66976" y="94588"/>
                  </a:cubicBezTo>
                  <a:cubicBezTo>
                    <a:pt x="85497" y="98821"/>
                    <a:pt x="111426" y="63896"/>
                    <a:pt x="111426" y="62838"/>
                  </a:cubicBezTo>
                  <a:cubicBezTo>
                    <a:pt x="111426" y="61780"/>
                    <a:pt x="59039" y="90355"/>
                    <a:pt x="66976" y="88238"/>
                  </a:cubicBezTo>
                  <a:cubicBezTo>
                    <a:pt x="74913" y="86121"/>
                    <a:pt x="138414" y="61250"/>
                    <a:pt x="159051" y="50138"/>
                  </a:cubicBezTo>
                  <a:cubicBezTo>
                    <a:pt x="179688" y="39026"/>
                    <a:pt x="241601" y="-11775"/>
                    <a:pt x="225726" y="2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0" name="フリーフォーム 649">
              <a:extLst>
                <a:ext uri="{FF2B5EF4-FFF2-40B4-BE49-F238E27FC236}">
                  <a16:creationId xmlns:a16="http://schemas.microsoft.com/office/drawing/2014/main" id="{D3A7428F-D468-4DD5-96AA-892E324DDEB7}"/>
                </a:ext>
              </a:extLst>
            </p:cNvPr>
            <p:cNvSpPr/>
            <p:nvPr/>
          </p:nvSpPr>
          <p:spPr>
            <a:xfrm>
              <a:off x="6086413" y="6479947"/>
              <a:ext cx="263664" cy="213599"/>
            </a:xfrm>
            <a:custGeom>
              <a:avLst/>
              <a:gdLst>
                <a:gd name="connsiteX0" fmla="*/ 263587 w 263664"/>
                <a:gd name="connsiteY0" fmla="*/ 228 h 213599"/>
                <a:gd name="connsiteX1" fmla="*/ 69912 w 263664"/>
                <a:gd name="connsiteY1" fmla="*/ 120878 h 213599"/>
                <a:gd name="connsiteX2" fmla="*/ 101662 w 263664"/>
                <a:gd name="connsiteY2" fmla="*/ 206603 h 213599"/>
                <a:gd name="connsiteX3" fmla="*/ 76262 w 263664"/>
                <a:gd name="connsiteY3" fmla="*/ 168503 h 213599"/>
                <a:gd name="connsiteX4" fmla="*/ 62 w 263664"/>
                <a:gd name="connsiteY4" fmla="*/ 212953 h 213599"/>
                <a:gd name="connsiteX5" fmla="*/ 63562 w 263664"/>
                <a:gd name="connsiteY5" fmla="*/ 127228 h 213599"/>
                <a:gd name="connsiteX6" fmla="*/ 82612 w 263664"/>
                <a:gd name="connsiteY6" fmla="*/ 178028 h 213599"/>
                <a:gd name="connsiteX7" fmla="*/ 149287 w 263664"/>
                <a:gd name="connsiteY7" fmla="*/ 95478 h 213599"/>
                <a:gd name="connsiteX8" fmla="*/ 19112 w 263664"/>
                <a:gd name="connsiteY8" fmla="*/ 165328 h 213599"/>
                <a:gd name="connsiteX9" fmla="*/ 117537 w 263664"/>
                <a:gd name="connsiteY9" fmla="*/ 60553 h 213599"/>
                <a:gd name="connsiteX10" fmla="*/ 44512 w 263664"/>
                <a:gd name="connsiteY10" fmla="*/ 89128 h 213599"/>
                <a:gd name="connsiteX11" fmla="*/ 263587 w 263664"/>
                <a:gd name="connsiteY11" fmla="*/ 228 h 2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664" h="213599">
                  <a:moveTo>
                    <a:pt x="263587" y="228"/>
                  </a:moveTo>
                  <a:cubicBezTo>
                    <a:pt x="267820" y="5520"/>
                    <a:pt x="96899" y="86482"/>
                    <a:pt x="69912" y="120878"/>
                  </a:cubicBezTo>
                  <a:cubicBezTo>
                    <a:pt x="42925" y="155274"/>
                    <a:pt x="100604" y="198666"/>
                    <a:pt x="101662" y="206603"/>
                  </a:cubicBezTo>
                  <a:cubicBezTo>
                    <a:pt x="102720" y="214540"/>
                    <a:pt x="93195" y="167445"/>
                    <a:pt x="76262" y="168503"/>
                  </a:cubicBezTo>
                  <a:cubicBezTo>
                    <a:pt x="59329" y="169561"/>
                    <a:pt x="2179" y="219832"/>
                    <a:pt x="62" y="212953"/>
                  </a:cubicBezTo>
                  <a:cubicBezTo>
                    <a:pt x="-2055" y="206074"/>
                    <a:pt x="49804" y="133049"/>
                    <a:pt x="63562" y="127228"/>
                  </a:cubicBezTo>
                  <a:cubicBezTo>
                    <a:pt x="77320" y="121407"/>
                    <a:pt x="68325" y="183320"/>
                    <a:pt x="82612" y="178028"/>
                  </a:cubicBezTo>
                  <a:cubicBezTo>
                    <a:pt x="96899" y="172736"/>
                    <a:pt x="159870" y="97595"/>
                    <a:pt x="149287" y="95478"/>
                  </a:cubicBezTo>
                  <a:cubicBezTo>
                    <a:pt x="138704" y="93361"/>
                    <a:pt x="24404" y="171149"/>
                    <a:pt x="19112" y="165328"/>
                  </a:cubicBezTo>
                  <a:cubicBezTo>
                    <a:pt x="13820" y="159507"/>
                    <a:pt x="113304" y="73253"/>
                    <a:pt x="117537" y="60553"/>
                  </a:cubicBezTo>
                  <a:cubicBezTo>
                    <a:pt x="121770" y="47853"/>
                    <a:pt x="20170" y="94949"/>
                    <a:pt x="44512" y="89128"/>
                  </a:cubicBezTo>
                  <a:cubicBezTo>
                    <a:pt x="68854" y="83307"/>
                    <a:pt x="259354" y="-5064"/>
                    <a:pt x="263587" y="2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1" name="フリーフォーム 650">
              <a:extLst>
                <a:ext uri="{FF2B5EF4-FFF2-40B4-BE49-F238E27FC236}">
                  <a16:creationId xmlns:a16="http://schemas.microsoft.com/office/drawing/2014/main" id="{79FF54FD-FD83-7B8F-BFCB-F826ADCF6145}"/>
                </a:ext>
              </a:extLst>
            </p:cNvPr>
            <p:cNvSpPr/>
            <p:nvPr/>
          </p:nvSpPr>
          <p:spPr>
            <a:xfrm>
              <a:off x="7010217" y="6758980"/>
              <a:ext cx="121537" cy="151233"/>
            </a:xfrm>
            <a:custGeom>
              <a:avLst/>
              <a:gdLst>
                <a:gd name="connsiteX0" fmla="*/ 183 w 121537"/>
                <a:gd name="connsiteY0" fmla="*/ 149820 h 151233"/>
                <a:gd name="connsiteX1" fmla="*/ 70033 w 121537"/>
                <a:gd name="connsiteY1" fmla="*/ 89495 h 151233"/>
                <a:gd name="connsiteX2" fmla="*/ 120833 w 121537"/>
                <a:gd name="connsiteY2" fmla="*/ 3770 h 151233"/>
                <a:gd name="connsiteX3" fmla="*/ 92258 w 121537"/>
                <a:gd name="connsiteY3" fmla="*/ 29170 h 151233"/>
                <a:gd name="connsiteX4" fmla="*/ 183 w 121537"/>
                <a:gd name="connsiteY4" fmla="*/ 149820 h 15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537" h="151233">
                  <a:moveTo>
                    <a:pt x="183" y="149820"/>
                  </a:moveTo>
                  <a:cubicBezTo>
                    <a:pt x="-3521" y="159874"/>
                    <a:pt x="49925" y="113837"/>
                    <a:pt x="70033" y="89495"/>
                  </a:cubicBezTo>
                  <a:cubicBezTo>
                    <a:pt x="90141" y="65153"/>
                    <a:pt x="117129" y="13824"/>
                    <a:pt x="120833" y="3770"/>
                  </a:cubicBezTo>
                  <a:cubicBezTo>
                    <a:pt x="124537" y="-6284"/>
                    <a:pt x="113425" y="4299"/>
                    <a:pt x="92258" y="29170"/>
                  </a:cubicBezTo>
                  <a:cubicBezTo>
                    <a:pt x="71091" y="54041"/>
                    <a:pt x="3887" y="139766"/>
                    <a:pt x="183" y="1498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フリーフォーム 651">
              <a:extLst>
                <a:ext uri="{FF2B5EF4-FFF2-40B4-BE49-F238E27FC236}">
                  <a16:creationId xmlns:a16="http://schemas.microsoft.com/office/drawing/2014/main" id="{7FDFC400-ECF5-8AC7-24A9-20A3CBC480BE}"/>
                </a:ext>
              </a:extLst>
            </p:cNvPr>
            <p:cNvSpPr/>
            <p:nvPr/>
          </p:nvSpPr>
          <p:spPr>
            <a:xfrm>
              <a:off x="7008317" y="6591295"/>
              <a:ext cx="129307" cy="161932"/>
            </a:xfrm>
            <a:custGeom>
              <a:avLst/>
              <a:gdLst>
                <a:gd name="connsiteX0" fmla="*/ 129083 w 129307"/>
                <a:gd name="connsiteY0" fmla="*/ 5 h 161932"/>
                <a:gd name="connsiteX1" fmla="*/ 43358 w 129307"/>
                <a:gd name="connsiteY1" fmla="*/ 66680 h 161932"/>
                <a:gd name="connsiteX2" fmla="*/ 21133 w 129307"/>
                <a:gd name="connsiteY2" fmla="*/ 161930 h 161932"/>
                <a:gd name="connsiteX3" fmla="*/ 27483 w 129307"/>
                <a:gd name="connsiteY3" fmla="*/ 69855 h 161932"/>
                <a:gd name="connsiteX4" fmla="*/ 2083 w 129307"/>
                <a:gd name="connsiteY4" fmla="*/ 107955 h 161932"/>
                <a:gd name="connsiteX5" fmla="*/ 14783 w 129307"/>
                <a:gd name="connsiteY5" fmla="*/ 69855 h 161932"/>
                <a:gd name="connsiteX6" fmla="*/ 129083 w 129307"/>
                <a:gd name="connsiteY6" fmla="*/ 5 h 16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307" h="161932">
                  <a:moveTo>
                    <a:pt x="129083" y="5"/>
                  </a:moveTo>
                  <a:cubicBezTo>
                    <a:pt x="133846" y="-524"/>
                    <a:pt x="61350" y="39693"/>
                    <a:pt x="43358" y="66680"/>
                  </a:cubicBezTo>
                  <a:cubicBezTo>
                    <a:pt x="25366" y="93667"/>
                    <a:pt x="23779" y="161401"/>
                    <a:pt x="21133" y="161930"/>
                  </a:cubicBezTo>
                  <a:cubicBezTo>
                    <a:pt x="18487" y="162459"/>
                    <a:pt x="30658" y="78851"/>
                    <a:pt x="27483" y="69855"/>
                  </a:cubicBezTo>
                  <a:cubicBezTo>
                    <a:pt x="24308" y="60859"/>
                    <a:pt x="4200" y="107955"/>
                    <a:pt x="2083" y="107955"/>
                  </a:cubicBezTo>
                  <a:cubicBezTo>
                    <a:pt x="-34" y="107955"/>
                    <a:pt x="-4796" y="84672"/>
                    <a:pt x="14783" y="69855"/>
                  </a:cubicBezTo>
                  <a:cubicBezTo>
                    <a:pt x="34362" y="55038"/>
                    <a:pt x="124320" y="534"/>
                    <a:pt x="129083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3" name="フリーフォーム 652">
              <a:extLst>
                <a:ext uri="{FF2B5EF4-FFF2-40B4-BE49-F238E27FC236}">
                  <a16:creationId xmlns:a16="http://schemas.microsoft.com/office/drawing/2014/main" id="{F45637F5-2667-E3D3-1158-C86F88767554}"/>
                </a:ext>
              </a:extLst>
            </p:cNvPr>
            <p:cNvSpPr/>
            <p:nvPr/>
          </p:nvSpPr>
          <p:spPr>
            <a:xfrm>
              <a:off x="6997700" y="6553200"/>
              <a:ext cx="101787" cy="263534"/>
            </a:xfrm>
            <a:custGeom>
              <a:avLst/>
              <a:gdLst>
                <a:gd name="connsiteX0" fmla="*/ 0 w 101787"/>
                <a:gd name="connsiteY0" fmla="*/ 0 h 263534"/>
                <a:gd name="connsiteX1" fmla="*/ 69850 w 101787"/>
                <a:gd name="connsiteY1" fmla="*/ 149225 h 263534"/>
                <a:gd name="connsiteX2" fmla="*/ 101600 w 101787"/>
                <a:gd name="connsiteY2" fmla="*/ 263525 h 263534"/>
                <a:gd name="connsiteX3" fmla="*/ 82550 w 101787"/>
                <a:gd name="connsiteY3" fmla="*/ 155575 h 263534"/>
                <a:gd name="connsiteX4" fmla="*/ 73025 w 101787"/>
                <a:gd name="connsiteY4" fmla="*/ 142875 h 263534"/>
                <a:gd name="connsiteX5" fmla="*/ 95250 w 101787"/>
                <a:gd name="connsiteY5" fmla="*/ 193675 h 263534"/>
                <a:gd name="connsiteX6" fmla="*/ 73025 w 101787"/>
                <a:gd name="connsiteY6" fmla="*/ 136525 h 263534"/>
                <a:gd name="connsiteX7" fmla="*/ 60325 w 101787"/>
                <a:gd name="connsiteY7" fmla="*/ 104775 h 263534"/>
                <a:gd name="connsiteX8" fmla="*/ 0 w 101787"/>
                <a:gd name="connsiteY8" fmla="*/ 0 h 26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87" h="263534">
                  <a:moveTo>
                    <a:pt x="0" y="0"/>
                  </a:moveTo>
                  <a:cubicBezTo>
                    <a:pt x="26458" y="52652"/>
                    <a:pt x="52917" y="105304"/>
                    <a:pt x="69850" y="149225"/>
                  </a:cubicBezTo>
                  <a:cubicBezTo>
                    <a:pt x="86783" y="193146"/>
                    <a:pt x="99483" y="262467"/>
                    <a:pt x="101600" y="263525"/>
                  </a:cubicBezTo>
                  <a:cubicBezTo>
                    <a:pt x="103717" y="264583"/>
                    <a:pt x="87312" y="175683"/>
                    <a:pt x="82550" y="155575"/>
                  </a:cubicBezTo>
                  <a:cubicBezTo>
                    <a:pt x="77788" y="135467"/>
                    <a:pt x="70908" y="136525"/>
                    <a:pt x="73025" y="142875"/>
                  </a:cubicBezTo>
                  <a:cubicBezTo>
                    <a:pt x="75142" y="149225"/>
                    <a:pt x="95250" y="194733"/>
                    <a:pt x="95250" y="193675"/>
                  </a:cubicBezTo>
                  <a:cubicBezTo>
                    <a:pt x="95250" y="192617"/>
                    <a:pt x="78846" y="151342"/>
                    <a:pt x="73025" y="136525"/>
                  </a:cubicBezTo>
                  <a:cubicBezTo>
                    <a:pt x="67204" y="121708"/>
                    <a:pt x="60325" y="104775"/>
                    <a:pt x="60325" y="1047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4" name="フリーフォーム 653">
              <a:extLst>
                <a:ext uri="{FF2B5EF4-FFF2-40B4-BE49-F238E27FC236}">
                  <a16:creationId xmlns:a16="http://schemas.microsoft.com/office/drawing/2014/main" id="{2B627591-3ECF-07F3-4BFC-5BCAD18120E9}"/>
                </a:ext>
              </a:extLst>
            </p:cNvPr>
            <p:cNvSpPr/>
            <p:nvPr/>
          </p:nvSpPr>
          <p:spPr>
            <a:xfrm>
              <a:off x="6924637" y="6610310"/>
              <a:ext cx="223404" cy="31790"/>
            </a:xfrm>
            <a:custGeom>
              <a:avLst/>
              <a:gdLst>
                <a:gd name="connsiteX0" fmla="*/ 38 w 223404"/>
                <a:gd name="connsiteY0" fmla="*/ 9565 h 31790"/>
                <a:gd name="connsiteX1" fmla="*/ 168313 w 223404"/>
                <a:gd name="connsiteY1" fmla="*/ 19090 h 31790"/>
                <a:gd name="connsiteX2" fmla="*/ 222288 w 223404"/>
                <a:gd name="connsiteY2" fmla="*/ 31790 h 31790"/>
                <a:gd name="connsiteX3" fmla="*/ 203238 w 223404"/>
                <a:gd name="connsiteY3" fmla="*/ 9565 h 31790"/>
                <a:gd name="connsiteX4" fmla="*/ 184188 w 223404"/>
                <a:gd name="connsiteY4" fmla="*/ 40 h 31790"/>
                <a:gd name="connsiteX5" fmla="*/ 38 w 223404"/>
                <a:gd name="connsiteY5" fmla="*/ 9565 h 3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404" h="31790">
                  <a:moveTo>
                    <a:pt x="38" y="9565"/>
                  </a:moveTo>
                  <a:cubicBezTo>
                    <a:pt x="-2608" y="12740"/>
                    <a:pt x="131271" y="15386"/>
                    <a:pt x="168313" y="19090"/>
                  </a:cubicBezTo>
                  <a:cubicBezTo>
                    <a:pt x="205355" y="22794"/>
                    <a:pt x="222288" y="31790"/>
                    <a:pt x="222288" y="31790"/>
                  </a:cubicBezTo>
                  <a:cubicBezTo>
                    <a:pt x="228109" y="30203"/>
                    <a:pt x="209588" y="14857"/>
                    <a:pt x="203238" y="9565"/>
                  </a:cubicBezTo>
                  <a:cubicBezTo>
                    <a:pt x="196888" y="4273"/>
                    <a:pt x="219113" y="-489"/>
                    <a:pt x="184188" y="40"/>
                  </a:cubicBezTo>
                  <a:cubicBezTo>
                    <a:pt x="149263" y="569"/>
                    <a:pt x="2684" y="6390"/>
                    <a:pt x="38" y="95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5" name="フリーフォーム 654">
              <a:extLst>
                <a:ext uri="{FF2B5EF4-FFF2-40B4-BE49-F238E27FC236}">
                  <a16:creationId xmlns:a16="http://schemas.microsoft.com/office/drawing/2014/main" id="{59A9DDAF-9CFA-C81B-9B07-8531DF377B7B}"/>
                </a:ext>
              </a:extLst>
            </p:cNvPr>
            <p:cNvSpPr/>
            <p:nvPr/>
          </p:nvSpPr>
          <p:spPr>
            <a:xfrm>
              <a:off x="7095976" y="6524226"/>
              <a:ext cx="160832" cy="292570"/>
            </a:xfrm>
            <a:custGeom>
              <a:avLst/>
              <a:gdLst>
                <a:gd name="connsiteX0" fmla="*/ 158899 w 160832"/>
                <a:gd name="connsiteY0" fmla="*/ 399 h 292570"/>
                <a:gd name="connsiteX1" fmla="*/ 89049 w 160832"/>
                <a:gd name="connsiteY1" fmla="*/ 60724 h 292570"/>
                <a:gd name="connsiteX2" fmla="*/ 38249 w 160832"/>
                <a:gd name="connsiteY2" fmla="*/ 101999 h 292570"/>
                <a:gd name="connsiteX3" fmla="*/ 69999 w 160832"/>
                <a:gd name="connsiteY3" fmla="*/ 95649 h 292570"/>
                <a:gd name="connsiteX4" fmla="*/ 38249 w 160832"/>
                <a:gd name="connsiteY4" fmla="*/ 121049 h 292570"/>
                <a:gd name="connsiteX5" fmla="*/ 82699 w 160832"/>
                <a:gd name="connsiteY5" fmla="*/ 194074 h 292570"/>
                <a:gd name="connsiteX6" fmla="*/ 69999 w 160832"/>
                <a:gd name="connsiteY6" fmla="*/ 159149 h 292570"/>
                <a:gd name="connsiteX7" fmla="*/ 85874 w 160832"/>
                <a:gd name="connsiteY7" fmla="*/ 190899 h 292570"/>
                <a:gd name="connsiteX8" fmla="*/ 73174 w 160832"/>
                <a:gd name="connsiteY8" fmla="*/ 232174 h 292570"/>
                <a:gd name="connsiteX9" fmla="*/ 92224 w 160832"/>
                <a:gd name="connsiteY9" fmla="*/ 292499 h 292570"/>
                <a:gd name="connsiteX10" fmla="*/ 92224 w 160832"/>
                <a:gd name="connsiteY10" fmla="*/ 219474 h 292570"/>
                <a:gd name="connsiteX11" fmla="*/ 41424 w 160832"/>
                <a:gd name="connsiteY11" fmla="*/ 133749 h 292570"/>
                <a:gd name="connsiteX12" fmla="*/ 6499 w 160832"/>
                <a:gd name="connsiteY12" fmla="*/ 82949 h 292570"/>
                <a:gd name="connsiteX13" fmla="*/ 35074 w 160832"/>
                <a:gd name="connsiteY13" fmla="*/ 82949 h 292570"/>
                <a:gd name="connsiteX14" fmla="*/ 19199 w 160832"/>
                <a:gd name="connsiteY14" fmla="*/ 89299 h 292570"/>
                <a:gd name="connsiteX15" fmla="*/ 6499 w 160832"/>
                <a:gd name="connsiteY15" fmla="*/ 92474 h 292570"/>
                <a:gd name="connsiteX16" fmla="*/ 158899 w 160832"/>
                <a:gd name="connsiteY16" fmla="*/ 399 h 29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832" h="292570">
                  <a:moveTo>
                    <a:pt x="158899" y="399"/>
                  </a:moveTo>
                  <a:cubicBezTo>
                    <a:pt x="172657" y="-4893"/>
                    <a:pt x="109157" y="43791"/>
                    <a:pt x="89049" y="60724"/>
                  </a:cubicBezTo>
                  <a:cubicBezTo>
                    <a:pt x="68941" y="77657"/>
                    <a:pt x="41424" y="96178"/>
                    <a:pt x="38249" y="101999"/>
                  </a:cubicBezTo>
                  <a:cubicBezTo>
                    <a:pt x="35074" y="107820"/>
                    <a:pt x="69999" y="92474"/>
                    <a:pt x="69999" y="95649"/>
                  </a:cubicBezTo>
                  <a:cubicBezTo>
                    <a:pt x="69999" y="98824"/>
                    <a:pt x="36132" y="104645"/>
                    <a:pt x="38249" y="121049"/>
                  </a:cubicBezTo>
                  <a:cubicBezTo>
                    <a:pt x="40366" y="137453"/>
                    <a:pt x="77407" y="187724"/>
                    <a:pt x="82699" y="194074"/>
                  </a:cubicBezTo>
                  <a:cubicBezTo>
                    <a:pt x="87991" y="200424"/>
                    <a:pt x="69470" y="159678"/>
                    <a:pt x="69999" y="159149"/>
                  </a:cubicBezTo>
                  <a:cubicBezTo>
                    <a:pt x="70528" y="158620"/>
                    <a:pt x="85345" y="178728"/>
                    <a:pt x="85874" y="190899"/>
                  </a:cubicBezTo>
                  <a:cubicBezTo>
                    <a:pt x="86403" y="203070"/>
                    <a:pt x="72116" y="215241"/>
                    <a:pt x="73174" y="232174"/>
                  </a:cubicBezTo>
                  <a:cubicBezTo>
                    <a:pt x="74232" y="249107"/>
                    <a:pt x="89049" y="294616"/>
                    <a:pt x="92224" y="292499"/>
                  </a:cubicBezTo>
                  <a:cubicBezTo>
                    <a:pt x="95399" y="290382"/>
                    <a:pt x="100691" y="245932"/>
                    <a:pt x="92224" y="219474"/>
                  </a:cubicBezTo>
                  <a:cubicBezTo>
                    <a:pt x="83757" y="193016"/>
                    <a:pt x="55711" y="156503"/>
                    <a:pt x="41424" y="133749"/>
                  </a:cubicBezTo>
                  <a:cubicBezTo>
                    <a:pt x="27136" y="110995"/>
                    <a:pt x="7557" y="91416"/>
                    <a:pt x="6499" y="82949"/>
                  </a:cubicBezTo>
                  <a:cubicBezTo>
                    <a:pt x="5441" y="74482"/>
                    <a:pt x="32957" y="81891"/>
                    <a:pt x="35074" y="82949"/>
                  </a:cubicBezTo>
                  <a:cubicBezTo>
                    <a:pt x="37191" y="84007"/>
                    <a:pt x="23961" y="87712"/>
                    <a:pt x="19199" y="89299"/>
                  </a:cubicBezTo>
                  <a:cubicBezTo>
                    <a:pt x="14437" y="90886"/>
                    <a:pt x="-12022" y="103057"/>
                    <a:pt x="6499" y="92474"/>
                  </a:cubicBezTo>
                  <a:cubicBezTo>
                    <a:pt x="25020" y="81891"/>
                    <a:pt x="145141" y="5691"/>
                    <a:pt x="158899" y="3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6" name="フリーフォーム 655">
              <a:extLst>
                <a:ext uri="{FF2B5EF4-FFF2-40B4-BE49-F238E27FC236}">
                  <a16:creationId xmlns:a16="http://schemas.microsoft.com/office/drawing/2014/main" id="{E2B2A900-4C09-BED0-ECAA-19D48721A0FD}"/>
                </a:ext>
              </a:extLst>
            </p:cNvPr>
            <p:cNvSpPr/>
            <p:nvPr/>
          </p:nvSpPr>
          <p:spPr>
            <a:xfrm>
              <a:off x="7181419" y="6532644"/>
              <a:ext cx="133802" cy="217444"/>
            </a:xfrm>
            <a:custGeom>
              <a:avLst/>
              <a:gdLst>
                <a:gd name="connsiteX0" fmla="*/ 431 w 133802"/>
                <a:gd name="connsiteY0" fmla="*/ 1506 h 217444"/>
                <a:gd name="connsiteX1" fmla="*/ 111556 w 133802"/>
                <a:gd name="connsiteY1" fmla="*/ 144381 h 217444"/>
                <a:gd name="connsiteX2" fmla="*/ 89331 w 133802"/>
                <a:gd name="connsiteY2" fmla="*/ 192006 h 217444"/>
                <a:gd name="connsiteX3" fmla="*/ 133781 w 133802"/>
                <a:gd name="connsiteY3" fmla="*/ 166606 h 217444"/>
                <a:gd name="connsiteX4" fmla="*/ 95681 w 133802"/>
                <a:gd name="connsiteY4" fmla="*/ 217406 h 217444"/>
                <a:gd name="connsiteX5" fmla="*/ 127431 w 133802"/>
                <a:gd name="connsiteY5" fmla="*/ 157081 h 217444"/>
                <a:gd name="connsiteX6" fmla="*/ 89331 w 133802"/>
                <a:gd name="connsiteY6" fmla="*/ 103106 h 217444"/>
                <a:gd name="connsiteX7" fmla="*/ 92506 w 133802"/>
                <a:gd name="connsiteY7" fmla="*/ 118981 h 217444"/>
                <a:gd name="connsiteX8" fmla="*/ 73456 w 133802"/>
                <a:gd name="connsiteY8" fmla="*/ 71356 h 217444"/>
                <a:gd name="connsiteX9" fmla="*/ 431 w 133802"/>
                <a:gd name="connsiteY9" fmla="*/ 1506 h 2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802" h="217444">
                  <a:moveTo>
                    <a:pt x="431" y="1506"/>
                  </a:moveTo>
                  <a:cubicBezTo>
                    <a:pt x="6781" y="13677"/>
                    <a:pt x="96739" y="112631"/>
                    <a:pt x="111556" y="144381"/>
                  </a:cubicBezTo>
                  <a:cubicBezTo>
                    <a:pt x="126373" y="176131"/>
                    <a:pt x="85627" y="188302"/>
                    <a:pt x="89331" y="192006"/>
                  </a:cubicBezTo>
                  <a:cubicBezTo>
                    <a:pt x="93035" y="195710"/>
                    <a:pt x="132723" y="162373"/>
                    <a:pt x="133781" y="166606"/>
                  </a:cubicBezTo>
                  <a:cubicBezTo>
                    <a:pt x="134839" y="170839"/>
                    <a:pt x="96739" y="218994"/>
                    <a:pt x="95681" y="217406"/>
                  </a:cubicBezTo>
                  <a:cubicBezTo>
                    <a:pt x="94623" y="215818"/>
                    <a:pt x="128489" y="176131"/>
                    <a:pt x="127431" y="157081"/>
                  </a:cubicBezTo>
                  <a:cubicBezTo>
                    <a:pt x="126373" y="138031"/>
                    <a:pt x="95152" y="109456"/>
                    <a:pt x="89331" y="103106"/>
                  </a:cubicBezTo>
                  <a:cubicBezTo>
                    <a:pt x="83510" y="96756"/>
                    <a:pt x="95152" y="124273"/>
                    <a:pt x="92506" y="118981"/>
                  </a:cubicBezTo>
                  <a:cubicBezTo>
                    <a:pt x="89860" y="113689"/>
                    <a:pt x="87214" y="88289"/>
                    <a:pt x="73456" y="71356"/>
                  </a:cubicBezTo>
                  <a:cubicBezTo>
                    <a:pt x="59698" y="54423"/>
                    <a:pt x="-5919" y="-10665"/>
                    <a:pt x="431" y="15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8" name="フリーフォーム 657">
              <a:extLst>
                <a:ext uri="{FF2B5EF4-FFF2-40B4-BE49-F238E27FC236}">
                  <a16:creationId xmlns:a16="http://schemas.microsoft.com/office/drawing/2014/main" id="{EEFB5551-4B61-21ED-ABA8-410A0A5E80EF}"/>
                </a:ext>
              </a:extLst>
            </p:cNvPr>
            <p:cNvSpPr/>
            <p:nvPr/>
          </p:nvSpPr>
          <p:spPr>
            <a:xfrm>
              <a:off x="7175348" y="6542461"/>
              <a:ext cx="213054" cy="401684"/>
            </a:xfrm>
            <a:custGeom>
              <a:avLst/>
              <a:gdLst>
                <a:gd name="connsiteX0" fmla="*/ 3327 w 213054"/>
                <a:gd name="connsiteY0" fmla="*/ 1214 h 401684"/>
                <a:gd name="connsiteX1" fmla="*/ 73177 w 213054"/>
                <a:gd name="connsiteY1" fmla="*/ 105989 h 401684"/>
                <a:gd name="connsiteX2" fmla="*/ 89052 w 213054"/>
                <a:gd name="connsiteY2" fmla="*/ 169489 h 401684"/>
                <a:gd name="connsiteX3" fmla="*/ 152 w 213054"/>
                <a:gd name="connsiteY3" fmla="*/ 163139 h 401684"/>
                <a:gd name="connsiteX4" fmla="*/ 66827 w 213054"/>
                <a:gd name="connsiteY4" fmla="*/ 194889 h 401684"/>
                <a:gd name="connsiteX5" fmla="*/ 31902 w 213054"/>
                <a:gd name="connsiteY5" fmla="*/ 220289 h 401684"/>
                <a:gd name="connsiteX6" fmla="*/ 136677 w 213054"/>
                <a:gd name="connsiteY6" fmla="*/ 290139 h 401684"/>
                <a:gd name="connsiteX7" fmla="*/ 114452 w 213054"/>
                <a:gd name="connsiteY7" fmla="*/ 264739 h 401684"/>
                <a:gd name="connsiteX8" fmla="*/ 171602 w 213054"/>
                <a:gd name="connsiteY8" fmla="*/ 337764 h 401684"/>
                <a:gd name="connsiteX9" fmla="*/ 212877 w 213054"/>
                <a:gd name="connsiteY9" fmla="*/ 401264 h 401684"/>
                <a:gd name="connsiteX10" fmla="*/ 155727 w 213054"/>
                <a:gd name="connsiteY10" fmla="*/ 306014 h 401684"/>
                <a:gd name="connsiteX11" fmla="*/ 41427 w 213054"/>
                <a:gd name="connsiteY11" fmla="*/ 204414 h 401684"/>
                <a:gd name="connsiteX12" fmla="*/ 104927 w 213054"/>
                <a:gd name="connsiteY12" fmla="*/ 220289 h 401684"/>
                <a:gd name="connsiteX13" fmla="*/ 9677 w 213054"/>
                <a:gd name="connsiteY13" fmla="*/ 166314 h 401684"/>
                <a:gd name="connsiteX14" fmla="*/ 114452 w 213054"/>
                <a:gd name="connsiteY14" fmla="*/ 144089 h 401684"/>
                <a:gd name="connsiteX15" fmla="*/ 66827 w 213054"/>
                <a:gd name="connsiteY15" fmla="*/ 150439 h 401684"/>
                <a:gd name="connsiteX16" fmla="*/ 120802 w 213054"/>
                <a:gd name="connsiteY16" fmla="*/ 125039 h 401684"/>
                <a:gd name="connsiteX17" fmla="*/ 82702 w 213054"/>
                <a:gd name="connsiteY17" fmla="*/ 121864 h 401684"/>
                <a:gd name="connsiteX18" fmla="*/ 50952 w 213054"/>
                <a:gd name="connsiteY18" fmla="*/ 52014 h 401684"/>
                <a:gd name="connsiteX19" fmla="*/ 3327 w 213054"/>
                <a:gd name="connsiteY19" fmla="*/ 1214 h 40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3054" h="401684">
                  <a:moveTo>
                    <a:pt x="3327" y="1214"/>
                  </a:moveTo>
                  <a:cubicBezTo>
                    <a:pt x="7031" y="10210"/>
                    <a:pt x="58890" y="77943"/>
                    <a:pt x="73177" y="105989"/>
                  </a:cubicBezTo>
                  <a:cubicBezTo>
                    <a:pt x="87465" y="134035"/>
                    <a:pt x="101223" y="159964"/>
                    <a:pt x="89052" y="169489"/>
                  </a:cubicBezTo>
                  <a:cubicBezTo>
                    <a:pt x="76881" y="179014"/>
                    <a:pt x="3856" y="158906"/>
                    <a:pt x="152" y="163139"/>
                  </a:cubicBezTo>
                  <a:cubicBezTo>
                    <a:pt x="-3552" y="167372"/>
                    <a:pt x="61535" y="185364"/>
                    <a:pt x="66827" y="194889"/>
                  </a:cubicBezTo>
                  <a:cubicBezTo>
                    <a:pt x="72119" y="204414"/>
                    <a:pt x="20260" y="204414"/>
                    <a:pt x="31902" y="220289"/>
                  </a:cubicBezTo>
                  <a:cubicBezTo>
                    <a:pt x="43544" y="236164"/>
                    <a:pt x="122919" y="282731"/>
                    <a:pt x="136677" y="290139"/>
                  </a:cubicBezTo>
                  <a:cubicBezTo>
                    <a:pt x="150435" y="297547"/>
                    <a:pt x="108631" y="256802"/>
                    <a:pt x="114452" y="264739"/>
                  </a:cubicBezTo>
                  <a:cubicBezTo>
                    <a:pt x="120273" y="272676"/>
                    <a:pt x="155198" y="315010"/>
                    <a:pt x="171602" y="337764"/>
                  </a:cubicBezTo>
                  <a:cubicBezTo>
                    <a:pt x="188006" y="360518"/>
                    <a:pt x="215523" y="406556"/>
                    <a:pt x="212877" y="401264"/>
                  </a:cubicBezTo>
                  <a:cubicBezTo>
                    <a:pt x="210231" y="395972"/>
                    <a:pt x="184302" y="338822"/>
                    <a:pt x="155727" y="306014"/>
                  </a:cubicBezTo>
                  <a:cubicBezTo>
                    <a:pt x="127152" y="273206"/>
                    <a:pt x="49894" y="218702"/>
                    <a:pt x="41427" y="204414"/>
                  </a:cubicBezTo>
                  <a:cubicBezTo>
                    <a:pt x="32960" y="190126"/>
                    <a:pt x="110219" y="226639"/>
                    <a:pt x="104927" y="220289"/>
                  </a:cubicBezTo>
                  <a:cubicBezTo>
                    <a:pt x="99635" y="213939"/>
                    <a:pt x="8090" y="179014"/>
                    <a:pt x="9677" y="166314"/>
                  </a:cubicBezTo>
                  <a:cubicBezTo>
                    <a:pt x="11264" y="153614"/>
                    <a:pt x="104927" y="146735"/>
                    <a:pt x="114452" y="144089"/>
                  </a:cubicBezTo>
                  <a:cubicBezTo>
                    <a:pt x="123977" y="141443"/>
                    <a:pt x="65769" y="153614"/>
                    <a:pt x="66827" y="150439"/>
                  </a:cubicBezTo>
                  <a:cubicBezTo>
                    <a:pt x="67885" y="147264"/>
                    <a:pt x="118156" y="129801"/>
                    <a:pt x="120802" y="125039"/>
                  </a:cubicBezTo>
                  <a:cubicBezTo>
                    <a:pt x="123448" y="120277"/>
                    <a:pt x="94344" y="134035"/>
                    <a:pt x="82702" y="121864"/>
                  </a:cubicBezTo>
                  <a:cubicBezTo>
                    <a:pt x="71060" y="109693"/>
                    <a:pt x="59948" y="68418"/>
                    <a:pt x="50952" y="52014"/>
                  </a:cubicBezTo>
                  <a:cubicBezTo>
                    <a:pt x="41956" y="35610"/>
                    <a:pt x="-377" y="-7782"/>
                    <a:pt x="3327" y="1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9" name="フリーフォーム 658">
              <a:extLst>
                <a:ext uri="{FF2B5EF4-FFF2-40B4-BE49-F238E27FC236}">
                  <a16:creationId xmlns:a16="http://schemas.microsoft.com/office/drawing/2014/main" id="{7C14E984-29D5-4056-3171-147F3F368DC1}"/>
                </a:ext>
              </a:extLst>
            </p:cNvPr>
            <p:cNvSpPr/>
            <p:nvPr/>
          </p:nvSpPr>
          <p:spPr>
            <a:xfrm>
              <a:off x="7172325" y="6553154"/>
              <a:ext cx="76296" cy="156415"/>
            </a:xfrm>
            <a:custGeom>
              <a:avLst/>
              <a:gdLst>
                <a:gd name="connsiteX0" fmla="*/ 0 w 76296"/>
                <a:gd name="connsiteY0" fmla="*/ 46 h 156415"/>
                <a:gd name="connsiteX1" fmla="*/ 60325 w 76296"/>
                <a:gd name="connsiteY1" fmla="*/ 63546 h 156415"/>
                <a:gd name="connsiteX2" fmla="*/ 73025 w 76296"/>
                <a:gd name="connsiteY2" fmla="*/ 120696 h 156415"/>
                <a:gd name="connsiteX3" fmla="*/ 73025 w 76296"/>
                <a:gd name="connsiteY3" fmla="*/ 152446 h 156415"/>
                <a:gd name="connsiteX4" fmla="*/ 60325 w 76296"/>
                <a:gd name="connsiteY4" fmla="*/ 152446 h 156415"/>
                <a:gd name="connsiteX5" fmla="*/ 76200 w 76296"/>
                <a:gd name="connsiteY5" fmla="*/ 120696 h 156415"/>
                <a:gd name="connsiteX6" fmla="*/ 66675 w 76296"/>
                <a:gd name="connsiteY6" fmla="*/ 98471 h 156415"/>
                <a:gd name="connsiteX7" fmla="*/ 60325 w 76296"/>
                <a:gd name="connsiteY7" fmla="*/ 54021 h 156415"/>
                <a:gd name="connsiteX8" fmla="*/ 0 w 76296"/>
                <a:gd name="connsiteY8" fmla="*/ 46 h 15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96" h="156415">
                  <a:moveTo>
                    <a:pt x="0" y="46"/>
                  </a:moveTo>
                  <a:cubicBezTo>
                    <a:pt x="0" y="1633"/>
                    <a:pt x="48154" y="43438"/>
                    <a:pt x="60325" y="63546"/>
                  </a:cubicBezTo>
                  <a:cubicBezTo>
                    <a:pt x="72496" y="83654"/>
                    <a:pt x="70908" y="105879"/>
                    <a:pt x="73025" y="120696"/>
                  </a:cubicBezTo>
                  <a:cubicBezTo>
                    <a:pt x="75142" y="135513"/>
                    <a:pt x="75142" y="147154"/>
                    <a:pt x="73025" y="152446"/>
                  </a:cubicBezTo>
                  <a:cubicBezTo>
                    <a:pt x="70908" y="157738"/>
                    <a:pt x="59796" y="157738"/>
                    <a:pt x="60325" y="152446"/>
                  </a:cubicBezTo>
                  <a:cubicBezTo>
                    <a:pt x="60854" y="147154"/>
                    <a:pt x="75142" y="129692"/>
                    <a:pt x="76200" y="120696"/>
                  </a:cubicBezTo>
                  <a:cubicBezTo>
                    <a:pt x="77258" y="111700"/>
                    <a:pt x="69321" y="109584"/>
                    <a:pt x="66675" y="98471"/>
                  </a:cubicBezTo>
                  <a:cubicBezTo>
                    <a:pt x="64029" y="87358"/>
                    <a:pt x="67204" y="70425"/>
                    <a:pt x="60325" y="54021"/>
                  </a:cubicBezTo>
                  <a:cubicBezTo>
                    <a:pt x="53446" y="37617"/>
                    <a:pt x="0" y="-1541"/>
                    <a:pt x="0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0" name="フリーフォーム 659">
              <a:extLst>
                <a:ext uri="{FF2B5EF4-FFF2-40B4-BE49-F238E27FC236}">
                  <a16:creationId xmlns:a16="http://schemas.microsoft.com/office/drawing/2014/main" id="{ABDE8F38-1289-C495-2D12-A1B49883BB6D}"/>
                </a:ext>
              </a:extLst>
            </p:cNvPr>
            <p:cNvSpPr/>
            <p:nvPr/>
          </p:nvSpPr>
          <p:spPr>
            <a:xfrm>
              <a:off x="7131038" y="6582081"/>
              <a:ext cx="131013" cy="130415"/>
            </a:xfrm>
            <a:custGeom>
              <a:avLst/>
              <a:gdLst>
                <a:gd name="connsiteX0" fmla="*/ 12 w 131013"/>
                <a:gd name="connsiteY0" fmla="*/ 44144 h 130415"/>
                <a:gd name="connsiteX1" fmla="*/ 85737 w 131013"/>
                <a:gd name="connsiteY1" fmla="*/ 28269 h 130415"/>
                <a:gd name="connsiteX2" fmla="*/ 120662 w 131013"/>
                <a:gd name="connsiteY2" fmla="*/ 69544 h 130415"/>
                <a:gd name="connsiteX3" fmla="*/ 120662 w 131013"/>
                <a:gd name="connsiteY3" fmla="*/ 50494 h 130415"/>
                <a:gd name="connsiteX4" fmla="*/ 107962 w 131013"/>
                <a:gd name="connsiteY4" fmla="*/ 120344 h 130415"/>
                <a:gd name="connsiteX5" fmla="*/ 117487 w 131013"/>
                <a:gd name="connsiteY5" fmla="*/ 126694 h 130415"/>
                <a:gd name="connsiteX6" fmla="*/ 130187 w 131013"/>
                <a:gd name="connsiteY6" fmla="*/ 88594 h 130415"/>
                <a:gd name="connsiteX7" fmla="*/ 92087 w 131013"/>
                <a:gd name="connsiteY7" fmla="*/ 2869 h 130415"/>
                <a:gd name="connsiteX8" fmla="*/ 92087 w 131013"/>
                <a:gd name="connsiteY8" fmla="*/ 21919 h 130415"/>
                <a:gd name="connsiteX9" fmla="*/ 12 w 131013"/>
                <a:gd name="connsiteY9" fmla="*/ 44144 h 13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013" h="130415">
                  <a:moveTo>
                    <a:pt x="12" y="44144"/>
                  </a:moveTo>
                  <a:cubicBezTo>
                    <a:pt x="-1046" y="45202"/>
                    <a:pt x="65629" y="24036"/>
                    <a:pt x="85737" y="28269"/>
                  </a:cubicBezTo>
                  <a:cubicBezTo>
                    <a:pt x="105845" y="32502"/>
                    <a:pt x="114841" y="65840"/>
                    <a:pt x="120662" y="69544"/>
                  </a:cubicBezTo>
                  <a:cubicBezTo>
                    <a:pt x="126483" y="73248"/>
                    <a:pt x="122779" y="42027"/>
                    <a:pt x="120662" y="50494"/>
                  </a:cubicBezTo>
                  <a:cubicBezTo>
                    <a:pt x="118545" y="58961"/>
                    <a:pt x="108491" y="107644"/>
                    <a:pt x="107962" y="120344"/>
                  </a:cubicBezTo>
                  <a:cubicBezTo>
                    <a:pt x="107433" y="133044"/>
                    <a:pt x="113783" y="131986"/>
                    <a:pt x="117487" y="126694"/>
                  </a:cubicBezTo>
                  <a:cubicBezTo>
                    <a:pt x="121191" y="121402"/>
                    <a:pt x="134420" y="109231"/>
                    <a:pt x="130187" y="88594"/>
                  </a:cubicBezTo>
                  <a:cubicBezTo>
                    <a:pt x="125954" y="67957"/>
                    <a:pt x="98437" y="13981"/>
                    <a:pt x="92087" y="2869"/>
                  </a:cubicBezTo>
                  <a:cubicBezTo>
                    <a:pt x="85737" y="-8243"/>
                    <a:pt x="106904" y="16098"/>
                    <a:pt x="92087" y="21919"/>
                  </a:cubicBezTo>
                  <a:cubicBezTo>
                    <a:pt x="77270" y="27740"/>
                    <a:pt x="1070" y="43086"/>
                    <a:pt x="12" y="441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1" name="フリーフォーム 660">
              <a:extLst>
                <a:ext uri="{FF2B5EF4-FFF2-40B4-BE49-F238E27FC236}">
                  <a16:creationId xmlns:a16="http://schemas.microsoft.com/office/drawing/2014/main" id="{13D65F57-740B-4F63-677E-0CF7AF5FD681}"/>
                </a:ext>
              </a:extLst>
            </p:cNvPr>
            <p:cNvSpPr/>
            <p:nvPr/>
          </p:nvSpPr>
          <p:spPr>
            <a:xfrm>
              <a:off x="7162079" y="6562223"/>
              <a:ext cx="55115" cy="156246"/>
            </a:xfrm>
            <a:custGeom>
              <a:avLst/>
              <a:gdLst>
                <a:gd name="connsiteX0" fmla="*/ 29296 w 55115"/>
                <a:gd name="connsiteY0" fmla="*/ 502 h 156246"/>
                <a:gd name="connsiteX1" fmla="*/ 19771 w 55115"/>
                <a:gd name="connsiteY1" fmla="*/ 70352 h 156246"/>
                <a:gd name="connsiteX2" fmla="*/ 32471 w 55115"/>
                <a:gd name="connsiteY2" fmla="*/ 124327 h 156246"/>
                <a:gd name="connsiteX3" fmla="*/ 26121 w 55115"/>
                <a:gd name="connsiteY3" fmla="*/ 124327 h 156246"/>
                <a:gd name="connsiteX4" fmla="*/ 54696 w 55115"/>
                <a:gd name="connsiteY4" fmla="*/ 156077 h 156246"/>
                <a:gd name="connsiteX5" fmla="*/ 721 w 55115"/>
                <a:gd name="connsiteY5" fmla="*/ 108452 h 156246"/>
                <a:gd name="connsiteX6" fmla="*/ 29296 w 55115"/>
                <a:gd name="connsiteY6" fmla="*/ 502 h 15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15" h="156246">
                  <a:moveTo>
                    <a:pt x="29296" y="502"/>
                  </a:moveTo>
                  <a:cubicBezTo>
                    <a:pt x="32471" y="-5848"/>
                    <a:pt x="19242" y="49715"/>
                    <a:pt x="19771" y="70352"/>
                  </a:cubicBezTo>
                  <a:cubicBezTo>
                    <a:pt x="20300" y="90989"/>
                    <a:pt x="31413" y="115331"/>
                    <a:pt x="32471" y="124327"/>
                  </a:cubicBezTo>
                  <a:cubicBezTo>
                    <a:pt x="33529" y="133323"/>
                    <a:pt x="22417" y="119035"/>
                    <a:pt x="26121" y="124327"/>
                  </a:cubicBezTo>
                  <a:cubicBezTo>
                    <a:pt x="29825" y="129619"/>
                    <a:pt x="58929" y="158723"/>
                    <a:pt x="54696" y="156077"/>
                  </a:cubicBezTo>
                  <a:cubicBezTo>
                    <a:pt x="50463" y="153431"/>
                    <a:pt x="6542" y="133323"/>
                    <a:pt x="721" y="108452"/>
                  </a:cubicBezTo>
                  <a:cubicBezTo>
                    <a:pt x="-5100" y="83581"/>
                    <a:pt x="26121" y="6852"/>
                    <a:pt x="29296" y="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2" name="フリーフォーム 661">
              <a:extLst>
                <a:ext uri="{FF2B5EF4-FFF2-40B4-BE49-F238E27FC236}">
                  <a16:creationId xmlns:a16="http://schemas.microsoft.com/office/drawing/2014/main" id="{BFD260ED-3F10-C2FF-5A37-1F245FF854B2}"/>
                </a:ext>
              </a:extLst>
            </p:cNvPr>
            <p:cNvSpPr/>
            <p:nvPr/>
          </p:nvSpPr>
          <p:spPr>
            <a:xfrm>
              <a:off x="7435172" y="6448060"/>
              <a:ext cx="80066" cy="284074"/>
            </a:xfrm>
            <a:custGeom>
              <a:avLst/>
              <a:gdLst>
                <a:gd name="connsiteX0" fmla="*/ 80053 w 80066"/>
                <a:gd name="connsiteY0" fmla="*/ 365 h 284074"/>
                <a:gd name="connsiteX1" fmla="*/ 3853 w 80066"/>
                <a:gd name="connsiteY1" fmla="*/ 219440 h 284074"/>
                <a:gd name="connsiteX2" fmla="*/ 29253 w 80066"/>
                <a:gd name="connsiteY2" fmla="*/ 222615 h 284074"/>
                <a:gd name="connsiteX3" fmla="*/ 70528 w 80066"/>
                <a:gd name="connsiteY3" fmla="*/ 282940 h 284074"/>
                <a:gd name="connsiteX4" fmla="*/ 61003 w 80066"/>
                <a:gd name="connsiteY4" fmla="*/ 162290 h 284074"/>
                <a:gd name="connsiteX5" fmla="*/ 73703 w 80066"/>
                <a:gd name="connsiteY5" fmla="*/ 257540 h 284074"/>
                <a:gd name="connsiteX6" fmla="*/ 3853 w 80066"/>
                <a:gd name="connsiteY6" fmla="*/ 194040 h 284074"/>
                <a:gd name="connsiteX7" fmla="*/ 10203 w 80066"/>
                <a:gd name="connsiteY7" fmla="*/ 187690 h 284074"/>
                <a:gd name="connsiteX8" fmla="*/ 19728 w 80066"/>
                <a:gd name="connsiteY8" fmla="*/ 82915 h 284074"/>
                <a:gd name="connsiteX9" fmla="*/ 22903 w 80066"/>
                <a:gd name="connsiteY9" fmla="*/ 98790 h 284074"/>
                <a:gd name="connsiteX10" fmla="*/ 10203 w 80066"/>
                <a:gd name="connsiteY10" fmla="*/ 165465 h 284074"/>
                <a:gd name="connsiteX11" fmla="*/ 80053 w 80066"/>
                <a:gd name="connsiteY11" fmla="*/ 365 h 28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066" h="284074">
                  <a:moveTo>
                    <a:pt x="80053" y="365"/>
                  </a:moveTo>
                  <a:cubicBezTo>
                    <a:pt x="78995" y="9361"/>
                    <a:pt x="12320" y="182398"/>
                    <a:pt x="3853" y="219440"/>
                  </a:cubicBezTo>
                  <a:cubicBezTo>
                    <a:pt x="-4614" y="256482"/>
                    <a:pt x="18141" y="212032"/>
                    <a:pt x="29253" y="222615"/>
                  </a:cubicBezTo>
                  <a:cubicBezTo>
                    <a:pt x="40365" y="233198"/>
                    <a:pt x="65236" y="292994"/>
                    <a:pt x="70528" y="282940"/>
                  </a:cubicBezTo>
                  <a:cubicBezTo>
                    <a:pt x="75820" y="272886"/>
                    <a:pt x="60474" y="166523"/>
                    <a:pt x="61003" y="162290"/>
                  </a:cubicBezTo>
                  <a:cubicBezTo>
                    <a:pt x="61532" y="158057"/>
                    <a:pt x="83228" y="252248"/>
                    <a:pt x="73703" y="257540"/>
                  </a:cubicBezTo>
                  <a:cubicBezTo>
                    <a:pt x="64178" y="262832"/>
                    <a:pt x="14436" y="205682"/>
                    <a:pt x="3853" y="194040"/>
                  </a:cubicBezTo>
                  <a:cubicBezTo>
                    <a:pt x="-6730" y="182398"/>
                    <a:pt x="7557" y="206211"/>
                    <a:pt x="10203" y="187690"/>
                  </a:cubicBezTo>
                  <a:cubicBezTo>
                    <a:pt x="12849" y="169169"/>
                    <a:pt x="17611" y="97732"/>
                    <a:pt x="19728" y="82915"/>
                  </a:cubicBezTo>
                  <a:cubicBezTo>
                    <a:pt x="21845" y="68098"/>
                    <a:pt x="24490" y="85032"/>
                    <a:pt x="22903" y="98790"/>
                  </a:cubicBezTo>
                  <a:cubicBezTo>
                    <a:pt x="21316" y="112548"/>
                    <a:pt x="678" y="179752"/>
                    <a:pt x="10203" y="165465"/>
                  </a:cubicBezTo>
                  <a:cubicBezTo>
                    <a:pt x="19728" y="151178"/>
                    <a:pt x="81111" y="-8631"/>
                    <a:pt x="80053" y="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3" name="フリーフォーム 662">
              <a:extLst>
                <a:ext uri="{FF2B5EF4-FFF2-40B4-BE49-F238E27FC236}">
                  <a16:creationId xmlns:a16="http://schemas.microsoft.com/office/drawing/2014/main" id="{E45C0055-2702-92BC-F75E-737B8C423D50}"/>
                </a:ext>
              </a:extLst>
            </p:cNvPr>
            <p:cNvSpPr/>
            <p:nvPr/>
          </p:nvSpPr>
          <p:spPr>
            <a:xfrm>
              <a:off x="7464011" y="6578600"/>
              <a:ext cx="103345" cy="348453"/>
            </a:xfrm>
            <a:custGeom>
              <a:avLst/>
              <a:gdLst>
                <a:gd name="connsiteX0" fmla="*/ 41689 w 103345"/>
                <a:gd name="connsiteY0" fmla="*/ 0 h 348453"/>
                <a:gd name="connsiteX1" fmla="*/ 25814 w 103345"/>
                <a:gd name="connsiteY1" fmla="*/ 158750 h 348453"/>
                <a:gd name="connsiteX2" fmla="*/ 67089 w 103345"/>
                <a:gd name="connsiteY2" fmla="*/ 244475 h 348453"/>
                <a:gd name="connsiteX3" fmla="*/ 48039 w 103345"/>
                <a:gd name="connsiteY3" fmla="*/ 200025 h 348453"/>
                <a:gd name="connsiteX4" fmla="*/ 102014 w 103345"/>
                <a:gd name="connsiteY4" fmla="*/ 346075 h 348453"/>
                <a:gd name="connsiteX5" fmla="*/ 79789 w 103345"/>
                <a:gd name="connsiteY5" fmla="*/ 282575 h 348453"/>
                <a:gd name="connsiteX6" fmla="*/ 3589 w 103345"/>
                <a:gd name="connsiteY6" fmla="*/ 177800 h 348453"/>
                <a:gd name="connsiteX7" fmla="*/ 13114 w 103345"/>
                <a:gd name="connsiteY7" fmla="*/ 174625 h 348453"/>
                <a:gd name="connsiteX8" fmla="*/ 19464 w 103345"/>
                <a:gd name="connsiteY8" fmla="*/ 101600 h 348453"/>
                <a:gd name="connsiteX9" fmla="*/ 13114 w 103345"/>
                <a:gd name="connsiteY9" fmla="*/ 69850 h 348453"/>
                <a:gd name="connsiteX10" fmla="*/ 22639 w 103345"/>
                <a:gd name="connsiteY10" fmla="*/ 101600 h 348453"/>
                <a:gd name="connsiteX11" fmla="*/ 22639 w 103345"/>
                <a:gd name="connsiteY11" fmla="*/ 101600 h 348453"/>
                <a:gd name="connsiteX12" fmla="*/ 41689 w 103345"/>
                <a:gd name="connsiteY12" fmla="*/ 0 h 34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5" h="348453">
                  <a:moveTo>
                    <a:pt x="41689" y="0"/>
                  </a:moveTo>
                  <a:cubicBezTo>
                    <a:pt x="31635" y="59002"/>
                    <a:pt x="21581" y="118004"/>
                    <a:pt x="25814" y="158750"/>
                  </a:cubicBezTo>
                  <a:cubicBezTo>
                    <a:pt x="30047" y="199496"/>
                    <a:pt x="63385" y="237596"/>
                    <a:pt x="67089" y="244475"/>
                  </a:cubicBezTo>
                  <a:cubicBezTo>
                    <a:pt x="70793" y="251354"/>
                    <a:pt x="42218" y="183092"/>
                    <a:pt x="48039" y="200025"/>
                  </a:cubicBezTo>
                  <a:cubicBezTo>
                    <a:pt x="53860" y="216958"/>
                    <a:pt x="96722" y="332317"/>
                    <a:pt x="102014" y="346075"/>
                  </a:cubicBezTo>
                  <a:cubicBezTo>
                    <a:pt x="107306" y="359833"/>
                    <a:pt x="96193" y="310621"/>
                    <a:pt x="79789" y="282575"/>
                  </a:cubicBezTo>
                  <a:cubicBezTo>
                    <a:pt x="63385" y="254529"/>
                    <a:pt x="14701" y="195791"/>
                    <a:pt x="3589" y="177800"/>
                  </a:cubicBezTo>
                  <a:cubicBezTo>
                    <a:pt x="-7523" y="159809"/>
                    <a:pt x="10468" y="187325"/>
                    <a:pt x="13114" y="174625"/>
                  </a:cubicBezTo>
                  <a:cubicBezTo>
                    <a:pt x="15760" y="161925"/>
                    <a:pt x="19464" y="119062"/>
                    <a:pt x="19464" y="101600"/>
                  </a:cubicBezTo>
                  <a:cubicBezTo>
                    <a:pt x="19464" y="84138"/>
                    <a:pt x="12585" y="69850"/>
                    <a:pt x="13114" y="69850"/>
                  </a:cubicBezTo>
                  <a:cubicBezTo>
                    <a:pt x="13643" y="69850"/>
                    <a:pt x="22639" y="101600"/>
                    <a:pt x="22639" y="101600"/>
                  </a:cubicBezTo>
                  <a:lnTo>
                    <a:pt x="22639" y="101600"/>
                  </a:lnTo>
                  <a:lnTo>
                    <a:pt x="41689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4" name="フリーフォーム 663">
              <a:extLst>
                <a:ext uri="{FF2B5EF4-FFF2-40B4-BE49-F238E27FC236}">
                  <a16:creationId xmlns:a16="http://schemas.microsoft.com/office/drawing/2014/main" id="{1793F9D3-DDE2-413B-7DC4-78D012BCDC2C}"/>
                </a:ext>
              </a:extLst>
            </p:cNvPr>
            <p:cNvSpPr/>
            <p:nvPr/>
          </p:nvSpPr>
          <p:spPr>
            <a:xfrm>
              <a:off x="7413623" y="6575425"/>
              <a:ext cx="91966" cy="274424"/>
            </a:xfrm>
            <a:custGeom>
              <a:avLst/>
              <a:gdLst>
                <a:gd name="connsiteX0" fmla="*/ 60327 w 91966"/>
                <a:gd name="connsiteY0" fmla="*/ 0 h 274424"/>
                <a:gd name="connsiteX1" fmla="*/ 19052 w 91966"/>
                <a:gd name="connsiteY1" fmla="*/ 177800 h 274424"/>
                <a:gd name="connsiteX2" fmla="*/ 38102 w 91966"/>
                <a:gd name="connsiteY2" fmla="*/ 155575 h 274424"/>
                <a:gd name="connsiteX3" fmla="*/ 53977 w 91966"/>
                <a:gd name="connsiteY3" fmla="*/ 212725 h 274424"/>
                <a:gd name="connsiteX4" fmla="*/ 69852 w 91966"/>
                <a:gd name="connsiteY4" fmla="*/ 241300 h 274424"/>
                <a:gd name="connsiteX5" fmla="*/ 88902 w 91966"/>
                <a:gd name="connsiteY5" fmla="*/ 263525 h 274424"/>
                <a:gd name="connsiteX6" fmla="*/ 2 w 91966"/>
                <a:gd name="connsiteY6" fmla="*/ 254000 h 274424"/>
                <a:gd name="connsiteX7" fmla="*/ 85727 w 91966"/>
                <a:gd name="connsiteY7" fmla="*/ 273050 h 274424"/>
                <a:gd name="connsiteX8" fmla="*/ 57152 w 91966"/>
                <a:gd name="connsiteY8" fmla="*/ 209550 h 274424"/>
                <a:gd name="connsiteX9" fmla="*/ 31752 w 91966"/>
                <a:gd name="connsiteY9" fmla="*/ 171450 h 274424"/>
                <a:gd name="connsiteX10" fmla="*/ 50802 w 91966"/>
                <a:gd name="connsiteY10" fmla="*/ 174625 h 274424"/>
                <a:gd name="connsiteX11" fmla="*/ 41277 w 91966"/>
                <a:gd name="connsiteY11" fmla="*/ 127000 h 274424"/>
                <a:gd name="connsiteX12" fmla="*/ 41277 w 91966"/>
                <a:gd name="connsiteY12" fmla="*/ 127000 h 274424"/>
                <a:gd name="connsiteX13" fmla="*/ 60327 w 91966"/>
                <a:gd name="connsiteY13" fmla="*/ 0 h 27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966" h="274424">
                  <a:moveTo>
                    <a:pt x="60327" y="0"/>
                  </a:moveTo>
                  <a:cubicBezTo>
                    <a:pt x="41541" y="75935"/>
                    <a:pt x="22756" y="151871"/>
                    <a:pt x="19052" y="177800"/>
                  </a:cubicBezTo>
                  <a:cubicBezTo>
                    <a:pt x="15348" y="203729"/>
                    <a:pt x="32281" y="149754"/>
                    <a:pt x="38102" y="155575"/>
                  </a:cubicBezTo>
                  <a:cubicBezTo>
                    <a:pt x="43923" y="161396"/>
                    <a:pt x="48685" y="198438"/>
                    <a:pt x="53977" y="212725"/>
                  </a:cubicBezTo>
                  <a:cubicBezTo>
                    <a:pt x="59269" y="227012"/>
                    <a:pt x="64031" y="232833"/>
                    <a:pt x="69852" y="241300"/>
                  </a:cubicBezTo>
                  <a:cubicBezTo>
                    <a:pt x="75673" y="249767"/>
                    <a:pt x="100544" y="261408"/>
                    <a:pt x="88902" y="263525"/>
                  </a:cubicBezTo>
                  <a:cubicBezTo>
                    <a:pt x="77260" y="265642"/>
                    <a:pt x="531" y="252413"/>
                    <a:pt x="2" y="254000"/>
                  </a:cubicBezTo>
                  <a:cubicBezTo>
                    <a:pt x="-527" y="255587"/>
                    <a:pt x="76202" y="280458"/>
                    <a:pt x="85727" y="273050"/>
                  </a:cubicBezTo>
                  <a:cubicBezTo>
                    <a:pt x="95252" y="265642"/>
                    <a:pt x="66148" y="226483"/>
                    <a:pt x="57152" y="209550"/>
                  </a:cubicBezTo>
                  <a:cubicBezTo>
                    <a:pt x="48156" y="192617"/>
                    <a:pt x="32810" y="177271"/>
                    <a:pt x="31752" y="171450"/>
                  </a:cubicBezTo>
                  <a:cubicBezTo>
                    <a:pt x="30694" y="165629"/>
                    <a:pt x="49215" y="182033"/>
                    <a:pt x="50802" y="174625"/>
                  </a:cubicBezTo>
                  <a:cubicBezTo>
                    <a:pt x="52389" y="167217"/>
                    <a:pt x="41277" y="127000"/>
                    <a:pt x="41277" y="127000"/>
                  </a:cubicBezTo>
                  <a:lnTo>
                    <a:pt x="41277" y="127000"/>
                  </a:lnTo>
                  <a:lnTo>
                    <a:pt x="6032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5" name="フリーフォーム 664">
              <a:extLst>
                <a:ext uri="{FF2B5EF4-FFF2-40B4-BE49-F238E27FC236}">
                  <a16:creationId xmlns:a16="http://schemas.microsoft.com/office/drawing/2014/main" id="{BA7BF6EB-446D-E4D4-C431-8598235D4580}"/>
                </a:ext>
              </a:extLst>
            </p:cNvPr>
            <p:cNvSpPr/>
            <p:nvPr/>
          </p:nvSpPr>
          <p:spPr>
            <a:xfrm>
              <a:off x="7241517" y="6594194"/>
              <a:ext cx="226831" cy="264677"/>
            </a:xfrm>
            <a:custGeom>
              <a:avLst/>
              <a:gdLst>
                <a:gd name="connsiteX0" fmla="*/ 658 w 226831"/>
                <a:gd name="connsiteY0" fmla="*/ 281 h 264677"/>
                <a:gd name="connsiteX1" fmla="*/ 121308 w 226831"/>
                <a:gd name="connsiteY1" fmla="*/ 133631 h 264677"/>
                <a:gd name="connsiteX2" fmla="*/ 45108 w 226831"/>
                <a:gd name="connsiteY2" fmla="*/ 114581 h 264677"/>
                <a:gd name="connsiteX3" fmla="*/ 168933 w 226831"/>
                <a:gd name="connsiteY3" fmla="*/ 152681 h 264677"/>
                <a:gd name="connsiteX4" fmla="*/ 124483 w 226831"/>
                <a:gd name="connsiteY4" fmla="*/ 171731 h 264677"/>
                <a:gd name="connsiteX5" fmla="*/ 226083 w 226831"/>
                <a:gd name="connsiteY5" fmla="*/ 117756 h 264677"/>
                <a:gd name="connsiteX6" fmla="*/ 172108 w 226831"/>
                <a:gd name="connsiteY6" fmla="*/ 165381 h 264677"/>
                <a:gd name="connsiteX7" fmla="*/ 200683 w 226831"/>
                <a:gd name="connsiteY7" fmla="*/ 213006 h 264677"/>
                <a:gd name="connsiteX8" fmla="*/ 210208 w 226831"/>
                <a:gd name="connsiteY8" fmla="*/ 263806 h 264677"/>
                <a:gd name="connsiteX9" fmla="*/ 143533 w 226831"/>
                <a:gd name="connsiteY9" fmla="*/ 168556 h 264677"/>
                <a:gd name="connsiteX10" fmla="*/ 51458 w 226831"/>
                <a:gd name="connsiteY10" fmla="*/ 111406 h 264677"/>
                <a:gd name="connsiteX11" fmla="*/ 184808 w 226831"/>
                <a:gd name="connsiteY11" fmla="*/ 216181 h 264677"/>
                <a:gd name="connsiteX12" fmla="*/ 86383 w 226831"/>
                <a:gd name="connsiteY12" fmla="*/ 127281 h 264677"/>
                <a:gd name="connsiteX13" fmla="*/ 73683 w 226831"/>
                <a:gd name="connsiteY13" fmla="*/ 98706 h 264677"/>
                <a:gd name="connsiteX14" fmla="*/ 658 w 226831"/>
                <a:gd name="connsiteY14" fmla="*/ 281 h 2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6831" h="264677">
                  <a:moveTo>
                    <a:pt x="658" y="281"/>
                  </a:moveTo>
                  <a:cubicBezTo>
                    <a:pt x="8595" y="6102"/>
                    <a:pt x="113900" y="114581"/>
                    <a:pt x="121308" y="133631"/>
                  </a:cubicBezTo>
                  <a:cubicBezTo>
                    <a:pt x="128716" y="152681"/>
                    <a:pt x="37170" y="111406"/>
                    <a:pt x="45108" y="114581"/>
                  </a:cubicBezTo>
                  <a:cubicBezTo>
                    <a:pt x="53046" y="117756"/>
                    <a:pt x="155704" y="143156"/>
                    <a:pt x="168933" y="152681"/>
                  </a:cubicBezTo>
                  <a:cubicBezTo>
                    <a:pt x="182162" y="162206"/>
                    <a:pt x="114958" y="177552"/>
                    <a:pt x="124483" y="171731"/>
                  </a:cubicBezTo>
                  <a:cubicBezTo>
                    <a:pt x="134008" y="165910"/>
                    <a:pt x="218146" y="118814"/>
                    <a:pt x="226083" y="117756"/>
                  </a:cubicBezTo>
                  <a:cubicBezTo>
                    <a:pt x="234020" y="116698"/>
                    <a:pt x="176341" y="149506"/>
                    <a:pt x="172108" y="165381"/>
                  </a:cubicBezTo>
                  <a:cubicBezTo>
                    <a:pt x="167875" y="181256"/>
                    <a:pt x="194333" y="196602"/>
                    <a:pt x="200683" y="213006"/>
                  </a:cubicBezTo>
                  <a:cubicBezTo>
                    <a:pt x="207033" y="229410"/>
                    <a:pt x="219733" y="271214"/>
                    <a:pt x="210208" y="263806"/>
                  </a:cubicBezTo>
                  <a:cubicBezTo>
                    <a:pt x="200683" y="256398"/>
                    <a:pt x="169991" y="193956"/>
                    <a:pt x="143533" y="168556"/>
                  </a:cubicBezTo>
                  <a:cubicBezTo>
                    <a:pt x="117075" y="143156"/>
                    <a:pt x="44579" y="103468"/>
                    <a:pt x="51458" y="111406"/>
                  </a:cubicBezTo>
                  <a:cubicBezTo>
                    <a:pt x="58337" y="119344"/>
                    <a:pt x="178987" y="213535"/>
                    <a:pt x="184808" y="216181"/>
                  </a:cubicBezTo>
                  <a:cubicBezTo>
                    <a:pt x="190629" y="218827"/>
                    <a:pt x="104904" y="146860"/>
                    <a:pt x="86383" y="127281"/>
                  </a:cubicBezTo>
                  <a:cubicBezTo>
                    <a:pt x="67862" y="107702"/>
                    <a:pt x="88500" y="116698"/>
                    <a:pt x="73683" y="98706"/>
                  </a:cubicBezTo>
                  <a:cubicBezTo>
                    <a:pt x="58866" y="80714"/>
                    <a:pt x="-7279" y="-5540"/>
                    <a:pt x="658" y="2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6" name="フリーフォーム 665">
              <a:extLst>
                <a:ext uri="{FF2B5EF4-FFF2-40B4-BE49-F238E27FC236}">
                  <a16:creationId xmlns:a16="http://schemas.microsoft.com/office/drawing/2014/main" id="{3ADB374E-868C-3B61-F0F7-17891C9E7B21}"/>
                </a:ext>
              </a:extLst>
            </p:cNvPr>
            <p:cNvSpPr/>
            <p:nvPr/>
          </p:nvSpPr>
          <p:spPr>
            <a:xfrm>
              <a:off x="7219879" y="6686532"/>
              <a:ext cx="208656" cy="263601"/>
            </a:xfrm>
            <a:custGeom>
              <a:avLst/>
              <a:gdLst>
                <a:gd name="connsiteX0" fmla="*/ 71 w 208656"/>
                <a:gd name="connsiteY0" fmla="*/ 18 h 263601"/>
                <a:gd name="connsiteX1" fmla="*/ 130246 w 208656"/>
                <a:gd name="connsiteY1" fmla="*/ 117493 h 263601"/>
                <a:gd name="connsiteX2" fmla="*/ 177871 w 208656"/>
                <a:gd name="connsiteY2" fmla="*/ 161943 h 263601"/>
                <a:gd name="connsiteX3" fmla="*/ 139771 w 208656"/>
                <a:gd name="connsiteY3" fmla="*/ 117493 h 263601"/>
                <a:gd name="connsiteX4" fmla="*/ 203271 w 208656"/>
                <a:gd name="connsiteY4" fmla="*/ 177818 h 263601"/>
                <a:gd name="connsiteX5" fmla="*/ 139771 w 208656"/>
                <a:gd name="connsiteY5" fmla="*/ 263543 h 263601"/>
                <a:gd name="connsiteX6" fmla="*/ 206446 w 208656"/>
                <a:gd name="connsiteY6" fmla="*/ 190518 h 263601"/>
                <a:gd name="connsiteX7" fmla="*/ 184221 w 208656"/>
                <a:gd name="connsiteY7" fmla="*/ 146068 h 263601"/>
                <a:gd name="connsiteX8" fmla="*/ 101671 w 208656"/>
                <a:gd name="connsiteY8" fmla="*/ 63518 h 263601"/>
                <a:gd name="connsiteX9" fmla="*/ 149296 w 208656"/>
                <a:gd name="connsiteY9" fmla="*/ 107968 h 263601"/>
                <a:gd name="connsiteX10" fmla="*/ 71 w 208656"/>
                <a:gd name="connsiteY10" fmla="*/ 18 h 26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8656" h="263601">
                  <a:moveTo>
                    <a:pt x="71" y="18"/>
                  </a:moveTo>
                  <a:cubicBezTo>
                    <a:pt x="-3104" y="1605"/>
                    <a:pt x="100613" y="90506"/>
                    <a:pt x="130246" y="117493"/>
                  </a:cubicBezTo>
                  <a:cubicBezTo>
                    <a:pt x="159879" y="144481"/>
                    <a:pt x="176284" y="161943"/>
                    <a:pt x="177871" y="161943"/>
                  </a:cubicBezTo>
                  <a:cubicBezTo>
                    <a:pt x="179458" y="161943"/>
                    <a:pt x="135538" y="114847"/>
                    <a:pt x="139771" y="117493"/>
                  </a:cubicBezTo>
                  <a:cubicBezTo>
                    <a:pt x="144004" y="120139"/>
                    <a:pt x="203271" y="153476"/>
                    <a:pt x="203271" y="177818"/>
                  </a:cubicBezTo>
                  <a:cubicBezTo>
                    <a:pt x="203271" y="202160"/>
                    <a:pt x="139242" y="261426"/>
                    <a:pt x="139771" y="263543"/>
                  </a:cubicBezTo>
                  <a:cubicBezTo>
                    <a:pt x="140300" y="265660"/>
                    <a:pt x="199038" y="210097"/>
                    <a:pt x="206446" y="190518"/>
                  </a:cubicBezTo>
                  <a:cubicBezTo>
                    <a:pt x="213854" y="170939"/>
                    <a:pt x="201683" y="167235"/>
                    <a:pt x="184221" y="146068"/>
                  </a:cubicBezTo>
                  <a:cubicBezTo>
                    <a:pt x="166759" y="124901"/>
                    <a:pt x="107492" y="69868"/>
                    <a:pt x="101671" y="63518"/>
                  </a:cubicBezTo>
                  <a:cubicBezTo>
                    <a:pt x="95850" y="57168"/>
                    <a:pt x="161467" y="115376"/>
                    <a:pt x="149296" y="107968"/>
                  </a:cubicBezTo>
                  <a:cubicBezTo>
                    <a:pt x="137125" y="100560"/>
                    <a:pt x="3246" y="-1569"/>
                    <a:pt x="71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7" name="フリーフォーム 666">
              <a:extLst>
                <a:ext uri="{FF2B5EF4-FFF2-40B4-BE49-F238E27FC236}">
                  <a16:creationId xmlns:a16="http://schemas.microsoft.com/office/drawing/2014/main" id="{C1E52174-EDAA-6445-B876-8EE311D25089}"/>
                </a:ext>
              </a:extLst>
            </p:cNvPr>
            <p:cNvSpPr/>
            <p:nvPr/>
          </p:nvSpPr>
          <p:spPr>
            <a:xfrm>
              <a:off x="7352675" y="6864120"/>
              <a:ext cx="241962" cy="253242"/>
            </a:xfrm>
            <a:custGeom>
              <a:avLst/>
              <a:gdLst>
                <a:gd name="connsiteX0" fmla="*/ 625 w 241962"/>
                <a:gd name="connsiteY0" fmla="*/ 251055 h 253242"/>
                <a:gd name="connsiteX1" fmla="*/ 54600 w 241962"/>
                <a:gd name="connsiteY1" fmla="*/ 73255 h 253242"/>
                <a:gd name="connsiteX2" fmla="*/ 51425 w 241962"/>
                <a:gd name="connsiteY2" fmla="*/ 79605 h 253242"/>
                <a:gd name="connsiteX3" fmla="*/ 76825 w 241962"/>
                <a:gd name="connsiteY3" fmla="*/ 28805 h 253242"/>
                <a:gd name="connsiteX4" fmla="*/ 165725 w 241962"/>
                <a:gd name="connsiteY4" fmla="*/ 28805 h 253242"/>
                <a:gd name="connsiteX5" fmla="*/ 92700 w 241962"/>
                <a:gd name="connsiteY5" fmla="*/ 38330 h 253242"/>
                <a:gd name="connsiteX6" fmla="*/ 187950 w 241962"/>
                <a:gd name="connsiteY6" fmla="*/ 31980 h 253242"/>
                <a:gd name="connsiteX7" fmla="*/ 241925 w 241962"/>
                <a:gd name="connsiteY7" fmla="*/ 79605 h 253242"/>
                <a:gd name="connsiteX8" fmla="*/ 194300 w 241962"/>
                <a:gd name="connsiteY8" fmla="*/ 22455 h 253242"/>
                <a:gd name="connsiteX9" fmla="*/ 80000 w 241962"/>
                <a:gd name="connsiteY9" fmla="*/ 230 h 253242"/>
                <a:gd name="connsiteX10" fmla="*/ 92700 w 241962"/>
                <a:gd name="connsiteY10" fmla="*/ 12930 h 253242"/>
                <a:gd name="connsiteX11" fmla="*/ 41900 w 241962"/>
                <a:gd name="connsiteY11" fmla="*/ 44680 h 253242"/>
                <a:gd name="connsiteX12" fmla="*/ 48250 w 241962"/>
                <a:gd name="connsiteY12" fmla="*/ 31980 h 253242"/>
                <a:gd name="connsiteX13" fmla="*/ 16500 w 241962"/>
                <a:gd name="connsiteY13" fmla="*/ 101830 h 253242"/>
                <a:gd name="connsiteX14" fmla="*/ 38725 w 241962"/>
                <a:gd name="connsiteY14" fmla="*/ 95480 h 253242"/>
                <a:gd name="connsiteX15" fmla="*/ 26025 w 241962"/>
                <a:gd name="connsiteY15" fmla="*/ 165330 h 253242"/>
                <a:gd name="connsiteX16" fmla="*/ 625 w 241962"/>
                <a:gd name="connsiteY16" fmla="*/ 251055 h 25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962" h="253242">
                  <a:moveTo>
                    <a:pt x="625" y="251055"/>
                  </a:moveTo>
                  <a:cubicBezTo>
                    <a:pt x="5388" y="235709"/>
                    <a:pt x="46133" y="101830"/>
                    <a:pt x="54600" y="73255"/>
                  </a:cubicBezTo>
                  <a:cubicBezTo>
                    <a:pt x="63067" y="44680"/>
                    <a:pt x="51425" y="79605"/>
                    <a:pt x="51425" y="79605"/>
                  </a:cubicBezTo>
                  <a:cubicBezTo>
                    <a:pt x="55129" y="72197"/>
                    <a:pt x="57775" y="37272"/>
                    <a:pt x="76825" y="28805"/>
                  </a:cubicBezTo>
                  <a:cubicBezTo>
                    <a:pt x="95875" y="20338"/>
                    <a:pt x="163079" y="27217"/>
                    <a:pt x="165725" y="28805"/>
                  </a:cubicBezTo>
                  <a:cubicBezTo>
                    <a:pt x="168371" y="30392"/>
                    <a:pt x="88996" y="37801"/>
                    <a:pt x="92700" y="38330"/>
                  </a:cubicBezTo>
                  <a:cubicBezTo>
                    <a:pt x="96404" y="38859"/>
                    <a:pt x="163079" y="25101"/>
                    <a:pt x="187950" y="31980"/>
                  </a:cubicBezTo>
                  <a:cubicBezTo>
                    <a:pt x="212821" y="38859"/>
                    <a:pt x="240867" y="81193"/>
                    <a:pt x="241925" y="79605"/>
                  </a:cubicBezTo>
                  <a:cubicBezTo>
                    <a:pt x="242983" y="78017"/>
                    <a:pt x="221288" y="35684"/>
                    <a:pt x="194300" y="22455"/>
                  </a:cubicBezTo>
                  <a:cubicBezTo>
                    <a:pt x="167313" y="9226"/>
                    <a:pt x="96933" y="1817"/>
                    <a:pt x="80000" y="230"/>
                  </a:cubicBezTo>
                  <a:cubicBezTo>
                    <a:pt x="63067" y="-1358"/>
                    <a:pt x="99050" y="5522"/>
                    <a:pt x="92700" y="12930"/>
                  </a:cubicBezTo>
                  <a:cubicBezTo>
                    <a:pt x="86350" y="20338"/>
                    <a:pt x="49308" y="41505"/>
                    <a:pt x="41900" y="44680"/>
                  </a:cubicBezTo>
                  <a:cubicBezTo>
                    <a:pt x="34492" y="47855"/>
                    <a:pt x="52483" y="22455"/>
                    <a:pt x="48250" y="31980"/>
                  </a:cubicBezTo>
                  <a:cubicBezTo>
                    <a:pt x="44017" y="41505"/>
                    <a:pt x="18088" y="91247"/>
                    <a:pt x="16500" y="101830"/>
                  </a:cubicBezTo>
                  <a:cubicBezTo>
                    <a:pt x="14913" y="112413"/>
                    <a:pt x="37138" y="84897"/>
                    <a:pt x="38725" y="95480"/>
                  </a:cubicBezTo>
                  <a:cubicBezTo>
                    <a:pt x="40313" y="106063"/>
                    <a:pt x="32375" y="133580"/>
                    <a:pt x="26025" y="165330"/>
                  </a:cubicBezTo>
                  <a:cubicBezTo>
                    <a:pt x="19675" y="197080"/>
                    <a:pt x="-4138" y="266401"/>
                    <a:pt x="625" y="2510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8" name="フリーフォーム 667">
              <a:extLst>
                <a:ext uri="{FF2B5EF4-FFF2-40B4-BE49-F238E27FC236}">
                  <a16:creationId xmlns:a16="http://schemas.microsoft.com/office/drawing/2014/main" id="{0E31D60D-6F4C-B956-A8B7-F0ADD98791F3}"/>
                </a:ext>
              </a:extLst>
            </p:cNvPr>
            <p:cNvSpPr/>
            <p:nvPr/>
          </p:nvSpPr>
          <p:spPr>
            <a:xfrm>
              <a:off x="7454633" y="6762491"/>
              <a:ext cx="203895" cy="420482"/>
            </a:xfrm>
            <a:custGeom>
              <a:avLst/>
              <a:gdLst>
                <a:gd name="connsiteX0" fmla="*/ 203467 w 203895"/>
                <a:gd name="connsiteY0" fmla="*/ 259 h 420482"/>
                <a:gd name="connsiteX1" fmla="*/ 95517 w 203895"/>
                <a:gd name="connsiteY1" fmla="*/ 178059 h 420482"/>
                <a:gd name="connsiteX2" fmla="*/ 136792 w 203895"/>
                <a:gd name="connsiteY2" fmla="*/ 127259 h 420482"/>
                <a:gd name="connsiteX3" fmla="*/ 79642 w 203895"/>
                <a:gd name="connsiteY3" fmla="*/ 193934 h 420482"/>
                <a:gd name="connsiteX4" fmla="*/ 101867 w 203895"/>
                <a:gd name="connsiteY4" fmla="*/ 190759 h 420482"/>
                <a:gd name="connsiteX5" fmla="*/ 66942 w 203895"/>
                <a:gd name="connsiteY5" fmla="*/ 320934 h 420482"/>
                <a:gd name="connsiteX6" fmla="*/ 73292 w 203895"/>
                <a:gd name="connsiteY6" fmla="*/ 266959 h 420482"/>
                <a:gd name="connsiteX7" fmla="*/ 35192 w 203895"/>
                <a:gd name="connsiteY7" fmla="*/ 374909 h 420482"/>
                <a:gd name="connsiteX8" fmla="*/ 267 w 203895"/>
                <a:gd name="connsiteY8" fmla="*/ 419359 h 420482"/>
                <a:gd name="connsiteX9" fmla="*/ 54242 w 203895"/>
                <a:gd name="connsiteY9" fmla="*/ 333634 h 420482"/>
                <a:gd name="connsiteX10" fmla="*/ 79642 w 203895"/>
                <a:gd name="connsiteY10" fmla="*/ 232034 h 420482"/>
                <a:gd name="connsiteX11" fmla="*/ 70117 w 203895"/>
                <a:gd name="connsiteY11" fmla="*/ 273309 h 420482"/>
                <a:gd name="connsiteX12" fmla="*/ 178067 w 203895"/>
                <a:gd name="connsiteY12" fmla="*/ 111384 h 420482"/>
                <a:gd name="connsiteX13" fmla="*/ 124092 w 203895"/>
                <a:gd name="connsiteY13" fmla="*/ 174884 h 420482"/>
                <a:gd name="connsiteX14" fmla="*/ 152667 w 203895"/>
                <a:gd name="connsiteY14" fmla="*/ 95509 h 420482"/>
                <a:gd name="connsiteX15" fmla="*/ 133617 w 203895"/>
                <a:gd name="connsiteY15" fmla="*/ 136784 h 420482"/>
                <a:gd name="connsiteX16" fmla="*/ 203467 w 203895"/>
                <a:gd name="connsiteY16" fmla="*/ 259 h 4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895" h="420482">
                  <a:moveTo>
                    <a:pt x="203467" y="259"/>
                  </a:moveTo>
                  <a:cubicBezTo>
                    <a:pt x="197117" y="7138"/>
                    <a:pt x="106629" y="156892"/>
                    <a:pt x="95517" y="178059"/>
                  </a:cubicBezTo>
                  <a:cubicBezTo>
                    <a:pt x="84404" y="199226"/>
                    <a:pt x="139438" y="124613"/>
                    <a:pt x="136792" y="127259"/>
                  </a:cubicBezTo>
                  <a:cubicBezTo>
                    <a:pt x="134146" y="129905"/>
                    <a:pt x="85463" y="183351"/>
                    <a:pt x="79642" y="193934"/>
                  </a:cubicBezTo>
                  <a:cubicBezTo>
                    <a:pt x="73821" y="204517"/>
                    <a:pt x="103984" y="169592"/>
                    <a:pt x="101867" y="190759"/>
                  </a:cubicBezTo>
                  <a:cubicBezTo>
                    <a:pt x="99750" y="211926"/>
                    <a:pt x="71705" y="308234"/>
                    <a:pt x="66942" y="320934"/>
                  </a:cubicBezTo>
                  <a:cubicBezTo>
                    <a:pt x="62179" y="333634"/>
                    <a:pt x="78584" y="257963"/>
                    <a:pt x="73292" y="266959"/>
                  </a:cubicBezTo>
                  <a:cubicBezTo>
                    <a:pt x="68000" y="275955"/>
                    <a:pt x="47363" y="349509"/>
                    <a:pt x="35192" y="374909"/>
                  </a:cubicBezTo>
                  <a:cubicBezTo>
                    <a:pt x="23021" y="400309"/>
                    <a:pt x="-2908" y="426238"/>
                    <a:pt x="267" y="419359"/>
                  </a:cubicBezTo>
                  <a:cubicBezTo>
                    <a:pt x="3442" y="412480"/>
                    <a:pt x="41013" y="364855"/>
                    <a:pt x="54242" y="333634"/>
                  </a:cubicBezTo>
                  <a:cubicBezTo>
                    <a:pt x="67471" y="302413"/>
                    <a:pt x="76996" y="242088"/>
                    <a:pt x="79642" y="232034"/>
                  </a:cubicBezTo>
                  <a:cubicBezTo>
                    <a:pt x="82288" y="221980"/>
                    <a:pt x="53713" y="293417"/>
                    <a:pt x="70117" y="273309"/>
                  </a:cubicBezTo>
                  <a:cubicBezTo>
                    <a:pt x="86521" y="253201"/>
                    <a:pt x="169071" y="127788"/>
                    <a:pt x="178067" y="111384"/>
                  </a:cubicBezTo>
                  <a:cubicBezTo>
                    <a:pt x="187063" y="94980"/>
                    <a:pt x="128325" y="177530"/>
                    <a:pt x="124092" y="174884"/>
                  </a:cubicBezTo>
                  <a:cubicBezTo>
                    <a:pt x="119859" y="172238"/>
                    <a:pt x="151079" y="101859"/>
                    <a:pt x="152667" y="95509"/>
                  </a:cubicBezTo>
                  <a:cubicBezTo>
                    <a:pt x="154254" y="89159"/>
                    <a:pt x="123563" y="147896"/>
                    <a:pt x="133617" y="136784"/>
                  </a:cubicBezTo>
                  <a:cubicBezTo>
                    <a:pt x="143671" y="125672"/>
                    <a:pt x="209817" y="-6620"/>
                    <a:pt x="203467" y="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9" name="フリーフォーム 668">
              <a:extLst>
                <a:ext uri="{FF2B5EF4-FFF2-40B4-BE49-F238E27FC236}">
                  <a16:creationId xmlns:a16="http://schemas.microsoft.com/office/drawing/2014/main" id="{6596766D-1E7D-19A3-57E3-4FCE9674E4F7}"/>
                </a:ext>
              </a:extLst>
            </p:cNvPr>
            <p:cNvSpPr/>
            <p:nvPr/>
          </p:nvSpPr>
          <p:spPr>
            <a:xfrm>
              <a:off x="7362820" y="6895448"/>
              <a:ext cx="193768" cy="712015"/>
            </a:xfrm>
            <a:custGeom>
              <a:avLst/>
              <a:gdLst>
                <a:gd name="connsiteX0" fmla="*/ 193680 w 193768"/>
                <a:gd name="connsiteY0" fmla="*/ 652 h 712015"/>
                <a:gd name="connsiteX1" fmla="*/ 111130 w 193768"/>
                <a:gd name="connsiteY1" fmla="*/ 226077 h 712015"/>
                <a:gd name="connsiteX2" fmla="*/ 149230 w 193768"/>
                <a:gd name="connsiteY2" fmla="*/ 181627 h 712015"/>
                <a:gd name="connsiteX3" fmla="*/ 82555 w 193768"/>
                <a:gd name="connsiteY3" fmla="*/ 257827 h 712015"/>
                <a:gd name="connsiteX4" fmla="*/ 73030 w 193768"/>
                <a:gd name="connsiteY4" fmla="*/ 346727 h 712015"/>
                <a:gd name="connsiteX5" fmla="*/ 88905 w 193768"/>
                <a:gd name="connsiteY5" fmla="*/ 273702 h 712015"/>
                <a:gd name="connsiteX6" fmla="*/ 53980 w 193768"/>
                <a:gd name="connsiteY6" fmla="*/ 384827 h 712015"/>
                <a:gd name="connsiteX7" fmla="*/ 34930 w 193768"/>
                <a:gd name="connsiteY7" fmla="*/ 476902 h 712015"/>
                <a:gd name="connsiteX8" fmla="*/ 38105 w 193768"/>
                <a:gd name="connsiteY8" fmla="*/ 464202 h 712015"/>
                <a:gd name="connsiteX9" fmla="*/ 38105 w 193768"/>
                <a:gd name="connsiteY9" fmla="*/ 543577 h 712015"/>
                <a:gd name="connsiteX10" fmla="*/ 47630 w 193768"/>
                <a:gd name="connsiteY10" fmla="*/ 575327 h 712015"/>
                <a:gd name="connsiteX11" fmla="*/ 57155 w 193768"/>
                <a:gd name="connsiteY11" fmla="*/ 556277 h 712015"/>
                <a:gd name="connsiteX12" fmla="*/ 47630 w 193768"/>
                <a:gd name="connsiteY12" fmla="*/ 607077 h 712015"/>
                <a:gd name="connsiteX13" fmla="*/ 5 w 193768"/>
                <a:gd name="connsiteY13" fmla="*/ 711852 h 712015"/>
                <a:gd name="connsiteX14" fmla="*/ 44455 w 193768"/>
                <a:gd name="connsiteY14" fmla="*/ 629302 h 712015"/>
                <a:gd name="connsiteX15" fmla="*/ 44455 w 193768"/>
                <a:gd name="connsiteY15" fmla="*/ 556277 h 712015"/>
                <a:gd name="connsiteX16" fmla="*/ 53980 w 193768"/>
                <a:gd name="connsiteY16" fmla="*/ 321327 h 712015"/>
                <a:gd name="connsiteX17" fmla="*/ 123830 w 193768"/>
                <a:gd name="connsiteY17" fmla="*/ 200677 h 712015"/>
                <a:gd name="connsiteX18" fmla="*/ 88905 w 193768"/>
                <a:gd name="connsiteY18" fmla="*/ 251477 h 712015"/>
                <a:gd name="connsiteX19" fmla="*/ 136530 w 193768"/>
                <a:gd name="connsiteY19" fmla="*/ 137177 h 712015"/>
                <a:gd name="connsiteX20" fmla="*/ 127005 w 193768"/>
                <a:gd name="connsiteY20" fmla="*/ 156227 h 712015"/>
                <a:gd name="connsiteX21" fmla="*/ 193680 w 193768"/>
                <a:gd name="connsiteY21" fmla="*/ 652 h 71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3768" h="712015">
                  <a:moveTo>
                    <a:pt x="193680" y="652"/>
                  </a:moveTo>
                  <a:cubicBezTo>
                    <a:pt x="191034" y="12294"/>
                    <a:pt x="118538" y="195915"/>
                    <a:pt x="111130" y="226077"/>
                  </a:cubicBezTo>
                  <a:cubicBezTo>
                    <a:pt x="103722" y="256239"/>
                    <a:pt x="153992" y="176335"/>
                    <a:pt x="149230" y="181627"/>
                  </a:cubicBezTo>
                  <a:cubicBezTo>
                    <a:pt x="144467" y="186919"/>
                    <a:pt x="95255" y="230310"/>
                    <a:pt x="82555" y="257827"/>
                  </a:cubicBezTo>
                  <a:cubicBezTo>
                    <a:pt x="69855" y="285344"/>
                    <a:pt x="71972" y="344081"/>
                    <a:pt x="73030" y="346727"/>
                  </a:cubicBezTo>
                  <a:cubicBezTo>
                    <a:pt x="74088" y="349373"/>
                    <a:pt x="92080" y="267352"/>
                    <a:pt x="88905" y="273702"/>
                  </a:cubicBezTo>
                  <a:cubicBezTo>
                    <a:pt x="85730" y="280052"/>
                    <a:pt x="62976" y="350960"/>
                    <a:pt x="53980" y="384827"/>
                  </a:cubicBezTo>
                  <a:cubicBezTo>
                    <a:pt x="44984" y="418694"/>
                    <a:pt x="37576" y="463673"/>
                    <a:pt x="34930" y="476902"/>
                  </a:cubicBezTo>
                  <a:cubicBezTo>
                    <a:pt x="32284" y="490131"/>
                    <a:pt x="37576" y="453090"/>
                    <a:pt x="38105" y="464202"/>
                  </a:cubicBezTo>
                  <a:cubicBezTo>
                    <a:pt x="38634" y="475314"/>
                    <a:pt x="36518" y="525056"/>
                    <a:pt x="38105" y="543577"/>
                  </a:cubicBezTo>
                  <a:cubicBezTo>
                    <a:pt x="39692" y="562098"/>
                    <a:pt x="44455" y="573210"/>
                    <a:pt x="47630" y="575327"/>
                  </a:cubicBezTo>
                  <a:cubicBezTo>
                    <a:pt x="50805" y="577444"/>
                    <a:pt x="57155" y="550985"/>
                    <a:pt x="57155" y="556277"/>
                  </a:cubicBezTo>
                  <a:cubicBezTo>
                    <a:pt x="57155" y="561569"/>
                    <a:pt x="57155" y="581148"/>
                    <a:pt x="47630" y="607077"/>
                  </a:cubicBezTo>
                  <a:cubicBezTo>
                    <a:pt x="38105" y="633006"/>
                    <a:pt x="534" y="708148"/>
                    <a:pt x="5" y="711852"/>
                  </a:cubicBezTo>
                  <a:cubicBezTo>
                    <a:pt x="-524" y="715556"/>
                    <a:pt x="37047" y="655231"/>
                    <a:pt x="44455" y="629302"/>
                  </a:cubicBezTo>
                  <a:cubicBezTo>
                    <a:pt x="51863" y="603373"/>
                    <a:pt x="42868" y="607606"/>
                    <a:pt x="44455" y="556277"/>
                  </a:cubicBezTo>
                  <a:cubicBezTo>
                    <a:pt x="46042" y="504948"/>
                    <a:pt x="40751" y="380594"/>
                    <a:pt x="53980" y="321327"/>
                  </a:cubicBezTo>
                  <a:cubicBezTo>
                    <a:pt x="67209" y="262060"/>
                    <a:pt x="118009" y="212319"/>
                    <a:pt x="123830" y="200677"/>
                  </a:cubicBezTo>
                  <a:cubicBezTo>
                    <a:pt x="129651" y="189035"/>
                    <a:pt x="86788" y="262060"/>
                    <a:pt x="88905" y="251477"/>
                  </a:cubicBezTo>
                  <a:cubicBezTo>
                    <a:pt x="91022" y="240894"/>
                    <a:pt x="130180" y="153052"/>
                    <a:pt x="136530" y="137177"/>
                  </a:cubicBezTo>
                  <a:cubicBezTo>
                    <a:pt x="142880" y="121302"/>
                    <a:pt x="115363" y="175806"/>
                    <a:pt x="127005" y="156227"/>
                  </a:cubicBezTo>
                  <a:cubicBezTo>
                    <a:pt x="138647" y="136648"/>
                    <a:pt x="196326" y="-10990"/>
                    <a:pt x="193680" y="6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0" name="フリーフォーム 669">
              <a:extLst>
                <a:ext uri="{FF2B5EF4-FFF2-40B4-BE49-F238E27FC236}">
                  <a16:creationId xmlns:a16="http://schemas.microsoft.com/office/drawing/2014/main" id="{5B9A1AE4-C461-D282-B1A1-9393B103C6FD}"/>
                </a:ext>
              </a:extLst>
            </p:cNvPr>
            <p:cNvSpPr/>
            <p:nvPr/>
          </p:nvSpPr>
          <p:spPr>
            <a:xfrm>
              <a:off x="7365946" y="6910203"/>
              <a:ext cx="267121" cy="684444"/>
            </a:xfrm>
            <a:custGeom>
              <a:avLst/>
              <a:gdLst>
                <a:gd name="connsiteX0" fmla="*/ 263579 w 267121"/>
                <a:gd name="connsiteY0" fmla="*/ 14472 h 684444"/>
                <a:gd name="connsiteX1" fmla="*/ 171504 w 267121"/>
                <a:gd name="connsiteY1" fmla="*/ 303397 h 684444"/>
                <a:gd name="connsiteX2" fmla="*/ 184204 w 267121"/>
                <a:gd name="connsiteY2" fmla="*/ 258947 h 684444"/>
                <a:gd name="connsiteX3" fmla="*/ 69904 w 267121"/>
                <a:gd name="connsiteY3" fmla="*/ 528822 h 684444"/>
                <a:gd name="connsiteX4" fmla="*/ 54 w 267121"/>
                <a:gd name="connsiteY4" fmla="*/ 684397 h 684444"/>
                <a:gd name="connsiteX5" fmla="*/ 60379 w 267121"/>
                <a:gd name="connsiteY5" fmla="*/ 541522 h 684444"/>
                <a:gd name="connsiteX6" fmla="*/ 171504 w 267121"/>
                <a:gd name="connsiteY6" fmla="*/ 230372 h 684444"/>
                <a:gd name="connsiteX7" fmla="*/ 117529 w 267121"/>
                <a:gd name="connsiteY7" fmla="*/ 344672 h 684444"/>
                <a:gd name="connsiteX8" fmla="*/ 190554 w 267121"/>
                <a:gd name="connsiteY8" fmla="*/ 233547 h 684444"/>
                <a:gd name="connsiteX9" fmla="*/ 187379 w 267121"/>
                <a:gd name="connsiteY9" fmla="*/ 271647 h 684444"/>
                <a:gd name="connsiteX10" fmla="*/ 241354 w 267121"/>
                <a:gd name="connsiteY10" fmla="*/ 65272 h 684444"/>
                <a:gd name="connsiteX11" fmla="*/ 263579 w 267121"/>
                <a:gd name="connsiteY11" fmla="*/ 14472 h 68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7121" h="684444">
                  <a:moveTo>
                    <a:pt x="263579" y="14472"/>
                  </a:moveTo>
                  <a:cubicBezTo>
                    <a:pt x="251937" y="54160"/>
                    <a:pt x="184733" y="262651"/>
                    <a:pt x="171504" y="303397"/>
                  </a:cubicBezTo>
                  <a:cubicBezTo>
                    <a:pt x="158275" y="344143"/>
                    <a:pt x="201137" y="221376"/>
                    <a:pt x="184204" y="258947"/>
                  </a:cubicBezTo>
                  <a:cubicBezTo>
                    <a:pt x="167271" y="296518"/>
                    <a:pt x="100596" y="457914"/>
                    <a:pt x="69904" y="528822"/>
                  </a:cubicBezTo>
                  <a:cubicBezTo>
                    <a:pt x="39212" y="599730"/>
                    <a:pt x="1642" y="682280"/>
                    <a:pt x="54" y="684397"/>
                  </a:cubicBezTo>
                  <a:cubicBezTo>
                    <a:pt x="-1534" y="686514"/>
                    <a:pt x="31804" y="617193"/>
                    <a:pt x="60379" y="541522"/>
                  </a:cubicBezTo>
                  <a:cubicBezTo>
                    <a:pt x="88954" y="465851"/>
                    <a:pt x="161979" y="263180"/>
                    <a:pt x="171504" y="230372"/>
                  </a:cubicBezTo>
                  <a:cubicBezTo>
                    <a:pt x="181029" y="197564"/>
                    <a:pt x="114354" y="344143"/>
                    <a:pt x="117529" y="344672"/>
                  </a:cubicBezTo>
                  <a:cubicBezTo>
                    <a:pt x="120704" y="345201"/>
                    <a:pt x="178912" y="245718"/>
                    <a:pt x="190554" y="233547"/>
                  </a:cubicBezTo>
                  <a:cubicBezTo>
                    <a:pt x="202196" y="221376"/>
                    <a:pt x="178912" y="299693"/>
                    <a:pt x="187379" y="271647"/>
                  </a:cubicBezTo>
                  <a:cubicBezTo>
                    <a:pt x="195846" y="243601"/>
                    <a:pt x="227067" y="105489"/>
                    <a:pt x="241354" y="65272"/>
                  </a:cubicBezTo>
                  <a:cubicBezTo>
                    <a:pt x="255641" y="25055"/>
                    <a:pt x="275221" y="-25216"/>
                    <a:pt x="263579" y="144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1" name="フリーフォーム 670">
              <a:extLst>
                <a:ext uri="{FF2B5EF4-FFF2-40B4-BE49-F238E27FC236}">
                  <a16:creationId xmlns:a16="http://schemas.microsoft.com/office/drawing/2014/main" id="{D418E7D7-2905-F523-EB1C-C2C43F617F9A}"/>
                </a:ext>
              </a:extLst>
            </p:cNvPr>
            <p:cNvSpPr/>
            <p:nvPr/>
          </p:nvSpPr>
          <p:spPr>
            <a:xfrm>
              <a:off x="6857957" y="6746757"/>
              <a:ext cx="388172" cy="479543"/>
            </a:xfrm>
            <a:custGeom>
              <a:avLst/>
              <a:gdLst>
                <a:gd name="connsiteX0" fmla="*/ 43 w 388172"/>
                <a:gd name="connsiteY0" fmla="*/ 118 h 479543"/>
                <a:gd name="connsiteX1" fmla="*/ 136568 w 388172"/>
                <a:gd name="connsiteY1" fmla="*/ 212843 h 479543"/>
                <a:gd name="connsiteX2" fmla="*/ 203243 w 388172"/>
                <a:gd name="connsiteY2" fmla="*/ 146168 h 479543"/>
                <a:gd name="connsiteX3" fmla="*/ 196893 w 388172"/>
                <a:gd name="connsiteY3" fmla="*/ 162043 h 479543"/>
                <a:gd name="connsiteX4" fmla="*/ 266743 w 388172"/>
                <a:gd name="connsiteY4" fmla="*/ 41393 h 479543"/>
                <a:gd name="connsiteX5" fmla="*/ 295318 w 388172"/>
                <a:gd name="connsiteY5" fmla="*/ 82668 h 479543"/>
                <a:gd name="connsiteX6" fmla="*/ 304843 w 388172"/>
                <a:gd name="connsiteY6" fmla="*/ 60443 h 479543"/>
                <a:gd name="connsiteX7" fmla="*/ 330243 w 388172"/>
                <a:gd name="connsiteY7" fmla="*/ 130293 h 479543"/>
                <a:gd name="connsiteX8" fmla="*/ 342943 w 388172"/>
                <a:gd name="connsiteY8" fmla="*/ 273168 h 479543"/>
                <a:gd name="connsiteX9" fmla="*/ 358818 w 388172"/>
                <a:gd name="connsiteY9" fmla="*/ 244593 h 479543"/>
                <a:gd name="connsiteX10" fmla="*/ 368343 w 388172"/>
                <a:gd name="connsiteY10" fmla="*/ 352543 h 479543"/>
                <a:gd name="connsiteX11" fmla="*/ 342943 w 388172"/>
                <a:gd name="connsiteY11" fmla="*/ 403343 h 479543"/>
                <a:gd name="connsiteX12" fmla="*/ 355643 w 388172"/>
                <a:gd name="connsiteY12" fmla="*/ 396993 h 479543"/>
                <a:gd name="connsiteX13" fmla="*/ 257218 w 388172"/>
                <a:gd name="connsiteY13" fmla="*/ 479543 h 479543"/>
                <a:gd name="connsiteX14" fmla="*/ 352468 w 388172"/>
                <a:gd name="connsiteY14" fmla="*/ 396993 h 479543"/>
                <a:gd name="connsiteX15" fmla="*/ 342943 w 388172"/>
                <a:gd name="connsiteY15" fmla="*/ 282693 h 479543"/>
                <a:gd name="connsiteX16" fmla="*/ 339768 w 388172"/>
                <a:gd name="connsiteY16" fmla="*/ 260468 h 479543"/>
                <a:gd name="connsiteX17" fmla="*/ 387393 w 388172"/>
                <a:gd name="connsiteY17" fmla="*/ 304918 h 479543"/>
                <a:gd name="connsiteX18" fmla="*/ 295318 w 388172"/>
                <a:gd name="connsiteY18" fmla="*/ 44568 h 479543"/>
                <a:gd name="connsiteX19" fmla="*/ 190543 w 388172"/>
                <a:gd name="connsiteY19" fmla="*/ 174743 h 479543"/>
                <a:gd name="connsiteX20" fmla="*/ 57193 w 388172"/>
                <a:gd name="connsiteY20" fmla="*/ 82668 h 479543"/>
                <a:gd name="connsiteX21" fmla="*/ 120693 w 388172"/>
                <a:gd name="connsiteY21" fmla="*/ 181093 h 479543"/>
                <a:gd name="connsiteX22" fmla="*/ 43 w 388172"/>
                <a:gd name="connsiteY22" fmla="*/ 118 h 47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8172" h="479543">
                  <a:moveTo>
                    <a:pt x="43" y="118"/>
                  </a:moveTo>
                  <a:cubicBezTo>
                    <a:pt x="2689" y="5410"/>
                    <a:pt x="102701" y="188501"/>
                    <a:pt x="136568" y="212843"/>
                  </a:cubicBezTo>
                  <a:cubicBezTo>
                    <a:pt x="170435" y="237185"/>
                    <a:pt x="193189" y="154635"/>
                    <a:pt x="203243" y="146168"/>
                  </a:cubicBezTo>
                  <a:cubicBezTo>
                    <a:pt x="213297" y="137701"/>
                    <a:pt x="186310" y="179506"/>
                    <a:pt x="196893" y="162043"/>
                  </a:cubicBezTo>
                  <a:cubicBezTo>
                    <a:pt x="207476" y="144581"/>
                    <a:pt x="250339" y="54622"/>
                    <a:pt x="266743" y="41393"/>
                  </a:cubicBezTo>
                  <a:cubicBezTo>
                    <a:pt x="283147" y="28164"/>
                    <a:pt x="288968" y="79493"/>
                    <a:pt x="295318" y="82668"/>
                  </a:cubicBezTo>
                  <a:cubicBezTo>
                    <a:pt x="301668" y="85843"/>
                    <a:pt x="299022" y="52506"/>
                    <a:pt x="304843" y="60443"/>
                  </a:cubicBezTo>
                  <a:cubicBezTo>
                    <a:pt x="310664" y="68380"/>
                    <a:pt x="323893" y="94839"/>
                    <a:pt x="330243" y="130293"/>
                  </a:cubicBezTo>
                  <a:cubicBezTo>
                    <a:pt x="336593" y="165747"/>
                    <a:pt x="338181" y="254118"/>
                    <a:pt x="342943" y="273168"/>
                  </a:cubicBezTo>
                  <a:cubicBezTo>
                    <a:pt x="347705" y="292218"/>
                    <a:pt x="354585" y="231364"/>
                    <a:pt x="358818" y="244593"/>
                  </a:cubicBezTo>
                  <a:cubicBezTo>
                    <a:pt x="363051" y="257822"/>
                    <a:pt x="370989" y="326085"/>
                    <a:pt x="368343" y="352543"/>
                  </a:cubicBezTo>
                  <a:cubicBezTo>
                    <a:pt x="365697" y="379001"/>
                    <a:pt x="345060" y="395935"/>
                    <a:pt x="342943" y="403343"/>
                  </a:cubicBezTo>
                  <a:cubicBezTo>
                    <a:pt x="340826" y="410751"/>
                    <a:pt x="369931" y="384293"/>
                    <a:pt x="355643" y="396993"/>
                  </a:cubicBezTo>
                  <a:cubicBezTo>
                    <a:pt x="341356" y="409693"/>
                    <a:pt x="257747" y="479543"/>
                    <a:pt x="257218" y="479543"/>
                  </a:cubicBezTo>
                  <a:cubicBezTo>
                    <a:pt x="256689" y="479543"/>
                    <a:pt x="338181" y="429801"/>
                    <a:pt x="352468" y="396993"/>
                  </a:cubicBezTo>
                  <a:cubicBezTo>
                    <a:pt x="366756" y="364185"/>
                    <a:pt x="345060" y="305447"/>
                    <a:pt x="342943" y="282693"/>
                  </a:cubicBezTo>
                  <a:cubicBezTo>
                    <a:pt x="340826" y="259939"/>
                    <a:pt x="332360" y="256764"/>
                    <a:pt x="339768" y="260468"/>
                  </a:cubicBezTo>
                  <a:cubicBezTo>
                    <a:pt x="347176" y="264172"/>
                    <a:pt x="394801" y="340901"/>
                    <a:pt x="387393" y="304918"/>
                  </a:cubicBezTo>
                  <a:cubicBezTo>
                    <a:pt x="379985" y="268935"/>
                    <a:pt x="328126" y="66264"/>
                    <a:pt x="295318" y="44568"/>
                  </a:cubicBezTo>
                  <a:cubicBezTo>
                    <a:pt x="262510" y="22872"/>
                    <a:pt x="230230" y="168393"/>
                    <a:pt x="190543" y="174743"/>
                  </a:cubicBezTo>
                  <a:cubicBezTo>
                    <a:pt x="150856" y="181093"/>
                    <a:pt x="68835" y="81610"/>
                    <a:pt x="57193" y="82668"/>
                  </a:cubicBezTo>
                  <a:cubicBezTo>
                    <a:pt x="45551" y="83726"/>
                    <a:pt x="125985" y="193793"/>
                    <a:pt x="120693" y="181093"/>
                  </a:cubicBezTo>
                  <a:cubicBezTo>
                    <a:pt x="115401" y="168393"/>
                    <a:pt x="-2603" y="-5174"/>
                    <a:pt x="43" y="1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2" name="フリーフォーム 671">
              <a:extLst>
                <a:ext uri="{FF2B5EF4-FFF2-40B4-BE49-F238E27FC236}">
                  <a16:creationId xmlns:a16="http://schemas.microsoft.com/office/drawing/2014/main" id="{1C415EE2-A462-4C5D-1035-23A59BEA737F}"/>
                </a:ext>
              </a:extLst>
            </p:cNvPr>
            <p:cNvSpPr/>
            <p:nvPr/>
          </p:nvSpPr>
          <p:spPr>
            <a:xfrm>
              <a:off x="6562696" y="6477011"/>
              <a:ext cx="212754" cy="111332"/>
            </a:xfrm>
            <a:custGeom>
              <a:avLst/>
              <a:gdLst>
                <a:gd name="connsiteX0" fmla="*/ 29 w 212754"/>
                <a:gd name="connsiteY0" fmla="*/ 111114 h 111332"/>
                <a:gd name="connsiteX1" fmla="*/ 146079 w 212754"/>
                <a:gd name="connsiteY1" fmla="*/ 47614 h 111332"/>
                <a:gd name="connsiteX2" fmla="*/ 69879 w 212754"/>
                <a:gd name="connsiteY2" fmla="*/ 53964 h 111332"/>
                <a:gd name="connsiteX3" fmla="*/ 161954 w 212754"/>
                <a:gd name="connsiteY3" fmla="*/ 31739 h 111332"/>
                <a:gd name="connsiteX4" fmla="*/ 212754 w 212754"/>
                <a:gd name="connsiteY4" fmla="*/ 111114 h 111332"/>
                <a:gd name="connsiteX5" fmla="*/ 161954 w 212754"/>
                <a:gd name="connsiteY5" fmla="*/ 3164 h 111332"/>
                <a:gd name="connsiteX6" fmla="*/ 133379 w 212754"/>
                <a:gd name="connsiteY6" fmla="*/ 34914 h 111332"/>
                <a:gd name="connsiteX7" fmla="*/ 29 w 212754"/>
                <a:gd name="connsiteY7" fmla="*/ 111114 h 11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754" h="111332">
                  <a:moveTo>
                    <a:pt x="29" y="111114"/>
                  </a:moveTo>
                  <a:cubicBezTo>
                    <a:pt x="2146" y="113231"/>
                    <a:pt x="134437" y="57139"/>
                    <a:pt x="146079" y="47614"/>
                  </a:cubicBezTo>
                  <a:cubicBezTo>
                    <a:pt x="157721" y="38089"/>
                    <a:pt x="67233" y="56610"/>
                    <a:pt x="69879" y="53964"/>
                  </a:cubicBezTo>
                  <a:cubicBezTo>
                    <a:pt x="72525" y="51318"/>
                    <a:pt x="138142" y="22214"/>
                    <a:pt x="161954" y="31739"/>
                  </a:cubicBezTo>
                  <a:cubicBezTo>
                    <a:pt x="185767" y="41264"/>
                    <a:pt x="212754" y="115876"/>
                    <a:pt x="212754" y="111114"/>
                  </a:cubicBezTo>
                  <a:cubicBezTo>
                    <a:pt x="212754" y="106352"/>
                    <a:pt x="175183" y="15864"/>
                    <a:pt x="161954" y="3164"/>
                  </a:cubicBezTo>
                  <a:cubicBezTo>
                    <a:pt x="148725" y="-9536"/>
                    <a:pt x="158250" y="19039"/>
                    <a:pt x="133379" y="34914"/>
                  </a:cubicBezTo>
                  <a:cubicBezTo>
                    <a:pt x="108508" y="50789"/>
                    <a:pt x="-2088" y="108997"/>
                    <a:pt x="29" y="1111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3" name="フリーフォーム 672">
              <a:extLst>
                <a:ext uri="{FF2B5EF4-FFF2-40B4-BE49-F238E27FC236}">
                  <a16:creationId xmlns:a16="http://schemas.microsoft.com/office/drawing/2014/main" id="{61AC564E-2B81-9C89-ED63-732104F57E89}"/>
                </a:ext>
              </a:extLst>
            </p:cNvPr>
            <p:cNvSpPr/>
            <p:nvPr/>
          </p:nvSpPr>
          <p:spPr>
            <a:xfrm>
              <a:off x="6631366" y="6599231"/>
              <a:ext cx="523325" cy="1053487"/>
            </a:xfrm>
            <a:custGeom>
              <a:avLst/>
              <a:gdLst>
                <a:gd name="connsiteX0" fmla="*/ 4384 w 523325"/>
                <a:gd name="connsiteY0" fmla="*/ 4769 h 1053487"/>
                <a:gd name="connsiteX1" fmla="*/ 302834 w 523325"/>
                <a:gd name="connsiteY1" fmla="*/ 366719 h 1053487"/>
                <a:gd name="connsiteX2" fmla="*/ 293309 w 523325"/>
                <a:gd name="connsiteY2" fmla="*/ 325444 h 1053487"/>
                <a:gd name="connsiteX3" fmla="*/ 388559 w 523325"/>
                <a:gd name="connsiteY3" fmla="*/ 592144 h 1053487"/>
                <a:gd name="connsiteX4" fmla="*/ 375859 w 523325"/>
                <a:gd name="connsiteY4" fmla="*/ 566744 h 1053487"/>
                <a:gd name="connsiteX5" fmla="*/ 401259 w 523325"/>
                <a:gd name="connsiteY5" fmla="*/ 827094 h 1053487"/>
                <a:gd name="connsiteX6" fmla="*/ 401259 w 523325"/>
                <a:gd name="connsiteY6" fmla="*/ 823919 h 1053487"/>
                <a:gd name="connsiteX7" fmla="*/ 407609 w 523325"/>
                <a:gd name="connsiteY7" fmla="*/ 849319 h 1053487"/>
                <a:gd name="connsiteX8" fmla="*/ 445709 w 523325"/>
                <a:gd name="connsiteY8" fmla="*/ 900119 h 1053487"/>
                <a:gd name="connsiteX9" fmla="*/ 477459 w 523325"/>
                <a:gd name="connsiteY9" fmla="*/ 989019 h 1053487"/>
                <a:gd name="connsiteX10" fmla="*/ 486984 w 523325"/>
                <a:gd name="connsiteY10" fmla="*/ 973144 h 1053487"/>
                <a:gd name="connsiteX11" fmla="*/ 521909 w 523325"/>
                <a:gd name="connsiteY11" fmla="*/ 1052519 h 1053487"/>
                <a:gd name="connsiteX12" fmla="*/ 433009 w 523325"/>
                <a:gd name="connsiteY12" fmla="*/ 909644 h 1053487"/>
                <a:gd name="connsiteX13" fmla="*/ 385384 w 523325"/>
                <a:gd name="connsiteY13" fmla="*/ 661994 h 1053487"/>
                <a:gd name="connsiteX14" fmla="*/ 321884 w 523325"/>
                <a:gd name="connsiteY14" fmla="*/ 357194 h 1053487"/>
                <a:gd name="connsiteX15" fmla="*/ 71059 w 523325"/>
                <a:gd name="connsiteY15" fmla="*/ 17469 h 1053487"/>
                <a:gd name="connsiteX16" fmla="*/ 232984 w 523325"/>
                <a:gd name="connsiteY16" fmla="*/ 284169 h 1053487"/>
                <a:gd name="connsiteX17" fmla="*/ 131384 w 523325"/>
                <a:gd name="connsiteY17" fmla="*/ 166694 h 1053487"/>
                <a:gd name="connsiteX18" fmla="*/ 4384 w 523325"/>
                <a:gd name="connsiteY18" fmla="*/ 4769 h 105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3325" h="1053487">
                  <a:moveTo>
                    <a:pt x="4384" y="4769"/>
                  </a:moveTo>
                  <a:cubicBezTo>
                    <a:pt x="32959" y="38107"/>
                    <a:pt x="254680" y="313273"/>
                    <a:pt x="302834" y="366719"/>
                  </a:cubicBezTo>
                  <a:cubicBezTo>
                    <a:pt x="350988" y="420165"/>
                    <a:pt x="279021" y="287873"/>
                    <a:pt x="293309" y="325444"/>
                  </a:cubicBezTo>
                  <a:cubicBezTo>
                    <a:pt x="307597" y="363015"/>
                    <a:pt x="374801" y="551927"/>
                    <a:pt x="388559" y="592144"/>
                  </a:cubicBezTo>
                  <a:cubicBezTo>
                    <a:pt x="402317" y="632361"/>
                    <a:pt x="373742" y="527586"/>
                    <a:pt x="375859" y="566744"/>
                  </a:cubicBezTo>
                  <a:cubicBezTo>
                    <a:pt x="377976" y="605902"/>
                    <a:pt x="397026" y="784232"/>
                    <a:pt x="401259" y="827094"/>
                  </a:cubicBezTo>
                  <a:cubicBezTo>
                    <a:pt x="405492" y="869957"/>
                    <a:pt x="400201" y="820215"/>
                    <a:pt x="401259" y="823919"/>
                  </a:cubicBezTo>
                  <a:cubicBezTo>
                    <a:pt x="402317" y="827623"/>
                    <a:pt x="400201" y="836619"/>
                    <a:pt x="407609" y="849319"/>
                  </a:cubicBezTo>
                  <a:cubicBezTo>
                    <a:pt x="415017" y="862019"/>
                    <a:pt x="434067" y="876836"/>
                    <a:pt x="445709" y="900119"/>
                  </a:cubicBezTo>
                  <a:cubicBezTo>
                    <a:pt x="457351" y="923402"/>
                    <a:pt x="470580" y="976848"/>
                    <a:pt x="477459" y="989019"/>
                  </a:cubicBezTo>
                  <a:cubicBezTo>
                    <a:pt x="484338" y="1001190"/>
                    <a:pt x="479576" y="962561"/>
                    <a:pt x="486984" y="973144"/>
                  </a:cubicBezTo>
                  <a:cubicBezTo>
                    <a:pt x="494392" y="983727"/>
                    <a:pt x="530905" y="1063102"/>
                    <a:pt x="521909" y="1052519"/>
                  </a:cubicBezTo>
                  <a:cubicBezTo>
                    <a:pt x="512913" y="1041936"/>
                    <a:pt x="455763" y="974732"/>
                    <a:pt x="433009" y="909644"/>
                  </a:cubicBezTo>
                  <a:cubicBezTo>
                    <a:pt x="410255" y="844556"/>
                    <a:pt x="403905" y="754069"/>
                    <a:pt x="385384" y="661994"/>
                  </a:cubicBezTo>
                  <a:cubicBezTo>
                    <a:pt x="366863" y="569919"/>
                    <a:pt x="374272" y="464615"/>
                    <a:pt x="321884" y="357194"/>
                  </a:cubicBezTo>
                  <a:cubicBezTo>
                    <a:pt x="269496" y="249773"/>
                    <a:pt x="85876" y="29640"/>
                    <a:pt x="71059" y="17469"/>
                  </a:cubicBezTo>
                  <a:cubicBezTo>
                    <a:pt x="56242" y="5298"/>
                    <a:pt x="222930" y="259298"/>
                    <a:pt x="232984" y="284169"/>
                  </a:cubicBezTo>
                  <a:cubicBezTo>
                    <a:pt x="243038" y="309040"/>
                    <a:pt x="167896" y="211144"/>
                    <a:pt x="131384" y="166694"/>
                  </a:cubicBezTo>
                  <a:cubicBezTo>
                    <a:pt x="94872" y="122244"/>
                    <a:pt x="-24191" y="-28569"/>
                    <a:pt x="4384" y="47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4" name="フリーフォーム 673">
              <a:extLst>
                <a:ext uri="{FF2B5EF4-FFF2-40B4-BE49-F238E27FC236}">
                  <a16:creationId xmlns:a16="http://schemas.microsoft.com/office/drawing/2014/main" id="{364D6F91-055E-7F90-45D3-B1D0AD69876B}"/>
                </a:ext>
              </a:extLst>
            </p:cNvPr>
            <p:cNvSpPr/>
            <p:nvPr/>
          </p:nvSpPr>
          <p:spPr>
            <a:xfrm>
              <a:off x="7080248" y="7019383"/>
              <a:ext cx="174974" cy="632773"/>
            </a:xfrm>
            <a:custGeom>
              <a:avLst/>
              <a:gdLst>
                <a:gd name="connsiteX0" fmla="*/ 174627 w 174974"/>
                <a:gd name="connsiteY0" fmla="*/ 542 h 632773"/>
                <a:gd name="connsiteX1" fmla="*/ 88902 w 174974"/>
                <a:gd name="connsiteY1" fmla="*/ 184692 h 632773"/>
                <a:gd name="connsiteX2" fmla="*/ 123827 w 174974"/>
                <a:gd name="connsiteY2" fmla="*/ 178342 h 632773"/>
                <a:gd name="connsiteX3" fmla="*/ 107952 w 174974"/>
                <a:gd name="connsiteY3" fmla="*/ 368842 h 632773"/>
                <a:gd name="connsiteX4" fmla="*/ 142877 w 174974"/>
                <a:gd name="connsiteY4" fmla="*/ 295817 h 632773"/>
                <a:gd name="connsiteX5" fmla="*/ 73027 w 174974"/>
                <a:gd name="connsiteY5" fmla="*/ 524417 h 632773"/>
                <a:gd name="connsiteX6" fmla="*/ 60327 w 174974"/>
                <a:gd name="connsiteY6" fmla="*/ 632367 h 632773"/>
                <a:gd name="connsiteX7" fmla="*/ 76202 w 174974"/>
                <a:gd name="connsiteY7" fmla="*/ 489492 h 632773"/>
                <a:gd name="connsiteX8" fmla="*/ 104777 w 174974"/>
                <a:gd name="connsiteY8" fmla="*/ 378367 h 632773"/>
                <a:gd name="connsiteX9" fmla="*/ 2 w 174974"/>
                <a:gd name="connsiteY9" fmla="*/ 225967 h 632773"/>
                <a:gd name="connsiteX10" fmla="*/ 107952 w 174974"/>
                <a:gd name="connsiteY10" fmla="*/ 372017 h 632773"/>
                <a:gd name="connsiteX11" fmla="*/ 95252 w 174974"/>
                <a:gd name="connsiteY11" fmla="*/ 318042 h 632773"/>
                <a:gd name="connsiteX12" fmla="*/ 171452 w 174974"/>
                <a:gd name="connsiteY12" fmla="*/ 111667 h 632773"/>
                <a:gd name="connsiteX13" fmla="*/ 82552 w 174974"/>
                <a:gd name="connsiteY13" fmla="*/ 216442 h 632773"/>
                <a:gd name="connsiteX14" fmla="*/ 117477 w 174974"/>
                <a:gd name="connsiteY14" fmla="*/ 130717 h 632773"/>
                <a:gd name="connsiteX15" fmla="*/ 174627 w 174974"/>
                <a:gd name="connsiteY15" fmla="*/ 542 h 63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974" h="632773">
                  <a:moveTo>
                    <a:pt x="174627" y="542"/>
                  </a:moveTo>
                  <a:cubicBezTo>
                    <a:pt x="169865" y="9538"/>
                    <a:pt x="97369" y="155059"/>
                    <a:pt x="88902" y="184692"/>
                  </a:cubicBezTo>
                  <a:cubicBezTo>
                    <a:pt x="80435" y="214325"/>
                    <a:pt x="120652" y="147650"/>
                    <a:pt x="123827" y="178342"/>
                  </a:cubicBezTo>
                  <a:cubicBezTo>
                    <a:pt x="127002" y="209034"/>
                    <a:pt x="104777" y="349263"/>
                    <a:pt x="107952" y="368842"/>
                  </a:cubicBezTo>
                  <a:cubicBezTo>
                    <a:pt x="111127" y="388421"/>
                    <a:pt x="148698" y="269888"/>
                    <a:pt x="142877" y="295817"/>
                  </a:cubicBezTo>
                  <a:cubicBezTo>
                    <a:pt x="137056" y="321746"/>
                    <a:pt x="86785" y="468325"/>
                    <a:pt x="73027" y="524417"/>
                  </a:cubicBezTo>
                  <a:cubicBezTo>
                    <a:pt x="59269" y="580509"/>
                    <a:pt x="59798" y="638188"/>
                    <a:pt x="60327" y="632367"/>
                  </a:cubicBezTo>
                  <a:cubicBezTo>
                    <a:pt x="60856" y="626546"/>
                    <a:pt x="68794" y="531825"/>
                    <a:pt x="76202" y="489492"/>
                  </a:cubicBezTo>
                  <a:cubicBezTo>
                    <a:pt x="83610" y="447159"/>
                    <a:pt x="117477" y="422288"/>
                    <a:pt x="104777" y="378367"/>
                  </a:cubicBezTo>
                  <a:cubicBezTo>
                    <a:pt x="92077" y="334446"/>
                    <a:pt x="-527" y="227025"/>
                    <a:pt x="2" y="225967"/>
                  </a:cubicBezTo>
                  <a:cubicBezTo>
                    <a:pt x="531" y="224909"/>
                    <a:pt x="92077" y="356671"/>
                    <a:pt x="107952" y="372017"/>
                  </a:cubicBezTo>
                  <a:cubicBezTo>
                    <a:pt x="123827" y="387363"/>
                    <a:pt x="84669" y="361434"/>
                    <a:pt x="95252" y="318042"/>
                  </a:cubicBezTo>
                  <a:cubicBezTo>
                    <a:pt x="105835" y="274650"/>
                    <a:pt x="173569" y="128600"/>
                    <a:pt x="171452" y="111667"/>
                  </a:cubicBezTo>
                  <a:cubicBezTo>
                    <a:pt x="169335" y="94734"/>
                    <a:pt x="91548" y="213267"/>
                    <a:pt x="82552" y="216442"/>
                  </a:cubicBezTo>
                  <a:cubicBezTo>
                    <a:pt x="73556" y="219617"/>
                    <a:pt x="101073" y="164584"/>
                    <a:pt x="117477" y="130717"/>
                  </a:cubicBezTo>
                  <a:cubicBezTo>
                    <a:pt x="133881" y="96850"/>
                    <a:pt x="179389" y="-8454"/>
                    <a:pt x="174627" y="5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5" name="フリーフォーム 674">
              <a:extLst>
                <a:ext uri="{FF2B5EF4-FFF2-40B4-BE49-F238E27FC236}">
                  <a16:creationId xmlns:a16="http://schemas.microsoft.com/office/drawing/2014/main" id="{53E4D39C-7DFD-17E8-9FF0-667DFAA87D00}"/>
                </a:ext>
              </a:extLst>
            </p:cNvPr>
            <p:cNvSpPr/>
            <p:nvPr/>
          </p:nvSpPr>
          <p:spPr>
            <a:xfrm>
              <a:off x="7267520" y="6899108"/>
              <a:ext cx="146136" cy="759297"/>
            </a:xfrm>
            <a:custGeom>
              <a:avLst/>
              <a:gdLst>
                <a:gd name="connsiteX0" fmla="*/ 136580 w 146136"/>
                <a:gd name="connsiteY0" fmla="*/ 167 h 759297"/>
                <a:gd name="connsiteX1" fmla="*/ 50855 w 146136"/>
                <a:gd name="connsiteY1" fmla="*/ 219242 h 759297"/>
                <a:gd name="connsiteX2" fmla="*/ 88955 w 146136"/>
                <a:gd name="connsiteY2" fmla="*/ 181142 h 759297"/>
                <a:gd name="connsiteX3" fmla="*/ 76255 w 146136"/>
                <a:gd name="connsiteY3" fmla="*/ 247817 h 759297"/>
                <a:gd name="connsiteX4" fmla="*/ 88955 w 146136"/>
                <a:gd name="connsiteY4" fmla="*/ 238292 h 759297"/>
                <a:gd name="connsiteX5" fmla="*/ 50855 w 146136"/>
                <a:gd name="connsiteY5" fmla="*/ 473242 h 759297"/>
                <a:gd name="connsiteX6" fmla="*/ 79430 w 146136"/>
                <a:gd name="connsiteY6" fmla="*/ 422442 h 759297"/>
                <a:gd name="connsiteX7" fmla="*/ 25455 w 146136"/>
                <a:gd name="connsiteY7" fmla="*/ 517692 h 759297"/>
                <a:gd name="connsiteX8" fmla="*/ 41330 w 146136"/>
                <a:gd name="connsiteY8" fmla="*/ 514517 h 759297"/>
                <a:gd name="connsiteX9" fmla="*/ 15930 w 146136"/>
                <a:gd name="connsiteY9" fmla="*/ 524042 h 759297"/>
                <a:gd name="connsiteX10" fmla="*/ 15930 w 146136"/>
                <a:gd name="connsiteY10" fmla="*/ 562142 h 759297"/>
                <a:gd name="connsiteX11" fmla="*/ 55 w 146136"/>
                <a:gd name="connsiteY11" fmla="*/ 758992 h 759297"/>
                <a:gd name="connsiteX12" fmla="*/ 22280 w 146136"/>
                <a:gd name="connsiteY12" fmla="*/ 597067 h 759297"/>
                <a:gd name="connsiteX13" fmla="*/ 104830 w 146136"/>
                <a:gd name="connsiteY13" fmla="*/ 222417 h 759297"/>
                <a:gd name="connsiteX14" fmla="*/ 82605 w 146136"/>
                <a:gd name="connsiteY14" fmla="*/ 235117 h 759297"/>
                <a:gd name="connsiteX15" fmla="*/ 146105 w 146136"/>
                <a:gd name="connsiteY15" fmla="*/ 89067 h 759297"/>
                <a:gd name="connsiteX16" fmla="*/ 73080 w 146136"/>
                <a:gd name="connsiteY16" fmla="*/ 181142 h 759297"/>
                <a:gd name="connsiteX17" fmla="*/ 136580 w 146136"/>
                <a:gd name="connsiteY17" fmla="*/ 167 h 75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6136" h="759297">
                  <a:moveTo>
                    <a:pt x="136580" y="167"/>
                  </a:moveTo>
                  <a:cubicBezTo>
                    <a:pt x="132876" y="6517"/>
                    <a:pt x="58793" y="189079"/>
                    <a:pt x="50855" y="219242"/>
                  </a:cubicBezTo>
                  <a:cubicBezTo>
                    <a:pt x="42917" y="249405"/>
                    <a:pt x="84722" y="176380"/>
                    <a:pt x="88955" y="181142"/>
                  </a:cubicBezTo>
                  <a:cubicBezTo>
                    <a:pt x="93188" y="185904"/>
                    <a:pt x="76255" y="238292"/>
                    <a:pt x="76255" y="247817"/>
                  </a:cubicBezTo>
                  <a:cubicBezTo>
                    <a:pt x="76255" y="257342"/>
                    <a:pt x="93188" y="200721"/>
                    <a:pt x="88955" y="238292"/>
                  </a:cubicBezTo>
                  <a:cubicBezTo>
                    <a:pt x="84722" y="275863"/>
                    <a:pt x="52442" y="442550"/>
                    <a:pt x="50855" y="473242"/>
                  </a:cubicBezTo>
                  <a:cubicBezTo>
                    <a:pt x="49267" y="503934"/>
                    <a:pt x="83663" y="415034"/>
                    <a:pt x="79430" y="422442"/>
                  </a:cubicBezTo>
                  <a:cubicBezTo>
                    <a:pt x="75197" y="429850"/>
                    <a:pt x="31805" y="502346"/>
                    <a:pt x="25455" y="517692"/>
                  </a:cubicBezTo>
                  <a:cubicBezTo>
                    <a:pt x="19105" y="533038"/>
                    <a:pt x="42918" y="513459"/>
                    <a:pt x="41330" y="514517"/>
                  </a:cubicBezTo>
                  <a:cubicBezTo>
                    <a:pt x="39742" y="515575"/>
                    <a:pt x="20163" y="516105"/>
                    <a:pt x="15930" y="524042"/>
                  </a:cubicBezTo>
                  <a:cubicBezTo>
                    <a:pt x="11697" y="531979"/>
                    <a:pt x="18576" y="522984"/>
                    <a:pt x="15930" y="562142"/>
                  </a:cubicBezTo>
                  <a:cubicBezTo>
                    <a:pt x="13284" y="601300"/>
                    <a:pt x="-1003" y="753171"/>
                    <a:pt x="55" y="758992"/>
                  </a:cubicBezTo>
                  <a:cubicBezTo>
                    <a:pt x="1113" y="764813"/>
                    <a:pt x="4818" y="686496"/>
                    <a:pt x="22280" y="597067"/>
                  </a:cubicBezTo>
                  <a:cubicBezTo>
                    <a:pt x="39742" y="507638"/>
                    <a:pt x="94776" y="282742"/>
                    <a:pt x="104830" y="222417"/>
                  </a:cubicBezTo>
                  <a:cubicBezTo>
                    <a:pt x="114884" y="162092"/>
                    <a:pt x="75726" y="257342"/>
                    <a:pt x="82605" y="235117"/>
                  </a:cubicBezTo>
                  <a:cubicBezTo>
                    <a:pt x="89484" y="212892"/>
                    <a:pt x="147692" y="98063"/>
                    <a:pt x="146105" y="89067"/>
                  </a:cubicBezTo>
                  <a:cubicBezTo>
                    <a:pt x="144518" y="80071"/>
                    <a:pt x="75726" y="191725"/>
                    <a:pt x="73080" y="181142"/>
                  </a:cubicBezTo>
                  <a:cubicBezTo>
                    <a:pt x="70434" y="170559"/>
                    <a:pt x="140284" y="-6183"/>
                    <a:pt x="136580" y="1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6" name="フリーフォーム 675">
              <a:extLst>
                <a:ext uri="{FF2B5EF4-FFF2-40B4-BE49-F238E27FC236}">
                  <a16:creationId xmlns:a16="http://schemas.microsoft.com/office/drawing/2014/main" id="{D042C79B-2AEC-1DE8-4824-238E0BD18327}"/>
                </a:ext>
              </a:extLst>
            </p:cNvPr>
            <p:cNvSpPr/>
            <p:nvPr/>
          </p:nvSpPr>
          <p:spPr>
            <a:xfrm>
              <a:off x="5974586" y="6638906"/>
              <a:ext cx="599281" cy="168737"/>
            </a:xfrm>
            <a:custGeom>
              <a:avLst/>
              <a:gdLst>
                <a:gd name="connsiteX0" fmla="*/ 764 w 599281"/>
                <a:gd name="connsiteY0" fmla="*/ 88919 h 168737"/>
                <a:gd name="connsiteX1" fmla="*/ 162689 w 599281"/>
                <a:gd name="connsiteY1" fmla="*/ 50819 h 168737"/>
                <a:gd name="connsiteX2" fmla="*/ 96014 w 599281"/>
                <a:gd name="connsiteY2" fmla="*/ 50819 h 168737"/>
                <a:gd name="connsiteX3" fmla="*/ 219839 w 599281"/>
                <a:gd name="connsiteY3" fmla="*/ 50819 h 168737"/>
                <a:gd name="connsiteX4" fmla="*/ 318264 w 599281"/>
                <a:gd name="connsiteY4" fmla="*/ 63519 h 168737"/>
                <a:gd name="connsiteX5" fmla="*/ 318264 w 599281"/>
                <a:gd name="connsiteY5" fmla="*/ 44469 h 168737"/>
                <a:gd name="connsiteX6" fmla="*/ 461139 w 599281"/>
                <a:gd name="connsiteY6" fmla="*/ 63519 h 168737"/>
                <a:gd name="connsiteX7" fmla="*/ 432564 w 599281"/>
                <a:gd name="connsiteY7" fmla="*/ 63519 h 168737"/>
                <a:gd name="connsiteX8" fmla="*/ 492889 w 599281"/>
                <a:gd name="connsiteY8" fmla="*/ 127019 h 168737"/>
                <a:gd name="connsiteX9" fmla="*/ 454789 w 599281"/>
                <a:gd name="connsiteY9" fmla="*/ 101619 h 168737"/>
                <a:gd name="connsiteX10" fmla="*/ 597664 w 599281"/>
                <a:gd name="connsiteY10" fmla="*/ 168294 h 168737"/>
                <a:gd name="connsiteX11" fmla="*/ 524639 w 599281"/>
                <a:gd name="connsiteY11" fmla="*/ 127019 h 168737"/>
                <a:gd name="connsiteX12" fmla="*/ 413514 w 599281"/>
                <a:gd name="connsiteY12" fmla="*/ 57169 h 168737"/>
                <a:gd name="connsiteX13" fmla="*/ 200789 w 599281"/>
                <a:gd name="connsiteY13" fmla="*/ 53994 h 168737"/>
                <a:gd name="connsiteX14" fmla="*/ 181739 w 599281"/>
                <a:gd name="connsiteY14" fmla="*/ 19 h 168737"/>
                <a:gd name="connsiteX15" fmla="*/ 254764 w 599281"/>
                <a:gd name="connsiteY15" fmla="*/ 47644 h 168737"/>
                <a:gd name="connsiteX16" fmla="*/ 197614 w 599281"/>
                <a:gd name="connsiteY16" fmla="*/ 41294 h 168737"/>
                <a:gd name="connsiteX17" fmla="*/ 105539 w 599281"/>
                <a:gd name="connsiteY17" fmla="*/ 60344 h 168737"/>
                <a:gd name="connsiteX18" fmla="*/ 764 w 599281"/>
                <a:gd name="connsiteY18" fmla="*/ 88919 h 16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9281" h="168737">
                  <a:moveTo>
                    <a:pt x="764" y="88919"/>
                  </a:moveTo>
                  <a:cubicBezTo>
                    <a:pt x="10289" y="87331"/>
                    <a:pt x="146814" y="57169"/>
                    <a:pt x="162689" y="50819"/>
                  </a:cubicBezTo>
                  <a:cubicBezTo>
                    <a:pt x="178564" y="44469"/>
                    <a:pt x="96014" y="50819"/>
                    <a:pt x="96014" y="50819"/>
                  </a:cubicBezTo>
                  <a:cubicBezTo>
                    <a:pt x="105539" y="50819"/>
                    <a:pt x="182797" y="48702"/>
                    <a:pt x="219839" y="50819"/>
                  </a:cubicBezTo>
                  <a:cubicBezTo>
                    <a:pt x="256881" y="52936"/>
                    <a:pt x="301860" y="64577"/>
                    <a:pt x="318264" y="63519"/>
                  </a:cubicBezTo>
                  <a:cubicBezTo>
                    <a:pt x="334668" y="62461"/>
                    <a:pt x="294452" y="44469"/>
                    <a:pt x="318264" y="44469"/>
                  </a:cubicBezTo>
                  <a:cubicBezTo>
                    <a:pt x="342076" y="44469"/>
                    <a:pt x="442089" y="60344"/>
                    <a:pt x="461139" y="63519"/>
                  </a:cubicBezTo>
                  <a:cubicBezTo>
                    <a:pt x="480189" y="66694"/>
                    <a:pt x="427272" y="52936"/>
                    <a:pt x="432564" y="63519"/>
                  </a:cubicBezTo>
                  <a:cubicBezTo>
                    <a:pt x="437856" y="74102"/>
                    <a:pt x="489185" y="120669"/>
                    <a:pt x="492889" y="127019"/>
                  </a:cubicBezTo>
                  <a:cubicBezTo>
                    <a:pt x="496593" y="133369"/>
                    <a:pt x="437327" y="94740"/>
                    <a:pt x="454789" y="101619"/>
                  </a:cubicBezTo>
                  <a:cubicBezTo>
                    <a:pt x="472251" y="108498"/>
                    <a:pt x="586022" y="164061"/>
                    <a:pt x="597664" y="168294"/>
                  </a:cubicBezTo>
                  <a:cubicBezTo>
                    <a:pt x="609306" y="172527"/>
                    <a:pt x="555330" y="145540"/>
                    <a:pt x="524639" y="127019"/>
                  </a:cubicBezTo>
                  <a:cubicBezTo>
                    <a:pt x="493948" y="108498"/>
                    <a:pt x="467489" y="69340"/>
                    <a:pt x="413514" y="57169"/>
                  </a:cubicBezTo>
                  <a:cubicBezTo>
                    <a:pt x="359539" y="44998"/>
                    <a:pt x="239418" y="63519"/>
                    <a:pt x="200789" y="53994"/>
                  </a:cubicBezTo>
                  <a:cubicBezTo>
                    <a:pt x="162160" y="44469"/>
                    <a:pt x="172743" y="1077"/>
                    <a:pt x="181739" y="19"/>
                  </a:cubicBezTo>
                  <a:cubicBezTo>
                    <a:pt x="190735" y="-1039"/>
                    <a:pt x="252118" y="40765"/>
                    <a:pt x="254764" y="47644"/>
                  </a:cubicBezTo>
                  <a:cubicBezTo>
                    <a:pt x="257410" y="54523"/>
                    <a:pt x="222485" y="39177"/>
                    <a:pt x="197614" y="41294"/>
                  </a:cubicBezTo>
                  <a:cubicBezTo>
                    <a:pt x="172743" y="43411"/>
                    <a:pt x="137818" y="52407"/>
                    <a:pt x="105539" y="60344"/>
                  </a:cubicBezTo>
                  <a:cubicBezTo>
                    <a:pt x="73260" y="68281"/>
                    <a:pt x="-8761" y="90507"/>
                    <a:pt x="764" y="889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7" name="フリーフォーム 676">
              <a:extLst>
                <a:ext uri="{FF2B5EF4-FFF2-40B4-BE49-F238E27FC236}">
                  <a16:creationId xmlns:a16="http://schemas.microsoft.com/office/drawing/2014/main" id="{AF7BD6E6-3895-D0D0-3756-46AB609BEDB5}"/>
                </a:ext>
              </a:extLst>
            </p:cNvPr>
            <p:cNvSpPr/>
            <p:nvPr/>
          </p:nvSpPr>
          <p:spPr>
            <a:xfrm>
              <a:off x="5952863" y="6669814"/>
              <a:ext cx="489577" cy="147173"/>
            </a:xfrm>
            <a:custGeom>
              <a:avLst/>
              <a:gdLst>
                <a:gd name="connsiteX0" fmla="*/ 262 w 489577"/>
                <a:gd name="connsiteY0" fmla="*/ 80236 h 147173"/>
                <a:gd name="connsiteX1" fmla="*/ 282837 w 489577"/>
                <a:gd name="connsiteY1" fmla="*/ 38961 h 147173"/>
                <a:gd name="connsiteX2" fmla="*/ 235212 w 489577"/>
                <a:gd name="connsiteY2" fmla="*/ 38961 h 147173"/>
                <a:gd name="connsiteX3" fmla="*/ 387612 w 489577"/>
                <a:gd name="connsiteY3" fmla="*/ 58011 h 147173"/>
                <a:gd name="connsiteX4" fmla="*/ 489212 w 489577"/>
                <a:gd name="connsiteY4" fmla="*/ 146911 h 147173"/>
                <a:gd name="connsiteX5" fmla="*/ 352687 w 489577"/>
                <a:gd name="connsiteY5" fmla="*/ 26261 h 147173"/>
                <a:gd name="connsiteX6" fmla="*/ 289187 w 489577"/>
                <a:gd name="connsiteY6" fmla="*/ 32611 h 147173"/>
                <a:gd name="connsiteX7" fmla="*/ 463812 w 489577"/>
                <a:gd name="connsiteY7" fmla="*/ 26261 h 147173"/>
                <a:gd name="connsiteX8" fmla="*/ 305062 w 489577"/>
                <a:gd name="connsiteY8" fmla="*/ 26261 h 147173"/>
                <a:gd name="connsiteX9" fmla="*/ 66937 w 489577"/>
                <a:gd name="connsiteY9" fmla="*/ 29436 h 147173"/>
                <a:gd name="connsiteX10" fmla="*/ 339987 w 489577"/>
                <a:gd name="connsiteY10" fmla="*/ 861 h 147173"/>
                <a:gd name="connsiteX11" fmla="*/ 262 w 489577"/>
                <a:gd name="connsiteY11" fmla="*/ 80236 h 147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9577" h="147173">
                  <a:moveTo>
                    <a:pt x="262" y="80236"/>
                  </a:moveTo>
                  <a:cubicBezTo>
                    <a:pt x="-9263" y="86586"/>
                    <a:pt x="243679" y="45840"/>
                    <a:pt x="282837" y="38961"/>
                  </a:cubicBezTo>
                  <a:cubicBezTo>
                    <a:pt x="321995" y="32082"/>
                    <a:pt x="217750" y="35786"/>
                    <a:pt x="235212" y="38961"/>
                  </a:cubicBezTo>
                  <a:cubicBezTo>
                    <a:pt x="252675" y="42136"/>
                    <a:pt x="345279" y="40019"/>
                    <a:pt x="387612" y="58011"/>
                  </a:cubicBezTo>
                  <a:cubicBezTo>
                    <a:pt x="429945" y="76003"/>
                    <a:pt x="495033" y="152203"/>
                    <a:pt x="489212" y="146911"/>
                  </a:cubicBezTo>
                  <a:cubicBezTo>
                    <a:pt x="483391" y="141619"/>
                    <a:pt x="386025" y="45311"/>
                    <a:pt x="352687" y="26261"/>
                  </a:cubicBezTo>
                  <a:cubicBezTo>
                    <a:pt x="319350" y="7211"/>
                    <a:pt x="270666" y="32611"/>
                    <a:pt x="289187" y="32611"/>
                  </a:cubicBezTo>
                  <a:cubicBezTo>
                    <a:pt x="307708" y="32611"/>
                    <a:pt x="461166" y="27319"/>
                    <a:pt x="463812" y="26261"/>
                  </a:cubicBezTo>
                  <a:cubicBezTo>
                    <a:pt x="466458" y="25203"/>
                    <a:pt x="305062" y="26261"/>
                    <a:pt x="305062" y="26261"/>
                  </a:cubicBezTo>
                  <a:cubicBezTo>
                    <a:pt x="238916" y="26790"/>
                    <a:pt x="61116" y="33669"/>
                    <a:pt x="66937" y="29436"/>
                  </a:cubicBezTo>
                  <a:cubicBezTo>
                    <a:pt x="72758" y="25203"/>
                    <a:pt x="345808" y="-5489"/>
                    <a:pt x="339987" y="861"/>
                  </a:cubicBezTo>
                  <a:cubicBezTo>
                    <a:pt x="334166" y="7211"/>
                    <a:pt x="9787" y="73886"/>
                    <a:pt x="262" y="802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8" name="フリーフォーム 677">
              <a:extLst>
                <a:ext uri="{FF2B5EF4-FFF2-40B4-BE49-F238E27FC236}">
                  <a16:creationId xmlns:a16="http://schemas.microsoft.com/office/drawing/2014/main" id="{ED5A72EF-0D65-66F8-093D-1BE8AB1BF458}"/>
                </a:ext>
              </a:extLst>
            </p:cNvPr>
            <p:cNvSpPr/>
            <p:nvPr/>
          </p:nvSpPr>
          <p:spPr>
            <a:xfrm>
              <a:off x="6358418" y="6740090"/>
              <a:ext cx="233323" cy="182455"/>
            </a:xfrm>
            <a:custGeom>
              <a:avLst/>
              <a:gdLst>
                <a:gd name="connsiteX0" fmla="*/ 182082 w 233323"/>
                <a:gd name="connsiteY0" fmla="*/ 3610 h 182455"/>
                <a:gd name="connsiteX1" fmla="*/ 169382 w 233323"/>
                <a:gd name="connsiteY1" fmla="*/ 114735 h 182455"/>
                <a:gd name="connsiteX2" fmla="*/ 232882 w 233323"/>
                <a:gd name="connsiteY2" fmla="*/ 181410 h 182455"/>
                <a:gd name="connsiteX3" fmla="*/ 191607 w 233323"/>
                <a:gd name="connsiteY3" fmla="*/ 149660 h 182455"/>
                <a:gd name="connsiteX4" fmla="*/ 83657 w 233323"/>
                <a:gd name="connsiteY4" fmla="*/ 73460 h 182455"/>
                <a:gd name="connsiteX5" fmla="*/ 1107 w 233323"/>
                <a:gd name="connsiteY5" fmla="*/ 435 h 182455"/>
                <a:gd name="connsiteX6" fmla="*/ 143982 w 233323"/>
                <a:gd name="connsiteY6" fmla="*/ 108385 h 182455"/>
                <a:gd name="connsiteX7" fmla="*/ 178907 w 233323"/>
                <a:gd name="connsiteY7" fmla="*/ 114735 h 182455"/>
                <a:gd name="connsiteX8" fmla="*/ 150332 w 233323"/>
                <a:gd name="connsiteY8" fmla="*/ 63935 h 182455"/>
                <a:gd name="connsiteX9" fmla="*/ 64607 w 233323"/>
                <a:gd name="connsiteY9" fmla="*/ 63935 h 182455"/>
                <a:gd name="connsiteX10" fmla="*/ 194782 w 233323"/>
                <a:gd name="connsiteY10" fmla="*/ 60760 h 182455"/>
                <a:gd name="connsiteX11" fmla="*/ 182082 w 233323"/>
                <a:gd name="connsiteY11" fmla="*/ 3610 h 18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323" h="182455">
                  <a:moveTo>
                    <a:pt x="182082" y="3610"/>
                  </a:moveTo>
                  <a:cubicBezTo>
                    <a:pt x="177849" y="12606"/>
                    <a:pt x="160915" y="85102"/>
                    <a:pt x="169382" y="114735"/>
                  </a:cubicBezTo>
                  <a:cubicBezTo>
                    <a:pt x="177849" y="144368"/>
                    <a:pt x="229178" y="175589"/>
                    <a:pt x="232882" y="181410"/>
                  </a:cubicBezTo>
                  <a:cubicBezTo>
                    <a:pt x="236586" y="187231"/>
                    <a:pt x="216478" y="167652"/>
                    <a:pt x="191607" y="149660"/>
                  </a:cubicBezTo>
                  <a:cubicBezTo>
                    <a:pt x="166736" y="131668"/>
                    <a:pt x="115407" y="98331"/>
                    <a:pt x="83657" y="73460"/>
                  </a:cubicBezTo>
                  <a:cubicBezTo>
                    <a:pt x="51907" y="48589"/>
                    <a:pt x="-8947" y="-5386"/>
                    <a:pt x="1107" y="435"/>
                  </a:cubicBezTo>
                  <a:cubicBezTo>
                    <a:pt x="11161" y="6256"/>
                    <a:pt x="114349" y="89335"/>
                    <a:pt x="143982" y="108385"/>
                  </a:cubicBezTo>
                  <a:cubicBezTo>
                    <a:pt x="173615" y="127435"/>
                    <a:pt x="177849" y="122143"/>
                    <a:pt x="178907" y="114735"/>
                  </a:cubicBezTo>
                  <a:cubicBezTo>
                    <a:pt x="179965" y="107327"/>
                    <a:pt x="169382" y="72402"/>
                    <a:pt x="150332" y="63935"/>
                  </a:cubicBezTo>
                  <a:cubicBezTo>
                    <a:pt x="131282" y="55468"/>
                    <a:pt x="57199" y="64464"/>
                    <a:pt x="64607" y="63935"/>
                  </a:cubicBezTo>
                  <a:cubicBezTo>
                    <a:pt x="72015" y="63406"/>
                    <a:pt x="173615" y="67110"/>
                    <a:pt x="194782" y="60760"/>
                  </a:cubicBezTo>
                  <a:cubicBezTo>
                    <a:pt x="215949" y="54410"/>
                    <a:pt x="186315" y="-5386"/>
                    <a:pt x="182082" y="36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9" name="フリーフォーム 678">
              <a:extLst>
                <a:ext uri="{FF2B5EF4-FFF2-40B4-BE49-F238E27FC236}">
                  <a16:creationId xmlns:a16="http://schemas.microsoft.com/office/drawing/2014/main" id="{EBFA0E4F-DD60-A7F9-6288-8E76654E6F4A}"/>
                </a:ext>
              </a:extLst>
            </p:cNvPr>
            <p:cNvSpPr/>
            <p:nvPr/>
          </p:nvSpPr>
          <p:spPr>
            <a:xfrm>
              <a:off x="6520929" y="6743294"/>
              <a:ext cx="151523" cy="881060"/>
            </a:xfrm>
            <a:custGeom>
              <a:avLst/>
              <a:gdLst>
                <a:gd name="connsiteX0" fmla="*/ 16396 w 151523"/>
                <a:gd name="connsiteY0" fmla="*/ 406 h 881060"/>
                <a:gd name="connsiteX1" fmla="*/ 111646 w 151523"/>
                <a:gd name="connsiteY1" fmla="*/ 248056 h 881060"/>
                <a:gd name="connsiteX2" fmla="*/ 111646 w 151523"/>
                <a:gd name="connsiteY2" fmla="*/ 203606 h 881060"/>
                <a:gd name="connsiteX3" fmla="*/ 143396 w 151523"/>
                <a:gd name="connsiteY3" fmla="*/ 390931 h 881060"/>
                <a:gd name="connsiteX4" fmla="*/ 146571 w 151523"/>
                <a:gd name="connsiteY4" fmla="*/ 356006 h 881060"/>
                <a:gd name="connsiteX5" fmla="*/ 114821 w 151523"/>
                <a:gd name="connsiteY5" fmla="*/ 641756 h 881060"/>
                <a:gd name="connsiteX6" fmla="*/ 124346 w 151523"/>
                <a:gd name="connsiteY6" fmla="*/ 571906 h 881060"/>
                <a:gd name="connsiteX7" fmla="*/ 102121 w 151523"/>
                <a:gd name="connsiteY7" fmla="*/ 737006 h 881060"/>
                <a:gd name="connsiteX8" fmla="*/ 121171 w 151523"/>
                <a:gd name="connsiteY8" fmla="*/ 698906 h 881060"/>
                <a:gd name="connsiteX9" fmla="*/ 521 w 151523"/>
                <a:gd name="connsiteY9" fmla="*/ 879881 h 881060"/>
                <a:gd name="connsiteX10" fmla="*/ 79896 w 151523"/>
                <a:gd name="connsiteY10" fmla="*/ 768756 h 881060"/>
                <a:gd name="connsiteX11" fmla="*/ 140221 w 151523"/>
                <a:gd name="connsiteY11" fmla="*/ 606831 h 881060"/>
                <a:gd name="connsiteX12" fmla="*/ 149746 w 151523"/>
                <a:gd name="connsiteY12" fmla="*/ 279806 h 881060"/>
                <a:gd name="connsiteX13" fmla="*/ 117996 w 151523"/>
                <a:gd name="connsiteY13" fmla="*/ 406806 h 881060"/>
                <a:gd name="connsiteX14" fmla="*/ 76721 w 151523"/>
                <a:gd name="connsiteY14" fmla="*/ 143281 h 881060"/>
                <a:gd name="connsiteX15" fmla="*/ 86246 w 151523"/>
                <a:gd name="connsiteY15" fmla="*/ 187731 h 881060"/>
                <a:gd name="connsiteX16" fmla="*/ 16396 w 151523"/>
                <a:gd name="connsiteY16" fmla="*/ 406 h 88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523" h="881060">
                  <a:moveTo>
                    <a:pt x="16396" y="406"/>
                  </a:moveTo>
                  <a:cubicBezTo>
                    <a:pt x="20629" y="10460"/>
                    <a:pt x="95771" y="214189"/>
                    <a:pt x="111646" y="248056"/>
                  </a:cubicBezTo>
                  <a:cubicBezTo>
                    <a:pt x="127521" y="281923"/>
                    <a:pt x="106354" y="179793"/>
                    <a:pt x="111646" y="203606"/>
                  </a:cubicBezTo>
                  <a:cubicBezTo>
                    <a:pt x="116938" y="227419"/>
                    <a:pt x="137575" y="365531"/>
                    <a:pt x="143396" y="390931"/>
                  </a:cubicBezTo>
                  <a:cubicBezTo>
                    <a:pt x="149217" y="416331"/>
                    <a:pt x="151333" y="314202"/>
                    <a:pt x="146571" y="356006"/>
                  </a:cubicBezTo>
                  <a:cubicBezTo>
                    <a:pt x="141809" y="397810"/>
                    <a:pt x="118525" y="605773"/>
                    <a:pt x="114821" y="641756"/>
                  </a:cubicBezTo>
                  <a:cubicBezTo>
                    <a:pt x="111117" y="677739"/>
                    <a:pt x="126463" y="556031"/>
                    <a:pt x="124346" y="571906"/>
                  </a:cubicBezTo>
                  <a:cubicBezTo>
                    <a:pt x="122229" y="587781"/>
                    <a:pt x="102650" y="715839"/>
                    <a:pt x="102121" y="737006"/>
                  </a:cubicBezTo>
                  <a:cubicBezTo>
                    <a:pt x="101592" y="758173"/>
                    <a:pt x="138104" y="675094"/>
                    <a:pt x="121171" y="698906"/>
                  </a:cubicBezTo>
                  <a:cubicBezTo>
                    <a:pt x="104238" y="722719"/>
                    <a:pt x="7400" y="868239"/>
                    <a:pt x="521" y="879881"/>
                  </a:cubicBezTo>
                  <a:cubicBezTo>
                    <a:pt x="-6358" y="891523"/>
                    <a:pt x="56613" y="814264"/>
                    <a:pt x="79896" y="768756"/>
                  </a:cubicBezTo>
                  <a:cubicBezTo>
                    <a:pt x="103179" y="723248"/>
                    <a:pt x="128579" y="688323"/>
                    <a:pt x="140221" y="606831"/>
                  </a:cubicBezTo>
                  <a:cubicBezTo>
                    <a:pt x="151863" y="525339"/>
                    <a:pt x="153450" y="313144"/>
                    <a:pt x="149746" y="279806"/>
                  </a:cubicBezTo>
                  <a:cubicBezTo>
                    <a:pt x="146042" y="246468"/>
                    <a:pt x="130167" y="429560"/>
                    <a:pt x="117996" y="406806"/>
                  </a:cubicBezTo>
                  <a:cubicBezTo>
                    <a:pt x="105825" y="384052"/>
                    <a:pt x="82013" y="179794"/>
                    <a:pt x="76721" y="143281"/>
                  </a:cubicBezTo>
                  <a:cubicBezTo>
                    <a:pt x="71429" y="106768"/>
                    <a:pt x="95771" y="205723"/>
                    <a:pt x="86246" y="187731"/>
                  </a:cubicBezTo>
                  <a:cubicBezTo>
                    <a:pt x="76721" y="169739"/>
                    <a:pt x="12163" y="-9648"/>
                    <a:pt x="16396" y="4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0" name="フリーフォーム 679">
              <a:extLst>
                <a:ext uri="{FF2B5EF4-FFF2-40B4-BE49-F238E27FC236}">
                  <a16:creationId xmlns:a16="http://schemas.microsoft.com/office/drawing/2014/main" id="{FAD80C14-9837-5F37-789E-AE9D39EE5FAD}"/>
                </a:ext>
              </a:extLst>
            </p:cNvPr>
            <p:cNvSpPr/>
            <p:nvPr/>
          </p:nvSpPr>
          <p:spPr>
            <a:xfrm>
              <a:off x="6518127" y="7194923"/>
              <a:ext cx="147092" cy="393607"/>
            </a:xfrm>
            <a:custGeom>
              <a:avLst/>
              <a:gdLst>
                <a:gd name="connsiteX0" fmla="*/ 146198 w 147092"/>
                <a:gd name="connsiteY0" fmla="*/ 5977 h 393607"/>
                <a:gd name="connsiteX1" fmla="*/ 73173 w 147092"/>
                <a:gd name="connsiteY1" fmla="*/ 275852 h 393607"/>
                <a:gd name="connsiteX2" fmla="*/ 85873 w 147092"/>
                <a:gd name="connsiteY2" fmla="*/ 256802 h 393607"/>
                <a:gd name="connsiteX3" fmla="*/ 148 w 147092"/>
                <a:gd name="connsiteY3" fmla="*/ 393327 h 393607"/>
                <a:gd name="connsiteX4" fmla="*/ 66823 w 147092"/>
                <a:gd name="connsiteY4" fmla="*/ 285377 h 393607"/>
                <a:gd name="connsiteX5" fmla="*/ 127148 w 147092"/>
                <a:gd name="connsiteY5" fmla="*/ 56777 h 393607"/>
                <a:gd name="connsiteX6" fmla="*/ 114448 w 147092"/>
                <a:gd name="connsiteY6" fmla="*/ 85352 h 393607"/>
                <a:gd name="connsiteX7" fmla="*/ 146198 w 147092"/>
                <a:gd name="connsiteY7" fmla="*/ 5977 h 39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092" h="393607">
                  <a:moveTo>
                    <a:pt x="146198" y="5977"/>
                  </a:moveTo>
                  <a:cubicBezTo>
                    <a:pt x="139319" y="37727"/>
                    <a:pt x="83227" y="234048"/>
                    <a:pt x="73173" y="275852"/>
                  </a:cubicBezTo>
                  <a:cubicBezTo>
                    <a:pt x="63119" y="317656"/>
                    <a:pt x="98044" y="237223"/>
                    <a:pt x="85873" y="256802"/>
                  </a:cubicBezTo>
                  <a:cubicBezTo>
                    <a:pt x="73702" y="276381"/>
                    <a:pt x="3323" y="388565"/>
                    <a:pt x="148" y="393327"/>
                  </a:cubicBezTo>
                  <a:cubicBezTo>
                    <a:pt x="-3027" y="398089"/>
                    <a:pt x="45656" y="341469"/>
                    <a:pt x="66823" y="285377"/>
                  </a:cubicBezTo>
                  <a:cubicBezTo>
                    <a:pt x="87990" y="229285"/>
                    <a:pt x="119211" y="90114"/>
                    <a:pt x="127148" y="56777"/>
                  </a:cubicBezTo>
                  <a:cubicBezTo>
                    <a:pt x="135085" y="23440"/>
                    <a:pt x="110744" y="91702"/>
                    <a:pt x="114448" y="85352"/>
                  </a:cubicBezTo>
                  <a:cubicBezTo>
                    <a:pt x="118152" y="79002"/>
                    <a:pt x="153077" y="-25773"/>
                    <a:pt x="146198" y="59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1" name="フリーフォーム 680">
              <a:extLst>
                <a:ext uri="{FF2B5EF4-FFF2-40B4-BE49-F238E27FC236}">
                  <a16:creationId xmlns:a16="http://schemas.microsoft.com/office/drawing/2014/main" id="{5B4C3FAD-DC84-9F5F-564E-E804AA17DA69}"/>
                </a:ext>
              </a:extLst>
            </p:cNvPr>
            <p:cNvSpPr/>
            <p:nvPr/>
          </p:nvSpPr>
          <p:spPr>
            <a:xfrm>
              <a:off x="6387479" y="6969991"/>
              <a:ext cx="257921" cy="723288"/>
            </a:xfrm>
            <a:custGeom>
              <a:avLst/>
              <a:gdLst>
                <a:gd name="connsiteX0" fmla="*/ 229221 w 257921"/>
                <a:gd name="connsiteY0" fmla="*/ 2309 h 723288"/>
                <a:gd name="connsiteX1" fmla="*/ 229221 w 257921"/>
                <a:gd name="connsiteY1" fmla="*/ 342034 h 723288"/>
                <a:gd name="connsiteX2" fmla="*/ 257796 w 257921"/>
                <a:gd name="connsiteY2" fmla="*/ 297584 h 723288"/>
                <a:gd name="connsiteX3" fmla="*/ 222871 w 257921"/>
                <a:gd name="connsiteY3" fmla="*/ 478559 h 723288"/>
                <a:gd name="connsiteX4" fmla="*/ 621 w 257921"/>
                <a:gd name="connsiteY4" fmla="*/ 719859 h 723288"/>
                <a:gd name="connsiteX5" fmla="*/ 159371 w 257921"/>
                <a:gd name="connsiteY5" fmla="*/ 599209 h 723288"/>
                <a:gd name="connsiteX6" fmla="*/ 251446 w 257921"/>
                <a:gd name="connsiteY6" fmla="*/ 307109 h 723288"/>
                <a:gd name="connsiteX7" fmla="*/ 241921 w 257921"/>
                <a:gd name="connsiteY7" fmla="*/ 310284 h 723288"/>
                <a:gd name="connsiteX8" fmla="*/ 245096 w 257921"/>
                <a:gd name="connsiteY8" fmla="*/ 145184 h 723288"/>
                <a:gd name="connsiteX9" fmla="*/ 241921 w 257921"/>
                <a:gd name="connsiteY9" fmla="*/ 189634 h 723288"/>
                <a:gd name="connsiteX10" fmla="*/ 229221 w 257921"/>
                <a:gd name="connsiteY10" fmla="*/ 2309 h 72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21" h="723288">
                  <a:moveTo>
                    <a:pt x="229221" y="2309"/>
                  </a:moveTo>
                  <a:cubicBezTo>
                    <a:pt x="227104" y="27709"/>
                    <a:pt x="224458" y="292822"/>
                    <a:pt x="229221" y="342034"/>
                  </a:cubicBezTo>
                  <a:cubicBezTo>
                    <a:pt x="233984" y="391247"/>
                    <a:pt x="258854" y="274830"/>
                    <a:pt x="257796" y="297584"/>
                  </a:cubicBezTo>
                  <a:cubicBezTo>
                    <a:pt x="256738" y="320338"/>
                    <a:pt x="265733" y="408180"/>
                    <a:pt x="222871" y="478559"/>
                  </a:cubicBezTo>
                  <a:cubicBezTo>
                    <a:pt x="180009" y="548938"/>
                    <a:pt x="11204" y="699751"/>
                    <a:pt x="621" y="719859"/>
                  </a:cubicBezTo>
                  <a:cubicBezTo>
                    <a:pt x="-9962" y="739967"/>
                    <a:pt x="117567" y="668001"/>
                    <a:pt x="159371" y="599209"/>
                  </a:cubicBezTo>
                  <a:cubicBezTo>
                    <a:pt x="201175" y="530417"/>
                    <a:pt x="237688" y="355263"/>
                    <a:pt x="251446" y="307109"/>
                  </a:cubicBezTo>
                  <a:cubicBezTo>
                    <a:pt x="265204" y="258955"/>
                    <a:pt x="242979" y="337271"/>
                    <a:pt x="241921" y="310284"/>
                  </a:cubicBezTo>
                  <a:cubicBezTo>
                    <a:pt x="240863" y="283297"/>
                    <a:pt x="245096" y="165292"/>
                    <a:pt x="245096" y="145184"/>
                  </a:cubicBezTo>
                  <a:cubicBezTo>
                    <a:pt x="245096" y="125076"/>
                    <a:pt x="244567" y="210271"/>
                    <a:pt x="241921" y="189634"/>
                  </a:cubicBezTo>
                  <a:cubicBezTo>
                    <a:pt x="239275" y="168997"/>
                    <a:pt x="231338" y="-23091"/>
                    <a:pt x="229221" y="23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2" name="フリーフォーム 681">
              <a:extLst>
                <a:ext uri="{FF2B5EF4-FFF2-40B4-BE49-F238E27FC236}">
                  <a16:creationId xmlns:a16="http://schemas.microsoft.com/office/drawing/2014/main" id="{1B49F6A2-3195-6D25-4DD5-C549ADE284F6}"/>
                </a:ext>
              </a:extLst>
            </p:cNvPr>
            <p:cNvSpPr/>
            <p:nvPr/>
          </p:nvSpPr>
          <p:spPr>
            <a:xfrm>
              <a:off x="5768975" y="6635750"/>
              <a:ext cx="781554" cy="423354"/>
            </a:xfrm>
            <a:custGeom>
              <a:avLst/>
              <a:gdLst>
                <a:gd name="connsiteX0" fmla="*/ 0 w 781554"/>
                <a:gd name="connsiteY0" fmla="*/ 0 h 423354"/>
                <a:gd name="connsiteX1" fmla="*/ 504825 w 781554"/>
                <a:gd name="connsiteY1" fmla="*/ 168275 h 423354"/>
                <a:gd name="connsiteX2" fmla="*/ 431800 w 781554"/>
                <a:gd name="connsiteY2" fmla="*/ 155575 h 423354"/>
                <a:gd name="connsiteX3" fmla="*/ 619125 w 781554"/>
                <a:gd name="connsiteY3" fmla="*/ 219075 h 423354"/>
                <a:gd name="connsiteX4" fmla="*/ 698500 w 781554"/>
                <a:gd name="connsiteY4" fmla="*/ 307975 h 423354"/>
                <a:gd name="connsiteX5" fmla="*/ 682625 w 781554"/>
                <a:gd name="connsiteY5" fmla="*/ 250825 h 423354"/>
                <a:gd name="connsiteX6" fmla="*/ 781050 w 781554"/>
                <a:gd name="connsiteY6" fmla="*/ 422275 h 423354"/>
                <a:gd name="connsiteX7" fmla="*/ 717550 w 781554"/>
                <a:gd name="connsiteY7" fmla="*/ 320675 h 423354"/>
                <a:gd name="connsiteX8" fmla="*/ 641350 w 781554"/>
                <a:gd name="connsiteY8" fmla="*/ 257175 h 423354"/>
                <a:gd name="connsiteX9" fmla="*/ 406400 w 781554"/>
                <a:gd name="connsiteY9" fmla="*/ 123825 h 423354"/>
                <a:gd name="connsiteX10" fmla="*/ 415925 w 781554"/>
                <a:gd name="connsiteY10" fmla="*/ 158750 h 423354"/>
                <a:gd name="connsiteX11" fmla="*/ 282575 w 781554"/>
                <a:gd name="connsiteY11" fmla="*/ 107950 h 423354"/>
                <a:gd name="connsiteX12" fmla="*/ 0 w 781554"/>
                <a:gd name="connsiteY12" fmla="*/ 0 h 42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1554" h="423354">
                  <a:moveTo>
                    <a:pt x="0" y="0"/>
                  </a:moveTo>
                  <a:lnTo>
                    <a:pt x="504825" y="168275"/>
                  </a:lnTo>
                  <a:cubicBezTo>
                    <a:pt x="576792" y="194204"/>
                    <a:pt x="412750" y="147108"/>
                    <a:pt x="431800" y="155575"/>
                  </a:cubicBezTo>
                  <a:cubicBezTo>
                    <a:pt x="450850" y="164042"/>
                    <a:pt x="574675" y="193675"/>
                    <a:pt x="619125" y="219075"/>
                  </a:cubicBezTo>
                  <a:cubicBezTo>
                    <a:pt x="663575" y="244475"/>
                    <a:pt x="687917" y="302683"/>
                    <a:pt x="698500" y="307975"/>
                  </a:cubicBezTo>
                  <a:cubicBezTo>
                    <a:pt x="709083" y="313267"/>
                    <a:pt x="668867" y="231775"/>
                    <a:pt x="682625" y="250825"/>
                  </a:cubicBezTo>
                  <a:cubicBezTo>
                    <a:pt x="696383" y="269875"/>
                    <a:pt x="775229" y="410633"/>
                    <a:pt x="781050" y="422275"/>
                  </a:cubicBezTo>
                  <a:cubicBezTo>
                    <a:pt x="786871" y="433917"/>
                    <a:pt x="740833" y="348192"/>
                    <a:pt x="717550" y="320675"/>
                  </a:cubicBezTo>
                  <a:cubicBezTo>
                    <a:pt x="694267" y="293158"/>
                    <a:pt x="693208" y="289983"/>
                    <a:pt x="641350" y="257175"/>
                  </a:cubicBezTo>
                  <a:cubicBezTo>
                    <a:pt x="589492" y="224367"/>
                    <a:pt x="443971" y="140229"/>
                    <a:pt x="406400" y="123825"/>
                  </a:cubicBezTo>
                  <a:cubicBezTo>
                    <a:pt x="368829" y="107421"/>
                    <a:pt x="436562" y="161396"/>
                    <a:pt x="415925" y="158750"/>
                  </a:cubicBezTo>
                  <a:cubicBezTo>
                    <a:pt x="395288" y="156104"/>
                    <a:pt x="282575" y="107950"/>
                    <a:pt x="282575" y="1079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3" name="フリーフォーム 682">
              <a:extLst>
                <a:ext uri="{FF2B5EF4-FFF2-40B4-BE49-F238E27FC236}">
                  <a16:creationId xmlns:a16="http://schemas.microsoft.com/office/drawing/2014/main" id="{DAE35372-B376-1A60-05BA-59EBE5868618}"/>
                </a:ext>
              </a:extLst>
            </p:cNvPr>
            <p:cNvSpPr/>
            <p:nvPr/>
          </p:nvSpPr>
          <p:spPr>
            <a:xfrm>
              <a:off x="5943600" y="6879793"/>
              <a:ext cx="536589" cy="127035"/>
            </a:xfrm>
            <a:custGeom>
              <a:avLst/>
              <a:gdLst>
                <a:gd name="connsiteX0" fmla="*/ 536575 w 536589"/>
                <a:gd name="connsiteY0" fmla="*/ 60757 h 127035"/>
                <a:gd name="connsiteX1" fmla="*/ 460375 w 536589"/>
                <a:gd name="connsiteY1" fmla="*/ 432 h 127035"/>
                <a:gd name="connsiteX2" fmla="*/ 438150 w 536589"/>
                <a:gd name="connsiteY2" fmla="*/ 98857 h 127035"/>
                <a:gd name="connsiteX3" fmla="*/ 454025 w 536589"/>
                <a:gd name="connsiteY3" fmla="*/ 79807 h 127035"/>
                <a:gd name="connsiteX4" fmla="*/ 444500 w 536589"/>
                <a:gd name="connsiteY4" fmla="*/ 102032 h 127035"/>
                <a:gd name="connsiteX5" fmla="*/ 390525 w 536589"/>
                <a:gd name="connsiteY5" fmla="*/ 105207 h 127035"/>
                <a:gd name="connsiteX6" fmla="*/ 0 w 536589"/>
                <a:gd name="connsiteY6" fmla="*/ 124257 h 127035"/>
                <a:gd name="connsiteX7" fmla="*/ 393700 w 536589"/>
                <a:gd name="connsiteY7" fmla="*/ 121082 h 127035"/>
                <a:gd name="connsiteX8" fmla="*/ 444500 w 536589"/>
                <a:gd name="connsiteY8" fmla="*/ 70282 h 127035"/>
                <a:gd name="connsiteX9" fmla="*/ 466725 w 536589"/>
                <a:gd name="connsiteY9" fmla="*/ 6782 h 127035"/>
                <a:gd name="connsiteX10" fmla="*/ 536575 w 536589"/>
                <a:gd name="connsiteY10" fmla="*/ 60757 h 12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6589" h="127035">
                  <a:moveTo>
                    <a:pt x="536575" y="60757"/>
                  </a:moveTo>
                  <a:cubicBezTo>
                    <a:pt x="535517" y="59699"/>
                    <a:pt x="476779" y="-5918"/>
                    <a:pt x="460375" y="432"/>
                  </a:cubicBezTo>
                  <a:cubicBezTo>
                    <a:pt x="443971" y="6782"/>
                    <a:pt x="439208" y="85628"/>
                    <a:pt x="438150" y="98857"/>
                  </a:cubicBezTo>
                  <a:cubicBezTo>
                    <a:pt x="437092" y="112086"/>
                    <a:pt x="452967" y="79278"/>
                    <a:pt x="454025" y="79807"/>
                  </a:cubicBezTo>
                  <a:cubicBezTo>
                    <a:pt x="455083" y="80336"/>
                    <a:pt x="455083" y="97799"/>
                    <a:pt x="444500" y="102032"/>
                  </a:cubicBezTo>
                  <a:cubicBezTo>
                    <a:pt x="433917" y="106265"/>
                    <a:pt x="390525" y="105207"/>
                    <a:pt x="390525" y="105207"/>
                  </a:cubicBezTo>
                  <a:lnTo>
                    <a:pt x="0" y="124257"/>
                  </a:lnTo>
                  <a:cubicBezTo>
                    <a:pt x="529" y="126903"/>
                    <a:pt x="319617" y="130078"/>
                    <a:pt x="393700" y="121082"/>
                  </a:cubicBezTo>
                  <a:cubicBezTo>
                    <a:pt x="467783" y="112086"/>
                    <a:pt x="432329" y="89332"/>
                    <a:pt x="444500" y="70282"/>
                  </a:cubicBezTo>
                  <a:cubicBezTo>
                    <a:pt x="456671" y="51232"/>
                    <a:pt x="454025" y="12603"/>
                    <a:pt x="466725" y="6782"/>
                  </a:cubicBezTo>
                  <a:cubicBezTo>
                    <a:pt x="479425" y="961"/>
                    <a:pt x="537633" y="61815"/>
                    <a:pt x="536575" y="607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4" name="フリーフォーム 683">
              <a:extLst>
                <a:ext uri="{FF2B5EF4-FFF2-40B4-BE49-F238E27FC236}">
                  <a16:creationId xmlns:a16="http://schemas.microsoft.com/office/drawing/2014/main" id="{17552139-204F-7DDB-15C0-6DC72044845D}"/>
                </a:ext>
              </a:extLst>
            </p:cNvPr>
            <p:cNvSpPr/>
            <p:nvPr/>
          </p:nvSpPr>
          <p:spPr>
            <a:xfrm>
              <a:off x="5969000" y="6857700"/>
              <a:ext cx="416569" cy="127300"/>
            </a:xfrm>
            <a:custGeom>
              <a:avLst/>
              <a:gdLst>
                <a:gd name="connsiteX0" fmla="*/ 415925 w 416569"/>
                <a:gd name="connsiteY0" fmla="*/ 300 h 127300"/>
                <a:gd name="connsiteX1" fmla="*/ 406400 w 416569"/>
                <a:gd name="connsiteY1" fmla="*/ 101900 h 127300"/>
                <a:gd name="connsiteX2" fmla="*/ 323850 w 416569"/>
                <a:gd name="connsiteY2" fmla="*/ 101900 h 127300"/>
                <a:gd name="connsiteX3" fmla="*/ 320675 w 416569"/>
                <a:gd name="connsiteY3" fmla="*/ 111425 h 127300"/>
                <a:gd name="connsiteX4" fmla="*/ 187325 w 416569"/>
                <a:gd name="connsiteY4" fmla="*/ 117775 h 127300"/>
                <a:gd name="connsiteX5" fmla="*/ 0 w 416569"/>
                <a:gd name="connsiteY5" fmla="*/ 114600 h 127300"/>
                <a:gd name="connsiteX6" fmla="*/ 209550 w 416569"/>
                <a:gd name="connsiteY6" fmla="*/ 124125 h 127300"/>
                <a:gd name="connsiteX7" fmla="*/ 127000 w 416569"/>
                <a:gd name="connsiteY7" fmla="*/ 127300 h 127300"/>
                <a:gd name="connsiteX8" fmla="*/ 349250 w 416569"/>
                <a:gd name="connsiteY8" fmla="*/ 120950 h 127300"/>
                <a:gd name="connsiteX9" fmla="*/ 387350 w 416569"/>
                <a:gd name="connsiteY9" fmla="*/ 117775 h 127300"/>
                <a:gd name="connsiteX10" fmla="*/ 406400 w 416569"/>
                <a:gd name="connsiteY10" fmla="*/ 98725 h 127300"/>
                <a:gd name="connsiteX11" fmla="*/ 406400 w 416569"/>
                <a:gd name="connsiteY11" fmla="*/ 73325 h 127300"/>
                <a:gd name="connsiteX12" fmla="*/ 412750 w 416569"/>
                <a:gd name="connsiteY12" fmla="*/ 70150 h 127300"/>
                <a:gd name="connsiteX13" fmla="*/ 415925 w 416569"/>
                <a:gd name="connsiteY13" fmla="*/ 300 h 12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569" h="127300">
                  <a:moveTo>
                    <a:pt x="415925" y="300"/>
                  </a:moveTo>
                  <a:cubicBezTo>
                    <a:pt x="414867" y="5591"/>
                    <a:pt x="421746" y="84967"/>
                    <a:pt x="406400" y="101900"/>
                  </a:cubicBezTo>
                  <a:cubicBezTo>
                    <a:pt x="391054" y="118833"/>
                    <a:pt x="338137" y="100313"/>
                    <a:pt x="323850" y="101900"/>
                  </a:cubicBezTo>
                  <a:cubicBezTo>
                    <a:pt x="309563" y="103487"/>
                    <a:pt x="343429" y="108779"/>
                    <a:pt x="320675" y="111425"/>
                  </a:cubicBezTo>
                  <a:cubicBezTo>
                    <a:pt x="297921" y="114071"/>
                    <a:pt x="187325" y="117775"/>
                    <a:pt x="187325" y="117775"/>
                  </a:cubicBezTo>
                  <a:lnTo>
                    <a:pt x="0" y="114600"/>
                  </a:lnTo>
                  <a:cubicBezTo>
                    <a:pt x="3704" y="115658"/>
                    <a:pt x="188383" y="122008"/>
                    <a:pt x="209550" y="124125"/>
                  </a:cubicBezTo>
                  <a:cubicBezTo>
                    <a:pt x="230717" y="126242"/>
                    <a:pt x="127000" y="127300"/>
                    <a:pt x="127000" y="127300"/>
                  </a:cubicBezTo>
                  <a:lnTo>
                    <a:pt x="349250" y="120950"/>
                  </a:lnTo>
                  <a:cubicBezTo>
                    <a:pt x="392642" y="119363"/>
                    <a:pt x="377825" y="121479"/>
                    <a:pt x="387350" y="117775"/>
                  </a:cubicBezTo>
                  <a:cubicBezTo>
                    <a:pt x="396875" y="114071"/>
                    <a:pt x="403225" y="106133"/>
                    <a:pt x="406400" y="98725"/>
                  </a:cubicBezTo>
                  <a:cubicBezTo>
                    <a:pt x="409575" y="91317"/>
                    <a:pt x="405342" y="78087"/>
                    <a:pt x="406400" y="73325"/>
                  </a:cubicBezTo>
                  <a:cubicBezTo>
                    <a:pt x="407458" y="68563"/>
                    <a:pt x="410633" y="79146"/>
                    <a:pt x="412750" y="70150"/>
                  </a:cubicBezTo>
                  <a:cubicBezTo>
                    <a:pt x="414867" y="61154"/>
                    <a:pt x="416983" y="-4991"/>
                    <a:pt x="415925" y="3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5" name="フリーフォーム 684">
              <a:extLst>
                <a:ext uri="{FF2B5EF4-FFF2-40B4-BE49-F238E27FC236}">
                  <a16:creationId xmlns:a16="http://schemas.microsoft.com/office/drawing/2014/main" id="{16EAFEFB-4A7C-BEA9-234E-E50006AF7A77}"/>
                </a:ext>
              </a:extLst>
            </p:cNvPr>
            <p:cNvSpPr/>
            <p:nvPr/>
          </p:nvSpPr>
          <p:spPr>
            <a:xfrm>
              <a:off x="4716772" y="3882361"/>
              <a:ext cx="118118" cy="602224"/>
            </a:xfrm>
            <a:custGeom>
              <a:avLst/>
              <a:gdLst>
                <a:gd name="connsiteX0" fmla="*/ 118118 w 118118"/>
                <a:gd name="connsiteY0" fmla="*/ 29 h 602224"/>
                <a:gd name="connsiteX1" fmla="*/ 57158 w 118118"/>
                <a:gd name="connsiteY1" fmla="*/ 289589 h 602224"/>
                <a:gd name="connsiteX2" fmla="*/ 87638 w 118118"/>
                <a:gd name="connsiteY2" fmla="*/ 209579 h 602224"/>
                <a:gd name="connsiteX3" fmla="*/ 26678 w 118118"/>
                <a:gd name="connsiteY3" fmla="*/ 464849 h 602224"/>
                <a:gd name="connsiteX4" fmla="*/ 53348 w 118118"/>
                <a:gd name="connsiteY4" fmla="*/ 415319 h 602224"/>
                <a:gd name="connsiteX5" fmla="*/ 34298 w 118118"/>
                <a:gd name="connsiteY5" fmla="*/ 544859 h 602224"/>
                <a:gd name="connsiteX6" fmla="*/ 76208 w 118118"/>
                <a:gd name="connsiteY6" fmla="*/ 602009 h 602224"/>
                <a:gd name="connsiteX7" fmla="*/ 45728 w 118118"/>
                <a:gd name="connsiteY7" fmla="*/ 560099 h 602224"/>
                <a:gd name="connsiteX8" fmla="*/ 8 w 118118"/>
                <a:gd name="connsiteY8" fmla="*/ 457229 h 602224"/>
                <a:gd name="connsiteX9" fmla="*/ 41918 w 118118"/>
                <a:gd name="connsiteY9" fmla="*/ 499139 h 602224"/>
                <a:gd name="connsiteX10" fmla="*/ 53348 w 118118"/>
                <a:gd name="connsiteY10" fmla="*/ 297209 h 602224"/>
                <a:gd name="connsiteX11" fmla="*/ 57158 w 118118"/>
                <a:gd name="connsiteY11" fmla="*/ 308639 h 602224"/>
                <a:gd name="connsiteX12" fmla="*/ 118118 w 118118"/>
                <a:gd name="connsiteY12" fmla="*/ 29 h 6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18" h="602224">
                  <a:moveTo>
                    <a:pt x="118118" y="29"/>
                  </a:moveTo>
                  <a:cubicBezTo>
                    <a:pt x="118118" y="-3146"/>
                    <a:pt x="62238" y="254664"/>
                    <a:pt x="57158" y="289589"/>
                  </a:cubicBezTo>
                  <a:cubicBezTo>
                    <a:pt x="52078" y="324514"/>
                    <a:pt x="92718" y="180369"/>
                    <a:pt x="87638" y="209579"/>
                  </a:cubicBezTo>
                  <a:cubicBezTo>
                    <a:pt x="82558" y="238789"/>
                    <a:pt x="32393" y="430559"/>
                    <a:pt x="26678" y="464849"/>
                  </a:cubicBezTo>
                  <a:cubicBezTo>
                    <a:pt x="20963" y="499139"/>
                    <a:pt x="52078" y="401984"/>
                    <a:pt x="53348" y="415319"/>
                  </a:cubicBezTo>
                  <a:cubicBezTo>
                    <a:pt x="54618" y="428654"/>
                    <a:pt x="30488" y="513744"/>
                    <a:pt x="34298" y="544859"/>
                  </a:cubicBezTo>
                  <a:cubicBezTo>
                    <a:pt x="38108" y="575974"/>
                    <a:pt x="76208" y="602009"/>
                    <a:pt x="76208" y="602009"/>
                  </a:cubicBezTo>
                  <a:cubicBezTo>
                    <a:pt x="78113" y="604549"/>
                    <a:pt x="58428" y="584229"/>
                    <a:pt x="45728" y="560099"/>
                  </a:cubicBezTo>
                  <a:cubicBezTo>
                    <a:pt x="33028" y="535969"/>
                    <a:pt x="643" y="467389"/>
                    <a:pt x="8" y="457229"/>
                  </a:cubicBezTo>
                  <a:cubicBezTo>
                    <a:pt x="-627" y="447069"/>
                    <a:pt x="33028" y="525809"/>
                    <a:pt x="41918" y="499139"/>
                  </a:cubicBezTo>
                  <a:cubicBezTo>
                    <a:pt x="50808" y="472469"/>
                    <a:pt x="50808" y="328959"/>
                    <a:pt x="53348" y="297209"/>
                  </a:cubicBezTo>
                  <a:cubicBezTo>
                    <a:pt x="55888" y="265459"/>
                    <a:pt x="47633" y="352454"/>
                    <a:pt x="57158" y="308639"/>
                  </a:cubicBezTo>
                  <a:cubicBezTo>
                    <a:pt x="66683" y="264824"/>
                    <a:pt x="118118" y="3204"/>
                    <a:pt x="118118" y="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6" name="フリーフォーム 685">
              <a:extLst>
                <a:ext uri="{FF2B5EF4-FFF2-40B4-BE49-F238E27FC236}">
                  <a16:creationId xmlns:a16="http://schemas.microsoft.com/office/drawing/2014/main" id="{CBE4DB99-1790-431B-3E81-BF1BBF4DEFED}"/>
                </a:ext>
              </a:extLst>
            </p:cNvPr>
            <p:cNvSpPr/>
            <p:nvPr/>
          </p:nvSpPr>
          <p:spPr>
            <a:xfrm>
              <a:off x="4643389" y="6553931"/>
              <a:ext cx="1285712" cy="148530"/>
            </a:xfrm>
            <a:custGeom>
              <a:avLst/>
              <a:gdLst>
                <a:gd name="connsiteX0" fmla="*/ 4811 w 1285712"/>
                <a:gd name="connsiteY0" fmla="*/ 94519 h 148530"/>
                <a:gd name="connsiteX1" fmla="*/ 601711 w 1285712"/>
                <a:gd name="connsiteY1" fmla="*/ 5619 h 148530"/>
                <a:gd name="connsiteX2" fmla="*/ 493761 w 1285712"/>
                <a:gd name="connsiteY2" fmla="*/ 8794 h 148530"/>
                <a:gd name="connsiteX3" fmla="*/ 823961 w 1285712"/>
                <a:gd name="connsiteY3" fmla="*/ 5619 h 148530"/>
                <a:gd name="connsiteX4" fmla="*/ 766811 w 1285712"/>
                <a:gd name="connsiteY4" fmla="*/ 2444 h 148530"/>
                <a:gd name="connsiteX5" fmla="*/ 992236 w 1285712"/>
                <a:gd name="connsiteY5" fmla="*/ 8794 h 148530"/>
                <a:gd name="connsiteX6" fmla="*/ 947786 w 1285712"/>
                <a:gd name="connsiteY6" fmla="*/ 11969 h 148530"/>
                <a:gd name="connsiteX7" fmla="*/ 1208136 w 1285712"/>
                <a:gd name="connsiteY7" fmla="*/ 46894 h 148530"/>
                <a:gd name="connsiteX8" fmla="*/ 1284336 w 1285712"/>
                <a:gd name="connsiteY8" fmla="*/ 65944 h 148530"/>
                <a:gd name="connsiteX9" fmla="*/ 1258936 w 1285712"/>
                <a:gd name="connsiteY9" fmla="*/ 65944 h 148530"/>
                <a:gd name="connsiteX10" fmla="*/ 1281161 w 1285712"/>
                <a:gd name="connsiteY10" fmla="*/ 84994 h 148530"/>
                <a:gd name="connsiteX11" fmla="*/ 1236711 w 1285712"/>
                <a:gd name="connsiteY11" fmla="*/ 148494 h 148530"/>
                <a:gd name="connsiteX12" fmla="*/ 1243061 w 1285712"/>
                <a:gd name="connsiteY12" fmla="*/ 75469 h 148530"/>
                <a:gd name="connsiteX13" fmla="*/ 1055736 w 1285712"/>
                <a:gd name="connsiteY13" fmla="*/ 53244 h 148530"/>
                <a:gd name="connsiteX14" fmla="*/ 544561 w 1285712"/>
                <a:gd name="connsiteY14" fmla="*/ 18319 h 148530"/>
                <a:gd name="connsiteX15" fmla="*/ 776336 w 1285712"/>
                <a:gd name="connsiteY15" fmla="*/ 18319 h 148530"/>
                <a:gd name="connsiteX16" fmla="*/ 608061 w 1285712"/>
                <a:gd name="connsiteY16" fmla="*/ 15144 h 148530"/>
                <a:gd name="connsiteX17" fmla="*/ 233411 w 1285712"/>
                <a:gd name="connsiteY17" fmla="*/ 31019 h 148530"/>
                <a:gd name="connsiteX18" fmla="*/ 315961 w 1285712"/>
                <a:gd name="connsiteY18" fmla="*/ 31019 h 148530"/>
                <a:gd name="connsiteX19" fmla="*/ 4811 w 1285712"/>
                <a:gd name="connsiteY19" fmla="*/ 94519 h 14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5712" h="148530">
                  <a:moveTo>
                    <a:pt x="4811" y="94519"/>
                  </a:moveTo>
                  <a:cubicBezTo>
                    <a:pt x="52436" y="90286"/>
                    <a:pt x="520219" y="19906"/>
                    <a:pt x="601711" y="5619"/>
                  </a:cubicBezTo>
                  <a:cubicBezTo>
                    <a:pt x="683203" y="-8668"/>
                    <a:pt x="493761" y="8794"/>
                    <a:pt x="493761" y="8794"/>
                  </a:cubicBezTo>
                  <a:lnTo>
                    <a:pt x="823961" y="5619"/>
                  </a:lnTo>
                  <a:cubicBezTo>
                    <a:pt x="869469" y="4561"/>
                    <a:pt x="766811" y="2444"/>
                    <a:pt x="766811" y="2444"/>
                  </a:cubicBezTo>
                  <a:lnTo>
                    <a:pt x="992236" y="8794"/>
                  </a:lnTo>
                  <a:cubicBezTo>
                    <a:pt x="1022398" y="10381"/>
                    <a:pt x="911803" y="5619"/>
                    <a:pt x="947786" y="11969"/>
                  </a:cubicBezTo>
                  <a:cubicBezTo>
                    <a:pt x="983769" y="18319"/>
                    <a:pt x="1152044" y="37898"/>
                    <a:pt x="1208136" y="46894"/>
                  </a:cubicBezTo>
                  <a:cubicBezTo>
                    <a:pt x="1264228" y="55890"/>
                    <a:pt x="1275869" y="62769"/>
                    <a:pt x="1284336" y="65944"/>
                  </a:cubicBezTo>
                  <a:cubicBezTo>
                    <a:pt x="1292803" y="69119"/>
                    <a:pt x="1259465" y="62769"/>
                    <a:pt x="1258936" y="65944"/>
                  </a:cubicBezTo>
                  <a:cubicBezTo>
                    <a:pt x="1258407" y="69119"/>
                    <a:pt x="1284865" y="71236"/>
                    <a:pt x="1281161" y="84994"/>
                  </a:cubicBezTo>
                  <a:cubicBezTo>
                    <a:pt x="1277457" y="98752"/>
                    <a:pt x="1243061" y="150082"/>
                    <a:pt x="1236711" y="148494"/>
                  </a:cubicBezTo>
                  <a:cubicBezTo>
                    <a:pt x="1230361" y="146907"/>
                    <a:pt x="1273223" y="91344"/>
                    <a:pt x="1243061" y="75469"/>
                  </a:cubicBezTo>
                  <a:cubicBezTo>
                    <a:pt x="1212899" y="59594"/>
                    <a:pt x="1172153" y="62769"/>
                    <a:pt x="1055736" y="53244"/>
                  </a:cubicBezTo>
                  <a:cubicBezTo>
                    <a:pt x="939319" y="43719"/>
                    <a:pt x="591128" y="24140"/>
                    <a:pt x="544561" y="18319"/>
                  </a:cubicBezTo>
                  <a:cubicBezTo>
                    <a:pt x="497994" y="12498"/>
                    <a:pt x="765753" y="18848"/>
                    <a:pt x="776336" y="18319"/>
                  </a:cubicBezTo>
                  <a:cubicBezTo>
                    <a:pt x="786919" y="17790"/>
                    <a:pt x="698548" y="13027"/>
                    <a:pt x="608061" y="15144"/>
                  </a:cubicBezTo>
                  <a:cubicBezTo>
                    <a:pt x="517574" y="17261"/>
                    <a:pt x="282094" y="28373"/>
                    <a:pt x="233411" y="31019"/>
                  </a:cubicBezTo>
                  <a:cubicBezTo>
                    <a:pt x="184728" y="33665"/>
                    <a:pt x="354061" y="21494"/>
                    <a:pt x="315961" y="31019"/>
                  </a:cubicBezTo>
                  <a:cubicBezTo>
                    <a:pt x="277861" y="40544"/>
                    <a:pt x="-42814" y="98752"/>
                    <a:pt x="4811" y="945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7" name="フリーフォーム 686">
              <a:extLst>
                <a:ext uri="{FF2B5EF4-FFF2-40B4-BE49-F238E27FC236}">
                  <a16:creationId xmlns:a16="http://schemas.microsoft.com/office/drawing/2014/main" id="{54927D2F-94D3-03FE-1BF5-6E58B7F8B093}"/>
                </a:ext>
              </a:extLst>
            </p:cNvPr>
            <p:cNvSpPr/>
            <p:nvPr/>
          </p:nvSpPr>
          <p:spPr>
            <a:xfrm>
              <a:off x="5597493" y="6487970"/>
              <a:ext cx="258249" cy="154638"/>
            </a:xfrm>
            <a:custGeom>
              <a:avLst/>
              <a:gdLst>
                <a:gd name="connsiteX0" fmla="*/ 32 w 258249"/>
                <a:gd name="connsiteY0" fmla="*/ 103330 h 154638"/>
                <a:gd name="connsiteX1" fmla="*/ 120682 w 258249"/>
                <a:gd name="connsiteY1" fmla="*/ 55705 h 154638"/>
                <a:gd name="connsiteX2" fmla="*/ 133382 w 258249"/>
                <a:gd name="connsiteY2" fmla="*/ 1730 h 154638"/>
                <a:gd name="connsiteX3" fmla="*/ 228632 w 258249"/>
                <a:gd name="connsiteY3" fmla="*/ 93805 h 154638"/>
                <a:gd name="connsiteX4" fmla="*/ 203232 w 258249"/>
                <a:gd name="connsiteY4" fmla="*/ 52530 h 154638"/>
                <a:gd name="connsiteX5" fmla="*/ 257207 w 258249"/>
                <a:gd name="connsiteY5" fmla="*/ 154130 h 154638"/>
                <a:gd name="connsiteX6" fmla="*/ 146082 w 258249"/>
                <a:gd name="connsiteY6" fmla="*/ 1730 h 154638"/>
                <a:gd name="connsiteX7" fmla="*/ 88932 w 258249"/>
                <a:gd name="connsiteY7" fmla="*/ 68405 h 154638"/>
                <a:gd name="connsiteX8" fmla="*/ 133382 w 258249"/>
                <a:gd name="connsiteY8" fmla="*/ 14430 h 154638"/>
                <a:gd name="connsiteX9" fmla="*/ 32 w 258249"/>
                <a:gd name="connsiteY9" fmla="*/ 103330 h 15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8249" h="154638">
                  <a:moveTo>
                    <a:pt x="32" y="103330"/>
                  </a:moveTo>
                  <a:cubicBezTo>
                    <a:pt x="-2085" y="110209"/>
                    <a:pt x="98457" y="72638"/>
                    <a:pt x="120682" y="55705"/>
                  </a:cubicBezTo>
                  <a:cubicBezTo>
                    <a:pt x="142907" y="38772"/>
                    <a:pt x="115390" y="-4620"/>
                    <a:pt x="133382" y="1730"/>
                  </a:cubicBezTo>
                  <a:cubicBezTo>
                    <a:pt x="151374" y="8080"/>
                    <a:pt x="216990" y="85338"/>
                    <a:pt x="228632" y="93805"/>
                  </a:cubicBezTo>
                  <a:cubicBezTo>
                    <a:pt x="240274" y="102272"/>
                    <a:pt x="198470" y="42476"/>
                    <a:pt x="203232" y="52530"/>
                  </a:cubicBezTo>
                  <a:cubicBezTo>
                    <a:pt x="207995" y="62584"/>
                    <a:pt x="266732" y="162597"/>
                    <a:pt x="257207" y="154130"/>
                  </a:cubicBezTo>
                  <a:cubicBezTo>
                    <a:pt x="247682" y="145663"/>
                    <a:pt x="174128" y="16017"/>
                    <a:pt x="146082" y="1730"/>
                  </a:cubicBezTo>
                  <a:cubicBezTo>
                    <a:pt x="118036" y="-12558"/>
                    <a:pt x="91049" y="66288"/>
                    <a:pt x="88932" y="68405"/>
                  </a:cubicBezTo>
                  <a:cubicBezTo>
                    <a:pt x="86815" y="70522"/>
                    <a:pt x="141849" y="9667"/>
                    <a:pt x="133382" y="14430"/>
                  </a:cubicBezTo>
                  <a:cubicBezTo>
                    <a:pt x="124915" y="19193"/>
                    <a:pt x="2149" y="96451"/>
                    <a:pt x="32" y="1033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8" name="フリーフォーム 687">
              <a:extLst>
                <a:ext uri="{FF2B5EF4-FFF2-40B4-BE49-F238E27FC236}">
                  <a16:creationId xmlns:a16="http://schemas.microsoft.com/office/drawing/2014/main" id="{DA80CFEF-AE17-79D7-D056-BD10300DCD2F}"/>
                </a:ext>
              </a:extLst>
            </p:cNvPr>
            <p:cNvSpPr/>
            <p:nvPr/>
          </p:nvSpPr>
          <p:spPr>
            <a:xfrm>
              <a:off x="4546081" y="6575379"/>
              <a:ext cx="1213766" cy="273133"/>
            </a:xfrm>
            <a:custGeom>
              <a:avLst/>
              <a:gdLst>
                <a:gd name="connsiteX0" fmla="*/ 19569 w 1213766"/>
                <a:gd name="connsiteY0" fmla="*/ 92121 h 273133"/>
                <a:gd name="connsiteX1" fmla="*/ 670444 w 1213766"/>
                <a:gd name="connsiteY1" fmla="*/ 31796 h 273133"/>
                <a:gd name="connsiteX2" fmla="*/ 752994 w 1213766"/>
                <a:gd name="connsiteY2" fmla="*/ 28621 h 273133"/>
                <a:gd name="connsiteX3" fmla="*/ 1153044 w 1213766"/>
                <a:gd name="connsiteY3" fmla="*/ 34971 h 273133"/>
                <a:gd name="connsiteX4" fmla="*/ 1127644 w 1213766"/>
                <a:gd name="connsiteY4" fmla="*/ 31796 h 273133"/>
                <a:gd name="connsiteX5" fmla="*/ 949844 w 1213766"/>
                <a:gd name="connsiteY5" fmla="*/ 50846 h 273133"/>
                <a:gd name="connsiteX6" fmla="*/ 689494 w 1213766"/>
                <a:gd name="connsiteY6" fmla="*/ 107996 h 273133"/>
                <a:gd name="connsiteX7" fmla="*/ 794269 w 1213766"/>
                <a:gd name="connsiteY7" fmla="*/ 98471 h 273133"/>
                <a:gd name="connsiteX8" fmla="*/ 413269 w 1213766"/>
                <a:gd name="connsiteY8" fmla="*/ 196896 h 273133"/>
                <a:gd name="connsiteX9" fmla="*/ 308494 w 1213766"/>
                <a:gd name="connsiteY9" fmla="*/ 273096 h 273133"/>
                <a:gd name="connsiteX10" fmla="*/ 527569 w 1213766"/>
                <a:gd name="connsiteY10" fmla="*/ 187371 h 273133"/>
                <a:gd name="connsiteX11" fmla="*/ 1038744 w 1213766"/>
                <a:gd name="connsiteY11" fmla="*/ 50846 h 273133"/>
                <a:gd name="connsiteX12" fmla="*/ 956194 w 1213766"/>
                <a:gd name="connsiteY12" fmla="*/ 76246 h 273133"/>
                <a:gd name="connsiteX13" fmla="*/ 1213369 w 1213766"/>
                <a:gd name="connsiteY13" fmla="*/ 47671 h 273133"/>
                <a:gd name="connsiteX14" fmla="*/ 1019694 w 1213766"/>
                <a:gd name="connsiteY14" fmla="*/ 41321 h 273133"/>
                <a:gd name="connsiteX15" fmla="*/ 476769 w 1213766"/>
                <a:gd name="connsiteY15" fmla="*/ 34971 h 273133"/>
                <a:gd name="connsiteX16" fmla="*/ 791094 w 1213766"/>
                <a:gd name="connsiteY16" fmla="*/ 28621 h 273133"/>
                <a:gd name="connsiteX17" fmla="*/ 476769 w 1213766"/>
                <a:gd name="connsiteY17" fmla="*/ 46 h 273133"/>
                <a:gd name="connsiteX18" fmla="*/ 873644 w 1213766"/>
                <a:gd name="connsiteY18" fmla="*/ 22271 h 273133"/>
                <a:gd name="connsiteX19" fmla="*/ 457719 w 1213766"/>
                <a:gd name="connsiteY19" fmla="*/ 34971 h 273133"/>
                <a:gd name="connsiteX20" fmla="*/ 194194 w 1213766"/>
                <a:gd name="connsiteY20" fmla="*/ 50846 h 273133"/>
                <a:gd name="connsiteX21" fmla="*/ 19569 w 1213766"/>
                <a:gd name="connsiteY21" fmla="*/ 92121 h 2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3766" h="273133">
                  <a:moveTo>
                    <a:pt x="19569" y="92121"/>
                  </a:moveTo>
                  <a:cubicBezTo>
                    <a:pt x="98944" y="88946"/>
                    <a:pt x="548207" y="42379"/>
                    <a:pt x="670444" y="31796"/>
                  </a:cubicBezTo>
                  <a:cubicBezTo>
                    <a:pt x="792681" y="21213"/>
                    <a:pt x="752994" y="28621"/>
                    <a:pt x="752994" y="28621"/>
                  </a:cubicBezTo>
                  <a:lnTo>
                    <a:pt x="1153044" y="34971"/>
                  </a:lnTo>
                  <a:cubicBezTo>
                    <a:pt x="1215486" y="35500"/>
                    <a:pt x="1161511" y="29150"/>
                    <a:pt x="1127644" y="31796"/>
                  </a:cubicBezTo>
                  <a:cubicBezTo>
                    <a:pt x="1093777" y="34442"/>
                    <a:pt x="1022869" y="38146"/>
                    <a:pt x="949844" y="50846"/>
                  </a:cubicBezTo>
                  <a:cubicBezTo>
                    <a:pt x="876819" y="63546"/>
                    <a:pt x="715423" y="100059"/>
                    <a:pt x="689494" y="107996"/>
                  </a:cubicBezTo>
                  <a:cubicBezTo>
                    <a:pt x="663565" y="115933"/>
                    <a:pt x="840306" y="83654"/>
                    <a:pt x="794269" y="98471"/>
                  </a:cubicBezTo>
                  <a:cubicBezTo>
                    <a:pt x="748232" y="113288"/>
                    <a:pt x="494232" y="167792"/>
                    <a:pt x="413269" y="196896"/>
                  </a:cubicBezTo>
                  <a:cubicBezTo>
                    <a:pt x="332307" y="226000"/>
                    <a:pt x="289444" y="274683"/>
                    <a:pt x="308494" y="273096"/>
                  </a:cubicBezTo>
                  <a:cubicBezTo>
                    <a:pt x="327544" y="271509"/>
                    <a:pt x="405861" y="224413"/>
                    <a:pt x="527569" y="187371"/>
                  </a:cubicBezTo>
                  <a:cubicBezTo>
                    <a:pt x="649277" y="150329"/>
                    <a:pt x="967307" y="69367"/>
                    <a:pt x="1038744" y="50846"/>
                  </a:cubicBezTo>
                  <a:cubicBezTo>
                    <a:pt x="1110181" y="32325"/>
                    <a:pt x="927090" y="76775"/>
                    <a:pt x="956194" y="76246"/>
                  </a:cubicBezTo>
                  <a:cubicBezTo>
                    <a:pt x="985298" y="75717"/>
                    <a:pt x="1202786" y="53492"/>
                    <a:pt x="1213369" y="47671"/>
                  </a:cubicBezTo>
                  <a:cubicBezTo>
                    <a:pt x="1223952" y="41850"/>
                    <a:pt x="1019694" y="41321"/>
                    <a:pt x="1019694" y="41321"/>
                  </a:cubicBezTo>
                  <a:lnTo>
                    <a:pt x="476769" y="34971"/>
                  </a:lnTo>
                  <a:cubicBezTo>
                    <a:pt x="438669" y="32854"/>
                    <a:pt x="791094" y="34442"/>
                    <a:pt x="791094" y="28621"/>
                  </a:cubicBezTo>
                  <a:cubicBezTo>
                    <a:pt x="791094" y="22800"/>
                    <a:pt x="463011" y="1104"/>
                    <a:pt x="476769" y="46"/>
                  </a:cubicBezTo>
                  <a:cubicBezTo>
                    <a:pt x="490527" y="-1012"/>
                    <a:pt x="876819" y="16450"/>
                    <a:pt x="873644" y="22271"/>
                  </a:cubicBezTo>
                  <a:cubicBezTo>
                    <a:pt x="870469" y="28092"/>
                    <a:pt x="570961" y="30208"/>
                    <a:pt x="457719" y="34971"/>
                  </a:cubicBezTo>
                  <a:cubicBezTo>
                    <a:pt x="344477" y="39733"/>
                    <a:pt x="265102" y="41321"/>
                    <a:pt x="194194" y="50846"/>
                  </a:cubicBezTo>
                  <a:cubicBezTo>
                    <a:pt x="123286" y="60371"/>
                    <a:pt x="-59806" y="95296"/>
                    <a:pt x="19569" y="921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9" name="フリーフォーム 688">
              <a:extLst>
                <a:ext uri="{FF2B5EF4-FFF2-40B4-BE49-F238E27FC236}">
                  <a16:creationId xmlns:a16="http://schemas.microsoft.com/office/drawing/2014/main" id="{7431A8FA-AC71-C300-F7EF-E5BBDCF04A5D}"/>
                </a:ext>
              </a:extLst>
            </p:cNvPr>
            <p:cNvSpPr/>
            <p:nvPr/>
          </p:nvSpPr>
          <p:spPr>
            <a:xfrm>
              <a:off x="6299265" y="6875414"/>
              <a:ext cx="127206" cy="290817"/>
            </a:xfrm>
            <a:custGeom>
              <a:avLst/>
              <a:gdLst>
                <a:gd name="connsiteX0" fmla="*/ 126935 w 127206"/>
                <a:gd name="connsiteY0" fmla="*/ 1636 h 290817"/>
                <a:gd name="connsiteX1" fmla="*/ 57085 w 127206"/>
                <a:gd name="connsiteY1" fmla="*/ 173086 h 290817"/>
                <a:gd name="connsiteX2" fmla="*/ 76135 w 127206"/>
                <a:gd name="connsiteY2" fmla="*/ 138161 h 290817"/>
                <a:gd name="connsiteX3" fmla="*/ 9460 w 127206"/>
                <a:gd name="connsiteY3" fmla="*/ 252461 h 290817"/>
                <a:gd name="connsiteX4" fmla="*/ 3110 w 127206"/>
                <a:gd name="connsiteY4" fmla="*/ 287386 h 290817"/>
                <a:gd name="connsiteX5" fmla="*/ 34860 w 127206"/>
                <a:gd name="connsiteY5" fmla="*/ 179436 h 290817"/>
                <a:gd name="connsiteX6" fmla="*/ 69785 w 127206"/>
                <a:gd name="connsiteY6" fmla="*/ 58786 h 290817"/>
                <a:gd name="connsiteX7" fmla="*/ 53910 w 127206"/>
                <a:gd name="connsiteY7" fmla="*/ 160386 h 290817"/>
                <a:gd name="connsiteX8" fmla="*/ 98360 w 127206"/>
                <a:gd name="connsiteY8" fmla="*/ 65136 h 290817"/>
                <a:gd name="connsiteX9" fmla="*/ 82485 w 127206"/>
                <a:gd name="connsiteY9" fmla="*/ 84186 h 290817"/>
                <a:gd name="connsiteX10" fmla="*/ 126935 w 127206"/>
                <a:gd name="connsiteY10" fmla="*/ 1636 h 290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206" h="290817">
                  <a:moveTo>
                    <a:pt x="126935" y="1636"/>
                  </a:moveTo>
                  <a:cubicBezTo>
                    <a:pt x="122702" y="16453"/>
                    <a:pt x="65552" y="150332"/>
                    <a:pt x="57085" y="173086"/>
                  </a:cubicBezTo>
                  <a:cubicBezTo>
                    <a:pt x="48618" y="195840"/>
                    <a:pt x="84072" y="124932"/>
                    <a:pt x="76135" y="138161"/>
                  </a:cubicBezTo>
                  <a:cubicBezTo>
                    <a:pt x="68198" y="151390"/>
                    <a:pt x="21631" y="227590"/>
                    <a:pt x="9460" y="252461"/>
                  </a:cubicBezTo>
                  <a:cubicBezTo>
                    <a:pt x="-2711" y="277332"/>
                    <a:pt x="-1123" y="299557"/>
                    <a:pt x="3110" y="287386"/>
                  </a:cubicBezTo>
                  <a:cubicBezTo>
                    <a:pt x="7343" y="275215"/>
                    <a:pt x="23748" y="217536"/>
                    <a:pt x="34860" y="179436"/>
                  </a:cubicBezTo>
                  <a:cubicBezTo>
                    <a:pt x="45972" y="141336"/>
                    <a:pt x="66610" y="61961"/>
                    <a:pt x="69785" y="58786"/>
                  </a:cubicBezTo>
                  <a:cubicBezTo>
                    <a:pt x="72960" y="55611"/>
                    <a:pt x="49148" y="159328"/>
                    <a:pt x="53910" y="160386"/>
                  </a:cubicBezTo>
                  <a:cubicBezTo>
                    <a:pt x="58672" y="161444"/>
                    <a:pt x="93597" y="77836"/>
                    <a:pt x="98360" y="65136"/>
                  </a:cubicBezTo>
                  <a:cubicBezTo>
                    <a:pt x="103123" y="52436"/>
                    <a:pt x="80368" y="91065"/>
                    <a:pt x="82485" y="84186"/>
                  </a:cubicBezTo>
                  <a:cubicBezTo>
                    <a:pt x="84602" y="77307"/>
                    <a:pt x="131168" y="-13181"/>
                    <a:pt x="126935" y="16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0" name="フリーフォーム 689">
              <a:extLst>
                <a:ext uri="{FF2B5EF4-FFF2-40B4-BE49-F238E27FC236}">
                  <a16:creationId xmlns:a16="http://schemas.microsoft.com/office/drawing/2014/main" id="{3D2C55BB-EA03-A491-A0D5-2D52264F9447}"/>
                </a:ext>
              </a:extLst>
            </p:cNvPr>
            <p:cNvSpPr/>
            <p:nvPr/>
          </p:nvSpPr>
          <p:spPr>
            <a:xfrm>
              <a:off x="4202960" y="6586654"/>
              <a:ext cx="636106" cy="398641"/>
            </a:xfrm>
            <a:custGeom>
              <a:avLst/>
              <a:gdLst>
                <a:gd name="connsiteX0" fmla="*/ 632565 w 636106"/>
                <a:gd name="connsiteY0" fmla="*/ 4646 h 398641"/>
                <a:gd name="connsiteX1" fmla="*/ 388090 w 636106"/>
                <a:gd name="connsiteY1" fmla="*/ 147521 h 398641"/>
                <a:gd name="connsiteX2" fmla="*/ 403965 w 636106"/>
                <a:gd name="connsiteY2" fmla="*/ 141171 h 398641"/>
                <a:gd name="connsiteX3" fmla="*/ 226165 w 636106"/>
                <a:gd name="connsiteY3" fmla="*/ 264996 h 398641"/>
                <a:gd name="connsiteX4" fmla="*/ 95990 w 636106"/>
                <a:gd name="connsiteY4" fmla="*/ 338021 h 398641"/>
                <a:gd name="connsiteX5" fmla="*/ 740 w 636106"/>
                <a:gd name="connsiteY5" fmla="*/ 398346 h 398641"/>
                <a:gd name="connsiteX6" fmla="*/ 146790 w 636106"/>
                <a:gd name="connsiteY6" fmla="*/ 312621 h 398641"/>
                <a:gd name="connsiteX7" fmla="*/ 372215 w 636106"/>
                <a:gd name="connsiteY7" fmla="*/ 182446 h 398641"/>
                <a:gd name="connsiteX8" fmla="*/ 296015 w 636106"/>
                <a:gd name="connsiteY8" fmla="*/ 204671 h 398641"/>
                <a:gd name="connsiteX9" fmla="*/ 429365 w 636106"/>
                <a:gd name="connsiteY9" fmla="*/ 122121 h 398641"/>
                <a:gd name="connsiteX10" fmla="*/ 391265 w 636106"/>
                <a:gd name="connsiteY10" fmla="*/ 137996 h 398641"/>
                <a:gd name="connsiteX11" fmla="*/ 521440 w 636106"/>
                <a:gd name="connsiteY11" fmla="*/ 42746 h 398641"/>
                <a:gd name="connsiteX12" fmla="*/ 632565 w 636106"/>
                <a:gd name="connsiteY12" fmla="*/ 4646 h 39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106" h="398641">
                  <a:moveTo>
                    <a:pt x="632565" y="4646"/>
                  </a:moveTo>
                  <a:cubicBezTo>
                    <a:pt x="610340" y="22108"/>
                    <a:pt x="426190" y="124767"/>
                    <a:pt x="388090" y="147521"/>
                  </a:cubicBezTo>
                  <a:cubicBezTo>
                    <a:pt x="349990" y="170275"/>
                    <a:pt x="430952" y="121592"/>
                    <a:pt x="403965" y="141171"/>
                  </a:cubicBezTo>
                  <a:cubicBezTo>
                    <a:pt x="376978" y="160750"/>
                    <a:pt x="277494" y="232188"/>
                    <a:pt x="226165" y="264996"/>
                  </a:cubicBezTo>
                  <a:cubicBezTo>
                    <a:pt x="174836" y="297804"/>
                    <a:pt x="133561" y="315796"/>
                    <a:pt x="95990" y="338021"/>
                  </a:cubicBezTo>
                  <a:cubicBezTo>
                    <a:pt x="58419" y="360246"/>
                    <a:pt x="-7727" y="402579"/>
                    <a:pt x="740" y="398346"/>
                  </a:cubicBezTo>
                  <a:cubicBezTo>
                    <a:pt x="9207" y="394113"/>
                    <a:pt x="146790" y="312621"/>
                    <a:pt x="146790" y="312621"/>
                  </a:cubicBezTo>
                  <a:cubicBezTo>
                    <a:pt x="208702" y="276638"/>
                    <a:pt x="347344" y="200438"/>
                    <a:pt x="372215" y="182446"/>
                  </a:cubicBezTo>
                  <a:cubicBezTo>
                    <a:pt x="397086" y="164454"/>
                    <a:pt x="286490" y="214725"/>
                    <a:pt x="296015" y="204671"/>
                  </a:cubicBezTo>
                  <a:cubicBezTo>
                    <a:pt x="305540" y="194617"/>
                    <a:pt x="413490" y="133234"/>
                    <a:pt x="429365" y="122121"/>
                  </a:cubicBezTo>
                  <a:cubicBezTo>
                    <a:pt x="445240" y="111009"/>
                    <a:pt x="375919" y="151225"/>
                    <a:pt x="391265" y="137996"/>
                  </a:cubicBezTo>
                  <a:cubicBezTo>
                    <a:pt x="406611" y="124767"/>
                    <a:pt x="475932" y="62325"/>
                    <a:pt x="521440" y="42746"/>
                  </a:cubicBezTo>
                  <a:cubicBezTo>
                    <a:pt x="566948" y="23167"/>
                    <a:pt x="654790" y="-12816"/>
                    <a:pt x="632565" y="46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1" name="フリーフォーム 690">
              <a:extLst>
                <a:ext uri="{FF2B5EF4-FFF2-40B4-BE49-F238E27FC236}">
                  <a16:creationId xmlns:a16="http://schemas.microsoft.com/office/drawing/2014/main" id="{8A966854-CE22-C2B7-FC1A-4EDB069756C7}"/>
                </a:ext>
              </a:extLst>
            </p:cNvPr>
            <p:cNvSpPr/>
            <p:nvPr/>
          </p:nvSpPr>
          <p:spPr>
            <a:xfrm>
              <a:off x="4232273" y="6548922"/>
              <a:ext cx="603902" cy="417264"/>
            </a:xfrm>
            <a:custGeom>
              <a:avLst/>
              <a:gdLst>
                <a:gd name="connsiteX0" fmla="*/ 603252 w 603902"/>
                <a:gd name="connsiteY0" fmla="*/ 1103 h 417264"/>
                <a:gd name="connsiteX1" fmla="*/ 200027 w 603902"/>
                <a:gd name="connsiteY1" fmla="*/ 283678 h 417264"/>
                <a:gd name="connsiteX2" fmla="*/ 2 w 603902"/>
                <a:gd name="connsiteY2" fmla="*/ 417028 h 417264"/>
                <a:gd name="connsiteX3" fmla="*/ 203202 w 603902"/>
                <a:gd name="connsiteY3" fmla="*/ 312253 h 417264"/>
                <a:gd name="connsiteX4" fmla="*/ 384177 w 603902"/>
                <a:gd name="connsiteY4" fmla="*/ 169378 h 417264"/>
                <a:gd name="connsiteX5" fmla="*/ 295277 w 603902"/>
                <a:gd name="connsiteY5" fmla="*/ 185253 h 417264"/>
                <a:gd name="connsiteX6" fmla="*/ 603252 w 603902"/>
                <a:gd name="connsiteY6" fmla="*/ 1103 h 417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902" h="417264">
                  <a:moveTo>
                    <a:pt x="603252" y="1103"/>
                  </a:moveTo>
                  <a:cubicBezTo>
                    <a:pt x="587377" y="17507"/>
                    <a:pt x="300569" y="214357"/>
                    <a:pt x="200027" y="283678"/>
                  </a:cubicBezTo>
                  <a:cubicBezTo>
                    <a:pt x="99485" y="352999"/>
                    <a:pt x="-527" y="412266"/>
                    <a:pt x="2" y="417028"/>
                  </a:cubicBezTo>
                  <a:cubicBezTo>
                    <a:pt x="531" y="421791"/>
                    <a:pt x="139173" y="353528"/>
                    <a:pt x="203202" y="312253"/>
                  </a:cubicBezTo>
                  <a:cubicBezTo>
                    <a:pt x="267231" y="270978"/>
                    <a:pt x="368831" y="190545"/>
                    <a:pt x="384177" y="169378"/>
                  </a:cubicBezTo>
                  <a:cubicBezTo>
                    <a:pt x="399523" y="148211"/>
                    <a:pt x="250827" y="214357"/>
                    <a:pt x="295277" y="185253"/>
                  </a:cubicBezTo>
                  <a:cubicBezTo>
                    <a:pt x="339727" y="156149"/>
                    <a:pt x="619127" y="-15301"/>
                    <a:pt x="603252" y="1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2" name="フリーフォーム 691">
              <a:extLst>
                <a:ext uri="{FF2B5EF4-FFF2-40B4-BE49-F238E27FC236}">
                  <a16:creationId xmlns:a16="http://schemas.microsoft.com/office/drawing/2014/main" id="{BE6B5676-742D-E4B3-16CA-31F90002C8FA}"/>
                </a:ext>
              </a:extLst>
            </p:cNvPr>
            <p:cNvSpPr/>
            <p:nvPr/>
          </p:nvSpPr>
          <p:spPr>
            <a:xfrm>
              <a:off x="5509503" y="6667451"/>
              <a:ext cx="228536" cy="292499"/>
            </a:xfrm>
            <a:custGeom>
              <a:avLst/>
              <a:gdLst>
                <a:gd name="connsiteX0" fmla="*/ 2297 w 228536"/>
                <a:gd name="connsiteY0" fmla="*/ 49 h 292499"/>
                <a:gd name="connsiteX1" fmla="*/ 135647 w 228536"/>
                <a:gd name="connsiteY1" fmla="*/ 15924 h 292499"/>
                <a:gd name="connsiteX2" fmla="*/ 141997 w 228536"/>
                <a:gd name="connsiteY2" fmla="*/ 47674 h 292499"/>
                <a:gd name="connsiteX3" fmla="*/ 227722 w 228536"/>
                <a:gd name="connsiteY3" fmla="*/ 107999 h 292499"/>
                <a:gd name="connsiteX4" fmla="*/ 186447 w 228536"/>
                <a:gd name="connsiteY4" fmla="*/ 111174 h 292499"/>
                <a:gd name="connsiteX5" fmla="*/ 208672 w 228536"/>
                <a:gd name="connsiteY5" fmla="*/ 120699 h 292499"/>
                <a:gd name="connsiteX6" fmla="*/ 186447 w 228536"/>
                <a:gd name="connsiteY6" fmla="*/ 174674 h 292499"/>
                <a:gd name="connsiteX7" fmla="*/ 199147 w 228536"/>
                <a:gd name="connsiteY7" fmla="*/ 292149 h 292499"/>
                <a:gd name="connsiteX8" fmla="*/ 189622 w 228536"/>
                <a:gd name="connsiteY8" fmla="*/ 209599 h 292499"/>
                <a:gd name="connsiteX9" fmla="*/ 186447 w 228536"/>
                <a:gd name="connsiteY9" fmla="*/ 171499 h 292499"/>
                <a:gd name="connsiteX10" fmla="*/ 218197 w 228536"/>
                <a:gd name="connsiteY10" fmla="*/ 117524 h 292499"/>
                <a:gd name="connsiteX11" fmla="*/ 141997 w 228536"/>
                <a:gd name="connsiteY11" fmla="*/ 44499 h 292499"/>
                <a:gd name="connsiteX12" fmla="*/ 157872 w 228536"/>
                <a:gd name="connsiteY12" fmla="*/ 69899 h 292499"/>
                <a:gd name="connsiteX13" fmla="*/ 91197 w 228536"/>
                <a:gd name="connsiteY13" fmla="*/ 34974 h 292499"/>
                <a:gd name="connsiteX14" fmla="*/ 91197 w 228536"/>
                <a:gd name="connsiteY14" fmla="*/ 82599 h 292499"/>
                <a:gd name="connsiteX15" fmla="*/ 161047 w 228536"/>
                <a:gd name="connsiteY15" fmla="*/ 54024 h 292499"/>
                <a:gd name="connsiteX16" fmla="*/ 167397 w 228536"/>
                <a:gd name="connsiteY16" fmla="*/ 54024 h 292499"/>
                <a:gd name="connsiteX17" fmla="*/ 59447 w 228536"/>
                <a:gd name="connsiteY17" fmla="*/ 12749 h 292499"/>
                <a:gd name="connsiteX18" fmla="*/ 2297 w 228536"/>
                <a:gd name="connsiteY18" fmla="*/ 49 h 292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8536" h="292499">
                  <a:moveTo>
                    <a:pt x="2297" y="49"/>
                  </a:moveTo>
                  <a:cubicBezTo>
                    <a:pt x="14997" y="578"/>
                    <a:pt x="112364" y="7987"/>
                    <a:pt x="135647" y="15924"/>
                  </a:cubicBezTo>
                  <a:cubicBezTo>
                    <a:pt x="158930" y="23862"/>
                    <a:pt x="126651" y="32328"/>
                    <a:pt x="141997" y="47674"/>
                  </a:cubicBezTo>
                  <a:cubicBezTo>
                    <a:pt x="157343" y="63020"/>
                    <a:pt x="220314" y="97416"/>
                    <a:pt x="227722" y="107999"/>
                  </a:cubicBezTo>
                  <a:cubicBezTo>
                    <a:pt x="235130" y="118582"/>
                    <a:pt x="189622" y="109057"/>
                    <a:pt x="186447" y="111174"/>
                  </a:cubicBezTo>
                  <a:cubicBezTo>
                    <a:pt x="183272" y="113291"/>
                    <a:pt x="208672" y="110116"/>
                    <a:pt x="208672" y="120699"/>
                  </a:cubicBezTo>
                  <a:cubicBezTo>
                    <a:pt x="208672" y="131282"/>
                    <a:pt x="188035" y="146099"/>
                    <a:pt x="186447" y="174674"/>
                  </a:cubicBezTo>
                  <a:cubicBezTo>
                    <a:pt x="184860" y="203249"/>
                    <a:pt x="198618" y="286328"/>
                    <a:pt x="199147" y="292149"/>
                  </a:cubicBezTo>
                  <a:cubicBezTo>
                    <a:pt x="199676" y="297970"/>
                    <a:pt x="191739" y="229707"/>
                    <a:pt x="189622" y="209599"/>
                  </a:cubicBezTo>
                  <a:cubicBezTo>
                    <a:pt x="187505" y="189491"/>
                    <a:pt x="181684" y="186845"/>
                    <a:pt x="186447" y="171499"/>
                  </a:cubicBezTo>
                  <a:cubicBezTo>
                    <a:pt x="191210" y="156153"/>
                    <a:pt x="225605" y="138691"/>
                    <a:pt x="218197" y="117524"/>
                  </a:cubicBezTo>
                  <a:cubicBezTo>
                    <a:pt x="210789" y="96357"/>
                    <a:pt x="152051" y="52436"/>
                    <a:pt x="141997" y="44499"/>
                  </a:cubicBezTo>
                  <a:cubicBezTo>
                    <a:pt x="131943" y="36562"/>
                    <a:pt x="166339" y="71486"/>
                    <a:pt x="157872" y="69899"/>
                  </a:cubicBezTo>
                  <a:cubicBezTo>
                    <a:pt x="149405" y="68312"/>
                    <a:pt x="102309" y="32857"/>
                    <a:pt x="91197" y="34974"/>
                  </a:cubicBezTo>
                  <a:cubicBezTo>
                    <a:pt x="80085" y="37091"/>
                    <a:pt x="79555" y="79424"/>
                    <a:pt x="91197" y="82599"/>
                  </a:cubicBezTo>
                  <a:cubicBezTo>
                    <a:pt x="102839" y="85774"/>
                    <a:pt x="148347" y="58787"/>
                    <a:pt x="161047" y="54024"/>
                  </a:cubicBezTo>
                  <a:cubicBezTo>
                    <a:pt x="173747" y="49261"/>
                    <a:pt x="184330" y="60903"/>
                    <a:pt x="167397" y="54024"/>
                  </a:cubicBezTo>
                  <a:cubicBezTo>
                    <a:pt x="150464" y="47145"/>
                    <a:pt x="86434" y="22274"/>
                    <a:pt x="59447" y="12749"/>
                  </a:cubicBezTo>
                  <a:cubicBezTo>
                    <a:pt x="32460" y="3224"/>
                    <a:pt x="-10403" y="-480"/>
                    <a:pt x="2297" y="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3" name="フリーフォーム 692">
              <a:extLst>
                <a:ext uri="{FF2B5EF4-FFF2-40B4-BE49-F238E27FC236}">
                  <a16:creationId xmlns:a16="http://schemas.microsoft.com/office/drawing/2014/main" id="{B679D149-BE16-AC39-00CE-F3A9BB1E9A67}"/>
                </a:ext>
              </a:extLst>
            </p:cNvPr>
            <p:cNvSpPr/>
            <p:nvPr/>
          </p:nvSpPr>
          <p:spPr>
            <a:xfrm>
              <a:off x="5561517" y="6656504"/>
              <a:ext cx="78807" cy="265094"/>
            </a:xfrm>
            <a:custGeom>
              <a:avLst/>
              <a:gdLst>
                <a:gd name="connsiteX0" fmla="*/ 10608 w 78807"/>
                <a:gd name="connsiteY0" fmla="*/ 1471 h 265094"/>
                <a:gd name="connsiteX1" fmla="*/ 39183 w 78807"/>
                <a:gd name="connsiteY1" fmla="*/ 125296 h 265094"/>
                <a:gd name="connsiteX2" fmla="*/ 77283 w 78807"/>
                <a:gd name="connsiteY2" fmla="*/ 264996 h 265094"/>
                <a:gd name="connsiteX3" fmla="*/ 70933 w 78807"/>
                <a:gd name="connsiteY3" fmla="*/ 147521 h 265094"/>
                <a:gd name="connsiteX4" fmla="*/ 67758 w 78807"/>
                <a:gd name="connsiteY4" fmla="*/ 147521 h 265094"/>
                <a:gd name="connsiteX5" fmla="*/ 20133 w 78807"/>
                <a:gd name="connsiteY5" fmla="*/ 84021 h 265094"/>
                <a:gd name="connsiteX6" fmla="*/ 1083 w 78807"/>
                <a:gd name="connsiteY6" fmla="*/ 84021 h 265094"/>
                <a:gd name="connsiteX7" fmla="*/ 4258 w 78807"/>
                <a:gd name="connsiteY7" fmla="*/ 58621 h 265094"/>
                <a:gd name="connsiteX8" fmla="*/ 10608 w 78807"/>
                <a:gd name="connsiteY8" fmla="*/ 1471 h 265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807" h="265094">
                  <a:moveTo>
                    <a:pt x="10608" y="1471"/>
                  </a:moveTo>
                  <a:cubicBezTo>
                    <a:pt x="16429" y="12583"/>
                    <a:pt x="28071" y="81375"/>
                    <a:pt x="39183" y="125296"/>
                  </a:cubicBezTo>
                  <a:cubicBezTo>
                    <a:pt x="50295" y="169217"/>
                    <a:pt x="71991" y="261292"/>
                    <a:pt x="77283" y="264996"/>
                  </a:cubicBezTo>
                  <a:cubicBezTo>
                    <a:pt x="82575" y="268700"/>
                    <a:pt x="72520" y="167100"/>
                    <a:pt x="70933" y="147521"/>
                  </a:cubicBezTo>
                  <a:cubicBezTo>
                    <a:pt x="69346" y="127942"/>
                    <a:pt x="76225" y="158104"/>
                    <a:pt x="67758" y="147521"/>
                  </a:cubicBezTo>
                  <a:cubicBezTo>
                    <a:pt x="59291" y="136938"/>
                    <a:pt x="31245" y="94604"/>
                    <a:pt x="20133" y="84021"/>
                  </a:cubicBezTo>
                  <a:cubicBezTo>
                    <a:pt x="9021" y="73438"/>
                    <a:pt x="3729" y="88254"/>
                    <a:pt x="1083" y="84021"/>
                  </a:cubicBezTo>
                  <a:cubicBezTo>
                    <a:pt x="-1563" y="79788"/>
                    <a:pt x="1083" y="71850"/>
                    <a:pt x="4258" y="58621"/>
                  </a:cubicBezTo>
                  <a:cubicBezTo>
                    <a:pt x="7433" y="45392"/>
                    <a:pt x="4787" y="-9641"/>
                    <a:pt x="10608" y="14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4" name="フリーフォーム 693">
              <a:extLst>
                <a:ext uri="{FF2B5EF4-FFF2-40B4-BE49-F238E27FC236}">
                  <a16:creationId xmlns:a16="http://schemas.microsoft.com/office/drawing/2014/main" id="{F0A22F73-60B5-ED1D-091F-EB2FCB3BEF35}"/>
                </a:ext>
              </a:extLst>
            </p:cNvPr>
            <p:cNvSpPr/>
            <p:nvPr/>
          </p:nvSpPr>
          <p:spPr>
            <a:xfrm>
              <a:off x="5651495" y="6698964"/>
              <a:ext cx="95917" cy="262156"/>
            </a:xfrm>
            <a:custGeom>
              <a:avLst/>
              <a:gdLst>
                <a:gd name="connsiteX0" fmla="*/ 5 w 95917"/>
                <a:gd name="connsiteY0" fmla="*/ 286 h 262156"/>
                <a:gd name="connsiteX1" fmla="*/ 50805 w 95917"/>
                <a:gd name="connsiteY1" fmla="*/ 120936 h 262156"/>
                <a:gd name="connsiteX2" fmla="*/ 88905 w 95917"/>
                <a:gd name="connsiteY2" fmla="*/ 105061 h 262156"/>
                <a:gd name="connsiteX3" fmla="*/ 92080 w 95917"/>
                <a:gd name="connsiteY3" fmla="*/ 136811 h 262156"/>
                <a:gd name="connsiteX4" fmla="*/ 47630 w 95917"/>
                <a:gd name="connsiteY4" fmla="*/ 260636 h 262156"/>
                <a:gd name="connsiteX5" fmla="*/ 50805 w 95917"/>
                <a:gd name="connsiteY5" fmla="*/ 203486 h 262156"/>
                <a:gd name="connsiteX6" fmla="*/ 66680 w 95917"/>
                <a:gd name="connsiteY6" fmla="*/ 168561 h 262156"/>
                <a:gd name="connsiteX7" fmla="*/ 73030 w 95917"/>
                <a:gd name="connsiteY7" fmla="*/ 184436 h 262156"/>
                <a:gd name="connsiteX8" fmla="*/ 76205 w 95917"/>
                <a:gd name="connsiteY8" fmla="*/ 105061 h 262156"/>
                <a:gd name="connsiteX9" fmla="*/ 53980 w 95917"/>
                <a:gd name="connsiteY9" fmla="*/ 73311 h 262156"/>
                <a:gd name="connsiteX10" fmla="*/ 53980 w 95917"/>
                <a:gd name="connsiteY10" fmla="*/ 86011 h 262156"/>
                <a:gd name="connsiteX11" fmla="*/ 5 w 95917"/>
                <a:gd name="connsiteY11" fmla="*/ 286 h 262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917" h="262156">
                  <a:moveTo>
                    <a:pt x="5" y="286"/>
                  </a:moveTo>
                  <a:cubicBezTo>
                    <a:pt x="-524" y="6107"/>
                    <a:pt x="35988" y="103474"/>
                    <a:pt x="50805" y="120936"/>
                  </a:cubicBezTo>
                  <a:cubicBezTo>
                    <a:pt x="65622" y="138398"/>
                    <a:pt x="88905" y="105061"/>
                    <a:pt x="88905" y="105061"/>
                  </a:cubicBezTo>
                  <a:cubicBezTo>
                    <a:pt x="95784" y="107707"/>
                    <a:pt x="98959" y="110882"/>
                    <a:pt x="92080" y="136811"/>
                  </a:cubicBezTo>
                  <a:cubicBezTo>
                    <a:pt x="85201" y="162740"/>
                    <a:pt x="54509" y="249524"/>
                    <a:pt x="47630" y="260636"/>
                  </a:cubicBezTo>
                  <a:cubicBezTo>
                    <a:pt x="40751" y="271748"/>
                    <a:pt x="47630" y="218832"/>
                    <a:pt x="50805" y="203486"/>
                  </a:cubicBezTo>
                  <a:cubicBezTo>
                    <a:pt x="53980" y="188140"/>
                    <a:pt x="62976" y="171736"/>
                    <a:pt x="66680" y="168561"/>
                  </a:cubicBezTo>
                  <a:cubicBezTo>
                    <a:pt x="70384" y="165386"/>
                    <a:pt x="71443" y="195019"/>
                    <a:pt x="73030" y="184436"/>
                  </a:cubicBezTo>
                  <a:cubicBezTo>
                    <a:pt x="74618" y="173853"/>
                    <a:pt x="79380" y="123582"/>
                    <a:pt x="76205" y="105061"/>
                  </a:cubicBezTo>
                  <a:cubicBezTo>
                    <a:pt x="73030" y="86540"/>
                    <a:pt x="57684" y="76486"/>
                    <a:pt x="53980" y="73311"/>
                  </a:cubicBezTo>
                  <a:cubicBezTo>
                    <a:pt x="50276" y="70136"/>
                    <a:pt x="58742" y="92890"/>
                    <a:pt x="53980" y="86011"/>
                  </a:cubicBezTo>
                  <a:cubicBezTo>
                    <a:pt x="49218" y="79132"/>
                    <a:pt x="534" y="-5535"/>
                    <a:pt x="5" y="2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5" name="フリーフォーム 694">
              <a:extLst>
                <a:ext uri="{FF2B5EF4-FFF2-40B4-BE49-F238E27FC236}">
                  <a16:creationId xmlns:a16="http://schemas.microsoft.com/office/drawing/2014/main" id="{CB71A9CA-0ADC-0FB1-E968-DD689D20ED7C}"/>
                </a:ext>
              </a:extLst>
            </p:cNvPr>
            <p:cNvSpPr/>
            <p:nvPr/>
          </p:nvSpPr>
          <p:spPr>
            <a:xfrm>
              <a:off x="5381394" y="6673548"/>
              <a:ext cx="92483" cy="257516"/>
            </a:xfrm>
            <a:custGeom>
              <a:avLst/>
              <a:gdLst>
                <a:gd name="connsiteX0" fmla="*/ 231 w 92483"/>
                <a:gd name="connsiteY0" fmla="*/ 302 h 257516"/>
                <a:gd name="connsiteX1" fmla="*/ 51031 w 92483"/>
                <a:gd name="connsiteY1" fmla="*/ 101902 h 257516"/>
                <a:gd name="connsiteX2" fmla="*/ 76431 w 92483"/>
                <a:gd name="connsiteY2" fmla="*/ 165402 h 257516"/>
                <a:gd name="connsiteX3" fmla="*/ 82781 w 92483"/>
                <a:gd name="connsiteY3" fmla="*/ 197152 h 257516"/>
                <a:gd name="connsiteX4" fmla="*/ 82781 w 92483"/>
                <a:gd name="connsiteY4" fmla="*/ 257477 h 257516"/>
                <a:gd name="connsiteX5" fmla="*/ 92306 w 92483"/>
                <a:gd name="connsiteY5" fmla="*/ 187627 h 257516"/>
                <a:gd name="connsiteX6" fmla="*/ 73256 w 92483"/>
                <a:gd name="connsiteY6" fmla="*/ 136827 h 257516"/>
                <a:gd name="connsiteX7" fmla="*/ 231 w 92483"/>
                <a:gd name="connsiteY7" fmla="*/ 302 h 25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483" h="257516">
                  <a:moveTo>
                    <a:pt x="231" y="302"/>
                  </a:moveTo>
                  <a:cubicBezTo>
                    <a:pt x="-3473" y="-5519"/>
                    <a:pt x="38331" y="74385"/>
                    <a:pt x="51031" y="101902"/>
                  </a:cubicBezTo>
                  <a:cubicBezTo>
                    <a:pt x="63731" y="129419"/>
                    <a:pt x="71139" y="149527"/>
                    <a:pt x="76431" y="165402"/>
                  </a:cubicBezTo>
                  <a:cubicBezTo>
                    <a:pt x="81723" y="181277"/>
                    <a:pt x="81723" y="181806"/>
                    <a:pt x="82781" y="197152"/>
                  </a:cubicBezTo>
                  <a:cubicBezTo>
                    <a:pt x="83839" y="212498"/>
                    <a:pt x="81194" y="259064"/>
                    <a:pt x="82781" y="257477"/>
                  </a:cubicBezTo>
                  <a:cubicBezTo>
                    <a:pt x="84368" y="255890"/>
                    <a:pt x="93894" y="207735"/>
                    <a:pt x="92306" y="187627"/>
                  </a:cubicBezTo>
                  <a:cubicBezTo>
                    <a:pt x="90719" y="167519"/>
                    <a:pt x="85956" y="165931"/>
                    <a:pt x="73256" y="136827"/>
                  </a:cubicBezTo>
                  <a:cubicBezTo>
                    <a:pt x="60556" y="107723"/>
                    <a:pt x="3935" y="6123"/>
                    <a:pt x="231" y="3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6" name="フリーフォーム 695">
              <a:extLst>
                <a:ext uri="{FF2B5EF4-FFF2-40B4-BE49-F238E27FC236}">
                  <a16:creationId xmlns:a16="http://schemas.microsoft.com/office/drawing/2014/main" id="{316F03B7-A860-1F74-588E-F09A2CFB22A4}"/>
                </a:ext>
              </a:extLst>
            </p:cNvPr>
            <p:cNvSpPr/>
            <p:nvPr/>
          </p:nvSpPr>
          <p:spPr>
            <a:xfrm>
              <a:off x="5273619" y="6676130"/>
              <a:ext cx="184618" cy="178699"/>
            </a:xfrm>
            <a:custGeom>
              <a:avLst/>
              <a:gdLst>
                <a:gd name="connsiteX0" fmla="*/ 184206 w 184618"/>
                <a:gd name="connsiteY0" fmla="*/ 895 h 178699"/>
                <a:gd name="connsiteX1" fmla="*/ 60381 w 184618"/>
                <a:gd name="connsiteY1" fmla="*/ 23120 h 178699"/>
                <a:gd name="connsiteX2" fmla="*/ 47681 w 184618"/>
                <a:gd name="connsiteY2" fmla="*/ 70745 h 178699"/>
                <a:gd name="connsiteX3" fmla="*/ 63556 w 184618"/>
                <a:gd name="connsiteY3" fmla="*/ 54870 h 178699"/>
                <a:gd name="connsiteX4" fmla="*/ 41331 w 184618"/>
                <a:gd name="connsiteY4" fmla="*/ 112020 h 178699"/>
                <a:gd name="connsiteX5" fmla="*/ 56 w 184618"/>
                <a:gd name="connsiteY5" fmla="*/ 178695 h 178699"/>
                <a:gd name="connsiteX6" fmla="*/ 50856 w 184618"/>
                <a:gd name="connsiteY6" fmla="*/ 108845 h 178699"/>
                <a:gd name="connsiteX7" fmla="*/ 60381 w 184618"/>
                <a:gd name="connsiteY7" fmla="*/ 45345 h 178699"/>
                <a:gd name="connsiteX8" fmla="*/ 54031 w 184618"/>
                <a:gd name="connsiteY8" fmla="*/ 61220 h 178699"/>
                <a:gd name="connsiteX9" fmla="*/ 98481 w 184618"/>
                <a:gd name="connsiteY9" fmla="*/ 10420 h 178699"/>
                <a:gd name="connsiteX10" fmla="*/ 184206 w 184618"/>
                <a:gd name="connsiteY10" fmla="*/ 895 h 17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618" h="178699">
                  <a:moveTo>
                    <a:pt x="184206" y="895"/>
                  </a:moveTo>
                  <a:cubicBezTo>
                    <a:pt x="177856" y="3012"/>
                    <a:pt x="83135" y="11478"/>
                    <a:pt x="60381" y="23120"/>
                  </a:cubicBezTo>
                  <a:cubicBezTo>
                    <a:pt x="37627" y="34762"/>
                    <a:pt x="47152" y="65453"/>
                    <a:pt x="47681" y="70745"/>
                  </a:cubicBezTo>
                  <a:cubicBezTo>
                    <a:pt x="48210" y="76037"/>
                    <a:pt x="64614" y="47991"/>
                    <a:pt x="63556" y="54870"/>
                  </a:cubicBezTo>
                  <a:cubicBezTo>
                    <a:pt x="62498" y="61749"/>
                    <a:pt x="51914" y="91383"/>
                    <a:pt x="41331" y="112020"/>
                  </a:cubicBezTo>
                  <a:cubicBezTo>
                    <a:pt x="30748" y="132658"/>
                    <a:pt x="-1531" y="179224"/>
                    <a:pt x="56" y="178695"/>
                  </a:cubicBezTo>
                  <a:cubicBezTo>
                    <a:pt x="1643" y="178166"/>
                    <a:pt x="40802" y="131070"/>
                    <a:pt x="50856" y="108845"/>
                  </a:cubicBezTo>
                  <a:cubicBezTo>
                    <a:pt x="60910" y="86620"/>
                    <a:pt x="59852" y="53283"/>
                    <a:pt x="60381" y="45345"/>
                  </a:cubicBezTo>
                  <a:cubicBezTo>
                    <a:pt x="60910" y="37408"/>
                    <a:pt x="47681" y="67041"/>
                    <a:pt x="54031" y="61220"/>
                  </a:cubicBezTo>
                  <a:cubicBezTo>
                    <a:pt x="60381" y="55399"/>
                    <a:pt x="75198" y="21003"/>
                    <a:pt x="98481" y="10420"/>
                  </a:cubicBezTo>
                  <a:cubicBezTo>
                    <a:pt x="121764" y="-163"/>
                    <a:pt x="190556" y="-1222"/>
                    <a:pt x="184206" y="8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7" name="フリーフォーム 696">
              <a:extLst>
                <a:ext uri="{FF2B5EF4-FFF2-40B4-BE49-F238E27FC236}">
                  <a16:creationId xmlns:a16="http://schemas.microsoft.com/office/drawing/2014/main" id="{A758A3C1-667B-0C73-06F9-1BB41220B7B2}"/>
                </a:ext>
              </a:extLst>
            </p:cNvPr>
            <p:cNvSpPr/>
            <p:nvPr/>
          </p:nvSpPr>
          <p:spPr>
            <a:xfrm>
              <a:off x="5283200" y="6686517"/>
              <a:ext cx="108287" cy="242044"/>
            </a:xfrm>
            <a:custGeom>
              <a:avLst/>
              <a:gdLst>
                <a:gd name="connsiteX0" fmla="*/ 25400 w 108287"/>
                <a:gd name="connsiteY0" fmla="*/ 33 h 242044"/>
                <a:gd name="connsiteX1" fmla="*/ 9525 w 108287"/>
                <a:gd name="connsiteY1" fmla="*/ 120683 h 242044"/>
                <a:gd name="connsiteX2" fmla="*/ 12700 w 108287"/>
                <a:gd name="connsiteY2" fmla="*/ 139733 h 242044"/>
                <a:gd name="connsiteX3" fmla="*/ 104775 w 108287"/>
                <a:gd name="connsiteY3" fmla="*/ 203233 h 242044"/>
                <a:gd name="connsiteX4" fmla="*/ 53975 w 108287"/>
                <a:gd name="connsiteY4" fmla="*/ 203233 h 242044"/>
                <a:gd name="connsiteX5" fmla="*/ 107950 w 108287"/>
                <a:gd name="connsiteY5" fmla="*/ 241333 h 242044"/>
                <a:gd name="connsiteX6" fmla="*/ 22225 w 108287"/>
                <a:gd name="connsiteY6" fmla="*/ 165133 h 242044"/>
                <a:gd name="connsiteX7" fmla="*/ 0 w 108287"/>
                <a:gd name="connsiteY7" fmla="*/ 133383 h 242044"/>
                <a:gd name="connsiteX8" fmla="*/ 25400 w 108287"/>
                <a:gd name="connsiteY8" fmla="*/ 33 h 24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287" h="242044">
                  <a:moveTo>
                    <a:pt x="25400" y="33"/>
                  </a:moveTo>
                  <a:cubicBezTo>
                    <a:pt x="26988" y="-2084"/>
                    <a:pt x="11642" y="97400"/>
                    <a:pt x="9525" y="120683"/>
                  </a:cubicBezTo>
                  <a:cubicBezTo>
                    <a:pt x="7408" y="143966"/>
                    <a:pt x="-3175" y="125975"/>
                    <a:pt x="12700" y="139733"/>
                  </a:cubicBezTo>
                  <a:cubicBezTo>
                    <a:pt x="28575" y="153491"/>
                    <a:pt x="97896" y="192650"/>
                    <a:pt x="104775" y="203233"/>
                  </a:cubicBezTo>
                  <a:cubicBezTo>
                    <a:pt x="111654" y="213816"/>
                    <a:pt x="53446" y="196883"/>
                    <a:pt x="53975" y="203233"/>
                  </a:cubicBezTo>
                  <a:cubicBezTo>
                    <a:pt x="54504" y="209583"/>
                    <a:pt x="113242" y="247683"/>
                    <a:pt x="107950" y="241333"/>
                  </a:cubicBezTo>
                  <a:cubicBezTo>
                    <a:pt x="102658" y="234983"/>
                    <a:pt x="40217" y="183125"/>
                    <a:pt x="22225" y="165133"/>
                  </a:cubicBezTo>
                  <a:cubicBezTo>
                    <a:pt x="4233" y="147141"/>
                    <a:pt x="0" y="157195"/>
                    <a:pt x="0" y="133383"/>
                  </a:cubicBezTo>
                  <a:cubicBezTo>
                    <a:pt x="0" y="109571"/>
                    <a:pt x="23812" y="2150"/>
                    <a:pt x="25400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8" name="フリーフォーム 697">
              <a:extLst>
                <a:ext uri="{FF2B5EF4-FFF2-40B4-BE49-F238E27FC236}">
                  <a16:creationId xmlns:a16="http://schemas.microsoft.com/office/drawing/2014/main" id="{59882663-825B-739A-F352-D3DC5E629F87}"/>
                </a:ext>
              </a:extLst>
            </p:cNvPr>
            <p:cNvSpPr/>
            <p:nvPr/>
          </p:nvSpPr>
          <p:spPr>
            <a:xfrm>
              <a:off x="5314943" y="6651623"/>
              <a:ext cx="149676" cy="276479"/>
            </a:xfrm>
            <a:custGeom>
              <a:avLst/>
              <a:gdLst>
                <a:gd name="connsiteX0" fmla="*/ 31757 w 149676"/>
                <a:gd name="connsiteY0" fmla="*/ 2 h 276479"/>
                <a:gd name="connsiteX1" fmla="*/ 22232 w 149676"/>
                <a:gd name="connsiteY1" fmla="*/ 104777 h 276479"/>
                <a:gd name="connsiteX2" fmla="*/ 44457 w 149676"/>
                <a:gd name="connsiteY2" fmla="*/ 146052 h 276479"/>
                <a:gd name="connsiteX3" fmla="*/ 47632 w 149676"/>
                <a:gd name="connsiteY3" fmla="*/ 142877 h 276479"/>
                <a:gd name="connsiteX4" fmla="*/ 73032 w 149676"/>
                <a:gd name="connsiteY4" fmla="*/ 193677 h 276479"/>
                <a:gd name="connsiteX5" fmla="*/ 50807 w 149676"/>
                <a:gd name="connsiteY5" fmla="*/ 276227 h 276479"/>
                <a:gd name="connsiteX6" fmla="*/ 85732 w 149676"/>
                <a:gd name="connsiteY6" fmla="*/ 219077 h 276479"/>
                <a:gd name="connsiteX7" fmla="*/ 149232 w 149676"/>
                <a:gd name="connsiteY7" fmla="*/ 209552 h 276479"/>
                <a:gd name="connsiteX8" fmla="*/ 50807 w 149676"/>
                <a:gd name="connsiteY8" fmla="*/ 196852 h 276479"/>
                <a:gd name="connsiteX9" fmla="*/ 34932 w 149676"/>
                <a:gd name="connsiteY9" fmla="*/ 136527 h 276479"/>
                <a:gd name="connsiteX10" fmla="*/ 28582 w 149676"/>
                <a:gd name="connsiteY10" fmla="*/ 142877 h 276479"/>
                <a:gd name="connsiteX11" fmla="*/ 7 w 149676"/>
                <a:gd name="connsiteY11" fmla="*/ 107952 h 276479"/>
                <a:gd name="connsiteX12" fmla="*/ 31757 w 149676"/>
                <a:gd name="connsiteY12" fmla="*/ 2 h 27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76" h="276479">
                  <a:moveTo>
                    <a:pt x="31757" y="2"/>
                  </a:moveTo>
                  <a:cubicBezTo>
                    <a:pt x="35461" y="-527"/>
                    <a:pt x="20115" y="80435"/>
                    <a:pt x="22232" y="104777"/>
                  </a:cubicBezTo>
                  <a:cubicBezTo>
                    <a:pt x="24349" y="129119"/>
                    <a:pt x="40224" y="139702"/>
                    <a:pt x="44457" y="146052"/>
                  </a:cubicBezTo>
                  <a:cubicBezTo>
                    <a:pt x="48690" y="152402"/>
                    <a:pt x="42870" y="134940"/>
                    <a:pt x="47632" y="142877"/>
                  </a:cubicBezTo>
                  <a:cubicBezTo>
                    <a:pt x="52395" y="150815"/>
                    <a:pt x="72503" y="171452"/>
                    <a:pt x="73032" y="193677"/>
                  </a:cubicBezTo>
                  <a:cubicBezTo>
                    <a:pt x="73561" y="215902"/>
                    <a:pt x="48690" y="271994"/>
                    <a:pt x="50807" y="276227"/>
                  </a:cubicBezTo>
                  <a:cubicBezTo>
                    <a:pt x="52924" y="280460"/>
                    <a:pt x="69328" y="230189"/>
                    <a:pt x="85732" y="219077"/>
                  </a:cubicBezTo>
                  <a:cubicBezTo>
                    <a:pt x="102136" y="207965"/>
                    <a:pt x="155053" y="213256"/>
                    <a:pt x="149232" y="209552"/>
                  </a:cubicBezTo>
                  <a:cubicBezTo>
                    <a:pt x="143411" y="205848"/>
                    <a:pt x="69857" y="209023"/>
                    <a:pt x="50807" y="196852"/>
                  </a:cubicBezTo>
                  <a:cubicBezTo>
                    <a:pt x="31757" y="184681"/>
                    <a:pt x="38636" y="145523"/>
                    <a:pt x="34932" y="136527"/>
                  </a:cubicBezTo>
                  <a:cubicBezTo>
                    <a:pt x="31228" y="127531"/>
                    <a:pt x="34403" y="147639"/>
                    <a:pt x="28582" y="142877"/>
                  </a:cubicBezTo>
                  <a:cubicBezTo>
                    <a:pt x="22761" y="138115"/>
                    <a:pt x="536" y="126473"/>
                    <a:pt x="7" y="107952"/>
                  </a:cubicBezTo>
                  <a:cubicBezTo>
                    <a:pt x="-522" y="89431"/>
                    <a:pt x="28053" y="531"/>
                    <a:pt x="3175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9" name="フリーフォーム 698">
              <a:extLst>
                <a:ext uri="{FF2B5EF4-FFF2-40B4-BE49-F238E27FC236}">
                  <a16:creationId xmlns:a16="http://schemas.microsoft.com/office/drawing/2014/main" id="{A6D07CD8-B8CE-FFE2-247C-56F84FDBA31F}"/>
                </a:ext>
              </a:extLst>
            </p:cNvPr>
            <p:cNvSpPr/>
            <p:nvPr/>
          </p:nvSpPr>
          <p:spPr>
            <a:xfrm>
              <a:off x="4244592" y="6775435"/>
              <a:ext cx="781445" cy="166257"/>
            </a:xfrm>
            <a:custGeom>
              <a:avLst/>
              <a:gdLst>
                <a:gd name="connsiteX0" fmla="*/ 383 w 781445"/>
                <a:gd name="connsiteY0" fmla="*/ 133365 h 166257"/>
                <a:gd name="connsiteX1" fmla="*/ 184533 w 781445"/>
                <a:gd name="connsiteY1" fmla="*/ 165115 h 166257"/>
                <a:gd name="connsiteX2" fmla="*/ 168658 w 781445"/>
                <a:gd name="connsiteY2" fmla="*/ 142890 h 166257"/>
                <a:gd name="connsiteX3" fmla="*/ 403608 w 781445"/>
                <a:gd name="connsiteY3" fmla="*/ 98440 h 166257"/>
                <a:gd name="connsiteX4" fmla="*/ 397258 w 781445"/>
                <a:gd name="connsiteY4" fmla="*/ 85740 h 166257"/>
                <a:gd name="connsiteX5" fmla="*/ 781433 w 781445"/>
                <a:gd name="connsiteY5" fmla="*/ 15 h 166257"/>
                <a:gd name="connsiteX6" fmla="*/ 409958 w 781445"/>
                <a:gd name="connsiteY6" fmla="*/ 79390 h 166257"/>
                <a:gd name="connsiteX7" fmla="*/ 206758 w 781445"/>
                <a:gd name="connsiteY7" fmla="*/ 161940 h 166257"/>
                <a:gd name="connsiteX8" fmla="*/ 136908 w 781445"/>
                <a:gd name="connsiteY8" fmla="*/ 152415 h 166257"/>
                <a:gd name="connsiteX9" fmla="*/ 383 w 781445"/>
                <a:gd name="connsiteY9" fmla="*/ 133365 h 16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1445" h="166257">
                  <a:moveTo>
                    <a:pt x="383" y="133365"/>
                  </a:moveTo>
                  <a:cubicBezTo>
                    <a:pt x="8320" y="135482"/>
                    <a:pt x="156487" y="163528"/>
                    <a:pt x="184533" y="165115"/>
                  </a:cubicBezTo>
                  <a:cubicBezTo>
                    <a:pt x="212579" y="166702"/>
                    <a:pt x="132146" y="154002"/>
                    <a:pt x="168658" y="142890"/>
                  </a:cubicBezTo>
                  <a:cubicBezTo>
                    <a:pt x="205170" y="131778"/>
                    <a:pt x="365508" y="107965"/>
                    <a:pt x="403608" y="98440"/>
                  </a:cubicBezTo>
                  <a:cubicBezTo>
                    <a:pt x="441708" y="88915"/>
                    <a:pt x="334287" y="102144"/>
                    <a:pt x="397258" y="85740"/>
                  </a:cubicBezTo>
                  <a:cubicBezTo>
                    <a:pt x="460229" y="69336"/>
                    <a:pt x="779316" y="1073"/>
                    <a:pt x="781433" y="15"/>
                  </a:cubicBezTo>
                  <a:cubicBezTo>
                    <a:pt x="783550" y="-1043"/>
                    <a:pt x="505737" y="52403"/>
                    <a:pt x="409958" y="79390"/>
                  </a:cubicBezTo>
                  <a:cubicBezTo>
                    <a:pt x="314179" y="106377"/>
                    <a:pt x="252266" y="149769"/>
                    <a:pt x="206758" y="161940"/>
                  </a:cubicBezTo>
                  <a:cubicBezTo>
                    <a:pt x="161250" y="174111"/>
                    <a:pt x="163895" y="157177"/>
                    <a:pt x="136908" y="152415"/>
                  </a:cubicBezTo>
                  <a:cubicBezTo>
                    <a:pt x="109921" y="147653"/>
                    <a:pt x="-7554" y="131248"/>
                    <a:pt x="383" y="133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0" name="フリーフォーム 699">
              <a:extLst>
                <a:ext uri="{FF2B5EF4-FFF2-40B4-BE49-F238E27FC236}">
                  <a16:creationId xmlns:a16="http://schemas.microsoft.com/office/drawing/2014/main" id="{CF43F8C9-4988-BE8B-9C71-D03896238699}"/>
                </a:ext>
              </a:extLst>
            </p:cNvPr>
            <p:cNvSpPr/>
            <p:nvPr/>
          </p:nvSpPr>
          <p:spPr>
            <a:xfrm>
              <a:off x="4201794" y="6749980"/>
              <a:ext cx="884584" cy="333485"/>
            </a:xfrm>
            <a:custGeom>
              <a:avLst/>
              <a:gdLst>
                <a:gd name="connsiteX0" fmla="*/ 1906 w 884584"/>
                <a:gd name="connsiteY0" fmla="*/ 168345 h 333485"/>
                <a:gd name="connsiteX1" fmla="*/ 74931 w 884584"/>
                <a:gd name="connsiteY1" fmla="*/ 187395 h 333485"/>
                <a:gd name="connsiteX2" fmla="*/ 220981 w 884584"/>
                <a:gd name="connsiteY2" fmla="*/ 212795 h 333485"/>
                <a:gd name="connsiteX3" fmla="*/ 220981 w 884584"/>
                <a:gd name="connsiteY3" fmla="*/ 333445 h 333485"/>
                <a:gd name="connsiteX4" fmla="*/ 297181 w 884584"/>
                <a:gd name="connsiteY4" fmla="*/ 225495 h 333485"/>
                <a:gd name="connsiteX5" fmla="*/ 570231 w 884584"/>
                <a:gd name="connsiteY5" fmla="*/ 158820 h 333485"/>
                <a:gd name="connsiteX6" fmla="*/ 436881 w 884584"/>
                <a:gd name="connsiteY6" fmla="*/ 187395 h 333485"/>
                <a:gd name="connsiteX7" fmla="*/ 884556 w 884584"/>
                <a:gd name="connsiteY7" fmla="*/ 70 h 333485"/>
                <a:gd name="connsiteX8" fmla="*/ 459106 w 884584"/>
                <a:gd name="connsiteY8" fmla="*/ 165170 h 333485"/>
                <a:gd name="connsiteX9" fmla="*/ 465456 w 884584"/>
                <a:gd name="connsiteY9" fmla="*/ 152470 h 333485"/>
                <a:gd name="connsiteX10" fmla="*/ 763906 w 884584"/>
                <a:gd name="connsiteY10" fmla="*/ 34995 h 333485"/>
                <a:gd name="connsiteX11" fmla="*/ 306706 w 884584"/>
                <a:gd name="connsiteY11" fmla="*/ 184220 h 333485"/>
                <a:gd name="connsiteX12" fmla="*/ 427356 w 884584"/>
                <a:gd name="connsiteY12" fmla="*/ 177870 h 333485"/>
                <a:gd name="connsiteX13" fmla="*/ 294006 w 884584"/>
                <a:gd name="connsiteY13" fmla="*/ 206445 h 333485"/>
                <a:gd name="connsiteX14" fmla="*/ 147956 w 884584"/>
                <a:gd name="connsiteY14" fmla="*/ 190570 h 333485"/>
                <a:gd name="connsiteX15" fmla="*/ 1906 w 884584"/>
                <a:gd name="connsiteY15" fmla="*/ 168345 h 33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4584" h="333485">
                  <a:moveTo>
                    <a:pt x="1906" y="168345"/>
                  </a:moveTo>
                  <a:cubicBezTo>
                    <a:pt x="-10265" y="167816"/>
                    <a:pt x="38419" y="179987"/>
                    <a:pt x="74931" y="187395"/>
                  </a:cubicBezTo>
                  <a:cubicBezTo>
                    <a:pt x="111443" y="194803"/>
                    <a:pt x="196639" y="188453"/>
                    <a:pt x="220981" y="212795"/>
                  </a:cubicBezTo>
                  <a:cubicBezTo>
                    <a:pt x="245323" y="237137"/>
                    <a:pt x="208281" y="331328"/>
                    <a:pt x="220981" y="333445"/>
                  </a:cubicBezTo>
                  <a:cubicBezTo>
                    <a:pt x="233681" y="335562"/>
                    <a:pt x="238973" y="254599"/>
                    <a:pt x="297181" y="225495"/>
                  </a:cubicBezTo>
                  <a:cubicBezTo>
                    <a:pt x="355389" y="196391"/>
                    <a:pt x="546948" y="165170"/>
                    <a:pt x="570231" y="158820"/>
                  </a:cubicBezTo>
                  <a:cubicBezTo>
                    <a:pt x="593514" y="152470"/>
                    <a:pt x="384494" y="213853"/>
                    <a:pt x="436881" y="187395"/>
                  </a:cubicBezTo>
                  <a:cubicBezTo>
                    <a:pt x="489269" y="160937"/>
                    <a:pt x="880852" y="3774"/>
                    <a:pt x="884556" y="70"/>
                  </a:cubicBezTo>
                  <a:cubicBezTo>
                    <a:pt x="888260" y="-3634"/>
                    <a:pt x="528956" y="139770"/>
                    <a:pt x="459106" y="165170"/>
                  </a:cubicBezTo>
                  <a:cubicBezTo>
                    <a:pt x="389256" y="190570"/>
                    <a:pt x="414656" y="174166"/>
                    <a:pt x="465456" y="152470"/>
                  </a:cubicBezTo>
                  <a:cubicBezTo>
                    <a:pt x="516256" y="130774"/>
                    <a:pt x="790364" y="29703"/>
                    <a:pt x="763906" y="34995"/>
                  </a:cubicBezTo>
                  <a:cubicBezTo>
                    <a:pt x="737448" y="40287"/>
                    <a:pt x="362798" y="160408"/>
                    <a:pt x="306706" y="184220"/>
                  </a:cubicBezTo>
                  <a:cubicBezTo>
                    <a:pt x="250614" y="208032"/>
                    <a:pt x="429473" y="174166"/>
                    <a:pt x="427356" y="177870"/>
                  </a:cubicBezTo>
                  <a:cubicBezTo>
                    <a:pt x="425239" y="181574"/>
                    <a:pt x="340573" y="204328"/>
                    <a:pt x="294006" y="206445"/>
                  </a:cubicBezTo>
                  <a:cubicBezTo>
                    <a:pt x="247439" y="208562"/>
                    <a:pt x="198227" y="197449"/>
                    <a:pt x="147956" y="190570"/>
                  </a:cubicBezTo>
                  <a:cubicBezTo>
                    <a:pt x="97685" y="183691"/>
                    <a:pt x="14077" y="168874"/>
                    <a:pt x="1906" y="168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1" name="フリーフォーム 700">
              <a:extLst>
                <a:ext uri="{FF2B5EF4-FFF2-40B4-BE49-F238E27FC236}">
                  <a16:creationId xmlns:a16="http://schemas.microsoft.com/office/drawing/2014/main" id="{3A2556FC-F525-AFA5-C88A-7D38AD65F200}"/>
                </a:ext>
              </a:extLst>
            </p:cNvPr>
            <p:cNvSpPr/>
            <p:nvPr/>
          </p:nvSpPr>
          <p:spPr>
            <a:xfrm>
              <a:off x="5010424" y="6756167"/>
              <a:ext cx="293163" cy="320247"/>
            </a:xfrm>
            <a:custGeom>
              <a:avLst/>
              <a:gdLst>
                <a:gd name="connsiteX0" fmla="*/ 291826 w 293163"/>
                <a:gd name="connsiteY0" fmla="*/ 233 h 320247"/>
                <a:gd name="connsiteX1" fmla="*/ 171176 w 293163"/>
                <a:gd name="connsiteY1" fmla="*/ 63733 h 320247"/>
                <a:gd name="connsiteX2" fmla="*/ 155301 w 293163"/>
                <a:gd name="connsiteY2" fmla="*/ 79608 h 320247"/>
                <a:gd name="connsiteX3" fmla="*/ 161651 w 293163"/>
                <a:gd name="connsiteY3" fmla="*/ 76433 h 320247"/>
                <a:gd name="connsiteX4" fmla="*/ 53701 w 293163"/>
                <a:gd name="connsiteY4" fmla="*/ 193908 h 320247"/>
                <a:gd name="connsiteX5" fmla="*/ 101326 w 293163"/>
                <a:gd name="connsiteY5" fmla="*/ 168508 h 320247"/>
                <a:gd name="connsiteX6" fmla="*/ 9251 w 293163"/>
                <a:gd name="connsiteY6" fmla="*/ 260583 h 320247"/>
                <a:gd name="connsiteX7" fmla="*/ 6076 w 293163"/>
                <a:gd name="connsiteY7" fmla="*/ 317733 h 320247"/>
                <a:gd name="connsiteX8" fmla="*/ 34651 w 293163"/>
                <a:gd name="connsiteY8" fmla="*/ 178033 h 320247"/>
                <a:gd name="connsiteX9" fmla="*/ 94976 w 293163"/>
                <a:gd name="connsiteY9" fmla="*/ 105008 h 320247"/>
                <a:gd name="connsiteX10" fmla="*/ 50526 w 293163"/>
                <a:gd name="connsiteY10" fmla="*/ 178033 h 320247"/>
                <a:gd name="connsiteX11" fmla="*/ 158476 w 293163"/>
                <a:gd name="connsiteY11" fmla="*/ 47858 h 320247"/>
                <a:gd name="connsiteX12" fmla="*/ 82276 w 293163"/>
                <a:gd name="connsiteY12" fmla="*/ 89133 h 320247"/>
                <a:gd name="connsiteX13" fmla="*/ 291826 w 293163"/>
                <a:gd name="connsiteY13" fmla="*/ 233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163" h="320247">
                  <a:moveTo>
                    <a:pt x="291826" y="233"/>
                  </a:moveTo>
                  <a:cubicBezTo>
                    <a:pt x="306643" y="-4000"/>
                    <a:pt x="193930" y="50504"/>
                    <a:pt x="171176" y="63733"/>
                  </a:cubicBezTo>
                  <a:cubicBezTo>
                    <a:pt x="148422" y="76962"/>
                    <a:pt x="156889" y="77491"/>
                    <a:pt x="155301" y="79608"/>
                  </a:cubicBezTo>
                  <a:cubicBezTo>
                    <a:pt x="153713" y="81725"/>
                    <a:pt x="178584" y="57383"/>
                    <a:pt x="161651" y="76433"/>
                  </a:cubicBezTo>
                  <a:cubicBezTo>
                    <a:pt x="144718" y="95483"/>
                    <a:pt x="63755" y="178562"/>
                    <a:pt x="53701" y="193908"/>
                  </a:cubicBezTo>
                  <a:cubicBezTo>
                    <a:pt x="43647" y="209254"/>
                    <a:pt x="108734" y="157396"/>
                    <a:pt x="101326" y="168508"/>
                  </a:cubicBezTo>
                  <a:cubicBezTo>
                    <a:pt x="93918" y="179621"/>
                    <a:pt x="25126" y="235712"/>
                    <a:pt x="9251" y="260583"/>
                  </a:cubicBezTo>
                  <a:cubicBezTo>
                    <a:pt x="-6624" y="285454"/>
                    <a:pt x="1843" y="331491"/>
                    <a:pt x="6076" y="317733"/>
                  </a:cubicBezTo>
                  <a:cubicBezTo>
                    <a:pt x="10309" y="303975"/>
                    <a:pt x="19834" y="213487"/>
                    <a:pt x="34651" y="178033"/>
                  </a:cubicBezTo>
                  <a:cubicBezTo>
                    <a:pt x="49468" y="142579"/>
                    <a:pt x="92330" y="105008"/>
                    <a:pt x="94976" y="105008"/>
                  </a:cubicBezTo>
                  <a:cubicBezTo>
                    <a:pt x="97622" y="105008"/>
                    <a:pt x="39943" y="187558"/>
                    <a:pt x="50526" y="178033"/>
                  </a:cubicBezTo>
                  <a:cubicBezTo>
                    <a:pt x="61109" y="168508"/>
                    <a:pt x="153184" y="62675"/>
                    <a:pt x="158476" y="47858"/>
                  </a:cubicBezTo>
                  <a:cubicBezTo>
                    <a:pt x="163768" y="33041"/>
                    <a:pt x="61109" y="91779"/>
                    <a:pt x="82276" y="89133"/>
                  </a:cubicBezTo>
                  <a:cubicBezTo>
                    <a:pt x="103443" y="86487"/>
                    <a:pt x="277009" y="4466"/>
                    <a:pt x="291826" y="2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2" name="フリーフォーム 701">
              <a:extLst>
                <a:ext uri="{FF2B5EF4-FFF2-40B4-BE49-F238E27FC236}">
                  <a16:creationId xmlns:a16="http://schemas.microsoft.com/office/drawing/2014/main" id="{0E344005-2907-91A5-B53E-73EC8FB14E21}"/>
                </a:ext>
              </a:extLst>
            </p:cNvPr>
            <p:cNvSpPr/>
            <p:nvPr/>
          </p:nvSpPr>
          <p:spPr>
            <a:xfrm>
              <a:off x="5425257" y="6680016"/>
              <a:ext cx="271716" cy="270618"/>
            </a:xfrm>
            <a:custGeom>
              <a:avLst/>
              <a:gdLst>
                <a:gd name="connsiteX0" fmla="*/ 143693 w 271716"/>
                <a:gd name="connsiteY0" fmla="*/ 184 h 270618"/>
                <a:gd name="connsiteX1" fmla="*/ 102418 w 271716"/>
                <a:gd name="connsiteY1" fmla="*/ 47809 h 270618"/>
                <a:gd name="connsiteX2" fmla="*/ 42093 w 271716"/>
                <a:gd name="connsiteY2" fmla="*/ 73209 h 270618"/>
                <a:gd name="connsiteX3" fmla="*/ 83368 w 271716"/>
                <a:gd name="connsiteY3" fmla="*/ 79559 h 270618"/>
                <a:gd name="connsiteX4" fmla="*/ 818 w 271716"/>
                <a:gd name="connsiteY4" fmla="*/ 92259 h 270618"/>
                <a:gd name="connsiteX5" fmla="*/ 143693 w 271716"/>
                <a:gd name="connsiteY5" fmla="*/ 76384 h 270618"/>
                <a:gd name="connsiteX6" fmla="*/ 162743 w 271716"/>
                <a:gd name="connsiteY6" fmla="*/ 184334 h 270618"/>
                <a:gd name="connsiteX7" fmla="*/ 207193 w 271716"/>
                <a:gd name="connsiteY7" fmla="*/ 238309 h 270618"/>
                <a:gd name="connsiteX8" fmla="*/ 207193 w 271716"/>
                <a:gd name="connsiteY8" fmla="*/ 238309 h 270618"/>
                <a:gd name="connsiteX9" fmla="*/ 45268 w 271716"/>
                <a:gd name="connsiteY9" fmla="*/ 231959 h 270618"/>
                <a:gd name="connsiteX10" fmla="*/ 64318 w 271716"/>
                <a:gd name="connsiteY10" fmla="*/ 231959 h 270618"/>
                <a:gd name="connsiteX11" fmla="*/ 86543 w 271716"/>
                <a:gd name="connsiteY11" fmla="*/ 231959 h 270618"/>
                <a:gd name="connsiteX12" fmla="*/ 10343 w 271716"/>
                <a:gd name="connsiteY12" fmla="*/ 98609 h 270618"/>
                <a:gd name="connsiteX13" fmla="*/ 96068 w 271716"/>
                <a:gd name="connsiteY13" fmla="*/ 247834 h 270618"/>
                <a:gd name="connsiteX14" fmla="*/ 264343 w 271716"/>
                <a:gd name="connsiteY14" fmla="*/ 263709 h 270618"/>
                <a:gd name="connsiteX15" fmla="*/ 238943 w 271716"/>
                <a:gd name="connsiteY15" fmla="*/ 184334 h 270618"/>
                <a:gd name="connsiteX16" fmla="*/ 213543 w 271716"/>
                <a:gd name="connsiteY16" fmla="*/ 197034 h 270618"/>
                <a:gd name="connsiteX17" fmla="*/ 191318 w 271716"/>
                <a:gd name="connsiteY17" fmla="*/ 241484 h 270618"/>
                <a:gd name="connsiteX18" fmla="*/ 150043 w 271716"/>
                <a:gd name="connsiteY18" fmla="*/ 114484 h 270618"/>
                <a:gd name="connsiteX19" fmla="*/ 64318 w 271716"/>
                <a:gd name="connsiteY19" fmla="*/ 85909 h 270618"/>
                <a:gd name="connsiteX20" fmla="*/ 67493 w 271716"/>
                <a:gd name="connsiteY20" fmla="*/ 66859 h 270618"/>
                <a:gd name="connsiteX21" fmla="*/ 143693 w 271716"/>
                <a:gd name="connsiteY21" fmla="*/ 184 h 27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1716" h="270618">
                  <a:moveTo>
                    <a:pt x="143693" y="184"/>
                  </a:moveTo>
                  <a:cubicBezTo>
                    <a:pt x="149514" y="-2991"/>
                    <a:pt x="119351" y="35638"/>
                    <a:pt x="102418" y="47809"/>
                  </a:cubicBezTo>
                  <a:cubicBezTo>
                    <a:pt x="85485" y="59980"/>
                    <a:pt x="45268" y="67917"/>
                    <a:pt x="42093" y="73209"/>
                  </a:cubicBezTo>
                  <a:cubicBezTo>
                    <a:pt x="38918" y="78501"/>
                    <a:pt x="90247" y="76384"/>
                    <a:pt x="83368" y="79559"/>
                  </a:cubicBezTo>
                  <a:cubicBezTo>
                    <a:pt x="76489" y="82734"/>
                    <a:pt x="-9236" y="92788"/>
                    <a:pt x="818" y="92259"/>
                  </a:cubicBezTo>
                  <a:cubicBezTo>
                    <a:pt x="10872" y="91730"/>
                    <a:pt x="116706" y="61038"/>
                    <a:pt x="143693" y="76384"/>
                  </a:cubicBezTo>
                  <a:cubicBezTo>
                    <a:pt x="170680" y="91730"/>
                    <a:pt x="152160" y="157347"/>
                    <a:pt x="162743" y="184334"/>
                  </a:cubicBezTo>
                  <a:cubicBezTo>
                    <a:pt x="173326" y="211321"/>
                    <a:pt x="207193" y="238309"/>
                    <a:pt x="207193" y="238309"/>
                  </a:cubicBezTo>
                  <a:lnTo>
                    <a:pt x="207193" y="238309"/>
                  </a:lnTo>
                  <a:lnTo>
                    <a:pt x="45268" y="231959"/>
                  </a:lnTo>
                  <a:cubicBezTo>
                    <a:pt x="21456" y="230901"/>
                    <a:pt x="64318" y="231959"/>
                    <a:pt x="64318" y="231959"/>
                  </a:cubicBezTo>
                  <a:cubicBezTo>
                    <a:pt x="71197" y="231959"/>
                    <a:pt x="95539" y="254184"/>
                    <a:pt x="86543" y="231959"/>
                  </a:cubicBezTo>
                  <a:cubicBezTo>
                    <a:pt x="77547" y="209734"/>
                    <a:pt x="8755" y="95963"/>
                    <a:pt x="10343" y="98609"/>
                  </a:cubicBezTo>
                  <a:cubicBezTo>
                    <a:pt x="11930" y="101255"/>
                    <a:pt x="53735" y="220317"/>
                    <a:pt x="96068" y="247834"/>
                  </a:cubicBezTo>
                  <a:cubicBezTo>
                    <a:pt x="138401" y="275351"/>
                    <a:pt x="240531" y="274292"/>
                    <a:pt x="264343" y="263709"/>
                  </a:cubicBezTo>
                  <a:cubicBezTo>
                    <a:pt x="288155" y="253126"/>
                    <a:pt x="247410" y="195446"/>
                    <a:pt x="238943" y="184334"/>
                  </a:cubicBezTo>
                  <a:cubicBezTo>
                    <a:pt x="230476" y="173222"/>
                    <a:pt x="221480" y="187509"/>
                    <a:pt x="213543" y="197034"/>
                  </a:cubicBezTo>
                  <a:cubicBezTo>
                    <a:pt x="205606" y="206559"/>
                    <a:pt x="201901" y="255242"/>
                    <a:pt x="191318" y="241484"/>
                  </a:cubicBezTo>
                  <a:cubicBezTo>
                    <a:pt x="180735" y="227726"/>
                    <a:pt x="171210" y="140413"/>
                    <a:pt x="150043" y="114484"/>
                  </a:cubicBezTo>
                  <a:cubicBezTo>
                    <a:pt x="128876" y="88555"/>
                    <a:pt x="64318" y="85909"/>
                    <a:pt x="64318" y="85909"/>
                  </a:cubicBezTo>
                  <a:cubicBezTo>
                    <a:pt x="50560" y="77972"/>
                    <a:pt x="52147" y="79030"/>
                    <a:pt x="67493" y="66859"/>
                  </a:cubicBezTo>
                  <a:cubicBezTo>
                    <a:pt x="82839" y="54688"/>
                    <a:pt x="137872" y="3359"/>
                    <a:pt x="143693" y="1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3" name="フリーフォーム 702">
              <a:extLst>
                <a:ext uri="{FF2B5EF4-FFF2-40B4-BE49-F238E27FC236}">
                  <a16:creationId xmlns:a16="http://schemas.microsoft.com/office/drawing/2014/main" id="{41292762-B322-2FF5-06CF-6DDE990AB269}"/>
                </a:ext>
              </a:extLst>
            </p:cNvPr>
            <p:cNvSpPr/>
            <p:nvPr/>
          </p:nvSpPr>
          <p:spPr>
            <a:xfrm>
              <a:off x="5697153" y="6729313"/>
              <a:ext cx="262609" cy="262712"/>
            </a:xfrm>
            <a:custGeom>
              <a:avLst/>
              <a:gdLst>
                <a:gd name="connsiteX0" fmla="*/ 1972 w 262609"/>
                <a:gd name="connsiteY0" fmla="*/ 1687 h 262712"/>
                <a:gd name="connsiteX1" fmla="*/ 122622 w 262609"/>
                <a:gd name="connsiteY1" fmla="*/ 84237 h 262712"/>
                <a:gd name="connsiteX2" fmla="*/ 135322 w 262609"/>
                <a:gd name="connsiteY2" fmla="*/ 62012 h 262712"/>
                <a:gd name="connsiteX3" fmla="*/ 195647 w 262609"/>
                <a:gd name="connsiteY3" fmla="*/ 150912 h 262712"/>
                <a:gd name="connsiteX4" fmla="*/ 176597 w 262609"/>
                <a:gd name="connsiteY4" fmla="*/ 112812 h 262712"/>
                <a:gd name="connsiteX5" fmla="*/ 249622 w 262609"/>
                <a:gd name="connsiteY5" fmla="*/ 217587 h 262712"/>
                <a:gd name="connsiteX6" fmla="*/ 246447 w 262609"/>
                <a:gd name="connsiteY6" fmla="*/ 262037 h 262712"/>
                <a:gd name="connsiteX7" fmla="*/ 262322 w 262609"/>
                <a:gd name="connsiteY7" fmla="*/ 239812 h 262712"/>
                <a:gd name="connsiteX8" fmla="*/ 230572 w 262609"/>
                <a:gd name="connsiteY8" fmla="*/ 262037 h 262712"/>
                <a:gd name="connsiteX9" fmla="*/ 224222 w 262609"/>
                <a:gd name="connsiteY9" fmla="*/ 208062 h 262712"/>
                <a:gd name="connsiteX10" fmla="*/ 109922 w 262609"/>
                <a:gd name="connsiteY10" fmla="*/ 77887 h 262712"/>
                <a:gd name="connsiteX11" fmla="*/ 132147 w 262609"/>
                <a:gd name="connsiteY11" fmla="*/ 106462 h 262712"/>
                <a:gd name="connsiteX12" fmla="*/ 52772 w 262609"/>
                <a:gd name="connsiteY12" fmla="*/ 33437 h 262712"/>
                <a:gd name="connsiteX13" fmla="*/ 1972 w 262609"/>
                <a:gd name="connsiteY13" fmla="*/ 1687 h 2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2609" h="262712">
                  <a:moveTo>
                    <a:pt x="1972" y="1687"/>
                  </a:moveTo>
                  <a:cubicBezTo>
                    <a:pt x="13614" y="10154"/>
                    <a:pt x="100397" y="74183"/>
                    <a:pt x="122622" y="84237"/>
                  </a:cubicBezTo>
                  <a:cubicBezTo>
                    <a:pt x="144847" y="94291"/>
                    <a:pt x="123151" y="50899"/>
                    <a:pt x="135322" y="62012"/>
                  </a:cubicBezTo>
                  <a:cubicBezTo>
                    <a:pt x="147493" y="73125"/>
                    <a:pt x="188768" y="142445"/>
                    <a:pt x="195647" y="150912"/>
                  </a:cubicBezTo>
                  <a:cubicBezTo>
                    <a:pt x="202526" y="159379"/>
                    <a:pt x="167601" y="101700"/>
                    <a:pt x="176597" y="112812"/>
                  </a:cubicBezTo>
                  <a:cubicBezTo>
                    <a:pt x="185593" y="123924"/>
                    <a:pt x="237980" y="192716"/>
                    <a:pt x="249622" y="217587"/>
                  </a:cubicBezTo>
                  <a:cubicBezTo>
                    <a:pt x="261264" y="242458"/>
                    <a:pt x="244330" y="258333"/>
                    <a:pt x="246447" y="262037"/>
                  </a:cubicBezTo>
                  <a:cubicBezTo>
                    <a:pt x="248564" y="265741"/>
                    <a:pt x="264968" y="239812"/>
                    <a:pt x="262322" y="239812"/>
                  </a:cubicBezTo>
                  <a:cubicBezTo>
                    <a:pt x="259676" y="239812"/>
                    <a:pt x="236922" y="267329"/>
                    <a:pt x="230572" y="262037"/>
                  </a:cubicBezTo>
                  <a:cubicBezTo>
                    <a:pt x="224222" y="256745"/>
                    <a:pt x="244330" y="238754"/>
                    <a:pt x="224222" y="208062"/>
                  </a:cubicBezTo>
                  <a:cubicBezTo>
                    <a:pt x="204114" y="177370"/>
                    <a:pt x="125268" y="94820"/>
                    <a:pt x="109922" y="77887"/>
                  </a:cubicBezTo>
                  <a:cubicBezTo>
                    <a:pt x="94576" y="60954"/>
                    <a:pt x="141672" y="113870"/>
                    <a:pt x="132147" y="106462"/>
                  </a:cubicBezTo>
                  <a:cubicBezTo>
                    <a:pt x="122622" y="99054"/>
                    <a:pt x="72351" y="48254"/>
                    <a:pt x="52772" y="33437"/>
                  </a:cubicBezTo>
                  <a:cubicBezTo>
                    <a:pt x="33193" y="18620"/>
                    <a:pt x="-9670" y="-6780"/>
                    <a:pt x="1972" y="16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4" name="フリーフォーム 703">
              <a:extLst>
                <a:ext uri="{FF2B5EF4-FFF2-40B4-BE49-F238E27FC236}">
                  <a16:creationId xmlns:a16="http://schemas.microsoft.com/office/drawing/2014/main" id="{B904EB93-813A-1C9B-43CB-45B099AAE11F}"/>
                </a:ext>
              </a:extLst>
            </p:cNvPr>
            <p:cNvSpPr/>
            <p:nvPr/>
          </p:nvSpPr>
          <p:spPr>
            <a:xfrm>
              <a:off x="4965700" y="6918281"/>
              <a:ext cx="1016008" cy="108124"/>
            </a:xfrm>
            <a:custGeom>
              <a:avLst/>
              <a:gdLst>
                <a:gd name="connsiteX0" fmla="*/ 0 w 1016008"/>
                <a:gd name="connsiteY0" fmla="*/ 107994 h 108124"/>
                <a:gd name="connsiteX1" fmla="*/ 361950 w 1016008"/>
                <a:gd name="connsiteY1" fmla="*/ 57194 h 108124"/>
                <a:gd name="connsiteX2" fmla="*/ 352425 w 1016008"/>
                <a:gd name="connsiteY2" fmla="*/ 47669 h 108124"/>
                <a:gd name="connsiteX3" fmla="*/ 514350 w 1016008"/>
                <a:gd name="connsiteY3" fmla="*/ 3219 h 108124"/>
                <a:gd name="connsiteX4" fmla="*/ 536575 w 1016008"/>
                <a:gd name="connsiteY4" fmla="*/ 9569 h 108124"/>
                <a:gd name="connsiteX5" fmla="*/ 508000 w 1016008"/>
                <a:gd name="connsiteY5" fmla="*/ 19094 h 108124"/>
                <a:gd name="connsiteX6" fmla="*/ 755650 w 1016008"/>
                <a:gd name="connsiteY6" fmla="*/ 31794 h 108124"/>
                <a:gd name="connsiteX7" fmla="*/ 692150 w 1016008"/>
                <a:gd name="connsiteY7" fmla="*/ 44494 h 108124"/>
                <a:gd name="connsiteX8" fmla="*/ 1016000 w 1016008"/>
                <a:gd name="connsiteY8" fmla="*/ 25444 h 108124"/>
                <a:gd name="connsiteX9" fmla="*/ 701675 w 1016008"/>
                <a:gd name="connsiteY9" fmla="*/ 31794 h 108124"/>
                <a:gd name="connsiteX10" fmla="*/ 466725 w 1016008"/>
                <a:gd name="connsiteY10" fmla="*/ 44 h 108124"/>
                <a:gd name="connsiteX11" fmla="*/ 549275 w 1016008"/>
                <a:gd name="connsiteY11" fmla="*/ 25444 h 108124"/>
                <a:gd name="connsiteX12" fmla="*/ 568325 w 1016008"/>
                <a:gd name="connsiteY12" fmla="*/ 50844 h 108124"/>
                <a:gd name="connsiteX13" fmla="*/ 879475 w 1016008"/>
                <a:gd name="connsiteY13" fmla="*/ 22269 h 108124"/>
                <a:gd name="connsiteX14" fmla="*/ 177800 w 1016008"/>
                <a:gd name="connsiteY14" fmla="*/ 107994 h 108124"/>
                <a:gd name="connsiteX15" fmla="*/ 561975 w 1016008"/>
                <a:gd name="connsiteY15" fmla="*/ 41319 h 108124"/>
                <a:gd name="connsiteX16" fmla="*/ 504825 w 1016008"/>
                <a:gd name="connsiteY16" fmla="*/ 22269 h 108124"/>
                <a:gd name="connsiteX17" fmla="*/ 257175 w 1016008"/>
                <a:gd name="connsiteY17" fmla="*/ 69894 h 108124"/>
                <a:gd name="connsiteX18" fmla="*/ 0 w 1016008"/>
                <a:gd name="connsiteY18" fmla="*/ 107994 h 10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008" h="108124">
                  <a:moveTo>
                    <a:pt x="0" y="107994"/>
                  </a:moveTo>
                  <a:lnTo>
                    <a:pt x="361950" y="57194"/>
                  </a:lnTo>
                  <a:cubicBezTo>
                    <a:pt x="420687" y="47140"/>
                    <a:pt x="327025" y="56665"/>
                    <a:pt x="352425" y="47669"/>
                  </a:cubicBezTo>
                  <a:cubicBezTo>
                    <a:pt x="377825" y="38673"/>
                    <a:pt x="483658" y="9569"/>
                    <a:pt x="514350" y="3219"/>
                  </a:cubicBezTo>
                  <a:cubicBezTo>
                    <a:pt x="545042" y="-3131"/>
                    <a:pt x="537633" y="6923"/>
                    <a:pt x="536575" y="9569"/>
                  </a:cubicBezTo>
                  <a:cubicBezTo>
                    <a:pt x="535517" y="12215"/>
                    <a:pt x="471488" y="15390"/>
                    <a:pt x="508000" y="19094"/>
                  </a:cubicBezTo>
                  <a:cubicBezTo>
                    <a:pt x="544512" y="22798"/>
                    <a:pt x="724958" y="27561"/>
                    <a:pt x="755650" y="31794"/>
                  </a:cubicBezTo>
                  <a:cubicBezTo>
                    <a:pt x="786342" y="36027"/>
                    <a:pt x="648758" y="45552"/>
                    <a:pt x="692150" y="44494"/>
                  </a:cubicBezTo>
                  <a:cubicBezTo>
                    <a:pt x="735542" y="43436"/>
                    <a:pt x="1014412" y="27561"/>
                    <a:pt x="1016000" y="25444"/>
                  </a:cubicBezTo>
                  <a:cubicBezTo>
                    <a:pt x="1017588" y="23327"/>
                    <a:pt x="793221" y="36027"/>
                    <a:pt x="701675" y="31794"/>
                  </a:cubicBezTo>
                  <a:cubicBezTo>
                    <a:pt x="610129" y="27561"/>
                    <a:pt x="492125" y="1102"/>
                    <a:pt x="466725" y="44"/>
                  </a:cubicBezTo>
                  <a:cubicBezTo>
                    <a:pt x="441325" y="-1014"/>
                    <a:pt x="532342" y="16977"/>
                    <a:pt x="549275" y="25444"/>
                  </a:cubicBezTo>
                  <a:cubicBezTo>
                    <a:pt x="566208" y="33911"/>
                    <a:pt x="513292" y="51373"/>
                    <a:pt x="568325" y="50844"/>
                  </a:cubicBezTo>
                  <a:cubicBezTo>
                    <a:pt x="623358" y="50315"/>
                    <a:pt x="944562" y="12744"/>
                    <a:pt x="879475" y="22269"/>
                  </a:cubicBezTo>
                  <a:cubicBezTo>
                    <a:pt x="814388" y="31794"/>
                    <a:pt x="230717" y="104819"/>
                    <a:pt x="177800" y="107994"/>
                  </a:cubicBezTo>
                  <a:cubicBezTo>
                    <a:pt x="124883" y="111169"/>
                    <a:pt x="507471" y="55606"/>
                    <a:pt x="561975" y="41319"/>
                  </a:cubicBezTo>
                  <a:cubicBezTo>
                    <a:pt x="616479" y="27032"/>
                    <a:pt x="555625" y="17507"/>
                    <a:pt x="504825" y="22269"/>
                  </a:cubicBezTo>
                  <a:cubicBezTo>
                    <a:pt x="454025" y="27031"/>
                    <a:pt x="257175" y="69894"/>
                    <a:pt x="257175" y="69894"/>
                  </a:cubicBezTo>
                  <a:lnTo>
                    <a:pt x="0" y="10799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5" name="フリーフォーム 704">
              <a:extLst>
                <a:ext uri="{FF2B5EF4-FFF2-40B4-BE49-F238E27FC236}">
                  <a16:creationId xmlns:a16="http://schemas.microsoft.com/office/drawing/2014/main" id="{316D5290-64F7-01E8-EC06-110127AC5B7C}"/>
                </a:ext>
              </a:extLst>
            </p:cNvPr>
            <p:cNvSpPr/>
            <p:nvPr/>
          </p:nvSpPr>
          <p:spPr>
            <a:xfrm>
              <a:off x="5791048" y="6924570"/>
              <a:ext cx="187506" cy="273171"/>
            </a:xfrm>
            <a:custGeom>
              <a:avLst/>
              <a:gdLst>
                <a:gd name="connsiteX0" fmla="*/ 187477 w 187506"/>
                <a:gd name="connsiteY0" fmla="*/ 41380 h 273171"/>
                <a:gd name="connsiteX1" fmla="*/ 63652 w 187506"/>
                <a:gd name="connsiteY1" fmla="*/ 190605 h 273171"/>
                <a:gd name="connsiteX2" fmla="*/ 108102 w 187506"/>
                <a:gd name="connsiteY2" fmla="*/ 146155 h 273171"/>
                <a:gd name="connsiteX3" fmla="*/ 152 w 187506"/>
                <a:gd name="connsiteY3" fmla="*/ 273155 h 273171"/>
                <a:gd name="connsiteX4" fmla="*/ 85877 w 187506"/>
                <a:gd name="connsiteY4" fmla="*/ 136630 h 273171"/>
                <a:gd name="connsiteX5" fmla="*/ 149377 w 187506"/>
                <a:gd name="connsiteY5" fmla="*/ 105 h 273171"/>
                <a:gd name="connsiteX6" fmla="*/ 73177 w 187506"/>
                <a:gd name="connsiteY6" fmla="*/ 158855 h 273171"/>
                <a:gd name="connsiteX7" fmla="*/ 50952 w 187506"/>
                <a:gd name="connsiteY7" fmla="*/ 171555 h 273171"/>
                <a:gd name="connsiteX8" fmla="*/ 187477 w 187506"/>
                <a:gd name="connsiteY8" fmla="*/ 41380 h 27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506" h="273171">
                  <a:moveTo>
                    <a:pt x="187477" y="41380"/>
                  </a:moveTo>
                  <a:cubicBezTo>
                    <a:pt x="189594" y="44555"/>
                    <a:pt x="76881" y="173143"/>
                    <a:pt x="63652" y="190605"/>
                  </a:cubicBezTo>
                  <a:cubicBezTo>
                    <a:pt x="50423" y="208068"/>
                    <a:pt x="118685" y="132397"/>
                    <a:pt x="108102" y="146155"/>
                  </a:cubicBezTo>
                  <a:cubicBezTo>
                    <a:pt x="97519" y="159913"/>
                    <a:pt x="3856" y="274742"/>
                    <a:pt x="152" y="273155"/>
                  </a:cubicBezTo>
                  <a:cubicBezTo>
                    <a:pt x="-3552" y="271568"/>
                    <a:pt x="61006" y="182138"/>
                    <a:pt x="85877" y="136630"/>
                  </a:cubicBezTo>
                  <a:cubicBezTo>
                    <a:pt x="110748" y="91122"/>
                    <a:pt x="151494" y="-3599"/>
                    <a:pt x="149377" y="105"/>
                  </a:cubicBezTo>
                  <a:cubicBezTo>
                    <a:pt x="147260" y="3809"/>
                    <a:pt x="89581" y="130280"/>
                    <a:pt x="73177" y="158855"/>
                  </a:cubicBezTo>
                  <a:cubicBezTo>
                    <a:pt x="56773" y="187430"/>
                    <a:pt x="25023" y="192722"/>
                    <a:pt x="50952" y="171555"/>
                  </a:cubicBezTo>
                  <a:cubicBezTo>
                    <a:pt x="76881" y="150388"/>
                    <a:pt x="185360" y="38205"/>
                    <a:pt x="187477" y="413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6" name="フリーフォーム 705">
              <a:extLst>
                <a:ext uri="{FF2B5EF4-FFF2-40B4-BE49-F238E27FC236}">
                  <a16:creationId xmlns:a16="http://schemas.microsoft.com/office/drawing/2014/main" id="{BF552827-D208-61A1-54F3-34C8E224994D}"/>
                </a:ext>
              </a:extLst>
            </p:cNvPr>
            <p:cNvSpPr/>
            <p:nvPr/>
          </p:nvSpPr>
          <p:spPr>
            <a:xfrm>
              <a:off x="4887314" y="7007206"/>
              <a:ext cx="1056044" cy="278327"/>
            </a:xfrm>
            <a:custGeom>
              <a:avLst/>
              <a:gdLst>
                <a:gd name="connsiteX0" fmla="*/ 2186 w 1056044"/>
                <a:gd name="connsiteY0" fmla="*/ 19 h 278327"/>
                <a:gd name="connsiteX1" fmla="*/ 341911 w 1056044"/>
                <a:gd name="connsiteY1" fmla="*/ 127019 h 278327"/>
                <a:gd name="connsiteX2" fmla="*/ 291111 w 1056044"/>
                <a:gd name="connsiteY2" fmla="*/ 114319 h 278327"/>
                <a:gd name="connsiteX3" fmla="*/ 621311 w 1056044"/>
                <a:gd name="connsiteY3" fmla="*/ 228619 h 278327"/>
                <a:gd name="connsiteX4" fmla="*/ 586386 w 1056044"/>
                <a:gd name="connsiteY4" fmla="*/ 219094 h 278327"/>
                <a:gd name="connsiteX5" fmla="*/ 710211 w 1056044"/>
                <a:gd name="connsiteY5" fmla="*/ 184169 h 278327"/>
                <a:gd name="connsiteX6" fmla="*/ 646711 w 1056044"/>
                <a:gd name="connsiteY6" fmla="*/ 228619 h 278327"/>
                <a:gd name="connsiteX7" fmla="*/ 1049936 w 1056044"/>
                <a:gd name="connsiteY7" fmla="*/ 57169 h 278327"/>
                <a:gd name="connsiteX8" fmla="*/ 900711 w 1056044"/>
                <a:gd name="connsiteY8" fmla="*/ 139719 h 278327"/>
                <a:gd name="connsiteX9" fmla="*/ 649886 w 1056044"/>
                <a:gd name="connsiteY9" fmla="*/ 273069 h 278327"/>
                <a:gd name="connsiteX10" fmla="*/ 646711 w 1056044"/>
                <a:gd name="connsiteY10" fmla="*/ 250844 h 278327"/>
                <a:gd name="connsiteX11" fmla="*/ 564161 w 1056044"/>
                <a:gd name="connsiteY11" fmla="*/ 244494 h 278327"/>
                <a:gd name="connsiteX12" fmla="*/ 160936 w 1056044"/>
                <a:gd name="connsiteY12" fmla="*/ 127019 h 278327"/>
                <a:gd name="connsiteX13" fmla="*/ 433986 w 1056044"/>
                <a:gd name="connsiteY13" fmla="*/ 168294 h 278327"/>
                <a:gd name="connsiteX14" fmla="*/ 195861 w 1056044"/>
                <a:gd name="connsiteY14" fmla="*/ 114319 h 278327"/>
                <a:gd name="connsiteX15" fmla="*/ 195861 w 1056044"/>
                <a:gd name="connsiteY15" fmla="*/ 117494 h 278327"/>
                <a:gd name="connsiteX16" fmla="*/ 2186 w 1056044"/>
                <a:gd name="connsiteY16" fmla="*/ 19 h 27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6044" h="278327">
                  <a:moveTo>
                    <a:pt x="2186" y="19"/>
                  </a:moveTo>
                  <a:cubicBezTo>
                    <a:pt x="26528" y="1607"/>
                    <a:pt x="293757" y="107969"/>
                    <a:pt x="341911" y="127019"/>
                  </a:cubicBezTo>
                  <a:cubicBezTo>
                    <a:pt x="390065" y="146069"/>
                    <a:pt x="244544" y="97386"/>
                    <a:pt x="291111" y="114319"/>
                  </a:cubicBezTo>
                  <a:cubicBezTo>
                    <a:pt x="337678" y="131252"/>
                    <a:pt x="572099" y="211157"/>
                    <a:pt x="621311" y="228619"/>
                  </a:cubicBezTo>
                  <a:cubicBezTo>
                    <a:pt x="670523" y="246081"/>
                    <a:pt x="571569" y="226502"/>
                    <a:pt x="586386" y="219094"/>
                  </a:cubicBezTo>
                  <a:cubicBezTo>
                    <a:pt x="601203" y="211686"/>
                    <a:pt x="700157" y="182582"/>
                    <a:pt x="710211" y="184169"/>
                  </a:cubicBezTo>
                  <a:cubicBezTo>
                    <a:pt x="720265" y="185756"/>
                    <a:pt x="590090" y="249786"/>
                    <a:pt x="646711" y="228619"/>
                  </a:cubicBezTo>
                  <a:cubicBezTo>
                    <a:pt x="703332" y="207452"/>
                    <a:pt x="1007603" y="71986"/>
                    <a:pt x="1049936" y="57169"/>
                  </a:cubicBezTo>
                  <a:cubicBezTo>
                    <a:pt x="1092269" y="42352"/>
                    <a:pt x="900711" y="139719"/>
                    <a:pt x="900711" y="139719"/>
                  </a:cubicBezTo>
                  <a:cubicBezTo>
                    <a:pt x="834036" y="175702"/>
                    <a:pt x="692219" y="254548"/>
                    <a:pt x="649886" y="273069"/>
                  </a:cubicBezTo>
                  <a:cubicBezTo>
                    <a:pt x="607553" y="291590"/>
                    <a:pt x="660999" y="255607"/>
                    <a:pt x="646711" y="250844"/>
                  </a:cubicBezTo>
                  <a:cubicBezTo>
                    <a:pt x="632423" y="246081"/>
                    <a:pt x="645123" y="265131"/>
                    <a:pt x="564161" y="244494"/>
                  </a:cubicBezTo>
                  <a:cubicBezTo>
                    <a:pt x="483199" y="223857"/>
                    <a:pt x="182632" y="139719"/>
                    <a:pt x="160936" y="127019"/>
                  </a:cubicBezTo>
                  <a:cubicBezTo>
                    <a:pt x="139240" y="114319"/>
                    <a:pt x="428165" y="170411"/>
                    <a:pt x="433986" y="168294"/>
                  </a:cubicBezTo>
                  <a:cubicBezTo>
                    <a:pt x="439807" y="166177"/>
                    <a:pt x="235549" y="122786"/>
                    <a:pt x="195861" y="114319"/>
                  </a:cubicBezTo>
                  <a:cubicBezTo>
                    <a:pt x="156174" y="105852"/>
                    <a:pt x="227611" y="138131"/>
                    <a:pt x="195861" y="117494"/>
                  </a:cubicBezTo>
                  <a:cubicBezTo>
                    <a:pt x="164111" y="96857"/>
                    <a:pt x="-22156" y="-1569"/>
                    <a:pt x="2186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7" name="フリーフォーム 706">
              <a:extLst>
                <a:ext uri="{FF2B5EF4-FFF2-40B4-BE49-F238E27FC236}">
                  <a16:creationId xmlns:a16="http://schemas.microsoft.com/office/drawing/2014/main" id="{B03D128B-85E9-8A49-B713-41B6B4872DAB}"/>
                </a:ext>
              </a:extLst>
            </p:cNvPr>
            <p:cNvSpPr/>
            <p:nvPr/>
          </p:nvSpPr>
          <p:spPr>
            <a:xfrm>
              <a:off x="4737100" y="6721439"/>
              <a:ext cx="527077" cy="181011"/>
            </a:xfrm>
            <a:custGeom>
              <a:avLst/>
              <a:gdLst>
                <a:gd name="connsiteX0" fmla="*/ 527050 w 527077"/>
                <a:gd name="connsiteY0" fmla="*/ 36 h 181011"/>
                <a:gd name="connsiteX1" fmla="*/ 215900 w 527077"/>
                <a:gd name="connsiteY1" fmla="*/ 101636 h 181011"/>
                <a:gd name="connsiteX2" fmla="*/ 282575 w 527077"/>
                <a:gd name="connsiteY2" fmla="*/ 79411 h 181011"/>
                <a:gd name="connsiteX3" fmla="*/ 63500 w 527077"/>
                <a:gd name="connsiteY3" fmla="*/ 158786 h 181011"/>
                <a:gd name="connsiteX4" fmla="*/ 0 w 527077"/>
                <a:gd name="connsiteY4" fmla="*/ 181011 h 181011"/>
                <a:gd name="connsiteX5" fmla="*/ 314325 w 527077"/>
                <a:gd name="connsiteY5" fmla="*/ 63536 h 181011"/>
                <a:gd name="connsiteX6" fmla="*/ 196850 w 527077"/>
                <a:gd name="connsiteY6" fmla="*/ 114336 h 181011"/>
                <a:gd name="connsiteX7" fmla="*/ 527050 w 527077"/>
                <a:gd name="connsiteY7" fmla="*/ 36 h 18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077" h="181011">
                  <a:moveTo>
                    <a:pt x="527050" y="36"/>
                  </a:moveTo>
                  <a:cubicBezTo>
                    <a:pt x="530225" y="-2081"/>
                    <a:pt x="256646" y="88407"/>
                    <a:pt x="215900" y="101636"/>
                  </a:cubicBezTo>
                  <a:cubicBezTo>
                    <a:pt x="175154" y="114865"/>
                    <a:pt x="307975" y="69886"/>
                    <a:pt x="282575" y="79411"/>
                  </a:cubicBezTo>
                  <a:cubicBezTo>
                    <a:pt x="257175" y="88936"/>
                    <a:pt x="63500" y="158786"/>
                    <a:pt x="63500" y="158786"/>
                  </a:cubicBezTo>
                  <a:lnTo>
                    <a:pt x="0" y="181011"/>
                  </a:lnTo>
                  <a:lnTo>
                    <a:pt x="314325" y="63536"/>
                  </a:lnTo>
                  <a:cubicBezTo>
                    <a:pt x="347133" y="52424"/>
                    <a:pt x="161925" y="123332"/>
                    <a:pt x="196850" y="114336"/>
                  </a:cubicBezTo>
                  <a:cubicBezTo>
                    <a:pt x="231775" y="105340"/>
                    <a:pt x="523875" y="2153"/>
                    <a:pt x="527050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8" name="フリーフォーム 707">
              <a:extLst>
                <a:ext uri="{FF2B5EF4-FFF2-40B4-BE49-F238E27FC236}">
                  <a16:creationId xmlns:a16="http://schemas.microsoft.com/office/drawing/2014/main" id="{E5DE077B-4241-7598-C20C-E8E93722CAFC}"/>
                </a:ext>
              </a:extLst>
            </p:cNvPr>
            <p:cNvSpPr/>
            <p:nvPr/>
          </p:nvSpPr>
          <p:spPr>
            <a:xfrm>
              <a:off x="3540599" y="6845299"/>
              <a:ext cx="1660360" cy="450140"/>
            </a:xfrm>
            <a:custGeom>
              <a:avLst/>
              <a:gdLst>
                <a:gd name="connsiteX0" fmla="*/ 1580676 w 1660360"/>
                <a:gd name="connsiteY0" fmla="*/ 34926 h 450140"/>
                <a:gd name="connsiteX1" fmla="*/ 1390176 w 1660360"/>
                <a:gd name="connsiteY1" fmla="*/ 187326 h 450140"/>
                <a:gd name="connsiteX2" fmla="*/ 1460026 w 1660360"/>
                <a:gd name="connsiteY2" fmla="*/ 174626 h 450140"/>
                <a:gd name="connsiteX3" fmla="*/ 1288576 w 1660360"/>
                <a:gd name="connsiteY3" fmla="*/ 219076 h 450140"/>
                <a:gd name="connsiteX4" fmla="*/ 69376 w 1660360"/>
                <a:gd name="connsiteY4" fmla="*/ 431801 h 450140"/>
                <a:gd name="connsiteX5" fmla="*/ 142401 w 1660360"/>
                <a:gd name="connsiteY5" fmla="*/ 428626 h 450140"/>
                <a:gd name="connsiteX6" fmla="*/ 745651 w 1660360"/>
                <a:gd name="connsiteY6" fmla="*/ 381001 h 450140"/>
                <a:gd name="connsiteX7" fmla="*/ 113826 w 1660360"/>
                <a:gd name="connsiteY7" fmla="*/ 447676 h 450140"/>
                <a:gd name="connsiteX8" fmla="*/ 1139351 w 1660360"/>
                <a:gd name="connsiteY8" fmla="*/ 276226 h 450140"/>
                <a:gd name="connsiteX9" fmla="*/ 726601 w 1660360"/>
                <a:gd name="connsiteY9" fmla="*/ 333376 h 450140"/>
                <a:gd name="connsiteX10" fmla="*/ 1266351 w 1660360"/>
                <a:gd name="connsiteY10" fmla="*/ 244476 h 450140"/>
                <a:gd name="connsiteX11" fmla="*/ 1212376 w 1660360"/>
                <a:gd name="connsiteY11" fmla="*/ 257176 h 450140"/>
                <a:gd name="connsiteX12" fmla="*/ 1367951 w 1660360"/>
                <a:gd name="connsiteY12" fmla="*/ 225426 h 450140"/>
                <a:gd name="connsiteX13" fmla="*/ 1326676 w 1660360"/>
                <a:gd name="connsiteY13" fmla="*/ 219076 h 450140"/>
                <a:gd name="connsiteX14" fmla="*/ 1660051 w 1660360"/>
                <a:gd name="connsiteY14" fmla="*/ 1 h 450140"/>
                <a:gd name="connsiteX15" fmla="*/ 1390176 w 1660360"/>
                <a:gd name="connsiteY15" fmla="*/ 215901 h 450140"/>
                <a:gd name="connsiteX16" fmla="*/ 1580676 w 1660360"/>
                <a:gd name="connsiteY16" fmla="*/ 34926 h 45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0360" h="450140">
                  <a:moveTo>
                    <a:pt x="1580676" y="34926"/>
                  </a:moveTo>
                  <a:cubicBezTo>
                    <a:pt x="1580676" y="30164"/>
                    <a:pt x="1410284" y="164043"/>
                    <a:pt x="1390176" y="187326"/>
                  </a:cubicBezTo>
                  <a:cubicBezTo>
                    <a:pt x="1370068" y="210609"/>
                    <a:pt x="1476959" y="169334"/>
                    <a:pt x="1460026" y="174626"/>
                  </a:cubicBezTo>
                  <a:cubicBezTo>
                    <a:pt x="1443093" y="179918"/>
                    <a:pt x="1520351" y="176214"/>
                    <a:pt x="1288576" y="219076"/>
                  </a:cubicBezTo>
                  <a:cubicBezTo>
                    <a:pt x="1056801" y="261939"/>
                    <a:pt x="260405" y="396876"/>
                    <a:pt x="69376" y="431801"/>
                  </a:cubicBezTo>
                  <a:cubicBezTo>
                    <a:pt x="-121653" y="466726"/>
                    <a:pt x="142401" y="428626"/>
                    <a:pt x="142401" y="428626"/>
                  </a:cubicBezTo>
                  <a:lnTo>
                    <a:pt x="745651" y="381001"/>
                  </a:lnTo>
                  <a:cubicBezTo>
                    <a:pt x="740889" y="384176"/>
                    <a:pt x="48209" y="465139"/>
                    <a:pt x="113826" y="447676"/>
                  </a:cubicBezTo>
                  <a:cubicBezTo>
                    <a:pt x="179443" y="430214"/>
                    <a:pt x="1037222" y="295276"/>
                    <a:pt x="1139351" y="276226"/>
                  </a:cubicBezTo>
                  <a:cubicBezTo>
                    <a:pt x="1241480" y="257176"/>
                    <a:pt x="705435" y="338668"/>
                    <a:pt x="726601" y="333376"/>
                  </a:cubicBezTo>
                  <a:cubicBezTo>
                    <a:pt x="747767" y="328084"/>
                    <a:pt x="1185388" y="257176"/>
                    <a:pt x="1266351" y="244476"/>
                  </a:cubicBezTo>
                  <a:cubicBezTo>
                    <a:pt x="1347314" y="231776"/>
                    <a:pt x="1195443" y="260351"/>
                    <a:pt x="1212376" y="257176"/>
                  </a:cubicBezTo>
                  <a:cubicBezTo>
                    <a:pt x="1229309" y="254001"/>
                    <a:pt x="1348901" y="231776"/>
                    <a:pt x="1367951" y="225426"/>
                  </a:cubicBezTo>
                  <a:cubicBezTo>
                    <a:pt x="1387001" y="219076"/>
                    <a:pt x="1277993" y="256647"/>
                    <a:pt x="1326676" y="219076"/>
                  </a:cubicBezTo>
                  <a:cubicBezTo>
                    <a:pt x="1375359" y="181505"/>
                    <a:pt x="1649468" y="530"/>
                    <a:pt x="1660051" y="1"/>
                  </a:cubicBezTo>
                  <a:cubicBezTo>
                    <a:pt x="1670634" y="-528"/>
                    <a:pt x="1406580" y="206376"/>
                    <a:pt x="1390176" y="215901"/>
                  </a:cubicBezTo>
                  <a:cubicBezTo>
                    <a:pt x="1373772" y="225426"/>
                    <a:pt x="1580676" y="39688"/>
                    <a:pt x="1580676" y="34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9" name="フリーフォーム 708">
              <a:extLst>
                <a:ext uri="{FF2B5EF4-FFF2-40B4-BE49-F238E27FC236}">
                  <a16:creationId xmlns:a16="http://schemas.microsoft.com/office/drawing/2014/main" id="{F4EA336E-8DE5-1BF7-72B2-EE4BDFEBB06D}"/>
                </a:ext>
              </a:extLst>
            </p:cNvPr>
            <p:cNvSpPr/>
            <p:nvPr/>
          </p:nvSpPr>
          <p:spPr>
            <a:xfrm>
              <a:off x="3612010" y="6764393"/>
              <a:ext cx="954640" cy="523691"/>
            </a:xfrm>
            <a:custGeom>
              <a:avLst/>
              <a:gdLst>
                <a:gd name="connsiteX0" fmla="*/ 944115 w 954640"/>
                <a:gd name="connsiteY0" fmla="*/ 1532 h 523691"/>
                <a:gd name="connsiteX1" fmla="*/ 582165 w 954640"/>
                <a:gd name="connsiteY1" fmla="*/ 185682 h 523691"/>
                <a:gd name="connsiteX2" fmla="*/ 642490 w 954640"/>
                <a:gd name="connsiteY2" fmla="*/ 150757 h 523691"/>
                <a:gd name="connsiteX3" fmla="*/ 525015 w 954640"/>
                <a:gd name="connsiteY3" fmla="*/ 249182 h 523691"/>
                <a:gd name="connsiteX4" fmla="*/ 229740 w 954640"/>
                <a:gd name="connsiteY4" fmla="*/ 401582 h 523691"/>
                <a:gd name="connsiteX5" fmla="*/ 4315 w 954640"/>
                <a:gd name="connsiteY5" fmla="*/ 522232 h 523691"/>
                <a:gd name="connsiteX6" fmla="*/ 121790 w 954640"/>
                <a:gd name="connsiteY6" fmla="*/ 455557 h 523691"/>
                <a:gd name="connsiteX7" fmla="*/ 588515 w 954640"/>
                <a:gd name="connsiteY7" fmla="*/ 271407 h 523691"/>
                <a:gd name="connsiteX8" fmla="*/ 420240 w 954640"/>
                <a:gd name="connsiteY8" fmla="*/ 312682 h 523691"/>
                <a:gd name="connsiteX9" fmla="*/ 591690 w 954640"/>
                <a:gd name="connsiteY9" fmla="*/ 207907 h 523691"/>
                <a:gd name="connsiteX10" fmla="*/ 486915 w 954640"/>
                <a:gd name="connsiteY10" fmla="*/ 223782 h 523691"/>
                <a:gd name="connsiteX11" fmla="*/ 823465 w 954640"/>
                <a:gd name="connsiteY11" fmla="*/ 103132 h 523691"/>
                <a:gd name="connsiteX12" fmla="*/ 944115 w 954640"/>
                <a:gd name="connsiteY12" fmla="*/ 1532 h 52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4640" h="523691">
                  <a:moveTo>
                    <a:pt x="944115" y="1532"/>
                  </a:moveTo>
                  <a:cubicBezTo>
                    <a:pt x="903898" y="15290"/>
                    <a:pt x="632436" y="160811"/>
                    <a:pt x="582165" y="185682"/>
                  </a:cubicBezTo>
                  <a:cubicBezTo>
                    <a:pt x="531894" y="210553"/>
                    <a:pt x="652015" y="140174"/>
                    <a:pt x="642490" y="150757"/>
                  </a:cubicBezTo>
                  <a:cubicBezTo>
                    <a:pt x="632965" y="161340"/>
                    <a:pt x="593807" y="207378"/>
                    <a:pt x="525015" y="249182"/>
                  </a:cubicBezTo>
                  <a:cubicBezTo>
                    <a:pt x="456223" y="290986"/>
                    <a:pt x="316523" y="356074"/>
                    <a:pt x="229740" y="401582"/>
                  </a:cubicBezTo>
                  <a:cubicBezTo>
                    <a:pt x="142957" y="447090"/>
                    <a:pt x="22307" y="513236"/>
                    <a:pt x="4315" y="522232"/>
                  </a:cubicBezTo>
                  <a:cubicBezTo>
                    <a:pt x="-13677" y="531228"/>
                    <a:pt x="24423" y="497361"/>
                    <a:pt x="121790" y="455557"/>
                  </a:cubicBezTo>
                  <a:cubicBezTo>
                    <a:pt x="219157" y="413753"/>
                    <a:pt x="538773" y="295219"/>
                    <a:pt x="588515" y="271407"/>
                  </a:cubicBezTo>
                  <a:cubicBezTo>
                    <a:pt x="638257" y="247595"/>
                    <a:pt x="419711" y="323265"/>
                    <a:pt x="420240" y="312682"/>
                  </a:cubicBezTo>
                  <a:cubicBezTo>
                    <a:pt x="420769" y="302099"/>
                    <a:pt x="580578" y="222723"/>
                    <a:pt x="591690" y="207907"/>
                  </a:cubicBezTo>
                  <a:cubicBezTo>
                    <a:pt x="602802" y="193091"/>
                    <a:pt x="448286" y="241244"/>
                    <a:pt x="486915" y="223782"/>
                  </a:cubicBezTo>
                  <a:cubicBezTo>
                    <a:pt x="525544" y="206320"/>
                    <a:pt x="745148" y="135940"/>
                    <a:pt x="823465" y="103132"/>
                  </a:cubicBezTo>
                  <a:cubicBezTo>
                    <a:pt x="901782" y="70324"/>
                    <a:pt x="984332" y="-12226"/>
                    <a:pt x="944115" y="15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0" name="フリーフォーム 709">
              <a:extLst>
                <a:ext uri="{FF2B5EF4-FFF2-40B4-BE49-F238E27FC236}">
                  <a16:creationId xmlns:a16="http://schemas.microsoft.com/office/drawing/2014/main" id="{95B6E690-6DF6-3FC8-9064-3B8DB24E0B21}"/>
                </a:ext>
              </a:extLst>
            </p:cNvPr>
            <p:cNvSpPr/>
            <p:nvPr/>
          </p:nvSpPr>
          <p:spPr>
            <a:xfrm>
              <a:off x="3624655" y="6738435"/>
              <a:ext cx="971452" cy="548622"/>
            </a:xfrm>
            <a:custGeom>
              <a:avLst/>
              <a:gdLst>
                <a:gd name="connsiteX0" fmla="*/ 969570 w 971452"/>
                <a:gd name="connsiteY0" fmla="*/ 2090 h 548622"/>
                <a:gd name="connsiteX1" fmla="*/ 407595 w 971452"/>
                <a:gd name="connsiteY1" fmla="*/ 100515 h 548622"/>
                <a:gd name="connsiteX2" fmla="*/ 496495 w 971452"/>
                <a:gd name="connsiteY2" fmla="*/ 94165 h 548622"/>
                <a:gd name="connsiteX3" fmla="*/ 255195 w 971452"/>
                <a:gd name="connsiteY3" fmla="*/ 154490 h 548622"/>
                <a:gd name="connsiteX4" fmla="*/ 325045 w 971452"/>
                <a:gd name="connsiteY4" fmla="*/ 144965 h 548622"/>
                <a:gd name="connsiteX5" fmla="*/ 156770 w 971452"/>
                <a:gd name="connsiteY5" fmla="*/ 217990 h 548622"/>
                <a:gd name="connsiteX6" fmla="*/ 239320 w 971452"/>
                <a:gd name="connsiteY6" fmla="*/ 195765 h 548622"/>
                <a:gd name="connsiteX7" fmla="*/ 45645 w 971452"/>
                <a:gd name="connsiteY7" fmla="*/ 386265 h 548622"/>
                <a:gd name="connsiteX8" fmla="*/ 90095 w 971452"/>
                <a:gd name="connsiteY8" fmla="*/ 338640 h 548622"/>
                <a:gd name="connsiteX9" fmla="*/ 36120 w 971452"/>
                <a:gd name="connsiteY9" fmla="*/ 411665 h 548622"/>
                <a:gd name="connsiteX10" fmla="*/ 7545 w 971452"/>
                <a:gd name="connsiteY10" fmla="*/ 548190 h 548622"/>
                <a:gd name="connsiteX11" fmla="*/ 7545 w 971452"/>
                <a:gd name="connsiteY11" fmla="*/ 449765 h 548622"/>
                <a:gd name="connsiteX12" fmla="*/ 93270 w 971452"/>
                <a:gd name="connsiteY12" fmla="*/ 310065 h 548622"/>
                <a:gd name="connsiteX13" fmla="*/ 185345 w 971452"/>
                <a:gd name="connsiteY13" fmla="*/ 186240 h 548622"/>
                <a:gd name="connsiteX14" fmla="*/ 166295 w 971452"/>
                <a:gd name="connsiteY14" fmla="*/ 268790 h 548622"/>
                <a:gd name="connsiteX15" fmla="*/ 255195 w 971452"/>
                <a:gd name="connsiteY15" fmla="*/ 148140 h 548622"/>
                <a:gd name="connsiteX16" fmla="*/ 210745 w 971452"/>
                <a:gd name="connsiteY16" fmla="*/ 173540 h 548622"/>
                <a:gd name="connsiteX17" fmla="*/ 413945 w 971452"/>
                <a:gd name="connsiteY17" fmla="*/ 138615 h 548622"/>
                <a:gd name="connsiteX18" fmla="*/ 391720 w 971452"/>
                <a:gd name="connsiteY18" fmla="*/ 97340 h 548622"/>
                <a:gd name="connsiteX19" fmla="*/ 610795 w 971452"/>
                <a:gd name="connsiteY19" fmla="*/ 43365 h 548622"/>
                <a:gd name="connsiteX20" fmla="*/ 591745 w 971452"/>
                <a:gd name="connsiteY20" fmla="*/ 33840 h 548622"/>
                <a:gd name="connsiteX21" fmla="*/ 969570 w 971452"/>
                <a:gd name="connsiteY21" fmla="*/ 2090 h 54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1452" h="548622">
                  <a:moveTo>
                    <a:pt x="969570" y="2090"/>
                  </a:moveTo>
                  <a:cubicBezTo>
                    <a:pt x="938878" y="13203"/>
                    <a:pt x="486441" y="85169"/>
                    <a:pt x="407595" y="100515"/>
                  </a:cubicBezTo>
                  <a:cubicBezTo>
                    <a:pt x="328749" y="115861"/>
                    <a:pt x="521895" y="85169"/>
                    <a:pt x="496495" y="94165"/>
                  </a:cubicBezTo>
                  <a:cubicBezTo>
                    <a:pt x="471095" y="103161"/>
                    <a:pt x="283770" y="146023"/>
                    <a:pt x="255195" y="154490"/>
                  </a:cubicBezTo>
                  <a:cubicBezTo>
                    <a:pt x="226620" y="162957"/>
                    <a:pt x="341449" y="134382"/>
                    <a:pt x="325045" y="144965"/>
                  </a:cubicBezTo>
                  <a:cubicBezTo>
                    <a:pt x="308641" y="155548"/>
                    <a:pt x="171058" y="209523"/>
                    <a:pt x="156770" y="217990"/>
                  </a:cubicBezTo>
                  <a:cubicBezTo>
                    <a:pt x="142482" y="226457"/>
                    <a:pt x="257841" y="167719"/>
                    <a:pt x="239320" y="195765"/>
                  </a:cubicBezTo>
                  <a:cubicBezTo>
                    <a:pt x="220799" y="223811"/>
                    <a:pt x="70516" y="362453"/>
                    <a:pt x="45645" y="386265"/>
                  </a:cubicBezTo>
                  <a:cubicBezTo>
                    <a:pt x="20774" y="410077"/>
                    <a:pt x="91682" y="334407"/>
                    <a:pt x="90095" y="338640"/>
                  </a:cubicBezTo>
                  <a:cubicBezTo>
                    <a:pt x="88508" y="342873"/>
                    <a:pt x="49878" y="376740"/>
                    <a:pt x="36120" y="411665"/>
                  </a:cubicBezTo>
                  <a:cubicBezTo>
                    <a:pt x="22362" y="446590"/>
                    <a:pt x="12307" y="541840"/>
                    <a:pt x="7545" y="548190"/>
                  </a:cubicBezTo>
                  <a:cubicBezTo>
                    <a:pt x="2783" y="554540"/>
                    <a:pt x="-6742" y="489452"/>
                    <a:pt x="7545" y="449765"/>
                  </a:cubicBezTo>
                  <a:cubicBezTo>
                    <a:pt x="21832" y="410078"/>
                    <a:pt x="63637" y="353986"/>
                    <a:pt x="93270" y="310065"/>
                  </a:cubicBezTo>
                  <a:cubicBezTo>
                    <a:pt x="122903" y="266144"/>
                    <a:pt x="173174" y="193119"/>
                    <a:pt x="185345" y="186240"/>
                  </a:cubicBezTo>
                  <a:cubicBezTo>
                    <a:pt x="197516" y="179361"/>
                    <a:pt x="154653" y="275140"/>
                    <a:pt x="166295" y="268790"/>
                  </a:cubicBezTo>
                  <a:cubicBezTo>
                    <a:pt x="177937" y="262440"/>
                    <a:pt x="247787" y="164015"/>
                    <a:pt x="255195" y="148140"/>
                  </a:cubicBezTo>
                  <a:cubicBezTo>
                    <a:pt x="262603" y="132265"/>
                    <a:pt x="184287" y="175128"/>
                    <a:pt x="210745" y="173540"/>
                  </a:cubicBezTo>
                  <a:cubicBezTo>
                    <a:pt x="237203" y="171953"/>
                    <a:pt x="383782" y="151315"/>
                    <a:pt x="413945" y="138615"/>
                  </a:cubicBezTo>
                  <a:cubicBezTo>
                    <a:pt x="444107" y="125915"/>
                    <a:pt x="358912" y="113215"/>
                    <a:pt x="391720" y="97340"/>
                  </a:cubicBezTo>
                  <a:cubicBezTo>
                    <a:pt x="424528" y="81465"/>
                    <a:pt x="577457" y="53948"/>
                    <a:pt x="610795" y="43365"/>
                  </a:cubicBezTo>
                  <a:cubicBezTo>
                    <a:pt x="644132" y="32782"/>
                    <a:pt x="537241" y="40190"/>
                    <a:pt x="591745" y="33840"/>
                  </a:cubicBezTo>
                  <a:cubicBezTo>
                    <a:pt x="646249" y="27490"/>
                    <a:pt x="1000262" y="-9023"/>
                    <a:pt x="969570" y="20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1" name="フリーフォーム 710">
              <a:extLst>
                <a:ext uri="{FF2B5EF4-FFF2-40B4-BE49-F238E27FC236}">
                  <a16:creationId xmlns:a16="http://schemas.microsoft.com/office/drawing/2014/main" id="{78670C96-948F-CDF6-69A7-DC3D9AAAD864}"/>
                </a:ext>
              </a:extLst>
            </p:cNvPr>
            <p:cNvSpPr/>
            <p:nvPr/>
          </p:nvSpPr>
          <p:spPr>
            <a:xfrm>
              <a:off x="3743280" y="6800256"/>
              <a:ext cx="769128" cy="419964"/>
            </a:xfrm>
            <a:custGeom>
              <a:avLst/>
              <a:gdLst>
                <a:gd name="connsiteX0" fmla="*/ 768395 w 769128"/>
                <a:gd name="connsiteY0" fmla="*/ 594 h 419964"/>
                <a:gd name="connsiteX1" fmla="*/ 177845 w 769128"/>
                <a:gd name="connsiteY1" fmla="*/ 168869 h 419964"/>
                <a:gd name="connsiteX2" fmla="*/ 276270 w 769128"/>
                <a:gd name="connsiteY2" fmla="*/ 133944 h 419964"/>
                <a:gd name="connsiteX3" fmla="*/ 50845 w 769128"/>
                <a:gd name="connsiteY3" fmla="*/ 216494 h 419964"/>
                <a:gd name="connsiteX4" fmla="*/ 190545 w 769128"/>
                <a:gd name="connsiteY4" fmla="*/ 187919 h 419964"/>
                <a:gd name="connsiteX5" fmla="*/ 95295 w 769128"/>
                <a:gd name="connsiteY5" fmla="*/ 292694 h 419964"/>
                <a:gd name="connsiteX6" fmla="*/ 136570 w 769128"/>
                <a:gd name="connsiteY6" fmla="*/ 254594 h 419964"/>
                <a:gd name="connsiteX7" fmla="*/ 45 w 769128"/>
                <a:gd name="connsiteY7" fmla="*/ 419694 h 419964"/>
                <a:gd name="connsiteX8" fmla="*/ 120695 w 769128"/>
                <a:gd name="connsiteY8" fmla="*/ 295869 h 419964"/>
                <a:gd name="connsiteX9" fmla="*/ 57195 w 769128"/>
                <a:gd name="connsiteY9" fmla="*/ 394294 h 419964"/>
                <a:gd name="connsiteX10" fmla="*/ 181020 w 769128"/>
                <a:gd name="connsiteY10" fmla="*/ 222844 h 419964"/>
                <a:gd name="connsiteX11" fmla="*/ 419145 w 769128"/>
                <a:gd name="connsiteY11" fmla="*/ 184744 h 419964"/>
                <a:gd name="connsiteX12" fmla="*/ 136570 w 769128"/>
                <a:gd name="connsiteY12" fmla="*/ 245069 h 419964"/>
                <a:gd name="connsiteX13" fmla="*/ 266745 w 769128"/>
                <a:gd name="connsiteY13" fmla="*/ 184744 h 419964"/>
                <a:gd name="connsiteX14" fmla="*/ 203245 w 769128"/>
                <a:gd name="connsiteY14" fmla="*/ 178394 h 419964"/>
                <a:gd name="connsiteX15" fmla="*/ 292145 w 769128"/>
                <a:gd name="connsiteY15" fmla="*/ 146644 h 419964"/>
                <a:gd name="connsiteX16" fmla="*/ 254045 w 769128"/>
                <a:gd name="connsiteY16" fmla="*/ 130769 h 419964"/>
                <a:gd name="connsiteX17" fmla="*/ 381045 w 769128"/>
                <a:gd name="connsiteY17" fmla="*/ 86319 h 419964"/>
                <a:gd name="connsiteX18" fmla="*/ 301670 w 769128"/>
                <a:gd name="connsiteY18" fmla="*/ 111719 h 419964"/>
                <a:gd name="connsiteX19" fmla="*/ 768395 w 769128"/>
                <a:gd name="connsiteY19" fmla="*/ 594 h 41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9128" h="419964">
                  <a:moveTo>
                    <a:pt x="768395" y="594"/>
                  </a:moveTo>
                  <a:cubicBezTo>
                    <a:pt x="747758" y="10119"/>
                    <a:pt x="259866" y="146644"/>
                    <a:pt x="177845" y="168869"/>
                  </a:cubicBezTo>
                  <a:cubicBezTo>
                    <a:pt x="95824" y="191094"/>
                    <a:pt x="276270" y="133944"/>
                    <a:pt x="276270" y="133944"/>
                  </a:cubicBezTo>
                  <a:cubicBezTo>
                    <a:pt x="255103" y="141882"/>
                    <a:pt x="65132" y="207498"/>
                    <a:pt x="50845" y="216494"/>
                  </a:cubicBezTo>
                  <a:cubicBezTo>
                    <a:pt x="36558" y="225490"/>
                    <a:pt x="183137" y="175219"/>
                    <a:pt x="190545" y="187919"/>
                  </a:cubicBezTo>
                  <a:cubicBezTo>
                    <a:pt x="197953" y="200619"/>
                    <a:pt x="104291" y="281582"/>
                    <a:pt x="95295" y="292694"/>
                  </a:cubicBezTo>
                  <a:cubicBezTo>
                    <a:pt x="86299" y="303806"/>
                    <a:pt x="152445" y="233427"/>
                    <a:pt x="136570" y="254594"/>
                  </a:cubicBezTo>
                  <a:cubicBezTo>
                    <a:pt x="120695" y="275761"/>
                    <a:pt x="2691" y="412815"/>
                    <a:pt x="45" y="419694"/>
                  </a:cubicBezTo>
                  <a:cubicBezTo>
                    <a:pt x="-2601" y="426573"/>
                    <a:pt x="111170" y="300102"/>
                    <a:pt x="120695" y="295869"/>
                  </a:cubicBezTo>
                  <a:cubicBezTo>
                    <a:pt x="130220" y="291636"/>
                    <a:pt x="47141" y="406465"/>
                    <a:pt x="57195" y="394294"/>
                  </a:cubicBezTo>
                  <a:cubicBezTo>
                    <a:pt x="67249" y="382123"/>
                    <a:pt x="120695" y="257769"/>
                    <a:pt x="181020" y="222844"/>
                  </a:cubicBezTo>
                  <a:cubicBezTo>
                    <a:pt x="241345" y="187919"/>
                    <a:pt x="426553" y="181040"/>
                    <a:pt x="419145" y="184744"/>
                  </a:cubicBezTo>
                  <a:cubicBezTo>
                    <a:pt x="411737" y="188448"/>
                    <a:pt x="161970" y="245069"/>
                    <a:pt x="136570" y="245069"/>
                  </a:cubicBezTo>
                  <a:cubicBezTo>
                    <a:pt x="111170" y="245069"/>
                    <a:pt x="255633" y="195856"/>
                    <a:pt x="266745" y="184744"/>
                  </a:cubicBezTo>
                  <a:cubicBezTo>
                    <a:pt x="277857" y="173632"/>
                    <a:pt x="199012" y="184744"/>
                    <a:pt x="203245" y="178394"/>
                  </a:cubicBezTo>
                  <a:cubicBezTo>
                    <a:pt x="207478" y="172044"/>
                    <a:pt x="283678" y="154582"/>
                    <a:pt x="292145" y="146644"/>
                  </a:cubicBezTo>
                  <a:cubicBezTo>
                    <a:pt x="300612" y="138707"/>
                    <a:pt x="239228" y="140823"/>
                    <a:pt x="254045" y="130769"/>
                  </a:cubicBezTo>
                  <a:cubicBezTo>
                    <a:pt x="268862" y="120715"/>
                    <a:pt x="373107" y="89494"/>
                    <a:pt x="381045" y="86319"/>
                  </a:cubicBezTo>
                  <a:cubicBezTo>
                    <a:pt x="388983" y="83144"/>
                    <a:pt x="235524" y="124419"/>
                    <a:pt x="301670" y="111719"/>
                  </a:cubicBezTo>
                  <a:cubicBezTo>
                    <a:pt x="367816" y="99019"/>
                    <a:pt x="789032" y="-8931"/>
                    <a:pt x="768395" y="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2" name="フリーフォーム 711">
              <a:extLst>
                <a:ext uri="{FF2B5EF4-FFF2-40B4-BE49-F238E27FC236}">
                  <a16:creationId xmlns:a16="http://schemas.microsoft.com/office/drawing/2014/main" id="{AF1E10EA-779F-F25A-27DE-53F4F09DDF7F}"/>
                </a:ext>
              </a:extLst>
            </p:cNvPr>
            <p:cNvSpPr/>
            <p:nvPr/>
          </p:nvSpPr>
          <p:spPr>
            <a:xfrm>
              <a:off x="3510098" y="7029395"/>
              <a:ext cx="220596" cy="73080"/>
            </a:xfrm>
            <a:custGeom>
              <a:avLst/>
              <a:gdLst>
                <a:gd name="connsiteX0" fmla="*/ 1452 w 220596"/>
                <a:gd name="connsiteY0" fmla="*/ 73080 h 73080"/>
                <a:gd name="connsiteX1" fmla="*/ 109402 w 220596"/>
                <a:gd name="connsiteY1" fmla="*/ 34980 h 73080"/>
                <a:gd name="connsiteX2" fmla="*/ 220527 w 220596"/>
                <a:gd name="connsiteY2" fmla="*/ 31805 h 73080"/>
                <a:gd name="connsiteX3" fmla="*/ 125277 w 220596"/>
                <a:gd name="connsiteY3" fmla="*/ 25455 h 73080"/>
                <a:gd name="connsiteX4" fmla="*/ 74477 w 220596"/>
                <a:gd name="connsiteY4" fmla="*/ 55 h 73080"/>
                <a:gd name="connsiteX5" fmla="*/ 103052 w 220596"/>
                <a:gd name="connsiteY5" fmla="*/ 19105 h 73080"/>
                <a:gd name="connsiteX6" fmla="*/ 49077 w 220596"/>
                <a:gd name="connsiteY6" fmla="*/ 34980 h 73080"/>
                <a:gd name="connsiteX7" fmla="*/ 1452 w 220596"/>
                <a:gd name="connsiteY7" fmla="*/ 73080 h 7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596" h="73080">
                  <a:moveTo>
                    <a:pt x="1452" y="73080"/>
                  </a:moveTo>
                  <a:cubicBezTo>
                    <a:pt x="11506" y="73080"/>
                    <a:pt x="72890" y="41859"/>
                    <a:pt x="109402" y="34980"/>
                  </a:cubicBezTo>
                  <a:cubicBezTo>
                    <a:pt x="145914" y="28101"/>
                    <a:pt x="217881" y="33392"/>
                    <a:pt x="220527" y="31805"/>
                  </a:cubicBezTo>
                  <a:cubicBezTo>
                    <a:pt x="223173" y="30217"/>
                    <a:pt x="149619" y="30747"/>
                    <a:pt x="125277" y="25455"/>
                  </a:cubicBezTo>
                  <a:cubicBezTo>
                    <a:pt x="100935" y="20163"/>
                    <a:pt x="78181" y="1113"/>
                    <a:pt x="74477" y="55"/>
                  </a:cubicBezTo>
                  <a:cubicBezTo>
                    <a:pt x="70773" y="-1003"/>
                    <a:pt x="107285" y="13284"/>
                    <a:pt x="103052" y="19105"/>
                  </a:cubicBezTo>
                  <a:cubicBezTo>
                    <a:pt x="98819" y="24926"/>
                    <a:pt x="61777" y="28630"/>
                    <a:pt x="49077" y="34980"/>
                  </a:cubicBezTo>
                  <a:cubicBezTo>
                    <a:pt x="36377" y="41330"/>
                    <a:pt x="-8602" y="73080"/>
                    <a:pt x="1452" y="730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3" name="フリーフォーム 712">
              <a:extLst>
                <a:ext uri="{FF2B5EF4-FFF2-40B4-BE49-F238E27FC236}">
                  <a16:creationId xmlns:a16="http://schemas.microsoft.com/office/drawing/2014/main" id="{4DF29D45-0A82-0EB4-079E-FF9005767290}"/>
                </a:ext>
              </a:extLst>
            </p:cNvPr>
            <p:cNvSpPr/>
            <p:nvPr/>
          </p:nvSpPr>
          <p:spPr>
            <a:xfrm>
              <a:off x="3454382" y="6863406"/>
              <a:ext cx="97272" cy="498330"/>
            </a:xfrm>
            <a:custGeom>
              <a:avLst/>
              <a:gdLst>
                <a:gd name="connsiteX0" fmla="*/ 18 w 97272"/>
                <a:gd name="connsiteY0" fmla="*/ 944 h 498330"/>
                <a:gd name="connsiteX1" fmla="*/ 60343 w 97272"/>
                <a:gd name="connsiteY1" fmla="*/ 197794 h 498330"/>
                <a:gd name="connsiteX2" fmla="*/ 73043 w 97272"/>
                <a:gd name="connsiteY2" fmla="*/ 185094 h 498330"/>
                <a:gd name="connsiteX3" fmla="*/ 76218 w 97272"/>
                <a:gd name="connsiteY3" fmla="*/ 327969 h 498330"/>
                <a:gd name="connsiteX4" fmla="*/ 88918 w 97272"/>
                <a:gd name="connsiteY4" fmla="*/ 264469 h 498330"/>
                <a:gd name="connsiteX5" fmla="*/ 92093 w 97272"/>
                <a:gd name="connsiteY5" fmla="*/ 435919 h 498330"/>
                <a:gd name="connsiteX6" fmla="*/ 95268 w 97272"/>
                <a:gd name="connsiteY6" fmla="*/ 493069 h 498330"/>
                <a:gd name="connsiteX7" fmla="*/ 95268 w 97272"/>
                <a:gd name="connsiteY7" fmla="*/ 318444 h 498330"/>
                <a:gd name="connsiteX8" fmla="*/ 69868 w 97272"/>
                <a:gd name="connsiteY8" fmla="*/ 169219 h 498330"/>
                <a:gd name="connsiteX9" fmla="*/ 69868 w 97272"/>
                <a:gd name="connsiteY9" fmla="*/ 181919 h 498330"/>
                <a:gd name="connsiteX10" fmla="*/ 53993 w 97272"/>
                <a:gd name="connsiteY10" fmla="*/ 124769 h 498330"/>
                <a:gd name="connsiteX11" fmla="*/ 18 w 97272"/>
                <a:gd name="connsiteY11" fmla="*/ 944 h 49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272" h="498330">
                  <a:moveTo>
                    <a:pt x="18" y="944"/>
                  </a:moveTo>
                  <a:cubicBezTo>
                    <a:pt x="1076" y="13115"/>
                    <a:pt x="48172" y="167102"/>
                    <a:pt x="60343" y="197794"/>
                  </a:cubicBezTo>
                  <a:cubicBezTo>
                    <a:pt x="72514" y="228486"/>
                    <a:pt x="70397" y="163398"/>
                    <a:pt x="73043" y="185094"/>
                  </a:cubicBezTo>
                  <a:cubicBezTo>
                    <a:pt x="75689" y="206790"/>
                    <a:pt x="73572" y="314740"/>
                    <a:pt x="76218" y="327969"/>
                  </a:cubicBezTo>
                  <a:cubicBezTo>
                    <a:pt x="78864" y="341198"/>
                    <a:pt x="86272" y="246477"/>
                    <a:pt x="88918" y="264469"/>
                  </a:cubicBezTo>
                  <a:cubicBezTo>
                    <a:pt x="91564" y="282461"/>
                    <a:pt x="91035" y="397819"/>
                    <a:pt x="92093" y="435919"/>
                  </a:cubicBezTo>
                  <a:cubicBezTo>
                    <a:pt x="93151" y="474019"/>
                    <a:pt x="94739" y="512648"/>
                    <a:pt x="95268" y="493069"/>
                  </a:cubicBezTo>
                  <a:cubicBezTo>
                    <a:pt x="95797" y="473490"/>
                    <a:pt x="99501" y="372419"/>
                    <a:pt x="95268" y="318444"/>
                  </a:cubicBezTo>
                  <a:cubicBezTo>
                    <a:pt x="91035" y="264469"/>
                    <a:pt x="74101" y="191973"/>
                    <a:pt x="69868" y="169219"/>
                  </a:cubicBezTo>
                  <a:cubicBezTo>
                    <a:pt x="65635" y="146465"/>
                    <a:pt x="72514" y="189327"/>
                    <a:pt x="69868" y="181919"/>
                  </a:cubicBezTo>
                  <a:cubicBezTo>
                    <a:pt x="67222" y="174511"/>
                    <a:pt x="64576" y="151756"/>
                    <a:pt x="53993" y="124769"/>
                  </a:cubicBezTo>
                  <a:cubicBezTo>
                    <a:pt x="43410" y="97782"/>
                    <a:pt x="-1040" y="-11227"/>
                    <a:pt x="18" y="9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4" name="フリーフォーム 713">
              <a:extLst>
                <a:ext uri="{FF2B5EF4-FFF2-40B4-BE49-F238E27FC236}">
                  <a16:creationId xmlns:a16="http://schemas.microsoft.com/office/drawing/2014/main" id="{70977081-90F1-D1A2-7945-8CAA73E808B0}"/>
                </a:ext>
              </a:extLst>
            </p:cNvPr>
            <p:cNvSpPr/>
            <p:nvPr/>
          </p:nvSpPr>
          <p:spPr>
            <a:xfrm>
              <a:off x="3463919" y="6946287"/>
              <a:ext cx="86118" cy="427367"/>
            </a:xfrm>
            <a:custGeom>
              <a:avLst/>
              <a:gdLst>
                <a:gd name="connsiteX0" fmla="*/ 6 w 86118"/>
                <a:gd name="connsiteY0" fmla="*/ 613 h 427367"/>
                <a:gd name="connsiteX1" fmla="*/ 41281 w 86118"/>
                <a:gd name="connsiteY1" fmla="*/ 194288 h 427367"/>
                <a:gd name="connsiteX2" fmla="*/ 57156 w 86118"/>
                <a:gd name="connsiteY2" fmla="*/ 168888 h 427367"/>
                <a:gd name="connsiteX3" fmla="*/ 57156 w 86118"/>
                <a:gd name="connsiteY3" fmla="*/ 289538 h 427367"/>
                <a:gd name="connsiteX4" fmla="*/ 63506 w 86118"/>
                <a:gd name="connsiteY4" fmla="*/ 238738 h 427367"/>
                <a:gd name="connsiteX5" fmla="*/ 57156 w 86118"/>
                <a:gd name="connsiteY5" fmla="*/ 330813 h 427367"/>
                <a:gd name="connsiteX6" fmla="*/ 85731 w 86118"/>
                <a:gd name="connsiteY6" fmla="*/ 426063 h 427367"/>
                <a:gd name="connsiteX7" fmla="*/ 73031 w 86118"/>
                <a:gd name="connsiteY7" fmla="*/ 257788 h 427367"/>
                <a:gd name="connsiteX8" fmla="*/ 63506 w 86118"/>
                <a:gd name="connsiteY8" fmla="*/ 156188 h 427367"/>
                <a:gd name="connsiteX9" fmla="*/ 60331 w 86118"/>
                <a:gd name="connsiteY9" fmla="*/ 149838 h 427367"/>
                <a:gd name="connsiteX10" fmla="*/ 34931 w 86118"/>
                <a:gd name="connsiteY10" fmla="*/ 79988 h 427367"/>
                <a:gd name="connsiteX11" fmla="*/ 44456 w 86118"/>
                <a:gd name="connsiteY11" fmla="*/ 130788 h 427367"/>
                <a:gd name="connsiteX12" fmla="*/ 6 w 86118"/>
                <a:gd name="connsiteY12" fmla="*/ 613 h 42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118" h="427367">
                  <a:moveTo>
                    <a:pt x="6" y="613"/>
                  </a:moveTo>
                  <a:cubicBezTo>
                    <a:pt x="-523" y="11196"/>
                    <a:pt x="31756" y="166242"/>
                    <a:pt x="41281" y="194288"/>
                  </a:cubicBezTo>
                  <a:cubicBezTo>
                    <a:pt x="50806" y="222334"/>
                    <a:pt x="54510" y="153013"/>
                    <a:pt x="57156" y="168888"/>
                  </a:cubicBezTo>
                  <a:cubicBezTo>
                    <a:pt x="59802" y="184763"/>
                    <a:pt x="56098" y="277896"/>
                    <a:pt x="57156" y="289538"/>
                  </a:cubicBezTo>
                  <a:cubicBezTo>
                    <a:pt x="58214" y="301180"/>
                    <a:pt x="63506" y="231859"/>
                    <a:pt x="63506" y="238738"/>
                  </a:cubicBezTo>
                  <a:cubicBezTo>
                    <a:pt x="63506" y="245617"/>
                    <a:pt x="53452" y="299592"/>
                    <a:pt x="57156" y="330813"/>
                  </a:cubicBezTo>
                  <a:cubicBezTo>
                    <a:pt x="60860" y="362034"/>
                    <a:pt x="83085" y="438234"/>
                    <a:pt x="85731" y="426063"/>
                  </a:cubicBezTo>
                  <a:cubicBezTo>
                    <a:pt x="88377" y="413892"/>
                    <a:pt x="76735" y="302767"/>
                    <a:pt x="73031" y="257788"/>
                  </a:cubicBezTo>
                  <a:cubicBezTo>
                    <a:pt x="69327" y="212809"/>
                    <a:pt x="65623" y="174180"/>
                    <a:pt x="63506" y="156188"/>
                  </a:cubicBezTo>
                  <a:cubicBezTo>
                    <a:pt x="61389" y="138196"/>
                    <a:pt x="65094" y="162538"/>
                    <a:pt x="60331" y="149838"/>
                  </a:cubicBezTo>
                  <a:cubicBezTo>
                    <a:pt x="55568" y="137138"/>
                    <a:pt x="37577" y="83163"/>
                    <a:pt x="34931" y="79988"/>
                  </a:cubicBezTo>
                  <a:cubicBezTo>
                    <a:pt x="32285" y="76813"/>
                    <a:pt x="48160" y="141900"/>
                    <a:pt x="44456" y="130788"/>
                  </a:cubicBezTo>
                  <a:cubicBezTo>
                    <a:pt x="40752" y="119676"/>
                    <a:pt x="535" y="-9970"/>
                    <a:pt x="6" y="6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5" name="フリーフォーム 714">
              <a:extLst>
                <a:ext uri="{FF2B5EF4-FFF2-40B4-BE49-F238E27FC236}">
                  <a16:creationId xmlns:a16="http://schemas.microsoft.com/office/drawing/2014/main" id="{0B7D9E74-DA2B-CF62-72A3-A8CC73965B5B}"/>
                </a:ext>
              </a:extLst>
            </p:cNvPr>
            <p:cNvSpPr/>
            <p:nvPr/>
          </p:nvSpPr>
          <p:spPr>
            <a:xfrm>
              <a:off x="2987675" y="6961930"/>
              <a:ext cx="519799" cy="749411"/>
            </a:xfrm>
            <a:custGeom>
              <a:avLst/>
              <a:gdLst>
                <a:gd name="connsiteX0" fmla="*/ 514350 w 519799"/>
                <a:gd name="connsiteY0" fmla="*/ 4020 h 749411"/>
                <a:gd name="connsiteX1" fmla="*/ 171450 w 519799"/>
                <a:gd name="connsiteY1" fmla="*/ 232620 h 749411"/>
                <a:gd name="connsiteX2" fmla="*/ 269875 w 519799"/>
                <a:gd name="connsiteY2" fmla="*/ 188170 h 749411"/>
                <a:gd name="connsiteX3" fmla="*/ 136525 w 519799"/>
                <a:gd name="connsiteY3" fmla="*/ 340570 h 749411"/>
                <a:gd name="connsiteX4" fmla="*/ 60325 w 519799"/>
                <a:gd name="connsiteY4" fmla="*/ 464395 h 749411"/>
                <a:gd name="connsiteX5" fmla="*/ 53975 w 519799"/>
                <a:gd name="connsiteY5" fmla="*/ 458045 h 749411"/>
                <a:gd name="connsiteX6" fmla="*/ 25400 w 519799"/>
                <a:gd name="connsiteY6" fmla="*/ 569170 h 749411"/>
                <a:gd name="connsiteX7" fmla="*/ 6350 w 519799"/>
                <a:gd name="connsiteY7" fmla="*/ 619970 h 749411"/>
                <a:gd name="connsiteX8" fmla="*/ 0 w 519799"/>
                <a:gd name="connsiteY8" fmla="*/ 692995 h 749411"/>
                <a:gd name="connsiteX9" fmla="*/ 6350 w 519799"/>
                <a:gd name="connsiteY9" fmla="*/ 686645 h 749411"/>
                <a:gd name="connsiteX10" fmla="*/ 12700 w 519799"/>
                <a:gd name="connsiteY10" fmla="*/ 743795 h 749411"/>
                <a:gd name="connsiteX11" fmla="*/ 44450 w 519799"/>
                <a:gd name="connsiteY11" fmla="*/ 527895 h 749411"/>
                <a:gd name="connsiteX12" fmla="*/ 171450 w 519799"/>
                <a:gd name="connsiteY12" fmla="*/ 254845 h 749411"/>
                <a:gd name="connsiteX13" fmla="*/ 209550 w 519799"/>
                <a:gd name="connsiteY13" fmla="*/ 235795 h 749411"/>
                <a:gd name="connsiteX14" fmla="*/ 336550 w 519799"/>
                <a:gd name="connsiteY14" fmla="*/ 137370 h 749411"/>
                <a:gd name="connsiteX15" fmla="*/ 276225 w 519799"/>
                <a:gd name="connsiteY15" fmla="*/ 143720 h 749411"/>
                <a:gd name="connsiteX16" fmla="*/ 339725 w 519799"/>
                <a:gd name="connsiteY16" fmla="*/ 73870 h 749411"/>
                <a:gd name="connsiteX17" fmla="*/ 381000 w 519799"/>
                <a:gd name="connsiteY17" fmla="*/ 83395 h 749411"/>
                <a:gd name="connsiteX18" fmla="*/ 514350 w 519799"/>
                <a:gd name="connsiteY18" fmla="*/ 4020 h 74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9799" h="749411">
                  <a:moveTo>
                    <a:pt x="514350" y="4020"/>
                  </a:moveTo>
                  <a:cubicBezTo>
                    <a:pt x="479425" y="28891"/>
                    <a:pt x="212196" y="201928"/>
                    <a:pt x="171450" y="232620"/>
                  </a:cubicBezTo>
                  <a:cubicBezTo>
                    <a:pt x="130704" y="263312"/>
                    <a:pt x="275696" y="170178"/>
                    <a:pt x="269875" y="188170"/>
                  </a:cubicBezTo>
                  <a:cubicBezTo>
                    <a:pt x="264054" y="206162"/>
                    <a:pt x="171450" y="294533"/>
                    <a:pt x="136525" y="340570"/>
                  </a:cubicBezTo>
                  <a:cubicBezTo>
                    <a:pt x="101600" y="386607"/>
                    <a:pt x="74083" y="444816"/>
                    <a:pt x="60325" y="464395"/>
                  </a:cubicBezTo>
                  <a:cubicBezTo>
                    <a:pt x="46567" y="483974"/>
                    <a:pt x="59796" y="440583"/>
                    <a:pt x="53975" y="458045"/>
                  </a:cubicBezTo>
                  <a:cubicBezTo>
                    <a:pt x="48154" y="475507"/>
                    <a:pt x="33337" y="542183"/>
                    <a:pt x="25400" y="569170"/>
                  </a:cubicBezTo>
                  <a:cubicBezTo>
                    <a:pt x="17463" y="596157"/>
                    <a:pt x="10583" y="599333"/>
                    <a:pt x="6350" y="619970"/>
                  </a:cubicBezTo>
                  <a:cubicBezTo>
                    <a:pt x="2117" y="640607"/>
                    <a:pt x="0" y="681883"/>
                    <a:pt x="0" y="692995"/>
                  </a:cubicBezTo>
                  <a:cubicBezTo>
                    <a:pt x="0" y="704107"/>
                    <a:pt x="4233" y="678178"/>
                    <a:pt x="6350" y="686645"/>
                  </a:cubicBezTo>
                  <a:cubicBezTo>
                    <a:pt x="8467" y="695112"/>
                    <a:pt x="6350" y="770253"/>
                    <a:pt x="12700" y="743795"/>
                  </a:cubicBezTo>
                  <a:cubicBezTo>
                    <a:pt x="19050" y="717337"/>
                    <a:pt x="17992" y="609387"/>
                    <a:pt x="44450" y="527895"/>
                  </a:cubicBezTo>
                  <a:cubicBezTo>
                    <a:pt x="70908" y="446403"/>
                    <a:pt x="143933" y="303528"/>
                    <a:pt x="171450" y="254845"/>
                  </a:cubicBezTo>
                  <a:cubicBezTo>
                    <a:pt x="198967" y="206162"/>
                    <a:pt x="182033" y="255374"/>
                    <a:pt x="209550" y="235795"/>
                  </a:cubicBezTo>
                  <a:cubicBezTo>
                    <a:pt x="237067" y="216216"/>
                    <a:pt x="325438" y="152716"/>
                    <a:pt x="336550" y="137370"/>
                  </a:cubicBezTo>
                  <a:cubicBezTo>
                    <a:pt x="347662" y="122024"/>
                    <a:pt x="275696" y="154303"/>
                    <a:pt x="276225" y="143720"/>
                  </a:cubicBezTo>
                  <a:cubicBezTo>
                    <a:pt x="276754" y="133137"/>
                    <a:pt x="322263" y="83924"/>
                    <a:pt x="339725" y="73870"/>
                  </a:cubicBezTo>
                  <a:cubicBezTo>
                    <a:pt x="357187" y="63816"/>
                    <a:pt x="356129" y="89216"/>
                    <a:pt x="381000" y="83395"/>
                  </a:cubicBezTo>
                  <a:cubicBezTo>
                    <a:pt x="405871" y="77574"/>
                    <a:pt x="549275" y="-20851"/>
                    <a:pt x="514350" y="40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6" name="フリーフォーム 715">
              <a:extLst>
                <a:ext uri="{FF2B5EF4-FFF2-40B4-BE49-F238E27FC236}">
                  <a16:creationId xmlns:a16="http://schemas.microsoft.com/office/drawing/2014/main" id="{656785E5-8CB2-3A72-2A88-ABB7D353D0E6}"/>
                </a:ext>
              </a:extLst>
            </p:cNvPr>
            <p:cNvSpPr/>
            <p:nvPr/>
          </p:nvSpPr>
          <p:spPr>
            <a:xfrm>
              <a:off x="2947630" y="6923661"/>
              <a:ext cx="641126" cy="576728"/>
            </a:xfrm>
            <a:custGeom>
              <a:avLst/>
              <a:gdLst>
                <a:gd name="connsiteX0" fmla="*/ 640120 w 641126"/>
                <a:gd name="connsiteY0" fmla="*/ 1014 h 576728"/>
                <a:gd name="connsiteX1" fmla="*/ 249595 w 641126"/>
                <a:gd name="connsiteY1" fmla="*/ 166114 h 576728"/>
                <a:gd name="connsiteX2" fmla="*/ 367070 w 641126"/>
                <a:gd name="connsiteY2" fmla="*/ 131189 h 576728"/>
                <a:gd name="connsiteX3" fmla="*/ 167045 w 641126"/>
                <a:gd name="connsiteY3" fmla="*/ 264539 h 576728"/>
                <a:gd name="connsiteX4" fmla="*/ 195620 w 641126"/>
                <a:gd name="connsiteY4" fmla="*/ 232789 h 576728"/>
                <a:gd name="connsiteX5" fmla="*/ 55920 w 641126"/>
                <a:gd name="connsiteY5" fmla="*/ 461389 h 576728"/>
                <a:gd name="connsiteX6" fmla="*/ 65445 w 641126"/>
                <a:gd name="connsiteY6" fmla="*/ 423289 h 576728"/>
                <a:gd name="connsiteX7" fmla="*/ 1945 w 641126"/>
                <a:gd name="connsiteY7" fmla="*/ 575689 h 576728"/>
                <a:gd name="connsiteX8" fmla="*/ 151170 w 641126"/>
                <a:gd name="connsiteY8" fmla="*/ 334389 h 576728"/>
                <a:gd name="connsiteX9" fmla="*/ 230545 w 641126"/>
                <a:gd name="connsiteY9" fmla="*/ 191514 h 576728"/>
                <a:gd name="connsiteX10" fmla="*/ 392470 w 641126"/>
                <a:gd name="connsiteY10" fmla="*/ 121664 h 576728"/>
                <a:gd name="connsiteX11" fmla="*/ 287695 w 641126"/>
                <a:gd name="connsiteY11" fmla="*/ 147064 h 576728"/>
                <a:gd name="connsiteX12" fmla="*/ 421045 w 641126"/>
                <a:gd name="connsiteY12" fmla="*/ 93089 h 576728"/>
                <a:gd name="connsiteX13" fmla="*/ 363895 w 641126"/>
                <a:gd name="connsiteY13" fmla="*/ 96264 h 576728"/>
                <a:gd name="connsiteX14" fmla="*/ 640120 w 641126"/>
                <a:gd name="connsiteY14" fmla="*/ 1014 h 5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1126" h="576728">
                  <a:moveTo>
                    <a:pt x="640120" y="1014"/>
                  </a:moveTo>
                  <a:cubicBezTo>
                    <a:pt x="621070" y="12656"/>
                    <a:pt x="295103" y="144418"/>
                    <a:pt x="249595" y="166114"/>
                  </a:cubicBezTo>
                  <a:cubicBezTo>
                    <a:pt x="204087" y="187810"/>
                    <a:pt x="380828" y="114785"/>
                    <a:pt x="367070" y="131189"/>
                  </a:cubicBezTo>
                  <a:cubicBezTo>
                    <a:pt x="353312" y="147593"/>
                    <a:pt x="195620" y="247606"/>
                    <a:pt x="167045" y="264539"/>
                  </a:cubicBezTo>
                  <a:cubicBezTo>
                    <a:pt x="138470" y="281472"/>
                    <a:pt x="214141" y="199981"/>
                    <a:pt x="195620" y="232789"/>
                  </a:cubicBezTo>
                  <a:cubicBezTo>
                    <a:pt x="177099" y="265597"/>
                    <a:pt x="77616" y="429639"/>
                    <a:pt x="55920" y="461389"/>
                  </a:cubicBezTo>
                  <a:cubicBezTo>
                    <a:pt x="34224" y="493139"/>
                    <a:pt x="74441" y="404239"/>
                    <a:pt x="65445" y="423289"/>
                  </a:cubicBezTo>
                  <a:cubicBezTo>
                    <a:pt x="56449" y="442339"/>
                    <a:pt x="-12342" y="590506"/>
                    <a:pt x="1945" y="575689"/>
                  </a:cubicBezTo>
                  <a:cubicBezTo>
                    <a:pt x="16232" y="560872"/>
                    <a:pt x="113070" y="398418"/>
                    <a:pt x="151170" y="334389"/>
                  </a:cubicBezTo>
                  <a:cubicBezTo>
                    <a:pt x="189270" y="270360"/>
                    <a:pt x="190329" y="226968"/>
                    <a:pt x="230545" y="191514"/>
                  </a:cubicBezTo>
                  <a:cubicBezTo>
                    <a:pt x="270761" y="156060"/>
                    <a:pt x="382945" y="129072"/>
                    <a:pt x="392470" y="121664"/>
                  </a:cubicBezTo>
                  <a:cubicBezTo>
                    <a:pt x="401995" y="114256"/>
                    <a:pt x="282933" y="151826"/>
                    <a:pt x="287695" y="147064"/>
                  </a:cubicBezTo>
                  <a:cubicBezTo>
                    <a:pt x="292457" y="142302"/>
                    <a:pt x="408345" y="101556"/>
                    <a:pt x="421045" y="93089"/>
                  </a:cubicBezTo>
                  <a:cubicBezTo>
                    <a:pt x="433745" y="84622"/>
                    <a:pt x="325795" y="111081"/>
                    <a:pt x="363895" y="96264"/>
                  </a:cubicBezTo>
                  <a:cubicBezTo>
                    <a:pt x="401995" y="81447"/>
                    <a:pt x="659170" y="-10628"/>
                    <a:pt x="640120" y="10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7" name="フリーフォーム 716">
              <a:extLst>
                <a:ext uri="{FF2B5EF4-FFF2-40B4-BE49-F238E27FC236}">
                  <a16:creationId xmlns:a16="http://schemas.microsoft.com/office/drawing/2014/main" id="{2D7DFCC9-95D2-FF5B-2CD0-52202EB440DC}"/>
                </a:ext>
              </a:extLst>
            </p:cNvPr>
            <p:cNvSpPr/>
            <p:nvPr/>
          </p:nvSpPr>
          <p:spPr>
            <a:xfrm>
              <a:off x="3193011" y="7262948"/>
              <a:ext cx="468026" cy="394630"/>
            </a:xfrm>
            <a:custGeom>
              <a:avLst/>
              <a:gdLst>
                <a:gd name="connsiteX0" fmla="*/ 467764 w 468026"/>
                <a:gd name="connsiteY0" fmla="*/ 45902 h 394630"/>
                <a:gd name="connsiteX1" fmla="*/ 286789 w 468026"/>
                <a:gd name="connsiteY1" fmla="*/ 39552 h 394630"/>
                <a:gd name="connsiteX2" fmla="*/ 121689 w 468026"/>
                <a:gd name="connsiteY2" fmla="*/ 1452 h 394630"/>
                <a:gd name="connsiteX3" fmla="*/ 197889 w 468026"/>
                <a:gd name="connsiteY3" fmla="*/ 10977 h 394630"/>
                <a:gd name="connsiteX4" fmla="*/ 124864 w 468026"/>
                <a:gd name="connsiteY4" fmla="*/ 39552 h 394630"/>
                <a:gd name="connsiteX5" fmla="*/ 29614 w 468026"/>
                <a:gd name="connsiteY5" fmla="*/ 131627 h 394630"/>
                <a:gd name="connsiteX6" fmla="*/ 115339 w 468026"/>
                <a:gd name="connsiteY6" fmla="*/ 39552 h 394630"/>
                <a:gd name="connsiteX7" fmla="*/ 29614 w 468026"/>
                <a:gd name="connsiteY7" fmla="*/ 137977 h 394630"/>
                <a:gd name="connsiteX8" fmla="*/ 16914 w 468026"/>
                <a:gd name="connsiteY8" fmla="*/ 166552 h 394630"/>
                <a:gd name="connsiteX9" fmla="*/ 1039 w 468026"/>
                <a:gd name="connsiteY9" fmla="*/ 118927 h 394630"/>
                <a:gd name="connsiteX10" fmla="*/ 48664 w 468026"/>
                <a:gd name="connsiteY10" fmla="*/ 296727 h 394630"/>
                <a:gd name="connsiteX11" fmla="*/ 48664 w 468026"/>
                <a:gd name="connsiteY11" fmla="*/ 268152 h 394630"/>
                <a:gd name="connsiteX12" fmla="*/ 96289 w 468026"/>
                <a:gd name="connsiteY12" fmla="*/ 382452 h 394630"/>
                <a:gd name="connsiteX13" fmla="*/ 128039 w 468026"/>
                <a:gd name="connsiteY13" fmla="*/ 385627 h 394630"/>
                <a:gd name="connsiteX14" fmla="*/ 80414 w 468026"/>
                <a:gd name="connsiteY14" fmla="*/ 331652 h 394630"/>
                <a:gd name="connsiteX15" fmla="*/ 29614 w 468026"/>
                <a:gd name="connsiteY15" fmla="*/ 134802 h 394630"/>
                <a:gd name="connsiteX16" fmla="*/ 42314 w 468026"/>
                <a:gd name="connsiteY16" fmla="*/ 109402 h 394630"/>
                <a:gd name="connsiteX17" fmla="*/ 140739 w 468026"/>
                <a:gd name="connsiteY17" fmla="*/ 30027 h 394630"/>
                <a:gd name="connsiteX18" fmla="*/ 182014 w 468026"/>
                <a:gd name="connsiteY18" fmla="*/ 7802 h 394630"/>
                <a:gd name="connsiteX19" fmla="*/ 226464 w 468026"/>
                <a:gd name="connsiteY19" fmla="*/ 30027 h 394630"/>
                <a:gd name="connsiteX20" fmla="*/ 318539 w 468026"/>
                <a:gd name="connsiteY20" fmla="*/ 20502 h 394630"/>
                <a:gd name="connsiteX21" fmla="*/ 245514 w 468026"/>
                <a:gd name="connsiteY21" fmla="*/ 30027 h 394630"/>
                <a:gd name="connsiteX22" fmla="*/ 467764 w 468026"/>
                <a:gd name="connsiteY22" fmla="*/ 45902 h 39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8026" h="394630">
                  <a:moveTo>
                    <a:pt x="467764" y="45902"/>
                  </a:moveTo>
                  <a:cubicBezTo>
                    <a:pt x="474643" y="47489"/>
                    <a:pt x="344468" y="46960"/>
                    <a:pt x="286789" y="39552"/>
                  </a:cubicBezTo>
                  <a:cubicBezTo>
                    <a:pt x="229110" y="32144"/>
                    <a:pt x="136506" y="6215"/>
                    <a:pt x="121689" y="1452"/>
                  </a:cubicBezTo>
                  <a:cubicBezTo>
                    <a:pt x="106872" y="-3311"/>
                    <a:pt x="197360" y="4627"/>
                    <a:pt x="197889" y="10977"/>
                  </a:cubicBezTo>
                  <a:cubicBezTo>
                    <a:pt x="198418" y="17327"/>
                    <a:pt x="152910" y="19444"/>
                    <a:pt x="124864" y="39552"/>
                  </a:cubicBezTo>
                  <a:cubicBezTo>
                    <a:pt x="96818" y="59660"/>
                    <a:pt x="31201" y="131627"/>
                    <a:pt x="29614" y="131627"/>
                  </a:cubicBezTo>
                  <a:cubicBezTo>
                    <a:pt x="28027" y="131627"/>
                    <a:pt x="115339" y="38494"/>
                    <a:pt x="115339" y="39552"/>
                  </a:cubicBezTo>
                  <a:cubicBezTo>
                    <a:pt x="115339" y="40610"/>
                    <a:pt x="46018" y="116810"/>
                    <a:pt x="29614" y="137977"/>
                  </a:cubicBezTo>
                  <a:cubicBezTo>
                    <a:pt x="13210" y="159144"/>
                    <a:pt x="21676" y="169727"/>
                    <a:pt x="16914" y="166552"/>
                  </a:cubicBezTo>
                  <a:cubicBezTo>
                    <a:pt x="12152" y="163377"/>
                    <a:pt x="-4253" y="97231"/>
                    <a:pt x="1039" y="118927"/>
                  </a:cubicBezTo>
                  <a:cubicBezTo>
                    <a:pt x="6331" y="140623"/>
                    <a:pt x="40727" y="271856"/>
                    <a:pt x="48664" y="296727"/>
                  </a:cubicBezTo>
                  <a:cubicBezTo>
                    <a:pt x="56601" y="321598"/>
                    <a:pt x="40727" y="253865"/>
                    <a:pt x="48664" y="268152"/>
                  </a:cubicBezTo>
                  <a:cubicBezTo>
                    <a:pt x="56601" y="282439"/>
                    <a:pt x="83060" y="362873"/>
                    <a:pt x="96289" y="382452"/>
                  </a:cubicBezTo>
                  <a:cubicBezTo>
                    <a:pt x="109518" y="402031"/>
                    <a:pt x="130685" y="394094"/>
                    <a:pt x="128039" y="385627"/>
                  </a:cubicBezTo>
                  <a:cubicBezTo>
                    <a:pt x="125393" y="377160"/>
                    <a:pt x="96818" y="373456"/>
                    <a:pt x="80414" y="331652"/>
                  </a:cubicBezTo>
                  <a:cubicBezTo>
                    <a:pt x="64010" y="289848"/>
                    <a:pt x="35964" y="171844"/>
                    <a:pt x="29614" y="134802"/>
                  </a:cubicBezTo>
                  <a:cubicBezTo>
                    <a:pt x="23264" y="97760"/>
                    <a:pt x="23793" y="126865"/>
                    <a:pt x="42314" y="109402"/>
                  </a:cubicBezTo>
                  <a:cubicBezTo>
                    <a:pt x="60835" y="91940"/>
                    <a:pt x="117456" y="46960"/>
                    <a:pt x="140739" y="30027"/>
                  </a:cubicBezTo>
                  <a:cubicBezTo>
                    <a:pt x="164022" y="13094"/>
                    <a:pt x="167727" y="7802"/>
                    <a:pt x="182014" y="7802"/>
                  </a:cubicBezTo>
                  <a:cubicBezTo>
                    <a:pt x="196301" y="7802"/>
                    <a:pt x="203710" y="27910"/>
                    <a:pt x="226464" y="30027"/>
                  </a:cubicBezTo>
                  <a:cubicBezTo>
                    <a:pt x="249218" y="32144"/>
                    <a:pt x="315364" y="20502"/>
                    <a:pt x="318539" y="20502"/>
                  </a:cubicBezTo>
                  <a:cubicBezTo>
                    <a:pt x="321714" y="20502"/>
                    <a:pt x="219056" y="25794"/>
                    <a:pt x="245514" y="30027"/>
                  </a:cubicBezTo>
                  <a:cubicBezTo>
                    <a:pt x="271972" y="34260"/>
                    <a:pt x="460885" y="44315"/>
                    <a:pt x="467764" y="459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8" name="フリーフォーム 717">
              <a:extLst>
                <a:ext uri="{FF2B5EF4-FFF2-40B4-BE49-F238E27FC236}">
                  <a16:creationId xmlns:a16="http://schemas.microsoft.com/office/drawing/2014/main" id="{8E5966B3-3F57-30BA-0260-910B5D614AD5}"/>
                </a:ext>
              </a:extLst>
            </p:cNvPr>
            <p:cNvSpPr/>
            <p:nvPr/>
          </p:nvSpPr>
          <p:spPr>
            <a:xfrm>
              <a:off x="3231359" y="7308850"/>
              <a:ext cx="464341" cy="352460"/>
            </a:xfrm>
            <a:custGeom>
              <a:avLst/>
              <a:gdLst>
                <a:gd name="connsiteX0" fmla="*/ 464341 w 464341"/>
                <a:gd name="connsiteY0" fmla="*/ 98425 h 352460"/>
                <a:gd name="connsiteX1" fmla="*/ 318291 w 464341"/>
                <a:gd name="connsiteY1" fmla="*/ 60325 h 352460"/>
                <a:gd name="connsiteX2" fmla="*/ 108741 w 464341"/>
                <a:gd name="connsiteY2" fmla="*/ 6350 h 352460"/>
                <a:gd name="connsiteX3" fmla="*/ 130966 w 464341"/>
                <a:gd name="connsiteY3" fmla="*/ 12700 h 352460"/>
                <a:gd name="connsiteX4" fmla="*/ 42066 w 464341"/>
                <a:gd name="connsiteY4" fmla="*/ 57150 h 352460"/>
                <a:gd name="connsiteX5" fmla="*/ 51591 w 464341"/>
                <a:gd name="connsiteY5" fmla="*/ 47625 h 352460"/>
                <a:gd name="connsiteX6" fmla="*/ 13491 w 464341"/>
                <a:gd name="connsiteY6" fmla="*/ 85725 h 352460"/>
                <a:gd name="connsiteX7" fmla="*/ 13491 w 464341"/>
                <a:gd name="connsiteY7" fmla="*/ 120650 h 352460"/>
                <a:gd name="connsiteX8" fmla="*/ 7141 w 464341"/>
                <a:gd name="connsiteY8" fmla="*/ 104775 h 352460"/>
                <a:gd name="connsiteX9" fmla="*/ 42066 w 464341"/>
                <a:gd name="connsiteY9" fmla="*/ 225425 h 352460"/>
                <a:gd name="connsiteX10" fmla="*/ 35716 w 464341"/>
                <a:gd name="connsiteY10" fmla="*/ 200025 h 352460"/>
                <a:gd name="connsiteX11" fmla="*/ 61116 w 464341"/>
                <a:gd name="connsiteY11" fmla="*/ 279400 h 352460"/>
                <a:gd name="connsiteX12" fmla="*/ 99216 w 464341"/>
                <a:gd name="connsiteY12" fmla="*/ 352425 h 352460"/>
                <a:gd name="connsiteX13" fmla="*/ 70641 w 464341"/>
                <a:gd name="connsiteY13" fmla="*/ 285750 h 352460"/>
                <a:gd name="connsiteX14" fmla="*/ 791 w 464341"/>
                <a:gd name="connsiteY14" fmla="*/ 82550 h 352460"/>
                <a:gd name="connsiteX15" fmla="*/ 121441 w 464341"/>
                <a:gd name="connsiteY15" fmla="*/ 15875 h 352460"/>
                <a:gd name="connsiteX16" fmla="*/ 127791 w 464341"/>
                <a:gd name="connsiteY16" fmla="*/ 0 h 352460"/>
                <a:gd name="connsiteX17" fmla="*/ 242091 w 464341"/>
                <a:gd name="connsiteY17" fmla="*/ 15875 h 352460"/>
                <a:gd name="connsiteX18" fmla="*/ 178591 w 464341"/>
                <a:gd name="connsiteY18" fmla="*/ 19050 h 352460"/>
                <a:gd name="connsiteX19" fmla="*/ 464341 w 464341"/>
                <a:gd name="connsiteY19" fmla="*/ 98425 h 35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4341" h="352460">
                  <a:moveTo>
                    <a:pt x="464341" y="98425"/>
                  </a:moveTo>
                  <a:lnTo>
                    <a:pt x="318291" y="60325"/>
                  </a:lnTo>
                  <a:lnTo>
                    <a:pt x="108741" y="6350"/>
                  </a:lnTo>
                  <a:cubicBezTo>
                    <a:pt x="77520" y="-1587"/>
                    <a:pt x="142078" y="4233"/>
                    <a:pt x="130966" y="12700"/>
                  </a:cubicBezTo>
                  <a:cubicBezTo>
                    <a:pt x="119854" y="21167"/>
                    <a:pt x="55295" y="51329"/>
                    <a:pt x="42066" y="57150"/>
                  </a:cubicBezTo>
                  <a:cubicBezTo>
                    <a:pt x="28837" y="62971"/>
                    <a:pt x="51591" y="47625"/>
                    <a:pt x="51591" y="47625"/>
                  </a:cubicBezTo>
                  <a:cubicBezTo>
                    <a:pt x="46829" y="52387"/>
                    <a:pt x="19841" y="73554"/>
                    <a:pt x="13491" y="85725"/>
                  </a:cubicBezTo>
                  <a:cubicBezTo>
                    <a:pt x="7141" y="97896"/>
                    <a:pt x="14549" y="117475"/>
                    <a:pt x="13491" y="120650"/>
                  </a:cubicBezTo>
                  <a:cubicBezTo>
                    <a:pt x="12433" y="123825"/>
                    <a:pt x="2378" y="87312"/>
                    <a:pt x="7141" y="104775"/>
                  </a:cubicBezTo>
                  <a:cubicBezTo>
                    <a:pt x="11904" y="122238"/>
                    <a:pt x="37304" y="209550"/>
                    <a:pt x="42066" y="225425"/>
                  </a:cubicBezTo>
                  <a:cubicBezTo>
                    <a:pt x="46828" y="241300"/>
                    <a:pt x="32541" y="191029"/>
                    <a:pt x="35716" y="200025"/>
                  </a:cubicBezTo>
                  <a:cubicBezTo>
                    <a:pt x="38891" y="209021"/>
                    <a:pt x="50533" y="254000"/>
                    <a:pt x="61116" y="279400"/>
                  </a:cubicBezTo>
                  <a:cubicBezTo>
                    <a:pt x="71699" y="304800"/>
                    <a:pt x="97628" y="351367"/>
                    <a:pt x="99216" y="352425"/>
                  </a:cubicBezTo>
                  <a:cubicBezTo>
                    <a:pt x="100804" y="353483"/>
                    <a:pt x="87045" y="330729"/>
                    <a:pt x="70641" y="285750"/>
                  </a:cubicBezTo>
                  <a:cubicBezTo>
                    <a:pt x="54237" y="240771"/>
                    <a:pt x="-7676" y="127529"/>
                    <a:pt x="791" y="82550"/>
                  </a:cubicBezTo>
                  <a:cubicBezTo>
                    <a:pt x="9258" y="37571"/>
                    <a:pt x="100274" y="29633"/>
                    <a:pt x="121441" y="15875"/>
                  </a:cubicBezTo>
                  <a:cubicBezTo>
                    <a:pt x="142608" y="2117"/>
                    <a:pt x="107683" y="0"/>
                    <a:pt x="127791" y="0"/>
                  </a:cubicBezTo>
                  <a:cubicBezTo>
                    <a:pt x="147899" y="0"/>
                    <a:pt x="233624" y="12700"/>
                    <a:pt x="242091" y="15875"/>
                  </a:cubicBezTo>
                  <a:cubicBezTo>
                    <a:pt x="250558" y="19050"/>
                    <a:pt x="144195" y="5292"/>
                    <a:pt x="178591" y="19050"/>
                  </a:cubicBezTo>
                  <a:cubicBezTo>
                    <a:pt x="212987" y="32808"/>
                    <a:pt x="330726" y="65616"/>
                    <a:pt x="464341" y="98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9" name="フリーフォーム 718">
              <a:extLst>
                <a:ext uri="{FF2B5EF4-FFF2-40B4-BE49-F238E27FC236}">
                  <a16:creationId xmlns:a16="http://schemas.microsoft.com/office/drawing/2014/main" id="{CA31CEB2-E10D-9252-8392-ABE68A8334E1}"/>
                </a:ext>
              </a:extLst>
            </p:cNvPr>
            <p:cNvSpPr/>
            <p:nvPr/>
          </p:nvSpPr>
          <p:spPr>
            <a:xfrm>
              <a:off x="3298256" y="7265975"/>
              <a:ext cx="259221" cy="390696"/>
            </a:xfrm>
            <a:custGeom>
              <a:avLst/>
              <a:gdLst>
                <a:gd name="connsiteX0" fmla="*/ 257744 w 259221"/>
                <a:gd name="connsiteY0" fmla="*/ 1600 h 390696"/>
                <a:gd name="connsiteX1" fmla="*/ 235519 w 259221"/>
                <a:gd name="connsiteY1" fmla="*/ 192100 h 390696"/>
                <a:gd name="connsiteX2" fmla="*/ 257744 w 259221"/>
                <a:gd name="connsiteY2" fmla="*/ 173050 h 390696"/>
                <a:gd name="connsiteX3" fmla="*/ 184719 w 259221"/>
                <a:gd name="connsiteY3" fmla="*/ 284175 h 390696"/>
                <a:gd name="connsiteX4" fmla="*/ 219644 w 259221"/>
                <a:gd name="connsiteY4" fmla="*/ 249250 h 390696"/>
                <a:gd name="connsiteX5" fmla="*/ 121219 w 259221"/>
                <a:gd name="connsiteY5" fmla="*/ 350850 h 390696"/>
                <a:gd name="connsiteX6" fmla="*/ 3744 w 259221"/>
                <a:gd name="connsiteY6" fmla="*/ 388950 h 390696"/>
                <a:gd name="connsiteX7" fmla="*/ 29144 w 259221"/>
                <a:gd name="connsiteY7" fmla="*/ 376250 h 390696"/>
                <a:gd name="connsiteX8" fmla="*/ 29144 w 259221"/>
                <a:gd name="connsiteY8" fmla="*/ 306400 h 390696"/>
                <a:gd name="connsiteX9" fmla="*/ 79944 w 259221"/>
                <a:gd name="connsiteY9" fmla="*/ 338150 h 390696"/>
                <a:gd name="connsiteX10" fmla="*/ 83119 w 259221"/>
                <a:gd name="connsiteY10" fmla="*/ 293700 h 390696"/>
                <a:gd name="connsiteX11" fmla="*/ 45019 w 259221"/>
                <a:gd name="connsiteY11" fmla="*/ 328625 h 390696"/>
                <a:gd name="connsiteX12" fmla="*/ 83119 w 259221"/>
                <a:gd name="connsiteY12" fmla="*/ 354025 h 390696"/>
                <a:gd name="connsiteX13" fmla="*/ 137094 w 259221"/>
                <a:gd name="connsiteY13" fmla="*/ 306400 h 390696"/>
                <a:gd name="connsiteX14" fmla="*/ 206944 w 259221"/>
                <a:gd name="connsiteY14" fmla="*/ 214325 h 390696"/>
                <a:gd name="connsiteX15" fmla="*/ 172019 w 259221"/>
                <a:gd name="connsiteY15" fmla="*/ 284175 h 390696"/>
                <a:gd name="connsiteX16" fmla="*/ 222819 w 259221"/>
                <a:gd name="connsiteY16" fmla="*/ 230200 h 390696"/>
                <a:gd name="connsiteX17" fmla="*/ 238694 w 259221"/>
                <a:gd name="connsiteY17" fmla="*/ 106375 h 390696"/>
                <a:gd name="connsiteX18" fmla="*/ 257744 w 259221"/>
                <a:gd name="connsiteY18" fmla="*/ 1600 h 39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9221" h="390696">
                  <a:moveTo>
                    <a:pt x="257744" y="1600"/>
                  </a:moveTo>
                  <a:cubicBezTo>
                    <a:pt x="257215" y="15888"/>
                    <a:pt x="235519" y="163525"/>
                    <a:pt x="235519" y="192100"/>
                  </a:cubicBezTo>
                  <a:cubicBezTo>
                    <a:pt x="235519" y="220675"/>
                    <a:pt x="266211" y="157704"/>
                    <a:pt x="257744" y="173050"/>
                  </a:cubicBezTo>
                  <a:cubicBezTo>
                    <a:pt x="249277" y="188396"/>
                    <a:pt x="191069" y="271475"/>
                    <a:pt x="184719" y="284175"/>
                  </a:cubicBezTo>
                  <a:cubicBezTo>
                    <a:pt x="178369" y="296875"/>
                    <a:pt x="230227" y="238138"/>
                    <a:pt x="219644" y="249250"/>
                  </a:cubicBezTo>
                  <a:cubicBezTo>
                    <a:pt x="209061" y="260362"/>
                    <a:pt x="157202" y="327567"/>
                    <a:pt x="121219" y="350850"/>
                  </a:cubicBezTo>
                  <a:cubicBezTo>
                    <a:pt x="85236" y="374133"/>
                    <a:pt x="19090" y="384717"/>
                    <a:pt x="3744" y="388950"/>
                  </a:cubicBezTo>
                  <a:cubicBezTo>
                    <a:pt x="-11602" y="393183"/>
                    <a:pt x="24911" y="390008"/>
                    <a:pt x="29144" y="376250"/>
                  </a:cubicBezTo>
                  <a:cubicBezTo>
                    <a:pt x="33377" y="362492"/>
                    <a:pt x="20677" y="312750"/>
                    <a:pt x="29144" y="306400"/>
                  </a:cubicBezTo>
                  <a:cubicBezTo>
                    <a:pt x="37611" y="300050"/>
                    <a:pt x="70948" y="340267"/>
                    <a:pt x="79944" y="338150"/>
                  </a:cubicBezTo>
                  <a:cubicBezTo>
                    <a:pt x="88940" y="336033"/>
                    <a:pt x="88940" y="295288"/>
                    <a:pt x="83119" y="293700"/>
                  </a:cubicBezTo>
                  <a:cubicBezTo>
                    <a:pt x="77298" y="292113"/>
                    <a:pt x="45019" y="318571"/>
                    <a:pt x="45019" y="328625"/>
                  </a:cubicBezTo>
                  <a:cubicBezTo>
                    <a:pt x="45019" y="338679"/>
                    <a:pt x="67773" y="357729"/>
                    <a:pt x="83119" y="354025"/>
                  </a:cubicBezTo>
                  <a:cubicBezTo>
                    <a:pt x="98465" y="350321"/>
                    <a:pt x="116457" y="329683"/>
                    <a:pt x="137094" y="306400"/>
                  </a:cubicBezTo>
                  <a:cubicBezTo>
                    <a:pt x="157731" y="283117"/>
                    <a:pt x="201123" y="218029"/>
                    <a:pt x="206944" y="214325"/>
                  </a:cubicBezTo>
                  <a:cubicBezTo>
                    <a:pt x="212765" y="210621"/>
                    <a:pt x="169373" y="281529"/>
                    <a:pt x="172019" y="284175"/>
                  </a:cubicBezTo>
                  <a:cubicBezTo>
                    <a:pt x="174665" y="286821"/>
                    <a:pt x="211707" y="259833"/>
                    <a:pt x="222819" y="230200"/>
                  </a:cubicBezTo>
                  <a:cubicBezTo>
                    <a:pt x="233931" y="200567"/>
                    <a:pt x="231286" y="140242"/>
                    <a:pt x="238694" y="106375"/>
                  </a:cubicBezTo>
                  <a:cubicBezTo>
                    <a:pt x="246102" y="72508"/>
                    <a:pt x="258273" y="-12688"/>
                    <a:pt x="257744" y="16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0" name="フリーフォーム 719">
              <a:extLst>
                <a:ext uri="{FF2B5EF4-FFF2-40B4-BE49-F238E27FC236}">
                  <a16:creationId xmlns:a16="http://schemas.microsoft.com/office/drawing/2014/main" id="{24DE9F6C-513A-98A9-5C04-EBE9E583B2AC}"/>
                </a:ext>
              </a:extLst>
            </p:cNvPr>
            <p:cNvSpPr/>
            <p:nvPr/>
          </p:nvSpPr>
          <p:spPr>
            <a:xfrm>
              <a:off x="3336682" y="7261068"/>
              <a:ext cx="185930" cy="349862"/>
            </a:xfrm>
            <a:custGeom>
              <a:avLst/>
              <a:gdLst>
                <a:gd name="connsiteX0" fmla="*/ 158993 w 185930"/>
                <a:gd name="connsiteY0" fmla="*/ 157 h 349862"/>
                <a:gd name="connsiteX1" fmla="*/ 162168 w 185930"/>
                <a:gd name="connsiteY1" fmla="*/ 165257 h 349862"/>
                <a:gd name="connsiteX2" fmla="*/ 171693 w 185930"/>
                <a:gd name="connsiteY2" fmla="*/ 162082 h 349862"/>
                <a:gd name="connsiteX3" fmla="*/ 105018 w 185930"/>
                <a:gd name="connsiteY3" fmla="*/ 257332 h 349862"/>
                <a:gd name="connsiteX4" fmla="*/ 127243 w 185930"/>
                <a:gd name="connsiteY4" fmla="*/ 225582 h 349862"/>
                <a:gd name="connsiteX5" fmla="*/ 243 w 185930"/>
                <a:gd name="connsiteY5" fmla="*/ 349407 h 349862"/>
                <a:gd name="connsiteX6" fmla="*/ 95493 w 185930"/>
                <a:gd name="connsiteY6" fmla="*/ 266857 h 349862"/>
                <a:gd name="connsiteX7" fmla="*/ 108193 w 185930"/>
                <a:gd name="connsiteY7" fmla="*/ 250982 h 349862"/>
                <a:gd name="connsiteX8" fmla="*/ 143118 w 185930"/>
                <a:gd name="connsiteY8" fmla="*/ 241457 h 349862"/>
                <a:gd name="connsiteX9" fmla="*/ 143118 w 185930"/>
                <a:gd name="connsiteY9" fmla="*/ 238282 h 349862"/>
                <a:gd name="connsiteX10" fmla="*/ 184393 w 185930"/>
                <a:gd name="connsiteY10" fmla="*/ 209707 h 349862"/>
                <a:gd name="connsiteX11" fmla="*/ 171693 w 185930"/>
                <a:gd name="connsiteY11" fmla="*/ 171607 h 349862"/>
                <a:gd name="connsiteX12" fmla="*/ 120893 w 185930"/>
                <a:gd name="connsiteY12" fmla="*/ 85882 h 349862"/>
                <a:gd name="connsiteX13" fmla="*/ 143118 w 185930"/>
                <a:gd name="connsiteY13" fmla="*/ 133507 h 349862"/>
                <a:gd name="connsiteX14" fmla="*/ 158993 w 185930"/>
                <a:gd name="connsiteY14" fmla="*/ 157 h 34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930" h="349862">
                  <a:moveTo>
                    <a:pt x="158993" y="157"/>
                  </a:moveTo>
                  <a:cubicBezTo>
                    <a:pt x="162168" y="5449"/>
                    <a:pt x="160051" y="138270"/>
                    <a:pt x="162168" y="165257"/>
                  </a:cubicBezTo>
                  <a:cubicBezTo>
                    <a:pt x="164285" y="192245"/>
                    <a:pt x="181218" y="146736"/>
                    <a:pt x="171693" y="162082"/>
                  </a:cubicBezTo>
                  <a:cubicBezTo>
                    <a:pt x="162168" y="177428"/>
                    <a:pt x="105018" y="257332"/>
                    <a:pt x="105018" y="257332"/>
                  </a:cubicBezTo>
                  <a:cubicBezTo>
                    <a:pt x="97610" y="267915"/>
                    <a:pt x="144705" y="210236"/>
                    <a:pt x="127243" y="225582"/>
                  </a:cubicBezTo>
                  <a:cubicBezTo>
                    <a:pt x="109781" y="240928"/>
                    <a:pt x="5535" y="342528"/>
                    <a:pt x="243" y="349407"/>
                  </a:cubicBezTo>
                  <a:cubicBezTo>
                    <a:pt x="-5049" y="356286"/>
                    <a:pt x="77501" y="283261"/>
                    <a:pt x="95493" y="266857"/>
                  </a:cubicBezTo>
                  <a:cubicBezTo>
                    <a:pt x="113485" y="250453"/>
                    <a:pt x="100256" y="255215"/>
                    <a:pt x="108193" y="250982"/>
                  </a:cubicBezTo>
                  <a:cubicBezTo>
                    <a:pt x="116130" y="246749"/>
                    <a:pt x="137297" y="243574"/>
                    <a:pt x="143118" y="241457"/>
                  </a:cubicBezTo>
                  <a:cubicBezTo>
                    <a:pt x="148939" y="239340"/>
                    <a:pt x="136239" y="243574"/>
                    <a:pt x="143118" y="238282"/>
                  </a:cubicBezTo>
                  <a:cubicBezTo>
                    <a:pt x="149997" y="232990"/>
                    <a:pt x="179631" y="220819"/>
                    <a:pt x="184393" y="209707"/>
                  </a:cubicBezTo>
                  <a:cubicBezTo>
                    <a:pt x="189155" y="198595"/>
                    <a:pt x="182276" y="192245"/>
                    <a:pt x="171693" y="171607"/>
                  </a:cubicBezTo>
                  <a:cubicBezTo>
                    <a:pt x="161110" y="150970"/>
                    <a:pt x="125655" y="92232"/>
                    <a:pt x="120893" y="85882"/>
                  </a:cubicBezTo>
                  <a:cubicBezTo>
                    <a:pt x="116131" y="79532"/>
                    <a:pt x="134651" y="142503"/>
                    <a:pt x="143118" y="133507"/>
                  </a:cubicBezTo>
                  <a:cubicBezTo>
                    <a:pt x="151585" y="124511"/>
                    <a:pt x="155818" y="-5135"/>
                    <a:pt x="158993" y="1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1" name="フリーフォーム 720">
              <a:extLst>
                <a:ext uri="{FF2B5EF4-FFF2-40B4-BE49-F238E27FC236}">
                  <a16:creationId xmlns:a16="http://schemas.microsoft.com/office/drawing/2014/main" id="{A310B095-DBCE-09FB-675F-946E693FD864}"/>
                </a:ext>
              </a:extLst>
            </p:cNvPr>
            <p:cNvSpPr/>
            <p:nvPr/>
          </p:nvSpPr>
          <p:spPr>
            <a:xfrm>
              <a:off x="3378069" y="7365997"/>
              <a:ext cx="64374" cy="158753"/>
            </a:xfrm>
            <a:custGeom>
              <a:avLst/>
              <a:gdLst>
                <a:gd name="connsiteX0" fmla="*/ 19181 w 64374"/>
                <a:gd name="connsiteY0" fmla="*/ 3 h 158753"/>
                <a:gd name="connsiteX1" fmla="*/ 54106 w 64374"/>
                <a:gd name="connsiteY1" fmla="*/ 76203 h 158753"/>
                <a:gd name="connsiteX2" fmla="*/ 44581 w 64374"/>
                <a:gd name="connsiteY2" fmla="*/ 114303 h 158753"/>
                <a:gd name="connsiteX3" fmla="*/ 131 w 64374"/>
                <a:gd name="connsiteY3" fmla="*/ 158753 h 158753"/>
                <a:gd name="connsiteX4" fmla="*/ 60456 w 64374"/>
                <a:gd name="connsiteY4" fmla="*/ 114303 h 158753"/>
                <a:gd name="connsiteX5" fmla="*/ 12831 w 64374"/>
                <a:gd name="connsiteY5" fmla="*/ 130178 h 158753"/>
                <a:gd name="connsiteX6" fmla="*/ 57281 w 64374"/>
                <a:gd name="connsiteY6" fmla="*/ 95253 h 158753"/>
                <a:gd name="connsiteX7" fmla="*/ 60456 w 64374"/>
                <a:gd name="connsiteY7" fmla="*/ 73028 h 158753"/>
                <a:gd name="connsiteX8" fmla="*/ 19181 w 64374"/>
                <a:gd name="connsiteY8" fmla="*/ 3 h 15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74" h="158753">
                  <a:moveTo>
                    <a:pt x="19181" y="3"/>
                  </a:moveTo>
                  <a:cubicBezTo>
                    <a:pt x="18123" y="532"/>
                    <a:pt x="49873" y="57153"/>
                    <a:pt x="54106" y="76203"/>
                  </a:cubicBezTo>
                  <a:cubicBezTo>
                    <a:pt x="58339" y="95253"/>
                    <a:pt x="53577" y="100545"/>
                    <a:pt x="44581" y="114303"/>
                  </a:cubicBezTo>
                  <a:cubicBezTo>
                    <a:pt x="35585" y="128061"/>
                    <a:pt x="-2515" y="158753"/>
                    <a:pt x="131" y="158753"/>
                  </a:cubicBezTo>
                  <a:cubicBezTo>
                    <a:pt x="2777" y="158753"/>
                    <a:pt x="58339" y="119065"/>
                    <a:pt x="60456" y="114303"/>
                  </a:cubicBezTo>
                  <a:cubicBezTo>
                    <a:pt x="62573" y="109541"/>
                    <a:pt x="13360" y="133353"/>
                    <a:pt x="12831" y="130178"/>
                  </a:cubicBezTo>
                  <a:cubicBezTo>
                    <a:pt x="12302" y="127003"/>
                    <a:pt x="57281" y="95253"/>
                    <a:pt x="57281" y="95253"/>
                  </a:cubicBezTo>
                  <a:cubicBezTo>
                    <a:pt x="65218" y="85728"/>
                    <a:pt x="66806" y="86257"/>
                    <a:pt x="60456" y="73028"/>
                  </a:cubicBezTo>
                  <a:cubicBezTo>
                    <a:pt x="54106" y="59799"/>
                    <a:pt x="20239" y="-526"/>
                    <a:pt x="1918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2" name="フリーフォーム 721">
              <a:extLst>
                <a:ext uri="{FF2B5EF4-FFF2-40B4-BE49-F238E27FC236}">
                  <a16:creationId xmlns:a16="http://schemas.microsoft.com/office/drawing/2014/main" id="{279F18D9-2F91-0B33-06C4-4252C2BAA320}"/>
                </a:ext>
              </a:extLst>
            </p:cNvPr>
            <p:cNvSpPr/>
            <p:nvPr/>
          </p:nvSpPr>
          <p:spPr>
            <a:xfrm>
              <a:off x="3320968" y="7394552"/>
              <a:ext cx="117623" cy="133625"/>
            </a:xfrm>
            <a:custGeom>
              <a:avLst/>
              <a:gdLst>
                <a:gd name="connsiteX0" fmla="*/ 117557 w 117623"/>
                <a:gd name="connsiteY0" fmla="*/ 23 h 133625"/>
                <a:gd name="connsiteX1" fmla="*/ 28657 w 117623"/>
                <a:gd name="connsiteY1" fmla="*/ 15898 h 133625"/>
                <a:gd name="connsiteX2" fmla="*/ 31832 w 117623"/>
                <a:gd name="connsiteY2" fmla="*/ 57173 h 133625"/>
                <a:gd name="connsiteX3" fmla="*/ 22307 w 117623"/>
                <a:gd name="connsiteY3" fmla="*/ 73048 h 133625"/>
                <a:gd name="connsiteX4" fmla="*/ 88982 w 117623"/>
                <a:gd name="connsiteY4" fmla="*/ 133373 h 133625"/>
                <a:gd name="connsiteX5" fmla="*/ 31832 w 117623"/>
                <a:gd name="connsiteY5" fmla="*/ 92098 h 133625"/>
                <a:gd name="connsiteX6" fmla="*/ 3257 w 117623"/>
                <a:gd name="connsiteY6" fmla="*/ 31773 h 133625"/>
                <a:gd name="connsiteX7" fmla="*/ 12782 w 117623"/>
                <a:gd name="connsiteY7" fmla="*/ 12723 h 133625"/>
                <a:gd name="connsiteX8" fmla="*/ 117557 w 117623"/>
                <a:gd name="connsiteY8" fmla="*/ 23 h 13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623" h="133625">
                  <a:moveTo>
                    <a:pt x="117557" y="23"/>
                  </a:moveTo>
                  <a:cubicBezTo>
                    <a:pt x="120203" y="552"/>
                    <a:pt x="42944" y="6373"/>
                    <a:pt x="28657" y="15898"/>
                  </a:cubicBezTo>
                  <a:cubicBezTo>
                    <a:pt x="14370" y="25423"/>
                    <a:pt x="32890" y="47648"/>
                    <a:pt x="31832" y="57173"/>
                  </a:cubicBezTo>
                  <a:cubicBezTo>
                    <a:pt x="30774" y="66698"/>
                    <a:pt x="12782" y="60348"/>
                    <a:pt x="22307" y="73048"/>
                  </a:cubicBezTo>
                  <a:cubicBezTo>
                    <a:pt x="31832" y="85748"/>
                    <a:pt x="87395" y="130198"/>
                    <a:pt x="88982" y="133373"/>
                  </a:cubicBezTo>
                  <a:cubicBezTo>
                    <a:pt x="90569" y="136548"/>
                    <a:pt x="46119" y="109031"/>
                    <a:pt x="31832" y="92098"/>
                  </a:cubicBezTo>
                  <a:cubicBezTo>
                    <a:pt x="17545" y="75165"/>
                    <a:pt x="6432" y="45002"/>
                    <a:pt x="3257" y="31773"/>
                  </a:cubicBezTo>
                  <a:cubicBezTo>
                    <a:pt x="82" y="18544"/>
                    <a:pt x="-5210" y="17486"/>
                    <a:pt x="12782" y="12723"/>
                  </a:cubicBezTo>
                  <a:cubicBezTo>
                    <a:pt x="30774" y="7961"/>
                    <a:pt x="114911" y="-506"/>
                    <a:pt x="117557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フリーフォーム 722">
              <a:extLst>
                <a:ext uri="{FF2B5EF4-FFF2-40B4-BE49-F238E27FC236}">
                  <a16:creationId xmlns:a16="http://schemas.microsoft.com/office/drawing/2014/main" id="{79A104B7-5801-9FFC-2AED-2C486B10396D}"/>
                </a:ext>
              </a:extLst>
            </p:cNvPr>
            <p:cNvSpPr/>
            <p:nvPr/>
          </p:nvSpPr>
          <p:spPr>
            <a:xfrm>
              <a:off x="6498391" y="6805222"/>
              <a:ext cx="542881" cy="814778"/>
            </a:xfrm>
            <a:custGeom>
              <a:avLst/>
              <a:gdLst>
                <a:gd name="connsiteX0" fmla="*/ 184060 w 542881"/>
                <a:gd name="connsiteY0" fmla="*/ 4550 h 814778"/>
                <a:gd name="connsiteX1" fmla="*/ 257366 w 542881"/>
                <a:gd name="connsiteY1" fmla="*/ 502262 h 814778"/>
                <a:gd name="connsiteX2" fmla="*/ 338389 w 542881"/>
                <a:gd name="connsiteY2" fmla="*/ 494545 h 814778"/>
                <a:gd name="connsiteX3" fmla="*/ 303665 w 542881"/>
                <a:gd name="connsiteY3" fmla="*/ 664307 h 814778"/>
                <a:gd name="connsiteX4" fmla="*/ 349963 w 542881"/>
                <a:gd name="connsiteY4" fmla="*/ 672024 h 814778"/>
                <a:gd name="connsiteX5" fmla="*/ 403979 w 542881"/>
                <a:gd name="connsiteY5" fmla="*/ 741472 h 814778"/>
                <a:gd name="connsiteX6" fmla="*/ 450277 w 542881"/>
                <a:gd name="connsiteY6" fmla="*/ 583284 h 814778"/>
                <a:gd name="connsiteX7" fmla="*/ 496576 w 542881"/>
                <a:gd name="connsiteY7" fmla="*/ 691315 h 814778"/>
                <a:gd name="connsiteX8" fmla="*/ 427128 w 542881"/>
                <a:gd name="connsiteY8" fmla="*/ 726039 h 814778"/>
                <a:gd name="connsiteX9" fmla="*/ 326814 w 542881"/>
                <a:gd name="connsiteY9" fmla="*/ 776196 h 814778"/>
                <a:gd name="connsiteX10" fmla="*/ 6581 w 542881"/>
                <a:gd name="connsiteY10" fmla="*/ 814778 h 814778"/>
                <a:gd name="connsiteX11" fmla="*/ 542875 w 542881"/>
                <a:gd name="connsiteY11" fmla="*/ 776196 h 814778"/>
                <a:gd name="connsiteX12" fmla="*/ 18156 w 542881"/>
                <a:gd name="connsiteY12" fmla="*/ 783912 h 814778"/>
                <a:gd name="connsiteX13" fmla="*/ 133903 w 542881"/>
                <a:gd name="connsiteY13" fmla="*/ 645016 h 814778"/>
                <a:gd name="connsiteX14" fmla="*/ 265082 w 542881"/>
                <a:gd name="connsiteY14" fmla="*/ 741472 h 814778"/>
                <a:gd name="connsiteX15" fmla="*/ 477285 w 542881"/>
                <a:gd name="connsiteY15" fmla="*/ 737613 h 814778"/>
                <a:gd name="connsiteX16" fmla="*/ 330672 w 542881"/>
                <a:gd name="connsiteY16" fmla="*/ 571710 h 814778"/>
                <a:gd name="connsiteX17" fmla="*/ 149336 w 542881"/>
                <a:gd name="connsiteY17" fmla="*/ 228327 h 814778"/>
                <a:gd name="connsiteX18" fmla="*/ 226500 w 542881"/>
                <a:gd name="connsiteY18" fmla="*/ 432813 h 814778"/>
                <a:gd name="connsiteX19" fmla="*/ 214925 w 542881"/>
                <a:gd name="connsiteY19" fmla="*/ 263051 h 814778"/>
                <a:gd name="connsiteX20" fmla="*/ 184060 w 542881"/>
                <a:gd name="connsiteY20" fmla="*/ 4550 h 81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2881" h="814778">
                  <a:moveTo>
                    <a:pt x="184060" y="4550"/>
                  </a:moveTo>
                  <a:cubicBezTo>
                    <a:pt x="191133" y="44418"/>
                    <a:pt x="231645" y="420596"/>
                    <a:pt x="257366" y="502262"/>
                  </a:cubicBezTo>
                  <a:cubicBezTo>
                    <a:pt x="283088" y="583928"/>
                    <a:pt x="330673" y="467538"/>
                    <a:pt x="338389" y="494545"/>
                  </a:cubicBezTo>
                  <a:cubicBezTo>
                    <a:pt x="346106" y="521553"/>
                    <a:pt x="301736" y="634727"/>
                    <a:pt x="303665" y="664307"/>
                  </a:cubicBezTo>
                  <a:cubicBezTo>
                    <a:pt x="305594" y="693887"/>
                    <a:pt x="333244" y="659163"/>
                    <a:pt x="349963" y="672024"/>
                  </a:cubicBezTo>
                  <a:cubicBezTo>
                    <a:pt x="366682" y="684885"/>
                    <a:pt x="387260" y="756262"/>
                    <a:pt x="403979" y="741472"/>
                  </a:cubicBezTo>
                  <a:cubicBezTo>
                    <a:pt x="420698" y="726682"/>
                    <a:pt x="434844" y="591643"/>
                    <a:pt x="450277" y="583284"/>
                  </a:cubicBezTo>
                  <a:cubicBezTo>
                    <a:pt x="465710" y="574925"/>
                    <a:pt x="500434" y="667523"/>
                    <a:pt x="496576" y="691315"/>
                  </a:cubicBezTo>
                  <a:cubicBezTo>
                    <a:pt x="492718" y="715107"/>
                    <a:pt x="427128" y="726039"/>
                    <a:pt x="427128" y="726039"/>
                  </a:cubicBezTo>
                  <a:cubicBezTo>
                    <a:pt x="398834" y="740186"/>
                    <a:pt x="396905" y="761406"/>
                    <a:pt x="326814" y="776196"/>
                  </a:cubicBezTo>
                  <a:cubicBezTo>
                    <a:pt x="256723" y="790986"/>
                    <a:pt x="-29429" y="814778"/>
                    <a:pt x="6581" y="814778"/>
                  </a:cubicBezTo>
                  <a:cubicBezTo>
                    <a:pt x="42591" y="814778"/>
                    <a:pt x="540946" y="781340"/>
                    <a:pt x="542875" y="776196"/>
                  </a:cubicBezTo>
                  <a:cubicBezTo>
                    <a:pt x="544804" y="771052"/>
                    <a:pt x="86318" y="805775"/>
                    <a:pt x="18156" y="783912"/>
                  </a:cubicBezTo>
                  <a:cubicBezTo>
                    <a:pt x="-50006" y="762049"/>
                    <a:pt x="92749" y="652089"/>
                    <a:pt x="133903" y="645016"/>
                  </a:cubicBezTo>
                  <a:cubicBezTo>
                    <a:pt x="175057" y="637943"/>
                    <a:pt x="207852" y="726039"/>
                    <a:pt x="265082" y="741472"/>
                  </a:cubicBezTo>
                  <a:cubicBezTo>
                    <a:pt x="322312" y="756905"/>
                    <a:pt x="466353" y="765907"/>
                    <a:pt x="477285" y="737613"/>
                  </a:cubicBezTo>
                  <a:cubicBezTo>
                    <a:pt x="488217" y="709319"/>
                    <a:pt x="385330" y="656591"/>
                    <a:pt x="330672" y="571710"/>
                  </a:cubicBezTo>
                  <a:cubicBezTo>
                    <a:pt x="276014" y="486829"/>
                    <a:pt x="166698" y="251476"/>
                    <a:pt x="149336" y="228327"/>
                  </a:cubicBezTo>
                  <a:cubicBezTo>
                    <a:pt x="131974" y="205178"/>
                    <a:pt x="215568" y="427026"/>
                    <a:pt x="226500" y="432813"/>
                  </a:cubicBezTo>
                  <a:cubicBezTo>
                    <a:pt x="237432" y="438600"/>
                    <a:pt x="224570" y="327998"/>
                    <a:pt x="214925" y="263051"/>
                  </a:cubicBezTo>
                  <a:cubicBezTo>
                    <a:pt x="205280" y="198104"/>
                    <a:pt x="176987" y="-35318"/>
                    <a:pt x="184060" y="45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4" name="フリーフォーム 723">
              <a:extLst>
                <a:ext uri="{FF2B5EF4-FFF2-40B4-BE49-F238E27FC236}">
                  <a16:creationId xmlns:a16="http://schemas.microsoft.com/office/drawing/2014/main" id="{3E69C846-F77F-1DFA-A958-AEC6FE4F48DB}"/>
                </a:ext>
              </a:extLst>
            </p:cNvPr>
            <p:cNvSpPr/>
            <p:nvPr/>
          </p:nvSpPr>
          <p:spPr>
            <a:xfrm>
              <a:off x="6447015" y="7618736"/>
              <a:ext cx="869796" cy="518269"/>
            </a:xfrm>
            <a:custGeom>
              <a:avLst/>
              <a:gdLst>
                <a:gd name="connsiteX0" fmla="*/ 868185 w 869796"/>
                <a:gd name="connsiteY0" fmla="*/ 1264 h 518269"/>
                <a:gd name="connsiteX1" fmla="*/ 397481 w 869796"/>
                <a:gd name="connsiteY1" fmla="*/ 205750 h 518269"/>
                <a:gd name="connsiteX2" fmla="*/ 513228 w 869796"/>
                <a:gd name="connsiteY2" fmla="*/ 163310 h 518269"/>
                <a:gd name="connsiteX3" fmla="*/ 216144 w 869796"/>
                <a:gd name="connsiteY3" fmla="*/ 290631 h 518269"/>
                <a:gd name="connsiteX4" fmla="*/ 277876 w 869796"/>
                <a:gd name="connsiteY4" fmla="*/ 275198 h 518269"/>
                <a:gd name="connsiteX5" fmla="*/ 158271 w 869796"/>
                <a:gd name="connsiteY5" fmla="*/ 329213 h 518269"/>
                <a:gd name="connsiteX6" fmla="*/ 84965 w 869796"/>
                <a:gd name="connsiteY6" fmla="*/ 398661 h 518269"/>
                <a:gd name="connsiteX7" fmla="*/ 165988 w 869796"/>
                <a:gd name="connsiteY7" fmla="*/ 340788 h 518269"/>
                <a:gd name="connsiteX8" fmla="*/ 84 w 869796"/>
                <a:gd name="connsiteY8" fmla="*/ 518267 h 518269"/>
                <a:gd name="connsiteX9" fmla="*/ 146696 w 869796"/>
                <a:gd name="connsiteY9" fmla="*/ 344646 h 518269"/>
                <a:gd name="connsiteX10" fmla="*/ 362757 w 869796"/>
                <a:gd name="connsiteY10" fmla="*/ 259765 h 518269"/>
                <a:gd name="connsiteX11" fmla="*/ 351182 w 869796"/>
                <a:gd name="connsiteY11" fmla="*/ 240474 h 518269"/>
                <a:gd name="connsiteX12" fmla="*/ 582676 w 869796"/>
                <a:gd name="connsiteY12" fmla="*/ 90003 h 518269"/>
                <a:gd name="connsiteX13" fmla="*/ 551810 w 869796"/>
                <a:gd name="connsiteY13" fmla="*/ 117011 h 518269"/>
                <a:gd name="connsiteX14" fmla="*/ 868185 w 869796"/>
                <a:gd name="connsiteY14" fmla="*/ 1264 h 5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796" h="518269">
                  <a:moveTo>
                    <a:pt x="868185" y="1264"/>
                  </a:moveTo>
                  <a:cubicBezTo>
                    <a:pt x="842463" y="16054"/>
                    <a:pt x="456640" y="178742"/>
                    <a:pt x="397481" y="205750"/>
                  </a:cubicBezTo>
                  <a:cubicBezTo>
                    <a:pt x="338321" y="232758"/>
                    <a:pt x="543451" y="149163"/>
                    <a:pt x="513228" y="163310"/>
                  </a:cubicBezTo>
                  <a:cubicBezTo>
                    <a:pt x="483005" y="177457"/>
                    <a:pt x="255369" y="271983"/>
                    <a:pt x="216144" y="290631"/>
                  </a:cubicBezTo>
                  <a:cubicBezTo>
                    <a:pt x="176919" y="309279"/>
                    <a:pt x="287521" y="268768"/>
                    <a:pt x="277876" y="275198"/>
                  </a:cubicBezTo>
                  <a:cubicBezTo>
                    <a:pt x="268230" y="281628"/>
                    <a:pt x="190423" y="308636"/>
                    <a:pt x="158271" y="329213"/>
                  </a:cubicBezTo>
                  <a:cubicBezTo>
                    <a:pt x="126119" y="349790"/>
                    <a:pt x="83679" y="396732"/>
                    <a:pt x="84965" y="398661"/>
                  </a:cubicBezTo>
                  <a:cubicBezTo>
                    <a:pt x="86251" y="400590"/>
                    <a:pt x="180135" y="320854"/>
                    <a:pt x="165988" y="340788"/>
                  </a:cubicBezTo>
                  <a:cubicBezTo>
                    <a:pt x="151841" y="360722"/>
                    <a:pt x="3299" y="517624"/>
                    <a:pt x="84" y="518267"/>
                  </a:cubicBezTo>
                  <a:cubicBezTo>
                    <a:pt x="-3131" y="518910"/>
                    <a:pt x="86250" y="387730"/>
                    <a:pt x="146696" y="344646"/>
                  </a:cubicBezTo>
                  <a:cubicBezTo>
                    <a:pt x="207141" y="301562"/>
                    <a:pt x="328676" y="277127"/>
                    <a:pt x="362757" y="259765"/>
                  </a:cubicBezTo>
                  <a:cubicBezTo>
                    <a:pt x="396838" y="242403"/>
                    <a:pt x="314529" y="268768"/>
                    <a:pt x="351182" y="240474"/>
                  </a:cubicBezTo>
                  <a:cubicBezTo>
                    <a:pt x="387835" y="212180"/>
                    <a:pt x="549238" y="110580"/>
                    <a:pt x="582676" y="90003"/>
                  </a:cubicBezTo>
                  <a:cubicBezTo>
                    <a:pt x="616114" y="69426"/>
                    <a:pt x="499724" y="127943"/>
                    <a:pt x="551810" y="117011"/>
                  </a:cubicBezTo>
                  <a:cubicBezTo>
                    <a:pt x="603896" y="106079"/>
                    <a:pt x="893907" y="-13526"/>
                    <a:pt x="868185" y="12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5" name="フリーフォーム 724">
              <a:extLst>
                <a:ext uri="{FF2B5EF4-FFF2-40B4-BE49-F238E27FC236}">
                  <a16:creationId xmlns:a16="http://schemas.microsoft.com/office/drawing/2014/main" id="{94035025-19D6-A10E-3DFF-9D5C76C7E39E}"/>
                </a:ext>
              </a:extLst>
            </p:cNvPr>
            <p:cNvSpPr/>
            <p:nvPr/>
          </p:nvSpPr>
          <p:spPr>
            <a:xfrm>
              <a:off x="6445230" y="7640842"/>
              <a:ext cx="683407" cy="483195"/>
            </a:xfrm>
            <a:custGeom>
              <a:avLst/>
              <a:gdLst>
                <a:gd name="connsiteX0" fmla="*/ 677059 w 683407"/>
                <a:gd name="connsiteY0" fmla="*/ 2307 h 483195"/>
                <a:gd name="connsiteX1" fmla="*/ 160056 w 683407"/>
                <a:gd name="connsiteY1" fmla="*/ 206793 h 483195"/>
                <a:gd name="connsiteX2" fmla="*/ 287378 w 683407"/>
                <a:gd name="connsiteY2" fmla="*/ 145062 h 483195"/>
                <a:gd name="connsiteX3" fmla="*/ 117616 w 683407"/>
                <a:gd name="connsiteY3" fmla="*/ 210652 h 483195"/>
                <a:gd name="connsiteX4" fmla="*/ 98324 w 683407"/>
                <a:gd name="connsiteY4" fmla="*/ 237659 h 483195"/>
                <a:gd name="connsiteX5" fmla="*/ 32735 w 683407"/>
                <a:gd name="connsiteY5" fmla="*/ 280100 h 483195"/>
                <a:gd name="connsiteX6" fmla="*/ 13443 w 683407"/>
                <a:gd name="connsiteY6" fmla="*/ 307107 h 483195"/>
                <a:gd name="connsiteX7" fmla="*/ 5727 w 683407"/>
                <a:gd name="connsiteY7" fmla="*/ 480728 h 483195"/>
                <a:gd name="connsiteX8" fmla="*/ 5727 w 683407"/>
                <a:gd name="connsiteY8" fmla="*/ 395847 h 483195"/>
                <a:gd name="connsiteX9" fmla="*/ 79033 w 683407"/>
                <a:gd name="connsiteY9" fmla="*/ 210652 h 483195"/>
                <a:gd name="connsiteX10" fmla="*/ 90608 w 683407"/>
                <a:gd name="connsiteY10" fmla="*/ 241517 h 483195"/>
                <a:gd name="connsiteX11" fmla="*/ 248795 w 683407"/>
                <a:gd name="connsiteY11" fmla="*/ 141204 h 483195"/>
                <a:gd name="connsiteX12" fmla="*/ 271945 w 683407"/>
                <a:gd name="connsiteY12" fmla="*/ 145062 h 483195"/>
                <a:gd name="connsiteX13" fmla="*/ 437848 w 683407"/>
                <a:gd name="connsiteY13" fmla="*/ 98763 h 483195"/>
                <a:gd name="connsiteX14" fmla="*/ 677059 w 683407"/>
                <a:gd name="connsiteY14" fmla="*/ 2307 h 48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83407" h="483195">
                  <a:moveTo>
                    <a:pt x="677059" y="2307"/>
                  </a:moveTo>
                  <a:lnTo>
                    <a:pt x="160056" y="206793"/>
                  </a:lnTo>
                  <a:cubicBezTo>
                    <a:pt x="95109" y="230586"/>
                    <a:pt x="294451" y="144419"/>
                    <a:pt x="287378" y="145062"/>
                  </a:cubicBezTo>
                  <a:cubicBezTo>
                    <a:pt x="280305" y="145705"/>
                    <a:pt x="149125" y="195219"/>
                    <a:pt x="117616" y="210652"/>
                  </a:cubicBezTo>
                  <a:cubicBezTo>
                    <a:pt x="86107" y="226085"/>
                    <a:pt x="112471" y="226084"/>
                    <a:pt x="98324" y="237659"/>
                  </a:cubicBezTo>
                  <a:cubicBezTo>
                    <a:pt x="84177" y="249234"/>
                    <a:pt x="46882" y="268525"/>
                    <a:pt x="32735" y="280100"/>
                  </a:cubicBezTo>
                  <a:cubicBezTo>
                    <a:pt x="18588" y="291675"/>
                    <a:pt x="17944" y="273669"/>
                    <a:pt x="13443" y="307107"/>
                  </a:cubicBezTo>
                  <a:cubicBezTo>
                    <a:pt x="8942" y="340545"/>
                    <a:pt x="7013" y="465938"/>
                    <a:pt x="5727" y="480728"/>
                  </a:cubicBezTo>
                  <a:cubicBezTo>
                    <a:pt x="4441" y="495518"/>
                    <a:pt x="-6491" y="440860"/>
                    <a:pt x="5727" y="395847"/>
                  </a:cubicBezTo>
                  <a:cubicBezTo>
                    <a:pt x="17945" y="350834"/>
                    <a:pt x="64886" y="236374"/>
                    <a:pt x="79033" y="210652"/>
                  </a:cubicBezTo>
                  <a:cubicBezTo>
                    <a:pt x="93180" y="184930"/>
                    <a:pt x="62314" y="253092"/>
                    <a:pt x="90608" y="241517"/>
                  </a:cubicBezTo>
                  <a:cubicBezTo>
                    <a:pt x="118902" y="229942"/>
                    <a:pt x="218572" y="157280"/>
                    <a:pt x="248795" y="141204"/>
                  </a:cubicBezTo>
                  <a:cubicBezTo>
                    <a:pt x="279018" y="125128"/>
                    <a:pt x="240436" y="152136"/>
                    <a:pt x="271945" y="145062"/>
                  </a:cubicBezTo>
                  <a:cubicBezTo>
                    <a:pt x="303454" y="137988"/>
                    <a:pt x="372258" y="120626"/>
                    <a:pt x="437848" y="98763"/>
                  </a:cubicBezTo>
                  <a:cubicBezTo>
                    <a:pt x="503438" y="76900"/>
                    <a:pt x="723358" y="-15698"/>
                    <a:pt x="677059" y="23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6" name="フリーフォーム 725">
              <a:extLst>
                <a:ext uri="{FF2B5EF4-FFF2-40B4-BE49-F238E27FC236}">
                  <a16:creationId xmlns:a16="http://schemas.microsoft.com/office/drawing/2014/main" id="{433A0721-8991-F463-878E-25364BA3A4A7}"/>
                </a:ext>
              </a:extLst>
            </p:cNvPr>
            <p:cNvSpPr/>
            <p:nvPr/>
          </p:nvSpPr>
          <p:spPr>
            <a:xfrm>
              <a:off x="6292847" y="7627713"/>
              <a:ext cx="717647" cy="113109"/>
            </a:xfrm>
            <a:custGeom>
              <a:avLst/>
              <a:gdLst>
                <a:gd name="connsiteX0" fmla="*/ 11497 w 717647"/>
                <a:gd name="connsiteY0" fmla="*/ 54019 h 113109"/>
                <a:gd name="connsiteX1" fmla="*/ 389604 w 717647"/>
                <a:gd name="connsiteY1" fmla="*/ 73310 h 113109"/>
                <a:gd name="connsiteX2" fmla="*/ 258424 w 717647"/>
                <a:gd name="connsiteY2" fmla="*/ 104176 h 113109"/>
                <a:gd name="connsiteX3" fmla="*/ 717553 w 717647"/>
                <a:gd name="connsiteY3" fmla="*/ 3 h 113109"/>
                <a:gd name="connsiteX4" fmla="*/ 300864 w 717647"/>
                <a:gd name="connsiteY4" fmla="*/ 100317 h 113109"/>
                <a:gd name="connsiteX5" fmla="*/ 540075 w 717647"/>
                <a:gd name="connsiteY5" fmla="*/ 100317 h 113109"/>
                <a:gd name="connsiteX6" fmla="*/ 354880 w 717647"/>
                <a:gd name="connsiteY6" fmla="*/ 104176 h 113109"/>
                <a:gd name="connsiteX7" fmla="*/ 142677 w 717647"/>
                <a:gd name="connsiteY7" fmla="*/ 111892 h 113109"/>
                <a:gd name="connsiteX8" fmla="*/ 131102 w 717647"/>
                <a:gd name="connsiteY8" fmla="*/ 111892 h 113109"/>
                <a:gd name="connsiteX9" fmla="*/ 92520 w 717647"/>
                <a:gd name="connsiteY9" fmla="*/ 100317 h 113109"/>
                <a:gd name="connsiteX10" fmla="*/ 212125 w 717647"/>
                <a:gd name="connsiteY10" fmla="*/ 77168 h 113109"/>
                <a:gd name="connsiteX11" fmla="*/ 104095 w 717647"/>
                <a:gd name="connsiteY11" fmla="*/ 81026 h 113109"/>
                <a:gd name="connsiteX12" fmla="*/ 11497 w 717647"/>
                <a:gd name="connsiteY12" fmla="*/ 54019 h 11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647" h="113109">
                  <a:moveTo>
                    <a:pt x="11497" y="54019"/>
                  </a:moveTo>
                  <a:cubicBezTo>
                    <a:pt x="59082" y="52733"/>
                    <a:pt x="348450" y="64951"/>
                    <a:pt x="389604" y="73310"/>
                  </a:cubicBezTo>
                  <a:cubicBezTo>
                    <a:pt x="430758" y="81669"/>
                    <a:pt x="258424" y="104176"/>
                    <a:pt x="258424" y="104176"/>
                  </a:cubicBezTo>
                  <a:lnTo>
                    <a:pt x="717553" y="3"/>
                  </a:lnTo>
                  <a:cubicBezTo>
                    <a:pt x="724626" y="-640"/>
                    <a:pt x="330444" y="83598"/>
                    <a:pt x="300864" y="100317"/>
                  </a:cubicBezTo>
                  <a:cubicBezTo>
                    <a:pt x="271284" y="117036"/>
                    <a:pt x="531072" y="99674"/>
                    <a:pt x="540075" y="100317"/>
                  </a:cubicBezTo>
                  <a:cubicBezTo>
                    <a:pt x="549078" y="100960"/>
                    <a:pt x="354880" y="104176"/>
                    <a:pt x="354880" y="104176"/>
                  </a:cubicBezTo>
                  <a:lnTo>
                    <a:pt x="142677" y="111892"/>
                  </a:lnTo>
                  <a:cubicBezTo>
                    <a:pt x="105381" y="113178"/>
                    <a:pt x="139462" y="113821"/>
                    <a:pt x="131102" y="111892"/>
                  </a:cubicBezTo>
                  <a:cubicBezTo>
                    <a:pt x="122743" y="109963"/>
                    <a:pt x="79016" y="106104"/>
                    <a:pt x="92520" y="100317"/>
                  </a:cubicBezTo>
                  <a:cubicBezTo>
                    <a:pt x="106024" y="94530"/>
                    <a:pt x="210196" y="80383"/>
                    <a:pt x="212125" y="77168"/>
                  </a:cubicBezTo>
                  <a:cubicBezTo>
                    <a:pt x="214054" y="73953"/>
                    <a:pt x="130460" y="82955"/>
                    <a:pt x="104095" y="81026"/>
                  </a:cubicBezTo>
                  <a:cubicBezTo>
                    <a:pt x="77731" y="79097"/>
                    <a:pt x="-36088" y="55305"/>
                    <a:pt x="11497" y="540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7" name="フリーフォーム 726">
              <a:extLst>
                <a:ext uri="{FF2B5EF4-FFF2-40B4-BE49-F238E27FC236}">
                  <a16:creationId xmlns:a16="http://schemas.microsoft.com/office/drawing/2014/main" id="{36FD3CB2-267B-5480-943C-4CC9EF769248}"/>
                </a:ext>
              </a:extLst>
            </p:cNvPr>
            <p:cNvSpPr/>
            <p:nvPr/>
          </p:nvSpPr>
          <p:spPr>
            <a:xfrm>
              <a:off x="6481790" y="7669644"/>
              <a:ext cx="123643" cy="257813"/>
            </a:xfrm>
            <a:custGeom>
              <a:avLst/>
              <a:gdLst>
                <a:gd name="connsiteX0" fmla="*/ 123496 w 123643"/>
                <a:gd name="connsiteY0" fmla="*/ 513 h 257813"/>
                <a:gd name="connsiteX1" fmla="*/ 61764 w 123643"/>
                <a:gd name="connsiteY1" fmla="*/ 127834 h 257813"/>
                <a:gd name="connsiteX2" fmla="*/ 34757 w 123643"/>
                <a:gd name="connsiteY2" fmla="*/ 239723 h 257813"/>
                <a:gd name="connsiteX3" fmla="*/ 46332 w 123643"/>
                <a:gd name="connsiteY3" fmla="*/ 185708 h 257813"/>
                <a:gd name="connsiteX4" fmla="*/ 33 w 123643"/>
                <a:gd name="connsiteY4" fmla="*/ 255156 h 257813"/>
                <a:gd name="connsiteX5" fmla="*/ 38615 w 123643"/>
                <a:gd name="connsiteY5" fmla="*/ 73819 h 257813"/>
                <a:gd name="connsiteX6" fmla="*/ 19324 w 123643"/>
                <a:gd name="connsiteY6" fmla="*/ 212715 h 257813"/>
                <a:gd name="connsiteX7" fmla="*/ 54048 w 123643"/>
                <a:gd name="connsiteY7" fmla="*/ 104685 h 257813"/>
                <a:gd name="connsiteX8" fmla="*/ 42473 w 123643"/>
                <a:gd name="connsiteY8" fmla="*/ 177991 h 257813"/>
                <a:gd name="connsiteX9" fmla="*/ 123496 w 123643"/>
                <a:gd name="connsiteY9" fmla="*/ 513 h 25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643" h="257813">
                  <a:moveTo>
                    <a:pt x="123496" y="513"/>
                  </a:moveTo>
                  <a:cubicBezTo>
                    <a:pt x="126711" y="-7846"/>
                    <a:pt x="76554" y="87966"/>
                    <a:pt x="61764" y="127834"/>
                  </a:cubicBezTo>
                  <a:cubicBezTo>
                    <a:pt x="46974" y="167702"/>
                    <a:pt x="37329" y="230077"/>
                    <a:pt x="34757" y="239723"/>
                  </a:cubicBezTo>
                  <a:cubicBezTo>
                    <a:pt x="32185" y="249369"/>
                    <a:pt x="52119" y="183136"/>
                    <a:pt x="46332" y="185708"/>
                  </a:cubicBezTo>
                  <a:cubicBezTo>
                    <a:pt x="40545" y="188280"/>
                    <a:pt x="1319" y="273804"/>
                    <a:pt x="33" y="255156"/>
                  </a:cubicBezTo>
                  <a:cubicBezTo>
                    <a:pt x="-1253" y="236508"/>
                    <a:pt x="35400" y="80893"/>
                    <a:pt x="38615" y="73819"/>
                  </a:cubicBezTo>
                  <a:cubicBezTo>
                    <a:pt x="41830" y="66745"/>
                    <a:pt x="16752" y="207571"/>
                    <a:pt x="19324" y="212715"/>
                  </a:cubicBezTo>
                  <a:cubicBezTo>
                    <a:pt x="21896" y="217859"/>
                    <a:pt x="50190" y="110472"/>
                    <a:pt x="54048" y="104685"/>
                  </a:cubicBezTo>
                  <a:cubicBezTo>
                    <a:pt x="57906" y="98898"/>
                    <a:pt x="31541" y="190852"/>
                    <a:pt x="42473" y="177991"/>
                  </a:cubicBezTo>
                  <a:cubicBezTo>
                    <a:pt x="53405" y="165130"/>
                    <a:pt x="120281" y="8872"/>
                    <a:pt x="123496" y="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8" name="フリーフォーム 727">
              <a:extLst>
                <a:ext uri="{FF2B5EF4-FFF2-40B4-BE49-F238E27FC236}">
                  <a16:creationId xmlns:a16="http://schemas.microsoft.com/office/drawing/2014/main" id="{C58AC78E-B9B6-7EEE-25D2-299996ECCD97}"/>
                </a:ext>
              </a:extLst>
            </p:cNvPr>
            <p:cNvSpPr/>
            <p:nvPr/>
          </p:nvSpPr>
          <p:spPr>
            <a:xfrm>
              <a:off x="6146157" y="7658303"/>
              <a:ext cx="347388" cy="463285"/>
            </a:xfrm>
            <a:custGeom>
              <a:avLst/>
              <a:gdLst>
                <a:gd name="connsiteX0" fmla="*/ 0 w 347388"/>
                <a:gd name="connsiteY0" fmla="*/ 279 h 463285"/>
                <a:gd name="connsiteX1" fmla="*/ 23149 w 347388"/>
                <a:gd name="connsiteY1" fmla="*/ 177758 h 463285"/>
                <a:gd name="connsiteX2" fmla="*/ 30866 w 347388"/>
                <a:gd name="connsiteY2" fmla="*/ 185474 h 463285"/>
                <a:gd name="connsiteX3" fmla="*/ 84881 w 347388"/>
                <a:gd name="connsiteY3" fmla="*/ 262639 h 463285"/>
                <a:gd name="connsiteX4" fmla="*/ 81023 w 347388"/>
                <a:gd name="connsiteY4" fmla="*/ 239489 h 463285"/>
                <a:gd name="connsiteX5" fmla="*/ 239210 w 347388"/>
                <a:gd name="connsiteY5" fmla="*/ 362953 h 463285"/>
                <a:gd name="connsiteX6" fmla="*/ 347240 w 347388"/>
                <a:gd name="connsiteY6" fmla="*/ 463267 h 463285"/>
                <a:gd name="connsiteX7" fmla="*/ 258501 w 347388"/>
                <a:gd name="connsiteY7" fmla="*/ 355236 h 463285"/>
                <a:gd name="connsiteX8" fmla="*/ 92597 w 347388"/>
                <a:gd name="connsiteY8" fmla="*/ 239489 h 463285"/>
                <a:gd name="connsiteX9" fmla="*/ 15433 w 347388"/>
                <a:gd name="connsiteY9" fmla="*/ 189332 h 463285"/>
                <a:gd name="connsiteX10" fmla="*/ 23149 w 347388"/>
                <a:gd name="connsiteY10" fmla="*/ 224056 h 463285"/>
                <a:gd name="connsiteX11" fmla="*/ 0 w 347388"/>
                <a:gd name="connsiteY11" fmla="*/ 279 h 46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7388" h="463285">
                  <a:moveTo>
                    <a:pt x="0" y="279"/>
                  </a:moveTo>
                  <a:cubicBezTo>
                    <a:pt x="0" y="-7437"/>
                    <a:pt x="18005" y="146892"/>
                    <a:pt x="23149" y="177758"/>
                  </a:cubicBezTo>
                  <a:cubicBezTo>
                    <a:pt x="28293" y="208624"/>
                    <a:pt x="20577" y="171327"/>
                    <a:pt x="30866" y="185474"/>
                  </a:cubicBezTo>
                  <a:cubicBezTo>
                    <a:pt x="41155" y="199621"/>
                    <a:pt x="76522" y="253637"/>
                    <a:pt x="84881" y="262639"/>
                  </a:cubicBezTo>
                  <a:cubicBezTo>
                    <a:pt x="93240" y="271641"/>
                    <a:pt x="55302" y="222770"/>
                    <a:pt x="81023" y="239489"/>
                  </a:cubicBezTo>
                  <a:cubicBezTo>
                    <a:pt x="106745" y="256208"/>
                    <a:pt x="194841" y="325657"/>
                    <a:pt x="239210" y="362953"/>
                  </a:cubicBezTo>
                  <a:cubicBezTo>
                    <a:pt x="283579" y="400249"/>
                    <a:pt x="344025" y="464553"/>
                    <a:pt x="347240" y="463267"/>
                  </a:cubicBezTo>
                  <a:cubicBezTo>
                    <a:pt x="350455" y="461981"/>
                    <a:pt x="300941" y="392532"/>
                    <a:pt x="258501" y="355236"/>
                  </a:cubicBezTo>
                  <a:cubicBezTo>
                    <a:pt x="216061" y="317940"/>
                    <a:pt x="133108" y="267140"/>
                    <a:pt x="92597" y="239489"/>
                  </a:cubicBezTo>
                  <a:cubicBezTo>
                    <a:pt x="52086" y="211838"/>
                    <a:pt x="27008" y="191904"/>
                    <a:pt x="15433" y="189332"/>
                  </a:cubicBezTo>
                  <a:cubicBezTo>
                    <a:pt x="3858" y="186760"/>
                    <a:pt x="26364" y="254922"/>
                    <a:pt x="23149" y="224056"/>
                  </a:cubicBezTo>
                  <a:cubicBezTo>
                    <a:pt x="19934" y="193190"/>
                    <a:pt x="0" y="7995"/>
                    <a:pt x="0" y="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9" name="フリーフォーム 728">
              <a:extLst>
                <a:ext uri="{FF2B5EF4-FFF2-40B4-BE49-F238E27FC236}">
                  <a16:creationId xmlns:a16="http://schemas.microsoft.com/office/drawing/2014/main" id="{FA57C2A5-D79F-ADAB-AC29-2151E656A070}"/>
                </a:ext>
              </a:extLst>
            </p:cNvPr>
            <p:cNvSpPr/>
            <p:nvPr/>
          </p:nvSpPr>
          <p:spPr>
            <a:xfrm>
              <a:off x="6153836" y="7635416"/>
              <a:ext cx="327987" cy="467121"/>
            </a:xfrm>
            <a:custGeom>
              <a:avLst/>
              <a:gdLst>
                <a:gd name="connsiteX0" fmla="*/ 37 w 327987"/>
                <a:gd name="connsiteY0" fmla="*/ 17 h 467121"/>
                <a:gd name="connsiteX1" fmla="*/ 38620 w 327987"/>
                <a:gd name="connsiteY1" fmla="*/ 192928 h 467121"/>
                <a:gd name="connsiteX2" fmla="*/ 38620 w 327987"/>
                <a:gd name="connsiteY2" fmla="*/ 173637 h 467121"/>
                <a:gd name="connsiteX3" fmla="*/ 115784 w 327987"/>
                <a:gd name="connsiteY3" fmla="*/ 219936 h 467121"/>
                <a:gd name="connsiteX4" fmla="*/ 115784 w 327987"/>
                <a:gd name="connsiteY4" fmla="*/ 219936 h 467121"/>
                <a:gd name="connsiteX5" fmla="*/ 289405 w 327987"/>
                <a:gd name="connsiteY5" fmla="*/ 389698 h 467121"/>
                <a:gd name="connsiteX6" fmla="*/ 327987 w 327987"/>
                <a:gd name="connsiteY6" fmla="*/ 466862 h 467121"/>
                <a:gd name="connsiteX7" fmla="*/ 289405 w 327987"/>
                <a:gd name="connsiteY7" fmla="*/ 366549 h 467121"/>
                <a:gd name="connsiteX8" fmla="*/ 142792 w 327987"/>
                <a:gd name="connsiteY8" fmla="*/ 235369 h 467121"/>
                <a:gd name="connsiteX9" fmla="*/ 57911 w 327987"/>
                <a:gd name="connsiteY9" fmla="*/ 231511 h 467121"/>
                <a:gd name="connsiteX10" fmla="*/ 65627 w 327987"/>
                <a:gd name="connsiteY10" fmla="*/ 239227 h 467121"/>
                <a:gd name="connsiteX11" fmla="*/ 19329 w 327987"/>
                <a:gd name="connsiteY11" fmla="*/ 162062 h 467121"/>
                <a:gd name="connsiteX12" fmla="*/ 30903 w 327987"/>
                <a:gd name="connsiteY12" fmla="*/ 181354 h 467121"/>
                <a:gd name="connsiteX13" fmla="*/ 37 w 327987"/>
                <a:gd name="connsiteY13" fmla="*/ 17 h 46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7987" h="467121">
                  <a:moveTo>
                    <a:pt x="37" y="17"/>
                  </a:moveTo>
                  <a:cubicBezTo>
                    <a:pt x="1323" y="1946"/>
                    <a:pt x="32190" y="163991"/>
                    <a:pt x="38620" y="192928"/>
                  </a:cubicBezTo>
                  <a:cubicBezTo>
                    <a:pt x="45051" y="221865"/>
                    <a:pt x="25759" y="169136"/>
                    <a:pt x="38620" y="173637"/>
                  </a:cubicBezTo>
                  <a:cubicBezTo>
                    <a:pt x="51481" y="178138"/>
                    <a:pt x="115784" y="219936"/>
                    <a:pt x="115784" y="219936"/>
                  </a:cubicBezTo>
                  <a:lnTo>
                    <a:pt x="115784" y="219936"/>
                  </a:lnTo>
                  <a:cubicBezTo>
                    <a:pt x="144721" y="248230"/>
                    <a:pt x="254038" y="348544"/>
                    <a:pt x="289405" y="389698"/>
                  </a:cubicBezTo>
                  <a:cubicBezTo>
                    <a:pt x="324772" y="430852"/>
                    <a:pt x="327987" y="470720"/>
                    <a:pt x="327987" y="466862"/>
                  </a:cubicBezTo>
                  <a:cubicBezTo>
                    <a:pt x="327987" y="463004"/>
                    <a:pt x="320271" y="405131"/>
                    <a:pt x="289405" y="366549"/>
                  </a:cubicBezTo>
                  <a:cubicBezTo>
                    <a:pt x="258539" y="327967"/>
                    <a:pt x="181374" y="257875"/>
                    <a:pt x="142792" y="235369"/>
                  </a:cubicBezTo>
                  <a:cubicBezTo>
                    <a:pt x="104210" y="212863"/>
                    <a:pt x="70772" y="230868"/>
                    <a:pt x="57911" y="231511"/>
                  </a:cubicBezTo>
                  <a:cubicBezTo>
                    <a:pt x="45050" y="232154"/>
                    <a:pt x="72057" y="250802"/>
                    <a:pt x="65627" y="239227"/>
                  </a:cubicBezTo>
                  <a:cubicBezTo>
                    <a:pt x="59197" y="227652"/>
                    <a:pt x="19329" y="162062"/>
                    <a:pt x="19329" y="162062"/>
                  </a:cubicBezTo>
                  <a:cubicBezTo>
                    <a:pt x="13542" y="152417"/>
                    <a:pt x="30903" y="207075"/>
                    <a:pt x="30903" y="181354"/>
                  </a:cubicBezTo>
                  <a:cubicBezTo>
                    <a:pt x="30903" y="155633"/>
                    <a:pt x="-1249" y="-1912"/>
                    <a:pt x="37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0" name="フリーフォーム 729">
              <a:extLst>
                <a:ext uri="{FF2B5EF4-FFF2-40B4-BE49-F238E27FC236}">
                  <a16:creationId xmlns:a16="http://schemas.microsoft.com/office/drawing/2014/main" id="{D8082312-7296-B6C1-7900-858C7F5279AA}"/>
                </a:ext>
              </a:extLst>
            </p:cNvPr>
            <p:cNvSpPr/>
            <p:nvPr/>
          </p:nvSpPr>
          <p:spPr>
            <a:xfrm>
              <a:off x="5976206" y="7459796"/>
              <a:ext cx="606457" cy="445760"/>
            </a:xfrm>
            <a:custGeom>
              <a:avLst/>
              <a:gdLst>
                <a:gd name="connsiteX0" fmla="*/ 189 w 606457"/>
                <a:gd name="connsiteY0" fmla="*/ 287526 h 445760"/>
                <a:gd name="connsiteX1" fmla="*/ 347429 w 606457"/>
                <a:gd name="connsiteY1" fmla="*/ 229652 h 445760"/>
                <a:gd name="connsiteX2" fmla="*/ 347429 w 606457"/>
                <a:gd name="connsiteY2" fmla="*/ 275951 h 445760"/>
                <a:gd name="connsiteX3" fmla="*/ 382153 w 606457"/>
                <a:gd name="connsiteY3" fmla="*/ 283667 h 445760"/>
                <a:gd name="connsiteX4" fmla="*/ 397586 w 606457"/>
                <a:gd name="connsiteY4" fmla="*/ 287526 h 445760"/>
                <a:gd name="connsiteX5" fmla="*/ 532624 w 606457"/>
                <a:gd name="connsiteY5" fmla="*/ 283667 h 445760"/>
                <a:gd name="connsiteX6" fmla="*/ 490184 w 606457"/>
                <a:gd name="connsiteY6" fmla="*/ 318391 h 445760"/>
                <a:gd name="connsiteX7" fmla="*/ 497900 w 606457"/>
                <a:gd name="connsiteY7" fmla="*/ 445713 h 445760"/>
                <a:gd name="connsiteX8" fmla="*/ 536483 w 606457"/>
                <a:gd name="connsiteY8" fmla="*/ 302958 h 445760"/>
                <a:gd name="connsiteX9" fmla="*/ 382153 w 606457"/>
                <a:gd name="connsiteY9" fmla="*/ 279809 h 445760"/>
                <a:gd name="connsiteX10" fmla="*/ 521050 w 606457"/>
                <a:gd name="connsiteY10" fmla="*/ 133196 h 445760"/>
                <a:gd name="connsiteX11" fmla="*/ 505617 w 606457"/>
                <a:gd name="connsiteY11" fmla="*/ 133196 h 445760"/>
                <a:gd name="connsiteX12" fmla="*/ 575065 w 606457"/>
                <a:gd name="connsiteY12" fmla="*/ 2017 h 445760"/>
                <a:gd name="connsiteX13" fmla="*/ 494042 w 606457"/>
                <a:gd name="connsiteY13" fmla="*/ 59890 h 445760"/>
                <a:gd name="connsiteX14" fmla="*/ 443885 w 606457"/>
                <a:gd name="connsiteY14" fmla="*/ 144771 h 445760"/>
                <a:gd name="connsiteX15" fmla="*/ 401445 w 606457"/>
                <a:gd name="connsiteY15" fmla="*/ 179495 h 445760"/>
                <a:gd name="connsiteX16" fmla="*/ 605931 w 606457"/>
                <a:gd name="connsiteY16" fmla="*/ 32882 h 445760"/>
                <a:gd name="connsiteX17" fmla="*/ 455460 w 606457"/>
                <a:gd name="connsiteY17" fmla="*/ 164062 h 445760"/>
                <a:gd name="connsiteX18" fmla="*/ 301131 w 606457"/>
                <a:gd name="connsiteY18" fmla="*/ 210361 h 445760"/>
                <a:gd name="connsiteX19" fmla="*/ 189 w 606457"/>
                <a:gd name="connsiteY19" fmla="*/ 287526 h 44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6457" h="445760">
                  <a:moveTo>
                    <a:pt x="189" y="287526"/>
                  </a:moveTo>
                  <a:cubicBezTo>
                    <a:pt x="7905" y="290741"/>
                    <a:pt x="289556" y="231581"/>
                    <a:pt x="347429" y="229652"/>
                  </a:cubicBezTo>
                  <a:cubicBezTo>
                    <a:pt x="405302" y="227723"/>
                    <a:pt x="341642" y="266949"/>
                    <a:pt x="347429" y="275951"/>
                  </a:cubicBezTo>
                  <a:cubicBezTo>
                    <a:pt x="353216" y="284953"/>
                    <a:pt x="373794" y="281738"/>
                    <a:pt x="382153" y="283667"/>
                  </a:cubicBezTo>
                  <a:cubicBezTo>
                    <a:pt x="390513" y="285596"/>
                    <a:pt x="372508" y="287526"/>
                    <a:pt x="397586" y="287526"/>
                  </a:cubicBezTo>
                  <a:cubicBezTo>
                    <a:pt x="422664" y="287526"/>
                    <a:pt x="517191" y="278523"/>
                    <a:pt x="532624" y="283667"/>
                  </a:cubicBezTo>
                  <a:cubicBezTo>
                    <a:pt x="548057" y="288811"/>
                    <a:pt x="495971" y="291383"/>
                    <a:pt x="490184" y="318391"/>
                  </a:cubicBezTo>
                  <a:cubicBezTo>
                    <a:pt x="484397" y="345399"/>
                    <a:pt x="490184" y="448285"/>
                    <a:pt x="497900" y="445713"/>
                  </a:cubicBezTo>
                  <a:cubicBezTo>
                    <a:pt x="505617" y="443141"/>
                    <a:pt x="555774" y="330609"/>
                    <a:pt x="536483" y="302958"/>
                  </a:cubicBezTo>
                  <a:cubicBezTo>
                    <a:pt x="517192" y="275307"/>
                    <a:pt x="384725" y="308103"/>
                    <a:pt x="382153" y="279809"/>
                  </a:cubicBezTo>
                  <a:cubicBezTo>
                    <a:pt x="379581" y="251515"/>
                    <a:pt x="500473" y="157631"/>
                    <a:pt x="521050" y="133196"/>
                  </a:cubicBezTo>
                  <a:cubicBezTo>
                    <a:pt x="541627" y="108761"/>
                    <a:pt x="496615" y="155059"/>
                    <a:pt x="505617" y="133196"/>
                  </a:cubicBezTo>
                  <a:cubicBezTo>
                    <a:pt x="514619" y="111333"/>
                    <a:pt x="576994" y="14235"/>
                    <a:pt x="575065" y="2017"/>
                  </a:cubicBezTo>
                  <a:cubicBezTo>
                    <a:pt x="573136" y="-10201"/>
                    <a:pt x="515905" y="36098"/>
                    <a:pt x="494042" y="59890"/>
                  </a:cubicBezTo>
                  <a:cubicBezTo>
                    <a:pt x="472179" y="83682"/>
                    <a:pt x="459318" y="124837"/>
                    <a:pt x="443885" y="144771"/>
                  </a:cubicBezTo>
                  <a:cubicBezTo>
                    <a:pt x="428452" y="164705"/>
                    <a:pt x="374437" y="198143"/>
                    <a:pt x="401445" y="179495"/>
                  </a:cubicBezTo>
                  <a:cubicBezTo>
                    <a:pt x="428453" y="160847"/>
                    <a:pt x="596929" y="35454"/>
                    <a:pt x="605931" y="32882"/>
                  </a:cubicBezTo>
                  <a:cubicBezTo>
                    <a:pt x="614934" y="30310"/>
                    <a:pt x="506260" y="134482"/>
                    <a:pt x="455460" y="164062"/>
                  </a:cubicBezTo>
                  <a:cubicBezTo>
                    <a:pt x="404660" y="193642"/>
                    <a:pt x="380225" y="184639"/>
                    <a:pt x="301131" y="210361"/>
                  </a:cubicBezTo>
                  <a:cubicBezTo>
                    <a:pt x="222037" y="236083"/>
                    <a:pt x="-7527" y="284311"/>
                    <a:pt x="189" y="2875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1" name="フリーフォーム 730">
              <a:extLst>
                <a:ext uri="{FF2B5EF4-FFF2-40B4-BE49-F238E27FC236}">
                  <a16:creationId xmlns:a16="http://schemas.microsoft.com/office/drawing/2014/main" id="{CEF2D0AB-D5C1-DE0A-4256-F0C5C023079B}"/>
                </a:ext>
              </a:extLst>
            </p:cNvPr>
            <p:cNvSpPr/>
            <p:nvPr/>
          </p:nvSpPr>
          <p:spPr>
            <a:xfrm>
              <a:off x="6090860" y="6816641"/>
              <a:ext cx="507894" cy="876804"/>
            </a:xfrm>
            <a:custGeom>
              <a:avLst/>
              <a:gdLst>
                <a:gd name="connsiteX0" fmla="*/ 383246 w 507894"/>
                <a:gd name="connsiteY0" fmla="*/ 848 h 876804"/>
                <a:gd name="connsiteX1" fmla="*/ 502851 w 507894"/>
                <a:gd name="connsiteY1" fmla="*/ 317222 h 876804"/>
                <a:gd name="connsiteX2" fmla="*/ 479702 w 507894"/>
                <a:gd name="connsiteY2" fmla="*/ 290215 h 876804"/>
                <a:gd name="connsiteX3" fmla="*/ 425687 w 507894"/>
                <a:gd name="connsiteY3" fmla="*/ 475410 h 876804"/>
                <a:gd name="connsiteX4" fmla="*/ 448836 w 507894"/>
                <a:gd name="connsiteY4" fmla="*/ 444544 h 876804"/>
                <a:gd name="connsiteX5" fmla="*/ 379388 w 507894"/>
                <a:gd name="connsiteY5" fmla="*/ 591156 h 876804"/>
                <a:gd name="connsiteX6" fmla="*/ 298365 w 507894"/>
                <a:gd name="connsiteY6" fmla="*/ 695329 h 876804"/>
                <a:gd name="connsiteX7" fmla="*/ 163327 w 507894"/>
                <a:gd name="connsiteY7" fmla="*/ 776351 h 876804"/>
                <a:gd name="connsiteX8" fmla="*/ 1282 w 507894"/>
                <a:gd name="connsiteY8" fmla="*/ 834225 h 876804"/>
                <a:gd name="connsiteX9" fmla="*/ 255925 w 507894"/>
                <a:gd name="connsiteY9" fmla="*/ 741627 h 876804"/>
                <a:gd name="connsiteX10" fmla="*/ 306082 w 507894"/>
                <a:gd name="connsiteY10" fmla="*/ 760918 h 876804"/>
                <a:gd name="connsiteX11" fmla="*/ 228917 w 507894"/>
                <a:gd name="connsiteY11" fmla="*/ 807217 h 876804"/>
                <a:gd name="connsiteX12" fmla="*/ 124745 w 507894"/>
                <a:gd name="connsiteY12" fmla="*/ 876665 h 876804"/>
                <a:gd name="connsiteX13" fmla="*/ 325373 w 507894"/>
                <a:gd name="connsiteY13" fmla="*/ 787926 h 876804"/>
                <a:gd name="connsiteX14" fmla="*/ 163327 w 507894"/>
                <a:gd name="connsiteY14" fmla="*/ 818792 h 876804"/>
                <a:gd name="connsiteX15" fmla="*/ 390963 w 507894"/>
                <a:gd name="connsiteY15" fmla="*/ 602731 h 876804"/>
                <a:gd name="connsiteX16" fmla="*/ 348522 w 507894"/>
                <a:gd name="connsiteY16" fmla="*/ 602731 h 876804"/>
                <a:gd name="connsiteX17" fmla="*/ 468127 w 507894"/>
                <a:gd name="connsiteY17" fmla="*/ 402103 h 876804"/>
                <a:gd name="connsiteX18" fmla="*/ 479702 w 507894"/>
                <a:gd name="connsiteY18" fmla="*/ 228483 h 876804"/>
                <a:gd name="connsiteX19" fmla="*/ 383246 w 507894"/>
                <a:gd name="connsiteY19" fmla="*/ 848 h 876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7894" h="876804">
                  <a:moveTo>
                    <a:pt x="383246" y="848"/>
                  </a:moveTo>
                  <a:cubicBezTo>
                    <a:pt x="387104" y="15638"/>
                    <a:pt x="486775" y="268994"/>
                    <a:pt x="502851" y="317222"/>
                  </a:cubicBezTo>
                  <a:cubicBezTo>
                    <a:pt x="518927" y="365450"/>
                    <a:pt x="492563" y="263850"/>
                    <a:pt x="479702" y="290215"/>
                  </a:cubicBezTo>
                  <a:cubicBezTo>
                    <a:pt x="466841" y="316580"/>
                    <a:pt x="430831" y="449689"/>
                    <a:pt x="425687" y="475410"/>
                  </a:cubicBezTo>
                  <a:cubicBezTo>
                    <a:pt x="420543" y="501132"/>
                    <a:pt x="456553" y="425253"/>
                    <a:pt x="448836" y="444544"/>
                  </a:cubicBezTo>
                  <a:cubicBezTo>
                    <a:pt x="441120" y="463835"/>
                    <a:pt x="404466" y="549359"/>
                    <a:pt x="379388" y="591156"/>
                  </a:cubicBezTo>
                  <a:cubicBezTo>
                    <a:pt x="354310" y="632953"/>
                    <a:pt x="334375" y="664463"/>
                    <a:pt x="298365" y="695329"/>
                  </a:cubicBezTo>
                  <a:cubicBezTo>
                    <a:pt x="262355" y="726195"/>
                    <a:pt x="212841" y="753202"/>
                    <a:pt x="163327" y="776351"/>
                  </a:cubicBezTo>
                  <a:cubicBezTo>
                    <a:pt x="113813" y="799500"/>
                    <a:pt x="-14151" y="840012"/>
                    <a:pt x="1282" y="834225"/>
                  </a:cubicBezTo>
                  <a:cubicBezTo>
                    <a:pt x="16715" y="828438"/>
                    <a:pt x="205125" y="753845"/>
                    <a:pt x="255925" y="741627"/>
                  </a:cubicBezTo>
                  <a:cubicBezTo>
                    <a:pt x="306725" y="729409"/>
                    <a:pt x="310583" y="749986"/>
                    <a:pt x="306082" y="760918"/>
                  </a:cubicBezTo>
                  <a:cubicBezTo>
                    <a:pt x="301581" y="771850"/>
                    <a:pt x="259140" y="787926"/>
                    <a:pt x="228917" y="807217"/>
                  </a:cubicBezTo>
                  <a:cubicBezTo>
                    <a:pt x="198694" y="826508"/>
                    <a:pt x="108669" y="879880"/>
                    <a:pt x="124745" y="876665"/>
                  </a:cubicBezTo>
                  <a:cubicBezTo>
                    <a:pt x="140821" y="873450"/>
                    <a:pt x="318943" y="797572"/>
                    <a:pt x="325373" y="787926"/>
                  </a:cubicBezTo>
                  <a:cubicBezTo>
                    <a:pt x="331803" y="778281"/>
                    <a:pt x="152395" y="849658"/>
                    <a:pt x="163327" y="818792"/>
                  </a:cubicBezTo>
                  <a:cubicBezTo>
                    <a:pt x="174259" y="787926"/>
                    <a:pt x="360097" y="638741"/>
                    <a:pt x="390963" y="602731"/>
                  </a:cubicBezTo>
                  <a:cubicBezTo>
                    <a:pt x="421829" y="566721"/>
                    <a:pt x="335661" y="636169"/>
                    <a:pt x="348522" y="602731"/>
                  </a:cubicBezTo>
                  <a:cubicBezTo>
                    <a:pt x="361383" y="569293"/>
                    <a:pt x="446264" y="464478"/>
                    <a:pt x="468127" y="402103"/>
                  </a:cubicBezTo>
                  <a:cubicBezTo>
                    <a:pt x="489990" y="339728"/>
                    <a:pt x="496421" y="288285"/>
                    <a:pt x="479702" y="228483"/>
                  </a:cubicBezTo>
                  <a:cubicBezTo>
                    <a:pt x="462983" y="168681"/>
                    <a:pt x="379388" y="-13942"/>
                    <a:pt x="383246" y="8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2" name="フリーフォーム 731">
              <a:extLst>
                <a:ext uri="{FF2B5EF4-FFF2-40B4-BE49-F238E27FC236}">
                  <a16:creationId xmlns:a16="http://schemas.microsoft.com/office/drawing/2014/main" id="{5B836D43-0BAA-A8EC-C83C-04A865D6D68C}"/>
                </a:ext>
              </a:extLst>
            </p:cNvPr>
            <p:cNvSpPr/>
            <p:nvPr/>
          </p:nvSpPr>
          <p:spPr>
            <a:xfrm>
              <a:off x="6325929" y="6727601"/>
              <a:ext cx="250853" cy="829661"/>
            </a:xfrm>
            <a:custGeom>
              <a:avLst/>
              <a:gdLst>
                <a:gd name="connsiteX0" fmla="*/ 74871 w 250853"/>
                <a:gd name="connsiteY0" fmla="*/ 1148 h 829661"/>
                <a:gd name="connsiteX1" fmla="*/ 240775 w 250853"/>
                <a:gd name="connsiteY1" fmla="*/ 363822 h 829661"/>
                <a:gd name="connsiteX2" fmla="*/ 229200 w 250853"/>
                <a:gd name="connsiteY2" fmla="*/ 356105 h 829661"/>
                <a:gd name="connsiteX3" fmla="*/ 202193 w 250853"/>
                <a:gd name="connsiteY3" fmla="*/ 506576 h 829661"/>
                <a:gd name="connsiteX4" fmla="*/ 202193 w 250853"/>
                <a:gd name="connsiteY4" fmla="*/ 475710 h 829661"/>
                <a:gd name="connsiteX5" fmla="*/ 78729 w 250853"/>
                <a:gd name="connsiteY5" fmla="*/ 734212 h 829661"/>
                <a:gd name="connsiteX6" fmla="*/ 1565 w 250853"/>
                <a:gd name="connsiteY6" fmla="*/ 826809 h 829661"/>
                <a:gd name="connsiteX7" fmla="*/ 148177 w 250853"/>
                <a:gd name="connsiteY7" fmla="*/ 641614 h 829661"/>
                <a:gd name="connsiteX8" fmla="*/ 229200 w 250853"/>
                <a:gd name="connsiteY8" fmla="*/ 417837 h 829661"/>
                <a:gd name="connsiteX9" fmla="*/ 159752 w 250853"/>
                <a:gd name="connsiteY9" fmla="*/ 224926 h 829661"/>
                <a:gd name="connsiteX10" fmla="*/ 171327 w 250853"/>
                <a:gd name="connsiteY10" fmla="*/ 248075 h 829661"/>
                <a:gd name="connsiteX11" fmla="*/ 74871 w 250853"/>
                <a:gd name="connsiteY11" fmla="*/ 1148 h 82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853" h="829661">
                  <a:moveTo>
                    <a:pt x="74871" y="1148"/>
                  </a:moveTo>
                  <a:cubicBezTo>
                    <a:pt x="86446" y="20439"/>
                    <a:pt x="215054" y="304663"/>
                    <a:pt x="240775" y="363822"/>
                  </a:cubicBezTo>
                  <a:cubicBezTo>
                    <a:pt x="266496" y="422981"/>
                    <a:pt x="235630" y="332313"/>
                    <a:pt x="229200" y="356105"/>
                  </a:cubicBezTo>
                  <a:cubicBezTo>
                    <a:pt x="222770" y="379897"/>
                    <a:pt x="206694" y="486642"/>
                    <a:pt x="202193" y="506576"/>
                  </a:cubicBezTo>
                  <a:cubicBezTo>
                    <a:pt x="197692" y="526510"/>
                    <a:pt x="222770" y="437771"/>
                    <a:pt x="202193" y="475710"/>
                  </a:cubicBezTo>
                  <a:cubicBezTo>
                    <a:pt x="181616" y="513649"/>
                    <a:pt x="112167" y="675696"/>
                    <a:pt x="78729" y="734212"/>
                  </a:cubicBezTo>
                  <a:cubicBezTo>
                    <a:pt x="45291" y="792728"/>
                    <a:pt x="-10010" y="842242"/>
                    <a:pt x="1565" y="826809"/>
                  </a:cubicBezTo>
                  <a:cubicBezTo>
                    <a:pt x="13140" y="811376"/>
                    <a:pt x="110238" y="709776"/>
                    <a:pt x="148177" y="641614"/>
                  </a:cubicBezTo>
                  <a:cubicBezTo>
                    <a:pt x="186116" y="573452"/>
                    <a:pt x="227271" y="487285"/>
                    <a:pt x="229200" y="417837"/>
                  </a:cubicBezTo>
                  <a:cubicBezTo>
                    <a:pt x="231129" y="348389"/>
                    <a:pt x="169398" y="253220"/>
                    <a:pt x="159752" y="224926"/>
                  </a:cubicBezTo>
                  <a:cubicBezTo>
                    <a:pt x="150106" y="196632"/>
                    <a:pt x="184831" y="284728"/>
                    <a:pt x="171327" y="248075"/>
                  </a:cubicBezTo>
                  <a:cubicBezTo>
                    <a:pt x="157823" y="211422"/>
                    <a:pt x="63296" y="-18143"/>
                    <a:pt x="74871" y="11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3" name="フリーフォーム 732">
              <a:extLst>
                <a:ext uri="{FF2B5EF4-FFF2-40B4-BE49-F238E27FC236}">
                  <a16:creationId xmlns:a16="http://schemas.microsoft.com/office/drawing/2014/main" id="{171E410E-5CBA-CAC8-D7FD-568C38332673}"/>
                </a:ext>
              </a:extLst>
            </p:cNvPr>
            <p:cNvSpPr/>
            <p:nvPr/>
          </p:nvSpPr>
          <p:spPr>
            <a:xfrm>
              <a:off x="6177018" y="6913729"/>
              <a:ext cx="355149" cy="370877"/>
            </a:xfrm>
            <a:custGeom>
              <a:avLst/>
              <a:gdLst>
                <a:gd name="connsiteX0" fmla="*/ 5 w 355149"/>
                <a:gd name="connsiteY0" fmla="*/ 85096 h 370877"/>
                <a:gd name="connsiteX1" fmla="*/ 266223 w 355149"/>
                <a:gd name="connsiteY1" fmla="*/ 27223 h 370877"/>
                <a:gd name="connsiteX2" fmla="*/ 285514 w 355149"/>
                <a:gd name="connsiteY2" fmla="*/ 58089 h 370877"/>
                <a:gd name="connsiteX3" fmla="*/ 327954 w 355149"/>
                <a:gd name="connsiteY3" fmla="*/ 73522 h 370877"/>
                <a:gd name="connsiteX4" fmla="*/ 324096 w 355149"/>
                <a:gd name="connsiteY4" fmla="*/ 131395 h 370877"/>
                <a:gd name="connsiteX5" fmla="*/ 331812 w 355149"/>
                <a:gd name="connsiteY5" fmla="*/ 123679 h 370877"/>
                <a:gd name="connsiteX6" fmla="*/ 304805 w 355149"/>
                <a:gd name="connsiteY6" fmla="*/ 281866 h 370877"/>
                <a:gd name="connsiteX7" fmla="*/ 300947 w 355149"/>
                <a:gd name="connsiteY7" fmla="*/ 370605 h 370877"/>
                <a:gd name="connsiteX8" fmla="*/ 347245 w 355149"/>
                <a:gd name="connsiteY8" fmla="*/ 254858 h 370877"/>
                <a:gd name="connsiteX9" fmla="*/ 343387 w 355149"/>
                <a:gd name="connsiteY9" fmla="*/ 131395 h 370877"/>
                <a:gd name="connsiteX10" fmla="*/ 351104 w 355149"/>
                <a:gd name="connsiteY10" fmla="*/ 196985 h 370877"/>
                <a:gd name="connsiteX11" fmla="*/ 270081 w 355149"/>
                <a:gd name="connsiteY11" fmla="*/ 7932 h 370877"/>
                <a:gd name="connsiteX12" fmla="*/ 258506 w 355149"/>
                <a:gd name="connsiteY12" fmla="*/ 38798 h 370877"/>
                <a:gd name="connsiteX13" fmla="*/ 5 w 355149"/>
                <a:gd name="connsiteY13" fmla="*/ 85096 h 37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5149" h="370877">
                  <a:moveTo>
                    <a:pt x="5" y="85096"/>
                  </a:moveTo>
                  <a:cubicBezTo>
                    <a:pt x="1291" y="83167"/>
                    <a:pt x="218638" y="31724"/>
                    <a:pt x="266223" y="27223"/>
                  </a:cubicBezTo>
                  <a:cubicBezTo>
                    <a:pt x="313808" y="22722"/>
                    <a:pt x="275226" y="50373"/>
                    <a:pt x="285514" y="58089"/>
                  </a:cubicBezTo>
                  <a:cubicBezTo>
                    <a:pt x="295802" y="65805"/>
                    <a:pt x="321524" y="61304"/>
                    <a:pt x="327954" y="73522"/>
                  </a:cubicBezTo>
                  <a:cubicBezTo>
                    <a:pt x="334384" y="85740"/>
                    <a:pt x="323453" y="123036"/>
                    <a:pt x="324096" y="131395"/>
                  </a:cubicBezTo>
                  <a:cubicBezTo>
                    <a:pt x="324739" y="139754"/>
                    <a:pt x="335027" y="98601"/>
                    <a:pt x="331812" y="123679"/>
                  </a:cubicBezTo>
                  <a:cubicBezTo>
                    <a:pt x="328597" y="148758"/>
                    <a:pt x="309949" y="240712"/>
                    <a:pt x="304805" y="281866"/>
                  </a:cubicBezTo>
                  <a:cubicBezTo>
                    <a:pt x="299661" y="323020"/>
                    <a:pt x="293874" y="375106"/>
                    <a:pt x="300947" y="370605"/>
                  </a:cubicBezTo>
                  <a:cubicBezTo>
                    <a:pt x="308020" y="366104"/>
                    <a:pt x="340172" y="294726"/>
                    <a:pt x="347245" y="254858"/>
                  </a:cubicBezTo>
                  <a:cubicBezTo>
                    <a:pt x="354318" y="214990"/>
                    <a:pt x="342744" y="141040"/>
                    <a:pt x="343387" y="131395"/>
                  </a:cubicBezTo>
                  <a:cubicBezTo>
                    <a:pt x="344030" y="121750"/>
                    <a:pt x="363322" y="217562"/>
                    <a:pt x="351104" y="196985"/>
                  </a:cubicBezTo>
                  <a:cubicBezTo>
                    <a:pt x="338886" y="176408"/>
                    <a:pt x="285514" y="34296"/>
                    <a:pt x="270081" y="7932"/>
                  </a:cubicBezTo>
                  <a:cubicBezTo>
                    <a:pt x="254648" y="-18433"/>
                    <a:pt x="297731" y="28510"/>
                    <a:pt x="258506" y="38798"/>
                  </a:cubicBezTo>
                  <a:cubicBezTo>
                    <a:pt x="219281" y="49086"/>
                    <a:pt x="-1281" y="87025"/>
                    <a:pt x="5" y="850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4" name="フリーフォーム 733">
              <a:extLst>
                <a:ext uri="{FF2B5EF4-FFF2-40B4-BE49-F238E27FC236}">
                  <a16:creationId xmlns:a16="http://schemas.microsoft.com/office/drawing/2014/main" id="{F479F3E4-2595-46D1-891C-99216F2B3EAB}"/>
                </a:ext>
              </a:extLst>
            </p:cNvPr>
            <p:cNvSpPr/>
            <p:nvPr/>
          </p:nvSpPr>
          <p:spPr>
            <a:xfrm>
              <a:off x="6183327" y="7053922"/>
              <a:ext cx="376958" cy="218839"/>
            </a:xfrm>
            <a:custGeom>
              <a:avLst/>
              <a:gdLst>
                <a:gd name="connsiteX0" fmla="*/ 28420 w 376958"/>
                <a:gd name="connsiteY0" fmla="*/ 2777 h 218839"/>
                <a:gd name="connsiteX1" fmla="*/ 364086 w 376958"/>
                <a:gd name="connsiteY1" fmla="*/ 2777 h 218839"/>
                <a:gd name="connsiteX2" fmla="*/ 306212 w 376958"/>
                <a:gd name="connsiteY2" fmla="*/ 33643 h 218839"/>
                <a:gd name="connsiteX3" fmla="*/ 294638 w 376958"/>
                <a:gd name="connsiteY3" fmla="*/ 145531 h 218839"/>
                <a:gd name="connsiteX4" fmla="*/ 306212 w 376958"/>
                <a:gd name="connsiteY4" fmla="*/ 214979 h 218839"/>
                <a:gd name="connsiteX5" fmla="*/ 217473 w 376958"/>
                <a:gd name="connsiteY5" fmla="*/ 114665 h 218839"/>
                <a:gd name="connsiteX6" fmla="*/ 132592 w 376958"/>
                <a:gd name="connsiteY6" fmla="*/ 76083 h 218839"/>
                <a:gd name="connsiteX7" fmla="*/ 325503 w 376958"/>
                <a:gd name="connsiteY7" fmla="*/ 218837 h 218839"/>
                <a:gd name="connsiteX8" fmla="*/ 1412 w 376958"/>
                <a:gd name="connsiteY8" fmla="*/ 79941 h 218839"/>
                <a:gd name="connsiteX9" fmla="*/ 209757 w 376958"/>
                <a:gd name="connsiteY9" fmla="*/ 164822 h 218839"/>
                <a:gd name="connsiteX10" fmla="*/ 263772 w 376958"/>
                <a:gd name="connsiteY10" fmla="*/ 145531 h 218839"/>
                <a:gd name="connsiteX11" fmla="*/ 329362 w 376958"/>
                <a:gd name="connsiteY11" fmla="*/ 99232 h 218839"/>
                <a:gd name="connsiteX12" fmla="*/ 290779 w 376958"/>
                <a:gd name="connsiteY12" fmla="*/ 10493 h 218839"/>
                <a:gd name="connsiteX13" fmla="*/ 151883 w 376958"/>
                <a:gd name="connsiteY13" fmla="*/ 14351 h 218839"/>
                <a:gd name="connsiteX14" fmla="*/ 28420 w 376958"/>
                <a:gd name="connsiteY14" fmla="*/ 2777 h 2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6958" h="218839">
                  <a:moveTo>
                    <a:pt x="28420" y="2777"/>
                  </a:moveTo>
                  <a:cubicBezTo>
                    <a:pt x="63787" y="848"/>
                    <a:pt x="317787" y="-2367"/>
                    <a:pt x="364086" y="2777"/>
                  </a:cubicBezTo>
                  <a:cubicBezTo>
                    <a:pt x="410385" y="7921"/>
                    <a:pt x="317787" y="9851"/>
                    <a:pt x="306212" y="33643"/>
                  </a:cubicBezTo>
                  <a:cubicBezTo>
                    <a:pt x="294637" y="57435"/>
                    <a:pt x="294638" y="115308"/>
                    <a:pt x="294638" y="145531"/>
                  </a:cubicBezTo>
                  <a:cubicBezTo>
                    <a:pt x="294638" y="175754"/>
                    <a:pt x="319073" y="220123"/>
                    <a:pt x="306212" y="214979"/>
                  </a:cubicBezTo>
                  <a:cubicBezTo>
                    <a:pt x="293351" y="209835"/>
                    <a:pt x="246410" y="137814"/>
                    <a:pt x="217473" y="114665"/>
                  </a:cubicBezTo>
                  <a:cubicBezTo>
                    <a:pt x="188536" y="91516"/>
                    <a:pt x="114587" y="58721"/>
                    <a:pt x="132592" y="76083"/>
                  </a:cubicBezTo>
                  <a:cubicBezTo>
                    <a:pt x="150597" y="93445"/>
                    <a:pt x="347366" y="218194"/>
                    <a:pt x="325503" y="218837"/>
                  </a:cubicBezTo>
                  <a:cubicBezTo>
                    <a:pt x="303640" y="219480"/>
                    <a:pt x="20703" y="88943"/>
                    <a:pt x="1412" y="79941"/>
                  </a:cubicBezTo>
                  <a:cubicBezTo>
                    <a:pt x="-17879" y="70939"/>
                    <a:pt x="166030" y="153890"/>
                    <a:pt x="209757" y="164822"/>
                  </a:cubicBezTo>
                  <a:cubicBezTo>
                    <a:pt x="253484" y="175754"/>
                    <a:pt x="243838" y="156463"/>
                    <a:pt x="263772" y="145531"/>
                  </a:cubicBezTo>
                  <a:cubicBezTo>
                    <a:pt x="283706" y="134599"/>
                    <a:pt x="324861" y="121738"/>
                    <a:pt x="329362" y="99232"/>
                  </a:cubicBezTo>
                  <a:cubicBezTo>
                    <a:pt x="333863" y="76726"/>
                    <a:pt x="320359" y="24640"/>
                    <a:pt x="290779" y="10493"/>
                  </a:cubicBezTo>
                  <a:cubicBezTo>
                    <a:pt x="261199" y="-3654"/>
                    <a:pt x="193037" y="14351"/>
                    <a:pt x="151883" y="14351"/>
                  </a:cubicBezTo>
                  <a:cubicBezTo>
                    <a:pt x="110729" y="14351"/>
                    <a:pt x="-6947" y="4706"/>
                    <a:pt x="28420" y="27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5" name="フリーフォーム 734">
              <a:extLst>
                <a:ext uri="{FF2B5EF4-FFF2-40B4-BE49-F238E27FC236}">
                  <a16:creationId xmlns:a16="http://schemas.microsoft.com/office/drawing/2014/main" id="{F0A0F45D-23B0-2B81-4404-7451AEE1DE68}"/>
                </a:ext>
              </a:extLst>
            </p:cNvPr>
            <p:cNvSpPr/>
            <p:nvPr/>
          </p:nvSpPr>
          <p:spPr>
            <a:xfrm>
              <a:off x="6153697" y="7145305"/>
              <a:ext cx="325247" cy="281784"/>
            </a:xfrm>
            <a:custGeom>
              <a:avLst/>
              <a:gdLst>
                <a:gd name="connsiteX0" fmla="*/ 88916 w 325247"/>
                <a:gd name="connsiteY0" fmla="*/ 133 h 281784"/>
                <a:gd name="connsiteX1" fmla="*/ 297260 w 325247"/>
                <a:gd name="connsiteY1" fmla="*/ 119738 h 281784"/>
                <a:gd name="connsiteX2" fmla="*/ 235528 w 325247"/>
                <a:gd name="connsiteY2" fmla="*/ 220052 h 281784"/>
                <a:gd name="connsiteX3" fmla="*/ 266394 w 325247"/>
                <a:gd name="connsiteY3" fmla="*/ 223910 h 281784"/>
                <a:gd name="connsiteX4" fmla="*/ 223954 w 325247"/>
                <a:gd name="connsiteY4" fmla="*/ 281784 h 281784"/>
                <a:gd name="connsiteX5" fmla="*/ 169938 w 325247"/>
                <a:gd name="connsiteY5" fmla="*/ 223910 h 281784"/>
                <a:gd name="connsiteX6" fmla="*/ 176 w 325247"/>
                <a:gd name="connsiteY6" fmla="*/ 112022 h 281784"/>
                <a:gd name="connsiteX7" fmla="*/ 204662 w 325247"/>
                <a:gd name="connsiteY7" fmla="*/ 254776 h 281784"/>
                <a:gd name="connsiteX8" fmla="*/ 223954 w 325247"/>
                <a:gd name="connsiteY8" fmla="*/ 239343 h 281784"/>
                <a:gd name="connsiteX9" fmla="*/ 316551 w 325247"/>
                <a:gd name="connsiteY9" fmla="*/ 181470 h 281784"/>
                <a:gd name="connsiteX10" fmla="*/ 308835 w 325247"/>
                <a:gd name="connsiteY10" fmla="*/ 169895 h 281784"/>
                <a:gd name="connsiteX11" fmla="*/ 320409 w 325247"/>
                <a:gd name="connsiteY11" fmla="*/ 127454 h 281784"/>
                <a:gd name="connsiteX12" fmla="*/ 216237 w 325247"/>
                <a:gd name="connsiteY12" fmla="*/ 96589 h 281784"/>
                <a:gd name="connsiteX13" fmla="*/ 88916 w 325247"/>
                <a:gd name="connsiteY13" fmla="*/ 133 h 28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247" h="281784">
                  <a:moveTo>
                    <a:pt x="88916" y="133"/>
                  </a:moveTo>
                  <a:cubicBezTo>
                    <a:pt x="102420" y="3991"/>
                    <a:pt x="272825" y="83085"/>
                    <a:pt x="297260" y="119738"/>
                  </a:cubicBezTo>
                  <a:cubicBezTo>
                    <a:pt x="321695" y="156391"/>
                    <a:pt x="240672" y="202690"/>
                    <a:pt x="235528" y="220052"/>
                  </a:cubicBezTo>
                  <a:cubicBezTo>
                    <a:pt x="230384" y="237414"/>
                    <a:pt x="268323" y="213621"/>
                    <a:pt x="266394" y="223910"/>
                  </a:cubicBezTo>
                  <a:cubicBezTo>
                    <a:pt x="264465" y="234199"/>
                    <a:pt x="240030" y="281784"/>
                    <a:pt x="223954" y="281784"/>
                  </a:cubicBezTo>
                  <a:cubicBezTo>
                    <a:pt x="207878" y="281784"/>
                    <a:pt x="207234" y="252204"/>
                    <a:pt x="169938" y="223910"/>
                  </a:cubicBezTo>
                  <a:cubicBezTo>
                    <a:pt x="132642" y="195616"/>
                    <a:pt x="-5611" y="106878"/>
                    <a:pt x="176" y="112022"/>
                  </a:cubicBezTo>
                  <a:cubicBezTo>
                    <a:pt x="5963" y="117166"/>
                    <a:pt x="167366" y="233556"/>
                    <a:pt x="204662" y="254776"/>
                  </a:cubicBezTo>
                  <a:cubicBezTo>
                    <a:pt x="241958" y="275996"/>
                    <a:pt x="205306" y="251561"/>
                    <a:pt x="223954" y="239343"/>
                  </a:cubicBezTo>
                  <a:cubicBezTo>
                    <a:pt x="242602" y="227125"/>
                    <a:pt x="302404" y="193045"/>
                    <a:pt x="316551" y="181470"/>
                  </a:cubicBezTo>
                  <a:cubicBezTo>
                    <a:pt x="330698" y="169895"/>
                    <a:pt x="308192" y="178898"/>
                    <a:pt x="308835" y="169895"/>
                  </a:cubicBezTo>
                  <a:cubicBezTo>
                    <a:pt x="309478" y="160892"/>
                    <a:pt x="335842" y="139672"/>
                    <a:pt x="320409" y="127454"/>
                  </a:cubicBezTo>
                  <a:cubicBezTo>
                    <a:pt x="304976" y="115236"/>
                    <a:pt x="247746" y="115880"/>
                    <a:pt x="216237" y="96589"/>
                  </a:cubicBezTo>
                  <a:cubicBezTo>
                    <a:pt x="184728" y="77298"/>
                    <a:pt x="75412" y="-3725"/>
                    <a:pt x="88916" y="1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6" name="フリーフォーム 735">
              <a:extLst>
                <a:ext uri="{FF2B5EF4-FFF2-40B4-BE49-F238E27FC236}">
                  <a16:creationId xmlns:a16="http://schemas.microsoft.com/office/drawing/2014/main" id="{6E5A1643-ACED-2D58-2CA1-F9ED6836384E}"/>
                </a:ext>
              </a:extLst>
            </p:cNvPr>
            <p:cNvSpPr/>
            <p:nvPr/>
          </p:nvSpPr>
          <p:spPr>
            <a:xfrm>
              <a:off x="5898230" y="7129469"/>
              <a:ext cx="390735" cy="532608"/>
            </a:xfrm>
            <a:custGeom>
              <a:avLst/>
              <a:gdLst>
                <a:gd name="connsiteX0" fmla="*/ 390681 w 390735"/>
                <a:gd name="connsiteY0" fmla="*/ 536 h 532608"/>
                <a:gd name="connsiteX1" fmla="*/ 217061 w 390735"/>
                <a:gd name="connsiteY1" fmla="*/ 208880 h 532608"/>
                <a:gd name="connsiteX2" fmla="*/ 305800 w 390735"/>
                <a:gd name="connsiteY2" fmla="*/ 166440 h 532608"/>
                <a:gd name="connsiteX3" fmla="*/ 182337 w 390735"/>
                <a:gd name="connsiteY3" fmla="*/ 289903 h 532608"/>
                <a:gd name="connsiteX4" fmla="*/ 240211 w 390735"/>
                <a:gd name="connsiteY4" fmla="*/ 228172 h 532608"/>
                <a:gd name="connsiteX5" fmla="*/ 82023 w 390735"/>
                <a:gd name="connsiteY5" fmla="*/ 436516 h 532608"/>
                <a:gd name="connsiteX6" fmla="*/ 35724 w 390735"/>
                <a:gd name="connsiteY6" fmla="*/ 513680 h 532608"/>
                <a:gd name="connsiteX7" fmla="*/ 163046 w 390735"/>
                <a:gd name="connsiteY7" fmla="*/ 340060 h 532608"/>
                <a:gd name="connsiteX8" fmla="*/ 274935 w 390735"/>
                <a:gd name="connsiteY8" fmla="*/ 143290 h 532608"/>
                <a:gd name="connsiteX9" fmla="*/ 224778 w 390735"/>
                <a:gd name="connsiteY9" fmla="*/ 197306 h 532608"/>
                <a:gd name="connsiteX10" fmla="*/ 39583 w 390735"/>
                <a:gd name="connsiteY10" fmla="*/ 490531 h 532608"/>
                <a:gd name="connsiteX11" fmla="*/ 12575 w 390735"/>
                <a:gd name="connsiteY11" fmla="*/ 505964 h 532608"/>
                <a:gd name="connsiteX12" fmla="*/ 197770 w 390735"/>
                <a:gd name="connsiteY12" fmla="*/ 255179 h 532608"/>
                <a:gd name="connsiteX13" fmla="*/ 286509 w 390735"/>
                <a:gd name="connsiteY13" fmla="*/ 120141 h 532608"/>
                <a:gd name="connsiteX14" fmla="*/ 236352 w 390735"/>
                <a:gd name="connsiteY14" fmla="*/ 147149 h 532608"/>
                <a:gd name="connsiteX15" fmla="*/ 390681 w 390735"/>
                <a:gd name="connsiteY15" fmla="*/ 536 h 53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735" h="532608">
                  <a:moveTo>
                    <a:pt x="390681" y="536"/>
                  </a:moveTo>
                  <a:cubicBezTo>
                    <a:pt x="387466" y="10825"/>
                    <a:pt x="231208" y="181229"/>
                    <a:pt x="217061" y="208880"/>
                  </a:cubicBezTo>
                  <a:cubicBezTo>
                    <a:pt x="202914" y="236531"/>
                    <a:pt x="311587" y="152936"/>
                    <a:pt x="305800" y="166440"/>
                  </a:cubicBezTo>
                  <a:cubicBezTo>
                    <a:pt x="300013" y="179944"/>
                    <a:pt x="193268" y="279614"/>
                    <a:pt x="182337" y="289903"/>
                  </a:cubicBezTo>
                  <a:cubicBezTo>
                    <a:pt x="171406" y="300192"/>
                    <a:pt x="256930" y="203737"/>
                    <a:pt x="240211" y="228172"/>
                  </a:cubicBezTo>
                  <a:cubicBezTo>
                    <a:pt x="223492" y="252608"/>
                    <a:pt x="116104" y="388931"/>
                    <a:pt x="82023" y="436516"/>
                  </a:cubicBezTo>
                  <a:cubicBezTo>
                    <a:pt x="47942" y="484101"/>
                    <a:pt x="22220" y="529756"/>
                    <a:pt x="35724" y="513680"/>
                  </a:cubicBezTo>
                  <a:cubicBezTo>
                    <a:pt x="49228" y="497604"/>
                    <a:pt x="123177" y="401792"/>
                    <a:pt x="163046" y="340060"/>
                  </a:cubicBezTo>
                  <a:cubicBezTo>
                    <a:pt x="202914" y="278328"/>
                    <a:pt x="264646" y="167082"/>
                    <a:pt x="274935" y="143290"/>
                  </a:cubicBezTo>
                  <a:cubicBezTo>
                    <a:pt x="285224" y="119498"/>
                    <a:pt x="264003" y="139433"/>
                    <a:pt x="224778" y="197306"/>
                  </a:cubicBezTo>
                  <a:cubicBezTo>
                    <a:pt x="185553" y="255179"/>
                    <a:pt x="74950" y="439088"/>
                    <a:pt x="39583" y="490531"/>
                  </a:cubicBezTo>
                  <a:cubicBezTo>
                    <a:pt x="4216" y="541974"/>
                    <a:pt x="-13789" y="545189"/>
                    <a:pt x="12575" y="505964"/>
                  </a:cubicBezTo>
                  <a:cubicBezTo>
                    <a:pt x="38939" y="466739"/>
                    <a:pt x="152114" y="319483"/>
                    <a:pt x="197770" y="255179"/>
                  </a:cubicBezTo>
                  <a:cubicBezTo>
                    <a:pt x="243426" y="190875"/>
                    <a:pt x="280079" y="138146"/>
                    <a:pt x="286509" y="120141"/>
                  </a:cubicBezTo>
                  <a:cubicBezTo>
                    <a:pt x="292939" y="102136"/>
                    <a:pt x="218990" y="163225"/>
                    <a:pt x="236352" y="147149"/>
                  </a:cubicBezTo>
                  <a:cubicBezTo>
                    <a:pt x="253714" y="131073"/>
                    <a:pt x="393896" y="-9753"/>
                    <a:pt x="390681" y="5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7" name="フリーフォーム 736">
              <a:extLst>
                <a:ext uri="{FF2B5EF4-FFF2-40B4-BE49-F238E27FC236}">
                  <a16:creationId xmlns:a16="http://schemas.microsoft.com/office/drawing/2014/main" id="{BAD6180C-4A33-73A8-DF47-A190F37C3014}"/>
                </a:ext>
              </a:extLst>
            </p:cNvPr>
            <p:cNvSpPr/>
            <p:nvPr/>
          </p:nvSpPr>
          <p:spPr>
            <a:xfrm>
              <a:off x="5310206" y="7048292"/>
              <a:ext cx="1105672" cy="526752"/>
            </a:xfrm>
            <a:custGeom>
              <a:avLst/>
              <a:gdLst>
                <a:gd name="connsiteX0" fmla="*/ 2574 w 1105672"/>
                <a:gd name="connsiteY0" fmla="*/ 525409 h 526752"/>
                <a:gd name="connsiteX1" fmla="*/ 658472 w 1105672"/>
                <a:gd name="connsiteY1" fmla="*/ 263050 h 526752"/>
                <a:gd name="connsiteX2" fmla="*/ 673905 w 1105672"/>
                <a:gd name="connsiteY2" fmla="*/ 247617 h 526752"/>
                <a:gd name="connsiteX3" fmla="*/ 901541 w 1105672"/>
                <a:gd name="connsiteY3" fmla="*/ 143445 h 526752"/>
                <a:gd name="connsiteX4" fmla="*/ 886108 w 1105672"/>
                <a:gd name="connsiteY4" fmla="*/ 135728 h 526752"/>
                <a:gd name="connsiteX5" fmla="*/ 1102169 w 1105672"/>
                <a:gd name="connsiteY5" fmla="*/ 690 h 526752"/>
                <a:gd name="connsiteX6" fmla="*/ 685480 w 1105672"/>
                <a:gd name="connsiteY6" fmla="*/ 201318 h 526752"/>
                <a:gd name="connsiteX7" fmla="*/ 658472 w 1105672"/>
                <a:gd name="connsiteY7" fmla="*/ 239900 h 526752"/>
                <a:gd name="connsiteX8" fmla="*/ 727921 w 1105672"/>
                <a:gd name="connsiteY8" fmla="*/ 224467 h 526752"/>
                <a:gd name="connsiteX9" fmla="*/ 129895 w 1105672"/>
                <a:gd name="connsiteY9" fmla="*/ 432812 h 526752"/>
                <a:gd name="connsiteX10" fmla="*/ 419262 w 1105672"/>
                <a:gd name="connsiteY10" fmla="*/ 367222 h 526752"/>
                <a:gd name="connsiteX11" fmla="*/ 2574 w 1105672"/>
                <a:gd name="connsiteY11" fmla="*/ 525409 h 52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5672" h="526752">
                  <a:moveTo>
                    <a:pt x="2574" y="525409"/>
                  </a:moveTo>
                  <a:cubicBezTo>
                    <a:pt x="42442" y="508047"/>
                    <a:pt x="546583" y="309349"/>
                    <a:pt x="658472" y="263050"/>
                  </a:cubicBezTo>
                  <a:cubicBezTo>
                    <a:pt x="770361" y="216751"/>
                    <a:pt x="633394" y="267551"/>
                    <a:pt x="673905" y="247617"/>
                  </a:cubicBezTo>
                  <a:cubicBezTo>
                    <a:pt x="714417" y="227683"/>
                    <a:pt x="866174" y="162093"/>
                    <a:pt x="901541" y="143445"/>
                  </a:cubicBezTo>
                  <a:cubicBezTo>
                    <a:pt x="936908" y="124797"/>
                    <a:pt x="852670" y="159520"/>
                    <a:pt x="886108" y="135728"/>
                  </a:cubicBezTo>
                  <a:cubicBezTo>
                    <a:pt x="919546" y="111935"/>
                    <a:pt x="1135607" y="-10242"/>
                    <a:pt x="1102169" y="690"/>
                  </a:cubicBezTo>
                  <a:cubicBezTo>
                    <a:pt x="1068731" y="11622"/>
                    <a:pt x="759430" y="161450"/>
                    <a:pt x="685480" y="201318"/>
                  </a:cubicBezTo>
                  <a:cubicBezTo>
                    <a:pt x="611531" y="241186"/>
                    <a:pt x="651399" y="236042"/>
                    <a:pt x="658472" y="239900"/>
                  </a:cubicBezTo>
                  <a:cubicBezTo>
                    <a:pt x="665546" y="243758"/>
                    <a:pt x="816017" y="192315"/>
                    <a:pt x="727921" y="224467"/>
                  </a:cubicBezTo>
                  <a:cubicBezTo>
                    <a:pt x="639825" y="256619"/>
                    <a:pt x="181338" y="409020"/>
                    <a:pt x="129895" y="432812"/>
                  </a:cubicBezTo>
                  <a:cubicBezTo>
                    <a:pt x="78452" y="456604"/>
                    <a:pt x="439839" y="347931"/>
                    <a:pt x="419262" y="367222"/>
                  </a:cubicBezTo>
                  <a:cubicBezTo>
                    <a:pt x="398685" y="386513"/>
                    <a:pt x="-37294" y="542771"/>
                    <a:pt x="2574" y="5254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8" name="フリーフォーム 737">
              <a:extLst>
                <a:ext uri="{FF2B5EF4-FFF2-40B4-BE49-F238E27FC236}">
                  <a16:creationId xmlns:a16="http://schemas.microsoft.com/office/drawing/2014/main" id="{37C75E1B-DDD6-3434-CBAC-813E691F4A6D}"/>
                </a:ext>
              </a:extLst>
            </p:cNvPr>
            <p:cNvSpPr/>
            <p:nvPr/>
          </p:nvSpPr>
          <p:spPr>
            <a:xfrm>
              <a:off x="6408472" y="6963911"/>
              <a:ext cx="71475" cy="290311"/>
            </a:xfrm>
            <a:custGeom>
              <a:avLst/>
              <a:gdLst>
                <a:gd name="connsiteX0" fmla="*/ 61776 w 71475"/>
                <a:gd name="connsiteY0" fmla="*/ 190 h 290311"/>
                <a:gd name="connsiteX1" fmla="*/ 11619 w 71475"/>
                <a:gd name="connsiteY1" fmla="*/ 96646 h 290311"/>
                <a:gd name="connsiteX2" fmla="*/ 42485 w 71475"/>
                <a:gd name="connsiteY2" fmla="*/ 146803 h 290311"/>
                <a:gd name="connsiteX3" fmla="*/ 15477 w 71475"/>
                <a:gd name="connsiteY3" fmla="*/ 142945 h 290311"/>
                <a:gd name="connsiteX4" fmla="*/ 69493 w 71475"/>
                <a:gd name="connsiteY4" fmla="*/ 289557 h 290311"/>
                <a:gd name="connsiteX5" fmla="*/ 54060 w 71475"/>
                <a:gd name="connsiteY5" fmla="*/ 196960 h 290311"/>
                <a:gd name="connsiteX6" fmla="*/ 44 w 71475"/>
                <a:gd name="connsiteY6" fmla="*/ 123654 h 290311"/>
                <a:gd name="connsiteX7" fmla="*/ 61776 w 71475"/>
                <a:gd name="connsiteY7" fmla="*/ 190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475" h="290311">
                  <a:moveTo>
                    <a:pt x="61776" y="190"/>
                  </a:moveTo>
                  <a:cubicBezTo>
                    <a:pt x="63705" y="-4311"/>
                    <a:pt x="14834" y="72211"/>
                    <a:pt x="11619" y="96646"/>
                  </a:cubicBezTo>
                  <a:cubicBezTo>
                    <a:pt x="8404" y="121081"/>
                    <a:pt x="41842" y="139087"/>
                    <a:pt x="42485" y="146803"/>
                  </a:cubicBezTo>
                  <a:cubicBezTo>
                    <a:pt x="43128" y="154520"/>
                    <a:pt x="10976" y="119153"/>
                    <a:pt x="15477" y="142945"/>
                  </a:cubicBezTo>
                  <a:cubicBezTo>
                    <a:pt x="19978" y="166737"/>
                    <a:pt x="63063" y="280555"/>
                    <a:pt x="69493" y="289557"/>
                  </a:cubicBezTo>
                  <a:cubicBezTo>
                    <a:pt x="75923" y="298559"/>
                    <a:pt x="65635" y="224610"/>
                    <a:pt x="54060" y="196960"/>
                  </a:cubicBezTo>
                  <a:cubicBezTo>
                    <a:pt x="42485" y="169310"/>
                    <a:pt x="1973" y="153877"/>
                    <a:pt x="44" y="123654"/>
                  </a:cubicBezTo>
                  <a:cubicBezTo>
                    <a:pt x="-1885" y="93431"/>
                    <a:pt x="59847" y="4691"/>
                    <a:pt x="61776" y="1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9" name="フリーフォーム 738">
              <a:extLst>
                <a:ext uri="{FF2B5EF4-FFF2-40B4-BE49-F238E27FC236}">
                  <a16:creationId xmlns:a16="http://schemas.microsoft.com/office/drawing/2014/main" id="{D5E7B245-6A2D-9FDC-CD8F-CC711D32DEA5}"/>
                </a:ext>
              </a:extLst>
            </p:cNvPr>
            <p:cNvSpPr/>
            <p:nvPr/>
          </p:nvSpPr>
          <p:spPr>
            <a:xfrm>
              <a:off x="6048921" y="7287745"/>
              <a:ext cx="277337" cy="257570"/>
            </a:xfrm>
            <a:custGeom>
              <a:avLst/>
              <a:gdLst>
                <a:gd name="connsiteX0" fmla="*/ 189833 w 277337"/>
                <a:gd name="connsiteY0" fmla="*/ 447 h 257570"/>
                <a:gd name="connsiteX1" fmla="*/ 147393 w 277337"/>
                <a:gd name="connsiteY1" fmla="*/ 100761 h 257570"/>
                <a:gd name="connsiteX2" fmla="*/ 189833 w 277337"/>
                <a:gd name="connsiteY2" fmla="*/ 81470 h 257570"/>
                <a:gd name="connsiteX3" fmla="*/ 81803 w 277337"/>
                <a:gd name="connsiteY3" fmla="*/ 185642 h 257570"/>
                <a:gd name="connsiteX4" fmla="*/ 4638 w 277337"/>
                <a:gd name="connsiteY4" fmla="*/ 243516 h 257570"/>
                <a:gd name="connsiteX5" fmla="*/ 220699 w 277337"/>
                <a:gd name="connsiteY5" fmla="*/ 112336 h 257570"/>
                <a:gd name="connsiteX6" fmla="*/ 266998 w 277337"/>
                <a:gd name="connsiteY6" fmla="*/ 120052 h 257570"/>
                <a:gd name="connsiteX7" fmla="*/ 58654 w 277337"/>
                <a:gd name="connsiteY7" fmla="*/ 231941 h 257570"/>
                <a:gd name="connsiteX8" fmla="*/ 232274 w 277337"/>
                <a:gd name="connsiteY8" fmla="*/ 162493 h 257570"/>
                <a:gd name="connsiteX9" fmla="*/ 43221 w 277337"/>
                <a:gd name="connsiteY9" fmla="*/ 255090 h 257570"/>
                <a:gd name="connsiteX10" fmla="*/ 89520 w 277337"/>
                <a:gd name="connsiteY10" fmla="*/ 220366 h 257570"/>
                <a:gd name="connsiteX11" fmla="*/ 93378 w 277337"/>
                <a:gd name="connsiteY11" fmla="*/ 108478 h 257570"/>
                <a:gd name="connsiteX12" fmla="*/ 155109 w 277337"/>
                <a:gd name="connsiteY12" fmla="*/ 120052 h 257570"/>
                <a:gd name="connsiteX13" fmla="*/ 128102 w 277337"/>
                <a:gd name="connsiteY13" fmla="*/ 131627 h 257570"/>
                <a:gd name="connsiteX14" fmla="*/ 85661 w 277337"/>
                <a:gd name="connsiteY14" fmla="*/ 147060 h 257570"/>
                <a:gd name="connsiteX15" fmla="*/ 189833 w 277337"/>
                <a:gd name="connsiteY15" fmla="*/ 447 h 25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7337" h="257570">
                  <a:moveTo>
                    <a:pt x="189833" y="447"/>
                  </a:moveTo>
                  <a:cubicBezTo>
                    <a:pt x="200122" y="-7269"/>
                    <a:pt x="147393" y="87257"/>
                    <a:pt x="147393" y="100761"/>
                  </a:cubicBezTo>
                  <a:cubicBezTo>
                    <a:pt x="147393" y="114265"/>
                    <a:pt x="200765" y="67323"/>
                    <a:pt x="189833" y="81470"/>
                  </a:cubicBezTo>
                  <a:cubicBezTo>
                    <a:pt x="178901" y="95617"/>
                    <a:pt x="112669" y="158634"/>
                    <a:pt x="81803" y="185642"/>
                  </a:cubicBezTo>
                  <a:cubicBezTo>
                    <a:pt x="50937" y="212650"/>
                    <a:pt x="-18511" y="255734"/>
                    <a:pt x="4638" y="243516"/>
                  </a:cubicBezTo>
                  <a:cubicBezTo>
                    <a:pt x="27787" y="231298"/>
                    <a:pt x="176972" y="132913"/>
                    <a:pt x="220699" y="112336"/>
                  </a:cubicBezTo>
                  <a:cubicBezTo>
                    <a:pt x="264426" y="91759"/>
                    <a:pt x="294006" y="100118"/>
                    <a:pt x="266998" y="120052"/>
                  </a:cubicBezTo>
                  <a:cubicBezTo>
                    <a:pt x="239991" y="139986"/>
                    <a:pt x="64441" y="224868"/>
                    <a:pt x="58654" y="231941"/>
                  </a:cubicBezTo>
                  <a:cubicBezTo>
                    <a:pt x="52867" y="239014"/>
                    <a:pt x="234846" y="158635"/>
                    <a:pt x="232274" y="162493"/>
                  </a:cubicBezTo>
                  <a:cubicBezTo>
                    <a:pt x="229702" y="166351"/>
                    <a:pt x="67013" y="245445"/>
                    <a:pt x="43221" y="255090"/>
                  </a:cubicBezTo>
                  <a:cubicBezTo>
                    <a:pt x="19429" y="264735"/>
                    <a:pt x="81161" y="244801"/>
                    <a:pt x="89520" y="220366"/>
                  </a:cubicBezTo>
                  <a:cubicBezTo>
                    <a:pt x="97879" y="195931"/>
                    <a:pt x="82446" y="125197"/>
                    <a:pt x="93378" y="108478"/>
                  </a:cubicBezTo>
                  <a:cubicBezTo>
                    <a:pt x="104309" y="91759"/>
                    <a:pt x="149322" y="116194"/>
                    <a:pt x="155109" y="120052"/>
                  </a:cubicBezTo>
                  <a:cubicBezTo>
                    <a:pt x="160896" y="123910"/>
                    <a:pt x="139677" y="127126"/>
                    <a:pt x="128102" y="131627"/>
                  </a:cubicBezTo>
                  <a:cubicBezTo>
                    <a:pt x="116527" y="136128"/>
                    <a:pt x="74729" y="165065"/>
                    <a:pt x="85661" y="147060"/>
                  </a:cubicBezTo>
                  <a:cubicBezTo>
                    <a:pt x="96593" y="129055"/>
                    <a:pt x="179544" y="8163"/>
                    <a:pt x="189833" y="4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0" name="フリーフォーム 739">
              <a:extLst>
                <a:ext uri="{FF2B5EF4-FFF2-40B4-BE49-F238E27FC236}">
                  <a16:creationId xmlns:a16="http://schemas.microsoft.com/office/drawing/2014/main" id="{2CB6B6FC-F723-D376-1005-583552F627E2}"/>
                </a:ext>
              </a:extLst>
            </p:cNvPr>
            <p:cNvSpPr/>
            <p:nvPr/>
          </p:nvSpPr>
          <p:spPr>
            <a:xfrm>
              <a:off x="5067282" y="7579212"/>
              <a:ext cx="1168063" cy="226076"/>
            </a:xfrm>
            <a:custGeom>
              <a:avLst/>
              <a:gdLst>
                <a:gd name="connsiteX0" fmla="*/ 21721 w 1168063"/>
                <a:gd name="connsiteY0" fmla="*/ 17639 h 226076"/>
                <a:gd name="connsiteX1" fmla="*/ 71877 w 1168063"/>
                <a:gd name="connsiteY1" fmla="*/ 21497 h 226076"/>
                <a:gd name="connsiteX2" fmla="*/ 419118 w 1168063"/>
                <a:gd name="connsiteY2" fmla="*/ 210550 h 226076"/>
                <a:gd name="connsiteX3" fmla="*/ 411402 w 1168063"/>
                <a:gd name="connsiteY3" fmla="*/ 214408 h 226076"/>
                <a:gd name="connsiteX4" fmla="*/ 565731 w 1168063"/>
                <a:gd name="connsiteY4" fmla="*/ 206692 h 226076"/>
                <a:gd name="connsiteX5" fmla="*/ 542581 w 1168063"/>
                <a:gd name="connsiteY5" fmla="*/ 195117 h 226076"/>
                <a:gd name="connsiteX6" fmla="*/ 631321 w 1168063"/>
                <a:gd name="connsiteY6" fmla="*/ 168110 h 226076"/>
                <a:gd name="connsiteX7" fmla="*/ 673761 w 1168063"/>
                <a:gd name="connsiteY7" fmla="*/ 125669 h 226076"/>
                <a:gd name="connsiteX8" fmla="*/ 511715 w 1168063"/>
                <a:gd name="connsiteY8" fmla="*/ 83229 h 226076"/>
                <a:gd name="connsiteX9" fmla="*/ 878247 w 1168063"/>
                <a:gd name="connsiteY9" fmla="*/ 152677 h 226076"/>
                <a:gd name="connsiteX10" fmla="*/ 1163756 w 1168063"/>
                <a:gd name="connsiteY10" fmla="*/ 117953 h 226076"/>
                <a:gd name="connsiteX11" fmla="*/ 654470 w 1168063"/>
                <a:gd name="connsiteY11" fmla="*/ 117953 h 226076"/>
                <a:gd name="connsiteX12" fmla="*/ 1121315 w 1168063"/>
                <a:gd name="connsiteY12" fmla="*/ 110236 h 226076"/>
                <a:gd name="connsiteX13" fmla="*/ 712343 w 1168063"/>
                <a:gd name="connsiteY13" fmla="*/ 141102 h 226076"/>
                <a:gd name="connsiteX14" fmla="*/ 723918 w 1168063"/>
                <a:gd name="connsiteY14" fmla="*/ 195117 h 226076"/>
                <a:gd name="connsiteX15" fmla="*/ 700769 w 1168063"/>
                <a:gd name="connsiteY15" fmla="*/ 210550 h 226076"/>
                <a:gd name="connsiteX16" fmla="*/ 558014 w 1168063"/>
                <a:gd name="connsiteY16" fmla="*/ 160393 h 226076"/>
                <a:gd name="connsiteX17" fmla="*/ 488566 w 1168063"/>
                <a:gd name="connsiteY17" fmla="*/ 187401 h 226076"/>
                <a:gd name="connsiteX18" fmla="*/ 473133 w 1168063"/>
                <a:gd name="connsiteY18" fmla="*/ 210550 h 226076"/>
                <a:gd name="connsiteX19" fmla="*/ 341953 w 1168063"/>
                <a:gd name="connsiteY19" fmla="*/ 141102 h 226076"/>
                <a:gd name="connsiteX20" fmla="*/ 21721 w 1168063"/>
                <a:gd name="connsiteY20" fmla="*/ 17639 h 22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8063" h="226076">
                  <a:moveTo>
                    <a:pt x="21721" y="17639"/>
                  </a:moveTo>
                  <a:cubicBezTo>
                    <a:pt x="-23292" y="-2295"/>
                    <a:pt x="5644" y="-10655"/>
                    <a:pt x="71877" y="21497"/>
                  </a:cubicBezTo>
                  <a:cubicBezTo>
                    <a:pt x="138110" y="53649"/>
                    <a:pt x="362531" y="178398"/>
                    <a:pt x="419118" y="210550"/>
                  </a:cubicBezTo>
                  <a:cubicBezTo>
                    <a:pt x="475706" y="242702"/>
                    <a:pt x="386967" y="215051"/>
                    <a:pt x="411402" y="214408"/>
                  </a:cubicBezTo>
                  <a:cubicBezTo>
                    <a:pt x="435837" y="213765"/>
                    <a:pt x="543868" y="209907"/>
                    <a:pt x="565731" y="206692"/>
                  </a:cubicBezTo>
                  <a:cubicBezTo>
                    <a:pt x="587594" y="203477"/>
                    <a:pt x="531649" y="201547"/>
                    <a:pt x="542581" y="195117"/>
                  </a:cubicBezTo>
                  <a:cubicBezTo>
                    <a:pt x="553513" y="188687"/>
                    <a:pt x="609458" y="179685"/>
                    <a:pt x="631321" y="168110"/>
                  </a:cubicBezTo>
                  <a:cubicBezTo>
                    <a:pt x="653184" y="156535"/>
                    <a:pt x="693695" y="139816"/>
                    <a:pt x="673761" y="125669"/>
                  </a:cubicBezTo>
                  <a:cubicBezTo>
                    <a:pt x="653827" y="111522"/>
                    <a:pt x="477634" y="78728"/>
                    <a:pt x="511715" y="83229"/>
                  </a:cubicBezTo>
                  <a:cubicBezTo>
                    <a:pt x="545796" y="87730"/>
                    <a:pt x="769574" y="146890"/>
                    <a:pt x="878247" y="152677"/>
                  </a:cubicBezTo>
                  <a:cubicBezTo>
                    <a:pt x="986920" y="158464"/>
                    <a:pt x="1201052" y="123740"/>
                    <a:pt x="1163756" y="117953"/>
                  </a:cubicBezTo>
                  <a:cubicBezTo>
                    <a:pt x="1126460" y="112166"/>
                    <a:pt x="661543" y="119239"/>
                    <a:pt x="654470" y="117953"/>
                  </a:cubicBezTo>
                  <a:cubicBezTo>
                    <a:pt x="647397" y="116667"/>
                    <a:pt x="1111669" y="106378"/>
                    <a:pt x="1121315" y="110236"/>
                  </a:cubicBezTo>
                  <a:cubicBezTo>
                    <a:pt x="1130961" y="114094"/>
                    <a:pt x="778576" y="126955"/>
                    <a:pt x="712343" y="141102"/>
                  </a:cubicBezTo>
                  <a:cubicBezTo>
                    <a:pt x="646110" y="155249"/>
                    <a:pt x="725847" y="183542"/>
                    <a:pt x="723918" y="195117"/>
                  </a:cubicBezTo>
                  <a:cubicBezTo>
                    <a:pt x="721989" y="206692"/>
                    <a:pt x="728420" y="216337"/>
                    <a:pt x="700769" y="210550"/>
                  </a:cubicBezTo>
                  <a:cubicBezTo>
                    <a:pt x="673118" y="204763"/>
                    <a:pt x="593381" y="164251"/>
                    <a:pt x="558014" y="160393"/>
                  </a:cubicBezTo>
                  <a:cubicBezTo>
                    <a:pt x="522647" y="156535"/>
                    <a:pt x="502713" y="179042"/>
                    <a:pt x="488566" y="187401"/>
                  </a:cubicBezTo>
                  <a:cubicBezTo>
                    <a:pt x="474419" y="195760"/>
                    <a:pt x="497569" y="218267"/>
                    <a:pt x="473133" y="210550"/>
                  </a:cubicBezTo>
                  <a:cubicBezTo>
                    <a:pt x="448698" y="202834"/>
                    <a:pt x="417832" y="175826"/>
                    <a:pt x="341953" y="141102"/>
                  </a:cubicBezTo>
                  <a:cubicBezTo>
                    <a:pt x="266075" y="106378"/>
                    <a:pt x="66734" y="37573"/>
                    <a:pt x="21721" y="176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1" name="フリーフォーム 740">
              <a:extLst>
                <a:ext uri="{FF2B5EF4-FFF2-40B4-BE49-F238E27FC236}">
                  <a16:creationId xmlns:a16="http://schemas.microsoft.com/office/drawing/2014/main" id="{689B089F-2A0B-C566-A92D-4E8D0D5A28C7}"/>
                </a:ext>
              </a:extLst>
            </p:cNvPr>
            <p:cNvSpPr/>
            <p:nvPr/>
          </p:nvSpPr>
          <p:spPr>
            <a:xfrm>
              <a:off x="5416367" y="7422661"/>
              <a:ext cx="679578" cy="179410"/>
            </a:xfrm>
            <a:custGeom>
              <a:avLst/>
              <a:gdLst>
                <a:gd name="connsiteX0" fmla="*/ 670108 w 679578"/>
                <a:gd name="connsiteY0" fmla="*/ 3664 h 179410"/>
                <a:gd name="connsiteX1" fmla="*/ 133533 w 679578"/>
                <a:gd name="connsiteY1" fmla="*/ 133839 h 179410"/>
                <a:gd name="connsiteX2" fmla="*/ 219258 w 679578"/>
                <a:gd name="connsiteY2" fmla="*/ 124314 h 179410"/>
                <a:gd name="connsiteX3" fmla="*/ 292283 w 679578"/>
                <a:gd name="connsiteY3" fmla="*/ 175114 h 179410"/>
                <a:gd name="connsiteX4" fmla="*/ 336733 w 679578"/>
                <a:gd name="connsiteY4" fmla="*/ 149714 h 179410"/>
                <a:gd name="connsiteX5" fmla="*/ 244658 w 679578"/>
                <a:gd name="connsiteY5" fmla="*/ 124314 h 179410"/>
                <a:gd name="connsiteX6" fmla="*/ 311333 w 679578"/>
                <a:gd name="connsiteY6" fmla="*/ 171939 h 179410"/>
                <a:gd name="connsiteX7" fmla="*/ 451033 w 679578"/>
                <a:gd name="connsiteY7" fmla="*/ 79864 h 179410"/>
                <a:gd name="connsiteX8" fmla="*/ 454208 w 679578"/>
                <a:gd name="connsiteY8" fmla="*/ 178289 h 179410"/>
                <a:gd name="connsiteX9" fmla="*/ 409758 w 679578"/>
                <a:gd name="connsiteY9" fmla="*/ 130664 h 179410"/>
                <a:gd name="connsiteX10" fmla="*/ 384358 w 679578"/>
                <a:gd name="connsiteY10" fmla="*/ 92564 h 179410"/>
                <a:gd name="connsiteX11" fmla="*/ 183 w 679578"/>
                <a:gd name="connsiteY11" fmla="*/ 162414 h 179410"/>
                <a:gd name="connsiteX12" fmla="*/ 438333 w 679578"/>
                <a:gd name="connsiteY12" fmla="*/ 48114 h 179410"/>
                <a:gd name="connsiteX13" fmla="*/ 670108 w 679578"/>
                <a:gd name="connsiteY13" fmla="*/ 3664 h 17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9578" h="179410">
                  <a:moveTo>
                    <a:pt x="670108" y="3664"/>
                  </a:moveTo>
                  <a:cubicBezTo>
                    <a:pt x="619308" y="17951"/>
                    <a:pt x="208675" y="113731"/>
                    <a:pt x="133533" y="133839"/>
                  </a:cubicBezTo>
                  <a:cubicBezTo>
                    <a:pt x="58391" y="153947"/>
                    <a:pt x="192800" y="117435"/>
                    <a:pt x="219258" y="124314"/>
                  </a:cubicBezTo>
                  <a:cubicBezTo>
                    <a:pt x="245716" y="131193"/>
                    <a:pt x="272704" y="170881"/>
                    <a:pt x="292283" y="175114"/>
                  </a:cubicBezTo>
                  <a:cubicBezTo>
                    <a:pt x="311862" y="179347"/>
                    <a:pt x="344670" y="158181"/>
                    <a:pt x="336733" y="149714"/>
                  </a:cubicBezTo>
                  <a:cubicBezTo>
                    <a:pt x="328795" y="141247"/>
                    <a:pt x="248891" y="120610"/>
                    <a:pt x="244658" y="124314"/>
                  </a:cubicBezTo>
                  <a:cubicBezTo>
                    <a:pt x="240425" y="128018"/>
                    <a:pt x="276937" y="179347"/>
                    <a:pt x="311333" y="171939"/>
                  </a:cubicBezTo>
                  <a:cubicBezTo>
                    <a:pt x="345729" y="164531"/>
                    <a:pt x="427221" y="78806"/>
                    <a:pt x="451033" y="79864"/>
                  </a:cubicBezTo>
                  <a:cubicBezTo>
                    <a:pt x="474845" y="80922"/>
                    <a:pt x="461087" y="169822"/>
                    <a:pt x="454208" y="178289"/>
                  </a:cubicBezTo>
                  <a:cubicBezTo>
                    <a:pt x="447329" y="186756"/>
                    <a:pt x="421400" y="144951"/>
                    <a:pt x="409758" y="130664"/>
                  </a:cubicBezTo>
                  <a:cubicBezTo>
                    <a:pt x="398116" y="116377"/>
                    <a:pt x="452621" y="87272"/>
                    <a:pt x="384358" y="92564"/>
                  </a:cubicBezTo>
                  <a:cubicBezTo>
                    <a:pt x="316095" y="97856"/>
                    <a:pt x="-8813" y="169822"/>
                    <a:pt x="183" y="162414"/>
                  </a:cubicBezTo>
                  <a:cubicBezTo>
                    <a:pt x="9179" y="155006"/>
                    <a:pt x="320329" y="76689"/>
                    <a:pt x="438333" y="48114"/>
                  </a:cubicBezTo>
                  <a:cubicBezTo>
                    <a:pt x="556337" y="19539"/>
                    <a:pt x="720908" y="-10623"/>
                    <a:pt x="670108" y="36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3" name="フリーフォーム 742">
              <a:extLst>
                <a:ext uri="{FF2B5EF4-FFF2-40B4-BE49-F238E27FC236}">
                  <a16:creationId xmlns:a16="http://schemas.microsoft.com/office/drawing/2014/main" id="{686B95C0-DCAF-5F44-C61A-0A21D6244606}"/>
                </a:ext>
              </a:extLst>
            </p:cNvPr>
            <p:cNvSpPr/>
            <p:nvPr/>
          </p:nvSpPr>
          <p:spPr>
            <a:xfrm>
              <a:off x="4079875" y="7428919"/>
              <a:ext cx="1321852" cy="178389"/>
            </a:xfrm>
            <a:custGeom>
              <a:avLst/>
              <a:gdLst>
                <a:gd name="connsiteX0" fmla="*/ 0 w 1321852"/>
                <a:gd name="connsiteY0" fmla="*/ 86306 h 178389"/>
                <a:gd name="connsiteX1" fmla="*/ 339725 w 1321852"/>
                <a:gd name="connsiteY1" fmla="*/ 83131 h 178389"/>
                <a:gd name="connsiteX2" fmla="*/ 358775 w 1321852"/>
                <a:gd name="connsiteY2" fmla="*/ 73606 h 178389"/>
                <a:gd name="connsiteX3" fmla="*/ 206375 w 1321852"/>
                <a:gd name="connsiteY3" fmla="*/ 581 h 178389"/>
                <a:gd name="connsiteX4" fmla="*/ 431800 w 1321852"/>
                <a:gd name="connsiteY4" fmla="*/ 38681 h 178389"/>
                <a:gd name="connsiteX5" fmla="*/ 641350 w 1321852"/>
                <a:gd name="connsiteY5" fmla="*/ 25981 h 178389"/>
                <a:gd name="connsiteX6" fmla="*/ 720725 w 1321852"/>
                <a:gd name="connsiteY6" fmla="*/ 22806 h 178389"/>
                <a:gd name="connsiteX7" fmla="*/ 762000 w 1321852"/>
                <a:gd name="connsiteY7" fmla="*/ 22806 h 178389"/>
                <a:gd name="connsiteX8" fmla="*/ 819150 w 1321852"/>
                <a:gd name="connsiteY8" fmla="*/ 16456 h 178389"/>
                <a:gd name="connsiteX9" fmla="*/ 765175 w 1321852"/>
                <a:gd name="connsiteY9" fmla="*/ 22806 h 178389"/>
                <a:gd name="connsiteX10" fmla="*/ 742950 w 1321852"/>
                <a:gd name="connsiteY10" fmla="*/ 83131 h 178389"/>
                <a:gd name="connsiteX11" fmla="*/ 803275 w 1321852"/>
                <a:gd name="connsiteY11" fmla="*/ 581 h 178389"/>
                <a:gd name="connsiteX12" fmla="*/ 854075 w 1321852"/>
                <a:gd name="connsiteY12" fmla="*/ 64081 h 178389"/>
                <a:gd name="connsiteX13" fmla="*/ 835025 w 1321852"/>
                <a:gd name="connsiteY13" fmla="*/ 35506 h 178389"/>
                <a:gd name="connsiteX14" fmla="*/ 1012825 w 1321852"/>
                <a:gd name="connsiteY14" fmla="*/ 130756 h 178389"/>
                <a:gd name="connsiteX15" fmla="*/ 1317625 w 1321852"/>
                <a:gd name="connsiteY15" fmla="*/ 146631 h 178389"/>
                <a:gd name="connsiteX16" fmla="*/ 1177925 w 1321852"/>
                <a:gd name="connsiteY16" fmla="*/ 178381 h 178389"/>
                <a:gd name="connsiteX17" fmla="*/ 996950 w 1321852"/>
                <a:gd name="connsiteY17" fmla="*/ 143456 h 178389"/>
                <a:gd name="connsiteX18" fmla="*/ 860425 w 1321852"/>
                <a:gd name="connsiteY18" fmla="*/ 127581 h 178389"/>
                <a:gd name="connsiteX19" fmla="*/ 885825 w 1321852"/>
                <a:gd name="connsiteY19" fmla="*/ 121231 h 178389"/>
                <a:gd name="connsiteX20" fmla="*/ 1082675 w 1321852"/>
                <a:gd name="connsiteY20" fmla="*/ 149806 h 178389"/>
                <a:gd name="connsiteX21" fmla="*/ 996950 w 1321852"/>
                <a:gd name="connsiteY21" fmla="*/ 76781 h 178389"/>
                <a:gd name="connsiteX22" fmla="*/ 809625 w 1321852"/>
                <a:gd name="connsiteY22" fmla="*/ 25981 h 178389"/>
                <a:gd name="connsiteX23" fmla="*/ 403225 w 1321852"/>
                <a:gd name="connsiteY23" fmla="*/ 19631 h 178389"/>
                <a:gd name="connsiteX24" fmla="*/ 254000 w 1321852"/>
                <a:gd name="connsiteY24" fmla="*/ 16456 h 178389"/>
                <a:gd name="connsiteX25" fmla="*/ 409575 w 1321852"/>
                <a:gd name="connsiteY25" fmla="*/ 67256 h 178389"/>
                <a:gd name="connsiteX26" fmla="*/ 403225 w 1321852"/>
                <a:gd name="connsiteY26" fmla="*/ 83131 h 178389"/>
                <a:gd name="connsiteX27" fmla="*/ 222250 w 1321852"/>
                <a:gd name="connsiteY27" fmla="*/ 89481 h 178389"/>
                <a:gd name="connsiteX28" fmla="*/ 0 w 1321852"/>
                <a:gd name="connsiteY28" fmla="*/ 86306 h 178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1852" h="178389">
                  <a:moveTo>
                    <a:pt x="0" y="86306"/>
                  </a:moveTo>
                  <a:lnTo>
                    <a:pt x="339725" y="83131"/>
                  </a:lnTo>
                  <a:cubicBezTo>
                    <a:pt x="399521" y="81014"/>
                    <a:pt x="381000" y="87364"/>
                    <a:pt x="358775" y="73606"/>
                  </a:cubicBezTo>
                  <a:cubicBezTo>
                    <a:pt x="336550" y="59848"/>
                    <a:pt x="194204" y="6402"/>
                    <a:pt x="206375" y="581"/>
                  </a:cubicBezTo>
                  <a:cubicBezTo>
                    <a:pt x="218546" y="-5240"/>
                    <a:pt x="359304" y="34448"/>
                    <a:pt x="431800" y="38681"/>
                  </a:cubicBezTo>
                  <a:lnTo>
                    <a:pt x="641350" y="25981"/>
                  </a:lnTo>
                  <a:cubicBezTo>
                    <a:pt x="689504" y="23335"/>
                    <a:pt x="700617" y="23335"/>
                    <a:pt x="720725" y="22806"/>
                  </a:cubicBezTo>
                  <a:cubicBezTo>
                    <a:pt x="740833" y="22277"/>
                    <a:pt x="745596" y="23864"/>
                    <a:pt x="762000" y="22806"/>
                  </a:cubicBezTo>
                  <a:cubicBezTo>
                    <a:pt x="778404" y="21748"/>
                    <a:pt x="818621" y="16456"/>
                    <a:pt x="819150" y="16456"/>
                  </a:cubicBezTo>
                  <a:cubicBezTo>
                    <a:pt x="819679" y="16456"/>
                    <a:pt x="777875" y="11694"/>
                    <a:pt x="765175" y="22806"/>
                  </a:cubicBezTo>
                  <a:cubicBezTo>
                    <a:pt x="752475" y="33918"/>
                    <a:pt x="736600" y="86835"/>
                    <a:pt x="742950" y="83131"/>
                  </a:cubicBezTo>
                  <a:cubicBezTo>
                    <a:pt x="749300" y="79427"/>
                    <a:pt x="784754" y="3756"/>
                    <a:pt x="803275" y="581"/>
                  </a:cubicBezTo>
                  <a:cubicBezTo>
                    <a:pt x="821796" y="-2594"/>
                    <a:pt x="848783" y="58260"/>
                    <a:pt x="854075" y="64081"/>
                  </a:cubicBezTo>
                  <a:cubicBezTo>
                    <a:pt x="859367" y="69902"/>
                    <a:pt x="808567" y="24393"/>
                    <a:pt x="835025" y="35506"/>
                  </a:cubicBezTo>
                  <a:cubicBezTo>
                    <a:pt x="861483" y="46618"/>
                    <a:pt x="932392" y="112235"/>
                    <a:pt x="1012825" y="130756"/>
                  </a:cubicBezTo>
                  <a:cubicBezTo>
                    <a:pt x="1093258" y="149277"/>
                    <a:pt x="1290109" y="138694"/>
                    <a:pt x="1317625" y="146631"/>
                  </a:cubicBezTo>
                  <a:cubicBezTo>
                    <a:pt x="1345141" y="154568"/>
                    <a:pt x="1231371" y="178910"/>
                    <a:pt x="1177925" y="178381"/>
                  </a:cubicBezTo>
                  <a:cubicBezTo>
                    <a:pt x="1124479" y="177852"/>
                    <a:pt x="1049867" y="151923"/>
                    <a:pt x="996950" y="143456"/>
                  </a:cubicBezTo>
                  <a:cubicBezTo>
                    <a:pt x="944033" y="134989"/>
                    <a:pt x="878946" y="131285"/>
                    <a:pt x="860425" y="127581"/>
                  </a:cubicBezTo>
                  <a:cubicBezTo>
                    <a:pt x="841904" y="123877"/>
                    <a:pt x="848783" y="117527"/>
                    <a:pt x="885825" y="121231"/>
                  </a:cubicBezTo>
                  <a:cubicBezTo>
                    <a:pt x="922867" y="124935"/>
                    <a:pt x="1064154" y="157214"/>
                    <a:pt x="1082675" y="149806"/>
                  </a:cubicBezTo>
                  <a:cubicBezTo>
                    <a:pt x="1101196" y="142398"/>
                    <a:pt x="1042458" y="97419"/>
                    <a:pt x="996950" y="76781"/>
                  </a:cubicBezTo>
                  <a:cubicBezTo>
                    <a:pt x="951442" y="56143"/>
                    <a:pt x="908579" y="35506"/>
                    <a:pt x="809625" y="25981"/>
                  </a:cubicBezTo>
                  <a:cubicBezTo>
                    <a:pt x="710671" y="16456"/>
                    <a:pt x="403225" y="19631"/>
                    <a:pt x="403225" y="19631"/>
                  </a:cubicBezTo>
                  <a:cubicBezTo>
                    <a:pt x="310621" y="18044"/>
                    <a:pt x="252942" y="8519"/>
                    <a:pt x="254000" y="16456"/>
                  </a:cubicBezTo>
                  <a:cubicBezTo>
                    <a:pt x="255058" y="24393"/>
                    <a:pt x="384704" y="56144"/>
                    <a:pt x="409575" y="67256"/>
                  </a:cubicBezTo>
                  <a:cubicBezTo>
                    <a:pt x="434446" y="78368"/>
                    <a:pt x="434446" y="79427"/>
                    <a:pt x="403225" y="83131"/>
                  </a:cubicBezTo>
                  <a:cubicBezTo>
                    <a:pt x="372004" y="86835"/>
                    <a:pt x="222250" y="89481"/>
                    <a:pt x="222250" y="89481"/>
                  </a:cubicBezTo>
                  <a:lnTo>
                    <a:pt x="0" y="8630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4" name="フリーフォーム 743">
              <a:extLst>
                <a:ext uri="{FF2B5EF4-FFF2-40B4-BE49-F238E27FC236}">
                  <a16:creationId xmlns:a16="http://schemas.microsoft.com/office/drawing/2014/main" id="{EC65B79C-3BA6-B367-327B-0DE76BD44125}"/>
                </a:ext>
              </a:extLst>
            </p:cNvPr>
            <p:cNvSpPr/>
            <p:nvPr/>
          </p:nvSpPr>
          <p:spPr>
            <a:xfrm>
              <a:off x="3954537" y="7416724"/>
              <a:ext cx="1274621" cy="192340"/>
            </a:xfrm>
            <a:custGeom>
              <a:avLst/>
              <a:gdLst>
                <a:gd name="connsiteX0" fmla="*/ 7863 w 1274621"/>
                <a:gd name="connsiteY0" fmla="*/ 3251 h 192340"/>
                <a:gd name="connsiteX1" fmla="*/ 52313 w 1274621"/>
                <a:gd name="connsiteY1" fmla="*/ 35001 h 192340"/>
                <a:gd name="connsiteX2" fmla="*/ 249163 w 1274621"/>
                <a:gd name="connsiteY2" fmla="*/ 146126 h 192340"/>
                <a:gd name="connsiteX3" fmla="*/ 484113 w 1274621"/>
                <a:gd name="connsiteY3" fmla="*/ 117551 h 192340"/>
                <a:gd name="connsiteX4" fmla="*/ 480938 w 1274621"/>
                <a:gd name="connsiteY4" fmla="*/ 76276 h 192340"/>
                <a:gd name="connsiteX5" fmla="*/ 871463 w 1274621"/>
                <a:gd name="connsiteY5" fmla="*/ 47701 h 192340"/>
                <a:gd name="connsiteX6" fmla="*/ 919088 w 1274621"/>
                <a:gd name="connsiteY6" fmla="*/ 25476 h 192340"/>
                <a:gd name="connsiteX7" fmla="*/ 852413 w 1274621"/>
                <a:gd name="connsiteY7" fmla="*/ 82626 h 192340"/>
                <a:gd name="connsiteX8" fmla="*/ 1014338 w 1274621"/>
                <a:gd name="connsiteY8" fmla="*/ 133426 h 192340"/>
                <a:gd name="connsiteX9" fmla="*/ 938138 w 1274621"/>
                <a:gd name="connsiteY9" fmla="*/ 98501 h 192340"/>
                <a:gd name="connsiteX10" fmla="*/ 1239763 w 1274621"/>
                <a:gd name="connsiteY10" fmla="*/ 184226 h 192340"/>
                <a:gd name="connsiteX11" fmla="*/ 1173088 w 1274621"/>
                <a:gd name="connsiteY11" fmla="*/ 155651 h 192340"/>
                <a:gd name="connsiteX12" fmla="*/ 1268338 w 1274621"/>
                <a:gd name="connsiteY12" fmla="*/ 190576 h 192340"/>
                <a:gd name="connsiteX13" fmla="*/ 960363 w 1274621"/>
                <a:gd name="connsiteY13" fmla="*/ 88976 h 192340"/>
                <a:gd name="connsiteX14" fmla="*/ 906388 w 1274621"/>
                <a:gd name="connsiteY14" fmla="*/ 79451 h 192340"/>
                <a:gd name="connsiteX15" fmla="*/ 798438 w 1274621"/>
                <a:gd name="connsiteY15" fmla="*/ 60401 h 192340"/>
                <a:gd name="connsiteX16" fmla="*/ 534913 w 1274621"/>
                <a:gd name="connsiteY16" fmla="*/ 66751 h 192340"/>
                <a:gd name="connsiteX17" fmla="*/ 388863 w 1274621"/>
                <a:gd name="connsiteY17" fmla="*/ 82626 h 192340"/>
                <a:gd name="connsiteX18" fmla="*/ 258688 w 1274621"/>
                <a:gd name="connsiteY18" fmla="*/ 104851 h 192340"/>
                <a:gd name="connsiteX19" fmla="*/ 223763 w 1274621"/>
                <a:gd name="connsiteY19" fmla="*/ 117551 h 192340"/>
                <a:gd name="connsiteX20" fmla="*/ 182488 w 1274621"/>
                <a:gd name="connsiteY20" fmla="*/ 101676 h 192340"/>
                <a:gd name="connsiteX21" fmla="*/ 7863 w 1274621"/>
                <a:gd name="connsiteY21" fmla="*/ 3251 h 19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4621" h="192340">
                  <a:moveTo>
                    <a:pt x="7863" y="3251"/>
                  </a:moveTo>
                  <a:cubicBezTo>
                    <a:pt x="-13833" y="-7861"/>
                    <a:pt x="12096" y="11188"/>
                    <a:pt x="52313" y="35001"/>
                  </a:cubicBezTo>
                  <a:cubicBezTo>
                    <a:pt x="92530" y="58814"/>
                    <a:pt x="177196" y="132368"/>
                    <a:pt x="249163" y="146126"/>
                  </a:cubicBezTo>
                  <a:cubicBezTo>
                    <a:pt x="321130" y="159884"/>
                    <a:pt x="445484" y="129193"/>
                    <a:pt x="484113" y="117551"/>
                  </a:cubicBezTo>
                  <a:cubicBezTo>
                    <a:pt x="522742" y="105909"/>
                    <a:pt x="416380" y="87918"/>
                    <a:pt x="480938" y="76276"/>
                  </a:cubicBezTo>
                  <a:cubicBezTo>
                    <a:pt x="545496" y="64634"/>
                    <a:pt x="798438" y="56168"/>
                    <a:pt x="871463" y="47701"/>
                  </a:cubicBezTo>
                  <a:cubicBezTo>
                    <a:pt x="944488" y="39234"/>
                    <a:pt x="922263" y="19655"/>
                    <a:pt x="919088" y="25476"/>
                  </a:cubicBezTo>
                  <a:cubicBezTo>
                    <a:pt x="915913" y="31297"/>
                    <a:pt x="836538" y="64634"/>
                    <a:pt x="852413" y="82626"/>
                  </a:cubicBezTo>
                  <a:cubicBezTo>
                    <a:pt x="868288" y="100618"/>
                    <a:pt x="1000051" y="130780"/>
                    <a:pt x="1014338" y="133426"/>
                  </a:cubicBezTo>
                  <a:cubicBezTo>
                    <a:pt x="1028625" y="136072"/>
                    <a:pt x="900567" y="90034"/>
                    <a:pt x="938138" y="98501"/>
                  </a:cubicBezTo>
                  <a:cubicBezTo>
                    <a:pt x="975709" y="106968"/>
                    <a:pt x="1200605" y="174701"/>
                    <a:pt x="1239763" y="184226"/>
                  </a:cubicBezTo>
                  <a:cubicBezTo>
                    <a:pt x="1278921" y="193751"/>
                    <a:pt x="1168326" y="154593"/>
                    <a:pt x="1173088" y="155651"/>
                  </a:cubicBezTo>
                  <a:cubicBezTo>
                    <a:pt x="1177850" y="156709"/>
                    <a:pt x="1303792" y="201689"/>
                    <a:pt x="1268338" y="190576"/>
                  </a:cubicBezTo>
                  <a:cubicBezTo>
                    <a:pt x="1232884" y="179464"/>
                    <a:pt x="1020688" y="107497"/>
                    <a:pt x="960363" y="88976"/>
                  </a:cubicBezTo>
                  <a:cubicBezTo>
                    <a:pt x="900038" y="70455"/>
                    <a:pt x="906388" y="79451"/>
                    <a:pt x="906388" y="79451"/>
                  </a:cubicBezTo>
                  <a:cubicBezTo>
                    <a:pt x="879401" y="74689"/>
                    <a:pt x="860350" y="62518"/>
                    <a:pt x="798438" y="60401"/>
                  </a:cubicBezTo>
                  <a:cubicBezTo>
                    <a:pt x="736526" y="58284"/>
                    <a:pt x="603175" y="63047"/>
                    <a:pt x="534913" y="66751"/>
                  </a:cubicBezTo>
                  <a:cubicBezTo>
                    <a:pt x="466651" y="70455"/>
                    <a:pt x="434901" y="76276"/>
                    <a:pt x="388863" y="82626"/>
                  </a:cubicBezTo>
                  <a:cubicBezTo>
                    <a:pt x="342825" y="88976"/>
                    <a:pt x="286205" y="99030"/>
                    <a:pt x="258688" y="104851"/>
                  </a:cubicBezTo>
                  <a:cubicBezTo>
                    <a:pt x="231171" y="110672"/>
                    <a:pt x="236463" y="118080"/>
                    <a:pt x="223763" y="117551"/>
                  </a:cubicBezTo>
                  <a:cubicBezTo>
                    <a:pt x="211063" y="117022"/>
                    <a:pt x="215296" y="120726"/>
                    <a:pt x="182488" y="101676"/>
                  </a:cubicBezTo>
                  <a:cubicBezTo>
                    <a:pt x="149680" y="82626"/>
                    <a:pt x="29559" y="14363"/>
                    <a:pt x="7863" y="32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6" name="フリーフォーム 745">
              <a:extLst>
                <a:ext uri="{FF2B5EF4-FFF2-40B4-BE49-F238E27FC236}">
                  <a16:creationId xmlns:a16="http://schemas.microsoft.com/office/drawing/2014/main" id="{21D0380C-9552-BC06-2BA5-37D79E288B60}"/>
                </a:ext>
              </a:extLst>
            </p:cNvPr>
            <p:cNvSpPr/>
            <p:nvPr/>
          </p:nvSpPr>
          <p:spPr>
            <a:xfrm>
              <a:off x="3798836" y="7454051"/>
              <a:ext cx="595820" cy="120914"/>
            </a:xfrm>
            <a:custGeom>
              <a:avLst/>
              <a:gdLst>
                <a:gd name="connsiteX0" fmla="*/ 4814 w 595820"/>
                <a:gd name="connsiteY0" fmla="*/ 849 h 120914"/>
                <a:gd name="connsiteX1" fmla="*/ 84189 w 595820"/>
                <a:gd name="connsiteY1" fmla="*/ 16724 h 120914"/>
                <a:gd name="connsiteX2" fmla="*/ 319139 w 595820"/>
                <a:gd name="connsiteY2" fmla="*/ 61174 h 120914"/>
                <a:gd name="connsiteX3" fmla="*/ 287389 w 595820"/>
                <a:gd name="connsiteY3" fmla="*/ 35774 h 120914"/>
                <a:gd name="connsiteX4" fmla="*/ 379464 w 595820"/>
                <a:gd name="connsiteY4" fmla="*/ 83399 h 120914"/>
                <a:gd name="connsiteX5" fmla="*/ 595364 w 595820"/>
                <a:gd name="connsiteY5" fmla="*/ 118324 h 120914"/>
                <a:gd name="connsiteX6" fmla="*/ 433439 w 595820"/>
                <a:gd name="connsiteY6" fmla="*/ 115149 h 120914"/>
                <a:gd name="connsiteX7" fmla="*/ 328664 w 595820"/>
                <a:gd name="connsiteY7" fmla="*/ 89749 h 120914"/>
                <a:gd name="connsiteX8" fmla="*/ 58789 w 595820"/>
                <a:gd name="connsiteY8" fmla="*/ 57999 h 120914"/>
                <a:gd name="connsiteX9" fmla="*/ 373114 w 595820"/>
                <a:gd name="connsiteY9" fmla="*/ 80224 h 120914"/>
                <a:gd name="connsiteX10" fmla="*/ 255639 w 595820"/>
                <a:gd name="connsiteY10" fmla="*/ 48474 h 120914"/>
                <a:gd name="connsiteX11" fmla="*/ 4814 w 595820"/>
                <a:gd name="connsiteY11" fmla="*/ 849 h 12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820" h="120914">
                  <a:moveTo>
                    <a:pt x="4814" y="849"/>
                  </a:moveTo>
                  <a:cubicBezTo>
                    <a:pt x="-23761" y="-4443"/>
                    <a:pt x="84189" y="16724"/>
                    <a:pt x="84189" y="16724"/>
                  </a:cubicBezTo>
                  <a:cubicBezTo>
                    <a:pt x="136577" y="26778"/>
                    <a:pt x="285272" y="57999"/>
                    <a:pt x="319139" y="61174"/>
                  </a:cubicBezTo>
                  <a:cubicBezTo>
                    <a:pt x="353006" y="64349"/>
                    <a:pt x="277335" y="32070"/>
                    <a:pt x="287389" y="35774"/>
                  </a:cubicBezTo>
                  <a:cubicBezTo>
                    <a:pt x="297443" y="39478"/>
                    <a:pt x="328135" y="69641"/>
                    <a:pt x="379464" y="83399"/>
                  </a:cubicBezTo>
                  <a:cubicBezTo>
                    <a:pt x="430793" y="97157"/>
                    <a:pt x="586368" y="113032"/>
                    <a:pt x="595364" y="118324"/>
                  </a:cubicBezTo>
                  <a:cubicBezTo>
                    <a:pt x="604360" y="123616"/>
                    <a:pt x="477889" y="119912"/>
                    <a:pt x="433439" y="115149"/>
                  </a:cubicBezTo>
                  <a:cubicBezTo>
                    <a:pt x="388989" y="110387"/>
                    <a:pt x="391106" y="99274"/>
                    <a:pt x="328664" y="89749"/>
                  </a:cubicBezTo>
                  <a:cubicBezTo>
                    <a:pt x="266222" y="80224"/>
                    <a:pt x="51381" y="59586"/>
                    <a:pt x="58789" y="57999"/>
                  </a:cubicBezTo>
                  <a:cubicBezTo>
                    <a:pt x="66197" y="56412"/>
                    <a:pt x="340306" y="81812"/>
                    <a:pt x="373114" y="80224"/>
                  </a:cubicBezTo>
                  <a:cubicBezTo>
                    <a:pt x="405922" y="78637"/>
                    <a:pt x="313847" y="61174"/>
                    <a:pt x="255639" y="48474"/>
                  </a:cubicBezTo>
                  <a:cubicBezTo>
                    <a:pt x="197431" y="35774"/>
                    <a:pt x="33389" y="6141"/>
                    <a:pt x="4814" y="8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7" name="フリーフォーム 746">
              <a:extLst>
                <a:ext uri="{FF2B5EF4-FFF2-40B4-BE49-F238E27FC236}">
                  <a16:creationId xmlns:a16="http://schemas.microsoft.com/office/drawing/2014/main" id="{AFDF761B-603F-C7C4-36B7-2F9C05235986}"/>
                </a:ext>
              </a:extLst>
            </p:cNvPr>
            <p:cNvSpPr/>
            <p:nvPr/>
          </p:nvSpPr>
          <p:spPr>
            <a:xfrm>
              <a:off x="3478383" y="7387862"/>
              <a:ext cx="467480" cy="133733"/>
            </a:xfrm>
            <a:custGeom>
              <a:avLst/>
              <a:gdLst>
                <a:gd name="connsiteX0" fmla="*/ 1417 w 467480"/>
                <a:gd name="connsiteY0" fmla="*/ 363 h 133733"/>
                <a:gd name="connsiteX1" fmla="*/ 176042 w 467480"/>
                <a:gd name="connsiteY1" fmla="*/ 95613 h 133733"/>
                <a:gd name="connsiteX2" fmla="*/ 163342 w 467480"/>
                <a:gd name="connsiteY2" fmla="*/ 63863 h 133733"/>
                <a:gd name="connsiteX3" fmla="*/ 125242 w 467480"/>
                <a:gd name="connsiteY3" fmla="*/ 38463 h 133733"/>
                <a:gd name="connsiteX4" fmla="*/ 226842 w 467480"/>
                <a:gd name="connsiteY4" fmla="*/ 108313 h 133733"/>
                <a:gd name="connsiteX5" fmla="*/ 195092 w 467480"/>
                <a:gd name="connsiteY5" fmla="*/ 101963 h 133733"/>
                <a:gd name="connsiteX6" fmla="*/ 414167 w 467480"/>
                <a:gd name="connsiteY6" fmla="*/ 121013 h 133733"/>
                <a:gd name="connsiteX7" fmla="*/ 458617 w 467480"/>
                <a:gd name="connsiteY7" fmla="*/ 114663 h 133733"/>
                <a:gd name="connsiteX8" fmla="*/ 277642 w 467480"/>
                <a:gd name="connsiteY8" fmla="*/ 111488 h 133733"/>
                <a:gd name="connsiteX9" fmla="*/ 430042 w 467480"/>
                <a:gd name="connsiteY9" fmla="*/ 133713 h 133733"/>
                <a:gd name="connsiteX10" fmla="*/ 207792 w 467480"/>
                <a:gd name="connsiteY10" fmla="*/ 114663 h 133733"/>
                <a:gd name="connsiteX11" fmla="*/ 83967 w 467480"/>
                <a:gd name="connsiteY11" fmla="*/ 76563 h 133733"/>
                <a:gd name="connsiteX12" fmla="*/ 172867 w 467480"/>
                <a:gd name="connsiteY12" fmla="*/ 111488 h 133733"/>
                <a:gd name="connsiteX13" fmla="*/ 96667 w 467480"/>
                <a:gd name="connsiteY13" fmla="*/ 63863 h 133733"/>
                <a:gd name="connsiteX14" fmla="*/ 1417 w 467480"/>
                <a:gd name="connsiteY14" fmla="*/ 363 h 13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7480" h="133733">
                  <a:moveTo>
                    <a:pt x="1417" y="363"/>
                  </a:moveTo>
                  <a:cubicBezTo>
                    <a:pt x="14646" y="5655"/>
                    <a:pt x="149055" y="85030"/>
                    <a:pt x="176042" y="95613"/>
                  </a:cubicBezTo>
                  <a:cubicBezTo>
                    <a:pt x="203029" y="106196"/>
                    <a:pt x="171809" y="73388"/>
                    <a:pt x="163342" y="63863"/>
                  </a:cubicBezTo>
                  <a:cubicBezTo>
                    <a:pt x="154875" y="54338"/>
                    <a:pt x="114659" y="31055"/>
                    <a:pt x="125242" y="38463"/>
                  </a:cubicBezTo>
                  <a:cubicBezTo>
                    <a:pt x="135825" y="45871"/>
                    <a:pt x="215200" y="97730"/>
                    <a:pt x="226842" y="108313"/>
                  </a:cubicBezTo>
                  <a:cubicBezTo>
                    <a:pt x="238484" y="118896"/>
                    <a:pt x="163871" y="99846"/>
                    <a:pt x="195092" y="101963"/>
                  </a:cubicBezTo>
                  <a:cubicBezTo>
                    <a:pt x="226313" y="104080"/>
                    <a:pt x="370246" y="118896"/>
                    <a:pt x="414167" y="121013"/>
                  </a:cubicBezTo>
                  <a:cubicBezTo>
                    <a:pt x="458088" y="123130"/>
                    <a:pt x="481371" y="116250"/>
                    <a:pt x="458617" y="114663"/>
                  </a:cubicBezTo>
                  <a:cubicBezTo>
                    <a:pt x="435863" y="113076"/>
                    <a:pt x="282404" y="108313"/>
                    <a:pt x="277642" y="111488"/>
                  </a:cubicBezTo>
                  <a:cubicBezTo>
                    <a:pt x="272880" y="114663"/>
                    <a:pt x="441684" y="133184"/>
                    <a:pt x="430042" y="133713"/>
                  </a:cubicBezTo>
                  <a:cubicBezTo>
                    <a:pt x="418400" y="134242"/>
                    <a:pt x="265471" y="124188"/>
                    <a:pt x="207792" y="114663"/>
                  </a:cubicBezTo>
                  <a:cubicBezTo>
                    <a:pt x="150113" y="105138"/>
                    <a:pt x="89788" y="77092"/>
                    <a:pt x="83967" y="76563"/>
                  </a:cubicBezTo>
                  <a:cubicBezTo>
                    <a:pt x="78146" y="76034"/>
                    <a:pt x="170750" y="113605"/>
                    <a:pt x="172867" y="111488"/>
                  </a:cubicBezTo>
                  <a:cubicBezTo>
                    <a:pt x="174984" y="109371"/>
                    <a:pt x="122067" y="78680"/>
                    <a:pt x="96667" y="63863"/>
                  </a:cubicBezTo>
                  <a:cubicBezTo>
                    <a:pt x="71267" y="49046"/>
                    <a:pt x="-11812" y="-4929"/>
                    <a:pt x="1417" y="3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8" name="フリーフォーム 747">
              <a:extLst>
                <a:ext uri="{FF2B5EF4-FFF2-40B4-BE49-F238E27FC236}">
                  <a16:creationId xmlns:a16="http://schemas.microsoft.com/office/drawing/2014/main" id="{BDFB37F9-2E45-622A-3BAD-6FA06D7222FA}"/>
                </a:ext>
              </a:extLst>
            </p:cNvPr>
            <p:cNvSpPr/>
            <p:nvPr/>
          </p:nvSpPr>
          <p:spPr>
            <a:xfrm>
              <a:off x="3841628" y="7432630"/>
              <a:ext cx="1055984" cy="276390"/>
            </a:xfrm>
            <a:custGeom>
              <a:avLst/>
              <a:gdLst>
                <a:gd name="connsiteX0" fmla="*/ 122 w 1055984"/>
                <a:gd name="connsiteY0" fmla="*/ 45 h 276390"/>
                <a:gd name="connsiteX1" fmla="*/ 76322 w 1055984"/>
                <a:gd name="connsiteY1" fmla="*/ 206420 h 276390"/>
                <a:gd name="connsiteX2" fmla="*/ 120772 w 1055984"/>
                <a:gd name="connsiteY2" fmla="*/ 276270 h 276390"/>
                <a:gd name="connsiteX3" fmla="*/ 85847 w 1055984"/>
                <a:gd name="connsiteY3" fmla="*/ 193720 h 276390"/>
                <a:gd name="connsiteX4" fmla="*/ 190622 w 1055984"/>
                <a:gd name="connsiteY4" fmla="*/ 187370 h 276390"/>
                <a:gd name="connsiteX5" fmla="*/ 117597 w 1055984"/>
                <a:gd name="connsiteY5" fmla="*/ 177845 h 276390"/>
                <a:gd name="connsiteX6" fmla="*/ 244597 w 1055984"/>
                <a:gd name="connsiteY6" fmla="*/ 231820 h 276390"/>
                <a:gd name="connsiteX7" fmla="*/ 241422 w 1055984"/>
                <a:gd name="connsiteY7" fmla="*/ 219120 h 276390"/>
                <a:gd name="connsiteX8" fmla="*/ 355722 w 1055984"/>
                <a:gd name="connsiteY8" fmla="*/ 234995 h 276390"/>
                <a:gd name="connsiteX9" fmla="*/ 323972 w 1055984"/>
                <a:gd name="connsiteY9" fmla="*/ 184195 h 276390"/>
                <a:gd name="connsiteX10" fmla="*/ 387472 w 1055984"/>
                <a:gd name="connsiteY10" fmla="*/ 215945 h 276390"/>
                <a:gd name="connsiteX11" fmla="*/ 301747 w 1055984"/>
                <a:gd name="connsiteY11" fmla="*/ 244520 h 276390"/>
                <a:gd name="connsiteX12" fmla="*/ 368422 w 1055984"/>
                <a:gd name="connsiteY12" fmla="*/ 193720 h 276390"/>
                <a:gd name="connsiteX13" fmla="*/ 533522 w 1055984"/>
                <a:gd name="connsiteY13" fmla="*/ 238170 h 276390"/>
                <a:gd name="connsiteX14" fmla="*/ 606547 w 1055984"/>
                <a:gd name="connsiteY14" fmla="*/ 234995 h 276390"/>
                <a:gd name="connsiteX15" fmla="*/ 470022 w 1055984"/>
                <a:gd name="connsiteY15" fmla="*/ 196895 h 276390"/>
                <a:gd name="connsiteX16" fmla="*/ 654172 w 1055984"/>
                <a:gd name="connsiteY16" fmla="*/ 241345 h 276390"/>
                <a:gd name="connsiteX17" fmla="*/ 803397 w 1055984"/>
                <a:gd name="connsiteY17" fmla="*/ 238170 h 276390"/>
                <a:gd name="connsiteX18" fmla="*/ 536697 w 1055984"/>
                <a:gd name="connsiteY18" fmla="*/ 238170 h 276390"/>
                <a:gd name="connsiteX19" fmla="*/ 673222 w 1055984"/>
                <a:gd name="connsiteY19" fmla="*/ 234995 h 276390"/>
                <a:gd name="connsiteX20" fmla="*/ 1022472 w 1055984"/>
                <a:gd name="connsiteY20" fmla="*/ 269920 h 276390"/>
                <a:gd name="connsiteX21" fmla="*/ 895472 w 1055984"/>
                <a:gd name="connsiteY21" fmla="*/ 234995 h 276390"/>
                <a:gd name="connsiteX22" fmla="*/ 695447 w 1055984"/>
                <a:gd name="connsiteY22" fmla="*/ 120695 h 276390"/>
                <a:gd name="connsiteX23" fmla="*/ 806572 w 1055984"/>
                <a:gd name="connsiteY23" fmla="*/ 200070 h 276390"/>
                <a:gd name="connsiteX24" fmla="*/ 1038347 w 1055984"/>
                <a:gd name="connsiteY24" fmla="*/ 225470 h 276390"/>
                <a:gd name="connsiteX25" fmla="*/ 1000247 w 1055984"/>
                <a:gd name="connsiteY25" fmla="*/ 209595 h 276390"/>
                <a:gd name="connsiteX26" fmla="*/ 685922 w 1055984"/>
                <a:gd name="connsiteY26" fmla="*/ 234995 h 276390"/>
                <a:gd name="connsiteX27" fmla="*/ 257297 w 1055984"/>
                <a:gd name="connsiteY27" fmla="*/ 212770 h 276390"/>
                <a:gd name="connsiteX28" fmla="*/ 95372 w 1055984"/>
                <a:gd name="connsiteY28" fmla="*/ 225470 h 276390"/>
                <a:gd name="connsiteX29" fmla="*/ 122 w 1055984"/>
                <a:gd name="connsiteY29" fmla="*/ 45 h 27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55984" h="276390">
                  <a:moveTo>
                    <a:pt x="122" y="45"/>
                  </a:moveTo>
                  <a:cubicBezTo>
                    <a:pt x="-3053" y="-3130"/>
                    <a:pt x="56214" y="160383"/>
                    <a:pt x="76322" y="206420"/>
                  </a:cubicBezTo>
                  <a:cubicBezTo>
                    <a:pt x="96430" y="252457"/>
                    <a:pt x="119184" y="278387"/>
                    <a:pt x="120772" y="276270"/>
                  </a:cubicBezTo>
                  <a:cubicBezTo>
                    <a:pt x="122360" y="274153"/>
                    <a:pt x="74205" y="208536"/>
                    <a:pt x="85847" y="193720"/>
                  </a:cubicBezTo>
                  <a:cubicBezTo>
                    <a:pt x="97489" y="178904"/>
                    <a:pt x="185330" y="190016"/>
                    <a:pt x="190622" y="187370"/>
                  </a:cubicBezTo>
                  <a:cubicBezTo>
                    <a:pt x="195914" y="184724"/>
                    <a:pt x="108601" y="170437"/>
                    <a:pt x="117597" y="177845"/>
                  </a:cubicBezTo>
                  <a:cubicBezTo>
                    <a:pt x="126593" y="185253"/>
                    <a:pt x="223960" y="224941"/>
                    <a:pt x="244597" y="231820"/>
                  </a:cubicBezTo>
                  <a:cubicBezTo>
                    <a:pt x="265234" y="238699"/>
                    <a:pt x="222901" y="218591"/>
                    <a:pt x="241422" y="219120"/>
                  </a:cubicBezTo>
                  <a:cubicBezTo>
                    <a:pt x="259943" y="219649"/>
                    <a:pt x="341964" y="240816"/>
                    <a:pt x="355722" y="234995"/>
                  </a:cubicBezTo>
                  <a:cubicBezTo>
                    <a:pt x="369480" y="229174"/>
                    <a:pt x="318680" y="187370"/>
                    <a:pt x="323972" y="184195"/>
                  </a:cubicBezTo>
                  <a:cubicBezTo>
                    <a:pt x="329264" y="181020"/>
                    <a:pt x="391176" y="205891"/>
                    <a:pt x="387472" y="215945"/>
                  </a:cubicBezTo>
                  <a:cubicBezTo>
                    <a:pt x="383768" y="225999"/>
                    <a:pt x="304922" y="248224"/>
                    <a:pt x="301747" y="244520"/>
                  </a:cubicBezTo>
                  <a:cubicBezTo>
                    <a:pt x="298572" y="240816"/>
                    <a:pt x="329793" y="194778"/>
                    <a:pt x="368422" y="193720"/>
                  </a:cubicBezTo>
                  <a:cubicBezTo>
                    <a:pt x="407051" y="192662"/>
                    <a:pt x="493835" y="231291"/>
                    <a:pt x="533522" y="238170"/>
                  </a:cubicBezTo>
                  <a:cubicBezTo>
                    <a:pt x="573209" y="245049"/>
                    <a:pt x="617130" y="241874"/>
                    <a:pt x="606547" y="234995"/>
                  </a:cubicBezTo>
                  <a:cubicBezTo>
                    <a:pt x="595964" y="228116"/>
                    <a:pt x="462085" y="195837"/>
                    <a:pt x="470022" y="196895"/>
                  </a:cubicBezTo>
                  <a:cubicBezTo>
                    <a:pt x="477959" y="197953"/>
                    <a:pt x="598610" y="234466"/>
                    <a:pt x="654172" y="241345"/>
                  </a:cubicBezTo>
                  <a:cubicBezTo>
                    <a:pt x="709734" y="248224"/>
                    <a:pt x="822976" y="238699"/>
                    <a:pt x="803397" y="238170"/>
                  </a:cubicBezTo>
                  <a:cubicBezTo>
                    <a:pt x="783818" y="237641"/>
                    <a:pt x="536697" y="238170"/>
                    <a:pt x="536697" y="238170"/>
                  </a:cubicBezTo>
                  <a:cubicBezTo>
                    <a:pt x="515001" y="237641"/>
                    <a:pt x="592260" y="229703"/>
                    <a:pt x="673222" y="234995"/>
                  </a:cubicBezTo>
                  <a:cubicBezTo>
                    <a:pt x="754184" y="240287"/>
                    <a:pt x="985430" y="269920"/>
                    <a:pt x="1022472" y="269920"/>
                  </a:cubicBezTo>
                  <a:cubicBezTo>
                    <a:pt x="1059514" y="269920"/>
                    <a:pt x="949976" y="259866"/>
                    <a:pt x="895472" y="234995"/>
                  </a:cubicBezTo>
                  <a:cubicBezTo>
                    <a:pt x="840968" y="210124"/>
                    <a:pt x="710264" y="126516"/>
                    <a:pt x="695447" y="120695"/>
                  </a:cubicBezTo>
                  <a:cubicBezTo>
                    <a:pt x="680630" y="114874"/>
                    <a:pt x="749422" y="182608"/>
                    <a:pt x="806572" y="200070"/>
                  </a:cubicBezTo>
                  <a:cubicBezTo>
                    <a:pt x="863722" y="217532"/>
                    <a:pt x="1006068" y="223883"/>
                    <a:pt x="1038347" y="225470"/>
                  </a:cubicBezTo>
                  <a:cubicBezTo>
                    <a:pt x="1070626" y="227057"/>
                    <a:pt x="1058984" y="208008"/>
                    <a:pt x="1000247" y="209595"/>
                  </a:cubicBezTo>
                  <a:cubicBezTo>
                    <a:pt x="941510" y="211182"/>
                    <a:pt x="809747" y="234466"/>
                    <a:pt x="685922" y="234995"/>
                  </a:cubicBezTo>
                  <a:cubicBezTo>
                    <a:pt x="562097" y="235524"/>
                    <a:pt x="355722" y="214358"/>
                    <a:pt x="257297" y="212770"/>
                  </a:cubicBezTo>
                  <a:cubicBezTo>
                    <a:pt x="158872" y="211183"/>
                    <a:pt x="135589" y="258807"/>
                    <a:pt x="95372" y="225470"/>
                  </a:cubicBezTo>
                  <a:cubicBezTo>
                    <a:pt x="55155" y="192133"/>
                    <a:pt x="3297" y="3220"/>
                    <a:pt x="122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9" name="フリーフォーム 748">
              <a:extLst>
                <a:ext uri="{FF2B5EF4-FFF2-40B4-BE49-F238E27FC236}">
                  <a16:creationId xmlns:a16="http://schemas.microsoft.com/office/drawing/2014/main" id="{FAB8AA08-C0B8-C0C0-6ABC-52EFDC70C8B8}"/>
                </a:ext>
              </a:extLst>
            </p:cNvPr>
            <p:cNvSpPr/>
            <p:nvPr/>
          </p:nvSpPr>
          <p:spPr>
            <a:xfrm>
              <a:off x="3620358" y="7432402"/>
              <a:ext cx="376977" cy="590880"/>
            </a:xfrm>
            <a:custGeom>
              <a:avLst/>
              <a:gdLst>
                <a:gd name="connsiteX0" fmla="*/ 376967 w 376977"/>
                <a:gd name="connsiteY0" fmla="*/ 273 h 590880"/>
                <a:gd name="connsiteX1" fmla="*/ 164242 w 376977"/>
                <a:gd name="connsiteY1" fmla="*/ 200298 h 590880"/>
                <a:gd name="connsiteX2" fmla="*/ 205517 w 376977"/>
                <a:gd name="connsiteY2" fmla="*/ 181248 h 590880"/>
                <a:gd name="connsiteX3" fmla="*/ 113442 w 376977"/>
                <a:gd name="connsiteY3" fmla="*/ 254273 h 590880"/>
                <a:gd name="connsiteX4" fmla="*/ 94392 w 376977"/>
                <a:gd name="connsiteY4" fmla="*/ 339998 h 590880"/>
                <a:gd name="connsiteX5" fmla="*/ 81692 w 376977"/>
                <a:gd name="connsiteY5" fmla="*/ 346348 h 590880"/>
                <a:gd name="connsiteX6" fmla="*/ 2317 w 376977"/>
                <a:gd name="connsiteY6" fmla="*/ 587648 h 590880"/>
                <a:gd name="connsiteX7" fmla="*/ 27717 w 376977"/>
                <a:gd name="connsiteY7" fmla="*/ 466998 h 590880"/>
                <a:gd name="connsiteX8" fmla="*/ 94392 w 376977"/>
                <a:gd name="connsiteY8" fmla="*/ 209823 h 590880"/>
                <a:gd name="connsiteX9" fmla="*/ 81692 w 376977"/>
                <a:gd name="connsiteY9" fmla="*/ 276498 h 590880"/>
                <a:gd name="connsiteX10" fmla="*/ 195992 w 376977"/>
                <a:gd name="connsiteY10" fmla="*/ 108223 h 590880"/>
                <a:gd name="connsiteX11" fmla="*/ 167417 w 376977"/>
                <a:gd name="connsiteY11" fmla="*/ 174898 h 590880"/>
                <a:gd name="connsiteX12" fmla="*/ 234092 w 376977"/>
                <a:gd name="connsiteY12" fmla="*/ 117748 h 590880"/>
                <a:gd name="connsiteX13" fmla="*/ 154717 w 376977"/>
                <a:gd name="connsiteY13" fmla="*/ 155848 h 590880"/>
                <a:gd name="connsiteX14" fmla="*/ 376967 w 376977"/>
                <a:gd name="connsiteY14" fmla="*/ 273 h 59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6977" h="590880">
                  <a:moveTo>
                    <a:pt x="376967" y="273"/>
                  </a:moveTo>
                  <a:cubicBezTo>
                    <a:pt x="378554" y="7681"/>
                    <a:pt x="192817" y="170136"/>
                    <a:pt x="164242" y="200298"/>
                  </a:cubicBezTo>
                  <a:cubicBezTo>
                    <a:pt x="135667" y="230460"/>
                    <a:pt x="213984" y="172252"/>
                    <a:pt x="205517" y="181248"/>
                  </a:cubicBezTo>
                  <a:cubicBezTo>
                    <a:pt x="197050" y="190244"/>
                    <a:pt x="131963" y="227815"/>
                    <a:pt x="113442" y="254273"/>
                  </a:cubicBezTo>
                  <a:cubicBezTo>
                    <a:pt x="94921" y="280731"/>
                    <a:pt x="99684" y="324652"/>
                    <a:pt x="94392" y="339998"/>
                  </a:cubicBezTo>
                  <a:cubicBezTo>
                    <a:pt x="89100" y="355344"/>
                    <a:pt x="97038" y="305073"/>
                    <a:pt x="81692" y="346348"/>
                  </a:cubicBezTo>
                  <a:cubicBezTo>
                    <a:pt x="66346" y="387623"/>
                    <a:pt x="11313" y="567540"/>
                    <a:pt x="2317" y="587648"/>
                  </a:cubicBezTo>
                  <a:cubicBezTo>
                    <a:pt x="-6679" y="607756"/>
                    <a:pt x="12371" y="529969"/>
                    <a:pt x="27717" y="466998"/>
                  </a:cubicBezTo>
                  <a:cubicBezTo>
                    <a:pt x="43063" y="404027"/>
                    <a:pt x="85396" y="241573"/>
                    <a:pt x="94392" y="209823"/>
                  </a:cubicBezTo>
                  <a:cubicBezTo>
                    <a:pt x="103388" y="178073"/>
                    <a:pt x="64759" y="293431"/>
                    <a:pt x="81692" y="276498"/>
                  </a:cubicBezTo>
                  <a:cubicBezTo>
                    <a:pt x="98625" y="259565"/>
                    <a:pt x="181705" y="125156"/>
                    <a:pt x="195992" y="108223"/>
                  </a:cubicBezTo>
                  <a:cubicBezTo>
                    <a:pt x="210279" y="91290"/>
                    <a:pt x="161067" y="173311"/>
                    <a:pt x="167417" y="174898"/>
                  </a:cubicBezTo>
                  <a:cubicBezTo>
                    <a:pt x="173767" y="176486"/>
                    <a:pt x="236209" y="120923"/>
                    <a:pt x="234092" y="117748"/>
                  </a:cubicBezTo>
                  <a:cubicBezTo>
                    <a:pt x="231975" y="114573"/>
                    <a:pt x="130905" y="173310"/>
                    <a:pt x="154717" y="155848"/>
                  </a:cubicBezTo>
                  <a:cubicBezTo>
                    <a:pt x="178529" y="138386"/>
                    <a:pt x="375380" y="-7135"/>
                    <a:pt x="376967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0" name="フリーフォーム 749">
              <a:extLst>
                <a:ext uri="{FF2B5EF4-FFF2-40B4-BE49-F238E27FC236}">
                  <a16:creationId xmlns:a16="http://schemas.microsoft.com/office/drawing/2014/main" id="{E827EACA-DEFD-E779-ECAD-93261BD719AC}"/>
                </a:ext>
              </a:extLst>
            </p:cNvPr>
            <p:cNvSpPr/>
            <p:nvPr/>
          </p:nvSpPr>
          <p:spPr>
            <a:xfrm>
              <a:off x="3669652" y="7568467"/>
              <a:ext cx="242541" cy="439895"/>
            </a:xfrm>
            <a:custGeom>
              <a:avLst/>
              <a:gdLst>
                <a:gd name="connsiteX0" fmla="*/ 241948 w 242541"/>
                <a:gd name="connsiteY0" fmla="*/ 733 h 439895"/>
                <a:gd name="connsiteX1" fmla="*/ 99073 w 242541"/>
                <a:gd name="connsiteY1" fmla="*/ 191233 h 439895"/>
                <a:gd name="connsiteX2" fmla="*/ 102248 w 242541"/>
                <a:gd name="connsiteY2" fmla="*/ 200758 h 439895"/>
                <a:gd name="connsiteX3" fmla="*/ 70498 w 242541"/>
                <a:gd name="connsiteY3" fmla="*/ 156308 h 439895"/>
                <a:gd name="connsiteX4" fmla="*/ 92723 w 242541"/>
                <a:gd name="connsiteY4" fmla="*/ 200758 h 439895"/>
                <a:gd name="connsiteX5" fmla="*/ 41923 w 242541"/>
                <a:gd name="connsiteY5" fmla="*/ 308708 h 439895"/>
                <a:gd name="connsiteX6" fmla="*/ 64148 w 242541"/>
                <a:gd name="connsiteY6" fmla="*/ 238858 h 439895"/>
                <a:gd name="connsiteX7" fmla="*/ 648 w 242541"/>
                <a:gd name="connsiteY7" fmla="*/ 438883 h 439895"/>
                <a:gd name="connsiteX8" fmla="*/ 32398 w 242541"/>
                <a:gd name="connsiteY8" fmla="*/ 308708 h 439895"/>
                <a:gd name="connsiteX9" fmla="*/ 51448 w 242541"/>
                <a:gd name="connsiteY9" fmla="*/ 137258 h 439895"/>
                <a:gd name="connsiteX10" fmla="*/ 51448 w 242541"/>
                <a:gd name="connsiteY10" fmla="*/ 248383 h 439895"/>
                <a:gd name="connsiteX11" fmla="*/ 83198 w 242541"/>
                <a:gd name="connsiteY11" fmla="*/ 140433 h 439895"/>
                <a:gd name="connsiteX12" fmla="*/ 73673 w 242541"/>
                <a:gd name="connsiteY12" fmla="*/ 197583 h 439895"/>
                <a:gd name="connsiteX13" fmla="*/ 108598 w 242541"/>
                <a:gd name="connsiteY13" fmla="*/ 111858 h 439895"/>
                <a:gd name="connsiteX14" fmla="*/ 111773 w 242541"/>
                <a:gd name="connsiteY14" fmla="*/ 146783 h 439895"/>
                <a:gd name="connsiteX15" fmla="*/ 143523 w 242541"/>
                <a:gd name="connsiteY15" fmla="*/ 111858 h 439895"/>
                <a:gd name="connsiteX16" fmla="*/ 149873 w 242541"/>
                <a:gd name="connsiteY16" fmla="*/ 124558 h 439895"/>
                <a:gd name="connsiteX17" fmla="*/ 241948 w 242541"/>
                <a:gd name="connsiteY17" fmla="*/ 733 h 43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2541" h="439895">
                  <a:moveTo>
                    <a:pt x="241948" y="733"/>
                  </a:moveTo>
                  <a:cubicBezTo>
                    <a:pt x="233481" y="11845"/>
                    <a:pt x="122356" y="157896"/>
                    <a:pt x="99073" y="191233"/>
                  </a:cubicBezTo>
                  <a:cubicBezTo>
                    <a:pt x="75790" y="224570"/>
                    <a:pt x="107010" y="206579"/>
                    <a:pt x="102248" y="200758"/>
                  </a:cubicBezTo>
                  <a:cubicBezTo>
                    <a:pt x="97486" y="194937"/>
                    <a:pt x="72085" y="156308"/>
                    <a:pt x="70498" y="156308"/>
                  </a:cubicBezTo>
                  <a:cubicBezTo>
                    <a:pt x="68911" y="156308"/>
                    <a:pt x="97485" y="175358"/>
                    <a:pt x="92723" y="200758"/>
                  </a:cubicBezTo>
                  <a:cubicBezTo>
                    <a:pt x="87961" y="226158"/>
                    <a:pt x="46685" y="302358"/>
                    <a:pt x="41923" y="308708"/>
                  </a:cubicBezTo>
                  <a:cubicBezTo>
                    <a:pt x="37161" y="315058"/>
                    <a:pt x="64148" y="238858"/>
                    <a:pt x="64148" y="238858"/>
                  </a:cubicBezTo>
                  <a:cubicBezTo>
                    <a:pt x="57269" y="260554"/>
                    <a:pt x="5940" y="427241"/>
                    <a:pt x="648" y="438883"/>
                  </a:cubicBezTo>
                  <a:cubicBezTo>
                    <a:pt x="-4644" y="450525"/>
                    <a:pt x="23931" y="358979"/>
                    <a:pt x="32398" y="308708"/>
                  </a:cubicBezTo>
                  <a:cubicBezTo>
                    <a:pt x="40865" y="258437"/>
                    <a:pt x="48273" y="147312"/>
                    <a:pt x="51448" y="137258"/>
                  </a:cubicBezTo>
                  <a:cubicBezTo>
                    <a:pt x="54623" y="127204"/>
                    <a:pt x="46156" y="247854"/>
                    <a:pt x="51448" y="248383"/>
                  </a:cubicBezTo>
                  <a:cubicBezTo>
                    <a:pt x="56740" y="248912"/>
                    <a:pt x="79494" y="148900"/>
                    <a:pt x="83198" y="140433"/>
                  </a:cubicBezTo>
                  <a:cubicBezTo>
                    <a:pt x="86902" y="131966"/>
                    <a:pt x="69440" y="202345"/>
                    <a:pt x="73673" y="197583"/>
                  </a:cubicBezTo>
                  <a:cubicBezTo>
                    <a:pt x="77906" y="192821"/>
                    <a:pt x="102248" y="120325"/>
                    <a:pt x="108598" y="111858"/>
                  </a:cubicBezTo>
                  <a:cubicBezTo>
                    <a:pt x="114948" y="103391"/>
                    <a:pt x="105952" y="146783"/>
                    <a:pt x="111773" y="146783"/>
                  </a:cubicBezTo>
                  <a:cubicBezTo>
                    <a:pt x="117594" y="146783"/>
                    <a:pt x="137173" y="115562"/>
                    <a:pt x="143523" y="111858"/>
                  </a:cubicBezTo>
                  <a:cubicBezTo>
                    <a:pt x="149873" y="108154"/>
                    <a:pt x="133998" y="140962"/>
                    <a:pt x="149873" y="124558"/>
                  </a:cubicBezTo>
                  <a:cubicBezTo>
                    <a:pt x="165748" y="108154"/>
                    <a:pt x="250415" y="-10379"/>
                    <a:pt x="241948" y="7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1" name="フリーフォーム 750">
              <a:extLst>
                <a:ext uri="{FF2B5EF4-FFF2-40B4-BE49-F238E27FC236}">
                  <a16:creationId xmlns:a16="http://schemas.microsoft.com/office/drawing/2014/main" id="{F952B70E-C8FB-5825-4B5D-E64F98764977}"/>
                </a:ext>
              </a:extLst>
            </p:cNvPr>
            <p:cNvSpPr/>
            <p:nvPr/>
          </p:nvSpPr>
          <p:spPr>
            <a:xfrm>
              <a:off x="3667096" y="7593244"/>
              <a:ext cx="399686" cy="484742"/>
            </a:xfrm>
            <a:custGeom>
              <a:avLst/>
              <a:gdLst>
                <a:gd name="connsiteX0" fmla="*/ 396904 w 399686"/>
                <a:gd name="connsiteY0" fmla="*/ 4531 h 484742"/>
                <a:gd name="connsiteX1" fmla="*/ 73054 w 399686"/>
                <a:gd name="connsiteY1" fmla="*/ 201381 h 484742"/>
                <a:gd name="connsiteX2" fmla="*/ 193704 w 399686"/>
                <a:gd name="connsiteY2" fmla="*/ 156931 h 484742"/>
                <a:gd name="connsiteX3" fmla="*/ 117504 w 399686"/>
                <a:gd name="connsiteY3" fmla="*/ 226781 h 484742"/>
                <a:gd name="connsiteX4" fmla="*/ 66704 w 399686"/>
                <a:gd name="connsiteY4" fmla="*/ 366481 h 484742"/>
                <a:gd name="connsiteX5" fmla="*/ 31779 w 399686"/>
                <a:gd name="connsiteY5" fmla="*/ 458556 h 484742"/>
                <a:gd name="connsiteX6" fmla="*/ 31779 w 399686"/>
                <a:gd name="connsiteY6" fmla="*/ 483956 h 484742"/>
                <a:gd name="connsiteX7" fmla="*/ 29 w 399686"/>
                <a:gd name="connsiteY7" fmla="*/ 436331 h 484742"/>
                <a:gd name="connsiteX8" fmla="*/ 38129 w 399686"/>
                <a:gd name="connsiteY8" fmla="*/ 449031 h 484742"/>
                <a:gd name="connsiteX9" fmla="*/ 130204 w 399686"/>
                <a:gd name="connsiteY9" fmla="*/ 239481 h 484742"/>
                <a:gd name="connsiteX10" fmla="*/ 181004 w 399686"/>
                <a:gd name="connsiteY10" fmla="*/ 169631 h 484742"/>
                <a:gd name="connsiteX11" fmla="*/ 190529 w 399686"/>
                <a:gd name="connsiteY11" fmla="*/ 144231 h 484742"/>
                <a:gd name="connsiteX12" fmla="*/ 269904 w 399686"/>
                <a:gd name="connsiteY12" fmla="*/ 29931 h 484742"/>
                <a:gd name="connsiteX13" fmla="*/ 231804 w 399686"/>
                <a:gd name="connsiteY13" fmla="*/ 58506 h 484742"/>
                <a:gd name="connsiteX14" fmla="*/ 396904 w 399686"/>
                <a:gd name="connsiteY14" fmla="*/ 4531 h 48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9686" h="484742">
                  <a:moveTo>
                    <a:pt x="396904" y="4531"/>
                  </a:moveTo>
                  <a:cubicBezTo>
                    <a:pt x="370446" y="28343"/>
                    <a:pt x="106921" y="175981"/>
                    <a:pt x="73054" y="201381"/>
                  </a:cubicBezTo>
                  <a:cubicBezTo>
                    <a:pt x="39187" y="226781"/>
                    <a:pt x="186296" y="152698"/>
                    <a:pt x="193704" y="156931"/>
                  </a:cubicBezTo>
                  <a:cubicBezTo>
                    <a:pt x="201112" y="161164"/>
                    <a:pt x="138671" y="191856"/>
                    <a:pt x="117504" y="226781"/>
                  </a:cubicBezTo>
                  <a:cubicBezTo>
                    <a:pt x="96337" y="261706"/>
                    <a:pt x="80991" y="327852"/>
                    <a:pt x="66704" y="366481"/>
                  </a:cubicBezTo>
                  <a:cubicBezTo>
                    <a:pt x="52417" y="405110"/>
                    <a:pt x="37600" y="438977"/>
                    <a:pt x="31779" y="458556"/>
                  </a:cubicBezTo>
                  <a:cubicBezTo>
                    <a:pt x="25958" y="478135"/>
                    <a:pt x="37071" y="487660"/>
                    <a:pt x="31779" y="483956"/>
                  </a:cubicBezTo>
                  <a:cubicBezTo>
                    <a:pt x="26487" y="480252"/>
                    <a:pt x="-1029" y="442152"/>
                    <a:pt x="29" y="436331"/>
                  </a:cubicBezTo>
                  <a:cubicBezTo>
                    <a:pt x="1087" y="430510"/>
                    <a:pt x="16433" y="481839"/>
                    <a:pt x="38129" y="449031"/>
                  </a:cubicBezTo>
                  <a:cubicBezTo>
                    <a:pt x="59825" y="416223"/>
                    <a:pt x="106391" y="286048"/>
                    <a:pt x="130204" y="239481"/>
                  </a:cubicBezTo>
                  <a:cubicBezTo>
                    <a:pt x="154016" y="192914"/>
                    <a:pt x="170950" y="185506"/>
                    <a:pt x="181004" y="169631"/>
                  </a:cubicBezTo>
                  <a:cubicBezTo>
                    <a:pt x="191058" y="153756"/>
                    <a:pt x="175712" y="167514"/>
                    <a:pt x="190529" y="144231"/>
                  </a:cubicBezTo>
                  <a:cubicBezTo>
                    <a:pt x="205346" y="120948"/>
                    <a:pt x="263025" y="44219"/>
                    <a:pt x="269904" y="29931"/>
                  </a:cubicBezTo>
                  <a:cubicBezTo>
                    <a:pt x="276783" y="15644"/>
                    <a:pt x="210637" y="58506"/>
                    <a:pt x="231804" y="58506"/>
                  </a:cubicBezTo>
                  <a:cubicBezTo>
                    <a:pt x="252971" y="58506"/>
                    <a:pt x="423362" y="-19281"/>
                    <a:pt x="396904" y="4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2" name="フリーフォーム 751">
              <a:extLst>
                <a:ext uri="{FF2B5EF4-FFF2-40B4-BE49-F238E27FC236}">
                  <a16:creationId xmlns:a16="http://schemas.microsoft.com/office/drawing/2014/main" id="{E9E56144-06CB-C1E7-D560-FF05DCF73311}"/>
                </a:ext>
              </a:extLst>
            </p:cNvPr>
            <p:cNvSpPr/>
            <p:nvPr/>
          </p:nvSpPr>
          <p:spPr>
            <a:xfrm>
              <a:off x="4578077" y="7574244"/>
              <a:ext cx="131264" cy="549543"/>
            </a:xfrm>
            <a:custGeom>
              <a:avLst/>
              <a:gdLst>
                <a:gd name="connsiteX0" fmla="*/ 130448 w 131264"/>
                <a:gd name="connsiteY0" fmla="*/ 1306 h 549543"/>
                <a:gd name="connsiteX1" fmla="*/ 51073 w 131264"/>
                <a:gd name="connsiteY1" fmla="*/ 214031 h 549543"/>
                <a:gd name="connsiteX2" fmla="*/ 51073 w 131264"/>
                <a:gd name="connsiteY2" fmla="*/ 160056 h 549543"/>
                <a:gd name="connsiteX3" fmla="*/ 19323 w 131264"/>
                <a:gd name="connsiteY3" fmla="*/ 280706 h 549543"/>
                <a:gd name="connsiteX4" fmla="*/ 3448 w 131264"/>
                <a:gd name="connsiteY4" fmla="*/ 356906 h 549543"/>
                <a:gd name="connsiteX5" fmla="*/ 41548 w 131264"/>
                <a:gd name="connsiteY5" fmla="*/ 439456 h 549543"/>
                <a:gd name="connsiteX6" fmla="*/ 3448 w 131264"/>
                <a:gd name="connsiteY6" fmla="*/ 395006 h 549543"/>
                <a:gd name="connsiteX7" fmla="*/ 105048 w 131264"/>
                <a:gd name="connsiteY7" fmla="*/ 547406 h 549543"/>
                <a:gd name="connsiteX8" fmla="*/ 47898 w 131264"/>
                <a:gd name="connsiteY8" fmla="*/ 477556 h 549543"/>
                <a:gd name="connsiteX9" fmla="*/ 273 w 131264"/>
                <a:gd name="connsiteY9" fmla="*/ 382306 h 549543"/>
                <a:gd name="connsiteX10" fmla="*/ 28848 w 131264"/>
                <a:gd name="connsiteY10" fmla="*/ 242606 h 549543"/>
                <a:gd name="connsiteX11" fmla="*/ 38373 w 131264"/>
                <a:gd name="connsiteY11" fmla="*/ 239431 h 549543"/>
                <a:gd name="connsiteX12" fmla="*/ 89173 w 131264"/>
                <a:gd name="connsiteY12" fmla="*/ 128306 h 549543"/>
                <a:gd name="connsiteX13" fmla="*/ 130448 w 131264"/>
                <a:gd name="connsiteY13" fmla="*/ 1306 h 54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64" h="549543">
                  <a:moveTo>
                    <a:pt x="130448" y="1306"/>
                  </a:moveTo>
                  <a:cubicBezTo>
                    <a:pt x="124098" y="15594"/>
                    <a:pt x="64302" y="187573"/>
                    <a:pt x="51073" y="214031"/>
                  </a:cubicBezTo>
                  <a:cubicBezTo>
                    <a:pt x="37844" y="240489"/>
                    <a:pt x="56365" y="148944"/>
                    <a:pt x="51073" y="160056"/>
                  </a:cubicBezTo>
                  <a:cubicBezTo>
                    <a:pt x="45781" y="171169"/>
                    <a:pt x="27260" y="247898"/>
                    <a:pt x="19323" y="280706"/>
                  </a:cubicBezTo>
                  <a:cubicBezTo>
                    <a:pt x="11386" y="313514"/>
                    <a:pt x="-256" y="330448"/>
                    <a:pt x="3448" y="356906"/>
                  </a:cubicBezTo>
                  <a:cubicBezTo>
                    <a:pt x="7152" y="383364"/>
                    <a:pt x="41548" y="433106"/>
                    <a:pt x="41548" y="439456"/>
                  </a:cubicBezTo>
                  <a:cubicBezTo>
                    <a:pt x="41548" y="445806"/>
                    <a:pt x="-7135" y="377014"/>
                    <a:pt x="3448" y="395006"/>
                  </a:cubicBezTo>
                  <a:cubicBezTo>
                    <a:pt x="14031" y="412998"/>
                    <a:pt x="97640" y="533648"/>
                    <a:pt x="105048" y="547406"/>
                  </a:cubicBezTo>
                  <a:cubicBezTo>
                    <a:pt x="112456" y="561164"/>
                    <a:pt x="65360" y="505073"/>
                    <a:pt x="47898" y="477556"/>
                  </a:cubicBezTo>
                  <a:cubicBezTo>
                    <a:pt x="30435" y="450039"/>
                    <a:pt x="3448" y="421464"/>
                    <a:pt x="273" y="382306"/>
                  </a:cubicBezTo>
                  <a:cubicBezTo>
                    <a:pt x="-2902" y="343148"/>
                    <a:pt x="22498" y="266418"/>
                    <a:pt x="28848" y="242606"/>
                  </a:cubicBezTo>
                  <a:cubicBezTo>
                    <a:pt x="35198" y="218794"/>
                    <a:pt x="28319" y="258481"/>
                    <a:pt x="38373" y="239431"/>
                  </a:cubicBezTo>
                  <a:cubicBezTo>
                    <a:pt x="48427" y="220381"/>
                    <a:pt x="73827" y="162702"/>
                    <a:pt x="89173" y="128306"/>
                  </a:cubicBezTo>
                  <a:cubicBezTo>
                    <a:pt x="104519" y="93910"/>
                    <a:pt x="136798" y="-12982"/>
                    <a:pt x="130448" y="13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3" name="フリーフォーム 752">
              <a:extLst>
                <a:ext uri="{FF2B5EF4-FFF2-40B4-BE49-F238E27FC236}">
                  <a16:creationId xmlns:a16="http://schemas.microsoft.com/office/drawing/2014/main" id="{48CE56E1-6476-6A66-401C-DF4FCE40AC71}"/>
                </a:ext>
              </a:extLst>
            </p:cNvPr>
            <p:cNvSpPr/>
            <p:nvPr/>
          </p:nvSpPr>
          <p:spPr>
            <a:xfrm>
              <a:off x="4604678" y="7597749"/>
              <a:ext cx="243745" cy="419540"/>
            </a:xfrm>
            <a:custGeom>
              <a:avLst/>
              <a:gdLst>
                <a:gd name="connsiteX0" fmla="*/ 243547 w 243745"/>
                <a:gd name="connsiteY0" fmla="*/ 26 h 419540"/>
                <a:gd name="connsiteX1" fmla="*/ 59397 w 243745"/>
                <a:gd name="connsiteY1" fmla="*/ 104801 h 419540"/>
                <a:gd name="connsiteX2" fmla="*/ 100672 w 243745"/>
                <a:gd name="connsiteY2" fmla="*/ 95276 h 419540"/>
                <a:gd name="connsiteX3" fmla="*/ 62572 w 243745"/>
                <a:gd name="connsiteY3" fmla="*/ 146076 h 419540"/>
                <a:gd name="connsiteX4" fmla="*/ 40347 w 243745"/>
                <a:gd name="connsiteY4" fmla="*/ 238151 h 419540"/>
                <a:gd name="connsiteX5" fmla="*/ 53047 w 243745"/>
                <a:gd name="connsiteY5" fmla="*/ 200051 h 419540"/>
                <a:gd name="connsiteX6" fmla="*/ 2247 w 243745"/>
                <a:gd name="connsiteY6" fmla="*/ 292126 h 419540"/>
                <a:gd name="connsiteX7" fmla="*/ 8597 w 243745"/>
                <a:gd name="connsiteY7" fmla="*/ 419126 h 419540"/>
                <a:gd name="connsiteX8" fmla="*/ 5422 w 243745"/>
                <a:gd name="connsiteY8" fmla="*/ 330226 h 419540"/>
                <a:gd name="connsiteX9" fmla="*/ 5422 w 243745"/>
                <a:gd name="connsiteY9" fmla="*/ 257201 h 419540"/>
                <a:gd name="connsiteX10" fmla="*/ 5422 w 243745"/>
                <a:gd name="connsiteY10" fmla="*/ 247676 h 419540"/>
                <a:gd name="connsiteX11" fmla="*/ 49872 w 243745"/>
                <a:gd name="connsiteY11" fmla="*/ 155601 h 419540"/>
                <a:gd name="connsiteX12" fmla="*/ 94322 w 243745"/>
                <a:gd name="connsiteY12" fmla="*/ 95276 h 419540"/>
                <a:gd name="connsiteX13" fmla="*/ 243547 w 243745"/>
                <a:gd name="connsiteY13" fmla="*/ 26 h 41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3745" h="419540">
                  <a:moveTo>
                    <a:pt x="243547" y="26"/>
                  </a:moveTo>
                  <a:cubicBezTo>
                    <a:pt x="237726" y="1614"/>
                    <a:pt x="83209" y="88926"/>
                    <a:pt x="59397" y="104801"/>
                  </a:cubicBezTo>
                  <a:cubicBezTo>
                    <a:pt x="35584" y="120676"/>
                    <a:pt x="100143" y="88397"/>
                    <a:pt x="100672" y="95276"/>
                  </a:cubicBezTo>
                  <a:cubicBezTo>
                    <a:pt x="101201" y="102155"/>
                    <a:pt x="72626" y="122264"/>
                    <a:pt x="62572" y="146076"/>
                  </a:cubicBezTo>
                  <a:cubicBezTo>
                    <a:pt x="52518" y="169888"/>
                    <a:pt x="41934" y="229155"/>
                    <a:pt x="40347" y="238151"/>
                  </a:cubicBezTo>
                  <a:cubicBezTo>
                    <a:pt x="38760" y="247147"/>
                    <a:pt x="59397" y="191055"/>
                    <a:pt x="53047" y="200051"/>
                  </a:cubicBezTo>
                  <a:cubicBezTo>
                    <a:pt x="46697" y="209047"/>
                    <a:pt x="9655" y="255614"/>
                    <a:pt x="2247" y="292126"/>
                  </a:cubicBezTo>
                  <a:cubicBezTo>
                    <a:pt x="-5161" y="328638"/>
                    <a:pt x="8068" y="412776"/>
                    <a:pt x="8597" y="419126"/>
                  </a:cubicBezTo>
                  <a:cubicBezTo>
                    <a:pt x="9126" y="425476"/>
                    <a:pt x="5951" y="357213"/>
                    <a:pt x="5422" y="330226"/>
                  </a:cubicBezTo>
                  <a:cubicBezTo>
                    <a:pt x="4893" y="303239"/>
                    <a:pt x="5422" y="257201"/>
                    <a:pt x="5422" y="257201"/>
                  </a:cubicBezTo>
                  <a:lnTo>
                    <a:pt x="5422" y="247676"/>
                  </a:lnTo>
                  <a:cubicBezTo>
                    <a:pt x="12830" y="230743"/>
                    <a:pt x="35055" y="181001"/>
                    <a:pt x="49872" y="155601"/>
                  </a:cubicBezTo>
                  <a:cubicBezTo>
                    <a:pt x="64689" y="130201"/>
                    <a:pt x="63101" y="122264"/>
                    <a:pt x="94322" y="95276"/>
                  </a:cubicBezTo>
                  <a:cubicBezTo>
                    <a:pt x="125543" y="68288"/>
                    <a:pt x="249368" y="-1562"/>
                    <a:pt x="243547" y="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4" name="フリーフォーム 753">
              <a:extLst>
                <a:ext uri="{FF2B5EF4-FFF2-40B4-BE49-F238E27FC236}">
                  <a16:creationId xmlns:a16="http://schemas.microsoft.com/office/drawing/2014/main" id="{57C40820-2C85-4904-A702-BC5ACCAE9F44}"/>
                </a:ext>
              </a:extLst>
            </p:cNvPr>
            <p:cNvSpPr/>
            <p:nvPr/>
          </p:nvSpPr>
          <p:spPr>
            <a:xfrm>
              <a:off x="4698960" y="7585068"/>
              <a:ext cx="155615" cy="349260"/>
            </a:xfrm>
            <a:custGeom>
              <a:avLst/>
              <a:gdLst>
                <a:gd name="connsiteX0" fmla="*/ 155615 w 155615"/>
                <a:gd name="connsiteY0" fmla="*/ 7 h 349260"/>
                <a:gd name="connsiteX1" fmla="*/ 79415 w 155615"/>
                <a:gd name="connsiteY1" fmla="*/ 139707 h 349260"/>
                <a:gd name="connsiteX2" fmla="*/ 60365 w 155615"/>
                <a:gd name="connsiteY2" fmla="*/ 200032 h 349260"/>
                <a:gd name="connsiteX3" fmla="*/ 79415 w 155615"/>
                <a:gd name="connsiteY3" fmla="*/ 193682 h 349260"/>
                <a:gd name="connsiteX4" fmla="*/ 57190 w 155615"/>
                <a:gd name="connsiteY4" fmla="*/ 266707 h 349260"/>
                <a:gd name="connsiteX5" fmla="*/ 40 w 155615"/>
                <a:gd name="connsiteY5" fmla="*/ 349257 h 349260"/>
                <a:gd name="connsiteX6" fmla="*/ 66715 w 155615"/>
                <a:gd name="connsiteY6" fmla="*/ 269882 h 349260"/>
                <a:gd name="connsiteX7" fmla="*/ 63540 w 155615"/>
                <a:gd name="connsiteY7" fmla="*/ 196857 h 349260"/>
                <a:gd name="connsiteX8" fmla="*/ 73065 w 155615"/>
                <a:gd name="connsiteY8" fmla="*/ 123832 h 349260"/>
                <a:gd name="connsiteX9" fmla="*/ 79415 w 155615"/>
                <a:gd name="connsiteY9" fmla="*/ 133357 h 349260"/>
                <a:gd name="connsiteX10" fmla="*/ 155615 w 155615"/>
                <a:gd name="connsiteY10" fmla="*/ 7 h 34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615" h="349260">
                  <a:moveTo>
                    <a:pt x="155615" y="7"/>
                  </a:moveTo>
                  <a:cubicBezTo>
                    <a:pt x="155615" y="1065"/>
                    <a:pt x="95290" y="106370"/>
                    <a:pt x="79415" y="139707"/>
                  </a:cubicBezTo>
                  <a:cubicBezTo>
                    <a:pt x="63540" y="173044"/>
                    <a:pt x="60365" y="191036"/>
                    <a:pt x="60365" y="200032"/>
                  </a:cubicBezTo>
                  <a:cubicBezTo>
                    <a:pt x="60365" y="209028"/>
                    <a:pt x="79944" y="182570"/>
                    <a:pt x="79415" y="193682"/>
                  </a:cubicBezTo>
                  <a:cubicBezTo>
                    <a:pt x="78886" y="204794"/>
                    <a:pt x="70419" y="240778"/>
                    <a:pt x="57190" y="266707"/>
                  </a:cubicBezTo>
                  <a:cubicBezTo>
                    <a:pt x="43961" y="292636"/>
                    <a:pt x="-1547" y="348728"/>
                    <a:pt x="40" y="349257"/>
                  </a:cubicBezTo>
                  <a:cubicBezTo>
                    <a:pt x="1627" y="349786"/>
                    <a:pt x="56132" y="295282"/>
                    <a:pt x="66715" y="269882"/>
                  </a:cubicBezTo>
                  <a:cubicBezTo>
                    <a:pt x="77298" y="244482"/>
                    <a:pt x="62482" y="221199"/>
                    <a:pt x="63540" y="196857"/>
                  </a:cubicBezTo>
                  <a:cubicBezTo>
                    <a:pt x="64598" y="172515"/>
                    <a:pt x="70419" y="134415"/>
                    <a:pt x="73065" y="123832"/>
                  </a:cubicBezTo>
                  <a:cubicBezTo>
                    <a:pt x="75711" y="113249"/>
                    <a:pt x="65657" y="150290"/>
                    <a:pt x="79415" y="133357"/>
                  </a:cubicBezTo>
                  <a:cubicBezTo>
                    <a:pt x="93173" y="116424"/>
                    <a:pt x="155615" y="-1051"/>
                    <a:pt x="155615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5" name="フリーフォーム 754">
              <a:extLst>
                <a:ext uri="{FF2B5EF4-FFF2-40B4-BE49-F238E27FC236}">
                  <a16:creationId xmlns:a16="http://schemas.microsoft.com/office/drawing/2014/main" id="{4EB7C71B-4E10-742E-6B6B-FB2D2AACECC5}"/>
                </a:ext>
              </a:extLst>
            </p:cNvPr>
            <p:cNvSpPr/>
            <p:nvPr/>
          </p:nvSpPr>
          <p:spPr>
            <a:xfrm>
              <a:off x="4682809" y="7597558"/>
              <a:ext cx="172519" cy="444719"/>
            </a:xfrm>
            <a:custGeom>
              <a:avLst/>
              <a:gdLst>
                <a:gd name="connsiteX0" fmla="*/ 73341 w 172519"/>
                <a:gd name="connsiteY0" fmla="*/ 217 h 444719"/>
                <a:gd name="connsiteX1" fmla="*/ 136841 w 172519"/>
                <a:gd name="connsiteY1" fmla="*/ 149442 h 444719"/>
                <a:gd name="connsiteX2" fmla="*/ 130491 w 172519"/>
                <a:gd name="connsiteY2" fmla="*/ 219292 h 444719"/>
                <a:gd name="connsiteX3" fmla="*/ 171766 w 172519"/>
                <a:gd name="connsiteY3" fmla="*/ 219292 h 444719"/>
                <a:gd name="connsiteX4" fmla="*/ 89216 w 172519"/>
                <a:gd name="connsiteY4" fmla="*/ 292317 h 444719"/>
                <a:gd name="connsiteX5" fmla="*/ 146366 w 172519"/>
                <a:gd name="connsiteY5" fmla="*/ 285967 h 444719"/>
                <a:gd name="connsiteX6" fmla="*/ 70166 w 172519"/>
                <a:gd name="connsiteY6" fmla="*/ 355817 h 444719"/>
                <a:gd name="connsiteX7" fmla="*/ 316 w 172519"/>
                <a:gd name="connsiteY7" fmla="*/ 444717 h 444719"/>
                <a:gd name="connsiteX8" fmla="*/ 98741 w 172519"/>
                <a:gd name="connsiteY8" fmla="*/ 358992 h 444719"/>
                <a:gd name="connsiteX9" fmla="*/ 124141 w 172519"/>
                <a:gd name="connsiteY9" fmla="*/ 349467 h 444719"/>
                <a:gd name="connsiteX10" fmla="*/ 89216 w 172519"/>
                <a:gd name="connsiteY10" fmla="*/ 330417 h 444719"/>
                <a:gd name="connsiteX11" fmla="*/ 143191 w 172519"/>
                <a:gd name="connsiteY11" fmla="*/ 222467 h 444719"/>
                <a:gd name="connsiteX12" fmla="*/ 114616 w 172519"/>
                <a:gd name="connsiteY12" fmla="*/ 149442 h 444719"/>
                <a:gd name="connsiteX13" fmla="*/ 136841 w 172519"/>
                <a:gd name="connsiteY13" fmla="*/ 190717 h 444719"/>
                <a:gd name="connsiteX14" fmla="*/ 130491 w 172519"/>
                <a:gd name="connsiteY14" fmla="*/ 117692 h 444719"/>
                <a:gd name="connsiteX15" fmla="*/ 73341 w 172519"/>
                <a:gd name="connsiteY15" fmla="*/ 217 h 44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519" h="444719">
                  <a:moveTo>
                    <a:pt x="73341" y="217"/>
                  </a:moveTo>
                  <a:cubicBezTo>
                    <a:pt x="74399" y="5508"/>
                    <a:pt x="127316" y="112930"/>
                    <a:pt x="136841" y="149442"/>
                  </a:cubicBezTo>
                  <a:cubicBezTo>
                    <a:pt x="146366" y="185954"/>
                    <a:pt x="124670" y="207650"/>
                    <a:pt x="130491" y="219292"/>
                  </a:cubicBezTo>
                  <a:cubicBezTo>
                    <a:pt x="136312" y="230934"/>
                    <a:pt x="178645" y="207121"/>
                    <a:pt x="171766" y="219292"/>
                  </a:cubicBezTo>
                  <a:cubicBezTo>
                    <a:pt x="164887" y="231463"/>
                    <a:pt x="93449" y="281205"/>
                    <a:pt x="89216" y="292317"/>
                  </a:cubicBezTo>
                  <a:cubicBezTo>
                    <a:pt x="84983" y="303430"/>
                    <a:pt x="149541" y="275384"/>
                    <a:pt x="146366" y="285967"/>
                  </a:cubicBezTo>
                  <a:cubicBezTo>
                    <a:pt x="143191" y="296550"/>
                    <a:pt x="94508" y="329359"/>
                    <a:pt x="70166" y="355817"/>
                  </a:cubicBezTo>
                  <a:cubicBezTo>
                    <a:pt x="45824" y="382275"/>
                    <a:pt x="-4447" y="444188"/>
                    <a:pt x="316" y="444717"/>
                  </a:cubicBezTo>
                  <a:cubicBezTo>
                    <a:pt x="5078" y="445246"/>
                    <a:pt x="78104" y="374867"/>
                    <a:pt x="98741" y="358992"/>
                  </a:cubicBezTo>
                  <a:cubicBezTo>
                    <a:pt x="119379" y="343117"/>
                    <a:pt x="125728" y="354229"/>
                    <a:pt x="124141" y="349467"/>
                  </a:cubicBezTo>
                  <a:cubicBezTo>
                    <a:pt x="122554" y="344705"/>
                    <a:pt x="86041" y="351584"/>
                    <a:pt x="89216" y="330417"/>
                  </a:cubicBezTo>
                  <a:cubicBezTo>
                    <a:pt x="92391" y="309250"/>
                    <a:pt x="138958" y="252629"/>
                    <a:pt x="143191" y="222467"/>
                  </a:cubicBezTo>
                  <a:cubicBezTo>
                    <a:pt x="147424" y="192305"/>
                    <a:pt x="115674" y="154733"/>
                    <a:pt x="114616" y="149442"/>
                  </a:cubicBezTo>
                  <a:cubicBezTo>
                    <a:pt x="113558" y="144151"/>
                    <a:pt x="134195" y="196009"/>
                    <a:pt x="136841" y="190717"/>
                  </a:cubicBezTo>
                  <a:cubicBezTo>
                    <a:pt x="139487" y="185425"/>
                    <a:pt x="141074" y="147855"/>
                    <a:pt x="130491" y="117692"/>
                  </a:cubicBezTo>
                  <a:cubicBezTo>
                    <a:pt x="119908" y="87530"/>
                    <a:pt x="72283" y="-5074"/>
                    <a:pt x="73341" y="2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6" name="フリーフォーム 755">
              <a:extLst>
                <a:ext uri="{FF2B5EF4-FFF2-40B4-BE49-F238E27FC236}">
                  <a16:creationId xmlns:a16="http://schemas.microsoft.com/office/drawing/2014/main" id="{1E2E71B4-5128-54E8-6FCA-09365FBB7C28}"/>
                </a:ext>
              </a:extLst>
            </p:cNvPr>
            <p:cNvSpPr/>
            <p:nvPr/>
          </p:nvSpPr>
          <p:spPr>
            <a:xfrm>
              <a:off x="4924423" y="7534204"/>
              <a:ext cx="431860" cy="436583"/>
            </a:xfrm>
            <a:custGeom>
              <a:avLst/>
              <a:gdLst>
                <a:gd name="connsiteX0" fmla="*/ 431802 w 431860"/>
                <a:gd name="connsiteY0" fmla="*/ 71 h 436583"/>
                <a:gd name="connsiteX1" fmla="*/ 123827 w 431860"/>
                <a:gd name="connsiteY1" fmla="*/ 177871 h 436583"/>
                <a:gd name="connsiteX2" fmla="*/ 285752 w 431860"/>
                <a:gd name="connsiteY2" fmla="*/ 142946 h 436583"/>
                <a:gd name="connsiteX3" fmla="*/ 155577 w 431860"/>
                <a:gd name="connsiteY3" fmla="*/ 181046 h 436583"/>
                <a:gd name="connsiteX4" fmla="*/ 31752 w 431860"/>
                <a:gd name="connsiteY4" fmla="*/ 184221 h 436583"/>
                <a:gd name="connsiteX5" fmla="*/ 12702 w 431860"/>
                <a:gd name="connsiteY5" fmla="*/ 298521 h 436583"/>
                <a:gd name="connsiteX6" fmla="*/ 44452 w 431860"/>
                <a:gd name="connsiteY6" fmla="*/ 295346 h 436583"/>
                <a:gd name="connsiteX7" fmla="*/ 76202 w 431860"/>
                <a:gd name="connsiteY7" fmla="*/ 311221 h 436583"/>
                <a:gd name="connsiteX8" fmla="*/ 41277 w 431860"/>
                <a:gd name="connsiteY8" fmla="*/ 292171 h 436583"/>
                <a:gd name="connsiteX9" fmla="*/ 196852 w 431860"/>
                <a:gd name="connsiteY9" fmla="*/ 435046 h 436583"/>
                <a:gd name="connsiteX10" fmla="*/ 95252 w 431860"/>
                <a:gd name="connsiteY10" fmla="*/ 365196 h 436583"/>
                <a:gd name="connsiteX11" fmla="*/ 2 w 431860"/>
                <a:gd name="connsiteY11" fmla="*/ 323921 h 436583"/>
                <a:gd name="connsiteX12" fmla="*/ 92077 w 431860"/>
                <a:gd name="connsiteY12" fmla="*/ 377896 h 436583"/>
                <a:gd name="connsiteX13" fmla="*/ 9527 w 431860"/>
                <a:gd name="connsiteY13" fmla="*/ 301696 h 436583"/>
                <a:gd name="connsiteX14" fmla="*/ 44452 w 431860"/>
                <a:gd name="connsiteY14" fmla="*/ 238196 h 436583"/>
                <a:gd name="connsiteX15" fmla="*/ 38102 w 431860"/>
                <a:gd name="connsiteY15" fmla="*/ 269946 h 436583"/>
                <a:gd name="connsiteX16" fmla="*/ 47627 w 431860"/>
                <a:gd name="connsiteY16" fmla="*/ 177871 h 436583"/>
                <a:gd name="connsiteX17" fmla="*/ 142877 w 431860"/>
                <a:gd name="connsiteY17" fmla="*/ 174696 h 436583"/>
                <a:gd name="connsiteX18" fmla="*/ 184152 w 431860"/>
                <a:gd name="connsiteY18" fmla="*/ 158821 h 436583"/>
                <a:gd name="connsiteX19" fmla="*/ 254002 w 431860"/>
                <a:gd name="connsiteY19" fmla="*/ 152471 h 436583"/>
                <a:gd name="connsiteX20" fmla="*/ 317502 w 431860"/>
                <a:gd name="connsiteY20" fmla="*/ 120721 h 436583"/>
                <a:gd name="connsiteX21" fmla="*/ 95252 w 431860"/>
                <a:gd name="connsiteY21" fmla="*/ 155646 h 436583"/>
                <a:gd name="connsiteX22" fmla="*/ 431802 w 431860"/>
                <a:gd name="connsiteY22" fmla="*/ 71 h 43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1860" h="436583">
                  <a:moveTo>
                    <a:pt x="431802" y="71"/>
                  </a:moveTo>
                  <a:cubicBezTo>
                    <a:pt x="436564" y="3775"/>
                    <a:pt x="148169" y="154059"/>
                    <a:pt x="123827" y="177871"/>
                  </a:cubicBezTo>
                  <a:cubicBezTo>
                    <a:pt x="99485" y="201684"/>
                    <a:pt x="280460" y="142417"/>
                    <a:pt x="285752" y="142946"/>
                  </a:cubicBezTo>
                  <a:cubicBezTo>
                    <a:pt x="291044" y="143475"/>
                    <a:pt x="197910" y="174167"/>
                    <a:pt x="155577" y="181046"/>
                  </a:cubicBezTo>
                  <a:cubicBezTo>
                    <a:pt x="113244" y="187925"/>
                    <a:pt x="55564" y="164642"/>
                    <a:pt x="31752" y="184221"/>
                  </a:cubicBezTo>
                  <a:cubicBezTo>
                    <a:pt x="7940" y="203800"/>
                    <a:pt x="10585" y="280000"/>
                    <a:pt x="12702" y="298521"/>
                  </a:cubicBezTo>
                  <a:cubicBezTo>
                    <a:pt x="14819" y="317042"/>
                    <a:pt x="33869" y="293229"/>
                    <a:pt x="44452" y="295346"/>
                  </a:cubicBezTo>
                  <a:cubicBezTo>
                    <a:pt x="55035" y="297463"/>
                    <a:pt x="76731" y="311750"/>
                    <a:pt x="76202" y="311221"/>
                  </a:cubicBezTo>
                  <a:cubicBezTo>
                    <a:pt x="75673" y="310692"/>
                    <a:pt x="21169" y="271534"/>
                    <a:pt x="41277" y="292171"/>
                  </a:cubicBezTo>
                  <a:cubicBezTo>
                    <a:pt x="61385" y="312808"/>
                    <a:pt x="187856" y="422875"/>
                    <a:pt x="196852" y="435046"/>
                  </a:cubicBezTo>
                  <a:cubicBezTo>
                    <a:pt x="205848" y="447217"/>
                    <a:pt x="128060" y="383717"/>
                    <a:pt x="95252" y="365196"/>
                  </a:cubicBezTo>
                  <a:cubicBezTo>
                    <a:pt x="62444" y="346675"/>
                    <a:pt x="531" y="321804"/>
                    <a:pt x="2" y="323921"/>
                  </a:cubicBezTo>
                  <a:cubicBezTo>
                    <a:pt x="-527" y="326038"/>
                    <a:pt x="90490" y="381600"/>
                    <a:pt x="92077" y="377896"/>
                  </a:cubicBezTo>
                  <a:cubicBezTo>
                    <a:pt x="93664" y="374192"/>
                    <a:pt x="17464" y="324979"/>
                    <a:pt x="9527" y="301696"/>
                  </a:cubicBezTo>
                  <a:cubicBezTo>
                    <a:pt x="1589" y="278413"/>
                    <a:pt x="39689" y="243488"/>
                    <a:pt x="44452" y="238196"/>
                  </a:cubicBezTo>
                  <a:cubicBezTo>
                    <a:pt x="49214" y="232904"/>
                    <a:pt x="37573" y="280000"/>
                    <a:pt x="38102" y="269946"/>
                  </a:cubicBezTo>
                  <a:cubicBezTo>
                    <a:pt x="38631" y="259892"/>
                    <a:pt x="30165" y="193746"/>
                    <a:pt x="47627" y="177871"/>
                  </a:cubicBezTo>
                  <a:cubicBezTo>
                    <a:pt x="65089" y="161996"/>
                    <a:pt x="120123" y="177871"/>
                    <a:pt x="142877" y="174696"/>
                  </a:cubicBezTo>
                  <a:cubicBezTo>
                    <a:pt x="165631" y="171521"/>
                    <a:pt x="165631" y="162525"/>
                    <a:pt x="184152" y="158821"/>
                  </a:cubicBezTo>
                  <a:cubicBezTo>
                    <a:pt x="202673" y="155117"/>
                    <a:pt x="231777" y="158821"/>
                    <a:pt x="254002" y="152471"/>
                  </a:cubicBezTo>
                  <a:cubicBezTo>
                    <a:pt x="276227" y="146121"/>
                    <a:pt x="343960" y="120192"/>
                    <a:pt x="317502" y="120721"/>
                  </a:cubicBezTo>
                  <a:cubicBezTo>
                    <a:pt x="291044" y="121250"/>
                    <a:pt x="76202" y="173108"/>
                    <a:pt x="95252" y="155646"/>
                  </a:cubicBezTo>
                  <a:cubicBezTo>
                    <a:pt x="114302" y="138184"/>
                    <a:pt x="427040" y="-3633"/>
                    <a:pt x="431802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7" name="フリーフォーム 756">
              <a:extLst>
                <a:ext uri="{FF2B5EF4-FFF2-40B4-BE49-F238E27FC236}">
                  <a16:creationId xmlns:a16="http://schemas.microsoft.com/office/drawing/2014/main" id="{B9DED52B-BFF1-809E-D8BB-F30B58ED4C70}"/>
                </a:ext>
              </a:extLst>
            </p:cNvPr>
            <p:cNvSpPr/>
            <p:nvPr/>
          </p:nvSpPr>
          <p:spPr>
            <a:xfrm>
              <a:off x="4698130" y="7909431"/>
              <a:ext cx="300089" cy="393485"/>
            </a:xfrm>
            <a:custGeom>
              <a:avLst/>
              <a:gdLst>
                <a:gd name="connsiteX0" fmla="*/ 7220 w 300089"/>
                <a:gd name="connsiteY0" fmla="*/ 5844 h 393485"/>
                <a:gd name="connsiteX1" fmla="*/ 61195 w 300089"/>
                <a:gd name="connsiteY1" fmla="*/ 12194 h 393485"/>
                <a:gd name="connsiteX2" fmla="*/ 248520 w 300089"/>
                <a:gd name="connsiteY2" fmla="*/ 88394 h 393485"/>
                <a:gd name="connsiteX3" fmla="*/ 213595 w 300089"/>
                <a:gd name="connsiteY3" fmla="*/ 62994 h 393485"/>
                <a:gd name="connsiteX4" fmla="*/ 296145 w 300089"/>
                <a:gd name="connsiteY4" fmla="*/ 132844 h 393485"/>
                <a:gd name="connsiteX5" fmla="*/ 254870 w 300089"/>
                <a:gd name="connsiteY5" fmla="*/ 215394 h 393485"/>
                <a:gd name="connsiteX6" fmla="*/ 267570 w 300089"/>
                <a:gd name="connsiteY6" fmla="*/ 253494 h 393485"/>
                <a:gd name="connsiteX7" fmla="*/ 200895 w 300089"/>
                <a:gd name="connsiteY7" fmla="*/ 393194 h 393485"/>
                <a:gd name="connsiteX8" fmla="*/ 277095 w 300089"/>
                <a:gd name="connsiteY8" fmla="*/ 212219 h 393485"/>
                <a:gd name="connsiteX9" fmla="*/ 296145 w 300089"/>
                <a:gd name="connsiteY9" fmla="*/ 151894 h 393485"/>
                <a:gd name="connsiteX10" fmla="*/ 210420 w 300089"/>
                <a:gd name="connsiteY10" fmla="*/ 75694 h 393485"/>
                <a:gd name="connsiteX11" fmla="*/ 108820 w 300089"/>
                <a:gd name="connsiteY11" fmla="*/ 43944 h 393485"/>
                <a:gd name="connsiteX12" fmla="*/ 200895 w 300089"/>
                <a:gd name="connsiteY12" fmla="*/ 69344 h 393485"/>
                <a:gd name="connsiteX13" fmla="*/ 7220 w 300089"/>
                <a:gd name="connsiteY13" fmla="*/ 5844 h 39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089" h="393485">
                  <a:moveTo>
                    <a:pt x="7220" y="5844"/>
                  </a:moveTo>
                  <a:cubicBezTo>
                    <a:pt x="-16063" y="-3681"/>
                    <a:pt x="20978" y="-1564"/>
                    <a:pt x="61195" y="12194"/>
                  </a:cubicBezTo>
                  <a:cubicBezTo>
                    <a:pt x="101412" y="25952"/>
                    <a:pt x="223120" y="79927"/>
                    <a:pt x="248520" y="88394"/>
                  </a:cubicBezTo>
                  <a:cubicBezTo>
                    <a:pt x="273920" y="96861"/>
                    <a:pt x="205658" y="55586"/>
                    <a:pt x="213595" y="62994"/>
                  </a:cubicBezTo>
                  <a:cubicBezTo>
                    <a:pt x="221533" y="70402"/>
                    <a:pt x="289266" y="107444"/>
                    <a:pt x="296145" y="132844"/>
                  </a:cubicBezTo>
                  <a:cubicBezTo>
                    <a:pt x="303024" y="158244"/>
                    <a:pt x="259632" y="195286"/>
                    <a:pt x="254870" y="215394"/>
                  </a:cubicBezTo>
                  <a:cubicBezTo>
                    <a:pt x="250108" y="235502"/>
                    <a:pt x="276566" y="223861"/>
                    <a:pt x="267570" y="253494"/>
                  </a:cubicBezTo>
                  <a:cubicBezTo>
                    <a:pt x="258574" y="283127"/>
                    <a:pt x="199308" y="400073"/>
                    <a:pt x="200895" y="393194"/>
                  </a:cubicBezTo>
                  <a:cubicBezTo>
                    <a:pt x="202482" y="386315"/>
                    <a:pt x="261220" y="252436"/>
                    <a:pt x="277095" y="212219"/>
                  </a:cubicBezTo>
                  <a:cubicBezTo>
                    <a:pt x="292970" y="172002"/>
                    <a:pt x="307257" y="174648"/>
                    <a:pt x="296145" y="151894"/>
                  </a:cubicBezTo>
                  <a:cubicBezTo>
                    <a:pt x="285033" y="129140"/>
                    <a:pt x="241641" y="93686"/>
                    <a:pt x="210420" y="75694"/>
                  </a:cubicBezTo>
                  <a:cubicBezTo>
                    <a:pt x="179199" y="57702"/>
                    <a:pt x="110408" y="45002"/>
                    <a:pt x="108820" y="43944"/>
                  </a:cubicBezTo>
                  <a:cubicBezTo>
                    <a:pt x="107232" y="42886"/>
                    <a:pt x="217828" y="78869"/>
                    <a:pt x="200895" y="69344"/>
                  </a:cubicBezTo>
                  <a:cubicBezTo>
                    <a:pt x="183962" y="59819"/>
                    <a:pt x="30503" y="15369"/>
                    <a:pt x="7220" y="58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8" name="フリーフォーム 757">
              <a:extLst>
                <a:ext uri="{FF2B5EF4-FFF2-40B4-BE49-F238E27FC236}">
                  <a16:creationId xmlns:a16="http://schemas.microsoft.com/office/drawing/2014/main" id="{220F3CC0-74A2-FA6D-023B-12A654405387}"/>
                </a:ext>
              </a:extLst>
            </p:cNvPr>
            <p:cNvSpPr/>
            <p:nvPr/>
          </p:nvSpPr>
          <p:spPr>
            <a:xfrm>
              <a:off x="4667138" y="7937419"/>
              <a:ext cx="284774" cy="416136"/>
            </a:xfrm>
            <a:custGeom>
              <a:avLst/>
              <a:gdLst>
                <a:gd name="connsiteX0" fmla="*/ 76312 w 284774"/>
                <a:gd name="connsiteY0" fmla="*/ 81 h 416136"/>
                <a:gd name="connsiteX1" fmla="*/ 276337 w 284774"/>
                <a:gd name="connsiteY1" fmla="*/ 63581 h 416136"/>
                <a:gd name="connsiteX2" fmla="*/ 60437 w 284774"/>
                <a:gd name="connsiteY2" fmla="*/ 79456 h 416136"/>
                <a:gd name="connsiteX3" fmla="*/ 112 w 284774"/>
                <a:gd name="connsiteY3" fmla="*/ 108031 h 416136"/>
                <a:gd name="connsiteX4" fmla="*/ 44562 w 284774"/>
                <a:gd name="connsiteY4" fmla="*/ 108031 h 416136"/>
                <a:gd name="connsiteX5" fmla="*/ 12812 w 284774"/>
                <a:gd name="connsiteY5" fmla="*/ 146131 h 416136"/>
                <a:gd name="connsiteX6" fmla="*/ 22337 w 284774"/>
                <a:gd name="connsiteY6" fmla="*/ 225506 h 416136"/>
                <a:gd name="connsiteX7" fmla="*/ 38212 w 284774"/>
                <a:gd name="connsiteY7" fmla="*/ 193756 h 416136"/>
                <a:gd name="connsiteX8" fmla="*/ 9637 w 284774"/>
                <a:gd name="connsiteY8" fmla="*/ 254081 h 416136"/>
                <a:gd name="connsiteX9" fmla="*/ 44562 w 284774"/>
                <a:gd name="connsiteY9" fmla="*/ 416006 h 416136"/>
                <a:gd name="connsiteX10" fmla="*/ 28687 w 284774"/>
                <a:gd name="connsiteY10" fmla="*/ 279481 h 416136"/>
                <a:gd name="connsiteX11" fmla="*/ 19162 w 284774"/>
                <a:gd name="connsiteY11" fmla="*/ 171531 h 416136"/>
                <a:gd name="connsiteX12" fmla="*/ 54087 w 284774"/>
                <a:gd name="connsiteY12" fmla="*/ 88981 h 416136"/>
                <a:gd name="connsiteX13" fmla="*/ 209662 w 284774"/>
                <a:gd name="connsiteY13" fmla="*/ 85806 h 416136"/>
                <a:gd name="connsiteX14" fmla="*/ 165212 w 284774"/>
                <a:gd name="connsiteY14" fmla="*/ 95331 h 416136"/>
                <a:gd name="connsiteX15" fmla="*/ 231887 w 284774"/>
                <a:gd name="connsiteY15" fmla="*/ 85806 h 416136"/>
                <a:gd name="connsiteX16" fmla="*/ 168387 w 284774"/>
                <a:gd name="connsiteY16" fmla="*/ 69931 h 416136"/>
                <a:gd name="connsiteX17" fmla="*/ 276337 w 284774"/>
                <a:gd name="connsiteY17" fmla="*/ 79456 h 416136"/>
                <a:gd name="connsiteX18" fmla="*/ 257287 w 284774"/>
                <a:gd name="connsiteY18" fmla="*/ 50881 h 416136"/>
                <a:gd name="connsiteX19" fmla="*/ 76312 w 284774"/>
                <a:gd name="connsiteY19" fmla="*/ 81 h 4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4774" h="416136">
                  <a:moveTo>
                    <a:pt x="76312" y="81"/>
                  </a:moveTo>
                  <a:cubicBezTo>
                    <a:pt x="79487" y="2198"/>
                    <a:pt x="278983" y="50352"/>
                    <a:pt x="276337" y="63581"/>
                  </a:cubicBezTo>
                  <a:cubicBezTo>
                    <a:pt x="273691" y="76810"/>
                    <a:pt x="106475" y="72048"/>
                    <a:pt x="60437" y="79456"/>
                  </a:cubicBezTo>
                  <a:cubicBezTo>
                    <a:pt x="14399" y="86864"/>
                    <a:pt x="2758" y="103269"/>
                    <a:pt x="112" y="108031"/>
                  </a:cubicBezTo>
                  <a:cubicBezTo>
                    <a:pt x="-2534" y="112793"/>
                    <a:pt x="42445" y="101681"/>
                    <a:pt x="44562" y="108031"/>
                  </a:cubicBezTo>
                  <a:cubicBezTo>
                    <a:pt x="46679" y="114381"/>
                    <a:pt x="16516" y="126552"/>
                    <a:pt x="12812" y="146131"/>
                  </a:cubicBezTo>
                  <a:cubicBezTo>
                    <a:pt x="9108" y="165710"/>
                    <a:pt x="18104" y="217569"/>
                    <a:pt x="22337" y="225506"/>
                  </a:cubicBezTo>
                  <a:cubicBezTo>
                    <a:pt x="26570" y="233443"/>
                    <a:pt x="40329" y="188994"/>
                    <a:pt x="38212" y="193756"/>
                  </a:cubicBezTo>
                  <a:cubicBezTo>
                    <a:pt x="36095" y="198518"/>
                    <a:pt x="8579" y="217039"/>
                    <a:pt x="9637" y="254081"/>
                  </a:cubicBezTo>
                  <a:cubicBezTo>
                    <a:pt x="10695" y="291123"/>
                    <a:pt x="41387" y="411773"/>
                    <a:pt x="44562" y="416006"/>
                  </a:cubicBezTo>
                  <a:cubicBezTo>
                    <a:pt x="47737" y="420239"/>
                    <a:pt x="32920" y="320227"/>
                    <a:pt x="28687" y="279481"/>
                  </a:cubicBezTo>
                  <a:cubicBezTo>
                    <a:pt x="24454" y="238735"/>
                    <a:pt x="14929" y="203281"/>
                    <a:pt x="19162" y="171531"/>
                  </a:cubicBezTo>
                  <a:cubicBezTo>
                    <a:pt x="23395" y="139781"/>
                    <a:pt x="22337" y="103269"/>
                    <a:pt x="54087" y="88981"/>
                  </a:cubicBezTo>
                  <a:cubicBezTo>
                    <a:pt x="85837" y="74694"/>
                    <a:pt x="191141" y="84748"/>
                    <a:pt x="209662" y="85806"/>
                  </a:cubicBezTo>
                  <a:cubicBezTo>
                    <a:pt x="228183" y="86864"/>
                    <a:pt x="161508" y="95331"/>
                    <a:pt x="165212" y="95331"/>
                  </a:cubicBezTo>
                  <a:cubicBezTo>
                    <a:pt x="168916" y="95331"/>
                    <a:pt x="231358" y="90039"/>
                    <a:pt x="231887" y="85806"/>
                  </a:cubicBezTo>
                  <a:cubicBezTo>
                    <a:pt x="232416" y="81573"/>
                    <a:pt x="160979" y="70989"/>
                    <a:pt x="168387" y="69931"/>
                  </a:cubicBezTo>
                  <a:cubicBezTo>
                    <a:pt x="175795" y="68873"/>
                    <a:pt x="261520" y="82631"/>
                    <a:pt x="276337" y="79456"/>
                  </a:cubicBezTo>
                  <a:cubicBezTo>
                    <a:pt x="291154" y="76281"/>
                    <a:pt x="287449" y="64110"/>
                    <a:pt x="257287" y="50881"/>
                  </a:cubicBezTo>
                  <a:cubicBezTo>
                    <a:pt x="227125" y="37652"/>
                    <a:pt x="73137" y="-2036"/>
                    <a:pt x="76312" y="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9" name="フリーフォーム 758">
              <a:extLst>
                <a:ext uri="{FF2B5EF4-FFF2-40B4-BE49-F238E27FC236}">
                  <a16:creationId xmlns:a16="http://schemas.microsoft.com/office/drawing/2014/main" id="{43C24A29-7141-97CC-2D8A-0278B0FEB524}"/>
                </a:ext>
              </a:extLst>
            </p:cNvPr>
            <p:cNvSpPr/>
            <p:nvPr/>
          </p:nvSpPr>
          <p:spPr>
            <a:xfrm>
              <a:off x="4679948" y="7978391"/>
              <a:ext cx="324027" cy="378412"/>
            </a:xfrm>
            <a:custGeom>
              <a:avLst/>
              <a:gdLst>
                <a:gd name="connsiteX0" fmla="*/ 323852 w 324027"/>
                <a:gd name="connsiteY0" fmla="*/ 105159 h 378412"/>
                <a:gd name="connsiteX1" fmla="*/ 215902 w 324027"/>
                <a:gd name="connsiteY1" fmla="*/ 117859 h 378412"/>
                <a:gd name="connsiteX2" fmla="*/ 53977 w 324027"/>
                <a:gd name="connsiteY2" fmla="*/ 98809 h 378412"/>
                <a:gd name="connsiteX3" fmla="*/ 123827 w 324027"/>
                <a:gd name="connsiteY3" fmla="*/ 111509 h 378412"/>
                <a:gd name="connsiteX4" fmla="*/ 98427 w 324027"/>
                <a:gd name="connsiteY4" fmla="*/ 162309 h 378412"/>
                <a:gd name="connsiteX5" fmla="*/ 146052 w 324027"/>
                <a:gd name="connsiteY5" fmla="*/ 190884 h 378412"/>
                <a:gd name="connsiteX6" fmla="*/ 95252 w 324027"/>
                <a:gd name="connsiteY6" fmla="*/ 200409 h 378412"/>
                <a:gd name="connsiteX7" fmla="*/ 104777 w 324027"/>
                <a:gd name="connsiteY7" fmla="*/ 267084 h 378412"/>
                <a:gd name="connsiteX8" fmla="*/ 101602 w 324027"/>
                <a:gd name="connsiteY8" fmla="*/ 321059 h 378412"/>
                <a:gd name="connsiteX9" fmla="*/ 101602 w 324027"/>
                <a:gd name="connsiteY9" fmla="*/ 336934 h 378412"/>
                <a:gd name="connsiteX10" fmla="*/ 2 w 324027"/>
                <a:gd name="connsiteY10" fmla="*/ 378209 h 378412"/>
                <a:gd name="connsiteX11" fmla="*/ 104777 w 324027"/>
                <a:gd name="connsiteY11" fmla="*/ 317884 h 378412"/>
                <a:gd name="connsiteX12" fmla="*/ 69852 w 324027"/>
                <a:gd name="connsiteY12" fmla="*/ 162309 h 378412"/>
                <a:gd name="connsiteX13" fmla="*/ 38102 w 324027"/>
                <a:gd name="connsiteY13" fmla="*/ 171834 h 378412"/>
                <a:gd name="connsiteX14" fmla="*/ 98427 w 324027"/>
                <a:gd name="connsiteY14" fmla="*/ 203584 h 378412"/>
                <a:gd name="connsiteX15" fmla="*/ 101602 w 324027"/>
                <a:gd name="connsiteY15" fmla="*/ 108334 h 378412"/>
                <a:gd name="connsiteX16" fmla="*/ 79377 w 324027"/>
                <a:gd name="connsiteY16" fmla="*/ 63884 h 378412"/>
                <a:gd name="connsiteX17" fmla="*/ 98427 w 324027"/>
                <a:gd name="connsiteY17" fmla="*/ 57534 h 378412"/>
                <a:gd name="connsiteX18" fmla="*/ 107952 w 324027"/>
                <a:gd name="connsiteY18" fmla="*/ 63884 h 378412"/>
                <a:gd name="connsiteX19" fmla="*/ 155577 w 324027"/>
                <a:gd name="connsiteY19" fmla="*/ 98809 h 378412"/>
                <a:gd name="connsiteX20" fmla="*/ 142877 w 324027"/>
                <a:gd name="connsiteY20" fmla="*/ 92459 h 378412"/>
                <a:gd name="connsiteX21" fmla="*/ 269877 w 324027"/>
                <a:gd name="connsiteY21" fmla="*/ 101984 h 378412"/>
                <a:gd name="connsiteX22" fmla="*/ 263527 w 324027"/>
                <a:gd name="connsiteY22" fmla="*/ 73409 h 378412"/>
                <a:gd name="connsiteX23" fmla="*/ 241302 w 324027"/>
                <a:gd name="connsiteY23" fmla="*/ 384 h 378412"/>
                <a:gd name="connsiteX24" fmla="*/ 323852 w 324027"/>
                <a:gd name="connsiteY24" fmla="*/ 105159 h 3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4027" h="378412">
                  <a:moveTo>
                    <a:pt x="323852" y="105159"/>
                  </a:moveTo>
                  <a:cubicBezTo>
                    <a:pt x="319619" y="124738"/>
                    <a:pt x="260881" y="118917"/>
                    <a:pt x="215902" y="117859"/>
                  </a:cubicBezTo>
                  <a:cubicBezTo>
                    <a:pt x="170923" y="116801"/>
                    <a:pt x="69323" y="99867"/>
                    <a:pt x="53977" y="98809"/>
                  </a:cubicBezTo>
                  <a:cubicBezTo>
                    <a:pt x="38631" y="97751"/>
                    <a:pt x="116419" y="100926"/>
                    <a:pt x="123827" y="111509"/>
                  </a:cubicBezTo>
                  <a:cubicBezTo>
                    <a:pt x="131235" y="122092"/>
                    <a:pt x="94723" y="149080"/>
                    <a:pt x="98427" y="162309"/>
                  </a:cubicBezTo>
                  <a:cubicBezTo>
                    <a:pt x="102131" y="175538"/>
                    <a:pt x="146581" y="184534"/>
                    <a:pt x="146052" y="190884"/>
                  </a:cubicBezTo>
                  <a:cubicBezTo>
                    <a:pt x="145523" y="197234"/>
                    <a:pt x="102131" y="187709"/>
                    <a:pt x="95252" y="200409"/>
                  </a:cubicBezTo>
                  <a:cubicBezTo>
                    <a:pt x="88373" y="213109"/>
                    <a:pt x="103719" y="246976"/>
                    <a:pt x="104777" y="267084"/>
                  </a:cubicBezTo>
                  <a:cubicBezTo>
                    <a:pt x="105835" y="287192"/>
                    <a:pt x="102131" y="309417"/>
                    <a:pt x="101602" y="321059"/>
                  </a:cubicBezTo>
                  <a:cubicBezTo>
                    <a:pt x="101073" y="332701"/>
                    <a:pt x="118535" y="327409"/>
                    <a:pt x="101602" y="336934"/>
                  </a:cubicBezTo>
                  <a:cubicBezTo>
                    <a:pt x="84669" y="346459"/>
                    <a:pt x="-527" y="381384"/>
                    <a:pt x="2" y="378209"/>
                  </a:cubicBezTo>
                  <a:cubicBezTo>
                    <a:pt x="531" y="375034"/>
                    <a:pt x="93135" y="353867"/>
                    <a:pt x="104777" y="317884"/>
                  </a:cubicBezTo>
                  <a:cubicBezTo>
                    <a:pt x="116419" y="281901"/>
                    <a:pt x="80964" y="186651"/>
                    <a:pt x="69852" y="162309"/>
                  </a:cubicBezTo>
                  <a:cubicBezTo>
                    <a:pt x="58740" y="137967"/>
                    <a:pt x="33340" y="164955"/>
                    <a:pt x="38102" y="171834"/>
                  </a:cubicBezTo>
                  <a:cubicBezTo>
                    <a:pt x="42864" y="178713"/>
                    <a:pt x="87844" y="214167"/>
                    <a:pt x="98427" y="203584"/>
                  </a:cubicBezTo>
                  <a:cubicBezTo>
                    <a:pt x="109010" y="193001"/>
                    <a:pt x="104777" y="131617"/>
                    <a:pt x="101602" y="108334"/>
                  </a:cubicBezTo>
                  <a:cubicBezTo>
                    <a:pt x="98427" y="85051"/>
                    <a:pt x="79906" y="72351"/>
                    <a:pt x="79377" y="63884"/>
                  </a:cubicBezTo>
                  <a:cubicBezTo>
                    <a:pt x="78848" y="55417"/>
                    <a:pt x="93665" y="57534"/>
                    <a:pt x="98427" y="57534"/>
                  </a:cubicBezTo>
                  <a:cubicBezTo>
                    <a:pt x="103189" y="57534"/>
                    <a:pt x="98427" y="57005"/>
                    <a:pt x="107952" y="63884"/>
                  </a:cubicBezTo>
                  <a:cubicBezTo>
                    <a:pt x="117477" y="70763"/>
                    <a:pt x="149756" y="94047"/>
                    <a:pt x="155577" y="98809"/>
                  </a:cubicBezTo>
                  <a:cubicBezTo>
                    <a:pt x="161398" y="103571"/>
                    <a:pt x="123827" y="91930"/>
                    <a:pt x="142877" y="92459"/>
                  </a:cubicBezTo>
                  <a:cubicBezTo>
                    <a:pt x="161927" y="92988"/>
                    <a:pt x="249769" y="105159"/>
                    <a:pt x="269877" y="101984"/>
                  </a:cubicBezTo>
                  <a:cubicBezTo>
                    <a:pt x="289985" y="98809"/>
                    <a:pt x="268289" y="90342"/>
                    <a:pt x="263527" y="73409"/>
                  </a:cubicBezTo>
                  <a:cubicBezTo>
                    <a:pt x="258765" y="56476"/>
                    <a:pt x="228073" y="-5437"/>
                    <a:pt x="241302" y="384"/>
                  </a:cubicBezTo>
                  <a:cubicBezTo>
                    <a:pt x="254531" y="6205"/>
                    <a:pt x="328085" y="85580"/>
                    <a:pt x="323852" y="105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0" name="フリーフォーム 759">
              <a:extLst>
                <a:ext uri="{FF2B5EF4-FFF2-40B4-BE49-F238E27FC236}">
                  <a16:creationId xmlns:a16="http://schemas.microsoft.com/office/drawing/2014/main" id="{51613D82-4798-E0B7-19DC-9BAD2EA90D65}"/>
                </a:ext>
              </a:extLst>
            </p:cNvPr>
            <p:cNvSpPr/>
            <p:nvPr/>
          </p:nvSpPr>
          <p:spPr>
            <a:xfrm>
              <a:off x="4537073" y="8070708"/>
              <a:ext cx="177982" cy="542209"/>
            </a:xfrm>
            <a:custGeom>
              <a:avLst/>
              <a:gdLst>
                <a:gd name="connsiteX0" fmla="*/ 177802 w 177982"/>
                <a:gd name="connsiteY0" fmla="*/ 142 h 542209"/>
                <a:gd name="connsiteX1" fmla="*/ 28577 w 177982"/>
                <a:gd name="connsiteY1" fmla="*/ 333517 h 542209"/>
                <a:gd name="connsiteX2" fmla="*/ 76202 w 177982"/>
                <a:gd name="connsiteY2" fmla="*/ 285892 h 542209"/>
                <a:gd name="connsiteX3" fmla="*/ 2 w 177982"/>
                <a:gd name="connsiteY3" fmla="*/ 377967 h 542209"/>
                <a:gd name="connsiteX4" fmla="*/ 73027 w 177982"/>
                <a:gd name="connsiteY4" fmla="*/ 333517 h 542209"/>
                <a:gd name="connsiteX5" fmla="*/ 6352 w 177982"/>
                <a:gd name="connsiteY5" fmla="*/ 466867 h 542209"/>
                <a:gd name="connsiteX6" fmla="*/ 12702 w 177982"/>
                <a:gd name="connsiteY6" fmla="*/ 530367 h 542209"/>
                <a:gd name="connsiteX7" fmla="*/ 47627 w 177982"/>
                <a:gd name="connsiteY7" fmla="*/ 463692 h 542209"/>
                <a:gd name="connsiteX8" fmla="*/ 6352 w 177982"/>
                <a:gd name="connsiteY8" fmla="*/ 539892 h 542209"/>
                <a:gd name="connsiteX9" fmla="*/ 63502 w 177982"/>
                <a:gd name="connsiteY9" fmla="*/ 355742 h 542209"/>
                <a:gd name="connsiteX10" fmla="*/ 127002 w 177982"/>
                <a:gd name="connsiteY10" fmla="*/ 120792 h 542209"/>
                <a:gd name="connsiteX11" fmla="*/ 60327 w 177982"/>
                <a:gd name="connsiteY11" fmla="*/ 289067 h 542209"/>
                <a:gd name="connsiteX12" fmla="*/ 177802 w 177982"/>
                <a:gd name="connsiteY12" fmla="*/ 142 h 54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982" h="542209">
                  <a:moveTo>
                    <a:pt x="177802" y="142"/>
                  </a:moveTo>
                  <a:cubicBezTo>
                    <a:pt x="172510" y="7550"/>
                    <a:pt x="45510" y="285892"/>
                    <a:pt x="28577" y="333517"/>
                  </a:cubicBezTo>
                  <a:cubicBezTo>
                    <a:pt x="11644" y="381142"/>
                    <a:pt x="80964" y="278484"/>
                    <a:pt x="76202" y="285892"/>
                  </a:cubicBezTo>
                  <a:cubicBezTo>
                    <a:pt x="71439" y="293300"/>
                    <a:pt x="531" y="370030"/>
                    <a:pt x="2" y="377967"/>
                  </a:cubicBezTo>
                  <a:cubicBezTo>
                    <a:pt x="-527" y="385905"/>
                    <a:pt x="71969" y="318700"/>
                    <a:pt x="73027" y="333517"/>
                  </a:cubicBezTo>
                  <a:cubicBezTo>
                    <a:pt x="74085" y="348334"/>
                    <a:pt x="16406" y="434059"/>
                    <a:pt x="6352" y="466867"/>
                  </a:cubicBezTo>
                  <a:cubicBezTo>
                    <a:pt x="-3702" y="499675"/>
                    <a:pt x="5823" y="530896"/>
                    <a:pt x="12702" y="530367"/>
                  </a:cubicBezTo>
                  <a:cubicBezTo>
                    <a:pt x="19581" y="529838"/>
                    <a:pt x="48685" y="462104"/>
                    <a:pt x="47627" y="463692"/>
                  </a:cubicBezTo>
                  <a:cubicBezTo>
                    <a:pt x="46569" y="465280"/>
                    <a:pt x="3706" y="557884"/>
                    <a:pt x="6352" y="539892"/>
                  </a:cubicBezTo>
                  <a:cubicBezTo>
                    <a:pt x="8998" y="521900"/>
                    <a:pt x="43394" y="425592"/>
                    <a:pt x="63502" y="355742"/>
                  </a:cubicBezTo>
                  <a:cubicBezTo>
                    <a:pt x="83610" y="285892"/>
                    <a:pt x="127531" y="131904"/>
                    <a:pt x="127002" y="120792"/>
                  </a:cubicBezTo>
                  <a:cubicBezTo>
                    <a:pt x="126473" y="109680"/>
                    <a:pt x="50273" y="302296"/>
                    <a:pt x="60327" y="289067"/>
                  </a:cubicBezTo>
                  <a:cubicBezTo>
                    <a:pt x="70381" y="275838"/>
                    <a:pt x="183094" y="-7266"/>
                    <a:pt x="177802" y="1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1" name="フリーフォーム 760">
              <a:extLst>
                <a:ext uri="{FF2B5EF4-FFF2-40B4-BE49-F238E27FC236}">
                  <a16:creationId xmlns:a16="http://schemas.microsoft.com/office/drawing/2014/main" id="{A96426C8-5812-8C97-DB4A-F63CC402CEED}"/>
                </a:ext>
              </a:extLst>
            </p:cNvPr>
            <p:cNvSpPr/>
            <p:nvPr/>
          </p:nvSpPr>
          <p:spPr>
            <a:xfrm>
              <a:off x="4559127" y="8302553"/>
              <a:ext cx="127355" cy="555730"/>
            </a:xfrm>
            <a:custGeom>
              <a:avLst/>
              <a:gdLst>
                <a:gd name="connsiteX0" fmla="*/ 127173 w 127355"/>
                <a:gd name="connsiteY0" fmla="*/ 72 h 555730"/>
                <a:gd name="connsiteX1" fmla="*/ 6523 w 127355"/>
                <a:gd name="connsiteY1" fmla="*/ 231847 h 555730"/>
                <a:gd name="connsiteX2" fmla="*/ 22398 w 127355"/>
                <a:gd name="connsiteY2" fmla="*/ 254072 h 555730"/>
                <a:gd name="connsiteX3" fmla="*/ 173 w 127355"/>
                <a:gd name="connsiteY3" fmla="*/ 311222 h 555730"/>
                <a:gd name="connsiteX4" fmla="*/ 16048 w 127355"/>
                <a:gd name="connsiteY4" fmla="*/ 336622 h 555730"/>
                <a:gd name="connsiteX5" fmla="*/ 173 w 127355"/>
                <a:gd name="connsiteY5" fmla="*/ 406472 h 555730"/>
                <a:gd name="connsiteX6" fmla="*/ 28748 w 127355"/>
                <a:gd name="connsiteY6" fmla="*/ 454097 h 555730"/>
                <a:gd name="connsiteX7" fmla="*/ 54148 w 127355"/>
                <a:gd name="connsiteY7" fmla="*/ 555697 h 555730"/>
                <a:gd name="connsiteX8" fmla="*/ 28748 w 127355"/>
                <a:gd name="connsiteY8" fmla="*/ 463622 h 555730"/>
                <a:gd name="connsiteX9" fmla="*/ 9698 w 127355"/>
                <a:gd name="connsiteY9" fmla="*/ 320747 h 555730"/>
                <a:gd name="connsiteX10" fmla="*/ 50973 w 127355"/>
                <a:gd name="connsiteY10" fmla="*/ 187397 h 555730"/>
                <a:gd name="connsiteX11" fmla="*/ 35098 w 127355"/>
                <a:gd name="connsiteY11" fmla="*/ 206447 h 555730"/>
                <a:gd name="connsiteX12" fmla="*/ 127173 w 127355"/>
                <a:gd name="connsiteY12" fmla="*/ 72 h 55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355" h="555730">
                  <a:moveTo>
                    <a:pt x="127173" y="72"/>
                  </a:moveTo>
                  <a:cubicBezTo>
                    <a:pt x="122411" y="4305"/>
                    <a:pt x="23985" y="189514"/>
                    <a:pt x="6523" y="231847"/>
                  </a:cubicBezTo>
                  <a:cubicBezTo>
                    <a:pt x="-10939" y="274180"/>
                    <a:pt x="23456" y="240843"/>
                    <a:pt x="22398" y="254072"/>
                  </a:cubicBezTo>
                  <a:cubicBezTo>
                    <a:pt x="21340" y="267301"/>
                    <a:pt x="1231" y="297464"/>
                    <a:pt x="173" y="311222"/>
                  </a:cubicBezTo>
                  <a:cubicBezTo>
                    <a:pt x="-885" y="324980"/>
                    <a:pt x="16048" y="320747"/>
                    <a:pt x="16048" y="336622"/>
                  </a:cubicBezTo>
                  <a:cubicBezTo>
                    <a:pt x="16048" y="352497"/>
                    <a:pt x="-1944" y="386893"/>
                    <a:pt x="173" y="406472"/>
                  </a:cubicBezTo>
                  <a:cubicBezTo>
                    <a:pt x="2290" y="426051"/>
                    <a:pt x="19752" y="429226"/>
                    <a:pt x="28748" y="454097"/>
                  </a:cubicBezTo>
                  <a:cubicBezTo>
                    <a:pt x="37744" y="478968"/>
                    <a:pt x="54148" y="554110"/>
                    <a:pt x="54148" y="555697"/>
                  </a:cubicBezTo>
                  <a:cubicBezTo>
                    <a:pt x="54148" y="557284"/>
                    <a:pt x="36156" y="502780"/>
                    <a:pt x="28748" y="463622"/>
                  </a:cubicBezTo>
                  <a:cubicBezTo>
                    <a:pt x="21340" y="424464"/>
                    <a:pt x="5994" y="366784"/>
                    <a:pt x="9698" y="320747"/>
                  </a:cubicBezTo>
                  <a:cubicBezTo>
                    <a:pt x="13402" y="274710"/>
                    <a:pt x="46740" y="206447"/>
                    <a:pt x="50973" y="187397"/>
                  </a:cubicBezTo>
                  <a:cubicBezTo>
                    <a:pt x="55206" y="168347"/>
                    <a:pt x="28219" y="235551"/>
                    <a:pt x="35098" y="206447"/>
                  </a:cubicBezTo>
                  <a:cubicBezTo>
                    <a:pt x="41977" y="177343"/>
                    <a:pt x="131935" y="-4161"/>
                    <a:pt x="127173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2" name="フリーフォーム 761">
              <a:extLst>
                <a:ext uri="{FF2B5EF4-FFF2-40B4-BE49-F238E27FC236}">
                  <a16:creationId xmlns:a16="http://schemas.microsoft.com/office/drawing/2014/main" id="{008C6FF7-5570-CAFF-B5C0-788C9314251E}"/>
                </a:ext>
              </a:extLst>
            </p:cNvPr>
            <p:cNvSpPr/>
            <p:nvPr/>
          </p:nvSpPr>
          <p:spPr>
            <a:xfrm>
              <a:off x="4524365" y="8409256"/>
              <a:ext cx="111572" cy="468913"/>
            </a:xfrm>
            <a:custGeom>
              <a:avLst/>
              <a:gdLst>
                <a:gd name="connsiteX0" fmla="*/ 22235 w 111572"/>
                <a:gd name="connsiteY0" fmla="*/ 4494 h 468913"/>
                <a:gd name="connsiteX1" fmla="*/ 10 w 111572"/>
                <a:gd name="connsiteY1" fmla="*/ 182294 h 468913"/>
                <a:gd name="connsiteX2" fmla="*/ 25410 w 111572"/>
                <a:gd name="connsiteY2" fmla="*/ 223569 h 468913"/>
                <a:gd name="connsiteX3" fmla="*/ 6360 w 111572"/>
                <a:gd name="connsiteY3" fmla="*/ 290244 h 468913"/>
                <a:gd name="connsiteX4" fmla="*/ 34935 w 111572"/>
                <a:gd name="connsiteY4" fmla="*/ 353744 h 468913"/>
                <a:gd name="connsiteX5" fmla="*/ 22235 w 111572"/>
                <a:gd name="connsiteY5" fmla="*/ 350569 h 468913"/>
                <a:gd name="connsiteX6" fmla="*/ 73035 w 111572"/>
                <a:gd name="connsiteY6" fmla="*/ 414069 h 468913"/>
                <a:gd name="connsiteX7" fmla="*/ 111135 w 111572"/>
                <a:gd name="connsiteY7" fmla="*/ 468044 h 468913"/>
                <a:gd name="connsiteX8" fmla="*/ 47635 w 111572"/>
                <a:gd name="connsiteY8" fmla="*/ 369619 h 468913"/>
                <a:gd name="connsiteX9" fmla="*/ 25410 w 111572"/>
                <a:gd name="connsiteY9" fmla="*/ 271194 h 468913"/>
                <a:gd name="connsiteX10" fmla="*/ 34935 w 111572"/>
                <a:gd name="connsiteY10" fmla="*/ 169594 h 468913"/>
                <a:gd name="connsiteX11" fmla="*/ 63510 w 111572"/>
                <a:gd name="connsiteY11" fmla="*/ 58469 h 468913"/>
                <a:gd name="connsiteX12" fmla="*/ 41285 w 111572"/>
                <a:gd name="connsiteY12" fmla="*/ 134669 h 468913"/>
                <a:gd name="connsiteX13" fmla="*/ 25410 w 111572"/>
                <a:gd name="connsiteY13" fmla="*/ 77519 h 468913"/>
                <a:gd name="connsiteX14" fmla="*/ 22235 w 111572"/>
                <a:gd name="connsiteY14" fmla="*/ 55294 h 468913"/>
                <a:gd name="connsiteX15" fmla="*/ 22235 w 111572"/>
                <a:gd name="connsiteY15" fmla="*/ 4494 h 46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572" h="468913">
                  <a:moveTo>
                    <a:pt x="22235" y="4494"/>
                  </a:moveTo>
                  <a:cubicBezTo>
                    <a:pt x="18531" y="25661"/>
                    <a:pt x="-519" y="145782"/>
                    <a:pt x="10" y="182294"/>
                  </a:cubicBezTo>
                  <a:cubicBezTo>
                    <a:pt x="539" y="218806"/>
                    <a:pt x="24352" y="205578"/>
                    <a:pt x="25410" y="223569"/>
                  </a:cubicBezTo>
                  <a:cubicBezTo>
                    <a:pt x="26468" y="241560"/>
                    <a:pt x="4773" y="268548"/>
                    <a:pt x="6360" y="290244"/>
                  </a:cubicBezTo>
                  <a:cubicBezTo>
                    <a:pt x="7947" y="311940"/>
                    <a:pt x="32289" y="343690"/>
                    <a:pt x="34935" y="353744"/>
                  </a:cubicBezTo>
                  <a:cubicBezTo>
                    <a:pt x="37581" y="363798"/>
                    <a:pt x="15885" y="340515"/>
                    <a:pt x="22235" y="350569"/>
                  </a:cubicBezTo>
                  <a:cubicBezTo>
                    <a:pt x="28585" y="360623"/>
                    <a:pt x="58218" y="394490"/>
                    <a:pt x="73035" y="414069"/>
                  </a:cubicBezTo>
                  <a:cubicBezTo>
                    <a:pt x="87852" y="433648"/>
                    <a:pt x="115368" y="475452"/>
                    <a:pt x="111135" y="468044"/>
                  </a:cubicBezTo>
                  <a:cubicBezTo>
                    <a:pt x="106902" y="460636"/>
                    <a:pt x="61923" y="402427"/>
                    <a:pt x="47635" y="369619"/>
                  </a:cubicBezTo>
                  <a:cubicBezTo>
                    <a:pt x="33348" y="336811"/>
                    <a:pt x="27527" y="304531"/>
                    <a:pt x="25410" y="271194"/>
                  </a:cubicBezTo>
                  <a:cubicBezTo>
                    <a:pt x="23293" y="237857"/>
                    <a:pt x="28585" y="205048"/>
                    <a:pt x="34935" y="169594"/>
                  </a:cubicBezTo>
                  <a:cubicBezTo>
                    <a:pt x="41285" y="134140"/>
                    <a:pt x="62452" y="64290"/>
                    <a:pt x="63510" y="58469"/>
                  </a:cubicBezTo>
                  <a:cubicBezTo>
                    <a:pt x="64568" y="52648"/>
                    <a:pt x="47635" y="131494"/>
                    <a:pt x="41285" y="134669"/>
                  </a:cubicBezTo>
                  <a:cubicBezTo>
                    <a:pt x="34935" y="137844"/>
                    <a:pt x="28585" y="90748"/>
                    <a:pt x="25410" y="77519"/>
                  </a:cubicBezTo>
                  <a:cubicBezTo>
                    <a:pt x="22235" y="64290"/>
                    <a:pt x="21706" y="67465"/>
                    <a:pt x="22235" y="55294"/>
                  </a:cubicBezTo>
                  <a:cubicBezTo>
                    <a:pt x="22764" y="43123"/>
                    <a:pt x="25939" y="-16673"/>
                    <a:pt x="22235" y="44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3" name="フリーフォーム 762">
              <a:extLst>
                <a:ext uri="{FF2B5EF4-FFF2-40B4-BE49-F238E27FC236}">
                  <a16:creationId xmlns:a16="http://schemas.microsoft.com/office/drawing/2014/main" id="{2AB3B28A-83EA-0A80-EF49-98BBFD214AC5}"/>
                </a:ext>
              </a:extLst>
            </p:cNvPr>
            <p:cNvSpPr/>
            <p:nvPr/>
          </p:nvSpPr>
          <p:spPr>
            <a:xfrm>
              <a:off x="4581409" y="8418626"/>
              <a:ext cx="165445" cy="440349"/>
            </a:xfrm>
            <a:custGeom>
              <a:avLst/>
              <a:gdLst>
                <a:gd name="connsiteX0" fmla="*/ 165216 w 165445"/>
                <a:gd name="connsiteY0" fmla="*/ 4649 h 440349"/>
                <a:gd name="connsiteX1" fmla="*/ 76316 w 165445"/>
                <a:gd name="connsiteY1" fmla="*/ 153874 h 440349"/>
                <a:gd name="connsiteX2" fmla="*/ 89016 w 165445"/>
                <a:gd name="connsiteY2" fmla="*/ 204674 h 440349"/>
                <a:gd name="connsiteX3" fmla="*/ 116 w 165445"/>
                <a:gd name="connsiteY3" fmla="*/ 144349 h 440349"/>
                <a:gd name="connsiteX4" fmla="*/ 69966 w 165445"/>
                <a:gd name="connsiteY4" fmla="*/ 198324 h 440349"/>
                <a:gd name="connsiteX5" fmla="*/ 63616 w 165445"/>
                <a:gd name="connsiteY5" fmla="*/ 293574 h 440349"/>
                <a:gd name="connsiteX6" fmla="*/ 25516 w 165445"/>
                <a:gd name="connsiteY6" fmla="*/ 271349 h 440349"/>
                <a:gd name="connsiteX7" fmla="*/ 57266 w 165445"/>
                <a:gd name="connsiteY7" fmla="*/ 290399 h 440349"/>
                <a:gd name="connsiteX8" fmla="*/ 60441 w 165445"/>
                <a:gd name="connsiteY8" fmla="*/ 363424 h 440349"/>
                <a:gd name="connsiteX9" fmla="*/ 54091 w 165445"/>
                <a:gd name="connsiteY9" fmla="*/ 439624 h 440349"/>
                <a:gd name="connsiteX10" fmla="*/ 66791 w 165445"/>
                <a:gd name="connsiteY10" fmla="*/ 315799 h 440349"/>
                <a:gd name="connsiteX11" fmla="*/ 69966 w 165445"/>
                <a:gd name="connsiteY11" fmla="*/ 236424 h 440349"/>
                <a:gd name="connsiteX12" fmla="*/ 35041 w 165445"/>
                <a:gd name="connsiteY12" fmla="*/ 150699 h 440349"/>
                <a:gd name="connsiteX13" fmla="*/ 57266 w 165445"/>
                <a:gd name="connsiteY13" fmla="*/ 150699 h 440349"/>
                <a:gd name="connsiteX14" fmla="*/ 63616 w 165445"/>
                <a:gd name="connsiteY14" fmla="*/ 20524 h 440349"/>
                <a:gd name="connsiteX15" fmla="*/ 92191 w 165445"/>
                <a:gd name="connsiteY15" fmla="*/ 96724 h 440349"/>
                <a:gd name="connsiteX16" fmla="*/ 101716 w 165445"/>
                <a:gd name="connsiteY16" fmla="*/ 42749 h 440349"/>
                <a:gd name="connsiteX17" fmla="*/ 165216 w 165445"/>
                <a:gd name="connsiteY17" fmla="*/ 4649 h 44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445" h="440349">
                  <a:moveTo>
                    <a:pt x="165216" y="4649"/>
                  </a:moveTo>
                  <a:cubicBezTo>
                    <a:pt x="160983" y="23170"/>
                    <a:pt x="89016" y="120537"/>
                    <a:pt x="76316" y="153874"/>
                  </a:cubicBezTo>
                  <a:cubicBezTo>
                    <a:pt x="63616" y="187212"/>
                    <a:pt x="101716" y="206261"/>
                    <a:pt x="89016" y="204674"/>
                  </a:cubicBezTo>
                  <a:cubicBezTo>
                    <a:pt x="76316" y="203087"/>
                    <a:pt x="3291" y="145407"/>
                    <a:pt x="116" y="144349"/>
                  </a:cubicBezTo>
                  <a:cubicBezTo>
                    <a:pt x="-3059" y="143291"/>
                    <a:pt x="59383" y="173453"/>
                    <a:pt x="69966" y="198324"/>
                  </a:cubicBezTo>
                  <a:cubicBezTo>
                    <a:pt x="80549" y="223195"/>
                    <a:pt x="71024" y="281403"/>
                    <a:pt x="63616" y="293574"/>
                  </a:cubicBezTo>
                  <a:cubicBezTo>
                    <a:pt x="56208" y="305745"/>
                    <a:pt x="26574" y="271878"/>
                    <a:pt x="25516" y="271349"/>
                  </a:cubicBezTo>
                  <a:cubicBezTo>
                    <a:pt x="24458" y="270820"/>
                    <a:pt x="51445" y="275053"/>
                    <a:pt x="57266" y="290399"/>
                  </a:cubicBezTo>
                  <a:cubicBezTo>
                    <a:pt x="63087" y="305745"/>
                    <a:pt x="60970" y="338553"/>
                    <a:pt x="60441" y="363424"/>
                  </a:cubicBezTo>
                  <a:cubicBezTo>
                    <a:pt x="59912" y="388295"/>
                    <a:pt x="53033" y="447561"/>
                    <a:pt x="54091" y="439624"/>
                  </a:cubicBezTo>
                  <a:cubicBezTo>
                    <a:pt x="55149" y="431687"/>
                    <a:pt x="64145" y="349666"/>
                    <a:pt x="66791" y="315799"/>
                  </a:cubicBezTo>
                  <a:cubicBezTo>
                    <a:pt x="69437" y="281932"/>
                    <a:pt x="75258" y="263941"/>
                    <a:pt x="69966" y="236424"/>
                  </a:cubicBezTo>
                  <a:cubicBezTo>
                    <a:pt x="64674" y="208907"/>
                    <a:pt x="37158" y="164987"/>
                    <a:pt x="35041" y="150699"/>
                  </a:cubicBezTo>
                  <a:cubicBezTo>
                    <a:pt x="32924" y="136412"/>
                    <a:pt x="52504" y="172395"/>
                    <a:pt x="57266" y="150699"/>
                  </a:cubicBezTo>
                  <a:cubicBezTo>
                    <a:pt x="62028" y="129003"/>
                    <a:pt x="57795" y="29520"/>
                    <a:pt x="63616" y="20524"/>
                  </a:cubicBezTo>
                  <a:cubicBezTo>
                    <a:pt x="69437" y="11528"/>
                    <a:pt x="85841" y="93020"/>
                    <a:pt x="92191" y="96724"/>
                  </a:cubicBezTo>
                  <a:cubicBezTo>
                    <a:pt x="98541" y="100428"/>
                    <a:pt x="89545" y="57566"/>
                    <a:pt x="101716" y="42749"/>
                  </a:cubicBezTo>
                  <a:cubicBezTo>
                    <a:pt x="113887" y="27932"/>
                    <a:pt x="169449" y="-13872"/>
                    <a:pt x="165216" y="4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4" name="フリーフォーム 763">
              <a:extLst>
                <a:ext uri="{FF2B5EF4-FFF2-40B4-BE49-F238E27FC236}">
                  <a16:creationId xmlns:a16="http://schemas.microsoft.com/office/drawing/2014/main" id="{F5F8A58C-279B-3AFA-CA94-32C8FA64EA34}"/>
                </a:ext>
              </a:extLst>
            </p:cNvPr>
            <p:cNvSpPr/>
            <p:nvPr/>
          </p:nvSpPr>
          <p:spPr>
            <a:xfrm>
              <a:off x="4704896" y="8403850"/>
              <a:ext cx="197382" cy="518018"/>
            </a:xfrm>
            <a:custGeom>
              <a:avLst/>
              <a:gdLst>
                <a:gd name="connsiteX0" fmla="*/ 57604 w 197382"/>
                <a:gd name="connsiteY0" fmla="*/ 3550 h 518018"/>
                <a:gd name="connsiteX1" fmla="*/ 16329 w 197382"/>
                <a:gd name="connsiteY1" fmla="*/ 279775 h 518018"/>
                <a:gd name="connsiteX2" fmla="*/ 25854 w 197382"/>
                <a:gd name="connsiteY2" fmla="*/ 270250 h 518018"/>
                <a:gd name="connsiteX3" fmla="*/ 19504 w 197382"/>
                <a:gd name="connsiteY3" fmla="*/ 321050 h 518018"/>
                <a:gd name="connsiteX4" fmla="*/ 6804 w 197382"/>
                <a:gd name="connsiteY4" fmla="*/ 327400 h 518018"/>
                <a:gd name="connsiteX5" fmla="*/ 57604 w 197382"/>
                <a:gd name="connsiteY5" fmla="*/ 381375 h 518018"/>
                <a:gd name="connsiteX6" fmla="*/ 41729 w 197382"/>
                <a:gd name="connsiteY6" fmla="*/ 435350 h 518018"/>
                <a:gd name="connsiteX7" fmla="*/ 111579 w 197382"/>
                <a:gd name="connsiteY7" fmla="*/ 479800 h 518018"/>
                <a:gd name="connsiteX8" fmla="*/ 57604 w 197382"/>
                <a:gd name="connsiteY8" fmla="*/ 438525 h 518018"/>
                <a:gd name="connsiteX9" fmla="*/ 197304 w 197382"/>
                <a:gd name="connsiteY9" fmla="*/ 517900 h 518018"/>
                <a:gd name="connsiteX10" fmla="*/ 76654 w 197382"/>
                <a:gd name="connsiteY10" fmla="*/ 454400 h 518018"/>
                <a:gd name="connsiteX11" fmla="*/ 19504 w 197382"/>
                <a:gd name="connsiteY11" fmla="*/ 375025 h 518018"/>
                <a:gd name="connsiteX12" fmla="*/ 454 w 197382"/>
                <a:gd name="connsiteY12" fmla="*/ 222625 h 518018"/>
                <a:gd name="connsiteX13" fmla="*/ 6804 w 197382"/>
                <a:gd name="connsiteY13" fmla="*/ 228975 h 518018"/>
                <a:gd name="connsiteX14" fmla="*/ 16329 w 197382"/>
                <a:gd name="connsiteY14" fmla="*/ 101975 h 518018"/>
                <a:gd name="connsiteX15" fmla="*/ 22679 w 197382"/>
                <a:gd name="connsiteY15" fmla="*/ 121025 h 518018"/>
                <a:gd name="connsiteX16" fmla="*/ 57604 w 197382"/>
                <a:gd name="connsiteY16" fmla="*/ 3550 h 5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7382" h="518018">
                  <a:moveTo>
                    <a:pt x="57604" y="3550"/>
                  </a:moveTo>
                  <a:cubicBezTo>
                    <a:pt x="56546" y="30008"/>
                    <a:pt x="21621" y="235325"/>
                    <a:pt x="16329" y="279775"/>
                  </a:cubicBezTo>
                  <a:cubicBezTo>
                    <a:pt x="11037" y="324225"/>
                    <a:pt x="25325" y="263371"/>
                    <a:pt x="25854" y="270250"/>
                  </a:cubicBezTo>
                  <a:cubicBezTo>
                    <a:pt x="26383" y="277129"/>
                    <a:pt x="22679" y="311525"/>
                    <a:pt x="19504" y="321050"/>
                  </a:cubicBezTo>
                  <a:cubicBezTo>
                    <a:pt x="16329" y="330575"/>
                    <a:pt x="454" y="317346"/>
                    <a:pt x="6804" y="327400"/>
                  </a:cubicBezTo>
                  <a:cubicBezTo>
                    <a:pt x="13154" y="337454"/>
                    <a:pt x="51783" y="363383"/>
                    <a:pt x="57604" y="381375"/>
                  </a:cubicBezTo>
                  <a:cubicBezTo>
                    <a:pt x="63425" y="399367"/>
                    <a:pt x="32733" y="418946"/>
                    <a:pt x="41729" y="435350"/>
                  </a:cubicBezTo>
                  <a:cubicBezTo>
                    <a:pt x="50725" y="451754"/>
                    <a:pt x="108933" y="479271"/>
                    <a:pt x="111579" y="479800"/>
                  </a:cubicBezTo>
                  <a:cubicBezTo>
                    <a:pt x="114225" y="480329"/>
                    <a:pt x="43316" y="432175"/>
                    <a:pt x="57604" y="438525"/>
                  </a:cubicBezTo>
                  <a:cubicBezTo>
                    <a:pt x="71892" y="444875"/>
                    <a:pt x="194129" y="515254"/>
                    <a:pt x="197304" y="517900"/>
                  </a:cubicBezTo>
                  <a:cubicBezTo>
                    <a:pt x="200479" y="520546"/>
                    <a:pt x="106287" y="478212"/>
                    <a:pt x="76654" y="454400"/>
                  </a:cubicBezTo>
                  <a:cubicBezTo>
                    <a:pt x="47021" y="430588"/>
                    <a:pt x="32204" y="413654"/>
                    <a:pt x="19504" y="375025"/>
                  </a:cubicBezTo>
                  <a:cubicBezTo>
                    <a:pt x="6804" y="336396"/>
                    <a:pt x="2571" y="246967"/>
                    <a:pt x="454" y="222625"/>
                  </a:cubicBezTo>
                  <a:cubicBezTo>
                    <a:pt x="-1663" y="198283"/>
                    <a:pt x="4158" y="249083"/>
                    <a:pt x="6804" y="228975"/>
                  </a:cubicBezTo>
                  <a:cubicBezTo>
                    <a:pt x="9450" y="208867"/>
                    <a:pt x="13683" y="119967"/>
                    <a:pt x="16329" y="101975"/>
                  </a:cubicBezTo>
                  <a:cubicBezTo>
                    <a:pt x="18975" y="83983"/>
                    <a:pt x="18975" y="135312"/>
                    <a:pt x="22679" y="121025"/>
                  </a:cubicBezTo>
                  <a:cubicBezTo>
                    <a:pt x="26383" y="106738"/>
                    <a:pt x="58662" y="-22908"/>
                    <a:pt x="57604" y="35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5" name="フリーフォーム 764">
              <a:extLst>
                <a:ext uri="{FF2B5EF4-FFF2-40B4-BE49-F238E27FC236}">
                  <a16:creationId xmlns:a16="http://schemas.microsoft.com/office/drawing/2014/main" id="{05B30B46-F02C-2F14-6CA2-ED07246598B4}"/>
                </a:ext>
              </a:extLst>
            </p:cNvPr>
            <p:cNvSpPr/>
            <p:nvPr/>
          </p:nvSpPr>
          <p:spPr>
            <a:xfrm>
              <a:off x="4749789" y="8426418"/>
              <a:ext cx="169811" cy="470660"/>
            </a:xfrm>
            <a:custGeom>
              <a:avLst/>
              <a:gdLst>
                <a:gd name="connsiteX0" fmla="*/ 104786 w 169811"/>
                <a:gd name="connsiteY0" fmla="*/ 3207 h 470660"/>
                <a:gd name="connsiteX1" fmla="*/ 79386 w 169811"/>
                <a:gd name="connsiteY1" fmla="*/ 260382 h 470660"/>
                <a:gd name="connsiteX2" fmla="*/ 15886 w 169811"/>
                <a:gd name="connsiteY2" fmla="*/ 254032 h 470660"/>
                <a:gd name="connsiteX3" fmla="*/ 82561 w 169811"/>
                <a:gd name="connsiteY3" fmla="*/ 279432 h 470660"/>
                <a:gd name="connsiteX4" fmla="*/ 50811 w 169811"/>
                <a:gd name="connsiteY4" fmla="*/ 295307 h 470660"/>
                <a:gd name="connsiteX5" fmla="*/ 104786 w 169811"/>
                <a:gd name="connsiteY5" fmla="*/ 358807 h 470660"/>
                <a:gd name="connsiteX6" fmla="*/ 11 w 169811"/>
                <a:gd name="connsiteY6" fmla="*/ 355632 h 470660"/>
                <a:gd name="connsiteX7" fmla="*/ 98436 w 169811"/>
                <a:gd name="connsiteY7" fmla="*/ 361982 h 470660"/>
                <a:gd name="connsiteX8" fmla="*/ 168286 w 169811"/>
                <a:gd name="connsiteY8" fmla="*/ 441357 h 470660"/>
                <a:gd name="connsiteX9" fmla="*/ 146061 w 169811"/>
                <a:gd name="connsiteY9" fmla="*/ 469932 h 470660"/>
                <a:gd name="connsiteX10" fmla="*/ 139711 w 169811"/>
                <a:gd name="connsiteY10" fmla="*/ 415957 h 470660"/>
                <a:gd name="connsiteX11" fmla="*/ 19061 w 169811"/>
                <a:gd name="connsiteY11" fmla="*/ 361982 h 470660"/>
                <a:gd name="connsiteX12" fmla="*/ 28586 w 169811"/>
                <a:gd name="connsiteY12" fmla="*/ 342932 h 470660"/>
                <a:gd name="connsiteX13" fmla="*/ 53986 w 169811"/>
                <a:gd name="connsiteY13" fmla="*/ 323882 h 470660"/>
                <a:gd name="connsiteX14" fmla="*/ 53986 w 169811"/>
                <a:gd name="connsiteY14" fmla="*/ 209582 h 470660"/>
                <a:gd name="connsiteX15" fmla="*/ 47636 w 169811"/>
                <a:gd name="connsiteY15" fmla="*/ 222282 h 470660"/>
                <a:gd name="connsiteX16" fmla="*/ 73036 w 169811"/>
                <a:gd name="connsiteY16" fmla="*/ 120682 h 470660"/>
                <a:gd name="connsiteX17" fmla="*/ 104786 w 169811"/>
                <a:gd name="connsiteY17" fmla="*/ 3207 h 4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811" h="470660">
                  <a:moveTo>
                    <a:pt x="104786" y="3207"/>
                  </a:moveTo>
                  <a:cubicBezTo>
                    <a:pt x="105844" y="26490"/>
                    <a:pt x="94203" y="218578"/>
                    <a:pt x="79386" y="260382"/>
                  </a:cubicBezTo>
                  <a:cubicBezTo>
                    <a:pt x="64569" y="302186"/>
                    <a:pt x="15357" y="250857"/>
                    <a:pt x="15886" y="254032"/>
                  </a:cubicBezTo>
                  <a:cubicBezTo>
                    <a:pt x="16415" y="257207"/>
                    <a:pt x="76740" y="272553"/>
                    <a:pt x="82561" y="279432"/>
                  </a:cubicBezTo>
                  <a:cubicBezTo>
                    <a:pt x="88382" y="286311"/>
                    <a:pt x="47107" y="282078"/>
                    <a:pt x="50811" y="295307"/>
                  </a:cubicBezTo>
                  <a:cubicBezTo>
                    <a:pt x="54515" y="308536"/>
                    <a:pt x="113253" y="348753"/>
                    <a:pt x="104786" y="358807"/>
                  </a:cubicBezTo>
                  <a:cubicBezTo>
                    <a:pt x="96319" y="368861"/>
                    <a:pt x="1069" y="355103"/>
                    <a:pt x="11" y="355632"/>
                  </a:cubicBezTo>
                  <a:cubicBezTo>
                    <a:pt x="-1047" y="356161"/>
                    <a:pt x="70390" y="347695"/>
                    <a:pt x="98436" y="361982"/>
                  </a:cubicBezTo>
                  <a:cubicBezTo>
                    <a:pt x="126482" y="376270"/>
                    <a:pt x="160349" y="423365"/>
                    <a:pt x="168286" y="441357"/>
                  </a:cubicBezTo>
                  <a:cubicBezTo>
                    <a:pt x="176224" y="459349"/>
                    <a:pt x="150823" y="474165"/>
                    <a:pt x="146061" y="469932"/>
                  </a:cubicBezTo>
                  <a:cubicBezTo>
                    <a:pt x="141299" y="465699"/>
                    <a:pt x="160878" y="433949"/>
                    <a:pt x="139711" y="415957"/>
                  </a:cubicBezTo>
                  <a:cubicBezTo>
                    <a:pt x="118544" y="397965"/>
                    <a:pt x="37582" y="374153"/>
                    <a:pt x="19061" y="361982"/>
                  </a:cubicBezTo>
                  <a:cubicBezTo>
                    <a:pt x="540" y="349811"/>
                    <a:pt x="22765" y="349282"/>
                    <a:pt x="28586" y="342932"/>
                  </a:cubicBezTo>
                  <a:cubicBezTo>
                    <a:pt x="34407" y="336582"/>
                    <a:pt x="49753" y="346107"/>
                    <a:pt x="53986" y="323882"/>
                  </a:cubicBezTo>
                  <a:cubicBezTo>
                    <a:pt x="58219" y="301657"/>
                    <a:pt x="55044" y="226515"/>
                    <a:pt x="53986" y="209582"/>
                  </a:cubicBezTo>
                  <a:cubicBezTo>
                    <a:pt x="52928" y="192649"/>
                    <a:pt x="44461" y="237099"/>
                    <a:pt x="47636" y="222282"/>
                  </a:cubicBezTo>
                  <a:cubicBezTo>
                    <a:pt x="50811" y="207465"/>
                    <a:pt x="63511" y="151374"/>
                    <a:pt x="73036" y="120682"/>
                  </a:cubicBezTo>
                  <a:cubicBezTo>
                    <a:pt x="82561" y="89990"/>
                    <a:pt x="103728" y="-20076"/>
                    <a:pt x="104786" y="32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6" name="フリーフォーム 765">
              <a:extLst>
                <a:ext uri="{FF2B5EF4-FFF2-40B4-BE49-F238E27FC236}">
                  <a16:creationId xmlns:a16="http://schemas.microsoft.com/office/drawing/2014/main" id="{71FB1C48-5FBF-0A3A-E4DB-CCB64E30E799}"/>
                </a:ext>
              </a:extLst>
            </p:cNvPr>
            <p:cNvSpPr/>
            <p:nvPr/>
          </p:nvSpPr>
          <p:spPr>
            <a:xfrm>
              <a:off x="4761523" y="8400065"/>
              <a:ext cx="380361" cy="423719"/>
            </a:xfrm>
            <a:custGeom>
              <a:avLst/>
              <a:gdLst>
                <a:gd name="connsiteX0" fmla="*/ 977 w 380361"/>
                <a:gd name="connsiteY0" fmla="*/ 985 h 423719"/>
                <a:gd name="connsiteX1" fmla="*/ 121627 w 380361"/>
                <a:gd name="connsiteY1" fmla="*/ 207360 h 423719"/>
                <a:gd name="connsiteX2" fmla="*/ 108927 w 380361"/>
                <a:gd name="connsiteY2" fmla="*/ 261335 h 423719"/>
                <a:gd name="connsiteX3" fmla="*/ 147027 w 380361"/>
                <a:gd name="connsiteY3" fmla="*/ 302610 h 423719"/>
                <a:gd name="connsiteX4" fmla="*/ 102577 w 380361"/>
                <a:gd name="connsiteY4" fmla="*/ 312135 h 423719"/>
                <a:gd name="connsiteX5" fmla="*/ 216877 w 380361"/>
                <a:gd name="connsiteY5" fmla="*/ 378810 h 423719"/>
                <a:gd name="connsiteX6" fmla="*/ 175602 w 380361"/>
                <a:gd name="connsiteY6" fmla="*/ 407385 h 423719"/>
                <a:gd name="connsiteX7" fmla="*/ 283552 w 380361"/>
                <a:gd name="connsiteY7" fmla="*/ 413735 h 423719"/>
                <a:gd name="connsiteX8" fmla="*/ 172427 w 380361"/>
                <a:gd name="connsiteY8" fmla="*/ 423260 h 423719"/>
                <a:gd name="connsiteX9" fmla="*/ 378802 w 380361"/>
                <a:gd name="connsiteY9" fmla="*/ 397860 h 423719"/>
                <a:gd name="connsiteX10" fmla="*/ 261327 w 380361"/>
                <a:gd name="connsiteY10" fmla="*/ 388335 h 423719"/>
                <a:gd name="connsiteX11" fmla="*/ 153377 w 380361"/>
                <a:gd name="connsiteY11" fmla="*/ 366110 h 423719"/>
                <a:gd name="connsiteX12" fmla="*/ 140677 w 380361"/>
                <a:gd name="connsiteY12" fmla="*/ 267685 h 423719"/>
                <a:gd name="connsiteX13" fmla="*/ 93052 w 380361"/>
                <a:gd name="connsiteY13" fmla="*/ 191485 h 423719"/>
                <a:gd name="connsiteX14" fmla="*/ 70827 w 380361"/>
                <a:gd name="connsiteY14" fmla="*/ 150210 h 423719"/>
                <a:gd name="connsiteX15" fmla="*/ 64477 w 380361"/>
                <a:gd name="connsiteY15" fmla="*/ 131160 h 423719"/>
                <a:gd name="connsiteX16" fmla="*/ 977 w 380361"/>
                <a:gd name="connsiteY16" fmla="*/ 985 h 4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61" h="423719">
                  <a:moveTo>
                    <a:pt x="977" y="985"/>
                  </a:moveTo>
                  <a:cubicBezTo>
                    <a:pt x="10502" y="13685"/>
                    <a:pt x="103635" y="163968"/>
                    <a:pt x="121627" y="207360"/>
                  </a:cubicBezTo>
                  <a:cubicBezTo>
                    <a:pt x="139619" y="250752"/>
                    <a:pt x="104694" y="245460"/>
                    <a:pt x="108927" y="261335"/>
                  </a:cubicBezTo>
                  <a:cubicBezTo>
                    <a:pt x="113160" y="277210"/>
                    <a:pt x="148085" y="294143"/>
                    <a:pt x="147027" y="302610"/>
                  </a:cubicBezTo>
                  <a:cubicBezTo>
                    <a:pt x="145969" y="311077"/>
                    <a:pt x="90935" y="299435"/>
                    <a:pt x="102577" y="312135"/>
                  </a:cubicBezTo>
                  <a:cubicBezTo>
                    <a:pt x="114219" y="324835"/>
                    <a:pt x="204706" y="362935"/>
                    <a:pt x="216877" y="378810"/>
                  </a:cubicBezTo>
                  <a:cubicBezTo>
                    <a:pt x="229048" y="394685"/>
                    <a:pt x="164490" y="401564"/>
                    <a:pt x="175602" y="407385"/>
                  </a:cubicBezTo>
                  <a:cubicBezTo>
                    <a:pt x="186714" y="413206"/>
                    <a:pt x="284081" y="411089"/>
                    <a:pt x="283552" y="413735"/>
                  </a:cubicBezTo>
                  <a:cubicBezTo>
                    <a:pt x="283023" y="416381"/>
                    <a:pt x="156552" y="425906"/>
                    <a:pt x="172427" y="423260"/>
                  </a:cubicBezTo>
                  <a:cubicBezTo>
                    <a:pt x="188302" y="420614"/>
                    <a:pt x="363985" y="403681"/>
                    <a:pt x="378802" y="397860"/>
                  </a:cubicBezTo>
                  <a:cubicBezTo>
                    <a:pt x="393619" y="392039"/>
                    <a:pt x="298898" y="393627"/>
                    <a:pt x="261327" y="388335"/>
                  </a:cubicBezTo>
                  <a:cubicBezTo>
                    <a:pt x="223756" y="383043"/>
                    <a:pt x="173485" y="386218"/>
                    <a:pt x="153377" y="366110"/>
                  </a:cubicBezTo>
                  <a:cubicBezTo>
                    <a:pt x="133269" y="346002"/>
                    <a:pt x="150731" y="296789"/>
                    <a:pt x="140677" y="267685"/>
                  </a:cubicBezTo>
                  <a:cubicBezTo>
                    <a:pt x="130623" y="238581"/>
                    <a:pt x="104694" y="211064"/>
                    <a:pt x="93052" y="191485"/>
                  </a:cubicBezTo>
                  <a:cubicBezTo>
                    <a:pt x="81410" y="171906"/>
                    <a:pt x="75590" y="160264"/>
                    <a:pt x="70827" y="150210"/>
                  </a:cubicBezTo>
                  <a:cubicBezTo>
                    <a:pt x="66065" y="140156"/>
                    <a:pt x="74531" y="160264"/>
                    <a:pt x="64477" y="131160"/>
                  </a:cubicBezTo>
                  <a:cubicBezTo>
                    <a:pt x="54423" y="102056"/>
                    <a:pt x="-8548" y="-11715"/>
                    <a:pt x="977" y="9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7" name="フリーフォーム 766">
              <a:extLst>
                <a:ext uri="{FF2B5EF4-FFF2-40B4-BE49-F238E27FC236}">
                  <a16:creationId xmlns:a16="http://schemas.microsoft.com/office/drawing/2014/main" id="{E683F089-4813-16A3-8558-DEC5D9681384}"/>
                </a:ext>
              </a:extLst>
            </p:cNvPr>
            <p:cNvSpPr/>
            <p:nvPr/>
          </p:nvSpPr>
          <p:spPr>
            <a:xfrm>
              <a:off x="4920977" y="8432233"/>
              <a:ext cx="213469" cy="391340"/>
            </a:xfrm>
            <a:custGeom>
              <a:avLst/>
              <a:gdLst>
                <a:gd name="connsiteX0" fmla="*/ 273 w 213469"/>
                <a:gd name="connsiteY0" fmla="*/ 567 h 391340"/>
                <a:gd name="connsiteX1" fmla="*/ 9798 w 213469"/>
                <a:gd name="connsiteY1" fmla="*/ 178367 h 391340"/>
                <a:gd name="connsiteX2" fmla="*/ 57423 w 213469"/>
                <a:gd name="connsiteY2" fmla="*/ 248217 h 391340"/>
                <a:gd name="connsiteX3" fmla="*/ 3448 w 213469"/>
                <a:gd name="connsiteY3" fmla="*/ 222817 h 391340"/>
                <a:gd name="connsiteX4" fmla="*/ 79648 w 213469"/>
                <a:gd name="connsiteY4" fmla="*/ 279967 h 391340"/>
                <a:gd name="connsiteX5" fmla="*/ 22498 w 213469"/>
                <a:gd name="connsiteY5" fmla="*/ 295842 h 391340"/>
                <a:gd name="connsiteX6" fmla="*/ 124098 w 213469"/>
                <a:gd name="connsiteY6" fmla="*/ 292667 h 391340"/>
                <a:gd name="connsiteX7" fmla="*/ 149498 w 213469"/>
                <a:gd name="connsiteY7" fmla="*/ 314892 h 391340"/>
                <a:gd name="connsiteX8" fmla="*/ 212998 w 213469"/>
                <a:gd name="connsiteY8" fmla="*/ 391092 h 391340"/>
                <a:gd name="connsiteX9" fmla="*/ 171723 w 213469"/>
                <a:gd name="connsiteY9" fmla="*/ 337117 h 391340"/>
                <a:gd name="connsiteX10" fmla="*/ 54248 w 213469"/>
                <a:gd name="connsiteY10" fmla="*/ 276792 h 391340"/>
                <a:gd name="connsiteX11" fmla="*/ 51073 w 213469"/>
                <a:gd name="connsiteY11" fmla="*/ 124392 h 391340"/>
                <a:gd name="connsiteX12" fmla="*/ 41548 w 213469"/>
                <a:gd name="connsiteY12" fmla="*/ 219642 h 391340"/>
                <a:gd name="connsiteX13" fmla="*/ 28848 w 213469"/>
                <a:gd name="connsiteY13" fmla="*/ 92642 h 391340"/>
                <a:gd name="connsiteX14" fmla="*/ 6623 w 213469"/>
                <a:gd name="connsiteY14" fmla="*/ 121217 h 391340"/>
                <a:gd name="connsiteX15" fmla="*/ 273 w 213469"/>
                <a:gd name="connsiteY15" fmla="*/ 567 h 39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3469" h="391340">
                  <a:moveTo>
                    <a:pt x="273" y="567"/>
                  </a:moveTo>
                  <a:cubicBezTo>
                    <a:pt x="802" y="10092"/>
                    <a:pt x="273" y="137092"/>
                    <a:pt x="9798" y="178367"/>
                  </a:cubicBezTo>
                  <a:cubicBezTo>
                    <a:pt x="19323" y="219642"/>
                    <a:pt x="58481" y="240809"/>
                    <a:pt x="57423" y="248217"/>
                  </a:cubicBezTo>
                  <a:cubicBezTo>
                    <a:pt x="56365" y="255625"/>
                    <a:pt x="-256" y="217525"/>
                    <a:pt x="3448" y="222817"/>
                  </a:cubicBezTo>
                  <a:cubicBezTo>
                    <a:pt x="7152" y="228109"/>
                    <a:pt x="76473" y="267796"/>
                    <a:pt x="79648" y="279967"/>
                  </a:cubicBezTo>
                  <a:cubicBezTo>
                    <a:pt x="82823" y="292138"/>
                    <a:pt x="15090" y="293725"/>
                    <a:pt x="22498" y="295842"/>
                  </a:cubicBezTo>
                  <a:cubicBezTo>
                    <a:pt x="29906" y="297959"/>
                    <a:pt x="102931" y="289492"/>
                    <a:pt x="124098" y="292667"/>
                  </a:cubicBezTo>
                  <a:cubicBezTo>
                    <a:pt x="145265" y="295842"/>
                    <a:pt x="134681" y="298488"/>
                    <a:pt x="149498" y="314892"/>
                  </a:cubicBezTo>
                  <a:cubicBezTo>
                    <a:pt x="164315" y="331296"/>
                    <a:pt x="209294" y="387388"/>
                    <a:pt x="212998" y="391092"/>
                  </a:cubicBezTo>
                  <a:cubicBezTo>
                    <a:pt x="216702" y="394796"/>
                    <a:pt x="198181" y="356167"/>
                    <a:pt x="171723" y="337117"/>
                  </a:cubicBezTo>
                  <a:cubicBezTo>
                    <a:pt x="145265" y="318067"/>
                    <a:pt x="74356" y="312246"/>
                    <a:pt x="54248" y="276792"/>
                  </a:cubicBezTo>
                  <a:cubicBezTo>
                    <a:pt x="34140" y="241338"/>
                    <a:pt x="53190" y="133917"/>
                    <a:pt x="51073" y="124392"/>
                  </a:cubicBezTo>
                  <a:cubicBezTo>
                    <a:pt x="48956" y="114867"/>
                    <a:pt x="45252" y="224934"/>
                    <a:pt x="41548" y="219642"/>
                  </a:cubicBezTo>
                  <a:cubicBezTo>
                    <a:pt x="37844" y="214350"/>
                    <a:pt x="34669" y="109046"/>
                    <a:pt x="28848" y="92642"/>
                  </a:cubicBezTo>
                  <a:cubicBezTo>
                    <a:pt x="23027" y="76238"/>
                    <a:pt x="14031" y="138150"/>
                    <a:pt x="6623" y="121217"/>
                  </a:cubicBezTo>
                  <a:cubicBezTo>
                    <a:pt x="-785" y="104284"/>
                    <a:pt x="-256" y="-8958"/>
                    <a:pt x="273" y="5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8" name="フリーフォーム 767">
              <a:extLst>
                <a:ext uri="{FF2B5EF4-FFF2-40B4-BE49-F238E27FC236}">
                  <a16:creationId xmlns:a16="http://schemas.microsoft.com/office/drawing/2014/main" id="{044DEC83-DBDE-CB60-9792-431736853809}"/>
                </a:ext>
              </a:extLst>
            </p:cNvPr>
            <p:cNvSpPr/>
            <p:nvPr/>
          </p:nvSpPr>
          <p:spPr>
            <a:xfrm>
              <a:off x="4874567" y="8417297"/>
              <a:ext cx="377474" cy="329841"/>
            </a:xfrm>
            <a:custGeom>
              <a:avLst/>
              <a:gdLst>
                <a:gd name="connsiteX0" fmla="*/ 2233 w 377474"/>
                <a:gd name="connsiteY0" fmla="*/ 2803 h 329841"/>
                <a:gd name="connsiteX1" fmla="*/ 145108 w 377474"/>
                <a:gd name="connsiteY1" fmla="*/ 148853 h 329841"/>
                <a:gd name="connsiteX2" fmla="*/ 148283 w 377474"/>
                <a:gd name="connsiteY2" fmla="*/ 190128 h 329841"/>
                <a:gd name="connsiteX3" fmla="*/ 176858 w 377474"/>
                <a:gd name="connsiteY3" fmla="*/ 234578 h 329841"/>
                <a:gd name="connsiteX4" fmla="*/ 183208 w 377474"/>
                <a:gd name="connsiteY4" fmla="*/ 275853 h 329841"/>
                <a:gd name="connsiteX5" fmla="*/ 132408 w 377474"/>
                <a:gd name="connsiteY5" fmla="*/ 282203 h 329841"/>
                <a:gd name="connsiteX6" fmla="*/ 160983 w 377474"/>
                <a:gd name="connsiteY6" fmla="*/ 307603 h 329841"/>
                <a:gd name="connsiteX7" fmla="*/ 272108 w 377474"/>
                <a:gd name="connsiteY7" fmla="*/ 329828 h 329841"/>
                <a:gd name="connsiteX8" fmla="*/ 376883 w 377474"/>
                <a:gd name="connsiteY8" fmla="*/ 304428 h 329841"/>
                <a:gd name="connsiteX9" fmla="*/ 313383 w 377474"/>
                <a:gd name="connsiteY9" fmla="*/ 244103 h 329841"/>
                <a:gd name="connsiteX10" fmla="*/ 284808 w 377474"/>
                <a:gd name="connsiteY10" fmla="*/ 231403 h 329841"/>
                <a:gd name="connsiteX11" fmla="*/ 370533 w 377474"/>
                <a:gd name="connsiteY11" fmla="*/ 310778 h 329841"/>
                <a:gd name="connsiteX12" fmla="*/ 214958 w 377474"/>
                <a:gd name="connsiteY12" fmla="*/ 272678 h 329841"/>
                <a:gd name="connsiteX13" fmla="*/ 138758 w 377474"/>
                <a:gd name="connsiteY13" fmla="*/ 120278 h 329841"/>
                <a:gd name="connsiteX14" fmla="*/ 65733 w 377474"/>
                <a:gd name="connsiteY14" fmla="*/ 56778 h 329841"/>
                <a:gd name="connsiteX15" fmla="*/ 2233 w 377474"/>
                <a:gd name="connsiteY15" fmla="*/ 2803 h 32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7474" h="329841">
                  <a:moveTo>
                    <a:pt x="2233" y="2803"/>
                  </a:moveTo>
                  <a:cubicBezTo>
                    <a:pt x="15462" y="18149"/>
                    <a:pt x="120766" y="117632"/>
                    <a:pt x="145108" y="148853"/>
                  </a:cubicBezTo>
                  <a:cubicBezTo>
                    <a:pt x="169450" y="180074"/>
                    <a:pt x="142991" y="175841"/>
                    <a:pt x="148283" y="190128"/>
                  </a:cubicBezTo>
                  <a:cubicBezTo>
                    <a:pt x="153575" y="204415"/>
                    <a:pt x="171037" y="220291"/>
                    <a:pt x="176858" y="234578"/>
                  </a:cubicBezTo>
                  <a:cubicBezTo>
                    <a:pt x="182679" y="248865"/>
                    <a:pt x="190616" y="267916"/>
                    <a:pt x="183208" y="275853"/>
                  </a:cubicBezTo>
                  <a:cubicBezTo>
                    <a:pt x="175800" y="283791"/>
                    <a:pt x="136112" y="276911"/>
                    <a:pt x="132408" y="282203"/>
                  </a:cubicBezTo>
                  <a:cubicBezTo>
                    <a:pt x="128704" y="287495"/>
                    <a:pt x="137700" y="299666"/>
                    <a:pt x="160983" y="307603"/>
                  </a:cubicBezTo>
                  <a:cubicBezTo>
                    <a:pt x="184266" y="315541"/>
                    <a:pt x="236125" y="330357"/>
                    <a:pt x="272108" y="329828"/>
                  </a:cubicBezTo>
                  <a:cubicBezTo>
                    <a:pt x="308091" y="329299"/>
                    <a:pt x="370004" y="318716"/>
                    <a:pt x="376883" y="304428"/>
                  </a:cubicBezTo>
                  <a:cubicBezTo>
                    <a:pt x="383762" y="290141"/>
                    <a:pt x="328729" y="256274"/>
                    <a:pt x="313383" y="244103"/>
                  </a:cubicBezTo>
                  <a:cubicBezTo>
                    <a:pt x="298037" y="231932"/>
                    <a:pt x="275283" y="220291"/>
                    <a:pt x="284808" y="231403"/>
                  </a:cubicBezTo>
                  <a:cubicBezTo>
                    <a:pt x="294333" y="242516"/>
                    <a:pt x="382175" y="303899"/>
                    <a:pt x="370533" y="310778"/>
                  </a:cubicBezTo>
                  <a:cubicBezTo>
                    <a:pt x="358891" y="317657"/>
                    <a:pt x="253587" y="304428"/>
                    <a:pt x="214958" y="272678"/>
                  </a:cubicBezTo>
                  <a:cubicBezTo>
                    <a:pt x="176329" y="240928"/>
                    <a:pt x="163629" y="156261"/>
                    <a:pt x="138758" y="120278"/>
                  </a:cubicBezTo>
                  <a:cubicBezTo>
                    <a:pt x="113887" y="84295"/>
                    <a:pt x="93779" y="74241"/>
                    <a:pt x="65733" y="56778"/>
                  </a:cubicBezTo>
                  <a:cubicBezTo>
                    <a:pt x="37687" y="39316"/>
                    <a:pt x="-10996" y="-12543"/>
                    <a:pt x="2233" y="28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9" name="フリーフォーム 768">
              <a:extLst>
                <a:ext uri="{FF2B5EF4-FFF2-40B4-BE49-F238E27FC236}">
                  <a16:creationId xmlns:a16="http://schemas.microsoft.com/office/drawing/2014/main" id="{7BC29BC5-30BF-5C90-9032-F44625A5A92E}"/>
                </a:ext>
              </a:extLst>
            </p:cNvPr>
            <p:cNvSpPr/>
            <p:nvPr/>
          </p:nvSpPr>
          <p:spPr>
            <a:xfrm>
              <a:off x="4752887" y="8025186"/>
              <a:ext cx="346417" cy="328587"/>
            </a:xfrm>
            <a:custGeom>
              <a:avLst/>
              <a:gdLst>
                <a:gd name="connsiteX0" fmla="*/ 120738 w 346417"/>
                <a:gd name="connsiteY0" fmla="*/ 1214 h 328587"/>
                <a:gd name="connsiteX1" fmla="*/ 314413 w 346417"/>
                <a:gd name="connsiteY1" fmla="*/ 105989 h 328587"/>
                <a:gd name="connsiteX2" fmla="*/ 285838 w 346417"/>
                <a:gd name="connsiteY2" fmla="*/ 188539 h 328587"/>
                <a:gd name="connsiteX3" fmla="*/ 330288 w 346417"/>
                <a:gd name="connsiteY3" fmla="*/ 296489 h 328587"/>
                <a:gd name="connsiteX4" fmla="*/ 282663 w 346417"/>
                <a:gd name="connsiteY4" fmla="*/ 315539 h 328587"/>
                <a:gd name="connsiteX5" fmla="*/ 88 w 346417"/>
                <a:gd name="connsiteY5" fmla="*/ 315539 h 328587"/>
                <a:gd name="connsiteX6" fmla="*/ 314413 w 346417"/>
                <a:gd name="connsiteY6" fmla="*/ 328239 h 328587"/>
                <a:gd name="connsiteX7" fmla="*/ 330288 w 346417"/>
                <a:gd name="connsiteY7" fmla="*/ 299664 h 328587"/>
                <a:gd name="connsiteX8" fmla="*/ 336638 w 346417"/>
                <a:gd name="connsiteY8" fmla="*/ 153614 h 328587"/>
                <a:gd name="connsiteX9" fmla="*/ 342988 w 346417"/>
                <a:gd name="connsiteY9" fmla="*/ 67889 h 328587"/>
                <a:gd name="connsiteX10" fmla="*/ 333463 w 346417"/>
                <a:gd name="connsiteY10" fmla="*/ 93289 h 328587"/>
                <a:gd name="connsiteX11" fmla="*/ 209638 w 346417"/>
                <a:gd name="connsiteY11" fmla="*/ 52014 h 328587"/>
                <a:gd name="connsiteX12" fmla="*/ 120738 w 346417"/>
                <a:gd name="connsiteY12" fmla="*/ 1214 h 3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6417" h="328587">
                  <a:moveTo>
                    <a:pt x="120738" y="1214"/>
                  </a:moveTo>
                  <a:cubicBezTo>
                    <a:pt x="138201" y="10210"/>
                    <a:pt x="286896" y="74768"/>
                    <a:pt x="314413" y="105989"/>
                  </a:cubicBezTo>
                  <a:cubicBezTo>
                    <a:pt x="341930" y="137210"/>
                    <a:pt x="283192" y="156789"/>
                    <a:pt x="285838" y="188539"/>
                  </a:cubicBezTo>
                  <a:cubicBezTo>
                    <a:pt x="288484" y="220289"/>
                    <a:pt x="330817" y="275322"/>
                    <a:pt x="330288" y="296489"/>
                  </a:cubicBezTo>
                  <a:cubicBezTo>
                    <a:pt x="329759" y="317656"/>
                    <a:pt x="337696" y="312364"/>
                    <a:pt x="282663" y="315539"/>
                  </a:cubicBezTo>
                  <a:cubicBezTo>
                    <a:pt x="227630" y="318714"/>
                    <a:pt x="-5204" y="313422"/>
                    <a:pt x="88" y="315539"/>
                  </a:cubicBezTo>
                  <a:cubicBezTo>
                    <a:pt x="5380" y="317656"/>
                    <a:pt x="259380" y="330885"/>
                    <a:pt x="314413" y="328239"/>
                  </a:cubicBezTo>
                  <a:cubicBezTo>
                    <a:pt x="369446" y="325593"/>
                    <a:pt x="326584" y="328768"/>
                    <a:pt x="330288" y="299664"/>
                  </a:cubicBezTo>
                  <a:cubicBezTo>
                    <a:pt x="333992" y="270560"/>
                    <a:pt x="334521" y="192243"/>
                    <a:pt x="336638" y="153614"/>
                  </a:cubicBezTo>
                  <a:cubicBezTo>
                    <a:pt x="338755" y="114985"/>
                    <a:pt x="343517" y="77943"/>
                    <a:pt x="342988" y="67889"/>
                  </a:cubicBezTo>
                  <a:cubicBezTo>
                    <a:pt x="342459" y="57835"/>
                    <a:pt x="355688" y="95935"/>
                    <a:pt x="333463" y="93289"/>
                  </a:cubicBezTo>
                  <a:cubicBezTo>
                    <a:pt x="311238" y="90643"/>
                    <a:pt x="242976" y="68418"/>
                    <a:pt x="209638" y="52014"/>
                  </a:cubicBezTo>
                  <a:cubicBezTo>
                    <a:pt x="176300" y="35610"/>
                    <a:pt x="103275" y="-7782"/>
                    <a:pt x="120738" y="12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0" name="フリーフォーム 769">
              <a:extLst>
                <a:ext uri="{FF2B5EF4-FFF2-40B4-BE49-F238E27FC236}">
                  <a16:creationId xmlns:a16="http://schemas.microsoft.com/office/drawing/2014/main" id="{895FB7BC-FFA6-AE03-B2F9-DDAFFCAFBCB2}"/>
                </a:ext>
              </a:extLst>
            </p:cNvPr>
            <p:cNvSpPr/>
            <p:nvPr/>
          </p:nvSpPr>
          <p:spPr>
            <a:xfrm>
              <a:off x="4736224" y="8283181"/>
              <a:ext cx="523236" cy="401177"/>
            </a:xfrm>
            <a:custGeom>
              <a:avLst/>
              <a:gdLst>
                <a:gd name="connsiteX0" fmla="*/ 876 w 523236"/>
                <a:gd name="connsiteY0" fmla="*/ 73419 h 401177"/>
                <a:gd name="connsiteX1" fmla="*/ 305676 w 523236"/>
                <a:gd name="connsiteY1" fmla="*/ 105169 h 401177"/>
                <a:gd name="connsiteX2" fmla="*/ 346951 w 523236"/>
                <a:gd name="connsiteY2" fmla="*/ 140094 h 401177"/>
                <a:gd name="connsiteX3" fmla="*/ 350126 w 523236"/>
                <a:gd name="connsiteY3" fmla="*/ 181369 h 401177"/>
                <a:gd name="connsiteX4" fmla="*/ 340601 w 523236"/>
                <a:gd name="connsiteY4" fmla="*/ 197244 h 401177"/>
                <a:gd name="connsiteX5" fmla="*/ 340601 w 523236"/>
                <a:gd name="connsiteY5" fmla="*/ 232169 h 401177"/>
                <a:gd name="connsiteX6" fmla="*/ 388226 w 523236"/>
                <a:gd name="connsiteY6" fmla="*/ 324244 h 401177"/>
                <a:gd name="connsiteX7" fmla="*/ 515226 w 523236"/>
                <a:gd name="connsiteY7" fmla="*/ 390919 h 401177"/>
                <a:gd name="connsiteX8" fmla="*/ 489826 w 523236"/>
                <a:gd name="connsiteY8" fmla="*/ 394094 h 401177"/>
                <a:gd name="connsiteX9" fmla="*/ 324726 w 523236"/>
                <a:gd name="connsiteY9" fmla="*/ 324244 h 401177"/>
                <a:gd name="connsiteX10" fmla="*/ 346951 w 523236"/>
                <a:gd name="connsiteY10" fmla="*/ 222644 h 401177"/>
                <a:gd name="connsiteX11" fmla="*/ 292976 w 523236"/>
                <a:gd name="connsiteY11" fmla="*/ 200419 h 401177"/>
                <a:gd name="connsiteX12" fmla="*/ 299326 w 523236"/>
                <a:gd name="connsiteY12" fmla="*/ 190894 h 401177"/>
                <a:gd name="connsiteX13" fmla="*/ 289801 w 523236"/>
                <a:gd name="connsiteY13" fmla="*/ 76594 h 401177"/>
                <a:gd name="connsiteX14" fmla="*/ 16751 w 523236"/>
                <a:gd name="connsiteY14" fmla="*/ 394 h 401177"/>
                <a:gd name="connsiteX15" fmla="*/ 99301 w 523236"/>
                <a:gd name="connsiteY15" fmla="*/ 48019 h 401177"/>
                <a:gd name="connsiteX16" fmla="*/ 210426 w 523236"/>
                <a:gd name="connsiteY16" fmla="*/ 76594 h 401177"/>
                <a:gd name="connsiteX17" fmla="*/ 876 w 523236"/>
                <a:gd name="connsiteY17" fmla="*/ 73419 h 40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3236" h="401177">
                  <a:moveTo>
                    <a:pt x="876" y="73419"/>
                  </a:moveTo>
                  <a:cubicBezTo>
                    <a:pt x="16751" y="78181"/>
                    <a:pt x="247997" y="94056"/>
                    <a:pt x="305676" y="105169"/>
                  </a:cubicBezTo>
                  <a:cubicBezTo>
                    <a:pt x="363355" y="116282"/>
                    <a:pt x="339543" y="127394"/>
                    <a:pt x="346951" y="140094"/>
                  </a:cubicBezTo>
                  <a:cubicBezTo>
                    <a:pt x="354359" y="152794"/>
                    <a:pt x="351184" y="171844"/>
                    <a:pt x="350126" y="181369"/>
                  </a:cubicBezTo>
                  <a:cubicBezTo>
                    <a:pt x="349068" y="190894"/>
                    <a:pt x="342188" y="188777"/>
                    <a:pt x="340601" y="197244"/>
                  </a:cubicBezTo>
                  <a:cubicBezTo>
                    <a:pt x="339014" y="205711"/>
                    <a:pt x="332664" y="211002"/>
                    <a:pt x="340601" y="232169"/>
                  </a:cubicBezTo>
                  <a:cubicBezTo>
                    <a:pt x="348539" y="253336"/>
                    <a:pt x="359122" y="297786"/>
                    <a:pt x="388226" y="324244"/>
                  </a:cubicBezTo>
                  <a:cubicBezTo>
                    <a:pt x="417330" y="350702"/>
                    <a:pt x="498293" y="379277"/>
                    <a:pt x="515226" y="390919"/>
                  </a:cubicBezTo>
                  <a:cubicBezTo>
                    <a:pt x="532159" y="402561"/>
                    <a:pt x="521576" y="405206"/>
                    <a:pt x="489826" y="394094"/>
                  </a:cubicBezTo>
                  <a:cubicBezTo>
                    <a:pt x="458076" y="382982"/>
                    <a:pt x="348538" y="352819"/>
                    <a:pt x="324726" y="324244"/>
                  </a:cubicBezTo>
                  <a:cubicBezTo>
                    <a:pt x="300914" y="295669"/>
                    <a:pt x="352243" y="243281"/>
                    <a:pt x="346951" y="222644"/>
                  </a:cubicBezTo>
                  <a:cubicBezTo>
                    <a:pt x="341659" y="202007"/>
                    <a:pt x="300913" y="205711"/>
                    <a:pt x="292976" y="200419"/>
                  </a:cubicBezTo>
                  <a:cubicBezTo>
                    <a:pt x="285039" y="195127"/>
                    <a:pt x="299855" y="211531"/>
                    <a:pt x="299326" y="190894"/>
                  </a:cubicBezTo>
                  <a:cubicBezTo>
                    <a:pt x="298797" y="170257"/>
                    <a:pt x="336897" y="108344"/>
                    <a:pt x="289801" y="76594"/>
                  </a:cubicBezTo>
                  <a:cubicBezTo>
                    <a:pt x="242705" y="44844"/>
                    <a:pt x="48501" y="5156"/>
                    <a:pt x="16751" y="394"/>
                  </a:cubicBezTo>
                  <a:cubicBezTo>
                    <a:pt x="-14999" y="-4368"/>
                    <a:pt x="67022" y="35319"/>
                    <a:pt x="99301" y="48019"/>
                  </a:cubicBezTo>
                  <a:cubicBezTo>
                    <a:pt x="131580" y="60719"/>
                    <a:pt x="231063" y="71832"/>
                    <a:pt x="210426" y="76594"/>
                  </a:cubicBezTo>
                  <a:cubicBezTo>
                    <a:pt x="189789" y="81356"/>
                    <a:pt x="-14999" y="68657"/>
                    <a:pt x="876" y="734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1" name="フリーフォーム 770">
              <a:extLst>
                <a:ext uri="{FF2B5EF4-FFF2-40B4-BE49-F238E27FC236}">
                  <a16:creationId xmlns:a16="http://schemas.microsoft.com/office/drawing/2014/main" id="{7C9BAB3C-310F-D680-6228-1555A07694BC}"/>
                </a:ext>
              </a:extLst>
            </p:cNvPr>
            <p:cNvSpPr/>
            <p:nvPr/>
          </p:nvSpPr>
          <p:spPr>
            <a:xfrm>
              <a:off x="4777233" y="7899304"/>
              <a:ext cx="90617" cy="403406"/>
            </a:xfrm>
            <a:custGeom>
              <a:avLst/>
              <a:gdLst>
                <a:gd name="connsiteX0" fmla="*/ 90042 w 90617"/>
                <a:gd name="connsiteY0" fmla="*/ 96 h 403406"/>
                <a:gd name="connsiteX1" fmla="*/ 4317 w 90617"/>
                <a:gd name="connsiteY1" fmla="*/ 222346 h 403406"/>
                <a:gd name="connsiteX2" fmla="*/ 13842 w 90617"/>
                <a:gd name="connsiteY2" fmla="*/ 403321 h 403406"/>
                <a:gd name="connsiteX3" fmla="*/ 23367 w 90617"/>
                <a:gd name="connsiteY3" fmla="*/ 200121 h 403406"/>
                <a:gd name="connsiteX4" fmla="*/ 29717 w 90617"/>
                <a:gd name="connsiteY4" fmla="*/ 165196 h 403406"/>
                <a:gd name="connsiteX5" fmla="*/ 42417 w 90617"/>
                <a:gd name="connsiteY5" fmla="*/ 193771 h 403406"/>
                <a:gd name="connsiteX6" fmla="*/ 90042 w 90617"/>
                <a:gd name="connsiteY6" fmla="*/ 96 h 40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17" h="403406">
                  <a:moveTo>
                    <a:pt x="90042" y="96"/>
                  </a:moveTo>
                  <a:cubicBezTo>
                    <a:pt x="83692" y="4858"/>
                    <a:pt x="17017" y="155142"/>
                    <a:pt x="4317" y="222346"/>
                  </a:cubicBezTo>
                  <a:cubicBezTo>
                    <a:pt x="-8383" y="289550"/>
                    <a:pt x="10667" y="407025"/>
                    <a:pt x="13842" y="403321"/>
                  </a:cubicBezTo>
                  <a:cubicBezTo>
                    <a:pt x="17017" y="399617"/>
                    <a:pt x="20721" y="239808"/>
                    <a:pt x="23367" y="200121"/>
                  </a:cubicBezTo>
                  <a:cubicBezTo>
                    <a:pt x="26013" y="160434"/>
                    <a:pt x="26542" y="166254"/>
                    <a:pt x="29717" y="165196"/>
                  </a:cubicBezTo>
                  <a:cubicBezTo>
                    <a:pt x="32892" y="164138"/>
                    <a:pt x="36596" y="219700"/>
                    <a:pt x="42417" y="193771"/>
                  </a:cubicBezTo>
                  <a:cubicBezTo>
                    <a:pt x="48238" y="167842"/>
                    <a:pt x="96392" y="-4666"/>
                    <a:pt x="90042" y="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2" name="フリーフォーム 641">
              <a:extLst>
                <a:ext uri="{FF2B5EF4-FFF2-40B4-BE49-F238E27FC236}">
                  <a16:creationId xmlns:a16="http://schemas.microsoft.com/office/drawing/2014/main" id="{FE0D3DCD-1017-39CC-193D-EB3885A2DF32}"/>
                </a:ext>
              </a:extLst>
            </p:cNvPr>
            <p:cNvSpPr/>
            <p:nvPr/>
          </p:nvSpPr>
          <p:spPr>
            <a:xfrm>
              <a:off x="3626674" y="7194470"/>
              <a:ext cx="646407" cy="184423"/>
            </a:xfrm>
            <a:custGeom>
              <a:avLst/>
              <a:gdLst>
                <a:gd name="connsiteX0" fmla="*/ 218251 w 646407"/>
                <a:gd name="connsiteY0" fmla="*/ 80 h 184423"/>
                <a:gd name="connsiteX1" fmla="*/ 75376 w 646407"/>
                <a:gd name="connsiteY1" fmla="*/ 76280 h 184423"/>
                <a:gd name="connsiteX2" fmla="*/ 37276 w 646407"/>
                <a:gd name="connsiteY2" fmla="*/ 92155 h 184423"/>
                <a:gd name="connsiteX3" fmla="*/ 2351 w 646407"/>
                <a:gd name="connsiteY3" fmla="*/ 158830 h 184423"/>
                <a:gd name="connsiteX4" fmla="*/ 8701 w 646407"/>
                <a:gd name="connsiteY4" fmla="*/ 133430 h 184423"/>
                <a:gd name="connsiteX5" fmla="*/ 53151 w 646407"/>
                <a:gd name="connsiteY5" fmla="*/ 171530 h 184423"/>
                <a:gd name="connsiteX6" fmla="*/ 148401 w 646407"/>
                <a:gd name="connsiteY6" fmla="*/ 168355 h 184423"/>
                <a:gd name="connsiteX7" fmla="*/ 88076 w 646407"/>
                <a:gd name="connsiteY7" fmla="*/ 184230 h 184423"/>
                <a:gd name="connsiteX8" fmla="*/ 303976 w 646407"/>
                <a:gd name="connsiteY8" fmla="*/ 155655 h 184423"/>
                <a:gd name="connsiteX9" fmla="*/ 357951 w 646407"/>
                <a:gd name="connsiteY9" fmla="*/ 155655 h 184423"/>
                <a:gd name="connsiteX10" fmla="*/ 640526 w 646407"/>
                <a:gd name="connsiteY10" fmla="*/ 155655 h 184423"/>
                <a:gd name="connsiteX11" fmla="*/ 523051 w 646407"/>
                <a:gd name="connsiteY11" fmla="*/ 152480 h 184423"/>
                <a:gd name="connsiteX12" fmla="*/ 215076 w 646407"/>
                <a:gd name="connsiteY12" fmla="*/ 158830 h 184423"/>
                <a:gd name="connsiteX13" fmla="*/ 62676 w 646407"/>
                <a:gd name="connsiteY13" fmla="*/ 165180 h 184423"/>
                <a:gd name="connsiteX14" fmla="*/ 30926 w 646407"/>
                <a:gd name="connsiteY14" fmla="*/ 158830 h 184423"/>
                <a:gd name="connsiteX15" fmla="*/ 24576 w 646407"/>
                <a:gd name="connsiteY15" fmla="*/ 117555 h 184423"/>
                <a:gd name="connsiteX16" fmla="*/ 49976 w 646407"/>
                <a:gd name="connsiteY16" fmla="*/ 92155 h 184423"/>
                <a:gd name="connsiteX17" fmla="*/ 218251 w 646407"/>
                <a:gd name="connsiteY17" fmla="*/ 80 h 18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6407" h="184423">
                  <a:moveTo>
                    <a:pt x="218251" y="80"/>
                  </a:moveTo>
                  <a:cubicBezTo>
                    <a:pt x="222484" y="-2566"/>
                    <a:pt x="105538" y="60934"/>
                    <a:pt x="75376" y="76280"/>
                  </a:cubicBezTo>
                  <a:cubicBezTo>
                    <a:pt x="45213" y="91626"/>
                    <a:pt x="49447" y="78397"/>
                    <a:pt x="37276" y="92155"/>
                  </a:cubicBezTo>
                  <a:cubicBezTo>
                    <a:pt x="25105" y="105913"/>
                    <a:pt x="7113" y="151951"/>
                    <a:pt x="2351" y="158830"/>
                  </a:cubicBezTo>
                  <a:cubicBezTo>
                    <a:pt x="-2411" y="165709"/>
                    <a:pt x="234" y="131313"/>
                    <a:pt x="8701" y="133430"/>
                  </a:cubicBezTo>
                  <a:cubicBezTo>
                    <a:pt x="17168" y="135547"/>
                    <a:pt x="29868" y="165709"/>
                    <a:pt x="53151" y="171530"/>
                  </a:cubicBezTo>
                  <a:cubicBezTo>
                    <a:pt x="76434" y="177351"/>
                    <a:pt x="142580" y="166238"/>
                    <a:pt x="148401" y="168355"/>
                  </a:cubicBezTo>
                  <a:cubicBezTo>
                    <a:pt x="154222" y="170472"/>
                    <a:pt x="62147" y="186347"/>
                    <a:pt x="88076" y="184230"/>
                  </a:cubicBezTo>
                  <a:cubicBezTo>
                    <a:pt x="114005" y="182113"/>
                    <a:pt x="258997" y="160417"/>
                    <a:pt x="303976" y="155655"/>
                  </a:cubicBezTo>
                  <a:cubicBezTo>
                    <a:pt x="348955" y="150893"/>
                    <a:pt x="357951" y="155655"/>
                    <a:pt x="357951" y="155655"/>
                  </a:cubicBezTo>
                  <a:lnTo>
                    <a:pt x="640526" y="155655"/>
                  </a:lnTo>
                  <a:cubicBezTo>
                    <a:pt x="668043" y="155126"/>
                    <a:pt x="593959" y="151951"/>
                    <a:pt x="523051" y="152480"/>
                  </a:cubicBezTo>
                  <a:cubicBezTo>
                    <a:pt x="452143" y="153009"/>
                    <a:pt x="291805" y="156713"/>
                    <a:pt x="215076" y="158830"/>
                  </a:cubicBezTo>
                  <a:cubicBezTo>
                    <a:pt x="138347" y="160947"/>
                    <a:pt x="93368" y="165180"/>
                    <a:pt x="62676" y="165180"/>
                  </a:cubicBezTo>
                  <a:cubicBezTo>
                    <a:pt x="31984" y="165180"/>
                    <a:pt x="37276" y="166767"/>
                    <a:pt x="30926" y="158830"/>
                  </a:cubicBezTo>
                  <a:cubicBezTo>
                    <a:pt x="24576" y="150893"/>
                    <a:pt x="21401" y="128668"/>
                    <a:pt x="24576" y="117555"/>
                  </a:cubicBezTo>
                  <a:cubicBezTo>
                    <a:pt x="27751" y="106442"/>
                    <a:pt x="18755" y="110676"/>
                    <a:pt x="49976" y="92155"/>
                  </a:cubicBezTo>
                  <a:cubicBezTo>
                    <a:pt x="81197" y="73634"/>
                    <a:pt x="214018" y="2726"/>
                    <a:pt x="218251" y="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7" name="フリーフォーム 656">
              <a:extLst>
                <a:ext uri="{FF2B5EF4-FFF2-40B4-BE49-F238E27FC236}">
                  <a16:creationId xmlns:a16="http://schemas.microsoft.com/office/drawing/2014/main" id="{3CF4EBDB-65F8-5EAB-A8F5-58CF8CCCBA32}"/>
                </a:ext>
              </a:extLst>
            </p:cNvPr>
            <p:cNvSpPr/>
            <p:nvPr/>
          </p:nvSpPr>
          <p:spPr>
            <a:xfrm>
              <a:off x="4968841" y="7715102"/>
              <a:ext cx="222288" cy="111386"/>
            </a:xfrm>
            <a:custGeom>
              <a:avLst/>
              <a:gdLst>
                <a:gd name="connsiteX0" fmla="*/ 34 w 222288"/>
                <a:gd name="connsiteY0" fmla="*/ 148 h 111386"/>
                <a:gd name="connsiteX1" fmla="*/ 130209 w 222288"/>
                <a:gd name="connsiteY1" fmla="*/ 16023 h 111386"/>
                <a:gd name="connsiteX2" fmla="*/ 177834 w 222288"/>
                <a:gd name="connsiteY2" fmla="*/ 79523 h 111386"/>
                <a:gd name="connsiteX3" fmla="*/ 158784 w 222288"/>
                <a:gd name="connsiteY3" fmla="*/ 44598 h 111386"/>
                <a:gd name="connsiteX4" fmla="*/ 222284 w 222288"/>
                <a:gd name="connsiteY4" fmla="*/ 111273 h 111386"/>
                <a:gd name="connsiteX5" fmla="*/ 161959 w 222288"/>
                <a:gd name="connsiteY5" fmla="*/ 25548 h 111386"/>
                <a:gd name="connsiteX6" fmla="*/ 117509 w 222288"/>
                <a:gd name="connsiteY6" fmla="*/ 9673 h 111386"/>
                <a:gd name="connsiteX7" fmla="*/ 34 w 222288"/>
                <a:gd name="connsiteY7" fmla="*/ 148 h 1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288" h="111386">
                  <a:moveTo>
                    <a:pt x="34" y="148"/>
                  </a:moveTo>
                  <a:cubicBezTo>
                    <a:pt x="2151" y="1206"/>
                    <a:pt x="100576" y="2794"/>
                    <a:pt x="130209" y="16023"/>
                  </a:cubicBezTo>
                  <a:cubicBezTo>
                    <a:pt x="159842" y="29252"/>
                    <a:pt x="173072" y="74761"/>
                    <a:pt x="177834" y="79523"/>
                  </a:cubicBezTo>
                  <a:cubicBezTo>
                    <a:pt x="182596" y="84285"/>
                    <a:pt x="151376" y="39306"/>
                    <a:pt x="158784" y="44598"/>
                  </a:cubicBezTo>
                  <a:cubicBezTo>
                    <a:pt x="166192" y="49890"/>
                    <a:pt x="221755" y="114448"/>
                    <a:pt x="222284" y="111273"/>
                  </a:cubicBezTo>
                  <a:cubicBezTo>
                    <a:pt x="222813" y="108098"/>
                    <a:pt x="179421" y="42481"/>
                    <a:pt x="161959" y="25548"/>
                  </a:cubicBezTo>
                  <a:cubicBezTo>
                    <a:pt x="144497" y="8615"/>
                    <a:pt x="139734" y="15494"/>
                    <a:pt x="117509" y="9673"/>
                  </a:cubicBezTo>
                  <a:cubicBezTo>
                    <a:pt x="95284" y="3852"/>
                    <a:pt x="-2083" y="-910"/>
                    <a:pt x="34" y="1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2" name="フリーフォーム 741">
              <a:extLst>
                <a:ext uri="{FF2B5EF4-FFF2-40B4-BE49-F238E27FC236}">
                  <a16:creationId xmlns:a16="http://schemas.microsoft.com/office/drawing/2014/main" id="{2EE87FEE-0FB9-503A-F65C-209518935689}"/>
                </a:ext>
              </a:extLst>
            </p:cNvPr>
            <p:cNvSpPr/>
            <p:nvPr/>
          </p:nvSpPr>
          <p:spPr>
            <a:xfrm>
              <a:off x="5047995" y="7724606"/>
              <a:ext cx="41587" cy="200759"/>
            </a:xfrm>
            <a:custGeom>
              <a:avLst/>
              <a:gdLst>
                <a:gd name="connsiteX0" fmla="*/ 41530 w 41587"/>
                <a:gd name="connsiteY0" fmla="*/ 169 h 200759"/>
                <a:gd name="connsiteX1" fmla="*/ 25655 w 41587"/>
                <a:gd name="connsiteY1" fmla="*/ 73194 h 200759"/>
                <a:gd name="connsiteX2" fmla="*/ 22480 w 41587"/>
                <a:gd name="connsiteY2" fmla="*/ 143044 h 200759"/>
                <a:gd name="connsiteX3" fmla="*/ 25655 w 41587"/>
                <a:gd name="connsiteY3" fmla="*/ 200194 h 200759"/>
                <a:gd name="connsiteX4" fmla="*/ 25655 w 41587"/>
                <a:gd name="connsiteY4" fmla="*/ 165269 h 200759"/>
                <a:gd name="connsiteX5" fmla="*/ 255 w 41587"/>
                <a:gd name="connsiteY5" fmla="*/ 57319 h 200759"/>
                <a:gd name="connsiteX6" fmla="*/ 12955 w 41587"/>
                <a:gd name="connsiteY6" fmla="*/ 104944 h 200759"/>
                <a:gd name="connsiteX7" fmla="*/ 19305 w 41587"/>
                <a:gd name="connsiteY7" fmla="*/ 54144 h 200759"/>
                <a:gd name="connsiteX8" fmla="*/ 41530 w 41587"/>
                <a:gd name="connsiteY8" fmla="*/ 169 h 20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87" h="200759">
                  <a:moveTo>
                    <a:pt x="41530" y="169"/>
                  </a:moveTo>
                  <a:cubicBezTo>
                    <a:pt x="42588" y="3344"/>
                    <a:pt x="28830" y="49382"/>
                    <a:pt x="25655" y="73194"/>
                  </a:cubicBezTo>
                  <a:cubicBezTo>
                    <a:pt x="22480" y="97007"/>
                    <a:pt x="22480" y="121877"/>
                    <a:pt x="22480" y="143044"/>
                  </a:cubicBezTo>
                  <a:cubicBezTo>
                    <a:pt x="22480" y="164211"/>
                    <a:pt x="25126" y="196490"/>
                    <a:pt x="25655" y="200194"/>
                  </a:cubicBezTo>
                  <a:cubicBezTo>
                    <a:pt x="26184" y="203898"/>
                    <a:pt x="29888" y="189081"/>
                    <a:pt x="25655" y="165269"/>
                  </a:cubicBezTo>
                  <a:cubicBezTo>
                    <a:pt x="21422" y="141457"/>
                    <a:pt x="2372" y="67373"/>
                    <a:pt x="255" y="57319"/>
                  </a:cubicBezTo>
                  <a:cubicBezTo>
                    <a:pt x="-1862" y="47265"/>
                    <a:pt x="9780" y="105473"/>
                    <a:pt x="12955" y="104944"/>
                  </a:cubicBezTo>
                  <a:cubicBezTo>
                    <a:pt x="16130" y="104415"/>
                    <a:pt x="14542" y="68961"/>
                    <a:pt x="19305" y="54144"/>
                  </a:cubicBezTo>
                  <a:cubicBezTo>
                    <a:pt x="24068" y="39327"/>
                    <a:pt x="40472" y="-3006"/>
                    <a:pt x="41530" y="1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5" name="フリーフォーム 744">
              <a:extLst>
                <a:ext uri="{FF2B5EF4-FFF2-40B4-BE49-F238E27FC236}">
                  <a16:creationId xmlns:a16="http://schemas.microsoft.com/office/drawing/2014/main" id="{AAAAA9C8-545B-AB49-9EC3-E7E054ABC5A5}"/>
                </a:ext>
              </a:extLst>
            </p:cNvPr>
            <p:cNvSpPr/>
            <p:nvPr/>
          </p:nvSpPr>
          <p:spPr>
            <a:xfrm>
              <a:off x="5079995" y="7731125"/>
              <a:ext cx="93302" cy="267361"/>
            </a:xfrm>
            <a:custGeom>
              <a:avLst/>
              <a:gdLst>
                <a:gd name="connsiteX0" fmla="*/ 5 w 93302"/>
                <a:gd name="connsiteY0" fmla="*/ 0 h 267361"/>
                <a:gd name="connsiteX1" fmla="*/ 50805 w 93302"/>
                <a:gd name="connsiteY1" fmla="*/ 73025 h 267361"/>
                <a:gd name="connsiteX2" fmla="*/ 85730 w 93302"/>
                <a:gd name="connsiteY2" fmla="*/ 95250 h 267361"/>
                <a:gd name="connsiteX3" fmla="*/ 79380 w 93302"/>
                <a:gd name="connsiteY3" fmla="*/ 133350 h 267361"/>
                <a:gd name="connsiteX4" fmla="*/ 85730 w 93302"/>
                <a:gd name="connsiteY4" fmla="*/ 222250 h 267361"/>
                <a:gd name="connsiteX5" fmla="*/ 92080 w 93302"/>
                <a:gd name="connsiteY5" fmla="*/ 266700 h 267361"/>
                <a:gd name="connsiteX6" fmla="*/ 92080 w 93302"/>
                <a:gd name="connsiteY6" fmla="*/ 190500 h 267361"/>
                <a:gd name="connsiteX7" fmla="*/ 79380 w 93302"/>
                <a:gd name="connsiteY7" fmla="*/ 123825 h 267361"/>
                <a:gd name="connsiteX8" fmla="*/ 44455 w 93302"/>
                <a:gd name="connsiteY8" fmla="*/ 101600 h 267361"/>
                <a:gd name="connsiteX9" fmla="*/ 22230 w 93302"/>
                <a:gd name="connsiteY9" fmla="*/ 79375 h 267361"/>
                <a:gd name="connsiteX10" fmla="*/ 60330 w 93302"/>
                <a:gd name="connsiteY10" fmla="*/ 101600 h 267361"/>
                <a:gd name="connsiteX11" fmla="*/ 47630 w 93302"/>
                <a:gd name="connsiteY11" fmla="*/ 73025 h 267361"/>
                <a:gd name="connsiteX12" fmla="*/ 5 w 93302"/>
                <a:gd name="connsiteY12" fmla="*/ 0 h 26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302" h="267361">
                  <a:moveTo>
                    <a:pt x="5" y="0"/>
                  </a:moveTo>
                  <a:cubicBezTo>
                    <a:pt x="534" y="0"/>
                    <a:pt x="36518" y="57150"/>
                    <a:pt x="50805" y="73025"/>
                  </a:cubicBezTo>
                  <a:cubicBezTo>
                    <a:pt x="65093" y="88900"/>
                    <a:pt x="80968" y="85196"/>
                    <a:pt x="85730" y="95250"/>
                  </a:cubicBezTo>
                  <a:cubicBezTo>
                    <a:pt x="90493" y="105304"/>
                    <a:pt x="79380" y="112183"/>
                    <a:pt x="79380" y="133350"/>
                  </a:cubicBezTo>
                  <a:cubicBezTo>
                    <a:pt x="79380" y="154517"/>
                    <a:pt x="83613" y="200025"/>
                    <a:pt x="85730" y="222250"/>
                  </a:cubicBezTo>
                  <a:cubicBezTo>
                    <a:pt x="87847" y="244475"/>
                    <a:pt x="91022" y="271991"/>
                    <a:pt x="92080" y="266700"/>
                  </a:cubicBezTo>
                  <a:cubicBezTo>
                    <a:pt x="93138" y="261409"/>
                    <a:pt x="94197" y="214313"/>
                    <a:pt x="92080" y="190500"/>
                  </a:cubicBezTo>
                  <a:cubicBezTo>
                    <a:pt x="89963" y="166687"/>
                    <a:pt x="79380" y="123825"/>
                    <a:pt x="79380" y="123825"/>
                  </a:cubicBezTo>
                  <a:cubicBezTo>
                    <a:pt x="71443" y="109008"/>
                    <a:pt x="53980" y="109008"/>
                    <a:pt x="44455" y="101600"/>
                  </a:cubicBezTo>
                  <a:cubicBezTo>
                    <a:pt x="34930" y="94192"/>
                    <a:pt x="19584" y="79375"/>
                    <a:pt x="22230" y="79375"/>
                  </a:cubicBezTo>
                  <a:cubicBezTo>
                    <a:pt x="24876" y="79375"/>
                    <a:pt x="56097" y="102658"/>
                    <a:pt x="60330" y="101600"/>
                  </a:cubicBezTo>
                  <a:cubicBezTo>
                    <a:pt x="64563" y="100542"/>
                    <a:pt x="55038" y="84138"/>
                    <a:pt x="47630" y="73025"/>
                  </a:cubicBezTo>
                  <a:cubicBezTo>
                    <a:pt x="40222" y="61913"/>
                    <a:pt x="-52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2" name="フリーフォーム 771">
              <a:extLst>
                <a:ext uri="{FF2B5EF4-FFF2-40B4-BE49-F238E27FC236}">
                  <a16:creationId xmlns:a16="http://schemas.microsoft.com/office/drawing/2014/main" id="{818A7B45-5280-75D8-BDD6-D7D2CD8E72BC}"/>
                </a:ext>
              </a:extLst>
            </p:cNvPr>
            <p:cNvSpPr/>
            <p:nvPr/>
          </p:nvSpPr>
          <p:spPr>
            <a:xfrm>
              <a:off x="5162418" y="7787673"/>
              <a:ext cx="19896" cy="249333"/>
            </a:xfrm>
            <a:custGeom>
              <a:avLst/>
              <a:gdLst>
                <a:gd name="connsiteX0" fmla="*/ 19182 w 19896"/>
                <a:gd name="connsiteY0" fmla="*/ 602 h 249333"/>
                <a:gd name="connsiteX1" fmla="*/ 6482 w 19896"/>
                <a:gd name="connsiteY1" fmla="*/ 105377 h 249333"/>
                <a:gd name="connsiteX2" fmla="*/ 6482 w 19896"/>
                <a:gd name="connsiteY2" fmla="*/ 156177 h 249333"/>
                <a:gd name="connsiteX3" fmla="*/ 6482 w 19896"/>
                <a:gd name="connsiteY3" fmla="*/ 248252 h 249333"/>
                <a:gd name="connsiteX4" fmla="*/ 6482 w 19896"/>
                <a:gd name="connsiteY4" fmla="*/ 200627 h 249333"/>
                <a:gd name="connsiteX5" fmla="*/ 132 w 19896"/>
                <a:gd name="connsiteY5" fmla="*/ 111727 h 249333"/>
                <a:gd name="connsiteX6" fmla="*/ 3307 w 19896"/>
                <a:gd name="connsiteY6" fmla="*/ 127602 h 249333"/>
                <a:gd name="connsiteX7" fmla="*/ 16007 w 19896"/>
                <a:gd name="connsiteY7" fmla="*/ 64102 h 249333"/>
                <a:gd name="connsiteX8" fmla="*/ 19182 w 19896"/>
                <a:gd name="connsiteY8" fmla="*/ 602 h 24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96" h="249333">
                  <a:moveTo>
                    <a:pt x="19182" y="602"/>
                  </a:moveTo>
                  <a:cubicBezTo>
                    <a:pt x="17595" y="7481"/>
                    <a:pt x="8599" y="79448"/>
                    <a:pt x="6482" y="105377"/>
                  </a:cubicBezTo>
                  <a:cubicBezTo>
                    <a:pt x="4365" y="131306"/>
                    <a:pt x="6482" y="156177"/>
                    <a:pt x="6482" y="156177"/>
                  </a:cubicBezTo>
                  <a:lnTo>
                    <a:pt x="6482" y="248252"/>
                  </a:lnTo>
                  <a:cubicBezTo>
                    <a:pt x="6482" y="255660"/>
                    <a:pt x="7540" y="223381"/>
                    <a:pt x="6482" y="200627"/>
                  </a:cubicBezTo>
                  <a:cubicBezTo>
                    <a:pt x="5424" y="177873"/>
                    <a:pt x="132" y="111727"/>
                    <a:pt x="132" y="111727"/>
                  </a:cubicBezTo>
                  <a:cubicBezTo>
                    <a:pt x="-397" y="99556"/>
                    <a:pt x="661" y="135539"/>
                    <a:pt x="3307" y="127602"/>
                  </a:cubicBezTo>
                  <a:cubicBezTo>
                    <a:pt x="5953" y="119665"/>
                    <a:pt x="12303" y="80506"/>
                    <a:pt x="16007" y="64102"/>
                  </a:cubicBezTo>
                  <a:cubicBezTo>
                    <a:pt x="19711" y="47698"/>
                    <a:pt x="20769" y="-6277"/>
                    <a:pt x="19182" y="6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3" name="フリーフォーム 772">
              <a:extLst>
                <a:ext uri="{FF2B5EF4-FFF2-40B4-BE49-F238E27FC236}">
                  <a16:creationId xmlns:a16="http://schemas.microsoft.com/office/drawing/2014/main" id="{A3DE34CC-0C4D-E460-4BC9-5AD02E753D41}"/>
                </a:ext>
              </a:extLst>
            </p:cNvPr>
            <p:cNvSpPr/>
            <p:nvPr/>
          </p:nvSpPr>
          <p:spPr>
            <a:xfrm>
              <a:off x="4892599" y="7920571"/>
              <a:ext cx="123798" cy="160603"/>
            </a:xfrm>
            <a:custGeom>
              <a:avLst/>
              <a:gdLst>
                <a:gd name="connsiteX0" fmla="*/ 76 w 123798"/>
                <a:gd name="connsiteY0" fmla="*/ 1054 h 160603"/>
                <a:gd name="connsiteX1" fmla="*/ 98501 w 123798"/>
                <a:gd name="connsiteY1" fmla="*/ 29629 h 160603"/>
                <a:gd name="connsiteX2" fmla="*/ 120726 w 123798"/>
                <a:gd name="connsiteY2" fmla="*/ 105829 h 160603"/>
                <a:gd name="connsiteX3" fmla="*/ 114376 w 123798"/>
                <a:gd name="connsiteY3" fmla="*/ 159804 h 160603"/>
                <a:gd name="connsiteX4" fmla="*/ 120726 w 123798"/>
                <a:gd name="connsiteY4" fmla="*/ 64554 h 160603"/>
                <a:gd name="connsiteX5" fmla="*/ 120726 w 123798"/>
                <a:gd name="connsiteY5" fmla="*/ 48679 h 160603"/>
                <a:gd name="connsiteX6" fmla="*/ 82626 w 123798"/>
                <a:gd name="connsiteY6" fmla="*/ 10579 h 160603"/>
                <a:gd name="connsiteX7" fmla="*/ 76 w 123798"/>
                <a:gd name="connsiteY7" fmla="*/ 1054 h 16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98" h="160603">
                  <a:moveTo>
                    <a:pt x="76" y="1054"/>
                  </a:moveTo>
                  <a:cubicBezTo>
                    <a:pt x="2722" y="4229"/>
                    <a:pt x="78393" y="12167"/>
                    <a:pt x="98501" y="29629"/>
                  </a:cubicBezTo>
                  <a:cubicBezTo>
                    <a:pt x="118609" y="47091"/>
                    <a:pt x="118080" y="84133"/>
                    <a:pt x="120726" y="105829"/>
                  </a:cubicBezTo>
                  <a:cubicBezTo>
                    <a:pt x="123372" y="127525"/>
                    <a:pt x="114376" y="166683"/>
                    <a:pt x="114376" y="159804"/>
                  </a:cubicBezTo>
                  <a:cubicBezTo>
                    <a:pt x="114376" y="152925"/>
                    <a:pt x="120726" y="64554"/>
                    <a:pt x="120726" y="64554"/>
                  </a:cubicBezTo>
                  <a:cubicBezTo>
                    <a:pt x="121784" y="46033"/>
                    <a:pt x="127076" y="57675"/>
                    <a:pt x="120726" y="48679"/>
                  </a:cubicBezTo>
                  <a:cubicBezTo>
                    <a:pt x="114376" y="39683"/>
                    <a:pt x="100618" y="19046"/>
                    <a:pt x="82626" y="10579"/>
                  </a:cubicBezTo>
                  <a:cubicBezTo>
                    <a:pt x="64634" y="2112"/>
                    <a:pt x="-2570" y="-2121"/>
                    <a:pt x="76" y="10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4" name="フリーフォーム 773">
              <a:extLst>
                <a:ext uri="{FF2B5EF4-FFF2-40B4-BE49-F238E27FC236}">
                  <a16:creationId xmlns:a16="http://schemas.microsoft.com/office/drawing/2014/main" id="{B33084EC-EAB9-7379-3C93-59D0E43289FE}"/>
                </a:ext>
              </a:extLst>
            </p:cNvPr>
            <p:cNvSpPr/>
            <p:nvPr/>
          </p:nvSpPr>
          <p:spPr>
            <a:xfrm>
              <a:off x="4930775" y="7912084"/>
              <a:ext cx="68203" cy="133366"/>
            </a:xfrm>
            <a:custGeom>
              <a:avLst/>
              <a:gdLst>
                <a:gd name="connsiteX0" fmla="*/ 0 w 68203"/>
                <a:gd name="connsiteY0" fmla="*/ 16 h 133366"/>
                <a:gd name="connsiteX1" fmla="*/ 63500 w 68203"/>
                <a:gd name="connsiteY1" fmla="*/ 76216 h 133366"/>
                <a:gd name="connsiteX2" fmla="*/ 63500 w 68203"/>
                <a:gd name="connsiteY2" fmla="*/ 133366 h 133366"/>
                <a:gd name="connsiteX3" fmla="*/ 63500 w 68203"/>
                <a:gd name="connsiteY3" fmla="*/ 69866 h 133366"/>
                <a:gd name="connsiteX4" fmla="*/ 0 w 68203"/>
                <a:gd name="connsiteY4" fmla="*/ 16 h 13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203" h="133366">
                  <a:moveTo>
                    <a:pt x="0" y="16"/>
                  </a:moveTo>
                  <a:cubicBezTo>
                    <a:pt x="0" y="1074"/>
                    <a:pt x="52917" y="53991"/>
                    <a:pt x="63500" y="76216"/>
                  </a:cubicBezTo>
                  <a:cubicBezTo>
                    <a:pt x="74083" y="98441"/>
                    <a:pt x="63500" y="133366"/>
                    <a:pt x="63500" y="133366"/>
                  </a:cubicBezTo>
                  <a:cubicBezTo>
                    <a:pt x="63500" y="132308"/>
                    <a:pt x="70379" y="89445"/>
                    <a:pt x="63500" y="69866"/>
                  </a:cubicBezTo>
                  <a:cubicBezTo>
                    <a:pt x="56621" y="50287"/>
                    <a:pt x="0" y="-1042"/>
                    <a:pt x="0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5" name="フリーフォーム 774">
              <a:extLst>
                <a:ext uri="{FF2B5EF4-FFF2-40B4-BE49-F238E27FC236}">
                  <a16:creationId xmlns:a16="http://schemas.microsoft.com/office/drawing/2014/main" id="{4E6A58DA-B15D-00B0-51ED-EA3F51ADE321}"/>
                </a:ext>
              </a:extLst>
            </p:cNvPr>
            <p:cNvSpPr/>
            <p:nvPr/>
          </p:nvSpPr>
          <p:spPr>
            <a:xfrm>
              <a:off x="4867260" y="8200045"/>
              <a:ext cx="124235" cy="120261"/>
            </a:xfrm>
            <a:custGeom>
              <a:avLst/>
              <a:gdLst>
                <a:gd name="connsiteX0" fmla="*/ 15 w 124235"/>
                <a:gd name="connsiteY0" fmla="*/ 70830 h 120261"/>
                <a:gd name="connsiteX1" fmla="*/ 66690 w 124235"/>
                <a:gd name="connsiteY1" fmla="*/ 980 h 120261"/>
                <a:gd name="connsiteX2" fmla="*/ 88915 w 124235"/>
                <a:gd name="connsiteY2" fmla="*/ 35905 h 120261"/>
                <a:gd name="connsiteX3" fmla="*/ 123840 w 124235"/>
                <a:gd name="connsiteY3" fmla="*/ 118455 h 120261"/>
                <a:gd name="connsiteX4" fmla="*/ 104790 w 124235"/>
                <a:gd name="connsiteY4" fmla="*/ 89880 h 120261"/>
                <a:gd name="connsiteX5" fmla="*/ 60340 w 124235"/>
                <a:gd name="connsiteY5" fmla="*/ 54955 h 120261"/>
                <a:gd name="connsiteX6" fmla="*/ 98440 w 124235"/>
                <a:gd name="connsiteY6" fmla="*/ 67655 h 120261"/>
                <a:gd name="connsiteX7" fmla="*/ 73040 w 124235"/>
                <a:gd name="connsiteY7" fmla="*/ 16855 h 120261"/>
                <a:gd name="connsiteX8" fmla="*/ 15 w 124235"/>
                <a:gd name="connsiteY8" fmla="*/ 70830 h 12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35" h="120261">
                  <a:moveTo>
                    <a:pt x="15" y="70830"/>
                  </a:moveTo>
                  <a:cubicBezTo>
                    <a:pt x="-1043" y="68184"/>
                    <a:pt x="51873" y="6801"/>
                    <a:pt x="66690" y="980"/>
                  </a:cubicBezTo>
                  <a:cubicBezTo>
                    <a:pt x="81507" y="-4841"/>
                    <a:pt x="79390" y="16326"/>
                    <a:pt x="88915" y="35905"/>
                  </a:cubicBezTo>
                  <a:cubicBezTo>
                    <a:pt x="98440" y="55484"/>
                    <a:pt x="121194" y="109459"/>
                    <a:pt x="123840" y="118455"/>
                  </a:cubicBezTo>
                  <a:cubicBezTo>
                    <a:pt x="126486" y="127451"/>
                    <a:pt x="115373" y="100463"/>
                    <a:pt x="104790" y="89880"/>
                  </a:cubicBezTo>
                  <a:cubicBezTo>
                    <a:pt x="94207" y="79297"/>
                    <a:pt x="61398" y="58659"/>
                    <a:pt x="60340" y="54955"/>
                  </a:cubicBezTo>
                  <a:cubicBezTo>
                    <a:pt x="59282" y="51251"/>
                    <a:pt x="96323" y="74005"/>
                    <a:pt x="98440" y="67655"/>
                  </a:cubicBezTo>
                  <a:cubicBezTo>
                    <a:pt x="100557" y="61305"/>
                    <a:pt x="84682" y="18972"/>
                    <a:pt x="73040" y="16855"/>
                  </a:cubicBezTo>
                  <a:cubicBezTo>
                    <a:pt x="61398" y="14738"/>
                    <a:pt x="1073" y="73476"/>
                    <a:pt x="15" y="708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6" name="フリーフォーム 775">
              <a:extLst>
                <a:ext uri="{FF2B5EF4-FFF2-40B4-BE49-F238E27FC236}">
                  <a16:creationId xmlns:a16="http://schemas.microsoft.com/office/drawing/2014/main" id="{BFDC9115-0FE8-B64C-69ED-281F7354C2F2}"/>
                </a:ext>
              </a:extLst>
            </p:cNvPr>
            <p:cNvSpPr/>
            <p:nvPr/>
          </p:nvSpPr>
          <p:spPr>
            <a:xfrm>
              <a:off x="4686033" y="8385153"/>
              <a:ext cx="66980" cy="54469"/>
            </a:xfrm>
            <a:custGeom>
              <a:avLst/>
              <a:gdLst>
                <a:gd name="connsiteX0" fmla="*/ 66942 w 66980"/>
                <a:gd name="connsiteY0" fmla="*/ 50822 h 54469"/>
                <a:gd name="connsiteX1" fmla="*/ 3442 w 66980"/>
                <a:gd name="connsiteY1" fmla="*/ 22 h 54469"/>
                <a:gd name="connsiteX2" fmla="*/ 12967 w 66980"/>
                <a:gd name="connsiteY2" fmla="*/ 44472 h 54469"/>
                <a:gd name="connsiteX3" fmla="*/ 66942 w 66980"/>
                <a:gd name="connsiteY3" fmla="*/ 50822 h 5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80" h="54469">
                  <a:moveTo>
                    <a:pt x="66942" y="50822"/>
                  </a:moveTo>
                  <a:cubicBezTo>
                    <a:pt x="65355" y="43414"/>
                    <a:pt x="12438" y="1080"/>
                    <a:pt x="3442" y="22"/>
                  </a:cubicBezTo>
                  <a:cubicBezTo>
                    <a:pt x="-5554" y="-1036"/>
                    <a:pt x="5029" y="35476"/>
                    <a:pt x="12967" y="44472"/>
                  </a:cubicBezTo>
                  <a:cubicBezTo>
                    <a:pt x="20904" y="53468"/>
                    <a:pt x="68529" y="58230"/>
                    <a:pt x="66942" y="508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7" name="フリーフォーム 776">
              <a:extLst>
                <a:ext uri="{FF2B5EF4-FFF2-40B4-BE49-F238E27FC236}">
                  <a16:creationId xmlns:a16="http://schemas.microsoft.com/office/drawing/2014/main" id="{FC8244D6-B258-7564-9FDE-20F32FA6A9D0}"/>
                </a:ext>
              </a:extLst>
            </p:cNvPr>
            <p:cNvSpPr/>
            <p:nvPr/>
          </p:nvSpPr>
          <p:spPr>
            <a:xfrm>
              <a:off x="4606808" y="8556431"/>
              <a:ext cx="32256" cy="244702"/>
            </a:xfrm>
            <a:custGeom>
              <a:avLst/>
              <a:gdLst>
                <a:gd name="connsiteX0" fmla="*/ 3292 w 32256"/>
                <a:gd name="connsiteY0" fmla="*/ 194 h 244702"/>
                <a:gd name="connsiteX1" fmla="*/ 117 w 32256"/>
                <a:gd name="connsiteY1" fmla="*/ 82744 h 244702"/>
                <a:gd name="connsiteX2" fmla="*/ 3292 w 32256"/>
                <a:gd name="connsiteY2" fmla="*/ 124019 h 244702"/>
                <a:gd name="connsiteX3" fmla="*/ 25517 w 32256"/>
                <a:gd name="connsiteY3" fmla="*/ 158944 h 244702"/>
                <a:gd name="connsiteX4" fmla="*/ 28692 w 32256"/>
                <a:gd name="connsiteY4" fmla="*/ 244669 h 244702"/>
                <a:gd name="connsiteX5" fmla="*/ 31867 w 32256"/>
                <a:gd name="connsiteY5" fmla="*/ 168469 h 244702"/>
                <a:gd name="connsiteX6" fmla="*/ 19167 w 32256"/>
                <a:gd name="connsiteY6" fmla="*/ 108144 h 244702"/>
                <a:gd name="connsiteX7" fmla="*/ 3292 w 32256"/>
                <a:gd name="connsiteY7" fmla="*/ 194 h 2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56" h="244702">
                  <a:moveTo>
                    <a:pt x="3292" y="194"/>
                  </a:moveTo>
                  <a:cubicBezTo>
                    <a:pt x="117" y="-4039"/>
                    <a:pt x="117" y="62107"/>
                    <a:pt x="117" y="82744"/>
                  </a:cubicBezTo>
                  <a:cubicBezTo>
                    <a:pt x="117" y="103381"/>
                    <a:pt x="-941" y="111319"/>
                    <a:pt x="3292" y="124019"/>
                  </a:cubicBezTo>
                  <a:cubicBezTo>
                    <a:pt x="7525" y="136719"/>
                    <a:pt x="21284" y="138836"/>
                    <a:pt x="25517" y="158944"/>
                  </a:cubicBezTo>
                  <a:cubicBezTo>
                    <a:pt x="29750" y="179052"/>
                    <a:pt x="27634" y="243081"/>
                    <a:pt x="28692" y="244669"/>
                  </a:cubicBezTo>
                  <a:cubicBezTo>
                    <a:pt x="29750" y="246257"/>
                    <a:pt x="33454" y="191223"/>
                    <a:pt x="31867" y="168469"/>
                  </a:cubicBezTo>
                  <a:cubicBezTo>
                    <a:pt x="30280" y="145715"/>
                    <a:pt x="22871" y="130369"/>
                    <a:pt x="19167" y="108144"/>
                  </a:cubicBezTo>
                  <a:cubicBezTo>
                    <a:pt x="15463" y="85919"/>
                    <a:pt x="6467" y="4427"/>
                    <a:pt x="3292" y="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8" name="フリーフォーム 777">
              <a:extLst>
                <a:ext uri="{FF2B5EF4-FFF2-40B4-BE49-F238E27FC236}">
                  <a16:creationId xmlns:a16="http://schemas.microsoft.com/office/drawing/2014/main" id="{707771E6-F6AB-D391-59C5-10647090024B}"/>
                </a:ext>
              </a:extLst>
            </p:cNvPr>
            <p:cNvSpPr/>
            <p:nvPr/>
          </p:nvSpPr>
          <p:spPr>
            <a:xfrm>
              <a:off x="5171850" y="7746252"/>
              <a:ext cx="248106" cy="343426"/>
            </a:xfrm>
            <a:custGeom>
              <a:avLst/>
              <a:gdLst>
                <a:gd name="connsiteX0" fmla="*/ 247875 w 248106"/>
                <a:gd name="connsiteY0" fmla="*/ 748 h 343426"/>
                <a:gd name="connsiteX1" fmla="*/ 158975 w 248106"/>
                <a:gd name="connsiteY1" fmla="*/ 143623 h 343426"/>
                <a:gd name="connsiteX2" fmla="*/ 98650 w 248106"/>
                <a:gd name="connsiteY2" fmla="*/ 334123 h 343426"/>
                <a:gd name="connsiteX3" fmla="*/ 92300 w 248106"/>
                <a:gd name="connsiteY3" fmla="*/ 305548 h 343426"/>
                <a:gd name="connsiteX4" fmla="*/ 225 w 248106"/>
                <a:gd name="connsiteY4" fmla="*/ 232523 h 343426"/>
                <a:gd name="connsiteX5" fmla="*/ 66900 w 248106"/>
                <a:gd name="connsiteY5" fmla="*/ 292848 h 343426"/>
                <a:gd name="connsiteX6" fmla="*/ 85950 w 248106"/>
                <a:gd name="connsiteY6" fmla="*/ 330948 h 343426"/>
                <a:gd name="connsiteX7" fmla="*/ 111350 w 248106"/>
                <a:gd name="connsiteY7" fmla="*/ 254748 h 343426"/>
                <a:gd name="connsiteX8" fmla="*/ 174850 w 248106"/>
                <a:gd name="connsiteY8" fmla="*/ 140448 h 343426"/>
                <a:gd name="connsiteX9" fmla="*/ 165325 w 248106"/>
                <a:gd name="connsiteY9" fmla="*/ 159498 h 343426"/>
                <a:gd name="connsiteX10" fmla="*/ 184375 w 248106"/>
                <a:gd name="connsiteY10" fmla="*/ 89648 h 343426"/>
                <a:gd name="connsiteX11" fmla="*/ 247875 w 248106"/>
                <a:gd name="connsiteY11" fmla="*/ 748 h 34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106" h="343426">
                  <a:moveTo>
                    <a:pt x="247875" y="748"/>
                  </a:moveTo>
                  <a:cubicBezTo>
                    <a:pt x="243642" y="9744"/>
                    <a:pt x="183846" y="88061"/>
                    <a:pt x="158975" y="143623"/>
                  </a:cubicBezTo>
                  <a:cubicBezTo>
                    <a:pt x="134104" y="199186"/>
                    <a:pt x="109762" y="307136"/>
                    <a:pt x="98650" y="334123"/>
                  </a:cubicBezTo>
                  <a:cubicBezTo>
                    <a:pt x="87538" y="361110"/>
                    <a:pt x="108704" y="322481"/>
                    <a:pt x="92300" y="305548"/>
                  </a:cubicBezTo>
                  <a:cubicBezTo>
                    <a:pt x="75896" y="288615"/>
                    <a:pt x="4458" y="234640"/>
                    <a:pt x="225" y="232523"/>
                  </a:cubicBezTo>
                  <a:cubicBezTo>
                    <a:pt x="-4008" y="230406"/>
                    <a:pt x="52612" y="276444"/>
                    <a:pt x="66900" y="292848"/>
                  </a:cubicBezTo>
                  <a:cubicBezTo>
                    <a:pt x="81188" y="309252"/>
                    <a:pt x="78542" y="337298"/>
                    <a:pt x="85950" y="330948"/>
                  </a:cubicBezTo>
                  <a:cubicBezTo>
                    <a:pt x="93358" y="324598"/>
                    <a:pt x="96533" y="286498"/>
                    <a:pt x="111350" y="254748"/>
                  </a:cubicBezTo>
                  <a:cubicBezTo>
                    <a:pt x="126167" y="222998"/>
                    <a:pt x="165854" y="156323"/>
                    <a:pt x="174850" y="140448"/>
                  </a:cubicBezTo>
                  <a:cubicBezTo>
                    <a:pt x="183846" y="124573"/>
                    <a:pt x="163738" y="167965"/>
                    <a:pt x="165325" y="159498"/>
                  </a:cubicBezTo>
                  <a:cubicBezTo>
                    <a:pt x="166912" y="151031"/>
                    <a:pt x="171675" y="112931"/>
                    <a:pt x="184375" y="89648"/>
                  </a:cubicBezTo>
                  <a:cubicBezTo>
                    <a:pt x="197075" y="66365"/>
                    <a:pt x="252108" y="-8248"/>
                    <a:pt x="247875" y="7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9" name="フリーフォーム 778">
              <a:extLst>
                <a:ext uri="{FF2B5EF4-FFF2-40B4-BE49-F238E27FC236}">
                  <a16:creationId xmlns:a16="http://schemas.microsoft.com/office/drawing/2014/main" id="{CE330B69-5916-9588-6D44-20CD02AF4DEE}"/>
                </a:ext>
              </a:extLst>
            </p:cNvPr>
            <p:cNvSpPr/>
            <p:nvPr/>
          </p:nvSpPr>
          <p:spPr>
            <a:xfrm>
              <a:off x="5183944" y="7654835"/>
              <a:ext cx="134545" cy="155433"/>
            </a:xfrm>
            <a:custGeom>
              <a:avLst/>
              <a:gdLst>
                <a:gd name="connsiteX0" fmla="*/ 26231 w 134545"/>
                <a:gd name="connsiteY0" fmla="*/ 90 h 155433"/>
                <a:gd name="connsiteX1" fmla="*/ 61156 w 134545"/>
                <a:gd name="connsiteY1" fmla="*/ 50890 h 155433"/>
                <a:gd name="connsiteX2" fmla="*/ 42106 w 134545"/>
                <a:gd name="connsiteY2" fmla="*/ 104865 h 155433"/>
                <a:gd name="connsiteX3" fmla="*/ 19881 w 134545"/>
                <a:gd name="connsiteY3" fmla="*/ 139790 h 155433"/>
                <a:gd name="connsiteX4" fmla="*/ 831 w 134545"/>
                <a:gd name="connsiteY4" fmla="*/ 152490 h 155433"/>
                <a:gd name="connsiteX5" fmla="*/ 48456 w 134545"/>
                <a:gd name="connsiteY5" fmla="*/ 85815 h 155433"/>
                <a:gd name="connsiteX6" fmla="*/ 61156 w 134545"/>
                <a:gd name="connsiteY6" fmla="*/ 63590 h 155433"/>
                <a:gd name="connsiteX7" fmla="*/ 134181 w 134545"/>
                <a:gd name="connsiteY7" fmla="*/ 79465 h 155433"/>
                <a:gd name="connsiteX8" fmla="*/ 89731 w 134545"/>
                <a:gd name="connsiteY8" fmla="*/ 44540 h 155433"/>
                <a:gd name="connsiteX9" fmla="*/ 99256 w 134545"/>
                <a:gd name="connsiteY9" fmla="*/ 63590 h 155433"/>
                <a:gd name="connsiteX10" fmla="*/ 26231 w 134545"/>
                <a:gd name="connsiteY10" fmla="*/ 90 h 15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545" h="155433">
                  <a:moveTo>
                    <a:pt x="26231" y="90"/>
                  </a:moveTo>
                  <a:cubicBezTo>
                    <a:pt x="19881" y="-2027"/>
                    <a:pt x="58510" y="33427"/>
                    <a:pt x="61156" y="50890"/>
                  </a:cubicBezTo>
                  <a:cubicBezTo>
                    <a:pt x="63802" y="68353"/>
                    <a:pt x="48985" y="90048"/>
                    <a:pt x="42106" y="104865"/>
                  </a:cubicBezTo>
                  <a:cubicBezTo>
                    <a:pt x="35227" y="119682"/>
                    <a:pt x="26760" y="131852"/>
                    <a:pt x="19881" y="139790"/>
                  </a:cubicBezTo>
                  <a:cubicBezTo>
                    <a:pt x="13002" y="147728"/>
                    <a:pt x="-3931" y="161486"/>
                    <a:pt x="831" y="152490"/>
                  </a:cubicBezTo>
                  <a:cubicBezTo>
                    <a:pt x="5593" y="143494"/>
                    <a:pt x="48456" y="85815"/>
                    <a:pt x="48456" y="85815"/>
                  </a:cubicBezTo>
                  <a:cubicBezTo>
                    <a:pt x="58510" y="70998"/>
                    <a:pt x="46869" y="64648"/>
                    <a:pt x="61156" y="63590"/>
                  </a:cubicBezTo>
                  <a:cubicBezTo>
                    <a:pt x="75443" y="62532"/>
                    <a:pt x="129419" y="82640"/>
                    <a:pt x="134181" y="79465"/>
                  </a:cubicBezTo>
                  <a:cubicBezTo>
                    <a:pt x="138943" y="76290"/>
                    <a:pt x="95552" y="47186"/>
                    <a:pt x="89731" y="44540"/>
                  </a:cubicBezTo>
                  <a:cubicBezTo>
                    <a:pt x="83910" y="41894"/>
                    <a:pt x="106664" y="65707"/>
                    <a:pt x="99256" y="63590"/>
                  </a:cubicBezTo>
                  <a:cubicBezTo>
                    <a:pt x="91848" y="61473"/>
                    <a:pt x="32581" y="2207"/>
                    <a:pt x="26231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0" name="フリーフォーム 779">
              <a:extLst>
                <a:ext uri="{FF2B5EF4-FFF2-40B4-BE49-F238E27FC236}">
                  <a16:creationId xmlns:a16="http://schemas.microsoft.com/office/drawing/2014/main" id="{EA274BA3-14FB-82A8-1481-124F177C4D85}"/>
                </a:ext>
              </a:extLst>
            </p:cNvPr>
            <p:cNvSpPr/>
            <p:nvPr/>
          </p:nvSpPr>
          <p:spPr>
            <a:xfrm>
              <a:off x="5002488" y="8023181"/>
              <a:ext cx="172762" cy="105015"/>
            </a:xfrm>
            <a:custGeom>
              <a:avLst/>
              <a:gdLst>
                <a:gd name="connsiteX0" fmla="*/ 172762 w 172762"/>
                <a:gd name="connsiteY0" fmla="*/ 44 h 105015"/>
                <a:gd name="connsiteX1" fmla="*/ 125137 w 172762"/>
                <a:gd name="connsiteY1" fmla="*/ 60369 h 105015"/>
                <a:gd name="connsiteX2" fmla="*/ 55287 w 172762"/>
                <a:gd name="connsiteY2" fmla="*/ 104819 h 105015"/>
                <a:gd name="connsiteX3" fmla="*/ 83862 w 172762"/>
                <a:gd name="connsiteY3" fmla="*/ 76244 h 105015"/>
                <a:gd name="connsiteX4" fmla="*/ 45762 w 172762"/>
                <a:gd name="connsiteY4" fmla="*/ 66719 h 105015"/>
                <a:gd name="connsiteX5" fmla="*/ 1312 w 172762"/>
                <a:gd name="connsiteY5" fmla="*/ 57194 h 105015"/>
                <a:gd name="connsiteX6" fmla="*/ 99737 w 172762"/>
                <a:gd name="connsiteY6" fmla="*/ 69894 h 105015"/>
                <a:gd name="connsiteX7" fmla="*/ 125137 w 172762"/>
                <a:gd name="connsiteY7" fmla="*/ 50844 h 105015"/>
                <a:gd name="connsiteX8" fmla="*/ 172762 w 172762"/>
                <a:gd name="connsiteY8" fmla="*/ 44 h 10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762" h="105015">
                  <a:moveTo>
                    <a:pt x="172762" y="44"/>
                  </a:moveTo>
                  <a:cubicBezTo>
                    <a:pt x="172762" y="1631"/>
                    <a:pt x="144716" y="42907"/>
                    <a:pt x="125137" y="60369"/>
                  </a:cubicBezTo>
                  <a:cubicBezTo>
                    <a:pt x="105558" y="77831"/>
                    <a:pt x="62166" y="102173"/>
                    <a:pt x="55287" y="104819"/>
                  </a:cubicBezTo>
                  <a:cubicBezTo>
                    <a:pt x="48408" y="107465"/>
                    <a:pt x="85449" y="82594"/>
                    <a:pt x="83862" y="76244"/>
                  </a:cubicBezTo>
                  <a:cubicBezTo>
                    <a:pt x="82274" y="69894"/>
                    <a:pt x="59520" y="69894"/>
                    <a:pt x="45762" y="66719"/>
                  </a:cubicBezTo>
                  <a:cubicBezTo>
                    <a:pt x="32004" y="63544"/>
                    <a:pt x="-7684" y="56665"/>
                    <a:pt x="1312" y="57194"/>
                  </a:cubicBezTo>
                  <a:cubicBezTo>
                    <a:pt x="10308" y="57723"/>
                    <a:pt x="79100" y="70952"/>
                    <a:pt x="99737" y="69894"/>
                  </a:cubicBezTo>
                  <a:cubicBezTo>
                    <a:pt x="120374" y="68836"/>
                    <a:pt x="111908" y="61956"/>
                    <a:pt x="125137" y="50844"/>
                  </a:cubicBezTo>
                  <a:cubicBezTo>
                    <a:pt x="138366" y="39732"/>
                    <a:pt x="172762" y="-1543"/>
                    <a:pt x="172762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1" name="フリーフォーム 780">
              <a:extLst>
                <a:ext uri="{FF2B5EF4-FFF2-40B4-BE49-F238E27FC236}">
                  <a16:creationId xmlns:a16="http://schemas.microsoft.com/office/drawing/2014/main" id="{6E6ADEA7-9EDF-7604-1C79-12E2A5F32D13}"/>
                </a:ext>
              </a:extLst>
            </p:cNvPr>
            <p:cNvSpPr/>
            <p:nvPr/>
          </p:nvSpPr>
          <p:spPr>
            <a:xfrm>
              <a:off x="2338904" y="6673590"/>
              <a:ext cx="500038" cy="219585"/>
            </a:xfrm>
            <a:custGeom>
              <a:avLst/>
              <a:gdLst>
                <a:gd name="connsiteX0" fmla="*/ 1071 w 500038"/>
                <a:gd name="connsiteY0" fmla="*/ 219335 h 219585"/>
                <a:gd name="connsiteX1" fmla="*/ 236021 w 500038"/>
                <a:gd name="connsiteY1" fmla="*/ 124085 h 219585"/>
                <a:gd name="connsiteX2" fmla="*/ 156646 w 500038"/>
                <a:gd name="connsiteY2" fmla="*/ 139960 h 219585"/>
                <a:gd name="connsiteX3" fmla="*/ 324921 w 500038"/>
                <a:gd name="connsiteY3" fmla="*/ 73285 h 219585"/>
                <a:gd name="connsiteX4" fmla="*/ 251896 w 500038"/>
                <a:gd name="connsiteY4" fmla="*/ 98685 h 219585"/>
                <a:gd name="connsiteX5" fmla="*/ 439221 w 500038"/>
                <a:gd name="connsiteY5" fmla="*/ 32010 h 219585"/>
                <a:gd name="connsiteX6" fmla="*/ 499546 w 500038"/>
                <a:gd name="connsiteY6" fmla="*/ 260 h 219585"/>
                <a:gd name="connsiteX7" fmla="*/ 413821 w 500038"/>
                <a:gd name="connsiteY7" fmla="*/ 47885 h 219585"/>
                <a:gd name="connsiteX8" fmla="*/ 188396 w 500038"/>
                <a:gd name="connsiteY8" fmla="*/ 124085 h 219585"/>
                <a:gd name="connsiteX9" fmla="*/ 229671 w 500038"/>
                <a:gd name="connsiteY9" fmla="*/ 117735 h 219585"/>
                <a:gd name="connsiteX10" fmla="*/ 109021 w 500038"/>
                <a:gd name="connsiteY10" fmla="*/ 165360 h 219585"/>
                <a:gd name="connsiteX11" fmla="*/ 147121 w 500038"/>
                <a:gd name="connsiteY11" fmla="*/ 152660 h 219585"/>
                <a:gd name="connsiteX12" fmla="*/ 1071 w 500038"/>
                <a:gd name="connsiteY12" fmla="*/ 219335 h 21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0038" h="219585">
                  <a:moveTo>
                    <a:pt x="1071" y="219335"/>
                  </a:moveTo>
                  <a:cubicBezTo>
                    <a:pt x="15888" y="214572"/>
                    <a:pt x="210092" y="137314"/>
                    <a:pt x="236021" y="124085"/>
                  </a:cubicBezTo>
                  <a:cubicBezTo>
                    <a:pt x="261950" y="110856"/>
                    <a:pt x="141829" y="148427"/>
                    <a:pt x="156646" y="139960"/>
                  </a:cubicBezTo>
                  <a:cubicBezTo>
                    <a:pt x="171463" y="131493"/>
                    <a:pt x="309046" y="80164"/>
                    <a:pt x="324921" y="73285"/>
                  </a:cubicBezTo>
                  <a:cubicBezTo>
                    <a:pt x="340796" y="66406"/>
                    <a:pt x="251896" y="98685"/>
                    <a:pt x="251896" y="98685"/>
                  </a:cubicBezTo>
                  <a:cubicBezTo>
                    <a:pt x="270946" y="91806"/>
                    <a:pt x="397946" y="48414"/>
                    <a:pt x="439221" y="32010"/>
                  </a:cubicBezTo>
                  <a:cubicBezTo>
                    <a:pt x="480496" y="15606"/>
                    <a:pt x="503779" y="-2386"/>
                    <a:pt x="499546" y="260"/>
                  </a:cubicBezTo>
                  <a:cubicBezTo>
                    <a:pt x="495313" y="2906"/>
                    <a:pt x="465679" y="27247"/>
                    <a:pt x="413821" y="47885"/>
                  </a:cubicBezTo>
                  <a:cubicBezTo>
                    <a:pt x="361963" y="68523"/>
                    <a:pt x="219088" y="112443"/>
                    <a:pt x="188396" y="124085"/>
                  </a:cubicBezTo>
                  <a:cubicBezTo>
                    <a:pt x="157704" y="135727"/>
                    <a:pt x="242900" y="110856"/>
                    <a:pt x="229671" y="117735"/>
                  </a:cubicBezTo>
                  <a:cubicBezTo>
                    <a:pt x="216442" y="124614"/>
                    <a:pt x="122779" y="159539"/>
                    <a:pt x="109021" y="165360"/>
                  </a:cubicBezTo>
                  <a:cubicBezTo>
                    <a:pt x="95263" y="171181"/>
                    <a:pt x="164583" y="145781"/>
                    <a:pt x="147121" y="152660"/>
                  </a:cubicBezTo>
                  <a:cubicBezTo>
                    <a:pt x="129659" y="159539"/>
                    <a:pt x="-13746" y="224098"/>
                    <a:pt x="1071" y="2193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2" name="フリーフォーム 781">
              <a:extLst>
                <a:ext uri="{FF2B5EF4-FFF2-40B4-BE49-F238E27FC236}">
                  <a16:creationId xmlns:a16="http://schemas.microsoft.com/office/drawing/2014/main" id="{ABBFC39B-32C4-4CC3-A565-312A92E08239}"/>
                </a:ext>
              </a:extLst>
            </p:cNvPr>
            <p:cNvSpPr/>
            <p:nvPr/>
          </p:nvSpPr>
          <p:spPr>
            <a:xfrm>
              <a:off x="2320892" y="6893574"/>
              <a:ext cx="41308" cy="1058154"/>
            </a:xfrm>
            <a:custGeom>
              <a:avLst/>
              <a:gdLst>
                <a:gd name="connsiteX0" fmla="*/ 41308 w 41308"/>
                <a:gd name="connsiteY0" fmla="*/ 5701 h 1058154"/>
                <a:gd name="connsiteX1" fmla="*/ 22258 w 41308"/>
                <a:gd name="connsiteY1" fmla="*/ 367651 h 1058154"/>
                <a:gd name="connsiteX2" fmla="*/ 25433 w 41308"/>
                <a:gd name="connsiteY2" fmla="*/ 335901 h 1058154"/>
                <a:gd name="connsiteX3" fmla="*/ 9558 w 41308"/>
                <a:gd name="connsiteY3" fmla="*/ 672451 h 1058154"/>
                <a:gd name="connsiteX4" fmla="*/ 33 w 41308"/>
                <a:gd name="connsiteY4" fmla="*/ 1037576 h 1058154"/>
                <a:gd name="connsiteX5" fmla="*/ 12733 w 41308"/>
                <a:gd name="connsiteY5" fmla="*/ 923276 h 1058154"/>
                <a:gd name="connsiteX6" fmla="*/ 15908 w 41308"/>
                <a:gd name="connsiteY6" fmla="*/ 186676 h 1058154"/>
                <a:gd name="connsiteX7" fmla="*/ 19083 w 41308"/>
                <a:gd name="connsiteY7" fmla="*/ 256526 h 1058154"/>
                <a:gd name="connsiteX8" fmla="*/ 19083 w 41308"/>
                <a:gd name="connsiteY8" fmla="*/ 205726 h 1058154"/>
                <a:gd name="connsiteX9" fmla="*/ 19083 w 41308"/>
                <a:gd name="connsiteY9" fmla="*/ 78726 h 1058154"/>
                <a:gd name="connsiteX10" fmla="*/ 22258 w 41308"/>
                <a:gd name="connsiteY10" fmla="*/ 139051 h 1058154"/>
                <a:gd name="connsiteX11" fmla="*/ 41308 w 41308"/>
                <a:gd name="connsiteY11" fmla="*/ 5701 h 105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308" h="1058154">
                  <a:moveTo>
                    <a:pt x="41308" y="5701"/>
                  </a:moveTo>
                  <a:cubicBezTo>
                    <a:pt x="41308" y="43801"/>
                    <a:pt x="24904" y="312618"/>
                    <a:pt x="22258" y="367651"/>
                  </a:cubicBezTo>
                  <a:cubicBezTo>
                    <a:pt x="19612" y="422684"/>
                    <a:pt x="27550" y="285101"/>
                    <a:pt x="25433" y="335901"/>
                  </a:cubicBezTo>
                  <a:cubicBezTo>
                    <a:pt x="23316" y="386701"/>
                    <a:pt x="13791" y="555505"/>
                    <a:pt x="9558" y="672451"/>
                  </a:cubicBezTo>
                  <a:cubicBezTo>
                    <a:pt x="5325" y="789397"/>
                    <a:pt x="-496" y="995772"/>
                    <a:pt x="33" y="1037576"/>
                  </a:cubicBezTo>
                  <a:cubicBezTo>
                    <a:pt x="562" y="1079380"/>
                    <a:pt x="10087" y="1065093"/>
                    <a:pt x="12733" y="923276"/>
                  </a:cubicBezTo>
                  <a:cubicBezTo>
                    <a:pt x="15379" y="781459"/>
                    <a:pt x="14850" y="297801"/>
                    <a:pt x="15908" y="186676"/>
                  </a:cubicBezTo>
                  <a:cubicBezTo>
                    <a:pt x="16966" y="75551"/>
                    <a:pt x="18554" y="253351"/>
                    <a:pt x="19083" y="256526"/>
                  </a:cubicBezTo>
                  <a:cubicBezTo>
                    <a:pt x="19612" y="259701"/>
                    <a:pt x="19083" y="205726"/>
                    <a:pt x="19083" y="205726"/>
                  </a:cubicBezTo>
                  <a:cubicBezTo>
                    <a:pt x="19083" y="176093"/>
                    <a:pt x="18554" y="89838"/>
                    <a:pt x="19083" y="78726"/>
                  </a:cubicBezTo>
                  <a:cubicBezTo>
                    <a:pt x="19612" y="67614"/>
                    <a:pt x="19083" y="145401"/>
                    <a:pt x="22258" y="139051"/>
                  </a:cubicBezTo>
                  <a:cubicBezTo>
                    <a:pt x="25433" y="132701"/>
                    <a:pt x="41308" y="-32399"/>
                    <a:pt x="41308" y="57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3" name="フリーフォーム 782">
              <a:extLst>
                <a:ext uri="{FF2B5EF4-FFF2-40B4-BE49-F238E27FC236}">
                  <a16:creationId xmlns:a16="http://schemas.microsoft.com/office/drawing/2014/main" id="{18D86F90-C980-190C-647D-F13CDBF4379E}"/>
                </a:ext>
              </a:extLst>
            </p:cNvPr>
            <p:cNvSpPr/>
            <p:nvPr/>
          </p:nvSpPr>
          <p:spPr>
            <a:xfrm>
              <a:off x="2644770" y="6665367"/>
              <a:ext cx="360585" cy="379827"/>
            </a:xfrm>
            <a:custGeom>
              <a:avLst/>
              <a:gdLst>
                <a:gd name="connsiteX0" fmla="*/ 5 w 360585"/>
                <a:gd name="connsiteY0" fmla="*/ 87858 h 379827"/>
                <a:gd name="connsiteX1" fmla="*/ 177805 w 360585"/>
                <a:gd name="connsiteY1" fmla="*/ 18008 h 379827"/>
                <a:gd name="connsiteX2" fmla="*/ 225430 w 360585"/>
                <a:gd name="connsiteY2" fmla="*/ 103733 h 379827"/>
                <a:gd name="connsiteX3" fmla="*/ 215905 w 360585"/>
                <a:gd name="connsiteY3" fmla="*/ 84683 h 379827"/>
                <a:gd name="connsiteX4" fmla="*/ 355605 w 360585"/>
                <a:gd name="connsiteY4" fmla="*/ 367258 h 379827"/>
                <a:gd name="connsiteX5" fmla="*/ 317505 w 360585"/>
                <a:gd name="connsiteY5" fmla="*/ 303758 h 379827"/>
                <a:gd name="connsiteX6" fmla="*/ 203205 w 360585"/>
                <a:gd name="connsiteY6" fmla="*/ 65633 h 379827"/>
                <a:gd name="connsiteX7" fmla="*/ 184155 w 360585"/>
                <a:gd name="connsiteY7" fmla="*/ 11658 h 379827"/>
                <a:gd name="connsiteX8" fmla="*/ 184155 w 360585"/>
                <a:gd name="connsiteY8" fmla="*/ 5308 h 379827"/>
                <a:gd name="connsiteX9" fmla="*/ 5 w 360585"/>
                <a:gd name="connsiteY9" fmla="*/ 87858 h 37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585" h="379827">
                  <a:moveTo>
                    <a:pt x="5" y="87858"/>
                  </a:moveTo>
                  <a:cubicBezTo>
                    <a:pt x="-1053" y="89975"/>
                    <a:pt x="140234" y="15362"/>
                    <a:pt x="177805" y="18008"/>
                  </a:cubicBezTo>
                  <a:cubicBezTo>
                    <a:pt x="215376" y="20654"/>
                    <a:pt x="219080" y="92621"/>
                    <a:pt x="225430" y="103733"/>
                  </a:cubicBezTo>
                  <a:cubicBezTo>
                    <a:pt x="231780" y="114845"/>
                    <a:pt x="215905" y="84683"/>
                    <a:pt x="215905" y="84683"/>
                  </a:cubicBezTo>
                  <a:cubicBezTo>
                    <a:pt x="237601" y="128604"/>
                    <a:pt x="338672" y="330746"/>
                    <a:pt x="355605" y="367258"/>
                  </a:cubicBezTo>
                  <a:cubicBezTo>
                    <a:pt x="372538" y="403771"/>
                    <a:pt x="342905" y="354029"/>
                    <a:pt x="317505" y="303758"/>
                  </a:cubicBezTo>
                  <a:cubicBezTo>
                    <a:pt x="292105" y="253487"/>
                    <a:pt x="225430" y="114316"/>
                    <a:pt x="203205" y="65633"/>
                  </a:cubicBezTo>
                  <a:cubicBezTo>
                    <a:pt x="180980" y="16950"/>
                    <a:pt x="184155" y="11658"/>
                    <a:pt x="184155" y="11658"/>
                  </a:cubicBezTo>
                  <a:cubicBezTo>
                    <a:pt x="180980" y="1604"/>
                    <a:pt x="209555" y="-5275"/>
                    <a:pt x="184155" y="5308"/>
                  </a:cubicBezTo>
                  <a:cubicBezTo>
                    <a:pt x="158755" y="15891"/>
                    <a:pt x="1063" y="85741"/>
                    <a:pt x="5" y="878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4" name="フリーフォーム 783">
              <a:extLst>
                <a:ext uri="{FF2B5EF4-FFF2-40B4-BE49-F238E27FC236}">
                  <a16:creationId xmlns:a16="http://schemas.microsoft.com/office/drawing/2014/main" id="{E676EF46-4E05-9257-DEA8-03F042625940}"/>
                </a:ext>
              </a:extLst>
            </p:cNvPr>
            <p:cNvSpPr/>
            <p:nvPr/>
          </p:nvSpPr>
          <p:spPr>
            <a:xfrm>
              <a:off x="2595924" y="6706713"/>
              <a:ext cx="164364" cy="244118"/>
            </a:xfrm>
            <a:custGeom>
              <a:avLst/>
              <a:gdLst>
                <a:gd name="connsiteX0" fmla="*/ 163151 w 164364"/>
                <a:gd name="connsiteY0" fmla="*/ 2062 h 244118"/>
                <a:gd name="connsiteX1" fmla="*/ 1226 w 164364"/>
                <a:gd name="connsiteY1" fmla="*/ 243362 h 244118"/>
                <a:gd name="connsiteX2" fmla="*/ 86951 w 164364"/>
                <a:gd name="connsiteY2" fmla="*/ 81437 h 244118"/>
                <a:gd name="connsiteX3" fmla="*/ 52026 w 164364"/>
                <a:gd name="connsiteY3" fmla="*/ 179862 h 244118"/>
                <a:gd name="connsiteX4" fmla="*/ 106001 w 164364"/>
                <a:gd name="connsiteY4" fmla="*/ 75087 h 244118"/>
                <a:gd name="connsiteX5" fmla="*/ 77426 w 164364"/>
                <a:gd name="connsiteY5" fmla="*/ 122712 h 244118"/>
                <a:gd name="connsiteX6" fmla="*/ 163151 w 164364"/>
                <a:gd name="connsiteY6" fmla="*/ 2062 h 24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364" h="244118">
                  <a:moveTo>
                    <a:pt x="163151" y="2062"/>
                  </a:moveTo>
                  <a:cubicBezTo>
                    <a:pt x="150451" y="22170"/>
                    <a:pt x="13926" y="230133"/>
                    <a:pt x="1226" y="243362"/>
                  </a:cubicBezTo>
                  <a:cubicBezTo>
                    <a:pt x="-11474" y="256591"/>
                    <a:pt x="78484" y="92020"/>
                    <a:pt x="86951" y="81437"/>
                  </a:cubicBezTo>
                  <a:cubicBezTo>
                    <a:pt x="95418" y="70854"/>
                    <a:pt x="48851" y="180920"/>
                    <a:pt x="52026" y="179862"/>
                  </a:cubicBezTo>
                  <a:cubicBezTo>
                    <a:pt x="55201" y="178804"/>
                    <a:pt x="101768" y="84612"/>
                    <a:pt x="106001" y="75087"/>
                  </a:cubicBezTo>
                  <a:cubicBezTo>
                    <a:pt x="110234" y="65562"/>
                    <a:pt x="70018" y="130120"/>
                    <a:pt x="77426" y="122712"/>
                  </a:cubicBezTo>
                  <a:cubicBezTo>
                    <a:pt x="84834" y="115304"/>
                    <a:pt x="175851" y="-18046"/>
                    <a:pt x="163151" y="20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5" name="フリーフォーム 784">
              <a:extLst>
                <a:ext uri="{FF2B5EF4-FFF2-40B4-BE49-F238E27FC236}">
                  <a16:creationId xmlns:a16="http://schemas.microsoft.com/office/drawing/2014/main" id="{DA0E050E-671E-9097-E4DD-F2A75F2974E2}"/>
                </a:ext>
              </a:extLst>
            </p:cNvPr>
            <p:cNvSpPr/>
            <p:nvPr/>
          </p:nvSpPr>
          <p:spPr>
            <a:xfrm>
              <a:off x="2330604" y="6994263"/>
              <a:ext cx="225308" cy="332294"/>
            </a:xfrm>
            <a:custGeom>
              <a:avLst/>
              <a:gdLst>
                <a:gd name="connsiteX0" fmla="*/ 225271 w 225308"/>
                <a:gd name="connsiteY0" fmla="*/ 262 h 332294"/>
                <a:gd name="connsiteX1" fmla="*/ 60171 w 225308"/>
                <a:gd name="connsiteY1" fmla="*/ 235212 h 332294"/>
                <a:gd name="connsiteX2" fmla="*/ 117321 w 225308"/>
                <a:gd name="connsiteY2" fmla="*/ 155837 h 332294"/>
                <a:gd name="connsiteX3" fmla="*/ 3021 w 225308"/>
                <a:gd name="connsiteY3" fmla="*/ 330462 h 332294"/>
                <a:gd name="connsiteX4" fmla="*/ 41121 w 225308"/>
                <a:gd name="connsiteY4" fmla="*/ 241562 h 332294"/>
                <a:gd name="connsiteX5" fmla="*/ 126846 w 225308"/>
                <a:gd name="connsiteY5" fmla="*/ 149487 h 332294"/>
                <a:gd name="connsiteX6" fmla="*/ 76046 w 225308"/>
                <a:gd name="connsiteY6" fmla="*/ 187587 h 332294"/>
                <a:gd name="connsiteX7" fmla="*/ 225271 w 225308"/>
                <a:gd name="connsiteY7" fmla="*/ 262 h 3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308" h="332294">
                  <a:moveTo>
                    <a:pt x="225271" y="262"/>
                  </a:moveTo>
                  <a:cubicBezTo>
                    <a:pt x="222625" y="8199"/>
                    <a:pt x="78163" y="209283"/>
                    <a:pt x="60171" y="235212"/>
                  </a:cubicBezTo>
                  <a:cubicBezTo>
                    <a:pt x="42179" y="261141"/>
                    <a:pt x="126846" y="139962"/>
                    <a:pt x="117321" y="155837"/>
                  </a:cubicBezTo>
                  <a:cubicBezTo>
                    <a:pt x="107796" y="171712"/>
                    <a:pt x="15721" y="316175"/>
                    <a:pt x="3021" y="330462"/>
                  </a:cubicBezTo>
                  <a:cubicBezTo>
                    <a:pt x="-9679" y="344750"/>
                    <a:pt x="20484" y="271724"/>
                    <a:pt x="41121" y="241562"/>
                  </a:cubicBezTo>
                  <a:cubicBezTo>
                    <a:pt x="61758" y="211400"/>
                    <a:pt x="121025" y="158483"/>
                    <a:pt x="126846" y="149487"/>
                  </a:cubicBezTo>
                  <a:cubicBezTo>
                    <a:pt x="132667" y="140491"/>
                    <a:pt x="60700" y="208224"/>
                    <a:pt x="76046" y="187587"/>
                  </a:cubicBezTo>
                  <a:cubicBezTo>
                    <a:pt x="91392" y="166950"/>
                    <a:pt x="227917" y="-7675"/>
                    <a:pt x="225271" y="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6" name="フリーフォーム 785">
              <a:extLst>
                <a:ext uri="{FF2B5EF4-FFF2-40B4-BE49-F238E27FC236}">
                  <a16:creationId xmlns:a16="http://schemas.microsoft.com/office/drawing/2014/main" id="{DFE31266-9BCA-3476-2A96-7376407EB6C8}"/>
                </a:ext>
              </a:extLst>
            </p:cNvPr>
            <p:cNvSpPr/>
            <p:nvPr/>
          </p:nvSpPr>
          <p:spPr>
            <a:xfrm>
              <a:off x="2545170" y="6924653"/>
              <a:ext cx="77380" cy="82675"/>
            </a:xfrm>
            <a:custGeom>
              <a:avLst/>
              <a:gdLst>
                <a:gd name="connsiteX0" fmla="*/ 1180 w 77380"/>
                <a:gd name="connsiteY0" fmla="*/ 82572 h 82675"/>
                <a:gd name="connsiteX1" fmla="*/ 10705 w 77380"/>
                <a:gd name="connsiteY1" fmla="*/ 28597 h 82675"/>
                <a:gd name="connsiteX2" fmla="*/ 39280 w 77380"/>
                <a:gd name="connsiteY2" fmla="*/ 3197 h 82675"/>
                <a:gd name="connsiteX3" fmla="*/ 67855 w 77380"/>
                <a:gd name="connsiteY3" fmla="*/ 53997 h 82675"/>
                <a:gd name="connsiteX4" fmla="*/ 61505 w 77380"/>
                <a:gd name="connsiteY4" fmla="*/ 82572 h 82675"/>
                <a:gd name="connsiteX5" fmla="*/ 77380 w 77380"/>
                <a:gd name="connsiteY5" fmla="*/ 44472 h 82675"/>
                <a:gd name="connsiteX6" fmla="*/ 61505 w 77380"/>
                <a:gd name="connsiteY6" fmla="*/ 15897 h 82675"/>
                <a:gd name="connsiteX7" fmla="*/ 1180 w 77380"/>
                <a:gd name="connsiteY7" fmla="*/ 22 h 82675"/>
                <a:gd name="connsiteX8" fmla="*/ 20230 w 77380"/>
                <a:gd name="connsiteY8" fmla="*/ 19072 h 82675"/>
                <a:gd name="connsiteX9" fmla="*/ 1180 w 77380"/>
                <a:gd name="connsiteY9" fmla="*/ 82572 h 8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80" h="82675">
                  <a:moveTo>
                    <a:pt x="1180" y="82572"/>
                  </a:moveTo>
                  <a:cubicBezTo>
                    <a:pt x="-407" y="84159"/>
                    <a:pt x="4355" y="41826"/>
                    <a:pt x="10705" y="28597"/>
                  </a:cubicBezTo>
                  <a:cubicBezTo>
                    <a:pt x="17055" y="15368"/>
                    <a:pt x="29755" y="-1036"/>
                    <a:pt x="39280" y="3197"/>
                  </a:cubicBezTo>
                  <a:cubicBezTo>
                    <a:pt x="48805" y="7430"/>
                    <a:pt x="64151" y="40768"/>
                    <a:pt x="67855" y="53997"/>
                  </a:cubicBezTo>
                  <a:cubicBezTo>
                    <a:pt x="71559" y="67226"/>
                    <a:pt x="59918" y="84159"/>
                    <a:pt x="61505" y="82572"/>
                  </a:cubicBezTo>
                  <a:cubicBezTo>
                    <a:pt x="63092" y="80985"/>
                    <a:pt x="77380" y="55584"/>
                    <a:pt x="77380" y="44472"/>
                  </a:cubicBezTo>
                  <a:cubicBezTo>
                    <a:pt x="77380" y="33360"/>
                    <a:pt x="74205" y="23305"/>
                    <a:pt x="61505" y="15897"/>
                  </a:cubicBezTo>
                  <a:cubicBezTo>
                    <a:pt x="48805" y="8489"/>
                    <a:pt x="8059" y="-507"/>
                    <a:pt x="1180" y="22"/>
                  </a:cubicBezTo>
                  <a:cubicBezTo>
                    <a:pt x="-5699" y="551"/>
                    <a:pt x="19701" y="11134"/>
                    <a:pt x="20230" y="19072"/>
                  </a:cubicBezTo>
                  <a:cubicBezTo>
                    <a:pt x="20759" y="27009"/>
                    <a:pt x="2767" y="80985"/>
                    <a:pt x="1180" y="825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7" name="フリーフォーム 786">
              <a:extLst>
                <a:ext uri="{FF2B5EF4-FFF2-40B4-BE49-F238E27FC236}">
                  <a16:creationId xmlns:a16="http://schemas.microsoft.com/office/drawing/2014/main" id="{C7043AE5-F675-69B8-AF52-52EF862E9857}"/>
                </a:ext>
              </a:extLst>
            </p:cNvPr>
            <p:cNvSpPr/>
            <p:nvPr/>
          </p:nvSpPr>
          <p:spPr>
            <a:xfrm>
              <a:off x="2719454" y="7193139"/>
              <a:ext cx="103432" cy="439574"/>
            </a:xfrm>
            <a:custGeom>
              <a:avLst/>
              <a:gdLst>
                <a:gd name="connsiteX0" fmla="*/ 103121 w 103432"/>
                <a:gd name="connsiteY0" fmla="*/ 1411 h 439574"/>
                <a:gd name="connsiteX1" fmla="*/ 33271 w 103432"/>
                <a:gd name="connsiteY1" fmla="*/ 217311 h 439574"/>
                <a:gd name="connsiteX2" fmla="*/ 1521 w 103432"/>
                <a:gd name="connsiteY2" fmla="*/ 344311 h 439574"/>
                <a:gd name="connsiteX3" fmla="*/ 4696 w 103432"/>
                <a:gd name="connsiteY3" fmla="*/ 439561 h 439574"/>
                <a:gd name="connsiteX4" fmla="*/ 1521 w 103432"/>
                <a:gd name="connsiteY4" fmla="*/ 337961 h 439574"/>
                <a:gd name="connsiteX5" fmla="*/ 30096 w 103432"/>
                <a:gd name="connsiteY5" fmla="*/ 172861 h 439574"/>
                <a:gd name="connsiteX6" fmla="*/ 11046 w 103432"/>
                <a:gd name="connsiteY6" fmla="*/ 242711 h 439574"/>
                <a:gd name="connsiteX7" fmla="*/ 52321 w 103432"/>
                <a:gd name="connsiteY7" fmla="*/ 163336 h 439574"/>
                <a:gd name="connsiteX8" fmla="*/ 58671 w 103432"/>
                <a:gd name="connsiteY8" fmla="*/ 125236 h 439574"/>
                <a:gd name="connsiteX9" fmla="*/ 103121 w 103432"/>
                <a:gd name="connsiteY9" fmla="*/ 1411 h 43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432" h="439574">
                  <a:moveTo>
                    <a:pt x="103121" y="1411"/>
                  </a:moveTo>
                  <a:cubicBezTo>
                    <a:pt x="98888" y="16757"/>
                    <a:pt x="50204" y="160161"/>
                    <a:pt x="33271" y="217311"/>
                  </a:cubicBezTo>
                  <a:cubicBezTo>
                    <a:pt x="16338" y="274461"/>
                    <a:pt x="6283" y="307269"/>
                    <a:pt x="1521" y="344311"/>
                  </a:cubicBezTo>
                  <a:cubicBezTo>
                    <a:pt x="-3241" y="381353"/>
                    <a:pt x="4696" y="440619"/>
                    <a:pt x="4696" y="439561"/>
                  </a:cubicBezTo>
                  <a:cubicBezTo>
                    <a:pt x="4696" y="438503"/>
                    <a:pt x="-2712" y="382411"/>
                    <a:pt x="1521" y="337961"/>
                  </a:cubicBezTo>
                  <a:cubicBezTo>
                    <a:pt x="5754" y="293511"/>
                    <a:pt x="28508" y="188736"/>
                    <a:pt x="30096" y="172861"/>
                  </a:cubicBezTo>
                  <a:cubicBezTo>
                    <a:pt x="31683" y="156986"/>
                    <a:pt x="7342" y="244298"/>
                    <a:pt x="11046" y="242711"/>
                  </a:cubicBezTo>
                  <a:cubicBezTo>
                    <a:pt x="14750" y="241124"/>
                    <a:pt x="44383" y="182915"/>
                    <a:pt x="52321" y="163336"/>
                  </a:cubicBezTo>
                  <a:cubicBezTo>
                    <a:pt x="60259" y="143757"/>
                    <a:pt x="50204" y="150107"/>
                    <a:pt x="58671" y="125236"/>
                  </a:cubicBezTo>
                  <a:cubicBezTo>
                    <a:pt x="67138" y="100365"/>
                    <a:pt x="107354" y="-13935"/>
                    <a:pt x="103121" y="14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8" name="フリーフォーム 787">
              <a:extLst>
                <a:ext uri="{FF2B5EF4-FFF2-40B4-BE49-F238E27FC236}">
                  <a16:creationId xmlns:a16="http://schemas.microsoft.com/office/drawing/2014/main" id="{288BB066-612D-80FB-56C7-BF07FE06DB81}"/>
                </a:ext>
              </a:extLst>
            </p:cNvPr>
            <p:cNvSpPr/>
            <p:nvPr/>
          </p:nvSpPr>
          <p:spPr>
            <a:xfrm>
              <a:off x="2325657" y="7018097"/>
              <a:ext cx="339118" cy="506073"/>
            </a:xfrm>
            <a:custGeom>
              <a:avLst/>
              <a:gdLst>
                <a:gd name="connsiteX0" fmla="*/ 338168 w 339118"/>
                <a:gd name="connsiteY0" fmla="*/ 1828 h 506073"/>
                <a:gd name="connsiteX1" fmla="*/ 100043 w 339118"/>
                <a:gd name="connsiteY1" fmla="*/ 347903 h 506073"/>
                <a:gd name="connsiteX2" fmla="*/ 141318 w 339118"/>
                <a:gd name="connsiteY2" fmla="*/ 297103 h 506073"/>
                <a:gd name="connsiteX3" fmla="*/ 4793 w 339118"/>
                <a:gd name="connsiteY3" fmla="*/ 500303 h 506073"/>
                <a:gd name="connsiteX4" fmla="*/ 49243 w 339118"/>
                <a:gd name="connsiteY4" fmla="*/ 424103 h 506073"/>
                <a:gd name="connsiteX5" fmla="*/ 223868 w 339118"/>
                <a:gd name="connsiteY5" fmla="*/ 154228 h 506073"/>
                <a:gd name="connsiteX6" fmla="*/ 185768 w 339118"/>
                <a:gd name="connsiteY6" fmla="*/ 208203 h 506073"/>
                <a:gd name="connsiteX7" fmla="*/ 338168 w 339118"/>
                <a:gd name="connsiteY7" fmla="*/ 1828 h 5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118" h="506073">
                  <a:moveTo>
                    <a:pt x="338168" y="1828"/>
                  </a:moveTo>
                  <a:cubicBezTo>
                    <a:pt x="323881" y="25111"/>
                    <a:pt x="132851" y="298691"/>
                    <a:pt x="100043" y="347903"/>
                  </a:cubicBezTo>
                  <a:cubicBezTo>
                    <a:pt x="67235" y="397116"/>
                    <a:pt x="157193" y="271703"/>
                    <a:pt x="141318" y="297103"/>
                  </a:cubicBezTo>
                  <a:cubicBezTo>
                    <a:pt x="125443" y="322503"/>
                    <a:pt x="20139" y="479136"/>
                    <a:pt x="4793" y="500303"/>
                  </a:cubicBezTo>
                  <a:cubicBezTo>
                    <a:pt x="-10553" y="521470"/>
                    <a:pt x="12730" y="481782"/>
                    <a:pt x="49243" y="424103"/>
                  </a:cubicBezTo>
                  <a:cubicBezTo>
                    <a:pt x="85755" y="366424"/>
                    <a:pt x="201114" y="190211"/>
                    <a:pt x="223868" y="154228"/>
                  </a:cubicBezTo>
                  <a:cubicBezTo>
                    <a:pt x="246622" y="118245"/>
                    <a:pt x="170422" y="231486"/>
                    <a:pt x="185768" y="208203"/>
                  </a:cubicBezTo>
                  <a:cubicBezTo>
                    <a:pt x="201114" y="184920"/>
                    <a:pt x="352455" y="-21455"/>
                    <a:pt x="338168" y="18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9" name="フリーフォーム 788">
              <a:extLst>
                <a:ext uri="{FF2B5EF4-FFF2-40B4-BE49-F238E27FC236}">
                  <a16:creationId xmlns:a16="http://schemas.microsoft.com/office/drawing/2014/main" id="{44588450-DB8C-1D80-BCD9-DD5098170882}"/>
                </a:ext>
              </a:extLst>
            </p:cNvPr>
            <p:cNvSpPr/>
            <p:nvPr/>
          </p:nvSpPr>
          <p:spPr>
            <a:xfrm>
              <a:off x="2332115" y="7000873"/>
              <a:ext cx="373926" cy="578930"/>
            </a:xfrm>
            <a:custGeom>
              <a:avLst/>
              <a:gdLst>
                <a:gd name="connsiteX0" fmla="*/ 331710 w 373926"/>
                <a:gd name="connsiteY0" fmla="*/ 2 h 578930"/>
                <a:gd name="connsiteX1" fmla="*/ 350760 w 373926"/>
                <a:gd name="connsiteY1" fmla="*/ 79377 h 578930"/>
                <a:gd name="connsiteX2" fmla="*/ 369810 w 373926"/>
                <a:gd name="connsiteY2" fmla="*/ 66677 h 578930"/>
                <a:gd name="connsiteX3" fmla="*/ 265035 w 373926"/>
                <a:gd name="connsiteY3" fmla="*/ 184152 h 578930"/>
                <a:gd name="connsiteX4" fmla="*/ 293610 w 373926"/>
                <a:gd name="connsiteY4" fmla="*/ 155577 h 578930"/>
                <a:gd name="connsiteX5" fmla="*/ 163435 w 373926"/>
                <a:gd name="connsiteY5" fmla="*/ 333377 h 578930"/>
                <a:gd name="connsiteX6" fmla="*/ 249160 w 373926"/>
                <a:gd name="connsiteY6" fmla="*/ 247652 h 578930"/>
                <a:gd name="connsiteX7" fmla="*/ 87235 w 373926"/>
                <a:gd name="connsiteY7" fmla="*/ 469902 h 578930"/>
                <a:gd name="connsiteX8" fmla="*/ 1510 w 373926"/>
                <a:gd name="connsiteY8" fmla="*/ 577852 h 578930"/>
                <a:gd name="connsiteX9" fmla="*/ 45960 w 373926"/>
                <a:gd name="connsiteY9" fmla="*/ 511177 h 578930"/>
                <a:gd name="connsiteX10" fmla="*/ 207885 w 373926"/>
                <a:gd name="connsiteY10" fmla="*/ 295277 h 578930"/>
                <a:gd name="connsiteX11" fmla="*/ 176135 w 373926"/>
                <a:gd name="connsiteY11" fmla="*/ 327027 h 578930"/>
                <a:gd name="connsiteX12" fmla="*/ 312660 w 373926"/>
                <a:gd name="connsiteY12" fmla="*/ 152402 h 578930"/>
                <a:gd name="connsiteX13" fmla="*/ 366635 w 373926"/>
                <a:gd name="connsiteY13" fmla="*/ 82552 h 578930"/>
                <a:gd name="connsiteX14" fmla="*/ 331710 w 373926"/>
                <a:gd name="connsiteY14" fmla="*/ 2 h 57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3926" h="578930">
                  <a:moveTo>
                    <a:pt x="331710" y="2"/>
                  </a:moveTo>
                  <a:cubicBezTo>
                    <a:pt x="329064" y="-527"/>
                    <a:pt x="350760" y="79377"/>
                    <a:pt x="350760" y="79377"/>
                  </a:cubicBezTo>
                  <a:cubicBezTo>
                    <a:pt x="357110" y="90489"/>
                    <a:pt x="384097" y="49215"/>
                    <a:pt x="369810" y="66677"/>
                  </a:cubicBezTo>
                  <a:cubicBezTo>
                    <a:pt x="355523" y="84139"/>
                    <a:pt x="277735" y="169335"/>
                    <a:pt x="265035" y="184152"/>
                  </a:cubicBezTo>
                  <a:cubicBezTo>
                    <a:pt x="252335" y="198969"/>
                    <a:pt x="310543" y="130706"/>
                    <a:pt x="293610" y="155577"/>
                  </a:cubicBezTo>
                  <a:cubicBezTo>
                    <a:pt x="276677" y="180448"/>
                    <a:pt x="170843" y="318031"/>
                    <a:pt x="163435" y="333377"/>
                  </a:cubicBezTo>
                  <a:cubicBezTo>
                    <a:pt x="156027" y="348723"/>
                    <a:pt x="261860" y="224898"/>
                    <a:pt x="249160" y="247652"/>
                  </a:cubicBezTo>
                  <a:cubicBezTo>
                    <a:pt x="236460" y="270406"/>
                    <a:pt x="128510" y="414869"/>
                    <a:pt x="87235" y="469902"/>
                  </a:cubicBezTo>
                  <a:cubicBezTo>
                    <a:pt x="45960" y="524935"/>
                    <a:pt x="8389" y="570973"/>
                    <a:pt x="1510" y="577852"/>
                  </a:cubicBezTo>
                  <a:cubicBezTo>
                    <a:pt x="-5369" y="584731"/>
                    <a:pt x="11564" y="558273"/>
                    <a:pt x="45960" y="511177"/>
                  </a:cubicBezTo>
                  <a:cubicBezTo>
                    <a:pt x="80356" y="464081"/>
                    <a:pt x="186189" y="325969"/>
                    <a:pt x="207885" y="295277"/>
                  </a:cubicBezTo>
                  <a:cubicBezTo>
                    <a:pt x="229581" y="264585"/>
                    <a:pt x="158673" y="350839"/>
                    <a:pt x="176135" y="327027"/>
                  </a:cubicBezTo>
                  <a:cubicBezTo>
                    <a:pt x="193597" y="303215"/>
                    <a:pt x="280910" y="193148"/>
                    <a:pt x="312660" y="152402"/>
                  </a:cubicBezTo>
                  <a:cubicBezTo>
                    <a:pt x="344410" y="111656"/>
                    <a:pt x="360814" y="103189"/>
                    <a:pt x="366635" y="82552"/>
                  </a:cubicBezTo>
                  <a:cubicBezTo>
                    <a:pt x="372456" y="61915"/>
                    <a:pt x="334356" y="531"/>
                    <a:pt x="331710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0" name="フリーフォーム 789">
              <a:extLst>
                <a:ext uri="{FF2B5EF4-FFF2-40B4-BE49-F238E27FC236}">
                  <a16:creationId xmlns:a16="http://schemas.microsoft.com/office/drawing/2014/main" id="{5CAF9ED5-2DDD-B65D-F3EB-C8FFE36B35E4}"/>
                </a:ext>
              </a:extLst>
            </p:cNvPr>
            <p:cNvSpPr/>
            <p:nvPr/>
          </p:nvSpPr>
          <p:spPr>
            <a:xfrm>
              <a:off x="2984297" y="7118315"/>
              <a:ext cx="206804" cy="305247"/>
            </a:xfrm>
            <a:custGeom>
              <a:avLst/>
              <a:gdLst>
                <a:gd name="connsiteX0" fmla="*/ 206578 w 206804"/>
                <a:gd name="connsiteY0" fmla="*/ 35 h 305247"/>
                <a:gd name="connsiteX1" fmla="*/ 70053 w 206804"/>
                <a:gd name="connsiteY1" fmla="*/ 142910 h 305247"/>
                <a:gd name="connsiteX2" fmla="*/ 203 w 206804"/>
                <a:gd name="connsiteY2" fmla="*/ 304835 h 305247"/>
                <a:gd name="connsiteX3" fmla="*/ 47828 w 206804"/>
                <a:gd name="connsiteY3" fmla="*/ 190535 h 305247"/>
                <a:gd name="connsiteX4" fmla="*/ 19253 w 206804"/>
                <a:gd name="connsiteY4" fmla="*/ 225460 h 305247"/>
                <a:gd name="connsiteX5" fmla="*/ 73228 w 206804"/>
                <a:gd name="connsiteY5" fmla="*/ 117510 h 305247"/>
                <a:gd name="connsiteX6" fmla="*/ 35128 w 206804"/>
                <a:gd name="connsiteY6" fmla="*/ 155610 h 305247"/>
                <a:gd name="connsiteX7" fmla="*/ 206578 w 206804"/>
                <a:gd name="connsiteY7" fmla="*/ 35 h 30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804" h="305247">
                  <a:moveTo>
                    <a:pt x="206578" y="35"/>
                  </a:moveTo>
                  <a:cubicBezTo>
                    <a:pt x="212399" y="-2082"/>
                    <a:pt x="104449" y="92110"/>
                    <a:pt x="70053" y="142910"/>
                  </a:cubicBezTo>
                  <a:cubicBezTo>
                    <a:pt x="35657" y="193710"/>
                    <a:pt x="3907" y="296898"/>
                    <a:pt x="203" y="304835"/>
                  </a:cubicBezTo>
                  <a:cubicBezTo>
                    <a:pt x="-3501" y="312772"/>
                    <a:pt x="44653" y="203764"/>
                    <a:pt x="47828" y="190535"/>
                  </a:cubicBezTo>
                  <a:cubicBezTo>
                    <a:pt x="51003" y="177306"/>
                    <a:pt x="15020" y="237631"/>
                    <a:pt x="19253" y="225460"/>
                  </a:cubicBezTo>
                  <a:cubicBezTo>
                    <a:pt x="23486" y="213289"/>
                    <a:pt x="70582" y="129152"/>
                    <a:pt x="73228" y="117510"/>
                  </a:cubicBezTo>
                  <a:cubicBezTo>
                    <a:pt x="75874" y="105868"/>
                    <a:pt x="16078" y="172543"/>
                    <a:pt x="35128" y="155610"/>
                  </a:cubicBezTo>
                  <a:cubicBezTo>
                    <a:pt x="54178" y="138677"/>
                    <a:pt x="200757" y="2152"/>
                    <a:pt x="206578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1" name="フリーフォーム 790">
              <a:extLst>
                <a:ext uri="{FF2B5EF4-FFF2-40B4-BE49-F238E27FC236}">
                  <a16:creationId xmlns:a16="http://schemas.microsoft.com/office/drawing/2014/main" id="{DFA374D6-721A-6AF2-3EEE-53CCA1393015}"/>
                </a:ext>
              </a:extLst>
            </p:cNvPr>
            <p:cNvSpPr/>
            <p:nvPr/>
          </p:nvSpPr>
          <p:spPr>
            <a:xfrm>
              <a:off x="2944876" y="6994512"/>
              <a:ext cx="91107" cy="493049"/>
            </a:xfrm>
            <a:custGeom>
              <a:avLst/>
              <a:gdLst>
                <a:gd name="connsiteX0" fmla="*/ 74549 w 91107"/>
                <a:gd name="connsiteY0" fmla="*/ 13 h 493049"/>
                <a:gd name="connsiteX1" fmla="*/ 36449 w 91107"/>
                <a:gd name="connsiteY1" fmla="*/ 82563 h 493049"/>
                <a:gd name="connsiteX2" fmla="*/ 52324 w 91107"/>
                <a:gd name="connsiteY2" fmla="*/ 127013 h 493049"/>
                <a:gd name="connsiteX3" fmla="*/ 45974 w 91107"/>
                <a:gd name="connsiteY3" fmla="*/ 104788 h 493049"/>
                <a:gd name="connsiteX4" fmla="*/ 87249 w 91107"/>
                <a:gd name="connsiteY4" fmla="*/ 203213 h 493049"/>
                <a:gd name="connsiteX5" fmla="*/ 71374 w 91107"/>
                <a:gd name="connsiteY5" fmla="*/ 254013 h 493049"/>
                <a:gd name="connsiteX6" fmla="*/ 39624 w 91107"/>
                <a:gd name="connsiteY6" fmla="*/ 339738 h 493049"/>
                <a:gd name="connsiteX7" fmla="*/ 45974 w 91107"/>
                <a:gd name="connsiteY7" fmla="*/ 307988 h 493049"/>
                <a:gd name="connsiteX8" fmla="*/ 1524 w 91107"/>
                <a:gd name="connsiteY8" fmla="*/ 488963 h 493049"/>
                <a:gd name="connsiteX9" fmla="*/ 14224 w 91107"/>
                <a:gd name="connsiteY9" fmla="*/ 422288 h 493049"/>
                <a:gd name="connsiteX10" fmla="*/ 52324 w 91107"/>
                <a:gd name="connsiteY10" fmla="*/ 285763 h 493049"/>
                <a:gd name="connsiteX11" fmla="*/ 42799 w 91107"/>
                <a:gd name="connsiteY11" fmla="*/ 307988 h 493049"/>
                <a:gd name="connsiteX12" fmla="*/ 90424 w 91107"/>
                <a:gd name="connsiteY12" fmla="*/ 225438 h 493049"/>
                <a:gd name="connsiteX13" fmla="*/ 68199 w 91107"/>
                <a:gd name="connsiteY13" fmla="*/ 158763 h 493049"/>
                <a:gd name="connsiteX14" fmla="*/ 30099 w 91107"/>
                <a:gd name="connsiteY14" fmla="*/ 85738 h 493049"/>
                <a:gd name="connsiteX15" fmla="*/ 30099 w 91107"/>
                <a:gd name="connsiteY15" fmla="*/ 69863 h 493049"/>
                <a:gd name="connsiteX16" fmla="*/ 4699 w 91107"/>
                <a:gd name="connsiteY16" fmla="*/ 88913 h 493049"/>
                <a:gd name="connsiteX17" fmla="*/ 74549 w 91107"/>
                <a:gd name="connsiteY17" fmla="*/ 13 h 493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107" h="493049">
                  <a:moveTo>
                    <a:pt x="74549" y="13"/>
                  </a:moveTo>
                  <a:cubicBezTo>
                    <a:pt x="79840" y="-1045"/>
                    <a:pt x="40153" y="61396"/>
                    <a:pt x="36449" y="82563"/>
                  </a:cubicBezTo>
                  <a:cubicBezTo>
                    <a:pt x="32745" y="103730"/>
                    <a:pt x="50737" y="123309"/>
                    <a:pt x="52324" y="127013"/>
                  </a:cubicBezTo>
                  <a:cubicBezTo>
                    <a:pt x="53911" y="130717"/>
                    <a:pt x="40153" y="92088"/>
                    <a:pt x="45974" y="104788"/>
                  </a:cubicBezTo>
                  <a:cubicBezTo>
                    <a:pt x="51795" y="117488"/>
                    <a:pt x="83016" y="178342"/>
                    <a:pt x="87249" y="203213"/>
                  </a:cubicBezTo>
                  <a:cubicBezTo>
                    <a:pt x="91482" y="228084"/>
                    <a:pt x="79312" y="231259"/>
                    <a:pt x="71374" y="254013"/>
                  </a:cubicBezTo>
                  <a:cubicBezTo>
                    <a:pt x="63436" y="276767"/>
                    <a:pt x="43857" y="330742"/>
                    <a:pt x="39624" y="339738"/>
                  </a:cubicBezTo>
                  <a:cubicBezTo>
                    <a:pt x="35391" y="348734"/>
                    <a:pt x="52324" y="283117"/>
                    <a:pt x="45974" y="307988"/>
                  </a:cubicBezTo>
                  <a:cubicBezTo>
                    <a:pt x="39624" y="332859"/>
                    <a:pt x="6816" y="469913"/>
                    <a:pt x="1524" y="488963"/>
                  </a:cubicBezTo>
                  <a:cubicBezTo>
                    <a:pt x="-3768" y="508013"/>
                    <a:pt x="5757" y="456155"/>
                    <a:pt x="14224" y="422288"/>
                  </a:cubicBezTo>
                  <a:cubicBezTo>
                    <a:pt x="22691" y="388421"/>
                    <a:pt x="47562" y="304813"/>
                    <a:pt x="52324" y="285763"/>
                  </a:cubicBezTo>
                  <a:cubicBezTo>
                    <a:pt x="57086" y="266713"/>
                    <a:pt x="36449" y="318042"/>
                    <a:pt x="42799" y="307988"/>
                  </a:cubicBezTo>
                  <a:cubicBezTo>
                    <a:pt x="49149" y="297934"/>
                    <a:pt x="86191" y="250309"/>
                    <a:pt x="90424" y="225438"/>
                  </a:cubicBezTo>
                  <a:cubicBezTo>
                    <a:pt x="94657" y="200567"/>
                    <a:pt x="78253" y="182046"/>
                    <a:pt x="68199" y="158763"/>
                  </a:cubicBezTo>
                  <a:cubicBezTo>
                    <a:pt x="58145" y="135480"/>
                    <a:pt x="30099" y="85738"/>
                    <a:pt x="30099" y="85738"/>
                  </a:cubicBezTo>
                  <a:cubicBezTo>
                    <a:pt x="23749" y="70921"/>
                    <a:pt x="34332" y="69334"/>
                    <a:pt x="30099" y="69863"/>
                  </a:cubicBezTo>
                  <a:cubicBezTo>
                    <a:pt x="25866" y="70392"/>
                    <a:pt x="-2709" y="98967"/>
                    <a:pt x="4699" y="88913"/>
                  </a:cubicBezTo>
                  <a:cubicBezTo>
                    <a:pt x="12107" y="78859"/>
                    <a:pt x="69258" y="1071"/>
                    <a:pt x="74549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 791">
              <a:extLst>
                <a:ext uri="{FF2B5EF4-FFF2-40B4-BE49-F238E27FC236}">
                  <a16:creationId xmlns:a16="http://schemas.microsoft.com/office/drawing/2014/main" id="{9024524B-D2F8-1A56-08E3-CF9CC363A5C5}"/>
                </a:ext>
              </a:extLst>
            </p:cNvPr>
            <p:cNvSpPr/>
            <p:nvPr/>
          </p:nvSpPr>
          <p:spPr>
            <a:xfrm>
              <a:off x="2317636" y="7639480"/>
              <a:ext cx="384594" cy="301199"/>
            </a:xfrm>
            <a:custGeom>
              <a:avLst/>
              <a:gdLst>
                <a:gd name="connsiteX0" fmla="*/ 377939 w 384594"/>
                <a:gd name="connsiteY0" fmla="*/ 5920 h 301199"/>
                <a:gd name="connsiteX1" fmla="*/ 108064 w 384594"/>
                <a:gd name="connsiteY1" fmla="*/ 221820 h 301199"/>
                <a:gd name="connsiteX2" fmla="*/ 269989 w 384594"/>
                <a:gd name="connsiteY2" fmla="*/ 107520 h 301199"/>
                <a:gd name="connsiteX3" fmla="*/ 114 w 384594"/>
                <a:gd name="connsiteY3" fmla="*/ 301195 h 301199"/>
                <a:gd name="connsiteX4" fmla="*/ 235064 w 384594"/>
                <a:gd name="connsiteY4" fmla="*/ 113870 h 301199"/>
                <a:gd name="connsiteX5" fmla="*/ 133464 w 384594"/>
                <a:gd name="connsiteY5" fmla="*/ 196420 h 301199"/>
                <a:gd name="connsiteX6" fmla="*/ 289039 w 384594"/>
                <a:gd name="connsiteY6" fmla="*/ 69420 h 301199"/>
                <a:gd name="connsiteX7" fmla="*/ 377939 w 384594"/>
                <a:gd name="connsiteY7" fmla="*/ 5920 h 30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594" h="301199">
                  <a:moveTo>
                    <a:pt x="377939" y="5920"/>
                  </a:moveTo>
                  <a:cubicBezTo>
                    <a:pt x="347776" y="31320"/>
                    <a:pt x="126056" y="204887"/>
                    <a:pt x="108064" y="221820"/>
                  </a:cubicBezTo>
                  <a:cubicBezTo>
                    <a:pt x="90072" y="238753"/>
                    <a:pt x="287981" y="94291"/>
                    <a:pt x="269989" y="107520"/>
                  </a:cubicBezTo>
                  <a:cubicBezTo>
                    <a:pt x="251997" y="120749"/>
                    <a:pt x="5935" y="300137"/>
                    <a:pt x="114" y="301195"/>
                  </a:cubicBezTo>
                  <a:cubicBezTo>
                    <a:pt x="-5707" y="302253"/>
                    <a:pt x="212839" y="131332"/>
                    <a:pt x="235064" y="113870"/>
                  </a:cubicBezTo>
                  <a:cubicBezTo>
                    <a:pt x="257289" y="96408"/>
                    <a:pt x="133464" y="196420"/>
                    <a:pt x="133464" y="196420"/>
                  </a:cubicBezTo>
                  <a:cubicBezTo>
                    <a:pt x="142460" y="189012"/>
                    <a:pt x="249881" y="95349"/>
                    <a:pt x="289039" y="69420"/>
                  </a:cubicBezTo>
                  <a:cubicBezTo>
                    <a:pt x="328197" y="43491"/>
                    <a:pt x="408102" y="-19480"/>
                    <a:pt x="377939" y="59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3" name="フリーフォーム 792">
              <a:extLst>
                <a:ext uri="{FF2B5EF4-FFF2-40B4-BE49-F238E27FC236}">
                  <a16:creationId xmlns:a16="http://schemas.microsoft.com/office/drawing/2014/main" id="{91368AE2-B204-4866-A4D2-17726D044C39}"/>
                </a:ext>
              </a:extLst>
            </p:cNvPr>
            <p:cNvSpPr/>
            <p:nvPr/>
          </p:nvSpPr>
          <p:spPr>
            <a:xfrm>
              <a:off x="2579321" y="7609281"/>
              <a:ext cx="113083" cy="454544"/>
            </a:xfrm>
            <a:custGeom>
              <a:avLst/>
              <a:gdLst>
                <a:gd name="connsiteX0" fmla="*/ 113079 w 113083"/>
                <a:gd name="connsiteY0" fmla="*/ 1194 h 454544"/>
                <a:gd name="connsiteX1" fmla="*/ 55929 w 113083"/>
                <a:gd name="connsiteY1" fmla="*/ 207569 h 454544"/>
                <a:gd name="connsiteX2" fmla="*/ 78154 w 113083"/>
                <a:gd name="connsiteY2" fmla="*/ 166294 h 454544"/>
                <a:gd name="connsiteX3" fmla="*/ 40054 w 113083"/>
                <a:gd name="connsiteY3" fmla="*/ 296469 h 454544"/>
                <a:gd name="connsiteX4" fmla="*/ 1954 w 113083"/>
                <a:gd name="connsiteY4" fmla="*/ 452044 h 454544"/>
                <a:gd name="connsiteX5" fmla="*/ 11479 w 113083"/>
                <a:gd name="connsiteY5" fmla="*/ 375844 h 454544"/>
                <a:gd name="connsiteX6" fmla="*/ 62279 w 113083"/>
                <a:gd name="connsiteY6" fmla="*/ 163119 h 454544"/>
                <a:gd name="connsiteX7" fmla="*/ 43229 w 113083"/>
                <a:gd name="connsiteY7" fmla="*/ 198044 h 454544"/>
                <a:gd name="connsiteX8" fmla="*/ 59104 w 113083"/>
                <a:gd name="connsiteY8" fmla="*/ 125019 h 454544"/>
                <a:gd name="connsiteX9" fmla="*/ 113079 w 113083"/>
                <a:gd name="connsiteY9" fmla="*/ 1194 h 45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083" h="454544">
                  <a:moveTo>
                    <a:pt x="113079" y="1194"/>
                  </a:moveTo>
                  <a:cubicBezTo>
                    <a:pt x="112550" y="14952"/>
                    <a:pt x="61750" y="180052"/>
                    <a:pt x="55929" y="207569"/>
                  </a:cubicBezTo>
                  <a:cubicBezTo>
                    <a:pt x="50108" y="235086"/>
                    <a:pt x="80800" y="151477"/>
                    <a:pt x="78154" y="166294"/>
                  </a:cubicBezTo>
                  <a:cubicBezTo>
                    <a:pt x="75508" y="181111"/>
                    <a:pt x="52754" y="248844"/>
                    <a:pt x="40054" y="296469"/>
                  </a:cubicBezTo>
                  <a:cubicBezTo>
                    <a:pt x="27354" y="344094"/>
                    <a:pt x="6716" y="438815"/>
                    <a:pt x="1954" y="452044"/>
                  </a:cubicBezTo>
                  <a:cubicBezTo>
                    <a:pt x="-2808" y="465273"/>
                    <a:pt x="1425" y="423998"/>
                    <a:pt x="11479" y="375844"/>
                  </a:cubicBezTo>
                  <a:cubicBezTo>
                    <a:pt x="21533" y="327690"/>
                    <a:pt x="56987" y="192752"/>
                    <a:pt x="62279" y="163119"/>
                  </a:cubicBezTo>
                  <a:cubicBezTo>
                    <a:pt x="67571" y="133486"/>
                    <a:pt x="43758" y="204394"/>
                    <a:pt x="43229" y="198044"/>
                  </a:cubicBezTo>
                  <a:cubicBezTo>
                    <a:pt x="42700" y="191694"/>
                    <a:pt x="51696" y="153594"/>
                    <a:pt x="59104" y="125019"/>
                  </a:cubicBezTo>
                  <a:cubicBezTo>
                    <a:pt x="66512" y="96444"/>
                    <a:pt x="113608" y="-12564"/>
                    <a:pt x="113079" y="1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4" name="フリーフォーム 793">
              <a:extLst>
                <a:ext uri="{FF2B5EF4-FFF2-40B4-BE49-F238E27FC236}">
                  <a16:creationId xmlns:a16="http://schemas.microsoft.com/office/drawing/2014/main" id="{4556E52F-4AC6-EFF6-915B-FF4DFC7627BB}"/>
                </a:ext>
              </a:extLst>
            </p:cNvPr>
            <p:cNvSpPr/>
            <p:nvPr/>
          </p:nvSpPr>
          <p:spPr>
            <a:xfrm>
              <a:off x="2915909" y="7488798"/>
              <a:ext cx="75144" cy="303623"/>
            </a:xfrm>
            <a:custGeom>
              <a:avLst/>
              <a:gdLst>
                <a:gd name="connsiteX0" fmla="*/ 74941 w 75144"/>
                <a:gd name="connsiteY0" fmla="*/ 1027 h 303623"/>
                <a:gd name="connsiteX1" fmla="*/ 27316 w 75144"/>
                <a:gd name="connsiteY1" fmla="*/ 153427 h 303623"/>
                <a:gd name="connsiteX2" fmla="*/ 17791 w 75144"/>
                <a:gd name="connsiteY2" fmla="*/ 220102 h 303623"/>
                <a:gd name="connsiteX3" fmla="*/ 43191 w 75144"/>
                <a:gd name="connsiteY3" fmla="*/ 302652 h 303623"/>
                <a:gd name="connsiteX4" fmla="*/ 20966 w 75144"/>
                <a:gd name="connsiteY4" fmla="*/ 258202 h 303623"/>
                <a:gd name="connsiteX5" fmla="*/ 8266 w 75144"/>
                <a:gd name="connsiteY5" fmla="*/ 153427 h 303623"/>
                <a:gd name="connsiteX6" fmla="*/ 1916 w 75144"/>
                <a:gd name="connsiteY6" fmla="*/ 182002 h 303623"/>
                <a:gd name="connsiteX7" fmla="*/ 43191 w 75144"/>
                <a:gd name="connsiteY7" fmla="*/ 89927 h 303623"/>
                <a:gd name="connsiteX8" fmla="*/ 74941 w 75144"/>
                <a:gd name="connsiteY8" fmla="*/ 1027 h 30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44" h="303623">
                  <a:moveTo>
                    <a:pt x="74941" y="1027"/>
                  </a:moveTo>
                  <a:cubicBezTo>
                    <a:pt x="72295" y="11610"/>
                    <a:pt x="36841" y="116915"/>
                    <a:pt x="27316" y="153427"/>
                  </a:cubicBezTo>
                  <a:cubicBezTo>
                    <a:pt x="17791" y="189939"/>
                    <a:pt x="15145" y="195231"/>
                    <a:pt x="17791" y="220102"/>
                  </a:cubicBezTo>
                  <a:cubicBezTo>
                    <a:pt x="20437" y="244973"/>
                    <a:pt x="42662" y="296302"/>
                    <a:pt x="43191" y="302652"/>
                  </a:cubicBezTo>
                  <a:cubicBezTo>
                    <a:pt x="43720" y="309002"/>
                    <a:pt x="26787" y="283073"/>
                    <a:pt x="20966" y="258202"/>
                  </a:cubicBezTo>
                  <a:cubicBezTo>
                    <a:pt x="15145" y="233331"/>
                    <a:pt x="11441" y="166127"/>
                    <a:pt x="8266" y="153427"/>
                  </a:cubicBezTo>
                  <a:cubicBezTo>
                    <a:pt x="5091" y="140727"/>
                    <a:pt x="-3905" y="192585"/>
                    <a:pt x="1916" y="182002"/>
                  </a:cubicBezTo>
                  <a:cubicBezTo>
                    <a:pt x="7737" y="171419"/>
                    <a:pt x="32608" y="115327"/>
                    <a:pt x="43191" y="89927"/>
                  </a:cubicBezTo>
                  <a:cubicBezTo>
                    <a:pt x="53774" y="64527"/>
                    <a:pt x="77587" y="-9556"/>
                    <a:pt x="74941" y="10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5" name="フリーフォーム 794">
              <a:extLst>
                <a:ext uri="{FF2B5EF4-FFF2-40B4-BE49-F238E27FC236}">
                  <a16:creationId xmlns:a16="http://schemas.microsoft.com/office/drawing/2014/main" id="{A06C4669-88CC-7FBE-6EA1-A1F7CDE60813}"/>
                </a:ext>
              </a:extLst>
            </p:cNvPr>
            <p:cNvSpPr/>
            <p:nvPr/>
          </p:nvSpPr>
          <p:spPr>
            <a:xfrm>
              <a:off x="2939984" y="7613400"/>
              <a:ext cx="428691" cy="181339"/>
            </a:xfrm>
            <a:custGeom>
              <a:avLst/>
              <a:gdLst>
                <a:gd name="connsiteX0" fmla="*/ 428691 w 428691"/>
                <a:gd name="connsiteY0" fmla="*/ 250 h 181339"/>
                <a:gd name="connsiteX1" fmla="*/ 193741 w 428691"/>
                <a:gd name="connsiteY1" fmla="*/ 79625 h 181339"/>
                <a:gd name="connsiteX2" fmla="*/ 120716 w 428691"/>
                <a:gd name="connsiteY2" fmla="*/ 101850 h 181339"/>
                <a:gd name="connsiteX3" fmla="*/ 60391 w 428691"/>
                <a:gd name="connsiteY3" fmla="*/ 130425 h 181339"/>
                <a:gd name="connsiteX4" fmla="*/ 66 w 428691"/>
                <a:gd name="connsiteY4" fmla="*/ 155825 h 181339"/>
                <a:gd name="connsiteX5" fmla="*/ 50866 w 428691"/>
                <a:gd name="connsiteY5" fmla="*/ 155825 h 181339"/>
                <a:gd name="connsiteX6" fmla="*/ 152466 w 428691"/>
                <a:gd name="connsiteY6" fmla="*/ 149475 h 181339"/>
                <a:gd name="connsiteX7" fmla="*/ 181041 w 428691"/>
                <a:gd name="connsiteY7" fmla="*/ 162175 h 181339"/>
                <a:gd name="connsiteX8" fmla="*/ 200091 w 428691"/>
                <a:gd name="connsiteY8" fmla="*/ 181225 h 181339"/>
                <a:gd name="connsiteX9" fmla="*/ 184216 w 428691"/>
                <a:gd name="connsiteY9" fmla="*/ 152650 h 181339"/>
                <a:gd name="connsiteX10" fmla="*/ 98491 w 428691"/>
                <a:gd name="connsiteY10" fmla="*/ 159000 h 181339"/>
                <a:gd name="connsiteX11" fmla="*/ 34991 w 428691"/>
                <a:gd name="connsiteY11" fmla="*/ 155825 h 181339"/>
                <a:gd name="connsiteX12" fmla="*/ 76266 w 428691"/>
                <a:gd name="connsiteY12" fmla="*/ 130425 h 181339"/>
                <a:gd name="connsiteX13" fmla="*/ 31816 w 428691"/>
                <a:gd name="connsiteY13" fmla="*/ 133600 h 181339"/>
                <a:gd name="connsiteX14" fmla="*/ 165166 w 428691"/>
                <a:gd name="connsiteY14" fmla="*/ 73275 h 181339"/>
                <a:gd name="connsiteX15" fmla="*/ 146116 w 428691"/>
                <a:gd name="connsiteY15" fmla="*/ 82800 h 181339"/>
                <a:gd name="connsiteX16" fmla="*/ 276291 w 428691"/>
                <a:gd name="connsiteY16" fmla="*/ 47875 h 181339"/>
                <a:gd name="connsiteX17" fmla="*/ 193741 w 428691"/>
                <a:gd name="connsiteY17" fmla="*/ 54225 h 181339"/>
                <a:gd name="connsiteX18" fmla="*/ 428691 w 428691"/>
                <a:gd name="connsiteY18" fmla="*/ 250 h 18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8691" h="181339">
                  <a:moveTo>
                    <a:pt x="428691" y="250"/>
                  </a:moveTo>
                  <a:cubicBezTo>
                    <a:pt x="428691" y="4483"/>
                    <a:pt x="245070" y="62692"/>
                    <a:pt x="193741" y="79625"/>
                  </a:cubicBezTo>
                  <a:cubicBezTo>
                    <a:pt x="142412" y="96558"/>
                    <a:pt x="142941" y="93383"/>
                    <a:pt x="120716" y="101850"/>
                  </a:cubicBezTo>
                  <a:cubicBezTo>
                    <a:pt x="98491" y="110317"/>
                    <a:pt x="80499" y="121429"/>
                    <a:pt x="60391" y="130425"/>
                  </a:cubicBezTo>
                  <a:cubicBezTo>
                    <a:pt x="40283" y="139421"/>
                    <a:pt x="1653" y="151592"/>
                    <a:pt x="66" y="155825"/>
                  </a:cubicBezTo>
                  <a:cubicBezTo>
                    <a:pt x="-1521" y="160058"/>
                    <a:pt x="25466" y="156883"/>
                    <a:pt x="50866" y="155825"/>
                  </a:cubicBezTo>
                  <a:cubicBezTo>
                    <a:pt x="76266" y="154767"/>
                    <a:pt x="130770" y="148417"/>
                    <a:pt x="152466" y="149475"/>
                  </a:cubicBezTo>
                  <a:cubicBezTo>
                    <a:pt x="174162" y="150533"/>
                    <a:pt x="173104" y="156883"/>
                    <a:pt x="181041" y="162175"/>
                  </a:cubicBezTo>
                  <a:cubicBezTo>
                    <a:pt x="188978" y="167467"/>
                    <a:pt x="199562" y="182812"/>
                    <a:pt x="200091" y="181225"/>
                  </a:cubicBezTo>
                  <a:cubicBezTo>
                    <a:pt x="200620" y="179638"/>
                    <a:pt x="201149" y="156354"/>
                    <a:pt x="184216" y="152650"/>
                  </a:cubicBezTo>
                  <a:cubicBezTo>
                    <a:pt x="167283" y="148946"/>
                    <a:pt x="123362" y="158471"/>
                    <a:pt x="98491" y="159000"/>
                  </a:cubicBezTo>
                  <a:cubicBezTo>
                    <a:pt x="73620" y="159529"/>
                    <a:pt x="38695" y="160587"/>
                    <a:pt x="34991" y="155825"/>
                  </a:cubicBezTo>
                  <a:cubicBezTo>
                    <a:pt x="31287" y="151063"/>
                    <a:pt x="76795" y="134129"/>
                    <a:pt x="76266" y="130425"/>
                  </a:cubicBezTo>
                  <a:cubicBezTo>
                    <a:pt x="75737" y="126721"/>
                    <a:pt x="16999" y="143125"/>
                    <a:pt x="31816" y="133600"/>
                  </a:cubicBezTo>
                  <a:cubicBezTo>
                    <a:pt x="46633" y="124075"/>
                    <a:pt x="146116" y="81742"/>
                    <a:pt x="165166" y="73275"/>
                  </a:cubicBezTo>
                  <a:cubicBezTo>
                    <a:pt x="184216" y="64808"/>
                    <a:pt x="127595" y="87033"/>
                    <a:pt x="146116" y="82800"/>
                  </a:cubicBezTo>
                  <a:cubicBezTo>
                    <a:pt x="164637" y="78567"/>
                    <a:pt x="268353" y="52638"/>
                    <a:pt x="276291" y="47875"/>
                  </a:cubicBezTo>
                  <a:cubicBezTo>
                    <a:pt x="284228" y="43113"/>
                    <a:pt x="173104" y="61633"/>
                    <a:pt x="193741" y="54225"/>
                  </a:cubicBezTo>
                  <a:cubicBezTo>
                    <a:pt x="214378" y="46817"/>
                    <a:pt x="428691" y="-3983"/>
                    <a:pt x="428691" y="2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 795">
              <a:extLst>
                <a:ext uri="{FF2B5EF4-FFF2-40B4-BE49-F238E27FC236}">
                  <a16:creationId xmlns:a16="http://schemas.microsoft.com/office/drawing/2014/main" id="{882BD82E-ADAE-3A1D-6D6D-1DF3ABFCEF66}"/>
                </a:ext>
              </a:extLst>
            </p:cNvPr>
            <p:cNvSpPr/>
            <p:nvPr/>
          </p:nvSpPr>
          <p:spPr>
            <a:xfrm>
              <a:off x="2719035" y="7642135"/>
              <a:ext cx="249814" cy="386504"/>
            </a:xfrm>
            <a:custGeom>
              <a:avLst/>
              <a:gdLst>
                <a:gd name="connsiteX0" fmla="*/ 208315 w 249814"/>
                <a:gd name="connsiteY0" fmla="*/ 90 h 386504"/>
                <a:gd name="connsiteX1" fmla="*/ 224190 w 249814"/>
                <a:gd name="connsiteY1" fmla="*/ 146140 h 386504"/>
                <a:gd name="connsiteX2" fmla="*/ 236890 w 249814"/>
                <a:gd name="connsiteY2" fmla="*/ 231865 h 386504"/>
                <a:gd name="connsiteX3" fmla="*/ 186090 w 249814"/>
                <a:gd name="connsiteY3" fmla="*/ 254090 h 386504"/>
                <a:gd name="connsiteX4" fmla="*/ 1940 w 249814"/>
                <a:gd name="connsiteY4" fmla="*/ 384265 h 386504"/>
                <a:gd name="connsiteX5" fmla="*/ 84490 w 249814"/>
                <a:gd name="connsiteY5" fmla="*/ 339815 h 386504"/>
                <a:gd name="connsiteX6" fmla="*/ 249590 w 249814"/>
                <a:gd name="connsiteY6" fmla="*/ 247740 h 386504"/>
                <a:gd name="connsiteX7" fmla="*/ 46390 w 249814"/>
                <a:gd name="connsiteY7" fmla="*/ 336640 h 386504"/>
                <a:gd name="connsiteX8" fmla="*/ 221015 w 249814"/>
                <a:gd name="connsiteY8" fmla="*/ 238215 h 386504"/>
                <a:gd name="connsiteX9" fmla="*/ 230540 w 249814"/>
                <a:gd name="connsiteY9" fmla="*/ 196940 h 386504"/>
                <a:gd name="connsiteX10" fmla="*/ 211490 w 249814"/>
                <a:gd name="connsiteY10" fmla="*/ 114390 h 386504"/>
                <a:gd name="connsiteX11" fmla="*/ 214665 w 249814"/>
                <a:gd name="connsiteY11" fmla="*/ 168365 h 386504"/>
                <a:gd name="connsiteX12" fmla="*/ 208315 w 249814"/>
                <a:gd name="connsiteY12" fmla="*/ 90 h 38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814" h="386504">
                  <a:moveTo>
                    <a:pt x="208315" y="90"/>
                  </a:moveTo>
                  <a:cubicBezTo>
                    <a:pt x="209902" y="-3614"/>
                    <a:pt x="219428" y="107511"/>
                    <a:pt x="224190" y="146140"/>
                  </a:cubicBezTo>
                  <a:cubicBezTo>
                    <a:pt x="228952" y="184769"/>
                    <a:pt x="243240" y="213873"/>
                    <a:pt x="236890" y="231865"/>
                  </a:cubicBezTo>
                  <a:cubicBezTo>
                    <a:pt x="230540" y="249857"/>
                    <a:pt x="225248" y="228690"/>
                    <a:pt x="186090" y="254090"/>
                  </a:cubicBezTo>
                  <a:cubicBezTo>
                    <a:pt x="146932" y="279490"/>
                    <a:pt x="18873" y="369978"/>
                    <a:pt x="1940" y="384265"/>
                  </a:cubicBezTo>
                  <a:cubicBezTo>
                    <a:pt x="-14993" y="398552"/>
                    <a:pt x="84490" y="339815"/>
                    <a:pt x="84490" y="339815"/>
                  </a:cubicBezTo>
                  <a:cubicBezTo>
                    <a:pt x="125765" y="317061"/>
                    <a:pt x="255940" y="248269"/>
                    <a:pt x="249590" y="247740"/>
                  </a:cubicBezTo>
                  <a:cubicBezTo>
                    <a:pt x="243240" y="247211"/>
                    <a:pt x="51152" y="338227"/>
                    <a:pt x="46390" y="336640"/>
                  </a:cubicBezTo>
                  <a:cubicBezTo>
                    <a:pt x="41628" y="335053"/>
                    <a:pt x="190323" y="261498"/>
                    <a:pt x="221015" y="238215"/>
                  </a:cubicBezTo>
                  <a:cubicBezTo>
                    <a:pt x="251707" y="214932"/>
                    <a:pt x="232127" y="217577"/>
                    <a:pt x="230540" y="196940"/>
                  </a:cubicBezTo>
                  <a:cubicBezTo>
                    <a:pt x="228953" y="176303"/>
                    <a:pt x="214136" y="119152"/>
                    <a:pt x="211490" y="114390"/>
                  </a:cubicBezTo>
                  <a:cubicBezTo>
                    <a:pt x="208844" y="109628"/>
                    <a:pt x="213078" y="183711"/>
                    <a:pt x="214665" y="168365"/>
                  </a:cubicBezTo>
                  <a:cubicBezTo>
                    <a:pt x="216253" y="153019"/>
                    <a:pt x="206728" y="3794"/>
                    <a:pt x="208315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7" name="フリーフォーム 796">
              <a:extLst>
                <a:ext uri="{FF2B5EF4-FFF2-40B4-BE49-F238E27FC236}">
                  <a16:creationId xmlns:a16="http://schemas.microsoft.com/office/drawing/2014/main" id="{8DBC20EF-8D9D-0926-2065-1074ABF20E82}"/>
                </a:ext>
              </a:extLst>
            </p:cNvPr>
            <p:cNvSpPr/>
            <p:nvPr/>
          </p:nvSpPr>
          <p:spPr>
            <a:xfrm>
              <a:off x="2552616" y="7839016"/>
              <a:ext cx="279981" cy="259110"/>
            </a:xfrm>
            <a:custGeom>
              <a:avLst/>
              <a:gdLst>
                <a:gd name="connsiteX0" fmla="*/ 92159 w 279981"/>
                <a:gd name="connsiteY0" fmla="*/ 59 h 259110"/>
                <a:gd name="connsiteX1" fmla="*/ 47709 w 279981"/>
                <a:gd name="connsiteY1" fmla="*/ 165159 h 259110"/>
                <a:gd name="connsiteX2" fmla="*/ 25484 w 279981"/>
                <a:gd name="connsiteY2" fmla="*/ 257234 h 259110"/>
                <a:gd name="connsiteX3" fmla="*/ 47709 w 279981"/>
                <a:gd name="connsiteY3" fmla="*/ 228659 h 259110"/>
                <a:gd name="connsiteX4" fmla="*/ 3259 w 279981"/>
                <a:gd name="connsiteY4" fmla="*/ 247709 h 259110"/>
                <a:gd name="connsiteX5" fmla="*/ 152484 w 279981"/>
                <a:gd name="connsiteY5" fmla="*/ 196909 h 259110"/>
                <a:gd name="connsiteX6" fmla="*/ 279484 w 279981"/>
                <a:gd name="connsiteY6" fmla="*/ 142934 h 259110"/>
                <a:gd name="connsiteX7" fmla="*/ 104859 w 279981"/>
                <a:gd name="connsiteY7" fmla="*/ 212784 h 259110"/>
                <a:gd name="connsiteX8" fmla="*/ 44534 w 279981"/>
                <a:gd name="connsiteY8" fmla="*/ 219134 h 259110"/>
                <a:gd name="connsiteX9" fmla="*/ 44534 w 279981"/>
                <a:gd name="connsiteY9" fmla="*/ 184209 h 259110"/>
                <a:gd name="connsiteX10" fmla="*/ 92159 w 279981"/>
                <a:gd name="connsiteY10" fmla="*/ 59 h 25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81" h="259110">
                  <a:moveTo>
                    <a:pt x="92159" y="59"/>
                  </a:moveTo>
                  <a:cubicBezTo>
                    <a:pt x="92688" y="-3116"/>
                    <a:pt x="58821" y="122297"/>
                    <a:pt x="47709" y="165159"/>
                  </a:cubicBezTo>
                  <a:cubicBezTo>
                    <a:pt x="36597" y="208021"/>
                    <a:pt x="25484" y="246651"/>
                    <a:pt x="25484" y="257234"/>
                  </a:cubicBezTo>
                  <a:cubicBezTo>
                    <a:pt x="25484" y="267817"/>
                    <a:pt x="51413" y="230246"/>
                    <a:pt x="47709" y="228659"/>
                  </a:cubicBezTo>
                  <a:cubicBezTo>
                    <a:pt x="44005" y="227072"/>
                    <a:pt x="-14203" y="253001"/>
                    <a:pt x="3259" y="247709"/>
                  </a:cubicBezTo>
                  <a:cubicBezTo>
                    <a:pt x="20721" y="242417"/>
                    <a:pt x="106447" y="214371"/>
                    <a:pt x="152484" y="196909"/>
                  </a:cubicBezTo>
                  <a:cubicBezTo>
                    <a:pt x="198521" y="179447"/>
                    <a:pt x="287421" y="140288"/>
                    <a:pt x="279484" y="142934"/>
                  </a:cubicBezTo>
                  <a:cubicBezTo>
                    <a:pt x="271547" y="145580"/>
                    <a:pt x="144017" y="200084"/>
                    <a:pt x="104859" y="212784"/>
                  </a:cubicBezTo>
                  <a:cubicBezTo>
                    <a:pt x="65701" y="225484"/>
                    <a:pt x="54588" y="223897"/>
                    <a:pt x="44534" y="219134"/>
                  </a:cubicBezTo>
                  <a:cubicBezTo>
                    <a:pt x="34480" y="214372"/>
                    <a:pt x="38184" y="215959"/>
                    <a:pt x="44534" y="184209"/>
                  </a:cubicBezTo>
                  <a:cubicBezTo>
                    <a:pt x="50884" y="152459"/>
                    <a:pt x="91630" y="3234"/>
                    <a:pt x="92159" y="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8" name="フリーフォーム 797">
              <a:extLst>
                <a:ext uri="{FF2B5EF4-FFF2-40B4-BE49-F238E27FC236}">
                  <a16:creationId xmlns:a16="http://schemas.microsoft.com/office/drawing/2014/main" id="{1EBE0033-6710-EC4B-D033-1B1E2A009902}"/>
                </a:ext>
              </a:extLst>
            </p:cNvPr>
            <p:cNvSpPr/>
            <p:nvPr/>
          </p:nvSpPr>
          <p:spPr>
            <a:xfrm>
              <a:off x="2520948" y="7800876"/>
              <a:ext cx="590592" cy="358874"/>
            </a:xfrm>
            <a:custGeom>
              <a:avLst/>
              <a:gdLst>
                <a:gd name="connsiteX0" fmla="*/ 590552 w 590592"/>
                <a:gd name="connsiteY0" fmla="*/ 99 h 358874"/>
                <a:gd name="connsiteX1" fmla="*/ 368302 w 590592"/>
                <a:gd name="connsiteY1" fmla="*/ 133449 h 358874"/>
                <a:gd name="connsiteX2" fmla="*/ 441327 w 590592"/>
                <a:gd name="connsiteY2" fmla="*/ 92174 h 358874"/>
                <a:gd name="connsiteX3" fmla="*/ 254002 w 590592"/>
                <a:gd name="connsiteY3" fmla="*/ 222349 h 358874"/>
                <a:gd name="connsiteX4" fmla="*/ 133352 w 590592"/>
                <a:gd name="connsiteY4" fmla="*/ 289024 h 358874"/>
                <a:gd name="connsiteX5" fmla="*/ 2 w 590592"/>
                <a:gd name="connsiteY5" fmla="*/ 358874 h 358874"/>
                <a:gd name="connsiteX6" fmla="*/ 136527 w 590592"/>
                <a:gd name="connsiteY6" fmla="*/ 289024 h 358874"/>
                <a:gd name="connsiteX7" fmla="*/ 193677 w 590592"/>
                <a:gd name="connsiteY7" fmla="*/ 247749 h 358874"/>
                <a:gd name="connsiteX8" fmla="*/ 130177 w 590592"/>
                <a:gd name="connsiteY8" fmla="*/ 279499 h 358874"/>
                <a:gd name="connsiteX9" fmla="*/ 374652 w 590592"/>
                <a:gd name="connsiteY9" fmla="*/ 142974 h 358874"/>
                <a:gd name="connsiteX10" fmla="*/ 285752 w 590592"/>
                <a:gd name="connsiteY10" fmla="*/ 184249 h 358874"/>
                <a:gd name="connsiteX11" fmla="*/ 431802 w 590592"/>
                <a:gd name="connsiteY11" fmla="*/ 92174 h 358874"/>
                <a:gd name="connsiteX12" fmla="*/ 387352 w 590592"/>
                <a:gd name="connsiteY12" fmla="*/ 111224 h 358874"/>
                <a:gd name="connsiteX13" fmla="*/ 590552 w 590592"/>
                <a:gd name="connsiteY13" fmla="*/ 99 h 35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92" h="358874">
                  <a:moveTo>
                    <a:pt x="590552" y="99"/>
                  </a:moveTo>
                  <a:cubicBezTo>
                    <a:pt x="587377" y="3803"/>
                    <a:pt x="393173" y="118103"/>
                    <a:pt x="368302" y="133449"/>
                  </a:cubicBezTo>
                  <a:cubicBezTo>
                    <a:pt x="343431" y="148795"/>
                    <a:pt x="460377" y="77357"/>
                    <a:pt x="441327" y="92174"/>
                  </a:cubicBezTo>
                  <a:cubicBezTo>
                    <a:pt x="422277" y="106991"/>
                    <a:pt x="305331" y="189541"/>
                    <a:pt x="254002" y="222349"/>
                  </a:cubicBezTo>
                  <a:cubicBezTo>
                    <a:pt x="202673" y="255157"/>
                    <a:pt x="175685" y="266270"/>
                    <a:pt x="133352" y="289024"/>
                  </a:cubicBezTo>
                  <a:cubicBezTo>
                    <a:pt x="91019" y="311778"/>
                    <a:pt x="-527" y="358874"/>
                    <a:pt x="2" y="358874"/>
                  </a:cubicBezTo>
                  <a:cubicBezTo>
                    <a:pt x="531" y="358874"/>
                    <a:pt x="104248" y="307545"/>
                    <a:pt x="136527" y="289024"/>
                  </a:cubicBezTo>
                  <a:cubicBezTo>
                    <a:pt x="168806" y="270503"/>
                    <a:pt x="194735" y="249337"/>
                    <a:pt x="193677" y="247749"/>
                  </a:cubicBezTo>
                  <a:cubicBezTo>
                    <a:pt x="192619" y="246161"/>
                    <a:pt x="100015" y="296961"/>
                    <a:pt x="130177" y="279499"/>
                  </a:cubicBezTo>
                  <a:cubicBezTo>
                    <a:pt x="160339" y="262037"/>
                    <a:pt x="348723" y="158849"/>
                    <a:pt x="374652" y="142974"/>
                  </a:cubicBezTo>
                  <a:cubicBezTo>
                    <a:pt x="400581" y="127099"/>
                    <a:pt x="276227" y="192716"/>
                    <a:pt x="285752" y="184249"/>
                  </a:cubicBezTo>
                  <a:cubicBezTo>
                    <a:pt x="295277" y="175782"/>
                    <a:pt x="414869" y="104345"/>
                    <a:pt x="431802" y="92174"/>
                  </a:cubicBezTo>
                  <a:cubicBezTo>
                    <a:pt x="448735" y="80003"/>
                    <a:pt x="364069" y="125511"/>
                    <a:pt x="387352" y="111224"/>
                  </a:cubicBezTo>
                  <a:cubicBezTo>
                    <a:pt x="410635" y="96937"/>
                    <a:pt x="593727" y="-3605"/>
                    <a:pt x="590552" y="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9" name="フリーフォーム 798">
              <a:extLst>
                <a:ext uri="{FF2B5EF4-FFF2-40B4-BE49-F238E27FC236}">
                  <a16:creationId xmlns:a16="http://schemas.microsoft.com/office/drawing/2014/main" id="{EE9DC846-6C65-221B-D7AC-D0B30A41B59F}"/>
                </a:ext>
              </a:extLst>
            </p:cNvPr>
            <p:cNvSpPr/>
            <p:nvPr/>
          </p:nvSpPr>
          <p:spPr>
            <a:xfrm>
              <a:off x="2520722" y="8037439"/>
              <a:ext cx="209012" cy="137107"/>
            </a:xfrm>
            <a:custGeom>
              <a:avLst/>
              <a:gdLst>
                <a:gd name="connsiteX0" fmla="*/ 206603 w 209012"/>
                <a:gd name="connsiteY0" fmla="*/ 1661 h 137107"/>
                <a:gd name="connsiteX1" fmla="*/ 3403 w 209012"/>
                <a:gd name="connsiteY1" fmla="*/ 135011 h 137107"/>
                <a:gd name="connsiteX2" fmla="*/ 76428 w 209012"/>
                <a:gd name="connsiteY2" fmla="*/ 84211 h 137107"/>
                <a:gd name="connsiteX3" fmla="*/ 38328 w 209012"/>
                <a:gd name="connsiteY3" fmla="*/ 96911 h 137107"/>
                <a:gd name="connsiteX4" fmla="*/ 111353 w 209012"/>
                <a:gd name="connsiteY4" fmla="*/ 61986 h 137107"/>
                <a:gd name="connsiteX5" fmla="*/ 206603 w 209012"/>
                <a:gd name="connsiteY5" fmla="*/ 1661 h 13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012" h="137107">
                  <a:moveTo>
                    <a:pt x="206603" y="1661"/>
                  </a:moveTo>
                  <a:cubicBezTo>
                    <a:pt x="188611" y="13832"/>
                    <a:pt x="25099" y="121253"/>
                    <a:pt x="3403" y="135011"/>
                  </a:cubicBezTo>
                  <a:cubicBezTo>
                    <a:pt x="-18293" y="148769"/>
                    <a:pt x="70607" y="90561"/>
                    <a:pt x="76428" y="84211"/>
                  </a:cubicBezTo>
                  <a:cubicBezTo>
                    <a:pt x="82249" y="77861"/>
                    <a:pt x="32507" y="100615"/>
                    <a:pt x="38328" y="96911"/>
                  </a:cubicBezTo>
                  <a:cubicBezTo>
                    <a:pt x="44149" y="93207"/>
                    <a:pt x="85953" y="76273"/>
                    <a:pt x="111353" y="61986"/>
                  </a:cubicBezTo>
                  <a:cubicBezTo>
                    <a:pt x="136753" y="47699"/>
                    <a:pt x="224595" y="-10510"/>
                    <a:pt x="206603" y="1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0" name="フリーフォーム 799">
              <a:extLst>
                <a:ext uri="{FF2B5EF4-FFF2-40B4-BE49-F238E27FC236}">
                  <a16:creationId xmlns:a16="http://schemas.microsoft.com/office/drawing/2014/main" id="{A73DCF87-FD5D-0ADB-4583-1D60DD47EE7A}"/>
                </a:ext>
              </a:extLst>
            </p:cNvPr>
            <p:cNvSpPr/>
            <p:nvPr/>
          </p:nvSpPr>
          <p:spPr>
            <a:xfrm>
              <a:off x="2435213" y="8115185"/>
              <a:ext cx="124259" cy="625779"/>
            </a:xfrm>
            <a:custGeom>
              <a:avLst/>
              <a:gdLst>
                <a:gd name="connsiteX0" fmla="*/ 120662 w 124259"/>
                <a:gd name="connsiteY0" fmla="*/ 3290 h 625779"/>
                <a:gd name="connsiteX1" fmla="*/ 98437 w 124259"/>
                <a:gd name="connsiteY1" fmla="*/ 174740 h 625779"/>
                <a:gd name="connsiteX2" fmla="*/ 114312 w 124259"/>
                <a:gd name="connsiteY2" fmla="*/ 149340 h 625779"/>
                <a:gd name="connsiteX3" fmla="*/ 63512 w 124259"/>
                <a:gd name="connsiteY3" fmla="*/ 343015 h 625779"/>
                <a:gd name="connsiteX4" fmla="*/ 79387 w 124259"/>
                <a:gd name="connsiteY4" fmla="*/ 295390 h 625779"/>
                <a:gd name="connsiteX5" fmla="*/ 28587 w 124259"/>
                <a:gd name="connsiteY5" fmla="*/ 527165 h 625779"/>
                <a:gd name="connsiteX6" fmla="*/ 12 w 124259"/>
                <a:gd name="connsiteY6" fmla="*/ 625590 h 625779"/>
                <a:gd name="connsiteX7" fmla="*/ 31762 w 124259"/>
                <a:gd name="connsiteY7" fmla="*/ 539865 h 625779"/>
                <a:gd name="connsiteX8" fmla="*/ 98437 w 124259"/>
                <a:gd name="connsiteY8" fmla="*/ 187440 h 625779"/>
                <a:gd name="connsiteX9" fmla="*/ 123837 w 124259"/>
                <a:gd name="connsiteY9" fmla="*/ 123940 h 625779"/>
                <a:gd name="connsiteX10" fmla="*/ 114312 w 124259"/>
                <a:gd name="connsiteY10" fmla="*/ 63615 h 625779"/>
                <a:gd name="connsiteX11" fmla="*/ 120662 w 124259"/>
                <a:gd name="connsiteY11" fmla="*/ 3290 h 62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59" h="625779">
                  <a:moveTo>
                    <a:pt x="120662" y="3290"/>
                  </a:moveTo>
                  <a:cubicBezTo>
                    <a:pt x="118016" y="21811"/>
                    <a:pt x="99495" y="150398"/>
                    <a:pt x="98437" y="174740"/>
                  </a:cubicBezTo>
                  <a:cubicBezTo>
                    <a:pt x="97379" y="199082"/>
                    <a:pt x="120133" y="121294"/>
                    <a:pt x="114312" y="149340"/>
                  </a:cubicBezTo>
                  <a:cubicBezTo>
                    <a:pt x="108491" y="177386"/>
                    <a:pt x="69333" y="318673"/>
                    <a:pt x="63512" y="343015"/>
                  </a:cubicBezTo>
                  <a:cubicBezTo>
                    <a:pt x="57691" y="367357"/>
                    <a:pt x="85208" y="264698"/>
                    <a:pt x="79387" y="295390"/>
                  </a:cubicBezTo>
                  <a:cubicBezTo>
                    <a:pt x="73566" y="326082"/>
                    <a:pt x="41816" y="472132"/>
                    <a:pt x="28587" y="527165"/>
                  </a:cubicBezTo>
                  <a:cubicBezTo>
                    <a:pt x="15358" y="582198"/>
                    <a:pt x="-517" y="623473"/>
                    <a:pt x="12" y="625590"/>
                  </a:cubicBezTo>
                  <a:cubicBezTo>
                    <a:pt x="541" y="627707"/>
                    <a:pt x="15358" y="612890"/>
                    <a:pt x="31762" y="539865"/>
                  </a:cubicBezTo>
                  <a:cubicBezTo>
                    <a:pt x="48166" y="466840"/>
                    <a:pt x="83091" y="256761"/>
                    <a:pt x="98437" y="187440"/>
                  </a:cubicBezTo>
                  <a:cubicBezTo>
                    <a:pt x="113783" y="118119"/>
                    <a:pt x="121191" y="144577"/>
                    <a:pt x="123837" y="123940"/>
                  </a:cubicBezTo>
                  <a:cubicBezTo>
                    <a:pt x="126483" y="103303"/>
                    <a:pt x="115899" y="77373"/>
                    <a:pt x="114312" y="63615"/>
                  </a:cubicBezTo>
                  <a:cubicBezTo>
                    <a:pt x="112725" y="49857"/>
                    <a:pt x="123308" y="-15231"/>
                    <a:pt x="120662" y="32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1" name="フリーフォーム 800">
              <a:extLst>
                <a:ext uri="{FF2B5EF4-FFF2-40B4-BE49-F238E27FC236}">
                  <a16:creationId xmlns:a16="http://schemas.microsoft.com/office/drawing/2014/main" id="{4142D9D7-668B-3A11-C556-4932A4EAAA0B}"/>
                </a:ext>
              </a:extLst>
            </p:cNvPr>
            <p:cNvSpPr/>
            <p:nvPr/>
          </p:nvSpPr>
          <p:spPr>
            <a:xfrm>
              <a:off x="2441231" y="8127065"/>
              <a:ext cx="96546" cy="589880"/>
            </a:xfrm>
            <a:custGeom>
              <a:avLst/>
              <a:gdLst>
                <a:gd name="connsiteX0" fmla="*/ 95594 w 96546"/>
                <a:gd name="connsiteY0" fmla="*/ 935 h 589880"/>
                <a:gd name="connsiteX1" fmla="*/ 63844 w 96546"/>
                <a:gd name="connsiteY1" fmla="*/ 226360 h 589880"/>
                <a:gd name="connsiteX2" fmla="*/ 76544 w 96546"/>
                <a:gd name="connsiteY2" fmla="*/ 204135 h 589880"/>
                <a:gd name="connsiteX3" fmla="*/ 54319 w 96546"/>
                <a:gd name="connsiteY3" fmla="*/ 334310 h 589880"/>
                <a:gd name="connsiteX4" fmla="*/ 70194 w 96546"/>
                <a:gd name="connsiteY4" fmla="*/ 286685 h 589880"/>
                <a:gd name="connsiteX5" fmla="*/ 28919 w 96546"/>
                <a:gd name="connsiteY5" fmla="*/ 439085 h 589880"/>
                <a:gd name="connsiteX6" fmla="*/ 344 w 96546"/>
                <a:gd name="connsiteY6" fmla="*/ 585135 h 589880"/>
                <a:gd name="connsiteX7" fmla="*/ 16219 w 96546"/>
                <a:gd name="connsiteY7" fmla="*/ 527985 h 589880"/>
                <a:gd name="connsiteX8" fmla="*/ 60669 w 96546"/>
                <a:gd name="connsiteY8" fmla="*/ 273985 h 589880"/>
                <a:gd name="connsiteX9" fmla="*/ 86069 w 96546"/>
                <a:gd name="connsiteY9" fmla="*/ 150160 h 589880"/>
                <a:gd name="connsiteX10" fmla="*/ 95594 w 96546"/>
                <a:gd name="connsiteY10" fmla="*/ 935 h 58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546" h="589880">
                  <a:moveTo>
                    <a:pt x="95594" y="935"/>
                  </a:moveTo>
                  <a:cubicBezTo>
                    <a:pt x="91890" y="13635"/>
                    <a:pt x="67019" y="192493"/>
                    <a:pt x="63844" y="226360"/>
                  </a:cubicBezTo>
                  <a:cubicBezTo>
                    <a:pt x="60669" y="260227"/>
                    <a:pt x="78131" y="186143"/>
                    <a:pt x="76544" y="204135"/>
                  </a:cubicBezTo>
                  <a:cubicBezTo>
                    <a:pt x="74956" y="222127"/>
                    <a:pt x="55377" y="320552"/>
                    <a:pt x="54319" y="334310"/>
                  </a:cubicBezTo>
                  <a:cubicBezTo>
                    <a:pt x="53261" y="348068"/>
                    <a:pt x="74427" y="269223"/>
                    <a:pt x="70194" y="286685"/>
                  </a:cubicBezTo>
                  <a:cubicBezTo>
                    <a:pt x="65961" y="304147"/>
                    <a:pt x="40561" y="389343"/>
                    <a:pt x="28919" y="439085"/>
                  </a:cubicBezTo>
                  <a:cubicBezTo>
                    <a:pt x="17277" y="488827"/>
                    <a:pt x="2461" y="570318"/>
                    <a:pt x="344" y="585135"/>
                  </a:cubicBezTo>
                  <a:cubicBezTo>
                    <a:pt x="-1773" y="599952"/>
                    <a:pt x="6165" y="579843"/>
                    <a:pt x="16219" y="527985"/>
                  </a:cubicBezTo>
                  <a:cubicBezTo>
                    <a:pt x="26273" y="476127"/>
                    <a:pt x="49027" y="336956"/>
                    <a:pt x="60669" y="273985"/>
                  </a:cubicBezTo>
                  <a:cubicBezTo>
                    <a:pt x="72311" y="211014"/>
                    <a:pt x="80777" y="191964"/>
                    <a:pt x="86069" y="150160"/>
                  </a:cubicBezTo>
                  <a:cubicBezTo>
                    <a:pt x="91361" y="108356"/>
                    <a:pt x="99298" y="-11765"/>
                    <a:pt x="95594" y="9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2" name="フリーフォーム 801">
              <a:extLst>
                <a:ext uri="{FF2B5EF4-FFF2-40B4-BE49-F238E27FC236}">
                  <a16:creationId xmlns:a16="http://schemas.microsoft.com/office/drawing/2014/main" id="{F801E977-E74D-C458-8137-94D7992A8970}"/>
                </a:ext>
              </a:extLst>
            </p:cNvPr>
            <p:cNvSpPr/>
            <p:nvPr/>
          </p:nvSpPr>
          <p:spPr>
            <a:xfrm>
              <a:off x="2430339" y="7794616"/>
              <a:ext cx="700219" cy="960139"/>
            </a:xfrm>
            <a:custGeom>
              <a:avLst/>
              <a:gdLst>
                <a:gd name="connsiteX0" fmla="*/ 700211 w 700219"/>
                <a:gd name="connsiteY0" fmla="*/ 9 h 960139"/>
                <a:gd name="connsiteX1" fmla="*/ 566861 w 700219"/>
                <a:gd name="connsiteY1" fmla="*/ 98434 h 960139"/>
                <a:gd name="connsiteX2" fmla="*/ 592261 w 700219"/>
                <a:gd name="connsiteY2" fmla="*/ 79384 h 960139"/>
                <a:gd name="connsiteX3" fmla="*/ 487486 w 700219"/>
                <a:gd name="connsiteY3" fmla="*/ 257184 h 960139"/>
                <a:gd name="connsiteX4" fmla="*/ 516061 w 700219"/>
                <a:gd name="connsiteY4" fmla="*/ 212734 h 960139"/>
                <a:gd name="connsiteX5" fmla="*/ 277936 w 700219"/>
                <a:gd name="connsiteY5" fmla="*/ 558809 h 960139"/>
                <a:gd name="connsiteX6" fmla="*/ 309686 w 700219"/>
                <a:gd name="connsiteY6" fmla="*/ 517534 h 960139"/>
                <a:gd name="connsiteX7" fmla="*/ 166811 w 700219"/>
                <a:gd name="connsiteY7" fmla="*/ 739784 h 960139"/>
                <a:gd name="connsiteX8" fmla="*/ 84261 w 700219"/>
                <a:gd name="connsiteY8" fmla="*/ 889009 h 960139"/>
                <a:gd name="connsiteX9" fmla="*/ 49336 w 700219"/>
                <a:gd name="connsiteY9" fmla="*/ 927109 h 960139"/>
                <a:gd name="connsiteX10" fmla="*/ 42986 w 700219"/>
                <a:gd name="connsiteY10" fmla="*/ 920759 h 960139"/>
                <a:gd name="connsiteX11" fmla="*/ 103311 w 700219"/>
                <a:gd name="connsiteY11" fmla="*/ 847734 h 960139"/>
                <a:gd name="connsiteX12" fmla="*/ 14411 w 700219"/>
                <a:gd name="connsiteY12" fmla="*/ 949334 h 960139"/>
                <a:gd name="connsiteX13" fmla="*/ 8061 w 700219"/>
                <a:gd name="connsiteY13" fmla="*/ 949334 h 960139"/>
                <a:gd name="connsiteX14" fmla="*/ 93786 w 700219"/>
                <a:gd name="connsiteY14" fmla="*/ 879484 h 960139"/>
                <a:gd name="connsiteX15" fmla="*/ 293811 w 700219"/>
                <a:gd name="connsiteY15" fmla="*/ 577859 h 960139"/>
                <a:gd name="connsiteX16" fmla="*/ 436686 w 700219"/>
                <a:gd name="connsiteY16" fmla="*/ 346084 h 960139"/>
                <a:gd name="connsiteX17" fmla="*/ 404936 w 700219"/>
                <a:gd name="connsiteY17" fmla="*/ 374659 h 960139"/>
                <a:gd name="connsiteX18" fmla="*/ 535111 w 700219"/>
                <a:gd name="connsiteY18" fmla="*/ 184159 h 960139"/>
                <a:gd name="connsiteX19" fmla="*/ 573211 w 700219"/>
                <a:gd name="connsiteY19" fmla="*/ 104784 h 960139"/>
                <a:gd name="connsiteX20" fmla="*/ 700211 w 700219"/>
                <a:gd name="connsiteY20" fmla="*/ 9 h 96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0219" h="960139">
                  <a:moveTo>
                    <a:pt x="700211" y="9"/>
                  </a:moveTo>
                  <a:cubicBezTo>
                    <a:pt x="699153" y="-1049"/>
                    <a:pt x="584853" y="85205"/>
                    <a:pt x="566861" y="98434"/>
                  </a:cubicBezTo>
                  <a:cubicBezTo>
                    <a:pt x="548869" y="111663"/>
                    <a:pt x="605490" y="52926"/>
                    <a:pt x="592261" y="79384"/>
                  </a:cubicBezTo>
                  <a:cubicBezTo>
                    <a:pt x="579032" y="105842"/>
                    <a:pt x="500186" y="234959"/>
                    <a:pt x="487486" y="257184"/>
                  </a:cubicBezTo>
                  <a:cubicBezTo>
                    <a:pt x="474786" y="279409"/>
                    <a:pt x="550986" y="162463"/>
                    <a:pt x="516061" y="212734"/>
                  </a:cubicBezTo>
                  <a:cubicBezTo>
                    <a:pt x="481136" y="263005"/>
                    <a:pt x="312332" y="508009"/>
                    <a:pt x="277936" y="558809"/>
                  </a:cubicBezTo>
                  <a:cubicBezTo>
                    <a:pt x="243540" y="609609"/>
                    <a:pt x="328207" y="487372"/>
                    <a:pt x="309686" y="517534"/>
                  </a:cubicBezTo>
                  <a:cubicBezTo>
                    <a:pt x="291165" y="547697"/>
                    <a:pt x="204382" y="677872"/>
                    <a:pt x="166811" y="739784"/>
                  </a:cubicBezTo>
                  <a:cubicBezTo>
                    <a:pt x="129240" y="801696"/>
                    <a:pt x="103840" y="857788"/>
                    <a:pt x="84261" y="889009"/>
                  </a:cubicBezTo>
                  <a:cubicBezTo>
                    <a:pt x="64682" y="920230"/>
                    <a:pt x="49336" y="927109"/>
                    <a:pt x="49336" y="927109"/>
                  </a:cubicBezTo>
                  <a:cubicBezTo>
                    <a:pt x="42457" y="932401"/>
                    <a:pt x="33990" y="933988"/>
                    <a:pt x="42986" y="920759"/>
                  </a:cubicBezTo>
                  <a:cubicBezTo>
                    <a:pt x="51982" y="907530"/>
                    <a:pt x="108073" y="842972"/>
                    <a:pt x="103311" y="847734"/>
                  </a:cubicBezTo>
                  <a:cubicBezTo>
                    <a:pt x="98549" y="852496"/>
                    <a:pt x="14411" y="949334"/>
                    <a:pt x="14411" y="949334"/>
                  </a:cubicBezTo>
                  <a:cubicBezTo>
                    <a:pt x="-1464" y="966267"/>
                    <a:pt x="-5168" y="960976"/>
                    <a:pt x="8061" y="949334"/>
                  </a:cubicBezTo>
                  <a:cubicBezTo>
                    <a:pt x="21290" y="937692"/>
                    <a:pt x="46161" y="941397"/>
                    <a:pt x="93786" y="879484"/>
                  </a:cubicBezTo>
                  <a:cubicBezTo>
                    <a:pt x="141411" y="817571"/>
                    <a:pt x="236661" y="666759"/>
                    <a:pt x="293811" y="577859"/>
                  </a:cubicBezTo>
                  <a:cubicBezTo>
                    <a:pt x="350961" y="488959"/>
                    <a:pt x="418165" y="379951"/>
                    <a:pt x="436686" y="346084"/>
                  </a:cubicBezTo>
                  <a:cubicBezTo>
                    <a:pt x="455207" y="312217"/>
                    <a:pt x="388532" y="401646"/>
                    <a:pt x="404936" y="374659"/>
                  </a:cubicBezTo>
                  <a:cubicBezTo>
                    <a:pt x="421340" y="347672"/>
                    <a:pt x="507065" y="229138"/>
                    <a:pt x="535111" y="184159"/>
                  </a:cubicBezTo>
                  <a:cubicBezTo>
                    <a:pt x="563157" y="139180"/>
                    <a:pt x="548340" y="129655"/>
                    <a:pt x="573211" y="104784"/>
                  </a:cubicBezTo>
                  <a:cubicBezTo>
                    <a:pt x="598082" y="79913"/>
                    <a:pt x="701269" y="1067"/>
                    <a:pt x="700211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3" name="フリーフォーム 802">
              <a:extLst>
                <a:ext uri="{FF2B5EF4-FFF2-40B4-BE49-F238E27FC236}">
                  <a16:creationId xmlns:a16="http://schemas.microsoft.com/office/drawing/2014/main" id="{768CB0C9-C136-6B72-037B-CB96D81E1F30}"/>
                </a:ext>
              </a:extLst>
            </p:cNvPr>
            <p:cNvSpPr/>
            <p:nvPr/>
          </p:nvSpPr>
          <p:spPr>
            <a:xfrm>
              <a:off x="2451034" y="7891345"/>
              <a:ext cx="558467" cy="846278"/>
            </a:xfrm>
            <a:custGeom>
              <a:avLst/>
              <a:gdLst>
                <a:gd name="connsiteX0" fmla="*/ 546166 w 558467"/>
                <a:gd name="connsiteY0" fmla="*/ 14405 h 846278"/>
                <a:gd name="connsiteX1" fmla="*/ 276291 w 558467"/>
                <a:gd name="connsiteY1" fmla="*/ 398580 h 846278"/>
                <a:gd name="connsiteX2" fmla="*/ 304866 w 558467"/>
                <a:gd name="connsiteY2" fmla="*/ 370005 h 846278"/>
                <a:gd name="connsiteX3" fmla="*/ 108016 w 558467"/>
                <a:gd name="connsiteY3" fmla="*/ 671630 h 846278"/>
                <a:gd name="connsiteX4" fmla="*/ 47691 w 558467"/>
                <a:gd name="connsiteY4" fmla="*/ 782755 h 846278"/>
                <a:gd name="connsiteX5" fmla="*/ 66 w 558467"/>
                <a:gd name="connsiteY5" fmla="*/ 846255 h 846278"/>
                <a:gd name="connsiteX6" fmla="*/ 44516 w 558467"/>
                <a:gd name="connsiteY6" fmla="*/ 776405 h 846278"/>
                <a:gd name="connsiteX7" fmla="*/ 260416 w 558467"/>
                <a:gd name="connsiteY7" fmla="*/ 465255 h 846278"/>
                <a:gd name="connsiteX8" fmla="*/ 247716 w 558467"/>
                <a:gd name="connsiteY8" fmla="*/ 490655 h 846278"/>
                <a:gd name="connsiteX9" fmla="*/ 469966 w 558467"/>
                <a:gd name="connsiteY9" fmla="*/ 138230 h 846278"/>
                <a:gd name="connsiteX10" fmla="*/ 508066 w 558467"/>
                <a:gd name="connsiteY10" fmla="*/ 87430 h 846278"/>
                <a:gd name="connsiteX11" fmla="*/ 546166 w 558467"/>
                <a:gd name="connsiteY11" fmla="*/ 14405 h 84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67" h="846278">
                  <a:moveTo>
                    <a:pt x="546166" y="14405"/>
                  </a:moveTo>
                  <a:cubicBezTo>
                    <a:pt x="507537" y="66263"/>
                    <a:pt x="316508" y="339313"/>
                    <a:pt x="276291" y="398580"/>
                  </a:cubicBezTo>
                  <a:cubicBezTo>
                    <a:pt x="236074" y="457847"/>
                    <a:pt x="332912" y="324497"/>
                    <a:pt x="304866" y="370005"/>
                  </a:cubicBezTo>
                  <a:cubicBezTo>
                    <a:pt x="276820" y="415513"/>
                    <a:pt x="150879" y="602838"/>
                    <a:pt x="108016" y="671630"/>
                  </a:cubicBezTo>
                  <a:cubicBezTo>
                    <a:pt x="65153" y="740422"/>
                    <a:pt x="65683" y="753651"/>
                    <a:pt x="47691" y="782755"/>
                  </a:cubicBezTo>
                  <a:cubicBezTo>
                    <a:pt x="29699" y="811859"/>
                    <a:pt x="595" y="847313"/>
                    <a:pt x="66" y="846255"/>
                  </a:cubicBezTo>
                  <a:cubicBezTo>
                    <a:pt x="-463" y="845197"/>
                    <a:pt x="1124" y="839905"/>
                    <a:pt x="44516" y="776405"/>
                  </a:cubicBezTo>
                  <a:cubicBezTo>
                    <a:pt x="87908" y="712905"/>
                    <a:pt x="226549" y="512880"/>
                    <a:pt x="260416" y="465255"/>
                  </a:cubicBezTo>
                  <a:cubicBezTo>
                    <a:pt x="294283" y="417630"/>
                    <a:pt x="212791" y="545159"/>
                    <a:pt x="247716" y="490655"/>
                  </a:cubicBezTo>
                  <a:cubicBezTo>
                    <a:pt x="282641" y="436151"/>
                    <a:pt x="426574" y="205434"/>
                    <a:pt x="469966" y="138230"/>
                  </a:cubicBezTo>
                  <a:cubicBezTo>
                    <a:pt x="513358" y="71026"/>
                    <a:pt x="494837" y="109126"/>
                    <a:pt x="508066" y="87430"/>
                  </a:cubicBezTo>
                  <a:cubicBezTo>
                    <a:pt x="521295" y="65734"/>
                    <a:pt x="584795" y="-37453"/>
                    <a:pt x="546166" y="144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4" name="フリーフォーム 803">
              <a:extLst>
                <a:ext uri="{FF2B5EF4-FFF2-40B4-BE49-F238E27FC236}">
                  <a16:creationId xmlns:a16="http://schemas.microsoft.com/office/drawing/2014/main" id="{939B5014-EEA4-C732-887A-544565C8A23B}"/>
                </a:ext>
              </a:extLst>
            </p:cNvPr>
            <p:cNvSpPr/>
            <p:nvPr/>
          </p:nvSpPr>
          <p:spPr>
            <a:xfrm>
              <a:off x="3124175" y="7578460"/>
              <a:ext cx="273078" cy="346443"/>
            </a:xfrm>
            <a:custGeom>
              <a:avLst/>
              <a:gdLst>
                <a:gd name="connsiteX0" fmla="*/ 273075 w 273078"/>
                <a:gd name="connsiteY0" fmla="*/ 265 h 346443"/>
                <a:gd name="connsiteX1" fmla="*/ 193700 w 273078"/>
                <a:gd name="connsiteY1" fmla="*/ 136790 h 346443"/>
                <a:gd name="connsiteX2" fmla="*/ 215925 w 273078"/>
                <a:gd name="connsiteY2" fmla="*/ 111390 h 346443"/>
                <a:gd name="connsiteX3" fmla="*/ 146075 w 273078"/>
                <a:gd name="connsiteY3" fmla="*/ 165365 h 346443"/>
                <a:gd name="connsiteX4" fmla="*/ 98450 w 273078"/>
                <a:gd name="connsiteY4" fmla="*/ 184415 h 346443"/>
                <a:gd name="connsiteX5" fmla="*/ 168300 w 273078"/>
                <a:gd name="connsiteY5" fmla="*/ 149490 h 346443"/>
                <a:gd name="connsiteX6" fmla="*/ 47650 w 273078"/>
                <a:gd name="connsiteY6" fmla="*/ 212990 h 346443"/>
                <a:gd name="connsiteX7" fmla="*/ 19075 w 273078"/>
                <a:gd name="connsiteY7" fmla="*/ 263790 h 346443"/>
                <a:gd name="connsiteX8" fmla="*/ 31775 w 273078"/>
                <a:gd name="connsiteY8" fmla="*/ 228865 h 346443"/>
                <a:gd name="connsiteX9" fmla="*/ 12725 w 273078"/>
                <a:gd name="connsiteY9" fmla="*/ 311415 h 346443"/>
                <a:gd name="connsiteX10" fmla="*/ 25 w 273078"/>
                <a:gd name="connsiteY10" fmla="*/ 346340 h 346443"/>
                <a:gd name="connsiteX11" fmla="*/ 15900 w 273078"/>
                <a:gd name="connsiteY11" fmla="*/ 301890 h 346443"/>
                <a:gd name="connsiteX12" fmla="*/ 50825 w 273078"/>
                <a:gd name="connsiteY12" fmla="*/ 203465 h 346443"/>
                <a:gd name="connsiteX13" fmla="*/ 41300 w 273078"/>
                <a:gd name="connsiteY13" fmla="*/ 216165 h 346443"/>
                <a:gd name="connsiteX14" fmla="*/ 171475 w 273078"/>
                <a:gd name="connsiteY14" fmla="*/ 149490 h 346443"/>
                <a:gd name="connsiteX15" fmla="*/ 149250 w 273078"/>
                <a:gd name="connsiteY15" fmla="*/ 165365 h 346443"/>
                <a:gd name="connsiteX16" fmla="*/ 190525 w 273078"/>
                <a:gd name="connsiteY16" fmla="*/ 124090 h 346443"/>
                <a:gd name="connsiteX17" fmla="*/ 196875 w 273078"/>
                <a:gd name="connsiteY17" fmla="*/ 101865 h 346443"/>
                <a:gd name="connsiteX18" fmla="*/ 273075 w 273078"/>
                <a:gd name="connsiteY18" fmla="*/ 265 h 34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3078" h="346443">
                  <a:moveTo>
                    <a:pt x="273075" y="265"/>
                  </a:moveTo>
                  <a:cubicBezTo>
                    <a:pt x="272546" y="6086"/>
                    <a:pt x="203225" y="118269"/>
                    <a:pt x="193700" y="136790"/>
                  </a:cubicBezTo>
                  <a:cubicBezTo>
                    <a:pt x="184175" y="155311"/>
                    <a:pt x="223862" y="106628"/>
                    <a:pt x="215925" y="111390"/>
                  </a:cubicBezTo>
                  <a:cubicBezTo>
                    <a:pt x="207987" y="116153"/>
                    <a:pt x="165654" y="153194"/>
                    <a:pt x="146075" y="165365"/>
                  </a:cubicBezTo>
                  <a:cubicBezTo>
                    <a:pt x="126496" y="177536"/>
                    <a:pt x="94746" y="187061"/>
                    <a:pt x="98450" y="184415"/>
                  </a:cubicBezTo>
                  <a:cubicBezTo>
                    <a:pt x="102154" y="181769"/>
                    <a:pt x="176767" y="144727"/>
                    <a:pt x="168300" y="149490"/>
                  </a:cubicBezTo>
                  <a:cubicBezTo>
                    <a:pt x="159833" y="154253"/>
                    <a:pt x="72521" y="193940"/>
                    <a:pt x="47650" y="212990"/>
                  </a:cubicBezTo>
                  <a:cubicBezTo>
                    <a:pt x="22779" y="232040"/>
                    <a:pt x="21721" y="261144"/>
                    <a:pt x="19075" y="263790"/>
                  </a:cubicBezTo>
                  <a:cubicBezTo>
                    <a:pt x="16429" y="266436"/>
                    <a:pt x="32833" y="220928"/>
                    <a:pt x="31775" y="228865"/>
                  </a:cubicBezTo>
                  <a:cubicBezTo>
                    <a:pt x="30717" y="236802"/>
                    <a:pt x="18017" y="291836"/>
                    <a:pt x="12725" y="311415"/>
                  </a:cubicBezTo>
                  <a:cubicBezTo>
                    <a:pt x="7433" y="330994"/>
                    <a:pt x="-504" y="347927"/>
                    <a:pt x="25" y="346340"/>
                  </a:cubicBezTo>
                  <a:cubicBezTo>
                    <a:pt x="554" y="344753"/>
                    <a:pt x="15900" y="301890"/>
                    <a:pt x="15900" y="301890"/>
                  </a:cubicBezTo>
                  <a:lnTo>
                    <a:pt x="50825" y="203465"/>
                  </a:lnTo>
                  <a:cubicBezTo>
                    <a:pt x="55058" y="189178"/>
                    <a:pt x="21192" y="225161"/>
                    <a:pt x="41300" y="216165"/>
                  </a:cubicBezTo>
                  <a:cubicBezTo>
                    <a:pt x="61408" y="207169"/>
                    <a:pt x="153483" y="157957"/>
                    <a:pt x="171475" y="149490"/>
                  </a:cubicBezTo>
                  <a:cubicBezTo>
                    <a:pt x="189467" y="141023"/>
                    <a:pt x="146075" y="169598"/>
                    <a:pt x="149250" y="165365"/>
                  </a:cubicBezTo>
                  <a:cubicBezTo>
                    <a:pt x="152425" y="161132"/>
                    <a:pt x="182588" y="134673"/>
                    <a:pt x="190525" y="124090"/>
                  </a:cubicBezTo>
                  <a:cubicBezTo>
                    <a:pt x="198462" y="113507"/>
                    <a:pt x="184704" y="117740"/>
                    <a:pt x="196875" y="101865"/>
                  </a:cubicBezTo>
                  <a:cubicBezTo>
                    <a:pt x="209046" y="85990"/>
                    <a:pt x="273604" y="-5556"/>
                    <a:pt x="273075" y="2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5" name="フリーフォーム 804">
              <a:extLst>
                <a:ext uri="{FF2B5EF4-FFF2-40B4-BE49-F238E27FC236}">
                  <a16:creationId xmlns:a16="http://schemas.microsoft.com/office/drawing/2014/main" id="{A9B95DBB-D4CA-E9FD-6D5C-2C7905D7493D}"/>
                </a:ext>
              </a:extLst>
            </p:cNvPr>
            <p:cNvSpPr/>
            <p:nvPr/>
          </p:nvSpPr>
          <p:spPr>
            <a:xfrm>
              <a:off x="3091316" y="7831531"/>
              <a:ext cx="77675" cy="687440"/>
            </a:xfrm>
            <a:custGeom>
              <a:avLst/>
              <a:gdLst>
                <a:gd name="connsiteX0" fmla="*/ 77334 w 77675"/>
                <a:gd name="connsiteY0" fmla="*/ 1194 h 687440"/>
                <a:gd name="connsiteX1" fmla="*/ 23359 w 77675"/>
                <a:gd name="connsiteY1" fmla="*/ 125019 h 687440"/>
                <a:gd name="connsiteX2" fmla="*/ 39234 w 77675"/>
                <a:gd name="connsiteY2" fmla="*/ 90094 h 687440"/>
                <a:gd name="connsiteX3" fmla="*/ 23359 w 77675"/>
                <a:gd name="connsiteY3" fmla="*/ 220269 h 687440"/>
                <a:gd name="connsiteX4" fmla="*/ 10659 w 77675"/>
                <a:gd name="connsiteY4" fmla="*/ 305994 h 687440"/>
                <a:gd name="connsiteX5" fmla="*/ 13834 w 77675"/>
                <a:gd name="connsiteY5" fmla="*/ 264719 h 687440"/>
                <a:gd name="connsiteX6" fmla="*/ 7484 w 77675"/>
                <a:gd name="connsiteY6" fmla="*/ 356794 h 687440"/>
                <a:gd name="connsiteX7" fmla="*/ 17009 w 77675"/>
                <a:gd name="connsiteY7" fmla="*/ 461569 h 687440"/>
                <a:gd name="connsiteX8" fmla="*/ 20184 w 77675"/>
                <a:gd name="connsiteY8" fmla="*/ 417119 h 687440"/>
                <a:gd name="connsiteX9" fmla="*/ 23359 w 77675"/>
                <a:gd name="connsiteY9" fmla="*/ 509194 h 687440"/>
                <a:gd name="connsiteX10" fmla="*/ 67809 w 77675"/>
                <a:gd name="connsiteY10" fmla="*/ 683819 h 687440"/>
                <a:gd name="connsiteX11" fmla="*/ 58284 w 77675"/>
                <a:gd name="connsiteY11" fmla="*/ 610794 h 687440"/>
                <a:gd name="connsiteX12" fmla="*/ 1134 w 77675"/>
                <a:gd name="connsiteY12" fmla="*/ 417119 h 687440"/>
                <a:gd name="connsiteX13" fmla="*/ 20184 w 77675"/>
                <a:gd name="connsiteY13" fmla="*/ 125019 h 687440"/>
                <a:gd name="connsiteX14" fmla="*/ 20184 w 77675"/>
                <a:gd name="connsiteY14" fmla="*/ 166294 h 687440"/>
                <a:gd name="connsiteX15" fmla="*/ 45584 w 77675"/>
                <a:gd name="connsiteY15" fmla="*/ 67869 h 687440"/>
                <a:gd name="connsiteX16" fmla="*/ 77334 w 77675"/>
                <a:gd name="connsiteY16" fmla="*/ 1194 h 68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75" h="687440">
                  <a:moveTo>
                    <a:pt x="77334" y="1194"/>
                  </a:moveTo>
                  <a:cubicBezTo>
                    <a:pt x="73630" y="10719"/>
                    <a:pt x="29709" y="110202"/>
                    <a:pt x="23359" y="125019"/>
                  </a:cubicBezTo>
                  <a:cubicBezTo>
                    <a:pt x="17009" y="139836"/>
                    <a:pt x="39234" y="74219"/>
                    <a:pt x="39234" y="90094"/>
                  </a:cubicBezTo>
                  <a:cubicBezTo>
                    <a:pt x="39234" y="105969"/>
                    <a:pt x="28121" y="184286"/>
                    <a:pt x="23359" y="220269"/>
                  </a:cubicBezTo>
                  <a:cubicBezTo>
                    <a:pt x="18597" y="256252"/>
                    <a:pt x="12246" y="298586"/>
                    <a:pt x="10659" y="305994"/>
                  </a:cubicBezTo>
                  <a:cubicBezTo>
                    <a:pt x="9072" y="313402"/>
                    <a:pt x="14363" y="256252"/>
                    <a:pt x="13834" y="264719"/>
                  </a:cubicBezTo>
                  <a:cubicBezTo>
                    <a:pt x="13305" y="273186"/>
                    <a:pt x="6955" y="323986"/>
                    <a:pt x="7484" y="356794"/>
                  </a:cubicBezTo>
                  <a:cubicBezTo>
                    <a:pt x="8013" y="389602"/>
                    <a:pt x="14892" y="451515"/>
                    <a:pt x="17009" y="461569"/>
                  </a:cubicBezTo>
                  <a:cubicBezTo>
                    <a:pt x="19126" y="471623"/>
                    <a:pt x="19126" y="409182"/>
                    <a:pt x="20184" y="417119"/>
                  </a:cubicBezTo>
                  <a:cubicBezTo>
                    <a:pt x="21242" y="425056"/>
                    <a:pt x="15422" y="464744"/>
                    <a:pt x="23359" y="509194"/>
                  </a:cubicBezTo>
                  <a:cubicBezTo>
                    <a:pt x="31296" y="553644"/>
                    <a:pt x="61988" y="666886"/>
                    <a:pt x="67809" y="683819"/>
                  </a:cubicBezTo>
                  <a:cubicBezTo>
                    <a:pt x="73630" y="700752"/>
                    <a:pt x="69397" y="655244"/>
                    <a:pt x="58284" y="610794"/>
                  </a:cubicBezTo>
                  <a:cubicBezTo>
                    <a:pt x="47171" y="566344"/>
                    <a:pt x="7484" y="498081"/>
                    <a:pt x="1134" y="417119"/>
                  </a:cubicBezTo>
                  <a:cubicBezTo>
                    <a:pt x="-5216" y="336157"/>
                    <a:pt x="17009" y="166823"/>
                    <a:pt x="20184" y="125019"/>
                  </a:cubicBezTo>
                  <a:cubicBezTo>
                    <a:pt x="23359" y="83215"/>
                    <a:pt x="15951" y="175819"/>
                    <a:pt x="20184" y="166294"/>
                  </a:cubicBezTo>
                  <a:cubicBezTo>
                    <a:pt x="24417" y="156769"/>
                    <a:pt x="37646" y="94327"/>
                    <a:pt x="45584" y="67869"/>
                  </a:cubicBezTo>
                  <a:cubicBezTo>
                    <a:pt x="53522" y="41411"/>
                    <a:pt x="81038" y="-8331"/>
                    <a:pt x="77334" y="1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6" name="フリーフォーム 805">
              <a:extLst>
                <a:ext uri="{FF2B5EF4-FFF2-40B4-BE49-F238E27FC236}">
                  <a16:creationId xmlns:a16="http://schemas.microsoft.com/office/drawing/2014/main" id="{B0A4B038-9847-E912-0278-548DDC60750A}"/>
                </a:ext>
              </a:extLst>
            </p:cNvPr>
            <p:cNvSpPr/>
            <p:nvPr/>
          </p:nvSpPr>
          <p:spPr>
            <a:xfrm>
              <a:off x="3304784" y="7648053"/>
              <a:ext cx="387785" cy="611448"/>
            </a:xfrm>
            <a:custGeom>
              <a:avLst/>
              <a:gdLst>
                <a:gd name="connsiteX0" fmla="*/ 391 w 387785"/>
                <a:gd name="connsiteY0" fmla="*/ 79897 h 611448"/>
                <a:gd name="connsiteX1" fmla="*/ 136916 w 387785"/>
                <a:gd name="connsiteY1" fmla="*/ 10047 h 611448"/>
                <a:gd name="connsiteX2" fmla="*/ 117866 w 387785"/>
                <a:gd name="connsiteY2" fmla="*/ 10047 h 611448"/>
                <a:gd name="connsiteX3" fmla="*/ 254391 w 387785"/>
                <a:gd name="connsiteY3" fmla="*/ 35447 h 611448"/>
                <a:gd name="connsiteX4" fmla="*/ 251216 w 387785"/>
                <a:gd name="connsiteY4" fmla="*/ 16397 h 611448"/>
                <a:gd name="connsiteX5" fmla="*/ 279791 w 387785"/>
                <a:gd name="connsiteY5" fmla="*/ 95772 h 611448"/>
                <a:gd name="connsiteX6" fmla="*/ 282966 w 387785"/>
                <a:gd name="connsiteY6" fmla="*/ 64022 h 611448"/>
                <a:gd name="connsiteX7" fmla="*/ 314716 w 387785"/>
                <a:gd name="connsiteY7" fmla="*/ 191022 h 611448"/>
                <a:gd name="connsiteX8" fmla="*/ 314716 w 387785"/>
                <a:gd name="connsiteY8" fmla="*/ 143397 h 611448"/>
                <a:gd name="connsiteX9" fmla="*/ 355991 w 387785"/>
                <a:gd name="connsiteY9" fmla="*/ 384697 h 611448"/>
                <a:gd name="connsiteX10" fmla="*/ 346466 w 387785"/>
                <a:gd name="connsiteY10" fmla="*/ 314847 h 611448"/>
                <a:gd name="connsiteX11" fmla="*/ 371866 w 387785"/>
                <a:gd name="connsiteY11" fmla="*/ 498997 h 611448"/>
                <a:gd name="connsiteX12" fmla="*/ 387741 w 387785"/>
                <a:gd name="connsiteY12" fmla="*/ 610122 h 611448"/>
                <a:gd name="connsiteX13" fmla="*/ 375041 w 387785"/>
                <a:gd name="connsiteY13" fmla="*/ 543447 h 611448"/>
                <a:gd name="connsiteX14" fmla="*/ 333766 w 387785"/>
                <a:gd name="connsiteY14" fmla="*/ 308497 h 611448"/>
                <a:gd name="connsiteX15" fmla="*/ 279791 w 387785"/>
                <a:gd name="connsiteY15" fmla="*/ 98947 h 611448"/>
                <a:gd name="connsiteX16" fmla="*/ 257566 w 387785"/>
                <a:gd name="connsiteY16" fmla="*/ 41797 h 611448"/>
                <a:gd name="connsiteX17" fmla="*/ 175016 w 387785"/>
                <a:gd name="connsiteY17" fmla="*/ 22747 h 611448"/>
                <a:gd name="connsiteX18" fmla="*/ 124216 w 387785"/>
                <a:gd name="connsiteY18" fmla="*/ 13222 h 611448"/>
                <a:gd name="connsiteX19" fmla="*/ 171841 w 387785"/>
                <a:gd name="connsiteY19" fmla="*/ 522 h 611448"/>
                <a:gd name="connsiteX20" fmla="*/ 63891 w 387785"/>
                <a:gd name="connsiteY20" fmla="*/ 32272 h 611448"/>
                <a:gd name="connsiteX21" fmla="*/ 95641 w 387785"/>
                <a:gd name="connsiteY21" fmla="*/ 10047 h 611448"/>
                <a:gd name="connsiteX22" fmla="*/ 391 w 387785"/>
                <a:gd name="connsiteY22" fmla="*/ 79897 h 61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7785" h="611448">
                  <a:moveTo>
                    <a:pt x="391" y="79897"/>
                  </a:moveTo>
                  <a:cubicBezTo>
                    <a:pt x="7270" y="79897"/>
                    <a:pt x="136916" y="10047"/>
                    <a:pt x="136916" y="10047"/>
                  </a:cubicBezTo>
                  <a:cubicBezTo>
                    <a:pt x="156495" y="-1595"/>
                    <a:pt x="98287" y="5814"/>
                    <a:pt x="117866" y="10047"/>
                  </a:cubicBezTo>
                  <a:cubicBezTo>
                    <a:pt x="137445" y="14280"/>
                    <a:pt x="254391" y="35447"/>
                    <a:pt x="254391" y="35447"/>
                  </a:cubicBezTo>
                  <a:cubicBezTo>
                    <a:pt x="276616" y="36505"/>
                    <a:pt x="246983" y="6343"/>
                    <a:pt x="251216" y="16397"/>
                  </a:cubicBezTo>
                  <a:cubicBezTo>
                    <a:pt x="255449" y="26451"/>
                    <a:pt x="274499" y="87835"/>
                    <a:pt x="279791" y="95772"/>
                  </a:cubicBezTo>
                  <a:cubicBezTo>
                    <a:pt x="285083" y="103709"/>
                    <a:pt x="277145" y="48147"/>
                    <a:pt x="282966" y="64022"/>
                  </a:cubicBezTo>
                  <a:cubicBezTo>
                    <a:pt x="288787" y="79897"/>
                    <a:pt x="309424" y="177793"/>
                    <a:pt x="314716" y="191022"/>
                  </a:cubicBezTo>
                  <a:cubicBezTo>
                    <a:pt x="320008" y="204251"/>
                    <a:pt x="307837" y="111118"/>
                    <a:pt x="314716" y="143397"/>
                  </a:cubicBezTo>
                  <a:cubicBezTo>
                    <a:pt x="321595" y="175676"/>
                    <a:pt x="350699" y="356122"/>
                    <a:pt x="355991" y="384697"/>
                  </a:cubicBezTo>
                  <a:cubicBezTo>
                    <a:pt x="361283" y="413272"/>
                    <a:pt x="343820" y="295797"/>
                    <a:pt x="346466" y="314847"/>
                  </a:cubicBezTo>
                  <a:cubicBezTo>
                    <a:pt x="349112" y="333897"/>
                    <a:pt x="364987" y="449785"/>
                    <a:pt x="371866" y="498997"/>
                  </a:cubicBezTo>
                  <a:cubicBezTo>
                    <a:pt x="378745" y="548209"/>
                    <a:pt x="387212" y="602714"/>
                    <a:pt x="387741" y="610122"/>
                  </a:cubicBezTo>
                  <a:cubicBezTo>
                    <a:pt x="388270" y="617530"/>
                    <a:pt x="384037" y="593718"/>
                    <a:pt x="375041" y="543447"/>
                  </a:cubicBezTo>
                  <a:cubicBezTo>
                    <a:pt x="366045" y="493176"/>
                    <a:pt x="349641" y="382580"/>
                    <a:pt x="333766" y="308497"/>
                  </a:cubicBezTo>
                  <a:cubicBezTo>
                    <a:pt x="317891" y="234414"/>
                    <a:pt x="292491" y="143397"/>
                    <a:pt x="279791" y="98947"/>
                  </a:cubicBezTo>
                  <a:cubicBezTo>
                    <a:pt x="267091" y="54497"/>
                    <a:pt x="275029" y="54497"/>
                    <a:pt x="257566" y="41797"/>
                  </a:cubicBezTo>
                  <a:cubicBezTo>
                    <a:pt x="240104" y="29097"/>
                    <a:pt x="197241" y="27509"/>
                    <a:pt x="175016" y="22747"/>
                  </a:cubicBezTo>
                  <a:cubicBezTo>
                    <a:pt x="152791" y="17984"/>
                    <a:pt x="124745" y="16926"/>
                    <a:pt x="124216" y="13222"/>
                  </a:cubicBezTo>
                  <a:cubicBezTo>
                    <a:pt x="123687" y="9518"/>
                    <a:pt x="181895" y="-2653"/>
                    <a:pt x="171841" y="522"/>
                  </a:cubicBezTo>
                  <a:cubicBezTo>
                    <a:pt x="161787" y="3697"/>
                    <a:pt x="76591" y="30685"/>
                    <a:pt x="63891" y="32272"/>
                  </a:cubicBezTo>
                  <a:cubicBezTo>
                    <a:pt x="51191" y="33859"/>
                    <a:pt x="112045" y="522"/>
                    <a:pt x="95641" y="10047"/>
                  </a:cubicBezTo>
                  <a:cubicBezTo>
                    <a:pt x="79237" y="19572"/>
                    <a:pt x="-6488" y="79897"/>
                    <a:pt x="391" y="798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7" name="フリーフォーム 806">
              <a:extLst>
                <a:ext uri="{FF2B5EF4-FFF2-40B4-BE49-F238E27FC236}">
                  <a16:creationId xmlns:a16="http://schemas.microsoft.com/office/drawing/2014/main" id="{D783F3CA-FDC3-0FFB-E751-A441F8FD00BA}"/>
                </a:ext>
              </a:extLst>
            </p:cNvPr>
            <p:cNvSpPr/>
            <p:nvPr/>
          </p:nvSpPr>
          <p:spPr>
            <a:xfrm>
              <a:off x="3098775" y="7750165"/>
              <a:ext cx="258119" cy="355708"/>
            </a:xfrm>
            <a:custGeom>
              <a:avLst/>
              <a:gdLst>
                <a:gd name="connsiteX0" fmla="*/ 225450 w 258119"/>
                <a:gd name="connsiteY0" fmla="*/ 10 h 355708"/>
                <a:gd name="connsiteX1" fmla="*/ 238150 w 258119"/>
                <a:gd name="connsiteY1" fmla="*/ 98435 h 355708"/>
                <a:gd name="connsiteX2" fmla="*/ 257200 w 258119"/>
                <a:gd name="connsiteY2" fmla="*/ 107960 h 355708"/>
                <a:gd name="connsiteX3" fmla="*/ 206400 w 258119"/>
                <a:gd name="connsiteY3" fmla="*/ 133360 h 355708"/>
                <a:gd name="connsiteX4" fmla="*/ 114325 w 258119"/>
                <a:gd name="connsiteY4" fmla="*/ 234960 h 355708"/>
                <a:gd name="connsiteX5" fmla="*/ 193700 w 258119"/>
                <a:gd name="connsiteY5" fmla="*/ 174635 h 355708"/>
                <a:gd name="connsiteX6" fmla="*/ 63525 w 258119"/>
                <a:gd name="connsiteY6" fmla="*/ 295285 h 355708"/>
                <a:gd name="connsiteX7" fmla="*/ 25 w 258119"/>
                <a:gd name="connsiteY7" fmla="*/ 355610 h 355708"/>
                <a:gd name="connsiteX8" fmla="*/ 69875 w 258119"/>
                <a:gd name="connsiteY8" fmla="*/ 282585 h 355708"/>
                <a:gd name="connsiteX9" fmla="*/ 165125 w 258119"/>
                <a:gd name="connsiteY9" fmla="*/ 196860 h 355708"/>
                <a:gd name="connsiteX10" fmla="*/ 247675 w 258119"/>
                <a:gd name="connsiteY10" fmla="*/ 117485 h 355708"/>
                <a:gd name="connsiteX11" fmla="*/ 244500 w 258119"/>
                <a:gd name="connsiteY11" fmla="*/ 92085 h 355708"/>
                <a:gd name="connsiteX12" fmla="*/ 225450 w 258119"/>
                <a:gd name="connsiteY12" fmla="*/ 10 h 35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19" h="355708">
                  <a:moveTo>
                    <a:pt x="225450" y="10"/>
                  </a:moveTo>
                  <a:cubicBezTo>
                    <a:pt x="224392" y="1068"/>
                    <a:pt x="238150" y="98435"/>
                    <a:pt x="238150" y="98435"/>
                  </a:cubicBezTo>
                  <a:cubicBezTo>
                    <a:pt x="243442" y="116427"/>
                    <a:pt x="262492" y="102139"/>
                    <a:pt x="257200" y="107960"/>
                  </a:cubicBezTo>
                  <a:cubicBezTo>
                    <a:pt x="251908" y="113781"/>
                    <a:pt x="230213" y="112193"/>
                    <a:pt x="206400" y="133360"/>
                  </a:cubicBezTo>
                  <a:cubicBezTo>
                    <a:pt x="182587" y="154527"/>
                    <a:pt x="116442" y="228081"/>
                    <a:pt x="114325" y="234960"/>
                  </a:cubicBezTo>
                  <a:cubicBezTo>
                    <a:pt x="112208" y="241839"/>
                    <a:pt x="202167" y="164581"/>
                    <a:pt x="193700" y="174635"/>
                  </a:cubicBezTo>
                  <a:cubicBezTo>
                    <a:pt x="185233" y="184689"/>
                    <a:pt x="95804" y="265123"/>
                    <a:pt x="63525" y="295285"/>
                  </a:cubicBezTo>
                  <a:cubicBezTo>
                    <a:pt x="31246" y="325448"/>
                    <a:pt x="-1033" y="357727"/>
                    <a:pt x="25" y="355610"/>
                  </a:cubicBezTo>
                  <a:cubicBezTo>
                    <a:pt x="1083" y="353493"/>
                    <a:pt x="42358" y="309043"/>
                    <a:pt x="69875" y="282585"/>
                  </a:cubicBezTo>
                  <a:cubicBezTo>
                    <a:pt x="97392" y="256127"/>
                    <a:pt x="135492" y="224377"/>
                    <a:pt x="165125" y="196860"/>
                  </a:cubicBezTo>
                  <a:cubicBezTo>
                    <a:pt x="194758" y="169343"/>
                    <a:pt x="234446" y="134948"/>
                    <a:pt x="247675" y="117485"/>
                  </a:cubicBezTo>
                  <a:cubicBezTo>
                    <a:pt x="260904" y="100023"/>
                    <a:pt x="247675" y="107960"/>
                    <a:pt x="244500" y="92085"/>
                  </a:cubicBezTo>
                  <a:cubicBezTo>
                    <a:pt x="241325" y="76210"/>
                    <a:pt x="226508" y="-1048"/>
                    <a:pt x="225450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8" name="フリーフォーム 807">
              <a:extLst>
                <a:ext uri="{FF2B5EF4-FFF2-40B4-BE49-F238E27FC236}">
                  <a16:creationId xmlns:a16="http://schemas.microsoft.com/office/drawing/2014/main" id="{28FAEBCB-C8F4-8EB3-42C5-C74CE719DF24}"/>
                </a:ext>
              </a:extLst>
            </p:cNvPr>
            <p:cNvSpPr/>
            <p:nvPr/>
          </p:nvSpPr>
          <p:spPr>
            <a:xfrm>
              <a:off x="3108041" y="7746422"/>
              <a:ext cx="226267" cy="343823"/>
            </a:xfrm>
            <a:custGeom>
              <a:avLst/>
              <a:gdLst>
                <a:gd name="connsiteX0" fmla="*/ 203484 w 226267"/>
                <a:gd name="connsiteY0" fmla="*/ 578 h 343823"/>
                <a:gd name="connsiteX1" fmla="*/ 200309 w 226267"/>
                <a:gd name="connsiteY1" fmla="*/ 60903 h 343823"/>
                <a:gd name="connsiteX2" fmla="*/ 225709 w 226267"/>
                <a:gd name="connsiteY2" fmla="*/ 114878 h 343823"/>
                <a:gd name="connsiteX3" fmla="*/ 174909 w 226267"/>
                <a:gd name="connsiteY3" fmla="*/ 114878 h 343823"/>
                <a:gd name="connsiteX4" fmla="*/ 216184 w 226267"/>
                <a:gd name="connsiteY4" fmla="*/ 114878 h 343823"/>
                <a:gd name="connsiteX5" fmla="*/ 152684 w 226267"/>
                <a:gd name="connsiteY5" fmla="*/ 156153 h 343823"/>
                <a:gd name="connsiteX6" fmla="*/ 79659 w 226267"/>
                <a:gd name="connsiteY6" fmla="*/ 222828 h 343823"/>
                <a:gd name="connsiteX7" fmla="*/ 130459 w 226267"/>
                <a:gd name="connsiteY7" fmla="*/ 175203 h 343823"/>
                <a:gd name="connsiteX8" fmla="*/ 70134 w 226267"/>
                <a:gd name="connsiteY8" fmla="*/ 241878 h 343823"/>
                <a:gd name="connsiteX9" fmla="*/ 284 w 226267"/>
                <a:gd name="connsiteY9" fmla="*/ 343478 h 343823"/>
                <a:gd name="connsiteX10" fmla="*/ 51084 w 226267"/>
                <a:gd name="connsiteY10" fmla="*/ 270453 h 343823"/>
                <a:gd name="connsiteX11" fmla="*/ 181259 w 226267"/>
                <a:gd name="connsiteY11" fmla="*/ 149803 h 343823"/>
                <a:gd name="connsiteX12" fmla="*/ 225709 w 226267"/>
                <a:gd name="connsiteY12" fmla="*/ 108528 h 343823"/>
                <a:gd name="connsiteX13" fmla="*/ 206659 w 226267"/>
                <a:gd name="connsiteY13" fmla="*/ 79953 h 343823"/>
                <a:gd name="connsiteX14" fmla="*/ 213009 w 226267"/>
                <a:gd name="connsiteY14" fmla="*/ 99003 h 343823"/>
                <a:gd name="connsiteX15" fmla="*/ 203484 w 226267"/>
                <a:gd name="connsiteY15" fmla="*/ 578 h 34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6267" h="343823">
                  <a:moveTo>
                    <a:pt x="203484" y="578"/>
                  </a:moveTo>
                  <a:cubicBezTo>
                    <a:pt x="201367" y="-5772"/>
                    <a:pt x="196605" y="41853"/>
                    <a:pt x="200309" y="60903"/>
                  </a:cubicBezTo>
                  <a:cubicBezTo>
                    <a:pt x="204013" y="79953"/>
                    <a:pt x="229942" y="105882"/>
                    <a:pt x="225709" y="114878"/>
                  </a:cubicBezTo>
                  <a:cubicBezTo>
                    <a:pt x="221476" y="123874"/>
                    <a:pt x="174909" y="114878"/>
                    <a:pt x="174909" y="114878"/>
                  </a:cubicBezTo>
                  <a:cubicBezTo>
                    <a:pt x="173322" y="114878"/>
                    <a:pt x="219888" y="107999"/>
                    <a:pt x="216184" y="114878"/>
                  </a:cubicBezTo>
                  <a:cubicBezTo>
                    <a:pt x="212480" y="121757"/>
                    <a:pt x="175438" y="138161"/>
                    <a:pt x="152684" y="156153"/>
                  </a:cubicBezTo>
                  <a:cubicBezTo>
                    <a:pt x="129930" y="174145"/>
                    <a:pt x="83363" y="219653"/>
                    <a:pt x="79659" y="222828"/>
                  </a:cubicBezTo>
                  <a:cubicBezTo>
                    <a:pt x="75955" y="226003"/>
                    <a:pt x="132046" y="172028"/>
                    <a:pt x="130459" y="175203"/>
                  </a:cubicBezTo>
                  <a:cubicBezTo>
                    <a:pt x="128872" y="178378"/>
                    <a:pt x="91830" y="213832"/>
                    <a:pt x="70134" y="241878"/>
                  </a:cubicBezTo>
                  <a:cubicBezTo>
                    <a:pt x="48438" y="269924"/>
                    <a:pt x="3459" y="338716"/>
                    <a:pt x="284" y="343478"/>
                  </a:cubicBezTo>
                  <a:cubicBezTo>
                    <a:pt x="-2891" y="348240"/>
                    <a:pt x="20921" y="302732"/>
                    <a:pt x="51084" y="270453"/>
                  </a:cubicBezTo>
                  <a:cubicBezTo>
                    <a:pt x="81246" y="238174"/>
                    <a:pt x="181259" y="149803"/>
                    <a:pt x="181259" y="149803"/>
                  </a:cubicBezTo>
                  <a:cubicBezTo>
                    <a:pt x="210363" y="122816"/>
                    <a:pt x="221476" y="120170"/>
                    <a:pt x="225709" y="108528"/>
                  </a:cubicBezTo>
                  <a:cubicBezTo>
                    <a:pt x="229942" y="96886"/>
                    <a:pt x="208776" y="81541"/>
                    <a:pt x="206659" y="79953"/>
                  </a:cubicBezTo>
                  <a:cubicBezTo>
                    <a:pt x="204542" y="78365"/>
                    <a:pt x="213009" y="109057"/>
                    <a:pt x="213009" y="99003"/>
                  </a:cubicBezTo>
                  <a:cubicBezTo>
                    <a:pt x="213009" y="88949"/>
                    <a:pt x="205601" y="6928"/>
                    <a:pt x="203484" y="5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9" name="フリーフォーム 808">
              <a:extLst>
                <a:ext uri="{FF2B5EF4-FFF2-40B4-BE49-F238E27FC236}">
                  <a16:creationId xmlns:a16="http://schemas.microsoft.com/office/drawing/2014/main" id="{986CB985-0709-D6A7-1C87-1CEB73118FCD}"/>
                </a:ext>
              </a:extLst>
            </p:cNvPr>
            <p:cNvSpPr/>
            <p:nvPr/>
          </p:nvSpPr>
          <p:spPr>
            <a:xfrm>
              <a:off x="3355902" y="7699375"/>
              <a:ext cx="57828" cy="182430"/>
            </a:xfrm>
            <a:custGeom>
              <a:avLst/>
              <a:gdLst>
                <a:gd name="connsiteX0" fmla="*/ 73 w 57828"/>
                <a:gd name="connsiteY0" fmla="*/ 0 h 182430"/>
                <a:gd name="connsiteX1" fmla="*/ 19123 w 57828"/>
                <a:gd name="connsiteY1" fmla="*/ 76200 h 182430"/>
                <a:gd name="connsiteX2" fmla="*/ 57223 w 57828"/>
                <a:gd name="connsiteY2" fmla="*/ 180975 h 182430"/>
                <a:gd name="connsiteX3" fmla="*/ 41348 w 57828"/>
                <a:gd name="connsiteY3" fmla="*/ 133350 h 182430"/>
                <a:gd name="connsiteX4" fmla="*/ 25473 w 57828"/>
                <a:gd name="connsiteY4" fmla="*/ 76200 h 182430"/>
                <a:gd name="connsiteX5" fmla="*/ 73 w 57828"/>
                <a:gd name="connsiteY5" fmla="*/ 0 h 18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828" h="182430">
                  <a:moveTo>
                    <a:pt x="73" y="0"/>
                  </a:moveTo>
                  <a:cubicBezTo>
                    <a:pt x="-985" y="0"/>
                    <a:pt x="9598" y="46038"/>
                    <a:pt x="19123" y="76200"/>
                  </a:cubicBezTo>
                  <a:cubicBezTo>
                    <a:pt x="28648" y="106362"/>
                    <a:pt x="53519" y="171450"/>
                    <a:pt x="57223" y="180975"/>
                  </a:cubicBezTo>
                  <a:cubicBezTo>
                    <a:pt x="60927" y="190500"/>
                    <a:pt x="46640" y="150812"/>
                    <a:pt x="41348" y="133350"/>
                  </a:cubicBezTo>
                  <a:cubicBezTo>
                    <a:pt x="36056" y="115888"/>
                    <a:pt x="31823" y="93662"/>
                    <a:pt x="25473" y="76200"/>
                  </a:cubicBezTo>
                  <a:cubicBezTo>
                    <a:pt x="19123" y="58738"/>
                    <a:pt x="1131" y="0"/>
                    <a:pt x="7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0" name="フリーフォーム 809">
              <a:extLst>
                <a:ext uri="{FF2B5EF4-FFF2-40B4-BE49-F238E27FC236}">
                  <a16:creationId xmlns:a16="http://schemas.microsoft.com/office/drawing/2014/main" id="{CE0988D7-56B2-9633-1FB7-1698BDB4AF93}"/>
                </a:ext>
              </a:extLst>
            </p:cNvPr>
            <p:cNvSpPr/>
            <p:nvPr/>
          </p:nvSpPr>
          <p:spPr>
            <a:xfrm>
              <a:off x="3085580" y="7677907"/>
              <a:ext cx="304973" cy="525886"/>
            </a:xfrm>
            <a:custGeom>
              <a:avLst/>
              <a:gdLst>
                <a:gd name="connsiteX0" fmla="*/ 273570 w 304973"/>
                <a:gd name="connsiteY0" fmla="*/ 2418 h 525886"/>
                <a:gd name="connsiteX1" fmla="*/ 248170 w 304973"/>
                <a:gd name="connsiteY1" fmla="*/ 53218 h 525886"/>
                <a:gd name="connsiteX2" fmla="*/ 264045 w 304973"/>
                <a:gd name="connsiteY2" fmla="*/ 119893 h 525886"/>
                <a:gd name="connsiteX3" fmla="*/ 260870 w 304973"/>
                <a:gd name="connsiteY3" fmla="*/ 91318 h 525886"/>
                <a:gd name="connsiteX4" fmla="*/ 292620 w 304973"/>
                <a:gd name="connsiteY4" fmla="*/ 186568 h 525886"/>
                <a:gd name="connsiteX5" fmla="*/ 267220 w 304973"/>
                <a:gd name="connsiteY5" fmla="*/ 224668 h 525886"/>
                <a:gd name="connsiteX6" fmla="*/ 213245 w 304973"/>
                <a:gd name="connsiteY6" fmla="*/ 259593 h 525886"/>
                <a:gd name="connsiteX7" fmla="*/ 232295 w 304973"/>
                <a:gd name="connsiteY7" fmla="*/ 240543 h 525886"/>
                <a:gd name="connsiteX8" fmla="*/ 137045 w 304973"/>
                <a:gd name="connsiteY8" fmla="*/ 338968 h 525886"/>
                <a:gd name="connsiteX9" fmla="*/ 64020 w 304973"/>
                <a:gd name="connsiteY9" fmla="*/ 421518 h 525886"/>
                <a:gd name="connsiteX10" fmla="*/ 6870 w 304973"/>
                <a:gd name="connsiteY10" fmla="*/ 523118 h 525886"/>
                <a:gd name="connsiteX11" fmla="*/ 25920 w 304973"/>
                <a:gd name="connsiteY11" fmla="*/ 475493 h 525886"/>
                <a:gd name="connsiteX12" fmla="*/ 229120 w 304973"/>
                <a:gd name="connsiteY12" fmla="*/ 256418 h 525886"/>
                <a:gd name="connsiteX13" fmla="*/ 213245 w 304973"/>
                <a:gd name="connsiteY13" fmla="*/ 275468 h 525886"/>
                <a:gd name="connsiteX14" fmla="*/ 298970 w 304973"/>
                <a:gd name="connsiteY14" fmla="*/ 218318 h 525886"/>
                <a:gd name="connsiteX15" fmla="*/ 295795 w 304973"/>
                <a:gd name="connsiteY15" fmla="*/ 186568 h 525886"/>
                <a:gd name="connsiteX16" fmla="*/ 279920 w 304973"/>
                <a:gd name="connsiteY16" fmla="*/ 132593 h 525886"/>
                <a:gd name="connsiteX17" fmla="*/ 273570 w 304973"/>
                <a:gd name="connsiteY17" fmla="*/ 2418 h 525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973" h="525886">
                  <a:moveTo>
                    <a:pt x="273570" y="2418"/>
                  </a:moveTo>
                  <a:cubicBezTo>
                    <a:pt x="268278" y="-10811"/>
                    <a:pt x="249757" y="33639"/>
                    <a:pt x="248170" y="53218"/>
                  </a:cubicBezTo>
                  <a:cubicBezTo>
                    <a:pt x="246583" y="72797"/>
                    <a:pt x="261928" y="113543"/>
                    <a:pt x="264045" y="119893"/>
                  </a:cubicBezTo>
                  <a:cubicBezTo>
                    <a:pt x="266162" y="126243"/>
                    <a:pt x="256108" y="80206"/>
                    <a:pt x="260870" y="91318"/>
                  </a:cubicBezTo>
                  <a:cubicBezTo>
                    <a:pt x="265632" y="102430"/>
                    <a:pt x="291562" y="164343"/>
                    <a:pt x="292620" y="186568"/>
                  </a:cubicBezTo>
                  <a:cubicBezTo>
                    <a:pt x="293678" y="208793"/>
                    <a:pt x="280449" y="212497"/>
                    <a:pt x="267220" y="224668"/>
                  </a:cubicBezTo>
                  <a:cubicBezTo>
                    <a:pt x="253991" y="236839"/>
                    <a:pt x="213245" y="259593"/>
                    <a:pt x="213245" y="259593"/>
                  </a:cubicBezTo>
                  <a:cubicBezTo>
                    <a:pt x="207424" y="262239"/>
                    <a:pt x="232295" y="240543"/>
                    <a:pt x="232295" y="240543"/>
                  </a:cubicBezTo>
                  <a:cubicBezTo>
                    <a:pt x="219595" y="253772"/>
                    <a:pt x="165091" y="308806"/>
                    <a:pt x="137045" y="338968"/>
                  </a:cubicBezTo>
                  <a:cubicBezTo>
                    <a:pt x="108999" y="369130"/>
                    <a:pt x="85716" y="390826"/>
                    <a:pt x="64020" y="421518"/>
                  </a:cubicBezTo>
                  <a:cubicBezTo>
                    <a:pt x="42324" y="452210"/>
                    <a:pt x="13220" y="514122"/>
                    <a:pt x="6870" y="523118"/>
                  </a:cubicBezTo>
                  <a:cubicBezTo>
                    <a:pt x="520" y="532114"/>
                    <a:pt x="-11122" y="519943"/>
                    <a:pt x="25920" y="475493"/>
                  </a:cubicBezTo>
                  <a:cubicBezTo>
                    <a:pt x="62962" y="431043"/>
                    <a:pt x="197899" y="289755"/>
                    <a:pt x="229120" y="256418"/>
                  </a:cubicBezTo>
                  <a:cubicBezTo>
                    <a:pt x="260341" y="223081"/>
                    <a:pt x="201603" y="281818"/>
                    <a:pt x="213245" y="275468"/>
                  </a:cubicBezTo>
                  <a:cubicBezTo>
                    <a:pt x="224887" y="269118"/>
                    <a:pt x="285212" y="233135"/>
                    <a:pt x="298970" y="218318"/>
                  </a:cubicBezTo>
                  <a:cubicBezTo>
                    <a:pt x="312728" y="203501"/>
                    <a:pt x="298970" y="200855"/>
                    <a:pt x="295795" y="186568"/>
                  </a:cubicBezTo>
                  <a:cubicBezTo>
                    <a:pt x="292620" y="172281"/>
                    <a:pt x="286270" y="157464"/>
                    <a:pt x="279920" y="132593"/>
                  </a:cubicBezTo>
                  <a:cubicBezTo>
                    <a:pt x="273570" y="107722"/>
                    <a:pt x="278862" y="15647"/>
                    <a:pt x="273570" y="24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1" name="フリーフォーム 810">
              <a:extLst>
                <a:ext uri="{FF2B5EF4-FFF2-40B4-BE49-F238E27FC236}">
                  <a16:creationId xmlns:a16="http://schemas.microsoft.com/office/drawing/2014/main" id="{DC2DC440-B69B-C5B5-E47E-455E3D983E74}"/>
                </a:ext>
              </a:extLst>
            </p:cNvPr>
            <p:cNvSpPr/>
            <p:nvPr/>
          </p:nvSpPr>
          <p:spPr>
            <a:xfrm>
              <a:off x="3359146" y="7740523"/>
              <a:ext cx="54341" cy="451713"/>
            </a:xfrm>
            <a:custGeom>
              <a:avLst/>
              <a:gdLst>
                <a:gd name="connsiteX0" fmla="*/ 4 w 54341"/>
                <a:gd name="connsiteY0" fmla="*/ 127 h 451713"/>
                <a:gd name="connsiteX1" fmla="*/ 47629 w 54341"/>
                <a:gd name="connsiteY1" fmla="*/ 177927 h 451713"/>
                <a:gd name="connsiteX2" fmla="*/ 53979 w 54341"/>
                <a:gd name="connsiteY2" fmla="*/ 165227 h 451713"/>
                <a:gd name="connsiteX3" fmla="*/ 47629 w 54341"/>
                <a:gd name="connsiteY3" fmla="*/ 228727 h 451713"/>
                <a:gd name="connsiteX4" fmla="*/ 28579 w 54341"/>
                <a:gd name="connsiteY4" fmla="*/ 352552 h 451713"/>
                <a:gd name="connsiteX5" fmla="*/ 31754 w 54341"/>
                <a:gd name="connsiteY5" fmla="*/ 314452 h 451713"/>
                <a:gd name="connsiteX6" fmla="*/ 9529 w 54341"/>
                <a:gd name="connsiteY6" fmla="*/ 450977 h 451713"/>
                <a:gd name="connsiteX7" fmla="*/ 15879 w 54341"/>
                <a:gd name="connsiteY7" fmla="*/ 358902 h 451713"/>
                <a:gd name="connsiteX8" fmla="*/ 50804 w 54341"/>
                <a:gd name="connsiteY8" fmla="*/ 152527 h 451713"/>
                <a:gd name="connsiteX9" fmla="*/ 4 w 54341"/>
                <a:gd name="connsiteY9" fmla="*/ 127 h 45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41" h="451713">
                  <a:moveTo>
                    <a:pt x="4" y="127"/>
                  </a:moveTo>
                  <a:cubicBezTo>
                    <a:pt x="-525" y="4360"/>
                    <a:pt x="47629" y="177927"/>
                    <a:pt x="47629" y="177927"/>
                  </a:cubicBezTo>
                  <a:cubicBezTo>
                    <a:pt x="56625" y="205444"/>
                    <a:pt x="53979" y="156760"/>
                    <a:pt x="53979" y="165227"/>
                  </a:cubicBezTo>
                  <a:cubicBezTo>
                    <a:pt x="53979" y="173694"/>
                    <a:pt x="51862" y="197506"/>
                    <a:pt x="47629" y="228727"/>
                  </a:cubicBezTo>
                  <a:cubicBezTo>
                    <a:pt x="43396" y="259948"/>
                    <a:pt x="31225" y="338265"/>
                    <a:pt x="28579" y="352552"/>
                  </a:cubicBezTo>
                  <a:cubicBezTo>
                    <a:pt x="25933" y="366839"/>
                    <a:pt x="34929" y="298048"/>
                    <a:pt x="31754" y="314452"/>
                  </a:cubicBezTo>
                  <a:cubicBezTo>
                    <a:pt x="28579" y="330856"/>
                    <a:pt x="12175" y="443569"/>
                    <a:pt x="9529" y="450977"/>
                  </a:cubicBezTo>
                  <a:cubicBezTo>
                    <a:pt x="6883" y="458385"/>
                    <a:pt x="9000" y="408644"/>
                    <a:pt x="15879" y="358902"/>
                  </a:cubicBezTo>
                  <a:cubicBezTo>
                    <a:pt x="22758" y="309160"/>
                    <a:pt x="50804" y="207031"/>
                    <a:pt x="50804" y="152527"/>
                  </a:cubicBezTo>
                  <a:cubicBezTo>
                    <a:pt x="50804" y="98023"/>
                    <a:pt x="533" y="-4106"/>
                    <a:pt x="4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2" name="フリーフォーム 811">
              <a:extLst>
                <a:ext uri="{FF2B5EF4-FFF2-40B4-BE49-F238E27FC236}">
                  <a16:creationId xmlns:a16="http://schemas.microsoft.com/office/drawing/2014/main" id="{7AEAAAD3-1815-7B9F-EFE5-00E643DF6BBF}"/>
                </a:ext>
              </a:extLst>
            </p:cNvPr>
            <p:cNvSpPr/>
            <p:nvPr/>
          </p:nvSpPr>
          <p:spPr>
            <a:xfrm>
              <a:off x="3190875" y="7876272"/>
              <a:ext cx="205024" cy="639125"/>
            </a:xfrm>
            <a:custGeom>
              <a:avLst/>
              <a:gdLst>
                <a:gd name="connsiteX0" fmla="*/ 200025 w 205024"/>
                <a:gd name="connsiteY0" fmla="*/ 903 h 639125"/>
                <a:gd name="connsiteX1" fmla="*/ 203200 w 205024"/>
                <a:gd name="connsiteY1" fmla="*/ 86628 h 639125"/>
                <a:gd name="connsiteX2" fmla="*/ 171450 w 205024"/>
                <a:gd name="connsiteY2" fmla="*/ 207278 h 639125"/>
                <a:gd name="connsiteX3" fmla="*/ 184150 w 205024"/>
                <a:gd name="connsiteY3" fmla="*/ 175528 h 639125"/>
                <a:gd name="connsiteX4" fmla="*/ 171450 w 205024"/>
                <a:gd name="connsiteY4" fmla="*/ 308878 h 639125"/>
                <a:gd name="connsiteX5" fmla="*/ 171450 w 205024"/>
                <a:gd name="connsiteY5" fmla="*/ 293003 h 639125"/>
                <a:gd name="connsiteX6" fmla="*/ 171450 w 205024"/>
                <a:gd name="connsiteY6" fmla="*/ 308878 h 639125"/>
                <a:gd name="connsiteX7" fmla="*/ 117475 w 205024"/>
                <a:gd name="connsiteY7" fmla="*/ 312053 h 639125"/>
                <a:gd name="connsiteX8" fmla="*/ 69850 w 205024"/>
                <a:gd name="connsiteY8" fmla="*/ 331103 h 639125"/>
                <a:gd name="connsiteX9" fmla="*/ 114300 w 205024"/>
                <a:gd name="connsiteY9" fmla="*/ 308878 h 639125"/>
                <a:gd name="connsiteX10" fmla="*/ 76200 w 205024"/>
                <a:gd name="connsiteY10" fmla="*/ 391428 h 639125"/>
                <a:gd name="connsiteX11" fmla="*/ 76200 w 205024"/>
                <a:gd name="connsiteY11" fmla="*/ 416828 h 639125"/>
                <a:gd name="connsiteX12" fmla="*/ 76200 w 205024"/>
                <a:gd name="connsiteY12" fmla="*/ 385078 h 639125"/>
                <a:gd name="connsiteX13" fmla="*/ 28575 w 205024"/>
                <a:gd name="connsiteY13" fmla="*/ 540653 h 639125"/>
                <a:gd name="connsiteX14" fmla="*/ 0 w 205024"/>
                <a:gd name="connsiteY14" fmla="*/ 639078 h 639125"/>
                <a:gd name="connsiteX15" fmla="*/ 28575 w 205024"/>
                <a:gd name="connsiteY15" fmla="*/ 550178 h 639125"/>
                <a:gd name="connsiteX16" fmla="*/ 98425 w 205024"/>
                <a:gd name="connsiteY16" fmla="*/ 327928 h 639125"/>
                <a:gd name="connsiteX17" fmla="*/ 146050 w 205024"/>
                <a:gd name="connsiteY17" fmla="*/ 308878 h 639125"/>
                <a:gd name="connsiteX18" fmla="*/ 168275 w 205024"/>
                <a:gd name="connsiteY18" fmla="*/ 254903 h 639125"/>
                <a:gd name="connsiteX19" fmla="*/ 165100 w 205024"/>
                <a:gd name="connsiteY19" fmla="*/ 251728 h 639125"/>
                <a:gd name="connsiteX20" fmla="*/ 190500 w 205024"/>
                <a:gd name="connsiteY20" fmla="*/ 140603 h 639125"/>
                <a:gd name="connsiteX21" fmla="*/ 200025 w 205024"/>
                <a:gd name="connsiteY21" fmla="*/ 903 h 63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4" h="639125">
                  <a:moveTo>
                    <a:pt x="200025" y="903"/>
                  </a:moveTo>
                  <a:cubicBezTo>
                    <a:pt x="202142" y="-8093"/>
                    <a:pt x="207962" y="52232"/>
                    <a:pt x="203200" y="86628"/>
                  </a:cubicBezTo>
                  <a:cubicBezTo>
                    <a:pt x="198438" y="121024"/>
                    <a:pt x="174625" y="192461"/>
                    <a:pt x="171450" y="207278"/>
                  </a:cubicBezTo>
                  <a:cubicBezTo>
                    <a:pt x="168275" y="222095"/>
                    <a:pt x="184150" y="158595"/>
                    <a:pt x="184150" y="175528"/>
                  </a:cubicBezTo>
                  <a:cubicBezTo>
                    <a:pt x="184150" y="192461"/>
                    <a:pt x="171450" y="308878"/>
                    <a:pt x="171450" y="308878"/>
                  </a:cubicBezTo>
                  <a:cubicBezTo>
                    <a:pt x="169333" y="328457"/>
                    <a:pt x="171450" y="293003"/>
                    <a:pt x="171450" y="293003"/>
                  </a:cubicBezTo>
                  <a:cubicBezTo>
                    <a:pt x="171450" y="293003"/>
                    <a:pt x="180446" y="305703"/>
                    <a:pt x="171450" y="308878"/>
                  </a:cubicBezTo>
                  <a:cubicBezTo>
                    <a:pt x="162454" y="312053"/>
                    <a:pt x="134408" y="308349"/>
                    <a:pt x="117475" y="312053"/>
                  </a:cubicBezTo>
                  <a:cubicBezTo>
                    <a:pt x="100542" y="315757"/>
                    <a:pt x="70379" y="331632"/>
                    <a:pt x="69850" y="331103"/>
                  </a:cubicBezTo>
                  <a:cubicBezTo>
                    <a:pt x="69321" y="330574"/>
                    <a:pt x="113242" y="298824"/>
                    <a:pt x="114300" y="308878"/>
                  </a:cubicBezTo>
                  <a:cubicBezTo>
                    <a:pt x="115358" y="318932"/>
                    <a:pt x="82550" y="373436"/>
                    <a:pt x="76200" y="391428"/>
                  </a:cubicBezTo>
                  <a:cubicBezTo>
                    <a:pt x="69850" y="409420"/>
                    <a:pt x="76200" y="416828"/>
                    <a:pt x="76200" y="416828"/>
                  </a:cubicBezTo>
                  <a:cubicBezTo>
                    <a:pt x="76200" y="415770"/>
                    <a:pt x="84137" y="364441"/>
                    <a:pt x="76200" y="385078"/>
                  </a:cubicBezTo>
                  <a:cubicBezTo>
                    <a:pt x="68262" y="405716"/>
                    <a:pt x="41275" y="498320"/>
                    <a:pt x="28575" y="540653"/>
                  </a:cubicBezTo>
                  <a:cubicBezTo>
                    <a:pt x="15875" y="582986"/>
                    <a:pt x="0" y="637491"/>
                    <a:pt x="0" y="639078"/>
                  </a:cubicBezTo>
                  <a:cubicBezTo>
                    <a:pt x="0" y="640665"/>
                    <a:pt x="12171" y="602036"/>
                    <a:pt x="28575" y="550178"/>
                  </a:cubicBezTo>
                  <a:cubicBezTo>
                    <a:pt x="44979" y="498320"/>
                    <a:pt x="78846" y="368145"/>
                    <a:pt x="98425" y="327928"/>
                  </a:cubicBezTo>
                  <a:cubicBezTo>
                    <a:pt x="118004" y="287711"/>
                    <a:pt x="134408" y="321049"/>
                    <a:pt x="146050" y="308878"/>
                  </a:cubicBezTo>
                  <a:cubicBezTo>
                    <a:pt x="157692" y="296707"/>
                    <a:pt x="165100" y="264428"/>
                    <a:pt x="168275" y="254903"/>
                  </a:cubicBezTo>
                  <a:cubicBezTo>
                    <a:pt x="171450" y="245378"/>
                    <a:pt x="161396" y="270778"/>
                    <a:pt x="165100" y="251728"/>
                  </a:cubicBezTo>
                  <a:cubicBezTo>
                    <a:pt x="168804" y="232678"/>
                    <a:pt x="184679" y="175528"/>
                    <a:pt x="190500" y="140603"/>
                  </a:cubicBezTo>
                  <a:cubicBezTo>
                    <a:pt x="196321" y="105678"/>
                    <a:pt x="197908" y="9899"/>
                    <a:pt x="200025" y="9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3" name="フリーフォーム 812">
              <a:extLst>
                <a:ext uri="{FF2B5EF4-FFF2-40B4-BE49-F238E27FC236}">
                  <a16:creationId xmlns:a16="http://schemas.microsoft.com/office/drawing/2014/main" id="{5A15636B-CB75-A369-C85B-869009C5E9C2}"/>
                </a:ext>
              </a:extLst>
            </p:cNvPr>
            <p:cNvSpPr/>
            <p:nvPr/>
          </p:nvSpPr>
          <p:spPr>
            <a:xfrm>
              <a:off x="3463872" y="7673340"/>
              <a:ext cx="100313" cy="149887"/>
            </a:xfrm>
            <a:custGeom>
              <a:avLst/>
              <a:gdLst>
                <a:gd name="connsiteX0" fmla="*/ 53 w 100313"/>
                <a:gd name="connsiteY0" fmla="*/ 635 h 149887"/>
                <a:gd name="connsiteX1" fmla="*/ 82603 w 100313"/>
                <a:gd name="connsiteY1" fmla="*/ 48260 h 149887"/>
                <a:gd name="connsiteX2" fmla="*/ 98478 w 100313"/>
                <a:gd name="connsiteY2" fmla="*/ 95885 h 149887"/>
                <a:gd name="connsiteX3" fmla="*/ 54028 w 100313"/>
                <a:gd name="connsiteY3" fmla="*/ 149860 h 149887"/>
                <a:gd name="connsiteX4" fmla="*/ 92128 w 100313"/>
                <a:gd name="connsiteY4" fmla="*/ 102235 h 149887"/>
                <a:gd name="connsiteX5" fmla="*/ 92128 w 100313"/>
                <a:gd name="connsiteY5" fmla="*/ 35560 h 149887"/>
                <a:gd name="connsiteX6" fmla="*/ 88953 w 100313"/>
                <a:gd name="connsiteY6" fmla="*/ 54610 h 149887"/>
                <a:gd name="connsiteX7" fmla="*/ 69903 w 100313"/>
                <a:gd name="connsiteY7" fmla="*/ 22860 h 149887"/>
                <a:gd name="connsiteX8" fmla="*/ 53 w 100313"/>
                <a:gd name="connsiteY8" fmla="*/ 635 h 14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3" h="149887">
                  <a:moveTo>
                    <a:pt x="53" y="635"/>
                  </a:moveTo>
                  <a:cubicBezTo>
                    <a:pt x="2170" y="4868"/>
                    <a:pt x="66199" y="32385"/>
                    <a:pt x="82603" y="48260"/>
                  </a:cubicBezTo>
                  <a:cubicBezTo>
                    <a:pt x="99007" y="64135"/>
                    <a:pt x="103240" y="78952"/>
                    <a:pt x="98478" y="95885"/>
                  </a:cubicBezTo>
                  <a:cubicBezTo>
                    <a:pt x="93716" y="112818"/>
                    <a:pt x="55086" y="148802"/>
                    <a:pt x="54028" y="149860"/>
                  </a:cubicBezTo>
                  <a:cubicBezTo>
                    <a:pt x="52970" y="150918"/>
                    <a:pt x="85778" y="121285"/>
                    <a:pt x="92128" y="102235"/>
                  </a:cubicBezTo>
                  <a:cubicBezTo>
                    <a:pt x="98478" y="83185"/>
                    <a:pt x="92128" y="35560"/>
                    <a:pt x="92128" y="35560"/>
                  </a:cubicBezTo>
                  <a:cubicBezTo>
                    <a:pt x="91599" y="27623"/>
                    <a:pt x="92657" y="56727"/>
                    <a:pt x="88953" y="54610"/>
                  </a:cubicBezTo>
                  <a:cubicBezTo>
                    <a:pt x="85249" y="52493"/>
                    <a:pt x="79957" y="31327"/>
                    <a:pt x="69903" y="22860"/>
                  </a:cubicBezTo>
                  <a:cubicBezTo>
                    <a:pt x="59849" y="14393"/>
                    <a:pt x="-2064" y="-3598"/>
                    <a:pt x="53" y="6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4" name="フリーフォーム 813">
              <a:extLst>
                <a:ext uri="{FF2B5EF4-FFF2-40B4-BE49-F238E27FC236}">
                  <a16:creationId xmlns:a16="http://schemas.microsoft.com/office/drawing/2014/main" id="{1F0801DD-A72F-5E75-C8C7-483F070223A1}"/>
                </a:ext>
              </a:extLst>
            </p:cNvPr>
            <p:cNvSpPr/>
            <p:nvPr/>
          </p:nvSpPr>
          <p:spPr>
            <a:xfrm>
              <a:off x="3470252" y="7683483"/>
              <a:ext cx="55472" cy="127155"/>
            </a:xfrm>
            <a:custGeom>
              <a:avLst/>
              <a:gdLst>
                <a:gd name="connsiteX0" fmla="*/ 23 w 55472"/>
                <a:gd name="connsiteY0" fmla="*/ 17 h 127155"/>
                <a:gd name="connsiteX1" fmla="*/ 41298 w 55472"/>
                <a:gd name="connsiteY1" fmla="*/ 60342 h 127155"/>
                <a:gd name="connsiteX2" fmla="*/ 41298 w 55472"/>
                <a:gd name="connsiteY2" fmla="*/ 82567 h 127155"/>
                <a:gd name="connsiteX3" fmla="*/ 25423 w 55472"/>
                <a:gd name="connsiteY3" fmla="*/ 127017 h 127155"/>
                <a:gd name="connsiteX4" fmla="*/ 53998 w 55472"/>
                <a:gd name="connsiteY4" fmla="*/ 66692 h 127155"/>
                <a:gd name="connsiteX5" fmla="*/ 47648 w 55472"/>
                <a:gd name="connsiteY5" fmla="*/ 53992 h 127155"/>
                <a:gd name="connsiteX6" fmla="*/ 23 w 55472"/>
                <a:gd name="connsiteY6" fmla="*/ 17 h 12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472" h="127155">
                  <a:moveTo>
                    <a:pt x="23" y="17"/>
                  </a:moveTo>
                  <a:cubicBezTo>
                    <a:pt x="-1035" y="1075"/>
                    <a:pt x="34419" y="46584"/>
                    <a:pt x="41298" y="60342"/>
                  </a:cubicBezTo>
                  <a:cubicBezTo>
                    <a:pt x="48177" y="74100"/>
                    <a:pt x="43944" y="71454"/>
                    <a:pt x="41298" y="82567"/>
                  </a:cubicBezTo>
                  <a:cubicBezTo>
                    <a:pt x="38652" y="93680"/>
                    <a:pt x="23306" y="129663"/>
                    <a:pt x="25423" y="127017"/>
                  </a:cubicBezTo>
                  <a:cubicBezTo>
                    <a:pt x="27540" y="124371"/>
                    <a:pt x="53998" y="66692"/>
                    <a:pt x="53998" y="66692"/>
                  </a:cubicBezTo>
                  <a:cubicBezTo>
                    <a:pt x="57702" y="54521"/>
                    <a:pt x="53998" y="61400"/>
                    <a:pt x="47648" y="53992"/>
                  </a:cubicBezTo>
                  <a:cubicBezTo>
                    <a:pt x="41298" y="46584"/>
                    <a:pt x="1081" y="-1041"/>
                    <a:pt x="23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5" name="フリーフォーム 814">
              <a:extLst>
                <a:ext uri="{FF2B5EF4-FFF2-40B4-BE49-F238E27FC236}">
                  <a16:creationId xmlns:a16="http://schemas.microsoft.com/office/drawing/2014/main" id="{CFABF351-D4E5-6DAB-7DF8-4F0D3A4D1753}"/>
                </a:ext>
              </a:extLst>
            </p:cNvPr>
            <p:cNvSpPr/>
            <p:nvPr/>
          </p:nvSpPr>
          <p:spPr>
            <a:xfrm>
              <a:off x="3412375" y="7680308"/>
              <a:ext cx="54806" cy="136560"/>
            </a:xfrm>
            <a:custGeom>
              <a:avLst/>
              <a:gdLst>
                <a:gd name="connsiteX0" fmla="*/ 32500 w 54806"/>
                <a:gd name="connsiteY0" fmla="*/ 17 h 136560"/>
                <a:gd name="connsiteX1" fmla="*/ 13450 w 54806"/>
                <a:gd name="connsiteY1" fmla="*/ 69867 h 136560"/>
                <a:gd name="connsiteX2" fmla="*/ 54725 w 54806"/>
                <a:gd name="connsiteY2" fmla="*/ 136542 h 136560"/>
                <a:gd name="connsiteX3" fmla="*/ 750 w 54806"/>
                <a:gd name="connsiteY3" fmla="*/ 63517 h 136560"/>
                <a:gd name="connsiteX4" fmla="*/ 32500 w 54806"/>
                <a:gd name="connsiteY4" fmla="*/ 17 h 13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06" h="136560">
                  <a:moveTo>
                    <a:pt x="32500" y="17"/>
                  </a:moveTo>
                  <a:cubicBezTo>
                    <a:pt x="34617" y="1075"/>
                    <a:pt x="9746" y="47113"/>
                    <a:pt x="13450" y="69867"/>
                  </a:cubicBezTo>
                  <a:cubicBezTo>
                    <a:pt x="17154" y="92621"/>
                    <a:pt x="56842" y="137600"/>
                    <a:pt x="54725" y="136542"/>
                  </a:cubicBezTo>
                  <a:cubicBezTo>
                    <a:pt x="52608" y="135484"/>
                    <a:pt x="7100" y="82038"/>
                    <a:pt x="750" y="63517"/>
                  </a:cubicBezTo>
                  <a:cubicBezTo>
                    <a:pt x="-5600" y="44996"/>
                    <a:pt x="30383" y="-1041"/>
                    <a:pt x="32500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6" name="フリーフォーム 815">
              <a:extLst>
                <a:ext uri="{FF2B5EF4-FFF2-40B4-BE49-F238E27FC236}">
                  <a16:creationId xmlns:a16="http://schemas.microsoft.com/office/drawing/2014/main" id="{8D9430AC-4F8B-26F2-AAD2-AE0BEA80F2A5}"/>
                </a:ext>
              </a:extLst>
            </p:cNvPr>
            <p:cNvSpPr/>
            <p:nvPr/>
          </p:nvSpPr>
          <p:spPr>
            <a:xfrm>
              <a:off x="3432175" y="7693021"/>
              <a:ext cx="47957" cy="118434"/>
            </a:xfrm>
            <a:custGeom>
              <a:avLst/>
              <a:gdLst>
                <a:gd name="connsiteX0" fmla="*/ 22225 w 47957"/>
                <a:gd name="connsiteY0" fmla="*/ 4 h 118434"/>
                <a:gd name="connsiteX1" fmla="*/ 12700 w 47957"/>
                <a:gd name="connsiteY1" fmla="*/ 63504 h 118434"/>
                <a:gd name="connsiteX2" fmla="*/ 47625 w 47957"/>
                <a:gd name="connsiteY2" fmla="*/ 117479 h 118434"/>
                <a:gd name="connsiteX3" fmla="*/ 28575 w 47957"/>
                <a:gd name="connsiteY3" fmla="*/ 95254 h 118434"/>
                <a:gd name="connsiteX4" fmla="*/ 0 w 47957"/>
                <a:gd name="connsiteY4" fmla="*/ 60329 h 118434"/>
                <a:gd name="connsiteX5" fmla="*/ 22225 w 47957"/>
                <a:gd name="connsiteY5" fmla="*/ 4 h 11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957" h="118434">
                  <a:moveTo>
                    <a:pt x="22225" y="4"/>
                  </a:moveTo>
                  <a:cubicBezTo>
                    <a:pt x="24342" y="533"/>
                    <a:pt x="8467" y="43925"/>
                    <a:pt x="12700" y="63504"/>
                  </a:cubicBezTo>
                  <a:cubicBezTo>
                    <a:pt x="16933" y="83083"/>
                    <a:pt x="44979" y="112187"/>
                    <a:pt x="47625" y="117479"/>
                  </a:cubicBezTo>
                  <a:cubicBezTo>
                    <a:pt x="50271" y="122771"/>
                    <a:pt x="36512" y="104779"/>
                    <a:pt x="28575" y="95254"/>
                  </a:cubicBezTo>
                  <a:cubicBezTo>
                    <a:pt x="20638" y="85729"/>
                    <a:pt x="0" y="74087"/>
                    <a:pt x="0" y="60329"/>
                  </a:cubicBezTo>
                  <a:cubicBezTo>
                    <a:pt x="0" y="46571"/>
                    <a:pt x="20108" y="-525"/>
                    <a:pt x="2222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7" name="フリーフォーム 816">
              <a:extLst>
                <a:ext uri="{FF2B5EF4-FFF2-40B4-BE49-F238E27FC236}">
                  <a16:creationId xmlns:a16="http://schemas.microsoft.com/office/drawing/2014/main" id="{AF7EC079-E2D7-73C4-44C5-AC94197A0767}"/>
                </a:ext>
              </a:extLst>
            </p:cNvPr>
            <p:cNvSpPr/>
            <p:nvPr/>
          </p:nvSpPr>
          <p:spPr>
            <a:xfrm>
              <a:off x="3549645" y="7778732"/>
              <a:ext cx="47151" cy="130690"/>
            </a:xfrm>
            <a:custGeom>
              <a:avLst/>
              <a:gdLst>
                <a:gd name="connsiteX0" fmla="*/ 5 w 47151"/>
                <a:gd name="connsiteY0" fmla="*/ 18 h 130690"/>
                <a:gd name="connsiteX1" fmla="*/ 41280 w 47151"/>
                <a:gd name="connsiteY1" fmla="*/ 63518 h 130690"/>
                <a:gd name="connsiteX2" fmla="*/ 3180 w 47151"/>
                <a:gd name="connsiteY2" fmla="*/ 130193 h 130690"/>
                <a:gd name="connsiteX3" fmla="*/ 41280 w 47151"/>
                <a:gd name="connsiteY3" fmla="*/ 92093 h 130690"/>
                <a:gd name="connsiteX4" fmla="*/ 44455 w 47151"/>
                <a:gd name="connsiteY4" fmla="*/ 57168 h 130690"/>
                <a:gd name="connsiteX5" fmla="*/ 5 w 47151"/>
                <a:gd name="connsiteY5" fmla="*/ 18 h 13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151" h="130690">
                  <a:moveTo>
                    <a:pt x="5" y="18"/>
                  </a:moveTo>
                  <a:cubicBezTo>
                    <a:pt x="-524" y="1076"/>
                    <a:pt x="40751" y="41822"/>
                    <a:pt x="41280" y="63518"/>
                  </a:cubicBezTo>
                  <a:cubicBezTo>
                    <a:pt x="41809" y="85214"/>
                    <a:pt x="3180" y="125431"/>
                    <a:pt x="3180" y="130193"/>
                  </a:cubicBezTo>
                  <a:cubicBezTo>
                    <a:pt x="3180" y="134955"/>
                    <a:pt x="34401" y="104264"/>
                    <a:pt x="41280" y="92093"/>
                  </a:cubicBezTo>
                  <a:cubicBezTo>
                    <a:pt x="48159" y="79922"/>
                    <a:pt x="48688" y="69868"/>
                    <a:pt x="44455" y="57168"/>
                  </a:cubicBezTo>
                  <a:cubicBezTo>
                    <a:pt x="40222" y="44468"/>
                    <a:pt x="534" y="-1040"/>
                    <a:pt x="5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8" name="フリーフォーム 817">
              <a:extLst>
                <a:ext uri="{FF2B5EF4-FFF2-40B4-BE49-F238E27FC236}">
                  <a16:creationId xmlns:a16="http://schemas.microsoft.com/office/drawing/2014/main" id="{02372E8A-8CFB-5981-170C-B0A132D605AC}"/>
                </a:ext>
              </a:extLst>
            </p:cNvPr>
            <p:cNvSpPr/>
            <p:nvPr/>
          </p:nvSpPr>
          <p:spPr>
            <a:xfrm>
              <a:off x="3495440" y="7756525"/>
              <a:ext cx="89277" cy="153818"/>
            </a:xfrm>
            <a:custGeom>
              <a:avLst/>
              <a:gdLst>
                <a:gd name="connsiteX0" fmla="*/ 89135 w 89277"/>
                <a:gd name="connsiteY0" fmla="*/ 0 h 153818"/>
                <a:gd name="connsiteX1" fmla="*/ 31985 w 89277"/>
                <a:gd name="connsiteY1" fmla="*/ 63500 h 153818"/>
                <a:gd name="connsiteX2" fmla="*/ 31985 w 89277"/>
                <a:gd name="connsiteY2" fmla="*/ 98425 h 153818"/>
                <a:gd name="connsiteX3" fmla="*/ 76435 w 89277"/>
                <a:gd name="connsiteY3" fmla="*/ 152400 h 153818"/>
                <a:gd name="connsiteX4" fmla="*/ 54210 w 89277"/>
                <a:gd name="connsiteY4" fmla="*/ 133350 h 153818"/>
                <a:gd name="connsiteX5" fmla="*/ 3410 w 89277"/>
                <a:gd name="connsiteY5" fmla="*/ 82550 h 153818"/>
                <a:gd name="connsiteX6" fmla="*/ 12935 w 89277"/>
                <a:gd name="connsiteY6" fmla="*/ 63500 h 153818"/>
                <a:gd name="connsiteX7" fmla="*/ 89135 w 89277"/>
                <a:gd name="connsiteY7" fmla="*/ 0 h 15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77" h="153818">
                  <a:moveTo>
                    <a:pt x="89135" y="0"/>
                  </a:moveTo>
                  <a:cubicBezTo>
                    <a:pt x="92310" y="0"/>
                    <a:pt x="41510" y="47096"/>
                    <a:pt x="31985" y="63500"/>
                  </a:cubicBezTo>
                  <a:cubicBezTo>
                    <a:pt x="22460" y="79904"/>
                    <a:pt x="24577" y="83608"/>
                    <a:pt x="31985" y="98425"/>
                  </a:cubicBezTo>
                  <a:cubicBezTo>
                    <a:pt x="39393" y="113242"/>
                    <a:pt x="76435" y="152400"/>
                    <a:pt x="76435" y="152400"/>
                  </a:cubicBezTo>
                  <a:cubicBezTo>
                    <a:pt x="80139" y="158221"/>
                    <a:pt x="66381" y="144992"/>
                    <a:pt x="54210" y="133350"/>
                  </a:cubicBezTo>
                  <a:cubicBezTo>
                    <a:pt x="42039" y="121708"/>
                    <a:pt x="3410" y="82550"/>
                    <a:pt x="3410" y="82550"/>
                  </a:cubicBezTo>
                  <a:cubicBezTo>
                    <a:pt x="-3469" y="70908"/>
                    <a:pt x="235" y="73554"/>
                    <a:pt x="12935" y="63500"/>
                  </a:cubicBezTo>
                  <a:cubicBezTo>
                    <a:pt x="25635" y="53446"/>
                    <a:pt x="85960" y="0"/>
                    <a:pt x="8913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0" name="フリーフォーム 819">
              <a:extLst>
                <a:ext uri="{FF2B5EF4-FFF2-40B4-BE49-F238E27FC236}">
                  <a16:creationId xmlns:a16="http://schemas.microsoft.com/office/drawing/2014/main" id="{2EAC5FAE-093D-FA6D-613F-DA688C13DCC5}"/>
                </a:ext>
              </a:extLst>
            </p:cNvPr>
            <p:cNvSpPr/>
            <p:nvPr/>
          </p:nvSpPr>
          <p:spPr>
            <a:xfrm>
              <a:off x="3511356" y="7914759"/>
              <a:ext cx="149863" cy="448631"/>
            </a:xfrm>
            <a:custGeom>
              <a:avLst/>
              <a:gdLst>
                <a:gd name="connsiteX0" fmla="*/ 60519 w 149863"/>
                <a:gd name="connsiteY0" fmla="*/ 516 h 448631"/>
                <a:gd name="connsiteX1" fmla="*/ 44644 w 149863"/>
                <a:gd name="connsiteY1" fmla="*/ 210066 h 448631"/>
                <a:gd name="connsiteX2" fmla="*/ 44644 w 149863"/>
                <a:gd name="connsiteY2" fmla="*/ 194191 h 448631"/>
                <a:gd name="connsiteX3" fmla="*/ 47819 w 149863"/>
                <a:gd name="connsiteY3" fmla="*/ 337066 h 448631"/>
                <a:gd name="connsiteX4" fmla="*/ 19244 w 149863"/>
                <a:gd name="connsiteY4" fmla="*/ 400566 h 448631"/>
                <a:gd name="connsiteX5" fmla="*/ 50994 w 149863"/>
                <a:gd name="connsiteY5" fmla="*/ 365641 h 448631"/>
                <a:gd name="connsiteX6" fmla="*/ 194 w 149863"/>
                <a:gd name="connsiteY6" fmla="*/ 448191 h 448631"/>
                <a:gd name="connsiteX7" fmla="*/ 38294 w 149863"/>
                <a:gd name="connsiteY7" fmla="*/ 394216 h 448631"/>
                <a:gd name="connsiteX8" fmla="*/ 149419 w 149863"/>
                <a:gd name="connsiteY8" fmla="*/ 305316 h 448631"/>
                <a:gd name="connsiteX9" fmla="*/ 76394 w 149863"/>
                <a:gd name="connsiteY9" fmla="*/ 365641 h 448631"/>
                <a:gd name="connsiteX10" fmla="*/ 54169 w 149863"/>
                <a:gd name="connsiteY10" fmla="*/ 371991 h 448631"/>
                <a:gd name="connsiteX11" fmla="*/ 41469 w 149863"/>
                <a:gd name="connsiteY11" fmla="*/ 248166 h 448631"/>
                <a:gd name="connsiteX12" fmla="*/ 41469 w 149863"/>
                <a:gd name="connsiteY12" fmla="*/ 257691 h 448631"/>
                <a:gd name="connsiteX13" fmla="*/ 47819 w 149863"/>
                <a:gd name="connsiteY13" fmla="*/ 133866 h 448631"/>
                <a:gd name="connsiteX14" fmla="*/ 38294 w 149863"/>
                <a:gd name="connsiteY14" fmla="*/ 149741 h 448631"/>
                <a:gd name="connsiteX15" fmla="*/ 60519 w 149863"/>
                <a:gd name="connsiteY15" fmla="*/ 516 h 44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863" h="448631">
                  <a:moveTo>
                    <a:pt x="60519" y="516"/>
                  </a:moveTo>
                  <a:cubicBezTo>
                    <a:pt x="61577" y="10570"/>
                    <a:pt x="47290" y="177787"/>
                    <a:pt x="44644" y="210066"/>
                  </a:cubicBezTo>
                  <a:cubicBezTo>
                    <a:pt x="41998" y="242345"/>
                    <a:pt x="44115" y="173024"/>
                    <a:pt x="44644" y="194191"/>
                  </a:cubicBezTo>
                  <a:cubicBezTo>
                    <a:pt x="45173" y="215358"/>
                    <a:pt x="52052" y="302670"/>
                    <a:pt x="47819" y="337066"/>
                  </a:cubicBezTo>
                  <a:cubicBezTo>
                    <a:pt x="43586" y="371462"/>
                    <a:pt x="18715" y="395804"/>
                    <a:pt x="19244" y="400566"/>
                  </a:cubicBezTo>
                  <a:cubicBezTo>
                    <a:pt x="19773" y="405329"/>
                    <a:pt x="54169" y="357703"/>
                    <a:pt x="50994" y="365641"/>
                  </a:cubicBezTo>
                  <a:cubicBezTo>
                    <a:pt x="47819" y="373579"/>
                    <a:pt x="2311" y="443429"/>
                    <a:pt x="194" y="448191"/>
                  </a:cubicBezTo>
                  <a:cubicBezTo>
                    <a:pt x="-1923" y="452953"/>
                    <a:pt x="13423" y="418028"/>
                    <a:pt x="38294" y="394216"/>
                  </a:cubicBezTo>
                  <a:cubicBezTo>
                    <a:pt x="63165" y="370404"/>
                    <a:pt x="143069" y="310078"/>
                    <a:pt x="149419" y="305316"/>
                  </a:cubicBezTo>
                  <a:cubicBezTo>
                    <a:pt x="155769" y="300554"/>
                    <a:pt x="92269" y="354529"/>
                    <a:pt x="76394" y="365641"/>
                  </a:cubicBezTo>
                  <a:cubicBezTo>
                    <a:pt x="60519" y="376754"/>
                    <a:pt x="59990" y="391570"/>
                    <a:pt x="54169" y="371991"/>
                  </a:cubicBezTo>
                  <a:cubicBezTo>
                    <a:pt x="48348" y="352412"/>
                    <a:pt x="43586" y="267216"/>
                    <a:pt x="41469" y="248166"/>
                  </a:cubicBezTo>
                  <a:cubicBezTo>
                    <a:pt x="39352" y="229116"/>
                    <a:pt x="40411" y="276741"/>
                    <a:pt x="41469" y="257691"/>
                  </a:cubicBezTo>
                  <a:cubicBezTo>
                    <a:pt x="42527" y="238641"/>
                    <a:pt x="48348" y="151858"/>
                    <a:pt x="47819" y="133866"/>
                  </a:cubicBezTo>
                  <a:cubicBezTo>
                    <a:pt x="47290" y="115874"/>
                    <a:pt x="35648" y="169320"/>
                    <a:pt x="38294" y="149741"/>
                  </a:cubicBezTo>
                  <a:cubicBezTo>
                    <a:pt x="40940" y="130162"/>
                    <a:pt x="59461" y="-9538"/>
                    <a:pt x="60519" y="5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1" name="フリーフォーム 820">
              <a:extLst>
                <a:ext uri="{FF2B5EF4-FFF2-40B4-BE49-F238E27FC236}">
                  <a16:creationId xmlns:a16="http://schemas.microsoft.com/office/drawing/2014/main" id="{C7750BD2-E02A-2047-8154-BDB2A35D97F9}"/>
                </a:ext>
              </a:extLst>
            </p:cNvPr>
            <p:cNvSpPr/>
            <p:nvPr/>
          </p:nvSpPr>
          <p:spPr>
            <a:xfrm>
              <a:off x="3463921" y="8102391"/>
              <a:ext cx="223260" cy="311365"/>
            </a:xfrm>
            <a:custGeom>
              <a:avLst/>
              <a:gdLst>
                <a:gd name="connsiteX0" fmla="*/ 196854 w 223260"/>
                <a:gd name="connsiteY0" fmla="*/ 209 h 311365"/>
                <a:gd name="connsiteX1" fmla="*/ 200029 w 223260"/>
                <a:gd name="connsiteY1" fmla="*/ 136734 h 311365"/>
                <a:gd name="connsiteX2" fmla="*/ 219079 w 223260"/>
                <a:gd name="connsiteY2" fmla="*/ 136734 h 311365"/>
                <a:gd name="connsiteX3" fmla="*/ 158754 w 223260"/>
                <a:gd name="connsiteY3" fmla="*/ 193884 h 311365"/>
                <a:gd name="connsiteX4" fmla="*/ 73029 w 223260"/>
                <a:gd name="connsiteY4" fmla="*/ 260559 h 311365"/>
                <a:gd name="connsiteX5" fmla="*/ 4 w 223260"/>
                <a:gd name="connsiteY5" fmla="*/ 311359 h 311365"/>
                <a:gd name="connsiteX6" fmla="*/ 76204 w 223260"/>
                <a:gd name="connsiteY6" fmla="*/ 257384 h 311365"/>
                <a:gd name="connsiteX7" fmla="*/ 193679 w 223260"/>
                <a:gd name="connsiteY7" fmla="*/ 178009 h 311365"/>
                <a:gd name="connsiteX8" fmla="*/ 168279 w 223260"/>
                <a:gd name="connsiteY8" fmla="*/ 193884 h 311365"/>
                <a:gd name="connsiteX9" fmla="*/ 222254 w 223260"/>
                <a:gd name="connsiteY9" fmla="*/ 127209 h 311365"/>
                <a:gd name="connsiteX10" fmla="*/ 203204 w 223260"/>
                <a:gd name="connsiteY10" fmla="*/ 85934 h 311365"/>
                <a:gd name="connsiteX11" fmla="*/ 200029 w 223260"/>
                <a:gd name="connsiteY11" fmla="*/ 104984 h 311365"/>
                <a:gd name="connsiteX12" fmla="*/ 196854 w 223260"/>
                <a:gd name="connsiteY12" fmla="*/ 209 h 31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260" h="311365">
                  <a:moveTo>
                    <a:pt x="196854" y="209"/>
                  </a:moveTo>
                  <a:cubicBezTo>
                    <a:pt x="196854" y="5501"/>
                    <a:pt x="196325" y="113980"/>
                    <a:pt x="200029" y="136734"/>
                  </a:cubicBezTo>
                  <a:cubicBezTo>
                    <a:pt x="203733" y="159488"/>
                    <a:pt x="225958" y="127209"/>
                    <a:pt x="219079" y="136734"/>
                  </a:cubicBezTo>
                  <a:cubicBezTo>
                    <a:pt x="212200" y="146259"/>
                    <a:pt x="183096" y="173247"/>
                    <a:pt x="158754" y="193884"/>
                  </a:cubicBezTo>
                  <a:cubicBezTo>
                    <a:pt x="134412" y="214521"/>
                    <a:pt x="99487" y="240980"/>
                    <a:pt x="73029" y="260559"/>
                  </a:cubicBezTo>
                  <a:cubicBezTo>
                    <a:pt x="46571" y="280138"/>
                    <a:pt x="-525" y="311888"/>
                    <a:pt x="4" y="311359"/>
                  </a:cubicBezTo>
                  <a:cubicBezTo>
                    <a:pt x="533" y="310830"/>
                    <a:pt x="43925" y="279609"/>
                    <a:pt x="76204" y="257384"/>
                  </a:cubicBezTo>
                  <a:cubicBezTo>
                    <a:pt x="108483" y="235159"/>
                    <a:pt x="178333" y="188592"/>
                    <a:pt x="193679" y="178009"/>
                  </a:cubicBezTo>
                  <a:cubicBezTo>
                    <a:pt x="209025" y="167426"/>
                    <a:pt x="163516" y="202351"/>
                    <a:pt x="168279" y="193884"/>
                  </a:cubicBezTo>
                  <a:cubicBezTo>
                    <a:pt x="173042" y="185417"/>
                    <a:pt x="216433" y="145201"/>
                    <a:pt x="222254" y="127209"/>
                  </a:cubicBezTo>
                  <a:cubicBezTo>
                    <a:pt x="228075" y="109217"/>
                    <a:pt x="206908" y="89638"/>
                    <a:pt x="203204" y="85934"/>
                  </a:cubicBezTo>
                  <a:cubicBezTo>
                    <a:pt x="199500" y="82230"/>
                    <a:pt x="201087" y="118213"/>
                    <a:pt x="200029" y="104984"/>
                  </a:cubicBezTo>
                  <a:cubicBezTo>
                    <a:pt x="198971" y="91755"/>
                    <a:pt x="196854" y="-5083"/>
                    <a:pt x="196854" y="2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2" name="フリーフォーム 821">
              <a:extLst>
                <a:ext uri="{FF2B5EF4-FFF2-40B4-BE49-F238E27FC236}">
                  <a16:creationId xmlns:a16="http://schemas.microsoft.com/office/drawing/2014/main" id="{18311026-BE70-C30C-6E6A-E8CF79AB2695}"/>
                </a:ext>
              </a:extLst>
            </p:cNvPr>
            <p:cNvSpPr/>
            <p:nvPr/>
          </p:nvSpPr>
          <p:spPr>
            <a:xfrm>
              <a:off x="3422627" y="7921570"/>
              <a:ext cx="98078" cy="484568"/>
            </a:xfrm>
            <a:custGeom>
              <a:avLst/>
              <a:gdLst>
                <a:gd name="connsiteX0" fmla="*/ 23 w 98078"/>
                <a:gd name="connsiteY0" fmla="*/ 55 h 484568"/>
                <a:gd name="connsiteX1" fmla="*/ 79398 w 98078"/>
                <a:gd name="connsiteY1" fmla="*/ 57205 h 484568"/>
                <a:gd name="connsiteX2" fmla="*/ 69873 w 98078"/>
                <a:gd name="connsiteY2" fmla="*/ 47680 h 484568"/>
                <a:gd name="connsiteX3" fmla="*/ 85748 w 98078"/>
                <a:gd name="connsiteY3" fmla="*/ 95305 h 484568"/>
                <a:gd name="connsiteX4" fmla="*/ 82573 w 98078"/>
                <a:gd name="connsiteY4" fmla="*/ 193730 h 484568"/>
                <a:gd name="connsiteX5" fmla="*/ 88923 w 98078"/>
                <a:gd name="connsiteY5" fmla="*/ 161980 h 484568"/>
                <a:gd name="connsiteX6" fmla="*/ 79398 w 98078"/>
                <a:gd name="connsiteY6" fmla="*/ 304855 h 484568"/>
                <a:gd name="connsiteX7" fmla="*/ 66698 w 98078"/>
                <a:gd name="connsiteY7" fmla="*/ 479480 h 484568"/>
                <a:gd name="connsiteX8" fmla="*/ 69873 w 98078"/>
                <a:gd name="connsiteY8" fmla="*/ 422330 h 484568"/>
                <a:gd name="connsiteX9" fmla="*/ 73048 w 98078"/>
                <a:gd name="connsiteY9" fmla="*/ 263580 h 484568"/>
                <a:gd name="connsiteX10" fmla="*/ 95273 w 98078"/>
                <a:gd name="connsiteY10" fmla="*/ 85780 h 484568"/>
                <a:gd name="connsiteX11" fmla="*/ 88923 w 98078"/>
                <a:gd name="connsiteY11" fmla="*/ 69905 h 484568"/>
                <a:gd name="connsiteX12" fmla="*/ 23 w 98078"/>
                <a:gd name="connsiteY12" fmla="*/ 55 h 48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078" h="484568">
                  <a:moveTo>
                    <a:pt x="23" y="55"/>
                  </a:moveTo>
                  <a:cubicBezTo>
                    <a:pt x="-1565" y="-2062"/>
                    <a:pt x="79398" y="57205"/>
                    <a:pt x="79398" y="57205"/>
                  </a:cubicBezTo>
                  <a:cubicBezTo>
                    <a:pt x="91040" y="65143"/>
                    <a:pt x="68815" y="41330"/>
                    <a:pt x="69873" y="47680"/>
                  </a:cubicBezTo>
                  <a:cubicBezTo>
                    <a:pt x="70931" y="54030"/>
                    <a:pt x="83631" y="70963"/>
                    <a:pt x="85748" y="95305"/>
                  </a:cubicBezTo>
                  <a:cubicBezTo>
                    <a:pt x="87865" y="119647"/>
                    <a:pt x="82044" y="182618"/>
                    <a:pt x="82573" y="193730"/>
                  </a:cubicBezTo>
                  <a:cubicBezTo>
                    <a:pt x="83102" y="204842"/>
                    <a:pt x="89452" y="143459"/>
                    <a:pt x="88923" y="161980"/>
                  </a:cubicBezTo>
                  <a:cubicBezTo>
                    <a:pt x="88394" y="180501"/>
                    <a:pt x="83102" y="251938"/>
                    <a:pt x="79398" y="304855"/>
                  </a:cubicBezTo>
                  <a:cubicBezTo>
                    <a:pt x="75694" y="357772"/>
                    <a:pt x="68285" y="459901"/>
                    <a:pt x="66698" y="479480"/>
                  </a:cubicBezTo>
                  <a:cubicBezTo>
                    <a:pt x="65111" y="499059"/>
                    <a:pt x="68815" y="458313"/>
                    <a:pt x="69873" y="422330"/>
                  </a:cubicBezTo>
                  <a:cubicBezTo>
                    <a:pt x="70931" y="386347"/>
                    <a:pt x="68815" y="319672"/>
                    <a:pt x="73048" y="263580"/>
                  </a:cubicBezTo>
                  <a:cubicBezTo>
                    <a:pt x="77281" y="207488"/>
                    <a:pt x="95273" y="85780"/>
                    <a:pt x="95273" y="85780"/>
                  </a:cubicBezTo>
                  <a:cubicBezTo>
                    <a:pt x="97919" y="53501"/>
                    <a:pt x="102152" y="81017"/>
                    <a:pt x="88923" y="69905"/>
                  </a:cubicBezTo>
                  <a:cubicBezTo>
                    <a:pt x="75694" y="58793"/>
                    <a:pt x="1611" y="2172"/>
                    <a:pt x="23" y="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3" name="フリーフォーム 822">
              <a:extLst>
                <a:ext uri="{FF2B5EF4-FFF2-40B4-BE49-F238E27FC236}">
                  <a16:creationId xmlns:a16="http://schemas.microsoft.com/office/drawing/2014/main" id="{7D5DEA6F-21AC-21A7-ED92-CB4CA454149A}"/>
                </a:ext>
              </a:extLst>
            </p:cNvPr>
            <p:cNvSpPr/>
            <p:nvPr/>
          </p:nvSpPr>
          <p:spPr>
            <a:xfrm>
              <a:off x="3359138" y="7921508"/>
              <a:ext cx="146336" cy="536697"/>
            </a:xfrm>
            <a:custGeom>
              <a:avLst/>
              <a:gdLst>
                <a:gd name="connsiteX0" fmla="*/ 44462 w 146336"/>
                <a:gd name="connsiteY0" fmla="*/ 117 h 536697"/>
                <a:gd name="connsiteX1" fmla="*/ 117487 w 146336"/>
                <a:gd name="connsiteY1" fmla="*/ 66792 h 536697"/>
                <a:gd name="connsiteX2" fmla="*/ 133362 w 146336"/>
                <a:gd name="connsiteY2" fmla="*/ 111242 h 536697"/>
                <a:gd name="connsiteX3" fmla="*/ 136537 w 146336"/>
                <a:gd name="connsiteY3" fmla="*/ 98542 h 536697"/>
                <a:gd name="connsiteX4" fmla="*/ 133362 w 146336"/>
                <a:gd name="connsiteY4" fmla="*/ 266817 h 536697"/>
                <a:gd name="connsiteX5" fmla="*/ 136537 w 146336"/>
                <a:gd name="connsiteY5" fmla="*/ 250942 h 536697"/>
                <a:gd name="connsiteX6" fmla="*/ 111137 w 146336"/>
                <a:gd name="connsiteY6" fmla="*/ 435092 h 536697"/>
                <a:gd name="connsiteX7" fmla="*/ 117487 w 146336"/>
                <a:gd name="connsiteY7" fmla="*/ 422392 h 536697"/>
                <a:gd name="connsiteX8" fmla="*/ 111137 w 146336"/>
                <a:gd name="connsiteY8" fmla="*/ 463667 h 536697"/>
                <a:gd name="connsiteX9" fmla="*/ 85737 w 146336"/>
                <a:gd name="connsiteY9" fmla="*/ 489067 h 536697"/>
                <a:gd name="connsiteX10" fmla="*/ 12 w 146336"/>
                <a:gd name="connsiteY10" fmla="*/ 536692 h 536697"/>
                <a:gd name="connsiteX11" fmla="*/ 79387 w 146336"/>
                <a:gd name="connsiteY11" fmla="*/ 485892 h 536697"/>
                <a:gd name="connsiteX12" fmla="*/ 92087 w 146336"/>
                <a:gd name="connsiteY12" fmla="*/ 460492 h 536697"/>
                <a:gd name="connsiteX13" fmla="*/ 127012 w 146336"/>
                <a:gd name="connsiteY13" fmla="*/ 323967 h 536697"/>
                <a:gd name="connsiteX14" fmla="*/ 123837 w 146336"/>
                <a:gd name="connsiteY14" fmla="*/ 250942 h 536697"/>
                <a:gd name="connsiteX15" fmla="*/ 120662 w 146336"/>
                <a:gd name="connsiteY15" fmla="*/ 273167 h 536697"/>
                <a:gd name="connsiteX16" fmla="*/ 146062 w 146336"/>
                <a:gd name="connsiteY16" fmla="*/ 92192 h 536697"/>
                <a:gd name="connsiteX17" fmla="*/ 130187 w 146336"/>
                <a:gd name="connsiteY17" fmla="*/ 50917 h 536697"/>
                <a:gd name="connsiteX18" fmla="*/ 44462 w 146336"/>
                <a:gd name="connsiteY18" fmla="*/ 117 h 5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6336" h="536697">
                  <a:moveTo>
                    <a:pt x="44462" y="117"/>
                  </a:moveTo>
                  <a:cubicBezTo>
                    <a:pt x="42345" y="2763"/>
                    <a:pt x="102670" y="48271"/>
                    <a:pt x="117487" y="66792"/>
                  </a:cubicBezTo>
                  <a:cubicBezTo>
                    <a:pt x="132304" y="85313"/>
                    <a:pt x="133362" y="111242"/>
                    <a:pt x="133362" y="111242"/>
                  </a:cubicBezTo>
                  <a:cubicBezTo>
                    <a:pt x="136537" y="116534"/>
                    <a:pt x="136537" y="72613"/>
                    <a:pt x="136537" y="98542"/>
                  </a:cubicBezTo>
                  <a:cubicBezTo>
                    <a:pt x="136537" y="124471"/>
                    <a:pt x="133362" y="241417"/>
                    <a:pt x="133362" y="266817"/>
                  </a:cubicBezTo>
                  <a:cubicBezTo>
                    <a:pt x="133362" y="292217"/>
                    <a:pt x="140241" y="222896"/>
                    <a:pt x="136537" y="250942"/>
                  </a:cubicBezTo>
                  <a:cubicBezTo>
                    <a:pt x="132833" y="278988"/>
                    <a:pt x="114312" y="406517"/>
                    <a:pt x="111137" y="435092"/>
                  </a:cubicBezTo>
                  <a:cubicBezTo>
                    <a:pt x="107962" y="463667"/>
                    <a:pt x="117487" y="417630"/>
                    <a:pt x="117487" y="422392"/>
                  </a:cubicBezTo>
                  <a:cubicBezTo>
                    <a:pt x="117487" y="427154"/>
                    <a:pt x="116429" y="452555"/>
                    <a:pt x="111137" y="463667"/>
                  </a:cubicBezTo>
                  <a:cubicBezTo>
                    <a:pt x="105845" y="474780"/>
                    <a:pt x="104258" y="476896"/>
                    <a:pt x="85737" y="489067"/>
                  </a:cubicBezTo>
                  <a:cubicBezTo>
                    <a:pt x="67216" y="501238"/>
                    <a:pt x="1070" y="537221"/>
                    <a:pt x="12" y="536692"/>
                  </a:cubicBezTo>
                  <a:cubicBezTo>
                    <a:pt x="-1046" y="536163"/>
                    <a:pt x="64041" y="498592"/>
                    <a:pt x="79387" y="485892"/>
                  </a:cubicBezTo>
                  <a:cubicBezTo>
                    <a:pt x="94733" y="473192"/>
                    <a:pt x="84150" y="487479"/>
                    <a:pt x="92087" y="460492"/>
                  </a:cubicBezTo>
                  <a:cubicBezTo>
                    <a:pt x="100024" y="433505"/>
                    <a:pt x="121720" y="358892"/>
                    <a:pt x="127012" y="323967"/>
                  </a:cubicBezTo>
                  <a:cubicBezTo>
                    <a:pt x="132304" y="289042"/>
                    <a:pt x="124895" y="259409"/>
                    <a:pt x="123837" y="250942"/>
                  </a:cubicBezTo>
                  <a:cubicBezTo>
                    <a:pt x="122779" y="242475"/>
                    <a:pt x="116958" y="299625"/>
                    <a:pt x="120662" y="273167"/>
                  </a:cubicBezTo>
                  <a:cubicBezTo>
                    <a:pt x="124366" y="246709"/>
                    <a:pt x="144475" y="129234"/>
                    <a:pt x="146062" y="92192"/>
                  </a:cubicBezTo>
                  <a:cubicBezTo>
                    <a:pt x="147650" y="55150"/>
                    <a:pt x="142358" y="61500"/>
                    <a:pt x="130187" y="50917"/>
                  </a:cubicBezTo>
                  <a:cubicBezTo>
                    <a:pt x="118016" y="40334"/>
                    <a:pt x="46579" y="-2529"/>
                    <a:pt x="44462" y="1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4" name="フリーフォーム 823">
              <a:extLst>
                <a:ext uri="{FF2B5EF4-FFF2-40B4-BE49-F238E27FC236}">
                  <a16:creationId xmlns:a16="http://schemas.microsoft.com/office/drawing/2014/main" id="{D63B35EE-47F1-CC25-971E-F9C636EEAA5E}"/>
                </a:ext>
              </a:extLst>
            </p:cNvPr>
            <p:cNvSpPr/>
            <p:nvPr/>
          </p:nvSpPr>
          <p:spPr>
            <a:xfrm>
              <a:off x="3412728" y="7956545"/>
              <a:ext cx="70786" cy="125132"/>
            </a:xfrm>
            <a:custGeom>
              <a:avLst/>
              <a:gdLst>
                <a:gd name="connsiteX0" fmla="*/ 48022 w 70786"/>
                <a:gd name="connsiteY0" fmla="*/ 5 h 125132"/>
                <a:gd name="connsiteX1" fmla="*/ 22622 w 70786"/>
                <a:gd name="connsiteY1" fmla="*/ 60330 h 125132"/>
                <a:gd name="connsiteX2" fmla="*/ 67072 w 70786"/>
                <a:gd name="connsiteY2" fmla="*/ 120655 h 125132"/>
                <a:gd name="connsiteX3" fmla="*/ 60722 w 70786"/>
                <a:gd name="connsiteY3" fmla="*/ 114305 h 125132"/>
                <a:gd name="connsiteX4" fmla="*/ 397 w 70786"/>
                <a:gd name="connsiteY4" fmla="*/ 63505 h 125132"/>
                <a:gd name="connsiteX5" fmla="*/ 48022 w 70786"/>
                <a:gd name="connsiteY5" fmla="*/ 5 h 12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86" h="125132">
                  <a:moveTo>
                    <a:pt x="48022" y="5"/>
                  </a:moveTo>
                  <a:cubicBezTo>
                    <a:pt x="51726" y="-524"/>
                    <a:pt x="19447" y="40222"/>
                    <a:pt x="22622" y="60330"/>
                  </a:cubicBezTo>
                  <a:cubicBezTo>
                    <a:pt x="25797" y="80438"/>
                    <a:pt x="67072" y="120655"/>
                    <a:pt x="67072" y="120655"/>
                  </a:cubicBezTo>
                  <a:cubicBezTo>
                    <a:pt x="73422" y="129651"/>
                    <a:pt x="71835" y="123830"/>
                    <a:pt x="60722" y="114305"/>
                  </a:cubicBezTo>
                  <a:cubicBezTo>
                    <a:pt x="49610" y="104780"/>
                    <a:pt x="5689" y="80438"/>
                    <a:pt x="397" y="63505"/>
                  </a:cubicBezTo>
                  <a:cubicBezTo>
                    <a:pt x="-4895" y="46572"/>
                    <a:pt x="44318" y="534"/>
                    <a:pt x="48022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5" name="フリーフォーム 824">
              <a:extLst>
                <a:ext uri="{FF2B5EF4-FFF2-40B4-BE49-F238E27FC236}">
                  <a16:creationId xmlns:a16="http://schemas.microsoft.com/office/drawing/2014/main" id="{2CA4F4E3-85B7-01A6-642E-9F36541227CB}"/>
                </a:ext>
              </a:extLst>
            </p:cNvPr>
            <p:cNvSpPr/>
            <p:nvPr/>
          </p:nvSpPr>
          <p:spPr>
            <a:xfrm>
              <a:off x="3432152" y="7946794"/>
              <a:ext cx="54359" cy="124080"/>
            </a:xfrm>
            <a:custGeom>
              <a:avLst/>
              <a:gdLst>
                <a:gd name="connsiteX0" fmla="*/ 23 w 54359"/>
                <a:gd name="connsiteY0" fmla="*/ 231 h 124080"/>
                <a:gd name="connsiteX1" fmla="*/ 41298 w 54359"/>
                <a:gd name="connsiteY1" fmla="*/ 73256 h 124080"/>
                <a:gd name="connsiteX2" fmla="*/ 44473 w 54359"/>
                <a:gd name="connsiteY2" fmla="*/ 124056 h 124080"/>
                <a:gd name="connsiteX3" fmla="*/ 53998 w 54359"/>
                <a:gd name="connsiteY3" fmla="*/ 79606 h 124080"/>
                <a:gd name="connsiteX4" fmla="*/ 47648 w 54359"/>
                <a:gd name="connsiteY4" fmla="*/ 51031 h 124080"/>
                <a:gd name="connsiteX5" fmla="*/ 23 w 54359"/>
                <a:gd name="connsiteY5" fmla="*/ 231 h 12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59" h="124080">
                  <a:moveTo>
                    <a:pt x="23" y="231"/>
                  </a:moveTo>
                  <a:cubicBezTo>
                    <a:pt x="-1035" y="3935"/>
                    <a:pt x="33890" y="52619"/>
                    <a:pt x="41298" y="73256"/>
                  </a:cubicBezTo>
                  <a:cubicBezTo>
                    <a:pt x="48706" y="93893"/>
                    <a:pt x="42356" y="122998"/>
                    <a:pt x="44473" y="124056"/>
                  </a:cubicBezTo>
                  <a:cubicBezTo>
                    <a:pt x="46590" y="125114"/>
                    <a:pt x="53469" y="91777"/>
                    <a:pt x="53998" y="79606"/>
                  </a:cubicBezTo>
                  <a:cubicBezTo>
                    <a:pt x="54527" y="67435"/>
                    <a:pt x="55585" y="63731"/>
                    <a:pt x="47648" y="51031"/>
                  </a:cubicBezTo>
                  <a:cubicBezTo>
                    <a:pt x="39711" y="38331"/>
                    <a:pt x="1081" y="-3473"/>
                    <a:pt x="23" y="2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6" name="フリーフォーム 825">
              <a:extLst>
                <a:ext uri="{FF2B5EF4-FFF2-40B4-BE49-F238E27FC236}">
                  <a16:creationId xmlns:a16="http://schemas.microsoft.com/office/drawing/2014/main" id="{738971A8-19E9-D1E3-6221-BDD0BCF4F58A}"/>
                </a:ext>
              </a:extLst>
            </p:cNvPr>
            <p:cNvSpPr/>
            <p:nvPr/>
          </p:nvSpPr>
          <p:spPr>
            <a:xfrm>
              <a:off x="3397185" y="8032569"/>
              <a:ext cx="67070" cy="124018"/>
            </a:xfrm>
            <a:custGeom>
              <a:avLst/>
              <a:gdLst>
                <a:gd name="connsiteX0" fmla="*/ 50865 w 67070"/>
                <a:gd name="connsiteY0" fmla="*/ 181 h 124018"/>
                <a:gd name="connsiteX1" fmla="*/ 19115 w 67070"/>
                <a:gd name="connsiteY1" fmla="*/ 66856 h 124018"/>
                <a:gd name="connsiteX2" fmla="*/ 28640 w 67070"/>
                <a:gd name="connsiteY2" fmla="*/ 98606 h 124018"/>
                <a:gd name="connsiteX3" fmla="*/ 66740 w 67070"/>
                <a:gd name="connsiteY3" fmla="*/ 124006 h 124018"/>
                <a:gd name="connsiteX4" fmla="*/ 44515 w 67070"/>
                <a:gd name="connsiteY4" fmla="*/ 101781 h 124018"/>
                <a:gd name="connsiteX5" fmla="*/ 65 w 67070"/>
                <a:gd name="connsiteY5" fmla="*/ 89081 h 124018"/>
                <a:gd name="connsiteX6" fmla="*/ 50865 w 67070"/>
                <a:gd name="connsiteY6" fmla="*/ 181 h 12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70" h="124018">
                  <a:moveTo>
                    <a:pt x="50865" y="181"/>
                  </a:moveTo>
                  <a:cubicBezTo>
                    <a:pt x="54040" y="-3523"/>
                    <a:pt x="22819" y="50452"/>
                    <a:pt x="19115" y="66856"/>
                  </a:cubicBezTo>
                  <a:cubicBezTo>
                    <a:pt x="15411" y="83260"/>
                    <a:pt x="20703" y="89081"/>
                    <a:pt x="28640" y="98606"/>
                  </a:cubicBezTo>
                  <a:cubicBezTo>
                    <a:pt x="36577" y="108131"/>
                    <a:pt x="64094" y="123477"/>
                    <a:pt x="66740" y="124006"/>
                  </a:cubicBezTo>
                  <a:cubicBezTo>
                    <a:pt x="69386" y="124535"/>
                    <a:pt x="55627" y="107602"/>
                    <a:pt x="44515" y="101781"/>
                  </a:cubicBezTo>
                  <a:cubicBezTo>
                    <a:pt x="33403" y="95960"/>
                    <a:pt x="2182" y="100193"/>
                    <a:pt x="65" y="89081"/>
                  </a:cubicBezTo>
                  <a:cubicBezTo>
                    <a:pt x="-2052" y="77969"/>
                    <a:pt x="47690" y="3885"/>
                    <a:pt x="50865" y="1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 826">
              <a:extLst>
                <a:ext uri="{FF2B5EF4-FFF2-40B4-BE49-F238E27FC236}">
                  <a16:creationId xmlns:a16="http://schemas.microsoft.com/office/drawing/2014/main" id="{68CA4E94-53ED-9A3C-0B29-BFB427CFF8DF}"/>
                </a:ext>
              </a:extLst>
            </p:cNvPr>
            <p:cNvSpPr/>
            <p:nvPr/>
          </p:nvSpPr>
          <p:spPr>
            <a:xfrm>
              <a:off x="3432157" y="8016875"/>
              <a:ext cx="54188" cy="134025"/>
            </a:xfrm>
            <a:custGeom>
              <a:avLst/>
              <a:gdLst>
                <a:gd name="connsiteX0" fmla="*/ 18 w 54188"/>
                <a:gd name="connsiteY0" fmla="*/ 0 h 134025"/>
                <a:gd name="connsiteX1" fmla="*/ 53993 w 54188"/>
                <a:gd name="connsiteY1" fmla="*/ 79375 h 134025"/>
                <a:gd name="connsiteX2" fmla="*/ 19068 w 54188"/>
                <a:gd name="connsiteY2" fmla="*/ 133350 h 134025"/>
                <a:gd name="connsiteX3" fmla="*/ 44468 w 54188"/>
                <a:gd name="connsiteY3" fmla="*/ 107950 h 134025"/>
                <a:gd name="connsiteX4" fmla="*/ 44468 w 54188"/>
                <a:gd name="connsiteY4" fmla="*/ 82550 h 134025"/>
                <a:gd name="connsiteX5" fmla="*/ 47643 w 54188"/>
                <a:gd name="connsiteY5" fmla="*/ 104775 h 134025"/>
                <a:gd name="connsiteX6" fmla="*/ 47643 w 54188"/>
                <a:gd name="connsiteY6" fmla="*/ 79375 h 134025"/>
                <a:gd name="connsiteX7" fmla="*/ 18 w 54188"/>
                <a:gd name="connsiteY7" fmla="*/ 0 h 1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88" h="134025">
                  <a:moveTo>
                    <a:pt x="18" y="0"/>
                  </a:moveTo>
                  <a:cubicBezTo>
                    <a:pt x="1076" y="0"/>
                    <a:pt x="50818" y="57150"/>
                    <a:pt x="53993" y="79375"/>
                  </a:cubicBezTo>
                  <a:cubicBezTo>
                    <a:pt x="57168" y="101600"/>
                    <a:pt x="20655" y="128588"/>
                    <a:pt x="19068" y="133350"/>
                  </a:cubicBezTo>
                  <a:cubicBezTo>
                    <a:pt x="17481" y="138112"/>
                    <a:pt x="40235" y="116417"/>
                    <a:pt x="44468" y="107950"/>
                  </a:cubicBezTo>
                  <a:cubicBezTo>
                    <a:pt x="48701" y="99483"/>
                    <a:pt x="43939" y="83079"/>
                    <a:pt x="44468" y="82550"/>
                  </a:cubicBezTo>
                  <a:cubicBezTo>
                    <a:pt x="44997" y="82021"/>
                    <a:pt x="47114" y="105304"/>
                    <a:pt x="47643" y="104775"/>
                  </a:cubicBezTo>
                  <a:cubicBezTo>
                    <a:pt x="48172" y="104246"/>
                    <a:pt x="52405" y="90487"/>
                    <a:pt x="47643" y="79375"/>
                  </a:cubicBezTo>
                  <a:cubicBezTo>
                    <a:pt x="42881" y="68263"/>
                    <a:pt x="-1040" y="0"/>
                    <a:pt x="1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 827">
              <a:extLst>
                <a:ext uri="{FF2B5EF4-FFF2-40B4-BE49-F238E27FC236}">
                  <a16:creationId xmlns:a16="http://schemas.microsoft.com/office/drawing/2014/main" id="{F0D25570-988D-3F90-7D8A-56647A918357}"/>
                </a:ext>
              </a:extLst>
            </p:cNvPr>
            <p:cNvSpPr/>
            <p:nvPr/>
          </p:nvSpPr>
          <p:spPr>
            <a:xfrm>
              <a:off x="3282728" y="8267382"/>
              <a:ext cx="222472" cy="241866"/>
            </a:xfrm>
            <a:custGeom>
              <a:avLst/>
              <a:gdLst>
                <a:gd name="connsiteX0" fmla="*/ 222 w 222472"/>
                <a:gd name="connsiteY0" fmla="*/ 241618 h 241866"/>
                <a:gd name="connsiteX1" fmla="*/ 120872 w 222472"/>
                <a:gd name="connsiteY1" fmla="*/ 187643 h 241866"/>
                <a:gd name="connsiteX2" fmla="*/ 212947 w 222472"/>
                <a:gd name="connsiteY2" fmla="*/ 127318 h 241866"/>
                <a:gd name="connsiteX3" fmla="*/ 168497 w 222472"/>
                <a:gd name="connsiteY3" fmla="*/ 159068 h 241866"/>
                <a:gd name="connsiteX4" fmla="*/ 203422 w 222472"/>
                <a:gd name="connsiteY4" fmla="*/ 143193 h 241866"/>
                <a:gd name="connsiteX5" fmla="*/ 222472 w 222472"/>
                <a:gd name="connsiteY5" fmla="*/ 318 h 241866"/>
                <a:gd name="connsiteX6" fmla="*/ 203422 w 222472"/>
                <a:gd name="connsiteY6" fmla="*/ 105093 h 241866"/>
                <a:gd name="connsiteX7" fmla="*/ 200247 w 222472"/>
                <a:gd name="connsiteY7" fmla="*/ 124143 h 241866"/>
                <a:gd name="connsiteX8" fmla="*/ 152622 w 222472"/>
                <a:gd name="connsiteY8" fmla="*/ 165418 h 241866"/>
                <a:gd name="connsiteX9" fmla="*/ 222 w 222472"/>
                <a:gd name="connsiteY9" fmla="*/ 241618 h 24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472" h="241866">
                  <a:moveTo>
                    <a:pt x="222" y="241618"/>
                  </a:moveTo>
                  <a:cubicBezTo>
                    <a:pt x="-5070" y="245322"/>
                    <a:pt x="85418" y="206693"/>
                    <a:pt x="120872" y="187643"/>
                  </a:cubicBezTo>
                  <a:cubicBezTo>
                    <a:pt x="156326" y="168593"/>
                    <a:pt x="205010" y="132080"/>
                    <a:pt x="212947" y="127318"/>
                  </a:cubicBezTo>
                  <a:cubicBezTo>
                    <a:pt x="220885" y="122555"/>
                    <a:pt x="170085" y="156422"/>
                    <a:pt x="168497" y="159068"/>
                  </a:cubicBezTo>
                  <a:cubicBezTo>
                    <a:pt x="166910" y="161714"/>
                    <a:pt x="194426" y="169651"/>
                    <a:pt x="203422" y="143193"/>
                  </a:cubicBezTo>
                  <a:cubicBezTo>
                    <a:pt x="212418" y="116735"/>
                    <a:pt x="222472" y="6668"/>
                    <a:pt x="222472" y="318"/>
                  </a:cubicBezTo>
                  <a:cubicBezTo>
                    <a:pt x="222472" y="-6032"/>
                    <a:pt x="207126" y="84455"/>
                    <a:pt x="203422" y="105093"/>
                  </a:cubicBezTo>
                  <a:cubicBezTo>
                    <a:pt x="199718" y="125731"/>
                    <a:pt x="208714" y="114089"/>
                    <a:pt x="200247" y="124143"/>
                  </a:cubicBezTo>
                  <a:cubicBezTo>
                    <a:pt x="191780" y="134197"/>
                    <a:pt x="179609" y="150072"/>
                    <a:pt x="152622" y="165418"/>
                  </a:cubicBezTo>
                  <a:cubicBezTo>
                    <a:pt x="125635" y="180764"/>
                    <a:pt x="5514" y="237914"/>
                    <a:pt x="222" y="2416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9" name="フリーフォーム 828">
              <a:extLst>
                <a:ext uri="{FF2B5EF4-FFF2-40B4-BE49-F238E27FC236}">
                  <a16:creationId xmlns:a16="http://schemas.microsoft.com/office/drawing/2014/main" id="{AFEB8D45-7ED0-210A-8ADB-946849852D2C}"/>
                </a:ext>
              </a:extLst>
            </p:cNvPr>
            <p:cNvSpPr/>
            <p:nvPr/>
          </p:nvSpPr>
          <p:spPr>
            <a:xfrm>
              <a:off x="3298825" y="8165951"/>
              <a:ext cx="88961" cy="343355"/>
            </a:xfrm>
            <a:custGeom>
              <a:avLst/>
              <a:gdLst>
                <a:gd name="connsiteX0" fmla="*/ 88900 w 88961"/>
                <a:gd name="connsiteY0" fmla="*/ 149 h 343355"/>
                <a:gd name="connsiteX1" fmla="*/ 41275 w 88961"/>
                <a:gd name="connsiteY1" fmla="*/ 174774 h 343355"/>
                <a:gd name="connsiteX2" fmla="*/ 57150 w 88961"/>
                <a:gd name="connsiteY2" fmla="*/ 130324 h 343355"/>
                <a:gd name="connsiteX3" fmla="*/ 15875 w 88961"/>
                <a:gd name="connsiteY3" fmla="*/ 289074 h 343355"/>
                <a:gd name="connsiteX4" fmla="*/ 0 w 88961"/>
                <a:gd name="connsiteY4" fmla="*/ 343049 h 343355"/>
                <a:gd name="connsiteX5" fmla="*/ 15875 w 88961"/>
                <a:gd name="connsiteY5" fmla="*/ 270024 h 343355"/>
                <a:gd name="connsiteX6" fmla="*/ 50800 w 88961"/>
                <a:gd name="connsiteY6" fmla="*/ 146199 h 343355"/>
                <a:gd name="connsiteX7" fmla="*/ 88900 w 88961"/>
                <a:gd name="connsiteY7" fmla="*/ 149 h 34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61" h="343355">
                  <a:moveTo>
                    <a:pt x="88900" y="149"/>
                  </a:moveTo>
                  <a:cubicBezTo>
                    <a:pt x="87313" y="4911"/>
                    <a:pt x="46567" y="153078"/>
                    <a:pt x="41275" y="174774"/>
                  </a:cubicBezTo>
                  <a:cubicBezTo>
                    <a:pt x="35983" y="196470"/>
                    <a:pt x="61383" y="111274"/>
                    <a:pt x="57150" y="130324"/>
                  </a:cubicBezTo>
                  <a:cubicBezTo>
                    <a:pt x="52917" y="149374"/>
                    <a:pt x="25400" y="253620"/>
                    <a:pt x="15875" y="289074"/>
                  </a:cubicBezTo>
                  <a:cubicBezTo>
                    <a:pt x="6350" y="324528"/>
                    <a:pt x="0" y="346224"/>
                    <a:pt x="0" y="343049"/>
                  </a:cubicBezTo>
                  <a:cubicBezTo>
                    <a:pt x="0" y="339874"/>
                    <a:pt x="7408" y="302832"/>
                    <a:pt x="15875" y="270024"/>
                  </a:cubicBezTo>
                  <a:cubicBezTo>
                    <a:pt x="24342" y="237216"/>
                    <a:pt x="40746" y="186945"/>
                    <a:pt x="50800" y="146199"/>
                  </a:cubicBezTo>
                  <a:cubicBezTo>
                    <a:pt x="60854" y="105453"/>
                    <a:pt x="90487" y="-4613"/>
                    <a:pt x="88900" y="1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0" name="フリーフォーム 829">
              <a:extLst>
                <a:ext uri="{FF2B5EF4-FFF2-40B4-BE49-F238E27FC236}">
                  <a16:creationId xmlns:a16="http://schemas.microsoft.com/office/drawing/2014/main" id="{60902440-F341-E550-FCD0-37F4EB659AB6}"/>
                </a:ext>
              </a:extLst>
            </p:cNvPr>
            <p:cNvSpPr/>
            <p:nvPr/>
          </p:nvSpPr>
          <p:spPr>
            <a:xfrm>
              <a:off x="3286125" y="8153360"/>
              <a:ext cx="79570" cy="358895"/>
            </a:xfrm>
            <a:custGeom>
              <a:avLst/>
              <a:gdLst>
                <a:gd name="connsiteX0" fmla="*/ 79375 w 79570"/>
                <a:gd name="connsiteY0" fmla="*/ 40 h 358895"/>
                <a:gd name="connsiteX1" fmla="*/ 31750 w 79570"/>
                <a:gd name="connsiteY1" fmla="*/ 184190 h 358895"/>
                <a:gd name="connsiteX2" fmla="*/ 47625 w 79570"/>
                <a:gd name="connsiteY2" fmla="*/ 149265 h 358895"/>
                <a:gd name="connsiteX3" fmla="*/ 19050 w 79570"/>
                <a:gd name="connsiteY3" fmla="*/ 285790 h 358895"/>
                <a:gd name="connsiteX4" fmla="*/ 0 w 79570"/>
                <a:gd name="connsiteY4" fmla="*/ 358815 h 358895"/>
                <a:gd name="connsiteX5" fmla="*/ 19050 w 79570"/>
                <a:gd name="connsiteY5" fmla="*/ 273090 h 358895"/>
                <a:gd name="connsiteX6" fmla="*/ 47625 w 79570"/>
                <a:gd name="connsiteY6" fmla="*/ 168315 h 358895"/>
                <a:gd name="connsiteX7" fmla="*/ 79375 w 79570"/>
                <a:gd name="connsiteY7" fmla="*/ 40 h 35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70" h="358895">
                  <a:moveTo>
                    <a:pt x="79375" y="40"/>
                  </a:moveTo>
                  <a:cubicBezTo>
                    <a:pt x="76729" y="2686"/>
                    <a:pt x="37042" y="159319"/>
                    <a:pt x="31750" y="184190"/>
                  </a:cubicBezTo>
                  <a:cubicBezTo>
                    <a:pt x="26458" y="209061"/>
                    <a:pt x="49742" y="132332"/>
                    <a:pt x="47625" y="149265"/>
                  </a:cubicBezTo>
                  <a:cubicBezTo>
                    <a:pt x="45508" y="166198"/>
                    <a:pt x="26987" y="250865"/>
                    <a:pt x="19050" y="285790"/>
                  </a:cubicBezTo>
                  <a:cubicBezTo>
                    <a:pt x="11113" y="320715"/>
                    <a:pt x="0" y="360932"/>
                    <a:pt x="0" y="358815"/>
                  </a:cubicBezTo>
                  <a:cubicBezTo>
                    <a:pt x="0" y="356698"/>
                    <a:pt x="11113" y="304840"/>
                    <a:pt x="19050" y="273090"/>
                  </a:cubicBezTo>
                  <a:cubicBezTo>
                    <a:pt x="26987" y="241340"/>
                    <a:pt x="38100" y="210119"/>
                    <a:pt x="47625" y="168315"/>
                  </a:cubicBezTo>
                  <a:cubicBezTo>
                    <a:pt x="57150" y="126511"/>
                    <a:pt x="82021" y="-2606"/>
                    <a:pt x="79375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 831">
              <a:extLst>
                <a:ext uri="{FF2B5EF4-FFF2-40B4-BE49-F238E27FC236}">
                  <a16:creationId xmlns:a16="http://schemas.microsoft.com/office/drawing/2014/main" id="{1A457721-C861-0030-DF38-951C81CEFD05}"/>
                </a:ext>
              </a:extLst>
            </p:cNvPr>
            <p:cNvSpPr/>
            <p:nvPr/>
          </p:nvSpPr>
          <p:spPr>
            <a:xfrm>
              <a:off x="3216024" y="8166056"/>
              <a:ext cx="101930" cy="349797"/>
            </a:xfrm>
            <a:custGeom>
              <a:avLst/>
              <a:gdLst>
                <a:gd name="connsiteX0" fmla="*/ 101851 w 101930"/>
                <a:gd name="connsiteY0" fmla="*/ 44 h 349797"/>
                <a:gd name="connsiteX1" fmla="*/ 70101 w 101930"/>
                <a:gd name="connsiteY1" fmla="*/ 130219 h 349797"/>
                <a:gd name="connsiteX2" fmla="*/ 38351 w 101930"/>
                <a:gd name="connsiteY2" fmla="*/ 215944 h 349797"/>
                <a:gd name="connsiteX3" fmla="*/ 51051 w 101930"/>
                <a:gd name="connsiteY3" fmla="*/ 177844 h 349797"/>
                <a:gd name="connsiteX4" fmla="*/ 9776 w 101930"/>
                <a:gd name="connsiteY4" fmla="*/ 266744 h 349797"/>
                <a:gd name="connsiteX5" fmla="*/ 251 w 101930"/>
                <a:gd name="connsiteY5" fmla="*/ 349294 h 349797"/>
                <a:gd name="connsiteX6" fmla="*/ 16126 w 101930"/>
                <a:gd name="connsiteY6" fmla="*/ 292144 h 349797"/>
                <a:gd name="connsiteX7" fmla="*/ 60576 w 101930"/>
                <a:gd name="connsiteY7" fmla="*/ 117519 h 349797"/>
                <a:gd name="connsiteX8" fmla="*/ 101851 w 101930"/>
                <a:gd name="connsiteY8" fmla="*/ 44 h 34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30" h="349797">
                  <a:moveTo>
                    <a:pt x="101851" y="44"/>
                  </a:moveTo>
                  <a:cubicBezTo>
                    <a:pt x="103439" y="2161"/>
                    <a:pt x="80684" y="94236"/>
                    <a:pt x="70101" y="130219"/>
                  </a:cubicBezTo>
                  <a:cubicBezTo>
                    <a:pt x="59518" y="166202"/>
                    <a:pt x="41526" y="208006"/>
                    <a:pt x="38351" y="215944"/>
                  </a:cubicBezTo>
                  <a:cubicBezTo>
                    <a:pt x="35176" y="223882"/>
                    <a:pt x="55814" y="169377"/>
                    <a:pt x="51051" y="177844"/>
                  </a:cubicBezTo>
                  <a:cubicBezTo>
                    <a:pt x="46288" y="186311"/>
                    <a:pt x="18243" y="238169"/>
                    <a:pt x="9776" y="266744"/>
                  </a:cubicBezTo>
                  <a:cubicBezTo>
                    <a:pt x="1309" y="295319"/>
                    <a:pt x="-807" y="345061"/>
                    <a:pt x="251" y="349294"/>
                  </a:cubicBezTo>
                  <a:cubicBezTo>
                    <a:pt x="1309" y="353527"/>
                    <a:pt x="6072" y="330773"/>
                    <a:pt x="16126" y="292144"/>
                  </a:cubicBezTo>
                  <a:cubicBezTo>
                    <a:pt x="26180" y="253515"/>
                    <a:pt x="48405" y="163027"/>
                    <a:pt x="60576" y="117519"/>
                  </a:cubicBezTo>
                  <a:cubicBezTo>
                    <a:pt x="72747" y="72011"/>
                    <a:pt x="100263" y="-2073"/>
                    <a:pt x="101851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 832">
              <a:extLst>
                <a:ext uri="{FF2B5EF4-FFF2-40B4-BE49-F238E27FC236}">
                  <a16:creationId xmlns:a16="http://schemas.microsoft.com/office/drawing/2014/main" id="{5B7FC64A-E987-E1D9-CD74-9308BC9BFFF0}"/>
                </a:ext>
              </a:extLst>
            </p:cNvPr>
            <p:cNvSpPr/>
            <p:nvPr/>
          </p:nvSpPr>
          <p:spPr>
            <a:xfrm>
              <a:off x="3061520" y="7796592"/>
              <a:ext cx="75759" cy="729690"/>
            </a:xfrm>
            <a:custGeom>
              <a:avLst/>
              <a:gdLst>
                <a:gd name="connsiteX0" fmla="*/ 53155 w 75759"/>
                <a:gd name="connsiteY0" fmla="*/ 1208 h 729690"/>
                <a:gd name="connsiteX1" fmla="*/ 8705 w 75759"/>
                <a:gd name="connsiteY1" fmla="*/ 261558 h 729690"/>
                <a:gd name="connsiteX2" fmla="*/ 15055 w 75759"/>
                <a:gd name="connsiteY2" fmla="*/ 223458 h 729690"/>
                <a:gd name="connsiteX3" fmla="*/ 8705 w 75759"/>
                <a:gd name="connsiteY3" fmla="*/ 401258 h 729690"/>
                <a:gd name="connsiteX4" fmla="*/ 11880 w 75759"/>
                <a:gd name="connsiteY4" fmla="*/ 359983 h 729690"/>
                <a:gd name="connsiteX5" fmla="*/ 18230 w 75759"/>
                <a:gd name="connsiteY5" fmla="*/ 480633 h 729690"/>
                <a:gd name="connsiteX6" fmla="*/ 27755 w 75759"/>
                <a:gd name="connsiteY6" fmla="*/ 563183 h 729690"/>
                <a:gd name="connsiteX7" fmla="*/ 72205 w 75759"/>
                <a:gd name="connsiteY7" fmla="*/ 725108 h 729690"/>
                <a:gd name="connsiteX8" fmla="*/ 69030 w 75759"/>
                <a:gd name="connsiteY8" fmla="*/ 674308 h 729690"/>
                <a:gd name="connsiteX9" fmla="*/ 37280 w 75759"/>
                <a:gd name="connsiteY9" fmla="*/ 560008 h 729690"/>
                <a:gd name="connsiteX10" fmla="*/ 2355 w 75759"/>
                <a:gd name="connsiteY10" fmla="*/ 293308 h 729690"/>
                <a:gd name="connsiteX11" fmla="*/ 5530 w 75759"/>
                <a:gd name="connsiteY11" fmla="*/ 318708 h 729690"/>
                <a:gd name="connsiteX12" fmla="*/ 24580 w 75759"/>
                <a:gd name="connsiteY12" fmla="*/ 169483 h 729690"/>
                <a:gd name="connsiteX13" fmla="*/ 53155 w 75759"/>
                <a:gd name="connsiteY13" fmla="*/ 1208 h 72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759" h="729690">
                  <a:moveTo>
                    <a:pt x="53155" y="1208"/>
                  </a:moveTo>
                  <a:cubicBezTo>
                    <a:pt x="50509" y="16554"/>
                    <a:pt x="15055" y="224516"/>
                    <a:pt x="8705" y="261558"/>
                  </a:cubicBezTo>
                  <a:cubicBezTo>
                    <a:pt x="2355" y="298600"/>
                    <a:pt x="15055" y="200175"/>
                    <a:pt x="15055" y="223458"/>
                  </a:cubicBezTo>
                  <a:cubicBezTo>
                    <a:pt x="15055" y="246741"/>
                    <a:pt x="9234" y="378504"/>
                    <a:pt x="8705" y="401258"/>
                  </a:cubicBezTo>
                  <a:cubicBezTo>
                    <a:pt x="8176" y="424012"/>
                    <a:pt x="10293" y="346754"/>
                    <a:pt x="11880" y="359983"/>
                  </a:cubicBezTo>
                  <a:cubicBezTo>
                    <a:pt x="13467" y="373212"/>
                    <a:pt x="15584" y="446766"/>
                    <a:pt x="18230" y="480633"/>
                  </a:cubicBezTo>
                  <a:cubicBezTo>
                    <a:pt x="20876" y="514500"/>
                    <a:pt x="18759" y="522437"/>
                    <a:pt x="27755" y="563183"/>
                  </a:cubicBezTo>
                  <a:cubicBezTo>
                    <a:pt x="36751" y="603929"/>
                    <a:pt x="65326" y="706587"/>
                    <a:pt x="72205" y="725108"/>
                  </a:cubicBezTo>
                  <a:cubicBezTo>
                    <a:pt x="79084" y="743629"/>
                    <a:pt x="74851" y="701825"/>
                    <a:pt x="69030" y="674308"/>
                  </a:cubicBezTo>
                  <a:cubicBezTo>
                    <a:pt x="63209" y="646791"/>
                    <a:pt x="48392" y="623508"/>
                    <a:pt x="37280" y="560008"/>
                  </a:cubicBezTo>
                  <a:cubicBezTo>
                    <a:pt x="26167" y="496508"/>
                    <a:pt x="7647" y="333525"/>
                    <a:pt x="2355" y="293308"/>
                  </a:cubicBezTo>
                  <a:cubicBezTo>
                    <a:pt x="-2937" y="253091"/>
                    <a:pt x="1826" y="339346"/>
                    <a:pt x="5530" y="318708"/>
                  </a:cubicBezTo>
                  <a:cubicBezTo>
                    <a:pt x="9234" y="298070"/>
                    <a:pt x="17172" y="218166"/>
                    <a:pt x="24580" y="169483"/>
                  </a:cubicBezTo>
                  <a:cubicBezTo>
                    <a:pt x="31988" y="120800"/>
                    <a:pt x="55801" y="-14138"/>
                    <a:pt x="53155" y="12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 833">
              <a:extLst>
                <a:ext uri="{FF2B5EF4-FFF2-40B4-BE49-F238E27FC236}">
                  <a16:creationId xmlns:a16="http://schemas.microsoft.com/office/drawing/2014/main" id="{6D6236FC-872C-9068-B333-F0C117E291CB}"/>
                </a:ext>
              </a:extLst>
            </p:cNvPr>
            <p:cNvSpPr/>
            <p:nvPr/>
          </p:nvSpPr>
          <p:spPr>
            <a:xfrm>
              <a:off x="3050815" y="7797589"/>
              <a:ext cx="54347" cy="344912"/>
            </a:xfrm>
            <a:custGeom>
              <a:avLst/>
              <a:gdLst>
                <a:gd name="connsiteX0" fmla="*/ 54335 w 54347"/>
                <a:gd name="connsiteY0" fmla="*/ 211 h 344912"/>
                <a:gd name="connsiteX1" fmla="*/ 28935 w 54347"/>
                <a:gd name="connsiteY1" fmla="*/ 146261 h 344912"/>
                <a:gd name="connsiteX2" fmla="*/ 360 w 54347"/>
                <a:gd name="connsiteY2" fmla="*/ 343111 h 344912"/>
                <a:gd name="connsiteX3" fmla="*/ 13060 w 54347"/>
                <a:gd name="connsiteY3" fmla="*/ 238336 h 344912"/>
                <a:gd name="connsiteX4" fmla="*/ 16235 w 54347"/>
                <a:gd name="connsiteY4" fmla="*/ 143086 h 344912"/>
                <a:gd name="connsiteX5" fmla="*/ 16235 w 54347"/>
                <a:gd name="connsiteY5" fmla="*/ 181186 h 344912"/>
                <a:gd name="connsiteX6" fmla="*/ 25760 w 54347"/>
                <a:gd name="connsiteY6" fmla="*/ 114511 h 344912"/>
                <a:gd name="connsiteX7" fmla="*/ 54335 w 54347"/>
                <a:gd name="connsiteY7" fmla="*/ 211 h 34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347" h="344912">
                  <a:moveTo>
                    <a:pt x="54335" y="211"/>
                  </a:moveTo>
                  <a:cubicBezTo>
                    <a:pt x="54864" y="5503"/>
                    <a:pt x="37931" y="89111"/>
                    <a:pt x="28935" y="146261"/>
                  </a:cubicBezTo>
                  <a:cubicBezTo>
                    <a:pt x="19939" y="203411"/>
                    <a:pt x="3006" y="327765"/>
                    <a:pt x="360" y="343111"/>
                  </a:cubicBezTo>
                  <a:cubicBezTo>
                    <a:pt x="-2286" y="358457"/>
                    <a:pt x="10414" y="271674"/>
                    <a:pt x="13060" y="238336"/>
                  </a:cubicBezTo>
                  <a:cubicBezTo>
                    <a:pt x="15706" y="204999"/>
                    <a:pt x="15706" y="152611"/>
                    <a:pt x="16235" y="143086"/>
                  </a:cubicBezTo>
                  <a:cubicBezTo>
                    <a:pt x="16764" y="133561"/>
                    <a:pt x="14648" y="185948"/>
                    <a:pt x="16235" y="181186"/>
                  </a:cubicBezTo>
                  <a:cubicBezTo>
                    <a:pt x="17822" y="176424"/>
                    <a:pt x="20998" y="138323"/>
                    <a:pt x="25760" y="114511"/>
                  </a:cubicBezTo>
                  <a:cubicBezTo>
                    <a:pt x="30522" y="90699"/>
                    <a:pt x="53806" y="-5081"/>
                    <a:pt x="54335" y="2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 834">
              <a:extLst>
                <a:ext uri="{FF2B5EF4-FFF2-40B4-BE49-F238E27FC236}">
                  <a16:creationId xmlns:a16="http://schemas.microsoft.com/office/drawing/2014/main" id="{9AC13FD2-9CC5-96A5-D2F5-5C67962EBF7D}"/>
                </a:ext>
              </a:extLst>
            </p:cNvPr>
            <p:cNvSpPr/>
            <p:nvPr/>
          </p:nvSpPr>
          <p:spPr>
            <a:xfrm>
              <a:off x="3068814" y="7889722"/>
              <a:ext cx="39767" cy="250757"/>
            </a:xfrm>
            <a:custGeom>
              <a:avLst/>
              <a:gdLst>
                <a:gd name="connsiteX0" fmla="*/ 39511 w 39767"/>
                <a:gd name="connsiteY0" fmla="*/ 153 h 250757"/>
                <a:gd name="connsiteX1" fmla="*/ 17286 w 39767"/>
                <a:gd name="connsiteY1" fmla="*/ 101753 h 250757"/>
                <a:gd name="connsiteX2" fmla="*/ 1411 w 39767"/>
                <a:gd name="connsiteY2" fmla="*/ 247803 h 250757"/>
                <a:gd name="connsiteX3" fmla="*/ 1411 w 39767"/>
                <a:gd name="connsiteY3" fmla="*/ 203353 h 250757"/>
                <a:gd name="connsiteX4" fmla="*/ 1411 w 39767"/>
                <a:gd name="connsiteY4" fmla="*/ 123978 h 250757"/>
                <a:gd name="connsiteX5" fmla="*/ 39511 w 39767"/>
                <a:gd name="connsiteY5" fmla="*/ 153 h 25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67" h="250757">
                  <a:moveTo>
                    <a:pt x="39511" y="153"/>
                  </a:moveTo>
                  <a:cubicBezTo>
                    <a:pt x="42157" y="-3551"/>
                    <a:pt x="23636" y="60478"/>
                    <a:pt x="17286" y="101753"/>
                  </a:cubicBezTo>
                  <a:cubicBezTo>
                    <a:pt x="10936" y="143028"/>
                    <a:pt x="4057" y="230870"/>
                    <a:pt x="1411" y="247803"/>
                  </a:cubicBezTo>
                  <a:cubicBezTo>
                    <a:pt x="-1235" y="264736"/>
                    <a:pt x="1411" y="203353"/>
                    <a:pt x="1411" y="203353"/>
                  </a:cubicBezTo>
                  <a:cubicBezTo>
                    <a:pt x="1411" y="182716"/>
                    <a:pt x="-1764" y="154670"/>
                    <a:pt x="1411" y="123978"/>
                  </a:cubicBezTo>
                  <a:cubicBezTo>
                    <a:pt x="4586" y="93286"/>
                    <a:pt x="36865" y="3857"/>
                    <a:pt x="39511" y="1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 835">
              <a:extLst>
                <a:ext uri="{FF2B5EF4-FFF2-40B4-BE49-F238E27FC236}">
                  <a16:creationId xmlns:a16="http://schemas.microsoft.com/office/drawing/2014/main" id="{598876A8-65EE-8B77-C212-732159848AC5}"/>
                </a:ext>
              </a:extLst>
            </p:cNvPr>
            <p:cNvSpPr/>
            <p:nvPr/>
          </p:nvSpPr>
          <p:spPr>
            <a:xfrm>
              <a:off x="3026371" y="8029874"/>
              <a:ext cx="132864" cy="561858"/>
            </a:xfrm>
            <a:custGeom>
              <a:avLst/>
              <a:gdLst>
                <a:gd name="connsiteX0" fmla="*/ 43854 w 132864"/>
                <a:gd name="connsiteY0" fmla="*/ 2876 h 561858"/>
                <a:gd name="connsiteX1" fmla="*/ 8929 w 132864"/>
                <a:gd name="connsiteY1" fmla="*/ 314026 h 561858"/>
                <a:gd name="connsiteX2" fmla="*/ 21629 w 132864"/>
                <a:gd name="connsiteY2" fmla="*/ 272751 h 561858"/>
                <a:gd name="connsiteX3" fmla="*/ 18454 w 132864"/>
                <a:gd name="connsiteY3" fmla="*/ 374351 h 561858"/>
                <a:gd name="connsiteX4" fmla="*/ 15279 w 132864"/>
                <a:gd name="connsiteY4" fmla="*/ 348951 h 561858"/>
                <a:gd name="connsiteX5" fmla="*/ 43854 w 132864"/>
                <a:gd name="connsiteY5" fmla="*/ 460076 h 561858"/>
                <a:gd name="connsiteX6" fmla="*/ 75604 w 132864"/>
                <a:gd name="connsiteY6" fmla="*/ 555326 h 561858"/>
                <a:gd name="connsiteX7" fmla="*/ 104179 w 132864"/>
                <a:gd name="connsiteY7" fmla="*/ 463251 h 561858"/>
                <a:gd name="connsiteX8" fmla="*/ 85129 w 132864"/>
                <a:gd name="connsiteY8" fmla="*/ 529926 h 561858"/>
                <a:gd name="connsiteX9" fmla="*/ 132754 w 132864"/>
                <a:gd name="connsiteY9" fmla="*/ 456901 h 561858"/>
                <a:gd name="connsiteX10" fmla="*/ 69254 w 132864"/>
                <a:gd name="connsiteY10" fmla="*/ 561676 h 561858"/>
                <a:gd name="connsiteX11" fmla="*/ 62904 w 132864"/>
                <a:gd name="connsiteY11" fmla="*/ 475951 h 561858"/>
                <a:gd name="connsiteX12" fmla="*/ 2579 w 132864"/>
                <a:gd name="connsiteY12" fmla="*/ 260051 h 561858"/>
                <a:gd name="connsiteX13" fmla="*/ 12104 w 132864"/>
                <a:gd name="connsiteY13" fmla="*/ 291801 h 561858"/>
                <a:gd name="connsiteX14" fmla="*/ 21629 w 132864"/>
                <a:gd name="connsiteY14" fmla="*/ 164801 h 561858"/>
                <a:gd name="connsiteX15" fmla="*/ 43854 w 132864"/>
                <a:gd name="connsiteY15" fmla="*/ 2876 h 56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864" h="561858">
                  <a:moveTo>
                    <a:pt x="43854" y="2876"/>
                  </a:moveTo>
                  <a:cubicBezTo>
                    <a:pt x="41737" y="27747"/>
                    <a:pt x="12633" y="269047"/>
                    <a:pt x="8929" y="314026"/>
                  </a:cubicBezTo>
                  <a:cubicBezTo>
                    <a:pt x="5225" y="359005"/>
                    <a:pt x="20042" y="262697"/>
                    <a:pt x="21629" y="272751"/>
                  </a:cubicBezTo>
                  <a:cubicBezTo>
                    <a:pt x="23216" y="282805"/>
                    <a:pt x="19512" y="361651"/>
                    <a:pt x="18454" y="374351"/>
                  </a:cubicBezTo>
                  <a:cubicBezTo>
                    <a:pt x="17396" y="387051"/>
                    <a:pt x="11046" y="334664"/>
                    <a:pt x="15279" y="348951"/>
                  </a:cubicBezTo>
                  <a:cubicBezTo>
                    <a:pt x="19512" y="363238"/>
                    <a:pt x="33800" y="425680"/>
                    <a:pt x="43854" y="460076"/>
                  </a:cubicBezTo>
                  <a:cubicBezTo>
                    <a:pt x="53908" y="494472"/>
                    <a:pt x="65550" y="554797"/>
                    <a:pt x="75604" y="555326"/>
                  </a:cubicBezTo>
                  <a:cubicBezTo>
                    <a:pt x="85658" y="555855"/>
                    <a:pt x="102592" y="467484"/>
                    <a:pt x="104179" y="463251"/>
                  </a:cubicBezTo>
                  <a:cubicBezTo>
                    <a:pt x="105766" y="459018"/>
                    <a:pt x="80367" y="530984"/>
                    <a:pt x="85129" y="529926"/>
                  </a:cubicBezTo>
                  <a:cubicBezTo>
                    <a:pt x="89891" y="528868"/>
                    <a:pt x="135400" y="451609"/>
                    <a:pt x="132754" y="456901"/>
                  </a:cubicBezTo>
                  <a:cubicBezTo>
                    <a:pt x="130108" y="462193"/>
                    <a:pt x="80896" y="558501"/>
                    <a:pt x="69254" y="561676"/>
                  </a:cubicBezTo>
                  <a:cubicBezTo>
                    <a:pt x="57612" y="564851"/>
                    <a:pt x="74016" y="526222"/>
                    <a:pt x="62904" y="475951"/>
                  </a:cubicBezTo>
                  <a:cubicBezTo>
                    <a:pt x="51792" y="425680"/>
                    <a:pt x="11046" y="290743"/>
                    <a:pt x="2579" y="260051"/>
                  </a:cubicBezTo>
                  <a:cubicBezTo>
                    <a:pt x="-5888" y="229359"/>
                    <a:pt x="8929" y="307676"/>
                    <a:pt x="12104" y="291801"/>
                  </a:cubicBezTo>
                  <a:cubicBezTo>
                    <a:pt x="15279" y="275926"/>
                    <a:pt x="17396" y="208193"/>
                    <a:pt x="21629" y="164801"/>
                  </a:cubicBezTo>
                  <a:cubicBezTo>
                    <a:pt x="25862" y="121409"/>
                    <a:pt x="45971" y="-21995"/>
                    <a:pt x="43854" y="28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 836">
              <a:extLst>
                <a:ext uri="{FF2B5EF4-FFF2-40B4-BE49-F238E27FC236}">
                  <a16:creationId xmlns:a16="http://schemas.microsoft.com/office/drawing/2014/main" id="{CB38625B-FFB0-5C55-0370-8AB3B06939A2}"/>
                </a:ext>
              </a:extLst>
            </p:cNvPr>
            <p:cNvSpPr/>
            <p:nvPr/>
          </p:nvSpPr>
          <p:spPr>
            <a:xfrm>
              <a:off x="2596753" y="8105419"/>
              <a:ext cx="456434" cy="994586"/>
            </a:xfrm>
            <a:custGeom>
              <a:avLst/>
              <a:gdLst>
                <a:gd name="connsiteX0" fmla="*/ 451247 w 456434"/>
                <a:gd name="connsiteY0" fmla="*/ 6706 h 994586"/>
                <a:gd name="connsiteX1" fmla="*/ 216297 w 456434"/>
                <a:gd name="connsiteY1" fmla="*/ 336906 h 994586"/>
                <a:gd name="connsiteX2" fmla="*/ 238522 w 456434"/>
                <a:gd name="connsiteY2" fmla="*/ 298806 h 994586"/>
                <a:gd name="connsiteX3" fmla="*/ 143272 w 456434"/>
                <a:gd name="connsiteY3" fmla="*/ 489306 h 994586"/>
                <a:gd name="connsiteX4" fmla="*/ 165497 w 456434"/>
                <a:gd name="connsiteY4" fmla="*/ 467081 h 994586"/>
                <a:gd name="connsiteX5" fmla="*/ 57547 w 456434"/>
                <a:gd name="connsiteY5" fmla="*/ 702031 h 994586"/>
                <a:gd name="connsiteX6" fmla="*/ 76597 w 456434"/>
                <a:gd name="connsiteY6" fmla="*/ 663931 h 994586"/>
                <a:gd name="connsiteX7" fmla="*/ 25797 w 456434"/>
                <a:gd name="connsiteY7" fmla="*/ 803631 h 994586"/>
                <a:gd name="connsiteX8" fmla="*/ 51197 w 456434"/>
                <a:gd name="connsiteY8" fmla="*/ 790931 h 994586"/>
                <a:gd name="connsiteX9" fmla="*/ 6747 w 456434"/>
                <a:gd name="connsiteY9" fmla="*/ 990956 h 994586"/>
                <a:gd name="connsiteX10" fmla="*/ 16272 w 456434"/>
                <a:gd name="connsiteY10" fmla="*/ 883006 h 994586"/>
                <a:gd name="connsiteX11" fmla="*/ 155972 w 456434"/>
                <a:gd name="connsiteY11" fmla="*/ 448031 h 994586"/>
                <a:gd name="connsiteX12" fmla="*/ 276622 w 456434"/>
                <a:gd name="connsiteY12" fmla="*/ 260706 h 994586"/>
                <a:gd name="connsiteX13" fmla="*/ 371872 w 456434"/>
                <a:gd name="connsiteY13" fmla="*/ 124181 h 994586"/>
                <a:gd name="connsiteX14" fmla="*/ 451247 w 456434"/>
                <a:gd name="connsiteY14" fmla="*/ 6706 h 99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6434" h="994586">
                  <a:moveTo>
                    <a:pt x="451247" y="6706"/>
                  </a:moveTo>
                  <a:cubicBezTo>
                    <a:pt x="425318" y="42160"/>
                    <a:pt x="251751" y="288223"/>
                    <a:pt x="216297" y="336906"/>
                  </a:cubicBezTo>
                  <a:cubicBezTo>
                    <a:pt x="180843" y="385589"/>
                    <a:pt x="250693" y="273406"/>
                    <a:pt x="238522" y="298806"/>
                  </a:cubicBezTo>
                  <a:cubicBezTo>
                    <a:pt x="226351" y="324206"/>
                    <a:pt x="155443" y="461260"/>
                    <a:pt x="143272" y="489306"/>
                  </a:cubicBezTo>
                  <a:cubicBezTo>
                    <a:pt x="131101" y="517352"/>
                    <a:pt x="179784" y="431627"/>
                    <a:pt x="165497" y="467081"/>
                  </a:cubicBezTo>
                  <a:cubicBezTo>
                    <a:pt x="151209" y="502535"/>
                    <a:pt x="72364" y="669223"/>
                    <a:pt x="57547" y="702031"/>
                  </a:cubicBezTo>
                  <a:cubicBezTo>
                    <a:pt x="42730" y="734839"/>
                    <a:pt x="81889" y="646998"/>
                    <a:pt x="76597" y="663931"/>
                  </a:cubicBezTo>
                  <a:cubicBezTo>
                    <a:pt x="71305" y="680864"/>
                    <a:pt x="30030" y="782464"/>
                    <a:pt x="25797" y="803631"/>
                  </a:cubicBezTo>
                  <a:cubicBezTo>
                    <a:pt x="21564" y="824798"/>
                    <a:pt x="54372" y="759710"/>
                    <a:pt x="51197" y="790931"/>
                  </a:cubicBezTo>
                  <a:cubicBezTo>
                    <a:pt x="48022" y="822152"/>
                    <a:pt x="12568" y="975610"/>
                    <a:pt x="6747" y="990956"/>
                  </a:cubicBezTo>
                  <a:cubicBezTo>
                    <a:pt x="926" y="1006302"/>
                    <a:pt x="-8599" y="973493"/>
                    <a:pt x="16272" y="883006"/>
                  </a:cubicBezTo>
                  <a:cubicBezTo>
                    <a:pt x="41143" y="792519"/>
                    <a:pt x="112580" y="551748"/>
                    <a:pt x="155972" y="448031"/>
                  </a:cubicBezTo>
                  <a:cubicBezTo>
                    <a:pt x="199364" y="344314"/>
                    <a:pt x="240639" y="314681"/>
                    <a:pt x="276622" y="260706"/>
                  </a:cubicBezTo>
                  <a:cubicBezTo>
                    <a:pt x="312605" y="206731"/>
                    <a:pt x="344885" y="162281"/>
                    <a:pt x="371872" y="124181"/>
                  </a:cubicBezTo>
                  <a:cubicBezTo>
                    <a:pt x="398859" y="86081"/>
                    <a:pt x="477176" y="-28748"/>
                    <a:pt x="451247" y="67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 837">
              <a:extLst>
                <a:ext uri="{FF2B5EF4-FFF2-40B4-BE49-F238E27FC236}">
                  <a16:creationId xmlns:a16="http://schemas.microsoft.com/office/drawing/2014/main" id="{A502AB16-25E1-5F8C-6937-96E4C698BB19}"/>
                </a:ext>
              </a:extLst>
            </p:cNvPr>
            <p:cNvSpPr/>
            <p:nvPr/>
          </p:nvSpPr>
          <p:spPr>
            <a:xfrm>
              <a:off x="2624301" y="8126819"/>
              <a:ext cx="441937" cy="949269"/>
            </a:xfrm>
            <a:custGeom>
              <a:avLst/>
              <a:gdLst>
                <a:gd name="connsiteX0" fmla="*/ 439574 w 441937"/>
                <a:gd name="connsiteY0" fmla="*/ 4356 h 949269"/>
                <a:gd name="connsiteX1" fmla="*/ 188749 w 441937"/>
                <a:gd name="connsiteY1" fmla="*/ 359956 h 949269"/>
                <a:gd name="connsiteX2" fmla="*/ 210974 w 441937"/>
                <a:gd name="connsiteY2" fmla="*/ 347256 h 949269"/>
                <a:gd name="connsiteX3" fmla="*/ 106199 w 441937"/>
                <a:gd name="connsiteY3" fmla="*/ 566331 h 949269"/>
                <a:gd name="connsiteX4" fmla="*/ 128424 w 441937"/>
                <a:gd name="connsiteY4" fmla="*/ 525056 h 949269"/>
                <a:gd name="connsiteX5" fmla="*/ 55399 w 441937"/>
                <a:gd name="connsiteY5" fmla="*/ 750481 h 949269"/>
                <a:gd name="connsiteX6" fmla="*/ 74449 w 441937"/>
                <a:gd name="connsiteY6" fmla="*/ 702856 h 949269"/>
                <a:gd name="connsiteX7" fmla="*/ 1424 w 441937"/>
                <a:gd name="connsiteY7" fmla="*/ 947331 h 949269"/>
                <a:gd name="connsiteX8" fmla="*/ 29999 w 441937"/>
                <a:gd name="connsiteY8" fmla="*/ 804456 h 949269"/>
                <a:gd name="connsiteX9" fmla="*/ 77624 w 441937"/>
                <a:gd name="connsiteY9" fmla="*/ 575856 h 949269"/>
                <a:gd name="connsiteX10" fmla="*/ 61749 w 441937"/>
                <a:gd name="connsiteY10" fmla="*/ 712381 h 949269"/>
                <a:gd name="connsiteX11" fmla="*/ 103024 w 441937"/>
                <a:gd name="connsiteY11" fmla="*/ 579031 h 949269"/>
                <a:gd name="connsiteX12" fmla="*/ 191924 w 441937"/>
                <a:gd name="connsiteY12" fmla="*/ 350431 h 949269"/>
                <a:gd name="connsiteX13" fmla="*/ 153824 w 441937"/>
                <a:gd name="connsiteY13" fmla="*/ 452031 h 949269"/>
                <a:gd name="connsiteX14" fmla="*/ 230024 w 441937"/>
                <a:gd name="connsiteY14" fmla="*/ 321856 h 949269"/>
                <a:gd name="connsiteX15" fmla="*/ 283999 w 441937"/>
                <a:gd name="connsiteY15" fmla="*/ 204381 h 949269"/>
                <a:gd name="connsiteX16" fmla="*/ 277649 w 441937"/>
                <a:gd name="connsiteY16" fmla="*/ 223431 h 949269"/>
                <a:gd name="connsiteX17" fmla="*/ 312574 w 441937"/>
                <a:gd name="connsiteY17" fmla="*/ 153581 h 949269"/>
                <a:gd name="connsiteX18" fmla="*/ 315749 w 441937"/>
                <a:gd name="connsiteY18" fmla="*/ 159931 h 949269"/>
                <a:gd name="connsiteX19" fmla="*/ 439574 w 441937"/>
                <a:gd name="connsiteY19" fmla="*/ 4356 h 94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937" h="949269">
                  <a:moveTo>
                    <a:pt x="439574" y="4356"/>
                  </a:moveTo>
                  <a:cubicBezTo>
                    <a:pt x="418407" y="37693"/>
                    <a:pt x="226849" y="302806"/>
                    <a:pt x="188749" y="359956"/>
                  </a:cubicBezTo>
                  <a:cubicBezTo>
                    <a:pt x="150649" y="417106"/>
                    <a:pt x="224732" y="312860"/>
                    <a:pt x="210974" y="347256"/>
                  </a:cubicBezTo>
                  <a:cubicBezTo>
                    <a:pt x="197216" y="381652"/>
                    <a:pt x="119957" y="536698"/>
                    <a:pt x="106199" y="566331"/>
                  </a:cubicBezTo>
                  <a:cubicBezTo>
                    <a:pt x="92441" y="595964"/>
                    <a:pt x="136891" y="494364"/>
                    <a:pt x="128424" y="525056"/>
                  </a:cubicBezTo>
                  <a:cubicBezTo>
                    <a:pt x="119957" y="555748"/>
                    <a:pt x="64395" y="720848"/>
                    <a:pt x="55399" y="750481"/>
                  </a:cubicBezTo>
                  <a:cubicBezTo>
                    <a:pt x="46403" y="780114"/>
                    <a:pt x="83445" y="670048"/>
                    <a:pt x="74449" y="702856"/>
                  </a:cubicBezTo>
                  <a:cubicBezTo>
                    <a:pt x="65453" y="735664"/>
                    <a:pt x="8832" y="930398"/>
                    <a:pt x="1424" y="947331"/>
                  </a:cubicBezTo>
                  <a:cubicBezTo>
                    <a:pt x="-5984" y="964264"/>
                    <a:pt x="17299" y="866369"/>
                    <a:pt x="29999" y="804456"/>
                  </a:cubicBezTo>
                  <a:cubicBezTo>
                    <a:pt x="42699" y="742544"/>
                    <a:pt x="72332" y="591202"/>
                    <a:pt x="77624" y="575856"/>
                  </a:cubicBezTo>
                  <a:cubicBezTo>
                    <a:pt x="82916" y="560510"/>
                    <a:pt x="57516" y="711852"/>
                    <a:pt x="61749" y="712381"/>
                  </a:cubicBezTo>
                  <a:cubicBezTo>
                    <a:pt x="65982" y="712910"/>
                    <a:pt x="81328" y="639356"/>
                    <a:pt x="103024" y="579031"/>
                  </a:cubicBezTo>
                  <a:cubicBezTo>
                    <a:pt x="124720" y="518706"/>
                    <a:pt x="183457" y="371598"/>
                    <a:pt x="191924" y="350431"/>
                  </a:cubicBezTo>
                  <a:cubicBezTo>
                    <a:pt x="200391" y="329264"/>
                    <a:pt x="147474" y="456793"/>
                    <a:pt x="153824" y="452031"/>
                  </a:cubicBezTo>
                  <a:cubicBezTo>
                    <a:pt x="160174" y="447269"/>
                    <a:pt x="208328" y="363131"/>
                    <a:pt x="230024" y="321856"/>
                  </a:cubicBezTo>
                  <a:cubicBezTo>
                    <a:pt x="251720" y="280581"/>
                    <a:pt x="276061" y="220785"/>
                    <a:pt x="283999" y="204381"/>
                  </a:cubicBezTo>
                  <a:cubicBezTo>
                    <a:pt x="291936" y="187977"/>
                    <a:pt x="272886" y="231898"/>
                    <a:pt x="277649" y="223431"/>
                  </a:cubicBezTo>
                  <a:cubicBezTo>
                    <a:pt x="282412" y="214964"/>
                    <a:pt x="306224" y="164164"/>
                    <a:pt x="312574" y="153581"/>
                  </a:cubicBezTo>
                  <a:cubicBezTo>
                    <a:pt x="318924" y="142998"/>
                    <a:pt x="298287" y="180568"/>
                    <a:pt x="315749" y="159931"/>
                  </a:cubicBezTo>
                  <a:cubicBezTo>
                    <a:pt x="333211" y="139294"/>
                    <a:pt x="460741" y="-28981"/>
                    <a:pt x="439574" y="43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 838">
              <a:extLst>
                <a:ext uri="{FF2B5EF4-FFF2-40B4-BE49-F238E27FC236}">
                  <a16:creationId xmlns:a16="http://schemas.microsoft.com/office/drawing/2014/main" id="{98D12485-58EA-E1BD-55EB-16AAAA0DAAF3}"/>
                </a:ext>
              </a:extLst>
            </p:cNvPr>
            <p:cNvSpPr/>
            <p:nvPr/>
          </p:nvSpPr>
          <p:spPr>
            <a:xfrm>
              <a:off x="3101769" y="8256484"/>
              <a:ext cx="587994" cy="367118"/>
            </a:xfrm>
            <a:custGeom>
              <a:avLst/>
              <a:gdLst>
                <a:gd name="connsiteX0" fmla="*/ 584406 w 587994"/>
                <a:gd name="connsiteY0" fmla="*/ 1691 h 367118"/>
                <a:gd name="connsiteX1" fmla="*/ 339931 w 587994"/>
                <a:gd name="connsiteY1" fmla="*/ 185841 h 367118"/>
                <a:gd name="connsiteX2" fmla="*/ 378031 w 587994"/>
                <a:gd name="connsiteY2" fmla="*/ 173141 h 367118"/>
                <a:gd name="connsiteX3" fmla="*/ 238331 w 587994"/>
                <a:gd name="connsiteY3" fmla="*/ 246166 h 367118"/>
                <a:gd name="connsiteX4" fmla="*/ 47831 w 587994"/>
                <a:gd name="connsiteY4" fmla="*/ 281091 h 367118"/>
                <a:gd name="connsiteX5" fmla="*/ 127206 w 587994"/>
                <a:gd name="connsiteY5" fmla="*/ 265216 h 367118"/>
                <a:gd name="connsiteX6" fmla="*/ 57356 w 587994"/>
                <a:gd name="connsiteY6" fmla="*/ 287441 h 367118"/>
                <a:gd name="connsiteX7" fmla="*/ 206 w 587994"/>
                <a:gd name="connsiteY7" fmla="*/ 366816 h 367118"/>
                <a:gd name="connsiteX8" fmla="*/ 41481 w 587994"/>
                <a:gd name="connsiteY8" fmla="*/ 312841 h 367118"/>
                <a:gd name="connsiteX9" fmla="*/ 124031 w 587994"/>
                <a:gd name="connsiteY9" fmla="*/ 265216 h 367118"/>
                <a:gd name="connsiteX10" fmla="*/ 76406 w 587994"/>
                <a:gd name="connsiteY10" fmla="*/ 277916 h 367118"/>
                <a:gd name="connsiteX11" fmla="*/ 324056 w 587994"/>
                <a:gd name="connsiteY11" fmla="*/ 185841 h 367118"/>
                <a:gd name="connsiteX12" fmla="*/ 282781 w 587994"/>
                <a:gd name="connsiteY12" fmla="*/ 214416 h 367118"/>
                <a:gd name="connsiteX13" fmla="*/ 428831 w 587994"/>
                <a:gd name="connsiteY13" fmla="*/ 135041 h 367118"/>
                <a:gd name="connsiteX14" fmla="*/ 409781 w 587994"/>
                <a:gd name="connsiteY14" fmla="*/ 154091 h 367118"/>
                <a:gd name="connsiteX15" fmla="*/ 482806 w 587994"/>
                <a:gd name="connsiteY15" fmla="*/ 96941 h 367118"/>
                <a:gd name="connsiteX16" fmla="*/ 584406 w 587994"/>
                <a:gd name="connsiteY16" fmla="*/ 1691 h 36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7994" h="367118">
                  <a:moveTo>
                    <a:pt x="584406" y="1691"/>
                  </a:moveTo>
                  <a:cubicBezTo>
                    <a:pt x="560594" y="16508"/>
                    <a:pt x="374327" y="157266"/>
                    <a:pt x="339931" y="185841"/>
                  </a:cubicBezTo>
                  <a:cubicBezTo>
                    <a:pt x="305535" y="214416"/>
                    <a:pt x="394964" y="163087"/>
                    <a:pt x="378031" y="173141"/>
                  </a:cubicBezTo>
                  <a:cubicBezTo>
                    <a:pt x="361098" y="183195"/>
                    <a:pt x="293364" y="228174"/>
                    <a:pt x="238331" y="246166"/>
                  </a:cubicBezTo>
                  <a:cubicBezTo>
                    <a:pt x="183298" y="264158"/>
                    <a:pt x="66352" y="277916"/>
                    <a:pt x="47831" y="281091"/>
                  </a:cubicBezTo>
                  <a:cubicBezTo>
                    <a:pt x="29310" y="284266"/>
                    <a:pt x="125618" y="264158"/>
                    <a:pt x="127206" y="265216"/>
                  </a:cubicBezTo>
                  <a:cubicBezTo>
                    <a:pt x="128794" y="266274"/>
                    <a:pt x="78523" y="270508"/>
                    <a:pt x="57356" y="287441"/>
                  </a:cubicBezTo>
                  <a:cubicBezTo>
                    <a:pt x="36189" y="304374"/>
                    <a:pt x="2852" y="362583"/>
                    <a:pt x="206" y="366816"/>
                  </a:cubicBezTo>
                  <a:cubicBezTo>
                    <a:pt x="-2440" y="371049"/>
                    <a:pt x="20843" y="329774"/>
                    <a:pt x="41481" y="312841"/>
                  </a:cubicBezTo>
                  <a:cubicBezTo>
                    <a:pt x="62118" y="295908"/>
                    <a:pt x="118210" y="271037"/>
                    <a:pt x="124031" y="265216"/>
                  </a:cubicBezTo>
                  <a:cubicBezTo>
                    <a:pt x="129852" y="259395"/>
                    <a:pt x="43069" y="291145"/>
                    <a:pt x="76406" y="277916"/>
                  </a:cubicBezTo>
                  <a:cubicBezTo>
                    <a:pt x="109743" y="264687"/>
                    <a:pt x="289660" y="196424"/>
                    <a:pt x="324056" y="185841"/>
                  </a:cubicBezTo>
                  <a:cubicBezTo>
                    <a:pt x="358452" y="175258"/>
                    <a:pt x="265319" y="222883"/>
                    <a:pt x="282781" y="214416"/>
                  </a:cubicBezTo>
                  <a:cubicBezTo>
                    <a:pt x="300243" y="205949"/>
                    <a:pt x="407664" y="145095"/>
                    <a:pt x="428831" y="135041"/>
                  </a:cubicBezTo>
                  <a:cubicBezTo>
                    <a:pt x="449998" y="124987"/>
                    <a:pt x="400785" y="160441"/>
                    <a:pt x="409781" y="154091"/>
                  </a:cubicBezTo>
                  <a:cubicBezTo>
                    <a:pt x="418777" y="147741"/>
                    <a:pt x="458993" y="120224"/>
                    <a:pt x="482806" y="96941"/>
                  </a:cubicBezTo>
                  <a:cubicBezTo>
                    <a:pt x="506618" y="73658"/>
                    <a:pt x="608218" y="-13126"/>
                    <a:pt x="584406" y="16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 839">
              <a:extLst>
                <a:ext uri="{FF2B5EF4-FFF2-40B4-BE49-F238E27FC236}">
                  <a16:creationId xmlns:a16="http://schemas.microsoft.com/office/drawing/2014/main" id="{1E8CE640-4C27-15A3-C849-F70C7341B444}"/>
                </a:ext>
              </a:extLst>
            </p:cNvPr>
            <p:cNvSpPr/>
            <p:nvPr/>
          </p:nvSpPr>
          <p:spPr>
            <a:xfrm>
              <a:off x="3433539" y="8273050"/>
              <a:ext cx="254309" cy="256958"/>
            </a:xfrm>
            <a:custGeom>
              <a:avLst/>
              <a:gdLst>
                <a:gd name="connsiteX0" fmla="*/ 252636 w 254309"/>
                <a:gd name="connsiteY0" fmla="*/ 1000 h 256958"/>
                <a:gd name="connsiteX1" fmla="*/ 141511 w 254309"/>
                <a:gd name="connsiteY1" fmla="*/ 159750 h 256958"/>
                <a:gd name="connsiteX2" fmla="*/ 163736 w 254309"/>
                <a:gd name="connsiteY2" fmla="*/ 134350 h 256958"/>
                <a:gd name="connsiteX3" fmla="*/ 1811 w 254309"/>
                <a:gd name="connsiteY3" fmla="*/ 255000 h 256958"/>
                <a:gd name="connsiteX4" fmla="*/ 84361 w 254309"/>
                <a:gd name="connsiteY4" fmla="*/ 201025 h 256958"/>
                <a:gd name="connsiteX5" fmla="*/ 201836 w 254309"/>
                <a:gd name="connsiteY5" fmla="*/ 96250 h 256958"/>
                <a:gd name="connsiteX6" fmla="*/ 252636 w 254309"/>
                <a:gd name="connsiteY6" fmla="*/ 1000 h 25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309" h="256958">
                  <a:moveTo>
                    <a:pt x="252636" y="1000"/>
                  </a:moveTo>
                  <a:cubicBezTo>
                    <a:pt x="242582" y="11583"/>
                    <a:pt x="156328" y="137525"/>
                    <a:pt x="141511" y="159750"/>
                  </a:cubicBezTo>
                  <a:cubicBezTo>
                    <a:pt x="126694" y="181975"/>
                    <a:pt x="187019" y="118475"/>
                    <a:pt x="163736" y="134350"/>
                  </a:cubicBezTo>
                  <a:cubicBezTo>
                    <a:pt x="140453" y="150225"/>
                    <a:pt x="15040" y="243888"/>
                    <a:pt x="1811" y="255000"/>
                  </a:cubicBezTo>
                  <a:cubicBezTo>
                    <a:pt x="-11418" y="266112"/>
                    <a:pt x="51023" y="227483"/>
                    <a:pt x="84361" y="201025"/>
                  </a:cubicBezTo>
                  <a:cubicBezTo>
                    <a:pt x="117698" y="174567"/>
                    <a:pt x="178553" y="125883"/>
                    <a:pt x="201836" y="96250"/>
                  </a:cubicBezTo>
                  <a:cubicBezTo>
                    <a:pt x="225119" y="66617"/>
                    <a:pt x="262690" y="-9583"/>
                    <a:pt x="252636" y="10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 840">
              <a:extLst>
                <a:ext uri="{FF2B5EF4-FFF2-40B4-BE49-F238E27FC236}">
                  <a16:creationId xmlns:a16="http://schemas.microsoft.com/office/drawing/2014/main" id="{A116A123-6C71-BE66-53DE-D0886795DD52}"/>
                </a:ext>
              </a:extLst>
            </p:cNvPr>
            <p:cNvSpPr/>
            <p:nvPr/>
          </p:nvSpPr>
          <p:spPr>
            <a:xfrm>
              <a:off x="3526879" y="8258097"/>
              <a:ext cx="159298" cy="196200"/>
            </a:xfrm>
            <a:custGeom>
              <a:avLst/>
              <a:gdLst>
                <a:gd name="connsiteX0" fmla="*/ 159296 w 159298"/>
                <a:gd name="connsiteY0" fmla="*/ 78 h 196200"/>
                <a:gd name="connsiteX1" fmla="*/ 64046 w 159298"/>
                <a:gd name="connsiteY1" fmla="*/ 127078 h 196200"/>
                <a:gd name="connsiteX2" fmla="*/ 79921 w 159298"/>
                <a:gd name="connsiteY2" fmla="*/ 108028 h 196200"/>
                <a:gd name="connsiteX3" fmla="*/ 25946 w 159298"/>
                <a:gd name="connsiteY3" fmla="*/ 174703 h 196200"/>
                <a:gd name="connsiteX4" fmla="*/ 546 w 159298"/>
                <a:gd name="connsiteY4" fmla="*/ 193753 h 196200"/>
                <a:gd name="connsiteX5" fmla="*/ 48171 w 159298"/>
                <a:gd name="connsiteY5" fmla="*/ 127078 h 196200"/>
                <a:gd name="connsiteX6" fmla="*/ 67221 w 159298"/>
                <a:gd name="connsiteY6" fmla="*/ 108028 h 196200"/>
                <a:gd name="connsiteX7" fmla="*/ 159296 w 159298"/>
                <a:gd name="connsiteY7" fmla="*/ 78 h 19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298" h="196200">
                  <a:moveTo>
                    <a:pt x="159296" y="78"/>
                  </a:moveTo>
                  <a:cubicBezTo>
                    <a:pt x="158767" y="3253"/>
                    <a:pt x="77275" y="109086"/>
                    <a:pt x="64046" y="127078"/>
                  </a:cubicBezTo>
                  <a:cubicBezTo>
                    <a:pt x="50817" y="145070"/>
                    <a:pt x="86271" y="100091"/>
                    <a:pt x="79921" y="108028"/>
                  </a:cubicBezTo>
                  <a:cubicBezTo>
                    <a:pt x="73571" y="115965"/>
                    <a:pt x="39175" y="160416"/>
                    <a:pt x="25946" y="174703"/>
                  </a:cubicBezTo>
                  <a:cubicBezTo>
                    <a:pt x="12717" y="188991"/>
                    <a:pt x="-3158" y="201690"/>
                    <a:pt x="546" y="193753"/>
                  </a:cubicBezTo>
                  <a:cubicBezTo>
                    <a:pt x="4250" y="185816"/>
                    <a:pt x="37058" y="141366"/>
                    <a:pt x="48171" y="127078"/>
                  </a:cubicBezTo>
                  <a:cubicBezTo>
                    <a:pt x="59283" y="112791"/>
                    <a:pt x="51346" y="124961"/>
                    <a:pt x="67221" y="108028"/>
                  </a:cubicBezTo>
                  <a:cubicBezTo>
                    <a:pt x="83096" y="91095"/>
                    <a:pt x="159825" y="-3097"/>
                    <a:pt x="159296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 841">
              <a:extLst>
                <a:ext uri="{FF2B5EF4-FFF2-40B4-BE49-F238E27FC236}">
                  <a16:creationId xmlns:a16="http://schemas.microsoft.com/office/drawing/2014/main" id="{5B8807CB-8C18-8F57-7C03-F2229B16FF2D}"/>
                </a:ext>
              </a:extLst>
            </p:cNvPr>
            <p:cNvSpPr/>
            <p:nvPr/>
          </p:nvSpPr>
          <p:spPr>
            <a:xfrm>
              <a:off x="3049749" y="8089594"/>
              <a:ext cx="55422" cy="384523"/>
            </a:xfrm>
            <a:custGeom>
              <a:avLst/>
              <a:gdLst>
                <a:gd name="connsiteX0" fmla="*/ 17301 w 55422"/>
                <a:gd name="connsiteY0" fmla="*/ 306 h 384523"/>
                <a:gd name="connsiteX1" fmla="*/ 14126 w 55422"/>
                <a:gd name="connsiteY1" fmla="*/ 232081 h 384523"/>
                <a:gd name="connsiteX2" fmla="*/ 14126 w 55422"/>
                <a:gd name="connsiteY2" fmla="*/ 197156 h 384523"/>
                <a:gd name="connsiteX3" fmla="*/ 39526 w 55422"/>
                <a:gd name="connsiteY3" fmla="*/ 311456 h 384523"/>
                <a:gd name="connsiteX4" fmla="*/ 55401 w 55422"/>
                <a:gd name="connsiteY4" fmla="*/ 384481 h 384523"/>
                <a:gd name="connsiteX5" fmla="*/ 36351 w 55422"/>
                <a:gd name="connsiteY5" fmla="*/ 301931 h 384523"/>
                <a:gd name="connsiteX6" fmla="*/ 1426 w 55422"/>
                <a:gd name="connsiteY6" fmla="*/ 162231 h 384523"/>
                <a:gd name="connsiteX7" fmla="*/ 7776 w 55422"/>
                <a:gd name="connsiteY7" fmla="*/ 181281 h 384523"/>
                <a:gd name="connsiteX8" fmla="*/ 17301 w 55422"/>
                <a:gd name="connsiteY8" fmla="*/ 306 h 38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422" h="384523">
                  <a:moveTo>
                    <a:pt x="17301" y="306"/>
                  </a:moveTo>
                  <a:cubicBezTo>
                    <a:pt x="18359" y="8773"/>
                    <a:pt x="14655" y="199273"/>
                    <a:pt x="14126" y="232081"/>
                  </a:cubicBezTo>
                  <a:cubicBezTo>
                    <a:pt x="13597" y="264889"/>
                    <a:pt x="9893" y="183927"/>
                    <a:pt x="14126" y="197156"/>
                  </a:cubicBezTo>
                  <a:cubicBezTo>
                    <a:pt x="18359" y="210385"/>
                    <a:pt x="32647" y="280235"/>
                    <a:pt x="39526" y="311456"/>
                  </a:cubicBezTo>
                  <a:cubicBezTo>
                    <a:pt x="46405" y="342677"/>
                    <a:pt x="55930" y="386068"/>
                    <a:pt x="55401" y="384481"/>
                  </a:cubicBezTo>
                  <a:cubicBezTo>
                    <a:pt x="54872" y="382894"/>
                    <a:pt x="45347" y="338973"/>
                    <a:pt x="36351" y="301931"/>
                  </a:cubicBezTo>
                  <a:cubicBezTo>
                    <a:pt x="27355" y="264889"/>
                    <a:pt x="1426" y="162231"/>
                    <a:pt x="1426" y="162231"/>
                  </a:cubicBezTo>
                  <a:cubicBezTo>
                    <a:pt x="-3336" y="142123"/>
                    <a:pt x="5130" y="201389"/>
                    <a:pt x="7776" y="181281"/>
                  </a:cubicBezTo>
                  <a:cubicBezTo>
                    <a:pt x="10422" y="161173"/>
                    <a:pt x="16243" y="-8161"/>
                    <a:pt x="17301" y="3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 842">
              <a:extLst>
                <a:ext uri="{FF2B5EF4-FFF2-40B4-BE49-F238E27FC236}">
                  <a16:creationId xmlns:a16="http://schemas.microsoft.com/office/drawing/2014/main" id="{3B360583-9EE5-BC30-D366-00E69B1BB779}"/>
                </a:ext>
              </a:extLst>
            </p:cNvPr>
            <p:cNvSpPr/>
            <p:nvPr/>
          </p:nvSpPr>
          <p:spPr>
            <a:xfrm>
              <a:off x="3124199" y="8477137"/>
              <a:ext cx="374659" cy="111272"/>
            </a:xfrm>
            <a:custGeom>
              <a:avLst/>
              <a:gdLst>
                <a:gd name="connsiteX0" fmla="*/ 1 w 374659"/>
                <a:gd name="connsiteY0" fmla="*/ 111238 h 111272"/>
                <a:gd name="connsiteX1" fmla="*/ 177801 w 374659"/>
                <a:gd name="connsiteY1" fmla="*/ 85838 h 111272"/>
                <a:gd name="connsiteX2" fmla="*/ 92076 w 374659"/>
                <a:gd name="connsiteY2" fmla="*/ 92188 h 111272"/>
                <a:gd name="connsiteX3" fmla="*/ 231776 w 374659"/>
                <a:gd name="connsiteY3" fmla="*/ 57263 h 111272"/>
                <a:gd name="connsiteX4" fmla="*/ 374651 w 374659"/>
                <a:gd name="connsiteY4" fmla="*/ 113 h 111272"/>
                <a:gd name="connsiteX5" fmla="*/ 225426 w 374659"/>
                <a:gd name="connsiteY5" fmla="*/ 73138 h 111272"/>
                <a:gd name="connsiteX6" fmla="*/ 165101 w 374659"/>
                <a:gd name="connsiteY6" fmla="*/ 92188 h 111272"/>
                <a:gd name="connsiteX7" fmla="*/ 263526 w 374659"/>
                <a:gd name="connsiteY7" fmla="*/ 47738 h 111272"/>
                <a:gd name="connsiteX8" fmla="*/ 174626 w 374659"/>
                <a:gd name="connsiteY8" fmla="*/ 79488 h 111272"/>
                <a:gd name="connsiteX9" fmla="*/ 1 w 374659"/>
                <a:gd name="connsiteY9" fmla="*/ 111238 h 1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659" h="111272">
                  <a:moveTo>
                    <a:pt x="1" y="111238"/>
                  </a:moveTo>
                  <a:cubicBezTo>
                    <a:pt x="530" y="112296"/>
                    <a:pt x="162455" y="89013"/>
                    <a:pt x="177801" y="85838"/>
                  </a:cubicBezTo>
                  <a:cubicBezTo>
                    <a:pt x="193147" y="82663"/>
                    <a:pt x="83080" y="96950"/>
                    <a:pt x="92076" y="92188"/>
                  </a:cubicBezTo>
                  <a:cubicBezTo>
                    <a:pt x="101072" y="87426"/>
                    <a:pt x="184680" y="72609"/>
                    <a:pt x="231776" y="57263"/>
                  </a:cubicBezTo>
                  <a:cubicBezTo>
                    <a:pt x="278872" y="41917"/>
                    <a:pt x="375709" y="-2533"/>
                    <a:pt x="374651" y="113"/>
                  </a:cubicBezTo>
                  <a:cubicBezTo>
                    <a:pt x="373593" y="2759"/>
                    <a:pt x="260351" y="57792"/>
                    <a:pt x="225426" y="73138"/>
                  </a:cubicBezTo>
                  <a:cubicBezTo>
                    <a:pt x="190501" y="88484"/>
                    <a:pt x="158751" y="96421"/>
                    <a:pt x="165101" y="92188"/>
                  </a:cubicBezTo>
                  <a:cubicBezTo>
                    <a:pt x="171451" y="87955"/>
                    <a:pt x="261938" y="49855"/>
                    <a:pt x="263526" y="47738"/>
                  </a:cubicBezTo>
                  <a:cubicBezTo>
                    <a:pt x="265114" y="45621"/>
                    <a:pt x="217488" y="68905"/>
                    <a:pt x="174626" y="79488"/>
                  </a:cubicBezTo>
                  <a:cubicBezTo>
                    <a:pt x="131764" y="90071"/>
                    <a:pt x="-528" y="110180"/>
                    <a:pt x="1" y="1112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 843">
              <a:extLst>
                <a:ext uri="{FF2B5EF4-FFF2-40B4-BE49-F238E27FC236}">
                  <a16:creationId xmlns:a16="http://schemas.microsoft.com/office/drawing/2014/main" id="{F29F698A-E602-0F10-BF16-E83FFB4EC197}"/>
                </a:ext>
              </a:extLst>
            </p:cNvPr>
            <p:cNvSpPr/>
            <p:nvPr/>
          </p:nvSpPr>
          <p:spPr>
            <a:xfrm>
              <a:off x="3138265" y="8239117"/>
              <a:ext cx="552424" cy="896688"/>
            </a:xfrm>
            <a:custGeom>
              <a:avLst/>
              <a:gdLst>
                <a:gd name="connsiteX0" fmla="*/ 538385 w 552424"/>
                <a:gd name="connsiteY0" fmla="*/ 8 h 896688"/>
                <a:gd name="connsiteX1" fmla="*/ 544735 w 552424"/>
                <a:gd name="connsiteY1" fmla="*/ 152408 h 896688"/>
                <a:gd name="connsiteX2" fmla="*/ 547910 w 552424"/>
                <a:gd name="connsiteY2" fmla="*/ 127008 h 896688"/>
                <a:gd name="connsiteX3" fmla="*/ 478060 w 552424"/>
                <a:gd name="connsiteY3" fmla="*/ 285758 h 896688"/>
                <a:gd name="connsiteX4" fmla="*/ 427260 w 552424"/>
                <a:gd name="connsiteY4" fmla="*/ 409583 h 896688"/>
                <a:gd name="connsiteX5" fmla="*/ 344710 w 552424"/>
                <a:gd name="connsiteY5" fmla="*/ 561983 h 896688"/>
                <a:gd name="connsiteX6" fmla="*/ 357410 w 552424"/>
                <a:gd name="connsiteY6" fmla="*/ 530233 h 896688"/>
                <a:gd name="connsiteX7" fmla="*/ 271685 w 552424"/>
                <a:gd name="connsiteY7" fmla="*/ 641358 h 896688"/>
                <a:gd name="connsiteX8" fmla="*/ 179610 w 552424"/>
                <a:gd name="connsiteY8" fmla="*/ 758833 h 896688"/>
                <a:gd name="connsiteX9" fmla="*/ 52610 w 552424"/>
                <a:gd name="connsiteY9" fmla="*/ 869958 h 896688"/>
                <a:gd name="connsiteX10" fmla="*/ 87535 w 552424"/>
                <a:gd name="connsiteY10" fmla="*/ 825508 h 896688"/>
                <a:gd name="connsiteX11" fmla="*/ 27210 w 552424"/>
                <a:gd name="connsiteY11" fmla="*/ 895358 h 896688"/>
                <a:gd name="connsiteX12" fmla="*/ 4985 w 552424"/>
                <a:gd name="connsiteY12" fmla="*/ 873133 h 896688"/>
                <a:gd name="connsiteX13" fmla="*/ 14510 w 552424"/>
                <a:gd name="connsiteY13" fmla="*/ 876308 h 896688"/>
                <a:gd name="connsiteX14" fmla="*/ 147860 w 552424"/>
                <a:gd name="connsiteY14" fmla="*/ 787408 h 896688"/>
                <a:gd name="connsiteX15" fmla="*/ 122460 w 552424"/>
                <a:gd name="connsiteY15" fmla="*/ 806458 h 896688"/>
                <a:gd name="connsiteX16" fmla="*/ 357410 w 552424"/>
                <a:gd name="connsiteY16" fmla="*/ 527058 h 896688"/>
                <a:gd name="connsiteX17" fmla="*/ 332010 w 552424"/>
                <a:gd name="connsiteY17" fmla="*/ 565158 h 896688"/>
                <a:gd name="connsiteX18" fmla="*/ 424085 w 552424"/>
                <a:gd name="connsiteY18" fmla="*/ 412758 h 896688"/>
                <a:gd name="connsiteX19" fmla="*/ 474885 w 552424"/>
                <a:gd name="connsiteY19" fmla="*/ 304808 h 896688"/>
                <a:gd name="connsiteX20" fmla="*/ 535210 w 552424"/>
                <a:gd name="connsiteY20" fmla="*/ 146058 h 896688"/>
                <a:gd name="connsiteX21" fmla="*/ 538385 w 552424"/>
                <a:gd name="connsiteY21" fmla="*/ 8 h 89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2424" h="896688">
                  <a:moveTo>
                    <a:pt x="538385" y="8"/>
                  </a:moveTo>
                  <a:cubicBezTo>
                    <a:pt x="539973" y="1066"/>
                    <a:pt x="543148" y="131241"/>
                    <a:pt x="544735" y="152408"/>
                  </a:cubicBezTo>
                  <a:cubicBezTo>
                    <a:pt x="546322" y="173575"/>
                    <a:pt x="559022" y="104783"/>
                    <a:pt x="547910" y="127008"/>
                  </a:cubicBezTo>
                  <a:cubicBezTo>
                    <a:pt x="536798" y="149233"/>
                    <a:pt x="498168" y="238662"/>
                    <a:pt x="478060" y="285758"/>
                  </a:cubicBezTo>
                  <a:cubicBezTo>
                    <a:pt x="457952" y="332854"/>
                    <a:pt x="449485" y="363546"/>
                    <a:pt x="427260" y="409583"/>
                  </a:cubicBezTo>
                  <a:cubicBezTo>
                    <a:pt x="405035" y="455620"/>
                    <a:pt x="356352" y="541875"/>
                    <a:pt x="344710" y="561983"/>
                  </a:cubicBezTo>
                  <a:cubicBezTo>
                    <a:pt x="333068" y="582091"/>
                    <a:pt x="369581" y="517004"/>
                    <a:pt x="357410" y="530233"/>
                  </a:cubicBezTo>
                  <a:cubicBezTo>
                    <a:pt x="345239" y="543462"/>
                    <a:pt x="271685" y="641358"/>
                    <a:pt x="271685" y="641358"/>
                  </a:cubicBezTo>
                  <a:cubicBezTo>
                    <a:pt x="242052" y="679458"/>
                    <a:pt x="216122" y="720733"/>
                    <a:pt x="179610" y="758833"/>
                  </a:cubicBezTo>
                  <a:cubicBezTo>
                    <a:pt x="143098" y="796933"/>
                    <a:pt x="67956" y="858846"/>
                    <a:pt x="52610" y="869958"/>
                  </a:cubicBezTo>
                  <a:cubicBezTo>
                    <a:pt x="37264" y="881070"/>
                    <a:pt x="91768" y="821275"/>
                    <a:pt x="87535" y="825508"/>
                  </a:cubicBezTo>
                  <a:cubicBezTo>
                    <a:pt x="83302" y="829741"/>
                    <a:pt x="40968" y="887421"/>
                    <a:pt x="27210" y="895358"/>
                  </a:cubicBezTo>
                  <a:cubicBezTo>
                    <a:pt x="13452" y="903296"/>
                    <a:pt x="4985" y="873133"/>
                    <a:pt x="4985" y="873133"/>
                  </a:cubicBezTo>
                  <a:cubicBezTo>
                    <a:pt x="2868" y="869958"/>
                    <a:pt x="-9302" y="890595"/>
                    <a:pt x="14510" y="876308"/>
                  </a:cubicBezTo>
                  <a:cubicBezTo>
                    <a:pt x="38322" y="862021"/>
                    <a:pt x="129868" y="799050"/>
                    <a:pt x="147860" y="787408"/>
                  </a:cubicBezTo>
                  <a:cubicBezTo>
                    <a:pt x="165852" y="775766"/>
                    <a:pt x="87535" y="849850"/>
                    <a:pt x="122460" y="806458"/>
                  </a:cubicBezTo>
                  <a:cubicBezTo>
                    <a:pt x="157385" y="763066"/>
                    <a:pt x="322485" y="567275"/>
                    <a:pt x="357410" y="527058"/>
                  </a:cubicBezTo>
                  <a:cubicBezTo>
                    <a:pt x="392335" y="486841"/>
                    <a:pt x="320898" y="584208"/>
                    <a:pt x="332010" y="565158"/>
                  </a:cubicBezTo>
                  <a:cubicBezTo>
                    <a:pt x="343122" y="546108"/>
                    <a:pt x="400272" y="456150"/>
                    <a:pt x="424085" y="412758"/>
                  </a:cubicBezTo>
                  <a:cubicBezTo>
                    <a:pt x="447898" y="369366"/>
                    <a:pt x="456364" y="349258"/>
                    <a:pt x="474885" y="304808"/>
                  </a:cubicBezTo>
                  <a:cubicBezTo>
                    <a:pt x="493406" y="260358"/>
                    <a:pt x="521981" y="189979"/>
                    <a:pt x="535210" y="146058"/>
                  </a:cubicBezTo>
                  <a:cubicBezTo>
                    <a:pt x="548439" y="102137"/>
                    <a:pt x="536797" y="-1050"/>
                    <a:pt x="538385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 844">
              <a:extLst>
                <a:ext uri="{FF2B5EF4-FFF2-40B4-BE49-F238E27FC236}">
                  <a16:creationId xmlns:a16="http://schemas.microsoft.com/office/drawing/2014/main" id="{D2316592-AE64-70CF-118F-E3D2880CB17D}"/>
                </a:ext>
              </a:extLst>
            </p:cNvPr>
            <p:cNvSpPr/>
            <p:nvPr/>
          </p:nvSpPr>
          <p:spPr>
            <a:xfrm>
              <a:off x="3413719" y="8705805"/>
              <a:ext cx="123354" cy="100924"/>
            </a:xfrm>
            <a:custGeom>
              <a:avLst/>
              <a:gdLst>
                <a:gd name="connsiteX0" fmla="*/ 123231 w 123354"/>
                <a:gd name="connsiteY0" fmla="*/ 45 h 100924"/>
                <a:gd name="connsiteX1" fmla="*/ 5756 w 123354"/>
                <a:gd name="connsiteY1" fmla="*/ 95295 h 100924"/>
                <a:gd name="connsiteX2" fmla="*/ 27981 w 123354"/>
                <a:gd name="connsiteY2" fmla="*/ 82595 h 100924"/>
                <a:gd name="connsiteX3" fmla="*/ 123231 w 123354"/>
                <a:gd name="connsiteY3" fmla="*/ 45 h 10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54" h="100924">
                  <a:moveTo>
                    <a:pt x="123231" y="45"/>
                  </a:moveTo>
                  <a:cubicBezTo>
                    <a:pt x="119527" y="2162"/>
                    <a:pt x="21631" y="81537"/>
                    <a:pt x="5756" y="95295"/>
                  </a:cubicBezTo>
                  <a:cubicBezTo>
                    <a:pt x="-10119" y="109053"/>
                    <a:pt x="9989" y="94766"/>
                    <a:pt x="27981" y="82595"/>
                  </a:cubicBezTo>
                  <a:cubicBezTo>
                    <a:pt x="45973" y="70424"/>
                    <a:pt x="126935" y="-2072"/>
                    <a:pt x="123231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6" name="フリーフォーム 845">
              <a:extLst>
                <a:ext uri="{FF2B5EF4-FFF2-40B4-BE49-F238E27FC236}">
                  <a16:creationId xmlns:a16="http://schemas.microsoft.com/office/drawing/2014/main" id="{9C5D14A3-E7CF-D6DC-4B37-A93AD8C603BC}"/>
                </a:ext>
              </a:extLst>
            </p:cNvPr>
            <p:cNvSpPr/>
            <p:nvPr/>
          </p:nvSpPr>
          <p:spPr>
            <a:xfrm>
              <a:off x="3332461" y="8502098"/>
              <a:ext cx="300607" cy="360009"/>
            </a:xfrm>
            <a:custGeom>
              <a:avLst/>
              <a:gdLst>
                <a:gd name="connsiteX0" fmla="*/ 299739 w 300607"/>
                <a:gd name="connsiteY0" fmla="*/ 552 h 360009"/>
                <a:gd name="connsiteX1" fmla="*/ 156864 w 300607"/>
                <a:gd name="connsiteY1" fmla="*/ 197402 h 360009"/>
                <a:gd name="connsiteX2" fmla="*/ 198139 w 300607"/>
                <a:gd name="connsiteY2" fmla="*/ 175177 h 360009"/>
                <a:gd name="connsiteX3" fmla="*/ 93364 w 300607"/>
                <a:gd name="connsiteY3" fmla="*/ 273602 h 360009"/>
                <a:gd name="connsiteX4" fmla="*/ 1289 w 300607"/>
                <a:gd name="connsiteY4" fmla="*/ 359327 h 360009"/>
                <a:gd name="connsiteX5" fmla="*/ 42564 w 300607"/>
                <a:gd name="connsiteY5" fmla="*/ 311702 h 360009"/>
                <a:gd name="connsiteX6" fmla="*/ 87014 w 300607"/>
                <a:gd name="connsiteY6" fmla="*/ 273602 h 360009"/>
                <a:gd name="connsiteX7" fmla="*/ 153689 w 300607"/>
                <a:gd name="connsiteY7" fmla="*/ 175177 h 360009"/>
                <a:gd name="connsiteX8" fmla="*/ 109239 w 300607"/>
                <a:gd name="connsiteY8" fmla="*/ 251377 h 360009"/>
                <a:gd name="connsiteX9" fmla="*/ 160039 w 300607"/>
                <a:gd name="connsiteY9" fmla="*/ 210102 h 360009"/>
                <a:gd name="connsiteX10" fmla="*/ 147339 w 300607"/>
                <a:gd name="connsiteY10" fmla="*/ 225977 h 360009"/>
                <a:gd name="connsiteX11" fmla="*/ 214014 w 300607"/>
                <a:gd name="connsiteY11" fmla="*/ 140252 h 360009"/>
                <a:gd name="connsiteX12" fmla="*/ 299739 w 300607"/>
                <a:gd name="connsiteY12" fmla="*/ 552 h 3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0607" h="360009">
                  <a:moveTo>
                    <a:pt x="299739" y="552"/>
                  </a:moveTo>
                  <a:cubicBezTo>
                    <a:pt x="290214" y="10077"/>
                    <a:pt x="173797" y="168298"/>
                    <a:pt x="156864" y="197402"/>
                  </a:cubicBezTo>
                  <a:cubicBezTo>
                    <a:pt x="139931" y="226506"/>
                    <a:pt x="208722" y="162477"/>
                    <a:pt x="198139" y="175177"/>
                  </a:cubicBezTo>
                  <a:cubicBezTo>
                    <a:pt x="187556" y="187877"/>
                    <a:pt x="93364" y="273602"/>
                    <a:pt x="93364" y="273602"/>
                  </a:cubicBezTo>
                  <a:cubicBezTo>
                    <a:pt x="60556" y="304294"/>
                    <a:pt x="9756" y="352977"/>
                    <a:pt x="1289" y="359327"/>
                  </a:cubicBezTo>
                  <a:cubicBezTo>
                    <a:pt x="-7178" y="365677"/>
                    <a:pt x="28277" y="325989"/>
                    <a:pt x="42564" y="311702"/>
                  </a:cubicBezTo>
                  <a:cubicBezTo>
                    <a:pt x="56851" y="297415"/>
                    <a:pt x="68493" y="296356"/>
                    <a:pt x="87014" y="273602"/>
                  </a:cubicBezTo>
                  <a:cubicBezTo>
                    <a:pt x="105535" y="250848"/>
                    <a:pt x="149985" y="178881"/>
                    <a:pt x="153689" y="175177"/>
                  </a:cubicBezTo>
                  <a:cubicBezTo>
                    <a:pt x="157393" y="171473"/>
                    <a:pt x="108181" y="245556"/>
                    <a:pt x="109239" y="251377"/>
                  </a:cubicBezTo>
                  <a:cubicBezTo>
                    <a:pt x="110297" y="257198"/>
                    <a:pt x="160039" y="210102"/>
                    <a:pt x="160039" y="210102"/>
                  </a:cubicBezTo>
                  <a:cubicBezTo>
                    <a:pt x="166389" y="205869"/>
                    <a:pt x="147339" y="225977"/>
                    <a:pt x="147339" y="225977"/>
                  </a:cubicBezTo>
                  <a:cubicBezTo>
                    <a:pt x="156335" y="214335"/>
                    <a:pt x="190201" y="173060"/>
                    <a:pt x="214014" y="140252"/>
                  </a:cubicBezTo>
                  <a:cubicBezTo>
                    <a:pt x="237827" y="107444"/>
                    <a:pt x="309264" y="-8973"/>
                    <a:pt x="299739" y="5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 846">
              <a:extLst>
                <a:ext uri="{FF2B5EF4-FFF2-40B4-BE49-F238E27FC236}">
                  <a16:creationId xmlns:a16="http://schemas.microsoft.com/office/drawing/2014/main" id="{3CF39825-E6D8-35D5-F18E-22C4EC3F3699}"/>
                </a:ext>
              </a:extLst>
            </p:cNvPr>
            <p:cNvSpPr/>
            <p:nvPr/>
          </p:nvSpPr>
          <p:spPr>
            <a:xfrm>
              <a:off x="3233385" y="8488884"/>
              <a:ext cx="247849" cy="360296"/>
            </a:xfrm>
            <a:custGeom>
              <a:avLst/>
              <a:gdLst>
                <a:gd name="connsiteX0" fmla="*/ 246415 w 247849"/>
                <a:gd name="connsiteY0" fmla="*/ 1066 h 360296"/>
                <a:gd name="connsiteX1" fmla="*/ 74965 w 247849"/>
                <a:gd name="connsiteY1" fmla="*/ 242366 h 360296"/>
                <a:gd name="connsiteX2" fmla="*/ 84490 w 247849"/>
                <a:gd name="connsiteY2" fmla="*/ 226491 h 360296"/>
                <a:gd name="connsiteX3" fmla="*/ 1940 w 247849"/>
                <a:gd name="connsiteY3" fmla="*/ 340791 h 360296"/>
                <a:gd name="connsiteX4" fmla="*/ 24165 w 247849"/>
                <a:gd name="connsiteY4" fmla="*/ 324916 h 360296"/>
                <a:gd name="connsiteX5" fmla="*/ 11465 w 247849"/>
                <a:gd name="connsiteY5" fmla="*/ 324916 h 360296"/>
                <a:gd name="connsiteX6" fmla="*/ 125765 w 247849"/>
                <a:gd name="connsiteY6" fmla="*/ 359841 h 360296"/>
                <a:gd name="connsiteX7" fmla="*/ 71790 w 247849"/>
                <a:gd name="connsiteY7" fmla="*/ 343966 h 360296"/>
                <a:gd name="connsiteX8" fmla="*/ 40040 w 247849"/>
                <a:gd name="connsiteY8" fmla="*/ 331266 h 360296"/>
                <a:gd name="connsiteX9" fmla="*/ 78140 w 247849"/>
                <a:gd name="connsiteY9" fmla="*/ 248716 h 360296"/>
                <a:gd name="connsiteX10" fmla="*/ 40040 w 247849"/>
                <a:gd name="connsiteY10" fmla="*/ 296341 h 360296"/>
                <a:gd name="connsiteX11" fmla="*/ 78140 w 247849"/>
                <a:gd name="connsiteY11" fmla="*/ 242366 h 360296"/>
                <a:gd name="connsiteX12" fmla="*/ 154340 w 247849"/>
                <a:gd name="connsiteY12" fmla="*/ 156641 h 360296"/>
                <a:gd name="connsiteX13" fmla="*/ 246415 w 247849"/>
                <a:gd name="connsiteY13" fmla="*/ 1066 h 36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7849" h="360296">
                  <a:moveTo>
                    <a:pt x="246415" y="1066"/>
                  </a:moveTo>
                  <a:cubicBezTo>
                    <a:pt x="233186" y="15354"/>
                    <a:pt x="74965" y="242366"/>
                    <a:pt x="74965" y="242366"/>
                  </a:cubicBezTo>
                  <a:cubicBezTo>
                    <a:pt x="47977" y="279937"/>
                    <a:pt x="96661" y="210087"/>
                    <a:pt x="84490" y="226491"/>
                  </a:cubicBezTo>
                  <a:cubicBezTo>
                    <a:pt x="72319" y="242895"/>
                    <a:pt x="1940" y="340791"/>
                    <a:pt x="1940" y="340791"/>
                  </a:cubicBezTo>
                  <a:cubicBezTo>
                    <a:pt x="-8114" y="357195"/>
                    <a:pt x="24165" y="324916"/>
                    <a:pt x="24165" y="324916"/>
                  </a:cubicBezTo>
                  <a:cubicBezTo>
                    <a:pt x="25752" y="322270"/>
                    <a:pt x="-5468" y="319095"/>
                    <a:pt x="11465" y="324916"/>
                  </a:cubicBezTo>
                  <a:cubicBezTo>
                    <a:pt x="28398" y="330737"/>
                    <a:pt x="115711" y="356666"/>
                    <a:pt x="125765" y="359841"/>
                  </a:cubicBezTo>
                  <a:cubicBezTo>
                    <a:pt x="135819" y="363016"/>
                    <a:pt x="86078" y="348729"/>
                    <a:pt x="71790" y="343966"/>
                  </a:cubicBezTo>
                  <a:cubicBezTo>
                    <a:pt x="57502" y="339203"/>
                    <a:pt x="38982" y="347141"/>
                    <a:pt x="40040" y="331266"/>
                  </a:cubicBezTo>
                  <a:cubicBezTo>
                    <a:pt x="41098" y="315391"/>
                    <a:pt x="78140" y="254537"/>
                    <a:pt x="78140" y="248716"/>
                  </a:cubicBezTo>
                  <a:cubicBezTo>
                    <a:pt x="78140" y="242895"/>
                    <a:pt x="40040" y="297399"/>
                    <a:pt x="40040" y="296341"/>
                  </a:cubicBezTo>
                  <a:cubicBezTo>
                    <a:pt x="40040" y="295283"/>
                    <a:pt x="59090" y="265649"/>
                    <a:pt x="78140" y="242366"/>
                  </a:cubicBezTo>
                  <a:cubicBezTo>
                    <a:pt x="97190" y="219083"/>
                    <a:pt x="131057" y="193154"/>
                    <a:pt x="154340" y="156641"/>
                  </a:cubicBezTo>
                  <a:cubicBezTo>
                    <a:pt x="177623" y="120129"/>
                    <a:pt x="259644" y="-13222"/>
                    <a:pt x="246415" y="10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 847">
              <a:extLst>
                <a:ext uri="{FF2B5EF4-FFF2-40B4-BE49-F238E27FC236}">
                  <a16:creationId xmlns:a16="http://schemas.microsoft.com/office/drawing/2014/main" id="{32A97E52-4BEE-976C-ACAA-ABE5D7A5DED4}"/>
                </a:ext>
              </a:extLst>
            </p:cNvPr>
            <p:cNvSpPr/>
            <p:nvPr/>
          </p:nvSpPr>
          <p:spPr>
            <a:xfrm>
              <a:off x="2590308" y="8505441"/>
              <a:ext cx="810181" cy="633601"/>
            </a:xfrm>
            <a:custGeom>
              <a:avLst/>
              <a:gdLst>
                <a:gd name="connsiteX0" fmla="*/ 810117 w 810181"/>
                <a:gd name="connsiteY0" fmla="*/ 384 h 633601"/>
                <a:gd name="connsiteX1" fmla="*/ 664067 w 810181"/>
                <a:gd name="connsiteY1" fmla="*/ 213109 h 633601"/>
                <a:gd name="connsiteX2" fmla="*/ 679942 w 810181"/>
                <a:gd name="connsiteY2" fmla="*/ 197234 h 633601"/>
                <a:gd name="connsiteX3" fmla="*/ 591042 w 810181"/>
                <a:gd name="connsiteY3" fmla="*/ 324234 h 633601"/>
                <a:gd name="connsiteX4" fmla="*/ 473567 w 810181"/>
                <a:gd name="connsiteY4" fmla="*/ 409959 h 633601"/>
                <a:gd name="connsiteX5" fmla="*/ 524367 w 810181"/>
                <a:gd name="connsiteY5" fmla="*/ 384559 h 633601"/>
                <a:gd name="connsiteX6" fmla="*/ 337042 w 810181"/>
                <a:gd name="connsiteY6" fmla="*/ 495684 h 633601"/>
                <a:gd name="connsiteX7" fmla="*/ 130667 w 810181"/>
                <a:gd name="connsiteY7" fmla="*/ 575059 h 633601"/>
                <a:gd name="connsiteX8" fmla="*/ 197342 w 810181"/>
                <a:gd name="connsiteY8" fmla="*/ 552834 h 633601"/>
                <a:gd name="connsiteX9" fmla="*/ 76692 w 810181"/>
                <a:gd name="connsiteY9" fmla="*/ 590934 h 633601"/>
                <a:gd name="connsiteX10" fmla="*/ 3667 w 810181"/>
                <a:gd name="connsiteY10" fmla="*/ 632209 h 633601"/>
                <a:gd name="connsiteX11" fmla="*/ 190992 w 810181"/>
                <a:gd name="connsiteY11" fmla="*/ 536959 h 633601"/>
                <a:gd name="connsiteX12" fmla="*/ 356092 w 810181"/>
                <a:gd name="connsiteY12" fmla="*/ 476634 h 633601"/>
                <a:gd name="connsiteX13" fmla="*/ 591042 w 810181"/>
                <a:gd name="connsiteY13" fmla="*/ 314709 h 633601"/>
                <a:gd name="connsiteX14" fmla="*/ 667242 w 810181"/>
                <a:gd name="connsiteY14" fmla="*/ 209934 h 633601"/>
                <a:gd name="connsiteX15" fmla="*/ 689467 w 810181"/>
                <a:gd name="connsiteY15" fmla="*/ 146434 h 633601"/>
                <a:gd name="connsiteX16" fmla="*/ 705342 w 810181"/>
                <a:gd name="connsiteY16" fmla="*/ 130559 h 633601"/>
                <a:gd name="connsiteX17" fmla="*/ 683117 w 810181"/>
                <a:gd name="connsiteY17" fmla="*/ 159134 h 633601"/>
                <a:gd name="connsiteX18" fmla="*/ 810117 w 810181"/>
                <a:gd name="connsiteY18" fmla="*/ 384 h 63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0181" h="633601">
                  <a:moveTo>
                    <a:pt x="810117" y="384"/>
                  </a:moveTo>
                  <a:cubicBezTo>
                    <a:pt x="806942" y="9380"/>
                    <a:pt x="685763" y="180301"/>
                    <a:pt x="664067" y="213109"/>
                  </a:cubicBezTo>
                  <a:cubicBezTo>
                    <a:pt x="642371" y="245917"/>
                    <a:pt x="692113" y="178713"/>
                    <a:pt x="679942" y="197234"/>
                  </a:cubicBezTo>
                  <a:cubicBezTo>
                    <a:pt x="667771" y="215755"/>
                    <a:pt x="625438" y="288780"/>
                    <a:pt x="591042" y="324234"/>
                  </a:cubicBezTo>
                  <a:cubicBezTo>
                    <a:pt x="556646" y="359688"/>
                    <a:pt x="484679" y="399905"/>
                    <a:pt x="473567" y="409959"/>
                  </a:cubicBezTo>
                  <a:cubicBezTo>
                    <a:pt x="462455" y="420013"/>
                    <a:pt x="547121" y="370272"/>
                    <a:pt x="524367" y="384559"/>
                  </a:cubicBezTo>
                  <a:cubicBezTo>
                    <a:pt x="501613" y="398847"/>
                    <a:pt x="402659" y="463934"/>
                    <a:pt x="337042" y="495684"/>
                  </a:cubicBezTo>
                  <a:cubicBezTo>
                    <a:pt x="271425" y="527434"/>
                    <a:pt x="153950" y="565534"/>
                    <a:pt x="130667" y="575059"/>
                  </a:cubicBezTo>
                  <a:cubicBezTo>
                    <a:pt x="107384" y="584584"/>
                    <a:pt x="206338" y="550188"/>
                    <a:pt x="197342" y="552834"/>
                  </a:cubicBezTo>
                  <a:cubicBezTo>
                    <a:pt x="188346" y="555480"/>
                    <a:pt x="108971" y="577705"/>
                    <a:pt x="76692" y="590934"/>
                  </a:cubicBezTo>
                  <a:cubicBezTo>
                    <a:pt x="44413" y="604163"/>
                    <a:pt x="-15383" y="641205"/>
                    <a:pt x="3667" y="632209"/>
                  </a:cubicBezTo>
                  <a:cubicBezTo>
                    <a:pt x="22717" y="623213"/>
                    <a:pt x="132254" y="562888"/>
                    <a:pt x="190992" y="536959"/>
                  </a:cubicBezTo>
                  <a:cubicBezTo>
                    <a:pt x="249729" y="511030"/>
                    <a:pt x="289417" y="513676"/>
                    <a:pt x="356092" y="476634"/>
                  </a:cubicBezTo>
                  <a:cubicBezTo>
                    <a:pt x="422767" y="439592"/>
                    <a:pt x="539184" y="359159"/>
                    <a:pt x="591042" y="314709"/>
                  </a:cubicBezTo>
                  <a:cubicBezTo>
                    <a:pt x="642900" y="270259"/>
                    <a:pt x="650838" y="237980"/>
                    <a:pt x="667242" y="209934"/>
                  </a:cubicBezTo>
                  <a:cubicBezTo>
                    <a:pt x="683646" y="181888"/>
                    <a:pt x="683117" y="159663"/>
                    <a:pt x="689467" y="146434"/>
                  </a:cubicBezTo>
                  <a:cubicBezTo>
                    <a:pt x="695817" y="133205"/>
                    <a:pt x="706400" y="128442"/>
                    <a:pt x="705342" y="130559"/>
                  </a:cubicBezTo>
                  <a:cubicBezTo>
                    <a:pt x="704284" y="132676"/>
                    <a:pt x="667771" y="175009"/>
                    <a:pt x="683117" y="159134"/>
                  </a:cubicBezTo>
                  <a:cubicBezTo>
                    <a:pt x="698463" y="143259"/>
                    <a:pt x="813292" y="-8612"/>
                    <a:pt x="810117" y="3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 848">
              <a:extLst>
                <a:ext uri="{FF2B5EF4-FFF2-40B4-BE49-F238E27FC236}">
                  <a16:creationId xmlns:a16="http://schemas.microsoft.com/office/drawing/2014/main" id="{62B4B2A6-1F64-2E4A-02B0-50EEA1C351F8}"/>
                </a:ext>
              </a:extLst>
            </p:cNvPr>
            <p:cNvSpPr/>
            <p:nvPr/>
          </p:nvSpPr>
          <p:spPr>
            <a:xfrm>
              <a:off x="2579139" y="8521569"/>
              <a:ext cx="846883" cy="629869"/>
            </a:xfrm>
            <a:custGeom>
              <a:avLst/>
              <a:gdLst>
                <a:gd name="connsiteX0" fmla="*/ 846686 w 846883"/>
                <a:gd name="connsiteY0" fmla="*/ 131 h 629869"/>
                <a:gd name="connsiteX1" fmla="*/ 706986 w 846883"/>
                <a:gd name="connsiteY1" fmla="*/ 165231 h 629869"/>
                <a:gd name="connsiteX2" fmla="*/ 732386 w 846883"/>
                <a:gd name="connsiteY2" fmla="*/ 155706 h 629869"/>
                <a:gd name="connsiteX3" fmla="*/ 624436 w 846883"/>
                <a:gd name="connsiteY3" fmla="*/ 289056 h 629869"/>
                <a:gd name="connsiteX4" fmla="*/ 389486 w 846883"/>
                <a:gd name="connsiteY4" fmla="*/ 466856 h 629869"/>
                <a:gd name="connsiteX5" fmla="*/ 430761 w 846883"/>
                <a:gd name="connsiteY5" fmla="*/ 450981 h 629869"/>
                <a:gd name="connsiteX6" fmla="*/ 167236 w 846883"/>
                <a:gd name="connsiteY6" fmla="*/ 574806 h 629869"/>
                <a:gd name="connsiteX7" fmla="*/ 2136 w 846883"/>
                <a:gd name="connsiteY7" fmla="*/ 628781 h 629869"/>
                <a:gd name="connsiteX8" fmla="*/ 281536 w 846883"/>
                <a:gd name="connsiteY8" fmla="*/ 530356 h 629869"/>
                <a:gd name="connsiteX9" fmla="*/ 411711 w 846883"/>
                <a:gd name="connsiteY9" fmla="*/ 482731 h 629869"/>
                <a:gd name="connsiteX10" fmla="*/ 478386 w 846883"/>
                <a:gd name="connsiteY10" fmla="*/ 416056 h 629869"/>
                <a:gd name="connsiteX11" fmla="*/ 424411 w 846883"/>
                <a:gd name="connsiteY11" fmla="*/ 447806 h 629869"/>
                <a:gd name="connsiteX12" fmla="*/ 611736 w 846883"/>
                <a:gd name="connsiteY12" fmla="*/ 308106 h 629869"/>
                <a:gd name="connsiteX13" fmla="*/ 703811 w 846883"/>
                <a:gd name="connsiteY13" fmla="*/ 187456 h 629869"/>
                <a:gd name="connsiteX14" fmla="*/ 700636 w 846883"/>
                <a:gd name="connsiteY14" fmla="*/ 200156 h 629869"/>
                <a:gd name="connsiteX15" fmla="*/ 783186 w 846883"/>
                <a:gd name="connsiteY15" fmla="*/ 111256 h 629869"/>
                <a:gd name="connsiteX16" fmla="*/ 738736 w 846883"/>
                <a:gd name="connsiteY16" fmla="*/ 136656 h 629869"/>
                <a:gd name="connsiteX17" fmla="*/ 846686 w 846883"/>
                <a:gd name="connsiteY17" fmla="*/ 131 h 62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883" h="629869">
                  <a:moveTo>
                    <a:pt x="846686" y="131"/>
                  </a:moveTo>
                  <a:cubicBezTo>
                    <a:pt x="841394" y="4894"/>
                    <a:pt x="726036" y="139302"/>
                    <a:pt x="706986" y="165231"/>
                  </a:cubicBezTo>
                  <a:cubicBezTo>
                    <a:pt x="687936" y="191160"/>
                    <a:pt x="746144" y="135068"/>
                    <a:pt x="732386" y="155706"/>
                  </a:cubicBezTo>
                  <a:cubicBezTo>
                    <a:pt x="718628" y="176344"/>
                    <a:pt x="681586" y="237198"/>
                    <a:pt x="624436" y="289056"/>
                  </a:cubicBezTo>
                  <a:cubicBezTo>
                    <a:pt x="567286" y="340914"/>
                    <a:pt x="421765" y="439869"/>
                    <a:pt x="389486" y="466856"/>
                  </a:cubicBezTo>
                  <a:cubicBezTo>
                    <a:pt x="357207" y="493843"/>
                    <a:pt x="467803" y="432989"/>
                    <a:pt x="430761" y="450981"/>
                  </a:cubicBezTo>
                  <a:cubicBezTo>
                    <a:pt x="393719" y="468973"/>
                    <a:pt x="238673" y="545173"/>
                    <a:pt x="167236" y="574806"/>
                  </a:cubicBezTo>
                  <a:cubicBezTo>
                    <a:pt x="95799" y="604439"/>
                    <a:pt x="-16914" y="636189"/>
                    <a:pt x="2136" y="628781"/>
                  </a:cubicBezTo>
                  <a:cubicBezTo>
                    <a:pt x="21186" y="621373"/>
                    <a:pt x="281536" y="530356"/>
                    <a:pt x="281536" y="530356"/>
                  </a:cubicBezTo>
                  <a:cubicBezTo>
                    <a:pt x="349798" y="506014"/>
                    <a:pt x="378903" y="501781"/>
                    <a:pt x="411711" y="482731"/>
                  </a:cubicBezTo>
                  <a:cubicBezTo>
                    <a:pt x="444519" y="463681"/>
                    <a:pt x="476269" y="421877"/>
                    <a:pt x="478386" y="416056"/>
                  </a:cubicBezTo>
                  <a:cubicBezTo>
                    <a:pt x="480503" y="410235"/>
                    <a:pt x="402186" y="465798"/>
                    <a:pt x="424411" y="447806"/>
                  </a:cubicBezTo>
                  <a:cubicBezTo>
                    <a:pt x="446636" y="429814"/>
                    <a:pt x="565169" y="351498"/>
                    <a:pt x="611736" y="308106"/>
                  </a:cubicBezTo>
                  <a:cubicBezTo>
                    <a:pt x="658303" y="264714"/>
                    <a:pt x="703811" y="187456"/>
                    <a:pt x="703811" y="187456"/>
                  </a:cubicBezTo>
                  <a:cubicBezTo>
                    <a:pt x="718628" y="169464"/>
                    <a:pt x="687407" y="212856"/>
                    <a:pt x="700636" y="200156"/>
                  </a:cubicBezTo>
                  <a:cubicBezTo>
                    <a:pt x="713865" y="187456"/>
                    <a:pt x="776836" y="121839"/>
                    <a:pt x="783186" y="111256"/>
                  </a:cubicBezTo>
                  <a:cubicBezTo>
                    <a:pt x="789536" y="100673"/>
                    <a:pt x="728153" y="151473"/>
                    <a:pt x="738736" y="136656"/>
                  </a:cubicBezTo>
                  <a:cubicBezTo>
                    <a:pt x="749319" y="121839"/>
                    <a:pt x="851978" y="-4632"/>
                    <a:pt x="846686" y="1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 849">
              <a:extLst>
                <a:ext uri="{FF2B5EF4-FFF2-40B4-BE49-F238E27FC236}">
                  <a16:creationId xmlns:a16="http://schemas.microsoft.com/office/drawing/2014/main" id="{8B07FBA0-3420-44F7-1646-EB1211F7E10B}"/>
                </a:ext>
              </a:extLst>
            </p:cNvPr>
            <p:cNvSpPr/>
            <p:nvPr/>
          </p:nvSpPr>
          <p:spPr>
            <a:xfrm>
              <a:off x="3125587" y="8810625"/>
              <a:ext cx="205253" cy="359533"/>
            </a:xfrm>
            <a:custGeom>
              <a:avLst/>
              <a:gdLst>
                <a:gd name="connsiteX0" fmla="*/ 27188 w 205253"/>
                <a:gd name="connsiteY0" fmla="*/ 0 h 359533"/>
                <a:gd name="connsiteX1" fmla="*/ 122438 w 205253"/>
                <a:gd name="connsiteY1" fmla="*/ 41275 h 359533"/>
                <a:gd name="connsiteX2" fmla="*/ 204988 w 205253"/>
                <a:gd name="connsiteY2" fmla="*/ 50800 h 359533"/>
                <a:gd name="connsiteX3" fmla="*/ 147838 w 205253"/>
                <a:gd name="connsiteY3" fmla="*/ 95250 h 359533"/>
                <a:gd name="connsiteX4" fmla="*/ 122438 w 205253"/>
                <a:gd name="connsiteY4" fmla="*/ 136525 h 359533"/>
                <a:gd name="connsiteX5" fmla="*/ 24013 w 205253"/>
                <a:gd name="connsiteY5" fmla="*/ 193675 h 359533"/>
                <a:gd name="connsiteX6" fmla="*/ 62113 w 205253"/>
                <a:gd name="connsiteY6" fmla="*/ 171450 h 359533"/>
                <a:gd name="connsiteX7" fmla="*/ 17663 w 205253"/>
                <a:gd name="connsiteY7" fmla="*/ 244475 h 359533"/>
                <a:gd name="connsiteX8" fmla="*/ 11313 w 205253"/>
                <a:gd name="connsiteY8" fmla="*/ 285750 h 359533"/>
                <a:gd name="connsiteX9" fmla="*/ 1788 w 205253"/>
                <a:gd name="connsiteY9" fmla="*/ 358775 h 359533"/>
                <a:gd name="connsiteX10" fmla="*/ 4963 w 205253"/>
                <a:gd name="connsiteY10" fmla="*/ 314325 h 359533"/>
                <a:gd name="connsiteX11" fmla="*/ 49413 w 205253"/>
                <a:gd name="connsiteY11" fmla="*/ 171450 h 359533"/>
                <a:gd name="connsiteX12" fmla="*/ 58938 w 205253"/>
                <a:gd name="connsiteY12" fmla="*/ 180975 h 359533"/>
                <a:gd name="connsiteX13" fmla="*/ 151013 w 205253"/>
                <a:gd name="connsiteY13" fmla="*/ 85725 h 359533"/>
                <a:gd name="connsiteX14" fmla="*/ 122438 w 205253"/>
                <a:gd name="connsiteY14" fmla="*/ 111125 h 359533"/>
                <a:gd name="connsiteX15" fmla="*/ 170063 w 205253"/>
                <a:gd name="connsiteY15" fmla="*/ 73025 h 359533"/>
                <a:gd name="connsiteX16" fmla="*/ 84338 w 205253"/>
                <a:gd name="connsiteY16" fmla="*/ 50800 h 359533"/>
                <a:gd name="connsiteX17" fmla="*/ 189113 w 205253"/>
                <a:gd name="connsiteY17" fmla="*/ 63500 h 359533"/>
                <a:gd name="connsiteX18" fmla="*/ 151013 w 205253"/>
                <a:gd name="connsiteY18" fmla="*/ 50800 h 359533"/>
                <a:gd name="connsiteX19" fmla="*/ 27188 w 205253"/>
                <a:gd name="connsiteY19" fmla="*/ 0 h 35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5253" h="359533">
                  <a:moveTo>
                    <a:pt x="27188" y="0"/>
                  </a:moveTo>
                  <a:cubicBezTo>
                    <a:pt x="59996" y="16404"/>
                    <a:pt x="92805" y="32808"/>
                    <a:pt x="122438" y="41275"/>
                  </a:cubicBezTo>
                  <a:cubicBezTo>
                    <a:pt x="152071" y="49742"/>
                    <a:pt x="200755" y="41804"/>
                    <a:pt x="204988" y="50800"/>
                  </a:cubicBezTo>
                  <a:cubicBezTo>
                    <a:pt x="209221" y="59796"/>
                    <a:pt x="161596" y="80962"/>
                    <a:pt x="147838" y="95250"/>
                  </a:cubicBezTo>
                  <a:cubicBezTo>
                    <a:pt x="134080" y="109538"/>
                    <a:pt x="143075" y="120121"/>
                    <a:pt x="122438" y="136525"/>
                  </a:cubicBezTo>
                  <a:cubicBezTo>
                    <a:pt x="101801" y="152929"/>
                    <a:pt x="24013" y="193675"/>
                    <a:pt x="24013" y="193675"/>
                  </a:cubicBezTo>
                  <a:cubicBezTo>
                    <a:pt x="13959" y="199496"/>
                    <a:pt x="63171" y="162983"/>
                    <a:pt x="62113" y="171450"/>
                  </a:cubicBezTo>
                  <a:cubicBezTo>
                    <a:pt x="61055" y="179917"/>
                    <a:pt x="26130" y="225425"/>
                    <a:pt x="17663" y="244475"/>
                  </a:cubicBezTo>
                  <a:cubicBezTo>
                    <a:pt x="9196" y="263525"/>
                    <a:pt x="13959" y="266700"/>
                    <a:pt x="11313" y="285750"/>
                  </a:cubicBezTo>
                  <a:cubicBezTo>
                    <a:pt x="8667" y="304800"/>
                    <a:pt x="2846" y="354013"/>
                    <a:pt x="1788" y="358775"/>
                  </a:cubicBezTo>
                  <a:cubicBezTo>
                    <a:pt x="730" y="363537"/>
                    <a:pt x="-2974" y="345546"/>
                    <a:pt x="4963" y="314325"/>
                  </a:cubicBezTo>
                  <a:cubicBezTo>
                    <a:pt x="12900" y="283104"/>
                    <a:pt x="40417" y="193675"/>
                    <a:pt x="49413" y="171450"/>
                  </a:cubicBezTo>
                  <a:cubicBezTo>
                    <a:pt x="58409" y="149225"/>
                    <a:pt x="42005" y="195262"/>
                    <a:pt x="58938" y="180975"/>
                  </a:cubicBezTo>
                  <a:cubicBezTo>
                    <a:pt x="75871" y="166688"/>
                    <a:pt x="140430" y="97367"/>
                    <a:pt x="151013" y="85725"/>
                  </a:cubicBezTo>
                  <a:cubicBezTo>
                    <a:pt x="161596" y="74083"/>
                    <a:pt x="119263" y="113242"/>
                    <a:pt x="122438" y="111125"/>
                  </a:cubicBezTo>
                  <a:cubicBezTo>
                    <a:pt x="125613" y="109008"/>
                    <a:pt x="176413" y="83079"/>
                    <a:pt x="170063" y="73025"/>
                  </a:cubicBezTo>
                  <a:cubicBezTo>
                    <a:pt x="163713" y="62971"/>
                    <a:pt x="81163" y="52387"/>
                    <a:pt x="84338" y="50800"/>
                  </a:cubicBezTo>
                  <a:cubicBezTo>
                    <a:pt x="87513" y="49213"/>
                    <a:pt x="178001" y="63500"/>
                    <a:pt x="189113" y="63500"/>
                  </a:cubicBezTo>
                  <a:cubicBezTo>
                    <a:pt x="200225" y="63500"/>
                    <a:pt x="151013" y="50800"/>
                    <a:pt x="151013" y="50800"/>
                  </a:cubicBezTo>
                  <a:lnTo>
                    <a:pt x="27188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 850">
              <a:extLst>
                <a:ext uri="{FF2B5EF4-FFF2-40B4-BE49-F238E27FC236}">
                  <a16:creationId xmlns:a16="http://schemas.microsoft.com/office/drawing/2014/main" id="{F1DF0B58-3AFB-6497-BAB5-31BC7BEC540D}"/>
                </a:ext>
              </a:extLst>
            </p:cNvPr>
            <p:cNvSpPr/>
            <p:nvPr/>
          </p:nvSpPr>
          <p:spPr>
            <a:xfrm>
              <a:off x="2299719" y="8512083"/>
              <a:ext cx="854286" cy="937779"/>
            </a:xfrm>
            <a:custGeom>
              <a:avLst/>
              <a:gdLst>
                <a:gd name="connsiteX0" fmla="*/ 849881 w 854286"/>
                <a:gd name="connsiteY0" fmla="*/ 3267 h 937779"/>
                <a:gd name="connsiteX1" fmla="*/ 637156 w 854286"/>
                <a:gd name="connsiteY1" fmla="*/ 241392 h 937779"/>
                <a:gd name="connsiteX2" fmla="*/ 662556 w 854286"/>
                <a:gd name="connsiteY2" fmla="*/ 228692 h 937779"/>
                <a:gd name="connsiteX3" fmla="*/ 526031 w 854286"/>
                <a:gd name="connsiteY3" fmla="*/ 358867 h 937779"/>
                <a:gd name="connsiteX4" fmla="*/ 341881 w 854286"/>
                <a:gd name="connsiteY4" fmla="*/ 552542 h 937779"/>
                <a:gd name="connsiteX5" fmla="*/ 246631 w 854286"/>
                <a:gd name="connsiteY5" fmla="*/ 666842 h 937779"/>
                <a:gd name="connsiteX6" fmla="*/ 5331 w 854286"/>
                <a:gd name="connsiteY6" fmla="*/ 930367 h 937779"/>
                <a:gd name="connsiteX7" fmla="*/ 110106 w 854286"/>
                <a:gd name="connsiteY7" fmla="*/ 825592 h 937779"/>
                <a:gd name="connsiteX8" fmla="*/ 453006 w 854286"/>
                <a:gd name="connsiteY8" fmla="*/ 422367 h 937779"/>
                <a:gd name="connsiteX9" fmla="*/ 675256 w 854286"/>
                <a:gd name="connsiteY9" fmla="*/ 203292 h 937779"/>
                <a:gd name="connsiteX10" fmla="*/ 773681 w 854286"/>
                <a:gd name="connsiteY10" fmla="*/ 108042 h 937779"/>
                <a:gd name="connsiteX11" fmla="*/ 849881 w 854286"/>
                <a:gd name="connsiteY11" fmla="*/ 3267 h 93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4286" h="937779">
                  <a:moveTo>
                    <a:pt x="849881" y="3267"/>
                  </a:moveTo>
                  <a:cubicBezTo>
                    <a:pt x="827127" y="25492"/>
                    <a:pt x="668377" y="203821"/>
                    <a:pt x="637156" y="241392"/>
                  </a:cubicBezTo>
                  <a:cubicBezTo>
                    <a:pt x="605935" y="278963"/>
                    <a:pt x="681077" y="209113"/>
                    <a:pt x="662556" y="228692"/>
                  </a:cubicBezTo>
                  <a:cubicBezTo>
                    <a:pt x="644035" y="248271"/>
                    <a:pt x="579477" y="304892"/>
                    <a:pt x="526031" y="358867"/>
                  </a:cubicBezTo>
                  <a:cubicBezTo>
                    <a:pt x="472585" y="412842"/>
                    <a:pt x="388448" y="501213"/>
                    <a:pt x="341881" y="552542"/>
                  </a:cubicBezTo>
                  <a:cubicBezTo>
                    <a:pt x="295314" y="603871"/>
                    <a:pt x="302723" y="603871"/>
                    <a:pt x="246631" y="666842"/>
                  </a:cubicBezTo>
                  <a:cubicBezTo>
                    <a:pt x="190539" y="729813"/>
                    <a:pt x="28085" y="903909"/>
                    <a:pt x="5331" y="930367"/>
                  </a:cubicBezTo>
                  <a:cubicBezTo>
                    <a:pt x="-17423" y="956825"/>
                    <a:pt x="35494" y="910259"/>
                    <a:pt x="110106" y="825592"/>
                  </a:cubicBezTo>
                  <a:cubicBezTo>
                    <a:pt x="184718" y="740925"/>
                    <a:pt x="358814" y="526084"/>
                    <a:pt x="453006" y="422367"/>
                  </a:cubicBezTo>
                  <a:cubicBezTo>
                    <a:pt x="547198" y="318650"/>
                    <a:pt x="621810" y="255679"/>
                    <a:pt x="675256" y="203292"/>
                  </a:cubicBezTo>
                  <a:cubicBezTo>
                    <a:pt x="728702" y="150905"/>
                    <a:pt x="746164" y="137675"/>
                    <a:pt x="773681" y="108042"/>
                  </a:cubicBezTo>
                  <a:cubicBezTo>
                    <a:pt x="801198" y="78409"/>
                    <a:pt x="872635" y="-18958"/>
                    <a:pt x="849881" y="32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 851">
              <a:extLst>
                <a:ext uri="{FF2B5EF4-FFF2-40B4-BE49-F238E27FC236}">
                  <a16:creationId xmlns:a16="http://schemas.microsoft.com/office/drawing/2014/main" id="{CF7CA76C-F557-EFFC-2F2F-160047F04B85}"/>
                </a:ext>
              </a:extLst>
            </p:cNvPr>
            <p:cNvSpPr/>
            <p:nvPr/>
          </p:nvSpPr>
          <p:spPr>
            <a:xfrm>
              <a:off x="2329531" y="8523504"/>
              <a:ext cx="847044" cy="928798"/>
            </a:xfrm>
            <a:custGeom>
              <a:avLst/>
              <a:gdLst>
                <a:gd name="connsiteX0" fmla="*/ 845469 w 847044"/>
                <a:gd name="connsiteY0" fmla="*/ 1371 h 928798"/>
                <a:gd name="connsiteX1" fmla="*/ 527969 w 847044"/>
                <a:gd name="connsiteY1" fmla="*/ 353796 h 928798"/>
                <a:gd name="connsiteX2" fmla="*/ 559719 w 847044"/>
                <a:gd name="connsiteY2" fmla="*/ 328396 h 928798"/>
                <a:gd name="connsiteX3" fmla="*/ 375569 w 847044"/>
                <a:gd name="connsiteY3" fmla="*/ 522071 h 928798"/>
                <a:gd name="connsiteX4" fmla="*/ 289844 w 847044"/>
                <a:gd name="connsiteY4" fmla="*/ 610971 h 928798"/>
                <a:gd name="connsiteX5" fmla="*/ 267619 w 847044"/>
                <a:gd name="connsiteY5" fmla="*/ 652246 h 928798"/>
                <a:gd name="connsiteX6" fmla="*/ 261269 w 847044"/>
                <a:gd name="connsiteY6" fmla="*/ 718921 h 928798"/>
                <a:gd name="connsiteX7" fmla="*/ 283494 w 847044"/>
                <a:gd name="connsiteY7" fmla="*/ 683996 h 928798"/>
                <a:gd name="connsiteX8" fmla="*/ 185069 w 847044"/>
                <a:gd name="connsiteY8" fmla="*/ 763371 h 928798"/>
                <a:gd name="connsiteX9" fmla="*/ 181894 w 847044"/>
                <a:gd name="connsiteY9" fmla="*/ 807821 h 928798"/>
                <a:gd name="connsiteX10" fmla="*/ 143794 w 847044"/>
                <a:gd name="connsiteY10" fmla="*/ 779246 h 928798"/>
                <a:gd name="connsiteX11" fmla="*/ 99344 w 847044"/>
                <a:gd name="connsiteY11" fmla="*/ 830046 h 928798"/>
                <a:gd name="connsiteX12" fmla="*/ 39019 w 847044"/>
                <a:gd name="connsiteY12" fmla="*/ 887196 h 928798"/>
                <a:gd name="connsiteX13" fmla="*/ 919 w 847044"/>
                <a:gd name="connsiteY13" fmla="*/ 928471 h 928798"/>
                <a:gd name="connsiteX14" fmla="*/ 77119 w 847044"/>
                <a:gd name="connsiteY14" fmla="*/ 864971 h 928798"/>
                <a:gd name="connsiteX15" fmla="*/ 150144 w 847044"/>
                <a:gd name="connsiteY15" fmla="*/ 795121 h 928798"/>
                <a:gd name="connsiteX16" fmla="*/ 191419 w 847044"/>
                <a:gd name="connsiteY16" fmla="*/ 801471 h 928798"/>
                <a:gd name="connsiteX17" fmla="*/ 172369 w 847044"/>
                <a:gd name="connsiteY17" fmla="*/ 772896 h 928798"/>
                <a:gd name="connsiteX18" fmla="*/ 239044 w 847044"/>
                <a:gd name="connsiteY18" fmla="*/ 699871 h 928798"/>
                <a:gd name="connsiteX19" fmla="*/ 248569 w 847044"/>
                <a:gd name="connsiteY19" fmla="*/ 712571 h 928798"/>
                <a:gd name="connsiteX20" fmla="*/ 293019 w 847044"/>
                <a:gd name="connsiteY20" fmla="*/ 696696 h 928798"/>
                <a:gd name="connsiteX21" fmla="*/ 280319 w 847044"/>
                <a:gd name="connsiteY21" fmla="*/ 639546 h 928798"/>
                <a:gd name="connsiteX22" fmla="*/ 445419 w 847044"/>
                <a:gd name="connsiteY22" fmla="*/ 439521 h 928798"/>
                <a:gd name="connsiteX23" fmla="*/ 420019 w 847044"/>
                <a:gd name="connsiteY23" fmla="*/ 483971 h 928798"/>
                <a:gd name="connsiteX24" fmla="*/ 521619 w 847044"/>
                <a:gd name="connsiteY24" fmla="*/ 363321 h 928798"/>
                <a:gd name="connsiteX25" fmla="*/ 505744 w 847044"/>
                <a:gd name="connsiteY25" fmla="*/ 391896 h 928798"/>
                <a:gd name="connsiteX26" fmla="*/ 645444 w 847044"/>
                <a:gd name="connsiteY26" fmla="*/ 255371 h 928798"/>
                <a:gd name="connsiteX27" fmla="*/ 597819 w 847044"/>
                <a:gd name="connsiteY27" fmla="*/ 296646 h 928798"/>
                <a:gd name="connsiteX28" fmla="*/ 648619 w 847044"/>
                <a:gd name="connsiteY28" fmla="*/ 233146 h 928798"/>
                <a:gd name="connsiteX29" fmla="*/ 845469 w 847044"/>
                <a:gd name="connsiteY29" fmla="*/ 1371 h 92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47044" h="928798">
                  <a:moveTo>
                    <a:pt x="845469" y="1371"/>
                  </a:moveTo>
                  <a:cubicBezTo>
                    <a:pt x="825361" y="21479"/>
                    <a:pt x="575594" y="299292"/>
                    <a:pt x="527969" y="353796"/>
                  </a:cubicBezTo>
                  <a:cubicBezTo>
                    <a:pt x="480344" y="408300"/>
                    <a:pt x="585119" y="300350"/>
                    <a:pt x="559719" y="328396"/>
                  </a:cubicBezTo>
                  <a:cubicBezTo>
                    <a:pt x="534319" y="356442"/>
                    <a:pt x="420548" y="474975"/>
                    <a:pt x="375569" y="522071"/>
                  </a:cubicBezTo>
                  <a:cubicBezTo>
                    <a:pt x="330590" y="569167"/>
                    <a:pt x="307836" y="589275"/>
                    <a:pt x="289844" y="610971"/>
                  </a:cubicBezTo>
                  <a:cubicBezTo>
                    <a:pt x="271852" y="632667"/>
                    <a:pt x="272381" y="634254"/>
                    <a:pt x="267619" y="652246"/>
                  </a:cubicBezTo>
                  <a:cubicBezTo>
                    <a:pt x="262856" y="670238"/>
                    <a:pt x="258623" y="713629"/>
                    <a:pt x="261269" y="718921"/>
                  </a:cubicBezTo>
                  <a:cubicBezTo>
                    <a:pt x="263915" y="724213"/>
                    <a:pt x="296194" y="676588"/>
                    <a:pt x="283494" y="683996"/>
                  </a:cubicBezTo>
                  <a:cubicBezTo>
                    <a:pt x="270794" y="691404"/>
                    <a:pt x="202002" y="742734"/>
                    <a:pt x="185069" y="763371"/>
                  </a:cubicBezTo>
                  <a:cubicBezTo>
                    <a:pt x="168136" y="784009"/>
                    <a:pt x="188773" y="805175"/>
                    <a:pt x="181894" y="807821"/>
                  </a:cubicBezTo>
                  <a:cubicBezTo>
                    <a:pt x="175015" y="810467"/>
                    <a:pt x="157552" y="775542"/>
                    <a:pt x="143794" y="779246"/>
                  </a:cubicBezTo>
                  <a:cubicBezTo>
                    <a:pt x="130036" y="782950"/>
                    <a:pt x="116806" y="812054"/>
                    <a:pt x="99344" y="830046"/>
                  </a:cubicBezTo>
                  <a:cubicBezTo>
                    <a:pt x="81882" y="848038"/>
                    <a:pt x="55423" y="870792"/>
                    <a:pt x="39019" y="887196"/>
                  </a:cubicBezTo>
                  <a:cubicBezTo>
                    <a:pt x="22615" y="903600"/>
                    <a:pt x="-5431" y="932175"/>
                    <a:pt x="919" y="928471"/>
                  </a:cubicBezTo>
                  <a:cubicBezTo>
                    <a:pt x="7269" y="924767"/>
                    <a:pt x="52248" y="887196"/>
                    <a:pt x="77119" y="864971"/>
                  </a:cubicBezTo>
                  <a:cubicBezTo>
                    <a:pt x="101990" y="842746"/>
                    <a:pt x="131094" y="805704"/>
                    <a:pt x="150144" y="795121"/>
                  </a:cubicBezTo>
                  <a:cubicBezTo>
                    <a:pt x="169194" y="784538"/>
                    <a:pt x="187715" y="805175"/>
                    <a:pt x="191419" y="801471"/>
                  </a:cubicBezTo>
                  <a:cubicBezTo>
                    <a:pt x="195123" y="797767"/>
                    <a:pt x="164432" y="789829"/>
                    <a:pt x="172369" y="772896"/>
                  </a:cubicBezTo>
                  <a:cubicBezTo>
                    <a:pt x="180306" y="755963"/>
                    <a:pt x="226344" y="709925"/>
                    <a:pt x="239044" y="699871"/>
                  </a:cubicBezTo>
                  <a:cubicBezTo>
                    <a:pt x="251744" y="689817"/>
                    <a:pt x="239573" y="713100"/>
                    <a:pt x="248569" y="712571"/>
                  </a:cubicBezTo>
                  <a:cubicBezTo>
                    <a:pt x="257565" y="712042"/>
                    <a:pt x="287727" y="708867"/>
                    <a:pt x="293019" y="696696"/>
                  </a:cubicBezTo>
                  <a:cubicBezTo>
                    <a:pt x="298311" y="684525"/>
                    <a:pt x="254919" y="682408"/>
                    <a:pt x="280319" y="639546"/>
                  </a:cubicBezTo>
                  <a:cubicBezTo>
                    <a:pt x="305719" y="596684"/>
                    <a:pt x="422136" y="465450"/>
                    <a:pt x="445419" y="439521"/>
                  </a:cubicBezTo>
                  <a:cubicBezTo>
                    <a:pt x="468702" y="413592"/>
                    <a:pt x="407319" y="496671"/>
                    <a:pt x="420019" y="483971"/>
                  </a:cubicBezTo>
                  <a:cubicBezTo>
                    <a:pt x="432719" y="471271"/>
                    <a:pt x="507331" y="378667"/>
                    <a:pt x="521619" y="363321"/>
                  </a:cubicBezTo>
                  <a:cubicBezTo>
                    <a:pt x="535906" y="347975"/>
                    <a:pt x="485106" y="409888"/>
                    <a:pt x="505744" y="391896"/>
                  </a:cubicBezTo>
                  <a:cubicBezTo>
                    <a:pt x="526381" y="373904"/>
                    <a:pt x="630098" y="271246"/>
                    <a:pt x="645444" y="255371"/>
                  </a:cubicBezTo>
                  <a:cubicBezTo>
                    <a:pt x="660790" y="239496"/>
                    <a:pt x="597290" y="300350"/>
                    <a:pt x="597819" y="296646"/>
                  </a:cubicBezTo>
                  <a:cubicBezTo>
                    <a:pt x="598348" y="292942"/>
                    <a:pt x="609990" y="278125"/>
                    <a:pt x="648619" y="233146"/>
                  </a:cubicBezTo>
                  <a:cubicBezTo>
                    <a:pt x="687248" y="188167"/>
                    <a:pt x="865577" y="-18737"/>
                    <a:pt x="845469" y="13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 852">
              <a:extLst>
                <a:ext uri="{FF2B5EF4-FFF2-40B4-BE49-F238E27FC236}">
                  <a16:creationId xmlns:a16="http://schemas.microsoft.com/office/drawing/2014/main" id="{5B387D65-A83C-A120-5691-B22B85A3F3C6}"/>
                </a:ext>
              </a:extLst>
            </p:cNvPr>
            <p:cNvSpPr/>
            <p:nvPr/>
          </p:nvSpPr>
          <p:spPr>
            <a:xfrm>
              <a:off x="1649683" y="8718349"/>
              <a:ext cx="794890" cy="905257"/>
            </a:xfrm>
            <a:custGeom>
              <a:avLst/>
              <a:gdLst>
                <a:gd name="connsiteX0" fmla="*/ 791892 w 794890"/>
                <a:gd name="connsiteY0" fmla="*/ 3376 h 905257"/>
                <a:gd name="connsiteX1" fmla="*/ 560117 w 794890"/>
                <a:gd name="connsiteY1" fmla="*/ 352626 h 905257"/>
                <a:gd name="connsiteX2" fmla="*/ 575992 w 794890"/>
                <a:gd name="connsiteY2" fmla="*/ 330401 h 905257"/>
                <a:gd name="connsiteX3" fmla="*/ 448992 w 794890"/>
                <a:gd name="connsiteY3" fmla="*/ 498676 h 905257"/>
                <a:gd name="connsiteX4" fmla="*/ 312467 w 794890"/>
                <a:gd name="connsiteY4" fmla="*/ 638376 h 905257"/>
                <a:gd name="connsiteX5" fmla="*/ 369617 w 794890"/>
                <a:gd name="connsiteY5" fmla="*/ 600276 h 905257"/>
                <a:gd name="connsiteX6" fmla="*/ 226742 w 794890"/>
                <a:gd name="connsiteY6" fmla="*/ 727276 h 905257"/>
                <a:gd name="connsiteX7" fmla="*/ 4492 w 794890"/>
                <a:gd name="connsiteY7" fmla="*/ 898726 h 905257"/>
                <a:gd name="connsiteX8" fmla="*/ 93392 w 794890"/>
                <a:gd name="connsiteY8" fmla="*/ 854276 h 905257"/>
                <a:gd name="connsiteX9" fmla="*/ 280717 w 794890"/>
                <a:gd name="connsiteY9" fmla="*/ 711401 h 905257"/>
                <a:gd name="connsiteX10" fmla="*/ 150542 w 794890"/>
                <a:gd name="connsiteY10" fmla="*/ 774901 h 905257"/>
                <a:gd name="connsiteX11" fmla="*/ 375967 w 794890"/>
                <a:gd name="connsiteY11" fmla="*/ 597101 h 905257"/>
                <a:gd name="connsiteX12" fmla="*/ 382317 w 794890"/>
                <a:gd name="connsiteY12" fmla="*/ 584401 h 905257"/>
                <a:gd name="connsiteX13" fmla="*/ 629967 w 794890"/>
                <a:gd name="connsiteY13" fmla="*/ 251026 h 905257"/>
                <a:gd name="connsiteX14" fmla="*/ 601392 w 794890"/>
                <a:gd name="connsiteY14" fmla="*/ 298651 h 905257"/>
                <a:gd name="connsiteX15" fmla="*/ 687117 w 794890"/>
                <a:gd name="connsiteY15" fmla="*/ 181176 h 905257"/>
                <a:gd name="connsiteX16" fmla="*/ 791892 w 794890"/>
                <a:gd name="connsiteY16" fmla="*/ 3376 h 90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4890" h="905257">
                  <a:moveTo>
                    <a:pt x="791892" y="3376"/>
                  </a:moveTo>
                  <a:cubicBezTo>
                    <a:pt x="770725" y="31951"/>
                    <a:pt x="596100" y="298122"/>
                    <a:pt x="560117" y="352626"/>
                  </a:cubicBezTo>
                  <a:cubicBezTo>
                    <a:pt x="524134" y="407130"/>
                    <a:pt x="594513" y="306059"/>
                    <a:pt x="575992" y="330401"/>
                  </a:cubicBezTo>
                  <a:cubicBezTo>
                    <a:pt x="557471" y="354743"/>
                    <a:pt x="492913" y="447347"/>
                    <a:pt x="448992" y="498676"/>
                  </a:cubicBezTo>
                  <a:cubicBezTo>
                    <a:pt x="405071" y="550005"/>
                    <a:pt x="325696" y="621443"/>
                    <a:pt x="312467" y="638376"/>
                  </a:cubicBezTo>
                  <a:cubicBezTo>
                    <a:pt x="299238" y="655309"/>
                    <a:pt x="383904" y="585459"/>
                    <a:pt x="369617" y="600276"/>
                  </a:cubicBezTo>
                  <a:cubicBezTo>
                    <a:pt x="355330" y="615093"/>
                    <a:pt x="287596" y="677534"/>
                    <a:pt x="226742" y="727276"/>
                  </a:cubicBezTo>
                  <a:cubicBezTo>
                    <a:pt x="165888" y="777018"/>
                    <a:pt x="26717" y="877559"/>
                    <a:pt x="4492" y="898726"/>
                  </a:cubicBezTo>
                  <a:cubicBezTo>
                    <a:pt x="-17733" y="919893"/>
                    <a:pt x="47355" y="885497"/>
                    <a:pt x="93392" y="854276"/>
                  </a:cubicBezTo>
                  <a:cubicBezTo>
                    <a:pt x="139429" y="823055"/>
                    <a:pt x="271192" y="724630"/>
                    <a:pt x="280717" y="711401"/>
                  </a:cubicBezTo>
                  <a:cubicBezTo>
                    <a:pt x="290242" y="698172"/>
                    <a:pt x="134667" y="793951"/>
                    <a:pt x="150542" y="774901"/>
                  </a:cubicBezTo>
                  <a:cubicBezTo>
                    <a:pt x="166417" y="755851"/>
                    <a:pt x="337338" y="628851"/>
                    <a:pt x="375967" y="597101"/>
                  </a:cubicBezTo>
                  <a:cubicBezTo>
                    <a:pt x="414596" y="565351"/>
                    <a:pt x="339984" y="642080"/>
                    <a:pt x="382317" y="584401"/>
                  </a:cubicBezTo>
                  <a:cubicBezTo>
                    <a:pt x="424650" y="526722"/>
                    <a:pt x="593454" y="298651"/>
                    <a:pt x="629967" y="251026"/>
                  </a:cubicBezTo>
                  <a:cubicBezTo>
                    <a:pt x="666479" y="203401"/>
                    <a:pt x="591867" y="310293"/>
                    <a:pt x="601392" y="298651"/>
                  </a:cubicBezTo>
                  <a:cubicBezTo>
                    <a:pt x="610917" y="287009"/>
                    <a:pt x="658013" y="226684"/>
                    <a:pt x="687117" y="181176"/>
                  </a:cubicBezTo>
                  <a:cubicBezTo>
                    <a:pt x="716221" y="135668"/>
                    <a:pt x="813059" y="-25199"/>
                    <a:pt x="791892" y="33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 853">
              <a:extLst>
                <a:ext uri="{FF2B5EF4-FFF2-40B4-BE49-F238E27FC236}">
                  <a16:creationId xmlns:a16="http://schemas.microsoft.com/office/drawing/2014/main" id="{B44EF593-FDF9-FB4E-617A-DC0D6B03854B}"/>
                </a:ext>
              </a:extLst>
            </p:cNvPr>
            <p:cNvSpPr/>
            <p:nvPr/>
          </p:nvSpPr>
          <p:spPr>
            <a:xfrm>
              <a:off x="2666706" y="9118600"/>
              <a:ext cx="508294" cy="387416"/>
            </a:xfrm>
            <a:custGeom>
              <a:avLst/>
              <a:gdLst>
                <a:gd name="connsiteX0" fmla="*/ 508294 w 508294"/>
                <a:gd name="connsiteY0" fmla="*/ 0 h 387416"/>
                <a:gd name="connsiteX1" fmla="*/ 301919 w 508294"/>
                <a:gd name="connsiteY1" fmla="*/ 149225 h 387416"/>
                <a:gd name="connsiteX2" fmla="*/ 282869 w 508294"/>
                <a:gd name="connsiteY2" fmla="*/ 155575 h 387416"/>
                <a:gd name="connsiteX3" fmla="*/ 317794 w 508294"/>
                <a:gd name="connsiteY3" fmla="*/ 123825 h 387416"/>
                <a:gd name="connsiteX4" fmla="*/ 254294 w 508294"/>
                <a:gd name="connsiteY4" fmla="*/ 184150 h 387416"/>
                <a:gd name="connsiteX5" fmla="*/ 171744 w 508294"/>
                <a:gd name="connsiteY5" fmla="*/ 263525 h 387416"/>
                <a:gd name="connsiteX6" fmla="*/ 105069 w 508294"/>
                <a:gd name="connsiteY6" fmla="*/ 292100 h 387416"/>
                <a:gd name="connsiteX7" fmla="*/ 294 w 508294"/>
                <a:gd name="connsiteY7" fmla="*/ 387350 h 387416"/>
                <a:gd name="connsiteX8" fmla="*/ 139994 w 508294"/>
                <a:gd name="connsiteY8" fmla="*/ 276225 h 387416"/>
                <a:gd name="connsiteX9" fmla="*/ 251119 w 508294"/>
                <a:gd name="connsiteY9" fmla="*/ 196850 h 387416"/>
                <a:gd name="connsiteX10" fmla="*/ 206669 w 508294"/>
                <a:gd name="connsiteY10" fmla="*/ 200025 h 387416"/>
                <a:gd name="connsiteX11" fmla="*/ 311444 w 508294"/>
                <a:gd name="connsiteY11" fmla="*/ 117475 h 387416"/>
                <a:gd name="connsiteX12" fmla="*/ 266994 w 508294"/>
                <a:gd name="connsiteY12" fmla="*/ 139700 h 387416"/>
                <a:gd name="connsiteX13" fmla="*/ 508294 w 508294"/>
                <a:gd name="connsiteY13" fmla="*/ 0 h 38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294" h="387416">
                  <a:moveTo>
                    <a:pt x="508294" y="0"/>
                  </a:moveTo>
                  <a:lnTo>
                    <a:pt x="301919" y="149225"/>
                  </a:lnTo>
                  <a:cubicBezTo>
                    <a:pt x="264348" y="175154"/>
                    <a:pt x="280223" y="159808"/>
                    <a:pt x="282869" y="155575"/>
                  </a:cubicBezTo>
                  <a:cubicBezTo>
                    <a:pt x="285515" y="151342"/>
                    <a:pt x="322556" y="119063"/>
                    <a:pt x="317794" y="123825"/>
                  </a:cubicBezTo>
                  <a:cubicBezTo>
                    <a:pt x="313032" y="128587"/>
                    <a:pt x="254294" y="184150"/>
                    <a:pt x="254294" y="184150"/>
                  </a:cubicBezTo>
                  <a:cubicBezTo>
                    <a:pt x="229952" y="207433"/>
                    <a:pt x="196615" y="245533"/>
                    <a:pt x="171744" y="263525"/>
                  </a:cubicBezTo>
                  <a:cubicBezTo>
                    <a:pt x="146873" y="281517"/>
                    <a:pt x="133644" y="271463"/>
                    <a:pt x="105069" y="292100"/>
                  </a:cubicBezTo>
                  <a:cubicBezTo>
                    <a:pt x="76494" y="312737"/>
                    <a:pt x="-5527" y="389996"/>
                    <a:pt x="294" y="387350"/>
                  </a:cubicBezTo>
                  <a:cubicBezTo>
                    <a:pt x="6115" y="384704"/>
                    <a:pt x="98190" y="307975"/>
                    <a:pt x="139994" y="276225"/>
                  </a:cubicBezTo>
                  <a:cubicBezTo>
                    <a:pt x="181798" y="244475"/>
                    <a:pt x="240007" y="209550"/>
                    <a:pt x="251119" y="196850"/>
                  </a:cubicBezTo>
                  <a:cubicBezTo>
                    <a:pt x="262231" y="184150"/>
                    <a:pt x="196615" y="213254"/>
                    <a:pt x="206669" y="200025"/>
                  </a:cubicBezTo>
                  <a:cubicBezTo>
                    <a:pt x="216723" y="186796"/>
                    <a:pt x="301390" y="127529"/>
                    <a:pt x="311444" y="117475"/>
                  </a:cubicBezTo>
                  <a:cubicBezTo>
                    <a:pt x="321498" y="107421"/>
                    <a:pt x="266994" y="139700"/>
                    <a:pt x="266994" y="139700"/>
                  </a:cubicBezTo>
                  <a:lnTo>
                    <a:pt x="508294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 854">
              <a:extLst>
                <a:ext uri="{FF2B5EF4-FFF2-40B4-BE49-F238E27FC236}">
                  <a16:creationId xmlns:a16="http://schemas.microsoft.com/office/drawing/2014/main" id="{211E936A-CE9D-E925-F082-1C79C0799C4B}"/>
                </a:ext>
              </a:extLst>
            </p:cNvPr>
            <p:cNvSpPr/>
            <p:nvPr/>
          </p:nvSpPr>
          <p:spPr>
            <a:xfrm>
              <a:off x="2485722" y="9477035"/>
              <a:ext cx="216272" cy="401273"/>
            </a:xfrm>
            <a:custGeom>
              <a:avLst/>
              <a:gdLst>
                <a:gd name="connsiteX0" fmla="*/ 216203 w 216272"/>
                <a:gd name="connsiteY0" fmla="*/ 340 h 401273"/>
                <a:gd name="connsiteX1" fmla="*/ 32053 w 216272"/>
                <a:gd name="connsiteY1" fmla="*/ 190840 h 401273"/>
                <a:gd name="connsiteX2" fmla="*/ 13003 w 216272"/>
                <a:gd name="connsiteY2" fmla="*/ 216240 h 401273"/>
                <a:gd name="connsiteX3" fmla="*/ 41578 w 216272"/>
                <a:gd name="connsiteY3" fmla="*/ 162265 h 401273"/>
                <a:gd name="connsiteX4" fmla="*/ 303 w 216272"/>
                <a:gd name="connsiteY4" fmla="*/ 228940 h 401273"/>
                <a:gd name="connsiteX5" fmla="*/ 22528 w 216272"/>
                <a:gd name="connsiteY5" fmla="*/ 394040 h 401273"/>
                <a:gd name="connsiteX6" fmla="*/ 16178 w 216272"/>
                <a:gd name="connsiteY6" fmla="*/ 355940 h 401273"/>
                <a:gd name="connsiteX7" fmla="*/ 16178 w 216272"/>
                <a:gd name="connsiteY7" fmla="*/ 213065 h 401273"/>
                <a:gd name="connsiteX8" fmla="*/ 16178 w 216272"/>
                <a:gd name="connsiteY8" fmla="*/ 238465 h 401273"/>
                <a:gd name="connsiteX9" fmla="*/ 101903 w 216272"/>
                <a:gd name="connsiteY9" fmla="*/ 108290 h 401273"/>
                <a:gd name="connsiteX10" fmla="*/ 54278 w 216272"/>
                <a:gd name="connsiteY10" fmla="*/ 143215 h 401273"/>
                <a:gd name="connsiteX11" fmla="*/ 216203 w 216272"/>
                <a:gd name="connsiteY11" fmla="*/ 340 h 40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272" h="401273">
                  <a:moveTo>
                    <a:pt x="216203" y="340"/>
                  </a:moveTo>
                  <a:cubicBezTo>
                    <a:pt x="212499" y="8277"/>
                    <a:pt x="65920" y="154857"/>
                    <a:pt x="32053" y="190840"/>
                  </a:cubicBezTo>
                  <a:cubicBezTo>
                    <a:pt x="-1814" y="226823"/>
                    <a:pt x="11416" y="221002"/>
                    <a:pt x="13003" y="216240"/>
                  </a:cubicBezTo>
                  <a:cubicBezTo>
                    <a:pt x="14590" y="211478"/>
                    <a:pt x="43695" y="160148"/>
                    <a:pt x="41578" y="162265"/>
                  </a:cubicBezTo>
                  <a:cubicBezTo>
                    <a:pt x="39461" y="164382"/>
                    <a:pt x="3478" y="190311"/>
                    <a:pt x="303" y="228940"/>
                  </a:cubicBezTo>
                  <a:cubicBezTo>
                    <a:pt x="-2872" y="267569"/>
                    <a:pt x="19882" y="372873"/>
                    <a:pt x="22528" y="394040"/>
                  </a:cubicBezTo>
                  <a:cubicBezTo>
                    <a:pt x="25174" y="415207"/>
                    <a:pt x="17236" y="386102"/>
                    <a:pt x="16178" y="355940"/>
                  </a:cubicBezTo>
                  <a:cubicBezTo>
                    <a:pt x="15120" y="325778"/>
                    <a:pt x="16178" y="213065"/>
                    <a:pt x="16178" y="213065"/>
                  </a:cubicBezTo>
                  <a:cubicBezTo>
                    <a:pt x="16178" y="193486"/>
                    <a:pt x="1891" y="255927"/>
                    <a:pt x="16178" y="238465"/>
                  </a:cubicBezTo>
                  <a:cubicBezTo>
                    <a:pt x="30465" y="221003"/>
                    <a:pt x="95553" y="124165"/>
                    <a:pt x="101903" y="108290"/>
                  </a:cubicBezTo>
                  <a:cubicBezTo>
                    <a:pt x="108253" y="92415"/>
                    <a:pt x="33111" y="160677"/>
                    <a:pt x="54278" y="143215"/>
                  </a:cubicBezTo>
                  <a:cubicBezTo>
                    <a:pt x="75445" y="125753"/>
                    <a:pt x="219907" y="-7597"/>
                    <a:pt x="216203" y="3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 855">
              <a:extLst>
                <a:ext uri="{FF2B5EF4-FFF2-40B4-BE49-F238E27FC236}">
                  <a16:creationId xmlns:a16="http://schemas.microsoft.com/office/drawing/2014/main" id="{FA1BB8AD-A261-8276-AE95-7F28D59212F6}"/>
                </a:ext>
              </a:extLst>
            </p:cNvPr>
            <p:cNvSpPr/>
            <p:nvPr/>
          </p:nvSpPr>
          <p:spPr>
            <a:xfrm>
              <a:off x="1690014" y="8831264"/>
              <a:ext cx="711531" cy="1088426"/>
            </a:xfrm>
            <a:custGeom>
              <a:avLst/>
              <a:gdLst>
                <a:gd name="connsiteX0" fmla="*/ 710286 w 711531"/>
                <a:gd name="connsiteY0" fmla="*/ 1586 h 1088426"/>
                <a:gd name="connsiteX1" fmla="*/ 516611 w 711531"/>
                <a:gd name="connsiteY1" fmla="*/ 249236 h 1088426"/>
                <a:gd name="connsiteX2" fmla="*/ 437236 w 711531"/>
                <a:gd name="connsiteY2" fmla="*/ 369886 h 1088426"/>
                <a:gd name="connsiteX3" fmla="*/ 478511 w 711531"/>
                <a:gd name="connsiteY3" fmla="*/ 354011 h 1088426"/>
                <a:gd name="connsiteX4" fmla="*/ 392786 w 711531"/>
                <a:gd name="connsiteY4" fmla="*/ 461961 h 1088426"/>
                <a:gd name="connsiteX5" fmla="*/ 227686 w 711531"/>
                <a:gd name="connsiteY5" fmla="*/ 741361 h 1088426"/>
                <a:gd name="connsiteX6" fmla="*/ 14961 w 711531"/>
                <a:gd name="connsiteY6" fmla="*/ 1068386 h 1088426"/>
                <a:gd name="connsiteX7" fmla="*/ 59411 w 711531"/>
                <a:gd name="connsiteY7" fmla="*/ 992186 h 1088426"/>
                <a:gd name="connsiteX8" fmla="*/ 392786 w 711531"/>
                <a:gd name="connsiteY8" fmla="*/ 496886 h 1088426"/>
                <a:gd name="connsiteX9" fmla="*/ 503911 w 711531"/>
                <a:gd name="connsiteY9" fmla="*/ 315911 h 1088426"/>
                <a:gd name="connsiteX10" fmla="*/ 459461 w 711531"/>
                <a:gd name="connsiteY10" fmla="*/ 360361 h 1088426"/>
                <a:gd name="connsiteX11" fmla="*/ 532486 w 711531"/>
                <a:gd name="connsiteY11" fmla="*/ 233361 h 1088426"/>
                <a:gd name="connsiteX12" fmla="*/ 595986 w 711531"/>
                <a:gd name="connsiteY12" fmla="*/ 147636 h 1088426"/>
                <a:gd name="connsiteX13" fmla="*/ 710286 w 711531"/>
                <a:gd name="connsiteY13" fmla="*/ 1586 h 108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531" h="1088426">
                  <a:moveTo>
                    <a:pt x="710286" y="1586"/>
                  </a:moveTo>
                  <a:cubicBezTo>
                    <a:pt x="697057" y="18519"/>
                    <a:pt x="562119" y="187853"/>
                    <a:pt x="516611" y="249236"/>
                  </a:cubicBezTo>
                  <a:cubicBezTo>
                    <a:pt x="471103" y="310619"/>
                    <a:pt x="443586" y="352424"/>
                    <a:pt x="437236" y="369886"/>
                  </a:cubicBezTo>
                  <a:cubicBezTo>
                    <a:pt x="430886" y="387348"/>
                    <a:pt x="485919" y="338665"/>
                    <a:pt x="478511" y="354011"/>
                  </a:cubicBezTo>
                  <a:cubicBezTo>
                    <a:pt x="471103" y="369357"/>
                    <a:pt x="434590" y="397403"/>
                    <a:pt x="392786" y="461961"/>
                  </a:cubicBezTo>
                  <a:cubicBezTo>
                    <a:pt x="350982" y="526519"/>
                    <a:pt x="290657" y="640290"/>
                    <a:pt x="227686" y="741361"/>
                  </a:cubicBezTo>
                  <a:cubicBezTo>
                    <a:pt x="164715" y="842432"/>
                    <a:pt x="43007" y="1026582"/>
                    <a:pt x="14961" y="1068386"/>
                  </a:cubicBezTo>
                  <a:cubicBezTo>
                    <a:pt x="-13085" y="1110190"/>
                    <a:pt x="-3560" y="1087436"/>
                    <a:pt x="59411" y="992186"/>
                  </a:cubicBezTo>
                  <a:cubicBezTo>
                    <a:pt x="122382" y="896936"/>
                    <a:pt x="318703" y="609599"/>
                    <a:pt x="392786" y="496886"/>
                  </a:cubicBezTo>
                  <a:cubicBezTo>
                    <a:pt x="466869" y="384173"/>
                    <a:pt x="492799" y="338665"/>
                    <a:pt x="503911" y="315911"/>
                  </a:cubicBezTo>
                  <a:cubicBezTo>
                    <a:pt x="515023" y="293157"/>
                    <a:pt x="454699" y="374119"/>
                    <a:pt x="459461" y="360361"/>
                  </a:cubicBezTo>
                  <a:cubicBezTo>
                    <a:pt x="464223" y="346603"/>
                    <a:pt x="509732" y="268815"/>
                    <a:pt x="532486" y="233361"/>
                  </a:cubicBezTo>
                  <a:cubicBezTo>
                    <a:pt x="555240" y="197907"/>
                    <a:pt x="564236" y="187324"/>
                    <a:pt x="595986" y="147636"/>
                  </a:cubicBezTo>
                  <a:cubicBezTo>
                    <a:pt x="627736" y="107949"/>
                    <a:pt x="723515" y="-15347"/>
                    <a:pt x="710286" y="15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 856">
              <a:extLst>
                <a:ext uri="{FF2B5EF4-FFF2-40B4-BE49-F238E27FC236}">
                  <a16:creationId xmlns:a16="http://schemas.microsoft.com/office/drawing/2014/main" id="{B2AF760E-12CF-CA6B-084C-F7ADE527C35D}"/>
                </a:ext>
              </a:extLst>
            </p:cNvPr>
            <p:cNvSpPr/>
            <p:nvPr/>
          </p:nvSpPr>
          <p:spPr>
            <a:xfrm>
              <a:off x="1673148" y="8816962"/>
              <a:ext cx="746320" cy="1200998"/>
            </a:xfrm>
            <a:custGeom>
              <a:avLst/>
              <a:gdLst>
                <a:gd name="connsiteX0" fmla="*/ 746202 w 746320"/>
                <a:gd name="connsiteY0" fmla="*/ 13 h 1200998"/>
                <a:gd name="connsiteX1" fmla="*/ 673177 w 746320"/>
                <a:gd name="connsiteY1" fmla="*/ 88913 h 1200998"/>
                <a:gd name="connsiteX2" fmla="*/ 596977 w 746320"/>
                <a:gd name="connsiteY2" fmla="*/ 257188 h 1200998"/>
                <a:gd name="connsiteX3" fmla="*/ 628727 w 746320"/>
                <a:gd name="connsiteY3" fmla="*/ 215913 h 1200998"/>
                <a:gd name="connsiteX4" fmla="*/ 489027 w 746320"/>
                <a:gd name="connsiteY4" fmla="*/ 498488 h 1200998"/>
                <a:gd name="connsiteX5" fmla="*/ 330277 w 746320"/>
                <a:gd name="connsiteY5" fmla="*/ 806463 h 1200998"/>
                <a:gd name="connsiteX6" fmla="*/ 92152 w 746320"/>
                <a:gd name="connsiteY6" fmla="*/ 1114438 h 1200998"/>
                <a:gd name="connsiteX7" fmla="*/ 127077 w 746320"/>
                <a:gd name="connsiteY7" fmla="*/ 1098563 h 1200998"/>
                <a:gd name="connsiteX8" fmla="*/ 79452 w 746320"/>
                <a:gd name="connsiteY8" fmla="*/ 1171588 h 1200998"/>
                <a:gd name="connsiteX9" fmla="*/ 85802 w 746320"/>
                <a:gd name="connsiteY9" fmla="*/ 1200163 h 1200998"/>
                <a:gd name="connsiteX10" fmla="*/ 54052 w 746320"/>
                <a:gd name="connsiteY10" fmla="*/ 1143013 h 1200998"/>
                <a:gd name="connsiteX11" fmla="*/ 77 w 746320"/>
                <a:gd name="connsiteY11" fmla="*/ 1066813 h 1200998"/>
                <a:gd name="connsiteX12" fmla="*/ 66752 w 746320"/>
                <a:gd name="connsiteY12" fmla="*/ 1155713 h 1200998"/>
                <a:gd name="connsiteX13" fmla="*/ 120727 w 746320"/>
                <a:gd name="connsiteY13" fmla="*/ 1076338 h 1200998"/>
                <a:gd name="connsiteX14" fmla="*/ 377902 w 746320"/>
                <a:gd name="connsiteY14" fmla="*/ 758838 h 1200998"/>
                <a:gd name="connsiteX15" fmla="*/ 342977 w 746320"/>
                <a:gd name="connsiteY15" fmla="*/ 812813 h 1200998"/>
                <a:gd name="connsiteX16" fmla="*/ 520777 w 746320"/>
                <a:gd name="connsiteY16" fmla="*/ 406413 h 1200998"/>
                <a:gd name="connsiteX17" fmla="*/ 552527 w 746320"/>
                <a:gd name="connsiteY17" fmla="*/ 400063 h 1200998"/>
                <a:gd name="connsiteX18" fmla="*/ 631902 w 746320"/>
                <a:gd name="connsiteY18" fmla="*/ 215913 h 1200998"/>
                <a:gd name="connsiteX19" fmla="*/ 676352 w 746320"/>
                <a:gd name="connsiteY19" fmla="*/ 136538 h 1200998"/>
                <a:gd name="connsiteX20" fmla="*/ 647777 w 746320"/>
                <a:gd name="connsiteY20" fmla="*/ 161938 h 1200998"/>
                <a:gd name="connsiteX21" fmla="*/ 650952 w 746320"/>
                <a:gd name="connsiteY21" fmla="*/ 155588 h 1200998"/>
                <a:gd name="connsiteX22" fmla="*/ 689052 w 746320"/>
                <a:gd name="connsiteY22" fmla="*/ 82563 h 1200998"/>
                <a:gd name="connsiteX23" fmla="*/ 746202 w 746320"/>
                <a:gd name="connsiteY23" fmla="*/ 13 h 120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6320" h="1200998">
                  <a:moveTo>
                    <a:pt x="746202" y="13"/>
                  </a:moveTo>
                  <a:cubicBezTo>
                    <a:pt x="743556" y="1071"/>
                    <a:pt x="698048" y="46051"/>
                    <a:pt x="673177" y="88913"/>
                  </a:cubicBezTo>
                  <a:cubicBezTo>
                    <a:pt x="648306" y="131776"/>
                    <a:pt x="604385" y="236021"/>
                    <a:pt x="596977" y="257188"/>
                  </a:cubicBezTo>
                  <a:cubicBezTo>
                    <a:pt x="589569" y="278355"/>
                    <a:pt x="646719" y="175696"/>
                    <a:pt x="628727" y="215913"/>
                  </a:cubicBezTo>
                  <a:cubicBezTo>
                    <a:pt x="610735" y="256130"/>
                    <a:pt x="538769" y="400063"/>
                    <a:pt x="489027" y="498488"/>
                  </a:cubicBezTo>
                  <a:cubicBezTo>
                    <a:pt x="439285" y="596913"/>
                    <a:pt x="396423" y="703805"/>
                    <a:pt x="330277" y="806463"/>
                  </a:cubicBezTo>
                  <a:cubicBezTo>
                    <a:pt x="264131" y="909121"/>
                    <a:pt x="126019" y="1065755"/>
                    <a:pt x="92152" y="1114438"/>
                  </a:cubicBezTo>
                  <a:cubicBezTo>
                    <a:pt x="58285" y="1163121"/>
                    <a:pt x="129194" y="1089038"/>
                    <a:pt x="127077" y="1098563"/>
                  </a:cubicBezTo>
                  <a:cubicBezTo>
                    <a:pt x="124960" y="1108088"/>
                    <a:pt x="86331" y="1154655"/>
                    <a:pt x="79452" y="1171588"/>
                  </a:cubicBezTo>
                  <a:cubicBezTo>
                    <a:pt x="72573" y="1188521"/>
                    <a:pt x="90035" y="1204925"/>
                    <a:pt x="85802" y="1200163"/>
                  </a:cubicBezTo>
                  <a:cubicBezTo>
                    <a:pt x="81569" y="1195401"/>
                    <a:pt x="68340" y="1165238"/>
                    <a:pt x="54052" y="1143013"/>
                  </a:cubicBezTo>
                  <a:cubicBezTo>
                    <a:pt x="39764" y="1120788"/>
                    <a:pt x="-2040" y="1064696"/>
                    <a:pt x="77" y="1066813"/>
                  </a:cubicBezTo>
                  <a:cubicBezTo>
                    <a:pt x="2194" y="1068930"/>
                    <a:pt x="46644" y="1154126"/>
                    <a:pt x="66752" y="1155713"/>
                  </a:cubicBezTo>
                  <a:cubicBezTo>
                    <a:pt x="86860" y="1157301"/>
                    <a:pt x="68869" y="1142484"/>
                    <a:pt x="120727" y="1076338"/>
                  </a:cubicBezTo>
                  <a:cubicBezTo>
                    <a:pt x="172585" y="1010192"/>
                    <a:pt x="340860" y="802759"/>
                    <a:pt x="377902" y="758838"/>
                  </a:cubicBezTo>
                  <a:cubicBezTo>
                    <a:pt x="414944" y="714917"/>
                    <a:pt x="319165" y="871550"/>
                    <a:pt x="342977" y="812813"/>
                  </a:cubicBezTo>
                  <a:cubicBezTo>
                    <a:pt x="366789" y="754076"/>
                    <a:pt x="485852" y="475205"/>
                    <a:pt x="520777" y="406413"/>
                  </a:cubicBezTo>
                  <a:cubicBezTo>
                    <a:pt x="555702" y="337621"/>
                    <a:pt x="534006" y="431813"/>
                    <a:pt x="552527" y="400063"/>
                  </a:cubicBezTo>
                  <a:cubicBezTo>
                    <a:pt x="571048" y="368313"/>
                    <a:pt x="611265" y="259834"/>
                    <a:pt x="631902" y="215913"/>
                  </a:cubicBezTo>
                  <a:cubicBezTo>
                    <a:pt x="652539" y="171992"/>
                    <a:pt x="673706" y="145534"/>
                    <a:pt x="676352" y="136538"/>
                  </a:cubicBezTo>
                  <a:cubicBezTo>
                    <a:pt x="678998" y="127542"/>
                    <a:pt x="652010" y="158763"/>
                    <a:pt x="647777" y="161938"/>
                  </a:cubicBezTo>
                  <a:cubicBezTo>
                    <a:pt x="643544" y="165113"/>
                    <a:pt x="650952" y="155588"/>
                    <a:pt x="650952" y="155588"/>
                  </a:cubicBezTo>
                  <a:cubicBezTo>
                    <a:pt x="657831" y="142359"/>
                    <a:pt x="671590" y="106375"/>
                    <a:pt x="689052" y="82563"/>
                  </a:cubicBezTo>
                  <a:cubicBezTo>
                    <a:pt x="706514" y="58751"/>
                    <a:pt x="748848" y="-1045"/>
                    <a:pt x="746202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 857">
              <a:extLst>
                <a:ext uri="{FF2B5EF4-FFF2-40B4-BE49-F238E27FC236}">
                  <a16:creationId xmlns:a16="http://schemas.microsoft.com/office/drawing/2014/main" id="{401BB2CA-F8BF-84FD-E452-3F9022F5F7F9}"/>
                </a:ext>
              </a:extLst>
            </p:cNvPr>
            <p:cNvSpPr/>
            <p:nvPr/>
          </p:nvSpPr>
          <p:spPr>
            <a:xfrm>
              <a:off x="2387600" y="9245600"/>
              <a:ext cx="589039" cy="152400"/>
            </a:xfrm>
            <a:custGeom>
              <a:avLst/>
              <a:gdLst>
                <a:gd name="connsiteX0" fmla="*/ 0 w 589039"/>
                <a:gd name="connsiteY0" fmla="*/ 152400 h 152400"/>
                <a:gd name="connsiteX1" fmla="*/ 365125 w 589039"/>
                <a:gd name="connsiteY1" fmla="*/ 28575 h 152400"/>
                <a:gd name="connsiteX2" fmla="*/ 257175 w 589039"/>
                <a:gd name="connsiteY2" fmla="*/ 60325 h 152400"/>
                <a:gd name="connsiteX3" fmla="*/ 539750 w 589039"/>
                <a:gd name="connsiteY3" fmla="*/ 6350 h 152400"/>
                <a:gd name="connsiteX4" fmla="*/ 577850 w 589039"/>
                <a:gd name="connsiteY4" fmla="*/ 3175 h 152400"/>
                <a:gd name="connsiteX5" fmla="*/ 415925 w 589039"/>
                <a:gd name="connsiteY5" fmla="*/ 25400 h 152400"/>
                <a:gd name="connsiteX6" fmla="*/ 273050 w 589039"/>
                <a:gd name="connsiteY6" fmla="*/ 63500 h 152400"/>
                <a:gd name="connsiteX7" fmla="*/ 180975 w 589039"/>
                <a:gd name="connsiteY7" fmla="*/ 92075 h 152400"/>
                <a:gd name="connsiteX8" fmla="*/ 82550 w 589039"/>
                <a:gd name="connsiteY8" fmla="*/ 123825 h 152400"/>
                <a:gd name="connsiteX9" fmla="*/ 250825 w 589039"/>
                <a:gd name="connsiteY9" fmla="*/ 57150 h 152400"/>
                <a:gd name="connsiteX10" fmla="*/ 155575 w 589039"/>
                <a:gd name="connsiteY10" fmla="*/ 95250 h 152400"/>
                <a:gd name="connsiteX11" fmla="*/ 0 w 589039"/>
                <a:gd name="connsiteY11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039" h="152400">
                  <a:moveTo>
                    <a:pt x="0" y="152400"/>
                  </a:moveTo>
                  <a:cubicBezTo>
                    <a:pt x="34925" y="141287"/>
                    <a:pt x="322262" y="43921"/>
                    <a:pt x="365125" y="28575"/>
                  </a:cubicBezTo>
                  <a:cubicBezTo>
                    <a:pt x="407988" y="13229"/>
                    <a:pt x="228071" y="64029"/>
                    <a:pt x="257175" y="60325"/>
                  </a:cubicBezTo>
                  <a:cubicBezTo>
                    <a:pt x="286279" y="56621"/>
                    <a:pt x="486304" y="15875"/>
                    <a:pt x="539750" y="6350"/>
                  </a:cubicBezTo>
                  <a:cubicBezTo>
                    <a:pt x="593196" y="-3175"/>
                    <a:pt x="598488" y="0"/>
                    <a:pt x="577850" y="3175"/>
                  </a:cubicBezTo>
                  <a:cubicBezTo>
                    <a:pt x="557213" y="6350"/>
                    <a:pt x="466725" y="15346"/>
                    <a:pt x="415925" y="25400"/>
                  </a:cubicBezTo>
                  <a:cubicBezTo>
                    <a:pt x="365125" y="35454"/>
                    <a:pt x="312208" y="52387"/>
                    <a:pt x="273050" y="63500"/>
                  </a:cubicBezTo>
                  <a:cubicBezTo>
                    <a:pt x="233892" y="74612"/>
                    <a:pt x="180975" y="92075"/>
                    <a:pt x="180975" y="92075"/>
                  </a:cubicBezTo>
                  <a:cubicBezTo>
                    <a:pt x="149225" y="102129"/>
                    <a:pt x="70908" y="129646"/>
                    <a:pt x="82550" y="123825"/>
                  </a:cubicBezTo>
                  <a:cubicBezTo>
                    <a:pt x="94192" y="118004"/>
                    <a:pt x="250825" y="57150"/>
                    <a:pt x="250825" y="57150"/>
                  </a:cubicBezTo>
                  <a:cubicBezTo>
                    <a:pt x="262996" y="52388"/>
                    <a:pt x="194733" y="80963"/>
                    <a:pt x="155575" y="95250"/>
                  </a:cubicBezTo>
                  <a:lnTo>
                    <a:pt x="0" y="1524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 858">
              <a:extLst>
                <a:ext uri="{FF2B5EF4-FFF2-40B4-BE49-F238E27FC236}">
                  <a16:creationId xmlns:a16="http://schemas.microsoft.com/office/drawing/2014/main" id="{33A795D2-680E-89FB-10C8-89A04BEB8098}"/>
                </a:ext>
              </a:extLst>
            </p:cNvPr>
            <p:cNvSpPr/>
            <p:nvPr/>
          </p:nvSpPr>
          <p:spPr>
            <a:xfrm>
              <a:off x="2332023" y="9299540"/>
              <a:ext cx="563622" cy="141890"/>
            </a:xfrm>
            <a:custGeom>
              <a:avLst/>
              <a:gdLst>
                <a:gd name="connsiteX0" fmla="*/ 11127 w 563622"/>
                <a:gd name="connsiteY0" fmla="*/ 139735 h 141890"/>
                <a:gd name="connsiteX1" fmla="*/ 411177 w 563622"/>
                <a:gd name="connsiteY1" fmla="*/ 38135 h 141890"/>
                <a:gd name="connsiteX2" fmla="*/ 312752 w 563622"/>
                <a:gd name="connsiteY2" fmla="*/ 57185 h 141890"/>
                <a:gd name="connsiteX3" fmla="*/ 563577 w 563622"/>
                <a:gd name="connsiteY3" fmla="*/ 35 h 141890"/>
                <a:gd name="connsiteX4" fmla="*/ 331802 w 563622"/>
                <a:gd name="connsiteY4" fmla="*/ 66710 h 141890"/>
                <a:gd name="connsiteX5" fmla="*/ 131777 w 563622"/>
                <a:gd name="connsiteY5" fmla="*/ 104810 h 141890"/>
                <a:gd name="connsiteX6" fmla="*/ 11127 w 563622"/>
                <a:gd name="connsiteY6" fmla="*/ 139735 h 1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622" h="141890">
                  <a:moveTo>
                    <a:pt x="11127" y="139735"/>
                  </a:moveTo>
                  <a:cubicBezTo>
                    <a:pt x="57694" y="128623"/>
                    <a:pt x="360906" y="51893"/>
                    <a:pt x="411177" y="38135"/>
                  </a:cubicBezTo>
                  <a:cubicBezTo>
                    <a:pt x="461448" y="24377"/>
                    <a:pt x="287352" y="63535"/>
                    <a:pt x="312752" y="57185"/>
                  </a:cubicBezTo>
                  <a:cubicBezTo>
                    <a:pt x="338152" y="50835"/>
                    <a:pt x="560402" y="-1552"/>
                    <a:pt x="563577" y="35"/>
                  </a:cubicBezTo>
                  <a:cubicBezTo>
                    <a:pt x="566752" y="1622"/>
                    <a:pt x="403769" y="49248"/>
                    <a:pt x="331802" y="66710"/>
                  </a:cubicBezTo>
                  <a:cubicBezTo>
                    <a:pt x="259835" y="84172"/>
                    <a:pt x="187869" y="93698"/>
                    <a:pt x="131777" y="104810"/>
                  </a:cubicBezTo>
                  <a:cubicBezTo>
                    <a:pt x="75685" y="115922"/>
                    <a:pt x="-35440" y="150847"/>
                    <a:pt x="11127" y="1397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 859">
              <a:extLst>
                <a:ext uri="{FF2B5EF4-FFF2-40B4-BE49-F238E27FC236}">
                  <a16:creationId xmlns:a16="http://schemas.microsoft.com/office/drawing/2014/main" id="{BC62F141-24E1-17C7-A277-184B6ACAAF24}"/>
                </a:ext>
              </a:extLst>
            </p:cNvPr>
            <p:cNvSpPr/>
            <p:nvPr/>
          </p:nvSpPr>
          <p:spPr>
            <a:xfrm>
              <a:off x="2269949" y="9314731"/>
              <a:ext cx="616807" cy="200789"/>
            </a:xfrm>
            <a:custGeom>
              <a:avLst/>
              <a:gdLst>
                <a:gd name="connsiteX0" fmla="*/ 176 w 616807"/>
                <a:gd name="connsiteY0" fmla="*/ 200744 h 200789"/>
                <a:gd name="connsiteX1" fmla="*/ 95426 w 616807"/>
                <a:gd name="connsiteY1" fmla="*/ 137244 h 200789"/>
                <a:gd name="connsiteX2" fmla="*/ 70026 w 616807"/>
                <a:gd name="connsiteY2" fmla="*/ 146769 h 200789"/>
                <a:gd name="connsiteX3" fmla="*/ 270051 w 616807"/>
                <a:gd name="connsiteY3" fmla="*/ 86444 h 200789"/>
                <a:gd name="connsiteX4" fmla="*/ 225601 w 616807"/>
                <a:gd name="connsiteY4" fmla="*/ 105494 h 200789"/>
                <a:gd name="connsiteX5" fmla="*/ 612951 w 616807"/>
                <a:gd name="connsiteY5" fmla="*/ 719 h 200789"/>
                <a:gd name="connsiteX6" fmla="*/ 412926 w 616807"/>
                <a:gd name="connsiteY6" fmla="*/ 61044 h 200789"/>
                <a:gd name="connsiteX7" fmla="*/ 225601 w 616807"/>
                <a:gd name="connsiteY7" fmla="*/ 95969 h 200789"/>
                <a:gd name="connsiteX8" fmla="*/ 95426 w 616807"/>
                <a:gd name="connsiteY8" fmla="*/ 124544 h 200789"/>
                <a:gd name="connsiteX9" fmla="*/ 136701 w 616807"/>
                <a:gd name="connsiteY9" fmla="*/ 115019 h 200789"/>
                <a:gd name="connsiteX10" fmla="*/ 73201 w 616807"/>
                <a:gd name="connsiteY10" fmla="*/ 146769 h 200789"/>
                <a:gd name="connsiteX11" fmla="*/ 176 w 616807"/>
                <a:gd name="connsiteY11" fmla="*/ 200744 h 20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6807" h="200789">
                  <a:moveTo>
                    <a:pt x="176" y="200744"/>
                  </a:moveTo>
                  <a:cubicBezTo>
                    <a:pt x="3880" y="199157"/>
                    <a:pt x="83784" y="146240"/>
                    <a:pt x="95426" y="137244"/>
                  </a:cubicBezTo>
                  <a:cubicBezTo>
                    <a:pt x="107068" y="128248"/>
                    <a:pt x="40922" y="155236"/>
                    <a:pt x="70026" y="146769"/>
                  </a:cubicBezTo>
                  <a:cubicBezTo>
                    <a:pt x="99130" y="138302"/>
                    <a:pt x="244122" y="93323"/>
                    <a:pt x="270051" y="86444"/>
                  </a:cubicBezTo>
                  <a:cubicBezTo>
                    <a:pt x="295980" y="79565"/>
                    <a:pt x="168451" y="119781"/>
                    <a:pt x="225601" y="105494"/>
                  </a:cubicBezTo>
                  <a:cubicBezTo>
                    <a:pt x="282751" y="91206"/>
                    <a:pt x="581730" y="8127"/>
                    <a:pt x="612951" y="719"/>
                  </a:cubicBezTo>
                  <a:cubicBezTo>
                    <a:pt x="644172" y="-6689"/>
                    <a:pt x="477484" y="45169"/>
                    <a:pt x="412926" y="61044"/>
                  </a:cubicBezTo>
                  <a:cubicBezTo>
                    <a:pt x="348368" y="76919"/>
                    <a:pt x="278518" y="85386"/>
                    <a:pt x="225601" y="95969"/>
                  </a:cubicBezTo>
                  <a:cubicBezTo>
                    <a:pt x="172684" y="106552"/>
                    <a:pt x="110243" y="121369"/>
                    <a:pt x="95426" y="124544"/>
                  </a:cubicBezTo>
                  <a:cubicBezTo>
                    <a:pt x="80609" y="127719"/>
                    <a:pt x="140405" y="111315"/>
                    <a:pt x="136701" y="115019"/>
                  </a:cubicBezTo>
                  <a:cubicBezTo>
                    <a:pt x="132997" y="118723"/>
                    <a:pt x="94368" y="131423"/>
                    <a:pt x="73201" y="146769"/>
                  </a:cubicBezTo>
                  <a:cubicBezTo>
                    <a:pt x="52034" y="162115"/>
                    <a:pt x="-3528" y="202331"/>
                    <a:pt x="176" y="2007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 860">
              <a:extLst>
                <a:ext uri="{FF2B5EF4-FFF2-40B4-BE49-F238E27FC236}">
                  <a16:creationId xmlns:a16="http://schemas.microsoft.com/office/drawing/2014/main" id="{D44D7E75-1064-B2E1-71CE-4B444EF61F34}"/>
                </a:ext>
              </a:extLst>
            </p:cNvPr>
            <p:cNvSpPr/>
            <p:nvPr/>
          </p:nvSpPr>
          <p:spPr>
            <a:xfrm>
              <a:off x="2259471" y="9299538"/>
              <a:ext cx="652572" cy="213803"/>
            </a:xfrm>
            <a:custGeom>
              <a:avLst/>
              <a:gdLst>
                <a:gd name="connsiteX0" fmla="*/ 4304 w 652572"/>
                <a:gd name="connsiteY0" fmla="*/ 212762 h 213803"/>
                <a:gd name="connsiteX1" fmla="*/ 312279 w 652572"/>
                <a:gd name="connsiteY1" fmla="*/ 146087 h 213803"/>
                <a:gd name="connsiteX2" fmla="*/ 258304 w 652572"/>
                <a:gd name="connsiteY2" fmla="*/ 149262 h 213803"/>
                <a:gd name="connsiteX3" fmla="*/ 559929 w 652572"/>
                <a:gd name="connsiteY3" fmla="*/ 73062 h 213803"/>
                <a:gd name="connsiteX4" fmla="*/ 652004 w 652572"/>
                <a:gd name="connsiteY4" fmla="*/ 37 h 213803"/>
                <a:gd name="connsiteX5" fmla="*/ 528179 w 652572"/>
                <a:gd name="connsiteY5" fmla="*/ 82587 h 213803"/>
                <a:gd name="connsiteX6" fmla="*/ 369429 w 652572"/>
                <a:gd name="connsiteY6" fmla="*/ 142912 h 213803"/>
                <a:gd name="connsiteX7" fmla="*/ 147179 w 652572"/>
                <a:gd name="connsiteY7" fmla="*/ 184187 h 213803"/>
                <a:gd name="connsiteX8" fmla="*/ 4304 w 652572"/>
                <a:gd name="connsiteY8" fmla="*/ 212762 h 21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572" h="213803">
                  <a:moveTo>
                    <a:pt x="4304" y="212762"/>
                  </a:moveTo>
                  <a:cubicBezTo>
                    <a:pt x="31821" y="206412"/>
                    <a:pt x="269946" y="156670"/>
                    <a:pt x="312279" y="146087"/>
                  </a:cubicBezTo>
                  <a:cubicBezTo>
                    <a:pt x="354612" y="135504"/>
                    <a:pt x="217029" y="161433"/>
                    <a:pt x="258304" y="149262"/>
                  </a:cubicBezTo>
                  <a:cubicBezTo>
                    <a:pt x="299579" y="137091"/>
                    <a:pt x="494312" y="97933"/>
                    <a:pt x="559929" y="73062"/>
                  </a:cubicBezTo>
                  <a:cubicBezTo>
                    <a:pt x="625546" y="48191"/>
                    <a:pt x="657296" y="-1550"/>
                    <a:pt x="652004" y="37"/>
                  </a:cubicBezTo>
                  <a:cubicBezTo>
                    <a:pt x="646712" y="1624"/>
                    <a:pt x="575275" y="58774"/>
                    <a:pt x="528179" y="82587"/>
                  </a:cubicBezTo>
                  <a:cubicBezTo>
                    <a:pt x="481083" y="106400"/>
                    <a:pt x="432929" y="125979"/>
                    <a:pt x="369429" y="142912"/>
                  </a:cubicBezTo>
                  <a:cubicBezTo>
                    <a:pt x="305929" y="159845"/>
                    <a:pt x="206446" y="173604"/>
                    <a:pt x="147179" y="184187"/>
                  </a:cubicBezTo>
                  <a:cubicBezTo>
                    <a:pt x="87912" y="194770"/>
                    <a:pt x="-23213" y="219112"/>
                    <a:pt x="4304" y="2127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 861">
              <a:extLst>
                <a:ext uri="{FF2B5EF4-FFF2-40B4-BE49-F238E27FC236}">
                  <a16:creationId xmlns:a16="http://schemas.microsoft.com/office/drawing/2014/main" id="{536F1490-1D6E-69D7-ECDE-91F6232930B2}"/>
                </a:ext>
              </a:extLst>
            </p:cNvPr>
            <p:cNvSpPr/>
            <p:nvPr/>
          </p:nvSpPr>
          <p:spPr>
            <a:xfrm>
              <a:off x="2236180" y="9445625"/>
              <a:ext cx="503957" cy="125384"/>
            </a:xfrm>
            <a:custGeom>
              <a:avLst/>
              <a:gdLst>
                <a:gd name="connsiteX0" fmla="*/ 2195 w 503957"/>
                <a:gd name="connsiteY0" fmla="*/ 123825 h 125384"/>
                <a:gd name="connsiteX1" fmla="*/ 297470 w 503957"/>
                <a:gd name="connsiteY1" fmla="*/ 47625 h 125384"/>
                <a:gd name="connsiteX2" fmla="*/ 243495 w 503957"/>
                <a:gd name="connsiteY2" fmla="*/ 69850 h 125384"/>
                <a:gd name="connsiteX3" fmla="*/ 376845 w 503957"/>
                <a:gd name="connsiteY3" fmla="*/ 38100 h 125384"/>
                <a:gd name="connsiteX4" fmla="*/ 503845 w 503957"/>
                <a:gd name="connsiteY4" fmla="*/ 0 h 125384"/>
                <a:gd name="connsiteX5" fmla="*/ 395895 w 503957"/>
                <a:gd name="connsiteY5" fmla="*/ 38100 h 125384"/>
                <a:gd name="connsiteX6" fmla="*/ 224445 w 503957"/>
                <a:gd name="connsiteY6" fmla="*/ 76200 h 125384"/>
                <a:gd name="connsiteX7" fmla="*/ 332395 w 503957"/>
                <a:gd name="connsiteY7" fmla="*/ 53975 h 125384"/>
                <a:gd name="connsiteX8" fmla="*/ 170470 w 503957"/>
                <a:gd name="connsiteY8" fmla="*/ 95250 h 125384"/>
                <a:gd name="connsiteX9" fmla="*/ 2195 w 503957"/>
                <a:gd name="connsiteY9" fmla="*/ 123825 h 12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957" h="125384">
                  <a:moveTo>
                    <a:pt x="2195" y="123825"/>
                  </a:moveTo>
                  <a:cubicBezTo>
                    <a:pt x="23362" y="115887"/>
                    <a:pt x="257253" y="56621"/>
                    <a:pt x="297470" y="47625"/>
                  </a:cubicBezTo>
                  <a:cubicBezTo>
                    <a:pt x="337687" y="38629"/>
                    <a:pt x="230266" y="71437"/>
                    <a:pt x="243495" y="69850"/>
                  </a:cubicBezTo>
                  <a:cubicBezTo>
                    <a:pt x="256724" y="68263"/>
                    <a:pt x="333453" y="49742"/>
                    <a:pt x="376845" y="38100"/>
                  </a:cubicBezTo>
                  <a:cubicBezTo>
                    <a:pt x="420237" y="26458"/>
                    <a:pt x="500670" y="0"/>
                    <a:pt x="503845" y="0"/>
                  </a:cubicBezTo>
                  <a:cubicBezTo>
                    <a:pt x="507020" y="0"/>
                    <a:pt x="442462" y="25400"/>
                    <a:pt x="395895" y="38100"/>
                  </a:cubicBezTo>
                  <a:cubicBezTo>
                    <a:pt x="349328" y="50800"/>
                    <a:pt x="235028" y="73554"/>
                    <a:pt x="224445" y="76200"/>
                  </a:cubicBezTo>
                  <a:cubicBezTo>
                    <a:pt x="213862" y="78846"/>
                    <a:pt x="341391" y="50800"/>
                    <a:pt x="332395" y="53975"/>
                  </a:cubicBezTo>
                  <a:cubicBezTo>
                    <a:pt x="323399" y="57150"/>
                    <a:pt x="222328" y="83079"/>
                    <a:pt x="170470" y="95250"/>
                  </a:cubicBezTo>
                  <a:cubicBezTo>
                    <a:pt x="118612" y="107421"/>
                    <a:pt x="-18972" y="131763"/>
                    <a:pt x="2195" y="1238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 862">
              <a:extLst>
                <a:ext uri="{FF2B5EF4-FFF2-40B4-BE49-F238E27FC236}">
                  <a16:creationId xmlns:a16="http://schemas.microsoft.com/office/drawing/2014/main" id="{C3E1D743-DAB4-D2D9-E1DE-8612488D60B9}"/>
                </a:ext>
              </a:extLst>
            </p:cNvPr>
            <p:cNvSpPr/>
            <p:nvPr/>
          </p:nvSpPr>
          <p:spPr>
            <a:xfrm>
              <a:off x="2266626" y="9422919"/>
              <a:ext cx="517916" cy="124835"/>
            </a:xfrm>
            <a:custGeom>
              <a:avLst/>
              <a:gdLst>
                <a:gd name="connsiteX0" fmla="*/ 324 w 517916"/>
                <a:gd name="connsiteY0" fmla="*/ 124306 h 124835"/>
                <a:gd name="connsiteX1" fmla="*/ 263849 w 517916"/>
                <a:gd name="connsiteY1" fmla="*/ 57631 h 124835"/>
                <a:gd name="connsiteX2" fmla="*/ 219399 w 517916"/>
                <a:gd name="connsiteY2" fmla="*/ 54456 h 124835"/>
                <a:gd name="connsiteX3" fmla="*/ 378149 w 517916"/>
                <a:gd name="connsiteY3" fmla="*/ 19531 h 124835"/>
                <a:gd name="connsiteX4" fmla="*/ 517849 w 517916"/>
                <a:gd name="connsiteY4" fmla="*/ 481 h 124835"/>
                <a:gd name="connsiteX5" fmla="*/ 394024 w 517916"/>
                <a:gd name="connsiteY5" fmla="*/ 38581 h 124835"/>
                <a:gd name="connsiteX6" fmla="*/ 213049 w 517916"/>
                <a:gd name="connsiteY6" fmla="*/ 86206 h 124835"/>
                <a:gd name="connsiteX7" fmla="*/ 324 w 517916"/>
                <a:gd name="connsiteY7" fmla="*/ 124306 h 1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916" h="124835">
                  <a:moveTo>
                    <a:pt x="324" y="124306"/>
                  </a:moveTo>
                  <a:cubicBezTo>
                    <a:pt x="8791" y="119543"/>
                    <a:pt x="227337" y="69273"/>
                    <a:pt x="263849" y="57631"/>
                  </a:cubicBezTo>
                  <a:cubicBezTo>
                    <a:pt x="300361" y="45989"/>
                    <a:pt x="200349" y="60806"/>
                    <a:pt x="219399" y="54456"/>
                  </a:cubicBezTo>
                  <a:cubicBezTo>
                    <a:pt x="238449" y="48106"/>
                    <a:pt x="328407" y="28527"/>
                    <a:pt x="378149" y="19531"/>
                  </a:cubicBezTo>
                  <a:cubicBezTo>
                    <a:pt x="427891" y="10535"/>
                    <a:pt x="515203" y="-2694"/>
                    <a:pt x="517849" y="481"/>
                  </a:cubicBezTo>
                  <a:cubicBezTo>
                    <a:pt x="520495" y="3656"/>
                    <a:pt x="444824" y="24294"/>
                    <a:pt x="394024" y="38581"/>
                  </a:cubicBezTo>
                  <a:cubicBezTo>
                    <a:pt x="343224" y="52868"/>
                    <a:pt x="274961" y="71919"/>
                    <a:pt x="213049" y="86206"/>
                  </a:cubicBezTo>
                  <a:cubicBezTo>
                    <a:pt x="151137" y="100493"/>
                    <a:pt x="-8143" y="129069"/>
                    <a:pt x="324" y="1243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 863">
              <a:extLst>
                <a:ext uri="{FF2B5EF4-FFF2-40B4-BE49-F238E27FC236}">
                  <a16:creationId xmlns:a16="http://schemas.microsoft.com/office/drawing/2014/main" id="{BEB4EFF1-7D04-5683-8EC9-77330A327868}"/>
                </a:ext>
              </a:extLst>
            </p:cNvPr>
            <p:cNvSpPr/>
            <p:nvPr/>
          </p:nvSpPr>
          <p:spPr>
            <a:xfrm>
              <a:off x="2146294" y="9397530"/>
              <a:ext cx="184717" cy="397428"/>
            </a:xfrm>
            <a:custGeom>
              <a:avLst/>
              <a:gdLst>
                <a:gd name="connsiteX0" fmla="*/ 184156 w 184717"/>
                <a:gd name="connsiteY0" fmla="*/ 470 h 397428"/>
                <a:gd name="connsiteX1" fmla="*/ 41281 w 184717"/>
                <a:gd name="connsiteY1" fmla="*/ 181445 h 397428"/>
                <a:gd name="connsiteX2" fmla="*/ 82556 w 184717"/>
                <a:gd name="connsiteY2" fmla="*/ 156045 h 397428"/>
                <a:gd name="connsiteX3" fmla="*/ 9531 w 184717"/>
                <a:gd name="connsiteY3" fmla="*/ 244945 h 397428"/>
                <a:gd name="connsiteX4" fmla="*/ 9531 w 184717"/>
                <a:gd name="connsiteY4" fmla="*/ 327495 h 397428"/>
                <a:gd name="connsiteX5" fmla="*/ 12706 w 184717"/>
                <a:gd name="connsiteY5" fmla="*/ 397345 h 397428"/>
                <a:gd name="connsiteX6" fmla="*/ 6356 w 184717"/>
                <a:gd name="connsiteY6" fmla="*/ 340195 h 397428"/>
                <a:gd name="connsiteX7" fmla="*/ 6356 w 184717"/>
                <a:gd name="connsiteY7" fmla="*/ 273520 h 397428"/>
                <a:gd name="connsiteX8" fmla="*/ 88906 w 184717"/>
                <a:gd name="connsiteY8" fmla="*/ 136995 h 397428"/>
                <a:gd name="connsiteX9" fmla="*/ 66681 w 184717"/>
                <a:gd name="connsiteY9" fmla="*/ 171920 h 397428"/>
                <a:gd name="connsiteX10" fmla="*/ 174631 w 184717"/>
                <a:gd name="connsiteY10" fmla="*/ 63970 h 397428"/>
                <a:gd name="connsiteX11" fmla="*/ 79381 w 184717"/>
                <a:gd name="connsiteY11" fmla="*/ 159220 h 397428"/>
                <a:gd name="connsiteX12" fmla="*/ 114306 w 184717"/>
                <a:gd name="connsiteY12" fmla="*/ 102070 h 397428"/>
                <a:gd name="connsiteX13" fmla="*/ 92081 w 184717"/>
                <a:gd name="connsiteY13" fmla="*/ 127470 h 397428"/>
                <a:gd name="connsiteX14" fmla="*/ 184156 w 184717"/>
                <a:gd name="connsiteY14" fmla="*/ 470 h 397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717" h="397428">
                  <a:moveTo>
                    <a:pt x="184156" y="470"/>
                  </a:moveTo>
                  <a:cubicBezTo>
                    <a:pt x="175689" y="9466"/>
                    <a:pt x="58214" y="155516"/>
                    <a:pt x="41281" y="181445"/>
                  </a:cubicBezTo>
                  <a:cubicBezTo>
                    <a:pt x="24348" y="207374"/>
                    <a:pt x="87848" y="145462"/>
                    <a:pt x="82556" y="156045"/>
                  </a:cubicBezTo>
                  <a:cubicBezTo>
                    <a:pt x="77264" y="166628"/>
                    <a:pt x="21702" y="216370"/>
                    <a:pt x="9531" y="244945"/>
                  </a:cubicBezTo>
                  <a:cubicBezTo>
                    <a:pt x="-2640" y="273520"/>
                    <a:pt x="9002" y="302095"/>
                    <a:pt x="9531" y="327495"/>
                  </a:cubicBezTo>
                  <a:cubicBezTo>
                    <a:pt x="10060" y="352895"/>
                    <a:pt x="13235" y="395228"/>
                    <a:pt x="12706" y="397345"/>
                  </a:cubicBezTo>
                  <a:cubicBezTo>
                    <a:pt x="12177" y="399462"/>
                    <a:pt x="7414" y="360832"/>
                    <a:pt x="6356" y="340195"/>
                  </a:cubicBezTo>
                  <a:cubicBezTo>
                    <a:pt x="5298" y="319558"/>
                    <a:pt x="-7402" y="307387"/>
                    <a:pt x="6356" y="273520"/>
                  </a:cubicBezTo>
                  <a:cubicBezTo>
                    <a:pt x="20114" y="239653"/>
                    <a:pt x="78852" y="153928"/>
                    <a:pt x="88906" y="136995"/>
                  </a:cubicBezTo>
                  <a:cubicBezTo>
                    <a:pt x="98960" y="120062"/>
                    <a:pt x="52394" y="184091"/>
                    <a:pt x="66681" y="171920"/>
                  </a:cubicBezTo>
                  <a:cubicBezTo>
                    <a:pt x="80968" y="159749"/>
                    <a:pt x="174631" y="63970"/>
                    <a:pt x="174631" y="63970"/>
                  </a:cubicBezTo>
                  <a:cubicBezTo>
                    <a:pt x="176748" y="61853"/>
                    <a:pt x="89435" y="152870"/>
                    <a:pt x="79381" y="159220"/>
                  </a:cubicBezTo>
                  <a:cubicBezTo>
                    <a:pt x="69327" y="165570"/>
                    <a:pt x="112189" y="107362"/>
                    <a:pt x="114306" y="102070"/>
                  </a:cubicBezTo>
                  <a:cubicBezTo>
                    <a:pt x="116423" y="96778"/>
                    <a:pt x="81498" y="140699"/>
                    <a:pt x="92081" y="127470"/>
                  </a:cubicBezTo>
                  <a:cubicBezTo>
                    <a:pt x="102664" y="114241"/>
                    <a:pt x="192623" y="-8526"/>
                    <a:pt x="184156" y="4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 864">
              <a:extLst>
                <a:ext uri="{FF2B5EF4-FFF2-40B4-BE49-F238E27FC236}">
                  <a16:creationId xmlns:a16="http://schemas.microsoft.com/office/drawing/2014/main" id="{3C6C5BE9-84A4-6177-E67E-B15B731655FB}"/>
                </a:ext>
              </a:extLst>
            </p:cNvPr>
            <p:cNvSpPr/>
            <p:nvPr/>
          </p:nvSpPr>
          <p:spPr>
            <a:xfrm>
              <a:off x="2168347" y="9521511"/>
              <a:ext cx="108424" cy="286070"/>
            </a:xfrm>
            <a:custGeom>
              <a:avLst/>
              <a:gdLst>
                <a:gd name="connsiteX0" fmla="*/ 108128 w 108424"/>
                <a:gd name="connsiteY0" fmla="*/ 314 h 286070"/>
                <a:gd name="connsiteX1" fmla="*/ 12878 w 108424"/>
                <a:gd name="connsiteY1" fmla="*/ 130489 h 286070"/>
                <a:gd name="connsiteX2" fmla="*/ 31928 w 108424"/>
                <a:gd name="connsiteY2" fmla="*/ 108264 h 286070"/>
                <a:gd name="connsiteX3" fmla="*/ 6528 w 108424"/>
                <a:gd name="connsiteY3" fmla="*/ 178114 h 286070"/>
                <a:gd name="connsiteX4" fmla="*/ 9703 w 108424"/>
                <a:gd name="connsiteY4" fmla="*/ 238439 h 286070"/>
                <a:gd name="connsiteX5" fmla="*/ 19228 w 108424"/>
                <a:gd name="connsiteY5" fmla="*/ 286064 h 286070"/>
                <a:gd name="connsiteX6" fmla="*/ 16053 w 108424"/>
                <a:gd name="connsiteY6" fmla="*/ 235264 h 286070"/>
                <a:gd name="connsiteX7" fmla="*/ 178 w 108424"/>
                <a:gd name="connsiteY7" fmla="*/ 136839 h 286070"/>
                <a:gd name="connsiteX8" fmla="*/ 9703 w 108424"/>
                <a:gd name="connsiteY8" fmla="*/ 162239 h 286070"/>
                <a:gd name="connsiteX9" fmla="*/ 41453 w 108424"/>
                <a:gd name="connsiteY9" fmla="*/ 95564 h 286070"/>
                <a:gd name="connsiteX10" fmla="*/ 108128 w 108424"/>
                <a:gd name="connsiteY10" fmla="*/ 314 h 28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424" h="286070">
                  <a:moveTo>
                    <a:pt x="108128" y="314"/>
                  </a:moveTo>
                  <a:cubicBezTo>
                    <a:pt x="103366" y="6135"/>
                    <a:pt x="12878" y="130489"/>
                    <a:pt x="12878" y="130489"/>
                  </a:cubicBezTo>
                  <a:cubicBezTo>
                    <a:pt x="178" y="148481"/>
                    <a:pt x="32986" y="100327"/>
                    <a:pt x="31928" y="108264"/>
                  </a:cubicBezTo>
                  <a:cubicBezTo>
                    <a:pt x="30870" y="116201"/>
                    <a:pt x="10232" y="156418"/>
                    <a:pt x="6528" y="178114"/>
                  </a:cubicBezTo>
                  <a:cubicBezTo>
                    <a:pt x="2824" y="199810"/>
                    <a:pt x="7586" y="220447"/>
                    <a:pt x="9703" y="238439"/>
                  </a:cubicBezTo>
                  <a:cubicBezTo>
                    <a:pt x="11820" y="256431"/>
                    <a:pt x="18170" y="286593"/>
                    <a:pt x="19228" y="286064"/>
                  </a:cubicBezTo>
                  <a:cubicBezTo>
                    <a:pt x="20286" y="285535"/>
                    <a:pt x="19228" y="260135"/>
                    <a:pt x="16053" y="235264"/>
                  </a:cubicBezTo>
                  <a:cubicBezTo>
                    <a:pt x="12878" y="210393"/>
                    <a:pt x="1236" y="149010"/>
                    <a:pt x="178" y="136839"/>
                  </a:cubicBezTo>
                  <a:cubicBezTo>
                    <a:pt x="-880" y="124668"/>
                    <a:pt x="2824" y="169118"/>
                    <a:pt x="9703" y="162239"/>
                  </a:cubicBezTo>
                  <a:cubicBezTo>
                    <a:pt x="16582" y="155360"/>
                    <a:pt x="23990" y="119906"/>
                    <a:pt x="41453" y="95564"/>
                  </a:cubicBezTo>
                  <a:cubicBezTo>
                    <a:pt x="58916" y="71222"/>
                    <a:pt x="112890" y="-5507"/>
                    <a:pt x="108128" y="3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 865">
              <a:extLst>
                <a:ext uri="{FF2B5EF4-FFF2-40B4-BE49-F238E27FC236}">
                  <a16:creationId xmlns:a16="http://schemas.microsoft.com/office/drawing/2014/main" id="{708BC468-079C-56C2-1159-BCEEF96D8834}"/>
                </a:ext>
              </a:extLst>
            </p:cNvPr>
            <p:cNvSpPr/>
            <p:nvPr/>
          </p:nvSpPr>
          <p:spPr>
            <a:xfrm>
              <a:off x="2177708" y="9775797"/>
              <a:ext cx="342363" cy="82086"/>
            </a:xfrm>
            <a:custGeom>
              <a:avLst/>
              <a:gdLst>
                <a:gd name="connsiteX0" fmla="*/ 342 w 342363"/>
                <a:gd name="connsiteY0" fmla="*/ 28 h 82086"/>
                <a:gd name="connsiteX1" fmla="*/ 228942 w 342363"/>
                <a:gd name="connsiteY1" fmla="*/ 31778 h 82086"/>
                <a:gd name="connsiteX2" fmla="*/ 200367 w 342363"/>
                <a:gd name="connsiteY2" fmla="*/ 22253 h 82086"/>
                <a:gd name="connsiteX3" fmla="*/ 336892 w 342363"/>
                <a:gd name="connsiteY3" fmla="*/ 79403 h 82086"/>
                <a:gd name="connsiteX4" fmla="*/ 298792 w 342363"/>
                <a:gd name="connsiteY4" fmla="*/ 69878 h 82086"/>
                <a:gd name="connsiteX5" fmla="*/ 146392 w 342363"/>
                <a:gd name="connsiteY5" fmla="*/ 44478 h 82086"/>
                <a:gd name="connsiteX6" fmla="*/ 79717 w 342363"/>
                <a:gd name="connsiteY6" fmla="*/ 34953 h 82086"/>
                <a:gd name="connsiteX7" fmla="*/ 235292 w 342363"/>
                <a:gd name="connsiteY7" fmla="*/ 50828 h 82086"/>
                <a:gd name="connsiteX8" fmla="*/ 178142 w 342363"/>
                <a:gd name="connsiteY8" fmla="*/ 38128 h 82086"/>
                <a:gd name="connsiteX9" fmla="*/ 342 w 342363"/>
                <a:gd name="connsiteY9" fmla="*/ 28 h 8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2363" h="82086">
                  <a:moveTo>
                    <a:pt x="342" y="28"/>
                  </a:moveTo>
                  <a:cubicBezTo>
                    <a:pt x="8809" y="-1030"/>
                    <a:pt x="195604" y="28074"/>
                    <a:pt x="228942" y="31778"/>
                  </a:cubicBezTo>
                  <a:cubicBezTo>
                    <a:pt x="262280" y="35482"/>
                    <a:pt x="182375" y="14316"/>
                    <a:pt x="200367" y="22253"/>
                  </a:cubicBezTo>
                  <a:cubicBezTo>
                    <a:pt x="218359" y="30191"/>
                    <a:pt x="320488" y="71466"/>
                    <a:pt x="336892" y="79403"/>
                  </a:cubicBezTo>
                  <a:cubicBezTo>
                    <a:pt x="353296" y="87341"/>
                    <a:pt x="330542" y="75699"/>
                    <a:pt x="298792" y="69878"/>
                  </a:cubicBezTo>
                  <a:cubicBezTo>
                    <a:pt x="267042" y="64057"/>
                    <a:pt x="182904" y="50299"/>
                    <a:pt x="146392" y="44478"/>
                  </a:cubicBezTo>
                  <a:cubicBezTo>
                    <a:pt x="109880" y="38657"/>
                    <a:pt x="64900" y="33895"/>
                    <a:pt x="79717" y="34953"/>
                  </a:cubicBezTo>
                  <a:cubicBezTo>
                    <a:pt x="94534" y="36011"/>
                    <a:pt x="218888" y="50299"/>
                    <a:pt x="235292" y="50828"/>
                  </a:cubicBezTo>
                  <a:cubicBezTo>
                    <a:pt x="251696" y="51357"/>
                    <a:pt x="213596" y="43949"/>
                    <a:pt x="178142" y="38128"/>
                  </a:cubicBezTo>
                  <a:cubicBezTo>
                    <a:pt x="142688" y="32307"/>
                    <a:pt x="-8125" y="1086"/>
                    <a:pt x="342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 866">
              <a:extLst>
                <a:ext uri="{FF2B5EF4-FFF2-40B4-BE49-F238E27FC236}">
                  <a16:creationId xmlns:a16="http://schemas.microsoft.com/office/drawing/2014/main" id="{A842EBA3-8026-8401-1398-321BEF524496}"/>
                </a:ext>
              </a:extLst>
            </p:cNvPr>
            <p:cNvSpPr/>
            <p:nvPr/>
          </p:nvSpPr>
          <p:spPr>
            <a:xfrm>
              <a:off x="1783125" y="9664640"/>
              <a:ext cx="397159" cy="439040"/>
            </a:xfrm>
            <a:custGeom>
              <a:avLst/>
              <a:gdLst>
                <a:gd name="connsiteX0" fmla="*/ 394925 w 397159"/>
                <a:gd name="connsiteY0" fmla="*/ 85785 h 439040"/>
                <a:gd name="connsiteX1" fmla="*/ 198075 w 397159"/>
                <a:gd name="connsiteY1" fmla="*/ 263585 h 439040"/>
                <a:gd name="connsiteX2" fmla="*/ 245700 w 397159"/>
                <a:gd name="connsiteY2" fmla="*/ 228660 h 439040"/>
                <a:gd name="connsiteX3" fmla="*/ 112350 w 397159"/>
                <a:gd name="connsiteY3" fmla="*/ 346135 h 439040"/>
                <a:gd name="connsiteX4" fmla="*/ 1225 w 397159"/>
                <a:gd name="connsiteY4" fmla="*/ 438210 h 439040"/>
                <a:gd name="connsiteX5" fmla="*/ 61550 w 397159"/>
                <a:gd name="connsiteY5" fmla="*/ 384235 h 439040"/>
                <a:gd name="connsiteX6" fmla="*/ 191725 w 397159"/>
                <a:gd name="connsiteY6" fmla="*/ 263585 h 439040"/>
                <a:gd name="connsiteX7" fmla="*/ 163150 w 397159"/>
                <a:gd name="connsiteY7" fmla="*/ 285810 h 439040"/>
                <a:gd name="connsiteX8" fmla="*/ 264750 w 397159"/>
                <a:gd name="connsiteY8" fmla="*/ 196910 h 439040"/>
                <a:gd name="connsiteX9" fmla="*/ 344125 w 397159"/>
                <a:gd name="connsiteY9" fmla="*/ 133410 h 439040"/>
                <a:gd name="connsiteX10" fmla="*/ 347300 w 397159"/>
                <a:gd name="connsiteY10" fmla="*/ 104835 h 439040"/>
                <a:gd name="connsiteX11" fmla="*/ 274275 w 397159"/>
                <a:gd name="connsiteY11" fmla="*/ 60 h 439040"/>
                <a:gd name="connsiteX12" fmla="*/ 356825 w 397159"/>
                <a:gd name="connsiteY12" fmla="*/ 120710 h 439040"/>
                <a:gd name="connsiteX13" fmla="*/ 309200 w 397159"/>
                <a:gd name="connsiteY13" fmla="*/ 158810 h 439040"/>
                <a:gd name="connsiteX14" fmla="*/ 394925 w 397159"/>
                <a:gd name="connsiteY14" fmla="*/ 85785 h 43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7159" h="439040">
                  <a:moveTo>
                    <a:pt x="394925" y="85785"/>
                  </a:moveTo>
                  <a:cubicBezTo>
                    <a:pt x="376404" y="103248"/>
                    <a:pt x="222946" y="239773"/>
                    <a:pt x="198075" y="263585"/>
                  </a:cubicBezTo>
                  <a:cubicBezTo>
                    <a:pt x="173204" y="287397"/>
                    <a:pt x="259988" y="214902"/>
                    <a:pt x="245700" y="228660"/>
                  </a:cubicBezTo>
                  <a:cubicBezTo>
                    <a:pt x="231412" y="242418"/>
                    <a:pt x="153096" y="311210"/>
                    <a:pt x="112350" y="346135"/>
                  </a:cubicBezTo>
                  <a:cubicBezTo>
                    <a:pt x="71604" y="381060"/>
                    <a:pt x="9692" y="431860"/>
                    <a:pt x="1225" y="438210"/>
                  </a:cubicBezTo>
                  <a:cubicBezTo>
                    <a:pt x="-7242" y="444560"/>
                    <a:pt x="29800" y="413339"/>
                    <a:pt x="61550" y="384235"/>
                  </a:cubicBezTo>
                  <a:cubicBezTo>
                    <a:pt x="93300" y="355131"/>
                    <a:pt x="174792" y="279989"/>
                    <a:pt x="191725" y="263585"/>
                  </a:cubicBezTo>
                  <a:cubicBezTo>
                    <a:pt x="208658" y="247181"/>
                    <a:pt x="150979" y="296923"/>
                    <a:pt x="163150" y="285810"/>
                  </a:cubicBezTo>
                  <a:cubicBezTo>
                    <a:pt x="175321" y="274697"/>
                    <a:pt x="234587" y="222310"/>
                    <a:pt x="264750" y="196910"/>
                  </a:cubicBezTo>
                  <a:cubicBezTo>
                    <a:pt x="294913" y="171510"/>
                    <a:pt x="330367" y="148756"/>
                    <a:pt x="344125" y="133410"/>
                  </a:cubicBezTo>
                  <a:cubicBezTo>
                    <a:pt x="357883" y="118064"/>
                    <a:pt x="358942" y="127060"/>
                    <a:pt x="347300" y="104835"/>
                  </a:cubicBezTo>
                  <a:cubicBezTo>
                    <a:pt x="335658" y="82610"/>
                    <a:pt x="272687" y="-2586"/>
                    <a:pt x="274275" y="60"/>
                  </a:cubicBezTo>
                  <a:cubicBezTo>
                    <a:pt x="275862" y="2706"/>
                    <a:pt x="351004" y="94252"/>
                    <a:pt x="356825" y="120710"/>
                  </a:cubicBezTo>
                  <a:cubicBezTo>
                    <a:pt x="362646" y="147168"/>
                    <a:pt x="307612" y="159868"/>
                    <a:pt x="309200" y="158810"/>
                  </a:cubicBezTo>
                  <a:cubicBezTo>
                    <a:pt x="310788" y="157752"/>
                    <a:pt x="413446" y="68322"/>
                    <a:pt x="394925" y="857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 867">
              <a:extLst>
                <a:ext uri="{FF2B5EF4-FFF2-40B4-BE49-F238E27FC236}">
                  <a16:creationId xmlns:a16="http://schemas.microsoft.com/office/drawing/2014/main" id="{EBA24EF4-252D-BD21-DBA5-E82255D75914}"/>
                </a:ext>
              </a:extLst>
            </p:cNvPr>
            <p:cNvSpPr/>
            <p:nvPr/>
          </p:nvSpPr>
          <p:spPr>
            <a:xfrm>
              <a:off x="2043680" y="9642472"/>
              <a:ext cx="128374" cy="235966"/>
            </a:xfrm>
            <a:custGeom>
              <a:avLst/>
              <a:gdLst>
                <a:gd name="connsiteX0" fmla="*/ 45470 w 128374"/>
                <a:gd name="connsiteY0" fmla="*/ 3 h 235966"/>
                <a:gd name="connsiteX1" fmla="*/ 102620 w 128374"/>
                <a:gd name="connsiteY1" fmla="*/ 82553 h 235966"/>
                <a:gd name="connsiteX2" fmla="*/ 118495 w 128374"/>
                <a:gd name="connsiteY2" fmla="*/ 127003 h 235966"/>
                <a:gd name="connsiteX3" fmla="*/ 64520 w 128374"/>
                <a:gd name="connsiteY3" fmla="*/ 184153 h 235966"/>
                <a:gd name="connsiteX4" fmla="*/ 1020 w 128374"/>
                <a:gd name="connsiteY4" fmla="*/ 234953 h 235966"/>
                <a:gd name="connsiteX5" fmla="*/ 118495 w 128374"/>
                <a:gd name="connsiteY5" fmla="*/ 136528 h 235966"/>
                <a:gd name="connsiteX6" fmla="*/ 115320 w 128374"/>
                <a:gd name="connsiteY6" fmla="*/ 85728 h 235966"/>
                <a:gd name="connsiteX7" fmla="*/ 45470 w 128374"/>
                <a:gd name="connsiteY7" fmla="*/ 3 h 2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74" h="235966">
                  <a:moveTo>
                    <a:pt x="45470" y="3"/>
                  </a:moveTo>
                  <a:cubicBezTo>
                    <a:pt x="43353" y="-526"/>
                    <a:pt x="90449" y="61386"/>
                    <a:pt x="102620" y="82553"/>
                  </a:cubicBezTo>
                  <a:cubicBezTo>
                    <a:pt x="114791" y="103720"/>
                    <a:pt x="124845" y="110070"/>
                    <a:pt x="118495" y="127003"/>
                  </a:cubicBezTo>
                  <a:cubicBezTo>
                    <a:pt x="112145" y="143936"/>
                    <a:pt x="84099" y="166161"/>
                    <a:pt x="64520" y="184153"/>
                  </a:cubicBezTo>
                  <a:cubicBezTo>
                    <a:pt x="44941" y="202145"/>
                    <a:pt x="-7976" y="242891"/>
                    <a:pt x="1020" y="234953"/>
                  </a:cubicBezTo>
                  <a:cubicBezTo>
                    <a:pt x="10016" y="227016"/>
                    <a:pt x="99445" y="161399"/>
                    <a:pt x="118495" y="136528"/>
                  </a:cubicBezTo>
                  <a:cubicBezTo>
                    <a:pt x="137545" y="111657"/>
                    <a:pt x="124845" y="105307"/>
                    <a:pt x="115320" y="85728"/>
                  </a:cubicBezTo>
                  <a:cubicBezTo>
                    <a:pt x="105795" y="66149"/>
                    <a:pt x="47587" y="532"/>
                    <a:pt x="45470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 868">
              <a:extLst>
                <a:ext uri="{FF2B5EF4-FFF2-40B4-BE49-F238E27FC236}">
                  <a16:creationId xmlns:a16="http://schemas.microsoft.com/office/drawing/2014/main" id="{7A7A1044-BA5A-B4CF-976A-8B7D5A9C1A03}"/>
                </a:ext>
              </a:extLst>
            </p:cNvPr>
            <p:cNvSpPr/>
            <p:nvPr/>
          </p:nvSpPr>
          <p:spPr>
            <a:xfrm>
              <a:off x="1808689" y="9787517"/>
              <a:ext cx="486836" cy="309219"/>
            </a:xfrm>
            <a:custGeom>
              <a:avLst/>
              <a:gdLst>
                <a:gd name="connsiteX0" fmla="*/ 378886 w 486836"/>
                <a:gd name="connsiteY0" fmla="*/ 1008 h 309219"/>
                <a:gd name="connsiteX1" fmla="*/ 201086 w 486836"/>
                <a:gd name="connsiteY1" fmla="*/ 153408 h 309219"/>
                <a:gd name="connsiteX2" fmla="*/ 229661 w 486836"/>
                <a:gd name="connsiteY2" fmla="*/ 124833 h 309219"/>
                <a:gd name="connsiteX3" fmla="*/ 118536 w 486836"/>
                <a:gd name="connsiteY3" fmla="*/ 226433 h 309219"/>
                <a:gd name="connsiteX4" fmla="*/ 39161 w 486836"/>
                <a:gd name="connsiteY4" fmla="*/ 289933 h 309219"/>
                <a:gd name="connsiteX5" fmla="*/ 83611 w 486836"/>
                <a:gd name="connsiteY5" fmla="*/ 280408 h 309219"/>
                <a:gd name="connsiteX6" fmla="*/ 1061 w 486836"/>
                <a:gd name="connsiteY6" fmla="*/ 308983 h 309219"/>
                <a:gd name="connsiteX7" fmla="*/ 153461 w 486836"/>
                <a:gd name="connsiteY7" fmla="*/ 286758 h 309219"/>
                <a:gd name="connsiteX8" fmla="*/ 312211 w 486836"/>
                <a:gd name="connsiteY8" fmla="*/ 293108 h 309219"/>
                <a:gd name="connsiteX9" fmla="*/ 128061 w 486836"/>
                <a:gd name="connsiteY9" fmla="*/ 308983 h 309219"/>
                <a:gd name="connsiteX10" fmla="*/ 343961 w 486836"/>
                <a:gd name="connsiteY10" fmla="*/ 302633 h 309219"/>
                <a:gd name="connsiteX11" fmla="*/ 486836 w 486836"/>
                <a:gd name="connsiteY11" fmla="*/ 302633 h 309219"/>
                <a:gd name="connsiteX12" fmla="*/ 359836 w 486836"/>
                <a:gd name="connsiteY12" fmla="*/ 302633 h 309219"/>
                <a:gd name="connsiteX13" fmla="*/ 213786 w 486836"/>
                <a:gd name="connsiteY13" fmla="*/ 299458 h 309219"/>
                <a:gd name="connsiteX14" fmla="*/ 29636 w 486836"/>
                <a:gd name="connsiteY14" fmla="*/ 308983 h 309219"/>
                <a:gd name="connsiteX15" fmla="*/ 89961 w 486836"/>
                <a:gd name="connsiteY15" fmla="*/ 299458 h 309219"/>
                <a:gd name="connsiteX16" fmla="*/ 51861 w 486836"/>
                <a:gd name="connsiteY16" fmla="*/ 299458 h 309219"/>
                <a:gd name="connsiteX17" fmla="*/ 137586 w 486836"/>
                <a:gd name="connsiteY17" fmla="*/ 210558 h 309219"/>
                <a:gd name="connsiteX18" fmla="*/ 109011 w 486836"/>
                <a:gd name="connsiteY18" fmla="*/ 239133 h 309219"/>
                <a:gd name="connsiteX19" fmla="*/ 223311 w 486836"/>
                <a:gd name="connsiteY19" fmla="*/ 112133 h 309219"/>
                <a:gd name="connsiteX20" fmla="*/ 220136 w 486836"/>
                <a:gd name="connsiteY20" fmla="*/ 153408 h 309219"/>
                <a:gd name="connsiteX21" fmla="*/ 267761 w 486836"/>
                <a:gd name="connsiteY21" fmla="*/ 89908 h 309219"/>
                <a:gd name="connsiteX22" fmla="*/ 378886 w 486836"/>
                <a:gd name="connsiteY22" fmla="*/ 1008 h 3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6836" h="309219">
                  <a:moveTo>
                    <a:pt x="378886" y="1008"/>
                  </a:moveTo>
                  <a:cubicBezTo>
                    <a:pt x="367774" y="11591"/>
                    <a:pt x="225957" y="132771"/>
                    <a:pt x="201086" y="153408"/>
                  </a:cubicBezTo>
                  <a:cubicBezTo>
                    <a:pt x="176215" y="174045"/>
                    <a:pt x="243419" y="112662"/>
                    <a:pt x="229661" y="124833"/>
                  </a:cubicBezTo>
                  <a:cubicBezTo>
                    <a:pt x="215903" y="137004"/>
                    <a:pt x="150286" y="198916"/>
                    <a:pt x="118536" y="226433"/>
                  </a:cubicBezTo>
                  <a:cubicBezTo>
                    <a:pt x="86786" y="253950"/>
                    <a:pt x="44982" y="280937"/>
                    <a:pt x="39161" y="289933"/>
                  </a:cubicBezTo>
                  <a:cubicBezTo>
                    <a:pt x="33340" y="298929"/>
                    <a:pt x="89961" y="277233"/>
                    <a:pt x="83611" y="280408"/>
                  </a:cubicBezTo>
                  <a:cubicBezTo>
                    <a:pt x="77261" y="283583"/>
                    <a:pt x="-10581" y="307925"/>
                    <a:pt x="1061" y="308983"/>
                  </a:cubicBezTo>
                  <a:cubicBezTo>
                    <a:pt x="12703" y="310041"/>
                    <a:pt x="101603" y="289404"/>
                    <a:pt x="153461" y="286758"/>
                  </a:cubicBezTo>
                  <a:cubicBezTo>
                    <a:pt x="205319" y="284112"/>
                    <a:pt x="316444" y="289404"/>
                    <a:pt x="312211" y="293108"/>
                  </a:cubicBezTo>
                  <a:cubicBezTo>
                    <a:pt x="307978" y="296812"/>
                    <a:pt x="122769" y="307396"/>
                    <a:pt x="128061" y="308983"/>
                  </a:cubicBezTo>
                  <a:cubicBezTo>
                    <a:pt x="133353" y="310570"/>
                    <a:pt x="284165" y="303691"/>
                    <a:pt x="343961" y="302633"/>
                  </a:cubicBezTo>
                  <a:cubicBezTo>
                    <a:pt x="403757" y="301575"/>
                    <a:pt x="486836" y="302633"/>
                    <a:pt x="486836" y="302633"/>
                  </a:cubicBezTo>
                  <a:lnTo>
                    <a:pt x="359836" y="302633"/>
                  </a:lnTo>
                  <a:cubicBezTo>
                    <a:pt x="314328" y="302104"/>
                    <a:pt x="268819" y="298400"/>
                    <a:pt x="213786" y="299458"/>
                  </a:cubicBezTo>
                  <a:cubicBezTo>
                    <a:pt x="158753" y="300516"/>
                    <a:pt x="50273" y="308983"/>
                    <a:pt x="29636" y="308983"/>
                  </a:cubicBezTo>
                  <a:cubicBezTo>
                    <a:pt x="8999" y="308983"/>
                    <a:pt x="86257" y="301045"/>
                    <a:pt x="89961" y="299458"/>
                  </a:cubicBezTo>
                  <a:cubicBezTo>
                    <a:pt x="93665" y="297871"/>
                    <a:pt x="43923" y="314275"/>
                    <a:pt x="51861" y="299458"/>
                  </a:cubicBezTo>
                  <a:cubicBezTo>
                    <a:pt x="59798" y="284641"/>
                    <a:pt x="128061" y="220612"/>
                    <a:pt x="137586" y="210558"/>
                  </a:cubicBezTo>
                  <a:cubicBezTo>
                    <a:pt x="147111" y="200504"/>
                    <a:pt x="94723" y="255537"/>
                    <a:pt x="109011" y="239133"/>
                  </a:cubicBezTo>
                  <a:cubicBezTo>
                    <a:pt x="123299" y="222729"/>
                    <a:pt x="204790" y="126420"/>
                    <a:pt x="223311" y="112133"/>
                  </a:cubicBezTo>
                  <a:cubicBezTo>
                    <a:pt x="241832" y="97846"/>
                    <a:pt x="212728" y="157112"/>
                    <a:pt x="220136" y="153408"/>
                  </a:cubicBezTo>
                  <a:cubicBezTo>
                    <a:pt x="227544" y="149704"/>
                    <a:pt x="243419" y="113721"/>
                    <a:pt x="267761" y="89908"/>
                  </a:cubicBezTo>
                  <a:cubicBezTo>
                    <a:pt x="292103" y="66096"/>
                    <a:pt x="389998" y="-9575"/>
                    <a:pt x="378886" y="10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 869">
              <a:extLst>
                <a:ext uri="{FF2B5EF4-FFF2-40B4-BE49-F238E27FC236}">
                  <a16:creationId xmlns:a16="http://schemas.microsoft.com/office/drawing/2014/main" id="{813F3CC0-3ACB-4A79-4DFC-66A9F1168674}"/>
                </a:ext>
              </a:extLst>
            </p:cNvPr>
            <p:cNvSpPr/>
            <p:nvPr/>
          </p:nvSpPr>
          <p:spPr>
            <a:xfrm>
              <a:off x="2016125" y="9815743"/>
              <a:ext cx="513423" cy="268419"/>
            </a:xfrm>
            <a:custGeom>
              <a:avLst/>
              <a:gdLst>
                <a:gd name="connsiteX0" fmla="*/ 511175 w 513423"/>
                <a:gd name="connsiteY0" fmla="*/ 1357 h 268419"/>
                <a:gd name="connsiteX1" fmla="*/ 361950 w 513423"/>
                <a:gd name="connsiteY1" fmla="*/ 160107 h 268419"/>
                <a:gd name="connsiteX2" fmla="*/ 301625 w 513423"/>
                <a:gd name="connsiteY2" fmla="*/ 252182 h 268419"/>
                <a:gd name="connsiteX3" fmla="*/ 361950 w 513423"/>
                <a:gd name="connsiteY3" fmla="*/ 214082 h 268419"/>
                <a:gd name="connsiteX4" fmla="*/ 282575 w 513423"/>
                <a:gd name="connsiteY4" fmla="*/ 261707 h 268419"/>
                <a:gd name="connsiteX5" fmla="*/ 177800 w 513423"/>
                <a:gd name="connsiteY5" fmla="*/ 268057 h 268419"/>
                <a:gd name="connsiteX6" fmla="*/ 0 w 513423"/>
                <a:gd name="connsiteY6" fmla="*/ 264882 h 268419"/>
                <a:gd name="connsiteX7" fmla="*/ 190500 w 513423"/>
                <a:gd name="connsiteY7" fmla="*/ 261707 h 268419"/>
                <a:gd name="connsiteX8" fmla="*/ 273050 w 513423"/>
                <a:gd name="connsiteY8" fmla="*/ 252182 h 268419"/>
                <a:gd name="connsiteX9" fmla="*/ 415925 w 513423"/>
                <a:gd name="connsiteY9" fmla="*/ 172807 h 268419"/>
                <a:gd name="connsiteX10" fmla="*/ 384175 w 513423"/>
                <a:gd name="connsiteY10" fmla="*/ 182332 h 268419"/>
                <a:gd name="connsiteX11" fmla="*/ 476250 w 513423"/>
                <a:gd name="connsiteY11" fmla="*/ 90257 h 268419"/>
                <a:gd name="connsiteX12" fmla="*/ 381000 w 513423"/>
                <a:gd name="connsiteY12" fmla="*/ 172807 h 268419"/>
                <a:gd name="connsiteX13" fmla="*/ 447675 w 513423"/>
                <a:gd name="connsiteY13" fmla="*/ 87082 h 268419"/>
                <a:gd name="connsiteX14" fmla="*/ 511175 w 513423"/>
                <a:gd name="connsiteY14" fmla="*/ 1357 h 26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3423" h="268419">
                  <a:moveTo>
                    <a:pt x="511175" y="1357"/>
                  </a:moveTo>
                  <a:cubicBezTo>
                    <a:pt x="496888" y="13528"/>
                    <a:pt x="396875" y="118303"/>
                    <a:pt x="361950" y="160107"/>
                  </a:cubicBezTo>
                  <a:cubicBezTo>
                    <a:pt x="327025" y="201911"/>
                    <a:pt x="301625" y="243186"/>
                    <a:pt x="301625" y="252182"/>
                  </a:cubicBezTo>
                  <a:cubicBezTo>
                    <a:pt x="301625" y="261178"/>
                    <a:pt x="365125" y="212495"/>
                    <a:pt x="361950" y="214082"/>
                  </a:cubicBezTo>
                  <a:cubicBezTo>
                    <a:pt x="358775" y="215669"/>
                    <a:pt x="313267" y="252711"/>
                    <a:pt x="282575" y="261707"/>
                  </a:cubicBezTo>
                  <a:cubicBezTo>
                    <a:pt x="251883" y="270703"/>
                    <a:pt x="177800" y="268057"/>
                    <a:pt x="177800" y="268057"/>
                  </a:cubicBezTo>
                  <a:lnTo>
                    <a:pt x="0" y="264882"/>
                  </a:lnTo>
                  <a:cubicBezTo>
                    <a:pt x="2117" y="263824"/>
                    <a:pt x="144992" y="263824"/>
                    <a:pt x="190500" y="261707"/>
                  </a:cubicBezTo>
                  <a:cubicBezTo>
                    <a:pt x="236008" y="259590"/>
                    <a:pt x="235479" y="266999"/>
                    <a:pt x="273050" y="252182"/>
                  </a:cubicBezTo>
                  <a:cubicBezTo>
                    <a:pt x="310621" y="237365"/>
                    <a:pt x="397404" y="184449"/>
                    <a:pt x="415925" y="172807"/>
                  </a:cubicBezTo>
                  <a:cubicBezTo>
                    <a:pt x="434446" y="161165"/>
                    <a:pt x="374121" y="196090"/>
                    <a:pt x="384175" y="182332"/>
                  </a:cubicBezTo>
                  <a:cubicBezTo>
                    <a:pt x="394229" y="168574"/>
                    <a:pt x="476779" y="91844"/>
                    <a:pt x="476250" y="90257"/>
                  </a:cubicBezTo>
                  <a:cubicBezTo>
                    <a:pt x="475721" y="88670"/>
                    <a:pt x="385762" y="173336"/>
                    <a:pt x="381000" y="172807"/>
                  </a:cubicBezTo>
                  <a:cubicBezTo>
                    <a:pt x="376237" y="172278"/>
                    <a:pt x="427567" y="111953"/>
                    <a:pt x="447675" y="87082"/>
                  </a:cubicBezTo>
                  <a:cubicBezTo>
                    <a:pt x="467783" y="62211"/>
                    <a:pt x="525462" y="-10814"/>
                    <a:pt x="511175" y="13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 870">
              <a:extLst>
                <a:ext uri="{FF2B5EF4-FFF2-40B4-BE49-F238E27FC236}">
                  <a16:creationId xmlns:a16="http://schemas.microsoft.com/office/drawing/2014/main" id="{772165E9-080F-5AEB-4AE8-750254D6124C}"/>
                </a:ext>
              </a:extLst>
            </p:cNvPr>
            <p:cNvSpPr/>
            <p:nvPr/>
          </p:nvSpPr>
          <p:spPr>
            <a:xfrm>
              <a:off x="1659718" y="9544031"/>
              <a:ext cx="67602" cy="361999"/>
            </a:xfrm>
            <a:custGeom>
              <a:avLst/>
              <a:gdLst>
                <a:gd name="connsiteX0" fmla="*/ 807 w 67602"/>
                <a:gd name="connsiteY0" fmla="*/ 19 h 361999"/>
                <a:gd name="connsiteX1" fmla="*/ 10332 w 67602"/>
                <a:gd name="connsiteY1" fmla="*/ 114319 h 361999"/>
                <a:gd name="connsiteX2" fmla="*/ 19857 w 67602"/>
                <a:gd name="connsiteY2" fmla="*/ 127019 h 361999"/>
                <a:gd name="connsiteX3" fmla="*/ 23032 w 67602"/>
                <a:gd name="connsiteY3" fmla="*/ 114319 h 361999"/>
                <a:gd name="connsiteX4" fmla="*/ 45257 w 67602"/>
                <a:gd name="connsiteY4" fmla="*/ 200044 h 361999"/>
                <a:gd name="connsiteX5" fmla="*/ 48432 w 67602"/>
                <a:gd name="connsiteY5" fmla="*/ 174644 h 361999"/>
                <a:gd name="connsiteX6" fmla="*/ 54782 w 67602"/>
                <a:gd name="connsiteY6" fmla="*/ 304819 h 361999"/>
                <a:gd name="connsiteX7" fmla="*/ 57957 w 67602"/>
                <a:gd name="connsiteY7" fmla="*/ 361969 h 361999"/>
                <a:gd name="connsiteX8" fmla="*/ 67482 w 67602"/>
                <a:gd name="connsiteY8" fmla="*/ 298469 h 361999"/>
                <a:gd name="connsiteX9" fmla="*/ 61132 w 67602"/>
                <a:gd name="connsiteY9" fmla="*/ 225444 h 361999"/>
                <a:gd name="connsiteX10" fmla="*/ 32557 w 67602"/>
                <a:gd name="connsiteY10" fmla="*/ 123844 h 361999"/>
                <a:gd name="connsiteX11" fmla="*/ 807 w 67602"/>
                <a:gd name="connsiteY11" fmla="*/ 19 h 3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602" h="361999">
                  <a:moveTo>
                    <a:pt x="807" y="19"/>
                  </a:moveTo>
                  <a:cubicBezTo>
                    <a:pt x="-2897" y="-1568"/>
                    <a:pt x="7157" y="93152"/>
                    <a:pt x="10332" y="114319"/>
                  </a:cubicBezTo>
                  <a:cubicBezTo>
                    <a:pt x="13507" y="135486"/>
                    <a:pt x="17740" y="127019"/>
                    <a:pt x="19857" y="127019"/>
                  </a:cubicBezTo>
                  <a:cubicBezTo>
                    <a:pt x="21974" y="127019"/>
                    <a:pt x="18799" y="102148"/>
                    <a:pt x="23032" y="114319"/>
                  </a:cubicBezTo>
                  <a:cubicBezTo>
                    <a:pt x="27265" y="126490"/>
                    <a:pt x="41024" y="189990"/>
                    <a:pt x="45257" y="200044"/>
                  </a:cubicBezTo>
                  <a:cubicBezTo>
                    <a:pt x="49490" y="210098"/>
                    <a:pt x="46845" y="157182"/>
                    <a:pt x="48432" y="174644"/>
                  </a:cubicBezTo>
                  <a:cubicBezTo>
                    <a:pt x="50019" y="192106"/>
                    <a:pt x="53195" y="273598"/>
                    <a:pt x="54782" y="304819"/>
                  </a:cubicBezTo>
                  <a:cubicBezTo>
                    <a:pt x="56369" y="336040"/>
                    <a:pt x="55840" y="363027"/>
                    <a:pt x="57957" y="361969"/>
                  </a:cubicBezTo>
                  <a:cubicBezTo>
                    <a:pt x="60074" y="360911"/>
                    <a:pt x="66953" y="321223"/>
                    <a:pt x="67482" y="298469"/>
                  </a:cubicBezTo>
                  <a:cubicBezTo>
                    <a:pt x="68011" y="275715"/>
                    <a:pt x="66953" y="254548"/>
                    <a:pt x="61132" y="225444"/>
                  </a:cubicBezTo>
                  <a:cubicBezTo>
                    <a:pt x="55311" y="196340"/>
                    <a:pt x="43670" y="157711"/>
                    <a:pt x="32557" y="123844"/>
                  </a:cubicBezTo>
                  <a:cubicBezTo>
                    <a:pt x="21445" y="89977"/>
                    <a:pt x="4511" y="1606"/>
                    <a:pt x="807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 871">
              <a:extLst>
                <a:ext uri="{FF2B5EF4-FFF2-40B4-BE49-F238E27FC236}">
                  <a16:creationId xmlns:a16="http://schemas.microsoft.com/office/drawing/2014/main" id="{840B9ECA-130D-4FBC-D32F-64F924223825}"/>
                </a:ext>
              </a:extLst>
            </p:cNvPr>
            <p:cNvSpPr/>
            <p:nvPr/>
          </p:nvSpPr>
          <p:spPr>
            <a:xfrm>
              <a:off x="1631701" y="9575799"/>
              <a:ext cx="67159" cy="352832"/>
            </a:xfrm>
            <a:custGeom>
              <a:avLst/>
              <a:gdLst>
                <a:gd name="connsiteX0" fmla="*/ 249 w 67159"/>
                <a:gd name="connsiteY0" fmla="*/ 1 h 352832"/>
                <a:gd name="connsiteX1" fmla="*/ 54224 w 67159"/>
                <a:gd name="connsiteY1" fmla="*/ 136526 h 352832"/>
                <a:gd name="connsiteX2" fmla="*/ 44699 w 67159"/>
                <a:gd name="connsiteY2" fmla="*/ 107951 h 352832"/>
                <a:gd name="connsiteX3" fmla="*/ 63749 w 67159"/>
                <a:gd name="connsiteY3" fmla="*/ 203201 h 352832"/>
                <a:gd name="connsiteX4" fmla="*/ 66924 w 67159"/>
                <a:gd name="connsiteY4" fmla="*/ 184151 h 352832"/>
                <a:gd name="connsiteX5" fmla="*/ 66924 w 67159"/>
                <a:gd name="connsiteY5" fmla="*/ 263526 h 352832"/>
                <a:gd name="connsiteX6" fmla="*/ 66924 w 67159"/>
                <a:gd name="connsiteY6" fmla="*/ 352426 h 352832"/>
                <a:gd name="connsiteX7" fmla="*/ 63749 w 67159"/>
                <a:gd name="connsiteY7" fmla="*/ 292101 h 352832"/>
                <a:gd name="connsiteX8" fmla="*/ 63749 w 67159"/>
                <a:gd name="connsiteY8" fmla="*/ 190501 h 352832"/>
                <a:gd name="connsiteX9" fmla="*/ 63749 w 67159"/>
                <a:gd name="connsiteY9" fmla="*/ 114301 h 352832"/>
                <a:gd name="connsiteX10" fmla="*/ 35174 w 67159"/>
                <a:gd name="connsiteY10" fmla="*/ 133351 h 352832"/>
                <a:gd name="connsiteX11" fmla="*/ 249 w 67159"/>
                <a:gd name="connsiteY11" fmla="*/ 1 h 35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59" h="352832">
                  <a:moveTo>
                    <a:pt x="249" y="1"/>
                  </a:moveTo>
                  <a:cubicBezTo>
                    <a:pt x="3424" y="530"/>
                    <a:pt x="46816" y="118534"/>
                    <a:pt x="54224" y="136526"/>
                  </a:cubicBezTo>
                  <a:cubicBezTo>
                    <a:pt x="61632" y="154518"/>
                    <a:pt x="43112" y="96839"/>
                    <a:pt x="44699" y="107951"/>
                  </a:cubicBezTo>
                  <a:cubicBezTo>
                    <a:pt x="46286" y="119063"/>
                    <a:pt x="60045" y="190501"/>
                    <a:pt x="63749" y="203201"/>
                  </a:cubicBezTo>
                  <a:cubicBezTo>
                    <a:pt x="67453" y="215901"/>
                    <a:pt x="66395" y="174097"/>
                    <a:pt x="66924" y="184151"/>
                  </a:cubicBezTo>
                  <a:cubicBezTo>
                    <a:pt x="67453" y="194205"/>
                    <a:pt x="66924" y="263526"/>
                    <a:pt x="66924" y="263526"/>
                  </a:cubicBezTo>
                  <a:cubicBezTo>
                    <a:pt x="66924" y="291572"/>
                    <a:pt x="67453" y="347664"/>
                    <a:pt x="66924" y="352426"/>
                  </a:cubicBezTo>
                  <a:cubicBezTo>
                    <a:pt x="66395" y="357189"/>
                    <a:pt x="64278" y="319088"/>
                    <a:pt x="63749" y="292101"/>
                  </a:cubicBezTo>
                  <a:cubicBezTo>
                    <a:pt x="63220" y="265114"/>
                    <a:pt x="63749" y="190501"/>
                    <a:pt x="63749" y="190501"/>
                  </a:cubicBezTo>
                  <a:cubicBezTo>
                    <a:pt x="63749" y="160868"/>
                    <a:pt x="68512" y="123826"/>
                    <a:pt x="63749" y="114301"/>
                  </a:cubicBezTo>
                  <a:cubicBezTo>
                    <a:pt x="58986" y="104776"/>
                    <a:pt x="45228" y="148697"/>
                    <a:pt x="35174" y="133351"/>
                  </a:cubicBezTo>
                  <a:cubicBezTo>
                    <a:pt x="25120" y="118005"/>
                    <a:pt x="-2926" y="-528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 872">
              <a:extLst>
                <a:ext uri="{FF2B5EF4-FFF2-40B4-BE49-F238E27FC236}">
                  <a16:creationId xmlns:a16="http://schemas.microsoft.com/office/drawing/2014/main" id="{17F0E635-6A15-6DF6-AAAA-82FAFD2F3A0D}"/>
                </a:ext>
              </a:extLst>
            </p:cNvPr>
            <p:cNvSpPr/>
            <p:nvPr/>
          </p:nvSpPr>
          <p:spPr>
            <a:xfrm>
              <a:off x="1631937" y="9645587"/>
              <a:ext cx="35193" cy="324694"/>
            </a:xfrm>
            <a:custGeom>
              <a:avLst/>
              <a:gdLst>
                <a:gd name="connsiteX0" fmla="*/ 34938 w 35193"/>
                <a:gd name="connsiteY0" fmla="*/ 63 h 324694"/>
                <a:gd name="connsiteX1" fmla="*/ 22238 w 35193"/>
                <a:gd name="connsiteY1" fmla="*/ 149288 h 324694"/>
                <a:gd name="connsiteX2" fmla="*/ 15888 w 35193"/>
                <a:gd name="connsiteY2" fmla="*/ 241363 h 324694"/>
                <a:gd name="connsiteX3" fmla="*/ 19063 w 35193"/>
                <a:gd name="connsiteY3" fmla="*/ 222313 h 324694"/>
                <a:gd name="connsiteX4" fmla="*/ 13 w 35193"/>
                <a:gd name="connsiteY4" fmla="*/ 323913 h 324694"/>
                <a:gd name="connsiteX5" fmla="*/ 15888 w 35193"/>
                <a:gd name="connsiteY5" fmla="*/ 260413 h 324694"/>
                <a:gd name="connsiteX6" fmla="*/ 9538 w 35193"/>
                <a:gd name="connsiteY6" fmla="*/ 104838 h 324694"/>
                <a:gd name="connsiteX7" fmla="*/ 9538 w 35193"/>
                <a:gd name="connsiteY7" fmla="*/ 130238 h 324694"/>
                <a:gd name="connsiteX8" fmla="*/ 34938 w 35193"/>
                <a:gd name="connsiteY8" fmla="*/ 63 h 32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93" h="324694">
                  <a:moveTo>
                    <a:pt x="34938" y="63"/>
                  </a:moveTo>
                  <a:cubicBezTo>
                    <a:pt x="37055" y="3238"/>
                    <a:pt x="25413" y="109071"/>
                    <a:pt x="22238" y="149288"/>
                  </a:cubicBezTo>
                  <a:cubicBezTo>
                    <a:pt x="19063" y="189505"/>
                    <a:pt x="16417" y="229192"/>
                    <a:pt x="15888" y="241363"/>
                  </a:cubicBezTo>
                  <a:cubicBezTo>
                    <a:pt x="15359" y="253534"/>
                    <a:pt x="21709" y="208555"/>
                    <a:pt x="19063" y="222313"/>
                  </a:cubicBezTo>
                  <a:cubicBezTo>
                    <a:pt x="16417" y="236071"/>
                    <a:pt x="542" y="317563"/>
                    <a:pt x="13" y="323913"/>
                  </a:cubicBezTo>
                  <a:cubicBezTo>
                    <a:pt x="-516" y="330263"/>
                    <a:pt x="14301" y="296925"/>
                    <a:pt x="15888" y="260413"/>
                  </a:cubicBezTo>
                  <a:cubicBezTo>
                    <a:pt x="17475" y="223901"/>
                    <a:pt x="10596" y="126534"/>
                    <a:pt x="9538" y="104838"/>
                  </a:cubicBezTo>
                  <a:cubicBezTo>
                    <a:pt x="8480" y="83142"/>
                    <a:pt x="6363" y="146642"/>
                    <a:pt x="9538" y="130238"/>
                  </a:cubicBezTo>
                  <a:cubicBezTo>
                    <a:pt x="12713" y="113834"/>
                    <a:pt x="32821" y="-3112"/>
                    <a:pt x="34938" y="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 873">
              <a:extLst>
                <a:ext uri="{FF2B5EF4-FFF2-40B4-BE49-F238E27FC236}">
                  <a16:creationId xmlns:a16="http://schemas.microsoft.com/office/drawing/2014/main" id="{C29E96F4-D05A-79DD-FC78-A485199A264D}"/>
                </a:ext>
              </a:extLst>
            </p:cNvPr>
            <p:cNvSpPr/>
            <p:nvPr/>
          </p:nvSpPr>
          <p:spPr>
            <a:xfrm>
              <a:off x="2707625" y="6762739"/>
              <a:ext cx="116905" cy="228847"/>
            </a:xfrm>
            <a:custGeom>
              <a:avLst/>
              <a:gdLst>
                <a:gd name="connsiteX0" fmla="*/ 51450 w 116905"/>
                <a:gd name="connsiteY0" fmla="*/ 11 h 228847"/>
                <a:gd name="connsiteX1" fmla="*/ 108600 w 116905"/>
                <a:gd name="connsiteY1" fmla="*/ 95261 h 228847"/>
                <a:gd name="connsiteX2" fmla="*/ 114950 w 116905"/>
                <a:gd name="connsiteY2" fmla="*/ 139711 h 228847"/>
                <a:gd name="connsiteX3" fmla="*/ 92725 w 116905"/>
                <a:gd name="connsiteY3" fmla="*/ 168286 h 228847"/>
                <a:gd name="connsiteX4" fmla="*/ 650 w 116905"/>
                <a:gd name="connsiteY4" fmla="*/ 228611 h 228847"/>
                <a:gd name="connsiteX5" fmla="*/ 54625 w 116905"/>
                <a:gd name="connsiteY5" fmla="*/ 187336 h 228847"/>
                <a:gd name="connsiteX6" fmla="*/ 111775 w 116905"/>
                <a:gd name="connsiteY6" fmla="*/ 139711 h 228847"/>
                <a:gd name="connsiteX7" fmla="*/ 105425 w 116905"/>
                <a:gd name="connsiteY7" fmla="*/ 88911 h 228847"/>
                <a:gd name="connsiteX8" fmla="*/ 51450 w 116905"/>
                <a:gd name="connsiteY8" fmla="*/ 11 h 22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5" h="228847">
                  <a:moveTo>
                    <a:pt x="51450" y="11"/>
                  </a:moveTo>
                  <a:cubicBezTo>
                    <a:pt x="51979" y="1069"/>
                    <a:pt x="98017" y="71978"/>
                    <a:pt x="108600" y="95261"/>
                  </a:cubicBezTo>
                  <a:cubicBezTo>
                    <a:pt x="119183" y="118544"/>
                    <a:pt x="117596" y="127540"/>
                    <a:pt x="114950" y="139711"/>
                  </a:cubicBezTo>
                  <a:cubicBezTo>
                    <a:pt x="112304" y="151882"/>
                    <a:pt x="111775" y="153469"/>
                    <a:pt x="92725" y="168286"/>
                  </a:cubicBezTo>
                  <a:cubicBezTo>
                    <a:pt x="73675" y="183103"/>
                    <a:pt x="7000" y="225436"/>
                    <a:pt x="650" y="228611"/>
                  </a:cubicBezTo>
                  <a:cubicBezTo>
                    <a:pt x="-5700" y="231786"/>
                    <a:pt x="36104" y="202153"/>
                    <a:pt x="54625" y="187336"/>
                  </a:cubicBezTo>
                  <a:cubicBezTo>
                    <a:pt x="73146" y="172519"/>
                    <a:pt x="103308" y="156115"/>
                    <a:pt x="111775" y="139711"/>
                  </a:cubicBezTo>
                  <a:cubicBezTo>
                    <a:pt x="120242" y="123307"/>
                    <a:pt x="115479" y="108490"/>
                    <a:pt x="105425" y="88911"/>
                  </a:cubicBezTo>
                  <a:cubicBezTo>
                    <a:pt x="95371" y="69332"/>
                    <a:pt x="50921" y="-1047"/>
                    <a:pt x="51450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 874">
              <a:extLst>
                <a:ext uri="{FF2B5EF4-FFF2-40B4-BE49-F238E27FC236}">
                  <a16:creationId xmlns:a16="http://schemas.microsoft.com/office/drawing/2014/main" id="{DC504A6A-62B1-B18D-D830-502D80216315}"/>
                </a:ext>
              </a:extLst>
            </p:cNvPr>
            <p:cNvSpPr/>
            <p:nvPr/>
          </p:nvSpPr>
          <p:spPr>
            <a:xfrm>
              <a:off x="2765379" y="6753156"/>
              <a:ext cx="63183" cy="162177"/>
            </a:xfrm>
            <a:custGeom>
              <a:avLst/>
              <a:gdLst>
                <a:gd name="connsiteX0" fmla="*/ 46 w 63183"/>
                <a:gd name="connsiteY0" fmla="*/ 69 h 162177"/>
                <a:gd name="connsiteX1" fmla="*/ 57196 w 63183"/>
                <a:gd name="connsiteY1" fmla="*/ 98494 h 162177"/>
                <a:gd name="connsiteX2" fmla="*/ 60371 w 63183"/>
                <a:gd name="connsiteY2" fmla="*/ 161994 h 162177"/>
                <a:gd name="connsiteX3" fmla="*/ 47671 w 63183"/>
                <a:gd name="connsiteY3" fmla="*/ 114369 h 162177"/>
                <a:gd name="connsiteX4" fmla="*/ 46 w 63183"/>
                <a:gd name="connsiteY4" fmla="*/ 69 h 16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83" h="162177">
                  <a:moveTo>
                    <a:pt x="46" y="69"/>
                  </a:moveTo>
                  <a:cubicBezTo>
                    <a:pt x="1634" y="-2577"/>
                    <a:pt x="47142" y="71507"/>
                    <a:pt x="57196" y="98494"/>
                  </a:cubicBezTo>
                  <a:cubicBezTo>
                    <a:pt x="67250" y="125482"/>
                    <a:pt x="61959" y="159348"/>
                    <a:pt x="60371" y="161994"/>
                  </a:cubicBezTo>
                  <a:cubicBezTo>
                    <a:pt x="58784" y="164640"/>
                    <a:pt x="57196" y="138182"/>
                    <a:pt x="47671" y="114369"/>
                  </a:cubicBezTo>
                  <a:cubicBezTo>
                    <a:pt x="38146" y="90557"/>
                    <a:pt x="-1542" y="2715"/>
                    <a:pt x="46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 875">
              <a:extLst>
                <a:ext uri="{FF2B5EF4-FFF2-40B4-BE49-F238E27FC236}">
                  <a16:creationId xmlns:a16="http://schemas.microsoft.com/office/drawing/2014/main" id="{9CDAFF0C-DAAD-6272-E7C1-D1DB5AD858F3}"/>
                </a:ext>
              </a:extLst>
            </p:cNvPr>
            <p:cNvSpPr/>
            <p:nvPr/>
          </p:nvSpPr>
          <p:spPr>
            <a:xfrm>
              <a:off x="2720775" y="6813490"/>
              <a:ext cx="68072" cy="108100"/>
            </a:xfrm>
            <a:custGeom>
              <a:avLst/>
              <a:gdLst>
                <a:gd name="connsiteX0" fmla="*/ 19250 w 68072"/>
                <a:gd name="connsiteY0" fmla="*/ 60 h 108100"/>
                <a:gd name="connsiteX1" fmla="*/ 54175 w 68072"/>
                <a:gd name="connsiteY1" fmla="*/ 76260 h 108100"/>
                <a:gd name="connsiteX2" fmla="*/ 41475 w 68072"/>
                <a:gd name="connsiteY2" fmla="*/ 95310 h 108100"/>
                <a:gd name="connsiteX3" fmla="*/ 200 w 68072"/>
                <a:gd name="connsiteY3" fmla="*/ 108010 h 108100"/>
                <a:gd name="connsiteX4" fmla="*/ 60525 w 68072"/>
                <a:gd name="connsiteY4" fmla="*/ 88960 h 108100"/>
                <a:gd name="connsiteX5" fmla="*/ 63700 w 68072"/>
                <a:gd name="connsiteY5" fmla="*/ 63560 h 108100"/>
                <a:gd name="connsiteX6" fmla="*/ 19250 w 68072"/>
                <a:gd name="connsiteY6" fmla="*/ 60 h 1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72" h="108100">
                  <a:moveTo>
                    <a:pt x="19250" y="60"/>
                  </a:moveTo>
                  <a:cubicBezTo>
                    <a:pt x="17662" y="2177"/>
                    <a:pt x="50471" y="60385"/>
                    <a:pt x="54175" y="76260"/>
                  </a:cubicBezTo>
                  <a:cubicBezTo>
                    <a:pt x="57879" y="92135"/>
                    <a:pt x="50471" y="90018"/>
                    <a:pt x="41475" y="95310"/>
                  </a:cubicBezTo>
                  <a:cubicBezTo>
                    <a:pt x="32479" y="100602"/>
                    <a:pt x="-2975" y="109068"/>
                    <a:pt x="200" y="108010"/>
                  </a:cubicBezTo>
                  <a:cubicBezTo>
                    <a:pt x="3375" y="106952"/>
                    <a:pt x="49942" y="96368"/>
                    <a:pt x="60525" y="88960"/>
                  </a:cubicBezTo>
                  <a:cubicBezTo>
                    <a:pt x="71108" y="81552"/>
                    <a:pt x="68992" y="75202"/>
                    <a:pt x="63700" y="63560"/>
                  </a:cubicBezTo>
                  <a:cubicBezTo>
                    <a:pt x="58408" y="51918"/>
                    <a:pt x="20838" y="-2057"/>
                    <a:pt x="19250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 876">
              <a:extLst>
                <a:ext uri="{FF2B5EF4-FFF2-40B4-BE49-F238E27FC236}">
                  <a16:creationId xmlns:a16="http://schemas.microsoft.com/office/drawing/2014/main" id="{DEF4F965-EC8D-228F-AC8C-35896D6F203D}"/>
                </a:ext>
              </a:extLst>
            </p:cNvPr>
            <p:cNvSpPr/>
            <p:nvPr/>
          </p:nvSpPr>
          <p:spPr>
            <a:xfrm>
              <a:off x="2691038" y="6822690"/>
              <a:ext cx="87254" cy="114685"/>
            </a:xfrm>
            <a:custGeom>
              <a:avLst/>
              <a:gdLst>
                <a:gd name="connsiteX0" fmla="*/ 87087 w 87254"/>
                <a:gd name="connsiteY0" fmla="*/ 385 h 114685"/>
                <a:gd name="connsiteX1" fmla="*/ 23587 w 87254"/>
                <a:gd name="connsiteY1" fmla="*/ 41660 h 114685"/>
                <a:gd name="connsiteX2" fmla="*/ 36287 w 87254"/>
                <a:gd name="connsiteY2" fmla="*/ 82935 h 114685"/>
                <a:gd name="connsiteX3" fmla="*/ 48987 w 87254"/>
                <a:gd name="connsiteY3" fmla="*/ 114685 h 114685"/>
                <a:gd name="connsiteX4" fmla="*/ 20412 w 87254"/>
                <a:gd name="connsiteY4" fmla="*/ 82935 h 114685"/>
                <a:gd name="connsiteX5" fmla="*/ 1362 w 87254"/>
                <a:gd name="connsiteY5" fmla="*/ 67060 h 114685"/>
                <a:gd name="connsiteX6" fmla="*/ 87087 w 87254"/>
                <a:gd name="connsiteY6" fmla="*/ 385 h 11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254" h="114685">
                  <a:moveTo>
                    <a:pt x="87087" y="385"/>
                  </a:moveTo>
                  <a:cubicBezTo>
                    <a:pt x="90791" y="-3848"/>
                    <a:pt x="32054" y="27902"/>
                    <a:pt x="23587" y="41660"/>
                  </a:cubicBezTo>
                  <a:cubicBezTo>
                    <a:pt x="15120" y="55418"/>
                    <a:pt x="32054" y="70764"/>
                    <a:pt x="36287" y="82935"/>
                  </a:cubicBezTo>
                  <a:cubicBezTo>
                    <a:pt x="40520" y="95106"/>
                    <a:pt x="48987" y="114685"/>
                    <a:pt x="48987" y="114685"/>
                  </a:cubicBezTo>
                  <a:cubicBezTo>
                    <a:pt x="46341" y="114685"/>
                    <a:pt x="28349" y="90872"/>
                    <a:pt x="20412" y="82935"/>
                  </a:cubicBezTo>
                  <a:cubicBezTo>
                    <a:pt x="12475" y="74998"/>
                    <a:pt x="-4988" y="79760"/>
                    <a:pt x="1362" y="67060"/>
                  </a:cubicBezTo>
                  <a:cubicBezTo>
                    <a:pt x="7712" y="54360"/>
                    <a:pt x="83383" y="4618"/>
                    <a:pt x="87087" y="3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 877">
              <a:extLst>
                <a:ext uri="{FF2B5EF4-FFF2-40B4-BE49-F238E27FC236}">
                  <a16:creationId xmlns:a16="http://schemas.microsoft.com/office/drawing/2014/main" id="{EA89EE3D-4C08-CF44-7478-44B371F2EFD7}"/>
                </a:ext>
              </a:extLst>
            </p:cNvPr>
            <p:cNvSpPr/>
            <p:nvPr/>
          </p:nvSpPr>
          <p:spPr>
            <a:xfrm>
              <a:off x="2666980" y="6800574"/>
              <a:ext cx="60351" cy="155935"/>
            </a:xfrm>
            <a:custGeom>
              <a:avLst/>
              <a:gdLst>
                <a:gd name="connsiteX0" fmla="*/ 60345 w 60351"/>
                <a:gd name="connsiteY0" fmla="*/ 276 h 155935"/>
                <a:gd name="connsiteX1" fmla="*/ 22245 w 60351"/>
                <a:gd name="connsiteY1" fmla="*/ 92351 h 155935"/>
                <a:gd name="connsiteX2" fmla="*/ 31770 w 60351"/>
                <a:gd name="connsiteY2" fmla="*/ 155851 h 155935"/>
                <a:gd name="connsiteX3" fmla="*/ 15895 w 60351"/>
                <a:gd name="connsiteY3" fmla="*/ 105051 h 155935"/>
                <a:gd name="connsiteX4" fmla="*/ 20 w 60351"/>
                <a:gd name="connsiteY4" fmla="*/ 66951 h 155935"/>
                <a:gd name="connsiteX5" fmla="*/ 12720 w 60351"/>
                <a:gd name="connsiteY5" fmla="*/ 82826 h 155935"/>
                <a:gd name="connsiteX6" fmla="*/ 19070 w 60351"/>
                <a:gd name="connsiteY6" fmla="*/ 63776 h 155935"/>
                <a:gd name="connsiteX7" fmla="*/ 60345 w 60351"/>
                <a:gd name="connsiteY7" fmla="*/ 276 h 1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51" h="155935">
                  <a:moveTo>
                    <a:pt x="60345" y="276"/>
                  </a:moveTo>
                  <a:cubicBezTo>
                    <a:pt x="60874" y="5039"/>
                    <a:pt x="27007" y="66422"/>
                    <a:pt x="22245" y="92351"/>
                  </a:cubicBezTo>
                  <a:cubicBezTo>
                    <a:pt x="17483" y="118280"/>
                    <a:pt x="32828" y="153734"/>
                    <a:pt x="31770" y="155851"/>
                  </a:cubicBezTo>
                  <a:cubicBezTo>
                    <a:pt x="30712" y="157968"/>
                    <a:pt x="21187" y="119868"/>
                    <a:pt x="15895" y="105051"/>
                  </a:cubicBezTo>
                  <a:cubicBezTo>
                    <a:pt x="10603" y="90234"/>
                    <a:pt x="549" y="70655"/>
                    <a:pt x="20" y="66951"/>
                  </a:cubicBezTo>
                  <a:cubicBezTo>
                    <a:pt x="-509" y="63247"/>
                    <a:pt x="9545" y="83355"/>
                    <a:pt x="12720" y="82826"/>
                  </a:cubicBezTo>
                  <a:cubicBezTo>
                    <a:pt x="15895" y="82297"/>
                    <a:pt x="14837" y="73830"/>
                    <a:pt x="19070" y="63776"/>
                  </a:cubicBezTo>
                  <a:cubicBezTo>
                    <a:pt x="23303" y="53722"/>
                    <a:pt x="59816" y="-4487"/>
                    <a:pt x="60345" y="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 878">
              <a:extLst>
                <a:ext uri="{FF2B5EF4-FFF2-40B4-BE49-F238E27FC236}">
                  <a16:creationId xmlns:a16="http://schemas.microsoft.com/office/drawing/2014/main" id="{BBF75376-A16B-61EC-6106-EAE41158E9D6}"/>
                </a:ext>
              </a:extLst>
            </p:cNvPr>
            <p:cNvSpPr/>
            <p:nvPr/>
          </p:nvSpPr>
          <p:spPr>
            <a:xfrm>
              <a:off x="3403575" y="7765685"/>
              <a:ext cx="130386" cy="611026"/>
            </a:xfrm>
            <a:custGeom>
              <a:avLst/>
              <a:gdLst>
                <a:gd name="connsiteX0" fmla="*/ 25 w 130386"/>
                <a:gd name="connsiteY0" fmla="*/ 365 h 611026"/>
                <a:gd name="connsiteX1" fmla="*/ 47650 w 130386"/>
                <a:gd name="connsiteY1" fmla="*/ 130540 h 611026"/>
                <a:gd name="connsiteX2" fmla="*/ 38125 w 130386"/>
                <a:gd name="connsiteY2" fmla="*/ 136890 h 611026"/>
                <a:gd name="connsiteX3" fmla="*/ 111150 w 130386"/>
                <a:gd name="connsiteY3" fmla="*/ 184515 h 611026"/>
                <a:gd name="connsiteX4" fmla="*/ 130200 w 130386"/>
                <a:gd name="connsiteY4" fmla="*/ 171815 h 611026"/>
                <a:gd name="connsiteX5" fmla="*/ 120675 w 130386"/>
                <a:gd name="connsiteY5" fmla="*/ 260715 h 611026"/>
                <a:gd name="connsiteX6" fmla="*/ 117500 w 130386"/>
                <a:gd name="connsiteY6" fmla="*/ 343265 h 611026"/>
                <a:gd name="connsiteX7" fmla="*/ 114325 w 130386"/>
                <a:gd name="connsiteY7" fmla="*/ 603615 h 611026"/>
                <a:gd name="connsiteX8" fmla="*/ 117500 w 130386"/>
                <a:gd name="connsiteY8" fmla="*/ 511540 h 611026"/>
                <a:gd name="connsiteX9" fmla="*/ 120675 w 130386"/>
                <a:gd name="connsiteY9" fmla="*/ 219440 h 611026"/>
                <a:gd name="connsiteX10" fmla="*/ 66700 w 130386"/>
                <a:gd name="connsiteY10" fmla="*/ 155940 h 611026"/>
                <a:gd name="connsiteX11" fmla="*/ 101625 w 130386"/>
                <a:gd name="connsiteY11" fmla="*/ 200390 h 611026"/>
                <a:gd name="connsiteX12" fmla="*/ 63525 w 130386"/>
                <a:gd name="connsiteY12" fmla="*/ 149590 h 611026"/>
                <a:gd name="connsiteX13" fmla="*/ 41300 w 130386"/>
                <a:gd name="connsiteY13" fmla="*/ 92440 h 611026"/>
                <a:gd name="connsiteX14" fmla="*/ 25 w 130386"/>
                <a:gd name="connsiteY14" fmla="*/ 365 h 61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386" h="611026">
                  <a:moveTo>
                    <a:pt x="25" y="365"/>
                  </a:moveTo>
                  <a:cubicBezTo>
                    <a:pt x="1083" y="6715"/>
                    <a:pt x="47650" y="130540"/>
                    <a:pt x="47650" y="130540"/>
                  </a:cubicBezTo>
                  <a:cubicBezTo>
                    <a:pt x="54000" y="153294"/>
                    <a:pt x="27542" y="127894"/>
                    <a:pt x="38125" y="136890"/>
                  </a:cubicBezTo>
                  <a:cubicBezTo>
                    <a:pt x="48708" y="145886"/>
                    <a:pt x="111150" y="184515"/>
                    <a:pt x="111150" y="184515"/>
                  </a:cubicBezTo>
                  <a:cubicBezTo>
                    <a:pt x="126496" y="190336"/>
                    <a:pt x="128613" y="159115"/>
                    <a:pt x="130200" y="171815"/>
                  </a:cubicBezTo>
                  <a:cubicBezTo>
                    <a:pt x="131787" y="184515"/>
                    <a:pt x="122792" y="232140"/>
                    <a:pt x="120675" y="260715"/>
                  </a:cubicBezTo>
                  <a:cubicBezTo>
                    <a:pt x="118558" y="289290"/>
                    <a:pt x="118558" y="286115"/>
                    <a:pt x="117500" y="343265"/>
                  </a:cubicBezTo>
                  <a:cubicBezTo>
                    <a:pt x="116442" y="400415"/>
                    <a:pt x="114325" y="575569"/>
                    <a:pt x="114325" y="603615"/>
                  </a:cubicBezTo>
                  <a:cubicBezTo>
                    <a:pt x="114325" y="631661"/>
                    <a:pt x="116442" y="575569"/>
                    <a:pt x="117500" y="511540"/>
                  </a:cubicBezTo>
                  <a:cubicBezTo>
                    <a:pt x="118558" y="447511"/>
                    <a:pt x="129142" y="278707"/>
                    <a:pt x="120675" y="219440"/>
                  </a:cubicBezTo>
                  <a:cubicBezTo>
                    <a:pt x="112208" y="160173"/>
                    <a:pt x="69875" y="159115"/>
                    <a:pt x="66700" y="155940"/>
                  </a:cubicBezTo>
                  <a:cubicBezTo>
                    <a:pt x="63525" y="152765"/>
                    <a:pt x="102154" y="201448"/>
                    <a:pt x="101625" y="200390"/>
                  </a:cubicBezTo>
                  <a:cubicBezTo>
                    <a:pt x="101096" y="199332"/>
                    <a:pt x="73579" y="167582"/>
                    <a:pt x="63525" y="149590"/>
                  </a:cubicBezTo>
                  <a:cubicBezTo>
                    <a:pt x="53471" y="131598"/>
                    <a:pt x="51354" y="112548"/>
                    <a:pt x="41300" y="92440"/>
                  </a:cubicBezTo>
                  <a:cubicBezTo>
                    <a:pt x="31246" y="72332"/>
                    <a:pt x="-1033" y="-5985"/>
                    <a:pt x="25" y="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 879">
              <a:extLst>
                <a:ext uri="{FF2B5EF4-FFF2-40B4-BE49-F238E27FC236}">
                  <a16:creationId xmlns:a16="http://schemas.microsoft.com/office/drawing/2014/main" id="{8ED1CE81-5E18-3FB5-FCD2-6D9FA6011C0B}"/>
                </a:ext>
              </a:extLst>
            </p:cNvPr>
            <p:cNvSpPr/>
            <p:nvPr/>
          </p:nvSpPr>
          <p:spPr>
            <a:xfrm>
              <a:off x="2171223" y="10025496"/>
              <a:ext cx="245338" cy="246064"/>
            </a:xfrm>
            <a:custGeom>
              <a:avLst/>
              <a:gdLst>
                <a:gd name="connsiteX0" fmla="*/ 244952 w 245338"/>
                <a:gd name="connsiteY0" fmla="*/ 1154 h 246064"/>
                <a:gd name="connsiteX1" fmla="*/ 114777 w 245338"/>
                <a:gd name="connsiteY1" fmla="*/ 140854 h 246064"/>
                <a:gd name="connsiteX2" fmla="*/ 133827 w 245338"/>
                <a:gd name="connsiteY2" fmla="*/ 102754 h 246064"/>
                <a:gd name="connsiteX3" fmla="*/ 477 w 245338"/>
                <a:gd name="connsiteY3" fmla="*/ 245629 h 246064"/>
                <a:gd name="connsiteX4" fmla="*/ 86202 w 245338"/>
                <a:gd name="connsiteY4" fmla="*/ 150379 h 246064"/>
                <a:gd name="connsiteX5" fmla="*/ 152877 w 245338"/>
                <a:gd name="connsiteY5" fmla="*/ 77354 h 246064"/>
                <a:gd name="connsiteX6" fmla="*/ 244952 w 245338"/>
                <a:gd name="connsiteY6" fmla="*/ 1154 h 24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338" h="246064">
                  <a:moveTo>
                    <a:pt x="244952" y="1154"/>
                  </a:moveTo>
                  <a:cubicBezTo>
                    <a:pt x="238602" y="11737"/>
                    <a:pt x="133298" y="123921"/>
                    <a:pt x="114777" y="140854"/>
                  </a:cubicBezTo>
                  <a:cubicBezTo>
                    <a:pt x="96256" y="157787"/>
                    <a:pt x="152877" y="85292"/>
                    <a:pt x="133827" y="102754"/>
                  </a:cubicBezTo>
                  <a:cubicBezTo>
                    <a:pt x="114777" y="120216"/>
                    <a:pt x="8414" y="237692"/>
                    <a:pt x="477" y="245629"/>
                  </a:cubicBezTo>
                  <a:cubicBezTo>
                    <a:pt x="-7460" y="253566"/>
                    <a:pt x="86202" y="150379"/>
                    <a:pt x="86202" y="150379"/>
                  </a:cubicBezTo>
                  <a:cubicBezTo>
                    <a:pt x="111602" y="122333"/>
                    <a:pt x="128006" y="99050"/>
                    <a:pt x="152877" y="77354"/>
                  </a:cubicBezTo>
                  <a:cubicBezTo>
                    <a:pt x="177748" y="55658"/>
                    <a:pt x="251302" y="-9429"/>
                    <a:pt x="244952" y="11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 880">
              <a:extLst>
                <a:ext uri="{FF2B5EF4-FFF2-40B4-BE49-F238E27FC236}">
                  <a16:creationId xmlns:a16="http://schemas.microsoft.com/office/drawing/2014/main" id="{65792F11-6870-ACFA-0B1A-7B7D792E7AC3}"/>
                </a:ext>
              </a:extLst>
            </p:cNvPr>
            <p:cNvSpPr/>
            <p:nvPr/>
          </p:nvSpPr>
          <p:spPr>
            <a:xfrm>
              <a:off x="2183338" y="10016206"/>
              <a:ext cx="227079" cy="611192"/>
            </a:xfrm>
            <a:custGeom>
              <a:avLst/>
              <a:gdLst>
                <a:gd name="connsiteX0" fmla="*/ 226487 w 227079"/>
                <a:gd name="connsiteY0" fmla="*/ 919 h 611192"/>
                <a:gd name="connsiteX1" fmla="*/ 23287 w 227079"/>
                <a:gd name="connsiteY1" fmla="*/ 200944 h 611192"/>
                <a:gd name="connsiteX2" fmla="*/ 39162 w 227079"/>
                <a:gd name="connsiteY2" fmla="*/ 181894 h 611192"/>
                <a:gd name="connsiteX3" fmla="*/ 1062 w 227079"/>
                <a:gd name="connsiteY3" fmla="*/ 229519 h 611192"/>
                <a:gd name="connsiteX4" fmla="*/ 10587 w 227079"/>
                <a:gd name="connsiteY4" fmla="*/ 289844 h 611192"/>
                <a:gd name="connsiteX5" fmla="*/ 10587 w 227079"/>
                <a:gd name="connsiteY5" fmla="*/ 267619 h 611192"/>
                <a:gd name="connsiteX6" fmla="*/ 1062 w 227079"/>
                <a:gd name="connsiteY6" fmla="*/ 400969 h 611192"/>
                <a:gd name="connsiteX7" fmla="*/ 13762 w 227079"/>
                <a:gd name="connsiteY7" fmla="*/ 607344 h 611192"/>
                <a:gd name="connsiteX8" fmla="*/ 13762 w 227079"/>
                <a:gd name="connsiteY8" fmla="*/ 540669 h 611192"/>
                <a:gd name="connsiteX9" fmla="*/ 13762 w 227079"/>
                <a:gd name="connsiteY9" fmla="*/ 353344 h 611192"/>
                <a:gd name="connsiteX10" fmla="*/ 13762 w 227079"/>
                <a:gd name="connsiteY10" fmla="*/ 251744 h 611192"/>
                <a:gd name="connsiteX11" fmla="*/ 26462 w 227079"/>
                <a:gd name="connsiteY11" fmla="*/ 207294 h 611192"/>
                <a:gd name="connsiteX12" fmla="*/ 13762 w 227079"/>
                <a:gd name="connsiteY12" fmla="*/ 232694 h 611192"/>
                <a:gd name="connsiteX13" fmla="*/ 70912 w 227079"/>
                <a:gd name="connsiteY13" fmla="*/ 159669 h 611192"/>
                <a:gd name="connsiteX14" fmla="*/ 61387 w 227079"/>
                <a:gd name="connsiteY14" fmla="*/ 169194 h 611192"/>
                <a:gd name="connsiteX15" fmla="*/ 112187 w 227079"/>
                <a:gd name="connsiteY15" fmla="*/ 115219 h 611192"/>
                <a:gd name="connsiteX16" fmla="*/ 86787 w 227079"/>
                <a:gd name="connsiteY16" fmla="*/ 124744 h 611192"/>
                <a:gd name="connsiteX17" fmla="*/ 226487 w 227079"/>
                <a:gd name="connsiteY17" fmla="*/ 919 h 61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079" h="611192">
                  <a:moveTo>
                    <a:pt x="226487" y="919"/>
                  </a:moveTo>
                  <a:cubicBezTo>
                    <a:pt x="215904" y="13619"/>
                    <a:pt x="54508" y="170782"/>
                    <a:pt x="23287" y="200944"/>
                  </a:cubicBezTo>
                  <a:cubicBezTo>
                    <a:pt x="-7934" y="231106"/>
                    <a:pt x="42866" y="177132"/>
                    <a:pt x="39162" y="181894"/>
                  </a:cubicBezTo>
                  <a:cubicBezTo>
                    <a:pt x="35458" y="186656"/>
                    <a:pt x="5824" y="211527"/>
                    <a:pt x="1062" y="229519"/>
                  </a:cubicBezTo>
                  <a:cubicBezTo>
                    <a:pt x="-3701" y="247511"/>
                    <a:pt x="8999" y="283494"/>
                    <a:pt x="10587" y="289844"/>
                  </a:cubicBezTo>
                  <a:cubicBezTo>
                    <a:pt x="12174" y="296194"/>
                    <a:pt x="12174" y="249098"/>
                    <a:pt x="10587" y="267619"/>
                  </a:cubicBezTo>
                  <a:cubicBezTo>
                    <a:pt x="9000" y="286140"/>
                    <a:pt x="533" y="344348"/>
                    <a:pt x="1062" y="400969"/>
                  </a:cubicBezTo>
                  <a:cubicBezTo>
                    <a:pt x="1591" y="457590"/>
                    <a:pt x="11645" y="584061"/>
                    <a:pt x="13762" y="607344"/>
                  </a:cubicBezTo>
                  <a:cubicBezTo>
                    <a:pt x="15879" y="630627"/>
                    <a:pt x="13762" y="540669"/>
                    <a:pt x="13762" y="540669"/>
                  </a:cubicBezTo>
                  <a:lnTo>
                    <a:pt x="13762" y="353344"/>
                  </a:lnTo>
                  <a:cubicBezTo>
                    <a:pt x="13762" y="305190"/>
                    <a:pt x="11645" y="276086"/>
                    <a:pt x="13762" y="251744"/>
                  </a:cubicBezTo>
                  <a:cubicBezTo>
                    <a:pt x="15879" y="227402"/>
                    <a:pt x="26462" y="210469"/>
                    <a:pt x="26462" y="207294"/>
                  </a:cubicBezTo>
                  <a:cubicBezTo>
                    <a:pt x="26462" y="204119"/>
                    <a:pt x="6354" y="240632"/>
                    <a:pt x="13762" y="232694"/>
                  </a:cubicBezTo>
                  <a:cubicBezTo>
                    <a:pt x="21170" y="224757"/>
                    <a:pt x="70912" y="159669"/>
                    <a:pt x="70912" y="159669"/>
                  </a:cubicBezTo>
                  <a:cubicBezTo>
                    <a:pt x="78849" y="149086"/>
                    <a:pt x="54508" y="176602"/>
                    <a:pt x="61387" y="169194"/>
                  </a:cubicBezTo>
                  <a:cubicBezTo>
                    <a:pt x="68266" y="161786"/>
                    <a:pt x="107954" y="122627"/>
                    <a:pt x="112187" y="115219"/>
                  </a:cubicBezTo>
                  <a:cubicBezTo>
                    <a:pt x="116420" y="107811"/>
                    <a:pt x="70912" y="138502"/>
                    <a:pt x="86787" y="124744"/>
                  </a:cubicBezTo>
                  <a:cubicBezTo>
                    <a:pt x="102662" y="110986"/>
                    <a:pt x="237070" y="-11781"/>
                    <a:pt x="226487" y="9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 881">
              <a:extLst>
                <a:ext uri="{FF2B5EF4-FFF2-40B4-BE49-F238E27FC236}">
                  <a16:creationId xmlns:a16="http://schemas.microsoft.com/office/drawing/2014/main" id="{2E52445B-446B-506A-F00E-311011DF9CB8}"/>
                </a:ext>
              </a:extLst>
            </p:cNvPr>
            <p:cNvSpPr/>
            <p:nvPr/>
          </p:nvSpPr>
          <p:spPr>
            <a:xfrm>
              <a:off x="2201751" y="10005172"/>
              <a:ext cx="254945" cy="629196"/>
            </a:xfrm>
            <a:custGeom>
              <a:avLst/>
              <a:gdLst>
                <a:gd name="connsiteX0" fmla="*/ 233474 w 254945"/>
                <a:gd name="connsiteY0" fmla="*/ 2428 h 629196"/>
                <a:gd name="connsiteX1" fmla="*/ 230299 w 254945"/>
                <a:gd name="connsiteY1" fmla="*/ 119903 h 629196"/>
                <a:gd name="connsiteX2" fmla="*/ 252524 w 254945"/>
                <a:gd name="connsiteY2" fmla="*/ 265953 h 629196"/>
                <a:gd name="connsiteX3" fmla="*/ 249349 w 254945"/>
                <a:gd name="connsiteY3" fmla="*/ 246903 h 629196"/>
                <a:gd name="connsiteX4" fmla="*/ 208074 w 254945"/>
                <a:gd name="connsiteY4" fmla="*/ 367553 h 629196"/>
                <a:gd name="connsiteX5" fmla="*/ 166799 w 254945"/>
                <a:gd name="connsiteY5" fmla="*/ 421528 h 629196"/>
                <a:gd name="connsiteX6" fmla="*/ 4874 w 254945"/>
                <a:gd name="connsiteY6" fmla="*/ 624728 h 629196"/>
                <a:gd name="connsiteX7" fmla="*/ 58849 w 254945"/>
                <a:gd name="connsiteY7" fmla="*/ 545353 h 629196"/>
                <a:gd name="connsiteX8" fmla="*/ 227124 w 254945"/>
                <a:gd name="connsiteY8" fmla="*/ 354853 h 629196"/>
                <a:gd name="connsiteX9" fmla="*/ 233474 w 254945"/>
                <a:gd name="connsiteY9" fmla="*/ 231028 h 629196"/>
                <a:gd name="connsiteX10" fmla="*/ 233474 w 254945"/>
                <a:gd name="connsiteY10" fmla="*/ 2428 h 62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945" h="629196">
                  <a:moveTo>
                    <a:pt x="233474" y="2428"/>
                  </a:moveTo>
                  <a:cubicBezTo>
                    <a:pt x="232945" y="-16093"/>
                    <a:pt x="227124" y="75982"/>
                    <a:pt x="230299" y="119903"/>
                  </a:cubicBezTo>
                  <a:cubicBezTo>
                    <a:pt x="233474" y="163824"/>
                    <a:pt x="249349" y="244786"/>
                    <a:pt x="252524" y="265953"/>
                  </a:cubicBezTo>
                  <a:cubicBezTo>
                    <a:pt x="255699" y="287120"/>
                    <a:pt x="256757" y="229970"/>
                    <a:pt x="249349" y="246903"/>
                  </a:cubicBezTo>
                  <a:cubicBezTo>
                    <a:pt x="241941" y="263836"/>
                    <a:pt x="221832" y="338449"/>
                    <a:pt x="208074" y="367553"/>
                  </a:cubicBezTo>
                  <a:cubicBezTo>
                    <a:pt x="194316" y="396657"/>
                    <a:pt x="200666" y="378665"/>
                    <a:pt x="166799" y="421528"/>
                  </a:cubicBezTo>
                  <a:cubicBezTo>
                    <a:pt x="132932" y="464391"/>
                    <a:pt x="22866" y="604091"/>
                    <a:pt x="4874" y="624728"/>
                  </a:cubicBezTo>
                  <a:cubicBezTo>
                    <a:pt x="-13118" y="645366"/>
                    <a:pt x="21807" y="590332"/>
                    <a:pt x="58849" y="545353"/>
                  </a:cubicBezTo>
                  <a:cubicBezTo>
                    <a:pt x="95891" y="500374"/>
                    <a:pt x="198020" y="407240"/>
                    <a:pt x="227124" y="354853"/>
                  </a:cubicBezTo>
                  <a:cubicBezTo>
                    <a:pt x="256228" y="302466"/>
                    <a:pt x="232416" y="286590"/>
                    <a:pt x="233474" y="231028"/>
                  </a:cubicBezTo>
                  <a:cubicBezTo>
                    <a:pt x="234532" y="175466"/>
                    <a:pt x="234003" y="20949"/>
                    <a:pt x="233474" y="24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 882">
              <a:extLst>
                <a:ext uri="{FF2B5EF4-FFF2-40B4-BE49-F238E27FC236}">
                  <a16:creationId xmlns:a16="http://schemas.microsoft.com/office/drawing/2014/main" id="{43B59878-BD3D-039E-3CF5-ABB22E991F68}"/>
                </a:ext>
              </a:extLst>
            </p:cNvPr>
            <p:cNvSpPr/>
            <p:nvPr/>
          </p:nvSpPr>
          <p:spPr>
            <a:xfrm>
              <a:off x="2182727" y="10020059"/>
              <a:ext cx="256538" cy="624385"/>
            </a:xfrm>
            <a:custGeom>
              <a:avLst/>
              <a:gdLst>
                <a:gd name="connsiteX0" fmla="*/ 236623 w 256538"/>
                <a:gd name="connsiteY0" fmla="*/ 241 h 624385"/>
                <a:gd name="connsiteX1" fmla="*/ 249323 w 256538"/>
                <a:gd name="connsiteY1" fmla="*/ 216141 h 624385"/>
                <a:gd name="connsiteX2" fmla="*/ 255673 w 256538"/>
                <a:gd name="connsiteY2" fmla="*/ 193916 h 624385"/>
                <a:gd name="connsiteX3" fmla="*/ 230273 w 256538"/>
                <a:gd name="connsiteY3" fmla="*/ 346316 h 624385"/>
                <a:gd name="connsiteX4" fmla="*/ 236623 w 256538"/>
                <a:gd name="connsiteY4" fmla="*/ 324091 h 624385"/>
                <a:gd name="connsiteX5" fmla="*/ 169948 w 256538"/>
                <a:gd name="connsiteY5" fmla="*/ 416166 h 624385"/>
                <a:gd name="connsiteX6" fmla="*/ 198523 w 256538"/>
                <a:gd name="connsiteY6" fmla="*/ 387591 h 624385"/>
                <a:gd name="connsiteX7" fmla="*/ 112798 w 256538"/>
                <a:gd name="connsiteY7" fmla="*/ 486016 h 624385"/>
                <a:gd name="connsiteX8" fmla="*/ 1673 w 256538"/>
                <a:gd name="connsiteY8" fmla="*/ 622541 h 624385"/>
                <a:gd name="connsiteX9" fmla="*/ 42948 w 256538"/>
                <a:gd name="connsiteY9" fmla="*/ 568566 h 624385"/>
                <a:gd name="connsiteX10" fmla="*/ 204873 w 256538"/>
                <a:gd name="connsiteY10" fmla="*/ 349491 h 624385"/>
                <a:gd name="connsiteX11" fmla="*/ 195348 w 256538"/>
                <a:gd name="connsiteY11" fmla="*/ 378066 h 624385"/>
                <a:gd name="connsiteX12" fmla="*/ 249323 w 256538"/>
                <a:gd name="connsiteY12" fmla="*/ 247891 h 624385"/>
                <a:gd name="connsiteX13" fmla="*/ 236623 w 256538"/>
                <a:gd name="connsiteY13" fmla="*/ 111366 h 624385"/>
                <a:gd name="connsiteX14" fmla="*/ 233448 w 256538"/>
                <a:gd name="connsiteY14" fmla="*/ 171691 h 624385"/>
                <a:gd name="connsiteX15" fmla="*/ 236623 w 256538"/>
                <a:gd name="connsiteY15" fmla="*/ 241 h 62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538" h="624385">
                  <a:moveTo>
                    <a:pt x="236623" y="241"/>
                  </a:moveTo>
                  <a:cubicBezTo>
                    <a:pt x="239269" y="7649"/>
                    <a:pt x="246148" y="183862"/>
                    <a:pt x="249323" y="216141"/>
                  </a:cubicBezTo>
                  <a:cubicBezTo>
                    <a:pt x="252498" y="248420"/>
                    <a:pt x="258848" y="172220"/>
                    <a:pt x="255673" y="193916"/>
                  </a:cubicBezTo>
                  <a:cubicBezTo>
                    <a:pt x="252498" y="215612"/>
                    <a:pt x="233448" y="324620"/>
                    <a:pt x="230273" y="346316"/>
                  </a:cubicBezTo>
                  <a:cubicBezTo>
                    <a:pt x="227098" y="368012"/>
                    <a:pt x="246677" y="312449"/>
                    <a:pt x="236623" y="324091"/>
                  </a:cubicBezTo>
                  <a:cubicBezTo>
                    <a:pt x="226569" y="335733"/>
                    <a:pt x="176298" y="405583"/>
                    <a:pt x="169948" y="416166"/>
                  </a:cubicBezTo>
                  <a:cubicBezTo>
                    <a:pt x="163598" y="426749"/>
                    <a:pt x="208048" y="375949"/>
                    <a:pt x="198523" y="387591"/>
                  </a:cubicBezTo>
                  <a:cubicBezTo>
                    <a:pt x="188998" y="399233"/>
                    <a:pt x="145606" y="446858"/>
                    <a:pt x="112798" y="486016"/>
                  </a:cubicBezTo>
                  <a:cubicBezTo>
                    <a:pt x="79990" y="525174"/>
                    <a:pt x="13315" y="608783"/>
                    <a:pt x="1673" y="622541"/>
                  </a:cubicBezTo>
                  <a:cubicBezTo>
                    <a:pt x="-9969" y="636299"/>
                    <a:pt x="42948" y="568566"/>
                    <a:pt x="42948" y="568566"/>
                  </a:cubicBezTo>
                  <a:cubicBezTo>
                    <a:pt x="76815" y="523058"/>
                    <a:pt x="179473" y="381241"/>
                    <a:pt x="204873" y="349491"/>
                  </a:cubicBezTo>
                  <a:cubicBezTo>
                    <a:pt x="230273" y="317741"/>
                    <a:pt x="187940" y="394999"/>
                    <a:pt x="195348" y="378066"/>
                  </a:cubicBezTo>
                  <a:cubicBezTo>
                    <a:pt x="202756" y="361133"/>
                    <a:pt x="242444" y="292341"/>
                    <a:pt x="249323" y="247891"/>
                  </a:cubicBezTo>
                  <a:cubicBezTo>
                    <a:pt x="256202" y="203441"/>
                    <a:pt x="239269" y="124066"/>
                    <a:pt x="236623" y="111366"/>
                  </a:cubicBezTo>
                  <a:cubicBezTo>
                    <a:pt x="233977" y="98666"/>
                    <a:pt x="233448" y="185449"/>
                    <a:pt x="233448" y="171691"/>
                  </a:cubicBezTo>
                  <a:cubicBezTo>
                    <a:pt x="233448" y="157933"/>
                    <a:pt x="233977" y="-7167"/>
                    <a:pt x="236623" y="2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 884">
              <a:extLst>
                <a:ext uri="{FF2B5EF4-FFF2-40B4-BE49-F238E27FC236}">
                  <a16:creationId xmlns:a16="http://schemas.microsoft.com/office/drawing/2014/main" id="{0CDF804C-63BE-DF6C-5B16-97EA666EF86B}"/>
                </a:ext>
              </a:extLst>
            </p:cNvPr>
            <p:cNvSpPr/>
            <p:nvPr/>
          </p:nvSpPr>
          <p:spPr>
            <a:xfrm>
              <a:off x="2106541" y="10089892"/>
              <a:ext cx="176772" cy="333681"/>
            </a:xfrm>
            <a:custGeom>
              <a:avLst/>
              <a:gdLst>
                <a:gd name="connsiteX0" fmla="*/ 176284 w 176772"/>
                <a:gd name="connsiteY0" fmla="*/ 258 h 333681"/>
                <a:gd name="connsiteX1" fmla="*/ 61984 w 176772"/>
                <a:gd name="connsiteY1" fmla="*/ 108208 h 333681"/>
                <a:gd name="connsiteX2" fmla="*/ 1659 w 176772"/>
                <a:gd name="connsiteY2" fmla="*/ 155833 h 333681"/>
                <a:gd name="connsiteX3" fmla="*/ 17534 w 176772"/>
                <a:gd name="connsiteY3" fmla="*/ 203458 h 333681"/>
                <a:gd name="connsiteX4" fmla="*/ 23884 w 176772"/>
                <a:gd name="connsiteY4" fmla="*/ 260608 h 333681"/>
                <a:gd name="connsiteX5" fmla="*/ 17534 w 176772"/>
                <a:gd name="connsiteY5" fmla="*/ 333633 h 333681"/>
                <a:gd name="connsiteX6" fmla="*/ 23884 w 176772"/>
                <a:gd name="connsiteY6" fmla="*/ 270133 h 333681"/>
                <a:gd name="connsiteX7" fmla="*/ 27059 w 176772"/>
                <a:gd name="connsiteY7" fmla="*/ 168533 h 333681"/>
                <a:gd name="connsiteX8" fmla="*/ 96909 w 176772"/>
                <a:gd name="connsiteY8" fmla="*/ 101858 h 333681"/>
                <a:gd name="connsiteX9" fmla="*/ 36584 w 176772"/>
                <a:gd name="connsiteY9" fmla="*/ 139958 h 333681"/>
                <a:gd name="connsiteX10" fmla="*/ 100084 w 176772"/>
                <a:gd name="connsiteY10" fmla="*/ 79633 h 333681"/>
                <a:gd name="connsiteX11" fmla="*/ 176284 w 176772"/>
                <a:gd name="connsiteY11" fmla="*/ 258 h 33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772" h="333681">
                  <a:moveTo>
                    <a:pt x="176284" y="258"/>
                  </a:moveTo>
                  <a:cubicBezTo>
                    <a:pt x="169934" y="5020"/>
                    <a:pt x="91088" y="82279"/>
                    <a:pt x="61984" y="108208"/>
                  </a:cubicBezTo>
                  <a:cubicBezTo>
                    <a:pt x="32880" y="134137"/>
                    <a:pt x="9067" y="139958"/>
                    <a:pt x="1659" y="155833"/>
                  </a:cubicBezTo>
                  <a:cubicBezTo>
                    <a:pt x="-5749" y="171708"/>
                    <a:pt x="13830" y="185996"/>
                    <a:pt x="17534" y="203458"/>
                  </a:cubicBezTo>
                  <a:cubicBezTo>
                    <a:pt x="21238" y="220920"/>
                    <a:pt x="23884" y="238912"/>
                    <a:pt x="23884" y="260608"/>
                  </a:cubicBezTo>
                  <a:cubicBezTo>
                    <a:pt x="23884" y="282304"/>
                    <a:pt x="17534" y="332046"/>
                    <a:pt x="17534" y="333633"/>
                  </a:cubicBezTo>
                  <a:cubicBezTo>
                    <a:pt x="17534" y="335220"/>
                    <a:pt x="22297" y="297650"/>
                    <a:pt x="23884" y="270133"/>
                  </a:cubicBezTo>
                  <a:cubicBezTo>
                    <a:pt x="25471" y="242616"/>
                    <a:pt x="14888" y="196579"/>
                    <a:pt x="27059" y="168533"/>
                  </a:cubicBezTo>
                  <a:cubicBezTo>
                    <a:pt x="39230" y="140487"/>
                    <a:pt x="95322" y="106620"/>
                    <a:pt x="96909" y="101858"/>
                  </a:cubicBezTo>
                  <a:cubicBezTo>
                    <a:pt x="98496" y="97096"/>
                    <a:pt x="36055" y="143662"/>
                    <a:pt x="36584" y="139958"/>
                  </a:cubicBezTo>
                  <a:cubicBezTo>
                    <a:pt x="37113" y="136254"/>
                    <a:pt x="74684" y="101329"/>
                    <a:pt x="100084" y="79633"/>
                  </a:cubicBezTo>
                  <a:cubicBezTo>
                    <a:pt x="125484" y="57937"/>
                    <a:pt x="182634" y="-4504"/>
                    <a:pt x="176284" y="2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 885">
              <a:extLst>
                <a:ext uri="{FF2B5EF4-FFF2-40B4-BE49-F238E27FC236}">
                  <a16:creationId xmlns:a16="http://schemas.microsoft.com/office/drawing/2014/main" id="{51FC1C0A-0B55-3FDF-C7D7-29D54014FEAE}"/>
                </a:ext>
              </a:extLst>
            </p:cNvPr>
            <p:cNvSpPr/>
            <p:nvPr/>
          </p:nvSpPr>
          <p:spPr>
            <a:xfrm>
              <a:off x="2108093" y="10194849"/>
              <a:ext cx="64776" cy="228877"/>
            </a:xfrm>
            <a:custGeom>
              <a:avLst/>
              <a:gdLst>
                <a:gd name="connsiteX0" fmla="*/ 22332 w 64776"/>
                <a:gd name="connsiteY0" fmla="*/ 76 h 228877"/>
                <a:gd name="connsiteX1" fmla="*/ 22332 w 64776"/>
                <a:gd name="connsiteY1" fmla="*/ 117551 h 228877"/>
                <a:gd name="connsiteX2" fmla="*/ 35032 w 64776"/>
                <a:gd name="connsiteY2" fmla="*/ 152476 h 228877"/>
                <a:gd name="connsiteX3" fmla="*/ 60432 w 64776"/>
                <a:gd name="connsiteY3" fmla="*/ 101676 h 228877"/>
                <a:gd name="connsiteX4" fmla="*/ 12807 w 64776"/>
                <a:gd name="connsiteY4" fmla="*/ 228676 h 228877"/>
                <a:gd name="connsiteX5" fmla="*/ 60432 w 64776"/>
                <a:gd name="connsiteY5" fmla="*/ 130251 h 228877"/>
                <a:gd name="connsiteX6" fmla="*/ 60432 w 64776"/>
                <a:gd name="connsiteY6" fmla="*/ 95326 h 228877"/>
                <a:gd name="connsiteX7" fmla="*/ 41382 w 64776"/>
                <a:gd name="connsiteY7" fmla="*/ 165176 h 228877"/>
                <a:gd name="connsiteX8" fmla="*/ 28682 w 64776"/>
                <a:gd name="connsiteY8" fmla="*/ 120726 h 228877"/>
                <a:gd name="connsiteX9" fmla="*/ 107 w 64776"/>
                <a:gd name="connsiteY9" fmla="*/ 63576 h 228877"/>
                <a:gd name="connsiteX10" fmla="*/ 19157 w 64776"/>
                <a:gd name="connsiteY10" fmla="*/ 98501 h 228877"/>
                <a:gd name="connsiteX11" fmla="*/ 22332 w 64776"/>
                <a:gd name="connsiteY11" fmla="*/ 76 h 22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776" h="228877">
                  <a:moveTo>
                    <a:pt x="22332" y="76"/>
                  </a:moveTo>
                  <a:cubicBezTo>
                    <a:pt x="22861" y="3251"/>
                    <a:pt x="20215" y="92151"/>
                    <a:pt x="22332" y="117551"/>
                  </a:cubicBezTo>
                  <a:cubicBezTo>
                    <a:pt x="24449" y="142951"/>
                    <a:pt x="28682" y="155122"/>
                    <a:pt x="35032" y="152476"/>
                  </a:cubicBezTo>
                  <a:cubicBezTo>
                    <a:pt x="41382" y="149830"/>
                    <a:pt x="64136" y="88976"/>
                    <a:pt x="60432" y="101676"/>
                  </a:cubicBezTo>
                  <a:cubicBezTo>
                    <a:pt x="56728" y="114376"/>
                    <a:pt x="12807" y="223914"/>
                    <a:pt x="12807" y="228676"/>
                  </a:cubicBezTo>
                  <a:cubicBezTo>
                    <a:pt x="12807" y="233438"/>
                    <a:pt x="52495" y="152476"/>
                    <a:pt x="60432" y="130251"/>
                  </a:cubicBezTo>
                  <a:cubicBezTo>
                    <a:pt x="68370" y="108026"/>
                    <a:pt x="63607" y="89505"/>
                    <a:pt x="60432" y="95326"/>
                  </a:cubicBezTo>
                  <a:cubicBezTo>
                    <a:pt x="57257" y="101147"/>
                    <a:pt x="46674" y="160943"/>
                    <a:pt x="41382" y="165176"/>
                  </a:cubicBezTo>
                  <a:cubicBezTo>
                    <a:pt x="36090" y="169409"/>
                    <a:pt x="35561" y="137659"/>
                    <a:pt x="28682" y="120726"/>
                  </a:cubicBezTo>
                  <a:cubicBezTo>
                    <a:pt x="21803" y="103793"/>
                    <a:pt x="1694" y="67280"/>
                    <a:pt x="107" y="63576"/>
                  </a:cubicBezTo>
                  <a:cubicBezTo>
                    <a:pt x="-1480" y="59872"/>
                    <a:pt x="14924" y="103793"/>
                    <a:pt x="19157" y="98501"/>
                  </a:cubicBezTo>
                  <a:cubicBezTo>
                    <a:pt x="23390" y="93209"/>
                    <a:pt x="21803" y="-3099"/>
                    <a:pt x="22332" y="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 886">
              <a:extLst>
                <a:ext uri="{FF2B5EF4-FFF2-40B4-BE49-F238E27FC236}">
                  <a16:creationId xmlns:a16="http://schemas.microsoft.com/office/drawing/2014/main" id="{CEACC7B4-73DF-3ACE-8EE4-4A887AFAC9F2}"/>
                </a:ext>
              </a:extLst>
            </p:cNvPr>
            <p:cNvSpPr/>
            <p:nvPr/>
          </p:nvSpPr>
          <p:spPr>
            <a:xfrm>
              <a:off x="1225550" y="9737673"/>
              <a:ext cx="422682" cy="176401"/>
            </a:xfrm>
            <a:custGeom>
              <a:avLst/>
              <a:gdLst>
                <a:gd name="connsiteX0" fmla="*/ 0 w 422682"/>
                <a:gd name="connsiteY0" fmla="*/ 12752 h 176401"/>
                <a:gd name="connsiteX1" fmla="*/ 292100 w 422682"/>
                <a:gd name="connsiteY1" fmla="*/ 12752 h 176401"/>
                <a:gd name="connsiteX2" fmla="*/ 149225 w 422682"/>
                <a:gd name="connsiteY2" fmla="*/ 52 h 176401"/>
                <a:gd name="connsiteX3" fmla="*/ 317500 w 422682"/>
                <a:gd name="connsiteY3" fmla="*/ 12752 h 176401"/>
                <a:gd name="connsiteX4" fmla="*/ 358775 w 422682"/>
                <a:gd name="connsiteY4" fmla="*/ 22277 h 176401"/>
                <a:gd name="connsiteX5" fmla="*/ 381000 w 422682"/>
                <a:gd name="connsiteY5" fmla="*/ 41327 h 176401"/>
                <a:gd name="connsiteX6" fmla="*/ 422275 w 422682"/>
                <a:gd name="connsiteY6" fmla="*/ 174677 h 176401"/>
                <a:gd name="connsiteX7" fmla="*/ 403225 w 422682"/>
                <a:gd name="connsiteY7" fmla="*/ 120702 h 176401"/>
                <a:gd name="connsiteX8" fmla="*/ 368300 w 422682"/>
                <a:gd name="connsiteY8" fmla="*/ 22277 h 176401"/>
                <a:gd name="connsiteX9" fmla="*/ 288925 w 422682"/>
                <a:gd name="connsiteY9" fmla="*/ 6402 h 176401"/>
                <a:gd name="connsiteX10" fmla="*/ 127000 w 422682"/>
                <a:gd name="connsiteY10" fmla="*/ 9577 h 176401"/>
                <a:gd name="connsiteX11" fmla="*/ 180975 w 422682"/>
                <a:gd name="connsiteY11" fmla="*/ 52 h 176401"/>
                <a:gd name="connsiteX12" fmla="*/ 0 w 422682"/>
                <a:gd name="connsiteY12" fmla="*/ 12752 h 17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682" h="176401">
                  <a:moveTo>
                    <a:pt x="0" y="12752"/>
                  </a:moveTo>
                  <a:lnTo>
                    <a:pt x="292100" y="12752"/>
                  </a:lnTo>
                  <a:lnTo>
                    <a:pt x="149225" y="52"/>
                  </a:lnTo>
                  <a:cubicBezTo>
                    <a:pt x="153458" y="52"/>
                    <a:pt x="282575" y="9048"/>
                    <a:pt x="317500" y="12752"/>
                  </a:cubicBezTo>
                  <a:cubicBezTo>
                    <a:pt x="352425" y="16456"/>
                    <a:pt x="348192" y="17515"/>
                    <a:pt x="358775" y="22277"/>
                  </a:cubicBezTo>
                  <a:cubicBezTo>
                    <a:pt x="369358" y="27040"/>
                    <a:pt x="370417" y="15927"/>
                    <a:pt x="381000" y="41327"/>
                  </a:cubicBezTo>
                  <a:cubicBezTo>
                    <a:pt x="391583" y="66727"/>
                    <a:pt x="418571" y="161448"/>
                    <a:pt x="422275" y="174677"/>
                  </a:cubicBezTo>
                  <a:cubicBezTo>
                    <a:pt x="425979" y="187906"/>
                    <a:pt x="403225" y="120702"/>
                    <a:pt x="403225" y="120702"/>
                  </a:cubicBezTo>
                  <a:cubicBezTo>
                    <a:pt x="394229" y="95302"/>
                    <a:pt x="387350" y="41327"/>
                    <a:pt x="368300" y="22277"/>
                  </a:cubicBezTo>
                  <a:cubicBezTo>
                    <a:pt x="349250" y="3227"/>
                    <a:pt x="329142" y="8519"/>
                    <a:pt x="288925" y="6402"/>
                  </a:cubicBezTo>
                  <a:cubicBezTo>
                    <a:pt x="248708" y="4285"/>
                    <a:pt x="144991" y="10635"/>
                    <a:pt x="127000" y="9577"/>
                  </a:cubicBezTo>
                  <a:cubicBezTo>
                    <a:pt x="109009" y="8519"/>
                    <a:pt x="203200" y="581"/>
                    <a:pt x="180975" y="52"/>
                  </a:cubicBezTo>
                  <a:cubicBezTo>
                    <a:pt x="158750" y="-477"/>
                    <a:pt x="76200" y="2962"/>
                    <a:pt x="0" y="127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 887">
              <a:extLst>
                <a:ext uri="{FF2B5EF4-FFF2-40B4-BE49-F238E27FC236}">
                  <a16:creationId xmlns:a16="http://schemas.microsoft.com/office/drawing/2014/main" id="{BDC0F179-41D8-8200-915D-19620D4A31FC}"/>
                </a:ext>
              </a:extLst>
            </p:cNvPr>
            <p:cNvSpPr/>
            <p:nvPr/>
          </p:nvSpPr>
          <p:spPr>
            <a:xfrm>
              <a:off x="1425245" y="9751813"/>
              <a:ext cx="203943" cy="167676"/>
            </a:xfrm>
            <a:custGeom>
              <a:avLst/>
              <a:gdLst>
                <a:gd name="connsiteX0" fmla="*/ 330 w 203943"/>
                <a:gd name="connsiteY0" fmla="*/ 1787 h 167676"/>
                <a:gd name="connsiteX1" fmla="*/ 120980 w 203943"/>
                <a:gd name="connsiteY1" fmla="*/ 11312 h 167676"/>
                <a:gd name="connsiteX2" fmla="*/ 149555 w 203943"/>
                <a:gd name="connsiteY2" fmla="*/ 55762 h 167676"/>
                <a:gd name="connsiteX3" fmla="*/ 155905 w 203943"/>
                <a:gd name="connsiteY3" fmla="*/ 30362 h 167676"/>
                <a:gd name="connsiteX4" fmla="*/ 203530 w 203943"/>
                <a:gd name="connsiteY4" fmla="*/ 166887 h 167676"/>
                <a:gd name="connsiteX5" fmla="*/ 178130 w 203943"/>
                <a:gd name="connsiteY5" fmla="*/ 84337 h 167676"/>
                <a:gd name="connsiteX6" fmla="*/ 162255 w 203943"/>
                <a:gd name="connsiteY6" fmla="*/ 39887 h 167676"/>
                <a:gd name="connsiteX7" fmla="*/ 330 w 203943"/>
                <a:gd name="connsiteY7" fmla="*/ 1787 h 1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943" h="167676">
                  <a:moveTo>
                    <a:pt x="330" y="1787"/>
                  </a:moveTo>
                  <a:cubicBezTo>
                    <a:pt x="-6549" y="-2975"/>
                    <a:pt x="96109" y="2316"/>
                    <a:pt x="120980" y="11312"/>
                  </a:cubicBezTo>
                  <a:cubicBezTo>
                    <a:pt x="145851" y="20308"/>
                    <a:pt x="143734" y="52587"/>
                    <a:pt x="149555" y="55762"/>
                  </a:cubicBezTo>
                  <a:cubicBezTo>
                    <a:pt x="155376" y="58937"/>
                    <a:pt x="146909" y="11841"/>
                    <a:pt x="155905" y="30362"/>
                  </a:cubicBezTo>
                  <a:cubicBezTo>
                    <a:pt x="164901" y="48883"/>
                    <a:pt x="199826" y="157891"/>
                    <a:pt x="203530" y="166887"/>
                  </a:cubicBezTo>
                  <a:cubicBezTo>
                    <a:pt x="207234" y="175883"/>
                    <a:pt x="185009" y="105503"/>
                    <a:pt x="178130" y="84337"/>
                  </a:cubicBezTo>
                  <a:cubicBezTo>
                    <a:pt x="171251" y="63171"/>
                    <a:pt x="188184" y="52587"/>
                    <a:pt x="162255" y="39887"/>
                  </a:cubicBezTo>
                  <a:cubicBezTo>
                    <a:pt x="136326" y="27187"/>
                    <a:pt x="7209" y="6549"/>
                    <a:pt x="330" y="17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 888">
              <a:extLst>
                <a:ext uri="{FF2B5EF4-FFF2-40B4-BE49-F238E27FC236}">
                  <a16:creationId xmlns:a16="http://schemas.microsoft.com/office/drawing/2014/main" id="{EBE275DC-099C-14BB-7DB8-D42C45DCF2B1}"/>
                </a:ext>
              </a:extLst>
            </p:cNvPr>
            <p:cNvSpPr/>
            <p:nvPr/>
          </p:nvSpPr>
          <p:spPr>
            <a:xfrm>
              <a:off x="955085" y="9742570"/>
              <a:ext cx="317091" cy="300208"/>
            </a:xfrm>
            <a:custGeom>
              <a:avLst/>
              <a:gdLst>
                <a:gd name="connsiteX0" fmla="*/ 314915 w 317091"/>
                <a:gd name="connsiteY0" fmla="*/ 4680 h 300208"/>
                <a:gd name="connsiteX1" fmla="*/ 172040 w 317091"/>
                <a:gd name="connsiteY1" fmla="*/ 141205 h 300208"/>
                <a:gd name="connsiteX2" fmla="*/ 200615 w 317091"/>
                <a:gd name="connsiteY2" fmla="*/ 103105 h 300208"/>
                <a:gd name="connsiteX3" fmla="*/ 114890 w 317091"/>
                <a:gd name="connsiteY3" fmla="*/ 204705 h 300208"/>
                <a:gd name="connsiteX4" fmla="*/ 590 w 317091"/>
                <a:gd name="connsiteY4" fmla="*/ 299955 h 300208"/>
                <a:gd name="connsiteX5" fmla="*/ 73615 w 317091"/>
                <a:gd name="connsiteY5" fmla="*/ 230105 h 300208"/>
                <a:gd name="connsiteX6" fmla="*/ 149815 w 317091"/>
                <a:gd name="connsiteY6" fmla="*/ 153905 h 300208"/>
                <a:gd name="connsiteX7" fmla="*/ 241890 w 317091"/>
                <a:gd name="connsiteY7" fmla="*/ 39605 h 300208"/>
                <a:gd name="connsiteX8" fmla="*/ 168865 w 317091"/>
                <a:gd name="connsiteY8" fmla="*/ 128505 h 300208"/>
                <a:gd name="connsiteX9" fmla="*/ 241890 w 317091"/>
                <a:gd name="connsiteY9" fmla="*/ 33255 h 300208"/>
                <a:gd name="connsiteX10" fmla="*/ 241890 w 317091"/>
                <a:gd name="connsiteY10" fmla="*/ 58655 h 300208"/>
                <a:gd name="connsiteX11" fmla="*/ 257765 w 317091"/>
                <a:gd name="connsiteY11" fmla="*/ 33255 h 300208"/>
                <a:gd name="connsiteX12" fmla="*/ 314915 w 317091"/>
                <a:gd name="connsiteY12" fmla="*/ 4680 h 30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091" h="300208">
                  <a:moveTo>
                    <a:pt x="314915" y="4680"/>
                  </a:moveTo>
                  <a:cubicBezTo>
                    <a:pt x="300627" y="22672"/>
                    <a:pt x="191090" y="124801"/>
                    <a:pt x="172040" y="141205"/>
                  </a:cubicBezTo>
                  <a:cubicBezTo>
                    <a:pt x="152990" y="157609"/>
                    <a:pt x="210140" y="92522"/>
                    <a:pt x="200615" y="103105"/>
                  </a:cubicBezTo>
                  <a:cubicBezTo>
                    <a:pt x="191090" y="113688"/>
                    <a:pt x="148227" y="171897"/>
                    <a:pt x="114890" y="204705"/>
                  </a:cubicBezTo>
                  <a:cubicBezTo>
                    <a:pt x="81552" y="237513"/>
                    <a:pt x="7469" y="295722"/>
                    <a:pt x="590" y="299955"/>
                  </a:cubicBezTo>
                  <a:cubicBezTo>
                    <a:pt x="-6289" y="304188"/>
                    <a:pt x="48744" y="254447"/>
                    <a:pt x="73615" y="230105"/>
                  </a:cubicBezTo>
                  <a:cubicBezTo>
                    <a:pt x="98486" y="205763"/>
                    <a:pt x="121769" y="185655"/>
                    <a:pt x="149815" y="153905"/>
                  </a:cubicBezTo>
                  <a:cubicBezTo>
                    <a:pt x="177861" y="122155"/>
                    <a:pt x="238715" y="43838"/>
                    <a:pt x="241890" y="39605"/>
                  </a:cubicBezTo>
                  <a:cubicBezTo>
                    <a:pt x="245065" y="35372"/>
                    <a:pt x="168865" y="129563"/>
                    <a:pt x="168865" y="128505"/>
                  </a:cubicBezTo>
                  <a:cubicBezTo>
                    <a:pt x="168865" y="127447"/>
                    <a:pt x="229719" y="44897"/>
                    <a:pt x="241890" y="33255"/>
                  </a:cubicBezTo>
                  <a:cubicBezTo>
                    <a:pt x="254061" y="21613"/>
                    <a:pt x="239244" y="58655"/>
                    <a:pt x="241890" y="58655"/>
                  </a:cubicBezTo>
                  <a:cubicBezTo>
                    <a:pt x="244536" y="58655"/>
                    <a:pt x="246652" y="40663"/>
                    <a:pt x="257765" y="33255"/>
                  </a:cubicBezTo>
                  <a:cubicBezTo>
                    <a:pt x="268877" y="25847"/>
                    <a:pt x="329203" y="-13312"/>
                    <a:pt x="314915" y="46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 889">
              <a:extLst>
                <a:ext uri="{FF2B5EF4-FFF2-40B4-BE49-F238E27FC236}">
                  <a16:creationId xmlns:a16="http://schemas.microsoft.com/office/drawing/2014/main" id="{3C655B43-3856-48F1-4009-757E61966F6C}"/>
                </a:ext>
              </a:extLst>
            </p:cNvPr>
            <p:cNvSpPr/>
            <p:nvPr/>
          </p:nvSpPr>
          <p:spPr>
            <a:xfrm>
              <a:off x="955426" y="9883698"/>
              <a:ext cx="689102" cy="146342"/>
            </a:xfrm>
            <a:custGeom>
              <a:avLst/>
              <a:gdLst>
                <a:gd name="connsiteX0" fmla="*/ 249 w 689102"/>
                <a:gd name="connsiteY0" fmla="*/ 146127 h 146342"/>
                <a:gd name="connsiteX1" fmla="*/ 257424 w 689102"/>
                <a:gd name="connsiteY1" fmla="*/ 60402 h 146342"/>
                <a:gd name="connsiteX2" fmla="*/ 238374 w 689102"/>
                <a:gd name="connsiteY2" fmla="*/ 85802 h 146342"/>
                <a:gd name="connsiteX3" fmla="*/ 254249 w 689102"/>
                <a:gd name="connsiteY3" fmla="*/ 104852 h 146342"/>
                <a:gd name="connsiteX4" fmla="*/ 254249 w 689102"/>
                <a:gd name="connsiteY4" fmla="*/ 82627 h 146342"/>
                <a:gd name="connsiteX5" fmla="*/ 393949 w 689102"/>
                <a:gd name="connsiteY5" fmla="*/ 22302 h 146342"/>
                <a:gd name="connsiteX6" fmla="*/ 359024 w 689102"/>
                <a:gd name="connsiteY6" fmla="*/ 22302 h 146342"/>
                <a:gd name="connsiteX7" fmla="*/ 584449 w 689102"/>
                <a:gd name="connsiteY7" fmla="*/ 12777 h 146342"/>
                <a:gd name="connsiteX8" fmla="*/ 686049 w 689102"/>
                <a:gd name="connsiteY8" fmla="*/ 77 h 146342"/>
                <a:gd name="connsiteX9" fmla="*/ 476499 w 689102"/>
                <a:gd name="connsiteY9" fmla="*/ 19127 h 146342"/>
                <a:gd name="connsiteX10" fmla="*/ 295524 w 689102"/>
                <a:gd name="connsiteY10" fmla="*/ 47702 h 146342"/>
                <a:gd name="connsiteX11" fmla="*/ 292349 w 689102"/>
                <a:gd name="connsiteY11" fmla="*/ 28652 h 146342"/>
                <a:gd name="connsiteX12" fmla="*/ 387599 w 689102"/>
                <a:gd name="connsiteY12" fmla="*/ 6427 h 146342"/>
                <a:gd name="connsiteX13" fmla="*/ 212974 w 689102"/>
                <a:gd name="connsiteY13" fmla="*/ 82627 h 146342"/>
                <a:gd name="connsiteX14" fmla="*/ 249 w 689102"/>
                <a:gd name="connsiteY14" fmla="*/ 146127 h 1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89102" h="146342">
                  <a:moveTo>
                    <a:pt x="249" y="146127"/>
                  </a:moveTo>
                  <a:cubicBezTo>
                    <a:pt x="7657" y="142423"/>
                    <a:pt x="217737" y="70456"/>
                    <a:pt x="257424" y="60402"/>
                  </a:cubicBezTo>
                  <a:cubicBezTo>
                    <a:pt x="297111" y="50348"/>
                    <a:pt x="238903" y="78394"/>
                    <a:pt x="238374" y="85802"/>
                  </a:cubicBezTo>
                  <a:cubicBezTo>
                    <a:pt x="237845" y="93210"/>
                    <a:pt x="251603" y="105381"/>
                    <a:pt x="254249" y="104852"/>
                  </a:cubicBezTo>
                  <a:cubicBezTo>
                    <a:pt x="256895" y="104323"/>
                    <a:pt x="230966" y="96385"/>
                    <a:pt x="254249" y="82627"/>
                  </a:cubicBezTo>
                  <a:cubicBezTo>
                    <a:pt x="277532" y="68869"/>
                    <a:pt x="376487" y="32356"/>
                    <a:pt x="393949" y="22302"/>
                  </a:cubicBezTo>
                  <a:cubicBezTo>
                    <a:pt x="411411" y="12248"/>
                    <a:pt x="359024" y="22302"/>
                    <a:pt x="359024" y="22302"/>
                  </a:cubicBezTo>
                  <a:lnTo>
                    <a:pt x="584449" y="12777"/>
                  </a:lnTo>
                  <a:cubicBezTo>
                    <a:pt x="638953" y="9073"/>
                    <a:pt x="704040" y="-981"/>
                    <a:pt x="686049" y="77"/>
                  </a:cubicBezTo>
                  <a:cubicBezTo>
                    <a:pt x="668058" y="1135"/>
                    <a:pt x="541586" y="11190"/>
                    <a:pt x="476499" y="19127"/>
                  </a:cubicBezTo>
                  <a:cubicBezTo>
                    <a:pt x="411412" y="27064"/>
                    <a:pt x="326216" y="46114"/>
                    <a:pt x="295524" y="47702"/>
                  </a:cubicBezTo>
                  <a:cubicBezTo>
                    <a:pt x="264832" y="49289"/>
                    <a:pt x="277003" y="35531"/>
                    <a:pt x="292349" y="28652"/>
                  </a:cubicBezTo>
                  <a:cubicBezTo>
                    <a:pt x="307695" y="21773"/>
                    <a:pt x="400828" y="-2569"/>
                    <a:pt x="387599" y="6427"/>
                  </a:cubicBezTo>
                  <a:cubicBezTo>
                    <a:pt x="374370" y="15423"/>
                    <a:pt x="273828" y="60402"/>
                    <a:pt x="212974" y="82627"/>
                  </a:cubicBezTo>
                  <a:cubicBezTo>
                    <a:pt x="152120" y="104852"/>
                    <a:pt x="-7159" y="149831"/>
                    <a:pt x="249" y="146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 890">
              <a:extLst>
                <a:ext uri="{FF2B5EF4-FFF2-40B4-BE49-F238E27FC236}">
                  <a16:creationId xmlns:a16="http://schemas.microsoft.com/office/drawing/2014/main" id="{413AE198-B0F3-4B38-F425-2FA05C32C27B}"/>
                </a:ext>
              </a:extLst>
            </p:cNvPr>
            <p:cNvSpPr/>
            <p:nvPr/>
          </p:nvSpPr>
          <p:spPr>
            <a:xfrm>
              <a:off x="956672" y="9927889"/>
              <a:ext cx="511582" cy="110558"/>
            </a:xfrm>
            <a:custGeom>
              <a:avLst/>
              <a:gdLst>
                <a:gd name="connsiteX0" fmla="*/ 2178 w 511582"/>
                <a:gd name="connsiteY0" fmla="*/ 108286 h 110558"/>
                <a:gd name="connsiteX1" fmla="*/ 246653 w 511582"/>
                <a:gd name="connsiteY1" fmla="*/ 35261 h 110558"/>
                <a:gd name="connsiteX2" fmla="*/ 240303 w 511582"/>
                <a:gd name="connsiteY2" fmla="*/ 47961 h 110558"/>
                <a:gd name="connsiteX3" fmla="*/ 386353 w 511582"/>
                <a:gd name="connsiteY3" fmla="*/ 9861 h 110558"/>
                <a:gd name="connsiteX4" fmla="*/ 510178 w 511582"/>
                <a:gd name="connsiteY4" fmla="*/ 13036 h 110558"/>
                <a:gd name="connsiteX5" fmla="*/ 443503 w 511582"/>
                <a:gd name="connsiteY5" fmla="*/ 336 h 110558"/>
                <a:gd name="connsiteX6" fmla="*/ 297453 w 511582"/>
                <a:gd name="connsiteY6" fmla="*/ 28911 h 110558"/>
                <a:gd name="connsiteX7" fmla="*/ 170453 w 511582"/>
                <a:gd name="connsiteY7" fmla="*/ 76536 h 110558"/>
                <a:gd name="connsiteX8" fmla="*/ 138703 w 511582"/>
                <a:gd name="connsiteY8" fmla="*/ 95586 h 110558"/>
                <a:gd name="connsiteX9" fmla="*/ 227603 w 511582"/>
                <a:gd name="connsiteY9" fmla="*/ 70186 h 110558"/>
                <a:gd name="connsiteX10" fmla="*/ 110128 w 511582"/>
                <a:gd name="connsiteY10" fmla="*/ 101936 h 110558"/>
                <a:gd name="connsiteX11" fmla="*/ 262528 w 511582"/>
                <a:gd name="connsiteY11" fmla="*/ 41611 h 110558"/>
                <a:gd name="connsiteX12" fmla="*/ 240303 w 511582"/>
                <a:gd name="connsiteY12" fmla="*/ 22561 h 110558"/>
                <a:gd name="connsiteX13" fmla="*/ 132353 w 511582"/>
                <a:gd name="connsiteY13" fmla="*/ 86061 h 110558"/>
                <a:gd name="connsiteX14" fmla="*/ 2178 w 511582"/>
                <a:gd name="connsiteY14" fmla="*/ 108286 h 11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1582" h="110558">
                  <a:moveTo>
                    <a:pt x="2178" y="108286"/>
                  </a:moveTo>
                  <a:cubicBezTo>
                    <a:pt x="21228" y="99819"/>
                    <a:pt x="206966" y="45315"/>
                    <a:pt x="246653" y="35261"/>
                  </a:cubicBezTo>
                  <a:cubicBezTo>
                    <a:pt x="286340" y="25207"/>
                    <a:pt x="217020" y="52194"/>
                    <a:pt x="240303" y="47961"/>
                  </a:cubicBezTo>
                  <a:cubicBezTo>
                    <a:pt x="263586" y="43728"/>
                    <a:pt x="341374" y="15682"/>
                    <a:pt x="386353" y="9861"/>
                  </a:cubicBezTo>
                  <a:cubicBezTo>
                    <a:pt x="431332" y="4040"/>
                    <a:pt x="500653" y="14623"/>
                    <a:pt x="510178" y="13036"/>
                  </a:cubicBezTo>
                  <a:cubicBezTo>
                    <a:pt x="519703" y="11448"/>
                    <a:pt x="478957" y="-2310"/>
                    <a:pt x="443503" y="336"/>
                  </a:cubicBezTo>
                  <a:cubicBezTo>
                    <a:pt x="408049" y="2982"/>
                    <a:pt x="342961" y="16211"/>
                    <a:pt x="297453" y="28911"/>
                  </a:cubicBezTo>
                  <a:cubicBezTo>
                    <a:pt x="251945" y="41611"/>
                    <a:pt x="196911" y="65423"/>
                    <a:pt x="170453" y="76536"/>
                  </a:cubicBezTo>
                  <a:cubicBezTo>
                    <a:pt x="143995" y="87648"/>
                    <a:pt x="129178" y="96644"/>
                    <a:pt x="138703" y="95586"/>
                  </a:cubicBezTo>
                  <a:cubicBezTo>
                    <a:pt x="148228" y="94528"/>
                    <a:pt x="232365" y="69128"/>
                    <a:pt x="227603" y="70186"/>
                  </a:cubicBezTo>
                  <a:cubicBezTo>
                    <a:pt x="222841" y="71244"/>
                    <a:pt x="104307" y="106698"/>
                    <a:pt x="110128" y="101936"/>
                  </a:cubicBezTo>
                  <a:cubicBezTo>
                    <a:pt x="115949" y="97174"/>
                    <a:pt x="240832" y="54840"/>
                    <a:pt x="262528" y="41611"/>
                  </a:cubicBezTo>
                  <a:cubicBezTo>
                    <a:pt x="284224" y="28382"/>
                    <a:pt x="261999" y="15153"/>
                    <a:pt x="240303" y="22561"/>
                  </a:cubicBezTo>
                  <a:cubicBezTo>
                    <a:pt x="218607" y="29969"/>
                    <a:pt x="170453" y="72303"/>
                    <a:pt x="132353" y="86061"/>
                  </a:cubicBezTo>
                  <a:cubicBezTo>
                    <a:pt x="94253" y="99819"/>
                    <a:pt x="-16872" y="116753"/>
                    <a:pt x="2178" y="1082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 891">
              <a:extLst>
                <a:ext uri="{FF2B5EF4-FFF2-40B4-BE49-F238E27FC236}">
                  <a16:creationId xmlns:a16="http://schemas.microsoft.com/office/drawing/2014/main" id="{7919D10E-0B04-FA3C-31F7-7845890BC0C3}"/>
                </a:ext>
              </a:extLst>
            </p:cNvPr>
            <p:cNvSpPr/>
            <p:nvPr/>
          </p:nvSpPr>
          <p:spPr>
            <a:xfrm>
              <a:off x="1455855" y="9918687"/>
              <a:ext cx="182445" cy="282890"/>
            </a:xfrm>
            <a:custGeom>
              <a:avLst/>
              <a:gdLst>
                <a:gd name="connsiteX0" fmla="*/ 182445 w 182445"/>
                <a:gd name="connsiteY0" fmla="*/ 13 h 282890"/>
                <a:gd name="connsiteX1" fmla="*/ 160220 w 182445"/>
                <a:gd name="connsiteY1" fmla="*/ 85738 h 282890"/>
                <a:gd name="connsiteX2" fmla="*/ 163395 w 182445"/>
                <a:gd name="connsiteY2" fmla="*/ 146063 h 282890"/>
                <a:gd name="connsiteX3" fmla="*/ 172920 w 182445"/>
                <a:gd name="connsiteY3" fmla="*/ 136538 h 282890"/>
                <a:gd name="connsiteX4" fmla="*/ 109420 w 182445"/>
                <a:gd name="connsiteY4" fmla="*/ 193688 h 282890"/>
                <a:gd name="connsiteX5" fmla="*/ 68145 w 182445"/>
                <a:gd name="connsiteY5" fmla="*/ 215913 h 282890"/>
                <a:gd name="connsiteX6" fmla="*/ 1470 w 182445"/>
                <a:gd name="connsiteY6" fmla="*/ 282588 h 282890"/>
                <a:gd name="connsiteX7" fmla="*/ 33220 w 182445"/>
                <a:gd name="connsiteY7" fmla="*/ 238138 h 282890"/>
                <a:gd name="connsiteX8" fmla="*/ 157045 w 182445"/>
                <a:gd name="connsiteY8" fmla="*/ 180988 h 282890"/>
                <a:gd name="connsiteX9" fmla="*/ 144345 w 182445"/>
                <a:gd name="connsiteY9" fmla="*/ 82563 h 282890"/>
                <a:gd name="connsiteX10" fmla="*/ 144345 w 182445"/>
                <a:gd name="connsiteY10" fmla="*/ 136538 h 282890"/>
                <a:gd name="connsiteX11" fmla="*/ 160220 w 182445"/>
                <a:gd name="connsiteY11" fmla="*/ 79388 h 282890"/>
                <a:gd name="connsiteX12" fmla="*/ 182445 w 182445"/>
                <a:gd name="connsiteY12" fmla="*/ 13 h 28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445" h="282890">
                  <a:moveTo>
                    <a:pt x="182445" y="13"/>
                  </a:moveTo>
                  <a:cubicBezTo>
                    <a:pt x="182445" y="1071"/>
                    <a:pt x="163395" y="61396"/>
                    <a:pt x="160220" y="85738"/>
                  </a:cubicBezTo>
                  <a:cubicBezTo>
                    <a:pt x="157045" y="110080"/>
                    <a:pt x="161278" y="137596"/>
                    <a:pt x="163395" y="146063"/>
                  </a:cubicBezTo>
                  <a:cubicBezTo>
                    <a:pt x="165512" y="154530"/>
                    <a:pt x="181916" y="128601"/>
                    <a:pt x="172920" y="136538"/>
                  </a:cubicBezTo>
                  <a:cubicBezTo>
                    <a:pt x="163924" y="144476"/>
                    <a:pt x="126882" y="180459"/>
                    <a:pt x="109420" y="193688"/>
                  </a:cubicBezTo>
                  <a:cubicBezTo>
                    <a:pt x="91957" y="206917"/>
                    <a:pt x="86137" y="201096"/>
                    <a:pt x="68145" y="215913"/>
                  </a:cubicBezTo>
                  <a:cubicBezTo>
                    <a:pt x="50153" y="230730"/>
                    <a:pt x="7291" y="278884"/>
                    <a:pt x="1470" y="282588"/>
                  </a:cubicBezTo>
                  <a:cubicBezTo>
                    <a:pt x="-4351" y="286292"/>
                    <a:pt x="7291" y="255071"/>
                    <a:pt x="33220" y="238138"/>
                  </a:cubicBezTo>
                  <a:cubicBezTo>
                    <a:pt x="59149" y="221205"/>
                    <a:pt x="138524" y="206917"/>
                    <a:pt x="157045" y="180988"/>
                  </a:cubicBezTo>
                  <a:cubicBezTo>
                    <a:pt x="175566" y="155059"/>
                    <a:pt x="146462" y="89971"/>
                    <a:pt x="144345" y="82563"/>
                  </a:cubicBezTo>
                  <a:cubicBezTo>
                    <a:pt x="142228" y="75155"/>
                    <a:pt x="141699" y="137067"/>
                    <a:pt x="144345" y="136538"/>
                  </a:cubicBezTo>
                  <a:cubicBezTo>
                    <a:pt x="146991" y="136009"/>
                    <a:pt x="154399" y="99496"/>
                    <a:pt x="160220" y="79388"/>
                  </a:cubicBezTo>
                  <a:cubicBezTo>
                    <a:pt x="166041" y="59280"/>
                    <a:pt x="182445" y="-1045"/>
                    <a:pt x="182445" y="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 892">
              <a:extLst>
                <a:ext uri="{FF2B5EF4-FFF2-40B4-BE49-F238E27FC236}">
                  <a16:creationId xmlns:a16="http://schemas.microsoft.com/office/drawing/2014/main" id="{1E86407F-D3B2-DC2E-1D65-A2C1EA412342}"/>
                </a:ext>
              </a:extLst>
            </p:cNvPr>
            <p:cNvSpPr/>
            <p:nvPr/>
          </p:nvSpPr>
          <p:spPr>
            <a:xfrm>
              <a:off x="1393530" y="9899470"/>
              <a:ext cx="242416" cy="159208"/>
            </a:xfrm>
            <a:custGeom>
              <a:avLst/>
              <a:gdLst>
                <a:gd name="connsiteX0" fmla="*/ 295 w 242416"/>
                <a:gd name="connsiteY0" fmla="*/ 76380 h 159208"/>
                <a:gd name="connsiteX1" fmla="*/ 206670 w 242416"/>
                <a:gd name="connsiteY1" fmla="*/ 57330 h 159208"/>
                <a:gd name="connsiteX2" fmla="*/ 174920 w 242416"/>
                <a:gd name="connsiteY2" fmla="*/ 76380 h 159208"/>
                <a:gd name="connsiteX3" fmla="*/ 219370 w 242416"/>
                <a:gd name="connsiteY3" fmla="*/ 92255 h 159208"/>
                <a:gd name="connsiteX4" fmla="*/ 225720 w 242416"/>
                <a:gd name="connsiteY4" fmla="*/ 158930 h 159208"/>
                <a:gd name="connsiteX5" fmla="*/ 232070 w 242416"/>
                <a:gd name="connsiteY5" fmla="*/ 63680 h 159208"/>
                <a:gd name="connsiteX6" fmla="*/ 228895 w 242416"/>
                <a:gd name="connsiteY6" fmla="*/ 180 h 159208"/>
                <a:gd name="connsiteX7" fmla="*/ 235245 w 242416"/>
                <a:gd name="connsiteY7" fmla="*/ 44630 h 159208"/>
                <a:gd name="connsiteX8" fmla="*/ 114595 w 242416"/>
                <a:gd name="connsiteY8" fmla="*/ 47805 h 159208"/>
                <a:gd name="connsiteX9" fmla="*/ 232070 w 242416"/>
                <a:gd name="connsiteY9" fmla="*/ 47805 h 159208"/>
                <a:gd name="connsiteX10" fmla="*/ 162220 w 242416"/>
                <a:gd name="connsiteY10" fmla="*/ 60505 h 159208"/>
                <a:gd name="connsiteX11" fmla="*/ 295 w 242416"/>
                <a:gd name="connsiteY11" fmla="*/ 76380 h 15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16" h="159208">
                  <a:moveTo>
                    <a:pt x="295" y="76380"/>
                  </a:moveTo>
                  <a:cubicBezTo>
                    <a:pt x="7703" y="75851"/>
                    <a:pt x="177566" y="57330"/>
                    <a:pt x="206670" y="57330"/>
                  </a:cubicBezTo>
                  <a:cubicBezTo>
                    <a:pt x="235774" y="57330"/>
                    <a:pt x="172803" y="70559"/>
                    <a:pt x="174920" y="76380"/>
                  </a:cubicBezTo>
                  <a:cubicBezTo>
                    <a:pt x="177037" y="82201"/>
                    <a:pt x="210903" y="78497"/>
                    <a:pt x="219370" y="92255"/>
                  </a:cubicBezTo>
                  <a:cubicBezTo>
                    <a:pt x="227837" y="106013"/>
                    <a:pt x="223603" y="163692"/>
                    <a:pt x="225720" y="158930"/>
                  </a:cubicBezTo>
                  <a:cubicBezTo>
                    <a:pt x="227837" y="154168"/>
                    <a:pt x="231541" y="90138"/>
                    <a:pt x="232070" y="63680"/>
                  </a:cubicBezTo>
                  <a:cubicBezTo>
                    <a:pt x="232599" y="37222"/>
                    <a:pt x="228366" y="3355"/>
                    <a:pt x="228895" y="180"/>
                  </a:cubicBezTo>
                  <a:cubicBezTo>
                    <a:pt x="229424" y="-2995"/>
                    <a:pt x="254295" y="36693"/>
                    <a:pt x="235245" y="44630"/>
                  </a:cubicBezTo>
                  <a:cubicBezTo>
                    <a:pt x="216195" y="52567"/>
                    <a:pt x="115124" y="47276"/>
                    <a:pt x="114595" y="47805"/>
                  </a:cubicBezTo>
                  <a:cubicBezTo>
                    <a:pt x="114066" y="48334"/>
                    <a:pt x="224133" y="45688"/>
                    <a:pt x="232070" y="47805"/>
                  </a:cubicBezTo>
                  <a:cubicBezTo>
                    <a:pt x="240007" y="49922"/>
                    <a:pt x="197674" y="57859"/>
                    <a:pt x="162220" y="60505"/>
                  </a:cubicBezTo>
                  <a:cubicBezTo>
                    <a:pt x="126766" y="63151"/>
                    <a:pt x="-7113" y="76909"/>
                    <a:pt x="295" y="763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 893">
              <a:extLst>
                <a:ext uri="{FF2B5EF4-FFF2-40B4-BE49-F238E27FC236}">
                  <a16:creationId xmlns:a16="http://schemas.microsoft.com/office/drawing/2014/main" id="{0BBA2E08-72F1-523C-E2E3-64AF73EB3394}"/>
                </a:ext>
              </a:extLst>
            </p:cNvPr>
            <p:cNvSpPr/>
            <p:nvPr/>
          </p:nvSpPr>
          <p:spPr>
            <a:xfrm>
              <a:off x="1036893" y="9915327"/>
              <a:ext cx="622328" cy="162292"/>
            </a:xfrm>
            <a:custGeom>
              <a:avLst/>
              <a:gdLst>
                <a:gd name="connsiteX0" fmla="*/ 449007 w 622328"/>
                <a:gd name="connsiteY0" fmla="*/ 198 h 162292"/>
                <a:gd name="connsiteX1" fmla="*/ 398207 w 622328"/>
                <a:gd name="connsiteY1" fmla="*/ 79573 h 162292"/>
                <a:gd name="connsiteX2" fmla="*/ 372807 w 622328"/>
                <a:gd name="connsiteY2" fmla="*/ 114498 h 162292"/>
                <a:gd name="connsiteX3" fmla="*/ 420432 w 622328"/>
                <a:gd name="connsiteY3" fmla="*/ 60523 h 162292"/>
                <a:gd name="connsiteX4" fmla="*/ 620457 w 622328"/>
                <a:gd name="connsiteY4" fmla="*/ 57348 h 162292"/>
                <a:gd name="connsiteX5" fmla="*/ 515682 w 622328"/>
                <a:gd name="connsiteY5" fmla="*/ 54173 h 162292"/>
                <a:gd name="connsiteX6" fmla="*/ 433132 w 622328"/>
                <a:gd name="connsiteY6" fmla="*/ 60523 h 162292"/>
                <a:gd name="connsiteX7" fmla="*/ 385507 w 622328"/>
                <a:gd name="connsiteY7" fmla="*/ 104973 h 162292"/>
                <a:gd name="connsiteX8" fmla="*/ 277557 w 622328"/>
                <a:gd name="connsiteY8" fmla="*/ 143073 h 162292"/>
                <a:gd name="connsiteX9" fmla="*/ 102932 w 622328"/>
                <a:gd name="connsiteY9" fmla="*/ 162123 h 162292"/>
                <a:gd name="connsiteX10" fmla="*/ 1332 w 622328"/>
                <a:gd name="connsiteY10" fmla="*/ 152598 h 162292"/>
                <a:gd name="connsiteX11" fmla="*/ 172782 w 622328"/>
                <a:gd name="connsiteY11" fmla="*/ 155773 h 162292"/>
                <a:gd name="connsiteX12" fmla="*/ 322007 w 622328"/>
                <a:gd name="connsiteY12" fmla="*/ 139898 h 162292"/>
                <a:gd name="connsiteX13" fmla="*/ 306132 w 622328"/>
                <a:gd name="connsiteY13" fmla="*/ 136723 h 162292"/>
                <a:gd name="connsiteX14" fmla="*/ 369632 w 622328"/>
                <a:gd name="connsiteY14" fmla="*/ 104973 h 162292"/>
                <a:gd name="connsiteX15" fmla="*/ 449007 w 622328"/>
                <a:gd name="connsiteY15" fmla="*/ 198 h 16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2328" h="162292">
                  <a:moveTo>
                    <a:pt x="449007" y="198"/>
                  </a:moveTo>
                  <a:cubicBezTo>
                    <a:pt x="453769" y="-4035"/>
                    <a:pt x="410907" y="60523"/>
                    <a:pt x="398207" y="79573"/>
                  </a:cubicBezTo>
                  <a:cubicBezTo>
                    <a:pt x="385507" y="98623"/>
                    <a:pt x="369103" y="117673"/>
                    <a:pt x="372807" y="114498"/>
                  </a:cubicBezTo>
                  <a:cubicBezTo>
                    <a:pt x="376511" y="111323"/>
                    <a:pt x="379157" y="70048"/>
                    <a:pt x="420432" y="60523"/>
                  </a:cubicBezTo>
                  <a:cubicBezTo>
                    <a:pt x="461707" y="50998"/>
                    <a:pt x="604582" y="58406"/>
                    <a:pt x="620457" y="57348"/>
                  </a:cubicBezTo>
                  <a:cubicBezTo>
                    <a:pt x="636332" y="56290"/>
                    <a:pt x="546903" y="53644"/>
                    <a:pt x="515682" y="54173"/>
                  </a:cubicBezTo>
                  <a:cubicBezTo>
                    <a:pt x="484461" y="54702"/>
                    <a:pt x="454828" y="52056"/>
                    <a:pt x="433132" y="60523"/>
                  </a:cubicBezTo>
                  <a:cubicBezTo>
                    <a:pt x="411436" y="68990"/>
                    <a:pt x="411436" y="91215"/>
                    <a:pt x="385507" y="104973"/>
                  </a:cubicBezTo>
                  <a:cubicBezTo>
                    <a:pt x="359578" y="118731"/>
                    <a:pt x="324653" y="133548"/>
                    <a:pt x="277557" y="143073"/>
                  </a:cubicBezTo>
                  <a:cubicBezTo>
                    <a:pt x="230461" y="152598"/>
                    <a:pt x="148969" y="160536"/>
                    <a:pt x="102932" y="162123"/>
                  </a:cubicBezTo>
                  <a:cubicBezTo>
                    <a:pt x="56895" y="163710"/>
                    <a:pt x="-10310" y="153656"/>
                    <a:pt x="1332" y="152598"/>
                  </a:cubicBezTo>
                  <a:cubicBezTo>
                    <a:pt x="12974" y="151540"/>
                    <a:pt x="119336" y="157890"/>
                    <a:pt x="172782" y="155773"/>
                  </a:cubicBezTo>
                  <a:cubicBezTo>
                    <a:pt x="226228" y="153656"/>
                    <a:pt x="299782" y="143073"/>
                    <a:pt x="322007" y="139898"/>
                  </a:cubicBezTo>
                  <a:cubicBezTo>
                    <a:pt x="344232" y="136723"/>
                    <a:pt x="298195" y="142544"/>
                    <a:pt x="306132" y="136723"/>
                  </a:cubicBezTo>
                  <a:cubicBezTo>
                    <a:pt x="314069" y="130902"/>
                    <a:pt x="346878" y="122965"/>
                    <a:pt x="369632" y="104973"/>
                  </a:cubicBezTo>
                  <a:cubicBezTo>
                    <a:pt x="392386" y="86981"/>
                    <a:pt x="444245" y="4431"/>
                    <a:pt x="449007" y="1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 894">
              <a:extLst>
                <a:ext uri="{FF2B5EF4-FFF2-40B4-BE49-F238E27FC236}">
                  <a16:creationId xmlns:a16="http://schemas.microsoft.com/office/drawing/2014/main" id="{B6F4E44C-7CEE-564F-4D60-CE949F1C94F8}"/>
                </a:ext>
              </a:extLst>
            </p:cNvPr>
            <p:cNvSpPr/>
            <p:nvPr/>
          </p:nvSpPr>
          <p:spPr>
            <a:xfrm>
              <a:off x="1038753" y="9923755"/>
              <a:ext cx="417256" cy="141627"/>
            </a:xfrm>
            <a:custGeom>
              <a:avLst/>
              <a:gdLst>
                <a:gd name="connsiteX0" fmla="*/ 282047 w 417256"/>
                <a:gd name="connsiteY0" fmla="*/ 13995 h 141627"/>
                <a:gd name="connsiteX1" fmla="*/ 174097 w 417256"/>
                <a:gd name="connsiteY1" fmla="*/ 77495 h 141627"/>
                <a:gd name="connsiteX2" fmla="*/ 62972 w 417256"/>
                <a:gd name="connsiteY2" fmla="*/ 134645 h 141627"/>
                <a:gd name="connsiteX3" fmla="*/ 123297 w 417256"/>
                <a:gd name="connsiteY3" fmla="*/ 134645 h 141627"/>
                <a:gd name="connsiteX4" fmla="*/ 189972 w 417256"/>
                <a:gd name="connsiteY4" fmla="*/ 137820 h 141627"/>
                <a:gd name="connsiteX5" fmla="*/ 294747 w 417256"/>
                <a:gd name="connsiteY5" fmla="*/ 118770 h 141627"/>
                <a:gd name="connsiteX6" fmla="*/ 310622 w 417256"/>
                <a:gd name="connsiteY6" fmla="*/ 115595 h 141627"/>
                <a:gd name="connsiteX7" fmla="*/ 364597 w 417256"/>
                <a:gd name="connsiteY7" fmla="*/ 83845 h 141627"/>
                <a:gd name="connsiteX8" fmla="*/ 412222 w 417256"/>
                <a:gd name="connsiteY8" fmla="*/ 1295 h 141627"/>
                <a:gd name="connsiteX9" fmla="*/ 409047 w 417256"/>
                <a:gd name="connsiteY9" fmla="*/ 39395 h 141627"/>
                <a:gd name="connsiteX10" fmla="*/ 351897 w 417256"/>
                <a:gd name="connsiteY10" fmla="*/ 118770 h 141627"/>
                <a:gd name="connsiteX11" fmla="*/ 202672 w 417256"/>
                <a:gd name="connsiteY11" fmla="*/ 140995 h 141627"/>
                <a:gd name="connsiteX12" fmla="*/ 50272 w 417256"/>
                <a:gd name="connsiteY12" fmla="*/ 134645 h 141627"/>
                <a:gd name="connsiteX13" fmla="*/ 2647 w 417256"/>
                <a:gd name="connsiteY13" fmla="*/ 125120 h 141627"/>
                <a:gd name="connsiteX14" fmla="*/ 116947 w 417256"/>
                <a:gd name="connsiteY14" fmla="*/ 93370 h 141627"/>
                <a:gd name="connsiteX15" fmla="*/ 164572 w 417256"/>
                <a:gd name="connsiteY15" fmla="*/ 67970 h 141627"/>
                <a:gd name="connsiteX16" fmla="*/ 50272 w 417256"/>
                <a:gd name="connsiteY16" fmla="*/ 121945 h 141627"/>
                <a:gd name="connsiteX17" fmla="*/ 142347 w 417256"/>
                <a:gd name="connsiteY17" fmla="*/ 102895 h 141627"/>
                <a:gd name="connsiteX18" fmla="*/ 139172 w 417256"/>
                <a:gd name="connsiteY18" fmla="*/ 96545 h 141627"/>
                <a:gd name="connsiteX19" fmla="*/ 221722 w 417256"/>
                <a:gd name="connsiteY19" fmla="*/ 17170 h 141627"/>
                <a:gd name="connsiteX20" fmla="*/ 135997 w 417256"/>
                <a:gd name="connsiteY20" fmla="*/ 77495 h 141627"/>
                <a:gd name="connsiteX21" fmla="*/ 193147 w 417256"/>
                <a:gd name="connsiteY21" fmla="*/ 55270 h 141627"/>
                <a:gd name="connsiteX22" fmla="*/ 282047 w 417256"/>
                <a:gd name="connsiteY22" fmla="*/ 13995 h 14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7256" h="141627">
                  <a:moveTo>
                    <a:pt x="282047" y="13995"/>
                  </a:moveTo>
                  <a:cubicBezTo>
                    <a:pt x="278872" y="17699"/>
                    <a:pt x="210610" y="57387"/>
                    <a:pt x="174097" y="77495"/>
                  </a:cubicBezTo>
                  <a:cubicBezTo>
                    <a:pt x="137584" y="97603"/>
                    <a:pt x="71439" y="125120"/>
                    <a:pt x="62972" y="134645"/>
                  </a:cubicBezTo>
                  <a:cubicBezTo>
                    <a:pt x="54505" y="144170"/>
                    <a:pt x="102130" y="134116"/>
                    <a:pt x="123297" y="134645"/>
                  </a:cubicBezTo>
                  <a:cubicBezTo>
                    <a:pt x="144464" y="135174"/>
                    <a:pt x="161397" y="140466"/>
                    <a:pt x="189972" y="137820"/>
                  </a:cubicBezTo>
                  <a:cubicBezTo>
                    <a:pt x="218547" y="135174"/>
                    <a:pt x="274639" y="122474"/>
                    <a:pt x="294747" y="118770"/>
                  </a:cubicBezTo>
                  <a:cubicBezTo>
                    <a:pt x="314855" y="115066"/>
                    <a:pt x="298980" y="121416"/>
                    <a:pt x="310622" y="115595"/>
                  </a:cubicBezTo>
                  <a:cubicBezTo>
                    <a:pt x="322264" y="109774"/>
                    <a:pt x="347664" y="102895"/>
                    <a:pt x="364597" y="83845"/>
                  </a:cubicBezTo>
                  <a:cubicBezTo>
                    <a:pt x="381530" y="64795"/>
                    <a:pt x="404814" y="8703"/>
                    <a:pt x="412222" y="1295"/>
                  </a:cubicBezTo>
                  <a:cubicBezTo>
                    <a:pt x="419630" y="-6113"/>
                    <a:pt x="419101" y="19816"/>
                    <a:pt x="409047" y="39395"/>
                  </a:cubicBezTo>
                  <a:cubicBezTo>
                    <a:pt x="398993" y="58974"/>
                    <a:pt x="386293" y="101837"/>
                    <a:pt x="351897" y="118770"/>
                  </a:cubicBezTo>
                  <a:cubicBezTo>
                    <a:pt x="317501" y="135703"/>
                    <a:pt x="252943" y="138349"/>
                    <a:pt x="202672" y="140995"/>
                  </a:cubicBezTo>
                  <a:cubicBezTo>
                    <a:pt x="152401" y="143641"/>
                    <a:pt x="83609" y="137291"/>
                    <a:pt x="50272" y="134645"/>
                  </a:cubicBezTo>
                  <a:cubicBezTo>
                    <a:pt x="16934" y="131999"/>
                    <a:pt x="-8465" y="131999"/>
                    <a:pt x="2647" y="125120"/>
                  </a:cubicBezTo>
                  <a:cubicBezTo>
                    <a:pt x="13759" y="118241"/>
                    <a:pt x="89960" y="102895"/>
                    <a:pt x="116947" y="93370"/>
                  </a:cubicBezTo>
                  <a:cubicBezTo>
                    <a:pt x="143934" y="83845"/>
                    <a:pt x="175684" y="63208"/>
                    <a:pt x="164572" y="67970"/>
                  </a:cubicBezTo>
                  <a:cubicBezTo>
                    <a:pt x="153460" y="72732"/>
                    <a:pt x="53976" y="116124"/>
                    <a:pt x="50272" y="121945"/>
                  </a:cubicBezTo>
                  <a:cubicBezTo>
                    <a:pt x="46568" y="127766"/>
                    <a:pt x="127530" y="107128"/>
                    <a:pt x="142347" y="102895"/>
                  </a:cubicBezTo>
                  <a:cubicBezTo>
                    <a:pt x="157164" y="98662"/>
                    <a:pt x="125943" y="110833"/>
                    <a:pt x="139172" y="96545"/>
                  </a:cubicBezTo>
                  <a:cubicBezTo>
                    <a:pt x="152401" y="82258"/>
                    <a:pt x="222251" y="20345"/>
                    <a:pt x="221722" y="17170"/>
                  </a:cubicBezTo>
                  <a:cubicBezTo>
                    <a:pt x="221193" y="13995"/>
                    <a:pt x="140759" y="71145"/>
                    <a:pt x="135997" y="77495"/>
                  </a:cubicBezTo>
                  <a:cubicBezTo>
                    <a:pt x="131235" y="83845"/>
                    <a:pt x="167747" y="65853"/>
                    <a:pt x="193147" y="55270"/>
                  </a:cubicBezTo>
                  <a:cubicBezTo>
                    <a:pt x="218547" y="44687"/>
                    <a:pt x="285222" y="10291"/>
                    <a:pt x="282047" y="139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 895">
              <a:extLst>
                <a:ext uri="{FF2B5EF4-FFF2-40B4-BE49-F238E27FC236}">
                  <a16:creationId xmlns:a16="http://schemas.microsoft.com/office/drawing/2014/main" id="{67C79C7D-68E5-3FC0-8F78-1224EDC6E38D}"/>
                </a:ext>
              </a:extLst>
            </p:cNvPr>
            <p:cNvSpPr/>
            <p:nvPr/>
          </p:nvSpPr>
          <p:spPr>
            <a:xfrm>
              <a:off x="748773" y="10008700"/>
              <a:ext cx="375258" cy="130021"/>
            </a:xfrm>
            <a:custGeom>
              <a:avLst/>
              <a:gdLst>
                <a:gd name="connsiteX0" fmla="*/ 372002 w 375258"/>
                <a:gd name="connsiteY0" fmla="*/ 2075 h 130021"/>
                <a:gd name="connsiteX1" fmla="*/ 175152 w 375258"/>
                <a:gd name="connsiteY1" fmla="*/ 40175 h 130021"/>
                <a:gd name="connsiteX2" fmla="*/ 527 w 375258"/>
                <a:gd name="connsiteY2" fmla="*/ 129075 h 130021"/>
                <a:gd name="connsiteX3" fmla="*/ 124352 w 375258"/>
                <a:gd name="connsiteY3" fmla="*/ 84625 h 130021"/>
                <a:gd name="connsiteX4" fmla="*/ 219602 w 375258"/>
                <a:gd name="connsiteY4" fmla="*/ 46525 h 130021"/>
                <a:gd name="connsiteX5" fmla="*/ 95777 w 375258"/>
                <a:gd name="connsiteY5" fmla="*/ 81450 h 130021"/>
                <a:gd name="connsiteX6" fmla="*/ 203727 w 375258"/>
                <a:gd name="connsiteY6" fmla="*/ 37000 h 130021"/>
                <a:gd name="connsiteX7" fmla="*/ 292627 w 375258"/>
                <a:gd name="connsiteY7" fmla="*/ 8425 h 130021"/>
                <a:gd name="connsiteX8" fmla="*/ 372002 w 375258"/>
                <a:gd name="connsiteY8" fmla="*/ 2075 h 13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5258" h="130021">
                  <a:moveTo>
                    <a:pt x="372002" y="2075"/>
                  </a:moveTo>
                  <a:cubicBezTo>
                    <a:pt x="352423" y="7367"/>
                    <a:pt x="237065" y="19008"/>
                    <a:pt x="175152" y="40175"/>
                  </a:cubicBezTo>
                  <a:cubicBezTo>
                    <a:pt x="113239" y="61342"/>
                    <a:pt x="8994" y="121667"/>
                    <a:pt x="527" y="129075"/>
                  </a:cubicBezTo>
                  <a:cubicBezTo>
                    <a:pt x="-7940" y="136483"/>
                    <a:pt x="87840" y="98383"/>
                    <a:pt x="124352" y="84625"/>
                  </a:cubicBezTo>
                  <a:cubicBezTo>
                    <a:pt x="160864" y="70867"/>
                    <a:pt x="224364" y="47054"/>
                    <a:pt x="219602" y="46525"/>
                  </a:cubicBezTo>
                  <a:cubicBezTo>
                    <a:pt x="214839" y="45996"/>
                    <a:pt x="98423" y="83038"/>
                    <a:pt x="95777" y="81450"/>
                  </a:cubicBezTo>
                  <a:cubicBezTo>
                    <a:pt x="93131" y="79863"/>
                    <a:pt x="170919" y="49171"/>
                    <a:pt x="203727" y="37000"/>
                  </a:cubicBezTo>
                  <a:cubicBezTo>
                    <a:pt x="236535" y="24829"/>
                    <a:pt x="267756" y="14246"/>
                    <a:pt x="292627" y="8425"/>
                  </a:cubicBezTo>
                  <a:cubicBezTo>
                    <a:pt x="317498" y="2604"/>
                    <a:pt x="391581" y="-3217"/>
                    <a:pt x="372002" y="20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 896">
              <a:extLst>
                <a:ext uri="{FF2B5EF4-FFF2-40B4-BE49-F238E27FC236}">
                  <a16:creationId xmlns:a16="http://schemas.microsoft.com/office/drawing/2014/main" id="{ABA56888-18B0-1B11-9542-3D23BBC9B419}"/>
                </a:ext>
              </a:extLst>
            </p:cNvPr>
            <p:cNvSpPr/>
            <p:nvPr/>
          </p:nvSpPr>
          <p:spPr>
            <a:xfrm>
              <a:off x="728989" y="10114261"/>
              <a:ext cx="405052" cy="33068"/>
            </a:xfrm>
            <a:custGeom>
              <a:avLst/>
              <a:gdLst>
                <a:gd name="connsiteX0" fmla="*/ 4436 w 405052"/>
                <a:gd name="connsiteY0" fmla="*/ 10814 h 33068"/>
                <a:gd name="connsiteX1" fmla="*/ 315586 w 405052"/>
                <a:gd name="connsiteY1" fmla="*/ 29864 h 33068"/>
                <a:gd name="connsiteX2" fmla="*/ 299711 w 405052"/>
                <a:gd name="connsiteY2" fmla="*/ 23514 h 33068"/>
                <a:gd name="connsiteX3" fmla="*/ 404486 w 405052"/>
                <a:gd name="connsiteY3" fmla="*/ 33039 h 33068"/>
                <a:gd name="connsiteX4" fmla="*/ 344161 w 405052"/>
                <a:gd name="connsiteY4" fmla="*/ 26689 h 33068"/>
                <a:gd name="connsiteX5" fmla="*/ 93336 w 405052"/>
                <a:gd name="connsiteY5" fmla="*/ 1289 h 33068"/>
                <a:gd name="connsiteX6" fmla="*/ 128261 w 405052"/>
                <a:gd name="connsiteY6" fmla="*/ 4464 h 33068"/>
                <a:gd name="connsiteX7" fmla="*/ 4436 w 405052"/>
                <a:gd name="connsiteY7" fmla="*/ 10814 h 3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052" h="33068">
                  <a:moveTo>
                    <a:pt x="4436" y="10814"/>
                  </a:moveTo>
                  <a:cubicBezTo>
                    <a:pt x="35657" y="15047"/>
                    <a:pt x="315586" y="29864"/>
                    <a:pt x="315586" y="29864"/>
                  </a:cubicBezTo>
                  <a:cubicBezTo>
                    <a:pt x="364798" y="31981"/>
                    <a:pt x="284894" y="22985"/>
                    <a:pt x="299711" y="23514"/>
                  </a:cubicBezTo>
                  <a:cubicBezTo>
                    <a:pt x="314528" y="24043"/>
                    <a:pt x="397078" y="32510"/>
                    <a:pt x="404486" y="33039"/>
                  </a:cubicBezTo>
                  <a:cubicBezTo>
                    <a:pt x="411894" y="33568"/>
                    <a:pt x="344161" y="26689"/>
                    <a:pt x="344161" y="26689"/>
                  </a:cubicBezTo>
                  <a:lnTo>
                    <a:pt x="93336" y="1289"/>
                  </a:lnTo>
                  <a:cubicBezTo>
                    <a:pt x="57353" y="-2415"/>
                    <a:pt x="139903" y="2877"/>
                    <a:pt x="128261" y="4464"/>
                  </a:cubicBezTo>
                  <a:cubicBezTo>
                    <a:pt x="116619" y="6051"/>
                    <a:pt x="-26785" y="6581"/>
                    <a:pt x="4436" y="10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 897">
              <a:extLst>
                <a:ext uri="{FF2B5EF4-FFF2-40B4-BE49-F238E27FC236}">
                  <a16:creationId xmlns:a16="http://schemas.microsoft.com/office/drawing/2014/main" id="{2D71891B-EEF5-3F00-945E-BB6234526DB2}"/>
                </a:ext>
              </a:extLst>
            </p:cNvPr>
            <p:cNvSpPr/>
            <p:nvPr/>
          </p:nvSpPr>
          <p:spPr>
            <a:xfrm>
              <a:off x="758692" y="10064705"/>
              <a:ext cx="753570" cy="170988"/>
            </a:xfrm>
            <a:custGeom>
              <a:avLst/>
              <a:gdLst>
                <a:gd name="connsiteX0" fmla="*/ 133 w 753570"/>
                <a:gd name="connsiteY0" fmla="*/ 45 h 170988"/>
                <a:gd name="connsiteX1" fmla="*/ 35058 w 753570"/>
                <a:gd name="connsiteY1" fmla="*/ 111170 h 170988"/>
                <a:gd name="connsiteX2" fmla="*/ 22358 w 753570"/>
                <a:gd name="connsiteY2" fmla="*/ 92120 h 170988"/>
                <a:gd name="connsiteX3" fmla="*/ 50933 w 753570"/>
                <a:gd name="connsiteY3" fmla="*/ 142920 h 170988"/>
                <a:gd name="connsiteX4" fmla="*/ 47758 w 753570"/>
                <a:gd name="connsiteY4" fmla="*/ 139745 h 170988"/>
                <a:gd name="connsiteX5" fmla="*/ 260483 w 753570"/>
                <a:gd name="connsiteY5" fmla="*/ 168320 h 170988"/>
                <a:gd name="connsiteX6" fmla="*/ 298583 w 753570"/>
                <a:gd name="connsiteY6" fmla="*/ 168320 h 170988"/>
                <a:gd name="connsiteX7" fmla="*/ 270008 w 753570"/>
                <a:gd name="connsiteY7" fmla="*/ 155620 h 170988"/>
                <a:gd name="connsiteX8" fmla="*/ 292233 w 753570"/>
                <a:gd name="connsiteY8" fmla="*/ 152445 h 170988"/>
                <a:gd name="connsiteX9" fmla="*/ 330333 w 753570"/>
                <a:gd name="connsiteY9" fmla="*/ 98470 h 170988"/>
                <a:gd name="connsiteX10" fmla="*/ 304933 w 753570"/>
                <a:gd name="connsiteY10" fmla="*/ 95295 h 170988"/>
                <a:gd name="connsiteX11" fmla="*/ 543058 w 753570"/>
                <a:gd name="connsiteY11" fmla="*/ 50845 h 170988"/>
                <a:gd name="connsiteX12" fmla="*/ 470033 w 753570"/>
                <a:gd name="connsiteY12" fmla="*/ 66720 h 170988"/>
                <a:gd name="connsiteX13" fmla="*/ 565283 w 753570"/>
                <a:gd name="connsiteY13" fmla="*/ 54020 h 170988"/>
                <a:gd name="connsiteX14" fmla="*/ 749433 w 753570"/>
                <a:gd name="connsiteY14" fmla="*/ 73070 h 170988"/>
                <a:gd name="connsiteX15" fmla="*/ 666883 w 753570"/>
                <a:gd name="connsiteY15" fmla="*/ 54020 h 170988"/>
                <a:gd name="connsiteX16" fmla="*/ 371608 w 753570"/>
                <a:gd name="connsiteY16" fmla="*/ 76245 h 170988"/>
                <a:gd name="connsiteX17" fmla="*/ 279533 w 753570"/>
                <a:gd name="connsiteY17" fmla="*/ 95295 h 170988"/>
                <a:gd name="connsiteX18" fmla="*/ 244608 w 753570"/>
                <a:gd name="connsiteY18" fmla="*/ 88945 h 170988"/>
                <a:gd name="connsiteX19" fmla="*/ 346208 w 753570"/>
                <a:gd name="connsiteY19" fmla="*/ 98470 h 170988"/>
                <a:gd name="connsiteX20" fmla="*/ 244608 w 753570"/>
                <a:gd name="connsiteY20" fmla="*/ 155620 h 170988"/>
                <a:gd name="connsiteX21" fmla="*/ 73158 w 753570"/>
                <a:gd name="connsiteY21" fmla="*/ 139745 h 170988"/>
                <a:gd name="connsiteX22" fmla="*/ 50933 w 753570"/>
                <a:gd name="connsiteY22" fmla="*/ 127045 h 170988"/>
                <a:gd name="connsiteX23" fmla="*/ 133 w 753570"/>
                <a:gd name="connsiteY23" fmla="*/ 45 h 17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53570" h="170988">
                  <a:moveTo>
                    <a:pt x="133" y="45"/>
                  </a:moveTo>
                  <a:cubicBezTo>
                    <a:pt x="-2513" y="-2601"/>
                    <a:pt x="35058" y="111170"/>
                    <a:pt x="35058" y="111170"/>
                  </a:cubicBezTo>
                  <a:cubicBezTo>
                    <a:pt x="38762" y="126516"/>
                    <a:pt x="19712" y="86828"/>
                    <a:pt x="22358" y="92120"/>
                  </a:cubicBezTo>
                  <a:cubicBezTo>
                    <a:pt x="25004" y="97412"/>
                    <a:pt x="50933" y="142920"/>
                    <a:pt x="50933" y="142920"/>
                  </a:cubicBezTo>
                  <a:cubicBezTo>
                    <a:pt x="55166" y="150857"/>
                    <a:pt x="12833" y="135512"/>
                    <a:pt x="47758" y="139745"/>
                  </a:cubicBezTo>
                  <a:cubicBezTo>
                    <a:pt x="82683" y="143978"/>
                    <a:pt x="218679" y="163558"/>
                    <a:pt x="260483" y="168320"/>
                  </a:cubicBezTo>
                  <a:cubicBezTo>
                    <a:pt x="302287" y="173082"/>
                    <a:pt x="296995" y="170437"/>
                    <a:pt x="298583" y="168320"/>
                  </a:cubicBezTo>
                  <a:cubicBezTo>
                    <a:pt x="300171" y="166203"/>
                    <a:pt x="271066" y="158266"/>
                    <a:pt x="270008" y="155620"/>
                  </a:cubicBezTo>
                  <a:cubicBezTo>
                    <a:pt x="268950" y="152974"/>
                    <a:pt x="282179" y="161970"/>
                    <a:pt x="292233" y="152445"/>
                  </a:cubicBezTo>
                  <a:cubicBezTo>
                    <a:pt x="302287" y="142920"/>
                    <a:pt x="328216" y="107995"/>
                    <a:pt x="330333" y="98470"/>
                  </a:cubicBezTo>
                  <a:cubicBezTo>
                    <a:pt x="332450" y="88945"/>
                    <a:pt x="269479" y="103232"/>
                    <a:pt x="304933" y="95295"/>
                  </a:cubicBezTo>
                  <a:cubicBezTo>
                    <a:pt x="340387" y="87358"/>
                    <a:pt x="515541" y="55607"/>
                    <a:pt x="543058" y="50845"/>
                  </a:cubicBezTo>
                  <a:cubicBezTo>
                    <a:pt x="570575" y="46083"/>
                    <a:pt x="466329" y="66191"/>
                    <a:pt x="470033" y="66720"/>
                  </a:cubicBezTo>
                  <a:cubicBezTo>
                    <a:pt x="473737" y="67249"/>
                    <a:pt x="518716" y="52962"/>
                    <a:pt x="565283" y="54020"/>
                  </a:cubicBezTo>
                  <a:cubicBezTo>
                    <a:pt x="611850" y="55078"/>
                    <a:pt x="732500" y="73070"/>
                    <a:pt x="749433" y="73070"/>
                  </a:cubicBezTo>
                  <a:cubicBezTo>
                    <a:pt x="766366" y="73070"/>
                    <a:pt x="729854" y="53491"/>
                    <a:pt x="666883" y="54020"/>
                  </a:cubicBezTo>
                  <a:cubicBezTo>
                    <a:pt x="603912" y="54549"/>
                    <a:pt x="436166" y="69366"/>
                    <a:pt x="371608" y="76245"/>
                  </a:cubicBezTo>
                  <a:cubicBezTo>
                    <a:pt x="307050" y="83124"/>
                    <a:pt x="300700" y="93178"/>
                    <a:pt x="279533" y="95295"/>
                  </a:cubicBezTo>
                  <a:cubicBezTo>
                    <a:pt x="258366" y="97412"/>
                    <a:pt x="233496" y="88416"/>
                    <a:pt x="244608" y="88945"/>
                  </a:cubicBezTo>
                  <a:cubicBezTo>
                    <a:pt x="255720" y="89474"/>
                    <a:pt x="346208" y="87358"/>
                    <a:pt x="346208" y="98470"/>
                  </a:cubicBezTo>
                  <a:cubicBezTo>
                    <a:pt x="346208" y="109582"/>
                    <a:pt x="290116" y="148741"/>
                    <a:pt x="244608" y="155620"/>
                  </a:cubicBezTo>
                  <a:cubicBezTo>
                    <a:pt x="199100" y="162499"/>
                    <a:pt x="73158" y="139745"/>
                    <a:pt x="73158" y="139745"/>
                  </a:cubicBezTo>
                  <a:cubicBezTo>
                    <a:pt x="40879" y="134983"/>
                    <a:pt x="64162" y="149799"/>
                    <a:pt x="50933" y="127045"/>
                  </a:cubicBezTo>
                  <a:cubicBezTo>
                    <a:pt x="37704" y="104291"/>
                    <a:pt x="2779" y="2691"/>
                    <a:pt x="133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 898">
              <a:extLst>
                <a:ext uri="{FF2B5EF4-FFF2-40B4-BE49-F238E27FC236}">
                  <a16:creationId xmlns:a16="http://schemas.microsoft.com/office/drawing/2014/main" id="{1378943E-03C2-B969-AC2D-0D1F34946802}"/>
                </a:ext>
              </a:extLst>
            </p:cNvPr>
            <p:cNvSpPr/>
            <p:nvPr/>
          </p:nvSpPr>
          <p:spPr>
            <a:xfrm>
              <a:off x="736559" y="10099666"/>
              <a:ext cx="768995" cy="161941"/>
            </a:xfrm>
            <a:custGeom>
              <a:avLst/>
              <a:gdLst>
                <a:gd name="connsiteX0" fmla="*/ 41 w 768995"/>
                <a:gd name="connsiteY0" fmla="*/ 9 h 161941"/>
                <a:gd name="connsiteX1" fmla="*/ 69891 w 768995"/>
                <a:gd name="connsiteY1" fmla="*/ 107959 h 161941"/>
                <a:gd name="connsiteX2" fmla="*/ 95291 w 768995"/>
                <a:gd name="connsiteY2" fmla="*/ 117484 h 161941"/>
                <a:gd name="connsiteX3" fmla="*/ 57191 w 768995"/>
                <a:gd name="connsiteY3" fmla="*/ 92084 h 161941"/>
                <a:gd name="connsiteX4" fmla="*/ 263566 w 768995"/>
                <a:gd name="connsiteY4" fmla="*/ 136534 h 161941"/>
                <a:gd name="connsiteX5" fmla="*/ 308016 w 768995"/>
                <a:gd name="connsiteY5" fmla="*/ 158759 h 161941"/>
                <a:gd name="connsiteX6" fmla="*/ 419141 w 768995"/>
                <a:gd name="connsiteY6" fmla="*/ 130184 h 161941"/>
                <a:gd name="connsiteX7" fmla="*/ 396916 w 768995"/>
                <a:gd name="connsiteY7" fmla="*/ 127009 h 161941"/>
                <a:gd name="connsiteX8" fmla="*/ 549316 w 768995"/>
                <a:gd name="connsiteY8" fmla="*/ 95259 h 161941"/>
                <a:gd name="connsiteX9" fmla="*/ 488991 w 768995"/>
                <a:gd name="connsiteY9" fmla="*/ 98434 h 161941"/>
                <a:gd name="connsiteX10" fmla="*/ 720766 w 768995"/>
                <a:gd name="connsiteY10" fmla="*/ 107959 h 161941"/>
                <a:gd name="connsiteX11" fmla="*/ 762041 w 768995"/>
                <a:gd name="connsiteY11" fmla="*/ 101609 h 161941"/>
                <a:gd name="connsiteX12" fmla="*/ 622341 w 768995"/>
                <a:gd name="connsiteY12" fmla="*/ 98434 h 161941"/>
                <a:gd name="connsiteX13" fmla="*/ 441366 w 768995"/>
                <a:gd name="connsiteY13" fmla="*/ 111134 h 161941"/>
                <a:gd name="connsiteX14" fmla="*/ 339766 w 768995"/>
                <a:gd name="connsiteY14" fmla="*/ 101609 h 161941"/>
                <a:gd name="connsiteX15" fmla="*/ 409616 w 768995"/>
                <a:gd name="connsiteY15" fmla="*/ 123834 h 161941"/>
                <a:gd name="connsiteX16" fmla="*/ 308016 w 768995"/>
                <a:gd name="connsiteY16" fmla="*/ 161934 h 161941"/>
                <a:gd name="connsiteX17" fmla="*/ 98466 w 768995"/>
                <a:gd name="connsiteY17" fmla="*/ 120659 h 161941"/>
                <a:gd name="connsiteX18" fmla="*/ 92116 w 768995"/>
                <a:gd name="connsiteY18" fmla="*/ 130184 h 161941"/>
                <a:gd name="connsiteX19" fmla="*/ 107991 w 768995"/>
                <a:gd name="connsiteY19" fmla="*/ 117484 h 161941"/>
                <a:gd name="connsiteX20" fmla="*/ 60366 w 768995"/>
                <a:gd name="connsiteY20" fmla="*/ 101609 h 161941"/>
                <a:gd name="connsiteX21" fmla="*/ 41 w 768995"/>
                <a:gd name="connsiteY21" fmla="*/ 9 h 16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8995" h="161941">
                  <a:moveTo>
                    <a:pt x="41" y="9"/>
                  </a:moveTo>
                  <a:cubicBezTo>
                    <a:pt x="1629" y="1067"/>
                    <a:pt x="54016" y="88380"/>
                    <a:pt x="69891" y="107959"/>
                  </a:cubicBezTo>
                  <a:cubicBezTo>
                    <a:pt x="85766" y="127538"/>
                    <a:pt x="97408" y="120130"/>
                    <a:pt x="95291" y="117484"/>
                  </a:cubicBezTo>
                  <a:cubicBezTo>
                    <a:pt x="93174" y="114838"/>
                    <a:pt x="29145" y="88909"/>
                    <a:pt x="57191" y="92084"/>
                  </a:cubicBezTo>
                  <a:cubicBezTo>
                    <a:pt x="85237" y="95259"/>
                    <a:pt x="221762" y="125422"/>
                    <a:pt x="263566" y="136534"/>
                  </a:cubicBezTo>
                  <a:cubicBezTo>
                    <a:pt x="305370" y="147646"/>
                    <a:pt x="282087" y="159817"/>
                    <a:pt x="308016" y="158759"/>
                  </a:cubicBezTo>
                  <a:cubicBezTo>
                    <a:pt x="333945" y="157701"/>
                    <a:pt x="404324" y="135476"/>
                    <a:pt x="419141" y="130184"/>
                  </a:cubicBezTo>
                  <a:cubicBezTo>
                    <a:pt x="433958" y="124892"/>
                    <a:pt x="375220" y="132830"/>
                    <a:pt x="396916" y="127009"/>
                  </a:cubicBezTo>
                  <a:cubicBezTo>
                    <a:pt x="418612" y="121188"/>
                    <a:pt x="533970" y="100022"/>
                    <a:pt x="549316" y="95259"/>
                  </a:cubicBezTo>
                  <a:cubicBezTo>
                    <a:pt x="564662" y="90496"/>
                    <a:pt x="460416" y="96317"/>
                    <a:pt x="488991" y="98434"/>
                  </a:cubicBezTo>
                  <a:cubicBezTo>
                    <a:pt x="517566" y="100551"/>
                    <a:pt x="675258" y="107430"/>
                    <a:pt x="720766" y="107959"/>
                  </a:cubicBezTo>
                  <a:cubicBezTo>
                    <a:pt x="766274" y="108488"/>
                    <a:pt x="778445" y="103196"/>
                    <a:pt x="762041" y="101609"/>
                  </a:cubicBezTo>
                  <a:cubicBezTo>
                    <a:pt x="745637" y="100022"/>
                    <a:pt x="675787" y="96847"/>
                    <a:pt x="622341" y="98434"/>
                  </a:cubicBezTo>
                  <a:cubicBezTo>
                    <a:pt x="568895" y="100021"/>
                    <a:pt x="488462" y="110605"/>
                    <a:pt x="441366" y="111134"/>
                  </a:cubicBezTo>
                  <a:cubicBezTo>
                    <a:pt x="394270" y="111663"/>
                    <a:pt x="345058" y="99492"/>
                    <a:pt x="339766" y="101609"/>
                  </a:cubicBezTo>
                  <a:cubicBezTo>
                    <a:pt x="334474" y="103726"/>
                    <a:pt x="414908" y="113780"/>
                    <a:pt x="409616" y="123834"/>
                  </a:cubicBezTo>
                  <a:cubicBezTo>
                    <a:pt x="404324" y="133888"/>
                    <a:pt x="359874" y="162463"/>
                    <a:pt x="308016" y="161934"/>
                  </a:cubicBezTo>
                  <a:cubicBezTo>
                    <a:pt x="256158" y="161405"/>
                    <a:pt x="134449" y="125951"/>
                    <a:pt x="98466" y="120659"/>
                  </a:cubicBezTo>
                  <a:cubicBezTo>
                    <a:pt x="62483" y="115367"/>
                    <a:pt x="90529" y="130713"/>
                    <a:pt x="92116" y="130184"/>
                  </a:cubicBezTo>
                  <a:cubicBezTo>
                    <a:pt x="93703" y="129655"/>
                    <a:pt x="113283" y="122247"/>
                    <a:pt x="107991" y="117484"/>
                  </a:cubicBezTo>
                  <a:cubicBezTo>
                    <a:pt x="102699" y="112722"/>
                    <a:pt x="78358" y="120130"/>
                    <a:pt x="60366" y="101609"/>
                  </a:cubicBezTo>
                  <a:cubicBezTo>
                    <a:pt x="42374" y="83088"/>
                    <a:pt x="-1547" y="-1049"/>
                    <a:pt x="41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 899">
              <a:extLst>
                <a:ext uri="{FF2B5EF4-FFF2-40B4-BE49-F238E27FC236}">
                  <a16:creationId xmlns:a16="http://schemas.microsoft.com/office/drawing/2014/main" id="{84D95210-F168-28B6-2602-381B4949B5A2}"/>
                </a:ext>
              </a:extLst>
            </p:cNvPr>
            <p:cNvSpPr/>
            <p:nvPr/>
          </p:nvSpPr>
          <p:spPr>
            <a:xfrm>
              <a:off x="1326426" y="10245723"/>
              <a:ext cx="268583" cy="210626"/>
            </a:xfrm>
            <a:custGeom>
              <a:avLst/>
              <a:gdLst>
                <a:gd name="connsiteX0" fmla="*/ 10249 w 268583"/>
                <a:gd name="connsiteY0" fmla="*/ 2 h 210626"/>
                <a:gd name="connsiteX1" fmla="*/ 64224 w 268583"/>
                <a:gd name="connsiteY1" fmla="*/ 107952 h 210626"/>
                <a:gd name="connsiteX2" fmla="*/ 165824 w 268583"/>
                <a:gd name="connsiteY2" fmla="*/ 165102 h 210626"/>
                <a:gd name="connsiteX3" fmla="*/ 149949 w 268583"/>
                <a:gd name="connsiteY3" fmla="*/ 146052 h 210626"/>
                <a:gd name="connsiteX4" fmla="*/ 267424 w 268583"/>
                <a:gd name="connsiteY4" fmla="*/ 206377 h 210626"/>
                <a:gd name="connsiteX5" fmla="*/ 197574 w 268583"/>
                <a:gd name="connsiteY5" fmla="*/ 190502 h 210626"/>
                <a:gd name="connsiteX6" fmla="*/ 3899 w 268583"/>
                <a:gd name="connsiteY6" fmla="*/ 69852 h 210626"/>
                <a:gd name="connsiteX7" fmla="*/ 64224 w 268583"/>
                <a:gd name="connsiteY7" fmla="*/ 111127 h 210626"/>
                <a:gd name="connsiteX8" fmla="*/ 10249 w 268583"/>
                <a:gd name="connsiteY8" fmla="*/ 2 h 21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583" h="210626">
                  <a:moveTo>
                    <a:pt x="10249" y="2"/>
                  </a:moveTo>
                  <a:cubicBezTo>
                    <a:pt x="10249" y="-527"/>
                    <a:pt x="38295" y="80435"/>
                    <a:pt x="64224" y="107952"/>
                  </a:cubicBezTo>
                  <a:cubicBezTo>
                    <a:pt x="90153" y="135469"/>
                    <a:pt x="151536" y="158752"/>
                    <a:pt x="165824" y="165102"/>
                  </a:cubicBezTo>
                  <a:cubicBezTo>
                    <a:pt x="180112" y="171452"/>
                    <a:pt x="133016" y="139173"/>
                    <a:pt x="149949" y="146052"/>
                  </a:cubicBezTo>
                  <a:cubicBezTo>
                    <a:pt x="166882" y="152931"/>
                    <a:pt x="259487" y="198969"/>
                    <a:pt x="267424" y="206377"/>
                  </a:cubicBezTo>
                  <a:cubicBezTo>
                    <a:pt x="275362" y="213785"/>
                    <a:pt x="241495" y="213256"/>
                    <a:pt x="197574" y="190502"/>
                  </a:cubicBezTo>
                  <a:cubicBezTo>
                    <a:pt x="153653" y="167748"/>
                    <a:pt x="26124" y="83081"/>
                    <a:pt x="3899" y="69852"/>
                  </a:cubicBezTo>
                  <a:cubicBezTo>
                    <a:pt x="-18326" y="56623"/>
                    <a:pt x="61578" y="118535"/>
                    <a:pt x="64224" y="111127"/>
                  </a:cubicBezTo>
                  <a:cubicBezTo>
                    <a:pt x="66870" y="103719"/>
                    <a:pt x="10249" y="531"/>
                    <a:pt x="10249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 900">
              <a:extLst>
                <a:ext uri="{FF2B5EF4-FFF2-40B4-BE49-F238E27FC236}">
                  <a16:creationId xmlns:a16="http://schemas.microsoft.com/office/drawing/2014/main" id="{15D4C3DF-C11D-EC25-ED5C-527A90439ACD}"/>
                </a:ext>
              </a:extLst>
            </p:cNvPr>
            <p:cNvSpPr/>
            <p:nvPr/>
          </p:nvSpPr>
          <p:spPr>
            <a:xfrm>
              <a:off x="742266" y="10217150"/>
              <a:ext cx="492809" cy="241336"/>
            </a:xfrm>
            <a:custGeom>
              <a:avLst/>
              <a:gdLst>
                <a:gd name="connsiteX0" fmla="*/ 492809 w 492809"/>
                <a:gd name="connsiteY0" fmla="*/ 0 h 241336"/>
                <a:gd name="connsiteX1" fmla="*/ 362634 w 492809"/>
                <a:gd name="connsiteY1" fmla="*/ 50800 h 241336"/>
                <a:gd name="connsiteX2" fmla="*/ 213409 w 492809"/>
                <a:gd name="connsiteY2" fmla="*/ 85725 h 241336"/>
                <a:gd name="connsiteX3" fmla="*/ 267384 w 492809"/>
                <a:gd name="connsiteY3" fmla="*/ 85725 h 241336"/>
                <a:gd name="connsiteX4" fmla="*/ 194359 w 492809"/>
                <a:gd name="connsiteY4" fmla="*/ 133350 h 241336"/>
                <a:gd name="connsiteX5" fmla="*/ 80059 w 492809"/>
                <a:gd name="connsiteY5" fmla="*/ 174625 h 241336"/>
                <a:gd name="connsiteX6" fmla="*/ 684 w 492809"/>
                <a:gd name="connsiteY6" fmla="*/ 241300 h 241336"/>
                <a:gd name="connsiteX7" fmla="*/ 124509 w 492809"/>
                <a:gd name="connsiteY7" fmla="*/ 165100 h 241336"/>
                <a:gd name="connsiteX8" fmla="*/ 261034 w 492809"/>
                <a:gd name="connsiteY8" fmla="*/ 92075 h 241336"/>
                <a:gd name="connsiteX9" fmla="*/ 229284 w 492809"/>
                <a:gd name="connsiteY9" fmla="*/ 120650 h 241336"/>
                <a:gd name="connsiteX10" fmla="*/ 381684 w 492809"/>
                <a:gd name="connsiteY10" fmla="*/ 57150 h 241336"/>
                <a:gd name="connsiteX11" fmla="*/ 302309 w 492809"/>
                <a:gd name="connsiteY11" fmla="*/ 82550 h 241336"/>
                <a:gd name="connsiteX12" fmla="*/ 327709 w 492809"/>
                <a:gd name="connsiteY12" fmla="*/ 66675 h 241336"/>
                <a:gd name="connsiteX13" fmla="*/ 308659 w 492809"/>
                <a:gd name="connsiteY13" fmla="*/ 73025 h 241336"/>
                <a:gd name="connsiteX14" fmla="*/ 492809 w 492809"/>
                <a:gd name="connsiteY14" fmla="*/ 0 h 24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809" h="241336">
                  <a:moveTo>
                    <a:pt x="492809" y="0"/>
                  </a:moveTo>
                  <a:cubicBezTo>
                    <a:pt x="451005" y="18256"/>
                    <a:pt x="409201" y="36513"/>
                    <a:pt x="362634" y="50800"/>
                  </a:cubicBezTo>
                  <a:cubicBezTo>
                    <a:pt x="316067" y="65088"/>
                    <a:pt x="229284" y="79904"/>
                    <a:pt x="213409" y="85725"/>
                  </a:cubicBezTo>
                  <a:cubicBezTo>
                    <a:pt x="197534" y="91546"/>
                    <a:pt x="270559" y="77787"/>
                    <a:pt x="267384" y="85725"/>
                  </a:cubicBezTo>
                  <a:cubicBezTo>
                    <a:pt x="264209" y="93663"/>
                    <a:pt x="225580" y="118533"/>
                    <a:pt x="194359" y="133350"/>
                  </a:cubicBezTo>
                  <a:cubicBezTo>
                    <a:pt x="163138" y="148167"/>
                    <a:pt x="112338" y="156633"/>
                    <a:pt x="80059" y="174625"/>
                  </a:cubicBezTo>
                  <a:cubicBezTo>
                    <a:pt x="47780" y="192617"/>
                    <a:pt x="-6724" y="242887"/>
                    <a:pt x="684" y="241300"/>
                  </a:cubicBezTo>
                  <a:cubicBezTo>
                    <a:pt x="8092" y="239713"/>
                    <a:pt x="81117" y="189971"/>
                    <a:pt x="124509" y="165100"/>
                  </a:cubicBezTo>
                  <a:cubicBezTo>
                    <a:pt x="167901" y="140229"/>
                    <a:pt x="243572" y="99483"/>
                    <a:pt x="261034" y="92075"/>
                  </a:cubicBezTo>
                  <a:cubicBezTo>
                    <a:pt x="278496" y="84667"/>
                    <a:pt x="209176" y="126471"/>
                    <a:pt x="229284" y="120650"/>
                  </a:cubicBezTo>
                  <a:cubicBezTo>
                    <a:pt x="249392" y="114829"/>
                    <a:pt x="369513" y="63500"/>
                    <a:pt x="381684" y="57150"/>
                  </a:cubicBezTo>
                  <a:cubicBezTo>
                    <a:pt x="393855" y="50800"/>
                    <a:pt x="311305" y="80963"/>
                    <a:pt x="302309" y="82550"/>
                  </a:cubicBezTo>
                  <a:cubicBezTo>
                    <a:pt x="293313" y="84137"/>
                    <a:pt x="326651" y="68263"/>
                    <a:pt x="327709" y="66675"/>
                  </a:cubicBezTo>
                  <a:cubicBezTo>
                    <a:pt x="328767" y="65087"/>
                    <a:pt x="308659" y="73025"/>
                    <a:pt x="308659" y="73025"/>
                  </a:cubicBezTo>
                  <a:lnTo>
                    <a:pt x="492809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 901">
              <a:extLst>
                <a:ext uri="{FF2B5EF4-FFF2-40B4-BE49-F238E27FC236}">
                  <a16:creationId xmlns:a16="http://schemas.microsoft.com/office/drawing/2014/main" id="{3BDF997A-A7FB-D040-7CB4-FC00431675F3}"/>
                </a:ext>
              </a:extLst>
            </p:cNvPr>
            <p:cNvSpPr/>
            <p:nvPr/>
          </p:nvSpPr>
          <p:spPr>
            <a:xfrm>
              <a:off x="749043" y="10236179"/>
              <a:ext cx="466982" cy="279421"/>
            </a:xfrm>
            <a:custGeom>
              <a:avLst/>
              <a:gdLst>
                <a:gd name="connsiteX0" fmla="*/ 466982 w 466982"/>
                <a:gd name="connsiteY0" fmla="*/ 21 h 279421"/>
                <a:gd name="connsiteX1" fmla="*/ 327282 w 466982"/>
                <a:gd name="connsiteY1" fmla="*/ 107971 h 279421"/>
                <a:gd name="connsiteX2" fmla="*/ 254257 w 466982"/>
                <a:gd name="connsiteY2" fmla="*/ 146071 h 279421"/>
                <a:gd name="connsiteX3" fmla="*/ 289182 w 466982"/>
                <a:gd name="connsiteY3" fmla="*/ 136546 h 279421"/>
                <a:gd name="connsiteX4" fmla="*/ 152657 w 466982"/>
                <a:gd name="connsiteY4" fmla="*/ 177821 h 279421"/>
                <a:gd name="connsiteX5" fmla="*/ 63757 w 466982"/>
                <a:gd name="connsiteY5" fmla="*/ 219096 h 279421"/>
                <a:gd name="connsiteX6" fmla="*/ 117732 w 466982"/>
                <a:gd name="connsiteY6" fmla="*/ 196871 h 279421"/>
                <a:gd name="connsiteX7" fmla="*/ 257 w 466982"/>
                <a:gd name="connsiteY7" fmla="*/ 279421 h 279421"/>
                <a:gd name="connsiteX8" fmla="*/ 155832 w 466982"/>
                <a:gd name="connsiteY8" fmla="*/ 196871 h 279421"/>
                <a:gd name="connsiteX9" fmla="*/ 273307 w 466982"/>
                <a:gd name="connsiteY9" fmla="*/ 127021 h 279421"/>
                <a:gd name="connsiteX10" fmla="*/ 371732 w 466982"/>
                <a:gd name="connsiteY10" fmla="*/ 38121 h 279421"/>
                <a:gd name="connsiteX11" fmla="*/ 305057 w 466982"/>
                <a:gd name="connsiteY11" fmla="*/ 117496 h 279421"/>
                <a:gd name="connsiteX12" fmla="*/ 349507 w 466982"/>
                <a:gd name="connsiteY12" fmla="*/ 73046 h 279421"/>
                <a:gd name="connsiteX13" fmla="*/ 327282 w 466982"/>
                <a:gd name="connsiteY13" fmla="*/ 98446 h 279421"/>
                <a:gd name="connsiteX14" fmla="*/ 466982 w 466982"/>
                <a:gd name="connsiteY14" fmla="*/ 21 h 27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6982" h="279421">
                  <a:moveTo>
                    <a:pt x="466982" y="21"/>
                  </a:moveTo>
                  <a:cubicBezTo>
                    <a:pt x="466982" y="1608"/>
                    <a:pt x="362736" y="83629"/>
                    <a:pt x="327282" y="107971"/>
                  </a:cubicBezTo>
                  <a:cubicBezTo>
                    <a:pt x="291828" y="132313"/>
                    <a:pt x="260607" y="141309"/>
                    <a:pt x="254257" y="146071"/>
                  </a:cubicBezTo>
                  <a:cubicBezTo>
                    <a:pt x="247907" y="150833"/>
                    <a:pt x="306115" y="131254"/>
                    <a:pt x="289182" y="136546"/>
                  </a:cubicBezTo>
                  <a:cubicBezTo>
                    <a:pt x="272249" y="141838"/>
                    <a:pt x="190228" y="164063"/>
                    <a:pt x="152657" y="177821"/>
                  </a:cubicBezTo>
                  <a:cubicBezTo>
                    <a:pt x="115086" y="191579"/>
                    <a:pt x="69578" y="215921"/>
                    <a:pt x="63757" y="219096"/>
                  </a:cubicBezTo>
                  <a:cubicBezTo>
                    <a:pt x="57936" y="222271"/>
                    <a:pt x="128315" y="186817"/>
                    <a:pt x="117732" y="196871"/>
                  </a:cubicBezTo>
                  <a:cubicBezTo>
                    <a:pt x="107149" y="206925"/>
                    <a:pt x="-6093" y="279421"/>
                    <a:pt x="257" y="279421"/>
                  </a:cubicBezTo>
                  <a:cubicBezTo>
                    <a:pt x="6607" y="279421"/>
                    <a:pt x="110324" y="222271"/>
                    <a:pt x="155832" y="196871"/>
                  </a:cubicBezTo>
                  <a:cubicBezTo>
                    <a:pt x="201340" y="171471"/>
                    <a:pt x="237324" y="153479"/>
                    <a:pt x="273307" y="127021"/>
                  </a:cubicBezTo>
                  <a:cubicBezTo>
                    <a:pt x="309290" y="100563"/>
                    <a:pt x="366440" y="39708"/>
                    <a:pt x="371732" y="38121"/>
                  </a:cubicBezTo>
                  <a:cubicBezTo>
                    <a:pt x="377024" y="36534"/>
                    <a:pt x="308761" y="111675"/>
                    <a:pt x="305057" y="117496"/>
                  </a:cubicBezTo>
                  <a:cubicBezTo>
                    <a:pt x="301353" y="123317"/>
                    <a:pt x="345803" y="76221"/>
                    <a:pt x="349507" y="73046"/>
                  </a:cubicBezTo>
                  <a:cubicBezTo>
                    <a:pt x="353211" y="69871"/>
                    <a:pt x="306115" y="112204"/>
                    <a:pt x="327282" y="98446"/>
                  </a:cubicBezTo>
                  <a:cubicBezTo>
                    <a:pt x="348449" y="84688"/>
                    <a:pt x="466982" y="-1566"/>
                    <a:pt x="466982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 902">
              <a:extLst>
                <a:ext uri="{FF2B5EF4-FFF2-40B4-BE49-F238E27FC236}">
                  <a16:creationId xmlns:a16="http://schemas.microsoft.com/office/drawing/2014/main" id="{B6B677BE-7FD5-FEBE-48EA-BF662105D3F8}"/>
                </a:ext>
              </a:extLst>
            </p:cNvPr>
            <p:cNvSpPr/>
            <p:nvPr/>
          </p:nvSpPr>
          <p:spPr>
            <a:xfrm>
              <a:off x="1050133" y="10274078"/>
              <a:ext cx="352059" cy="508690"/>
            </a:xfrm>
            <a:custGeom>
              <a:avLst/>
              <a:gdLst>
                <a:gd name="connsiteX0" fmla="*/ 232567 w 352059"/>
                <a:gd name="connsiteY0" fmla="*/ 222 h 508690"/>
                <a:gd name="connsiteX1" fmla="*/ 254792 w 352059"/>
                <a:gd name="connsiteY1" fmla="*/ 85947 h 508690"/>
                <a:gd name="connsiteX2" fmla="*/ 254792 w 352059"/>
                <a:gd name="connsiteY2" fmla="*/ 76422 h 508690"/>
                <a:gd name="connsiteX3" fmla="*/ 318292 w 352059"/>
                <a:gd name="connsiteY3" fmla="*/ 149447 h 508690"/>
                <a:gd name="connsiteX4" fmla="*/ 311942 w 352059"/>
                <a:gd name="connsiteY4" fmla="*/ 127222 h 508690"/>
                <a:gd name="connsiteX5" fmla="*/ 343692 w 352059"/>
                <a:gd name="connsiteY5" fmla="*/ 190722 h 508690"/>
                <a:gd name="connsiteX6" fmla="*/ 346867 w 352059"/>
                <a:gd name="connsiteY6" fmla="*/ 174847 h 508690"/>
                <a:gd name="connsiteX7" fmla="*/ 280192 w 352059"/>
                <a:gd name="connsiteY7" fmla="*/ 266922 h 508690"/>
                <a:gd name="connsiteX8" fmla="*/ 200817 w 352059"/>
                <a:gd name="connsiteY8" fmla="*/ 330422 h 508690"/>
                <a:gd name="connsiteX9" fmla="*/ 264317 w 352059"/>
                <a:gd name="connsiteY9" fmla="*/ 308197 h 508690"/>
                <a:gd name="connsiteX10" fmla="*/ 130967 w 352059"/>
                <a:gd name="connsiteY10" fmla="*/ 416147 h 508690"/>
                <a:gd name="connsiteX11" fmla="*/ 792 w 352059"/>
                <a:gd name="connsiteY11" fmla="*/ 508222 h 508690"/>
                <a:gd name="connsiteX12" fmla="*/ 83342 w 352059"/>
                <a:gd name="connsiteY12" fmla="*/ 444722 h 508690"/>
                <a:gd name="connsiteX13" fmla="*/ 223042 w 352059"/>
                <a:gd name="connsiteY13" fmla="*/ 292322 h 508690"/>
                <a:gd name="connsiteX14" fmla="*/ 175417 w 352059"/>
                <a:gd name="connsiteY14" fmla="*/ 352647 h 508690"/>
                <a:gd name="connsiteX15" fmla="*/ 134142 w 352059"/>
                <a:gd name="connsiteY15" fmla="*/ 409797 h 508690"/>
                <a:gd name="connsiteX16" fmla="*/ 216692 w 352059"/>
                <a:gd name="connsiteY16" fmla="*/ 333597 h 508690"/>
                <a:gd name="connsiteX17" fmla="*/ 321467 w 352059"/>
                <a:gd name="connsiteY17" fmla="*/ 219297 h 508690"/>
                <a:gd name="connsiteX18" fmla="*/ 286542 w 352059"/>
                <a:gd name="connsiteY18" fmla="*/ 155797 h 508690"/>
                <a:gd name="connsiteX19" fmla="*/ 245267 w 352059"/>
                <a:gd name="connsiteY19" fmla="*/ 108172 h 508690"/>
                <a:gd name="connsiteX20" fmla="*/ 308767 w 352059"/>
                <a:gd name="connsiteY20" fmla="*/ 165322 h 508690"/>
                <a:gd name="connsiteX21" fmla="*/ 289717 w 352059"/>
                <a:gd name="connsiteY21" fmla="*/ 127222 h 508690"/>
                <a:gd name="connsiteX22" fmla="*/ 277017 w 352059"/>
                <a:gd name="connsiteY22" fmla="*/ 117697 h 508690"/>
                <a:gd name="connsiteX23" fmla="*/ 232567 w 352059"/>
                <a:gd name="connsiteY23" fmla="*/ 222 h 50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2059" h="508690">
                  <a:moveTo>
                    <a:pt x="232567" y="222"/>
                  </a:moveTo>
                  <a:cubicBezTo>
                    <a:pt x="228863" y="-5070"/>
                    <a:pt x="254792" y="85947"/>
                    <a:pt x="254792" y="85947"/>
                  </a:cubicBezTo>
                  <a:cubicBezTo>
                    <a:pt x="258496" y="98647"/>
                    <a:pt x="244209" y="65839"/>
                    <a:pt x="254792" y="76422"/>
                  </a:cubicBezTo>
                  <a:cubicBezTo>
                    <a:pt x="265375" y="87005"/>
                    <a:pt x="308767" y="140980"/>
                    <a:pt x="318292" y="149447"/>
                  </a:cubicBezTo>
                  <a:cubicBezTo>
                    <a:pt x="327817" y="157914"/>
                    <a:pt x="307709" y="120343"/>
                    <a:pt x="311942" y="127222"/>
                  </a:cubicBezTo>
                  <a:cubicBezTo>
                    <a:pt x="316175" y="134101"/>
                    <a:pt x="337871" y="182785"/>
                    <a:pt x="343692" y="190722"/>
                  </a:cubicBezTo>
                  <a:cubicBezTo>
                    <a:pt x="349513" y="198659"/>
                    <a:pt x="357450" y="162147"/>
                    <a:pt x="346867" y="174847"/>
                  </a:cubicBezTo>
                  <a:cubicBezTo>
                    <a:pt x="336284" y="187547"/>
                    <a:pt x="304534" y="240993"/>
                    <a:pt x="280192" y="266922"/>
                  </a:cubicBezTo>
                  <a:cubicBezTo>
                    <a:pt x="255850" y="292851"/>
                    <a:pt x="203463" y="323543"/>
                    <a:pt x="200817" y="330422"/>
                  </a:cubicBezTo>
                  <a:cubicBezTo>
                    <a:pt x="198171" y="337301"/>
                    <a:pt x="275959" y="293910"/>
                    <a:pt x="264317" y="308197"/>
                  </a:cubicBezTo>
                  <a:cubicBezTo>
                    <a:pt x="252675" y="322484"/>
                    <a:pt x="174888" y="382810"/>
                    <a:pt x="130967" y="416147"/>
                  </a:cubicBezTo>
                  <a:cubicBezTo>
                    <a:pt x="87046" y="449485"/>
                    <a:pt x="8729" y="503460"/>
                    <a:pt x="792" y="508222"/>
                  </a:cubicBezTo>
                  <a:cubicBezTo>
                    <a:pt x="-7146" y="512985"/>
                    <a:pt x="46300" y="480705"/>
                    <a:pt x="83342" y="444722"/>
                  </a:cubicBezTo>
                  <a:cubicBezTo>
                    <a:pt x="120384" y="408739"/>
                    <a:pt x="207696" y="307668"/>
                    <a:pt x="223042" y="292322"/>
                  </a:cubicBezTo>
                  <a:cubicBezTo>
                    <a:pt x="238388" y="276976"/>
                    <a:pt x="190234" y="333068"/>
                    <a:pt x="175417" y="352647"/>
                  </a:cubicBezTo>
                  <a:cubicBezTo>
                    <a:pt x="160600" y="372226"/>
                    <a:pt x="127263" y="412972"/>
                    <a:pt x="134142" y="409797"/>
                  </a:cubicBezTo>
                  <a:cubicBezTo>
                    <a:pt x="141021" y="406622"/>
                    <a:pt x="185471" y="365347"/>
                    <a:pt x="216692" y="333597"/>
                  </a:cubicBezTo>
                  <a:cubicBezTo>
                    <a:pt x="247913" y="301847"/>
                    <a:pt x="309825" y="248930"/>
                    <a:pt x="321467" y="219297"/>
                  </a:cubicBezTo>
                  <a:cubicBezTo>
                    <a:pt x="333109" y="189664"/>
                    <a:pt x="299242" y="174318"/>
                    <a:pt x="286542" y="155797"/>
                  </a:cubicBezTo>
                  <a:cubicBezTo>
                    <a:pt x="273842" y="137276"/>
                    <a:pt x="241563" y="106585"/>
                    <a:pt x="245267" y="108172"/>
                  </a:cubicBezTo>
                  <a:cubicBezTo>
                    <a:pt x="248971" y="109759"/>
                    <a:pt x="301359" y="162147"/>
                    <a:pt x="308767" y="165322"/>
                  </a:cubicBezTo>
                  <a:cubicBezTo>
                    <a:pt x="316175" y="168497"/>
                    <a:pt x="289717" y="127222"/>
                    <a:pt x="289717" y="127222"/>
                  </a:cubicBezTo>
                  <a:cubicBezTo>
                    <a:pt x="284425" y="119285"/>
                    <a:pt x="283367" y="135689"/>
                    <a:pt x="277017" y="117697"/>
                  </a:cubicBezTo>
                  <a:cubicBezTo>
                    <a:pt x="270667" y="99705"/>
                    <a:pt x="236271" y="5514"/>
                    <a:pt x="232567" y="2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 903">
              <a:extLst>
                <a:ext uri="{FF2B5EF4-FFF2-40B4-BE49-F238E27FC236}">
                  <a16:creationId xmlns:a16="http://schemas.microsoft.com/office/drawing/2014/main" id="{B24EDC1E-DBC3-A051-50FC-25DCEB57BA42}"/>
                </a:ext>
              </a:extLst>
            </p:cNvPr>
            <p:cNvSpPr/>
            <p:nvPr/>
          </p:nvSpPr>
          <p:spPr>
            <a:xfrm>
              <a:off x="1163979" y="10271819"/>
              <a:ext cx="107798" cy="235159"/>
            </a:xfrm>
            <a:custGeom>
              <a:avLst/>
              <a:gdLst>
                <a:gd name="connsiteX0" fmla="*/ 1246 w 107798"/>
                <a:gd name="connsiteY0" fmla="*/ 2481 h 235159"/>
                <a:gd name="connsiteX1" fmla="*/ 29821 w 107798"/>
                <a:gd name="connsiteY1" fmla="*/ 62806 h 235159"/>
                <a:gd name="connsiteX2" fmla="*/ 74271 w 107798"/>
                <a:gd name="connsiteY2" fmla="*/ 119956 h 235159"/>
                <a:gd name="connsiteX3" fmla="*/ 58396 w 107798"/>
                <a:gd name="connsiteY3" fmla="*/ 107256 h 235159"/>
                <a:gd name="connsiteX4" fmla="*/ 106021 w 107798"/>
                <a:gd name="connsiteY4" fmla="*/ 227906 h 235159"/>
                <a:gd name="connsiteX5" fmla="*/ 90146 w 107798"/>
                <a:gd name="connsiteY5" fmla="*/ 208856 h 235159"/>
                <a:gd name="connsiteX6" fmla="*/ 20296 w 107798"/>
                <a:gd name="connsiteY6" fmla="*/ 104081 h 235159"/>
                <a:gd name="connsiteX7" fmla="*/ 67921 w 107798"/>
                <a:gd name="connsiteY7" fmla="*/ 151706 h 235159"/>
                <a:gd name="connsiteX8" fmla="*/ 71096 w 107798"/>
                <a:gd name="connsiteY8" fmla="*/ 151706 h 235159"/>
                <a:gd name="connsiteX9" fmla="*/ 1246 w 107798"/>
                <a:gd name="connsiteY9" fmla="*/ 2481 h 23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8" h="235159">
                  <a:moveTo>
                    <a:pt x="1246" y="2481"/>
                  </a:moveTo>
                  <a:cubicBezTo>
                    <a:pt x="-5633" y="-12336"/>
                    <a:pt x="17650" y="43227"/>
                    <a:pt x="29821" y="62806"/>
                  </a:cubicBezTo>
                  <a:cubicBezTo>
                    <a:pt x="41992" y="82385"/>
                    <a:pt x="69509" y="112548"/>
                    <a:pt x="74271" y="119956"/>
                  </a:cubicBezTo>
                  <a:cubicBezTo>
                    <a:pt x="79034" y="127364"/>
                    <a:pt x="53104" y="89264"/>
                    <a:pt x="58396" y="107256"/>
                  </a:cubicBezTo>
                  <a:cubicBezTo>
                    <a:pt x="63688" y="125248"/>
                    <a:pt x="106021" y="227906"/>
                    <a:pt x="106021" y="227906"/>
                  </a:cubicBezTo>
                  <a:cubicBezTo>
                    <a:pt x="111313" y="244839"/>
                    <a:pt x="104433" y="229493"/>
                    <a:pt x="90146" y="208856"/>
                  </a:cubicBezTo>
                  <a:cubicBezTo>
                    <a:pt x="75859" y="188219"/>
                    <a:pt x="24000" y="113606"/>
                    <a:pt x="20296" y="104081"/>
                  </a:cubicBezTo>
                  <a:cubicBezTo>
                    <a:pt x="16592" y="94556"/>
                    <a:pt x="67921" y="151706"/>
                    <a:pt x="67921" y="151706"/>
                  </a:cubicBezTo>
                  <a:cubicBezTo>
                    <a:pt x="76388" y="159644"/>
                    <a:pt x="81679" y="168639"/>
                    <a:pt x="71096" y="151706"/>
                  </a:cubicBezTo>
                  <a:cubicBezTo>
                    <a:pt x="60513" y="134773"/>
                    <a:pt x="8125" y="17298"/>
                    <a:pt x="1246" y="24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 904">
              <a:extLst>
                <a:ext uri="{FF2B5EF4-FFF2-40B4-BE49-F238E27FC236}">
                  <a16:creationId xmlns:a16="http://schemas.microsoft.com/office/drawing/2014/main" id="{CA4D9581-CAC4-09A8-064D-BBA767D0C46A}"/>
                </a:ext>
              </a:extLst>
            </p:cNvPr>
            <p:cNvSpPr/>
            <p:nvPr/>
          </p:nvSpPr>
          <p:spPr>
            <a:xfrm>
              <a:off x="787319" y="10334622"/>
              <a:ext cx="536541" cy="432511"/>
            </a:xfrm>
            <a:custGeom>
              <a:avLst/>
              <a:gdLst>
                <a:gd name="connsiteX0" fmla="*/ 501731 w 536541"/>
                <a:gd name="connsiteY0" fmla="*/ 3 h 432511"/>
                <a:gd name="connsiteX1" fmla="*/ 508081 w 536541"/>
                <a:gd name="connsiteY1" fmla="*/ 82553 h 432511"/>
                <a:gd name="connsiteX2" fmla="*/ 530306 w 536541"/>
                <a:gd name="connsiteY2" fmla="*/ 111128 h 432511"/>
                <a:gd name="connsiteX3" fmla="*/ 396956 w 536541"/>
                <a:gd name="connsiteY3" fmla="*/ 203203 h 432511"/>
                <a:gd name="connsiteX4" fmla="*/ 450931 w 536541"/>
                <a:gd name="connsiteY4" fmla="*/ 177803 h 432511"/>
                <a:gd name="connsiteX5" fmla="*/ 295356 w 536541"/>
                <a:gd name="connsiteY5" fmla="*/ 266703 h 432511"/>
                <a:gd name="connsiteX6" fmla="*/ 136606 w 536541"/>
                <a:gd name="connsiteY6" fmla="*/ 333378 h 432511"/>
                <a:gd name="connsiteX7" fmla="*/ 108031 w 536541"/>
                <a:gd name="connsiteY7" fmla="*/ 320678 h 432511"/>
                <a:gd name="connsiteX8" fmla="*/ 69931 w 536541"/>
                <a:gd name="connsiteY8" fmla="*/ 276228 h 432511"/>
                <a:gd name="connsiteX9" fmla="*/ 81 w 536541"/>
                <a:gd name="connsiteY9" fmla="*/ 168278 h 432511"/>
                <a:gd name="connsiteX10" fmla="*/ 57231 w 536541"/>
                <a:gd name="connsiteY10" fmla="*/ 241303 h 432511"/>
                <a:gd name="connsiteX11" fmla="*/ 117556 w 536541"/>
                <a:gd name="connsiteY11" fmla="*/ 339728 h 432511"/>
                <a:gd name="connsiteX12" fmla="*/ 130256 w 536541"/>
                <a:gd name="connsiteY12" fmla="*/ 425453 h 432511"/>
                <a:gd name="connsiteX13" fmla="*/ 127081 w 536541"/>
                <a:gd name="connsiteY13" fmla="*/ 425453 h 432511"/>
                <a:gd name="connsiteX14" fmla="*/ 292181 w 536541"/>
                <a:gd name="connsiteY14" fmla="*/ 431803 h 432511"/>
                <a:gd name="connsiteX15" fmla="*/ 330281 w 536541"/>
                <a:gd name="connsiteY15" fmla="*/ 406403 h 432511"/>
                <a:gd name="connsiteX16" fmla="*/ 209631 w 536541"/>
                <a:gd name="connsiteY16" fmla="*/ 428628 h 432511"/>
                <a:gd name="connsiteX17" fmla="*/ 139781 w 536541"/>
                <a:gd name="connsiteY17" fmla="*/ 374653 h 432511"/>
                <a:gd name="connsiteX18" fmla="*/ 152481 w 536541"/>
                <a:gd name="connsiteY18" fmla="*/ 317503 h 432511"/>
                <a:gd name="connsiteX19" fmla="*/ 346156 w 536541"/>
                <a:gd name="connsiteY19" fmla="*/ 257178 h 432511"/>
                <a:gd name="connsiteX20" fmla="*/ 200106 w 536541"/>
                <a:gd name="connsiteY20" fmla="*/ 307978 h 432511"/>
                <a:gd name="connsiteX21" fmla="*/ 511256 w 536541"/>
                <a:gd name="connsiteY21" fmla="*/ 155578 h 432511"/>
                <a:gd name="connsiteX22" fmla="*/ 517606 w 536541"/>
                <a:gd name="connsiteY22" fmla="*/ 120653 h 432511"/>
                <a:gd name="connsiteX23" fmla="*/ 511256 w 536541"/>
                <a:gd name="connsiteY23" fmla="*/ 114303 h 432511"/>
                <a:gd name="connsiteX24" fmla="*/ 523956 w 536541"/>
                <a:gd name="connsiteY24" fmla="*/ 120653 h 432511"/>
                <a:gd name="connsiteX25" fmla="*/ 501731 w 536541"/>
                <a:gd name="connsiteY25" fmla="*/ 79378 h 432511"/>
                <a:gd name="connsiteX26" fmla="*/ 501731 w 536541"/>
                <a:gd name="connsiteY26" fmla="*/ 3 h 43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6541" h="432511">
                  <a:moveTo>
                    <a:pt x="501731" y="3"/>
                  </a:moveTo>
                  <a:cubicBezTo>
                    <a:pt x="502789" y="532"/>
                    <a:pt x="503318" y="64032"/>
                    <a:pt x="508081" y="82553"/>
                  </a:cubicBezTo>
                  <a:cubicBezTo>
                    <a:pt x="512844" y="101074"/>
                    <a:pt x="548827" y="91020"/>
                    <a:pt x="530306" y="111128"/>
                  </a:cubicBezTo>
                  <a:cubicBezTo>
                    <a:pt x="511785" y="131236"/>
                    <a:pt x="410185" y="192091"/>
                    <a:pt x="396956" y="203203"/>
                  </a:cubicBezTo>
                  <a:cubicBezTo>
                    <a:pt x="383727" y="214315"/>
                    <a:pt x="467864" y="167220"/>
                    <a:pt x="450931" y="177803"/>
                  </a:cubicBezTo>
                  <a:cubicBezTo>
                    <a:pt x="433998" y="188386"/>
                    <a:pt x="347743" y="240774"/>
                    <a:pt x="295356" y="266703"/>
                  </a:cubicBezTo>
                  <a:cubicBezTo>
                    <a:pt x="242969" y="292632"/>
                    <a:pt x="136606" y="333378"/>
                    <a:pt x="136606" y="333378"/>
                  </a:cubicBezTo>
                  <a:cubicBezTo>
                    <a:pt x="105385" y="342374"/>
                    <a:pt x="119143" y="330203"/>
                    <a:pt x="108031" y="320678"/>
                  </a:cubicBezTo>
                  <a:cubicBezTo>
                    <a:pt x="96918" y="311153"/>
                    <a:pt x="87923" y="301628"/>
                    <a:pt x="69931" y="276228"/>
                  </a:cubicBezTo>
                  <a:cubicBezTo>
                    <a:pt x="51939" y="250828"/>
                    <a:pt x="2198" y="174099"/>
                    <a:pt x="81" y="168278"/>
                  </a:cubicBezTo>
                  <a:cubicBezTo>
                    <a:pt x="-2036" y="162457"/>
                    <a:pt x="37652" y="212728"/>
                    <a:pt x="57231" y="241303"/>
                  </a:cubicBezTo>
                  <a:cubicBezTo>
                    <a:pt x="76810" y="269878"/>
                    <a:pt x="105385" y="309036"/>
                    <a:pt x="117556" y="339728"/>
                  </a:cubicBezTo>
                  <a:cubicBezTo>
                    <a:pt x="129727" y="370420"/>
                    <a:pt x="130256" y="425453"/>
                    <a:pt x="130256" y="425453"/>
                  </a:cubicBezTo>
                  <a:cubicBezTo>
                    <a:pt x="131843" y="439740"/>
                    <a:pt x="127081" y="425453"/>
                    <a:pt x="127081" y="425453"/>
                  </a:cubicBezTo>
                  <a:cubicBezTo>
                    <a:pt x="154068" y="426511"/>
                    <a:pt x="258314" y="434978"/>
                    <a:pt x="292181" y="431803"/>
                  </a:cubicBezTo>
                  <a:cubicBezTo>
                    <a:pt x="326048" y="428628"/>
                    <a:pt x="344039" y="406932"/>
                    <a:pt x="330281" y="406403"/>
                  </a:cubicBezTo>
                  <a:cubicBezTo>
                    <a:pt x="316523" y="405874"/>
                    <a:pt x="241381" y="433920"/>
                    <a:pt x="209631" y="428628"/>
                  </a:cubicBezTo>
                  <a:cubicBezTo>
                    <a:pt x="177881" y="423336"/>
                    <a:pt x="149306" y="393174"/>
                    <a:pt x="139781" y="374653"/>
                  </a:cubicBezTo>
                  <a:cubicBezTo>
                    <a:pt x="130256" y="356132"/>
                    <a:pt x="118085" y="337082"/>
                    <a:pt x="152481" y="317503"/>
                  </a:cubicBezTo>
                  <a:cubicBezTo>
                    <a:pt x="186877" y="297924"/>
                    <a:pt x="338218" y="258766"/>
                    <a:pt x="346156" y="257178"/>
                  </a:cubicBezTo>
                  <a:cubicBezTo>
                    <a:pt x="354094" y="255590"/>
                    <a:pt x="172589" y="324911"/>
                    <a:pt x="200106" y="307978"/>
                  </a:cubicBezTo>
                  <a:cubicBezTo>
                    <a:pt x="227623" y="291045"/>
                    <a:pt x="458340" y="186799"/>
                    <a:pt x="511256" y="155578"/>
                  </a:cubicBezTo>
                  <a:cubicBezTo>
                    <a:pt x="564172" y="124357"/>
                    <a:pt x="517606" y="120653"/>
                    <a:pt x="517606" y="120653"/>
                  </a:cubicBezTo>
                  <a:lnTo>
                    <a:pt x="511256" y="114303"/>
                  </a:lnTo>
                  <a:cubicBezTo>
                    <a:pt x="512314" y="114303"/>
                    <a:pt x="525544" y="126474"/>
                    <a:pt x="523956" y="120653"/>
                  </a:cubicBezTo>
                  <a:cubicBezTo>
                    <a:pt x="522369" y="114832"/>
                    <a:pt x="503848" y="95253"/>
                    <a:pt x="501731" y="79378"/>
                  </a:cubicBezTo>
                  <a:cubicBezTo>
                    <a:pt x="499614" y="63503"/>
                    <a:pt x="500673" y="-526"/>
                    <a:pt x="50173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 905">
              <a:extLst>
                <a:ext uri="{FF2B5EF4-FFF2-40B4-BE49-F238E27FC236}">
                  <a16:creationId xmlns:a16="http://schemas.microsoft.com/office/drawing/2014/main" id="{29A74E30-60FD-7809-1F3C-F2EB3327CC2E}"/>
                </a:ext>
              </a:extLst>
            </p:cNvPr>
            <p:cNvSpPr/>
            <p:nvPr/>
          </p:nvSpPr>
          <p:spPr>
            <a:xfrm>
              <a:off x="1811388" y="10299266"/>
              <a:ext cx="388905" cy="433245"/>
            </a:xfrm>
            <a:custGeom>
              <a:avLst/>
              <a:gdLst>
                <a:gd name="connsiteX0" fmla="*/ 1537 w 388905"/>
                <a:gd name="connsiteY0" fmla="*/ 60759 h 433245"/>
                <a:gd name="connsiteX1" fmla="*/ 93612 w 388905"/>
                <a:gd name="connsiteY1" fmla="*/ 44884 h 433245"/>
                <a:gd name="connsiteX2" fmla="*/ 179337 w 388905"/>
                <a:gd name="connsiteY2" fmla="*/ 13134 h 433245"/>
                <a:gd name="connsiteX3" fmla="*/ 160287 w 388905"/>
                <a:gd name="connsiteY3" fmla="*/ 6784 h 433245"/>
                <a:gd name="connsiteX4" fmla="*/ 220612 w 388905"/>
                <a:gd name="connsiteY4" fmla="*/ 35359 h 433245"/>
                <a:gd name="connsiteX5" fmla="*/ 255537 w 388905"/>
                <a:gd name="connsiteY5" fmla="*/ 70284 h 433245"/>
                <a:gd name="connsiteX6" fmla="*/ 258712 w 388905"/>
                <a:gd name="connsiteY6" fmla="*/ 60759 h 433245"/>
                <a:gd name="connsiteX7" fmla="*/ 341262 w 388905"/>
                <a:gd name="connsiteY7" fmla="*/ 248084 h 433245"/>
                <a:gd name="connsiteX8" fmla="*/ 328562 w 388905"/>
                <a:gd name="connsiteY8" fmla="*/ 235384 h 433245"/>
                <a:gd name="connsiteX9" fmla="*/ 360312 w 388905"/>
                <a:gd name="connsiteY9" fmla="*/ 381434 h 433245"/>
                <a:gd name="connsiteX10" fmla="*/ 388887 w 388905"/>
                <a:gd name="connsiteY10" fmla="*/ 432234 h 433245"/>
                <a:gd name="connsiteX11" fmla="*/ 363487 w 388905"/>
                <a:gd name="connsiteY11" fmla="*/ 343334 h 433245"/>
                <a:gd name="connsiteX12" fmla="*/ 296812 w 388905"/>
                <a:gd name="connsiteY12" fmla="*/ 171884 h 433245"/>
                <a:gd name="connsiteX13" fmla="*/ 217437 w 388905"/>
                <a:gd name="connsiteY13" fmla="*/ 38534 h 433245"/>
                <a:gd name="connsiteX14" fmla="*/ 233312 w 388905"/>
                <a:gd name="connsiteY14" fmla="*/ 57584 h 433245"/>
                <a:gd name="connsiteX15" fmla="*/ 207912 w 388905"/>
                <a:gd name="connsiteY15" fmla="*/ 3609 h 433245"/>
                <a:gd name="connsiteX16" fmla="*/ 150762 w 388905"/>
                <a:gd name="connsiteY16" fmla="*/ 32184 h 433245"/>
                <a:gd name="connsiteX17" fmla="*/ 172987 w 388905"/>
                <a:gd name="connsiteY17" fmla="*/ 434 h 433245"/>
                <a:gd name="connsiteX18" fmla="*/ 1537 w 388905"/>
                <a:gd name="connsiteY18" fmla="*/ 60759 h 43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8905" h="433245">
                  <a:moveTo>
                    <a:pt x="1537" y="60759"/>
                  </a:moveTo>
                  <a:cubicBezTo>
                    <a:pt x="-11692" y="68167"/>
                    <a:pt x="63979" y="52821"/>
                    <a:pt x="93612" y="44884"/>
                  </a:cubicBezTo>
                  <a:cubicBezTo>
                    <a:pt x="123245" y="36947"/>
                    <a:pt x="168225" y="19484"/>
                    <a:pt x="179337" y="13134"/>
                  </a:cubicBezTo>
                  <a:cubicBezTo>
                    <a:pt x="190449" y="6784"/>
                    <a:pt x="153408" y="3080"/>
                    <a:pt x="160287" y="6784"/>
                  </a:cubicBezTo>
                  <a:cubicBezTo>
                    <a:pt x="167166" y="10488"/>
                    <a:pt x="204737" y="24776"/>
                    <a:pt x="220612" y="35359"/>
                  </a:cubicBezTo>
                  <a:cubicBezTo>
                    <a:pt x="236487" y="45942"/>
                    <a:pt x="255537" y="70284"/>
                    <a:pt x="255537" y="70284"/>
                  </a:cubicBezTo>
                  <a:cubicBezTo>
                    <a:pt x="261887" y="74517"/>
                    <a:pt x="244424" y="31126"/>
                    <a:pt x="258712" y="60759"/>
                  </a:cubicBezTo>
                  <a:cubicBezTo>
                    <a:pt x="273000" y="90392"/>
                    <a:pt x="329620" y="218980"/>
                    <a:pt x="341262" y="248084"/>
                  </a:cubicBezTo>
                  <a:cubicBezTo>
                    <a:pt x="352904" y="277188"/>
                    <a:pt x="325387" y="213159"/>
                    <a:pt x="328562" y="235384"/>
                  </a:cubicBezTo>
                  <a:cubicBezTo>
                    <a:pt x="331737" y="257609"/>
                    <a:pt x="350258" y="348626"/>
                    <a:pt x="360312" y="381434"/>
                  </a:cubicBezTo>
                  <a:cubicBezTo>
                    <a:pt x="370366" y="414242"/>
                    <a:pt x="388358" y="438584"/>
                    <a:pt x="388887" y="432234"/>
                  </a:cubicBezTo>
                  <a:cubicBezTo>
                    <a:pt x="389416" y="425884"/>
                    <a:pt x="378833" y="386726"/>
                    <a:pt x="363487" y="343334"/>
                  </a:cubicBezTo>
                  <a:cubicBezTo>
                    <a:pt x="348141" y="299942"/>
                    <a:pt x="321154" y="222684"/>
                    <a:pt x="296812" y="171884"/>
                  </a:cubicBezTo>
                  <a:cubicBezTo>
                    <a:pt x="272470" y="121084"/>
                    <a:pt x="228020" y="57584"/>
                    <a:pt x="217437" y="38534"/>
                  </a:cubicBezTo>
                  <a:cubicBezTo>
                    <a:pt x="206854" y="19484"/>
                    <a:pt x="234900" y="63405"/>
                    <a:pt x="233312" y="57584"/>
                  </a:cubicBezTo>
                  <a:cubicBezTo>
                    <a:pt x="231725" y="51763"/>
                    <a:pt x="221670" y="7842"/>
                    <a:pt x="207912" y="3609"/>
                  </a:cubicBezTo>
                  <a:cubicBezTo>
                    <a:pt x="194154" y="-624"/>
                    <a:pt x="156583" y="32713"/>
                    <a:pt x="150762" y="32184"/>
                  </a:cubicBezTo>
                  <a:cubicBezTo>
                    <a:pt x="144941" y="31655"/>
                    <a:pt x="195212" y="-4329"/>
                    <a:pt x="172987" y="434"/>
                  </a:cubicBezTo>
                  <a:cubicBezTo>
                    <a:pt x="150762" y="5196"/>
                    <a:pt x="14766" y="53351"/>
                    <a:pt x="1537" y="607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 906">
              <a:extLst>
                <a:ext uri="{FF2B5EF4-FFF2-40B4-BE49-F238E27FC236}">
                  <a16:creationId xmlns:a16="http://schemas.microsoft.com/office/drawing/2014/main" id="{CF95CBEE-526C-9ED1-5579-AAA0854A8807}"/>
                </a:ext>
              </a:extLst>
            </p:cNvPr>
            <p:cNvSpPr/>
            <p:nvPr/>
          </p:nvSpPr>
          <p:spPr>
            <a:xfrm>
              <a:off x="1787276" y="10331297"/>
              <a:ext cx="279663" cy="397226"/>
            </a:xfrm>
            <a:custGeom>
              <a:avLst/>
              <a:gdLst>
                <a:gd name="connsiteX0" fmla="*/ 249 w 279663"/>
                <a:gd name="connsiteY0" fmla="*/ 3328 h 397226"/>
                <a:gd name="connsiteX1" fmla="*/ 70099 w 279663"/>
                <a:gd name="connsiteY1" fmla="*/ 66828 h 397226"/>
                <a:gd name="connsiteX2" fmla="*/ 47874 w 279663"/>
                <a:gd name="connsiteY2" fmla="*/ 120803 h 397226"/>
                <a:gd name="connsiteX3" fmla="*/ 79624 w 279663"/>
                <a:gd name="connsiteY3" fmla="*/ 104928 h 397226"/>
                <a:gd name="connsiteX4" fmla="*/ 22474 w 279663"/>
                <a:gd name="connsiteY4" fmla="*/ 187478 h 397226"/>
                <a:gd name="connsiteX5" fmla="*/ 51049 w 279663"/>
                <a:gd name="connsiteY5" fmla="*/ 184303 h 397226"/>
                <a:gd name="connsiteX6" fmla="*/ 35174 w 279663"/>
                <a:gd name="connsiteY6" fmla="*/ 219228 h 397226"/>
                <a:gd name="connsiteX7" fmla="*/ 73274 w 279663"/>
                <a:gd name="connsiteY7" fmla="*/ 257328 h 397226"/>
                <a:gd name="connsiteX8" fmla="*/ 54224 w 279663"/>
                <a:gd name="connsiteY8" fmla="*/ 235103 h 397226"/>
                <a:gd name="connsiteX9" fmla="*/ 184399 w 279663"/>
                <a:gd name="connsiteY9" fmla="*/ 343053 h 397226"/>
                <a:gd name="connsiteX10" fmla="*/ 228849 w 279663"/>
                <a:gd name="connsiteY10" fmla="*/ 397028 h 397226"/>
                <a:gd name="connsiteX11" fmla="*/ 178049 w 279663"/>
                <a:gd name="connsiteY11" fmla="*/ 358928 h 397226"/>
                <a:gd name="connsiteX12" fmla="*/ 79624 w 279663"/>
                <a:gd name="connsiteY12" fmla="*/ 298603 h 397226"/>
                <a:gd name="connsiteX13" fmla="*/ 31999 w 279663"/>
                <a:gd name="connsiteY13" fmla="*/ 244628 h 397226"/>
                <a:gd name="connsiteX14" fmla="*/ 79624 w 279663"/>
                <a:gd name="connsiteY14" fmla="*/ 282728 h 397226"/>
                <a:gd name="connsiteX15" fmla="*/ 6599 w 279663"/>
                <a:gd name="connsiteY15" fmla="*/ 212878 h 397226"/>
                <a:gd name="connsiteX16" fmla="*/ 41524 w 279663"/>
                <a:gd name="connsiteY16" fmla="*/ 158903 h 397226"/>
                <a:gd name="connsiteX17" fmla="*/ 47874 w 279663"/>
                <a:gd name="connsiteY17" fmla="*/ 149378 h 397226"/>
                <a:gd name="connsiteX18" fmla="*/ 79624 w 279663"/>
                <a:gd name="connsiteY18" fmla="*/ 85878 h 397226"/>
                <a:gd name="connsiteX19" fmla="*/ 143124 w 279663"/>
                <a:gd name="connsiteY19" fmla="*/ 66828 h 397226"/>
                <a:gd name="connsiteX20" fmla="*/ 92324 w 279663"/>
                <a:gd name="connsiteY20" fmla="*/ 66828 h 397226"/>
                <a:gd name="connsiteX21" fmla="*/ 193924 w 279663"/>
                <a:gd name="connsiteY21" fmla="*/ 57303 h 397226"/>
                <a:gd name="connsiteX22" fmla="*/ 279649 w 279663"/>
                <a:gd name="connsiteY22" fmla="*/ 153 h 397226"/>
                <a:gd name="connsiteX23" fmla="*/ 187574 w 279663"/>
                <a:gd name="connsiteY23" fmla="*/ 41428 h 397226"/>
                <a:gd name="connsiteX24" fmla="*/ 98674 w 279663"/>
                <a:gd name="connsiteY24" fmla="*/ 70003 h 397226"/>
                <a:gd name="connsiteX25" fmla="*/ 47874 w 279663"/>
                <a:gd name="connsiteY25" fmla="*/ 28728 h 397226"/>
                <a:gd name="connsiteX26" fmla="*/ 249 w 279663"/>
                <a:gd name="connsiteY26" fmla="*/ 3328 h 39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9663" h="397226">
                  <a:moveTo>
                    <a:pt x="249" y="3328"/>
                  </a:moveTo>
                  <a:cubicBezTo>
                    <a:pt x="3953" y="9678"/>
                    <a:pt x="62161" y="47249"/>
                    <a:pt x="70099" y="66828"/>
                  </a:cubicBezTo>
                  <a:cubicBezTo>
                    <a:pt x="78037" y="86407"/>
                    <a:pt x="46287" y="114453"/>
                    <a:pt x="47874" y="120803"/>
                  </a:cubicBezTo>
                  <a:cubicBezTo>
                    <a:pt x="49462" y="127153"/>
                    <a:pt x="83857" y="93816"/>
                    <a:pt x="79624" y="104928"/>
                  </a:cubicBezTo>
                  <a:cubicBezTo>
                    <a:pt x="75391" y="116041"/>
                    <a:pt x="27236" y="174249"/>
                    <a:pt x="22474" y="187478"/>
                  </a:cubicBezTo>
                  <a:cubicBezTo>
                    <a:pt x="17712" y="200707"/>
                    <a:pt x="48932" y="179011"/>
                    <a:pt x="51049" y="184303"/>
                  </a:cubicBezTo>
                  <a:cubicBezTo>
                    <a:pt x="53166" y="189595"/>
                    <a:pt x="31470" y="207057"/>
                    <a:pt x="35174" y="219228"/>
                  </a:cubicBezTo>
                  <a:cubicBezTo>
                    <a:pt x="38878" y="231399"/>
                    <a:pt x="70099" y="254682"/>
                    <a:pt x="73274" y="257328"/>
                  </a:cubicBezTo>
                  <a:cubicBezTo>
                    <a:pt x="76449" y="259974"/>
                    <a:pt x="35703" y="220816"/>
                    <a:pt x="54224" y="235103"/>
                  </a:cubicBezTo>
                  <a:cubicBezTo>
                    <a:pt x="72745" y="249390"/>
                    <a:pt x="155295" y="316066"/>
                    <a:pt x="184399" y="343053"/>
                  </a:cubicBezTo>
                  <a:cubicBezTo>
                    <a:pt x="213503" y="370041"/>
                    <a:pt x="229907" y="394382"/>
                    <a:pt x="228849" y="397028"/>
                  </a:cubicBezTo>
                  <a:cubicBezTo>
                    <a:pt x="227791" y="399674"/>
                    <a:pt x="202920" y="375332"/>
                    <a:pt x="178049" y="358928"/>
                  </a:cubicBezTo>
                  <a:cubicBezTo>
                    <a:pt x="153178" y="342524"/>
                    <a:pt x="103966" y="317653"/>
                    <a:pt x="79624" y="298603"/>
                  </a:cubicBezTo>
                  <a:cubicBezTo>
                    <a:pt x="55282" y="279553"/>
                    <a:pt x="31999" y="247274"/>
                    <a:pt x="31999" y="244628"/>
                  </a:cubicBezTo>
                  <a:cubicBezTo>
                    <a:pt x="31999" y="241982"/>
                    <a:pt x="83857" y="288020"/>
                    <a:pt x="79624" y="282728"/>
                  </a:cubicBezTo>
                  <a:cubicBezTo>
                    <a:pt x="75391" y="277436"/>
                    <a:pt x="12949" y="233515"/>
                    <a:pt x="6599" y="212878"/>
                  </a:cubicBezTo>
                  <a:cubicBezTo>
                    <a:pt x="249" y="192241"/>
                    <a:pt x="34645" y="169486"/>
                    <a:pt x="41524" y="158903"/>
                  </a:cubicBezTo>
                  <a:cubicBezTo>
                    <a:pt x="48403" y="148320"/>
                    <a:pt x="41524" y="161549"/>
                    <a:pt x="47874" y="149378"/>
                  </a:cubicBezTo>
                  <a:cubicBezTo>
                    <a:pt x="54224" y="137207"/>
                    <a:pt x="63749" y="99636"/>
                    <a:pt x="79624" y="85878"/>
                  </a:cubicBezTo>
                  <a:cubicBezTo>
                    <a:pt x="95499" y="72120"/>
                    <a:pt x="141007" y="70003"/>
                    <a:pt x="143124" y="66828"/>
                  </a:cubicBezTo>
                  <a:cubicBezTo>
                    <a:pt x="145241" y="63653"/>
                    <a:pt x="83857" y="68415"/>
                    <a:pt x="92324" y="66828"/>
                  </a:cubicBezTo>
                  <a:cubicBezTo>
                    <a:pt x="100791" y="65241"/>
                    <a:pt x="162703" y="68415"/>
                    <a:pt x="193924" y="57303"/>
                  </a:cubicBezTo>
                  <a:cubicBezTo>
                    <a:pt x="225145" y="46191"/>
                    <a:pt x="280707" y="2799"/>
                    <a:pt x="279649" y="153"/>
                  </a:cubicBezTo>
                  <a:cubicBezTo>
                    <a:pt x="278591" y="-2493"/>
                    <a:pt x="217736" y="29786"/>
                    <a:pt x="187574" y="41428"/>
                  </a:cubicBezTo>
                  <a:cubicBezTo>
                    <a:pt x="157412" y="53070"/>
                    <a:pt x="121957" y="72120"/>
                    <a:pt x="98674" y="70003"/>
                  </a:cubicBezTo>
                  <a:cubicBezTo>
                    <a:pt x="75391" y="67886"/>
                    <a:pt x="60574" y="38782"/>
                    <a:pt x="47874" y="28728"/>
                  </a:cubicBezTo>
                  <a:cubicBezTo>
                    <a:pt x="35174" y="18674"/>
                    <a:pt x="-3455" y="-3022"/>
                    <a:pt x="249" y="33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 907">
              <a:extLst>
                <a:ext uri="{FF2B5EF4-FFF2-40B4-BE49-F238E27FC236}">
                  <a16:creationId xmlns:a16="http://schemas.microsoft.com/office/drawing/2014/main" id="{E40E464E-0E1B-3A04-311A-10E3586E9B22}"/>
                </a:ext>
              </a:extLst>
            </p:cNvPr>
            <p:cNvSpPr/>
            <p:nvPr/>
          </p:nvSpPr>
          <p:spPr>
            <a:xfrm>
              <a:off x="1997058" y="10312293"/>
              <a:ext cx="179386" cy="499286"/>
            </a:xfrm>
            <a:custGeom>
              <a:avLst/>
              <a:gdLst>
                <a:gd name="connsiteX0" fmla="*/ 17 w 179386"/>
                <a:gd name="connsiteY0" fmla="*/ 107 h 499286"/>
                <a:gd name="connsiteX1" fmla="*/ 15892 w 179386"/>
                <a:gd name="connsiteY1" fmla="*/ 136632 h 499286"/>
                <a:gd name="connsiteX2" fmla="*/ 22242 w 179386"/>
                <a:gd name="connsiteY2" fmla="*/ 114407 h 499286"/>
                <a:gd name="connsiteX3" fmla="*/ 60342 w 179386"/>
                <a:gd name="connsiteY3" fmla="*/ 311257 h 499286"/>
                <a:gd name="connsiteX4" fmla="*/ 73042 w 179386"/>
                <a:gd name="connsiteY4" fmla="*/ 412857 h 499286"/>
                <a:gd name="connsiteX5" fmla="*/ 63517 w 179386"/>
                <a:gd name="connsiteY5" fmla="*/ 489057 h 499286"/>
                <a:gd name="connsiteX6" fmla="*/ 79392 w 179386"/>
                <a:gd name="connsiteY6" fmla="*/ 450957 h 499286"/>
                <a:gd name="connsiteX7" fmla="*/ 53992 w 179386"/>
                <a:gd name="connsiteY7" fmla="*/ 498582 h 499286"/>
                <a:gd name="connsiteX8" fmla="*/ 171467 w 179386"/>
                <a:gd name="connsiteY8" fmla="*/ 406507 h 499286"/>
                <a:gd name="connsiteX9" fmla="*/ 168292 w 179386"/>
                <a:gd name="connsiteY9" fmla="*/ 343007 h 499286"/>
                <a:gd name="connsiteX10" fmla="*/ 165117 w 179386"/>
                <a:gd name="connsiteY10" fmla="*/ 428732 h 499286"/>
                <a:gd name="connsiteX11" fmla="*/ 85742 w 179386"/>
                <a:gd name="connsiteY11" fmla="*/ 460482 h 499286"/>
                <a:gd name="connsiteX12" fmla="*/ 79392 w 179386"/>
                <a:gd name="connsiteY12" fmla="*/ 377932 h 499286"/>
                <a:gd name="connsiteX13" fmla="*/ 6367 w 179386"/>
                <a:gd name="connsiteY13" fmla="*/ 127107 h 499286"/>
                <a:gd name="connsiteX14" fmla="*/ 12717 w 179386"/>
                <a:gd name="connsiteY14" fmla="*/ 162032 h 499286"/>
                <a:gd name="connsiteX15" fmla="*/ 17 w 179386"/>
                <a:gd name="connsiteY15" fmla="*/ 107 h 49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9386" h="499286">
                  <a:moveTo>
                    <a:pt x="17" y="107"/>
                  </a:moveTo>
                  <a:cubicBezTo>
                    <a:pt x="546" y="-4126"/>
                    <a:pt x="12188" y="117582"/>
                    <a:pt x="15892" y="136632"/>
                  </a:cubicBezTo>
                  <a:cubicBezTo>
                    <a:pt x="19596" y="155682"/>
                    <a:pt x="14834" y="85303"/>
                    <a:pt x="22242" y="114407"/>
                  </a:cubicBezTo>
                  <a:cubicBezTo>
                    <a:pt x="29650" y="143511"/>
                    <a:pt x="51875" y="261515"/>
                    <a:pt x="60342" y="311257"/>
                  </a:cubicBezTo>
                  <a:cubicBezTo>
                    <a:pt x="68809" y="360999"/>
                    <a:pt x="72513" y="383224"/>
                    <a:pt x="73042" y="412857"/>
                  </a:cubicBezTo>
                  <a:cubicBezTo>
                    <a:pt x="73571" y="442490"/>
                    <a:pt x="62459" y="482707"/>
                    <a:pt x="63517" y="489057"/>
                  </a:cubicBezTo>
                  <a:cubicBezTo>
                    <a:pt x="64575" y="495407"/>
                    <a:pt x="80979" y="449370"/>
                    <a:pt x="79392" y="450957"/>
                  </a:cubicBezTo>
                  <a:cubicBezTo>
                    <a:pt x="77805" y="452544"/>
                    <a:pt x="38646" y="505990"/>
                    <a:pt x="53992" y="498582"/>
                  </a:cubicBezTo>
                  <a:cubicBezTo>
                    <a:pt x="69338" y="491174"/>
                    <a:pt x="152417" y="432436"/>
                    <a:pt x="171467" y="406507"/>
                  </a:cubicBezTo>
                  <a:cubicBezTo>
                    <a:pt x="190517" y="380578"/>
                    <a:pt x="169350" y="339303"/>
                    <a:pt x="168292" y="343007"/>
                  </a:cubicBezTo>
                  <a:cubicBezTo>
                    <a:pt x="167234" y="346711"/>
                    <a:pt x="178875" y="409153"/>
                    <a:pt x="165117" y="428732"/>
                  </a:cubicBezTo>
                  <a:cubicBezTo>
                    <a:pt x="151359" y="448311"/>
                    <a:pt x="100030" y="468949"/>
                    <a:pt x="85742" y="460482"/>
                  </a:cubicBezTo>
                  <a:cubicBezTo>
                    <a:pt x="71454" y="452015"/>
                    <a:pt x="92621" y="433494"/>
                    <a:pt x="79392" y="377932"/>
                  </a:cubicBezTo>
                  <a:cubicBezTo>
                    <a:pt x="66163" y="322370"/>
                    <a:pt x="17480" y="163090"/>
                    <a:pt x="6367" y="127107"/>
                  </a:cubicBezTo>
                  <a:cubicBezTo>
                    <a:pt x="-4746" y="91124"/>
                    <a:pt x="14304" y="183728"/>
                    <a:pt x="12717" y="162032"/>
                  </a:cubicBezTo>
                  <a:cubicBezTo>
                    <a:pt x="11130" y="140336"/>
                    <a:pt x="-512" y="4340"/>
                    <a:pt x="17" y="1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 908">
              <a:extLst>
                <a:ext uri="{FF2B5EF4-FFF2-40B4-BE49-F238E27FC236}">
                  <a16:creationId xmlns:a16="http://schemas.microsoft.com/office/drawing/2014/main" id="{CA894C7E-439D-42D0-630C-44DCD985CD0D}"/>
                </a:ext>
              </a:extLst>
            </p:cNvPr>
            <p:cNvSpPr/>
            <p:nvPr/>
          </p:nvSpPr>
          <p:spPr>
            <a:xfrm>
              <a:off x="1730181" y="10331448"/>
              <a:ext cx="121084" cy="212892"/>
            </a:xfrm>
            <a:custGeom>
              <a:avLst/>
              <a:gdLst>
                <a:gd name="connsiteX0" fmla="*/ 120844 w 121084"/>
                <a:gd name="connsiteY0" fmla="*/ 2 h 212892"/>
                <a:gd name="connsiteX1" fmla="*/ 79569 w 121084"/>
                <a:gd name="connsiteY1" fmla="*/ 98427 h 212892"/>
                <a:gd name="connsiteX2" fmla="*/ 28769 w 121084"/>
                <a:gd name="connsiteY2" fmla="*/ 168277 h 212892"/>
                <a:gd name="connsiteX3" fmla="*/ 63694 w 121084"/>
                <a:gd name="connsiteY3" fmla="*/ 133352 h 212892"/>
                <a:gd name="connsiteX4" fmla="*/ 194 w 121084"/>
                <a:gd name="connsiteY4" fmla="*/ 212727 h 212892"/>
                <a:gd name="connsiteX5" fmla="*/ 44644 w 121084"/>
                <a:gd name="connsiteY5" fmla="*/ 152402 h 212892"/>
                <a:gd name="connsiteX6" fmla="*/ 66869 w 121084"/>
                <a:gd name="connsiteY6" fmla="*/ 92077 h 212892"/>
                <a:gd name="connsiteX7" fmla="*/ 41469 w 121084"/>
                <a:gd name="connsiteY7" fmla="*/ 133352 h 212892"/>
                <a:gd name="connsiteX8" fmla="*/ 60519 w 121084"/>
                <a:gd name="connsiteY8" fmla="*/ 95252 h 212892"/>
                <a:gd name="connsiteX9" fmla="*/ 120844 w 121084"/>
                <a:gd name="connsiteY9" fmla="*/ 2 h 21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084" h="212892">
                  <a:moveTo>
                    <a:pt x="120844" y="2"/>
                  </a:moveTo>
                  <a:cubicBezTo>
                    <a:pt x="124019" y="531"/>
                    <a:pt x="94915" y="70381"/>
                    <a:pt x="79569" y="98427"/>
                  </a:cubicBezTo>
                  <a:cubicBezTo>
                    <a:pt x="64223" y="126473"/>
                    <a:pt x="31415" y="162456"/>
                    <a:pt x="28769" y="168277"/>
                  </a:cubicBezTo>
                  <a:cubicBezTo>
                    <a:pt x="26123" y="174098"/>
                    <a:pt x="68456" y="125944"/>
                    <a:pt x="63694" y="133352"/>
                  </a:cubicBezTo>
                  <a:cubicBezTo>
                    <a:pt x="58931" y="140760"/>
                    <a:pt x="3369" y="209552"/>
                    <a:pt x="194" y="212727"/>
                  </a:cubicBezTo>
                  <a:cubicBezTo>
                    <a:pt x="-2981" y="215902"/>
                    <a:pt x="33532" y="172510"/>
                    <a:pt x="44644" y="152402"/>
                  </a:cubicBezTo>
                  <a:cubicBezTo>
                    <a:pt x="55756" y="132294"/>
                    <a:pt x="67398" y="95252"/>
                    <a:pt x="66869" y="92077"/>
                  </a:cubicBezTo>
                  <a:cubicBezTo>
                    <a:pt x="66340" y="88902"/>
                    <a:pt x="42527" y="132823"/>
                    <a:pt x="41469" y="133352"/>
                  </a:cubicBezTo>
                  <a:cubicBezTo>
                    <a:pt x="40411" y="133881"/>
                    <a:pt x="50994" y="111127"/>
                    <a:pt x="60519" y="95252"/>
                  </a:cubicBezTo>
                  <a:cubicBezTo>
                    <a:pt x="70044" y="79377"/>
                    <a:pt x="117669" y="-527"/>
                    <a:pt x="120844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 909">
              <a:extLst>
                <a:ext uri="{FF2B5EF4-FFF2-40B4-BE49-F238E27FC236}">
                  <a16:creationId xmlns:a16="http://schemas.microsoft.com/office/drawing/2014/main" id="{5C84C495-CADD-B5E8-EDEE-1766122F5C3B}"/>
                </a:ext>
              </a:extLst>
            </p:cNvPr>
            <p:cNvSpPr/>
            <p:nvPr/>
          </p:nvSpPr>
          <p:spPr>
            <a:xfrm>
              <a:off x="1695117" y="10515355"/>
              <a:ext cx="302913" cy="305296"/>
            </a:xfrm>
            <a:custGeom>
              <a:avLst/>
              <a:gdLst>
                <a:gd name="connsiteX0" fmla="*/ 333 w 302913"/>
                <a:gd name="connsiteY0" fmla="*/ 245 h 305296"/>
                <a:gd name="connsiteX1" fmla="*/ 95583 w 302913"/>
                <a:gd name="connsiteY1" fmla="*/ 89145 h 305296"/>
                <a:gd name="connsiteX2" fmla="*/ 92408 w 302913"/>
                <a:gd name="connsiteY2" fmla="*/ 73270 h 305296"/>
                <a:gd name="connsiteX3" fmla="*/ 247983 w 302913"/>
                <a:gd name="connsiteY3" fmla="*/ 181220 h 305296"/>
                <a:gd name="connsiteX4" fmla="*/ 301958 w 302913"/>
                <a:gd name="connsiteY4" fmla="*/ 200270 h 305296"/>
                <a:gd name="connsiteX5" fmla="*/ 279733 w 302913"/>
                <a:gd name="connsiteY5" fmla="*/ 232020 h 305296"/>
                <a:gd name="connsiteX6" fmla="*/ 244808 w 302913"/>
                <a:gd name="connsiteY6" fmla="*/ 305045 h 305296"/>
                <a:gd name="connsiteX7" fmla="*/ 257508 w 302913"/>
                <a:gd name="connsiteY7" fmla="*/ 254245 h 305296"/>
                <a:gd name="connsiteX8" fmla="*/ 267033 w 302913"/>
                <a:gd name="connsiteY8" fmla="*/ 206620 h 305296"/>
                <a:gd name="connsiteX9" fmla="*/ 263858 w 302913"/>
                <a:gd name="connsiteY9" fmla="*/ 257420 h 305296"/>
                <a:gd name="connsiteX10" fmla="*/ 292433 w 302913"/>
                <a:gd name="connsiteY10" fmla="*/ 222495 h 305296"/>
                <a:gd name="connsiteX11" fmla="*/ 244808 w 302913"/>
                <a:gd name="connsiteY11" fmla="*/ 174870 h 305296"/>
                <a:gd name="connsiteX12" fmla="*/ 120983 w 302913"/>
                <a:gd name="connsiteY12" fmla="*/ 117720 h 305296"/>
                <a:gd name="connsiteX13" fmla="*/ 133683 w 302913"/>
                <a:gd name="connsiteY13" fmla="*/ 120895 h 305296"/>
                <a:gd name="connsiteX14" fmla="*/ 333 w 302913"/>
                <a:gd name="connsiteY14" fmla="*/ 245 h 30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913" h="305296">
                  <a:moveTo>
                    <a:pt x="333" y="245"/>
                  </a:moveTo>
                  <a:cubicBezTo>
                    <a:pt x="-6017" y="-5047"/>
                    <a:pt x="80237" y="76974"/>
                    <a:pt x="95583" y="89145"/>
                  </a:cubicBezTo>
                  <a:cubicBezTo>
                    <a:pt x="110929" y="101316"/>
                    <a:pt x="67008" y="57924"/>
                    <a:pt x="92408" y="73270"/>
                  </a:cubicBezTo>
                  <a:cubicBezTo>
                    <a:pt x="117808" y="88616"/>
                    <a:pt x="213058" y="160053"/>
                    <a:pt x="247983" y="181220"/>
                  </a:cubicBezTo>
                  <a:cubicBezTo>
                    <a:pt x="282908" y="202387"/>
                    <a:pt x="296666" y="191803"/>
                    <a:pt x="301958" y="200270"/>
                  </a:cubicBezTo>
                  <a:cubicBezTo>
                    <a:pt x="307250" y="208737"/>
                    <a:pt x="289258" y="214558"/>
                    <a:pt x="279733" y="232020"/>
                  </a:cubicBezTo>
                  <a:cubicBezTo>
                    <a:pt x="270208" y="249483"/>
                    <a:pt x="248512" y="301341"/>
                    <a:pt x="244808" y="305045"/>
                  </a:cubicBezTo>
                  <a:cubicBezTo>
                    <a:pt x="241104" y="308749"/>
                    <a:pt x="253804" y="270649"/>
                    <a:pt x="257508" y="254245"/>
                  </a:cubicBezTo>
                  <a:cubicBezTo>
                    <a:pt x="261212" y="237841"/>
                    <a:pt x="265975" y="206091"/>
                    <a:pt x="267033" y="206620"/>
                  </a:cubicBezTo>
                  <a:cubicBezTo>
                    <a:pt x="268091" y="207149"/>
                    <a:pt x="259625" y="254774"/>
                    <a:pt x="263858" y="257420"/>
                  </a:cubicBezTo>
                  <a:cubicBezTo>
                    <a:pt x="268091" y="260066"/>
                    <a:pt x="295608" y="236253"/>
                    <a:pt x="292433" y="222495"/>
                  </a:cubicBezTo>
                  <a:cubicBezTo>
                    <a:pt x="289258" y="208737"/>
                    <a:pt x="273383" y="192332"/>
                    <a:pt x="244808" y="174870"/>
                  </a:cubicBezTo>
                  <a:cubicBezTo>
                    <a:pt x="216233" y="157408"/>
                    <a:pt x="120983" y="117720"/>
                    <a:pt x="120983" y="117720"/>
                  </a:cubicBezTo>
                  <a:cubicBezTo>
                    <a:pt x="102462" y="108724"/>
                    <a:pt x="151675" y="138887"/>
                    <a:pt x="133683" y="120895"/>
                  </a:cubicBezTo>
                  <a:cubicBezTo>
                    <a:pt x="115691" y="102903"/>
                    <a:pt x="6683" y="5537"/>
                    <a:pt x="333" y="2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 910">
              <a:extLst>
                <a:ext uri="{FF2B5EF4-FFF2-40B4-BE49-F238E27FC236}">
                  <a16:creationId xmlns:a16="http://schemas.microsoft.com/office/drawing/2014/main" id="{C0DAF73A-9157-6D53-6222-2068594422F8}"/>
                </a:ext>
              </a:extLst>
            </p:cNvPr>
            <p:cNvSpPr/>
            <p:nvPr/>
          </p:nvSpPr>
          <p:spPr>
            <a:xfrm>
              <a:off x="1720586" y="10509248"/>
              <a:ext cx="245383" cy="235478"/>
            </a:xfrm>
            <a:custGeom>
              <a:avLst/>
              <a:gdLst>
                <a:gd name="connsiteX0" fmla="*/ 264 w 245383"/>
                <a:gd name="connsiteY0" fmla="*/ 2 h 235478"/>
                <a:gd name="connsiteX1" fmla="*/ 25664 w 245383"/>
                <a:gd name="connsiteY1" fmla="*/ 114302 h 235478"/>
                <a:gd name="connsiteX2" fmla="*/ 12964 w 245383"/>
                <a:gd name="connsiteY2" fmla="*/ 92077 h 235478"/>
                <a:gd name="connsiteX3" fmla="*/ 149489 w 245383"/>
                <a:gd name="connsiteY3" fmla="*/ 177802 h 235478"/>
                <a:gd name="connsiteX4" fmla="*/ 127264 w 245383"/>
                <a:gd name="connsiteY4" fmla="*/ 161927 h 235478"/>
                <a:gd name="connsiteX5" fmla="*/ 244739 w 245383"/>
                <a:gd name="connsiteY5" fmla="*/ 234952 h 235478"/>
                <a:gd name="connsiteX6" fmla="*/ 168539 w 245383"/>
                <a:gd name="connsiteY6" fmla="*/ 190502 h 235478"/>
                <a:gd name="connsiteX7" fmla="*/ 44714 w 245383"/>
                <a:gd name="connsiteY7" fmla="*/ 111127 h 235478"/>
                <a:gd name="connsiteX8" fmla="*/ 264 w 245383"/>
                <a:gd name="connsiteY8" fmla="*/ 2 h 235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383" h="235478">
                  <a:moveTo>
                    <a:pt x="264" y="2"/>
                  </a:moveTo>
                  <a:cubicBezTo>
                    <a:pt x="-2911" y="531"/>
                    <a:pt x="23547" y="98956"/>
                    <a:pt x="25664" y="114302"/>
                  </a:cubicBezTo>
                  <a:cubicBezTo>
                    <a:pt x="27781" y="129648"/>
                    <a:pt x="-7674" y="81494"/>
                    <a:pt x="12964" y="92077"/>
                  </a:cubicBezTo>
                  <a:cubicBezTo>
                    <a:pt x="33602" y="102660"/>
                    <a:pt x="130439" y="166160"/>
                    <a:pt x="149489" y="177802"/>
                  </a:cubicBezTo>
                  <a:cubicBezTo>
                    <a:pt x="168539" y="189444"/>
                    <a:pt x="111389" y="152402"/>
                    <a:pt x="127264" y="161927"/>
                  </a:cubicBezTo>
                  <a:cubicBezTo>
                    <a:pt x="143139" y="171452"/>
                    <a:pt x="237860" y="230190"/>
                    <a:pt x="244739" y="234952"/>
                  </a:cubicBezTo>
                  <a:cubicBezTo>
                    <a:pt x="251618" y="239714"/>
                    <a:pt x="201877" y="211140"/>
                    <a:pt x="168539" y="190502"/>
                  </a:cubicBezTo>
                  <a:cubicBezTo>
                    <a:pt x="135202" y="169865"/>
                    <a:pt x="71172" y="136527"/>
                    <a:pt x="44714" y="111127"/>
                  </a:cubicBezTo>
                  <a:cubicBezTo>
                    <a:pt x="18256" y="85727"/>
                    <a:pt x="3439" y="-527"/>
                    <a:pt x="264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 911">
              <a:extLst>
                <a:ext uri="{FF2B5EF4-FFF2-40B4-BE49-F238E27FC236}">
                  <a16:creationId xmlns:a16="http://schemas.microsoft.com/office/drawing/2014/main" id="{6B26D54B-481A-9A77-1D8B-88078E89204A}"/>
                </a:ext>
              </a:extLst>
            </p:cNvPr>
            <p:cNvSpPr/>
            <p:nvPr/>
          </p:nvSpPr>
          <p:spPr>
            <a:xfrm>
              <a:off x="1517560" y="10452099"/>
              <a:ext cx="282830" cy="308045"/>
            </a:xfrm>
            <a:custGeom>
              <a:avLst/>
              <a:gdLst>
                <a:gd name="connsiteX0" fmla="*/ 282665 w 282830"/>
                <a:gd name="connsiteY0" fmla="*/ 1 h 308045"/>
                <a:gd name="connsiteX1" fmla="*/ 184240 w 282830"/>
                <a:gd name="connsiteY1" fmla="*/ 149226 h 308045"/>
                <a:gd name="connsiteX2" fmla="*/ 136615 w 282830"/>
                <a:gd name="connsiteY2" fmla="*/ 215901 h 308045"/>
                <a:gd name="connsiteX3" fmla="*/ 76290 w 282830"/>
                <a:gd name="connsiteY3" fmla="*/ 282576 h 308045"/>
                <a:gd name="connsiteX4" fmla="*/ 90 w 282830"/>
                <a:gd name="connsiteY4" fmla="*/ 307976 h 308045"/>
                <a:gd name="connsiteX5" fmla="*/ 92165 w 282830"/>
                <a:gd name="connsiteY5" fmla="*/ 276226 h 308045"/>
                <a:gd name="connsiteX6" fmla="*/ 162015 w 282830"/>
                <a:gd name="connsiteY6" fmla="*/ 152401 h 308045"/>
                <a:gd name="connsiteX7" fmla="*/ 149315 w 282830"/>
                <a:gd name="connsiteY7" fmla="*/ 165101 h 308045"/>
                <a:gd name="connsiteX8" fmla="*/ 193765 w 282830"/>
                <a:gd name="connsiteY8" fmla="*/ 95251 h 308045"/>
                <a:gd name="connsiteX9" fmla="*/ 158840 w 282830"/>
                <a:gd name="connsiteY9" fmla="*/ 146051 h 308045"/>
                <a:gd name="connsiteX10" fmla="*/ 282665 w 282830"/>
                <a:gd name="connsiteY10" fmla="*/ 1 h 3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30" h="308045">
                  <a:moveTo>
                    <a:pt x="282665" y="1"/>
                  </a:moveTo>
                  <a:cubicBezTo>
                    <a:pt x="286898" y="530"/>
                    <a:pt x="208582" y="113243"/>
                    <a:pt x="184240" y="149226"/>
                  </a:cubicBezTo>
                  <a:cubicBezTo>
                    <a:pt x="159898" y="185209"/>
                    <a:pt x="154607" y="193676"/>
                    <a:pt x="136615" y="215901"/>
                  </a:cubicBezTo>
                  <a:cubicBezTo>
                    <a:pt x="118623" y="238126"/>
                    <a:pt x="99044" y="267230"/>
                    <a:pt x="76290" y="282576"/>
                  </a:cubicBezTo>
                  <a:cubicBezTo>
                    <a:pt x="53536" y="297922"/>
                    <a:pt x="-2556" y="309034"/>
                    <a:pt x="90" y="307976"/>
                  </a:cubicBezTo>
                  <a:cubicBezTo>
                    <a:pt x="2736" y="306918"/>
                    <a:pt x="65178" y="302155"/>
                    <a:pt x="92165" y="276226"/>
                  </a:cubicBezTo>
                  <a:cubicBezTo>
                    <a:pt x="119152" y="250297"/>
                    <a:pt x="152490" y="170922"/>
                    <a:pt x="162015" y="152401"/>
                  </a:cubicBezTo>
                  <a:cubicBezTo>
                    <a:pt x="171540" y="133880"/>
                    <a:pt x="144023" y="174626"/>
                    <a:pt x="149315" y="165101"/>
                  </a:cubicBezTo>
                  <a:cubicBezTo>
                    <a:pt x="154607" y="155576"/>
                    <a:pt x="192178" y="98426"/>
                    <a:pt x="193765" y="95251"/>
                  </a:cubicBezTo>
                  <a:cubicBezTo>
                    <a:pt x="195352" y="92076"/>
                    <a:pt x="144024" y="157693"/>
                    <a:pt x="158840" y="146051"/>
                  </a:cubicBezTo>
                  <a:cubicBezTo>
                    <a:pt x="173656" y="134409"/>
                    <a:pt x="278432" y="-528"/>
                    <a:pt x="282665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 912">
              <a:extLst>
                <a:ext uri="{FF2B5EF4-FFF2-40B4-BE49-F238E27FC236}">
                  <a16:creationId xmlns:a16="http://schemas.microsoft.com/office/drawing/2014/main" id="{F49C6A83-A65F-DF8D-AE12-EC650D768FFC}"/>
                </a:ext>
              </a:extLst>
            </p:cNvPr>
            <p:cNvSpPr/>
            <p:nvPr/>
          </p:nvSpPr>
          <p:spPr>
            <a:xfrm>
              <a:off x="539744" y="10423281"/>
              <a:ext cx="226212" cy="76613"/>
            </a:xfrm>
            <a:custGeom>
              <a:avLst/>
              <a:gdLst>
                <a:gd name="connsiteX0" fmla="*/ 6 w 226212"/>
                <a:gd name="connsiteY0" fmla="*/ 76444 h 76613"/>
                <a:gd name="connsiteX1" fmla="*/ 174631 w 226212"/>
                <a:gd name="connsiteY1" fmla="*/ 28819 h 76613"/>
                <a:gd name="connsiteX2" fmla="*/ 225431 w 226212"/>
                <a:gd name="connsiteY2" fmla="*/ 244 h 76613"/>
                <a:gd name="connsiteX3" fmla="*/ 155581 w 226212"/>
                <a:gd name="connsiteY3" fmla="*/ 16119 h 76613"/>
                <a:gd name="connsiteX4" fmla="*/ 225431 w 226212"/>
                <a:gd name="connsiteY4" fmla="*/ 35169 h 76613"/>
                <a:gd name="connsiteX5" fmla="*/ 180981 w 226212"/>
                <a:gd name="connsiteY5" fmla="*/ 44694 h 76613"/>
                <a:gd name="connsiteX6" fmla="*/ 6 w 226212"/>
                <a:gd name="connsiteY6" fmla="*/ 76444 h 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212" h="76613">
                  <a:moveTo>
                    <a:pt x="6" y="76444"/>
                  </a:moveTo>
                  <a:cubicBezTo>
                    <a:pt x="-1052" y="73798"/>
                    <a:pt x="137060" y="41519"/>
                    <a:pt x="174631" y="28819"/>
                  </a:cubicBezTo>
                  <a:cubicBezTo>
                    <a:pt x="212202" y="16119"/>
                    <a:pt x="228606" y="2361"/>
                    <a:pt x="225431" y="244"/>
                  </a:cubicBezTo>
                  <a:cubicBezTo>
                    <a:pt x="222256" y="-1873"/>
                    <a:pt x="155581" y="10298"/>
                    <a:pt x="155581" y="16119"/>
                  </a:cubicBezTo>
                  <a:cubicBezTo>
                    <a:pt x="155581" y="21940"/>
                    <a:pt x="221198" y="30407"/>
                    <a:pt x="225431" y="35169"/>
                  </a:cubicBezTo>
                  <a:cubicBezTo>
                    <a:pt x="229664" y="39931"/>
                    <a:pt x="216964" y="39402"/>
                    <a:pt x="180981" y="44694"/>
                  </a:cubicBezTo>
                  <a:cubicBezTo>
                    <a:pt x="144998" y="49986"/>
                    <a:pt x="1064" y="79090"/>
                    <a:pt x="6" y="764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 913">
              <a:extLst>
                <a:ext uri="{FF2B5EF4-FFF2-40B4-BE49-F238E27FC236}">
                  <a16:creationId xmlns:a16="http://schemas.microsoft.com/office/drawing/2014/main" id="{964F184D-4744-3B5C-0F3F-3E711CBAA29D}"/>
                </a:ext>
              </a:extLst>
            </p:cNvPr>
            <p:cNvSpPr/>
            <p:nvPr/>
          </p:nvSpPr>
          <p:spPr>
            <a:xfrm>
              <a:off x="275824" y="10423487"/>
              <a:ext cx="562388" cy="165470"/>
            </a:xfrm>
            <a:custGeom>
              <a:avLst/>
              <a:gdLst>
                <a:gd name="connsiteX0" fmla="*/ 562376 w 562388"/>
                <a:gd name="connsiteY0" fmla="*/ 38 h 165470"/>
                <a:gd name="connsiteX1" fmla="*/ 336951 w 562388"/>
                <a:gd name="connsiteY1" fmla="*/ 73063 h 165470"/>
                <a:gd name="connsiteX2" fmla="*/ 86126 w 562388"/>
                <a:gd name="connsiteY2" fmla="*/ 152438 h 165470"/>
                <a:gd name="connsiteX3" fmla="*/ 9926 w 562388"/>
                <a:gd name="connsiteY3" fmla="*/ 158788 h 165470"/>
                <a:gd name="connsiteX4" fmla="*/ 282976 w 562388"/>
                <a:gd name="connsiteY4" fmla="*/ 85763 h 165470"/>
                <a:gd name="connsiteX5" fmla="*/ 165501 w 562388"/>
                <a:gd name="connsiteY5" fmla="*/ 95288 h 165470"/>
                <a:gd name="connsiteX6" fmla="*/ 346476 w 562388"/>
                <a:gd name="connsiteY6" fmla="*/ 63538 h 165470"/>
                <a:gd name="connsiteX7" fmla="*/ 562376 w 562388"/>
                <a:gd name="connsiteY7" fmla="*/ 38 h 16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2388" h="165470">
                  <a:moveTo>
                    <a:pt x="562376" y="38"/>
                  </a:moveTo>
                  <a:cubicBezTo>
                    <a:pt x="560789" y="1625"/>
                    <a:pt x="336951" y="73063"/>
                    <a:pt x="336951" y="73063"/>
                  </a:cubicBezTo>
                  <a:cubicBezTo>
                    <a:pt x="257576" y="98463"/>
                    <a:pt x="140630" y="138151"/>
                    <a:pt x="86126" y="152438"/>
                  </a:cubicBezTo>
                  <a:cubicBezTo>
                    <a:pt x="31622" y="166725"/>
                    <a:pt x="-22882" y="169901"/>
                    <a:pt x="9926" y="158788"/>
                  </a:cubicBezTo>
                  <a:cubicBezTo>
                    <a:pt x="42734" y="147676"/>
                    <a:pt x="257047" y="96346"/>
                    <a:pt x="282976" y="85763"/>
                  </a:cubicBezTo>
                  <a:cubicBezTo>
                    <a:pt x="308905" y="75180"/>
                    <a:pt x="154918" y="98992"/>
                    <a:pt x="165501" y="95288"/>
                  </a:cubicBezTo>
                  <a:cubicBezTo>
                    <a:pt x="176084" y="91584"/>
                    <a:pt x="282447" y="80471"/>
                    <a:pt x="346476" y="63538"/>
                  </a:cubicBezTo>
                  <a:cubicBezTo>
                    <a:pt x="410505" y="46605"/>
                    <a:pt x="563963" y="-1549"/>
                    <a:pt x="562376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 914">
              <a:extLst>
                <a:ext uri="{FF2B5EF4-FFF2-40B4-BE49-F238E27FC236}">
                  <a16:creationId xmlns:a16="http://schemas.microsoft.com/office/drawing/2014/main" id="{F0CAB8A5-7B56-B5AC-5CBB-01CBC07BEE78}"/>
                </a:ext>
              </a:extLst>
            </p:cNvPr>
            <p:cNvSpPr/>
            <p:nvPr/>
          </p:nvSpPr>
          <p:spPr>
            <a:xfrm>
              <a:off x="1194263" y="10489938"/>
              <a:ext cx="351978" cy="224372"/>
            </a:xfrm>
            <a:custGeom>
              <a:avLst/>
              <a:gdLst>
                <a:gd name="connsiteX0" fmla="*/ 244012 w 351978"/>
                <a:gd name="connsiteY0" fmla="*/ 262 h 224372"/>
                <a:gd name="connsiteX1" fmla="*/ 82087 w 351978"/>
                <a:gd name="connsiteY1" fmla="*/ 139962 h 224372"/>
                <a:gd name="connsiteX2" fmla="*/ 28112 w 351978"/>
                <a:gd name="connsiteY2" fmla="*/ 212987 h 224372"/>
                <a:gd name="connsiteX3" fmla="*/ 66212 w 351978"/>
                <a:gd name="connsiteY3" fmla="*/ 200287 h 224372"/>
                <a:gd name="connsiteX4" fmla="*/ 2712 w 351978"/>
                <a:gd name="connsiteY4" fmla="*/ 216162 h 224372"/>
                <a:gd name="connsiteX5" fmla="*/ 174162 w 351978"/>
                <a:gd name="connsiteY5" fmla="*/ 203462 h 224372"/>
                <a:gd name="connsiteX6" fmla="*/ 351962 w 351978"/>
                <a:gd name="connsiteY6" fmla="*/ 203462 h 224372"/>
                <a:gd name="connsiteX7" fmla="*/ 183687 w 351978"/>
                <a:gd name="connsiteY7" fmla="*/ 222512 h 224372"/>
                <a:gd name="connsiteX8" fmla="*/ 15412 w 351978"/>
                <a:gd name="connsiteY8" fmla="*/ 219337 h 224372"/>
                <a:gd name="connsiteX9" fmla="*/ 59862 w 351978"/>
                <a:gd name="connsiteY9" fmla="*/ 184412 h 224372"/>
                <a:gd name="connsiteX10" fmla="*/ 53512 w 351978"/>
                <a:gd name="connsiteY10" fmla="*/ 178062 h 224372"/>
                <a:gd name="connsiteX11" fmla="*/ 244012 w 351978"/>
                <a:gd name="connsiteY11" fmla="*/ 262 h 22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978" h="224372">
                  <a:moveTo>
                    <a:pt x="244012" y="262"/>
                  </a:moveTo>
                  <a:cubicBezTo>
                    <a:pt x="248774" y="-6088"/>
                    <a:pt x="118070" y="104508"/>
                    <a:pt x="82087" y="139962"/>
                  </a:cubicBezTo>
                  <a:cubicBezTo>
                    <a:pt x="46104" y="175416"/>
                    <a:pt x="30758" y="202933"/>
                    <a:pt x="28112" y="212987"/>
                  </a:cubicBezTo>
                  <a:cubicBezTo>
                    <a:pt x="25466" y="223041"/>
                    <a:pt x="70445" y="199758"/>
                    <a:pt x="66212" y="200287"/>
                  </a:cubicBezTo>
                  <a:cubicBezTo>
                    <a:pt x="61979" y="200816"/>
                    <a:pt x="-15280" y="215633"/>
                    <a:pt x="2712" y="216162"/>
                  </a:cubicBezTo>
                  <a:cubicBezTo>
                    <a:pt x="20704" y="216691"/>
                    <a:pt x="115954" y="205579"/>
                    <a:pt x="174162" y="203462"/>
                  </a:cubicBezTo>
                  <a:cubicBezTo>
                    <a:pt x="232370" y="201345"/>
                    <a:pt x="350375" y="200287"/>
                    <a:pt x="351962" y="203462"/>
                  </a:cubicBezTo>
                  <a:cubicBezTo>
                    <a:pt x="353549" y="206637"/>
                    <a:pt x="239779" y="219866"/>
                    <a:pt x="183687" y="222512"/>
                  </a:cubicBezTo>
                  <a:cubicBezTo>
                    <a:pt x="127595" y="225158"/>
                    <a:pt x="36049" y="225687"/>
                    <a:pt x="15412" y="219337"/>
                  </a:cubicBezTo>
                  <a:cubicBezTo>
                    <a:pt x="-5225" y="212987"/>
                    <a:pt x="53512" y="191291"/>
                    <a:pt x="59862" y="184412"/>
                  </a:cubicBezTo>
                  <a:cubicBezTo>
                    <a:pt x="66212" y="177533"/>
                    <a:pt x="24937" y="205579"/>
                    <a:pt x="53512" y="178062"/>
                  </a:cubicBezTo>
                  <a:cubicBezTo>
                    <a:pt x="82087" y="150545"/>
                    <a:pt x="239250" y="6612"/>
                    <a:pt x="244012" y="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 915">
              <a:extLst>
                <a:ext uri="{FF2B5EF4-FFF2-40B4-BE49-F238E27FC236}">
                  <a16:creationId xmlns:a16="http://schemas.microsoft.com/office/drawing/2014/main" id="{310196F9-A45E-A0F3-01CE-A33EBCF3692A}"/>
                </a:ext>
              </a:extLst>
            </p:cNvPr>
            <p:cNvSpPr/>
            <p:nvPr/>
          </p:nvSpPr>
          <p:spPr>
            <a:xfrm>
              <a:off x="333374" y="10493361"/>
              <a:ext cx="568605" cy="288939"/>
            </a:xfrm>
            <a:custGeom>
              <a:avLst/>
              <a:gdLst>
                <a:gd name="connsiteX0" fmla="*/ 1 w 568605"/>
                <a:gd name="connsiteY0" fmla="*/ 92089 h 288939"/>
                <a:gd name="connsiteX1" fmla="*/ 187326 w 568605"/>
                <a:gd name="connsiteY1" fmla="*/ 130189 h 288939"/>
                <a:gd name="connsiteX2" fmla="*/ 209551 w 568605"/>
                <a:gd name="connsiteY2" fmla="*/ 114314 h 288939"/>
                <a:gd name="connsiteX3" fmla="*/ 333376 w 568605"/>
                <a:gd name="connsiteY3" fmla="*/ 92089 h 288939"/>
                <a:gd name="connsiteX4" fmla="*/ 352426 w 568605"/>
                <a:gd name="connsiteY4" fmla="*/ 88914 h 288939"/>
                <a:gd name="connsiteX5" fmla="*/ 457201 w 568605"/>
                <a:gd name="connsiteY5" fmla="*/ 69864 h 288939"/>
                <a:gd name="connsiteX6" fmla="*/ 396876 w 568605"/>
                <a:gd name="connsiteY6" fmla="*/ 14 h 288939"/>
                <a:gd name="connsiteX7" fmla="*/ 454026 w 568605"/>
                <a:gd name="connsiteY7" fmla="*/ 76214 h 288939"/>
                <a:gd name="connsiteX8" fmla="*/ 520701 w 568605"/>
                <a:gd name="connsiteY8" fmla="*/ 161939 h 288939"/>
                <a:gd name="connsiteX9" fmla="*/ 552451 w 568605"/>
                <a:gd name="connsiteY9" fmla="*/ 231789 h 288939"/>
                <a:gd name="connsiteX10" fmla="*/ 568326 w 568605"/>
                <a:gd name="connsiteY10" fmla="*/ 288939 h 288939"/>
                <a:gd name="connsiteX11" fmla="*/ 552451 w 568605"/>
                <a:gd name="connsiteY11" fmla="*/ 231789 h 288939"/>
                <a:gd name="connsiteX12" fmla="*/ 450851 w 568605"/>
                <a:gd name="connsiteY12" fmla="*/ 76214 h 288939"/>
                <a:gd name="connsiteX13" fmla="*/ 298451 w 568605"/>
                <a:gd name="connsiteY13" fmla="*/ 57164 h 288939"/>
                <a:gd name="connsiteX14" fmla="*/ 387351 w 568605"/>
                <a:gd name="connsiteY14" fmla="*/ 66689 h 288939"/>
                <a:gd name="connsiteX15" fmla="*/ 212726 w 568605"/>
                <a:gd name="connsiteY15" fmla="*/ 111139 h 288939"/>
                <a:gd name="connsiteX16" fmla="*/ 190501 w 568605"/>
                <a:gd name="connsiteY16" fmla="*/ 111139 h 288939"/>
                <a:gd name="connsiteX17" fmla="*/ 1 w 568605"/>
                <a:gd name="connsiteY17" fmla="*/ 92089 h 28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8605" h="288939">
                  <a:moveTo>
                    <a:pt x="1" y="92089"/>
                  </a:moveTo>
                  <a:cubicBezTo>
                    <a:pt x="-528" y="95264"/>
                    <a:pt x="152401" y="126485"/>
                    <a:pt x="187326" y="130189"/>
                  </a:cubicBezTo>
                  <a:cubicBezTo>
                    <a:pt x="222251" y="133893"/>
                    <a:pt x="185209" y="120664"/>
                    <a:pt x="209551" y="114314"/>
                  </a:cubicBezTo>
                  <a:cubicBezTo>
                    <a:pt x="233893" y="107964"/>
                    <a:pt x="309564" y="96322"/>
                    <a:pt x="333376" y="92089"/>
                  </a:cubicBezTo>
                  <a:cubicBezTo>
                    <a:pt x="357188" y="87856"/>
                    <a:pt x="352426" y="88914"/>
                    <a:pt x="352426" y="88914"/>
                  </a:cubicBezTo>
                  <a:cubicBezTo>
                    <a:pt x="373064" y="85210"/>
                    <a:pt x="449793" y="84681"/>
                    <a:pt x="457201" y="69864"/>
                  </a:cubicBezTo>
                  <a:cubicBezTo>
                    <a:pt x="464609" y="55047"/>
                    <a:pt x="397405" y="-1044"/>
                    <a:pt x="396876" y="14"/>
                  </a:cubicBezTo>
                  <a:cubicBezTo>
                    <a:pt x="396347" y="1072"/>
                    <a:pt x="433388" y="49226"/>
                    <a:pt x="454026" y="76214"/>
                  </a:cubicBezTo>
                  <a:cubicBezTo>
                    <a:pt x="474664" y="103202"/>
                    <a:pt x="504297" y="136010"/>
                    <a:pt x="520701" y="161939"/>
                  </a:cubicBezTo>
                  <a:cubicBezTo>
                    <a:pt x="537105" y="187868"/>
                    <a:pt x="544514" y="210622"/>
                    <a:pt x="552451" y="231789"/>
                  </a:cubicBezTo>
                  <a:cubicBezTo>
                    <a:pt x="560389" y="252956"/>
                    <a:pt x="568326" y="288939"/>
                    <a:pt x="568326" y="288939"/>
                  </a:cubicBezTo>
                  <a:cubicBezTo>
                    <a:pt x="568326" y="288939"/>
                    <a:pt x="572030" y="267243"/>
                    <a:pt x="552451" y="231789"/>
                  </a:cubicBezTo>
                  <a:cubicBezTo>
                    <a:pt x="532872" y="196335"/>
                    <a:pt x="493184" y="105318"/>
                    <a:pt x="450851" y="76214"/>
                  </a:cubicBezTo>
                  <a:cubicBezTo>
                    <a:pt x="408518" y="47110"/>
                    <a:pt x="309034" y="58751"/>
                    <a:pt x="298451" y="57164"/>
                  </a:cubicBezTo>
                  <a:cubicBezTo>
                    <a:pt x="287868" y="55576"/>
                    <a:pt x="401638" y="57693"/>
                    <a:pt x="387351" y="66689"/>
                  </a:cubicBezTo>
                  <a:cubicBezTo>
                    <a:pt x="373064" y="75685"/>
                    <a:pt x="245534" y="103731"/>
                    <a:pt x="212726" y="111139"/>
                  </a:cubicBezTo>
                  <a:cubicBezTo>
                    <a:pt x="179918" y="118547"/>
                    <a:pt x="221193" y="113785"/>
                    <a:pt x="190501" y="111139"/>
                  </a:cubicBezTo>
                  <a:cubicBezTo>
                    <a:pt x="159809" y="108493"/>
                    <a:pt x="530" y="88914"/>
                    <a:pt x="1" y="920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 916">
              <a:extLst>
                <a:ext uri="{FF2B5EF4-FFF2-40B4-BE49-F238E27FC236}">
                  <a16:creationId xmlns:a16="http://schemas.microsoft.com/office/drawing/2014/main" id="{0A986596-9A33-33C7-0FFC-3BEC3EBD5F07}"/>
                </a:ext>
              </a:extLst>
            </p:cNvPr>
            <p:cNvSpPr/>
            <p:nvPr/>
          </p:nvSpPr>
          <p:spPr>
            <a:xfrm>
              <a:off x="104955" y="10534204"/>
              <a:ext cx="409899" cy="243341"/>
            </a:xfrm>
            <a:custGeom>
              <a:avLst/>
              <a:gdLst>
                <a:gd name="connsiteX0" fmla="*/ 409395 w 409899"/>
                <a:gd name="connsiteY0" fmla="*/ 446 h 243341"/>
                <a:gd name="connsiteX1" fmla="*/ 136345 w 409899"/>
                <a:gd name="connsiteY1" fmla="*/ 86171 h 243341"/>
                <a:gd name="connsiteX2" fmla="*/ 37920 w 409899"/>
                <a:gd name="connsiteY2" fmla="*/ 127446 h 243341"/>
                <a:gd name="connsiteX3" fmla="*/ 63320 w 409899"/>
                <a:gd name="connsiteY3" fmla="*/ 111571 h 243341"/>
                <a:gd name="connsiteX4" fmla="*/ 6170 w 409899"/>
                <a:gd name="connsiteY4" fmla="*/ 213171 h 243341"/>
                <a:gd name="connsiteX5" fmla="*/ 2995 w 409899"/>
                <a:gd name="connsiteY5" fmla="*/ 241746 h 243341"/>
                <a:gd name="connsiteX6" fmla="*/ 18870 w 409899"/>
                <a:gd name="connsiteY6" fmla="*/ 175071 h 243341"/>
                <a:gd name="connsiteX7" fmla="*/ 18870 w 409899"/>
                <a:gd name="connsiteY7" fmla="*/ 114746 h 243341"/>
                <a:gd name="connsiteX8" fmla="*/ 18870 w 409899"/>
                <a:gd name="connsiteY8" fmla="*/ 136971 h 243341"/>
                <a:gd name="connsiteX9" fmla="*/ 168095 w 409899"/>
                <a:gd name="connsiteY9" fmla="*/ 57596 h 243341"/>
                <a:gd name="connsiteX10" fmla="*/ 136345 w 409899"/>
                <a:gd name="connsiteY10" fmla="*/ 67121 h 243341"/>
                <a:gd name="connsiteX11" fmla="*/ 276045 w 409899"/>
                <a:gd name="connsiteY11" fmla="*/ 19496 h 243341"/>
                <a:gd name="connsiteX12" fmla="*/ 206195 w 409899"/>
                <a:gd name="connsiteY12" fmla="*/ 51246 h 243341"/>
                <a:gd name="connsiteX13" fmla="*/ 409395 w 409899"/>
                <a:gd name="connsiteY13" fmla="*/ 446 h 2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9899" h="243341">
                  <a:moveTo>
                    <a:pt x="409395" y="446"/>
                  </a:moveTo>
                  <a:cubicBezTo>
                    <a:pt x="397753" y="6267"/>
                    <a:pt x="198258" y="65004"/>
                    <a:pt x="136345" y="86171"/>
                  </a:cubicBezTo>
                  <a:cubicBezTo>
                    <a:pt x="74432" y="107338"/>
                    <a:pt x="50091" y="123213"/>
                    <a:pt x="37920" y="127446"/>
                  </a:cubicBezTo>
                  <a:cubicBezTo>
                    <a:pt x="25749" y="131679"/>
                    <a:pt x="68612" y="97284"/>
                    <a:pt x="63320" y="111571"/>
                  </a:cubicBezTo>
                  <a:cubicBezTo>
                    <a:pt x="58028" y="125858"/>
                    <a:pt x="16224" y="191475"/>
                    <a:pt x="6170" y="213171"/>
                  </a:cubicBezTo>
                  <a:cubicBezTo>
                    <a:pt x="-3884" y="234867"/>
                    <a:pt x="878" y="248096"/>
                    <a:pt x="2995" y="241746"/>
                  </a:cubicBezTo>
                  <a:cubicBezTo>
                    <a:pt x="5112" y="235396"/>
                    <a:pt x="16224" y="196238"/>
                    <a:pt x="18870" y="175071"/>
                  </a:cubicBezTo>
                  <a:cubicBezTo>
                    <a:pt x="21516" y="153904"/>
                    <a:pt x="18870" y="114746"/>
                    <a:pt x="18870" y="114746"/>
                  </a:cubicBezTo>
                  <a:cubicBezTo>
                    <a:pt x="18870" y="108396"/>
                    <a:pt x="-6001" y="146496"/>
                    <a:pt x="18870" y="136971"/>
                  </a:cubicBezTo>
                  <a:cubicBezTo>
                    <a:pt x="43741" y="127446"/>
                    <a:pt x="148516" y="69238"/>
                    <a:pt x="168095" y="57596"/>
                  </a:cubicBezTo>
                  <a:cubicBezTo>
                    <a:pt x="187674" y="45954"/>
                    <a:pt x="118353" y="73471"/>
                    <a:pt x="136345" y="67121"/>
                  </a:cubicBezTo>
                  <a:cubicBezTo>
                    <a:pt x="154337" y="60771"/>
                    <a:pt x="264403" y="22142"/>
                    <a:pt x="276045" y="19496"/>
                  </a:cubicBezTo>
                  <a:cubicBezTo>
                    <a:pt x="287687" y="16850"/>
                    <a:pt x="185028" y="54950"/>
                    <a:pt x="206195" y="51246"/>
                  </a:cubicBezTo>
                  <a:cubicBezTo>
                    <a:pt x="227362" y="47542"/>
                    <a:pt x="421037" y="-5375"/>
                    <a:pt x="409395" y="4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 917">
              <a:extLst>
                <a:ext uri="{FF2B5EF4-FFF2-40B4-BE49-F238E27FC236}">
                  <a16:creationId xmlns:a16="http://schemas.microsoft.com/office/drawing/2014/main" id="{2732682C-44BF-9503-347B-D1C172D937A8}"/>
                </a:ext>
              </a:extLst>
            </p:cNvPr>
            <p:cNvSpPr/>
            <p:nvPr/>
          </p:nvSpPr>
          <p:spPr>
            <a:xfrm>
              <a:off x="91883" y="10619265"/>
              <a:ext cx="439920" cy="189783"/>
            </a:xfrm>
            <a:custGeom>
              <a:avLst/>
              <a:gdLst>
                <a:gd name="connsiteX0" fmla="*/ 54167 w 439920"/>
                <a:gd name="connsiteY0" fmla="*/ 23335 h 189783"/>
                <a:gd name="connsiteX1" fmla="*/ 192 w 439920"/>
                <a:gd name="connsiteY1" fmla="*/ 112235 h 189783"/>
                <a:gd name="connsiteX2" fmla="*/ 35117 w 439920"/>
                <a:gd name="connsiteY2" fmla="*/ 137635 h 189783"/>
                <a:gd name="connsiteX3" fmla="*/ 6542 w 439920"/>
                <a:gd name="connsiteY3" fmla="*/ 147160 h 189783"/>
                <a:gd name="connsiteX4" fmla="*/ 117667 w 439920"/>
                <a:gd name="connsiteY4" fmla="*/ 188435 h 189783"/>
                <a:gd name="connsiteX5" fmla="*/ 177992 w 439920"/>
                <a:gd name="connsiteY5" fmla="*/ 169385 h 189783"/>
                <a:gd name="connsiteX6" fmla="*/ 314517 w 439920"/>
                <a:gd name="connsiteY6" fmla="*/ 70960 h 189783"/>
                <a:gd name="connsiteX7" fmla="*/ 317692 w 439920"/>
                <a:gd name="connsiteY7" fmla="*/ 77310 h 189783"/>
                <a:gd name="connsiteX8" fmla="*/ 438342 w 439920"/>
                <a:gd name="connsiteY8" fmla="*/ 1110 h 189783"/>
                <a:gd name="connsiteX9" fmla="*/ 219267 w 439920"/>
                <a:gd name="connsiteY9" fmla="*/ 143985 h 189783"/>
                <a:gd name="connsiteX10" fmla="*/ 136717 w 439920"/>
                <a:gd name="connsiteY10" fmla="*/ 185260 h 189783"/>
                <a:gd name="connsiteX11" fmla="*/ 63692 w 439920"/>
                <a:gd name="connsiteY11" fmla="*/ 163035 h 189783"/>
                <a:gd name="connsiteX12" fmla="*/ 19242 w 439920"/>
                <a:gd name="connsiteY12" fmla="*/ 150335 h 189783"/>
                <a:gd name="connsiteX13" fmla="*/ 6542 w 439920"/>
                <a:gd name="connsiteY13" fmla="*/ 121760 h 189783"/>
                <a:gd name="connsiteX14" fmla="*/ 54167 w 439920"/>
                <a:gd name="connsiteY14" fmla="*/ 23335 h 18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9920" h="189783">
                  <a:moveTo>
                    <a:pt x="54167" y="23335"/>
                  </a:moveTo>
                  <a:cubicBezTo>
                    <a:pt x="53109" y="21747"/>
                    <a:pt x="3367" y="93185"/>
                    <a:pt x="192" y="112235"/>
                  </a:cubicBezTo>
                  <a:cubicBezTo>
                    <a:pt x="-2983" y="131285"/>
                    <a:pt x="34059" y="131814"/>
                    <a:pt x="35117" y="137635"/>
                  </a:cubicBezTo>
                  <a:cubicBezTo>
                    <a:pt x="36175" y="143456"/>
                    <a:pt x="-7216" y="138693"/>
                    <a:pt x="6542" y="147160"/>
                  </a:cubicBezTo>
                  <a:cubicBezTo>
                    <a:pt x="20300" y="155627"/>
                    <a:pt x="89092" y="184731"/>
                    <a:pt x="117667" y="188435"/>
                  </a:cubicBezTo>
                  <a:cubicBezTo>
                    <a:pt x="146242" y="192139"/>
                    <a:pt x="145184" y="188964"/>
                    <a:pt x="177992" y="169385"/>
                  </a:cubicBezTo>
                  <a:cubicBezTo>
                    <a:pt x="210800" y="149806"/>
                    <a:pt x="291234" y="86306"/>
                    <a:pt x="314517" y="70960"/>
                  </a:cubicBezTo>
                  <a:cubicBezTo>
                    <a:pt x="337800" y="55614"/>
                    <a:pt x="297055" y="88952"/>
                    <a:pt x="317692" y="77310"/>
                  </a:cubicBezTo>
                  <a:cubicBezTo>
                    <a:pt x="338329" y="65668"/>
                    <a:pt x="454746" y="-10002"/>
                    <a:pt x="438342" y="1110"/>
                  </a:cubicBezTo>
                  <a:cubicBezTo>
                    <a:pt x="421938" y="12222"/>
                    <a:pt x="269538" y="113293"/>
                    <a:pt x="219267" y="143985"/>
                  </a:cubicBezTo>
                  <a:cubicBezTo>
                    <a:pt x="168996" y="174677"/>
                    <a:pt x="162646" y="182085"/>
                    <a:pt x="136717" y="185260"/>
                  </a:cubicBezTo>
                  <a:cubicBezTo>
                    <a:pt x="110788" y="188435"/>
                    <a:pt x="83271" y="168856"/>
                    <a:pt x="63692" y="163035"/>
                  </a:cubicBezTo>
                  <a:cubicBezTo>
                    <a:pt x="44113" y="157214"/>
                    <a:pt x="28767" y="157214"/>
                    <a:pt x="19242" y="150335"/>
                  </a:cubicBezTo>
                  <a:cubicBezTo>
                    <a:pt x="9717" y="143456"/>
                    <a:pt x="721" y="140810"/>
                    <a:pt x="6542" y="121760"/>
                  </a:cubicBezTo>
                  <a:cubicBezTo>
                    <a:pt x="12363" y="102710"/>
                    <a:pt x="55225" y="24923"/>
                    <a:pt x="54167" y="233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 918">
              <a:extLst>
                <a:ext uri="{FF2B5EF4-FFF2-40B4-BE49-F238E27FC236}">
                  <a16:creationId xmlns:a16="http://schemas.microsoft.com/office/drawing/2014/main" id="{A161793A-8B8B-34C5-A234-B98390BF1474}"/>
                </a:ext>
              </a:extLst>
            </p:cNvPr>
            <p:cNvSpPr/>
            <p:nvPr/>
          </p:nvSpPr>
          <p:spPr>
            <a:xfrm>
              <a:off x="171180" y="10674002"/>
              <a:ext cx="214339" cy="79800"/>
            </a:xfrm>
            <a:custGeom>
              <a:avLst/>
              <a:gdLst>
                <a:gd name="connsiteX0" fmla="*/ 270 w 214339"/>
                <a:gd name="connsiteY0" fmla="*/ 38448 h 79800"/>
                <a:gd name="connsiteX1" fmla="*/ 66945 w 214339"/>
                <a:gd name="connsiteY1" fmla="*/ 70198 h 79800"/>
                <a:gd name="connsiteX2" fmla="*/ 212995 w 214339"/>
                <a:gd name="connsiteY2" fmla="*/ 348 h 79800"/>
                <a:gd name="connsiteX3" fmla="*/ 136795 w 214339"/>
                <a:gd name="connsiteY3" fmla="*/ 44798 h 79800"/>
                <a:gd name="connsiteX4" fmla="*/ 89170 w 214339"/>
                <a:gd name="connsiteY4" fmla="*/ 79723 h 79800"/>
                <a:gd name="connsiteX5" fmla="*/ 270 w 214339"/>
                <a:gd name="connsiteY5" fmla="*/ 38448 h 7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339" h="79800">
                  <a:moveTo>
                    <a:pt x="270" y="38448"/>
                  </a:moveTo>
                  <a:cubicBezTo>
                    <a:pt x="-3434" y="36861"/>
                    <a:pt x="31491" y="76548"/>
                    <a:pt x="66945" y="70198"/>
                  </a:cubicBezTo>
                  <a:cubicBezTo>
                    <a:pt x="102399" y="63848"/>
                    <a:pt x="201353" y="4581"/>
                    <a:pt x="212995" y="348"/>
                  </a:cubicBezTo>
                  <a:cubicBezTo>
                    <a:pt x="224637" y="-3885"/>
                    <a:pt x="157433" y="31569"/>
                    <a:pt x="136795" y="44798"/>
                  </a:cubicBezTo>
                  <a:cubicBezTo>
                    <a:pt x="116157" y="58027"/>
                    <a:pt x="108749" y="77606"/>
                    <a:pt x="89170" y="79723"/>
                  </a:cubicBezTo>
                  <a:cubicBezTo>
                    <a:pt x="69591" y="81840"/>
                    <a:pt x="3974" y="40035"/>
                    <a:pt x="270" y="384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 919">
              <a:extLst>
                <a:ext uri="{FF2B5EF4-FFF2-40B4-BE49-F238E27FC236}">
                  <a16:creationId xmlns:a16="http://schemas.microsoft.com/office/drawing/2014/main" id="{43EA5D68-8AC5-B7BB-7393-3C9194037DAF}"/>
                </a:ext>
              </a:extLst>
            </p:cNvPr>
            <p:cNvSpPr/>
            <p:nvPr/>
          </p:nvSpPr>
          <p:spPr>
            <a:xfrm>
              <a:off x="79356" y="10674303"/>
              <a:ext cx="909234" cy="303283"/>
            </a:xfrm>
            <a:custGeom>
              <a:avLst/>
              <a:gdLst>
                <a:gd name="connsiteX0" fmla="*/ 50819 w 909234"/>
                <a:gd name="connsiteY0" fmla="*/ 47 h 303283"/>
                <a:gd name="connsiteX1" fmla="*/ 19 w 909234"/>
                <a:gd name="connsiteY1" fmla="*/ 95297 h 303283"/>
                <a:gd name="connsiteX2" fmla="*/ 44469 w 909234"/>
                <a:gd name="connsiteY2" fmla="*/ 171497 h 303283"/>
                <a:gd name="connsiteX3" fmla="*/ 15894 w 909234"/>
                <a:gd name="connsiteY3" fmla="*/ 181022 h 303283"/>
                <a:gd name="connsiteX4" fmla="*/ 34944 w 909234"/>
                <a:gd name="connsiteY4" fmla="*/ 219122 h 303283"/>
                <a:gd name="connsiteX5" fmla="*/ 104794 w 909234"/>
                <a:gd name="connsiteY5" fmla="*/ 241347 h 303283"/>
                <a:gd name="connsiteX6" fmla="*/ 82569 w 909234"/>
                <a:gd name="connsiteY6" fmla="*/ 225472 h 303283"/>
                <a:gd name="connsiteX7" fmla="*/ 307994 w 909234"/>
                <a:gd name="connsiteY7" fmla="*/ 282622 h 303283"/>
                <a:gd name="connsiteX8" fmla="*/ 279419 w 909234"/>
                <a:gd name="connsiteY8" fmla="*/ 273097 h 303283"/>
                <a:gd name="connsiteX9" fmla="*/ 647719 w 909234"/>
                <a:gd name="connsiteY9" fmla="*/ 285797 h 303283"/>
                <a:gd name="connsiteX10" fmla="*/ 561994 w 909234"/>
                <a:gd name="connsiteY10" fmla="*/ 292147 h 303283"/>
                <a:gd name="connsiteX11" fmla="*/ 844569 w 909234"/>
                <a:gd name="connsiteY11" fmla="*/ 301672 h 303283"/>
                <a:gd name="connsiteX12" fmla="*/ 901719 w 909234"/>
                <a:gd name="connsiteY12" fmla="*/ 301672 h 303283"/>
                <a:gd name="connsiteX13" fmla="*/ 723919 w 909234"/>
                <a:gd name="connsiteY13" fmla="*/ 285797 h 303283"/>
                <a:gd name="connsiteX14" fmla="*/ 349269 w 909234"/>
                <a:gd name="connsiteY14" fmla="*/ 276272 h 303283"/>
                <a:gd name="connsiteX15" fmla="*/ 142894 w 909234"/>
                <a:gd name="connsiteY15" fmla="*/ 257222 h 303283"/>
                <a:gd name="connsiteX16" fmla="*/ 15894 w 909234"/>
                <a:gd name="connsiteY16" fmla="*/ 200072 h 303283"/>
                <a:gd name="connsiteX17" fmla="*/ 28594 w 909234"/>
                <a:gd name="connsiteY17" fmla="*/ 130222 h 303283"/>
                <a:gd name="connsiteX18" fmla="*/ 9544 w 909234"/>
                <a:gd name="connsiteY18" fmla="*/ 107997 h 303283"/>
                <a:gd name="connsiteX19" fmla="*/ 50819 w 909234"/>
                <a:gd name="connsiteY19" fmla="*/ 47 h 30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09234" h="303283">
                  <a:moveTo>
                    <a:pt x="50819" y="47"/>
                  </a:moveTo>
                  <a:cubicBezTo>
                    <a:pt x="49231" y="-2070"/>
                    <a:pt x="1077" y="66722"/>
                    <a:pt x="19" y="95297"/>
                  </a:cubicBezTo>
                  <a:cubicBezTo>
                    <a:pt x="-1039" y="123872"/>
                    <a:pt x="41823" y="157210"/>
                    <a:pt x="44469" y="171497"/>
                  </a:cubicBezTo>
                  <a:cubicBezTo>
                    <a:pt x="47115" y="185784"/>
                    <a:pt x="17482" y="173084"/>
                    <a:pt x="15894" y="181022"/>
                  </a:cubicBezTo>
                  <a:cubicBezTo>
                    <a:pt x="14306" y="188960"/>
                    <a:pt x="20127" y="209068"/>
                    <a:pt x="34944" y="219122"/>
                  </a:cubicBezTo>
                  <a:cubicBezTo>
                    <a:pt x="49761" y="229176"/>
                    <a:pt x="96857" y="240289"/>
                    <a:pt x="104794" y="241347"/>
                  </a:cubicBezTo>
                  <a:cubicBezTo>
                    <a:pt x="112731" y="242405"/>
                    <a:pt x="48702" y="218593"/>
                    <a:pt x="82569" y="225472"/>
                  </a:cubicBezTo>
                  <a:cubicBezTo>
                    <a:pt x="116436" y="232351"/>
                    <a:pt x="275186" y="274685"/>
                    <a:pt x="307994" y="282622"/>
                  </a:cubicBezTo>
                  <a:cubicBezTo>
                    <a:pt x="340802" y="290559"/>
                    <a:pt x="222798" y="272568"/>
                    <a:pt x="279419" y="273097"/>
                  </a:cubicBezTo>
                  <a:cubicBezTo>
                    <a:pt x="336040" y="273626"/>
                    <a:pt x="600623" y="282622"/>
                    <a:pt x="647719" y="285797"/>
                  </a:cubicBezTo>
                  <a:cubicBezTo>
                    <a:pt x="694815" y="288972"/>
                    <a:pt x="529186" y="289501"/>
                    <a:pt x="561994" y="292147"/>
                  </a:cubicBezTo>
                  <a:cubicBezTo>
                    <a:pt x="594802" y="294793"/>
                    <a:pt x="787948" y="300085"/>
                    <a:pt x="844569" y="301672"/>
                  </a:cubicBezTo>
                  <a:cubicBezTo>
                    <a:pt x="901190" y="303259"/>
                    <a:pt x="921827" y="304318"/>
                    <a:pt x="901719" y="301672"/>
                  </a:cubicBezTo>
                  <a:cubicBezTo>
                    <a:pt x="881611" y="299026"/>
                    <a:pt x="815994" y="290030"/>
                    <a:pt x="723919" y="285797"/>
                  </a:cubicBezTo>
                  <a:cubicBezTo>
                    <a:pt x="631844" y="281564"/>
                    <a:pt x="446107" y="281035"/>
                    <a:pt x="349269" y="276272"/>
                  </a:cubicBezTo>
                  <a:cubicBezTo>
                    <a:pt x="252431" y="271509"/>
                    <a:pt x="198457" y="269922"/>
                    <a:pt x="142894" y="257222"/>
                  </a:cubicBezTo>
                  <a:cubicBezTo>
                    <a:pt x="87331" y="244522"/>
                    <a:pt x="34944" y="221238"/>
                    <a:pt x="15894" y="200072"/>
                  </a:cubicBezTo>
                  <a:cubicBezTo>
                    <a:pt x="-3156" y="178906"/>
                    <a:pt x="29652" y="145568"/>
                    <a:pt x="28594" y="130222"/>
                  </a:cubicBezTo>
                  <a:cubicBezTo>
                    <a:pt x="27536" y="114876"/>
                    <a:pt x="6898" y="128105"/>
                    <a:pt x="9544" y="107997"/>
                  </a:cubicBezTo>
                  <a:cubicBezTo>
                    <a:pt x="12190" y="87889"/>
                    <a:pt x="52407" y="2164"/>
                    <a:pt x="50819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 920">
              <a:extLst>
                <a:ext uri="{FF2B5EF4-FFF2-40B4-BE49-F238E27FC236}">
                  <a16:creationId xmlns:a16="http://schemas.microsoft.com/office/drawing/2014/main" id="{C93CB709-380D-FC76-314B-DA947BF3A614}"/>
                </a:ext>
              </a:extLst>
            </p:cNvPr>
            <p:cNvSpPr/>
            <p:nvPr/>
          </p:nvSpPr>
          <p:spPr>
            <a:xfrm>
              <a:off x="82531" y="10648767"/>
              <a:ext cx="442155" cy="178677"/>
            </a:xfrm>
            <a:custGeom>
              <a:avLst/>
              <a:gdLst>
                <a:gd name="connsiteX0" fmla="*/ 19 w 442155"/>
                <a:gd name="connsiteY0" fmla="*/ 124008 h 178677"/>
                <a:gd name="connsiteX1" fmla="*/ 136544 w 442155"/>
                <a:gd name="connsiteY1" fmla="*/ 174808 h 178677"/>
                <a:gd name="connsiteX2" fmla="*/ 254019 w 442155"/>
                <a:gd name="connsiteY2" fmla="*/ 101783 h 178677"/>
                <a:gd name="connsiteX3" fmla="*/ 238144 w 442155"/>
                <a:gd name="connsiteY3" fmla="*/ 117658 h 178677"/>
                <a:gd name="connsiteX4" fmla="*/ 387369 w 442155"/>
                <a:gd name="connsiteY4" fmla="*/ 12883 h 178677"/>
                <a:gd name="connsiteX5" fmla="*/ 434994 w 442155"/>
                <a:gd name="connsiteY5" fmla="*/ 38283 h 178677"/>
                <a:gd name="connsiteX6" fmla="*/ 431819 w 442155"/>
                <a:gd name="connsiteY6" fmla="*/ 183 h 178677"/>
                <a:gd name="connsiteX7" fmla="*/ 339744 w 442155"/>
                <a:gd name="connsiteY7" fmla="*/ 57333 h 178677"/>
                <a:gd name="connsiteX8" fmla="*/ 165119 w 442155"/>
                <a:gd name="connsiteY8" fmla="*/ 174808 h 178677"/>
                <a:gd name="connsiteX9" fmla="*/ 127019 w 442155"/>
                <a:gd name="connsiteY9" fmla="*/ 152583 h 178677"/>
                <a:gd name="connsiteX10" fmla="*/ 146069 w 442155"/>
                <a:gd name="connsiteY10" fmla="*/ 174808 h 178677"/>
                <a:gd name="connsiteX11" fmla="*/ 19 w 442155"/>
                <a:gd name="connsiteY11" fmla="*/ 124008 h 17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55" h="178677">
                  <a:moveTo>
                    <a:pt x="19" y="124008"/>
                  </a:moveTo>
                  <a:cubicBezTo>
                    <a:pt x="-1568" y="124008"/>
                    <a:pt x="94211" y="178512"/>
                    <a:pt x="136544" y="174808"/>
                  </a:cubicBezTo>
                  <a:cubicBezTo>
                    <a:pt x="178877" y="171104"/>
                    <a:pt x="237086" y="111308"/>
                    <a:pt x="254019" y="101783"/>
                  </a:cubicBezTo>
                  <a:cubicBezTo>
                    <a:pt x="270952" y="92258"/>
                    <a:pt x="215919" y="132475"/>
                    <a:pt x="238144" y="117658"/>
                  </a:cubicBezTo>
                  <a:cubicBezTo>
                    <a:pt x="260369" y="102841"/>
                    <a:pt x="354561" y="26112"/>
                    <a:pt x="387369" y="12883"/>
                  </a:cubicBezTo>
                  <a:cubicBezTo>
                    <a:pt x="420177" y="-346"/>
                    <a:pt x="427586" y="40400"/>
                    <a:pt x="434994" y="38283"/>
                  </a:cubicBezTo>
                  <a:cubicBezTo>
                    <a:pt x="442402" y="36166"/>
                    <a:pt x="447694" y="-2992"/>
                    <a:pt x="431819" y="183"/>
                  </a:cubicBezTo>
                  <a:cubicBezTo>
                    <a:pt x="415944" y="3358"/>
                    <a:pt x="384194" y="28229"/>
                    <a:pt x="339744" y="57333"/>
                  </a:cubicBezTo>
                  <a:cubicBezTo>
                    <a:pt x="295294" y="86437"/>
                    <a:pt x="200573" y="158933"/>
                    <a:pt x="165119" y="174808"/>
                  </a:cubicBezTo>
                  <a:cubicBezTo>
                    <a:pt x="129665" y="190683"/>
                    <a:pt x="130194" y="152583"/>
                    <a:pt x="127019" y="152583"/>
                  </a:cubicBezTo>
                  <a:cubicBezTo>
                    <a:pt x="123844" y="152583"/>
                    <a:pt x="160357" y="176925"/>
                    <a:pt x="146069" y="174808"/>
                  </a:cubicBezTo>
                  <a:cubicBezTo>
                    <a:pt x="131782" y="172691"/>
                    <a:pt x="1606" y="124008"/>
                    <a:pt x="19" y="1240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 921">
              <a:extLst>
                <a:ext uri="{FF2B5EF4-FFF2-40B4-BE49-F238E27FC236}">
                  <a16:creationId xmlns:a16="http://schemas.microsoft.com/office/drawing/2014/main" id="{BA2BE84A-815A-E183-E7B7-ACA17EBD9E68}"/>
                </a:ext>
              </a:extLst>
            </p:cNvPr>
            <p:cNvSpPr/>
            <p:nvPr/>
          </p:nvSpPr>
          <p:spPr>
            <a:xfrm>
              <a:off x="95250" y="10788622"/>
              <a:ext cx="770465" cy="153126"/>
            </a:xfrm>
            <a:custGeom>
              <a:avLst/>
              <a:gdLst>
                <a:gd name="connsiteX0" fmla="*/ 0 w 770465"/>
                <a:gd name="connsiteY0" fmla="*/ 41303 h 153126"/>
                <a:gd name="connsiteX1" fmla="*/ 266700 w 770465"/>
                <a:gd name="connsiteY1" fmla="*/ 104803 h 153126"/>
                <a:gd name="connsiteX2" fmla="*/ 266700 w 770465"/>
                <a:gd name="connsiteY2" fmla="*/ 104803 h 153126"/>
                <a:gd name="connsiteX3" fmla="*/ 330200 w 770465"/>
                <a:gd name="connsiteY3" fmla="*/ 66703 h 153126"/>
                <a:gd name="connsiteX4" fmla="*/ 292100 w 770465"/>
                <a:gd name="connsiteY4" fmla="*/ 101628 h 153126"/>
                <a:gd name="connsiteX5" fmla="*/ 450850 w 770465"/>
                <a:gd name="connsiteY5" fmla="*/ 12728 h 153126"/>
                <a:gd name="connsiteX6" fmla="*/ 520700 w 770465"/>
                <a:gd name="connsiteY6" fmla="*/ 50828 h 153126"/>
                <a:gd name="connsiteX7" fmla="*/ 492125 w 770465"/>
                <a:gd name="connsiteY7" fmla="*/ 25428 h 153126"/>
                <a:gd name="connsiteX8" fmla="*/ 587375 w 770465"/>
                <a:gd name="connsiteY8" fmla="*/ 133378 h 153126"/>
                <a:gd name="connsiteX9" fmla="*/ 625475 w 770465"/>
                <a:gd name="connsiteY9" fmla="*/ 149253 h 153126"/>
                <a:gd name="connsiteX10" fmla="*/ 546100 w 770465"/>
                <a:gd name="connsiteY10" fmla="*/ 139728 h 153126"/>
                <a:gd name="connsiteX11" fmla="*/ 711200 w 770465"/>
                <a:gd name="connsiteY11" fmla="*/ 149253 h 153126"/>
                <a:gd name="connsiteX12" fmla="*/ 768350 w 770465"/>
                <a:gd name="connsiteY12" fmla="*/ 152428 h 153126"/>
                <a:gd name="connsiteX13" fmla="*/ 647700 w 770465"/>
                <a:gd name="connsiteY13" fmla="*/ 136553 h 153126"/>
                <a:gd name="connsiteX14" fmla="*/ 488950 w 770465"/>
                <a:gd name="connsiteY14" fmla="*/ 50828 h 153126"/>
                <a:gd name="connsiteX15" fmla="*/ 447675 w 770465"/>
                <a:gd name="connsiteY15" fmla="*/ 28 h 153126"/>
                <a:gd name="connsiteX16" fmla="*/ 361950 w 770465"/>
                <a:gd name="connsiteY16" fmla="*/ 57178 h 153126"/>
                <a:gd name="connsiteX17" fmla="*/ 292100 w 770465"/>
                <a:gd name="connsiteY17" fmla="*/ 88928 h 153126"/>
                <a:gd name="connsiteX18" fmla="*/ 152400 w 770465"/>
                <a:gd name="connsiteY18" fmla="*/ 63528 h 153126"/>
                <a:gd name="connsiteX19" fmla="*/ 0 w 770465"/>
                <a:gd name="connsiteY19" fmla="*/ 41303 h 15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70465" h="153126">
                  <a:moveTo>
                    <a:pt x="0" y="41303"/>
                  </a:moveTo>
                  <a:lnTo>
                    <a:pt x="266700" y="104803"/>
                  </a:lnTo>
                  <a:lnTo>
                    <a:pt x="266700" y="104803"/>
                  </a:lnTo>
                  <a:cubicBezTo>
                    <a:pt x="277283" y="98453"/>
                    <a:pt x="325967" y="67232"/>
                    <a:pt x="330200" y="66703"/>
                  </a:cubicBezTo>
                  <a:cubicBezTo>
                    <a:pt x="334433" y="66174"/>
                    <a:pt x="271992" y="110624"/>
                    <a:pt x="292100" y="101628"/>
                  </a:cubicBezTo>
                  <a:cubicBezTo>
                    <a:pt x="312208" y="92632"/>
                    <a:pt x="412750" y="21195"/>
                    <a:pt x="450850" y="12728"/>
                  </a:cubicBezTo>
                  <a:cubicBezTo>
                    <a:pt x="488950" y="4261"/>
                    <a:pt x="513821" y="48711"/>
                    <a:pt x="520700" y="50828"/>
                  </a:cubicBezTo>
                  <a:cubicBezTo>
                    <a:pt x="527579" y="52945"/>
                    <a:pt x="481012" y="11670"/>
                    <a:pt x="492125" y="25428"/>
                  </a:cubicBezTo>
                  <a:cubicBezTo>
                    <a:pt x="503238" y="39186"/>
                    <a:pt x="565150" y="112741"/>
                    <a:pt x="587375" y="133378"/>
                  </a:cubicBezTo>
                  <a:cubicBezTo>
                    <a:pt x="609600" y="154015"/>
                    <a:pt x="632354" y="148195"/>
                    <a:pt x="625475" y="149253"/>
                  </a:cubicBezTo>
                  <a:cubicBezTo>
                    <a:pt x="618596" y="150311"/>
                    <a:pt x="531813" y="139728"/>
                    <a:pt x="546100" y="139728"/>
                  </a:cubicBezTo>
                  <a:cubicBezTo>
                    <a:pt x="560387" y="139728"/>
                    <a:pt x="711200" y="149253"/>
                    <a:pt x="711200" y="149253"/>
                  </a:cubicBezTo>
                  <a:cubicBezTo>
                    <a:pt x="748242" y="151370"/>
                    <a:pt x="778933" y="154545"/>
                    <a:pt x="768350" y="152428"/>
                  </a:cubicBezTo>
                  <a:cubicBezTo>
                    <a:pt x="757767" y="150311"/>
                    <a:pt x="694267" y="153486"/>
                    <a:pt x="647700" y="136553"/>
                  </a:cubicBezTo>
                  <a:cubicBezTo>
                    <a:pt x="601133" y="119620"/>
                    <a:pt x="522288" y="73582"/>
                    <a:pt x="488950" y="50828"/>
                  </a:cubicBezTo>
                  <a:cubicBezTo>
                    <a:pt x="455613" y="28074"/>
                    <a:pt x="468842" y="-1030"/>
                    <a:pt x="447675" y="28"/>
                  </a:cubicBezTo>
                  <a:cubicBezTo>
                    <a:pt x="426508" y="1086"/>
                    <a:pt x="387879" y="42361"/>
                    <a:pt x="361950" y="57178"/>
                  </a:cubicBezTo>
                  <a:cubicBezTo>
                    <a:pt x="336021" y="71995"/>
                    <a:pt x="327025" y="87870"/>
                    <a:pt x="292100" y="88928"/>
                  </a:cubicBezTo>
                  <a:cubicBezTo>
                    <a:pt x="257175" y="89986"/>
                    <a:pt x="196321" y="73053"/>
                    <a:pt x="152400" y="63528"/>
                  </a:cubicBezTo>
                  <a:cubicBezTo>
                    <a:pt x="108479" y="54003"/>
                    <a:pt x="68527" y="42890"/>
                    <a:pt x="0" y="413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 922">
              <a:extLst>
                <a:ext uri="{FF2B5EF4-FFF2-40B4-BE49-F238E27FC236}">
                  <a16:creationId xmlns:a16="http://schemas.microsoft.com/office/drawing/2014/main" id="{12542EA7-D82B-F658-EAF5-5BED7ACB459D}"/>
                </a:ext>
              </a:extLst>
            </p:cNvPr>
            <p:cNvSpPr/>
            <p:nvPr/>
          </p:nvSpPr>
          <p:spPr>
            <a:xfrm>
              <a:off x="339668" y="10647217"/>
              <a:ext cx="237919" cy="154694"/>
            </a:xfrm>
            <a:custGeom>
              <a:avLst/>
              <a:gdLst>
                <a:gd name="connsiteX0" fmla="*/ 57 w 237919"/>
                <a:gd name="connsiteY0" fmla="*/ 154133 h 154694"/>
                <a:gd name="connsiteX1" fmla="*/ 123882 w 237919"/>
                <a:gd name="connsiteY1" fmla="*/ 93808 h 154694"/>
                <a:gd name="connsiteX2" fmla="*/ 225482 w 237919"/>
                <a:gd name="connsiteY2" fmla="*/ 1733 h 154694"/>
                <a:gd name="connsiteX3" fmla="*/ 228657 w 237919"/>
                <a:gd name="connsiteY3" fmla="*/ 36658 h 154694"/>
                <a:gd name="connsiteX4" fmla="*/ 209607 w 237919"/>
                <a:gd name="connsiteY4" fmla="*/ 74758 h 154694"/>
                <a:gd name="connsiteX5" fmla="*/ 108007 w 237919"/>
                <a:gd name="connsiteY5" fmla="*/ 141433 h 154694"/>
                <a:gd name="connsiteX6" fmla="*/ 212782 w 237919"/>
                <a:gd name="connsiteY6" fmla="*/ 68408 h 154694"/>
                <a:gd name="connsiteX7" fmla="*/ 231832 w 237919"/>
                <a:gd name="connsiteY7" fmla="*/ 23958 h 154694"/>
                <a:gd name="connsiteX8" fmla="*/ 127057 w 237919"/>
                <a:gd name="connsiteY8" fmla="*/ 81108 h 154694"/>
                <a:gd name="connsiteX9" fmla="*/ 139757 w 237919"/>
                <a:gd name="connsiteY9" fmla="*/ 58883 h 154694"/>
                <a:gd name="connsiteX10" fmla="*/ 57 w 237919"/>
                <a:gd name="connsiteY10" fmla="*/ 154133 h 15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7919" h="154694">
                  <a:moveTo>
                    <a:pt x="57" y="154133"/>
                  </a:moveTo>
                  <a:cubicBezTo>
                    <a:pt x="-2589" y="159954"/>
                    <a:pt x="86311" y="119208"/>
                    <a:pt x="123882" y="93808"/>
                  </a:cubicBezTo>
                  <a:cubicBezTo>
                    <a:pt x="161453" y="68408"/>
                    <a:pt x="208020" y="11258"/>
                    <a:pt x="225482" y="1733"/>
                  </a:cubicBezTo>
                  <a:cubicBezTo>
                    <a:pt x="242945" y="-7792"/>
                    <a:pt x="231303" y="24487"/>
                    <a:pt x="228657" y="36658"/>
                  </a:cubicBezTo>
                  <a:cubicBezTo>
                    <a:pt x="226011" y="48829"/>
                    <a:pt x="229715" y="57296"/>
                    <a:pt x="209607" y="74758"/>
                  </a:cubicBezTo>
                  <a:cubicBezTo>
                    <a:pt x="189499" y="92220"/>
                    <a:pt x="107478" y="142491"/>
                    <a:pt x="108007" y="141433"/>
                  </a:cubicBezTo>
                  <a:cubicBezTo>
                    <a:pt x="108536" y="140375"/>
                    <a:pt x="192145" y="87987"/>
                    <a:pt x="212782" y="68408"/>
                  </a:cubicBezTo>
                  <a:cubicBezTo>
                    <a:pt x="233419" y="48829"/>
                    <a:pt x="246120" y="21841"/>
                    <a:pt x="231832" y="23958"/>
                  </a:cubicBezTo>
                  <a:cubicBezTo>
                    <a:pt x="217545" y="26075"/>
                    <a:pt x="142403" y="75287"/>
                    <a:pt x="127057" y="81108"/>
                  </a:cubicBezTo>
                  <a:cubicBezTo>
                    <a:pt x="111711" y="86929"/>
                    <a:pt x="157219" y="48829"/>
                    <a:pt x="139757" y="58883"/>
                  </a:cubicBezTo>
                  <a:cubicBezTo>
                    <a:pt x="122295" y="68937"/>
                    <a:pt x="2703" y="148312"/>
                    <a:pt x="57" y="1541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 923">
              <a:extLst>
                <a:ext uri="{FF2B5EF4-FFF2-40B4-BE49-F238E27FC236}">
                  <a16:creationId xmlns:a16="http://schemas.microsoft.com/office/drawing/2014/main" id="{F8EE04E7-D537-EA63-D0B0-A4A9A1ABA9D8}"/>
                </a:ext>
              </a:extLst>
            </p:cNvPr>
            <p:cNvSpPr/>
            <p:nvPr/>
          </p:nvSpPr>
          <p:spPr>
            <a:xfrm>
              <a:off x="364955" y="10704908"/>
              <a:ext cx="379184" cy="170726"/>
            </a:xfrm>
            <a:custGeom>
              <a:avLst/>
              <a:gdLst>
                <a:gd name="connsiteX0" fmla="*/ 170 w 379184"/>
                <a:gd name="connsiteY0" fmla="*/ 125017 h 170726"/>
                <a:gd name="connsiteX1" fmla="*/ 177970 w 379184"/>
                <a:gd name="connsiteY1" fmla="*/ 20242 h 170726"/>
                <a:gd name="connsiteX2" fmla="*/ 146220 w 379184"/>
                <a:gd name="connsiteY2" fmla="*/ 42467 h 170726"/>
                <a:gd name="connsiteX3" fmla="*/ 190670 w 379184"/>
                <a:gd name="connsiteY3" fmla="*/ 13892 h 170726"/>
                <a:gd name="connsiteX4" fmla="*/ 301795 w 379184"/>
                <a:gd name="connsiteY4" fmla="*/ 102792 h 170726"/>
                <a:gd name="connsiteX5" fmla="*/ 279570 w 379184"/>
                <a:gd name="connsiteY5" fmla="*/ 74217 h 170726"/>
                <a:gd name="connsiteX6" fmla="*/ 377995 w 379184"/>
                <a:gd name="connsiteY6" fmla="*/ 169467 h 170726"/>
                <a:gd name="connsiteX7" fmla="*/ 336720 w 379184"/>
                <a:gd name="connsiteY7" fmla="*/ 131367 h 170726"/>
                <a:gd name="connsiteX8" fmla="*/ 216070 w 379184"/>
                <a:gd name="connsiteY8" fmla="*/ 20242 h 170726"/>
                <a:gd name="connsiteX9" fmla="*/ 203370 w 379184"/>
                <a:gd name="connsiteY9" fmla="*/ 1192 h 170726"/>
                <a:gd name="connsiteX10" fmla="*/ 146220 w 379184"/>
                <a:gd name="connsiteY10" fmla="*/ 36117 h 170726"/>
                <a:gd name="connsiteX11" fmla="*/ 170 w 379184"/>
                <a:gd name="connsiteY11" fmla="*/ 125017 h 17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184" h="170726">
                  <a:moveTo>
                    <a:pt x="170" y="125017"/>
                  </a:moveTo>
                  <a:cubicBezTo>
                    <a:pt x="5462" y="122371"/>
                    <a:pt x="153628" y="34000"/>
                    <a:pt x="177970" y="20242"/>
                  </a:cubicBezTo>
                  <a:cubicBezTo>
                    <a:pt x="202312" y="6484"/>
                    <a:pt x="144103" y="43525"/>
                    <a:pt x="146220" y="42467"/>
                  </a:cubicBezTo>
                  <a:cubicBezTo>
                    <a:pt x="148337" y="41409"/>
                    <a:pt x="164741" y="3838"/>
                    <a:pt x="190670" y="13892"/>
                  </a:cubicBezTo>
                  <a:cubicBezTo>
                    <a:pt x="216599" y="23946"/>
                    <a:pt x="286978" y="92738"/>
                    <a:pt x="301795" y="102792"/>
                  </a:cubicBezTo>
                  <a:cubicBezTo>
                    <a:pt x="316612" y="112846"/>
                    <a:pt x="266870" y="63105"/>
                    <a:pt x="279570" y="74217"/>
                  </a:cubicBezTo>
                  <a:cubicBezTo>
                    <a:pt x="292270" y="85329"/>
                    <a:pt x="368470" y="159942"/>
                    <a:pt x="377995" y="169467"/>
                  </a:cubicBezTo>
                  <a:cubicBezTo>
                    <a:pt x="387520" y="178992"/>
                    <a:pt x="336720" y="131367"/>
                    <a:pt x="336720" y="131367"/>
                  </a:cubicBezTo>
                  <a:lnTo>
                    <a:pt x="216070" y="20242"/>
                  </a:lnTo>
                  <a:cubicBezTo>
                    <a:pt x="193845" y="-1454"/>
                    <a:pt x="215012" y="-1454"/>
                    <a:pt x="203370" y="1192"/>
                  </a:cubicBezTo>
                  <a:cubicBezTo>
                    <a:pt x="191728" y="3838"/>
                    <a:pt x="178499" y="19713"/>
                    <a:pt x="146220" y="36117"/>
                  </a:cubicBezTo>
                  <a:cubicBezTo>
                    <a:pt x="113941" y="52521"/>
                    <a:pt x="-5122" y="127663"/>
                    <a:pt x="170" y="1250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 924">
              <a:extLst>
                <a:ext uri="{FF2B5EF4-FFF2-40B4-BE49-F238E27FC236}">
                  <a16:creationId xmlns:a16="http://schemas.microsoft.com/office/drawing/2014/main" id="{D6209A1D-6C87-7695-F7CB-AAFC6C2C3028}"/>
                </a:ext>
              </a:extLst>
            </p:cNvPr>
            <p:cNvSpPr/>
            <p:nvPr/>
          </p:nvSpPr>
          <p:spPr>
            <a:xfrm>
              <a:off x="647688" y="10778060"/>
              <a:ext cx="258251" cy="159856"/>
            </a:xfrm>
            <a:custGeom>
              <a:avLst/>
              <a:gdLst>
                <a:gd name="connsiteX0" fmla="*/ 12 w 258251"/>
                <a:gd name="connsiteY0" fmla="*/ 143940 h 159856"/>
                <a:gd name="connsiteX1" fmla="*/ 168287 w 258251"/>
                <a:gd name="connsiteY1" fmla="*/ 67740 h 159856"/>
                <a:gd name="connsiteX2" fmla="*/ 206387 w 258251"/>
                <a:gd name="connsiteY2" fmla="*/ 51865 h 159856"/>
                <a:gd name="connsiteX3" fmla="*/ 174637 w 258251"/>
                <a:gd name="connsiteY3" fmla="*/ 48690 h 159856"/>
                <a:gd name="connsiteX4" fmla="*/ 238137 w 258251"/>
                <a:gd name="connsiteY4" fmla="*/ 39165 h 159856"/>
                <a:gd name="connsiteX5" fmla="*/ 250837 w 258251"/>
                <a:gd name="connsiteY5" fmla="*/ 74090 h 159856"/>
                <a:gd name="connsiteX6" fmla="*/ 241312 w 258251"/>
                <a:gd name="connsiteY6" fmla="*/ 121715 h 159856"/>
                <a:gd name="connsiteX7" fmla="*/ 203212 w 258251"/>
                <a:gd name="connsiteY7" fmla="*/ 159815 h 159856"/>
                <a:gd name="connsiteX8" fmla="*/ 250837 w 258251"/>
                <a:gd name="connsiteY8" fmla="*/ 128065 h 159856"/>
                <a:gd name="connsiteX9" fmla="*/ 257187 w 258251"/>
                <a:gd name="connsiteY9" fmla="*/ 80440 h 159856"/>
                <a:gd name="connsiteX10" fmla="*/ 241312 w 258251"/>
                <a:gd name="connsiteY10" fmla="*/ 1065 h 159856"/>
                <a:gd name="connsiteX11" fmla="*/ 228612 w 258251"/>
                <a:gd name="connsiteY11" fmla="*/ 35990 h 159856"/>
                <a:gd name="connsiteX12" fmla="*/ 127012 w 258251"/>
                <a:gd name="connsiteY12" fmla="*/ 55040 h 159856"/>
                <a:gd name="connsiteX13" fmla="*/ 158762 w 258251"/>
                <a:gd name="connsiteY13" fmla="*/ 51865 h 159856"/>
                <a:gd name="connsiteX14" fmla="*/ 12 w 258251"/>
                <a:gd name="connsiteY14" fmla="*/ 143940 h 1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251" h="159856">
                  <a:moveTo>
                    <a:pt x="12" y="143940"/>
                  </a:moveTo>
                  <a:cubicBezTo>
                    <a:pt x="1600" y="146586"/>
                    <a:pt x="133891" y="83086"/>
                    <a:pt x="168287" y="67740"/>
                  </a:cubicBezTo>
                  <a:cubicBezTo>
                    <a:pt x="202683" y="52394"/>
                    <a:pt x="205329" y="55040"/>
                    <a:pt x="206387" y="51865"/>
                  </a:cubicBezTo>
                  <a:cubicBezTo>
                    <a:pt x="207445" y="48690"/>
                    <a:pt x="169345" y="50807"/>
                    <a:pt x="174637" y="48690"/>
                  </a:cubicBezTo>
                  <a:cubicBezTo>
                    <a:pt x="179929" y="46573"/>
                    <a:pt x="225437" y="34932"/>
                    <a:pt x="238137" y="39165"/>
                  </a:cubicBezTo>
                  <a:cubicBezTo>
                    <a:pt x="250837" y="43398"/>
                    <a:pt x="250308" y="60332"/>
                    <a:pt x="250837" y="74090"/>
                  </a:cubicBezTo>
                  <a:cubicBezTo>
                    <a:pt x="251366" y="87848"/>
                    <a:pt x="249249" y="107428"/>
                    <a:pt x="241312" y="121715"/>
                  </a:cubicBezTo>
                  <a:cubicBezTo>
                    <a:pt x="233375" y="136002"/>
                    <a:pt x="201624" y="158757"/>
                    <a:pt x="203212" y="159815"/>
                  </a:cubicBezTo>
                  <a:cubicBezTo>
                    <a:pt x="204800" y="160873"/>
                    <a:pt x="241841" y="141294"/>
                    <a:pt x="250837" y="128065"/>
                  </a:cubicBezTo>
                  <a:cubicBezTo>
                    <a:pt x="259833" y="114836"/>
                    <a:pt x="258774" y="101607"/>
                    <a:pt x="257187" y="80440"/>
                  </a:cubicBezTo>
                  <a:cubicBezTo>
                    <a:pt x="255600" y="59273"/>
                    <a:pt x="246075" y="8473"/>
                    <a:pt x="241312" y="1065"/>
                  </a:cubicBezTo>
                  <a:cubicBezTo>
                    <a:pt x="236550" y="-6343"/>
                    <a:pt x="247662" y="26994"/>
                    <a:pt x="228612" y="35990"/>
                  </a:cubicBezTo>
                  <a:cubicBezTo>
                    <a:pt x="209562" y="44986"/>
                    <a:pt x="138654" y="52394"/>
                    <a:pt x="127012" y="55040"/>
                  </a:cubicBezTo>
                  <a:cubicBezTo>
                    <a:pt x="115370" y="57686"/>
                    <a:pt x="174637" y="41811"/>
                    <a:pt x="158762" y="51865"/>
                  </a:cubicBezTo>
                  <a:cubicBezTo>
                    <a:pt x="142887" y="61919"/>
                    <a:pt x="-1576" y="141294"/>
                    <a:pt x="12" y="1439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 925">
              <a:extLst>
                <a:ext uri="{FF2B5EF4-FFF2-40B4-BE49-F238E27FC236}">
                  <a16:creationId xmlns:a16="http://schemas.microsoft.com/office/drawing/2014/main" id="{E2A512F9-004F-2B1E-DC2A-774D0416758F}"/>
                </a:ext>
              </a:extLst>
            </p:cNvPr>
            <p:cNvSpPr/>
            <p:nvPr/>
          </p:nvSpPr>
          <p:spPr>
            <a:xfrm>
              <a:off x="831678" y="10791734"/>
              <a:ext cx="49070" cy="158962"/>
            </a:xfrm>
            <a:custGeom>
              <a:avLst/>
              <a:gdLst>
                <a:gd name="connsiteX0" fmla="*/ 35097 w 49070"/>
                <a:gd name="connsiteY0" fmla="*/ 91 h 158962"/>
                <a:gd name="connsiteX1" fmla="*/ 47797 w 49070"/>
                <a:gd name="connsiteY1" fmla="*/ 79466 h 158962"/>
                <a:gd name="connsiteX2" fmla="*/ 172 w 49070"/>
                <a:gd name="connsiteY2" fmla="*/ 158841 h 158962"/>
                <a:gd name="connsiteX3" fmla="*/ 31922 w 49070"/>
                <a:gd name="connsiteY3" fmla="*/ 95341 h 158962"/>
                <a:gd name="connsiteX4" fmla="*/ 35097 w 49070"/>
                <a:gd name="connsiteY4" fmla="*/ 91 h 15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70" h="158962">
                  <a:moveTo>
                    <a:pt x="35097" y="91"/>
                  </a:moveTo>
                  <a:cubicBezTo>
                    <a:pt x="37743" y="-2555"/>
                    <a:pt x="53618" y="53008"/>
                    <a:pt x="47797" y="79466"/>
                  </a:cubicBezTo>
                  <a:cubicBezTo>
                    <a:pt x="41976" y="105924"/>
                    <a:pt x="2818" y="156195"/>
                    <a:pt x="172" y="158841"/>
                  </a:cubicBezTo>
                  <a:cubicBezTo>
                    <a:pt x="-2474" y="161487"/>
                    <a:pt x="26101" y="120212"/>
                    <a:pt x="31922" y="95341"/>
                  </a:cubicBezTo>
                  <a:cubicBezTo>
                    <a:pt x="37743" y="70470"/>
                    <a:pt x="32451" y="2737"/>
                    <a:pt x="35097" y="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7" name="フリーフォーム 926">
              <a:extLst>
                <a:ext uri="{FF2B5EF4-FFF2-40B4-BE49-F238E27FC236}">
                  <a16:creationId xmlns:a16="http://schemas.microsoft.com/office/drawing/2014/main" id="{5C7B1C32-9854-C5F6-5B15-C3DA870BC730}"/>
                </a:ext>
              </a:extLst>
            </p:cNvPr>
            <p:cNvSpPr/>
            <p:nvPr/>
          </p:nvSpPr>
          <p:spPr>
            <a:xfrm>
              <a:off x="892175" y="10747301"/>
              <a:ext cx="743282" cy="63574"/>
            </a:xfrm>
            <a:custGeom>
              <a:avLst/>
              <a:gdLst>
                <a:gd name="connsiteX0" fmla="*/ 0 w 743282"/>
                <a:gd name="connsiteY0" fmla="*/ 63574 h 63574"/>
                <a:gd name="connsiteX1" fmla="*/ 346075 w 743282"/>
                <a:gd name="connsiteY1" fmla="*/ 28649 h 63574"/>
                <a:gd name="connsiteX2" fmla="*/ 231775 w 743282"/>
                <a:gd name="connsiteY2" fmla="*/ 22299 h 63574"/>
                <a:gd name="connsiteX3" fmla="*/ 511175 w 743282"/>
                <a:gd name="connsiteY3" fmla="*/ 19124 h 63574"/>
                <a:gd name="connsiteX4" fmla="*/ 742950 w 743282"/>
                <a:gd name="connsiteY4" fmla="*/ 74 h 63574"/>
                <a:gd name="connsiteX5" fmla="*/ 460375 w 743282"/>
                <a:gd name="connsiteY5" fmla="*/ 12774 h 63574"/>
                <a:gd name="connsiteX6" fmla="*/ 200025 w 743282"/>
                <a:gd name="connsiteY6" fmla="*/ 19124 h 63574"/>
                <a:gd name="connsiteX7" fmla="*/ 266700 w 743282"/>
                <a:gd name="connsiteY7" fmla="*/ 34999 h 63574"/>
                <a:gd name="connsiteX8" fmla="*/ 133350 w 743282"/>
                <a:gd name="connsiteY8" fmla="*/ 38174 h 63574"/>
                <a:gd name="connsiteX9" fmla="*/ 196850 w 743282"/>
                <a:gd name="connsiteY9" fmla="*/ 25474 h 63574"/>
                <a:gd name="connsiteX10" fmla="*/ 92075 w 743282"/>
                <a:gd name="connsiteY10" fmla="*/ 38174 h 63574"/>
                <a:gd name="connsiteX11" fmla="*/ 0 w 743282"/>
                <a:gd name="connsiteY11" fmla="*/ 63574 h 6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3282" h="63574">
                  <a:moveTo>
                    <a:pt x="0" y="63574"/>
                  </a:moveTo>
                  <a:lnTo>
                    <a:pt x="346075" y="28649"/>
                  </a:lnTo>
                  <a:cubicBezTo>
                    <a:pt x="384704" y="21770"/>
                    <a:pt x="204258" y="23886"/>
                    <a:pt x="231775" y="22299"/>
                  </a:cubicBezTo>
                  <a:cubicBezTo>
                    <a:pt x="259292" y="20712"/>
                    <a:pt x="425979" y="22828"/>
                    <a:pt x="511175" y="19124"/>
                  </a:cubicBezTo>
                  <a:cubicBezTo>
                    <a:pt x="596371" y="15420"/>
                    <a:pt x="751417" y="1132"/>
                    <a:pt x="742950" y="74"/>
                  </a:cubicBezTo>
                  <a:cubicBezTo>
                    <a:pt x="734483" y="-984"/>
                    <a:pt x="550862" y="9599"/>
                    <a:pt x="460375" y="12774"/>
                  </a:cubicBezTo>
                  <a:cubicBezTo>
                    <a:pt x="369888" y="15949"/>
                    <a:pt x="232304" y="15420"/>
                    <a:pt x="200025" y="19124"/>
                  </a:cubicBezTo>
                  <a:cubicBezTo>
                    <a:pt x="167746" y="22828"/>
                    <a:pt x="277813" y="31824"/>
                    <a:pt x="266700" y="34999"/>
                  </a:cubicBezTo>
                  <a:cubicBezTo>
                    <a:pt x="255587" y="38174"/>
                    <a:pt x="144992" y="39761"/>
                    <a:pt x="133350" y="38174"/>
                  </a:cubicBezTo>
                  <a:cubicBezTo>
                    <a:pt x="121708" y="36587"/>
                    <a:pt x="203729" y="25474"/>
                    <a:pt x="196850" y="25474"/>
                  </a:cubicBezTo>
                  <a:cubicBezTo>
                    <a:pt x="189971" y="25474"/>
                    <a:pt x="92075" y="38174"/>
                    <a:pt x="92075" y="38174"/>
                  </a:cubicBezTo>
                  <a:lnTo>
                    <a:pt x="0" y="6357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8" name="フリーフォーム 927">
              <a:extLst>
                <a:ext uri="{FF2B5EF4-FFF2-40B4-BE49-F238E27FC236}">
                  <a16:creationId xmlns:a16="http://schemas.microsoft.com/office/drawing/2014/main" id="{AC42BD3C-A9D7-534E-D0E2-CDAE0FB1F788}"/>
                </a:ext>
              </a:extLst>
            </p:cNvPr>
            <p:cNvSpPr/>
            <p:nvPr/>
          </p:nvSpPr>
          <p:spPr>
            <a:xfrm>
              <a:off x="879414" y="10896221"/>
              <a:ext cx="120738" cy="70233"/>
            </a:xfrm>
            <a:custGeom>
              <a:avLst/>
              <a:gdLst>
                <a:gd name="connsiteX0" fmla="*/ 61 w 120738"/>
                <a:gd name="connsiteY0" fmla="*/ 379 h 70233"/>
                <a:gd name="connsiteX1" fmla="*/ 98486 w 120738"/>
                <a:gd name="connsiteY1" fmla="*/ 13079 h 70233"/>
                <a:gd name="connsiteX2" fmla="*/ 108011 w 120738"/>
                <a:gd name="connsiteY2" fmla="*/ 70229 h 70233"/>
                <a:gd name="connsiteX3" fmla="*/ 114361 w 120738"/>
                <a:gd name="connsiteY3" fmla="*/ 9904 h 70233"/>
                <a:gd name="connsiteX4" fmla="*/ 61 w 120738"/>
                <a:gd name="connsiteY4" fmla="*/ 379 h 7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" h="70233">
                  <a:moveTo>
                    <a:pt x="61" y="379"/>
                  </a:moveTo>
                  <a:cubicBezTo>
                    <a:pt x="-2585" y="908"/>
                    <a:pt x="80494" y="1437"/>
                    <a:pt x="98486" y="13079"/>
                  </a:cubicBezTo>
                  <a:cubicBezTo>
                    <a:pt x="116478" y="24721"/>
                    <a:pt x="105365" y="70758"/>
                    <a:pt x="108011" y="70229"/>
                  </a:cubicBezTo>
                  <a:cubicBezTo>
                    <a:pt x="110657" y="69700"/>
                    <a:pt x="130765" y="21546"/>
                    <a:pt x="114361" y="9904"/>
                  </a:cubicBezTo>
                  <a:cubicBezTo>
                    <a:pt x="97957" y="-1738"/>
                    <a:pt x="2707" y="-150"/>
                    <a:pt x="61" y="3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9" name="フリーフォーム 928">
              <a:extLst>
                <a:ext uri="{FF2B5EF4-FFF2-40B4-BE49-F238E27FC236}">
                  <a16:creationId xmlns:a16="http://schemas.microsoft.com/office/drawing/2014/main" id="{16DA0EE5-06E8-F6D1-BBF3-2EA827F140D9}"/>
                </a:ext>
              </a:extLst>
            </p:cNvPr>
            <p:cNvSpPr/>
            <p:nvPr/>
          </p:nvSpPr>
          <p:spPr>
            <a:xfrm>
              <a:off x="873269" y="10861619"/>
              <a:ext cx="101546" cy="97544"/>
            </a:xfrm>
            <a:custGeom>
              <a:avLst/>
              <a:gdLst>
                <a:gd name="connsiteX0" fmla="*/ 63356 w 101546"/>
                <a:gd name="connsiteY0" fmla="*/ 56 h 97544"/>
                <a:gd name="connsiteX1" fmla="*/ 15731 w 101546"/>
                <a:gd name="connsiteY1" fmla="*/ 79431 h 97544"/>
                <a:gd name="connsiteX2" fmla="*/ 101456 w 101546"/>
                <a:gd name="connsiteY2" fmla="*/ 92131 h 97544"/>
                <a:gd name="connsiteX3" fmla="*/ 31606 w 101546"/>
                <a:gd name="connsiteY3" fmla="*/ 95306 h 97544"/>
                <a:gd name="connsiteX4" fmla="*/ 3031 w 101546"/>
                <a:gd name="connsiteY4" fmla="*/ 95306 h 97544"/>
                <a:gd name="connsiteX5" fmla="*/ 6206 w 101546"/>
                <a:gd name="connsiteY5" fmla="*/ 66731 h 97544"/>
                <a:gd name="connsiteX6" fmla="*/ 63356 w 101546"/>
                <a:gd name="connsiteY6" fmla="*/ 56 h 97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46" h="97544">
                  <a:moveTo>
                    <a:pt x="63356" y="56"/>
                  </a:moveTo>
                  <a:cubicBezTo>
                    <a:pt x="64944" y="2173"/>
                    <a:pt x="9381" y="64085"/>
                    <a:pt x="15731" y="79431"/>
                  </a:cubicBezTo>
                  <a:cubicBezTo>
                    <a:pt x="22081" y="94777"/>
                    <a:pt x="98810" y="89485"/>
                    <a:pt x="101456" y="92131"/>
                  </a:cubicBezTo>
                  <a:cubicBezTo>
                    <a:pt x="104102" y="94777"/>
                    <a:pt x="48010" y="94777"/>
                    <a:pt x="31606" y="95306"/>
                  </a:cubicBezTo>
                  <a:cubicBezTo>
                    <a:pt x="15202" y="95835"/>
                    <a:pt x="7264" y="100068"/>
                    <a:pt x="3031" y="95306"/>
                  </a:cubicBezTo>
                  <a:cubicBezTo>
                    <a:pt x="-1202" y="90544"/>
                    <a:pt x="-1732" y="77844"/>
                    <a:pt x="6206" y="66731"/>
                  </a:cubicBezTo>
                  <a:cubicBezTo>
                    <a:pt x="14143" y="55619"/>
                    <a:pt x="61768" y="-2061"/>
                    <a:pt x="63356" y="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1" name="フリーフォーム 930">
              <a:extLst>
                <a:ext uri="{FF2B5EF4-FFF2-40B4-BE49-F238E27FC236}">
                  <a16:creationId xmlns:a16="http://schemas.microsoft.com/office/drawing/2014/main" id="{CA4DEE62-494F-3999-1E70-E2B1E5DDF739}"/>
                </a:ext>
              </a:extLst>
            </p:cNvPr>
            <p:cNvSpPr/>
            <p:nvPr/>
          </p:nvSpPr>
          <p:spPr>
            <a:xfrm>
              <a:off x="956155" y="10653615"/>
              <a:ext cx="1227130" cy="340673"/>
            </a:xfrm>
            <a:custGeom>
              <a:avLst/>
              <a:gdLst>
                <a:gd name="connsiteX0" fmla="*/ 9045 w 1227130"/>
                <a:gd name="connsiteY0" fmla="*/ 236635 h 340673"/>
                <a:gd name="connsiteX1" fmla="*/ 421795 w 1227130"/>
                <a:gd name="connsiteY1" fmla="*/ 249335 h 340673"/>
                <a:gd name="connsiteX2" fmla="*/ 409095 w 1227130"/>
                <a:gd name="connsiteY2" fmla="*/ 252510 h 340673"/>
                <a:gd name="connsiteX3" fmla="*/ 482120 w 1227130"/>
                <a:gd name="connsiteY3" fmla="*/ 271560 h 340673"/>
                <a:gd name="connsiteX4" fmla="*/ 532920 w 1227130"/>
                <a:gd name="connsiteY4" fmla="*/ 309660 h 340673"/>
                <a:gd name="connsiteX5" fmla="*/ 488470 w 1227130"/>
                <a:gd name="connsiteY5" fmla="*/ 246160 h 340673"/>
                <a:gd name="connsiteX6" fmla="*/ 558320 w 1227130"/>
                <a:gd name="connsiteY6" fmla="*/ 325535 h 340673"/>
                <a:gd name="connsiteX7" fmla="*/ 761520 w 1227130"/>
                <a:gd name="connsiteY7" fmla="*/ 328710 h 340673"/>
                <a:gd name="connsiteX8" fmla="*/ 675795 w 1227130"/>
                <a:gd name="connsiteY8" fmla="*/ 335060 h 340673"/>
                <a:gd name="connsiteX9" fmla="*/ 1104420 w 1227130"/>
                <a:gd name="connsiteY9" fmla="*/ 338235 h 340673"/>
                <a:gd name="connsiteX10" fmla="*/ 1145695 w 1227130"/>
                <a:gd name="connsiteY10" fmla="*/ 328710 h 340673"/>
                <a:gd name="connsiteX11" fmla="*/ 1164745 w 1227130"/>
                <a:gd name="connsiteY11" fmla="*/ 262035 h 340673"/>
                <a:gd name="connsiteX12" fmla="*/ 1155220 w 1227130"/>
                <a:gd name="connsiteY12" fmla="*/ 300135 h 340673"/>
                <a:gd name="connsiteX13" fmla="*/ 1225070 w 1227130"/>
                <a:gd name="connsiteY13" fmla="*/ 141385 h 340673"/>
                <a:gd name="connsiteX14" fmla="*/ 1209195 w 1227130"/>
                <a:gd name="connsiteY14" fmla="*/ 1685 h 340673"/>
                <a:gd name="connsiteX15" fmla="*/ 1215545 w 1227130"/>
                <a:gd name="connsiteY15" fmla="*/ 74710 h 340673"/>
                <a:gd name="connsiteX16" fmla="*/ 1206020 w 1227130"/>
                <a:gd name="connsiteY16" fmla="*/ 230285 h 340673"/>
                <a:gd name="connsiteX17" fmla="*/ 1164745 w 1227130"/>
                <a:gd name="connsiteY17" fmla="*/ 296960 h 340673"/>
                <a:gd name="connsiteX18" fmla="*/ 955195 w 1227130"/>
                <a:gd name="connsiteY18" fmla="*/ 322360 h 340673"/>
                <a:gd name="connsiteX19" fmla="*/ 1072670 w 1227130"/>
                <a:gd name="connsiteY19" fmla="*/ 309660 h 340673"/>
                <a:gd name="connsiteX20" fmla="*/ 548795 w 1227130"/>
                <a:gd name="connsiteY20" fmla="*/ 338235 h 340673"/>
                <a:gd name="connsiteX21" fmla="*/ 558320 w 1227130"/>
                <a:gd name="connsiteY21" fmla="*/ 328710 h 340673"/>
                <a:gd name="connsiteX22" fmla="*/ 472595 w 1227130"/>
                <a:gd name="connsiteY22" fmla="*/ 246160 h 340673"/>
                <a:gd name="connsiteX23" fmla="*/ 501170 w 1227130"/>
                <a:gd name="connsiteY23" fmla="*/ 274735 h 340673"/>
                <a:gd name="connsiteX24" fmla="*/ 428145 w 1227130"/>
                <a:gd name="connsiteY24" fmla="*/ 236635 h 340673"/>
                <a:gd name="connsiteX25" fmla="*/ 193195 w 1227130"/>
                <a:gd name="connsiteY25" fmla="*/ 233460 h 340673"/>
                <a:gd name="connsiteX26" fmla="*/ 339245 w 1227130"/>
                <a:gd name="connsiteY26" fmla="*/ 252510 h 340673"/>
                <a:gd name="connsiteX27" fmla="*/ 155095 w 1227130"/>
                <a:gd name="connsiteY27" fmla="*/ 262035 h 340673"/>
                <a:gd name="connsiteX28" fmla="*/ 9045 w 1227130"/>
                <a:gd name="connsiteY28" fmla="*/ 236635 h 34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27130" h="340673">
                  <a:moveTo>
                    <a:pt x="9045" y="236635"/>
                  </a:moveTo>
                  <a:cubicBezTo>
                    <a:pt x="53495" y="234518"/>
                    <a:pt x="355120" y="246689"/>
                    <a:pt x="421795" y="249335"/>
                  </a:cubicBezTo>
                  <a:cubicBezTo>
                    <a:pt x="488470" y="251981"/>
                    <a:pt x="399041" y="248806"/>
                    <a:pt x="409095" y="252510"/>
                  </a:cubicBezTo>
                  <a:cubicBezTo>
                    <a:pt x="419149" y="256214"/>
                    <a:pt x="461483" y="262035"/>
                    <a:pt x="482120" y="271560"/>
                  </a:cubicBezTo>
                  <a:cubicBezTo>
                    <a:pt x="502757" y="281085"/>
                    <a:pt x="531862" y="313893"/>
                    <a:pt x="532920" y="309660"/>
                  </a:cubicBezTo>
                  <a:cubicBezTo>
                    <a:pt x="533978" y="305427"/>
                    <a:pt x="484237" y="243514"/>
                    <a:pt x="488470" y="246160"/>
                  </a:cubicBezTo>
                  <a:cubicBezTo>
                    <a:pt x="492703" y="248806"/>
                    <a:pt x="512812" y="311777"/>
                    <a:pt x="558320" y="325535"/>
                  </a:cubicBezTo>
                  <a:cubicBezTo>
                    <a:pt x="603828" y="339293"/>
                    <a:pt x="741941" y="327123"/>
                    <a:pt x="761520" y="328710"/>
                  </a:cubicBezTo>
                  <a:cubicBezTo>
                    <a:pt x="781099" y="330297"/>
                    <a:pt x="618645" y="333473"/>
                    <a:pt x="675795" y="335060"/>
                  </a:cubicBezTo>
                  <a:cubicBezTo>
                    <a:pt x="732945" y="336648"/>
                    <a:pt x="1026103" y="339293"/>
                    <a:pt x="1104420" y="338235"/>
                  </a:cubicBezTo>
                  <a:cubicBezTo>
                    <a:pt x="1182737" y="337177"/>
                    <a:pt x="1135641" y="341410"/>
                    <a:pt x="1145695" y="328710"/>
                  </a:cubicBezTo>
                  <a:cubicBezTo>
                    <a:pt x="1155749" y="316010"/>
                    <a:pt x="1163158" y="266797"/>
                    <a:pt x="1164745" y="262035"/>
                  </a:cubicBezTo>
                  <a:cubicBezTo>
                    <a:pt x="1166332" y="257273"/>
                    <a:pt x="1145166" y="320243"/>
                    <a:pt x="1155220" y="300135"/>
                  </a:cubicBezTo>
                  <a:cubicBezTo>
                    <a:pt x="1165274" y="280027"/>
                    <a:pt x="1216074" y="191127"/>
                    <a:pt x="1225070" y="141385"/>
                  </a:cubicBezTo>
                  <a:cubicBezTo>
                    <a:pt x="1234066" y="91643"/>
                    <a:pt x="1210782" y="12797"/>
                    <a:pt x="1209195" y="1685"/>
                  </a:cubicBezTo>
                  <a:cubicBezTo>
                    <a:pt x="1207608" y="-9427"/>
                    <a:pt x="1216074" y="36610"/>
                    <a:pt x="1215545" y="74710"/>
                  </a:cubicBezTo>
                  <a:cubicBezTo>
                    <a:pt x="1215016" y="112810"/>
                    <a:pt x="1214487" y="193243"/>
                    <a:pt x="1206020" y="230285"/>
                  </a:cubicBezTo>
                  <a:cubicBezTo>
                    <a:pt x="1197553" y="267327"/>
                    <a:pt x="1206549" y="281614"/>
                    <a:pt x="1164745" y="296960"/>
                  </a:cubicBezTo>
                  <a:cubicBezTo>
                    <a:pt x="1122941" y="312306"/>
                    <a:pt x="970541" y="320243"/>
                    <a:pt x="955195" y="322360"/>
                  </a:cubicBezTo>
                  <a:cubicBezTo>
                    <a:pt x="939849" y="324477"/>
                    <a:pt x="1140403" y="307014"/>
                    <a:pt x="1072670" y="309660"/>
                  </a:cubicBezTo>
                  <a:cubicBezTo>
                    <a:pt x="1004937" y="312306"/>
                    <a:pt x="634520" y="335060"/>
                    <a:pt x="548795" y="338235"/>
                  </a:cubicBezTo>
                  <a:cubicBezTo>
                    <a:pt x="463070" y="341410"/>
                    <a:pt x="571020" y="344056"/>
                    <a:pt x="558320" y="328710"/>
                  </a:cubicBezTo>
                  <a:cubicBezTo>
                    <a:pt x="545620" y="313364"/>
                    <a:pt x="482120" y="255156"/>
                    <a:pt x="472595" y="246160"/>
                  </a:cubicBezTo>
                  <a:cubicBezTo>
                    <a:pt x="463070" y="237164"/>
                    <a:pt x="508578" y="276322"/>
                    <a:pt x="501170" y="274735"/>
                  </a:cubicBezTo>
                  <a:cubicBezTo>
                    <a:pt x="493762" y="273148"/>
                    <a:pt x="479474" y="243514"/>
                    <a:pt x="428145" y="236635"/>
                  </a:cubicBezTo>
                  <a:cubicBezTo>
                    <a:pt x="376816" y="229756"/>
                    <a:pt x="208012" y="230814"/>
                    <a:pt x="193195" y="233460"/>
                  </a:cubicBezTo>
                  <a:cubicBezTo>
                    <a:pt x="178378" y="236106"/>
                    <a:pt x="345595" y="247748"/>
                    <a:pt x="339245" y="252510"/>
                  </a:cubicBezTo>
                  <a:cubicBezTo>
                    <a:pt x="332895" y="257272"/>
                    <a:pt x="214891" y="263093"/>
                    <a:pt x="155095" y="262035"/>
                  </a:cubicBezTo>
                  <a:cubicBezTo>
                    <a:pt x="95299" y="260977"/>
                    <a:pt x="-35405" y="238752"/>
                    <a:pt x="9045" y="2366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2" name="フリーフォーム 931">
              <a:extLst>
                <a:ext uri="{FF2B5EF4-FFF2-40B4-BE49-F238E27FC236}">
                  <a16:creationId xmlns:a16="http://schemas.microsoft.com/office/drawing/2014/main" id="{B48CB426-AF5D-B80A-B84C-4F1CB0DDC59A}"/>
                </a:ext>
              </a:extLst>
            </p:cNvPr>
            <p:cNvSpPr/>
            <p:nvPr/>
          </p:nvSpPr>
          <p:spPr>
            <a:xfrm>
              <a:off x="1619237" y="10715439"/>
              <a:ext cx="98442" cy="146512"/>
            </a:xfrm>
            <a:custGeom>
              <a:avLst/>
              <a:gdLst>
                <a:gd name="connsiteX0" fmla="*/ 98438 w 98442"/>
                <a:gd name="connsiteY0" fmla="*/ 186 h 146512"/>
                <a:gd name="connsiteX1" fmla="*/ 31763 w 98442"/>
                <a:gd name="connsiteY1" fmla="*/ 73211 h 146512"/>
                <a:gd name="connsiteX2" fmla="*/ 13 w 98442"/>
                <a:gd name="connsiteY2" fmla="*/ 146236 h 146512"/>
                <a:gd name="connsiteX3" fmla="*/ 28588 w 98442"/>
                <a:gd name="connsiteY3" fmla="*/ 95436 h 146512"/>
                <a:gd name="connsiteX4" fmla="*/ 98438 w 98442"/>
                <a:gd name="connsiteY4" fmla="*/ 186 h 14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442" h="146512">
                  <a:moveTo>
                    <a:pt x="98438" y="186"/>
                  </a:moveTo>
                  <a:cubicBezTo>
                    <a:pt x="98967" y="-3518"/>
                    <a:pt x="48167" y="48869"/>
                    <a:pt x="31763" y="73211"/>
                  </a:cubicBezTo>
                  <a:cubicBezTo>
                    <a:pt x="15359" y="97553"/>
                    <a:pt x="542" y="142532"/>
                    <a:pt x="13" y="146236"/>
                  </a:cubicBezTo>
                  <a:cubicBezTo>
                    <a:pt x="-516" y="149940"/>
                    <a:pt x="14830" y="115544"/>
                    <a:pt x="28588" y="95436"/>
                  </a:cubicBezTo>
                  <a:cubicBezTo>
                    <a:pt x="42346" y="75328"/>
                    <a:pt x="97909" y="3890"/>
                    <a:pt x="98438" y="1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 932">
              <a:extLst>
                <a:ext uri="{FF2B5EF4-FFF2-40B4-BE49-F238E27FC236}">
                  <a16:creationId xmlns:a16="http://schemas.microsoft.com/office/drawing/2014/main" id="{350A46F3-9F6D-8AAB-2EE0-E39F320B8E28}"/>
                </a:ext>
              </a:extLst>
            </p:cNvPr>
            <p:cNvSpPr/>
            <p:nvPr/>
          </p:nvSpPr>
          <p:spPr>
            <a:xfrm>
              <a:off x="1236559" y="10720347"/>
              <a:ext cx="459717" cy="144638"/>
            </a:xfrm>
            <a:custGeom>
              <a:avLst/>
              <a:gdLst>
                <a:gd name="connsiteX0" fmla="*/ 1691 w 459717"/>
                <a:gd name="connsiteY0" fmla="*/ 144503 h 144638"/>
                <a:gd name="connsiteX1" fmla="*/ 293791 w 459717"/>
                <a:gd name="connsiteY1" fmla="*/ 125453 h 144638"/>
                <a:gd name="connsiteX2" fmla="*/ 246166 w 459717"/>
                <a:gd name="connsiteY2" fmla="*/ 96878 h 144638"/>
                <a:gd name="connsiteX3" fmla="*/ 347766 w 459717"/>
                <a:gd name="connsiteY3" fmla="*/ 125453 h 144638"/>
                <a:gd name="connsiteX4" fmla="*/ 376341 w 459717"/>
                <a:gd name="connsiteY4" fmla="*/ 93703 h 144638"/>
                <a:gd name="connsiteX5" fmla="*/ 408091 w 459717"/>
                <a:gd name="connsiteY5" fmla="*/ 46078 h 144638"/>
                <a:gd name="connsiteX6" fmla="*/ 458891 w 459717"/>
                <a:gd name="connsiteY6" fmla="*/ 1628 h 144638"/>
                <a:gd name="connsiteX7" fmla="*/ 363641 w 459717"/>
                <a:gd name="connsiteY7" fmla="*/ 106403 h 144638"/>
                <a:gd name="connsiteX8" fmla="*/ 284266 w 459717"/>
                <a:gd name="connsiteY8" fmla="*/ 103228 h 144638"/>
                <a:gd name="connsiteX9" fmla="*/ 344591 w 459717"/>
                <a:gd name="connsiteY9" fmla="*/ 81003 h 144638"/>
                <a:gd name="connsiteX10" fmla="*/ 401741 w 459717"/>
                <a:gd name="connsiteY10" fmla="*/ 17503 h 144638"/>
                <a:gd name="connsiteX11" fmla="*/ 312841 w 459717"/>
                <a:gd name="connsiteY11" fmla="*/ 106403 h 144638"/>
                <a:gd name="connsiteX12" fmla="*/ 271566 w 459717"/>
                <a:gd name="connsiteY12" fmla="*/ 119103 h 144638"/>
                <a:gd name="connsiteX13" fmla="*/ 176316 w 459717"/>
                <a:gd name="connsiteY13" fmla="*/ 115928 h 144638"/>
                <a:gd name="connsiteX14" fmla="*/ 1691 w 459717"/>
                <a:gd name="connsiteY14" fmla="*/ 144503 h 14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717" h="144638">
                  <a:moveTo>
                    <a:pt x="1691" y="144503"/>
                  </a:moveTo>
                  <a:cubicBezTo>
                    <a:pt x="21270" y="146090"/>
                    <a:pt x="253045" y="133390"/>
                    <a:pt x="293791" y="125453"/>
                  </a:cubicBezTo>
                  <a:cubicBezTo>
                    <a:pt x="334537" y="117516"/>
                    <a:pt x="237170" y="96878"/>
                    <a:pt x="246166" y="96878"/>
                  </a:cubicBezTo>
                  <a:cubicBezTo>
                    <a:pt x="255162" y="96878"/>
                    <a:pt x="326070" y="125982"/>
                    <a:pt x="347766" y="125453"/>
                  </a:cubicBezTo>
                  <a:cubicBezTo>
                    <a:pt x="369462" y="124924"/>
                    <a:pt x="366287" y="106932"/>
                    <a:pt x="376341" y="93703"/>
                  </a:cubicBezTo>
                  <a:cubicBezTo>
                    <a:pt x="386395" y="80474"/>
                    <a:pt x="394333" y="61424"/>
                    <a:pt x="408091" y="46078"/>
                  </a:cubicBezTo>
                  <a:cubicBezTo>
                    <a:pt x="421849" y="30732"/>
                    <a:pt x="466299" y="-8426"/>
                    <a:pt x="458891" y="1628"/>
                  </a:cubicBezTo>
                  <a:cubicBezTo>
                    <a:pt x="451483" y="11682"/>
                    <a:pt x="392745" y="89470"/>
                    <a:pt x="363641" y="106403"/>
                  </a:cubicBezTo>
                  <a:cubicBezTo>
                    <a:pt x="334537" y="123336"/>
                    <a:pt x="287441" y="107461"/>
                    <a:pt x="284266" y="103228"/>
                  </a:cubicBezTo>
                  <a:cubicBezTo>
                    <a:pt x="281091" y="98995"/>
                    <a:pt x="325012" y="95290"/>
                    <a:pt x="344591" y="81003"/>
                  </a:cubicBezTo>
                  <a:cubicBezTo>
                    <a:pt x="364170" y="66716"/>
                    <a:pt x="407033" y="13270"/>
                    <a:pt x="401741" y="17503"/>
                  </a:cubicBezTo>
                  <a:cubicBezTo>
                    <a:pt x="396449" y="21736"/>
                    <a:pt x="334537" y="89470"/>
                    <a:pt x="312841" y="106403"/>
                  </a:cubicBezTo>
                  <a:cubicBezTo>
                    <a:pt x="291145" y="123336"/>
                    <a:pt x="294320" y="117516"/>
                    <a:pt x="271566" y="119103"/>
                  </a:cubicBezTo>
                  <a:cubicBezTo>
                    <a:pt x="248812" y="120690"/>
                    <a:pt x="214416" y="111165"/>
                    <a:pt x="176316" y="115928"/>
                  </a:cubicBezTo>
                  <a:cubicBezTo>
                    <a:pt x="138216" y="120690"/>
                    <a:pt x="-17888" y="142916"/>
                    <a:pt x="1691" y="1445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 933">
              <a:extLst>
                <a:ext uri="{FF2B5EF4-FFF2-40B4-BE49-F238E27FC236}">
                  <a16:creationId xmlns:a16="http://schemas.microsoft.com/office/drawing/2014/main" id="{7ED597BB-8210-9EAD-F7A4-2CB69975F396}"/>
                </a:ext>
              </a:extLst>
            </p:cNvPr>
            <p:cNvSpPr/>
            <p:nvPr/>
          </p:nvSpPr>
          <p:spPr>
            <a:xfrm>
              <a:off x="1190561" y="10750505"/>
              <a:ext cx="69952" cy="125584"/>
            </a:xfrm>
            <a:custGeom>
              <a:avLst/>
              <a:gdLst>
                <a:gd name="connsiteX0" fmla="*/ 41339 w 69952"/>
                <a:gd name="connsiteY0" fmla="*/ 45 h 125584"/>
                <a:gd name="connsiteX1" fmla="*/ 31814 w 69952"/>
                <a:gd name="connsiteY1" fmla="*/ 60370 h 125584"/>
                <a:gd name="connsiteX2" fmla="*/ 69914 w 69952"/>
                <a:gd name="connsiteY2" fmla="*/ 123870 h 125584"/>
                <a:gd name="connsiteX3" fmla="*/ 38164 w 69952"/>
                <a:gd name="connsiteY3" fmla="*/ 104820 h 125584"/>
                <a:gd name="connsiteX4" fmla="*/ 64 w 69952"/>
                <a:gd name="connsiteY4" fmla="*/ 76245 h 125584"/>
                <a:gd name="connsiteX5" fmla="*/ 47689 w 69952"/>
                <a:gd name="connsiteY5" fmla="*/ 101645 h 125584"/>
                <a:gd name="connsiteX6" fmla="*/ 28639 w 69952"/>
                <a:gd name="connsiteY6" fmla="*/ 50845 h 125584"/>
                <a:gd name="connsiteX7" fmla="*/ 41339 w 69952"/>
                <a:gd name="connsiteY7" fmla="*/ 45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952" h="125584">
                  <a:moveTo>
                    <a:pt x="41339" y="45"/>
                  </a:moveTo>
                  <a:cubicBezTo>
                    <a:pt x="41868" y="1632"/>
                    <a:pt x="27052" y="39733"/>
                    <a:pt x="31814" y="60370"/>
                  </a:cubicBezTo>
                  <a:cubicBezTo>
                    <a:pt x="36576" y="81007"/>
                    <a:pt x="68856" y="116462"/>
                    <a:pt x="69914" y="123870"/>
                  </a:cubicBezTo>
                  <a:cubicBezTo>
                    <a:pt x="70972" y="131278"/>
                    <a:pt x="49806" y="112758"/>
                    <a:pt x="38164" y="104820"/>
                  </a:cubicBezTo>
                  <a:cubicBezTo>
                    <a:pt x="26522" y="96883"/>
                    <a:pt x="-1523" y="76774"/>
                    <a:pt x="64" y="76245"/>
                  </a:cubicBezTo>
                  <a:cubicBezTo>
                    <a:pt x="1651" y="75716"/>
                    <a:pt x="42927" y="105878"/>
                    <a:pt x="47689" y="101645"/>
                  </a:cubicBezTo>
                  <a:cubicBezTo>
                    <a:pt x="52451" y="97412"/>
                    <a:pt x="28639" y="50845"/>
                    <a:pt x="28639" y="50845"/>
                  </a:cubicBezTo>
                  <a:cubicBezTo>
                    <a:pt x="27052" y="38674"/>
                    <a:pt x="40810" y="-1542"/>
                    <a:pt x="41339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 934">
              <a:extLst>
                <a:ext uri="{FF2B5EF4-FFF2-40B4-BE49-F238E27FC236}">
                  <a16:creationId xmlns:a16="http://schemas.microsoft.com/office/drawing/2014/main" id="{67FA1B25-AFAA-03A6-D710-899EE22FF39A}"/>
                </a:ext>
              </a:extLst>
            </p:cNvPr>
            <p:cNvSpPr/>
            <p:nvPr/>
          </p:nvSpPr>
          <p:spPr>
            <a:xfrm>
              <a:off x="1577892" y="10807380"/>
              <a:ext cx="141408" cy="159070"/>
            </a:xfrm>
            <a:custGeom>
              <a:avLst/>
              <a:gdLst>
                <a:gd name="connsiteX0" fmla="*/ 66758 w 141408"/>
                <a:gd name="connsiteY0" fmla="*/ 320 h 159070"/>
                <a:gd name="connsiteX1" fmla="*/ 50883 w 141408"/>
                <a:gd name="connsiteY1" fmla="*/ 57470 h 159070"/>
                <a:gd name="connsiteX2" fmla="*/ 123908 w 141408"/>
                <a:gd name="connsiteY2" fmla="*/ 136845 h 159070"/>
                <a:gd name="connsiteX3" fmla="*/ 139783 w 141408"/>
                <a:gd name="connsiteY3" fmla="*/ 159070 h 159070"/>
                <a:gd name="connsiteX4" fmla="*/ 95333 w 141408"/>
                <a:gd name="connsiteY4" fmla="*/ 136845 h 159070"/>
                <a:gd name="connsiteX5" fmla="*/ 35008 w 141408"/>
                <a:gd name="connsiteY5" fmla="*/ 76520 h 159070"/>
                <a:gd name="connsiteX6" fmla="*/ 108033 w 141408"/>
                <a:gd name="connsiteY6" fmla="*/ 127320 h 159070"/>
                <a:gd name="connsiteX7" fmla="*/ 60408 w 141408"/>
                <a:gd name="connsiteY7" fmla="*/ 70170 h 159070"/>
                <a:gd name="connsiteX8" fmla="*/ 83 w 141408"/>
                <a:gd name="connsiteY8" fmla="*/ 82870 h 159070"/>
                <a:gd name="connsiteX9" fmla="*/ 66758 w 141408"/>
                <a:gd name="connsiteY9" fmla="*/ 320 h 15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408" h="159070">
                  <a:moveTo>
                    <a:pt x="66758" y="320"/>
                  </a:moveTo>
                  <a:cubicBezTo>
                    <a:pt x="75225" y="-3913"/>
                    <a:pt x="41358" y="34716"/>
                    <a:pt x="50883" y="57470"/>
                  </a:cubicBezTo>
                  <a:cubicBezTo>
                    <a:pt x="60408" y="80224"/>
                    <a:pt x="109091" y="119912"/>
                    <a:pt x="123908" y="136845"/>
                  </a:cubicBezTo>
                  <a:cubicBezTo>
                    <a:pt x="138725" y="153778"/>
                    <a:pt x="144545" y="159070"/>
                    <a:pt x="139783" y="159070"/>
                  </a:cubicBezTo>
                  <a:cubicBezTo>
                    <a:pt x="135021" y="159070"/>
                    <a:pt x="112795" y="150603"/>
                    <a:pt x="95333" y="136845"/>
                  </a:cubicBezTo>
                  <a:cubicBezTo>
                    <a:pt x="77871" y="123087"/>
                    <a:pt x="32891" y="78108"/>
                    <a:pt x="35008" y="76520"/>
                  </a:cubicBezTo>
                  <a:cubicBezTo>
                    <a:pt x="37125" y="74932"/>
                    <a:pt x="103800" y="128378"/>
                    <a:pt x="108033" y="127320"/>
                  </a:cubicBezTo>
                  <a:cubicBezTo>
                    <a:pt x="112266" y="126262"/>
                    <a:pt x="78400" y="77578"/>
                    <a:pt x="60408" y="70170"/>
                  </a:cubicBezTo>
                  <a:cubicBezTo>
                    <a:pt x="42416" y="62762"/>
                    <a:pt x="2729" y="90807"/>
                    <a:pt x="83" y="82870"/>
                  </a:cubicBezTo>
                  <a:cubicBezTo>
                    <a:pt x="-2563" y="74933"/>
                    <a:pt x="58291" y="4553"/>
                    <a:pt x="66758" y="3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 935">
              <a:extLst>
                <a:ext uri="{FF2B5EF4-FFF2-40B4-BE49-F238E27FC236}">
                  <a16:creationId xmlns:a16="http://schemas.microsoft.com/office/drawing/2014/main" id="{348DCA83-7A28-6A40-2E5F-7A03EC4BE1D1}"/>
                </a:ext>
              </a:extLst>
            </p:cNvPr>
            <p:cNvSpPr/>
            <p:nvPr/>
          </p:nvSpPr>
          <p:spPr>
            <a:xfrm>
              <a:off x="1685389" y="10753710"/>
              <a:ext cx="279943" cy="190530"/>
            </a:xfrm>
            <a:custGeom>
              <a:avLst/>
              <a:gdLst>
                <a:gd name="connsiteX0" fmla="*/ 536 w 279943"/>
                <a:gd name="connsiteY0" fmla="*/ 15 h 190530"/>
                <a:gd name="connsiteX1" fmla="*/ 206911 w 279943"/>
                <a:gd name="connsiteY1" fmla="*/ 146065 h 190530"/>
                <a:gd name="connsiteX2" fmla="*/ 279936 w 279943"/>
                <a:gd name="connsiteY2" fmla="*/ 190515 h 190530"/>
                <a:gd name="connsiteX3" fmla="*/ 203736 w 279943"/>
                <a:gd name="connsiteY3" fmla="*/ 142890 h 190530"/>
                <a:gd name="connsiteX4" fmla="*/ 137061 w 279943"/>
                <a:gd name="connsiteY4" fmla="*/ 114315 h 190530"/>
                <a:gd name="connsiteX5" fmla="*/ 146586 w 279943"/>
                <a:gd name="connsiteY5" fmla="*/ 136540 h 190530"/>
                <a:gd name="connsiteX6" fmla="*/ 536 w 279943"/>
                <a:gd name="connsiteY6" fmla="*/ 15 h 1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943" h="190530">
                  <a:moveTo>
                    <a:pt x="536" y="15"/>
                  </a:moveTo>
                  <a:cubicBezTo>
                    <a:pt x="10590" y="1602"/>
                    <a:pt x="160344" y="114315"/>
                    <a:pt x="206911" y="146065"/>
                  </a:cubicBezTo>
                  <a:cubicBezTo>
                    <a:pt x="253478" y="177815"/>
                    <a:pt x="280465" y="191044"/>
                    <a:pt x="279936" y="190515"/>
                  </a:cubicBezTo>
                  <a:cubicBezTo>
                    <a:pt x="279407" y="189986"/>
                    <a:pt x="227549" y="155590"/>
                    <a:pt x="203736" y="142890"/>
                  </a:cubicBezTo>
                  <a:cubicBezTo>
                    <a:pt x="179924" y="130190"/>
                    <a:pt x="146586" y="115373"/>
                    <a:pt x="137061" y="114315"/>
                  </a:cubicBezTo>
                  <a:cubicBezTo>
                    <a:pt x="127536" y="113257"/>
                    <a:pt x="168282" y="155061"/>
                    <a:pt x="146586" y="136540"/>
                  </a:cubicBezTo>
                  <a:cubicBezTo>
                    <a:pt x="124890" y="118019"/>
                    <a:pt x="-9518" y="-1572"/>
                    <a:pt x="536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 936">
              <a:extLst>
                <a:ext uri="{FF2B5EF4-FFF2-40B4-BE49-F238E27FC236}">
                  <a16:creationId xmlns:a16="http://schemas.microsoft.com/office/drawing/2014/main" id="{45B05CDF-3A40-03F4-30C9-BD88BDCEAB2E}"/>
                </a:ext>
              </a:extLst>
            </p:cNvPr>
            <p:cNvSpPr/>
            <p:nvPr/>
          </p:nvSpPr>
          <p:spPr>
            <a:xfrm>
              <a:off x="1685768" y="10731443"/>
              <a:ext cx="483000" cy="172611"/>
            </a:xfrm>
            <a:custGeom>
              <a:avLst/>
              <a:gdLst>
                <a:gd name="connsiteX0" fmla="*/ 157 w 483000"/>
                <a:gd name="connsiteY0" fmla="*/ 57 h 172611"/>
                <a:gd name="connsiteX1" fmla="*/ 139857 w 483000"/>
                <a:gd name="connsiteY1" fmla="*/ 88957 h 172611"/>
                <a:gd name="connsiteX2" fmla="*/ 254157 w 483000"/>
                <a:gd name="connsiteY2" fmla="*/ 168332 h 172611"/>
                <a:gd name="connsiteX3" fmla="*/ 250982 w 483000"/>
                <a:gd name="connsiteY3" fmla="*/ 146107 h 172611"/>
                <a:gd name="connsiteX4" fmla="*/ 247807 w 483000"/>
                <a:gd name="connsiteY4" fmla="*/ 171507 h 172611"/>
                <a:gd name="connsiteX5" fmla="*/ 352582 w 483000"/>
                <a:gd name="connsiteY5" fmla="*/ 101657 h 172611"/>
                <a:gd name="connsiteX6" fmla="*/ 327182 w 483000"/>
                <a:gd name="connsiteY6" fmla="*/ 123882 h 172611"/>
                <a:gd name="connsiteX7" fmla="*/ 482757 w 483000"/>
                <a:gd name="connsiteY7" fmla="*/ 9582 h 172611"/>
                <a:gd name="connsiteX8" fmla="*/ 285907 w 483000"/>
                <a:gd name="connsiteY8" fmla="*/ 139757 h 172611"/>
                <a:gd name="connsiteX9" fmla="*/ 247807 w 483000"/>
                <a:gd name="connsiteY9" fmla="*/ 152457 h 172611"/>
                <a:gd name="connsiteX10" fmla="*/ 244632 w 483000"/>
                <a:gd name="connsiteY10" fmla="*/ 149282 h 172611"/>
                <a:gd name="connsiteX11" fmla="*/ 114457 w 483000"/>
                <a:gd name="connsiteY11" fmla="*/ 76257 h 172611"/>
                <a:gd name="connsiteX12" fmla="*/ 157 w 483000"/>
                <a:gd name="connsiteY12" fmla="*/ 57 h 172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3000" h="172611">
                  <a:moveTo>
                    <a:pt x="157" y="57"/>
                  </a:moveTo>
                  <a:cubicBezTo>
                    <a:pt x="4390" y="2174"/>
                    <a:pt x="97524" y="60911"/>
                    <a:pt x="139857" y="88957"/>
                  </a:cubicBezTo>
                  <a:cubicBezTo>
                    <a:pt x="182190" y="117003"/>
                    <a:pt x="235636" y="158807"/>
                    <a:pt x="254157" y="168332"/>
                  </a:cubicBezTo>
                  <a:cubicBezTo>
                    <a:pt x="272678" y="177857"/>
                    <a:pt x="252040" y="145578"/>
                    <a:pt x="250982" y="146107"/>
                  </a:cubicBezTo>
                  <a:cubicBezTo>
                    <a:pt x="249924" y="146636"/>
                    <a:pt x="230874" y="178915"/>
                    <a:pt x="247807" y="171507"/>
                  </a:cubicBezTo>
                  <a:cubicBezTo>
                    <a:pt x="264740" y="164099"/>
                    <a:pt x="339353" y="109594"/>
                    <a:pt x="352582" y="101657"/>
                  </a:cubicBezTo>
                  <a:cubicBezTo>
                    <a:pt x="365811" y="93720"/>
                    <a:pt x="305486" y="139228"/>
                    <a:pt x="327182" y="123882"/>
                  </a:cubicBezTo>
                  <a:cubicBezTo>
                    <a:pt x="348878" y="108536"/>
                    <a:pt x="489636" y="6936"/>
                    <a:pt x="482757" y="9582"/>
                  </a:cubicBezTo>
                  <a:cubicBezTo>
                    <a:pt x="475878" y="12228"/>
                    <a:pt x="325065" y="115945"/>
                    <a:pt x="285907" y="139757"/>
                  </a:cubicBezTo>
                  <a:cubicBezTo>
                    <a:pt x="246749" y="163570"/>
                    <a:pt x="247807" y="152457"/>
                    <a:pt x="247807" y="152457"/>
                  </a:cubicBezTo>
                  <a:cubicBezTo>
                    <a:pt x="240928" y="154044"/>
                    <a:pt x="266857" y="161982"/>
                    <a:pt x="244632" y="149282"/>
                  </a:cubicBezTo>
                  <a:cubicBezTo>
                    <a:pt x="222407" y="136582"/>
                    <a:pt x="150969" y="97424"/>
                    <a:pt x="114457" y="76257"/>
                  </a:cubicBezTo>
                  <a:cubicBezTo>
                    <a:pt x="77945" y="55090"/>
                    <a:pt x="-4076" y="-2060"/>
                    <a:pt x="157" y="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 937">
              <a:extLst>
                <a:ext uri="{FF2B5EF4-FFF2-40B4-BE49-F238E27FC236}">
                  <a16:creationId xmlns:a16="http://schemas.microsoft.com/office/drawing/2014/main" id="{330384D8-DBD2-B8E1-DB9B-793866A93C05}"/>
                </a:ext>
              </a:extLst>
            </p:cNvPr>
            <p:cNvSpPr/>
            <p:nvPr/>
          </p:nvSpPr>
          <p:spPr>
            <a:xfrm>
              <a:off x="1666631" y="10633071"/>
              <a:ext cx="281334" cy="175457"/>
            </a:xfrm>
            <a:custGeom>
              <a:avLst/>
              <a:gdLst>
                <a:gd name="connsiteX0" fmla="*/ 244 w 281334"/>
                <a:gd name="connsiteY0" fmla="*/ 4 h 175457"/>
                <a:gd name="connsiteX1" fmla="*/ 57394 w 281334"/>
                <a:gd name="connsiteY1" fmla="*/ 60329 h 175457"/>
                <a:gd name="connsiteX2" fmla="*/ 165344 w 281334"/>
                <a:gd name="connsiteY2" fmla="*/ 114304 h 175457"/>
                <a:gd name="connsiteX3" fmla="*/ 152644 w 281334"/>
                <a:gd name="connsiteY3" fmla="*/ 95254 h 175457"/>
                <a:gd name="connsiteX4" fmla="*/ 279644 w 281334"/>
                <a:gd name="connsiteY4" fmla="*/ 174629 h 175457"/>
                <a:gd name="connsiteX5" fmla="*/ 216144 w 281334"/>
                <a:gd name="connsiteY5" fmla="*/ 133354 h 175457"/>
                <a:gd name="connsiteX6" fmla="*/ 82794 w 281334"/>
                <a:gd name="connsiteY6" fmla="*/ 79379 h 175457"/>
                <a:gd name="connsiteX7" fmla="*/ 38344 w 281334"/>
                <a:gd name="connsiteY7" fmla="*/ 63504 h 175457"/>
                <a:gd name="connsiteX8" fmla="*/ 244 w 281334"/>
                <a:gd name="connsiteY8" fmla="*/ 4 h 17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334" h="175457">
                  <a:moveTo>
                    <a:pt x="244" y="4"/>
                  </a:moveTo>
                  <a:cubicBezTo>
                    <a:pt x="3419" y="-525"/>
                    <a:pt x="29877" y="41279"/>
                    <a:pt x="57394" y="60329"/>
                  </a:cubicBezTo>
                  <a:cubicBezTo>
                    <a:pt x="84911" y="79379"/>
                    <a:pt x="149469" y="108483"/>
                    <a:pt x="165344" y="114304"/>
                  </a:cubicBezTo>
                  <a:cubicBezTo>
                    <a:pt x="181219" y="120125"/>
                    <a:pt x="133594" y="85200"/>
                    <a:pt x="152644" y="95254"/>
                  </a:cubicBezTo>
                  <a:cubicBezTo>
                    <a:pt x="171694" y="105308"/>
                    <a:pt x="269061" y="168279"/>
                    <a:pt x="279644" y="174629"/>
                  </a:cubicBezTo>
                  <a:cubicBezTo>
                    <a:pt x="290227" y="180979"/>
                    <a:pt x="248952" y="149229"/>
                    <a:pt x="216144" y="133354"/>
                  </a:cubicBezTo>
                  <a:cubicBezTo>
                    <a:pt x="183336" y="117479"/>
                    <a:pt x="112427" y="91021"/>
                    <a:pt x="82794" y="79379"/>
                  </a:cubicBezTo>
                  <a:cubicBezTo>
                    <a:pt x="53161" y="67737"/>
                    <a:pt x="51044" y="74087"/>
                    <a:pt x="38344" y="63504"/>
                  </a:cubicBezTo>
                  <a:cubicBezTo>
                    <a:pt x="25644" y="52921"/>
                    <a:pt x="-2931" y="533"/>
                    <a:pt x="244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 938">
              <a:extLst>
                <a:ext uri="{FF2B5EF4-FFF2-40B4-BE49-F238E27FC236}">
                  <a16:creationId xmlns:a16="http://schemas.microsoft.com/office/drawing/2014/main" id="{748401FA-3569-8686-1DAD-256D8FE949DD}"/>
                </a:ext>
              </a:extLst>
            </p:cNvPr>
            <p:cNvSpPr/>
            <p:nvPr/>
          </p:nvSpPr>
          <p:spPr>
            <a:xfrm>
              <a:off x="1634177" y="10645260"/>
              <a:ext cx="320971" cy="188088"/>
            </a:xfrm>
            <a:custGeom>
              <a:avLst/>
              <a:gdLst>
                <a:gd name="connsiteX0" fmla="*/ 948 w 320971"/>
                <a:gd name="connsiteY0" fmla="*/ 515 h 188088"/>
                <a:gd name="connsiteX1" fmla="*/ 89848 w 320971"/>
                <a:gd name="connsiteY1" fmla="*/ 70365 h 188088"/>
                <a:gd name="connsiteX2" fmla="*/ 204148 w 320971"/>
                <a:gd name="connsiteY2" fmla="*/ 133865 h 188088"/>
                <a:gd name="connsiteX3" fmla="*/ 181923 w 320971"/>
                <a:gd name="connsiteY3" fmla="*/ 114815 h 188088"/>
                <a:gd name="connsiteX4" fmla="*/ 318448 w 320971"/>
                <a:gd name="connsiteY4" fmla="*/ 187840 h 188088"/>
                <a:gd name="connsiteX5" fmla="*/ 258123 w 320971"/>
                <a:gd name="connsiteY5" fmla="*/ 137040 h 188088"/>
                <a:gd name="connsiteX6" fmla="*/ 105723 w 320971"/>
                <a:gd name="connsiteY6" fmla="*/ 92590 h 188088"/>
                <a:gd name="connsiteX7" fmla="*/ 146998 w 320971"/>
                <a:gd name="connsiteY7" fmla="*/ 108465 h 188088"/>
                <a:gd name="connsiteX8" fmla="*/ 948 w 320971"/>
                <a:gd name="connsiteY8" fmla="*/ 515 h 18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971" h="188088">
                  <a:moveTo>
                    <a:pt x="948" y="515"/>
                  </a:moveTo>
                  <a:cubicBezTo>
                    <a:pt x="-8577" y="-5835"/>
                    <a:pt x="55981" y="48140"/>
                    <a:pt x="89848" y="70365"/>
                  </a:cubicBezTo>
                  <a:cubicBezTo>
                    <a:pt x="123715" y="92590"/>
                    <a:pt x="188802" y="126457"/>
                    <a:pt x="204148" y="133865"/>
                  </a:cubicBezTo>
                  <a:cubicBezTo>
                    <a:pt x="219494" y="141273"/>
                    <a:pt x="162873" y="105819"/>
                    <a:pt x="181923" y="114815"/>
                  </a:cubicBezTo>
                  <a:cubicBezTo>
                    <a:pt x="200973" y="123811"/>
                    <a:pt x="305748" y="184136"/>
                    <a:pt x="318448" y="187840"/>
                  </a:cubicBezTo>
                  <a:cubicBezTo>
                    <a:pt x="331148" y="191544"/>
                    <a:pt x="293577" y="152915"/>
                    <a:pt x="258123" y="137040"/>
                  </a:cubicBezTo>
                  <a:cubicBezTo>
                    <a:pt x="222669" y="121165"/>
                    <a:pt x="124244" y="97353"/>
                    <a:pt x="105723" y="92590"/>
                  </a:cubicBezTo>
                  <a:cubicBezTo>
                    <a:pt x="87202" y="87827"/>
                    <a:pt x="160227" y="119048"/>
                    <a:pt x="146998" y="108465"/>
                  </a:cubicBezTo>
                  <a:cubicBezTo>
                    <a:pt x="133769" y="97882"/>
                    <a:pt x="10473" y="6865"/>
                    <a:pt x="948" y="5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 939">
              <a:extLst>
                <a:ext uri="{FF2B5EF4-FFF2-40B4-BE49-F238E27FC236}">
                  <a16:creationId xmlns:a16="http://schemas.microsoft.com/office/drawing/2014/main" id="{79BB55F9-C398-66E1-617E-DC0C192C1C00}"/>
                </a:ext>
              </a:extLst>
            </p:cNvPr>
            <p:cNvSpPr/>
            <p:nvPr/>
          </p:nvSpPr>
          <p:spPr>
            <a:xfrm>
              <a:off x="2034906" y="10749872"/>
              <a:ext cx="147413" cy="143601"/>
            </a:xfrm>
            <a:custGeom>
              <a:avLst/>
              <a:gdLst>
                <a:gd name="connsiteX0" fmla="*/ 146319 w 147413"/>
                <a:gd name="connsiteY0" fmla="*/ 678 h 143601"/>
                <a:gd name="connsiteX1" fmla="*/ 70119 w 147413"/>
                <a:gd name="connsiteY1" fmla="*/ 57828 h 143601"/>
                <a:gd name="connsiteX2" fmla="*/ 269 w 147413"/>
                <a:gd name="connsiteY2" fmla="*/ 143553 h 143601"/>
                <a:gd name="connsiteX3" fmla="*/ 44719 w 147413"/>
                <a:gd name="connsiteY3" fmla="*/ 70528 h 143601"/>
                <a:gd name="connsiteX4" fmla="*/ 9794 w 147413"/>
                <a:gd name="connsiteY4" fmla="*/ 95928 h 143601"/>
                <a:gd name="connsiteX5" fmla="*/ 146319 w 147413"/>
                <a:gd name="connsiteY5" fmla="*/ 678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413" h="143601">
                  <a:moveTo>
                    <a:pt x="146319" y="678"/>
                  </a:moveTo>
                  <a:cubicBezTo>
                    <a:pt x="156373" y="-5672"/>
                    <a:pt x="94461" y="34016"/>
                    <a:pt x="70119" y="57828"/>
                  </a:cubicBezTo>
                  <a:cubicBezTo>
                    <a:pt x="45777" y="81641"/>
                    <a:pt x="4502" y="141436"/>
                    <a:pt x="269" y="143553"/>
                  </a:cubicBezTo>
                  <a:cubicBezTo>
                    <a:pt x="-3964" y="145670"/>
                    <a:pt x="43131" y="78466"/>
                    <a:pt x="44719" y="70528"/>
                  </a:cubicBezTo>
                  <a:cubicBezTo>
                    <a:pt x="46307" y="62590"/>
                    <a:pt x="-2377" y="103865"/>
                    <a:pt x="9794" y="95928"/>
                  </a:cubicBezTo>
                  <a:cubicBezTo>
                    <a:pt x="21965" y="87991"/>
                    <a:pt x="136265" y="7028"/>
                    <a:pt x="146319" y="6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 940">
              <a:extLst>
                <a:ext uri="{FF2B5EF4-FFF2-40B4-BE49-F238E27FC236}">
                  <a16:creationId xmlns:a16="http://schemas.microsoft.com/office/drawing/2014/main" id="{BEEF572C-9172-F982-0BF5-7FEF45869F81}"/>
                </a:ext>
              </a:extLst>
            </p:cNvPr>
            <p:cNvSpPr/>
            <p:nvPr/>
          </p:nvSpPr>
          <p:spPr>
            <a:xfrm>
              <a:off x="7610360" y="7063849"/>
              <a:ext cx="260467" cy="731026"/>
            </a:xfrm>
            <a:custGeom>
              <a:avLst/>
              <a:gdLst>
                <a:gd name="connsiteX0" fmla="*/ 115 w 260467"/>
                <a:gd name="connsiteY0" fmla="*/ 526 h 731026"/>
                <a:gd name="connsiteX1" fmla="*/ 162040 w 260467"/>
                <a:gd name="connsiteY1" fmla="*/ 286276 h 731026"/>
                <a:gd name="connsiteX2" fmla="*/ 158865 w 260467"/>
                <a:gd name="connsiteY2" fmla="*/ 257701 h 731026"/>
                <a:gd name="connsiteX3" fmla="*/ 228715 w 260467"/>
                <a:gd name="connsiteY3" fmla="*/ 495826 h 731026"/>
                <a:gd name="connsiteX4" fmla="*/ 228715 w 260467"/>
                <a:gd name="connsiteY4" fmla="*/ 467251 h 731026"/>
                <a:gd name="connsiteX5" fmla="*/ 247765 w 260467"/>
                <a:gd name="connsiteY5" fmla="*/ 606951 h 731026"/>
                <a:gd name="connsiteX6" fmla="*/ 260465 w 260467"/>
                <a:gd name="connsiteY6" fmla="*/ 730776 h 731026"/>
                <a:gd name="connsiteX7" fmla="*/ 247765 w 260467"/>
                <a:gd name="connsiteY7" fmla="*/ 629176 h 731026"/>
                <a:gd name="connsiteX8" fmla="*/ 181090 w 260467"/>
                <a:gd name="connsiteY8" fmla="*/ 324376 h 731026"/>
                <a:gd name="connsiteX9" fmla="*/ 136640 w 260467"/>
                <a:gd name="connsiteY9" fmla="*/ 248176 h 731026"/>
                <a:gd name="connsiteX10" fmla="*/ 171565 w 260467"/>
                <a:gd name="connsiteY10" fmla="*/ 283101 h 731026"/>
                <a:gd name="connsiteX11" fmla="*/ 136640 w 260467"/>
                <a:gd name="connsiteY11" fmla="*/ 216426 h 731026"/>
                <a:gd name="connsiteX12" fmla="*/ 115 w 260467"/>
                <a:gd name="connsiteY12" fmla="*/ 526 h 7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0467" h="731026">
                  <a:moveTo>
                    <a:pt x="115" y="526"/>
                  </a:moveTo>
                  <a:cubicBezTo>
                    <a:pt x="4348" y="12168"/>
                    <a:pt x="135582" y="243414"/>
                    <a:pt x="162040" y="286276"/>
                  </a:cubicBezTo>
                  <a:cubicBezTo>
                    <a:pt x="188498" y="329138"/>
                    <a:pt x="147753" y="222776"/>
                    <a:pt x="158865" y="257701"/>
                  </a:cubicBezTo>
                  <a:cubicBezTo>
                    <a:pt x="169978" y="292626"/>
                    <a:pt x="217073" y="460901"/>
                    <a:pt x="228715" y="495826"/>
                  </a:cubicBezTo>
                  <a:cubicBezTo>
                    <a:pt x="240357" y="530751"/>
                    <a:pt x="225540" y="448730"/>
                    <a:pt x="228715" y="467251"/>
                  </a:cubicBezTo>
                  <a:cubicBezTo>
                    <a:pt x="231890" y="485772"/>
                    <a:pt x="242473" y="563030"/>
                    <a:pt x="247765" y="606951"/>
                  </a:cubicBezTo>
                  <a:cubicBezTo>
                    <a:pt x="253057" y="650872"/>
                    <a:pt x="260465" y="727072"/>
                    <a:pt x="260465" y="730776"/>
                  </a:cubicBezTo>
                  <a:cubicBezTo>
                    <a:pt x="260465" y="734480"/>
                    <a:pt x="260994" y="696909"/>
                    <a:pt x="247765" y="629176"/>
                  </a:cubicBezTo>
                  <a:cubicBezTo>
                    <a:pt x="234536" y="561443"/>
                    <a:pt x="199611" y="387876"/>
                    <a:pt x="181090" y="324376"/>
                  </a:cubicBezTo>
                  <a:cubicBezTo>
                    <a:pt x="162569" y="260876"/>
                    <a:pt x="138227" y="255055"/>
                    <a:pt x="136640" y="248176"/>
                  </a:cubicBezTo>
                  <a:cubicBezTo>
                    <a:pt x="135053" y="241297"/>
                    <a:pt x="171565" y="288393"/>
                    <a:pt x="171565" y="283101"/>
                  </a:cubicBezTo>
                  <a:cubicBezTo>
                    <a:pt x="171565" y="277809"/>
                    <a:pt x="163627" y="259288"/>
                    <a:pt x="136640" y="216426"/>
                  </a:cubicBezTo>
                  <a:cubicBezTo>
                    <a:pt x="109653" y="173564"/>
                    <a:pt x="-4118" y="-11116"/>
                    <a:pt x="115" y="5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 941">
              <a:extLst>
                <a:ext uri="{FF2B5EF4-FFF2-40B4-BE49-F238E27FC236}">
                  <a16:creationId xmlns:a16="http://schemas.microsoft.com/office/drawing/2014/main" id="{531D7047-29DD-F1BF-6BA3-FC6B11B18725}"/>
                </a:ext>
              </a:extLst>
            </p:cNvPr>
            <p:cNvSpPr/>
            <p:nvPr/>
          </p:nvSpPr>
          <p:spPr>
            <a:xfrm>
              <a:off x="7595712" y="7053974"/>
              <a:ext cx="216007" cy="729105"/>
            </a:xfrm>
            <a:custGeom>
              <a:avLst/>
              <a:gdLst>
                <a:gd name="connsiteX0" fmla="*/ 2063 w 216007"/>
                <a:gd name="connsiteY0" fmla="*/ 4051 h 729105"/>
                <a:gd name="connsiteX1" fmla="*/ 173513 w 216007"/>
                <a:gd name="connsiteY1" fmla="*/ 404101 h 729105"/>
                <a:gd name="connsiteX2" fmla="*/ 176688 w 216007"/>
                <a:gd name="connsiteY2" fmla="*/ 385051 h 729105"/>
                <a:gd name="connsiteX3" fmla="*/ 198913 w 216007"/>
                <a:gd name="connsiteY3" fmla="*/ 594601 h 729105"/>
                <a:gd name="connsiteX4" fmla="*/ 208438 w 216007"/>
                <a:gd name="connsiteY4" fmla="*/ 727951 h 729105"/>
                <a:gd name="connsiteX5" fmla="*/ 214788 w 216007"/>
                <a:gd name="connsiteY5" fmla="*/ 645401 h 729105"/>
                <a:gd name="connsiteX6" fmla="*/ 183038 w 216007"/>
                <a:gd name="connsiteY6" fmla="*/ 416801 h 729105"/>
                <a:gd name="connsiteX7" fmla="*/ 113188 w 216007"/>
                <a:gd name="connsiteY7" fmla="*/ 210426 h 729105"/>
                <a:gd name="connsiteX8" fmla="*/ 90963 w 216007"/>
                <a:gd name="connsiteY8" fmla="*/ 172326 h 729105"/>
                <a:gd name="connsiteX9" fmla="*/ 138588 w 216007"/>
                <a:gd name="connsiteY9" fmla="*/ 273926 h 729105"/>
                <a:gd name="connsiteX10" fmla="*/ 81438 w 216007"/>
                <a:gd name="connsiteY10" fmla="*/ 200901 h 729105"/>
                <a:gd name="connsiteX11" fmla="*/ 2063 w 216007"/>
                <a:gd name="connsiteY11" fmla="*/ 4051 h 72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007" h="729105">
                  <a:moveTo>
                    <a:pt x="2063" y="4051"/>
                  </a:moveTo>
                  <a:cubicBezTo>
                    <a:pt x="17409" y="37918"/>
                    <a:pt x="144409" y="340601"/>
                    <a:pt x="173513" y="404101"/>
                  </a:cubicBezTo>
                  <a:cubicBezTo>
                    <a:pt x="202617" y="467601"/>
                    <a:pt x="172455" y="353301"/>
                    <a:pt x="176688" y="385051"/>
                  </a:cubicBezTo>
                  <a:cubicBezTo>
                    <a:pt x="180921" y="416801"/>
                    <a:pt x="193621" y="537451"/>
                    <a:pt x="198913" y="594601"/>
                  </a:cubicBezTo>
                  <a:cubicBezTo>
                    <a:pt x="204205" y="651751"/>
                    <a:pt x="205792" y="719484"/>
                    <a:pt x="208438" y="727951"/>
                  </a:cubicBezTo>
                  <a:cubicBezTo>
                    <a:pt x="211084" y="736418"/>
                    <a:pt x="219021" y="697259"/>
                    <a:pt x="214788" y="645401"/>
                  </a:cubicBezTo>
                  <a:cubicBezTo>
                    <a:pt x="210555" y="593543"/>
                    <a:pt x="199971" y="489297"/>
                    <a:pt x="183038" y="416801"/>
                  </a:cubicBezTo>
                  <a:cubicBezTo>
                    <a:pt x="166105" y="344305"/>
                    <a:pt x="128534" y="251172"/>
                    <a:pt x="113188" y="210426"/>
                  </a:cubicBezTo>
                  <a:cubicBezTo>
                    <a:pt x="97842" y="169680"/>
                    <a:pt x="86730" y="161743"/>
                    <a:pt x="90963" y="172326"/>
                  </a:cubicBezTo>
                  <a:cubicBezTo>
                    <a:pt x="95196" y="182909"/>
                    <a:pt x="140175" y="269164"/>
                    <a:pt x="138588" y="273926"/>
                  </a:cubicBezTo>
                  <a:cubicBezTo>
                    <a:pt x="137001" y="278688"/>
                    <a:pt x="101546" y="243234"/>
                    <a:pt x="81438" y="200901"/>
                  </a:cubicBezTo>
                  <a:cubicBezTo>
                    <a:pt x="61330" y="158568"/>
                    <a:pt x="-13283" y="-29816"/>
                    <a:pt x="2063" y="40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 942">
              <a:extLst>
                <a:ext uri="{FF2B5EF4-FFF2-40B4-BE49-F238E27FC236}">
                  <a16:creationId xmlns:a16="http://schemas.microsoft.com/office/drawing/2014/main" id="{E4F795D7-7E91-1D7A-45D6-BAEDF06256DB}"/>
                </a:ext>
              </a:extLst>
            </p:cNvPr>
            <p:cNvSpPr/>
            <p:nvPr/>
          </p:nvSpPr>
          <p:spPr>
            <a:xfrm>
              <a:off x="7726674" y="7383664"/>
              <a:ext cx="50641" cy="485250"/>
            </a:xfrm>
            <a:custGeom>
              <a:avLst/>
              <a:gdLst>
                <a:gd name="connsiteX0" fmla="*/ 10801 w 50641"/>
                <a:gd name="connsiteY0" fmla="*/ 1386 h 485250"/>
                <a:gd name="connsiteX1" fmla="*/ 42551 w 50641"/>
                <a:gd name="connsiteY1" fmla="*/ 217286 h 485250"/>
                <a:gd name="connsiteX2" fmla="*/ 42551 w 50641"/>
                <a:gd name="connsiteY2" fmla="*/ 207761 h 485250"/>
                <a:gd name="connsiteX3" fmla="*/ 1276 w 50641"/>
                <a:gd name="connsiteY3" fmla="*/ 477636 h 485250"/>
                <a:gd name="connsiteX4" fmla="*/ 13976 w 50641"/>
                <a:gd name="connsiteY4" fmla="*/ 388736 h 485250"/>
                <a:gd name="connsiteX5" fmla="*/ 48901 w 50641"/>
                <a:gd name="connsiteY5" fmla="*/ 156961 h 485250"/>
                <a:gd name="connsiteX6" fmla="*/ 45726 w 50641"/>
                <a:gd name="connsiteY6" fmla="*/ 93461 h 485250"/>
                <a:gd name="connsiteX7" fmla="*/ 48901 w 50641"/>
                <a:gd name="connsiteY7" fmla="*/ 122036 h 485250"/>
                <a:gd name="connsiteX8" fmla="*/ 10801 w 50641"/>
                <a:gd name="connsiteY8" fmla="*/ 1386 h 48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41" h="485250">
                  <a:moveTo>
                    <a:pt x="10801" y="1386"/>
                  </a:moveTo>
                  <a:cubicBezTo>
                    <a:pt x="9743" y="17261"/>
                    <a:pt x="37259" y="182890"/>
                    <a:pt x="42551" y="217286"/>
                  </a:cubicBezTo>
                  <a:cubicBezTo>
                    <a:pt x="47843" y="251682"/>
                    <a:pt x="49430" y="164369"/>
                    <a:pt x="42551" y="207761"/>
                  </a:cubicBezTo>
                  <a:cubicBezTo>
                    <a:pt x="35672" y="251153"/>
                    <a:pt x="6038" y="447474"/>
                    <a:pt x="1276" y="477636"/>
                  </a:cubicBezTo>
                  <a:cubicBezTo>
                    <a:pt x="-3487" y="507799"/>
                    <a:pt x="6038" y="442182"/>
                    <a:pt x="13976" y="388736"/>
                  </a:cubicBezTo>
                  <a:cubicBezTo>
                    <a:pt x="21914" y="335290"/>
                    <a:pt x="43609" y="206173"/>
                    <a:pt x="48901" y="156961"/>
                  </a:cubicBezTo>
                  <a:cubicBezTo>
                    <a:pt x="54193" y="107749"/>
                    <a:pt x="45726" y="99282"/>
                    <a:pt x="45726" y="93461"/>
                  </a:cubicBezTo>
                  <a:cubicBezTo>
                    <a:pt x="45726" y="87640"/>
                    <a:pt x="52605" y="133148"/>
                    <a:pt x="48901" y="122036"/>
                  </a:cubicBezTo>
                  <a:cubicBezTo>
                    <a:pt x="45197" y="110924"/>
                    <a:pt x="11859" y="-14489"/>
                    <a:pt x="10801" y="13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 943">
              <a:extLst>
                <a:ext uri="{FF2B5EF4-FFF2-40B4-BE49-F238E27FC236}">
                  <a16:creationId xmlns:a16="http://schemas.microsoft.com/office/drawing/2014/main" id="{E4DC4D7B-6A05-A5CF-BA66-48EFA144945C}"/>
                </a:ext>
              </a:extLst>
            </p:cNvPr>
            <p:cNvSpPr/>
            <p:nvPr/>
          </p:nvSpPr>
          <p:spPr>
            <a:xfrm>
              <a:off x="7658093" y="7527913"/>
              <a:ext cx="93863" cy="498859"/>
            </a:xfrm>
            <a:custGeom>
              <a:avLst/>
              <a:gdLst>
                <a:gd name="connsiteX0" fmla="*/ 92082 w 93863"/>
                <a:gd name="connsiteY0" fmla="*/ 3187 h 498859"/>
                <a:gd name="connsiteX1" fmla="*/ 63507 w 93863"/>
                <a:gd name="connsiteY1" fmla="*/ 292112 h 498859"/>
                <a:gd name="connsiteX2" fmla="*/ 66682 w 93863"/>
                <a:gd name="connsiteY2" fmla="*/ 263537 h 498859"/>
                <a:gd name="connsiteX3" fmla="*/ 44457 w 93863"/>
                <a:gd name="connsiteY3" fmla="*/ 336562 h 498859"/>
                <a:gd name="connsiteX4" fmla="*/ 7 w 93863"/>
                <a:gd name="connsiteY4" fmla="*/ 498487 h 498859"/>
                <a:gd name="connsiteX5" fmla="*/ 41282 w 93863"/>
                <a:gd name="connsiteY5" fmla="*/ 374662 h 498859"/>
                <a:gd name="connsiteX6" fmla="*/ 88907 w 93863"/>
                <a:gd name="connsiteY6" fmla="*/ 174637 h 498859"/>
                <a:gd name="connsiteX7" fmla="*/ 73032 w 93863"/>
                <a:gd name="connsiteY7" fmla="*/ 203212 h 498859"/>
                <a:gd name="connsiteX8" fmla="*/ 88907 w 93863"/>
                <a:gd name="connsiteY8" fmla="*/ 139712 h 498859"/>
                <a:gd name="connsiteX9" fmla="*/ 92082 w 93863"/>
                <a:gd name="connsiteY9" fmla="*/ 3187 h 49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63" h="498859">
                  <a:moveTo>
                    <a:pt x="92082" y="3187"/>
                  </a:moveTo>
                  <a:cubicBezTo>
                    <a:pt x="87849" y="28587"/>
                    <a:pt x="67740" y="248720"/>
                    <a:pt x="63507" y="292112"/>
                  </a:cubicBezTo>
                  <a:cubicBezTo>
                    <a:pt x="59274" y="335504"/>
                    <a:pt x="69857" y="256129"/>
                    <a:pt x="66682" y="263537"/>
                  </a:cubicBezTo>
                  <a:cubicBezTo>
                    <a:pt x="63507" y="270945"/>
                    <a:pt x="55569" y="297404"/>
                    <a:pt x="44457" y="336562"/>
                  </a:cubicBezTo>
                  <a:cubicBezTo>
                    <a:pt x="33344" y="375720"/>
                    <a:pt x="536" y="492137"/>
                    <a:pt x="7" y="498487"/>
                  </a:cubicBezTo>
                  <a:cubicBezTo>
                    <a:pt x="-522" y="504837"/>
                    <a:pt x="26465" y="428637"/>
                    <a:pt x="41282" y="374662"/>
                  </a:cubicBezTo>
                  <a:cubicBezTo>
                    <a:pt x="56099" y="320687"/>
                    <a:pt x="83615" y="203212"/>
                    <a:pt x="88907" y="174637"/>
                  </a:cubicBezTo>
                  <a:cubicBezTo>
                    <a:pt x="94199" y="146062"/>
                    <a:pt x="73032" y="209033"/>
                    <a:pt x="73032" y="203212"/>
                  </a:cubicBezTo>
                  <a:cubicBezTo>
                    <a:pt x="73032" y="197391"/>
                    <a:pt x="85732" y="167758"/>
                    <a:pt x="88907" y="139712"/>
                  </a:cubicBezTo>
                  <a:cubicBezTo>
                    <a:pt x="92082" y="111666"/>
                    <a:pt x="96315" y="-22213"/>
                    <a:pt x="92082" y="31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 944">
              <a:extLst>
                <a:ext uri="{FF2B5EF4-FFF2-40B4-BE49-F238E27FC236}">
                  <a16:creationId xmlns:a16="http://schemas.microsoft.com/office/drawing/2014/main" id="{8FA96D5D-27F9-DD3A-E6C7-B0400514D045}"/>
                </a:ext>
              </a:extLst>
            </p:cNvPr>
            <p:cNvSpPr/>
            <p:nvPr/>
          </p:nvSpPr>
          <p:spPr>
            <a:xfrm>
              <a:off x="7581533" y="7074419"/>
              <a:ext cx="91122" cy="222745"/>
            </a:xfrm>
            <a:custGeom>
              <a:avLst/>
              <a:gdLst>
                <a:gd name="connsiteX0" fmla="*/ 367 w 91122"/>
                <a:gd name="connsiteY0" fmla="*/ 2656 h 222745"/>
                <a:gd name="connsiteX1" fmla="*/ 89267 w 91122"/>
                <a:gd name="connsiteY1" fmla="*/ 221731 h 222745"/>
                <a:gd name="connsiteX2" fmla="*/ 60692 w 91122"/>
                <a:gd name="connsiteY2" fmla="*/ 88381 h 222745"/>
                <a:gd name="connsiteX3" fmla="*/ 60692 w 91122"/>
                <a:gd name="connsiteY3" fmla="*/ 183631 h 222745"/>
                <a:gd name="connsiteX4" fmla="*/ 57517 w 91122"/>
                <a:gd name="connsiteY4" fmla="*/ 104256 h 222745"/>
                <a:gd name="connsiteX5" fmla="*/ 367 w 91122"/>
                <a:gd name="connsiteY5" fmla="*/ 2656 h 22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22" h="222745">
                  <a:moveTo>
                    <a:pt x="367" y="2656"/>
                  </a:moveTo>
                  <a:cubicBezTo>
                    <a:pt x="5659" y="22235"/>
                    <a:pt x="79213" y="207444"/>
                    <a:pt x="89267" y="221731"/>
                  </a:cubicBezTo>
                  <a:cubicBezTo>
                    <a:pt x="99321" y="236018"/>
                    <a:pt x="65454" y="94731"/>
                    <a:pt x="60692" y="88381"/>
                  </a:cubicBezTo>
                  <a:cubicBezTo>
                    <a:pt x="55930" y="82031"/>
                    <a:pt x="61221" y="180985"/>
                    <a:pt x="60692" y="183631"/>
                  </a:cubicBezTo>
                  <a:cubicBezTo>
                    <a:pt x="60163" y="186277"/>
                    <a:pt x="66513" y="131243"/>
                    <a:pt x="57517" y="104256"/>
                  </a:cubicBezTo>
                  <a:cubicBezTo>
                    <a:pt x="48521" y="77269"/>
                    <a:pt x="-4925" y="-16923"/>
                    <a:pt x="367" y="26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 945">
              <a:extLst>
                <a:ext uri="{FF2B5EF4-FFF2-40B4-BE49-F238E27FC236}">
                  <a16:creationId xmlns:a16="http://schemas.microsoft.com/office/drawing/2014/main" id="{B06837F2-DA55-DDAE-7AC2-92CB19D42ACF}"/>
                </a:ext>
              </a:extLst>
            </p:cNvPr>
            <p:cNvSpPr/>
            <p:nvPr/>
          </p:nvSpPr>
          <p:spPr>
            <a:xfrm>
              <a:off x="7543104" y="7070722"/>
              <a:ext cx="89827" cy="789662"/>
            </a:xfrm>
            <a:custGeom>
              <a:avLst/>
              <a:gdLst>
                <a:gd name="connsiteX0" fmla="*/ 48321 w 89827"/>
                <a:gd name="connsiteY0" fmla="*/ 3 h 789662"/>
                <a:gd name="connsiteX1" fmla="*/ 19746 w 89827"/>
                <a:gd name="connsiteY1" fmla="*/ 85728 h 789662"/>
                <a:gd name="connsiteX2" fmla="*/ 16571 w 89827"/>
                <a:gd name="connsiteY2" fmla="*/ 146053 h 789662"/>
                <a:gd name="connsiteX3" fmla="*/ 7046 w 89827"/>
                <a:gd name="connsiteY3" fmla="*/ 133353 h 789662"/>
                <a:gd name="connsiteX4" fmla="*/ 67371 w 89827"/>
                <a:gd name="connsiteY4" fmla="*/ 276228 h 789662"/>
                <a:gd name="connsiteX5" fmla="*/ 61021 w 89827"/>
                <a:gd name="connsiteY5" fmla="*/ 244478 h 789662"/>
                <a:gd name="connsiteX6" fmla="*/ 83246 w 89827"/>
                <a:gd name="connsiteY6" fmla="*/ 428628 h 789662"/>
                <a:gd name="connsiteX7" fmla="*/ 89596 w 89827"/>
                <a:gd name="connsiteY7" fmla="*/ 406403 h 789662"/>
                <a:gd name="connsiteX8" fmla="*/ 76896 w 89827"/>
                <a:gd name="connsiteY8" fmla="*/ 517528 h 789662"/>
                <a:gd name="connsiteX9" fmla="*/ 61021 w 89827"/>
                <a:gd name="connsiteY9" fmla="*/ 688978 h 789662"/>
                <a:gd name="connsiteX10" fmla="*/ 35621 w 89827"/>
                <a:gd name="connsiteY10" fmla="*/ 787403 h 789662"/>
                <a:gd name="connsiteX11" fmla="*/ 51496 w 89827"/>
                <a:gd name="connsiteY11" fmla="*/ 720728 h 789662"/>
                <a:gd name="connsiteX12" fmla="*/ 73721 w 89827"/>
                <a:gd name="connsiteY12" fmla="*/ 342903 h 789662"/>
                <a:gd name="connsiteX13" fmla="*/ 38796 w 89827"/>
                <a:gd name="connsiteY13" fmla="*/ 250828 h 789662"/>
                <a:gd name="connsiteX14" fmla="*/ 57846 w 89827"/>
                <a:gd name="connsiteY14" fmla="*/ 266703 h 789662"/>
                <a:gd name="connsiteX15" fmla="*/ 696 w 89827"/>
                <a:gd name="connsiteY15" fmla="*/ 155578 h 789662"/>
                <a:gd name="connsiteX16" fmla="*/ 26096 w 89827"/>
                <a:gd name="connsiteY16" fmla="*/ 88903 h 789662"/>
                <a:gd name="connsiteX17" fmla="*/ 48321 w 89827"/>
                <a:gd name="connsiteY17" fmla="*/ 3 h 78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827" h="789662">
                  <a:moveTo>
                    <a:pt x="48321" y="3"/>
                  </a:moveTo>
                  <a:cubicBezTo>
                    <a:pt x="47263" y="-526"/>
                    <a:pt x="25038" y="61386"/>
                    <a:pt x="19746" y="85728"/>
                  </a:cubicBezTo>
                  <a:cubicBezTo>
                    <a:pt x="14454" y="110070"/>
                    <a:pt x="16571" y="146053"/>
                    <a:pt x="16571" y="146053"/>
                  </a:cubicBezTo>
                  <a:cubicBezTo>
                    <a:pt x="14454" y="153990"/>
                    <a:pt x="-1421" y="111657"/>
                    <a:pt x="7046" y="133353"/>
                  </a:cubicBezTo>
                  <a:cubicBezTo>
                    <a:pt x="15513" y="155049"/>
                    <a:pt x="58375" y="257707"/>
                    <a:pt x="67371" y="276228"/>
                  </a:cubicBezTo>
                  <a:cubicBezTo>
                    <a:pt x="76367" y="294749"/>
                    <a:pt x="58375" y="219078"/>
                    <a:pt x="61021" y="244478"/>
                  </a:cubicBezTo>
                  <a:cubicBezTo>
                    <a:pt x="63667" y="269878"/>
                    <a:pt x="78484" y="401641"/>
                    <a:pt x="83246" y="428628"/>
                  </a:cubicBezTo>
                  <a:cubicBezTo>
                    <a:pt x="88008" y="455615"/>
                    <a:pt x="90654" y="391586"/>
                    <a:pt x="89596" y="406403"/>
                  </a:cubicBezTo>
                  <a:cubicBezTo>
                    <a:pt x="88538" y="421220"/>
                    <a:pt x="81658" y="470432"/>
                    <a:pt x="76896" y="517528"/>
                  </a:cubicBezTo>
                  <a:cubicBezTo>
                    <a:pt x="72134" y="564624"/>
                    <a:pt x="67900" y="643999"/>
                    <a:pt x="61021" y="688978"/>
                  </a:cubicBezTo>
                  <a:cubicBezTo>
                    <a:pt x="54142" y="733957"/>
                    <a:pt x="37208" y="782111"/>
                    <a:pt x="35621" y="787403"/>
                  </a:cubicBezTo>
                  <a:cubicBezTo>
                    <a:pt x="34034" y="792695"/>
                    <a:pt x="45146" y="794811"/>
                    <a:pt x="51496" y="720728"/>
                  </a:cubicBezTo>
                  <a:cubicBezTo>
                    <a:pt x="57846" y="646645"/>
                    <a:pt x="75838" y="421220"/>
                    <a:pt x="73721" y="342903"/>
                  </a:cubicBezTo>
                  <a:cubicBezTo>
                    <a:pt x="71604" y="264586"/>
                    <a:pt x="41442" y="263528"/>
                    <a:pt x="38796" y="250828"/>
                  </a:cubicBezTo>
                  <a:cubicBezTo>
                    <a:pt x="36150" y="238128"/>
                    <a:pt x="64196" y="282578"/>
                    <a:pt x="57846" y="266703"/>
                  </a:cubicBezTo>
                  <a:cubicBezTo>
                    <a:pt x="51496" y="250828"/>
                    <a:pt x="5988" y="185211"/>
                    <a:pt x="696" y="155578"/>
                  </a:cubicBezTo>
                  <a:cubicBezTo>
                    <a:pt x="-4596" y="125945"/>
                    <a:pt x="21863" y="108482"/>
                    <a:pt x="26096" y="88903"/>
                  </a:cubicBezTo>
                  <a:cubicBezTo>
                    <a:pt x="30329" y="69324"/>
                    <a:pt x="49379" y="532"/>
                    <a:pt x="4832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 946">
              <a:extLst>
                <a:ext uri="{FF2B5EF4-FFF2-40B4-BE49-F238E27FC236}">
                  <a16:creationId xmlns:a16="http://schemas.microsoft.com/office/drawing/2014/main" id="{86B29D02-3473-3BE5-C9E3-9E3AF2985083}"/>
                </a:ext>
              </a:extLst>
            </p:cNvPr>
            <p:cNvSpPr/>
            <p:nvPr/>
          </p:nvSpPr>
          <p:spPr>
            <a:xfrm>
              <a:off x="7566019" y="7272125"/>
              <a:ext cx="54285" cy="564244"/>
            </a:xfrm>
            <a:custGeom>
              <a:avLst/>
              <a:gdLst>
                <a:gd name="connsiteX0" fmla="*/ 6 w 54285"/>
                <a:gd name="connsiteY0" fmla="*/ 1800 h 564244"/>
                <a:gd name="connsiteX1" fmla="*/ 38106 w 54285"/>
                <a:gd name="connsiteY1" fmla="*/ 220875 h 564244"/>
                <a:gd name="connsiteX2" fmla="*/ 41281 w 54285"/>
                <a:gd name="connsiteY2" fmla="*/ 201825 h 564244"/>
                <a:gd name="connsiteX3" fmla="*/ 28581 w 54285"/>
                <a:gd name="connsiteY3" fmla="*/ 322475 h 564244"/>
                <a:gd name="connsiteX4" fmla="*/ 19056 w 54285"/>
                <a:gd name="connsiteY4" fmla="*/ 560600 h 564244"/>
                <a:gd name="connsiteX5" fmla="*/ 31756 w 54285"/>
                <a:gd name="connsiteY5" fmla="*/ 446300 h 564244"/>
                <a:gd name="connsiteX6" fmla="*/ 53981 w 54285"/>
                <a:gd name="connsiteY6" fmla="*/ 176425 h 564244"/>
                <a:gd name="connsiteX7" fmla="*/ 44456 w 54285"/>
                <a:gd name="connsiteY7" fmla="*/ 185950 h 564244"/>
                <a:gd name="connsiteX8" fmla="*/ 41281 w 54285"/>
                <a:gd name="connsiteY8" fmla="*/ 119275 h 564244"/>
                <a:gd name="connsiteX9" fmla="*/ 6 w 54285"/>
                <a:gd name="connsiteY9" fmla="*/ 1800 h 56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285" h="564244">
                  <a:moveTo>
                    <a:pt x="6" y="1800"/>
                  </a:moveTo>
                  <a:cubicBezTo>
                    <a:pt x="-523" y="18733"/>
                    <a:pt x="31227" y="187537"/>
                    <a:pt x="38106" y="220875"/>
                  </a:cubicBezTo>
                  <a:cubicBezTo>
                    <a:pt x="44985" y="254213"/>
                    <a:pt x="42869" y="184892"/>
                    <a:pt x="41281" y="201825"/>
                  </a:cubicBezTo>
                  <a:cubicBezTo>
                    <a:pt x="39694" y="218758"/>
                    <a:pt x="32285" y="262679"/>
                    <a:pt x="28581" y="322475"/>
                  </a:cubicBezTo>
                  <a:cubicBezTo>
                    <a:pt x="24877" y="382271"/>
                    <a:pt x="18527" y="539963"/>
                    <a:pt x="19056" y="560600"/>
                  </a:cubicBezTo>
                  <a:cubicBezTo>
                    <a:pt x="19585" y="581237"/>
                    <a:pt x="25935" y="510329"/>
                    <a:pt x="31756" y="446300"/>
                  </a:cubicBezTo>
                  <a:cubicBezTo>
                    <a:pt x="37577" y="382271"/>
                    <a:pt x="51864" y="219817"/>
                    <a:pt x="53981" y="176425"/>
                  </a:cubicBezTo>
                  <a:cubicBezTo>
                    <a:pt x="56098" y="133033"/>
                    <a:pt x="46573" y="195475"/>
                    <a:pt x="44456" y="185950"/>
                  </a:cubicBezTo>
                  <a:cubicBezTo>
                    <a:pt x="42339" y="176425"/>
                    <a:pt x="48160" y="146262"/>
                    <a:pt x="41281" y="119275"/>
                  </a:cubicBezTo>
                  <a:cubicBezTo>
                    <a:pt x="34402" y="92288"/>
                    <a:pt x="535" y="-15133"/>
                    <a:pt x="6" y="1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 947">
              <a:extLst>
                <a:ext uri="{FF2B5EF4-FFF2-40B4-BE49-F238E27FC236}">
                  <a16:creationId xmlns:a16="http://schemas.microsoft.com/office/drawing/2014/main" id="{83D8500A-BCB5-BDFF-2E76-E67F391B6F5C}"/>
                </a:ext>
              </a:extLst>
            </p:cNvPr>
            <p:cNvSpPr/>
            <p:nvPr/>
          </p:nvSpPr>
          <p:spPr>
            <a:xfrm>
              <a:off x="7435729" y="7216767"/>
              <a:ext cx="140273" cy="155646"/>
            </a:xfrm>
            <a:custGeom>
              <a:avLst/>
              <a:gdLst>
                <a:gd name="connsiteX0" fmla="*/ 92196 w 140273"/>
                <a:gd name="connsiteY0" fmla="*/ 8 h 155646"/>
                <a:gd name="connsiteX1" fmla="*/ 120771 w 140273"/>
                <a:gd name="connsiteY1" fmla="*/ 114308 h 155646"/>
                <a:gd name="connsiteX2" fmla="*/ 139821 w 140273"/>
                <a:gd name="connsiteY2" fmla="*/ 146058 h 155646"/>
                <a:gd name="connsiteX3" fmla="*/ 101721 w 140273"/>
                <a:gd name="connsiteY3" fmla="*/ 139708 h 155646"/>
                <a:gd name="connsiteX4" fmla="*/ 121 w 140273"/>
                <a:gd name="connsiteY4" fmla="*/ 155583 h 155646"/>
                <a:gd name="connsiteX5" fmla="*/ 123946 w 140273"/>
                <a:gd name="connsiteY5" fmla="*/ 142883 h 155646"/>
                <a:gd name="connsiteX6" fmla="*/ 104896 w 140273"/>
                <a:gd name="connsiteY6" fmla="*/ 92083 h 155646"/>
                <a:gd name="connsiteX7" fmla="*/ 104896 w 140273"/>
                <a:gd name="connsiteY7" fmla="*/ 107958 h 155646"/>
                <a:gd name="connsiteX8" fmla="*/ 92196 w 140273"/>
                <a:gd name="connsiteY8" fmla="*/ 8 h 15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273" h="155646">
                  <a:moveTo>
                    <a:pt x="92196" y="8"/>
                  </a:moveTo>
                  <a:cubicBezTo>
                    <a:pt x="94842" y="1066"/>
                    <a:pt x="112834" y="89966"/>
                    <a:pt x="120771" y="114308"/>
                  </a:cubicBezTo>
                  <a:cubicBezTo>
                    <a:pt x="128708" y="138650"/>
                    <a:pt x="142996" y="141825"/>
                    <a:pt x="139821" y="146058"/>
                  </a:cubicBezTo>
                  <a:cubicBezTo>
                    <a:pt x="136646" y="150291"/>
                    <a:pt x="125004" y="138121"/>
                    <a:pt x="101721" y="139708"/>
                  </a:cubicBezTo>
                  <a:cubicBezTo>
                    <a:pt x="78438" y="141296"/>
                    <a:pt x="-3583" y="155054"/>
                    <a:pt x="121" y="155583"/>
                  </a:cubicBezTo>
                  <a:cubicBezTo>
                    <a:pt x="3825" y="156112"/>
                    <a:pt x="106484" y="153466"/>
                    <a:pt x="123946" y="142883"/>
                  </a:cubicBezTo>
                  <a:cubicBezTo>
                    <a:pt x="141409" y="132300"/>
                    <a:pt x="108071" y="97904"/>
                    <a:pt x="104896" y="92083"/>
                  </a:cubicBezTo>
                  <a:cubicBezTo>
                    <a:pt x="101721" y="86262"/>
                    <a:pt x="107013" y="117483"/>
                    <a:pt x="104896" y="107958"/>
                  </a:cubicBezTo>
                  <a:cubicBezTo>
                    <a:pt x="102779" y="98433"/>
                    <a:pt x="89550" y="-1050"/>
                    <a:pt x="92196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 948">
              <a:extLst>
                <a:ext uri="{FF2B5EF4-FFF2-40B4-BE49-F238E27FC236}">
                  <a16:creationId xmlns:a16="http://schemas.microsoft.com/office/drawing/2014/main" id="{507B9038-2D22-127A-69CC-58D392FBE28C}"/>
                </a:ext>
              </a:extLst>
            </p:cNvPr>
            <p:cNvSpPr/>
            <p:nvPr/>
          </p:nvSpPr>
          <p:spPr>
            <a:xfrm>
              <a:off x="7850026" y="7523222"/>
              <a:ext cx="112941" cy="519098"/>
            </a:xfrm>
            <a:custGeom>
              <a:avLst/>
              <a:gdLst>
                <a:gd name="connsiteX0" fmla="*/ 1749 w 112941"/>
                <a:gd name="connsiteY0" fmla="*/ 4703 h 519098"/>
                <a:gd name="connsiteX1" fmla="*/ 71599 w 112941"/>
                <a:gd name="connsiteY1" fmla="*/ 338078 h 519098"/>
                <a:gd name="connsiteX2" fmla="*/ 74774 w 112941"/>
                <a:gd name="connsiteY2" fmla="*/ 296803 h 519098"/>
                <a:gd name="connsiteX3" fmla="*/ 81124 w 112941"/>
                <a:gd name="connsiteY3" fmla="*/ 411103 h 519098"/>
                <a:gd name="connsiteX4" fmla="*/ 112874 w 112941"/>
                <a:gd name="connsiteY4" fmla="*/ 519053 h 519098"/>
                <a:gd name="connsiteX5" fmla="*/ 71599 w 112941"/>
                <a:gd name="connsiteY5" fmla="*/ 398403 h 519098"/>
                <a:gd name="connsiteX6" fmla="*/ 4924 w 112941"/>
                <a:gd name="connsiteY6" fmla="*/ 141228 h 519098"/>
                <a:gd name="connsiteX7" fmla="*/ 23974 w 112941"/>
                <a:gd name="connsiteY7" fmla="*/ 198378 h 519098"/>
                <a:gd name="connsiteX8" fmla="*/ 20799 w 112941"/>
                <a:gd name="connsiteY8" fmla="*/ 144403 h 519098"/>
                <a:gd name="connsiteX9" fmla="*/ 1749 w 112941"/>
                <a:gd name="connsiteY9" fmla="*/ 4703 h 51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941" h="519098">
                  <a:moveTo>
                    <a:pt x="1749" y="4703"/>
                  </a:moveTo>
                  <a:cubicBezTo>
                    <a:pt x="10216" y="36982"/>
                    <a:pt x="59428" y="289395"/>
                    <a:pt x="71599" y="338078"/>
                  </a:cubicBezTo>
                  <a:cubicBezTo>
                    <a:pt x="83770" y="386761"/>
                    <a:pt x="73187" y="284632"/>
                    <a:pt x="74774" y="296803"/>
                  </a:cubicBezTo>
                  <a:cubicBezTo>
                    <a:pt x="76361" y="308974"/>
                    <a:pt x="74774" y="374061"/>
                    <a:pt x="81124" y="411103"/>
                  </a:cubicBezTo>
                  <a:cubicBezTo>
                    <a:pt x="87474" y="448145"/>
                    <a:pt x="114462" y="521170"/>
                    <a:pt x="112874" y="519053"/>
                  </a:cubicBezTo>
                  <a:cubicBezTo>
                    <a:pt x="111286" y="516936"/>
                    <a:pt x="89591" y="461374"/>
                    <a:pt x="71599" y="398403"/>
                  </a:cubicBezTo>
                  <a:cubicBezTo>
                    <a:pt x="53607" y="335432"/>
                    <a:pt x="12861" y="174565"/>
                    <a:pt x="4924" y="141228"/>
                  </a:cubicBezTo>
                  <a:cubicBezTo>
                    <a:pt x="-3013" y="107891"/>
                    <a:pt x="21328" y="197849"/>
                    <a:pt x="23974" y="198378"/>
                  </a:cubicBezTo>
                  <a:cubicBezTo>
                    <a:pt x="26620" y="198907"/>
                    <a:pt x="23445" y="172978"/>
                    <a:pt x="20799" y="144403"/>
                  </a:cubicBezTo>
                  <a:cubicBezTo>
                    <a:pt x="18153" y="115828"/>
                    <a:pt x="-6718" y="-27576"/>
                    <a:pt x="1749" y="47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 949">
              <a:extLst>
                <a:ext uri="{FF2B5EF4-FFF2-40B4-BE49-F238E27FC236}">
                  <a16:creationId xmlns:a16="http://schemas.microsoft.com/office/drawing/2014/main" id="{70657CD0-1ED0-9382-6CBF-1592641FB081}"/>
                </a:ext>
              </a:extLst>
            </p:cNvPr>
            <p:cNvSpPr/>
            <p:nvPr/>
          </p:nvSpPr>
          <p:spPr>
            <a:xfrm>
              <a:off x="7600595" y="7285701"/>
              <a:ext cx="112877" cy="410851"/>
            </a:xfrm>
            <a:custGeom>
              <a:avLst/>
              <a:gdLst>
                <a:gd name="connsiteX0" fmla="*/ 98780 w 112877"/>
                <a:gd name="connsiteY0" fmla="*/ 924 h 410851"/>
                <a:gd name="connsiteX1" fmla="*/ 95605 w 112877"/>
                <a:gd name="connsiteY1" fmla="*/ 197774 h 410851"/>
                <a:gd name="connsiteX2" fmla="*/ 111480 w 112877"/>
                <a:gd name="connsiteY2" fmla="*/ 178724 h 410851"/>
                <a:gd name="connsiteX3" fmla="*/ 54330 w 112877"/>
                <a:gd name="connsiteY3" fmla="*/ 308899 h 410851"/>
                <a:gd name="connsiteX4" fmla="*/ 19405 w 112877"/>
                <a:gd name="connsiteY4" fmla="*/ 362874 h 410851"/>
                <a:gd name="connsiteX5" fmla="*/ 355 w 112877"/>
                <a:gd name="connsiteY5" fmla="*/ 410499 h 410851"/>
                <a:gd name="connsiteX6" fmla="*/ 35280 w 112877"/>
                <a:gd name="connsiteY6" fmla="*/ 337474 h 410851"/>
                <a:gd name="connsiteX7" fmla="*/ 86080 w 112877"/>
                <a:gd name="connsiteY7" fmla="*/ 223174 h 410851"/>
                <a:gd name="connsiteX8" fmla="*/ 73380 w 112877"/>
                <a:gd name="connsiteY8" fmla="*/ 127924 h 410851"/>
                <a:gd name="connsiteX9" fmla="*/ 92430 w 112877"/>
                <a:gd name="connsiteY9" fmla="*/ 172374 h 410851"/>
                <a:gd name="connsiteX10" fmla="*/ 92430 w 112877"/>
                <a:gd name="connsiteY10" fmla="*/ 124749 h 410851"/>
                <a:gd name="connsiteX11" fmla="*/ 98780 w 112877"/>
                <a:gd name="connsiteY11" fmla="*/ 924 h 41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877" h="410851">
                  <a:moveTo>
                    <a:pt x="98780" y="924"/>
                  </a:moveTo>
                  <a:cubicBezTo>
                    <a:pt x="99309" y="13095"/>
                    <a:pt x="95605" y="197774"/>
                    <a:pt x="95605" y="197774"/>
                  </a:cubicBezTo>
                  <a:cubicBezTo>
                    <a:pt x="97722" y="227407"/>
                    <a:pt x="118359" y="160203"/>
                    <a:pt x="111480" y="178724"/>
                  </a:cubicBezTo>
                  <a:cubicBezTo>
                    <a:pt x="104601" y="197245"/>
                    <a:pt x="69676" y="278207"/>
                    <a:pt x="54330" y="308899"/>
                  </a:cubicBezTo>
                  <a:cubicBezTo>
                    <a:pt x="38984" y="339591"/>
                    <a:pt x="28401" y="345941"/>
                    <a:pt x="19405" y="362874"/>
                  </a:cubicBezTo>
                  <a:cubicBezTo>
                    <a:pt x="10409" y="379807"/>
                    <a:pt x="-2291" y="414732"/>
                    <a:pt x="355" y="410499"/>
                  </a:cubicBezTo>
                  <a:cubicBezTo>
                    <a:pt x="3001" y="406266"/>
                    <a:pt x="20992" y="368695"/>
                    <a:pt x="35280" y="337474"/>
                  </a:cubicBezTo>
                  <a:cubicBezTo>
                    <a:pt x="49567" y="306253"/>
                    <a:pt x="79730" y="258099"/>
                    <a:pt x="86080" y="223174"/>
                  </a:cubicBezTo>
                  <a:cubicBezTo>
                    <a:pt x="92430" y="188249"/>
                    <a:pt x="72322" y="136391"/>
                    <a:pt x="73380" y="127924"/>
                  </a:cubicBezTo>
                  <a:cubicBezTo>
                    <a:pt x="74438" y="119457"/>
                    <a:pt x="89255" y="172903"/>
                    <a:pt x="92430" y="172374"/>
                  </a:cubicBezTo>
                  <a:cubicBezTo>
                    <a:pt x="95605" y="171845"/>
                    <a:pt x="92959" y="149091"/>
                    <a:pt x="92430" y="124749"/>
                  </a:cubicBezTo>
                  <a:cubicBezTo>
                    <a:pt x="91901" y="100407"/>
                    <a:pt x="98251" y="-11247"/>
                    <a:pt x="98780" y="9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 950">
              <a:extLst>
                <a:ext uri="{FF2B5EF4-FFF2-40B4-BE49-F238E27FC236}">
                  <a16:creationId xmlns:a16="http://schemas.microsoft.com/office/drawing/2014/main" id="{883A13C4-C208-68FA-24EB-AA97AAA970DC}"/>
                </a:ext>
              </a:extLst>
            </p:cNvPr>
            <p:cNvSpPr/>
            <p:nvPr/>
          </p:nvSpPr>
          <p:spPr>
            <a:xfrm>
              <a:off x="7552908" y="7327616"/>
              <a:ext cx="33234" cy="188638"/>
            </a:xfrm>
            <a:custGeom>
              <a:avLst/>
              <a:gdLst>
                <a:gd name="connsiteX0" fmla="*/ 417 w 33234"/>
                <a:gd name="connsiteY0" fmla="*/ 284 h 188638"/>
                <a:gd name="connsiteX1" fmla="*/ 9942 w 33234"/>
                <a:gd name="connsiteY1" fmla="*/ 82834 h 188638"/>
                <a:gd name="connsiteX2" fmla="*/ 32167 w 33234"/>
                <a:gd name="connsiteY2" fmla="*/ 187609 h 188638"/>
                <a:gd name="connsiteX3" fmla="*/ 28992 w 33234"/>
                <a:gd name="connsiteY3" fmla="*/ 133634 h 188638"/>
                <a:gd name="connsiteX4" fmla="*/ 22642 w 33234"/>
                <a:gd name="connsiteY4" fmla="*/ 89184 h 188638"/>
                <a:gd name="connsiteX5" fmla="*/ 22642 w 33234"/>
                <a:gd name="connsiteY5" fmla="*/ 111409 h 188638"/>
                <a:gd name="connsiteX6" fmla="*/ 417 w 33234"/>
                <a:gd name="connsiteY6" fmla="*/ 284 h 18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234" h="188638">
                  <a:moveTo>
                    <a:pt x="417" y="284"/>
                  </a:moveTo>
                  <a:cubicBezTo>
                    <a:pt x="-1700" y="-4478"/>
                    <a:pt x="4650" y="51613"/>
                    <a:pt x="9942" y="82834"/>
                  </a:cubicBezTo>
                  <a:cubicBezTo>
                    <a:pt x="15234" y="114055"/>
                    <a:pt x="28992" y="179142"/>
                    <a:pt x="32167" y="187609"/>
                  </a:cubicBezTo>
                  <a:cubicBezTo>
                    <a:pt x="35342" y="196076"/>
                    <a:pt x="30579" y="150038"/>
                    <a:pt x="28992" y="133634"/>
                  </a:cubicBezTo>
                  <a:cubicBezTo>
                    <a:pt x="27405" y="117230"/>
                    <a:pt x="23700" y="92888"/>
                    <a:pt x="22642" y="89184"/>
                  </a:cubicBezTo>
                  <a:cubicBezTo>
                    <a:pt x="21584" y="85480"/>
                    <a:pt x="26875" y="121463"/>
                    <a:pt x="22642" y="111409"/>
                  </a:cubicBezTo>
                  <a:cubicBezTo>
                    <a:pt x="18409" y="101355"/>
                    <a:pt x="2534" y="5046"/>
                    <a:pt x="417" y="2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 951">
              <a:extLst>
                <a:ext uri="{FF2B5EF4-FFF2-40B4-BE49-F238E27FC236}">
                  <a16:creationId xmlns:a16="http://schemas.microsoft.com/office/drawing/2014/main" id="{2CF8E8FF-BC11-756E-C47F-29F7E998FEEA}"/>
                </a:ext>
              </a:extLst>
            </p:cNvPr>
            <p:cNvSpPr/>
            <p:nvPr/>
          </p:nvSpPr>
          <p:spPr>
            <a:xfrm>
              <a:off x="7420555" y="7337185"/>
              <a:ext cx="136631" cy="168959"/>
            </a:xfrm>
            <a:custGeom>
              <a:avLst/>
              <a:gdLst>
                <a:gd name="connsiteX0" fmla="*/ 107370 w 136631"/>
                <a:gd name="connsiteY0" fmla="*/ 240 h 168959"/>
                <a:gd name="connsiteX1" fmla="*/ 135945 w 136631"/>
                <a:gd name="connsiteY1" fmla="*/ 133590 h 168959"/>
                <a:gd name="connsiteX2" fmla="*/ 120070 w 136631"/>
                <a:gd name="connsiteY2" fmla="*/ 158990 h 168959"/>
                <a:gd name="connsiteX3" fmla="*/ 40695 w 136631"/>
                <a:gd name="connsiteY3" fmla="*/ 168515 h 168959"/>
                <a:gd name="connsiteX4" fmla="*/ 2595 w 136631"/>
                <a:gd name="connsiteY4" fmla="*/ 146290 h 168959"/>
                <a:gd name="connsiteX5" fmla="*/ 110545 w 136631"/>
                <a:gd name="connsiteY5" fmla="*/ 155815 h 168959"/>
                <a:gd name="connsiteX6" fmla="*/ 132770 w 136631"/>
                <a:gd name="connsiteY6" fmla="*/ 155815 h 168959"/>
                <a:gd name="connsiteX7" fmla="*/ 101020 w 136631"/>
                <a:gd name="connsiteY7" fmla="*/ 51040 h 168959"/>
                <a:gd name="connsiteX8" fmla="*/ 116895 w 136631"/>
                <a:gd name="connsiteY8" fmla="*/ 98665 h 168959"/>
                <a:gd name="connsiteX9" fmla="*/ 107370 w 136631"/>
                <a:gd name="connsiteY9" fmla="*/ 240 h 16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31" h="168959">
                  <a:moveTo>
                    <a:pt x="107370" y="240"/>
                  </a:moveTo>
                  <a:cubicBezTo>
                    <a:pt x="110545" y="6061"/>
                    <a:pt x="133828" y="107132"/>
                    <a:pt x="135945" y="133590"/>
                  </a:cubicBezTo>
                  <a:cubicBezTo>
                    <a:pt x="138062" y="160048"/>
                    <a:pt x="135945" y="153169"/>
                    <a:pt x="120070" y="158990"/>
                  </a:cubicBezTo>
                  <a:cubicBezTo>
                    <a:pt x="104195" y="164811"/>
                    <a:pt x="60274" y="170632"/>
                    <a:pt x="40695" y="168515"/>
                  </a:cubicBezTo>
                  <a:cubicBezTo>
                    <a:pt x="21116" y="166398"/>
                    <a:pt x="-9047" y="148407"/>
                    <a:pt x="2595" y="146290"/>
                  </a:cubicBezTo>
                  <a:cubicBezTo>
                    <a:pt x="14237" y="144173"/>
                    <a:pt x="88849" y="154228"/>
                    <a:pt x="110545" y="155815"/>
                  </a:cubicBezTo>
                  <a:cubicBezTo>
                    <a:pt x="132241" y="157402"/>
                    <a:pt x="134357" y="173277"/>
                    <a:pt x="132770" y="155815"/>
                  </a:cubicBezTo>
                  <a:cubicBezTo>
                    <a:pt x="131183" y="138353"/>
                    <a:pt x="103666" y="60565"/>
                    <a:pt x="101020" y="51040"/>
                  </a:cubicBezTo>
                  <a:cubicBezTo>
                    <a:pt x="98374" y="41515"/>
                    <a:pt x="114249" y="101311"/>
                    <a:pt x="116895" y="98665"/>
                  </a:cubicBezTo>
                  <a:cubicBezTo>
                    <a:pt x="119541" y="96019"/>
                    <a:pt x="104195" y="-5581"/>
                    <a:pt x="107370" y="2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 952">
              <a:extLst>
                <a:ext uri="{FF2B5EF4-FFF2-40B4-BE49-F238E27FC236}">
                  <a16:creationId xmlns:a16="http://schemas.microsoft.com/office/drawing/2014/main" id="{9F20B286-D606-CAFB-C8BB-375D6731974D}"/>
                </a:ext>
              </a:extLst>
            </p:cNvPr>
            <p:cNvSpPr/>
            <p:nvPr/>
          </p:nvSpPr>
          <p:spPr>
            <a:xfrm>
              <a:off x="7521521" y="7463373"/>
              <a:ext cx="66815" cy="356671"/>
            </a:xfrm>
            <a:custGeom>
              <a:avLst/>
              <a:gdLst>
                <a:gd name="connsiteX0" fmla="*/ 66729 w 66815"/>
                <a:gd name="connsiteY0" fmla="*/ 1052 h 356671"/>
                <a:gd name="connsiteX1" fmla="*/ 57204 w 66815"/>
                <a:gd name="connsiteY1" fmla="*/ 185202 h 356671"/>
                <a:gd name="connsiteX2" fmla="*/ 57204 w 66815"/>
                <a:gd name="connsiteY2" fmla="*/ 147102 h 356671"/>
                <a:gd name="connsiteX3" fmla="*/ 38154 w 66815"/>
                <a:gd name="connsiteY3" fmla="*/ 286802 h 356671"/>
                <a:gd name="connsiteX4" fmla="*/ 38154 w 66815"/>
                <a:gd name="connsiteY4" fmla="*/ 312202 h 356671"/>
                <a:gd name="connsiteX5" fmla="*/ 54 w 66815"/>
                <a:gd name="connsiteY5" fmla="*/ 356652 h 356671"/>
                <a:gd name="connsiteX6" fmla="*/ 47679 w 66815"/>
                <a:gd name="connsiteY6" fmla="*/ 315377 h 356671"/>
                <a:gd name="connsiteX7" fmla="*/ 38154 w 66815"/>
                <a:gd name="connsiteY7" fmla="*/ 166152 h 356671"/>
                <a:gd name="connsiteX8" fmla="*/ 47679 w 66815"/>
                <a:gd name="connsiteY8" fmla="*/ 194727 h 356671"/>
                <a:gd name="connsiteX9" fmla="*/ 50854 w 66815"/>
                <a:gd name="connsiteY9" fmla="*/ 112177 h 356671"/>
                <a:gd name="connsiteX10" fmla="*/ 66729 w 66815"/>
                <a:gd name="connsiteY10" fmla="*/ 1052 h 3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815" h="356671">
                  <a:moveTo>
                    <a:pt x="66729" y="1052"/>
                  </a:moveTo>
                  <a:cubicBezTo>
                    <a:pt x="67787" y="13223"/>
                    <a:pt x="58791" y="160860"/>
                    <a:pt x="57204" y="185202"/>
                  </a:cubicBezTo>
                  <a:cubicBezTo>
                    <a:pt x="55616" y="209544"/>
                    <a:pt x="60379" y="130169"/>
                    <a:pt x="57204" y="147102"/>
                  </a:cubicBezTo>
                  <a:cubicBezTo>
                    <a:pt x="54029" y="164035"/>
                    <a:pt x="41329" y="259285"/>
                    <a:pt x="38154" y="286802"/>
                  </a:cubicBezTo>
                  <a:cubicBezTo>
                    <a:pt x="34979" y="314319"/>
                    <a:pt x="44504" y="300560"/>
                    <a:pt x="38154" y="312202"/>
                  </a:cubicBezTo>
                  <a:cubicBezTo>
                    <a:pt x="31804" y="323844"/>
                    <a:pt x="-1533" y="356123"/>
                    <a:pt x="54" y="356652"/>
                  </a:cubicBezTo>
                  <a:cubicBezTo>
                    <a:pt x="1641" y="357181"/>
                    <a:pt x="41329" y="347127"/>
                    <a:pt x="47679" y="315377"/>
                  </a:cubicBezTo>
                  <a:cubicBezTo>
                    <a:pt x="54029" y="283627"/>
                    <a:pt x="38154" y="186260"/>
                    <a:pt x="38154" y="166152"/>
                  </a:cubicBezTo>
                  <a:cubicBezTo>
                    <a:pt x="38154" y="146044"/>
                    <a:pt x="45562" y="203723"/>
                    <a:pt x="47679" y="194727"/>
                  </a:cubicBezTo>
                  <a:cubicBezTo>
                    <a:pt x="49796" y="185731"/>
                    <a:pt x="48737" y="138635"/>
                    <a:pt x="50854" y="112177"/>
                  </a:cubicBezTo>
                  <a:cubicBezTo>
                    <a:pt x="52971" y="85719"/>
                    <a:pt x="65671" y="-11119"/>
                    <a:pt x="66729" y="10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 953">
              <a:extLst>
                <a:ext uri="{FF2B5EF4-FFF2-40B4-BE49-F238E27FC236}">
                  <a16:creationId xmlns:a16="http://schemas.microsoft.com/office/drawing/2014/main" id="{FCF29258-5419-9A06-22C0-9E999923620E}"/>
                </a:ext>
              </a:extLst>
            </p:cNvPr>
            <p:cNvSpPr/>
            <p:nvPr/>
          </p:nvSpPr>
          <p:spPr>
            <a:xfrm>
              <a:off x="7461022" y="7483475"/>
              <a:ext cx="143103" cy="292209"/>
            </a:xfrm>
            <a:custGeom>
              <a:avLst/>
              <a:gdLst>
                <a:gd name="connsiteX0" fmla="*/ 143103 w 143103"/>
                <a:gd name="connsiteY0" fmla="*/ 0 h 292209"/>
                <a:gd name="connsiteX1" fmla="*/ 44678 w 143103"/>
                <a:gd name="connsiteY1" fmla="*/ 111125 h 292209"/>
                <a:gd name="connsiteX2" fmla="*/ 73253 w 143103"/>
                <a:gd name="connsiteY2" fmla="*/ 98425 h 292209"/>
                <a:gd name="connsiteX3" fmla="*/ 35153 w 143103"/>
                <a:gd name="connsiteY3" fmla="*/ 123825 h 292209"/>
                <a:gd name="connsiteX4" fmla="*/ 228 w 143103"/>
                <a:gd name="connsiteY4" fmla="*/ 212725 h 292209"/>
                <a:gd name="connsiteX5" fmla="*/ 19278 w 143103"/>
                <a:gd name="connsiteY5" fmla="*/ 193675 h 292209"/>
                <a:gd name="connsiteX6" fmla="*/ 3403 w 143103"/>
                <a:gd name="connsiteY6" fmla="*/ 247650 h 292209"/>
                <a:gd name="connsiteX7" fmla="*/ 51028 w 143103"/>
                <a:gd name="connsiteY7" fmla="*/ 292100 h 292209"/>
                <a:gd name="connsiteX8" fmla="*/ 3403 w 143103"/>
                <a:gd name="connsiteY8" fmla="*/ 257175 h 292209"/>
                <a:gd name="connsiteX9" fmla="*/ 19278 w 143103"/>
                <a:gd name="connsiteY9" fmla="*/ 168275 h 292209"/>
                <a:gd name="connsiteX10" fmla="*/ 57378 w 143103"/>
                <a:gd name="connsiteY10" fmla="*/ 92075 h 292209"/>
                <a:gd name="connsiteX11" fmla="*/ 44678 w 143103"/>
                <a:gd name="connsiteY11" fmla="*/ 111125 h 292209"/>
                <a:gd name="connsiteX12" fmla="*/ 143103 w 143103"/>
                <a:gd name="connsiteY12" fmla="*/ 0 h 29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103" h="292209">
                  <a:moveTo>
                    <a:pt x="143103" y="0"/>
                  </a:moveTo>
                  <a:cubicBezTo>
                    <a:pt x="143103" y="0"/>
                    <a:pt x="56320" y="94721"/>
                    <a:pt x="44678" y="111125"/>
                  </a:cubicBezTo>
                  <a:cubicBezTo>
                    <a:pt x="33036" y="127529"/>
                    <a:pt x="74841" y="96308"/>
                    <a:pt x="73253" y="98425"/>
                  </a:cubicBezTo>
                  <a:cubicBezTo>
                    <a:pt x="71665" y="100542"/>
                    <a:pt x="47324" y="104775"/>
                    <a:pt x="35153" y="123825"/>
                  </a:cubicBezTo>
                  <a:cubicBezTo>
                    <a:pt x="22982" y="142875"/>
                    <a:pt x="2874" y="201083"/>
                    <a:pt x="228" y="212725"/>
                  </a:cubicBezTo>
                  <a:cubicBezTo>
                    <a:pt x="-2418" y="224367"/>
                    <a:pt x="18749" y="187854"/>
                    <a:pt x="19278" y="193675"/>
                  </a:cubicBezTo>
                  <a:cubicBezTo>
                    <a:pt x="19807" y="199496"/>
                    <a:pt x="-1889" y="231246"/>
                    <a:pt x="3403" y="247650"/>
                  </a:cubicBezTo>
                  <a:cubicBezTo>
                    <a:pt x="8695" y="264054"/>
                    <a:pt x="51028" y="290513"/>
                    <a:pt x="51028" y="292100"/>
                  </a:cubicBezTo>
                  <a:cubicBezTo>
                    <a:pt x="51028" y="293687"/>
                    <a:pt x="8695" y="277812"/>
                    <a:pt x="3403" y="257175"/>
                  </a:cubicBezTo>
                  <a:cubicBezTo>
                    <a:pt x="-1889" y="236538"/>
                    <a:pt x="10282" y="195792"/>
                    <a:pt x="19278" y="168275"/>
                  </a:cubicBezTo>
                  <a:cubicBezTo>
                    <a:pt x="28274" y="140758"/>
                    <a:pt x="53145" y="101600"/>
                    <a:pt x="57378" y="92075"/>
                  </a:cubicBezTo>
                  <a:cubicBezTo>
                    <a:pt x="61611" y="82550"/>
                    <a:pt x="35153" y="120121"/>
                    <a:pt x="44678" y="111125"/>
                  </a:cubicBezTo>
                  <a:cubicBezTo>
                    <a:pt x="54203" y="102129"/>
                    <a:pt x="143103" y="0"/>
                    <a:pt x="14310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 954">
              <a:extLst>
                <a:ext uri="{FF2B5EF4-FFF2-40B4-BE49-F238E27FC236}">
                  <a16:creationId xmlns:a16="http://schemas.microsoft.com/office/drawing/2014/main" id="{B8603813-20E1-F6EC-02E2-D4FC3050708C}"/>
                </a:ext>
              </a:extLst>
            </p:cNvPr>
            <p:cNvSpPr/>
            <p:nvPr/>
          </p:nvSpPr>
          <p:spPr>
            <a:xfrm>
              <a:off x="7435845" y="7486539"/>
              <a:ext cx="143096" cy="308309"/>
            </a:xfrm>
            <a:custGeom>
              <a:avLst/>
              <a:gdLst>
                <a:gd name="connsiteX0" fmla="*/ 142880 w 143096"/>
                <a:gd name="connsiteY0" fmla="*/ 111 h 308309"/>
                <a:gd name="connsiteX1" fmla="*/ 34930 w 143096"/>
                <a:gd name="connsiteY1" fmla="*/ 120761 h 308309"/>
                <a:gd name="connsiteX2" fmla="*/ 57155 w 143096"/>
                <a:gd name="connsiteY2" fmla="*/ 104886 h 308309"/>
                <a:gd name="connsiteX3" fmla="*/ 5 w 143096"/>
                <a:gd name="connsiteY3" fmla="*/ 222361 h 308309"/>
                <a:gd name="connsiteX4" fmla="*/ 53980 w 143096"/>
                <a:gd name="connsiteY4" fmla="*/ 282686 h 308309"/>
                <a:gd name="connsiteX5" fmla="*/ 79380 w 143096"/>
                <a:gd name="connsiteY5" fmla="*/ 308086 h 308309"/>
                <a:gd name="connsiteX6" fmla="*/ 25405 w 143096"/>
                <a:gd name="connsiteY6" fmla="*/ 269986 h 308309"/>
                <a:gd name="connsiteX7" fmla="*/ 28580 w 143096"/>
                <a:gd name="connsiteY7" fmla="*/ 193786 h 308309"/>
                <a:gd name="connsiteX8" fmla="*/ 73030 w 143096"/>
                <a:gd name="connsiteY8" fmla="*/ 101711 h 308309"/>
                <a:gd name="connsiteX9" fmla="*/ 63505 w 143096"/>
                <a:gd name="connsiteY9" fmla="*/ 98536 h 308309"/>
                <a:gd name="connsiteX10" fmla="*/ 142880 w 143096"/>
                <a:gd name="connsiteY10" fmla="*/ 111 h 3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096" h="308309">
                  <a:moveTo>
                    <a:pt x="142880" y="111"/>
                  </a:moveTo>
                  <a:cubicBezTo>
                    <a:pt x="138118" y="3815"/>
                    <a:pt x="49217" y="103299"/>
                    <a:pt x="34930" y="120761"/>
                  </a:cubicBezTo>
                  <a:cubicBezTo>
                    <a:pt x="20643" y="138223"/>
                    <a:pt x="62976" y="87953"/>
                    <a:pt x="57155" y="104886"/>
                  </a:cubicBezTo>
                  <a:cubicBezTo>
                    <a:pt x="51334" y="121819"/>
                    <a:pt x="534" y="192728"/>
                    <a:pt x="5" y="222361"/>
                  </a:cubicBezTo>
                  <a:cubicBezTo>
                    <a:pt x="-524" y="251994"/>
                    <a:pt x="40751" y="268399"/>
                    <a:pt x="53980" y="282686"/>
                  </a:cubicBezTo>
                  <a:cubicBezTo>
                    <a:pt x="67209" y="296974"/>
                    <a:pt x="84142" y="310203"/>
                    <a:pt x="79380" y="308086"/>
                  </a:cubicBezTo>
                  <a:cubicBezTo>
                    <a:pt x="74618" y="305969"/>
                    <a:pt x="33872" y="289036"/>
                    <a:pt x="25405" y="269986"/>
                  </a:cubicBezTo>
                  <a:cubicBezTo>
                    <a:pt x="16938" y="250936"/>
                    <a:pt x="20642" y="221832"/>
                    <a:pt x="28580" y="193786"/>
                  </a:cubicBezTo>
                  <a:cubicBezTo>
                    <a:pt x="36517" y="165740"/>
                    <a:pt x="73030" y="101711"/>
                    <a:pt x="73030" y="101711"/>
                  </a:cubicBezTo>
                  <a:cubicBezTo>
                    <a:pt x="78851" y="85836"/>
                    <a:pt x="54509" y="111236"/>
                    <a:pt x="63505" y="98536"/>
                  </a:cubicBezTo>
                  <a:cubicBezTo>
                    <a:pt x="72501" y="85836"/>
                    <a:pt x="147642" y="-3593"/>
                    <a:pt x="142880" y="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フリーフォーム 955">
              <a:extLst>
                <a:ext uri="{FF2B5EF4-FFF2-40B4-BE49-F238E27FC236}">
                  <a16:creationId xmlns:a16="http://schemas.microsoft.com/office/drawing/2014/main" id="{68C5B84C-9155-8E75-2489-C44E2613FBF1}"/>
                </a:ext>
              </a:extLst>
            </p:cNvPr>
            <p:cNvSpPr/>
            <p:nvPr/>
          </p:nvSpPr>
          <p:spPr>
            <a:xfrm>
              <a:off x="7381386" y="7479582"/>
              <a:ext cx="198489" cy="331079"/>
            </a:xfrm>
            <a:custGeom>
              <a:avLst/>
              <a:gdLst>
                <a:gd name="connsiteX0" fmla="*/ 197339 w 198489"/>
                <a:gd name="connsiteY0" fmla="*/ 718 h 331079"/>
                <a:gd name="connsiteX1" fmla="*/ 48114 w 198489"/>
                <a:gd name="connsiteY1" fmla="*/ 127718 h 331079"/>
                <a:gd name="connsiteX2" fmla="*/ 60814 w 198489"/>
                <a:gd name="connsiteY2" fmla="*/ 105493 h 331079"/>
                <a:gd name="connsiteX3" fmla="*/ 16364 w 198489"/>
                <a:gd name="connsiteY3" fmla="*/ 238843 h 331079"/>
                <a:gd name="connsiteX4" fmla="*/ 489 w 198489"/>
                <a:gd name="connsiteY4" fmla="*/ 292818 h 331079"/>
                <a:gd name="connsiteX5" fmla="*/ 32239 w 198489"/>
                <a:gd name="connsiteY5" fmla="*/ 254718 h 331079"/>
                <a:gd name="connsiteX6" fmla="*/ 117964 w 198489"/>
                <a:gd name="connsiteY6" fmla="*/ 330918 h 331079"/>
                <a:gd name="connsiteX7" fmla="*/ 57639 w 198489"/>
                <a:gd name="connsiteY7" fmla="*/ 273768 h 331079"/>
                <a:gd name="connsiteX8" fmla="*/ 38589 w 198489"/>
                <a:gd name="connsiteY8" fmla="*/ 235668 h 331079"/>
                <a:gd name="connsiteX9" fmla="*/ 63989 w 198489"/>
                <a:gd name="connsiteY9" fmla="*/ 118193 h 331079"/>
                <a:gd name="connsiteX10" fmla="*/ 114789 w 198489"/>
                <a:gd name="connsiteY10" fmla="*/ 76918 h 331079"/>
                <a:gd name="connsiteX11" fmla="*/ 197339 w 198489"/>
                <a:gd name="connsiteY11" fmla="*/ 718 h 33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89" h="331079">
                  <a:moveTo>
                    <a:pt x="197339" y="718"/>
                  </a:moveTo>
                  <a:cubicBezTo>
                    <a:pt x="186227" y="9185"/>
                    <a:pt x="70868" y="110256"/>
                    <a:pt x="48114" y="127718"/>
                  </a:cubicBezTo>
                  <a:cubicBezTo>
                    <a:pt x="25360" y="145181"/>
                    <a:pt x="66106" y="86972"/>
                    <a:pt x="60814" y="105493"/>
                  </a:cubicBezTo>
                  <a:cubicBezTo>
                    <a:pt x="55522" y="124014"/>
                    <a:pt x="26418" y="207622"/>
                    <a:pt x="16364" y="238843"/>
                  </a:cubicBezTo>
                  <a:cubicBezTo>
                    <a:pt x="6310" y="270064"/>
                    <a:pt x="-2157" y="290172"/>
                    <a:pt x="489" y="292818"/>
                  </a:cubicBezTo>
                  <a:cubicBezTo>
                    <a:pt x="3135" y="295464"/>
                    <a:pt x="12660" y="248368"/>
                    <a:pt x="32239" y="254718"/>
                  </a:cubicBezTo>
                  <a:cubicBezTo>
                    <a:pt x="51818" y="261068"/>
                    <a:pt x="113731" y="327743"/>
                    <a:pt x="117964" y="330918"/>
                  </a:cubicBezTo>
                  <a:cubicBezTo>
                    <a:pt x="122197" y="334093"/>
                    <a:pt x="70868" y="289643"/>
                    <a:pt x="57639" y="273768"/>
                  </a:cubicBezTo>
                  <a:cubicBezTo>
                    <a:pt x="44410" y="257893"/>
                    <a:pt x="37531" y="261597"/>
                    <a:pt x="38589" y="235668"/>
                  </a:cubicBezTo>
                  <a:cubicBezTo>
                    <a:pt x="39647" y="209739"/>
                    <a:pt x="51289" y="144651"/>
                    <a:pt x="63989" y="118193"/>
                  </a:cubicBezTo>
                  <a:cubicBezTo>
                    <a:pt x="76689" y="91735"/>
                    <a:pt x="93622" y="92793"/>
                    <a:pt x="114789" y="76918"/>
                  </a:cubicBezTo>
                  <a:cubicBezTo>
                    <a:pt x="135956" y="61043"/>
                    <a:pt x="208451" y="-7749"/>
                    <a:pt x="197339" y="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 956">
              <a:extLst>
                <a:ext uri="{FF2B5EF4-FFF2-40B4-BE49-F238E27FC236}">
                  <a16:creationId xmlns:a16="http://schemas.microsoft.com/office/drawing/2014/main" id="{E7A1AD28-1AC2-8ECF-827D-8290BC0CE719}"/>
                </a:ext>
              </a:extLst>
            </p:cNvPr>
            <p:cNvSpPr/>
            <p:nvPr/>
          </p:nvSpPr>
          <p:spPr>
            <a:xfrm>
              <a:off x="7254814" y="7567701"/>
              <a:ext cx="219353" cy="225069"/>
            </a:xfrm>
            <a:custGeom>
              <a:avLst/>
              <a:gdLst>
                <a:gd name="connsiteX0" fmla="*/ 165161 w 219353"/>
                <a:gd name="connsiteY0" fmla="*/ 1499 h 225069"/>
                <a:gd name="connsiteX1" fmla="*/ 25461 w 219353"/>
                <a:gd name="connsiteY1" fmla="*/ 96749 h 225069"/>
                <a:gd name="connsiteX2" fmla="*/ 60386 w 219353"/>
                <a:gd name="connsiteY2" fmla="*/ 169774 h 225069"/>
                <a:gd name="connsiteX3" fmla="*/ 28636 w 219353"/>
                <a:gd name="connsiteY3" fmla="*/ 141199 h 225069"/>
                <a:gd name="connsiteX4" fmla="*/ 92136 w 219353"/>
                <a:gd name="connsiteY4" fmla="*/ 217399 h 225069"/>
                <a:gd name="connsiteX5" fmla="*/ 66736 w 219353"/>
                <a:gd name="connsiteY5" fmla="*/ 211049 h 225069"/>
                <a:gd name="connsiteX6" fmla="*/ 219136 w 219353"/>
                <a:gd name="connsiteY6" fmla="*/ 195174 h 225069"/>
                <a:gd name="connsiteX7" fmla="*/ 98486 w 219353"/>
                <a:gd name="connsiteY7" fmla="*/ 223749 h 225069"/>
                <a:gd name="connsiteX8" fmla="*/ 19111 w 219353"/>
                <a:gd name="connsiteY8" fmla="*/ 144374 h 225069"/>
                <a:gd name="connsiteX9" fmla="*/ 44511 w 219353"/>
                <a:gd name="connsiteY9" fmla="*/ 172949 h 225069"/>
                <a:gd name="connsiteX10" fmla="*/ 61 w 219353"/>
                <a:gd name="connsiteY10" fmla="*/ 87224 h 225069"/>
                <a:gd name="connsiteX11" fmla="*/ 34986 w 219353"/>
                <a:gd name="connsiteY11" fmla="*/ 109449 h 225069"/>
                <a:gd name="connsiteX12" fmla="*/ 41336 w 219353"/>
                <a:gd name="connsiteY12" fmla="*/ 58649 h 225069"/>
                <a:gd name="connsiteX13" fmla="*/ 47686 w 219353"/>
                <a:gd name="connsiteY13" fmla="*/ 71349 h 225069"/>
                <a:gd name="connsiteX14" fmla="*/ 101661 w 219353"/>
                <a:gd name="connsiteY14" fmla="*/ 39599 h 225069"/>
                <a:gd name="connsiteX15" fmla="*/ 165161 w 219353"/>
                <a:gd name="connsiteY15" fmla="*/ 1499 h 2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9353" h="225069">
                  <a:moveTo>
                    <a:pt x="165161" y="1499"/>
                  </a:moveTo>
                  <a:cubicBezTo>
                    <a:pt x="152461" y="11024"/>
                    <a:pt x="42923" y="68703"/>
                    <a:pt x="25461" y="96749"/>
                  </a:cubicBezTo>
                  <a:cubicBezTo>
                    <a:pt x="7998" y="124795"/>
                    <a:pt x="59857" y="162366"/>
                    <a:pt x="60386" y="169774"/>
                  </a:cubicBezTo>
                  <a:cubicBezTo>
                    <a:pt x="60915" y="177182"/>
                    <a:pt x="23344" y="133262"/>
                    <a:pt x="28636" y="141199"/>
                  </a:cubicBezTo>
                  <a:cubicBezTo>
                    <a:pt x="33928" y="149136"/>
                    <a:pt x="85786" y="205757"/>
                    <a:pt x="92136" y="217399"/>
                  </a:cubicBezTo>
                  <a:cubicBezTo>
                    <a:pt x="98486" y="229041"/>
                    <a:pt x="45569" y="214753"/>
                    <a:pt x="66736" y="211049"/>
                  </a:cubicBezTo>
                  <a:cubicBezTo>
                    <a:pt x="87903" y="207345"/>
                    <a:pt x="213844" y="193057"/>
                    <a:pt x="219136" y="195174"/>
                  </a:cubicBezTo>
                  <a:cubicBezTo>
                    <a:pt x="224428" y="197291"/>
                    <a:pt x="131823" y="232216"/>
                    <a:pt x="98486" y="223749"/>
                  </a:cubicBezTo>
                  <a:cubicBezTo>
                    <a:pt x="65149" y="215282"/>
                    <a:pt x="28107" y="152841"/>
                    <a:pt x="19111" y="144374"/>
                  </a:cubicBezTo>
                  <a:cubicBezTo>
                    <a:pt x="10115" y="135907"/>
                    <a:pt x="47686" y="182474"/>
                    <a:pt x="44511" y="172949"/>
                  </a:cubicBezTo>
                  <a:cubicBezTo>
                    <a:pt x="41336" y="163424"/>
                    <a:pt x="1648" y="97807"/>
                    <a:pt x="61" y="87224"/>
                  </a:cubicBezTo>
                  <a:cubicBezTo>
                    <a:pt x="-1527" y="76641"/>
                    <a:pt x="28107" y="114211"/>
                    <a:pt x="34986" y="109449"/>
                  </a:cubicBezTo>
                  <a:cubicBezTo>
                    <a:pt x="41865" y="104687"/>
                    <a:pt x="39219" y="64999"/>
                    <a:pt x="41336" y="58649"/>
                  </a:cubicBezTo>
                  <a:cubicBezTo>
                    <a:pt x="43453" y="52299"/>
                    <a:pt x="37632" y="74524"/>
                    <a:pt x="47686" y="71349"/>
                  </a:cubicBezTo>
                  <a:cubicBezTo>
                    <a:pt x="57740" y="68174"/>
                    <a:pt x="80494" y="48595"/>
                    <a:pt x="101661" y="39599"/>
                  </a:cubicBezTo>
                  <a:cubicBezTo>
                    <a:pt x="122828" y="30603"/>
                    <a:pt x="177861" y="-8026"/>
                    <a:pt x="165161" y="14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 957">
              <a:extLst>
                <a:ext uri="{FF2B5EF4-FFF2-40B4-BE49-F238E27FC236}">
                  <a16:creationId xmlns:a16="http://schemas.microsoft.com/office/drawing/2014/main" id="{9E762CAF-702D-0E00-E000-66AE2F40AABE}"/>
                </a:ext>
              </a:extLst>
            </p:cNvPr>
            <p:cNvSpPr/>
            <p:nvPr/>
          </p:nvSpPr>
          <p:spPr>
            <a:xfrm>
              <a:off x="6883374" y="7692784"/>
              <a:ext cx="488512" cy="409995"/>
            </a:xfrm>
            <a:custGeom>
              <a:avLst/>
              <a:gdLst>
                <a:gd name="connsiteX0" fmla="*/ 308001 w 488512"/>
                <a:gd name="connsiteY0" fmla="*/ 241 h 409995"/>
                <a:gd name="connsiteX1" fmla="*/ 352451 w 488512"/>
                <a:gd name="connsiteY1" fmla="*/ 133591 h 409995"/>
                <a:gd name="connsiteX2" fmla="*/ 428651 w 488512"/>
                <a:gd name="connsiteY2" fmla="*/ 197091 h 409995"/>
                <a:gd name="connsiteX3" fmla="*/ 409601 w 488512"/>
                <a:gd name="connsiteY3" fmla="*/ 209791 h 409995"/>
                <a:gd name="connsiteX4" fmla="*/ 485801 w 488512"/>
                <a:gd name="connsiteY4" fmla="*/ 238366 h 409995"/>
                <a:gd name="connsiteX5" fmla="*/ 454051 w 488512"/>
                <a:gd name="connsiteY5" fmla="*/ 279641 h 409995"/>
                <a:gd name="connsiteX6" fmla="*/ 292126 w 488512"/>
                <a:gd name="connsiteY6" fmla="*/ 406641 h 409995"/>
                <a:gd name="connsiteX7" fmla="*/ 371501 w 488512"/>
                <a:gd name="connsiteY7" fmla="*/ 374891 h 409995"/>
                <a:gd name="connsiteX8" fmla="*/ 295301 w 488512"/>
                <a:gd name="connsiteY8" fmla="*/ 393941 h 409995"/>
                <a:gd name="connsiteX9" fmla="*/ 222276 w 488512"/>
                <a:gd name="connsiteY9" fmla="*/ 343141 h 409995"/>
                <a:gd name="connsiteX10" fmla="*/ 260376 w 488512"/>
                <a:gd name="connsiteY10" fmla="*/ 362191 h 409995"/>
                <a:gd name="connsiteX11" fmla="*/ 101626 w 488512"/>
                <a:gd name="connsiteY11" fmla="*/ 251066 h 409995"/>
                <a:gd name="connsiteX12" fmla="*/ 139726 w 488512"/>
                <a:gd name="connsiteY12" fmla="*/ 279641 h 409995"/>
                <a:gd name="connsiteX13" fmla="*/ 26 w 488512"/>
                <a:gd name="connsiteY13" fmla="*/ 136766 h 409995"/>
                <a:gd name="connsiteX14" fmla="*/ 152426 w 488512"/>
                <a:gd name="connsiteY14" fmla="*/ 276466 h 409995"/>
                <a:gd name="connsiteX15" fmla="*/ 146076 w 488512"/>
                <a:gd name="connsiteY15" fmla="*/ 273291 h 409995"/>
                <a:gd name="connsiteX16" fmla="*/ 215926 w 488512"/>
                <a:gd name="connsiteY16" fmla="*/ 282816 h 409995"/>
                <a:gd name="connsiteX17" fmla="*/ 282601 w 488512"/>
                <a:gd name="connsiteY17" fmla="*/ 343141 h 409995"/>
                <a:gd name="connsiteX18" fmla="*/ 295301 w 488512"/>
                <a:gd name="connsiteY18" fmla="*/ 384416 h 409995"/>
                <a:gd name="connsiteX19" fmla="*/ 263551 w 488512"/>
                <a:gd name="connsiteY19" fmla="*/ 314566 h 409995"/>
                <a:gd name="connsiteX20" fmla="*/ 257201 w 488512"/>
                <a:gd name="connsiteY20" fmla="*/ 301866 h 409995"/>
                <a:gd name="connsiteX21" fmla="*/ 177826 w 488512"/>
                <a:gd name="connsiteY21" fmla="*/ 292341 h 409995"/>
                <a:gd name="connsiteX22" fmla="*/ 333401 w 488512"/>
                <a:gd name="connsiteY22" fmla="*/ 352666 h 409995"/>
                <a:gd name="connsiteX23" fmla="*/ 466751 w 488512"/>
                <a:gd name="connsiteY23" fmla="*/ 285991 h 409995"/>
                <a:gd name="connsiteX24" fmla="*/ 460401 w 488512"/>
                <a:gd name="connsiteY24" fmla="*/ 212966 h 409995"/>
                <a:gd name="connsiteX25" fmla="*/ 377851 w 488512"/>
                <a:gd name="connsiteY25" fmla="*/ 165341 h 409995"/>
                <a:gd name="connsiteX26" fmla="*/ 339751 w 488512"/>
                <a:gd name="connsiteY26" fmla="*/ 101841 h 409995"/>
                <a:gd name="connsiteX27" fmla="*/ 308001 w 488512"/>
                <a:gd name="connsiteY27" fmla="*/ 241 h 40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8512" h="409995">
                  <a:moveTo>
                    <a:pt x="308001" y="241"/>
                  </a:moveTo>
                  <a:cubicBezTo>
                    <a:pt x="310118" y="5533"/>
                    <a:pt x="332343" y="100783"/>
                    <a:pt x="352451" y="133591"/>
                  </a:cubicBezTo>
                  <a:cubicBezTo>
                    <a:pt x="372559" y="166399"/>
                    <a:pt x="419126" y="184391"/>
                    <a:pt x="428651" y="197091"/>
                  </a:cubicBezTo>
                  <a:cubicBezTo>
                    <a:pt x="438176" y="209791"/>
                    <a:pt x="400076" y="202912"/>
                    <a:pt x="409601" y="209791"/>
                  </a:cubicBezTo>
                  <a:cubicBezTo>
                    <a:pt x="419126" y="216670"/>
                    <a:pt x="478393" y="226724"/>
                    <a:pt x="485801" y="238366"/>
                  </a:cubicBezTo>
                  <a:cubicBezTo>
                    <a:pt x="493209" y="250008"/>
                    <a:pt x="486330" y="251595"/>
                    <a:pt x="454051" y="279641"/>
                  </a:cubicBezTo>
                  <a:cubicBezTo>
                    <a:pt x="421772" y="307687"/>
                    <a:pt x="305884" y="390766"/>
                    <a:pt x="292126" y="406641"/>
                  </a:cubicBezTo>
                  <a:cubicBezTo>
                    <a:pt x="278368" y="422516"/>
                    <a:pt x="370972" y="377008"/>
                    <a:pt x="371501" y="374891"/>
                  </a:cubicBezTo>
                  <a:cubicBezTo>
                    <a:pt x="372030" y="372774"/>
                    <a:pt x="320172" y="399233"/>
                    <a:pt x="295301" y="393941"/>
                  </a:cubicBezTo>
                  <a:cubicBezTo>
                    <a:pt x="270430" y="388649"/>
                    <a:pt x="228097" y="348433"/>
                    <a:pt x="222276" y="343141"/>
                  </a:cubicBezTo>
                  <a:cubicBezTo>
                    <a:pt x="216455" y="337849"/>
                    <a:pt x="280484" y="377537"/>
                    <a:pt x="260376" y="362191"/>
                  </a:cubicBezTo>
                  <a:cubicBezTo>
                    <a:pt x="240268" y="346845"/>
                    <a:pt x="121734" y="264824"/>
                    <a:pt x="101626" y="251066"/>
                  </a:cubicBezTo>
                  <a:cubicBezTo>
                    <a:pt x="81518" y="237308"/>
                    <a:pt x="156659" y="298691"/>
                    <a:pt x="139726" y="279641"/>
                  </a:cubicBezTo>
                  <a:cubicBezTo>
                    <a:pt x="122793" y="260591"/>
                    <a:pt x="-2091" y="137295"/>
                    <a:pt x="26" y="136766"/>
                  </a:cubicBezTo>
                  <a:cubicBezTo>
                    <a:pt x="2143" y="136237"/>
                    <a:pt x="128084" y="253712"/>
                    <a:pt x="152426" y="276466"/>
                  </a:cubicBezTo>
                  <a:cubicBezTo>
                    <a:pt x="176768" y="299220"/>
                    <a:pt x="135493" y="272233"/>
                    <a:pt x="146076" y="273291"/>
                  </a:cubicBezTo>
                  <a:cubicBezTo>
                    <a:pt x="156659" y="274349"/>
                    <a:pt x="193172" y="271174"/>
                    <a:pt x="215926" y="282816"/>
                  </a:cubicBezTo>
                  <a:cubicBezTo>
                    <a:pt x="238680" y="294458"/>
                    <a:pt x="269372" y="326208"/>
                    <a:pt x="282601" y="343141"/>
                  </a:cubicBezTo>
                  <a:cubicBezTo>
                    <a:pt x="295830" y="360074"/>
                    <a:pt x="298476" y="389178"/>
                    <a:pt x="295301" y="384416"/>
                  </a:cubicBezTo>
                  <a:cubicBezTo>
                    <a:pt x="292126" y="379654"/>
                    <a:pt x="269901" y="328324"/>
                    <a:pt x="263551" y="314566"/>
                  </a:cubicBezTo>
                  <a:cubicBezTo>
                    <a:pt x="257201" y="300808"/>
                    <a:pt x="271488" y="305570"/>
                    <a:pt x="257201" y="301866"/>
                  </a:cubicBezTo>
                  <a:cubicBezTo>
                    <a:pt x="242914" y="298162"/>
                    <a:pt x="165126" y="283874"/>
                    <a:pt x="177826" y="292341"/>
                  </a:cubicBezTo>
                  <a:cubicBezTo>
                    <a:pt x="190526" y="300808"/>
                    <a:pt x="285247" y="353724"/>
                    <a:pt x="333401" y="352666"/>
                  </a:cubicBezTo>
                  <a:cubicBezTo>
                    <a:pt x="381555" y="351608"/>
                    <a:pt x="445584" y="309274"/>
                    <a:pt x="466751" y="285991"/>
                  </a:cubicBezTo>
                  <a:cubicBezTo>
                    <a:pt x="487918" y="262708"/>
                    <a:pt x="475218" y="233074"/>
                    <a:pt x="460401" y="212966"/>
                  </a:cubicBezTo>
                  <a:cubicBezTo>
                    <a:pt x="445584" y="192858"/>
                    <a:pt x="397959" y="183862"/>
                    <a:pt x="377851" y="165341"/>
                  </a:cubicBezTo>
                  <a:cubicBezTo>
                    <a:pt x="357743" y="146820"/>
                    <a:pt x="348218" y="125653"/>
                    <a:pt x="339751" y="101841"/>
                  </a:cubicBezTo>
                  <a:cubicBezTo>
                    <a:pt x="331284" y="78029"/>
                    <a:pt x="305884" y="-5051"/>
                    <a:pt x="308001" y="2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 958">
              <a:extLst>
                <a:ext uri="{FF2B5EF4-FFF2-40B4-BE49-F238E27FC236}">
                  <a16:creationId xmlns:a16="http://schemas.microsoft.com/office/drawing/2014/main" id="{8D605FFC-2939-D943-E4D2-9991E956E124}"/>
                </a:ext>
              </a:extLst>
            </p:cNvPr>
            <p:cNvSpPr/>
            <p:nvPr/>
          </p:nvSpPr>
          <p:spPr>
            <a:xfrm>
              <a:off x="6962758" y="7800702"/>
              <a:ext cx="260385" cy="228937"/>
            </a:xfrm>
            <a:custGeom>
              <a:avLst/>
              <a:gdLst>
                <a:gd name="connsiteX0" fmla="*/ 17 w 260385"/>
                <a:gd name="connsiteY0" fmla="*/ 273 h 228937"/>
                <a:gd name="connsiteX1" fmla="*/ 73042 w 260385"/>
                <a:gd name="connsiteY1" fmla="*/ 57423 h 228937"/>
                <a:gd name="connsiteX2" fmla="*/ 158767 w 260385"/>
                <a:gd name="connsiteY2" fmla="*/ 92348 h 228937"/>
                <a:gd name="connsiteX3" fmla="*/ 155592 w 260385"/>
                <a:gd name="connsiteY3" fmla="*/ 120923 h 228937"/>
                <a:gd name="connsiteX4" fmla="*/ 200042 w 260385"/>
                <a:gd name="connsiteY4" fmla="*/ 184423 h 228937"/>
                <a:gd name="connsiteX5" fmla="*/ 260367 w 260385"/>
                <a:gd name="connsiteY5" fmla="*/ 228873 h 228937"/>
                <a:gd name="connsiteX6" fmla="*/ 193692 w 260385"/>
                <a:gd name="connsiteY6" fmla="*/ 174898 h 228937"/>
                <a:gd name="connsiteX7" fmla="*/ 149242 w 260385"/>
                <a:gd name="connsiteY7" fmla="*/ 111398 h 228937"/>
                <a:gd name="connsiteX8" fmla="*/ 76217 w 260385"/>
                <a:gd name="connsiteY8" fmla="*/ 92348 h 228937"/>
                <a:gd name="connsiteX9" fmla="*/ 209567 w 260385"/>
                <a:gd name="connsiteY9" fmla="*/ 114573 h 228937"/>
                <a:gd name="connsiteX10" fmla="*/ 79392 w 260385"/>
                <a:gd name="connsiteY10" fmla="*/ 82823 h 228937"/>
                <a:gd name="connsiteX11" fmla="*/ 17 w 260385"/>
                <a:gd name="connsiteY11" fmla="*/ 273 h 22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385" h="228937">
                  <a:moveTo>
                    <a:pt x="17" y="273"/>
                  </a:moveTo>
                  <a:cubicBezTo>
                    <a:pt x="-1041" y="-3960"/>
                    <a:pt x="46584" y="42077"/>
                    <a:pt x="73042" y="57423"/>
                  </a:cubicBezTo>
                  <a:cubicBezTo>
                    <a:pt x="99500" y="72769"/>
                    <a:pt x="145009" y="81765"/>
                    <a:pt x="158767" y="92348"/>
                  </a:cubicBezTo>
                  <a:cubicBezTo>
                    <a:pt x="172525" y="102931"/>
                    <a:pt x="148713" y="105577"/>
                    <a:pt x="155592" y="120923"/>
                  </a:cubicBezTo>
                  <a:cubicBezTo>
                    <a:pt x="162471" y="136269"/>
                    <a:pt x="182580" y="166431"/>
                    <a:pt x="200042" y="184423"/>
                  </a:cubicBezTo>
                  <a:cubicBezTo>
                    <a:pt x="217504" y="202415"/>
                    <a:pt x="261425" y="230461"/>
                    <a:pt x="260367" y="228873"/>
                  </a:cubicBezTo>
                  <a:cubicBezTo>
                    <a:pt x="259309" y="227285"/>
                    <a:pt x="212213" y="194477"/>
                    <a:pt x="193692" y="174898"/>
                  </a:cubicBezTo>
                  <a:cubicBezTo>
                    <a:pt x="175171" y="155319"/>
                    <a:pt x="168821" y="125156"/>
                    <a:pt x="149242" y="111398"/>
                  </a:cubicBezTo>
                  <a:cubicBezTo>
                    <a:pt x="129663" y="97640"/>
                    <a:pt x="66163" y="91819"/>
                    <a:pt x="76217" y="92348"/>
                  </a:cubicBezTo>
                  <a:cubicBezTo>
                    <a:pt x="86271" y="92877"/>
                    <a:pt x="209038" y="116160"/>
                    <a:pt x="209567" y="114573"/>
                  </a:cubicBezTo>
                  <a:cubicBezTo>
                    <a:pt x="210096" y="112986"/>
                    <a:pt x="109555" y="98169"/>
                    <a:pt x="79392" y="82823"/>
                  </a:cubicBezTo>
                  <a:cubicBezTo>
                    <a:pt x="49230" y="67477"/>
                    <a:pt x="1075" y="4506"/>
                    <a:pt x="17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 959">
              <a:extLst>
                <a:ext uri="{FF2B5EF4-FFF2-40B4-BE49-F238E27FC236}">
                  <a16:creationId xmlns:a16="http://schemas.microsoft.com/office/drawing/2014/main" id="{F74340C6-5500-E724-8191-441DEAD85E16}"/>
                </a:ext>
              </a:extLst>
            </p:cNvPr>
            <p:cNvSpPr/>
            <p:nvPr/>
          </p:nvSpPr>
          <p:spPr>
            <a:xfrm>
              <a:off x="7026181" y="7724403"/>
              <a:ext cx="336649" cy="317918"/>
            </a:xfrm>
            <a:custGeom>
              <a:avLst/>
              <a:gdLst>
                <a:gd name="connsiteX0" fmla="*/ 165194 w 336649"/>
                <a:gd name="connsiteY0" fmla="*/ 372 h 317918"/>
                <a:gd name="connsiteX1" fmla="*/ 15969 w 336649"/>
                <a:gd name="connsiteY1" fmla="*/ 73397 h 317918"/>
                <a:gd name="connsiteX2" fmla="*/ 88994 w 336649"/>
                <a:gd name="connsiteY2" fmla="*/ 76572 h 317918"/>
                <a:gd name="connsiteX3" fmla="*/ 76294 w 336649"/>
                <a:gd name="connsiteY3" fmla="*/ 98797 h 317918"/>
                <a:gd name="connsiteX4" fmla="*/ 111219 w 336649"/>
                <a:gd name="connsiteY4" fmla="*/ 98797 h 317918"/>
                <a:gd name="connsiteX5" fmla="*/ 203294 w 336649"/>
                <a:gd name="connsiteY5" fmla="*/ 76572 h 317918"/>
                <a:gd name="connsiteX6" fmla="*/ 76294 w 336649"/>
                <a:gd name="connsiteY6" fmla="*/ 127372 h 317918"/>
                <a:gd name="connsiteX7" fmla="*/ 184244 w 336649"/>
                <a:gd name="connsiteY7" fmla="*/ 124197 h 317918"/>
                <a:gd name="connsiteX8" fmla="*/ 123919 w 336649"/>
                <a:gd name="connsiteY8" fmla="*/ 162297 h 317918"/>
                <a:gd name="connsiteX9" fmla="*/ 254094 w 336649"/>
                <a:gd name="connsiteY9" fmla="*/ 136897 h 317918"/>
                <a:gd name="connsiteX10" fmla="*/ 117569 w 336649"/>
                <a:gd name="connsiteY10" fmla="*/ 197222 h 317918"/>
                <a:gd name="connsiteX11" fmla="*/ 273144 w 336649"/>
                <a:gd name="connsiteY11" fmla="*/ 168647 h 317918"/>
                <a:gd name="connsiteX12" fmla="*/ 149319 w 336649"/>
                <a:gd name="connsiteY12" fmla="*/ 235322 h 317918"/>
                <a:gd name="connsiteX13" fmla="*/ 289019 w 336649"/>
                <a:gd name="connsiteY13" fmla="*/ 194047 h 317918"/>
                <a:gd name="connsiteX14" fmla="*/ 162019 w 336649"/>
                <a:gd name="connsiteY14" fmla="*/ 263897 h 317918"/>
                <a:gd name="connsiteX15" fmla="*/ 336644 w 336649"/>
                <a:gd name="connsiteY15" fmla="*/ 225797 h 317918"/>
                <a:gd name="connsiteX16" fmla="*/ 168369 w 336649"/>
                <a:gd name="connsiteY16" fmla="*/ 317872 h 317918"/>
                <a:gd name="connsiteX17" fmla="*/ 314419 w 336649"/>
                <a:gd name="connsiteY17" fmla="*/ 238497 h 317918"/>
                <a:gd name="connsiteX18" fmla="*/ 149319 w 336649"/>
                <a:gd name="connsiteY18" fmla="*/ 254372 h 317918"/>
                <a:gd name="connsiteX19" fmla="*/ 282669 w 336649"/>
                <a:gd name="connsiteY19" fmla="*/ 171822 h 317918"/>
                <a:gd name="connsiteX20" fmla="*/ 117569 w 336649"/>
                <a:gd name="connsiteY20" fmla="*/ 184522 h 317918"/>
                <a:gd name="connsiteX21" fmla="*/ 215994 w 336649"/>
                <a:gd name="connsiteY21" fmla="*/ 146422 h 317918"/>
                <a:gd name="connsiteX22" fmla="*/ 101694 w 336649"/>
                <a:gd name="connsiteY22" fmla="*/ 114672 h 317918"/>
                <a:gd name="connsiteX23" fmla="*/ 165194 w 336649"/>
                <a:gd name="connsiteY23" fmla="*/ 92447 h 317918"/>
                <a:gd name="connsiteX24" fmla="*/ 76294 w 336649"/>
                <a:gd name="connsiteY24" fmla="*/ 70222 h 317918"/>
                <a:gd name="connsiteX25" fmla="*/ 94 w 336649"/>
                <a:gd name="connsiteY25" fmla="*/ 70222 h 317918"/>
                <a:gd name="connsiteX26" fmla="*/ 60419 w 336649"/>
                <a:gd name="connsiteY26" fmla="*/ 47997 h 317918"/>
                <a:gd name="connsiteX27" fmla="*/ 54069 w 336649"/>
                <a:gd name="connsiteY27" fmla="*/ 41647 h 317918"/>
                <a:gd name="connsiteX28" fmla="*/ 19144 w 336649"/>
                <a:gd name="connsiteY28" fmla="*/ 44822 h 317918"/>
                <a:gd name="connsiteX29" fmla="*/ 165194 w 336649"/>
                <a:gd name="connsiteY29" fmla="*/ 372 h 31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649" h="317918">
                  <a:moveTo>
                    <a:pt x="165194" y="372"/>
                  </a:moveTo>
                  <a:cubicBezTo>
                    <a:pt x="164665" y="5135"/>
                    <a:pt x="28669" y="60697"/>
                    <a:pt x="15969" y="73397"/>
                  </a:cubicBezTo>
                  <a:cubicBezTo>
                    <a:pt x="3269" y="86097"/>
                    <a:pt x="78940" y="72339"/>
                    <a:pt x="88994" y="76572"/>
                  </a:cubicBezTo>
                  <a:cubicBezTo>
                    <a:pt x="99048" y="80805"/>
                    <a:pt x="72590" y="95093"/>
                    <a:pt x="76294" y="98797"/>
                  </a:cubicBezTo>
                  <a:cubicBezTo>
                    <a:pt x="79998" y="102501"/>
                    <a:pt x="90052" y="102501"/>
                    <a:pt x="111219" y="98797"/>
                  </a:cubicBezTo>
                  <a:cubicBezTo>
                    <a:pt x="132386" y="95093"/>
                    <a:pt x="209115" y="71810"/>
                    <a:pt x="203294" y="76572"/>
                  </a:cubicBezTo>
                  <a:cubicBezTo>
                    <a:pt x="197473" y="81334"/>
                    <a:pt x="79469" y="119434"/>
                    <a:pt x="76294" y="127372"/>
                  </a:cubicBezTo>
                  <a:cubicBezTo>
                    <a:pt x="73119" y="135310"/>
                    <a:pt x="176307" y="118376"/>
                    <a:pt x="184244" y="124197"/>
                  </a:cubicBezTo>
                  <a:cubicBezTo>
                    <a:pt x="192181" y="130018"/>
                    <a:pt x="112277" y="160180"/>
                    <a:pt x="123919" y="162297"/>
                  </a:cubicBezTo>
                  <a:cubicBezTo>
                    <a:pt x="135561" y="164414"/>
                    <a:pt x="255152" y="131076"/>
                    <a:pt x="254094" y="136897"/>
                  </a:cubicBezTo>
                  <a:cubicBezTo>
                    <a:pt x="253036" y="142718"/>
                    <a:pt x="114394" y="191930"/>
                    <a:pt x="117569" y="197222"/>
                  </a:cubicBezTo>
                  <a:cubicBezTo>
                    <a:pt x="120744" y="202514"/>
                    <a:pt x="267852" y="162297"/>
                    <a:pt x="273144" y="168647"/>
                  </a:cubicBezTo>
                  <a:cubicBezTo>
                    <a:pt x="278436" y="174997"/>
                    <a:pt x="146673" y="231089"/>
                    <a:pt x="149319" y="235322"/>
                  </a:cubicBezTo>
                  <a:cubicBezTo>
                    <a:pt x="151965" y="239555"/>
                    <a:pt x="286902" y="189285"/>
                    <a:pt x="289019" y="194047"/>
                  </a:cubicBezTo>
                  <a:cubicBezTo>
                    <a:pt x="291136" y="198809"/>
                    <a:pt x="154082" y="258605"/>
                    <a:pt x="162019" y="263897"/>
                  </a:cubicBezTo>
                  <a:cubicBezTo>
                    <a:pt x="169956" y="269189"/>
                    <a:pt x="335586" y="216801"/>
                    <a:pt x="336644" y="225797"/>
                  </a:cubicBezTo>
                  <a:cubicBezTo>
                    <a:pt x="337702" y="234793"/>
                    <a:pt x="172073" y="315755"/>
                    <a:pt x="168369" y="317872"/>
                  </a:cubicBezTo>
                  <a:cubicBezTo>
                    <a:pt x="164665" y="319989"/>
                    <a:pt x="317594" y="249080"/>
                    <a:pt x="314419" y="238497"/>
                  </a:cubicBezTo>
                  <a:cubicBezTo>
                    <a:pt x="311244" y="227914"/>
                    <a:pt x="154611" y="265485"/>
                    <a:pt x="149319" y="254372"/>
                  </a:cubicBezTo>
                  <a:cubicBezTo>
                    <a:pt x="144027" y="243260"/>
                    <a:pt x="287961" y="183464"/>
                    <a:pt x="282669" y="171822"/>
                  </a:cubicBezTo>
                  <a:cubicBezTo>
                    <a:pt x="277377" y="160180"/>
                    <a:pt x="128681" y="188755"/>
                    <a:pt x="117569" y="184522"/>
                  </a:cubicBezTo>
                  <a:cubicBezTo>
                    <a:pt x="106456" y="180289"/>
                    <a:pt x="218640" y="158064"/>
                    <a:pt x="215994" y="146422"/>
                  </a:cubicBezTo>
                  <a:cubicBezTo>
                    <a:pt x="213348" y="134780"/>
                    <a:pt x="110161" y="123668"/>
                    <a:pt x="101694" y="114672"/>
                  </a:cubicBezTo>
                  <a:cubicBezTo>
                    <a:pt x="93227" y="105676"/>
                    <a:pt x="169427" y="99855"/>
                    <a:pt x="165194" y="92447"/>
                  </a:cubicBezTo>
                  <a:cubicBezTo>
                    <a:pt x="160961" y="85039"/>
                    <a:pt x="103811" y="73926"/>
                    <a:pt x="76294" y="70222"/>
                  </a:cubicBezTo>
                  <a:cubicBezTo>
                    <a:pt x="48777" y="66518"/>
                    <a:pt x="2740" y="73926"/>
                    <a:pt x="94" y="70222"/>
                  </a:cubicBezTo>
                  <a:cubicBezTo>
                    <a:pt x="-2552" y="66518"/>
                    <a:pt x="51423" y="52759"/>
                    <a:pt x="60419" y="47997"/>
                  </a:cubicBezTo>
                  <a:cubicBezTo>
                    <a:pt x="69415" y="43235"/>
                    <a:pt x="60948" y="42176"/>
                    <a:pt x="54069" y="41647"/>
                  </a:cubicBezTo>
                  <a:cubicBezTo>
                    <a:pt x="47190" y="41118"/>
                    <a:pt x="94" y="51701"/>
                    <a:pt x="19144" y="44822"/>
                  </a:cubicBezTo>
                  <a:cubicBezTo>
                    <a:pt x="38194" y="37943"/>
                    <a:pt x="165723" y="-4391"/>
                    <a:pt x="165194" y="3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9" name="フリーフォーム 818">
              <a:extLst>
                <a:ext uri="{FF2B5EF4-FFF2-40B4-BE49-F238E27FC236}">
                  <a16:creationId xmlns:a16="http://schemas.microsoft.com/office/drawing/2014/main" id="{B06172AC-FF7B-682E-1E26-8EE2A29D0766}"/>
                </a:ext>
              </a:extLst>
            </p:cNvPr>
            <p:cNvSpPr/>
            <p:nvPr/>
          </p:nvSpPr>
          <p:spPr>
            <a:xfrm>
              <a:off x="5257780" y="6468287"/>
              <a:ext cx="149548" cy="78784"/>
            </a:xfrm>
            <a:custGeom>
              <a:avLst/>
              <a:gdLst>
                <a:gd name="connsiteX0" fmla="*/ 20 w 149548"/>
                <a:gd name="connsiteY0" fmla="*/ 30938 h 78784"/>
                <a:gd name="connsiteX1" fmla="*/ 101620 w 149548"/>
                <a:gd name="connsiteY1" fmla="*/ 8713 h 78784"/>
                <a:gd name="connsiteX2" fmla="*/ 76220 w 149548"/>
                <a:gd name="connsiteY2" fmla="*/ 2363 h 78784"/>
                <a:gd name="connsiteX3" fmla="*/ 114320 w 149548"/>
                <a:gd name="connsiteY3" fmla="*/ 46813 h 78784"/>
                <a:gd name="connsiteX4" fmla="*/ 149245 w 149548"/>
                <a:gd name="connsiteY4" fmla="*/ 78563 h 78784"/>
                <a:gd name="connsiteX5" fmla="*/ 130195 w 149548"/>
                <a:gd name="connsiteY5" fmla="*/ 30938 h 78784"/>
                <a:gd name="connsiteX6" fmla="*/ 111145 w 149548"/>
                <a:gd name="connsiteY6" fmla="*/ 18238 h 78784"/>
                <a:gd name="connsiteX7" fmla="*/ 20 w 149548"/>
                <a:gd name="connsiteY7" fmla="*/ 30938 h 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548" h="78784">
                  <a:moveTo>
                    <a:pt x="20" y="30938"/>
                  </a:moveTo>
                  <a:cubicBezTo>
                    <a:pt x="-1567" y="29351"/>
                    <a:pt x="88920" y="13476"/>
                    <a:pt x="101620" y="8713"/>
                  </a:cubicBezTo>
                  <a:cubicBezTo>
                    <a:pt x="114320" y="3950"/>
                    <a:pt x="74103" y="-3987"/>
                    <a:pt x="76220" y="2363"/>
                  </a:cubicBezTo>
                  <a:cubicBezTo>
                    <a:pt x="78337" y="8713"/>
                    <a:pt x="102149" y="34113"/>
                    <a:pt x="114320" y="46813"/>
                  </a:cubicBezTo>
                  <a:cubicBezTo>
                    <a:pt x="126491" y="59513"/>
                    <a:pt x="146599" y="81209"/>
                    <a:pt x="149245" y="78563"/>
                  </a:cubicBezTo>
                  <a:cubicBezTo>
                    <a:pt x="151891" y="75917"/>
                    <a:pt x="136545" y="40992"/>
                    <a:pt x="130195" y="30938"/>
                  </a:cubicBezTo>
                  <a:cubicBezTo>
                    <a:pt x="123845" y="20884"/>
                    <a:pt x="126491" y="21413"/>
                    <a:pt x="111145" y="18238"/>
                  </a:cubicBezTo>
                  <a:cubicBezTo>
                    <a:pt x="95799" y="15063"/>
                    <a:pt x="1607" y="32525"/>
                    <a:pt x="20" y="309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1" name="フリーフォーム 830">
              <a:extLst>
                <a:ext uri="{FF2B5EF4-FFF2-40B4-BE49-F238E27FC236}">
                  <a16:creationId xmlns:a16="http://schemas.microsoft.com/office/drawing/2014/main" id="{317E9320-3B9B-1ADE-B2D6-9FDC3FB70BAD}"/>
                </a:ext>
              </a:extLst>
            </p:cNvPr>
            <p:cNvSpPr/>
            <p:nvPr/>
          </p:nvSpPr>
          <p:spPr>
            <a:xfrm>
              <a:off x="5228536" y="6496625"/>
              <a:ext cx="172659" cy="59750"/>
            </a:xfrm>
            <a:custGeom>
              <a:avLst/>
              <a:gdLst>
                <a:gd name="connsiteX0" fmla="*/ 172139 w 172659"/>
                <a:gd name="connsiteY0" fmla="*/ 59750 h 59750"/>
                <a:gd name="connsiteX1" fmla="*/ 127689 w 172659"/>
                <a:gd name="connsiteY1" fmla="*/ 8950 h 59750"/>
                <a:gd name="connsiteX2" fmla="*/ 92764 w 172659"/>
                <a:gd name="connsiteY2" fmla="*/ 2600 h 59750"/>
                <a:gd name="connsiteX3" fmla="*/ 689 w 172659"/>
                <a:gd name="connsiteY3" fmla="*/ 37525 h 59750"/>
                <a:gd name="connsiteX4" fmla="*/ 51489 w 172659"/>
                <a:gd name="connsiteY4" fmla="*/ 21650 h 59750"/>
                <a:gd name="connsiteX5" fmla="*/ 67364 w 172659"/>
                <a:gd name="connsiteY5" fmla="*/ 15300 h 59750"/>
                <a:gd name="connsiteX6" fmla="*/ 35614 w 172659"/>
                <a:gd name="connsiteY6" fmla="*/ 37525 h 59750"/>
                <a:gd name="connsiteX7" fmla="*/ 95939 w 172659"/>
                <a:gd name="connsiteY7" fmla="*/ 8950 h 59750"/>
                <a:gd name="connsiteX8" fmla="*/ 172139 w 172659"/>
                <a:gd name="connsiteY8" fmla="*/ 59750 h 5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659" h="59750">
                  <a:moveTo>
                    <a:pt x="172139" y="59750"/>
                  </a:moveTo>
                  <a:cubicBezTo>
                    <a:pt x="177431" y="59750"/>
                    <a:pt x="140918" y="18475"/>
                    <a:pt x="127689" y="8950"/>
                  </a:cubicBezTo>
                  <a:cubicBezTo>
                    <a:pt x="114460" y="-575"/>
                    <a:pt x="113931" y="-2162"/>
                    <a:pt x="92764" y="2600"/>
                  </a:cubicBezTo>
                  <a:cubicBezTo>
                    <a:pt x="71597" y="7362"/>
                    <a:pt x="7568" y="34350"/>
                    <a:pt x="689" y="37525"/>
                  </a:cubicBezTo>
                  <a:cubicBezTo>
                    <a:pt x="-6190" y="40700"/>
                    <a:pt x="40377" y="25354"/>
                    <a:pt x="51489" y="21650"/>
                  </a:cubicBezTo>
                  <a:cubicBezTo>
                    <a:pt x="62601" y="17946"/>
                    <a:pt x="70010" y="12654"/>
                    <a:pt x="67364" y="15300"/>
                  </a:cubicBezTo>
                  <a:cubicBezTo>
                    <a:pt x="64718" y="17946"/>
                    <a:pt x="30852" y="38583"/>
                    <a:pt x="35614" y="37525"/>
                  </a:cubicBezTo>
                  <a:cubicBezTo>
                    <a:pt x="40376" y="36467"/>
                    <a:pt x="76889" y="10008"/>
                    <a:pt x="95939" y="8950"/>
                  </a:cubicBezTo>
                  <a:cubicBezTo>
                    <a:pt x="114989" y="7892"/>
                    <a:pt x="166847" y="59750"/>
                    <a:pt x="172139" y="597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 883">
              <a:extLst>
                <a:ext uri="{FF2B5EF4-FFF2-40B4-BE49-F238E27FC236}">
                  <a16:creationId xmlns:a16="http://schemas.microsoft.com/office/drawing/2014/main" id="{E625B156-9103-9363-158A-CB2A98059CEF}"/>
                </a:ext>
              </a:extLst>
            </p:cNvPr>
            <p:cNvSpPr/>
            <p:nvPr/>
          </p:nvSpPr>
          <p:spPr>
            <a:xfrm>
              <a:off x="7003984" y="7934084"/>
              <a:ext cx="250906" cy="565492"/>
            </a:xfrm>
            <a:custGeom>
              <a:avLst/>
              <a:gdLst>
                <a:gd name="connsiteX0" fmla="*/ 66 w 250906"/>
                <a:gd name="connsiteY0" fmla="*/ 241 h 565492"/>
                <a:gd name="connsiteX1" fmla="*/ 69916 w 250906"/>
                <a:gd name="connsiteY1" fmla="*/ 251066 h 565492"/>
                <a:gd name="connsiteX2" fmla="*/ 76266 w 250906"/>
                <a:gd name="connsiteY2" fmla="*/ 212966 h 565492"/>
                <a:gd name="connsiteX3" fmla="*/ 133416 w 250906"/>
                <a:gd name="connsiteY3" fmla="*/ 339966 h 565492"/>
                <a:gd name="connsiteX4" fmla="*/ 215966 w 250906"/>
                <a:gd name="connsiteY4" fmla="*/ 460616 h 565492"/>
                <a:gd name="connsiteX5" fmla="*/ 250891 w 250906"/>
                <a:gd name="connsiteY5" fmla="*/ 565391 h 565492"/>
                <a:gd name="connsiteX6" fmla="*/ 219141 w 250906"/>
                <a:gd name="connsiteY6" fmla="*/ 476491 h 565492"/>
                <a:gd name="connsiteX7" fmla="*/ 133416 w 250906"/>
                <a:gd name="connsiteY7" fmla="*/ 314566 h 565492"/>
                <a:gd name="connsiteX8" fmla="*/ 38166 w 250906"/>
                <a:gd name="connsiteY8" fmla="*/ 162166 h 565492"/>
                <a:gd name="connsiteX9" fmla="*/ 57216 w 250906"/>
                <a:gd name="connsiteY9" fmla="*/ 203441 h 565492"/>
                <a:gd name="connsiteX10" fmla="*/ 66 w 250906"/>
                <a:gd name="connsiteY10" fmla="*/ 241 h 56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906" h="565492">
                  <a:moveTo>
                    <a:pt x="66" y="241"/>
                  </a:moveTo>
                  <a:cubicBezTo>
                    <a:pt x="2183" y="8178"/>
                    <a:pt x="57216" y="215612"/>
                    <a:pt x="69916" y="251066"/>
                  </a:cubicBezTo>
                  <a:cubicBezTo>
                    <a:pt x="82616" y="286520"/>
                    <a:pt x="65683" y="198149"/>
                    <a:pt x="76266" y="212966"/>
                  </a:cubicBezTo>
                  <a:cubicBezTo>
                    <a:pt x="86849" y="227783"/>
                    <a:pt x="110133" y="298691"/>
                    <a:pt x="133416" y="339966"/>
                  </a:cubicBezTo>
                  <a:cubicBezTo>
                    <a:pt x="156699" y="381241"/>
                    <a:pt x="196387" y="423045"/>
                    <a:pt x="215966" y="460616"/>
                  </a:cubicBezTo>
                  <a:cubicBezTo>
                    <a:pt x="235545" y="498187"/>
                    <a:pt x="250362" y="562745"/>
                    <a:pt x="250891" y="565391"/>
                  </a:cubicBezTo>
                  <a:cubicBezTo>
                    <a:pt x="251420" y="568037"/>
                    <a:pt x="238720" y="518295"/>
                    <a:pt x="219141" y="476491"/>
                  </a:cubicBezTo>
                  <a:cubicBezTo>
                    <a:pt x="199562" y="434687"/>
                    <a:pt x="163578" y="366953"/>
                    <a:pt x="133416" y="314566"/>
                  </a:cubicBezTo>
                  <a:cubicBezTo>
                    <a:pt x="103254" y="262179"/>
                    <a:pt x="50866" y="180687"/>
                    <a:pt x="38166" y="162166"/>
                  </a:cubicBezTo>
                  <a:cubicBezTo>
                    <a:pt x="25466" y="143645"/>
                    <a:pt x="67799" y="224079"/>
                    <a:pt x="57216" y="203441"/>
                  </a:cubicBezTo>
                  <a:cubicBezTo>
                    <a:pt x="46633" y="182804"/>
                    <a:pt x="-2051" y="-7696"/>
                    <a:pt x="66" y="2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0" name="フリーフォーム 929">
              <a:extLst>
                <a:ext uri="{FF2B5EF4-FFF2-40B4-BE49-F238E27FC236}">
                  <a16:creationId xmlns:a16="http://schemas.microsoft.com/office/drawing/2014/main" id="{18A8C2F1-A05F-DFCE-C4C3-81FEBD8D86C1}"/>
                </a:ext>
              </a:extLst>
            </p:cNvPr>
            <p:cNvSpPr/>
            <p:nvPr/>
          </p:nvSpPr>
          <p:spPr>
            <a:xfrm>
              <a:off x="6971525" y="7908320"/>
              <a:ext cx="112500" cy="264685"/>
            </a:xfrm>
            <a:custGeom>
              <a:avLst/>
              <a:gdLst>
                <a:gd name="connsiteX0" fmla="*/ 775 w 112500"/>
                <a:gd name="connsiteY0" fmla="*/ 605 h 264685"/>
                <a:gd name="connsiteX1" fmla="*/ 32525 w 112500"/>
                <a:gd name="connsiteY1" fmla="*/ 108555 h 264685"/>
                <a:gd name="connsiteX2" fmla="*/ 111900 w 112500"/>
                <a:gd name="connsiteY2" fmla="*/ 264130 h 264685"/>
                <a:gd name="connsiteX3" fmla="*/ 70625 w 112500"/>
                <a:gd name="connsiteY3" fmla="*/ 162530 h 264685"/>
                <a:gd name="connsiteX4" fmla="*/ 102375 w 112500"/>
                <a:gd name="connsiteY4" fmla="*/ 219680 h 264685"/>
                <a:gd name="connsiteX5" fmla="*/ 51575 w 112500"/>
                <a:gd name="connsiteY5" fmla="*/ 127605 h 264685"/>
                <a:gd name="connsiteX6" fmla="*/ 61100 w 112500"/>
                <a:gd name="connsiteY6" fmla="*/ 156180 h 264685"/>
                <a:gd name="connsiteX7" fmla="*/ 775 w 112500"/>
                <a:gd name="connsiteY7" fmla="*/ 605 h 26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00" h="264685">
                  <a:moveTo>
                    <a:pt x="775" y="605"/>
                  </a:moveTo>
                  <a:cubicBezTo>
                    <a:pt x="-3988" y="-7333"/>
                    <a:pt x="14004" y="64634"/>
                    <a:pt x="32525" y="108555"/>
                  </a:cubicBezTo>
                  <a:cubicBezTo>
                    <a:pt x="51046" y="152476"/>
                    <a:pt x="105550" y="255134"/>
                    <a:pt x="111900" y="264130"/>
                  </a:cubicBezTo>
                  <a:cubicBezTo>
                    <a:pt x="118250" y="273126"/>
                    <a:pt x="72212" y="169938"/>
                    <a:pt x="70625" y="162530"/>
                  </a:cubicBezTo>
                  <a:cubicBezTo>
                    <a:pt x="69038" y="155122"/>
                    <a:pt x="105550" y="225501"/>
                    <a:pt x="102375" y="219680"/>
                  </a:cubicBezTo>
                  <a:cubicBezTo>
                    <a:pt x="99200" y="213859"/>
                    <a:pt x="58454" y="138188"/>
                    <a:pt x="51575" y="127605"/>
                  </a:cubicBezTo>
                  <a:cubicBezTo>
                    <a:pt x="44696" y="117022"/>
                    <a:pt x="66921" y="170997"/>
                    <a:pt x="61100" y="156180"/>
                  </a:cubicBezTo>
                  <a:cubicBezTo>
                    <a:pt x="55279" y="141363"/>
                    <a:pt x="5538" y="8543"/>
                    <a:pt x="775" y="6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 960">
              <a:extLst>
                <a:ext uri="{FF2B5EF4-FFF2-40B4-BE49-F238E27FC236}">
                  <a16:creationId xmlns:a16="http://schemas.microsoft.com/office/drawing/2014/main" id="{7394171F-52AD-8B14-4200-A81C3139379A}"/>
                </a:ext>
              </a:extLst>
            </p:cNvPr>
            <p:cNvSpPr/>
            <p:nvPr/>
          </p:nvSpPr>
          <p:spPr>
            <a:xfrm>
              <a:off x="7451686" y="7832577"/>
              <a:ext cx="230824" cy="241460"/>
            </a:xfrm>
            <a:custGeom>
              <a:avLst/>
              <a:gdLst>
                <a:gd name="connsiteX0" fmla="*/ 228639 w 230824"/>
                <a:gd name="connsiteY0" fmla="*/ 148 h 241460"/>
                <a:gd name="connsiteX1" fmla="*/ 225464 w 230824"/>
                <a:gd name="connsiteY1" fmla="*/ 63648 h 241460"/>
                <a:gd name="connsiteX2" fmla="*/ 177839 w 230824"/>
                <a:gd name="connsiteY2" fmla="*/ 108098 h 241460"/>
                <a:gd name="connsiteX3" fmla="*/ 85764 w 230824"/>
                <a:gd name="connsiteY3" fmla="*/ 146198 h 241460"/>
                <a:gd name="connsiteX4" fmla="*/ 111164 w 230824"/>
                <a:gd name="connsiteY4" fmla="*/ 139848 h 241460"/>
                <a:gd name="connsiteX5" fmla="*/ 38139 w 230824"/>
                <a:gd name="connsiteY5" fmla="*/ 203348 h 241460"/>
                <a:gd name="connsiteX6" fmla="*/ 39 w 230824"/>
                <a:gd name="connsiteY6" fmla="*/ 241448 h 241460"/>
                <a:gd name="connsiteX7" fmla="*/ 44489 w 230824"/>
                <a:gd name="connsiteY7" fmla="*/ 206523 h 241460"/>
                <a:gd name="connsiteX8" fmla="*/ 127039 w 230824"/>
                <a:gd name="connsiteY8" fmla="*/ 130323 h 241460"/>
                <a:gd name="connsiteX9" fmla="*/ 101639 w 230824"/>
                <a:gd name="connsiteY9" fmla="*/ 152548 h 241460"/>
                <a:gd name="connsiteX10" fmla="*/ 187364 w 230824"/>
                <a:gd name="connsiteY10" fmla="*/ 108098 h 241460"/>
                <a:gd name="connsiteX11" fmla="*/ 215939 w 230824"/>
                <a:gd name="connsiteY11" fmla="*/ 82698 h 241460"/>
                <a:gd name="connsiteX12" fmla="*/ 228639 w 230824"/>
                <a:gd name="connsiteY12" fmla="*/ 148 h 24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824" h="241460">
                  <a:moveTo>
                    <a:pt x="228639" y="148"/>
                  </a:moveTo>
                  <a:cubicBezTo>
                    <a:pt x="230226" y="-3027"/>
                    <a:pt x="233931" y="45656"/>
                    <a:pt x="225464" y="63648"/>
                  </a:cubicBezTo>
                  <a:cubicBezTo>
                    <a:pt x="216997" y="81640"/>
                    <a:pt x="201122" y="94340"/>
                    <a:pt x="177839" y="108098"/>
                  </a:cubicBezTo>
                  <a:cubicBezTo>
                    <a:pt x="154556" y="121856"/>
                    <a:pt x="96876" y="140906"/>
                    <a:pt x="85764" y="146198"/>
                  </a:cubicBezTo>
                  <a:cubicBezTo>
                    <a:pt x="74651" y="151490"/>
                    <a:pt x="119101" y="130323"/>
                    <a:pt x="111164" y="139848"/>
                  </a:cubicBezTo>
                  <a:cubicBezTo>
                    <a:pt x="103227" y="149373"/>
                    <a:pt x="56660" y="186415"/>
                    <a:pt x="38139" y="203348"/>
                  </a:cubicBezTo>
                  <a:cubicBezTo>
                    <a:pt x="19618" y="220281"/>
                    <a:pt x="-1019" y="240919"/>
                    <a:pt x="39" y="241448"/>
                  </a:cubicBezTo>
                  <a:cubicBezTo>
                    <a:pt x="1097" y="241977"/>
                    <a:pt x="23322" y="225044"/>
                    <a:pt x="44489" y="206523"/>
                  </a:cubicBezTo>
                  <a:cubicBezTo>
                    <a:pt x="65656" y="188002"/>
                    <a:pt x="117514" y="139319"/>
                    <a:pt x="127039" y="130323"/>
                  </a:cubicBezTo>
                  <a:cubicBezTo>
                    <a:pt x="136564" y="121327"/>
                    <a:pt x="91585" y="156252"/>
                    <a:pt x="101639" y="152548"/>
                  </a:cubicBezTo>
                  <a:cubicBezTo>
                    <a:pt x="111693" y="148844"/>
                    <a:pt x="168314" y="119740"/>
                    <a:pt x="187364" y="108098"/>
                  </a:cubicBezTo>
                  <a:cubicBezTo>
                    <a:pt x="206414" y="96456"/>
                    <a:pt x="209060" y="94340"/>
                    <a:pt x="215939" y="82698"/>
                  </a:cubicBezTo>
                  <a:cubicBezTo>
                    <a:pt x="222818" y="71056"/>
                    <a:pt x="227052" y="3323"/>
                    <a:pt x="228639" y="1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 961">
              <a:extLst>
                <a:ext uri="{FF2B5EF4-FFF2-40B4-BE49-F238E27FC236}">
                  <a16:creationId xmlns:a16="http://schemas.microsoft.com/office/drawing/2014/main" id="{B7A6D316-F335-C4D9-EEDA-C524B656DCA0}"/>
                </a:ext>
              </a:extLst>
            </p:cNvPr>
            <p:cNvSpPr/>
            <p:nvPr/>
          </p:nvSpPr>
          <p:spPr>
            <a:xfrm>
              <a:off x="7111801" y="7991190"/>
              <a:ext cx="409990" cy="203528"/>
            </a:xfrm>
            <a:custGeom>
              <a:avLst/>
              <a:gdLst>
                <a:gd name="connsiteX0" fmla="*/ 199 w 409990"/>
                <a:gd name="connsiteY0" fmla="*/ 203485 h 203528"/>
                <a:gd name="connsiteX1" fmla="*/ 60524 w 409990"/>
                <a:gd name="connsiteY1" fmla="*/ 130460 h 203528"/>
                <a:gd name="connsiteX2" fmla="*/ 41474 w 409990"/>
                <a:gd name="connsiteY2" fmla="*/ 146335 h 203528"/>
                <a:gd name="connsiteX3" fmla="*/ 174824 w 409990"/>
                <a:gd name="connsiteY3" fmla="*/ 82835 h 203528"/>
                <a:gd name="connsiteX4" fmla="*/ 162124 w 409990"/>
                <a:gd name="connsiteY4" fmla="*/ 95535 h 203528"/>
                <a:gd name="connsiteX5" fmla="*/ 241499 w 409990"/>
                <a:gd name="connsiteY5" fmla="*/ 41560 h 203528"/>
                <a:gd name="connsiteX6" fmla="*/ 282774 w 409990"/>
                <a:gd name="connsiteY6" fmla="*/ 285 h 203528"/>
                <a:gd name="connsiteX7" fmla="*/ 241499 w 409990"/>
                <a:gd name="connsiteY7" fmla="*/ 22510 h 203528"/>
                <a:gd name="connsiteX8" fmla="*/ 352624 w 409990"/>
                <a:gd name="connsiteY8" fmla="*/ 6635 h 203528"/>
                <a:gd name="connsiteX9" fmla="*/ 409774 w 409990"/>
                <a:gd name="connsiteY9" fmla="*/ 9810 h 203528"/>
                <a:gd name="connsiteX10" fmla="*/ 333574 w 409990"/>
                <a:gd name="connsiteY10" fmla="*/ 6635 h 203528"/>
                <a:gd name="connsiteX11" fmla="*/ 282774 w 409990"/>
                <a:gd name="connsiteY11" fmla="*/ 9810 h 203528"/>
                <a:gd name="connsiteX12" fmla="*/ 219274 w 409990"/>
                <a:gd name="connsiteY12" fmla="*/ 47910 h 203528"/>
                <a:gd name="connsiteX13" fmla="*/ 85924 w 409990"/>
                <a:gd name="connsiteY13" fmla="*/ 117760 h 203528"/>
                <a:gd name="connsiteX14" fmla="*/ 199 w 409990"/>
                <a:gd name="connsiteY14" fmla="*/ 203485 h 20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9990" h="203528">
                  <a:moveTo>
                    <a:pt x="199" y="203485"/>
                  </a:moveTo>
                  <a:cubicBezTo>
                    <a:pt x="-4034" y="205602"/>
                    <a:pt x="60524" y="130460"/>
                    <a:pt x="60524" y="130460"/>
                  </a:cubicBezTo>
                  <a:cubicBezTo>
                    <a:pt x="67403" y="120935"/>
                    <a:pt x="22424" y="154272"/>
                    <a:pt x="41474" y="146335"/>
                  </a:cubicBezTo>
                  <a:cubicBezTo>
                    <a:pt x="60524" y="138398"/>
                    <a:pt x="154716" y="91302"/>
                    <a:pt x="174824" y="82835"/>
                  </a:cubicBezTo>
                  <a:cubicBezTo>
                    <a:pt x="194932" y="74368"/>
                    <a:pt x="151012" y="102414"/>
                    <a:pt x="162124" y="95535"/>
                  </a:cubicBezTo>
                  <a:cubicBezTo>
                    <a:pt x="173236" y="88656"/>
                    <a:pt x="221391" y="57435"/>
                    <a:pt x="241499" y="41560"/>
                  </a:cubicBezTo>
                  <a:cubicBezTo>
                    <a:pt x="261607" y="25685"/>
                    <a:pt x="282774" y="3460"/>
                    <a:pt x="282774" y="285"/>
                  </a:cubicBezTo>
                  <a:cubicBezTo>
                    <a:pt x="282774" y="-2890"/>
                    <a:pt x="229857" y="21452"/>
                    <a:pt x="241499" y="22510"/>
                  </a:cubicBezTo>
                  <a:cubicBezTo>
                    <a:pt x="253141" y="23568"/>
                    <a:pt x="324578" y="8752"/>
                    <a:pt x="352624" y="6635"/>
                  </a:cubicBezTo>
                  <a:cubicBezTo>
                    <a:pt x="380670" y="4518"/>
                    <a:pt x="412949" y="9810"/>
                    <a:pt x="409774" y="9810"/>
                  </a:cubicBezTo>
                  <a:cubicBezTo>
                    <a:pt x="406599" y="9810"/>
                    <a:pt x="354741" y="6635"/>
                    <a:pt x="333574" y="6635"/>
                  </a:cubicBezTo>
                  <a:cubicBezTo>
                    <a:pt x="312407" y="6635"/>
                    <a:pt x="301824" y="2931"/>
                    <a:pt x="282774" y="9810"/>
                  </a:cubicBezTo>
                  <a:cubicBezTo>
                    <a:pt x="263724" y="16689"/>
                    <a:pt x="252082" y="29918"/>
                    <a:pt x="219274" y="47910"/>
                  </a:cubicBezTo>
                  <a:cubicBezTo>
                    <a:pt x="186466" y="65902"/>
                    <a:pt x="119262" y="97652"/>
                    <a:pt x="85924" y="117760"/>
                  </a:cubicBezTo>
                  <a:cubicBezTo>
                    <a:pt x="52587" y="137868"/>
                    <a:pt x="4432" y="201368"/>
                    <a:pt x="199" y="2034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 962">
              <a:extLst>
                <a:ext uri="{FF2B5EF4-FFF2-40B4-BE49-F238E27FC236}">
                  <a16:creationId xmlns:a16="http://schemas.microsoft.com/office/drawing/2014/main" id="{3AE3B597-D65E-ADCB-5A41-BF0EC43C69CC}"/>
                </a:ext>
              </a:extLst>
            </p:cNvPr>
            <p:cNvSpPr/>
            <p:nvPr/>
          </p:nvSpPr>
          <p:spPr>
            <a:xfrm>
              <a:off x="7114975" y="7940621"/>
              <a:ext cx="334553" cy="572597"/>
            </a:xfrm>
            <a:custGeom>
              <a:avLst/>
              <a:gdLst>
                <a:gd name="connsiteX0" fmla="*/ 333575 w 334553"/>
                <a:gd name="connsiteY0" fmla="*/ 44504 h 572597"/>
                <a:gd name="connsiteX1" fmla="*/ 285950 w 334553"/>
                <a:gd name="connsiteY1" fmla="*/ 92129 h 572597"/>
                <a:gd name="connsiteX2" fmla="*/ 222450 w 334553"/>
                <a:gd name="connsiteY2" fmla="*/ 117529 h 572597"/>
                <a:gd name="connsiteX3" fmla="*/ 70050 w 334553"/>
                <a:gd name="connsiteY3" fmla="*/ 203254 h 572597"/>
                <a:gd name="connsiteX4" fmla="*/ 41475 w 334553"/>
                <a:gd name="connsiteY4" fmla="*/ 219129 h 572597"/>
                <a:gd name="connsiteX5" fmla="*/ 41475 w 334553"/>
                <a:gd name="connsiteY5" fmla="*/ 285804 h 572597"/>
                <a:gd name="connsiteX6" fmla="*/ 35125 w 334553"/>
                <a:gd name="connsiteY6" fmla="*/ 263579 h 572597"/>
                <a:gd name="connsiteX7" fmla="*/ 63700 w 334553"/>
                <a:gd name="connsiteY7" fmla="*/ 346129 h 572597"/>
                <a:gd name="connsiteX8" fmla="*/ 168475 w 334553"/>
                <a:gd name="connsiteY8" fmla="*/ 568379 h 572597"/>
                <a:gd name="connsiteX9" fmla="*/ 117675 w 334553"/>
                <a:gd name="connsiteY9" fmla="*/ 479479 h 572597"/>
                <a:gd name="connsiteX10" fmla="*/ 57350 w 334553"/>
                <a:gd name="connsiteY10" fmla="*/ 327079 h 572597"/>
                <a:gd name="connsiteX11" fmla="*/ 200 w 334553"/>
                <a:gd name="connsiteY11" fmla="*/ 212779 h 572597"/>
                <a:gd name="connsiteX12" fmla="*/ 38300 w 334553"/>
                <a:gd name="connsiteY12" fmla="*/ 285804 h 572597"/>
                <a:gd name="connsiteX13" fmla="*/ 35125 w 334553"/>
                <a:gd name="connsiteY13" fmla="*/ 238179 h 572597"/>
                <a:gd name="connsiteX14" fmla="*/ 95450 w 334553"/>
                <a:gd name="connsiteY14" fmla="*/ 200079 h 572597"/>
                <a:gd name="connsiteX15" fmla="*/ 54175 w 334553"/>
                <a:gd name="connsiteY15" fmla="*/ 219129 h 572597"/>
                <a:gd name="connsiteX16" fmla="*/ 212925 w 334553"/>
                <a:gd name="connsiteY16" fmla="*/ 168329 h 572597"/>
                <a:gd name="connsiteX17" fmla="*/ 111325 w 334553"/>
                <a:gd name="connsiteY17" fmla="*/ 181029 h 572597"/>
                <a:gd name="connsiteX18" fmla="*/ 184350 w 334553"/>
                <a:gd name="connsiteY18" fmla="*/ 149279 h 572597"/>
                <a:gd name="connsiteX19" fmla="*/ 238325 w 334553"/>
                <a:gd name="connsiteY19" fmla="*/ 108004 h 572597"/>
                <a:gd name="connsiteX20" fmla="*/ 301825 w 334553"/>
                <a:gd name="connsiteY20" fmla="*/ 54 h 572597"/>
                <a:gd name="connsiteX21" fmla="*/ 225625 w 334553"/>
                <a:gd name="connsiteY21" fmla="*/ 92129 h 572597"/>
                <a:gd name="connsiteX22" fmla="*/ 241500 w 334553"/>
                <a:gd name="connsiteY22" fmla="*/ 92129 h 572597"/>
                <a:gd name="connsiteX23" fmla="*/ 333575 w 334553"/>
                <a:gd name="connsiteY23" fmla="*/ 44504 h 57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4553" h="572597">
                  <a:moveTo>
                    <a:pt x="333575" y="44504"/>
                  </a:moveTo>
                  <a:cubicBezTo>
                    <a:pt x="340983" y="44504"/>
                    <a:pt x="304471" y="79958"/>
                    <a:pt x="285950" y="92129"/>
                  </a:cubicBezTo>
                  <a:cubicBezTo>
                    <a:pt x="267429" y="104300"/>
                    <a:pt x="258433" y="99008"/>
                    <a:pt x="222450" y="117529"/>
                  </a:cubicBezTo>
                  <a:cubicBezTo>
                    <a:pt x="186467" y="136050"/>
                    <a:pt x="70050" y="203254"/>
                    <a:pt x="70050" y="203254"/>
                  </a:cubicBezTo>
                  <a:cubicBezTo>
                    <a:pt x="39888" y="220187"/>
                    <a:pt x="46237" y="205371"/>
                    <a:pt x="41475" y="219129"/>
                  </a:cubicBezTo>
                  <a:cubicBezTo>
                    <a:pt x="36713" y="232887"/>
                    <a:pt x="42533" y="278396"/>
                    <a:pt x="41475" y="285804"/>
                  </a:cubicBezTo>
                  <a:cubicBezTo>
                    <a:pt x="40417" y="293212"/>
                    <a:pt x="31421" y="253525"/>
                    <a:pt x="35125" y="263579"/>
                  </a:cubicBezTo>
                  <a:cubicBezTo>
                    <a:pt x="38829" y="273633"/>
                    <a:pt x="41475" y="295329"/>
                    <a:pt x="63700" y="346129"/>
                  </a:cubicBezTo>
                  <a:cubicBezTo>
                    <a:pt x="85925" y="396929"/>
                    <a:pt x="159479" y="546154"/>
                    <a:pt x="168475" y="568379"/>
                  </a:cubicBezTo>
                  <a:cubicBezTo>
                    <a:pt x="177471" y="590604"/>
                    <a:pt x="136196" y="519696"/>
                    <a:pt x="117675" y="479479"/>
                  </a:cubicBezTo>
                  <a:cubicBezTo>
                    <a:pt x="99154" y="439262"/>
                    <a:pt x="76929" y="371529"/>
                    <a:pt x="57350" y="327079"/>
                  </a:cubicBezTo>
                  <a:cubicBezTo>
                    <a:pt x="37771" y="282629"/>
                    <a:pt x="3375" y="219658"/>
                    <a:pt x="200" y="212779"/>
                  </a:cubicBezTo>
                  <a:cubicBezTo>
                    <a:pt x="-2975" y="205900"/>
                    <a:pt x="32479" y="281571"/>
                    <a:pt x="38300" y="285804"/>
                  </a:cubicBezTo>
                  <a:cubicBezTo>
                    <a:pt x="44121" y="290037"/>
                    <a:pt x="25600" y="252466"/>
                    <a:pt x="35125" y="238179"/>
                  </a:cubicBezTo>
                  <a:cubicBezTo>
                    <a:pt x="44650" y="223892"/>
                    <a:pt x="92275" y="203254"/>
                    <a:pt x="95450" y="200079"/>
                  </a:cubicBezTo>
                  <a:cubicBezTo>
                    <a:pt x="98625" y="196904"/>
                    <a:pt x="34596" y="224421"/>
                    <a:pt x="54175" y="219129"/>
                  </a:cubicBezTo>
                  <a:cubicBezTo>
                    <a:pt x="73754" y="213837"/>
                    <a:pt x="203400" y="174679"/>
                    <a:pt x="212925" y="168329"/>
                  </a:cubicBezTo>
                  <a:cubicBezTo>
                    <a:pt x="222450" y="161979"/>
                    <a:pt x="116087" y="184204"/>
                    <a:pt x="111325" y="181029"/>
                  </a:cubicBezTo>
                  <a:cubicBezTo>
                    <a:pt x="106563" y="177854"/>
                    <a:pt x="163183" y="161450"/>
                    <a:pt x="184350" y="149279"/>
                  </a:cubicBezTo>
                  <a:cubicBezTo>
                    <a:pt x="205517" y="137108"/>
                    <a:pt x="218746" y="132875"/>
                    <a:pt x="238325" y="108004"/>
                  </a:cubicBezTo>
                  <a:cubicBezTo>
                    <a:pt x="257904" y="83133"/>
                    <a:pt x="303942" y="2700"/>
                    <a:pt x="301825" y="54"/>
                  </a:cubicBezTo>
                  <a:cubicBezTo>
                    <a:pt x="299708" y="-2592"/>
                    <a:pt x="225625" y="92129"/>
                    <a:pt x="225625" y="92129"/>
                  </a:cubicBezTo>
                  <a:cubicBezTo>
                    <a:pt x="215571" y="107475"/>
                    <a:pt x="227742" y="97421"/>
                    <a:pt x="241500" y="92129"/>
                  </a:cubicBezTo>
                  <a:cubicBezTo>
                    <a:pt x="255258" y="86837"/>
                    <a:pt x="326167" y="44504"/>
                    <a:pt x="333575" y="445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 963">
              <a:extLst>
                <a:ext uri="{FF2B5EF4-FFF2-40B4-BE49-F238E27FC236}">
                  <a16:creationId xmlns:a16="http://schemas.microsoft.com/office/drawing/2014/main" id="{55B5205A-54F6-1C6D-8A9E-96E4B4B29FE4}"/>
                </a:ext>
              </a:extLst>
            </p:cNvPr>
            <p:cNvSpPr/>
            <p:nvPr/>
          </p:nvSpPr>
          <p:spPr>
            <a:xfrm>
              <a:off x="7540516" y="7759185"/>
              <a:ext cx="280654" cy="349765"/>
            </a:xfrm>
            <a:custGeom>
              <a:avLst/>
              <a:gdLst>
                <a:gd name="connsiteX0" fmla="*/ 279509 w 280654"/>
                <a:gd name="connsiteY0" fmla="*/ 515 h 349765"/>
                <a:gd name="connsiteX1" fmla="*/ 235059 w 280654"/>
                <a:gd name="connsiteY1" fmla="*/ 181490 h 349765"/>
                <a:gd name="connsiteX2" fmla="*/ 247759 w 280654"/>
                <a:gd name="connsiteY2" fmla="*/ 159265 h 349765"/>
                <a:gd name="connsiteX3" fmla="*/ 225534 w 280654"/>
                <a:gd name="connsiteY3" fmla="*/ 241815 h 349765"/>
                <a:gd name="connsiteX4" fmla="*/ 196959 w 280654"/>
                <a:gd name="connsiteY4" fmla="*/ 273565 h 349765"/>
                <a:gd name="connsiteX5" fmla="*/ 120759 w 280654"/>
                <a:gd name="connsiteY5" fmla="*/ 298965 h 349765"/>
                <a:gd name="connsiteX6" fmla="*/ 109 w 280654"/>
                <a:gd name="connsiteY6" fmla="*/ 321190 h 349765"/>
                <a:gd name="connsiteX7" fmla="*/ 142984 w 280654"/>
                <a:gd name="connsiteY7" fmla="*/ 298965 h 349765"/>
                <a:gd name="connsiteX8" fmla="*/ 3284 w 280654"/>
                <a:gd name="connsiteY8" fmla="*/ 337065 h 349765"/>
                <a:gd name="connsiteX9" fmla="*/ 203309 w 280654"/>
                <a:gd name="connsiteY9" fmla="*/ 283090 h 349765"/>
                <a:gd name="connsiteX10" fmla="*/ 266809 w 280654"/>
                <a:gd name="connsiteY10" fmla="*/ 314840 h 349765"/>
                <a:gd name="connsiteX11" fmla="*/ 279509 w 280654"/>
                <a:gd name="connsiteY11" fmla="*/ 349765 h 349765"/>
                <a:gd name="connsiteX12" fmla="*/ 247759 w 280654"/>
                <a:gd name="connsiteY12" fmla="*/ 314840 h 349765"/>
                <a:gd name="connsiteX13" fmla="*/ 231884 w 280654"/>
                <a:gd name="connsiteY13" fmla="*/ 260865 h 349765"/>
                <a:gd name="connsiteX14" fmla="*/ 241409 w 280654"/>
                <a:gd name="connsiteY14" fmla="*/ 181490 h 349765"/>
                <a:gd name="connsiteX15" fmla="*/ 228709 w 280654"/>
                <a:gd name="connsiteY15" fmla="*/ 210065 h 349765"/>
                <a:gd name="connsiteX16" fmla="*/ 238234 w 280654"/>
                <a:gd name="connsiteY16" fmla="*/ 86240 h 349765"/>
                <a:gd name="connsiteX17" fmla="*/ 235059 w 280654"/>
                <a:gd name="connsiteY17" fmla="*/ 124340 h 349765"/>
                <a:gd name="connsiteX18" fmla="*/ 279509 w 280654"/>
                <a:gd name="connsiteY18" fmla="*/ 515 h 34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0654" h="349765">
                  <a:moveTo>
                    <a:pt x="279509" y="515"/>
                  </a:moveTo>
                  <a:cubicBezTo>
                    <a:pt x="279509" y="10040"/>
                    <a:pt x="240351" y="155032"/>
                    <a:pt x="235059" y="181490"/>
                  </a:cubicBezTo>
                  <a:cubicBezTo>
                    <a:pt x="229767" y="207948"/>
                    <a:pt x="249346" y="149211"/>
                    <a:pt x="247759" y="159265"/>
                  </a:cubicBezTo>
                  <a:cubicBezTo>
                    <a:pt x="246172" y="169319"/>
                    <a:pt x="234001" y="222765"/>
                    <a:pt x="225534" y="241815"/>
                  </a:cubicBezTo>
                  <a:cubicBezTo>
                    <a:pt x="217067" y="260865"/>
                    <a:pt x="214421" y="264040"/>
                    <a:pt x="196959" y="273565"/>
                  </a:cubicBezTo>
                  <a:cubicBezTo>
                    <a:pt x="179496" y="283090"/>
                    <a:pt x="153567" y="291028"/>
                    <a:pt x="120759" y="298965"/>
                  </a:cubicBezTo>
                  <a:cubicBezTo>
                    <a:pt x="87951" y="306902"/>
                    <a:pt x="-3595" y="321190"/>
                    <a:pt x="109" y="321190"/>
                  </a:cubicBezTo>
                  <a:cubicBezTo>
                    <a:pt x="3813" y="321190"/>
                    <a:pt x="142455" y="296319"/>
                    <a:pt x="142984" y="298965"/>
                  </a:cubicBezTo>
                  <a:cubicBezTo>
                    <a:pt x="143513" y="301611"/>
                    <a:pt x="3284" y="337065"/>
                    <a:pt x="3284" y="337065"/>
                  </a:cubicBezTo>
                  <a:cubicBezTo>
                    <a:pt x="13338" y="334419"/>
                    <a:pt x="159388" y="286794"/>
                    <a:pt x="203309" y="283090"/>
                  </a:cubicBezTo>
                  <a:cubicBezTo>
                    <a:pt x="247230" y="279386"/>
                    <a:pt x="254109" y="303728"/>
                    <a:pt x="266809" y="314840"/>
                  </a:cubicBezTo>
                  <a:cubicBezTo>
                    <a:pt x="279509" y="325952"/>
                    <a:pt x="282684" y="349765"/>
                    <a:pt x="279509" y="349765"/>
                  </a:cubicBezTo>
                  <a:cubicBezTo>
                    <a:pt x="276334" y="349765"/>
                    <a:pt x="255696" y="329657"/>
                    <a:pt x="247759" y="314840"/>
                  </a:cubicBezTo>
                  <a:cubicBezTo>
                    <a:pt x="239821" y="300023"/>
                    <a:pt x="232942" y="283090"/>
                    <a:pt x="231884" y="260865"/>
                  </a:cubicBezTo>
                  <a:cubicBezTo>
                    <a:pt x="230826" y="238640"/>
                    <a:pt x="241938" y="189957"/>
                    <a:pt x="241409" y="181490"/>
                  </a:cubicBezTo>
                  <a:cubicBezTo>
                    <a:pt x="240880" y="173023"/>
                    <a:pt x="229238" y="225940"/>
                    <a:pt x="228709" y="210065"/>
                  </a:cubicBezTo>
                  <a:cubicBezTo>
                    <a:pt x="228180" y="194190"/>
                    <a:pt x="237176" y="100527"/>
                    <a:pt x="238234" y="86240"/>
                  </a:cubicBezTo>
                  <a:cubicBezTo>
                    <a:pt x="239292" y="71953"/>
                    <a:pt x="230826" y="132277"/>
                    <a:pt x="235059" y="124340"/>
                  </a:cubicBezTo>
                  <a:cubicBezTo>
                    <a:pt x="239292" y="116403"/>
                    <a:pt x="279509" y="-9010"/>
                    <a:pt x="279509" y="5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 964">
              <a:extLst>
                <a:ext uri="{FF2B5EF4-FFF2-40B4-BE49-F238E27FC236}">
                  <a16:creationId xmlns:a16="http://schemas.microsoft.com/office/drawing/2014/main" id="{9F1BE88F-ECEC-3E47-A673-C413403F0D69}"/>
                </a:ext>
              </a:extLst>
            </p:cNvPr>
            <p:cNvSpPr/>
            <p:nvPr/>
          </p:nvSpPr>
          <p:spPr>
            <a:xfrm>
              <a:off x="7569656" y="7924183"/>
              <a:ext cx="125210" cy="115546"/>
            </a:xfrm>
            <a:custGeom>
              <a:avLst/>
              <a:gdLst>
                <a:gd name="connsiteX0" fmla="*/ 123369 w 125210"/>
                <a:gd name="connsiteY0" fmla="*/ 617 h 115546"/>
                <a:gd name="connsiteX1" fmla="*/ 28119 w 125210"/>
                <a:gd name="connsiteY1" fmla="*/ 67292 h 115546"/>
                <a:gd name="connsiteX2" fmla="*/ 40819 w 125210"/>
                <a:gd name="connsiteY2" fmla="*/ 114917 h 115546"/>
                <a:gd name="connsiteX3" fmla="*/ 21769 w 125210"/>
                <a:gd name="connsiteY3" fmla="*/ 95867 h 115546"/>
                <a:gd name="connsiteX4" fmla="*/ 2719 w 125210"/>
                <a:gd name="connsiteY4" fmla="*/ 79992 h 115546"/>
                <a:gd name="connsiteX5" fmla="*/ 85269 w 125210"/>
                <a:gd name="connsiteY5" fmla="*/ 35542 h 115546"/>
                <a:gd name="connsiteX6" fmla="*/ 123369 w 125210"/>
                <a:gd name="connsiteY6" fmla="*/ 617 h 11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210" h="115546">
                  <a:moveTo>
                    <a:pt x="123369" y="617"/>
                  </a:moveTo>
                  <a:cubicBezTo>
                    <a:pt x="113844" y="5909"/>
                    <a:pt x="41877" y="48242"/>
                    <a:pt x="28119" y="67292"/>
                  </a:cubicBezTo>
                  <a:cubicBezTo>
                    <a:pt x="14361" y="86342"/>
                    <a:pt x="40819" y="114917"/>
                    <a:pt x="40819" y="114917"/>
                  </a:cubicBezTo>
                  <a:cubicBezTo>
                    <a:pt x="39761" y="119679"/>
                    <a:pt x="21769" y="95867"/>
                    <a:pt x="21769" y="95867"/>
                  </a:cubicBezTo>
                  <a:cubicBezTo>
                    <a:pt x="15419" y="90046"/>
                    <a:pt x="-7864" y="90046"/>
                    <a:pt x="2719" y="79992"/>
                  </a:cubicBezTo>
                  <a:cubicBezTo>
                    <a:pt x="13302" y="69938"/>
                    <a:pt x="67277" y="45596"/>
                    <a:pt x="85269" y="35542"/>
                  </a:cubicBezTo>
                  <a:cubicBezTo>
                    <a:pt x="103261" y="25488"/>
                    <a:pt x="132894" y="-4675"/>
                    <a:pt x="123369" y="6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 965">
              <a:extLst>
                <a:ext uri="{FF2B5EF4-FFF2-40B4-BE49-F238E27FC236}">
                  <a16:creationId xmlns:a16="http://schemas.microsoft.com/office/drawing/2014/main" id="{7A1C97A2-D845-F847-3F35-0C120368721D}"/>
                </a:ext>
              </a:extLst>
            </p:cNvPr>
            <p:cNvSpPr/>
            <p:nvPr/>
          </p:nvSpPr>
          <p:spPr>
            <a:xfrm>
              <a:off x="7613278" y="7918450"/>
              <a:ext cx="67047" cy="131555"/>
            </a:xfrm>
            <a:custGeom>
              <a:avLst/>
              <a:gdLst>
                <a:gd name="connsiteX0" fmla="*/ 67047 w 67047"/>
                <a:gd name="connsiteY0" fmla="*/ 0 h 131555"/>
                <a:gd name="connsiteX1" fmla="*/ 22597 w 67047"/>
                <a:gd name="connsiteY1" fmla="*/ 66675 h 131555"/>
                <a:gd name="connsiteX2" fmla="*/ 372 w 67047"/>
                <a:gd name="connsiteY2" fmla="*/ 130175 h 131555"/>
                <a:gd name="connsiteX3" fmla="*/ 9897 w 67047"/>
                <a:gd name="connsiteY3" fmla="*/ 107950 h 131555"/>
                <a:gd name="connsiteX4" fmla="*/ 25772 w 67047"/>
                <a:gd name="connsiteY4" fmla="*/ 79375 h 131555"/>
                <a:gd name="connsiteX5" fmla="*/ 67047 w 67047"/>
                <a:gd name="connsiteY5" fmla="*/ 0 h 13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47" h="131555">
                  <a:moveTo>
                    <a:pt x="67047" y="0"/>
                  </a:moveTo>
                  <a:cubicBezTo>
                    <a:pt x="50378" y="22489"/>
                    <a:pt x="33709" y="44979"/>
                    <a:pt x="22597" y="66675"/>
                  </a:cubicBezTo>
                  <a:cubicBezTo>
                    <a:pt x="11485" y="88371"/>
                    <a:pt x="2489" y="123296"/>
                    <a:pt x="372" y="130175"/>
                  </a:cubicBezTo>
                  <a:cubicBezTo>
                    <a:pt x="-1745" y="137054"/>
                    <a:pt x="5664" y="116417"/>
                    <a:pt x="9897" y="107950"/>
                  </a:cubicBezTo>
                  <a:cubicBezTo>
                    <a:pt x="14130" y="99483"/>
                    <a:pt x="25772" y="79375"/>
                    <a:pt x="25772" y="79375"/>
                  </a:cubicBezTo>
                  <a:lnTo>
                    <a:pt x="6704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 966">
              <a:extLst>
                <a:ext uri="{FF2B5EF4-FFF2-40B4-BE49-F238E27FC236}">
                  <a16:creationId xmlns:a16="http://schemas.microsoft.com/office/drawing/2014/main" id="{778DEC60-BA64-C106-7AA6-875B93382455}"/>
                </a:ext>
              </a:extLst>
            </p:cNvPr>
            <p:cNvSpPr/>
            <p:nvPr/>
          </p:nvSpPr>
          <p:spPr>
            <a:xfrm>
              <a:off x="7365600" y="8035858"/>
              <a:ext cx="184903" cy="384495"/>
            </a:xfrm>
            <a:custGeom>
              <a:avLst/>
              <a:gdLst>
                <a:gd name="connsiteX0" fmla="*/ 400 w 184903"/>
                <a:gd name="connsiteY0" fmla="*/ 67 h 384495"/>
                <a:gd name="connsiteX1" fmla="*/ 117875 w 184903"/>
                <a:gd name="connsiteY1" fmla="*/ 34992 h 384495"/>
                <a:gd name="connsiteX2" fmla="*/ 165500 w 184903"/>
                <a:gd name="connsiteY2" fmla="*/ 57217 h 384495"/>
                <a:gd name="connsiteX3" fmla="*/ 171850 w 184903"/>
                <a:gd name="connsiteY3" fmla="*/ 98492 h 384495"/>
                <a:gd name="connsiteX4" fmla="*/ 184550 w 184903"/>
                <a:gd name="connsiteY4" fmla="*/ 76267 h 384495"/>
                <a:gd name="connsiteX5" fmla="*/ 181375 w 184903"/>
                <a:gd name="connsiteY5" fmla="*/ 177867 h 384495"/>
                <a:gd name="connsiteX6" fmla="*/ 181375 w 184903"/>
                <a:gd name="connsiteY6" fmla="*/ 244542 h 384495"/>
                <a:gd name="connsiteX7" fmla="*/ 178200 w 184903"/>
                <a:gd name="connsiteY7" fmla="*/ 282642 h 384495"/>
                <a:gd name="connsiteX8" fmla="*/ 165500 w 184903"/>
                <a:gd name="connsiteY8" fmla="*/ 333442 h 384495"/>
                <a:gd name="connsiteX9" fmla="*/ 140100 w 184903"/>
                <a:gd name="connsiteY9" fmla="*/ 384242 h 384495"/>
                <a:gd name="connsiteX10" fmla="*/ 155975 w 184903"/>
                <a:gd name="connsiteY10" fmla="*/ 349317 h 384495"/>
                <a:gd name="connsiteX11" fmla="*/ 175025 w 184903"/>
                <a:gd name="connsiteY11" fmla="*/ 269942 h 384495"/>
                <a:gd name="connsiteX12" fmla="*/ 181375 w 184903"/>
                <a:gd name="connsiteY12" fmla="*/ 57217 h 384495"/>
                <a:gd name="connsiteX13" fmla="*/ 162325 w 184903"/>
                <a:gd name="connsiteY13" fmla="*/ 44517 h 384495"/>
                <a:gd name="connsiteX14" fmla="*/ 400 w 184903"/>
                <a:gd name="connsiteY14" fmla="*/ 67 h 38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903" h="384495">
                  <a:moveTo>
                    <a:pt x="400" y="67"/>
                  </a:moveTo>
                  <a:cubicBezTo>
                    <a:pt x="-7008" y="-1520"/>
                    <a:pt x="90358" y="25467"/>
                    <a:pt x="117875" y="34992"/>
                  </a:cubicBezTo>
                  <a:cubicBezTo>
                    <a:pt x="145392" y="44517"/>
                    <a:pt x="156504" y="46634"/>
                    <a:pt x="165500" y="57217"/>
                  </a:cubicBezTo>
                  <a:cubicBezTo>
                    <a:pt x="174496" y="67800"/>
                    <a:pt x="168675" y="95317"/>
                    <a:pt x="171850" y="98492"/>
                  </a:cubicBezTo>
                  <a:cubicBezTo>
                    <a:pt x="175025" y="101667"/>
                    <a:pt x="182963" y="63038"/>
                    <a:pt x="184550" y="76267"/>
                  </a:cubicBezTo>
                  <a:cubicBezTo>
                    <a:pt x="186137" y="89496"/>
                    <a:pt x="181904" y="149821"/>
                    <a:pt x="181375" y="177867"/>
                  </a:cubicBezTo>
                  <a:cubicBezTo>
                    <a:pt x="180846" y="205913"/>
                    <a:pt x="181904" y="227080"/>
                    <a:pt x="181375" y="244542"/>
                  </a:cubicBezTo>
                  <a:cubicBezTo>
                    <a:pt x="180846" y="262004"/>
                    <a:pt x="180846" y="267825"/>
                    <a:pt x="178200" y="282642"/>
                  </a:cubicBezTo>
                  <a:cubicBezTo>
                    <a:pt x="175554" y="297459"/>
                    <a:pt x="171850" y="316509"/>
                    <a:pt x="165500" y="333442"/>
                  </a:cubicBezTo>
                  <a:cubicBezTo>
                    <a:pt x="159150" y="350375"/>
                    <a:pt x="141688" y="381596"/>
                    <a:pt x="140100" y="384242"/>
                  </a:cubicBezTo>
                  <a:cubicBezTo>
                    <a:pt x="138513" y="386888"/>
                    <a:pt x="150154" y="368367"/>
                    <a:pt x="155975" y="349317"/>
                  </a:cubicBezTo>
                  <a:cubicBezTo>
                    <a:pt x="161796" y="330267"/>
                    <a:pt x="170792" y="318625"/>
                    <a:pt x="175025" y="269942"/>
                  </a:cubicBezTo>
                  <a:cubicBezTo>
                    <a:pt x="179258" y="221259"/>
                    <a:pt x="181375" y="57217"/>
                    <a:pt x="181375" y="57217"/>
                  </a:cubicBezTo>
                  <a:cubicBezTo>
                    <a:pt x="179258" y="19646"/>
                    <a:pt x="193017" y="53513"/>
                    <a:pt x="162325" y="44517"/>
                  </a:cubicBezTo>
                  <a:cubicBezTo>
                    <a:pt x="131633" y="35521"/>
                    <a:pt x="7808" y="1654"/>
                    <a:pt x="400" y="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 967">
              <a:extLst>
                <a:ext uri="{FF2B5EF4-FFF2-40B4-BE49-F238E27FC236}">
                  <a16:creationId xmlns:a16="http://schemas.microsoft.com/office/drawing/2014/main" id="{B613038F-A510-8694-2E28-BE817ABC73D2}"/>
                </a:ext>
              </a:extLst>
            </p:cNvPr>
            <p:cNvSpPr/>
            <p:nvPr/>
          </p:nvSpPr>
          <p:spPr>
            <a:xfrm>
              <a:off x="7368590" y="8047858"/>
              <a:ext cx="166781" cy="328318"/>
            </a:xfrm>
            <a:custGeom>
              <a:avLst/>
              <a:gdLst>
                <a:gd name="connsiteX0" fmla="*/ 585 w 166781"/>
                <a:gd name="connsiteY0" fmla="*/ 767 h 328318"/>
                <a:gd name="connsiteX1" fmla="*/ 102185 w 166781"/>
                <a:gd name="connsiteY1" fmla="*/ 48392 h 328318"/>
                <a:gd name="connsiteX2" fmla="*/ 146635 w 166781"/>
                <a:gd name="connsiteY2" fmla="*/ 80142 h 328318"/>
                <a:gd name="connsiteX3" fmla="*/ 137110 w 166781"/>
                <a:gd name="connsiteY3" fmla="*/ 111892 h 328318"/>
                <a:gd name="connsiteX4" fmla="*/ 149810 w 166781"/>
                <a:gd name="connsiteY4" fmla="*/ 127767 h 328318"/>
                <a:gd name="connsiteX5" fmla="*/ 149810 w 166781"/>
                <a:gd name="connsiteY5" fmla="*/ 184917 h 328318"/>
                <a:gd name="connsiteX6" fmla="*/ 137110 w 166781"/>
                <a:gd name="connsiteY6" fmla="*/ 229367 h 328318"/>
                <a:gd name="connsiteX7" fmla="*/ 140285 w 166781"/>
                <a:gd name="connsiteY7" fmla="*/ 327792 h 328318"/>
                <a:gd name="connsiteX8" fmla="*/ 137110 w 166781"/>
                <a:gd name="connsiteY8" fmla="*/ 261117 h 328318"/>
                <a:gd name="connsiteX9" fmla="*/ 137110 w 166781"/>
                <a:gd name="connsiteY9" fmla="*/ 108717 h 328318"/>
                <a:gd name="connsiteX10" fmla="*/ 156160 w 166781"/>
                <a:gd name="connsiteY10" fmla="*/ 108717 h 328318"/>
                <a:gd name="connsiteX11" fmla="*/ 152985 w 166781"/>
                <a:gd name="connsiteY11" fmla="*/ 89667 h 328318"/>
                <a:gd name="connsiteX12" fmla="*/ 585 w 166781"/>
                <a:gd name="connsiteY12" fmla="*/ 767 h 32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781" h="328318">
                  <a:moveTo>
                    <a:pt x="585" y="767"/>
                  </a:moveTo>
                  <a:cubicBezTo>
                    <a:pt x="-7882" y="-6112"/>
                    <a:pt x="77843" y="35163"/>
                    <a:pt x="102185" y="48392"/>
                  </a:cubicBezTo>
                  <a:cubicBezTo>
                    <a:pt x="126527" y="61621"/>
                    <a:pt x="140814" y="69559"/>
                    <a:pt x="146635" y="80142"/>
                  </a:cubicBezTo>
                  <a:cubicBezTo>
                    <a:pt x="152456" y="90725"/>
                    <a:pt x="137110" y="111892"/>
                    <a:pt x="137110" y="111892"/>
                  </a:cubicBezTo>
                  <a:cubicBezTo>
                    <a:pt x="137639" y="119830"/>
                    <a:pt x="147693" y="115596"/>
                    <a:pt x="149810" y="127767"/>
                  </a:cubicBezTo>
                  <a:cubicBezTo>
                    <a:pt x="151927" y="139938"/>
                    <a:pt x="151927" y="167984"/>
                    <a:pt x="149810" y="184917"/>
                  </a:cubicBezTo>
                  <a:cubicBezTo>
                    <a:pt x="147693" y="201850"/>
                    <a:pt x="138698" y="205554"/>
                    <a:pt x="137110" y="229367"/>
                  </a:cubicBezTo>
                  <a:cubicBezTo>
                    <a:pt x="135522" y="253180"/>
                    <a:pt x="140285" y="322500"/>
                    <a:pt x="140285" y="327792"/>
                  </a:cubicBezTo>
                  <a:cubicBezTo>
                    <a:pt x="140285" y="333084"/>
                    <a:pt x="137639" y="297629"/>
                    <a:pt x="137110" y="261117"/>
                  </a:cubicBezTo>
                  <a:cubicBezTo>
                    <a:pt x="136581" y="224605"/>
                    <a:pt x="137110" y="108717"/>
                    <a:pt x="137110" y="108717"/>
                  </a:cubicBezTo>
                  <a:cubicBezTo>
                    <a:pt x="140285" y="83317"/>
                    <a:pt x="156160" y="108717"/>
                    <a:pt x="156160" y="108717"/>
                  </a:cubicBezTo>
                  <a:cubicBezTo>
                    <a:pt x="158806" y="105542"/>
                    <a:pt x="180502" y="106071"/>
                    <a:pt x="152985" y="89667"/>
                  </a:cubicBezTo>
                  <a:cubicBezTo>
                    <a:pt x="125468" y="73263"/>
                    <a:pt x="9052" y="7646"/>
                    <a:pt x="585" y="7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 968">
              <a:extLst>
                <a:ext uri="{FF2B5EF4-FFF2-40B4-BE49-F238E27FC236}">
                  <a16:creationId xmlns:a16="http://schemas.microsoft.com/office/drawing/2014/main" id="{5D1CDA0B-B72E-8ACF-B34A-0589ADF7FDA6}"/>
                </a:ext>
              </a:extLst>
            </p:cNvPr>
            <p:cNvSpPr/>
            <p:nvPr/>
          </p:nvSpPr>
          <p:spPr>
            <a:xfrm>
              <a:off x="7124786" y="8204589"/>
              <a:ext cx="391485" cy="191879"/>
            </a:xfrm>
            <a:custGeom>
              <a:avLst/>
              <a:gdLst>
                <a:gd name="connsiteX0" fmla="*/ 9439 w 391485"/>
                <a:gd name="connsiteY0" fmla="*/ 2786 h 191879"/>
                <a:gd name="connsiteX1" fmla="*/ 218989 w 391485"/>
                <a:gd name="connsiteY1" fmla="*/ 129786 h 191879"/>
                <a:gd name="connsiteX2" fmla="*/ 193589 w 391485"/>
                <a:gd name="connsiteY2" fmla="*/ 110736 h 191879"/>
                <a:gd name="connsiteX3" fmla="*/ 295189 w 391485"/>
                <a:gd name="connsiteY3" fmla="*/ 164711 h 191879"/>
                <a:gd name="connsiteX4" fmla="*/ 387264 w 391485"/>
                <a:gd name="connsiteY4" fmla="*/ 190111 h 191879"/>
                <a:gd name="connsiteX5" fmla="*/ 361864 w 391485"/>
                <a:gd name="connsiteY5" fmla="*/ 183761 h 191879"/>
                <a:gd name="connsiteX6" fmla="*/ 238039 w 391485"/>
                <a:gd name="connsiteY6" fmla="*/ 136136 h 191879"/>
                <a:gd name="connsiteX7" fmla="*/ 53889 w 391485"/>
                <a:gd name="connsiteY7" fmla="*/ 47236 h 191879"/>
                <a:gd name="connsiteX8" fmla="*/ 9439 w 391485"/>
                <a:gd name="connsiteY8" fmla="*/ 2786 h 19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485" h="191879">
                  <a:moveTo>
                    <a:pt x="9439" y="2786"/>
                  </a:moveTo>
                  <a:cubicBezTo>
                    <a:pt x="36956" y="16544"/>
                    <a:pt x="188297" y="111794"/>
                    <a:pt x="218989" y="129786"/>
                  </a:cubicBezTo>
                  <a:cubicBezTo>
                    <a:pt x="249681" y="147778"/>
                    <a:pt x="180889" y="104915"/>
                    <a:pt x="193589" y="110736"/>
                  </a:cubicBezTo>
                  <a:cubicBezTo>
                    <a:pt x="206289" y="116557"/>
                    <a:pt x="262910" y="151482"/>
                    <a:pt x="295189" y="164711"/>
                  </a:cubicBezTo>
                  <a:cubicBezTo>
                    <a:pt x="327468" y="177940"/>
                    <a:pt x="376151" y="186936"/>
                    <a:pt x="387264" y="190111"/>
                  </a:cubicBezTo>
                  <a:cubicBezTo>
                    <a:pt x="398377" y="193286"/>
                    <a:pt x="386735" y="192757"/>
                    <a:pt x="361864" y="183761"/>
                  </a:cubicBezTo>
                  <a:cubicBezTo>
                    <a:pt x="336993" y="174765"/>
                    <a:pt x="289368" y="158890"/>
                    <a:pt x="238039" y="136136"/>
                  </a:cubicBezTo>
                  <a:cubicBezTo>
                    <a:pt x="186710" y="113382"/>
                    <a:pt x="53889" y="47236"/>
                    <a:pt x="53889" y="47236"/>
                  </a:cubicBezTo>
                  <a:cubicBezTo>
                    <a:pt x="20022" y="29774"/>
                    <a:pt x="-18078" y="-10972"/>
                    <a:pt x="9439" y="27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 969">
              <a:extLst>
                <a:ext uri="{FF2B5EF4-FFF2-40B4-BE49-F238E27FC236}">
                  <a16:creationId xmlns:a16="http://schemas.microsoft.com/office/drawing/2014/main" id="{22979B37-1880-8553-F744-0F8F3ED3BBB1}"/>
                </a:ext>
              </a:extLst>
            </p:cNvPr>
            <p:cNvSpPr/>
            <p:nvPr/>
          </p:nvSpPr>
          <p:spPr>
            <a:xfrm>
              <a:off x="7095044" y="8235718"/>
              <a:ext cx="427020" cy="187879"/>
            </a:xfrm>
            <a:custGeom>
              <a:avLst/>
              <a:gdLst>
                <a:gd name="connsiteX0" fmla="*/ 1081 w 427020"/>
                <a:gd name="connsiteY0" fmla="*/ 232 h 187879"/>
                <a:gd name="connsiteX1" fmla="*/ 153481 w 427020"/>
                <a:gd name="connsiteY1" fmla="*/ 89132 h 187879"/>
                <a:gd name="connsiteX2" fmla="*/ 270956 w 427020"/>
                <a:gd name="connsiteY2" fmla="*/ 143107 h 187879"/>
                <a:gd name="connsiteX3" fmla="*/ 423356 w 427020"/>
                <a:gd name="connsiteY3" fmla="*/ 187557 h 187879"/>
                <a:gd name="connsiteX4" fmla="*/ 372556 w 427020"/>
                <a:gd name="connsiteY4" fmla="*/ 162157 h 187879"/>
                <a:gd name="connsiteX5" fmla="*/ 293181 w 427020"/>
                <a:gd name="connsiteY5" fmla="*/ 143107 h 187879"/>
                <a:gd name="connsiteX6" fmla="*/ 236031 w 427020"/>
                <a:gd name="connsiteY6" fmla="*/ 117707 h 187879"/>
                <a:gd name="connsiteX7" fmla="*/ 1081 w 427020"/>
                <a:gd name="connsiteY7" fmla="*/ 232 h 18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020" h="187879">
                  <a:moveTo>
                    <a:pt x="1081" y="232"/>
                  </a:moveTo>
                  <a:cubicBezTo>
                    <a:pt x="-12677" y="-4530"/>
                    <a:pt x="108502" y="65320"/>
                    <a:pt x="153481" y="89132"/>
                  </a:cubicBezTo>
                  <a:cubicBezTo>
                    <a:pt x="198460" y="112945"/>
                    <a:pt x="225977" y="126703"/>
                    <a:pt x="270956" y="143107"/>
                  </a:cubicBezTo>
                  <a:cubicBezTo>
                    <a:pt x="315935" y="159511"/>
                    <a:pt x="406423" y="184382"/>
                    <a:pt x="423356" y="187557"/>
                  </a:cubicBezTo>
                  <a:cubicBezTo>
                    <a:pt x="440289" y="190732"/>
                    <a:pt x="394252" y="169565"/>
                    <a:pt x="372556" y="162157"/>
                  </a:cubicBezTo>
                  <a:cubicBezTo>
                    <a:pt x="350860" y="154749"/>
                    <a:pt x="315935" y="150515"/>
                    <a:pt x="293181" y="143107"/>
                  </a:cubicBezTo>
                  <a:cubicBezTo>
                    <a:pt x="270427" y="135699"/>
                    <a:pt x="282598" y="140461"/>
                    <a:pt x="236031" y="117707"/>
                  </a:cubicBezTo>
                  <a:cubicBezTo>
                    <a:pt x="189464" y="94953"/>
                    <a:pt x="14839" y="4994"/>
                    <a:pt x="1081" y="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 970">
              <a:extLst>
                <a:ext uri="{FF2B5EF4-FFF2-40B4-BE49-F238E27FC236}">
                  <a16:creationId xmlns:a16="http://schemas.microsoft.com/office/drawing/2014/main" id="{DD82701A-5185-BECB-2A91-99BD8CA24130}"/>
                </a:ext>
              </a:extLst>
            </p:cNvPr>
            <p:cNvSpPr/>
            <p:nvPr/>
          </p:nvSpPr>
          <p:spPr>
            <a:xfrm>
              <a:off x="7513207" y="8321042"/>
              <a:ext cx="402167" cy="892862"/>
            </a:xfrm>
            <a:custGeom>
              <a:avLst/>
              <a:gdLst>
                <a:gd name="connsiteX0" fmla="*/ 36943 w 402167"/>
                <a:gd name="connsiteY0" fmla="*/ 633 h 892862"/>
                <a:gd name="connsiteX1" fmla="*/ 11543 w 402167"/>
                <a:gd name="connsiteY1" fmla="*/ 73658 h 892862"/>
                <a:gd name="connsiteX2" fmla="*/ 30593 w 402167"/>
                <a:gd name="connsiteY2" fmla="*/ 175258 h 892862"/>
                <a:gd name="connsiteX3" fmla="*/ 33768 w 402167"/>
                <a:gd name="connsiteY3" fmla="*/ 149858 h 892862"/>
                <a:gd name="connsiteX4" fmla="*/ 125843 w 402167"/>
                <a:gd name="connsiteY4" fmla="*/ 321308 h 892862"/>
                <a:gd name="connsiteX5" fmla="*/ 154418 w 402167"/>
                <a:gd name="connsiteY5" fmla="*/ 422908 h 892862"/>
                <a:gd name="connsiteX6" fmla="*/ 240143 w 402167"/>
                <a:gd name="connsiteY6" fmla="*/ 607058 h 892862"/>
                <a:gd name="connsiteX7" fmla="*/ 217918 w 402167"/>
                <a:gd name="connsiteY7" fmla="*/ 524508 h 892862"/>
                <a:gd name="connsiteX8" fmla="*/ 275068 w 402167"/>
                <a:gd name="connsiteY8" fmla="*/ 638808 h 892862"/>
                <a:gd name="connsiteX9" fmla="*/ 325868 w 402167"/>
                <a:gd name="connsiteY9" fmla="*/ 711833 h 892862"/>
                <a:gd name="connsiteX10" fmla="*/ 383018 w 402167"/>
                <a:gd name="connsiteY10" fmla="*/ 794383 h 892862"/>
                <a:gd name="connsiteX11" fmla="*/ 402068 w 402167"/>
                <a:gd name="connsiteY11" fmla="*/ 826133 h 892862"/>
                <a:gd name="connsiteX12" fmla="*/ 376668 w 402167"/>
                <a:gd name="connsiteY12" fmla="*/ 892808 h 892862"/>
                <a:gd name="connsiteX13" fmla="*/ 395718 w 402167"/>
                <a:gd name="connsiteY13" fmla="*/ 835658 h 892862"/>
                <a:gd name="connsiteX14" fmla="*/ 335393 w 402167"/>
                <a:gd name="connsiteY14" fmla="*/ 740408 h 892862"/>
                <a:gd name="connsiteX15" fmla="*/ 233793 w 402167"/>
                <a:gd name="connsiteY15" fmla="*/ 594358 h 892862"/>
                <a:gd name="connsiteX16" fmla="*/ 157593 w 402167"/>
                <a:gd name="connsiteY16" fmla="*/ 394333 h 892862"/>
                <a:gd name="connsiteX17" fmla="*/ 27418 w 402167"/>
                <a:gd name="connsiteY17" fmla="*/ 149858 h 892862"/>
                <a:gd name="connsiteX18" fmla="*/ 2018 w 402167"/>
                <a:gd name="connsiteY18" fmla="*/ 99058 h 892862"/>
                <a:gd name="connsiteX19" fmla="*/ 5193 w 402167"/>
                <a:gd name="connsiteY19" fmla="*/ 114933 h 892862"/>
                <a:gd name="connsiteX20" fmla="*/ 36943 w 402167"/>
                <a:gd name="connsiteY20" fmla="*/ 633 h 89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2167" h="892862">
                  <a:moveTo>
                    <a:pt x="36943" y="633"/>
                  </a:moveTo>
                  <a:cubicBezTo>
                    <a:pt x="38001" y="-6246"/>
                    <a:pt x="12601" y="44554"/>
                    <a:pt x="11543" y="73658"/>
                  </a:cubicBezTo>
                  <a:cubicBezTo>
                    <a:pt x="10485" y="102762"/>
                    <a:pt x="26889" y="162558"/>
                    <a:pt x="30593" y="175258"/>
                  </a:cubicBezTo>
                  <a:cubicBezTo>
                    <a:pt x="34297" y="187958"/>
                    <a:pt x="17893" y="125516"/>
                    <a:pt x="33768" y="149858"/>
                  </a:cubicBezTo>
                  <a:cubicBezTo>
                    <a:pt x="49643" y="174200"/>
                    <a:pt x="105735" y="275800"/>
                    <a:pt x="125843" y="321308"/>
                  </a:cubicBezTo>
                  <a:cubicBezTo>
                    <a:pt x="145951" y="366816"/>
                    <a:pt x="135368" y="375283"/>
                    <a:pt x="154418" y="422908"/>
                  </a:cubicBezTo>
                  <a:cubicBezTo>
                    <a:pt x="173468" y="470533"/>
                    <a:pt x="229560" y="590125"/>
                    <a:pt x="240143" y="607058"/>
                  </a:cubicBezTo>
                  <a:cubicBezTo>
                    <a:pt x="250726" y="623991"/>
                    <a:pt x="212097" y="519216"/>
                    <a:pt x="217918" y="524508"/>
                  </a:cubicBezTo>
                  <a:cubicBezTo>
                    <a:pt x="223739" y="529800"/>
                    <a:pt x="257076" y="607587"/>
                    <a:pt x="275068" y="638808"/>
                  </a:cubicBezTo>
                  <a:cubicBezTo>
                    <a:pt x="293060" y="670029"/>
                    <a:pt x="325868" y="711833"/>
                    <a:pt x="325868" y="711833"/>
                  </a:cubicBezTo>
                  <a:cubicBezTo>
                    <a:pt x="343860" y="737762"/>
                    <a:pt x="370318" y="775333"/>
                    <a:pt x="383018" y="794383"/>
                  </a:cubicBezTo>
                  <a:cubicBezTo>
                    <a:pt x="395718" y="813433"/>
                    <a:pt x="403126" y="809729"/>
                    <a:pt x="402068" y="826133"/>
                  </a:cubicBezTo>
                  <a:cubicBezTo>
                    <a:pt x="401010" y="842537"/>
                    <a:pt x="377726" y="891220"/>
                    <a:pt x="376668" y="892808"/>
                  </a:cubicBezTo>
                  <a:cubicBezTo>
                    <a:pt x="375610" y="894396"/>
                    <a:pt x="402597" y="861058"/>
                    <a:pt x="395718" y="835658"/>
                  </a:cubicBezTo>
                  <a:cubicBezTo>
                    <a:pt x="388839" y="810258"/>
                    <a:pt x="362380" y="780625"/>
                    <a:pt x="335393" y="740408"/>
                  </a:cubicBezTo>
                  <a:cubicBezTo>
                    <a:pt x="308406" y="700191"/>
                    <a:pt x="263426" y="652037"/>
                    <a:pt x="233793" y="594358"/>
                  </a:cubicBezTo>
                  <a:cubicBezTo>
                    <a:pt x="204160" y="536679"/>
                    <a:pt x="191989" y="468416"/>
                    <a:pt x="157593" y="394333"/>
                  </a:cubicBezTo>
                  <a:cubicBezTo>
                    <a:pt x="123197" y="320250"/>
                    <a:pt x="53347" y="199070"/>
                    <a:pt x="27418" y="149858"/>
                  </a:cubicBezTo>
                  <a:cubicBezTo>
                    <a:pt x="1489" y="100646"/>
                    <a:pt x="5722" y="104879"/>
                    <a:pt x="2018" y="99058"/>
                  </a:cubicBezTo>
                  <a:cubicBezTo>
                    <a:pt x="-1686" y="93237"/>
                    <a:pt x="-99" y="129750"/>
                    <a:pt x="5193" y="114933"/>
                  </a:cubicBezTo>
                  <a:cubicBezTo>
                    <a:pt x="10485" y="100116"/>
                    <a:pt x="35885" y="7512"/>
                    <a:pt x="36943" y="6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 971">
              <a:extLst>
                <a:ext uri="{FF2B5EF4-FFF2-40B4-BE49-F238E27FC236}">
                  <a16:creationId xmlns:a16="http://schemas.microsoft.com/office/drawing/2014/main" id="{4291A1E2-BBE8-7686-F1A0-F66AC74D67F9}"/>
                </a:ext>
              </a:extLst>
            </p:cNvPr>
            <p:cNvSpPr/>
            <p:nvPr/>
          </p:nvSpPr>
          <p:spPr>
            <a:xfrm>
              <a:off x="7185025" y="8321675"/>
              <a:ext cx="356619" cy="140345"/>
            </a:xfrm>
            <a:custGeom>
              <a:avLst/>
              <a:gdLst>
                <a:gd name="connsiteX0" fmla="*/ 0 w 356619"/>
                <a:gd name="connsiteY0" fmla="*/ 0 h 140345"/>
                <a:gd name="connsiteX1" fmla="*/ 190500 w 356619"/>
                <a:gd name="connsiteY1" fmla="*/ 101600 h 140345"/>
                <a:gd name="connsiteX2" fmla="*/ 174625 w 356619"/>
                <a:gd name="connsiteY2" fmla="*/ 98425 h 140345"/>
                <a:gd name="connsiteX3" fmla="*/ 298450 w 356619"/>
                <a:gd name="connsiteY3" fmla="*/ 133350 h 140345"/>
                <a:gd name="connsiteX4" fmla="*/ 355600 w 356619"/>
                <a:gd name="connsiteY4" fmla="*/ 139700 h 140345"/>
                <a:gd name="connsiteX5" fmla="*/ 254000 w 356619"/>
                <a:gd name="connsiteY5" fmla="*/ 123825 h 140345"/>
                <a:gd name="connsiteX6" fmla="*/ 127000 w 356619"/>
                <a:gd name="connsiteY6" fmla="*/ 79375 h 140345"/>
                <a:gd name="connsiteX7" fmla="*/ 158750 w 356619"/>
                <a:gd name="connsiteY7" fmla="*/ 95250 h 140345"/>
                <a:gd name="connsiteX8" fmla="*/ 0 w 356619"/>
                <a:gd name="connsiteY8" fmla="*/ 0 h 14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6619" h="140345">
                  <a:moveTo>
                    <a:pt x="0" y="0"/>
                  </a:moveTo>
                  <a:lnTo>
                    <a:pt x="190500" y="101600"/>
                  </a:lnTo>
                  <a:cubicBezTo>
                    <a:pt x="219604" y="118004"/>
                    <a:pt x="156633" y="93133"/>
                    <a:pt x="174625" y="98425"/>
                  </a:cubicBezTo>
                  <a:cubicBezTo>
                    <a:pt x="192617" y="103717"/>
                    <a:pt x="268288" y="126471"/>
                    <a:pt x="298450" y="133350"/>
                  </a:cubicBezTo>
                  <a:cubicBezTo>
                    <a:pt x="328612" y="140229"/>
                    <a:pt x="363008" y="141287"/>
                    <a:pt x="355600" y="139700"/>
                  </a:cubicBezTo>
                  <a:cubicBezTo>
                    <a:pt x="348192" y="138113"/>
                    <a:pt x="292100" y="133879"/>
                    <a:pt x="254000" y="123825"/>
                  </a:cubicBezTo>
                  <a:cubicBezTo>
                    <a:pt x="215900" y="113771"/>
                    <a:pt x="142875" y="84137"/>
                    <a:pt x="127000" y="79375"/>
                  </a:cubicBezTo>
                  <a:cubicBezTo>
                    <a:pt x="111125" y="74613"/>
                    <a:pt x="158750" y="95250"/>
                    <a:pt x="158750" y="952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 972">
              <a:extLst>
                <a:ext uri="{FF2B5EF4-FFF2-40B4-BE49-F238E27FC236}">
                  <a16:creationId xmlns:a16="http://schemas.microsoft.com/office/drawing/2014/main" id="{D304FF2A-CEBA-D7DD-996A-711042FBCF8A}"/>
                </a:ext>
              </a:extLst>
            </p:cNvPr>
            <p:cNvSpPr/>
            <p:nvPr/>
          </p:nvSpPr>
          <p:spPr>
            <a:xfrm>
              <a:off x="7175472" y="8347055"/>
              <a:ext cx="377856" cy="155662"/>
            </a:xfrm>
            <a:custGeom>
              <a:avLst/>
              <a:gdLst>
                <a:gd name="connsiteX0" fmla="*/ 28 w 377856"/>
                <a:gd name="connsiteY0" fmla="*/ 20 h 155662"/>
                <a:gd name="connsiteX1" fmla="*/ 238153 w 377856"/>
                <a:gd name="connsiteY1" fmla="*/ 117495 h 155662"/>
                <a:gd name="connsiteX2" fmla="*/ 181003 w 377856"/>
                <a:gd name="connsiteY2" fmla="*/ 85745 h 155662"/>
                <a:gd name="connsiteX3" fmla="*/ 292128 w 377856"/>
                <a:gd name="connsiteY3" fmla="*/ 133370 h 155662"/>
                <a:gd name="connsiteX4" fmla="*/ 377853 w 377856"/>
                <a:gd name="connsiteY4" fmla="*/ 155595 h 155662"/>
                <a:gd name="connsiteX5" fmla="*/ 295303 w 377856"/>
                <a:gd name="connsiteY5" fmla="*/ 127020 h 155662"/>
                <a:gd name="connsiteX6" fmla="*/ 222278 w 377856"/>
                <a:gd name="connsiteY6" fmla="*/ 107970 h 155662"/>
                <a:gd name="connsiteX7" fmla="*/ 28 w 377856"/>
                <a:gd name="connsiteY7" fmla="*/ 20 h 15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56" h="155662">
                  <a:moveTo>
                    <a:pt x="28" y="20"/>
                  </a:moveTo>
                  <a:cubicBezTo>
                    <a:pt x="2674" y="1608"/>
                    <a:pt x="207991" y="103208"/>
                    <a:pt x="238153" y="117495"/>
                  </a:cubicBezTo>
                  <a:cubicBezTo>
                    <a:pt x="268315" y="131782"/>
                    <a:pt x="172007" y="83099"/>
                    <a:pt x="181003" y="85745"/>
                  </a:cubicBezTo>
                  <a:cubicBezTo>
                    <a:pt x="189999" y="88391"/>
                    <a:pt x="259320" y="121728"/>
                    <a:pt x="292128" y="133370"/>
                  </a:cubicBezTo>
                  <a:cubicBezTo>
                    <a:pt x="324936" y="145012"/>
                    <a:pt x="377324" y="156653"/>
                    <a:pt x="377853" y="155595"/>
                  </a:cubicBezTo>
                  <a:cubicBezTo>
                    <a:pt x="378382" y="154537"/>
                    <a:pt x="321232" y="134957"/>
                    <a:pt x="295303" y="127020"/>
                  </a:cubicBezTo>
                  <a:cubicBezTo>
                    <a:pt x="269374" y="119083"/>
                    <a:pt x="264082" y="127020"/>
                    <a:pt x="222278" y="107970"/>
                  </a:cubicBezTo>
                  <a:cubicBezTo>
                    <a:pt x="180474" y="88920"/>
                    <a:pt x="-2618" y="-1568"/>
                    <a:pt x="28" y="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 973">
              <a:extLst>
                <a:ext uri="{FF2B5EF4-FFF2-40B4-BE49-F238E27FC236}">
                  <a16:creationId xmlns:a16="http://schemas.microsoft.com/office/drawing/2014/main" id="{861B3FB4-048A-05F9-8AE8-F84C25EED89E}"/>
                </a:ext>
              </a:extLst>
            </p:cNvPr>
            <p:cNvSpPr/>
            <p:nvPr/>
          </p:nvSpPr>
          <p:spPr>
            <a:xfrm>
              <a:off x="7524750" y="8461375"/>
              <a:ext cx="108664" cy="217259"/>
            </a:xfrm>
            <a:custGeom>
              <a:avLst/>
              <a:gdLst>
                <a:gd name="connsiteX0" fmla="*/ 0 w 108664"/>
                <a:gd name="connsiteY0" fmla="*/ 0 h 217259"/>
                <a:gd name="connsiteX1" fmla="*/ 57150 w 108664"/>
                <a:gd name="connsiteY1" fmla="*/ 114300 h 217259"/>
                <a:gd name="connsiteX2" fmla="*/ 107950 w 108664"/>
                <a:gd name="connsiteY2" fmla="*/ 215900 h 217259"/>
                <a:gd name="connsiteX3" fmla="*/ 82550 w 108664"/>
                <a:gd name="connsiteY3" fmla="*/ 165100 h 217259"/>
                <a:gd name="connsiteX4" fmla="*/ 22225 w 108664"/>
                <a:gd name="connsiteY4" fmla="*/ 57150 h 217259"/>
                <a:gd name="connsiteX5" fmla="*/ 41275 w 108664"/>
                <a:gd name="connsiteY5" fmla="*/ 69850 h 217259"/>
                <a:gd name="connsiteX6" fmla="*/ 0 w 108664"/>
                <a:gd name="connsiteY6" fmla="*/ 0 h 21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664" h="217259">
                  <a:moveTo>
                    <a:pt x="0" y="0"/>
                  </a:moveTo>
                  <a:lnTo>
                    <a:pt x="57150" y="114300"/>
                  </a:lnTo>
                  <a:lnTo>
                    <a:pt x="107950" y="215900"/>
                  </a:lnTo>
                  <a:cubicBezTo>
                    <a:pt x="112183" y="224367"/>
                    <a:pt x="96837" y="191558"/>
                    <a:pt x="82550" y="165100"/>
                  </a:cubicBezTo>
                  <a:cubicBezTo>
                    <a:pt x="68263" y="138642"/>
                    <a:pt x="22225" y="57150"/>
                    <a:pt x="22225" y="57150"/>
                  </a:cubicBezTo>
                  <a:cubicBezTo>
                    <a:pt x="15346" y="41275"/>
                    <a:pt x="41804" y="76200"/>
                    <a:pt x="41275" y="69850"/>
                  </a:cubicBezTo>
                  <a:cubicBezTo>
                    <a:pt x="40746" y="63500"/>
                    <a:pt x="29898" y="41275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 974">
              <a:extLst>
                <a:ext uri="{FF2B5EF4-FFF2-40B4-BE49-F238E27FC236}">
                  <a16:creationId xmlns:a16="http://schemas.microsoft.com/office/drawing/2014/main" id="{E837200E-DD95-FE04-8F98-34033CC99E16}"/>
                </a:ext>
              </a:extLst>
            </p:cNvPr>
            <p:cNvSpPr/>
            <p:nvPr/>
          </p:nvSpPr>
          <p:spPr>
            <a:xfrm>
              <a:off x="7280239" y="8496282"/>
              <a:ext cx="400659" cy="271329"/>
            </a:xfrm>
            <a:custGeom>
              <a:avLst/>
              <a:gdLst>
                <a:gd name="connsiteX0" fmla="*/ 36 w 400659"/>
                <a:gd name="connsiteY0" fmla="*/ 18 h 271329"/>
                <a:gd name="connsiteX1" fmla="*/ 250861 w 400659"/>
                <a:gd name="connsiteY1" fmla="*/ 117493 h 271329"/>
                <a:gd name="connsiteX2" fmla="*/ 222286 w 400659"/>
                <a:gd name="connsiteY2" fmla="*/ 95268 h 271329"/>
                <a:gd name="connsiteX3" fmla="*/ 327061 w 400659"/>
                <a:gd name="connsiteY3" fmla="*/ 161943 h 271329"/>
                <a:gd name="connsiteX4" fmla="*/ 396911 w 400659"/>
                <a:gd name="connsiteY4" fmla="*/ 269893 h 271329"/>
                <a:gd name="connsiteX5" fmla="*/ 381036 w 400659"/>
                <a:gd name="connsiteY5" fmla="*/ 219093 h 271329"/>
                <a:gd name="connsiteX6" fmla="*/ 295311 w 400659"/>
                <a:gd name="connsiteY6" fmla="*/ 149243 h 271329"/>
                <a:gd name="connsiteX7" fmla="*/ 187361 w 400659"/>
                <a:gd name="connsiteY7" fmla="*/ 73043 h 271329"/>
                <a:gd name="connsiteX8" fmla="*/ 231811 w 400659"/>
                <a:gd name="connsiteY8" fmla="*/ 107968 h 271329"/>
                <a:gd name="connsiteX9" fmla="*/ 36 w 400659"/>
                <a:gd name="connsiteY9" fmla="*/ 18 h 27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659" h="271329">
                  <a:moveTo>
                    <a:pt x="36" y="18"/>
                  </a:moveTo>
                  <a:cubicBezTo>
                    <a:pt x="3211" y="1605"/>
                    <a:pt x="213819" y="101618"/>
                    <a:pt x="250861" y="117493"/>
                  </a:cubicBezTo>
                  <a:cubicBezTo>
                    <a:pt x="287903" y="133368"/>
                    <a:pt x="209586" y="87860"/>
                    <a:pt x="222286" y="95268"/>
                  </a:cubicBezTo>
                  <a:cubicBezTo>
                    <a:pt x="234986" y="102676"/>
                    <a:pt x="297957" y="132839"/>
                    <a:pt x="327061" y="161943"/>
                  </a:cubicBezTo>
                  <a:cubicBezTo>
                    <a:pt x="356165" y="191047"/>
                    <a:pt x="387915" y="260368"/>
                    <a:pt x="396911" y="269893"/>
                  </a:cubicBezTo>
                  <a:cubicBezTo>
                    <a:pt x="405907" y="279418"/>
                    <a:pt x="397969" y="239201"/>
                    <a:pt x="381036" y="219093"/>
                  </a:cubicBezTo>
                  <a:cubicBezTo>
                    <a:pt x="364103" y="198985"/>
                    <a:pt x="327590" y="173585"/>
                    <a:pt x="295311" y="149243"/>
                  </a:cubicBezTo>
                  <a:cubicBezTo>
                    <a:pt x="263032" y="124901"/>
                    <a:pt x="197944" y="79922"/>
                    <a:pt x="187361" y="73043"/>
                  </a:cubicBezTo>
                  <a:cubicBezTo>
                    <a:pt x="176778" y="66164"/>
                    <a:pt x="261444" y="116435"/>
                    <a:pt x="231811" y="107968"/>
                  </a:cubicBezTo>
                  <a:cubicBezTo>
                    <a:pt x="202178" y="99501"/>
                    <a:pt x="-3139" y="-1569"/>
                    <a:pt x="36" y="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 975">
              <a:extLst>
                <a:ext uri="{FF2B5EF4-FFF2-40B4-BE49-F238E27FC236}">
                  <a16:creationId xmlns:a16="http://schemas.microsoft.com/office/drawing/2014/main" id="{7320CA59-05EC-9690-0B54-7DF4F4516BB9}"/>
                </a:ext>
              </a:extLst>
            </p:cNvPr>
            <p:cNvSpPr/>
            <p:nvPr/>
          </p:nvSpPr>
          <p:spPr>
            <a:xfrm>
              <a:off x="7305411" y="8493021"/>
              <a:ext cx="454380" cy="563686"/>
            </a:xfrm>
            <a:custGeom>
              <a:avLst/>
              <a:gdLst>
                <a:gd name="connsiteX0" fmla="*/ 264 w 454380"/>
                <a:gd name="connsiteY0" fmla="*/ 104 h 563686"/>
                <a:gd name="connsiteX1" fmla="*/ 228864 w 454380"/>
                <a:gd name="connsiteY1" fmla="*/ 235054 h 563686"/>
                <a:gd name="connsiteX2" fmla="*/ 225689 w 454380"/>
                <a:gd name="connsiteY2" fmla="*/ 212829 h 563686"/>
                <a:gd name="connsiteX3" fmla="*/ 425714 w 454380"/>
                <a:gd name="connsiteY3" fmla="*/ 508104 h 563686"/>
                <a:gd name="connsiteX4" fmla="*/ 451114 w 454380"/>
                <a:gd name="connsiteY4" fmla="*/ 562079 h 563686"/>
                <a:gd name="connsiteX5" fmla="*/ 406664 w 454380"/>
                <a:gd name="connsiteY5" fmla="*/ 482704 h 563686"/>
                <a:gd name="connsiteX6" fmla="*/ 298714 w 454380"/>
                <a:gd name="connsiteY6" fmla="*/ 304904 h 563686"/>
                <a:gd name="connsiteX7" fmla="*/ 171714 w 454380"/>
                <a:gd name="connsiteY7" fmla="*/ 155679 h 563686"/>
                <a:gd name="connsiteX8" fmla="*/ 212989 w 454380"/>
                <a:gd name="connsiteY8" fmla="*/ 196954 h 563686"/>
                <a:gd name="connsiteX9" fmla="*/ 101864 w 454380"/>
                <a:gd name="connsiteY9" fmla="*/ 66779 h 563686"/>
                <a:gd name="connsiteX10" fmla="*/ 181239 w 454380"/>
                <a:gd name="connsiteY10" fmla="*/ 203304 h 563686"/>
                <a:gd name="connsiteX11" fmla="*/ 264 w 454380"/>
                <a:gd name="connsiteY11" fmla="*/ 104 h 56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380" h="563686">
                  <a:moveTo>
                    <a:pt x="264" y="104"/>
                  </a:moveTo>
                  <a:cubicBezTo>
                    <a:pt x="8201" y="5396"/>
                    <a:pt x="191293" y="199600"/>
                    <a:pt x="228864" y="235054"/>
                  </a:cubicBezTo>
                  <a:cubicBezTo>
                    <a:pt x="266435" y="270508"/>
                    <a:pt x="192881" y="167321"/>
                    <a:pt x="225689" y="212829"/>
                  </a:cubicBezTo>
                  <a:cubicBezTo>
                    <a:pt x="258497" y="258337"/>
                    <a:pt x="388143" y="449896"/>
                    <a:pt x="425714" y="508104"/>
                  </a:cubicBezTo>
                  <a:cubicBezTo>
                    <a:pt x="463285" y="566312"/>
                    <a:pt x="454289" y="566312"/>
                    <a:pt x="451114" y="562079"/>
                  </a:cubicBezTo>
                  <a:cubicBezTo>
                    <a:pt x="447939" y="557846"/>
                    <a:pt x="432064" y="525566"/>
                    <a:pt x="406664" y="482704"/>
                  </a:cubicBezTo>
                  <a:cubicBezTo>
                    <a:pt x="381264" y="439842"/>
                    <a:pt x="337872" y="359408"/>
                    <a:pt x="298714" y="304904"/>
                  </a:cubicBezTo>
                  <a:cubicBezTo>
                    <a:pt x="259556" y="250400"/>
                    <a:pt x="186002" y="173671"/>
                    <a:pt x="171714" y="155679"/>
                  </a:cubicBezTo>
                  <a:cubicBezTo>
                    <a:pt x="157426" y="137687"/>
                    <a:pt x="224631" y="211770"/>
                    <a:pt x="212989" y="196954"/>
                  </a:cubicBezTo>
                  <a:cubicBezTo>
                    <a:pt x="201347" y="182138"/>
                    <a:pt x="107155" y="65721"/>
                    <a:pt x="101864" y="66779"/>
                  </a:cubicBezTo>
                  <a:cubicBezTo>
                    <a:pt x="96573" y="67837"/>
                    <a:pt x="197114" y="214417"/>
                    <a:pt x="181239" y="203304"/>
                  </a:cubicBezTo>
                  <a:cubicBezTo>
                    <a:pt x="165364" y="192192"/>
                    <a:pt x="-7673" y="-5188"/>
                    <a:pt x="264" y="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 976">
              <a:extLst>
                <a:ext uri="{FF2B5EF4-FFF2-40B4-BE49-F238E27FC236}">
                  <a16:creationId xmlns:a16="http://schemas.microsoft.com/office/drawing/2014/main" id="{56CA0EDB-75F3-CEF1-6D4F-232B6F74A337}"/>
                </a:ext>
              </a:extLst>
            </p:cNvPr>
            <p:cNvSpPr/>
            <p:nvPr/>
          </p:nvSpPr>
          <p:spPr>
            <a:xfrm>
              <a:off x="7074276" y="8422644"/>
              <a:ext cx="866611" cy="852703"/>
            </a:xfrm>
            <a:custGeom>
              <a:avLst/>
              <a:gdLst>
                <a:gd name="connsiteX0" fmla="*/ 183774 w 866611"/>
                <a:gd name="connsiteY0" fmla="*/ 631 h 852703"/>
                <a:gd name="connsiteX1" fmla="*/ 34549 w 866611"/>
                <a:gd name="connsiteY1" fmla="*/ 168906 h 852703"/>
                <a:gd name="connsiteX2" fmla="*/ 78999 w 866611"/>
                <a:gd name="connsiteY2" fmla="*/ 133981 h 852703"/>
                <a:gd name="connsiteX3" fmla="*/ 9149 w 866611"/>
                <a:gd name="connsiteY3" fmla="*/ 248281 h 852703"/>
                <a:gd name="connsiteX4" fmla="*/ 5974 w 866611"/>
                <a:gd name="connsiteY4" fmla="*/ 280031 h 852703"/>
                <a:gd name="connsiteX5" fmla="*/ 56774 w 866611"/>
                <a:gd name="connsiteY5" fmla="*/ 330831 h 852703"/>
                <a:gd name="connsiteX6" fmla="*/ 34549 w 866611"/>
                <a:gd name="connsiteY6" fmla="*/ 330831 h 852703"/>
                <a:gd name="connsiteX7" fmla="*/ 301249 w 866611"/>
                <a:gd name="connsiteY7" fmla="*/ 530856 h 852703"/>
                <a:gd name="connsiteX8" fmla="*/ 288549 w 866611"/>
                <a:gd name="connsiteY8" fmla="*/ 511806 h 852703"/>
                <a:gd name="connsiteX9" fmla="*/ 536199 w 866611"/>
                <a:gd name="connsiteY9" fmla="*/ 680081 h 852703"/>
                <a:gd name="connsiteX10" fmla="*/ 523499 w 866611"/>
                <a:gd name="connsiteY10" fmla="*/ 651506 h 852703"/>
                <a:gd name="connsiteX11" fmla="*/ 660024 w 866611"/>
                <a:gd name="connsiteY11" fmla="*/ 756281 h 852703"/>
                <a:gd name="connsiteX12" fmla="*/ 634624 w 866611"/>
                <a:gd name="connsiteY12" fmla="*/ 734056 h 852703"/>
                <a:gd name="connsiteX13" fmla="*/ 863224 w 866611"/>
                <a:gd name="connsiteY13" fmla="*/ 851531 h 852703"/>
                <a:gd name="connsiteX14" fmla="*/ 777499 w 866611"/>
                <a:gd name="connsiteY14" fmla="*/ 797556 h 852703"/>
                <a:gd name="connsiteX15" fmla="*/ 459999 w 866611"/>
                <a:gd name="connsiteY15" fmla="*/ 610231 h 852703"/>
                <a:gd name="connsiteX16" fmla="*/ 66299 w 866611"/>
                <a:gd name="connsiteY16" fmla="*/ 327656 h 852703"/>
                <a:gd name="connsiteX17" fmla="*/ 113924 w 866611"/>
                <a:gd name="connsiteY17" fmla="*/ 368931 h 852703"/>
                <a:gd name="connsiteX18" fmla="*/ 28199 w 866611"/>
                <a:gd name="connsiteY18" fmla="*/ 267331 h 852703"/>
                <a:gd name="connsiteX19" fmla="*/ 18674 w 866611"/>
                <a:gd name="connsiteY19" fmla="*/ 295906 h 852703"/>
                <a:gd name="connsiteX20" fmla="*/ 9149 w 866611"/>
                <a:gd name="connsiteY20" fmla="*/ 257806 h 852703"/>
                <a:gd name="connsiteX21" fmla="*/ 85349 w 866611"/>
                <a:gd name="connsiteY21" fmla="*/ 149856 h 852703"/>
                <a:gd name="connsiteX22" fmla="*/ 56774 w 866611"/>
                <a:gd name="connsiteY22" fmla="*/ 222881 h 852703"/>
                <a:gd name="connsiteX23" fmla="*/ 91699 w 866611"/>
                <a:gd name="connsiteY23" fmla="*/ 159381 h 852703"/>
                <a:gd name="connsiteX24" fmla="*/ 110749 w 866611"/>
                <a:gd name="connsiteY24" fmla="*/ 111756 h 852703"/>
                <a:gd name="connsiteX25" fmla="*/ 183774 w 866611"/>
                <a:gd name="connsiteY25" fmla="*/ 631 h 85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6611" h="852703">
                  <a:moveTo>
                    <a:pt x="183774" y="631"/>
                  </a:moveTo>
                  <a:cubicBezTo>
                    <a:pt x="171074" y="10156"/>
                    <a:pt x="52011" y="146681"/>
                    <a:pt x="34549" y="168906"/>
                  </a:cubicBezTo>
                  <a:cubicBezTo>
                    <a:pt x="17087" y="191131"/>
                    <a:pt x="83232" y="120752"/>
                    <a:pt x="78999" y="133981"/>
                  </a:cubicBezTo>
                  <a:cubicBezTo>
                    <a:pt x="74766" y="147210"/>
                    <a:pt x="21320" y="223939"/>
                    <a:pt x="9149" y="248281"/>
                  </a:cubicBezTo>
                  <a:cubicBezTo>
                    <a:pt x="-3022" y="272623"/>
                    <a:pt x="-1964" y="266273"/>
                    <a:pt x="5974" y="280031"/>
                  </a:cubicBezTo>
                  <a:cubicBezTo>
                    <a:pt x="13911" y="293789"/>
                    <a:pt x="52011" y="322364"/>
                    <a:pt x="56774" y="330831"/>
                  </a:cubicBezTo>
                  <a:cubicBezTo>
                    <a:pt x="61537" y="339298"/>
                    <a:pt x="-6197" y="297494"/>
                    <a:pt x="34549" y="330831"/>
                  </a:cubicBezTo>
                  <a:cubicBezTo>
                    <a:pt x="75295" y="364169"/>
                    <a:pt x="258916" y="500694"/>
                    <a:pt x="301249" y="530856"/>
                  </a:cubicBezTo>
                  <a:cubicBezTo>
                    <a:pt x="343582" y="561018"/>
                    <a:pt x="249391" y="486935"/>
                    <a:pt x="288549" y="511806"/>
                  </a:cubicBezTo>
                  <a:cubicBezTo>
                    <a:pt x="327707" y="536677"/>
                    <a:pt x="497041" y="656798"/>
                    <a:pt x="536199" y="680081"/>
                  </a:cubicBezTo>
                  <a:cubicBezTo>
                    <a:pt x="575357" y="703364"/>
                    <a:pt x="502862" y="638806"/>
                    <a:pt x="523499" y="651506"/>
                  </a:cubicBezTo>
                  <a:cubicBezTo>
                    <a:pt x="544136" y="664206"/>
                    <a:pt x="641503" y="742523"/>
                    <a:pt x="660024" y="756281"/>
                  </a:cubicBezTo>
                  <a:cubicBezTo>
                    <a:pt x="678545" y="770039"/>
                    <a:pt x="600757" y="718181"/>
                    <a:pt x="634624" y="734056"/>
                  </a:cubicBezTo>
                  <a:cubicBezTo>
                    <a:pt x="668491" y="749931"/>
                    <a:pt x="839412" y="840948"/>
                    <a:pt x="863224" y="851531"/>
                  </a:cubicBezTo>
                  <a:cubicBezTo>
                    <a:pt x="887036" y="862114"/>
                    <a:pt x="777499" y="797556"/>
                    <a:pt x="777499" y="797556"/>
                  </a:cubicBezTo>
                  <a:cubicBezTo>
                    <a:pt x="710295" y="757339"/>
                    <a:pt x="578532" y="688548"/>
                    <a:pt x="459999" y="610231"/>
                  </a:cubicBezTo>
                  <a:cubicBezTo>
                    <a:pt x="341466" y="531914"/>
                    <a:pt x="123978" y="367873"/>
                    <a:pt x="66299" y="327656"/>
                  </a:cubicBezTo>
                  <a:cubicBezTo>
                    <a:pt x="8620" y="287439"/>
                    <a:pt x="120274" y="378985"/>
                    <a:pt x="113924" y="368931"/>
                  </a:cubicBezTo>
                  <a:cubicBezTo>
                    <a:pt x="107574" y="358877"/>
                    <a:pt x="44074" y="279502"/>
                    <a:pt x="28199" y="267331"/>
                  </a:cubicBezTo>
                  <a:cubicBezTo>
                    <a:pt x="12324" y="255160"/>
                    <a:pt x="21849" y="297493"/>
                    <a:pt x="18674" y="295906"/>
                  </a:cubicBezTo>
                  <a:cubicBezTo>
                    <a:pt x="15499" y="294319"/>
                    <a:pt x="-1963" y="282148"/>
                    <a:pt x="9149" y="257806"/>
                  </a:cubicBezTo>
                  <a:cubicBezTo>
                    <a:pt x="20261" y="233464"/>
                    <a:pt x="77412" y="155677"/>
                    <a:pt x="85349" y="149856"/>
                  </a:cubicBezTo>
                  <a:cubicBezTo>
                    <a:pt x="93286" y="144035"/>
                    <a:pt x="55716" y="221293"/>
                    <a:pt x="56774" y="222881"/>
                  </a:cubicBezTo>
                  <a:cubicBezTo>
                    <a:pt x="57832" y="224469"/>
                    <a:pt x="82703" y="177902"/>
                    <a:pt x="91699" y="159381"/>
                  </a:cubicBezTo>
                  <a:cubicBezTo>
                    <a:pt x="100695" y="140860"/>
                    <a:pt x="98049" y="131335"/>
                    <a:pt x="110749" y="111756"/>
                  </a:cubicBezTo>
                  <a:cubicBezTo>
                    <a:pt x="123449" y="92177"/>
                    <a:pt x="196474" y="-8894"/>
                    <a:pt x="183774" y="6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 977">
              <a:extLst>
                <a:ext uri="{FF2B5EF4-FFF2-40B4-BE49-F238E27FC236}">
                  <a16:creationId xmlns:a16="http://schemas.microsoft.com/office/drawing/2014/main" id="{5CEF6C74-5B70-D41A-194C-A6CFD11A27D3}"/>
                </a:ext>
              </a:extLst>
            </p:cNvPr>
            <p:cNvSpPr/>
            <p:nvPr/>
          </p:nvSpPr>
          <p:spPr>
            <a:xfrm>
              <a:off x="7244280" y="8454259"/>
              <a:ext cx="446447" cy="629712"/>
            </a:xfrm>
            <a:custGeom>
              <a:avLst/>
              <a:gdLst>
                <a:gd name="connsiteX0" fmla="*/ 1070 w 446447"/>
                <a:gd name="connsiteY0" fmla="*/ 766 h 629712"/>
                <a:gd name="connsiteX1" fmla="*/ 277295 w 446447"/>
                <a:gd name="connsiteY1" fmla="*/ 299216 h 629712"/>
                <a:gd name="connsiteX2" fmla="*/ 264595 w 446447"/>
                <a:gd name="connsiteY2" fmla="*/ 270641 h 629712"/>
                <a:gd name="connsiteX3" fmla="*/ 331270 w 446447"/>
                <a:gd name="connsiteY3" fmla="*/ 381766 h 629712"/>
                <a:gd name="connsiteX4" fmla="*/ 397945 w 446447"/>
                <a:gd name="connsiteY4" fmla="*/ 505591 h 629712"/>
                <a:gd name="connsiteX5" fmla="*/ 445570 w 446447"/>
                <a:gd name="connsiteY5" fmla="*/ 629416 h 629712"/>
                <a:gd name="connsiteX6" fmla="*/ 420170 w 446447"/>
                <a:gd name="connsiteY6" fmla="*/ 534166 h 629712"/>
                <a:gd name="connsiteX7" fmla="*/ 318570 w 446447"/>
                <a:gd name="connsiteY7" fmla="*/ 350016 h 629712"/>
                <a:gd name="connsiteX8" fmla="*/ 118545 w 446447"/>
                <a:gd name="connsiteY8" fmla="*/ 127766 h 629712"/>
                <a:gd name="connsiteX9" fmla="*/ 178870 w 446447"/>
                <a:gd name="connsiteY9" fmla="*/ 210316 h 629712"/>
                <a:gd name="connsiteX10" fmla="*/ 1070 w 446447"/>
                <a:gd name="connsiteY10" fmla="*/ 766 h 62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447" h="629712">
                  <a:moveTo>
                    <a:pt x="1070" y="766"/>
                  </a:moveTo>
                  <a:cubicBezTo>
                    <a:pt x="17474" y="15583"/>
                    <a:pt x="233374" y="254237"/>
                    <a:pt x="277295" y="299216"/>
                  </a:cubicBezTo>
                  <a:cubicBezTo>
                    <a:pt x="321216" y="344195"/>
                    <a:pt x="255599" y="256883"/>
                    <a:pt x="264595" y="270641"/>
                  </a:cubicBezTo>
                  <a:cubicBezTo>
                    <a:pt x="273591" y="284399"/>
                    <a:pt x="309045" y="342608"/>
                    <a:pt x="331270" y="381766"/>
                  </a:cubicBezTo>
                  <a:cubicBezTo>
                    <a:pt x="353495" y="420924"/>
                    <a:pt x="378895" y="464316"/>
                    <a:pt x="397945" y="505591"/>
                  </a:cubicBezTo>
                  <a:cubicBezTo>
                    <a:pt x="416995" y="546866"/>
                    <a:pt x="441866" y="624654"/>
                    <a:pt x="445570" y="629416"/>
                  </a:cubicBezTo>
                  <a:cubicBezTo>
                    <a:pt x="449274" y="634178"/>
                    <a:pt x="441337" y="580733"/>
                    <a:pt x="420170" y="534166"/>
                  </a:cubicBezTo>
                  <a:cubicBezTo>
                    <a:pt x="399003" y="487599"/>
                    <a:pt x="368841" y="417749"/>
                    <a:pt x="318570" y="350016"/>
                  </a:cubicBezTo>
                  <a:cubicBezTo>
                    <a:pt x="268299" y="282283"/>
                    <a:pt x="141828" y="151049"/>
                    <a:pt x="118545" y="127766"/>
                  </a:cubicBezTo>
                  <a:cubicBezTo>
                    <a:pt x="95262" y="104483"/>
                    <a:pt x="195803" y="229895"/>
                    <a:pt x="178870" y="210316"/>
                  </a:cubicBezTo>
                  <a:cubicBezTo>
                    <a:pt x="161937" y="190737"/>
                    <a:pt x="-15334" y="-14051"/>
                    <a:pt x="1070" y="7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 978">
              <a:extLst>
                <a:ext uri="{FF2B5EF4-FFF2-40B4-BE49-F238E27FC236}">
                  <a16:creationId xmlns:a16="http://schemas.microsoft.com/office/drawing/2014/main" id="{2BEE9774-A791-542E-D0A8-2B7A1F19D704}"/>
                </a:ext>
              </a:extLst>
            </p:cNvPr>
            <p:cNvSpPr/>
            <p:nvPr/>
          </p:nvSpPr>
          <p:spPr>
            <a:xfrm>
              <a:off x="7229052" y="8441501"/>
              <a:ext cx="451435" cy="642348"/>
            </a:xfrm>
            <a:custGeom>
              <a:avLst/>
              <a:gdLst>
                <a:gd name="connsiteX0" fmla="*/ 423 w 451435"/>
                <a:gd name="connsiteY0" fmla="*/ 824 h 642348"/>
                <a:gd name="connsiteX1" fmla="*/ 248073 w 451435"/>
                <a:gd name="connsiteY1" fmla="*/ 350074 h 642348"/>
                <a:gd name="connsiteX2" fmla="*/ 232198 w 451435"/>
                <a:gd name="connsiteY2" fmla="*/ 302449 h 642348"/>
                <a:gd name="connsiteX3" fmla="*/ 381423 w 451435"/>
                <a:gd name="connsiteY3" fmla="*/ 461199 h 642348"/>
                <a:gd name="connsiteX4" fmla="*/ 330623 w 451435"/>
                <a:gd name="connsiteY4" fmla="*/ 410399 h 642348"/>
                <a:gd name="connsiteX5" fmla="*/ 422698 w 451435"/>
                <a:gd name="connsiteY5" fmla="*/ 565974 h 642348"/>
                <a:gd name="connsiteX6" fmla="*/ 451273 w 451435"/>
                <a:gd name="connsiteY6" fmla="*/ 642174 h 642348"/>
                <a:gd name="connsiteX7" fmla="*/ 413173 w 451435"/>
                <a:gd name="connsiteY7" fmla="*/ 546924 h 642348"/>
                <a:gd name="connsiteX8" fmla="*/ 241723 w 451435"/>
                <a:gd name="connsiteY8" fmla="*/ 343724 h 642348"/>
                <a:gd name="connsiteX9" fmla="*/ 302048 w 451435"/>
                <a:gd name="connsiteY9" fmla="*/ 391349 h 642348"/>
                <a:gd name="connsiteX10" fmla="*/ 162348 w 451435"/>
                <a:gd name="connsiteY10" fmla="*/ 210374 h 642348"/>
                <a:gd name="connsiteX11" fmla="*/ 187748 w 451435"/>
                <a:gd name="connsiteY11" fmla="*/ 251649 h 642348"/>
                <a:gd name="connsiteX12" fmla="*/ 423 w 451435"/>
                <a:gd name="connsiteY12" fmla="*/ 824 h 64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1435" h="642348">
                  <a:moveTo>
                    <a:pt x="423" y="824"/>
                  </a:moveTo>
                  <a:cubicBezTo>
                    <a:pt x="10477" y="17228"/>
                    <a:pt x="209444" y="299803"/>
                    <a:pt x="248073" y="350074"/>
                  </a:cubicBezTo>
                  <a:cubicBezTo>
                    <a:pt x="286702" y="400345"/>
                    <a:pt x="209973" y="283928"/>
                    <a:pt x="232198" y="302449"/>
                  </a:cubicBezTo>
                  <a:cubicBezTo>
                    <a:pt x="254423" y="320970"/>
                    <a:pt x="365019" y="443207"/>
                    <a:pt x="381423" y="461199"/>
                  </a:cubicBezTo>
                  <a:cubicBezTo>
                    <a:pt x="397827" y="479191"/>
                    <a:pt x="323744" y="392937"/>
                    <a:pt x="330623" y="410399"/>
                  </a:cubicBezTo>
                  <a:cubicBezTo>
                    <a:pt x="337502" y="427861"/>
                    <a:pt x="402590" y="527345"/>
                    <a:pt x="422698" y="565974"/>
                  </a:cubicBezTo>
                  <a:cubicBezTo>
                    <a:pt x="442806" y="604603"/>
                    <a:pt x="452860" y="645349"/>
                    <a:pt x="451273" y="642174"/>
                  </a:cubicBezTo>
                  <a:cubicBezTo>
                    <a:pt x="449686" y="638999"/>
                    <a:pt x="448098" y="596666"/>
                    <a:pt x="413173" y="546924"/>
                  </a:cubicBezTo>
                  <a:cubicBezTo>
                    <a:pt x="378248" y="497182"/>
                    <a:pt x="260244" y="369653"/>
                    <a:pt x="241723" y="343724"/>
                  </a:cubicBezTo>
                  <a:cubicBezTo>
                    <a:pt x="223202" y="317795"/>
                    <a:pt x="315277" y="413574"/>
                    <a:pt x="302048" y="391349"/>
                  </a:cubicBezTo>
                  <a:cubicBezTo>
                    <a:pt x="288819" y="369124"/>
                    <a:pt x="181398" y="233657"/>
                    <a:pt x="162348" y="210374"/>
                  </a:cubicBezTo>
                  <a:cubicBezTo>
                    <a:pt x="143298" y="187091"/>
                    <a:pt x="213148" y="285516"/>
                    <a:pt x="187748" y="251649"/>
                  </a:cubicBezTo>
                  <a:cubicBezTo>
                    <a:pt x="162348" y="217782"/>
                    <a:pt x="-9631" y="-15580"/>
                    <a:pt x="423" y="8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 979">
              <a:extLst>
                <a:ext uri="{FF2B5EF4-FFF2-40B4-BE49-F238E27FC236}">
                  <a16:creationId xmlns:a16="http://schemas.microsoft.com/office/drawing/2014/main" id="{BCAEF366-AC2E-4152-E293-95A0EFFB2ED3}"/>
                </a:ext>
              </a:extLst>
            </p:cNvPr>
            <p:cNvSpPr/>
            <p:nvPr/>
          </p:nvSpPr>
          <p:spPr>
            <a:xfrm>
              <a:off x="7701282" y="7785889"/>
              <a:ext cx="69045" cy="249740"/>
            </a:xfrm>
            <a:custGeom>
              <a:avLst/>
              <a:gdLst>
                <a:gd name="connsiteX0" fmla="*/ 4443 w 69045"/>
                <a:gd name="connsiteY0" fmla="*/ 2386 h 249740"/>
                <a:gd name="connsiteX1" fmla="*/ 29843 w 69045"/>
                <a:gd name="connsiteY1" fmla="*/ 126211 h 249740"/>
                <a:gd name="connsiteX2" fmla="*/ 45718 w 69045"/>
                <a:gd name="connsiteY2" fmla="*/ 88111 h 249740"/>
                <a:gd name="connsiteX3" fmla="*/ 67943 w 69045"/>
                <a:gd name="connsiteY3" fmla="*/ 246861 h 249740"/>
                <a:gd name="connsiteX4" fmla="*/ 61593 w 69045"/>
                <a:gd name="connsiteY4" fmla="*/ 186536 h 249740"/>
                <a:gd name="connsiteX5" fmla="*/ 26668 w 69045"/>
                <a:gd name="connsiteY5" fmla="*/ 135736 h 249740"/>
                <a:gd name="connsiteX6" fmla="*/ 48893 w 69045"/>
                <a:gd name="connsiteY6" fmla="*/ 180186 h 249740"/>
                <a:gd name="connsiteX7" fmla="*/ 4443 w 69045"/>
                <a:gd name="connsiteY7" fmla="*/ 53186 h 249740"/>
                <a:gd name="connsiteX8" fmla="*/ 4443 w 69045"/>
                <a:gd name="connsiteY8" fmla="*/ 2386 h 24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45" h="249740">
                  <a:moveTo>
                    <a:pt x="4443" y="2386"/>
                  </a:moveTo>
                  <a:cubicBezTo>
                    <a:pt x="8676" y="14557"/>
                    <a:pt x="22964" y="111924"/>
                    <a:pt x="29843" y="126211"/>
                  </a:cubicBezTo>
                  <a:cubicBezTo>
                    <a:pt x="36722" y="140499"/>
                    <a:pt x="39368" y="68003"/>
                    <a:pt x="45718" y="88111"/>
                  </a:cubicBezTo>
                  <a:cubicBezTo>
                    <a:pt x="52068" y="108219"/>
                    <a:pt x="65297" y="230457"/>
                    <a:pt x="67943" y="246861"/>
                  </a:cubicBezTo>
                  <a:cubicBezTo>
                    <a:pt x="70589" y="263265"/>
                    <a:pt x="68472" y="205057"/>
                    <a:pt x="61593" y="186536"/>
                  </a:cubicBezTo>
                  <a:cubicBezTo>
                    <a:pt x="54714" y="168015"/>
                    <a:pt x="28785" y="136794"/>
                    <a:pt x="26668" y="135736"/>
                  </a:cubicBezTo>
                  <a:cubicBezTo>
                    <a:pt x="24551" y="134678"/>
                    <a:pt x="52597" y="193944"/>
                    <a:pt x="48893" y="180186"/>
                  </a:cubicBezTo>
                  <a:cubicBezTo>
                    <a:pt x="45189" y="166428"/>
                    <a:pt x="11851" y="79115"/>
                    <a:pt x="4443" y="53186"/>
                  </a:cubicBezTo>
                  <a:cubicBezTo>
                    <a:pt x="-2965" y="27257"/>
                    <a:pt x="210" y="-9785"/>
                    <a:pt x="4443" y="23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 980">
              <a:extLst>
                <a:ext uri="{FF2B5EF4-FFF2-40B4-BE49-F238E27FC236}">
                  <a16:creationId xmlns:a16="http://schemas.microsoft.com/office/drawing/2014/main" id="{A279395D-3DAA-35FF-D5B0-8C2B7D26BEE8}"/>
                </a:ext>
              </a:extLst>
            </p:cNvPr>
            <p:cNvSpPr/>
            <p:nvPr/>
          </p:nvSpPr>
          <p:spPr>
            <a:xfrm>
              <a:off x="7806854" y="7527547"/>
              <a:ext cx="159350" cy="521989"/>
            </a:xfrm>
            <a:custGeom>
              <a:avLst/>
              <a:gdLst>
                <a:gd name="connsiteX0" fmla="*/ 32221 w 159350"/>
                <a:gd name="connsiteY0" fmla="*/ 378 h 521989"/>
                <a:gd name="connsiteX1" fmla="*/ 63971 w 159350"/>
                <a:gd name="connsiteY1" fmla="*/ 213103 h 521989"/>
                <a:gd name="connsiteX2" fmla="*/ 57621 w 159350"/>
                <a:gd name="connsiteY2" fmla="*/ 263903 h 521989"/>
                <a:gd name="connsiteX3" fmla="*/ 70321 w 159350"/>
                <a:gd name="connsiteY3" fmla="*/ 302003 h 521989"/>
                <a:gd name="connsiteX4" fmla="*/ 114771 w 159350"/>
                <a:gd name="connsiteY4" fmla="*/ 432178 h 521989"/>
                <a:gd name="connsiteX5" fmla="*/ 111596 w 159350"/>
                <a:gd name="connsiteY5" fmla="*/ 422653 h 521989"/>
                <a:gd name="connsiteX6" fmla="*/ 159221 w 159350"/>
                <a:gd name="connsiteY6" fmla="*/ 521078 h 521989"/>
                <a:gd name="connsiteX7" fmla="*/ 124296 w 159350"/>
                <a:gd name="connsiteY7" fmla="*/ 463928 h 521989"/>
                <a:gd name="connsiteX8" fmla="*/ 83021 w 159350"/>
                <a:gd name="connsiteY8" fmla="*/ 336928 h 521989"/>
                <a:gd name="connsiteX9" fmla="*/ 57621 w 159350"/>
                <a:gd name="connsiteY9" fmla="*/ 289303 h 521989"/>
                <a:gd name="connsiteX10" fmla="*/ 471 w 159350"/>
                <a:gd name="connsiteY10" fmla="*/ 263903 h 521989"/>
                <a:gd name="connsiteX11" fmla="*/ 32221 w 159350"/>
                <a:gd name="connsiteY11" fmla="*/ 286128 h 521989"/>
                <a:gd name="connsiteX12" fmla="*/ 63971 w 159350"/>
                <a:gd name="connsiteY12" fmla="*/ 213103 h 521989"/>
                <a:gd name="connsiteX13" fmla="*/ 48096 w 159350"/>
                <a:gd name="connsiteY13" fmla="*/ 225803 h 521989"/>
                <a:gd name="connsiteX14" fmla="*/ 57621 w 159350"/>
                <a:gd name="connsiteY14" fmla="*/ 162303 h 521989"/>
                <a:gd name="connsiteX15" fmla="*/ 32221 w 159350"/>
                <a:gd name="connsiteY15" fmla="*/ 378 h 52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350" h="521989">
                  <a:moveTo>
                    <a:pt x="32221" y="378"/>
                  </a:moveTo>
                  <a:cubicBezTo>
                    <a:pt x="33279" y="8845"/>
                    <a:pt x="59738" y="169182"/>
                    <a:pt x="63971" y="213103"/>
                  </a:cubicBezTo>
                  <a:cubicBezTo>
                    <a:pt x="68204" y="257024"/>
                    <a:pt x="56563" y="249086"/>
                    <a:pt x="57621" y="263903"/>
                  </a:cubicBezTo>
                  <a:cubicBezTo>
                    <a:pt x="58679" y="278720"/>
                    <a:pt x="60796" y="273957"/>
                    <a:pt x="70321" y="302003"/>
                  </a:cubicBezTo>
                  <a:cubicBezTo>
                    <a:pt x="79846" y="330049"/>
                    <a:pt x="107892" y="412070"/>
                    <a:pt x="114771" y="432178"/>
                  </a:cubicBezTo>
                  <a:cubicBezTo>
                    <a:pt x="121650" y="452286"/>
                    <a:pt x="104188" y="407836"/>
                    <a:pt x="111596" y="422653"/>
                  </a:cubicBezTo>
                  <a:cubicBezTo>
                    <a:pt x="119004" y="437470"/>
                    <a:pt x="157104" y="514199"/>
                    <a:pt x="159221" y="521078"/>
                  </a:cubicBezTo>
                  <a:cubicBezTo>
                    <a:pt x="161338" y="527957"/>
                    <a:pt x="136996" y="494620"/>
                    <a:pt x="124296" y="463928"/>
                  </a:cubicBezTo>
                  <a:cubicBezTo>
                    <a:pt x="111596" y="433236"/>
                    <a:pt x="94134" y="366032"/>
                    <a:pt x="83021" y="336928"/>
                  </a:cubicBezTo>
                  <a:cubicBezTo>
                    <a:pt x="71909" y="307824"/>
                    <a:pt x="71379" y="301474"/>
                    <a:pt x="57621" y="289303"/>
                  </a:cubicBezTo>
                  <a:cubicBezTo>
                    <a:pt x="43863" y="277132"/>
                    <a:pt x="4704" y="264432"/>
                    <a:pt x="471" y="263903"/>
                  </a:cubicBezTo>
                  <a:cubicBezTo>
                    <a:pt x="-3762" y="263374"/>
                    <a:pt x="21638" y="294595"/>
                    <a:pt x="32221" y="286128"/>
                  </a:cubicBezTo>
                  <a:cubicBezTo>
                    <a:pt x="42804" y="277661"/>
                    <a:pt x="61325" y="223157"/>
                    <a:pt x="63971" y="213103"/>
                  </a:cubicBezTo>
                  <a:cubicBezTo>
                    <a:pt x="66617" y="203049"/>
                    <a:pt x="49154" y="234270"/>
                    <a:pt x="48096" y="225803"/>
                  </a:cubicBezTo>
                  <a:cubicBezTo>
                    <a:pt x="47038" y="217336"/>
                    <a:pt x="60267" y="196699"/>
                    <a:pt x="57621" y="162303"/>
                  </a:cubicBezTo>
                  <a:cubicBezTo>
                    <a:pt x="54975" y="127907"/>
                    <a:pt x="31163" y="-8089"/>
                    <a:pt x="32221" y="3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 981">
              <a:extLst>
                <a:ext uri="{FF2B5EF4-FFF2-40B4-BE49-F238E27FC236}">
                  <a16:creationId xmlns:a16="http://schemas.microsoft.com/office/drawing/2014/main" id="{BE6A9E19-659B-E5F8-721F-FCE5AB170500}"/>
                </a:ext>
              </a:extLst>
            </p:cNvPr>
            <p:cNvSpPr/>
            <p:nvPr/>
          </p:nvSpPr>
          <p:spPr>
            <a:xfrm>
              <a:off x="7804150" y="7756525"/>
              <a:ext cx="168279" cy="305202"/>
            </a:xfrm>
            <a:custGeom>
              <a:avLst/>
              <a:gdLst>
                <a:gd name="connsiteX0" fmla="*/ 0 w 168279"/>
                <a:gd name="connsiteY0" fmla="*/ 0 h 305202"/>
                <a:gd name="connsiteX1" fmla="*/ 60325 w 168279"/>
                <a:gd name="connsiteY1" fmla="*/ 107950 h 305202"/>
                <a:gd name="connsiteX2" fmla="*/ 60325 w 168279"/>
                <a:gd name="connsiteY2" fmla="*/ 79375 h 305202"/>
                <a:gd name="connsiteX3" fmla="*/ 104775 w 168279"/>
                <a:gd name="connsiteY3" fmla="*/ 180975 h 305202"/>
                <a:gd name="connsiteX4" fmla="*/ 168275 w 168279"/>
                <a:gd name="connsiteY4" fmla="*/ 304800 h 305202"/>
                <a:gd name="connsiteX5" fmla="*/ 107950 w 168279"/>
                <a:gd name="connsiteY5" fmla="*/ 215900 h 305202"/>
                <a:gd name="connsiteX6" fmla="*/ 63500 w 168279"/>
                <a:gd name="connsiteY6" fmla="*/ 88900 h 305202"/>
                <a:gd name="connsiteX7" fmla="*/ 111125 w 168279"/>
                <a:gd name="connsiteY7" fmla="*/ 111125 h 305202"/>
                <a:gd name="connsiteX8" fmla="*/ 69850 w 168279"/>
                <a:gd name="connsiteY8" fmla="*/ 69850 h 305202"/>
                <a:gd name="connsiteX9" fmla="*/ 0 w 168279"/>
                <a:gd name="connsiteY9" fmla="*/ 0 h 30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8279" h="305202">
                  <a:moveTo>
                    <a:pt x="0" y="0"/>
                  </a:moveTo>
                  <a:cubicBezTo>
                    <a:pt x="25135" y="47360"/>
                    <a:pt x="50271" y="94721"/>
                    <a:pt x="60325" y="107950"/>
                  </a:cubicBezTo>
                  <a:cubicBezTo>
                    <a:pt x="70379" y="121179"/>
                    <a:pt x="52917" y="67204"/>
                    <a:pt x="60325" y="79375"/>
                  </a:cubicBezTo>
                  <a:cubicBezTo>
                    <a:pt x="67733" y="91546"/>
                    <a:pt x="86783" y="143404"/>
                    <a:pt x="104775" y="180975"/>
                  </a:cubicBezTo>
                  <a:cubicBezTo>
                    <a:pt x="122767" y="218546"/>
                    <a:pt x="167746" y="298979"/>
                    <a:pt x="168275" y="304800"/>
                  </a:cubicBezTo>
                  <a:cubicBezTo>
                    <a:pt x="168804" y="310621"/>
                    <a:pt x="125412" y="251883"/>
                    <a:pt x="107950" y="215900"/>
                  </a:cubicBezTo>
                  <a:cubicBezTo>
                    <a:pt x="90488" y="179917"/>
                    <a:pt x="62971" y="106362"/>
                    <a:pt x="63500" y="88900"/>
                  </a:cubicBezTo>
                  <a:cubicBezTo>
                    <a:pt x="64029" y="71438"/>
                    <a:pt x="110067" y="114300"/>
                    <a:pt x="111125" y="111125"/>
                  </a:cubicBezTo>
                  <a:cubicBezTo>
                    <a:pt x="112183" y="107950"/>
                    <a:pt x="69850" y="69850"/>
                    <a:pt x="69850" y="698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 982">
              <a:extLst>
                <a:ext uri="{FF2B5EF4-FFF2-40B4-BE49-F238E27FC236}">
                  <a16:creationId xmlns:a16="http://schemas.microsoft.com/office/drawing/2014/main" id="{AC0873FC-6803-9B47-C6E7-256840D52010}"/>
                </a:ext>
              </a:extLst>
            </p:cNvPr>
            <p:cNvSpPr/>
            <p:nvPr/>
          </p:nvSpPr>
          <p:spPr>
            <a:xfrm>
              <a:off x="7512037" y="8039091"/>
              <a:ext cx="382549" cy="746517"/>
            </a:xfrm>
            <a:custGeom>
              <a:avLst/>
              <a:gdLst>
                <a:gd name="connsiteX0" fmla="*/ 13 w 382549"/>
                <a:gd name="connsiteY0" fmla="*/ 9 h 746517"/>
                <a:gd name="connsiteX1" fmla="*/ 82563 w 382549"/>
                <a:gd name="connsiteY1" fmla="*/ 107959 h 746517"/>
                <a:gd name="connsiteX2" fmla="*/ 95263 w 382549"/>
                <a:gd name="connsiteY2" fmla="*/ 139709 h 746517"/>
                <a:gd name="connsiteX3" fmla="*/ 85738 w 382549"/>
                <a:gd name="connsiteY3" fmla="*/ 225434 h 746517"/>
                <a:gd name="connsiteX4" fmla="*/ 104788 w 382549"/>
                <a:gd name="connsiteY4" fmla="*/ 200034 h 746517"/>
                <a:gd name="connsiteX5" fmla="*/ 82563 w 382549"/>
                <a:gd name="connsiteY5" fmla="*/ 336559 h 746517"/>
                <a:gd name="connsiteX6" fmla="*/ 73038 w 382549"/>
                <a:gd name="connsiteY6" fmla="*/ 381009 h 746517"/>
                <a:gd name="connsiteX7" fmla="*/ 92088 w 382549"/>
                <a:gd name="connsiteY7" fmla="*/ 434984 h 746517"/>
                <a:gd name="connsiteX8" fmla="*/ 95263 w 382549"/>
                <a:gd name="connsiteY8" fmla="*/ 428634 h 746517"/>
                <a:gd name="connsiteX9" fmla="*/ 200038 w 382549"/>
                <a:gd name="connsiteY9" fmla="*/ 612784 h 746517"/>
                <a:gd name="connsiteX10" fmla="*/ 190513 w 382549"/>
                <a:gd name="connsiteY10" fmla="*/ 603259 h 746517"/>
                <a:gd name="connsiteX11" fmla="*/ 257188 w 382549"/>
                <a:gd name="connsiteY11" fmla="*/ 619134 h 746517"/>
                <a:gd name="connsiteX12" fmla="*/ 317513 w 382549"/>
                <a:gd name="connsiteY12" fmla="*/ 682634 h 746517"/>
                <a:gd name="connsiteX13" fmla="*/ 381013 w 382549"/>
                <a:gd name="connsiteY13" fmla="*/ 746134 h 746517"/>
                <a:gd name="connsiteX14" fmla="*/ 355613 w 382549"/>
                <a:gd name="connsiteY14" fmla="*/ 704859 h 746517"/>
                <a:gd name="connsiteX15" fmla="*/ 276238 w 382549"/>
                <a:gd name="connsiteY15" fmla="*/ 619134 h 746517"/>
                <a:gd name="connsiteX16" fmla="*/ 203213 w 382549"/>
                <a:gd name="connsiteY16" fmla="*/ 600084 h 746517"/>
                <a:gd name="connsiteX17" fmla="*/ 53988 w 382549"/>
                <a:gd name="connsiteY17" fmla="*/ 349259 h 746517"/>
                <a:gd name="connsiteX18" fmla="*/ 63513 w 382549"/>
                <a:gd name="connsiteY18" fmla="*/ 358784 h 746517"/>
                <a:gd name="connsiteX19" fmla="*/ 95263 w 382549"/>
                <a:gd name="connsiteY19" fmla="*/ 184159 h 746517"/>
                <a:gd name="connsiteX20" fmla="*/ 111138 w 382549"/>
                <a:gd name="connsiteY20" fmla="*/ 139709 h 746517"/>
                <a:gd name="connsiteX21" fmla="*/ 104788 w 382549"/>
                <a:gd name="connsiteY21" fmla="*/ 101609 h 746517"/>
                <a:gd name="connsiteX22" fmla="*/ 111138 w 382549"/>
                <a:gd name="connsiteY22" fmla="*/ 127009 h 746517"/>
                <a:gd name="connsiteX23" fmla="*/ 76213 w 382549"/>
                <a:gd name="connsiteY23" fmla="*/ 101609 h 746517"/>
                <a:gd name="connsiteX24" fmla="*/ 13 w 382549"/>
                <a:gd name="connsiteY24" fmla="*/ 9 h 74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2549" h="746517">
                  <a:moveTo>
                    <a:pt x="13" y="9"/>
                  </a:moveTo>
                  <a:cubicBezTo>
                    <a:pt x="1071" y="1067"/>
                    <a:pt x="66688" y="84676"/>
                    <a:pt x="82563" y="107959"/>
                  </a:cubicBezTo>
                  <a:cubicBezTo>
                    <a:pt x="98438" y="131242"/>
                    <a:pt x="94734" y="120130"/>
                    <a:pt x="95263" y="139709"/>
                  </a:cubicBezTo>
                  <a:cubicBezTo>
                    <a:pt x="95792" y="159288"/>
                    <a:pt x="84151" y="215380"/>
                    <a:pt x="85738" y="225434"/>
                  </a:cubicBezTo>
                  <a:cubicBezTo>
                    <a:pt x="87325" y="235488"/>
                    <a:pt x="105317" y="181513"/>
                    <a:pt x="104788" y="200034"/>
                  </a:cubicBezTo>
                  <a:cubicBezTo>
                    <a:pt x="104259" y="218555"/>
                    <a:pt x="87855" y="306397"/>
                    <a:pt x="82563" y="336559"/>
                  </a:cubicBezTo>
                  <a:cubicBezTo>
                    <a:pt x="77271" y="366721"/>
                    <a:pt x="71451" y="364605"/>
                    <a:pt x="73038" y="381009"/>
                  </a:cubicBezTo>
                  <a:cubicBezTo>
                    <a:pt x="74625" y="397413"/>
                    <a:pt x="88384" y="427047"/>
                    <a:pt x="92088" y="434984"/>
                  </a:cubicBezTo>
                  <a:cubicBezTo>
                    <a:pt x="95792" y="442921"/>
                    <a:pt x="77271" y="399001"/>
                    <a:pt x="95263" y="428634"/>
                  </a:cubicBezTo>
                  <a:cubicBezTo>
                    <a:pt x="113255" y="458267"/>
                    <a:pt x="200038" y="612784"/>
                    <a:pt x="200038" y="612784"/>
                  </a:cubicBezTo>
                  <a:cubicBezTo>
                    <a:pt x="215913" y="641888"/>
                    <a:pt x="180988" y="602201"/>
                    <a:pt x="190513" y="603259"/>
                  </a:cubicBezTo>
                  <a:cubicBezTo>
                    <a:pt x="200038" y="604317"/>
                    <a:pt x="236021" y="605905"/>
                    <a:pt x="257188" y="619134"/>
                  </a:cubicBezTo>
                  <a:cubicBezTo>
                    <a:pt x="278355" y="632363"/>
                    <a:pt x="296876" y="661467"/>
                    <a:pt x="317513" y="682634"/>
                  </a:cubicBezTo>
                  <a:cubicBezTo>
                    <a:pt x="338151" y="703801"/>
                    <a:pt x="374663" y="742430"/>
                    <a:pt x="381013" y="746134"/>
                  </a:cubicBezTo>
                  <a:cubicBezTo>
                    <a:pt x="387363" y="749838"/>
                    <a:pt x="373075" y="726026"/>
                    <a:pt x="355613" y="704859"/>
                  </a:cubicBezTo>
                  <a:cubicBezTo>
                    <a:pt x="338151" y="683692"/>
                    <a:pt x="301638" y="636597"/>
                    <a:pt x="276238" y="619134"/>
                  </a:cubicBezTo>
                  <a:cubicBezTo>
                    <a:pt x="250838" y="601671"/>
                    <a:pt x="240255" y="645063"/>
                    <a:pt x="203213" y="600084"/>
                  </a:cubicBezTo>
                  <a:cubicBezTo>
                    <a:pt x="166171" y="555105"/>
                    <a:pt x="77271" y="389476"/>
                    <a:pt x="53988" y="349259"/>
                  </a:cubicBezTo>
                  <a:cubicBezTo>
                    <a:pt x="30705" y="309042"/>
                    <a:pt x="56634" y="386301"/>
                    <a:pt x="63513" y="358784"/>
                  </a:cubicBezTo>
                  <a:cubicBezTo>
                    <a:pt x="70392" y="331267"/>
                    <a:pt x="87326" y="220671"/>
                    <a:pt x="95263" y="184159"/>
                  </a:cubicBezTo>
                  <a:cubicBezTo>
                    <a:pt x="103200" y="147647"/>
                    <a:pt x="109551" y="153467"/>
                    <a:pt x="111138" y="139709"/>
                  </a:cubicBezTo>
                  <a:cubicBezTo>
                    <a:pt x="112725" y="125951"/>
                    <a:pt x="104788" y="103726"/>
                    <a:pt x="104788" y="101609"/>
                  </a:cubicBezTo>
                  <a:cubicBezTo>
                    <a:pt x="104788" y="99492"/>
                    <a:pt x="115900" y="127009"/>
                    <a:pt x="111138" y="127009"/>
                  </a:cubicBezTo>
                  <a:cubicBezTo>
                    <a:pt x="106376" y="127009"/>
                    <a:pt x="92617" y="120659"/>
                    <a:pt x="76213" y="101609"/>
                  </a:cubicBezTo>
                  <a:cubicBezTo>
                    <a:pt x="59809" y="82559"/>
                    <a:pt x="-1045" y="-1049"/>
                    <a:pt x="13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 983">
              <a:extLst>
                <a:ext uri="{FF2B5EF4-FFF2-40B4-BE49-F238E27FC236}">
                  <a16:creationId xmlns:a16="http://schemas.microsoft.com/office/drawing/2014/main" id="{D5A95E0E-A31E-CE6D-CDBD-A96A933FDF32}"/>
                </a:ext>
              </a:extLst>
            </p:cNvPr>
            <p:cNvSpPr/>
            <p:nvPr/>
          </p:nvSpPr>
          <p:spPr>
            <a:xfrm>
              <a:off x="7555972" y="7819765"/>
              <a:ext cx="327753" cy="378380"/>
            </a:xfrm>
            <a:custGeom>
              <a:avLst/>
              <a:gdLst>
                <a:gd name="connsiteX0" fmla="*/ 327553 w 327753"/>
                <a:gd name="connsiteY0" fmla="*/ 260 h 378380"/>
                <a:gd name="connsiteX1" fmla="*/ 286278 w 327753"/>
                <a:gd name="connsiteY1" fmla="*/ 235210 h 378380"/>
                <a:gd name="connsiteX2" fmla="*/ 305328 w 327753"/>
                <a:gd name="connsiteY2" fmla="*/ 219335 h 378380"/>
                <a:gd name="connsiteX3" fmla="*/ 292628 w 327753"/>
                <a:gd name="connsiteY3" fmla="*/ 276485 h 378380"/>
                <a:gd name="connsiteX4" fmla="*/ 210078 w 327753"/>
                <a:gd name="connsiteY4" fmla="*/ 317760 h 378380"/>
                <a:gd name="connsiteX5" fmla="*/ 283103 w 327753"/>
                <a:gd name="connsiteY5" fmla="*/ 298710 h 378380"/>
                <a:gd name="connsiteX6" fmla="*/ 200553 w 327753"/>
                <a:gd name="connsiteY6" fmla="*/ 327285 h 378380"/>
                <a:gd name="connsiteX7" fmla="*/ 111653 w 327753"/>
                <a:gd name="connsiteY7" fmla="*/ 333635 h 378380"/>
                <a:gd name="connsiteX8" fmla="*/ 528 w 327753"/>
                <a:gd name="connsiteY8" fmla="*/ 327285 h 378380"/>
                <a:gd name="connsiteX9" fmla="*/ 76728 w 327753"/>
                <a:gd name="connsiteY9" fmla="*/ 339985 h 378380"/>
                <a:gd name="connsiteX10" fmla="*/ 232303 w 327753"/>
                <a:gd name="connsiteY10" fmla="*/ 343160 h 378380"/>
                <a:gd name="connsiteX11" fmla="*/ 67203 w 327753"/>
                <a:gd name="connsiteY11" fmla="*/ 378085 h 378380"/>
                <a:gd name="connsiteX12" fmla="*/ 254528 w 327753"/>
                <a:gd name="connsiteY12" fmla="*/ 320935 h 378380"/>
                <a:gd name="connsiteX13" fmla="*/ 289453 w 327753"/>
                <a:gd name="connsiteY13" fmla="*/ 276485 h 378380"/>
                <a:gd name="connsiteX14" fmla="*/ 311678 w 327753"/>
                <a:gd name="connsiteY14" fmla="*/ 162185 h 378380"/>
                <a:gd name="connsiteX15" fmla="*/ 302153 w 327753"/>
                <a:gd name="connsiteY15" fmla="*/ 187585 h 378380"/>
                <a:gd name="connsiteX16" fmla="*/ 327553 w 327753"/>
                <a:gd name="connsiteY16" fmla="*/ 260 h 3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753" h="378380">
                  <a:moveTo>
                    <a:pt x="327553" y="260"/>
                  </a:moveTo>
                  <a:cubicBezTo>
                    <a:pt x="324907" y="8197"/>
                    <a:pt x="289982" y="198698"/>
                    <a:pt x="286278" y="235210"/>
                  </a:cubicBezTo>
                  <a:cubicBezTo>
                    <a:pt x="282574" y="271722"/>
                    <a:pt x="304270" y="212456"/>
                    <a:pt x="305328" y="219335"/>
                  </a:cubicBezTo>
                  <a:cubicBezTo>
                    <a:pt x="306386" y="226214"/>
                    <a:pt x="308503" y="260081"/>
                    <a:pt x="292628" y="276485"/>
                  </a:cubicBezTo>
                  <a:cubicBezTo>
                    <a:pt x="276753" y="292889"/>
                    <a:pt x="211665" y="314056"/>
                    <a:pt x="210078" y="317760"/>
                  </a:cubicBezTo>
                  <a:cubicBezTo>
                    <a:pt x="208491" y="321464"/>
                    <a:pt x="284690" y="297123"/>
                    <a:pt x="283103" y="298710"/>
                  </a:cubicBezTo>
                  <a:cubicBezTo>
                    <a:pt x="281516" y="300297"/>
                    <a:pt x="229128" y="321464"/>
                    <a:pt x="200553" y="327285"/>
                  </a:cubicBezTo>
                  <a:cubicBezTo>
                    <a:pt x="171978" y="333106"/>
                    <a:pt x="144990" y="333635"/>
                    <a:pt x="111653" y="333635"/>
                  </a:cubicBezTo>
                  <a:cubicBezTo>
                    <a:pt x="78316" y="333635"/>
                    <a:pt x="6349" y="326227"/>
                    <a:pt x="528" y="327285"/>
                  </a:cubicBezTo>
                  <a:cubicBezTo>
                    <a:pt x="-5293" y="328343"/>
                    <a:pt x="38099" y="337339"/>
                    <a:pt x="76728" y="339985"/>
                  </a:cubicBezTo>
                  <a:cubicBezTo>
                    <a:pt x="115357" y="342631"/>
                    <a:pt x="233890" y="336810"/>
                    <a:pt x="232303" y="343160"/>
                  </a:cubicBezTo>
                  <a:cubicBezTo>
                    <a:pt x="230715" y="349510"/>
                    <a:pt x="63499" y="381789"/>
                    <a:pt x="67203" y="378085"/>
                  </a:cubicBezTo>
                  <a:cubicBezTo>
                    <a:pt x="70907" y="374381"/>
                    <a:pt x="217486" y="337868"/>
                    <a:pt x="254528" y="320935"/>
                  </a:cubicBezTo>
                  <a:cubicBezTo>
                    <a:pt x="291570" y="304002"/>
                    <a:pt x="279928" y="302943"/>
                    <a:pt x="289453" y="276485"/>
                  </a:cubicBezTo>
                  <a:cubicBezTo>
                    <a:pt x="298978" y="250027"/>
                    <a:pt x="309561" y="177002"/>
                    <a:pt x="311678" y="162185"/>
                  </a:cubicBezTo>
                  <a:cubicBezTo>
                    <a:pt x="313795" y="147368"/>
                    <a:pt x="298449" y="206635"/>
                    <a:pt x="302153" y="187585"/>
                  </a:cubicBezTo>
                  <a:cubicBezTo>
                    <a:pt x="305857" y="168535"/>
                    <a:pt x="330199" y="-7677"/>
                    <a:pt x="327553" y="2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 984">
              <a:extLst>
                <a:ext uri="{FF2B5EF4-FFF2-40B4-BE49-F238E27FC236}">
                  <a16:creationId xmlns:a16="http://schemas.microsoft.com/office/drawing/2014/main" id="{0A92EADC-DC4D-E582-43F4-FE01A1E450F5}"/>
                </a:ext>
              </a:extLst>
            </p:cNvPr>
            <p:cNvSpPr/>
            <p:nvPr/>
          </p:nvSpPr>
          <p:spPr>
            <a:xfrm>
              <a:off x="7945424" y="7997824"/>
              <a:ext cx="190387" cy="743073"/>
            </a:xfrm>
            <a:custGeom>
              <a:avLst/>
              <a:gdLst>
                <a:gd name="connsiteX0" fmla="*/ 14301 w 190387"/>
                <a:gd name="connsiteY0" fmla="*/ 1 h 743073"/>
                <a:gd name="connsiteX1" fmla="*/ 30176 w 190387"/>
                <a:gd name="connsiteY1" fmla="*/ 136526 h 743073"/>
                <a:gd name="connsiteX2" fmla="*/ 14301 w 190387"/>
                <a:gd name="connsiteY2" fmla="*/ 111126 h 743073"/>
                <a:gd name="connsiteX3" fmla="*/ 58751 w 190387"/>
                <a:gd name="connsiteY3" fmla="*/ 304801 h 743073"/>
                <a:gd name="connsiteX4" fmla="*/ 74626 w 190387"/>
                <a:gd name="connsiteY4" fmla="*/ 320676 h 743073"/>
                <a:gd name="connsiteX5" fmla="*/ 122251 w 190387"/>
                <a:gd name="connsiteY5" fmla="*/ 476251 h 743073"/>
                <a:gd name="connsiteX6" fmla="*/ 188926 w 190387"/>
                <a:gd name="connsiteY6" fmla="*/ 736601 h 743073"/>
                <a:gd name="connsiteX7" fmla="*/ 169876 w 190387"/>
                <a:gd name="connsiteY7" fmla="*/ 669926 h 743073"/>
                <a:gd name="connsiteX8" fmla="*/ 109551 w 190387"/>
                <a:gd name="connsiteY8" fmla="*/ 460376 h 743073"/>
                <a:gd name="connsiteX9" fmla="*/ 33351 w 190387"/>
                <a:gd name="connsiteY9" fmla="*/ 241301 h 743073"/>
                <a:gd name="connsiteX10" fmla="*/ 109551 w 190387"/>
                <a:gd name="connsiteY10" fmla="*/ 469901 h 743073"/>
                <a:gd name="connsiteX11" fmla="*/ 46051 w 190387"/>
                <a:gd name="connsiteY11" fmla="*/ 269876 h 743073"/>
                <a:gd name="connsiteX12" fmla="*/ 1601 w 190387"/>
                <a:gd name="connsiteY12" fmla="*/ 120651 h 743073"/>
                <a:gd name="connsiteX13" fmla="*/ 11126 w 190387"/>
                <a:gd name="connsiteY13" fmla="*/ 139701 h 743073"/>
                <a:gd name="connsiteX14" fmla="*/ 14301 w 190387"/>
                <a:gd name="connsiteY14" fmla="*/ 1 h 74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0387" h="743073">
                  <a:moveTo>
                    <a:pt x="14301" y="1"/>
                  </a:moveTo>
                  <a:cubicBezTo>
                    <a:pt x="17476" y="-528"/>
                    <a:pt x="30176" y="118005"/>
                    <a:pt x="30176" y="136526"/>
                  </a:cubicBezTo>
                  <a:cubicBezTo>
                    <a:pt x="30176" y="155047"/>
                    <a:pt x="9539" y="83080"/>
                    <a:pt x="14301" y="111126"/>
                  </a:cubicBezTo>
                  <a:cubicBezTo>
                    <a:pt x="19063" y="139172"/>
                    <a:pt x="48697" y="269876"/>
                    <a:pt x="58751" y="304801"/>
                  </a:cubicBezTo>
                  <a:cubicBezTo>
                    <a:pt x="68805" y="339726"/>
                    <a:pt x="64043" y="292101"/>
                    <a:pt x="74626" y="320676"/>
                  </a:cubicBezTo>
                  <a:cubicBezTo>
                    <a:pt x="85209" y="349251"/>
                    <a:pt x="103201" y="406930"/>
                    <a:pt x="122251" y="476251"/>
                  </a:cubicBezTo>
                  <a:cubicBezTo>
                    <a:pt x="141301" y="545572"/>
                    <a:pt x="180989" y="704322"/>
                    <a:pt x="188926" y="736601"/>
                  </a:cubicBezTo>
                  <a:cubicBezTo>
                    <a:pt x="196863" y="768880"/>
                    <a:pt x="169876" y="669926"/>
                    <a:pt x="169876" y="669926"/>
                  </a:cubicBezTo>
                  <a:cubicBezTo>
                    <a:pt x="156647" y="623888"/>
                    <a:pt x="132305" y="531813"/>
                    <a:pt x="109551" y="460376"/>
                  </a:cubicBezTo>
                  <a:cubicBezTo>
                    <a:pt x="86797" y="388939"/>
                    <a:pt x="33351" y="239714"/>
                    <a:pt x="33351" y="241301"/>
                  </a:cubicBezTo>
                  <a:cubicBezTo>
                    <a:pt x="33351" y="242888"/>
                    <a:pt x="107434" y="465139"/>
                    <a:pt x="109551" y="469901"/>
                  </a:cubicBezTo>
                  <a:cubicBezTo>
                    <a:pt x="111668" y="474663"/>
                    <a:pt x="64043" y="328084"/>
                    <a:pt x="46051" y="269876"/>
                  </a:cubicBezTo>
                  <a:cubicBezTo>
                    <a:pt x="28059" y="211668"/>
                    <a:pt x="7422" y="142347"/>
                    <a:pt x="1601" y="120651"/>
                  </a:cubicBezTo>
                  <a:cubicBezTo>
                    <a:pt x="-4220" y="98955"/>
                    <a:pt x="7422" y="155576"/>
                    <a:pt x="11126" y="139701"/>
                  </a:cubicBezTo>
                  <a:cubicBezTo>
                    <a:pt x="14830" y="123826"/>
                    <a:pt x="11126" y="530"/>
                    <a:pt x="14301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 985">
              <a:extLst>
                <a:ext uri="{FF2B5EF4-FFF2-40B4-BE49-F238E27FC236}">
                  <a16:creationId xmlns:a16="http://schemas.microsoft.com/office/drawing/2014/main" id="{B6C4E339-0482-6DB3-D6C8-BA2AD0722230}"/>
                </a:ext>
              </a:extLst>
            </p:cNvPr>
            <p:cNvSpPr/>
            <p:nvPr/>
          </p:nvSpPr>
          <p:spPr>
            <a:xfrm>
              <a:off x="7828904" y="8092622"/>
              <a:ext cx="162373" cy="525939"/>
            </a:xfrm>
            <a:custGeom>
              <a:avLst/>
              <a:gdLst>
                <a:gd name="connsiteX0" fmla="*/ 646 w 162373"/>
                <a:gd name="connsiteY0" fmla="*/ 453 h 525939"/>
                <a:gd name="connsiteX1" fmla="*/ 38746 w 162373"/>
                <a:gd name="connsiteY1" fmla="*/ 203653 h 525939"/>
                <a:gd name="connsiteX2" fmla="*/ 38746 w 162373"/>
                <a:gd name="connsiteY2" fmla="*/ 159203 h 525939"/>
                <a:gd name="connsiteX3" fmla="*/ 54621 w 162373"/>
                <a:gd name="connsiteY3" fmla="*/ 257628 h 525939"/>
                <a:gd name="connsiteX4" fmla="*/ 108596 w 162373"/>
                <a:gd name="connsiteY4" fmla="*/ 365578 h 525939"/>
                <a:gd name="connsiteX5" fmla="*/ 86371 w 162373"/>
                <a:gd name="connsiteY5" fmla="*/ 311603 h 525939"/>
                <a:gd name="connsiteX6" fmla="*/ 118121 w 162373"/>
                <a:gd name="connsiteY6" fmla="*/ 422728 h 525939"/>
                <a:gd name="connsiteX7" fmla="*/ 159396 w 162373"/>
                <a:gd name="connsiteY7" fmla="*/ 521153 h 525939"/>
                <a:gd name="connsiteX8" fmla="*/ 143521 w 162373"/>
                <a:gd name="connsiteY8" fmla="*/ 479878 h 525939"/>
                <a:gd name="connsiteX9" fmla="*/ 19696 w 162373"/>
                <a:gd name="connsiteY9" fmla="*/ 219528 h 525939"/>
                <a:gd name="connsiteX10" fmla="*/ 86371 w 162373"/>
                <a:gd name="connsiteY10" fmla="*/ 378278 h 525939"/>
                <a:gd name="connsiteX11" fmla="*/ 38746 w 162373"/>
                <a:gd name="connsiteY11" fmla="*/ 229053 h 525939"/>
                <a:gd name="connsiteX12" fmla="*/ 3821 w 162373"/>
                <a:gd name="connsiteY12" fmla="*/ 117928 h 525939"/>
                <a:gd name="connsiteX13" fmla="*/ 13346 w 162373"/>
                <a:gd name="connsiteY13" fmla="*/ 146503 h 525939"/>
                <a:gd name="connsiteX14" fmla="*/ 646 w 162373"/>
                <a:gd name="connsiteY14" fmla="*/ 453 h 52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373" h="525939">
                  <a:moveTo>
                    <a:pt x="646" y="453"/>
                  </a:moveTo>
                  <a:cubicBezTo>
                    <a:pt x="4879" y="9978"/>
                    <a:pt x="32396" y="177195"/>
                    <a:pt x="38746" y="203653"/>
                  </a:cubicBezTo>
                  <a:cubicBezTo>
                    <a:pt x="45096" y="230111"/>
                    <a:pt x="36100" y="150207"/>
                    <a:pt x="38746" y="159203"/>
                  </a:cubicBezTo>
                  <a:cubicBezTo>
                    <a:pt x="41392" y="168199"/>
                    <a:pt x="42979" y="223232"/>
                    <a:pt x="54621" y="257628"/>
                  </a:cubicBezTo>
                  <a:cubicBezTo>
                    <a:pt x="66263" y="292024"/>
                    <a:pt x="103304" y="356582"/>
                    <a:pt x="108596" y="365578"/>
                  </a:cubicBezTo>
                  <a:cubicBezTo>
                    <a:pt x="113888" y="374574"/>
                    <a:pt x="84784" y="302078"/>
                    <a:pt x="86371" y="311603"/>
                  </a:cubicBezTo>
                  <a:cubicBezTo>
                    <a:pt x="87959" y="321128"/>
                    <a:pt x="105950" y="387803"/>
                    <a:pt x="118121" y="422728"/>
                  </a:cubicBezTo>
                  <a:cubicBezTo>
                    <a:pt x="130292" y="457653"/>
                    <a:pt x="155163" y="511628"/>
                    <a:pt x="159396" y="521153"/>
                  </a:cubicBezTo>
                  <a:cubicBezTo>
                    <a:pt x="163629" y="530678"/>
                    <a:pt x="166804" y="530149"/>
                    <a:pt x="143521" y="479878"/>
                  </a:cubicBezTo>
                  <a:cubicBezTo>
                    <a:pt x="120238" y="429607"/>
                    <a:pt x="29221" y="236461"/>
                    <a:pt x="19696" y="219528"/>
                  </a:cubicBezTo>
                  <a:cubicBezTo>
                    <a:pt x="10171" y="202595"/>
                    <a:pt x="83196" y="376691"/>
                    <a:pt x="86371" y="378278"/>
                  </a:cubicBezTo>
                  <a:cubicBezTo>
                    <a:pt x="89546" y="379865"/>
                    <a:pt x="52504" y="272445"/>
                    <a:pt x="38746" y="229053"/>
                  </a:cubicBezTo>
                  <a:cubicBezTo>
                    <a:pt x="24988" y="185661"/>
                    <a:pt x="8054" y="131686"/>
                    <a:pt x="3821" y="117928"/>
                  </a:cubicBezTo>
                  <a:cubicBezTo>
                    <a:pt x="-412" y="104170"/>
                    <a:pt x="12288" y="158674"/>
                    <a:pt x="13346" y="146503"/>
                  </a:cubicBezTo>
                  <a:cubicBezTo>
                    <a:pt x="14404" y="134332"/>
                    <a:pt x="-3587" y="-9072"/>
                    <a:pt x="646" y="4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 986">
              <a:extLst>
                <a:ext uri="{FF2B5EF4-FFF2-40B4-BE49-F238E27FC236}">
                  <a16:creationId xmlns:a16="http://schemas.microsoft.com/office/drawing/2014/main" id="{97EDBD78-0D3B-CDC9-1F07-234F3D974171}"/>
                </a:ext>
              </a:extLst>
            </p:cNvPr>
            <p:cNvSpPr/>
            <p:nvPr/>
          </p:nvSpPr>
          <p:spPr>
            <a:xfrm>
              <a:off x="7876992" y="8029521"/>
              <a:ext cx="50993" cy="246967"/>
            </a:xfrm>
            <a:custGeom>
              <a:avLst/>
              <a:gdLst>
                <a:gd name="connsiteX0" fmla="*/ 50983 w 50993"/>
                <a:gd name="connsiteY0" fmla="*/ 54 h 246967"/>
                <a:gd name="connsiteX1" fmla="*/ 25583 w 50993"/>
                <a:gd name="connsiteY1" fmla="*/ 98479 h 246967"/>
                <a:gd name="connsiteX2" fmla="*/ 12883 w 50993"/>
                <a:gd name="connsiteY2" fmla="*/ 244529 h 246967"/>
                <a:gd name="connsiteX3" fmla="*/ 12883 w 50993"/>
                <a:gd name="connsiteY3" fmla="*/ 181029 h 246967"/>
                <a:gd name="connsiteX4" fmla="*/ 183 w 50993"/>
                <a:gd name="connsiteY4" fmla="*/ 66729 h 246967"/>
                <a:gd name="connsiteX5" fmla="*/ 6533 w 50993"/>
                <a:gd name="connsiteY5" fmla="*/ 146104 h 246967"/>
                <a:gd name="connsiteX6" fmla="*/ 22408 w 50993"/>
                <a:gd name="connsiteY6" fmla="*/ 79429 h 246967"/>
                <a:gd name="connsiteX7" fmla="*/ 22408 w 50993"/>
                <a:gd name="connsiteY7" fmla="*/ 111179 h 246967"/>
                <a:gd name="connsiteX8" fmla="*/ 50983 w 50993"/>
                <a:gd name="connsiteY8" fmla="*/ 54 h 24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993" h="246967">
                  <a:moveTo>
                    <a:pt x="50983" y="54"/>
                  </a:moveTo>
                  <a:cubicBezTo>
                    <a:pt x="51512" y="-2063"/>
                    <a:pt x="31933" y="57733"/>
                    <a:pt x="25583" y="98479"/>
                  </a:cubicBezTo>
                  <a:cubicBezTo>
                    <a:pt x="19233" y="139225"/>
                    <a:pt x="15000" y="230771"/>
                    <a:pt x="12883" y="244529"/>
                  </a:cubicBezTo>
                  <a:cubicBezTo>
                    <a:pt x="10766" y="258287"/>
                    <a:pt x="15000" y="210662"/>
                    <a:pt x="12883" y="181029"/>
                  </a:cubicBezTo>
                  <a:cubicBezTo>
                    <a:pt x="10766" y="151396"/>
                    <a:pt x="1241" y="72550"/>
                    <a:pt x="183" y="66729"/>
                  </a:cubicBezTo>
                  <a:cubicBezTo>
                    <a:pt x="-875" y="60908"/>
                    <a:pt x="2829" y="143987"/>
                    <a:pt x="6533" y="146104"/>
                  </a:cubicBezTo>
                  <a:cubicBezTo>
                    <a:pt x="10237" y="148221"/>
                    <a:pt x="19762" y="85250"/>
                    <a:pt x="22408" y="79429"/>
                  </a:cubicBezTo>
                  <a:cubicBezTo>
                    <a:pt x="25054" y="73608"/>
                    <a:pt x="20291" y="120175"/>
                    <a:pt x="22408" y="111179"/>
                  </a:cubicBezTo>
                  <a:cubicBezTo>
                    <a:pt x="24525" y="102183"/>
                    <a:pt x="50454" y="2171"/>
                    <a:pt x="50983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 987">
              <a:extLst>
                <a:ext uri="{FF2B5EF4-FFF2-40B4-BE49-F238E27FC236}">
                  <a16:creationId xmlns:a16="http://schemas.microsoft.com/office/drawing/2014/main" id="{A4B07AA9-B251-1045-6D9F-D4AE8298A586}"/>
                </a:ext>
              </a:extLst>
            </p:cNvPr>
            <p:cNvSpPr/>
            <p:nvPr/>
          </p:nvSpPr>
          <p:spPr>
            <a:xfrm>
              <a:off x="7676956" y="8263724"/>
              <a:ext cx="168691" cy="73857"/>
            </a:xfrm>
            <a:custGeom>
              <a:avLst/>
              <a:gdLst>
                <a:gd name="connsiteX0" fmla="*/ 194 w 168691"/>
                <a:gd name="connsiteY0" fmla="*/ 801 h 73857"/>
                <a:gd name="connsiteX1" fmla="*/ 127194 w 168691"/>
                <a:gd name="connsiteY1" fmla="*/ 13501 h 73857"/>
                <a:gd name="connsiteX2" fmla="*/ 168469 w 168691"/>
                <a:gd name="connsiteY2" fmla="*/ 19851 h 73857"/>
                <a:gd name="connsiteX3" fmla="*/ 139894 w 168691"/>
                <a:gd name="connsiteY3" fmla="*/ 32551 h 73857"/>
                <a:gd name="connsiteX4" fmla="*/ 63694 w 168691"/>
                <a:gd name="connsiteY4" fmla="*/ 73826 h 73857"/>
                <a:gd name="connsiteX5" fmla="*/ 158944 w 168691"/>
                <a:gd name="connsiteY5" fmla="*/ 38901 h 73857"/>
                <a:gd name="connsiteX6" fmla="*/ 194 w 168691"/>
                <a:gd name="connsiteY6" fmla="*/ 801 h 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691" h="73857">
                  <a:moveTo>
                    <a:pt x="194" y="801"/>
                  </a:moveTo>
                  <a:cubicBezTo>
                    <a:pt x="-5098" y="-3432"/>
                    <a:pt x="99148" y="10326"/>
                    <a:pt x="127194" y="13501"/>
                  </a:cubicBezTo>
                  <a:cubicBezTo>
                    <a:pt x="155240" y="16676"/>
                    <a:pt x="166352" y="16676"/>
                    <a:pt x="168469" y="19851"/>
                  </a:cubicBezTo>
                  <a:cubicBezTo>
                    <a:pt x="170586" y="23026"/>
                    <a:pt x="157357" y="23555"/>
                    <a:pt x="139894" y="32551"/>
                  </a:cubicBezTo>
                  <a:cubicBezTo>
                    <a:pt x="122432" y="41547"/>
                    <a:pt x="60519" y="72768"/>
                    <a:pt x="63694" y="73826"/>
                  </a:cubicBezTo>
                  <a:cubicBezTo>
                    <a:pt x="66869" y="74884"/>
                    <a:pt x="166881" y="48955"/>
                    <a:pt x="158944" y="38901"/>
                  </a:cubicBezTo>
                  <a:cubicBezTo>
                    <a:pt x="151007" y="28847"/>
                    <a:pt x="5486" y="5034"/>
                    <a:pt x="194" y="8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 988">
              <a:extLst>
                <a:ext uri="{FF2B5EF4-FFF2-40B4-BE49-F238E27FC236}">
                  <a16:creationId xmlns:a16="http://schemas.microsoft.com/office/drawing/2014/main" id="{79474B98-29D3-1E80-D699-7FD5F8CEA7B1}"/>
                </a:ext>
              </a:extLst>
            </p:cNvPr>
            <p:cNvSpPr/>
            <p:nvPr/>
          </p:nvSpPr>
          <p:spPr>
            <a:xfrm>
              <a:off x="7889724" y="8226398"/>
              <a:ext cx="74161" cy="76711"/>
            </a:xfrm>
            <a:custGeom>
              <a:avLst/>
              <a:gdLst>
                <a:gd name="connsiteX0" fmla="*/ 151 w 74161"/>
                <a:gd name="connsiteY0" fmla="*/ 34952 h 76711"/>
                <a:gd name="connsiteX1" fmla="*/ 54126 w 74161"/>
                <a:gd name="connsiteY1" fmla="*/ 34952 h 76711"/>
                <a:gd name="connsiteX2" fmla="*/ 63651 w 74161"/>
                <a:gd name="connsiteY2" fmla="*/ 27 h 76711"/>
                <a:gd name="connsiteX3" fmla="*/ 73176 w 74161"/>
                <a:gd name="connsiteY3" fmla="*/ 41302 h 76711"/>
                <a:gd name="connsiteX4" fmla="*/ 38251 w 74161"/>
                <a:gd name="connsiteY4" fmla="*/ 76227 h 76711"/>
                <a:gd name="connsiteX5" fmla="*/ 151 w 74161"/>
                <a:gd name="connsiteY5" fmla="*/ 34952 h 7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61" h="76711">
                  <a:moveTo>
                    <a:pt x="151" y="34952"/>
                  </a:moveTo>
                  <a:cubicBezTo>
                    <a:pt x="2797" y="28073"/>
                    <a:pt x="43543" y="40773"/>
                    <a:pt x="54126" y="34952"/>
                  </a:cubicBezTo>
                  <a:cubicBezTo>
                    <a:pt x="64709" y="29131"/>
                    <a:pt x="60476" y="-1031"/>
                    <a:pt x="63651" y="27"/>
                  </a:cubicBezTo>
                  <a:cubicBezTo>
                    <a:pt x="66826" y="1085"/>
                    <a:pt x="77409" y="28602"/>
                    <a:pt x="73176" y="41302"/>
                  </a:cubicBezTo>
                  <a:cubicBezTo>
                    <a:pt x="68943" y="54002"/>
                    <a:pt x="38251" y="76227"/>
                    <a:pt x="38251" y="76227"/>
                  </a:cubicBezTo>
                  <a:cubicBezTo>
                    <a:pt x="30314" y="81519"/>
                    <a:pt x="-2495" y="41831"/>
                    <a:pt x="151" y="349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 989">
              <a:extLst>
                <a:ext uri="{FF2B5EF4-FFF2-40B4-BE49-F238E27FC236}">
                  <a16:creationId xmlns:a16="http://schemas.microsoft.com/office/drawing/2014/main" id="{F60FD5C6-BAB4-66A2-21B3-161CAB957DDC}"/>
                </a:ext>
              </a:extLst>
            </p:cNvPr>
            <p:cNvSpPr/>
            <p:nvPr/>
          </p:nvSpPr>
          <p:spPr>
            <a:xfrm>
              <a:off x="7777155" y="8355913"/>
              <a:ext cx="74620" cy="166584"/>
            </a:xfrm>
            <a:custGeom>
              <a:avLst/>
              <a:gdLst>
                <a:gd name="connsiteX0" fmla="*/ 74620 w 74620"/>
                <a:gd name="connsiteY0" fmla="*/ 687 h 166584"/>
                <a:gd name="connsiteX1" fmla="*/ 30170 w 74620"/>
                <a:gd name="connsiteY1" fmla="*/ 111812 h 166584"/>
                <a:gd name="connsiteX2" fmla="*/ 1595 w 74620"/>
                <a:gd name="connsiteY2" fmla="*/ 165787 h 166584"/>
                <a:gd name="connsiteX3" fmla="*/ 4770 w 74620"/>
                <a:gd name="connsiteY3" fmla="*/ 73712 h 166584"/>
                <a:gd name="connsiteX4" fmla="*/ 14295 w 74620"/>
                <a:gd name="connsiteY4" fmla="*/ 111812 h 166584"/>
                <a:gd name="connsiteX5" fmla="*/ 30170 w 74620"/>
                <a:gd name="connsiteY5" fmla="*/ 67362 h 166584"/>
                <a:gd name="connsiteX6" fmla="*/ 74620 w 74620"/>
                <a:gd name="connsiteY6" fmla="*/ 687 h 16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620" h="166584">
                  <a:moveTo>
                    <a:pt x="74620" y="687"/>
                  </a:moveTo>
                  <a:cubicBezTo>
                    <a:pt x="74620" y="8095"/>
                    <a:pt x="42341" y="84295"/>
                    <a:pt x="30170" y="111812"/>
                  </a:cubicBezTo>
                  <a:cubicBezTo>
                    <a:pt x="17999" y="139329"/>
                    <a:pt x="5828" y="172137"/>
                    <a:pt x="1595" y="165787"/>
                  </a:cubicBezTo>
                  <a:cubicBezTo>
                    <a:pt x="-2638" y="159437"/>
                    <a:pt x="2653" y="82708"/>
                    <a:pt x="4770" y="73712"/>
                  </a:cubicBezTo>
                  <a:cubicBezTo>
                    <a:pt x="6887" y="64716"/>
                    <a:pt x="10062" y="112870"/>
                    <a:pt x="14295" y="111812"/>
                  </a:cubicBezTo>
                  <a:cubicBezTo>
                    <a:pt x="18528" y="110754"/>
                    <a:pt x="16941" y="86941"/>
                    <a:pt x="30170" y="67362"/>
                  </a:cubicBezTo>
                  <a:cubicBezTo>
                    <a:pt x="43399" y="47783"/>
                    <a:pt x="74620" y="-6721"/>
                    <a:pt x="74620" y="6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 990">
              <a:extLst>
                <a:ext uri="{FF2B5EF4-FFF2-40B4-BE49-F238E27FC236}">
                  <a16:creationId xmlns:a16="http://schemas.microsoft.com/office/drawing/2014/main" id="{3934AD13-7695-CE1D-9EB8-495D54AD4C76}"/>
                </a:ext>
              </a:extLst>
            </p:cNvPr>
            <p:cNvSpPr/>
            <p:nvPr/>
          </p:nvSpPr>
          <p:spPr>
            <a:xfrm>
              <a:off x="7956471" y="8296271"/>
              <a:ext cx="28790" cy="209864"/>
            </a:xfrm>
            <a:custGeom>
              <a:avLst/>
              <a:gdLst>
                <a:gd name="connsiteX0" fmla="*/ 28654 w 28790"/>
                <a:gd name="connsiteY0" fmla="*/ 4 h 209864"/>
                <a:gd name="connsiteX1" fmla="*/ 6429 w 28790"/>
                <a:gd name="connsiteY1" fmla="*/ 76204 h 209864"/>
                <a:gd name="connsiteX2" fmla="*/ 79 w 28790"/>
                <a:gd name="connsiteY2" fmla="*/ 209554 h 209864"/>
                <a:gd name="connsiteX3" fmla="*/ 9604 w 28790"/>
                <a:gd name="connsiteY3" fmla="*/ 114304 h 209864"/>
                <a:gd name="connsiteX4" fmla="*/ 9604 w 28790"/>
                <a:gd name="connsiteY4" fmla="*/ 158754 h 209864"/>
                <a:gd name="connsiteX5" fmla="*/ 15954 w 28790"/>
                <a:gd name="connsiteY5" fmla="*/ 79379 h 209864"/>
                <a:gd name="connsiteX6" fmla="*/ 28654 w 28790"/>
                <a:gd name="connsiteY6" fmla="*/ 4 h 20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90" h="209864">
                  <a:moveTo>
                    <a:pt x="28654" y="4"/>
                  </a:moveTo>
                  <a:cubicBezTo>
                    <a:pt x="27067" y="-525"/>
                    <a:pt x="11191" y="41279"/>
                    <a:pt x="6429" y="76204"/>
                  </a:cubicBezTo>
                  <a:cubicBezTo>
                    <a:pt x="1666" y="111129"/>
                    <a:pt x="-450" y="203204"/>
                    <a:pt x="79" y="209554"/>
                  </a:cubicBezTo>
                  <a:cubicBezTo>
                    <a:pt x="608" y="215904"/>
                    <a:pt x="8017" y="122771"/>
                    <a:pt x="9604" y="114304"/>
                  </a:cubicBezTo>
                  <a:cubicBezTo>
                    <a:pt x="11191" y="105837"/>
                    <a:pt x="8546" y="164575"/>
                    <a:pt x="9604" y="158754"/>
                  </a:cubicBezTo>
                  <a:cubicBezTo>
                    <a:pt x="10662" y="152933"/>
                    <a:pt x="14367" y="100546"/>
                    <a:pt x="15954" y="79379"/>
                  </a:cubicBezTo>
                  <a:cubicBezTo>
                    <a:pt x="17541" y="58212"/>
                    <a:pt x="30241" y="533"/>
                    <a:pt x="28654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 991">
              <a:extLst>
                <a:ext uri="{FF2B5EF4-FFF2-40B4-BE49-F238E27FC236}">
                  <a16:creationId xmlns:a16="http://schemas.microsoft.com/office/drawing/2014/main" id="{F66E88B2-D5D3-ECAF-40A2-2FC04B092BC1}"/>
                </a:ext>
              </a:extLst>
            </p:cNvPr>
            <p:cNvSpPr/>
            <p:nvPr/>
          </p:nvSpPr>
          <p:spPr>
            <a:xfrm>
              <a:off x="7737424" y="8527197"/>
              <a:ext cx="186098" cy="64393"/>
            </a:xfrm>
            <a:custGeom>
              <a:avLst/>
              <a:gdLst>
                <a:gd name="connsiteX0" fmla="*/ 51 w 186098"/>
                <a:gd name="connsiteY0" fmla="*/ 64353 h 64393"/>
                <a:gd name="connsiteX1" fmla="*/ 63551 w 186098"/>
                <a:gd name="connsiteY1" fmla="*/ 10378 h 64393"/>
                <a:gd name="connsiteX2" fmla="*/ 12751 w 186098"/>
                <a:gd name="connsiteY2" fmla="*/ 7203 h 64393"/>
                <a:gd name="connsiteX3" fmla="*/ 177851 w 186098"/>
                <a:gd name="connsiteY3" fmla="*/ 13553 h 64393"/>
                <a:gd name="connsiteX4" fmla="*/ 161976 w 186098"/>
                <a:gd name="connsiteY4" fmla="*/ 42128 h 64393"/>
                <a:gd name="connsiteX5" fmla="*/ 168326 w 186098"/>
                <a:gd name="connsiteY5" fmla="*/ 4028 h 64393"/>
                <a:gd name="connsiteX6" fmla="*/ 111176 w 186098"/>
                <a:gd name="connsiteY6" fmla="*/ 7203 h 64393"/>
                <a:gd name="connsiteX7" fmla="*/ 76251 w 186098"/>
                <a:gd name="connsiteY7" fmla="*/ 853 h 64393"/>
                <a:gd name="connsiteX8" fmla="*/ 51 w 186098"/>
                <a:gd name="connsiteY8" fmla="*/ 64353 h 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98" h="64393">
                  <a:moveTo>
                    <a:pt x="51" y="64353"/>
                  </a:moveTo>
                  <a:cubicBezTo>
                    <a:pt x="-2066" y="65941"/>
                    <a:pt x="61434" y="19903"/>
                    <a:pt x="63551" y="10378"/>
                  </a:cubicBezTo>
                  <a:cubicBezTo>
                    <a:pt x="65668" y="853"/>
                    <a:pt x="-6299" y="6674"/>
                    <a:pt x="12751" y="7203"/>
                  </a:cubicBezTo>
                  <a:cubicBezTo>
                    <a:pt x="31801" y="7732"/>
                    <a:pt x="152980" y="7732"/>
                    <a:pt x="177851" y="13553"/>
                  </a:cubicBezTo>
                  <a:cubicBezTo>
                    <a:pt x="202722" y="19374"/>
                    <a:pt x="163563" y="43715"/>
                    <a:pt x="161976" y="42128"/>
                  </a:cubicBezTo>
                  <a:cubicBezTo>
                    <a:pt x="160389" y="40541"/>
                    <a:pt x="176793" y="9849"/>
                    <a:pt x="168326" y="4028"/>
                  </a:cubicBezTo>
                  <a:cubicBezTo>
                    <a:pt x="159859" y="-1793"/>
                    <a:pt x="126522" y="7732"/>
                    <a:pt x="111176" y="7203"/>
                  </a:cubicBezTo>
                  <a:cubicBezTo>
                    <a:pt x="95830" y="6674"/>
                    <a:pt x="90538" y="-2851"/>
                    <a:pt x="76251" y="853"/>
                  </a:cubicBezTo>
                  <a:cubicBezTo>
                    <a:pt x="61964" y="4557"/>
                    <a:pt x="2168" y="62765"/>
                    <a:pt x="51" y="643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 992">
              <a:extLst>
                <a:ext uri="{FF2B5EF4-FFF2-40B4-BE49-F238E27FC236}">
                  <a16:creationId xmlns:a16="http://schemas.microsoft.com/office/drawing/2014/main" id="{4E28A28E-81B4-9EE7-BB86-7A1B14C1AB8C}"/>
                </a:ext>
              </a:extLst>
            </p:cNvPr>
            <p:cNvSpPr/>
            <p:nvPr/>
          </p:nvSpPr>
          <p:spPr>
            <a:xfrm>
              <a:off x="7870799" y="8307883"/>
              <a:ext cx="204652" cy="494634"/>
            </a:xfrm>
            <a:custGeom>
              <a:avLst/>
              <a:gdLst>
                <a:gd name="connsiteX0" fmla="*/ 114326 w 204652"/>
                <a:gd name="connsiteY0" fmla="*/ 1092 h 494634"/>
                <a:gd name="connsiteX1" fmla="*/ 146076 w 204652"/>
                <a:gd name="connsiteY1" fmla="*/ 134442 h 494634"/>
                <a:gd name="connsiteX2" fmla="*/ 168301 w 204652"/>
                <a:gd name="connsiteY2" fmla="*/ 216992 h 494634"/>
                <a:gd name="connsiteX3" fmla="*/ 196876 w 204652"/>
                <a:gd name="connsiteY3" fmla="*/ 242392 h 494634"/>
                <a:gd name="connsiteX4" fmla="*/ 196876 w 204652"/>
                <a:gd name="connsiteY4" fmla="*/ 220167 h 494634"/>
                <a:gd name="connsiteX5" fmla="*/ 107976 w 204652"/>
                <a:gd name="connsiteY5" fmla="*/ 293192 h 494634"/>
                <a:gd name="connsiteX6" fmla="*/ 171476 w 204652"/>
                <a:gd name="connsiteY6" fmla="*/ 239217 h 494634"/>
                <a:gd name="connsiteX7" fmla="*/ 76226 w 204652"/>
                <a:gd name="connsiteY7" fmla="*/ 337642 h 494634"/>
                <a:gd name="connsiteX8" fmla="*/ 3201 w 204652"/>
                <a:gd name="connsiteY8" fmla="*/ 490042 h 494634"/>
                <a:gd name="connsiteX9" fmla="*/ 22251 w 204652"/>
                <a:gd name="connsiteY9" fmla="*/ 439242 h 494634"/>
                <a:gd name="connsiteX10" fmla="*/ 104801 w 204652"/>
                <a:gd name="connsiteY10" fmla="*/ 280492 h 494634"/>
                <a:gd name="connsiteX11" fmla="*/ 92101 w 204652"/>
                <a:gd name="connsiteY11" fmla="*/ 305892 h 494634"/>
                <a:gd name="connsiteX12" fmla="*/ 155601 w 204652"/>
                <a:gd name="connsiteY12" fmla="*/ 251917 h 494634"/>
                <a:gd name="connsiteX13" fmla="*/ 158776 w 204652"/>
                <a:gd name="connsiteY13" fmla="*/ 194767 h 494634"/>
                <a:gd name="connsiteX14" fmla="*/ 181001 w 204652"/>
                <a:gd name="connsiteY14" fmla="*/ 213817 h 494634"/>
                <a:gd name="connsiteX15" fmla="*/ 114326 w 204652"/>
                <a:gd name="connsiteY15" fmla="*/ 1092 h 49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652" h="494634">
                  <a:moveTo>
                    <a:pt x="114326" y="1092"/>
                  </a:moveTo>
                  <a:cubicBezTo>
                    <a:pt x="108505" y="-12137"/>
                    <a:pt x="137080" y="98459"/>
                    <a:pt x="146076" y="134442"/>
                  </a:cubicBezTo>
                  <a:cubicBezTo>
                    <a:pt x="155072" y="170425"/>
                    <a:pt x="159834" y="199000"/>
                    <a:pt x="168301" y="216992"/>
                  </a:cubicBezTo>
                  <a:cubicBezTo>
                    <a:pt x="176768" y="234984"/>
                    <a:pt x="192114" y="241863"/>
                    <a:pt x="196876" y="242392"/>
                  </a:cubicBezTo>
                  <a:cubicBezTo>
                    <a:pt x="201639" y="242921"/>
                    <a:pt x="211693" y="211700"/>
                    <a:pt x="196876" y="220167"/>
                  </a:cubicBezTo>
                  <a:cubicBezTo>
                    <a:pt x="182059" y="228634"/>
                    <a:pt x="112209" y="290017"/>
                    <a:pt x="107976" y="293192"/>
                  </a:cubicBezTo>
                  <a:cubicBezTo>
                    <a:pt x="103743" y="296367"/>
                    <a:pt x="176768" y="231809"/>
                    <a:pt x="171476" y="239217"/>
                  </a:cubicBezTo>
                  <a:cubicBezTo>
                    <a:pt x="166184" y="246625"/>
                    <a:pt x="104272" y="295838"/>
                    <a:pt x="76226" y="337642"/>
                  </a:cubicBezTo>
                  <a:cubicBezTo>
                    <a:pt x="48180" y="379446"/>
                    <a:pt x="12197" y="473109"/>
                    <a:pt x="3201" y="490042"/>
                  </a:cubicBezTo>
                  <a:cubicBezTo>
                    <a:pt x="-5795" y="506975"/>
                    <a:pt x="5318" y="474167"/>
                    <a:pt x="22251" y="439242"/>
                  </a:cubicBezTo>
                  <a:cubicBezTo>
                    <a:pt x="39184" y="404317"/>
                    <a:pt x="93159" y="302717"/>
                    <a:pt x="104801" y="280492"/>
                  </a:cubicBezTo>
                  <a:cubicBezTo>
                    <a:pt x="116443" y="258267"/>
                    <a:pt x="83634" y="310655"/>
                    <a:pt x="92101" y="305892"/>
                  </a:cubicBezTo>
                  <a:cubicBezTo>
                    <a:pt x="100568" y="301129"/>
                    <a:pt x="144489" y="270438"/>
                    <a:pt x="155601" y="251917"/>
                  </a:cubicBezTo>
                  <a:cubicBezTo>
                    <a:pt x="166714" y="233396"/>
                    <a:pt x="154543" y="201117"/>
                    <a:pt x="158776" y="194767"/>
                  </a:cubicBezTo>
                  <a:cubicBezTo>
                    <a:pt x="163009" y="188417"/>
                    <a:pt x="187351" y="247684"/>
                    <a:pt x="181001" y="213817"/>
                  </a:cubicBezTo>
                  <a:cubicBezTo>
                    <a:pt x="174651" y="179950"/>
                    <a:pt x="120147" y="14321"/>
                    <a:pt x="114326" y="10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 993">
              <a:extLst>
                <a:ext uri="{FF2B5EF4-FFF2-40B4-BE49-F238E27FC236}">
                  <a16:creationId xmlns:a16="http://schemas.microsoft.com/office/drawing/2014/main" id="{0902BA7C-1982-8EAF-29F9-B16959CCC121}"/>
                </a:ext>
              </a:extLst>
            </p:cNvPr>
            <p:cNvSpPr/>
            <p:nvPr/>
          </p:nvSpPr>
          <p:spPr>
            <a:xfrm>
              <a:off x="7683500" y="8639067"/>
              <a:ext cx="222510" cy="295394"/>
            </a:xfrm>
            <a:custGeom>
              <a:avLst/>
              <a:gdLst>
                <a:gd name="connsiteX0" fmla="*/ 0 w 222510"/>
                <a:gd name="connsiteY0" fmla="*/ 108 h 295394"/>
                <a:gd name="connsiteX1" fmla="*/ 139700 w 222510"/>
                <a:gd name="connsiteY1" fmla="*/ 136633 h 295394"/>
                <a:gd name="connsiteX2" fmla="*/ 142875 w 222510"/>
                <a:gd name="connsiteY2" fmla="*/ 120758 h 295394"/>
                <a:gd name="connsiteX3" fmla="*/ 174625 w 222510"/>
                <a:gd name="connsiteY3" fmla="*/ 187433 h 295394"/>
                <a:gd name="connsiteX4" fmla="*/ 222250 w 222510"/>
                <a:gd name="connsiteY4" fmla="*/ 295383 h 295394"/>
                <a:gd name="connsiteX5" fmla="*/ 190500 w 222510"/>
                <a:gd name="connsiteY5" fmla="*/ 193783 h 295394"/>
                <a:gd name="connsiteX6" fmla="*/ 123825 w 222510"/>
                <a:gd name="connsiteY6" fmla="*/ 123933 h 295394"/>
                <a:gd name="connsiteX7" fmla="*/ 139700 w 222510"/>
                <a:gd name="connsiteY7" fmla="*/ 162033 h 295394"/>
                <a:gd name="connsiteX8" fmla="*/ 0 w 222510"/>
                <a:gd name="connsiteY8" fmla="*/ 108 h 29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510" h="295394">
                  <a:moveTo>
                    <a:pt x="0" y="108"/>
                  </a:moveTo>
                  <a:cubicBezTo>
                    <a:pt x="0" y="-4125"/>
                    <a:pt x="115888" y="116525"/>
                    <a:pt x="139700" y="136633"/>
                  </a:cubicBezTo>
                  <a:cubicBezTo>
                    <a:pt x="163512" y="156741"/>
                    <a:pt x="137054" y="112291"/>
                    <a:pt x="142875" y="120758"/>
                  </a:cubicBezTo>
                  <a:cubicBezTo>
                    <a:pt x="148696" y="129225"/>
                    <a:pt x="161396" y="158329"/>
                    <a:pt x="174625" y="187433"/>
                  </a:cubicBezTo>
                  <a:cubicBezTo>
                    <a:pt x="187854" y="216537"/>
                    <a:pt x="219604" y="294325"/>
                    <a:pt x="222250" y="295383"/>
                  </a:cubicBezTo>
                  <a:cubicBezTo>
                    <a:pt x="224896" y="296441"/>
                    <a:pt x="206904" y="222358"/>
                    <a:pt x="190500" y="193783"/>
                  </a:cubicBezTo>
                  <a:cubicBezTo>
                    <a:pt x="174096" y="165208"/>
                    <a:pt x="132292" y="129225"/>
                    <a:pt x="123825" y="123933"/>
                  </a:cubicBezTo>
                  <a:cubicBezTo>
                    <a:pt x="115358" y="118641"/>
                    <a:pt x="157162" y="177908"/>
                    <a:pt x="139700" y="162033"/>
                  </a:cubicBezTo>
                  <a:cubicBezTo>
                    <a:pt x="122238" y="146158"/>
                    <a:pt x="0" y="4341"/>
                    <a:pt x="0" y="1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 994">
              <a:extLst>
                <a:ext uri="{FF2B5EF4-FFF2-40B4-BE49-F238E27FC236}">
                  <a16:creationId xmlns:a16="http://schemas.microsoft.com/office/drawing/2014/main" id="{2A54308F-5740-ED7E-406D-879651BDF63C}"/>
                </a:ext>
              </a:extLst>
            </p:cNvPr>
            <p:cNvSpPr/>
            <p:nvPr/>
          </p:nvSpPr>
          <p:spPr>
            <a:xfrm>
              <a:off x="7985123" y="8582022"/>
              <a:ext cx="254266" cy="432218"/>
            </a:xfrm>
            <a:custGeom>
              <a:avLst/>
              <a:gdLst>
                <a:gd name="connsiteX0" fmla="*/ 2 w 254266"/>
                <a:gd name="connsiteY0" fmla="*/ 3 h 432218"/>
                <a:gd name="connsiteX1" fmla="*/ 107952 w 254266"/>
                <a:gd name="connsiteY1" fmla="*/ 69853 h 432218"/>
                <a:gd name="connsiteX2" fmla="*/ 92077 w 254266"/>
                <a:gd name="connsiteY2" fmla="*/ 66678 h 432218"/>
                <a:gd name="connsiteX3" fmla="*/ 190502 w 254266"/>
                <a:gd name="connsiteY3" fmla="*/ 161928 h 432218"/>
                <a:gd name="connsiteX4" fmla="*/ 171452 w 254266"/>
                <a:gd name="connsiteY4" fmla="*/ 152403 h 432218"/>
                <a:gd name="connsiteX5" fmla="*/ 222252 w 254266"/>
                <a:gd name="connsiteY5" fmla="*/ 238128 h 432218"/>
                <a:gd name="connsiteX6" fmla="*/ 222252 w 254266"/>
                <a:gd name="connsiteY6" fmla="*/ 203203 h 432218"/>
                <a:gd name="connsiteX7" fmla="*/ 247652 w 254266"/>
                <a:gd name="connsiteY7" fmla="*/ 342903 h 432218"/>
                <a:gd name="connsiteX8" fmla="*/ 254002 w 254266"/>
                <a:gd name="connsiteY8" fmla="*/ 431803 h 432218"/>
                <a:gd name="connsiteX9" fmla="*/ 241302 w 254266"/>
                <a:gd name="connsiteY9" fmla="*/ 307978 h 432218"/>
                <a:gd name="connsiteX10" fmla="*/ 168277 w 254266"/>
                <a:gd name="connsiteY10" fmla="*/ 142878 h 432218"/>
                <a:gd name="connsiteX11" fmla="*/ 190502 w 254266"/>
                <a:gd name="connsiteY11" fmla="*/ 180978 h 432218"/>
                <a:gd name="connsiteX12" fmla="*/ 98427 w 254266"/>
                <a:gd name="connsiteY12" fmla="*/ 47628 h 432218"/>
                <a:gd name="connsiteX13" fmla="*/ 104777 w 254266"/>
                <a:gd name="connsiteY13" fmla="*/ 66678 h 432218"/>
                <a:gd name="connsiteX14" fmla="*/ 2 w 254266"/>
                <a:gd name="connsiteY14" fmla="*/ 3 h 43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266" h="432218">
                  <a:moveTo>
                    <a:pt x="2" y="3"/>
                  </a:moveTo>
                  <a:cubicBezTo>
                    <a:pt x="531" y="532"/>
                    <a:pt x="107952" y="69853"/>
                    <a:pt x="107952" y="69853"/>
                  </a:cubicBezTo>
                  <a:cubicBezTo>
                    <a:pt x="123298" y="80965"/>
                    <a:pt x="78319" y="51332"/>
                    <a:pt x="92077" y="66678"/>
                  </a:cubicBezTo>
                  <a:cubicBezTo>
                    <a:pt x="105835" y="82024"/>
                    <a:pt x="177273" y="147641"/>
                    <a:pt x="190502" y="161928"/>
                  </a:cubicBezTo>
                  <a:cubicBezTo>
                    <a:pt x="203731" y="176216"/>
                    <a:pt x="166160" y="139703"/>
                    <a:pt x="171452" y="152403"/>
                  </a:cubicBezTo>
                  <a:cubicBezTo>
                    <a:pt x="176744" y="165103"/>
                    <a:pt x="213785" y="229661"/>
                    <a:pt x="222252" y="238128"/>
                  </a:cubicBezTo>
                  <a:cubicBezTo>
                    <a:pt x="230719" y="246595"/>
                    <a:pt x="218019" y="185741"/>
                    <a:pt x="222252" y="203203"/>
                  </a:cubicBezTo>
                  <a:cubicBezTo>
                    <a:pt x="226485" y="220665"/>
                    <a:pt x="242360" y="304803"/>
                    <a:pt x="247652" y="342903"/>
                  </a:cubicBezTo>
                  <a:cubicBezTo>
                    <a:pt x="252944" y="381003"/>
                    <a:pt x="255060" y="437624"/>
                    <a:pt x="254002" y="431803"/>
                  </a:cubicBezTo>
                  <a:cubicBezTo>
                    <a:pt x="252944" y="425982"/>
                    <a:pt x="255589" y="356132"/>
                    <a:pt x="241302" y="307978"/>
                  </a:cubicBezTo>
                  <a:cubicBezTo>
                    <a:pt x="227015" y="259824"/>
                    <a:pt x="176744" y="164045"/>
                    <a:pt x="168277" y="142878"/>
                  </a:cubicBezTo>
                  <a:cubicBezTo>
                    <a:pt x="159810" y="121711"/>
                    <a:pt x="202144" y="196853"/>
                    <a:pt x="190502" y="180978"/>
                  </a:cubicBezTo>
                  <a:cubicBezTo>
                    <a:pt x="178860" y="165103"/>
                    <a:pt x="98427" y="47628"/>
                    <a:pt x="98427" y="47628"/>
                  </a:cubicBezTo>
                  <a:cubicBezTo>
                    <a:pt x="84140" y="28578"/>
                    <a:pt x="117477" y="71441"/>
                    <a:pt x="104777" y="66678"/>
                  </a:cubicBezTo>
                  <a:cubicBezTo>
                    <a:pt x="92077" y="61915"/>
                    <a:pt x="-527" y="-526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 995">
              <a:extLst>
                <a:ext uri="{FF2B5EF4-FFF2-40B4-BE49-F238E27FC236}">
                  <a16:creationId xmlns:a16="http://schemas.microsoft.com/office/drawing/2014/main" id="{9465A6C0-FEBC-BA03-B212-37BF64248816}"/>
                </a:ext>
              </a:extLst>
            </p:cNvPr>
            <p:cNvSpPr/>
            <p:nvPr/>
          </p:nvSpPr>
          <p:spPr>
            <a:xfrm>
              <a:off x="7978762" y="8575675"/>
              <a:ext cx="270395" cy="410118"/>
            </a:xfrm>
            <a:custGeom>
              <a:avLst/>
              <a:gdLst>
                <a:gd name="connsiteX0" fmla="*/ 13 w 270395"/>
                <a:gd name="connsiteY0" fmla="*/ 0 h 410118"/>
                <a:gd name="connsiteX1" fmla="*/ 136538 w 270395"/>
                <a:gd name="connsiteY1" fmla="*/ 171450 h 410118"/>
                <a:gd name="connsiteX2" fmla="*/ 146063 w 270395"/>
                <a:gd name="connsiteY2" fmla="*/ 165100 h 410118"/>
                <a:gd name="connsiteX3" fmla="*/ 165113 w 270395"/>
                <a:gd name="connsiteY3" fmla="*/ 279400 h 410118"/>
                <a:gd name="connsiteX4" fmla="*/ 269888 w 270395"/>
                <a:gd name="connsiteY4" fmla="*/ 409575 h 410118"/>
                <a:gd name="connsiteX5" fmla="*/ 203213 w 270395"/>
                <a:gd name="connsiteY5" fmla="*/ 323850 h 410118"/>
                <a:gd name="connsiteX6" fmla="*/ 161938 w 270395"/>
                <a:gd name="connsiteY6" fmla="*/ 273050 h 410118"/>
                <a:gd name="connsiteX7" fmla="*/ 174638 w 270395"/>
                <a:gd name="connsiteY7" fmla="*/ 168275 h 410118"/>
                <a:gd name="connsiteX8" fmla="*/ 171463 w 270395"/>
                <a:gd name="connsiteY8" fmla="*/ 234950 h 410118"/>
                <a:gd name="connsiteX9" fmla="*/ 139713 w 270395"/>
                <a:gd name="connsiteY9" fmla="*/ 136525 h 410118"/>
                <a:gd name="connsiteX10" fmla="*/ 146063 w 270395"/>
                <a:gd name="connsiteY10" fmla="*/ 171450 h 410118"/>
                <a:gd name="connsiteX11" fmla="*/ 13 w 270395"/>
                <a:gd name="connsiteY11" fmla="*/ 0 h 4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0395" h="410118">
                  <a:moveTo>
                    <a:pt x="13" y="0"/>
                  </a:moveTo>
                  <a:cubicBezTo>
                    <a:pt x="-1574" y="0"/>
                    <a:pt x="136538" y="171450"/>
                    <a:pt x="136538" y="171450"/>
                  </a:cubicBezTo>
                  <a:cubicBezTo>
                    <a:pt x="160880" y="198967"/>
                    <a:pt x="141301" y="147108"/>
                    <a:pt x="146063" y="165100"/>
                  </a:cubicBezTo>
                  <a:cubicBezTo>
                    <a:pt x="150826" y="183092"/>
                    <a:pt x="144476" y="238654"/>
                    <a:pt x="165113" y="279400"/>
                  </a:cubicBezTo>
                  <a:cubicBezTo>
                    <a:pt x="185750" y="320146"/>
                    <a:pt x="263538" y="402167"/>
                    <a:pt x="269888" y="409575"/>
                  </a:cubicBezTo>
                  <a:cubicBezTo>
                    <a:pt x="276238" y="416983"/>
                    <a:pt x="221205" y="346604"/>
                    <a:pt x="203213" y="323850"/>
                  </a:cubicBezTo>
                  <a:cubicBezTo>
                    <a:pt x="185221" y="301096"/>
                    <a:pt x="166700" y="298979"/>
                    <a:pt x="161938" y="273050"/>
                  </a:cubicBezTo>
                  <a:cubicBezTo>
                    <a:pt x="157176" y="247121"/>
                    <a:pt x="173051" y="174625"/>
                    <a:pt x="174638" y="168275"/>
                  </a:cubicBezTo>
                  <a:cubicBezTo>
                    <a:pt x="176226" y="161925"/>
                    <a:pt x="177284" y="240242"/>
                    <a:pt x="171463" y="234950"/>
                  </a:cubicBezTo>
                  <a:cubicBezTo>
                    <a:pt x="165642" y="229658"/>
                    <a:pt x="143946" y="147108"/>
                    <a:pt x="139713" y="136525"/>
                  </a:cubicBezTo>
                  <a:cubicBezTo>
                    <a:pt x="135480" y="125942"/>
                    <a:pt x="164055" y="189442"/>
                    <a:pt x="146063" y="171450"/>
                  </a:cubicBezTo>
                  <a:cubicBezTo>
                    <a:pt x="128071" y="153458"/>
                    <a:pt x="1600" y="0"/>
                    <a:pt x="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 996">
              <a:extLst>
                <a:ext uri="{FF2B5EF4-FFF2-40B4-BE49-F238E27FC236}">
                  <a16:creationId xmlns:a16="http://schemas.microsoft.com/office/drawing/2014/main" id="{14BDD802-5136-57FE-DA0F-230CFD58C41D}"/>
                </a:ext>
              </a:extLst>
            </p:cNvPr>
            <p:cNvSpPr/>
            <p:nvPr/>
          </p:nvSpPr>
          <p:spPr>
            <a:xfrm>
              <a:off x="7961152" y="8606429"/>
              <a:ext cx="141568" cy="208361"/>
            </a:xfrm>
            <a:custGeom>
              <a:avLst/>
              <a:gdLst>
                <a:gd name="connsiteX0" fmla="*/ 1748 w 141568"/>
                <a:gd name="connsiteY0" fmla="*/ 996 h 208361"/>
                <a:gd name="connsiteX1" fmla="*/ 39848 w 141568"/>
                <a:gd name="connsiteY1" fmla="*/ 74021 h 208361"/>
                <a:gd name="connsiteX2" fmla="*/ 96998 w 141568"/>
                <a:gd name="connsiteY2" fmla="*/ 127996 h 208361"/>
                <a:gd name="connsiteX3" fmla="*/ 141448 w 141568"/>
                <a:gd name="connsiteY3" fmla="*/ 207371 h 208361"/>
                <a:gd name="connsiteX4" fmla="*/ 106523 w 141568"/>
                <a:gd name="connsiteY4" fmla="*/ 166096 h 208361"/>
                <a:gd name="connsiteX5" fmla="*/ 8098 w 141568"/>
                <a:gd name="connsiteY5" fmla="*/ 74021 h 208361"/>
                <a:gd name="connsiteX6" fmla="*/ 122398 w 141568"/>
                <a:gd name="connsiteY6" fmla="*/ 162921 h 208361"/>
                <a:gd name="connsiteX7" fmla="*/ 96998 w 141568"/>
                <a:gd name="connsiteY7" fmla="*/ 131171 h 208361"/>
                <a:gd name="connsiteX8" fmla="*/ 1748 w 141568"/>
                <a:gd name="connsiteY8" fmla="*/ 996 h 20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568" h="208361">
                  <a:moveTo>
                    <a:pt x="1748" y="996"/>
                  </a:moveTo>
                  <a:cubicBezTo>
                    <a:pt x="-7777" y="-8529"/>
                    <a:pt x="23973" y="52854"/>
                    <a:pt x="39848" y="74021"/>
                  </a:cubicBezTo>
                  <a:cubicBezTo>
                    <a:pt x="55723" y="95188"/>
                    <a:pt x="80065" y="105771"/>
                    <a:pt x="96998" y="127996"/>
                  </a:cubicBezTo>
                  <a:cubicBezTo>
                    <a:pt x="113931" y="150221"/>
                    <a:pt x="139861" y="201021"/>
                    <a:pt x="141448" y="207371"/>
                  </a:cubicBezTo>
                  <a:cubicBezTo>
                    <a:pt x="143036" y="213721"/>
                    <a:pt x="128748" y="188321"/>
                    <a:pt x="106523" y="166096"/>
                  </a:cubicBezTo>
                  <a:cubicBezTo>
                    <a:pt x="84298" y="143871"/>
                    <a:pt x="5452" y="74550"/>
                    <a:pt x="8098" y="74021"/>
                  </a:cubicBezTo>
                  <a:cubicBezTo>
                    <a:pt x="10744" y="73492"/>
                    <a:pt x="107581" y="153396"/>
                    <a:pt x="122398" y="162921"/>
                  </a:cubicBezTo>
                  <a:cubicBezTo>
                    <a:pt x="137215" y="172446"/>
                    <a:pt x="113402" y="150750"/>
                    <a:pt x="96998" y="131171"/>
                  </a:cubicBezTo>
                  <a:cubicBezTo>
                    <a:pt x="80594" y="111592"/>
                    <a:pt x="11273" y="10521"/>
                    <a:pt x="1748" y="9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フリーフォーム 997">
              <a:extLst>
                <a:ext uri="{FF2B5EF4-FFF2-40B4-BE49-F238E27FC236}">
                  <a16:creationId xmlns:a16="http://schemas.microsoft.com/office/drawing/2014/main" id="{393E8129-CD9D-135D-25DC-720C45E42A2A}"/>
                </a:ext>
              </a:extLst>
            </p:cNvPr>
            <p:cNvSpPr/>
            <p:nvPr/>
          </p:nvSpPr>
          <p:spPr>
            <a:xfrm>
              <a:off x="7927210" y="8721721"/>
              <a:ext cx="198945" cy="157583"/>
            </a:xfrm>
            <a:custGeom>
              <a:avLst/>
              <a:gdLst>
                <a:gd name="connsiteX0" fmla="*/ 765 w 198945"/>
                <a:gd name="connsiteY0" fmla="*/ 4 h 157583"/>
                <a:gd name="connsiteX1" fmla="*/ 45215 w 198945"/>
                <a:gd name="connsiteY1" fmla="*/ 69854 h 157583"/>
                <a:gd name="connsiteX2" fmla="*/ 130940 w 198945"/>
                <a:gd name="connsiteY2" fmla="*/ 133354 h 157583"/>
                <a:gd name="connsiteX3" fmla="*/ 127765 w 198945"/>
                <a:gd name="connsiteY3" fmla="*/ 149229 h 157583"/>
                <a:gd name="connsiteX4" fmla="*/ 197615 w 198945"/>
                <a:gd name="connsiteY4" fmla="*/ 57154 h 157583"/>
                <a:gd name="connsiteX5" fmla="*/ 175390 w 198945"/>
                <a:gd name="connsiteY5" fmla="*/ 139704 h 157583"/>
                <a:gd name="connsiteX6" fmla="*/ 146815 w 198945"/>
                <a:gd name="connsiteY6" fmla="*/ 152404 h 157583"/>
                <a:gd name="connsiteX7" fmla="*/ 51565 w 198945"/>
                <a:gd name="connsiteY7" fmla="*/ 73029 h 157583"/>
                <a:gd name="connsiteX8" fmla="*/ 118240 w 198945"/>
                <a:gd name="connsiteY8" fmla="*/ 130179 h 157583"/>
                <a:gd name="connsiteX9" fmla="*/ 80140 w 198945"/>
                <a:gd name="connsiteY9" fmla="*/ 73029 h 157583"/>
                <a:gd name="connsiteX10" fmla="*/ 765 w 198945"/>
                <a:gd name="connsiteY10" fmla="*/ 4 h 15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945" h="157583">
                  <a:moveTo>
                    <a:pt x="765" y="4"/>
                  </a:moveTo>
                  <a:cubicBezTo>
                    <a:pt x="-5056" y="-525"/>
                    <a:pt x="23519" y="47629"/>
                    <a:pt x="45215" y="69854"/>
                  </a:cubicBezTo>
                  <a:cubicBezTo>
                    <a:pt x="66911" y="92079"/>
                    <a:pt x="130940" y="133354"/>
                    <a:pt x="130940" y="133354"/>
                  </a:cubicBezTo>
                  <a:cubicBezTo>
                    <a:pt x="144698" y="146583"/>
                    <a:pt x="116653" y="161929"/>
                    <a:pt x="127765" y="149229"/>
                  </a:cubicBezTo>
                  <a:cubicBezTo>
                    <a:pt x="138877" y="136529"/>
                    <a:pt x="189677" y="58742"/>
                    <a:pt x="197615" y="57154"/>
                  </a:cubicBezTo>
                  <a:cubicBezTo>
                    <a:pt x="205553" y="55566"/>
                    <a:pt x="175390" y="139704"/>
                    <a:pt x="175390" y="139704"/>
                  </a:cubicBezTo>
                  <a:cubicBezTo>
                    <a:pt x="166923" y="155579"/>
                    <a:pt x="167452" y="163516"/>
                    <a:pt x="146815" y="152404"/>
                  </a:cubicBezTo>
                  <a:cubicBezTo>
                    <a:pt x="126178" y="141292"/>
                    <a:pt x="56327" y="76733"/>
                    <a:pt x="51565" y="73029"/>
                  </a:cubicBezTo>
                  <a:cubicBezTo>
                    <a:pt x="46803" y="69325"/>
                    <a:pt x="113478" y="130179"/>
                    <a:pt x="118240" y="130179"/>
                  </a:cubicBezTo>
                  <a:cubicBezTo>
                    <a:pt x="123002" y="130179"/>
                    <a:pt x="98661" y="90492"/>
                    <a:pt x="80140" y="73029"/>
                  </a:cubicBezTo>
                  <a:cubicBezTo>
                    <a:pt x="61619" y="55567"/>
                    <a:pt x="6586" y="533"/>
                    <a:pt x="76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9" name="フリーフォーム 998">
              <a:extLst>
                <a:ext uri="{FF2B5EF4-FFF2-40B4-BE49-F238E27FC236}">
                  <a16:creationId xmlns:a16="http://schemas.microsoft.com/office/drawing/2014/main" id="{A47EF94D-1573-EA39-9361-B7EDCDDFB5CE}"/>
                </a:ext>
              </a:extLst>
            </p:cNvPr>
            <p:cNvSpPr/>
            <p:nvPr/>
          </p:nvSpPr>
          <p:spPr>
            <a:xfrm>
              <a:off x="8146002" y="8769093"/>
              <a:ext cx="527698" cy="342212"/>
            </a:xfrm>
            <a:custGeom>
              <a:avLst/>
              <a:gdLst>
                <a:gd name="connsiteX0" fmla="*/ 1048 w 527698"/>
                <a:gd name="connsiteY0" fmla="*/ 257 h 342212"/>
                <a:gd name="connsiteX1" fmla="*/ 166148 w 527698"/>
                <a:gd name="connsiteY1" fmla="*/ 89157 h 342212"/>
                <a:gd name="connsiteX2" fmla="*/ 140748 w 527698"/>
                <a:gd name="connsiteY2" fmla="*/ 63757 h 342212"/>
                <a:gd name="connsiteX3" fmla="*/ 404273 w 527698"/>
                <a:gd name="connsiteY3" fmla="*/ 270132 h 342212"/>
                <a:gd name="connsiteX4" fmla="*/ 353473 w 527698"/>
                <a:gd name="connsiteY4" fmla="*/ 222507 h 342212"/>
                <a:gd name="connsiteX5" fmla="*/ 524923 w 527698"/>
                <a:gd name="connsiteY5" fmla="*/ 339982 h 342212"/>
                <a:gd name="connsiteX6" fmla="*/ 445548 w 527698"/>
                <a:gd name="connsiteY6" fmla="*/ 286007 h 342212"/>
                <a:gd name="connsiteX7" fmla="*/ 264573 w 527698"/>
                <a:gd name="connsiteY7" fmla="*/ 124082 h 342212"/>
                <a:gd name="connsiteX8" fmla="*/ 1048 w 527698"/>
                <a:gd name="connsiteY8" fmla="*/ 257 h 34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698" h="342212">
                  <a:moveTo>
                    <a:pt x="1048" y="257"/>
                  </a:moveTo>
                  <a:cubicBezTo>
                    <a:pt x="-15356" y="-5564"/>
                    <a:pt x="166148" y="89157"/>
                    <a:pt x="166148" y="89157"/>
                  </a:cubicBezTo>
                  <a:cubicBezTo>
                    <a:pt x="189431" y="99740"/>
                    <a:pt x="101061" y="33595"/>
                    <a:pt x="140748" y="63757"/>
                  </a:cubicBezTo>
                  <a:cubicBezTo>
                    <a:pt x="180436" y="93920"/>
                    <a:pt x="368819" y="243674"/>
                    <a:pt x="404273" y="270132"/>
                  </a:cubicBezTo>
                  <a:cubicBezTo>
                    <a:pt x="439727" y="296590"/>
                    <a:pt x="333365" y="210865"/>
                    <a:pt x="353473" y="222507"/>
                  </a:cubicBezTo>
                  <a:cubicBezTo>
                    <a:pt x="373581" y="234149"/>
                    <a:pt x="524923" y="339982"/>
                    <a:pt x="524923" y="339982"/>
                  </a:cubicBezTo>
                  <a:cubicBezTo>
                    <a:pt x="540269" y="350565"/>
                    <a:pt x="488940" y="321990"/>
                    <a:pt x="445548" y="286007"/>
                  </a:cubicBezTo>
                  <a:cubicBezTo>
                    <a:pt x="402156" y="250024"/>
                    <a:pt x="333365" y="170119"/>
                    <a:pt x="264573" y="124082"/>
                  </a:cubicBezTo>
                  <a:cubicBezTo>
                    <a:pt x="195781" y="78045"/>
                    <a:pt x="17452" y="6078"/>
                    <a:pt x="1048" y="2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0" name="フリーフォーム 999">
              <a:extLst>
                <a:ext uri="{FF2B5EF4-FFF2-40B4-BE49-F238E27FC236}">
                  <a16:creationId xmlns:a16="http://schemas.microsoft.com/office/drawing/2014/main" id="{FE1546A8-CA5D-DBA9-9DF6-887944B2E337}"/>
                </a:ext>
              </a:extLst>
            </p:cNvPr>
            <p:cNvSpPr/>
            <p:nvPr/>
          </p:nvSpPr>
          <p:spPr>
            <a:xfrm>
              <a:off x="8213724" y="8797901"/>
              <a:ext cx="264351" cy="336746"/>
            </a:xfrm>
            <a:custGeom>
              <a:avLst/>
              <a:gdLst>
                <a:gd name="connsiteX0" fmla="*/ 1 w 264351"/>
                <a:gd name="connsiteY0" fmla="*/ 24 h 336746"/>
                <a:gd name="connsiteX1" fmla="*/ 152401 w 264351"/>
                <a:gd name="connsiteY1" fmla="*/ 155599 h 336746"/>
                <a:gd name="connsiteX2" fmla="*/ 155576 w 264351"/>
                <a:gd name="connsiteY2" fmla="*/ 139724 h 336746"/>
                <a:gd name="connsiteX3" fmla="*/ 219076 w 264351"/>
                <a:gd name="connsiteY3" fmla="*/ 206399 h 336746"/>
                <a:gd name="connsiteX4" fmla="*/ 263526 w 264351"/>
                <a:gd name="connsiteY4" fmla="*/ 336574 h 336746"/>
                <a:gd name="connsiteX5" fmla="*/ 241301 w 264351"/>
                <a:gd name="connsiteY5" fmla="*/ 231799 h 336746"/>
                <a:gd name="connsiteX6" fmla="*/ 161926 w 264351"/>
                <a:gd name="connsiteY6" fmla="*/ 130199 h 336746"/>
                <a:gd name="connsiteX7" fmla="*/ 95251 w 264351"/>
                <a:gd name="connsiteY7" fmla="*/ 76224 h 336746"/>
                <a:gd name="connsiteX8" fmla="*/ 149226 w 264351"/>
                <a:gd name="connsiteY8" fmla="*/ 142899 h 336746"/>
                <a:gd name="connsiteX9" fmla="*/ 1 w 264351"/>
                <a:gd name="connsiteY9" fmla="*/ 24 h 33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351" h="336746">
                  <a:moveTo>
                    <a:pt x="1" y="24"/>
                  </a:moveTo>
                  <a:cubicBezTo>
                    <a:pt x="530" y="2141"/>
                    <a:pt x="126472" y="132316"/>
                    <a:pt x="152401" y="155599"/>
                  </a:cubicBezTo>
                  <a:cubicBezTo>
                    <a:pt x="178330" y="178882"/>
                    <a:pt x="144464" y="131257"/>
                    <a:pt x="155576" y="139724"/>
                  </a:cubicBezTo>
                  <a:cubicBezTo>
                    <a:pt x="166688" y="148191"/>
                    <a:pt x="201084" y="173591"/>
                    <a:pt x="219076" y="206399"/>
                  </a:cubicBezTo>
                  <a:cubicBezTo>
                    <a:pt x="237068" y="239207"/>
                    <a:pt x="259822" y="332341"/>
                    <a:pt x="263526" y="336574"/>
                  </a:cubicBezTo>
                  <a:cubicBezTo>
                    <a:pt x="267230" y="340807"/>
                    <a:pt x="258234" y="266195"/>
                    <a:pt x="241301" y="231799"/>
                  </a:cubicBezTo>
                  <a:cubicBezTo>
                    <a:pt x="224368" y="197403"/>
                    <a:pt x="186268" y="156128"/>
                    <a:pt x="161926" y="130199"/>
                  </a:cubicBezTo>
                  <a:cubicBezTo>
                    <a:pt x="137584" y="104270"/>
                    <a:pt x="97368" y="74107"/>
                    <a:pt x="95251" y="76224"/>
                  </a:cubicBezTo>
                  <a:cubicBezTo>
                    <a:pt x="93134" y="78341"/>
                    <a:pt x="162984" y="154541"/>
                    <a:pt x="149226" y="142899"/>
                  </a:cubicBezTo>
                  <a:cubicBezTo>
                    <a:pt x="135468" y="131257"/>
                    <a:pt x="-528" y="-2093"/>
                    <a:pt x="1" y="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2" name="フリーフォーム 1001">
              <a:extLst>
                <a:ext uri="{FF2B5EF4-FFF2-40B4-BE49-F238E27FC236}">
                  <a16:creationId xmlns:a16="http://schemas.microsoft.com/office/drawing/2014/main" id="{E1D02DB2-2174-BEC7-7E51-B701B71033AA}"/>
                </a:ext>
              </a:extLst>
            </p:cNvPr>
            <p:cNvSpPr/>
            <p:nvPr/>
          </p:nvSpPr>
          <p:spPr>
            <a:xfrm>
              <a:off x="8134158" y="8807898"/>
              <a:ext cx="137310" cy="240852"/>
            </a:xfrm>
            <a:custGeom>
              <a:avLst/>
              <a:gdLst>
                <a:gd name="connsiteX0" fmla="*/ 85917 w 137310"/>
                <a:gd name="connsiteY0" fmla="*/ 2727 h 240852"/>
                <a:gd name="connsiteX1" fmla="*/ 104967 w 137310"/>
                <a:gd name="connsiteY1" fmla="*/ 161477 h 240852"/>
                <a:gd name="connsiteX2" fmla="*/ 117667 w 137310"/>
                <a:gd name="connsiteY2" fmla="*/ 180527 h 240852"/>
                <a:gd name="connsiteX3" fmla="*/ 66867 w 137310"/>
                <a:gd name="connsiteY3" fmla="*/ 209102 h 240852"/>
                <a:gd name="connsiteX4" fmla="*/ 192 w 137310"/>
                <a:gd name="connsiteY4" fmla="*/ 240852 h 240852"/>
                <a:gd name="connsiteX5" fmla="*/ 89092 w 137310"/>
                <a:gd name="connsiteY5" fmla="*/ 209102 h 240852"/>
                <a:gd name="connsiteX6" fmla="*/ 136717 w 137310"/>
                <a:gd name="connsiteY6" fmla="*/ 117027 h 240852"/>
                <a:gd name="connsiteX7" fmla="*/ 114492 w 137310"/>
                <a:gd name="connsiteY7" fmla="*/ 142427 h 240852"/>
                <a:gd name="connsiteX8" fmla="*/ 95442 w 137310"/>
                <a:gd name="connsiteY8" fmla="*/ 66227 h 240852"/>
                <a:gd name="connsiteX9" fmla="*/ 85917 w 137310"/>
                <a:gd name="connsiteY9" fmla="*/ 2727 h 24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310" h="240852">
                  <a:moveTo>
                    <a:pt x="85917" y="2727"/>
                  </a:moveTo>
                  <a:cubicBezTo>
                    <a:pt x="87505" y="18602"/>
                    <a:pt x="99675" y="131844"/>
                    <a:pt x="104967" y="161477"/>
                  </a:cubicBezTo>
                  <a:cubicBezTo>
                    <a:pt x="110259" y="191110"/>
                    <a:pt x="124017" y="172590"/>
                    <a:pt x="117667" y="180527"/>
                  </a:cubicBezTo>
                  <a:cubicBezTo>
                    <a:pt x="111317" y="188464"/>
                    <a:pt x="86446" y="199048"/>
                    <a:pt x="66867" y="209102"/>
                  </a:cubicBezTo>
                  <a:cubicBezTo>
                    <a:pt x="47288" y="219156"/>
                    <a:pt x="-3512" y="240852"/>
                    <a:pt x="192" y="240852"/>
                  </a:cubicBezTo>
                  <a:cubicBezTo>
                    <a:pt x="3896" y="240852"/>
                    <a:pt x="66338" y="229739"/>
                    <a:pt x="89092" y="209102"/>
                  </a:cubicBezTo>
                  <a:cubicBezTo>
                    <a:pt x="111846" y="188465"/>
                    <a:pt x="132484" y="128140"/>
                    <a:pt x="136717" y="117027"/>
                  </a:cubicBezTo>
                  <a:cubicBezTo>
                    <a:pt x="140950" y="105915"/>
                    <a:pt x="121371" y="150894"/>
                    <a:pt x="114492" y="142427"/>
                  </a:cubicBezTo>
                  <a:cubicBezTo>
                    <a:pt x="107613" y="133960"/>
                    <a:pt x="99675" y="87923"/>
                    <a:pt x="95442" y="66227"/>
                  </a:cubicBezTo>
                  <a:cubicBezTo>
                    <a:pt x="91209" y="44531"/>
                    <a:pt x="84329" y="-13148"/>
                    <a:pt x="85917" y="27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3" name="フリーフォーム 1002">
              <a:extLst>
                <a:ext uri="{FF2B5EF4-FFF2-40B4-BE49-F238E27FC236}">
                  <a16:creationId xmlns:a16="http://schemas.microsoft.com/office/drawing/2014/main" id="{E968D031-12E1-A9D1-7738-FB7605B33B75}"/>
                </a:ext>
              </a:extLst>
            </p:cNvPr>
            <p:cNvSpPr/>
            <p:nvPr/>
          </p:nvSpPr>
          <p:spPr>
            <a:xfrm>
              <a:off x="8102579" y="8823324"/>
              <a:ext cx="244660" cy="279869"/>
            </a:xfrm>
            <a:custGeom>
              <a:avLst/>
              <a:gdLst>
                <a:gd name="connsiteX0" fmla="*/ 21 w 244660"/>
                <a:gd name="connsiteY0" fmla="*/ 1 h 279869"/>
                <a:gd name="connsiteX1" fmla="*/ 101621 w 244660"/>
                <a:gd name="connsiteY1" fmla="*/ 149226 h 279869"/>
                <a:gd name="connsiteX2" fmla="*/ 95271 w 244660"/>
                <a:gd name="connsiteY2" fmla="*/ 149226 h 279869"/>
                <a:gd name="connsiteX3" fmla="*/ 203221 w 244660"/>
                <a:gd name="connsiteY3" fmla="*/ 247651 h 279869"/>
                <a:gd name="connsiteX4" fmla="*/ 244496 w 244660"/>
                <a:gd name="connsiteY4" fmla="*/ 279401 h 279869"/>
                <a:gd name="connsiteX5" fmla="*/ 190521 w 244660"/>
                <a:gd name="connsiteY5" fmla="*/ 228601 h 279869"/>
                <a:gd name="connsiteX6" fmla="*/ 69871 w 244660"/>
                <a:gd name="connsiteY6" fmla="*/ 136526 h 279869"/>
                <a:gd name="connsiteX7" fmla="*/ 92096 w 244660"/>
                <a:gd name="connsiteY7" fmla="*/ 152401 h 279869"/>
                <a:gd name="connsiteX8" fmla="*/ 21 w 244660"/>
                <a:gd name="connsiteY8" fmla="*/ 1 h 27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4660" h="279869">
                  <a:moveTo>
                    <a:pt x="21" y="1"/>
                  </a:moveTo>
                  <a:cubicBezTo>
                    <a:pt x="1608" y="-528"/>
                    <a:pt x="85746" y="124355"/>
                    <a:pt x="101621" y="149226"/>
                  </a:cubicBezTo>
                  <a:cubicBezTo>
                    <a:pt x="117496" y="174097"/>
                    <a:pt x="78338" y="132822"/>
                    <a:pt x="95271" y="149226"/>
                  </a:cubicBezTo>
                  <a:cubicBezTo>
                    <a:pt x="112204" y="165630"/>
                    <a:pt x="178350" y="225955"/>
                    <a:pt x="203221" y="247651"/>
                  </a:cubicBezTo>
                  <a:cubicBezTo>
                    <a:pt x="228092" y="269347"/>
                    <a:pt x="246613" y="282576"/>
                    <a:pt x="244496" y="279401"/>
                  </a:cubicBezTo>
                  <a:cubicBezTo>
                    <a:pt x="242379" y="276226"/>
                    <a:pt x="219625" y="252413"/>
                    <a:pt x="190521" y="228601"/>
                  </a:cubicBezTo>
                  <a:cubicBezTo>
                    <a:pt x="161417" y="204789"/>
                    <a:pt x="86275" y="149226"/>
                    <a:pt x="69871" y="136526"/>
                  </a:cubicBezTo>
                  <a:cubicBezTo>
                    <a:pt x="53467" y="123826"/>
                    <a:pt x="99504" y="169334"/>
                    <a:pt x="92096" y="152401"/>
                  </a:cubicBezTo>
                  <a:cubicBezTo>
                    <a:pt x="84688" y="135468"/>
                    <a:pt x="-1566" y="530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フリーフォーム 1003">
              <a:extLst>
                <a:ext uri="{FF2B5EF4-FFF2-40B4-BE49-F238E27FC236}">
                  <a16:creationId xmlns:a16="http://schemas.microsoft.com/office/drawing/2014/main" id="{3046D82F-13EE-9B3E-2EE2-969229BAA27B}"/>
                </a:ext>
              </a:extLst>
            </p:cNvPr>
            <p:cNvSpPr/>
            <p:nvPr/>
          </p:nvSpPr>
          <p:spPr>
            <a:xfrm>
              <a:off x="8200934" y="9055083"/>
              <a:ext cx="188696" cy="229043"/>
            </a:xfrm>
            <a:custGeom>
              <a:avLst/>
              <a:gdLst>
                <a:gd name="connsiteX0" fmla="*/ 91 w 188696"/>
                <a:gd name="connsiteY0" fmla="*/ 17 h 229043"/>
                <a:gd name="connsiteX1" fmla="*/ 47716 w 188696"/>
                <a:gd name="connsiteY1" fmla="*/ 130192 h 229043"/>
                <a:gd name="connsiteX2" fmla="*/ 88991 w 188696"/>
                <a:gd name="connsiteY2" fmla="*/ 171467 h 229043"/>
                <a:gd name="connsiteX3" fmla="*/ 66766 w 188696"/>
                <a:gd name="connsiteY3" fmla="*/ 187342 h 229043"/>
                <a:gd name="connsiteX4" fmla="*/ 187416 w 188696"/>
                <a:gd name="connsiteY4" fmla="*/ 228617 h 229043"/>
                <a:gd name="connsiteX5" fmla="*/ 127091 w 188696"/>
                <a:gd name="connsiteY5" fmla="*/ 158767 h 229043"/>
                <a:gd name="connsiteX6" fmla="*/ 76291 w 188696"/>
                <a:gd name="connsiteY6" fmla="*/ 92092 h 229043"/>
                <a:gd name="connsiteX7" fmla="*/ 162016 w 188696"/>
                <a:gd name="connsiteY7" fmla="*/ 215917 h 229043"/>
                <a:gd name="connsiteX8" fmla="*/ 114391 w 188696"/>
                <a:gd name="connsiteY8" fmla="*/ 196867 h 229043"/>
                <a:gd name="connsiteX9" fmla="*/ 22316 w 188696"/>
                <a:gd name="connsiteY9" fmla="*/ 114317 h 229043"/>
                <a:gd name="connsiteX10" fmla="*/ 35016 w 188696"/>
                <a:gd name="connsiteY10" fmla="*/ 120667 h 229043"/>
                <a:gd name="connsiteX11" fmla="*/ 91 w 188696"/>
                <a:gd name="connsiteY11" fmla="*/ 17 h 2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696" h="229043">
                  <a:moveTo>
                    <a:pt x="91" y="17"/>
                  </a:moveTo>
                  <a:cubicBezTo>
                    <a:pt x="2208" y="1605"/>
                    <a:pt x="32899" y="101617"/>
                    <a:pt x="47716" y="130192"/>
                  </a:cubicBezTo>
                  <a:cubicBezTo>
                    <a:pt x="62533" y="158767"/>
                    <a:pt x="85816" y="161942"/>
                    <a:pt x="88991" y="171467"/>
                  </a:cubicBezTo>
                  <a:cubicBezTo>
                    <a:pt x="92166" y="180992"/>
                    <a:pt x="50362" y="177817"/>
                    <a:pt x="66766" y="187342"/>
                  </a:cubicBezTo>
                  <a:cubicBezTo>
                    <a:pt x="83170" y="196867"/>
                    <a:pt x="177362" y="233380"/>
                    <a:pt x="187416" y="228617"/>
                  </a:cubicBezTo>
                  <a:cubicBezTo>
                    <a:pt x="197470" y="223855"/>
                    <a:pt x="145612" y="181521"/>
                    <a:pt x="127091" y="158767"/>
                  </a:cubicBezTo>
                  <a:cubicBezTo>
                    <a:pt x="108570" y="136013"/>
                    <a:pt x="70470" y="82567"/>
                    <a:pt x="76291" y="92092"/>
                  </a:cubicBezTo>
                  <a:cubicBezTo>
                    <a:pt x="82112" y="101617"/>
                    <a:pt x="155666" y="198455"/>
                    <a:pt x="162016" y="215917"/>
                  </a:cubicBezTo>
                  <a:cubicBezTo>
                    <a:pt x="168366" y="233379"/>
                    <a:pt x="137674" y="213800"/>
                    <a:pt x="114391" y="196867"/>
                  </a:cubicBezTo>
                  <a:cubicBezTo>
                    <a:pt x="91108" y="179934"/>
                    <a:pt x="22316" y="114317"/>
                    <a:pt x="22316" y="114317"/>
                  </a:cubicBezTo>
                  <a:cubicBezTo>
                    <a:pt x="9087" y="101617"/>
                    <a:pt x="36604" y="136542"/>
                    <a:pt x="35016" y="120667"/>
                  </a:cubicBezTo>
                  <a:cubicBezTo>
                    <a:pt x="33429" y="104792"/>
                    <a:pt x="-2026" y="-1571"/>
                    <a:pt x="91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5" name="フリーフォーム 1004">
              <a:extLst>
                <a:ext uri="{FF2B5EF4-FFF2-40B4-BE49-F238E27FC236}">
                  <a16:creationId xmlns:a16="http://schemas.microsoft.com/office/drawing/2014/main" id="{B0AB1509-6A9A-86C3-B16B-F81B617D61CB}"/>
                </a:ext>
              </a:extLst>
            </p:cNvPr>
            <p:cNvSpPr/>
            <p:nvPr/>
          </p:nvSpPr>
          <p:spPr>
            <a:xfrm>
              <a:off x="8270154" y="9006921"/>
              <a:ext cx="220512" cy="152846"/>
            </a:xfrm>
            <a:custGeom>
              <a:avLst/>
              <a:gdLst>
                <a:gd name="connsiteX0" fmla="*/ 721 w 220512"/>
                <a:gd name="connsiteY0" fmla="*/ 149779 h 152846"/>
                <a:gd name="connsiteX1" fmla="*/ 70571 w 220512"/>
                <a:gd name="connsiteY1" fmla="*/ 95804 h 152846"/>
                <a:gd name="connsiteX2" fmla="*/ 108671 w 220512"/>
                <a:gd name="connsiteY2" fmla="*/ 10079 h 152846"/>
                <a:gd name="connsiteX3" fmla="*/ 102321 w 220512"/>
                <a:gd name="connsiteY3" fmla="*/ 16429 h 152846"/>
                <a:gd name="connsiteX4" fmla="*/ 162646 w 220512"/>
                <a:gd name="connsiteY4" fmla="*/ 48179 h 152846"/>
                <a:gd name="connsiteX5" fmla="*/ 219796 w 220512"/>
                <a:gd name="connsiteY5" fmla="*/ 83104 h 152846"/>
                <a:gd name="connsiteX6" fmla="*/ 121371 w 220512"/>
                <a:gd name="connsiteY6" fmla="*/ 554 h 152846"/>
                <a:gd name="connsiteX7" fmla="*/ 70571 w 220512"/>
                <a:gd name="connsiteY7" fmla="*/ 45004 h 152846"/>
                <a:gd name="connsiteX8" fmla="*/ 118196 w 220512"/>
                <a:gd name="connsiteY8" fmla="*/ 3729 h 152846"/>
                <a:gd name="connsiteX9" fmla="*/ 721 w 220512"/>
                <a:gd name="connsiteY9" fmla="*/ 149779 h 15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512" h="152846">
                  <a:moveTo>
                    <a:pt x="721" y="149779"/>
                  </a:moveTo>
                  <a:cubicBezTo>
                    <a:pt x="-7216" y="165125"/>
                    <a:pt x="52579" y="119087"/>
                    <a:pt x="70571" y="95804"/>
                  </a:cubicBezTo>
                  <a:cubicBezTo>
                    <a:pt x="88563" y="72521"/>
                    <a:pt x="108671" y="10079"/>
                    <a:pt x="108671" y="10079"/>
                  </a:cubicBezTo>
                  <a:cubicBezTo>
                    <a:pt x="113963" y="-3150"/>
                    <a:pt x="93325" y="10079"/>
                    <a:pt x="102321" y="16429"/>
                  </a:cubicBezTo>
                  <a:cubicBezTo>
                    <a:pt x="111317" y="22779"/>
                    <a:pt x="143067" y="37067"/>
                    <a:pt x="162646" y="48179"/>
                  </a:cubicBezTo>
                  <a:cubicBezTo>
                    <a:pt x="182225" y="59291"/>
                    <a:pt x="226675" y="91042"/>
                    <a:pt x="219796" y="83104"/>
                  </a:cubicBezTo>
                  <a:cubicBezTo>
                    <a:pt x="212917" y="75166"/>
                    <a:pt x="146242" y="6904"/>
                    <a:pt x="121371" y="554"/>
                  </a:cubicBezTo>
                  <a:cubicBezTo>
                    <a:pt x="96500" y="-5796"/>
                    <a:pt x="71100" y="44475"/>
                    <a:pt x="70571" y="45004"/>
                  </a:cubicBezTo>
                  <a:cubicBezTo>
                    <a:pt x="70042" y="45533"/>
                    <a:pt x="127721" y="-11088"/>
                    <a:pt x="118196" y="3729"/>
                  </a:cubicBezTo>
                  <a:cubicBezTo>
                    <a:pt x="108671" y="18546"/>
                    <a:pt x="8658" y="134433"/>
                    <a:pt x="721" y="1497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6" name="フリーフォーム 1005">
              <a:extLst>
                <a:ext uri="{FF2B5EF4-FFF2-40B4-BE49-F238E27FC236}">
                  <a16:creationId xmlns:a16="http://schemas.microsoft.com/office/drawing/2014/main" id="{866187D6-9EF8-AE83-914C-7C290FD47CCE}"/>
                </a:ext>
              </a:extLst>
            </p:cNvPr>
            <p:cNvSpPr/>
            <p:nvPr/>
          </p:nvSpPr>
          <p:spPr>
            <a:xfrm>
              <a:off x="7965625" y="9118478"/>
              <a:ext cx="142055" cy="114599"/>
            </a:xfrm>
            <a:custGeom>
              <a:avLst/>
              <a:gdLst>
                <a:gd name="connsiteX0" fmla="*/ 450 w 142055"/>
                <a:gd name="connsiteY0" fmla="*/ 122 h 114599"/>
                <a:gd name="connsiteX1" fmla="*/ 79825 w 142055"/>
                <a:gd name="connsiteY1" fmla="*/ 57272 h 114599"/>
                <a:gd name="connsiteX2" fmla="*/ 140150 w 142055"/>
                <a:gd name="connsiteY2" fmla="*/ 114422 h 114599"/>
                <a:gd name="connsiteX3" fmla="*/ 117925 w 142055"/>
                <a:gd name="connsiteY3" fmla="*/ 73147 h 114599"/>
                <a:gd name="connsiteX4" fmla="*/ 450 w 142055"/>
                <a:gd name="connsiteY4" fmla="*/ 122 h 11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55" h="114599">
                  <a:moveTo>
                    <a:pt x="450" y="122"/>
                  </a:moveTo>
                  <a:cubicBezTo>
                    <a:pt x="-5900" y="-2524"/>
                    <a:pt x="56542" y="38222"/>
                    <a:pt x="79825" y="57272"/>
                  </a:cubicBezTo>
                  <a:cubicBezTo>
                    <a:pt x="103108" y="76322"/>
                    <a:pt x="133800" y="111776"/>
                    <a:pt x="140150" y="114422"/>
                  </a:cubicBezTo>
                  <a:cubicBezTo>
                    <a:pt x="146500" y="117068"/>
                    <a:pt x="136446" y="89551"/>
                    <a:pt x="117925" y="73147"/>
                  </a:cubicBezTo>
                  <a:cubicBezTo>
                    <a:pt x="99404" y="56743"/>
                    <a:pt x="6800" y="2768"/>
                    <a:pt x="450" y="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7" name="フリーフォーム 1006">
              <a:extLst>
                <a:ext uri="{FF2B5EF4-FFF2-40B4-BE49-F238E27FC236}">
                  <a16:creationId xmlns:a16="http://schemas.microsoft.com/office/drawing/2014/main" id="{2FF79991-5700-FD6F-9EEC-030316650093}"/>
                </a:ext>
              </a:extLst>
            </p:cNvPr>
            <p:cNvSpPr/>
            <p:nvPr/>
          </p:nvSpPr>
          <p:spPr>
            <a:xfrm>
              <a:off x="7984834" y="9086773"/>
              <a:ext cx="149528" cy="158869"/>
            </a:xfrm>
            <a:custGeom>
              <a:avLst/>
              <a:gdLst>
                <a:gd name="connsiteX0" fmla="*/ 9816 w 149528"/>
                <a:gd name="connsiteY0" fmla="*/ 77 h 158869"/>
                <a:gd name="connsiteX1" fmla="*/ 9816 w 149528"/>
                <a:gd name="connsiteY1" fmla="*/ 85802 h 158869"/>
                <a:gd name="connsiteX2" fmla="*/ 76491 w 149528"/>
                <a:gd name="connsiteY2" fmla="*/ 133427 h 158869"/>
                <a:gd name="connsiteX3" fmla="*/ 54266 w 149528"/>
                <a:gd name="connsiteY3" fmla="*/ 123902 h 158869"/>
                <a:gd name="connsiteX4" fmla="*/ 149516 w 149528"/>
                <a:gd name="connsiteY4" fmla="*/ 158827 h 158869"/>
                <a:gd name="connsiteX5" fmla="*/ 60616 w 149528"/>
                <a:gd name="connsiteY5" fmla="*/ 130252 h 158869"/>
                <a:gd name="connsiteX6" fmla="*/ 16166 w 149528"/>
                <a:gd name="connsiteY6" fmla="*/ 95327 h 158869"/>
                <a:gd name="connsiteX7" fmla="*/ 25691 w 149528"/>
                <a:gd name="connsiteY7" fmla="*/ 66752 h 158869"/>
                <a:gd name="connsiteX8" fmla="*/ 291 w 149528"/>
                <a:gd name="connsiteY8" fmla="*/ 101677 h 158869"/>
                <a:gd name="connsiteX9" fmla="*/ 9816 w 149528"/>
                <a:gd name="connsiteY9" fmla="*/ 77 h 15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528" h="158869">
                  <a:moveTo>
                    <a:pt x="9816" y="77"/>
                  </a:moveTo>
                  <a:cubicBezTo>
                    <a:pt x="11404" y="-2569"/>
                    <a:pt x="-1296" y="63577"/>
                    <a:pt x="9816" y="85802"/>
                  </a:cubicBezTo>
                  <a:cubicBezTo>
                    <a:pt x="20928" y="108027"/>
                    <a:pt x="69083" y="127077"/>
                    <a:pt x="76491" y="133427"/>
                  </a:cubicBezTo>
                  <a:cubicBezTo>
                    <a:pt x="83899" y="139777"/>
                    <a:pt x="42095" y="119669"/>
                    <a:pt x="54266" y="123902"/>
                  </a:cubicBezTo>
                  <a:cubicBezTo>
                    <a:pt x="66437" y="128135"/>
                    <a:pt x="148458" y="157769"/>
                    <a:pt x="149516" y="158827"/>
                  </a:cubicBezTo>
                  <a:cubicBezTo>
                    <a:pt x="150574" y="159885"/>
                    <a:pt x="82841" y="140835"/>
                    <a:pt x="60616" y="130252"/>
                  </a:cubicBezTo>
                  <a:cubicBezTo>
                    <a:pt x="38391" y="119669"/>
                    <a:pt x="21987" y="105910"/>
                    <a:pt x="16166" y="95327"/>
                  </a:cubicBezTo>
                  <a:cubicBezTo>
                    <a:pt x="10345" y="84744"/>
                    <a:pt x="28337" y="65694"/>
                    <a:pt x="25691" y="66752"/>
                  </a:cubicBezTo>
                  <a:cubicBezTo>
                    <a:pt x="23045" y="67810"/>
                    <a:pt x="2408" y="109614"/>
                    <a:pt x="291" y="101677"/>
                  </a:cubicBezTo>
                  <a:cubicBezTo>
                    <a:pt x="-1826" y="93740"/>
                    <a:pt x="8228" y="2723"/>
                    <a:pt x="9816" y="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8" name="フリーフォーム 1007">
              <a:extLst>
                <a:ext uri="{FF2B5EF4-FFF2-40B4-BE49-F238E27FC236}">
                  <a16:creationId xmlns:a16="http://schemas.microsoft.com/office/drawing/2014/main" id="{140D1D78-627F-0684-7EA7-583E19F90C6E}"/>
                </a:ext>
              </a:extLst>
            </p:cNvPr>
            <p:cNvSpPr/>
            <p:nvPr/>
          </p:nvSpPr>
          <p:spPr>
            <a:xfrm>
              <a:off x="8372375" y="8909049"/>
              <a:ext cx="336950" cy="298712"/>
            </a:xfrm>
            <a:custGeom>
              <a:avLst/>
              <a:gdLst>
                <a:gd name="connsiteX0" fmla="*/ 100 w 336950"/>
                <a:gd name="connsiteY0" fmla="*/ 1 h 298712"/>
                <a:gd name="connsiteX1" fmla="*/ 193775 w 336950"/>
                <a:gd name="connsiteY1" fmla="*/ 174626 h 298712"/>
                <a:gd name="connsiteX2" fmla="*/ 273150 w 336950"/>
                <a:gd name="connsiteY2" fmla="*/ 234951 h 298712"/>
                <a:gd name="connsiteX3" fmla="*/ 231875 w 336950"/>
                <a:gd name="connsiteY3" fmla="*/ 222251 h 298712"/>
                <a:gd name="connsiteX4" fmla="*/ 336650 w 336950"/>
                <a:gd name="connsiteY4" fmla="*/ 298451 h 298712"/>
                <a:gd name="connsiteX5" fmla="*/ 260450 w 336950"/>
                <a:gd name="connsiteY5" fmla="*/ 244476 h 298712"/>
                <a:gd name="connsiteX6" fmla="*/ 168375 w 336950"/>
                <a:gd name="connsiteY6" fmla="*/ 171451 h 298712"/>
                <a:gd name="connsiteX7" fmla="*/ 100 w 336950"/>
                <a:gd name="connsiteY7" fmla="*/ 1 h 29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950" h="298712">
                  <a:moveTo>
                    <a:pt x="100" y="1"/>
                  </a:moveTo>
                  <a:cubicBezTo>
                    <a:pt x="4333" y="530"/>
                    <a:pt x="148267" y="135468"/>
                    <a:pt x="193775" y="174626"/>
                  </a:cubicBezTo>
                  <a:cubicBezTo>
                    <a:pt x="239283" y="213784"/>
                    <a:pt x="266800" y="227014"/>
                    <a:pt x="273150" y="234951"/>
                  </a:cubicBezTo>
                  <a:cubicBezTo>
                    <a:pt x="279500" y="242888"/>
                    <a:pt x="221292" y="211668"/>
                    <a:pt x="231875" y="222251"/>
                  </a:cubicBezTo>
                  <a:cubicBezTo>
                    <a:pt x="242458" y="232834"/>
                    <a:pt x="331888" y="294747"/>
                    <a:pt x="336650" y="298451"/>
                  </a:cubicBezTo>
                  <a:cubicBezTo>
                    <a:pt x="341412" y="302155"/>
                    <a:pt x="288496" y="265643"/>
                    <a:pt x="260450" y="244476"/>
                  </a:cubicBezTo>
                  <a:cubicBezTo>
                    <a:pt x="232404" y="223309"/>
                    <a:pt x="210179" y="210609"/>
                    <a:pt x="168375" y="171451"/>
                  </a:cubicBezTo>
                  <a:cubicBezTo>
                    <a:pt x="126571" y="132293"/>
                    <a:pt x="-4133" y="-528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9" name="フリーフォーム 1008">
              <a:extLst>
                <a:ext uri="{FF2B5EF4-FFF2-40B4-BE49-F238E27FC236}">
                  <a16:creationId xmlns:a16="http://schemas.microsoft.com/office/drawing/2014/main" id="{279C3365-49BE-7A9F-0C65-ACB489247B89}"/>
                </a:ext>
              </a:extLst>
            </p:cNvPr>
            <p:cNvSpPr/>
            <p:nvPr/>
          </p:nvSpPr>
          <p:spPr>
            <a:xfrm>
              <a:off x="7705640" y="9019998"/>
              <a:ext cx="203730" cy="216091"/>
            </a:xfrm>
            <a:custGeom>
              <a:avLst/>
              <a:gdLst>
                <a:gd name="connsiteX0" fmla="*/ 85 w 203730"/>
                <a:gd name="connsiteY0" fmla="*/ 177 h 216091"/>
                <a:gd name="connsiteX1" fmla="*/ 108035 w 203730"/>
                <a:gd name="connsiteY1" fmla="*/ 44627 h 216091"/>
                <a:gd name="connsiteX2" fmla="*/ 149310 w 203730"/>
                <a:gd name="connsiteY2" fmla="*/ 117652 h 216091"/>
                <a:gd name="connsiteX3" fmla="*/ 155660 w 203730"/>
                <a:gd name="connsiteY3" fmla="*/ 82727 h 216091"/>
                <a:gd name="connsiteX4" fmla="*/ 155660 w 203730"/>
                <a:gd name="connsiteY4" fmla="*/ 127177 h 216091"/>
                <a:gd name="connsiteX5" fmla="*/ 196935 w 203730"/>
                <a:gd name="connsiteY5" fmla="*/ 133527 h 216091"/>
                <a:gd name="connsiteX6" fmla="*/ 190585 w 203730"/>
                <a:gd name="connsiteY6" fmla="*/ 184327 h 216091"/>
                <a:gd name="connsiteX7" fmla="*/ 203285 w 203730"/>
                <a:gd name="connsiteY7" fmla="*/ 216077 h 216091"/>
                <a:gd name="connsiteX8" fmla="*/ 171535 w 203730"/>
                <a:gd name="connsiteY8" fmla="*/ 187502 h 216091"/>
                <a:gd name="connsiteX9" fmla="*/ 117560 w 203730"/>
                <a:gd name="connsiteY9" fmla="*/ 127177 h 216091"/>
                <a:gd name="connsiteX10" fmla="*/ 3260 w 203730"/>
                <a:gd name="connsiteY10" fmla="*/ 54152 h 216091"/>
                <a:gd name="connsiteX11" fmla="*/ 104860 w 203730"/>
                <a:gd name="connsiteY11" fmla="*/ 136702 h 216091"/>
                <a:gd name="connsiteX12" fmla="*/ 174710 w 203730"/>
                <a:gd name="connsiteY12" fmla="*/ 162102 h 216091"/>
                <a:gd name="connsiteX13" fmla="*/ 162010 w 203730"/>
                <a:gd name="connsiteY13" fmla="*/ 111302 h 216091"/>
                <a:gd name="connsiteX14" fmla="*/ 82635 w 203730"/>
                <a:gd name="connsiteY14" fmla="*/ 60502 h 216091"/>
                <a:gd name="connsiteX15" fmla="*/ 133435 w 203730"/>
                <a:gd name="connsiteY15" fmla="*/ 82727 h 216091"/>
                <a:gd name="connsiteX16" fmla="*/ 127085 w 203730"/>
                <a:gd name="connsiteY16" fmla="*/ 60502 h 216091"/>
                <a:gd name="connsiteX17" fmla="*/ 85 w 203730"/>
                <a:gd name="connsiteY17" fmla="*/ 177 h 21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730" h="216091">
                  <a:moveTo>
                    <a:pt x="85" y="177"/>
                  </a:moveTo>
                  <a:cubicBezTo>
                    <a:pt x="-3090" y="-2469"/>
                    <a:pt x="83164" y="25048"/>
                    <a:pt x="108035" y="44627"/>
                  </a:cubicBezTo>
                  <a:cubicBezTo>
                    <a:pt x="132906" y="64206"/>
                    <a:pt x="141373" y="111302"/>
                    <a:pt x="149310" y="117652"/>
                  </a:cubicBezTo>
                  <a:cubicBezTo>
                    <a:pt x="157247" y="124002"/>
                    <a:pt x="154602" y="81139"/>
                    <a:pt x="155660" y="82727"/>
                  </a:cubicBezTo>
                  <a:cubicBezTo>
                    <a:pt x="156718" y="84315"/>
                    <a:pt x="148781" y="118710"/>
                    <a:pt x="155660" y="127177"/>
                  </a:cubicBezTo>
                  <a:cubicBezTo>
                    <a:pt x="162539" y="135644"/>
                    <a:pt x="191114" y="124002"/>
                    <a:pt x="196935" y="133527"/>
                  </a:cubicBezTo>
                  <a:cubicBezTo>
                    <a:pt x="202756" y="143052"/>
                    <a:pt x="189527" y="170569"/>
                    <a:pt x="190585" y="184327"/>
                  </a:cubicBezTo>
                  <a:cubicBezTo>
                    <a:pt x="191643" y="198085"/>
                    <a:pt x="206460" y="215548"/>
                    <a:pt x="203285" y="216077"/>
                  </a:cubicBezTo>
                  <a:cubicBezTo>
                    <a:pt x="200110" y="216606"/>
                    <a:pt x="185822" y="202319"/>
                    <a:pt x="171535" y="187502"/>
                  </a:cubicBezTo>
                  <a:cubicBezTo>
                    <a:pt x="157248" y="172685"/>
                    <a:pt x="145606" y="149402"/>
                    <a:pt x="117560" y="127177"/>
                  </a:cubicBezTo>
                  <a:cubicBezTo>
                    <a:pt x="89514" y="104952"/>
                    <a:pt x="5377" y="52564"/>
                    <a:pt x="3260" y="54152"/>
                  </a:cubicBezTo>
                  <a:cubicBezTo>
                    <a:pt x="1143" y="55740"/>
                    <a:pt x="76285" y="118710"/>
                    <a:pt x="104860" y="136702"/>
                  </a:cubicBezTo>
                  <a:cubicBezTo>
                    <a:pt x="133435" y="154694"/>
                    <a:pt x="165185" y="166335"/>
                    <a:pt x="174710" y="162102"/>
                  </a:cubicBezTo>
                  <a:cubicBezTo>
                    <a:pt x="184235" y="157869"/>
                    <a:pt x="177356" y="128235"/>
                    <a:pt x="162010" y="111302"/>
                  </a:cubicBezTo>
                  <a:cubicBezTo>
                    <a:pt x="146664" y="94369"/>
                    <a:pt x="87397" y="65264"/>
                    <a:pt x="82635" y="60502"/>
                  </a:cubicBezTo>
                  <a:cubicBezTo>
                    <a:pt x="77873" y="55740"/>
                    <a:pt x="126027" y="82727"/>
                    <a:pt x="133435" y="82727"/>
                  </a:cubicBezTo>
                  <a:cubicBezTo>
                    <a:pt x="140843" y="82727"/>
                    <a:pt x="144018" y="71614"/>
                    <a:pt x="127085" y="60502"/>
                  </a:cubicBezTo>
                  <a:cubicBezTo>
                    <a:pt x="110152" y="49390"/>
                    <a:pt x="3260" y="2823"/>
                    <a:pt x="85" y="1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0" name="フリーフォーム 1009">
              <a:extLst>
                <a:ext uri="{FF2B5EF4-FFF2-40B4-BE49-F238E27FC236}">
                  <a16:creationId xmlns:a16="http://schemas.microsoft.com/office/drawing/2014/main" id="{AC9356E2-F418-8B71-BDAA-26716E202642}"/>
                </a:ext>
              </a:extLst>
            </p:cNvPr>
            <p:cNvSpPr/>
            <p:nvPr/>
          </p:nvSpPr>
          <p:spPr>
            <a:xfrm>
              <a:off x="8448633" y="9070803"/>
              <a:ext cx="159261" cy="283347"/>
            </a:xfrm>
            <a:custGeom>
              <a:avLst/>
              <a:gdLst>
                <a:gd name="connsiteX0" fmla="*/ 42 w 159261"/>
                <a:gd name="connsiteY0" fmla="*/ 172 h 283347"/>
                <a:gd name="connsiteX1" fmla="*/ 57192 w 159261"/>
                <a:gd name="connsiteY1" fmla="*/ 89072 h 283347"/>
                <a:gd name="connsiteX2" fmla="*/ 76242 w 159261"/>
                <a:gd name="connsiteY2" fmla="*/ 101772 h 283347"/>
                <a:gd name="connsiteX3" fmla="*/ 47667 w 159261"/>
                <a:gd name="connsiteY3" fmla="*/ 155747 h 283347"/>
                <a:gd name="connsiteX4" fmla="*/ 79417 w 159261"/>
                <a:gd name="connsiteY4" fmla="*/ 193847 h 283347"/>
                <a:gd name="connsiteX5" fmla="*/ 158792 w 159261"/>
                <a:gd name="connsiteY5" fmla="*/ 282747 h 283347"/>
                <a:gd name="connsiteX6" fmla="*/ 114342 w 159261"/>
                <a:gd name="connsiteY6" fmla="*/ 235122 h 283347"/>
                <a:gd name="connsiteX7" fmla="*/ 44492 w 159261"/>
                <a:gd name="connsiteY7" fmla="*/ 158922 h 283347"/>
                <a:gd name="connsiteX8" fmla="*/ 101642 w 159261"/>
                <a:gd name="connsiteY8" fmla="*/ 120822 h 283347"/>
                <a:gd name="connsiteX9" fmla="*/ 6392 w 159261"/>
                <a:gd name="connsiteY9" fmla="*/ 149397 h 283347"/>
                <a:gd name="connsiteX10" fmla="*/ 57192 w 159261"/>
                <a:gd name="connsiteY10" fmla="*/ 117647 h 283347"/>
                <a:gd name="connsiteX11" fmla="*/ 47667 w 159261"/>
                <a:gd name="connsiteY11" fmla="*/ 66847 h 283347"/>
                <a:gd name="connsiteX12" fmla="*/ 42 w 159261"/>
                <a:gd name="connsiteY12" fmla="*/ 172 h 2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261" h="283347">
                  <a:moveTo>
                    <a:pt x="42" y="172"/>
                  </a:moveTo>
                  <a:cubicBezTo>
                    <a:pt x="1629" y="3876"/>
                    <a:pt x="44492" y="72139"/>
                    <a:pt x="57192" y="89072"/>
                  </a:cubicBezTo>
                  <a:cubicBezTo>
                    <a:pt x="69892" y="106005"/>
                    <a:pt x="77829" y="90660"/>
                    <a:pt x="76242" y="101772"/>
                  </a:cubicBezTo>
                  <a:cubicBezTo>
                    <a:pt x="74655" y="112884"/>
                    <a:pt x="47138" y="140401"/>
                    <a:pt x="47667" y="155747"/>
                  </a:cubicBezTo>
                  <a:cubicBezTo>
                    <a:pt x="48196" y="171093"/>
                    <a:pt x="60896" y="172680"/>
                    <a:pt x="79417" y="193847"/>
                  </a:cubicBezTo>
                  <a:cubicBezTo>
                    <a:pt x="97938" y="215014"/>
                    <a:pt x="152971" y="275868"/>
                    <a:pt x="158792" y="282747"/>
                  </a:cubicBezTo>
                  <a:cubicBezTo>
                    <a:pt x="164613" y="289626"/>
                    <a:pt x="114342" y="235122"/>
                    <a:pt x="114342" y="235122"/>
                  </a:cubicBezTo>
                  <a:cubicBezTo>
                    <a:pt x="95292" y="214485"/>
                    <a:pt x="46609" y="177972"/>
                    <a:pt x="44492" y="158922"/>
                  </a:cubicBezTo>
                  <a:cubicBezTo>
                    <a:pt x="42375" y="139872"/>
                    <a:pt x="107992" y="122410"/>
                    <a:pt x="101642" y="120822"/>
                  </a:cubicBezTo>
                  <a:cubicBezTo>
                    <a:pt x="95292" y="119235"/>
                    <a:pt x="13800" y="149926"/>
                    <a:pt x="6392" y="149397"/>
                  </a:cubicBezTo>
                  <a:cubicBezTo>
                    <a:pt x="-1016" y="148868"/>
                    <a:pt x="50313" y="131405"/>
                    <a:pt x="57192" y="117647"/>
                  </a:cubicBezTo>
                  <a:cubicBezTo>
                    <a:pt x="64071" y="103889"/>
                    <a:pt x="53488" y="80076"/>
                    <a:pt x="47667" y="66847"/>
                  </a:cubicBezTo>
                  <a:cubicBezTo>
                    <a:pt x="41846" y="53618"/>
                    <a:pt x="-1545" y="-3532"/>
                    <a:pt x="42" y="1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フリーフォーム 1010">
              <a:extLst>
                <a:ext uri="{FF2B5EF4-FFF2-40B4-BE49-F238E27FC236}">
                  <a16:creationId xmlns:a16="http://schemas.microsoft.com/office/drawing/2014/main" id="{5A07822E-A600-A10E-F803-B727F38D1FFF}"/>
                </a:ext>
              </a:extLst>
            </p:cNvPr>
            <p:cNvSpPr/>
            <p:nvPr/>
          </p:nvSpPr>
          <p:spPr>
            <a:xfrm>
              <a:off x="8422948" y="9055096"/>
              <a:ext cx="96715" cy="137127"/>
            </a:xfrm>
            <a:custGeom>
              <a:avLst/>
              <a:gdLst>
                <a:gd name="connsiteX0" fmla="*/ 327 w 96715"/>
                <a:gd name="connsiteY0" fmla="*/ 4 h 137127"/>
                <a:gd name="connsiteX1" fmla="*/ 28902 w 96715"/>
                <a:gd name="connsiteY1" fmla="*/ 66679 h 137127"/>
                <a:gd name="connsiteX2" fmla="*/ 95577 w 96715"/>
                <a:gd name="connsiteY2" fmla="*/ 136529 h 137127"/>
                <a:gd name="connsiteX3" fmla="*/ 67002 w 96715"/>
                <a:gd name="connsiteY3" fmla="*/ 98429 h 137127"/>
                <a:gd name="connsiteX4" fmla="*/ 16202 w 96715"/>
                <a:gd name="connsiteY4" fmla="*/ 63504 h 137127"/>
                <a:gd name="connsiteX5" fmla="*/ 327 w 96715"/>
                <a:gd name="connsiteY5" fmla="*/ 4 h 13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15" h="137127">
                  <a:moveTo>
                    <a:pt x="327" y="4"/>
                  </a:moveTo>
                  <a:cubicBezTo>
                    <a:pt x="2444" y="533"/>
                    <a:pt x="13027" y="43925"/>
                    <a:pt x="28902" y="66679"/>
                  </a:cubicBezTo>
                  <a:cubicBezTo>
                    <a:pt x="44777" y="89433"/>
                    <a:pt x="89227" y="131237"/>
                    <a:pt x="95577" y="136529"/>
                  </a:cubicBezTo>
                  <a:cubicBezTo>
                    <a:pt x="101927" y="141821"/>
                    <a:pt x="80231" y="110600"/>
                    <a:pt x="67002" y="98429"/>
                  </a:cubicBezTo>
                  <a:cubicBezTo>
                    <a:pt x="53773" y="86258"/>
                    <a:pt x="25727" y="75675"/>
                    <a:pt x="16202" y="63504"/>
                  </a:cubicBezTo>
                  <a:cubicBezTo>
                    <a:pt x="6677" y="51333"/>
                    <a:pt x="-1790" y="-525"/>
                    <a:pt x="327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2" name="フリーフォーム 1011">
              <a:extLst>
                <a:ext uri="{FF2B5EF4-FFF2-40B4-BE49-F238E27FC236}">
                  <a16:creationId xmlns:a16="http://schemas.microsoft.com/office/drawing/2014/main" id="{94B42FAB-8FA0-B8D2-1B5D-CF867A7CE828}"/>
                </a:ext>
              </a:extLst>
            </p:cNvPr>
            <p:cNvSpPr/>
            <p:nvPr/>
          </p:nvSpPr>
          <p:spPr>
            <a:xfrm>
              <a:off x="8346836" y="9159721"/>
              <a:ext cx="101391" cy="95404"/>
            </a:xfrm>
            <a:custGeom>
              <a:avLst/>
              <a:gdLst>
                <a:gd name="connsiteX0" fmla="*/ 239 w 101391"/>
                <a:gd name="connsiteY0" fmla="*/ 154 h 95404"/>
                <a:gd name="connsiteX1" fmla="*/ 51039 w 101391"/>
                <a:gd name="connsiteY1" fmla="*/ 57304 h 95404"/>
                <a:gd name="connsiteX2" fmla="*/ 85964 w 101391"/>
                <a:gd name="connsiteY2" fmla="*/ 82704 h 95404"/>
                <a:gd name="connsiteX3" fmla="*/ 98664 w 101391"/>
                <a:gd name="connsiteY3" fmla="*/ 95404 h 95404"/>
                <a:gd name="connsiteX4" fmla="*/ 35164 w 101391"/>
                <a:gd name="connsiteY4" fmla="*/ 82704 h 95404"/>
                <a:gd name="connsiteX5" fmla="*/ 73264 w 101391"/>
                <a:gd name="connsiteY5" fmla="*/ 85879 h 95404"/>
                <a:gd name="connsiteX6" fmla="*/ 73264 w 101391"/>
                <a:gd name="connsiteY6" fmla="*/ 76354 h 95404"/>
                <a:gd name="connsiteX7" fmla="*/ 239 w 101391"/>
                <a:gd name="connsiteY7" fmla="*/ 154 h 9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391" h="95404">
                  <a:moveTo>
                    <a:pt x="239" y="154"/>
                  </a:moveTo>
                  <a:cubicBezTo>
                    <a:pt x="-3465" y="-3021"/>
                    <a:pt x="36751" y="43546"/>
                    <a:pt x="51039" y="57304"/>
                  </a:cubicBezTo>
                  <a:cubicBezTo>
                    <a:pt x="65327" y="71062"/>
                    <a:pt x="85964" y="82704"/>
                    <a:pt x="85964" y="82704"/>
                  </a:cubicBezTo>
                  <a:cubicBezTo>
                    <a:pt x="93901" y="89054"/>
                    <a:pt x="107131" y="95404"/>
                    <a:pt x="98664" y="95404"/>
                  </a:cubicBezTo>
                  <a:cubicBezTo>
                    <a:pt x="90197" y="95404"/>
                    <a:pt x="39397" y="84291"/>
                    <a:pt x="35164" y="82704"/>
                  </a:cubicBezTo>
                  <a:cubicBezTo>
                    <a:pt x="30931" y="81117"/>
                    <a:pt x="73264" y="85879"/>
                    <a:pt x="73264" y="85879"/>
                  </a:cubicBezTo>
                  <a:cubicBezTo>
                    <a:pt x="79614" y="84821"/>
                    <a:pt x="83318" y="85879"/>
                    <a:pt x="73264" y="76354"/>
                  </a:cubicBezTo>
                  <a:cubicBezTo>
                    <a:pt x="63210" y="66829"/>
                    <a:pt x="3943" y="3329"/>
                    <a:pt x="239" y="1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3" name="フリーフォーム 1012">
              <a:extLst>
                <a:ext uri="{FF2B5EF4-FFF2-40B4-BE49-F238E27FC236}">
                  <a16:creationId xmlns:a16="http://schemas.microsoft.com/office/drawing/2014/main" id="{68364213-46EC-CC0C-9135-12DBD99508C8}"/>
                </a:ext>
              </a:extLst>
            </p:cNvPr>
            <p:cNvSpPr/>
            <p:nvPr/>
          </p:nvSpPr>
          <p:spPr>
            <a:xfrm>
              <a:off x="7893042" y="9213708"/>
              <a:ext cx="501023" cy="649240"/>
            </a:xfrm>
            <a:custGeom>
              <a:avLst/>
              <a:gdLst>
                <a:gd name="connsiteX0" fmla="*/ 8 w 501023"/>
                <a:gd name="connsiteY0" fmla="*/ 142 h 649240"/>
                <a:gd name="connsiteX1" fmla="*/ 47633 w 501023"/>
                <a:gd name="connsiteY1" fmla="*/ 139842 h 649240"/>
                <a:gd name="connsiteX2" fmla="*/ 73033 w 501023"/>
                <a:gd name="connsiteY2" fmla="*/ 139842 h 649240"/>
                <a:gd name="connsiteX3" fmla="*/ 180983 w 501023"/>
                <a:gd name="connsiteY3" fmla="*/ 254142 h 649240"/>
                <a:gd name="connsiteX4" fmla="*/ 161933 w 501023"/>
                <a:gd name="connsiteY4" fmla="*/ 228742 h 649240"/>
                <a:gd name="connsiteX5" fmla="*/ 295283 w 501023"/>
                <a:gd name="connsiteY5" fmla="*/ 406542 h 649240"/>
                <a:gd name="connsiteX6" fmla="*/ 276233 w 501023"/>
                <a:gd name="connsiteY6" fmla="*/ 377967 h 649240"/>
                <a:gd name="connsiteX7" fmla="*/ 387358 w 501023"/>
                <a:gd name="connsiteY7" fmla="*/ 511317 h 649240"/>
                <a:gd name="connsiteX8" fmla="*/ 485783 w 501023"/>
                <a:gd name="connsiteY8" fmla="*/ 631967 h 649240"/>
                <a:gd name="connsiteX9" fmla="*/ 495308 w 501023"/>
                <a:gd name="connsiteY9" fmla="*/ 641492 h 649240"/>
                <a:gd name="connsiteX10" fmla="*/ 431808 w 501023"/>
                <a:gd name="connsiteY10" fmla="*/ 565292 h 649240"/>
                <a:gd name="connsiteX11" fmla="*/ 282583 w 501023"/>
                <a:gd name="connsiteY11" fmla="*/ 368442 h 649240"/>
                <a:gd name="connsiteX12" fmla="*/ 133358 w 501023"/>
                <a:gd name="connsiteY12" fmla="*/ 187467 h 649240"/>
                <a:gd name="connsiteX13" fmla="*/ 44458 w 501023"/>
                <a:gd name="connsiteY13" fmla="*/ 114442 h 649240"/>
                <a:gd name="connsiteX14" fmla="*/ 8 w 501023"/>
                <a:gd name="connsiteY14" fmla="*/ 142 h 64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1023" h="649240">
                  <a:moveTo>
                    <a:pt x="8" y="142"/>
                  </a:moveTo>
                  <a:cubicBezTo>
                    <a:pt x="537" y="4375"/>
                    <a:pt x="35462" y="116559"/>
                    <a:pt x="47633" y="139842"/>
                  </a:cubicBezTo>
                  <a:cubicBezTo>
                    <a:pt x="59804" y="163125"/>
                    <a:pt x="50808" y="120792"/>
                    <a:pt x="73033" y="139842"/>
                  </a:cubicBezTo>
                  <a:cubicBezTo>
                    <a:pt x="95258" y="158892"/>
                    <a:pt x="166166" y="239325"/>
                    <a:pt x="180983" y="254142"/>
                  </a:cubicBezTo>
                  <a:cubicBezTo>
                    <a:pt x="195800" y="268959"/>
                    <a:pt x="161933" y="228742"/>
                    <a:pt x="161933" y="228742"/>
                  </a:cubicBezTo>
                  <a:lnTo>
                    <a:pt x="295283" y="406542"/>
                  </a:lnTo>
                  <a:cubicBezTo>
                    <a:pt x="314333" y="431413"/>
                    <a:pt x="260887" y="360505"/>
                    <a:pt x="276233" y="377967"/>
                  </a:cubicBezTo>
                  <a:cubicBezTo>
                    <a:pt x="291579" y="395429"/>
                    <a:pt x="352433" y="468984"/>
                    <a:pt x="387358" y="511317"/>
                  </a:cubicBezTo>
                  <a:cubicBezTo>
                    <a:pt x="422283" y="553650"/>
                    <a:pt x="467791" y="610271"/>
                    <a:pt x="485783" y="631967"/>
                  </a:cubicBezTo>
                  <a:cubicBezTo>
                    <a:pt x="503775" y="653663"/>
                    <a:pt x="504304" y="652604"/>
                    <a:pt x="495308" y="641492"/>
                  </a:cubicBezTo>
                  <a:cubicBezTo>
                    <a:pt x="486312" y="630380"/>
                    <a:pt x="467262" y="610800"/>
                    <a:pt x="431808" y="565292"/>
                  </a:cubicBezTo>
                  <a:cubicBezTo>
                    <a:pt x="396354" y="519784"/>
                    <a:pt x="332325" y="431413"/>
                    <a:pt x="282583" y="368442"/>
                  </a:cubicBezTo>
                  <a:cubicBezTo>
                    <a:pt x="232841" y="305471"/>
                    <a:pt x="173045" y="229800"/>
                    <a:pt x="133358" y="187467"/>
                  </a:cubicBezTo>
                  <a:cubicBezTo>
                    <a:pt x="93671" y="145134"/>
                    <a:pt x="64037" y="141959"/>
                    <a:pt x="44458" y="114442"/>
                  </a:cubicBezTo>
                  <a:cubicBezTo>
                    <a:pt x="24879" y="86925"/>
                    <a:pt x="-521" y="-4091"/>
                    <a:pt x="8" y="1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4" name="フリーフォーム 1013">
              <a:extLst>
                <a:ext uri="{FF2B5EF4-FFF2-40B4-BE49-F238E27FC236}">
                  <a16:creationId xmlns:a16="http://schemas.microsoft.com/office/drawing/2014/main" id="{8F5E9D95-BB62-76F4-0902-C6247FC766C4}"/>
                </a:ext>
              </a:extLst>
            </p:cNvPr>
            <p:cNvSpPr/>
            <p:nvPr/>
          </p:nvSpPr>
          <p:spPr>
            <a:xfrm>
              <a:off x="7963575" y="9173162"/>
              <a:ext cx="460809" cy="317137"/>
            </a:xfrm>
            <a:custGeom>
              <a:avLst/>
              <a:gdLst>
                <a:gd name="connsiteX0" fmla="*/ 5675 w 460809"/>
                <a:gd name="connsiteY0" fmla="*/ 2588 h 317137"/>
                <a:gd name="connsiteX1" fmla="*/ 256500 w 460809"/>
                <a:gd name="connsiteY1" fmla="*/ 170863 h 317137"/>
                <a:gd name="connsiteX2" fmla="*/ 227925 w 460809"/>
                <a:gd name="connsiteY2" fmla="*/ 154988 h 317137"/>
                <a:gd name="connsiteX3" fmla="*/ 370800 w 460809"/>
                <a:gd name="connsiteY3" fmla="*/ 237538 h 317137"/>
                <a:gd name="connsiteX4" fmla="*/ 459700 w 460809"/>
                <a:gd name="connsiteY4" fmla="*/ 316913 h 317137"/>
                <a:gd name="connsiteX5" fmla="*/ 393025 w 460809"/>
                <a:gd name="connsiteY5" fmla="*/ 262938 h 317137"/>
                <a:gd name="connsiteX6" fmla="*/ 453350 w 460809"/>
                <a:gd name="connsiteY6" fmla="*/ 310563 h 317137"/>
                <a:gd name="connsiteX7" fmla="*/ 186650 w 460809"/>
                <a:gd name="connsiteY7" fmla="*/ 154988 h 317137"/>
                <a:gd name="connsiteX8" fmla="*/ 294600 w 460809"/>
                <a:gd name="connsiteY8" fmla="*/ 215313 h 317137"/>
                <a:gd name="connsiteX9" fmla="*/ 240625 w 460809"/>
                <a:gd name="connsiteY9" fmla="*/ 158163 h 317137"/>
                <a:gd name="connsiteX10" fmla="*/ 59650 w 460809"/>
                <a:gd name="connsiteY10" fmla="*/ 85138 h 317137"/>
                <a:gd name="connsiteX11" fmla="*/ 186650 w 460809"/>
                <a:gd name="connsiteY11" fmla="*/ 132763 h 317137"/>
                <a:gd name="connsiteX12" fmla="*/ 88225 w 460809"/>
                <a:gd name="connsiteY12" fmla="*/ 72438 h 317137"/>
                <a:gd name="connsiteX13" fmla="*/ 5675 w 460809"/>
                <a:gd name="connsiteY13" fmla="*/ 2588 h 31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809" h="317137">
                  <a:moveTo>
                    <a:pt x="5675" y="2588"/>
                  </a:moveTo>
                  <a:cubicBezTo>
                    <a:pt x="33721" y="18992"/>
                    <a:pt x="219458" y="145463"/>
                    <a:pt x="256500" y="170863"/>
                  </a:cubicBezTo>
                  <a:cubicBezTo>
                    <a:pt x="293542" y="196263"/>
                    <a:pt x="227925" y="154988"/>
                    <a:pt x="227925" y="154988"/>
                  </a:cubicBezTo>
                  <a:cubicBezTo>
                    <a:pt x="246975" y="166100"/>
                    <a:pt x="332171" y="210551"/>
                    <a:pt x="370800" y="237538"/>
                  </a:cubicBezTo>
                  <a:cubicBezTo>
                    <a:pt x="409429" y="264525"/>
                    <a:pt x="455996" y="312680"/>
                    <a:pt x="459700" y="316913"/>
                  </a:cubicBezTo>
                  <a:cubicBezTo>
                    <a:pt x="463404" y="321146"/>
                    <a:pt x="394083" y="263996"/>
                    <a:pt x="393025" y="262938"/>
                  </a:cubicBezTo>
                  <a:cubicBezTo>
                    <a:pt x="391967" y="261880"/>
                    <a:pt x="487746" y="328555"/>
                    <a:pt x="453350" y="310563"/>
                  </a:cubicBezTo>
                  <a:cubicBezTo>
                    <a:pt x="418954" y="292571"/>
                    <a:pt x="213108" y="170863"/>
                    <a:pt x="186650" y="154988"/>
                  </a:cubicBezTo>
                  <a:cubicBezTo>
                    <a:pt x="160192" y="139113"/>
                    <a:pt x="285604" y="214784"/>
                    <a:pt x="294600" y="215313"/>
                  </a:cubicBezTo>
                  <a:cubicBezTo>
                    <a:pt x="303596" y="215842"/>
                    <a:pt x="279783" y="179859"/>
                    <a:pt x="240625" y="158163"/>
                  </a:cubicBezTo>
                  <a:cubicBezTo>
                    <a:pt x="201467" y="136467"/>
                    <a:pt x="68646" y="89371"/>
                    <a:pt x="59650" y="85138"/>
                  </a:cubicBezTo>
                  <a:cubicBezTo>
                    <a:pt x="50654" y="80905"/>
                    <a:pt x="181888" y="134880"/>
                    <a:pt x="186650" y="132763"/>
                  </a:cubicBezTo>
                  <a:cubicBezTo>
                    <a:pt x="191412" y="130646"/>
                    <a:pt x="115213" y="92546"/>
                    <a:pt x="88225" y="72438"/>
                  </a:cubicBezTo>
                  <a:cubicBezTo>
                    <a:pt x="61238" y="52330"/>
                    <a:pt x="-22371" y="-13816"/>
                    <a:pt x="5675" y="25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フリーフォーム 1014">
              <a:extLst>
                <a:ext uri="{FF2B5EF4-FFF2-40B4-BE49-F238E27FC236}">
                  <a16:creationId xmlns:a16="http://schemas.microsoft.com/office/drawing/2014/main" id="{5438488B-B2AC-2A74-D0D3-D363A379C1D0}"/>
                </a:ext>
              </a:extLst>
            </p:cNvPr>
            <p:cNvSpPr/>
            <p:nvPr/>
          </p:nvSpPr>
          <p:spPr>
            <a:xfrm>
              <a:off x="7924800" y="9213850"/>
              <a:ext cx="495471" cy="441335"/>
            </a:xfrm>
            <a:custGeom>
              <a:avLst/>
              <a:gdLst>
                <a:gd name="connsiteX0" fmla="*/ 0 w 495471"/>
                <a:gd name="connsiteY0" fmla="*/ 0 h 441335"/>
                <a:gd name="connsiteX1" fmla="*/ 196850 w 495471"/>
                <a:gd name="connsiteY1" fmla="*/ 130175 h 441335"/>
                <a:gd name="connsiteX2" fmla="*/ 282575 w 495471"/>
                <a:gd name="connsiteY2" fmla="*/ 215900 h 441335"/>
                <a:gd name="connsiteX3" fmla="*/ 269875 w 495471"/>
                <a:gd name="connsiteY3" fmla="*/ 187325 h 441335"/>
                <a:gd name="connsiteX4" fmla="*/ 355600 w 495471"/>
                <a:gd name="connsiteY4" fmla="*/ 295275 h 441335"/>
                <a:gd name="connsiteX5" fmla="*/ 336550 w 495471"/>
                <a:gd name="connsiteY5" fmla="*/ 273050 h 441335"/>
                <a:gd name="connsiteX6" fmla="*/ 466725 w 495471"/>
                <a:gd name="connsiteY6" fmla="*/ 393700 h 441335"/>
                <a:gd name="connsiteX7" fmla="*/ 495300 w 495471"/>
                <a:gd name="connsiteY7" fmla="*/ 441325 h 441335"/>
                <a:gd name="connsiteX8" fmla="*/ 460375 w 495471"/>
                <a:gd name="connsiteY8" fmla="*/ 390525 h 441335"/>
                <a:gd name="connsiteX9" fmla="*/ 377825 w 495471"/>
                <a:gd name="connsiteY9" fmla="*/ 307975 h 441335"/>
                <a:gd name="connsiteX10" fmla="*/ 257175 w 495471"/>
                <a:gd name="connsiteY10" fmla="*/ 165100 h 441335"/>
                <a:gd name="connsiteX11" fmla="*/ 168275 w 495471"/>
                <a:gd name="connsiteY11" fmla="*/ 104775 h 441335"/>
                <a:gd name="connsiteX12" fmla="*/ 0 w 495471"/>
                <a:gd name="connsiteY12" fmla="*/ 0 h 44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5471" h="441335">
                  <a:moveTo>
                    <a:pt x="0" y="0"/>
                  </a:moveTo>
                  <a:cubicBezTo>
                    <a:pt x="4762" y="4233"/>
                    <a:pt x="149754" y="94192"/>
                    <a:pt x="196850" y="130175"/>
                  </a:cubicBezTo>
                  <a:cubicBezTo>
                    <a:pt x="243946" y="166158"/>
                    <a:pt x="270404" y="206375"/>
                    <a:pt x="282575" y="215900"/>
                  </a:cubicBezTo>
                  <a:cubicBezTo>
                    <a:pt x="294746" y="225425"/>
                    <a:pt x="257704" y="174096"/>
                    <a:pt x="269875" y="187325"/>
                  </a:cubicBezTo>
                  <a:cubicBezTo>
                    <a:pt x="282046" y="200554"/>
                    <a:pt x="344488" y="280988"/>
                    <a:pt x="355600" y="295275"/>
                  </a:cubicBezTo>
                  <a:cubicBezTo>
                    <a:pt x="366713" y="309563"/>
                    <a:pt x="318029" y="256646"/>
                    <a:pt x="336550" y="273050"/>
                  </a:cubicBezTo>
                  <a:cubicBezTo>
                    <a:pt x="355071" y="289454"/>
                    <a:pt x="440267" y="365654"/>
                    <a:pt x="466725" y="393700"/>
                  </a:cubicBezTo>
                  <a:cubicBezTo>
                    <a:pt x="493183" y="421746"/>
                    <a:pt x="496358" y="441854"/>
                    <a:pt x="495300" y="441325"/>
                  </a:cubicBezTo>
                  <a:cubicBezTo>
                    <a:pt x="494242" y="440796"/>
                    <a:pt x="479954" y="412750"/>
                    <a:pt x="460375" y="390525"/>
                  </a:cubicBezTo>
                  <a:cubicBezTo>
                    <a:pt x="440796" y="368300"/>
                    <a:pt x="411692" y="345546"/>
                    <a:pt x="377825" y="307975"/>
                  </a:cubicBezTo>
                  <a:cubicBezTo>
                    <a:pt x="343958" y="270404"/>
                    <a:pt x="292100" y="198967"/>
                    <a:pt x="257175" y="165100"/>
                  </a:cubicBezTo>
                  <a:cubicBezTo>
                    <a:pt x="222250" y="131233"/>
                    <a:pt x="209550" y="130704"/>
                    <a:pt x="168275" y="1047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6" name="フリーフォーム 1015">
              <a:extLst>
                <a:ext uri="{FF2B5EF4-FFF2-40B4-BE49-F238E27FC236}">
                  <a16:creationId xmlns:a16="http://schemas.microsoft.com/office/drawing/2014/main" id="{82DABF0F-D21E-9992-54B1-FD256883F11E}"/>
                </a:ext>
              </a:extLst>
            </p:cNvPr>
            <p:cNvSpPr/>
            <p:nvPr/>
          </p:nvSpPr>
          <p:spPr>
            <a:xfrm>
              <a:off x="7937351" y="9241737"/>
              <a:ext cx="198919" cy="196271"/>
            </a:xfrm>
            <a:custGeom>
              <a:avLst/>
              <a:gdLst>
                <a:gd name="connsiteX0" fmla="*/ 149 w 198919"/>
                <a:gd name="connsiteY0" fmla="*/ 688 h 196271"/>
                <a:gd name="connsiteX1" fmla="*/ 95399 w 198919"/>
                <a:gd name="connsiteY1" fmla="*/ 105463 h 196271"/>
                <a:gd name="connsiteX2" fmla="*/ 196999 w 198919"/>
                <a:gd name="connsiteY2" fmla="*/ 194363 h 196271"/>
                <a:gd name="connsiteX3" fmla="*/ 155724 w 198919"/>
                <a:gd name="connsiteY3" fmla="*/ 162613 h 196271"/>
                <a:gd name="connsiteX4" fmla="*/ 79524 w 198919"/>
                <a:gd name="connsiteY4" fmla="*/ 118163 h 196271"/>
                <a:gd name="connsiteX5" fmla="*/ 117624 w 198919"/>
                <a:gd name="connsiteY5" fmla="*/ 159438 h 196271"/>
                <a:gd name="connsiteX6" fmla="*/ 149 w 198919"/>
                <a:gd name="connsiteY6" fmla="*/ 688 h 19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919" h="196271">
                  <a:moveTo>
                    <a:pt x="149" y="688"/>
                  </a:moveTo>
                  <a:cubicBezTo>
                    <a:pt x="-3555" y="-8308"/>
                    <a:pt x="62591" y="73184"/>
                    <a:pt x="95399" y="105463"/>
                  </a:cubicBezTo>
                  <a:cubicBezTo>
                    <a:pt x="128207" y="137742"/>
                    <a:pt x="186945" y="184838"/>
                    <a:pt x="196999" y="194363"/>
                  </a:cubicBezTo>
                  <a:cubicBezTo>
                    <a:pt x="207053" y="203888"/>
                    <a:pt x="175303" y="175313"/>
                    <a:pt x="155724" y="162613"/>
                  </a:cubicBezTo>
                  <a:cubicBezTo>
                    <a:pt x="136145" y="149913"/>
                    <a:pt x="85874" y="118692"/>
                    <a:pt x="79524" y="118163"/>
                  </a:cubicBezTo>
                  <a:cubicBezTo>
                    <a:pt x="73174" y="117634"/>
                    <a:pt x="129795" y="173196"/>
                    <a:pt x="117624" y="159438"/>
                  </a:cubicBezTo>
                  <a:cubicBezTo>
                    <a:pt x="105453" y="145680"/>
                    <a:pt x="3853" y="9684"/>
                    <a:pt x="149" y="6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7" name="フリーフォーム 1016">
              <a:extLst>
                <a:ext uri="{FF2B5EF4-FFF2-40B4-BE49-F238E27FC236}">
                  <a16:creationId xmlns:a16="http://schemas.microsoft.com/office/drawing/2014/main" id="{2214CBBE-37F0-807A-CF5B-4C681CCA2DA8}"/>
                </a:ext>
              </a:extLst>
            </p:cNvPr>
            <p:cNvSpPr/>
            <p:nvPr/>
          </p:nvSpPr>
          <p:spPr>
            <a:xfrm>
              <a:off x="7985125" y="9267825"/>
              <a:ext cx="182909" cy="120826"/>
            </a:xfrm>
            <a:custGeom>
              <a:avLst/>
              <a:gdLst>
                <a:gd name="connsiteX0" fmla="*/ 0 w 182909"/>
                <a:gd name="connsiteY0" fmla="*/ 0 h 120826"/>
                <a:gd name="connsiteX1" fmla="*/ 60325 w 182909"/>
                <a:gd name="connsiteY1" fmla="*/ 50800 h 120826"/>
                <a:gd name="connsiteX2" fmla="*/ 146050 w 182909"/>
                <a:gd name="connsiteY2" fmla="*/ 114300 h 120826"/>
                <a:gd name="connsiteX3" fmla="*/ 63500 w 182909"/>
                <a:gd name="connsiteY3" fmla="*/ 79375 h 120826"/>
                <a:gd name="connsiteX4" fmla="*/ 180975 w 182909"/>
                <a:gd name="connsiteY4" fmla="*/ 120650 h 120826"/>
                <a:gd name="connsiteX5" fmla="*/ 139700 w 182909"/>
                <a:gd name="connsiteY5" fmla="*/ 95250 h 120826"/>
                <a:gd name="connsiteX6" fmla="*/ 0 w 182909"/>
                <a:gd name="connsiteY6" fmla="*/ 0 h 1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909" h="120826">
                  <a:moveTo>
                    <a:pt x="0" y="0"/>
                  </a:moveTo>
                  <a:cubicBezTo>
                    <a:pt x="17991" y="15875"/>
                    <a:pt x="35983" y="31750"/>
                    <a:pt x="60325" y="50800"/>
                  </a:cubicBezTo>
                  <a:cubicBezTo>
                    <a:pt x="84667" y="69850"/>
                    <a:pt x="145521" y="109538"/>
                    <a:pt x="146050" y="114300"/>
                  </a:cubicBezTo>
                  <a:cubicBezTo>
                    <a:pt x="146579" y="119063"/>
                    <a:pt x="57679" y="78317"/>
                    <a:pt x="63500" y="79375"/>
                  </a:cubicBezTo>
                  <a:cubicBezTo>
                    <a:pt x="69321" y="80433"/>
                    <a:pt x="168275" y="118004"/>
                    <a:pt x="180975" y="120650"/>
                  </a:cubicBezTo>
                  <a:cubicBezTo>
                    <a:pt x="193675" y="123296"/>
                    <a:pt x="139700" y="95250"/>
                    <a:pt x="139700" y="952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8" name="フリーフォーム 1017">
              <a:extLst>
                <a:ext uri="{FF2B5EF4-FFF2-40B4-BE49-F238E27FC236}">
                  <a16:creationId xmlns:a16="http://schemas.microsoft.com/office/drawing/2014/main" id="{62579F9F-C591-BC94-A0C1-7E234E120B1B}"/>
                </a:ext>
              </a:extLst>
            </p:cNvPr>
            <p:cNvSpPr/>
            <p:nvPr/>
          </p:nvSpPr>
          <p:spPr>
            <a:xfrm>
              <a:off x="8093074" y="9382109"/>
              <a:ext cx="347308" cy="314452"/>
            </a:xfrm>
            <a:custGeom>
              <a:avLst/>
              <a:gdLst>
                <a:gd name="connsiteX0" fmla="*/ 1 w 347308"/>
                <a:gd name="connsiteY0" fmla="*/ 16 h 314452"/>
                <a:gd name="connsiteX1" fmla="*/ 136526 w 347308"/>
                <a:gd name="connsiteY1" fmla="*/ 130191 h 314452"/>
                <a:gd name="connsiteX2" fmla="*/ 136526 w 347308"/>
                <a:gd name="connsiteY2" fmla="*/ 101616 h 314452"/>
                <a:gd name="connsiteX3" fmla="*/ 257176 w 347308"/>
                <a:gd name="connsiteY3" fmla="*/ 225441 h 314452"/>
                <a:gd name="connsiteX4" fmla="*/ 346076 w 347308"/>
                <a:gd name="connsiteY4" fmla="*/ 314341 h 314452"/>
                <a:gd name="connsiteX5" fmla="*/ 298451 w 347308"/>
                <a:gd name="connsiteY5" fmla="*/ 241316 h 314452"/>
                <a:gd name="connsiteX6" fmla="*/ 155576 w 347308"/>
                <a:gd name="connsiteY6" fmla="*/ 130191 h 314452"/>
                <a:gd name="connsiteX7" fmla="*/ 101601 w 347308"/>
                <a:gd name="connsiteY7" fmla="*/ 82566 h 314452"/>
                <a:gd name="connsiteX8" fmla="*/ 139701 w 347308"/>
                <a:gd name="connsiteY8" fmla="*/ 120666 h 314452"/>
                <a:gd name="connsiteX9" fmla="*/ 1 w 347308"/>
                <a:gd name="connsiteY9" fmla="*/ 16 h 31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08" h="314452">
                  <a:moveTo>
                    <a:pt x="1" y="16"/>
                  </a:moveTo>
                  <a:cubicBezTo>
                    <a:pt x="-528" y="1603"/>
                    <a:pt x="113772" y="113258"/>
                    <a:pt x="136526" y="130191"/>
                  </a:cubicBezTo>
                  <a:cubicBezTo>
                    <a:pt x="159280" y="147124"/>
                    <a:pt x="116418" y="85741"/>
                    <a:pt x="136526" y="101616"/>
                  </a:cubicBezTo>
                  <a:cubicBezTo>
                    <a:pt x="156634" y="117491"/>
                    <a:pt x="222251" y="189987"/>
                    <a:pt x="257176" y="225441"/>
                  </a:cubicBezTo>
                  <a:cubicBezTo>
                    <a:pt x="292101" y="260895"/>
                    <a:pt x="339197" y="311695"/>
                    <a:pt x="346076" y="314341"/>
                  </a:cubicBezTo>
                  <a:cubicBezTo>
                    <a:pt x="352955" y="316987"/>
                    <a:pt x="330201" y="272008"/>
                    <a:pt x="298451" y="241316"/>
                  </a:cubicBezTo>
                  <a:cubicBezTo>
                    <a:pt x="266701" y="210624"/>
                    <a:pt x="188384" y="156649"/>
                    <a:pt x="155576" y="130191"/>
                  </a:cubicBezTo>
                  <a:cubicBezTo>
                    <a:pt x="122768" y="103733"/>
                    <a:pt x="104247" y="84154"/>
                    <a:pt x="101601" y="82566"/>
                  </a:cubicBezTo>
                  <a:cubicBezTo>
                    <a:pt x="98955" y="80979"/>
                    <a:pt x="151872" y="130720"/>
                    <a:pt x="139701" y="120666"/>
                  </a:cubicBezTo>
                  <a:cubicBezTo>
                    <a:pt x="127530" y="110612"/>
                    <a:pt x="530" y="-1571"/>
                    <a:pt x="1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9" name="フリーフォーム 1018">
              <a:extLst>
                <a:ext uri="{FF2B5EF4-FFF2-40B4-BE49-F238E27FC236}">
                  <a16:creationId xmlns:a16="http://schemas.microsoft.com/office/drawing/2014/main" id="{B7E3968E-E940-D580-0ADD-CC46FFFAED46}"/>
                </a:ext>
              </a:extLst>
            </p:cNvPr>
            <p:cNvSpPr/>
            <p:nvPr/>
          </p:nvSpPr>
          <p:spPr>
            <a:xfrm>
              <a:off x="8057519" y="9379615"/>
              <a:ext cx="373650" cy="412085"/>
            </a:xfrm>
            <a:custGeom>
              <a:avLst/>
              <a:gdLst>
                <a:gd name="connsiteX0" fmla="*/ 3806 w 373650"/>
                <a:gd name="connsiteY0" fmla="*/ 2510 h 412085"/>
                <a:gd name="connsiteX1" fmla="*/ 260981 w 373650"/>
                <a:gd name="connsiteY1" fmla="*/ 278735 h 412085"/>
                <a:gd name="connsiteX2" fmla="*/ 248281 w 373650"/>
                <a:gd name="connsiteY2" fmla="*/ 227935 h 412085"/>
                <a:gd name="connsiteX3" fmla="*/ 372106 w 373650"/>
                <a:gd name="connsiteY3" fmla="*/ 370810 h 412085"/>
                <a:gd name="connsiteX4" fmla="*/ 302256 w 373650"/>
                <a:gd name="connsiteY4" fmla="*/ 320010 h 412085"/>
                <a:gd name="connsiteX5" fmla="*/ 86356 w 373650"/>
                <a:gd name="connsiteY5" fmla="*/ 129510 h 412085"/>
                <a:gd name="connsiteX6" fmla="*/ 207006 w 373650"/>
                <a:gd name="connsiteY6" fmla="*/ 281910 h 412085"/>
                <a:gd name="connsiteX7" fmla="*/ 327656 w 373650"/>
                <a:gd name="connsiteY7" fmla="*/ 412085 h 412085"/>
                <a:gd name="connsiteX8" fmla="*/ 222881 w 373650"/>
                <a:gd name="connsiteY8" fmla="*/ 281910 h 412085"/>
                <a:gd name="connsiteX9" fmla="*/ 181606 w 373650"/>
                <a:gd name="connsiteY9" fmla="*/ 218410 h 412085"/>
                <a:gd name="connsiteX10" fmla="*/ 248281 w 373650"/>
                <a:gd name="connsiteY10" fmla="*/ 275560 h 412085"/>
                <a:gd name="connsiteX11" fmla="*/ 114931 w 373650"/>
                <a:gd name="connsiteY11" fmla="*/ 148560 h 412085"/>
                <a:gd name="connsiteX12" fmla="*/ 3806 w 373650"/>
                <a:gd name="connsiteY12" fmla="*/ 2510 h 41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3650" h="412085">
                  <a:moveTo>
                    <a:pt x="3806" y="2510"/>
                  </a:moveTo>
                  <a:cubicBezTo>
                    <a:pt x="28147" y="24206"/>
                    <a:pt x="220235" y="241164"/>
                    <a:pt x="260981" y="278735"/>
                  </a:cubicBezTo>
                  <a:cubicBezTo>
                    <a:pt x="301727" y="316306"/>
                    <a:pt x="229760" y="212589"/>
                    <a:pt x="248281" y="227935"/>
                  </a:cubicBezTo>
                  <a:cubicBezTo>
                    <a:pt x="266802" y="243281"/>
                    <a:pt x="363110" y="355464"/>
                    <a:pt x="372106" y="370810"/>
                  </a:cubicBezTo>
                  <a:cubicBezTo>
                    <a:pt x="381102" y="386156"/>
                    <a:pt x="349881" y="360227"/>
                    <a:pt x="302256" y="320010"/>
                  </a:cubicBezTo>
                  <a:cubicBezTo>
                    <a:pt x="254631" y="279793"/>
                    <a:pt x="102231" y="135860"/>
                    <a:pt x="86356" y="129510"/>
                  </a:cubicBezTo>
                  <a:cubicBezTo>
                    <a:pt x="70481" y="123160"/>
                    <a:pt x="166789" y="234814"/>
                    <a:pt x="207006" y="281910"/>
                  </a:cubicBezTo>
                  <a:cubicBezTo>
                    <a:pt x="247223" y="329006"/>
                    <a:pt x="325010" y="412085"/>
                    <a:pt x="327656" y="412085"/>
                  </a:cubicBezTo>
                  <a:cubicBezTo>
                    <a:pt x="330302" y="412085"/>
                    <a:pt x="247223" y="314189"/>
                    <a:pt x="222881" y="281910"/>
                  </a:cubicBezTo>
                  <a:cubicBezTo>
                    <a:pt x="198539" y="249631"/>
                    <a:pt x="177373" y="219468"/>
                    <a:pt x="181606" y="218410"/>
                  </a:cubicBezTo>
                  <a:cubicBezTo>
                    <a:pt x="185839" y="217352"/>
                    <a:pt x="259394" y="287202"/>
                    <a:pt x="248281" y="275560"/>
                  </a:cubicBezTo>
                  <a:cubicBezTo>
                    <a:pt x="237169" y="263918"/>
                    <a:pt x="151444" y="191423"/>
                    <a:pt x="114931" y="148560"/>
                  </a:cubicBezTo>
                  <a:cubicBezTo>
                    <a:pt x="78419" y="105698"/>
                    <a:pt x="-20535" y="-19186"/>
                    <a:pt x="3806" y="25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フリーフォーム 1019">
              <a:extLst>
                <a:ext uri="{FF2B5EF4-FFF2-40B4-BE49-F238E27FC236}">
                  <a16:creationId xmlns:a16="http://schemas.microsoft.com/office/drawing/2014/main" id="{F2F8D282-00BC-8D47-0800-8EAF9699CB23}"/>
                </a:ext>
              </a:extLst>
            </p:cNvPr>
            <p:cNvSpPr/>
            <p:nvPr/>
          </p:nvSpPr>
          <p:spPr>
            <a:xfrm>
              <a:off x="8302613" y="9448299"/>
              <a:ext cx="160357" cy="446665"/>
            </a:xfrm>
            <a:custGeom>
              <a:avLst/>
              <a:gdLst>
                <a:gd name="connsiteX0" fmla="*/ 139712 w 160357"/>
                <a:gd name="connsiteY0" fmla="*/ 501 h 446665"/>
                <a:gd name="connsiteX1" fmla="*/ 146062 w 160357"/>
                <a:gd name="connsiteY1" fmla="*/ 203701 h 446665"/>
                <a:gd name="connsiteX2" fmla="*/ 155587 w 160357"/>
                <a:gd name="connsiteY2" fmla="*/ 171951 h 446665"/>
                <a:gd name="connsiteX3" fmla="*/ 158762 w 160357"/>
                <a:gd name="connsiteY3" fmla="*/ 254501 h 446665"/>
                <a:gd name="connsiteX4" fmla="*/ 130187 w 160357"/>
                <a:gd name="connsiteY4" fmla="*/ 308476 h 446665"/>
                <a:gd name="connsiteX5" fmla="*/ 98437 w 160357"/>
                <a:gd name="connsiteY5" fmla="*/ 321176 h 446665"/>
                <a:gd name="connsiteX6" fmla="*/ 98437 w 160357"/>
                <a:gd name="connsiteY6" fmla="*/ 368801 h 446665"/>
                <a:gd name="connsiteX7" fmla="*/ 123837 w 160357"/>
                <a:gd name="connsiteY7" fmla="*/ 445001 h 446665"/>
                <a:gd name="connsiteX8" fmla="*/ 85737 w 160357"/>
                <a:gd name="connsiteY8" fmla="*/ 413251 h 446665"/>
                <a:gd name="connsiteX9" fmla="*/ 12 w 160357"/>
                <a:gd name="connsiteY9" fmla="*/ 321176 h 446665"/>
                <a:gd name="connsiteX10" fmla="*/ 79387 w 160357"/>
                <a:gd name="connsiteY10" fmla="*/ 394201 h 446665"/>
                <a:gd name="connsiteX11" fmla="*/ 82562 w 160357"/>
                <a:gd name="connsiteY11" fmla="*/ 333876 h 446665"/>
                <a:gd name="connsiteX12" fmla="*/ 95262 w 160357"/>
                <a:gd name="connsiteY12" fmla="*/ 397376 h 446665"/>
                <a:gd name="connsiteX13" fmla="*/ 117487 w 160357"/>
                <a:gd name="connsiteY13" fmla="*/ 318001 h 446665"/>
                <a:gd name="connsiteX14" fmla="*/ 158762 w 160357"/>
                <a:gd name="connsiteY14" fmla="*/ 264026 h 446665"/>
                <a:gd name="connsiteX15" fmla="*/ 142887 w 160357"/>
                <a:gd name="connsiteY15" fmla="*/ 181476 h 446665"/>
                <a:gd name="connsiteX16" fmla="*/ 139712 w 160357"/>
                <a:gd name="connsiteY16" fmla="*/ 146551 h 446665"/>
                <a:gd name="connsiteX17" fmla="*/ 139712 w 160357"/>
                <a:gd name="connsiteY17" fmla="*/ 501 h 44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357" h="446665">
                  <a:moveTo>
                    <a:pt x="139712" y="501"/>
                  </a:moveTo>
                  <a:cubicBezTo>
                    <a:pt x="140770" y="10026"/>
                    <a:pt x="143416" y="175126"/>
                    <a:pt x="146062" y="203701"/>
                  </a:cubicBezTo>
                  <a:cubicBezTo>
                    <a:pt x="148708" y="232276"/>
                    <a:pt x="153470" y="163484"/>
                    <a:pt x="155587" y="171951"/>
                  </a:cubicBezTo>
                  <a:cubicBezTo>
                    <a:pt x="157704" y="180418"/>
                    <a:pt x="162995" y="231747"/>
                    <a:pt x="158762" y="254501"/>
                  </a:cubicBezTo>
                  <a:cubicBezTo>
                    <a:pt x="154529" y="277255"/>
                    <a:pt x="140241" y="297364"/>
                    <a:pt x="130187" y="308476"/>
                  </a:cubicBezTo>
                  <a:cubicBezTo>
                    <a:pt x="120133" y="319588"/>
                    <a:pt x="103729" y="311122"/>
                    <a:pt x="98437" y="321176"/>
                  </a:cubicBezTo>
                  <a:cubicBezTo>
                    <a:pt x="93145" y="331230"/>
                    <a:pt x="94204" y="348164"/>
                    <a:pt x="98437" y="368801"/>
                  </a:cubicBezTo>
                  <a:cubicBezTo>
                    <a:pt x="102670" y="389438"/>
                    <a:pt x="125954" y="437593"/>
                    <a:pt x="123837" y="445001"/>
                  </a:cubicBezTo>
                  <a:cubicBezTo>
                    <a:pt x="121720" y="452409"/>
                    <a:pt x="106374" y="433888"/>
                    <a:pt x="85737" y="413251"/>
                  </a:cubicBezTo>
                  <a:cubicBezTo>
                    <a:pt x="65100" y="392614"/>
                    <a:pt x="1070" y="324351"/>
                    <a:pt x="12" y="321176"/>
                  </a:cubicBezTo>
                  <a:cubicBezTo>
                    <a:pt x="-1046" y="318001"/>
                    <a:pt x="65629" y="392084"/>
                    <a:pt x="79387" y="394201"/>
                  </a:cubicBezTo>
                  <a:cubicBezTo>
                    <a:pt x="93145" y="396318"/>
                    <a:pt x="79916" y="333347"/>
                    <a:pt x="82562" y="333876"/>
                  </a:cubicBezTo>
                  <a:cubicBezTo>
                    <a:pt x="85208" y="334405"/>
                    <a:pt x="89441" y="400022"/>
                    <a:pt x="95262" y="397376"/>
                  </a:cubicBezTo>
                  <a:cubicBezTo>
                    <a:pt x="101083" y="394730"/>
                    <a:pt x="106904" y="340226"/>
                    <a:pt x="117487" y="318001"/>
                  </a:cubicBezTo>
                  <a:cubicBezTo>
                    <a:pt x="128070" y="295776"/>
                    <a:pt x="154529" y="286780"/>
                    <a:pt x="158762" y="264026"/>
                  </a:cubicBezTo>
                  <a:cubicBezTo>
                    <a:pt x="162995" y="241272"/>
                    <a:pt x="146062" y="201055"/>
                    <a:pt x="142887" y="181476"/>
                  </a:cubicBezTo>
                  <a:cubicBezTo>
                    <a:pt x="139712" y="161897"/>
                    <a:pt x="138654" y="173009"/>
                    <a:pt x="139712" y="146551"/>
                  </a:cubicBezTo>
                  <a:cubicBezTo>
                    <a:pt x="140770" y="120093"/>
                    <a:pt x="138654" y="-9024"/>
                    <a:pt x="139712" y="5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1" name="フリーフォーム 1020">
              <a:extLst>
                <a:ext uri="{FF2B5EF4-FFF2-40B4-BE49-F238E27FC236}">
                  <a16:creationId xmlns:a16="http://schemas.microsoft.com/office/drawing/2014/main" id="{2AB34A6C-0892-A2CF-7D33-EF0BD4E1E740}"/>
                </a:ext>
              </a:extLst>
            </p:cNvPr>
            <p:cNvSpPr/>
            <p:nvPr/>
          </p:nvSpPr>
          <p:spPr>
            <a:xfrm>
              <a:off x="8397258" y="9445624"/>
              <a:ext cx="96269" cy="431430"/>
            </a:xfrm>
            <a:custGeom>
              <a:avLst/>
              <a:gdLst>
                <a:gd name="connsiteX0" fmla="*/ 67292 w 96269"/>
                <a:gd name="connsiteY0" fmla="*/ 1 h 431430"/>
                <a:gd name="connsiteX1" fmla="*/ 57767 w 96269"/>
                <a:gd name="connsiteY1" fmla="*/ 158751 h 431430"/>
                <a:gd name="connsiteX2" fmla="*/ 67292 w 96269"/>
                <a:gd name="connsiteY2" fmla="*/ 130176 h 431430"/>
                <a:gd name="connsiteX3" fmla="*/ 70467 w 96269"/>
                <a:gd name="connsiteY3" fmla="*/ 187326 h 431430"/>
                <a:gd name="connsiteX4" fmla="*/ 83167 w 96269"/>
                <a:gd name="connsiteY4" fmla="*/ 279401 h 431430"/>
                <a:gd name="connsiteX5" fmla="*/ 95867 w 96269"/>
                <a:gd name="connsiteY5" fmla="*/ 247651 h 431430"/>
                <a:gd name="connsiteX6" fmla="*/ 67292 w 96269"/>
                <a:gd name="connsiteY6" fmla="*/ 323851 h 431430"/>
                <a:gd name="connsiteX7" fmla="*/ 617 w 96269"/>
                <a:gd name="connsiteY7" fmla="*/ 428626 h 431430"/>
                <a:gd name="connsiteX8" fmla="*/ 35542 w 96269"/>
                <a:gd name="connsiteY8" fmla="*/ 390526 h 431430"/>
                <a:gd name="connsiteX9" fmla="*/ 60942 w 96269"/>
                <a:gd name="connsiteY9" fmla="*/ 276226 h 431430"/>
                <a:gd name="connsiteX10" fmla="*/ 60942 w 96269"/>
                <a:gd name="connsiteY10" fmla="*/ 298451 h 431430"/>
                <a:gd name="connsiteX11" fmla="*/ 67292 w 96269"/>
                <a:gd name="connsiteY11" fmla="*/ 193676 h 431430"/>
                <a:gd name="connsiteX12" fmla="*/ 51417 w 96269"/>
                <a:gd name="connsiteY12" fmla="*/ 161926 h 431430"/>
                <a:gd name="connsiteX13" fmla="*/ 67292 w 96269"/>
                <a:gd name="connsiteY13" fmla="*/ 1 h 4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269" h="431430">
                  <a:moveTo>
                    <a:pt x="67292" y="1"/>
                  </a:moveTo>
                  <a:cubicBezTo>
                    <a:pt x="68350" y="-528"/>
                    <a:pt x="57767" y="137055"/>
                    <a:pt x="57767" y="158751"/>
                  </a:cubicBezTo>
                  <a:cubicBezTo>
                    <a:pt x="57767" y="180447"/>
                    <a:pt x="65175" y="125414"/>
                    <a:pt x="67292" y="130176"/>
                  </a:cubicBezTo>
                  <a:cubicBezTo>
                    <a:pt x="69409" y="134938"/>
                    <a:pt x="67821" y="162455"/>
                    <a:pt x="70467" y="187326"/>
                  </a:cubicBezTo>
                  <a:cubicBezTo>
                    <a:pt x="73113" y="212197"/>
                    <a:pt x="78934" y="269347"/>
                    <a:pt x="83167" y="279401"/>
                  </a:cubicBezTo>
                  <a:cubicBezTo>
                    <a:pt x="87400" y="289455"/>
                    <a:pt x="98513" y="240243"/>
                    <a:pt x="95867" y="247651"/>
                  </a:cubicBezTo>
                  <a:cubicBezTo>
                    <a:pt x="93221" y="255059"/>
                    <a:pt x="83167" y="293689"/>
                    <a:pt x="67292" y="323851"/>
                  </a:cubicBezTo>
                  <a:cubicBezTo>
                    <a:pt x="51417" y="354013"/>
                    <a:pt x="5909" y="417514"/>
                    <a:pt x="617" y="428626"/>
                  </a:cubicBezTo>
                  <a:cubicBezTo>
                    <a:pt x="-4675" y="439739"/>
                    <a:pt x="25488" y="415926"/>
                    <a:pt x="35542" y="390526"/>
                  </a:cubicBezTo>
                  <a:cubicBezTo>
                    <a:pt x="45596" y="365126"/>
                    <a:pt x="56709" y="291572"/>
                    <a:pt x="60942" y="276226"/>
                  </a:cubicBezTo>
                  <a:cubicBezTo>
                    <a:pt x="65175" y="260880"/>
                    <a:pt x="59884" y="312209"/>
                    <a:pt x="60942" y="298451"/>
                  </a:cubicBezTo>
                  <a:cubicBezTo>
                    <a:pt x="62000" y="284693"/>
                    <a:pt x="68879" y="216430"/>
                    <a:pt x="67292" y="193676"/>
                  </a:cubicBezTo>
                  <a:cubicBezTo>
                    <a:pt x="65705" y="170922"/>
                    <a:pt x="50888" y="187855"/>
                    <a:pt x="51417" y="161926"/>
                  </a:cubicBezTo>
                  <a:cubicBezTo>
                    <a:pt x="51946" y="135997"/>
                    <a:pt x="66234" y="530"/>
                    <a:pt x="67292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2" name="フリーフォーム 1021">
              <a:extLst>
                <a:ext uri="{FF2B5EF4-FFF2-40B4-BE49-F238E27FC236}">
                  <a16:creationId xmlns:a16="http://schemas.microsoft.com/office/drawing/2014/main" id="{6B83ACCE-BD1A-3355-9D75-CF84C4E8F258}"/>
                </a:ext>
              </a:extLst>
            </p:cNvPr>
            <p:cNvSpPr/>
            <p:nvPr/>
          </p:nvSpPr>
          <p:spPr>
            <a:xfrm>
              <a:off x="8585031" y="9064922"/>
              <a:ext cx="350941" cy="420082"/>
            </a:xfrm>
            <a:custGeom>
              <a:avLst/>
              <a:gdLst>
                <a:gd name="connsiteX0" fmla="*/ 169 w 350941"/>
                <a:gd name="connsiteY0" fmla="*/ 72728 h 420082"/>
                <a:gd name="connsiteX1" fmla="*/ 70019 w 350941"/>
                <a:gd name="connsiteY1" fmla="*/ 47328 h 420082"/>
                <a:gd name="connsiteX2" fmla="*/ 54144 w 350941"/>
                <a:gd name="connsiteY2" fmla="*/ 12403 h 420082"/>
                <a:gd name="connsiteX3" fmla="*/ 104944 w 350941"/>
                <a:gd name="connsiteY3" fmla="*/ 44153 h 420082"/>
                <a:gd name="connsiteX4" fmla="*/ 101769 w 350941"/>
                <a:gd name="connsiteY4" fmla="*/ 25103 h 420082"/>
                <a:gd name="connsiteX5" fmla="*/ 120819 w 350941"/>
                <a:gd name="connsiteY5" fmla="*/ 85428 h 420082"/>
                <a:gd name="connsiteX6" fmla="*/ 139869 w 350941"/>
                <a:gd name="connsiteY6" fmla="*/ 120353 h 420082"/>
                <a:gd name="connsiteX7" fmla="*/ 120819 w 350941"/>
                <a:gd name="connsiteY7" fmla="*/ 101303 h 420082"/>
                <a:gd name="connsiteX8" fmla="*/ 184319 w 350941"/>
                <a:gd name="connsiteY8" fmla="*/ 177503 h 420082"/>
                <a:gd name="connsiteX9" fmla="*/ 184319 w 350941"/>
                <a:gd name="connsiteY9" fmla="*/ 167978 h 420082"/>
                <a:gd name="connsiteX10" fmla="*/ 273219 w 350941"/>
                <a:gd name="connsiteY10" fmla="*/ 260053 h 420082"/>
                <a:gd name="connsiteX11" fmla="*/ 254169 w 350941"/>
                <a:gd name="connsiteY11" fmla="*/ 247353 h 420082"/>
                <a:gd name="connsiteX12" fmla="*/ 238294 w 350941"/>
                <a:gd name="connsiteY12" fmla="*/ 244178 h 420082"/>
                <a:gd name="connsiteX13" fmla="*/ 298619 w 350941"/>
                <a:gd name="connsiteY13" fmla="*/ 342603 h 420082"/>
                <a:gd name="connsiteX14" fmla="*/ 349419 w 350941"/>
                <a:gd name="connsiteY14" fmla="*/ 418803 h 420082"/>
                <a:gd name="connsiteX15" fmla="*/ 238294 w 350941"/>
                <a:gd name="connsiteY15" fmla="*/ 279103 h 420082"/>
                <a:gd name="connsiteX16" fmla="*/ 162094 w 350941"/>
                <a:gd name="connsiteY16" fmla="*/ 190203 h 420082"/>
                <a:gd name="connsiteX17" fmla="*/ 98594 w 350941"/>
                <a:gd name="connsiteY17" fmla="*/ 136228 h 420082"/>
                <a:gd name="connsiteX18" fmla="*/ 127169 w 350941"/>
                <a:gd name="connsiteY18" fmla="*/ 136228 h 420082"/>
                <a:gd name="connsiteX19" fmla="*/ 79544 w 350941"/>
                <a:gd name="connsiteY19" fmla="*/ 6053 h 420082"/>
                <a:gd name="connsiteX20" fmla="*/ 79544 w 350941"/>
                <a:gd name="connsiteY20" fmla="*/ 25103 h 420082"/>
                <a:gd name="connsiteX21" fmla="*/ 50969 w 350941"/>
                <a:gd name="connsiteY21" fmla="*/ 56853 h 420082"/>
                <a:gd name="connsiteX22" fmla="*/ 169 w 350941"/>
                <a:gd name="connsiteY22" fmla="*/ 72728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0941" h="420082">
                  <a:moveTo>
                    <a:pt x="169" y="72728"/>
                  </a:moveTo>
                  <a:cubicBezTo>
                    <a:pt x="3344" y="71141"/>
                    <a:pt x="61023" y="57382"/>
                    <a:pt x="70019" y="47328"/>
                  </a:cubicBezTo>
                  <a:cubicBezTo>
                    <a:pt x="79015" y="37274"/>
                    <a:pt x="48323" y="12932"/>
                    <a:pt x="54144" y="12403"/>
                  </a:cubicBezTo>
                  <a:cubicBezTo>
                    <a:pt x="59965" y="11874"/>
                    <a:pt x="97007" y="42036"/>
                    <a:pt x="104944" y="44153"/>
                  </a:cubicBezTo>
                  <a:cubicBezTo>
                    <a:pt x="112881" y="46270"/>
                    <a:pt x="99123" y="18224"/>
                    <a:pt x="101769" y="25103"/>
                  </a:cubicBezTo>
                  <a:cubicBezTo>
                    <a:pt x="104415" y="31982"/>
                    <a:pt x="114469" y="69553"/>
                    <a:pt x="120819" y="85428"/>
                  </a:cubicBezTo>
                  <a:cubicBezTo>
                    <a:pt x="127169" y="101303"/>
                    <a:pt x="139869" y="120353"/>
                    <a:pt x="139869" y="120353"/>
                  </a:cubicBezTo>
                  <a:cubicBezTo>
                    <a:pt x="139869" y="122999"/>
                    <a:pt x="113411" y="91778"/>
                    <a:pt x="120819" y="101303"/>
                  </a:cubicBezTo>
                  <a:cubicBezTo>
                    <a:pt x="128227" y="110828"/>
                    <a:pt x="173736" y="166391"/>
                    <a:pt x="184319" y="177503"/>
                  </a:cubicBezTo>
                  <a:cubicBezTo>
                    <a:pt x="194902" y="188615"/>
                    <a:pt x="169502" y="154220"/>
                    <a:pt x="184319" y="167978"/>
                  </a:cubicBezTo>
                  <a:cubicBezTo>
                    <a:pt x="199136" y="181736"/>
                    <a:pt x="261577" y="246824"/>
                    <a:pt x="273219" y="260053"/>
                  </a:cubicBezTo>
                  <a:cubicBezTo>
                    <a:pt x="284861" y="273282"/>
                    <a:pt x="259990" y="249999"/>
                    <a:pt x="254169" y="247353"/>
                  </a:cubicBezTo>
                  <a:cubicBezTo>
                    <a:pt x="248348" y="244707"/>
                    <a:pt x="230886" y="228303"/>
                    <a:pt x="238294" y="244178"/>
                  </a:cubicBezTo>
                  <a:cubicBezTo>
                    <a:pt x="245702" y="260053"/>
                    <a:pt x="280098" y="313499"/>
                    <a:pt x="298619" y="342603"/>
                  </a:cubicBezTo>
                  <a:cubicBezTo>
                    <a:pt x="317140" y="371707"/>
                    <a:pt x="359473" y="429386"/>
                    <a:pt x="349419" y="418803"/>
                  </a:cubicBezTo>
                  <a:cubicBezTo>
                    <a:pt x="339365" y="408220"/>
                    <a:pt x="269515" y="317203"/>
                    <a:pt x="238294" y="279103"/>
                  </a:cubicBezTo>
                  <a:cubicBezTo>
                    <a:pt x="207073" y="241003"/>
                    <a:pt x="185377" y="214016"/>
                    <a:pt x="162094" y="190203"/>
                  </a:cubicBezTo>
                  <a:cubicBezTo>
                    <a:pt x="138811" y="166391"/>
                    <a:pt x="104415" y="145224"/>
                    <a:pt x="98594" y="136228"/>
                  </a:cubicBezTo>
                  <a:cubicBezTo>
                    <a:pt x="92773" y="127232"/>
                    <a:pt x="130344" y="157924"/>
                    <a:pt x="127169" y="136228"/>
                  </a:cubicBezTo>
                  <a:cubicBezTo>
                    <a:pt x="123994" y="114532"/>
                    <a:pt x="87481" y="24574"/>
                    <a:pt x="79544" y="6053"/>
                  </a:cubicBezTo>
                  <a:cubicBezTo>
                    <a:pt x="71607" y="-12468"/>
                    <a:pt x="84307" y="16636"/>
                    <a:pt x="79544" y="25103"/>
                  </a:cubicBezTo>
                  <a:cubicBezTo>
                    <a:pt x="74781" y="33570"/>
                    <a:pt x="62611" y="49445"/>
                    <a:pt x="50969" y="56853"/>
                  </a:cubicBezTo>
                  <a:cubicBezTo>
                    <a:pt x="39327" y="64261"/>
                    <a:pt x="-3006" y="74315"/>
                    <a:pt x="169" y="727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3" name="フリーフォーム 1022">
              <a:extLst>
                <a:ext uri="{FF2B5EF4-FFF2-40B4-BE49-F238E27FC236}">
                  <a16:creationId xmlns:a16="http://schemas.microsoft.com/office/drawing/2014/main" id="{DB182FCE-3A12-29CD-EA2C-7A920C99B392}"/>
                </a:ext>
              </a:extLst>
            </p:cNvPr>
            <p:cNvSpPr/>
            <p:nvPr/>
          </p:nvSpPr>
          <p:spPr>
            <a:xfrm>
              <a:off x="8619752" y="9057914"/>
              <a:ext cx="300226" cy="486564"/>
            </a:xfrm>
            <a:custGeom>
              <a:avLst/>
              <a:gdLst>
                <a:gd name="connsiteX0" fmla="*/ 373 w 300226"/>
                <a:gd name="connsiteY0" fmla="*/ 361 h 486564"/>
                <a:gd name="connsiteX1" fmla="*/ 197223 w 300226"/>
                <a:gd name="connsiteY1" fmla="*/ 117836 h 486564"/>
                <a:gd name="connsiteX2" fmla="*/ 181348 w 300226"/>
                <a:gd name="connsiteY2" fmla="*/ 101961 h 486564"/>
                <a:gd name="connsiteX3" fmla="*/ 225798 w 300226"/>
                <a:gd name="connsiteY3" fmla="*/ 203561 h 486564"/>
                <a:gd name="connsiteX4" fmla="*/ 225798 w 300226"/>
                <a:gd name="connsiteY4" fmla="*/ 178161 h 486564"/>
                <a:gd name="connsiteX5" fmla="*/ 289298 w 300226"/>
                <a:gd name="connsiteY5" fmla="*/ 305161 h 486564"/>
                <a:gd name="connsiteX6" fmla="*/ 254373 w 300226"/>
                <a:gd name="connsiteY6" fmla="*/ 263886 h 486564"/>
                <a:gd name="connsiteX7" fmla="*/ 292473 w 300226"/>
                <a:gd name="connsiteY7" fmla="*/ 362311 h 486564"/>
                <a:gd name="connsiteX8" fmla="*/ 295648 w 300226"/>
                <a:gd name="connsiteY8" fmla="*/ 486136 h 486564"/>
                <a:gd name="connsiteX9" fmla="*/ 292473 w 300226"/>
                <a:gd name="connsiteY9" fmla="*/ 394061 h 486564"/>
                <a:gd name="connsiteX10" fmla="*/ 203573 w 300226"/>
                <a:gd name="connsiteY10" fmla="*/ 168636 h 486564"/>
                <a:gd name="connsiteX11" fmla="*/ 222623 w 300226"/>
                <a:gd name="connsiteY11" fmla="*/ 190861 h 486564"/>
                <a:gd name="connsiteX12" fmla="*/ 219448 w 300226"/>
                <a:gd name="connsiteY12" fmla="*/ 140061 h 486564"/>
                <a:gd name="connsiteX13" fmla="*/ 149598 w 300226"/>
                <a:gd name="connsiteY13" fmla="*/ 82911 h 486564"/>
                <a:gd name="connsiteX14" fmla="*/ 373 w 300226"/>
                <a:gd name="connsiteY14" fmla="*/ 361 h 48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0226" h="486564">
                  <a:moveTo>
                    <a:pt x="373" y="361"/>
                  </a:moveTo>
                  <a:cubicBezTo>
                    <a:pt x="8310" y="6182"/>
                    <a:pt x="197223" y="117836"/>
                    <a:pt x="197223" y="117836"/>
                  </a:cubicBezTo>
                  <a:cubicBezTo>
                    <a:pt x="227385" y="134769"/>
                    <a:pt x="176585" y="87673"/>
                    <a:pt x="181348" y="101961"/>
                  </a:cubicBezTo>
                  <a:cubicBezTo>
                    <a:pt x="186111" y="116249"/>
                    <a:pt x="218390" y="190861"/>
                    <a:pt x="225798" y="203561"/>
                  </a:cubicBezTo>
                  <a:cubicBezTo>
                    <a:pt x="233206" y="216261"/>
                    <a:pt x="215215" y="161228"/>
                    <a:pt x="225798" y="178161"/>
                  </a:cubicBezTo>
                  <a:cubicBezTo>
                    <a:pt x="236381" y="195094"/>
                    <a:pt x="284535" y="290873"/>
                    <a:pt x="289298" y="305161"/>
                  </a:cubicBezTo>
                  <a:cubicBezTo>
                    <a:pt x="294061" y="319449"/>
                    <a:pt x="253844" y="254361"/>
                    <a:pt x="254373" y="263886"/>
                  </a:cubicBezTo>
                  <a:cubicBezTo>
                    <a:pt x="254902" y="273411"/>
                    <a:pt x="285594" y="325269"/>
                    <a:pt x="292473" y="362311"/>
                  </a:cubicBezTo>
                  <a:cubicBezTo>
                    <a:pt x="299352" y="399353"/>
                    <a:pt x="295648" y="480844"/>
                    <a:pt x="295648" y="486136"/>
                  </a:cubicBezTo>
                  <a:cubicBezTo>
                    <a:pt x="295648" y="491428"/>
                    <a:pt x="307819" y="446978"/>
                    <a:pt x="292473" y="394061"/>
                  </a:cubicBezTo>
                  <a:cubicBezTo>
                    <a:pt x="277127" y="341144"/>
                    <a:pt x="215215" y="202503"/>
                    <a:pt x="203573" y="168636"/>
                  </a:cubicBezTo>
                  <a:cubicBezTo>
                    <a:pt x="191931" y="134769"/>
                    <a:pt x="219977" y="195623"/>
                    <a:pt x="222623" y="190861"/>
                  </a:cubicBezTo>
                  <a:cubicBezTo>
                    <a:pt x="225269" y="186099"/>
                    <a:pt x="231619" y="158053"/>
                    <a:pt x="219448" y="140061"/>
                  </a:cubicBezTo>
                  <a:cubicBezTo>
                    <a:pt x="207277" y="122069"/>
                    <a:pt x="186110" y="105136"/>
                    <a:pt x="149598" y="82911"/>
                  </a:cubicBezTo>
                  <a:cubicBezTo>
                    <a:pt x="113086" y="60686"/>
                    <a:pt x="-7564" y="-5460"/>
                    <a:pt x="373" y="3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42307839-7D6D-B813-A43C-5256C16C18E9}"/>
                </a:ext>
              </a:extLst>
            </p:cNvPr>
            <p:cNvSpPr/>
            <p:nvPr/>
          </p:nvSpPr>
          <p:spPr>
            <a:xfrm>
              <a:off x="8435831" y="9188300"/>
              <a:ext cx="139862" cy="174791"/>
            </a:xfrm>
            <a:custGeom>
              <a:avLst/>
              <a:gdLst>
                <a:gd name="connsiteX0" fmla="*/ 144 w 139862"/>
                <a:gd name="connsiteY0" fmla="*/ 150 h 174791"/>
                <a:gd name="connsiteX1" fmla="*/ 76344 w 139862"/>
                <a:gd name="connsiteY1" fmla="*/ 47775 h 174791"/>
                <a:gd name="connsiteX2" fmla="*/ 76344 w 139862"/>
                <a:gd name="connsiteY2" fmla="*/ 104925 h 174791"/>
                <a:gd name="connsiteX3" fmla="*/ 139844 w 139862"/>
                <a:gd name="connsiteY3" fmla="*/ 174775 h 174791"/>
                <a:gd name="connsiteX4" fmla="*/ 82694 w 139862"/>
                <a:gd name="connsiteY4" fmla="*/ 98575 h 174791"/>
                <a:gd name="connsiteX5" fmla="*/ 57294 w 139862"/>
                <a:gd name="connsiteY5" fmla="*/ 63650 h 174791"/>
                <a:gd name="connsiteX6" fmla="*/ 144 w 139862"/>
                <a:gd name="connsiteY6" fmla="*/ 150 h 17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862" h="174791">
                  <a:moveTo>
                    <a:pt x="144" y="150"/>
                  </a:moveTo>
                  <a:cubicBezTo>
                    <a:pt x="3319" y="-2496"/>
                    <a:pt x="63644" y="30313"/>
                    <a:pt x="76344" y="47775"/>
                  </a:cubicBezTo>
                  <a:cubicBezTo>
                    <a:pt x="89044" y="65238"/>
                    <a:pt x="65761" y="83758"/>
                    <a:pt x="76344" y="104925"/>
                  </a:cubicBezTo>
                  <a:cubicBezTo>
                    <a:pt x="86927" y="126092"/>
                    <a:pt x="138786" y="175833"/>
                    <a:pt x="139844" y="174775"/>
                  </a:cubicBezTo>
                  <a:cubicBezTo>
                    <a:pt x="140902" y="173717"/>
                    <a:pt x="96452" y="117096"/>
                    <a:pt x="82694" y="98575"/>
                  </a:cubicBezTo>
                  <a:cubicBezTo>
                    <a:pt x="68936" y="80054"/>
                    <a:pt x="67348" y="77937"/>
                    <a:pt x="57294" y="63650"/>
                  </a:cubicBezTo>
                  <a:cubicBezTo>
                    <a:pt x="47240" y="49363"/>
                    <a:pt x="-3031" y="2796"/>
                    <a:pt x="144" y="1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D5128BB9-4682-EFF5-3B2C-D8D883D257A6}"/>
                </a:ext>
              </a:extLst>
            </p:cNvPr>
            <p:cNvSpPr/>
            <p:nvPr/>
          </p:nvSpPr>
          <p:spPr>
            <a:xfrm>
              <a:off x="8505666" y="9180464"/>
              <a:ext cx="99302" cy="161959"/>
            </a:xfrm>
            <a:custGeom>
              <a:avLst/>
              <a:gdLst>
                <a:gd name="connsiteX0" fmla="*/ 159 w 99302"/>
                <a:gd name="connsiteY0" fmla="*/ 84186 h 161959"/>
                <a:gd name="connsiteX1" fmla="*/ 25559 w 99302"/>
                <a:gd name="connsiteY1" fmla="*/ 1636 h 161959"/>
                <a:gd name="connsiteX2" fmla="*/ 47784 w 99302"/>
                <a:gd name="connsiteY2" fmla="*/ 33386 h 161959"/>
                <a:gd name="connsiteX3" fmla="*/ 70009 w 99302"/>
                <a:gd name="connsiteY3" fmla="*/ 84186 h 161959"/>
                <a:gd name="connsiteX4" fmla="*/ 98584 w 99302"/>
                <a:gd name="connsiteY4" fmla="*/ 160386 h 161959"/>
                <a:gd name="connsiteX5" fmla="*/ 38259 w 99302"/>
                <a:gd name="connsiteY5" fmla="*/ 7986 h 161959"/>
                <a:gd name="connsiteX6" fmla="*/ 159 w 99302"/>
                <a:gd name="connsiteY6" fmla="*/ 84186 h 16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302" h="161959">
                  <a:moveTo>
                    <a:pt x="159" y="84186"/>
                  </a:moveTo>
                  <a:cubicBezTo>
                    <a:pt x="-1958" y="83128"/>
                    <a:pt x="17622" y="10103"/>
                    <a:pt x="25559" y="1636"/>
                  </a:cubicBezTo>
                  <a:cubicBezTo>
                    <a:pt x="33497" y="-6831"/>
                    <a:pt x="40376" y="19628"/>
                    <a:pt x="47784" y="33386"/>
                  </a:cubicBezTo>
                  <a:cubicBezTo>
                    <a:pt x="55192" y="47144"/>
                    <a:pt x="61542" y="63019"/>
                    <a:pt x="70009" y="84186"/>
                  </a:cubicBezTo>
                  <a:cubicBezTo>
                    <a:pt x="78476" y="105353"/>
                    <a:pt x="103876" y="173086"/>
                    <a:pt x="98584" y="160386"/>
                  </a:cubicBezTo>
                  <a:cubicBezTo>
                    <a:pt x="93292" y="147686"/>
                    <a:pt x="47784" y="22273"/>
                    <a:pt x="38259" y="7986"/>
                  </a:cubicBezTo>
                  <a:cubicBezTo>
                    <a:pt x="28734" y="-6301"/>
                    <a:pt x="2276" y="85244"/>
                    <a:pt x="159" y="8418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 1025">
              <a:extLst>
                <a:ext uri="{FF2B5EF4-FFF2-40B4-BE49-F238E27FC236}">
                  <a16:creationId xmlns:a16="http://schemas.microsoft.com/office/drawing/2014/main" id="{DC03C247-2104-664B-AE9B-F12DD8277AF5}"/>
                </a:ext>
              </a:extLst>
            </p:cNvPr>
            <p:cNvSpPr/>
            <p:nvPr/>
          </p:nvSpPr>
          <p:spPr>
            <a:xfrm>
              <a:off x="8566039" y="9083267"/>
              <a:ext cx="225550" cy="187798"/>
            </a:xfrm>
            <a:custGeom>
              <a:avLst/>
              <a:gdLst>
                <a:gd name="connsiteX0" fmla="*/ 111 w 225550"/>
                <a:gd name="connsiteY0" fmla="*/ 28983 h 187798"/>
                <a:gd name="connsiteX1" fmla="*/ 123936 w 225550"/>
                <a:gd name="connsiteY1" fmla="*/ 95658 h 187798"/>
                <a:gd name="connsiteX2" fmla="*/ 79486 w 225550"/>
                <a:gd name="connsiteY2" fmla="*/ 92483 h 187798"/>
                <a:gd name="connsiteX3" fmla="*/ 146161 w 225550"/>
                <a:gd name="connsiteY3" fmla="*/ 124233 h 187798"/>
                <a:gd name="connsiteX4" fmla="*/ 225536 w 225550"/>
                <a:gd name="connsiteY4" fmla="*/ 187733 h 187798"/>
                <a:gd name="connsiteX5" fmla="*/ 152511 w 225550"/>
                <a:gd name="connsiteY5" fmla="*/ 111533 h 187798"/>
                <a:gd name="connsiteX6" fmla="*/ 133461 w 225550"/>
                <a:gd name="connsiteY6" fmla="*/ 89308 h 187798"/>
                <a:gd name="connsiteX7" fmla="*/ 108061 w 225550"/>
                <a:gd name="connsiteY7" fmla="*/ 92483 h 187798"/>
                <a:gd name="connsiteX8" fmla="*/ 111236 w 225550"/>
                <a:gd name="connsiteY8" fmla="*/ 408 h 187798"/>
                <a:gd name="connsiteX9" fmla="*/ 101711 w 225550"/>
                <a:gd name="connsiteY9" fmla="*/ 57558 h 187798"/>
                <a:gd name="connsiteX10" fmla="*/ 111 w 225550"/>
                <a:gd name="connsiteY10" fmla="*/ 28983 h 18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5550" h="187798">
                  <a:moveTo>
                    <a:pt x="111" y="28983"/>
                  </a:moveTo>
                  <a:cubicBezTo>
                    <a:pt x="3815" y="35333"/>
                    <a:pt x="110707" y="85075"/>
                    <a:pt x="123936" y="95658"/>
                  </a:cubicBezTo>
                  <a:cubicBezTo>
                    <a:pt x="137165" y="106241"/>
                    <a:pt x="75782" y="87721"/>
                    <a:pt x="79486" y="92483"/>
                  </a:cubicBezTo>
                  <a:cubicBezTo>
                    <a:pt x="83190" y="97245"/>
                    <a:pt x="121819" y="108358"/>
                    <a:pt x="146161" y="124233"/>
                  </a:cubicBezTo>
                  <a:cubicBezTo>
                    <a:pt x="170503" y="140108"/>
                    <a:pt x="224478" y="189850"/>
                    <a:pt x="225536" y="187733"/>
                  </a:cubicBezTo>
                  <a:cubicBezTo>
                    <a:pt x="226594" y="185616"/>
                    <a:pt x="167857" y="127937"/>
                    <a:pt x="152511" y="111533"/>
                  </a:cubicBezTo>
                  <a:cubicBezTo>
                    <a:pt x="137165" y="95129"/>
                    <a:pt x="140869" y="92483"/>
                    <a:pt x="133461" y="89308"/>
                  </a:cubicBezTo>
                  <a:cubicBezTo>
                    <a:pt x="126053" y="86133"/>
                    <a:pt x="111765" y="107300"/>
                    <a:pt x="108061" y="92483"/>
                  </a:cubicBezTo>
                  <a:cubicBezTo>
                    <a:pt x="104357" y="77666"/>
                    <a:pt x="112294" y="6229"/>
                    <a:pt x="111236" y="408"/>
                  </a:cubicBezTo>
                  <a:cubicBezTo>
                    <a:pt x="110178" y="-5413"/>
                    <a:pt x="117057" y="52795"/>
                    <a:pt x="101711" y="57558"/>
                  </a:cubicBezTo>
                  <a:cubicBezTo>
                    <a:pt x="86365" y="62321"/>
                    <a:pt x="-3593" y="22633"/>
                    <a:pt x="111" y="289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4C83C315-CCD0-8512-FAB4-25454FB96D86}"/>
                </a:ext>
              </a:extLst>
            </p:cNvPr>
            <p:cNvSpPr/>
            <p:nvPr/>
          </p:nvSpPr>
          <p:spPr>
            <a:xfrm>
              <a:off x="8488677" y="9171636"/>
              <a:ext cx="239428" cy="306323"/>
            </a:xfrm>
            <a:custGeom>
              <a:avLst/>
              <a:gdLst>
                <a:gd name="connsiteX0" fmla="*/ 239398 w 239428"/>
                <a:gd name="connsiteY0" fmla="*/ 939 h 306323"/>
                <a:gd name="connsiteX1" fmla="*/ 201298 w 239428"/>
                <a:gd name="connsiteY1" fmla="*/ 143814 h 306323"/>
                <a:gd name="connsiteX2" fmla="*/ 207648 w 239428"/>
                <a:gd name="connsiteY2" fmla="*/ 131114 h 306323"/>
                <a:gd name="connsiteX3" fmla="*/ 172723 w 239428"/>
                <a:gd name="connsiteY3" fmla="*/ 200964 h 306323"/>
                <a:gd name="connsiteX4" fmla="*/ 125098 w 239428"/>
                <a:gd name="connsiteY4" fmla="*/ 248589 h 306323"/>
                <a:gd name="connsiteX5" fmla="*/ 1273 w 239428"/>
                <a:gd name="connsiteY5" fmla="*/ 305739 h 306323"/>
                <a:gd name="connsiteX6" fmla="*/ 67948 w 239428"/>
                <a:gd name="connsiteY6" fmla="*/ 273989 h 306323"/>
                <a:gd name="connsiteX7" fmla="*/ 182248 w 239428"/>
                <a:gd name="connsiteY7" fmla="*/ 207314 h 306323"/>
                <a:gd name="connsiteX8" fmla="*/ 13973 w 239428"/>
                <a:gd name="connsiteY8" fmla="*/ 302564 h 306323"/>
                <a:gd name="connsiteX9" fmla="*/ 156848 w 239428"/>
                <a:gd name="connsiteY9" fmla="*/ 194614 h 306323"/>
                <a:gd name="connsiteX10" fmla="*/ 140973 w 239428"/>
                <a:gd name="connsiteY10" fmla="*/ 229539 h 306323"/>
                <a:gd name="connsiteX11" fmla="*/ 194948 w 239428"/>
                <a:gd name="connsiteY11" fmla="*/ 181914 h 306323"/>
                <a:gd name="connsiteX12" fmla="*/ 191773 w 239428"/>
                <a:gd name="connsiteY12" fmla="*/ 118414 h 306323"/>
                <a:gd name="connsiteX13" fmla="*/ 194948 w 239428"/>
                <a:gd name="connsiteY13" fmla="*/ 146989 h 306323"/>
                <a:gd name="connsiteX14" fmla="*/ 207648 w 239428"/>
                <a:gd name="connsiteY14" fmla="*/ 83489 h 306323"/>
                <a:gd name="connsiteX15" fmla="*/ 239398 w 239428"/>
                <a:gd name="connsiteY15" fmla="*/ 939 h 30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428" h="306323">
                  <a:moveTo>
                    <a:pt x="239398" y="939"/>
                  </a:moveTo>
                  <a:cubicBezTo>
                    <a:pt x="238340" y="10993"/>
                    <a:pt x="201298" y="143814"/>
                    <a:pt x="201298" y="143814"/>
                  </a:cubicBezTo>
                  <a:cubicBezTo>
                    <a:pt x="196006" y="165510"/>
                    <a:pt x="207648" y="131114"/>
                    <a:pt x="207648" y="131114"/>
                  </a:cubicBezTo>
                  <a:cubicBezTo>
                    <a:pt x="202885" y="140639"/>
                    <a:pt x="186481" y="181385"/>
                    <a:pt x="172723" y="200964"/>
                  </a:cubicBezTo>
                  <a:cubicBezTo>
                    <a:pt x="158965" y="220543"/>
                    <a:pt x="153673" y="231127"/>
                    <a:pt x="125098" y="248589"/>
                  </a:cubicBezTo>
                  <a:cubicBezTo>
                    <a:pt x="96523" y="266051"/>
                    <a:pt x="10798" y="301506"/>
                    <a:pt x="1273" y="305739"/>
                  </a:cubicBezTo>
                  <a:cubicBezTo>
                    <a:pt x="-8252" y="309972"/>
                    <a:pt x="37786" y="290393"/>
                    <a:pt x="67948" y="273989"/>
                  </a:cubicBezTo>
                  <a:cubicBezTo>
                    <a:pt x="98110" y="257585"/>
                    <a:pt x="191244" y="202552"/>
                    <a:pt x="182248" y="207314"/>
                  </a:cubicBezTo>
                  <a:cubicBezTo>
                    <a:pt x="173252" y="212076"/>
                    <a:pt x="18206" y="304681"/>
                    <a:pt x="13973" y="302564"/>
                  </a:cubicBezTo>
                  <a:cubicBezTo>
                    <a:pt x="9740" y="300447"/>
                    <a:pt x="135681" y="206785"/>
                    <a:pt x="156848" y="194614"/>
                  </a:cubicBezTo>
                  <a:cubicBezTo>
                    <a:pt x="178015" y="182443"/>
                    <a:pt x="134623" y="231656"/>
                    <a:pt x="140973" y="229539"/>
                  </a:cubicBezTo>
                  <a:cubicBezTo>
                    <a:pt x="147323" y="227422"/>
                    <a:pt x="186481" y="200435"/>
                    <a:pt x="194948" y="181914"/>
                  </a:cubicBezTo>
                  <a:cubicBezTo>
                    <a:pt x="203415" y="163393"/>
                    <a:pt x="191773" y="124235"/>
                    <a:pt x="191773" y="118414"/>
                  </a:cubicBezTo>
                  <a:cubicBezTo>
                    <a:pt x="191773" y="112593"/>
                    <a:pt x="192302" y="152810"/>
                    <a:pt x="194948" y="146989"/>
                  </a:cubicBezTo>
                  <a:cubicBezTo>
                    <a:pt x="197594" y="141168"/>
                    <a:pt x="201298" y="102539"/>
                    <a:pt x="207648" y="83489"/>
                  </a:cubicBezTo>
                  <a:cubicBezTo>
                    <a:pt x="213998" y="64439"/>
                    <a:pt x="240456" y="-9115"/>
                    <a:pt x="239398" y="9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B77631B1-A0A4-97D4-F5E3-04C11F6E98D8}"/>
                </a:ext>
              </a:extLst>
            </p:cNvPr>
            <p:cNvSpPr/>
            <p:nvPr/>
          </p:nvSpPr>
          <p:spPr>
            <a:xfrm>
              <a:off x="8431991" y="9420997"/>
              <a:ext cx="306627" cy="395214"/>
            </a:xfrm>
            <a:custGeom>
              <a:avLst/>
              <a:gdLst>
                <a:gd name="connsiteX0" fmla="*/ 809 w 306627"/>
                <a:gd name="connsiteY0" fmla="*/ 2403 h 395214"/>
                <a:gd name="connsiteX1" fmla="*/ 121459 w 306627"/>
                <a:gd name="connsiteY1" fmla="*/ 142103 h 395214"/>
                <a:gd name="connsiteX2" fmla="*/ 118284 w 306627"/>
                <a:gd name="connsiteY2" fmla="*/ 123053 h 395214"/>
                <a:gd name="connsiteX3" fmla="*/ 226234 w 306627"/>
                <a:gd name="connsiteY3" fmla="*/ 256403 h 395214"/>
                <a:gd name="connsiteX4" fmla="*/ 219884 w 306627"/>
                <a:gd name="connsiteY4" fmla="*/ 237353 h 395214"/>
                <a:gd name="connsiteX5" fmla="*/ 283384 w 306627"/>
                <a:gd name="connsiteY5" fmla="*/ 354828 h 395214"/>
                <a:gd name="connsiteX6" fmla="*/ 305609 w 306627"/>
                <a:gd name="connsiteY6" fmla="*/ 392928 h 395214"/>
                <a:gd name="connsiteX7" fmla="*/ 254809 w 306627"/>
                <a:gd name="connsiteY7" fmla="*/ 297678 h 395214"/>
                <a:gd name="connsiteX8" fmla="*/ 118284 w 306627"/>
                <a:gd name="connsiteY8" fmla="*/ 110353 h 395214"/>
                <a:gd name="connsiteX9" fmla="*/ 70659 w 306627"/>
                <a:gd name="connsiteY9" fmla="*/ 56378 h 395214"/>
                <a:gd name="connsiteX10" fmla="*/ 809 w 306627"/>
                <a:gd name="connsiteY10" fmla="*/ 2403 h 39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627" h="395214">
                  <a:moveTo>
                    <a:pt x="809" y="2403"/>
                  </a:moveTo>
                  <a:cubicBezTo>
                    <a:pt x="9276" y="16691"/>
                    <a:pt x="101880" y="121995"/>
                    <a:pt x="121459" y="142103"/>
                  </a:cubicBezTo>
                  <a:cubicBezTo>
                    <a:pt x="141038" y="162211"/>
                    <a:pt x="100822" y="104003"/>
                    <a:pt x="118284" y="123053"/>
                  </a:cubicBezTo>
                  <a:cubicBezTo>
                    <a:pt x="135746" y="142103"/>
                    <a:pt x="226234" y="256403"/>
                    <a:pt x="226234" y="256403"/>
                  </a:cubicBezTo>
                  <a:cubicBezTo>
                    <a:pt x="243167" y="275453"/>
                    <a:pt x="210359" y="220949"/>
                    <a:pt x="219884" y="237353"/>
                  </a:cubicBezTo>
                  <a:cubicBezTo>
                    <a:pt x="229409" y="253757"/>
                    <a:pt x="269097" y="328899"/>
                    <a:pt x="283384" y="354828"/>
                  </a:cubicBezTo>
                  <a:cubicBezTo>
                    <a:pt x="297671" y="380757"/>
                    <a:pt x="310372" y="402453"/>
                    <a:pt x="305609" y="392928"/>
                  </a:cubicBezTo>
                  <a:cubicBezTo>
                    <a:pt x="300846" y="383403"/>
                    <a:pt x="286030" y="344774"/>
                    <a:pt x="254809" y="297678"/>
                  </a:cubicBezTo>
                  <a:cubicBezTo>
                    <a:pt x="223588" y="250582"/>
                    <a:pt x="148976" y="150570"/>
                    <a:pt x="118284" y="110353"/>
                  </a:cubicBezTo>
                  <a:cubicBezTo>
                    <a:pt x="87592" y="70136"/>
                    <a:pt x="88651" y="71195"/>
                    <a:pt x="70659" y="56378"/>
                  </a:cubicBezTo>
                  <a:cubicBezTo>
                    <a:pt x="52667" y="41561"/>
                    <a:pt x="-7658" y="-11885"/>
                    <a:pt x="809" y="24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05628E9D-4003-22E2-4852-AAB0A5C3B725}"/>
                </a:ext>
              </a:extLst>
            </p:cNvPr>
            <p:cNvSpPr/>
            <p:nvPr/>
          </p:nvSpPr>
          <p:spPr>
            <a:xfrm>
              <a:off x="8416566" y="9454971"/>
              <a:ext cx="304643" cy="363465"/>
            </a:xfrm>
            <a:custGeom>
              <a:avLst/>
              <a:gdLst>
                <a:gd name="connsiteX0" fmla="*/ 359 w 304643"/>
                <a:gd name="connsiteY0" fmla="*/ 76379 h 363465"/>
                <a:gd name="connsiteX1" fmla="*/ 28934 w 304643"/>
                <a:gd name="connsiteY1" fmla="*/ 28754 h 363465"/>
                <a:gd name="connsiteX2" fmla="*/ 79734 w 304643"/>
                <a:gd name="connsiteY2" fmla="*/ 76379 h 363465"/>
                <a:gd name="connsiteX3" fmla="*/ 73384 w 304643"/>
                <a:gd name="connsiteY3" fmla="*/ 50979 h 363465"/>
                <a:gd name="connsiteX4" fmla="*/ 149584 w 304643"/>
                <a:gd name="connsiteY4" fmla="*/ 136704 h 363465"/>
                <a:gd name="connsiteX5" fmla="*/ 140059 w 304643"/>
                <a:gd name="connsiteY5" fmla="*/ 120829 h 363465"/>
                <a:gd name="connsiteX6" fmla="*/ 206734 w 304643"/>
                <a:gd name="connsiteY6" fmla="*/ 212904 h 363465"/>
                <a:gd name="connsiteX7" fmla="*/ 187684 w 304643"/>
                <a:gd name="connsiteY7" fmla="*/ 184329 h 363465"/>
                <a:gd name="connsiteX8" fmla="*/ 276584 w 304643"/>
                <a:gd name="connsiteY8" fmla="*/ 317679 h 363465"/>
                <a:gd name="connsiteX9" fmla="*/ 298809 w 304643"/>
                <a:gd name="connsiteY9" fmla="*/ 355779 h 363465"/>
                <a:gd name="connsiteX10" fmla="*/ 181334 w 304643"/>
                <a:gd name="connsiteY10" fmla="*/ 181154 h 363465"/>
                <a:gd name="connsiteX11" fmla="*/ 47984 w 304643"/>
                <a:gd name="connsiteY11" fmla="*/ 3354 h 363465"/>
                <a:gd name="connsiteX12" fmla="*/ 359 w 304643"/>
                <a:gd name="connsiteY12" fmla="*/ 76379 h 36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4643" h="363465">
                  <a:moveTo>
                    <a:pt x="359" y="76379"/>
                  </a:moveTo>
                  <a:cubicBezTo>
                    <a:pt x="-2816" y="80612"/>
                    <a:pt x="15705" y="28754"/>
                    <a:pt x="28934" y="28754"/>
                  </a:cubicBezTo>
                  <a:cubicBezTo>
                    <a:pt x="42163" y="28754"/>
                    <a:pt x="72326" y="72675"/>
                    <a:pt x="79734" y="76379"/>
                  </a:cubicBezTo>
                  <a:cubicBezTo>
                    <a:pt x="87142" y="80083"/>
                    <a:pt x="61742" y="40925"/>
                    <a:pt x="73384" y="50979"/>
                  </a:cubicBezTo>
                  <a:cubicBezTo>
                    <a:pt x="85026" y="61033"/>
                    <a:pt x="149584" y="136704"/>
                    <a:pt x="149584" y="136704"/>
                  </a:cubicBezTo>
                  <a:cubicBezTo>
                    <a:pt x="160697" y="148346"/>
                    <a:pt x="130534" y="108129"/>
                    <a:pt x="140059" y="120829"/>
                  </a:cubicBezTo>
                  <a:cubicBezTo>
                    <a:pt x="149584" y="133529"/>
                    <a:pt x="198797" y="202321"/>
                    <a:pt x="206734" y="212904"/>
                  </a:cubicBezTo>
                  <a:cubicBezTo>
                    <a:pt x="214671" y="223487"/>
                    <a:pt x="187684" y="184329"/>
                    <a:pt x="187684" y="184329"/>
                  </a:cubicBezTo>
                  <a:cubicBezTo>
                    <a:pt x="199326" y="201791"/>
                    <a:pt x="258063" y="289104"/>
                    <a:pt x="276584" y="317679"/>
                  </a:cubicBezTo>
                  <a:cubicBezTo>
                    <a:pt x="295105" y="346254"/>
                    <a:pt x="314684" y="378533"/>
                    <a:pt x="298809" y="355779"/>
                  </a:cubicBezTo>
                  <a:cubicBezTo>
                    <a:pt x="282934" y="333025"/>
                    <a:pt x="223138" y="239891"/>
                    <a:pt x="181334" y="181154"/>
                  </a:cubicBezTo>
                  <a:cubicBezTo>
                    <a:pt x="139530" y="122417"/>
                    <a:pt x="76030" y="25050"/>
                    <a:pt x="47984" y="3354"/>
                  </a:cubicBezTo>
                  <a:cubicBezTo>
                    <a:pt x="19938" y="-18342"/>
                    <a:pt x="3534" y="72146"/>
                    <a:pt x="359" y="763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7E799203-E1F8-018F-A480-91356F108FD0}"/>
                </a:ext>
              </a:extLst>
            </p:cNvPr>
            <p:cNvSpPr/>
            <p:nvPr/>
          </p:nvSpPr>
          <p:spPr>
            <a:xfrm>
              <a:off x="8696120" y="9405787"/>
              <a:ext cx="239401" cy="370668"/>
            </a:xfrm>
            <a:custGeom>
              <a:avLst/>
              <a:gdLst>
                <a:gd name="connsiteX0" fmla="*/ 3380 w 239401"/>
                <a:gd name="connsiteY0" fmla="*/ 1738 h 370668"/>
                <a:gd name="connsiteX1" fmla="*/ 162130 w 239401"/>
                <a:gd name="connsiteY1" fmla="*/ 185888 h 370668"/>
                <a:gd name="connsiteX2" fmla="*/ 139905 w 239401"/>
                <a:gd name="connsiteY2" fmla="*/ 157313 h 370668"/>
                <a:gd name="connsiteX3" fmla="*/ 238330 w 239401"/>
                <a:gd name="connsiteY3" fmla="*/ 366863 h 370668"/>
                <a:gd name="connsiteX4" fmla="*/ 187530 w 239401"/>
                <a:gd name="connsiteY4" fmla="*/ 281138 h 370668"/>
                <a:gd name="connsiteX5" fmla="*/ 114505 w 239401"/>
                <a:gd name="connsiteY5" fmla="*/ 138263 h 370668"/>
                <a:gd name="connsiteX6" fmla="*/ 28780 w 239401"/>
                <a:gd name="connsiteY6" fmla="*/ 65238 h 370668"/>
                <a:gd name="connsiteX7" fmla="*/ 51005 w 239401"/>
                <a:gd name="connsiteY7" fmla="*/ 90638 h 370668"/>
                <a:gd name="connsiteX8" fmla="*/ 3380 w 239401"/>
                <a:gd name="connsiteY8" fmla="*/ 1738 h 37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401" h="370668">
                  <a:moveTo>
                    <a:pt x="3380" y="1738"/>
                  </a:moveTo>
                  <a:cubicBezTo>
                    <a:pt x="21901" y="17613"/>
                    <a:pt x="139376" y="159959"/>
                    <a:pt x="162130" y="185888"/>
                  </a:cubicBezTo>
                  <a:cubicBezTo>
                    <a:pt x="184884" y="211817"/>
                    <a:pt x="127205" y="127151"/>
                    <a:pt x="139905" y="157313"/>
                  </a:cubicBezTo>
                  <a:cubicBezTo>
                    <a:pt x="152605" y="187476"/>
                    <a:pt x="230393" y="346226"/>
                    <a:pt x="238330" y="366863"/>
                  </a:cubicBezTo>
                  <a:cubicBezTo>
                    <a:pt x="246268" y="387501"/>
                    <a:pt x="208167" y="319238"/>
                    <a:pt x="187530" y="281138"/>
                  </a:cubicBezTo>
                  <a:cubicBezTo>
                    <a:pt x="166893" y="243038"/>
                    <a:pt x="140963" y="174246"/>
                    <a:pt x="114505" y="138263"/>
                  </a:cubicBezTo>
                  <a:cubicBezTo>
                    <a:pt x="88047" y="102280"/>
                    <a:pt x="39363" y="73175"/>
                    <a:pt x="28780" y="65238"/>
                  </a:cubicBezTo>
                  <a:cubicBezTo>
                    <a:pt x="18197" y="57301"/>
                    <a:pt x="53651" y="97517"/>
                    <a:pt x="51005" y="90638"/>
                  </a:cubicBezTo>
                  <a:cubicBezTo>
                    <a:pt x="48359" y="83759"/>
                    <a:pt x="-15141" y="-14137"/>
                    <a:pt x="3380" y="17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681BE717-1707-5815-4E9D-572E71324A79}"/>
                </a:ext>
              </a:extLst>
            </p:cNvPr>
            <p:cNvSpPr/>
            <p:nvPr/>
          </p:nvSpPr>
          <p:spPr>
            <a:xfrm>
              <a:off x="8607417" y="9499258"/>
              <a:ext cx="172035" cy="55993"/>
            </a:xfrm>
            <a:custGeom>
              <a:avLst/>
              <a:gdLst>
                <a:gd name="connsiteX0" fmla="*/ 8 w 172035"/>
                <a:gd name="connsiteY0" fmla="*/ 9867 h 55993"/>
                <a:gd name="connsiteX1" fmla="*/ 123833 w 172035"/>
                <a:gd name="connsiteY1" fmla="*/ 25742 h 55993"/>
                <a:gd name="connsiteX2" fmla="*/ 104783 w 172035"/>
                <a:gd name="connsiteY2" fmla="*/ 342 h 55993"/>
                <a:gd name="connsiteX3" fmla="*/ 171458 w 172035"/>
                <a:gd name="connsiteY3" fmla="*/ 47967 h 55993"/>
                <a:gd name="connsiteX4" fmla="*/ 60333 w 172035"/>
                <a:gd name="connsiteY4" fmla="*/ 54317 h 55993"/>
                <a:gd name="connsiteX5" fmla="*/ 165108 w 172035"/>
                <a:gd name="connsiteY5" fmla="*/ 54317 h 55993"/>
                <a:gd name="connsiteX6" fmla="*/ 117483 w 172035"/>
                <a:gd name="connsiteY6" fmla="*/ 35267 h 55993"/>
                <a:gd name="connsiteX7" fmla="*/ 8 w 172035"/>
                <a:gd name="connsiteY7" fmla="*/ 9867 h 5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035" h="55993">
                  <a:moveTo>
                    <a:pt x="8" y="9867"/>
                  </a:moveTo>
                  <a:cubicBezTo>
                    <a:pt x="1066" y="8279"/>
                    <a:pt x="106371" y="27329"/>
                    <a:pt x="123833" y="25742"/>
                  </a:cubicBezTo>
                  <a:cubicBezTo>
                    <a:pt x="141295" y="24155"/>
                    <a:pt x="96846" y="-3362"/>
                    <a:pt x="104783" y="342"/>
                  </a:cubicBezTo>
                  <a:cubicBezTo>
                    <a:pt x="112720" y="4046"/>
                    <a:pt x="178866" y="38971"/>
                    <a:pt x="171458" y="47967"/>
                  </a:cubicBezTo>
                  <a:cubicBezTo>
                    <a:pt x="164050" y="56963"/>
                    <a:pt x="61391" y="53259"/>
                    <a:pt x="60333" y="54317"/>
                  </a:cubicBezTo>
                  <a:cubicBezTo>
                    <a:pt x="59275" y="55375"/>
                    <a:pt x="155583" y="57492"/>
                    <a:pt x="165108" y="54317"/>
                  </a:cubicBezTo>
                  <a:cubicBezTo>
                    <a:pt x="174633" y="51142"/>
                    <a:pt x="140766" y="42146"/>
                    <a:pt x="117483" y="35267"/>
                  </a:cubicBezTo>
                  <a:cubicBezTo>
                    <a:pt x="94200" y="28388"/>
                    <a:pt x="-1050" y="11455"/>
                    <a:pt x="8" y="98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0F7D90DF-1199-8468-6F5E-D614E64F0E1A}"/>
                </a:ext>
              </a:extLst>
            </p:cNvPr>
            <p:cNvSpPr/>
            <p:nvPr/>
          </p:nvSpPr>
          <p:spPr>
            <a:xfrm>
              <a:off x="8770914" y="9315448"/>
              <a:ext cx="30214" cy="161944"/>
            </a:xfrm>
            <a:custGeom>
              <a:avLst/>
              <a:gdLst>
                <a:gd name="connsiteX0" fmla="*/ 1611 w 30214"/>
                <a:gd name="connsiteY0" fmla="*/ 2 h 161944"/>
                <a:gd name="connsiteX1" fmla="*/ 11136 w 30214"/>
                <a:gd name="connsiteY1" fmla="*/ 104777 h 161944"/>
                <a:gd name="connsiteX2" fmla="*/ 20661 w 30214"/>
                <a:gd name="connsiteY2" fmla="*/ 146052 h 161944"/>
                <a:gd name="connsiteX3" fmla="*/ 30186 w 30214"/>
                <a:gd name="connsiteY3" fmla="*/ 114302 h 161944"/>
                <a:gd name="connsiteX4" fmla="*/ 17486 w 30214"/>
                <a:gd name="connsiteY4" fmla="*/ 161927 h 161944"/>
                <a:gd name="connsiteX5" fmla="*/ 1611 w 30214"/>
                <a:gd name="connsiteY5" fmla="*/ 107952 h 161944"/>
                <a:gd name="connsiteX6" fmla="*/ 1611 w 30214"/>
                <a:gd name="connsiteY6" fmla="*/ 2 h 1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14" h="161944">
                  <a:moveTo>
                    <a:pt x="1611" y="2"/>
                  </a:moveTo>
                  <a:cubicBezTo>
                    <a:pt x="3198" y="-527"/>
                    <a:pt x="7961" y="80435"/>
                    <a:pt x="11136" y="104777"/>
                  </a:cubicBezTo>
                  <a:cubicBezTo>
                    <a:pt x="14311" y="129119"/>
                    <a:pt x="17486" y="144465"/>
                    <a:pt x="20661" y="146052"/>
                  </a:cubicBezTo>
                  <a:cubicBezTo>
                    <a:pt x="23836" y="147639"/>
                    <a:pt x="30715" y="111656"/>
                    <a:pt x="30186" y="114302"/>
                  </a:cubicBezTo>
                  <a:cubicBezTo>
                    <a:pt x="29657" y="116948"/>
                    <a:pt x="22248" y="162985"/>
                    <a:pt x="17486" y="161927"/>
                  </a:cubicBezTo>
                  <a:cubicBezTo>
                    <a:pt x="12724" y="160869"/>
                    <a:pt x="4257" y="132294"/>
                    <a:pt x="1611" y="107952"/>
                  </a:cubicBezTo>
                  <a:cubicBezTo>
                    <a:pt x="-1035" y="83610"/>
                    <a:pt x="24" y="531"/>
                    <a:pt x="1611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B39F7CCA-4A8F-FDD6-3D66-D09B2BFE58B9}"/>
                </a:ext>
              </a:extLst>
            </p:cNvPr>
            <p:cNvSpPr/>
            <p:nvPr/>
          </p:nvSpPr>
          <p:spPr>
            <a:xfrm>
              <a:off x="8804224" y="9479550"/>
              <a:ext cx="87871" cy="39106"/>
            </a:xfrm>
            <a:custGeom>
              <a:avLst/>
              <a:gdLst>
                <a:gd name="connsiteX0" fmla="*/ 51 w 87871"/>
                <a:gd name="connsiteY0" fmla="*/ 10525 h 39106"/>
                <a:gd name="connsiteX1" fmla="*/ 73076 w 87871"/>
                <a:gd name="connsiteY1" fmla="*/ 1000 h 39106"/>
                <a:gd name="connsiteX2" fmla="*/ 69901 w 87871"/>
                <a:gd name="connsiteY2" fmla="*/ 39100 h 39106"/>
                <a:gd name="connsiteX3" fmla="*/ 85776 w 87871"/>
                <a:gd name="connsiteY3" fmla="*/ 4175 h 39106"/>
                <a:gd name="connsiteX4" fmla="*/ 51 w 87871"/>
                <a:gd name="connsiteY4" fmla="*/ 10525 h 3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1" h="39106">
                  <a:moveTo>
                    <a:pt x="51" y="10525"/>
                  </a:moveTo>
                  <a:cubicBezTo>
                    <a:pt x="-2066" y="9996"/>
                    <a:pt x="61434" y="-3762"/>
                    <a:pt x="73076" y="1000"/>
                  </a:cubicBezTo>
                  <a:cubicBezTo>
                    <a:pt x="84718" y="5762"/>
                    <a:pt x="67784" y="38571"/>
                    <a:pt x="69901" y="39100"/>
                  </a:cubicBezTo>
                  <a:cubicBezTo>
                    <a:pt x="72018" y="39629"/>
                    <a:pt x="94772" y="9467"/>
                    <a:pt x="85776" y="4175"/>
                  </a:cubicBezTo>
                  <a:cubicBezTo>
                    <a:pt x="76780" y="-1117"/>
                    <a:pt x="2168" y="11054"/>
                    <a:pt x="51" y="105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895878CA-10FC-73A0-BE53-C29D2E43044F}"/>
                </a:ext>
              </a:extLst>
            </p:cNvPr>
            <p:cNvSpPr/>
            <p:nvPr/>
          </p:nvSpPr>
          <p:spPr>
            <a:xfrm>
              <a:off x="8727719" y="9569230"/>
              <a:ext cx="76805" cy="120907"/>
            </a:xfrm>
            <a:custGeom>
              <a:avLst/>
              <a:gdLst>
                <a:gd name="connsiteX0" fmla="*/ 76556 w 76805"/>
                <a:gd name="connsiteY0" fmla="*/ 220 h 120907"/>
                <a:gd name="connsiteX1" fmla="*/ 44806 w 76805"/>
                <a:gd name="connsiteY1" fmla="*/ 60545 h 120907"/>
                <a:gd name="connsiteX2" fmla="*/ 35281 w 76805"/>
                <a:gd name="connsiteY2" fmla="*/ 120870 h 120907"/>
                <a:gd name="connsiteX3" fmla="*/ 356 w 76805"/>
                <a:gd name="connsiteY3" fmla="*/ 70070 h 120907"/>
                <a:gd name="connsiteX4" fmla="*/ 16231 w 76805"/>
                <a:gd name="connsiteY4" fmla="*/ 98645 h 120907"/>
                <a:gd name="connsiteX5" fmla="*/ 25756 w 76805"/>
                <a:gd name="connsiteY5" fmla="*/ 82770 h 120907"/>
                <a:gd name="connsiteX6" fmla="*/ 76556 w 76805"/>
                <a:gd name="connsiteY6" fmla="*/ 220 h 12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05" h="120907">
                  <a:moveTo>
                    <a:pt x="76556" y="220"/>
                  </a:moveTo>
                  <a:cubicBezTo>
                    <a:pt x="79731" y="-3484"/>
                    <a:pt x="51685" y="40437"/>
                    <a:pt x="44806" y="60545"/>
                  </a:cubicBezTo>
                  <a:cubicBezTo>
                    <a:pt x="37927" y="80653"/>
                    <a:pt x="42689" y="119283"/>
                    <a:pt x="35281" y="120870"/>
                  </a:cubicBezTo>
                  <a:cubicBezTo>
                    <a:pt x="27873" y="122457"/>
                    <a:pt x="3531" y="73774"/>
                    <a:pt x="356" y="70070"/>
                  </a:cubicBezTo>
                  <a:cubicBezTo>
                    <a:pt x="-2819" y="66366"/>
                    <a:pt x="16231" y="98645"/>
                    <a:pt x="16231" y="98645"/>
                  </a:cubicBezTo>
                  <a:cubicBezTo>
                    <a:pt x="20464" y="100762"/>
                    <a:pt x="19406" y="95470"/>
                    <a:pt x="25756" y="82770"/>
                  </a:cubicBezTo>
                  <a:cubicBezTo>
                    <a:pt x="32106" y="70070"/>
                    <a:pt x="73381" y="3924"/>
                    <a:pt x="76556" y="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4786AB66-D0CF-3316-9E6D-9E86347E3C91}"/>
                </a:ext>
              </a:extLst>
            </p:cNvPr>
            <p:cNvSpPr/>
            <p:nvPr/>
          </p:nvSpPr>
          <p:spPr>
            <a:xfrm>
              <a:off x="8886560" y="9514643"/>
              <a:ext cx="26071" cy="163096"/>
            </a:xfrm>
            <a:custGeom>
              <a:avLst/>
              <a:gdLst>
                <a:gd name="connsiteX0" fmla="*/ 19315 w 26071"/>
                <a:gd name="connsiteY0" fmla="*/ 832 h 163096"/>
                <a:gd name="connsiteX1" fmla="*/ 16140 w 26071"/>
                <a:gd name="connsiteY1" fmla="*/ 70682 h 163096"/>
                <a:gd name="connsiteX2" fmla="*/ 25665 w 26071"/>
                <a:gd name="connsiteY2" fmla="*/ 162757 h 163096"/>
                <a:gd name="connsiteX3" fmla="*/ 265 w 26071"/>
                <a:gd name="connsiteY3" fmla="*/ 102432 h 163096"/>
                <a:gd name="connsiteX4" fmla="*/ 12965 w 26071"/>
                <a:gd name="connsiteY4" fmla="*/ 118307 h 163096"/>
                <a:gd name="connsiteX5" fmla="*/ 19315 w 26071"/>
                <a:gd name="connsiteY5" fmla="*/ 832 h 16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1" h="163096">
                  <a:moveTo>
                    <a:pt x="19315" y="832"/>
                  </a:moveTo>
                  <a:cubicBezTo>
                    <a:pt x="19844" y="-7106"/>
                    <a:pt x="15082" y="43695"/>
                    <a:pt x="16140" y="70682"/>
                  </a:cubicBezTo>
                  <a:cubicBezTo>
                    <a:pt x="17198" y="97669"/>
                    <a:pt x="28311" y="157465"/>
                    <a:pt x="25665" y="162757"/>
                  </a:cubicBezTo>
                  <a:cubicBezTo>
                    <a:pt x="23019" y="168049"/>
                    <a:pt x="2382" y="109840"/>
                    <a:pt x="265" y="102432"/>
                  </a:cubicBezTo>
                  <a:cubicBezTo>
                    <a:pt x="-1852" y="95024"/>
                    <a:pt x="9261" y="131007"/>
                    <a:pt x="12965" y="118307"/>
                  </a:cubicBezTo>
                  <a:cubicBezTo>
                    <a:pt x="16669" y="105607"/>
                    <a:pt x="18786" y="8770"/>
                    <a:pt x="19315" y="8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AEC215D8-630E-71F9-0780-6B8F5B068C8E}"/>
                </a:ext>
              </a:extLst>
            </p:cNvPr>
            <p:cNvSpPr/>
            <p:nvPr/>
          </p:nvSpPr>
          <p:spPr>
            <a:xfrm>
              <a:off x="8734229" y="9683512"/>
              <a:ext cx="140397" cy="38655"/>
            </a:xfrm>
            <a:custGeom>
              <a:avLst/>
              <a:gdLst>
                <a:gd name="connsiteX0" fmla="*/ 196 w 140397"/>
                <a:gd name="connsiteY0" fmla="*/ 35163 h 38655"/>
                <a:gd name="connsiteX1" fmla="*/ 101796 w 140397"/>
                <a:gd name="connsiteY1" fmla="*/ 19288 h 38655"/>
                <a:gd name="connsiteX2" fmla="*/ 139896 w 140397"/>
                <a:gd name="connsiteY2" fmla="*/ 38338 h 38655"/>
                <a:gd name="connsiteX3" fmla="*/ 124021 w 140397"/>
                <a:gd name="connsiteY3" fmla="*/ 238 h 38655"/>
                <a:gd name="connsiteX4" fmla="*/ 130371 w 140397"/>
                <a:gd name="connsiteY4" fmla="*/ 22463 h 38655"/>
                <a:gd name="connsiteX5" fmla="*/ 196 w 140397"/>
                <a:gd name="connsiteY5" fmla="*/ 35163 h 3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97" h="38655">
                  <a:moveTo>
                    <a:pt x="196" y="35163"/>
                  </a:moveTo>
                  <a:cubicBezTo>
                    <a:pt x="-4567" y="34634"/>
                    <a:pt x="78513" y="18759"/>
                    <a:pt x="101796" y="19288"/>
                  </a:cubicBezTo>
                  <a:cubicBezTo>
                    <a:pt x="125079" y="19817"/>
                    <a:pt x="136192" y="41513"/>
                    <a:pt x="139896" y="38338"/>
                  </a:cubicBezTo>
                  <a:cubicBezTo>
                    <a:pt x="143600" y="35163"/>
                    <a:pt x="125609" y="2884"/>
                    <a:pt x="124021" y="238"/>
                  </a:cubicBezTo>
                  <a:cubicBezTo>
                    <a:pt x="122434" y="-2408"/>
                    <a:pt x="145188" y="17700"/>
                    <a:pt x="130371" y="22463"/>
                  </a:cubicBezTo>
                  <a:cubicBezTo>
                    <a:pt x="115554" y="27226"/>
                    <a:pt x="4959" y="35692"/>
                    <a:pt x="196" y="351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19585884-8E9F-6A04-89DE-5212682AFEFB}"/>
                </a:ext>
              </a:extLst>
            </p:cNvPr>
            <p:cNvSpPr/>
            <p:nvPr/>
          </p:nvSpPr>
          <p:spPr>
            <a:xfrm>
              <a:off x="8889388" y="9369423"/>
              <a:ext cx="54748" cy="502075"/>
            </a:xfrm>
            <a:custGeom>
              <a:avLst/>
              <a:gdLst>
                <a:gd name="connsiteX0" fmla="*/ 38712 w 54748"/>
                <a:gd name="connsiteY0" fmla="*/ 2 h 502075"/>
                <a:gd name="connsiteX1" fmla="*/ 29187 w 54748"/>
                <a:gd name="connsiteY1" fmla="*/ 111127 h 502075"/>
                <a:gd name="connsiteX2" fmla="*/ 51412 w 54748"/>
                <a:gd name="connsiteY2" fmla="*/ 247652 h 502075"/>
                <a:gd name="connsiteX3" fmla="*/ 45062 w 54748"/>
                <a:gd name="connsiteY3" fmla="*/ 209552 h 502075"/>
                <a:gd name="connsiteX4" fmla="*/ 54587 w 54748"/>
                <a:gd name="connsiteY4" fmla="*/ 330202 h 502075"/>
                <a:gd name="connsiteX5" fmla="*/ 35537 w 54748"/>
                <a:gd name="connsiteY5" fmla="*/ 412752 h 502075"/>
                <a:gd name="connsiteX6" fmla="*/ 54587 w 54748"/>
                <a:gd name="connsiteY6" fmla="*/ 501652 h 502075"/>
                <a:gd name="connsiteX7" fmla="*/ 38712 w 54748"/>
                <a:gd name="connsiteY7" fmla="*/ 374652 h 502075"/>
                <a:gd name="connsiteX8" fmla="*/ 22837 w 54748"/>
                <a:gd name="connsiteY8" fmla="*/ 161927 h 502075"/>
                <a:gd name="connsiteX9" fmla="*/ 35537 w 54748"/>
                <a:gd name="connsiteY9" fmla="*/ 203202 h 502075"/>
                <a:gd name="connsiteX10" fmla="*/ 3787 w 54748"/>
                <a:gd name="connsiteY10" fmla="*/ 88902 h 502075"/>
                <a:gd name="connsiteX11" fmla="*/ 6962 w 54748"/>
                <a:gd name="connsiteY11" fmla="*/ 114302 h 502075"/>
                <a:gd name="connsiteX12" fmla="*/ 38712 w 54748"/>
                <a:gd name="connsiteY12" fmla="*/ 2 h 50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748" h="502075">
                  <a:moveTo>
                    <a:pt x="38712" y="2"/>
                  </a:moveTo>
                  <a:cubicBezTo>
                    <a:pt x="42416" y="-527"/>
                    <a:pt x="27070" y="69852"/>
                    <a:pt x="29187" y="111127"/>
                  </a:cubicBezTo>
                  <a:cubicBezTo>
                    <a:pt x="31304" y="152402"/>
                    <a:pt x="48766" y="231248"/>
                    <a:pt x="51412" y="247652"/>
                  </a:cubicBezTo>
                  <a:cubicBezTo>
                    <a:pt x="54058" y="264056"/>
                    <a:pt x="44533" y="195794"/>
                    <a:pt x="45062" y="209552"/>
                  </a:cubicBezTo>
                  <a:cubicBezTo>
                    <a:pt x="45591" y="223310"/>
                    <a:pt x="56174" y="296335"/>
                    <a:pt x="54587" y="330202"/>
                  </a:cubicBezTo>
                  <a:cubicBezTo>
                    <a:pt x="53000" y="364069"/>
                    <a:pt x="35537" y="384177"/>
                    <a:pt x="35537" y="412752"/>
                  </a:cubicBezTo>
                  <a:cubicBezTo>
                    <a:pt x="35537" y="441327"/>
                    <a:pt x="54058" y="508002"/>
                    <a:pt x="54587" y="501652"/>
                  </a:cubicBezTo>
                  <a:cubicBezTo>
                    <a:pt x="55116" y="495302"/>
                    <a:pt x="44004" y="431273"/>
                    <a:pt x="38712" y="374652"/>
                  </a:cubicBezTo>
                  <a:cubicBezTo>
                    <a:pt x="33420" y="318031"/>
                    <a:pt x="23366" y="190502"/>
                    <a:pt x="22837" y="161927"/>
                  </a:cubicBezTo>
                  <a:cubicBezTo>
                    <a:pt x="22308" y="133352"/>
                    <a:pt x="38712" y="215373"/>
                    <a:pt x="35537" y="203202"/>
                  </a:cubicBezTo>
                  <a:cubicBezTo>
                    <a:pt x="32362" y="191031"/>
                    <a:pt x="8550" y="103719"/>
                    <a:pt x="3787" y="88902"/>
                  </a:cubicBezTo>
                  <a:cubicBezTo>
                    <a:pt x="-976" y="74085"/>
                    <a:pt x="-2563" y="130177"/>
                    <a:pt x="6962" y="114302"/>
                  </a:cubicBezTo>
                  <a:cubicBezTo>
                    <a:pt x="16487" y="98427"/>
                    <a:pt x="35008" y="531"/>
                    <a:pt x="38712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409989E7-1122-4C2D-6C0E-87F40205766F}"/>
                </a:ext>
              </a:extLst>
            </p:cNvPr>
            <p:cNvSpPr/>
            <p:nvPr/>
          </p:nvSpPr>
          <p:spPr>
            <a:xfrm>
              <a:off x="8477139" y="9686922"/>
              <a:ext cx="231966" cy="146193"/>
            </a:xfrm>
            <a:custGeom>
              <a:avLst/>
              <a:gdLst>
                <a:gd name="connsiteX0" fmla="*/ 111 w 231966"/>
                <a:gd name="connsiteY0" fmla="*/ 3 h 146193"/>
                <a:gd name="connsiteX1" fmla="*/ 54086 w 231966"/>
                <a:gd name="connsiteY1" fmla="*/ 76203 h 146193"/>
                <a:gd name="connsiteX2" fmla="*/ 114411 w 231966"/>
                <a:gd name="connsiteY2" fmla="*/ 127003 h 146193"/>
                <a:gd name="connsiteX3" fmla="*/ 98536 w 231966"/>
                <a:gd name="connsiteY3" fmla="*/ 139703 h 146193"/>
                <a:gd name="connsiteX4" fmla="*/ 149336 w 231966"/>
                <a:gd name="connsiteY4" fmla="*/ 142878 h 146193"/>
                <a:gd name="connsiteX5" fmla="*/ 231886 w 231966"/>
                <a:gd name="connsiteY5" fmla="*/ 92078 h 146193"/>
                <a:gd name="connsiteX6" fmla="*/ 133461 w 231966"/>
                <a:gd name="connsiteY6" fmla="*/ 139703 h 146193"/>
                <a:gd name="connsiteX7" fmla="*/ 60436 w 231966"/>
                <a:gd name="connsiteY7" fmla="*/ 101603 h 146193"/>
                <a:gd name="connsiteX8" fmla="*/ 12811 w 231966"/>
                <a:gd name="connsiteY8" fmla="*/ 88903 h 146193"/>
                <a:gd name="connsiteX9" fmla="*/ 95361 w 231966"/>
                <a:gd name="connsiteY9" fmla="*/ 111128 h 146193"/>
                <a:gd name="connsiteX10" fmla="*/ 41386 w 231966"/>
                <a:gd name="connsiteY10" fmla="*/ 73028 h 146193"/>
                <a:gd name="connsiteX11" fmla="*/ 111 w 231966"/>
                <a:gd name="connsiteY11" fmla="*/ 3 h 14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966" h="146193">
                  <a:moveTo>
                    <a:pt x="111" y="3"/>
                  </a:moveTo>
                  <a:cubicBezTo>
                    <a:pt x="2228" y="532"/>
                    <a:pt x="35036" y="55037"/>
                    <a:pt x="54086" y="76203"/>
                  </a:cubicBezTo>
                  <a:cubicBezTo>
                    <a:pt x="73136" y="97369"/>
                    <a:pt x="107003" y="116420"/>
                    <a:pt x="114411" y="127003"/>
                  </a:cubicBezTo>
                  <a:cubicBezTo>
                    <a:pt x="121819" y="137586"/>
                    <a:pt x="92715" y="137057"/>
                    <a:pt x="98536" y="139703"/>
                  </a:cubicBezTo>
                  <a:cubicBezTo>
                    <a:pt x="104357" y="142349"/>
                    <a:pt x="127111" y="150816"/>
                    <a:pt x="149336" y="142878"/>
                  </a:cubicBezTo>
                  <a:cubicBezTo>
                    <a:pt x="171561" y="134941"/>
                    <a:pt x="234532" y="92607"/>
                    <a:pt x="231886" y="92078"/>
                  </a:cubicBezTo>
                  <a:cubicBezTo>
                    <a:pt x="229240" y="91549"/>
                    <a:pt x="162036" y="138116"/>
                    <a:pt x="133461" y="139703"/>
                  </a:cubicBezTo>
                  <a:cubicBezTo>
                    <a:pt x="104886" y="141291"/>
                    <a:pt x="80544" y="110070"/>
                    <a:pt x="60436" y="101603"/>
                  </a:cubicBezTo>
                  <a:cubicBezTo>
                    <a:pt x="40328" y="93136"/>
                    <a:pt x="12811" y="88903"/>
                    <a:pt x="12811" y="88903"/>
                  </a:cubicBezTo>
                  <a:cubicBezTo>
                    <a:pt x="18632" y="90491"/>
                    <a:pt x="90599" y="113774"/>
                    <a:pt x="95361" y="111128"/>
                  </a:cubicBezTo>
                  <a:cubicBezTo>
                    <a:pt x="100123" y="108482"/>
                    <a:pt x="56203" y="86257"/>
                    <a:pt x="41386" y="73028"/>
                  </a:cubicBezTo>
                  <a:cubicBezTo>
                    <a:pt x="26569" y="59799"/>
                    <a:pt x="-2006" y="-526"/>
                    <a:pt x="111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D8671500-16F1-4F08-024D-3CFBA9276F8B}"/>
                </a:ext>
              </a:extLst>
            </p:cNvPr>
            <p:cNvSpPr/>
            <p:nvPr/>
          </p:nvSpPr>
          <p:spPr>
            <a:xfrm>
              <a:off x="8646238" y="9720579"/>
              <a:ext cx="315832" cy="128511"/>
            </a:xfrm>
            <a:custGeom>
              <a:avLst/>
              <a:gdLst>
                <a:gd name="connsiteX0" fmla="*/ 2462 w 315832"/>
                <a:gd name="connsiteY0" fmla="*/ 17146 h 128511"/>
                <a:gd name="connsiteX1" fmla="*/ 62787 w 315832"/>
                <a:gd name="connsiteY1" fmla="*/ 26671 h 128511"/>
                <a:gd name="connsiteX2" fmla="*/ 116762 w 315832"/>
                <a:gd name="connsiteY2" fmla="*/ 39371 h 128511"/>
                <a:gd name="connsiteX3" fmla="*/ 177087 w 315832"/>
                <a:gd name="connsiteY3" fmla="*/ 77471 h 128511"/>
                <a:gd name="connsiteX4" fmla="*/ 81837 w 315832"/>
                <a:gd name="connsiteY4" fmla="*/ 74296 h 128511"/>
                <a:gd name="connsiteX5" fmla="*/ 208837 w 315832"/>
                <a:gd name="connsiteY5" fmla="*/ 55246 h 128511"/>
                <a:gd name="connsiteX6" fmla="*/ 285037 w 315832"/>
                <a:gd name="connsiteY6" fmla="*/ 29846 h 128511"/>
                <a:gd name="connsiteX7" fmla="*/ 313612 w 315832"/>
                <a:gd name="connsiteY7" fmla="*/ 1271 h 128511"/>
                <a:gd name="connsiteX8" fmla="*/ 231062 w 315832"/>
                <a:gd name="connsiteY8" fmla="*/ 74296 h 128511"/>
                <a:gd name="connsiteX9" fmla="*/ 126287 w 315832"/>
                <a:gd name="connsiteY9" fmla="*/ 128271 h 128511"/>
                <a:gd name="connsiteX10" fmla="*/ 221537 w 315832"/>
                <a:gd name="connsiteY10" fmla="*/ 93346 h 128511"/>
                <a:gd name="connsiteX11" fmla="*/ 97712 w 315832"/>
                <a:gd name="connsiteY11" fmla="*/ 74296 h 128511"/>
                <a:gd name="connsiteX12" fmla="*/ 151687 w 315832"/>
                <a:gd name="connsiteY12" fmla="*/ 67946 h 128511"/>
                <a:gd name="connsiteX13" fmla="*/ 2462 w 315832"/>
                <a:gd name="connsiteY13" fmla="*/ 17146 h 12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832" h="128511">
                  <a:moveTo>
                    <a:pt x="2462" y="17146"/>
                  </a:moveTo>
                  <a:cubicBezTo>
                    <a:pt x="-12355" y="10267"/>
                    <a:pt x="43737" y="22967"/>
                    <a:pt x="62787" y="26671"/>
                  </a:cubicBezTo>
                  <a:cubicBezTo>
                    <a:pt x="81837" y="30375"/>
                    <a:pt x="97712" y="30904"/>
                    <a:pt x="116762" y="39371"/>
                  </a:cubicBezTo>
                  <a:cubicBezTo>
                    <a:pt x="135812" y="47838"/>
                    <a:pt x="182908" y="71650"/>
                    <a:pt x="177087" y="77471"/>
                  </a:cubicBezTo>
                  <a:cubicBezTo>
                    <a:pt x="171266" y="83292"/>
                    <a:pt x="76545" y="78000"/>
                    <a:pt x="81837" y="74296"/>
                  </a:cubicBezTo>
                  <a:cubicBezTo>
                    <a:pt x="87129" y="70592"/>
                    <a:pt x="174970" y="62654"/>
                    <a:pt x="208837" y="55246"/>
                  </a:cubicBezTo>
                  <a:cubicBezTo>
                    <a:pt x="242704" y="47838"/>
                    <a:pt x="267575" y="38842"/>
                    <a:pt x="285037" y="29846"/>
                  </a:cubicBezTo>
                  <a:cubicBezTo>
                    <a:pt x="302500" y="20850"/>
                    <a:pt x="322608" y="-6137"/>
                    <a:pt x="313612" y="1271"/>
                  </a:cubicBezTo>
                  <a:cubicBezTo>
                    <a:pt x="304616" y="8679"/>
                    <a:pt x="262283" y="53129"/>
                    <a:pt x="231062" y="74296"/>
                  </a:cubicBezTo>
                  <a:cubicBezTo>
                    <a:pt x="199841" y="95463"/>
                    <a:pt x="127874" y="125096"/>
                    <a:pt x="126287" y="128271"/>
                  </a:cubicBezTo>
                  <a:cubicBezTo>
                    <a:pt x="124700" y="131446"/>
                    <a:pt x="226299" y="102342"/>
                    <a:pt x="221537" y="93346"/>
                  </a:cubicBezTo>
                  <a:cubicBezTo>
                    <a:pt x="216775" y="84350"/>
                    <a:pt x="109354" y="78529"/>
                    <a:pt x="97712" y="74296"/>
                  </a:cubicBezTo>
                  <a:cubicBezTo>
                    <a:pt x="86070" y="70063"/>
                    <a:pt x="161212" y="74825"/>
                    <a:pt x="151687" y="67946"/>
                  </a:cubicBezTo>
                  <a:cubicBezTo>
                    <a:pt x="142162" y="61067"/>
                    <a:pt x="17279" y="24025"/>
                    <a:pt x="2462" y="171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1E383EA1-C8AE-B429-1DE3-4027D2364B37}"/>
                </a:ext>
              </a:extLst>
            </p:cNvPr>
            <p:cNvSpPr/>
            <p:nvPr/>
          </p:nvSpPr>
          <p:spPr>
            <a:xfrm>
              <a:off x="8382296" y="9827640"/>
              <a:ext cx="502033" cy="767791"/>
            </a:xfrm>
            <a:custGeom>
              <a:avLst/>
              <a:gdLst>
                <a:gd name="connsiteX0" fmla="*/ 12404 w 502033"/>
                <a:gd name="connsiteY0" fmla="*/ 8510 h 767791"/>
                <a:gd name="connsiteX1" fmla="*/ 263229 w 502033"/>
                <a:gd name="connsiteY1" fmla="*/ 233935 h 767791"/>
                <a:gd name="connsiteX2" fmla="*/ 260054 w 502033"/>
                <a:gd name="connsiteY2" fmla="*/ 205360 h 767791"/>
                <a:gd name="connsiteX3" fmla="*/ 301329 w 502033"/>
                <a:gd name="connsiteY3" fmla="*/ 294260 h 767791"/>
                <a:gd name="connsiteX4" fmla="*/ 320379 w 502033"/>
                <a:gd name="connsiteY4" fmla="*/ 275210 h 767791"/>
                <a:gd name="connsiteX5" fmla="*/ 317204 w 502033"/>
                <a:gd name="connsiteY5" fmla="*/ 357760 h 767791"/>
                <a:gd name="connsiteX6" fmla="*/ 348954 w 502033"/>
                <a:gd name="connsiteY6" fmla="*/ 472060 h 767791"/>
                <a:gd name="connsiteX7" fmla="*/ 342604 w 502033"/>
                <a:gd name="connsiteY7" fmla="*/ 430785 h 767791"/>
                <a:gd name="connsiteX8" fmla="*/ 415629 w 502033"/>
                <a:gd name="connsiteY8" fmla="*/ 570485 h 767791"/>
                <a:gd name="connsiteX9" fmla="*/ 501354 w 502033"/>
                <a:gd name="connsiteY9" fmla="*/ 767335 h 767791"/>
                <a:gd name="connsiteX10" fmla="*/ 450554 w 502033"/>
                <a:gd name="connsiteY10" fmla="*/ 618110 h 767791"/>
                <a:gd name="connsiteX11" fmla="*/ 358479 w 502033"/>
                <a:gd name="connsiteY11" fmla="*/ 408560 h 767791"/>
                <a:gd name="connsiteX12" fmla="*/ 250529 w 502033"/>
                <a:gd name="connsiteY12" fmla="*/ 211710 h 767791"/>
                <a:gd name="connsiteX13" fmla="*/ 266404 w 502033"/>
                <a:gd name="connsiteY13" fmla="*/ 256160 h 767791"/>
                <a:gd name="connsiteX14" fmla="*/ 133054 w 502033"/>
                <a:gd name="connsiteY14" fmla="*/ 141860 h 767791"/>
                <a:gd name="connsiteX15" fmla="*/ 142579 w 502033"/>
                <a:gd name="connsiteY15" fmla="*/ 151385 h 767791"/>
                <a:gd name="connsiteX16" fmla="*/ 47329 w 502033"/>
                <a:gd name="connsiteY16" fmla="*/ 56135 h 767791"/>
                <a:gd name="connsiteX17" fmla="*/ 12404 w 502033"/>
                <a:gd name="connsiteY17" fmla="*/ 8510 h 76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2033" h="767791">
                  <a:moveTo>
                    <a:pt x="12404" y="8510"/>
                  </a:moveTo>
                  <a:cubicBezTo>
                    <a:pt x="48387" y="38143"/>
                    <a:pt x="221954" y="201127"/>
                    <a:pt x="263229" y="233935"/>
                  </a:cubicBezTo>
                  <a:cubicBezTo>
                    <a:pt x="304504" y="266743"/>
                    <a:pt x="253704" y="195306"/>
                    <a:pt x="260054" y="205360"/>
                  </a:cubicBezTo>
                  <a:cubicBezTo>
                    <a:pt x="266404" y="215414"/>
                    <a:pt x="291275" y="282618"/>
                    <a:pt x="301329" y="294260"/>
                  </a:cubicBezTo>
                  <a:cubicBezTo>
                    <a:pt x="311383" y="305902"/>
                    <a:pt x="317733" y="264627"/>
                    <a:pt x="320379" y="275210"/>
                  </a:cubicBezTo>
                  <a:cubicBezTo>
                    <a:pt x="323025" y="285793"/>
                    <a:pt x="312441" y="324952"/>
                    <a:pt x="317204" y="357760"/>
                  </a:cubicBezTo>
                  <a:cubicBezTo>
                    <a:pt x="321967" y="390568"/>
                    <a:pt x="344721" y="459889"/>
                    <a:pt x="348954" y="472060"/>
                  </a:cubicBezTo>
                  <a:cubicBezTo>
                    <a:pt x="353187" y="484231"/>
                    <a:pt x="331492" y="414381"/>
                    <a:pt x="342604" y="430785"/>
                  </a:cubicBezTo>
                  <a:cubicBezTo>
                    <a:pt x="353716" y="447189"/>
                    <a:pt x="389171" y="514394"/>
                    <a:pt x="415629" y="570485"/>
                  </a:cubicBezTo>
                  <a:cubicBezTo>
                    <a:pt x="442087" y="626576"/>
                    <a:pt x="495533" y="759398"/>
                    <a:pt x="501354" y="767335"/>
                  </a:cubicBezTo>
                  <a:cubicBezTo>
                    <a:pt x="507175" y="775272"/>
                    <a:pt x="474367" y="677906"/>
                    <a:pt x="450554" y="618110"/>
                  </a:cubicBezTo>
                  <a:cubicBezTo>
                    <a:pt x="426742" y="558314"/>
                    <a:pt x="391816" y="476293"/>
                    <a:pt x="358479" y="408560"/>
                  </a:cubicBezTo>
                  <a:cubicBezTo>
                    <a:pt x="325142" y="340827"/>
                    <a:pt x="265875" y="237110"/>
                    <a:pt x="250529" y="211710"/>
                  </a:cubicBezTo>
                  <a:cubicBezTo>
                    <a:pt x="235183" y="186310"/>
                    <a:pt x="285983" y="267802"/>
                    <a:pt x="266404" y="256160"/>
                  </a:cubicBezTo>
                  <a:cubicBezTo>
                    <a:pt x="246825" y="244518"/>
                    <a:pt x="153691" y="159322"/>
                    <a:pt x="133054" y="141860"/>
                  </a:cubicBezTo>
                  <a:cubicBezTo>
                    <a:pt x="112417" y="124398"/>
                    <a:pt x="142579" y="151385"/>
                    <a:pt x="142579" y="151385"/>
                  </a:cubicBezTo>
                  <a:cubicBezTo>
                    <a:pt x="128292" y="137098"/>
                    <a:pt x="66379" y="77831"/>
                    <a:pt x="47329" y="56135"/>
                  </a:cubicBezTo>
                  <a:cubicBezTo>
                    <a:pt x="28279" y="34439"/>
                    <a:pt x="-23579" y="-21123"/>
                    <a:pt x="12404" y="85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69A84F9E-CDD3-5DD7-BFCA-2D54F8B34D9D}"/>
                </a:ext>
              </a:extLst>
            </p:cNvPr>
            <p:cNvSpPr/>
            <p:nvPr/>
          </p:nvSpPr>
          <p:spPr>
            <a:xfrm>
              <a:off x="8775692" y="9600792"/>
              <a:ext cx="226793" cy="451315"/>
            </a:xfrm>
            <a:custGeom>
              <a:avLst/>
              <a:gdLst>
                <a:gd name="connsiteX0" fmla="*/ 177808 w 226793"/>
                <a:gd name="connsiteY0" fmla="*/ 408 h 451315"/>
                <a:gd name="connsiteX1" fmla="*/ 152408 w 226793"/>
                <a:gd name="connsiteY1" fmla="*/ 133758 h 451315"/>
                <a:gd name="connsiteX2" fmla="*/ 184158 w 226793"/>
                <a:gd name="connsiteY2" fmla="*/ 203608 h 451315"/>
                <a:gd name="connsiteX3" fmla="*/ 225433 w 226793"/>
                <a:gd name="connsiteY3" fmla="*/ 184558 h 451315"/>
                <a:gd name="connsiteX4" fmla="*/ 130183 w 226793"/>
                <a:gd name="connsiteY4" fmla="*/ 270283 h 451315"/>
                <a:gd name="connsiteX5" fmla="*/ 8 w 226793"/>
                <a:gd name="connsiteY5" fmla="*/ 451258 h 451315"/>
                <a:gd name="connsiteX6" fmla="*/ 123833 w 226793"/>
                <a:gd name="connsiteY6" fmla="*/ 289333 h 451315"/>
                <a:gd name="connsiteX7" fmla="*/ 171458 w 226793"/>
                <a:gd name="connsiteY7" fmla="*/ 232183 h 451315"/>
                <a:gd name="connsiteX8" fmla="*/ 196858 w 226793"/>
                <a:gd name="connsiteY8" fmla="*/ 203608 h 451315"/>
                <a:gd name="connsiteX9" fmla="*/ 174633 w 226793"/>
                <a:gd name="connsiteY9" fmla="*/ 159158 h 451315"/>
                <a:gd name="connsiteX10" fmla="*/ 168283 w 226793"/>
                <a:gd name="connsiteY10" fmla="*/ 168683 h 451315"/>
                <a:gd name="connsiteX11" fmla="*/ 161933 w 226793"/>
                <a:gd name="connsiteY11" fmla="*/ 111533 h 451315"/>
                <a:gd name="connsiteX12" fmla="*/ 136533 w 226793"/>
                <a:gd name="connsiteY12" fmla="*/ 92483 h 451315"/>
                <a:gd name="connsiteX13" fmla="*/ 177808 w 226793"/>
                <a:gd name="connsiteY13" fmla="*/ 408 h 4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793" h="451315">
                  <a:moveTo>
                    <a:pt x="177808" y="408"/>
                  </a:moveTo>
                  <a:cubicBezTo>
                    <a:pt x="180454" y="7287"/>
                    <a:pt x="151350" y="99891"/>
                    <a:pt x="152408" y="133758"/>
                  </a:cubicBezTo>
                  <a:cubicBezTo>
                    <a:pt x="153466" y="167625"/>
                    <a:pt x="171987" y="195141"/>
                    <a:pt x="184158" y="203608"/>
                  </a:cubicBezTo>
                  <a:cubicBezTo>
                    <a:pt x="196329" y="212075"/>
                    <a:pt x="234429" y="173446"/>
                    <a:pt x="225433" y="184558"/>
                  </a:cubicBezTo>
                  <a:cubicBezTo>
                    <a:pt x="216437" y="195670"/>
                    <a:pt x="167754" y="225833"/>
                    <a:pt x="130183" y="270283"/>
                  </a:cubicBezTo>
                  <a:cubicBezTo>
                    <a:pt x="92612" y="314733"/>
                    <a:pt x="1066" y="448083"/>
                    <a:pt x="8" y="451258"/>
                  </a:cubicBezTo>
                  <a:cubicBezTo>
                    <a:pt x="-1050" y="454433"/>
                    <a:pt x="95258" y="325845"/>
                    <a:pt x="123833" y="289333"/>
                  </a:cubicBezTo>
                  <a:cubicBezTo>
                    <a:pt x="152408" y="252821"/>
                    <a:pt x="159287" y="246470"/>
                    <a:pt x="171458" y="232183"/>
                  </a:cubicBezTo>
                  <a:cubicBezTo>
                    <a:pt x="183629" y="217896"/>
                    <a:pt x="196329" y="215779"/>
                    <a:pt x="196858" y="203608"/>
                  </a:cubicBezTo>
                  <a:cubicBezTo>
                    <a:pt x="197387" y="191437"/>
                    <a:pt x="179395" y="164979"/>
                    <a:pt x="174633" y="159158"/>
                  </a:cubicBezTo>
                  <a:cubicBezTo>
                    <a:pt x="169871" y="153337"/>
                    <a:pt x="170400" y="176620"/>
                    <a:pt x="168283" y="168683"/>
                  </a:cubicBezTo>
                  <a:cubicBezTo>
                    <a:pt x="166166" y="160746"/>
                    <a:pt x="167225" y="124233"/>
                    <a:pt x="161933" y="111533"/>
                  </a:cubicBezTo>
                  <a:cubicBezTo>
                    <a:pt x="156641" y="98833"/>
                    <a:pt x="132829" y="109416"/>
                    <a:pt x="136533" y="92483"/>
                  </a:cubicBezTo>
                  <a:cubicBezTo>
                    <a:pt x="140237" y="75550"/>
                    <a:pt x="175162" y="-6471"/>
                    <a:pt x="177808" y="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A08FEDC1-9FC7-5B78-8C24-3DD21645361A}"/>
                </a:ext>
              </a:extLst>
            </p:cNvPr>
            <p:cNvSpPr/>
            <p:nvPr/>
          </p:nvSpPr>
          <p:spPr>
            <a:xfrm>
              <a:off x="8880472" y="9756722"/>
              <a:ext cx="147951" cy="298733"/>
            </a:xfrm>
            <a:custGeom>
              <a:avLst/>
              <a:gdLst>
                <a:gd name="connsiteX0" fmla="*/ 120653 w 147951"/>
                <a:gd name="connsiteY0" fmla="*/ 53 h 298733"/>
                <a:gd name="connsiteX1" fmla="*/ 69853 w 147951"/>
                <a:gd name="connsiteY1" fmla="*/ 82603 h 298733"/>
                <a:gd name="connsiteX2" fmla="*/ 101603 w 147951"/>
                <a:gd name="connsiteY2" fmla="*/ 98478 h 298733"/>
                <a:gd name="connsiteX3" fmla="*/ 76203 w 147951"/>
                <a:gd name="connsiteY3" fmla="*/ 152453 h 298733"/>
                <a:gd name="connsiteX4" fmla="*/ 79378 w 147951"/>
                <a:gd name="connsiteY4" fmla="*/ 193728 h 298733"/>
                <a:gd name="connsiteX5" fmla="*/ 3 w 147951"/>
                <a:gd name="connsiteY5" fmla="*/ 298503 h 298733"/>
                <a:gd name="connsiteX6" fmla="*/ 76203 w 147951"/>
                <a:gd name="connsiteY6" fmla="*/ 219128 h 298733"/>
                <a:gd name="connsiteX7" fmla="*/ 142878 w 147951"/>
                <a:gd name="connsiteY7" fmla="*/ 127053 h 298733"/>
                <a:gd name="connsiteX8" fmla="*/ 136528 w 147951"/>
                <a:gd name="connsiteY8" fmla="*/ 136578 h 298733"/>
                <a:gd name="connsiteX9" fmla="*/ 82553 w 147951"/>
                <a:gd name="connsiteY9" fmla="*/ 161978 h 298733"/>
                <a:gd name="connsiteX10" fmla="*/ 88903 w 147951"/>
                <a:gd name="connsiteY10" fmla="*/ 142928 h 298733"/>
                <a:gd name="connsiteX11" fmla="*/ 57153 w 147951"/>
                <a:gd name="connsiteY11" fmla="*/ 95303 h 298733"/>
                <a:gd name="connsiteX12" fmla="*/ 88903 w 147951"/>
                <a:gd name="connsiteY12" fmla="*/ 123878 h 298733"/>
                <a:gd name="connsiteX13" fmla="*/ 88903 w 147951"/>
                <a:gd name="connsiteY13" fmla="*/ 69903 h 298733"/>
                <a:gd name="connsiteX14" fmla="*/ 57153 w 147951"/>
                <a:gd name="connsiteY14" fmla="*/ 69903 h 298733"/>
                <a:gd name="connsiteX15" fmla="*/ 120653 w 147951"/>
                <a:gd name="connsiteY15" fmla="*/ 53 h 29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951" h="298733">
                  <a:moveTo>
                    <a:pt x="120653" y="53"/>
                  </a:moveTo>
                  <a:cubicBezTo>
                    <a:pt x="122770" y="2170"/>
                    <a:pt x="73028" y="66199"/>
                    <a:pt x="69853" y="82603"/>
                  </a:cubicBezTo>
                  <a:cubicBezTo>
                    <a:pt x="66678" y="99007"/>
                    <a:pt x="100545" y="86836"/>
                    <a:pt x="101603" y="98478"/>
                  </a:cubicBezTo>
                  <a:cubicBezTo>
                    <a:pt x="102661" y="110120"/>
                    <a:pt x="79907" y="136578"/>
                    <a:pt x="76203" y="152453"/>
                  </a:cubicBezTo>
                  <a:cubicBezTo>
                    <a:pt x="72499" y="168328"/>
                    <a:pt x="92078" y="169386"/>
                    <a:pt x="79378" y="193728"/>
                  </a:cubicBezTo>
                  <a:cubicBezTo>
                    <a:pt x="66678" y="218070"/>
                    <a:pt x="532" y="294270"/>
                    <a:pt x="3" y="298503"/>
                  </a:cubicBezTo>
                  <a:cubicBezTo>
                    <a:pt x="-526" y="302736"/>
                    <a:pt x="52391" y="247703"/>
                    <a:pt x="76203" y="219128"/>
                  </a:cubicBezTo>
                  <a:cubicBezTo>
                    <a:pt x="100015" y="190553"/>
                    <a:pt x="132824" y="140811"/>
                    <a:pt x="142878" y="127053"/>
                  </a:cubicBezTo>
                  <a:cubicBezTo>
                    <a:pt x="152932" y="113295"/>
                    <a:pt x="146582" y="130757"/>
                    <a:pt x="136528" y="136578"/>
                  </a:cubicBezTo>
                  <a:cubicBezTo>
                    <a:pt x="126474" y="142399"/>
                    <a:pt x="82553" y="161978"/>
                    <a:pt x="82553" y="161978"/>
                  </a:cubicBezTo>
                  <a:cubicBezTo>
                    <a:pt x="74616" y="163036"/>
                    <a:pt x="93136" y="154041"/>
                    <a:pt x="88903" y="142928"/>
                  </a:cubicBezTo>
                  <a:cubicBezTo>
                    <a:pt x="84670" y="131816"/>
                    <a:pt x="57153" y="98478"/>
                    <a:pt x="57153" y="95303"/>
                  </a:cubicBezTo>
                  <a:cubicBezTo>
                    <a:pt x="57153" y="92128"/>
                    <a:pt x="83611" y="128111"/>
                    <a:pt x="88903" y="123878"/>
                  </a:cubicBezTo>
                  <a:cubicBezTo>
                    <a:pt x="94195" y="119645"/>
                    <a:pt x="94195" y="78899"/>
                    <a:pt x="88903" y="69903"/>
                  </a:cubicBezTo>
                  <a:cubicBezTo>
                    <a:pt x="83611" y="60907"/>
                    <a:pt x="52390" y="80486"/>
                    <a:pt x="57153" y="69903"/>
                  </a:cubicBezTo>
                  <a:cubicBezTo>
                    <a:pt x="61915" y="59320"/>
                    <a:pt x="118536" y="-2064"/>
                    <a:pt x="120653" y="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DA8CF4B3-442B-6A22-3F0E-903F200BCD05}"/>
                </a:ext>
              </a:extLst>
            </p:cNvPr>
            <p:cNvSpPr/>
            <p:nvPr/>
          </p:nvSpPr>
          <p:spPr>
            <a:xfrm>
              <a:off x="8947082" y="9851992"/>
              <a:ext cx="349753" cy="329873"/>
            </a:xfrm>
            <a:custGeom>
              <a:avLst/>
              <a:gdLst>
                <a:gd name="connsiteX0" fmla="*/ 68 w 349753"/>
                <a:gd name="connsiteY0" fmla="*/ 33 h 329873"/>
                <a:gd name="connsiteX1" fmla="*/ 108018 w 349753"/>
                <a:gd name="connsiteY1" fmla="*/ 66708 h 329873"/>
                <a:gd name="connsiteX2" fmla="*/ 19118 w 349753"/>
                <a:gd name="connsiteY2" fmla="*/ 73058 h 329873"/>
                <a:gd name="connsiteX3" fmla="*/ 184218 w 349753"/>
                <a:gd name="connsiteY3" fmla="*/ 63533 h 329873"/>
                <a:gd name="connsiteX4" fmla="*/ 174693 w 349753"/>
                <a:gd name="connsiteY4" fmla="*/ 79408 h 329873"/>
                <a:gd name="connsiteX5" fmla="*/ 228668 w 349753"/>
                <a:gd name="connsiteY5" fmla="*/ 101633 h 329873"/>
                <a:gd name="connsiteX6" fmla="*/ 219143 w 349753"/>
                <a:gd name="connsiteY6" fmla="*/ 111158 h 329873"/>
                <a:gd name="connsiteX7" fmla="*/ 247718 w 349753"/>
                <a:gd name="connsiteY7" fmla="*/ 133383 h 329873"/>
                <a:gd name="connsiteX8" fmla="*/ 269943 w 349753"/>
                <a:gd name="connsiteY8" fmla="*/ 193708 h 329873"/>
                <a:gd name="connsiteX9" fmla="*/ 349318 w 349753"/>
                <a:gd name="connsiteY9" fmla="*/ 327058 h 329873"/>
                <a:gd name="connsiteX10" fmla="*/ 298518 w 349753"/>
                <a:gd name="connsiteY10" fmla="*/ 273083 h 329873"/>
                <a:gd name="connsiteX11" fmla="*/ 228668 w 349753"/>
                <a:gd name="connsiteY11" fmla="*/ 139733 h 329873"/>
                <a:gd name="connsiteX12" fmla="*/ 120718 w 349753"/>
                <a:gd name="connsiteY12" fmla="*/ 85758 h 329873"/>
                <a:gd name="connsiteX13" fmla="*/ 66743 w 349753"/>
                <a:gd name="connsiteY13" fmla="*/ 76233 h 329873"/>
                <a:gd name="connsiteX14" fmla="*/ 127068 w 349753"/>
                <a:gd name="connsiteY14" fmla="*/ 76233 h 329873"/>
                <a:gd name="connsiteX15" fmla="*/ 68 w 349753"/>
                <a:gd name="connsiteY15" fmla="*/ 33 h 32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9753" h="329873">
                  <a:moveTo>
                    <a:pt x="68" y="33"/>
                  </a:moveTo>
                  <a:cubicBezTo>
                    <a:pt x="-3107" y="-1554"/>
                    <a:pt x="104843" y="54537"/>
                    <a:pt x="108018" y="66708"/>
                  </a:cubicBezTo>
                  <a:cubicBezTo>
                    <a:pt x="111193" y="78879"/>
                    <a:pt x="6418" y="73587"/>
                    <a:pt x="19118" y="73058"/>
                  </a:cubicBezTo>
                  <a:cubicBezTo>
                    <a:pt x="31818" y="72529"/>
                    <a:pt x="158289" y="62475"/>
                    <a:pt x="184218" y="63533"/>
                  </a:cubicBezTo>
                  <a:cubicBezTo>
                    <a:pt x="210147" y="64591"/>
                    <a:pt x="167285" y="73058"/>
                    <a:pt x="174693" y="79408"/>
                  </a:cubicBezTo>
                  <a:cubicBezTo>
                    <a:pt x="182101" y="85758"/>
                    <a:pt x="221260" y="96341"/>
                    <a:pt x="228668" y="101633"/>
                  </a:cubicBezTo>
                  <a:cubicBezTo>
                    <a:pt x="236076" y="106925"/>
                    <a:pt x="215968" y="105866"/>
                    <a:pt x="219143" y="111158"/>
                  </a:cubicBezTo>
                  <a:cubicBezTo>
                    <a:pt x="222318" y="116450"/>
                    <a:pt x="239251" y="119625"/>
                    <a:pt x="247718" y="133383"/>
                  </a:cubicBezTo>
                  <a:cubicBezTo>
                    <a:pt x="256185" y="147141"/>
                    <a:pt x="253010" y="161429"/>
                    <a:pt x="269943" y="193708"/>
                  </a:cubicBezTo>
                  <a:cubicBezTo>
                    <a:pt x="286876" y="225987"/>
                    <a:pt x="344556" y="313829"/>
                    <a:pt x="349318" y="327058"/>
                  </a:cubicBezTo>
                  <a:cubicBezTo>
                    <a:pt x="354080" y="340287"/>
                    <a:pt x="318626" y="304304"/>
                    <a:pt x="298518" y="273083"/>
                  </a:cubicBezTo>
                  <a:cubicBezTo>
                    <a:pt x="278410" y="241862"/>
                    <a:pt x="258301" y="170954"/>
                    <a:pt x="228668" y="139733"/>
                  </a:cubicBezTo>
                  <a:cubicBezTo>
                    <a:pt x="199035" y="108512"/>
                    <a:pt x="147705" y="96341"/>
                    <a:pt x="120718" y="85758"/>
                  </a:cubicBezTo>
                  <a:cubicBezTo>
                    <a:pt x="93731" y="75175"/>
                    <a:pt x="65685" y="77821"/>
                    <a:pt x="66743" y="76233"/>
                  </a:cubicBezTo>
                  <a:cubicBezTo>
                    <a:pt x="67801" y="74645"/>
                    <a:pt x="136064" y="85229"/>
                    <a:pt x="127068" y="76233"/>
                  </a:cubicBezTo>
                  <a:cubicBezTo>
                    <a:pt x="118072" y="67237"/>
                    <a:pt x="3243" y="1620"/>
                    <a:pt x="68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EAFC8E4A-9AE0-64D5-7920-648D8713BAD0}"/>
                </a:ext>
              </a:extLst>
            </p:cNvPr>
            <p:cNvSpPr/>
            <p:nvPr/>
          </p:nvSpPr>
          <p:spPr>
            <a:xfrm>
              <a:off x="8956669" y="9861447"/>
              <a:ext cx="187337" cy="317822"/>
            </a:xfrm>
            <a:custGeom>
              <a:avLst/>
              <a:gdLst>
                <a:gd name="connsiteX0" fmla="*/ 6 w 187337"/>
                <a:gd name="connsiteY0" fmla="*/ 103 h 317822"/>
                <a:gd name="connsiteX1" fmla="*/ 44456 w 187337"/>
                <a:gd name="connsiteY1" fmla="*/ 206478 h 317822"/>
                <a:gd name="connsiteX2" fmla="*/ 63506 w 187337"/>
                <a:gd name="connsiteY2" fmla="*/ 187428 h 317822"/>
                <a:gd name="connsiteX3" fmla="*/ 146056 w 187337"/>
                <a:gd name="connsiteY3" fmla="*/ 282678 h 317822"/>
                <a:gd name="connsiteX4" fmla="*/ 130181 w 187337"/>
                <a:gd name="connsiteY4" fmla="*/ 282678 h 317822"/>
                <a:gd name="connsiteX5" fmla="*/ 187331 w 187337"/>
                <a:gd name="connsiteY5" fmla="*/ 317603 h 317822"/>
                <a:gd name="connsiteX6" fmla="*/ 133356 w 187337"/>
                <a:gd name="connsiteY6" fmla="*/ 263628 h 317822"/>
                <a:gd name="connsiteX7" fmla="*/ 57156 w 187337"/>
                <a:gd name="connsiteY7" fmla="*/ 158853 h 317822"/>
                <a:gd name="connsiteX8" fmla="*/ 47631 w 187337"/>
                <a:gd name="connsiteY8" fmla="*/ 177903 h 317822"/>
                <a:gd name="connsiteX9" fmla="*/ 6 w 187337"/>
                <a:gd name="connsiteY9" fmla="*/ 103 h 31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337" h="317822">
                  <a:moveTo>
                    <a:pt x="6" y="103"/>
                  </a:moveTo>
                  <a:cubicBezTo>
                    <a:pt x="-523" y="4866"/>
                    <a:pt x="33873" y="175257"/>
                    <a:pt x="44456" y="206478"/>
                  </a:cubicBezTo>
                  <a:cubicBezTo>
                    <a:pt x="55039" y="237699"/>
                    <a:pt x="46573" y="174728"/>
                    <a:pt x="63506" y="187428"/>
                  </a:cubicBezTo>
                  <a:cubicBezTo>
                    <a:pt x="80439" y="200128"/>
                    <a:pt x="134944" y="266803"/>
                    <a:pt x="146056" y="282678"/>
                  </a:cubicBezTo>
                  <a:cubicBezTo>
                    <a:pt x="157169" y="298553"/>
                    <a:pt x="123302" y="276857"/>
                    <a:pt x="130181" y="282678"/>
                  </a:cubicBezTo>
                  <a:cubicBezTo>
                    <a:pt x="137060" y="288499"/>
                    <a:pt x="186802" y="320778"/>
                    <a:pt x="187331" y="317603"/>
                  </a:cubicBezTo>
                  <a:cubicBezTo>
                    <a:pt x="187860" y="314428"/>
                    <a:pt x="155052" y="290086"/>
                    <a:pt x="133356" y="263628"/>
                  </a:cubicBezTo>
                  <a:cubicBezTo>
                    <a:pt x="111660" y="237170"/>
                    <a:pt x="71443" y="173140"/>
                    <a:pt x="57156" y="158853"/>
                  </a:cubicBezTo>
                  <a:cubicBezTo>
                    <a:pt x="42869" y="144566"/>
                    <a:pt x="56627" y="199070"/>
                    <a:pt x="47631" y="177903"/>
                  </a:cubicBezTo>
                  <a:cubicBezTo>
                    <a:pt x="38635" y="156736"/>
                    <a:pt x="535" y="-4660"/>
                    <a:pt x="6" y="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D13DFC32-FFC8-164B-2C45-C27721B9BB19}"/>
                </a:ext>
              </a:extLst>
            </p:cNvPr>
            <p:cNvSpPr/>
            <p:nvPr/>
          </p:nvSpPr>
          <p:spPr>
            <a:xfrm>
              <a:off x="8942546" y="9771553"/>
              <a:ext cx="303229" cy="556797"/>
            </a:xfrm>
            <a:custGeom>
              <a:avLst/>
              <a:gdLst>
                <a:gd name="connsiteX0" fmla="*/ 1429 w 303229"/>
                <a:gd name="connsiteY0" fmla="*/ 1097 h 556797"/>
                <a:gd name="connsiteX1" fmla="*/ 61754 w 303229"/>
                <a:gd name="connsiteY1" fmla="*/ 220172 h 556797"/>
                <a:gd name="connsiteX2" fmla="*/ 77629 w 303229"/>
                <a:gd name="connsiteY2" fmla="*/ 207472 h 556797"/>
                <a:gd name="connsiteX3" fmla="*/ 106204 w 303229"/>
                <a:gd name="connsiteY3" fmla="*/ 305897 h 556797"/>
                <a:gd name="connsiteX4" fmla="*/ 172879 w 303229"/>
                <a:gd name="connsiteY4" fmla="*/ 378922 h 556797"/>
                <a:gd name="connsiteX5" fmla="*/ 131604 w 303229"/>
                <a:gd name="connsiteY5" fmla="*/ 350347 h 556797"/>
                <a:gd name="connsiteX6" fmla="*/ 223679 w 303229"/>
                <a:gd name="connsiteY6" fmla="*/ 410672 h 556797"/>
                <a:gd name="connsiteX7" fmla="*/ 252254 w 303229"/>
                <a:gd name="connsiteY7" fmla="*/ 467822 h 556797"/>
                <a:gd name="connsiteX8" fmla="*/ 303054 w 303229"/>
                <a:gd name="connsiteY8" fmla="*/ 556722 h 556797"/>
                <a:gd name="connsiteX9" fmla="*/ 233204 w 303229"/>
                <a:gd name="connsiteY9" fmla="*/ 451947 h 556797"/>
                <a:gd name="connsiteX10" fmla="*/ 71279 w 303229"/>
                <a:gd name="connsiteY10" fmla="*/ 283672 h 556797"/>
                <a:gd name="connsiteX11" fmla="*/ 49054 w 303229"/>
                <a:gd name="connsiteY11" fmla="*/ 245572 h 556797"/>
                <a:gd name="connsiteX12" fmla="*/ 61754 w 303229"/>
                <a:gd name="connsiteY12" fmla="*/ 245572 h 556797"/>
                <a:gd name="connsiteX13" fmla="*/ 4604 w 303229"/>
                <a:gd name="connsiteY13" fmla="*/ 118572 h 556797"/>
                <a:gd name="connsiteX14" fmla="*/ 17304 w 303229"/>
                <a:gd name="connsiteY14" fmla="*/ 134447 h 556797"/>
                <a:gd name="connsiteX15" fmla="*/ 1429 w 303229"/>
                <a:gd name="connsiteY15" fmla="*/ 1097 h 55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3229" h="556797">
                  <a:moveTo>
                    <a:pt x="1429" y="1097"/>
                  </a:moveTo>
                  <a:cubicBezTo>
                    <a:pt x="8837" y="15384"/>
                    <a:pt x="49054" y="185776"/>
                    <a:pt x="61754" y="220172"/>
                  </a:cubicBezTo>
                  <a:cubicBezTo>
                    <a:pt x="74454" y="254568"/>
                    <a:pt x="70221" y="193185"/>
                    <a:pt x="77629" y="207472"/>
                  </a:cubicBezTo>
                  <a:cubicBezTo>
                    <a:pt x="85037" y="221759"/>
                    <a:pt x="90329" y="277322"/>
                    <a:pt x="106204" y="305897"/>
                  </a:cubicBezTo>
                  <a:cubicBezTo>
                    <a:pt x="122079" y="334472"/>
                    <a:pt x="168646" y="371514"/>
                    <a:pt x="172879" y="378922"/>
                  </a:cubicBezTo>
                  <a:cubicBezTo>
                    <a:pt x="177112" y="386330"/>
                    <a:pt x="123137" y="345055"/>
                    <a:pt x="131604" y="350347"/>
                  </a:cubicBezTo>
                  <a:cubicBezTo>
                    <a:pt x="140071" y="355639"/>
                    <a:pt x="203571" y="391093"/>
                    <a:pt x="223679" y="410672"/>
                  </a:cubicBezTo>
                  <a:cubicBezTo>
                    <a:pt x="243787" y="430251"/>
                    <a:pt x="239025" y="443480"/>
                    <a:pt x="252254" y="467822"/>
                  </a:cubicBezTo>
                  <a:cubicBezTo>
                    <a:pt x="265483" y="492164"/>
                    <a:pt x="306229" y="559368"/>
                    <a:pt x="303054" y="556722"/>
                  </a:cubicBezTo>
                  <a:cubicBezTo>
                    <a:pt x="299879" y="554076"/>
                    <a:pt x="271833" y="497455"/>
                    <a:pt x="233204" y="451947"/>
                  </a:cubicBezTo>
                  <a:cubicBezTo>
                    <a:pt x="194575" y="406439"/>
                    <a:pt x="101971" y="318068"/>
                    <a:pt x="71279" y="283672"/>
                  </a:cubicBezTo>
                  <a:cubicBezTo>
                    <a:pt x="40587" y="249276"/>
                    <a:pt x="50642" y="251922"/>
                    <a:pt x="49054" y="245572"/>
                  </a:cubicBezTo>
                  <a:cubicBezTo>
                    <a:pt x="47467" y="239222"/>
                    <a:pt x="69162" y="266739"/>
                    <a:pt x="61754" y="245572"/>
                  </a:cubicBezTo>
                  <a:cubicBezTo>
                    <a:pt x="54346" y="224405"/>
                    <a:pt x="12012" y="137093"/>
                    <a:pt x="4604" y="118572"/>
                  </a:cubicBezTo>
                  <a:cubicBezTo>
                    <a:pt x="-2804" y="100051"/>
                    <a:pt x="16775" y="152439"/>
                    <a:pt x="17304" y="134447"/>
                  </a:cubicBezTo>
                  <a:cubicBezTo>
                    <a:pt x="17833" y="116455"/>
                    <a:pt x="-5979" y="-13190"/>
                    <a:pt x="1429" y="10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9520E5EF-0240-0AB1-227C-26F2623F9022}"/>
                </a:ext>
              </a:extLst>
            </p:cNvPr>
            <p:cNvSpPr/>
            <p:nvPr/>
          </p:nvSpPr>
          <p:spPr>
            <a:xfrm>
              <a:off x="9139897" y="9946744"/>
              <a:ext cx="29594" cy="194301"/>
            </a:xfrm>
            <a:custGeom>
              <a:avLst/>
              <a:gdLst>
                <a:gd name="connsiteX0" fmla="*/ 928 w 29594"/>
                <a:gd name="connsiteY0" fmla="*/ 531 h 194301"/>
                <a:gd name="connsiteX1" fmla="*/ 29503 w 29594"/>
                <a:gd name="connsiteY1" fmla="*/ 60856 h 194301"/>
                <a:gd name="connsiteX2" fmla="*/ 10453 w 29594"/>
                <a:gd name="connsiteY2" fmla="*/ 137056 h 194301"/>
                <a:gd name="connsiteX3" fmla="*/ 23153 w 29594"/>
                <a:gd name="connsiteY3" fmla="*/ 111656 h 194301"/>
                <a:gd name="connsiteX4" fmla="*/ 10453 w 29594"/>
                <a:gd name="connsiteY4" fmla="*/ 194206 h 194301"/>
                <a:gd name="connsiteX5" fmla="*/ 26328 w 29594"/>
                <a:gd name="connsiteY5" fmla="*/ 127531 h 194301"/>
                <a:gd name="connsiteX6" fmla="*/ 7278 w 29594"/>
                <a:gd name="connsiteY6" fmla="*/ 95781 h 194301"/>
                <a:gd name="connsiteX7" fmla="*/ 928 w 29594"/>
                <a:gd name="connsiteY7" fmla="*/ 531 h 19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94" h="194301">
                  <a:moveTo>
                    <a:pt x="928" y="531"/>
                  </a:moveTo>
                  <a:cubicBezTo>
                    <a:pt x="4632" y="-5290"/>
                    <a:pt x="27916" y="38102"/>
                    <a:pt x="29503" y="60856"/>
                  </a:cubicBezTo>
                  <a:cubicBezTo>
                    <a:pt x="31090" y="83610"/>
                    <a:pt x="11511" y="128589"/>
                    <a:pt x="10453" y="137056"/>
                  </a:cubicBezTo>
                  <a:cubicBezTo>
                    <a:pt x="9395" y="145523"/>
                    <a:pt x="23153" y="102131"/>
                    <a:pt x="23153" y="111656"/>
                  </a:cubicBezTo>
                  <a:cubicBezTo>
                    <a:pt x="23153" y="121181"/>
                    <a:pt x="9924" y="191560"/>
                    <a:pt x="10453" y="194206"/>
                  </a:cubicBezTo>
                  <a:cubicBezTo>
                    <a:pt x="10982" y="196852"/>
                    <a:pt x="26857" y="143935"/>
                    <a:pt x="26328" y="127531"/>
                  </a:cubicBezTo>
                  <a:cubicBezTo>
                    <a:pt x="25799" y="111127"/>
                    <a:pt x="8866" y="112714"/>
                    <a:pt x="7278" y="95781"/>
                  </a:cubicBezTo>
                  <a:cubicBezTo>
                    <a:pt x="5691" y="78848"/>
                    <a:pt x="-2776" y="6352"/>
                    <a:pt x="928" y="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91407F89-59C8-B7AB-5D2A-5B128324D442}"/>
                </a:ext>
              </a:extLst>
            </p:cNvPr>
            <p:cNvSpPr/>
            <p:nvPr/>
          </p:nvSpPr>
          <p:spPr>
            <a:xfrm>
              <a:off x="9167983" y="9959640"/>
              <a:ext cx="84377" cy="362523"/>
            </a:xfrm>
            <a:custGeom>
              <a:avLst/>
              <a:gdLst>
                <a:gd name="connsiteX0" fmla="*/ 29992 w 84377"/>
                <a:gd name="connsiteY0" fmla="*/ 335 h 362523"/>
                <a:gd name="connsiteX1" fmla="*/ 4592 w 84377"/>
                <a:gd name="connsiteY1" fmla="*/ 146385 h 362523"/>
                <a:gd name="connsiteX2" fmla="*/ 1417 w 84377"/>
                <a:gd name="connsiteY2" fmla="*/ 216235 h 362523"/>
                <a:gd name="connsiteX3" fmla="*/ 20467 w 84377"/>
                <a:gd name="connsiteY3" fmla="*/ 247985 h 362523"/>
                <a:gd name="connsiteX4" fmla="*/ 83967 w 84377"/>
                <a:gd name="connsiteY4" fmla="*/ 362285 h 362523"/>
                <a:gd name="connsiteX5" fmla="*/ 45867 w 84377"/>
                <a:gd name="connsiteY5" fmla="*/ 276560 h 362523"/>
                <a:gd name="connsiteX6" fmla="*/ 7767 w 84377"/>
                <a:gd name="connsiteY6" fmla="*/ 225760 h 362523"/>
                <a:gd name="connsiteX7" fmla="*/ 10942 w 84377"/>
                <a:gd name="connsiteY7" fmla="*/ 190835 h 362523"/>
                <a:gd name="connsiteX8" fmla="*/ 29992 w 84377"/>
                <a:gd name="connsiteY8" fmla="*/ 335 h 36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377" h="362523">
                  <a:moveTo>
                    <a:pt x="29992" y="335"/>
                  </a:moveTo>
                  <a:cubicBezTo>
                    <a:pt x="28934" y="-7073"/>
                    <a:pt x="9354" y="110402"/>
                    <a:pt x="4592" y="146385"/>
                  </a:cubicBezTo>
                  <a:cubicBezTo>
                    <a:pt x="-170" y="182368"/>
                    <a:pt x="-1229" y="199302"/>
                    <a:pt x="1417" y="216235"/>
                  </a:cubicBezTo>
                  <a:cubicBezTo>
                    <a:pt x="4063" y="233168"/>
                    <a:pt x="6709" y="223643"/>
                    <a:pt x="20467" y="247985"/>
                  </a:cubicBezTo>
                  <a:cubicBezTo>
                    <a:pt x="34225" y="272327"/>
                    <a:pt x="79734" y="357523"/>
                    <a:pt x="83967" y="362285"/>
                  </a:cubicBezTo>
                  <a:cubicBezTo>
                    <a:pt x="88200" y="367047"/>
                    <a:pt x="58567" y="299314"/>
                    <a:pt x="45867" y="276560"/>
                  </a:cubicBezTo>
                  <a:cubicBezTo>
                    <a:pt x="33167" y="253806"/>
                    <a:pt x="13588" y="240047"/>
                    <a:pt x="7767" y="225760"/>
                  </a:cubicBezTo>
                  <a:cubicBezTo>
                    <a:pt x="1946" y="211473"/>
                    <a:pt x="6179" y="223643"/>
                    <a:pt x="10942" y="190835"/>
                  </a:cubicBezTo>
                  <a:cubicBezTo>
                    <a:pt x="15705" y="158027"/>
                    <a:pt x="31050" y="7743"/>
                    <a:pt x="29992" y="3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8267C15A-E6B5-21F3-E5F0-2BDBB02DB2F3}"/>
                </a:ext>
              </a:extLst>
            </p:cNvPr>
            <p:cNvSpPr/>
            <p:nvPr/>
          </p:nvSpPr>
          <p:spPr>
            <a:xfrm>
              <a:off x="8985247" y="9861540"/>
              <a:ext cx="172267" cy="287820"/>
            </a:xfrm>
            <a:custGeom>
              <a:avLst/>
              <a:gdLst>
                <a:gd name="connsiteX0" fmla="*/ 3 w 172267"/>
                <a:gd name="connsiteY0" fmla="*/ 10 h 287820"/>
                <a:gd name="connsiteX1" fmla="*/ 69853 w 172267"/>
                <a:gd name="connsiteY1" fmla="*/ 107960 h 287820"/>
                <a:gd name="connsiteX2" fmla="*/ 66678 w 172267"/>
                <a:gd name="connsiteY2" fmla="*/ 158760 h 287820"/>
                <a:gd name="connsiteX3" fmla="*/ 171453 w 172267"/>
                <a:gd name="connsiteY3" fmla="*/ 285760 h 287820"/>
                <a:gd name="connsiteX4" fmla="*/ 114303 w 172267"/>
                <a:gd name="connsiteY4" fmla="*/ 228610 h 287820"/>
                <a:gd name="connsiteX5" fmla="*/ 95253 w 172267"/>
                <a:gd name="connsiteY5" fmla="*/ 114310 h 287820"/>
                <a:gd name="connsiteX6" fmla="*/ 95253 w 172267"/>
                <a:gd name="connsiteY6" fmla="*/ 200035 h 287820"/>
                <a:gd name="connsiteX7" fmla="*/ 79378 w 172267"/>
                <a:gd name="connsiteY7" fmla="*/ 142885 h 287820"/>
                <a:gd name="connsiteX8" fmla="*/ 73028 w 172267"/>
                <a:gd name="connsiteY8" fmla="*/ 101610 h 287820"/>
                <a:gd name="connsiteX9" fmla="*/ 3 w 172267"/>
                <a:gd name="connsiteY9" fmla="*/ 10 h 28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267" h="287820">
                  <a:moveTo>
                    <a:pt x="3" y="10"/>
                  </a:moveTo>
                  <a:cubicBezTo>
                    <a:pt x="-526" y="1068"/>
                    <a:pt x="58741" y="81502"/>
                    <a:pt x="69853" y="107960"/>
                  </a:cubicBezTo>
                  <a:cubicBezTo>
                    <a:pt x="80966" y="134418"/>
                    <a:pt x="49745" y="129127"/>
                    <a:pt x="66678" y="158760"/>
                  </a:cubicBezTo>
                  <a:cubicBezTo>
                    <a:pt x="83611" y="188393"/>
                    <a:pt x="163516" y="274118"/>
                    <a:pt x="171453" y="285760"/>
                  </a:cubicBezTo>
                  <a:cubicBezTo>
                    <a:pt x="179391" y="297402"/>
                    <a:pt x="127003" y="257185"/>
                    <a:pt x="114303" y="228610"/>
                  </a:cubicBezTo>
                  <a:cubicBezTo>
                    <a:pt x="101603" y="200035"/>
                    <a:pt x="98428" y="119072"/>
                    <a:pt x="95253" y="114310"/>
                  </a:cubicBezTo>
                  <a:cubicBezTo>
                    <a:pt x="92078" y="109548"/>
                    <a:pt x="97899" y="195273"/>
                    <a:pt x="95253" y="200035"/>
                  </a:cubicBezTo>
                  <a:cubicBezTo>
                    <a:pt x="92607" y="204797"/>
                    <a:pt x="83082" y="159289"/>
                    <a:pt x="79378" y="142885"/>
                  </a:cubicBezTo>
                  <a:cubicBezTo>
                    <a:pt x="75674" y="126481"/>
                    <a:pt x="86786" y="122248"/>
                    <a:pt x="73028" y="101610"/>
                  </a:cubicBezTo>
                  <a:cubicBezTo>
                    <a:pt x="59270" y="80972"/>
                    <a:pt x="532" y="-1048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089BF5C9-304A-BD68-5D3E-539E3CCDADE2}"/>
                </a:ext>
              </a:extLst>
            </p:cNvPr>
            <p:cNvSpPr/>
            <p:nvPr/>
          </p:nvSpPr>
          <p:spPr>
            <a:xfrm>
              <a:off x="8632707" y="9985269"/>
              <a:ext cx="301743" cy="647844"/>
            </a:xfrm>
            <a:custGeom>
              <a:avLst/>
              <a:gdLst>
                <a:gd name="connsiteX0" fmla="*/ 118 w 301743"/>
                <a:gd name="connsiteY0" fmla="*/ 106 h 647844"/>
                <a:gd name="connsiteX1" fmla="*/ 89018 w 301743"/>
                <a:gd name="connsiteY1" fmla="*/ 101706 h 647844"/>
                <a:gd name="connsiteX2" fmla="*/ 79493 w 301743"/>
                <a:gd name="connsiteY2" fmla="*/ 146156 h 647844"/>
                <a:gd name="connsiteX3" fmla="*/ 123943 w 301743"/>
                <a:gd name="connsiteY3" fmla="*/ 212831 h 647844"/>
                <a:gd name="connsiteX4" fmla="*/ 92193 w 301743"/>
                <a:gd name="connsiteY4" fmla="*/ 193781 h 647844"/>
                <a:gd name="connsiteX5" fmla="*/ 168393 w 301743"/>
                <a:gd name="connsiteY5" fmla="*/ 276331 h 647844"/>
                <a:gd name="connsiteX6" fmla="*/ 206493 w 301743"/>
                <a:gd name="connsiteY6" fmla="*/ 377931 h 647844"/>
                <a:gd name="connsiteX7" fmla="*/ 222368 w 301743"/>
                <a:gd name="connsiteY7" fmla="*/ 362056 h 647844"/>
                <a:gd name="connsiteX8" fmla="*/ 228718 w 301743"/>
                <a:gd name="connsiteY8" fmla="*/ 489056 h 647844"/>
                <a:gd name="connsiteX9" fmla="*/ 301743 w 301743"/>
                <a:gd name="connsiteY9" fmla="*/ 647806 h 647844"/>
                <a:gd name="connsiteX10" fmla="*/ 228718 w 301743"/>
                <a:gd name="connsiteY10" fmla="*/ 501756 h 647844"/>
                <a:gd name="connsiteX11" fmla="*/ 152518 w 301743"/>
                <a:gd name="connsiteY11" fmla="*/ 273156 h 647844"/>
                <a:gd name="connsiteX12" fmla="*/ 130293 w 301743"/>
                <a:gd name="connsiteY12" fmla="*/ 260456 h 647844"/>
                <a:gd name="connsiteX13" fmla="*/ 69968 w 301743"/>
                <a:gd name="connsiteY13" fmla="*/ 174731 h 647844"/>
                <a:gd name="connsiteX14" fmla="*/ 82668 w 301743"/>
                <a:gd name="connsiteY14" fmla="*/ 152506 h 647844"/>
                <a:gd name="connsiteX15" fmla="*/ 82668 w 301743"/>
                <a:gd name="connsiteY15" fmla="*/ 114406 h 647844"/>
                <a:gd name="connsiteX16" fmla="*/ 69968 w 301743"/>
                <a:gd name="connsiteY16" fmla="*/ 82656 h 647844"/>
                <a:gd name="connsiteX17" fmla="*/ 118 w 301743"/>
                <a:gd name="connsiteY17" fmla="*/ 106 h 64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1743" h="647844">
                  <a:moveTo>
                    <a:pt x="118" y="106"/>
                  </a:moveTo>
                  <a:cubicBezTo>
                    <a:pt x="3293" y="3281"/>
                    <a:pt x="75789" y="77364"/>
                    <a:pt x="89018" y="101706"/>
                  </a:cubicBezTo>
                  <a:cubicBezTo>
                    <a:pt x="102247" y="126048"/>
                    <a:pt x="73672" y="127635"/>
                    <a:pt x="79493" y="146156"/>
                  </a:cubicBezTo>
                  <a:cubicBezTo>
                    <a:pt x="85314" y="164677"/>
                    <a:pt x="121826" y="204894"/>
                    <a:pt x="123943" y="212831"/>
                  </a:cubicBezTo>
                  <a:cubicBezTo>
                    <a:pt x="126060" y="220768"/>
                    <a:pt x="84785" y="183198"/>
                    <a:pt x="92193" y="193781"/>
                  </a:cubicBezTo>
                  <a:cubicBezTo>
                    <a:pt x="99601" y="204364"/>
                    <a:pt x="149343" y="245639"/>
                    <a:pt x="168393" y="276331"/>
                  </a:cubicBezTo>
                  <a:cubicBezTo>
                    <a:pt x="187443" y="307023"/>
                    <a:pt x="197497" y="363644"/>
                    <a:pt x="206493" y="377931"/>
                  </a:cubicBezTo>
                  <a:cubicBezTo>
                    <a:pt x="215489" y="392218"/>
                    <a:pt x="218664" y="343535"/>
                    <a:pt x="222368" y="362056"/>
                  </a:cubicBezTo>
                  <a:cubicBezTo>
                    <a:pt x="226072" y="380577"/>
                    <a:pt x="215489" y="441431"/>
                    <a:pt x="228718" y="489056"/>
                  </a:cubicBezTo>
                  <a:cubicBezTo>
                    <a:pt x="241947" y="536681"/>
                    <a:pt x="301743" y="645689"/>
                    <a:pt x="301743" y="647806"/>
                  </a:cubicBezTo>
                  <a:cubicBezTo>
                    <a:pt x="301743" y="649923"/>
                    <a:pt x="253589" y="564198"/>
                    <a:pt x="228718" y="501756"/>
                  </a:cubicBezTo>
                  <a:cubicBezTo>
                    <a:pt x="203847" y="439314"/>
                    <a:pt x="168922" y="313373"/>
                    <a:pt x="152518" y="273156"/>
                  </a:cubicBezTo>
                  <a:cubicBezTo>
                    <a:pt x="136114" y="232939"/>
                    <a:pt x="144051" y="276860"/>
                    <a:pt x="130293" y="260456"/>
                  </a:cubicBezTo>
                  <a:cubicBezTo>
                    <a:pt x="116535" y="244052"/>
                    <a:pt x="77906" y="192723"/>
                    <a:pt x="69968" y="174731"/>
                  </a:cubicBezTo>
                  <a:cubicBezTo>
                    <a:pt x="62031" y="156739"/>
                    <a:pt x="80551" y="162560"/>
                    <a:pt x="82668" y="152506"/>
                  </a:cubicBezTo>
                  <a:cubicBezTo>
                    <a:pt x="84785" y="142452"/>
                    <a:pt x="84785" y="126048"/>
                    <a:pt x="82668" y="114406"/>
                  </a:cubicBezTo>
                  <a:cubicBezTo>
                    <a:pt x="80551" y="102764"/>
                    <a:pt x="81610" y="99589"/>
                    <a:pt x="69968" y="82656"/>
                  </a:cubicBezTo>
                  <a:cubicBezTo>
                    <a:pt x="58326" y="65723"/>
                    <a:pt x="-3057" y="-3069"/>
                    <a:pt x="118" y="1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C9B4DE2B-1F4B-FF9A-6BB9-2DD6127875A6}"/>
                </a:ext>
              </a:extLst>
            </p:cNvPr>
            <p:cNvSpPr/>
            <p:nvPr/>
          </p:nvSpPr>
          <p:spPr>
            <a:xfrm>
              <a:off x="8816661" y="10185105"/>
              <a:ext cx="356001" cy="255148"/>
            </a:xfrm>
            <a:custGeom>
              <a:avLst/>
              <a:gdLst>
                <a:gd name="connsiteX0" fmla="*/ 355914 w 356001"/>
                <a:gd name="connsiteY0" fmla="*/ 295 h 255148"/>
                <a:gd name="connsiteX1" fmla="*/ 168589 w 356001"/>
                <a:gd name="connsiteY1" fmla="*/ 139995 h 255148"/>
                <a:gd name="connsiteX2" fmla="*/ 241614 w 356001"/>
                <a:gd name="connsiteY2" fmla="*/ 114595 h 255148"/>
                <a:gd name="connsiteX3" fmla="*/ 86039 w 356001"/>
                <a:gd name="connsiteY3" fmla="*/ 216195 h 255148"/>
                <a:gd name="connsiteX4" fmla="*/ 314 w 356001"/>
                <a:gd name="connsiteY4" fmla="*/ 254295 h 255148"/>
                <a:gd name="connsiteX5" fmla="*/ 114614 w 356001"/>
                <a:gd name="connsiteY5" fmla="*/ 184445 h 255148"/>
                <a:gd name="connsiteX6" fmla="*/ 63814 w 356001"/>
                <a:gd name="connsiteY6" fmla="*/ 193970 h 255148"/>
                <a:gd name="connsiteX7" fmla="*/ 235264 w 356001"/>
                <a:gd name="connsiteY7" fmla="*/ 120945 h 255148"/>
                <a:gd name="connsiteX8" fmla="*/ 203514 w 356001"/>
                <a:gd name="connsiteY8" fmla="*/ 108245 h 255148"/>
                <a:gd name="connsiteX9" fmla="*/ 257489 w 356001"/>
                <a:gd name="connsiteY9" fmla="*/ 86020 h 255148"/>
                <a:gd name="connsiteX10" fmla="*/ 193989 w 356001"/>
                <a:gd name="connsiteY10" fmla="*/ 101895 h 255148"/>
                <a:gd name="connsiteX11" fmla="*/ 355914 w 356001"/>
                <a:gd name="connsiteY11" fmla="*/ 295 h 25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001" h="255148">
                  <a:moveTo>
                    <a:pt x="355914" y="295"/>
                  </a:moveTo>
                  <a:cubicBezTo>
                    <a:pt x="351681" y="6645"/>
                    <a:pt x="187639" y="120945"/>
                    <a:pt x="168589" y="139995"/>
                  </a:cubicBezTo>
                  <a:cubicBezTo>
                    <a:pt x="149539" y="159045"/>
                    <a:pt x="255372" y="101895"/>
                    <a:pt x="241614" y="114595"/>
                  </a:cubicBezTo>
                  <a:cubicBezTo>
                    <a:pt x="227856" y="127295"/>
                    <a:pt x="126256" y="192912"/>
                    <a:pt x="86039" y="216195"/>
                  </a:cubicBezTo>
                  <a:cubicBezTo>
                    <a:pt x="45822" y="239478"/>
                    <a:pt x="-4449" y="259587"/>
                    <a:pt x="314" y="254295"/>
                  </a:cubicBezTo>
                  <a:cubicBezTo>
                    <a:pt x="5076" y="249003"/>
                    <a:pt x="104031" y="194499"/>
                    <a:pt x="114614" y="184445"/>
                  </a:cubicBezTo>
                  <a:cubicBezTo>
                    <a:pt x="125197" y="174391"/>
                    <a:pt x="43706" y="204553"/>
                    <a:pt x="63814" y="193970"/>
                  </a:cubicBezTo>
                  <a:cubicBezTo>
                    <a:pt x="83922" y="183387"/>
                    <a:pt x="211981" y="135232"/>
                    <a:pt x="235264" y="120945"/>
                  </a:cubicBezTo>
                  <a:cubicBezTo>
                    <a:pt x="258547" y="106658"/>
                    <a:pt x="199810" y="114066"/>
                    <a:pt x="203514" y="108245"/>
                  </a:cubicBezTo>
                  <a:cubicBezTo>
                    <a:pt x="207218" y="102424"/>
                    <a:pt x="259077" y="87078"/>
                    <a:pt x="257489" y="86020"/>
                  </a:cubicBezTo>
                  <a:cubicBezTo>
                    <a:pt x="255901" y="84962"/>
                    <a:pt x="179172" y="111949"/>
                    <a:pt x="193989" y="101895"/>
                  </a:cubicBezTo>
                  <a:cubicBezTo>
                    <a:pt x="208806" y="91841"/>
                    <a:pt x="360147" y="-6055"/>
                    <a:pt x="355914" y="2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0627571F-1DA4-B204-1249-683E13DD3565}"/>
                </a:ext>
              </a:extLst>
            </p:cNvPr>
            <p:cNvSpPr/>
            <p:nvPr/>
          </p:nvSpPr>
          <p:spPr>
            <a:xfrm>
              <a:off x="8835040" y="10169525"/>
              <a:ext cx="286735" cy="187444"/>
            </a:xfrm>
            <a:custGeom>
              <a:avLst/>
              <a:gdLst>
                <a:gd name="connsiteX0" fmla="*/ 286735 w 286735"/>
                <a:gd name="connsiteY0" fmla="*/ 0 h 187444"/>
                <a:gd name="connsiteX1" fmla="*/ 86710 w 286735"/>
                <a:gd name="connsiteY1" fmla="*/ 38100 h 187444"/>
                <a:gd name="connsiteX2" fmla="*/ 45435 w 286735"/>
                <a:gd name="connsiteY2" fmla="*/ 76200 h 187444"/>
                <a:gd name="connsiteX3" fmla="*/ 61310 w 286735"/>
                <a:gd name="connsiteY3" fmla="*/ 63500 h 187444"/>
                <a:gd name="connsiteX4" fmla="*/ 985 w 286735"/>
                <a:gd name="connsiteY4" fmla="*/ 187325 h 187444"/>
                <a:gd name="connsiteX5" fmla="*/ 118460 w 286735"/>
                <a:gd name="connsiteY5" fmla="*/ 38100 h 187444"/>
                <a:gd name="connsiteX6" fmla="*/ 197835 w 286735"/>
                <a:gd name="connsiteY6" fmla="*/ 12700 h 187444"/>
                <a:gd name="connsiteX7" fmla="*/ 83535 w 286735"/>
                <a:gd name="connsiteY7" fmla="*/ 19050 h 187444"/>
                <a:gd name="connsiteX8" fmla="*/ 286735 w 286735"/>
                <a:gd name="connsiteY8" fmla="*/ 0 h 18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735" h="187444">
                  <a:moveTo>
                    <a:pt x="286735" y="0"/>
                  </a:moveTo>
                  <a:cubicBezTo>
                    <a:pt x="206831" y="12700"/>
                    <a:pt x="126927" y="25400"/>
                    <a:pt x="86710" y="38100"/>
                  </a:cubicBezTo>
                  <a:cubicBezTo>
                    <a:pt x="46493" y="50800"/>
                    <a:pt x="49668" y="71967"/>
                    <a:pt x="45435" y="76200"/>
                  </a:cubicBezTo>
                  <a:cubicBezTo>
                    <a:pt x="41202" y="80433"/>
                    <a:pt x="68718" y="44979"/>
                    <a:pt x="61310" y="63500"/>
                  </a:cubicBezTo>
                  <a:cubicBezTo>
                    <a:pt x="53902" y="82021"/>
                    <a:pt x="-8540" y="191558"/>
                    <a:pt x="985" y="187325"/>
                  </a:cubicBezTo>
                  <a:cubicBezTo>
                    <a:pt x="10510" y="183092"/>
                    <a:pt x="85652" y="67204"/>
                    <a:pt x="118460" y="38100"/>
                  </a:cubicBezTo>
                  <a:cubicBezTo>
                    <a:pt x="151268" y="8996"/>
                    <a:pt x="203656" y="15875"/>
                    <a:pt x="197835" y="12700"/>
                  </a:cubicBezTo>
                  <a:cubicBezTo>
                    <a:pt x="192014" y="9525"/>
                    <a:pt x="83535" y="19050"/>
                    <a:pt x="83535" y="19050"/>
                  </a:cubicBezTo>
                  <a:lnTo>
                    <a:pt x="286735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725AD2CE-20E1-5A31-FD98-744C6D6D6019}"/>
                </a:ext>
              </a:extLst>
            </p:cNvPr>
            <p:cNvSpPr/>
            <p:nvPr/>
          </p:nvSpPr>
          <p:spPr>
            <a:xfrm>
              <a:off x="9239057" y="10077281"/>
              <a:ext cx="48845" cy="277727"/>
            </a:xfrm>
            <a:custGeom>
              <a:avLst/>
              <a:gdLst>
                <a:gd name="connsiteX0" fmla="*/ 47818 w 48845"/>
                <a:gd name="connsiteY0" fmla="*/ 169 h 277727"/>
                <a:gd name="connsiteX1" fmla="*/ 22418 w 48845"/>
                <a:gd name="connsiteY1" fmla="*/ 111294 h 277727"/>
                <a:gd name="connsiteX2" fmla="*/ 12893 w 48845"/>
                <a:gd name="connsiteY2" fmla="*/ 235119 h 277727"/>
                <a:gd name="connsiteX3" fmla="*/ 12893 w 48845"/>
                <a:gd name="connsiteY3" fmla="*/ 276394 h 277727"/>
                <a:gd name="connsiteX4" fmla="*/ 16068 w 48845"/>
                <a:gd name="connsiteY4" fmla="*/ 193844 h 277727"/>
                <a:gd name="connsiteX5" fmla="*/ 193 w 48845"/>
                <a:gd name="connsiteY5" fmla="*/ 38269 h 277727"/>
                <a:gd name="connsiteX6" fmla="*/ 28768 w 48845"/>
                <a:gd name="connsiteY6" fmla="*/ 120819 h 277727"/>
                <a:gd name="connsiteX7" fmla="*/ 41468 w 48845"/>
                <a:gd name="connsiteY7" fmla="*/ 85894 h 277727"/>
                <a:gd name="connsiteX8" fmla="*/ 47818 w 48845"/>
                <a:gd name="connsiteY8" fmla="*/ 169 h 27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45" h="277727">
                  <a:moveTo>
                    <a:pt x="47818" y="169"/>
                  </a:moveTo>
                  <a:cubicBezTo>
                    <a:pt x="44643" y="4402"/>
                    <a:pt x="28239" y="72136"/>
                    <a:pt x="22418" y="111294"/>
                  </a:cubicBezTo>
                  <a:cubicBezTo>
                    <a:pt x="16597" y="150452"/>
                    <a:pt x="14480" y="207602"/>
                    <a:pt x="12893" y="235119"/>
                  </a:cubicBezTo>
                  <a:cubicBezTo>
                    <a:pt x="11306" y="262636"/>
                    <a:pt x="12364" y="283273"/>
                    <a:pt x="12893" y="276394"/>
                  </a:cubicBezTo>
                  <a:cubicBezTo>
                    <a:pt x="13422" y="269515"/>
                    <a:pt x="18185" y="233531"/>
                    <a:pt x="16068" y="193844"/>
                  </a:cubicBezTo>
                  <a:cubicBezTo>
                    <a:pt x="13951" y="154157"/>
                    <a:pt x="-1924" y="50440"/>
                    <a:pt x="193" y="38269"/>
                  </a:cubicBezTo>
                  <a:cubicBezTo>
                    <a:pt x="2310" y="26098"/>
                    <a:pt x="21889" y="112881"/>
                    <a:pt x="28768" y="120819"/>
                  </a:cubicBezTo>
                  <a:cubicBezTo>
                    <a:pt x="35647" y="128757"/>
                    <a:pt x="36706" y="99652"/>
                    <a:pt x="41468" y="85894"/>
                  </a:cubicBezTo>
                  <a:cubicBezTo>
                    <a:pt x="46230" y="72136"/>
                    <a:pt x="50993" y="-4064"/>
                    <a:pt x="47818" y="1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F59D872B-38C8-4FC1-CE58-788E7E11DE31}"/>
                </a:ext>
              </a:extLst>
            </p:cNvPr>
            <p:cNvSpPr/>
            <p:nvPr/>
          </p:nvSpPr>
          <p:spPr>
            <a:xfrm>
              <a:off x="9245431" y="10086920"/>
              <a:ext cx="298717" cy="600133"/>
            </a:xfrm>
            <a:custGeom>
              <a:avLst/>
              <a:gdLst>
                <a:gd name="connsiteX0" fmla="*/ 169 w 298717"/>
                <a:gd name="connsiteY0" fmla="*/ 55 h 600133"/>
                <a:gd name="connsiteX1" fmla="*/ 149394 w 298717"/>
                <a:gd name="connsiteY1" fmla="*/ 200080 h 600133"/>
                <a:gd name="connsiteX2" fmla="*/ 139869 w 298717"/>
                <a:gd name="connsiteY2" fmla="*/ 174680 h 600133"/>
                <a:gd name="connsiteX3" fmla="*/ 216069 w 298717"/>
                <a:gd name="connsiteY3" fmla="*/ 358830 h 600133"/>
                <a:gd name="connsiteX4" fmla="*/ 219244 w 298717"/>
                <a:gd name="connsiteY4" fmla="*/ 314380 h 600133"/>
                <a:gd name="connsiteX5" fmla="*/ 266869 w 298717"/>
                <a:gd name="connsiteY5" fmla="*/ 466780 h 600133"/>
                <a:gd name="connsiteX6" fmla="*/ 298619 w 298717"/>
                <a:gd name="connsiteY6" fmla="*/ 600130 h 600133"/>
                <a:gd name="connsiteX7" fmla="*/ 273219 w 298717"/>
                <a:gd name="connsiteY7" fmla="*/ 469955 h 600133"/>
                <a:gd name="connsiteX8" fmla="*/ 184319 w 298717"/>
                <a:gd name="connsiteY8" fmla="*/ 231830 h 600133"/>
                <a:gd name="connsiteX9" fmla="*/ 193844 w 298717"/>
                <a:gd name="connsiteY9" fmla="*/ 308030 h 600133"/>
                <a:gd name="connsiteX10" fmla="*/ 120819 w 298717"/>
                <a:gd name="connsiteY10" fmla="*/ 181030 h 600133"/>
                <a:gd name="connsiteX11" fmla="*/ 169 w 298717"/>
                <a:gd name="connsiteY11" fmla="*/ 55 h 60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717" h="600133">
                  <a:moveTo>
                    <a:pt x="169" y="55"/>
                  </a:moveTo>
                  <a:cubicBezTo>
                    <a:pt x="4931" y="3230"/>
                    <a:pt x="126111" y="170976"/>
                    <a:pt x="149394" y="200080"/>
                  </a:cubicBezTo>
                  <a:cubicBezTo>
                    <a:pt x="172677" y="229184"/>
                    <a:pt x="128757" y="148222"/>
                    <a:pt x="139869" y="174680"/>
                  </a:cubicBezTo>
                  <a:cubicBezTo>
                    <a:pt x="150982" y="201138"/>
                    <a:pt x="202840" y="335547"/>
                    <a:pt x="216069" y="358830"/>
                  </a:cubicBezTo>
                  <a:cubicBezTo>
                    <a:pt x="229298" y="382113"/>
                    <a:pt x="210777" y="296388"/>
                    <a:pt x="219244" y="314380"/>
                  </a:cubicBezTo>
                  <a:cubicBezTo>
                    <a:pt x="227711" y="332372"/>
                    <a:pt x="253640" y="419155"/>
                    <a:pt x="266869" y="466780"/>
                  </a:cubicBezTo>
                  <a:cubicBezTo>
                    <a:pt x="280098" y="514405"/>
                    <a:pt x="297561" y="599601"/>
                    <a:pt x="298619" y="600130"/>
                  </a:cubicBezTo>
                  <a:cubicBezTo>
                    <a:pt x="299677" y="600659"/>
                    <a:pt x="292269" y="531338"/>
                    <a:pt x="273219" y="469955"/>
                  </a:cubicBezTo>
                  <a:cubicBezTo>
                    <a:pt x="254169" y="408572"/>
                    <a:pt x="197548" y="258818"/>
                    <a:pt x="184319" y="231830"/>
                  </a:cubicBezTo>
                  <a:cubicBezTo>
                    <a:pt x="171090" y="204843"/>
                    <a:pt x="204427" y="316497"/>
                    <a:pt x="193844" y="308030"/>
                  </a:cubicBezTo>
                  <a:cubicBezTo>
                    <a:pt x="183261" y="299563"/>
                    <a:pt x="149394" y="230243"/>
                    <a:pt x="120819" y="181030"/>
                  </a:cubicBezTo>
                  <a:cubicBezTo>
                    <a:pt x="92244" y="131818"/>
                    <a:pt x="-4593" y="-3120"/>
                    <a:pt x="169" y="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484EF290-4F3B-0E0A-5C31-7E0007753E7A}"/>
                </a:ext>
              </a:extLst>
            </p:cNvPr>
            <p:cNvSpPr/>
            <p:nvPr/>
          </p:nvSpPr>
          <p:spPr>
            <a:xfrm>
              <a:off x="9227898" y="10232311"/>
              <a:ext cx="183212" cy="445757"/>
            </a:xfrm>
            <a:custGeom>
              <a:avLst/>
              <a:gdLst>
                <a:gd name="connsiteX0" fmla="*/ 182802 w 183212"/>
                <a:gd name="connsiteY0" fmla="*/ 3889 h 445757"/>
                <a:gd name="connsiteX1" fmla="*/ 52627 w 183212"/>
                <a:gd name="connsiteY1" fmla="*/ 22939 h 445757"/>
                <a:gd name="connsiteX2" fmla="*/ 11352 w 183212"/>
                <a:gd name="connsiteY2" fmla="*/ 73739 h 445757"/>
                <a:gd name="connsiteX3" fmla="*/ 52627 w 183212"/>
                <a:gd name="connsiteY3" fmla="*/ 73739 h 445757"/>
                <a:gd name="connsiteX4" fmla="*/ 24052 w 183212"/>
                <a:gd name="connsiteY4" fmla="*/ 105489 h 445757"/>
                <a:gd name="connsiteX5" fmla="*/ 55802 w 183212"/>
                <a:gd name="connsiteY5" fmla="*/ 146764 h 445757"/>
                <a:gd name="connsiteX6" fmla="*/ 33577 w 183212"/>
                <a:gd name="connsiteY6" fmla="*/ 175339 h 445757"/>
                <a:gd name="connsiteX7" fmla="*/ 52627 w 183212"/>
                <a:gd name="connsiteY7" fmla="*/ 207089 h 445757"/>
                <a:gd name="connsiteX8" fmla="*/ 55802 w 183212"/>
                <a:gd name="connsiteY8" fmla="*/ 257889 h 445757"/>
                <a:gd name="connsiteX9" fmla="*/ 71677 w 183212"/>
                <a:gd name="connsiteY9" fmla="*/ 254714 h 445757"/>
                <a:gd name="connsiteX10" fmla="*/ 84377 w 183212"/>
                <a:gd name="connsiteY10" fmla="*/ 369014 h 445757"/>
                <a:gd name="connsiteX11" fmla="*/ 109777 w 183212"/>
                <a:gd name="connsiteY11" fmla="*/ 445214 h 445757"/>
                <a:gd name="connsiteX12" fmla="*/ 90727 w 183212"/>
                <a:gd name="connsiteY12" fmla="*/ 330914 h 445757"/>
                <a:gd name="connsiteX13" fmla="*/ 33577 w 183212"/>
                <a:gd name="connsiteY13" fmla="*/ 165814 h 445757"/>
                <a:gd name="connsiteX14" fmla="*/ 11352 w 183212"/>
                <a:gd name="connsiteY14" fmla="*/ 102314 h 445757"/>
                <a:gd name="connsiteX15" fmla="*/ 30402 w 183212"/>
                <a:gd name="connsiteY15" fmla="*/ 51514 h 445757"/>
                <a:gd name="connsiteX16" fmla="*/ 33577 w 183212"/>
                <a:gd name="connsiteY16" fmla="*/ 10239 h 445757"/>
                <a:gd name="connsiteX17" fmla="*/ 5002 w 183212"/>
                <a:gd name="connsiteY17" fmla="*/ 714 h 445757"/>
                <a:gd name="connsiteX18" fmla="*/ 182802 w 183212"/>
                <a:gd name="connsiteY18" fmla="*/ 3889 h 4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12" h="445757">
                  <a:moveTo>
                    <a:pt x="182802" y="3889"/>
                  </a:moveTo>
                  <a:cubicBezTo>
                    <a:pt x="190739" y="7593"/>
                    <a:pt x="81202" y="11297"/>
                    <a:pt x="52627" y="22939"/>
                  </a:cubicBezTo>
                  <a:cubicBezTo>
                    <a:pt x="24052" y="34581"/>
                    <a:pt x="11352" y="65272"/>
                    <a:pt x="11352" y="73739"/>
                  </a:cubicBezTo>
                  <a:cubicBezTo>
                    <a:pt x="11352" y="82206"/>
                    <a:pt x="50510" y="68447"/>
                    <a:pt x="52627" y="73739"/>
                  </a:cubicBezTo>
                  <a:cubicBezTo>
                    <a:pt x="54744" y="79031"/>
                    <a:pt x="23523" y="93318"/>
                    <a:pt x="24052" y="105489"/>
                  </a:cubicBezTo>
                  <a:cubicBezTo>
                    <a:pt x="24581" y="117660"/>
                    <a:pt x="54215" y="135122"/>
                    <a:pt x="55802" y="146764"/>
                  </a:cubicBezTo>
                  <a:cubicBezTo>
                    <a:pt x="57389" y="158406"/>
                    <a:pt x="34106" y="165285"/>
                    <a:pt x="33577" y="175339"/>
                  </a:cubicBezTo>
                  <a:cubicBezTo>
                    <a:pt x="33048" y="185393"/>
                    <a:pt x="48923" y="193331"/>
                    <a:pt x="52627" y="207089"/>
                  </a:cubicBezTo>
                  <a:cubicBezTo>
                    <a:pt x="56331" y="220847"/>
                    <a:pt x="52627" y="249951"/>
                    <a:pt x="55802" y="257889"/>
                  </a:cubicBezTo>
                  <a:cubicBezTo>
                    <a:pt x="58977" y="265827"/>
                    <a:pt x="66914" y="236193"/>
                    <a:pt x="71677" y="254714"/>
                  </a:cubicBezTo>
                  <a:cubicBezTo>
                    <a:pt x="76440" y="273235"/>
                    <a:pt x="78027" y="337264"/>
                    <a:pt x="84377" y="369014"/>
                  </a:cubicBezTo>
                  <a:cubicBezTo>
                    <a:pt x="90727" y="400764"/>
                    <a:pt x="108719" y="451564"/>
                    <a:pt x="109777" y="445214"/>
                  </a:cubicBezTo>
                  <a:cubicBezTo>
                    <a:pt x="110835" y="438864"/>
                    <a:pt x="103427" y="377481"/>
                    <a:pt x="90727" y="330914"/>
                  </a:cubicBezTo>
                  <a:cubicBezTo>
                    <a:pt x="78027" y="284347"/>
                    <a:pt x="46806" y="203914"/>
                    <a:pt x="33577" y="165814"/>
                  </a:cubicBezTo>
                  <a:cubicBezTo>
                    <a:pt x="20348" y="127714"/>
                    <a:pt x="11881" y="121364"/>
                    <a:pt x="11352" y="102314"/>
                  </a:cubicBezTo>
                  <a:cubicBezTo>
                    <a:pt x="10823" y="83264"/>
                    <a:pt x="26698" y="66860"/>
                    <a:pt x="30402" y="51514"/>
                  </a:cubicBezTo>
                  <a:cubicBezTo>
                    <a:pt x="34106" y="36168"/>
                    <a:pt x="37810" y="18706"/>
                    <a:pt x="33577" y="10239"/>
                  </a:cubicBezTo>
                  <a:cubicBezTo>
                    <a:pt x="29344" y="1772"/>
                    <a:pt x="-14577" y="2301"/>
                    <a:pt x="5002" y="714"/>
                  </a:cubicBezTo>
                  <a:cubicBezTo>
                    <a:pt x="24581" y="-873"/>
                    <a:pt x="174865" y="185"/>
                    <a:pt x="182802" y="38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24D9160F-B622-968E-2BAE-D89F1BC7EFF8}"/>
                </a:ext>
              </a:extLst>
            </p:cNvPr>
            <p:cNvSpPr/>
            <p:nvPr/>
          </p:nvSpPr>
          <p:spPr>
            <a:xfrm>
              <a:off x="9232870" y="10332515"/>
              <a:ext cx="80090" cy="380374"/>
            </a:xfrm>
            <a:custGeom>
              <a:avLst/>
              <a:gdLst>
                <a:gd name="connsiteX0" fmla="*/ 30 w 80090"/>
                <a:gd name="connsiteY0" fmla="*/ 2110 h 380374"/>
                <a:gd name="connsiteX1" fmla="*/ 38130 w 80090"/>
                <a:gd name="connsiteY1" fmla="*/ 256110 h 380374"/>
                <a:gd name="connsiteX2" fmla="*/ 41305 w 80090"/>
                <a:gd name="connsiteY2" fmla="*/ 233885 h 380374"/>
                <a:gd name="connsiteX3" fmla="*/ 79405 w 80090"/>
                <a:gd name="connsiteY3" fmla="*/ 379935 h 380374"/>
                <a:gd name="connsiteX4" fmla="*/ 63530 w 80090"/>
                <a:gd name="connsiteY4" fmla="*/ 275160 h 380374"/>
                <a:gd name="connsiteX5" fmla="*/ 34955 w 80090"/>
                <a:gd name="connsiteY5" fmla="*/ 164035 h 380374"/>
                <a:gd name="connsiteX6" fmla="*/ 63530 w 80090"/>
                <a:gd name="connsiteY6" fmla="*/ 211660 h 380374"/>
                <a:gd name="connsiteX7" fmla="*/ 44480 w 80090"/>
                <a:gd name="connsiteY7" fmla="*/ 157685 h 380374"/>
                <a:gd name="connsiteX8" fmla="*/ 47655 w 80090"/>
                <a:gd name="connsiteY8" fmla="*/ 214835 h 380374"/>
                <a:gd name="connsiteX9" fmla="*/ 31780 w 80090"/>
                <a:gd name="connsiteY9" fmla="*/ 138635 h 380374"/>
                <a:gd name="connsiteX10" fmla="*/ 30 w 80090"/>
                <a:gd name="connsiteY10" fmla="*/ 2110 h 380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090" h="380374">
                  <a:moveTo>
                    <a:pt x="30" y="2110"/>
                  </a:moveTo>
                  <a:cubicBezTo>
                    <a:pt x="1088" y="21689"/>
                    <a:pt x="31251" y="217481"/>
                    <a:pt x="38130" y="256110"/>
                  </a:cubicBezTo>
                  <a:cubicBezTo>
                    <a:pt x="45009" y="294739"/>
                    <a:pt x="34426" y="213248"/>
                    <a:pt x="41305" y="233885"/>
                  </a:cubicBezTo>
                  <a:cubicBezTo>
                    <a:pt x="48184" y="254522"/>
                    <a:pt x="75701" y="373056"/>
                    <a:pt x="79405" y="379935"/>
                  </a:cubicBezTo>
                  <a:cubicBezTo>
                    <a:pt x="83109" y="386814"/>
                    <a:pt x="70938" y="311143"/>
                    <a:pt x="63530" y="275160"/>
                  </a:cubicBezTo>
                  <a:cubicBezTo>
                    <a:pt x="56122" y="239177"/>
                    <a:pt x="34955" y="174618"/>
                    <a:pt x="34955" y="164035"/>
                  </a:cubicBezTo>
                  <a:cubicBezTo>
                    <a:pt x="34955" y="153452"/>
                    <a:pt x="61942" y="212718"/>
                    <a:pt x="63530" y="211660"/>
                  </a:cubicBezTo>
                  <a:cubicBezTo>
                    <a:pt x="65118" y="210602"/>
                    <a:pt x="47126" y="157156"/>
                    <a:pt x="44480" y="157685"/>
                  </a:cubicBezTo>
                  <a:cubicBezTo>
                    <a:pt x="41834" y="158214"/>
                    <a:pt x="49772" y="218010"/>
                    <a:pt x="47655" y="214835"/>
                  </a:cubicBezTo>
                  <a:cubicBezTo>
                    <a:pt x="45538" y="211660"/>
                    <a:pt x="38130" y="172502"/>
                    <a:pt x="31780" y="138635"/>
                  </a:cubicBezTo>
                  <a:cubicBezTo>
                    <a:pt x="25430" y="104768"/>
                    <a:pt x="-1028" y="-17469"/>
                    <a:pt x="30" y="21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665E3302-A38B-E18D-657B-DD2931B58B4E}"/>
                </a:ext>
              </a:extLst>
            </p:cNvPr>
            <p:cNvSpPr/>
            <p:nvPr/>
          </p:nvSpPr>
          <p:spPr>
            <a:xfrm>
              <a:off x="9168322" y="10362401"/>
              <a:ext cx="163022" cy="343716"/>
            </a:xfrm>
            <a:custGeom>
              <a:avLst/>
              <a:gdLst>
                <a:gd name="connsiteX0" fmla="*/ 118553 w 163022"/>
                <a:gd name="connsiteY0" fmla="*/ 799 h 343716"/>
                <a:gd name="connsiteX1" fmla="*/ 32828 w 163022"/>
                <a:gd name="connsiteY1" fmla="*/ 86524 h 343716"/>
                <a:gd name="connsiteX2" fmla="*/ 1078 w 163022"/>
                <a:gd name="connsiteY2" fmla="*/ 153199 h 343716"/>
                <a:gd name="connsiteX3" fmla="*/ 7428 w 163022"/>
                <a:gd name="connsiteY3" fmla="*/ 134149 h 343716"/>
                <a:gd name="connsiteX4" fmla="*/ 7428 w 163022"/>
                <a:gd name="connsiteY4" fmla="*/ 184949 h 343716"/>
                <a:gd name="connsiteX5" fmla="*/ 36003 w 163022"/>
                <a:gd name="connsiteY5" fmla="*/ 223049 h 343716"/>
                <a:gd name="connsiteX6" fmla="*/ 16953 w 163022"/>
                <a:gd name="connsiteY6" fmla="*/ 197649 h 343716"/>
                <a:gd name="connsiteX7" fmla="*/ 89978 w 163022"/>
                <a:gd name="connsiteY7" fmla="*/ 273849 h 343716"/>
                <a:gd name="connsiteX8" fmla="*/ 163003 w 163022"/>
                <a:gd name="connsiteY8" fmla="*/ 343699 h 343716"/>
                <a:gd name="connsiteX9" fmla="*/ 96328 w 163022"/>
                <a:gd name="connsiteY9" fmla="*/ 267499 h 343716"/>
                <a:gd name="connsiteX10" fmla="*/ 4253 w 163022"/>
                <a:gd name="connsiteY10" fmla="*/ 194474 h 343716"/>
                <a:gd name="connsiteX11" fmla="*/ 29653 w 163022"/>
                <a:gd name="connsiteY11" fmla="*/ 130974 h 343716"/>
                <a:gd name="connsiteX12" fmla="*/ 20128 w 163022"/>
                <a:gd name="connsiteY12" fmla="*/ 140499 h 343716"/>
                <a:gd name="connsiteX13" fmla="*/ 118553 w 163022"/>
                <a:gd name="connsiteY13" fmla="*/ 799 h 34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022" h="343716">
                  <a:moveTo>
                    <a:pt x="118553" y="799"/>
                  </a:moveTo>
                  <a:cubicBezTo>
                    <a:pt x="120670" y="-8197"/>
                    <a:pt x="52407" y="61124"/>
                    <a:pt x="32828" y="86524"/>
                  </a:cubicBezTo>
                  <a:cubicBezTo>
                    <a:pt x="13249" y="111924"/>
                    <a:pt x="5311" y="145262"/>
                    <a:pt x="1078" y="153199"/>
                  </a:cubicBezTo>
                  <a:cubicBezTo>
                    <a:pt x="-3155" y="161136"/>
                    <a:pt x="6370" y="128858"/>
                    <a:pt x="7428" y="134149"/>
                  </a:cubicBezTo>
                  <a:cubicBezTo>
                    <a:pt x="8486" y="139440"/>
                    <a:pt x="2665" y="170132"/>
                    <a:pt x="7428" y="184949"/>
                  </a:cubicBezTo>
                  <a:cubicBezTo>
                    <a:pt x="12191" y="199766"/>
                    <a:pt x="36003" y="223049"/>
                    <a:pt x="36003" y="223049"/>
                  </a:cubicBezTo>
                  <a:cubicBezTo>
                    <a:pt x="37591" y="225166"/>
                    <a:pt x="7957" y="189182"/>
                    <a:pt x="16953" y="197649"/>
                  </a:cubicBezTo>
                  <a:cubicBezTo>
                    <a:pt x="25949" y="206116"/>
                    <a:pt x="65636" y="249507"/>
                    <a:pt x="89978" y="273849"/>
                  </a:cubicBezTo>
                  <a:cubicBezTo>
                    <a:pt x="114320" y="298191"/>
                    <a:pt x="161945" y="344757"/>
                    <a:pt x="163003" y="343699"/>
                  </a:cubicBezTo>
                  <a:cubicBezTo>
                    <a:pt x="164061" y="342641"/>
                    <a:pt x="122786" y="292370"/>
                    <a:pt x="96328" y="267499"/>
                  </a:cubicBezTo>
                  <a:cubicBezTo>
                    <a:pt x="69870" y="242628"/>
                    <a:pt x="15365" y="217228"/>
                    <a:pt x="4253" y="194474"/>
                  </a:cubicBezTo>
                  <a:cubicBezTo>
                    <a:pt x="-6859" y="171720"/>
                    <a:pt x="29653" y="130974"/>
                    <a:pt x="29653" y="130974"/>
                  </a:cubicBezTo>
                  <a:cubicBezTo>
                    <a:pt x="32299" y="121978"/>
                    <a:pt x="9016" y="157961"/>
                    <a:pt x="20128" y="140499"/>
                  </a:cubicBezTo>
                  <a:cubicBezTo>
                    <a:pt x="31240" y="123037"/>
                    <a:pt x="116436" y="9795"/>
                    <a:pt x="118553" y="7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2A3B3BC2-9536-9002-E7AD-6C39BC98EE62}"/>
                </a:ext>
              </a:extLst>
            </p:cNvPr>
            <p:cNvSpPr/>
            <p:nvPr/>
          </p:nvSpPr>
          <p:spPr>
            <a:xfrm>
              <a:off x="9144230" y="10359979"/>
              <a:ext cx="421666" cy="342427"/>
            </a:xfrm>
            <a:custGeom>
              <a:avLst/>
              <a:gdLst>
                <a:gd name="connsiteX0" fmla="*/ 133120 w 421666"/>
                <a:gd name="connsiteY0" fmla="*/ 46 h 342427"/>
                <a:gd name="connsiteX1" fmla="*/ 9295 w 421666"/>
                <a:gd name="connsiteY1" fmla="*/ 139746 h 342427"/>
                <a:gd name="connsiteX2" fmla="*/ 12470 w 421666"/>
                <a:gd name="connsiteY2" fmla="*/ 187371 h 342427"/>
                <a:gd name="connsiteX3" fmla="*/ 2945 w 421666"/>
                <a:gd name="connsiteY3" fmla="*/ 158796 h 342427"/>
                <a:gd name="connsiteX4" fmla="*/ 44220 w 421666"/>
                <a:gd name="connsiteY4" fmla="*/ 238171 h 342427"/>
                <a:gd name="connsiteX5" fmla="*/ 28345 w 421666"/>
                <a:gd name="connsiteY5" fmla="*/ 203246 h 342427"/>
                <a:gd name="connsiteX6" fmla="*/ 129945 w 421666"/>
                <a:gd name="connsiteY6" fmla="*/ 308021 h 342427"/>
                <a:gd name="connsiteX7" fmla="*/ 139470 w 421666"/>
                <a:gd name="connsiteY7" fmla="*/ 295321 h 342427"/>
                <a:gd name="connsiteX8" fmla="*/ 212495 w 421666"/>
                <a:gd name="connsiteY8" fmla="*/ 339771 h 342427"/>
                <a:gd name="connsiteX9" fmla="*/ 183920 w 421666"/>
                <a:gd name="connsiteY9" fmla="*/ 336596 h 342427"/>
                <a:gd name="connsiteX10" fmla="*/ 393470 w 421666"/>
                <a:gd name="connsiteY10" fmla="*/ 330246 h 342427"/>
                <a:gd name="connsiteX11" fmla="*/ 418870 w 421666"/>
                <a:gd name="connsiteY11" fmla="*/ 308021 h 342427"/>
                <a:gd name="connsiteX12" fmla="*/ 387120 w 421666"/>
                <a:gd name="connsiteY12" fmla="*/ 234996 h 342427"/>
                <a:gd name="connsiteX13" fmla="*/ 339495 w 421666"/>
                <a:gd name="connsiteY13" fmla="*/ 117521 h 342427"/>
                <a:gd name="connsiteX14" fmla="*/ 383945 w 421666"/>
                <a:gd name="connsiteY14" fmla="*/ 266746 h 342427"/>
                <a:gd name="connsiteX15" fmla="*/ 326795 w 421666"/>
                <a:gd name="connsiteY15" fmla="*/ 292146 h 342427"/>
                <a:gd name="connsiteX16" fmla="*/ 212495 w 421666"/>
                <a:gd name="connsiteY16" fmla="*/ 314371 h 342427"/>
                <a:gd name="connsiteX17" fmla="*/ 196620 w 421666"/>
                <a:gd name="connsiteY17" fmla="*/ 301671 h 342427"/>
                <a:gd name="connsiteX18" fmla="*/ 18820 w 421666"/>
                <a:gd name="connsiteY18" fmla="*/ 190546 h 342427"/>
                <a:gd name="connsiteX19" fmla="*/ 18820 w 421666"/>
                <a:gd name="connsiteY19" fmla="*/ 155621 h 342427"/>
                <a:gd name="connsiteX20" fmla="*/ 133120 w 421666"/>
                <a:gd name="connsiteY20" fmla="*/ 46 h 34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666" h="342427">
                  <a:moveTo>
                    <a:pt x="133120" y="46"/>
                  </a:moveTo>
                  <a:cubicBezTo>
                    <a:pt x="131532" y="-2600"/>
                    <a:pt x="29403" y="108525"/>
                    <a:pt x="9295" y="139746"/>
                  </a:cubicBezTo>
                  <a:cubicBezTo>
                    <a:pt x="-10813" y="170967"/>
                    <a:pt x="13528" y="184196"/>
                    <a:pt x="12470" y="187371"/>
                  </a:cubicBezTo>
                  <a:cubicBezTo>
                    <a:pt x="11412" y="190546"/>
                    <a:pt x="-2347" y="150329"/>
                    <a:pt x="2945" y="158796"/>
                  </a:cubicBezTo>
                  <a:cubicBezTo>
                    <a:pt x="8237" y="167263"/>
                    <a:pt x="39987" y="230763"/>
                    <a:pt x="44220" y="238171"/>
                  </a:cubicBezTo>
                  <a:cubicBezTo>
                    <a:pt x="48453" y="245579"/>
                    <a:pt x="14058" y="191604"/>
                    <a:pt x="28345" y="203246"/>
                  </a:cubicBezTo>
                  <a:cubicBezTo>
                    <a:pt x="42632" y="214888"/>
                    <a:pt x="111424" y="292675"/>
                    <a:pt x="129945" y="308021"/>
                  </a:cubicBezTo>
                  <a:cubicBezTo>
                    <a:pt x="148466" y="323367"/>
                    <a:pt x="125712" y="290029"/>
                    <a:pt x="139470" y="295321"/>
                  </a:cubicBezTo>
                  <a:cubicBezTo>
                    <a:pt x="153228" y="300613"/>
                    <a:pt x="205087" y="332892"/>
                    <a:pt x="212495" y="339771"/>
                  </a:cubicBezTo>
                  <a:cubicBezTo>
                    <a:pt x="219903" y="346650"/>
                    <a:pt x="153758" y="338183"/>
                    <a:pt x="183920" y="336596"/>
                  </a:cubicBezTo>
                  <a:cubicBezTo>
                    <a:pt x="214082" y="335009"/>
                    <a:pt x="354312" y="335009"/>
                    <a:pt x="393470" y="330246"/>
                  </a:cubicBezTo>
                  <a:cubicBezTo>
                    <a:pt x="432628" y="325484"/>
                    <a:pt x="419928" y="323896"/>
                    <a:pt x="418870" y="308021"/>
                  </a:cubicBezTo>
                  <a:cubicBezTo>
                    <a:pt x="417812" y="292146"/>
                    <a:pt x="400349" y="266746"/>
                    <a:pt x="387120" y="234996"/>
                  </a:cubicBezTo>
                  <a:cubicBezTo>
                    <a:pt x="373891" y="203246"/>
                    <a:pt x="340024" y="112229"/>
                    <a:pt x="339495" y="117521"/>
                  </a:cubicBezTo>
                  <a:cubicBezTo>
                    <a:pt x="338966" y="122813"/>
                    <a:pt x="386062" y="237642"/>
                    <a:pt x="383945" y="266746"/>
                  </a:cubicBezTo>
                  <a:cubicBezTo>
                    <a:pt x="381828" y="295850"/>
                    <a:pt x="355370" y="284208"/>
                    <a:pt x="326795" y="292146"/>
                  </a:cubicBezTo>
                  <a:cubicBezTo>
                    <a:pt x="298220" y="300084"/>
                    <a:pt x="234191" y="312784"/>
                    <a:pt x="212495" y="314371"/>
                  </a:cubicBezTo>
                  <a:cubicBezTo>
                    <a:pt x="190799" y="315958"/>
                    <a:pt x="228899" y="322309"/>
                    <a:pt x="196620" y="301671"/>
                  </a:cubicBezTo>
                  <a:cubicBezTo>
                    <a:pt x="164341" y="281034"/>
                    <a:pt x="48453" y="214888"/>
                    <a:pt x="18820" y="190546"/>
                  </a:cubicBezTo>
                  <a:cubicBezTo>
                    <a:pt x="-10813" y="166204"/>
                    <a:pt x="-1288" y="183667"/>
                    <a:pt x="18820" y="155621"/>
                  </a:cubicBezTo>
                  <a:cubicBezTo>
                    <a:pt x="38928" y="127575"/>
                    <a:pt x="134708" y="2692"/>
                    <a:pt x="133120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69073FA5-547B-0E43-829D-FF49120F94B4}"/>
                </a:ext>
              </a:extLst>
            </p:cNvPr>
            <p:cNvSpPr/>
            <p:nvPr/>
          </p:nvSpPr>
          <p:spPr>
            <a:xfrm>
              <a:off x="8785049" y="10372723"/>
              <a:ext cx="54286" cy="178551"/>
            </a:xfrm>
            <a:custGeom>
              <a:avLst/>
              <a:gdLst>
                <a:gd name="connsiteX0" fmla="*/ 41451 w 54286"/>
                <a:gd name="connsiteY0" fmla="*/ 2 h 178551"/>
                <a:gd name="connsiteX1" fmla="*/ 176 w 54286"/>
                <a:gd name="connsiteY1" fmla="*/ 114302 h 178551"/>
                <a:gd name="connsiteX2" fmla="*/ 25576 w 54286"/>
                <a:gd name="connsiteY2" fmla="*/ 155577 h 178551"/>
                <a:gd name="connsiteX3" fmla="*/ 25576 w 54286"/>
                <a:gd name="connsiteY3" fmla="*/ 168277 h 178551"/>
                <a:gd name="connsiteX4" fmla="*/ 54151 w 54286"/>
                <a:gd name="connsiteY4" fmla="*/ 107952 h 178551"/>
                <a:gd name="connsiteX5" fmla="*/ 35101 w 54286"/>
                <a:gd name="connsiteY5" fmla="*/ 177802 h 178551"/>
                <a:gd name="connsiteX6" fmla="*/ 6526 w 54286"/>
                <a:gd name="connsiteY6" fmla="*/ 142877 h 178551"/>
                <a:gd name="connsiteX7" fmla="*/ 6526 w 54286"/>
                <a:gd name="connsiteY7" fmla="*/ 111127 h 178551"/>
                <a:gd name="connsiteX8" fmla="*/ 41451 w 54286"/>
                <a:gd name="connsiteY8" fmla="*/ 2 h 178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86" h="178551">
                  <a:moveTo>
                    <a:pt x="41451" y="2"/>
                  </a:moveTo>
                  <a:cubicBezTo>
                    <a:pt x="40393" y="531"/>
                    <a:pt x="2822" y="88373"/>
                    <a:pt x="176" y="114302"/>
                  </a:cubicBezTo>
                  <a:cubicBezTo>
                    <a:pt x="-2470" y="140231"/>
                    <a:pt x="25576" y="155577"/>
                    <a:pt x="25576" y="155577"/>
                  </a:cubicBezTo>
                  <a:cubicBezTo>
                    <a:pt x="29809" y="164573"/>
                    <a:pt x="20813" y="176215"/>
                    <a:pt x="25576" y="168277"/>
                  </a:cubicBezTo>
                  <a:cubicBezTo>
                    <a:pt x="30338" y="160340"/>
                    <a:pt x="52564" y="106365"/>
                    <a:pt x="54151" y="107952"/>
                  </a:cubicBezTo>
                  <a:cubicBezTo>
                    <a:pt x="55738" y="109539"/>
                    <a:pt x="43038" y="171981"/>
                    <a:pt x="35101" y="177802"/>
                  </a:cubicBezTo>
                  <a:cubicBezTo>
                    <a:pt x="27164" y="183623"/>
                    <a:pt x="11288" y="153989"/>
                    <a:pt x="6526" y="142877"/>
                  </a:cubicBezTo>
                  <a:cubicBezTo>
                    <a:pt x="1764" y="131765"/>
                    <a:pt x="1764" y="130177"/>
                    <a:pt x="6526" y="111127"/>
                  </a:cubicBezTo>
                  <a:cubicBezTo>
                    <a:pt x="11288" y="92077"/>
                    <a:pt x="42509" y="-527"/>
                    <a:pt x="41451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109BAADC-2344-B09F-ADA7-2E2EC2E59FF8}"/>
                </a:ext>
              </a:extLst>
            </p:cNvPr>
            <p:cNvSpPr/>
            <p:nvPr/>
          </p:nvSpPr>
          <p:spPr>
            <a:xfrm>
              <a:off x="8770154" y="10384911"/>
              <a:ext cx="101163" cy="225319"/>
            </a:xfrm>
            <a:custGeom>
              <a:avLst/>
              <a:gdLst>
                <a:gd name="connsiteX0" fmla="*/ 46821 w 101163"/>
                <a:gd name="connsiteY0" fmla="*/ 514 h 225319"/>
                <a:gd name="connsiteX1" fmla="*/ 11896 w 101163"/>
                <a:gd name="connsiteY1" fmla="*/ 117989 h 225319"/>
                <a:gd name="connsiteX2" fmla="*/ 8721 w 101163"/>
                <a:gd name="connsiteY2" fmla="*/ 143389 h 225319"/>
                <a:gd name="connsiteX3" fmla="*/ 2371 w 101163"/>
                <a:gd name="connsiteY3" fmla="*/ 127514 h 225319"/>
                <a:gd name="connsiteX4" fmla="*/ 53171 w 101163"/>
                <a:gd name="connsiteY4" fmla="*/ 184664 h 225319"/>
                <a:gd name="connsiteX5" fmla="*/ 97621 w 101163"/>
                <a:gd name="connsiteY5" fmla="*/ 222764 h 225319"/>
                <a:gd name="connsiteX6" fmla="*/ 94446 w 101163"/>
                <a:gd name="connsiteY6" fmla="*/ 111639 h 225319"/>
                <a:gd name="connsiteX7" fmla="*/ 97621 w 101163"/>
                <a:gd name="connsiteY7" fmla="*/ 200539 h 225319"/>
                <a:gd name="connsiteX8" fmla="*/ 37296 w 101163"/>
                <a:gd name="connsiteY8" fmla="*/ 133864 h 225319"/>
                <a:gd name="connsiteX9" fmla="*/ 5546 w 101163"/>
                <a:gd name="connsiteY9" fmla="*/ 127514 h 225319"/>
                <a:gd name="connsiteX10" fmla="*/ 5546 w 101163"/>
                <a:gd name="connsiteY10" fmla="*/ 76714 h 225319"/>
                <a:gd name="connsiteX11" fmla="*/ 46821 w 101163"/>
                <a:gd name="connsiteY11" fmla="*/ 514 h 2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163" h="225319">
                  <a:moveTo>
                    <a:pt x="46821" y="514"/>
                  </a:moveTo>
                  <a:cubicBezTo>
                    <a:pt x="47879" y="7393"/>
                    <a:pt x="18246" y="94177"/>
                    <a:pt x="11896" y="117989"/>
                  </a:cubicBezTo>
                  <a:cubicBezTo>
                    <a:pt x="5546" y="141801"/>
                    <a:pt x="10308" y="141802"/>
                    <a:pt x="8721" y="143389"/>
                  </a:cubicBezTo>
                  <a:cubicBezTo>
                    <a:pt x="7134" y="144976"/>
                    <a:pt x="-5037" y="120635"/>
                    <a:pt x="2371" y="127514"/>
                  </a:cubicBezTo>
                  <a:cubicBezTo>
                    <a:pt x="9779" y="134393"/>
                    <a:pt x="37296" y="168789"/>
                    <a:pt x="53171" y="184664"/>
                  </a:cubicBezTo>
                  <a:cubicBezTo>
                    <a:pt x="69046" y="200539"/>
                    <a:pt x="90742" y="234935"/>
                    <a:pt x="97621" y="222764"/>
                  </a:cubicBezTo>
                  <a:cubicBezTo>
                    <a:pt x="104500" y="210593"/>
                    <a:pt x="94446" y="115343"/>
                    <a:pt x="94446" y="111639"/>
                  </a:cubicBezTo>
                  <a:cubicBezTo>
                    <a:pt x="94446" y="107935"/>
                    <a:pt x="107146" y="196835"/>
                    <a:pt x="97621" y="200539"/>
                  </a:cubicBezTo>
                  <a:cubicBezTo>
                    <a:pt x="88096" y="204243"/>
                    <a:pt x="52642" y="146035"/>
                    <a:pt x="37296" y="133864"/>
                  </a:cubicBezTo>
                  <a:cubicBezTo>
                    <a:pt x="21950" y="121693"/>
                    <a:pt x="10838" y="137039"/>
                    <a:pt x="5546" y="127514"/>
                  </a:cubicBezTo>
                  <a:cubicBezTo>
                    <a:pt x="254" y="117989"/>
                    <a:pt x="-1862" y="95764"/>
                    <a:pt x="5546" y="76714"/>
                  </a:cubicBezTo>
                  <a:cubicBezTo>
                    <a:pt x="12954" y="57664"/>
                    <a:pt x="45763" y="-6365"/>
                    <a:pt x="46821" y="5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A450D77B-457E-616D-4386-919E257BA1DF}"/>
                </a:ext>
              </a:extLst>
            </p:cNvPr>
            <p:cNvSpPr/>
            <p:nvPr/>
          </p:nvSpPr>
          <p:spPr>
            <a:xfrm>
              <a:off x="8654212" y="10563145"/>
              <a:ext cx="207334" cy="474273"/>
            </a:xfrm>
            <a:custGeom>
              <a:avLst/>
              <a:gdLst>
                <a:gd name="connsiteX0" fmla="*/ 207213 w 207334"/>
                <a:gd name="connsiteY0" fmla="*/ 80 h 474273"/>
                <a:gd name="connsiteX1" fmla="*/ 127838 w 207334"/>
                <a:gd name="connsiteY1" fmla="*/ 104855 h 474273"/>
                <a:gd name="connsiteX2" fmla="*/ 162763 w 207334"/>
                <a:gd name="connsiteY2" fmla="*/ 98505 h 474273"/>
                <a:gd name="connsiteX3" fmla="*/ 23063 w 207334"/>
                <a:gd name="connsiteY3" fmla="*/ 241380 h 474273"/>
                <a:gd name="connsiteX4" fmla="*/ 26238 w 207334"/>
                <a:gd name="connsiteY4" fmla="*/ 238205 h 474273"/>
                <a:gd name="connsiteX5" fmla="*/ 32588 w 207334"/>
                <a:gd name="connsiteY5" fmla="*/ 241380 h 474273"/>
                <a:gd name="connsiteX6" fmla="*/ 4013 w 207334"/>
                <a:gd name="connsiteY6" fmla="*/ 276305 h 474273"/>
                <a:gd name="connsiteX7" fmla="*/ 838 w 207334"/>
                <a:gd name="connsiteY7" fmla="*/ 352505 h 474273"/>
                <a:gd name="connsiteX8" fmla="*/ 838 w 207334"/>
                <a:gd name="connsiteY8" fmla="*/ 320755 h 474273"/>
                <a:gd name="connsiteX9" fmla="*/ 10363 w 207334"/>
                <a:gd name="connsiteY9" fmla="*/ 374730 h 474273"/>
                <a:gd name="connsiteX10" fmla="*/ 35763 w 207334"/>
                <a:gd name="connsiteY10" fmla="*/ 473155 h 474273"/>
                <a:gd name="connsiteX11" fmla="*/ 19888 w 207334"/>
                <a:gd name="connsiteY11" fmla="*/ 419180 h 474273"/>
                <a:gd name="connsiteX12" fmla="*/ 16713 w 207334"/>
                <a:gd name="connsiteY12" fmla="*/ 289005 h 474273"/>
                <a:gd name="connsiteX13" fmla="*/ 92913 w 207334"/>
                <a:gd name="connsiteY13" fmla="*/ 196930 h 474273"/>
                <a:gd name="connsiteX14" fmla="*/ 86563 w 207334"/>
                <a:gd name="connsiteY14" fmla="*/ 206455 h 474273"/>
                <a:gd name="connsiteX15" fmla="*/ 162763 w 207334"/>
                <a:gd name="connsiteY15" fmla="*/ 120730 h 474273"/>
                <a:gd name="connsiteX16" fmla="*/ 146888 w 207334"/>
                <a:gd name="connsiteY16" fmla="*/ 123905 h 474273"/>
                <a:gd name="connsiteX17" fmla="*/ 207213 w 207334"/>
                <a:gd name="connsiteY17" fmla="*/ 80 h 47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334" h="474273">
                  <a:moveTo>
                    <a:pt x="207213" y="80"/>
                  </a:moveTo>
                  <a:cubicBezTo>
                    <a:pt x="204038" y="-3095"/>
                    <a:pt x="135246" y="88451"/>
                    <a:pt x="127838" y="104855"/>
                  </a:cubicBezTo>
                  <a:cubicBezTo>
                    <a:pt x="120430" y="121259"/>
                    <a:pt x="180225" y="75751"/>
                    <a:pt x="162763" y="98505"/>
                  </a:cubicBezTo>
                  <a:cubicBezTo>
                    <a:pt x="145300" y="121259"/>
                    <a:pt x="45817" y="218097"/>
                    <a:pt x="23063" y="241380"/>
                  </a:cubicBezTo>
                  <a:cubicBezTo>
                    <a:pt x="309" y="264663"/>
                    <a:pt x="24651" y="238205"/>
                    <a:pt x="26238" y="238205"/>
                  </a:cubicBezTo>
                  <a:cubicBezTo>
                    <a:pt x="27825" y="238205"/>
                    <a:pt x="36292" y="235030"/>
                    <a:pt x="32588" y="241380"/>
                  </a:cubicBezTo>
                  <a:cubicBezTo>
                    <a:pt x="28884" y="247730"/>
                    <a:pt x="9305" y="257784"/>
                    <a:pt x="4013" y="276305"/>
                  </a:cubicBezTo>
                  <a:cubicBezTo>
                    <a:pt x="-1279" y="294826"/>
                    <a:pt x="1367" y="345097"/>
                    <a:pt x="838" y="352505"/>
                  </a:cubicBezTo>
                  <a:cubicBezTo>
                    <a:pt x="309" y="359913"/>
                    <a:pt x="-749" y="317051"/>
                    <a:pt x="838" y="320755"/>
                  </a:cubicBezTo>
                  <a:cubicBezTo>
                    <a:pt x="2425" y="324459"/>
                    <a:pt x="4542" y="349330"/>
                    <a:pt x="10363" y="374730"/>
                  </a:cubicBezTo>
                  <a:cubicBezTo>
                    <a:pt x="16184" y="400130"/>
                    <a:pt x="34176" y="465747"/>
                    <a:pt x="35763" y="473155"/>
                  </a:cubicBezTo>
                  <a:cubicBezTo>
                    <a:pt x="37350" y="480563"/>
                    <a:pt x="23063" y="449872"/>
                    <a:pt x="19888" y="419180"/>
                  </a:cubicBezTo>
                  <a:cubicBezTo>
                    <a:pt x="16713" y="388488"/>
                    <a:pt x="4542" y="326046"/>
                    <a:pt x="16713" y="289005"/>
                  </a:cubicBezTo>
                  <a:cubicBezTo>
                    <a:pt x="28884" y="251964"/>
                    <a:pt x="81271" y="210688"/>
                    <a:pt x="92913" y="196930"/>
                  </a:cubicBezTo>
                  <a:cubicBezTo>
                    <a:pt x="104555" y="183172"/>
                    <a:pt x="74921" y="219155"/>
                    <a:pt x="86563" y="206455"/>
                  </a:cubicBezTo>
                  <a:cubicBezTo>
                    <a:pt x="98205" y="193755"/>
                    <a:pt x="152709" y="134488"/>
                    <a:pt x="162763" y="120730"/>
                  </a:cubicBezTo>
                  <a:cubicBezTo>
                    <a:pt x="172817" y="106972"/>
                    <a:pt x="143713" y="139251"/>
                    <a:pt x="146888" y="123905"/>
                  </a:cubicBezTo>
                  <a:cubicBezTo>
                    <a:pt x="150063" y="108559"/>
                    <a:pt x="210388" y="3255"/>
                    <a:pt x="207213" y="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EC6D8725-27D8-B0BE-3B4C-08D87736584E}"/>
                </a:ext>
              </a:extLst>
            </p:cNvPr>
            <p:cNvSpPr/>
            <p:nvPr/>
          </p:nvSpPr>
          <p:spPr>
            <a:xfrm>
              <a:off x="8756557" y="10609568"/>
              <a:ext cx="103005" cy="229888"/>
            </a:xfrm>
            <a:custGeom>
              <a:avLst/>
              <a:gdLst>
                <a:gd name="connsiteX0" fmla="*/ 82643 w 103005"/>
                <a:gd name="connsiteY0" fmla="*/ 1282 h 229888"/>
                <a:gd name="connsiteX1" fmla="*/ 101693 w 103005"/>
                <a:gd name="connsiteY1" fmla="*/ 48907 h 229888"/>
                <a:gd name="connsiteX2" fmla="*/ 41368 w 103005"/>
                <a:gd name="connsiteY2" fmla="*/ 125107 h 229888"/>
                <a:gd name="connsiteX3" fmla="*/ 92168 w 103005"/>
                <a:gd name="connsiteY3" fmla="*/ 90182 h 229888"/>
                <a:gd name="connsiteX4" fmla="*/ 22318 w 103005"/>
                <a:gd name="connsiteY4" fmla="*/ 175907 h 229888"/>
                <a:gd name="connsiteX5" fmla="*/ 93 w 103005"/>
                <a:gd name="connsiteY5" fmla="*/ 229882 h 229888"/>
                <a:gd name="connsiteX6" fmla="*/ 28668 w 103005"/>
                <a:gd name="connsiteY6" fmla="*/ 172732 h 229888"/>
                <a:gd name="connsiteX7" fmla="*/ 79468 w 103005"/>
                <a:gd name="connsiteY7" fmla="*/ 99707 h 229888"/>
                <a:gd name="connsiteX8" fmla="*/ 82643 w 103005"/>
                <a:gd name="connsiteY8" fmla="*/ 1282 h 22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005" h="229888">
                  <a:moveTo>
                    <a:pt x="82643" y="1282"/>
                  </a:moveTo>
                  <a:cubicBezTo>
                    <a:pt x="86347" y="-7185"/>
                    <a:pt x="108572" y="28270"/>
                    <a:pt x="101693" y="48907"/>
                  </a:cubicBezTo>
                  <a:cubicBezTo>
                    <a:pt x="94814" y="69544"/>
                    <a:pt x="42955" y="118228"/>
                    <a:pt x="41368" y="125107"/>
                  </a:cubicBezTo>
                  <a:cubicBezTo>
                    <a:pt x="39781" y="131986"/>
                    <a:pt x="95343" y="81715"/>
                    <a:pt x="92168" y="90182"/>
                  </a:cubicBezTo>
                  <a:cubicBezTo>
                    <a:pt x="88993" y="98649"/>
                    <a:pt x="37664" y="152624"/>
                    <a:pt x="22318" y="175907"/>
                  </a:cubicBezTo>
                  <a:cubicBezTo>
                    <a:pt x="6972" y="199190"/>
                    <a:pt x="-965" y="230411"/>
                    <a:pt x="93" y="229882"/>
                  </a:cubicBezTo>
                  <a:cubicBezTo>
                    <a:pt x="1151" y="229353"/>
                    <a:pt x="15439" y="194428"/>
                    <a:pt x="28668" y="172732"/>
                  </a:cubicBezTo>
                  <a:cubicBezTo>
                    <a:pt x="41897" y="151036"/>
                    <a:pt x="68885" y="124578"/>
                    <a:pt x="79468" y="99707"/>
                  </a:cubicBezTo>
                  <a:cubicBezTo>
                    <a:pt x="90051" y="74836"/>
                    <a:pt x="78939" y="9749"/>
                    <a:pt x="82643" y="12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3F7A900D-7156-EFFF-DC2C-BAAD793C02D9}"/>
                </a:ext>
              </a:extLst>
            </p:cNvPr>
            <p:cNvSpPr/>
            <p:nvPr/>
          </p:nvSpPr>
          <p:spPr>
            <a:xfrm>
              <a:off x="8712169" y="10737787"/>
              <a:ext cx="69951" cy="184228"/>
            </a:xfrm>
            <a:custGeom>
              <a:avLst/>
              <a:gdLst>
                <a:gd name="connsiteX0" fmla="*/ 69881 w 69951"/>
                <a:gd name="connsiteY0" fmla="*/ 63 h 184228"/>
                <a:gd name="connsiteX1" fmla="*/ 15906 w 69951"/>
                <a:gd name="connsiteY1" fmla="*/ 101663 h 184228"/>
                <a:gd name="connsiteX2" fmla="*/ 9556 w 69951"/>
                <a:gd name="connsiteY2" fmla="*/ 184213 h 184228"/>
                <a:gd name="connsiteX3" fmla="*/ 31 w 69951"/>
                <a:gd name="connsiteY3" fmla="*/ 95313 h 184228"/>
                <a:gd name="connsiteX4" fmla="*/ 6381 w 69951"/>
                <a:gd name="connsiteY4" fmla="*/ 57213 h 184228"/>
                <a:gd name="connsiteX5" fmla="*/ 3206 w 69951"/>
                <a:gd name="connsiteY5" fmla="*/ 85788 h 184228"/>
                <a:gd name="connsiteX6" fmla="*/ 69881 w 69951"/>
                <a:gd name="connsiteY6" fmla="*/ 63 h 18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51" h="184228">
                  <a:moveTo>
                    <a:pt x="69881" y="63"/>
                  </a:moveTo>
                  <a:cubicBezTo>
                    <a:pt x="71998" y="2709"/>
                    <a:pt x="25960" y="70971"/>
                    <a:pt x="15906" y="101663"/>
                  </a:cubicBezTo>
                  <a:cubicBezTo>
                    <a:pt x="5852" y="132355"/>
                    <a:pt x="12202" y="185271"/>
                    <a:pt x="9556" y="184213"/>
                  </a:cubicBezTo>
                  <a:cubicBezTo>
                    <a:pt x="6910" y="183155"/>
                    <a:pt x="560" y="116480"/>
                    <a:pt x="31" y="95313"/>
                  </a:cubicBezTo>
                  <a:cubicBezTo>
                    <a:pt x="-498" y="74146"/>
                    <a:pt x="5852" y="58800"/>
                    <a:pt x="6381" y="57213"/>
                  </a:cubicBezTo>
                  <a:cubicBezTo>
                    <a:pt x="6910" y="55626"/>
                    <a:pt x="-4732" y="92667"/>
                    <a:pt x="3206" y="85788"/>
                  </a:cubicBezTo>
                  <a:cubicBezTo>
                    <a:pt x="11144" y="78909"/>
                    <a:pt x="67764" y="-2583"/>
                    <a:pt x="69881" y="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745C339B-5060-D94D-0947-B8E9146537D9}"/>
                </a:ext>
              </a:extLst>
            </p:cNvPr>
            <p:cNvSpPr/>
            <p:nvPr/>
          </p:nvSpPr>
          <p:spPr>
            <a:xfrm>
              <a:off x="8677252" y="10790544"/>
              <a:ext cx="43030" cy="116862"/>
            </a:xfrm>
            <a:custGeom>
              <a:avLst/>
              <a:gdLst>
                <a:gd name="connsiteX0" fmla="*/ 23 w 43030"/>
                <a:gd name="connsiteY0" fmla="*/ 115581 h 116862"/>
                <a:gd name="connsiteX1" fmla="*/ 41298 w 43030"/>
                <a:gd name="connsiteY1" fmla="*/ 1281 h 116862"/>
                <a:gd name="connsiteX2" fmla="*/ 34948 w 43030"/>
                <a:gd name="connsiteY2" fmla="*/ 58431 h 116862"/>
                <a:gd name="connsiteX3" fmla="*/ 23 w 43030"/>
                <a:gd name="connsiteY3" fmla="*/ 115581 h 11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30" h="116862">
                  <a:moveTo>
                    <a:pt x="23" y="115581"/>
                  </a:moveTo>
                  <a:cubicBezTo>
                    <a:pt x="1081" y="106056"/>
                    <a:pt x="35477" y="10806"/>
                    <a:pt x="41298" y="1281"/>
                  </a:cubicBezTo>
                  <a:cubicBezTo>
                    <a:pt x="47119" y="-8244"/>
                    <a:pt x="36535" y="37794"/>
                    <a:pt x="34948" y="58431"/>
                  </a:cubicBezTo>
                  <a:cubicBezTo>
                    <a:pt x="33361" y="79068"/>
                    <a:pt x="-1035" y="125106"/>
                    <a:pt x="23" y="1155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65907F43-1C98-3834-FC95-252636BA425F}"/>
                </a:ext>
              </a:extLst>
            </p:cNvPr>
            <p:cNvSpPr/>
            <p:nvPr/>
          </p:nvSpPr>
          <p:spPr>
            <a:xfrm>
              <a:off x="9533580" y="10663990"/>
              <a:ext cx="50789" cy="410418"/>
            </a:xfrm>
            <a:custGeom>
              <a:avLst/>
              <a:gdLst>
                <a:gd name="connsiteX0" fmla="*/ 945 w 50789"/>
                <a:gd name="connsiteY0" fmla="*/ 835 h 410418"/>
                <a:gd name="connsiteX1" fmla="*/ 48570 w 50789"/>
                <a:gd name="connsiteY1" fmla="*/ 219910 h 410418"/>
                <a:gd name="connsiteX2" fmla="*/ 42220 w 50789"/>
                <a:gd name="connsiteY2" fmla="*/ 207210 h 410418"/>
                <a:gd name="connsiteX3" fmla="*/ 35870 w 50789"/>
                <a:gd name="connsiteY3" fmla="*/ 280235 h 410418"/>
                <a:gd name="connsiteX4" fmla="*/ 10470 w 50789"/>
                <a:gd name="connsiteY4" fmla="*/ 410410 h 410418"/>
                <a:gd name="connsiteX5" fmla="*/ 32695 w 50789"/>
                <a:gd name="connsiteY5" fmla="*/ 273885 h 410418"/>
                <a:gd name="connsiteX6" fmla="*/ 10470 w 50789"/>
                <a:gd name="connsiteY6" fmla="*/ 137360 h 410418"/>
                <a:gd name="connsiteX7" fmla="*/ 16820 w 50789"/>
                <a:gd name="connsiteY7" fmla="*/ 143710 h 410418"/>
                <a:gd name="connsiteX8" fmla="*/ 945 w 50789"/>
                <a:gd name="connsiteY8" fmla="*/ 835 h 410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9" h="410418">
                  <a:moveTo>
                    <a:pt x="945" y="835"/>
                  </a:moveTo>
                  <a:cubicBezTo>
                    <a:pt x="6237" y="13535"/>
                    <a:pt x="41691" y="185514"/>
                    <a:pt x="48570" y="219910"/>
                  </a:cubicBezTo>
                  <a:cubicBezTo>
                    <a:pt x="55449" y="254306"/>
                    <a:pt x="44337" y="197156"/>
                    <a:pt x="42220" y="207210"/>
                  </a:cubicBezTo>
                  <a:cubicBezTo>
                    <a:pt x="40103" y="217264"/>
                    <a:pt x="41162" y="246368"/>
                    <a:pt x="35870" y="280235"/>
                  </a:cubicBezTo>
                  <a:cubicBezTo>
                    <a:pt x="30578" y="314102"/>
                    <a:pt x="10999" y="411468"/>
                    <a:pt x="10470" y="410410"/>
                  </a:cubicBezTo>
                  <a:cubicBezTo>
                    <a:pt x="9941" y="409352"/>
                    <a:pt x="32695" y="319393"/>
                    <a:pt x="32695" y="273885"/>
                  </a:cubicBezTo>
                  <a:cubicBezTo>
                    <a:pt x="32695" y="228377"/>
                    <a:pt x="13116" y="159056"/>
                    <a:pt x="10470" y="137360"/>
                  </a:cubicBezTo>
                  <a:cubicBezTo>
                    <a:pt x="7824" y="115664"/>
                    <a:pt x="19466" y="163289"/>
                    <a:pt x="16820" y="143710"/>
                  </a:cubicBezTo>
                  <a:cubicBezTo>
                    <a:pt x="14174" y="124131"/>
                    <a:pt x="-4347" y="-11865"/>
                    <a:pt x="945" y="8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6EAF150E-BA50-8463-0B32-BA31B4A12793}"/>
                </a:ext>
              </a:extLst>
            </p:cNvPr>
            <p:cNvSpPr/>
            <p:nvPr/>
          </p:nvSpPr>
          <p:spPr>
            <a:xfrm>
              <a:off x="8823314" y="10545839"/>
              <a:ext cx="676589" cy="249161"/>
            </a:xfrm>
            <a:custGeom>
              <a:avLst/>
              <a:gdLst>
                <a:gd name="connsiteX0" fmla="*/ 11 w 676589"/>
                <a:gd name="connsiteY0" fmla="*/ 7861 h 249161"/>
                <a:gd name="connsiteX1" fmla="*/ 98436 w 676589"/>
                <a:gd name="connsiteY1" fmla="*/ 103111 h 249161"/>
                <a:gd name="connsiteX2" fmla="*/ 177811 w 676589"/>
                <a:gd name="connsiteY2" fmla="*/ 55486 h 249161"/>
                <a:gd name="connsiteX3" fmla="*/ 165111 w 676589"/>
                <a:gd name="connsiteY3" fmla="*/ 118986 h 249161"/>
                <a:gd name="connsiteX4" fmla="*/ 219086 w 676589"/>
                <a:gd name="connsiteY4" fmla="*/ 39611 h 249161"/>
                <a:gd name="connsiteX5" fmla="*/ 298461 w 676589"/>
                <a:gd name="connsiteY5" fmla="*/ 1511 h 249161"/>
                <a:gd name="connsiteX6" fmla="*/ 279411 w 676589"/>
                <a:gd name="connsiteY6" fmla="*/ 11036 h 249161"/>
                <a:gd name="connsiteX7" fmla="*/ 317511 w 676589"/>
                <a:gd name="connsiteY7" fmla="*/ 42786 h 249161"/>
                <a:gd name="connsiteX8" fmla="*/ 396886 w 676589"/>
                <a:gd name="connsiteY8" fmla="*/ 179311 h 249161"/>
                <a:gd name="connsiteX9" fmla="*/ 365136 w 676589"/>
                <a:gd name="connsiteY9" fmla="*/ 150736 h 249161"/>
                <a:gd name="connsiteX10" fmla="*/ 425461 w 676589"/>
                <a:gd name="connsiteY10" fmla="*/ 223761 h 249161"/>
                <a:gd name="connsiteX11" fmla="*/ 409586 w 676589"/>
                <a:gd name="connsiteY11" fmla="*/ 233286 h 249161"/>
                <a:gd name="connsiteX12" fmla="*/ 558811 w 676589"/>
                <a:gd name="connsiteY12" fmla="*/ 226936 h 249161"/>
                <a:gd name="connsiteX13" fmla="*/ 520711 w 676589"/>
                <a:gd name="connsiteY13" fmla="*/ 249161 h 249161"/>
                <a:gd name="connsiteX14" fmla="*/ 638186 w 676589"/>
                <a:gd name="connsiteY14" fmla="*/ 226936 h 249161"/>
                <a:gd name="connsiteX15" fmla="*/ 676286 w 676589"/>
                <a:gd name="connsiteY15" fmla="*/ 153911 h 249161"/>
                <a:gd name="connsiteX16" fmla="*/ 622311 w 676589"/>
                <a:gd name="connsiteY16" fmla="*/ 223761 h 249161"/>
                <a:gd name="connsiteX17" fmla="*/ 406411 w 676589"/>
                <a:gd name="connsiteY17" fmla="*/ 207886 h 249161"/>
                <a:gd name="connsiteX18" fmla="*/ 301636 w 676589"/>
                <a:gd name="connsiteY18" fmla="*/ 26911 h 249161"/>
                <a:gd name="connsiteX19" fmla="*/ 152411 w 676589"/>
                <a:gd name="connsiteY19" fmla="*/ 141211 h 249161"/>
                <a:gd name="connsiteX20" fmla="*/ 244486 w 676589"/>
                <a:gd name="connsiteY20" fmla="*/ 55486 h 249161"/>
                <a:gd name="connsiteX21" fmla="*/ 184161 w 676589"/>
                <a:gd name="connsiteY21" fmla="*/ 71361 h 249161"/>
                <a:gd name="connsiteX22" fmla="*/ 123836 w 676589"/>
                <a:gd name="connsiteY22" fmla="*/ 84061 h 249161"/>
                <a:gd name="connsiteX23" fmla="*/ 63511 w 676589"/>
                <a:gd name="connsiteY23" fmla="*/ 4686 h 249161"/>
                <a:gd name="connsiteX24" fmla="*/ 104786 w 676589"/>
                <a:gd name="connsiteY24" fmla="*/ 77711 h 249161"/>
                <a:gd name="connsiteX25" fmla="*/ 11 w 676589"/>
                <a:gd name="connsiteY25" fmla="*/ 7861 h 249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6589" h="249161">
                  <a:moveTo>
                    <a:pt x="11" y="7861"/>
                  </a:moveTo>
                  <a:cubicBezTo>
                    <a:pt x="-1047" y="12094"/>
                    <a:pt x="68803" y="95174"/>
                    <a:pt x="98436" y="103111"/>
                  </a:cubicBezTo>
                  <a:cubicBezTo>
                    <a:pt x="128069" y="111048"/>
                    <a:pt x="166698" y="52840"/>
                    <a:pt x="177811" y="55486"/>
                  </a:cubicBezTo>
                  <a:cubicBezTo>
                    <a:pt x="188924" y="58132"/>
                    <a:pt x="158232" y="121632"/>
                    <a:pt x="165111" y="118986"/>
                  </a:cubicBezTo>
                  <a:cubicBezTo>
                    <a:pt x="171990" y="116340"/>
                    <a:pt x="196861" y="59190"/>
                    <a:pt x="219086" y="39611"/>
                  </a:cubicBezTo>
                  <a:cubicBezTo>
                    <a:pt x="241311" y="20032"/>
                    <a:pt x="288407" y="6273"/>
                    <a:pt x="298461" y="1511"/>
                  </a:cubicBezTo>
                  <a:cubicBezTo>
                    <a:pt x="308515" y="-3252"/>
                    <a:pt x="276236" y="4157"/>
                    <a:pt x="279411" y="11036"/>
                  </a:cubicBezTo>
                  <a:cubicBezTo>
                    <a:pt x="282586" y="17915"/>
                    <a:pt x="297932" y="14740"/>
                    <a:pt x="317511" y="42786"/>
                  </a:cubicBezTo>
                  <a:cubicBezTo>
                    <a:pt x="337090" y="70832"/>
                    <a:pt x="388949" y="161319"/>
                    <a:pt x="396886" y="179311"/>
                  </a:cubicBezTo>
                  <a:cubicBezTo>
                    <a:pt x="404824" y="197303"/>
                    <a:pt x="360374" y="143328"/>
                    <a:pt x="365136" y="150736"/>
                  </a:cubicBezTo>
                  <a:cubicBezTo>
                    <a:pt x="369899" y="158144"/>
                    <a:pt x="418053" y="210003"/>
                    <a:pt x="425461" y="223761"/>
                  </a:cubicBezTo>
                  <a:cubicBezTo>
                    <a:pt x="432869" y="237519"/>
                    <a:pt x="387361" y="232757"/>
                    <a:pt x="409586" y="233286"/>
                  </a:cubicBezTo>
                  <a:cubicBezTo>
                    <a:pt x="431811" y="233815"/>
                    <a:pt x="540290" y="224290"/>
                    <a:pt x="558811" y="226936"/>
                  </a:cubicBezTo>
                  <a:cubicBezTo>
                    <a:pt x="577332" y="229582"/>
                    <a:pt x="507482" y="249161"/>
                    <a:pt x="520711" y="249161"/>
                  </a:cubicBezTo>
                  <a:cubicBezTo>
                    <a:pt x="533940" y="249161"/>
                    <a:pt x="612257" y="242811"/>
                    <a:pt x="638186" y="226936"/>
                  </a:cubicBezTo>
                  <a:cubicBezTo>
                    <a:pt x="664115" y="211061"/>
                    <a:pt x="678932" y="154440"/>
                    <a:pt x="676286" y="153911"/>
                  </a:cubicBezTo>
                  <a:cubicBezTo>
                    <a:pt x="673640" y="153382"/>
                    <a:pt x="667290" y="214765"/>
                    <a:pt x="622311" y="223761"/>
                  </a:cubicBezTo>
                  <a:cubicBezTo>
                    <a:pt x="577332" y="232757"/>
                    <a:pt x="459857" y="240694"/>
                    <a:pt x="406411" y="207886"/>
                  </a:cubicBezTo>
                  <a:cubicBezTo>
                    <a:pt x="352965" y="175078"/>
                    <a:pt x="343969" y="38023"/>
                    <a:pt x="301636" y="26911"/>
                  </a:cubicBezTo>
                  <a:cubicBezTo>
                    <a:pt x="259303" y="15799"/>
                    <a:pt x="161936" y="136448"/>
                    <a:pt x="152411" y="141211"/>
                  </a:cubicBezTo>
                  <a:cubicBezTo>
                    <a:pt x="142886" y="145974"/>
                    <a:pt x="239194" y="67128"/>
                    <a:pt x="244486" y="55486"/>
                  </a:cubicBezTo>
                  <a:cubicBezTo>
                    <a:pt x="249778" y="43844"/>
                    <a:pt x="204269" y="66599"/>
                    <a:pt x="184161" y="71361"/>
                  </a:cubicBezTo>
                  <a:cubicBezTo>
                    <a:pt x="164053" y="76123"/>
                    <a:pt x="143944" y="95173"/>
                    <a:pt x="123836" y="84061"/>
                  </a:cubicBezTo>
                  <a:cubicBezTo>
                    <a:pt x="103728" y="72949"/>
                    <a:pt x="66686" y="5744"/>
                    <a:pt x="63511" y="4686"/>
                  </a:cubicBezTo>
                  <a:cubicBezTo>
                    <a:pt x="60336" y="3628"/>
                    <a:pt x="110078" y="74007"/>
                    <a:pt x="104786" y="77711"/>
                  </a:cubicBezTo>
                  <a:cubicBezTo>
                    <a:pt x="99494" y="81415"/>
                    <a:pt x="1069" y="3628"/>
                    <a:pt x="11" y="78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805642C3-79CD-37B0-C8A4-98451E7C67C4}"/>
                </a:ext>
              </a:extLst>
            </p:cNvPr>
            <p:cNvSpPr/>
            <p:nvPr/>
          </p:nvSpPr>
          <p:spPr>
            <a:xfrm>
              <a:off x="8697277" y="10563133"/>
              <a:ext cx="338919" cy="322085"/>
            </a:xfrm>
            <a:custGeom>
              <a:avLst/>
              <a:gdLst>
                <a:gd name="connsiteX0" fmla="*/ 164148 w 338919"/>
                <a:gd name="connsiteY0" fmla="*/ 92 h 322085"/>
                <a:gd name="connsiteX1" fmla="*/ 186373 w 338919"/>
                <a:gd name="connsiteY1" fmla="*/ 98517 h 322085"/>
                <a:gd name="connsiteX2" fmla="*/ 180023 w 338919"/>
                <a:gd name="connsiteY2" fmla="*/ 130267 h 322085"/>
                <a:gd name="connsiteX3" fmla="*/ 129223 w 338919"/>
                <a:gd name="connsiteY3" fmla="*/ 257267 h 322085"/>
                <a:gd name="connsiteX4" fmla="*/ 113348 w 338919"/>
                <a:gd name="connsiteY4" fmla="*/ 279492 h 322085"/>
                <a:gd name="connsiteX5" fmla="*/ 2223 w 338919"/>
                <a:gd name="connsiteY5" fmla="*/ 320767 h 322085"/>
                <a:gd name="connsiteX6" fmla="*/ 227648 w 338919"/>
                <a:gd name="connsiteY6" fmla="*/ 311242 h 322085"/>
                <a:gd name="connsiteX7" fmla="*/ 256223 w 338919"/>
                <a:gd name="connsiteY7" fmla="*/ 304892 h 322085"/>
                <a:gd name="connsiteX8" fmla="*/ 287973 w 338919"/>
                <a:gd name="connsiteY8" fmla="*/ 260442 h 322085"/>
                <a:gd name="connsiteX9" fmla="*/ 338773 w 338919"/>
                <a:gd name="connsiteY9" fmla="*/ 60417 h 322085"/>
                <a:gd name="connsiteX10" fmla="*/ 300673 w 338919"/>
                <a:gd name="connsiteY10" fmla="*/ 238217 h 322085"/>
                <a:gd name="connsiteX11" fmla="*/ 224473 w 338919"/>
                <a:gd name="connsiteY11" fmla="*/ 289017 h 322085"/>
                <a:gd name="connsiteX12" fmla="*/ 106998 w 338919"/>
                <a:gd name="connsiteY12" fmla="*/ 304892 h 322085"/>
                <a:gd name="connsiteX13" fmla="*/ 173673 w 338919"/>
                <a:gd name="connsiteY13" fmla="*/ 285842 h 322085"/>
                <a:gd name="connsiteX14" fmla="*/ 138748 w 338919"/>
                <a:gd name="connsiteY14" fmla="*/ 276317 h 322085"/>
                <a:gd name="connsiteX15" fmla="*/ 199073 w 338919"/>
                <a:gd name="connsiteY15" fmla="*/ 165192 h 322085"/>
                <a:gd name="connsiteX16" fmla="*/ 183198 w 338919"/>
                <a:gd name="connsiteY16" fmla="*/ 104867 h 322085"/>
                <a:gd name="connsiteX17" fmla="*/ 189548 w 338919"/>
                <a:gd name="connsiteY17" fmla="*/ 117567 h 322085"/>
                <a:gd name="connsiteX18" fmla="*/ 164148 w 338919"/>
                <a:gd name="connsiteY18" fmla="*/ 92 h 32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8919" h="322085">
                  <a:moveTo>
                    <a:pt x="164148" y="92"/>
                  </a:moveTo>
                  <a:cubicBezTo>
                    <a:pt x="163619" y="-3083"/>
                    <a:pt x="183727" y="76821"/>
                    <a:pt x="186373" y="98517"/>
                  </a:cubicBezTo>
                  <a:cubicBezTo>
                    <a:pt x="189019" y="120213"/>
                    <a:pt x="189548" y="103809"/>
                    <a:pt x="180023" y="130267"/>
                  </a:cubicBezTo>
                  <a:cubicBezTo>
                    <a:pt x="170498" y="156725"/>
                    <a:pt x="140335" y="232396"/>
                    <a:pt x="129223" y="257267"/>
                  </a:cubicBezTo>
                  <a:cubicBezTo>
                    <a:pt x="118111" y="282138"/>
                    <a:pt x="134515" y="268909"/>
                    <a:pt x="113348" y="279492"/>
                  </a:cubicBezTo>
                  <a:cubicBezTo>
                    <a:pt x="92181" y="290075"/>
                    <a:pt x="-16827" y="315475"/>
                    <a:pt x="2223" y="320767"/>
                  </a:cubicBezTo>
                  <a:cubicBezTo>
                    <a:pt x="21273" y="326059"/>
                    <a:pt x="185315" y="313888"/>
                    <a:pt x="227648" y="311242"/>
                  </a:cubicBezTo>
                  <a:cubicBezTo>
                    <a:pt x="269981" y="308596"/>
                    <a:pt x="246169" y="313359"/>
                    <a:pt x="256223" y="304892"/>
                  </a:cubicBezTo>
                  <a:cubicBezTo>
                    <a:pt x="266277" y="296425"/>
                    <a:pt x="274215" y="301188"/>
                    <a:pt x="287973" y="260442"/>
                  </a:cubicBezTo>
                  <a:cubicBezTo>
                    <a:pt x="301731" y="219696"/>
                    <a:pt x="336656" y="64121"/>
                    <a:pt x="338773" y="60417"/>
                  </a:cubicBezTo>
                  <a:cubicBezTo>
                    <a:pt x="340890" y="56713"/>
                    <a:pt x="319723" y="200117"/>
                    <a:pt x="300673" y="238217"/>
                  </a:cubicBezTo>
                  <a:cubicBezTo>
                    <a:pt x="281623" y="276317"/>
                    <a:pt x="256752" y="277905"/>
                    <a:pt x="224473" y="289017"/>
                  </a:cubicBezTo>
                  <a:cubicBezTo>
                    <a:pt x="192194" y="300130"/>
                    <a:pt x="115465" y="305421"/>
                    <a:pt x="106998" y="304892"/>
                  </a:cubicBezTo>
                  <a:cubicBezTo>
                    <a:pt x="98531" y="304363"/>
                    <a:pt x="168381" y="290605"/>
                    <a:pt x="173673" y="285842"/>
                  </a:cubicBezTo>
                  <a:cubicBezTo>
                    <a:pt x="178965" y="281080"/>
                    <a:pt x="134515" y="296425"/>
                    <a:pt x="138748" y="276317"/>
                  </a:cubicBezTo>
                  <a:cubicBezTo>
                    <a:pt x="142981" y="256209"/>
                    <a:pt x="191665" y="193767"/>
                    <a:pt x="199073" y="165192"/>
                  </a:cubicBezTo>
                  <a:cubicBezTo>
                    <a:pt x="206481" y="136617"/>
                    <a:pt x="184786" y="112805"/>
                    <a:pt x="183198" y="104867"/>
                  </a:cubicBezTo>
                  <a:cubicBezTo>
                    <a:pt x="181610" y="96929"/>
                    <a:pt x="192723" y="131325"/>
                    <a:pt x="189548" y="117567"/>
                  </a:cubicBezTo>
                  <a:cubicBezTo>
                    <a:pt x="186373" y="103809"/>
                    <a:pt x="164677" y="3267"/>
                    <a:pt x="164148" y="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FC1FE389-7D72-1479-DDAD-4EC20F5DCC30}"/>
                </a:ext>
              </a:extLst>
            </p:cNvPr>
            <p:cNvSpPr/>
            <p:nvPr/>
          </p:nvSpPr>
          <p:spPr>
            <a:xfrm>
              <a:off x="8651190" y="10813775"/>
              <a:ext cx="88178" cy="219841"/>
            </a:xfrm>
            <a:custGeom>
              <a:avLst/>
              <a:gdLst>
                <a:gd name="connsiteX0" fmla="*/ 70535 w 88178"/>
                <a:gd name="connsiteY0" fmla="*/ 275 h 219841"/>
                <a:gd name="connsiteX1" fmla="*/ 76885 w 88178"/>
                <a:gd name="connsiteY1" fmla="*/ 73300 h 219841"/>
                <a:gd name="connsiteX2" fmla="*/ 67360 w 88178"/>
                <a:gd name="connsiteY2" fmla="*/ 117750 h 219841"/>
                <a:gd name="connsiteX3" fmla="*/ 80060 w 88178"/>
                <a:gd name="connsiteY3" fmla="*/ 168550 h 219841"/>
                <a:gd name="connsiteX4" fmla="*/ 83235 w 88178"/>
                <a:gd name="connsiteY4" fmla="*/ 219350 h 219841"/>
                <a:gd name="connsiteX5" fmla="*/ 26085 w 88178"/>
                <a:gd name="connsiteY5" fmla="*/ 190775 h 219841"/>
                <a:gd name="connsiteX6" fmla="*/ 45135 w 88178"/>
                <a:gd name="connsiteY6" fmla="*/ 133625 h 219841"/>
                <a:gd name="connsiteX7" fmla="*/ 685 w 88178"/>
                <a:gd name="connsiteY7" fmla="*/ 178075 h 219841"/>
                <a:gd name="connsiteX8" fmla="*/ 86410 w 88178"/>
                <a:gd name="connsiteY8" fmla="*/ 203475 h 219841"/>
                <a:gd name="connsiteX9" fmla="*/ 57835 w 88178"/>
                <a:gd name="connsiteY9" fmla="*/ 108225 h 219841"/>
                <a:gd name="connsiteX10" fmla="*/ 48310 w 88178"/>
                <a:gd name="connsiteY10" fmla="*/ 92350 h 219841"/>
                <a:gd name="connsiteX11" fmla="*/ 61010 w 88178"/>
                <a:gd name="connsiteY11" fmla="*/ 101875 h 219841"/>
                <a:gd name="connsiteX12" fmla="*/ 70535 w 88178"/>
                <a:gd name="connsiteY12" fmla="*/ 275 h 21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78" h="219841">
                  <a:moveTo>
                    <a:pt x="70535" y="275"/>
                  </a:moveTo>
                  <a:cubicBezTo>
                    <a:pt x="73181" y="-4487"/>
                    <a:pt x="77414" y="53721"/>
                    <a:pt x="76885" y="73300"/>
                  </a:cubicBezTo>
                  <a:cubicBezTo>
                    <a:pt x="76356" y="92879"/>
                    <a:pt x="66831" y="101875"/>
                    <a:pt x="67360" y="117750"/>
                  </a:cubicBezTo>
                  <a:cubicBezTo>
                    <a:pt x="67889" y="133625"/>
                    <a:pt x="77414" y="151617"/>
                    <a:pt x="80060" y="168550"/>
                  </a:cubicBezTo>
                  <a:cubicBezTo>
                    <a:pt x="82706" y="185483"/>
                    <a:pt x="92231" y="215646"/>
                    <a:pt x="83235" y="219350"/>
                  </a:cubicBezTo>
                  <a:cubicBezTo>
                    <a:pt x="74239" y="223054"/>
                    <a:pt x="32435" y="205063"/>
                    <a:pt x="26085" y="190775"/>
                  </a:cubicBezTo>
                  <a:cubicBezTo>
                    <a:pt x="19735" y="176487"/>
                    <a:pt x="49368" y="135742"/>
                    <a:pt x="45135" y="133625"/>
                  </a:cubicBezTo>
                  <a:cubicBezTo>
                    <a:pt x="40902" y="131508"/>
                    <a:pt x="-6194" y="166433"/>
                    <a:pt x="685" y="178075"/>
                  </a:cubicBezTo>
                  <a:cubicBezTo>
                    <a:pt x="7564" y="189717"/>
                    <a:pt x="76885" y="215117"/>
                    <a:pt x="86410" y="203475"/>
                  </a:cubicBezTo>
                  <a:cubicBezTo>
                    <a:pt x="95935" y="191833"/>
                    <a:pt x="64185" y="126746"/>
                    <a:pt x="57835" y="108225"/>
                  </a:cubicBezTo>
                  <a:cubicBezTo>
                    <a:pt x="51485" y="89704"/>
                    <a:pt x="47781" y="93408"/>
                    <a:pt x="48310" y="92350"/>
                  </a:cubicBezTo>
                  <a:cubicBezTo>
                    <a:pt x="48839" y="91292"/>
                    <a:pt x="56777" y="113517"/>
                    <a:pt x="61010" y="101875"/>
                  </a:cubicBezTo>
                  <a:cubicBezTo>
                    <a:pt x="65243" y="90233"/>
                    <a:pt x="67889" y="5037"/>
                    <a:pt x="70535" y="2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292500F6-D270-86D2-75C1-56962ADB482D}"/>
                </a:ext>
              </a:extLst>
            </p:cNvPr>
            <p:cNvSpPr/>
            <p:nvPr/>
          </p:nvSpPr>
          <p:spPr>
            <a:xfrm>
              <a:off x="8676493" y="10877540"/>
              <a:ext cx="362774" cy="187495"/>
            </a:xfrm>
            <a:custGeom>
              <a:avLst/>
              <a:gdLst>
                <a:gd name="connsiteX0" fmla="*/ 782 w 362774"/>
                <a:gd name="connsiteY0" fmla="*/ 28585 h 187495"/>
                <a:gd name="connsiteX1" fmla="*/ 318282 w 362774"/>
                <a:gd name="connsiteY1" fmla="*/ 6360 h 187495"/>
                <a:gd name="connsiteX2" fmla="*/ 273832 w 362774"/>
                <a:gd name="connsiteY2" fmla="*/ 41285 h 187495"/>
                <a:gd name="connsiteX3" fmla="*/ 302407 w 362774"/>
                <a:gd name="connsiteY3" fmla="*/ 92085 h 187495"/>
                <a:gd name="connsiteX4" fmla="*/ 362732 w 362774"/>
                <a:gd name="connsiteY4" fmla="*/ 187335 h 187495"/>
                <a:gd name="connsiteX5" fmla="*/ 308757 w 362774"/>
                <a:gd name="connsiteY5" fmla="*/ 114310 h 187495"/>
                <a:gd name="connsiteX6" fmla="*/ 143657 w 362774"/>
                <a:gd name="connsiteY6" fmla="*/ 95260 h 187495"/>
                <a:gd name="connsiteX7" fmla="*/ 115082 w 362774"/>
                <a:gd name="connsiteY7" fmla="*/ 98435 h 187495"/>
                <a:gd name="connsiteX8" fmla="*/ 283357 w 362774"/>
                <a:gd name="connsiteY8" fmla="*/ 104785 h 187495"/>
                <a:gd name="connsiteX9" fmla="*/ 296057 w 362774"/>
                <a:gd name="connsiteY9" fmla="*/ 25410 h 187495"/>
                <a:gd name="connsiteX10" fmla="*/ 299232 w 362774"/>
                <a:gd name="connsiteY10" fmla="*/ 10 h 187495"/>
                <a:gd name="connsiteX11" fmla="*/ 229382 w 362774"/>
                <a:gd name="connsiteY11" fmla="*/ 22235 h 187495"/>
                <a:gd name="connsiteX12" fmla="*/ 782 w 362774"/>
                <a:gd name="connsiteY12" fmla="*/ 28585 h 18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2774" h="187495">
                  <a:moveTo>
                    <a:pt x="782" y="28585"/>
                  </a:moveTo>
                  <a:cubicBezTo>
                    <a:pt x="15599" y="25939"/>
                    <a:pt x="272774" y="4243"/>
                    <a:pt x="318282" y="6360"/>
                  </a:cubicBezTo>
                  <a:cubicBezTo>
                    <a:pt x="363790" y="8477"/>
                    <a:pt x="276478" y="26998"/>
                    <a:pt x="273832" y="41285"/>
                  </a:cubicBezTo>
                  <a:cubicBezTo>
                    <a:pt x="271186" y="55572"/>
                    <a:pt x="287590" y="67743"/>
                    <a:pt x="302407" y="92085"/>
                  </a:cubicBezTo>
                  <a:cubicBezTo>
                    <a:pt x="317224" y="116427"/>
                    <a:pt x="361674" y="183631"/>
                    <a:pt x="362732" y="187335"/>
                  </a:cubicBezTo>
                  <a:cubicBezTo>
                    <a:pt x="363790" y="191039"/>
                    <a:pt x="345269" y="129656"/>
                    <a:pt x="308757" y="114310"/>
                  </a:cubicBezTo>
                  <a:cubicBezTo>
                    <a:pt x="272245" y="98964"/>
                    <a:pt x="175936" y="97906"/>
                    <a:pt x="143657" y="95260"/>
                  </a:cubicBezTo>
                  <a:cubicBezTo>
                    <a:pt x="111378" y="92614"/>
                    <a:pt x="91799" y="96848"/>
                    <a:pt x="115082" y="98435"/>
                  </a:cubicBezTo>
                  <a:cubicBezTo>
                    <a:pt x="138365" y="100023"/>
                    <a:pt x="253195" y="116956"/>
                    <a:pt x="283357" y="104785"/>
                  </a:cubicBezTo>
                  <a:cubicBezTo>
                    <a:pt x="313519" y="92614"/>
                    <a:pt x="293411" y="42873"/>
                    <a:pt x="296057" y="25410"/>
                  </a:cubicBezTo>
                  <a:cubicBezTo>
                    <a:pt x="298703" y="7947"/>
                    <a:pt x="310344" y="539"/>
                    <a:pt x="299232" y="10"/>
                  </a:cubicBezTo>
                  <a:cubicBezTo>
                    <a:pt x="288120" y="-519"/>
                    <a:pt x="272774" y="18531"/>
                    <a:pt x="229382" y="22235"/>
                  </a:cubicBezTo>
                  <a:cubicBezTo>
                    <a:pt x="185990" y="25939"/>
                    <a:pt x="-14035" y="31231"/>
                    <a:pt x="782" y="285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D61FEB45-80D9-86BB-6B6A-250A35827DDC}"/>
                </a:ext>
              </a:extLst>
            </p:cNvPr>
            <p:cNvSpPr/>
            <p:nvPr/>
          </p:nvSpPr>
          <p:spPr>
            <a:xfrm>
              <a:off x="8686462" y="10899761"/>
              <a:ext cx="281212" cy="73276"/>
            </a:xfrm>
            <a:custGeom>
              <a:avLst/>
              <a:gdLst>
                <a:gd name="connsiteX0" fmla="*/ 338 w 281212"/>
                <a:gd name="connsiteY0" fmla="*/ 14 h 73276"/>
                <a:gd name="connsiteX1" fmla="*/ 101938 w 281212"/>
                <a:gd name="connsiteY1" fmla="*/ 69864 h 73276"/>
                <a:gd name="connsiteX2" fmla="*/ 51138 w 281212"/>
                <a:gd name="connsiteY2" fmla="*/ 63514 h 73276"/>
                <a:gd name="connsiteX3" fmla="*/ 279738 w 281212"/>
                <a:gd name="connsiteY3" fmla="*/ 73039 h 73276"/>
                <a:gd name="connsiteX4" fmla="*/ 143213 w 281212"/>
                <a:gd name="connsiteY4" fmla="*/ 63514 h 73276"/>
                <a:gd name="connsiteX5" fmla="*/ 338 w 281212"/>
                <a:gd name="connsiteY5" fmla="*/ 14 h 7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212" h="73276">
                  <a:moveTo>
                    <a:pt x="338" y="14"/>
                  </a:moveTo>
                  <a:cubicBezTo>
                    <a:pt x="-6541" y="1072"/>
                    <a:pt x="93471" y="59281"/>
                    <a:pt x="101938" y="69864"/>
                  </a:cubicBezTo>
                  <a:cubicBezTo>
                    <a:pt x="110405" y="80447"/>
                    <a:pt x="21505" y="62985"/>
                    <a:pt x="51138" y="63514"/>
                  </a:cubicBezTo>
                  <a:cubicBezTo>
                    <a:pt x="80771" y="64043"/>
                    <a:pt x="264392" y="73039"/>
                    <a:pt x="279738" y="73039"/>
                  </a:cubicBezTo>
                  <a:cubicBezTo>
                    <a:pt x="295084" y="73039"/>
                    <a:pt x="186605" y="70922"/>
                    <a:pt x="143213" y="63514"/>
                  </a:cubicBezTo>
                  <a:cubicBezTo>
                    <a:pt x="99821" y="56106"/>
                    <a:pt x="7217" y="-1044"/>
                    <a:pt x="338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C3FF9ABC-C6A4-DA4A-9BEA-604BE65FC08A}"/>
                </a:ext>
              </a:extLst>
            </p:cNvPr>
            <p:cNvSpPr/>
            <p:nvPr/>
          </p:nvSpPr>
          <p:spPr>
            <a:xfrm>
              <a:off x="8747113" y="10937853"/>
              <a:ext cx="96735" cy="85798"/>
            </a:xfrm>
            <a:custGeom>
              <a:avLst/>
              <a:gdLst>
                <a:gd name="connsiteX0" fmla="*/ 12 w 96735"/>
                <a:gd name="connsiteY0" fmla="*/ 22 h 85798"/>
                <a:gd name="connsiteX1" fmla="*/ 82562 w 96735"/>
                <a:gd name="connsiteY1" fmla="*/ 57172 h 85798"/>
                <a:gd name="connsiteX2" fmla="*/ 92087 w 96735"/>
                <a:gd name="connsiteY2" fmla="*/ 85747 h 85798"/>
                <a:gd name="connsiteX3" fmla="*/ 88912 w 96735"/>
                <a:gd name="connsiteY3" fmla="*/ 50822 h 85798"/>
                <a:gd name="connsiteX4" fmla="*/ 12 w 96735"/>
                <a:gd name="connsiteY4" fmla="*/ 22 h 8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35" h="85798">
                  <a:moveTo>
                    <a:pt x="12" y="22"/>
                  </a:moveTo>
                  <a:cubicBezTo>
                    <a:pt x="-1046" y="1080"/>
                    <a:pt x="67216" y="42885"/>
                    <a:pt x="82562" y="57172"/>
                  </a:cubicBezTo>
                  <a:cubicBezTo>
                    <a:pt x="97908" y="71460"/>
                    <a:pt x="91029" y="86805"/>
                    <a:pt x="92087" y="85747"/>
                  </a:cubicBezTo>
                  <a:cubicBezTo>
                    <a:pt x="93145" y="84689"/>
                    <a:pt x="103729" y="66168"/>
                    <a:pt x="88912" y="50822"/>
                  </a:cubicBezTo>
                  <a:cubicBezTo>
                    <a:pt x="74095" y="35476"/>
                    <a:pt x="1070" y="-1036"/>
                    <a:pt x="12" y="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8645D739-4CBB-9BB4-D1D8-BD49979EDE86}"/>
                </a:ext>
              </a:extLst>
            </p:cNvPr>
            <p:cNvSpPr/>
            <p:nvPr/>
          </p:nvSpPr>
          <p:spPr>
            <a:xfrm>
              <a:off x="8665068" y="10890247"/>
              <a:ext cx="929904" cy="172849"/>
            </a:xfrm>
            <a:custGeom>
              <a:avLst/>
              <a:gdLst>
                <a:gd name="connsiteX0" fmla="*/ 5857 w 929904"/>
                <a:gd name="connsiteY0" fmla="*/ 130178 h 172849"/>
                <a:gd name="connsiteX1" fmla="*/ 56657 w 929904"/>
                <a:gd name="connsiteY1" fmla="*/ 133353 h 172849"/>
                <a:gd name="connsiteX2" fmla="*/ 288432 w 929904"/>
                <a:gd name="connsiteY2" fmla="*/ 133353 h 172849"/>
                <a:gd name="connsiteX3" fmla="*/ 243982 w 929904"/>
                <a:gd name="connsiteY3" fmla="*/ 149228 h 172849"/>
                <a:gd name="connsiteX4" fmla="*/ 367807 w 929904"/>
                <a:gd name="connsiteY4" fmla="*/ 161928 h 172849"/>
                <a:gd name="connsiteX5" fmla="*/ 364632 w 929904"/>
                <a:gd name="connsiteY5" fmla="*/ 161928 h 172849"/>
                <a:gd name="connsiteX6" fmla="*/ 707532 w 929904"/>
                <a:gd name="connsiteY6" fmla="*/ 171453 h 172849"/>
                <a:gd name="connsiteX7" fmla="*/ 621807 w 929904"/>
                <a:gd name="connsiteY7" fmla="*/ 171453 h 172849"/>
                <a:gd name="connsiteX8" fmla="*/ 894857 w 929904"/>
                <a:gd name="connsiteY8" fmla="*/ 158753 h 172849"/>
                <a:gd name="connsiteX9" fmla="*/ 863107 w 929904"/>
                <a:gd name="connsiteY9" fmla="*/ 152403 h 172849"/>
                <a:gd name="connsiteX10" fmla="*/ 894857 w 929904"/>
                <a:gd name="connsiteY10" fmla="*/ 92078 h 172849"/>
                <a:gd name="connsiteX11" fmla="*/ 929782 w 929904"/>
                <a:gd name="connsiteY11" fmla="*/ 3 h 172849"/>
                <a:gd name="connsiteX12" fmla="*/ 882157 w 929904"/>
                <a:gd name="connsiteY12" fmla="*/ 95253 h 172849"/>
                <a:gd name="connsiteX13" fmla="*/ 799607 w 929904"/>
                <a:gd name="connsiteY13" fmla="*/ 136528 h 172849"/>
                <a:gd name="connsiteX14" fmla="*/ 466232 w 929904"/>
                <a:gd name="connsiteY14" fmla="*/ 171453 h 172849"/>
                <a:gd name="connsiteX15" fmla="*/ 453532 w 929904"/>
                <a:gd name="connsiteY15" fmla="*/ 158753 h 172849"/>
                <a:gd name="connsiteX16" fmla="*/ 256682 w 929904"/>
                <a:gd name="connsiteY16" fmla="*/ 127003 h 172849"/>
                <a:gd name="connsiteX17" fmla="*/ 158257 w 929904"/>
                <a:gd name="connsiteY17" fmla="*/ 123828 h 172849"/>
                <a:gd name="connsiteX18" fmla="*/ 5857 w 929904"/>
                <a:gd name="connsiteY18" fmla="*/ 130178 h 17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9904" h="172849">
                  <a:moveTo>
                    <a:pt x="5857" y="130178"/>
                  </a:moveTo>
                  <a:cubicBezTo>
                    <a:pt x="-11076" y="131766"/>
                    <a:pt x="9561" y="132824"/>
                    <a:pt x="56657" y="133353"/>
                  </a:cubicBezTo>
                  <a:cubicBezTo>
                    <a:pt x="103753" y="133882"/>
                    <a:pt x="257211" y="130707"/>
                    <a:pt x="288432" y="133353"/>
                  </a:cubicBezTo>
                  <a:cubicBezTo>
                    <a:pt x="319653" y="135999"/>
                    <a:pt x="230753" y="144466"/>
                    <a:pt x="243982" y="149228"/>
                  </a:cubicBezTo>
                  <a:cubicBezTo>
                    <a:pt x="257211" y="153990"/>
                    <a:pt x="347699" y="159811"/>
                    <a:pt x="367807" y="161928"/>
                  </a:cubicBezTo>
                  <a:cubicBezTo>
                    <a:pt x="387915" y="164045"/>
                    <a:pt x="364632" y="161928"/>
                    <a:pt x="364632" y="161928"/>
                  </a:cubicBezTo>
                  <a:lnTo>
                    <a:pt x="707532" y="171453"/>
                  </a:lnTo>
                  <a:cubicBezTo>
                    <a:pt x="750394" y="173040"/>
                    <a:pt x="590586" y="173570"/>
                    <a:pt x="621807" y="171453"/>
                  </a:cubicBezTo>
                  <a:cubicBezTo>
                    <a:pt x="653028" y="169336"/>
                    <a:pt x="854640" y="161928"/>
                    <a:pt x="894857" y="158753"/>
                  </a:cubicBezTo>
                  <a:cubicBezTo>
                    <a:pt x="935074" y="155578"/>
                    <a:pt x="863107" y="163515"/>
                    <a:pt x="863107" y="152403"/>
                  </a:cubicBezTo>
                  <a:cubicBezTo>
                    <a:pt x="863107" y="141291"/>
                    <a:pt x="883745" y="117478"/>
                    <a:pt x="894857" y="92078"/>
                  </a:cubicBezTo>
                  <a:cubicBezTo>
                    <a:pt x="905969" y="66678"/>
                    <a:pt x="931899" y="-526"/>
                    <a:pt x="929782" y="3"/>
                  </a:cubicBezTo>
                  <a:cubicBezTo>
                    <a:pt x="927665" y="532"/>
                    <a:pt x="903853" y="72499"/>
                    <a:pt x="882157" y="95253"/>
                  </a:cubicBezTo>
                  <a:cubicBezTo>
                    <a:pt x="860461" y="118007"/>
                    <a:pt x="868928" y="123828"/>
                    <a:pt x="799607" y="136528"/>
                  </a:cubicBezTo>
                  <a:cubicBezTo>
                    <a:pt x="730286" y="149228"/>
                    <a:pt x="523911" y="167749"/>
                    <a:pt x="466232" y="171453"/>
                  </a:cubicBezTo>
                  <a:cubicBezTo>
                    <a:pt x="408553" y="175157"/>
                    <a:pt x="488457" y="166161"/>
                    <a:pt x="453532" y="158753"/>
                  </a:cubicBezTo>
                  <a:cubicBezTo>
                    <a:pt x="418607" y="151345"/>
                    <a:pt x="305894" y="132824"/>
                    <a:pt x="256682" y="127003"/>
                  </a:cubicBezTo>
                  <a:cubicBezTo>
                    <a:pt x="207470" y="121182"/>
                    <a:pt x="195828" y="122770"/>
                    <a:pt x="158257" y="123828"/>
                  </a:cubicBezTo>
                  <a:cubicBezTo>
                    <a:pt x="120686" y="124886"/>
                    <a:pt x="22790" y="128590"/>
                    <a:pt x="5857" y="1301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01F53884-E2A1-42F3-4AC7-2EDE92A79CDE}"/>
                </a:ext>
              </a:extLst>
            </p:cNvPr>
            <p:cNvSpPr/>
            <p:nvPr/>
          </p:nvSpPr>
          <p:spPr>
            <a:xfrm>
              <a:off x="8930196" y="10835622"/>
              <a:ext cx="261621" cy="201199"/>
            </a:xfrm>
            <a:custGeom>
              <a:avLst/>
              <a:gdLst>
                <a:gd name="connsiteX0" fmla="*/ 1079 w 261621"/>
                <a:gd name="connsiteY0" fmla="*/ 653 h 201199"/>
                <a:gd name="connsiteX1" fmla="*/ 156654 w 261621"/>
                <a:gd name="connsiteY1" fmla="*/ 143528 h 201199"/>
                <a:gd name="connsiteX2" fmla="*/ 178879 w 261621"/>
                <a:gd name="connsiteY2" fmla="*/ 200678 h 201199"/>
                <a:gd name="connsiteX3" fmla="*/ 213804 w 261621"/>
                <a:gd name="connsiteY3" fmla="*/ 114953 h 201199"/>
                <a:gd name="connsiteX4" fmla="*/ 261429 w 261621"/>
                <a:gd name="connsiteY4" fmla="*/ 57803 h 201199"/>
                <a:gd name="connsiteX5" fmla="*/ 194754 w 261621"/>
                <a:gd name="connsiteY5" fmla="*/ 153053 h 201199"/>
                <a:gd name="connsiteX6" fmla="*/ 163004 w 261621"/>
                <a:gd name="connsiteY6" fmla="*/ 165753 h 201199"/>
                <a:gd name="connsiteX7" fmla="*/ 89979 w 261621"/>
                <a:gd name="connsiteY7" fmla="*/ 92728 h 201199"/>
                <a:gd name="connsiteX8" fmla="*/ 1079 w 261621"/>
                <a:gd name="connsiteY8" fmla="*/ 653 h 20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621" h="201199">
                  <a:moveTo>
                    <a:pt x="1079" y="653"/>
                  </a:moveTo>
                  <a:cubicBezTo>
                    <a:pt x="12191" y="9120"/>
                    <a:pt x="127021" y="110191"/>
                    <a:pt x="156654" y="143528"/>
                  </a:cubicBezTo>
                  <a:cubicBezTo>
                    <a:pt x="186287" y="176865"/>
                    <a:pt x="169354" y="205441"/>
                    <a:pt x="178879" y="200678"/>
                  </a:cubicBezTo>
                  <a:cubicBezTo>
                    <a:pt x="188404" y="195915"/>
                    <a:pt x="200046" y="138765"/>
                    <a:pt x="213804" y="114953"/>
                  </a:cubicBezTo>
                  <a:cubicBezTo>
                    <a:pt x="227562" y="91141"/>
                    <a:pt x="264604" y="51453"/>
                    <a:pt x="261429" y="57803"/>
                  </a:cubicBezTo>
                  <a:cubicBezTo>
                    <a:pt x="258254" y="64153"/>
                    <a:pt x="211158" y="135061"/>
                    <a:pt x="194754" y="153053"/>
                  </a:cubicBezTo>
                  <a:cubicBezTo>
                    <a:pt x="178350" y="171045"/>
                    <a:pt x="180466" y="175807"/>
                    <a:pt x="163004" y="165753"/>
                  </a:cubicBezTo>
                  <a:cubicBezTo>
                    <a:pt x="145542" y="155699"/>
                    <a:pt x="112204" y="117070"/>
                    <a:pt x="89979" y="92728"/>
                  </a:cubicBezTo>
                  <a:cubicBezTo>
                    <a:pt x="67754" y="68386"/>
                    <a:pt x="-10033" y="-7814"/>
                    <a:pt x="1079" y="6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4099C1D4-3BB3-95F4-4083-8C8A1829B7E5}"/>
                </a:ext>
              </a:extLst>
            </p:cNvPr>
            <p:cNvSpPr/>
            <p:nvPr/>
          </p:nvSpPr>
          <p:spPr>
            <a:xfrm>
              <a:off x="8953484" y="10809678"/>
              <a:ext cx="644967" cy="179228"/>
            </a:xfrm>
            <a:custGeom>
              <a:avLst/>
              <a:gdLst>
                <a:gd name="connsiteX0" fmla="*/ 16 w 644967"/>
                <a:gd name="connsiteY0" fmla="*/ 26597 h 179228"/>
                <a:gd name="connsiteX1" fmla="*/ 142891 w 644967"/>
                <a:gd name="connsiteY1" fmla="*/ 175822 h 179228"/>
                <a:gd name="connsiteX2" fmla="*/ 187341 w 644967"/>
                <a:gd name="connsiteY2" fmla="*/ 125022 h 179228"/>
                <a:gd name="connsiteX3" fmla="*/ 279416 w 644967"/>
                <a:gd name="connsiteY3" fmla="*/ 55172 h 179228"/>
                <a:gd name="connsiteX4" fmla="*/ 276241 w 644967"/>
                <a:gd name="connsiteY4" fmla="*/ 58347 h 179228"/>
                <a:gd name="connsiteX5" fmla="*/ 450866 w 644967"/>
                <a:gd name="connsiteY5" fmla="*/ 13897 h 179228"/>
                <a:gd name="connsiteX6" fmla="*/ 434991 w 644967"/>
                <a:gd name="connsiteY6" fmla="*/ 10722 h 179228"/>
                <a:gd name="connsiteX7" fmla="*/ 533416 w 644967"/>
                <a:gd name="connsiteY7" fmla="*/ 4372 h 179228"/>
                <a:gd name="connsiteX8" fmla="*/ 644541 w 644967"/>
                <a:gd name="connsiteY8" fmla="*/ 83747 h 179228"/>
                <a:gd name="connsiteX9" fmla="*/ 565166 w 644967"/>
                <a:gd name="connsiteY9" fmla="*/ 26597 h 179228"/>
                <a:gd name="connsiteX10" fmla="*/ 406416 w 644967"/>
                <a:gd name="connsiteY10" fmla="*/ 29772 h 179228"/>
                <a:gd name="connsiteX11" fmla="*/ 276241 w 644967"/>
                <a:gd name="connsiteY11" fmla="*/ 51997 h 179228"/>
                <a:gd name="connsiteX12" fmla="*/ 228616 w 644967"/>
                <a:gd name="connsiteY12" fmla="*/ 74222 h 179228"/>
                <a:gd name="connsiteX13" fmla="*/ 161941 w 644967"/>
                <a:gd name="connsiteY13" fmla="*/ 172647 h 179228"/>
                <a:gd name="connsiteX14" fmla="*/ 133366 w 644967"/>
                <a:gd name="connsiteY14" fmla="*/ 147247 h 179228"/>
                <a:gd name="connsiteX15" fmla="*/ 16 w 644967"/>
                <a:gd name="connsiteY15" fmla="*/ 26597 h 17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4967" h="179228">
                  <a:moveTo>
                    <a:pt x="16" y="26597"/>
                  </a:moveTo>
                  <a:cubicBezTo>
                    <a:pt x="1603" y="31359"/>
                    <a:pt x="111670" y="159418"/>
                    <a:pt x="142891" y="175822"/>
                  </a:cubicBezTo>
                  <a:cubicBezTo>
                    <a:pt x="174112" y="192226"/>
                    <a:pt x="164587" y="145130"/>
                    <a:pt x="187341" y="125022"/>
                  </a:cubicBezTo>
                  <a:cubicBezTo>
                    <a:pt x="210095" y="104914"/>
                    <a:pt x="264600" y="66284"/>
                    <a:pt x="279416" y="55172"/>
                  </a:cubicBezTo>
                  <a:cubicBezTo>
                    <a:pt x="294232" y="44060"/>
                    <a:pt x="247666" y="65226"/>
                    <a:pt x="276241" y="58347"/>
                  </a:cubicBezTo>
                  <a:cubicBezTo>
                    <a:pt x="304816" y="51468"/>
                    <a:pt x="424408" y="21835"/>
                    <a:pt x="450866" y="13897"/>
                  </a:cubicBezTo>
                  <a:cubicBezTo>
                    <a:pt x="477324" y="5959"/>
                    <a:pt x="421233" y="12309"/>
                    <a:pt x="434991" y="10722"/>
                  </a:cubicBezTo>
                  <a:cubicBezTo>
                    <a:pt x="448749" y="9135"/>
                    <a:pt x="498491" y="-7799"/>
                    <a:pt x="533416" y="4372"/>
                  </a:cubicBezTo>
                  <a:cubicBezTo>
                    <a:pt x="568341" y="16543"/>
                    <a:pt x="639249" y="80043"/>
                    <a:pt x="644541" y="83747"/>
                  </a:cubicBezTo>
                  <a:cubicBezTo>
                    <a:pt x="649833" y="87451"/>
                    <a:pt x="604853" y="35593"/>
                    <a:pt x="565166" y="26597"/>
                  </a:cubicBezTo>
                  <a:cubicBezTo>
                    <a:pt x="525479" y="17601"/>
                    <a:pt x="454570" y="25539"/>
                    <a:pt x="406416" y="29772"/>
                  </a:cubicBezTo>
                  <a:cubicBezTo>
                    <a:pt x="358262" y="34005"/>
                    <a:pt x="305874" y="44589"/>
                    <a:pt x="276241" y="51997"/>
                  </a:cubicBezTo>
                  <a:cubicBezTo>
                    <a:pt x="246608" y="59405"/>
                    <a:pt x="247666" y="54114"/>
                    <a:pt x="228616" y="74222"/>
                  </a:cubicBezTo>
                  <a:cubicBezTo>
                    <a:pt x="209566" y="94330"/>
                    <a:pt x="177816" y="160476"/>
                    <a:pt x="161941" y="172647"/>
                  </a:cubicBezTo>
                  <a:cubicBezTo>
                    <a:pt x="146066" y="184818"/>
                    <a:pt x="155062" y="168943"/>
                    <a:pt x="133366" y="147247"/>
                  </a:cubicBezTo>
                  <a:cubicBezTo>
                    <a:pt x="111670" y="125551"/>
                    <a:pt x="-1571" y="21835"/>
                    <a:pt x="16" y="265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53FAE102-AA05-3781-237C-98A549392B36}"/>
                </a:ext>
              </a:extLst>
            </p:cNvPr>
            <p:cNvSpPr/>
            <p:nvPr/>
          </p:nvSpPr>
          <p:spPr>
            <a:xfrm>
              <a:off x="9178772" y="10829425"/>
              <a:ext cx="368458" cy="96015"/>
            </a:xfrm>
            <a:custGeom>
              <a:avLst/>
              <a:gdLst>
                <a:gd name="connsiteX0" fmla="*/ 153 w 368458"/>
                <a:gd name="connsiteY0" fmla="*/ 95750 h 96015"/>
                <a:gd name="connsiteX1" fmla="*/ 219228 w 368458"/>
                <a:gd name="connsiteY1" fmla="*/ 29075 h 96015"/>
                <a:gd name="connsiteX2" fmla="*/ 200178 w 368458"/>
                <a:gd name="connsiteY2" fmla="*/ 32250 h 96015"/>
                <a:gd name="connsiteX3" fmla="*/ 368453 w 368458"/>
                <a:gd name="connsiteY3" fmla="*/ 25900 h 96015"/>
                <a:gd name="connsiteX4" fmla="*/ 206528 w 368458"/>
                <a:gd name="connsiteY4" fmla="*/ 6850 h 96015"/>
                <a:gd name="connsiteX5" fmla="*/ 270028 w 368458"/>
                <a:gd name="connsiteY5" fmla="*/ 25900 h 96015"/>
                <a:gd name="connsiteX6" fmla="*/ 139853 w 368458"/>
                <a:gd name="connsiteY6" fmla="*/ 54475 h 96015"/>
                <a:gd name="connsiteX7" fmla="*/ 257328 w 368458"/>
                <a:gd name="connsiteY7" fmla="*/ 500 h 96015"/>
                <a:gd name="connsiteX8" fmla="*/ 153 w 368458"/>
                <a:gd name="connsiteY8" fmla="*/ 95750 h 9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58" h="96015">
                  <a:moveTo>
                    <a:pt x="153" y="95750"/>
                  </a:moveTo>
                  <a:cubicBezTo>
                    <a:pt x="-6197" y="100512"/>
                    <a:pt x="185891" y="39658"/>
                    <a:pt x="219228" y="29075"/>
                  </a:cubicBezTo>
                  <a:cubicBezTo>
                    <a:pt x="252566" y="18492"/>
                    <a:pt x="175307" y="32779"/>
                    <a:pt x="200178" y="32250"/>
                  </a:cubicBezTo>
                  <a:cubicBezTo>
                    <a:pt x="225049" y="31721"/>
                    <a:pt x="367395" y="30133"/>
                    <a:pt x="368453" y="25900"/>
                  </a:cubicBezTo>
                  <a:cubicBezTo>
                    <a:pt x="369511" y="21667"/>
                    <a:pt x="222932" y="6850"/>
                    <a:pt x="206528" y="6850"/>
                  </a:cubicBezTo>
                  <a:cubicBezTo>
                    <a:pt x="190124" y="6850"/>
                    <a:pt x="281141" y="17962"/>
                    <a:pt x="270028" y="25900"/>
                  </a:cubicBezTo>
                  <a:cubicBezTo>
                    <a:pt x="258916" y="33837"/>
                    <a:pt x="141970" y="58708"/>
                    <a:pt x="139853" y="54475"/>
                  </a:cubicBezTo>
                  <a:cubicBezTo>
                    <a:pt x="137736" y="50242"/>
                    <a:pt x="281140" y="-5850"/>
                    <a:pt x="257328" y="500"/>
                  </a:cubicBezTo>
                  <a:cubicBezTo>
                    <a:pt x="233516" y="6850"/>
                    <a:pt x="6503" y="90988"/>
                    <a:pt x="153" y="957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D49E11E6-1EA3-D773-8EBC-09363BF502E8}"/>
                </a:ext>
              </a:extLst>
            </p:cNvPr>
            <p:cNvSpPr/>
            <p:nvPr/>
          </p:nvSpPr>
          <p:spPr>
            <a:xfrm>
              <a:off x="9061391" y="10623525"/>
              <a:ext cx="287382" cy="270646"/>
            </a:xfrm>
            <a:custGeom>
              <a:avLst/>
              <a:gdLst>
                <a:gd name="connsiteX0" fmla="*/ 59 w 287382"/>
                <a:gd name="connsiteY0" fmla="*/ 19075 h 270646"/>
                <a:gd name="connsiteX1" fmla="*/ 76259 w 287382"/>
                <a:gd name="connsiteY1" fmla="*/ 181000 h 270646"/>
                <a:gd name="connsiteX2" fmla="*/ 76259 w 287382"/>
                <a:gd name="connsiteY2" fmla="*/ 158775 h 270646"/>
                <a:gd name="connsiteX3" fmla="*/ 76259 w 287382"/>
                <a:gd name="connsiteY3" fmla="*/ 269900 h 270646"/>
                <a:gd name="connsiteX4" fmla="*/ 190559 w 287382"/>
                <a:gd name="connsiteY4" fmla="*/ 206400 h 270646"/>
                <a:gd name="connsiteX5" fmla="*/ 285809 w 287382"/>
                <a:gd name="connsiteY5" fmla="*/ 187350 h 270646"/>
                <a:gd name="connsiteX6" fmla="*/ 111184 w 287382"/>
                <a:gd name="connsiteY6" fmla="*/ 196875 h 270646"/>
                <a:gd name="connsiteX7" fmla="*/ 133409 w 287382"/>
                <a:gd name="connsiteY7" fmla="*/ 104800 h 270646"/>
                <a:gd name="connsiteX8" fmla="*/ 85784 w 287382"/>
                <a:gd name="connsiteY8" fmla="*/ 231800 h 270646"/>
                <a:gd name="connsiteX9" fmla="*/ 57209 w 287382"/>
                <a:gd name="connsiteY9" fmla="*/ 149250 h 270646"/>
                <a:gd name="connsiteX10" fmla="*/ 57209 w 287382"/>
                <a:gd name="connsiteY10" fmla="*/ 25 h 270646"/>
                <a:gd name="connsiteX11" fmla="*/ 63559 w 287382"/>
                <a:gd name="connsiteY11" fmla="*/ 136550 h 270646"/>
                <a:gd name="connsiteX12" fmla="*/ 59 w 287382"/>
                <a:gd name="connsiteY12" fmla="*/ 19075 h 27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382" h="270646">
                  <a:moveTo>
                    <a:pt x="59" y="19075"/>
                  </a:moveTo>
                  <a:cubicBezTo>
                    <a:pt x="2176" y="26483"/>
                    <a:pt x="63559" y="157717"/>
                    <a:pt x="76259" y="181000"/>
                  </a:cubicBezTo>
                  <a:cubicBezTo>
                    <a:pt x="88959" y="204283"/>
                    <a:pt x="76259" y="158775"/>
                    <a:pt x="76259" y="158775"/>
                  </a:cubicBezTo>
                  <a:cubicBezTo>
                    <a:pt x="76259" y="173592"/>
                    <a:pt x="57209" y="261963"/>
                    <a:pt x="76259" y="269900"/>
                  </a:cubicBezTo>
                  <a:cubicBezTo>
                    <a:pt x="95309" y="277837"/>
                    <a:pt x="155634" y="220158"/>
                    <a:pt x="190559" y="206400"/>
                  </a:cubicBezTo>
                  <a:cubicBezTo>
                    <a:pt x="225484" y="192642"/>
                    <a:pt x="299038" y="188937"/>
                    <a:pt x="285809" y="187350"/>
                  </a:cubicBezTo>
                  <a:cubicBezTo>
                    <a:pt x="272580" y="185763"/>
                    <a:pt x="136584" y="210633"/>
                    <a:pt x="111184" y="196875"/>
                  </a:cubicBezTo>
                  <a:cubicBezTo>
                    <a:pt x="85784" y="183117"/>
                    <a:pt x="137642" y="98979"/>
                    <a:pt x="133409" y="104800"/>
                  </a:cubicBezTo>
                  <a:cubicBezTo>
                    <a:pt x="129176" y="110621"/>
                    <a:pt x="98484" y="224392"/>
                    <a:pt x="85784" y="231800"/>
                  </a:cubicBezTo>
                  <a:cubicBezTo>
                    <a:pt x="73084" y="239208"/>
                    <a:pt x="61971" y="187879"/>
                    <a:pt x="57209" y="149250"/>
                  </a:cubicBezTo>
                  <a:cubicBezTo>
                    <a:pt x="52447" y="110621"/>
                    <a:pt x="56151" y="2142"/>
                    <a:pt x="57209" y="25"/>
                  </a:cubicBezTo>
                  <a:cubicBezTo>
                    <a:pt x="58267" y="-2092"/>
                    <a:pt x="74142" y="130729"/>
                    <a:pt x="63559" y="136550"/>
                  </a:cubicBezTo>
                  <a:cubicBezTo>
                    <a:pt x="52976" y="142371"/>
                    <a:pt x="-2058" y="11667"/>
                    <a:pt x="59" y="190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9E337836-39D6-8053-B4FF-4DBEAB273378}"/>
              </a:ext>
            </a:extLst>
          </p:cNvPr>
          <p:cNvSpPr/>
          <p:nvPr/>
        </p:nvSpPr>
        <p:spPr>
          <a:xfrm>
            <a:off x="4123746" y="2122546"/>
            <a:ext cx="378755" cy="1609993"/>
          </a:xfrm>
          <a:custGeom>
            <a:avLst/>
            <a:gdLst>
              <a:gd name="connsiteX0" fmla="*/ 187904 w 378755"/>
              <a:gd name="connsiteY0" fmla="*/ 36454 h 1609993"/>
              <a:gd name="connsiteX1" fmla="*/ 378404 w 378755"/>
              <a:gd name="connsiteY1" fmla="*/ 557154 h 1609993"/>
              <a:gd name="connsiteX2" fmla="*/ 238704 w 378755"/>
              <a:gd name="connsiteY2" fmla="*/ 779404 h 1609993"/>
              <a:gd name="connsiteX3" fmla="*/ 372054 w 378755"/>
              <a:gd name="connsiteY3" fmla="*/ 1242954 h 1609993"/>
              <a:gd name="connsiteX4" fmla="*/ 226004 w 378755"/>
              <a:gd name="connsiteY4" fmla="*/ 1604904 h 1609993"/>
              <a:gd name="connsiteX5" fmla="*/ 238704 w 378755"/>
              <a:gd name="connsiteY5" fmla="*/ 1420754 h 1609993"/>
              <a:gd name="connsiteX6" fmla="*/ 16454 w 378755"/>
              <a:gd name="connsiteY6" fmla="*/ 950854 h 1609993"/>
              <a:gd name="connsiteX7" fmla="*/ 67254 w 378755"/>
              <a:gd name="connsiteY7" fmla="*/ 176154 h 1609993"/>
              <a:gd name="connsiteX8" fmla="*/ 3754 w 378755"/>
              <a:gd name="connsiteY8" fmla="*/ 436504 h 1609993"/>
              <a:gd name="connsiteX9" fmla="*/ 200604 w 378755"/>
              <a:gd name="connsiteY9" fmla="*/ 87254 h 1609993"/>
              <a:gd name="connsiteX10" fmla="*/ 187904 w 378755"/>
              <a:gd name="connsiteY10" fmla="*/ 36454 h 1609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755" h="1609993">
                <a:moveTo>
                  <a:pt x="187904" y="36454"/>
                </a:moveTo>
                <a:cubicBezTo>
                  <a:pt x="217537" y="114771"/>
                  <a:pt x="369937" y="433329"/>
                  <a:pt x="378404" y="557154"/>
                </a:cubicBezTo>
                <a:cubicBezTo>
                  <a:pt x="386871" y="680979"/>
                  <a:pt x="239762" y="665104"/>
                  <a:pt x="238704" y="779404"/>
                </a:cubicBezTo>
                <a:cubicBezTo>
                  <a:pt x="237646" y="893704"/>
                  <a:pt x="374171" y="1105371"/>
                  <a:pt x="372054" y="1242954"/>
                </a:cubicBezTo>
                <a:cubicBezTo>
                  <a:pt x="369937" y="1380537"/>
                  <a:pt x="248229" y="1575271"/>
                  <a:pt x="226004" y="1604904"/>
                </a:cubicBezTo>
                <a:cubicBezTo>
                  <a:pt x="203779" y="1634537"/>
                  <a:pt x="273629" y="1529762"/>
                  <a:pt x="238704" y="1420754"/>
                </a:cubicBezTo>
                <a:cubicBezTo>
                  <a:pt x="203779" y="1311746"/>
                  <a:pt x="45029" y="1158287"/>
                  <a:pt x="16454" y="950854"/>
                </a:cubicBezTo>
                <a:cubicBezTo>
                  <a:pt x="-12121" y="743421"/>
                  <a:pt x="69371" y="261879"/>
                  <a:pt x="67254" y="176154"/>
                </a:cubicBezTo>
                <a:cubicBezTo>
                  <a:pt x="65137" y="90429"/>
                  <a:pt x="-18471" y="451321"/>
                  <a:pt x="3754" y="436504"/>
                </a:cubicBezTo>
                <a:cubicBezTo>
                  <a:pt x="25979" y="421687"/>
                  <a:pt x="172029" y="153929"/>
                  <a:pt x="200604" y="87254"/>
                </a:cubicBezTo>
                <a:cubicBezTo>
                  <a:pt x="229179" y="20579"/>
                  <a:pt x="158271" y="-41863"/>
                  <a:pt x="187904" y="36454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B0BF2F3-FFBC-C417-B1DB-049DF40432D3}"/>
              </a:ext>
            </a:extLst>
          </p:cNvPr>
          <p:cNvSpPr/>
          <p:nvPr/>
        </p:nvSpPr>
        <p:spPr>
          <a:xfrm>
            <a:off x="3714658" y="2857070"/>
            <a:ext cx="222353" cy="813956"/>
          </a:xfrm>
          <a:custGeom>
            <a:avLst/>
            <a:gdLst>
              <a:gd name="connsiteX0" fmla="*/ 76292 w 222353"/>
              <a:gd name="connsiteY0" fmla="*/ 430 h 813956"/>
              <a:gd name="connsiteX1" fmla="*/ 133442 w 222353"/>
              <a:gd name="connsiteY1" fmla="*/ 254430 h 813956"/>
              <a:gd name="connsiteX2" fmla="*/ 127092 w 222353"/>
              <a:gd name="connsiteY2" fmla="*/ 463980 h 813956"/>
              <a:gd name="connsiteX3" fmla="*/ 222342 w 222353"/>
              <a:gd name="connsiteY3" fmla="*/ 635430 h 813956"/>
              <a:gd name="connsiteX4" fmla="*/ 133442 w 222353"/>
              <a:gd name="connsiteY4" fmla="*/ 813230 h 813956"/>
              <a:gd name="connsiteX5" fmla="*/ 108042 w 222353"/>
              <a:gd name="connsiteY5" fmla="*/ 565580 h 813956"/>
              <a:gd name="connsiteX6" fmla="*/ 92 w 222353"/>
              <a:gd name="connsiteY6" fmla="*/ 229030 h 813956"/>
              <a:gd name="connsiteX7" fmla="*/ 88992 w 222353"/>
              <a:gd name="connsiteY7" fmla="*/ 317930 h 813956"/>
              <a:gd name="connsiteX8" fmla="*/ 76292 w 222353"/>
              <a:gd name="connsiteY8" fmla="*/ 430 h 81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53" h="813956">
                <a:moveTo>
                  <a:pt x="76292" y="430"/>
                </a:moveTo>
                <a:cubicBezTo>
                  <a:pt x="83700" y="-10153"/>
                  <a:pt x="124975" y="177172"/>
                  <a:pt x="133442" y="254430"/>
                </a:cubicBezTo>
                <a:cubicBezTo>
                  <a:pt x="141909" y="331688"/>
                  <a:pt x="112275" y="400480"/>
                  <a:pt x="127092" y="463980"/>
                </a:cubicBezTo>
                <a:cubicBezTo>
                  <a:pt x="141909" y="527480"/>
                  <a:pt x="221284" y="577222"/>
                  <a:pt x="222342" y="635430"/>
                </a:cubicBezTo>
                <a:cubicBezTo>
                  <a:pt x="223400" y="693638"/>
                  <a:pt x="152492" y="824872"/>
                  <a:pt x="133442" y="813230"/>
                </a:cubicBezTo>
                <a:cubicBezTo>
                  <a:pt x="114392" y="801588"/>
                  <a:pt x="130267" y="662947"/>
                  <a:pt x="108042" y="565580"/>
                </a:cubicBezTo>
                <a:cubicBezTo>
                  <a:pt x="85817" y="468213"/>
                  <a:pt x="3267" y="270305"/>
                  <a:pt x="92" y="229030"/>
                </a:cubicBezTo>
                <a:cubicBezTo>
                  <a:pt x="-3083" y="187755"/>
                  <a:pt x="76292" y="348622"/>
                  <a:pt x="88992" y="317930"/>
                </a:cubicBezTo>
                <a:cubicBezTo>
                  <a:pt x="101692" y="287238"/>
                  <a:pt x="68884" y="11013"/>
                  <a:pt x="76292" y="43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6D3C7C6F-DE42-A67F-4A5D-698A397CE579}"/>
              </a:ext>
            </a:extLst>
          </p:cNvPr>
          <p:cNvSpPr/>
          <p:nvPr/>
        </p:nvSpPr>
        <p:spPr>
          <a:xfrm>
            <a:off x="4799787" y="3085747"/>
            <a:ext cx="607860" cy="508456"/>
          </a:xfrm>
          <a:custGeom>
            <a:avLst/>
            <a:gdLst>
              <a:gd name="connsiteX0" fmla="*/ 419913 w 607860"/>
              <a:gd name="connsiteY0" fmla="*/ 353 h 508456"/>
              <a:gd name="connsiteX1" fmla="*/ 546913 w 607860"/>
              <a:gd name="connsiteY1" fmla="*/ 108303 h 508456"/>
              <a:gd name="connsiteX2" fmla="*/ 604063 w 607860"/>
              <a:gd name="connsiteY2" fmla="*/ 349603 h 508456"/>
              <a:gd name="connsiteX3" fmla="*/ 445313 w 607860"/>
              <a:gd name="connsiteY3" fmla="*/ 178153 h 508456"/>
              <a:gd name="connsiteX4" fmla="*/ 165913 w 607860"/>
              <a:gd name="connsiteY4" fmla="*/ 197203 h 508456"/>
              <a:gd name="connsiteX5" fmla="*/ 102413 w 607860"/>
              <a:gd name="connsiteY5" fmla="*/ 298803 h 508456"/>
              <a:gd name="connsiteX6" fmla="*/ 184963 w 607860"/>
              <a:gd name="connsiteY6" fmla="*/ 444853 h 508456"/>
              <a:gd name="connsiteX7" fmla="*/ 248463 w 607860"/>
              <a:gd name="connsiteY7" fmla="*/ 508353 h 508456"/>
              <a:gd name="connsiteX8" fmla="*/ 38913 w 607860"/>
              <a:gd name="connsiteY8" fmla="*/ 432153 h 508456"/>
              <a:gd name="connsiteX9" fmla="*/ 813 w 607860"/>
              <a:gd name="connsiteY9" fmla="*/ 311503 h 508456"/>
              <a:gd name="connsiteX10" fmla="*/ 51613 w 607860"/>
              <a:gd name="connsiteY10" fmla="*/ 178153 h 508456"/>
              <a:gd name="connsiteX11" fmla="*/ 375463 w 607860"/>
              <a:gd name="connsiteY11" fmla="*/ 165453 h 508456"/>
              <a:gd name="connsiteX12" fmla="*/ 438963 w 607860"/>
              <a:gd name="connsiteY12" fmla="*/ 140053 h 508456"/>
              <a:gd name="connsiteX13" fmla="*/ 419913 w 607860"/>
              <a:gd name="connsiteY13" fmla="*/ 353 h 508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7860" h="508456">
                <a:moveTo>
                  <a:pt x="419913" y="353"/>
                </a:moveTo>
                <a:cubicBezTo>
                  <a:pt x="437905" y="-4939"/>
                  <a:pt x="516221" y="50095"/>
                  <a:pt x="546913" y="108303"/>
                </a:cubicBezTo>
                <a:cubicBezTo>
                  <a:pt x="577605" y="166511"/>
                  <a:pt x="620996" y="337961"/>
                  <a:pt x="604063" y="349603"/>
                </a:cubicBezTo>
                <a:cubicBezTo>
                  <a:pt x="587130" y="361245"/>
                  <a:pt x="518338" y="203553"/>
                  <a:pt x="445313" y="178153"/>
                </a:cubicBezTo>
                <a:cubicBezTo>
                  <a:pt x="372288" y="152753"/>
                  <a:pt x="223063" y="177095"/>
                  <a:pt x="165913" y="197203"/>
                </a:cubicBezTo>
                <a:cubicBezTo>
                  <a:pt x="108763" y="217311"/>
                  <a:pt x="99238" y="257528"/>
                  <a:pt x="102413" y="298803"/>
                </a:cubicBezTo>
                <a:cubicBezTo>
                  <a:pt x="105588" y="340078"/>
                  <a:pt x="160621" y="409928"/>
                  <a:pt x="184963" y="444853"/>
                </a:cubicBezTo>
                <a:cubicBezTo>
                  <a:pt x="209305" y="479778"/>
                  <a:pt x="272805" y="510470"/>
                  <a:pt x="248463" y="508353"/>
                </a:cubicBezTo>
                <a:cubicBezTo>
                  <a:pt x="224121" y="506236"/>
                  <a:pt x="80188" y="464961"/>
                  <a:pt x="38913" y="432153"/>
                </a:cubicBezTo>
                <a:cubicBezTo>
                  <a:pt x="-2362" y="399345"/>
                  <a:pt x="-1304" y="353836"/>
                  <a:pt x="813" y="311503"/>
                </a:cubicBezTo>
                <a:cubicBezTo>
                  <a:pt x="2930" y="269170"/>
                  <a:pt x="-10829" y="202495"/>
                  <a:pt x="51613" y="178153"/>
                </a:cubicBezTo>
                <a:cubicBezTo>
                  <a:pt x="114055" y="153811"/>
                  <a:pt x="310905" y="171803"/>
                  <a:pt x="375463" y="165453"/>
                </a:cubicBezTo>
                <a:cubicBezTo>
                  <a:pt x="440021" y="159103"/>
                  <a:pt x="428380" y="166511"/>
                  <a:pt x="438963" y="140053"/>
                </a:cubicBezTo>
                <a:cubicBezTo>
                  <a:pt x="449546" y="113595"/>
                  <a:pt x="401921" y="5645"/>
                  <a:pt x="419913" y="35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AD7EB3B6-0B0B-A61C-BE29-463F5D1DFCEC}"/>
              </a:ext>
            </a:extLst>
          </p:cNvPr>
          <p:cNvSpPr/>
          <p:nvPr/>
        </p:nvSpPr>
        <p:spPr>
          <a:xfrm>
            <a:off x="4437829" y="4508266"/>
            <a:ext cx="343783" cy="392171"/>
          </a:xfrm>
          <a:custGeom>
            <a:avLst/>
            <a:gdLst>
              <a:gd name="connsiteX0" fmla="*/ 216721 w 343783"/>
              <a:gd name="connsiteY0" fmla="*/ 234 h 392171"/>
              <a:gd name="connsiteX1" fmla="*/ 343721 w 343783"/>
              <a:gd name="connsiteY1" fmla="*/ 89134 h 392171"/>
              <a:gd name="connsiteX2" fmla="*/ 197671 w 343783"/>
              <a:gd name="connsiteY2" fmla="*/ 235184 h 392171"/>
              <a:gd name="connsiteX3" fmla="*/ 172271 w 343783"/>
              <a:gd name="connsiteY3" fmla="*/ 387584 h 392171"/>
              <a:gd name="connsiteX4" fmla="*/ 26221 w 343783"/>
              <a:gd name="connsiteY4" fmla="*/ 343134 h 392171"/>
              <a:gd name="connsiteX5" fmla="*/ 38921 w 343783"/>
              <a:gd name="connsiteY5" fmla="*/ 247884 h 392171"/>
              <a:gd name="connsiteX6" fmla="*/ 7171 w 343783"/>
              <a:gd name="connsiteY6" fmla="*/ 235184 h 392171"/>
              <a:gd name="connsiteX7" fmla="*/ 197671 w 343783"/>
              <a:gd name="connsiteY7" fmla="*/ 146284 h 392171"/>
              <a:gd name="connsiteX8" fmla="*/ 273871 w 343783"/>
              <a:gd name="connsiteY8" fmla="*/ 114534 h 392171"/>
              <a:gd name="connsiteX9" fmla="*/ 216721 w 343783"/>
              <a:gd name="connsiteY9" fmla="*/ 234 h 39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783" h="392171">
                <a:moveTo>
                  <a:pt x="216721" y="234"/>
                </a:moveTo>
                <a:cubicBezTo>
                  <a:pt x="228363" y="-3999"/>
                  <a:pt x="346896" y="49976"/>
                  <a:pt x="343721" y="89134"/>
                </a:cubicBezTo>
                <a:cubicBezTo>
                  <a:pt x="340546" y="128292"/>
                  <a:pt x="226246" y="185442"/>
                  <a:pt x="197671" y="235184"/>
                </a:cubicBezTo>
                <a:cubicBezTo>
                  <a:pt x="169096" y="284926"/>
                  <a:pt x="200846" y="369592"/>
                  <a:pt x="172271" y="387584"/>
                </a:cubicBezTo>
                <a:cubicBezTo>
                  <a:pt x="143696" y="405576"/>
                  <a:pt x="48446" y="366417"/>
                  <a:pt x="26221" y="343134"/>
                </a:cubicBezTo>
                <a:cubicBezTo>
                  <a:pt x="3996" y="319851"/>
                  <a:pt x="42096" y="265876"/>
                  <a:pt x="38921" y="247884"/>
                </a:cubicBezTo>
                <a:cubicBezTo>
                  <a:pt x="35746" y="229892"/>
                  <a:pt x="-19287" y="252117"/>
                  <a:pt x="7171" y="235184"/>
                </a:cubicBezTo>
                <a:cubicBezTo>
                  <a:pt x="33629" y="218251"/>
                  <a:pt x="153221" y="166392"/>
                  <a:pt x="197671" y="146284"/>
                </a:cubicBezTo>
                <a:cubicBezTo>
                  <a:pt x="242121" y="126176"/>
                  <a:pt x="266463" y="133584"/>
                  <a:pt x="273871" y="114534"/>
                </a:cubicBezTo>
                <a:cubicBezTo>
                  <a:pt x="281279" y="95484"/>
                  <a:pt x="205079" y="4467"/>
                  <a:pt x="216721" y="234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8A5C49C6-21E8-F506-CFAA-0EC107B0E250}"/>
              </a:ext>
            </a:extLst>
          </p:cNvPr>
          <p:cNvSpPr/>
          <p:nvPr/>
        </p:nvSpPr>
        <p:spPr>
          <a:xfrm>
            <a:off x="4196373" y="4219879"/>
            <a:ext cx="139796" cy="479560"/>
          </a:xfrm>
          <a:custGeom>
            <a:avLst/>
            <a:gdLst>
              <a:gd name="connsiteX0" fmla="*/ 77177 w 139796"/>
              <a:gd name="connsiteY0" fmla="*/ 2871 h 479560"/>
              <a:gd name="connsiteX1" fmla="*/ 977 w 139796"/>
              <a:gd name="connsiteY1" fmla="*/ 402921 h 479560"/>
              <a:gd name="connsiteX2" fmla="*/ 32727 w 139796"/>
              <a:gd name="connsiteY2" fmla="*/ 358471 h 479560"/>
              <a:gd name="connsiteX3" fmla="*/ 13677 w 139796"/>
              <a:gd name="connsiteY3" fmla="*/ 479121 h 479560"/>
              <a:gd name="connsiteX4" fmla="*/ 121627 w 139796"/>
              <a:gd name="connsiteY4" fmla="*/ 307671 h 479560"/>
              <a:gd name="connsiteX5" fmla="*/ 134327 w 139796"/>
              <a:gd name="connsiteY5" fmla="*/ 225121 h 479560"/>
              <a:gd name="connsiteX6" fmla="*/ 77177 w 139796"/>
              <a:gd name="connsiteY6" fmla="*/ 2871 h 479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796" h="479560">
                <a:moveTo>
                  <a:pt x="77177" y="2871"/>
                </a:moveTo>
                <a:cubicBezTo>
                  <a:pt x="54952" y="32504"/>
                  <a:pt x="977" y="402921"/>
                  <a:pt x="977" y="402921"/>
                </a:cubicBezTo>
                <a:cubicBezTo>
                  <a:pt x="-6431" y="462188"/>
                  <a:pt x="30610" y="345771"/>
                  <a:pt x="32727" y="358471"/>
                </a:cubicBezTo>
                <a:cubicBezTo>
                  <a:pt x="34844" y="371171"/>
                  <a:pt x="-1140" y="487588"/>
                  <a:pt x="13677" y="479121"/>
                </a:cubicBezTo>
                <a:cubicBezTo>
                  <a:pt x="28494" y="470654"/>
                  <a:pt x="101519" y="350004"/>
                  <a:pt x="121627" y="307671"/>
                </a:cubicBezTo>
                <a:cubicBezTo>
                  <a:pt x="141735" y="265338"/>
                  <a:pt x="143852" y="268513"/>
                  <a:pt x="134327" y="225121"/>
                </a:cubicBezTo>
                <a:cubicBezTo>
                  <a:pt x="124802" y="181729"/>
                  <a:pt x="99402" y="-26762"/>
                  <a:pt x="77177" y="287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3F43422-1B0B-C2F5-4573-EABC369BA718}"/>
              </a:ext>
            </a:extLst>
          </p:cNvPr>
          <p:cNvSpPr/>
          <p:nvPr/>
        </p:nvSpPr>
        <p:spPr>
          <a:xfrm>
            <a:off x="5010962" y="3813172"/>
            <a:ext cx="358079" cy="809753"/>
          </a:xfrm>
          <a:custGeom>
            <a:avLst/>
            <a:gdLst>
              <a:gd name="connsiteX0" fmla="*/ 34113 w 358079"/>
              <a:gd name="connsiteY0" fmla="*/ 66678 h 809753"/>
              <a:gd name="connsiteX1" fmla="*/ 215088 w 358079"/>
              <a:gd name="connsiteY1" fmla="*/ 3 h 809753"/>
              <a:gd name="connsiteX2" fmla="*/ 319863 w 358079"/>
              <a:gd name="connsiteY2" fmla="*/ 69853 h 809753"/>
              <a:gd name="connsiteX3" fmla="*/ 354788 w 358079"/>
              <a:gd name="connsiteY3" fmla="*/ 193678 h 809753"/>
              <a:gd name="connsiteX4" fmla="*/ 246838 w 358079"/>
              <a:gd name="connsiteY4" fmla="*/ 254003 h 809753"/>
              <a:gd name="connsiteX5" fmla="*/ 237313 w 358079"/>
              <a:gd name="connsiteY5" fmla="*/ 368303 h 809753"/>
              <a:gd name="connsiteX6" fmla="*/ 218263 w 358079"/>
              <a:gd name="connsiteY6" fmla="*/ 320678 h 809753"/>
              <a:gd name="connsiteX7" fmla="*/ 164288 w 358079"/>
              <a:gd name="connsiteY7" fmla="*/ 406403 h 809753"/>
              <a:gd name="connsiteX8" fmla="*/ 170638 w 358079"/>
              <a:gd name="connsiteY8" fmla="*/ 457203 h 809753"/>
              <a:gd name="connsiteX9" fmla="*/ 161113 w 358079"/>
              <a:gd name="connsiteY9" fmla="*/ 460378 h 809753"/>
              <a:gd name="connsiteX10" fmla="*/ 129363 w 358079"/>
              <a:gd name="connsiteY10" fmla="*/ 511178 h 809753"/>
              <a:gd name="connsiteX11" fmla="*/ 18238 w 358079"/>
              <a:gd name="connsiteY11" fmla="*/ 539753 h 809753"/>
              <a:gd name="connsiteX12" fmla="*/ 11888 w 358079"/>
              <a:gd name="connsiteY12" fmla="*/ 609603 h 809753"/>
              <a:gd name="connsiteX13" fmla="*/ 135713 w 358079"/>
              <a:gd name="connsiteY13" fmla="*/ 701678 h 809753"/>
              <a:gd name="connsiteX14" fmla="*/ 157938 w 358079"/>
              <a:gd name="connsiteY14" fmla="*/ 777878 h 809753"/>
              <a:gd name="connsiteX15" fmla="*/ 199213 w 358079"/>
              <a:gd name="connsiteY15" fmla="*/ 781053 h 809753"/>
              <a:gd name="connsiteX16" fmla="*/ 138888 w 358079"/>
              <a:gd name="connsiteY16" fmla="*/ 809628 h 809753"/>
              <a:gd name="connsiteX17" fmla="*/ 170638 w 358079"/>
              <a:gd name="connsiteY17" fmla="*/ 768353 h 809753"/>
              <a:gd name="connsiteX18" fmla="*/ 37288 w 358079"/>
              <a:gd name="connsiteY18" fmla="*/ 641353 h 809753"/>
              <a:gd name="connsiteX19" fmla="*/ 110313 w 358079"/>
              <a:gd name="connsiteY19" fmla="*/ 434978 h 809753"/>
              <a:gd name="connsiteX20" fmla="*/ 291288 w 358079"/>
              <a:gd name="connsiteY20" fmla="*/ 133353 h 809753"/>
              <a:gd name="connsiteX21" fmla="*/ 303988 w 358079"/>
              <a:gd name="connsiteY21" fmla="*/ 76203 h 809753"/>
              <a:gd name="connsiteX22" fmla="*/ 262713 w 358079"/>
              <a:gd name="connsiteY22" fmla="*/ 41278 h 809753"/>
              <a:gd name="connsiteX23" fmla="*/ 34113 w 358079"/>
              <a:gd name="connsiteY23" fmla="*/ 66678 h 809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58079" h="809753">
                <a:moveTo>
                  <a:pt x="34113" y="66678"/>
                </a:moveTo>
                <a:cubicBezTo>
                  <a:pt x="26175" y="59799"/>
                  <a:pt x="167463" y="-526"/>
                  <a:pt x="215088" y="3"/>
                </a:cubicBezTo>
                <a:cubicBezTo>
                  <a:pt x="262713" y="532"/>
                  <a:pt x="296580" y="37574"/>
                  <a:pt x="319863" y="69853"/>
                </a:cubicBezTo>
                <a:cubicBezTo>
                  <a:pt x="343146" y="102132"/>
                  <a:pt x="366959" y="162986"/>
                  <a:pt x="354788" y="193678"/>
                </a:cubicBezTo>
                <a:cubicBezTo>
                  <a:pt x="342617" y="224370"/>
                  <a:pt x="266417" y="224899"/>
                  <a:pt x="246838" y="254003"/>
                </a:cubicBezTo>
                <a:cubicBezTo>
                  <a:pt x="227259" y="283107"/>
                  <a:pt x="242075" y="357191"/>
                  <a:pt x="237313" y="368303"/>
                </a:cubicBezTo>
                <a:cubicBezTo>
                  <a:pt x="232551" y="379415"/>
                  <a:pt x="230434" y="314328"/>
                  <a:pt x="218263" y="320678"/>
                </a:cubicBezTo>
                <a:cubicBezTo>
                  <a:pt x="206092" y="327028"/>
                  <a:pt x="172226" y="383649"/>
                  <a:pt x="164288" y="406403"/>
                </a:cubicBezTo>
                <a:cubicBezTo>
                  <a:pt x="156351" y="429157"/>
                  <a:pt x="171167" y="448207"/>
                  <a:pt x="170638" y="457203"/>
                </a:cubicBezTo>
                <a:cubicBezTo>
                  <a:pt x="170109" y="466199"/>
                  <a:pt x="167992" y="451382"/>
                  <a:pt x="161113" y="460378"/>
                </a:cubicBezTo>
                <a:cubicBezTo>
                  <a:pt x="154234" y="469374"/>
                  <a:pt x="153175" y="497949"/>
                  <a:pt x="129363" y="511178"/>
                </a:cubicBezTo>
                <a:cubicBezTo>
                  <a:pt x="105551" y="524407"/>
                  <a:pt x="37817" y="523349"/>
                  <a:pt x="18238" y="539753"/>
                </a:cubicBezTo>
                <a:cubicBezTo>
                  <a:pt x="-1341" y="556157"/>
                  <a:pt x="-7691" y="582616"/>
                  <a:pt x="11888" y="609603"/>
                </a:cubicBezTo>
                <a:cubicBezTo>
                  <a:pt x="31467" y="636590"/>
                  <a:pt x="111371" y="673632"/>
                  <a:pt x="135713" y="701678"/>
                </a:cubicBezTo>
                <a:cubicBezTo>
                  <a:pt x="160055" y="729724"/>
                  <a:pt x="147355" y="764649"/>
                  <a:pt x="157938" y="777878"/>
                </a:cubicBezTo>
                <a:cubicBezTo>
                  <a:pt x="168521" y="791107"/>
                  <a:pt x="202388" y="775761"/>
                  <a:pt x="199213" y="781053"/>
                </a:cubicBezTo>
                <a:cubicBezTo>
                  <a:pt x="196038" y="786345"/>
                  <a:pt x="143650" y="811745"/>
                  <a:pt x="138888" y="809628"/>
                </a:cubicBezTo>
                <a:cubicBezTo>
                  <a:pt x="134126" y="807511"/>
                  <a:pt x="187571" y="796399"/>
                  <a:pt x="170638" y="768353"/>
                </a:cubicBezTo>
                <a:cubicBezTo>
                  <a:pt x="153705" y="740307"/>
                  <a:pt x="47342" y="696916"/>
                  <a:pt x="37288" y="641353"/>
                </a:cubicBezTo>
                <a:cubicBezTo>
                  <a:pt x="27234" y="585791"/>
                  <a:pt x="67980" y="519645"/>
                  <a:pt x="110313" y="434978"/>
                </a:cubicBezTo>
                <a:cubicBezTo>
                  <a:pt x="152646" y="350311"/>
                  <a:pt x="259009" y="193149"/>
                  <a:pt x="291288" y="133353"/>
                </a:cubicBezTo>
                <a:cubicBezTo>
                  <a:pt x="323567" y="73557"/>
                  <a:pt x="308751" y="91549"/>
                  <a:pt x="303988" y="76203"/>
                </a:cubicBezTo>
                <a:cubicBezTo>
                  <a:pt x="299225" y="60857"/>
                  <a:pt x="303459" y="46570"/>
                  <a:pt x="262713" y="41278"/>
                </a:cubicBezTo>
                <a:cubicBezTo>
                  <a:pt x="221967" y="35986"/>
                  <a:pt x="42051" y="73557"/>
                  <a:pt x="34113" y="6667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96C70ABA-36C1-B8A7-A355-525FB6BE84DD}"/>
              </a:ext>
            </a:extLst>
          </p:cNvPr>
          <p:cNvSpPr/>
          <p:nvPr/>
        </p:nvSpPr>
        <p:spPr>
          <a:xfrm>
            <a:off x="3914513" y="4025791"/>
            <a:ext cx="200408" cy="591728"/>
          </a:xfrm>
          <a:custGeom>
            <a:avLst/>
            <a:gdLst>
              <a:gd name="connsiteX0" fmla="*/ 200287 w 200408"/>
              <a:gd name="connsiteY0" fmla="*/ 109 h 591728"/>
              <a:gd name="connsiteX1" fmla="*/ 136787 w 200408"/>
              <a:gd name="connsiteY1" fmla="*/ 308084 h 591728"/>
              <a:gd name="connsiteX2" fmla="*/ 159012 w 200408"/>
              <a:gd name="connsiteY2" fmla="*/ 590659 h 591728"/>
              <a:gd name="connsiteX3" fmla="*/ 105037 w 200408"/>
              <a:gd name="connsiteY3" fmla="*/ 400159 h 591728"/>
              <a:gd name="connsiteX4" fmla="*/ 262 w 200408"/>
              <a:gd name="connsiteY4" fmla="*/ 279509 h 591728"/>
              <a:gd name="connsiteX5" fmla="*/ 76462 w 200408"/>
              <a:gd name="connsiteY5" fmla="*/ 323959 h 591728"/>
              <a:gd name="connsiteX6" fmla="*/ 117737 w 200408"/>
              <a:gd name="connsiteY6" fmla="*/ 273159 h 591728"/>
              <a:gd name="connsiteX7" fmla="*/ 200287 w 200408"/>
              <a:gd name="connsiteY7" fmla="*/ 109 h 5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408" h="591728">
                <a:moveTo>
                  <a:pt x="200287" y="109"/>
                </a:moveTo>
                <a:cubicBezTo>
                  <a:pt x="203462" y="5930"/>
                  <a:pt x="143666" y="209659"/>
                  <a:pt x="136787" y="308084"/>
                </a:cubicBezTo>
                <a:cubicBezTo>
                  <a:pt x="129908" y="406509"/>
                  <a:pt x="164304" y="575313"/>
                  <a:pt x="159012" y="590659"/>
                </a:cubicBezTo>
                <a:cubicBezTo>
                  <a:pt x="153720" y="606005"/>
                  <a:pt x="131495" y="452017"/>
                  <a:pt x="105037" y="400159"/>
                </a:cubicBezTo>
                <a:cubicBezTo>
                  <a:pt x="78579" y="348301"/>
                  <a:pt x="5025" y="292209"/>
                  <a:pt x="262" y="279509"/>
                </a:cubicBezTo>
                <a:cubicBezTo>
                  <a:pt x="-4501" y="266809"/>
                  <a:pt x="56883" y="325017"/>
                  <a:pt x="76462" y="323959"/>
                </a:cubicBezTo>
                <a:cubicBezTo>
                  <a:pt x="96041" y="322901"/>
                  <a:pt x="98158" y="325017"/>
                  <a:pt x="117737" y="273159"/>
                </a:cubicBezTo>
                <a:cubicBezTo>
                  <a:pt x="137316" y="221301"/>
                  <a:pt x="197112" y="-5712"/>
                  <a:pt x="200287" y="10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FF49ED9-7653-6FF8-3FBD-E4FD186468CA}"/>
              </a:ext>
            </a:extLst>
          </p:cNvPr>
          <p:cNvSpPr/>
          <p:nvPr/>
        </p:nvSpPr>
        <p:spPr>
          <a:xfrm>
            <a:off x="3751935" y="3294477"/>
            <a:ext cx="283726" cy="483609"/>
          </a:xfrm>
          <a:custGeom>
            <a:avLst/>
            <a:gdLst>
              <a:gd name="connsiteX0" fmla="*/ 166015 w 283726"/>
              <a:gd name="connsiteY0" fmla="*/ 20223 h 483609"/>
              <a:gd name="connsiteX1" fmla="*/ 283490 w 283726"/>
              <a:gd name="connsiteY1" fmla="*/ 223423 h 483609"/>
              <a:gd name="connsiteX2" fmla="*/ 197765 w 283726"/>
              <a:gd name="connsiteY2" fmla="*/ 337723 h 483609"/>
              <a:gd name="connsiteX3" fmla="*/ 248565 w 283726"/>
              <a:gd name="connsiteY3" fmla="*/ 337723 h 483609"/>
              <a:gd name="connsiteX4" fmla="*/ 48540 w 283726"/>
              <a:gd name="connsiteY4" fmla="*/ 474248 h 483609"/>
              <a:gd name="connsiteX5" fmla="*/ 32665 w 283726"/>
              <a:gd name="connsiteY5" fmla="*/ 420273 h 483609"/>
              <a:gd name="connsiteX6" fmla="*/ 915 w 283726"/>
              <a:gd name="connsiteY6" fmla="*/ 10698 h 483609"/>
              <a:gd name="connsiteX7" fmla="*/ 13615 w 283726"/>
              <a:gd name="connsiteY7" fmla="*/ 140873 h 483609"/>
              <a:gd name="connsiteX8" fmla="*/ 64415 w 283726"/>
              <a:gd name="connsiteY8" fmla="*/ 369473 h 483609"/>
              <a:gd name="connsiteX9" fmla="*/ 131090 w 283726"/>
              <a:gd name="connsiteY9" fmla="*/ 394873 h 483609"/>
              <a:gd name="connsiteX10" fmla="*/ 191415 w 283726"/>
              <a:gd name="connsiteY10" fmla="*/ 309148 h 483609"/>
              <a:gd name="connsiteX11" fmla="*/ 223165 w 283726"/>
              <a:gd name="connsiteY11" fmla="*/ 204373 h 483609"/>
              <a:gd name="connsiteX12" fmla="*/ 166015 w 283726"/>
              <a:gd name="connsiteY12" fmla="*/ 20223 h 48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726" h="483609">
                <a:moveTo>
                  <a:pt x="166015" y="20223"/>
                </a:moveTo>
                <a:cubicBezTo>
                  <a:pt x="176069" y="23398"/>
                  <a:pt x="278198" y="170506"/>
                  <a:pt x="283490" y="223423"/>
                </a:cubicBezTo>
                <a:cubicBezTo>
                  <a:pt x="288782" y="276340"/>
                  <a:pt x="203586" y="318673"/>
                  <a:pt x="197765" y="337723"/>
                </a:cubicBezTo>
                <a:cubicBezTo>
                  <a:pt x="191944" y="356773"/>
                  <a:pt x="273436" y="314969"/>
                  <a:pt x="248565" y="337723"/>
                </a:cubicBezTo>
                <a:cubicBezTo>
                  <a:pt x="223694" y="360477"/>
                  <a:pt x="84523" y="460490"/>
                  <a:pt x="48540" y="474248"/>
                </a:cubicBezTo>
                <a:cubicBezTo>
                  <a:pt x="12557" y="488006"/>
                  <a:pt x="40602" y="497531"/>
                  <a:pt x="32665" y="420273"/>
                </a:cubicBezTo>
                <a:cubicBezTo>
                  <a:pt x="24728" y="343015"/>
                  <a:pt x="4090" y="57265"/>
                  <a:pt x="915" y="10698"/>
                </a:cubicBezTo>
                <a:cubicBezTo>
                  <a:pt x="-2260" y="-35869"/>
                  <a:pt x="3032" y="81077"/>
                  <a:pt x="13615" y="140873"/>
                </a:cubicBezTo>
                <a:cubicBezTo>
                  <a:pt x="24198" y="200669"/>
                  <a:pt x="44836" y="327140"/>
                  <a:pt x="64415" y="369473"/>
                </a:cubicBezTo>
                <a:cubicBezTo>
                  <a:pt x="83994" y="411806"/>
                  <a:pt x="109923" y="404927"/>
                  <a:pt x="131090" y="394873"/>
                </a:cubicBezTo>
                <a:cubicBezTo>
                  <a:pt x="152257" y="384819"/>
                  <a:pt x="176069" y="340898"/>
                  <a:pt x="191415" y="309148"/>
                </a:cubicBezTo>
                <a:cubicBezTo>
                  <a:pt x="206761" y="277398"/>
                  <a:pt x="226869" y="247765"/>
                  <a:pt x="223165" y="204373"/>
                </a:cubicBezTo>
                <a:cubicBezTo>
                  <a:pt x="219461" y="160981"/>
                  <a:pt x="155961" y="17048"/>
                  <a:pt x="166015" y="2022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AC5586D5-BAC5-3598-E07C-EDD0B7023F70}"/>
              </a:ext>
            </a:extLst>
          </p:cNvPr>
          <p:cNvSpPr/>
          <p:nvPr/>
        </p:nvSpPr>
        <p:spPr>
          <a:xfrm>
            <a:off x="3715927" y="2709163"/>
            <a:ext cx="265525" cy="472679"/>
          </a:xfrm>
          <a:custGeom>
            <a:avLst/>
            <a:gdLst>
              <a:gd name="connsiteX0" fmla="*/ 21048 w 265525"/>
              <a:gd name="connsiteY0" fmla="*/ 345187 h 472679"/>
              <a:gd name="connsiteX1" fmla="*/ 52798 w 265525"/>
              <a:gd name="connsiteY1" fmla="*/ 170562 h 472679"/>
              <a:gd name="connsiteX2" fmla="*/ 46448 w 265525"/>
              <a:gd name="connsiteY2" fmla="*/ 68962 h 472679"/>
              <a:gd name="connsiteX3" fmla="*/ 113123 w 265525"/>
              <a:gd name="connsiteY3" fmla="*/ 189612 h 472679"/>
              <a:gd name="connsiteX4" fmla="*/ 148048 w 265525"/>
              <a:gd name="connsiteY4" fmla="*/ 303912 h 472679"/>
              <a:gd name="connsiteX5" fmla="*/ 189323 w 265525"/>
              <a:gd name="connsiteY5" fmla="*/ 469012 h 472679"/>
              <a:gd name="connsiteX6" fmla="*/ 227423 w 265525"/>
              <a:gd name="connsiteY6" fmla="*/ 421387 h 472679"/>
              <a:gd name="connsiteX7" fmla="*/ 265523 w 265525"/>
              <a:gd name="connsiteY7" fmla="*/ 456312 h 472679"/>
              <a:gd name="connsiteX8" fmla="*/ 227423 w 265525"/>
              <a:gd name="connsiteY8" fmla="*/ 338837 h 472679"/>
              <a:gd name="connsiteX9" fmla="*/ 30573 w 265525"/>
              <a:gd name="connsiteY9" fmla="*/ 11812 h 472679"/>
              <a:gd name="connsiteX10" fmla="*/ 1998 w 265525"/>
              <a:gd name="connsiteY10" fmla="*/ 75312 h 472679"/>
              <a:gd name="connsiteX11" fmla="*/ 5173 w 265525"/>
              <a:gd name="connsiteY11" fmla="*/ 107062 h 472679"/>
              <a:gd name="connsiteX12" fmla="*/ 21048 w 265525"/>
              <a:gd name="connsiteY12" fmla="*/ 345187 h 47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5525" h="472679">
                <a:moveTo>
                  <a:pt x="21048" y="345187"/>
                </a:moveTo>
                <a:cubicBezTo>
                  <a:pt x="28985" y="355770"/>
                  <a:pt x="48565" y="216599"/>
                  <a:pt x="52798" y="170562"/>
                </a:cubicBezTo>
                <a:cubicBezTo>
                  <a:pt x="57031" y="124524"/>
                  <a:pt x="36394" y="65787"/>
                  <a:pt x="46448" y="68962"/>
                </a:cubicBezTo>
                <a:cubicBezTo>
                  <a:pt x="56502" y="72137"/>
                  <a:pt x="96190" y="150454"/>
                  <a:pt x="113123" y="189612"/>
                </a:cubicBezTo>
                <a:cubicBezTo>
                  <a:pt x="130056" y="228770"/>
                  <a:pt x="135348" y="257345"/>
                  <a:pt x="148048" y="303912"/>
                </a:cubicBezTo>
                <a:cubicBezTo>
                  <a:pt x="160748" y="350479"/>
                  <a:pt x="176094" y="449433"/>
                  <a:pt x="189323" y="469012"/>
                </a:cubicBezTo>
                <a:cubicBezTo>
                  <a:pt x="202552" y="488591"/>
                  <a:pt x="214723" y="423504"/>
                  <a:pt x="227423" y="421387"/>
                </a:cubicBezTo>
                <a:cubicBezTo>
                  <a:pt x="240123" y="419270"/>
                  <a:pt x="265523" y="470070"/>
                  <a:pt x="265523" y="456312"/>
                </a:cubicBezTo>
                <a:cubicBezTo>
                  <a:pt x="265523" y="442554"/>
                  <a:pt x="266581" y="412920"/>
                  <a:pt x="227423" y="338837"/>
                </a:cubicBezTo>
                <a:cubicBezTo>
                  <a:pt x="188265" y="264754"/>
                  <a:pt x="68144" y="55733"/>
                  <a:pt x="30573" y="11812"/>
                </a:cubicBezTo>
                <a:cubicBezTo>
                  <a:pt x="-6998" y="-32109"/>
                  <a:pt x="6231" y="59437"/>
                  <a:pt x="1998" y="75312"/>
                </a:cubicBezTo>
                <a:cubicBezTo>
                  <a:pt x="-2235" y="91187"/>
                  <a:pt x="940" y="68433"/>
                  <a:pt x="5173" y="107062"/>
                </a:cubicBezTo>
                <a:cubicBezTo>
                  <a:pt x="9406" y="145691"/>
                  <a:pt x="13111" y="334604"/>
                  <a:pt x="21048" y="345187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15220E09-4742-DEC1-425B-C8E1A085E5E7}"/>
              </a:ext>
            </a:extLst>
          </p:cNvPr>
          <p:cNvSpPr/>
          <p:nvPr/>
        </p:nvSpPr>
        <p:spPr>
          <a:xfrm>
            <a:off x="4181391" y="1903848"/>
            <a:ext cx="403317" cy="968709"/>
          </a:xfrm>
          <a:custGeom>
            <a:avLst/>
            <a:gdLst>
              <a:gd name="connsiteX0" fmla="*/ 84 w 403317"/>
              <a:gd name="connsiteY0" fmla="*/ 325002 h 968709"/>
              <a:gd name="connsiteX1" fmla="*/ 50884 w 403317"/>
              <a:gd name="connsiteY1" fmla="*/ 45602 h 968709"/>
              <a:gd name="connsiteX2" fmla="*/ 88984 w 403317"/>
              <a:gd name="connsiteY2" fmla="*/ 10677 h 968709"/>
              <a:gd name="connsiteX3" fmla="*/ 149309 w 403317"/>
              <a:gd name="connsiteY3" fmla="*/ 153552 h 968709"/>
              <a:gd name="connsiteX4" fmla="*/ 165184 w 403317"/>
              <a:gd name="connsiteY4" fmla="*/ 144027 h 968709"/>
              <a:gd name="connsiteX5" fmla="*/ 282659 w 403317"/>
              <a:gd name="connsiteY5" fmla="*/ 474227 h 968709"/>
              <a:gd name="connsiteX6" fmla="*/ 403309 w 403317"/>
              <a:gd name="connsiteY6" fmla="*/ 804427 h 968709"/>
              <a:gd name="connsiteX7" fmla="*/ 289009 w 403317"/>
              <a:gd name="connsiteY7" fmla="*/ 966352 h 968709"/>
              <a:gd name="connsiteX8" fmla="*/ 327109 w 403317"/>
              <a:gd name="connsiteY8" fmla="*/ 893327 h 968709"/>
              <a:gd name="connsiteX9" fmla="*/ 349334 w 403317"/>
              <a:gd name="connsiteY9" fmla="*/ 791727 h 968709"/>
              <a:gd name="connsiteX10" fmla="*/ 250909 w 403317"/>
              <a:gd name="connsiteY10" fmla="*/ 417077 h 968709"/>
              <a:gd name="connsiteX11" fmla="*/ 111209 w 403317"/>
              <a:gd name="connsiteY11" fmla="*/ 109102 h 968709"/>
              <a:gd name="connsiteX12" fmla="*/ 54059 w 403317"/>
              <a:gd name="connsiteY12" fmla="*/ 188477 h 968709"/>
              <a:gd name="connsiteX13" fmla="*/ 63584 w 403317"/>
              <a:gd name="connsiteY13" fmla="*/ 417077 h 968709"/>
              <a:gd name="connsiteX14" fmla="*/ 84 w 403317"/>
              <a:gd name="connsiteY14" fmla="*/ 325002 h 96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3317" h="968709">
                <a:moveTo>
                  <a:pt x="84" y="325002"/>
                </a:moveTo>
                <a:cubicBezTo>
                  <a:pt x="-2033" y="263090"/>
                  <a:pt x="36067" y="97989"/>
                  <a:pt x="50884" y="45602"/>
                </a:cubicBezTo>
                <a:cubicBezTo>
                  <a:pt x="65701" y="-6785"/>
                  <a:pt x="72580" y="-7315"/>
                  <a:pt x="88984" y="10677"/>
                </a:cubicBezTo>
                <a:cubicBezTo>
                  <a:pt x="105388" y="28669"/>
                  <a:pt x="136609" y="131327"/>
                  <a:pt x="149309" y="153552"/>
                </a:cubicBezTo>
                <a:cubicBezTo>
                  <a:pt x="162009" y="175777"/>
                  <a:pt x="142959" y="90581"/>
                  <a:pt x="165184" y="144027"/>
                </a:cubicBezTo>
                <a:cubicBezTo>
                  <a:pt x="187409" y="197473"/>
                  <a:pt x="242972" y="364161"/>
                  <a:pt x="282659" y="474227"/>
                </a:cubicBezTo>
                <a:cubicBezTo>
                  <a:pt x="322346" y="584293"/>
                  <a:pt x="402251" y="722406"/>
                  <a:pt x="403309" y="804427"/>
                </a:cubicBezTo>
                <a:cubicBezTo>
                  <a:pt x="404367" y="886448"/>
                  <a:pt x="301709" y="951535"/>
                  <a:pt x="289009" y="966352"/>
                </a:cubicBezTo>
                <a:cubicBezTo>
                  <a:pt x="276309" y="981169"/>
                  <a:pt x="317055" y="922431"/>
                  <a:pt x="327109" y="893327"/>
                </a:cubicBezTo>
                <a:cubicBezTo>
                  <a:pt x="337163" y="864223"/>
                  <a:pt x="362034" y="871102"/>
                  <a:pt x="349334" y="791727"/>
                </a:cubicBezTo>
                <a:cubicBezTo>
                  <a:pt x="336634" y="712352"/>
                  <a:pt x="290596" y="530848"/>
                  <a:pt x="250909" y="417077"/>
                </a:cubicBezTo>
                <a:cubicBezTo>
                  <a:pt x="211222" y="303306"/>
                  <a:pt x="144017" y="147202"/>
                  <a:pt x="111209" y="109102"/>
                </a:cubicBezTo>
                <a:cubicBezTo>
                  <a:pt x="78401" y="71002"/>
                  <a:pt x="61997" y="137148"/>
                  <a:pt x="54059" y="188477"/>
                </a:cubicBezTo>
                <a:cubicBezTo>
                  <a:pt x="46122" y="239806"/>
                  <a:pt x="70463" y="393794"/>
                  <a:pt x="63584" y="417077"/>
                </a:cubicBezTo>
                <a:cubicBezTo>
                  <a:pt x="56705" y="440360"/>
                  <a:pt x="2201" y="386914"/>
                  <a:pt x="84" y="32500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3A01F6D5-DF22-5121-7B99-CE45F0C3D086}"/>
              </a:ext>
            </a:extLst>
          </p:cNvPr>
          <p:cNvSpPr/>
          <p:nvPr/>
        </p:nvSpPr>
        <p:spPr>
          <a:xfrm>
            <a:off x="4298785" y="3428999"/>
            <a:ext cx="312352" cy="492317"/>
          </a:xfrm>
          <a:custGeom>
            <a:avLst/>
            <a:gdLst>
              <a:gd name="connsiteX0" fmla="*/ 311315 w 312352"/>
              <a:gd name="connsiteY0" fmla="*/ 1 h 492317"/>
              <a:gd name="connsiteX1" fmla="*/ 225590 w 312352"/>
              <a:gd name="connsiteY1" fmla="*/ 177801 h 492317"/>
              <a:gd name="connsiteX2" fmla="*/ 130340 w 312352"/>
              <a:gd name="connsiteY2" fmla="*/ 317501 h 492317"/>
              <a:gd name="connsiteX3" fmla="*/ 22390 w 312352"/>
              <a:gd name="connsiteY3" fmla="*/ 450851 h 492317"/>
              <a:gd name="connsiteX4" fmla="*/ 73190 w 312352"/>
              <a:gd name="connsiteY4" fmla="*/ 384176 h 492317"/>
              <a:gd name="connsiteX5" fmla="*/ 165 w 312352"/>
              <a:gd name="connsiteY5" fmla="*/ 492126 h 492317"/>
              <a:gd name="connsiteX6" fmla="*/ 54140 w 312352"/>
              <a:gd name="connsiteY6" fmla="*/ 352426 h 492317"/>
              <a:gd name="connsiteX7" fmla="*/ 82715 w 312352"/>
              <a:gd name="connsiteY7" fmla="*/ 323851 h 492317"/>
              <a:gd name="connsiteX8" fmla="*/ 165265 w 312352"/>
              <a:gd name="connsiteY8" fmla="*/ 180976 h 492317"/>
              <a:gd name="connsiteX9" fmla="*/ 311315 w 312352"/>
              <a:gd name="connsiteY9" fmla="*/ 1 h 492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2352" h="492317">
                <a:moveTo>
                  <a:pt x="311315" y="1"/>
                </a:moveTo>
                <a:cubicBezTo>
                  <a:pt x="321369" y="-528"/>
                  <a:pt x="255752" y="124884"/>
                  <a:pt x="225590" y="177801"/>
                </a:cubicBezTo>
                <a:cubicBezTo>
                  <a:pt x="195427" y="230718"/>
                  <a:pt x="164207" y="271993"/>
                  <a:pt x="130340" y="317501"/>
                </a:cubicBezTo>
                <a:cubicBezTo>
                  <a:pt x="96473" y="363009"/>
                  <a:pt x="31915" y="439739"/>
                  <a:pt x="22390" y="450851"/>
                </a:cubicBezTo>
                <a:cubicBezTo>
                  <a:pt x="12865" y="461964"/>
                  <a:pt x="76894" y="377297"/>
                  <a:pt x="73190" y="384176"/>
                </a:cubicBezTo>
                <a:cubicBezTo>
                  <a:pt x="69486" y="391055"/>
                  <a:pt x="3340" y="497418"/>
                  <a:pt x="165" y="492126"/>
                </a:cubicBezTo>
                <a:cubicBezTo>
                  <a:pt x="-3010" y="486834"/>
                  <a:pt x="40382" y="380472"/>
                  <a:pt x="54140" y="352426"/>
                </a:cubicBezTo>
                <a:cubicBezTo>
                  <a:pt x="67898" y="324380"/>
                  <a:pt x="64194" y="352426"/>
                  <a:pt x="82715" y="323851"/>
                </a:cubicBezTo>
                <a:cubicBezTo>
                  <a:pt x="101236" y="295276"/>
                  <a:pt x="130340" y="232305"/>
                  <a:pt x="165265" y="180976"/>
                </a:cubicBezTo>
                <a:cubicBezTo>
                  <a:pt x="200190" y="129647"/>
                  <a:pt x="301261" y="530"/>
                  <a:pt x="311315" y="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D770189B-7943-59F2-C00E-458BC804AC2D}"/>
              </a:ext>
            </a:extLst>
          </p:cNvPr>
          <p:cNvSpPr/>
          <p:nvPr/>
        </p:nvSpPr>
        <p:spPr>
          <a:xfrm>
            <a:off x="5048036" y="4756138"/>
            <a:ext cx="346883" cy="112002"/>
          </a:xfrm>
          <a:custGeom>
            <a:avLst/>
            <a:gdLst>
              <a:gd name="connsiteX0" fmla="*/ 214 w 346883"/>
              <a:gd name="connsiteY0" fmla="*/ 12 h 112002"/>
              <a:gd name="connsiteX1" fmla="*/ 184364 w 346883"/>
              <a:gd name="connsiteY1" fmla="*/ 79387 h 112002"/>
              <a:gd name="connsiteX2" fmla="*/ 346289 w 346883"/>
              <a:gd name="connsiteY2" fmla="*/ 95262 h 112002"/>
              <a:gd name="connsiteX3" fmla="*/ 235164 w 346883"/>
              <a:gd name="connsiteY3" fmla="*/ 92087 h 112002"/>
              <a:gd name="connsiteX4" fmla="*/ 133564 w 346883"/>
              <a:gd name="connsiteY4" fmla="*/ 104787 h 112002"/>
              <a:gd name="connsiteX5" fmla="*/ 257389 w 346883"/>
              <a:gd name="connsiteY5" fmla="*/ 111137 h 112002"/>
              <a:gd name="connsiteX6" fmla="*/ 149439 w 346883"/>
              <a:gd name="connsiteY6" fmla="*/ 85737 h 112002"/>
              <a:gd name="connsiteX7" fmla="*/ 214 w 346883"/>
              <a:gd name="connsiteY7" fmla="*/ 12 h 112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883" h="112002">
                <a:moveTo>
                  <a:pt x="214" y="12"/>
                </a:moveTo>
                <a:cubicBezTo>
                  <a:pt x="6035" y="-1046"/>
                  <a:pt x="126685" y="63512"/>
                  <a:pt x="184364" y="79387"/>
                </a:cubicBezTo>
                <a:cubicBezTo>
                  <a:pt x="242043" y="95262"/>
                  <a:pt x="337822" y="93145"/>
                  <a:pt x="346289" y="95262"/>
                </a:cubicBezTo>
                <a:cubicBezTo>
                  <a:pt x="354756" y="97379"/>
                  <a:pt x="270618" y="90500"/>
                  <a:pt x="235164" y="92087"/>
                </a:cubicBezTo>
                <a:cubicBezTo>
                  <a:pt x="199710" y="93674"/>
                  <a:pt x="129860" y="101612"/>
                  <a:pt x="133564" y="104787"/>
                </a:cubicBezTo>
                <a:cubicBezTo>
                  <a:pt x="137268" y="107962"/>
                  <a:pt x="254743" y="114312"/>
                  <a:pt x="257389" y="111137"/>
                </a:cubicBezTo>
                <a:cubicBezTo>
                  <a:pt x="260035" y="107962"/>
                  <a:pt x="190185" y="102670"/>
                  <a:pt x="149439" y="85737"/>
                </a:cubicBezTo>
                <a:cubicBezTo>
                  <a:pt x="108693" y="68804"/>
                  <a:pt x="-5607" y="1070"/>
                  <a:pt x="214" y="1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56C2C11F-05F2-42D4-4D81-E47B95D396E0}"/>
              </a:ext>
            </a:extLst>
          </p:cNvPr>
          <p:cNvSpPr/>
          <p:nvPr/>
        </p:nvSpPr>
        <p:spPr>
          <a:xfrm>
            <a:off x="5171797" y="5771637"/>
            <a:ext cx="251560" cy="763411"/>
          </a:xfrm>
          <a:custGeom>
            <a:avLst/>
            <a:gdLst>
              <a:gd name="connsiteX0" fmla="*/ 98703 w 251560"/>
              <a:gd name="connsiteY0" fmla="*/ 105288 h 763411"/>
              <a:gd name="connsiteX1" fmla="*/ 149503 w 251560"/>
              <a:gd name="connsiteY1" fmla="*/ 248163 h 763411"/>
              <a:gd name="connsiteX2" fmla="*/ 168553 w 251560"/>
              <a:gd name="connsiteY2" fmla="*/ 225938 h 763411"/>
              <a:gd name="connsiteX3" fmla="*/ 149503 w 251560"/>
              <a:gd name="connsiteY3" fmla="*/ 327538 h 763411"/>
              <a:gd name="connsiteX4" fmla="*/ 232053 w 251560"/>
              <a:gd name="connsiteY4" fmla="*/ 610113 h 763411"/>
              <a:gd name="connsiteX5" fmla="*/ 225703 w 251560"/>
              <a:gd name="connsiteY5" fmla="*/ 597413 h 763411"/>
              <a:gd name="connsiteX6" fmla="*/ 251103 w 251560"/>
              <a:gd name="connsiteY6" fmla="*/ 686313 h 763411"/>
              <a:gd name="connsiteX7" fmla="*/ 200303 w 251560"/>
              <a:gd name="connsiteY7" fmla="*/ 613288 h 763411"/>
              <a:gd name="connsiteX8" fmla="*/ 63778 w 251560"/>
              <a:gd name="connsiteY8" fmla="*/ 699013 h 763411"/>
              <a:gd name="connsiteX9" fmla="*/ 278 w 251560"/>
              <a:gd name="connsiteY9" fmla="*/ 762513 h 763411"/>
              <a:gd name="connsiteX10" fmla="*/ 86003 w 251560"/>
              <a:gd name="connsiteY10" fmla="*/ 651388 h 763411"/>
              <a:gd name="connsiteX11" fmla="*/ 89178 w 251560"/>
              <a:gd name="connsiteY11" fmla="*/ 549788 h 763411"/>
              <a:gd name="connsiteX12" fmla="*/ 82828 w 251560"/>
              <a:gd name="connsiteY12" fmla="*/ 270388 h 763411"/>
              <a:gd name="connsiteX13" fmla="*/ 95528 w 251560"/>
              <a:gd name="connsiteY13" fmla="*/ 270388 h 763411"/>
              <a:gd name="connsiteX14" fmla="*/ 47903 w 251560"/>
              <a:gd name="connsiteY14" fmla="*/ 513 h 763411"/>
              <a:gd name="connsiteX15" fmla="*/ 168553 w 251560"/>
              <a:gd name="connsiteY15" fmla="*/ 200538 h 763411"/>
              <a:gd name="connsiteX16" fmla="*/ 98703 w 251560"/>
              <a:gd name="connsiteY16" fmla="*/ 105288 h 763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1560" h="763411">
                <a:moveTo>
                  <a:pt x="98703" y="105288"/>
                </a:moveTo>
                <a:cubicBezTo>
                  <a:pt x="95528" y="113226"/>
                  <a:pt x="137861" y="228055"/>
                  <a:pt x="149503" y="248163"/>
                </a:cubicBezTo>
                <a:cubicBezTo>
                  <a:pt x="161145" y="268271"/>
                  <a:pt x="168553" y="212709"/>
                  <a:pt x="168553" y="225938"/>
                </a:cubicBezTo>
                <a:cubicBezTo>
                  <a:pt x="168553" y="239167"/>
                  <a:pt x="138920" y="263509"/>
                  <a:pt x="149503" y="327538"/>
                </a:cubicBezTo>
                <a:cubicBezTo>
                  <a:pt x="160086" y="391567"/>
                  <a:pt x="232053" y="610113"/>
                  <a:pt x="232053" y="610113"/>
                </a:cubicBezTo>
                <a:cubicBezTo>
                  <a:pt x="244753" y="655092"/>
                  <a:pt x="222528" y="584713"/>
                  <a:pt x="225703" y="597413"/>
                </a:cubicBezTo>
                <a:cubicBezTo>
                  <a:pt x="228878" y="610113"/>
                  <a:pt x="255336" y="683667"/>
                  <a:pt x="251103" y="686313"/>
                </a:cubicBezTo>
                <a:cubicBezTo>
                  <a:pt x="246870" y="688959"/>
                  <a:pt x="231524" y="611171"/>
                  <a:pt x="200303" y="613288"/>
                </a:cubicBezTo>
                <a:cubicBezTo>
                  <a:pt x="169082" y="615405"/>
                  <a:pt x="97115" y="674142"/>
                  <a:pt x="63778" y="699013"/>
                </a:cubicBezTo>
                <a:cubicBezTo>
                  <a:pt x="30441" y="723884"/>
                  <a:pt x="-3426" y="770450"/>
                  <a:pt x="278" y="762513"/>
                </a:cubicBezTo>
                <a:cubicBezTo>
                  <a:pt x="3982" y="754576"/>
                  <a:pt x="71186" y="686842"/>
                  <a:pt x="86003" y="651388"/>
                </a:cubicBezTo>
                <a:cubicBezTo>
                  <a:pt x="100820" y="615934"/>
                  <a:pt x="89707" y="613288"/>
                  <a:pt x="89178" y="549788"/>
                </a:cubicBezTo>
                <a:cubicBezTo>
                  <a:pt x="88649" y="486288"/>
                  <a:pt x="81770" y="316955"/>
                  <a:pt x="82828" y="270388"/>
                </a:cubicBezTo>
                <a:cubicBezTo>
                  <a:pt x="83886" y="223821"/>
                  <a:pt x="101349" y="315367"/>
                  <a:pt x="95528" y="270388"/>
                </a:cubicBezTo>
                <a:cubicBezTo>
                  <a:pt x="89707" y="225409"/>
                  <a:pt x="35732" y="12155"/>
                  <a:pt x="47903" y="513"/>
                </a:cubicBezTo>
                <a:cubicBezTo>
                  <a:pt x="60074" y="-11129"/>
                  <a:pt x="157441" y="178842"/>
                  <a:pt x="168553" y="200538"/>
                </a:cubicBezTo>
                <a:cubicBezTo>
                  <a:pt x="179665" y="222234"/>
                  <a:pt x="101878" y="97350"/>
                  <a:pt x="98703" y="10528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D408D659-B749-2D30-6A89-FA5E7C14C9B9}"/>
              </a:ext>
            </a:extLst>
          </p:cNvPr>
          <p:cNvSpPr/>
          <p:nvPr/>
        </p:nvSpPr>
        <p:spPr>
          <a:xfrm>
            <a:off x="4011026" y="6778477"/>
            <a:ext cx="478876" cy="97853"/>
          </a:xfrm>
          <a:custGeom>
            <a:avLst/>
            <a:gdLst>
              <a:gd name="connsiteX0" fmla="*/ 475249 w 478876"/>
              <a:gd name="connsiteY0" fmla="*/ 148 h 97853"/>
              <a:gd name="connsiteX1" fmla="*/ 5349 w 478876"/>
              <a:gd name="connsiteY1" fmla="*/ 95398 h 97853"/>
              <a:gd name="connsiteX2" fmla="*/ 221249 w 478876"/>
              <a:gd name="connsiteY2" fmla="*/ 69998 h 97853"/>
              <a:gd name="connsiteX3" fmla="*/ 224424 w 478876"/>
              <a:gd name="connsiteY3" fmla="*/ 73173 h 97853"/>
              <a:gd name="connsiteX4" fmla="*/ 475249 w 478876"/>
              <a:gd name="connsiteY4" fmla="*/ 148 h 9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876" h="97853">
                <a:moveTo>
                  <a:pt x="475249" y="148"/>
                </a:moveTo>
                <a:cubicBezTo>
                  <a:pt x="438737" y="3852"/>
                  <a:pt x="47682" y="83756"/>
                  <a:pt x="5349" y="95398"/>
                </a:cubicBezTo>
                <a:cubicBezTo>
                  <a:pt x="-36984" y="107040"/>
                  <a:pt x="184737" y="73702"/>
                  <a:pt x="221249" y="69998"/>
                </a:cubicBezTo>
                <a:cubicBezTo>
                  <a:pt x="257761" y="66294"/>
                  <a:pt x="187382" y="83227"/>
                  <a:pt x="224424" y="73173"/>
                </a:cubicBezTo>
                <a:cubicBezTo>
                  <a:pt x="261466" y="63119"/>
                  <a:pt x="511761" y="-3556"/>
                  <a:pt x="475249" y="14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269AE955-728D-C589-BC97-85F39FFCAFB0}"/>
              </a:ext>
            </a:extLst>
          </p:cNvPr>
          <p:cNvSpPr/>
          <p:nvPr/>
        </p:nvSpPr>
        <p:spPr>
          <a:xfrm>
            <a:off x="3670330" y="7376029"/>
            <a:ext cx="603239" cy="74299"/>
          </a:xfrm>
          <a:custGeom>
            <a:avLst/>
            <a:gdLst>
              <a:gd name="connsiteX0" fmla="*/ 9495 w 603239"/>
              <a:gd name="connsiteY0" fmla="*/ 18546 h 74299"/>
              <a:gd name="connsiteX1" fmla="*/ 469870 w 603239"/>
              <a:gd name="connsiteY1" fmla="*/ 2671 h 74299"/>
              <a:gd name="connsiteX2" fmla="*/ 603220 w 603239"/>
              <a:gd name="connsiteY2" fmla="*/ 72521 h 74299"/>
              <a:gd name="connsiteX3" fmla="*/ 479395 w 603239"/>
              <a:gd name="connsiteY3" fmla="*/ 53471 h 74299"/>
              <a:gd name="connsiteX4" fmla="*/ 428595 w 603239"/>
              <a:gd name="connsiteY4" fmla="*/ 53471 h 74299"/>
              <a:gd name="connsiteX5" fmla="*/ 326995 w 603239"/>
              <a:gd name="connsiteY5" fmla="*/ 18546 h 74299"/>
              <a:gd name="connsiteX6" fmla="*/ 66645 w 603239"/>
              <a:gd name="connsiteY6" fmla="*/ 56646 h 74299"/>
              <a:gd name="connsiteX7" fmla="*/ 149195 w 603239"/>
              <a:gd name="connsiteY7" fmla="*/ 56646 h 74299"/>
              <a:gd name="connsiteX8" fmla="*/ 9495 w 603239"/>
              <a:gd name="connsiteY8" fmla="*/ 18546 h 7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3239" h="74299">
                <a:moveTo>
                  <a:pt x="9495" y="18546"/>
                </a:moveTo>
                <a:cubicBezTo>
                  <a:pt x="62941" y="9550"/>
                  <a:pt x="370916" y="-6325"/>
                  <a:pt x="469870" y="2671"/>
                </a:cubicBezTo>
                <a:cubicBezTo>
                  <a:pt x="568824" y="11667"/>
                  <a:pt x="601633" y="64054"/>
                  <a:pt x="603220" y="72521"/>
                </a:cubicBezTo>
                <a:cubicBezTo>
                  <a:pt x="604807" y="80988"/>
                  <a:pt x="508499" y="56646"/>
                  <a:pt x="479395" y="53471"/>
                </a:cubicBezTo>
                <a:cubicBezTo>
                  <a:pt x="450291" y="50296"/>
                  <a:pt x="453995" y="59292"/>
                  <a:pt x="428595" y="53471"/>
                </a:cubicBezTo>
                <a:cubicBezTo>
                  <a:pt x="403195" y="47650"/>
                  <a:pt x="387320" y="18017"/>
                  <a:pt x="326995" y="18546"/>
                </a:cubicBezTo>
                <a:cubicBezTo>
                  <a:pt x="266670" y="19075"/>
                  <a:pt x="96278" y="50296"/>
                  <a:pt x="66645" y="56646"/>
                </a:cubicBezTo>
                <a:cubicBezTo>
                  <a:pt x="37012" y="62996"/>
                  <a:pt x="152899" y="62996"/>
                  <a:pt x="149195" y="56646"/>
                </a:cubicBezTo>
                <a:cubicBezTo>
                  <a:pt x="145491" y="50296"/>
                  <a:pt x="-43951" y="27542"/>
                  <a:pt x="9495" y="1854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C222DB28-41B5-3DB6-CCC0-7461A164A84E}"/>
              </a:ext>
            </a:extLst>
          </p:cNvPr>
          <p:cNvSpPr/>
          <p:nvPr/>
        </p:nvSpPr>
        <p:spPr>
          <a:xfrm>
            <a:off x="2361859" y="7019919"/>
            <a:ext cx="244987" cy="383177"/>
          </a:xfrm>
          <a:custGeom>
            <a:avLst/>
            <a:gdLst>
              <a:gd name="connsiteX0" fmla="*/ 244816 w 244987"/>
              <a:gd name="connsiteY0" fmla="*/ 6 h 383177"/>
              <a:gd name="connsiteX1" fmla="*/ 114641 w 244987"/>
              <a:gd name="connsiteY1" fmla="*/ 187331 h 383177"/>
              <a:gd name="connsiteX2" fmla="*/ 9866 w 244987"/>
              <a:gd name="connsiteY2" fmla="*/ 377831 h 383177"/>
              <a:gd name="connsiteX3" fmla="*/ 13041 w 244987"/>
              <a:gd name="connsiteY3" fmla="*/ 317506 h 383177"/>
              <a:gd name="connsiteX4" fmla="*/ 86066 w 244987"/>
              <a:gd name="connsiteY4" fmla="*/ 180981 h 383177"/>
              <a:gd name="connsiteX5" fmla="*/ 244816 w 244987"/>
              <a:gd name="connsiteY5" fmla="*/ 6 h 383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4987" h="383177">
                <a:moveTo>
                  <a:pt x="244816" y="6"/>
                </a:moveTo>
                <a:cubicBezTo>
                  <a:pt x="249578" y="1064"/>
                  <a:pt x="153799" y="124360"/>
                  <a:pt x="114641" y="187331"/>
                </a:cubicBezTo>
                <a:cubicBezTo>
                  <a:pt x="75483" y="250302"/>
                  <a:pt x="26799" y="356135"/>
                  <a:pt x="9866" y="377831"/>
                </a:cubicBezTo>
                <a:cubicBezTo>
                  <a:pt x="-7067" y="399527"/>
                  <a:pt x="341" y="350314"/>
                  <a:pt x="13041" y="317506"/>
                </a:cubicBezTo>
                <a:cubicBezTo>
                  <a:pt x="25741" y="284698"/>
                  <a:pt x="52729" y="231781"/>
                  <a:pt x="86066" y="180981"/>
                </a:cubicBezTo>
                <a:cubicBezTo>
                  <a:pt x="119403" y="130181"/>
                  <a:pt x="240054" y="-1052"/>
                  <a:pt x="244816" y="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BB30CEE8-FD99-D70D-5AD7-A8560FC4D080}"/>
              </a:ext>
            </a:extLst>
          </p:cNvPr>
          <p:cNvSpPr/>
          <p:nvPr/>
        </p:nvSpPr>
        <p:spPr>
          <a:xfrm>
            <a:off x="2370309" y="6797392"/>
            <a:ext cx="570693" cy="1173225"/>
          </a:xfrm>
          <a:custGeom>
            <a:avLst/>
            <a:gdLst>
              <a:gd name="connsiteX0" fmla="*/ 464966 w 570693"/>
              <a:gd name="connsiteY0" fmla="*/ 283 h 1173225"/>
              <a:gd name="connsiteX1" fmla="*/ 525291 w 570693"/>
              <a:gd name="connsiteY1" fmla="*/ 187608 h 1173225"/>
              <a:gd name="connsiteX2" fmla="*/ 544341 w 570693"/>
              <a:gd name="connsiteY2" fmla="*/ 330483 h 1173225"/>
              <a:gd name="connsiteX3" fmla="*/ 534816 w 570693"/>
              <a:gd name="connsiteY3" fmla="*/ 457483 h 1173225"/>
              <a:gd name="connsiteX4" fmla="*/ 569741 w 570693"/>
              <a:gd name="connsiteY4" fmla="*/ 460658 h 1173225"/>
              <a:gd name="connsiteX5" fmla="*/ 490366 w 570693"/>
              <a:gd name="connsiteY5" fmla="*/ 790858 h 1173225"/>
              <a:gd name="connsiteX6" fmla="*/ 537991 w 570693"/>
              <a:gd name="connsiteY6" fmla="*/ 762283 h 1173225"/>
              <a:gd name="connsiteX7" fmla="*/ 496716 w 570693"/>
              <a:gd name="connsiteY7" fmla="*/ 882933 h 1173225"/>
              <a:gd name="connsiteX8" fmla="*/ 541166 w 570693"/>
              <a:gd name="connsiteY8" fmla="*/ 981358 h 1173225"/>
              <a:gd name="connsiteX9" fmla="*/ 439566 w 570693"/>
              <a:gd name="connsiteY9" fmla="*/ 1009933 h 1173225"/>
              <a:gd name="connsiteX10" fmla="*/ 439566 w 570693"/>
              <a:gd name="connsiteY10" fmla="*/ 1082958 h 1173225"/>
              <a:gd name="connsiteX11" fmla="*/ 303041 w 570693"/>
              <a:gd name="connsiteY11" fmla="*/ 1168683 h 1173225"/>
              <a:gd name="connsiteX12" fmla="*/ 388766 w 570693"/>
              <a:gd name="connsiteY12" fmla="*/ 933733 h 1173225"/>
              <a:gd name="connsiteX13" fmla="*/ 487191 w 570693"/>
              <a:gd name="connsiteY13" fmla="*/ 473358 h 1173225"/>
              <a:gd name="connsiteX14" fmla="*/ 506241 w 570693"/>
              <a:gd name="connsiteY14" fmla="*/ 298733 h 1173225"/>
              <a:gd name="connsiteX15" fmla="*/ 388766 w 570693"/>
              <a:gd name="connsiteY15" fmla="*/ 422558 h 1173225"/>
              <a:gd name="connsiteX16" fmla="*/ 325266 w 570693"/>
              <a:gd name="connsiteY16" fmla="*/ 686083 h 1173225"/>
              <a:gd name="connsiteX17" fmla="*/ 249066 w 570693"/>
              <a:gd name="connsiteY17" fmla="*/ 819433 h 1173225"/>
              <a:gd name="connsiteX18" fmla="*/ 230016 w 570693"/>
              <a:gd name="connsiteY18" fmla="*/ 784508 h 1173225"/>
              <a:gd name="connsiteX19" fmla="*/ 20466 w 570693"/>
              <a:gd name="connsiteY19" fmla="*/ 1013108 h 1173225"/>
              <a:gd name="connsiteX20" fmla="*/ 17291 w 570693"/>
              <a:gd name="connsiteY20" fmla="*/ 822608 h 1173225"/>
              <a:gd name="connsiteX21" fmla="*/ 103016 w 570693"/>
              <a:gd name="connsiteY21" fmla="*/ 660683 h 1173225"/>
              <a:gd name="connsiteX22" fmla="*/ 417341 w 570693"/>
              <a:gd name="connsiteY22" fmla="*/ 279683 h 1173225"/>
              <a:gd name="connsiteX23" fmla="*/ 452266 w 570693"/>
              <a:gd name="connsiteY23" fmla="*/ 282858 h 1173225"/>
              <a:gd name="connsiteX24" fmla="*/ 369716 w 570693"/>
              <a:gd name="connsiteY24" fmla="*/ 244758 h 1173225"/>
              <a:gd name="connsiteX25" fmla="*/ 455441 w 570693"/>
              <a:gd name="connsiteY25" fmla="*/ 232058 h 1173225"/>
              <a:gd name="connsiteX26" fmla="*/ 464966 w 570693"/>
              <a:gd name="connsiteY26" fmla="*/ 283 h 117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0693" h="1173225">
                <a:moveTo>
                  <a:pt x="464966" y="283"/>
                </a:moveTo>
                <a:cubicBezTo>
                  <a:pt x="476608" y="-7125"/>
                  <a:pt x="512062" y="132575"/>
                  <a:pt x="525291" y="187608"/>
                </a:cubicBezTo>
                <a:cubicBezTo>
                  <a:pt x="538520" y="242641"/>
                  <a:pt x="542754" y="285504"/>
                  <a:pt x="544341" y="330483"/>
                </a:cubicBezTo>
                <a:cubicBezTo>
                  <a:pt x="545928" y="375462"/>
                  <a:pt x="530583" y="435787"/>
                  <a:pt x="534816" y="457483"/>
                </a:cubicBezTo>
                <a:cubicBezTo>
                  <a:pt x="539049" y="479179"/>
                  <a:pt x="577149" y="405096"/>
                  <a:pt x="569741" y="460658"/>
                </a:cubicBezTo>
                <a:cubicBezTo>
                  <a:pt x="562333" y="516220"/>
                  <a:pt x="495658" y="740587"/>
                  <a:pt x="490366" y="790858"/>
                </a:cubicBezTo>
                <a:cubicBezTo>
                  <a:pt x="485074" y="841129"/>
                  <a:pt x="536933" y="746937"/>
                  <a:pt x="537991" y="762283"/>
                </a:cubicBezTo>
                <a:cubicBezTo>
                  <a:pt x="539049" y="777629"/>
                  <a:pt x="496187" y="846421"/>
                  <a:pt x="496716" y="882933"/>
                </a:cubicBezTo>
                <a:cubicBezTo>
                  <a:pt x="497245" y="919445"/>
                  <a:pt x="550691" y="960191"/>
                  <a:pt x="541166" y="981358"/>
                </a:cubicBezTo>
                <a:cubicBezTo>
                  <a:pt x="531641" y="1002525"/>
                  <a:pt x="456499" y="993000"/>
                  <a:pt x="439566" y="1009933"/>
                </a:cubicBezTo>
                <a:cubicBezTo>
                  <a:pt x="422633" y="1026866"/>
                  <a:pt x="462320" y="1056500"/>
                  <a:pt x="439566" y="1082958"/>
                </a:cubicBezTo>
                <a:cubicBezTo>
                  <a:pt x="416812" y="1109416"/>
                  <a:pt x="311508" y="1193554"/>
                  <a:pt x="303041" y="1168683"/>
                </a:cubicBezTo>
                <a:cubicBezTo>
                  <a:pt x="294574" y="1143812"/>
                  <a:pt x="358074" y="1049620"/>
                  <a:pt x="388766" y="933733"/>
                </a:cubicBezTo>
                <a:cubicBezTo>
                  <a:pt x="419458" y="817846"/>
                  <a:pt x="467612" y="579191"/>
                  <a:pt x="487191" y="473358"/>
                </a:cubicBezTo>
                <a:cubicBezTo>
                  <a:pt x="506770" y="367525"/>
                  <a:pt x="522645" y="307200"/>
                  <a:pt x="506241" y="298733"/>
                </a:cubicBezTo>
                <a:cubicBezTo>
                  <a:pt x="489837" y="290266"/>
                  <a:pt x="418928" y="358000"/>
                  <a:pt x="388766" y="422558"/>
                </a:cubicBezTo>
                <a:cubicBezTo>
                  <a:pt x="358604" y="487116"/>
                  <a:pt x="348549" y="619937"/>
                  <a:pt x="325266" y="686083"/>
                </a:cubicBezTo>
                <a:cubicBezTo>
                  <a:pt x="301983" y="752229"/>
                  <a:pt x="264941" y="803029"/>
                  <a:pt x="249066" y="819433"/>
                </a:cubicBezTo>
                <a:cubicBezTo>
                  <a:pt x="233191" y="835837"/>
                  <a:pt x="268116" y="752229"/>
                  <a:pt x="230016" y="784508"/>
                </a:cubicBezTo>
                <a:cubicBezTo>
                  <a:pt x="191916" y="816787"/>
                  <a:pt x="55920" y="1006758"/>
                  <a:pt x="20466" y="1013108"/>
                </a:cubicBezTo>
                <a:cubicBezTo>
                  <a:pt x="-14988" y="1019458"/>
                  <a:pt x="3533" y="881346"/>
                  <a:pt x="17291" y="822608"/>
                </a:cubicBezTo>
                <a:cubicBezTo>
                  <a:pt x="31049" y="763871"/>
                  <a:pt x="36341" y="751171"/>
                  <a:pt x="103016" y="660683"/>
                </a:cubicBezTo>
                <a:cubicBezTo>
                  <a:pt x="169691" y="570196"/>
                  <a:pt x="359133" y="342654"/>
                  <a:pt x="417341" y="279683"/>
                </a:cubicBezTo>
                <a:cubicBezTo>
                  <a:pt x="475549" y="216712"/>
                  <a:pt x="460203" y="288679"/>
                  <a:pt x="452266" y="282858"/>
                </a:cubicBezTo>
                <a:cubicBezTo>
                  <a:pt x="444329" y="277037"/>
                  <a:pt x="369187" y="253225"/>
                  <a:pt x="369716" y="244758"/>
                </a:cubicBezTo>
                <a:cubicBezTo>
                  <a:pt x="370245" y="236291"/>
                  <a:pt x="437979" y="268570"/>
                  <a:pt x="455441" y="232058"/>
                </a:cubicBezTo>
                <a:cubicBezTo>
                  <a:pt x="472903" y="195546"/>
                  <a:pt x="453324" y="7691"/>
                  <a:pt x="464966" y="28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227CC8B-B6F7-4D47-0322-53214CA11E4B}"/>
              </a:ext>
            </a:extLst>
          </p:cNvPr>
          <p:cNvSpPr/>
          <p:nvPr/>
        </p:nvSpPr>
        <p:spPr>
          <a:xfrm>
            <a:off x="3151678" y="7975241"/>
            <a:ext cx="223532" cy="419856"/>
          </a:xfrm>
          <a:custGeom>
            <a:avLst/>
            <a:gdLst>
              <a:gd name="connsiteX0" fmla="*/ 223347 w 223532"/>
              <a:gd name="connsiteY0" fmla="*/ 359 h 419856"/>
              <a:gd name="connsiteX1" fmla="*/ 109047 w 223532"/>
              <a:gd name="connsiteY1" fmla="*/ 181334 h 419856"/>
              <a:gd name="connsiteX2" fmla="*/ 39197 w 223532"/>
              <a:gd name="connsiteY2" fmla="*/ 419459 h 419856"/>
              <a:gd name="connsiteX3" fmla="*/ 1097 w 223532"/>
              <a:gd name="connsiteY3" fmla="*/ 235309 h 419856"/>
              <a:gd name="connsiteX4" fmla="*/ 80472 w 223532"/>
              <a:gd name="connsiteY4" fmla="*/ 136884 h 419856"/>
              <a:gd name="connsiteX5" fmla="*/ 223347 w 223532"/>
              <a:gd name="connsiteY5" fmla="*/ 359 h 41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32" h="419856">
                <a:moveTo>
                  <a:pt x="223347" y="359"/>
                </a:moveTo>
                <a:cubicBezTo>
                  <a:pt x="228110" y="7767"/>
                  <a:pt x="139739" y="111484"/>
                  <a:pt x="109047" y="181334"/>
                </a:cubicBezTo>
                <a:cubicBezTo>
                  <a:pt x="78355" y="251184"/>
                  <a:pt x="57189" y="410463"/>
                  <a:pt x="39197" y="419459"/>
                </a:cubicBezTo>
                <a:cubicBezTo>
                  <a:pt x="21205" y="428455"/>
                  <a:pt x="-5782" y="282405"/>
                  <a:pt x="1097" y="235309"/>
                </a:cubicBezTo>
                <a:cubicBezTo>
                  <a:pt x="7976" y="188213"/>
                  <a:pt x="47134" y="171809"/>
                  <a:pt x="80472" y="136884"/>
                </a:cubicBezTo>
                <a:cubicBezTo>
                  <a:pt x="113809" y="101959"/>
                  <a:pt x="218584" y="-7049"/>
                  <a:pt x="223347" y="35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3445766E-B67E-4B99-CA73-6938609E1461}"/>
              </a:ext>
            </a:extLst>
          </p:cNvPr>
          <p:cNvSpPr/>
          <p:nvPr/>
        </p:nvSpPr>
        <p:spPr>
          <a:xfrm>
            <a:off x="2493823" y="7942632"/>
            <a:ext cx="455766" cy="668909"/>
          </a:xfrm>
          <a:custGeom>
            <a:avLst/>
            <a:gdLst>
              <a:gd name="connsiteX0" fmla="*/ 455752 w 455766"/>
              <a:gd name="connsiteY0" fmla="*/ 1218 h 668909"/>
              <a:gd name="connsiteX1" fmla="*/ 189052 w 455766"/>
              <a:gd name="connsiteY1" fmla="*/ 306018 h 668909"/>
              <a:gd name="connsiteX2" fmla="*/ 271602 w 455766"/>
              <a:gd name="connsiteY2" fmla="*/ 261568 h 668909"/>
              <a:gd name="connsiteX3" fmla="*/ 46177 w 455766"/>
              <a:gd name="connsiteY3" fmla="*/ 572718 h 668909"/>
              <a:gd name="connsiteX4" fmla="*/ 1727 w 455766"/>
              <a:gd name="connsiteY4" fmla="*/ 664793 h 668909"/>
              <a:gd name="connsiteX5" fmla="*/ 77927 w 455766"/>
              <a:gd name="connsiteY5" fmla="*/ 464768 h 668909"/>
              <a:gd name="connsiteX6" fmla="*/ 100152 w 455766"/>
              <a:gd name="connsiteY6" fmla="*/ 226643 h 668909"/>
              <a:gd name="connsiteX7" fmla="*/ 204927 w 455766"/>
              <a:gd name="connsiteY7" fmla="*/ 179018 h 668909"/>
              <a:gd name="connsiteX8" fmla="*/ 176352 w 455766"/>
              <a:gd name="connsiteY8" fmla="*/ 198068 h 668909"/>
              <a:gd name="connsiteX9" fmla="*/ 455752 w 455766"/>
              <a:gd name="connsiteY9" fmla="*/ 1218 h 66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5766" h="668909">
                <a:moveTo>
                  <a:pt x="455752" y="1218"/>
                </a:moveTo>
                <a:cubicBezTo>
                  <a:pt x="457869" y="19210"/>
                  <a:pt x="219744" y="262626"/>
                  <a:pt x="189052" y="306018"/>
                </a:cubicBezTo>
                <a:cubicBezTo>
                  <a:pt x="158360" y="349410"/>
                  <a:pt x="295414" y="217118"/>
                  <a:pt x="271602" y="261568"/>
                </a:cubicBezTo>
                <a:cubicBezTo>
                  <a:pt x="247790" y="306018"/>
                  <a:pt x="91156" y="505514"/>
                  <a:pt x="46177" y="572718"/>
                </a:cubicBezTo>
                <a:cubicBezTo>
                  <a:pt x="1198" y="639922"/>
                  <a:pt x="-3565" y="682785"/>
                  <a:pt x="1727" y="664793"/>
                </a:cubicBezTo>
                <a:cubicBezTo>
                  <a:pt x="7019" y="646801"/>
                  <a:pt x="61523" y="537793"/>
                  <a:pt x="77927" y="464768"/>
                </a:cubicBezTo>
                <a:cubicBezTo>
                  <a:pt x="94331" y="391743"/>
                  <a:pt x="78985" y="274268"/>
                  <a:pt x="100152" y="226643"/>
                </a:cubicBezTo>
                <a:cubicBezTo>
                  <a:pt x="121319" y="179018"/>
                  <a:pt x="192227" y="183781"/>
                  <a:pt x="204927" y="179018"/>
                </a:cubicBezTo>
                <a:cubicBezTo>
                  <a:pt x="217627" y="174255"/>
                  <a:pt x="140369" y="226114"/>
                  <a:pt x="176352" y="198068"/>
                </a:cubicBezTo>
                <a:cubicBezTo>
                  <a:pt x="212335" y="170022"/>
                  <a:pt x="453635" y="-16774"/>
                  <a:pt x="455752" y="121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A8DE64CB-42BE-2ABB-FADD-21694714D0DE}"/>
              </a:ext>
            </a:extLst>
          </p:cNvPr>
          <p:cNvSpPr/>
          <p:nvPr/>
        </p:nvSpPr>
        <p:spPr>
          <a:xfrm>
            <a:off x="1450554" y="10045667"/>
            <a:ext cx="677384" cy="579416"/>
          </a:xfrm>
          <a:custGeom>
            <a:avLst/>
            <a:gdLst>
              <a:gd name="connsiteX0" fmla="*/ 244896 w 677384"/>
              <a:gd name="connsiteY0" fmla="*/ 33 h 579416"/>
              <a:gd name="connsiteX1" fmla="*/ 390946 w 677384"/>
              <a:gd name="connsiteY1" fmla="*/ 139733 h 579416"/>
              <a:gd name="connsiteX2" fmla="*/ 676696 w 677384"/>
              <a:gd name="connsiteY2" fmla="*/ 130208 h 579416"/>
              <a:gd name="connsiteX3" fmla="*/ 302046 w 677384"/>
              <a:gd name="connsiteY3" fmla="*/ 254033 h 579416"/>
              <a:gd name="connsiteX4" fmla="*/ 254421 w 677384"/>
              <a:gd name="connsiteY4" fmla="*/ 311183 h 579416"/>
              <a:gd name="connsiteX5" fmla="*/ 213146 w 677384"/>
              <a:gd name="connsiteY5" fmla="*/ 469933 h 579416"/>
              <a:gd name="connsiteX6" fmla="*/ 133771 w 677384"/>
              <a:gd name="connsiteY6" fmla="*/ 549308 h 579416"/>
              <a:gd name="connsiteX7" fmla="*/ 421 w 677384"/>
              <a:gd name="connsiteY7" fmla="*/ 577883 h 579416"/>
              <a:gd name="connsiteX8" fmla="*/ 89321 w 677384"/>
              <a:gd name="connsiteY8" fmla="*/ 508033 h 579416"/>
              <a:gd name="connsiteX9" fmla="*/ 22646 w 677384"/>
              <a:gd name="connsiteY9" fmla="*/ 431833 h 579416"/>
              <a:gd name="connsiteX10" fmla="*/ 181396 w 677384"/>
              <a:gd name="connsiteY10" fmla="*/ 460408 h 579416"/>
              <a:gd name="connsiteX11" fmla="*/ 171871 w 677384"/>
              <a:gd name="connsiteY11" fmla="*/ 358808 h 579416"/>
              <a:gd name="connsiteX12" fmla="*/ 13121 w 677384"/>
              <a:gd name="connsiteY12" fmla="*/ 234983 h 579416"/>
              <a:gd name="connsiteX13" fmla="*/ 143296 w 677384"/>
              <a:gd name="connsiteY13" fmla="*/ 215933 h 579416"/>
              <a:gd name="connsiteX14" fmla="*/ 92496 w 677384"/>
              <a:gd name="connsiteY14" fmla="*/ 196883 h 579416"/>
              <a:gd name="connsiteX15" fmla="*/ 197271 w 677384"/>
              <a:gd name="connsiteY15" fmla="*/ 127033 h 579416"/>
              <a:gd name="connsiteX16" fmla="*/ 244896 w 677384"/>
              <a:gd name="connsiteY16" fmla="*/ 33 h 579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77384" h="579416">
                <a:moveTo>
                  <a:pt x="244896" y="33"/>
                </a:moveTo>
                <a:cubicBezTo>
                  <a:pt x="277175" y="2150"/>
                  <a:pt x="318979" y="118037"/>
                  <a:pt x="390946" y="139733"/>
                </a:cubicBezTo>
                <a:cubicBezTo>
                  <a:pt x="462913" y="161429"/>
                  <a:pt x="691513" y="111158"/>
                  <a:pt x="676696" y="130208"/>
                </a:cubicBezTo>
                <a:cubicBezTo>
                  <a:pt x="661879" y="149258"/>
                  <a:pt x="372425" y="223871"/>
                  <a:pt x="302046" y="254033"/>
                </a:cubicBezTo>
                <a:cubicBezTo>
                  <a:pt x="231667" y="284195"/>
                  <a:pt x="269238" y="275200"/>
                  <a:pt x="254421" y="311183"/>
                </a:cubicBezTo>
                <a:cubicBezTo>
                  <a:pt x="239604" y="347166"/>
                  <a:pt x="233254" y="430245"/>
                  <a:pt x="213146" y="469933"/>
                </a:cubicBezTo>
                <a:cubicBezTo>
                  <a:pt x="193038" y="509621"/>
                  <a:pt x="169225" y="531316"/>
                  <a:pt x="133771" y="549308"/>
                </a:cubicBezTo>
                <a:cubicBezTo>
                  <a:pt x="98317" y="567300"/>
                  <a:pt x="7829" y="584762"/>
                  <a:pt x="421" y="577883"/>
                </a:cubicBezTo>
                <a:cubicBezTo>
                  <a:pt x="-6987" y="571004"/>
                  <a:pt x="85617" y="532375"/>
                  <a:pt x="89321" y="508033"/>
                </a:cubicBezTo>
                <a:cubicBezTo>
                  <a:pt x="93025" y="483691"/>
                  <a:pt x="7300" y="439770"/>
                  <a:pt x="22646" y="431833"/>
                </a:cubicBezTo>
                <a:cubicBezTo>
                  <a:pt x="37992" y="423896"/>
                  <a:pt x="156525" y="472579"/>
                  <a:pt x="181396" y="460408"/>
                </a:cubicBezTo>
                <a:cubicBezTo>
                  <a:pt x="206267" y="448237"/>
                  <a:pt x="199917" y="396379"/>
                  <a:pt x="171871" y="358808"/>
                </a:cubicBezTo>
                <a:cubicBezTo>
                  <a:pt x="143825" y="321237"/>
                  <a:pt x="17883" y="258795"/>
                  <a:pt x="13121" y="234983"/>
                </a:cubicBezTo>
                <a:cubicBezTo>
                  <a:pt x="8359" y="211171"/>
                  <a:pt x="130067" y="222283"/>
                  <a:pt x="143296" y="215933"/>
                </a:cubicBezTo>
                <a:cubicBezTo>
                  <a:pt x="156525" y="209583"/>
                  <a:pt x="83500" y="211700"/>
                  <a:pt x="92496" y="196883"/>
                </a:cubicBezTo>
                <a:cubicBezTo>
                  <a:pt x="101492" y="182066"/>
                  <a:pt x="176633" y="156137"/>
                  <a:pt x="197271" y="127033"/>
                </a:cubicBezTo>
                <a:cubicBezTo>
                  <a:pt x="217908" y="97929"/>
                  <a:pt x="212617" y="-2084"/>
                  <a:pt x="244896" y="3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D900F6B0-A874-A18B-E82F-874C5E1F4BBE}"/>
              </a:ext>
            </a:extLst>
          </p:cNvPr>
          <p:cNvSpPr/>
          <p:nvPr/>
        </p:nvSpPr>
        <p:spPr>
          <a:xfrm>
            <a:off x="850440" y="10343904"/>
            <a:ext cx="337259" cy="263883"/>
          </a:xfrm>
          <a:custGeom>
            <a:avLst/>
            <a:gdLst>
              <a:gd name="connsiteX0" fmla="*/ 283035 w 337259"/>
              <a:gd name="connsiteY0" fmla="*/ 246 h 263883"/>
              <a:gd name="connsiteX1" fmla="*/ 270335 w 337259"/>
              <a:gd name="connsiteY1" fmla="*/ 95496 h 263883"/>
              <a:gd name="connsiteX2" fmla="*/ 330660 w 337259"/>
              <a:gd name="connsiteY2" fmla="*/ 114546 h 263883"/>
              <a:gd name="connsiteX3" fmla="*/ 89360 w 337259"/>
              <a:gd name="connsiteY3" fmla="*/ 235196 h 263883"/>
              <a:gd name="connsiteX4" fmla="*/ 273510 w 337259"/>
              <a:gd name="connsiteY4" fmla="*/ 197096 h 263883"/>
              <a:gd name="connsiteX5" fmla="*/ 60785 w 337259"/>
              <a:gd name="connsiteY5" fmla="*/ 263771 h 263883"/>
              <a:gd name="connsiteX6" fmla="*/ 460 w 337259"/>
              <a:gd name="connsiteY6" fmla="*/ 178046 h 263883"/>
              <a:gd name="connsiteX7" fmla="*/ 83010 w 337259"/>
              <a:gd name="connsiteY7" fmla="*/ 143121 h 263883"/>
              <a:gd name="connsiteX8" fmla="*/ 70310 w 337259"/>
              <a:gd name="connsiteY8" fmla="*/ 127246 h 263883"/>
              <a:gd name="connsiteX9" fmla="*/ 283035 w 337259"/>
              <a:gd name="connsiteY9" fmla="*/ 246 h 26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259" h="263883">
                <a:moveTo>
                  <a:pt x="283035" y="246"/>
                </a:moveTo>
                <a:cubicBezTo>
                  <a:pt x="316372" y="-5046"/>
                  <a:pt x="262398" y="76446"/>
                  <a:pt x="270335" y="95496"/>
                </a:cubicBezTo>
                <a:cubicBezTo>
                  <a:pt x="278272" y="114546"/>
                  <a:pt x="360822" y="91263"/>
                  <a:pt x="330660" y="114546"/>
                </a:cubicBezTo>
                <a:cubicBezTo>
                  <a:pt x="300498" y="137829"/>
                  <a:pt x="98885" y="221438"/>
                  <a:pt x="89360" y="235196"/>
                </a:cubicBezTo>
                <a:cubicBezTo>
                  <a:pt x="79835" y="248954"/>
                  <a:pt x="278272" y="192334"/>
                  <a:pt x="273510" y="197096"/>
                </a:cubicBezTo>
                <a:cubicBezTo>
                  <a:pt x="268748" y="201858"/>
                  <a:pt x="106293" y="266946"/>
                  <a:pt x="60785" y="263771"/>
                </a:cubicBezTo>
                <a:cubicBezTo>
                  <a:pt x="15277" y="260596"/>
                  <a:pt x="-3244" y="198154"/>
                  <a:pt x="460" y="178046"/>
                </a:cubicBezTo>
                <a:cubicBezTo>
                  <a:pt x="4164" y="157938"/>
                  <a:pt x="71368" y="151588"/>
                  <a:pt x="83010" y="143121"/>
                </a:cubicBezTo>
                <a:cubicBezTo>
                  <a:pt x="94652" y="134654"/>
                  <a:pt x="38560" y="147354"/>
                  <a:pt x="70310" y="127246"/>
                </a:cubicBezTo>
                <a:cubicBezTo>
                  <a:pt x="102060" y="107138"/>
                  <a:pt x="249698" y="5538"/>
                  <a:pt x="283035" y="24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3FC42C90-DD5B-F4B2-EFAF-99F714F267D6}"/>
              </a:ext>
            </a:extLst>
          </p:cNvPr>
          <p:cNvSpPr/>
          <p:nvPr/>
        </p:nvSpPr>
        <p:spPr>
          <a:xfrm>
            <a:off x="609880" y="10625207"/>
            <a:ext cx="236093" cy="211837"/>
          </a:xfrm>
          <a:custGeom>
            <a:avLst/>
            <a:gdLst>
              <a:gd name="connsiteX0" fmla="*/ 6070 w 236093"/>
              <a:gd name="connsiteY0" fmla="*/ 4693 h 211837"/>
              <a:gd name="connsiteX1" fmla="*/ 158470 w 236093"/>
              <a:gd name="connsiteY1" fmla="*/ 7868 h 211837"/>
              <a:gd name="connsiteX2" fmla="*/ 142595 w 236093"/>
              <a:gd name="connsiteY2" fmla="*/ 20568 h 211837"/>
              <a:gd name="connsiteX3" fmla="*/ 234670 w 236093"/>
              <a:gd name="connsiteY3" fmla="*/ 61843 h 211837"/>
              <a:gd name="connsiteX4" fmla="*/ 199745 w 236093"/>
              <a:gd name="connsiteY4" fmla="*/ 122168 h 211837"/>
              <a:gd name="connsiteX5" fmla="*/ 215620 w 236093"/>
              <a:gd name="connsiteY5" fmla="*/ 163443 h 211837"/>
              <a:gd name="connsiteX6" fmla="*/ 98145 w 236093"/>
              <a:gd name="connsiteY6" fmla="*/ 147568 h 211837"/>
              <a:gd name="connsiteX7" fmla="*/ 120370 w 236093"/>
              <a:gd name="connsiteY7" fmla="*/ 211068 h 211837"/>
              <a:gd name="connsiteX8" fmla="*/ 18770 w 236093"/>
              <a:gd name="connsiteY8" fmla="*/ 96768 h 211837"/>
              <a:gd name="connsiteX9" fmla="*/ 18770 w 236093"/>
              <a:gd name="connsiteY9" fmla="*/ 74543 h 211837"/>
              <a:gd name="connsiteX10" fmla="*/ 28295 w 236093"/>
              <a:gd name="connsiteY10" fmla="*/ 80893 h 211837"/>
              <a:gd name="connsiteX11" fmla="*/ 6070 w 236093"/>
              <a:gd name="connsiteY11" fmla="*/ 4693 h 211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6093" h="211837">
                <a:moveTo>
                  <a:pt x="6070" y="4693"/>
                </a:moveTo>
                <a:cubicBezTo>
                  <a:pt x="27766" y="-7478"/>
                  <a:pt x="158470" y="7868"/>
                  <a:pt x="158470" y="7868"/>
                </a:cubicBezTo>
                <a:cubicBezTo>
                  <a:pt x="181224" y="10514"/>
                  <a:pt x="129895" y="11572"/>
                  <a:pt x="142595" y="20568"/>
                </a:cubicBezTo>
                <a:cubicBezTo>
                  <a:pt x="155295" y="29564"/>
                  <a:pt x="225145" y="44910"/>
                  <a:pt x="234670" y="61843"/>
                </a:cubicBezTo>
                <a:cubicBezTo>
                  <a:pt x="244195" y="78776"/>
                  <a:pt x="202920" y="105235"/>
                  <a:pt x="199745" y="122168"/>
                </a:cubicBezTo>
                <a:cubicBezTo>
                  <a:pt x="196570" y="139101"/>
                  <a:pt x="232553" y="159210"/>
                  <a:pt x="215620" y="163443"/>
                </a:cubicBezTo>
                <a:cubicBezTo>
                  <a:pt x="198687" y="167676"/>
                  <a:pt x="114020" y="139631"/>
                  <a:pt x="98145" y="147568"/>
                </a:cubicBezTo>
                <a:cubicBezTo>
                  <a:pt x="82270" y="155505"/>
                  <a:pt x="133599" y="219535"/>
                  <a:pt x="120370" y="211068"/>
                </a:cubicBezTo>
                <a:cubicBezTo>
                  <a:pt x="107141" y="202601"/>
                  <a:pt x="35703" y="119522"/>
                  <a:pt x="18770" y="96768"/>
                </a:cubicBezTo>
                <a:cubicBezTo>
                  <a:pt x="1837" y="74014"/>
                  <a:pt x="17183" y="77189"/>
                  <a:pt x="18770" y="74543"/>
                </a:cubicBezTo>
                <a:cubicBezTo>
                  <a:pt x="20358" y="71897"/>
                  <a:pt x="28824" y="91476"/>
                  <a:pt x="28295" y="80893"/>
                </a:cubicBezTo>
                <a:cubicBezTo>
                  <a:pt x="27766" y="70310"/>
                  <a:pt x="-15626" y="16864"/>
                  <a:pt x="6070" y="469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9004D1A-8808-32CF-9E7F-CF2C794C3228}"/>
              </a:ext>
            </a:extLst>
          </p:cNvPr>
          <p:cNvSpPr/>
          <p:nvPr/>
        </p:nvSpPr>
        <p:spPr>
          <a:xfrm>
            <a:off x="434870" y="10499596"/>
            <a:ext cx="279678" cy="76560"/>
          </a:xfrm>
          <a:custGeom>
            <a:avLst/>
            <a:gdLst>
              <a:gd name="connsiteX0" fmla="*/ 3280 w 279678"/>
              <a:gd name="connsiteY0" fmla="*/ 63629 h 76560"/>
              <a:gd name="connsiteX1" fmla="*/ 276330 w 279678"/>
              <a:gd name="connsiteY1" fmla="*/ 129 h 76560"/>
              <a:gd name="connsiteX2" fmla="*/ 158855 w 279678"/>
              <a:gd name="connsiteY2" fmla="*/ 47754 h 76560"/>
              <a:gd name="connsiteX3" fmla="*/ 212830 w 279678"/>
              <a:gd name="connsiteY3" fmla="*/ 69979 h 76560"/>
              <a:gd name="connsiteX4" fmla="*/ 130280 w 279678"/>
              <a:gd name="connsiteY4" fmla="*/ 76329 h 76560"/>
              <a:gd name="connsiteX5" fmla="*/ 3280 w 279678"/>
              <a:gd name="connsiteY5" fmla="*/ 63629 h 7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678" h="76560">
                <a:moveTo>
                  <a:pt x="3280" y="63629"/>
                </a:moveTo>
                <a:cubicBezTo>
                  <a:pt x="27622" y="50929"/>
                  <a:pt x="250401" y="2775"/>
                  <a:pt x="276330" y="129"/>
                </a:cubicBezTo>
                <a:cubicBezTo>
                  <a:pt x="302259" y="-2517"/>
                  <a:pt x="169438" y="36112"/>
                  <a:pt x="158855" y="47754"/>
                </a:cubicBezTo>
                <a:cubicBezTo>
                  <a:pt x="148272" y="59396"/>
                  <a:pt x="217592" y="65217"/>
                  <a:pt x="212830" y="69979"/>
                </a:cubicBezTo>
                <a:cubicBezTo>
                  <a:pt x="208068" y="74741"/>
                  <a:pt x="163617" y="77387"/>
                  <a:pt x="130280" y="76329"/>
                </a:cubicBezTo>
                <a:cubicBezTo>
                  <a:pt x="96943" y="75271"/>
                  <a:pt x="-21062" y="76329"/>
                  <a:pt x="3280" y="6362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5B2A8922-2307-D37D-C3B1-2D20D05B1D73}"/>
              </a:ext>
            </a:extLst>
          </p:cNvPr>
          <p:cNvSpPr/>
          <p:nvPr/>
        </p:nvSpPr>
        <p:spPr>
          <a:xfrm>
            <a:off x="1290382" y="10540594"/>
            <a:ext cx="336147" cy="166149"/>
          </a:xfrm>
          <a:custGeom>
            <a:avLst/>
            <a:gdLst>
              <a:gd name="connsiteX0" fmla="*/ 182818 w 336147"/>
              <a:gd name="connsiteY0" fmla="*/ 406 h 166149"/>
              <a:gd name="connsiteX1" fmla="*/ 52643 w 336147"/>
              <a:gd name="connsiteY1" fmla="*/ 92481 h 166149"/>
              <a:gd name="connsiteX2" fmla="*/ 201868 w 336147"/>
              <a:gd name="connsiteY2" fmla="*/ 98831 h 166149"/>
              <a:gd name="connsiteX3" fmla="*/ 119318 w 336147"/>
              <a:gd name="connsiteY3" fmla="*/ 121056 h 166149"/>
              <a:gd name="connsiteX4" fmla="*/ 332043 w 336147"/>
              <a:gd name="connsiteY4" fmla="*/ 95656 h 166149"/>
              <a:gd name="connsiteX5" fmla="*/ 262193 w 336147"/>
              <a:gd name="connsiteY5" fmla="*/ 165506 h 166149"/>
              <a:gd name="connsiteX6" fmla="*/ 293943 w 336147"/>
              <a:gd name="connsiteY6" fmla="*/ 130581 h 166149"/>
              <a:gd name="connsiteX7" fmla="*/ 1843 w 336147"/>
              <a:gd name="connsiteY7" fmla="*/ 133756 h 166149"/>
              <a:gd name="connsiteX8" fmla="*/ 182818 w 336147"/>
              <a:gd name="connsiteY8" fmla="*/ 406 h 16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147" h="166149">
                <a:moveTo>
                  <a:pt x="182818" y="406"/>
                </a:moveTo>
                <a:cubicBezTo>
                  <a:pt x="191285" y="-6473"/>
                  <a:pt x="49468" y="76077"/>
                  <a:pt x="52643" y="92481"/>
                </a:cubicBezTo>
                <a:cubicBezTo>
                  <a:pt x="55818" y="108885"/>
                  <a:pt x="190756" y="94069"/>
                  <a:pt x="201868" y="98831"/>
                </a:cubicBezTo>
                <a:cubicBezTo>
                  <a:pt x="212980" y="103593"/>
                  <a:pt x="97622" y="121585"/>
                  <a:pt x="119318" y="121056"/>
                </a:cubicBezTo>
                <a:cubicBezTo>
                  <a:pt x="141014" y="120527"/>
                  <a:pt x="308231" y="88248"/>
                  <a:pt x="332043" y="95656"/>
                </a:cubicBezTo>
                <a:cubicBezTo>
                  <a:pt x="355856" y="103064"/>
                  <a:pt x="268543" y="159685"/>
                  <a:pt x="262193" y="165506"/>
                </a:cubicBezTo>
                <a:cubicBezTo>
                  <a:pt x="255843" y="171327"/>
                  <a:pt x="337335" y="135873"/>
                  <a:pt x="293943" y="130581"/>
                </a:cubicBezTo>
                <a:cubicBezTo>
                  <a:pt x="250551" y="125289"/>
                  <a:pt x="24597" y="152277"/>
                  <a:pt x="1843" y="133756"/>
                </a:cubicBezTo>
                <a:cubicBezTo>
                  <a:pt x="-20911" y="115235"/>
                  <a:pt x="174351" y="7285"/>
                  <a:pt x="182818" y="40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DCB3AC48-BC58-02A4-C8DF-983A64360356}"/>
              </a:ext>
            </a:extLst>
          </p:cNvPr>
          <p:cNvSpPr/>
          <p:nvPr/>
        </p:nvSpPr>
        <p:spPr>
          <a:xfrm>
            <a:off x="3382396" y="5455901"/>
            <a:ext cx="150807" cy="191400"/>
          </a:xfrm>
          <a:custGeom>
            <a:avLst/>
            <a:gdLst>
              <a:gd name="connsiteX0" fmla="*/ 138044 w 150807"/>
              <a:gd name="connsiteY0" fmla="*/ 19 h 191400"/>
              <a:gd name="connsiteX1" fmla="*/ 61844 w 150807"/>
              <a:gd name="connsiteY1" fmla="*/ 133369 h 191400"/>
              <a:gd name="connsiteX2" fmla="*/ 80894 w 150807"/>
              <a:gd name="connsiteY2" fmla="*/ 144799 h 191400"/>
              <a:gd name="connsiteX3" fmla="*/ 149474 w 150807"/>
              <a:gd name="connsiteY3" fmla="*/ 110509 h 191400"/>
              <a:gd name="connsiteX4" fmla="*/ 12314 w 150807"/>
              <a:gd name="connsiteY4" fmla="*/ 190519 h 191400"/>
              <a:gd name="connsiteX5" fmla="*/ 19934 w 150807"/>
              <a:gd name="connsiteY5" fmla="*/ 144799 h 191400"/>
              <a:gd name="connsiteX6" fmla="*/ 138044 w 150807"/>
              <a:gd name="connsiteY6" fmla="*/ 19 h 19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807" h="191400">
                <a:moveTo>
                  <a:pt x="138044" y="19"/>
                </a:moveTo>
                <a:cubicBezTo>
                  <a:pt x="145029" y="-1886"/>
                  <a:pt x="61844" y="133369"/>
                  <a:pt x="61844" y="133369"/>
                </a:cubicBezTo>
                <a:cubicBezTo>
                  <a:pt x="52319" y="157499"/>
                  <a:pt x="66289" y="148609"/>
                  <a:pt x="80894" y="144799"/>
                </a:cubicBezTo>
                <a:cubicBezTo>
                  <a:pt x="95499" y="140989"/>
                  <a:pt x="160904" y="102889"/>
                  <a:pt x="149474" y="110509"/>
                </a:cubicBezTo>
                <a:cubicBezTo>
                  <a:pt x="138044" y="118129"/>
                  <a:pt x="33904" y="184804"/>
                  <a:pt x="12314" y="190519"/>
                </a:cubicBezTo>
                <a:cubicBezTo>
                  <a:pt x="-9276" y="196234"/>
                  <a:pt x="249" y="173374"/>
                  <a:pt x="19934" y="144799"/>
                </a:cubicBezTo>
                <a:cubicBezTo>
                  <a:pt x="39619" y="116224"/>
                  <a:pt x="131059" y="1924"/>
                  <a:pt x="138044" y="1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D22900BD-B86C-2F09-2EB0-FBC4167F3766}"/>
              </a:ext>
            </a:extLst>
          </p:cNvPr>
          <p:cNvSpPr/>
          <p:nvPr/>
        </p:nvSpPr>
        <p:spPr>
          <a:xfrm>
            <a:off x="3794692" y="3626942"/>
            <a:ext cx="381519" cy="434862"/>
          </a:xfrm>
          <a:custGeom>
            <a:avLst/>
            <a:gdLst>
              <a:gd name="connsiteX0" fmla="*/ 381068 w 381519"/>
              <a:gd name="connsiteY0" fmla="*/ 178 h 434862"/>
              <a:gd name="connsiteX1" fmla="*/ 217238 w 381519"/>
              <a:gd name="connsiteY1" fmla="*/ 144958 h 434862"/>
              <a:gd name="connsiteX2" fmla="*/ 205808 w 381519"/>
              <a:gd name="connsiteY2" fmla="*/ 270688 h 434862"/>
              <a:gd name="connsiteX3" fmla="*/ 38168 w 381519"/>
              <a:gd name="connsiteY3" fmla="*/ 221158 h 434862"/>
              <a:gd name="connsiteX4" fmla="*/ 26738 w 381519"/>
              <a:gd name="connsiteY4" fmla="*/ 259258 h 434862"/>
              <a:gd name="connsiteX5" fmla="*/ 68648 w 381519"/>
              <a:gd name="connsiteY5" fmla="*/ 369748 h 434862"/>
              <a:gd name="connsiteX6" fmla="*/ 68648 w 381519"/>
              <a:gd name="connsiteY6" fmla="*/ 423088 h 434862"/>
              <a:gd name="connsiteX7" fmla="*/ 148658 w 381519"/>
              <a:gd name="connsiteY7" fmla="*/ 434518 h 434862"/>
              <a:gd name="connsiteX8" fmla="*/ 61028 w 381519"/>
              <a:gd name="connsiteY8" fmla="*/ 415468 h 434862"/>
              <a:gd name="connsiteX9" fmla="*/ 68 w 381519"/>
              <a:gd name="connsiteY9" fmla="*/ 301168 h 434862"/>
              <a:gd name="connsiteX10" fmla="*/ 72458 w 381519"/>
              <a:gd name="connsiteY10" fmla="*/ 209728 h 434862"/>
              <a:gd name="connsiteX11" fmla="*/ 160088 w 381519"/>
              <a:gd name="connsiteY11" fmla="*/ 175438 h 434862"/>
              <a:gd name="connsiteX12" fmla="*/ 381068 w 381519"/>
              <a:gd name="connsiteY12" fmla="*/ 178 h 43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1519" h="434862">
                <a:moveTo>
                  <a:pt x="381068" y="178"/>
                </a:moveTo>
                <a:cubicBezTo>
                  <a:pt x="390593" y="-4902"/>
                  <a:pt x="246448" y="99873"/>
                  <a:pt x="217238" y="144958"/>
                </a:cubicBezTo>
                <a:cubicBezTo>
                  <a:pt x="188028" y="190043"/>
                  <a:pt x="235653" y="257988"/>
                  <a:pt x="205808" y="270688"/>
                </a:cubicBezTo>
                <a:cubicBezTo>
                  <a:pt x="175963" y="283388"/>
                  <a:pt x="68013" y="223063"/>
                  <a:pt x="38168" y="221158"/>
                </a:cubicBezTo>
                <a:cubicBezTo>
                  <a:pt x="8323" y="219253"/>
                  <a:pt x="21658" y="234493"/>
                  <a:pt x="26738" y="259258"/>
                </a:cubicBezTo>
                <a:cubicBezTo>
                  <a:pt x="31818" y="284023"/>
                  <a:pt x="61663" y="342443"/>
                  <a:pt x="68648" y="369748"/>
                </a:cubicBezTo>
                <a:cubicBezTo>
                  <a:pt x="75633" y="397053"/>
                  <a:pt x="55313" y="412293"/>
                  <a:pt x="68648" y="423088"/>
                </a:cubicBezTo>
                <a:cubicBezTo>
                  <a:pt x="81983" y="433883"/>
                  <a:pt x="149928" y="435788"/>
                  <a:pt x="148658" y="434518"/>
                </a:cubicBezTo>
                <a:cubicBezTo>
                  <a:pt x="147388" y="433248"/>
                  <a:pt x="85793" y="437693"/>
                  <a:pt x="61028" y="415468"/>
                </a:cubicBezTo>
                <a:cubicBezTo>
                  <a:pt x="36263" y="393243"/>
                  <a:pt x="-1837" y="335458"/>
                  <a:pt x="68" y="301168"/>
                </a:cubicBezTo>
                <a:cubicBezTo>
                  <a:pt x="1973" y="266878"/>
                  <a:pt x="45788" y="230683"/>
                  <a:pt x="72458" y="209728"/>
                </a:cubicBezTo>
                <a:cubicBezTo>
                  <a:pt x="99128" y="188773"/>
                  <a:pt x="113098" y="204648"/>
                  <a:pt x="160088" y="175438"/>
                </a:cubicBezTo>
                <a:cubicBezTo>
                  <a:pt x="207078" y="146228"/>
                  <a:pt x="371543" y="5258"/>
                  <a:pt x="381068" y="17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EF89E8D1-C47B-8E34-A86F-C71F96BB3107}"/>
              </a:ext>
            </a:extLst>
          </p:cNvPr>
          <p:cNvSpPr/>
          <p:nvPr/>
        </p:nvSpPr>
        <p:spPr>
          <a:xfrm>
            <a:off x="4095922" y="3577237"/>
            <a:ext cx="115082" cy="362381"/>
          </a:xfrm>
          <a:custGeom>
            <a:avLst/>
            <a:gdLst>
              <a:gd name="connsiteX0" fmla="*/ 114128 w 115082"/>
              <a:gd name="connsiteY0" fmla="*/ 353 h 362381"/>
              <a:gd name="connsiteX1" fmla="*/ 56978 w 115082"/>
              <a:gd name="connsiteY1" fmla="*/ 167993 h 362381"/>
              <a:gd name="connsiteX2" fmla="*/ 53168 w 115082"/>
              <a:gd name="connsiteY2" fmla="*/ 362303 h 362381"/>
              <a:gd name="connsiteX3" fmla="*/ 18878 w 115082"/>
              <a:gd name="connsiteY3" fmla="*/ 190853 h 362381"/>
              <a:gd name="connsiteX4" fmla="*/ 3638 w 115082"/>
              <a:gd name="connsiteY4" fmla="*/ 126083 h 362381"/>
              <a:gd name="connsiteX5" fmla="*/ 114128 w 115082"/>
              <a:gd name="connsiteY5" fmla="*/ 353 h 362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082" h="362381">
                <a:moveTo>
                  <a:pt x="114128" y="353"/>
                </a:moveTo>
                <a:cubicBezTo>
                  <a:pt x="123018" y="7338"/>
                  <a:pt x="67138" y="107668"/>
                  <a:pt x="56978" y="167993"/>
                </a:cubicBezTo>
                <a:cubicBezTo>
                  <a:pt x="46818" y="228318"/>
                  <a:pt x="59518" y="358493"/>
                  <a:pt x="53168" y="362303"/>
                </a:cubicBezTo>
                <a:cubicBezTo>
                  <a:pt x="46818" y="366113"/>
                  <a:pt x="27133" y="230223"/>
                  <a:pt x="18878" y="190853"/>
                </a:cubicBezTo>
                <a:cubicBezTo>
                  <a:pt x="10623" y="151483"/>
                  <a:pt x="-7792" y="160373"/>
                  <a:pt x="3638" y="126083"/>
                </a:cubicBezTo>
                <a:cubicBezTo>
                  <a:pt x="15068" y="91793"/>
                  <a:pt x="105238" y="-6632"/>
                  <a:pt x="114128" y="35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4BBA1916-872E-BC08-2CF3-2A3B14EC363D}"/>
              </a:ext>
            </a:extLst>
          </p:cNvPr>
          <p:cNvSpPr/>
          <p:nvPr/>
        </p:nvSpPr>
        <p:spPr>
          <a:xfrm>
            <a:off x="5219575" y="3050372"/>
            <a:ext cx="281653" cy="399083"/>
          </a:xfrm>
          <a:custGeom>
            <a:avLst/>
            <a:gdLst>
              <a:gd name="connsiteX0" fmla="*/ 125 w 281653"/>
              <a:gd name="connsiteY0" fmla="*/ 1438 h 399083"/>
              <a:gd name="connsiteX1" fmla="*/ 171575 w 281653"/>
              <a:gd name="connsiteY1" fmla="*/ 24298 h 399083"/>
              <a:gd name="connsiteX2" fmla="*/ 152525 w 281653"/>
              <a:gd name="connsiteY2" fmla="*/ 100498 h 399083"/>
              <a:gd name="connsiteX3" fmla="*/ 278255 w 281653"/>
              <a:gd name="connsiteY3" fmla="*/ 390058 h 399083"/>
              <a:gd name="connsiteX4" fmla="*/ 240155 w 281653"/>
              <a:gd name="connsiteY4" fmla="*/ 310048 h 399083"/>
              <a:gd name="connsiteX5" fmla="*/ 179195 w 281653"/>
              <a:gd name="connsiteY5" fmla="*/ 150028 h 399083"/>
              <a:gd name="connsiteX6" fmla="*/ 202055 w 281653"/>
              <a:gd name="connsiteY6" fmla="*/ 58588 h 399083"/>
              <a:gd name="connsiteX7" fmla="*/ 125 w 281653"/>
              <a:gd name="connsiteY7" fmla="*/ 1438 h 3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653" h="399083">
                <a:moveTo>
                  <a:pt x="125" y="1438"/>
                </a:moveTo>
                <a:cubicBezTo>
                  <a:pt x="-4955" y="-4277"/>
                  <a:pt x="146175" y="7788"/>
                  <a:pt x="171575" y="24298"/>
                </a:cubicBezTo>
                <a:cubicBezTo>
                  <a:pt x="196975" y="40808"/>
                  <a:pt x="134745" y="39538"/>
                  <a:pt x="152525" y="100498"/>
                </a:cubicBezTo>
                <a:cubicBezTo>
                  <a:pt x="170305" y="161458"/>
                  <a:pt x="263650" y="355133"/>
                  <a:pt x="278255" y="390058"/>
                </a:cubicBezTo>
                <a:cubicBezTo>
                  <a:pt x="292860" y="424983"/>
                  <a:pt x="256665" y="350053"/>
                  <a:pt x="240155" y="310048"/>
                </a:cubicBezTo>
                <a:cubicBezTo>
                  <a:pt x="223645" y="270043"/>
                  <a:pt x="185545" y="191938"/>
                  <a:pt x="179195" y="150028"/>
                </a:cubicBezTo>
                <a:cubicBezTo>
                  <a:pt x="172845" y="108118"/>
                  <a:pt x="227455" y="83353"/>
                  <a:pt x="202055" y="58588"/>
                </a:cubicBezTo>
                <a:cubicBezTo>
                  <a:pt x="176655" y="33823"/>
                  <a:pt x="5205" y="7153"/>
                  <a:pt x="125" y="143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0C1E13DE-BD75-4CE8-F797-10AD0A863E7C}"/>
              </a:ext>
            </a:extLst>
          </p:cNvPr>
          <p:cNvSpPr/>
          <p:nvPr/>
        </p:nvSpPr>
        <p:spPr>
          <a:xfrm>
            <a:off x="5871331" y="2978812"/>
            <a:ext cx="377080" cy="85492"/>
          </a:xfrm>
          <a:custGeom>
            <a:avLst/>
            <a:gdLst>
              <a:gd name="connsiteX0" fmla="*/ 3689 w 377080"/>
              <a:gd name="connsiteY0" fmla="*/ 50138 h 85492"/>
              <a:gd name="connsiteX1" fmla="*/ 224669 w 377080"/>
              <a:gd name="connsiteY1" fmla="*/ 12038 h 85492"/>
              <a:gd name="connsiteX2" fmla="*/ 217049 w 377080"/>
              <a:gd name="connsiteY2" fmla="*/ 608 h 85492"/>
              <a:gd name="connsiteX3" fmla="*/ 377069 w 377080"/>
              <a:gd name="connsiteY3" fmla="*/ 27278 h 85492"/>
              <a:gd name="connsiteX4" fmla="*/ 224669 w 377080"/>
              <a:gd name="connsiteY4" fmla="*/ 42518 h 85492"/>
              <a:gd name="connsiteX5" fmla="*/ 95129 w 377080"/>
              <a:gd name="connsiteY5" fmla="*/ 84428 h 85492"/>
              <a:gd name="connsiteX6" fmla="*/ 3689 w 377080"/>
              <a:gd name="connsiteY6" fmla="*/ 50138 h 85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080" h="85492">
                <a:moveTo>
                  <a:pt x="3689" y="50138"/>
                </a:moveTo>
                <a:cubicBezTo>
                  <a:pt x="25279" y="38073"/>
                  <a:pt x="224669" y="12038"/>
                  <a:pt x="224669" y="12038"/>
                </a:cubicBezTo>
                <a:cubicBezTo>
                  <a:pt x="260229" y="3783"/>
                  <a:pt x="191649" y="-1932"/>
                  <a:pt x="217049" y="608"/>
                </a:cubicBezTo>
                <a:cubicBezTo>
                  <a:pt x="242449" y="3148"/>
                  <a:pt x="375799" y="20293"/>
                  <a:pt x="377069" y="27278"/>
                </a:cubicBezTo>
                <a:cubicBezTo>
                  <a:pt x="378339" y="34263"/>
                  <a:pt x="271659" y="32993"/>
                  <a:pt x="224669" y="42518"/>
                </a:cubicBezTo>
                <a:cubicBezTo>
                  <a:pt x="177679" y="52043"/>
                  <a:pt x="129419" y="77443"/>
                  <a:pt x="95129" y="84428"/>
                </a:cubicBezTo>
                <a:cubicBezTo>
                  <a:pt x="60839" y="91413"/>
                  <a:pt x="-17901" y="62203"/>
                  <a:pt x="3689" y="5013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E8FB29B5-66A0-85FF-578A-51AD2BD9A77B}"/>
              </a:ext>
            </a:extLst>
          </p:cNvPr>
          <p:cNvSpPr/>
          <p:nvPr/>
        </p:nvSpPr>
        <p:spPr>
          <a:xfrm>
            <a:off x="6758752" y="3163777"/>
            <a:ext cx="194964" cy="247814"/>
          </a:xfrm>
          <a:custGeom>
            <a:avLst/>
            <a:gdLst>
              <a:gd name="connsiteX0" fmla="*/ 91628 w 194964"/>
              <a:gd name="connsiteY0" fmla="*/ 2333 h 247814"/>
              <a:gd name="connsiteX1" fmla="*/ 194498 w 194964"/>
              <a:gd name="connsiteY1" fmla="*/ 51863 h 247814"/>
              <a:gd name="connsiteX2" fmla="*/ 129728 w 194964"/>
              <a:gd name="connsiteY2" fmla="*/ 147113 h 247814"/>
              <a:gd name="connsiteX3" fmla="*/ 129728 w 194964"/>
              <a:gd name="connsiteY3" fmla="*/ 246173 h 247814"/>
              <a:gd name="connsiteX4" fmla="*/ 84008 w 194964"/>
              <a:gd name="connsiteY4" fmla="*/ 208073 h 247814"/>
              <a:gd name="connsiteX5" fmla="*/ 188 w 194964"/>
              <a:gd name="connsiteY5" fmla="*/ 196643 h 247814"/>
              <a:gd name="connsiteX6" fmla="*/ 61148 w 194964"/>
              <a:gd name="connsiteY6" fmla="*/ 89963 h 247814"/>
              <a:gd name="connsiteX7" fmla="*/ 57338 w 194964"/>
              <a:gd name="connsiteY7" fmla="*/ 124253 h 247814"/>
              <a:gd name="connsiteX8" fmla="*/ 91628 w 194964"/>
              <a:gd name="connsiteY8" fmla="*/ 2333 h 24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964" h="247814">
                <a:moveTo>
                  <a:pt x="91628" y="2333"/>
                </a:moveTo>
                <a:cubicBezTo>
                  <a:pt x="114488" y="-9732"/>
                  <a:pt x="188148" y="27733"/>
                  <a:pt x="194498" y="51863"/>
                </a:cubicBezTo>
                <a:cubicBezTo>
                  <a:pt x="200848" y="75993"/>
                  <a:pt x="140523" y="114728"/>
                  <a:pt x="129728" y="147113"/>
                </a:cubicBezTo>
                <a:cubicBezTo>
                  <a:pt x="118933" y="179498"/>
                  <a:pt x="137348" y="236013"/>
                  <a:pt x="129728" y="246173"/>
                </a:cubicBezTo>
                <a:cubicBezTo>
                  <a:pt x="122108" y="256333"/>
                  <a:pt x="105598" y="216328"/>
                  <a:pt x="84008" y="208073"/>
                </a:cubicBezTo>
                <a:cubicBezTo>
                  <a:pt x="62418" y="199818"/>
                  <a:pt x="3998" y="216328"/>
                  <a:pt x="188" y="196643"/>
                </a:cubicBezTo>
                <a:cubicBezTo>
                  <a:pt x="-3622" y="176958"/>
                  <a:pt x="51623" y="102028"/>
                  <a:pt x="61148" y="89963"/>
                </a:cubicBezTo>
                <a:cubicBezTo>
                  <a:pt x="70673" y="77898"/>
                  <a:pt x="50988" y="133143"/>
                  <a:pt x="57338" y="124253"/>
                </a:cubicBezTo>
                <a:cubicBezTo>
                  <a:pt x="63688" y="115363"/>
                  <a:pt x="68768" y="14398"/>
                  <a:pt x="91628" y="233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F95098E2-CEDC-1980-F7A8-EFCEB00BB74A}"/>
              </a:ext>
            </a:extLst>
          </p:cNvPr>
          <p:cNvSpPr/>
          <p:nvPr/>
        </p:nvSpPr>
        <p:spPr>
          <a:xfrm>
            <a:off x="6411881" y="3512768"/>
            <a:ext cx="419450" cy="148898"/>
          </a:xfrm>
          <a:custGeom>
            <a:avLst/>
            <a:gdLst>
              <a:gd name="connsiteX0" fmla="*/ 419449 w 419450"/>
              <a:gd name="connsiteY0" fmla="*/ 52 h 148898"/>
              <a:gd name="connsiteX1" fmla="*/ 145129 w 419450"/>
              <a:gd name="connsiteY1" fmla="*/ 87682 h 148898"/>
              <a:gd name="connsiteX2" fmla="*/ 349 w 419450"/>
              <a:gd name="connsiteY2" fmla="*/ 133402 h 148898"/>
              <a:gd name="connsiteX3" fmla="*/ 183229 w 419450"/>
              <a:gd name="connsiteY3" fmla="*/ 121972 h 148898"/>
              <a:gd name="connsiteX4" fmla="*/ 80359 w 419450"/>
              <a:gd name="connsiteY4" fmla="*/ 148642 h 148898"/>
              <a:gd name="connsiteX5" fmla="*/ 148939 w 419450"/>
              <a:gd name="connsiteY5" fmla="*/ 102922 h 148898"/>
              <a:gd name="connsiteX6" fmla="*/ 419449 w 419450"/>
              <a:gd name="connsiteY6" fmla="*/ 52 h 148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9450" h="148898">
                <a:moveTo>
                  <a:pt x="419449" y="52"/>
                </a:moveTo>
                <a:cubicBezTo>
                  <a:pt x="418814" y="-2488"/>
                  <a:pt x="145129" y="87682"/>
                  <a:pt x="145129" y="87682"/>
                </a:cubicBezTo>
                <a:cubicBezTo>
                  <a:pt x="75279" y="109907"/>
                  <a:pt x="-6001" y="127687"/>
                  <a:pt x="349" y="133402"/>
                </a:cubicBezTo>
                <a:cubicBezTo>
                  <a:pt x="6699" y="139117"/>
                  <a:pt x="169894" y="119432"/>
                  <a:pt x="183229" y="121972"/>
                </a:cubicBezTo>
                <a:cubicBezTo>
                  <a:pt x="196564" y="124512"/>
                  <a:pt x="86074" y="151817"/>
                  <a:pt x="80359" y="148642"/>
                </a:cubicBezTo>
                <a:cubicBezTo>
                  <a:pt x="74644" y="145467"/>
                  <a:pt x="96234" y="127052"/>
                  <a:pt x="148939" y="102922"/>
                </a:cubicBezTo>
                <a:cubicBezTo>
                  <a:pt x="201644" y="78792"/>
                  <a:pt x="420084" y="2592"/>
                  <a:pt x="419449" y="5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386BC81D-3C4A-09CF-F644-34C8205CCE1D}"/>
              </a:ext>
            </a:extLst>
          </p:cNvPr>
          <p:cNvSpPr/>
          <p:nvPr/>
        </p:nvSpPr>
        <p:spPr>
          <a:xfrm>
            <a:off x="5952020" y="4974183"/>
            <a:ext cx="527816" cy="539502"/>
          </a:xfrm>
          <a:custGeom>
            <a:avLst/>
            <a:gdLst>
              <a:gd name="connsiteX0" fmla="*/ 3010 w 527816"/>
              <a:gd name="connsiteY0" fmla="*/ 104547 h 539502"/>
              <a:gd name="connsiteX1" fmla="*/ 204940 w 527816"/>
              <a:gd name="connsiteY1" fmla="*/ 9297 h 539502"/>
              <a:gd name="connsiteX2" fmla="*/ 304000 w 527816"/>
              <a:gd name="connsiteY2" fmla="*/ 13107 h 539502"/>
              <a:gd name="connsiteX3" fmla="*/ 262090 w 527816"/>
              <a:gd name="connsiteY3" fmla="*/ 93117 h 539502"/>
              <a:gd name="connsiteX4" fmla="*/ 235420 w 527816"/>
              <a:gd name="connsiteY4" fmla="*/ 207417 h 539502"/>
              <a:gd name="connsiteX5" fmla="*/ 349720 w 527816"/>
              <a:gd name="connsiteY5" fmla="*/ 272187 h 539502"/>
              <a:gd name="connsiteX6" fmla="*/ 448780 w 527816"/>
              <a:gd name="connsiteY6" fmla="*/ 241707 h 539502"/>
              <a:gd name="connsiteX7" fmla="*/ 338290 w 527816"/>
              <a:gd name="connsiteY7" fmla="*/ 302667 h 539502"/>
              <a:gd name="connsiteX8" fmla="*/ 483070 w 527816"/>
              <a:gd name="connsiteY8" fmla="*/ 363627 h 539502"/>
              <a:gd name="connsiteX9" fmla="*/ 524980 w 527816"/>
              <a:gd name="connsiteY9" fmla="*/ 378867 h 539502"/>
              <a:gd name="connsiteX10" fmla="*/ 509740 w 527816"/>
              <a:gd name="connsiteY10" fmla="*/ 538887 h 539502"/>
              <a:gd name="connsiteX11" fmla="*/ 395440 w 527816"/>
              <a:gd name="connsiteY11" fmla="*/ 428397 h 539502"/>
              <a:gd name="connsiteX12" fmla="*/ 258280 w 527816"/>
              <a:gd name="connsiteY12" fmla="*/ 287427 h 539502"/>
              <a:gd name="connsiteX13" fmla="*/ 223990 w 527816"/>
              <a:gd name="connsiteY13" fmla="*/ 180747 h 539502"/>
              <a:gd name="connsiteX14" fmla="*/ 216370 w 527816"/>
              <a:gd name="connsiteY14" fmla="*/ 58827 h 539502"/>
              <a:gd name="connsiteX15" fmla="*/ 94450 w 527816"/>
              <a:gd name="connsiteY15" fmla="*/ 157887 h 539502"/>
              <a:gd name="connsiteX16" fmla="*/ 121120 w 527816"/>
              <a:gd name="connsiteY16" fmla="*/ 249327 h 539502"/>
              <a:gd name="connsiteX17" fmla="*/ 140170 w 527816"/>
              <a:gd name="connsiteY17" fmla="*/ 275997 h 539502"/>
              <a:gd name="connsiteX18" fmla="*/ 182080 w 527816"/>
              <a:gd name="connsiteY18" fmla="*/ 329337 h 539502"/>
              <a:gd name="connsiteX19" fmla="*/ 90640 w 527816"/>
              <a:gd name="connsiteY19" fmla="*/ 192177 h 539502"/>
              <a:gd name="connsiteX20" fmla="*/ 44920 w 527816"/>
              <a:gd name="connsiteY20" fmla="*/ 230277 h 539502"/>
              <a:gd name="connsiteX21" fmla="*/ 79210 w 527816"/>
              <a:gd name="connsiteY21" fmla="*/ 142647 h 539502"/>
              <a:gd name="connsiteX22" fmla="*/ 3010 w 527816"/>
              <a:gd name="connsiteY22" fmla="*/ 104547 h 53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7816" h="539502">
                <a:moveTo>
                  <a:pt x="3010" y="104547"/>
                </a:moveTo>
                <a:cubicBezTo>
                  <a:pt x="23965" y="82322"/>
                  <a:pt x="154775" y="24537"/>
                  <a:pt x="204940" y="9297"/>
                </a:cubicBezTo>
                <a:cubicBezTo>
                  <a:pt x="255105" y="-5943"/>
                  <a:pt x="294475" y="-863"/>
                  <a:pt x="304000" y="13107"/>
                </a:cubicBezTo>
                <a:cubicBezTo>
                  <a:pt x="313525" y="27077"/>
                  <a:pt x="273520" y="60732"/>
                  <a:pt x="262090" y="93117"/>
                </a:cubicBezTo>
                <a:cubicBezTo>
                  <a:pt x="250660" y="125502"/>
                  <a:pt x="220815" y="177572"/>
                  <a:pt x="235420" y="207417"/>
                </a:cubicBezTo>
                <a:cubicBezTo>
                  <a:pt x="250025" y="237262"/>
                  <a:pt x="314160" y="266472"/>
                  <a:pt x="349720" y="272187"/>
                </a:cubicBezTo>
                <a:cubicBezTo>
                  <a:pt x="385280" y="277902"/>
                  <a:pt x="450685" y="236627"/>
                  <a:pt x="448780" y="241707"/>
                </a:cubicBezTo>
                <a:cubicBezTo>
                  <a:pt x="446875" y="246787"/>
                  <a:pt x="332575" y="282347"/>
                  <a:pt x="338290" y="302667"/>
                </a:cubicBezTo>
                <a:cubicBezTo>
                  <a:pt x="344005" y="322987"/>
                  <a:pt x="451955" y="350927"/>
                  <a:pt x="483070" y="363627"/>
                </a:cubicBezTo>
                <a:cubicBezTo>
                  <a:pt x="514185" y="376327"/>
                  <a:pt x="520535" y="349657"/>
                  <a:pt x="524980" y="378867"/>
                </a:cubicBezTo>
                <a:cubicBezTo>
                  <a:pt x="529425" y="408077"/>
                  <a:pt x="531330" y="530632"/>
                  <a:pt x="509740" y="538887"/>
                </a:cubicBezTo>
                <a:cubicBezTo>
                  <a:pt x="488150" y="547142"/>
                  <a:pt x="437350" y="470307"/>
                  <a:pt x="395440" y="428397"/>
                </a:cubicBezTo>
                <a:cubicBezTo>
                  <a:pt x="353530" y="386487"/>
                  <a:pt x="286855" y="328702"/>
                  <a:pt x="258280" y="287427"/>
                </a:cubicBezTo>
                <a:cubicBezTo>
                  <a:pt x="229705" y="246152"/>
                  <a:pt x="230975" y="218847"/>
                  <a:pt x="223990" y="180747"/>
                </a:cubicBezTo>
                <a:cubicBezTo>
                  <a:pt x="217005" y="142647"/>
                  <a:pt x="237960" y="62637"/>
                  <a:pt x="216370" y="58827"/>
                </a:cubicBezTo>
                <a:cubicBezTo>
                  <a:pt x="194780" y="55017"/>
                  <a:pt x="110325" y="126137"/>
                  <a:pt x="94450" y="157887"/>
                </a:cubicBezTo>
                <a:cubicBezTo>
                  <a:pt x="78575" y="189637"/>
                  <a:pt x="113500" y="229642"/>
                  <a:pt x="121120" y="249327"/>
                </a:cubicBezTo>
                <a:cubicBezTo>
                  <a:pt x="128740" y="269012"/>
                  <a:pt x="130010" y="262662"/>
                  <a:pt x="140170" y="275997"/>
                </a:cubicBezTo>
                <a:cubicBezTo>
                  <a:pt x="150330" y="289332"/>
                  <a:pt x="190335" y="343307"/>
                  <a:pt x="182080" y="329337"/>
                </a:cubicBezTo>
                <a:cubicBezTo>
                  <a:pt x="173825" y="315367"/>
                  <a:pt x="113500" y="208687"/>
                  <a:pt x="90640" y="192177"/>
                </a:cubicBezTo>
                <a:cubicBezTo>
                  <a:pt x="67780" y="175667"/>
                  <a:pt x="46825" y="238532"/>
                  <a:pt x="44920" y="230277"/>
                </a:cubicBezTo>
                <a:cubicBezTo>
                  <a:pt x="43015" y="222022"/>
                  <a:pt x="81115" y="165507"/>
                  <a:pt x="79210" y="142647"/>
                </a:cubicBezTo>
                <a:cubicBezTo>
                  <a:pt x="77305" y="119787"/>
                  <a:pt x="-17945" y="126772"/>
                  <a:pt x="3010" y="104547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2F8FE0AF-A70E-1D5D-4B05-EF4A9784A900}"/>
              </a:ext>
            </a:extLst>
          </p:cNvPr>
          <p:cNvSpPr/>
          <p:nvPr/>
        </p:nvSpPr>
        <p:spPr>
          <a:xfrm>
            <a:off x="5977382" y="4928352"/>
            <a:ext cx="214519" cy="63459"/>
          </a:xfrm>
          <a:custGeom>
            <a:avLst/>
            <a:gdLst>
              <a:gd name="connsiteX0" fmla="*/ 508 w 214519"/>
              <a:gd name="connsiteY0" fmla="*/ 62748 h 63459"/>
              <a:gd name="connsiteX1" fmla="*/ 95758 w 214519"/>
              <a:gd name="connsiteY1" fmla="*/ 5598 h 63459"/>
              <a:gd name="connsiteX2" fmla="*/ 213868 w 214519"/>
              <a:gd name="connsiteY2" fmla="*/ 5598 h 63459"/>
              <a:gd name="connsiteX3" fmla="*/ 137668 w 214519"/>
              <a:gd name="connsiteY3" fmla="*/ 36078 h 63459"/>
              <a:gd name="connsiteX4" fmla="*/ 508 w 214519"/>
              <a:gd name="connsiteY4" fmla="*/ 62748 h 63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519" h="63459">
                <a:moveTo>
                  <a:pt x="508" y="62748"/>
                </a:moveTo>
                <a:cubicBezTo>
                  <a:pt x="-6477" y="57668"/>
                  <a:pt x="60198" y="15123"/>
                  <a:pt x="95758" y="5598"/>
                </a:cubicBezTo>
                <a:cubicBezTo>
                  <a:pt x="131318" y="-3927"/>
                  <a:pt x="206883" y="518"/>
                  <a:pt x="213868" y="5598"/>
                </a:cubicBezTo>
                <a:cubicBezTo>
                  <a:pt x="220853" y="10678"/>
                  <a:pt x="170053" y="27823"/>
                  <a:pt x="137668" y="36078"/>
                </a:cubicBezTo>
                <a:cubicBezTo>
                  <a:pt x="105283" y="44333"/>
                  <a:pt x="7493" y="67828"/>
                  <a:pt x="508" y="6274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D1BE9DB-B2A4-D675-89B0-1482876A0374}"/>
              </a:ext>
            </a:extLst>
          </p:cNvPr>
          <p:cNvSpPr/>
          <p:nvPr/>
        </p:nvSpPr>
        <p:spPr>
          <a:xfrm>
            <a:off x="6503096" y="5586578"/>
            <a:ext cx="274024" cy="246616"/>
          </a:xfrm>
          <a:custGeom>
            <a:avLst/>
            <a:gdLst>
              <a:gd name="connsiteX0" fmla="*/ 271084 w 274024"/>
              <a:gd name="connsiteY0" fmla="*/ 25552 h 246616"/>
              <a:gd name="connsiteX1" fmla="*/ 103444 w 274024"/>
              <a:gd name="connsiteY1" fmla="*/ 44602 h 246616"/>
              <a:gd name="connsiteX2" fmla="*/ 175834 w 274024"/>
              <a:gd name="connsiteY2" fmla="*/ 155092 h 246616"/>
              <a:gd name="connsiteX3" fmla="*/ 137734 w 274024"/>
              <a:gd name="connsiteY3" fmla="*/ 147472 h 246616"/>
              <a:gd name="connsiteX4" fmla="*/ 244414 w 274024"/>
              <a:gd name="connsiteY4" fmla="*/ 246532 h 246616"/>
              <a:gd name="connsiteX5" fmla="*/ 65344 w 274024"/>
              <a:gd name="connsiteY5" fmla="*/ 128422 h 246616"/>
              <a:gd name="connsiteX6" fmla="*/ 574 w 274024"/>
              <a:gd name="connsiteY6" fmla="*/ 113182 h 246616"/>
              <a:gd name="connsiteX7" fmla="*/ 95824 w 274024"/>
              <a:gd name="connsiteY7" fmla="*/ 78892 h 246616"/>
              <a:gd name="connsiteX8" fmla="*/ 69154 w 274024"/>
              <a:gd name="connsiteY8" fmla="*/ 2692 h 246616"/>
              <a:gd name="connsiteX9" fmla="*/ 202504 w 274024"/>
              <a:gd name="connsiteY9" fmla="*/ 17932 h 246616"/>
              <a:gd name="connsiteX10" fmla="*/ 271084 w 274024"/>
              <a:gd name="connsiteY10" fmla="*/ 25552 h 246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4024" h="246616">
                <a:moveTo>
                  <a:pt x="271084" y="25552"/>
                </a:moveTo>
                <a:cubicBezTo>
                  <a:pt x="254574" y="29997"/>
                  <a:pt x="119319" y="23012"/>
                  <a:pt x="103444" y="44602"/>
                </a:cubicBezTo>
                <a:cubicBezTo>
                  <a:pt x="87569" y="66192"/>
                  <a:pt x="170119" y="137947"/>
                  <a:pt x="175834" y="155092"/>
                </a:cubicBezTo>
                <a:cubicBezTo>
                  <a:pt x="181549" y="172237"/>
                  <a:pt x="126304" y="132232"/>
                  <a:pt x="137734" y="147472"/>
                </a:cubicBezTo>
                <a:cubicBezTo>
                  <a:pt x="149164" y="162712"/>
                  <a:pt x="256479" y="249707"/>
                  <a:pt x="244414" y="246532"/>
                </a:cubicBezTo>
                <a:cubicBezTo>
                  <a:pt x="232349" y="243357"/>
                  <a:pt x="105984" y="150647"/>
                  <a:pt x="65344" y="128422"/>
                </a:cubicBezTo>
                <a:cubicBezTo>
                  <a:pt x="24704" y="106197"/>
                  <a:pt x="-4506" y="121437"/>
                  <a:pt x="574" y="113182"/>
                </a:cubicBezTo>
                <a:cubicBezTo>
                  <a:pt x="5654" y="104927"/>
                  <a:pt x="84394" y="97307"/>
                  <a:pt x="95824" y="78892"/>
                </a:cubicBezTo>
                <a:cubicBezTo>
                  <a:pt x="107254" y="60477"/>
                  <a:pt x="51374" y="12852"/>
                  <a:pt x="69154" y="2692"/>
                </a:cubicBezTo>
                <a:cubicBezTo>
                  <a:pt x="86934" y="-7468"/>
                  <a:pt x="174564" y="14122"/>
                  <a:pt x="202504" y="17932"/>
                </a:cubicBezTo>
                <a:cubicBezTo>
                  <a:pt x="230444" y="21742"/>
                  <a:pt x="287594" y="21107"/>
                  <a:pt x="271084" y="2555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806BA920-9E16-054F-C9F8-DC8B45F8A08F}"/>
              </a:ext>
            </a:extLst>
          </p:cNvPr>
          <p:cNvSpPr/>
          <p:nvPr/>
        </p:nvSpPr>
        <p:spPr>
          <a:xfrm>
            <a:off x="6353182" y="5798504"/>
            <a:ext cx="311477" cy="371950"/>
          </a:xfrm>
          <a:custGeom>
            <a:avLst/>
            <a:gdLst>
              <a:gd name="connsiteX0" fmla="*/ 310508 w 311477"/>
              <a:gd name="connsiteY0" fmla="*/ 126046 h 371950"/>
              <a:gd name="connsiteX1" fmla="*/ 127628 w 311477"/>
              <a:gd name="connsiteY1" fmla="*/ 316 h 371950"/>
              <a:gd name="connsiteX2" fmla="*/ 108578 w 311477"/>
              <a:gd name="connsiteY2" fmla="*/ 95566 h 371950"/>
              <a:gd name="connsiteX3" fmla="*/ 51428 w 311477"/>
              <a:gd name="connsiteY3" fmla="*/ 259396 h 371950"/>
              <a:gd name="connsiteX4" fmla="*/ 1898 w 311477"/>
              <a:gd name="connsiteY4" fmla="*/ 366076 h 371950"/>
              <a:gd name="connsiteX5" fmla="*/ 120008 w 311477"/>
              <a:gd name="connsiteY5" fmla="*/ 350836 h 371950"/>
              <a:gd name="connsiteX6" fmla="*/ 139058 w 311477"/>
              <a:gd name="connsiteY6" fmla="*/ 289876 h 371950"/>
              <a:gd name="connsiteX7" fmla="*/ 249548 w 311477"/>
              <a:gd name="connsiteY7" fmla="*/ 263206 h 371950"/>
              <a:gd name="connsiteX8" fmla="*/ 158108 w 311477"/>
              <a:gd name="connsiteY8" fmla="*/ 259396 h 371950"/>
              <a:gd name="connsiteX9" fmla="*/ 200018 w 311477"/>
              <a:gd name="connsiteY9" fmla="*/ 99376 h 371950"/>
              <a:gd name="connsiteX10" fmla="*/ 310508 w 311477"/>
              <a:gd name="connsiteY10" fmla="*/ 126046 h 37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477" h="371950">
                <a:moveTo>
                  <a:pt x="310508" y="126046"/>
                </a:moveTo>
                <a:cubicBezTo>
                  <a:pt x="298443" y="109536"/>
                  <a:pt x="161283" y="5396"/>
                  <a:pt x="127628" y="316"/>
                </a:cubicBezTo>
                <a:cubicBezTo>
                  <a:pt x="93973" y="-4764"/>
                  <a:pt x="121278" y="52386"/>
                  <a:pt x="108578" y="95566"/>
                </a:cubicBezTo>
                <a:cubicBezTo>
                  <a:pt x="95878" y="138746"/>
                  <a:pt x="69208" y="214311"/>
                  <a:pt x="51428" y="259396"/>
                </a:cubicBezTo>
                <a:cubicBezTo>
                  <a:pt x="33648" y="304481"/>
                  <a:pt x="-9532" y="350836"/>
                  <a:pt x="1898" y="366076"/>
                </a:cubicBezTo>
                <a:cubicBezTo>
                  <a:pt x="13328" y="381316"/>
                  <a:pt x="97148" y="363536"/>
                  <a:pt x="120008" y="350836"/>
                </a:cubicBezTo>
                <a:cubicBezTo>
                  <a:pt x="142868" y="338136"/>
                  <a:pt x="117468" y="304481"/>
                  <a:pt x="139058" y="289876"/>
                </a:cubicBezTo>
                <a:cubicBezTo>
                  <a:pt x="160648" y="275271"/>
                  <a:pt x="246373" y="268286"/>
                  <a:pt x="249548" y="263206"/>
                </a:cubicBezTo>
                <a:cubicBezTo>
                  <a:pt x="252723" y="258126"/>
                  <a:pt x="166363" y="286701"/>
                  <a:pt x="158108" y="259396"/>
                </a:cubicBezTo>
                <a:cubicBezTo>
                  <a:pt x="149853" y="232091"/>
                  <a:pt x="181603" y="117791"/>
                  <a:pt x="200018" y="99376"/>
                </a:cubicBezTo>
                <a:cubicBezTo>
                  <a:pt x="218433" y="80961"/>
                  <a:pt x="322573" y="142556"/>
                  <a:pt x="310508" y="12604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1B5D1E8E-EE04-96B7-8D22-0588E6A03E3F}"/>
              </a:ext>
            </a:extLst>
          </p:cNvPr>
          <p:cNvSpPr/>
          <p:nvPr/>
        </p:nvSpPr>
        <p:spPr>
          <a:xfrm>
            <a:off x="6490848" y="6272922"/>
            <a:ext cx="173313" cy="106186"/>
          </a:xfrm>
          <a:custGeom>
            <a:avLst/>
            <a:gdLst>
              <a:gd name="connsiteX0" fmla="*/ 1392 w 173313"/>
              <a:gd name="connsiteY0" fmla="*/ 9768 h 106186"/>
              <a:gd name="connsiteX1" fmla="*/ 115692 w 173313"/>
              <a:gd name="connsiteY1" fmla="*/ 2148 h 106186"/>
              <a:gd name="connsiteX2" fmla="*/ 130932 w 173313"/>
              <a:gd name="connsiteY2" fmla="*/ 51678 h 106186"/>
              <a:gd name="connsiteX3" fmla="*/ 172842 w 173313"/>
              <a:gd name="connsiteY3" fmla="*/ 105018 h 106186"/>
              <a:gd name="connsiteX4" fmla="*/ 100452 w 173313"/>
              <a:gd name="connsiteY4" fmla="*/ 89778 h 106186"/>
              <a:gd name="connsiteX5" fmla="*/ 100452 w 173313"/>
              <a:gd name="connsiteY5" fmla="*/ 78348 h 106186"/>
              <a:gd name="connsiteX6" fmla="*/ 115692 w 173313"/>
              <a:gd name="connsiteY6" fmla="*/ 47868 h 106186"/>
              <a:gd name="connsiteX7" fmla="*/ 54732 w 173313"/>
              <a:gd name="connsiteY7" fmla="*/ 17388 h 106186"/>
              <a:gd name="connsiteX8" fmla="*/ 1392 w 173313"/>
              <a:gd name="connsiteY8" fmla="*/ 9768 h 10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313" h="106186">
                <a:moveTo>
                  <a:pt x="1392" y="9768"/>
                </a:moveTo>
                <a:cubicBezTo>
                  <a:pt x="11552" y="7228"/>
                  <a:pt x="94102" y="-4837"/>
                  <a:pt x="115692" y="2148"/>
                </a:cubicBezTo>
                <a:cubicBezTo>
                  <a:pt x="137282" y="9133"/>
                  <a:pt x="121407" y="34533"/>
                  <a:pt x="130932" y="51678"/>
                </a:cubicBezTo>
                <a:cubicBezTo>
                  <a:pt x="140457" y="68823"/>
                  <a:pt x="177922" y="98668"/>
                  <a:pt x="172842" y="105018"/>
                </a:cubicBezTo>
                <a:cubicBezTo>
                  <a:pt x="167762" y="111368"/>
                  <a:pt x="100452" y="89778"/>
                  <a:pt x="100452" y="89778"/>
                </a:cubicBezTo>
                <a:cubicBezTo>
                  <a:pt x="88387" y="85333"/>
                  <a:pt x="97912" y="85333"/>
                  <a:pt x="100452" y="78348"/>
                </a:cubicBezTo>
                <a:cubicBezTo>
                  <a:pt x="102992" y="71363"/>
                  <a:pt x="123312" y="58028"/>
                  <a:pt x="115692" y="47868"/>
                </a:cubicBezTo>
                <a:cubicBezTo>
                  <a:pt x="108072" y="37708"/>
                  <a:pt x="69972" y="23738"/>
                  <a:pt x="54732" y="17388"/>
                </a:cubicBezTo>
                <a:cubicBezTo>
                  <a:pt x="39492" y="11038"/>
                  <a:pt x="-8768" y="12308"/>
                  <a:pt x="1392" y="976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4FB34314-084A-F866-4B04-F8F42BD66BFD}"/>
              </a:ext>
            </a:extLst>
          </p:cNvPr>
          <p:cNvSpPr/>
          <p:nvPr/>
        </p:nvSpPr>
        <p:spPr>
          <a:xfrm>
            <a:off x="6281110" y="6488633"/>
            <a:ext cx="392537" cy="460824"/>
          </a:xfrm>
          <a:custGeom>
            <a:avLst/>
            <a:gdLst>
              <a:gd name="connsiteX0" fmla="*/ 310190 w 392537"/>
              <a:gd name="connsiteY0" fmla="*/ 3607 h 460824"/>
              <a:gd name="connsiteX1" fmla="*/ 207320 w 392537"/>
              <a:gd name="connsiteY1" fmla="*/ 34087 h 460824"/>
              <a:gd name="connsiteX2" fmla="*/ 24440 w 392537"/>
              <a:gd name="connsiteY2" fmla="*/ 53137 h 460824"/>
              <a:gd name="connsiteX3" fmla="*/ 104450 w 392537"/>
              <a:gd name="connsiteY3" fmla="*/ 72187 h 460824"/>
              <a:gd name="connsiteX4" fmla="*/ 32060 w 392537"/>
              <a:gd name="connsiteY4" fmla="*/ 114097 h 460824"/>
              <a:gd name="connsiteX5" fmla="*/ 173030 w 392537"/>
              <a:gd name="connsiteY5" fmla="*/ 152197 h 460824"/>
              <a:gd name="connsiteX6" fmla="*/ 207320 w 392537"/>
              <a:gd name="connsiteY6" fmla="*/ 209347 h 460824"/>
              <a:gd name="connsiteX7" fmla="*/ 275900 w 392537"/>
              <a:gd name="connsiteY7" fmla="*/ 224587 h 460824"/>
              <a:gd name="connsiteX8" fmla="*/ 329240 w 392537"/>
              <a:gd name="connsiteY8" fmla="*/ 335077 h 460824"/>
              <a:gd name="connsiteX9" fmla="*/ 378770 w 392537"/>
              <a:gd name="connsiteY9" fmla="*/ 460807 h 460824"/>
              <a:gd name="connsiteX10" fmla="*/ 355910 w 392537"/>
              <a:gd name="connsiteY10" fmla="*/ 342697 h 460824"/>
              <a:gd name="connsiteX11" fmla="*/ 5390 w 392537"/>
              <a:gd name="connsiteY11" fmla="*/ 148387 h 460824"/>
              <a:gd name="connsiteX12" fmla="*/ 138740 w 392537"/>
              <a:gd name="connsiteY12" fmla="*/ 133147 h 460824"/>
              <a:gd name="connsiteX13" fmla="*/ 77780 w 392537"/>
              <a:gd name="connsiteY13" fmla="*/ 125527 h 460824"/>
              <a:gd name="connsiteX14" fmla="*/ 310190 w 392537"/>
              <a:gd name="connsiteY14" fmla="*/ 3607 h 460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2537" h="460824">
                <a:moveTo>
                  <a:pt x="310190" y="3607"/>
                </a:moveTo>
                <a:cubicBezTo>
                  <a:pt x="331780" y="-11633"/>
                  <a:pt x="254945" y="25832"/>
                  <a:pt x="207320" y="34087"/>
                </a:cubicBezTo>
                <a:cubicBezTo>
                  <a:pt x="159695" y="42342"/>
                  <a:pt x="41585" y="46787"/>
                  <a:pt x="24440" y="53137"/>
                </a:cubicBezTo>
                <a:cubicBezTo>
                  <a:pt x="7295" y="59487"/>
                  <a:pt x="103180" y="62027"/>
                  <a:pt x="104450" y="72187"/>
                </a:cubicBezTo>
                <a:cubicBezTo>
                  <a:pt x="105720" y="82347"/>
                  <a:pt x="20630" y="100762"/>
                  <a:pt x="32060" y="114097"/>
                </a:cubicBezTo>
                <a:cubicBezTo>
                  <a:pt x="43490" y="127432"/>
                  <a:pt x="143820" y="136322"/>
                  <a:pt x="173030" y="152197"/>
                </a:cubicBezTo>
                <a:cubicBezTo>
                  <a:pt x="202240" y="168072"/>
                  <a:pt x="190175" y="197282"/>
                  <a:pt x="207320" y="209347"/>
                </a:cubicBezTo>
                <a:cubicBezTo>
                  <a:pt x="224465" y="221412"/>
                  <a:pt x="255580" y="203632"/>
                  <a:pt x="275900" y="224587"/>
                </a:cubicBezTo>
                <a:cubicBezTo>
                  <a:pt x="296220" y="245542"/>
                  <a:pt x="312095" y="295707"/>
                  <a:pt x="329240" y="335077"/>
                </a:cubicBezTo>
                <a:cubicBezTo>
                  <a:pt x="346385" y="374447"/>
                  <a:pt x="374325" y="459537"/>
                  <a:pt x="378770" y="460807"/>
                </a:cubicBezTo>
                <a:cubicBezTo>
                  <a:pt x="383215" y="462077"/>
                  <a:pt x="418140" y="394767"/>
                  <a:pt x="355910" y="342697"/>
                </a:cubicBezTo>
                <a:cubicBezTo>
                  <a:pt x="293680" y="290627"/>
                  <a:pt x="41585" y="183312"/>
                  <a:pt x="5390" y="148387"/>
                </a:cubicBezTo>
                <a:cubicBezTo>
                  <a:pt x="-30805" y="113462"/>
                  <a:pt x="126675" y="136957"/>
                  <a:pt x="138740" y="133147"/>
                </a:cubicBezTo>
                <a:cubicBezTo>
                  <a:pt x="150805" y="129337"/>
                  <a:pt x="44125" y="141402"/>
                  <a:pt x="77780" y="125527"/>
                </a:cubicBezTo>
                <a:cubicBezTo>
                  <a:pt x="111435" y="109652"/>
                  <a:pt x="288600" y="18847"/>
                  <a:pt x="310190" y="3607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77EFDB42-4DBE-9EAB-67A3-6F8BC1CC4257}"/>
              </a:ext>
            </a:extLst>
          </p:cNvPr>
          <p:cNvSpPr/>
          <p:nvPr/>
        </p:nvSpPr>
        <p:spPr>
          <a:xfrm>
            <a:off x="6674737" y="6781620"/>
            <a:ext cx="313813" cy="591107"/>
          </a:xfrm>
          <a:custGeom>
            <a:avLst/>
            <a:gdLst>
              <a:gd name="connsiteX0" fmla="*/ 4193 w 313813"/>
              <a:gd name="connsiteY0" fmla="*/ 180 h 591107"/>
              <a:gd name="connsiteX1" fmla="*/ 225173 w 313813"/>
              <a:gd name="connsiteY1" fmla="*/ 388800 h 591107"/>
              <a:gd name="connsiteX2" fmla="*/ 251843 w 313813"/>
              <a:gd name="connsiteY2" fmla="*/ 327840 h 591107"/>
              <a:gd name="connsiteX3" fmla="*/ 301373 w 313813"/>
              <a:gd name="connsiteY3" fmla="*/ 465000 h 591107"/>
              <a:gd name="connsiteX4" fmla="*/ 312803 w 313813"/>
              <a:gd name="connsiteY4" fmla="*/ 529770 h 591107"/>
              <a:gd name="connsiteX5" fmla="*/ 282323 w 313813"/>
              <a:gd name="connsiteY5" fmla="*/ 495480 h 591107"/>
              <a:gd name="connsiteX6" fmla="*/ 225173 w 313813"/>
              <a:gd name="connsiteY6" fmla="*/ 590730 h 591107"/>
              <a:gd name="connsiteX7" fmla="*/ 206123 w 313813"/>
              <a:gd name="connsiteY7" fmla="*/ 453570 h 591107"/>
              <a:gd name="connsiteX8" fmla="*/ 133733 w 313813"/>
              <a:gd name="connsiteY8" fmla="*/ 445950 h 591107"/>
              <a:gd name="connsiteX9" fmla="*/ 84203 w 313813"/>
              <a:gd name="connsiteY9" fmla="*/ 339270 h 591107"/>
              <a:gd name="connsiteX10" fmla="*/ 4193 w 313813"/>
              <a:gd name="connsiteY10" fmla="*/ 180 h 59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3813" h="591107">
                <a:moveTo>
                  <a:pt x="4193" y="180"/>
                </a:moveTo>
                <a:cubicBezTo>
                  <a:pt x="27688" y="8435"/>
                  <a:pt x="183898" y="334190"/>
                  <a:pt x="225173" y="388800"/>
                </a:cubicBezTo>
                <a:cubicBezTo>
                  <a:pt x="266448" y="443410"/>
                  <a:pt x="239143" y="315140"/>
                  <a:pt x="251843" y="327840"/>
                </a:cubicBezTo>
                <a:cubicBezTo>
                  <a:pt x="264543" y="340540"/>
                  <a:pt x="291213" y="431345"/>
                  <a:pt x="301373" y="465000"/>
                </a:cubicBezTo>
                <a:cubicBezTo>
                  <a:pt x="311533" y="498655"/>
                  <a:pt x="315978" y="524690"/>
                  <a:pt x="312803" y="529770"/>
                </a:cubicBezTo>
                <a:cubicBezTo>
                  <a:pt x="309628" y="534850"/>
                  <a:pt x="296928" y="485320"/>
                  <a:pt x="282323" y="495480"/>
                </a:cubicBezTo>
                <a:cubicBezTo>
                  <a:pt x="267718" y="505640"/>
                  <a:pt x="237873" y="597715"/>
                  <a:pt x="225173" y="590730"/>
                </a:cubicBezTo>
                <a:cubicBezTo>
                  <a:pt x="212473" y="583745"/>
                  <a:pt x="221363" y="477700"/>
                  <a:pt x="206123" y="453570"/>
                </a:cubicBezTo>
                <a:cubicBezTo>
                  <a:pt x="190883" y="429440"/>
                  <a:pt x="154053" y="465000"/>
                  <a:pt x="133733" y="445950"/>
                </a:cubicBezTo>
                <a:cubicBezTo>
                  <a:pt x="113413" y="426900"/>
                  <a:pt x="105793" y="409120"/>
                  <a:pt x="84203" y="339270"/>
                </a:cubicBezTo>
                <a:cubicBezTo>
                  <a:pt x="62613" y="269420"/>
                  <a:pt x="-19302" y="-8075"/>
                  <a:pt x="4193" y="18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7B93E65D-4947-CA9B-EEF0-9C1952CAF0FA}"/>
              </a:ext>
            </a:extLst>
          </p:cNvPr>
          <p:cNvSpPr/>
          <p:nvPr/>
        </p:nvSpPr>
        <p:spPr>
          <a:xfrm>
            <a:off x="6528594" y="7612076"/>
            <a:ext cx="539507" cy="93820"/>
          </a:xfrm>
          <a:custGeom>
            <a:avLst/>
            <a:gdLst>
              <a:gd name="connsiteX0" fmla="*/ 16986 w 539507"/>
              <a:gd name="connsiteY0" fmla="*/ 19354 h 93820"/>
              <a:gd name="connsiteX1" fmla="*/ 527526 w 539507"/>
              <a:gd name="connsiteY1" fmla="*/ 304 h 93820"/>
              <a:gd name="connsiteX2" fmla="*/ 386556 w 539507"/>
              <a:gd name="connsiteY2" fmla="*/ 34594 h 93820"/>
              <a:gd name="connsiteX3" fmla="*/ 485616 w 539507"/>
              <a:gd name="connsiteY3" fmla="*/ 30784 h 93820"/>
              <a:gd name="connsiteX4" fmla="*/ 199866 w 539507"/>
              <a:gd name="connsiteY4" fmla="*/ 91744 h 93820"/>
              <a:gd name="connsiteX5" fmla="*/ 257016 w 539507"/>
              <a:gd name="connsiteY5" fmla="*/ 76504 h 93820"/>
              <a:gd name="connsiteX6" fmla="*/ 131286 w 539507"/>
              <a:gd name="connsiteY6" fmla="*/ 46024 h 93820"/>
              <a:gd name="connsiteX7" fmla="*/ 16986 w 539507"/>
              <a:gd name="connsiteY7" fmla="*/ 19354 h 93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9507" h="93820">
                <a:moveTo>
                  <a:pt x="16986" y="19354"/>
                </a:moveTo>
                <a:cubicBezTo>
                  <a:pt x="83026" y="11734"/>
                  <a:pt x="465931" y="-2236"/>
                  <a:pt x="527526" y="304"/>
                </a:cubicBezTo>
                <a:cubicBezTo>
                  <a:pt x="589121" y="2844"/>
                  <a:pt x="393541" y="29514"/>
                  <a:pt x="386556" y="34594"/>
                </a:cubicBezTo>
                <a:cubicBezTo>
                  <a:pt x="379571" y="39674"/>
                  <a:pt x="516731" y="21259"/>
                  <a:pt x="485616" y="30784"/>
                </a:cubicBezTo>
                <a:cubicBezTo>
                  <a:pt x="454501" y="40309"/>
                  <a:pt x="237966" y="84124"/>
                  <a:pt x="199866" y="91744"/>
                </a:cubicBezTo>
                <a:cubicBezTo>
                  <a:pt x="161766" y="99364"/>
                  <a:pt x="268446" y="84124"/>
                  <a:pt x="257016" y="76504"/>
                </a:cubicBezTo>
                <a:cubicBezTo>
                  <a:pt x="245586" y="68884"/>
                  <a:pt x="166211" y="53009"/>
                  <a:pt x="131286" y="46024"/>
                </a:cubicBezTo>
                <a:cubicBezTo>
                  <a:pt x="96361" y="39039"/>
                  <a:pt x="-49054" y="26974"/>
                  <a:pt x="16986" y="19354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56B8EE16-87E5-A3C0-8BD5-FA5114A20E5F}"/>
              </a:ext>
            </a:extLst>
          </p:cNvPr>
          <p:cNvSpPr/>
          <p:nvPr/>
        </p:nvSpPr>
        <p:spPr>
          <a:xfrm>
            <a:off x="7240970" y="6819897"/>
            <a:ext cx="78165" cy="523225"/>
          </a:xfrm>
          <a:custGeom>
            <a:avLst/>
            <a:gdLst>
              <a:gd name="connsiteX0" fmla="*/ 9460 w 78165"/>
              <a:gd name="connsiteY0" fmla="*/ 3 h 523225"/>
              <a:gd name="connsiteX1" fmla="*/ 66610 w 78165"/>
              <a:gd name="connsiteY1" fmla="*/ 114303 h 523225"/>
              <a:gd name="connsiteX2" fmla="*/ 51370 w 78165"/>
              <a:gd name="connsiteY2" fmla="*/ 232413 h 523225"/>
              <a:gd name="connsiteX3" fmla="*/ 74230 w 78165"/>
              <a:gd name="connsiteY3" fmla="*/ 201933 h 523225"/>
              <a:gd name="connsiteX4" fmla="*/ 58990 w 78165"/>
              <a:gd name="connsiteY4" fmla="*/ 320043 h 523225"/>
              <a:gd name="connsiteX5" fmla="*/ 78040 w 78165"/>
              <a:gd name="connsiteY5" fmla="*/ 403863 h 523225"/>
              <a:gd name="connsiteX6" fmla="*/ 47560 w 78165"/>
              <a:gd name="connsiteY6" fmla="*/ 521973 h 523225"/>
              <a:gd name="connsiteX7" fmla="*/ 24700 w 78165"/>
              <a:gd name="connsiteY7" fmla="*/ 453393 h 523225"/>
              <a:gd name="connsiteX8" fmla="*/ 47560 w 78165"/>
              <a:gd name="connsiteY8" fmla="*/ 262893 h 523225"/>
              <a:gd name="connsiteX9" fmla="*/ 20890 w 78165"/>
              <a:gd name="connsiteY9" fmla="*/ 259083 h 523225"/>
              <a:gd name="connsiteX10" fmla="*/ 1840 w 78165"/>
              <a:gd name="connsiteY10" fmla="*/ 118113 h 523225"/>
              <a:gd name="connsiteX11" fmla="*/ 9460 w 78165"/>
              <a:gd name="connsiteY11" fmla="*/ 3 h 52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165" h="523225">
                <a:moveTo>
                  <a:pt x="9460" y="3"/>
                </a:moveTo>
                <a:cubicBezTo>
                  <a:pt x="20255" y="-632"/>
                  <a:pt x="59625" y="75568"/>
                  <a:pt x="66610" y="114303"/>
                </a:cubicBezTo>
                <a:cubicBezTo>
                  <a:pt x="73595" y="153038"/>
                  <a:pt x="50100" y="217808"/>
                  <a:pt x="51370" y="232413"/>
                </a:cubicBezTo>
                <a:cubicBezTo>
                  <a:pt x="52640" y="247018"/>
                  <a:pt x="72960" y="187328"/>
                  <a:pt x="74230" y="201933"/>
                </a:cubicBezTo>
                <a:cubicBezTo>
                  <a:pt x="75500" y="216538"/>
                  <a:pt x="58355" y="286388"/>
                  <a:pt x="58990" y="320043"/>
                </a:cubicBezTo>
                <a:cubicBezTo>
                  <a:pt x="59625" y="353698"/>
                  <a:pt x="79945" y="370208"/>
                  <a:pt x="78040" y="403863"/>
                </a:cubicBezTo>
                <a:cubicBezTo>
                  <a:pt x="76135" y="437518"/>
                  <a:pt x="56450" y="513718"/>
                  <a:pt x="47560" y="521973"/>
                </a:cubicBezTo>
                <a:cubicBezTo>
                  <a:pt x="38670" y="530228"/>
                  <a:pt x="24700" y="496573"/>
                  <a:pt x="24700" y="453393"/>
                </a:cubicBezTo>
                <a:cubicBezTo>
                  <a:pt x="24700" y="410213"/>
                  <a:pt x="48195" y="295278"/>
                  <a:pt x="47560" y="262893"/>
                </a:cubicBezTo>
                <a:cubicBezTo>
                  <a:pt x="46925" y="230508"/>
                  <a:pt x="28510" y="283213"/>
                  <a:pt x="20890" y="259083"/>
                </a:cubicBezTo>
                <a:cubicBezTo>
                  <a:pt x="13270" y="234953"/>
                  <a:pt x="5015" y="154308"/>
                  <a:pt x="1840" y="118113"/>
                </a:cubicBezTo>
                <a:cubicBezTo>
                  <a:pt x="-1335" y="81918"/>
                  <a:pt x="-1335" y="638"/>
                  <a:pt x="9460" y="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AC51DCA-73AA-08B5-A975-6B3FAB238123}"/>
              </a:ext>
            </a:extLst>
          </p:cNvPr>
          <p:cNvSpPr/>
          <p:nvPr/>
        </p:nvSpPr>
        <p:spPr>
          <a:xfrm>
            <a:off x="7404863" y="7524701"/>
            <a:ext cx="328361" cy="443668"/>
          </a:xfrm>
          <a:custGeom>
            <a:avLst/>
            <a:gdLst>
              <a:gd name="connsiteX0" fmla="*/ 325627 w 328361"/>
              <a:gd name="connsiteY0" fmla="*/ 49 h 443668"/>
              <a:gd name="connsiteX1" fmla="*/ 287527 w 328361"/>
              <a:gd name="connsiteY1" fmla="*/ 213409 h 443668"/>
              <a:gd name="connsiteX2" fmla="*/ 188467 w 328361"/>
              <a:gd name="connsiteY2" fmla="*/ 384859 h 443668"/>
              <a:gd name="connsiteX3" fmla="*/ 62737 w 328361"/>
              <a:gd name="connsiteY3" fmla="*/ 442009 h 443668"/>
              <a:gd name="connsiteX4" fmla="*/ 1777 w 328361"/>
              <a:gd name="connsiteY4" fmla="*/ 331519 h 443668"/>
              <a:gd name="connsiteX5" fmla="*/ 127507 w 328361"/>
              <a:gd name="connsiteY5" fmla="*/ 373429 h 443668"/>
              <a:gd name="connsiteX6" fmla="*/ 215137 w 328361"/>
              <a:gd name="connsiteY6" fmla="*/ 327709 h 443668"/>
              <a:gd name="connsiteX7" fmla="*/ 218947 w 328361"/>
              <a:gd name="connsiteY7" fmla="*/ 194359 h 443668"/>
              <a:gd name="connsiteX8" fmla="*/ 325627 w 328361"/>
              <a:gd name="connsiteY8" fmla="*/ 49 h 443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361" h="443668">
                <a:moveTo>
                  <a:pt x="325627" y="49"/>
                </a:moveTo>
                <a:cubicBezTo>
                  <a:pt x="337057" y="3224"/>
                  <a:pt x="310387" y="149274"/>
                  <a:pt x="287527" y="213409"/>
                </a:cubicBezTo>
                <a:cubicBezTo>
                  <a:pt x="264667" y="277544"/>
                  <a:pt x="225932" y="346759"/>
                  <a:pt x="188467" y="384859"/>
                </a:cubicBezTo>
                <a:cubicBezTo>
                  <a:pt x="151002" y="422959"/>
                  <a:pt x="93852" y="450899"/>
                  <a:pt x="62737" y="442009"/>
                </a:cubicBezTo>
                <a:cubicBezTo>
                  <a:pt x="31622" y="433119"/>
                  <a:pt x="-9018" y="342949"/>
                  <a:pt x="1777" y="331519"/>
                </a:cubicBezTo>
                <a:cubicBezTo>
                  <a:pt x="12572" y="320089"/>
                  <a:pt x="91947" y="374064"/>
                  <a:pt x="127507" y="373429"/>
                </a:cubicBezTo>
                <a:cubicBezTo>
                  <a:pt x="163067" y="372794"/>
                  <a:pt x="199897" y="357554"/>
                  <a:pt x="215137" y="327709"/>
                </a:cubicBezTo>
                <a:cubicBezTo>
                  <a:pt x="230377" y="297864"/>
                  <a:pt x="201167" y="241349"/>
                  <a:pt x="218947" y="194359"/>
                </a:cubicBezTo>
                <a:cubicBezTo>
                  <a:pt x="236727" y="147369"/>
                  <a:pt x="314197" y="-3126"/>
                  <a:pt x="325627" y="4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47B5EB2E-B51A-D920-B8D0-0B7DE3763B58}"/>
              </a:ext>
            </a:extLst>
          </p:cNvPr>
          <p:cNvSpPr/>
          <p:nvPr/>
        </p:nvSpPr>
        <p:spPr>
          <a:xfrm>
            <a:off x="7147579" y="8544798"/>
            <a:ext cx="486053" cy="501839"/>
          </a:xfrm>
          <a:custGeom>
            <a:avLst/>
            <a:gdLst>
              <a:gd name="connsiteX0" fmla="*/ 102851 w 486053"/>
              <a:gd name="connsiteY0" fmla="*/ 4842 h 501839"/>
              <a:gd name="connsiteX1" fmla="*/ 342881 w 486053"/>
              <a:gd name="connsiteY1" fmla="*/ 355362 h 501839"/>
              <a:gd name="connsiteX2" fmla="*/ 472421 w 486053"/>
              <a:gd name="connsiteY2" fmla="*/ 496332 h 501839"/>
              <a:gd name="connsiteX3" fmla="*/ 430511 w 486053"/>
              <a:gd name="connsiteY3" fmla="*/ 442992 h 501839"/>
              <a:gd name="connsiteX4" fmla="*/ 15221 w 486053"/>
              <a:gd name="connsiteY4" fmla="*/ 168672 h 501839"/>
              <a:gd name="connsiteX5" fmla="*/ 102851 w 486053"/>
              <a:gd name="connsiteY5" fmla="*/ 4842 h 50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53" h="501839">
                <a:moveTo>
                  <a:pt x="102851" y="4842"/>
                </a:moveTo>
                <a:cubicBezTo>
                  <a:pt x="157461" y="35957"/>
                  <a:pt x="281286" y="273447"/>
                  <a:pt x="342881" y="355362"/>
                </a:cubicBezTo>
                <a:cubicBezTo>
                  <a:pt x="404476" y="437277"/>
                  <a:pt x="457816" y="481727"/>
                  <a:pt x="472421" y="496332"/>
                </a:cubicBezTo>
                <a:cubicBezTo>
                  <a:pt x="487026" y="510937"/>
                  <a:pt x="506711" y="497602"/>
                  <a:pt x="430511" y="442992"/>
                </a:cubicBezTo>
                <a:cubicBezTo>
                  <a:pt x="354311" y="388382"/>
                  <a:pt x="64751" y="237252"/>
                  <a:pt x="15221" y="168672"/>
                </a:cubicBezTo>
                <a:cubicBezTo>
                  <a:pt x="-34309" y="100092"/>
                  <a:pt x="48241" y="-26273"/>
                  <a:pt x="102851" y="484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BED5F525-F700-E727-76B7-17E3B443A88F}"/>
              </a:ext>
            </a:extLst>
          </p:cNvPr>
          <p:cNvSpPr/>
          <p:nvPr/>
        </p:nvSpPr>
        <p:spPr>
          <a:xfrm>
            <a:off x="7759015" y="8766286"/>
            <a:ext cx="821115" cy="625856"/>
          </a:xfrm>
          <a:custGeom>
            <a:avLst/>
            <a:gdLst>
              <a:gd name="connsiteX0" fmla="*/ 1955 w 821115"/>
              <a:gd name="connsiteY0" fmla="*/ 524 h 625856"/>
              <a:gd name="connsiteX1" fmla="*/ 173405 w 821115"/>
              <a:gd name="connsiteY1" fmla="*/ 271034 h 625856"/>
              <a:gd name="connsiteX2" fmla="*/ 200075 w 821115"/>
              <a:gd name="connsiteY2" fmla="*/ 137684 h 625856"/>
              <a:gd name="connsiteX3" fmla="*/ 192455 w 821115"/>
              <a:gd name="connsiteY3" fmla="*/ 76724 h 625856"/>
              <a:gd name="connsiteX4" fmla="*/ 363905 w 821115"/>
              <a:gd name="connsiteY4" fmla="*/ 202454 h 625856"/>
              <a:gd name="connsiteX5" fmla="*/ 344855 w 821115"/>
              <a:gd name="connsiteY5" fmla="*/ 278654 h 625856"/>
              <a:gd name="connsiteX6" fmla="*/ 443915 w 821115"/>
              <a:gd name="connsiteY6" fmla="*/ 377714 h 625856"/>
              <a:gd name="connsiteX7" fmla="*/ 474395 w 821115"/>
              <a:gd name="connsiteY7" fmla="*/ 469154 h 625856"/>
              <a:gd name="connsiteX8" fmla="*/ 619175 w 821115"/>
              <a:gd name="connsiteY8" fmla="*/ 579644 h 625856"/>
              <a:gd name="connsiteX9" fmla="*/ 649655 w 821115"/>
              <a:gd name="connsiteY9" fmla="*/ 583454 h 625856"/>
              <a:gd name="connsiteX10" fmla="*/ 821105 w 821115"/>
              <a:gd name="connsiteY10" fmla="*/ 625364 h 625856"/>
              <a:gd name="connsiteX11" fmla="*/ 657275 w 821115"/>
              <a:gd name="connsiteY11" fmla="*/ 602504 h 625856"/>
              <a:gd name="connsiteX12" fmla="*/ 542975 w 821115"/>
              <a:gd name="connsiteY12" fmla="*/ 545354 h 625856"/>
              <a:gd name="connsiteX13" fmla="*/ 432485 w 821115"/>
              <a:gd name="connsiteY13" fmla="*/ 495824 h 625856"/>
              <a:gd name="connsiteX14" fmla="*/ 276275 w 821115"/>
              <a:gd name="connsiteY14" fmla="*/ 282464 h 625856"/>
              <a:gd name="connsiteX15" fmla="*/ 219125 w 821115"/>
              <a:gd name="connsiteY15" fmla="*/ 301514 h 625856"/>
              <a:gd name="connsiteX16" fmla="*/ 177215 w 821115"/>
              <a:gd name="connsiteY16" fmla="*/ 351044 h 625856"/>
              <a:gd name="connsiteX17" fmla="*/ 85775 w 821115"/>
              <a:gd name="connsiteY17" fmla="*/ 206264 h 625856"/>
              <a:gd name="connsiteX18" fmla="*/ 1955 w 821115"/>
              <a:gd name="connsiteY18" fmla="*/ 524 h 62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21115" h="625856">
                <a:moveTo>
                  <a:pt x="1955" y="524"/>
                </a:moveTo>
                <a:cubicBezTo>
                  <a:pt x="16560" y="11319"/>
                  <a:pt x="140385" y="248174"/>
                  <a:pt x="173405" y="271034"/>
                </a:cubicBezTo>
                <a:cubicBezTo>
                  <a:pt x="206425" y="293894"/>
                  <a:pt x="196900" y="170069"/>
                  <a:pt x="200075" y="137684"/>
                </a:cubicBezTo>
                <a:cubicBezTo>
                  <a:pt x="203250" y="105299"/>
                  <a:pt x="165150" y="65929"/>
                  <a:pt x="192455" y="76724"/>
                </a:cubicBezTo>
                <a:cubicBezTo>
                  <a:pt x="219760" y="87519"/>
                  <a:pt x="338505" y="168799"/>
                  <a:pt x="363905" y="202454"/>
                </a:cubicBezTo>
                <a:cubicBezTo>
                  <a:pt x="389305" y="236109"/>
                  <a:pt x="331520" y="249444"/>
                  <a:pt x="344855" y="278654"/>
                </a:cubicBezTo>
                <a:cubicBezTo>
                  <a:pt x="358190" y="307864"/>
                  <a:pt x="422325" y="345964"/>
                  <a:pt x="443915" y="377714"/>
                </a:cubicBezTo>
                <a:cubicBezTo>
                  <a:pt x="465505" y="409464"/>
                  <a:pt x="445185" y="435499"/>
                  <a:pt x="474395" y="469154"/>
                </a:cubicBezTo>
                <a:cubicBezTo>
                  <a:pt x="503605" y="502809"/>
                  <a:pt x="589965" y="560594"/>
                  <a:pt x="619175" y="579644"/>
                </a:cubicBezTo>
                <a:cubicBezTo>
                  <a:pt x="648385" y="598694"/>
                  <a:pt x="616000" y="575834"/>
                  <a:pt x="649655" y="583454"/>
                </a:cubicBezTo>
                <a:cubicBezTo>
                  <a:pt x="683310" y="591074"/>
                  <a:pt x="819835" y="622189"/>
                  <a:pt x="821105" y="625364"/>
                </a:cubicBezTo>
                <a:cubicBezTo>
                  <a:pt x="822375" y="628539"/>
                  <a:pt x="703630" y="615839"/>
                  <a:pt x="657275" y="602504"/>
                </a:cubicBezTo>
                <a:cubicBezTo>
                  <a:pt x="610920" y="589169"/>
                  <a:pt x="580440" y="563134"/>
                  <a:pt x="542975" y="545354"/>
                </a:cubicBezTo>
                <a:cubicBezTo>
                  <a:pt x="505510" y="527574"/>
                  <a:pt x="476935" y="539639"/>
                  <a:pt x="432485" y="495824"/>
                </a:cubicBezTo>
                <a:cubicBezTo>
                  <a:pt x="388035" y="452009"/>
                  <a:pt x="311835" y="314849"/>
                  <a:pt x="276275" y="282464"/>
                </a:cubicBezTo>
                <a:cubicBezTo>
                  <a:pt x="240715" y="250079"/>
                  <a:pt x="235635" y="290084"/>
                  <a:pt x="219125" y="301514"/>
                </a:cubicBezTo>
                <a:cubicBezTo>
                  <a:pt x="202615" y="312944"/>
                  <a:pt x="199440" y="366919"/>
                  <a:pt x="177215" y="351044"/>
                </a:cubicBezTo>
                <a:cubicBezTo>
                  <a:pt x="154990" y="335169"/>
                  <a:pt x="113080" y="264049"/>
                  <a:pt x="85775" y="206264"/>
                </a:cubicBezTo>
                <a:cubicBezTo>
                  <a:pt x="58470" y="148479"/>
                  <a:pt x="-12650" y="-10271"/>
                  <a:pt x="1955" y="524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42509065-E591-AE48-2F8E-D42B3B001BCE}"/>
              </a:ext>
            </a:extLst>
          </p:cNvPr>
          <p:cNvSpPr/>
          <p:nvPr/>
        </p:nvSpPr>
        <p:spPr>
          <a:xfrm>
            <a:off x="8473418" y="9828055"/>
            <a:ext cx="560122" cy="401766"/>
          </a:xfrm>
          <a:custGeom>
            <a:avLst/>
            <a:gdLst>
              <a:gd name="connsiteX0" fmla="*/ 38122 w 560122"/>
              <a:gd name="connsiteY0" fmla="*/ 1745 h 401766"/>
              <a:gd name="connsiteX1" fmla="*/ 133372 w 560122"/>
              <a:gd name="connsiteY1" fmla="*/ 39845 h 401766"/>
              <a:gd name="connsiteX2" fmla="*/ 354352 w 560122"/>
              <a:gd name="connsiteY2" fmla="*/ 39845 h 401766"/>
              <a:gd name="connsiteX3" fmla="*/ 293392 w 560122"/>
              <a:gd name="connsiteY3" fmla="*/ 108425 h 401766"/>
              <a:gd name="connsiteX4" fmla="*/ 335302 w 560122"/>
              <a:gd name="connsiteY4" fmla="*/ 96995 h 401766"/>
              <a:gd name="connsiteX5" fmla="*/ 289582 w 560122"/>
              <a:gd name="connsiteY5" fmla="*/ 230345 h 401766"/>
              <a:gd name="connsiteX6" fmla="*/ 335302 w 560122"/>
              <a:gd name="connsiteY6" fmla="*/ 241775 h 401766"/>
              <a:gd name="connsiteX7" fmla="*/ 449602 w 560122"/>
              <a:gd name="connsiteY7" fmla="*/ 127475 h 401766"/>
              <a:gd name="connsiteX8" fmla="*/ 400072 w 560122"/>
              <a:gd name="connsiteY8" fmla="*/ 203675 h 401766"/>
              <a:gd name="connsiteX9" fmla="*/ 472462 w 560122"/>
              <a:gd name="connsiteY9" fmla="*/ 257015 h 401766"/>
              <a:gd name="connsiteX10" fmla="*/ 392452 w 560122"/>
              <a:gd name="connsiteY10" fmla="*/ 279875 h 401766"/>
              <a:gd name="connsiteX11" fmla="*/ 560092 w 560122"/>
              <a:gd name="connsiteY11" fmla="*/ 298925 h 401766"/>
              <a:gd name="connsiteX12" fmla="*/ 377212 w 560122"/>
              <a:gd name="connsiteY12" fmla="*/ 356075 h 401766"/>
              <a:gd name="connsiteX13" fmla="*/ 369592 w 560122"/>
              <a:gd name="connsiteY13" fmla="*/ 397985 h 401766"/>
              <a:gd name="connsiteX14" fmla="*/ 285772 w 560122"/>
              <a:gd name="connsiteY14" fmla="*/ 257015 h 401766"/>
              <a:gd name="connsiteX15" fmla="*/ 152422 w 560122"/>
              <a:gd name="connsiteY15" fmla="*/ 104615 h 401766"/>
              <a:gd name="connsiteX16" fmla="*/ 140992 w 560122"/>
              <a:gd name="connsiteY16" fmla="*/ 150335 h 401766"/>
              <a:gd name="connsiteX17" fmla="*/ 22 w 560122"/>
              <a:gd name="connsiteY17" fmla="*/ 43655 h 401766"/>
              <a:gd name="connsiteX18" fmla="*/ 152422 w 560122"/>
              <a:gd name="connsiteY18" fmla="*/ 104615 h 401766"/>
              <a:gd name="connsiteX19" fmla="*/ 38122 w 560122"/>
              <a:gd name="connsiteY19" fmla="*/ 1745 h 40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60122" h="401766">
                <a:moveTo>
                  <a:pt x="38122" y="1745"/>
                </a:moveTo>
                <a:cubicBezTo>
                  <a:pt x="34947" y="-9050"/>
                  <a:pt x="80667" y="33495"/>
                  <a:pt x="133372" y="39845"/>
                </a:cubicBezTo>
                <a:cubicBezTo>
                  <a:pt x="186077" y="46195"/>
                  <a:pt x="327682" y="28415"/>
                  <a:pt x="354352" y="39845"/>
                </a:cubicBezTo>
                <a:cubicBezTo>
                  <a:pt x="381022" y="51275"/>
                  <a:pt x="296567" y="98900"/>
                  <a:pt x="293392" y="108425"/>
                </a:cubicBezTo>
                <a:cubicBezTo>
                  <a:pt x="290217" y="117950"/>
                  <a:pt x="335937" y="76675"/>
                  <a:pt x="335302" y="96995"/>
                </a:cubicBezTo>
                <a:cubicBezTo>
                  <a:pt x="334667" y="117315"/>
                  <a:pt x="289582" y="206215"/>
                  <a:pt x="289582" y="230345"/>
                </a:cubicBezTo>
                <a:cubicBezTo>
                  <a:pt x="289582" y="254475"/>
                  <a:pt x="308632" y="258920"/>
                  <a:pt x="335302" y="241775"/>
                </a:cubicBezTo>
                <a:cubicBezTo>
                  <a:pt x="361972" y="224630"/>
                  <a:pt x="438807" y="133825"/>
                  <a:pt x="449602" y="127475"/>
                </a:cubicBezTo>
                <a:cubicBezTo>
                  <a:pt x="460397" y="121125"/>
                  <a:pt x="396262" y="182085"/>
                  <a:pt x="400072" y="203675"/>
                </a:cubicBezTo>
                <a:cubicBezTo>
                  <a:pt x="403882" y="225265"/>
                  <a:pt x="473732" y="244315"/>
                  <a:pt x="472462" y="257015"/>
                </a:cubicBezTo>
                <a:cubicBezTo>
                  <a:pt x="471192" y="269715"/>
                  <a:pt x="377847" y="272890"/>
                  <a:pt x="392452" y="279875"/>
                </a:cubicBezTo>
                <a:cubicBezTo>
                  <a:pt x="407057" y="286860"/>
                  <a:pt x="562632" y="286225"/>
                  <a:pt x="560092" y="298925"/>
                </a:cubicBezTo>
                <a:cubicBezTo>
                  <a:pt x="557552" y="311625"/>
                  <a:pt x="408962" y="339565"/>
                  <a:pt x="377212" y="356075"/>
                </a:cubicBezTo>
                <a:cubicBezTo>
                  <a:pt x="345462" y="372585"/>
                  <a:pt x="384832" y="414495"/>
                  <a:pt x="369592" y="397985"/>
                </a:cubicBezTo>
                <a:cubicBezTo>
                  <a:pt x="354352" y="381475"/>
                  <a:pt x="321967" y="305910"/>
                  <a:pt x="285772" y="257015"/>
                </a:cubicBezTo>
                <a:cubicBezTo>
                  <a:pt x="249577" y="208120"/>
                  <a:pt x="176552" y="122395"/>
                  <a:pt x="152422" y="104615"/>
                </a:cubicBezTo>
                <a:cubicBezTo>
                  <a:pt x="128292" y="86835"/>
                  <a:pt x="166392" y="160495"/>
                  <a:pt x="140992" y="150335"/>
                </a:cubicBezTo>
                <a:cubicBezTo>
                  <a:pt x="115592" y="140175"/>
                  <a:pt x="-1883" y="51275"/>
                  <a:pt x="22" y="43655"/>
                </a:cubicBezTo>
                <a:cubicBezTo>
                  <a:pt x="1927" y="36035"/>
                  <a:pt x="141627" y="110330"/>
                  <a:pt x="152422" y="104615"/>
                </a:cubicBezTo>
                <a:cubicBezTo>
                  <a:pt x="163217" y="98900"/>
                  <a:pt x="41297" y="12540"/>
                  <a:pt x="38122" y="174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9787F8A-F8D9-893D-ADB9-8AAD5651AF1B}"/>
              </a:ext>
            </a:extLst>
          </p:cNvPr>
          <p:cNvSpPr/>
          <p:nvPr/>
        </p:nvSpPr>
        <p:spPr>
          <a:xfrm>
            <a:off x="8927642" y="10259652"/>
            <a:ext cx="277598" cy="324553"/>
          </a:xfrm>
          <a:custGeom>
            <a:avLst/>
            <a:gdLst>
              <a:gd name="connsiteX0" fmla="*/ 227788 w 277598"/>
              <a:gd name="connsiteY0" fmla="*/ 678 h 324553"/>
              <a:gd name="connsiteX1" fmla="*/ 273508 w 277598"/>
              <a:gd name="connsiteY1" fmla="*/ 92118 h 324553"/>
              <a:gd name="connsiteX2" fmla="*/ 147778 w 277598"/>
              <a:gd name="connsiteY2" fmla="*/ 183558 h 324553"/>
              <a:gd name="connsiteX3" fmla="*/ 262078 w 277598"/>
              <a:gd name="connsiteY3" fmla="*/ 198798 h 324553"/>
              <a:gd name="connsiteX4" fmla="*/ 33478 w 277598"/>
              <a:gd name="connsiteY4" fmla="*/ 324528 h 324553"/>
              <a:gd name="connsiteX5" fmla="*/ 10618 w 277598"/>
              <a:gd name="connsiteY5" fmla="*/ 187368 h 324553"/>
              <a:gd name="connsiteX6" fmla="*/ 124918 w 277598"/>
              <a:gd name="connsiteY6" fmla="*/ 114978 h 324553"/>
              <a:gd name="connsiteX7" fmla="*/ 143968 w 277598"/>
              <a:gd name="connsiteY7" fmla="*/ 95928 h 324553"/>
              <a:gd name="connsiteX8" fmla="*/ 41098 w 277598"/>
              <a:gd name="connsiteY8" fmla="*/ 141648 h 324553"/>
              <a:gd name="connsiteX9" fmla="*/ 227788 w 277598"/>
              <a:gd name="connsiteY9" fmla="*/ 678 h 32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598" h="324553">
                <a:moveTo>
                  <a:pt x="227788" y="678"/>
                </a:moveTo>
                <a:cubicBezTo>
                  <a:pt x="266523" y="-7577"/>
                  <a:pt x="286843" y="61638"/>
                  <a:pt x="273508" y="92118"/>
                </a:cubicBezTo>
                <a:cubicBezTo>
                  <a:pt x="260173" y="122598"/>
                  <a:pt x="149683" y="165778"/>
                  <a:pt x="147778" y="183558"/>
                </a:cubicBezTo>
                <a:cubicBezTo>
                  <a:pt x="145873" y="201338"/>
                  <a:pt x="281128" y="175303"/>
                  <a:pt x="262078" y="198798"/>
                </a:cubicBezTo>
                <a:cubicBezTo>
                  <a:pt x="243028" y="222293"/>
                  <a:pt x="75388" y="326433"/>
                  <a:pt x="33478" y="324528"/>
                </a:cubicBezTo>
                <a:cubicBezTo>
                  <a:pt x="-8432" y="322623"/>
                  <a:pt x="-4622" y="222293"/>
                  <a:pt x="10618" y="187368"/>
                </a:cubicBezTo>
                <a:cubicBezTo>
                  <a:pt x="25858" y="152443"/>
                  <a:pt x="102693" y="130218"/>
                  <a:pt x="124918" y="114978"/>
                </a:cubicBezTo>
                <a:cubicBezTo>
                  <a:pt x="147143" y="99738"/>
                  <a:pt x="157938" y="91483"/>
                  <a:pt x="143968" y="95928"/>
                </a:cubicBezTo>
                <a:cubicBezTo>
                  <a:pt x="129998" y="100373"/>
                  <a:pt x="24588" y="151808"/>
                  <a:pt x="41098" y="141648"/>
                </a:cubicBezTo>
                <a:cubicBezTo>
                  <a:pt x="57608" y="131488"/>
                  <a:pt x="189053" y="8933"/>
                  <a:pt x="227788" y="67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B73D4385-124B-B804-72C3-77C367BF3284}"/>
              </a:ext>
            </a:extLst>
          </p:cNvPr>
          <p:cNvSpPr/>
          <p:nvPr/>
        </p:nvSpPr>
        <p:spPr>
          <a:xfrm>
            <a:off x="9173798" y="10891449"/>
            <a:ext cx="372215" cy="131702"/>
          </a:xfrm>
          <a:custGeom>
            <a:avLst/>
            <a:gdLst>
              <a:gd name="connsiteX0" fmla="*/ 682 w 372215"/>
              <a:gd name="connsiteY0" fmla="*/ 127071 h 131702"/>
              <a:gd name="connsiteX1" fmla="*/ 198802 w 372215"/>
              <a:gd name="connsiteY1" fmla="*/ 24201 h 131702"/>
              <a:gd name="connsiteX2" fmla="*/ 355012 w 372215"/>
              <a:gd name="connsiteY2" fmla="*/ 1341 h 131702"/>
              <a:gd name="connsiteX3" fmla="*/ 358822 w 372215"/>
              <a:gd name="connsiteY3" fmla="*/ 50871 h 131702"/>
              <a:gd name="connsiteX4" fmla="*/ 271192 w 372215"/>
              <a:gd name="connsiteY4" fmla="*/ 108021 h 131702"/>
              <a:gd name="connsiteX5" fmla="*/ 682 w 372215"/>
              <a:gd name="connsiteY5" fmla="*/ 127071 h 13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2215" h="131702">
                <a:moveTo>
                  <a:pt x="682" y="127071"/>
                </a:moveTo>
                <a:cubicBezTo>
                  <a:pt x="-11383" y="113101"/>
                  <a:pt x="139747" y="45156"/>
                  <a:pt x="198802" y="24201"/>
                </a:cubicBezTo>
                <a:cubicBezTo>
                  <a:pt x="257857" y="3246"/>
                  <a:pt x="328342" y="-3104"/>
                  <a:pt x="355012" y="1341"/>
                </a:cubicBezTo>
                <a:cubicBezTo>
                  <a:pt x="381682" y="5786"/>
                  <a:pt x="372792" y="33091"/>
                  <a:pt x="358822" y="50871"/>
                </a:cubicBezTo>
                <a:cubicBezTo>
                  <a:pt x="344852" y="68651"/>
                  <a:pt x="328977" y="95956"/>
                  <a:pt x="271192" y="108021"/>
                </a:cubicBezTo>
                <a:cubicBezTo>
                  <a:pt x="213407" y="120086"/>
                  <a:pt x="12747" y="141041"/>
                  <a:pt x="682" y="12707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BCF1C0A0-0A8C-7571-CF10-56B855602D1F}"/>
              </a:ext>
            </a:extLst>
          </p:cNvPr>
          <p:cNvSpPr/>
          <p:nvPr/>
        </p:nvSpPr>
        <p:spPr>
          <a:xfrm>
            <a:off x="8522623" y="9086574"/>
            <a:ext cx="135641" cy="256171"/>
          </a:xfrm>
          <a:custGeom>
            <a:avLst/>
            <a:gdLst>
              <a:gd name="connsiteX0" fmla="*/ 347 w 135641"/>
              <a:gd name="connsiteY0" fmla="*/ 276 h 256171"/>
              <a:gd name="connsiteX1" fmla="*/ 129887 w 135641"/>
              <a:gd name="connsiteY1" fmla="*/ 141246 h 256171"/>
              <a:gd name="connsiteX2" fmla="*/ 110837 w 135641"/>
              <a:gd name="connsiteY2" fmla="*/ 255546 h 256171"/>
              <a:gd name="connsiteX3" fmla="*/ 91787 w 135641"/>
              <a:gd name="connsiteY3" fmla="*/ 179346 h 256171"/>
              <a:gd name="connsiteX4" fmla="*/ 347 w 135641"/>
              <a:gd name="connsiteY4" fmla="*/ 276 h 256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641" h="256171">
                <a:moveTo>
                  <a:pt x="347" y="276"/>
                </a:moveTo>
                <a:cubicBezTo>
                  <a:pt x="6697" y="-6074"/>
                  <a:pt x="111472" y="98701"/>
                  <a:pt x="129887" y="141246"/>
                </a:cubicBezTo>
                <a:cubicBezTo>
                  <a:pt x="148302" y="183791"/>
                  <a:pt x="117187" y="249196"/>
                  <a:pt x="110837" y="255546"/>
                </a:cubicBezTo>
                <a:cubicBezTo>
                  <a:pt x="104487" y="261896"/>
                  <a:pt x="107027" y="218716"/>
                  <a:pt x="91787" y="179346"/>
                </a:cubicBezTo>
                <a:cubicBezTo>
                  <a:pt x="76547" y="139976"/>
                  <a:pt x="-6003" y="6626"/>
                  <a:pt x="347" y="276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35644FD2-63AE-FF23-9CEC-57EA38AB1604}"/>
              </a:ext>
            </a:extLst>
          </p:cNvPr>
          <p:cNvSpPr/>
          <p:nvPr/>
        </p:nvSpPr>
        <p:spPr>
          <a:xfrm>
            <a:off x="8505769" y="9559979"/>
            <a:ext cx="156494" cy="227551"/>
          </a:xfrm>
          <a:custGeom>
            <a:avLst/>
            <a:gdLst>
              <a:gd name="connsiteX0" fmla="*/ 5771 w 156494"/>
              <a:gd name="connsiteY0" fmla="*/ 6931 h 227551"/>
              <a:gd name="connsiteX1" fmla="*/ 142931 w 156494"/>
              <a:gd name="connsiteY1" fmla="*/ 208861 h 227551"/>
              <a:gd name="connsiteX2" fmla="*/ 146741 w 156494"/>
              <a:gd name="connsiteY2" fmla="*/ 216481 h 227551"/>
              <a:gd name="connsiteX3" fmla="*/ 101021 w 156494"/>
              <a:gd name="connsiteY3" fmla="*/ 189811 h 227551"/>
              <a:gd name="connsiteX4" fmla="*/ 28631 w 156494"/>
              <a:gd name="connsiteY4" fmla="*/ 170761 h 227551"/>
              <a:gd name="connsiteX5" fmla="*/ 24821 w 156494"/>
              <a:gd name="connsiteY5" fmla="*/ 56461 h 227551"/>
              <a:gd name="connsiteX6" fmla="*/ 5771 w 156494"/>
              <a:gd name="connsiteY6" fmla="*/ 6931 h 227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6494" h="227551">
                <a:moveTo>
                  <a:pt x="5771" y="6931"/>
                </a:moveTo>
                <a:cubicBezTo>
                  <a:pt x="25456" y="32331"/>
                  <a:pt x="142931" y="208861"/>
                  <a:pt x="142931" y="208861"/>
                </a:cubicBezTo>
                <a:cubicBezTo>
                  <a:pt x="166426" y="243786"/>
                  <a:pt x="153726" y="219656"/>
                  <a:pt x="146741" y="216481"/>
                </a:cubicBezTo>
                <a:cubicBezTo>
                  <a:pt x="139756" y="213306"/>
                  <a:pt x="120706" y="197431"/>
                  <a:pt x="101021" y="189811"/>
                </a:cubicBezTo>
                <a:cubicBezTo>
                  <a:pt x="81336" y="182191"/>
                  <a:pt x="41331" y="192986"/>
                  <a:pt x="28631" y="170761"/>
                </a:cubicBezTo>
                <a:cubicBezTo>
                  <a:pt x="15931" y="148536"/>
                  <a:pt x="26726" y="80591"/>
                  <a:pt x="24821" y="56461"/>
                </a:cubicBezTo>
                <a:cubicBezTo>
                  <a:pt x="22916" y="32331"/>
                  <a:pt x="-13914" y="-18469"/>
                  <a:pt x="5771" y="693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FA485F-AB1C-8190-A04B-B4384B7F00BE}"/>
              </a:ext>
            </a:extLst>
          </p:cNvPr>
          <p:cNvSpPr/>
          <p:nvPr/>
        </p:nvSpPr>
        <p:spPr>
          <a:xfrm>
            <a:off x="5769319" y="3748928"/>
            <a:ext cx="119701" cy="188581"/>
          </a:xfrm>
          <a:custGeom>
            <a:avLst/>
            <a:gdLst>
              <a:gd name="connsiteX0" fmla="*/ 10451 w 119701"/>
              <a:gd name="connsiteY0" fmla="*/ 112 h 188581"/>
              <a:gd name="connsiteX1" fmla="*/ 44741 w 119701"/>
              <a:gd name="connsiteY1" fmla="*/ 87742 h 188581"/>
              <a:gd name="connsiteX2" fmla="*/ 117131 w 119701"/>
              <a:gd name="connsiteY2" fmla="*/ 156322 h 188581"/>
              <a:gd name="connsiteX3" fmla="*/ 94271 w 119701"/>
              <a:gd name="connsiteY3" fmla="*/ 186802 h 188581"/>
              <a:gd name="connsiteX4" fmla="*/ 6641 w 119701"/>
              <a:gd name="connsiteY4" fmla="*/ 106792 h 188581"/>
              <a:gd name="connsiteX5" fmla="*/ 10451 w 119701"/>
              <a:gd name="connsiteY5" fmla="*/ 112 h 1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701" h="188581">
                <a:moveTo>
                  <a:pt x="10451" y="112"/>
                </a:moveTo>
                <a:cubicBezTo>
                  <a:pt x="16801" y="-3063"/>
                  <a:pt x="26961" y="61707"/>
                  <a:pt x="44741" y="87742"/>
                </a:cubicBezTo>
                <a:cubicBezTo>
                  <a:pt x="62521" y="113777"/>
                  <a:pt x="108876" y="139812"/>
                  <a:pt x="117131" y="156322"/>
                </a:cubicBezTo>
                <a:cubicBezTo>
                  <a:pt x="125386" y="172832"/>
                  <a:pt x="112686" y="195057"/>
                  <a:pt x="94271" y="186802"/>
                </a:cubicBezTo>
                <a:cubicBezTo>
                  <a:pt x="75856" y="178547"/>
                  <a:pt x="20611" y="134732"/>
                  <a:pt x="6641" y="106792"/>
                </a:cubicBezTo>
                <a:cubicBezTo>
                  <a:pt x="-7329" y="78852"/>
                  <a:pt x="4101" y="3287"/>
                  <a:pt x="10451" y="11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A823B5C6-D534-3EF8-7E00-85A51369C64D}"/>
              </a:ext>
            </a:extLst>
          </p:cNvPr>
          <p:cNvSpPr/>
          <p:nvPr/>
        </p:nvSpPr>
        <p:spPr>
          <a:xfrm>
            <a:off x="5511729" y="4484301"/>
            <a:ext cx="144602" cy="284293"/>
          </a:xfrm>
          <a:custGeom>
            <a:avLst/>
            <a:gdLst>
              <a:gd name="connsiteX0" fmla="*/ 142311 w 144602"/>
              <a:gd name="connsiteY0" fmla="*/ 69 h 284293"/>
              <a:gd name="connsiteX1" fmla="*/ 85161 w 144602"/>
              <a:gd name="connsiteY1" fmla="*/ 76269 h 284293"/>
              <a:gd name="connsiteX2" fmla="*/ 8961 w 144602"/>
              <a:gd name="connsiteY2" fmla="*/ 282009 h 284293"/>
              <a:gd name="connsiteX3" fmla="*/ 24201 w 144602"/>
              <a:gd name="connsiteY3" fmla="*/ 179139 h 284293"/>
              <a:gd name="connsiteX4" fmla="*/ 5151 w 144602"/>
              <a:gd name="connsiteY4" fmla="*/ 64839 h 284293"/>
              <a:gd name="connsiteX5" fmla="*/ 142311 w 144602"/>
              <a:gd name="connsiteY5" fmla="*/ 69 h 28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602" h="284293">
                <a:moveTo>
                  <a:pt x="142311" y="69"/>
                </a:moveTo>
                <a:cubicBezTo>
                  <a:pt x="155646" y="1974"/>
                  <a:pt x="107386" y="29279"/>
                  <a:pt x="85161" y="76269"/>
                </a:cubicBezTo>
                <a:cubicBezTo>
                  <a:pt x="62936" y="123259"/>
                  <a:pt x="19121" y="264864"/>
                  <a:pt x="8961" y="282009"/>
                </a:cubicBezTo>
                <a:cubicBezTo>
                  <a:pt x="-1199" y="299154"/>
                  <a:pt x="24836" y="215334"/>
                  <a:pt x="24201" y="179139"/>
                </a:cubicBezTo>
                <a:cubicBezTo>
                  <a:pt x="23566" y="142944"/>
                  <a:pt x="-13264" y="94049"/>
                  <a:pt x="5151" y="64839"/>
                </a:cubicBezTo>
                <a:cubicBezTo>
                  <a:pt x="23566" y="35629"/>
                  <a:pt x="128976" y="-1836"/>
                  <a:pt x="142311" y="6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ABAC7EE8-C269-1418-071F-EEF75E6E05DB}"/>
              </a:ext>
            </a:extLst>
          </p:cNvPr>
          <p:cNvSpPr/>
          <p:nvPr/>
        </p:nvSpPr>
        <p:spPr>
          <a:xfrm>
            <a:off x="5002496" y="4737476"/>
            <a:ext cx="384846" cy="158121"/>
          </a:xfrm>
          <a:custGeom>
            <a:avLst/>
            <a:gdLst>
              <a:gd name="connsiteX0" fmla="*/ 34 w 384846"/>
              <a:gd name="connsiteY0" fmla="*/ 21214 h 158121"/>
              <a:gd name="connsiteX1" fmla="*/ 190534 w 384846"/>
              <a:gd name="connsiteY1" fmla="*/ 2164 h 158121"/>
              <a:gd name="connsiteX2" fmla="*/ 308644 w 384846"/>
              <a:gd name="connsiteY2" fmla="*/ 78364 h 158121"/>
              <a:gd name="connsiteX3" fmla="*/ 365794 w 384846"/>
              <a:gd name="connsiteY3" fmla="*/ 139324 h 158121"/>
              <a:gd name="connsiteX4" fmla="*/ 232444 w 384846"/>
              <a:gd name="connsiteY4" fmla="*/ 131704 h 158121"/>
              <a:gd name="connsiteX5" fmla="*/ 384844 w 384846"/>
              <a:gd name="connsiteY5" fmla="*/ 154564 h 158121"/>
              <a:gd name="connsiteX6" fmla="*/ 236254 w 384846"/>
              <a:gd name="connsiteY6" fmla="*/ 44074 h 158121"/>
              <a:gd name="connsiteX7" fmla="*/ 175294 w 384846"/>
              <a:gd name="connsiteY7" fmla="*/ 25024 h 158121"/>
              <a:gd name="connsiteX8" fmla="*/ 34 w 384846"/>
              <a:gd name="connsiteY8" fmla="*/ 21214 h 15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4846" h="158121">
                <a:moveTo>
                  <a:pt x="34" y="21214"/>
                </a:moveTo>
                <a:cubicBezTo>
                  <a:pt x="2574" y="17404"/>
                  <a:pt x="139099" y="-7361"/>
                  <a:pt x="190534" y="2164"/>
                </a:cubicBezTo>
                <a:cubicBezTo>
                  <a:pt x="241969" y="11689"/>
                  <a:pt x="279434" y="55504"/>
                  <a:pt x="308644" y="78364"/>
                </a:cubicBezTo>
                <a:cubicBezTo>
                  <a:pt x="337854" y="101224"/>
                  <a:pt x="378494" y="130434"/>
                  <a:pt x="365794" y="139324"/>
                </a:cubicBezTo>
                <a:cubicBezTo>
                  <a:pt x="353094" y="148214"/>
                  <a:pt x="229269" y="129164"/>
                  <a:pt x="232444" y="131704"/>
                </a:cubicBezTo>
                <a:cubicBezTo>
                  <a:pt x="235619" y="134244"/>
                  <a:pt x="384209" y="169169"/>
                  <a:pt x="384844" y="154564"/>
                </a:cubicBezTo>
                <a:cubicBezTo>
                  <a:pt x="385479" y="139959"/>
                  <a:pt x="271179" y="65664"/>
                  <a:pt x="236254" y="44074"/>
                </a:cubicBezTo>
                <a:cubicBezTo>
                  <a:pt x="201329" y="22484"/>
                  <a:pt x="212759" y="29469"/>
                  <a:pt x="175294" y="25024"/>
                </a:cubicBezTo>
                <a:cubicBezTo>
                  <a:pt x="137829" y="20579"/>
                  <a:pt x="-2506" y="25024"/>
                  <a:pt x="34" y="21214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7E9FF6AE-AF0B-3248-2463-F6E98D7F0C66}"/>
              </a:ext>
            </a:extLst>
          </p:cNvPr>
          <p:cNvSpPr/>
          <p:nvPr/>
        </p:nvSpPr>
        <p:spPr>
          <a:xfrm>
            <a:off x="5619722" y="4649787"/>
            <a:ext cx="121980" cy="133373"/>
          </a:xfrm>
          <a:custGeom>
            <a:avLst/>
            <a:gdLst>
              <a:gd name="connsiteX0" fmla="*/ 121948 w 121980"/>
              <a:gd name="connsiteY0" fmla="*/ 51753 h 133373"/>
              <a:gd name="connsiteX1" fmla="*/ 60988 w 121980"/>
              <a:gd name="connsiteY1" fmla="*/ 2223 h 133373"/>
              <a:gd name="connsiteX2" fmla="*/ 28 w 121980"/>
              <a:gd name="connsiteY2" fmla="*/ 127953 h 133373"/>
              <a:gd name="connsiteX3" fmla="*/ 68608 w 121980"/>
              <a:gd name="connsiteY3" fmla="*/ 105093 h 133373"/>
              <a:gd name="connsiteX4" fmla="*/ 121948 w 121980"/>
              <a:gd name="connsiteY4" fmla="*/ 51753 h 133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80" h="133373">
                <a:moveTo>
                  <a:pt x="121948" y="51753"/>
                </a:moveTo>
                <a:cubicBezTo>
                  <a:pt x="120678" y="34608"/>
                  <a:pt x="81308" y="-10477"/>
                  <a:pt x="60988" y="2223"/>
                </a:cubicBezTo>
                <a:cubicBezTo>
                  <a:pt x="40668" y="14923"/>
                  <a:pt x="-1242" y="110808"/>
                  <a:pt x="28" y="127953"/>
                </a:cubicBezTo>
                <a:cubicBezTo>
                  <a:pt x="1298" y="145098"/>
                  <a:pt x="50193" y="117158"/>
                  <a:pt x="68608" y="105093"/>
                </a:cubicBezTo>
                <a:cubicBezTo>
                  <a:pt x="87023" y="93028"/>
                  <a:pt x="123218" y="68898"/>
                  <a:pt x="121948" y="5175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F5F9BF96-D2FD-6DA8-3463-8D4C4804C61D}"/>
              </a:ext>
            </a:extLst>
          </p:cNvPr>
          <p:cNvSpPr/>
          <p:nvPr/>
        </p:nvSpPr>
        <p:spPr>
          <a:xfrm>
            <a:off x="5135533" y="2852699"/>
            <a:ext cx="140912" cy="81409"/>
          </a:xfrm>
          <a:custGeom>
            <a:avLst/>
            <a:gdLst>
              <a:gd name="connsiteX0" fmla="*/ 347 w 140912"/>
              <a:gd name="connsiteY0" fmla="*/ 39091 h 81409"/>
              <a:gd name="connsiteX1" fmla="*/ 99407 w 140912"/>
              <a:gd name="connsiteY1" fmla="*/ 991 h 81409"/>
              <a:gd name="connsiteX2" fmla="*/ 137507 w 140912"/>
              <a:gd name="connsiteY2" fmla="*/ 81001 h 81409"/>
              <a:gd name="connsiteX3" fmla="*/ 347 w 140912"/>
              <a:gd name="connsiteY3" fmla="*/ 39091 h 81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912" h="81409">
                <a:moveTo>
                  <a:pt x="347" y="39091"/>
                </a:moveTo>
                <a:cubicBezTo>
                  <a:pt x="-6003" y="25756"/>
                  <a:pt x="76547" y="-5994"/>
                  <a:pt x="99407" y="991"/>
                </a:cubicBezTo>
                <a:cubicBezTo>
                  <a:pt x="122267" y="7976"/>
                  <a:pt x="150842" y="76556"/>
                  <a:pt x="137507" y="81001"/>
                </a:cubicBezTo>
                <a:cubicBezTo>
                  <a:pt x="124172" y="85446"/>
                  <a:pt x="6697" y="52426"/>
                  <a:pt x="347" y="3909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26A896D4-AAEB-0380-E762-0B6A135F04F0}"/>
              </a:ext>
            </a:extLst>
          </p:cNvPr>
          <p:cNvSpPr/>
          <p:nvPr/>
        </p:nvSpPr>
        <p:spPr>
          <a:xfrm>
            <a:off x="4765846" y="3356599"/>
            <a:ext cx="553451" cy="252509"/>
          </a:xfrm>
          <a:custGeom>
            <a:avLst/>
            <a:gdLst>
              <a:gd name="connsiteX0" fmla="*/ 11894 w 553451"/>
              <a:gd name="connsiteY0" fmla="*/ 11 h 252509"/>
              <a:gd name="connsiteX1" fmla="*/ 49994 w 553451"/>
              <a:gd name="connsiteY1" fmla="*/ 144791 h 252509"/>
              <a:gd name="connsiteX2" fmla="*/ 259544 w 553451"/>
              <a:gd name="connsiteY2" fmla="*/ 243851 h 252509"/>
              <a:gd name="connsiteX3" fmla="*/ 316694 w 553451"/>
              <a:gd name="connsiteY3" fmla="*/ 182891 h 252509"/>
              <a:gd name="connsiteX4" fmla="*/ 552914 w 553451"/>
              <a:gd name="connsiteY4" fmla="*/ 186701 h 252509"/>
              <a:gd name="connsiteX5" fmla="*/ 381464 w 553451"/>
              <a:gd name="connsiteY5" fmla="*/ 228611 h 252509"/>
              <a:gd name="connsiteX6" fmla="*/ 389084 w 553451"/>
              <a:gd name="connsiteY6" fmla="*/ 243851 h 252509"/>
              <a:gd name="connsiteX7" fmla="*/ 236684 w 553451"/>
              <a:gd name="connsiteY7" fmla="*/ 251471 h 252509"/>
              <a:gd name="connsiteX8" fmla="*/ 27134 w 553451"/>
              <a:gd name="connsiteY8" fmla="*/ 220991 h 252509"/>
              <a:gd name="connsiteX9" fmla="*/ 76664 w 553451"/>
              <a:gd name="connsiteY9" fmla="*/ 209561 h 252509"/>
              <a:gd name="connsiteX10" fmla="*/ 4274 w 553451"/>
              <a:gd name="connsiteY10" fmla="*/ 137171 h 252509"/>
              <a:gd name="connsiteX11" fmla="*/ 11894 w 553451"/>
              <a:gd name="connsiteY11" fmla="*/ 11 h 25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3451" h="252509">
                <a:moveTo>
                  <a:pt x="11894" y="11"/>
                </a:moveTo>
                <a:cubicBezTo>
                  <a:pt x="19514" y="1281"/>
                  <a:pt x="8719" y="104151"/>
                  <a:pt x="49994" y="144791"/>
                </a:cubicBezTo>
                <a:cubicBezTo>
                  <a:pt x="91269" y="185431"/>
                  <a:pt x="215094" y="237501"/>
                  <a:pt x="259544" y="243851"/>
                </a:cubicBezTo>
                <a:cubicBezTo>
                  <a:pt x="303994" y="250201"/>
                  <a:pt x="267799" y="192416"/>
                  <a:pt x="316694" y="182891"/>
                </a:cubicBezTo>
                <a:cubicBezTo>
                  <a:pt x="365589" y="173366"/>
                  <a:pt x="542119" y="179081"/>
                  <a:pt x="552914" y="186701"/>
                </a:cubicBezTo>
                <a:cubicBezTo>
                  <a:pt x="563709" y="194321"/>
                  <a:pt x="408769" y="219086"/>
                  <a:pt x="381464" y="228611"/>
                </a:cubicBezTo>
                <a:cubicBezTo>
                  <a:pt x="354159" y="238136"/>
                  <a:pt x="413214" y="240041"/>
                  <a:pt x="389084" y="243851"/>
                </a:cubicBezTo>
                <a:cubicBezTo>
                  <a:pt x="364954" y="247661"/>
                  <a:pt x="297009" y="255281"/>
                  <a:pt x="236684" y="251471"/>
                </a:cubicBezTo>
                <a:cubicBezTo>
                  <a:pt x="176359" y="247661"/>
                  <a:pt x="53804" y="227976"/>
                  <a:pt x="27134" y="220991"/>
                </a:cubicBezTo>
                <a:cubicBezTo>
                  <a:pt x="464" y="214006"/>
                  <a:pt x="80474" y="223531"/>
                  <a:pt x="76664" y="209561"/>
                </a:cubicBezTo>
                <a:cubicBezTo>
                  <a:pt x="72854" y="195591"/>
                  <a:pt x="14434" y="172096"/>
                  <a:pt x="4274" y="137171"/>
                </a:cubicBezTo>
                <a:cubicBezTo>
                  <a:pt x="-5886" y="102246"/>
                  <a:pt x="4274" y="-1259"/>
                  <a:pt x="11894" y="1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7FBBD0CC-E09B-C401-8551-D97681E7FCD4}"/>
              </a:ext>
            </a:extLst>
          </p:cNvPr>
          <p:cNvSpPr/>
          <p:nvPr/>
        </p:nvSpPr>
        <p:spPr>
          <a:xfrm>
            <a:off x="4031328" y="2655331"/>
            <a:ext cx="282872" cy="1028974"/>
          </a:xfrm>
          <a:custGeom>
            <a:avLst/>
            <a:gdLst>
              <a:gd name="connsiteX0" fmla="*/ 91092 w 282872"/>
              <a:gd name="connsiteY0" fmla="*/ 239 h 1028974"/>
              <a:gd name="connsiteX1" fmla="*/ 49182 w 282872"/>
              <a:gd name="connsiteY1" fmla="*/ 320279 h 1028974"/>
              <a:gd name="connsiteX2" fmla="*/ 91092 w 282872"/>
              <a:gd name="connsiteY2" fmla="*/ 529829 h 1028974"/>
              <a:gd name="connsiteX3" fmla="*/ 102522 w 282872"/>
              <a:gd name="connsiteY3" fmla="*/ 484109 h 1028974"/>
              <a:gd name="connsiteX4" fmla="*/ 270162 w 282872"/>
              <a:gd name="connsiteY4" fmla="*/ 865109 h 1028974"/>
              <a:gd name="connsiteX5" fmla="*/ 266352 w 282872"/>
              <a:gd name="connsiteY5" fmla="*/ 1028939 h 1028974"/>
              <a:gd name="connsiteX6" fmla="*/ 228252 w 282872"/>
              <a:gd name="connsiteY6" fmla="*/ 853679 h 1028974"/>
              <a:gd name="connsiteX7" fmla="*/ 3462 w 282872"/>
              <a:gd name="connsiteY7" fmla="*/ 373619 h 1028974"/>
              <a:gd name="connsiteX8" fmla="*/ 91092 w 282872"/>
              <a:gd name="connsiteY8" fmla="*/ 239 h 1028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2872" h="1028974">
                <a:moveTo>
                  <a:pt x="91092" y="239"/>
                </a:moveTo>
                <a:cubicBezTo>
                  <a:pt x="98712" y="-8651"/>
                  <a:pt x="49182" y="232014"/>
                  <a:pt x="49182" y="320279"/>
                </a:cubicBezTo>
                <a:cubicBezTo>
                  <a:pt x="49182" y="408544"/>
                  <a:pt x="82202" y="502524"/>
                  <a:pt x="91092" y="529829"/>
                </a:cubicBezTo>
                <a:cubicBezTo>
                  <a:pt x="99982" y="557134"/>
                  <a:pt x="72677" y="428229"/>
                  <a:pt x="102522" y="484109"/>
                </a:cubicBezTo>
                <a:cubicBezTo>
                  <a:pt x="132367" y="539989"/>
                  <a:pt x="242857" y="774304"/>
                  <a:pt x="270162" y="865109"/>
                </a:cubicBezTo>
                <a:cubicBezTo>
                  <a:pt x="297467" y="955914"/>
                  <a:pt x="273337" y="1030844"/>
                  <a:pt x="266352" y="1028939"/>
                </a:cubicBezTo>
                <a:cubicBezTo>
                  <a:pt x="259367" y="1027034"/>
                  <a:pt x="272067" y="962899"/>
                  <a:pt x="228252" y="853679"/>
                </a:cubicBezTo>
                <a:cubicBezTo>
                  <a:pt x="184437" y="744459"/>
                  <a:pt x="26957" y="515859"/>
                  <a:pt x="3462" y="373619"/>
                </a:cubicBezTo>
                <a:cubicBezTo>
                  <a:pt x="-20033" y="231379"/>
                  <a:pt x="83472" y="9129"/>
                  <a:pt x="91092" y="23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32FE762D-28DB-8040-74D7-B1042C3D3EA3}"/>
              </a:ext>
            </a:extLst>
          </p:cNvPr>
          <p:cNvSpPr/>
          <p:nvPr/>
        </p:nvSpPr>
        <p:spPr>
          <a:xfrm>
            <a:off x="4162378" y="7496368"/>
            <a:ext cx="915458" cy="245956"/>
          </a:xfrm>
          <a:custGeom>
            <a:avLst/>
            <a:gdLst>
              <a:gd name="connsiteX0" fmla="*/ 9572 w 915458"/>
              <a:gd name="connsiteY0" fmla="*/ 93152 h 245956"/>
              <a:gd name="connsiteX1" fmla="*/ 93392 w 915458"/>
              <a:gd name="connsiteY1" fmla="*/ 93152 h 245956"/>
              <a:gd name="connsiteX2" fmla="*/ 344852 w 915458"/>
              <a:gd name="connsiteY2" fmla="*/ 127442 h 245956"/>
              <a:gd name="connsiteX3" fmla="*/ 371522 w 915458"/>
              <a:gd name="connsiteY3" fmla="*/ 28382 h 245956"/>
              <a:gd name="connsiteX4" fmla="*/ 607742 w 915458"/>
              <a:gd name="connsiteY4" fmla="*/ 47432 h 245956"/>
              <a:gd name="connsiteX5" fmla="*/ 817292 w 915458"/>
              <a:gd name="connsiteY5" fmla="*/ 138872 h 245956"/>
              <a:gd name="connsiteX6" fmla="*/ 741092 w 915458"/>
              <a:gd name="connsiteY6" fmla="*/ 176972 h 245956"/>
              <a:gd name="connsiteX7" fmla="*/ 741092 w 915458"/>
              <a:gd name="connsiteY7" fmla="*/ 245552 h 245956"/>
              <a:gd name="connsiteX8" fmla="*/ 908732 w 915458"/>
              <a:gd name="connsiteY8" fmla="*/ 142682 h 245956"/>
              <a:gd name="connsiteX9" fmla="*/ 478202 w 915458"/>
              <a:gd name="connsiteY9" fmla="*/ 1712 h 245956"/>
              <a:gd name="connsiteX10" fmla="*/ 264842 w 915458"/>
              <a:gd name="connsiteY10" fmla="*/ 66482 h 245956"/>
              <a:gd name="connsiteX11" fmla="*/ 295322 w 915458"/>
              <a:gd name="connsiteY11" fmla="*/ 96962 h 245956"/>
              <a:gd name="connsiteX12" fmla="*/ 9572 w 915458"/>
              <a:gd name="connsiteY12" fmla="*/ 93152 h 24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15458" h="245956">
                <a:moveTo>
                  <a:pt x="9572" y="93152"/>
                </a:moveTo>
                <a:cubicBezTo>
                  <a:pt x="-24083" y="92517"/>
                  <a:pt x="37512" y="87437"/>
                  <a:pt x="93392" y="93152"/>
                </a:cubicBezTo>
                <a:cubicBezTo>
                  <a:pt x="149272" y="98867"/>
                  <a:pt x="298497" y="138237"/>
                  <a:pt x="344852" y="127442"/>
                </a:cubicBezTo>
                <a:cubicBezTo>
                  <a:pt x="391207" y="116647"/>
                  <a:pt x="327707" y="41717"/>
                  <a:pt x="371522" y="28382"/>
                </a:cubicBezTo>
                <a:cubicBezTo>
                  <a:pt x="415337" y="15047"/>
                  <a:pt x="533447" y="29017"/>
                  <a:pt x="607742" y="47432"/>
                </a:cubicBezTo>
                <a:cubicBezTo>
                  <a:pt x="682037" y="65847"/>
                  <a:pt x="795067" y="117282"/>
                  <a:pt x="817292" y="138872"/>
                </a:cubicBezTo>
                <a:cubicBezTo>
                  <a:pt x="839517" y="160462"/>
                  <a:pt x="753792" y="159192"/>
                  <a:pt x="741092" y="176972"/>
                </a:cubicBezTo>
                <a:cubicBezTo>
                  <a:pt x="728392" y="194752"/>
                  <a:pt x="713152" y="251267"/>
                  <a:pt x="741092" y="245552"/>
                </a:cubicBezTo>
                <a:cubicBezTo>
                  <a:pt x="769032" y="239837"/>
                  <a:pt x="952547" y="183322"/>
                  <a:pt x="908732" y="142682"/>
                </a:cubicBezTo>
                <a:cubicBezTo>
                  <a:pt x="864917" y="102042"/>
                  <a:pt x="585517" y="14412"/>
                  <a:pt x="478202" y="1712"/>
                </a:cubicBezTo>
                <a:cubicBezTo>
                  <a:pt x="370887" y="-10988"/>
                  <a:pt x="295322" y="50607"/>
                  <a:pt x="264842" y="66482"/>
                </a:cubicBezTo>
                <a:cubicBezTo>
                  <a:pt x="234362" y="82357"/>
                  <a:pt x="334692" y="95057"/>
                  <a:pt x="295322" y="96962"/>
                </a:cubicBezTo>
                <a:cubicBezTo>
                  <a:pt x="255952" y="98867"/>
                  <a:pt x="43227" y="93787"/>
                  <a:pt x="9572" y="93152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D34313E8-187F-6CDB-C3F7-05D84448309D}"/>
              </a:ext>
            </a:extLst>
          </p:cNvPr>
          <p:cNvSpPr/>
          <p:nvPr/>
        </p:nvSpPr>
        <p:spPr>
          <a:xfrm>
            <a:off x="5333999" y="7616190"/>
            <a:ext cx="541022" cy="81775"/>
          </a:xfrm>
          <a:custGeom>
            <a:avLst/>
            <a:gdLst>
              <a:gd name="connsiteX0" fmla="*/ 1 w 541022"/>
              <a:gd name="connsiteY0" fmla="*/ 34290 h 81775"/>
              <a:gd name="connsiteX1" fmla="*/ 251461 w 541022"/>
              <a:gd name="connsiteY1" fmla="*/ 0 h 81775"/>
              <a:gd name="connsiteX2" fmla="*/ 541021 w 541022"/>
              <a:gd name="connsiteY2" fmla="*/ 34290 h 81775"/>
              <a:gd name="connsiteX3" fmla="*/ 247651 w 541022"/>
              <a:gd name="connsiteY3" fmla="*/ 34290 h 81775"/>
              <a:gd name="connsiteX4" fmla="*/ 190501 w 541022"/>
              <a:gd name="connsiteY4" fmla="*/ 60960 h 81775"/>
              <a:gd name="connsiteX5" fmla="*/ 247651 w 541022"/>
              <a:gd name="connsiteY5" fmla="*/ 80010 h 81775"/>
              <a:gd name="connsiteX6" fmla="*/ 1 w 541022"/>
              <a:gd name="connsiteY6" fmla="*/ 34290 h 8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022" h="81775">
                <a:moveTo>
                  <a:pt x="1" y="34290"/>
                </a:moveTo>
                <a:cubicBezTo>
                  <a:pt x="636" y="20955"/>
                  <a:pt x="161291" y="0"/>
                  <a:pt x="251461" y="0"/>
                </a:cubicBezTo>
                <a:cubicBezTo>
                  <a:pt x="341631" y="0"/>
                  <a:pt x="541656" y="28575"/>
                  <a:pt x="541021" y="34290"/>
                </a:cubicBezTo>
                <a:cubicBezTo>
                  <a:pt x="540386" y="40005"/>
                  <a:pt x="306071" y="29845"/>
                  <a:pt x="247651" y="34290"/>
                </a:cubicBezTo>
                <a:cubicBezTo>
                  <a:pt x="189231" y="38735"/>
                  <a:pt x="190501" y="53340"/>
                  <a:pt x="190501" y="60960"/>
                </a:cubicBezTo>
                <a:cubicBezTo>
                  <a:pt x="190501" y="68580"/>
                  <a:pt x="274321" y="87630"/>
                  <a:pt x="247651" y="80010"/>
                </a:cubicBezTo>
                <a:cubicBezTo>
                  <a:pt x="220981" y="72390"/>
                  <a:pt x="-634" y="47625"/>
                  <a:pt x="1" y="3429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BB34F78C-FA5C-C227-CB1F-94AC4618CFC3}"/>
              </a:ext>
            </a:extLst>
          </p:cNvPr>
          <p:cNvSpPr/>
          <p:nvPr/>
        </p:nvSpPr>
        <p:spPr>
          <a:xfrm>
            <a:off x="5966454" y="7459907"/>
            <a:ext cx="379140" cy="210914"/>
          </a:xfrm>
          <a:custGeom>
            <a:avLst/>
            <a:gdLst>
              <a:gd name="connsiteX0" fmla="*/ 377196 w 379140"/>
              <a:gd name="connsiteY0" fmla="*/ 73 h 210914"/>
              <a:gd name="connsiteX1" fmla="*/ 72396 w 379140"/>
              <a:gd name="connsiteY1" fmla="*/ 144853 h 210914"/>
              <a:gd name="connsiteX2" fmla="*/ 6 w 379140"/>
              <a:gd name="connsiteY2" fmla="*/ 175333 h 210914"/>
              <a:gd name="connsiteX3" fmla="*/ 68586 w 379140"/>
              <a:gd name="connsiteY3" fmla="*/ 175333 h 210914"/>
              <a:gd name="connsiteX4" fmla="*/ 118116 w 379140"/>
              <a:gd name="connsiteY4" fmla="*/ 182953 h 210914"/>
              <a:gd name="connsiteX5" fmla="*/ 182886 w 379140"/>
              <a:gd name="connsiteY5" fmla="*/ 209623 h 210914"/>
              <a:gd name="connsiteX6" fmla="*/ 87636 w 379140"/>
              <a:gd name="connsiteY6" fmla="*/ 198193 h 210914"/>
              <a:gd name="connsiteX7" fmla="*/ 198126 w 379140"/>
              <a:gd name="connsiteY7" fmla="*/ 125803 h 210914"/>
              <a:gd name="connsiteX8" fmla="*/ 377196 w 379140"/>
              <a:gd name="connsiteY8" fmla="*/ 73 h 21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140" h="210914">
                <a:moveTo>
                  <a:pt x="377196" y="73"/>
                </a:moveTo>
                <a:cubicBezTo>
                  <a:pt x="356241" y="3248"/>
                  <a:pt x="135261" y="115643"/>
                  <a:pt x="72396" y="144853"/>
                </a:cubicBezTo>
                <a:cubicBezTo>
                  <a:pt x="9531" y="174063"/>
                  <a:pt x="641" y="170253"/>
                  <a:pt x="6" y="175333"/>
                </a:cubicBezTo>
                <a:cubicBezTo>
                  <a:pt x="-629" y="180413"/>
                  <a:pt x="48901" y="174063"/>
                  <a:pt x="68586" y="175333"/>
                </a:cubicBezTo>
                <a:cubicBezTo>
                  <a:pt x="88271" y="176603"/>
                  <a:pt x="99066" y="177238"/>
                  <a:pt x="118116" y="182953"/>
                </a:cubicBezTo>
                <a:cubicBezTo>
                  <a:pt x="137166" y="188668"/>
                  <a:pt x="187966" y="207083"/>
                  <a:pt x="182886" y="209623"/>
                </a:cubicBezTo>
                <a:cubicBezTo>
                  <a:pt x="177806" y="212163"/>
                  <a:pt x="85096" y="212163"/>
                  <a:pt x="87636" y="198193"/>
                </a:cubicBezTo>
                <a:cubicBezTo>
                  <a:pt x="90176" y="184223"/>
                  <a:pt x="152406" y="153743"/>
                  <a:pt x="198126" y="125803"/>
                </a:cubicBezTo>
                <a:cubicBezTo>
                  <a:pt x="243846" y="97863"/>
                  <a:pt x="398151" y="-3102"/>
                  <a:pt x="377196" y="7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0" name="フリーフォーム 1139">
            <a:extLst>
              <a:ext uri="{FF2B5EF4-FFF2-40B4-BE49-F238E27FC236}">
                <a16:creationId xmlns:a16="http://schemas.microsoft.com/office/drawing/2014/main" id="{48CB07F5-F98F-A62F-32DC-C37F4F7D2BFE}"/>
              </a:ext>
            </a:extLst>
          </p:cNvPr>
          <p:cNvSpPr/>
          <p:nvPr/>
        </p:nvSpPr>
        <p:spPr>
          <a:xfrm>
            <a:off x="3838483" y="7193503"/>
            <a:ext cx="1950128" cy="226431"/>
          </a:xfrm>
          <a:custGeom>
            <a:avLst/>
            <a:gdLst>
              <a:gd name="connsiteX0" fmla="*/ 42274 w 1950128"/>
              <a:gd name="connsiteY0" fmla="*/ 105368 h 226431"/>
              <a:gd name="connsiteX1" fmla="*/ 978446 w 1950128"/>
              <a:gd name="connsiteY1" fmla="*/ 34611 h 226431"/>
              <a:gd name="connsiteX2" fmla="*/ 902246 w 1950128"/>
              <a:gd name="connsiteY2" fmla="*/ 1954 h 226431"/>
              <a:gd name="connsiteX3" fmla="*/ 1343117 w 1950128"/>
              <a:gd name="connsiteY3" fmla="*/ 89040 h 226431"/>
              <a:gd name="connsiteX4" fmla="*/ 1446531 w 1950128"/>
              <a:gd name="connsiteY4" fmla="*/ 132583 h 226431"/>
              <a:gd name="connsiteX5" fmla="*/ 1832974 w 1950128"/>
              <a:gd name="connsiteY5" fmla="*/ 105368 h 226431"/>
              <a:gd name="connsiteX6" fmla="*/ 1658803 w 1950128"/>
              <a:gd name="connsiteY6" fmla="*/ 170683 h 226431"/>
              <a:gd name="connsiteX7" fmla="*/ 1947274 w 1950128"/>
              <a:gd name="connsiteY7" fmla="*/ 83597 h 226431"/>
              <a:gd name="connsiteX8" fmla="*/ 1446531 w 1950128"/>
              <a:gd name="connsiteY8" fmla="*/ 225111 h 226431"/>
              <a:gd name="connsiteX9" fmla="*/ 1256031 w 1950128"/>
              <a:gd name="connsiteY9" fmla="*/ 154354 h 226431"/>
              <a:gd name="connsiteX10" fmla="*/ 630103 w 1950128"/>
              <a:gd name="connsiteY10" fmla="*/ 154354 h 226431"/>
              <a:gd name="connsiteX11" fmla="*/ 864146 w 1950128"/>
              <a:gd name="connsiteY11" fmla="*/ 176126 h 226431"/>
              <a:gd name="connsiteX12" fmla="*/ 613774 w 1950128"/>
              <a:gd name="connsiteY12" fmla="*/ 143468 h 226431"/>
              <a:gd name="connsiteX13" fmla="*/ 526688 w 1950128"/>
              <a:gd name="connsiteY13" fmla="*/ 99926 h 226431"/>
              <a:gd name="connsiteX14" fmla="*/ 194674 w 1950128"/>
              <a:gd name="connsiteY14" fmla="*/ 99926 h 226431"/>
              <a:gd name="connsiteX15" fmla="*/ 42274 w 1950128"/>
              <a:gd name="connsiteY15" fmla="*/ 105368 h 226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950128" h="226431">
                <a:moveTo>
                  <a:pt x="42274" y="105368"/>
                </a:moveTo>
                <a:lnTo>
                  <a:pt x="978446" y="34611"/>
                </a:lnTo>
                <a:cubicBezTo>
                  <a:pt x="1121775" y="17375"/>
                  <a:pt x="841468" y="-7118"/>
                  <a:pt x="902246" y="1954"/>
                </a:cubicBezTo>
                <a:cubicBezTo>
                  <a:pt x="963025" y="11025"/>
                  <a:pt x="1252403" y="67268"/>
                  <a:pt x="1343117" y="89040"/>
                </a:cubicBezTo>
                <a:cubicBezTo>
                  <a:pt x="1433831" y="110812"/>
                  <a:pt x="1364888" y="129862"/>
                  <a:pt x="1446531" y="132583"/>
                </a:cubicBezTo>
                <a:cubicBezTo>
                  <a:pt x="1528174" y="135304"/>
                  <a:pt x="1797595" y="99018"/>
                  <a:pt x="1832974" y="105368"/>
                </a:cubicBezTo>
                <a:cubicBezTo>
                  <a:pt x="1868353" y="111718"/>
                  <a:pt x="1639753" y="174311"/>
                  <a:pt x="1658803" y="170683"/>
                </a:cubicBezTo>
                <a:cubicBezTo>
                  <a:pt x="1677853" y="167055"/>
                  <a:pt x="1982653" y="74526"/>
                  <a:pt x="1947274" y="83597"/>
                </a:cubicBezTo>
                <a:cubicBezTo>
                  <a:pt x="1911895" y="92668"/>
                  <a:pt x="1561738" y="213318"/>
                  <a:pt x="1446531" y="225111"/>
                </a:cubicBezTo>
                <a:cubicBezTo>
                  <a:pt x="1331324" y="236904"/>
                  <a:pt x="1392102" y="166147"/>
                  <a:pt x="1256031" y="154354"/>
                </a:cubicBezTo>
                <a:cubicBezTo>
                  <a:pt x="1119960" y="142561"/>
                  <a:pt x="695417" y="150725"/>
                  <a:pt x="630103" y="154354"/>
                </a:cubicBezTo>
                <a:cubicBezTo>
                  <a:pt x="564789" y="157983"/>
                  <a:pt x="866867" y="177940"/>
                  <a:pt x="864146" y="176126"/>
                </a:cubicBezTo>
                <a:cubicBezTo>
                  <a:pt x="861425" y="174312"/>
                  <a:pt x="670017" y="156168"/>
                  <a:pt x="613774" y="143468"/>
                </a:cubicBezTo>
                <a:cubicBezTo>
                  <a:pt x="557531" y="130768"/>
                  <a:pt x="596538" y="107183"/>
                  <a:pt x="526688" y="99926"/>
                </a:cubicBezTo>
                <a:cubicBezTo>
                  <a:pt x="456838" y="92669"/>
                  <a:pt x="270874" y="100833"/>
                  <a:pt x="194674" y="99926"/>
                </a:cubicBezTo>
                <a:cubicBezTo>
                  <a:pt x="118474" y="99019"/>
                  <a:pt x="-88355" y="116254"/>
                  <a:pt x="42274" y="10536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1" name="フリーフォーム 1140">
            <a:extLst>
              <a:ext uri="{FF2B5EF4-FFF2-40B4-BE49-F238E27FC236}">
                <a16:creationId xmlns:a16="http://schemas.microsoft.com/office/drawing/2014/main" id="{A50F252B-B377-E2A3-3691-F28EF4EB8F35}"/>
              </a:ext>
            </a:extLst>
          </p:cNvPr>
          <p:cNvSpPr/>
          <p:nvPr/>
        </p:nvSpPr>
        <p:spPr>
          <a:xfrm>
            <a:off x="5778419" y="5653052"/>
            <a:ext cx="186838" cy="158192"/>
          </a:xfrm>
          <a:custGeom>
            <a:avLst/>
            <a:gdLst>
              <a:gd name="connsiteX0" fmla="*/ 156 w 186838"/>
              <a:gd name="connsiteY0" fmla="*/ 38953 h 158192"/>
              <a:gd name="connsiteX1" fmla="*/ 119190 w 186838"/>
              <a:gd name="connsiteY1" fmla="*/ 1078 h 158192"/>
              <a:gd name="connsiteX2" fmla="*/ 178708 w 186838"/>
              <a:gd name="connsiteY2" fmla="*/ 76827 h 158192"/>
              <a:gd name="connsiteX3" fmla="*/ 178708 w 186838"/>
              <a:gd name="connsiteY3" fmla="*/ 152576 h 158192"/>
              <a:gd name="connsiteX4" fmla="*/ 108369 w 186838"/>
              <a:gd name="connsiteY4" fmla="*/ 147166 h 158192"/>
              <a:gd name="connsiteX5" fmla="*/ 32620 w 186838"/>
              <a:gd name="connsiteY5" fmla="*/ 103881 h 158192"/>
              <a:gd name="connsiteX6" fmla="*/ 92137 w 186838"/>
              <a:gd name="connsiteY6" fmla="*/ 130934 h 158192"/>
              <a:gd name="connsiteX7" fmla="*/ 156 w 186838"/>
              <a:gd name="connsiteY7" fmla="*/ 38953 h 158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6838" h="158192">
                <a:moveTo>
                  <a:pt x="156" y="38953"/>
                </a:moveTo>
                <a:cubicBezTo>
                  <a:pt x="4665" y="17310"/>
                  <a:pt x="89432" y="-5234"/>
                  <a:pt x="119190" y="1078"/>
                </a:cubicBezTo>
                <a:cubicBezTo>
                  <a:pt x="148948" y="7390"/>
                  <a:pt x="168788" y="51577"/>
                  <a:pt x="178708" y="76827"/>
                </a:cubicBezTo>
                <a:cubicBezTo>
                  <a:pt x="188628" y="102077"/>
                  <a:pt x="190431" y="140853"/>
                  <a:pt x="178708" y="152576"/>
                </a:cubicBezTo>
                <a:cubicBezTo>
                  <a:pt x="166985" y="164299"/>
                  <a:pt x="132717" y="155282"/>
                  <a:pt x="108369" y="147166"/>
                </a:cubicBezTo>
                <a:cubicBezTo>
                  <a:pt x="84021" y="139050"/>
                  <a:pt x="35325" y="106586"/>
                  <a:pt x="32620" y="103881"/>
                </a:cubicBezTo>
                <a:cubicBezTo>
                  <a:pt x="29915" y="101176"/>
                  <a:pt x="93941" y="139952"/>
                  <a:pt x="92137" y="130934"/>
                </a:cubicBezTo>
                <a:cubicBezTo>
                  <a:pt x="90334" y="121916"/>
                  <a:pt x="-4353" y="60596"/>
                  <a:pt x="156" y="38953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3" name="フリーフォーム 1142">
            <a:extLst>
              <a:ext uri="{FF2B5EF4-FFF2-40B4-BE49-F238E27FC236}">
                <a16:creationId xmlns:a16="http://schemas.microsoft.com/office/drawing/2014/main" id="{2B440B51-73D9-DCB0-68D0-2D3B9BFCBC8A}"/>
              </a:ext>
            </a:extLst>
          </p:cNvPr>
          <p:cNvSpPr/>
          <p:nvPr/>
        </p:nvSpPr>
        <p:spPr>
          <a:xfrm>
            <a:off x="5467219" y="4812235"/>
            <a:ext cx="491246" cy="571641"/>
          </a:xfrm>
          <a:custGeom>
            <a:avLst/>
            <a:gdLst>
              <a:gd name="connsiteX0" fmla="*/ 489908 w 491246"/>
              <a:gd name="connsiteY0" fmla="*/ 8655 h 571641"/>
              <a:gd name="connsiteX1" fmla="*/ 262660 w 491246"/>
              <a:gd name="connsiteY1" fmla="*/ 317062 h 571641"/>
              <a:gd name="connsiteX2" fmla="*/ 127394 w 491246"/>
              <a:gd name="connsiteY2" fmla="*/ 565952 h 571641"/>
              <a:gd name="connsiteX3" fmla="*/ 165269 w 491246"/>
              <a:gd name="connsiteY3" fmla="*/ 495614 h 571641"/>
              <a:gd name="connsiteX4" fmla="*/ 132805 w 491246"/>
              <a:gd name="connsiteY4" fmla="*/ 544309 h 571641"/>
              <a:gd name="connsiteX5" fmla="*/ 2949 w 491246"/>
              <a:gd name="connsiteY5" fmla="*/ 338705 h 571641"/>
              <a:gd name="connsiteX6" fmla="*/ 46234 w 491246"/>
              <a:gd name="connsiteY6" fmla="*/ 387401 h 571641"/>
              <a:gd name="connsiteX7" fmla="*/ 94930 w 491246"/>
              <a:gd name="connsiteY7" fmla="*/ 290009 h 571641"/>
              <a:gd name="connsiteX8" fmla="*/ 73288 w 491246"/>
              <a:gd name="connsiteY8" fmla="*/ 306241 h 571641"/>
              <a:gd name="connsiteX9" fmla="*/ 165269 w 491246"/>
              <a:gd name="connsiteY9" fmla="*/ 230492 h 571641"/>
              <a:gd name="connsiteX10" fmla="*/ 278892 w 491246"/>
              <a:gd name="connsiteY10" fmla="*/ 219670 h 571641"/>
              <a:gd name="connsiteX11" fmla="*/ 316767 w 491246"/>
              <a:gd name="connsiteY11" fmla="*/ 149332 h 571641"/>
              <a:gd name="connsiteX12" fmla="*/ 354641 w 491246"/>
              <a:gd name="connsiteY12" fmla="*/ 89815 h 571641"/>
              <a:gd name="connsiteX13" fmla="*/ 489908 w 491246"/>
              <a:gd name="connsiteY13" fmla="*/ 8655 h 571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91246" h="571641">
                <a:moveTo>
                  <a:pt x="489908" y="8655"/>
                </a:moveTo>
                <a:cubicBezTo>
                  <a:pt x="474578" y="46530"/>
                  <a:pt x="323079" y="224179"/>
                  <a:pt x="262660" y="317062"/>
                </a:cubicBezTo>
                <a:cubicBezTo>
                  <a:pt x="202241" y="409945"/>
                  <a:pt x="143626" y="536193"/>
                  <a:pt x="127394" y="565952"/>
                </a:cubicBezTo>
                <a:cubicBezTo>
                  <a:pt x="111162" y="595711"/>
                  <a:pt x="164367" y="499221"/>
                  <a:pt x="165269" y="495614"/>
                </a:cubicBezTo>
                <a:cubicBezTo>
                  <a:pt x="166171" y="492007"/>
                  <a:pt x="159858" y="570460"/>
                  <a:pt x="132805" y="544309"/>
                </a:cubicBezTo>
                <a:cubicBezTo>
                  <a:pt x="105752" y="518158"/>
                  <a:pt x="17377" y="364856"/>
                  <a:pt x="2949" y="338705"/>
                </a:cubicBezTo>
                <a:cubicBezTo>
                  <a:pt x="-11479" y="312554"/>
                  <a:pt x="30904" y="395517"/>
                  <a:pt x="46234" y="387401"/>
                </a:cubicBezTo>
                <a:cubicBezTo>
                  <a:pt x="61564" y="379285"/>
                  <a:pt x="94930" y="290009"/>
                  <a:pt x="94930" y="290009"/>
                </a:cubicBezTo>
                <a:cubicBezTo>
                  <a:pt x="99439" y="276482"/>
                  <a:pt x="61565" y="316160"/>
                  <a:pt x="73288" y="306241"/>
                </a:cubicBezTo>
                <a:cubicBezTo>
                  <a:pt x="85011" y="296322"/>
                  <a:pt x="131002" y="244920"/>
                  <a:pt x="165269" y="230492"/>
                </a:cubicBezTo>
                <a:cubicBezTo>
                  <a:pt x="199536" y="216064"/>
                  <a:pt x="253642" y="233197"/>
                  <a:pt x="278892" y="219670"/>
                </a:cubicBezTo>
                <a:cubicBezTo>
                  <a:pt x="304142" y="206143"/>
                  <a:pt x="304142" y="170974"/>
                  <a:pt x="316767" y="149332"/>
                </a:cubicBezTo>
                <a:cubicBezTo>
                  <a:pt x="329392" y="127690"/>
                  <a:pt x="324882" y="111458"/>
                  <a:pt x="354641" y="89815"/>
                </a:cubicBezTo>
                <a:cubicBezTo>
                  <a:pt x="384400" y="68172"/>
                  <a:pt x="505238" y="-29220"/>
                  <a:pt x="489908" y="8655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4" name="フリーフォーム 1143">
            <a:extLst>
              <a:ext uri="{FF2B5EF4-FFF2-40B4-BE49-F238E27FC236}">
                <a16:creationId xmlns:a16="http://schemas.microsoft.com/office/drawing/2014/main" id="{3157135F-8484-A02D-7059-8EBDE785921F}"/>
              </a:ext>
            </a:extLst>
          </p:cNvPr>
          <p:cNvSpPr/>
          <p:nvPr/>
        </p:nvSpPr>
        <p:spPr>
          <a:xfrm>
            <a:off x="5846985" y="6694555"/>
            <a:ext cx="481089" cy="238504"/>
          </a:xfrm>
          <a:custGeom>
            <a:avLst/>
            <a:gdLst>
              <a:gd name="connsiteX0" fmla="*/ 1929 w 481089"/>
              <a:gd name="connsiteY0" fmla="*/ 3831 h 238504"/>
              <a:gd name="connsiteX1" fmla="*/ 110142 w 481089"/>
              <a:gd name="connsiteY1" fmla="*/ 95812 h 238504"/>
              <a:gd name="connsiteX2" fmla="*/ 467245 w 481089"/>
              <a:gd name="connsiteY2" fmla="*/ 193204 h 238504"/>
              <a:gd name="connsiteX3" fmla="*/ 386085 w 481089"/>
              <a:gd name="connsiteY3" fmla="*/ 193204 h 238504"/>
              <a:gd name="connsiteX4" fmla="*/ 180480 w 481089"/>
              <a:gd name="connsiteY4" fmla="*/ 231078 h 238504"/>
              <a:gd name="connsiteX5" fmla="*/ 1929 w 481089"/>
              <a:gd name="connsiteY5" fmla="*/ 3831 h 238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1089" h="238504">
                <a:moveTo>
                  <a:pt x="1929" y="3831"/>
                </a:moveTo>
                <a:cubicBezTo>
                  <a:pt x="-9794" y="-18713"/>
                  <a:pt x="32589" y="64250"/>
                  <a:pt x="110142" y="95812"/>
                </a:cubicBezTo>
                <a:cubicBezTo>
                  <a:pt x="187695" y="127374"/>
                  <a:pt x="421255" y="176972"/>
                  <a:pt x="467245" y="193204"/>
                </a:cubicBezTo>
                <a:cubicBezTo>
                  <a:pt x="513235" y="209436"/>
                  <a:pt x="433879" y="186892"/>
                  <a:pt x="386085" y="193204"/>
                </a:cubicBezTo>
                <a:cubicBezTo>
                  <a:pt x="338291" y="199516"/>
                  <a:pt x="240899" y="259033"/>
                  <a:pt x="180480" y="231078"/>
                </a:cubicBezTo>
                <a:cubicBezTo>
                  <a:pt x="120061" y="203123"/>
                  <a:pt x="13652" y="26375"/>
                  <a:pt x="1929" y="383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5" name="フリーフォーム 1144">
            <a:extLst>
              <a:ext uri="{FF2B5EF4-FFF2-40B4-BE49-F238E27FC236}">
                <a16:creationId xmlns:a16="http://schemas.microsoft.com/office/drawing/2014/main" id="{2CED149D-547A-ECD2-B4E9-4F3196235324}"/>
              </a:ext>
            </a:extLst>
          </p:cNvPr>
          <p:cNvSpPr/>
          <p:nvPr/>
        </p:nvSpPr>
        <p:spPr>
          <a:xfrm>
            <a:off x="4580772" y="6646124"/>
            <a:ext cx="617200" cy="188442"/>
          </a:xfrm>
          <a:custGeom>
            <a:avLst/>
            <a:gdLst>
              <a:gd name="connsiteX0" fmla="*/ 586400 w 617200"/>
              <a:gd name="connsiteY0" fmla="*/ 8977 h 188442"/>
              <a:gd name="connsiteX1" fmla="*/ 83209 w 617200"/>
              <a:gd name="connsiteY1" fmla="*/ 155064 h 188442"/>
              <a:gd name="connsiteX2" fmla="*/ 7460 w 617200"/>
              <a:gd name="connsiteY2" fmla="*/ 187528 h 188442"/>
              <a:gd name="connsiteX3" fmla="*/ 158958 w 617200"/>
              <a:gd name="connsiteY3" fmla="*/ 133422 h 188442"/>
              <a:gd name="connsiteX4" fmla="*/ 186011 w 617200"/>
              <a:gd name="connsiteY4" fmla="*/ 63083 h 188442"/>
              <a:gd name="connsiteX5" fmla="*/ 521472 w 617200"/>
              <a:gd name="connsiteY5" fmla="*/ 19798 h 188442"/>
              <a:gd name="connsiteX6" fmla="*/ 586400 w 617200"/>
              <a:gd name="connsiteY6" fmla="*/ 8977 h 188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17200" h="188442">
                <a:moveTo>
                  <a:pt x="586400" y="8977"/>
                </a:moveTo>
                <a:cubicBezTo>
                  <a:pt x="513356" y="31521"/>
                  <a:pt x="179699" y="125306"/>
                  <a:pt x="83209" y="155064"/>
                </a:cubicBezTo>
                <a:cubicBezTo>
                  <a:pt x="-13281" y="184822"/>
                  <a:pt x="-5165" y="191135"/>
                  <a:pt x="7460" y="187528"/>
                </a:cubicBezTo>
                <a:cubicBezTo>
                  <a:pt x="20085" y="183921"/>
                  <a:pt x="129200" y="154163"/>
                  <a:pt x="158958" y="133422"/>
                </a:cubicBezTo>
                <a:cubicBezTo>
                  <a:pt x="188716" y="112681"/>
                  <a:pt x="125592" y="82020"/>
                  <a:pt x="186011" y="63083"/>
                </a:cubicBezTo>
                <a:cubicBezTo>
                  <a:pt x="246430" y="44146"/>
                  <a:pt x="454741" y="27012"/>
                  <a:pt x="521472" y="19798"/>
                </a:cubicBezTo>
                <a:cubicBezTo>
                  <a:pt x="588203" y="12584"/>
                  <a:pt x="659444" y="-13567"/>
                  <a:pt x="586400" y="8977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6" name="フリーフォーム 1145">
            <a:extLst>
              <a:ext uri="{FF2B5EF4-FFF2-40B4-BE49-F238E27FC236}">
                <a16:creationId xmlns:a16="http://schemas.microsoft.com/office/drawing/2014/main" id="{EEBF6E30-BEF8-7BAA-FC1E-318FB567BF52}"/>
              </a:ext>
            </a:extLst>
          </p:cNvPr>
          <p:cNvSpPr/>
          <p:nvPr/>
        </p:nvSpPr>
        <p:spPr>
          <a:xfrm>
            <a:off x="4040682" y="6859164"/>
            <a:ext cx="982354" cy="310447"/>
          </a:xfrm>
          <a:custGeom>
            <a:avLst/>
            <a:gdLst>
              <a:gd name="connsiteX0" fmla="*/ 980402 w 982354"/>
              <a:gd name="connsiteY0" fmla="*/ 1541 h 310447"/>
              <a:gd name="connsiteX1" fmla="*/ 715280 w 982354"/>
              <a:gd name="connsiteY1" fmla="*/ 88112 h 310447"/>
              <a:gd name="connsiteX2" fmla="*/ 699048 w 982354"/>
              <a:gd name="connsiteY2" fmla="*/ 125986 h 310447"/>
              <a:gd name="connsiteX3" fmla="*/ 796440 w 982354"/>
              <a:gd name="connsiteY3" fmla="*/ 131397 h 310447"/>
              <a:gd name="connsiteX4" fmla="*/ 509675 w 982354"/>
              <a:gd name="connsiteY4" fmla="*/ 212557 h 310447"/>
              <a:gd name="connsiteX5" fmla="*/ 547550 w 982354"/>
              <a:gd name="connsiteY5" fmla="*/ 180093 h 310447"/>
              <a:gd name="connsiteX6" fmla="*/ 6485 w 982354"/>
              <a:gd name="connsiteY6" fmla="*/ 309948 h 310447"/>
              <a:gd name="connsiteX7" fmla="*/ 249964 w 982354"/>
              <a:gd name="connsiteY7" fmla="*/ 223378 h 310447"/>
              <a:gd name="connsiteX8" fmla="*/ 266196 w 982354"/>
              <a:gd name="connsiteY8" fmla="*/ 185503 h 310447"/>
              <a:gd name="connsiteX9" fmla="*/ 525907 w 982354"/>
              <a:gd name="connsiteY9" fmla="*/ 234199 h 310447"/>
              <a:gd name="connsiteX10" fmla="*/ 558371 w 982354"/>
              <a:gd name="connsiteY10" fmla="*/ 169272 h 310447"/>
              <a:gd name="connsiteX11" fmla="*/ 980402 w 982354"/>
              <a:gd name="connsiteY11" fmla="*/ 1541 h 310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82354" h="310447">
                <a:moveTo>
                  <a:pt x="980402" y="1541"/>
                </a:moveTo>
                <a:cubicBezTo>
                  <a:pt x="1006553" y="-11986"/>
                  <a:pt x="762172" y="67371"/>
                  <a:pt x="715280" y="88112"/>
                </a:cubicBezTo>
                <a:cubicBezTo>
                  <a:pt x="668388" y="108853"/>
                  <a:pt x="685521" y="118772"/>
                  <a:pt x="699048" y="125986"/>
                </a:cubicBezTo>
                <a:cubicBezTo>
                  <a:pt x="712575" y="133200"/>
                  <a:pt x="828002" y="116968"/>
                  <a:pt x="796440" y="131397"/>
                </a:cubicBezTo>
                <a:cubicBezTo>
                  <a:pt x="764878" y="145826"/>
                  <a:pt x="551157" y="204441"/>
                  <a:pt x="509675" y="212557"/>
                </a:cubicBezTo>
                <a:cubicBezTo>
                  <a:pt x="468193" y="220673"/>
                  <a:pt x="631415" y="163861"/>
                  <a:pt x="547550" y="180093"/>
                </a:cubicBezTo>
                <a:cubicBezTo>
                  <a:pt x="463685" y="196325"/>
                  <a:pt x="56083" y="302734"/>
                  <a:pt x="6485" y="309948"/>
                </a:cubicBezTo>
                <a:cubicBezTo>
                  <a:pt x="-43113" y="317162"/>
                  <a:pt x="206679" y="244119"/>
                  <a:pt x="249964" y="223378"/>
                </a:cubicBezTo>
                <a:cubicBezTo>
                  <a:pt x="293249" y="202637"/>
                  <a:pt x="220206" y="183700"/>
                  <a:pt x="266196" y="185503"/>
                </a:cubicBezTo>
                <a:cubicBezTo>
                  <a:pt x="312186" y="187306"/>
                  <a:pt x="477211" y="236904"/>
                  <a:pt x="525907" y="234199"/>
                </a:cubicBezTo>
                <a:cubicBezTo>
                  <a:pt x="574603" y="231494"/>
                  <a:pt x="485327" y="203539"/>
                  <a:pt x="558371" y="169272"/>
                </a:cubicBezTo>
                <a:cubicBezTo>
                  <a:pt x="631415" y="135005"/>
                  <a:pt x="954251" y="15068"/>
                  <a:pt x="980402" y="1541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7" name="フリーフォーム 1146">
            <a:extLst>
              <a:ext uri="{FF2B5EF4-FFF2-40B4-BE49-F238E27FC236}">
                <a16:creationId xmlns:a16="http://schemas.microsoft.com/office/drawing/2014/main" id="{30AF1ACA-2DCE-A444-E41E-2D6544006CC4}"/>
              </a:ext>
            </a:extLst>
          </p:cNvPr>
          <p:cNvSpPr/>
          <p:nvPr/>
        </p:nvSpPr>
        <p:spPr>
          <a:xfrm>
            <a:off x="5198404" y="7002013"/>
            <a:ext cx="694722" cy="152738"/>
          </a:xfrm>
          <a:custGeom>
            <a:avLst/>
            <a:gdLst>
              <a:gd name="connsiteX0" fmla="*/ 1232 w 694722"/>
              <a:gd name="connsiteY0" fmla="*/ 69708 h 152738"/>
              <a:gd name="connsiteX1" fmla="*/ 379977 w 694722"/>
              <a:gd name="connsiteY1" fmla="*/ 42654 h 152738"/>
              <a:gd name="connsiteX2" fmla="*/ 682974 w 694722"/>
              <a:gd name="connsiteY2" fmla="*/ 4780 h 152738"/>
              <a:gd name="connsiteX3" fmla="*/ 607224 w 694722"/>
              <a:gd name="connsiteY3" fmla="*/ 15601 h 152738"/>
              <a:gd name="connsiteX4" fmla="*/ 369156 w 694722"/>
              <a:gd name="connsiteY4" fmla="*/ 140046 h 152738"/>
              <a:gd name="connsiteX5" fmla="*/ 260943 w 694722"/>
              <a:gd name="connsiteY5" fmla="*/ 140046 h 152738"/>
              <a:gd name="connsiteX6" fmla="*/ 1232 w 694722"/>
              <a:gd name="connsiteY6" fmla="*/ 69708 h 152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4722" h="152738">
                <a:moveTo>
                  <a:pt x="1232" y="69708"/>
                </a:moveTo>
                <a:cubicBezTo>
                  <a:pt x="21071" y="53476"/>
                  <a:pt x="266353" y="53475"/>
                  <a:pt x="379977" y="42654"/>
                </a:cubicBezTo>
                <a:cubicBezTo>
                  <a:pt x="493601" y="31833"/>
                  <a:pt x="645100" y="9289"/>
                  <a:pt x="682974" y="4780"/>
                </a:cubicBezTo>
                <a:cubicBezTo>
                  <a:pt x="720848" y="271"/>
                  <a:pt x="659527" y="-6943"/>
                  <a:pt x="607224" y="15601"/>
                </a:cubicBezTo>
                <a:cubicBezTo>
                  <a:pt x="554921" y="38145"/>
                  <a:pt x="426869" y="119305"/>
                  <a:pt x="369156" y="140046"/>
                </a:cubicBezTo>
                <a:cubicBezTo>
                  <a:pt x="311443" y="160787"/>
                  <a:pt x="315049" y="152671"/>
                  <a:pt x="260943" y="140046"/>
                </a:cubicBezTo>
                <a:cubicBezTo>
                  <a:pt x="206837" y="127421"/>
                  <a:pt x="-18607" y="85940"/>
                  <a:pt x="1232" y="69708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8" name="フリーフォーム 1147">
            <a:extLst>
              <a:ext uri="{FF2B5EF4-FFF2-40B4-BE49-F238E27FC236}">
                <a16:creationId xmlns:a16="http://schemas.microsoft.com/office/drawing/2014/main" id="{281515E7-BCC6-7326-6927-9C3DE4625418}"/>
              </a:ext>
            </a:extLst>
          </p:cNvPr>
          <p:cNvSpPr/>
          <p:nvPr/>
        </p:nvSpPr>
        <p:spPr>
          <a:xfrm>
            <a:off x="5750270" y="7028037"/>
            <a:ext cx="563962" cy="293094"/>
          </a:xfrm>
          <a:custGeom>
            <a:avLst/>
            <a:gdLst>
              <a:gd name="connsiteX0" fmla="*/ 563960 w 563962"/>
              <a:gd name="connsiteY0" fmla="*/ 5809 h 293094"/>
              <a:gd name="connsiteX1" fmla="*/ 271784 w 563962"/>
              <a:gd name="connsiteY1" fmla="*/ 146486 h 293094"/>
              <a:gd name="connsiteX2" fmla="*/ 1252 w 563962"/>
              <a:gd name="connsiteY2" fmla="*/ 292574 h 293094"/>
              <a:gd name="connsiteX3" fmla="*/ 174393 w 563962"/>
              <a:gd name="connsiteY3" fmla="*/ 189771 h 293094"/>
              <a:gd name="connsiteX4" fmla="*/ 260963 w 563962"/>
              <a:gd name="connsiteY4" fmla="*/ 49094 h 293094"/>
              <a:gd name="connsiteX5" fmla="*/ 277195 w 563962"/>
              <a:gd name="connsiteY5" fmla="*/ 27452 h 293094"/>
              <a:gd name="connsiteX6" fmla="*/ 563960 w 563962"/>
              <a:gd name="connsiteY6" fmla="*/ 5809 h 293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3962" h="293094">
                <a:moveTo>
                  <a:pt x="563960" y="5809"/>
                </a:moveTo>
                <a:cubicBezTo>
                  <a:pt x="563058" y="25648"/>
                  <a:pt x="365569" y="98692"/>
                  <a:pt x="271784" y="146486"/>
                </a:cubicBezTo>
                <a:cubicBezTo>
                  <a:pt x="177999" y="194280"/>
                  <a:pt x="17484" y="285360"/>
                  <a:pt x="1252" y="292574"/>
                </a:cubicBezTo>
                <a:cubicBezTo>
                  <a:pt x="-14980" y="299788"/>
                  <a:pt x="131108" y="230351"/>
                  <a:pt x="174393" y="189771"/>
                </a:cubicBezTo>
                <a:cubicBezTo>
                  <a:pt x="217678" y="149191"/>
                  <a:pt x="243829" y="76147"/>
                  <a:pt x="260963" y="49094"/>
                </a:cubicBezTo>
                <a:cubicBezTo>
                  <a:pt x="278097" y="22041"/>
                  <a:pt x="232106" y="31961"/>
                  <a:pt x="277195" y="27452"/>
                </a:cubicBezTo>
                <a:cubicBezTo>
                  <a:pt x="322284" y="22943"/>
                  <a:pt x="564862" y="-14030"/>
                  <a:pt x="563960" y="5809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2205858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>
            <a:extLst>
              <a:ext uri="{FF2B5EF4-FFF2-40B4-BE49-F238E27FC236}">
                <a16:creationId xmlns:a16="http://schemas.microsoft.com/office/drawing/2014/main" id="{67E6E737-E41A-72F7-5751-9FCF77CC70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1" y="1731013"/>
            <a:ext cx="9601200" cy="93396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76" name="グループ化 1075">
            <a:extLst>
              <a:ext uri="{FF2B5EF4-FFF2-40B4-BE49-F238E27FC236}">
                <a16:creationId xmlns:a16="http://schemas.microsoft.com/office/drawing/2014/main" id="{84198C05-A75B-0113-E222-CC2361BE402E}"/>
              </a:ext>
            </a:extLst>
          </p:cNvPr>
          <p:cNvGrpSpPr/>
          <p:nvPr/>
        </p:nvGrpSpPr>
        <p:grpSpPr>
          <a:xfrm>
            <a:off x="79356" y="1733623"/>
            <a:ext cx="9519095" cy="9340785"/>
            <a:chOff x="79356" y="1733623"/>
            <a:chExt cx="9519095" cy="9340785"/>
          </a:xfrm>
        </p:grpSpPr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5579553D-56A7-8B84-FC19-A6B439680EE5}"/>
                </a:ext>
              </a:extLst>
            </p:cNvPr>
            <p:cNvSpPr/>
            <p:nvPr/>
          </p:nvSpPr>
          <p:spPr>
            <a:xfrm>
              <a:off x="3384308" y="5213331"/>
              <a:ext cx="50497" cy="162030"/>
            </a:xfrm>
            <a:custGeom>
              <a:avLst/>
              <a:gdLst>
                <a:gd name="connsiteX0" fmla="*/ 41517 w 50497"/>
                <a:gd name="connsiteY0" fmla="*/ 19 h 162030"/>
                <a:gd name="connsiteX1" fmla="*/ 9767 w 50497"/>
                <a:gd name="connsiteY1" fmla="*/ 60344 h 162030"/>
                <a:gd name="connsiteX2" fmla="*/ 3417 w 50497"/>
                <a:gd name="connsiteY2" fmla="*/ 117494 h 162030"/>
                <a:gd name="connsiteX3" fmla="*/ 242 w 50497"/>
                <a:gd name="connsiteY3" fmla="*/ 161944 h 162030"/>
                <a:gd name="connsiteX4" fmla="*/ 9767 w 50497"/>
                <a:gd name="connsiteY4" fmla="*/ 127019 h 162030"/>
                <a:gd name="connsiteX5" fmla="*/ 47867 w 50497"/>
                <a:gd name="connsiteY5" fmla="*/ 66694 h 162030"/>
                <a:gd name="connsiteX6" fmla="*/ 41517 w 50497"/>
                <a:gd name="connsiteY6" fmla="*/ 19 h 162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497" h="162030">
                  <a:moveTo>
                    <a:pt x="41517" y="19"/>
                  </a:moveTo>
                  <a:cubicBezTo>
                    <a:pt x="35167" y="-1039"/>
                    <a:pt x="16117" y="40765"/>
                    <a:pt x="9767" y="60344"/>
                  </a:cubicBezTo>
                  <a:cubicBezTo>
                    <a:pt x="3417" y="79923"/>
                    <a:pt x="5004" y="100561"/>
                    <a:pt x="3417" y="117494"/>
                  </a:cubicBezTo>
                  <a:cubicBezTo>
                    <a:pt x="1829" y="134427"/>
                    <a:pt x="-816" y="160356"/>
                    <a:pt x="242" y="161944"/>
                  </a:cubicBezTo>
                  <a:cubicBezTo>
                    <a:pt x="1300" y="163532"/>
                    <a:pt x="1830" y="142894"/>
                    <a:pt x="9767" y="127019"/>
                  </a:cubicBezTo>
                  <a:cubicBezTo>
                    <a:pt x="17704" y="111144"/>
                    <a:pt x="41517" y="83098"/>
                    <a:pt x="47867" y="66694"/>
                  </a:cubicBezTo>
                  <a:cubicBezTo>
                    <a:pt x="54217" y="50290"/>
                    <a:pt x="47867" y="1077"/>
                    <a:pt x="41517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5">
              <a:extLst>
                <a:ext uri="{FF2B5EF4-FFF2-40B4-BE49-F238E27FC236}">
                  <a16:creationId xmlns:a16="http://schemas.microsoft.com/office/drawing/2014/main" id="{5A47ABB9-7CAA-26B7-581F-BD61245C653A}"/>
                </a:ext>
              </a:extLst>
            </p:cNvPr>
            <p:cNvSpPr/>
            <p:nvPr/>
          </p:nvSpPr>
          <p:spPr>
            <a:xfrm>
              <a:off x="3362267" y="4584700"/>
              <a:ext cx="365183" cy="263627"/>
            </a:xfrm>
            <a:custGeom>
              <a:avLst/>
              <a:gdLst>
                <a:gd name="connsiteX0" fmla="*/ 365183 w 365183"/>
                <a:gd name="connsiteY0" fmla="*/ 0 h 263627"/>
                <a:gd name="connsiteX1" fmla="*/ 184208 w 365183"/>
                <a:gd name="connsiteY1" fmla="*/ 82550 h 263627"/>
                <a:gd name="connsiteX2" fmla="*/ 69908 w 365183"/>
                <a:gd name="connsiteY2" fmla="*/ 146050 h 263627"/>
                <a:gd name="connsiteX3" fmla="*/ 58 w 365183"/>
                <a:gd name="connsiteY3" fmla="*/ 263525 h 263627"/>
                <a:gd name="connsiteX4" fmla="*/ 60383 w 365183"/>
                <a:gd name="connsiteY4" fmla="*/ 165100 h 263627"/>
                <a:gd name="connsiteX5" fmla="*/ 184208 w 365183"/>
                <a:gd name="connsiteY5" fmla="*/ 82550 h 263627"/>
                <a:gd name="connsiteX6" fmla="*/ 365183 w 365183"/>
                <a:gd name="connsiteY6" fmla="*/ 0 h 263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183" h="263627">
                  <a:moveTo>
                    <a:pt x="365183" y="0"/>
                  </a:moveTo>
                  <a:cubicBezTo>
                    <a:pt x="365183" y="0"/>
                    <a:pt x="233420" y="58208"/>
                    <a:pt x="184208" y="82550"/>
                  </a:cubicBezTo>
                  <a:cubicBezTo>
                    <a:pt x="134996" y="106892"/>
                    <a:pt x="100600" y="115888"/>
                    <a:pt x="69908" y="146050"/>
                  </a:cubicBezTo>
                  <a:cubicBezTo>
                    <a:pt x="39216" y="176212"/>
                    <a:pt x="1645" y="260350"/>
                    <a:pt x="58" y="263525"/>
                  </a:cubicBezTo>
                  <a:cubicBezTo>
                    <a:pt x="-1529" y="266700"/>
                    <a:pt x="29691" y="195262"/>
                    <a:pt x="60383" y="165100"/>
                  </a:cubicBezTo>
                  <a:cubicBezTo>
                    <a:pt x="91075" y="134938"/>
                    <a:pt x="134996" y="107950"/>
                    <a:pt x="184208" y="82550"/>
                  </a:cubicBezTo>
                  <a:cubicBezTo>
                    <a:pt x="233420" y="57150"/>
                    <a:pt x="365183" y="0"/>
                    <a:pt x="36518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 1">
              <a:extLst>
                <a:ext uri="{FF2B5EF4-FFF2-40B4-BE49-F238E27FC236}">
                  <a16:creationId xmlns:a16="http://schemas.microsoft.com/office/drawing/2014/main" id="{35CE627A-A824-874E-E090-A6703A843F7B}"/>
                </a:ext>
              </a:extLst>
            </p:cNvPr>
            <p:cNvSpPr/>
            <p:nvPr/>
          </p:nvSpPr>
          <p:spPr>
            <a:xfrm>
              <a:off x="3286122" y="4590348"/>
              <a:ext cx="455854" cy="426238"/>
            </a:xfrm>
            <a:custGeom>
              <a:avLst/>
              <a:gdLst>
                <a:gd name="connsiteX0" fmla="*/ 454028 w 455854"/>
                <a:gd name="connsiteY0" fmla="*/ 702 h 426238"/>
                <a:gd name="connsiteX1" fmla="*/ 266703 w 455854"/>
                <a:gd name="connsiteY1" fmla="*/ 76902 h 426238"/>
                <a:gd name="connsiteX2" fmla="*/ 69853 w 455854"/>
                <a:gd name="connsiteY2" fmla="*/ 184852 h 426238"/>
                <a:gd name="connsiteX3" fmla="*/ 139703 w 455854"/>
                <a:gd name="connsiteY3" fmla="*/ 153102 h 426238"/>
                <a:gd name="connsiteX4" fmla="*/ 63503 w 455854"/>
                <a:gd name="connsiteY4" fmla="*/ 245177 h 426238"/>
                <a:gd name="connsiteX5" fmla="*/ 101603 w 455854"/>
                <a:gd name="connsiteY5" fmla="*/ 242002 h 426238"/>
                <a:gd name="connsiteX6" fmla="*/ 3 w 455854"/>
                <a:gd name="connsiteY6" fmla="*/ 426152 h 426238"/>
                <a:gd name="connsiteX7" fmla="*/ 98428 w 455854"/>
                <a:gd name="connsiteY7" fmla="*/ 264227 h 426238"/>
                <a:gd name="connsiteX8" fmla="*/ 177803 w 455854"/>
                <a:gd name="connsiteY8" fmla="*/ 130877 h 426238"/>
                <a:gd name="connsiteX9" fmla="*/ 149228 w 455854"/>
                <a:gd name="connsiteY9" fmla="*/ 121352 h 426238"/>
                <a:gd name="connsiteX10" fmla="*/ 454028 w 455854"/>
                <a:gd name="connsiteY10" fmla="*/ 702 h 426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5854" h="426238">
                  <a:moveTo>
                    <a:pt x="454028" y="702"/>
                  </a:moveTo>
                  <a:cubicBezTo>
                    <a:pt x="473607" y="-6706"/>
                    <a:pt x="330732" y="46210"/>
                    <a:pt x="266703" y="76902"/>
                  </a:cubicBezTo>
                  <a:cubicBezTo>
                    <a:pt x="202674" y="107594"/>
                    <a:pt x="91020" y="172152"/>
                    <a:pt x="69853" y="184852"/>
                  </a:cubicBezTo>
                  <a:cubicBezTo>
                    <a:pt x="48686" y="197552"/>
                    <a:pt x="140761" y="143048"/>
                    <a:pt x="139703" y="153102"/>
                  </a:cubicBezTo>
                  <a:cubicBezTo>
                    <a:pt x="138645" y="163156"/>
                    <a:pt x="69853" y="230360"/>
                    <a:pt x="63503" y="245177"/>
                  </a:cubicBezTo>
                  <a:cubicBezTo>
                    <a:pt x="57153" y="259994"/>
                    <a:pt x="112186" y="211840"/>
                    <a:pt x="101603" y="242002"/>
                  </a:cubicBezTo>
                  <a:cubicBezTo>
                    <a:pt x="91020" y="272165"/>
                    <a:pt x="532" y="422448"/>
                    <a:pt x="3" y="426152"/>
                  </a:cubicBezTo>
                  <a:cubicBezTo>
                    <a:pt x="-526" y="429856"/>
                    <a:pt x="68795" y="313440"/>
                    <a:pt x="98428" y="264227"/>
                  </a:cubicBezTo>
                  <a:cubicBezTo>
                    <a:pt x="128061" y="215015"/>
                    <a:pt x="169336" y="154689"/>
                    <a:pt x="177803" y="130877"/>
                  </a:cubicBezTo>
                  <a:cubicBezTo>
                    <a:pt x="186270" y="107065"/>
                    <a:pt x="108482" y="141460"/>
                    <a:pt x="149228" y="121352"/>
                  </a:cubicBezTo>
                  <a:cubicBezTo>
                    <a:pt x="189974" y="101244"/>
                    <a:pt x="434449" y="8110"/>
                    <a:pt x="454028" y="7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2">
              <a:extLst>
                <a:ext uri="{FF2B5EF4-FFF2-40B4-BE49-F238E27FC236}">
                  <a16:creationId xmlns:a16="http://schemas.microsoft.com/office/drawing/2014/main" id="{9642FE2E-DD77-760A-8FFC-4EEF4E7D007E}"/>
                </a:ext>
              </a:extLst>
            </p:cNvPr>
            <p:cNvSpPr/>
            <p:nvPr/>
          </p:nvSpPr>
          <p:spPr>
            <a:xfrm>
              <a:off x="3458869" y="4589399"/>
              <a:ext cx="280583" cy="133928"/>
            </a:xfrm>
            <a:custGeom>
              <a:avLst/>
              <a:gdLst>
                <a:gd name="connsiteX0" fmla="*/ 1881 w 280583"/>
                <a:gd name="connsiteY0" fmla="*/ 131826 h 133928"/>
                <a:gd name="connsiteX1" fmla="*/ 49506 w 280583"/>
                <a:gd name="connsiteY1" fmla="*/ 109601 h 133928"/>
                <a:gd name="connsiteX2" fmla="*/ 227306 w 280583"/>
                <a:gd name="connsiteY2" fmla="*/ 23876 h 133928"/>
                <a:gd name="connsiteX3" fmla="*/ 138406 w 280583"/>
                <a:gd name="connsiteY3" fmla="*/ 27051 h 133928"/>
                <a:gd name="connsiteX4" fmla="*/ 271756 w 280583"/>
                <a:gd name="connsiteY4" fmla="*/ 11176 h 133928"/>
                <a:gd name="connsiteX5" fmla="*/ 252706 w 280583"/>
                <a:gd name="connsiteY5" fmla="*/ 1651 h 133928"/>
                <a:gd name="connsiteX6" fmla="*/ 128881 w 280583"/>
                <a:gd name="connsiteY6" fmla="*/ 46101 h 133928"/>
                <a:gd name="connsiteX7" fmla="*/ 1881 w 280583"/>
                <a:gd name="connsiteY7" fmla="*/ 131826 h 13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583" h="133928">
                  <a:moveTo>
                    <a:pt x="1881" y="131826"/>
                  </a:moveTo>
                  <a:cubicBezTo>
                    <a:pt x="-11348" y="142409"/>
                    <a:pt x="49506" y="109601"/>
                    <a:pt x="49506" y="109601"/>
                  </a:cubicBezTo>
                  <a:cubicBezTo>
                    <a:pt x="87077" y="91609"/>
                    <a:pt x="212489" y="37634"/>
                    <a:pt x="227306" y="23876"/>
                  </a:cubicBezTo>
                  <a:cubicBezTo>
                    <a:pt x="242123" y="10118"/>
                    <a:pt x="130998" y="29168"/>
                    <a:pt x="138406" y="27051"/>
                  </a:cubicBezTo>
                  <a:cubicBezTo>
                    <a:pt x="145814" y="24934"/>
                    <a:pt x="271756" y="11176"/>
                    <a:pt x="271756" y="11176"/>
                  </a:cubicBezTo>
                  <a:cubicBezTo>
                    <a:pt x="290806" y="6943"/>
                    <a:pt x="276519" y="-4170"/>
                    <a:pt x="252706" y="1651"/>
                  </a:cubicBezTo>
                  <a:cubicBezTo>
                    <a:pt x="228893" y="7472"/>
                    <a:pt x="171744" y="26522"/>
                    <a:pt x="128881" y="46101"/>
                  </a:cubicBezTo>
                  <a:cubicBezTo>
                    <a:pt x="86019" y="65680"/>
                    <a:pt x="15110" y="121243"/>
                    <a:pt x="1881" y="1318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">
              <a:extLst>
                <a:ext uri="{FF2B5EF4-FFF2-40B4-BE49-F238E27FC236}">
                  <a16:creationId xmlns:a16="http://schemas.microsoft.com/office/drawing/2014/main" id="{342130A6-A965-1FD5-8878-73D3350A8C61}"/>
                </a:ext>
              </a:extLst>
            </p:cNvPr>
            <p:cNvSpPr/>
            <p:nvPr/>
          </p:nvSpPr>
          <p:spPr>
            <a:xfrm>
              <a:off x="3258998" y="4819615"/>
              <a:ext cx="198977" cy="267106"/>
            </a:xfrm>
            <a:custGeom>
              <a:avLst/>
              <a:gdLst>
                <a:gd name="connsiteX0" fmla="*/ 100152 w 198977"/>
                <a:gd name="connsiteY0" fmla="*/ 35 h 267106"/>
                <a:gd name="connsiteX1" fmla="*/ 52527 w 198977"/>
                <a:gd name="connsiteY1" fmla="*/ 133385 h 267106"/>
                <a:gd name="connsiteX2" fmla="*/ 1727 w 198977"/>
                <a:gd name="connsiteY2" fmla="*/ 168310 h 267106"/>
                <a:gd name="connsiteX3" fmla="*/ 119202 w 198977"/>
                <a:gd name="connsiteY3" fmla="*/ 184185 h 267106"/>
                <a:gd name="connsiteX4" fmla="*/ 176352 w 198977"/>
                <a:gd name="connsiteY4" fmla="*/ 187360 h 267106"/>
                <a:gd name="connsiteX5" fmla="*/ 195402 w 198977"/>
                <a:gd name="connsiteY5" fmla="*/ 266735 h 267106"/>
                <a:gd name="connsiteX6" fmla="*/ 182702 w 198977"/>
                <a:gd name="connsiteY6" fmla="*/ 215935 h 267106"/>
                <a:gd name="connsiteX7" fmla="*/ 43002 w 198977"/>
                <a:gd name="connsiteY7" fmla="*/ 187360 h 267106"/>
                <a:gd name="connsiteX8" fmla="*/ 62052 w 198977"/>
                <a:gd name="connsiteY8" fmla="*/ 120685 h 267106"/>
                <a:gd name="connsiteX9" fmla="*/ 100152 w 198977"/>
                <a:gd name="connsiteY9" fmla="*/ 35 h 267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977" h="267106">
                  <a:moveTo>
                    <a:pt x="100152" y="35"/>
                  </a:moveTo>
                  <a:cubicBezTo>
                    <a:pt x="98564" y="2152"/>
                    <a:pt x="68931" y="105339"/>
                    <a:pt x="52527" y="133385"/>
                  </a:cubicBezTo>
                  <a:cubicBezTo>
                    <a:pt x="36123" y="161431"/>
                    <a:pt x="-9385" y="159843"/>
                    <a:pt x="1727" y="168310"/>
                  </a:cubicBezTo>
                  <a:cubicBezTo>
                    <a:pt x="12839" y="176777"/>
                    <a:pt x="90098" y="181010"/>
                    <a:pt x="119202" y="184185"/>
                  </a:cubicBezTo>
                  <a:cubicBezTo>
                    <a:pt x="148306" y="187360"/>
                    <a:pt x="163652" y="173602"/>
                    <a:pt x="176352" y="187360"/>
                  </a:cubicBezTo>
                  <a:cubicBezTo>
                    <a:pt x="189052" y="201118"/>
                    <a:pt x="194344" y="261973"/>
                    <a:pt x="195402" y="266735"/>
                  </a:cubicBezTo>
                  <a:cubicBezTo>
                    <a:pt x="196460" y="271497"/>
                    <a:pt x="208102" y="229164"/>
                    <a:pt x="182702" y="215935"/>
                  </a:cubicBezTo>
                  <a:cubicBezTo>
                    <a:pt x="157302" y="202706"/>
                    <a:pt x="63110" y="203235"/>
                    <a:pt x="43002" y="187360"/>
                  </a:cubicBezTo>
                  <a:cubicBezTo>
                    <a:pt x="22894" y="171485"/>
                    <a:pt x="49352" y="150318"/>
                    <a:pt x="62052" y="120685"/>
                  </a:cubicBezTo>
                  <a:cubicBezTo>
                    <a:pt x="74752" y="91052"/>
                    <a:pt x="101740" y="-2082"/>
                    <a:pt x="100152" y="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BD1CAE4-A3C3-B376-E8D7-833CF7E6FAC2}"/>
                </a:ext>
              </a:extLst>
            </p:cNvPr>
            <p:cNvSpPr/>
            <p:nvPr/>
          </p:nvSpPr>
          <p:spPr>
            <a:xfrm>
              <a:off x="3714615" y="4543415"/>
              <a:ext cx="69670" cy="285762"/>
            </a:xfrm>
            <a:custGeom>
              <a:avLst/>
              <a:gdLst>
                <a:gd name="connsiteX0" fmla="*/ 135 w 69670"/>
                <a:gd name="connsiteY0" fmla="*/ 10 h 285762"/>
                <a:gd name="connsiteX1" fmla="*/ 31885 w 69670"/>
                <a:gd name="connsiteY1" fmla="*/ 104785 h 285762"/>
                <a:gd name="connsiteX2" fmla="*/ 63635 w 69670"/>
                <a:gd name="connsiteY2" fmla="*/ 174635 h 285762"/>
                <a:gd name="connsiteX3" fmla="*/ 22360 w 69670"/>
                <a:gd name="connsiteY3" fmla="*/ 285760 h 285762"/>
                <a:gd name="connsiteX4" fmla="*/ 63635 w 69670"/>
                <a:gd name="connsiteY4" fmla="*/ 177810 h 285762"/>
                <a:gd name="connsiteX5" fmla="*/ 66810 w 69670"/>
                <a:gd name="connsiteY5" fmla="*/ 149235 h 285762"/>
                <a:gd name="connsiteX6" fmla="*/ 38235 w 69670"/>
                <a:gd name="connsiteY6" fmla="*/ 53985 h 285762"/>
                <a:gd name="connsiteX7" fmla="*/ 44585 w 69670"/>
                <a:gd name="connsiteY7" fmla="*/ 111135 h 285762"/>
                <a:gd name="connsiteX8" fmla="*/ 135 w 69670"/>
                <a:gd name="connsiteY8" fmla="*/ 10 h 2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670" h="285762">
                  <a:moveTo>
                    <a:pt x="135" y="10"/>
                  </a:moveTo>
                  <a:cubicBezTo>
                    <a:pt x="-1982" y="-1048"/>
                    <a:pt x="21302" y="75681"/>
                    <a:pt x="31885" y="104785"/>
                  </a:cubicBezTo>
                  <a:cubicBezTo>
                    <a:pt x="42468" y="133889"/>
                    <a:pt x="65222" y="144473"/>
                    <a:pt x="63635" y="174635"/>
                  </a:cubicBezTo>
                  <a:cubicBezTo>
                    <a:pt x="62048" y="204797"/>
                    <a:pt x="22360" y="285231"/>
                    <a:pt x="22360" y="285760"/>
                  </a:cubicBezTo>
                  <a:cubicBezTo>
                    <a:pt x="22360" y="286289"/>
                    <a:pt x="56227" y="200564"/>
                    <a:pt x="63635" y="177810"/>
                  </a:cubicBezTo>
                  <a:cubicBezTo>
                    <a:pt x="71043" y="155056"/>
                    <a:pt x="71043" y="169872"/>
                    <a:pt x="66810" y="149235"/>
                  </a:cubicBezTo>
                  <a:cubicBezTo>
                    <a:pt x="62577" y="128598"/>
                    <a:pt x="41939" y="60335"/>
                    <a:pt x="38235" y="53985"/>
                  </a:cubicBezTo>
                  <a:cubicBezTo>
                    <a:pt x="34531" y="47635"/>
                    <a:pt x="49347" y="115897"/>
                    <a:pt x="44585" y="111135"/>
                  </a:cubicBezTo>
                  <a:cubicBezTo>
                    <a:pt x="39823" y="106373"/>
                    <a:pt x="2252" y="1068"/>
                    <a:pt x="135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09729EB-26E8-8951-09CC-8AD99B5D6617}"/>
                </a:ext>
              </a:extLst>
            </p:cNvPr>
            <p:cNvSpPr/>
            <p:nvPr/>
          </p:nvSpPr>
          <p:spPr>
            <a:xfrm>
              <a:off x="3332191" y="4579319"/>
              <a:ext cx="424037" cy="366248"/>
            </a:xfrm>
            <a:custGeom>
              <a:avLst/>
              <a:gdLst>
                <a:gd name="connsiteX0" fmla="*/ 423834 w 424037"/>
                <a:gd name="connsiteY0" fmla="*/ 2206 h 366248"/>
                <a:gd name="connsiteX1" fmla="*/ 338109 w 424037"/>
                <a:gd name="connsiteY1" fmla="*/ 103806 h 366248"/>
                <a:gd name="connsiteX2" fmla="*/ 261909 w 424037"/>
                <a:gd name="connsiteY2" fmla="*/ 100631 h 366248"/>
                <a:gd name="connsiteX3" fmla="*/ 312709 w 424037"/>
                <a:gd name="connsiteY3" fmla="*/ 183181 h 366248"/>
                <a:gd name="connsiteX4" fmla="*/ 230159 w 424037"/>
                <a:gd name="connsiteY4" fmla="*/ 214931 h 366248"/>
                <a:gd name="connsiteX5" fmla="*/ 153959 w 424037"/>
                <a:gd name="connsiteY5" fmla="*/ 195881 h 366248"/>
                <a:gd name="connsiteX6" fmla="*/ 131734 w 424037"/>
                <a:gd name="connsiteY6" fmla="*/ 148256 h 366248"/>
                <a:gd name="connsiteX7" fmla="*/ 195234 w 424037"/>
                <a:gd name="connsiteY7" fmla="*/ 218106 h 366248"/>
                <a:gd name="connsiteX8" fmla="*/ 236509 w 424037"/>
                <a:gd name="connsiteY8" fmla="*/ 319706 h 366248"/>
                <a:gd name="connsiteX9" fmla="*/ 344459 w 424037"/>
                <a:gd name="connsiteY9" fmla="*/ 287956 h 366248"/>
                <a:gd name="connsiteX10" fmla="*/ 157134 w 424037"/>
                <a:gd name="connsiteY10" fmla="*/ 345106 h 366248"/>
                <a:gd name="connsiteX11" fmla="*/ 87284 w 424037"/>
                <a:gd name="connsiteY11" fmla="*/ 360981 h 366248"/>
                <a:gd name="connsiteX12" fmla="*/ 36484 w 424037"/>
                <a:gd name="connsiteY12" fmla="*/ 259381 h 366248"/>
                <a:gd name="connsiteX13" fmla="*/ 4734 w 424037"/>
                <a:gd name="connsiteY13" fmla="*/ 272081 h 366248"/>
                <a:gd name="connsiteX14" fmla="*/ 141259 w 424037"/>
                <a:gd name="connsiteY14" fmla="*/ 300656 h 366248"/>
                <a:gd name="connsiteX15" fmla="*/ 211109 w 424037"/>
                <a:gd name="connsiteY15" fmla="*/ 351456 h 366248"/>
                <a:gd name="connsiteX16" fmla="*/ 106334 w 424037"/>
                <a:gd name="connsiteY16" fmla="*/ 326056 h 366248"/>
                <a:gd name="connsiteX17" fmla="*/ 119034 w 424037"/>
                <a:gd name="connsiteY17" fmla="*/ 357806 h 366248"/>
                <a:gd name="connsiteX18" fmla="*/ 369859 w 424037"/>
                <a:gd name="connsiteY18" fmla="*/ 291131 h 366248"/>
                <a:gd name="connsiteX19" fmla="*/ 312709 w 424037"/>
                <a:gd name="connsiteY19" fmla="*/ 214931 h 366248"/>
                <a:gd name="connsiteX20" fmla="*/ 423834 w 424037"/>
                <a:gd name="connsiteY20" fmla="*/ 2206 h 366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4037" h="366248">
                  <a:moveTo>
                    <a:pt x="423834" y="2206"/>
                  </a:moveTo>
                  <a:cubicBezTo>
                    <a:pt x="428067" y="-16315"/>
                    <a:pt x="365096" y="87402"/>
                    <a:pt x="338109" y="103806"/>
                  </a:cubicBezTo>
                  <a:cubicBezTo>
                    <a:pt x="311122" y="120210"/>
                    <a:pt x="266142" y="87402"/>
                    <a:pt x="261909" y="100631"/>
                  </a:cubicBezTo>
                  <a:cubicBezTo>
                    <a:pt x="257676" y="113860"/>
                    <a:pt x="318001" y="164131"/>
                    <a:pt x="312709" y="183181"/>
                  </a:cubicBezTo>
                  <a:cubicBezTo>
                    <a:pt x="307417" y="202231"/>
                    <a:pt x="256617" y="212814"/>
                    <a:pt x="230159" y="214931"/>
                  </a:cubicBezTo>
                  <a:cubicBezTo>
                    <a:pt x="203701" y="217048"/>
                    <a:pt x="170363" y="206993"/>
                    <a:pt x="153959" y="195881"/>
                  </a:cubicBezTo>
                  <a:cubicBezTo>
                    <a:pt x="137555" y="184769"/>
                    <a:pt x="124855" y="144552"/>
                    <a:pt x="131734" y="148256"/>
                  </a:cubicBezTo>
                  <a:cubicBezTo>
                    <a:pt x="138613" y="151960"/>
                    <a:pt x="177772" y="189531"/>
                    <a:pt x="195234" y="218106"/>
                  </a:cubicBezTo>
                  <a:cubicBezTo>
                    <a:pt x="212696" y="246681"/>
                    <a:pt x="211638" y="308064"/>
                    <a:pt x="236509" y="319706"/>
                  </a:cubicBezTo>
                  <a:cubicBezTo>
                    <a:pt x="261380" y="331348"/>
                    <a:pt x="357688" y="283723"/>
                    <a:pt x="344459" y="287956"/>
                  </a:cubicBezTo>
                  <a:cubicBezTo>
                    <a:pt x="331230" y="292189"/>
                    <a:pt x="199996" y="332935"/>
                    <a:pt x="157134" y="345106"/>
                  </a:cubicBezTo>
                  <a:cubicBezTo>
                    <a:pt x="114272" y="357277"/>
                    <a:pt x="107392" y="375268"/>
                    <a:pt x="87284" y="360981"/>
                  </a:cubicBezTo>
                  <a:cubicBezTo>
                    <a:pt x="67176" y="346694"/>
                    <a:pt x="50242" y="274198"/>
                    <a:pt x="36484" y="259381"/>
                  </a:cubicBezTo>
                  <a:cubicBezTo>
                    <a:pt x="22726" y="244564"/>
                    <a:pt x="-12728" y="265202"/>
                    <a:pt x="4734" y="272081"/>
                  </a:cubicBezTo>
                  <a:cubicBezTo>
                    <a:pt x="22196" y="278960"/>
                    <a:pt x="106863" y="287427"/>
                    <a:pt x="141259" y="300656"/>
                  </a:cubicBezTo>
                  <a:cubicBezTo>
                    <a:pt x="175655" y="313885"/>
                    <a:pt x="216930" y="347223"/>
                    <a:pt x="211109" y="351456"/>
                  </a:cubicBezTo>
                  <a:cubicBezTo>
                    <a:pt x="205288" y="355689"/>
                    <a:pt x="121680" y="324998"/>
                    <a:pt x="106334" y="326056"/>
                  </a:cubicBezTo>
                  <a:cubicBezTo>
                    <a:pt x="90988" y="327114"/>
                    <a:pt x="75113" y="363627"/>
                    <a:pt x="119034" y="357806"/>
                  </a:cubicBezTo>
                  <a:cubicBezTo>
                    <a:pt x="162955" y="351985"/>
                    <a:pt x="337580" y="314944"/>
                    <a:pt x="369859" y="291131"/>
                  </a:cubicBezTo>
                  <a:cubicBezTo>
                    <a:pt x="402138" y="267319"/>
                    <a:pt x="303713" y="258852"/>
                    <a:pt x="312709" y="214931"/>
                  </a:cubicBezTo>
                  <a:cubicBezTo>
                    <a:pt x="321705" y="171010"/>
                    <a:pt x="419601" y="20727"/>
                    <a:pt x="423834" y="22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9517865-CF61-5C49-AB55-5531A521C0FE}"/>
                </a:ext>
              </a:extLst>
            </p:cNvPr>
            <p:cNvSpPr/>
            <p:nvPr/>
          </p:nvSpPr>
          <p:spPr>
            <a:xfrm>
              <a:off x="3365468" y="4822752"/>
              <a:ext cx="320707" cy="375866"/>
            </a:xfrm>
            <a:custGeom>
              <a:avLst/>
              <a:gdLst>
                <a:gd name="connsiteX0" fmla="*/ 320707 w 320707"/>
                <a:gd name="connsiteY0" fmla="*/ 73 h 375866"/>
                <a:gd name="connsiteX1" fmla="*/ 266732 w 320707"/>
                <a:gd name="connsiteY1" fmla="*/ 127073 h 375866"/>
                <a:gd name="connsiteX2" fmla="*/ 174657 w 320707"/>
                <a:gd name="connsiteY2" fmla="*/ 219148 h 375866"/>
                <a:gd name="connsiteX3" fmla="*/ 127032 w 320707"/>
                <a:gd name="connsiteY3" fmla="*/ 285823 h 375866"/>
                <a:gd name="connsiteX4" fmla="*/ 101632 w 320707"/>
                <a:gd name="connsiteY4" fmla="*/ 273123 h 375866"/>
                <a:gd name="connsiteX5" fmla="*/ 73057 w 320707"/>
                <a:gd name="connsiteY5" fmla="*/ 346148 h 375866"/>
                <a:gd name="connsiteX6" fmla="*/ 32 w 320707"/>
                <a:gd name="connsiteY6" fmla="*/ 374723 h 375866"/>
                <a:gd name="connsiteX7" fmla="*/ 82582 w 320707"/>
                <a:gd name="connsiteY7" fmla="*/ 311223 h 375866"/>
                <a:gd name="connsiteX8" fmla="*/ 149257 w 320707"/>
                <a:gd name="connsiteY8" fmla="*/ 238198 h 375866"/>
                <a:gd name="connsiteX9" fmla="*/ 187357 w 320707"/>
                <a:gd name="connsiteY9" fmla="*/ 174698 h 375866"/>
                <a:gd name="connsiteX10" fmla="*/ 295307 w 320707"/>
                <a:gd name="connsiteY10" fmla="*/ 76273 h 375866"/>
                <a:gd name="connsiteX11" fmla="*/ 266732 w 320707"/>
                <a:gd name="connsiteY11" fmla="*/ 108023 h 375866"/>
                <a:gd name="connsiteX12" fmla="*/ 320707 w 320707"/>
                <a:gd name="connsiteY12" fmla="*/ 73 h 375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0707" h="375866">
                  <a:moveTo>
                    <a:pt x="320707" y="73"/>
                  </a:moveTo>
                  <a:cubicBezTo>
                    <a:pt x="320707" y="3248"/>
                    <a:pt x="291074" y="90561"/>
                    <a:pt x="266732" y="127073"/>
                  </a:cubicBezTo>
                  <a:cubicBezTo>
                    <a:pt x="242390" y="163586"/>
                    <a:pt x="197940" y="192690"/>
                    <a:pt x="174657" y="219148"/>
                  </a:cubicBezTo>
                  <a:cubicBezTo>
                    <a:pt x="151374" y="245606"/>
                    <a:pt x="139203" y="276827"/>
                    <a:pt x="127032" y="285823"/>
                  </a:cubicBezTo>
                  <a:cubicBezTo>
                    <a:pt x="114861" y="294819"/>
                    <a:pt x="110628" y="263069"/>
                    <a:pt x="101632" y="273123"/>
                  </a:cubicBezTo>
                  <a:cubicBezTo>
                    <a:pt x="92636" y="283177"/>
                    <a:pt x="89990" y="329215"/>
                    <a:pt x="73057" y="346148"/>
                  </a:cubicBezTo>
                  <a:cubicBezTo>
                    <a:pt x="56124" y="363081"/>
                    <a:pt x="-1556" y="380544"/>
                    <a:pt x="32" y="374723"/>
                  </a:cubicBezTo>
                  <a:cubicBezTo>
                    <a:pt x="1619" y="368902"/>
                    <a:pt x="57711" y="333977"/>
                    <a:pt x="82582" y="311223"/>
                  </a:cubicBezTo>
                  <a:cubicBezTo>
                    <a:pt x="107453" y="288469"/>
                    <a:pt x="131794" y="260952"/>
                    <a:pt x="149257" y="238198"/>
                  </a:cubicBezTo>
                  <a:cubicBezTo>
                    <a:pt x="166719" y="215444"/>
                    <a:pt x="163015" y="201685"/>
                    <a:pt x="187357" y="174698"/>
                  </a:cubicBezTo>
                  <a:cubicBezTo>
                    <a:pt x="211699" y="147711"/>
                    <a:pt x="282078" y="87385"/>
                    <a:pt x="295307" y="76273"/>
                  </a:cubicBezTo>
                  <a:cubicBezTo>
                    <a:pt x="308536" y="65161"/>
                    <a:pt x="265145" y="118077"/>
                    <a:pt x="266732" y="108023"/>
                  </a:cubicBezTo>
                  <a:cubicBezTo>
                    <a:pt x="268319" y="97969"/>
                    <a:pt x="320707" y="-3102"/>
                    <a:pt x="320707" y="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A20EA8B-FB8D-2084-45F7-30B54D3BD2B8}"/>
                </a:ext>
              </a:extLst>
            </p:cNvPr>
            <p:cNvSpPr/>
            <p:nvPr/>
          </p:nvSpPr>
          <p:spPr>
            <a:xfrm>
              <a:off x="3295494" y="5019908"/>
              <a:ext cx="209880" cy="56922"/>
            </a:xfrm>
            <a:custGeom>
              <a:avLst/>
              <a:gdLst>
                <a:gd name="connsiteX0" fmla="*/ 209706 w 209880"/>
                <a:gd name="connsiteY0" fmla="*/ 53742 h 56922"/>
                <a:gd name="connsiteX1" fmla="*/ 63656 w 209880"/>
                <a:gd name="connsiteY1" fmla="*/ 6117 h 56922"/>
                <a:gd name="connsiteX2" fmla="*/ 156 w 209880"/>
                <a:gd name="connsiteY2" fmla="*/ 56917 h 56922"/>
                <a:gd name="connsiteX3" fmla="*/ 79531 w 209880"/>
                <a:gd name="connsiteY3" fmla="*/ 9292 h 56922"/>
                <a:gd name="connsiteX4" fmla="*/ 31906 w 209880"/>
                <a:gd name="connsiteY4" fmla="*/ 2942 h 56922"/>
                <a:gd name="connsiteX5" fmla="*/ 209706 w 209880"/>
                <a:gd name="connsiteY5" fmla="*/ 53742 h 56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880" h="56922">
                  <a:moveTo>
                    <a:pt x="209706" y="53742"/>
                  </a:moveTo>
                  <a:cubicBezTo>
                    <a:pt x="214998" y="54271"/>
                    <a:pt x="98581" y="5588"/>
                    <a:pt x="63656" y="6117"/>
                  </a:cubicBezTo>
                  <a:cubicBezTo>
                    <a:pt x="28731" y="6646"/>
                    <a:pt x="-2490" y="56388"/>
                    <a:pt x="156" y="56917"/>
                  </a:cubicBezTo>
                  <a:cubicBezTo>
                    <a:pt x="2802" y="57446"/>
                    <a:pt x="74239" y="18288"/>
                    <a:pt x="79531" y="9292"/>
                  </a:cubicBezTo>
                  <a:cubicBezTo>
                    <a:pt x="84823" y="296"/>
                    <a:pt x="14973" y="-2879"/>
                    <a:pt x="31906" y="2942"/>
                  </a:cubicBezTo>
                  <a:cubicBezTo>
                    <a:pt x="48839" y="8763"/>
                    <a:pt x="204414" y="53213"/>
                    <a:pt x="209706" y="537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417702C6-786A-57B1-7A81-5AD558235958}"/>
                </a:ext>
              </a:extLst>
            </p:cNvPr>
            <p:cNvSpPr/>
            <p:nvPr/>
          </p:nvSpPr>
          <p:spPr>
            <a:xfrm>
              <a:off x="3201204" y="5057168"/>
              <a:ext cx="164565" cy="259786"/>
            </a:xfrm>
            <a:custGeom>
              <a:avLst/>
              <a:gdLst>
                <a:gd name="connsiteX0" fmla="*/ 164296 w 164565"/>
                <a:gd name="connsiteY0" fmla="*/ 607 h 259786"/>
                <a:gd name="connsiteX1" fmla="*/ 53171 w 164565"/>
                <a:gd name="connsiteY1" fmla="*/ 89507 h 259786"/>
                <a:gd name="connsiteX2" fmla="*/ 2371 w 164565"/>
                <a:gd name="connsiteY2" fmla="*/ 257782 h 259786"/>
                <a:gd name="connsiteX3" fmla="*/ 8721 w 164565"/>
                <a:gd name="connsiteY3" fmla="*/ 178407 h 259786"/>
                <a:gd name="connsiteX4" fmla="*/ 11896 w 164565"/>
                <a:gd name="connsiteY4" fmla="*/ 121257 h 259786"/>
                <a:gd name="connsiteX5" fmla="*/ 18246 w 164565"/>
                <a:gd name="connsiteY5" fmla="*/ 130782 h 259786"/>
                <a:gd name="connsiteX6" fmla="*/ 164296 w 164565"/>
                <a:gd name="connsiteY6" fmla="*/ 607 h 259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565" h="259786">
                  <a:moveTo>
                    <a:pt x="164296" y="607"/>
                  </a:moveTo>
                  <a:cubicBezTo>
                    <a:pt x="170117" y="-6272"/>
                    <a:pt x="80158" y="46645"/>
                    <a:pt x="53171" y="89507"/>
                  </a:cubicBezTo>
                  <a:cubicBezTo>
                    <a:pt x="26184" y="132369"/>
                    <a:pt x="9779" y="242965"/>
                    <a:pt x="2371" y="257782"/>
                  </a:cubicBezTo>
                  <a:cubicBezTo>
                    <a:pt x="-5037" y="272599"/>
                    <a:pt x="7134" y="201161"/>
                    <a:pt x="8721" y="178407"/>
                  </a:cubicBezTo>
                  <a:cubicBezTo>
                    <a:pt x="10308" y="155653"/>
                    <a:pt x="11896" y="121257"/>
                    <a:pt x="11896" y="121257"/>
                  </a:cubicBezTo>
                  <a:cubicBezTo>
                    <a:pt x="13484" y="113319"/>
                    <a:pt x="-275" y="146657"/>
                    <a:pt x="18246" y="130782"/>
                  </a:cubicBezTo>
                  <a:cubicBezTo>
                    <a:pt x="36767" y="114907"/>
                    <a:pt x="158475" y="7486"/>
                    <a:pt x="164296" y="6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A8DE6A10-A0E4-B1A1-5D57-0CA8C480B3AD}"/>
                </a:ext>
              </a:extLst>
            </p:cNvPr>
            <p:cNvSpPr/>
            <p:nvPr/>
          </p:nvSpPr>
          <p:spPr>
            <a:xfrm>
              <a:off x="3244723" y="5188400"/>
              <a:ext cx="111285" cy="405950"/>
            </a:xfrm>
            <a:custGeom>
              <a:avLst/>
              <a:gdLst>
                <a:gd name="connsiteX0" fmla="*/ 111252 w 111285"/>
                <a:gd name="connsiteY0" fmla="*/ 2725 h 405950"/>
                <a:gd name="connsiteX1" fmla="*/ 79502 w 111285"/>
                <a:gd name="connsiteY1" fmla="*/ 94800 h 405950"/>
                <a:gd name="connsiteX2" fmla="*/ 60452 w 111285"/>
                <a:gd name="connsiteY2" fmla="*/ 174175 h 405950"/>
                <a:gd name="connsiteX3" fmla="*/ 127 w 111285"/>
                <a:gd name="connsiteY3" fmla="*/ 234500 h 405950"/>
                <a:gd name="connsiteX4" fmla="*/ 57277 w 111285"/>
                <a:gd name="connsiteY4" fmla="*/ 186875 h 405950"/>
                <a:gd name="connsiteX5" fmla="*/ 47752 w 111285"/>
                <a:gd name="connsiteY5" fmla="*/ 259900 h 405950"/>
                <a:gd name="connsiteX6" fmla="*/ 127 w 111285"/>
                <a:gd name="connsiteY6" fmla="*/ 405950 h 405950"/>
                <a:gd name="connsiteX7" fmla="*/ 35052 w 111285"/>
                <a:gd name="connsiteY7" fmla="*/ 259900 h 405950"/>
                <a:gd name="connsiteX8" fmla="*/ 73152 w 111285"/>
                <a:gd name="connsiteY8" fmla="*/ 44000 h 405950"/>
                <a:gd name="connsiteX9" fmla="*/ 111252 w 111285"/>
                <a:gd name="connsiteY9" fmla="*/ 2725 h 40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285" h="405950">
                  <a:moveTo>
                    <a:pt x="111252" y="2725"/>
                  </a:moveTo>
                  <a:cubicBezTo>
                    <a:pt x="112310" y="11192"/>
                    <a:pt x="87969" y="66225"/>
                    <a:pt x="79502" y="94800"/>
                  </a:cubicBezTo>
                  <a:cubicBezTo>
                    <a:pt x="71035" y="123375"/>
                    <a:pt x="73681" y="150892"/>
                    <a:pt x="60452" y="174175"/>
                  </a:cubicBezTo>
                  <a:cubicBezTo>
                    <a:pt x="47223" y="197458"/>
                    <a:pt x="656" y="232383"/>
                    <a:pt x="127" y="234500"/>
                  </a:cubicBezTo>
                  <a:cubicBezTo>
                    <a:pt x="-402" y="236617"/>
                    <a:pt x="49340" y="182642"/>
                    <a:pt x="57277" y="186875"/>
                  </a:cubicBezTo>
                  <a:cubicBezTo>
                    <a:pt x="65214" y="191108"/>
                    <a:pt x="57277" y="223388"/>
                    <a:pt x="47752" y="259900"/>
                  </a:cubicBezTo>
                  <a:cubicBezTo>
                    <a:pt x="38227" y="296412"/>
                    <a:pt x="2244" y="405950"/>
                    <a:pt x="127" y="405950"/>
                  </a:cubicBezTo>
                  <a:cubicBezTo>
                    <a:pt x="-1990" y="405950"/>
                    <a:pt x="22881" y="320225"/>
                    <a:pt x="35052" y="259900"/>
                  </a:cubicBezTo>
                  <a:cubicBezTo>
                    <a:pt x="47223" y="199575"/>
                    <a:pt x="60452" y="83158"/>
                    <a:pt x="73152" y="44000"/>
                  </a:cubicBezTo>
                  <a:cubicBezTo>
                    <a:pt x="85852" y="4842"/>
                    <a:pt x="110194" y="-5742"/>
                    <a:pt x="111252" y="27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7BA42448-283F-2369-FFF1-02C6AA530C85}"/>
                </a:ext>
              </a:extLst>
            </p:cNvPr>
            <p:cNvSpPr/>
            <p:nvPr/>
          </p:nvSpPr>
          <p:spPr>
            <a:xfrm>
              <a:off x="3372864" y="5213235"/>
              <a:ext cx="72075" cy="175918"/>
            </a:xfrm>
            <a:custGeom>
              <a:avLst/>
              <a:gdLst>
                <a:gd name="connsiteX0" fmla="*/ 72011 w 72075"/>
                <a:gd name="connsiteY0" fmla="*/ 115 h 175918"/>
                <a:gd name="connsiteX1" fmla="*/ 14861 w 72075"/>
                <a:gd name="connsiteY1" fmla="*/ 69965 h 175918"/>
                <a:gd name="connsiteX2" fmla="*/ 21211 w 72075"/>
                <a:gd name="connsiteY2" fmla="*/ 174740 h 175918"/>
                <a:gd name="connsiteX3" fmla="*/ 11686 w 72075"/>
                <a:gd name="connsiteY3" fmla="*/ 123940 h 175918"/>
                <a:gd name="connsiteX4" fmla="*/ 2161 w 72075"/>
                <a:gd name="connsiteY4" fmla="*/ 85840 h 175918"/>
                <a:gd name="connsiteX5" fmla="*/ 72011 w 72075"/>
                <a:gd name="connsiteY5" fmla="*/ 115 h 175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075" h="175918">
                  <a:moveTo>
                    <a:pt x="72011" y="115"/>
                  </a:moveTo>
                  <a:cubicBezTo>
                    <a:pt x="74128" y="-2531"/>
                    <a:pt x="23328" y="40861"/>
                    <a:pt x="14861" y="69965"/>
                  </a:cubicBezTo>
                  <a:cubicBezTo>
                    <a:pt x="6394" y="99069"/>
                    <a:pt x="21740" y="165744"/>
                    <a:pt x="21211" y="174740"/>
                  </a:cubicBezTo>
                  <a:cubicBezTo>
                    <a:pt x="20682" y="183736"/>
                    <a:pt x="14861" y="138757"/>
                    <a:pt x="11686" y="123940"/>
                  </a:cubicBezTo>
                  <a:cubicBezTo>
                    <a:pt x="8511" y="109123"/>
                    <a:pt x="-5247" y="104361"/>
                    <a:pt x="2161" y="85840"/>
                  </a:cubicBezTo>
                  <a:cubicBezTo>
                    <a:pt x="9569" y="67319"/>
                    <a:pt x="69894" y="2761"/>
                    <a:pt x="72011" y="1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64A3A77-79B8-D2F6-F017-0A1316C43EEC}"/>
                </a:ext>
              </a:extLst>
            </p:cNvPr>
            <p:cNvSpPr/>
            <p:nvPr/>
          </p:nvSpPr>
          <p:spPr>
            <a:xfrm>
              <a:off x="3387719" y="5210140"/>
              <a:ext cx="38679" cy="152473"/>
            </a:xfrm>
            <a:custGeom>
              <a:avLst/>
              <a:gdLst>
                <a:gd name="connsiteX0" fmla="*/ 15881 w 38679"/>
                <a:gd name="connsiteY0" fmla="*/ 35 h 152473"/>
                <a:gd name="connsiteX1" fmla="*/ 34931 w 38679"/>
                <a:gd name="connsiteY1" fmla="*/ 76235 h 152473"/>
                <a:gd name="connsiteX2" fmla="*/ 6 w 38679"/>
                <a:gd name="connsiteY2" fmla="*/ 152435 h 152473"/>
                <a:gd name="connsiteX3" fmla="*/ 38106 w 38679"/>
                <a:gd name="connsiteY3" fmla="*/ 85760 h 152473"/>
                <a:gd name="connsiteX4" fmla="*/ 15881 w 38679"/>
                <a:gd name="connsiteY4" fmla="*/ 35 h 1524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679" h="152473">
                  <a:moveTo>
                    <a:pt x="15881" y="35"/>
                  </a:moveTo>
                  <a:cubicBezTo>
                    <a:pt x="15352" y="-1552"/>
                    <a:pt x="37577" y="50835"/>
                    <a:pt x="34931" y="76235"/>
                  </a:cubicBezTo>
                  <a:cubicBezTo>
                    <a:pt x="32285" y="101635"/>
                    <a:pt x="-523" y="150848"/>
                    <a:pt x="6" y="152435"/>
                  </a:cubicBezTo>
                  <a:cubicBezTo>
                    <a:pt x="535" y="154022"/>
                    <a:pt x="33344" y="106397"/>
                    <a:pt x="38106" y="85760"/>
                  </a:cubicBezTo>
                  <a:cubicBezTo>
                    <a:pt x="42868" y="65123"/>
                    <a:pt x="16410" y="1622"/>
                    <a:pt x="15881" y="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2E974CA3-7375-B11F-FD88-368E9C74A7A1}"/>
                </a:ext>
              </a:extLst>
            </p:cNvPr>
            <p:cNvSpPr/>
            <p:nvPr/>
          </p:nvSpPr>
          <p:spPr>
            <a:xfrm>
              <a:off x="3181350" y="5229062"/>
              <a:ext cx="76632" cy="356167"/>
            </a:xfrm>
            <a:custGeom>
              <a:avLst/>
              <a:gdLst>
                <a:gd name="connsiteX0" fmla="*/ 0 w 76632"/>
                <a:gd name="connsiteY0" fmla="*/ 163 h 356167"/>
                <a:gd name="connsiteX1" fmla="*/ 60325 w 76632"/>
                <a:gd name="connsiteY1" fmla="*/ 165263 h 356167"/>
                <a:gd name="connsiteX2" fmla="*/ 69850 w 76632"/>
                <a:gd name="connsiteY2" fmla="*/ 257338 h 356167"/>
                <a:gd name="connsiteX3" fmla="*/ 44450 w 76632"/>
                <a:gd name="connsiteY3" fmla="*/ 301788 h 356167"/>
                <a:gd name="connsiteX4" fmla="*/ 76200 w 76632"/>
                <a:gd name="connsiteY4" fmla="*/ 355763 h 356167"/>
                <a:gd name="connsiteX5" fmla="*/ 63500 w 76632"/>
                <a:gd name="connsiteY5" fmla="*/ 320838 h 356167"/>
                <a:gd name="connsiteX6" fmla="*/ 73025 w 76632"/>
                <a:gd name="connsiteY6" fmla="*/ 222413 h 356167"/>
                <a:gd name="connsiteX7" fmla="*/ 60325 w 76632"/>
                <a:gd name="connsiteY7" fmla="*/ 136688 h 356167"/>
                <a:gd name="connsiteX8" fmla="*/ 0 w 76632"/>
                <a:gd name="connsiteY8" fmla="*/ 163 h 356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632" h="356167">
                  <a:moveTo>
                    <a:pt x="0" y="163"/>
                  </a:moveTo>
                  <a:cubicBezTo>
                    <a:pt x="0" y="4925"/>
                    <a:pt x="48683" y="122401"/>
                    <a:pt x="60325" y="165263"/>
                  </a:cubicBezTo>
                  <a:cubicBezTo>
                    <a:pt x="71967" y="208125"/>
                    <a:pt x="72496" y="234584"/>
                    <a:pt x="69850" y="257338"/>
                  </a:cubicBezTo>
                  <a:cubicBezTo>
                    <a:pt x="67204" y="280092"/>
                    <a:pt x="43392" y="285384"/>
                    <a:pt x="44450" y="301788"/>
                  </a:cubicBezTo>
                  <a:cubicBezTo>
                    <a:pt x="45508" y="318192"/>
                    <a:pt x="73025" y="352588"/>
                    <a:pt x="76200" y="355763"/>
                  </a:cubicBezTo>
                  <a:cubicBezTo>
                    <a:pt x="79375" y="358938"/>
                    <a:pt x="64029" y="343063"/>
                    <a:pt x="63500" y="320838"/>
                  </a:cubicBezTo>
                  <a:cubicBezTo>
                    <a:pt x="62971" y="298613"/>
                    <a:pt x="73554" y="253105"/>
                    <a:pt x="73025" y="222413"/>
                  </a:cubicBezTo>
                  <a:cubicBezTo>
                    <a:pt x="72496" y="191721"/>
                    <a:pt x="69850" y="177434"/>
                    <a:pt x="60325" y="136688"/>
                  </a:cubicBezTo>
                  <a:cubicBezTo>
                    <a:pt x="50800" y="95942"/>
                    <a:pt x="0" y="-4599"/>
                    <a:pt x="0" y="1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4870BF3E-3DA6-734A-3793-81DF29E29800}"/>
                </a:ext>
              </a:extLst>
            </p:cNvPr>
            <p:cNvSpPr/>
            <p:nvPr/>
          </p:nvSpPr>
          <p:spPr>
            <a:xfrm>
              <a:off x="3155913" y="5279904"/>
              <a:ext cx="76253" cy="266971"/>
            </a:xfrm>
            <a:custGeom>
              <a:avLst/>
              <a:gdLst>
                <a:gd name="connsiteX0" fmla="*/ 37 w 76253"/>
                <a:gd name="connsiteY0" fmla="*/ 121 h 266971"/>
                <a:gd name="connsiteX1" fmla="*/ 60362 w 76253"/>
                <a:gd name="connsiteY1" fmla="*/ 85846 h 266971"/>
                <a:gd name="connsiteX2" fmla="*/ 76237 w 76253"/>
                <a:gd name="connsiteY2" fmla="*/ 174746 h 266971"/>
                <a:gd name="connsiteX3" fmla="*/ 63537 w 76253"/>
                <a:gd name="connsiteY3" fmla="*/ 266821 h 266971"/>
                <a:gd name="connsiteX4" fmla="*/ 73062 w 76253"/>
                <a:gd name="connsiteY4" fmla="*/ 152521 h 266971"/>
                <a:gd name="connsiteX5" fmla="*/ 25437 w 76253"/>
                <a:gd name="connsiteY5" fmla="*/ 66796 h 266971"/>
                <a:gd name="connsiteX6" fmla="*/ 69887 w 76253"/>
                <a:gd name="connsiteY6" fmla="*/ 104896 h 266971"/>
                <a:gd name="connsiteX7" fmla="*/ 37 w 76253"/>
                <a:gd name="connsiteY7" fmla="*/ 121 h 26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253" h="266971">
                  <a:moveTo>
                    <a:pt x="37" y="121"/>
                  </a:moveTo>
                  <a:cubicBezTo>
                    <a:pt x="-1550" y="-3054"/>
                    <a:pt x="47662" y="56742"/>
                    <a:pt x="60362" y="85846"/>
                  </a:cubicBezTo>
                  <a:cubicBezTo>
                    <a:pt x="73062" y="114950"/>
                    <a:pt x="75708" y="144584"/>
                    <a:pt x="76237" y="174746"/>
                  </a:cubicBezTo>
                  <a:cubicBezTo>
                    <a:pt x="76766" y="204909"/>
                    <a:pt x="64066" y="270525"/>
                    <a:pt x="63537" y="266821"/>
                  </a:cubicBezTo>
                  <a:cubicBezTo>
                    <a:pt x="63008" y="263117"/>
                    <a:pt x="79412" y="185859"/>
                    <a:pt x="73062" y="152521"/>
                  </a:cubicBezTo>
                  <a:cubicBezTo>
                    <a:pt x="66712" y="119184"/>
                    <a:pt x="25966" y="74734"/>
                    <a:pt x="25437" y="66796"/>
                  </a:cubicBezTo>
                  <a:cubicBezTo>
                    <a:pt x="24908" y="58859"/>
                    <a:pt x="70416" y="111246"/>
                    <a:pt x="69887" y="104896"/>
                  </a:cubicBezTo>
                  <a:cubicBezTo>
                    <a:pt x="69358" y="98546"/>
                    <a:pt x="1624" y="3296"/>
                    <a:pt x="37" y="1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7BB52E56-6E02-A2DB-7872-DCB03B2F05CE}"/>
                </a:ext>
              </a:extLst>
            </p:cNvPr>
            <p:cNvSpPr/>
            <p:nvPr/>
          </p:nvSpPr>
          <p:spPr>
            <a:xfrm>
              <a:off x="3104589" y="5308596"/>
              <a:ext cx="114909" cy="100192"/>
            </a:xfrm>
            <a:custGeom>
              <a:avLst/>
              <a:gdLst>
                <a:gd name="connsiteX0" fmla="*/ 114861 w 114909"/>
                <a:gd name="connsiteY0" fmla="*/ 4 h 100192"/>
                <a:gd name="connsiteX1" fmla="*/ 51361 w 114909"/>
                <a:gd name="connsiteY1" fmla="*/ 66679 h 100192"/>
                <a:gd name="connsiteX2" fmla="*/ 98986 w 114909"/>
                <a:gd name="connsiteY2" fmla="*/ 92079 h 100192"/>
                <a:gd name="connsiteX3" fmla="*/ 561 w 114909"/>
                <a:gd name="connsiteY3" fmla="*/ 98429 h 100192"/>
                <a:gd name="connsiteX4" fmla="*/ 60886 w 114909"/>
                <a:gd name="connsiteY4" fmla="*/ 63504 h 100192"/>
                <a:gd name="connsiteX5" fmla="*/ 114861 w 114909"/>
                <a:gd name="connsiteY5" fmla="*/ 4 h 100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909" h="100192">
                  <a:moveTo>
                    <a:pt x="114861" y="4"/>
                  </a:moveTo>
                  <a:cubicBezTo>
                    <a:pt x="113274" y="533"/>
                    <a:pt x="54007" y="51333"/>
                    <a:pt x="51361" y="66679"/>
                  </a:cubicBezTo>
                  <a:cubicBezTo>
                    <a:pt x="48715" y="82025"/>
                    <a:pt x="107453" y="86787"/>
                    <a:pt x="98986" y="92079"/>
                  </a:cubicBezTo>
                  <a:cubicBezTo>
                    <a:pt x="90519" y="97371"/>
                    <a:pt x="6911" y="103191"/>
                    <a:pt x="561" y="98429"/>
                  </a:cubicBezTo>
                  <a:cubicBezTo>
                    <a:pt x="-5789" y="93667"/>
                    <a:pt x="43424" y="75675"/>
                    <a:pt x="60886" y="63504"/>
                  </a:cubicBezTo>
                  <a:cubicBezTo>
                    <a:pt x="78348" y="51333"/>
                    <a:pt x="116448" y="-525"/>
                    <a:pt x="114861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DD7FCE1-3BC2-6C95-CD87-1E54C98ADED8}"/>
                </a:ext>
              </a:extLst>
            </p:cNvPr>
            <p:cNvSpPr/>
            <p:nvPr/>
          </p:nvSpPr>
          <p:spPr>
            <a:xfrm>
              <a:off x="2335456" y="5295651"/>
              <a:ext cx="870686" cy="99623"/>
            </a:xfrm>
            <a:custGeom>
              <a:avLst/>
              <a:gdLst>
                <a:gd name="connsiteX0" fmla="*/ 868119 w 870686"/>
                <a:gd name="connsiteY0" fmla="*/ 249 h 99623"/>
                <a:gd name="connsiteX1" fmla="*/ 820494 w 870686"/>
                <a:gd name="connsiteY1" fmla="*/ 47874 h 99623"/>
                <a:gd name="connsiteX2" fmla="*/ 671269 w 870686"/>
                <a:gd name="connsiteY2" fmla="*/ 76449 h 99623"/>
                <a:gd name="connsiteX3" fmla="*/ 671269 w 870686"/>
                <a:gd name="connsiteY3" fmla="*/ 76449 h 99623"/>
                <a:gd name="connsiteX4" fmla="*/ 506169 w 870686"/>
                <a:gd name="connsiteY4" fmla="*/ 85974 h 99623"/>
                <a:gd name="connsiteX5" fmla="*/ 1344 w 870686"/>
                <a:gd name="connsiteY5" fmla="*/ 98674 h 99623"/>
                <a:gd name="connsiteX6" fmla="*/ 372819 w 870686"/>
                <a:gd name="connsiteY6" fmla="*/ 95499 h 99623"/>
                <a:gd name="connsiteX7" fmla="*/ 810969 w 870686"/>
                <a:gd name="connsiteY7" fmla="*/ 70099 h 99623"/>
                <a:gd name="connsiteX8" fmla="*/ 868119 w 870686"/>
                <a:gd name="connsiteY8" fmla="*/ 249 h 99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0686" h="99623">
                  <a:moveTo>
                    <a:pt x="868119" y="249"/>
                  </a:moveTo>
                  <a:cubicBezTo>
                    <a:pt x="869706" y="-3455"/>
                    <a:pt x="853302" y="35174"/>
                    <a:pt x="820494" y="47874"/>
                  </a:cubicBezTo>
                  <a:cubicBezTo>
                    <a:pt x="787686" y="60574"/>
                    <a:pt x="671269" y="76449"/>
                    <a:pt x="671269" y="76449"/>
                  </a:cubicBezTo>
                  <a:lnTo>
                    <a:pt x="671269" y="76449"/>
                  </a:lnTo>
                  <a:lnTo>
                    <a:pt x="506169" y="85974"/>
                  </a:lnTo>
                  <a:lnTo>
                    <a:pt x="1344" y="98674"/>
                  </a:lnTo>
                  <a:cubicBezTo>
                    <a:pt x="-20881" y="100261"/>
                    <a:pt x="237882" y="100261"/>
                    <a:pt x="372819" y="95499"/>
                  </a:cubicBezTo>
                  <a:cubicBezTo>
                    <a:pt x="507756" y="90737"/>
                    <a:pt x="730006" y="79095"/>
                    <a:pt x="810969" y="70099"/>
                  </a:cubicBezTo>
                  <a:cubicBezTo>
                    <a:pt x="891932" y="61103"/>
                    <a:pt x="866532" y="3953"/>
                    <a:pt x="868119" y="2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98F1566-FF69-B552-6E57-32B5CF9C8FC7}"/>
                </a:ext>
              </a:extLst>
            </p:cNvPr>
            <p:cNvSpPr/>
            <p:nvPr/>
          </p:nvSpPr>
          <p:spPr>
            <a:xfrm>
              <a:off x="2123494" y="5337152"/>
              <a:ext cx="1129043" cy="206456"/>
            </a:xfrm>
            <a:custGeom>
              <a:avLst/>
              <a:gdLst>
                <a:gd name="connsiteX0" fmla="*/ 292681 w 1129043"/>
                <a:gd name="connsiteY0" fmla="*/ 23 h 206456"/>
                <a:gd name="connsiteX1" fmla="*/ 172031 w 1129043"/>
                <a:gd name="connsiteY1" fmla="*/ 92098 h 206456"/>
                <a:gd name="connsiteX2" fmla="*/ 219656 w 1129043"/>
                <a:gd name="connsiteY2" fmla="*/ 85748 h 206456"/>
                <a:gd name="connsiteX3" fmla="*/ 159331 w 1129043"/>
                <a:gd name="connsiteY3" fmla="*/ 114323 h 206456"/>
                <a:gd name="connsiteX4" fmla="*/ 184731 w 1129043"/>
                <a:gd name="connsiteY4" fmla="*/ 142898 h 206456"/>
                <a:gd name="connsiteX5" fmla="*/ 168856 w 1129043"/>
                <a:gd name="connsiteY5" fmla="*/ 155598 h 206456"/>
                <a:gd name="connsiteX6" fmla="*/ 16456 w 1129043"/>
                <a:gd name="connsiteY6" fmla="*/ 165123 h 206456"/>
                <a:gd name="connsiteX7" fmla="*/ 613356 w 1129043"/>
                <a:gd name="connsiteY7" fmla="*/ 155598 h 206456"/>
                <a:gd name="connsiteX8" fmla="*/ 1089606 w 1129043"/>
                <a:gd name="connsiteY8" fmla="*/ 168298 h 206456"/>
                <a:gd name="connsiteX9" fmla="*/ 1099131 w 1129043"/>
                <a:gd name="connsiteY9" fmla="*/ 206398 h 206456"/>
                <a:gd name="connsiteX10" fmla="*/ 1070556 w 1129043"/>
                <a:gd name="connsiteY10" fmla="*/ 158773 h 206456"/>
                <a:gd name="connsiteX11" fmla="*/ 1054681 w 1129043"/>
                <a:gd name="connsiteY11" fmla="*/ 6373 h 206456"/>
                <a:gd name="connsiteX12" fmla="*/ 1057856 w 1129043"/>
                <a:gd name="connsiteY12" fmla="*/ 69873 h 206456"/>
                <a:gd name="connsiteX13" fmla="*/ 1067381 w 1129043"/>
                <a:gd name="connsiteY13" fmla="*/ 152423 h 206456"/>
                <a:gd name="connsiteX14" fmla="*/ 899106 w 1129043"/>
                <a:gd name="connsiteY14" fmla="*/ 155598 h 206456"/>
                <a:gd name="connsiteX15" fmla="*/ 832431 w 1129043"/>
                <a:gd name="connsiteY15" fmla="*/ 158773 h 206456"/>
                <a:gd name="connsiteX16" fmla="*/ 137106 w 1129043"/>
                <a:gd name="connsiteY16" fmla="*/ 161948 h 206456"/>
                <a:gd name="connsiteX17" fmla="*/ 175206 w 1129043"/>
                <a:gd name="connsiteY17" fmla="*/ 139723 h 206456"/>
                <a:gd name="connsiteX18" fmla="*/ 184731 w 1129043"/>
                <a:gd name="connsiteY18" fmla="*/ 101623 h 206456"/>
                <a:gd name="connsiteX19" fmla="*/ 292681 w 1129043"/>
                <a:gd name="connsiteY19" fmla="*/ 23 h 206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29043" h="206456">
                  <a:moveTo>
                    <a:pt x="292681" y="23"/>
                  </a:moveTo>
                  <a:cubicBezTo>
                    <a:pt x="290564" y="-1565"/>
                    <a:pt x="184202" y="77811"/>
                    <a:pt x="172031" y="92098"/>
                  </a:cubicBezTo>
                  <a:cubicBezTo>
                    <a:pt x="159860" y="106385"/>
                    <a:pt x="221773" y="82044"/>
                    <a:pt x="219656" y="85748"/>
                  </a:cubicBezTo>
                  <a:cubicBezTo>
                    <a:pt x="217539" y="89452"/>
                    <a:pt x="165152" y="104798"/>
                    <a:pt x="159331" y="114323"/>
                  </a:cubicBezTo>
                  <a:cubicBezTo>
                    <a:pt x="153510" y="123848"/>
                    <a:pt x="183144" y="136019"/>
                    <a:pt x="184731" y="142898"/>
                  </a:cubicBezTo>
                  <a:cubicBezTo>
                    <a:pt x="186318" y="149777"/>
                    <a:pt x="196902" y="151894"/>
                    <a:pt x="168856" y="155598"/>
                  </a:cubicBezTo>
                  <a:cubicBezTo>
                    <a:pt x="140810" y="159302"/>
                    <a:pt x="-57627" y="165123"/>
                    <a:pt x="16456" y="165123"/>
                  </a:cubicBezTo>
                  <a:cubicBezTo>
                    <a:pt x="90539" y="165123"/>
                    <a:pt x="434498" y="155069"/>
                    <a:pt x="613356" y="155598"/>
                  </a:cubicBezTo>
                  <a:cubicBezTo>
                    <a:pt x="792214" y="156127"/>
                    <a:pt x="1008643" y="159831"/>
                    <a:pt x="1089606" y="168298"/>
                  </a:cubicBezTo>
                  <a:cubicBezTo>
                    <a:pt x="1170569" y="176765"/>
                    <a:pt x="1102306" y="207985"/>
                    <a:pt x="1099131" y="206398"/>
                  </a:cubicBezTo>
                  <a:cubicBezTo>
                    <a:pt x="1095956" y="204811"/>
                    <a:pt x="1077964" y="192110"/>
                    <a:pt x="1070556" y="158773"/>
                  </a:cubicBezTo>
                  <a:cubicBezTo>
                    <a:pt x="1063148" y="125436"/>
                    <a:pt x="1056798" y="21190"/>
                    <a:pt x="1054681" y="6373"/>
                  </a:cubicBezTo>
                  <a:cubicBezTo>
                    <a:pt x="1052564" y="-8444"/>
                    <a:pt x="1055739" y="45531"/>
                    <a:pt x="1057856" y="69873"/>
                  </a:cubicBezTo>
                  <a:cubicBezTo>
                    <a:pt x="1059973" y="94215"/>
                    <a:pt x="1093839" y="138136"/>
                    <a:pt x="1067381" y="152423"/>
                  </a:cubicBezTo>
                  <a:cubicBezTo>
                    <a:pt x="1040923" y="166710"/>
                    <a:pt x="938264" y="154540"/>
                    <a:pt x="899106" y="155598"/>
                  </a:cubicBezTo>
                  <a:cubicBezTo>
                    <a:pt x="859948" y="156656"/>
                    <a:pt x="832431" y="158773"/>
                    <a:pt x="832431" y="158773"/>
                  </a:cubicBezTo>
                  <a:lnTo>
                    <a:pt x="137106" y="161948"/>
                  </a:lnTo>
                  <a:cubicBezTo>
                    <a:pt x="27569" y="158773"/>
                    <a:pt x="167269" y="149777"/>
                    <a:pt x="175206" y="139723"/>
                  </a:cubicBezTo>
                  <a:cubicBezTo>
                    <a:pt x="183143" y="129669"/>
                    <a:pt x="165681" y="122789"/>
                    <a:pt x="184731" y="101623"/>
                  </a:cubicBezTo>
                  <a:cubicBezTo>
                    <a:pt x="203781" y="80457"/>
                    <a:pt x="294798" y="1611"/>
                    <a:pt x="292681" y="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20">
              <a:extLst>
                <a:ext uri="{FF2B5EF4-FFF2-40B4-BE49-F238E27FC236}">
                  <a16:creationId xmlns:a16="http://schemas.microsoft.com/office/drawing/2014/main" id="{4321D658-1413-39A3-2E09-B8F452C122E6}"/>
                </a:ext>
              </a:extLst>
            </p:cNvPr>
            <p:cNvSpPr/>
            <p:nvPr/>
          </p:nvSpPr>
          <p:spPr>
            <a:xfrm>
              <a:off x="2283617" y="5375269"/>
              <a:ext cx="705386" cy="54095"/>
            </a:xfrm>
            <a:custGeom>
              <a:avLst/>
              <a:gdLst>
                <a:gd name="connsiteX0" fmla="*/ 2383 w 705386"/>
                <a:gd name="connsiteY0" fmla="*/ 53981 h 54095"/>
                <a:gd name="connsiteX1" fmla="*/ 675483 w 705386"/>
                <a:gd name="connsiteY1" fmla="*/ 38106 h 54095"/>
                <a:gd name="connsiteX2" fmla="*/ 596108 w 705386"/>
                <a:gd name="connsiteY2" fmla="*/ 41281 h 54095"/>
                <a:gd name="connsiteX3" fmla="*/ 675483 w 705386"/>
                <a:gd name="connsiteY3" fmla="*/ 6 h 54095"/>
                <a:gd name="connsiteX4" fmla="*/ 602458 w 705386"/>
                <a:gd name="connsiteY4" fmla="*/ 38106 h 54095"/>
                <a:gd name="connsiteX5" fmla="*/ 386558 w 705386"/>
                <a:gd name="connsiteY5" fmla="*/ 44456 h 54095"/>
                <a:gd name="connsiteX6" fmla="*/ 450058 w 705386"/>
                <a:gd name="connsiteY6" fmla="*/ 28581 h 54095"/>
                <a:gd name="connsiteX7" fmla="*/ 2383 w 705386"/>
                <a:gd name="connsiteY7" fmla="*/ 53981 h 54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5386" h="54095">
                  <a:moveTo>
                    <a:pt x="2383" y="53981"/>
                  </a:moveTo>
                  <a:cubicBezTo>
                    <a:pt x="39954" y="55568"/>
                    <a:pt x="576529" y="40223"/>
                    <a:pt x="675483" y="38106"/>
                  </a:cubicBezTo>
                  <a:cubicBezTo>
                    <a:pt x="774437" y="35989"/>
                    <a:pt x="596108" y="47631"/>
                    <a:pt x="596108" y="41281"/>
                  </a:cubicBezTo>
                  <a:cubicBezTo>
                    <a:pt x="596108" y="34931"/>
                    <a:pt x="674425" y="535"/>
                    <a:pt x="675483" y="6"/>
                  </a:cubicBezTo>
                  <a:cubicBezTo>
                    <a:pt x="676541" y="-523"/>
                    <a:pt x="650612" y="30698"/>
                    <a:pt x="602458" y="38106"/>
                  </a:cubicBezTo>
                  <a:cubicBezTo>
                    <a:pt x="554304" y="45514"/>
                    <a:pt x="411958" y="46043"/>
                    <a:pt x="386558" y="44456"/>
                  </a:cubicBezTo>
                  <a:cubicBezTo>
                    <a:pt x="361158" y="42868"/>
                    <a:pt x="517262" y="25935"/>
                    <a:pt x="450058" y="28581"/>
                  </a:cubicBezTo>
                  <a:cubicBezTo>
                    <a:pt x="382854" y="31227"/>
                    <a:pt x="-35188" y="52394"/>
                    <a:pt x="2383" y="539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0DA3EFAF-D56C-A64A-470C-AA685D3D8512}"/>
                </a:ext>
              </a:extLst>
            </p:cNvPr>
            <p:cNvSpPr/>
            <p:nvPr/>
          </p:nvSpPr>
          <p:spPr>
            <a:xfrm>
              <a:off x="3631780" y="4638667"/>
              <a:ext cx="359368" cy="390538"/>
            </a:xfrm>
            <a:custGeom>
              <a:avLst/>
              <a:gdLst>
                <a:gd name="connsiteX0" fmla="*/ 359195 w 359368"/>
                <a:gd name="connsiteY0" fmla="*/ 8 h 390538"/>
                <a:gd name="connsiteX1" fmla="*/ 276645 w 359368"/>
                <a:gd name="connsiteY1" fmla="*/ 41283 h 390538"/>
                <a:gd name="connsiteX2" fmla="*/ 286170 w 359368"/>
                <a:gd name="connsiteY2" fmla="*/ 111133 h 390538"/>
                <a:gd name="connsiteX3" fmla="*/ 216320 w 359368"/>
                <a:gd name="connsiteY3" fmla="*/ 139708 h 390538"/>
                <a:gd name="connsiteX4" fmla="*/ 276645 w 359368"/>
                <a:gd name="connsiteY4" fmla="*/ 120658 h 390538"/>
                <a:gd name="connsiteX5" fmla="*/ 70270 w 359368"/>
                <a:gd name="connsiteY5" fmla="*/ 311158 h 390538"/>
                <a:gd name="connsiteX6" fmla="*/ 420 w 359368"/>
                <a:gd name="connsiteY6" fmla="*/ 390533 h 390538"/>
                <a:gd name="connsiteX7" fmla="*/ 95670 w 359368"/>
                <a:gd name="connsiteY7" fmla="*/ 307983 h 390538"/>
                <a:gd name="connsiteX8" fmla="*/ 276645 w 359368"/>
                <a:gd name="connsiteY8" fmla="*/ 136533 h 390538"/>
                <a:gd name="connsiteX9" fmla="*/ 273470 w 359368"/>
                <a:gd name="connsiteY9" fmla="*/ 79383 h 390538"/>
                <a:gd name="connsiteX10" fmla="*/ 260770 w 359368"/>
                <a:gd name="connsiteY10" fmla="*/ 44458 h 390538"/>
                <a:gd name="connsiteX11" fmla="*/ 251245 w 359368"/>
                <a:gd name="connsiteY11" fmla="*/ 44458 h 390538"/>
                <a:gd name="connsiteX12" fmla="*/ 359195 w 359368"/>
                <a:gd name="connsiteY12" fmla="*/ 8 h 3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9368" h="390538">
                  <a:moveTo>
                    <a:pt x="359195" y="8"/>
                  </a:moveTo>
                  <a:cubicBezTo>
                    <a:pt x="363428" y="-521"/>
                    <a:pt x="288816" y="22762"/>
                    <a:pt x="276645" y="41283"/>
                  </a:cubicBezTo>
                  <a:cubicBezTo>
                    <a:pt x="264474" y="59804"/>
                    <a:pt x="296224" y="94729"/>
                    <a:pt x="286170" y="111133"/>
                  </a:cubicBezTo>
                  <a:cubicBezTo>
                    <a:pt x="276116" y="127537"/>
                    <a:pt x="217907" y="138121"/>
                    <a:pt x="216320" y="139708"/>
                  </a:cubicBezTo>
                  <a:cubicBezTo>
                    <a:pt x="214733" y="141295"/>
                    <a:pt x="300987" y="92083"/>
                    <a:pt x="276645" y="120658"/>
                  </a:cubicBezTo>
                  <a:cubicBezTo>
                    <a:pt x="252303" y="149233"/>
                    <a:pt x="116307" y="266179"/>
                    <a:pt x="70270" y="311158"/>
                  </a:cubicBezTo>
                  <a:cubicBezTo>
                    <a:pt x="24233" y="356137"/>
                    <a:pt x="-3813" y="391062"/>
                    <a:pt x="420" y="390533"/>
                  </a:cubicBezTo>
                  <a:cubicBezTo>
                    <a:pt x="4653" y="390004"/>
                    <a:pt x="49633" y="350316"/>
                    <a:pt x="95670" y="307983"/>
                  </a:cubicBezTo>
                  <a:cubicBezTo>
                    <a:pt x="141707" y="265650"/>
                    <a:pt x="247012" y="174633"/>
                    <a:pt x="276645" y="136533"/>
                  </a:cubicBezTo>
                  <a:cubicBezTo>
                    <a:pt x="306278" y="98433"/>
                    <a:pt x="276116" y="94729"/>
                    <a:pt x="273470" y="79383"/>
                  </a:cubicBezTo>
                  <a:cubicBezTo>
                    <a:pt x="270824" y="64037"/>
                    <a:pt x="260770" y="44458"/>
                    <a:pt x="260770" y="44458"/>
                  </a:cubicBezTo>
                  <a:cubicBezTo>
                    <a:pt x="257066" y="38637"/>
                    <a:pt x="239074" y="49220"/>
                    <a:pt x="251245" y="44458"/>
                  </a:cubicBezTo>
                  <a:cubicBezTo>
                    <a:pt x="263416" y="39696"/>
                    <a:pt x="354962" y="537"/>
                    <a:pt x="359195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720EE12-8C7D-D95B-205E-CC7AEE1646A7}"/>
                </a:ext>
              </a:extLst>
            </p:cNvPr>
            <p:cNvSpPr/>
            <p:nvPr/>
          </p:nvSpPr>
          <p:spPr>
            <a:xfrm>
              <a:off x="3736932" y="4740682"/>
              <a:ext cx="269958" cy="314105"/>
            </a:xfrm>
            <a:custGeom>
              <a:avLst/>
              <a:gdLst>
                <a:gd name="connsiteX0" fmla="*/ 263568 w 269958"/>
                <a:gd name="connsiteY0" fmla="*/ 2768 h 314105"/>
                <a:gd name="connsiteX1" fmla="*/ 187368 w 269958"/>
                <a:gd name="connsiteY1" fmla="*/ 123418 h 314105"/>
                <a:gd name="connsiteX2" fmla="*/ 269918 w 269958"/>
                <a:gd name="connsiteY2" fmla="*/ 98018 h 314105"/>
                <a:gd name="connsiteX3" fmla="*/ 196893 w 269958"/>
                <a:gd name="connsiteY3" fmla="*/ 142468 h 314105"/>
                <a:gd name="connsiteX4" fmla="*/ 95293 w 269958"/>
                <a:gd name="connsiteY4" fmla="*/ 282168 h 314105"/>
                <a:gd name="connsiteX5" fmla="*/ 133393 w 269958"/>
                <a:gd name="connsiteY5" fmla="*/ 259943 h 314105"/>
                <a:gd name="connsiteX6" fmla="*/ 43 w 269958"/>
                <a:gd name="connsiteY6" fmla="*/ 313918 h 314105"/>
                <a:gd name="connsiteX7" fmla="*/ 149268 w 269958"/>
                <a:gd name="connsiteY7" fmla="*/ 237718 h 314105"/>
                <a:gd name="connsiteX8" fmla="*/ 215943 w 269958"/>
                <a:gd name="connsiteY8" fmla="*/ 161518 h 314105"/>
                <a:gd name="connsiteX9" fmla="*/ 171493 w 269958"/>
                <a:gd name="connsiteY9" fmla="*/ 136118 h 314105"/>
                <a:gd name="connsiteX10" fmla="*/ 234993 w 269958"/>
                <a:gd name="connsiteY10" fmla="*/ 44043 h 314105"/>
                <a:gd name="connsiteX11" fmla="*/ 263568 w 269958"/>
                <a:gd name="connsiteY11" fmla="*/ 2768 h 314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958" h="314105">
                  <a:moveTo>
                    <a:pt x="263568" y="2768"/>
                  </a:moveTo>
                  <a:cubicBezTo>
                    <a:pt x="255631" y="15997"/>
                    <a:pt x="186310" y="107543"/>
                    <a:pt x="187368" y="123418"/>
                  </a:cubicBezTo>
                  <a:cubicBezTo>
                    <a:pt x="188426" y="139293"/>
                    <a:pt x="268331" y="94843"/>
                    <a:pt x="269918" y="98018"/>
                  </a:cubicBezTo>
                  <a:cubicBezTo>
                    <a:pt x="271505" y="101193"/>
                    <a:pt x="225997" y="111776"/>
                    <a:pt x="196893" y="142468"/>
                  </a:cubicBezTo>
                  <a:cubicBezTo>
                    <a:pt x="167789" y="173160"/>
                    <a:pt x="105876" y="262589"/>
                    <a:pt x="95293" y="282168"/>
                  </a:cubicBezTo>
                  <a:cubicBezTo>
                    <a:pt x="84710" y="301747"/>
                    <a:pt x="149268" y="254651"/>
                    <a:pt x="133393" y="259943"/>
                  </a:cubicBezTo>
                  <a:cubicBezTo>
                    <a:pt x="117518" y="265235"/>
                    <a:pt x="-2603" y="317622"/>
                    <a:pt x="43" y="313918"/>
                  </a:cubicBezTo>
                  <a:cubicBezTo>
                    <a:pt x="2689" y="310214"/>
                    <a:pt x="113285" y="263118"/>
                    <a:pt x="149268" y="237718"/>
                  </a:cubicBezTo>
                  <a:cubicBezTo>
                    <a:pt x="185251" y="212318"/>
                    <a:pt x="212239" y="178451"/>
                    <a:pt x="215943" y="161518"/>
                  </a:cubicBezTo>
                  <a:cubicBezTo>
                    <a:pt x="219647" y="144585"/>
                    <a:pt x="168318" y="155697"/>
                    <a:pt x="171493" y="136118"/>
                  </a:cubicBezTo>
                  <a:cubicBezTo>
                    <a:pt x="174668" y="116539"/>
                    <a:pt x="220706" y="60976"/>
                    <a:pt x="234993" y="44043"/>
                  </a:cubicBezTo>
                  <a:cubicBezTo>
                    <a:pt x="249280" y="27110"/>
                    <a:pt x="271505" y="-10461"/>
                    <a:pt x="263568" y="276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0657EC21-808A-D8CD-9A24-C856382B7AF5}"/>
                </a:ext>
              </a:extLst>
            </p:cNvPr>
            <p:cNvSpPr/>
            <p:nvPr/>
          </p:nvSpPr>
          <p:spPr>
            <a:xfrm>
              <a:off x="3473450" y="5031817"/>
              <a:ext cx="165115" cy="201320"/>
            </a:xfrm>
            <a:custGeom>
              <a:avLst/>
              <a:gdLst>
                <a:gd name="connsiteX0" fmla="*/ 165100 w 165115"/>
                <a:gd name="connsiteY0" fmla="*/ 558 h 201320"/>
                <a:gd name="connsiteX1" fmla="*/ 92075 w 165115"/>
                <a:gd name="connsiteY1" fmla="*/ 102158 h 201320"/>
                <a:gd name="connsiteX2" fmla="*/ 38100 w 165115"/>
                <a:gd name="connsiteY2" fmla="*/ 108508 h 201320"/>
                <a:gd name="connsiteX3" fmla="*/ 0 w 165115"/>
                <a:gd name="connsiteY3" fmla="*/ 191058 h 201320"/>
                <a:gd name="connsiteX4" fmla="*/ 38100 w 165115"/>
                <a:gd name="connsiteY4" fmla="*/ 140258 h 201320"/>
                <a:gd name="connsiteX5" fmla="*/ 19050 w 165115"/>
                <a:gd name="connsiteY5" fmla="*/ 200583 h 201320"/>
                <a:gd name="connsiteX6" fmla="*/ 98425 w 165115"/>
                <a:gd name="connsiteY6" fmla="*/ 89458 h 201320"/>
                <a:gd name="connsiteX7" fmla="*/ 85725 w 165115"/>
                <a:gd name="connsiteY7" fmla="*/ 60883 h 201320"/>
                <a:gd name="connsiteX8" fmla="*/ 165100 w 165115"/>
                <a:gd name="connsiteY8" fmla="*/ 558 h 201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115" h="201320">
                  <a:moveTo>
                    <a:pt x="165100" y="558"/>
                  </a:moveTo>
                  <a:cubicBezTo>
                    <a:pt x="166158" y="7437"/>
                    <a:pt x="113242" y="84166"/>
                    <a:pt x="92075" y="102158"/>
                  </a:cubicBezTo>
                  <a:cubicBezTo>
                    <a:pt x="70908" y="120150"/>
                    <a:pt x="53446" y="93691"/>
                    <a:pt x="38100" y="108508"/>
                  </a:cubicBezTo>
                  <a:cubicBezTo>
                    <a:pt x="22754" y="123325"/>
                    <a:pt x="0" y="185766"/>
                    <a:pt x="0" y="191058"/>
                  </a:cubicBezTo>
                  <a:cubicBezTo>
                    <a:pt x="0" y="196350"/>
                    <a:pt x="34925" y="138671"/>
                    <a:pt x="38100" y="140258"/>
                  </a:cubicBezTo>
                  <a:cubicBezTo>
                    <a:pt x="41275" y="141845"/>
                    <a:pt x="8996" y="209050"/>
                    <a:pt x="19050" y="200583"/>
                  </a:cubicBezTo>
                  <a:cubicBezTo>
                    <a:pt x="29104" y="192116"/>
                    <a:pt x="87313" y="112741"/>
                    <a:pt x="98425" y="89458"/>
                  </a:cubicBezTo>
                  <a:cubicBezTo>
                    <a:pt x="109537" y="66175"/>
                    <a:pt x="79375" y="69350"/>
                    <a:pt x="85725" y="60883"/>
                  </a:cubicBezTo>
                  <a:cubicBezTo>
                    <a:pt x="92075" y="52416"/>
                    <a:pt x="164042" y="-6321"/>
                    <a:pt x="165100" y="5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4356E3D-ECC4-59B9-66C6-45ED01E9E2E8}"/>
                </a:ext>
              </a:extLst>
            </p:cNvPr>
            <p:cNvSpPr/>
            <p:nvPr/>
          </p:nvSpPr>
          <p:spPr>
            <a:xfrm>
              <a:off x="3311493" y="5063144"/>
              <a:ext cx="339913" cy="623461"/>
            </a:xfrm>
            <a:custGeom>
              <a:avLst/>
              <a:gdLst>
                <a:gd name="connsiteX0" fmla="*/ 339757 w 339913"/>
                <a:gd name="connsiteY0" fmla="*/ 981 h 623461"/>
                <a:gd name="connsiteX1" fmla="*/ 190532 w 339913"/>
                <a:gd name="connsiteY1" fmla="*/ 232756 h 623461"/>
                <a:gd name="connsiteX2" fmla="*/ 219107 w 339913"/>
                <a:gd name="connsiteY2" fmla="*/ 201006 h 623461"/>
                <a:gd name="connsiteX3" fmla="*/ 146082 w 339913"/>
                <a:gd name="connsiteY3" fmla="*/ 362931 h 623461"/>
                <a:gd name="connsiteX4" fmla="*/ 130207 w 339913"/>
                <a:gd name="connsiteY4" fmla="*/ 401031 h 623461"/>
                <a:gd name="connsiteX5" fmla="*/ 60357 w 339913"/>
                <a:gd name="connsiteY5" fmla="*/ 518506 h 623461"/>
                <a:gd name="connsiteX6" fmla="*/ 32 w 339913"/>
                <a:gd name="connsiteY6" fmla="*/ 623281 h 623461"/>
                <a:gd name="connsiteX7" fmla="*/ 54007 w 339913"/>
                <a:gd name="connsiteY7" fmla="*/ 537556 h 623461"/>
                <a:gd name="connsiteX8" fmla="*/ 181007 w 339913"/>
                <a:gd name="connsiteY8" fmla="*/ 324831 h 623461"/>
                <a:gd name="connsiteX9" fmla="*/ 215932 w 339913"/>
                <a:gd name="connsiteY9" fmla="*/ 188306 h 623461"/>
                <a:gd name="connsiteX10" fmla="*/ 219107 w 339913"/>
                <a:gd name="connsiteY10" fmla="*/ 150206 h 623461"/>
                <a:gd name="connsiteX11" fmla="*/ 339757 w 339913"/>
                <a:gd name="connsiteY11" fmla="*/ 981 h 623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9913" h="623461">
                  <a:moveTo>
                    <a:pt x="339757" y="981"/>
                  </a:moveTo>
                  <a:cubicBezTo>
                    <a:pt x="334995" y="14739"/>
                    <a:pt x="210640" y="199419"/>
                    <a:pt x="190532" y="232756"/>
                  </a:cubicBezTo>
                  <a:cubicBezTo>
                    <a:pt x="170424" y="266094"/>
                    <a:pt x="226515" y="179310"/>
                    <a:pt x="219107" y="201006"/>
                  </a:cubicBezTo>
                  <a:cubicBezTo>
                    <a:pt x="211699" y="222702"/>
                    <a:pt x="160899" y="329594"/>
                    <a:pt x="146082" y="362931"/>
                  </a:cubicBezTo>
                  <a:cubicBezTo>
                    <a:pt x="131265" y="396269"/>
                    <a:pt x="144494" y="375102"/>
                    <a:pt x="130207" y="401031"/>
                  </a:cubicBezTo>
                  <a:cubicBezTo>
                    <a:pt x="115920" y="426960"/>
                    <a:pt x="82053" y="481464"/>
                    <a:pt x="60357" y="518506"/>
                  </a:cubicBezTo>
                  <a:cubicBezTo>
                    <a:pt x="38661" y="555548"/>
                    <a:pt x="1090" y="620106"/>
                    <a:pt x="32" y="623281"/>
                  </a:cubicBezTo>
                  <a:cubicBezTo>
                    <a:pt x="-1026" y="626456"/>
                    <a:pt x="23844" y="587298"/>
                    <a:pt x="54007" y="537556"/>
                  </a:cubicBezTo>
                  <a:cubicBezTo>
                    <a:pt x="84169" y="487814"/>
                    <a:pt x="154020" y="383039"/>
                    <a:pt x="181007" y="324831"/>
                  </a:cubicBezTo>
                  <a:cubicBezTo>
                    <a:pt x="207994" y="266623"/>
                    <a:pt x="209582" y="217410"/>
                    <a:pt x="215932" y="188306"/>
                  </a:cubicBezTo>
                  <a:cubicBezTo>
                    <a:pt x="222282" y="159202"/>
                    <a:pt x="198999" y="178252"/>
                    <a:pt x="219107" y="150206"/>
                  </a:cubicBezTo>
                  <a:cubicBezTo>
                    <a:pt x="239215" y="122160"/>
                    <a:pt x="344519" y="-12777"/>
                    <a:pt x="339757" y="9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9F65D3F-3898-93EC-A2A4-710B72AFDC05}"/>
                </a:ext>
              </a:extLst>
            </p:cNvPr>
            <p:cNvSpPr/>
            <p:nvPr/>
          </p:nvSpPr>
          <p:spPr>
            <a:xfrm>
              <a:off x="3336868" y="5210148"/>
              <a:ext cx="184212" cy="488981"/>
            </a:xfrm>
            <a:custGeom>
              <a:avLst/>
              <a:gdLst>
                <a:gd name="connsiteX0" fmla="*/ 184207 w 184212"/>
                <a:gd name="connsiteY0" fmla="*/ 27 h 488981"/>
                <a:gd name="connsiteX1" fmla="*/ 127057 w 184212"/>
                <a:gd name="connsiteY1" fmla="*/ 82577 h 488981"/>
                <a:gd name="connsiteX2" fmla="*/ 168332 w 184212"/>
                <a:gd name="connsiteY2" fmla="*/ 98452 h 488981"/>
                <a:gd name="connsiteX3" fmla="*/ 88957 w 184212"/>
                <a:gd name="connsiteY3" fmla="*/ 139727 h 488981"/>
                <a:gd name="connsiteX4" fmla="*/ 158807 w 184212"/>
                <a:gd name="connsiteY4" fmla="*/ 120677 h 488981"/>
                <a:gd name="connsiteX5" fmla="*/ 101657 w 184212"/>
                <a:gd name="connsiteY5" fmla="*/ 142902 h 488981"/>
                <a:gd name="connsiteX6" fmla="*/ 44507 w 184212"/>
                <a:gd name="connsiteY6" fmla="*/ 200052 h 488981"/>
                <a:gd name="connsiteX7" fmla="*/ 79432 w 184212"/>
                <a:gd name="connsiteY7" fmla="*/ 187352 h 488981"/>
                <a:gd name="connsiteX8" fmla="*/ 22282 w 184212"/>
                <a:gd name="connsiteY8" fmla="*/ 311177 h 488981"/>
                <a:gd name="connsiteX9" fmla="*/ 57 w 184212"/>
                <a:gd name="connsiteY9" fmla="*/ 390552 h 488981"/>
                <a:gd name="connsiteX10" fmla="*/ 15932 w 184212"/>
                <a:gd name="connsiteY10" fmla="*/ 488977 h 488981"/>
                <a:gd name="connsiteX11" fmla="*/ 19107 w 184212"/>
                <a:gd name="connsiteY11" fmla="*/ 393727 h 488981"/>
                <a:gd name="connsiteX12" fmla="*/ 38157 w 184212"/>
                <a:gd name="connsiteY12" fmla="*/ 203227 h 488981"/>
                <a:gd name="connsiteX13" fmla="*/ 114357 w 184212"/>
                <a:gd name="connsiteY13" fmla="*/ 152427 h 488981"/>
                <a:gd name="connsiteX14" fmla="*/ 130232 w 184212"/>
                <a:gd name="connsiteY14" fmla="*/ 92102 h 488981"/>
                <a:gd name="connsiteX15" fmla="*/ 184207 w 184212"/>
                <a:gd name="connsiteY15" fmla="*/ 27 h 48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4212" h="488981">
                  <a:moveTo>
                    <a:pt x="184207" y="27"/>
                  </a:moveTo>
                  <a:cubicBezTo>
                    <a:pt x="183678" y="-1560"/>
                    <a:pt x="129703" y="66173"/>
                    <a:pt x="127057" y="82577"/>
                  </a:cubicBezTo>
                  <a:cubicBezTo>
                    <a:pt x="124411" y="98981"/>
                    <a:pt x="174682" y="88927"/>
                    <a:pt x="168332" y="98452"/>
                  </a:cubicBezTo>
                  <a:cubicBezTo>
                    <a:pt x="161982" y="107977"/>
                    <a:pt x="90544" y="136023"/>
                    <a:pt x="88957" y="139727"/>
                  </a:cubicBezTo>
                  <a:cubicBezTo>
                    <a:pt x="87370" y="143431"/>
                    <a:pt x="156690" y="120148"/>
                    <a:pt x="158807" y="120677"/>
                  </a:cubicBezTo>
                  <a:cubicBezTo>
                    <a:pt x="160924" y="121206"/>
                    <a:pt x="120707" y="129673"/>
                    <a:pt x="101657" y="142902"/>
                  </a:cubicBezTo>
                  <a:cubicBezTo>
                    <a:pt x="82607" y="156131"/>
                    <a:pt x="48211" y="192644"/>
                    <a:pt x="44507" y="200052"/>
                  </a:cubicBezTo>
                  <a:cubicBezTo>
                    <a:pt x="40803" y="207460"/>
                    <a:pt x="83136" y="168831"/>
                    <a:pt x="79432" y="187352"/>
                  </a:cubicBezTo>
                  <a:cubicBezTo>
                    <a:pt x="75728" y="205873"/>
                    <a:pt x="35511" y="277310"/>
                    <a:pt x="22282" y="311177"/>
                  </a:cubicBezTo>
                  <a:cubicBezTo>
                    <a:pt x="9053" y="345044"/>
                    <a:pt x="1115" y="360919"/>
                    <a:pt x="57" y="390552"/>
                  </a:cubicBezTo>
                  <a:cubicBezTo>
                    <a:pt x="-1001" y="420185"/>
                    <a:pt x="12757" y="488448"/>
                    <a:pt x="15932" y="488977"/>
                  </a:cubicBezTo>
                  <a:cubicBezTo>
                    <a:pt x="19107" y="489506"/>
                    <a:pt x="15403" y="441352"/>
                    <a:pt x="19107" y="393727"/>
                  </a:cubicBezTo>
                  <a:cubicBezTo>
                    <a:pt x="22811" y="346102"/>
                    <a:pt x="22282" y="243444"/>
                    <a:pt x="38157" y="203227"/>
                  </a:cubicBezTo>
                  <a:cubicBezTo>
                    <a:pt x="54032" y="163010"/>
                    <a:pt x="99011" y="170948"/>
                    <a:pt x="114357" y="152427"/>
                  </a:cubicBezTo>
                  <a:cubicBezTo>
                    <a:pt x="129703" y="133906"/>
                    <a:pt x="112770" y="116973"/>
                    <a:pt x="130232" y="92102"/>
                  </a:cubicBezTo>
                  <a:cubicBezTo>
                    <a:pt x="147694" y="67231"/>
                    <a:pt x="184736" y="1614"/>
                    <a:pt x="184207" y="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E8358430-4CB6-E9CE-E569-455EA6A49D88}"/>
                </a:ext>
              </a:extLst>
            </p:cNvPr>
            <p:cNvSpPr/>
            <p:nvPr/>
          </p:nvSpPr>
          <p:spPr>
            <a:xfrm>
              <a:off x="3211805" y="5509213"/>
              <a:ext cx="214340" cy="88341"/>
            </a:xfrm>
            <a:custGeom>
              <a:avLst/>
              <a:gdLst>
                <a:gd name="connsiteX0" fmla="*/ 1295 w 214340"/>
                <a:gd name="connsiteY0" fmla="*/ 88312 h 88341"/>
                <a:gd name="connsiteX1" fmla="*/ 210845 w 214340"/>
                <a:gd name="connsiteY1" fmla="*/ 5762 h 88341"/>
                <a:gd name="connsiteX2" fmla="*/ 125120 w 214340"/>
                <a:gd name="connsiteY2" fmla="*/ 15287 h 88341"/>
                <a:gd name="connsiteX3" fmla="*/ 1295 w 214340"/>
                <a:gd name="connsiteY3" fmla="*/ 88312 h 88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4340" h="88341">
                  <a:moveTo>
                    <a:pt x="1295" y="88312"/>
                  </a:moveTo>
                  <a:cubicBezTo>
                    <a:pt x="15582" y="86725"/>
                    <a:pt x="190208" y="17933"/>
                    <a:pt x="210845" y="5762"/>
                  </a:cubicBezTo>
                  <a:cubicBezTo>
                    <a:pt x="231482" y="-6409"/>
                    <a:pt x="155283" y="2587"/>
                    <a:pt x="125120" y="15287"/>
                  </a:cubicBezTo>
                  <a:cubicBezTo>
                    <a:pt x="94958" y="27987"/>
                    <a:pt x="-12992" y="89899"/>
                    <a:pt x="1295" y="883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5430D767-0BC4-280C-760C-1745AB992068}"/>
                </a:ext>
              </a:extLst>
            </p:cNvPr>
            <p:cNvSpPr/>
            <p:nvPr/>
          </p:nvSpPr>
          <p:spPr>
            <a:xfrm>
              <a:off x="3624191" y="5029140"/>
              <a:ext cx="198546" cy="247628"/>
            </a:xfrm>
            <a:custGeom>
              <a:avLst/>
              <a:gdLst>
                <a:gd name="connsiteX0" fmla="*/ 77859 w 198546"/>
                <a:gd name="connsiteY0" fmla="*/ 38160 h 247628"/>
                <a:gd name="connsiteX1" fmla="*/ 42934 w 198546"/>
                <a:gd name="connsiteY1" fmla="*/ 95310 h 247628"/>
                <a:gd name="connsiteX2" fmla="*/ 39759 w 198546"/>
                <a:gd name="connsiteY2" fmla="*/ 184210 h 247628"/>
                <a:gd name="connsiteX3" fmla="*/ 39759 w 198546"/>
                <a:gd name="connsiteY3" fmla="*/ 120710 h 247628"/>
                <a:gd name="connsiteX4" fmla="*/ 11184 w 198546"/>
                <a:gd name="connsiteY4" fmla="*/ 244535 h 247628"/>
                <a:gd name="connsiteX5" fmla="*/ 74684 w 198546"/>
                <a:gd name="connsiteY5" fmla="*/ 193735 h 247628"/>
                <a:gd name="connsiteX6" fmla="*/ 157234 w 198546"/>
                <a:gd name="connsiteY6" fmla="*/ 104835 h 247628"/>
                <a:gd name="connsiteX7" fmla="*/ 198509 w 198546"/>
                <a:gd name="connsiteY7" fmla="*/ 60 h 247628"/>
                <a:gd name="connsiteX8" fmla="*/ 150884 w 198546"/>
                <a:gd name="connsiteY8" fmla="*/ 92135 h 247628"/>
                <a:gd name="connsiteX9" fmla="*/ 4834 w 198546"/>
                <a:gd name="connsiteY9" fmla="*/ 244535 h 247628"/>
                <a:gd name="connsiteX10" fmla="*/ 36584 w 198546"/>
                <a:gd name="connsiteY10" fmla="*/ 187385 h 247628"/>
                <a:gd name="connsiteX11" fmla="*/ 52459 w 198546"/>
                <a:gd name="connsiteY11" fmla="*/ 101660 h 247628"/>
                <a:gd name="connsiteX12" fmla="*/ 77859 w 198546"/>
                <a:gd name="connsiteY12" fmla="*/ 38160 h 247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546" h="247628">
                  <a:moveTo>
                    <a:pt x="77859" y="38160"/>
                  </a:moveTo>
                  <a:cubicBezTo>
                    <a:pt x="76271" y="37102"/>
                    <a:pt x="49284" y="70968"/>
                    <a:pt x="42934" y="95310"/>
                  </a:cubicBezTo>
                  <a:cubicBezTo>
                    <a:pt x="36584" y="119652"/>
                    <a:pt x="40288" y="179977"/>
                    <a:pt x="39759" y="184210"/>
                  </a:cubicBezTo>
                  <a:cubicBezTo>
                    <a:pt x="39230" y="188443"/>
                    <a:pt x="44521" y="110656"/>
                    <a:pt x="39759" y="120710"/>
                  </a:cubicBezTo>
                  <a:cubicBezTo>
                    <a:pt x="34996" y="130764"/>
                    <a:pt x="5363" y="232364"/>
                    <a:pt x="11184" y="244535"/>
                  </a:cubicBezTo>
                  <a:cubicBezTo>
                    <a:pt x="17005" y="256706"/>
                    <a:pt x="50342" y="217018"/>
                    <a:pt x="74684" y="193735"/>
                  </a:cubicBezTo>
                  <a:cubicBezTo>
                    <a:pt x="99026" y="170452"/>
                    <a:pt x="136597" y="137114"/>
                    <a:pt x="157234" y="104835"/>
                  </a:cubicBezTo>
                  <a:cubicBezTo>
                    <a:pt x="177872" y="72556"/>
                    <a:pt x="199567" y="2177"/>
                    <a:pt x="198509" y="60"/>
                  </a:cubicBezTo>
                  <a:cubicBezTo>
                    <a:pt x="197451" y="-2057"/>
                    <a:pt x="183163" y="51389"/>
                    <a:pt x="150884" y="92135"/>
                  </a:cubicBezTo>
                  <a:cubicBezTo>
                    <a:pt x="118605" y="132881"/>
                    <a:pt x="23884" y="228660"/>
                    <a:pt x="4834" y="244535"/>
                  </a:cubicBezTo>
                  <a:cubicBezTo>
                    <a:pt x="-14216" y="260410"/>
                    <a:pt x="28646" y="211198"/>
                    <a:pt x="36584" y="187385"/>
                  </a:cubicBezTo>
                  <a:cubicBezTo>
                    <a:pt x="44521" y="163573"/>
                    <a:pt x="49284" y="123885"/>
                    <a:pt x="52459" y="101660"/>
                  </a:cubicBezTo>
                  <a:cubicBezTo>
                    <a:pt x="55634" y="79435"/>
                    <a:pt x="79447" y="39218"/>
                    <a:pt x="77859" y="381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6B003E7B-3F74-22FA-AC32-3015DCC1E0B0}"/>
                </a:ext>
              </a:extLst>
            </p:cNvPr>
            <p:cNvSpPr/>
            <p:nvPr/>
          </p:nvSpPr>
          <p:spPr>
            <a:xfrm>
              <a:off x="3665917" y="5016423"/>
              <a:ext cx="166344" cy="174877"/>
            </a:xfrm>
            <a:custGeom>
              <a:avLst/>
              <a:gdLst>
                <a:gd name="connsiteX0" fmla="*/ 166308 w 166344"/>
                <a:gd name="connsiteY0" fmla="*/ 77 h 174877"/>
                <a:gd name="connsiteX1" fmla="*/ 39308 w 166344"/>
                <a:gd name="connsiteY1" fmla="*/ 133427 h 174877"/>
                <a:gd name="connsiteX2" fmla="*/ 13908 w 166344"/>
                <a:gd name="connsiteY2" fmla="*/ 152477 h 174877"/>
                <a:gd name="connsiteX3" fmla="*/ 99633 w 166344"/>
                <a:gd name="connsiteY3" fmla="*/ 95327 h 174877"/>
                <a:gd name="connsiteX4" fmla="*/ 1208 w 166344"/>
                <a:gd name="connsiteY4" fmla="*/ 174702 h 174877"/>
                <a:gd name="connsiteX5" fmla="*/ 52008 w 166344"/>
                <a:gd name="connsiteY5" fmla="*/ 114377 h 174877"/>
                <a:gd name="connsiteX6" fmla="*/ 166308 w 166344"/>
                <a:gd name="connsiteY6" fmla="*/ 77 h 174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344" h="174877">
                  <a:moveTo>
                    <a:pt x="166308" y="77"/>
                  </a:moveTo>
                  <a:cubicBezTo>
                    <a:pt x="164191" y="3252"/>
                    <a:pt x="64708" y="108027"/>
                    <a:pt x="39308" y="133427"/>
                  </a:cubicBezTo>
                  <a:cubicBezTo>
                    <a:pt x="13908" y="158827"/>
                    <a:pt x="3854" y="158827"/>
                    <a:pt x="13908" y="152477"/>
                  </a:cubicBezTo>
                  <a:cubicBezTo>
                    <a:pt x="23962" y="146127"/>
                    <a:pt x="101750" y="91623"/>
                    <a:pt x="99633" y="95327"/>
                  </a:cubicBezTo>
                  <a:cubicBezTo>
                    <a:pt x="97516" y="99031"/>
                    <a:pt x="9146" y="171527"/>
                    <a:pt x="1208" y="174702"/>
                  </a:cubicBezTo>
                  <a:cubicBezTo>
                    <a:pt x="-6730" y="177877"/>
                    <a:pt x="26079" y="137131"/>
                    <a:pt x="52008" y="114377"/>
                  </a:cubicBezTo>
                  <a:cubicBezTo>
                    <a:pt x="77937" y="91623"/>
                    <a:pt x="168425" y="-3098"/>
                    <a:pt x="166308" y="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6DB1A3CA-80AB-68C7-0C68-A78476C4CEC0}"/>
                </a:ext>
              </a:extLst>
            </p:cNvPr>
            <p:cNvSpPr/>
            <p:nvPr/>
          </p:nvSpPr>
          <p:spPr>
            <a:xfrm>
              <a:off x="2251075" y="5456679"/>
              <a:ext cx="811000" cy="36071"/>
            </a:xfrm>
            <a:custGeom>
              <a:avLst/>
              <a:gdLst>
                <a:gd name="connsiteX0" fmla="*/ 0 w 811000"/>
                <a:gd name="connsiteY0" fmla="*/ 36071 h 36071"/>
                <a:gd name="connsiteX1" fmla="*/ 774700 w 811000"/>
                <a:gd name="connsiteY1" fmla="*/ 1146 h 36071"/>
                <a:gd name="connsiteX2" fmla="*/ 692150 w 811000"/>
                <a:gd name="connsiteY2" fmla="*/ 10671 h 36071"/>
                <a:gd name="connsiteX3" fmla="*/ 765175 w 811000"/>
                <a:gd name="connsiteY3" fmla="*/ 32896 h 36071"/>
                <a:gd name="connsiteX4" fmla="*/ 581025 w 811000"/>
                <a:gd name="connsiteY4" fmla="*/ 23371 h 36071"/>
                <a:gd name="connsiteX5" fmla="*/ 0 w 811000"/>
                <a:gd name="connsiteY5" fmla="*/ 36071 h 3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000" h="36071">
                  <a:moveTo>
                    <a:pt x="0" y="36071"/>
                  </a:moveTo>
                  <a:cubicBezTo>
                    <a:pt x="32279" y="32367"/>
                    <a:pt x="659342" y="5379"/>
                    <a:pt x="774700" y="1146"/>
                  </a:cubicBezTo>
                  <a:cubicBezTo>
                    <a:pt x="890058" y="-3087"/>
                    <a:pt x="693737" y="5379"/>
                    <a:pt x="692150" y="10671"/>
                  </a:cubicBezTo>
                  <a:cubicBezTo>
                    <a:pt x="690563" y="15963"/>
                    <a:pt x="783696" y="30779"/>
                    <a:pt x="765175" y="32896"/>
                  </a:cubicBezTo>
                  <a:cubicBezTo>
                    <a:pt x="746654" y="35013"/>
                    <a:pt x="708554" y="21784"/>
                    <a:pt x="581025" y="23371"/>
                  </a:cubicBezTo>
                  <a:lnTo>
                    <a:pt x="0" y="3607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3436A28-29F9-F259-D7B6-3C53E74E0B03}"/>
                </a:ext>
              </a:extLst>
            </p:cNvPr>
            <p:cNvSpPr/>
            <p:nvPr/>
          </p:nvSpPr>
          <p:spPr>
            <a:xfrm>
              <a:off x="3616024" y="4832350"/>
              <a:ext cx="324151" cy="212942"/>
            </a:xfrm>
            <a:custGeom>
              <a:avLst/>
              <a:gdLst>
                <a:gd name="connsiteX0" fmla="*/ 324151 w 324151"/>
                <a:gd name="connsiteY0" fmla="*/ 0 h 212942"/>
                <a:gd name="connsiteX1" fmla="*/ 190801 w 324151"/>
                <a:gd name="connsiteY1" fmla="*/ 88900 h 212942"/>
                <a:gd name="connsiteX2" fmla="*/ 301 w 324151"/>
                <a:gd name="connsiteY2" fmla="*/ 212725 h 212942"/>
                <a:gd name="connsiteX3" fmla="*/ 149526 w 324151"/>
                <a:gd name="connsiteY3" fmla="*/ 117475 h 212942"/>
                <a:gd name="connsiteX4" fmla="*/ 260651 w 324151"/>
                <a:gd name="connsiteY4" fmla="*/ 60325 h 212942"/>
                <a:gd name="connsiteX5" fmla="*/ 171751 w 324151"/>
                <a:gd name="connsiteY5" fmla="*/ 168275 h 212942"/>
                <a:gd name="connsiteX6" fmla="*/ 136826 w 324151"/>
                <a:gd name="connsiteY6" fmla="*/ 196850 h 212942"/>
                <a:gd name="connsiteX7" fmla="*/ 159051 w 324151"/>
                <a:gd name="connsiteY7" fmla="*/ 187325 h 212942"/>
                <a:gd name="connsiteX8" fmla="*/ 149526 w 324151"/>
                <a:gd name="connsiteY8" fmla="*/ 200025 h 212942"/>
                <a:gd name="connsiteX9" fmla="*/ 159051 w 324151"/>
                <a:gd name="connsiteY9" fmla="*/ 114300 h 212942"/>
                <a:gd name="connsiteX10" fmla="*/ 140001 w 324151"/>
                <a:gd name="connsiteY10" fmla="*/ 120650 h 212942"/>
                <a:gd name="connsiteX11" fmla="*/ 184451 w 324151"/>
                <a:gd name="connsiteY11" fmla="*/ 82550 h 212942"/>
                <a:gd name="connsiteX12" fmla="*/ 130476 w 324151"/>
                <a:gd name="connsiteY12" fmla="*/ 98425 h 212942"/>
                <a:gd name="connsiteX13" fmla="*/ 324151 w 324151"/>
                <a:gd name="connsiteY13" fmla="*/ 0 h 212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4151" h="212942">
                  <a:moveTo>
                    <a:pt x="324151" y="0"/>
                  </a:moveTo>
                  <a:lnTo>
                    <a:pt x="190801" y="88900"/>
                  </a:lnTo>
                  <a:lnTo>
                    <a:pt x="301" y="212725"/>
                  </a:lnTo>
                  <a:cubicBezTo>
                    <a:pt x="-6578" y="217487"/>
                    <a:pt x="106135" y="142875"/>
                    <a:pt x="149526" y="117475"/>
                  </a:cubicBezTo>
                  <a:cubicBezTo>
                    <a:pt x="192917" y="92075"/>
                    <a:pt x="256947" y="51858"/>
                    <a:pt x="260651" y="60325"/>
                  </a:cubicBezTo>
                  <a:cubicBezTo>
                    <a:pt x="264355" y="68792"/>
                    <a:pt x="192388" y="145521"/>
                    <a:pt x="171751" y="168275"/>
                  </a:cubicBezTo>
                  <a:cubicBezTo>
                    <a:pt x="151114" y="191029"/>
                    <a:pt x="138943" y="193675"/>
                    <a:pt x="136826" y="196850"/>
                  </a:cubicBezTo>
                  <a:cubicBezTo>
                    <a:pt x="134709" y="200025"/>
                    <a:pt x="156934" y="186796"/>
                    <a:pt x="159051" y="187325"/>
                  </a:cubicBezTo>
                  <a:cubicBezTo>
                    <a:pt x="161168" y="187854"/>
                    <a:pt x="149526" y="212196"/>
                    <a:pt x="149526" y="200025"/>
                  </a:cubicBezTo>
                  <a:cubicBezTo>
                    <a:pt x="149526" y="187854"/>
                    <a:pt x="160638" y="127529"/>
                    <a:pt x="159051" y="114300"/>
                  </a:cubicBezTo>
                  <a:cubicBezTo>
                    <a:pt x="157464" y="101071"/>
                    <a:pt x="135768" y="125942"/>
                    <a:pt x="140001" y="120650"/>
                  </a:cubicBezTo>
                  <a:cubicBezTo>
                    <a:pt x="144234" y="115358"/>
                    <a:pt x="186038" y="86254"/>
                    <a:pt x="184451" y="82550"/>
                  </a:cubicBezTo>
                  <a:cubicBezTo>
                    <a:pt x="182864" y="78846"/>
                    <a:pt x="109309" y="112183"/>
                    <a:pt x="130476" y="98425"/>
                  </a:cubicBezTo>
                  <a:cubicBezTo>
                    <a:pt x="151643" y="84667"/>
                    <a:pt x="231547" y="42333"/>
                    <a:pt x="32415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DB3DAF3E-56C9-A633-A556-7F900C27E840}"/>
                </a:ext>
              </a:extLst>
            </p:cNvPr>
            <p:cNvSpPr/>
            <p:nvPr/>
          </p:nvSpPr>
          <p:spPr>
            <a:xfrm>
              <a:off x="3533563" y="5089525"/>
              <a:ext cx="298309" cy="400397"/>
            </a:xfrm>
            <a:custGeom>
              <a:avLst/>
              <a:gdLst>
                <a:gd name="connsiteX0" fmla="*/ 247862 w 298309"/>
                <a:gd name="connsiteY0" fmla="*/ 0 h 400397"/>
                <a:gd name="connsiteX1" fmla="*/ 251037 w 298309"/>
                <a:gd name="connsiteY1" fmla="*/ 69850 h 400397"/>
                <a:gd name="connsiteX2" fmla="*/ 295487 w 298309"/>
                <a:gd name="connsiteY2" fmla="*/ 142875 h 400397"/>
                <a:gd name="connsiteX3" fmla="*/ 158962 w 298309"/>
                <a:gd name="connsiteY3" fmla="*/ 241300 h 400397"/>
                <a:gd name="connsiteX4" fmla="*/ 241512 w 298309"/>
                <a:gd name="connsiteY4" fmla="*/ 222250 h 400397"/>
                <a:gd name="connsiteX5" fmla="*/ 165312 w 298309"/>
                <a:gd name="connsiteY5" fmla="*/ 266700 h 400397"/>
                <a:gd name="connsiteX6" fmla="*/ 212 w 298309"/>
                <a:gd name="connsiteY6" fmla="*/ 400050 h 400397"/>
                <a:gd name="connsiteX7" fmla="*/ 133562 w 298309"/>
                <a:gd name="connsiteY7" fmla="*/ 301625 h 400397"/>
                <a:gd name="connsiteX8" fmla="*/ 263737 w 298309"/>
                <a:gd name="connsiteY8" fmla="*/ 187325 h 400397"/>
                <a:gd name="connsiteX9" fmla="*/ 295487 w 298309"/>
                <a:gd name="connsiteY9" fmla="*/ 152400 h 400397"/>
                <a:gd name="connsiteX10" fmla="*/ 241512 w 298309"/>
                <a:gd name="connsiteY10" fmla="*/ 69850 h 400397"/>
                <a:gd name="connsiteX11" fmla="*/ 247862 w 298309"/>
                <a:gd name="connsiteY11" fmla="*/ 0 h 400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309" h="400397">
                  <a:moveTo>
                    <a:pt x="247862" y="0"/>
                  </a:moveTo>
                  <a:cubicBezTo>
                    <a:pt x="249449" y="0"/>
                    <a:pt x="243099" y="46038"/>
                    <a:pt x="251037" y="69850"/>
                  </a:cubicBezTo>
                  <a:cubicBezTo>
                    <a:pt x="258975" y="93663"/>
                    <a:pt x="310833" y="114300"/>
                    <a:pt x="295487" y="142875"/>
                  </a:cubicBezTo>
                  <a:cubicBezTo>
                    <a:pt x="280141" y="171450"/>
                    <a:pt x="167958" y="228071"/>
                    <a:pt x="158962" y="241300"/>
                  </a:cubicBezTo>
                  <a:cubicBezTo>
                    <a:pt x="149966" y="254529"/>
                    <a:pt x="240454" y="218017"/>
                    <a:pt x="241512" y="222250"/>
                  </a:cubicBezTo>
                  <a:cubicBezTo>
                    <a:pt x="242570" y="226483"/>
                    <a:pt x="205528" y="237067"/>
                    <a:pt x="165312" y="266700"/>
                  </a:cubicBezTo>
                  <a:cubicBezTo>
                    <a:pt x="125096" y="296333"/>
                    <a:pt x="5504" y="394229"/>
                    <a:pt x="212" y="400050"/>
                  </a:cubicBezTo>
                  <a:cubicBezTo>
                    <a:pt x="-5080" y="405871"/>
                    <a:pt x="89641" y="337079"/>
                    <a:pt x="133562" y="301625"/>
                  </a:cubicBezTo>
                  <a:cubicBezTo>
                    <a:pt x="177483" y="266171"/>
                    <a:pt x="236750" y="212196"/>
                    <a:pt x="263737" y="187325"/>
                  </a:cubicBezTo>
                  <a:cubicBezTo>
                    <a:pt x="290724" y="162454"/>
                    <a:pt x="299191" y="171979"/>
                    <a:pt x="295487" y="152400"/>
                  </a:cubicBezTo>
                  <a:cubicBezTo>
                    <a:pt x="291783" y="132821"/>
                    <a:pt x="247862" y="93133"/>
                    <a:pt x="241512" y="69850"/>
                  </a:cubicBezTo>
                  <a:cubicBezTo>
                    <a:pt x="235162" y="46567"/>
                    <a:pt x="246275" y="0"/>
                    <a:pt x="24786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A710BCBE-8DFD-5DB0-B4FD-99EEF4614DF4}"/>
                </a:ext>
              </a:extLst>
            </p:cNvPr>
            <p:cNvSpPr/>
            <p:nvPr/>
          </p:nvSpPr>
          <p:spPr>
            <a:xfrm>
              <a:off x="3539957" y="5083172"/>
              <a:ext cx="143043" cy="387714"/>
            </a:xfrm>
            <a:custGeom>
              <a:avLst/>
              <a:gdLst>
                <a:gd name="connsiteX0" fmla="*/ 143043 w 143043"/>
                <a:gd name="connsiteY0" fmla="*/ 3 h 387714"/>
                <a:gd name="connsiteX1" fmla="*/ 89068 w 143043"/>
                <a:gd name="connsiteY1" fmla="*/ 88903 h 387714"/>
                <a:gd name="connsiteX2" fmla="*/ 57318 w 143043"/>
                <a:gd name="connsiteY2" fmla="*/ 104778 h 387714"/>
                <a:gd name="connsiteX3" fmla="*/ 47793 w 143043"/>
                <a:gd name="connsiteY3" fmla="*/ 149228 h 387714"/>
                <a:gd name="connsiteX4" fmla="*/ 54143 w 143043"/>
                <a:gd name="connsiteY4" fmla="*/ 127003 h 387714"/>
                <a:gd name="connsiteX5" fmla="*/ 35093 w 143043"/>
                <a:gd name="connsiteY5" fmla="*/ 165103 h 387714"/>
                <a:gd name="connsiteX6" fmla="*/ 22393 w 143043"/>
                <a:gd name="connsiteY6" fmla="*/ 200028 h 387714"/>
                <a:gd name="connsiteX7" fmla="*/ 168 w 143043"/>
                <a:gd name="connsiteY7" fmla="*/ 387353 h 387714"/>
                <a:gd name="connsiteX8" fmla="*/ 12868 w 143043"/>
                <a:gd name="connsiteY8" fmla="*/ 244478 h 387714"/>
                <a:gd name="connsiteX9" fmla="*/ 25568 w 143043"/>
                <a:gd name="connsiteY9" fmla="*/ 136528 h 387714"/>
                <a:gd name="connsiteX10" fmla="*/ 89068 w 143043"/>
                <a:gd name="connsiteY10" fmla="*/ 85728 h 387714"/>
                <a:gd name="connsiteX11" fmla="*/ 143043 w 143043"/>
                <a:gd name="connsiteY11" fmla="*/ 3 h 38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3043" h="387714">
                  <a:moveTo>
                    <a:pt x="143043" y="3"/>
                  </a:moveTo>
                  <a:cubicBezTo>
                    <a:pt x="143043" y="532"/>
                    <a:pt x="103355" y="71441"/>
                    <a:pt x="89068" y="88903"/>
                  </a:cubicBezTo>
                  <a:cubicBezTo>
                    <a:pt x="74781" y="106365"/>
                    <a:pt x="64197" y="94724"/>
                    <a:pt x="57318" y="104778"/>
                  </a:cubicBezTo>
                  <a:cubicBezTo>
                    <a:pt x="50439" y="114832"/>
                    <a:pt x="48322" y="145524"/>
                    <a:pt x="47793" y="149228"/>
                  </a:cubicBezTo>
                  <a:cubicBezTo>
                    <a:pt x="47264" y="152932"/>
                    <a:pt x="56260" y="124357"/>
                    <a:pt x="54143" y="127003"/>
                  </a:cubicBezTo>
                  <a:cubicBezTo>
                    <a:pt x="52026" y="129649"/>
                    <a:pt x="40385" y="152932"/>
                    <a:pt x="35093" y="165103"/>
                  </a:cubicBezTo>
                  <a:cubicBezTo>
                    <a:pt x="29801" y="177274"/>
                    <a:pt x="28214" y="162986"/>
                    <a:pt x="22393" y="200028"/>
                  </a:cubicBezTo>
                  <a:cubicBezTo>
                    <a:pt x="16572" y="237070"/>
                    <a:pt x="1755" y="379945"/>
                    <a:pt x="168" y="387353"/>
                  </a:cubicBezTo>
                  <a:cubicBezTo>
                    <a:pt x="-1419" y="394761"/>
                    <a:pt x="8635" y="286282"/>
                    <a:pt x="12868" y="244478"/>
                  </a:cubicBezTo>
                  <a:cubicBezTo>
                    <a:pt x="17101" y="202674"/>
                    <a:pt x="12868" y="162986"/>
                    <a:pt x="25568" y="136528"/>
                  </a:cubicBezTo>
                  <a:cubicBezTo>
                    <a:pt x="38268" y="110070"/>
                    <a:pt x="67372" y="109011"/>
                    <a:pt x="89068" y="85728"/>
                  </a:cubicBezTo>
                  <a:cubicBezTo>
                    <a:pt x="110764" y="62445"/>
                    <a:pt x="143043" y="-526"/>
                    <a:pt x="143043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43E7BA0E-D8CB-6AE6-9957-BAED7D8D3CF5}"/>
                </a:ext>
              </a:extLst>
            </p:cNvPr>
            <p:cNvSpPr/>
            <p:nvPr/>
          </p:nvSpPr>
          <p:spPr>
            <a:xfrm>
              <a:off x="3533775" y="5238750"/>
              <a:ext cx="188561" cy="251160"/>
            </a:xfrm>
            <a:custGeom>
              <a:avLst/>
              <a:gdLst>
                <a:gd name="connsiteX0" fmla="*/ 6350 w 188561"/>
                <a:gd name="connsiteY0" fmla="*/ 0 h 251160"/>
                <a:gd name="connsiteX1" fmla="*/ 0 w 188561"/>
                <a:gd name="connsiteY1" fmla="*/ 231775 h 251160"/>
                <a:gd name="connsiteX2" fmla="*/ 15875 w 188561"/>
                <a:gd name="connsiteY2" fmla="*/ 225425 h 251160"/>
                <a:gd name="connsiteX3" fmla="*/ 120650 w 188561"/>
                <a:gd name="connsiteY3" fmla="*/ 120650 h 251160"/>
                <a:gd name="connsiteX4" fmla="*/ 171450 w 188561"/>
                <a:gd name="connsiteY4" fmla="*/ 15875 h 251160"/>
                <a:gd name="connsiteX5" fmla="*/ 152400 w 188561"/>
                <a:gd name="connsiteY5" fmla="*/ 25400 h 251160"/>
                <a:gd name="connsiteX6" fmla="*/ 184150 w 188561"/>
                <a:gd name="connsiteY6" fmla="*/ 53975 h 251160"/>
                <a:gd name="connsiteX7" fmla="*/ 38100 w 188561"/>
                <a:gd name="connsiteY7" fmla="*/ 225425 h 251160"/>
                <a:gd name="connsiteX8" fmla="*/ 12700 w 188561"/>
                <a:gd name="connsiteY8" fmla="*/ 215900 h 251160"/>
                <a:gd name="connsiteX9" fmla="*/ 12700 w 188561"/>
                <a:gd name="connsiteY9" fmla="*/ 101600 h 251160"/>
                <a:gd name="connsiteX10" fmla="*/ 6350 w 188561"/>
                <a:gd name="connsiteY10" fmla="*/ 0 h 251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8561" h="251160">
                  <a:moveTo>
                    <a:pt x="6350" y="0"/>
                  </a:moveTo>
                  <a:lnTo>
                    <a:pt x="0" y="231775"/>
                  </a:lnTo>
                  <a:cubicBezTo>
                    <a:pt x="1587" y="269346"/>
                    <a:pt x="-4233" y="243946"/>
                    <a:pt x="15875" y="225425"/>
                  </a:cubicBezTo>
                  <a:cubicBezTo>
                    <a:pt x="35983" y="206904"/>
                    <a:pt x="94721" y="155575"/>
                    <a:pt x="120650" y="120650"/>
                  </a:cubicBezTo>
                  <a:cubicBezTo>
                    <a:pt x="146579" y="85725"/>
                    <a:pt x="166158" y="31750"/>
                    <a:pt x="171450" y="15875"/>
                  </a:cubicBezTo>
                  <a:cubicBezTo>
                    <a:pt x="176742" y="0"/>
                    <a:pt x="150283" y="19050"/>
                    <a:pt x="152400" y="25400"/>
                  </a:cubicBezTo>
                  <a:cubicBezTo>
                    <a:pt x="154517" y="31750"/>
                    <a:pt x="203200" y="20638"/>
                    <a:pt x="184150" y="53975"/>
                  </a:cubicBezTo>
                  <a:cubicBezTo>
                    <a:pt x="165100" y="87313"/>
                    <a:pt x="66675" y="198438"/>
                    <a:pt x="38100" y="225425"/>
                  </a:cubicBezTo>
                  <a:cubicBezTo>
                    <a:pt x="9525" y="252413"/>
                    <a:pt x="16933" y="236537"/>
                    <a:pt x="12700" y="215900"/>
                  </a:cubicBezTo>
                  <a:cubicBezTo>
                    <a:pt x="8467" y="195263"/>
                    <a:pt x="12700" y="101600"/>
                    <a:pt x="12700" y="101600"/>
                  </a:cubicBezTo>
                  <a:lnTo>
                    <a:pt x="635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8B70826C-4154-A4FF-84E0-36D9A66998EF}"/>
                </a:ext>
              </a:extLst>
            </p:cNvPr>
            <p:cNvSpPr/>
            <p:nvPr/>
          </p:nvSpPr>
          <p:spPr>
            <a:xfrm>
              <a:off x="3595046" y="5054589"/>
              <a:ext cx="137717" cy="138900"/>
            </a:xfrm>
            <a:custGeom>
              <a:avLst/>
              <a:gdLst>
                <a:gd name="connsiteX0" fmla="*/ 2229 w 137717"/>
                <a:gd name="connsiteY0" fmla="*/ 57161 h 138900"/>
                <a:gd name="connsiteX1" fmla="*/ 135579 w 137717"/>
                <a:gd name="connsiteY1" fmla="*/ 3186 h 138900"/>
                <a:gd name="connsiteX2" fmla="*/ 81604 w 137717"/>
                <a:gd name="connsiteY2" fmla="*/ 28586 h 138900"/>
                <a:gd name="connsiteX3" fmla="*/ 43504 w 137717"/>
                <a:gd name="connsiteY3" fmla="*/ 114311 h 138900"/>
                <a:gd name="connsiteX4" fmla="*/ 24454 w 137717"/>
                <a:gd name="connsiteY4" fmla="*/ 133361 h 138900"/>
                <a:gd name="connsiteX5" fmla="*/ 56204 w 137717"/>
                <a:gd name="connsiteY5" fmla="*/ 28586 h 138900"/>
                <a:gd name="connsiteX6" fmla="*/ 119704 w 137717"/>
                <a:gd name="connsiteY6" fmla="*/ 11 h 138900"/>
                <a:gd name="connsiteX7" fmla="*/ 56204 w 137717"/>
                <a:gd name="connsiteY7" fmla="*/ 25411 h 138900"/>
                <a:gd name="connsiteX8" fmla="*/ 2229 w 137717"/>
                <a:gd name="connsiteY8" fmla="*/ 57161 h 138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7717" h="138900">
                  <a:moveTo>
                    <a:pt x="2229" y="57161"/>
                  </a:moveTo>
                  <a:cubicBezTo>
                    <a:pt x="15458" y="53457"/>
                    <a:pt x="122350" y="7948"/>
                    <a:pt x="135579" y="3186"/>
                  </a:cubicBezTo>
                  <a:cubicBezTo>
                    <a:pt x="148808" y="-1576"/>
                    <a:pt x="96950" y="10065"/>
                    <a:pt x="81604" y="28586"/>
                  </a:cubicBezTo>
                  <a:cubicBezTo>
                    <a:pt x="66258" y="47107"/>
                    <a:pt x="53029" y="96849"/>
                    <a:pt x="43504" y="114311"/>
                  </a:cubicBezTo>
                  <a:cubicBezTo>
                    <a:pt x="33979" y="131774"/>
                    <a:pt x="22337" y="147649"/>
                    <a:pt x="24454" y="133361"/>
                  </a:cubicBezTo>
                  <a:cubicBezTo>
                    <a:pt x="26571" y="119074"/>
                    <a:pt x="40329" y="50811"/>
                    <a:pt x="56204" y="28586"/>
                  </a:cubicBezTo>
                  <a:cubicBezTo>
                    <a:pt x="72079" y="6361"/>
                    <a:pt x="119704" y="540"/>
                    <a:pt x="119704" y="11"/>
                  </a:cubicBezTo>
                  <a:cubicBezTo>
                    <a:pt x="119704" y="-518"/>
                    <a:pt x="74196" y="16944"/>
                    <a:pt x="56204" y="25411"/>
                  </a:cubicBezTo>
                  <a:cubicBezTo>
                    <a:pt x="38212" y="33878"/>
                    <a:pt x="-11000" y="60865"/>
                    <a:pt x="2229" y="5716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9C084CDC-9C61-4D8E-D1AB-3C4DDD96032C}"/>
                </a:ext>
              </a:extLst>
            </p:cNvPr>
            <p:cNvSpPr/>
            <p:nvPr/>
          </p:nvSpPr>
          <p:spPr>
            <a:xfrm>
              <a:off x="3359150" y="5498967"/>
              <a:ext cx="244504" cy="168408"/>
            </a:xfrm>
            <a:custGeom>
              <a:avLst/>
              <a:gdLst>
                <a:gd name="connsiteX0" fmla="*/ 215900 w 244504"/>
                <a:gd name="connsiteY0" fmla="*/ 133 h 168408"/>
                <a:gd name="connsiteX1" fmla="*/ 244475 w 244504"/>
                <a:gd name="connsiteY1" fmla="*/ 66808 h 168408"/>
                <a:gd name="connsiteX2" fmla="*/ 209550 w 244504"/>
                <a:gd name="connsiteY2" fmla="*/ 92208 h 168408"/>
                <a:gd name="connsiteX3" fmla="*/ 225425 w 244504"/>
                <a:gd name="connsiteY3" fmla="*/ 111258 h 168408"/>
                <a:gd name="connsiteX4" fmla="*/ 136525 w 244504"/>
                <a:gd name="connsiteY4" fmla="*/ 165233 h 168408"/>
                <a:gd name="connsiteX5" fmla="*/ 215900 w 244504"/>
                <a:gd name="connsiteY5" fmla="*/ 143008 h 168408"/>
                <a:gd name="connsiteX6" fmla="*/ 57150 w 244504"/>
                <a:gd name="connsiteY6" fmla="*/ 155708 h 168408"/>
                <a:gd name="connsiteX7" fmla="*/ 0 w 244504"/>
                <a:gd name="connsiteY7" fmla="*/ 168408 h 168408"/>
                <a:gd name="connsiteX8" fmla="*/ 193675 w 244504"/>
                <a:gd name="connsiteY8" fmla="*/ 120783 h 168408"/>
                <a:gd name="connsiteX9" fmla="*/ 234950 w 244504"/>
                <a:gd name="connsiteY9" fmla="*/ 85858 h 168408"/>
                <a:gd name="connsiteX10" fmla="*/ 215900 w 244504"/>
                <a:gd name="connsiteY10" fmla="*/ 133 h 16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4504" h="168408">
                  <a:moveTo>
                    <a:pt x="215900" y="133"/>
                  </a:moveTo>
                  <a:cubicBezTo>
                    <a:pt x="217487" y="-3042"/>
                    <a:pt x="245533" y="51462"/>
                    <a:pt x="244475" y="66808"/>
                  </a:cubicBezTo>
                  <a:cubicBezTo>
                    <a:pt x="243417" y="82154"/>
                    <a:pt x="209550" y="92208"/>
                    <a:pt x="209550" y="92208"/>
                  </a:cubicBezTo>
                  <a:cubicBezTo>
                    <a:pt x="206375" y="99616"/>
                    <a:pt x="237596" y="99087"/>
                    <a:pt x="225425" y="111258"/>
                  </a:cubicBezTo>
                  <a:cubicBezTo>
                    <a:pt x="213254" y="123429"/>
                    <a:pt x="138112" y="159941"/>
                    <a:pt x="136525" y="165233"/>
                  </a:cubicBezTo>
                  <a:cubicBezTo>
                    <a:pt x="134938" y="170525"/>
                    <a:pt x="229129" y="144595"/>
                    <a:pt x="215900" y="143008"/>
                  </a:cubicBezTo>
                  <a:cubicBezTo>
                    <a:pt x="202671" y="141421"/>
                    <a:pt x="93133" y="151475"/>
                    <a:pt x="57150" y="155708"/>
                  </a:cubicBezTo>
                  <a:cubicBezTo>
                    <a:pt x="21167" y="159941"/>
                    <a:pt x="0" y="168408"/>
                    <a:pt x="0" y="168408"/>
                  </a:cubicBezTo>
                  <a:cubicBezTo>
                    <a:pt x="22754" y="162587"/>
                    <a:pt x="154517" y="134541"/>
                    <a:pt x="193675" y="120783"/>
                  </a:cubicBezTo>
                  <a:cubicBezTo>
                    <a:pt x="232833" y="107025"/>
                    <a:pt x="230717" y="103320"/>
                    <a:pt x="234950" y="85858"/>
                  </a:cubicBezTo>
                  <a:cubicBezTo>
                    <a:pt x="239183" y="68396"/>
                    <a:pt x="214313" y="3308"/>
                    <a:pt x="215900" y="1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B912D8C4-92A1-1FDF-04FC-D720FFA5FCA1}"/>
                </a:ext>
              </a:extLst>
            </p:cNvPr>
            <p:cNvSpPr/>
            <p:nvPr/>
          </p:nvSpPr>
          <p:spPr>
            <a:xfrm>
              <a:off x="3546205" y="5416445"/>
              <a:ext cx="184572" cy="127836"/>
            </a:xfrm>
            <a:custGeom>
              <a:avLst/>
              <a:gdLst>
                <a:gd name="connsiteX0" fmla="*/ 60595 w 184572"/>
                <a:gd name="connsiteY0" fmla="*/ 31855 h 127836"/>
                <a:gd name="connsiteX1" fmla="*/ 124095 w 184572"/>
                <a:gd name="connsiteY1" fmla="*/ 60430 h 127836"/>
                <a:gd name="connsiteX2" fmla="*/ 178070 w 184572"/>
                <a:gd name="connsiteY2" fmla="*/ 105 h 127836"/>
                <a:gd name="connsiteX3" fmla="*/ 171720 w 184572"/>
                <a:gd name="connsiteY3" fmla="*/ 47730 h 127836"/>
                <a:gd name="connsiteX4" fmla="*/ 178070 w 184572"/>
                <a:gd name="connsiteY4" fmla="*/ 117580 h 127836"/>
                <a:gd name="connsiteX5" fmla="*/ 168545 w 184572"/>
                <a:gd name="connsiteY5" fmla="*/ 120755 h 127836"/>
                <a:gd name="connsiteX6" fmla="*/ 270 w 184572"/>
                <a:gd name="connsiteY6" fmla="*/ 95355 h 127836"/>
                <a:gd name="connsiteX7" fmla="*/ 130445 w 184572"/>
                <a:gd name="connsiteY7" fmla="*/ 127105 h 127836"/>
                <a:gd name="connsiteX8" fmla="*/ 174895 w 184572"/>
                <a:gd name="connsiteY8" fmla="*/ 57255 h 127836"/>
                <a:gd name="connsiteX9" fmla="*/ 165370 w 184572"/>
                <a:gd name="connsiteY9" fmla="*/ 19155 h 127836"/>
                <a:gd name="connsiteX10" fmla="*/ 120920 w 184572"/>
                <a:gd name="connsiteY10" fmla="*/ 60430 h 127836"/>
                <a:gd name="connsiteX11" fmla="*/ 60595 w 184572"/>
                <a:gd name="connsiteY11" fmla="*/ 31855 h 127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572" h="127836">
                  <a:moveTo>
                    <a:pt x="60595" y="31855"/>
                  </a:moveTo>
                  <a:cubicBezTo>
                    <a:pt x="61124" y="31855"/>
                    <a:pt x="104516" y="65722"/>
                    <a:pt x="124095" y="60430"/>
                  </a:cubicBezTo>
                  <a:cubicBezTo>
                    <a:pt x="143674" y="55138"/>
                    <a:pt x="170133" y="2222"/>
                    <a:pt x="178070" y="105"/>
                  </a:cubicBezTo>
                  <a:cubicBezTo>
                    <a:pt x="186007" y="-2012"/>
                    <a:pt x="171720" y="28151"/>
                    <a:pt x="171720" y="47730"/>
                  </a:cubicBezTo>
                  <a:cubicBezTo>
                    <a:pt x="171720" y="67309"/>
                    <a:pt x="178070" y="117580"/>
                    <a:pt x="178070" y="117580"/>
                  </a:cubicBezTo>
                  <a:cubicBezTo>
                    <a:pt x="177541" y="129751"/>
                    <a:pt x="198178" y="124459"/>
                    <a:pt x="168545" y="120755"/>
                  </a:cubicBezTo>
                  <a:cubicBezTo>
                    <a:pt x="138912" y="117051"/>
                    <a:pt x="6620" y="94297"/>
                    <a:pt x="270" y="95355"/>
                  </a:cubicBezTo>
                  <a:cubicBezTo>
                    <a:pt x="-6080" y="96413"/>
                    <a:pt x="101341" y="133455"/>
                    <a:pt x="130445" y="127105"/>
                  </a:cubicBezTo>
                  <a:cubicBezTo>
                    <a:pt x="159549" y="120755"/>
                    <a:pt x="169074" y="75247"/>
                    <a:pt x="174895" y="57255"/>
                  </a:cubicBezTo>
                  <a:cubicBezTo>
                    <a:pt x="180716" y="39263"/>
                    <a:pt x="174366" y="18626"/>
                    <a:pt x="165370" y="19155"/>
                  </a:cubicBezTo>
                  <a:cubicBezTo>
                    <a:pt x="156374" y="19684"/>
                    <a:pt x="141028" y="53022"/>
                    <a:pt x="120920" y="60430"/>
                  </a:cubicBezTo>
                  <a:cubicBezTo>
                    <a:pt x="100812" y="67838"/>
                    <a:pt x="60066" y="31855"/>
                    <a:pt x="60595" y="318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16C51560-6D6C-CD85-D6E0-425F5EB9AECD}"/>
                </a:ext>
              </a:extLst>
            </p:cNvPr>
            <p:cNvSpPr/>
            <p:nvPr/>
          </p:nvSpPr>
          <p:spPr>
            <a:xfrm>
              <a:off x="3676259" y="5368107"/>
              <a:ext cx="70641" cy="207205"/>
            </a:xfrm>
            <a:custGeom>
              <a:avLst/>
              <a:gdLst>
                <a:gd name="connsiteX0" fmla="*/ 63891 w 70641"/>
                <a:gd name="connsiteY0" fmla="*/ 818 h 207205"/>
                <a:gd name="connsiteX1" fmla="*/ 70241 w 70641"/>
                <a:gd name="connsiteY1" fmla="*/ 96068 h 207205"/>
                <a:gd name="connsiteX2" fmla="*/ 51191 w 70641"/>
                <a:gd name="connsiteY2" fmla="*/ 172268 h 207205"/>
                <a:gd name="connsiteX3" fmla="*/ 22616 w 70641"/>
                <a:gd name="connsiteY3" fmla="*/ 207193 h 207205"/>
                <a:gd name="connsiteX4" fmla="*/ 391 w 70641"/>
                <a:gd name="connsiteY4" fmla="*/ 169093 h 207205"/>
                <a:gd name="connsiteX5" fmla="*/ 41666 w 70641"/>
                <a:gd name="connsiteY5" fmla="*/ 175443 h 207205"/>
                <a:gd name="connsiteX6" fmla="*/ 60716 w 70641"/>
                <a:gd name="connsiteY6" fmla="*/ 153218 h 207205"/>
                <a:gd name="connsiteX7" fmla="*/ 63891 w 70641"/>
                <a:gd name="connsiteY7" fmla="*/ 818 h 207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641" h="207205">
                  <a:moveTo>
                    <a:pt x="63891" y="818"/>
                  </a:moveTo>
                  <a:cubicBezTo>
                    <a:pt x="65479" y="-8707"/>
                    <a:pt x="72358" y="67493"/>
                    <a:pt x="70241" y="96068"/>
                  </a:cubicBezTo>
                  <a:cubicBezTo>
                    <a:pt x="68124" y="124643"/>
                    <a:pt x="59128" y="153747"/>
                    <a:pt x="51191" y="172268"/>
                  </a:cubicBezTo>
                  <a:cubicBezTo>
                    <a:pt x="43254" y="190789"/>
                    <a:pt x="31083" y="207722"/>
                    <a:pt x="22616" y="207193"/>
                  </a:cubicBezTo>
                  <a:cubicBezTo>
                    <a:pt x="14149" y="206664"/>
                    <a:pt x="-2784" y="174385"/>
                    <a:pt x="391" y="169093"/>
                  </a:cubicBezTo>
                  <a:cubicBezTo>
                    <a:pt x="3566" y="163801"/>
                    <a:pt x="31612" y="178089"/>
                    <a:pt x="41666" y="175443"/>
                  </a:cubicBezTo>
                  <a:cubicBezTo>
                    <a:pt x="51720" y="172797"/>
                    <a:pt x="57012" y="174914"/>
                    <a:pt x="60716" y="153218"/>
                  </a:cubicBezTo>
                  <a:cubicBezTo>
                    <a:pt x="64420" y="131522"/>
                    <a:pt x="62303" y="10343"/>
                    <a:pt x="63891" y="8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1A888154-1C79-A75F-DCD3-19B998FA39F0}"/>
                </a:ext>
              </a:extLst>
            </p:cNvPr>
            <p:cNvSpPr/>
            <p:nvPr/>
          </p:nvSpPr>
          <p:spPr>
            <a:xfrm>
              <a:off x="3468176" y="5521155"/>
              <a:ext cx="221601" cy="235194"/>
            </a:xfrm>
            <a:custGeom>
              <a:avLst/>
              <a:gdLst>
                <a:gd name="connsiteX0" fmla="*/ 205299 w 221601"/>
                <a:gd name="connsiteY0" fmla="*/ 170 h 235194"/>
                <a:gd name="connsiteX1" fmla="*/ 173549 w 221601"/>
                <a:gd name="connsiteY1" fmla="*/ 114470 h 235194"/>
                <a:gd name="connsiteX2" fmla="*/ 37024 w 221601"/>
                <a:gd name="connsiteY2" fmla="*/ 168445 h 235194"/>
                <a:gd name="connsiteX3" fmla="*/ 81474 w 221601"/>
                <a:gd name="connsiteY3" fmla="*/ 143045 h 235194"/>
                <a:gd name="connsiteX4" fmla="*/ 40199 w 221601"/>
                <a:gd name="connsiteY4" fmla="*/ 187495 h 235194"/>
                <a:gd name="connsiteX5" fmla="*/ 2099 w 221601"/>
                <a:gd name="connsiteY5" fmla="*/ 174795 h 235194"/>
                <a:gd name="connsiteX6" fmla="*/ 106874 w 221601"/>
                <a:gd name="connsiteY6" fmla="*/ 193845 h 235194"/>
                <a:gd name="connsiteX7" fmla="*/ 97349 w 221601"/>
                <a:gd name="connsiteY7" fmla="*/ 228770 h 235194"/>
                <a:gd name="connsiteX8" fmla="*/ 221174 w 221601"/>
                <a:gd name="connsiteY8" fmla="*/ 168445 h 235194"/>
                <a:gd name="connsiteX9" fmla="*/ 135449 w 221601"/>
                <a:gd name="connsiteY9" fmla="*/ 235120 h 235194"/>
                <a:gd name="connsiteX10" fmla="*/ 65599 w 221601"/>
                <a:gd name="connsiteY10" fmla="*/ 152570 h 235194"/>
                <a:gd name="connsiteX11" fmla="*/ 157674 w 221601"/>
                <a:gd name="connsiteY11" fmla="*/ 114470 h 235194"/>
                <a:gd name="connsiteX12" fmla="*/ 135449 w 221601"/>
                <a:gd name="connsiteY12" fmla="*/ 3345 h 235194"/>
                <a:gd name="connsiteX13" fmla="*/ 176724 w 221601"/>
                <a:gd name="connsiteY13" fmla="*/ 85895 h 235194"/>
                <a:gd name="connsiteX14" fmla="*/ 205299 w 221601"/>
                <a:gd name="connsiteY14" fmla="*/ 170 h 235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1601" h="235194">
                  <a:moveTo>
                    <a:pt x="205299" y="170"/>
                  </a:moveTo>
                  <a:cubicBezTo>
                    <a:pt x="204770" y="4933"/>
                    <a:pt x="201595" y="86424"/>
                    <a:pt x="173549" y="114470"/>
                  </a:cubicBezTo>
                  <a:cubicBezTo>
                    <a:pt x="145503" y="142516"/>
                    <a:pt x="52370" y="163682"/>
                    <a:pt x="37024" y="168445"/>
                  </a:cubicBezTo>
                  <a:cubicBezTo>
                    <a:pt x="21678" y="173208"/>
                    <a:pt x="80945" y="139870"/>
                    <a:pt x="81474" y="143045"/>
                  </a:cubicBezTo>
                  <a:cubicBezTo>
                    <a:pt x="82003" y="146220"/>
                    <a:pt x="53428" y="182203"/>
                    <a:pt x="40199" y="187495"/>
                  </a:cubicBezTo>
                  <a:cubicBezTo>
                    <a:pt x="26970" y="192787"/>
                    <a:pt x="-9013" y="173737"/>
                    <a:pt x="2099" y="174795"/>
                  </a:cubicBezTo>
                  <a:cubicBezTo>
                    <a:pt x="13211" y="175853"/>
                    <a:pt x="90999" y="184849"/>
                    <a:pt x="106874" y="193845"/>
                  </a:cubicBezTo>
                  <a:cubicBezTo>
                    <a:pt x="122749" y="202841"/>
                    <a:pt x="78299" y="233003"/>
                    <a:pt x="97349" y="228770"/>
                  </a:cubicBezTo>
                  <a:cubicBezTo>
                    <a:pt x="116399" y="224537"/>
                    <a:pt x="214824" y="167387"/>
                    <a:pt x="221174" y="168445"/>
                  </a:cubicBezTo>
                  <a:cubicBezTo>
                    <a:pt x="227524" y="169503"/>
                    <a:pt x="161378" y="237766"/>
                    <a:pt x="135449" y="235120"/>
                  </a:cubicBezTo>
                  <a:cubicBezTo>
                    <a:pt x="109520" y="232474"/>
                    <a:pt x="61895" y="172678"/>
                    <a:pt x="65599" y="152570"/>
                  </a:cubicBezTo>
                  <a:cubicBezTo>
                    <a:pt x="69303" y="132462"/>
                    <a:pt x="146032" y="139341"/>
                    <a:pt x="157674" y="114470"/>
                  </a:cubicBezTo>
                  <a:cubicBezTo>
                    <a:pt x="169316" y="89599"/>
                    <a:pt x="132274" y="8107"/>
                    <a:pt x="135449" y="3345"/>
                  </a:cubicBezTo>
                  <a:cubicBezTo>
                    <a:pt x="138624" y="-1417"/>
                    <a:pt x="167199" y="79545"/>
                    <a:pt x="176724" y="85895"/>
                  </a:cubicBezTo>
                  <a:cubicBezTo>
                    <a:pt x="186249" y="92245"/>
                    <a:pt x="205828" y="-4593"/>
                    <a:pt x="205299" y="1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4C0C1DA0-174C-8965-00DC-5318A4E64F9D}"/>
                </a:ext>
              </a:extLst>
            </p:cNvPr>
            <p:cNvSpPr/>
            <p:nvPr/>
          </p:nvSpPr>
          <p:spPr>
            <a:xfrm>
              <a:off x="3719840" y="5397497"/>
              <a:ext cx="100725" cy="608781"/>
            </a:xfrm>
            <a:custGeom>
              <a:avLst/>
              <a:gdLst>
                <a:gd name="connsiteX0" fmla="*/ 64760 w 100725"/>
                <a:gd name="connsiteY0" fmla="*/ 3 h 608781"/>
                <a:gd name="connsiteX1" fmla="*/ 58410 w 100725"/>
                <a:gd name="connsiteY1" fmla="*/ 85728 h 608781"/>
                <a:gd name="connsiteX2" fmla="*/ 61585 w 100725"/>
                <a:gd name="connsiteY2" fmla="*/ 123828 h 608781"/>
                <a:gd name="connsiteX3" fmla="*/ 17135 w 100725"/>
                <a:gd name="connsiteY3" fmla="*/ 257178 h 608781"/>
                <a:gd name="connsiteX4" fmla="*/ 17135 w 100725"/>
                <a:gd name="connsiteY4" fmla="*/ 330203 h 608781"/>
                <a:gd name="connsiteX5" fmla="*/ 1260 w 100725"/>
                <a:gd name="connsiteY5" fmla="*/ 301628 h 608781"/>
                <a:gd name="connsiteX6" fmla="*/ 55235 w 100725"/>
                <a:gd name="connsiteY6" fmla="*/ 396878 h 608781"/>
                <a:gd name="connsiteX7" fmla="*/ 42535 w 100725"/>
                <a:gd name="connsiteY7" fmla="*/ 428628 h 608781"/>
                <a:gd name="connsiteX8" fmla="*/ 99685 w 100725"/>
                <a:gd name="connsiteY8" fmla="*/ 606428 h 608781"/>
                <a:gd name="connsiteX9" fmla="*/ 74285 w 100725"/>
                <a:gd name="connsiteY9" fmla="*/ 517528 h 608781"/>
                <a:gd name="connsiteX10" fmla="*/ 10785 w 100725"/>
                <a:gd name="connsiteY10" fmla="*/ 333378 h 608781"/>
                <a:gd name="connsiteX11" fmla="*/ 13960 w 100725"/>
                <a:gd name="connsiteY11" fmla="*/ 206378 h 608781"/>
                <a:gd name="connsiteX12" fmla="*/ 10785 w 100725"/>
                <a:gd name="connsiteY12" fmla="*/ 238128 h 608781"/>
                <a:gd name="connsiteX13" fmla="*/ 55235 w 100725"/>
                <a:gd name="connsiteY13" fmla="*/ 130178 h 608781"/>
                <a:gd name="connsiteX14" fmla="*/ 71110 w 100725"/>
                <a:gd name="connsiteY14" fmla="*/ 82553 h 608781"/>
                <a:gd name="connsiteX15" fmla="*/ 64760 w 100725"/>
                <a:gd name="connsiteY15" fmla="*/ 3 h 608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725" h="608781">
                  <a:moveTo>
                    <a:pt x="64760" y="3"/>
                  </a:moveTo>
                  <a:cubicBezTo>
                    <a:pt x="62643" y="532"/>
                    <a:pt x="58939" y="65091"/>
                    <a:pt x="58410" y="85728"/>
                  </a:cubicBezTo>
                  <a:cubicBezTo>
                    <a:pt x="57881" y="106365"/>
                    <a:pt x="68464" y="95253"/>
                    <a:pt x="61585" y="123828"/>
                  </a:cubicBezTo>
                  <a:cubicBezTo>
                    <a:pt x="54706" y="152403"/>
                    <a:pt x="24543" y="222782"/>
                    <a:pt x="17135" y="257178"/>
                  </a:cubicBezTo>
                  <a:cubicBezTo>
                    <a:pt x="9727" y="291574"/>
                    <a:pt x="19781" y="322795"/>
                    <a:pt x="17135" y="330203"/>
                  </a:cubicBezTo>
                  <a:cubicBezTo>
                    <a:pt x="14489" y="337611"/>
                    <a:pt x="-5090" y="290516"/>
                    <a:pt x="1260" y="301628"/>
                  </a:cubicBezTo>
                  <a:cubicBezTo>
                    <a:pt x="7610" y="312740"/>
                    <a:pt x="48356" y="375712"/>
                    <a:pt x="55235" y="396878"/>
                  </a:cubicBezTo>
                  <a:cubicBezTo>
                    <a:pt x="62114" y="418044"/>
                    <a:pt x="35127" y="393703"/>
                    <a:pt x="42535" y="428628"/>
                  </a:cubicBezTo>
                  <a:cubicBezTo>
                    <a:pt x="49943" y="463553"/>
                    <a:pt x="94393" y="591611"/>
                    <a:pt x="99685" y="606428"/>
                  </a:cubicBezTo>
                  <a:cubicBezTo>
                    <a:pt x="104977" y="621245"/>
                    <a:pt x="89102" y="563036"/>
                    <a:pt x="74285" y="517528"/>
                  </a:cubicBezTo>
                  <a:cubicBezTo>
                    <a:pt x="59468" y="472020"/>
                    <a:pt x="20839" y="385236"/>
                    <a:pt x="10785" y="333378"/>
                  </a:cubicBezTo>
                  <a:cubicBezTo>
                    <a:pt x="731" y="281520"/>
                    <a:pt x="13960" y="222253"/>
                    <a:pt x="13960" y="206378"/>
                  </a:cubicBezTo>
                  <a:cubicBezTo>
                    <a:pt x="13960" y="190503"/>
                    <a:pt x="3906" y="250828"/>
                    <a:pt x="10785" y="238128"/>
                  </a:cubicBezTo>
                  <a:cubicBezTo>
                    <a:pt x="17664" y="225428"/>
                    <a:pt x="45181" y="156107"/>
                    <a:pt x="55235" y="130178"/>
                  </a:cubicBezTo>
                  <a:cubicBezTo>
                    <a:pt x="65289" y="104249"/>
                    <a:pt x="68464" y="98957"/>
                    <a:pt x="71110" y="82553"/>
                  </a:cubicBezTo>
                  <a:cubicBezTo>
                    <a:pt x="73756" y="66149"/>
                    <a:pt x="66877" y="-526"/>
                    <a:pt x="64760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80947C45-3DE1-78A1-6002-9F3D43F0CCC4}"/>
                </a:ext>
              </a:extLst>
            </p:cNvPr>
            <p:cNvSpPr/>
            <p:nvPr/>
          </p:nvSpPr>
          <p:spPr>
            <a:xfrm>
              <a:off x="3523990" y="5628771"/>
              <a:ext cx="324119" cy="375484"/>
            </a:xfrm>
            <a:custGeom>
              <a:avLst/>
              <a:gdLst>
                <a:gd name="connsiteX0" fmla="*/ 209810 w 324119"/>
                <a:gd name="connsiteY0" fmla="*/ 504 h 375484"/>
                <a:gd name="connsiteX1" fmla="*/ 95510 w 324119"/>
                <a:gd name="connsiteY1" fmla="*/ 117979 h 375484"/>
                <a:gd name="connsiteX2" fmla="*/ 3435 w 324119"/>
                <a:gd name="connsiteY2" fmla="*/ 152904 h 375484"/>
                <a:gd name="connsiteX3" fmla="*/ 41535 w 324119"/>
                <a:gd name="connsiteY3" fmla="*/ 156079 h 375484"/>
                <a:gd name="connsiteX4" fmla="*/ 60585 w 324119"/>
                <a:gd name="connsiteY4" fmla="*/ 194179 h 375484"/>
                <a:gd name="connsiteX5" fmla="*/ 120910 w 324119"/>
                <a:gd name="connsiteY5" fmla="*/ 210054 h 375484"/>
                <a:gd name="connsiteX6" fmla="*/ 193935 w 324119"/>
                <a:gd name="connsiteY6" fmla="*/ 283079 h 375484"/>
                <a:gd name="connsiteX7" fmla="*/ 146310 w 324119"/>
                <a:gd name="connsiteY7" fmla="*/ 248154 h 375484"/>
                <a:gd name="connsiteX8" fmla="*/ 190760 w 324119"/>
                <a:gd name="connsiteY8" fmla="*/ 289429 h 375484"/>
                <a:gd name="connsiteX9" fmla="*/ 203460 w 324119"/>
                <a:gd name="connsiteY9" fmla="*/ 324354 h 375484"/>
                <a:gd name="connsiteX10" fmla="*/ 270135 w 324119"/>
                <a:gd name="connsiteY10" fmla="*/ 375154 h 375484"/>
                <a:gd name="connsiteX11" fmla="*/ 324110 w 324119"/>
                <a:gd name="connsiteY11" fmla="*/ 346579 h 375484"/>
                <a:gd name="connsiteX12" fmla="*/ 273310 w 324119"/>
                <a:gd name="connsiteY12" fmla="*/ 352929 h 375484"/>
                <a:gd name="connsiteX13" fmla="*/ 143135 w 324119"/>
                <a:gd name="connsiteY13" fmla="*/ 254504 h 375484"/>
                <a:gd name="connsiteX14" fmla="*/ 47885 w 324119"/>
                <a:gd name="connsiteY14" fmla="*/ 206879 h 375484"/>
                <a:gd name="connsiteX15" fmla="*/ 9785 w 324119"/>
                <a:gd name="connsiteY15" fmla="*/ 108454 h 375484"/>
                <a:gd name="connsiteX16" fmla="*/ 19310 w 324119"/>
                <a:gd name="connsiteY16" fmla="*/ 133854 h 375484"/>
                <a:gd name="connsiteX17" fmla="*/ 60585 w 324119"/>
                <a:gd name="connsiteY17" fmla="*/ 127504 h 375484"/>
                <a:gd name="connsiteX18" fmla="*/ 3435 w 324119"/>
                <a:gd name="connsiteY18" fmla="*/ 168779 h 375484"/>
                <a:gd name="connsiteX19" fmla="*/ 209810 w 324119"/>
                <a:gd name="connsiteY19" fmla="*/ 504 h 375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24119" h="375484">
                  <a:moveTo>
                    <a:pt x="209810" y="504"/>
                  </a:moveTo>
                  <a:cubicBezTo>
                    <a:pt x="225156" y="-7963"/>
                    <a:pt x="129906" y="92579"/>
                    <a:pt x="95510" y="117979"/>
                  </a:cubicBezTo>
                  <a:cubicBezTo>
                    <a:pt x="61114" y="143379"/>
                    <a:pt x="12431" y="146554"/>
                    <a:pt x="3435" y="152904"/>
                  </a:cubicBezTo>
                  <a:cubicBezTo>
                    <a:pt x="-5561" y="159254"/>
                    <a:pt x="32010" y="149200"/>
                    <a:pt x="41535" y="156079"/>
                  </a:cubicBezTo>
                  <a:cubicBezTo>
                    <a:pt x="51060" y="162958"/>
                    <a:pt x="47356" y="185183"/>
                    <a:pt x="60585" y="194179"/>
                  </a:cubicBezTo>
                  <a:cubicBezTo>
                    <a:pt x="73814" y="203175"/>
                    <a:pt x="98685" y="195237"/>
                    <a:pt x="120910" y="210054"/>
                  </a:cubicBezTo>
                  <a:cubicBezTo>
                    <a:pt x="143135" y="224871"/>
                    <a:pt x="189702" y="276729"/>
                    <a:pt x="193935" y="283079"/>
                  </a:cubicBezTo>
                  <a:cubicBezTo>
                    <a:pt x="198168" y="289429"/>
                    <a:pt x="146839" y="247096"/>
                    <a:pt x="146310" y="248154"/>
                  </a:cubicBezTo>
                  <a:cubicBezTo>
                    <a:pt x="145781" y="249212"/>
                    <a:pt x="181235" y="276729"/>
                    <a:pt x="190760" y="289429"/>
                  </a:cubicBezTo>
                  <a:cubicBezTo>
                    <a:pt x="200285" y="302129"/>
                    <a:pt x="190231" y="310067"/>
                    <a:pt x="203460" y="324354"/>
                  </a:cubicBezTo>
                  <a:cubicBezTo>
                    <a:pt x="216689" y="338642"/>
                    <a:pt x="250027" y="371450"/>
                    <a:pt x="270135" y="375154"/>
                  </a:cubicBezTo>
                  <a:cubicBezTo>
                    <a:pt x="290243" y="378858"/>
                    <a:pt x="323581" y="350283"/>
                    <a:pt x="324110" y="346579"/>
                  </a:cubicBezTo>
                  <a:cubicBezTo>
                    <a:pt x="324639" y="342875"/>
                    <a:pt x="303473" y="368275"/>
                    <a:pt x="273310" y="352929"/>
                  </a:cubicBezTo>
                  <a:cubicBezTo>
                    <a:pt x="243148" y="337583"/>
                    <a:pt x="180706" y="278846"/>
                    <a:pt x="143135" y="254504"/>
                  </a:cubicBezTo>
                  <a:cubicBezTo>
                    <a:pt x="105564" y="230162"/>
                    <a:pt x="70110" y="231221"/>
                    <a:pt x="47885" y="206879"/>
                  </a:cubicBezTo>
                  <a:cubicBezTo>
                    <a:pt x="25660" y="182537"/>
                    <a:pt x="14547" y="120625"/>
                    <a:pt x="9785" y="108454"/>
                  </a:cubicBezTo>
                  <a:cubicBezTo>
                    <a:pt x="5023" y="96283"/>
                    <a:pt x="10843" y="130679"/>
                    <a:pt x="19310" y="133854"/>
                  </a:cubicBezTo>
                  <a:cubicBezTo>
                    <a:pt x="27777" y="137029"/>
                    <a:pt x="63231" y="121683"/>
                    <a:pt x="60585" y="127504"/>
                  </a:cubicBezTo>
                  <a:cubicBezTo>
                    <a:pt x="57939" y="133325"/>
                    <a:pt x="-16673" y="184654"/>
                    <a:pt x="3435" y="168779"/>
                  </a:cubicBezTo>
                  <a:cubicBezTo>
                    <a:pt x="23543" y="152904"/>
                    <a:pt x="194464" y="8971"/>
                    <a:pt x="209810" y="5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92F74BE2-53E0-5D6D-3E6C-BEC99B4C8741}"/>
                </a:ext>
              </a:extLst>
            </p:cNvPr>
            <p:cNvSpPr/>
            <p:nvPr/>
          </p:nvSpPr>
          <p:spPr>
            <a:xfrm>
              <a:off x="3590810" y="5711724"/>
              <a:ext cx="146332" cy="114703"/>
            </a:xfrm>
            <a:custGeom>
              <a:avLst/>
              <a:gdLst>
                <a:gd name="connsiteX0" fmla="*/ 115 w 146332"/>
                <a:gd name="connsiteY0" fmla="*/ 79476 h 114703"/>
                <a:gd name="connsiteX1" fmla="*/ 76315 w 146332"/>
                <a:gd name="connsiteY1" fmla="*/ 12801 h 114703"/>
                <a:gd name="connsiteX2" fmla="*/ 117590 w 146332"/>
                <a:gd name="connsiteY2" fmla="*/ 60426 h 114703"/>
                <a:gd name="connsiteX3" fmla="*/ 101715 w 146332"/>
                <a:gd name="connsiteY3" fmla="*/ 114401 h 114703"/>
                <a:gd name="connsiteX4" fmla="*/ 146165 w 146332"/>
                <a:gd name="connsiteY4" fmla="*/ 35026 h 114703"/>
                <a:gd name="connsiteX5" fmla="*/ 82665 w 146332"/>
                <a:gd name="connsiteY5" fmla="*/ 3276 h 114703"/>
                <a:gd name="connsiteX6" fmla="*/ 130290 w 146332"/>
                <a:gd name="connsiteY6" fmla="*/ 47726 h 114703"/>
                <a:gd name="connsiteX7" fmla="*/ 60440 w 146332"/>
                <a:gd name="connsiteY7" fmla="*/ 101 h 114703"/>
                <a:gd name="connsiteX8" fmla="*/ 115 w 146332"/>
                <a:gd name="connsiteY8" fmla="*/ 79476 h 114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332" h="114703">
                  <a:moveTo>
                    <a:pt x="115" y="79476"/>
                  </a:moveTo>
                  <a:cubicBezTo>
                    <a:pt x="2761" y="81593"/>
                    <a:pt x="56736" y="15976"/>
                    <a:pt x="76315" y="12801"/>
                  </a:cubicBezTo>
                  <a:cubicBezTo>
                    <a:pt x="95894" y="9626"/>
                    <a:pt x="113357" y="43493"/>
                    <a:pt x="117590" y="60426"/>
                  </a:cubicBezTo>
                  <a:cubicBezTo>
                    <a:pt x="121823" y="77359"/>
                    <a:pt x="96953" y="118634"/>
                    <a:pt x="101715" y="114401"/>
                  </a:cubicBezTo>
                  <a:cubicBezTo>
                    <a:pt x="106477" y="110168"/>
                    <a:pt x="149340" y="53547"/>
                    <a:pt x="146165" y="35026"/>
                  </a:cubicBezTo>
                  <a:cubicBezTo>
                    <a:pt x="142990" y="16505"/>
                    <a:pt x="85311" y="1159"/>
                    <a:pt x="82665" y="3276"/>
                  </a:cubicBezTo>
                  <a:cubicBezTo>
                    <a:pt x="80019" y="5393"/>
                    <a:pt x="133994" y="48255"/>
                    <a:pt x="130290" y="47726"/>
                  </a:cubicBezTo>
                  <a:cubicBezTo>
                    <a:pt x="126586" y="47197"/>
                    <a:pt x="80019" y="-2545"/>
                    <a:pt x="60440" y="101"/>
                  </a:cubicBezTo>
                  <a:cubicBezTo>
                    <a:pt x="40861" y="2747"/>
                    <a:pt x="-2531" y="77359"/>
                    <a:pt x="115" y="794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BAE2B7EC-3040-0506-E3F9-A44C302E2834}"/>
                </a:ext>
              </a:extLst>
            </p:cNvPr>
            <p:cNvSpPr/>
            <p:nvPr/>
          </p:nvSpPr>
          <p:spPr>
            <a:xfrm>
              <a:off x="3587876" y="5841466"/>
              <a:ext cx="89042" cy="363863"/>
            </a:xfrm>
            <a:custGeom>
              <a:avLst/>
              <a:gdLst>
                <a:gd name="connsiteX0" fmla="*/ 88774 w 89042"/>
                <a:gd name="connsiteY0" fmla="*/ 534 h 363863"/>
                <a:gd name="connsiteX1" fmla="*/ 31624 w 89042"/>
                <a:gd name="connsiteY1" fmla="*/ 73559 h 363863"/>
                <a:gd name="connsiteX2" fmla="*/ 3049 w 89042"/>
                <a:gd name="connsiteY2" fmla="*/ 216434 h 363863"/>
                <a:gd name="connsiteX3" fmla="*/ 3049 w 89042"/>
                <a:gd name="connsiteY3" fmla="*/ 168809 h 363863"/>
                <a:gd name="connsiteX4" fmla="*/ 3049 w 89042"/>
                <a:gd name="connsiteY4" fmla="*/ 362484 h 363863"/>
                <a:gd name="connsiteX5" fmla="*/ 3049 w 89042"/>
                <a:gd name="connsiteY5" fmla="*/ 248184 h 363863"/>
                <a:gd name="connsiteX6" fmla="*/ 6224 w 89042"/>
                <a:gd name="connsiteY6" fmla="*/ 108484 h 363863"/>
                <a:gd name="connsiteX7" fmla="*/ 88774 w 89042"/>
                <a:gd name="connsiteY7" fmla="*/ 534 h 36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042" h="363863">
                  <a:moveTo>
                    <a:pt x="88774" y="534"/>
                  </a:moveTo>
                  <a:cubicBezTo>
                    <a:pt x="93007" y="-5287"/>
                    <a:pt x="45911" y="37576"/>
                    <a:pt x="31624" y="73559"/>
                  </a:cubicBezTo>
                  <a:cubicBezTo>
                    <a:pt x="17337" y="109542"/>
                    <a:pt x="7811" y="200559"/>
                    <a:pt x="3049" y="216434"/>
                  </a:cubicBezTo>
                  <a:cubicBezTo>
                    <a:pt x="-1713" y="232309"/>
                    <a:pt x="3049" y="168809"/>
                    <a:pt x="3049" y="168809"/>
                  </a:cubicBezTo>
                  <a:lnTo>
                    <a:pt x="3049" y="362484"/>
                  </a:lnTo>
                  <a:cubicBezTo>
                    <a:pt x="3049" y="375713"/>
                    <a:pt x="2520" y="290517"/>
                    <a:pt x="3049" y="248184"/>
                  </a:cubicBezTo>
                  <a:cubicBezTo>
                    <a:pt x="3578" y="205851"/>
                    <a:pt x="-5947" y="149230"/>
                    <a:pt x="6224" y="108484"/>
                  </a:cubicBezTo>
                  <a:cubicBezTo>
                    <a:pt x="18395" y="67738"/>
                    <a:pt x="84541" y="6355"/>
                    <a:pt x="88774" y="5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8C8DD63C-ABC6-80C3-5489-90868AEC86B7}"/>
                </a:ext>
              </a:extLst>
            </p:cNvPr>
            <p:cNvSpPr/>
            <p:nvPr/>
          </p:nvSpPr>
          <p:spPr>
            <a:xfrm>
              <a:off x="3559066" y="5841779"/>
              <a:ext cx="130477" cy="383745"/>
            </a:xfrm>
            <a:custGeom>
              <a:avLst/>
              <a:gdLst>
                <a:gd name="connsiteX0" fmla="*/ 130284 w 130477"/>
                <a:gd name="connsiteY0" fmla="*/ 221 h 383745"/>
                <a:gd name="connsiteX1" fmla="*/ 31859 w 130477"/>
                <a:gd name="connsiteY1" fmla="*/ 47846 h 383745"/>
                <a:gd name="connsiteX2" fmla="*/ 19159 w 130477"/>
                <a:gd name="connsiteY2" fmla="*/ 114521 h 383745"/>
                <a:gd name="connsiteX3" fmla="*/ 25509 w 130477"/>
                <a:gd name="connsiteY3" fmla="*/ 117696 h 383745"/>
                <a:gd name="connsiteX4" fmla="*/ 31859 w 130477"/>
                <a:gd name="connsiteY4" fmla="*/ 209771 h 383745"/>
                <a:gd name="connsiteX5" fmla="*/ 25509 w 130477"/>
                <a:gd name="connsiteY5" fmla="*/ 381221 h 383745"/>
                <a:gd name="connsiteX6" fmla="*/ 3284 w 130477"/>
                <a:gd name="connsiteY6" fmla="*/ 66896 h 383745"/>
                <a:gd name="connsiteX7" fmla="*/ 130284 w 130477"/>
                <a:gd name="connsiteY7" fmla="*/ 221 h 383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0477" h="383745">
                  <a:moveTo>
                    <a:pt x="130284" y="221"/>
                  </a:moveTo>
                  <a:cubicBezTo>
                    <a:pt x="135046" y="-2954"/>
                    <a:pt x="50380" y="28796"/>
                    <a:pt x="31859" y="47846"/>
                  </a:cubicBezTo>
                  <a:cubicBezTo>
                    <a:pt x="13338" y="66896"/>
                    <a:pt x="20217" y="102879"/>
                    <a:pt x="19159" y="114521"/>
                  </a:cubicBezTo>
                  <a:cubicBezTo>
                    <a:pt x="18101" y="126163"/>
                    <a:pt x="23392" y="101821"/>
                    <a:pt x="25509" y="117696"/>
                  </a:cubicBezTo>
                  <a:cubicBezTo>
                    <a:pt x="27626" y="133571"/>
                    <a:pt x="31859" y="165850"/>
                    <a:pt x="31859" y="209771"/>
                  </a:cubicBezTo>
                  <a:cubicBezTo>
                    <a:pt x="31859" y="253692"/>
                    <a:pt x="30271" y="405033"/>
                    <a:pt x="25509" y="381221"/>
                  </a:cubicBezTo>
                  <a:cubicBezTo>
                    <a:pt x="20747" y="357409"/>
                    <a:pt x="-9945" y="126163"/>
                    <a:pt x="3284" y="66896"/>
                  </a:cubicBezTo>
                  <a:cubicBezTo>
                    <a:pt x="16513" y="7629"/>
                    <a:pt x="125522" y="3396"/>
                    <a:pt x="130284" y="2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1A9A2595-7916-68F1-798E-C6452D44BF1C}"/>
                </a:ext>
              </a:extLst>
            </p:cNvPr>
            <p:cNvSpPr/>
            <p:nvPr/>
          </p:nvSpPr>
          <p:spPr>
            <a:xfrm>
              <a:off x="3590920" y="5860756"/>
              <a:ext cx="206902" cy="359316"/>
            </a:xfrm>
            <a:custGeom>
              <a:avLst/>
              <a:gdLst>
                <a:gd name="connsiteX0" fmla="*/ 79380 w 206902"/>
                <a:gd name="connsiteY0" fmla="*/ 294 h 359316"/>
                <a:gd name="connsiteX1" fmla="*/ 107955 w 206902"/>
                <a:gd name="connsiteY1" fmla="*/ 98719 h 359316"/>
                <a:gd name="connsiteX2" fmla="*/ 174630 w 206902"/>
                <a:gd name="connsiteY2" fmla="*/ 133644 h 359316"/>
                <a:gd name="connsiteX3" fmla="*/ 200030 w 206902"/>
                <a:gd name="connsiteY3" fmla="*/ 270169 h 359316"/>
                <a:gd name="connsiteX4" fmla="*/ 180980 w 206902"/>
                <a:gd name="connsiteY4" fmla="*/ 314619 h 359316"/>
                <a:gd name="connsiteX5" fmla="*/ 193680 w 206902"/>
                <a:gd name="connsiteY5" fmla="*/ 336844 h 359316"/>
                <a:gd name="connsiteX6" fmla="*/ 5 w 206902"/>
                <a:gd name="connsiteY6" fmla="*/ 349544 h 359316"/>
                <a:gd name="connsiteX7" fmla="*/ 187330 w 206902"/>
                <a:gd name="connsiteY7" fmla="*/ 352719 h 359316"/>
                <a:gd name="connsiteX8" fmla="*/ 196855 w 206902"/>
                <a:gd name="connsiteY8" fmla="*/ 257469 h 359316"/>
                <a:gd name="connsiteX9" fmla="*/ 149230 w 206902"/>
                <a:gd name="connsiteY9" fmla="*/ 133644 h 359316"/>
                <a:gd name="connsiteX10" fmla="*/ 79380 w 206902"/>
                <a:gd name="connsiteY10" fmla="*/ 294 h 359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6902" h="359316">
                  <a:moveTo>
                    <a:pt x="79380" y="294"/>
                  </a:moveTo>
                  <a:cubicBezTo>
                    <a:pt x="72501" y="-5527"/>
                    <a:pt x="92080" y="76494"/>
                    <a:pt x="107955" y="98719"/>
                  </a:cubicBezTo>
                  <a:cubicBezTo>
                    <a:pt x="123830" y="120944"/>
                    <a:pt x="159284" y="105069"/>
                    <a:pt x="174630" y="133644"/>
                  </a:cubicBezTo>
                  <a:cubicBezTo>
                    <a:pt x="189976" y="162219"/>
                    <a:pt x="198972" y="240007"/>
                    <a:pt x="200030" y="270169"/>
                  </a:cubicBezTo>
                  <a:cubicBezTo>
                    <a:pt x="201088" y="300331"/>
                    <a:pt x="182038" y="303507"/>
                    <a:pt x="180980" y="314619"/>
                  </a:cubicBezTo>
                  <a:cubicBezTo>
                    <a:pt x="179922" y="325731"/>
                    <a:pt x="223843" y="331023"/>
                    <a:pt x="193680" y="336844"/>
                  </a:cubicBezTo>
                  <a:cubicBezTo>
                    <a:pt x="163517" y="342665"/>
                    <a:pt x="1063" y="346898"/>
                    <a:pt x="5" y="349544"/>
                  </a:cubicBezTo>
                  <a:cubicBezTo>
                    <a:pt x="-1053" y="352190"/>
                    <a:pt x="154522" y="368065"/>
                    <a:pt x="187330" y="352719"/>
                  </a:cubicBezTo>
                  <a:cubicBezTo>
                    <a:pt x="220138" y="337373"/>
                    <a:pt x="203205" y="293981"/>
                    <a:pt x="196855" y="257469"/>
                  </a:cubicBezTo>
                  <a:cubicBezTo>
                    <a:pt x="190505" y="220957"/>
                    <a:pt x="166692" y="170156"/>
                    <a:pt x="149230" y="133644"/>
                  </a:cubicBezTo>
                  <a:cubicBezTo>
                    <a:pt x="131768" y="97132"/>
                    <a:pt x="86259" y="6115"/>
                    <a:pt x="79380" y="2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0D03D492-AB54-5CF6-9F2D-6EC51911EA06}"/>
                </a:ext>
              </a:extLst>
            </p:cNvPr>
            <p:cNvSpPr/>
            <p:nvPr/>
          </p:nvSpPr>
          <p:spPr>
            <a:xfrm>
              <a:off x="3762170" y="5181580"/>
              <a:ext cx="927349" cy="797382"/>
            </a:xfrm>
            <a:custGeom>
              <a:avLst/>
              <a:gdLst>
                <a:gd name="connsiteX0" fmla="*/ 927305 w 927349"/>
                <a:gd name="connsiteY0" fmla="*/ 20 h 797382"/>
                <a:gd name="connsiteX1" fmla="*/ 825705 w 927349"/>
                <a:gd name="connsiteY1" fmla="*/ 57170 h 797382"/>
                <a:gd name="connsiteX2" fmla="*/ 752680 w 927349"/>
                <a:gd name="connsiteY2" fmla="*/ 101620 h 797382"/>
                <a:gd name="connsiteX3" fmla="*/ 781255 w 927349"/>
                <a:gd name="connsiteY3" fmla="*/ 63520 h 797382"/>
                <a:gd name="connsiteX4" fmla="*/ 698705 w 927349"/>
                <a:gd name="connsiteY4" fmla="*/ 219095 h 797382"/>
                <a:gd name="connsiteX5" fmla="*/ 701880 w 927349"/>
                <a:gd name="connsiteY5" fmla="*/ 174645 h 797382"/>
                <a:gd name="connsiteX6" fmla="*/ 612980 w 927349"/>
                <a:gd name="connsiteY6" fmla="*/ 257195 h 797382"/>
                <a:gd name="connsiteX7" fmla="*/ 511380 w 927349"/>
                <a:gd name="connsiteY7" fmla="*/ 304820 h 797382"/>
                <a:gd name="connsiteX8" fmla="*/ 19255 w 927349"/>
                <a:gd name="connsiteY8" fmla="*/ 514370 h 797382"/>
                <a:gd name="connsiteX9" fmla="*/ 95455 w 927349"/>
                <a:gd name="connsiteY9" fmla="*/ 450870 h 797382"/>
                <a:gd name="connsiteX10" fmla="*/ 54180 w 927349"/>
                <a:gd name="connsiteY10" fmla="*/ 488970 h 797382"/>
                <a:gd name="connsiteX11" fmla="*/ 31955 w 927349"/>
                <a:gd name="connsiteY11" fmla="*/ 565170 h 797382"/>
                <a:gd name="connsiteX12" fmla="*/ 82755 w 927349"/>
                <a:gd name="connsiteY12" fmla="*/ 762020 h 797382"/>
                <a:gd name="connsiteX13" fmla="*/ 82755 w 927349"/>
                <a:gd name="connsiteY13" fmla="*/ 793770 h 797382"/>
                <a:gd name="connsiteX14" fmla="*/ 38305 w 927349"/>
                <a:gd name="connsiteY14" fmla="*/ 717570 h 797382"/>
                <a:gd name="connsiteX15" fmla="*/ 9730 w 927349"/>
                <a:gd name="connsiteY15" fmla="*/ 568345 h 797382"/>
                <a:gd name="connsiteX16" fmla="*/ 47830 w 927349"/>
                <a:gd name="connsiteY16" fmla="*/ 323870 h 797382"/>
                <a:gd name="connsiteX17" fmla="*/ 38305 w 927349"/>
                <a:gd name="connsiteY17" fmla="*/ 460395 h 797382"/>
                <a:gd name="connsiteX18" fmla="*/ 114505 w 927349"/>
                <a:gd name="connsiteY18" fmla="*/ 317520 h 797382"/>
                <a:gd name="connsiteX19" fmla="*/ 336755 w 927349"/>
                <a:gd name="connsiteY19" fmla="*/ 339745 h 797382"/>
                <a:gd name="connsiteX20" fmla="*/ 432005 w 927349"/>
                <a:gd name="connsiteY20" fmla="*/ 336570 h 797382"/>
                <a:gd name="connsiteX21" fmla="*/ 371680 w 927349"/>
                <a:gd name="connsiteY21" fmla="*/ 349270 h 797382"/>
                <a:gd name="connsiteX22" fmla="*/ 619330 w 927349"/>
                <a:gd name="connsiteY22" fmla="*/ 206395 h 797382"/>
                <a:gd name="connsiteX23" fmla="*/ 485980 w 927349"/>
                <a:gd name="connsiteY23" fmla="*/ 174645 h 797382"/>
                <a:gd name="connsiteX24" fmla="*/ 727280 w 927349"/>
                <a:gd name="connsiteY24" fmla="*/ 168295 h 797382"/>
                <a:gd name="connsiteX25" fmla="*/ 857455 w 927349"/>
                <a:gd name="connsiteY25" fmla="*/ 136545 h 797382"/>
                <a:gd name="connsiteX26" fmla="*/ 816180 w 927349"/>
                <a:gd name="connsiteY26" fmla="*/ 88920 h 797382"/>
                <a:gd name="connsiteX27" fmla="*/ 838405 w 927349"/>
                <a:gd name="connsiteY27" fmla="*/ 50820 h 797382"/>
                <a:gd name="connsiteX28" fmla="*/ 927305 w 927349"/>
                <a:gd name="connsiteY28" fmla="*/ 20 h 79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927349" h="797382">
                  <a:moveTo>
                    <a:pt x="927305" y="20"/>
                  </a:moveTo>
                  <a:cubicBezTo>
                    <a:pt x="925188" y="1078"/>
                    <a:pt x="854809" y="40237"/>
                    <a:pt x="825705" y="57170"/>
                  </a:cubicBezTo>
                  <a:cubicBezTo>
                    <a:pt x="796601" y="74103"/>
                    <a:pt x="760088" y="100562"/>
                    <a:pt x="752680" y="101620"/>
                  </a:cubicBezTo>
                  <a:cubicBezTo>
                    <a:pt x="745272" y="102678"/>
                    <a:pt x="790251" y="43941"/>
                    <a:pt x="781255" y="63520"/>
                  </a:cubicBezTo>
                  <a:cubicBezTo>
                    <a:pt x="772259" y="83099"/>
                    <a:pt x="711934" y="200574"/>
                    <a:pt x="698705" y="219095"/>
                  </a:cubicBezTo>
                  <a:cubicBezTo>
                    <a:pt x="685476" y="237616"/>
                    <a:pt x="716168" y="168295"/>
                    <a:pt x="701880" y="174645"/>
                  </a:cubicBezTo>
                  <a:cubicBezTo>
                    <a:pt x="687592" y="180995"/>
                    <a:pt x="644730" y="235499"/>
                    <a:pt x="612980" y="257195"/>
                  </a:cubicBezTo>
                  <a:cubicBezTo>
                    <a:pt x="581230" y="278891"/>
                    <a:pt x="511380" y="304820"/>
                    <a:pt x="511380" y="304820"/>
                  </a:cubicBezTo>
                  <a:cubicBezTo>
                    <a:pt x="412426" y="347682"/>
                    <a:pt x="88576" y="490028"/>
                    <a:pt x="19255" y="514370"/>
                  </a:cubicBezTo>
                  <a:cubicBezTo>
                    <a:pt x="-50066" y="538712"/>
                    <a:pt x="89634" y="455103"/>
                    <a:pt x="95455" y="450870"/>
                  </a:cubicBezTo>
                  <a:cubicBezTo>
                    <a:pt x="101276" y="446637"/>
                    <a:pt x="64763" y="469920"/>
                    <a:pt x="54180" y="488970"/>
                  </a:cubicBezTo>
                  <a:cubicBezTo>
                    <a:pt x="43597" y="508020"/>
                    <a:pt x="27193" y="519662"/>
                    <a:pt x="31955" y="565170"/>
                  </a:cubicBezTo>
                  <a:cubicBezTo>
                    <a:pt x="36717" y="610678"/>
                    <a:pt x="74288" y="723920"/>
                    <a:pt x="82755" y="762020"/>
                  </a:cubicBezTo>
                  <a:cubicBezTo>
                    <a:pt x="91222" y="800120"/>
                    <a:pt x="90163" y="801178"/>
                    <a:pt x="82755" y="793770"/>
                  </a:cubicBezTo>
                  <a:cubicBezTo>
                    <a:pt x="75347" y="786362"/>
                    <a:pt x="50476" y="755141"/>
                    <a:pt x="38305" y="717570"/>
                  </a:cubicBezTo>
                  <a:cubicBezTo>
                    <a:pt x="26134" y="679999"/>
                    <a:pt x="8143" y="633962"/>
                    <a:pt x="9730" y="568345"/>
                  </a:cubicBezTo>
                  <a:cubicBezTo>
                    <a:pt x="11317" y="502728"/>
                    <a:pt x="43067" y="341862"/>
                    <a:pt x="47830" y="323870"/>
                  </a:cubicBezTo>
                  <a:cubicBezTo>
                    <a:pt x="52592" y="305878"/>
                    <a:pt x="27193" y="461453"/>
                    <a:pt x="38305" y="460395"/>
                  </a:cubicBezTo>
                  <a:cubicBezTo>
                    <a:pt x="49417" y="459337"/>
                    <a:pt x="64763" y="337628"/>
                    <a:pt x="114505" y="317520"/>
                  </a:cubicBezTo>
                  <a:cubicBezTo>
                    <a:pt x="164247" y="297412"/>
                    <a:pt x="283838" y="336570"/>
                    <a:pt x="336755" y="339745"/>
                  </a:cubicBezTo>
                  <a:cubicBezTo>
                    <a:pt x="389672" y="342920"/>
                    <a:pt x="426184" y="334983"/>
                    <a:pt x="432005" y="336570"/>
                  </a:cubicBezTo>
                  <a:cubicBezTo>
                    <a:pt x="437826" y="338158"/>
                    <a:pt x="340459" y="370966"/>
                    <a:pt x="371680" y="349270"/>
                  </a:cubicBezTo>
                  <a:cubicBezTo>
                    <a:pt x="402901" y="327574"/>
                    <a:pt x="600280" y="235499"/>
                    <a:pt x="619330" y="206395"/>
                  </a:cubicBezTo>
                  <a:cubicBezTo>
                    <a:pt x="638380" y="177291"/>
                    <a:pt x="467988" y="180995"/>
                    <a:pt x="485980" y="174645"/>
                  </a:cubicBezTo>
                  <a:cubicBezTo>
                    <a:pt x="503972" y="168295"/>
                    <a:pt x="665367" y="174645"/>
                    <a:pt x="727280" y="168295"/>
                  </a:cubicBezTo>
                  <a:cubicBezTo>
                    <a:pt x="789192" y="161945"/>
                    <a:pt x="842638" y="149774"/>
                    <a:pt x="857455" y="136545"/>
                  </a:cubicBezTo>
                  <a:cubicBezTo>
                    <a:pt x="872272" y="123316"/>
                    <a:pt x="819355" y="103207"/>
                    <a:pt x="816180" y="88920"/>
                  </a:cubicBezTo>
                  <a:cubicBezTo>
                    <a:pt x="813005" y="74633"/>
                    <a:pt x="820943" y="61932"/>
                    <a:pt x="838405" y="50820"/>
                  </a:cubicBezTo>
                  <a:cubicBezTo>
                    <a:pt x="855867" y="39708"/>
                    <a:pt x="929422" y="-1038"/>
                    <a:pt x="927305" y="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96769FBA-75A2-4DED-CEE3-F843EE32E30C}"/>
                </a:ext>
              </a:extLst>
            </p:cNvPr>
            <p:cNvSpPr/>
            <p:nvPr/>
          </p:nvSpPr>
          <p:spPr>
            <a:xfrm>
              <a:off x="3672662" y="4877433"/>
              <a:ext cx="649759" cy="640731"/>
            </a:xfrm>
            <a:custGeom>
              <a:avLst/>
              <a:gdLst>
                <a:gd name="connsiteX0" fmla="*/ 334188 w 649759"/>
                <a:gd name="connsiteY0" fmla="*/ 34292 h 640731"/>
                <a:gd name="connsiteX1" fmla="*/ 397688 w 649759"/>
                <a:gd name="connsiteY1" fmla="*/ 259717 h 640731"/>
                <a:gd name="connsiteX2" fmla="*/ 378638 w 649759"/>
                <a:gd name="connsiteY2" fmla="*/ 358142 h 640731"/>
                <a:gd name="connsiteX3" fmla="*/ 337363 w 649759"/>
                <a:gd name="connsiteY3" fmla="*/ 434342 h 640731"/>
                <a:gd name="connsiteX4" fmla="*/ 397688 w 649759"/>
                <a:gd name="connsiteY4" fmla="*/ 431167 h 640731"/>
                <a:gd name="connsiteX5" fmla="*/ 362763 w 649759"/>
                <a:gd name="connsiteY5" fmla="*/ 481967 h 640731"/>
                <a:gd name="connsiteX6" fmla="*/ 432613 w 649759"/>
                <a:gd name="connsiteY6" fmla="*/ 570867 h 640731"/>
                <a:gd name="connsiteX7" fmla="*/ 334188 w 649759"/>
                <a:gd name="connsiteY7" fmla="*/ 558167 h 640731"/>
                <a:gd name="connsiteX8" fmla="*/ 486588 w 649759"/>
                <a:gd name="connsiteY8" fmla="*/ 491492 h 640731"/>
                <a:gd name="connsiteX9" fmla="*/ 600888 w 649759"/>
                <a:gd name="connsiteY9" fmla="*/ 491492 h 640731"/>
                <a:gd name="connsiteX10" fmla="*/ 642163 w 649759"/>
                <a:gd name="connsiteY10" fmla="*/ 497842 h 640731"/>
                <a:gd name="connsiteX11" fmla="*/ 454838 w 649759"/>
                <a:gd name="connsiteY11" fmla="*/ 529592 h 640731"/>
                <a:gd name="connsiteX12" fmla="*/ 543738 w 649759"/>
                <a:gd name="connsiteY12" fmla="*/ 621667 h 640731"/>
                <a:gd name="connsiteX13" fmla="*/ 150038 w 649759"/>
                <a:gd name="connsiteY13" fmla="*/ 637542 h 640731"/>
                <a:gd name="connsiteX14" fmla="*/ 162738 w 649759"/>
                <a:gd name="connsiteY14" fmla="*/ 621667 h 640731"/>
                <a:gd name="connsiteX15" fmla="*/ 162738 w 649759"/>
                <a:gd name="connsiteY15" fmla="*/ 459742 h 640731"/>
                <a:gd name="connsiteX16" fmla="*/ 813 w 649759"/>
                <a:gd name="connsiteY16" fmla="*/ 535942 h 640731"/>
                <a:gd name="connsiteX17" fmla="*/ 96063 w 649759"/>
                <a:gd name="connsiteY17" fmla="*/ 408942 h 640731"/>
                <a:gd name="connsiteX18" fmla="*/ 172263 w 649759"/>
                <a:gd name="connsiteY18" fmla="*/ 307342 h 640731"/>
                <a:gd name="connsiteX19" fmla="*/ 146863 w 649759"/>
                <a:gd name="connsiteY19" fmla="*/ 221617 h 640731"/>
                <a:gd name="connsiteX20" fmla="*/ 194488 w 649759"/>
                <a:gd name="connsiteY20" fmla="*/ 329567 h 640731"/>
                <a:gd name="connsiteX21" fmla="*/ 213538 w 649759"/>
                <a:gd name="connsiteY21" fmla="*/ 139067 h 640731"/>
                <a:gd name="connsiteX22" fmla="*/ 280213 w 649759"/>
                <a:gd name="connsiteY22" fmla="*/ 12067 h 640731"/>
                <a:gd name="connsiteX23" fmla="*/ 334188 w 649759"/>
                <a:gd name="connsiteY23" fmla="*/ 34292 h 640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9759" h="640731">
                  <a:moveTo>
                    <a:pt x="334188" y="34292"/>
                  </a:moveTo>
                  <a:cubicBezTo>
                    <a:pt x="353767" y="75567"/>
                    <a:pt x="390280" y="205742"/>
                    <a:pt x="397688" y="259717"/>
                  </a:cubicBezTo>
                  <a:cubicBezTo>
                    <a:pt x="405096" y="313692"/>
                    <a:pt x="388692" y="329038"/>
                    <a:pt x="378638" y="358142"/>
                  </a:cubicBezTo>
                  <a:cubicBezTo>
                    <a:pt x="368584" y="387246"/>
                    <a:pt x="334188" y="422171"/>
                    <a:pt x="337363" y="434342"/>
                  </a:cubicBezTo>
                  <a:cubicBezTo>
                    <a:pt x="340538" y="446513"/>
                    <a:pt x="393455" y="423230"/>
                    <a:pt x="397688" y="431167"/>
                  </a:cubicBezTo>
                  <a:cubicBezTo>
                    <a:pt x="401921" y="439104"/>
                    <a:pt x="356942" y="458684"/>
                    <a:pt x="362763" y="481967"/>
                  </a:cubicBezTo>
                  <a:cubicBezTo>
                    <a:pt x="368584" y="505250"/>
                    <a:pt x="437376" y="558167"/>
                    <a:pt x="432613" y="570867"/>
                  </a:cubicBezTo>
                  <a:cubicBezTo>
                    <a:pt x="427850" y="583567"/>
                    <a:pt x="325192" y="571396"/>
                    <a:pt x="334188" y="558167"/>
                  </a:cubicBezTo>
                  <a:cubicBezTo>
                    <a:pt x="343184" y="544938"/>
                    <a:pt x="442138" y="502605"/>
                    <a:pt x="486588" y="491492"/>
                  </a:cubicBezTo>
                  <a:cubicBezTo>
                    <a:pt x="531038" y="480379"/>
                    <a:pt x="574959" y="490434"/>
                    <a:pt x="600888" y="491492"/>
                  </a:cubicBezTo>
                  <a:cubicBezTo>
                    <a:pt x="626817" y="492550"/>
                    <a:pt x="666505" y="491492"/>
                    <a:pt x="642163" y="497842"/>
                  </a:cubicBezTo>
                  <a:cubicBezTo>
                    <a:pt x="617821" y="504192"/>
                    <a:pt x="471242" y="508955"/>
                    <a:pt x="454838" y="529592"/>
                  </a:cubicBezTo>
                  <a:cubicBezTo>
                    <a:pt x="438434" y="550229"/>
                    <a:pt x="594538" y="603675"/>
                    <a:pt x="543738" y="621667"/>
                  </a:cubicBezTo>
                  <a:cubicBezTo>
                    <a:pt x="492938" y="639659"/>
                    <a:pt x="213538" y="637542"/>
                    <a:pt x="150038" y="637542"/>
                  </a:cubicBezTo>
                  <a:cubicBezTo>
                    <a:pt x="86538" y="637542"/>
                    <a:pt x="160621" y="651300"/>
                    <a:pt x="162738" y="621667"/>
                  </a:cubicBezTo>
                  <a:cubicBezTo>
                    <a:pt x="164855" y="592034"/>
                    <a:pt x="189725" y="474030"/>
                    <a:pt x="162738" y="459742"/>
                  </a:cubicBezTo>
                  <a:cubicBezTo>
                    <a:pt x="135750" y="445455"/>
                    <a:pt x="11925" y="544409"/>
                    <a:pt x="813" y="535942"/>
                  </a:cubicBezTo>
                  <a:cubicBezTo>
                    <a:pt x="-10299" y="527475"/>
                    <a:pt x="96063" y="408942"/>
                    <a:pt x="96063" y="408942"/>
                  </a:cubicBezTo>
                  <a:cubicBezTo>
                    <a:pt x="124638" y="370842"/>
                    <a:pt x="163796" y="338563"/>
                    <a:pt x="172263" y="307342"/>
                  </a:cubicBezTo>
                  <a:cubicBezTo>
                    <a:pt x="180730" y="276121"/>
                    <a:pt x="143159" y="217913"/>
                    <a:pt x="146863" y="221617"/>
                  </a:cubicBezTo>
                  <a:cubicBezTo>
                    <a:pt x="150567" y="225321"/>
                    <a:pt x="183375" y="343325"/>
                    <a:pt x="194488" y="329567"/>
                  </a:cubicBezTo>
                  <a:cubicBezTo>
                    <a:pt x="205601" y="315809"/>
                    <a:pt x="199250" y="191984"/>
                    <a:pt x="213538" y="139067"/>
                  </a:cubicBezTo>
                  <a:cubicBezTo>
                    <a:pt x="227825" y="86150"/>
                    <a:pt x="265396" y="30588"/>
                    <a:pt x="280213" y="12067"/>
                  </a:cubicBezTo>
                  <a:cubicBezTo>
                    <a:pt x="295030" y="-6454"/>
                    <a:pt x="314609" y="-6983"/>
                    <a:pt x="334188" y="342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A59A8C9B-FF72-4E2D-4158-C83A08041B30}"/>
                </a:ext>
              </a:extLst>
            </p:cNvPr>
            <p:cNvSpPr/>
            <p:nvPr/>
          </p:nvSpPr>
          <p:spPr>
            <a:xfrm>
              <a:off x="3688746" y="3831062"/>
              <a:ext cx="330954" cy="912773"/>
            </a:xfrm>
            <a:custGeom>
              <a:avLst/>
              <a:gdLst>
                <a:gd name="connsiteX0" fmla="*/ 19654 w 330954"/>
                <a:gd name="connsiteY0" fmla="*/ 1163 h 912773"/>
                <a:gd name="connsiteX1" fmla="*/ 6954 w 330954"/>
                <a:gd name="connsiteY1" fmla="*/ 67838 h 912773"/>
                <a:gd name="connsiteX2" fmla="*/ 6954 w 330954"/>
                <a:gd name="connsiteY2" fmla="*/ 299613 h 912773"/>
                <a:gd name="connsiteX3" fmla="*/ 13304 w 330954"/>
                <a:gd name="connsiteY3" fmla="*/ 188488 h 912773"/>
                <a:gd name="connsiteX4" fmla="*/ 99029 w 330954"/>
                <a:gd name="connsiteY4" fmla="*/ 401213 h 912773"/>
                <a:gd name="connsiteX5" fmla="*/ 184754 w 330954"/>
                <a:gd name="connsiteY5" fmla="*/ 632988 h 912773"/>
                <a:gd name="connsiteX6" fmla="*/ 241904 w 330954"/>
                <a:gd name="connsiteY6" fmla="*/ 702838 h 912773"/>
                <a:gd name="connsiteX7" fmla="*/ 232379 w 330954"/>
                <a:gd name="connsiteY7" fmla="*/ 718713 h 912773"/>
                <a:gd name="connsiteX8" fmla="*/ 295879 w 330954"/>
                <a:gd name="connsiteY8" fmla="*/ 813963 h 912773"/>
                <a:gd name="connsiteX9" fmla="*/ 330804 w 330954"/>
                <a:gd name="connsiteY9" fmla="*/ 912388 h 912773"/>
                <a:gd name="connsiteX10" fmla="*/ 283179 w 330954"/>
                <a:gd name="connsiteY10" fmla="*/ 848888 h 912773"/>
                <a:gd name="connsiteX11" fmla="*/ 216504 w 330954"/>
                <a:gd name="connsiteY11" fmla="*/ 867938 h 912773"/>
                <a:gd name="connsiteX12" fmla="*/ 229204 w 330954"/>
                <a:gd name="connsiteY12" fmla="*/ 699663 h 912773"/>
                <a:gd name="connsiteX13" fmla="*/ 16479 w 330954"/>
                <a:gd name="connsiteY13" fmla="*/ 185313 h 912773"/>
                <a:gd name="connsiteX14" fmla="*/ 13304 w 330954"/>
                <a:gd name="connsiteY14" fmla="*/ 109113 h 912773"/>
                <a:gd name="connsiteX15" fmla="*/ 19654 w 330954"/>
                <a:gd name="connsiteY15" fmla="*/ 1163 h 91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30954" h="912773">
                  <a:moveTo>
                    <a:pt x="19654" y="1163"/>
                  </a:moveTo>
                  <a:cubicBezTo>
                    <a:pt x="18596" y="-5716"/>
                    <a:pt x="9071" y="18096"/>
                    <a:pt x="6954" y="67838"/>
                  </a:cubicBezTo>
                  <a:cubicBezTo>
                    <a:pt x="4837" y="117580"/>
                    <a:pt x="5896" y="279505"/>
                    <a:pt x="6954" y="299613"/>
                  </a:cubicBezTo>
                  <a:cubicBezTo>
                    <a:pt x="8012" y="319721"/>
                    <a:pt x="-2042" y="171555"/>
                    <a:pt x="13304" y="188488"/>
                  </a:cubicBezTo>
                  <a:cubicBezTo>
                    <a:pt x="28650" y="205421"/>
                    <a:pt x="70454" y="327130"/>
                    <a:pt x="99029" y="401213"/>
                  </a:cubicBezTo>
                  <a:cubicBezTo>
                    <a:pt x="127604" y="475296"/>
                    <a:pt x="160942" y="582717"/>
                    <a:pt x="184754" y="632988"/>
                  </a:cubicBezTo>
                  <a:cubicBezTo>
                    <a:pt x="208566" y="683259"/>
                    <a:pt x="241904" y="702838"/>
                    <a:pt x="241904" y="702838"/>
                  </a:cubicBezTo>
                  <a:cubicBezTo>
                    <a:pt x="249841" y="717125"/>
                    <a:pt x="223383" y="700192"/>
                    <a:pt x="232379" y="718713"/>
                  </a:cubicBezTo>
                  <a:cubicBezTo>
                    <a:pt x="241375" y="737234"/>
                    <a:pt x="279475" y="781684"/>
                    <a:pt x="295879" y="813963"/>
                  </a:cubicBezTo>
                  <a:cubicBezTo>
                    <a:pt x="312283" y="846242"/>
                    <a:pt x="332921" y="906567"/>
                    <a:pt x="330804" y="912388"/>
                  </a:cubicBezTo>
                  <a:cubicBezTo>
                    <a:pt x="328687" y="918209"/>
                    <a:pt x="302229" y="856296"/>
                    <a:pt x="283179" y="848888"/>
                  </a:cubicBezTo>
                  <a:cubicBezTo>
                    <a:pt x="264129" y="841480"/>
                    <a:pt x="225500" y="892809"/>
                    <a:pt x="216504" y="867938"/>
                  </a:cubicBezTo>
                  <a:cubicBezTo>
                    <a:pt x="207508" y="843067"/>
                    <a:pt x="262541" y="813434"/>
                    <a:pt x="229204" y="699663"/>
                  </a:cubicBezTo>
                  <a:cubicBezTo>
                    <a:pt x="195867" y="585892"/>
                    <a:pt x="52462" y="283738"/>
                    <a:pt x="16479" y="185313"/>
                  </a:cubicBezTo>
                  <a:cubicBezTo>
                    <a:pt x="-19504" y="86888"/>
                    <a:pt x="14891" y="133984"/>
                    <a:pt x="13304" y="109113"/>
                  </a:cubicBezTo>
                  <a:cubicBezTo>
                    <a:pt x="11716" y="84242"/>
                    <a:pt x="20712" y="8042"/>
                    <a:pt x="19654" y="11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7E770E9F-C794-4B0F-C29B-76C4C5842E00}"/>
                </a:ext>
              </a:extLst>
            </p:cNvPr>
            <p:cNvSpPr/>
            <p:nvPr/>
          </p:nvSpPr>
          <p:spPr>
            <a:xfrm>
              <a:off x="4028465" y="4797071"/>
              <a:ext cx="124481" cy="324754"/>
            </a:xfrm>
            <a:custGeom>
              <a:avLst/>
              <a:gdLst>
                <a:gd name="connsiteX0" fmla="*/ 124435 w 124481"/>
                <a:gd name="connsiteY0" fmla="*/ 354 h 324754"/>
                <a:gd name="connsiteX1" fmla="*/ 35535 w 124481"/>
                <a:gd name="connsiteY1" fmla="*/ 22579 h 324754"/>
                <a:gd name="connsiteX2" fmla="*/ 610 w 124481"/>
                <a:gd name="connsiteY2" fmla="*/ 38454 h 324754"/>
                <a:gd name="connsiteX3" fmla="*/ 13310 w 124481"/>
                <a:gd name="connsiteY3" fmla="*/ 92429 h 324754"/>
                <a:gd name="connsiteX4" fmla="*/ 13310 w 124481"/>
                <a:gd name="connsiteY4" fmla="*/ 57504 h 324754"/>
                <a:gd name="connsiteX5" fmla="*/ 22835 w 124481"/>
                <a:gd name="connsiteY5" fmla="*/ 197204 h 324754"/>
                <a:gd name="connsiteX6" fmla="*/ 51410 w 124481"/>
                <a:gd name="connsiteY6" fmla="*/ 324204 h 324754"/>
                <a:gd name="connsiteX7" fmla="*/ 29185 w 124481"/>
                <a:gd name="connsiteY7" fmla="*/ 235304 h 324754"/>
                <a:gd name="connsiteX8" fmla="*/ 16485 w 124481"/>
                <a:gd name="connsiteY8" fmla="*/ 51154 h 324754"/>
                <a:gd name="connsiteX9" fmla="*/ 13310 w 124481"/>
                <a:gd name="connsiteY9" fmla="*/ 47979 h 324754"/>
                <a:gd name="connsiteX10" fmla="*/ 13310 w 124481"/>
                <a:gd name="connsiteY10" fmla="*/ 79729 h 324754"/>
                <a:gd name="connsiteX11" fmla="*/ 22835 w 124481"/>
                <a:gd name="connsiteY11" fmla="*/ 41629 h 324754"/>
                <a:gd name="connsiteX12" fmla="*/ 124435 w 124481"/>
                <a:gd name="connsiteY12" fmla="*/ 354 h 324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81" h="324754">
                  <a:moveTo>
                    <a:pt x="124435" y="354"/>
                  </a:moveTo>
                  <a:cubicBezTo>
                    <a:pt x="126552" y="-2821"/>
                    <a:pt x="56172" y="16229"/>
                    <a:pt x="35535" y="22579"/>
                  </a:cubicBezTo>
                  <a:cubicBezTo>
                    <a:pt x="14898" y="28929"/>
                    <a:pt x="4314" y="26812"/>
                    <a:pt x="610" y="38454"/>
                  </a:cubicBezTo>
                  <a:cubicBezTo>
                    <a:pt x="-3094" y="50096"/>
                    <a:pt x="11193" y="89254"/>
                    <a:pt x="13310" y="92429"/>
                  </a:cubicBezTo>
                  <a:cubicBezTo>
                    <a:pt x="15427" y="95604"/>
                    <a:pt x="11723" y="40042"/>
                    <a:pt x="13310" y="57504"/>
                  </a:cubicBezTo>
                  <a:cubicBezTo>
                    <a:pt x="14897" y="74966"/>
                    <a:pt x="16485" y="152754"/>
                    <a:pt x="22835" y="197204"/>
                  </a:cubicBezTo>
                  <a:cubicBezTo>
                    <a:pt x="29185" y="241654"/>
                    <a:pt x="50352" y="317854"/>
                    <a:pt x="51410" y="324204"/>
                  </a:cubicBezTo>
                  <a:cubicBezTo>
                    <a:pt x="52468" y="330554"/>
                    <a:pt x="35006" y="280812"/>
                    <a:pt x="29185" y="235304"/>
                  </a:cubicBezTo>
                  <a:cubicBezTo>
                    <a:pt x="23364" y="189796"/>
                    <a:pt x="16485" y="51154"/>
                    <a:pt x="16485" y="51154"/>
                  </a:cubicBezTo>
                  <a:cubicBezTo>
                    <a:pt x="13839" y="19933"/>
                    <a:pt x="13839" y="43217"/>
                    <a:pt x="13310" y="47979"/>
                  </a:cubicBezTo>
                  <a:cubicBezTo>
                    <a:pt x="12781" y="52742"/>
                    <a:pt x="11722" y="80787"/>
                    <a:pt x="13310" y="79729"/>
                  </a:cubicBezTo>
                  <a:cubicBezTo>
                    <a:pt x="14898" y="78671"/>
                    <a:pt x="6960" y="53271"/>
                    <a:pt x="22835" y="41629"/>
                  </a:cubicBezTo>
                  <a:cubicBezTo>
                    <a:pt x="38710" y="29987"/>
                    <a:pt x="122318" y="3529"/>
                    <a:pt x="124435" y="3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D43AC6D5-4044-53DE-1B41-2BC82121D7BB}"/>
                </a:ext>
              </a:extLst>
            </p:cNvPr>
            <p:cNvSpPr/>
            <p:nvPr/>
          </p:nvSpPr>
          <p:spPr>
            <a:xfrm>
              <a:off x="4013075" y="4773981"/>
              <a:ext cx="312112" cy="45778"/>
            </a:xfrm>
            <a:custGeom>
              <a:avLst/>
              <a:gdLst>
                <a:gd name="connsiteX0" fmla="*/ 125 w 312112"/>
                <a:gd name="connsiteY0" fmla="*/ 45669 h 45778"/>
                <a:gd name="connsiteX1" fmla="*/ 155700 w 312112"/>
                <a:gd name="connsiteY1" fmla="*/ 13919 h 45778"/>
                <a:gd name="connsiteX2" fmla="*/ 117600 w 312112"/>
                <a:gd name="connsiteY2" fmla="*/ 17094 h 45778"/>
                <a:gd name="connsiteX3" fmla="*/ 257300 w 312112"/>
                <a:gd name="connsiteY3" fmla="*/ 13919 h 45778"/>
                <a:gd name="connsiteX4" fmla="*/ 311275 w 312112"/>
                <a:gd name="connsiteY4" fmla="*/ 29794 h 45778"/>
                <a:gd name="connsiteX5" fmla="*/ 282700 w 312112"/>
                <a:gd name="connsiteY5" fmla="*/ 17094 h 45778"/>
                <a:gd name="connsiteX6" fmla="*/ 187450 w 312112"/>
                <a:gd name="connsiteY6" fmla="*/ 7569 h 45778"/>
                <a:gd name="connsiteX7" fmla="*/ 130300 w 312112"/>
                <a:gd name="connsiteY7" fmla="*/ 1219 h 45778"/>
                <a:gd name="connsiteX8" fmla="*/ 125 w 312112"/>
                <a:gd name="connsiteY8" fmla="*/ 45669 h 4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2112" h="45778">
                  <a:moveTo>
                    <a:pt x="125" y="45669"/>
                  </a:moveTo>
                  <a:cubicBezTo>
                    <a:pt x="4358" y="47786"/>
                    <a:pt x="136121" y="18681"/>
                    <a:pt x="155700" y="13919"/>
                  </a:cubicBezTo>
                  <a:cubicBezTo>
                    <a:pt x="175279" y="9157"/>
                    <a:pt x="100667" y="17094"/>
                    <a:pt x="117600" y="17094"/>
                  </a:cubicBezTo>
                  <a:cubicBezTo>
                    <a:pt x="134533" y="17094"/>
                    <a:pt x="225021" y="11802"/>
                    <a:pt x="257300" y="13919"/>
                  </a:cubicBezTo>
                  <a:cubicBezTo>
                    <a:pt x="289579" y="16036"/>
                    <a:pt x="307042" y="29265"/>
                    <a:pt x="311275" y="29794"/>
                  </a:cubicBezTo>
                  <a:cubicBezTo>
                    <a:pt x="315508" y="30323"/>
                    <a:pt x="303338" y="20798"/>
                    <a:pt x="282700" y="17094"/>
                  </a:cubicBezTo>
                  <a:cubicBezTo>
                    <a:pt x="262062" y="13390"/>
                    <a:pt x="187450" y="7569"/>
                    <a:pt x="187450" y="7569"/>
                  </a:cubicBezTo>
                  <a:cubicBezTo>
                    <a:pt x="162050" y="4923"/>
                    <a:pt x="160992" y="-3014"/>
                    <a:pt x="130300" y="1219"/>
                  </a:cubicBezTo>
                  <a:cubicBezTo>
                    <a:pt x="99608" y="5452"/>
                    <a:pt x="-4108" y="43552"/>
                    <a:pt x="125" y="456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B7D84EB4-3AA0-CB9C-060A-14E29C5F6068}"/>
                </a:ext>
              </a:extLst>
            </p:cNvPr>
            <p:cNvSpPr/>
            <p:nvPr/>
          </p:nvSpPr>
          <p:spPr>
            <a:xfrm>
              <a:off x="4009940" y="4798171"/>
              <a:ext cx="82645" cy="335804"/>
            </a:xfrm>
            <a:custGeom>
              <a:avLst/>
              <a:gdLst>
                <a:gd name="connsiteX0" fmla="*/ 85 w 82645"/>
                <a:gd name="connsiteY0" fmla="*/ 2429 h 335804"/>
                <a:gd name="connsiteX1" fmla="*/ 47710 w 82645"/>
                <a:gd name="connsiteY1" fmla="*/ 221504 h 335804"/>
                <a:gd name="connsiteX2" fmla="*/ 82635 w 82645"/>
                <a:gd name="connsiteY2" fmla="*/ 335804 h 335804"/>
                <a:gd name="connsiteX3" fmla="*/ 50885 w 82645"/>
                <a:gd name="connsiteY3" fmla="*/ 221504 h 335804"/>
                <a:gd name="connsiteX4" fmla="*/ 6435 w 82645"/>
                <a:gd name="connsiteY4" fmla="*/ 81804 h 335804"/>
                <a:gd name="connsiteX5" fmla="*/ 35010 w 82645"/>
                <a:gd name="connsiteY5" fmla="*/ 100854 h 335804"/>
                <a:gd name="connsiteX6" fmla="*/ 85 w 82645"/>
                <a:gd name="connsiteY6" fmla="*/ 2429 h 335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645" h="335804">
                  <a:moveTo>
                    <a:pt x="85" y="2429"/>
                  </a:moveTo>
                  <a:cubicBezTo>
                    <a:pt x="2202" y="22537"/>
                    <a:pt x="33952" y="165942"/>
                    <a:pt x="47710" y="221504"/>
                  </a:cubicBezTo>
                  <a:cubicBezTo>
                    <a:pt x="61468" y="277067"/>
                    <a:pt x="82106" y="335804"/>
                    <a:pt x="82635" y="335804"/>
                  </a:cubicBezTo>
                  <a:cubicBezTo>
                    <a:pt x="83164" y="335804"/>
                    <a:pt x="63585" y="263837"/>
                    <a:pt x="50885" y="221504"/>
                  </a:cubicBezTo>
                  <a:cubicBezTo>
                    <a:pt x="38185" y="179171"/>
                    <a:pt x="9081" y="101912"/>
                    <a:pt x="6435" y="81804"/>
                  </a:cubicBezTo>
                  <a:cubicBezTo>
                    <a:pt x="3789" y="61696"/>
                    <a:pt x="33952" y="108262"/>
                    <a:pt x="35010" y="100854"/>
                  </a:cubicBezTo>
                  <a:cubicBezTo>
                    <a:pt x="36068" y="93446"/>
                    <a:pt x="-2032" y="-17679"/>
                    <a:pt x="85" y="242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904A178C-36E5-D7DE-5819-0514990655EB}"/>
                </a:ext>
              </a:extLst>
            </p:cNvPr>
            <p:cNvSpPr/>
            <p:nvPr/>
          </p:nvSpPr>
          <p:spPr>
            <a:xfrm>
              <a:off x="4076539" y="4806761"/>
              <a:ext cx="51374" cy="301967"/>
            </a:xfrm>
            <a:custGeom>
              <a:avLst/>
              <a:gdLst>
                <a:gd name="connsiteX0" fmla="*/ 44611 w 51374"/>
                <a:gd name="connsiteY0" fmla="*/ 189 h 301967"/>
                <a:gd name="connsiteX1" fmla="*/ 41436 w 51374"/>
                <a:gd name="connsiteY1" fmla="*/ 114489 h 301967"/>
                <a:gd name="connsiteX2" fmla="*/ 35086 w 51374"/>
                <a:gd name="connsiteY2" fmla="*/ 190689 h 301967"/>
                <a:gd name="connsiteX3" fmla="*/ 35086 w 51374"/>
                <a:gd name="connsiteY3" fmla="*/ 124014 h 301967"/>
                <a:gd name="connsiteX4" fmla="*/ 41436 w 51374"/>
                <a:gd name="connsiteY4" fmla="*/ 263714 h 301967"/>
                <a:gd name="connsiteX5" fmla="*/ 35086 w 51374"/>
                <a:gd name="connsiteY5" fmla="*/ 285939 h 301967"/>
                <a:gd name="connsiteX6" fmla="*/ 161 w 51374"/>
                <a:gd name="connsiteY6" fmla="*/ 301814 h 301967"/>
                <a:gd name="connsiteX7" fmla="*/ 50961 w 51374"/>
                <a:gd name="connsiteY7" fmla="*/ 276414 h 301967"/>
                <a:gd name="connsiteX8" fmla="*/ 25561 w 51374"/>
                <a:gd name="connsiteY8" fmla="*/ 174814 h 301967"/>
                <a:gd name="connsiteX9" fmla="*/ 28736 w 51374"/>
                <a:gd name="connsiteY9" fmla="*/ 190689 h 301967"/>
                <a:gd name="connsiteX10" fmla="*/ 35086 w 51374"/>
                <a:gd name="connsiteY10" fmla="*/ 89089 h 301967"/>
                <a:gd name="connsiteX11" fmla="*/ 44611 w 51374"/>
                <a:gd name="connsiteY11" fmla="*/ 189 h 301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374" h="301967">
                  <a:moveTo>
                    <a:pt x="44611" y="189"/>
                  </a:moveTo>
                  <a:cubicBezTo>
                    <a:pt x="45669" y="4422"/>
                    <a:pt x="43024" y="82739"/>
                    <a:pt x="41436" y="114489"/>
                  </a:cubicBezTo>
                  <a:cubicBezTo>
                    <a:pt x="39848" y="146239"/>
                    <a:pt x="36144" y="189101"/>
                    <a:pt x="35086" y="190689"/>
                  </a:cubicBezTo>
                  <a:cubicBezTo>
                    <a:pt x="34028" y="192277"/>
                    <a:pt x="34028" y="111843"/>
                    <a:pt x="35086" y="124014"/>
                  </a:cubicBezTo>
                  <a:cubicBezTo>
                    <a:pt x="36144" y="136185"/>
                    <a:pt x="41436" y="236727"/>
                    <a:pt x="41436" y="263714"/>
                  </a:cubicBezTo>
                  <a:cubicBezTo>
                    <a:pt x="41436" y="290701"/>
                    <a:pt x="41965" y="279589"/>
                    <a:pt x="35086" y="285939"/>
                  </a:cubicBezTo>
                  <a:cubicBezTo>
                    <a:pt x="28207" y="292289"/>
                    <a:pt x="-2485" y="303402"/>
                    <a:pt x="161" y="301814"/>
                  </a:cubicBezTo>
                  <a:cubicBezTo>
                    <a:pt x="2807" y="300227"/>
                    <a:pt x="46728" y="297581"/>
                    <a:pt x="50961" y="276414"/>
                  </a:cubicBezTo>
                  <a:cubicBezTo>
                    <a:pt x="55194" y="255247"/>
                    <a:pt x="25561" y="174814"/>
                    <a:pt x="25561" y="174814"/>
                  </a:cubicBezTo>
                  <a:cubicBezTo>
                    <a:pt x="21857" y="160527"/>
                    <a:pt x="27149" y="204976"/>
                    <a:pt x="28736" y="190689"/>
                  </a:cubicBezTo>
                  <a:cubicBezTo>
                    <a:pt x="30323" y="176402"/>
                    <a:pt x="32969" y="114489"/>
                    <a:pt x="35086" y="89089"/>
                  </a:cubicBezTo>
                  <a:cubicBezTo>
                    <a:pt x="37203" y="63689"/>
                    <a:pt x="43553" y="-4044"/>
                    <a:pt x="44611" y="1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A0936565-41D5-F0C9-4203-6062CB1FD025}"/>
                </a:ext>
              </a:extLst>
            </p:cNvPr>
            <p:cNvSpPr/>
            <p:nvPr/>
          </p:nvSpPr>
          <p:spPr>
            <a:xfrm>
              <a:off x="4095745" y="4790191"/>
              <a:ext cx="57180" cy="334268"/>
            </a:xfrm>
            <a:custGeom>
              <a:avLst/>
              <a:gdLst>
                <a:gd name="connsiteX0" fmla="*/ 53980 w 57180"/>
                <a:gd name="connsiteY0" fmla="*/ 884 h 334268"/>
                <a:gd name="connsiteX1" fmla="*/ 44455 w 57180"/>
                <a:gd name="connsiteY1" fmla="*/ 102484 h 334268"/>
                <a:gd name="connsiteX2" fmla="*/ 47630 w 57180"/>
                <a:gd name="connsiteY2" fmla="*/ 200909 h 334268"/>
                <a:gd name="connsiteX3" fmla="*/ 57155 w 57180"/>
                <a:gd name="connsiteY3" fmla="*/ 162809 h 334268"/>
                <a:gd name="connsiteX4" fmla="*/ 44455 w 57180"/>
                <a:gd name="connsiteY4" fmla="*/ 273934 h 334268"/>
                <a:gd name="connsiteX5" fmla="*/ 44455 w 57180"/>
                <a:gd name="connsiteY5" fmla="*/ 302509 h 334268"/>
                <a:gd name="connsiteX6" fmla="*/ 5 w 57180"/>
                <a:gd name="connsiteY6" fmla="*/ 334259 h 334268"/>
                <a:gd name="connsiteX7" fmla="*/ 47630 w 57180"/>
                <a:gd name="connsiteY7" fmla="*/ 299334 h 334268"/>
                <a:gd name="connsiteX8" fmla="*/ 47630 w 57180"/>
                <a:gd name="connsiteY8" fmla="*/ 226309 h 334268"/>
                <a:gd name="connsiteX9" fmla="*/ 34930 w 57180"/>
                <a:gd name="connsiteY9" fmla="*/ 162809 h 334268"/>
                <a:gd name="connsiteX10" fmla="*/ 53980 w 57180"/>
                <a:gd name="connsiteY10" fmla="*/ 884 h 33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80" h="334268">
                  <a:moveTo>
                    <a:pt x="53980" y="884"/>
                  </a:moveTo>
                  <a:cubicBezTo>
                    <a:pt x="55567" y="-9170"/>
                    <a:pt x="45513" y="69147"/>
                    <a:pt x="44455" y="102484"/>
                  </a:cubicBezTo>
                  <a:cubicBezTo>
                    <a:pt x="43397" y="135821"/>
                    <a:pt x="45513" y="190855"/>
                    <a:pt x="47630" y="200909"/>
                  </a:cubicBezTo>
                  <a:cubicBezTo>
                    <a:pt x="49747" y="210963"/>
                    <a:pt x="57684" y="150638"/>
                    <a:pt x="57155" y="162809"/>
                  </a:cubicBezTo>
                  <a:cubicBezTo>
                    <a:pt x="56626" y="174980"/>
                    <a:pt x="46572" y="250651"/>
                    <a:pt x="44455" y="273934"/>
                  </a:cubicBezTo>
                  <a:cubicBezTo>
                    <a:pt x="42338" y="297217"/>
                    <a:pt x="51863" y="292455"/>
                    <a:pt x="44455" y="302509"/>
                  </a:cubicBezTo>
                  <a:cubicBezTo>
                    <a:pt x="37047" y="312563"/>
                    <a:pt x="-524" y="334788"/>
                    <a:pt x="5" y="334259"/>
                  </a:cubicBezTo>
                  <a:cubicBezTo>
                    <a:pt x="534" y="333730"/>
                    <a:pt x="39692" y="317326"/>
                    <a:pt x="47630" y="299334"/>
                  </a:cubicBezTo>
                  <a:cubicBezTo>
                    <a:pt x="55568" y="281342"/>
                    <a:pt x="49747" y="249063"/>
                    <a:pt x="47630" y="226309"/>
                  </a:cubicBezTo>
                  <a:cubicBezTo>
                    <a:pt x="45513" y="203555"/>
                    <a:pt x="32284" y="194559"/>
                    <a:pt x="34930" y="162809"/>
                  </a:cubicBezTo>
                  <a:cubicBezTo>
                    <a:pt x="37576" y="131059"/>
                    <a:pt x="52393" y="10938"/>
                    <a:pt x="53980" y="8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DCA3A88F-91B7-1D9F-D4A2-60B17155702A}"/>
                </a:ext>
              </a:extLst>
            </p:cNvPr>
            <p:cNvSpPr/>
            <p:nvPr/>
          </p:nvSpPr>
          <p:spPr>
            <a:xfrm>
              <a:off x="4254448" y="4752809"/>
              <a:ext cx="352613" cy="264440"/>
            </a:xfrm>
            <a:custGeom>
              <a:avLst/>
              <a:gdLst>
                <a:gd name="connsiteX0" fmla="*/ 52 w 352613"/>
                <a:gd name="connsiteY0" fmla="*/ 166 h 264440"/>
                <a:gd name="connsiteX1" fmla="*/ 82602 w 352613"/>
                <a:gd name="connsiteY1" fmla="*/ 133516 h 264440"/>
                <a:gd name="connsiteX2" fmla="*/ 130227 w 352613"/>
                <a:gd name="connsiteY2" fmla="*/ 235116 h 264440"/>
                <a:gd name="connsiteX3" fmla="*/ 114352 w 352613"/>
                <a:gd name="connsiteY3" fmla="*/ 190666 h 264440"/>
                <a:gd name="connsiteX4" fmla="*/ 193727 w 352613"/>
                <a:gd name="connsiteY4" fmla="*/ 244641 h 264440"/>
                <a:gd name="connsiteX5" fmla="*/ 247702 w 352613"/>
                <a:gd name="connsiteY5" fmla="*/ 250991 h 264440"/>
                <a:gd name="connsiteX6" fmla="*/ 168327 w 352613"/>
                <a:gd name="connsiteY6" fmla="*/ 254166 h 264440"/>
                <a:gd name="connsiteX7" fmla="*/ 257227 w 352613"/>
                <a:gd name="connsiteY7" fmla="*/ 263691 h 264440"/>
                <a:gd name="connsiteX8" fmla="*/ 352477 w 352613"/>
                <a:gd name="connsiteY8" fmla="*/ 231941 h 264440"/>
                <a:gd name="connsiteX9" fmla="*/ 276277 w 352613"/>
                <a:gd name="connsiteY9" fmla="*/ 260516 h 264440"/>
                <a:gd name="connsiteX10" fmla="*/ 193727 w 352613"/>
                <a:gd name="connsiteY10" fmla="*/ 235116 h 264440"/>
                <a:gd name="connsiteX11" fmla="*/ 136577 w 352613"/>
                <a:gd name="connsiteY11" fmla="*/ 212891 h 264440"/>
                <a:gd name="connsiteX12" fmla="*/ 95302 w 352613"/>
                <a:gd name="connsiteY12" fmla="*/ 162091 h 264440"/>
                <a:gd name="connsiteX13" fmla="*/ 52 w 352613"/>
                <a:gd name="connsiteY13" fmla="*/ 166 h 26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2613" h="264440">
                  <a:moveTo>
                    <a:pt x="52" y="166"/>
                  </a:moveTo>
                  <a:cubicBezTo>
                    <a:pt x="-2065" y="-4596"/>
                    <a:pt x="60906" y="94358"/>
                    <a:pt x="82602" y="133516"/>
                  </a:cubicBezTo>
                  <a:cubicBezTo>
                    <a:pt x="104298" y="172674"/>
                    <a:pt x="124935" y="225591"/>
                    <a:pt x="130227" y="235116"/>
                  </a:cubicBezTo>
                  <a:cubicBezTo>
                    <a:pt x="135519" y="244641"/>
                    <a:pt x="103769" y="189079"/>
                    <a:pt x="114352" y="190666"/>
                  </a:cubicBezTo>
                  <a:cubicBezTo>
                    <a:pt x="124935" y="192254"/>
                    <a:pt x="171502" y="234587"/>
                    <a:pt x="193727" y="244641"/>
                  </a:cubicBezTo>
                  <a:cubicBezTo>
                    <a:pt x="215952" y="254695"/>
                    <a:pt x="251935" y="249404"/>
                    <a:pt x="247702" y="250991"/>
                  </a:cubicBezTo>
                  <a:cubicBezTo>
                    <a:pt x="243469" y="252578"/>
                    <a:pt x="166739" y="252049"/>
                    <a:pt x="168327" y="254166"/>
                  </a:cubicBezTo>
                  <a:cubicBezTo>
                    <a:pt x="169915" y="256283"/>
                    <a:pt x="226535" y="267395"/>
                    <a:pt x="257227" y="263691"/>
                  </a:cubicBezTo>
                  <a:cubicBezTo>
                    <a:pt x="287919" y="259987"/>
                    <a:pt x="349302" y="232470"/>
                    <a:pt x="352477" y="231941"/>
                  </a:cubicBezTo>
                  <a:cubicBezTo>
                    <a:pt x="355652" y="231412"/>
                    <a:pt x="302735" y="259987"/>
                    <a:pt x="276277" y="260516"/>
                  </a:cubicBezTo>
                  <a:cubicBezTo>
                    <a:pt x="249819" y="261045"/>
                    <a:pt x="217010" y="243054"/>
                    <a:pt x="193727" y="235116"/>
                  </a:cubicBezTo>
                  <a:cubicBezTo>
                    <a:pt x="170444" y="227179"/>
                    <a:pt x="152981" y="225062"/>
                    <a:pt x="136577" y="212891"/>
                  </a:cubicBezTo>
                  <a:cubicBezTo>
                    <a:pt x="120173" y="200720"/>
                    <a:pt x="113294" y="193312"/>
                    <a:pt x="95302" y="162091"/>
                  </a:cubicBezTo>
                  <a:cubicBezTo>
                    <a:pt x="77310" y="130870"/>
                    <a:pt x="2169" y="4928"/>
                    <a:pt x="52" y="1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B40A7FBB-8955-9927-492E-422C86E791E2}"/>
                </a:ext>
              </a:extLst>
            </p:cNvPr>
            <p:cNvSpPr/>
            <p:nvPr/>
          </p:nvSpPr>
          <p:spPr>
            <a:xfrm>
              <a:off x="4276683" y="4749775"/>
              <a:ext cx="135273" cy="248313"/>
            </a:xfrm>
            <a:custGeom>
              <a:avLst/>
              <a:gdLst>
                <a:gd name="connsiteX0" fmla="*/ 42 w 135273"/>
                <a:gd name="connsiteY0" fmla="*/ 25 h 248313"/>
                <a:gd name="connsiteX1" fmla="*/ 63542 w 135273"/>
                <a:gd name="connsiteY1" fmla="*/ 111150 h 248313"/>
                <a:gd name="connsiteX2" fmla="*/ 133392 w 135273"/>
                <a:gd name="connsiteY2" fmla="*/ 244500 h 248313"/>
                <a:gd name="connsiteX3" fmla="*/ 111167 w 135273"/>
                <a:gd name="connsiteY3" fmla="*/ 200050 h 248313"/>
                <a:gd name="connsiteX4" fmla="*/ 66717 w 135273"/>
                <a:gd name="connsiteY4" fmla="*/ 76225 h 248313"/>
                <a:gd name="connsiteX5" fmla="*/ 73067 w 135273"/>
                <a:gd name="connsiteY5" fmla="*/ 120675 h 248313"/>
                <a:gd name="connsiteX6" fmla="*/ 42 w 135273"/>
                <a:gd name="connsiteY6" fmla="*/ 25 h 24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273" h="248313">
                  <a:moveTo>
                    <a:pt x="42" y="25"/>
                  </a:moveTo>
                  <a:cubicBezTo>
                    <a:pt x="-1545" y="-1562"/>
                    <a:pt x="41317" y="70404"/>
                    <a:pt x="63542" y="111150"/>
                  </a:cubicBezTo>
                  <a:cubicBezTo>
                    <a:pt x="85767" y="151896"/>
                    <a:pt x="125455" y="229683"/>
                    <a:pt x="133392" y="244500"/>
                  </a:cubicBezTo>
                  <a:cubicBezTo>
                    <a:pt x="141330" y="259317"/>
                    <a:pt x="122280" y="228096"/>
                    <a:pt x="111167" y="200050"/>
                  </a:cubicBezTo>
                  <a:cubicBezTo>
                    <a:pt x="100055" y="172004"/>
                    <a:pt x="73067" y="89454"/>
                    <a:pt x="66717" y="76225"/>
                  </a:cubicBezTo>
                  <a:cubicBezTo>
                    <a:pt x="60367" y="62996"/>
                    <a:pt x="82592" y="128612"/>
                    <a:pt x="73067" y="120675"/>
                  </a:cubicBezTo>
                  <a:cubicBezTo>
                    <a:pt x="63542" y="112738"/>
                    <a:pt x="1629" y="1612"/>
                    <a:pt x="42" y="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1CFD44DB-1476-D7F8-F05F-366E85D4853F}"/>
                </a:ext>
              </a:extLst>
            </p:cNvPr>
            <p:cNvSpPr/>
            <p:nvPr/>
          </p:nvSpPr>
          <p:spPr>
            <a:xfrm>
              <a:off x="4079679" y="5073185"/>
              <a:ext cx="541893" cy="51426"/>
            </a:xfrm>
            <a:custGeom>
              <a:avLst/>
              <a:gdLst>
                <a:gd name="connsiteX0" fmla="*/ 196 w 541893"/>
                <a:gd name="connsiteY0" fmla="*/ 44915 h 51426"/>
                <a:gd name="connsiteX1" fmla="*/ 155771 w 541893"/>
                <a:gd name="connsiteY1" fmla="*/ 19515 h 51426"/>
                <a:gd name="connsiteX2" fmla="*/ 146246 w 541893"/>
                <a:gd name="connsiteY2" fmla="*/ 22690 h 51426"/>
                <a:gd name="connsiteX3" fmla="*/ 409771 w 541893"/>
                <a:gd name="connsiteY3" fmla="*/ 25865 h 51426"/>
                <a:gd name="connsiteX4" fmla="*/ 378021 w 541893"/>
                <a:gd name="connsiteY4" fmla="*/ 465 h 51426"/>
                <a:gd name="connsiteX5" fmla="*/ 539946 w 541893"/>
                <a:gd name="connsiteY5" fmla="*/ 51265 h 51426"/>
                <a:gd name="connsiteX6" fmla="*/ 463746 w 541893"/>
                <a:gd name="connsiteY6" fmla="*/ 16340 h 51426"/>
                <a:gd name="connsiteX7" fmla="*/ 406596 w 541893"/>
                <a:gd name="connsiteY7" fmla="*/ 9990 h 51426"/>
                <a:gd name="connsiteX8" fmla="*/ 238321 w 541893"/>
                <a:gd name="connsiteY8" fmla="*/ 3640 h 51426"/>
                <a:gd name="connsiteX9" fmla="*/ 387546 w 541893"/>
                <a:gd name="connsiteY9" fmla="*/ 44915 h 51426"/>
                <a:gd name="connsiteX10" fmla="*/ 276421 w 541893"/>
                <a:gd name="connsiteY10" fmla="*/ 13165 h 51426"/>
                <a:gd name="connsiteX11" fmla="*/ 127196 w 541893"/>
                <a:gd name="connsiteY11" fmla="*/ 9990 h 51426"/>
                <a:gd name="connsiteX12" fmla="*/ 196 w 541893"/>
                <a:gd name="connsiteY12" fmla="*/ 44915 h 51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1893" h="51426">
                  <a:moveTo>
                    <a:pt x="196" y="44915"/>
                  </a:moveTo>
                  <a:cubicBezTo>
                    <a:pt x="4958" y="46502"/>
                    <a:pt x="131429" y="23219"/>
                    <a:pt x="155771" y="19515"/>
                  </a:cubicBezTo>
                  <a:cubicBezTo>
                    <a:pt x="180113" y="15811"/>
                    <a:pt x="103913" y="21632"/>
                    <a:pt x="146246" y="22690"/>
                  </a:cubicBezTo>
                  <a:cubicBezTo>
                    <a:pt x="188579" y="23748"/>
                    <a:pt x="371142" y="29569"/>
                    <a:pt x="409771" y="25865"/>
                  </a:cubicBezTo>
                  <a:cubicBezTo>
                    <a:pt x="448400" y="22161"/>
                    <a:pt x="356325" y="-3768"/>
                    <a:pt x="378021" y="465"/>
                  </a:cubicBezTo>
                  <a:cubicBezTo>
                    <a:pt x="399717" y="4698"/>
                    <a:pt x="525659" y="48619"/>
                    <a:pt x="539946" y="51265"/>
                  </a:cubicBezTo>
                  <a:cubicBezTo>
                    <a:pt x="554233" y="53911"/>
                    <a:pt x="485971" y="23219"/>
                    <a:pt x="463746" y="16340"/>
                  </a:cubicBezTo>
                  <a:cubicBezTo>
                    <a:pt x="441521" y="9461"/>
                    <a:pt x="444167" y="12107"/>
                    <a:pt x="406596" y="9990"/>
                  </a:cubicBezTo>
                  <a:cubicBezTo>
                    <a:pt x="369025" y="7873"/>
                    <a:pt x="241496" y="-2181"/>
                    <a:pt x="238321" y="3640"/>
                  </a:cubicBezTo>
                  <a:cubicBezTo>
                    <a:pt x="235146" y="9461"/>
                    <a:pt x="381196" y="43327"/>
                    <a:pt x="387546" y="44915"/>
                  </a:cubicBezTo>
                  <a:cubicBezTo>
                    <a:pt x="393896" y="46503"/>
                    <a:pt x="319813" y="18986"/>
                    <a:pt x="276421" y="13165"/>
                  </a:cubicBezTo>
                  <a:cubicBezTo>
                    <a:pt x="233029" y="7344"/>
                    <a:pt x="175879" y="4169"/>
                    <a:pt x="127196" y="9990"/>
                  </a:cubicBezTo>
                  <a:cubicBezTo>
                    <a:pt x="78513" y="15811"/>
                    <a:pt x="-4566" y="43328"/>
                    <a:pt x="196" y="449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576172B-7D5B-ED3C-F98D-89728B8CCE2C}"/>
                </a:ext>
              </a:extLst>
            </p:cNvPr>
            <p:cNvSpPr/>
            <p:nvPr/>
          </p:nvSpPr>
          <p:spPr>
            <a:xfrm>
              <a:off x="4568811" y="4965697"/>
              <a:ext cx="90590" cy="161945"/>
            </a:xfrm>
            <a:custGeom>
              <a:avLst/>
              <a:gdLst>
                <a:gd name="connsiteX0" fmla="*/ 9539 w 90590"/>
                <a:gd name="connsiteY0" fmla="*/ 3 h 161945"/>
                <a:gd name="connsiteX1" fmla="*/ 76214 w 90590"/>
                <a:gd name="connsiteY1" fmla="*/ 73028 h 161945"/>
                <a:gd name="connsiteX2" fmla="*/ 76214 w 90590"/>
                <a:gd name="connsiteY2" fmla="*/ 95253 h 161945"/>
                <a:gd name="connsiteX3" fmla="*/ 14 w 90590"/>
                <a:gd name="connsiteY3" fmla="*/ 161928 h 161945"/>
                <a:gd name="connsiteX4" fmla="*/ 69864 w 90590"/>
                <a:gd name="connsiteY4" fmla="*/ 101603 h 161945"/>
                <a:gd name="connsiteX5" fmla="*/ 88914 w 90590"/>
                <a:gd name="connsiteY5" fmla="*/ 69853 h 161945"/>
                <a:gd name="connsiteX6" fmla="*/ 9539 w 90590"/>
                <a:gd name="connsiteY6" fmla="*/ 3 h 16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590" h="161945">
                  <a:moveTo>
                    <a:pt x="9539" y="3"/>
                  </a:moveTo>
                  <a:cubicBezTo>
                    <a:pt x="7422" y="532"/>
                    <a:pt x="65102" y="57153"/>
                    <a:pt x="76214" y="73028"/>
                  </a:cubicBezTo>
                  <a:cubicBezTo>
                    <a:pt x="87327" y="88903"/>
                    <a:pt x="88914" y="80436"/>
                    <a:pt x="76214" y="95253"/>
                  </a:cubicBezTo>
                  <a:cubicBezTo>
                    <a:pt x="63514" y="110070"/>
                    <a:pt x="1072" y="160870"/>
                    <a:pt x="14" y="161928"/>
                  </a:cubicBezTo>
                  <a:cubicBezTo>
                    <a:pt x="-1044" y="162986"/>
                    <a:pt x="55047" y="116949"/>
                    <a:pt x="69864" y="101603"/>
                  </a:cubicBezTo>
                  <a:cubicBezTo>
                    <a:pt x="84681" y="86257"/>
                    <a:pt x="94735" y="83611"/>
                    <a:pt x="88914" y="69853"/>
                  </a:cubicBezTo>
                  <a:cubicBezTo>
                    <a:pt x="83093" y="56095"/>
                    <a:pt x="11656" y="-526"/>
                    <a:pt x="9539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1C6358B6-4FE8-9D20-D1AE-C6443E6C21E9}"/>
                </a:ext>
              </a:extLst>
            </p:cNvPr>
            <p:cNvSpPr/>
            <p:nvPr/>
          </p:nvSpPr>
          <p:spPr>
            <a:xfrm>
              <a:off x="4501183" y="4936660"/>
              <a:ext cx="139955" cy="158268"/>
            </a:xfrm>
            <a:custGeom>
              <a:avLst/>
              <a:gdLst>
                <a:gd name="connsiteX0" fmla="*/ 137492 w 139955"/>
                <a:gd name="connsiteY0" fmla="*/ 465 h 158268"/>
                <a:gd name="connsiteX1" fmla="*/ 96217 w 139955"/>
                <a:gd name="connsiteY1" fmla="*/ 76665 h 158268"/>
                <a:gd name="connsiteX2" fmla="*/ 32717 w 139955"/>
                <a:gd name="connsiteY2" fmla="*/ 133815 h 158268"/>
                <a:gd name="connsiteX3" fmla="*/ 967 w 139955"/>
                <a:gd name="connsiteY3" fmla="*/ 156040 h 158268"/>
                <a:gd name="connsiteX4" fmla="*/ 67642 w 139955"/>
                <a:gd name="connsiteY4" fmla="*/ 83015 h 158268"/>
                <a:gd name="connsiteX5" fmla="*/ 23192 w 139955"/>
                <a:gd name="connsiteY5" fmla="*/ 114765 h 158268"/>
                <a:gd name="connsiteX6" fmla="*/ 137492 w 139955"/>
                <a:gd name="connsiteY6" fmla="*/ 465 h 158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955" h="158268">
                  <a:moveTo>
                    <a:pt x="137492" y="465"/>
                  </a:moveTo>
                  <a:cubicBezTo>
                    <a:pt x="149663" y="-5885"/>
                    <a:pt x="113679" y="54440"/>
                    <a:pt x="96217" y="76665"/>
                  </a:cubicBezTo>
                  <a:cubicBezTo>
                    <a:pt x="78755" y="98890"/>
                    <a:pt x="48592" y="120586"/>
                    <a:pt x="32717" y="133815"/>
                  </a:cubicBezTo>
                  <a:cubicBezTo>
                    <a:pt x="16842" y="147044"/>
                    <a:pt x="-4854" y="164507"/>
                    <a:pt x="967" y="156040"/>
                  </a:cubicBezTo>
                  <a:cubicBezTo>
                    <a:pt x="6788" y="147573"/>
                    <a:pt x="63938" y="89894"/>
                    <a:pt x="67642" y="83015"/>
                  </a:cubicBezTo>
                  <a:cubicBezTo>
                    <a:pt x="71346" y="76136"/>
                    <a:pt x="16313" y="122703"/>
                    <a:pt x="23192" y="114765"/>
                  </a:cubicBezTo>
                  <a:cubicBezTo>
                    <a:pt x="30071" y="106827"/>
                    <a:pt x="125321" y="6815"/>
                    <a:pt x="137492" y="4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B308D1FD-30A0-53D0-4964-7E1B4F9C1338}"/>
                </a:ext>
              </a:extLst>
            </p:cNvPr>
            <p:cNvSpPr/>
            <p:nvPr/>
          </p:nvSpPr>
          <p:spPr>
            <a:xfrm>
              <a:off x="4089771" y="5124450"/>
              <a:ext cx="486728" cy="41440"/>
            </a:xfrm>
            <a:custGeom>
              <a:avLst/>
              <a:gdLst>
                <a:gd name="connsiteX0" fmla="*/ 2804 w 486728"/>
                <a:gd name="connsiteY0" fmla="*/ 6350 h 41440"/>
                <a:gd name="connsiteX1" fmla="*/ 190129 w 486728"/>
                <a:gd name="connsiteY1" fmla="*/ 31750 h 41440"/>
                <a:gd name="connsiteX2" fmla="*/ 323479 w 486728"/>
                <a:gd name="connsiteY2" fmla="*/ 28575 h 41440"/>
                <a:gd name="connsiteX3" fmla="*/ 275854 w 486728"/>
                <a:gd name="connsiteY3" fmla="*/ 28575 h 41440"/>
                <a:gd name="connsiteX4" fmla="*/ 390154 w 486728"/>
                <a:gd name="connsiteY4" fmla="*/ 9525 h 41440"/>
                <a:gd name="connsiteX5" fmla="*/ 434604 w 486728"/>
                <a:gd name="connsiteY5" fmla="*/ 22225 h 41440"/>
                <a:gd name="connsiteX6" fmla="*/ 485404 w 486728"/>
                <a:gd name="connsiteY6" fmla="*/ 0 h 41440"/>
                <a:gd name="connsiteX7" fmla="*/ 377454 w 486728"/>
                <a:gd name="connsiteY7" fmla="*/ 22225 h 41440"/>
                <a:gd name="connsiteX8" fmla="*/ 186954 w 486728"/>
                <a:gd name="connsiteY8" fmla="*/ 34925 h 41440"/>
                <a:gd name="connsiteX9" fmla="*/ 82179 w 486728"/>
                <a:gd name="connsiteY9" fmla="*/ 41275 h 41440"/>
                <a:gd name="connsiteX10" fmla="*/ 2804 w 486728"/>
                <a:gd name="connsiteY10" fmla="*/ 6350 h 4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6728" h="41440">
                  <a:moveTo>
                    <a:pt x="2804" y="6350"/>
                  </a:moveTo>
                  <a:cubicBezTo>
                    <a:pt x="20796" y="4762"/>
                    <a:pt x="136683" y="28046"/>
                    <a:pt x="190129" y="31750"/>
                  </a:cubicBezTo>
                  <a:cubicBezTo>
                    <a:pt x="243575" y="35454"/>
                    <a:pt x="309192" y="29104"/>
                    <a:pt x="323479" y="28575"/>
                  </a:cubicBezTo>
                  <a:cubicBezTo>
                    <a:pt x="337767" y="28046"/>
                    <a:pt x="264741" y="31750"/>
                    <a:pt x="275854" y="28575"/>
                  </a:cubicBezTo>
                  <a:cubicBezTo>
                    <a:pt x="286967" y="25400"/>
                    <a:pt x="363696" y="10583"/>
                    <a:pt x="390154" y="9525"/>
                  </a:cubicBezTo>
                  <a:cubicBezTo>
                    <a:pt x="416612" y="8467"/>
                    <a:pt x="418729" y="23813"/>
                    <a:pt x="434604" y="22225"/>
                  </a:cubicBezTo>
                  <a:cubicBezTo>
                    <a:pt x="450479" y="20638"/>
                    <a:pt x="494929" y="0"/>
                    <a:pt x="485404" y="0"/>
                  </a:cubicBezTo>
                  <a:cubicBezTo>
                    <a:pt x="475879" y="0"/>
                    <a:pt x="427196" y="16404"/>
                    <a:pt x="377454" y="22225"/>
                  </a:cubicBezTo>
                  <a:cubicBezTo>
                    <a:pt x="327712" y="28046"/>
                    <a:pt x="186954" y="34925"/>
                    <a:pt x="186954" y="34925"/>
                  </a:cubicBezTo>
                  <a:cubicBezTo>
                    <a:pt x="137742" y="38100"/>
                    <a:pt x="105991" y="42333"/>
                    <a:pt x="82179" y="41275"/>
                  </a:cubicBezTo>
                  <a:cubicBezTo>
                    <a:pt x="58367" y="40217"/>
                    <a:pt x="-15188" y="7938"/>
                    <a:pt x="2804" y="63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3514FBB7-5F4F-E7CE-83EE-ABCC03F2BB48}"/>
                </a:ext>
              </a:extLst>
            </p:cNvPr>
            <p:cNvSpPr/>
            <p:nvPr/>
          </p:nvSpPr>
          <p:spPr>
            <a:xfrm>
              <a:off x="3707202" y="3806748"/>
              <a:ext cx="111746" cy="470268"/>
            </a:xfrm>
            <a:custGeom>
              <a:avLst/>
              <a:gdLst>
                <a:gd name="connsiteX0" fmla="*/ 7548 w 111746"/>
                <a:gd name="connsiteY0" fmla="*/ 77 h 470268"/>
                <a:gd name="connsiteX1" fmla="*/ 1198 w 111746"/>
                <a:gd name="connsiteY1" fmla="*/ 130252 h 470268"/>
                <a:gd name="connsiteX2" fmla="*/ 20248 w 111746"/>
                <a:gd name="connsiteY2" fmla="*/ 228677 h 470268"/>
                <a:gd name="connsiteX3" fmla="*/ 20248 w 111746"/>
                <a:gd name="connsiteY3" fmla="*/ 181052 h 470268"/>
                <a:gd name="connsiteX4" fmla="*/ 109148 w 111746"/>
                <a:gd name="connsiteY4" fmla="*/ 463627 h 470268"/>
                <a:gd name="connsiteX5" fmla="*/ 80573 w 111746"/>
                <a:gd name="connsiteY5" fmla="*/ 362027 h 470268"/>
                <a:gd name="connsiteX6" fmla="*/ 4373 w 111746"/>
                <a:gd name="connsiteY6" fmla="*/ 149302 h 470268"/>
                <a:gd name="connsiteX7" fmla="*/ 7548 w 111746"/>
                <a:gd name="connsiteY7" fmla="*/ 77 h 47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46" h="470268">
                  <a:moveTo>
                    <a:pt x="7548" y="77"/>
                  </a:moveTo>
                  <a:cubicBezTo>
                    <a:pt x="7019" y="-3098"/>
                    <a:pt x="-919" y="92152"/>
                    <a:pt x="1198" y="130252"/>
                  </a:cubicBezTo>
                  <a:cubicBezTo>
                    <a:pt x="3315" y="168352"/>
                    <a:pt x="17073" y="220210"/>
                    <a:pt x="20248" y="228677"/>
                  </a:cubicBezTo>
                  <a:cubicBezTo>
                    <a:pt x="23423" y="237144"/>
                    <a:pt x="5431" y="141894"/>
                    <a:pt x="20248" y="181052"/>
                  </a:cubicBezTo>
                  <a:cubicBezTo>
                    <a:pt x="35065" y="220210"/>
                    <a:pt x="99094" y="433465"/>
                    <a:pt x="109148" y="463627"/>
                  </a:cubicBezTo>
                  <a:cubicBezTo>
                    <a:pt x="119202" y="493789"/>
                    <a:pt x="98035" y="414414"/>
                    <a:pt x="80573" y="362027"/>
                  </a:cubicBezTo>
                  <a:cubicBezTo>
                    <a:pt x="63111" y="309640"/>
                    <a:pt x="16015" y="204864"/>
                    <a:pt x="4373" y="149302"/>
                  </a:cubicBezTo>
                  <a:cubicBezTo>
                    <a:pt x="-7269" y="93740"/>
                    <a:pt x="8077" y="3252"/>
                    <a:pt x="7548" y="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08E68CC3-09D5-CD56-F896-9E4A4BED2F8A}"/>
                </a:ext>
              </a:extLst>
            </p:cNvPr>
            <p:cNvSpPr/>
            <p:nvPr/>
          </p:nvSpPr>
          <p:spPr>
            <a:xfrm>
              <a:off x="3924295" y="4460467"/>
              <a:ext cx="159151" cy="308432"/>
            </a:xfrm>
            <a:custGeom>
              <a:avLst/>
              <a:gdLst>
                <a:gd name="connsiteX0" fmla="*/ 41280 w 159151"/>
                <a:gd name="connsiteY0" fmla="*/ 408 h 308432"/>
                <a:gd name="connsiteX1" fmla="*/ 5 w 159151"/>
                <a:gd name="connsiteY1" fmla="*/ 89308 h 308432"/>
                <a:gd name="connsiteX2" fmla="*/ 38105 w 159151"/>
                <a:gd name="connsiteY2" fmla="*/ 70258 h 308432"/>
                <a:gd name="connsiteX3" fmla="*/ 22230 w 159151"/>
                <a:gd name="connsiteY3" fmla="*/ 98833 h 308432"/>
                <a:gd name="connsiteX4" fmla="*/ 98430 w 159151"/>
                <a:gd name="connsiteY4" fmla="*/ 209958 h 308432"/>
                <a:gd name="connsiteX5" fmla="*/ 79380 w 159151"/>
                <a:gd name="connsiteY5" fmla="*/ 190908 h 308432"/>
                <a:gd name="connsiteX6" fmla="*/ 127005 w 159151"/>
                <a:gd name="connsiteY6" fmla="*/ 267108 h 308432"/>
                <a:gd name="connsiteX7" fmla="*/ 158755 w 159151"/>
                <a:gd name="connsiteY7" fmla="*/ 308383 h 308432"/>
                <a:gd name="connsiteX8" fmla="*/ 139705 w 159151"/>
                <a:gd name="connsiteY8" fmla="*/ 273458 h 308432"/>
                <a:gd name="connsiteX9" fmla="*/ 69855 w 159151"/>
                <a:gd name="connsiteY9" fmla="*/ 187733 h 308432"/>
                <a:gd name="connsiteX10" fmla="*/ 12705 w 159151"/>
                <a:gd name="connsiteY10" fmla="*/ 102008 h 308432"/>
                <a:gd name="connsiteX11" fmla="*/ 15880 w 159151"/>
                <a:gd name="connsiteY11" fmla="*/ 57558 h 308432"/>
                <a:gd name="connsiteX12" fmla="*/ 41280 w 159151"/>
                <a:gd name="connsiteY12" fmla="*/ 408 h 308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151" h="308432">
                  <a:moveTo>
                    <a:pt x="41280" y="408"/>
                  </a:moveTo>
                  <a:cubicBezTo>
                    <a:pt x="38634" y="5700"/>
                    <a:pt x="534" y="77666"/>
                    <a:pt x="5" y="89308"/>
                  </a:cubicBezTo>
                  <a:cubicBezTo>
                    <a:pt x="-524" y="100950"/>
                    <a:pt x="34401" y="68671"/>
                    <a:pt x="38105" y="70258"/>
                  </a:cubicBezTo>
                  <a:cubicBezTo>
                    <a:pt x="41809" y="71845"/>
                    <a:pt x="12176" y="75550"/>
                    <a:pt x="22230" y="98833"/>
                  </a:cubicBezTo>
                  <a:cubicBezTo>
                    <a:pt x="32284" y="122116"/>
                    <a:pt x="88905" y="194612"/>
                    <a:pt x="98430" y="209958"/>
                  </a:cubicBezTo>
                  <a:cubicBezTo>
                    <a:pt x="107955" y="225304"/>
                    <a:pt x="74617" y="181383"/>
                    <a:pt x="79380" y="190908"/>
                  </a:cubicBezTo>
                  <a:cubicBezTo>
                    <a:pt x="84143" y="200433"/>
                    <a:pt x="113776" y="247529"/>
                    <a:pt x="127005" y="267108"/>
                  </a:cubicBezTo>
                  <a:cubicBezTo>
                    <a:pt x="140234" y="286687"/>
                    <a:pt x="156638" y="307325"/>
                    <a:pt x="158755" y="308383"/>
                  </a:cubicBezTo>
                  <a:cubicBezTo>
                    <a:pt x="160872" y="309441"/>
                    <a:pt x="154522" y="293566"/>
                    <a:pt x="139705" y="273458"/>
                  </a:cubicBezTo>
                  <a:cubicBezTo>
                    <a:pt x="124888" y="253350"/>
                    <a:pt x="91022" y="216308"/>
                    <a:pt x="69855" y="187733"/>
                  </a:cubicBezTo>
                  <a:cubicBezTo>
                    <a:pt x="48688" y="159158"/>
                    <a:pt x="21701" y="123704"/>
                    <a:pt x="12705" y="102008"/>
                  </a:cubicBezTo>
                  <a:cubicBezTo>
                    <a:pt x="3709" y="80312"/>
                    <a:pt x="8472" y="72375"/>
                    <a:pt x="15880" y="57558"/>
                  </a:cubicBezTo>
                  <a:cubicBezTo>
                    <a:pt x="23288" y="42741"/>
                    <a:pt x="43926" y="-4884"/>
                    <a:pt x="41280" y="4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888EAB99-F7BD-F026-89BF-BC389FEF46E0}"/>
                </a:ext>
              </a:extLst>
            </p:cNvPr>
            <p:cNvSpPr/>
            <p:nvPr/>
          </p:nvSpPr>
          <p:spPr>
            <a:xfrm>
              <a:off x="4008710" y="4612030"/>
              <a:ext cx="27067" cy="214221"/>
            </a:xfrm>
            <a:custGeom>
              <a:avLst/>
              <a:gdLst>
                <a:gd name="connsiteX0" fmla="*/ 4490 w 27067"/>
                <a:gd name="connsiteY0" fmla="*/ 1245 h 214221"/>
                <a:gd name="connsiteX1" fmla="*/ 1315 w 27067"/>
                <a:gd name="connsiteY1" fmla="*/ 74270 h 214221"/>
                <a:gd name="connsiteX2" fmla="*/ 23540 w 27067"/>
                <a:gd name="connsiteY2" fmla="*/ 213970 h 214221"/>
                <a:gd name="connsiteX3" fmla="*/ 26715 w 27067"/>
                <a:gd name="connsiteY3" fmla="*/ 109195 h 214221"/>
                <a:gd name="connsiteX4" fmla="*/ 20365 w 27067"/>
                <a:gd name="connsiteY4" fmla="*/ 131420 h 214221"/>
                <a:gd name="connsiteX5" fmla="*/ 4490 w 27067"/>
                <a:gd name="connsiteY5" fmla="*/ 1245 h 21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067" h="214221">
                  <a:moveTo>
                    <a:pt x="4490" y="1245"/>
                  </a:moveTo>
                  <a:cubicBezTo>
                    <a:pt x="1315" y="-8280"/>
                    <a:pt x="-1860" y="38816"/>
                    <a:pt x="1315" y="74270"/>
                  </a:cubicBezTo>
                  <a:cubicBezTo>
                    <a:pt x="4490" y="109724"/>
                    <a:pt x="19307" y="208149"/>
                    <a:pt x="23540" y="213970"/>
                  </a:cubicBezTo>
                  <a:cubicBezTo>
                    <a:pt x="27773" y="219791"/>
                    <a:pt x="27244" y="122953"/>
                    <a:pt x="26715" y="109195"/>
                  </a:cubicBezTo>
                  <a:cubicBezTo>
                    <a:pt x="26186" y="95437"/>
                    <a:pt x="22482" y="145708"/>
                    <a:pt x="20365" y="131420"/>
                  </a:cubicBezTo>
                  <a:cubicBezTo>
                    <a:pt x="18248" y="117133"/>
                    <a:pt x="7665" y="10770"/>
                    <a:pt x="4490" y="12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C5DCD830-3C58-18E9-DD69-1DB2F7A43DD7}"/>
                </a:ext>
              </a:extLst>
            </p:cNvPr>
            <p:cNvSpPr/>
            <p:nvPr/>
          </p:nvSpPr>
          <p:spPr>
            <a:xfrm>
              <a:off x="4073522" y="4479873"/>
              <a:ext cx="70065" cy="277140"/>
            </a:xfrm>
            <a:custGeom>
              <a:avLst/>
              <a:gdLst>
                <a:gd name="connsiteX0" fmla="*/ 69853 w 70065"/>
                <a:gd name="connsiteY0" fmla="*/ 52 h 277140"/>
                <a:gd name="connsiteX1" fmla="*/ 25403 w 70065"/>
                <a:gd name="connsiteY1" fmla="*/ 142927 h 277140"/>
                <a:gd name="connsiteX2" fmla="*/ 44453 w 70065"/>
                <a:gd name="connsiteY2" fmla="*/ 120702 h 277140"/>
                <a:gd name="connsiteX3" fmla="*/ 3178 w 70065"/>
                <a:gd name="connsiteY3" fmla="*/ 250877 h 277140"/>
                <a:gd name="connsiteX4" fmla="*/ 3178 w 70065"/>
                <a:gd name="connsiteY4" fmla="*/ 276277 h 277140"/>
                <a:gd name="connsiteX5" fmla="*/ 6353 w 70065"/>
                <a:gd name="connsiteY5" fmla="*/ 235002 h 277140"/>
                <a:gd name="connsiteX6" fmla="*/ 41278 w 70065"/>
                <a:gd name="connsiteY6" fmla="*/ 127052 h 277140"/>
                <a:gd name="connsiteX7" fmla="*/ 69853 w 70065"/>
                <a:gd name="connsiteY7" fmla="*/ 52 h 277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0065" h="277140">
                  <a:moveTo>
                    <a:pt x="69853" y="52"/>
                  </a:moveTo>
                  <a:cubicBezTo>
                    <a:pt x="67207" y="2698"/>
                    <a:pt x="29636" y="122819"/>
                    <a:pt x="25403" y="142927"/>
                  </a:cubicBezTo>
                  <a:cubicBezTo>
                    <a:pt x="21170" y="163035"/>
                    <a:pt x="48157" y="102710"/>
                    <a:pt x="44453" y="120702"/>
                  </a:cubicBezTo>
                  <a:cubicBezTo>
                    <a:pt x="40749" y="138694"/>
                    <a:pt x="10057" y="224948"/>
                    <a:pt x="3178" y="250877"/>
                  </a:cubicBezTo>
                  <a:cubicBezTo>
                    <a:pt x="-3701" y="276806"/>
                    <a:pt x="2649" y="278923"/>
                    <a:pt x="3178" y="276277"/>
                  </a:cubicBezTo>
                  <a:cubicBezTo>
                    <a:pt x="3707" y="273631"/>
                    <a:pt x="3" y="259873"/>
                    <a:pt x="6353" y="235002"/>
                  </a:cubicBezTo>
                  <a:cubicBezTo>
                    <a:pt x="12703" y="210131"/>
                    <a:pt x="32811" y="158802"/>
                    <a:pt x="41278" y="127052"/>
                  </a:cubicBezTo>
                  <a:cubicBezTo>
                    <a:pt x="49745" y="95302"/>
                    <a:pt x="72499" y="-2594"/>
                    <a:pt x="69853" y="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0D713970-DE5F-B82D-DF7C-3216FAFC649A}"/>
                </a:ext>
              </a:extLst>
            </p:cNvPr>
            <p:cNvSpPr/>
            <p:nvPr/>
          </p:nvSpPr>
          <p:spPr>
            <a:xfrm>
              <a:off x="4025447" y="4445694"/>
              <a:ext cx="150227" cy="361957"/>
            </a:xfrm>
            <a:custGeom>
              <a:avLst/>
              <a:gdLst>
                <a:gd name="connsiteX0" fmla="*/ 149678 w 150227"/>
                <a:gd name="connsiteY0" fmla="*/ 2481 h 361957"/>
                <a:gd name="connsiteX1" fmla="*/ 117928 w 150227"/>
                <a:gd name="connsiteY1" fmla="*/ 116781 h 361957"/>
                <a:gd name="connsiteX2" fmla="*/ 95703 w 150227"/>
                <a:gd name="connsiteY2" fmla="*/ 291406 h 361957"/>
                <a:gd name="connsiteX3" fmla="*/ 98878 w 150227"/>
                <a:gd name="connsiteY3" fmla="*/ 266006 h 361957"/>
                <a:gd name="connsiteX4" fmla="*/ 95703 w 150227"/>
                <a:gd name="connsiteY4" fmla="*/ 313631 h 361957"/>
                <a:gd name="connsiteX5" fmla="*/ 453 w 150227"/>
                <a:gd name="connsiteY5" fmla="*/ 361256 h 361957"/>
                <a:gd name="connsiteX6" fmla="*/ 60778 w 150227"/>
                <a:gd name="connsiteY6" fmla="*/ 339031 h 361957"/>
                <a:gd name="connsiteX7" fmla="*/ 86178 w 150227"/>
                <a:gd name="connsiteY7" fmla="*/ 297756 h 361957"/>
                <a:gd name="connsiteX8" fmla="*/ 89353 w 150227"/>
                <a:gd name="connsiteY8" fmla="*/ 224731 h 361957"/>
                <a:gd name="connsiteX9" fmla="*/ 149678 w 150227"/>
                <a:gd name="connsiteY9" fmla="*/ 2481 h 36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227" h="361957">
                  <a:moveTo>
                    <a:pt x="149678" y="2481"/>
                  </a:moveTo>
                  <a:cubicBezTo>
                    <a:pt x="154441" y="-15511"/>
                    <a:pt x="126924" y="68627"/>
                    <a:pt x="117928" y="116781"/>
                  </a:cubicBezTo>
                  <a:cubicBezTo>
                    <a:pt x="108932" y="164935"/>
                    <a:pt x="98878" y="266535"/>
                    <a:pt x="95703" y="291406"/>
                  </a:cubicBezTo>
                  <a:cubicBezTo>
                    <a:pt x="92528" y="316277"/>
                    <a:pt x="98878" y="262302"/>
                    <a:pt x="98878" y="266006"/>
                  </a:cubicBezTo>
                  <a:cubicBezTo>
                    <a:pt x="98878" y="269710"/>
                    <a:pt x="112107" y="297756"/>
                    <a:pt x="95703" y="313631"/>
                  </a:cubicBezTo>
                  <a:cubicBezTo>
                    <a:pt x="79299" y="329506"/>
                    <a:pt x="6274" y="357023"/>
                    <a:pt x="453" y="361256"/>
                  </a:cubicBezTo>
                  <a:cubicBezTo>
                    <a:pt x="-5368" y="365489"/>
                    <a:pt x="46490" y="349614"/>
                    <a:pt x="60778" y="339031"/>
                  </a:cubicBezTo>
                  <a:cubicBezTo>
                    <a:pt x="75065" y="328448"/>
                    <a:pt x="81416" y="316806"/>
                    <a:pt x="86178" y="297756"/>
                  </a:cubicBezTo>
                  <a:cubicBezTo>
                    <a:pt x="90940" y="278706"/>
                    <a:pt x="79299" y="268123"/>
                    <a:pt x="89353" y="224731"/>
                  </a:cubicBezTo>
                  <a:cubicBezTo>
                    <a:pt x="99407" y="181339"/>
                    <a:pt x="144915" y="20473"/>
                    <a:pt x="149678" y="24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CDF5C41F-719F-B6CE-49BC-37E33CF89085}"/>
                </a:ext>
              </a:extLst>
            </p:cNvPr>
            <p:cNvSpPr/>
            <p:nvPr/>
          </p:nvSpPr>
          <p:spPr>
            <a:xfrm>
              <a:off x="3688257" y="3658966"/>
              <a:ext cx="406127" cy="224558"/>
            </a:xfrm>
            <a:custGeom>
              <a:avLst/>
              <a:gdLst>
                <a:gd name="connsiteX0" fmla="*/ 1093 w 406127"/>
                <a:gd name="connsiteY0" fmla="*/ 224059 h 224558"/>
                <a:gd name="connsiteX1" fmla="*/ 283668 w 406127"/>
                <a:gd name="connsiteY1" fmla="*/ 65309 h 224558"/>
                <a:gd name="connsiteX2" fmla="*/ 188418 w 406127"/>
                <a:gd name="connsiteY2" fmla="*/ 112934 h 224558"/>
                <a:gd name="connsiteX3" fmla="*/ 404318 w 406127"/>
                <a:gd name="connsiteY3" fmla="*/ 1809 h 224558"/>
                <a:gd name="connsiteX4" fmla="*/ 293193 w 406127"/>
                <a:gd name="connsiteY4" fmla="*/ 43084 h 224558"/>
                <a:gd name="connsiteX5" fmla="*/ 318593 w 406127"/>
                <a:gd name="connsiteY5" fmla="*/ 30384 h 224558"/>
                <a:gd name="connsiteX6" fmla="*/ 191593 w 406127"/>
                <a:gd name="connsiteY6" fmla="*/ 112934 h 224558"/>
                <a:gd name="connsiteX7" fmla="*/ 1093 w 406127"/>
                <a:gd name="connsiteY7" fmla="*/ 224059 h 22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6127" h="224558">
                  <a:moveTo>
                    <a:pt x="1093" y="224059"/>
                  </a:moveTo>
                  <a:cubicBezTo>
                    <a:pt x="16439" y="216122"/>
                    <a:pt x="252447" y="83830"/>
                    <a:pt x="283668" y="65309"/>
                  </a:cubicBezTo>
                  <a:cubicBezTo>
                    <a:pt x="314889" y="46788"/>
                    <a:pt x="168310" y="123517"/>
                    <a:pt x="188418" y="112934"/>
                  </a:cubicBezTo>
                  <a:cubicBezTo>
                    <a:pt x="208526" y="102351"/>
                    <a:pt x="386856" y="13451"/>
                    <a:pt x="404318" y="1809"/>
                  </a:cubicBezTo>
                  <a:cubicBezTo>
                    <a:pt x="421780" y="-9833"/>
                    <a:pt x="307481" y="38321"/>
                    <a:pt x="293193" y="43084"/>
                  </a:cubicBezTo>
                  <a:cubicBezTo>
                    <a:pt x="278905" y="47847"/>
                    <a:pt x="335526" y="18742"/>
                    <a:pt x="318593" y="30384"/>
                  </a:cubicBezTo>
                  <a:cubicBezTo>
                    <a:pt x="301660" y="42026"/>
                    <a:pt x="247155" y="82772"/>
                    <a:pt x="191593" y="112934"/>
                  </a:cubicBezTo>
                  <a:cubicBezTo>
                    <a:pt x="136031" y="143096"/>
                    <a:pt x="-14253" y="231996"/>
                    <a:pt x="1093" y="2240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890CC511-BA4C-CD23-CB5D-11874F6DE247}"/>
                </a:ext>
              </a:extLst>
            </p:cNvPr>
            <p:cNvSpPr/>
            <p:nvPr/>
          </p:nvSpPr>
          <p:spPr>
            <a:xfrm>
              <a:off x="4051264" y="5260665"/>
              <a:ext cx="108043" cy="89210"/>
            </a:xfrm>
            <a:custGeom>
              <a:avLst/>
              <a:gdLst>
                <a:gd name="connsiteX0" fmla="*/ 36 w 108043"/>
                <a:gd name="connsiteY0" fmla="*/ 76510 h 89210"/>
                <a:gd name="connsiteX1" fmla="*/ 66711 w 108043"/>
                <a:gd name="connsiteY1" fmla="*/ 310 h 89210"/>
                <a:gd name="connsiteX2" fmla="*/ 107986 w 108043"/>
                <a:gd name="connsiteY2" fmla="*/ 51110 h 89210"/>
                <a:gd name="connsiteX3" fmla="*/ 76236 w 108043"/>
                <a:gd name="connsiteY3" fmla="*/ 89210 h 89210"/>
                <a:gd name="connsiteX4" fmla="*/ 98461 w 108043"/>
                <a:gd name="connsiteY4" fmla="*/ 51110 h 89210"/>
                <a:gd name="connsiteX5" fmla="*/ 92111 w 108043"/>
                <a:gd name="connsiteY5" fmla="*/ 19360 h 89210"/>
                <a:gd name="connsiteX6" fmla="*/ 76236 w 108043"/>
                <a:gd name="connsiteY6" fmla="*/ 13010 h 89210"/>
                <a:gd name="connsiteX7" fmla="*/ 36 w 108043"/>
                <a:gd name="connsiteY7" fmla="*/ 76510 h 89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43" h="89210">
                  <a:moveTo>
                    <a:pt x="36" y="76510"/>
                  </a:moveTo>
                  <a:cubicBezTo>
                    <a:pt x="-1552" y="74393"/>
                    <a:pt x="48719" y="4543"/>
                    <a:pt x="66711" y="310"/>
                  </a:cubicBezTo>
                  <a:cubicBezTo>
                    <a:pt x="84703" y="-3923"/>
                    <a:pt x="106399" y="36293"/>
                    <a:pt x="107986" y="51110"/>
                  </a:cubicBezTo>
                  <a:cubicBezTo>
                    <a:pt x="109573" y="65927"/>
                    <a:pt x="77823" y="89210"/>
                    <a:pt x="76236" y="89210"/>
                  </a:cubicBezTo>
                  <a:cubicBezTo>
                    <a:pt x="74649" y="89210"/>
                    <a:pt x="95815" y="62752"/>
                    <a:pt x="98461" y="51110"/>
                  </a:cubicBezTo>
                  <a:cubicBezTo>
                    <a:pt x="101107" y="39468"/>
                    <a:pt x="92111" y="19360"/>
                    <a:pt x="92111" y="19360"/>
                  </a:cubicBezTo>
                  <a:cubicBezTo>
                    <a:pt x="88407" y="13010"/>
                    <a:pt x="89465" y="7718"/>
                    <a:pt x="76236" y="13010"/>
                  </a:cubicBezTo>
                  <a:cubicBezTo>
                    <a:pt x="63007" y="18302"/>
                    <a:pt x="1624" y="78627"/>
                    <a:pt x="36" y="765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5226F7C9-6465-684C-F05C-88BAA2ED9094}"/>
                </a:ext>
              </a:extLst>
            </p:cNvPr>
            <p:cNvSpPr/>
            <p:nvPr/>
          </p:nvSpPr>
          <p:spPr>
            <a:xfrm>
              <a:off x="4105265" y="5159310"/>
              <a:ext cx="432302" cy="177913"/>
            </a:xfrm>
            <a:custGeom>
              <a:avLst/>
              <a:gdLst>
                <a:gd name="connsiteX0" fmla="*/ 10 w 432302"/>
                <a:gd name="connsiteY0" fmla="*/ 65 h 177913"/>
                <a:gd name="connsiteX1" fmla="*/ 92085 w 432302"/>
                <a:gd name="connsiteY1" fmla="*/ 149290 h 177913"/>
                <a:gd name="connsiteX2" fmla="*/ 73035 w 432302"/>
                <a:gd name="connsiteY2" fmla="*/ 117540 h 177913"/>
                <a:gd name="connsiteX3" fmla="*/ 142885 w 432302"/>
                <a:gd name="connsiteY3" fmla="*/ 149290 h 177913"/>
                <a:gd name="connsiteX4" fmla="*/ 193685 w 432302"/>
                <a:gd name="connsiteY4" fmla="*/ 136590 h 177913"/>
                <a:gd name="connsiteX5" fmla="*/ 323860 w 432302"/>
                <a:gd name="connsiteY5" fmla="*/ 177865 h 177913"/>
                <a:gd name="connsiteX6" fmla="*/ 342910 w 432302"/>
                <a:gd name="connsiteY6" fmla="*/ 127065 h 177913"/>
                <a:gd name="connsiteX7" fmla="*/ 431810 w 432302"/>
                <a:gd name="connsiteY7" fmla="*/ 114365 h 177913"/>
                <a:gd name="connsiteX8" fmla="*/ 381010 w 432302"/>
                <a:gd name="connsiteY8" fmla="*/ 82615 h 177913"/>
                <a:gd name="connsiteX9" fmla="*/ 355610 w 432302"/>
                <a:gd name="connsiteY9" fmla="*/ 66740 h 177913"/>
                <a:gd name="connsiteX10" fmla="*/ 422285 w 432302"/>
                <a:gd name="connsiteY10" fmla="*/ 92140 h 177913"/>
                <a:gd name="connsiteX11" fmla="*/ 273060 w 432302"/>
                <a:gd name="connsiteY11" fmla="*/ 149290 h 177913"/>
                <a:gd name="connsiteX12" fmla="*/ 127010 w 432302"/>
                <a:gd name="connsiteY12" fmla="*/ 149290 h 177913"/>
                <a:gd name="connsiteX13" fmla="*/ 98435 w 432302"/>
                <a:gd name="connsiteY13" fmla="*/ 130240 h 177913"/>
                <a:gd name="connsiteX14" fmla="*/ 10 w 432302"/>
                <a:gd name="connsiteY14" fmla="*/ 65 h 177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2302" h="177913">
                  <a:moveTo>
                    <a:pt x="10" y="65"/>
                  </a:moveTo>
                  <a:cubicBezTo>
                    <a:pt x="-1048" y="3240"/>
                    <a:pt x="79914" y="129711"/>
                    <a:pt x="92085" y="149290"/>
                  </a:cubicBezTo>
                  <a:cubicBezTo>
                    <a:pt x="104256" y="168869"/>
                    <a:pt x="64568" y="117540"/>
                    <a:pt x="73035" y="117540"/>
                  </a:cubicBezTo>
                  <a:cubicBezTo>
                    <a:pt x="81502" y="117540"/>
                    <a:pt x="122777" y="146115"/>
                    <a:pt x="142885" y="149290"/>
                  </a:cubicBezTo>
                  <a:cubicBezTo>
                    <a:pt x="162993" y="152465"/>
                    <a:pt x="163523" y="131828"/>
                    <a:pt x="193685" y="136590"/>
                  </a:cubicBezTo>
                  <a:cubicBezTo>
                    <a:pt x="223848" y="141353"/>
                    <a:pt x="298989" y="179453"/>
                    <a:pt x="323860" y="177865"/>
                  </a:cubicBezTo>
                  <a:cubicBezTo>
                    <a:pt x="348731" y="176278"/>
                    <a:pt x="324918" y="137648"/>
                    <a:pt x="342910" y="127065"/>
                  </a:cubicBezTo>
                  <a:cubicBezTo>
                    <a:pt x="360902" y="116482"/>
                    <a:pt x="425460" y="121773"/>
                    <a:pt x="431810" y="114365"/>
                  </a:cubicBezTo>
                  <a:cubicBezTo>
                    <a:pt x="438160" y="106957"/>
                    <a:pt x="381010" y="82615"/>
                    <a:pt x="381010" y="82615"/>
                  </a:cubicBezTo>
                  <a:cubicBezTo>
                    <a:pt x="368310" y="74678"/>
                    <a:pt x="348731" y="65153"/>
                    <a:pt x="355610" y="66740"/>
                  </a:cubicBezTo>
                  <a:cubicBezTo>
                    <a:pt x="362489" y="68327"/>
                    <a:pt x="436043" y="78382"/>
                    <a:pt x="422285" y="92140"/>
                  </a:cubicBezTo>
                  <a:cubicBezTo>
                    <a:pt x="408527" y="105898"/>
                    <a:pt x="322273" y="139765"/>
                    <a:pt x="273060" y="149290"/>
                  </a:cubicBezTo>
                  <a:cubicBezTo>
                    <a:pt x="223847" y="158815"/>
                    <a:pt x="156114" y="152465"/>
                    <a:pt x="127010" y="149290"/>
                  </a:cubicBezTo>
                  <a:cubicBezTo>
                    <a:pt x="97906" y="146115"/>
                    <a:pt x="116956" y="150877"/>
                    <a:pt x="98435" y="130240"/>
                  </a:cubicBezTo>
                  <a:cubicBezTo>
                    <a:pt x="79914" y="109603"/>
                    <a:pt x="1068" y="-3110"/>
                    <a:pt x="10" y="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73A6D0D9-344B-08E1-6519-B93A5AAD0708}"/>
                </a:ext>
              </a:extLst>
            </p:cNvPr>
            <p:cNvSpPr/>
            <p:nvPr/>
          </p:nvSpPr>
          <p:spPr>
            <a:xfrm>
              <a:off x="4200316" y="5133895"/>
              <a:ext cx="470328" cy="153032"/>
            </a:xfrm>
            <a:custGeom>
              <a:avLst/>
              <a:gdLst>
                <a:gd name="connsiteX0" fmla="*/ 209 w 470328"/>
                <a:gd name="connsiteY0" fmla="*/ 66755 h 153032"/>
                <a:gd name="connsiteX1" fmla="*/ 184359 w 470328"/>
                <a:gd name="connsiteY1" fmla="*/ 54055 h 153032"/>
                <a:gd name="connsiteX2" fmla="*/ 305009 w 470328"/>
                <a:gd name="connsiteY2" fmla="*/ 50880 h 153032"/>
                <a:gd name="connsiteX3" fmla="*/ 470109 w 470328"/>
                <a:gd name="connsiteY3" fmla="*/ 80 h 153032"/>
                <a:gd name="connsiteX4" fmla="*/ 343109 w 470328"/>
                <a:gd name="connsiteY4" fmla="*/ 38180 h 153032"/>
                <a:gd name="connsiteX5" fmla="*/ 279609 w 470328"/>
                <a:gd name="connsiteY5" fmla="*/ 57230 h 153032"/>
                <a:gd name="connsiteX6" fmla="*/ 305009 w 470328"/>
                <a:gd name="connsiteY6" fmla="*/ 98505 h 153032"/>
                <a:gd name="connsiteX7" fmla="*/ 209759 w 470328"/>
                <a:gd name="connsiteY7" fmla="*/ 152480 h 153032"/>
                <a:gd name="connsiteX8" fmla="*/ 193884 w 470328"/>
                <a:gd name="connsiteY8" fmla="*/ 127080 h 153032"/>
                <a:gd name="connsiteX9" fmla="*/ 108159 w 470328"/>
                <a:gd name="connsiteY9" fmla="*/ 136605 h 153032"/>
                <a:gd name="connsiteX10" fmla="*/ 51009 w 470328"/>
                <a:gd name="connsiteY10" fmla="*/ 117555 h 153032"/>
                <a:gd name="connsiteX11" fmla="*/ 127209 w 470328"/>
                <a:gd name="connsiteY11" fmla="*/ 117555 h 153032"/>
                <a:gd name="connsiteX12" fmla="*/ 308184 w 470328"/>
                <a:gd name="connsiteY12" fmla="*/ 123905 h 153032"/>
                <a:gd name="connsiteX13" fmla="*/ 301834 w 470328"/>
                <a:gd name="connsiteY13" fmla="*/ 57230 h 153032"/>
                <a:gd name="connsiteX14" fmla="*/ 409784 w 470328"/>
                <a:gd name="connsiteY14" fmla="*/ 25480 h 153032"/>
                <a:gd name="connsiteX15" fmla="*/ 222459 w 470328"/>
                <a:gd name="connsiteY15" fmla="*/ 41355 h 153032"/>
                <a:gd name="connsiteX16" fmla="*/ 209 w 470328"/>
                <a:gd name="connsiteY16" fmla="*/ 66755 h 1530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70328" h="153032">
                  <a:moveTo>
                    <a:pt x="209" y="66755"/>
                  </a:moveTo>
                  <a:cubicBezTo>
                    <a:pt x="-6141" y="68872"/>
                    <a:pt x="133559" y="56701"/>
                    <a:pt x="184359" y="54055"/>
                  </a:cubicBezTo>
                  <a:cubicBezTo>
                    <a:pt x="235159" y="51409"/>
                    <a:pt x="257384" y="59876"/>
                    <a:pt x="305009" y="50880"/>
                  </a:cubicBezTo>
                  <a:cubicBezTo>
                    <a:pt x="352634" y="41884"/>
                    <a:pt x="463759" y="2197"/>
                    <a:pt x="470109" y="80"/>
                  </a:cubicBezTo>
                  <a:cubicBezTo>
                    <a:pt x="476459" y="-2037"/>
                    <a:pt x="343109" y="38180"/>
                    <a:pt x="343109" y="38180"/>
                  </a:cubicBezTo>
                  <a:cubicBezTo>
                    <a:pt x="311359" y="47705"/>
                    <a:pt x="285959" y="47176"/>
                    <a:pt x="279609" y="57230"/>
                  </a:cubicBezTo>
                  <a:cubicBezTo>
                    <a:pt x="273259" y="67284"/>
                    <a:pt x="316651" y="82630"/>
                    <a:pt x="305009" y="98505"/>
                  </a:cubicBezTo>
                  <a:cubicBezTo>
                    <a:pt x="293367" y="114380"/>
                    <a:pt x="228280" y="147717"/>
                    <a:pt x="209759" y="152480"/>
                  </a:cubicBezTo>
                  <a:cubicBezTo>
                    <a:pt x="191238" y="157243"/>
                    <a:pt x="210817" y="129726"/>
                    <a:pt x="193884" y="127080"/>
                  </a:cubicBezTo>
                  <a:cubicBezTo>
                    <a:pt x="176951" y="124434"/>
                    <a:pt x="131972" y="138193"/>
                    <a:pt x="108159" y="136605"/>
                  </a:cubicBezTo>
                  <a:cubicBezTo>
                    <a:pt x="84346" y="135017"/>
                    <a:pt x="47834" y="120730"/>
                    <a:pt x="51009" y="117555"/>
                  </a:cubicBezTo>
                  <a:cubicBezTo>
                    <a:pt x="54184" y="114380"/>
                    <a:pt x="84347" y="116497"/>
                    <a:pt x="127209" y="117555"/>
                  </a:cubicBezTo>
                  <a:cubicBezTo>
                    <a:pt x="170071" y="118613"/>
                    <a:pt x="279080" y="133959"/>
                    <a:pt x="308184" y="123905"/>
                  </a:cubicBezTo>
                  <a:cubicBezTo>
                    <a:pt x="337288" y="113851"/>
                    <a:pt x="284901" y="73634"/>
                    <a:pt x="301834" y="57230"/>
                  </a:cubicBezTo>
                  <a:cubicBezTo>
                    <a:pt x="318767" y="40826"/>
                    <a:pt x="423013" y="28126"/>
                    <a:pt x="409784" y="25480"/>
                  </a:cubicBezTo>
                  <a:cubicBezTo>
                    <a:pt x="396555" y="22834"/>
                    <a:pt x="287546" y="36593"/>
                    <a:pt x="222459" y="41355"/>
                  </a:cubicBezTo>
                  <a:cubicBezTo>
                    <a:pt x="157372" y="46117"/>
                    <a:pt x="6559" y="64638"/>
                    <a:pt x="209" y="667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96F5B098-D82A-94E9-A7B3-A80C50C79116}"/>
                </a:ext>
              </a:extLst>
            </p:cNvPr>
            <p:cNvSpPr/>
            <p:nvPr/>
          </p:nvSpPr>
          <p:spPr>
            <a:xfrm>
              <a:off x="3844923" y="3804877"/>
              <a:ext cx="222277" cy="226841"/>
            </a:xfrm>
            <a:custGeom>
              <a:avLst/>
              <a:gdLst>
                <a:gd name="connsiteX0" fmla="*/ 2 w 222277"/>
                <a:gd name="connsiteY0" fmla="*/ 71798 h 226841"/>
                <a:gd name="connsiteX1" fmla="*/ 117477 w 222277"/>
                <a:gd name="connsiteY1" fmla="*/ 221023 h 226841"/>
                <a:gd name="connsiteX2" fmla="*/ 120652 w 222277"/>
                <a:gd name="connsiteY2" fmla="*/ 198798 h 226841"/>
                <a:gd name="connsiteX3" fmla="*/ 136527 w 222277"/>
                <a:gd name="connsiteY3" fmla="*/ 214673 h 226841"/>
                <a:gd name="connsiteX4" fmla="*/ 209552 w 222277"/>
                <a:gd name="connsiteY4" fmla="*/ 192448 h 226841"/>
                <a:gd name="connsiteX5" fmla="*/ 212727 w 222277"/>
                <a:gd name="connsiteY5" fmla="*/ 128948 h 226841"/>
                <a:gd name="connsiteX6" fmla="*/ 222252 w 222277"/>
                <a:gd name="connsiteY6" fmla="*/ 5123 h 226841"/>
                <a:gd name="connsiteX7" fmla="*/ 209552 w 222277"/>
                <a:gd name="connsiteY7" fmla="*/ 40048 h 226841"/>
                <a:gd name="connsiteX8" fmla="*/ 206377 w 222277"/>
                <a:gd name="connsiteY8" fmla="*/ 189273 h 226841"/>
                <a:gd name="connsiteX9" fmla="*/ 152402 w 222277"/>
                <a:gd name="connsiteY9" fmla="*/ 211498 h 226841"/>
                <a:gd name="connsiteX10" fmla="*/ 120652 w 222277"/>
                <a:gd name="connsiteY10" fmla="*/ 195623 h 226841"/>
                <a:gd name="connsiteX11" fmla="*/ 2 w 222277"/>
                <a:gd name="connsiteY11" fmla="*/ 71798 h 226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2277" h="226841">
                  <a:moveTo>
                    <a:pt x="2" y="71798"/>
                  </a:moveTo>
                  <a:cubicBezTo>
                    <a:pt x="-527" y="76031"/>
                    <a:pt x="97369" y="199856"/>
                    <a:pt x="117477" y="221023"/>
                  </a:cubicBezTo>
                  <a:cubicBezTo>
                    <a:pt x="137585" y="242190"/>
                    <a:pt x="120652" y="198798"/>
                    <a:pt x="120652" y="198798"/>
                  </a:cubicBezTo>
                  <a:cubicBezTo>
                    <a:pt x="123827" y="197740"/>
                    <a:pt x="121710" y="215731"/>
                    <a:pt x="136527" y="214673"/>
                  </a:cubicBezTo>
                  <a:cubicBezTo>
                    <a:pt x="151344" y="213615"/>
                    <a:pt x="196852" y="206736"/>
                    <a:pt x="209552" y="192448"/>
                  </a:cubicBezTo>
                  <a:cubicBezTo>
                    <a:pt x="222252" y="178161"/>
                    <a:pt x="210610" y="160169"/>
                    <a:pt x="212727" y="128948"/>
                  </a:cubicBezTo>
                  <a:cubicBezTo>
                    <a:pt x="214844" y="97727"/>
                    <a:pt x="222781" y="19940"/>
                    <a:pt x="222252" y="5123"/>
                  </a:cubicBezTo>
                  <a:cubicBezTo>
                    <a:pt x="221723" y="-9694"/>
                    <a:pt x="212198" y="9356"/>
                    <a:pt x="209552" y="40048"/>
                  </a:cubicBezTo>
                  <a:cubicBezTo>
                    <a:pt x="206906" y="70740"/>
                    <a:pt x="215902" y="160698"/>
                    <a:pt x="206377" y="189273"/>
                  </a:cubicBezTo>
                  <a:cubicBezTo>
                    <a:pt x="196852" y="217848"/>
                    <a:pt x="166689" y="210440"/>
                    <a:pt x="152402" y="211498"/>
                  </a:cubicBezTo>
                  <a:cubicBezTo>
                    <a:pt x="138115" y="212556"/>
                    <a:pt x="139702" y="216260"/>
                    <a:pt x="120652" y="195623"/>
                  </a:cubicBezTo>
                  <a:cubicBezTo>
                    <a:pt x="101602" y="174986"/>
                    <a:pt x="531" y="67565"/>
                    <a:pt x="2" y="7179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59127B15-9460-9AC0-3A74-1D21FA8D2794}"/>
                </a:ext>
              </a:extLst>
            </p:cNvPr>
            <p:cNvSpPr/>
            <p:nvPr/>
          </p:nvSpPr>
          <p:spPr>
            <a:xfrm>
              <a:off x="4120663" y="3698570"/>
              <a:ext cx="78266" cy="662168"/>
            </a:xfrm>
            <a:custGeom>
              <a:avLst/>
              <a:gdLst>
                <a:gd name="connsiteX0" fmla="*/ 76687 w 78266"/>
                <a:gd name="connsiteY0" fmla="*/ 9830 h 662168"/>
                <a:gd name="connsiteX1" fmla="*/ 38587 w 78266"/>
                <a:gd name="connsiteY1" fmla="*/ 257480 h 662168"/>
                <a:gd name="connsiteX2" fmla="*/ 48112 w 78266"/>
                <a:gd name="connsiteY2" fmla="*/ 232080 h 662168"/>
                <a:gd name="connsiteX3" fmla="*/ 22712 w 78266"/>
                <a:gd name="connsiteY3" fmla="*/ 403530 h 662168"/>
                <a:gd name="connsiteX4" fmla="*/ 487 w 78266"/>
                <a:gd name="connsiteY4" fmla="*/ 654355 h 662168"/>
                <a:gd name="connsiteX5" fmla="*/ 6837 w 78266"/>
                <a:gd name="connsiteY5" fmla="*/ 603555 h 662168"/>
                <a:gd name="connsiteX6" fmla="*/ 57637 w 78266"/>
                <a:gd name="connsiteY6" fmla="*/ 197155 h 662168"/>
                <a:gd name="connsiteX7" fmla="*/ 70337 w 78266"/>
                <a:gd name="connsiteY7" fmla="*/ 60630 h 662168"/>
                <a:gd name="connsiteX8" fmla="*/ 76687 w 78266"/>
                <a:gd name="connsiteY8" fmla="*/ 9830 h 662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266" h="662168">
                  <a:moveTo>
                    <a:pt x="76687" y="9830"/>
                  </a:moveTo>
                  <a:cubicBezTo>
                    <a:pt x="71395" y="42638"/>
                    <a:pt x="43349" y="220438"/>
                    <a:pt x="38587" y="257480"/>
                  </a:cubicBezTo>
                  <a:cubicBezTo>
                    <a:pt x="33825" y="294522"/>
                    <a:pt x="50758" y="207738"/>
                    <a:pt x="48112" y="232080"/>
                  </a:cubicBezTo>
                  <a:cubicBezTo>
                    <a:pt x="45466" y="256422"/>
                    <a:pt x="30649" y="333151"/>
                    <a:pt x="22712" y="403530"/>
                  </a:cubicBezTo>
                  <a:cubicBezTo>
                    <a:pt x="14775" y="473909"/>
                    <a:pt x="3133" y="621018"/>
                    <a:pt x="487" y="654355"/>
                  </a:cubicBezTo>
                  <a:cubicBezTo>
                    <a:pt x="-2159" y="687693"/>
                    <a:pt x="6837" y="603555"/>
                    <a:pt x="6837" y="603555"/>
                  </a:cubicBezTo>
                  <a:cubicBezTo>
                    <a:pt x="16362" y="527355"/>
                    <a:pt x="47054" y="287643"/>
                    <a:pt x="57637" y="197155"/>
                  </a:cubicBezTo>
                  <a:cubicBezTo>
                    <a:pt x="68220" y="106668"/>
                    <a:pt x="68220" y="86559"/>
                    <a:pt x="70337" y="60630"/>
                  </a:cubicBezTo>
                  <a:cubicBezTo>
                    <a:pt x="72454" y="34701"/>
                    <a:pt x="81979" y="-22978"/>
                    <a:pt x="76687" y="98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442A6E42-5587-D66D-C84C-8BCBFEC84E8E}"/>
                </a:ext>
              </a:extLst>
            </p:cNvPr>
            <p:cNvSpPr/>
            <p:nvPr/>
          </p:nvSpPr>
          <p:spPr>
            <a:xfrm>
              <a:off x="4196124" y="3740148"/>
              <a:ext cx="118724" cy="459826"/>
            </a:xfrm>
            <a:custGeom>
              <a:avLst/>
              <a:gdLst>
                <a:gd name="connsiteX0" fmla="*/ 118701 w 118724"/>
                <a:gd name="connsiteY0" fmla="*/ 2 h 459826"/>
                <a:gd name="connsiteX1" fmla="*/ 71076 w 118724"/>
                <a:gd name="connsiteY1" fmla="*/ 152402 h 459826"/>
                <a:gd name="connsiteX2" fmla="*/ 36151 w 118724"/>
                <a:gd name="connsiteY2" fmla="*/ 355602 h 459826"/>
                <a:gd name="connsiteX3" fmla="*/ 32976 w 118724"/>
                <a:gd name="connsiteY3" fmla="*/ 317502 h 459826"/>
                <a:gd name="connsiteX4" fmla="*/ 4401 w 118724"/>
                <a:gd name="connsiteY4" fmla="*/ 457202 h 459826"/>
                <a:gd name="connsiteX5" fmla="*/ 4401 w 118724"/>
                <a:gd name="connsiteY5" fmla="*/ 381002 h 459826"/>
                <a:gd name="connsiteX6" fmla="*/ 45676 w 118724"/>
                <a:gd name="connsiteY6" fmla="*/ 60327 h 459826"/>
                <a:gd name="connsiteX7" fmla="*/ 29801 w 118724"/>
                <a:gd name="connsiteY7" fmla="*/ 250827 h 459826"/>
                <a:gd name="connsiteX8" fmla="*/ 64726 w 118724"/>
                <a:gd name="connsiteY8" fmla="*/ 155577 h 459826"/>
                <a:gd name="connsiteX9" fmla="*/ 118701 w 118724"/>
                <a:gd name="connsiteY9" fmla="*/ 2 h 45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724" h="459826">
                  <a:moveTo>
                    <a:pt x="118701" y="2"/>
                  </a:moveTo>
                  <a:cubicBezTo>
                    <a:pt x="119759" y="-527"/>
                    <a:pt x="84834" y="93135"/>
                    <a:pt x="71076" y="152402"/>
                  </a:cubicBezTo>
                  <a:cubicBezTo>
                    <a:pt x="57318" y="211669"/>
                    <a:pt x="42501" y="328085"/>
                    <a:pt x="36151" y="355602"/>
                  </a:cubicBezTo>
                  <a:cubicBezTo>
                    <a:pt x="29801" y="383119"/>
                    <a:pt x="38268" y="300569"/>
                    <a:pt x="32976" y="317502"/>
                  </a:cubicBezTo>
                  <a:cubicBezTo>
                    <a:pt x="27684" y="334435"/>
                    <a:pt x="9163" y="446619"/>
                    <a:pt x="4401" y="457202"/>
                  </a:cubicBezTo>
                  <a:cubicBezTo>
                    <a:pt x="-362" y="467785"/>
                    <a:pt x="-2478" y="447148"/>
                    <a:pt x="4401" y="381002"/>
                  </a:cubicBezTo>
                  <a:cubicBezTo>
                    <a:pt x="11280" y="314856"/>
                    <a:pt x="41443" y="82023"/>
                    <a:pt x="45676" y="60327"/>
                  </a:cubicBezTo>
                  <a:cubicBezTo>
                    <a:pt x="49909" y="38631"/>
                    <a:pt x="26626" y="234952"/>
                    <a:pt x="29801" y="250827"/>
                  </a:cubicBezTo>
                  <a:cubicBezTo>
                    <a:pt x="32976" y="266702"/>
                    <a:pt x="52026" y="189973"/>
                    <a:pt x="64726" y="155577"/>
                  </a:cubicBezTo>
                  <a:cubicBezTo>
                    <a:pt x="77426" y="121181"/>
                    <a:pt x="117643" y="531"/>
                    <a:pt x="118701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92B81D58-3F1B-5B90-2848-2A115206C715}"/>
                </a:ext>
              </a:extLst>
            </p:cNvPr>
            <p:cNvSpPr/>
            <p:nvPr/>
          </p:nvSpPr>
          <p:spPr>
            <a:xfrm>
              <a:off x="3155401" y="2745272"/>
              <a:ext cx="466007" cy="372974"/>
            </a:xfrm>
            <a:custGeom>
              <a:avLst/>
              <a:gdLst>
                <a:gd name="connsiteX0" fmla="*/ 464099 w 466007"/>
                <a:gd name="connsiteY0" fmla="*/ 1103 h 372974"/>
                <a:gd name="connsiteX1" fmla="*/ 298999 w 466007"/>
                <a:gd name="connsiteY1" fmla="*/ 131278 h 372974"/>
                <a:gd name="connsiteX2" fmla="*/ 327574 w 466007"/>
                <a:gd name="connsiteY2" fmla="*/ 118578 h 372974"/>
                <a:gd name="connsiteX3" fmla="*/ 206924 w 466007"/>
                <a:gd name="connsiteY3" fmla="*/ 207478 h 372974"/>
                <a:gd name="connsiteX4" fmla="*/ 229149 w 466007"/>
                <a:gd name="connsiteY4" fmla="*/ 194778 h 372974"/>
                <a:gd name="connsiteX5" fmla="*/ 83099 w 466007"/>
                <a:gd name="connsiteY5" fmla="*/ 309078 h 372974"/>
                <a:gd name="connsiteX6" fmla="*/ 549 w 466007"/>
                <a:gd name="connsiteY6" fmla="*/ 372578 h 372974"/>
                <a:gd name="connsiteX7" fmla="*/ 44999 w 466007"/>
                <a:gd name="connsiteY7" fmla="*/ 337653 h 372974"/>
                <a:gd name="connsiteX8" fmla="*/ 318049 w 466007"/>
                <a:gd name="connsiteY8" fmla="*/ 134453 h 372974"/>
                <a:gd name="connsiteX9" fmla="*/ 273599 w 466007"/>
                <a:gd name="connsiteY9" fmla="*/ 169378 h 372974"/>
                <a:gd name="connsiteX10" fmla="*/ 381549 w 466007"/>
                <a:gd name="connsiteY10" fmla="*/ 74128 h 372974"/>
                <a:gd name="connsiteX11" fmla="*/ 464099 w 466007"/>
                <a:gd name="connsiteY11" fmla="*/ 1103 h 3729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66007" h="372974">
                  <a:moveTo>
                    <a:pt x="464099" y="1103"/>
                  </a:moveTo>
                  <a:cubicBezTo>
                    <a:pt x="450341" y="10628"/>
                    <a:pt x="321753" y="111699"/>
                    <a:pt x="298999" y="131278"/>
                  </a:cubicBezTo>
                  <a:cubicBezTo>
                    <a:pt x="276245" y="150857"/>
                    <a:pt x="342920" y="105878"/>
                    <a:pt x="327574" y="118578"/>
                  </a:cubicBezTo>
                  <a:cubicBezTo>
                    <a:pt x="312228" y="131278"/>
                    <a:pt x="223328" y="194778"/>
                    <a:pt x="206924" y="207478"/>
                  </a:cubicBezTo>
                  <a:cubicBezTo>
                    <a:pt x="190520" y="220178"/>
                    <a:pt x="249786" y="177845"/>
                    <a:pt x="229149" y="194778"/>
                  </a:cubicBezTo>
                  <a:cubicBezTo>
                    <a:pt x="208511" y="211711"/>
                    <a:pt x="83099" y="309078"/>
                    <a:pt x="83099" y="309078"/>
                  </a:cubicBezTo>
                  <a:lnTo>
                    <a:pt x="549" y="372578"/>
                  </a:lnTo>
                  <a:cubicBezTo>
                    <a:pt x="-5801" y="377340"/>
                    <a:pt x="44999" y="337653"/>
                    <a:pt x="44999" y="337653"/>
                  </a:cubicBezTo>
                  <a:lnTo>
                    <a:pt x="318049" y="134453"/>
                  </a:lnTo>
                  <a:cubicBezTo>
                    <a:pt x="356149" y="106407"/>
                    <a:pt x="263016" y="179432"/>
                    <a:pt x="273599" y="169378"/>
                  </a:cubicBezTo>
                  <a:cubicBezTo>
                    <a:pt x="284182" y="159324"/>
                    <a:pt x="349270" y="102174"/>
                    <a:pt x="381549" y="74128"/>
                  </a:cubicBezTo>
                  <a:cubicBezTo>
                    <a:pt x="413828" y="46082"/>
                    <a:pt x="477857" y="-8422"/>
                    <a:pt x="464099" y="11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F5B027B1-580A-D993-09D1-E26FE4206337}"/>
                </a:ext>
              </a:extLst>
            </p:cNvPr>
            <p:cNvSpPr/>
            <p:nvPr/>
          </p:nvSpPr>
          <p:spPr>
            <a:xfrm>
              <a:off x="3165928" y="2927164"/>
              <a:ext cx="247847" cy="242134"/>
            </a:xfrm>
            <a:custGeom>
              <a:avLst/>
              <a:gdLst>
                <a:gd name="connsiteX0" fmla="*/ 247197 w 247847"/>
                <a:gd name="connsiteY0" fmla="*/ 186 h 242134"/>
                <a:gd name="connsiteX1" fmla="*/ 53522 w 247847"/>
                <a:gd name="connsiteY1" fmla="*/ 149411 h 242134"/>
                <a:gd name="connsiteX2" fmla="*/ 113847 w 247847"/>
                <a:gd name="connsiteY2" fmla="*/ 85911 h 242134"/>
                <a:gd name="connsiteX3" fmla="*/ 28122 w 247847"/>
                <a:gd name="connsiteY3" fmla="*/ 171636 h 242134"/>
                <a:gd name="connsiteX4" fmla="*/ 2722 w 247847"/>
                <a:gd name="connsiteY4" fmla="*/ 241486 h 242134"/>
                <a:gd name="connsiteX5" fmla="*/ 15422 w 247847"/>
                <a:gd name="connsiteY5" fmla="*/ 200211 h 242134"/>
                <a:gd name="connsiteX6" fmla="*/ 132897 w 247847"/>
                <a:gd name="connsiteY6" fmla="*/ 98611 h 242134"/>
                <a:gd name="connsiteX7" fmla="*/ 117022 w 247847"/>
                <a:gd name="connsiteY7" fmla="*/ 117661 h 242134"/>
                <a:gd name="connsiteX8" fmla="*/ 247197 w 247847"/>
                <a:gd name="connsiteY8" fmla="*/ 186 h 24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47" h="242134">
                  <a:moveTo>
                    <a:pt x="247197" y="186"/>
                  </a:moveTo>
                  <a:cubicBezTo>
                    <a:pt x="236614" y="5478"/>
                    <a:pt x="75747" y="135123"/>
                    <a:pt x="53522" y="149411"/>
                  </a:cubicBezTo>
                  <a:cubicBezTo>
                    <a:pt x="31297" y="163699"/>
                    <a:pt x="118080" y="82207"/>
                    <a:pt x="113847" y="85911"/>
                  </a:cubicBezTo>
                  <a:cubicBezTo>
                    <a:pt x="109614" y="89615"/>
                    <a:pt x="46643" y="145707"/>
                    <a:pt x="28122" y="171636"/>
                  </a:cubicBezTo>
                  <a:cubicBezTo>
                    <a:pt x="9601" y="197565"/>
                    <a:pt x="4839" y="236724"/>
                    <a:pt x="2722" y="241486"/>
                  </a:cubicBezTo>
                  <a:cubicBezTo>
                    <a:pt x="605" y="246248"/>
                    <a:pt x="-6274" y="224024"/>
                    <a:pt x="15422" y="200211"/>
                  </a:cubicBezTo>
                  <a:cubicBezTo>
                    <a:pt x="37118" y="176398"/>
                    <a:pt x="115964" y="112369"/>
                    <a:pt x="132897" y="98611"/>
                  </a:cubicBezTo>
                  <a:cubicBezTo>
                    <a:pt x="149830" y="84853"/>
                    <a:pt x="97972" y="131419"/>
                    <a:pt x="117022" y="117661"/>
                  </a:cubicBezTo>
                  <a:cubicBezTo>
                    <a:pt x="136072" y="103903"/>
                    <a:pt x="257780" y="-5106"/>
                    <a:pt x="247197" y="1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AA2F8AAC-3893-43FC-F22B-6D7008BEE681}"/>
                </a:ext>
              </a:extLst>
            </p:cNvPr>
            <p:cNvSpPr/>
            <p:nvPr/>
          </p:nvSpPr>
          <p:spPr>
            <a:xfrm>
              <a:off x="3145956" y="3101114"/>
              <a:ext cx="535917" cy="653722"/>
            </a:xfrm>
            <a:custGeom>
              <a:avLst/>
              <a:gdLst>
                <a:gd name="connsiteX0" fmla="*/ 469 w 535917"/>
                <a:gd name="connsiteY0" fmla="*/ 861 h 653722"/>
                <a:gd name="connsiteX1" fmla="*/ 184619 w 535917"/>
                <a:gd name="connsiteY1" fmla="*/ 235811 h 653722"/>
                <a:gd name="connsiteX2" fmla="*/ 187794 w 535917"/>
                <a:gd name="connsiteY2" fmla="*/ 204061 h 653722"/>
                <a:gd name="connsiteX3" fmla="*/ 321144 w 535917"/>
                <a:gd name="connsiteY3" fmla="*/ 375511 h 653722"/>
                <a:gd name="connsiteX4" fmla="*/ 476719 w 535917"/>
                <a:gd name="connsiteY4" fmla="*/ 572361 h 653722"/>
                <a:gd name="connsiteX5" fmla="*/ 530694 w 535917"/>
                <a:gd name="connsiteY5" fmla="*/ 651736 h 653722"/>
                <a:gd name="connsiteX6" fmla="*/ 517994 w 535917"/>
                <a:gd name="connsiteY6" fmla="*/ 613636 h 653722"/>
                <a:gd name="connsiteX7" fmla="*/ 390994 w 535917"/>
                <a:gd name="connsiteY7" fmla="*/ 445361 h 653722"/>
                <a:gd name="connsiteX8" fmla="*/ 219544 w 535917"/>
                <a:gd name="connsiteY8" fmla="*/ 264386 h 653722"/>
                <a:gd name="connsiteX9" fmla="*/ 133819 w 535917"/>
                <a:gd name="connsiteY9" fmla="*/ 159611 h 653722"/>
                <a:gd name="connsiteX10" fmla="*/ 469 w 535917"/>
                <a:gd name="connsiteY10" fmla="*/ 861 h 653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5917" h="653722">
                  <a:moveTo>
                    <a:pt x="469" y="861"/>
                  </a:moveTo>
                  <a:cubicBezTo>
                    <a:pt x="8936" y="13561"/>
                    <a:pt x="153398" y="201944"/>
                    <a:pt x="184619" y="235811"/>
                  </a:cubicBezTo>
                  <a:cubicBezTo>
                    <a:pt x="215840" y="269678"/>
                    <a:pt x="165040" y="180778"/>
                    <a:pt x="187794" y="204061"/>
                  </a:cubicBezTo>
                  <a:cubicBezTo>
                    <a:pt x="210548" y="227344"/>
                    <a:pt x="321144" y="375511"/>
                    <a:pt x="321144" y="375511"/>
                  </a:cubicBezTo>
                  <a:cubicBezTo>
                    <a:pt x="369298" y="436894"/>
                    <a:pt x="441794" y="526324"/>
                    <a:pt x="476719" y="572361"/>
                  </a:cubicBezTo>
                  <a:cubicBezTo>
                    <a:pt x="511644" y="618398"/>
                    <a:pt x="523815" y="644857"/>
                    <a:pt x="530694" y="651736"/>
                  </a:cubicBezTo>
                  <a:cubicBezTo>
                    <a:pt x="537573" y="658615"/>
                    <a:pt x="541277" y="648032"/>
                    <a:pt x="517994" y="613636"/>
                  </a:cubicBezTo>
                  <a:cubicBezTo>
                    <a:pt x="494711" y="579240"/>
                    <a:pt x="440736" y="503569"/>
                    <a:pt x="390994" y="445361"/>
                  </a:cubicBezTo>
                  <a:cubicBezTo>
                    <a:pt x="341252" y="387153"/>
                    <a:pt x="262406" y="312011"/>
                    <a:pt x="219544" y="264386"/>
                  </a:cubicBezTo>
                  <a:cubicBezTo>
                    <a:pt x="176682" y="216761"/>
                    <a:pt x="167156" y="199828"/>
                    <a:pt x="133819" y="159611"/>
                  </a:cubicBezTo>
                  <a:cubicBezTo>
                    <a:pt x="100482" y="119394"/>
                    <a:pt x="-7998" y="-11839"/>
                    <a:pt x="469" y="86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3142B598-EC7A-2D74-2975-FDBE6239E1F7}"/>
                </a:ext>
              </a:extLst>
            </p:cNvPr>
            <p:cNvSpPr/>
            <p:nvPr/>
          </p:nvSpPr>
          <p:spPr>
            <a:xfrm>
              <a:off x="3612510" y="2838426"/>
              <a:ext cx="76983" cy="808121"/>
            </a:xfrm>
            <a:custGeom>
              <a:avLst/>
              <a:gdLst>
                <a:gd name="connsiteX0" fmla="*/ 6990 w 76983"/>
                <a:gd name="connsiteY0" fmla="*/ 24 h 808121"/>
                <a:gd name="connsiteX1" fmla="*/ 13340 w 76983"/>
                <a:gd name="connsiteY1" fmla="*/ 184174 h 808121"/>
                <a:gd name="connsiteX2" fmla="*/ 6990 w 76983"/>
                <a:gd name="connsiteY2" fmla="*/ 149249 h 808121"/>
                <a:gd name="connsiteX3" fmla="*/ 64140 w 76983"/>
                <a:gd name="connsiteY3" fmla="*/ 444524 h 808121"/>
                <a:gd name="connsiteX4" fmla="*/ 38740 w 76983"/>
                <a:gd name="connsiteY4" fmla="*/ 609624 h 808121"/>
                <a:gd name="connsiteX5" fmla="*/ 54615 w 76983"/>
                <a:gd name="connsiteY5" fmla="*/ 549299 h 808121"/>
                <a:gd name="connsiteX6" fmla="*/ 76840 w 76983"/>
                <a:gd name="connsiteY6" fmla="*/ 806474 h 808121"/>
                <a:gd name="connsiteX7" fmla="*/ 60965 w 76983"/>
                <a:gd name="connsiteY7" fmla="*/ 635024 h 808121"/>
                <a:gd name="connsiteX8" fmla="*/ 3815 w 76983"/>
                <a:gd name="connsiteY8" fmla="*/ 174649 h 808121"/>
                <a:gd name="connsiteX9" fmla="*/ 6990 w 76983"/>
                <a:gd name="connsiteY9" fmla="*/ 24 h 808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983" h="808121">
                  <a:moveTo>
                    <a:pt x="6990" y="24"/>
                  </a:moveTo>
                  <a:cubicBezTo>
                    <a:pt x="8577" y="1611"/>
                    <a:pt x="13340" y="159303"/>
                    <a:pt x="13340" y="184174"/>
                  </a:cubicBezTo>
                  <a:cubicBezTo>
                    <a:pt x="13340" y="209045"/>
                    <a:pt x="-1477" y="105857"/>
                    <a:pt x="6990" y="149249"/>
                  </a:cubicBezTo>
                  <a:cubicBezTo>
                    <a:pt x="15457" y="192641"/>
                    <a:pt x="58848" y="367795"/>
                    <a:pt x="64140" y="444524"/>
                  </a:cubicBezTo>
                  <a:cubicBezTo>
                    <a:pt x="69432" y="521253"/>
                    <a:pt x="40327" y="592162"/>
                    <a:pt x="38740" y="609624"/>
                  </a:cubicBezTo>
                  <a:cubicBezTo>
                    <a:pt x="37153" y="627086"/>
                    <a:pt x="48265" y="516491"/>
                    <a:pt x="54615" y="549299"/>
                  </a:cubicBezTo>
                  <a:cubicBezTo>
                    <a:pt x="60965" y="582107"/>
                    <a:pt x="75782" y="792187"/>
                    <a:pt x="76840" y="806474"/>
                  </a:cubicBezTo>
                  <a:cubicBezTo>
                    <a:pt x="77898" y="820761"/>
                    <a:pt x="73136" y="740328"/>
                    <a:pt x="60965" y="635024"/>
                  </a:cubicBezTo>
                  <a:cubicBezTo>
                    <a:pt x="48794" y="529720"/>
                    <a:pt x="13340" y="274661"/>
                    <a:pt x="3815" y="174649"/>
                  </a:cubicBezTo>
                  <a:cubicBezTo>
                    <a:pt x="-5710" y="74637"/>
                    <a:pt x="5403" y="-1563"/>
                    <a:pt x="6990" y="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76FD52BE-7D37-FA59-AFA0-C7F7EE9DE565}"/>
                </a:ext>
              </a:extLst>
            </p:cNvPr>
            <p:cNvSpPr/>
            <p:nvPr/>
          </p:nvSpPr>
          <p:spPr>
            <a:xfrm>
              <a:off x="3130548" y="3101971"/>
              <a:ext cx="563023" cy="644157"/>
            </a:xfrm>
            <a:custGeom>
              <a:avLst/>
              <a:gdLst>
                <a:gd name="connsiteX0" fmla="*/ 2 w 563023"/>
                <a:gd name="connsiteY0" fmla="*/ 4 h 644157"/>
                <a:gd name="connsiteX1" fmla="*/ 184152 w 563023"/>
                <a:gd name="connsiteY1" fmla="*/ 228604 h 644157"/>
                <a:gd name="connsiteX2" fmla="*/ 177802 w 563023"/>
                <a:gd name="connsiteY2" fmla="*/ 219079 h 644157"/>
                <a:gd name="connsiteX3" fmla="*/ 292102 w 563023"/>
                <a:gd name="connsiteY3" fmla="*/ 352429 h 644157"/>
                <a:gd name="connsiteX4" fmla="*/ 260352 w 563023"/>
                <a:gd name="connsiteY4" fmla="*/ 339729 h 644157"/>
                <a:gd name="connsiteX5" fmla="*/ 403227 w 563023"/>
                <a:gd name="connsiteY5" fmla="*/ 463554 h 644157"/>
                <a:gd name="connsiteX6" fmla="*/ 555627 w 563023"/>
                <a:gd name="connsiteY6" fmla="*/ 625479 h 644157"/>
                <a:gd name="connsiteX7" fmla="*/ 501652 w 563023"/>
                <a:gd name="connsiteY7" fmla="*/ 596904 h 644157"/>
                <a:gd name="connsiteX8" fmla="*/ 180977 w 563023"/>
                <a:gd name="connsiteY8" fmla="*/ 234954 h 644157"/>
                <a:gd name="connsiteX9" fmla="*/ 2 w 563023"/>
                <a:gd name="connsiteY9" fmla="*/ 4 h 644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3023" h="644157">
                  <a:moveTo>
                    <a:pt x="2" y="4"/>
                  </a:moveTo>
                  <a:cubicBezTo>
                    <a:pt x="531" y="-1054"/>
                    <a:pt x="154519" y="192091"/>
                    <a:pt x="184152" y="228604"/>
                  </a:cubicBezTo>
                  <a:cubicBezTo>
                    <a:pt x="213785" y="265117"/>
                    <a:pt x="159810" y="198442"/>
                    <a:pt x="177802" y="219079"/>
                  </a:cubicBezTo>
                  <a:cubicBezTo>
                    <a:pt x="195794" y="239717"/>
                    <a:pt x="278344" y="332321"/>
                    <a:pt x="292102" y="352429"/>
                  </a:cubicBezTo>
                  <a:cubicBezTo>
                    <a:pt x="305860" y="372537"/>
                    <a:pt x="241831" y="321208"/>
                    <a:pt x="260352" y="339729"/>
                  </a:cubicBezTo>
                  <a:cubicBezTo>
                    <a:pt x="278873" y="358250"/>
                    <a:pt x="354015" y="415929"/>
                    <a:pt x="403227" y="463554"/>
                  </a:cubicBezTo>
                  <a:cubicBezTo>
                    <a:pt x="452440" y="511179"/>
                    <a:pt x="539223" y="603254"/>
                    <a:pt x="555627" y="625479"/>
                  </a:cubicBezTo>
                  <a:cubicBezTo>
                    <a:pt x="572031" y="647704"/>
                    <a:pt x="564094" y="661991"/>
                    <a:pt x="501652" y="596904"/>
                  </a:cubicBezTo>
                  <a:cubicBezTo>
                    <a:pt x="439210" y="531817"/>
                    <a:pt x="258764" y="328616"/>
                    <a:pt x="180977" y="234954"/>
                  </a:cubicBezTo>
                  <a:cubicBezTo>
                    <a:pt x="103190" y="141292"/>
                    <a:pt x="-527" y="1062"/>
                    <a:pt x="2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C4436B22-F55E-DEC9-7B92-DB16CDE7060D}"/>
                </a:ext>
              </a:extLst>
            </p:cNvPr>
            <p:cNvSpPr/>
            <p:nvPr/>
          </p:nvSpPr>
          <p:spPr>
            <a:xfrm>
              <a:off x="3641243" y="2691060"/>
              <a:ext cx="109500" cy="1139787"/>
            </a:xfrm>
            <a:custGeom>
              <a:avLst/>
              <a:gdLst>
                <a:gd name="connsiteX0" fmla="*/ 482 w 109500"/>
                <a:gd name="connsiteY0" fmla="*/ 1340 h 1139787"/>
                <a:gd name="connsiteX1" fmla="*/ 25882 w 109500"/>
                <a:gd name="connsiteY1" fmla="*/ 255340 h 1139787"/>
                <a:gd name="connsiteX2" fmla="*/ 29057 w 109500"/>
                <a:gd name="connsiteY2" fmla="*/ 236290 h 1139787"/>
                <a:gd name="connsiteX3" fmla="*/ 54457 w 109500"/>
                <a:gd name="connsiteY3" fmla="*/ 477590 h 1139787"/>
                <a:gd name="connsiteX4" fmla="*/ 57632 w 109500"/>
                <a:gd name="connsiteY4" fmla="*/ 439490 h 1139787"/>
                <a:gd name="connsiteX5" fmla="*/ 89382 w 109500"/>
                <a:gd name="connsiteY5" fmla="*/ 849065 h 1139787"/>
                <a:gd name="connsiteX6" fmla="*/ 98907 w 109500"/>
                <a:gd name="connsiteY6" fmla="*/ 985590 h 1139787"/>
                <a:gd name="connsiteX7" fmla="*/ 105257 w 109500"/>
                <a:gd name="connsiteY7" fmla="*/ 1109415 h 1139787"/>
                <a:gd name="connsiteX8" fmla="*/ 105257 w 109500"/>
                <a:gd name="connsiteY8" fmla="*/ 1068140 h 1139787"/>
                <a:gd name="connsiteX9" fmla="*/ 51282 w 109500"/>
                <a:gd name="connsiteY9" fmla="*/ 382340 h 1139787"/>
                <a:gd name="connsiteX10" fmla="*/ 482 w 109500"/>
                <a:gd name="connsiteY10" fmla="*/ 1340 h 1139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9500" h="1139787">
                  <a:moveTo>
                    <a:pt x="482" y="1340"/>
                  </a:moveTo>
                  <a:cubicBezTo>
                    <a:pt x="-3751" y="-19827"/>
                    <a:pt x="21120" y="216182"/>
                    <a:pt x="25882" y="255340"/>
                  </a:cubicBezTo>
                  <a:cubicBezTo>
                    <a:pt x="30645" y="294498"/>
                    <a:pt x="24295" y="199248"/>
                    <a:pt x="29057" y="236290"/>
                  </a:cubicBezTo>
                  <a:cubicBezTo>
                    <a:pt x="33819" y="273332"/>
                    <a:pt x="49695" y="443723"/>
                    <a:pt x="54457" y="477590"/>
                  </a:cubicBezTo>
                  <a:cubicBezTo>
                    <a:pt x="59219" y="511457"/>
                    <a:pt x="51811" y="377578"/>
                    <a:pt x="57632" y="439490"/>
                  </a:cubicBezTo>
                  <a:cubicBezTo>
                    <a:pt x="63453" y="501402"/>
                    <a:pt x="82503" y="758048"/>
                    <a:pt x="89382" y="849065"/>
                  </a:cubicBezTo>
                  <a:cubicBezTo>
                    <a:pt x="96261" y="940082"/>
                    <a:pt x="96261" y="942198"/>
                    <a:pt x="98907" y="985590"/>
                  </a:cubicBezTo>
                  <a:cubicBezTo>
                    <a:pt x="101553" y="1028982"/>
                    <a:pt x="104199" y="1095657"/>
                    <a:pt x="105257" y="1109415"/>
                  </a:cubicBezTo>
                  <a:cubicBezTo>
                    <a:pt x="106315" y="1123173"/>
                    <a:pt x="114253" y="1189319"/>
                    <a:pt x="105257" y="1068140"/>
                  </a:cubicBezTo>
                  <a:cubicBezTo>
                    <a:pt x="96261" y="946961"/>
                    <a:pt x="66099" y="558023"/>
                    <a:pt x="51282" y="382340"/>
                  </a:cubicBezTo>
                  <a:cubicBezTo>
                    <a:pt x="36465" y="206657"/>
                    <a:pt x="4715" y="22507"/>
                    <a:pt x="482" y="13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6F6B6A35-8319-6FEC-10A5-4FC8EFC0BDB5}"/>
                </a:ext>
              </a:extLst>
            </p:cNvPr>
            <p:cNvSpPr/>
            <p:nvPr/>
          </p:nvSpPr>
          <p:spPr>
            <a:xfrm>
              <a:off x="3635363" y="2654636"/>
              <a:ext cx="304879" cy="352346"/>
            </a:xfrm>
            <a:custGeom>
              <a:avLst/>
              <a:gdLst>
                <a:gd name="connsiteX0" fmla="*/ 12 w 304879"/>
                <a:gd name="connsiteY0" fmla="*/ 79039 h 352346"/>
                <a:gd name="connsiteX1" fmla="*/ 85737 w 304879"/>
                <a:gd name="connsiteY1" fmla="*/ 12364 h 352346"/>
                <a:gd name="connsiteX2" fmla="*/ 120662 w 304879"/>
                <a:gd name="connsiteY2" fmla="*/ 53639 h 352346"/>
                <a:gd name="connsiteX3" fmla="*/ 79387 w 304879"/>
                <a:gd name="connsiteY3" fmla="*/ 21889 h 352346"/>
                <a:gd name="connsiteX4" fmla="*/ 196862 w 304879"/>
                <a:gd name="connsiteY4" fmla="*/ 101264 h 352346"/>
                <a:gd name="connsiteX5" fmla="*/ 193687 w 304879"/>
                <a:gd name="connsiteY5" fmla="*/ 142539 h 352346"/>
                <a:gd name="connsiteX6" fmla="*/ 238137 w 304879"/>
                <a:gd name="connsiteY6" fmla="*/ 193339 h 352346"/>
                <a:gd name="connsiteX7" fmla="*/ 304812 w 304879"/>
                <a:gd name="connsiteY7" fmla="*/ 352089 h 352346"/>
                <a:gd name="connsiteX8" fmla="*/ 247662 w 304879"/>
                <a:gd name="connsiteY8" fmla="*/ 225089 h 352346"/>
                <a:gd name="connsiteX9" fmla="*/ 111137 w 304879"/>
                <a:gd name="connsiteY9" fmla="*/ 21889 h 352346"/>
                <a:gd name="connsiteX10" fmla="*/ 92087 w 304879"/>
                <a:gd name="connsiteY10" fmla="*/ 9189 h 352346"/>
                <a:gd name="connsiteX11" fmla="*/ 12 w 304879"/>
                <a:gd name="connsiteY11" fmla="*/ 79039 h 352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4879" h="352346">
                  <a:moveTo>
                    <a:pt x="12" y="79039"/>
                  </a:moveTo>
                  <a:cubicBezTo>
                    <a:pt x="-1046" y="79568"/>
                    <a:pt x="65629" y="16597"/>
                    <a:pt x="85737" y="12364"/>
                  </a:cubicBezTo>
                  <a:cubicBezTo>
                    <a:pt x="105845" y="8131"/>
                    <a:pt x="121720" y="52051"/>
                    <a:pt x="120662" y="53639"/>
                  </a:cubicBezTo>
                  <a:cubicBezTo>
                    <a:pt x="119604" y="55227"/>
                    <a:pt x="66687" y="13952"/>
                    <a:pt x="79387" y="21889"/>
                  </a:cubicBezTo>
                  <a:cubicBezTo>
                    <a:pt x="92087" y="29826"/>
                    <a:pt x="177812" y="81156"/>
                    <a:pt x="196862" y="101264"/>
                  </a:cubicBezTo>
                  <a:cubicBezTo>
                    <a:pt x="215912" y="121372"/>
                    <a:pt x="186808" y="127193"/>
                    <a:pt x="193687" y="142539"/>
                  </a:cubicBezTo>
                  <a:cubicBezTo>
                    <a:pt x="200566" y="157885"/>
                    <a:pt x="219616" y="158414"/>
                    <a:pt x="238137" y="193339"/>
                  </a:cubicBezTo>
                  <a:cubicBezTo>
                    <a:pt x="256658" y="228264"/>
                    <a:pt x="303225" y="346797"/>
                    <a:pt x="304812" y="352089"/>
                  </a:cubicBezTo>
                  <a:cubicBezTo>
                    <a:pt x="306399" y="357381"/>
                    <a:pt x="279941" y="280122"/>
                    <a:pt x="247662" y="225089"/>
                  </a:cubicBezTo>
                  <a:cubicBezTo>
                    <a:pt x="215383" y="170056"/>
                    <a:pt x="111137" y="21889"/>
                    <a:pt x="111137" y="21889"/>
                  </a:cubicBezTo>
                  <a:cubicBezTo>
                    <a:pt x="85208" y="-14094"/>
                    <a:pt x="109020" y="3897"/>
                    <a:pt x="92087" y="9189"/>
                  </a:cubicBezTo>
                  <a:cubicBezTo>
                    <a:pt x="75154" y="14481"/>
                    <a:pt x="1070" y="78510"/>
                    <a:pt x="12" y="7903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99F1F6B5-0B0B-5843-CA90-518A32CE0021}"/>
                </a:ext>
              </a:extLst>
            </p:cNvPr>
            <p:cNvSpPr/>
            <p:nvPr/>
          </p:nvSpPr>
          <p:spPr>
            <a:xfrm>
              <a:off x="3727310" y="3450884"/>
              <a:ext cx="10667" cy="243102"/>
            </a:xfrm>
            <a:custGeom>
              <a:avLst/>
              <a:gdLst>
                <a:gd name="connsiteX0" fmla="*/ 140 w 10667"/>
                <a:gd name="connsiteY0" fmla="*/ 341 h 243102"/>
                <a:gd name="connsiteX1" fmla="*/ 9665 w 10667"/>
                <a:gd name="connsiteY1" fmla="*/ 187666 h 243102"/>
                <a:gd name="connsiteX2" fmla="*/ 9665 w 10667"/>
                <a:gd name="connsiteY2" fmla="*/ 241641 h 243102"/>
                <a:gd name="connsiteX3" fmla="*/ 3315 w 10667"/>
                <a:gd name="connsiteY3" fmla="*/ 143216 h 243102"/>
                <a:gd name="connsiteX4" fmla="*/ 140 w 10667"/>
                <a:gd name="connsiteY4" fmla="*/ 341 h 243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67" h="243102">
                  <a:moveTo>
                    <a:pt x="140" y="341"/>
                  </a:moveTo>
                  <a:cubicBezTo>
                    <a:pt x="1198" y="7749"/>
                    <a:pt x="8077" y="147449"/>
                    <a:pt x="9665" y="187666"/>
                  </a:cubicBezTo>
                  <a:cubicBezTo>
                    <a:pt x="11253" y="227883"/>
                    <a:pt x="10723" y="249049"/>
                    <a:pt x="9665" y="241641"/>
                  </a:cubicBezTo>
                  <a:cubicBezTo>
                    <a:pt x="8607" y="234233"/>
                    <a:pt x="2257" y="178141"/>
                    <a:pt x="3315" y="143216"/>
                  </a:cubicBezTo>
                  <a:cubicBezTo>
                    <a:pt x="4373" y="108291"/>
                    <a:pt x="-918" y="-7067"/>
                    <a:pt x="140" y="3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6CF36CB4-BCCA-8389-4702-81B9830B7710}"/>
                </a:ext>
              </a:extLst>
            </p:cNvPr>
            <p:cNvSpPr/>
            <p:nvPr/>
          </p:nvSpPr>
          <p:spPr>
            <a:xfrm>
              <a:off x="3973801" y="2874279"/>
              <a:ext cx="55274" cy="273526"/>
            </a:xfrm>
            <a:custGeom>
              <a:avLst/>
              <a:gdLst>
                <a:gd name="connsiteX0" fmla="*/ 45749 w 55274"/>
                <a:gd name="connsiteY0" fmla="*/ 2271 h 273526"/>
                <a:gd name="connsiteX1" fmla="*/ 7649 w 55274"/>
                <a:gd name="connsiteY1" fmla="*/ 145146 h 273526"/>
                <a:gd name="connsiteX2" fmla="*/ 55274 w 55274"/>
                <a:gd name="connsiteY2" fmla="*/ 272146 h 273526"/>
                <a:gd name="connsiteX3" fmla="*/ 7649 w 55274"/>
                <a:gd name="connsiteY3" fmla="*/ 211821 h 273526"/>
                <a:gd name="connsiteX4" fmla="*/ 1299 w 55274"/>
                <a:gd name="connsiteY4" fmla="*/ 199121 h 273526"/>
                <a:gd name="connsiteX5" fmla="*/ 20349 w 55274"/>
                <a:gd name="connsiteY5" fmla="*/ 65771 h 273526"/>
                <a:gd name="connsiteX6" fmla="*/ 45749 w 55274"/>
                <a:gd name="connsiteY6" fmla="*/ 2271 h 273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274" h="273526">
                  <a:moveTo>
                    <a:pt x="45749" y="2271"/>
                  </a:moveTo>
                  <a:cubicBezTo>
                    <a:pt x="43632" y="15500"/>
                    <a:pt x="6062" y="100167"/>
                    <a:pt x="7649" y="145146"/>
                  </a:cubicBezTo>
                  <a:cubicBezTo>
                    <a:pt x="9236" y="190125"/>
                    <a:pt x="55274" y="261034"/>
                    <a:pt x="55274" y="272146"/>
                  </a:cubicBezTo>
                  <a:cubicBezTo>
                    <a:pt x="55274" y="283258"/>
                    <a:pt x="16645" y="223992"/>
                    <a:pt x="7649" y="211821"/>
                  </a:cubicBezTo>
                  <a:cubicBezTo>
                    <a:pt x="-1347" y="199650"/>
                    <a:pt x="-818" y="223463"/>
                    <a:pt x="1299" y="199121"/>
                  </a:cubicBezTo>
                  <a:cubicBezTo>
                    <a:pt x="3416" y="174779"/>
                    <a:pt x="12412" y="94875"/>
                    <a:pt x="20349" y="65771"/>
                  </a:cubicBezTo>
                  <a:cubicBezTo>
                    <a:pt x="28286" y="36667"/>
                    <a:pt x="47866" y="-10958"/>
                    <a:pt x="45749" y="22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C8736A0B-5D34-1D71-208E-05921F2EE5A1}"/>
                </a:ext>
              </a:extLst>
            </p:cNvPr>
            <p:cNvSpPr/>
            <p:nvPr/>
          </p:nvSpPr>
          <p:spPr>
            <a:xfrm>
              <a:off x="3872918" y="3133440"/>
              <a:ext cx="241963" cy="356226"/>
            </a:xfrm>
            <a:custGeom>
              <a:avLst/>
              <a:gdLst>
                <a:gd name="connsiteX0" fmla="*/ 191082 w 241963"/>
                <a:gd name="connsiteY0" fmla="*/ 285 h 356226"/>
                <a:gd name="connsiteX1" fmla="*/ 70432 w 241963"/>
                <a:gd name="connsiteY1" fmla="*/ 86010 h 356226"/>
                <a:gd name="connsiteX2" fmla="*/ 582 w 241963"/>
                <a:gd name="connsiteY2" fmla="*/ 127285 h 356226"/>
                <a:gd name="connsiteX3" fmla="*/ 41857 w 241963"/>
                <a:gd name="connsiteY3" fmla="*/ 127285 h 356226"/>
                <a:gd name="connsiteX4" fmla="*/ 124407 w 241963"/>
                <a:gd name="connsiteY4" fmla="*/ 193960 h 356226"/>
                <a:gd name="connsiteX5" fmla="*/ 99007 w 241963"/>
                <a:gd name="connsiteY5" fmla="*/ 181260 h 356226"/>
                <a:gd name="connsiteX6" fmla="*/ 197432 w 241963"/>
                <a:gd name="connsiteY6" fmla="*/ 282860 h 356226"/>
                <a:gd name="connsiteX7" fmla="*/ 241882 w 241963"/>
                <a:gd name="connsiteY7" fmla="*/ 355885 h 356226"/>
                <a:gd name="connsiteX8" fmla="*/ 203782 w 241963"/>
                <a:gd name="connsiteY8" fmla="*/ 301910 h 356226"/>
                <a:gd name="connsiteX9" fmla="*/ 60907 w 241963"/>
                <a:gd name="connsiteY9" fmla="*/ 127285 h 356226"/>
                <a:gd name="connsiteX10" fmla="*/ 76782 w 241963"/>
                <a:gd name="connsiteY10" fmla="*/ 101885 h 356226"/>
                <a:gd name="connsiteX11" fmla="*/ 29157 w 241963"/>
                <a:gd name="connsiteY11" fmla="*/ 117760 h 356226"/>
                <a:gd name="connsiteX12" fmla="*/ 191082 w 241963"/>
                <a:gd name="connsiteY12" fmla="*/ 285 h 356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1963" h="356226">
                  <a:moveTo>
                    <a:pt x="191082" y="285"/>
                  </a:moveTo>
                  <a:cubicBezTo>
                    <a:pt x="197961" y="-5007"/>
                    <a:pt x="102182" y="64843"/>
                    <a:pt x="70432" y="86010"/>
                  </a:cubicBezTo>
                  <a:cubicBezTo>
                    <a:pt x="38682" y="107177"/>
                    <a:pt x="5344" y="120406"/>
                    <a:pt x="582" y="127285"/>
                  </a:cubicBezTo>
                  <a:cubicBezTo>
                    <a:pt x="-4180" y="134164"/>
                    <a:pt x="21220" y="116173"/>
                    <a:pt x="41857" y="127285"/>
                  </a:cubicBezTo>
                  <a:cubicBezTo>
                    <a:pt x="62494" y="138397"/>
                    <a:pt x="114882" y="184964"/>
                    <a:pt x="124407" y="193960"/>
                  </a:cubicBezTo>
                  <a:cubicBezTo>
                    <a:pt x="133932" y="202956"/>
                    <a:pt x="86836" y="166443"/>
                    <a:pt x="99007" y="181260"/>
                  </a:cubicBezTo>
                  <a:cubicBezTo>
                    <a:pt x="111178" y="196077"/>
                    <a:pt x="173620" y="253756"/>
                    <a:pt x="197432" y="282860"/>
                  </a:cubicBezTo>
                  <a:cubicBezTo>
                    <a:pt x="221244" y="311964"/>
                    <a:pt x="240824" y="352710"/>
                    <a:pt x="241882" y="355885"/>
                  </a:cubicBezTo>
                  <a:cubicBezTo>
                    <a:pt x="242940" y="359060"/>
                    <a:pt x="233944" y="340010"/>
                    <a:pt x="203782" y="301910"/>
                  </a:cubicBezTo>
                  <a:cubicBezTo>
                    <a:pt x="173620" y="263810"/>
                    <a:pt x="82074" y="160622"/>
                    <a:pt x="60907" y="127285"/>
                  </a:cubicBezTo>
                  <a:cubicBezTo>
                    <a:pt x="39740" y="93948"/>
                    <a:pt x="82074" y="103472"/>
                    <a:pt x="76782" y="101885"/>
                  </a:cubicBezTo>
                  <a:cubicBezTo>
                    <a:pt x="71490" y="100298"/>
                    <a:pt x="13811" y="129402"/>
                    <a:pt x="29157" y="117760"/>
                  </a:cubicBezTo>
                  <a:cubicBezTo>
                    <a:pt x="44503" y="106118"/>
                    <a:pt x="184203" y="5577"/>
                    <a:pt x="191082" y="2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0BD6DCC5-7137-EB04-386C-E79A3B7DC943}"/>
                </a:ext>
              </a:extLst>
            </p:cNvPr>
            <p:cNvSpPr/>
            <p:nvPr/>
          </p:nvSpPr>
          <p:spPr>
            <a:xfrm>
              <a:off x="3517457" y="2102026"/>
              <a:ext cx="439753" cy="879309"/>
            </a:xfrm>
            <a:custGeom>
              <a:avLst/>
              <a:gdLst>
                <a:gd name="connsiteX0" fmla="*/ 19493 w 439753"/>
                <a:gd name="connsiteY0" fmla="*/ 18874 h 879309"/>
                <a:gd name="connsiteX1" fmla="*/ 171893 w 439753"/>
                <a:gd name="connsiteY1" fmla="*/ 383999 h 879309"/>
                <a:gd name="connsiteX2" fmla="*/ 159193 w 439753"/>
                <a:gd name="connsiteY2" fmla="*/ 295099 h 879309"/>
                <a:gd name="connsiteX3" fmla="*/ 206818 w 439753"/>
                <a:gd name="connsiteY3" fmla="*/ 441149 h 879309"/>
                <a:gd name="connsiteX4" fmla="*/ 321118 w 439753"/>
                <a:gd name="connsiteY4" fmla="*/ 707849 h 879309"/>
                <a:gd name="connsiteX5" fmla="*/ 314768 w 439753"/>
                <a:gd name="connsiteY5" fmla="*/ 641174 h 879309"/>
                <a:gd name="connsiteX6" fmla="*/ 429068 w 439753"/>
                <a:gd name="connsiteY6" fmla="*/ 876124 h 879309"/>
                <a:gd name="connsiteX7" fmla="*/ 390968 w 439753"/>
                <a:gd name="connsiteY7" fmla="*/ 730074 h 879309"/>
                <a:gd name="connsiteX8" fmla="*/ 41718 w 439753"/>
                <a:gd name="connsiteY8" fmla="*/ 120474 h 879309"/>
                <a:gd name="connsiteX9" fmla="*/ 19493 w 439753"/>
                <a:gd name="connsiteY9" fmla="*/ 18874 h 879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9753" h="879309">
                  <a:moveTo>
                    <a:pt x="19493" y="18874"/>
                  </a:moveTo>
                  <a:cubicBezTo>
                    <a:pt x="41189" y="62795"/>
                    <a:pt x="148610" y="337962"/>
                    <a:pt x="171893" y="383999"/>
                  </a:cubicBezTo>
                  <a:cubicBezTo>
                    <a:pt x="195176" y="430037"/>
                    <a:pt x="153372" y="285574"/>
                    <a:pt x="159193" y="295099"/>
                  </a:cubicBezTo>
                  <a:cubicBezTo>
                    <a:pt x="165014" y="304624"/>
                    <a:pt x="179831" y="372357"/>
                    <a:pt x="206818" y="441149"/>
                  </a:cubicBezTo>
                  <a:cubicBezTo>
                    <a:pt x="233806" y="509941"/>
                    <a:pt x="303126" y="674512"/>
                    <a:pt x="321118" y="707849"/>
                  </a:cubicBezTo>
                  <a:cubicBezTo>
                    <a:pt x="339110" y="741186"/>
                    <a:pt x="296776" y="613128"/>
                    <a:pt x="314768" y="641174"/>
                  </a:cubicBezTo>
                  <a:cubicBezTo>
                    <a:pt x="332760" y="669220"/>
                    <a:pt x="416368" y="861307"/>
                    <a:pt x="429068" y="876124"/>
                  </a:cubicBezTo>
                  <a:cubicBezTo>
                    <a:pt x="441768" y="890941"/>
                    <a:pt x="455526" y="856016"/>
                    <a:pt x="390968" y="730074"/>
                  </a:cubicBezTo>
                  <a:cubicBezTo>
                    <a:pt x="326410" y="604132"/>
                    <a:pt x="101514" y="233716"/>
                    <a:pt x="41718" y="120474"/>
                  </a:cubicBezTo>
                  <a:cubicBezTo>
                    <a:pt x="-18078" y="7232"/>
                    <a:pt x="-2203" y="-25047"/>
                    <a:pt x="19493" y="1887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13AD09A8-953B-0651-0082-2908E131E7E8}"/>
                </a:ext>
              </a:extLst>
            </p:cNvPr>
            <p:cNvSpPr/>
            <p:nvPr/>
          </p:nvSpPr>
          <p:spPr>
            <a:xfrm>
              <a:off x="3548723" y="1840050"/>
              <a:ext cx="618294" cy="277847"/>
            </a:xfrm>
            <a:custGeom>
              <a:avLst/>
              <a:gdLst>
                <a:gd name="connsiteX0" fmla="*/ 927 w 618294"/>
                <a:gd name="connsiteY0" fmla="*/ 277675 h 277847"/>
                <a:gd name="connsiteX1" fmla="*/ 305727 w 618294"/>
                <a:gd name="connsiteY1" fmla="*/ 153850 h 277847"/>
                <a:gd name="connsiteX2" fmla="*/ 216827 w 618294"/>
                <a:gd name="connsiteY2" fmla="*/ 166550 h 277847"/>
                <a:gd name="connsiteX3" fmla="*/ 423202 w 618294"/>
                <a:gd name="connsiteY3" fmla="*/ 90350 h 277847"/>
                <a:gd name="connsiteX4" fmla="*/ 616877 w 618294"/>
                <a:gd name="connsiteY4" fmla="*/ 1450 h 277847"/>
                <a:gd name="connsiteX5" fmla="*/ 502577 w 618294"/>
                <a:gd name="connsiteY5" fmla="*/ 39550 h 277847"/>
                <a:gd name="connsiteX6" fmla="*/ 347002 w 618294"/>
                <a:gd name="connsiteY6" fmla="*/ 96700 h 277847"/>
                <a:gd name="connsiteX7" fmla="*/ 397802 w 618294"/>
                <a:gd name="connsiteY7" fmla="*/ 84000 h 277847"/>
                <a:gd name="connsiteX8" fmla="*/ 216827 w 618294"/>
                <a:gd name="connsiteY8" fmla="*/ 179250 h 277847"/>
                <a:gd name="connsiteX9" fmla="*/ 927 w 618294"/>
                <a:gd name="connsiteY9" fmla="*/ 277675 h 27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8294" h="277847">
                  <a:moveTo>
                    <a:pt x="927" y="277675"/>
                  </a:moveTo>
                  <a:cubicBezTo>
                    <a:pt x="15744" y="273442"/>
                    <a:pt x="269744" y="172371"/>
                    <a:pt x="305727" y="153850"/>
                  </a:cubicBezTo>
                  <a:cubicBezTo>
                    <a:pt x="341710" y="135329"/>
                    <a:pt x="197248" y="177133"/>
                    <a:pt x="216827" y="166550"/>
                  </a:cubicBezTo>
                  <a:cubicBezTo>
                    <a:pt x="236406" y="155967"/>
                    <a:pt x="356527" y="117867"/>
                    <a:pt x="423202" y="90350"/>
                  </a:cubicBezTo>
                  <a:cubicBezTo>
                    <a:pt x="489877" y="62833"/>
                    <a:pt x="603648" y="9917"/>
                    <a:pt x="616877" y="1450"/>
                  </a:cubicBezTo>
                  <a:cubicBezTo>
                    <a:pt x="630106" y="-7017"/>
                    <a:pt x="547556" y="23675"/>
                    <a:pt x="502577" y="39550"/>
                  </a:cubicBezTo>
                  <a:cubicBezTo>
                    <a:pt x="457598" y="55425"/>
                    <a:pt x="364464" y="89292"/>
                    <a:pt x="347002" y="96700"/>
                  </a:cubicBezTo>
                  <a:cubicBezTo>
                    <a:pt x="329540" y="104108"/>
                    <a:pt x="419498" y="70242"/>
                    <a:pt x="397802" y="84000"/>
                  </a:cubicBezTo>
                  <a:cubicBezTo>
                    <a:pt x="376106" y="97758"/>
                    <a:pt x="280856" y="151204"/>
                    <a:pt x="216827" y="179250"/>
                  </a:cubicBezTo>
                  <a:cubicBezTo>
                    <a:pt x="152798" y="207296"/>
                    <a:pt x="-13890" y="281908"/>
                    <a:pt x="927" y="2776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3BD4CEC5-48FB-EEEC-037C-E2332EC0A020}"/>
                </a:ext>
              </a:extLst>
            </p:cNvPr>
            <p:cNvSpPr/>
            <p:nvPr/>
          </p:nvSpPr>
          <p:spPr>
            <a:xfrm>
              <a:off x="3959197" y="1893133"/>
              <a:ext cx="152428" cy="1074431"/>
            </a:xfrm>
            <a:custGeom>
              <a:avLst/>
              <a:gdLst>
                <a:gd name="connsiteX0" fmla="*/ 152428 w 152428"/>
                <a:gd name="connsiteY0" fmla="*/ 2342 h 1074431"/>
                <a:gd name="connsiteX1" fmla="*/ 95278 w 152428"/>
                <a:gd name="connsiteY1" fmla="*/ 367467 h 1074431"/>
                <a:gd name="connsiteX2" fmla="*/ 107978 w 152428"/>
                <a:gd name="connsiteY2" fmla="*/ 345242 h 1074431"/>
                <a:gd name="connsiteX3" fmla="*/ 76228 w 152428"/>
                <a:gd name="connsiteY3" fmla="*/ 503992 h 1074431"/>
                <a:gd name="connsiteX4" fmla="*/ 19078 w 152428"/>
                <a:gd name="connsiteY4" fmla="*/ 910392 h 1074431"/>
                <a:gd name="connsiteX5" fmla="*/ 28 w 152428"/>
                <a:gd name="connsiteY5" fmla="*/ 1072317 h 1074431"/>
                <a:gd name="connsiteX6" fmla="*/ 22253 w 152428"/>
                <a:gd name="connsiteY6" fmla="*/ 935792 h 1074431"/>
                <a:gd name="connsiteX7" fmla="*/ 117503 w 152428"/>
                <a:gd name="connsiteY7" fmla="*/ 154742 h 1074431"/>
                <a:gd name="connsiteX8" fmla="*/ 95278 w 152428"/>
                <a:gd name="connsiteY8" fmla="*/ 208717 h 1074431"/>
                <a:gd name="connsiteX9" fmla="*/ 152428 w 152428"/>
                <a:gd name="connsiteY9" fmla="*/ 2342 h 107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428" h="1074431">
                  <a:moveTo>
                    <a:pt x="152428" y="2342"/>
                  </a:moveTo>
                  <a:cubicBezTo>
                    <a:pt x="152428" y="28800"/>
                    <a:pt x="102686" y="310317"/>
                    <a:pt x="95278" y="367467"/>
                  </a:cubicBezTo>
                  <a:cubicBezTo>
                    <a:pt x="87870" y="424617"/>
                    <a:pt x="111153" y="322488"/>
                    <a:pt x="107978" y="345242"/>
                  </a:cubicBezTo>
                  <a:cubicBezTo>
                    <a:pt x="104803" y="367996"/>
                    <a:pt x="91045" y="409800"/>
                    <a:pt x="76228" y="503992"/>
                  </a:cubicBezTo>
                  <a:cubicBezTo>
                    <a:pt x="61411" y="598184"/>
                    <a:pt x="31778" y="815671"/>
                    <a:pt x="19078" y="910392"/>
                  </a:cubicBezTo>
                  <a:cubicBezTo>
                    <a:pt x="6378" y="1005113"/>
                    <a:pt x="-501" y="1068084"/>
                    <a:pt x="28" y="1072317"/>
                  </a:cubicBezTo>
                  <a:cubicBezTo>
                    <a:pt x="557" y="1076550"/>
                    <a:pt x="2674" y="1088721"/>
                    <a:pt x="22253" y="935792"/>
                  </a:cubicBezTo>
                  <a:cubicBezTo>
                    <a:pt x="41832" y="782863"/>
                    <a:pt x="105332" y="275921"/>
                    <a:pt x="117503" y="154742"/>
                  </a:cubicBezTo>
                  <a:cubicBezTo>
                    <a:pt x="129674" y="33563"/>
                    <a:pt x="93161" y="235705"/>
                    <a:pt x="95278" y="208717"/>
                  </a:cubicBezTo>
                  <a:cubicBezTo>
                    <a:pt x="97395" y="181730"/>
                    <a:pt x="152428" y="-24116"/>
                    <a:pt x="152428" y="23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8B969039-61F5-41F7-A8C8-5B2ADBF10D2C}"/>
                </a:ext>
              </a:extLst>
            </p:cNvPr>
            <p:cNvSpPr/>
            <p:nvPr/>
          </p:nvSpPr>
          <p:spPr>
            <a:xfrm>
              <a:off x="3977295" y="1835047"/>
              <a:ext cx="166286" cy="1140756"/>
            </a:xfrm>
            <a:custGeom>
              <a:avLst/>
              <a:gdLst>
                <a:gd name="connsiteX0" fmla="*/ 166080 w 166286"/>
                <a:gd name="connsiteY0" fmla="*/ 103 h 1140756"/>
                <a:gd name="connsiteX1" fmla="*/ 105755 w 166286"/>
                <a:gd name="connsiteY1" fmla="*/ 393803 h 1140756"/>
                <a:gd name="connsiteX2" fmla="*/ 61305 w 166286"/>
                <a:gd name="connsiteY2" fmla="*/ 730353 h 1140756"/>
                <a:gd name="connsiteX3" fmla="*/ 74005 w 166286"/>
                <a:gd name="connsiteY3" fmla="*/ 704953 h 1140756"/>
                <a:gd name="connsiteX4" fmla="*/ 35905 w 166286"/>
                <a:gd name="connsiteY4" fmla="*/ 993878 h 1140756"/>
                <a:gd name="connsiteX5" fmla="*/ 980 w 166286"/>
                <a:gd name="connsiteY5" fmla="*/ 1133578 h 1140756"/>
                <a:gd name="connsiteX6" fmla="*/ 20030 w 166286"/>
                <a:gd name="connsiteY6" fmla="*/ 1038328 h 1140756"/>
                <a:gd name="connsiteX7" fmla="*/ 121630 w 166286"/>
                <a:gd name="connsiteY7" fmla="*/ 362053 h 1140756"/>
                <a:gd name="connsiteX8" fmla="*/ 166080 w 166286"/>
                <a:gd name="connsiteY8" fmla="*/ 103 h 1140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6286" h="1140756">
                  <a:moveTo>
                    <a:pt x="166080" y="103"/>
                  </a:moveTo>
                  <a:cubicBezTo>
                    <a:pt x="163434" y="5395"/>
                    <a:pt x="123217" y="272095"/>
                    <a:pt x="105755" y="393803"/>
                  </a:cubicBezTo>
                  <a:cubicBezTo>
                    <a:pt x="88292" y="515511"/>
                    <a:pt x="66597" y="678495"/>
                    <a:pt x="61305" y="730353"/>
                  </a:cubicBezTo>
                  <a:cubicBezTo>
                    <a:pt x="56013" y="782211"/>
                    <a:pt x="78238" y="661032"/>
                    <a:pt x="74005" y="704953"/>
                  </a:cubicBezTo>
                  <a:cubicBezTo>
                    <a:pt x="69772" y="748874"/>
                    <a:pt x="48076" y="922441"/>
                    <a:pt x="35905" y="993878"/>
                  </a:cubicBezTo>
                  <a:cubicBezTo>
                    <a:pt x="23734" y="1065315"/>
                    <a:pt x="3626" y="1126170"/>
                    <a:pt x="980" y="1133578"/>
                  </a:cubicBezTo>
                  <a:cubicBezTo>
                    <a:pt x="-1666" y="1140986"/>
                    <a:pt x="-78" y="1166915"/>
                    <a:pt x="20030" y="1038328"/>
                  </a:cubicBezTo>
                  <a:cubicBezTo>
                    <a:pt x="40138" y="909741"/>
                    <a:pt x="97818" y="530328"/>
                    <a:pt x="121630" y="362053"/>
                  </a:cubicBezTo>
                  <a:cubicBezTo>
                    <a:pt x="145442" y="193778"/>
                    <a:pt x="168726" y="-5189"/>
                    <a:pt x="166080" y="1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2163505E-78DB-B3D7-DB8F-CC50A2330C4F}"/>
                </a:ext>
              </a:extLst>
            </p:cNvPr>
            <p:cNvSpPr/>
            <p:nvPr/>
          </p:nvSpPr>
          <p:spPr>
            <a:xfrm>
              <a:off x="3939807" y="3152773"/>
              <a:ext cx="178175" cy="307995"/>
            </a:xfrm>
            <a:custGeom>
              <a:avLst/>
              <a:gdLst>
                <a:gd name="connsiteX0" fmla="*/ 133718 w 178175"/>
                <a:gd name="connsiteY0" fmla="*/ 2 h 307995"/>
                <a:gd name="connsiteX1" fmla="*/ 13068 w 178175"/>
                <a:gd name="connsiteY1" fmla="*/ 88902 h 307995"/>
                <a:gd name="connsiteX2" fmla="*/ 25768 w 178175"/>
                <a:gd name="connsiteY2" fmla="*/ 107952 h 307995"/>
                <a:gd name="connsiteX3" fmla="*/ 41643 w 178175"/>
                <a:gd name="connsiteY3" fmla="*/ 158752 h 307995"/>
                <a:gd name="connsiteX4" fmla="*/ 47993 w 178175"/>
                <a:gd name="connsiteY4" fmla="*/ 152402 h 307995"/>
                <a:gd name="connsiteX5" fmla="*/ 121018 w 178175"/>
                <a:gd name="connsiteY5" fmla="*/ 225427 h 307995"/>
                <a:gd name="connsiteX6" fmla="*/ 178168 w 178175"/>
                <a:gd name="connsiteY6" fmla="*/ 307977 h 307995"/>
                <a:gd name="connsiteX7" fmla="*/ 124193 w 178175"/>
                <a:gd name="connsiteY7" fmla="*/ 231777 h 307995"/>
                <a:gd name="connsiteX8" fmla="*/ 9893 w 178175"/>
                <a:gd name="connsiteY8" fmla="*/ 114302 h 307995"/>
                <a:gd name="connsiteX9" fmla="*/ 73393 w 178175"/>
                <a:gd name="connsiteY9" fmla="*/ 79377 h 307995"/>
                <a:gd name="connsiteX10" fmla="*/ 368 w 178175"/>
                <a:gd name="connsiteY10" fmla="*/ 92077 h 307995"/>
                <a:gd name="connsiteX11" fmla="*/ 133718 w 178175"/>
                <a:gd name="connsiteY11" fmla="*/ 2 h 307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8175" h="307995">
                  <a:moveTo>
                    <a:pt x="133718" y="2"/>
                  </a:moveTo>
                  <a:cubicBezTo>
                    <a:pt x="135835" y="-527"/>
                    <a:pt x="13068" y="88902"/>
                    <a:pt x="13068" y="88902"/>
                  </a:cubicBezTo>
                  <a:cubicBezTo>
                    <a:pt x="-4924" y="106894"/>
                    <a:pt x="21006" y="96310"/>
                    <a:pt x="25768" y="107952"/>
                  </a:cubicBezTo>
                  <a:cubicBezTo>
                    <a:pt x="30530" y="119594"/>
                    <a:pt x="41643" y="158752"/>
                    <a:pt x="41643" y="158752"/>
                  </a:cubicBezTo>
                  <a:cubicBezTo>
                    <a:pt x="45347" y="166160"/>
                    <a:pt x="34764" y="141290"/>
                    <a:pt x="47993" y="152402"/>
                  </a:cubicBezTo>
                  <a:cubicBezTo>
                    <a:pt x="61222" y="163514"/>
                    <a:pt x="99322" y="199498"/>
                    <a:pt x="121018" y="225427"/>
                  </a:cubicBezTo>
                  <a:cubicBezTo>
                    <a:pt x="142714" y="251356"/>
                    <a:pt x="177639" y="306919"/>
                    <a:pt x="178168" y="307977"/>
                  </a:cubicBezTo>
                  <a:cubicBezTo>
                    <a:pt x="178697" y="309035"/>
                    <a:pt x="152239" y="264056"/>
                    <a:pt x="124193" y="231777"/>
                  </a:cubicBezTo>
                  <a:cubicBezTo>
                    <a:pt x="96147" y="199498"/>
                    <a:pt x="18360" y="139702"/>
                    <a:pt x="9893" y="114302"/>
                  </a:cubicBezTo>
                  <a:cubicBezTo>
                    <a:pt x="1426" y="88902"/>
                    <a:pt x="74980" y="83081"/>
                    <a:pt x="73393" y="79377"/>
                  </a:cubicBezTo>
                  <a:cubicBezTo>
                    <a:pt x="71806" y="75673"/>
                    <a:pt x="-5982" y="99485"/>
                    <a:pt x="368" y="92077"/>
                  </a:cubicBezTo>
                  <a:cubicBezTo>
                    <a:pt x="6718" y="84669"/>
                    <a:pt x="131601" y="531"/>
                    <a:pt x="133718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DF4AC7DD-312E-63C6-57A3-4C3DAED66822}"/>
                </a:ext>
              </a:extLst>
            </p:cNvPr>
            <p:cNvSpPr/>
            <p:nvPr/>
          </p:nvSpPr>
          <p:spPr>
            <a:xfrm>
              <a:off x="4006942" y="3136659"/>
              <a:ext cx="156605" cy="306565"/>
            </a:xfrm>
            <a:custGeom>
              <a:avLst/>
              <a:gdLst>
                <a:gd name="connsiteX0" fmla="*/ 3083 w 156605"/>
                <a:gd name="connsiteY0" fmla="*/ 3416 h 306565"/>
                <a:gd name="connsiteX1" fmla="*/ 149133 w 156605"/>
                <a:gd name="connsiteY1" fmla="*/ 295516 h 306565"/>
                <a:gd name="connsiteX2" fmla="*/ 126908 w 156605"/>
                <a:gd name="connsiteY2" fmla="*/ 235191 h 306565"/>
                <a:gd name="connsiteX3" fmla="*/ 53883 w 156605"/>
                <a:gd name="connsiteY3" fmla="*/ 139941 h 306565"/>
                <a:gd name="connsiteX4" fmla="*/ 3083 w 156605"/>
                <a:gd name="connsiteY4" fmla="*/ 3416 h 3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6605" h="306565">
                  <a:moveTo>
                    <a:pt x="3083" y="3416"/>
                  </a:moveTo>
                  <a:cubicBezTo>
                    <a:pt x="18958" y="29345"/>
                    <a:pt x="128495" y="256887"/>
                    <a:pt x="149133" y="295516"/>
                  </a:cubicBezTo>
                  <a:cubicBezTo>
                    <a:pt x="169771" y="334145"/>
                    <a:pt x="142783" y="261120"/>
                    <a:pt x="126908" y="235191"/>
                  </a:cubicBezTo>
                  <a:cubicBezTo>
                    <a:pt x="111033" y="209262"/>
                    <a:pt x="70816" y="173278"/>
                    <a:pt x="53883" y="139941"/>
                  </a:cubicBezTo>
                  <a:cubicBezTo>
                    <a:pt x="36950" y="106604"/>
                    <a:pt x="-12792" y="-22513"/>
                    <a:pt x="3083" y="34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16D47DC0-8873-F172-A8B4-D5B7311C0271}"/>
                </a:ext>
              </a:extLst>
            </p:cNvPr>
            <p:cNvSpPr/>
            <p:nvPr/>
          </p:nvSpPr>
          <p:spPr>
            <a:xfrm>
              <a:off x="4104612" y="3381335"/>
              <a:ext cx="42114" cy="120749"/>
            </a:xfrm>
            <a:custGeom>
              <a:avLst/>
              <a:gdLst>
                <a:gd name="connsiteX0" fmla="*/ 41938 w 42114"/>
                <a:gd name="connsiteY0" fmla="*/ 40 h 120749"/>
                <a:gd name="connsiteX1" fmla="*/ 19713 w 42114"/>
                <a:gd name="connsiteY1" fmla="*/ 63540 h 120749"/>
                <a:gd name="connsiteX2" fmla="*/ 663 w 42114"/>
                <a:gd name="connsiteY2" fmla="*/ 120690 h 120749"/>
                <a:gd name="connsiteX3" fmla="*/ 7013 w 42114"/>
                <a:gd name="connsiteY3" fmla="*/ 73065 h 120749"/>
                <a:gd name="connsiteX4" fmla="*/ 41938 w 42114"/>
                <a:gd name="connsiteY4" fmla="*/ 40 h 120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114" h="120749">
                  <a:moveTo>
                    <a:pt x="41938" y="40"/>
                  </a:moveTo>
                  <a:cubicBezTo>
                    <a:pt x="44055" y="-1548"/>
                    <a:pt x="26592" y="43432"/>
                    <a:pt x="19713" y="63540"/>
                  </a:cubicBezTo>
                  <a:cubicBezTo>
                    <a:pt x="12834" y="83648"/>
                    <a:pt x="2780" y="119102"/>
                    <a:pt x="663" y="120690"/>
                  </a:cubicBezTo>
                  <a:cubicBezTo>
                    <a:pt x="-1454" y="122278"/>
                    <a:pt x="1721" y="91586"/>
                    <a:pt x="7013" y="73065"/>
                  </a:cubicBezTo>
                  <a:cubicBezTo>
                    <a:pt x="12305" y="54544"/>
                    <a:pt x="39821" y="1628"/>
                    <a:pt x="41938" y="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81403E8E-9E3B-F053-CB90-1148309B435C}"/>
                </a:ext>
              </a:extLst>
            </p:cNvPr>
            <p:cNvSpPr/>
            <p:nvPr/>
          </p:nvSpPr>
          <p:spPr>
            <a:xfrm>
              <a:off x="4061451" y="3411809"/>
              <a:ext cx="91998" cy="252439"/>
            </a:xfrm>
            <a:custGeom>
              <a:avLst/>
              <a:gdLst>
                <a:gd name="connsiteX0" fmla="*/ 91449 w 91998"/>
                <a:gd name="connsiteY0" fmla="*/ 1316 h 252439"/>
                <a:gd name="connsiteX1" fmla="*/ 59699 w 91998"/>
                <a:gd name="connsiteY1" fmla="*/ 80691 h 252439"/>
                <a:gd name="connsiteX2" fmla="*/ 37474 w 91998"/>
                <a:gd name="connsiteY2" fmla="*/ 134666 h 252439"/>
                <a:gd name="connsiteX3" fmla="*/ 59699 w 91998"/>
                <a:gd name="connsiteY3" fmla="*/ 102916 h 252439"/>
                <a:gd name="connsiteX4" fmla="*/ 2549 w 91998"/>
                <a:gd name="connsiteY4" fmla="*/ 248966 h 252439"/>
                <a:gd name="connsiteX5" fmla="*/ 12074 w 91998"/>
                <a:gd name="connsiteY5" fmla="*/ 201341 h 252439"/>
                <a:gd name="connsiteX6" fmla="*/ 31124 w 91998"/>
                <a:gd name="connsiteY6" fmla="*/ 141016 h 252439"/>
                <a:gd name="connsiteX7" fmla="*/ 31124 w 91998"/>
                <a:gd name="connsiteY7" fmla="*/ 150541 h 252439"/>
                <a:gd name="connsiteX8" fmla="*/ 91449 w 91998"/>
                <a:gd name="connsiteY8" fmla="*/ 1316 h 252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1998" h="252439">
                  <a:moveTo>
                    <a:pt x="91449" y="1316"/>
                  </a:moveTo>
                  <a:cubicBezTo>
                    <a:pt x="96211" y="-10326"/>
                    <a:pt x="68695" y="58466"/>
                    <a:pt x="59699" y="80691"/>
                  </a:cubicBezTo>
                  <a:cubicBezTo>
                    <a:pt x="50703" y="102916"/>
                    <a:pt x="37474" y="130962"/>
                    <a:pt x="37474" y="134666"/>
                  </a:cubicBezTo>
                  <a:cubicBezTo>
                    <a:pt x="37474" y="138370"/>
                    <a:pt x="65520" y="83866"/>
                    <a:pt x="59699" y="102916"/>
                  </a:cubicBezTo>
                  <a:cubicBezTo>
                    <a:pt x="53878" y="121966"/>
                    <a:pt x="10486" y="232562"/>
                    <a:pt x="2549" y="248966"/>
                  </a:cubicBezTo>
                  <a:cubicBezTo>
                    <a:pt x="-5389" y="265370"/>
                    <a:pt x="7311" y="219333"/>
                    <a:pt x="12074" y="201341"/>
                  </a:cubicBezTo>
                  <a:cubicBezTo>
                    <a:pt x="16836" y="183349"/>
                    <a:pt x="27949" y="149483"/>
                    <a:pt x="31124" y="141016"/>
                  </a:cubicBezTo>
                  <a:cubicBezTo>
                    <a:pt x="34299" y="132549"/>
                    <a:pt x="22128" y="167474"/>
                    <a:pt x="31124" y="150541"/>
                  </a:cubicBezTo>
                  <a:cubicBezTo>
                    <a:pt x="40120" y="133608"/>
                    <a:pt x="86687" y="12958"/>
                    <a:pt x="91449" y="13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56AADB60-F252-4D64-F72F-5725C00E57F9}"/>
                </a:ext>
              </a:extLst>
            </p:cNvPr>
            <p:cNvSpPr/>
            <p:nvPr/>
          </p:nvSpPr>
          <p:spPr>
            <a:xfrm>
              <a:off x="4032250" y="3152775"/>
              <a:ext cx="228967" cy="649839"/>
            </a:xfrm>
            <a:custGeom>
              <a:avLst/>
              <a:gdLst>
                <a:gd name="connsiteX0" fmla="*/ 0 w 228967"/>
                <a:gd name="connsiteY0" fmla="*/ 0 h 649839"/>
                <a:gd name="connsiteX1" fmla="*/ 149225 w 228967"/>
                <a:gd name="connsiteY1" fmla="*/ 279400 h 649839"/>
                <a:gd name="connsiteX2" fmla="*/ 152400 w 228967"/>
                <a:gd name="connsiteY2" fmla="*/ 273050 h 649839"/>
                <a:gd name="connsiteX3" fmla="*/ 193675 w 228967"/>
                <a:gd name="connsiteY3" fmla="*/ 409575 h 649839"/>
                <a:gd name="connsiteX4" fmla="*/ 196850 w 228967"/>
                <a:gd name="connsiteY4" fmla="*/ 466725 h 649839"/>
                <a:gd name="connsiteX5" fmla="*/ 203200 w 228967"/>
                <a:gd name="connsiteY5" fmla="*/ 536575 h 649839"/>
                <a:gd name="connsiteX6" fmla="*/ 228600 w 228967"/>
                <a:gd name="connsiteY6" fmla="*/ 644525 h 649839"/>
                <a:gd name="connsiteX7" fmla="*/ 215900 w 228967"/>
                <a:gd name="connsiteY7" fmla="*/ 606425 h 649839"/>
                <a:gd name="connsiteX8" fmla="*/ 184150 w 228967"/>
                <a:gd name="connsiteY8" fmla="*/ 377825 h 649839"/>
                <a:gd name="connsiteX9" fmla="*/ 149225 w 228967"/>
                <a:gd name="connsiteY9" fmla="*/ 279400 h 649839"/>
                <a:gd name="connsiteX10" fmla="*/ 0 w 228967"/>
                <a:gd name="connsiteY10" fmla="*/ 0 h 649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8967" h="649839">
                  <a:moveTo>
                    <a:pt x="0" y="0"/>
                  </a:moveTo>
                  <a:lnTo>
                    <a:pt x="149225" y="279400"/>
                  </a:lnTo>
                  <a:cubicBezTo>
                    <a:pt x="174625" y="324908"/>
                    <a:pt x="144992" y="251354"/>
                    <a:pt x="152400" y="273050"/>
                  </a:cubicBezTo>
                  <a:cubicBezTo>
                    <a:pt x="159808" y="294746"/>
                    <a:pt x="186267" y="377296"/>
                    <a:pt x="193675" y="409575"/>
                  </a:cubicBezTo>
                  <a:cubicBezTo>
                    <a:pt x="201083" y="441854"/>
                    <a:pt x="195263" y="445558"/>
                    <a:pt x="196850" y="466725"/>
                  </a:cubicBezTo>
                  <a:cubicBezTo>
                    <a:pt x="198437" y="487892"/>
                    <a:pt x="197908" y="506942"/>
                    <a:pt x="203200" y="536575"/>
                  </a:cubicBezTo>
                  <a:cubicBezTo>
                    <a:pt x="208492" y="566208"/>
                    <a:pt x="226483" y="632883"/>
                    <a:pt x="228600" y="644525"/>
                  </a:cubicBezTo>
                  <a:cubicBezTo>
                    <a:pt x="230717" y="656167"/>
                    <a:pt x="223308" y="650875"/>
                    <a:pt x="215900" y="606425"/>
                  </a:cubicBezTo>
                  <a:cubicBezTo>
                    <a:pt x="208492" y="561975"/>
                    <a:pt x="195262" y="432329"/>
                    <a:pt x="184150" y="377825"/>
                  </a:cubicBezTo>
                  <a:cubicBezTo>
                    <a:pt x="173038" y="323321"/>
                    <a:pt x="182033" y="338667"/>
                    <a:pt x="149225" y="279400"/>
                  </a:cubicBezTo>
                  <a:cubicBezTo>
                    <a:pt x="116417" y="220133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5A00BD91-4784-6B92-0E72-CFB43CC051E6}"/>
                </a:ext>
              </a:extLst>
            </p:cNvPr>
            <p:cNvSpPr/>
            <p:nvPr/>
          </p:nvSpPr>
          <p:spPr>
            <a:xfrm>
              <a:off x="4110764" y="3368371"/>
              <a:ext cx="100573" cy="191853"/>
            </a:xfrm>
            <a:custGeom>
              <a:avLst/>
              <a:gdLst>
                <a:gd name="connsiteX0" fmla="*/ 861 w 100573"/>
                <a:gd name="connsiteY0" fmla="*/ 304 h 191853"/>
                <a:gd name="connsiteX1" fmla="*/ 51661 w 100573"/>
                <a:gd name="connsiteY1" fmla="*/ 86029 h 191853"/>
                <a:gd name="connsiteX2" fmla="*/ 96111 w 100573"/>
                <a:gd name="connsiteY2" fmla="*/ 155879 h 191853"/>
                <a:gd name="connsiteX3" fmla="*/ 92936 w 100573"/>
                <a:gd name="connsiteY3" fmla="*/ 190804 h 191853"/>
                <a:gd name="connsiteX4" fmla="*/ 96111 w 100573"/>
                <a:gd name="connsiteY4" fmla="*/ 117779 h 191853"/>
                <a:gd name="connsiteX5" fmla="*/ 861 w 100573"/>
                <a:gd name="connsiteY5" fmla="*/ 304 h 19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573" h="191853">
                  <a:moveTo>
                    <a:pt x="861" y="304"/>
                  </a:moveTo>
                  <a:cubicBezTo>
                    <a:pt x="-6547" y="-4988"/>
                    <a:pt x="35786" y="60100"/>
                    <a:pt x="51661" y="86029"/>
                  </a:cubicBezTo>
                  <a:cubicBezTo>
                    <a:pt x="67536" y="111958"/>
                    <a:pt x="89232" y="138417"/>
                    <a:pt x="96111" y="155879"/>
                  </a:cubicBezTo>
                  <a:cubicBezTo>
                    <a:pt x="102990" y="173341"/>
                    <a:pt x="92936" y="197154"/>
                    <a:pt x="92936" y="190804"/>
                  </a:cubicBezTo>
                  <a:cubicBezTo>
                    <a:pt x="92936" y="184454"/>
                    <a:pt x="107753" y="145825"/>
                    <a:pt x="96111" y="117779"/>
                  </a:cubicBezTo>
                  <a:cubicBezTo>
                    <a:pt x="84469" y="89733"/>
                    <a:pt x="8269" y="5596"/>
                    <a:pt x="861" y="3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459E5C17-F205-A94C-3BA5-53EB61F0E182}"/>
                </a:ext>
              </a:extLst>
            </p:cNvPr>
            <p:cNvSpPr/>
            <p:nvPr/>
          </p:nvSpPr>
          <p:spPr>
            <a:xfrm>
              <a:off x="4041438" y="1733623"/>
              <a:ext cx="715867" cy="1019208"/>
            </a:xfrm>
            <a:custGeom>
              <a:avLst/>
              <a:gdLst>
                <a:gd name="connsiteX0" fmla="*/ 337 w 715867"/>
                <a:gd name="connsiteY0" fmla="*/ 136452 h 1019208"/>
                <a:gd name="connsiteX1" fmla="*/ 254337 w 715867"/>
                <a:gd name="connsiteY1" fmla="*/ 50727 h 1019208"/>
                <a:gd name="connsiteX2" fmla="*/ 254337 w 715867"/>
                <a:gd name="connsiteY2" fmla="*/ 60252 h 1019208"/>
                <a:gd name="connsiteX3" fmla="*/ 282912 w 715867"/>
                <a:gd name="connsiteY3" fmla="*/ 107877 h 1019208"/>
                <a:gd name="connsiteX4" fmla="*/ 413087 w 715867"/>
                <a:gd name="connsiteY4" fmla="*/ 393627 h 1019208"/>
                <a:gd name="connsiteX5" fmla="*/ 533737 w 715867"/>
                <a:gd name="connsiteY5" fmla="*/ 641277 h 1019208"/>
                <a:gd name="connsiteX6" fmla="*/ 498812 w 715867"/>
                <a:gd name="connsiteY6" fmla="*/ 593652 h 1019208"/>
                <a:gd name="connsiteX7" fmla="*/ 714712 w 715867"/>
                <a:gd name="connsiteY7" fmla="*/ 1009577 h 1019208"/>
                <a:gd name="connsiteX8" fmla="*/ 568662 w 715867"/>
                <a:gd name="connsiteY8" fmla="*/ 815902 h 1019208"/>
                <a:gd name="connsiteX9" fmla="*/ 238462 w 715867"/>
                <a:gd name="connsiteY9" fmla="*/ 50727 h 1019208"/>
                <a:gd name="connsiteX10" fmla="*/ 209887 w 715867"/>
                <a:gd name="connsiteY10" fmla="*/ 69777 h 1019208"/>
                <a:gd name="connsiteX11" fmla="*/ 200362 w 715867"/>
                <a:gd name="connsiteY11" fmla="*/ 50727 h 1019208"/>
                <a:gd name="connsiteX12" fmla="*/ 337 w 715867"/>
                <a:gd name="connsiteY12" fmla="*/ 136452 h 101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5867" h="1019208">
                  <a:moveTo>
                    <a:pt x="337" y="136452"/>
                  </a:moveTo>
                  <a:cubicBezTo>
                    <a:pt x="9333" y="136452"/>
                    <a:pt x="212004" y="63427"/>
                    <a:pt x="254337" y="50727"/>
                  </a:cubicBezTo>
                  <a:cubicBezTo>
                    <a:pt x="296670" y="38027"/>
                    <a:pt x="249574" y="50727"/>
                    <a:pt x="254337" y="60252"/>
                  </a:cubicBezTo>
                  <a:cubicBezTo>
                    <a:pt x="259100" y="69777"/>
                    <a:pt x="256454" y="52315"/>
                    <a:pt x="282912" y="107877"/>
                  </a:cubicBezTo>
                  <a:cubicBezTo>
                    <a:pt x="309370" y="163439"/>
                    <a:pt x="371283" y="304727"/>
                    <a:pt x="413087" y="393627"/>
                  </a:cubicBezTo>
                  <a:cubicBezTo>
                    <a:pt x="454891" y="482527"/>
                    <a:pt x="519450" y="607940"/>
                    <a:pt x="533737" y="641277"/>
                  </a:cubicBezTo>
                  <a:cubicBezTo>
                    <a:pt x="548024" y="674614"/>
                    <a:pt x="468650" y="532269"/>
                    <a:pt x="498812" y="593652"/>
                  </a:cubicBezTo>
                  <a:cubicBezTo>
                    <a:pt x="528974" y="655035"/>
                    <a:pt x="703070" y="972535"/>
                    <a:pt x="714712" y="1009577"/>
                  </a:cubicBezTo>
                  <a:cubicBezTo>
                    <a:pt x="726354" y="1046619"/>
                    <a:pt x="648037" y="975710"/>
                    <a:pt x="568662" y="815902"/>
                  </a:cubicBezTo>
                  <a:cubicBezTo>
                    <a:pt x="489287" y="656094"/>
                    <a:pt x="298258" y="175081"/>
                    <a:pt x="238462" y="50727"/>
                  </a:cubicBezTo>
                  <a:cubicBezTo>
                    <a:pt x="178666" y="-73627"/>
                    <a:pt x="216237" y="69777"/>
                    <a:pt x="209887" y="69777"/>
                  </a:cubicBezTo>
                  <a:cubicBezTo>
                    <a:pt x="203537" y="69777"/>
                    <a:pt x="235816" y="36969"/>
                    <a:pt x="200362" y="50727"/>
                  </a:cubicBezTo>
                  <a:cubicBezTo>
                    <a:pt x="164908" y="64485"/>
                    <a:pt x="-8659" y="136452"/>
                    <a:pt x="337" y="1364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B2A45935-B6B5-0EE0-DF8F-98056087A728}"/>
                </a:ext>
              </a:extLst>
            </p:cNvPr>
            <p:cNvSpPr/>
            <p:nvPr/>
          </p:nvSpPr>
          <p:spPr>
            <a:xfrm>
              <a:off x="4470397" y="2714549"/>
              <a:ext cx="193724" cy="314580"/>
            </a:xfrm>
            <a:custGeom>
              <a:avLst/>
              <a:gdLst>
                <a:gd name="connsiteX0" fmla="*/ 193678 w 193724"/>
                <a:gd name="connsiteY0" fmla="*/ 76 h 314580"/>
                <a:gd name="connsiteX1" fmla="*/ 92078 w 193724"/>
                <a:gd name="connsiteY1" fmla="*/ 146126 h 314580"/>
                <a:gd name="connsiteX2" fmla="*/ 3 w 193724"/>
                <a:gd name="connsiteY2" fmla="*/ 314401 h 314580"/>
                <a:gd name="connsiteX3" fmla="*/ 95253 w 193724"/>
                <a:gd name="connsiteY3" fmla="*/ 177876 h 314580"/>
                <a:gd name="connsiteX4" fmla="*/ 107953 w 193724"/>
                <a:gd name="connsiteY4" fmla="*/ 142951 h 314580"/>
                <a:gd name="connsiteX5" fmla="*/ 79378 w 193724"/>
                <a:gd name="connsiteY5" fmla="*/ 165176 h 314580"/>
                <a:gd name="connsiteX6" fmla="*/ 193678 w 193724"/>
                <a:gd name="connsiteY6" fmla="*/ 76 h 314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3724" h="314580">
                  <a:moveTo>
                    <a:pt x="193678" y="76"/>
                  </a:moveTo>
                  <a:cubicBezTo>
                    <a:pt x="195795" y="-3099"/>
                    <a:pt x="124357" y="93739"/>
                    <a:pt x="92078" y="146126"/>
                  </a:cubicBezTo>
                  <a:cubicBezTo>
                    <a:pt x="59799" y="198513"/>
                    <a:pt x="-526" y="309109"/>
                    <a:pt x="3" y="314401"/>
                  </a:cubicBezTo>
                  <a:cubicBezTo>
                    <a:pt x="532" y="319693"/>
                    <a:pt x="77261" y="206451"/>
                    <a:pt x="95253" y="177876"/>
                  </a:cubicBezTo>
                  <a:cubicBezTo>
                    <a:pt x="113245" y="149301"/>
                    <a:pt x="110599" y="145068"/>
                    <a:pt x="107953" y="142951"/>
                  </a:cubicBezTo>
                  <a:cubicBezTo>
                    <a:pt x="105307" y="140834"/>
                    <a:pt x="64032" y="185284"/>
                    <a:pt x="79378" y="165176"/>
                  </a:cubicBezTo>
                  <a:cubicBezTo>
                    <a:pt x="94724" y="145068"/>
                    <a:pt x="191561" y="3251"/>
                    <a:pt x="193678" y="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E1359B05-83E1-7F72-2B15-38243FF141F7}"/>
                </a:ext>
              </a:extLst>
            </p:cNvPr>
            <p:cNvSpPr/>
            <p:nvPr/>
          </p:nvSpPr>
          <p:spPr>
            <a:xfrm>
              <a:off x="4444925" y="2981300"/>
              <a:ext cx="188863" cy="372628"/>
            </a:xfrm>
            <a:custGeom>
              <a:avLst/>
              <a:gdLst>
                <a:gd name="connsiteX0" fmla="*/ 75 w 188863"/>
                <a:gd name="connsiteY0" fmla="*/ 25 h 372628"/>
                <a:gd name="connsiteX1" fmla="*/ 98500 w 188863"/>
                <a:gd name="connsiteY1" fmla="*/ 171475 h 372628"/>
                <a:gd name="connsiteX2" fmla="*/ 98500 w 188863"/>
                <a:gd name="connsiteY2" fmla="*/ 146075 h 372628"/>
                <a:gd name="connsiteX3" fmla="*/ 162000 w 188863"/>
                <a:gd name="connsiteY3" fmla="*/ 308000 h 372628"/>
                <a:gd name="connsiteX4" fmla="*/ 184225 w 188863"/>
                <a:gd name="connsiteY4" fmla="*/ 371500 h 372628"/>
                <a:gd name="connsiteX5" fmla="*/ 181050 w 188863"/>
                <a:gd name="connsiteY5" fmla="*/ 336575 h 372628"/>
                <a:gd name="connsiteX6" fmla="*/ 104850 w 188863"/>
                <a:gd name="connsiteY6" fmla="*/ 193700 h 372628"/>
                <a:gd name="connsiteX7" fmla="*/ 123900 w 188863"/>
                <a:gd name="connsiteY7" fmla="*/ 215925 h 372628"/>
                <a:gd name="connsiteX8" fmla="*/ 82625 w 188863"/>
                <a:gd name="connsiteY8" fmla="*/ 158775 h 372628"/>
                <a:gd name="connsiteX9" fmla="*/ 75 w 188863"/>
                <a:gd name="connsiteY9" fmla="*/ 25 h 372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8863" h="372628">
                  <a:moveTo>
                    <a:pt x="75" y="25"/>
                  </a:moveTo>
                  <a:cubicBezTo>
                    <a:pt x="2721" y="2142"/>
                    <a:pt x="82096" y="147133"/>
                    <a:pt x="98500" y="171475"/>
                  </a:cubicBezTo>
                  <a:cubicBezTo>
                    <a:pt x="114904" y="195817"/>
                    <a:pt x="87917" y="123321"/>
                    <a:pt x="98500" y="146075"/>
                  </a:cubicBezTo>
                  <a:cubicBezTo>
                    <a:pt x="109083" y="168829"/>
                    <a:pt x="147712" y="270429"/>
                    <a:pt x="162000" y="308000"/>
                  </a:cubicBezTo>
                  <a:cubicBezTo>
                    <a:pt x="176288" y="345571"/>
                    <a:pt x="181050" y="366738"/>
                    <a:pt x="184225" y="371500"/>
                  </a:cubicBezTo>
                  <a:cubicBezTo>
                    <a:pt x="187400" y="376262"/>
                    <a:pt x="194279" y="366208"/>
                    <a:pt x="181050" y="336575"/>
                  </a:cubicBezTo>
                  <a:cubicBezTo>
                    <a:pt x="167821" y="306942"/>
                    <a:pt x="114375" y="213808"/>
                    <a:pt x="104850" y="193700"/>
                  </a:cubicBezTo>
                  <a:cubicBezTo>
                    <a:pt x="95325" y="173592"/>
                    <a:pt x="127604" y="221746"/>
                    <a:pt x="123900" y="215925"/>
                  </a:cubicBezTo>
                  <a:cubicBezTo>
                    <a:pt x="120196" y="210104"/>
                    <a:pt x="100087" y="188937"/>
                    <a:pt x="82625" y="158775"/>
                  </a:cubicBezTo>
                  <a:cubicBezTo>
                    <a:pt x="65163" y="128613"/>
                    <a:pt x="-2571" y="-2092"/>
                    <a:pt x="75" y="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935D4741-0E92-A1F7-8853-5A5EF23ED6F4}"/>
                </a:ext>
              </a:extLst>
            </p:cNvPr>
            <p:cNvSpPr/>
            <p:nvPr/>
          </p:nvSpPr>
          <p:spPr>
            <a:xfrm>
              <a:off x="4528696" y="2742005"/>
              <a:ext cx="154803" cy="617382"/>
            </a:xfrm>
            <a:custGeom>
              <a:avLst/>
              <a:gdLst>
                <a:gd name="connsiteX0" fmla="*/ 154429 w 154803"/>
                <a:gd name="connsiteY0" fmla="*/ 1195 h 617382"/>
                <a:gd name="connsiteX1" fmla="*/ 14729 w 154803"/>
                <a:gd name="connsiteY1" fmla="*/ 236145 h 617382"/>
                <a:gd name="connsiteX2" fmla="*/ 36954 w 154803"/>
                <a:gd name="connsiteY2" fmla="*/ 213920 h 617382"/>
                <a:gd name="connsiteX3" fmla="*/ 14729 w 154803"/>
                <a:gd name="connsiteY3" fmla="*/ 258370 h 617382"/>
                <a:gd name="connsiteX4" fmla="*/ 62354 w 154803"/>
                <a:gd name="connsiteY4" fmla="*/ 350445 h 617382"/>
                <a:gd name="connsiteX5" fmla="*/ 40129 w 154803"/>
                <a:gd name="connsiteY5" fmla="*/ 321870 h 617382"/>
                <a:gd name="connsiteX6" fmla="*/ 125854 w 154803"/>
                <a:gd name="connsiteY6" fmla="*/ 537770 h 617382"/>
                <a:gd name="connsiteX7" fmla="*/ 113154 w 154803"/>
                <a:gd name="connsiteY7" fmla="*/ 617145 h 617382"/>
                <a:gd name="connsiteX8" fmla="*/ 141729 w 154803"/>
                <a:gd name="connsiteY8" fmla="*/ 556820 h 617382"/>
                <a:gd name="connsiteX9" fmla="*/ 68704 w 154803"/>
                <a:gd name="connsiteY9" fmla="*/ 410770 h 617382"/>
                <a:gd name="connsiteX10" fmla="*/ 11554 w 154803"/>
                <a:gd name="connsiteY10" fmla="*/ 277420 h 617382"/>
                <a:gd name="connsiteX11" fmla="*/ 5204 w 154803"/>
                <a:gd name="connsiteY11" fmla="*/ 293295 h 617382"/>
                <a:gd name="connsiteX12" fmla="*/ 71879 w 154803"/>
                <a:gd name="connsiteY12" fmla="*/ 134545 h 617382"/>
                <a:gd name="connsiteX13" fmla="*/ 56004 w 154803"/>
                <a:gd name="connsiteY13" fmla="*/ 144070 h 617382"/>
                <a:gd name="connsiteX14" fmla="*/ 154429 w 154803"/>
                <a:gd name="connsiteY14" fmla="*/ 1195 h 617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4803" h="617382">
                  <a:moveTo>
                    <a:pt x="154429" y="1195"/>
                  </a:moveTo>
                  <a:cubicBezTo>
                    <a:pt x="147550" y="16541"/>
                    <a:pt x="34308" y="200691"/>
                    <a:pt x="14729" y="236145"/>
                  </a:cubicBezTo>
                  <a:cubicBezTo>
                    <a:pt x="-4850" y="271599"/>
                    <a:pt x="36954" y="210216"/>
                    <a:pt x="36954" y="213920"/>
                  </a:cubicBezTo>
                  <a:cubicBezTo>
                    <a:pt x="36954" y="217624"/>
                    <a:pt x="10496" y="235616"/>
                    <a:pt x="14729" y="258370"/>
                  </a:cubicBezTo>
                  <a:cubicBezTo>
                    <a:pt x="18962" y="281124"/>
                    <a:pt x="58121" y="339862"/>
                    <a:pt x="62354" y="350445"/>
                  </a:cubicBezTo>
                  <a:cubicBezTo>
                    <a:pt x="66587" y="361028"/>
                    <a:pt x="29546" y="290649"/>
                    <a:pt x="40129" y="321870"/>
                  </a:cubicBezTo>
                  <a:cubicBezTo>
                    <a:pt x="50712" y="353091"/>
                    <a:pt x="113683" y="488558"/>
                    <a:pt x="125854" y="537770"/>
                  </a:cubicBezTo>
                  <a:cubicBezTo>
                    <a:pt x="138025" y="586983"/>
                    <a:pt x="110508" y="613970"/>
                    <a:pt x="113154" y="617145"/>
                  </a:cubicBezTo>
                  <a:cubicBezTo>
                    <a:pt x="115800" y="620320"/>
                    <a:pt x="149137" y="591216"/>
                    <a:pt x="141729" y="556820"/>
                  </a:cubicBezTo>
                  <a:cubicBezTo>
                    <a:pt x="134321" y="522424"/>
                    <a:pt x="90400" y="457337"/>
                    <a:pt x="68704" y="410770"/>
                  </a:cubicBezTo>
                  <a:cubicBezTo>
                    <a:pt x="47008" y="364203"/>
                    <a:pt x="11554" y="277420"/>
                    <a:pt x="11554" y="277420"/>
                  </a:cubicBezTo>
                  <a:cubicBezTo>
                    <a:pt x="971" y="257841"/>
                    <a:pt x="-4850" y="317107"/>
                    <a:pt x="5204" y="293295"/>
                  </a:cubicBezTo>
                  <a:cubicBezTo>
                    <a:pt x="15258" y="269483"/>
                    <a:pt x="63412" y="159416"/>
                    <a:pt x="71879" y="134545"/>
                  </a:cubicBezTo>
                  <a:cubicBezTo>
                    <a:pt x="80346" y="109674"/>
                    <a:pt x="40658" y="165237"/>
                    <a:pt x="56004" y="144070"/>
                  </a:cubicBezTo>
                  <a:cubicBezTo>
                    <a:pt x="71350" y="122903"/>
                    <a:pt x="161308" y="-14151"/>
                    <a:pt x="154429" y="11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C9DDC961-0D38-DA6D-2338-11F05057C081}"/>
                </a:ext>
              </a:extLst>
            </p:cNvPr>
            <p:cNvSpPr/>
            <p:nvPr/>
          </p:nvSpPr>
          <p:spPr>
            <a:xfrm>
              <a:off x="4682963" y="2755894"/>
              <a:ext cx="238639" cy="355883"/>
            </a:xfrm>
            <a:custGeom>
              <a:avLst/>
              <a:gdLst>
                <a:gd name="connsiteX0" fmla="*/ 162 w 238639"/>
                <a:gd name="connsiteY0" fmla="*/ 6 h 355883"/>
                <a:gd name="connsiteX1" fmla="*/ 212887 w 238639"/>
                <a:gd name="connsiteY1" fmla="*/ 47631 h 355883"/>
                <a:gd name="connsiteX2" fmla="*/ 235112 w 238639"/>
                <a:gd name="connsiteY2" fmla="*/ 107956 h 355883"/>
                <a:gd name="connsiteX3" fmla="*/ 238287 w 238639"/>
                <a:gd name="connsiteY3" fmla="*/ 171456 h 355883"/>
                <a:gd name="connsiteX4" fmla="*/ 231937 w 238639"/>
                <a:gd name="connsiteY4" fmla="*/ 355606 h 355883"/>
                <a:gd name="connsiteX5" fmla="*/ 235112 w 238639"/>
                <a:gd name="connsiteY5" fmla="*/ 209556 h 355883"/>
                <a:gd name="connsiteX6" fmla="*/ 228762 w 238639"/>
                <a:gd name="connsiteY6" fmla="*/ 66681 h 355883"/>
                <a:gd name="connsiteX7" fmla="*/ 177962 w 238639"/>
                <a:gd name="connsiteY7" fmla="*/ 44456 h 355883"/>
                <a:gd name="connsiteX8" fmla="*/ 162 w 238639"/>
                <a:gd name="connsiteY8" fmla="*/ 6 h 35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8639" h="355883">
                  <a:moveTo>
                    <a:pt x="162" y="6"/>
                  </a:moveTo>
                  <a:cubicBezTo>
                    <a:pt x="5983" y="535"/>
                    <a:pt x="173729" y="29639"/>
                    <a:pt x="212887" y="47631"/>
                  </a:cubicBezTo>
                  <a:cubicBezTo>
                    <a:pt x="252045" y="65623"/>
                    <a:pt x="230879" y="87319"/>
                    <a:pt x="235112" y="107956"/>
                  </a:cubicBezTo>
                  <a:cubicBezTo>
                    <a:pt x="239345" y="128593"/>
                    <a:pt x="238816" y="130181"/>
                    <a:pt x="238287" y="171456"/>
                  </a:cubicBezTo>
                  <a:cubicBezTo>
                    <a:pt x="237758" y="212731"/>
                    <a:pt x="232466" y="349256"/>
                    <a:pt x="231937" y="355606"/>
                  </a:cubicBezTo>
                  <a:cubicBezTo>
                    <a:pt x="231408" y="361956"/>
                    <a:pt x="235641" y="257710"/>
                    <a:pt x="235112" y="209556"/>
                  </a:cubicBezTo>
                  <a:cubicBezTo>
                    <a:pt x="234583" y="161402"/>
                    <a:pt x="238287" y="94198"/>
                    <a:pt x="228762" y="66681"/>
                  </a:cubicBezTo>
                  <a:cubicBezTo>
                    <a:pt x="219237" y="39164"/>
                    <a:pt x="209183" y="56098"/>
                    <a:pt x="177962" y="44456"/>
                  </a:cubicBezTo>
                  <a:cubicBezTo>
                    <a:pt x="146741" y="32814"/>
                    <a:pt x="-5659" y="-523"/>
                    <a:pt x="162" y="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76648AAD-5857-CBE1-6A12-3ED3AAC76C54}"/>
                </a:ext>
              </a:extLst>
            </p:cNvPr>
            <p:cNvSpPr/>
            <p:nvPr/>
          </p:nvSpPr>
          <p:spPr>
            <a:xfrm>
              <a:off x="4679158" y="3113722"/>
              <a:ext cx="245526" cy="188472"/>
            </a:xfrm>
            <a:custGeom>
              <a:avLst/>
              <a:gdLst>
                <a:gd name="connsiteX0" fmla="*/ 245267 w 245526"/>
                <a:gd name="connsiteY0" fmla="*/ 953 h 188472"/>
                <a:gd name="connsiteX1" fmla="*/ 38892 w 245526"/>
                <a:gd name="connsiteY1" fmla="*/ 159703 h 188472"/>
                <a:gd name="connsiteX2" fmla="*/ 76992 w 245526"/>
                <a:gd name="connsiteY2" fmla="*/ 121603 h 188472"/>
                <a:gd name="connsiteX3" fmla="*/ 792 w 245526"/>
                <a:gd name="connsiteY3" fmla="*/ 188278 h 188472"/>
                <a:gd name="connsiteX4" fmla="*/ 134142 w 245526"/>
                <a:gd name="connsiteY4" fmla="*/ 96203 h 188472"/>
                <a:gd name="connsiteX5" fmla="*/ 83342 w 245526"/>
                <a:gd name="connsiteY5" fmla="*/ 93028 h 188472"/>
                <a:gd name="connsiteX6" fmla="*/ 245267 w 245526"/>
                <a:gd name="connsiteY6" fmla="*/ 953 h 188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526" h="188472">
                  <a:moveTo>
                    <a:pt x="245267" y="953"/>
                  </a:moveTo>
                  <a:cubicBezTo>
                    <a:pt x="237859" y="12066"/>
                    <a:pt x="66938" y="139595"/>
                    <a:pt x="38892" y="159703"/>
                  </a:cubicBezTo>
                  <a:cubicBezTo>
                    <a:pt x="10846" y="179811"/>
                    <a:pt x="83342" y="116841"/>
                    <a:pt x="76992" y="121603"/>
                  </a:cubicBezTo>
                  <a:cubicBezTo>
                    <a:pt x="70642" y="126365"/>
                    <a:pt x="-8733" y="192511"/>
                    <a:pt x="792" y="188278"/>
                  </a:cubicBezTo>
                  <a:cubicBezTo>
                    <a:pt x="10317" y="184045"/>
                    <a:pt x="120384" y="112078"/>
                    <a:pt x="134142" y="96203"/>
                  </a:cubicBezTo>
                  <a:cubicBezTo>
                    <a:pt x="147900" y="80328"/>
                    <a:pt x="67467" y="106786"/>
                    <a:pt x="83342" y="93028"/>
                  </a:cubicBezTo>
                  <a:cubicBezTo>
                    <a:pt x="99217" y="79270"/>
                    <a:pt x="252675" y="-10160"/>
                    <a:pt x="245267" y="9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D01F80C-0F15-143A-3EA8-ED9DEB51DA68}"/>
                </a:ext>
              </a:extLst>
            </p:cNvPr>
            <p:cNvSpPr/>
            <p:nvPr/>
          </p:nvSpPr>
          <p:spPr>
            <a:xfrm>
              <a:off x="4642962" y="2730154"/>
              <a:ext cx="310259" cy="366487"/>
            </a:xfrm>
            <a:custGeom>
              <a:avLst/>
              <a:gdLst>
                <a:gd name="connsiteX0" fmla="*/ 2063 w 310259"/>
                <a:gd name="connsiteY0" fmla="*/ 346 h 366487"/>
                <a:gd name="connsiteX1" fmla="*/ 125888 w 310259"/>
                <a:gd name="connsiteY1" fmla="*/ 32096 h 366487"/>
                <a:gd name="connsiteX2" fmla="*/ 262413 w 310259"/>
                <a:gd name="connsiteY2" fmla="*/ 51146 h 366487"/>
                <a:gd name="connsiteX3" fmla="*/ 281463 w 310259"/>
                <a:gd name="connsiteY3" fmla="*/ 63846 h 366487"/>
                <a:gd name="connsiteX4" fmla="*/ 287813 w 310259"/>
                <a:gd name="connsiteY4" fmla="*/ 57496 h 366487"/>
                <a:gd name="connsiteX5" fmla="*/ 284638 w 310259"/>
                <a:gd name="connsiteY5" fmla="*/ 108296 h 366487"/>
                <a:gd name="connsiteX6" fmla="*/ 310038 w 310259"/>
                <a:gd name="connsiteY6" fmla="*/ 254346 h 366487"/>
                <a:gd name="connsiteX7" fmla="*/ 297338 w 310259"/>
                <a:gd name="connsiteY7" fmla="*/ 365471 h 366487"/>
                <a:gd name="connsiteX8" fmla="*/ 303688 w 310259"/>
                <a:gd name="connsiteY8" fmla="*/ 295621 h 366487"/>
                <a:gd name="connsiteX9" fmla="*/ 281463 w 310259"/>
                <a:gd name="connsiteY9" fmla="*/ 76546 h 366487"/>
                <a:gd name="connsiteX10" fmla="*/ 230663 w 310259"/>
                <a:gd name="connsiteY10" fmla="*/ 54321 h 366487"/>
                <a:gd name="connsiteX11" fmla="*/ 2063 w 310259"/>
                <a:gd name="connsiteY11" fmla="*/ 346 h 366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0259" h="366487">
                  <a:moveTo>
                    <a:pt x="2063" y="346"/>
                  </a:moveTo>
                  <a:cubicBezTo>
                    <a:pt x="-15399" y="-3358"/>
                    <a:pt x="82496" y="23629"/>
                    <a:pt x="125888" y="32096"/>
                  </a:cubicBezTo>
                  <a:cubicBezTo>
                    <a:pt x="169280" y="40563"/>
                    <a:pt x="236484" y="45854"/>
                    <a:pt x="262413" y="51146"/>
                  </a:cubicBezTo>
                  <a:cubicBezTo>
                    <a:pt x="288342" y="56438"/>
                    <a:pt x="281463" y="63846"/>
                    <a:pt x="281463" y="63846"/>
                  </a:cubicBezTo>
                  <a:cubicBezTo>
                    <a:pt x="285696" y="64904"/>
                    <a:pt x="287284" y="50088"/>
                    <a:pt x="287813" y="57496"/>
                  </a:cubicBezTo>
                  <a:cubicBezTo>
                    <a:pt x="288342" y="64904"/>
                    <a:pt x="280934" y="75488"/>
                    <a:pt x="284638" y="108296"/>
                  </a:cubicBezTo>
                  <a:cubicBezTo>
                    <a:pt x="288342" y="141104"/>
                    <a:pt x="307921" y="211484"/>
                    <a:pt x="310038" y="254346"/>
                  </a:cubicBezTo>
                  <a:cubicBezTo>
                    <a:pt x="312155" y="297208"/>
                    <a:pt x="298396" y="358592"/>
                    <a:pt x="297338" y="365471"/>
                  </a:cubicBezTo>
                  <a:cubicBezTo>
                    <a:pt x="296280" y="372350"/>
                    <a:pt x="306334" y="343775"/>
                    <a:pt x="303688" y="295621"/>
                  </a:cubicBezTo>
                  <a:cubicBezTo>
                    <a:pt x="301042" y="247467"/>
                    <a:pt x="293634" y="116763"/>
                    <a:pt x="281463" y="76546"/>
                  </a:cubicBezTo>
                  <a:cubicBezTo>
                    <a:pt x="269292" y="36329"/>
                    <a:pt x="274055" y="64904"/>
                    <a:pt x="230663" y="54321"/>
                  </a:cubicBezTo>
                  <a:lnTo>
                    <a:pt x="2063" y="34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0BA4C7FF-4C4E-68D4-2487-9973FC652B3F}"/>
                </a:ext>
              </a:extLst>
            </p:cNvPr>
            <p:cNvSpPr/>
            <p:nvPr/>
          </p:nvSpPr>
          <p:spPr>
            <a:xfrm>
              <a:off x="3386334" y="5187735"/>
              <a:ext cx="91084" cy="133569"/>
            </a:xfrm>
            <a:custGeom>
              <a:avLst/>
              <a:gdLst>
                <a:gd name="connsiteX0" fmla="*/ 90291 w 91084"/>
                <a:gd name="connsiteY0" fmla="*/ 215 h 133569"/>
                <a:gd name="connsiteX1" fmla="*/ 42666 w 91084"/>
                <a:gd name="connsiteY1" fmla="*/ 63715 h 133569"/>
                <a:gd name="connsiteX2" fmla="*/ 1391 w 91084"/>
                <a:gd name="connsiteY2" fmla="*/ 133565 h 133569"/>
                <a:gd name="connsiteX3" fmla="*/ 29966 w 91084"/>
                <a:gd name="connsiteY3" fmla="*/ 60540 h 133569"/>
                <a:gd name="connsiteX4" fmla="*/ 1391 w 91084"/>
                <a:gd name="connsiteY4" fmla="*/ 85940 h 133569"/>
                <a:gd name="connsiteX5" fmla="*/ 90291 w 91084"/>
                <a:gd name="connsiteY5" fmla="*/ 215 h 133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084" h="133569">
                  <a:moveTo>
                    <a:pt x="90291" y="215"/>
                  </a:moveTo>
                  <a:cubicBezTo>
                    <a:pt x="97170" y="-3489"/>
                    <a:pt x="57483" y="41490"/>
                    <a:pt x="42666" y="63715"/>
                  </a:cubicBezTo>
                  <a:cubicBezTo>
                    <a:pt x="27849" y="85940"/>
                    <a:pt x="3508" y="134094"/>
                    <a:pt x="1391" y="133565"/>
                  </a:cubicBezTo>
                  <a:cubicBezTo>
                    <a:pt x="-726" y="133036"/>
                    <a:pt x="29966" y="68477"/>
                    <a:pt x="29966" y="60540"/>
                  </a:cubicBezTo>
                  <a:cubicBezTo>
                    <a:pt x="29966" y="52603"/>
                    <a:pt x="-7605" y="95994"/>
                    <a:pt x="1391" y="85940"/>
                  </a:cubicBezTo>
                  <a:cubicBezTo>
                    <a:pt x="10387" y="75886"/>
                    <a:pt x="83412" y="3919"/>
                    <a:pt x="90291" y="2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DABEC79E-B0C5-43F2-07B2-DD135617DA16}"/>
                </a:ext>
              </a:extLst>
            </p:cNvPr>
            <p:cNvSpPr/>
            <p:nvPr/>
          </p:nvSpPr>
          <p:spPr>
            <a:xfrm>
              <a:off x="3384550" y="5210145"/>
              <a:ext cx="54208" cy="165130"/>
            </a:xfrm>
            <a:custGeom>
              <a:avLst/>
              <a:gdLst>
                <a:gd name="connsiteX0" fmla="*/ 25400 w 54208"/>
                <a:gd name="connsiteY0" fmla="*/ 30 h 165130"/>
                <a:gd name="connsiteX1" fmla="*/ 44450 w 54208"/>
                <a:gd name="connsiteY1" fmla="*/ 82580 h 165130"/>
                <a:gd name="connsiteX2" fmla="*/ 9525 w 54208"/>
                <a:gd name="connsiteY2" fmla="*/ 146080 h 165130"/>
                <a:gd name="connsiteX3" fmla="*/ 0 w 54208"/>
                <a:gd name="connsiteY3" fmla="*/ 165130 h 165130"/>
                <a:gd name="connsiteX4" fmla="*/ 22225 w 54208"/>
                <a:gd name="connsiteY4" fmla="*/ 120680 h 165130"/>
                <a:gd name="connsiteX5" fmla="*/ 53975 w 54208"/>
                <a:gd name="connsiteY5" fmla="*/ 92105 h 165130"/>
                <a:gd name="connsiteX6" fmla="*/ 25400 w 54208"/>
                <a:gd name="connsiteY6" fmla="*/ 30 h 165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208" h="165130">
                  <a:moveTo>
                    <a:pt x="25400" y="30"/>
                  </a:moveTo>
                  <a:cubicBezTo>
                    <a:pt x="23813" y="-1557"/>
                    <a:pt x="47096" y="58238"/>
                    <a:pt x="44450" y="82580"/>
                  </a:cubicBezTo>
                  <a:cubicBezTo>
                    <a:pt x="41804" y="106922"/>
                    <a:pt x="9525" y="146080"/>
                    <a:pt x="9525" y="146080"/>
                  </a:cubicBezTo>
                  <a:cubicBezTo>
                    <a:pt x="2117" y="159838"/>
                    <a:pt x="0" y="165130"/>
                    <a:pt x="0" y="165130"/>
                  </a:cubicBezTo>
                  <a:cubicBezTo>
                    <a:pt x="2117" y="160897"/>
                    <a:pt x="13229" y="132851"/>
                    <a:pt x="22225" y="120680"/>
                  </a:cubicBezTo>
                  <a:cubicBezTo>
                    <a:pt x="31221" y="108509"/>
                    <a:pt x="50800" y="109038"/>
                    <a:pt x="53975" y="92105"/>
                  </a:cubicBezTo>
                  <a:cubicBezTo>
                    <a:pt x="57150" y="75172"/>
                    <a:pt x="26987" y="1617"/>
                    <a:pt x="25400" y="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705E4D45-025F-50D7-C087-3B02380F4407}"/>
                </a:ext>
              </a:extLst>
            </p:cNvPr>
            <p:cNvSpPr/>
            <p:nvPr/>
          </p:nvSpPr>
          <p:spPr>
            <a:xfrm>
              <a:off x="4794248" y="2793909"/>
              <a:ext cx="103345" cy="247760"/>
            </a:xfrm>
            <a:custGeom>
              <a:avLst/>
              <a:gdLst>
                <a:gd name="connsiteX0" fmla="*/ 2 w 103345"/>
                <a:gd name="connsiteY0" fmla="*/ 91 h 247760"/>
                <a:gd name="connsiteX1" fmla="*/ 95252 w 103345"/>
                <a:gd name="connsiteY1" fmla="*/ 108041 h 247760"/>
                <a:gd name="connsiteX2" fmla="*/ 95252 w 103345"/>
                <a:gd name="connsiteY2" fmla="*/ 184241 h 247760"/>
                <a:gd name="connsiteX3" fmla="*/ 69852 w 103345"/>
                <a:gd name="connsiteY3" fmla="*/ 247741 h 247760"/>
                <a:gd name="connsiteX4" fmla="*/ 82552 w 103345"/>
                <a:gd name="connsiteY4" fmla="*/ 177891 h 247760"/>
                <a:gd name="connsiteX5" fmla="*/ 92077 w 103345"/>
                <a:gd name="connsiteY5" fmla="*/ 127091 h 247760"/>
                <a:gd name="connsiteX6" fmla="*/ 2 w 103345"/>
                <a:gd name="connsiteY6" fmla="*/ 91 h 247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3345" h="247760">
                  <a:moveTo>
                    <a:pt x="2" y="91"/>
                  </a:moveTo>
                  <a:cubicBezTo>
                    <a:pt x="531" y="-3084"/>
                    <a:pt x="79377" y="77349"/>
                    <a:pt x="95252" y="108041"/>
                  </a:cubicBezTo>
                  <a:cubicBezTo>
                    <a:pt x="111127" y="138733"/>
                    <a:pt x="99485" y="160958"/>
                    <a:pt x="95252" y="184241"/>
                  </a:cubicBezTo>
                  <a:cubicBezTo>
                    <a:pt x="91019" y="207524"/>
                    <a:pt x="71969" y="248799"/>
                    <a:pt x="69852" y="247741"/>
                  </a:cubicBezTo>
                  <a:cubicBezTo>
                    <a:pt x="67735" y="246683"/>
                    <a:pt x="78848" y="197999"/>
                    <a:pt x="82552" y="177891"/>
                  </a:cubicBezTo>
                  <a:cubicBezTo>
                    <a:pt x="86256" y="157783"/>
                    <a:pt x="103719" y="155137"/>
                    <a:pt x="92077" y="127091"/>
                  </a:cubicBezTo>
                  <a:cubicBezTo>
                    <a:pt x="80435" y="99045"/>
                    <a:pt x="-527" y="3266"/>
                    <a:pt x="2" y="9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38395965-B20E-3139-E4E0-3B50D9853EF6}"/>
                </a:ext>
              </a:extLst>
            </p:cNvPr>
            <p:cNvSpPr/>
            <p:nvPr/>
          </p:nvSpPr>
          <p:spPr>
            <a:xfrm>
              <a:off x="4613454" y="2790502"/>
              <a:ext cx="187146" cy="302492"/>
            </a:xfrm>
            <a:custGeom>
              <a:avLst/>
              <a:gdLst>
                <a:gd name="connsiteX0" fmla="*/ 187146 w 187146"/>
                <a:gd name="connsiteY0" fmla="*/ 323 h 302492"/>
                <a:gd name="connsiteX1" fmla="*/ 18871 w 187146"/>
                <a:gd name="connsiteY1" fmla="*/ 54298 h 302492"/>
                <a:gd name="connsiteX2" fmla="*/ 47446 w 187146"/>
                <a:gd name="connsiteY2" fmla="*/ 57473 h 302492"/>
                <a:gd name="connsiteX3" fmla="*/ 18871 w 187146"/>
                <a:gd name="connsiteY3" fmla="*/ 105098 h 302492"/>
                <a:gd name="connsiteX4" fmla="*/ 18871 w 187146"/>
                <a:gd name="connsiteY4" fmla="*/ 159073 h 302492"/>
                <a:gd name="connsiteX5" fmla="*/ 9346 w 187146"/>
                <a:gd name="connsiteY5" fmla="*/ 162248 h 302492"/>
                <a:gd name="connsiteX6" fmla="*/ 47446 w 187146"/>
                <a:gd name="connsiteY6" fmla="*/ 238448 h 302492"/>
                <a:gd name="connsiteX7" fmla="*/ 47446 w 187146"/>
                <a:gd name="connsiteY7" fmla="*/ 301948 h 302492"/>
                <a:gd name="connsiteX8" fmla="*/ 50621 w 187146"/>
                <a:gd name="connsiteY8" fmla="*/ 263848 h 302492"/>
                <a:gd name="connsiteX9" fmla="*/ 6171 w 187146"/>
                <a:gd name="connsiteY9" fmla="*/ 174948 h 302492"/>
                <a:gd name="connsiteX10" fmla="*/ 18871 w 187146"/>
                <a:gd name="connsiteY10" fmla="*/ 82873 h 302492"/>
                <a:gd name="connsiteX11" fmla="*/ 187146 w 187146"/>
                <a:gd name="connsiteY11" fmla="*/ 323 h 302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7146" h="302492">
                  <a:moveTo>
                    <a:pt x="187146" y="323"/>
                  </a:moveTo>
                  <a:cubicBezTo>
                    <a:pt x="187146" y="-4439"/>
                    <a:pt x="42154" y="44773"/>
                    <a:pt x="18871" y="54298"/>
                  </a:cubicBezTo>
                  <a:cubicBezTo>
                    <a:pt x="-4412" y="63823"/>
                    <a:pt x="47446" y="49006"/>
                    <a:pt x="47446" y="57473"/>
                  </a:cubicBezTo>
                  <a:cubicBezTo>
                    <a:pt x="47446" y="65940"/>
                    <a:pt x="23633" y="88165"/>
                    <a:pt x="18871" y="105098"/>
                  </a:cubicBezTo>
                  <a:cubicBezTo>
                    <a:pt x="14109" y="122031"/>
                    <a:pt x="18871" y="159073"/>
                    <a:pt x="18871" y="159073"/>
                  </a:cubicBezTo>
                  <a:cubicBezTo>
                    <a:pt x="17283" y="168598"/>
                    <a:pt x="4584" y="149019"/>
                    <a:pt x="9346" y="162248"/>
                  </a:cubicBezTo>
                  <a:cubicBezTo>
                    <a:pt x="14108" y="175477"/>
                    <a:pt x="41096" y="215165"/>
                    <a:pt x="47446" y="238448"/>
                  </a:cubicBezTo>
                  <a:cubicBezTo>
                    <a:pt x="53796" y="261731"/>
                    <a:pt x="46917" y="297715"/>
                    <a:pt x="47446" y="301948"/>
                  </a:cubicBezTo>
                  <a:cubicBezTo>
                    <a:pt x="47975" y="306181"/>
                    <a:pt x="57500" y="285014"/>
                    <a:pt x="50621" y="263848"/>
                  </a:cubicBezTo>
                  <a:cubicBezTo>
                    <a:pt x="43742" y="242682"/>
                    <a:pt x="11463" y="205110"/>
                    <a:pt x="6171" y="174948"/>
                  </a:cubicBezTo>
                  <a:cubicBezTo>
                    <a:pt x="879" y="144786"/>
                    <a:pt x="-9175" y="109860"/>
                    <a:pt x="18871" y="82873"/>
                  </a:cubicBezTo>
                  <a:cubicBezTo>
                    <a:pt x="46917" y="55886"/>
                    <a:pt x="187146" y="5085"/>
                    <a:pt x="187146" y="3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07690BFE-7C16-0DF6-BEA6-8F607E0A5BAA}"/>
                </a:ext>
              </a:extLst>
            </p:cNvPr>
            <p:cNvSpPr/>
            <p:nvPr/>
          </p:nvSpPr>
          <p:spPr>
            <a:xfrm>
              <a:off x="4637826" y="2825554"/>
              <a:ext cx="86608" cy="143112"/>
            </a:xfrm>
            <a:custGeom>
              <a:avLst/>
              <a:gdLst>
                <a:gd name="connsiteX0" fmla="*/ 86574 w 86608"/>
                <a:gd name="connsiteY0" fmla="*/ 196 h 143112"/>
                <a:gd name="connsiteX1" fmla="*/ 19899 w 86608"/>
                <a:gd name="connsiteY1" fmla="*/ 76396 h 143112"/>
                <a:gd name="connsiteX2" fmla="*/ 849 w 86608"/>
                <a:gd name="connsiteY2" fmla="*/ 143071 h 143112"/>
                <a:gd name="connsiteX3" fmla="*/ 4024 w 86608"/>
                <a:gd name="connsiteY3" fmla="*/ 85921 h 143112"/>
                <a:gd name="connsiteX4" fmla="*/ 10374 w 86608"/>
                <a:gd name="connsiteY4" fmla="*/ 54171 h 143112"/>
                <a:gd name="connsiteX5" fmla="*/ 86574 w 86608"/>
                <a:gd name="connsiteY5" fmla="*/ 196 h 143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6608" h="143112">
                  <a:moveTo>
                    <a:pt x="86574" y="196"/>
                  </a:moveTo>
                  <a:cubicBezTo>
                    <a:pt x="88161" y="3900"/>
                    <a:pt x="34186" y="52584"/>
                    <a:pt x="19899" y="76396"/>
                  </a:cubicBezTo>
                  <a:cubicBezTo>
                    <a:pt x="5612" y="100208"/>
                    <a:pt x="3495" y="141484"/>
                    <a:pt x="849" y="143071"/>
                  </a:cubicBezTo>
                  <a:cubicBezTo>
                    <a:pt x="-1797" y="144659"/>
                    <a:pt x="2437" y="100738"/>
                    <a:pt x="4024" y="85921"/>
                  </a:cubicBezTo>
                  <a:cubicBezTo>
                    <a:pt x="5611" y="71104"/>
                    <a:pt x="849" y="62108"/>
                    <a:pt x="10374" y="54171"/>
                  </a:cubicBezTo>
                  <a:cubicBezTo>
                    <a:pt x="19899" y="46234"/>
                    <a:pt x="84987" y="-3508"/>
                    <a:pt x="86574" y="19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6264636C-E4A0-5139-6563-52EE4751B426}"/>
                </a:ext>
              </a:extLst>
            </p:cNvPr>
            <p:cNvSpPr/>
            <p:nvPr/>
          </p:nvSpPr>
          <p:spPr>
            <a:xfrm>
              <a:off x="4676466" y="2847531"/>
              <a:ext cx="127313" cy="180868"/>
            </a:xfrm>
            <a:custGeom>
              <a:avLst/>
              <a:gdLst>
                <a:gd name="connsiteX0" fmla="*/ 63809 w 127313"/>
                <a:gd name="connsiteY0" fmla="*/ 444 h 180868"/>
                <a:gd name="connsiteX1" fmla="*/ 22534 w 127313"/>
                <a:gd name="connsiteY1" fmla="*/ 76644 h 180868"/>
                <a:gd name="connsiteX2" fmla="*/ 16184 w 127313"/>
                <a:gd name="connsiteY2" fmla="*/ 114744 h 180868"/>
                <a:gd name="connsiteX3" fmla="*/ 3484 w 127313"/>
                <a:gd name="connsiteY3" fmla="*/ 102044 h 180868"/>
                <a:gd name="connsiteX4" fmla="*/ 54284 w 127313"/>
                <a:gd name="connsiteY4" fmla="*/ 171894 h 180868"/>
                <a:gd name="connsiteX5" fmla="*/ 127309 w 127313"/>
                <a:gd name="connsiteY5" fmla="*/ 178244 h 180868"/>
                <a:gd name="connsiteX6" fmla="*/ 57459 w 127313"/>
                <a:gd name="connsiteY6" fmla="*/ 156019 h 180868"/>
                <a:gd name="connsiteX7" fmla="*/ 309 w 127313"/>
                <a:gd name="connsiteY7" fmla="*/ 114744 h 180868"/>
                <a:gd name="connsiteX8" fmla="*/ 63809 w 127313"/>
                <a:gd name="connsiteY8" fmla="*/ 444 h 18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7313" h="180868">
                  <a:moveTo>
                    <a:pt x="63809" y="444"/>
                  </a:moveTo>
                  <a:cubicBezTo>
                    <a:pt x="67513" y="-5906"/>
                    <a:pt x="30471" y="57594"/>
                    <a:pt x="22534" y="76644"/>
                  </a:cubicBezTo>
                  <a:cubicBezTo>
                    <a:pt x="14597" y="95694"/>
                    <a:pt x="16184" y="114744"/>
                    <a:pt x="16184" y="114744"/>
                  </a:cubicBezTo>
                  <a:cubicBezTo>
                    <a:pt x="13009" y="118977"/>
                    <a:pt x="-2866" y="92519"/>
                    <a:pt x="3484" y="102044"/>
                  </a:cubicBezTo>
                  <a:cubicBezTo>
                    <a:pt x="9834" y="111569"/>
                    <a:pt x="33647" y="159194"/>
                    <a:pt x="54284" y="171894"/>
                  </a:cubicBezTo>
                  <a:cubicBezTo>
                    <a:pt x="74921" y="184594"/>
                    <a:pt x="126780" y="180890"/>
                    <a:pt x="127309" y="178244"/>
                  </a:cubicBezTo>
                  <a:cubicBezTo>
                    <a:pt x="127838" y="175598"/>
                    <a:pt x="78626" y="166602"/>
                    <a:pt x="57459" y="156019"/>
                  </a:cubicBezTo>
                  <a:cubicBezTo>
                    <a:pt x="36292" y="145436"/>
                    <a:pt x="-3924" y="135911"/>
                    <a:pt x="309" y="114744"/>
                  </a:cubicBezTo>
                  <a:cubicBezTo>
                    <a:pt x="4542" y="93577"/>
                    <a:pt x="60105" y="6794"/>
                    <a:pt x="63809" y="4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FFAD5CB8-A49F-6823-292C-37332E77B513}"/>
                </a:ext>
              </a:extLst>
            </p:cNvPr>
            <p:cNvSpPr/>
            <p:nvPr/>
          </p:nvSpPr>
          <p:spPr>
            <a:xfrm>
              <a:off x="4657264" y="3038127"/>
              <a:ext cx="213420" cy="86073"/>
            </a:xfrm>
            <a:custGeom>
              <a:avLst/>
              <a:gdLst>
                <a:gd name="connsiteX0" fmla="*/ 213186 w 213420"/>
                <a:gd name="connsiteY0" fmla="*/ 348 h 86073"/>
                <a:gd name="connsiteX1" fmla="*/ 133811 w 213420"/>
                <a:gd name="connsiteY1" fmla="*/ 44798 h 86073"/>
                <a:gd name="connsiteX2" fmla="*/ 124286 w 213420"/>
                <a:gd name="connsiteY2" fmla="*/ 79723 h 86073"/>
                <a:gd name="connsiteX3" fmla="*/ 461 w 213420"/>
                <a:gd name="connsiteY3" fmla="*/ 70198 h 86073"/>
                <a:gd name="connsiteX4" fmla="*/ 83011 w 213420"/>
                <a:gd name="connsiteY4" fmla="*/ 86073 h 86073"/>
                <a:gd name="connsiteX5" fmla="*/ 105236 w 213420"/>
                <a:gd name="connsiteY5" fmla="*/ 70198 h 86073"/>
                <a:gd name="connsiteX6" fmla="*/ 213186 w 213420"/>
                <a:gd name="connsiteY6" fmla="*/ 348 h 8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3420" h="86073">
                  <a:moveTo>
                    <a:pt x="213186" y="348"/>
                  </a:moveTo>
                  <a:cubicBezTo>
                    <a:pt x="217948" y="-3885"/>
                    <a:pt x="148628" y="31569"/>
                    <a:pt x="133811" y="44798"/>
                  </a:cubicBezTo>
                  <a:cubicBezTo>
                    <a:pt x="118994" y="58027"/>
                    <a:pt x="146511" y="75490"/>
                    <a:pt x="124286" y="79723"/>
                  </a:cubicBezTo>
                  <a:cubicBezTo>
                    <a:pt x="102061" y="83956"/>
                    <a:pt x="7340" y="69140"/>
                    <a:pt x="461" y="70198"/>
                  </a:cubicBezTo>
                  <a:cubicBezTo>
                    <a:pt x="-6418" y="71256"/>
                    <a:pt x="65549" y="86073"/>
                    <a:pt x="83011" y="86073"/>
                  </a:cubicBezTo>
                  <a:cubicBezTo>
                    <a:pt x="100473" y="86073"/>
                    <a:pt x="85128" y="81310"/>
                    <a:pt x="105236" y="70198"/>
                  </a:cubicBezTo>
                  <a:cubicBezTo>
                    <a:pt x="125344" y="59086"/>
                    <a:pt x="208424" y="4581"/>
                    <a:pt x="213186" y="3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474AB7B2-FB36-1DED-7235-ABC81954AE47}"/>
                </a:ext>
              </a:extLst>
            </p:cNvPr>
            <p:cNvSpPr/>
            <p:nvPr/>
          </p:nvSpPr>
          <p:spPr>
            <a:xfrm>
              <a:off x="4762497" y="2859132"/>
              <a:ext cx="89072" cy="109528"/>
            </a:xfrm>
            <a:custGeom>
              <a:avLst/>
              <a:gdLst>
                <a:gd name="connsiteX0" fmla="*/ 3 w 89072"/>
                <a:gd name="connsiteY0" fmla="*/ 1543 h 109528"/>
                <a:gd name="connsiteX1" fmla="*/ 69853 w 89072"/>
                <a:gd name="connsiteY1" fmla="*/ 11068 h 109528"/>
                <a:gd name="connsiteX2" fmla="*/ 88903 w 89072"/>
                <a:gd name="connsiteY2" fmla="*/ 71393 h 109528"/>
                <a:gd name="connsiteX3" fmla="*/ 79378 w 89072"/>
                <a:gd name="connsiteY3" fmla="*/ 109493 h 109528"/>
                <a:gd name="connsiteX4" fmla="*/ 82553 w 89072"/>
                <a:gd name="connsiteY4" fmla="*/ 65043 h 109528"/>
                <a:gd name="connsiteX5" fmla="*/ 73028 w 89072"/>
                <a:gd name="connsiteY5" fmla="*/ 30118 h 109528"/>
                <a:gd name="connsiteX6" fmla="*/ 3 w 89072"/>
                <a:gd name="connsiteY6" fmla="*/ 1543 h 109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072" h="109528">
                  <a:moveTo>
                    <a:pt x="3" y="1543"/>
                  </a:moveTo>
                  <a:cubicBezTo>
                    <a:pt x="-526" y="-1632"/>
                    <a:pt x="55037" y="-574"/>
                    <a:pt x="69853" y="11068"/>
                  </a:cubicBezTo>
                  <a:cubicBezTo>
                    <a:pt x="84669" y="22710"/>
                    <a:pt x="87316" y="54989"/>
                    <a:pt x="88903" y="71393"/>
                  </a:cubicBezTo>
                  <a:cubicBezTo>
                    <a:pt x="90490" y="87797"/>
                    <a:pt x="80436" y="110551"/>
                    <a:pt x="79378" y="109493"/>
                  </a:cubicBezTo>
                  <a:cubicBezTo>
                    <a:pt x="78320" y="108435"/>
                    <a:pt x="83611" y="78272"/>
                    <a:pt x="82553" y="65043"/>
                  </a:cubicBezTo>
                  <a:cubicBezTo>
                    <a:pt x="81495" y="51814"/>
                    <a:pt x="82024" y="39643"/>
                    <a:pt x="73028" y="30118"/>
                  </a:cubicBezTo>
                  <a:cubicBezTo>
                    <a:pt x="64032" y="20593"/>
                    <a:pt x="532" y="4718"/>
                    <a:pt x="3" y="15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E2EB1BF2-D7DD-7FAC-4DC3-68BCD4A55258}"/>
                </a:ext>
              </a:extLst>
            </p:cNvPr>
            <p:cNvSpPr/>
            <p:nvPr/>
          </p:nvSpPr>
          <p:spPr>
            <a:xfrm>
              <a:off x="4301541" y="3949224"/>
              <a:ext cx="151720" cy="469692"/>
            </a:xfrm>
            <a:custGeom>
              <a:avLst/>
              <a:gdLst>
                <a:gd name="connsiteX0" fmla="*/ 149809 w 151720"/>
                <a:gd name="connsiteY0" fmla="*/ 476 h 469692"/>
                <a:gd name="connsiteX1" fmla="*/ 124409 w 151720"/>
                <a:gd name="connsiteY1" fmla="*/ 57626 h 469692"/>
                <a:gd name="connsiteX2" fmla="*/ 76784 w 151720"/>
                <a:gd name="connsiteY2" fmla="*/ 83026 h 469692"/>
                <a:gd name="connsiteX3" fmla="*/ 51384 w 151720"/>
                <a:gd name="connsiteY3" fmla="*/ 92551 h 469692"/>
                <a:gd name="connsiteX4" fmla="*/ 19634 w 151720"/>
                <a:gd name="connsiteY4" fmla="*/ 152876 h 469692"/>
                <a:gd name="connsiteX5" fmla="*/ 16459 w 151720"/>
                <a:gd name="connsiteY5" fmla="*/ 156051 h 469692"/>
                <a:gd name="connsiteX6" fmla="*/ 6934 w 151720"/>
                <a:gd name="connsiteY6" fmla="*/ 187801 h 469692"/>
                <a:gd name="connsiteX7" fmla="*/ 3759 w 151720"/>
                <a:gd name="connsiteY7" fmla="*/ 241776 h 469692"/>
                <a:gd name="connsiteX8" fmla="*/ 584 w 151720"/>
                <a:gd name="connsiteY8" fmla="*/ 222726 h 469692"/>
                <a:gd name="connsiteX9" fmla="*/ 16459 w 151720"/>
                <a:gd name="connsiteY9" fmla="*/ 289401 h 469692"/>
                <a:gd name="connsiteX10" fmla="*/ 16459 w 151720"/>
                <a:gd name="connsiteY10" fmla="*/ 343376 h 469692"/>
                <a:gd name="connsiteX11" fmla="*/ 54559 w 151720"/>
                <a:gd name="connsiteY11" fmla="*/ 378301 h 469692"/>
                <a:gd name="connsiteX12" fmla="*/ 76784 w 151720"/>
                <a:gd name="connsiteY12" fmla="*/ 391001 h 469692"/>
                <a:gd name="connsiteX13" fmla="*/ 114884 w 151720"/>
                <a:gd name="connsiteY13" fmla="*/ 422751 h 469692"/>
                <a:gd name="connsiteX14" fmla="*/ 140284 w 151720"/>
                <a:gd name="connsiteY14" fmla="*/ 467201 h 469692"/>
                <a:gd name="connsiteX15" fmla="*/ 133934 w 151720"/>
                <a:gd name="connsiteY15" fmla="*/ 454501 h 469692"/>
                <a:gd name="connsiteX16" fmla="*/ 45034 w 151720"/>
                <a:gd name="connsiteY16" fmla="*/ 375126 h 469692"/>
                <a:gd name="connsiteX17" fmla="*/ 29159 w 151720"/>
                <a:gd name="connsiteY17" fmla="*/ 222726 h 469692"/>
                <a:gd name="connsiteX18" fmla="*/ 22809 w 151720"/>
                <a:gd name="connsiteY18" fmla="*/ 216376 h 469692"/>
                <a:gd name="connsiteX19" fmla="*/ 13284 w 151720"/>
                <a:gd name="connsiteY19" fmla="*/ 140176 h 469692"/>
                <a:gd name="connsiteX20" fmla="*/ 73609 w 151720"/>
                <a:gd name="connsiteY20" fmla="*/ 92551 h 469692"/>
                <a:gd name="connsiteX21" fmla="*/ 149809 w 151720"/>
                <a:gd name="connsiteY21" fmla="*/ 476 h 469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51720" h="469692">
                  <a:moveTo>
                    <a:pt x="149809" y="476"/>
                  </a:moveTo>
                  <a:cubicBezTo>
                    <a:pt x="158276" y="-5345"/>
                    <a:pt x="136580" y="43868"/>
                    <a:pt x="124409" y="57626"/>
                  </a:cubicBezTo>
                  <a:cubicBezTo>
                    <a:pt x="112238" y="71384"/>
                    <a:pt x="88955" y="77205"/>
                    <a:pt x="76784" y="83026"/>
                  </a:cubicBezTo>
                  <a:cubicBezTo>
                    <a:pt x="64613" y="88847"/>
                    <a:pt x="60909" y="80909"/>
                    <a:pt x="51384" y="92551"/>
                  </a:cubicBezTo>
                  <a:cubicBezTo>
                    <a:pt x="41859" y="104193"/>
                    <a:pt x="19634" y="152876"/>
                    <a:pt x="19634" y="152876"/>
                  </a:cubicBezTo>
                  <a:cubicBezTo>
                    <a:pt x="13813" y="163459"/>
                    <a:pt x="18576" y="150230"/>
                    <a:pt x="16459" y="156051"/>
                  </a:cubicBezTo>
                  <a:cubicBezTo>
                    <a:pt x="14342" y="161872"/>
                    <a:pt x="9051" y="173514"/>
                    <a:pt x="6934" y="187801"/>
                  </a:cubicBezTo>
                  <a:cubicBezTo>
                    <a:pt x="4817" y="202089"/>
                    <a:pt x="3759" y="241776"/>
                    <a:pt x="3759" y="241776"/>
                  </a:cubicBezTo>
                  <a:cubicBezTo>
                    <a:pt x="2701" y="247597"/>
                    <a:pt x="-1533" y="214789"/>
                    <a:pt x="584" y="222726"/>
                  </a:cubicBezTo>
                  <a:cubicBezTo>
                    <a:pt x="2701" y="230663"/>
                    <a:pt x="13813" y="269293"/>
                    <a:pt x="16459" y="289401"/>
                  </a:cubicBezTo>
                  <a:cubicBezTo>
                    <a:pt x="19105" y="309509"/>
                    <a:pt x="10109" y="328559"/>
                    <a:pt x="16459" y="343376"/>
                  </a:cubicBezTo>
                  <a:cubicBezTo>
                    <a:pt x="22809" y="358193"/>
                    <a:pt x="44505" y="370364"/>
                    <a:pt x="54559" y="378301"/>
                  </a:cubicBezTo>
                  <a:cubicBezTo>
                    <a:pt x="64613" y="386238"/>
                    <a:pt x="66730" y="383593"/>
                    <a:pt x="76784" y="391001"/>
                  </a:cubicBezTo>
                  <a:cubicBezTo>
                    <a:pt x="86838" y="398409"/>
                    <a:pt x="104301" y="410051"/>
                    <a:pt x="114884" y="422751"/>
                  </a:cubicBezTo>
                  <a:cubicBezTo>
                    <a:pt x="125467" y="435451"/>
                    <a:pt x="140284" y="467201"/>
                    <a:pt x="140284" y="467201"/>
                  </a:cubicBezTo>
                  <a:cubicBezTo>
                    <a:pt x="143459" y="472493"/>
                    <a:pt x="149809" y="469847"/>
                    <a:pt x="133934" y="454501"/>
                  </a:cubicBezTo>
                  <a:cubicBezTo>
                    <a:pt x="118059" y="439155"/>
                    <a:pt x="62496" y="413755"/>
                    <a:pt x="45034" y="375126"/>
                  </a:cubicBezTo>
                  <a:cubicBezTo>
                    <a:pt x="27572" y="336497"/>
                    <a:pt x="32863" y="249184"/>
                    <a:pt x="29159" y="222726"/>
                  </a:cubicBezTo>
                  <a:cubicBezTo>
                    <a:pt x="25455" y="196268"/>
                    <a:pt x="25455" y="230134"/>
                    <a:pt x="22809" y="216376"/>
                  </a:cubicBezTo>
                  <a:cubicBezTo>
                    <a:pt x="20163" y="202618"/>
                    <a:pt x="4817" y="160814"/>
                    <a:pt x="13284" y="140176"/>
                  </a:cubicBezTo>
                  <a:cubicBezTo>
                    <a:pt x="21751" y="119538"/>
                    <a:pt x="51913" y="108955"/>
                    <a:pt x="73609" y="92551"/>
                  </a:cubicBezTo>
                  <a:cubicBezTo>
                    <a:pt x="95305" y="76147"/>
                    <a:pt x="141342" y="6297"/>
                    <a:pt x="149809" y="4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FCE03A8F-8B6B-AF6D-5CBD-50A6D03EF02B}"/>
                </a:ext>
              </a:extLst>
            </p:cNvPr>
            <p:cNvSpPr/>
            <p:nvPr/>
          </p:nvSpPr>
          <p:spPr>
            <a:xfrm>
              <a:off x="4324327" y="4035012"/>
              <a:ext cx="95361" cy="280134"/>
            </a:xfrm>
            <a:custGeom>
              <a:avLst/>
              <a:gdLst>
                <a:gd name="connsiteX0" fmla="*/ 95273 w 95361"/>
                <a:gd name="connsiteY0" fmla="*/ 413 h 280134"/>
                <a:gd name="connsiteX1" fmla="*/ 66698 w 95361"/>
                <a:gd name="connsiteY1" fmla="*/ 48038 h 280134"/>
                <a:gd name="connsiteX2" fmla="*/ 34948 w 95361"/>
                <a:gd name="connsiteY2" fmla="*/ 136938 h 280134"/>
                <a:gd name="connsiteX3" fmla="*/ 38123 w 95361"/>
                <a:gd name="connsiteY3" fmla="*/ 105188 h 280134"/>
                <a:gd name="connsiteX4" fmla="*/ 28598 w 95361"/>
                <a:gd name="connsiteY4" fmla="*/ 152813 h 280134"/>
                <a:gd name="connsiteX5" fmla="*/ 9548 w 95361"/>
                <a:gd name="connsiteY5" fmla="*/ 121063 h 280134"/>
                <a:gd name="connsiteX6" fmla="*/ 31773 w 95361"/>
                <a:gd name="connsiteY6" fmla="*/ 171863 h 280134"/>
                <a:gd name="connsiteX7" fmla="*/ 34948 w 95361"/>
                <a:gd name="connsiteY7" fmla="*/ 213138 h 280134"/>
                <a:gd name="connsiteX8" fmla="*/ 41298 w 95361"/>
                <a:gd name="connsiteY8" fmla="*/ 279813 h 280134"/>
                <a:gd name="connsiteX9" fmla="*/ 44473 w 95361"/>
                <a:gd name="connsiteY9" fmla="*/ 235363 h 280134"/>
                <a:gd name="connsiteX10" fmla="*/ 41298 w 95361"/>
                <a:gd name="connsiteY10" fmla="*/ 165513 h 280134"/>
                <a:gd name="connsiteX11" fmla="*/ 23 w 95361"/>
                <a:gd name="connsiteY11" fmla="*/ 105188 h 280134"/>
                <a:gd name="connsiteX12" fmla="*/ 47648 w 95361"/>
                <a:gd name="connsiteY12" fmla="*/ 117888 h 280134"/>
                <a:gd name="connsiteX13" fmla="*/ 57173 w 95361"/>
                <a:gd name="connsiteY13" fmla="*/ 73438 h 280134"/>
                <a:gd name="connsiteX14" fmla="*/ 95273 w 95361"/>
                <a:gd name="connsiteY14" fmla="*/ 413 h 280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5361" h="280134">
                  <a:moveTo>
                    <a:pt x="95273" y="413"/>
                  </a:moveTo>
                  <a:cubicBezTo>
                    <a:pt x="96860" y="-3820"/>
                    <a:pt x="76752" y="25284"/>
                    <a:pt x="66698" y="48038"/>
                  </a:cubicBezTo>
                  <a:cubicBezTo>
                    <a:pt x="56644" y="70792"/>
                    <a:pt x="39711" y="127413"/>
                    <a:pt x="34948" y="136938"/>
                  </a:cubicBezTo>
                  <a:cubicBezTo>
                    <a:pt x="30185" y="146463"/>
                    <a:pt x="39181" y="102542"/>
                    <a:pt x="38123" y="105188"/>
                  </a:cubicBezTo>
                  <a:cubicBezTo>
                    <a:pt x="37065" y="107834"/>
                    <a:pt x="33360" y="150167"/>
                    <a:pt x="28598" y="152813"/>
                  </a:cubicBezTo>
                  <a:cubicBezTo>
                    <a:pt x="23836" y="155459"/>
                    <a:pt x="9019" y="117888"/>
                    <a:pt x="9548" y="121063"/>
                  </a:cubicBezTo>
                  <a:cubicBezTo>
                    <a:pt x="10077" y="124238"/>
                    <a:pt x="27540" y="156517"/>
                    <a:pt x="31773" y="171863"/>
                  </a:cubicBezTo>
                  <a:cubicBezTo>
                    <a:pt x="36006" y="187209"/>
                    <a:pt x="33360" y="195146"/>
                    <a:pt x="34948" y="213138"/>
                  </a:cubicBezTo>
                  <a:cubicBezTo>
                    <a:pt x="36535" y="231130"/>
                    <a:pt x="39711" y="276109"/>
                    <a:pt x="41298" y="279813"/>
                  </a:cubicBezTo>
                  <a:cubicBezTo>
                    <a:pt x="42885" y="283517"/>
                    <a:pt x="44473" y="254413"/>
                    <a:pt x="44473" y="235363"/>
                  </a:cubicBezTo>
                  <a:cubicBezTo>
                    <a:pt x="44473" y="216313"/>
                    <a:pt x="48706" y="187209"/>
                    <a:pt x="41298" y="165513"/>
                  </a:cubicBezTo>
                  <a:cubicBezTo>
                    <a:pt x="33890" y="143817"/>
                    <a:pt x="-1035" y="113125"/>
                    <a:pt x="23" y="105188"/>
                  </a:cubicBezTo>
                  <a:cubicBezTo>
                    <a:pt x="1081" y="97251"/>
                    <a:pt x="38123" y="123180"/>
                    <a:pt x="47648" y="117888"/>
                  </a:cubicBezTo>
                  <a:cubicBezTo>
                    <a:pt x="57173" y="112596"/>
                    <a:pt x="52411" y="90371"/>
                    <a:pt x="57173" y="73438"/>
                  </a:cubicBezTo>
                  <a:cubicBezTo>
                    <a:pt x="61935" y="56505"/>
                    <a:pt x="93686" y="4646"/>
                    <a:pt x="95273" y="4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B124C2E3-725B-D7D8-948D-751683F1307F}"/>
                </a:ext>
              </a:extLst>
            </p:cNvPr>
            <p:cNvSpPr/>
            <p:nvPr/>
          </p:nvSpPr>
          <p:spPr>
            <a:xfrm>
              <a:off x="4374149" y="4413223"/>
              <a:ext cx="64676" cy="231814"/>
            </a:xfrm>
            <a:custGeom>
              <a:avLst/>
              <a:gdLst>
                <a:gd name="connsiteX0" fmla="*/ 64501 w 64676"/>
                <a:gd name="connsiteY0" fmla="*/ 27 h 231814"/>
                <a:gd name="connsiteX1" fmla="*/ 29576 w 64676"/>
                <a:gd name="connsiteY1" fmla="*/ 50827 h 231814"/>
                <a:gd name="connsiteX2" fmla="*/ 7351 w 64676"/>
                <a:gd name="connsiteY2" fmla="*/ 130202 h 231814"/>
                <a:gd name="connsiteX3" fmla="*/ 1001 w 64676"/>
                <a:gd name="connsiteY3" fmla="*/ 231802 h 231814"/>
                <a:gd name="connsiteX4" fmla="*/ 1001 w 64676"/>
                <a:gd name="connsiteY4" fmla="*/ 136552 h 231814"/>
                <a:gd name="connsiteX5" fmla="*/ 10526 w 64676"/>
                <a:gd name="connsiteY5" fmla="*/ 54002 h 231814"/>
                <a:gd name="connsiteX6" fmla="*/ 13701 w 64676"/>
                <a:gd name="connsiteY6" fmla="*/ 57177 h 231814"/>
                <a:gd name="connsiteX7" fmla="*/ 64501 w 64676"/>
                <a:gd name="connsiteY7" fmla="*/ 27 h 2318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676" h="231814">
                  <a:moveTo>
                    <a:pt x="64501" y="27"/>
                  </a:moveTo>
                  <a:cubicBezTo>
                    <a:pt x="67147" y="-1031"/>
                    <a:pt x="39101" y="29131"/>
                    <a:pt x="29576" y="50827"/>
                  </a:cubicBezTo>
                  <a:cubicBezTo>
                    <a:pt x="20051" y="72523"/>
                    <a:pt x="12113" y="100040"/>
                    <a:pt x="7351" y="130202"/>
                  </a:cubicBezTo>
                  <a:cubicBezTo>
                    <a:pt x="2588" y="160365"/>
                    <a:pt x="2059" y="230744"/>
                    <a:pt x="1001" y="231802"/>
                  </a:cubicBezTo>
                  <a:cubicBezTo>
                    <a:pt x="-57" y="232860"/>
                    <a:pt x="-586" y="166185"/>
                    <a:pt x="1001" y="136552"/>
                  </a:cubicBezTo>
                  <a:cubicBezTo>
                    <a:pt x="2588" y="106919"/>
                    <a:pt x="10526" y="54002"/>
                    <a:pt x="10526" y="54002"/>
                  </a:cubicBezTo>
                  <a:cubicBezTo>
                    <a:pt x="12643" y="40773"/>
                    <a:pt x="5763" y="61940"/>
                    <a:pt x="13701" y="57177"/>
                  </a:cubicBezTo>
                  <a:cubicBezTo>
                    <a:pt x="21638" y="52415"/>
                    <a:pt x="61855" y="1085"/>
                    <a:pt x="64501" y="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4B38387C-43D6-6B48-F559-DD9B0E35A7A5}"/>
                </a:ext>
              </a:extLst>
            </p:cNvPr>
            <p:cNvSpPr/>
            <p:nvPr/>
          </p:nvSpPr>
          <p:spPr>
            <a:xfrm>
              <a:off x="4357088" y="4397312"/>
              <a:ext cx="88081" cy="239059"/>
            </a:xfrm>
            <a:custGeom>
              <a:avLst/>
              <a:gdLst>
                <a:gd name="connsiteX0" fmla="*/ 87912 w 88081"/>
                <a:gd name="connsiteY0" fmla="*/ 63 h 239059"/>
                <a:gd name="connsiteX1" fmla="*/ 21237 w 88081"/>
                <a:gd name="connsiteY1" fmla="*/ 47688 h 239059"/>
                <a:gd name="connsiteX2" fmla="*/ 21237 w 88081"/>
                <a:gd name="connsiteY2" fmla="*/ 168338 h 239059"/>
                <a:gd name="connsiteX3" fmla="*/ 2187 w 88081"/>
                <a:gd name="connsiteY3" fmla="*/ 238188 h 239059"/>
                <a:gd name="connsiteX4" fmla="*/ 2187 w 88081"/>
                <a:gd name="connsiteY4" fmla="*/ 200088 h 239059"/>
                <a:gd name="connsiteX5" fmla="*/ 18062 w 88081"/>
                <a:gd name="connsiteY5" fmla="*/ 95313 h 239059"/>
                <a:gd name="connsiteX6" fmla="*/ 40287 w 88081"/>
                <a:gd name="connsiteY6" fmla="*/ 38163 h 239059"/>
                <a:gd name="connsiteX7" fmla="*/ 87912 w 88081"/>
                <a:gd name="connsiteY7" fmla="*/ 63 h 239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081" h="239059">
                  <a:moveTo>
                    <a:pt x="87912" y="63"/>
                  </a:moveTo>
                  <a:cubicBezTo>
                    <a:pt x="84737" y="1650"/>
                    <a:pt x="32349" y="19642"/>
                    <a:pt x="21237" y="47688"/>
                  </a:cubicBezTo>
                  <a:cubicBezTo>
                    <a:pt x="10124" y="75734"/>
                    <a:pt x="24412" y="136588"/>
                    <a:pt x="21237" y="168338"/>
                  </a:cubicBezTo>
                  <a:cubicBezTo>
                    <a:pt x="18062" y="200088"/>
                    <a:pt x="5362" y="232896"/>
                    <a:pt x="2187" y="238188"/>
                  </a:cubicBezTo>
                  <a:cubicBezTo>
                    <a:pt x="-988" y="243480"/>
                    <a:pt x="-459" y="223900"/>
                    <a:pt x="2187" y="200088"/>
                  </a:cubicBezTo>
                  <a:cubicBezTo>
                    <a:pt x="4833" y="176276"/>
                    <a:pt x="11712" y="122300"/>
                    <a:pt x="18062" y="95313"/>
                  </a:cubicBezTo>
                  <a:cubicBezTo>
                    <a:pt x="24412" y="68326"/>
                    <a:pt x="31820" y="49275"/>
                    <a:pt x="40287" y="38163"/>
                  </a:cubicBezTo>
                  <a:cubicBezTo>
                    <a:pt x="48754" y="27051"/>
                    <a:pt x="91087" y="-1524"/>
                    <a:pt x="87912" y="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56EDA57A-284C-EE9D-62A6-8E45D0FDA109}"/>
                </a:ext>
              </a:extLst>
            </p:cNvPr>
            <p:cNvSpPr/>
            <p:nvPr/>
          </p:nvSpPr>
          <p:spPr>
            <a:xfrm>
              <a:off x="4283075" y="4616388"/>
              <a:ext cx="95315" cy="156799"/>
            </a:xfrm>
            <a:custGeom>
              <a:avLst/>
              <a:gdLst>
                <a:gd name="connsiteX0" fmla="*/ 95250 w 95315"/>
                <a:gd name="connsiteY0" fmla="*/ 62 h 156799"/>
                <a:gd name="connsiteX1" fmla="*/ 31750 w 95315"/>
                <a:gd name="connsiteY1" fmla="*/ 98487 h 156799"/>
                <a:gd name="connsiteX2" fmla="*/ 0 w 95315"/>
                <a:gd name="connsiteY2" fmla="*/ 155637 h 156799"/>
                <a:gd name="connsiteX3" fmla="*/ 31750 w 95315"/>
                <a:gd name="connsiteY3" fmla="*/ 47687 h 156799"/>
                <a:gd name="connsiteX4" fmla="*/ 19050 w 95315"/>
                <a:gd name="connsiteY4" fmla="*/ 82612 h 156799"/>
                <a:gd name="connsiteX5" fmla="*/ 95250 w 95315"/>
                <a:gd name="connsiteY5" fmla="*/ 62 h 15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315" h="156799">
                  <a:moveTo>
                    <a:pt x="95250" y="62"/>
                  </a:moveTo>
                  <a:cubicBezTo>
                    <a:pt x="97367" y="2708"/>
                    <a:pt x="47625" y="72558"/>
                    <a:pt x="31750" y="98487"/>
                  </a:cubicBezTo>
                  <a:cubicBezTo>
                    <a:pt x="15875" y="124416"/>
                    <a:pt x="0" y="164104"/>
                    <a:pt x="0" y="155637"/>
                  </a:cubicBezTo>
                  <a:cubicBezTo>
                    <a:pt x="0" y="147170"/>
                    <a:pt x="28575" y="59858"/>
                    <a:pt x="31750" y="47687"/>
                  </a:cubicBezTo>
                  <a:cubicBezTo>
                    <a:pt x="34925" y="35516"/>
                    <a:pt x="11113" y="85258"/>
                    <a:pt x="19050" y="82612"/>
                  </a:cubicBezTo>
                  <a:cubicBezTo>
                    <a:pt x="26987" y="79966"/>
                    <a:pt x="93133" y="-2584"/>
                    <a:pt x="95250" y="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804A0BDF-3408-5462-15B2-74997DC1BC96}"/>
                </a:ext>
              </a:extLst>
            </p:cNvPr>
            <p:cNvSpPr/>
            <p:nvPr/>
          </p:nvSpPr>
          <p:spPr>
            <a:xfrm>
              <a:off x="4325225" y="4600316"/>
              <a:ext cx="116722" cy="191877"/>
            </a:xfrm>
            <a:custGeom>
              <a:avLst/>
              <a:gdLst>
                <a:gd name="connsiteX0" fmla="*/ 116600 w 116722"/>
                <a:gd name="connsiteY0" fmla="*/ 259 h 191877"/>
                <a:gd name="connsiteX1" fmla="*/ 59450 w 116722"/>
                <a:gd name="connsiteY1" fmla="*/ 89159 h 191877"/>
                <a:gd name="connsiteX2" fmla="*/ 2300 w 116722"/>
                <a:gd name="connsiteY2" fmla="*/ 190759 h 191877"/>
                <a:gd name="connsiteX3" fmla="*/ 15000 w 116722"/>
                <a:gd name="connsiteY3" fmla="*/ 139959 h 191877"/>
                <a:gd name="connsiteX4" fmla="*/ 49925 w 116722"/>
                <a:gd name="connsiteY4" fmla="*/ 85984 h 191877"/>
                <a:gd name="connsiteX5" fmla="*/ 43575 w 116722"/>
                <a:gd name="connsiteY5" fmla="*/ 117734 h 191877"/>
                <a:gd name="connsiteX6" fmla="*/ 116600 w 116722"/>
                <a:gd name="connsiteY6" fmla="*/ 259 h 191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722" h="191877">
                  <a:moveTo>
                    <a:pt x="116600" y="259"/>
                  </a:moveTo>
                  <a:cubicBezTo>
                    <a:pt x="119246" y="-4503"/>
                    <a:pt x="78500" y="57409"/>
                    <a:pt x="59450" y="89159"/>
                  </a:cubicBezTo>
                  <a:cubicBezTo>
                    <a:pt x="40400" y="120909"/>
                    <a:pt x="9708" y="182292"/>
                    <a:pt x="2300" y="190759"/>
                  </a:cubicBezTo>
                  <a:cubicBezTo>
                    <a:pt x="-5108" y="199226"/>
                    <a:pt x="7063" y="157421"/>
                    <a:pt x="15000" y="139959"/>
                  </a:cubicBezTo>
                  <a:cubicBezTo>
                    <a:pt x="22937" y="122497"/>
                    <a:pt x="45163" y="89688"/>
                    <a:pt x="49925" y="85984"/>
                  </a:cubicBezTo>
                  <a:cubicBezTo>
                    <a:pt x="54687" y="82280"/>
                    <a:pt x="36696" y="126201"/>
                    <a:pt x="43575" y="117734"/>
                  </a:cubicBezTo>
                  <a:cubicBezTo>
                    <a:pt x="50454" y="109267"/>
                    <a:pt x="113954" y="5021"/>
                    <a:pt x="116600" y="2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07B7B4FA-3226-869F-64AE-C8C51469A5BD}"/>
                </a:ext>
              </a:extLst>
            </p:cNvPr>
            <p:cNvSpPr/>
            <p:nvPr/>
          </p:nvSpPr>
          <p:spPr>
            <a:xfrm>
              <a:off x="4401439" y="4422437"/>
              <a:ext cx="203630" cy="251582"/>
            </a:xfrm>
            <a:custGeom>
              <a:avLst/>
              <a:gdLst>
                <a:gd name="connsiteX0" fmla="*/ 46736 w 203630"/>
                <a:gd name="connsiteY0" fmla="*/ 338 h 251582"/>
                <a:gd name="connsiteX1" fmla="*/ 154686 w 203630"/>
                <a:gd name="connsiteY1" fmla="*/ 73363 h 251582"/>
                <a:gd name="connsiteX2" fmla="*/ 199136 w 203630"/>
                <a:gd name="connsiteY2" fmla="*/ 120988 h 251582"/>
                <a:gd name="connsiteX3" fmla="*/ 186436 w 203630"/>
                <a:gd name="connsiteY3" fmla="*/ 162263 h 251582"/>
                <a:gd name="connsiteX4" fmla="*/ 202311 w 203630"/>
                <a:gd name="connsiteY4" fmla="*/ 155913 h 251582"/>
                <a:gd name="connsiteX5" fmla="*/ 145161 w 203630"/>
                <a:gd name="connsiteY5" fmla="*/ 181313 h 251582"/>
                <a:gd name="connsiteX6" fmla="*/ 53086 w 203630"/>
                <a:gd name="connsiteY6" fmla="*/ 228938 h 251582"/>
                <a:gd name="connsiteX7" fmla="*/ 2286 w 203630"/>
                <a:gd name="connsiteY7" fmla="*/ 251163 h 251582"/>
                <a:gd name="connsiteX8" fmla="*/ 18161 w 203630"/>
                <a:gd name="connsiteY8" fmla="*/ 238463 h 251582"/>
                <a:gd name="connsiteX9" fmla="*/ 100711 w 203630"/>
                <a:gd name="connsiteY9" fmla="*/ 181313 h 251582"/>
                <a:gd name="connsiteX10" fmla="*/ 72136 w 203630"/>
                <a:gd name="connsiteY10" fmla="*/ 213063 h 251582"/>
                <a:gd name="connsiteX11" fmla="*/ 176911 w 203630"/>
                <a:gd name="connsiteY11" fmla="*/ 174963 h 251582"/>
                <a:gd name="connsiteX12" fmla="*/ 176911 w 203630"/>
                <a:gd name="connsiteY12" fmla="*/ 130513 h 251582"/>
                <a:gd name="connsiteX13" fmla="*/ 183261 w 203630"/>
                <a:gd name="connsiteY13" fmla="*/ 105113 h 251582"/>
                <a:gd name="connsiteX14" fmla="*/ 46736 w 203630"/>
                <a:gd name="connsiteY14" fmla="*/ 338 h 25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3630" h="251582">
                  <a:moveTo>
                    <a:pt x="46736" y="338"/>
                  </a:moveTo>
                  <a:cubicBezTo>
                    <a:pt x="41973" y="-4954"/>
                    <a:pt x="129286" y="53255"/>
                    <a:pt x="154686" y="73363"/>
                  </a:cubicBezTo>
                  <a:cubicBezTo>
                    <a:pt x="180086" y="93471"/>
                    <a:pt x="193844" y="106171"/>
                    <a:pt x="199136" y="120988"/>
                  </a:cubicBezTo>
                  <a:cubicBezTo>
                    <a:pt x="204428" y="135805"/>
                    <a:pt x="186436" y="162263"/>
                    <a:pt x="186436" y="162263"/>
                  </a:cubicBezTo>
                  <a:cubicBezTo>
                    <a:pt x="186965" y="168084"/>
                    <a:pt x="209190" y="152738"/>
                    <a:pt x="202311" y="155913"/>
                  </a:cubicBezTo>
                  <a:cubicBezTo>
                    <a:pt x="195432" y="159088"/>
                    <a:pt x="170032" y="169142"/>
                    <a:pt x="145161" y="181313"/>
                  </a:cubicBezTo>
                  <a:cubicBezTo>
                    <a:pt x="120290" y="193484"/>
                    <a:pt x="76899" y="217296"/>
                    <a:pt x="53086" y="228938"/>
                  </a:cubicBezTo>
                  <a:cubicBezTo>
                    <a:pt x="29273" y="240580"/>
                    <a:pt x="2286" y="251163"/>
                    <a:pt x="2286" y="251163"/>
                  </a:cubicBezTo>
                  <a:cubicBezTo>
                    <a:pt x="-3535" y="252751"/>
                    <a:pt x="1757" y="250105"/>
                    <a:pt x="18161" y="238463"/>
                  </a:cubicBezTo>
                  <a:cubicBezTo>
                    <a:pt x="34565" y="226821"/>
                    <a:pt x="91715" y="185546"/>
                    <a:pt x="100711" y="181313"/>
                  </a:cubicBezTo>
                  <a:cubicBezTo>
                    <a:pt x="109707" y="177080"/>
                    <a:pt x="59436" y="214121"/>
                    <a:pt x="72136" y="213063"/>
                  </a:cubicBezTo>
                  <a:cubicBezTo>
                    <a:pt x="84836" y="212005"/>
                    <a:pt x="159449" y="188721"/>
                    <a:pt x="176911" y="174963"/>
                  </a:cubicBezTo>
                  <a:cubicBezTo>
                    <a:pt x="194373" y="161205"/>
                    <a:pt x="175853" y="142155"/>
                    <a:pt x="176911" y="130513"/>
                  </a:cubicBezTo>
                  <a:cubicBezTo>
                    <a:pt x="177969" y="118871"/>
                    <a:pt x="199665" y="124163"/>
                    <a:pt x="183261" y="105113"/>
                  </a:cubicBezTo>
                  <a:cubicBezTo>
                    <a:pt x="166857" y="86063"/>
                    <a:pt x="51499" y="5630"/>
                    <a:pt x="46736" y="3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02B9D1EE-4FB7-AFF5-7A81-AF396596A6ED}"/>
                </a:ext>
              </a:extLst>
            </p:cNvPr>
            <p:cNvSpPr/>
            <p:nvPr/>
          </p:nvSpPr>
          <p:spPr>
            <a:xfrm>
              <a:off x="4591050" y="3213050"/>
              <a:ext cx="266706" cy="466800"/>
            </a:xfrm>
            <a:custGeom>
              <a:avLst/>
              <a:gdLst>
                <a:gd name="connsiteX0" fmla="*/ 266700 w 266706"/>
                <a:gd name="connsiteY0" fmla="*/ 50 h 466800"/>
                <a:gd name="connsiteX1" fmla="*/ 88900 w 266706"/>
                <a:gd name="connsiteY1" fmla="*/ 146100 h 466800"/>
                <a:gd name="connsiteX2" fmla="*/ 63500 w 266706"/>
                <a:gd name="connsiteY2" fmla="*/ 177850 h 466800"/>
                <a:gd name="connsiteX3" fmla="*/ 25400 w 266706"/>
                <a:gd name="connsiteY3" fmla="*/ 295325 h 466800"/>
                <a:gd name="connsiteX4" fmla="*/ 44450 w 266706"/>
                <a:gd name="connsiteY4" fmla="*/ 193725 h 466800"/>
                <a:gd name="connsiteX5" fmla="*/ 34925 w 266706"/>
                <a:gd name="connsiteY5" fmla="*/ 285800 h 466800"/>
                <a:gd name="connsiteX6" fmla="*/ 0 w 266706"/>
                <a:gd name="connsiteY6" fmla="*/ 466775 h 466800"/>
                <a:gd name="connsiteX7" fmla="*/ 34925 w 266706"/>
                <a:gd name="connsiteY7" fmla="*/ 298500 h 466800"/>
                <a:gd name="connsiteX8" fmla="*/ 34925 w 266706"/>
                <a:gd name="connsiteY8" fmla="*/ 219125 h 466800"/>
                <a:gd name="connsiteX9" fmla="*/ 95250 w 266706"/>
                <a:gd name="connsiteY9" fmla="*/ 130225 h 466800"/>
                <a:gd name="connsiteX10" fmla="*/ 266700 w 266706"/>
                <a:gd name="connsiteY10" fmla="*/ 50 h 4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6706" h="466800">
                  <a:moveTo>
                    <a:pt x="266700" y="50"/>
                  </a:moveTo>
                  <a:cubicBezTo>
                    <a:pt x="265642" y="2696"/>
                    <a:pt x="122767" y="116467"/>
                    <a:pt x="88900" y="146100"/>
                  </a:cubicBezTo>
                  <a:cubicBezTo>
                    <a:pt x="55033" y="175733"/>
                    <a:pt x="74083" y="152979"/>
                    <a:pt x="63500" y="177850"/>
                  </a:cubicBezTo>
                  <a:cubicBezTo>
                    <a:pt x="52917" y="202721"/>
                    <a:pt x="28575" y="292679"/>
                    <a:pt x="25400" y="295325"/>
                  </a:cubicBezTo>
                  <a:cubicBezTo>
                    <a:pt x="22225" y="297971"/>
                    <a:pt x="42863" y="195312"/>
                    <a:pt x="44450" y="193725"/>
                  </a:cubicBezTo>
                  <a:cubicBezTo>
                    <a:pt x="46037" y="192138"/>
                    <a:pt x="42333" y="240292"/>
                    <a:pt x="34925" y="285800"/>
                  </a:cubicBezTo>
                  <a:cubicBezTo>
                    <a:pt x="27517" y="331308"/>
                    <a:pt x="0" y="464658"/>
                    <a:pt x="0" y="466775"/>
                  </a:cubicBezTo>
                  <a:cubicBezTo>
                    <a:pt x="0" y="468892"/>
                    <a:pt x="29104" y="339775"/>
                    <a:pt x="34925" y="298500"/>
                  </a:cubicBezTo>
                  <a:cubicBezTo>
                    <a:pt x="40746" y="257225"/>
                    <a:pt x="24871" y="247171"/>
                    <a:pt x="34925" y="219125"/>
                  </a:cubicBezTo>
                  <a:cubicBezTo>
                    <a:pt x="44979" y="191079"/>
                    <a:pt x="59796" y="161975"/>
                    <a:pt x="95250" y="130225"/>
                  </a:cubicBezTo>
                  <a:cubicBezTo>
                    <a:pt x="130704" y="98475"/>
                    <a:pt x="267758" y="-2596"/>
                    <a:pt x="266700" y="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0FF57E43-A145-FBA6-5451-EED09BDD8862}"/>
                </a:ext>
              </a:extLst>
            </p:cNvPr>
            <p:cNvSpPr/>
            <p:nvPr/>
          </p:nvSpPr>
          <p:spPr>
            <a:xfrm>
              <a:off x="4300091" y="3878110"/>
              <a:ext cx="68867" cy="246802"/>
            </a:xfrm>
            <a:custGeom>
              <a:avLst/>
              <a:gdLst>
                <a:gd name="connsiteX0" fmla="*/ 68709 w 68867"/>
                <a:gd name="connsiteY0" fmla="*/ 1740 h 246802"/>
                <a:gd name="connsiteX1" fmla="*/ 40134 w 68867"/>
                <a:gd name="connsiteY1" fmla="*/ 68415 h 246802"/>
                <a:gd name="connsiteX2" fmla="*/ 2034 w 68867"/>
                <a:gd name="connsiteY2" fmla="*/ 201765 h 246802"/>
                <a:gd name="connsiteX3" fmla="*/ 5209 w 68867"/>
                <a:gd name="connsiteY3" fmla="*/ 246215 h 246802"/>
                <a:gd name="connsiteX4" fmla="*/ 5209 w 68867"/>
                <a:gd name="connsiteY4" fmla="*/ 176365 h 246802"/>
                <a:gd name="connsiteX5" fmla="*/ 8384 w 68867"/>
                <a:gd name="connsiteY5" fmla="*/ 77940 h 246802"/>
                <a:gd name="connsiteX6" fmla="*/ 27434 w 68867"/>
                <a:gd name="connsiteY6" fmla="*/ 135090 h 246802"/>
                <a:gd name="connsiteX7" fmla="*/ 68709 w 68867"/>
                <a:gd name="connsiteY7" fmla="*/ 1740 h 24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8867" h="246802">
                  <a:moveTo>
                    <a:pt x="68709" y="1740"/>
                  </a:moveTo>
                  <a:cubicBezTo>
                    <a:pt x="70826" y="-9372"/>
                    <a:pt x="51246" y="35078"/>
                    <a:pt x="40134" y="68415"/>
                  </a:cubicBezTo>
                  <a:cubicBezTo>
                    <a:pt x="29022" y="101752"/>
                    <a:pt x="7855" y="172132"/>
                    <a:pt x="2034" y="201765"/>
                  </a:cubicBezTo>
                  <a:cubicBezTo>
                    <a:pt x="-3787" y="231398"/>
                    <a:pt x="4680" y="250448"/>
                    <a:pt x="5209" y="246215"/>
                  </a:cubicBezTo>
                  <a:cubicBezTo>
                    <a:pt x="5738" y="241982"/>
                    <a:pt x="4680" y="204411"/>
                    <a:pt x="5209" y="176365"/>
                  </a:cubicBezTo>
                  <a:cubicBezTo>
                    <a:pt x="5738" y="148319"/>
                    <a:pt x="4680" y="84819"/>
                    <a:pt x="8384" y="77940"/>
                  </a:cubicBezTo>
                  <a:cubicBezTo>
                    <a:pt x="12088" y="71061"/>
                    <a:pt x="20026" y="143028"/>
                    <a:pt x="27434" y="135090"/>
                  </a:cubicBezTo>
                  <a:cubicBezTo>
                    <a:pt x="34842" y="127153"/>
                    <a:pt x="66592" y="12852"/>
                    <a:pt x="68709" y="17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C12006B7-46F7-F5B9-F084-3AEA52B692BC}"/>
                </a:ext>
              </a:extLst>
            </p:cNvPr>
            <p:cNvSpPr/>
            <p:nvPr/>
          </p:nvSpPr>
          <p:spPr>
            <a:xfrm>
              <a:off x="4680185" y="3722088"/>
              <a:ext cx="214194" cy="28555"/>
            </a:xfrm>
            <a:custGeom>
              <a:avLst/>
              <a:gdLst>
                <a:gd name="connsiteX0" fmla="*/ 209315 w 214194"/>
                <a:gd name="connsiteY0" fmla="*/ 2187 h 28555"/>
                <a:gd name="connsiteX1" fmla="*/ 34690 w 214194"/>
                <a:gd name="connsiteY1" fmla="*/ 21237 h 28555"/>
                <a:gd name="connsiteX2" fmla="*/ 9290 w 214194"/>
                <a:gd name="connsiteY2" fmla="*/ 27587 h 28555"/>
                <a:gd name="connsiteX3" fmla="*/ 148990 w 214194"/>
                <a:gd name="connsiteY3" fmla="*/ 2187 h 28555"/>
                <a:gd name="connsiteX4" fmla="*/ 209315 w 214194"/>
                <a:gd name="connsiteY4" fmla="*/ 2187 h 28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4194" h="28555">
                  <a:moveTo>
                    <a:pt x="209315" y="2187"/>
                  </a:moveTo>
                  <a:cubicBezTo>
                    <a:pt x="190265" y="5362"/>
                    <a:pt x="68028" y="17004"/>
                    <a:pt x="34690" y="21237"/>
                  </a:cubicBezTo>
                  <a:cubicBezTo>
                    <a:pt x="1352" y="25470"/>
                    <a:pt x="-9760" y="30762"/>
                    <a:pt x="9290" y="27587"/>
                  </a:cubicBezTo>
                  <a:cubicBezTo>
                    <a:pt x="28340" y="24412"/>
                    <a:pt x="109832" y="4833"/>
                    <a:pt x="148990" y="2187"/>
                  </a:cubicBezTo>
                  <a:cubicBezTo>
                    <a:pt x="188148" y="-459"/>
                    <a:pt x="228365" y="-988"/>
                    <a:pt x="209315" y="21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6ABD74C1-C2B5-E177-CD97-DA7B18A8F6E5}"/>
                </a:ext>
              </a:extLst>
            </p:cNvPr>
            <p:cNvSpPr/>
            <p:nvPr/>
          </p:nvSpPr>
          <p:spPr>
            <a:xfrm>
              <a:off x="4489425" y="3735979"/>
              <a:ext cx="231948" cy="51801"/>
            </a:xfrm>
            <a:custGeom>
              <a:avLst/>
              <a:gdLst>
                <a:gd name="connsiteX0" fmla="*/ 25 w 231948"/>
                <a:gd name="connsiteY0" fmla="*/ 51796 h 51801"/>
                <a:gd name="connsiteX1" fmla="*/ 174650 w 231948"/>
                <a:gd name="connsiteY1" fmla="*/ 7346 h 51801"/>
                <a:gd name="connsiteX2" fmla="*/ 231800 w 231948"/>
                <a:gd name="connsiteY2" fmla="*/ 996 h 51801"/>
                <a:gd name="connsiteX3" fmla="*/ 161950 w 231948"/>
                <a:gd name="connsiteY3" fmla="*/ 4171 h 51801"/>
                <a:gd name="connsiteX4" fmla="*/ 25 w 231948"/>
                <a:gd name="connsiteY4" fmla="*/ 51796 h 51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48" h="51801">
                  <a:moveTo>
                    <a:pt x="25" y="51796"/>
                  </a:moveTo>
                  <a:cubicBezTo>
                    <a:pt x="2142" y="52325"/>
                    <a:pt x="136021" y="15813"/>
                    <a:pt x="174650" y="7346"/>
                  </a:cubicBezTo>
                  <a:cubicBezTo>
                    <a:pt x="213279" y="-1121"/>
                    <a:pt x="233917" y="1525"/>
                    <a:pt x="231800" y="996"/>
                  </a:cubicBezTo>
                  <a:cubicBezTo>
                    <a:pt x="229683" y="467"/>
                    <a:pt x="195288" y="-2179"/>
                    <a:pt x="161950" y="4171"/>
                  </a:cubicBezTo>
                  <a:cubicBezTo>
                    <a:pt x="128613" y="10521"/>
                    <a:pt x="-2092" y="51267"/>
                    <a:pt x="25" y="5179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117">
              <a:extLst>
                <a:ext uri="{FF2B5EF4-FFF2-40B4-BE49-F238E27FC236}">
                  <a16:creationId xmlns:a16="http://schemas.microsoft.com/office/drawing/2014/main" id="{7B0B4297-5D66-6D10-79CF-6A8B902B9E53}"/>
                </a:ext>
              </a:extLst>
            </p:cNvPr>
            <p:cNvSpPr/>
            <p:nvPr/>
          </p:nvSpPr>
          <p:spPr>
            <a:xfrm>
              <a:off x="4645025" y="3286125"/>
              <a:ext cx="120734" cy="349654"/>
            </a:xfrm>
            <a:custGeom>
              <a:avLst/>
              <a:gdLst>
                <a:gd name="connsiteX0" fmla="*/ 120650 w 120734"/>
                <a:gd name="connsiteY0" fmla="*/ 0 h 349654"/>
                <a:gd name="connsiteX1" fmla="*/ 44450 w 120734"/>
                <a:gd name="connsiteY1" fmla="*/ 165100 h 349654"/>
                <a:gd name="connsiteX2" fmla="*/ 9525 w 120734"/>
                <a:gd name="connsiteY2" fmla="*/ 311150 h 349654"/>
                <a:gd name="connsiteX3" fmla="*/ 0 w 120734"/>
                <a:gd name="connsiteY3" fmla="*/ 349250 h 349654"/>
                <a:gd name="connsiteX4" fmla="*/ 9525 w 120734"/>
                <a:gd name="connsiteY4" fmla="*/ 295275 h 349654"/>
                <a:gd name="connsiteX5" fmla="*/ 28575 w 120734"/>
                <a:gd name="connsiteY5" fmla="*/ 165100 h 349654"/>
                <a:gd name="connsiteX6" fmla="*/ 120650 w 120734"/>
                <a:gd name="connsiteY6" fmla="*/ 0 h 349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734" h="349654">
                  <a:moveTo>
                    <a:pt x="120650" y="0"/>
                  </a:moveTo>
                  <a:cubicBezTo>
                    <a:pt x="123296" y="0"/>
                    <a:pt x="62971" y="113242"/>
                    <a:pt x="44450" y="165100"/>
                  </a:cubicBezTo>
                  <a:cubicBezTo>
                    <a:pt x="25929" y="216958"/>
                    <a:pt x="16933" y="280458"/>
                    <a:pt x="9525" y="311150"/>
                  </a:cubicBezTo>
                  <a:cubicBezTo>
                    <a:pt x="2117" y="341842"/>
                    <a:pt x="0" y="351896"/>
                    <a:pt x="0" y="349250"/>
                  </a:cubicBezTo>
                  <a:cubicBezTo>
                    <a:pt x="0" y="346604"/>
                    <a:pt x="4763" y="325966"/>
                    <a:pt x="9525" y="295275"/>
                  </a:cubicBezTo>
                  <a:cubicBezTo>
                    <a:pt x="14287" y="264584"/>
                    <a:pt x="13229" y="210079"/>
                    <a:pt x="28575" y="165100"/>
                  </a:cubicBezTo>
                  <a:cubicBezTo>
                    <a:pt x="43921" y="120121"/>
                    <a:pt x="118004" y="0"/>
                    <a:pt x="12065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D7DA785F-078A-3283-135C-3DD6DFD3E58F}"/>
                </a:ext>
              </a:extLst>
            </p:cNvPr>
            <p:cNvSpPr/>
            <p:nvPr/>
          </p:nvSpPr>
          <p:spPr>
            <a:xfrm>
              <a:off x="4450770" y="4018079"/>
              <a:ext cx="243447" cy="355131"/>
            </a:xfrm>
            <a:custGeom>
              <a:avLst/>
              <a:gdLst>
                <a:gd name="connsiteX0" fmla="*/ 241880 w 243447"/>
                <a:gd name="connsiteY0" fmla="*/ 4646 h 355131"/>
                <a:gd name="connsiteX1" fmla="*/ 184730 w 243447"/>
                <a:gd name="connsiteY1" fmla="*/ 68146 h 355131"/>
                <a:gd name="connsiteX2" fmla="*/ 168855 w 243447"/>
                <a:gd name="connsiteY2" fmla="*/ 118946 h 355131"/>
                <a:gd name="connsiteX3" fmla="*/ 213305 w 243447"/>
                <a:gd name="connsiteY3" fmla="*/ 49096 h 355131"/>
                <a:gd name="connsiteX4" fmla="*/ 137105 w 243447"/>
                <a:gd name="connsiteY4" fmla="*/ 166571 h 355131"/>
                <a:gd name="connsiteX5" fmla="*/ 57730 w 243447"/>
                <a:gd name="connsiteY5" fmla="*/ 318971 h 355131"/>
                <a:gd name="connsiteX6" fmla="*/ 45030 w 243447"/>
                <a:gd name="connsiteY6" fmla="*/ 353896 h 355131"/>
                <a:gd name="connsiteX7" fmla="*/ 580 w 243447"/>
                <a:gd name="connsiteY7" fmla="*/ 290396 h 355131"/>
                <a:gd name="connsiteX8" fmla="*/ 22805 w 243447"/>
                <a:gd name="connsiteY8" fmla="*/ 328496 h 355131"/>
                <a:gd name="connsiteX9" fmla="*/ 67255 w 243447"/>
                <a:gd name="connsiteY9" fmla="*/ 293571 h 355131"/>
                <a:gd name="connsiteX10" fmla="*/ 124405 w 243447"/>
                <a:gd name="connsiteY10" fmla="*/ 195146 h 355131"/>
                <a:gd name="connsiteX11" fmla="*/ 114880 w 243447"/>
                <a:gd name="connsiteY11" fmla="*/ 204671 h 355131"/>
                <a:gd name="connsiteX12" fmla="*/ 241880 w 243447"/>
                <a:gd name="connsiteY12" fmla="*/ 4646 h 355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3447" h="355131">
                  <a:moveTo>
                    <a:pt x="241880" y="4646"/>
                  </a:moveTo>
                  <a:cubicBezTo>
                    <a:pt x="253522" y="-18108"/>
                    <a:pt x="196901" y="49096"/>
                    <a:pt x="184730" y="68146"/>
                  </a:cubicBezTo>
                  <a:cubicBezTo>
                    <a:pt x="172559" y="87196"/>
                    <a:pt x="164093" y="122121"/>
                    <a:pt x="168855" y="118946"/>
                  </a:cubicBezTo>
                  <a:cubicBezTo>
                    <a:pt x="173617" y="115771"/>
                    <a:pt x="218597" y="41159"/>
                    <a:pt x="213305" y="49096"/>
                  </a:cubicBezTo>
                  <a:cubicBezTo>
                    <a:pt x="208013" y="57033"/>
                    <a:pt x="163034" y="121592"/>
                    <a:pt x="137105" y="166571"/>
                  </a:cubicBezTo>
                  <a:cubicBezTo>
                    <a:pt x="111176" y="211550"/>
                    <a:pt x="73076" y="287750"/>
                    <a:pt x="57730" y="318971"/>
                  </a:cubicBezTo>
                  <a:cubicBezTo>
                    <a:pt x="42384" y="350192"/>
                    <a:pt x="54555" y="358659"/>
                    <a:pt x="45030" y="353896"/>
                  </a:cubicBezTo>
                  <a:cubicBezTo>
                    <a:pt x="35505" y="349133"/>
                    <a:pt x="4284" y="294629"/>
                    <a:pt x="580" y="290396"/>
                  </a:cubicBezTo>
                  <a:cubicBezTo>
                    <a:pt x="-3124" y="286163"/>
                    <a:pt x="11693" y="327967"/>
                    <a:pt x="22805" y="328496"/>
                  </a:cubicBezTo>
                  <a:cubicBezTo>
                    <a:pt x="33917" y="329025"/>
                    <a:pt x="50322" y="315796"/>
                    <a:pt x="67255" y="293571"/>
                  </a:cubicBezTo>
                  <a:cubicBezTo>
                    <a:pt x="84188" y="271346"/>
                    <a:pt x="124405" y="195146"/>
                    <a:pt x="124405" y="195146"/>
                  </a:cubicBezTo>
                  <a:cubicBezTo>
                    <a:pt x="132342" y="180329"/>
                    <a:pt x="97947" y="233246"/>
                    <a:pt x="114880" y="204671"/>
                  </a:cubicBezTo>
                  <a:cubicBezTo>
                    <a:pt x="131813" y="176096"/>
                    <a:pt x="230238" y="27400"/>
                    <a:pt x="241880" y="46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 119">
              <a:extLst>
                <a:ext uri="{FF2B5EF4-FFF2-40B4-BE49-F238E27FC236}">
                  <a16:creationId xmlns:a16="http://schemas.microsoft.com/office/drawing/2014/main" id="{66CB7D7B-64DD-86C4-31C1-B9A788E82A5A}"/>
                </a:ext>
              </a:extLst>
            </p:cNvPr>
            <p:cNvSpPr/>
            <p:nvPr/>
          </p:nvSpPr>
          <p:spPr>
            <a:xfrm>
              <a:off x="4660877" y="4698946"/>
              <a:ext cx="181011" cy="235006"/>
            </a:xfrm>
            <a:custGeom>
              <a:avLst/>
              <a:gdLst>
                <a:gd name="connsiteX0" fmla="*/ 180998 w 181011"/>
                <a:gd name="connsiteY0" fmla="*/ 54 h 235006"/>
                <a:gd name="connsiteX1" fmla="*/ 88923 w 181011"/>
                <a:gd name="connsiteY1" fmla="*/ 130229 h 235006"/>
                <a:gd name="connsiteX2" fmla="*/ 23 w 181011"/>
                <a:gd name="connsiteY2" fmla="*/ 235004 h 235006"/>
                <a:gd name="connsiteX3" fmla="*/ 79398 w 181011"/>
                <a:gd name="connsiteY3" fmla="*/ 133404 h 235006"/>
                <a:gd name="connsiteX4" fmla="*/ 82573 w 181011"/>
                <a:gd name="connsiteY4" fmla="*/ 114354 h 235006"/>
                <a:gd name="connsiteX5" fmla="*/ 180998 w 181011"/>
                <a:gd name="connsiteY5" fmla="*/ 54 h 23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1011" h="235006">
                  <a:moveTo>
                    <a:pt x="180998" y="54"/>
                  </a:moveTo>
                  <a:cubicBezTo>
                    <a:pt x="182056" y="2700"/>
                    <a:pt x="119085" y="91071"/>
                    <a:pt x="88923" y="130229"/>
                  </a:cubicBezTo>
                  <a:cubicBezTo>
                    <a:pt x="58761" y="169387"/>
                    <a:pt x="1610" y="234475"/>
                    <a:pt x="23" y="235004"/>
                  </a:cubicBezTo>
                  <a:cubicBezTo>
                    <a:pt x="-1564" y="235533"/>
                    <a:pt x="79398" y="133404"/>
                    <a:pt x="79398" y="133404"/>
                  </a:cubicBezTo>
                  <a:cubicBezTo>
                    <a:pt x="93156" y="113296"/>
                    <a:pt x="65110" y="137637"/>
                    <a:pt x="82573" y="114354"/>
                  </a:cubicBezTo>
                  <a:cubicBezTo>
                    <a:pt x="100035" y="91071"/>
                    <a:pt x="179940" y="-2592"/>
                    <a:pt x="180998" y="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4279BE10-67EE-8669-D0EB-C3FB30661F26}"/>
                </a:ext>
              </a:extLst>
            </p:cNvPr>
            <p:cNvSpPr/>
            <p:nvPr/>
          </p:nvSpPr>
          <p:spPr>
            <a:xfrm>
              <a:off x="4660884" y="4678281"/>
              <a:ext cx="166967" cy="249381"/>
            </a:xfrm>
            <a:custGeom>
              <a:avLst/>
              <a:gdLst>
                <a:gd name="connsiteX0" fmla="*/ 165116 w 166967"/>
                <a:gd name="connsiteY0" fmla="*/ 1669 h 249381"/>
                <a:gd name="connsiteX1" fmla="*/ 63516 w 166967"/>
                <a:gd name="connsiteY1" fmla="*/ 128669 h 249381"/>
                <a:gd name="connsiteX2" fmla="*/ 16 w 166967"/>
                <a:gd name="connsiteY2" fmla="*/ 249319 h 249381"/>
                <a:gd name="connsiteX3" fmla="*/ 57166 w 166967"/>
                <a:gd name="connsiteY3" fmla="*/ 112794 h 249381"/>
                <a:gd name="connsiteX4" fmla="*/ 53991 w 166967"/>
                <a:gd name="connsiteY4" fmla="*/ 157244 h 249381"/>
                <a:gd name="connsiteX5" fmla="*/ 123841 w 166967"/>
                <a:gd name="connsiteY5" fmla="*/ 61994 h 249381"/>
                <a:gd name="connsiteX6" fmla="*/ 165116 w 166967"/>
                <a:gd name="connsiteY6" fmla="*/ 1669 h 249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967" h="249381">
                  <a:moveTo>
                    <a:pt x="165116" y="1669"/>
                  </a:moveTo>
                  <a:cubicBezTo>
                    <a:pt x="155062" y="12781"/>
                    <a:pt x="91033" y="87394"/>
                    <a:pt x="63516" y="128669"/>
                  </a:cubicBezTo>
                  <a:cubicBezTo>
                    <a:pt x="35999" y="169944"/>
                    <a:pt x="1074" y="251965"/>
                    <a:pt x="16" y="249319"/>
                  </a:cubicBezTo>
                  <a:cubicBezTo>
                    <a:pt x="-1042" y="246673"/>
                    <a:pt x="48170" y="128140"/>
                    <a:pt x="57166" y="112794"/>
                  </a:cubicBezTo>
                  <a:cubicBezTo>
                    <a:pt x="66162" y="97448"/>
                    <a:pt x="42879" y="165711"/>
                    <a:pt x="53991" y="157244"/>
                  </a:cubicBezTo>
                  <a:cubicBezTo>
                    <a:pt x="65103" y="148777"/>
                    <a:pt x="105849" y="86336"/>
                    <a:pt x="123841" y="61994"/>
                  </a:cubicBezTo>
                  <a:cubicBezTo>
                    <a:pt x="141833" y="37652"/>
                    <a:pt x="175170" y="-9443"/>
                    <a:pt x="165116" y="16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C8D72431-87CE-B694-9037-6576D5777228}"/>
                </a:ext>
              </a:extLst>
            </p:cNvPr>
            <p:cNvSpPr/>
            <p:nvPr/>
          </p:nvSpPr>
          <p:spPr>
            <a:xfrm>
              <a:off x="4811352" y="4683019"/>
              <a:ext cx="133102" cy="289682"/>
            </a:xfrm>
            <a:custGeom>
              <a:avLst/>
              <a:gdLst>
                <a:gd name="connsiteX0" fmla="*/ 24173 w 133102"/>
                <a:gd name="connsiteY0" fmla="*/ 106 h 289682"/>
                <a:gd name="connsiteX1" fmla="*/ 119423 w 133102"/>
                <a:gd name="connsiteY1" fmla="*/ 114406 h 289682"/>
                <a:gd name="connsiteX2" fmla="*/ 128948 w 133102"/>
                <a:gd name="connsiteY2" fmla="*/ 146156 h 289682"/>
                <a:gd name="connsiteX3" fmla="*/ 100373 w 133102"/>
                <a:gd name="connsiteY3" fmla="*/ 168381 h 289682"/>
                <a:gd name="connsiteX4" fmla="*/ 49573 w 133102"/>
                <a:gd name="connsiteY4" fmla="*/ 228706 h 289682"/>
                <a:gd name="connsiteX5" fmla="*/ 8298 w 133102"/>
                <a:gd name="connsiteY5" fmla="*/ 289031 h 289682"/>
                <a:gd name="connsiteX6" fmla="*/ 11473 w 133102"/>
                <a:gd name="connsiteY6" fmla="*/ 254106 h 289682"/>
                <a:gd name="connsiteX7" fmla="*/ 125773 w 133102"/>
                <a:gd name="connsiteY7" fmla="*/ 155681 h 289682"/>
                <a:gd name="connsiteX8" fmla="*/ 113073 w 133102"/>
                <a:gd name="connsiteY8" fmla="*/ 136631 h 289682"/>
                <a:gd name="connsiteX9" fmla="*/ 24173 w 133102"/>
                <a:gd name="connsiteY9" fmla="*/ 106 h 289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102" h="289682">
                  <a:moveTo>
                    <a:pt x="24173" y="106"/>
                  </a:moveTo>
                  <a:cubicBezTo>
                    <a:pt x="25231" y="-3598"/>
                    <a:pt x="101960" y="90064"/>
                    <a:pt x="119423" y="114406"/>
                  </a:cubicBezTo>
                  <a:cubicBezTo>
                    <a:pt x="136886" y="138748"/>
                    <a:pt x="132123" y="137160"/>
                    <a:pt x="128948" y="146156"/>
                  </a:cubicBezTo>
                  <a:cubicBezTo>
                    <a:pt x="125773" y="155152"/>
                    <a:pt x="113602" y="154623"/>
                    <a:pt x="100373" y="168381"/>
                  </a:cubicBezTo>
                  <a:cubicBezTo>
                    <a:pt x="87144" y="182139"/>
                    <a:pt x="64919" y="208598"/>
                    <a:pt x="49573" y="228706"/>
                  </a:cubicBezTo>
                  <a:cubicBezTo>
                    <a:pt x="34227" y="248814"/>
                    <a:pt x="14648" y="284798"/>
                    <a:pt x="8298" y="289031"/>
                  </a:cubicBezTo>
                  <a:cubicBezTo>
                    <a:pt x="1948" y="293264"/>
                    <a:pt x="-8106" y="276331"/>
                    <a:pt x="11473" y="254106"/>
                  </a:cubicBezTo>
                  <a:cubicBezTo>
                    <a:pt x="31052" y="231881"/>
                    <a:pt x="125773" y="155681"/>
                    <a:pt x="125773" y="155681"/>
                  </a:cubicBezTo>
                  <a:cubicBezTo>
                    <a:pt x="142706" y="136102"/>
                    <a:pt x="126831" y="158327"/>
                    <a:pt x="113073" y="136631"/>
                  </a:cubicBezTo>
                  <a:cubicBezTo>
                    <a:pt x="99315" y="114935"/>
                    <a:pt x="23115" y="3810"/>
                    <a:pt x="24173" y="1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FC2BE9CC-C05A-085C-5A62-6D89943B37AB}"/>
                </a:ext>
              </a:extLst>
            </p:cNvPr>
            <p:cNvSpPr/>
            <p:nvPr/>
          </p:nvSpPr>
          <p:spPr>
            <a:xfrm>
              <a:off x="4654429" y="4924391"/>
              <a:ext cx="168436" cy="76443"/>
            </a:xfrm>
            <a:custGeom>
              <a:avLst/>
              <a:gdLst>
                <a:gd name="connsiteX0" fmla="*/ 121 w 168436"/>
                <a:gd name="connsiteY0" fmla="*/ 34 h 76443"/>
                <a:gd name="connsiteX1" fmla="*/ 57271 w 168436"/>
                <a:gd name="connsiteY1" fmla="*/ 69884 h 76443"/>
                <a:gd name="connsiteX2" fmla="*/ 76321 w 168436"/>
                <a:gd name="connsiteY2" fmla="*/ 69884 h 76443"/>
                <a:gd name="connsiteX3" fmla="*/ 168396 w 168436"/>
                <a:gd name="connsiteY3" fmla="*/ 38134 h 76443"/>
                <a:gd name="connsiteX4" fmla="*/ 89021 w 168436"/>
                <a:gd name="connsiteY4" fmla="*/ 63534 h 76443"/>
                <a:gd name="connsiteX5" fmla="*/ 76321 w 168436"/>
                <a:gd name="connsiteY5" fmla="*/ 60359 h 76443"/>
                <a:gd name="connsiteX6" fmla="*/ 121 w 168436"/>
                <a:gd name="connsiteY6" fmla="*/ 34 h 7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436" h="76443">
                  <a:moveTo>
                    <a:pt x="121" y="34"/>
                  </a:moveTo>
                  <a:cubicBezTo>
                    <a:pt x="-3054" y="1621"/>
                    <a:pt x="57271" y="69884"/>
                    <a:pt x="57271" y="69884"/>
                  </a:cubicBezTo>
                  <a:cubicBezTo>
                    <a:pt x="69971" y="81526"/>
                    <a:pt x="57800" y="75176"/>
                    <a:pt x="76321" y="69884"/>
                  </a:cubicBezTo>
                  <a:cubicBezTo>
                    <a:pt x="94842" y="64592"/>
                    <a:pt x="166279" y="39192"/>
                    <a:pt x="168396" y="38134"/>
                  </a:cubicBezTo>
                  <a:cubicBezTo>
                    <a:pt x="170513" y="37076"/>
                    <a:pt x="89021" y="63534"/>
                    <a:pt x="89021" y="63534"/>
                  </a:cubicBezTo>
                  <a:cubicBezTo>
                    <a:pt x="73675" y="67238"/>
                    <a:pt x="87434" y="68297"/>
                    <a:pt x="76321" y="60359"/>
                  </a:cubicBezTo>
                  <a:cubicBezTo>
                    <a:pt x="65209" y="52422"/>
                    <a:pt x="3296" y="-1553"/>
                    <a:pt x="121" y="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7F0F5F0B-7F6A-B553-5FEB-8FD22D532534}"/>
                </a:ext>
              </a:extLst>
            </p:cNvPr>
            <p:cNvSpPr/>
            <p:nvPr/>
          </p:nvSpPr>
          <p:spPr>
            <a:xfrm>
              <a:off x="4641723" y="4924300"/>
              <a:ext cx="152964" cy="86562"/>
            </a:xfrm>
            <a:custGeom>
              <a:avLst/>
              <a:gdLst>
                <a:gd name="connsiteX0" fmla="*/ 127 w 152964"/>
                <a:gd name="connsiteY0" fmla="*/ 125 h 86562"/>
                <a:gd name="connsiteX1" fmla="*/ 31877 w 152964"/>
                <a:gd name="connsiteY1" fmla="*/ 79500 h 86562"/>
                <a:gd name="connsiteX2" fmla="*/ 54102 w 152964"/>
                <a:gd name="connsiteY2" fmla="*/ 82675 h 86562"/>
                <a:gd name="connsiteX3" fmla="*/ 38227 w 152964"/>
                <a:gd name="connsiteY3" fmla="*/ 82675 h 86562"/>
                <a:gd name="connsiteX4" fmla="*/ 152527 w 152964"/>
                <a:gd name="connsiteY4" fmla="*/ 47750 h 86562"/>
                <a:gd name="connsiteX5" fmla="*/ 76327 w 152964"/>
                <a:gd name="connsiteY5" fmla="*/ 63625 h 86562"/>
                <a:gd name="connsiteX6" fmla="*/ 44577 w 152964"/>
                <a:gd name="connsiteY6" fmla="*/ 60450 h 86562"/>
                <a:gd name="connsiteX7" fmla="*/ 127 w 152964"/>
                <a:gd name="connsiteY7" fmla="*/ 125 h 86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964" h="86562">
                  <a:moveTo>
                    <a:pt x="127" y="125"/>
                  </a:moveTo>
                  <a:cubicBezTo>
                    <a:pt x="-1990" y="3300"/>
                    <a:pt x="22881" y="65742"/>
                    <a:pt x="31877" y="79500"/>
                  </a:cubicBezTo>
                  <a:cubicBezTo>
                    <a:pt x="40873" y="93258"/>
                    <a:pt x="54102" y="82675"/>
                    <a:pt x="54102" y="82675"/>
                  </a:cubicBezTo>
                  <a:cubicBezTo>
                    <a:pt x="55160" y="83204"/>
                    <a:pt x="21823" y="88496"/>
                    <a:pt x="38227" y="82675"/>
                  </a:cubicBezTo>
                  <a:cubicBezTo>
                    <a:pt x="54631" y="76854"/>
                    <a:pt x="146177" y="50925"/>
                    <a:pt x="152527" y="47750"/>
                  </a:cubicBezTo>
                  <a:cubicBezTo>
                    <a:pt x="158877" y="44575"/>
                    <a:pt x="94319" y="61508"/>
                    <a:pt x="76327" y="63625"/>
                  </a:cubicBezTo>
                  <a:cubicBezTo>
                    <a:pt x="58335" y="65742"/>
                    <a:pt x="54102" y="65742"/>
                    <a:pt x="44577" y="60450"/>
                  </a:cubicBezTo>
                  <a:cubicBezTo>
                    <a:pt x="35052" y="55158"/>
                    <a:pt x="2244" y="-3050"/>
                    <a:pt x="127" y="1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2ADCE43C-9AA6-F898-8F0C-7E0F0B31E98A}"/>
                </a:ext>
              </a:extLst>
            </p:cNvPr>
            <p:cNvSpPr/>
            <p:nvPr/>
          </p:nvSpPr>
          <p:spPr>
            <a:xfrm>
              <a:off x="4578229" y="4965650"/>
              <a:ext cx="92238" cy="156056"/>
            </a:xfrm>
            <a:custGeom>
              <a:avLst/>
              <a:gdLst>
                <a:gd name="connsiteX0" fmla="*/ 47746 w 92238"/>
                <a:gd name="connsiteY0" fmla="*/ 50 h 156056"/>
                <a:gd name="connsiteX1" fmla="*/ 76321 w 92238"/>
                <a:gd name="connsiteY1" fmla="*/ 63550 h 156056"/>
                <a:gd name="connsiteX2" fmla="*/ 69971 w 92238"/>
                <a:gd name="connsiteY2" fmla="*/ 82600 h 156056"/>
                <a:gd name="connsiteX3" fmla="*/ 121 w 92238"/>
                <a:gd name="connsiteY3" fmla="*/ 155625 h 156056"/>
                <a:gd name="connsiteX4" fmla="*/ 54096 w 92238"/>
                <a:gd name="connsiteY4" fmla="*/ 111175 h 156056"/>
                <a:gd name="connsiteX5" fmla="*/ 92196 w 92238"/>
                <a:gd name="connsiteY5" fmla="*/ 76250 h 156056"/>
                <a:gd name="connsiteX6" fmla="*/ 47746 w 92238"/>
                <a:gd name="connsiteY6" fmla="*/ 50 h 156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238" h="156056">
                  <a:moveTo>
                    <a:pt x="47746" y="50"/>
                  </a:moveTo>
                  <a:cubicBezTo>
                    <a:pt x="45100" y="-2067"/>
                    <a:pt x="76321" y="63550"/>
                    <a:pt x="76321" y="63550"/>
                  </a:cubicBezTo>
                  <a:cubicBezTo>
                    <a:pt x="80025" y="77308"/>
                    <a:pt x="82671" y="67254"/>
                    <a:pt x="69971" y="82600"/>
                  </a:cubicBezTo>
                  <a:cubicBezTo>
                    <a:pt x="57271" y="97946"/>
                    <a:pt x="2767" y="150863"/>
                    <a:pt x="121" y="155625"/>
                  </a:cubicBezTo>
                  <a:cubicBezTo>
                    <a:pt x="-2525" y="160387"/>
                    <a:pt x="38750" y="124404"/>
                    <a:pt x="54096" y="111175"/>
                  </a:cubicBezTo>
                  <a:cubicBezTo>
                    <a:pt x="69442" y="97946"/>
                    <a:pt x="90609" y="93712"/>
                    <a:pt x="92196" y="76250"/>
                  </a:cubicBezTo>
                  <a:cubicBezTo>
                    <a:pt x="93783" y="58788"/>
                    <a:pt x="50392" y="2167"/>
                    <a:pt x="47746" y="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029F3833-C9E4-6D08-8413-2DE68787E6ED}"/>
                </a:ext>
              </a:extLst>
            </p:cNvPr>
            <p:cNvSpPr/>
            <p:nvPr/>
          </p:nvSpPr>
          <p:spPr>
            <a:xfrm>
              <a:off x="4596978" y="4111554"/>
              <a:ext cx="165597" cy="302644"/>
            </a:xfrm>
            <a:custGeom>
              <a:avLst/>
              <a:gdLst>
                <a:gd name="connsiteX0" fmla="*/ 165522 w 165597"/>
                <a:gd name="connsiteY0" fmla="*/ 71 h 302644"/>
                <a:gd name="connsiteX1" fmla="*/ 79797 w 165597"/>
                <a:gd name="connsiteY1" fmla="*/ 139771 h 302644"/>
                <a:gd name="connsiteX2" fmla="*/ 38522 w 165597"/>
                <a:gd name="connsiteY2" fmla="*/ 235021 h 302644"/>
                <a:gd name="connsiteX3" fmla="*/ 79797 w 165597"/>
                <a:gd name="connsiteY3" fmla="*/ 139771 h 302644"/>
                <a:gd name="connsiteX4" fmla="*/ 25822 w 165597"/>
                <a:gd name="connsiteY4" fmla="*/ 244546 h 302644"/>
                <a:gd name="connsiteX5" fmla="*/ 422 w 165597"/>
                <a:gd name="connsiteY5" fmla="*/ 301696 h 302644"/>
                <a:gd name="connsiteX6" fmla="*/ 44872 w 165597"/>
                <a:gd name="connsiteY6" fmla="*/ 200096 h 302644"/>
                <a:gd name="connsiteX7" fmla="*/ 63922 w 165597"/>
                <a:gd name="connsiteY7" fmla="*/ 158821 h 302644"/>
                <a:gd name="connsiteX8" fmla="*/ 165522 w 165597"/>
                <a:gd name="connsiteY8" fmla="*/ 71 h 302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5597" h="302644">
                  <a:moveTo>
                    <a:pt x="165522" y="71"/>
                  </a:moveTo>
                  <a:cubicBezTo>
                    <a:pt x="168168" y="-3104"/>
                    <a:pt x="100964" y="100613"/>
                    <a:pt x="79797" y="139771"/>
                  </a:cubicBezTo>
                  <a:cubicBezTo>
                    <a:pt x="58630" y="178929"/>
                    <a:pt x="38522" y="235021"/>
                    <a:pt x="38522" y="235021"/>
                  </a:cubicBezTo>
                  <a:cubicBezTo>
                    <a:pt x="38522" y="235021"/>
                    <a:pt x="81914" y="138183"/>
                    <a:pt x="79797" y="139771"/>
                  </a:cubicBezTo>
                  <a:cubicBezTo>
                    <a:pt x="77680" y="141359"/>
                    <a:pt x="39051" y="217559"/>
                    <a:pt x="25822" y="244546"/>
                  </a:cubicBezTo>
                  <a:cubicBezTo>
                    <a:pt x="12593" y="271534"/>
                    <a:pt x="-2753" y="309104"/>
                    <a:pt x="422" y="301696"/>
                  </a:cubicBezTo>
                  <a:cubicBezTo>
                    <a:pt x="3597" y="294288"/>
                    <a:pt x="34289" y="223908"/>
                    <a:pt x="44872" y="200096"/>
                  </a:cubicBezTo>
                  <a:cubicBezTo>
                    <a:pt x="55455" y="176284"/>
                    <a:pt x="42226" y="186338"/>
                    <a:pt x="63922" y="158821"/>
                  </a:cubicBezTo>
                  <a:cubicBezTo>
                    <a:pt x="85618" y="131304"/>
                    <a:pt x="162876" y="3246"/>
                    <a:pt x="165522" y="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C6860FAB-825E-D83F-A31F-52A32D7BCE84}"/>
                </a:ext>
              </a:extLst>
            </p:cNvPr>
            <p:cNvSpPr/>
            <p:nvPr/>
          </p:nvSpPr>
          <p:spPr>
            <a:xfrm>
              <a:off x="4585691" y="4305277"/>
              <a:ext cx="346261" cy="274091"/>
            </a:xfrm>
            <a:custGeom>
              <a:avLst/>
              <a:gdLst>
                <a:gd name="connsiteX0" fmla="*/ 68859 w 346261"/>
                <a:gd name="connsiteY0" fmla="*/ 23 h 274091"/>
                <a:gd name="connsiteX1" fmla="*/ 2184 w 346261"/>
                <a:gd name="connsiteY1" fmla="*/ 107973 h 274091"/>
                <a:gd name="connsiteX2" fmla="*/ 14884 w 346261"/>
                <a:gd name="connsiteY2" fmla="*/ 120673 h 274091"/>
                <a:gd name="connsiteX3" fmla="*/ 8534 w 346261"/>
                <a:gd name="connsiteY3" fmla="*/ 117498 h 274091"/>
                <a:gd name="connsiteX4" fmla="*/ 91084 w 346261"/>
                <a:gd name="connsiteY4" fmla="*/ 161948 h 274091"/>
                <a:gd name="connsiteX5" fmla="*/ 164109 w 346261"/>
                <a:gd name="connsiteY5" fmla="*/ 187348 h 274091"/>
                <a:gd name="connsiteX6" fmla="*/ 151409 w 346261"/>
                <a:gd name="connsiteY6" fmla="*/ 177823 h 274091"/>
                <a:gd name="connsiteX7" fmla="*/ 278409 w 346261"/>
                <a:gd name="connsiteY7" fmla="*/ 222273 h 274091"/>
                <a:gd name="connsiteX8" fmla="*/ 345084 w 346261"/>
                <a:gd name="connsiteY8" fmla="*/ 273073 h 274091"/>
                <a:gd name="connsiteX9" fmla="*/ 310159 w 346261"/>
                <a:gd name="connsiteY9" fmla="*/ 250848 h 274091"/>
                <a:gd name="connsiteX10" fmla="*/ 179984 w 346261"/>
                <a:gd name="connsiteY10" fmla="*/ 187348 h 274091"/>
                <a:gd name="connsiteX11" fmla="*/ 132359 w 346261"/>
                <a:gd name="connsiteY11" fmla="*/ 161948 h 274091"/>
                <a:gd name="connsiteX12" fmla="*/ 65684 w 346261"/>
                <a:gd name="connsiteY12" fmla="*/ 136548 h 274091"/>
                <a:gd name="connsiteX13" fmla="*/ 11709 w 346261"/>
                <a:gd name="connsiteY13" fmla="*/ 98448 h 274091"/>
                <a:gd name="connsiteX14" fmla="*/ 68859 w 346261"/>
                <a:gd name="connsiteY14" fmla="*/ 23 h 27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6261" h="274091">
                  <a:moveTo>
                    <a:pt x="68859" y="23"/>
                  </a:moveTo>
                  <a:cubicBezTo>
                    <a:pt x="67272" y="1610"/>
                    <a:pt x="2184" y="107973"/>
                    <a:pt x="2184" y="107973"/>
                  </a:cubicBezTo>
                  <a:cubicBezTo>
                    <a:pt x="-6812" y="128081"/>
                    <a:pt x="14884" y="120673"/>
                    <a:pt x="14884" y="120673"/>
                  </a:cubicBezTo>
                  <a:cubicBezTo>
                    <a:pt x="15942" y="122261"/>
                    <a:pt x="8534" y="117498"/>
                    <a:pt x="8534" y="117498"/>
                  </a:cubicBezTo>
                  <a:cubicBezTo>
                    <a:pt x="21234" y="124377"/>
                    <a:pt x="65155" y="150306"/>
                    <a:pt x="91084" y="161948"/>
                  </a:cubicBezTo>
                  <a:cubicBezTo>
                    <a:pt x="117013" y="173590"/>
                    <a:pt x="164109" y="187348"/>
                    <a:pt x="164109" y="187348"/>
                  </a:cubicBezTo>
                  <a:cubicBezTo>
                    <a:pt x="174163" y="189994"/>
                    <a:pt x="132359" y="172002"/>
                    <a:pt x="151409" y="177823"/>
                  </a:cubicBezTo>
                  <a:cubicBezTo>
                    <a:pt x="170459" y="183644"/>
                    <a:pt x="246130" y="206398"/>
                    <a:pt x="278409" y="222273"/>
                  </a:cubicBezTo>
                  <a:cubicBezTo>
                    <a:pt x="310688" y="238148"/>
                    <a:pt x="339792" y="268311"/>
                    <a:pt x="345084" y="273073"/>
                  </a:cubicBezTo>
                  <a:cubicBezTo>
                    <a:pt x="350376" y="277836"/>
                    <a:pt x="337676" y="265136"/>
                    <a:pt x="310159" y="250848"/>
                  </a:cubicBezTo>
                  <a:cubicBezTo>
                    <a:pt x="282642" y="236561"/>
                    <a:pt x="209617" y="202165"/>
                    <a:pt x="179984" y="187348"/>
                  </a:cubicBezTo>
                  <a:cubicBezTo>
                    <a:pt x="150351" y="172531"/>
                    <a:pt x="151409" y="170415"/>
                    <a:pt x="132359" y="161948"/>
                  </a:cubicBezTo>
                  <a:cubicBezTo>
                    <a:pt x="113309" y="153481"/>
                    <a:pt x="85792" y="147131"/>
                    <a:pt x="65684" y="136548"/>
                  </a:cubicBezTo>
                  <a:cubicBezTo>
                    <a:pt x="45576" y="125965"/>
                    <a:pt x="12767" y="118556"/>
                    <a:pt x="11709" y="98448"/>
                  </a:cubicBezTo>
                  <a:cubicBezTo>
                    <a:pt x="10651" y="78340"/>
                    <a:pt x="70446" y="-1564"/>
                    <a:pt x="68859" y="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430E95E3-17D2-8DEB-AEBF-1F71D62FCABE}"/>
                </a:ext>
              </a:extLst>
            </p:cNvPr>
            <p:cNvSpPr/>
            <p:nvPr/>
          </p:nvSpPr>
          <p:spPr>
            <a:xfrm>
              <a:off x="4454488" y="3852929"/>
              <a:ext cx="106188" cy="198663"/>
            </a:xfrm>
            <a:custGeom>
              <a:avLst/>
              <a:gdLst>
                <a:gd name="connsiteX0" fmla="*/ 104812 w 106188"/>
                <a:gd name="connsiteY0" fmla="*/ 1521 h 198663"/>
                <a:gd name="connsiteX1" fmla="*/ 15912 w 106188"/>
                <a:gd name="connsiteY1" fmla="*/ 115821 h 198663"/>
                <a:gd name="connsiteX2" fmla="*/ 37 w 106188"/>
                <a:gd name="connsiteY2" fmla="*/ 198371 h 198663"/>
                <a:gd name="connsiteX3" fmla="*/ 15912 w 106188"/>
                <a:gd name="connsiteY3" fmla="*/ 87246 h 198663"/>
                <a:gd name="connsiteX4" fmla="*/ 9562 w 106188"/>
                <a:gd name="connsiteY4" fmla="*/ 103121 h 198663"/>
                <a:gd name="connsiteX5" fmla="*/ 66712 w 106188"/>
                <a:gd name="connsiteY5" fmla="*/ 52321 h 198663"/>
                <a:gd name="connsiteX6" fmla="*/ 104812 w 106188"/>
                <a:gd name="connsiteY6" fmla="*/ 1521 h 19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6188" h="198663">
                  <a:moveTo>
                    <a:pt x="104812" y="1521"/>
                  </a:moveTo>
                  <a:cubicBezTo>
                    <a:pt x="96345" y="12104"/>
                    <a:pt x="33374" y="83013"/>
                    <a:pt x="15912" y="115821"/>
                  </a:cubicBezTo>
                  <a:cubicBezTo>
                    <a:pt x="-1550" y="148629"/>
                    <a:pt x="37" y="203133"/>
                    <a:pt x="37" y="198371"/>
                  </a:cubicBezTo>
                  <a:cubicBezTo>
                    <a:pt x="37" y="193609"/>
                    <a:pt x="14324" y="103121"/>
                    <a:pt x="15912" y="87246"/>
                  </a:cubicBezTo>
                  <a:cubicBezTo>
                    <a:pt x="17499" y="71371"/>
                    <a:pt x="1095" y="108942"/>
                    <a:pt x="9562" y="103121"/>
                  </a:cubicBezTo>
                  <a:cubicBezTo>
                    <a:pt x="18029" y="97300"/>
                    <a:pt x="52954" y="66079"/>
                    <a:pt x="66712" y="52321"/>
                  </a:cubicBezTo>
                  <a:cubicBezTo>
                    <a:pt x="80470" y="38563"/>
                    <a:pt x="113279" y="-9062"/>
                    <a:pt x="104812" y="15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DCE3AFF9-F617-188F-50AF-CB74DE7AA2F0}"/>
                </a:ext>
              </a:extLst>
            </p:cNvPr>
            <p:cNvSpPr/>
            <p:nvPr/>
          </p:nvSpPr>
          <p:spPr>
            <a:xfrm>
              <a:off x="4454497" y="3910311"/>
              <a:ext cx="194509" cy="398530"/>
            </a:xfrm>
            <a:custGeom>
              <a:avLst/>
              <a:gdLst>
                <a:gd name="connsiteX0" fmla="*/ 60353 w 194509"/>
                <a:gd name="connsiteY0" fmla="*/ 7639 h 398530"/>
                <a:gd name="connsiteX1" fmla="*/ 152428 w 194509"/>
                <a:gd name="connsiteY1" fmla="*/ 71139 h 398530"/>
                <a:gd name="connsiteX2" fmla="*/ 146078 w 194509"/>
                <a:gd name="connsiteY2" fmla="*/ 52089 h 398530"/>
                <a:gd name="connsiteX3" fmla="*/ 181003 w 194509"/>
                <a:gd name="connsiteY3" fmla="*/ 115589 h 398530"/>
                <a:gd name="connsiteX4" fmla="*/ 139728 w 194509"/>
                <a:gd name="connsiteY4" fmla="*/ 166389 h 398530"/>
                <a:gd name="connsiteX5" fmla="*/ 139728 w 194509"/>
                <a:gd name="connsiteY5" fmla="*/ 160039 h 398530"/>
                <a:gd name="connsiteX6" fmla="*/ 92103 w 194509"/>
                <a:gd name="connsiteY6" fmla="*/ 274339 h 398530"/>
                <a:gd name="connsiteX7" fmla="*/ 44478 w 194509"/>
                <a:gd name="connsiteY7" fmla="*/ 388639 h 398530"/>
                <a:gd name="connsiteX8" fmla="*/ 28 w 194509"/>
                <a:gd name="connsiteY8" fmla="*/ 391814 h 398530"/>
                <a:gd name="connsiteX9" fmla="*/ 38128 w 194509"/>
                <a:gd name="connsiteY9" fmla="*/ 382289 h 398530"/>
                <a:gd name="connsiteX10" fmla="*/ 60353 w 194509"/>
                <a:gd name="connsiteY10" fmla="*/ 369589 h 398530"/>
                <a:gd name="connsiteX11" fmla="*/ 193703 w 194509"/>
                <a:gd name="connsiteY11" fmla="*/ 134639 h 398530"/>
                <a:gd name="connsiteX12" fmla="*/ 117503 w 194509"/>
                <a:gd name="connsiteY12" fmla="*/ 1289 h 398530"/>
                <a:gd name="connsiteX13" fmla="*/ 146078 w 194509"/>
                <a:gd name="connsiteY13" fmla="*/ 64789 h 398530"/>
                <a:gd name="connsiteX14" fmla="*/ 60353 w 194509"/>
                <a:gd name="connsiteY14" fmla="*/ 7639 h 39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4509" h="398530">
                  <a:moveTo>
                    <a:pt x="60353" y="7639"/>
                  </a:moveTo>
                  <a:cubicBezTo>
                    <a:pt x="61411" y="8697"/>
                    <a:pt x="138141" y="63731"/>
                    <a:pt x="152428" y="71139"/>
                  </a:cubicBezTo>
                  <a:cubicBezTo>
                    <a:pt x="166715" y="78547"/>
                    <a:pt x="141316" y="44681"/>
                    <a:pt x="146078" y="52089"/>
                  </a:cubicBezTo>
                  <a:cubicBezTo>
                    <a:pt x="150841" y="59497"/>
                    <a:pt x="182061" y="96539"/>
                    <a:pt x="181003" y="115589"/>
                  </a:cubicBezTo>
                  <a:cubicBezTo>
                    <a:pt x="179945" y="134639"/>
                    <a:pt x="139728" y="166389"/>
                    <a:pt x="139728" y="166389"/>
                  </a:cubicBezTo>
                  <a:cubicBezTo>
                    <a:pt x="132849" y="173797"/>
                    <a:pt x="147666" y="142047"/>
                    <a:pt x="139728" y="160039"/>
                  </a:cubicBezTo>
                  <a:cubicBezTo>
                    <a:pt x="131791" y="178031"/>
                    <a:pt x="92103" y="274339"/>
                    <a:pt x="92103" y="274339"/>
                  </a:cubicBezTo>
                  <a:cubicBezTo>
                    <a:pt x="76228" y="312439"/>
                    <a:pt x="59824" y="369060"/>
                    <a:pt x="44478" y="388639"/>
                  </a:cubicBezTo>
                  <a:cubicBezTo>
                    <a:pt x="29132" y="408218"/>
                    <a:pt x="1086" y="392872"/>
                    <a:pt x="28" y="391814"/>
                  </a:cubicBezTo>
                  <a:cubicBezTo>
                    <a:pt x="-1030" y="390756"/>
                    <a:pt x="28074" y="385993"/>
                    <a:pt x="38128" y="382289"/>
                  </a:cubicBezTo>
                  <a:cubicBezTo>
                    <a:pt x="48182" y="378585"/>
                    <a:pt x="34424" y="410864"/>
                    <a:pt x="60353" y="369589"/>
                  </a:cubicBezTo>
                  <a:cubicBezTo>
                    <a:pt x="86282" y="328314"/>
                    <a:pt x="184178" y="196022"/>
                    <a:pt x="193703" y="134639"/>
                  </a:cubicBezTo>
                  <a:cubicBezTo>
                    <a:pt x="203228" y="73256"/>
                    <a:pt x="125441" y="12931"/>
                    <a:pt x="117503" y="1289"/>
                  </a:cubicBezTo>
                  <a:cubicBezTo>
                    <a:pt x="109566" y="-10353"/>
                    <a:pt x="152957" y="60556"/>
                    <a:pt x="146078" y="64789"/>
                  </a:cubicBezTo>
                  <a:cubicBezTo>
                    <a:pt x="139199" y="69022"/>
                    <a:pt x="59295" y="6581"/>
                    <a:pt x="60353" y="763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DF5CBC89-059C-50B6-B77D-6AED084D5AE8}"/>
                </a:ext>
              </a:extLst>
            </p:cNvPr>
            <p:cNvSpPr/>
            <p:nvPr/>
          </p:nvSpPr>
          <p:spPr>
            <a:xfrm>
              <a:off x="4571995" y="3850835"/>
              <a:ext cx="113553" cy="172906"/>
            </a:xfrm>
            <a:custGeom>
              <a:avLst/>
              <a:gdLst>
                <a:gd name="connsiteX0" fmla="*/ 5 w 113553"/>
                <a:gd name="connsiteY0" fmla="*/ 440 h 172906"/>
                <a:gd name="connsiteX1" fmla="*/ 53980 w 113553"/>
                <a:gd name="connsiteY1" fmla="*/ 51240 h 172906"/>
                <a:gd name="connsiteX2" fmla="*/ 111130 w 113553"/>
                <a:gd name="connsiteY2" fmla="*/ 168715 h 172906"/>
                <a:gd name="connsiteX3" fmla="*/ 98430 w 113553"/>
                <a:gd name="connsiteY3" fmla="*/ 140140 h 172906"/>
                <a:gd name="connsiteX4" fmla="*/ 57155 w 113553"/>
                <a:gd name="connsiteY4" fmla="*/ 76640 h 172906"/>
                <a:gd name="connsiteX5" fmla="*/ 5 w 113553"/>
                <a:gd name="connsiteY5" fmla="*/ 440 h 17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3553" h="172906">
                  <a:moveTo>
                    <a:pt x="5" y="440"/>
                  </a:moveTo>
                  <a:cubicBezTo>
                    <a:pt x="-524" y="-3793"/>
                    <a:pt x="35459" y="23194"/>
                    <a:pt x="53980" y="51240"/>
                  </a:cubicBezTo>
                  <a:cubicBezTo>
                    <a:pt x="72501" y="79286"/>
                    <a:pt x="103722" y="153898"/>
                    <a:pt x="111130" y="168715"/>
                  </a:cubicBezTo>
                  <a:cubicBezTo>
                    <a:pt x="118538" y="183532"/>
                    <a:pt x="107426" y="155486"/>
                    <a:pt x="98430" y="140140"/>
                  </a:cubicBezTo>
                  <a:cubicBezTo>
                    <a:pt x="89434" y="124794"/>
                    <a:pt x="70384" y="96748"/>
                    <a:pt x="57155" y="76640"/>
                  </a:cubicBezTo>
                  <a:cubicBezTo>
                    <a:pt x="43926" y="56532"/>
                    <a:pt x="534" y="4673"/>
                    <a:pt x="5" y="4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E1B8CFF0-3B44-B59C-7F5F-0645DE37F410}"/>
                </a:ext>
              </a:extLst>
            </p:cNvPr>
            <p:cNvSpPr/>
            <p:nvPr/>
          </p:nvSpPr>
          <p:spPr>
            <a:xfrm>
              <a:off x="4460795" y="3669759"/>
              <a:ext cx="184624" cy="73593"/>
            </a:xfrm>
            <a:custGeom>
              <a:avLst/>
              <a:gdLst>
                <a:gd name="connsiteX0" fmla="*/ 80 w 184624"/>
                <a:gd name="connsiteY0" fmla="*/ 73566 h 73593"/>
                <a:gd name="connsiteX1" fmla="*/ 130255 w 184624"/>
                <a:gd name="connsiteY1" fmla="*/ 32291 h 73593"/>
                <a:gd name="connsiteX2" fmla="*/ 184230 w 184624"/>
                <a:gd name="connsiteY2" fmla="*/ 541 h 73593"/>
                <a:gd name="connsiteX3" fmla="*/ 152480 w 184624"/>
                <a:gd name="connsiteY3" fmla="*/ 13241 h 73593"/>
                <a:gd name="connsiteX4" fmla="*/ 111205 w 184624"/>
                <a:gd name="connsiteY4" fmla="*/ 25941 h 73593"/>
                <a:gd name="connsiteX5" fmla="*/ 80 w 184624"/>
                <a:gd name="connsiteY5" fmla="*/ 73566 h 73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624" h="73593">
                  <a:moveTo>
                    <a:pt x="80" y="73566"/>
                  </a:moveTo>
                  <a:cubicBezTo>
                    <a:pt x="3255" y="74624"/>
                    <a:pt x="99563" y="44462"/>
                    <a:pt x="130255" y="32291"/>
                  </a:cubicBezTo>
                  <a:cubicBezTo>
                    <a:pt x="160947" y="20120"/>
                    <a:pt x="180526" y="3716"/>
                    <a:pt x="184230" y="541"/>
                  </a:cubicBezTo>
                  <a:cubicBezTo>
                    <a:pt x="187934" y="-2634"/>
                    <a:pt x="164651" y="9008"/>
                    <a:pt x="152480" y="13241"/>
                  </a:cubicBezTo>
                  <a:cubicBezTo>
                    <a:pt x="140309" y="17474"/>
                    <a:pt x="133430" y="15887"/>
                    <a:pt x="111205" y="25941"/>
                  </a:cubicBezTo>
                  <a:cubicBezTo>
                    <a:pt x="88980" y="35995"/>
                    <a:pt x="-3095" y="72508"/>
                    <a:pt x="80" y="735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CC7DADD8-CF3D-80F6-9C28-6B1ABC11C74D}"/>
                </a:ext>
              </a:extLst>
            </p:cNvPr>
            <p:cNvSpPr/>
            <p:nvPr/>
          </p:nvSpPr>
          <p:spPr>
            <a:xfrm>
              <a:off x="4554993" y="3835033"/>
              <a:ext cx="255822" cy="588382"/>
            </a:xfrm>
            <a:custGeom>
              <a:avLst/>
              <a:gdLst>
                <a:gd name="connsiteX0" fmla="*/ 17007 w 255822"/>
                <a:gd name="connsiteY0" fmla="*/ 6717 h 588382"/>
                <a:gd name="connsiteX1" fmla="*/ 115432 w 255822"/>
                <a:gd name="connsiteY1" fmla="*/ 16242 h 588382"/>
                <a:gd name="connsiteX2" fmla="*/ 137657 w 255822"/>
                <a:gd name="connsiteY2" fmla="*/ 60692 h 588382"/>
                <a:gd name="connsiteX3" fmla="*/ 128132 w 255822"/>
                <a:gd name="connsiteY3" fmla="*/ 41642 h 588382"/>
                <a:gd name="connsiteX4" fmla="*/ 223382 w 255822"/>
                <a:gd name="connsiteY4" fmla="*/ 127367 h 588382"/>
                <a:gd name="connsiteX5" fmla="*/ 194807 w 255822"/>
                <a:gd name="connsiteY5" fmla="*/ 200392 h 588382"/>
                <a:gd name="connsiteX6" fmla="*/ 255132 w 255822"/>
                <a:gd name="connsiteY6" fmla="*/ 181342 h 588382"/>
                <a:gd name="connsiteX7" fmla="*/ 147182 w 255822"/>
                <a:gd name="connsiteY7" fmla="*/ 279767 h 588382"/>
                <a:gd name="connsiteX8" fmla="*/ 105907 w 255822"/>
                <a:gd name="connsiteY8" fmla="*/ 365492 h 588382"/>
                <a:gd name="connsiteX9" fmla="*/ 48757 w 255822"/>
                <a:gd name="connsiteY9" fmla="*/ 460742 h 588382"/>
                <a:gd name="connsiteX10" fmla="*/ 1132 w 255822"/>
                <a:gd name="connsiteY10" fmla="*/ 584567 h 588382"/>
                <a:gd name="connsiteX11" fmla="*/ 13832 w 255822"/>
                <a:gd name="connsiteY11" fmla="*/ 559167 h 588382"/>
                <a:gd name="connsiteX12" fmla="*/ 102732 w 255822"/>
                <a:gd name="connsiteY12" fmla="*/ 384542 h 588382"/>
                <a:gd name="connsiteX13" fmla="*/ 194807 w 255822"/>
                <a:gd name="connsiteY13" fmla="*/ 244842 h 588382"/>
                <a:gd name="connsiteX14" fmla="*/ 197982 w 255822"/>
                <a:gd name="connsiteY14" fmla="*/ 184517 h 588382"/>
                <a:gd name="connsiteX15" fmla="*/ 213857 w 255822"/>
                <a:gd name="connsiteY15" fmla="*/ 130542 h 588382"/>
                <a:gd name="connsiteX16" fmla="*/ 210682 w 255822"/>
                <a:gd name="connsiteY16" fmla="*/ 108317 h 588382"/>
                <a:gd name="connsiteX17" fmla="*/ 112257 w 255822"/>
                <a:gd name="connsiteY17" fmla="*/ 6717 h 588382"/>
                <a:gd name="connsiteX18" fmla="*/ 17007 w 255822"/>
                <a:gd name="connsiteY18" fmla="*/ 6717 h 58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5822" h="588382">
                  <a:moveTo>
                    <a:pt x="17007" y="6717"/>
                  </a:moveTo>
                  <a:cubicBezTo>
                    <a:pt x="17536" y="8304"/>
                    <a:pt x="95324" y="7246"/>
                    <a:pt x="115432" y="16242"/>
                  </a:cubicBezTo>
                  <a:cubicBezTo>
                    <a:pt x="135540" y="25238"/>
                    <a:pt x="137657" y="60692"/>
                    <a:pt x="137657" y="60692"/>
                  </a:cubicBezTo>
                  <a:cubicBezTo>
                    <a:pt x="139774" y="64925"/>
                    <a:pt x="113845" y="30530"/>
                    <a:pt x="128132" y="41642"/>
                  </a:cubicBezTo>
                  <a:cubicBezTo>
                    <a:pt x="142420" y="52755"/>
                    <a:pt x="212270" y="100909"/>
                    <a:pt x="223382" y="127367"/>
                  </a:cubicBezTo>
                  <a:cubicBezTo>
                    <a:pt x="234495" y="153825"/>
                    <a:pt x="189515" y="191396"/>
                    <a:pt x="194807" y="200392"/>
                  </a:cubicBezTo>
                  <a:cubicBezTo>
                    <a:pt x="200099" y="209388"/>
                    <a:pt x="263069" y="168113"/>
                    <a:pt x="255132" y="181342"/>
                  </a:cubicBezTo>
                  <a:cubicBezTo>
                    <a:pt x="247195" y="194571"/>
                    <a:pt x="172053" y="249075"/>
                    <a:pt x="147182" y="279767"/>
                  </a:cubicBezTo>
                  <a:cubicBezTo>
                    <a:pt x="122311" y="310459"/>
                    <a:pt x="122311" y="335330"/>
                    <a:pt x="105907" y="365492"/>
                  </a:cubicBezTo>
                  <a:cubicBezTo>
                    <a:pt x="89503" y="395654"/>
                    <a:pt x="66219" y="424230"/>
                    <a:pt x="48757" y="460742"/>
                  </a:cubicBezTo>
                  <a:cubicBezTo>
                    <a:pt x="31295" y="497254"/>
                    <a:pt x="6953" y="568163"/>
                    <a:pt x="1132" y="584567"/>
                  </a:cubicBezTo>
                  <a:cubicBezTo>
                    <a:pt x="-4689" y="600971"/>
                    <a:pt x="13832" y="559167"/>
                    <a:pt x="13832" y="559167"/>
                  </a:cubicBezTo>
                  <a:cubicBezTo>
                    <a:pt x="30765" y="525830"/>
                    <a:pt x="72570" y="436929"/>
                    <a:pt x="102732" y="384542"/>
                  </a:cubicBezTo>
                  <a:cubicBezTo>
                    <a:pt x="132894" y="332155"/>
                    <a:pt x="178932" y="278179"/>
                    <a:pt x="194807" y="244842"/>
                  </a:cubicBezTo>
                  <a:cubicBezTo>
                    <a:pt x="210682" y="211505"/>
                    <a:pt x="194807" y="203567"/>
                    <a:pt x="197982" y="184517"/>
                  </a:cubicBezTo>
                  <a:cubicBezTo>
                    <a:pt x="201157" y="165467"/>
                    <a:pt x="211740" y="143242"/>
                    <a:pt x="213857" y="130542"/>
                  </a:cubicBezTo>
                  <a:cubicBezTo>
                    <a:pt x="215974" y="117842"/>
                    <a:pt x="227615" y="128955"/>
                    <a:pt x="210682" y="108317"/>
                  </a:cubicBezTo>
                  <a:cubicBezTo>
                    <a:pt x="193749" y="87680"/>
                    <a:pt x="145065" y="21005"/>
                    <a:pt x="112257" y="6717"/>
                  </a:cubicBezTo>
                  <a:cubicBezTo>
                    <a:pt x="79449" y="-7571"/>
                    <a:pt x="16478" y="5130"/>
                    <a:pt x="17007" y="67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C067EB4F-BA53-7D13-4A17-81A041E35618}"/>
                </a:ext>
              </a:extLst>
            </p:cNvPr>
            <p:cNvSpPr/>
            <p:nvPr/>
          </p:nvSpPr>
          <p:spPr>
            <a:xfrm>
              <a:off x="4924411" y="3044817"/>
              <a:ext cx="184172" cy="50910"/>
            </a:xfrm>
            <a:custGeom>
              <a:avLst/>
              <a:gdLst>
                <a:gd name="connsiteX0" fmla="*/ 14 w 184172"/>
                <a:gd name="connsiteY0" fmla="*/ 8 h 50910"/>
                <a:gd name="connsiteX1" fmla="*/ 82564 w 184172"/>
                <a:gd name="connsiteY1" fmla="*/ 34933 h 50910"/>
                <a:gd name="connsiteX2" fmla="*/ 180989 w 184172"/>
                <a:gd name="connsiteY2" fmla="*/ 50808 h 50910"/>
                <a:gd name="connsiteX3" fmla="*/ 152414 w 184172"/>
                <a:gd name="connsiteY3" fmla="*/ 41283 h 50910"/>
                <a:gd name="connsiteX4" fmla="*/ 76214 w 184172"/>
                <a:gd name="connsiteY4" fmla="*/ 31758 h 50910"/>
                <a:gd name="connsiteX5" fmla="*/ 14 w 184172"/>
                <a:gd name="connsiteY5" fmla="*/ 8 h 50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172" h="50910">
                  <a:moveTo>
                    <a:pt x="14" y="8"/>
                  </a:moveTo>
                  <a:cubicBezTo>
                    <a:pt x="1072" y="537"/>
                    <a:pt x="52402" y="26466"/>
                    <a:pt x="82564" y="34933"/>
                  </a:cubicBezTo>
                  <a:cubicBezTo>
                    <a:pt x="112727" y="43400"/>
                    <a:pt x="169347" y="49750"/>
                    <a:pt x="180989" y="50808"/>
                  </a:cubicBezTo>
                  <a:cubicBezTo>
                    <a:pt x="192631" y="51866"/>
                    <a:pt x="169877" y="44458"/>
                    <a:pt x="152414" y="41283"/>
                  </a:cubicBezTo>
                  <a:cubicBezTo>
                    <a:pt x="134952" y="38108"/>
                    <a:pt x="94735" y="38637"/>
                    <a:pt x="76214" y="31758"/>
                  </a:cubicBezTo>
                  <a:cubicBezTo>
                    <a:pt x="57693" y="24879"/>
                    <a:pt x="-1044" y="-521"/>
                    <a:pt x="14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30E3ADBE-06D6-9EFE-7878-2F5AE9BAA184}"/>
                </a:ext>
              </a:extLst>
            </p:cNvPr>
            <p:cNvSpPr/>
            <p:nvPr/>
          </p:nvSpPr>
          <p:spPr>
            <a:xfrm>
              <a:off x="4917544" y="3032112"/>
              <a:ext cx="176248" cy="134013"/>
            </a:xfrm>
            <a:custGeom>
              <a:avLst/>
              <a:gdLst>
                <a:gd name="connsiteX0" fmla="*/ 531 w 176248"/>
                <a:gd name="connsiteY0" fmla="*/ 13 h 134013"/>
                <a:gd name="connsiteX1" fmla="*/ 19581 w 176248"/>
                <a:gd name="connsiteY1" fmla="*/ 73038 h 134013"/>
                <a:gd name="connsiteX2" fmla="*/ 64031 w 176248"/>
                <a:gd name="connsiteY2" fmla="*/ 101613 h 134013"/>
                <a:gd name="connsiteX3" fmla="*/ 51331 w 176248"/>
                <a:gd name="connsiteY3" fmla="*/ 85738 h 134013"/>
                <a:gd name="connsiteX4" fmla="*/ 171981 w 176248"/>
                <a:gd name="connsiteY4" fmla="*/ 133363 h 134013"/>
                <a:gd name="connsiteX5" fmla="*/ 140231 w 176248"/>
                <a:gd name="connsiteY5" fmla="*/ 111138 h 134013"/>
                <a:gd name="connsiteX6" fmla="*/ 54506 w 176248"/>
                <a:gd name="connsiteY6" fmla="*/ 79388 h 134013"/>
                <a:gd name="connsiteX7" fmla="*/ 38631 w 176248"/>
                <a:gd name="connsiteY7" fmla="*/ 66688 h 134013"/>
                <a:gd name="connsiteX8" fmla="*/ 531 w 176248"/>
                <a:gd name="connsiteY8" fmla="*/ 13 h 134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248" h="134013">
                  <a:moveTo>
                    <a:pt x="531" y="13"/>
                  </a:moveTo>
                  <a:cubicBezTo>
                    <a:pt x="-2644" y="1071"/>
                    <a:pt x="8998" y="56105"/>
                    <a:pt x="19581" y="73038"/>
                  </a:cubicBezTo>
                  <a:cubicBezTo>
                    <a:pt x="30164" y="89971"/>
                    <a:pt x="64031" y="101613"/>
                    <a:pt x="64031" y="101613"/>
                  </a:cubicBezTo>
                  <a:cubicBezTo>
                    <a:pt x="69323" y="103730"/>
                    <a:pt x="33339" y="80446"/>
                    <a:pt x="51331" y="85738"/>
                  </a:cubicBezTo>
                  <a:cubicBezTo>
                    <a:pt x="69323" y="91030"/>
                    <a:pt x="157164" y="129130"/>
                    <a:pt x="171981" y="133363"/>
                  </a:cubicBezTo>
                  <a:cubicBezTo>
                    <a:pt x="186798" y="137596"/>
                    <a:pt x="159810" y="120134"/>
                    <a:pt x="140231" y="111138"/>
                  </a:cubicBezTo>
                  <a:cubicBezTo>
                    <a:pt x="120652" y="102142"/>
                    <a:pt x="54506" y="79388"/>
                    <a:pt x="54506" y="79388"/>
                  </a:cubicBezTo>
                  <a:cubicBezTo>
                    <a:pt x="37573" y="71980"/>
                    <a:pt x="45510" y="75155"/>
                    <a:pt x="38631" y="66688"/>
                  </a:cubicBezTo>
                  <a:cubicBezTo>
                    <a:pt x="31752" y="58221"/>
                    <a:pt x="3706" y="-1045"/>
                    <a:pt x="531" y="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960B6499-F1A2-21B7-D3E5-44DC7494198A}"/>
                </a:ext>
              </a:extLst>
            </p:cNvPr>
            <p:cNvSpPr/>
            <p:nvPr/>
          </p:nvSpPr>
          <p:spPr>
            <a:xfrm>
              <a:off x="4930056" y="2835203"/>
              <a:ext cx="130844" cy="36318"/>
            </a:xfrm>
            <a:custGeom>
              <a:avLst/>
              <a:gdLst>
                <a:gd name="connsiteX0" fmla="*/ 719 w 130844"/>
                <a:gd name="connsiteY0" fmla="*/ 72 h 36318"/>
                <a:gd name="connsiteX1" fmla="*/ 124544 w 130844"/>
                <a:gd name="connsiteY1" fmla="*/ 34997 h 36318"/>
                <a:gd name="connsiteX2" fmla="*/ 108669 w 130844"/>
                <a:gd name="connsiteY2" fmla="*/ 28647 h 36318"/>
                <a:gd name="connsiteX3" fmla="*/ 73744 w 130844"/>
                <a:gd name="connsiteY3" fmla="*/ 25472 h 36318"/>
                <a:gd name="connsiteX4" fmla="*/ 719 w 130844"/>
                <a:gd name="connsiteY4" fmla="*/ 72 h 36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844" h="36318">
                  <a:moveTo>
                    <a:pt x="719" y="72"/>
                  </a:moveTo>
                  <a:cubicBezTo>
                    <a:pt x="9186" y="1659"/>
                    <a:pt x="124544" y="34997"/>
                    <a:pt x="124544" y="34997"/>
                  </a:cubicBezTo>
                  <a:cubicBezTo>
                    <a:pt x="142536" y="39760"/>
                    <a:pt x="117136" y="30234"/>
                    <a:pt x="108669" y="28647"/>
                  </a:cubicBezTo>
                  <a:cubicBezTo>
                    <a:pt x="100202" y="27060"/>
                    <a:pt x="86444" y="27589"/>
                    <a:pt x="73744" y="25472"/>
                  </a:cubicBezTo>
                  <a:cubicBezTo>
                    <a:pt x="61044" y="23355"/>
                    <a:pt x="-7748" y="-1515"/>
                    <a:pt x="719" y="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44FDFC2B-D435-A089-4C77-642DAED3A2ED}"/>
                </a:ext>
              </a:extLst>
            </p:cNvPr>
            <p:cNvSpPr/>
            <p:nvPr/>
          </p:nvSpPr>
          <p:spPr>
            <a:xfrm>
              <a:off x="4990809" y="2790765"/>
              <a:ext cx="378178" cy="205144"/>
            </a:xfrm>
            <a:custGeom>
              <a:avLst/>
              <a:gdLst>
                <a:gd name="connsiteX0" fmla="*/ 291 w 378178"/>
                <a:gd name="connsiteY0" fmla="*/ 117535 h 205144"/>
                <a:gd name="connsiteX1" fmla="*/ 184441 w 378178"/>
                <a:gd name="connsiteY1" fmla="*/ 28635 h 205144"/>
                <a:gd name="connsiteX2" fmla="*/ 120941 w 378178"/>
                <a:gd name="connsiteY2" fmla="*/ 73085 h 205144"/>
                <a:gd name="connsiteX3" fmla="*/ 244766 w 378178"/>
                <a:gd name="connsiteY3" fmla="*/ 60 h 205144"/>
                <a:gd name="connsiteX4" fmla="*/ 292391 w 378178"/>
                <a:gd name="connsiteY4" fmla="*/ 60385 h 205144"/>
                <a:gd name="connsiteX5" fmla="*/ 270166 w 378178"/>
                <a:gd name="connsiteY5" fmla="*/ 50860 h 205144"/>
                <a:gd name="connsiteX6" fmla="*/ 333666 w 378178"/>
                <a:gd name="connsiteY6" fmla="*/ 136585 h 205144"/>
                <a:gd name="connsiteX7" fmla="*/ 374941 w 378178"/>
                <a:gd name="connsiteY7" fmla="*/ 203260 h 205144"/>
                <a:gd name="connsiteX8" fmla="*/ 362241 w 378178"/>
                <a:gd name="connsiteY8" fmla="*/ 171510 h 205144"/>
                <a:gd name="connsiteX9" fmla="*/ 257466 w 378178"/>
                <a:gd name="connsiteY9" fmla="*/ 19110 h 205144"/>
                <a:gd name="connsiteX10" fmla="*/ 238416 w 378178"/>
                <a:gd name="connsiteY10" fmla="*/ 19110 h 205144"/>
                <a:gd name="connsiteX11" fmla="*/ 209841 w 378178"/>
                <a:gd name="connsiteY11" fmla="*/ 28635 h 205144"/>
                <a:gd name="connsiteX12" fmla="*/ 225716 w 378178"/>
                <a:gd name="connsiteY12" fmla="*/ 22285 h 205144"/>
                <a:gd name="connsiteX13" fmla="*/ 143166 w 378178"/>
                <a:gd name="connsiteY13" fmla="*/ 38160 h 205144"/>
                <a:gd name="connsiteX14" fmla="*/ 291 w 378178"/>
                <a:gd name="connsiteY14" fmla="*/ 117535 h 205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8178" h="205144">
                  <a:moveTo>
                    <a:pt x="291" y="117535"/>
                  </a:moveTo>
                  <a:cubicBezTo>
                    <a:pt x="7170" y="115948"/>
                    <a:pt x="164333" y="36043"/>
                    <a:pt x="184441" y="28635"/>
                  </a:cubicBezTo>
                  <a:cubicBezTo>
                    <a:pt x="204549" y="21227"/>
                    <a:pt x="110887" y="77847"/>
                    <a:pt x="120941" y="73085"/>
                  </a:cubicBezTo>
                  <a:cubicBezTo>
                    <a:pt x="130995" y="68322"/>
                    <a:pt x="216191" y="2177"/>
                    <a:pt x="244766" y="60"/>
                  </a:cubicBezTo>
                  <a:cubicBezTo>
                    <a:pt x="273341" y="-2057"/>
                    <a:pt x="288158" y="51918"/>
                    <a:pt x="292391" y="60385"/>
                  </a:cubicBezTo>
                  <a:cubicBezTo>
                    <a:pt x="296624" y="68852"/>
                    <a:pt x="263287" y="38160"/>
                    <a:pt x="270166" y="50860"/>
                  </a:cubicBezTo>
                  <a:cubicBezTo>
                    <a:pt x="277045" y="63560"/>
                    <a:pt x="316203" y="111185"/>
                    <a:pt x="333666" y="136585"/>
                  </a:cubicBezTo>
                  <a:cubicBezTo>
                    <a:pt x="351129" y="161985"/>
                    <a:pt x="370179" y="197439"/>
                    <a:pt x="374941" y="203260"/>
                  </a:cubicBezTo>
                  <a:cubicBezTo>
                    <a:pt x="379703" y="209081"/>
                    <a:pt x="381820" y="202202"/>
                    <a:pt x="362241" y="171510"/>
                  </a:cubicBezTo>
                  <a:cubicBezTo>
                    <a:pt x="342662" y="140818"/>
                    <a:pt x="257466" y="19110"/>
                    <a:pt x="257466" y="19110"/>
                  </a:cubicBezTo>
                  <a:cubicBezTo>
                    <a:pt x="236828" y="-6290"/>
                    <a:pt x="246354" y="17522"/>
                    <a:pt x="238416" y="19110"/>
                  </a:cubicBezTo>
                  <a:cubicBezTo>
                    <a:pt x="230478" y="20698"/>
                    <a:pt x="209841" y="28635"/>
                    <a:pt x="209841" y="28635"/>
                  </a:cubicBezTo>
                  <a:cubicBezTo>
                    <a:pt x="207724" y="29164"/>
                    <a:pt x="236828" y="20698"/>
                    <a:pt x="225716" y="22285"/>
                  </a:cubicBezTo>
                  <a:cubicBezTo>
                    <a:pt x="214604" y="23872"/>
                    <a:pt x="175974" y="25460"/>
                    <a:pt x="143166" y="38160"/>
                  </a:cubicBezTo>
                  <a:cubicBezTo>
                    <a:pt x="110358" y="50860"/>
                    <a:pt x="-6588" y="119122"/>
                    <a:pt x="291" y="1175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D2268847-A4B3-B966-900B-209AFCB15ADD}"/>
                </a:ext>
              </a:extLst>
            </p:cNvPr>
            <p:cNvSpPr/>
            <p:nvPr/>
          </p:nvSpPr>
          <p:spPr>
            <a:xfrm>
              <a:off x="4905375" y="2879725"/>
              <a:ext cx="562482" cy="136565"/>
            </a:xfrm>
            <a:custGeom>
              <a:avLst/>
              <a:gdLst>
                <a:gd name="connsiteX0" fmla="*/ 0 w 562482"/>
                <a:gd name="connsiteY0" fmla="*/ 0 h 136565"/>
                <a:gd name="connsiteX1" fmla="*/ 161925 w 562482"/>
                <a:gd name="connsiteY1" fmla="*/ 38100 h 136565"/>
                <a:gd name="connsiteX2" fmla="*/ 276225 w 562482"/>
                <a:gd name="connsiteY2" fmla="*/ 66675 h 136565"/>
                <a:gd name="connsiteX3" fmla="*/ 263525 w 562482"/>
                <a:gd name="connsiteY3" fmla="*/ 57150 h 136565"/>
                <a:gd name="connsiteX4" fmla="*/ 422275 w 562482"/>
                <a:gd name="connsiteY4" fmla="*/ 101600 h 136565"/>
                <a:gd name="connsiteX5" fmla="*/ 561975 w 562482"/>
                <a:gd name="connsiteY5" fmla="*/ 136525 h 136565"/>
                <a:gd name="connsiteX6" fmla="*/ 463550 w 562482"/>
                <a:gd name="connsiteY6" fmla="*/ 107950 h 136565"/>
                <a:gd name="connsiteX7" fmla="*/ 317500 w 562482"/>
                <a:gd name="connsiteY7" fmla="*/ 79375 h 136565"/>
                <a:gd name="connsiteX8" fmla="*/ 254000 w 562482"/>
                <a:gd name="connsiteY8" fmla="*/ 50800 h 136565"/>
                <a:gd name="connsiteX9" fmla="*/ 0 w 562482"/>
                <a:gd name="connsiteY9" fmla="*/ 0 h 13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2482" h="136565">
                  <a:moveTo>
                    <a:pt x="0" y="0"/>
                  </a:moveTo>
                  <a:lnTo>
                    <a:pt x="161925" y="38100"/>
                  </a:lnTo>
                  <a:lnTo>
                    <a:pt x="276225" y="66675"/>
                  </a:lnTo>
                  <a:cubicBezTo>
                    <a:pt x="293158" y="69850"/>
                    <a:pt x="239183" y="51329"/>
                    <a:pt x="263525" y="57150"/>
                  </a:cubicBezTo>
                  <a:cubicBezTo>
                    <a:pt x="287867" y="62971"/>
                    <a:pt x="372533" y="88371"/>
                    <a:pt x="422275" y="101600"/>
                  </a:cubicBezTo>
                  <a:cubicBezTo>
                    <a:pt x="472017" y="114829"/>
                    <a:pt x="555096" y="135467"/>
                    <a:pt x="561975" y="136525"/>
                  </a:cubicBezTo>
                  <a:cubicBezTo>
                    <a:pt x="568854" y="137583"/>
                    <a:pt x="504296" y="117475"/>
                    <a:pt x="463550" y="107950"/>
                  </a:cubicBezTo>
                  <a:cubicBezTo>
                    <a:pt x="422804" y="98425"/>
                    <a:pt x="352425" y="88900"/>
                    <a:pt x="317500" y="79375"/>
                  </a:cubicBezTo>
                  <a:cubicBezTo>
                    <a:pt x="282575" y="69850"/>
                    <a:pt x="301625" y="62971"/>
                    <a:pt x="254000" y="50800"/>
                  </a:cubicBezTo>
                  <a:cubicBezTo>
                    <a:pt x="206375" y="38629"/>
                    <a:pt x="119062" y="22489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57BD7098-9A77-8A1C-680E-03D296777BF5}"/>
                </a:ext>
              </a:extLst>
            </p:cNvPr>
            <p:cNvSpPr/>
            <p:nvPr/>
          </p:nvSpPr>
          <p:spPr>
            <a:xfrm>
              <a:off x="5000143" y="2892259"/>
              <a:ext cx="112894" cy="172236"/>
            </a:xfrm>
            <a:custGeom>
              <a:avLst/>
              <a:gdLst>
                <a:gd name="connsiteX0" fmla="*/ 482 w 112894"/>
                <a:gd name="connsiteY0" fmla="*/ 166 h 172236"/>
                <a:gd name="connsiteX1" fmla="*/ 19532 w 112894"/>
                <a:gd name="connsiteY1" fmla="*/ 63666 h 172236"/>
                <a:gd name="connsiteX2" fmla="*/ 73507 w 112894"/>
                <a:gd name="connsiteY2" fmla="*/ 143041 h 172236"/>
                <a:gd name="connsiteX3" fmla="*/ 32232 w 112894"/>
                <a:gd name="connsiteY3" fmla="*/ 95416 h 172236"/>
                <a:gd name="connsiteX4" fmla="*/ 86207 w 112894"/>
                <a:gd name="connsiteY4" fmla="*/ 139866 h 172236"/>
                <a:gd name="connsiteX5" fmla="*/ 111607 w 112894"/>
                <a:gd name="connsiteY5" fmla="*/ 171616 h 172236"/>
                <a:gd name="connsiteX6" fmla="*/ 48107 w 112894"/>
                <a:gd name="connsiteY6" fmla="*/ 111291 h 172236"/>
                <a:gd name="connsiteX7" fmla="*/ 10007 w 112894"/>
                <a:gd name="connsiteY7" fmla="*/ 82716 h 172236"/>
                <a:gd name="connsiteX8" fmla="*/ 482 w 112894"/>
                <a:gd name="connsiteY8" fmla="*/ 166 h 172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894" h="172236">
                  <a:moveTo>
                    <a:pt x="482" y="166"/>
                  </a:moveTo>
                  <a:cubicBezTo>
                    <a:pt x="2069" y="-3009"/>
                    <a:pt x="7361" y="39854"/>
                    <a:pt x="19532" y="63666"/>
                  </a:cubicBezTo>
                  <a:cubicBezTo>
                    <a:pt x="31703" y="87479"/>
                    <a:pt x="71390" y="137749"/>
                    <a:pt x="73507" y="143041"/>
                  </a:cubicBezTo>
                  <a:cubicBezTo>
                    <a:pt x="75624" y="148333"/>
                    <a:pt x="30115" y="95945"/>
                    <a:pt x="32232" y="95416"/>
                  </a:cubicBezTo>
                  <a:cubicBezTo>
                    <a:pt x="34349" y="94887"/>
                    <a:pt x="72978" y="127166"/>
                    <a:pt x="86207" y="139866"/>
                  </a:cubicBezTo>
                  <a:cubicBezTo>
                    <a:pt x="99436" y="152566"/>
                    <a:pt x="117957" y="176378"/>
                    <a:pt x="111607" y="171616"/>
                  </a:cubicBezTo>
                  <a:cubicBezTo>
                    <a:pt x="105257" y="166854"/>
                    <a:pt x="65040" y="126108"/>
                    <a:pt x="48107" y="111291"/>
                  </a:cubicBezTo>
                  <a:cubicBezTo>
                    <a:pt x="31174" y="96474"/>
                    <a:pt x="19003" y="94358"/>
                    <a:pt x="10007" y="82716"/>
                  </a:cubicBezTo>
                  <a:cubicBezTo>
                    <a:pt x="1011" y="71074"/>
                    <a:pt x="-1105" y="3341"/>
                    <a:pt x="482" y="1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3F9E167C-4618-1416-15C0-14ADCAB75A1F}"/>
                </a:ext>
              </a:extLst>
            </p:cNvPr>
            <p:cNvSpPr/>
            <p:nvPr/>
          </p:nvSpPr>
          <p:spPr>
            <a:xfrm>
              <a:off x="5114072" y="2927191"/>
              <a:ext cx="23090" cy="111572"/>
            </a:xfrm>
            <a:custGeom>
              <a:avLst/>
              <a:gdLst>
                <a:gd name="connsiteX0" fmla="*/ 7203 w 23090"/>
                <a:gd name="connsiteY0" fmla="*/ 159 h 111572"/>
                <a:gd name="connsiteX1" fmla="*/ 4028 w 23090"/>
                <a:gd name="connsiteY1" fmla="*/ 60484 h 111572"/>
                <a:gd name="connsiteX2" fmla="*/ 23078 w 23090"/>
                <a:gd name="connsiteY2" fmla="*/ 111284 h 111572"/>
                <a:gd name="connsiteX3" fmla="*/ 853 w 23090"/>
                <a:gd name="connsiteY3" fmla="*/ 79534 h 111572"/>
                <a:gd name="connsiteX4" fmla="*/ 7203 w 23090"/>
                <a:gd name="connsiteY4" fmla="*/ 159 h 111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90" h="111572">
                  <a:moveTo>
                    <a:pt x="7203" y="159"/>
                  </a:moveTo>
                  <a:cubicBezTo>
                    <a:pt x="7732" y="-3016"/>
                    <a:pt x="1382" y="41963"/>
                    <a:pt x="4028" y="60484"/>
                  </a:cubicBezTo>
                  <a:cubicBezTo>
                    <a:pt x="6674" y="79005"/>
                    <a:pt x="23607" y="108109"/>
                    <a:pt x="23078" y="111284"/>
                  </a:cubicBezTo>
                  <a:cubicBezTo>
                    <a:pt x="22549" y="114459"/>
                    <a:pt x="4557" y="90646"/>
                    <a:pt x="853" y="79534"/>
                  </a:cubicBezTo>
                  <a:cubicBezTo>
                    <a:pt x="-2851" y="68422"/>
                    <a:pt x="6674" y="3334"/>
                    <a:pt x="7203" y="1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B279EA86-5512-1FF0-CC83-566AD9A4C94E}"/>
                </a:ext>
              </a:extLst>
            </p:cNvPr>
            <p:cNvSpPr/>
            <p:nvPr/>
          </p:nvSpPr>
          <p:spPr>
            <a:xfrm>
              <a:off x="5355651" y="2933701"/>
              <a:ext cx="453094" cy="86957"/>
            </a:xfrm>
            <a:custGeom>
              <a:avLst/>
              <a:gdLst>
                <a:gd name="connsiteX0" fmla="*/ 574 w 453094"/>
                <a:gd name="connsiteY0" fmla="*/ 15874 h 86957"/>
                <a:gd name="connsiteX1" fmla="*/ 76774 w 453094"/>
                <a:gd name="connsiteY1" fmla="*/ 28574 h 86957"/>
                <a:gd name="connsiteX2" fmla="*/ 159324 w 453094"/>
                <a:gd name="connsiteY2" fmla="*/ 3174 h 86957"/>
                <a:gd name="connsiteX3" fmla="*/ 143449 w 453094"/>
                <a:gd name="connsiteY3" fmla="*/ 3174 h 86957"/>
                <a:gd name="connsiteX4" fmla="*/ 251399 w 453094"/>
                <a:gd name="connsiteY4" fmla="*/ 28574 h 86957"/>
                <a:gd name="connsiteX5" fmla="*/ 445074 w 453094"/>
                <a:gd name="connsiteY5" fmla="*/ 82549 h 86957"/>
                <a:gd name="connsiteX6" fmla="*/ 397449 w 453094"/>
                <a:gd name="connsiteY6" fmla="*/ 76199 h 86957"/>
                <a:gd name="connsiteX7" fmla="*/ 225999 w 453094"/>
                <a:gd name="connsiteY7" fmla="*/ 15874 h 86957"/>
                <a:gd name="connsiteX8" fmla="*/ 118049 w 453094"/>
                <a:gd name="connsiteY8" fmla="*/ 15874 h 86957"/>
                <a:gd name="connsiteX9" fmla="*/ 574 w 453094"/>
                <a:gd name="connsiteY9" fmla="*/ 15874 h 8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3094" h="86957">
                  <a:moveTo>
                    <a:pt x="574" y="15874"/>
                  </a:moveTo>
                  <a:cubicBezTo>
                    <a:pt x="-6305" y="17991"/>
                    <a:pt x="50316" y="30691"/>
                    <a:pt x="76774" y="28574"/>
                  </a:cubicBezTo>
                  <a:cubicBezTo>
                    <a:pt x="103232" y="26457"/>
                    <a:pt x="159324" y="3174"/>
                    <a:pt x="159324" y="3174"/>
                  </a:cubicBezTo>
                  <a:cubicBezTo>
                    <a:pt x="170437" y="-1059"/>
                    <a:pt x="128103" y="-1059"/>
                    <a:pt x="143449" y="3174"/>
                  </a:cubicBezTo>
                  <a:cubicBezTo>
                    <a:pt x="158795" y="7407"/>
                    <a:pt x="201128" y="15345"/>
                    <a:pt x="251399" y="28574"/>
                  </a:cubicBezTo>
                  <a:cubicBezTo>
                    <a:pt x="301670" y="41803"/>
                    <a:pt x="420732" y="74612"/>
                    <a:pt x="445074" y="82549"/>
                  </a:cubicBezTo>
                  <a:cubicBezTo>
                    <a:pt x="469416" y="90486"/>
                    <a:pt x="433961" y="87311"/>
                    <a:pt x="397449" y="76199"/>
                  </a:cubicBezTo>
                  <a:cubicBezTo>
                    <a:pt x="360937" y="65087"/>
                    <a:pt x="272566" y="25928"/>
                    <a:pt x="225999" y="15874"/>
                  </a:cubicBezTo>
                  <a:cubicBezTo>
                    <a:pt x="179432" y="5820"/>
                    <a:pt x="148741" y="13757"/>
                    <a:pt x="118049" y="15874"/>
                  </a:cubicBezTo>
                  <a:cubicBezTo>
                    <a:pt x="87357" y="17991"/>
                    <a:pt x="7453" y="13757"/>
                    <a:pt x="574" y="1587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763073F3-DA6E-0AB1-8B80-D4A98D8536D0}"/>
                </a:ext>
              </a:extLst>
            </p:cNvPr>
            <p:cNvSpPr/>
            <p:nvPr/>
          </p:nvSpPr>
          <p:spPr>
            <a:xfrm>
              <a:off x="5380384" y="2949489"/>
              <a:ext cx="436993" cy="224942"/>
            </a:xfrm>
            <a:custGeom>
              <a:avLst/>
              <a:gdLst>
                <a:gd name="connsiteX0" fmla="*/ 1241 w 436993"/>
                <a:gd name="connsiteY0" fmla="*/ 44536 h 224942"/>
                <a:gd name="connsiteX1" fmla="*/ 121891 w 436993"/>
                <a:gd name="connsiteY1" fmla="*/ 6436 h 224942"/>
                <a:gd name="connsiteX2" fmla="*/ 201266 w 436993"/>
                <a:gd name="connsiteY2" fmla="*/ 44536 h 224942"/>
                <a:gd name="connsiteX3" fmla="*/ 188566 w 436993"/>
                <a:gd name="connsiteY3" fmla="*/ 35011 h 224942"/>
                <a:gd name="connsiteX4" fmla="*/ 388591 w 436993"/>
                <a:gd name="connsiteY4" fmla="*/ 82636 h 224942"/>
                <a:gd name="connsiteX5" fmla="*/ 394941 w 436993"/>
                <a:gd name="connsiteY5" fmla="*/ 117561 h 224942"/>
                <a:gd name="connsiteX6" fmla="*/ 404466 w 436993"/>
                <a:gd name="connsiteY6" fmla="*/ 88986 h 224942"/>
                <a:gd name="connsiteX7" fmla="*/ 436216 w 436993"/>
                <a:gd name="connsiteY7" fmla="*/ 193761 h 224942"/>
                <a:gd name="connsiteX8" fmla="*/ 426691 w 436993"/>
                <a:gd name="connsiteY8" fmla="*/ 219161 h 224942"/>
                <a:gd name="connsiteX9" fmla="*/ 420341 w 436993"/>
                <a:gd name="connsiteY9" fmla="*/ 98511 h 224942"/>
                <a:gd name="connsiteX10" fmla="*/ 379066 w 436993"/>
                <a:gd name="connsiteY10" fmla="*/ 69936 h 224942"/>
                <a:gd name="connsiteX11" fmla="*/ 248891 w 436993"/>
                <a:gd name="connsiteY11" fmla="*/ 35011 h 224942"/>
                <a:gd name="connsiteX12" fmla="*/ 159991 w 436993"/>
                <a:gd name="connsiteY12" fmla="*/ 86 h 224942"/>
                <a:gd name="connsiteX13" fmla="*/ 64741 w 436993"/>
                <a:gd name="connsiteY13" fmla="*/ 25486 h 224942"/>
                <a:gd name="connsiteX14" fmla="*/ 1241 w 436993"/>
                <a:gd name="connsiteY14" fmla="*/ 44536 h 224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6993" h="224942">
                  <a:moveTo>
                    <a:pt x="1241" y="44536"/>
                  </a:moveTo>
                  <a:cubicBezTo>
                    <a:pt x="10766" y="41361"/>
                    <a:pt x="88554" y="6436"/>
                    <a:pt x="121891" y="6436"/>
                  </a:cubicBezTo>
                  <a:cubicBezTo>
                    <a:pt x="155228" y="6436"/>
                    <a:pt x="201266" y="44536"/>
                    <a:pt x="201266" y="44536"/>
                  </a:cubicBezTo>
                  <a:cubicBezTo>
                    <a:pt x="212378" y="49298"/>
                    <a:pt x="157345" y="28661"/>
                    <a:pt x="188566" y="35011"/>
                  </a:cubicBezTo>
                  <a:cubicBezTo>
                    <a:pt x="219787" y="41361"/>
                    <a:pt x="354195" y="68878"/>
                    <a:pt x="388591" y="82636"/>
                  </a:cubicBezTo>
                  <a:cubicBezTo>
                    <a:pt x="422987" y="96394"/>
                    <a:pt x="392295" y="116503"/>
                    <a:pt x="394941" y="117561"/>
                  </a:cubicBezTo>
                  <a:cubicBezTo>
                    <a:pt x="397587" y="118619"/>
                    <a:pt x="397587" y="76286"/>
                    <a:pt x="404466" y="88986"/>
                  </a:cubicBezTo>
                  <a:cubicBezTo>
                    <a:pt x="411345" y="101686"/>
                    <a:pt x="432512" y="172065"/>
                    <a:pt x="436216" y="193761"/>
                  </a:cubicBezTo>
                  <a:cubicBezTo>
                    <a:pt x="439920" y="215457"/>
                    <a:pt x="429337" y="235036"/>
                    <a:pt x="426691" y="219161"/>
                  </a:cubicBezTo>
                  <a:cubicBezTo>
                    <a:pt x="424045" y="203286"/>
                    <a:pt x="428278" y="123382"/>
                    <a:pt x="420341" y="98511"/>
                  </a:cubicBezTo>
                  <a:cubicBezTo>
                    <a:pt x="412404" y="73640"/>
                    <a:pt x="407641" y="80519"/>
                    <a:pt x="379066" y="69936"/>
                  </a:cubicBezTo>
                  <a:cubicBezTo>
                    <a:pt x="350491" y="59353"/>
                    <a:pt x="285403" y="46653"/>
                    <a:pt x="248891" y="35011"/>
                  </a:cubicBezTo>
                  <a:cubicBezTo>
                    <a:pt x="212379" y="23369"/>
                    <a:pt x="190683" y="1673"/>
                    <a:pt x="159991" y="86"/>
                  </a:cubicBezTo>
                  <a:cubicBezTo>
                    <a:pt x="129299" y="-1502"/>
                    <a:pt x="90141" y="19136"/>
                    <a:pt x="64741" y="25486"/>
                  </a:cubicBezTo>
                  <a:cubicBezTo>
                    <a:pt x="39341" y="31836"/>
                    <a:pt x="-8284" y="47711"/>
                    <a:pt x="1241" y="445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4537F410-B8E9-446E-42DF-319821583C38}"/>
                </a:ext>
              </a:extLst>
            </p:cNvPr>
            <p:cNvSpPr/>
            <p:nvPr/>
          </p:nvSpPr>
          <p:spPr>
            <a:xfrm>
              <a:off x="5795221" y="2895067"/>
              <a:ext cx="584463" cy="185445"/>
            </a:xfrm>
            <a:custGeom>
              <a:avLst/>
              <a:gdLst>
                <a:gd name="connsiteX0" fmla="*/ 43 w 584463"/>
                <a:gd name="connsiteY0" fmla="*/ 124485 h 185445"/>
                <a:gd name="connsiteX1" fmla="*/ 325163 w 584463"/>
                <a:gd name="connsiteY1" fmla="*/ 2565 h 185445"/>
                <a:gd name="connsiteX2" fmla="*/ 300779 w 584463"/>
                <a:gd name="connsiteY2" fmla="*/ 43205 h 185445"/>
                <a:gd name="connsiteX3" fmla="*/ 471467 w 584463"/>
                <a:gd name="connsiteY3" fmla="*/ 63525 h 185445"/>
                <a:gd name="connsiteX4" fmla="*/ 426763 w 584463"/>
                <a:gd name="connsiteY4" fmla="*/ 96037 h 185445"/>
                <a:gd name="connsiteX5" fmla="*/ 532427 w 584463"/>
                <a:gd name="connsiteY5" fmla="*/ 112293 h 185445"/>
                <a:gd name="connsiteX6" fmla="*/ 398315 w 584463"/>
                <a:gd name="connsiteY6" fmla="*/ 173253 h 185445"/>
                <a:gd name="connsiteX7" fmla="*/ 195115 w 584463"/>
                <a:gd name="connsiteY7" fmla="*/ 185445 h 185445"/>
                <a:gd name="connsiteX8" fmla="*/ 548683 w 584463"/>
                <a:gd name="connsiteY8" fmla="*/ 165125 h 185445"/>
                <a:gd name="connsiteX9" fmla="*/ 556811 w 584463"/>
                <a:gd name="connsiteY9" fmla="*/ 140741 h 185445"/>
                <a:gd name="connsiteX10" fmla="*/ 410507 w 584463"/>
                <a:gd name="connsiteY10" fmla="*/ 59461 h 185445"/>
                <a:gd name="connsiteX11" fmla="*/ 349547 w 584463"/>
                <a:gd name="connsiteY11" fmla="*/ 18821 h 185445"/>
                <a:gd name="connsiteX12" fmla="*/ 43 w 584463"/>
                <a:gd name="connsiteY12" fmla="*/ 124485 h 185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84463" h="185445">
                  <a:moveTo>
                    <a:pt x="43" y="124485"/>
                  </a:moveTo>
                  <a:cubicBezTo>
                    <a:pt x="-4021" y="121776"/>
                    <a:pt x="275040" y="16112"/>
                    <a:pt x="325163" y="2565"/>
                  </a:cubicBezTo>
                  <a:cubicBezTo>
                    <a:pt x="375286" y="-10982"/>
                    <a:pt x="276395" y="33045"/>
                    <a:pt x="300779" y="43205"/>
                  </a:cubicBezTo>
                  <a:cubicBezTo>
                    <a:pt x="325163" y="53365"/>
                    <a:pt x="450470" y="54720"/>
                    <a:pt x="471467" y="63525"/>
                  </a:cubicBezTo>
                  <a:cubicBezTo>
                    <a:pt x="492464" y="72330"/>
                    <a:pt x="416603" y="87909"/>
                    <a:pt x="426763" y="96037"/>
                  </a:cubicBezTo>
                  <a:cubicBezTo>
                    <a:pt x="436923" y="104165"/>
                    <a:pt x="537168" y="99424"/>
                    <a:pt x="532427" y="112293"/>
                  </a:cubicBezTo>
                  <a:cubicBezTo>
                    <a:pt x="527686" y="125162"/>
                    <a:pt x="454534" y="161061"/>
                    <a:pt x="398315" y="173253"/>
                  </a:cubicBezTo>
                  <a:cubicBezTo>
                    <a:pt x="342096" y="185445"/>
                    <a:pt x="195115" y="185445"/>
                    <a:pt x="195115" y="185445"/>
                  </a:cubicBezTo>
                  <a:cubicBezTo>
                    <a:pt x="220176" y="184090"/>
                    <a:pt x="488400" y="172576"/>
                    <a:pt x="548683" y="165125"/>
                  </a:cubicBezTo>
                  <a:cubicBezTo>
                    <a:pt x="608966" y="157674"/>
                    <a:pt x="579840" y="158352"/>
                    <a:pt x="556811" y="140741"/>
                  </a:cubicBezTo>
                  <a:cubicBezTo>
                    <a:pt x="533782" y="123130"/>
                    <a:pt x="445051" y="79781"/>
                    <a:pt x="410507" y="59461"/>
                  </a:cubicBezTo>
                  <a:cubicBezTo>
                    <a:pt x="375963" y="39141"/>
                    <a:pt x="417958" y="7984"/>
                    <a:pt x="349547" y="18821"/>
                  </a:cubicBezTo>
                  <a:cubicBezTo>
                    <a:pt x="281136" y="29658"/>
                    <a:pt x="4107" y="127194"/>
                    <a:pt x="43" y="1244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C6AB7E4F-51E1-8614-D9CE-1BA74805F3FD}"/>
                </a:ext>
              </a:extLst>
            </p:cNvPr>
            <p:cNvSpPr/>
            <p:nvPr/>
          </p:nvSpPr>
          <p:spPr>
            <a:xfrm>
              <a:off x="5290415" y="2994683"/>
              <a:ext cx="264966" cy="224268"/>
            </a:xfrm>
            <a:custGeom>
              <a:avLst/>
              <a:gdLst>
                <a:gd name="connsiteX0" fmla="*/ 90321 w 264966"/>
                <a:gd name="connsiteY0" fmla="*/ 16741 h 224268"/>
                <a:gd name="connsiteX1" fmla="*/ 261009 w 264966"/>
                <a:gd name="connsiteY1" fmla="*/ 4549 h 224268"/>
                <a:gd name="connsiteX2" fmla="*/ 204113 w 264966"/>
                <a:gd name="connsiteY2" fmla="*/ 106149 h 224268"/>
                <a:gd name="connsiteX3" fmla="*/ 130961 w 264966"/>
                <a:gd name="connsiteY3" fmla="*/ 224005 h 224268"/>
                <a:gd name="connsiteX4" fmla="*/ 187857 w 264966"/>
                <a:gd name="connsiteY4" fmla="*/ 134597 h 224268"/>
                <a:gd name="connsiteX5" fmla="*/ 248817 w 264966"/>
                <a:gd name="connsiteY5" fmla="*/ 20805 h 224268"/>
                <a:gd name="connsiteX6" fmla="*/ 224433 w 264966"/>
                <a:gd name="connsiteY6" fmla="*/ 12677 h 224268"/>
                <a:gd name="connsiteX7" fmla="*/ 4977 w 264966"/>
                <a:gd name="connsiteY7" fmla="*/ 8613 h 224268"/>
                <a:gd name="connsiteX8" fmla="*/ 90321 w 264966"/>
                <a:gd name="connsiteY8" fmla="*/ 16741 h 22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4966" h="224268">
                  <a:moveTo>
                    <a:pt x="90321" y="16741"/>
                  </a:moveTo>
                  <a:cubicBezTo>
                    <a:pt x="132993" y="16064"/>
                    <a:pt x="242044" y="-10352"/>
                    <a:pt x="261009" y="4549"/>
                  </a:cubicBezTo>
                  <a:cubicBezTo>
                    <a:pt x="279974" y="19450"/>
                    <a:pt x="225788" y="69573"/>
                    <a:pt x="204113" y="106149"/>
                  </a:cubicBezTo>
                  <a:cubicBezTo>
                    <a:pt x="182438" y="142725"/>
                    <a:pt x="133670" y="219264"/>
                    <a:pt x="130961" y="224005"/>
                  </a:cubicBezTo>
                  <a:cubicBezTo>
                    <a:pt x="128252" y="228746"/>
                    <a:pt x="168214" y="168464"/>
                    <a:pt x="187857" y="134597"/>
                  </a:cubicBezTo>
                  <a:cubicBezTo>
                    <a:pt x="207500" y="100730"/>
                    <a:pt x="248817" y="20805"/>
                    <a:pt x="248817" y="20805"/>
                  </a:cubicBezTo>
                  <a:cubicBezTo>
                    <a:pt x="254913" y="485"/>
                    <a:pt x="265073" y="14709"/>
                    <a:pt x="224433" y="12677"/>
                  </a:cubicBezTo>
                  <a:cubicBezTo>
                    <a:pt x="183793" y="10645"/>
                    <a:pt x="28684" y="9968"/>
                    <a:pt x="4977" y="8613"/>
                  </a:cubicBezTo>
                  <a:cubicBezTo>
                    <a:pt x="-18730" y="7258"/>
                    <a:pt x="47649" y="17418"/>
                    <a:pt x="90321" y="167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7" name="フリーフォーム 366">
              <a:extLst>
                <a:ext uri="{FF2B5EF4-FFF2-40B4-BE49-F238E27FC236}">
                  <a16:creationId xmlns:a16="http://schemas.microsoft.com/office/drawing/2014/main" id="{C941E9AA-EA3F-4F1D-3B7D-2E5144F4D679}"/>
                </a:ext>
              </a:extLst>
            </p:cNvPr>
            <p:cNvSpPr/>
            <p:nvPr/>
          </p:nvSpPr>
          <p:spPr>
            <a:xfrm>
              <a:off x="5431661" y="3057387"/>
              <a:ext cx="121484" cy="420070"/>
            </a:xfrm>
            <a:custGeom>
              <a:avLst/>
              <a:gdLst>
                <a:gd name="connsiteX0" fmla="*/ 121414 w 121484"/>
                <a:gd name="connsiteY0" fmla="*/ 138 h 420070"/>
                <a:gd name="connsiteX1" fmla="*/ 32514 w 121484"/>
                <a:gd name="connsiteY1" fmla="*/ 120788 h 420070"/>
                <a:gd name="connsiteX2" fmla="*/ 10289 w 121484"/>
                <a:gd name="connsiteY2" fmla="*/ 184288 h 420070"/>
                <a:gd name="connsiteX3" fmla="*/ 764 w 121484"/>
                <a:gd name="connsiteY3" fmla="*/ 155713 h 420070"/>
                <a:gd name="connsiteX4" fmla="*/ 29339 w 121484"/>
                <a:gd name="connsiteY4" fmla="*/ 247788 h 420070"/>
                <a:gd name="connsiteX5" fmla="*/ 115064 w 121484"/>
                <a:gd name="connsiteY5" fmla="*/ 416063 h 420070"/>
                <a:gd name="connsiteX6" fmla="*/ 96014 w 121484"/>
                <a:gd name="connsiteY6" fmla="*/ 358913 h 420070"/>
                <a:gd name="connsiteX7" fmla="*/ 45214 w 121484"/>
                <a:gd name="connsiteY7" fmla="*/ 263663 h 420070"/>
                <a:gd name="connsiteX8" fmla="*/ 3939 w 121484"/>
                <a:gd name="connsiteY8" fmla="*/ 177938 h 420070"/>
                <a:gd name="connsiteX9" fmla="*/ 19814 w 121484"/>
                <a:gd name="connsiteY9" fmla="*/ 203338 h 420070"/>
                <a:gd name="connsiteX10" fmla="*/ 16639 w 121484"/>
                <a:gd name="connsiteY10" fmla="*/ 130313 h 420070"/>
                <a:gd name="connsiteX11" fmla="*/ 16639 w 121484"/>
                <a:gd name="connsiteY11" fmla="*/ 146188 h 420070"/>
                <a:gd name="connsiteX12" fmla="*/ 121414 w 121484"/>
                <a:gd name="connsiteY12" fmla="*/ 138 h 420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1484" h="420070">
                  <a:moveTo>
                    <a:pt x="121414" y="138"/>
                  </a:moveTo>
                  <a:cubicBezTo>
                    <a:pt x="124060" y="-4095"/>
                    <a:pt x="51035" y="90097"/>
                    <a:pt x="32514" y="120788"/>
                  </a:cubicBezTo>
                  <a:cubicBezTo>
                    <a:pt x="13993" y="151479"/>
                    <a:pt x="15581" y="178467"/>
                    <a:pt x="10289" y="184288"/>
                  </a:cubicBezTo>
                  <a:cubicBezTo>
                    <a:pt x="4997" y="190109"/>
                    <a:pt x="-2411" y="145130"/>
                    <a:pt x="764" y="155713"/>
                  </a:cubicBezTo>
                  <a:cubicBezTo>
                    <a:pt x="3939" y="166296"/>
                    <a:pt x="10289" y="204396"/>
                    <a:pt x="29339" y="247788"/>
                  </a:cubicBezTo>
                  <a:cubicBezTo>
                    <a:pt x="48389" y="291180"/>
                    <a:pt x="103951" y="397542"/>
                    <a:pt x="115064" y="416063"/>
                  </a:cubicBezTo>
                  <a:cubicBezTo>
                    <a:pt x="126177" y="434584"/>
                    <a:pt x="107656" y="384313"/>
                    <a:pt x="96014" y="358913"/>
                  </a:cubicBezTo>
                  <a:cubicBezTo>
                    <a:pt x="84372" y="333513"/>
                    <a:pt x="60560" y="293826"/>
                    <a:pt x="45214" y="263663"/>
                  </a:cubicBezTo>
                  <a:cubicBezTo>
                    <a:pt x="29868" y="233501"/>
                    <a:pt x="8172" y="187992"/>
                    <a:pt x="3939" y="177938"/>
                  </a:cubicBezTo>
                  <a:cubicBezTo>
                    <a:pt x="-294" y="167884"/>
                    <a:pt x="17697" y="211275"/>
                    <a:pt x="19814" y="203338"/>
                  </a:cubicBezTo>
                  <a:cubicBezTo>
                    <a:pt x="21931" y="195401"/>
                    <a:pt x="16639" y="130313"/>
                    <a:pt x="16639" y="130313"/>
                  </a:cubicBezTo>
                  <a:cubicBezTo>
                    <a:pt x="16110" y="120788"/>
                    <a:pt x="3410" y="163121"/>
                    <a:pt x="16639" y="146188"/>
                  </a:cubicBezTo>
                  <a:cubicBezTo>
                    <a:pt x="29868" y="129255"/>
                    <a:pt x="118768" y="4371"/>
                    <a:pt x="121414" y="1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8" name="フリーフォーム 367">
              <a:extLst>
                <a:ext uri="{FF2B5EF4-FFF2-40B4-BE49-F238E27FC236}">
                  <a16:creationId xmlns:a16="http://schemas.microsoft.com/office/drawing/2014/main" id="{A6E29AC0-3245-6B0C-E3EF-3E91C0D1CC58}"/>
                </a:ext>
              </a:extLst>
            </p:cNvPr>
            <p:cNvSpPr/>
            <p:nvPr/>
          </p:nvSpPr>
          <p:spPr>
            <a:xfrm>
              <a:off x="5662914" y="2992439"/>
              <a:ext cx="115982" cy="244164"/>
            </a:xfrm>
            <a:custGeom>
              <a:avLst/>
              <a:gdLst>
                <a:gd name="connsiteX0" fmla="*/ 1286 w 115982"/>
                <a:gd name="connsiteY0" fmla="*/ 1586 h 244164"/>
                <a:gd name="connsiteX1" fmla="*/ 109236 w 115982"/>
                <a:gd name="connsiteY1" fmla="*/ 138111 h 244164"/>
                <a:gd name="connsiteX2" fmla="*/ 87011 w 115982"/>
                <a:gd name="connsiteY2" fmla="*/ 242886 h 244164"/>
                <a:gd name="connsiteX3" fmla="*/ 112411 w 115982"/>
                <a:gd name="connsiteY3" fmla="*/ 192086 h 244164"/>
                <a:gd name="connsiteX4" fmla="*/ 109236 w 115982"/>
                <a:gd name="connsiteY4" fmla="*/ 128586 h 244164"/>
                <a:gd name="connsiteX5" fmla="*/ 52086 w 115982"/>
                <a:gd name="connsiteY5" fmla="*/ 65086 h 244164"/>
                <a:gd name="connsiteX6" fmla="*/ 1286 w 115982"/>
                <a:gd name="connsiteY6" fmla="*/ 1586 h 2441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982" h="244164">
                  <a:moveTo>
                    <a:pt x="1286" y="1586"/>
                  </a:moveTo>
                  <a:cubicBezTo>
                    <a:pt x="10811" y="13757"/>
                    <a:pt x="94949" y="97894"/>
                    <a:pt x="109236" y="138111"/>
                  </a:cubicBezTo>
                  <a:cubicBezTo>
                    <a:pt x="123523" y="178328"/>
                    <a:pt x="86482" y="233890"/>
                    <a:pt x="87011" y="242886"/>
                  </a:cubicBezTo>
                  <a:cubicBezTo>
                    <a:pt x="87540" y="251882"/>
                    <a:pt x="108707" y="211136"/>
                    <a:pt x="112411" y="192086"/>
                  </a:cubicBezTo>
                  <a:cubicBezTo>
                    <a:pt x="116115" y="173036"/>
                    <a:pt x="119290" y="149753"/>
                    <a:pt x="109236" y="128586"/>
                  </a:cubicBezTo>
                  <a:cubicBezTo>
                    <a:pt x="99182" y="107419"/>
                    <a:pt x="66373" y="79373"/>
                    <a:pt x="52086" y="65086"/>
                  </a:cubicBezTo>
                  <a:cubicBezTo>
                    <a:pt x="37799" y="50799"/>
                    <a:pt x="-8239" y="-10585"/>
                    <a:pt x="1286" y="15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9" name="フリーフォーム 368">
              <a:extLst>
                <a:ext uri="{FF2B5EF4-FFF2-40B4-BE49-F238E27FC236}">
                  <a16:creationId xmlns:a16="http://schemas.microsoft.com/office/drawing/2014/main" id="{A373B452-22A7-CB35-C690-5D5298D016A6}"/>
                </a:ext>
              </a:extLst>
            </p:cNvPr>
            <p:cNvSpPr/>
            <p:nvPr/>
          </p:nvSpPr>
          <p:spPr>
            <a:xfrm>
              <a:off x="5485927" y="3019361"/>
              <a:ext cx="171966" cy="349328"/>
            </a:xfrm>
            <a:custGeom>
              <a:avLst/>
              <a:gdLst>
                <a:gd name="connsiteX0" fmla="*/ 171923 w 171966"/>
                <a:gd name="connsiteY0" fmla="*/ 64 h 349328"/>
                <a:gd name="connsiteX1" fmla="*/ 25873 w 171966"/>
                <a:gd name="connsiteY1" fmla="*/ 101664 h 349328"/>
                <a:gd name="connsiteX2" fmla="*/ 44923 w 171966"/>
                <a:gd name="connsiteY2" fmla="*/ 82614 h 349328"/>
                <a:gd name="connsiteX3" fmla="*/ 473 w 171966"/>
                <a:gd name="connsiteY3" fmla="*/ 155639 h 349328"/>
                <a:gd name="connsiteX4" fmla="*/ 22698 w 171966"/>
                <a:gd name="connsiteY4" fmla="*/ 139764 h 349328"/>
                <a:gd name="connsiteX5" fmla="*/ 41748 w 171966"/>
                <a:gd name="connsiteY5" fmla="*/ 209614 h 349328"/>
                <a:gd name="connsiteX6" fmla="*/ 70323 w 171966"/>
                <a:gd name="connsiteY6" fmla="*/ 263589 h 349328"/>
                <a:gd name="connsiteX7" fmla="*/ 70323 w 171966"/>
                <a:gd name="connsiteY7" fmla="*/ 308039 h 349328"/>
                <a:gd name="connsiteX8" fmla="*/ 146523 w 171966"/>
                <a:gd name="connsiteY8" fmla="*/ 349314 h 349328"/>
                <a:gd name="connsiteX9" fmla="*/ 92548 w 171966"/>
                <a:gd name="connsiteY9" fmla="*/ 311214 h 349328"/>
                <a:gd name="connsiteX10" fmla="*/ 51273 w 171966"/>
                <a:gd name="connsiteY10" fmla="*/ 203264 h 349328"/>
                <a:gd name="connsiteX11" fmla="*/ 22698 w 171966"/>
                <a:gd name="connsiteY11" fmla="*/ 139764 h 349328"/>
                <a:gd name="connsiteX12" fmla="*/ 48098 w 171966"/>
                <a:gd name="connsiteY12" fmla="*/ 60389 h 349328"/>
                <a:gd name="connsiteX13" fmla="*/ 41748 w 171966"/>
                <a:gd name="connsiteY13" fmla="*/ 85789 h 349328"/>
                <a:gd name="connsiteX14" fmla="*/ 171923 w 171966"/>
                <a:gd name="connsiteY14" fmla="*/ 64 h 3493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1966" h="349328">
                  <a:moveTo>
                    <a:pt x="171923" y="64"/>
                  </a:moveTo>
                  <a:cubicBezTo>
                    <a:pt x="169277" y="2710"/>
                    <a:pt x="25873" y="101664"/>
                    <a:pt x="25873" y="101664"/>
                  </a:cubicBezTo>
                  <a:cubicBezTo>
                    <a:pt x="4706" y="115422"/>
                    <a:pt x="49156" y="73618"/>
                    <a:pt x="44923" y="82614"/>
                  </a:cubicBezTo>
                  <a:cubicBezTo>
                    <a:pt x="40690" y="91610"/>
                    <a:pt x="4177" y="146114"/>
                    <a:pt x="473" y="155639"/>
                  </a:cubicBezTo>
                  <a:cubicBezTo>
                    <a:pt x="-3231" y="165164"/>
                    <a:pt x="15819" y="130768"/>
                    <a:pt x="22698" y="139764"/>
                  </a:cubicBezTo>
                  <a:cubicBezTo>
                    <a:pt x="29577" y="148760"/>
                    <a:pt x="33810" y="188977"/>
                    <a:pt x="41748" y="209614"/>
                  </a:cubicBezTo>
                  <a:cubicBezTo>
                    <a:pt x="49685" y="230252"/>
                    <a:pt x="65560" y="247185"/>
                    <a:pt x="70323" y="263589"/>
                  </a:cubicBezTo>
                  <a:cubicBezTo>
                    <a:pt x="75086" y="279993"/>
                    <a:pt x="57623" y="293752"/>
                    <a:pt x="70323" y="308039"/>
                  </a:cubicBezTo>
                  <a:cubicBezTo>
                    <a:pt x="83023" y="322327"/>
                    <a:pt x="142819" y="348785"/>
                    <a:pt x="146523" y="349314"/>
                  </a:cubicBezTo>
                  <a:cubicBezTo>
                    <a:pt x="150227" y="349843"/>
                    <a:pt x="108423" y="335556"/>
                    <a:pt x="92548" y="311214"/>
                  </a:cubicBezTo>
                  <a:cubicBezTo>
                    <a:pt x="76673" y="286872"/>
                    <a:pt x="62915" y="231839"/>
                    <a:pt x="51273" y="203264"/>
                  </a:cubicBezTo>
                  <a:cubicBezTo>
                    <a:pt x="39631" y="174689"/>
                    <a:pt x="23227" y="163576"/>
                    <a:pt x="22698" y="139764"/>
                  </a:cubicBezTo>
                  <a:cubicBezTo>
                    <a:pt x="22169" y="115952"/>
                    <a:pt x="44923" y="69385"/>
                    <a:pt x="48098" y="60389"/>
                  </a:cubicBezTo>
                  <a:cubicBezTo>
                    <a:pt x="51273" y="51393"/>
                    <a:pt x="29048" y="94785"/>
                    <a:pt x="41748" y="85789"/>
                  </a:cubicBezTo>
                  <a:cubicBezTo>
                    <a:pt x="54448" y="76793"/>
                    <a:pt x="174569" y="-2582"/>
                    <a:pt x="171923" y="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0" name="フリーフォーム 369">
              <a:extLst>
                <a:ext uri="{FF2B5EF4-FFF2-40B4-BE49-F238E27FC236}">
                  <a16:creationId xmlns:a16="http://schemas.microsoft.com/office/drawing/2014/main" id="{CB0DBA3B-2FB8-4E2F-BDFB-D4603C59A9A7}"/>
                </a:ext>
              </a:extLst>
            </p:cNvPr>
            <p:cNvSpPr/>
            <p:nvPr/>
          </p:nvSpPr>
          <p:spPr>
            <a:xfrm>
              <a:off x="5561208" y="3050929"/>
              <a:ext cx="173066" cy="209886"/>
            </a:xfrm>
            <a:custGeom>
              <a:avLst/>
              <a:gdLst>
                <a:gd name="connsiteX0" fmla="*/ 112517 w 173066"/>
                <a:gd name="connsiteY0" fmla="*/ 246 h 209886"/>
                <a:gd name="connsiteX1" fmla="*/ 23617 w 173066"/>
                <a:gd name="connsiteY1" fmla="*/ 63746 h 209886"/>
                <a:gd name="connsiteX2" fmla="*/ 1392 w 173066"/>
                <a:gd name="connsiteY2" fmla="*/ 111371 h 209886"/>
                <a:gd name="connsiteX3" fmla="*/ 49017 w 173066"/>
                <a:gd name="connsiteY3" fmla="*/ 190746 h 209886"/>
                <a:gd name="connsiteX4" fmla="*/ 14092 w 173066"/>
                <a:gd name="connsiteY4" fmla="*/ 168521 h 209886"/>
                <a:gd name="connsiteX5" fmla="*/ 61717 w 173066"/>
                <a:gd name="connsiteY5" fmla="*/ 206621 h 209886"/>
                <a:gd name="connsiteX6" fmla="*/ 172842 w 173066"/>
                <a:gd name="connsiteY6" fmla="*/ 155821 h 209886"/>
                <a:gd name="connsiteX7" fmla="*/ 29967 w 173066"/>
                <a:gd name="connsiteY7" fmla="*/ 209796 h 209886"/>
                <a:gd name="connsiteX8" fmla="*/ 4567 w 173066"/>
                <a:gd name="connsiteY8" fmla="*/ 139946 h 209886"/>
                <a:gd name="connsiteX9" fmla="*/ 7742 w 173066"/>
                <a:gd name="connsiteY9" fmla="*/ 133596 h 209886"/>
                <a:gd name="connsiteX10" fmla="*/ 1392 w 173066"/>
                <a:gd name="connsiteY10" fmla="*/ 66921 h 209886"/>
                <a:gd name="connsiteX11" fmla="*/ 4567 w 173066"/>
                <a:gd name="connsiteY11" fmla="*/ 47871 h 209886"/>
                <a:gd name="connsiteX12" fmla="*/ 45842 w 173066"/>
                <a:gd name="connsiteY12" fmla="*/ 41521 h 209886"/>
                <a:gd name="connsiteX13" fmla="*/ 112517 w 173066"/>
                <a:gd name="connsiteY13" fmla="*/ 246 h 209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3066" h="209886">
                  <a:moveTo>
                    <a:pt x="112517" y="246"/>
                  </a:moveTo>
                  <a:cubicBezTo>
                    <a:pt x="108813" y="3950"/>
                    <a:pt x="42138" y="45225"/>
                    <a:pt x="23617" y="63746"/>
                  </a:cubicBezTo>
                  <a:cubicBezTo>
                    <a:pt x="5096" y="82267"/>
                    <a:pt x="-2841" y="90204"/>
                    <a:pt x="1392" y="111371"/>
                  </a:cubicBezTo>
                  <a:cubicBezTo>
                    <a:pt x="5625" y="132538"/>
                    <a:pt x="46900" y="181221"/>
                    <a:pt x="49017" y="190746"/>
                  </a:cubicBezTo>
                  <a:cubicBezTo>
                    <a:pt x="51134" y="200271"/>
                    <a:pt x="11975" y="165875"/>
                    <a:pt x="14092" y="168521"/>
                  </a:cubicBezTo>
                  <a:cubicBezTo>
                    <a:pt x="16209" y="171167"/>
                    <a:pt x="35259" y="208738"/>
                    <a:pt x="61717" y="206621"/>
                  </a:cubicBezTo>
                  <a:cubicBezTo>
                    <a:pt x="88175" y="204504"/>
                    <a:pt x="178134" y="155292"/>
                    <a:pt x="172842" y="155821"/>
                  </a:cubicBezTo>
                  <a:cubicBezTo>
                    <a:pt x="167550" y="156350"/>
                    <a:pt x="58013" y="212442"/>
                    <a:pt x="29967" y="209796"/>
                  </a:cubicBezTo>
                  <a:cubicBezTo>
                    <a:pt x="1921" y="207150"/>
                    <a:pt x="8271" y="152646"/>
                    <a:pt x="4567" y="139946"/>
                  </a:cubicBezTo>
                  <a:cubicBezTo>
                    <a:pt x="863" y="127246"/>
                    <a:pt x="8271" y="145767"/>
                    <a:pt x="7742" y="133596"/>
                  </a:cubicBezTo>
                  <a:cubicBezTo>
                    <a:pt x="7213" y="121425"/>
                    <a:pt x="1921" y="81209"/>
                    <a:pt x="1392" y="66921"/>
                  </a:cubicBezTo>
                  <a:cubicBezTo>
                    <a:pt x="863" y="52634"/>
                    <a:pt x="-2841" y="52104"/>
                    <a:pt x="4567" y="47871"/>
                  </a:cubicBezTo>
                  <a:cubicBezTo>
                    <a:pt x="11975" y="43638"/>
                    <a:pt x="28909" y="47342"/>
                    <a:pt x="45842" y="41521"/>
                  </a:cubicBezTo>
                  <a:cubicBezTo>
                    <a:pt x="62775" y="35700"/>
                    <a:pt x="116221" y="-3458"/>
                    <a:pt x="112517" y="2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1" name="フリーフォーム 370">
              <a:extLst>
                <a:ext uri="{FF2B5EF4-FFF2-40B4-BE49-F238E27FC236}">
                  <a16:creationId xmlns:a16="http://schemas.microsoft.com/office/drawing/2014/main" id="{DC63F62D-ECE0-BB1F-815B-7AE04C9324A0}"/>
                </a:ext>
              </a:extLst>
            </p:cNvPr>
            <p:cNvSpPr/>
            <p:nvPr/>
          </p:nvSpPr>
          <p:spPr>
            <a:xfrm>
              <a:off x="5686422" y="3035290"/>
              <a:ext cx="68901" cy="209573"/>
            </a:xfrm>
            <a:custGeom>
              <a:avLst/>
              <a:gdLst>
                <a:gd name="connsiteX0" fmla="*/ 3 w 68901"/>
                <a:gd name="connsiteY0" fmla="*/ 10 h 209573"/>
                <a:gd name="connsiteX1" fmla="*/ 66678 w 68901"/>
                <a:gd name="connsiteY1" fmla="*/ 111135 h 209573"/>
                <a:gd name="connsiteX2" fmla="*/ 53978 w 68901"/>
                <a:gd name="connsiteY2" fmla="*/ 209560 h 209573"/>
                <a:gd name="connsiteX3" fmla="*/ 63503 w 68901"/>
                <a:gd name="connsiteY3" fmla="*/ 117485 h 209573"/>
                <a:gd name="connsiteX4" fmla="*/ 3 w 68901"/>
                <a:gd name="connsiteY4" fmla="*/ 10 h 209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01" h="209573">
                  <a:moveTo>
                    <a:pt x="3" y="10"/>
                  </a:moveTo>
                  <a:cubicBezTo>
                    <a:pt x="532" y="-1048"/>
                    <a:pt x="57682" y="76210"/>
                    <a:pt x="66678" y="111135"/>
                  </a:cubicBezTo>
                  <a:cubicBezTo>
                    <a:pt x="75674" y="146060"/>
                    <a:pt x="54507" y="208502"/>
                    <a:pt x="53978" y="209560"/>
                  </a:cubicBezTo>
                  <a:cubicBezTo>
                    <a:pt x="53449" y="210618"/>
                    <a:pt x="70911" y="149764"/>
                    <a:pt x="63503" y="117485"/>
                  </a:cubicBezTo>
                  <a:cubicBezTo>
                    <a:pt x="56095" y="85206"/>
                    <a:pt x="-526" y="1068"/>
                    <a:pt x="3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2" name="フリーフォーム 371">
              <a:extLst>
                <a:ext uri="{FF2B5EF4-FFF2-40B4-BE49-F238E27FC236}">
                  <a16:creationId xmlns:a16="http://schemas.microsoft.com/office/drawing/2014/main" id="{7D1AC5C5-CEE6-6811-80A6-6D81C74A10D7}"/>
                </a:ext>
              </a:extLst>
            </p:cNvPr>
            <p:cNvSpPr/>
            <p:nvPr/>
          </p:nvSpPr>
          <p:spPr>
            <a:xfrm>
              <a:off x="5650531" y="3063875"/>
              <a:ext cx="474044" cy="342982"/>
            </a:xfrm>
            <a:custGeom>
              <a:avLst/>
              <a:gdLst>
                <a:gd name="connsiteX0" fmla="*/ 474044 w 474044"/>
                <a:gd name="connsiteY0" fmla="*/ 0 h 342982"/>
                <a:gd name="connsiteX1" fmla="*/ 147019 w 474044"/>
                <a:gd name="connsiteY1" fmla="*/ 82550 h 342982"/>
                <a:gd name="connsiteX2" fmla="*/ 185119 w 474044"/>
                <a:gd name="connsiteY2" fmla="*/ 63500 h 342982"/>
                <a:gd name="connsiteX3" fmla="*/ 102569 w 474044"/>
                <a:gd name="connsiteY3" fmla="*/ 142875 h 342982"/>
                <a:gd name="connsiteX4" fmla="*/ 147019 w 474044"/>
                <a:gd name="connsiteY4" fmla="*/ 114300 h 342982"/>
                <a:gd name="connsiteX5" fmla="*/ 51769 w 474044"/>
                <a:gd name="connsiteY5" fmla="*/ 250825 h 342982"/>
                <a:gd name="connsiteX6" fmla="*/ 969 w 474044"/>
                <a:gd name="connsiteY6" fmla="*/ 342900 h 342982"/>
                <a:gd name="connsiteX7" fmla="*/ 32719 w 474044"/>
                <a:gd name="connsiteY7" fmla="*/ 263525 h 342982"/>
                <a:gd name="connsiteX8" fmla="*/ 191469 w 474044"/>
                <a:gd name="connsiteY8" fmla="*/ 88900 h 342982"/>
                <a:gd name="connsiteX9" fmla="*/ 242269 w 474044"/>
                <a:gd name="connsiteY9" fmla="*/ 53975 h 342982"/>
                <a:gd name="connsiteX10" fmla="*/ 191469 w 474044"/>
                <a:gd name="connsiteY10" fmla="*/ 63500 h 342982"/>
                <a:gd name="connsiteX11" fmla="*/ 474044 w 474044"/>
                <a:gd name="connsiteY11" fmla="*/ 0 h 34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4044" h="342982">
                  <a:moveTo>
                    <a:pt x="474044" y="0"/>
                  </a:moveTo>
                  <a:lnTo>
                    <a:pt x="147019" y="82550"/>
                  </a:lnTo>
                  <a:cubicBezTo>
                    <a:pt x="98865" y="93133"/>
                    <a:pt x="192527" y="53446"/>
                    <a:pt x="185119" y="63500"/>
                  </a:cubicBezTo>
                  <a:cubicBezTo>
                    <a:pt x="177711" y="73554"/>
                    <a:pt x="108919" y="134408"/>
                    <a:pt x="102569" y="142875"/>
                  </a:cubicBezTo>
                  <a:cubicBezTo>
                    <a:pt x="96219" y="151342"/>
                    <a:pt x="155486" y="96308"/>
                    <a:pt x="147019" y="114300"/>
                  </a:cubicBezTo>
                  <a:cubicBezTo>
                    <a:pt x="138552" y="132292"/>
                    <a:pt x="76111" y="212725"/>
                    <a:pt x="51769" y="250825"/>
                  </a:cubicBezTo>
                  <a:cubicBezTo>
                    <a:pt x="27427" y="288925"/>
                    <a:pt x="4144" y="340783"/>
                    <a:pt x="969" y="342900"/>
                  </a:cubicBezTo>
                  <a:cubicBezTo>
                    <a:pt x="-2206" y="345017"/>
                    <a:pt x="969" y="305858"/>
                    <a:pt x="32719" y="263525"/>
                  </a:cubicBezTo>
                  <a:cubicBezTo>
                    <a:pt x="64469" y="221192"/>
                    <a:pt x="156544" y="123825"/>
                    <a:pt x="191469" y="88900"/>
                  </a:cubicBezTo>
                  <a:cubicBezTo>
                    <a:pt x="226394" y="53975"/>
                    <a:pt x="242269" y="58208"/>
                    <a:pt x="242269" y="53975"/>
                  </a:cubicBezTo>
                  <a:cubicBezTo>
                    <a:pt x="242269" y="49742"/>
                    <a:pt x="191469" y="63500"/>
                    <a:pt x="191469" y="63500"/>
                  </a:cubicBezTo>
                  <a:lnTo>
                    <a:pt x="47404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3" name="フリーフォーム 372">
              <a:extLst>
                <a:ext uri="{FF2B5EF4-FFF2-40B4-BE49-F238E27FC236}">
                  <a16:creationId xmlns:a16="http://schemas.microsoft.com/office/drawing/2014/main" id="{8E68A3E5-2676-4B56-F515-0989211B5A31}"/>
                </a:ext>
              </a:extLst>
            </p:cNvPr>
            <p:cNvSpPr/>
            <p:nvPr/>
          </p:nvSpPr>
          <p:spPr>
            <a:xfrm>
              <a:off x="5610223" y="3051018"/>
              <a:ext cx="508053" cy="387536"/>
            </a:xfrm>
            <a:custGeom>
              <a:avLst/>
              <a:gdLst>
                <a:gd name="connsiteX0" fmla="*/ 508002 w 508053"/>
                <a:gd name="connsiteY0" fmla="*/ 157 h 387536"/>
                <a:gd name="connsiteX1" fmla="*/ 333377 w 508053"/>
                <a:gd name="connsiteY1" fmla="*/ 139857 h 387536"/>
                <a:gd name="connsiteX2" fmla="*/ 365127 w 508053"/>
                <a:gd name="connsiteY2" fmla="*/ 104932 h 387536"/>
                <a:gd name="connsiteX3" fmla="*/ 228602 w 508053"/>
                <a:gd name="connsiteY3" fmla="*/ 250982 h 387536"/>
                <a:gd name="connsiteX4" fmla="*/ 168277 w 508053"/>
                <a:gd name="connsiteY4" fmla="*/ 327182 h 387536"/>
                <a:gd name="connsiteX5" fmla="*/ 206377 w 508053"/>
                <a:gd name="connsiteY5" fmla="*/ 298607 h 387536"/>
                <a:gd name="connsiteX6" fmla="*/ 133352 w 508053"/>
                <a:gd name="connsiteY6" fmla="*/ 346232 h 387536"/>
                <a:gd name="connsiteX7" fmla="*/ 2 w 508053"/>
                <a:gd name="connsiteY7" fmla="*/ 387507 h 387536"/>
                <a:gd name="connsiteX8" fmla="*/ 136527 w 508053"/>
                <a:gd name="connsiteY8" fmla="*/ 339882 h 387536"/>
                <a:gd name="connsiteX9" fmla="*/ 215902 w 508053"/>
                <a:gd name="connsiteY9" fmla="*/ 273207 h 387536"/>
                <a:gd name="connsiteX10" fmla="*/ 374652 w 508053"/>
                <a:gd name="connsiteY10" fmla="*/ 95407 h 387536"/>
                <a:gd name="connsiteX11" fmla="*/ 266702 w 508053"/>
                <a:gd name="connsiteY11" fmla="*/ 187482 h 387536"/>
                <a:gd name="connsiteX12" fmla="*/ 387352 w 508053"/>
                <a:gd name="connsiteY12" fmla="*/ 92232 h 387536"/>
                <a:gd name="connsiteX13" fmla="*/ 349252 w 508053"/>
                <a:gd name="connsiteY13" fmla="*/ 117632 h 387536"/>
                <a:gd name="connsiteX14" fmla="*/ 403227 w 508053"/>
                <a:gd name="connsiteY14" fmla="*/ 73182 h 387536"/>
                <a:gd name="connsiteX15" fmla="*/ 352427 w 508053"/>
                <a:gd name="connsiteY15" fmla="*/ 111282 h 387536"/>
                <a:gd name="connsiteX16" fmla="*/ 508002 w 508053"/>
                <a:gd name="connsiteY16" fmla="*/ 157 h 387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8053" h="387536">
                  <a:moveTo>
                    <a:pt x="508002" y="157"/>
                  </a:moveTo>
                  <a:cubicBezTo>
                    <a:pt x="504827" y="4919"/>
                    <a:pt x="357189" y="122395"/>
                    <a:pt x="333377" y="139857"/>
                  </a:cubicBezTo>
                  <a:cubicBezTo>
                    <a:pt x="309565" y="157319"/>
                    <a:pt x="365127" y="104932"/>
                    <a:pt x="365127" y="104932"/>
                  </a:cubicBezTo>
                  <a:cubicBezTo>
                    <a:pt x="347664" y="123453"/>
                    <a:pt x="261410" y="213940"/>
                    <a:pt x="228602" y="250982"/>
                  </a:cubicBezTo>
                  <a:cubicBezTo>
                    <a:pt x="195794" y="288024"/>
                    <a:pt x="171981" y="319245"/>
                    <a:pt x="168277" y="327182"/>
                  </a:cubicBezTo>
                  <a:cubicBezTo>
                    <a:pt x="164573" y="335119"/>
                    <a:pt x="212198" y="295432"/>
                    <a:pt x="206377" y="298607"/>
                  </a:cubicBezTo>
                  <a:cubicBezTo>
                    <a:pt x="200556" y="301782"/>
                    <a:pt x="167748" y="331415"/>
                    <a:pt x="133352" y="346232"/>
                  </a:cubicBezTo>
                  <a:cubicBezTo>
                    <a:pt x="98956" y="361049"/>
                    <a:pt x="-527" y="388565"/>
                    <a:pt x="2" y="387507"/>
                  </a:cubicBezTo>
                  <a:cubicBezTo>
                    <a:pt x="531" y="386449"/>
                    <a:pt x="100544" y="358932"/>
                    <a:pt x="136527" y="339882"/>
                  </a:cubicBezTo>
                  <a:cubicBezTo>
                    <a:pt x="172510" y="320832"/>
                    <a:pt x="176214" y="313953"/>
                    <a:pt x="215902" y="273207"/>
                  </a:cubicBezTo>
                  <a:cubicBezTo>
                    <a:pt x="255590" y="232461"/>
                    <a:pt x="366185" y="109695"/>
                    <a:pt x="374652" y="95407"/>
                  </a:cubicBezTo>
                  <a:cubicBezTo>
                    <a:pt x="383119" y="81119"/>
                    <a:pt x="264585" y="188011"/>
                    <a:pt x="266702" y="187482"/>
                  </a:cubicBezTo>
                  <a:cubicBezTo>
                    <a:pt x="268819" y="186953"/>
                    <a:pt x="373594" y="103874"/>
                    <a:pt x="387352" y="92232"/>
                  </a:cubicBezTo>
                  <a:cubicBezTo>
                    <a:pt x="401110" y="80590"/>
                    <a:pt x="346606" y="120807"/>
                    <a:pt x="349252" y="117632"/>
                  </a:cubicBezTo>
                  <a:cubicBezTo>
                    <a:pt x="351898" y="114457"/>
                    <a:pt x="402698" y="74240"/>
                    <a:pt x="403227" y="73182"/>
                  </a:cubicBezTo>
                  <a:cubicBezTo>
                    <a:pt x="403756" y="72124"/>
                    <a:pt x="338669" y="122395"/>
                    <a:pt x="352427" y="111282"/>
                  </a:cubicBezTo>
                  <a:cubicBezTo>
                    <a:pt x="366185" y="100169"/>
                    <a:pt x="511177" y="-4605"/>
                    <a:pt x="508002" y="1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4" name="フリーフォーム 373">
              <a:extLst>
                <a:ext uri="{FF2B5EF4-FFF2-40B4-BE49-F238E27FC236}">
                  <a16:creationId xmlns:a16="http://schemas.microsoft.com/office/drawing/2014/main" id="{FCD16139-1003-A0AE-B295-DD099A1CF048}"/>
                </a:ext>
              </a:extLst>
            </p:cNvPr>
            <p:cNvSpPr/>
            <p:nvPr/>
          </p:nvSpPr>
          <p:spPr>
            <a:xfrm>
              <a:off x="6073702" y="2615456"/>
              <a:ext cx="491158" cy="307279"/>
            </a:xfrm>
            <a:custGeom>
              <a:avLst/>
              <a:gdLst>
                <a:gd name="connsiteX0" fmla="*/ 73 w 491158"/>
                <a:gd name="connsiteY0" fmla="*/ 305544 h 307279"/>
                <a:gd name="connsiteX1" fmla="*/ 95323 w 491158"/>
                <a:gd name="connsiteY1" fmla="*/ 188069 h 307279"/>
                <a:gd name="connsiteX2" fmla="*/ 60398 w 491158"/>
                <a:gd name="connsiteY2" fmla="*/ 235694 h 307279"/>
                <a:gd name="connsiteX3" fmla="*/ 127073 w 491158"/>
                <a:gd name="connsiteY3" fmla="*/ 140444 h 307279"/>
                <a:gd name="connsiteX4" fmla="*/ 92148 w 491158"/>
                <a:gd name="connsiteY4" fmla="*/ 156319 h 307279"/>
                <a:gd name="connsiteX5" fmla="*/ 187398 w 491158"/>
                <a:gd name="connsiteY5" fmla="*/ 124569 h 307279"/>
                <a:gd name="connsiteX6" fmla="*/ 149298 w 491158"/>
                <a:gd name="connsiteY6" fmla="*/ 156319 h 307279"/>
                <a:gd name="connsiteX7" fmla="*/ 111198 w 491158"/>
                <a:gd name="connsiteY7" fmla="*/ 305544 h 307279"/>
                <a:gd name="connsiteX8" fmla="*/ 149298 w 491158"/>
                <a:gd name="connsiteY8" fmla="*/ 232519 h 307279"/>
                <a:gd name="connsiteX9" fmla="*/ 177873 w 491158"/>
                <a:gd name="connsiteY9" fmla="*/ 153144 h 307279"/>
                <a:gd name="connsiteX10" fmla="*/ 266773 w 491158"/>
                <a:gd name="connsiteY10" fmla="*/ 89644 h 307279"/>
                <a:gd name="connsiteX11" fmla="*/ 482673 w 491158"/>
                <a:gd name="connsiteY11" fmla="*/ 3919 h 307279"/>
                <a:gd name="connsiteX12" fmla="*/ 450923 w 491158"/>
                <a:gd name="connsiteY12" fmla="*/ 13444 h 307279"/>
                <a:gd name="connsiteX13" fmla="*/ 203273 w 491158"/>
                <a:gd name="connsiteY13" fmla="*/ 105519 h 307279"/>
                <a:gd name="connsiteX14" fmla="*/ 98498 w 491158"/>
                <a:gd name="connsiteY14" fmla="*/ 140444 h 307279"/>
                <a:gd name="connsiteX15" fmla="*/ 79448 w 491158"/>
                <a:gd name="connsiteY15" fmla="*/ 203944 h 307279"/>
                <a:gd name="connsiteX16" fmla="*/ 73 w 491158"/>
                <a:gd name="connsiteY16" fmla="*/ 305544 h 307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91158" h="307279">
                  <a:moveTo>
                    <a:pt x="73" y="305544"/>
                  </a:moveTo>
                  <a:cubicBezTo>
                    <a:pt x="2719" y="302898"/>
                    <a:pt x="85269" y="199711"/>
                    <a:pt x="95323" y="188069"/>
                  </a:cubicBezTo>
                  <a:cubicBezTo>
                    <a:pt x="105377" y="176427"/>
                    <a:pt x="55106" y="243631"/>
                    <a:pt x="60398" y="235694"/>
                  </a:cubicBezTo>
                  <a:cubicBezTo>
                    <a:pt x="65690" y="227757"/>
                    <a:pt x="121781" y="153673"/>
                    <a:pt x="127073" y="140444"/>
                  </a:cubicBezTo>
                  <a:cubicBezTo>
                    <a:pt x="132365" y="127215"/>
                    <a:pt x="82094" y="158965"/>
                    <a:pt x="92148" y="156319"/>
                  </a:cubicBezTo>
                  <a:cubicBezTo>
                    <a:pt x="102202" y="153673"/>
                    <a:pt x="177873" y="124569"/>
                    <a:pt x="187398" y="124569"/>
                  </a:cubicBezTo>
                  <a:cubicBezTo>
                    <a:pt x="196923" y="124569"/>
                    <a:pt x="161998" y="126156"/>
                    <a:pt x="149298" y="156319"/>
                  </a:cubicBezTo>
                  <a:cubicBezTo>
                    <a:pt x="136598" y="186481"/>
                    <a:pt x="111198" y="292844"/>
                    <a:pt x="111198" y="305544"/>
                  </a:cubicBezTo>
                  <a:cubicBezTo>
                    <a:pt x="111198" y="318244"/>
                    <a:pt x="138186" y="257919"/>
                    <a:pt x="149298" y="232519"/>
                  </a:cubicBezTo>
                  <a:cubicBezTo>
                    <a:pt x="160410" y="207119"/>
                    <a:pt x="158294" y="176956"/>
                    <a:pt x="177873" y="153144"/>
                  </a:cubicBezTo>
                  <a:cubicBezTo>
                    <a:pt x="197452" y="129332"/>
                    <a:pt x="215973" y="114515"/>
                    <a:pt x="266773" y="89644"/>
                  </a:cubicBezTo>
                  <a:cubicBezTo>
                    <a:pt x="317573" y="64773"/>
                    <a:pt x="451981" y="16619"/>
                    <a:pt x="482673" y="3919"/>
                  </a:cubicBezTo>
                  <a:cubicBezTo>
                    <a:pt x="513365" y="-8781"/>
                    <a:pt x="450923" y="13444"/>
                    <a:pt x="450923" y="13444"/>
                  </a:cubicBezTo>
                  <a:lnTo>
                    <a:pt x="203273" y="105519"/>
                  </a:lnTo>
                  <a:cubicBezTo>
                    <a:pt x="144536" y="126686"/>
                    <a:pt x="119135" y="124040"/>
                    <a:pt x="98498" y="140444"/>
                  </a:cubicBezTo>
                  <a:cubicBezTo>
                    <a:pt x="77861" y="156848"/>
                    <a:pt x="92148" y="181190"/>
                    <a:pt x="79448" y="203944"/>
                  </a:cubicBezTo>
                  <a:cubicBezTo>
                    <a:pt x="66748" y="226698"/>
                    <a:pt x="-2573" y="308190"/>
                    <a:pt x="73" y="3055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5" name="フリーフォーム 374">
              <a:extLst>
                <a:ext uri="{FF2B5EF4-FFF2-40B4-BE49-F238E27FC236}">
                  <a16:creationId xmlns:a16="http://schemas.microsoft.com/office/drawing/2014/main" id="{8B5ABFB6-46F8-9697-B63D-C8C182EE0F68}"/>
                </a:ext>
              </a:extLst>
            </p:cNvPr>
            <p:cNvSpPr/>
            <p:nvPr/>
          </p:nvSpPr>
          <p:spPr>
            <a:xfrm>
              <a:off x="6197556" y="2886073"/>
              <a:ext cx="165171" cy="146284"/>
            </a:xfrm>
            <a:custGeom>
              <a:avLst/>
              <a:gdLst>
                <a:gd name="connsiteX0" fmla="*/ 44 w 165171"/>
                <a:gd name="connsiteY0" fmla="*/ 2 h 146284"/>
                <a:gd name="connsiteX1" fmla="*/ 155619 w 165171"/>
                <a:gd name="connsiteY1" fmla="*/ 98427 h 146284"/>
                <a:gd name="connsiteX2" fmla="*/ 101644 w 165171"/>
                <a:gd name="connsiteY2" fmla="*/ 82552 h 146284"/>
                <a:gd name="connsiteX3" fmla="*/ 161969 w 165171"/>
                <a:gd name="connsiteY3" fmla="*/ 146052 h 146284"/>
                <a:gd name="connsiteX4" fmla="*/ 139744 w 165171"/>
                <a:gd name="connsiteY4" fmla="*/ 101602 h 146284"/>
                <a:gd name="connsiteX5" fmla="*/ 44 w 165171"/>
                <a:gd name="connsiteY5" fmla="*/ 2 h 146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171" h="146284">
                  <a:moveTo>
                    <a:pt x="44" y="2"/>
                  </a:moveTo>
                  <a:cubicBezTo>
                    <a:pt x="2690" y="-527"/>
                    <a:pt x="138686" y="84669"/>
                    <a:pt x="155619" y="98427"/>
                  </a:cubicBezTo>
                  <a:cubicBezTo>
                    <a:pt x="172552" y="112185"/>
                    <a:pt x="100586" y="74615"/>
                    <a:pt x="101644" y="82552"/>
                  </a:cubicBezTo>
                  <a:cubicBezTo>
                    <a:pt x="102702" y="90489"/>
                    <a:pt x="155619" y="142877"/>
                    <a:pt x="161969" y="146052"/>
                  </a:cubicBezTo>
                  <a:cubicBezTo>
                    <a:pt x="168319" y="149227"/>
                    <a:pt x="167261" y="119065"/>
                    <a:pt x="139744" y="101602"/>
                  </a:cubicBezTo>
                  <a:cubicBezTo>
                    <a:pt x="112227" y="84140"/>
                    <a:pt x="-2602" y="531"/>
                    <a:pt x="44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6" name="フリーフォーム 375">
              <a:extLst>
                <a:ext uri="{FF2B5EF4-FFF2-40B4-BE49-F238E27FC236}">
                  <a16:creationId xmlns:a16="http://schemas.microsoft.com/office/drawing/2014/main" id="{56272F46-2AC4-21EB-8A61-6483BEBCA044}"/>
                </a:ext>
              </a:extLst>
            </p:cNvPr>
            <p:cNvSpPr/>
            <p:nvPr/>
          </p:nvSpPr>
          <p:spPr>
            <a:xfrm>
              <a:off x="6470452" y="2574742"/>
              <a:ext cx="819528" cy="187549"/>
            </a:xfrm>
            <a:custGeom>
              <a:avLst/>
              <a:gdLst>
                <a:gd name="connsiteX0" fmla="*/ 198 w 819528"/>
                <a:gd name="connsiteY0" fmla="*/ 183 h 187549"/>
                <a:gd name="connsiteX1" fmla="*/ 235148 w 819528"/>
                <a:gd name="connsiteY1" fmla="*/ 101783 h 187549"/>
                <a:gd name="connsiteX2" fmla="*/ 60523 w 819528"/>
                <a:gd name="connsiteY2" fmla="*/ 101783 h 187549"/>
                <a:gd name="connsiteX3" fmla="*/ 422473 w 819528"/>
                <a:gd name="connsiteY3" fmla="*/ 111308 h 187549"/>
                <a:gd name="connsiteX4" fmla="*/ 390723 w 819528"/>
                <a:gd name="connsiteY4" fmla="*/ 143058 h 187549"/>
                <a:gd name="connsiteX5" fmla="*/ 743148 w 819528"/>
                <a:gd name="connsiteY5" fmla="*/ 143058 h 187549"/>
                <a:gd name="connsiteX6" fmla="*/ 809823 w 819528"/>
                <a:gd name="connsiteY6" fmla="*/ 130358 h 187549"/>
                <a:gd name="connsiteX7" fmla="*/ 597098 w 819528"/>
                <a:gd name="connsiteY7" fmla="*/ 152583 h 187549"/>
                <a:gd name="connsiteX8" fmla="*/ 343098 w 819528"/>
                <a:gd name="connsiteY8" fmla="*/ 162108 h 187549"/>
                <a:gd name="connsiteX9" fmla="*/ 212923 w 819528"/>
                <a:gd name="connsiteY9" fmla="*/ 139883 h 187549"/>
                <a:gd name="connsiteX10" fmla="*/ 422473 w 819528"/>
                <a:gd name="connsiteY10" fmla="*/ 187508 h 187549"/>
                <a:gd name="connsiteX11" fmla="*/ 282773 w 819528"/>
                <a:gd name="connsiteY11" fmla="*/ 130358 h 187549"/>
                <a:gd name="connsiteX12" fmla="*/ 198 w 819528"/>
                <a:gd name="connsiteY12" fmla="*/ 183 h 187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19528" h="187549">
                  <a:moveTo>
                    <a:pt x="198" y="183"/>
                  </a:moveTo>
                  <a:cubicBezTo>
                    <a:pt x="-7740" y="-4580"/>
                    <a:pt x="225094" y="84850"/>
                    <a:pt x="235148" y="101783"/>
                  </a:cubicBezTo>
                  <a:cubicBezTo>
                    <a:pt x="245202" y="118716"/>
                    <a:pt x="29302" y="100196"/>
                    <a:pt x="60523" y="101783"/>
                  </a:cubicBezTo>
                  <a:cubicBezTo>
                    <a:pt x="91744" y="103370"/>
                    <a:pt x="367440" y="104429"/>
                    <a:pt x="422473" y="111308"/>
                  </a:cubicBezTo>
                  <a:cubicBezTo>
                    <a:pt x="477506" y="118187"/>
                    <a:pt x="337277" y="137766"/>
                    <a:pt x="390723" y="143058"/>
                  </a:cubicBezTo>
                  <a:cubicBezTo>
                    <a:pt x="444169" y="148350"/>
                    <a:pt x="673298" y="145175"/>
                    <a:pt x="743148" y="143058"/>
                  </a:cubicBezTo>
                  <a:cubicBezTo>
                    <a:pt x="812998" y="140941"/>
                    <a:pt x="834165" y="128771"/>
                    <a:pt x="809823" y="130358"/>
                  </a:cubicBezTo>
                  <a:cubicBezTo>
                    <a:pt x="785481" y="131946"/>
                    <a:pt x="674885" y="147291"/>
                    <a:pt x="597098" y="152583"/>
                  </a:cubicBezTo>
                  <a:cubicBezTo>
                    <a:pt x="519311" y="157875"/>
                    <a:pt x="407127" y="164225"/>
                    <a:pt x="343098" y="162108"/>
                  </a:cubicBezTo>
                  <a:cubicBezTo>
                    <a:pt x="279069" y="159991"/>
                    <a:pt x="199694" y="135650"/>
                    <a:pt x="212923" y="139883"/>
                  </a:cubicBezTo>
                  <a:cubicBezTo>
                    <a:pt x="226152" y="144116"/>
                    <a:pt x="410831" y="189095"/>
                    <a:pt x="422473" y="187508"/>
                  </a:cubicBezTo>
                  <a:cubicBezTo>
                    <a:pt x="434115" y="185921"/>
                    <a:pt x="348919" y="159462"/>
                    <a:pt x="282773" y="130358"/>
                  </a:cubicBezTo>
                  <a:cubicBezTo>
                    <a:pt x="216627" y="101254"/>
                    <a:pt x="8136" y="4946"/>
                    <a:pt x="198" y="1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7" name="フリーフォーム 376">
              <a:extLst>
                <a:ext uri="{FF2B5EF4-FFF2-40B4-BE49-F238E27FC236}">
                  <a16:creationId xmlns:a16="http://schemas.microsoft.com/office/drawing/2014/main" id="{B4814392-D4AD-B1F9-7EEA-61ECE844B07E}"/>
                </a:ext>
              </a:extLst>
            </p:cNvPr>
            <p:cNvSpPr/>
            <p:nvPr/>
          </p:nvSpPr>
          <p:spPr>
            <a:xfrm>
              <a:off x="7088397" y="2689177"/>
              <a:ext cx="265115" cy="267474"/>
            </a:xfrm>
            <a:custGeom>
              <a:avLst/>
              <a:gdLst>
                <a:gd name="connsiteX0" fmla="*/ 264903 w 265115"/>
                <a:gd name="connsiteY0" fmla="*/ 48 h 267474"/>
                <a:gd name="connsiteX1" fmla="*/ 147428 w 265115"/>
                <a:gd name="connsiteY1" fmla="*/ 123873 h 267474"/>
                <a:gd name="connsiteX2" fmla="*/ 195053 w 265115"/>
                <a:gd name="connsiteY2" fmla="*/ 117523 h 267474"/>
                <a:gd name="connsiteX3" fmla="*/ 156953 w 265115"/>
                <a:gd name="connsiteY3" fmla="*/ 187373 h 267474"/>
                <a:gd name="connsiteX4" fmla="*/ 99803 w 265115"/>
                <a:gd name="connsiteY4" fmla="*/ 228648 h 267474"/>
                <a:gd name="connsiteX5" fmla="*/ 1378 w 265115"/>
                <a:gd name="connsiteY5" fmla="*/ 266748 h 267474"/>
                <a:gd name="connsiteX6" fmla="*/ 179178 w 265115"/>
                <a:gd name="connsiteY6" fmla="*/ 193723 h 267474"/>
                <a:gd name="connsiteX7" fmla="*/ 179178 w 265115"/>
                <a:gd name="connsiteY7" fmla="*/ 130223 h 267474"/>
                <a:gd name="connsiteX8" fmla="*/ 176003 w 265115"/>
                <a:gd name="connsiteY8" fmla="*/ 139748 h 267474"/>
                <a:gd name="connsiteX9" fmla="*/ 264903 w 265115"/>
                <a:gd name="connsiteY9" fmla="*/ 48 h 267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115" h="267474">
                  <a:moveTo>
                    <a:pt x="264903" y="48"/>
                  </a:moveTo>
                  <a:cubicBezTo>
                    <a:pt x="260141" y="-2598"/>
                    <a:pt x="159070" y="104294"/>
                    <a:pt x="147428" y="123873"/>
                  </a:cubicBezTo>
                  <a:cubicBezTo>
                    <a:pt x="135786" y="143452"/>
                    <a:pt x="193465" y="106940"/>
                    <a:pt x="195053" y="117523"/>
                  </a:cubicBezTo>
                  <a:cubicBezTo>
                    <a:pt x="196640" y="128106"/>
                    <a:pt x="172828" y="168852"/>
                    <a:pt x="156953" y="187373"/>
                  </a:cubicBezTo>
                  <a:cubicBezTo>
                    <a:pt x="141078" y="205894"/>
                    <a:pt x="125732" y="215419"/>
                    <a:pt x="99803" y="228648"/>
                  </a:cubicBezTo>
                  <a:cubicBezTo>
                    <a:pt x="73874" y="241877"/>
                    <a:pt x="-11851" y="272569"/>
                    <a:pt x="1378" y="266748"/>
                  </a:cubicBezTo>
                  <a:cubicBezTo>
                    <a:pt x="14607" y="260927"/>
                    <a:pt x="149545" y="216477"/>
                    <a:pt x="179178" y="193723"/>
                  </a:cubicBezTo>
                  <a:cubicBezTo>
                    <a:pt x="208811" y="170969"/>
                    <a:pt x="179707" y="139219"/>
                    <a:pt x="179178" y="130223"/>
                  </a:cubicBezTo>
                  <a:cubicBezTo>
                    <a:pt x="178649" y="121227"/>
                    <a:pt x="159070" y="157740"/>
                    <a:pt x="176003" y="139748"/>
                  </a:cubicBezTo>
                  <a:cubicBezTo>
                    <a:pt x="192936" y="121756"/>
                    <a:pt x="269665" y="2694"/>
                    <a:pt x="264903" y="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8" name="フリーフォーム 377">
              <a:extLst>
                <a:ext uri="{FF2B5EF4-FFF2-40B4-BE49-F238E27FC236}">
                  <a16:creationId xmlns:a16="http://schemas.microsoft.com/office/drawing/2014/main" id="{7D04E515-99AA-DCBA-E112-AB51C5C2E714}"/>
                </a:ext>
              </a:extLst>
            </p:cNvPr>
            <p:cNvSpPr/>
            <p:nvPr/>
          </p:nvSpPr>
          <p:spPr>
            <a:xfrm>
              <a:off x="6662651" y="2647886"/>
              <a:ext cx="392443" cy="295349"/>
            </a:xfrm>
            <a:custGeom>
              <a:avLst/>
              <a:gdLst>
                <a:gd name="connsiteX0" fmla="*/ 4849 w 392443"/>
                <a:gd name="connsiteY0" fmla="*/ 64 h 295349"/>
                <a:gd name="connsiteX1" fmla="*/ 109624 w 392443"/>
                <a:gd name="connsiteY1" fmla="*/ 101664 h 295349"/>
                <a:gd name="connsiteX2" fmla="*/ 1674 w 392443"/>
                <a:gd name="connsiteY2" fmla="*/ 85789 h 295349"/>
                <a:gd name="connsiteX3" fmla="*/ 214399 w 392443"/>
                <a:gd name="connsiteY3" fmla="*/ 127064 h 295349"/>
                <a:gd name="connsiteX4" fmla="*/ 103274 w 392443"/>
                <a:gd name="connsiteY4" fmla="*/ 133414 h 295349"/>
                <a:gd name="connsiteX5" fmla="*/ 265199 w 392443"/>
                <a:gd name="connsiteY5" fmla="*/ 139764 h 295349"/>
                <a:gd name="connsiteX6" fmla="*/ 354099 w 392443"/>
                <a:gd name="connsiteY6" fmla="*/ 250889 h 295349"/>
                <a:gd name="connsiteX7" fmla="*/ 325524 w 392443"/>
                <a:gd name="connsiteY7" fmla="*/ 206439 h 295349"/>
                <a:gd name="connsiteX8" fmla="*/ 392199 w 392443"/>
                <a:gd name="connsiteY8" fmla="*/ 295339 h 295349"/>
                <a:gd name="connsiteX9" fmla="*/ 338224 w 392443"/>
                <a:gd name="connsiteY9" fmla="*/ 200089 h 295349"/>
                <a:gd name="connsiteX10" fmla="*/ 122324 w 392443"/>
                <a:gd name="connsiteY10" fmla="*/ 136589 h 295349"/>
                <a:gd name="connsiteX11" fmla="*/ 4849 w 392443"/>
                <a:gd name="connsiteY11" fmla="*/ 136589 h 295349"/>
                <a:gd name="connsiteX12" fmla="*/ 166774 w 392443"/>
                <a:gd name="connsiteY12" fmla="*/ 149289 h 295349"/>
                <a:gd name="connsiteX13" fmla="*/ 17549 w 392443"/>
                <a:gd name="connsiteY13" fmla="*/ 92139 h 295349"/>
                <a:gd name="connsiteX14" fmla="*/ 39774 w 392443"/>
                <a:gd name="connsiteY14" fmla="*/ 114364 h 295349"/>
                <a:gd name="connsiteX15" fmla="*/ 39774 w 392443"/>
                <a:gd name="connsiteY15" fmla="*/ 85789 h 295349"/>
                <a:gd name="connsiteX16" fmla="*/ 68349 w 392443"/>
                <a:gd name="connsiteY16" fmla="*/ 85789 h 295349"/>
                <a:gd name="connsiteX17" fmla="*/ 4849 w 392443"/>
                <a:gd name="connsiteY17" fmla="*/ 64 h 29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92443" h="295349">
                  <a:moveTo>
                    <a:pt x="4849" y="64"/>
                  </a:moveTo>
                  <a:cubicBezTo>
                    <a:pt x="11728" y="2710"/>
                    <a:pt x="110153" y="87377"/>
                    <a:pt x="109624" y="101664"/>
                  </a:cubicBezTo>
                  <a:cubicBezTo>
                    <a:pt x="109095" y="115952"/>
                    <a:pt x="-15788" y="81556"/>
                    <a:pt x="1674" y="85789"/>
                  </a:cubicBezTo>
                  <a:cubicBezTo>
                    <a:pt x="19136" y="90022"/>
                    <a:pt x="197466" y="119127"/>
                    <a:pt x="214399" y="127064"/>
                  </a:cubicBezTo>
                  <a:cubicBezTo>
                    <a:pt x="231332" y="135001"/>
                    <a:pt x="94807" y="131297"/>
                    <a:pt x="103274" y="133414"/>
                  </a:cubicBezTo>
                  <a:cubicBezTo>
                    <a:pt x="111741" y="135531"/>
                    <a:pt x="223395" y="120185"/>
                    <a:pt x="265199" y="139764"/>
                  </a:cubicBezTo>
                  <a:cubicBezTo>
                    <a:pt x="307003" y="159343"/>
                    <a:pt x="344045" y="239777"/>
                    <a:pt x="354099" y="250889"/>
                  </a:cubicBezTo>
                  <a:cubicBezTo>
                    <a:pt x="364153" y="262001"/>
                    <a:pt x="319174" y="199031"/>
                    <a:pt x="325524" y="206439"/>
                  </a:cubicBezTo>
                  <a:cubicBezTo>
                    <a:pt x="331874" y="213847"/>
                    <a:pt x="390082" y="296397"/>
                    <a:pt x="392199" y="295339"/>
                  </a:cubicBezTo>
                  <a:cubicBezTo>
                    <a:pt x="394316" y="294281"/>
                    <a:pt x="383203" y="226547"/>
                    <a:pt x="338224" y="200089"/>
                  </a:cubicBezTo>
                  <a:cubicBezTo>
                    <a:pt x="293245" y="173631"/>
                    <a:pt x="177887" y="147172"/>
                    <a:pt x="122324" y="136589"/>
                  </a:cubicBezTo>
                  <a:cubicBezTo>
                    <a:pt x="66762" y="126006"/>
                    <a:pt x="-2559" y="134472"/>
                    <a:pt x="4849" y="136589"/>
                  </a:cubicBezTo>
                  <a:cubicBezTo>
                    <a:pt x="12257" y="138706"/>
                    <a:pt x="164657" y="156697"/>
                    <a:pt x="166774" y="149289"/>
                  </a:cubicBezTo>
                  <a:cubicBezTo>
                    <a:pt x="168891" y="141881"/>
                    <a:pt x="38716" y="97960"/>
                    <a:pt x="17549" y="92139"/>
                  </a:cubicBezTo>
                  <a:cubicBezTo>
                    <a:pt x="-3618" y="86318"/>
                    <a:pt x="36070" y="115422"/>
                    <a:pt x="39774" y="114364"/>
                  </a:cubicBezTo>
                  <a:cubicBezTo>
                    <a:pt x="43478" y="113306"/>
                    <a:pt x="35012" y="90551"/>
                    <a:pt x="39774" y="85789"/>
                  </a:cubicBezTo>
                  <a:cubicBezTo>
                    <a:pt x="44536" y="81027"/>
                    <a:pt x="68349" y="94256"/>
                    <a:pt x="68349" y="85789"/>
                  </a:cubicBezTo>
                  <a:cubicBezTo>
                    <a:pt x="68349" y="77322"/>
                    <a:pt x="-2030" y="-2582"/>
                    <a:pt x="4849" y="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9" name="フリーフォーム 378">
              <a:extLst>
                <a:ext uri="{FF2B5EF4-FFF2-40B4-BE49-F238E27FC236}">
                  <a16:creationId xmlns:a16="http://schemas.microsoft.com/office/drawing/2014/main" id="{E4174FDC-B334-F549-4559-447637999B4A}"/>
                </a:ext>
              </a:extLst>
            </p:cNvPr>
            <p:cNvSpPr/>
            <p:nvPr/>
          </p:nvSpPr>
          <p:spPr>
            <a:xfrm>
              <a:off x="6971453" y="2701924"/>
              <a:ext cx="318487" cy="304841"/>
            </a:xfrm>
            <a:custGeom>
              <a:avLst/>
              <a:gdLst>
                <a:gd name="connsiteX0" fmla="*/ 318347 w 318487"/>
                <a:gd name="connsiteY0" fmla="*/ 1 h 304841"/>
                <a:gd name="connsiteX1" fmla="*/ 197697 w 318487"/>
                <a:gd name="connsiteY1" fmla="*/ 155576 h 304841"/>
                <a:gd name="connsiteX2" fmla="*/ 270722 w 318487"/>
                <a:gd name="connsiteY2" fmla="*/ 149226 h 304841"/>
                <a:gd name="connsiteX3" fmla="*/ 175472 w 318487"/>
                <a:gd name="connsiteY3" fmla="*/ 174626 h 304841"/>
                <a:gd name="connsiteX4" fmla="*/ 51647 w 318487"/>
                <a:gd name="connsiteY4" fmla="*/ 228601 h 304841"/>
                <a:gd name="connsiteX5" fmla="*/ 146897 w 318487"/>
                <a:gd name="connsiteY5" fmla="*/ 228601 h 304841"/>
                <a:gd name="connsiteX6" fmla="*/ 73872 w 318487"/>
                <a:gd name="connsiteY6" fmla="*/ 212726 h 304841"/>
                <a:gd name="connsiteX7" fmla="*/ 847 w 318487"/>
                <a:gd name="connsiteY7" fmla="*/ 304801 h 304841"/>
                <a:gd name="connsiteX8" fmla="*/ 124672 w 318487"/>
                <a:gd name="connsiteY8" fmla="*/ 200026 h 304841"/>
                <a:gd name="connsiteX9" fmla="*/ 210397 w 318487"/>
                <a:gd name="connsiteY9" fmla="*/ 139701 h 304841"/>
                <a:gd name="connsiteX10" fmla="*/ 169122 w 318487"/>
                <a:gd name="connsiteY10" fmla="*/ 152401 h 304841"/>
                <a:gd name="connsiteX11" fmla="*/ 318347 w 318487"/>
                <a:gd name="connsiteY11" fmla="*/ 1 h 304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8487" h="304841">
                  <a:moveTo>
                    <a:pt x="318347" y="1"/>
                  </a:moveTo>
                  <a:cubicBezTo>
                    <a:pt x="323110" y="530"/>
                    <a:pt x="205634" y="130705"/>
                    <a:pt x="197697" y="155576"/>
                  </a:cubicBezTo>
                  <a:cubicBezTo>
                    <a:pt x="189760" y="180447"/>
                    <a:pt x="274426" y="146051"/>
                    <a:pt x="270722" y="149226"/>
                  </a:cubicBezTo>
                  <a:cubicBezTo>
                    <a:pt x="267018" y="152401"/>
                    <a:pt x="211984" y="161397"/>
                    <a:pt x="175472" y="174626"/>
                  </a:cubicBezTo>
                  <a:cubicBezTo>
                    <a:pt x="138959" y="187855"/>
                    <a:pt x="56409" y="219605"/>
                    <a:pt x="51647" y="228601"/>
                  </a:cubicBezTo>
                  <a:cubicBezTo>
                    <a:pt x="46885" y="237597"/>
                    <a:pt x="143193" y="231247"/>
                    <a:pt x="146897" y="228601"/>
                  </a:cubicBezTo>
                  <a:cubicBezTo>
                    <a:pt x="150601" y="225955"/>
                    <a:pt x="98214" y="200026"/>
                    <a:pt x="73872" y="212726"/>
                  </a:cubicBezTo>
                  <a:cubicBezTo>
                    <a:pt x="49530" y="225426"/>
                    <a:pt x="-7620" y="306918"/>
                    <a:pt x="847" y="304801"/>
                  </a:cubicBezTo>
                  <a:cubicBezTo>
                    <a:pt x="9314" y="302684"/>
                    <a:pt x="89747" y="227543"/>
                    <a:pt x="124672" y="200026"/>
                  </a:cubicBezTo>
                  <a:cubicBezTo>
                    <a:pt x="159597" y="172509"/>
                    <a:pt x="202989" y="147639"/>
                    <a:pt x="210397" y="139701"/>
                  </a:cubicBezTo>
                  <a:cubicBezTo>
                    <a:pt x="217805" y="131764"/>
                    <a:pt x="156422" y="169334"/>
                    <a:pt x="169122" y="152401"/>
                  </a:cubicBezTo>
                  <a:cubicBezTo>
                    <a:pt x="181822" y="135468"/>
                    <a:pt x="313584" y="-528"/>
                    <a:pt x="318347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0" name="フリーフォーム 379">
              <a:extLst>
                <a:ext uri="{FF2B5EF4-FFF2-40B4-BE49-F238E27FC236}">
                  <a16:creationId xmlns:a16="http://schemas.microsoft.com/office/drawing/2014/main" id="{7DA0BDB6-5AF4-5339-AE3E-E4B0F19EE9F6}"/>
                </a:ext>
              </a:extLst>
            </p:cNvPr>
            <p:cNvSpPr/>
            <p:nvPr/>
          </p:nvSpPr>
          <p:spPr>
            <a:xfrm>
              <a:off x="6819342" y="2853924"/>
              <a:ext cx="436003" cy="262846"/>
            </a:xfrm>
            <a:custGeom>
              <a:avLst/>
              <a:gdLst>
                <a:gd name="connsiteX0" fmla="*/ 413308 w 436003"/>
                <a:gd name="connsiteY0" fmla="*/ 9926 h 262846"/>
                <a:gd name="connsiteX1" fmla="*/ 6908 w 436003"/>
                <a:gd name="connsiteY1" fmla="*/ 89301 h 262846"/>
                <a:gd name="connsiteX2" fmla="*/ 152958 w 436003"/>
                <a:gd name="connsiteY2" fmla="*/ 54376 h 262846"/>
                <a:gd name="connsiteX3" fmla="*/ 95808 w 436003"/>
                <a:gd name="connsiteY3" fmla="*/ 111526 h 262846"/>
                <a:gd name="connsiteX4" fmla="*/ 57708 w 436003"/>
                <a:gd name="connsiteY4" fmla="*/ 260751 h 262846"/>
                <a:gd name="connsiteX5" fmla="*/ 67233 w 436003"/>
                <a:gd name="connsiteY5" fmla="*/ 187726 h 262846"/>
                <a:gd name="connsiteX6" fmla="*/ 98983 w 436003"/>
                <a:gd name="connsiteY6" fmla="*/ 32151 h 262846"/>
                <a:gd name="connsiteX7" fmla="*/ 95808 w 436003"/>
                <a:gd name="connsiteY7" fmla="*/ 111526 h 262846"/>
                <a:gd name="connsiteX8" fmla="*/ 140258 w 436003"/>
                <a:gd name="connsiteY8" fmla="*/ 44851 h 262846"/>
                <a:gd name="connsiteX9" fmla="*/ 359333 w 436003"/>
                <a:gd name="connsiteY9" fmla="*/ 6751 h 262846"/>
                <a:gd name="connsiteX10" fmla="*/ 413308 w 436003"/>
                <a:gd name="connsiteY10" fmla="*/ 9926 h 26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6003" h="262846">
                  <a:moveTo>
                    <a:pt x="413308" y="9926"/>
                  </a:moveTo>
                  <a:cubicBezTo>
                    <a:pt x="354570" y="23684"/>
                    <a:pt x="50300" y="81893"/>
                    <a:pt x="6908" y="89301"/>
                  </a:cubicBezTo>
                  <a:cubicBezTo>
                    <a:pt x="-36484" y="96709"/>
                    <a:pt x="138141" y="50672"/>
                    <a:pt x="152958" y="54376"/>
                  </a:cubicBezTo>
                  <a:cubicBezTo>
                    <a:pt x="167775" y="58080"/>
                    <a:pt x="111683" y="77130"/>
                    <a:pt x="95808" y="111526"/>
                  </a:cubicBezTo>
                  <a:cubicBezTo>
                    <a:pt x="79933" y="145922"/>
                    <a:pt x="62471" y="248051"/>
                    <a:pt x="57708" y="260751"/>
                  </a:cubicBezTo>
                  <a:cubicBezTo>
                    <a:pt x="52945" y="273451"/>
                    <a:pt x="60354" y="225826"/>
                    <a:pt x="67233" y="187726"/>
                  </a:cubicBezTo>
                  <a:cubicBezTo>
                    <a:pt x="74112" y="149626"/>
                    <a:pt x="94220" y="44851"/>
                    <a:pt x="98983" y="32151"/>
                  </a:cubicBezTo>
                  <a:cubicBezTo>
                    <a:pt x="103746" y="19451"/>
                    <a:pt x="88929" y="109409"/>
                    <a:pt x="95808" y="111526"/>
                  </a:cubicBezTo>
                  <a:cubicBezTo>
                    <a:pt x="102687" y="113643"/>
                    <a:pt x="96337" y="62313"/>
                    <a:pt x="140258" y="44851"/>
                  </a:cubicBezTo>
                  <a:cubicBezTo>
                    <a:pt x="184179" y="27389"/>
                    <a:pt x="315412" y="15218"/>
                    <a:pt x="359333" y="6751"/>
                  </a:cubicBezTo>
                  <a:cubicBezTo>
                    <a:pt x="403254" y="-1716"/>
                    <a:pt x="472046" y="-3832"/>
                    <a:pt x="413308" y="99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1" name="フリーフォーム 380">
              <a:extLst>
                <a:ext uri="{FF2B5EF4-FFF2-40B4-BE49-F238E27FC236}">
                  <a16:creationId xmlns:a16="http://schemas.microsoft.com/office/drawing/2014/main" id="{E23979FB-4CAF-913A-94EB-A446386296F8}"/>
                </a:ext>
              </a:extLst>
            </p:cNvPr>
            <p:cNvSpPr/>
            <p:nvPr/>
          </p:nvSpPr>
          <p:spPr>
            <a:xfrm>
              <a:off x="6173588" y="2749246"/>
              <a:ext cx="81162" cy="175317"/>
            </a:xfrm>
            <a:custGeom>
              <a:avLst/>
              <a:gdLst>
                <a:gd name="connsiteX0" fmla="*/ 81162 w 81162"/>
                <a:gd name="connsiteY0" fmla="*/ 304 h 175317"/>
                <a:gd name="connsiteX1" fmla="*/ 8137 w 81162"/>
                <a:gd name="connsiteY1" fmla="*/ 92379 h 175317"/>
                <a:gd name="connsiteX2" fmla="*/ 1787 w 81162"/>
                <a:gd name="connsiteY2" fmla="*/ 174929 h 175317"/>
                <a:gd name="connsiteX3" fmla="*/ 8137 w 81162"/>
                <a:gd name="connsiteY3" fmla="*/ 120954 h 175317"/>
                <a:gd name="connsiteX4" fmla="*/ 8137 w 81162"/>
                <a:gd name="connsiteY4" fmla="*/ 63804 h 175317"/>
                <a:gd name="connsiteX5" fmla="*/ 81162 w 81162"/>
                <a:gd name="connsiteY5" fmla="*/ 304 h 1753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162" h="175317">
                  <a:moveTo>
                    <a:pt x="81162" y="304"/>
                  </a:moveTo>
                  <a:cubicBezTo>
                    <a:pt x="81162" y="5066"/>
                    <a:pt x="21366" y="63275"/>
                    <a:pt x="8137" y="92379"/>
                  </a:cubicBezTo>
                  <a:cubicBezTo>
                    <a:pt x="-5092" y="121483"/>
                    <a:pt x="1787" y="170167"/>
                    <a:pt x="1787" y="174929"/>
                  </a:cubicBezTo>
                  <a:cubicBezTo>
                    <a:pt x="1787" y="179691"/>
                    <a:pt x="7079" y="139475"/>
                    <a:pt x="8137" y="120954"/>
                  </a:cubicBezTo>
                  <a:cubicBezTo>
                    <a:pt x="9195" y="102433"/>
                    <a:pt x="-1388" y="79679"/>
                    <a:pt x="8137" y="63804"/>
                  </a:cubicBezTo>
                  <a:cubicBezTo>
                    <a:pt x="17662" y="47929"/>
                    <a:pt x="81162" y="-4458"/>
                    <a:pt x="81162" y="3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3" name="フリーフォーム 382">
              <a:extLst>
                <a:ext uri="{FF2B5EF4-FFF2-40B4-BE49-F238E27FC236}">
                  <a16:creationId xmlns:a16="http://schemas.microsoft.com/office/drawing/2014/main" id="{B424B5B4-64EE-20FE-8DDB-1EC894B9E99A}"/>
                </a:ext>
              </a:extLst>
            </p:cNvPr>
            <p:cNvSpPr/>
            <p:nvPr/>
          </p:nvSpPr>
          <p:spPr>
            <a:xfrm>
              <a:off x="6294259" y="2911069"/>
              <a:ext cx="681934" cy="200709"/>
            </a:xfrm>
            <a:custGeom>
              <a:avLst/>
              <a:gdLst>
                <a:gd name="connsiteX0" fmla="*/ 30341 w 681934"/>
                <a:gd name="connsiteY0" fmla="*/ 92481 h 200709"/>
                <a:gd name="connsiteX1" fmla="*/ 170041 w 681934"/>
                <a:gd name="connsiteY1" fmla="*/ 102006 h 200709"/>
                <a:gd name="connsiteX2" fmla="*/ 201791 w 681934"/>
                <a:gd name="connsiteY2" fmla="*/ 22631 h 200709"/>
                <a:gd name="connsiteX3" fmla="*/ 173216 w 681934"/>
                <a:gd name="connsiteY3" fmla="*/ 73431 h 200709"/>
                <a:gd name="connsiteX4" fmla="*/ 224016 w 681934"/>
                <a:gd name="connsiteY4" fmla="*/ 6756 h 200709"/>
                <a:gd name="connsiteX5" fmla="*/ 179566 w 681934"/>
                <a:gd name="connsiteY5" fmla="*/ 9931 h 200709"/>
                <a:gd name="connsiteX6" fmla="*/ 389116 w 681934"/>
                <a:gd name="connsiteY6" fmla="*/ 406 h 200709"/>
                <a:gd name="connsiteX7" fmla="*/ 370066 w 681934"/>
                <a:gd name="connsiteY7" fmla="*/ 25806 h 200709"/>
                <a:gd name="connsiteX8" fmla="*/ 404991 w 681934"/>
                <a:gd name="connsiteY8" fmla="*/ 38506 h 200709"/>
                <a:gd name="connsiteX9" fmla="*/ 420866 w 681934"/>
                <a:gd name="connsiteY9" fmla="*/ 140106 h 200709"/>
                <a:gd name="connsiteX10" fmla="*/ 420866 w 681934"/>
                <a:gd name="connsiteY10" fmla="*/ 117881 h 200709"/>
                <a:gd name="connsiteX11" fmla="*/ 436741 w 681934"/>
                <a:gd name="connsiteY11" fmla="*/ 197256 h 200709"/>
                <a:gd name="connsiteX12" fmla="*/ 462141 w 681934"/>
                <a:gd name="connsiteY12" fmla="*/ 162331 h 200709"/>
                <a:gd name="connsiteX13" fmla="*/ 490716 w 681934"/>
                <a:gd name="connsiteY13" fmla="*/ 175031 h 200709"/>
                <a:gd name="connsiteX14" fmla="*/ 458966 w 681934"/>
                <a:gd name="connsiteY14" fmla="*/ 178206 h 200709"/>
                <a:gd name="connsiteX15" fmla="*/ 652641 w 681934"/>
                <a:gd name="connsiteY15" fmla="*/ 159156 h 200709"/>
                <a:gd name="connsiteX16" fmla="*/ 668516 w 681934"/>
                <a:gd name="connsiteY16" fmla="*/ 171856 h 200709"/>
                <a:gd name="connsiteX17" fmla="*/ 528816 w 681934"/>
                <a:gd name="connsiteY17" fmla="*/ 200431 h 200709"/>
                <a:gd name="connsiteX18" fmla="*/ 439916 w 681934"/>
                <a:gd name="connsiteY18" fmla="*/ 152806 h 200709"/>
                <a:gd name="connsiteX19" fmla="*/ 392291 w 681934"/>
                <a:gd name="connsiteY19" fmla="*/ 63906 h 200709"/>
                <a:gd name="connsiteX20" fmla="*/ 373241 w 681934"/>
                <a:gd name="connsiteY20" fmla="*/ 19456 h 200709"/>
                <a:gd name="connsiteX21" fmla="*/ 233541 w 681934"/>
                <a:gd name="connsiteY21" fmla="*/ 48031 h 200709"/>
                <a:gd name="connsiteX22" fmla="*/ 249416 w 681934"/>
                <a:gd name="connsiteY22" fmla="*/ 13106 h 200709"/>
                <a:gd name="connsiteX23" fmla="*/ 157341 w 681934"/>
                <a:gd name="connsiteY23" fmla="*/ 102006 h 200709"/>
                <a:gd name="connsiteX24" fmla="*/ 11291 w 681934"/>
                <a:gd name="connsiteY24" fmla="*/ 143281 h 200709"/>
                <a:gd name="connsiteX25" fmla="*/ 30341 w 681934"/>
                <a:gd name="connsiteY25" fmla="*/ 92481 h 200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81934" h="200709">
                  <a:moveTo>
                    <a:pt x="30341" y="92481"/>
                  </a:moveTo>
                  <a:cubicBezTo>
                    <a:pt x="56799" y="85602"/>
                    <a:pt x="141466" y="113648"/>
                    <a:pt x="170041" y="102006"/>
                  </a:cubicBezTo>
                  <a:cubicBezTo>
                    <a:pt x="198616" y="90364"/>
                    <a:pt x="201262" y="27393"/>
                    <a:pt x="201791" y="22631"/>
                  </a:cubicBezTo>
                  <a:cubicBezTo>
                    <a:pt x="202320" y="17868"/>
                    <a:pt x="169512" y="76077"/>
                    <a:pt x="173216" y="73431"/>
                  </a:cubicBezTo>
                  <a:cubicBezTo>
                    <a:pt x="176920" y="70785"/>
                    <a:pt x="222958" y="17339"/>
                    <a:pt x="224016" y="6756"/>
                  </a:cubicBezTo>
                  <a:cubicBezTo>
                    <a:pt x="225074" y="-3827"/>
                    <a:pt x="179566" y="9931"/>
                    <a:pt x="179566" y="9931"/>
                  </a:cubicBezTo>
                  <a:cubicBezTo>
                    <a:pt x="207083" y="8873"/>
                    <a:pt x="357366" y="-2240"/>
                    <a:pt x="389116" y="406"/>
                  </a:cubicBezTo>
                  <a:cubicBezTo>
                    <a:pt x="420866" y="3052"/>
                    <a:pt x="367420" y="19456"/>
                    <a:pt x="370066" y="25806"/>
                  </a:cubicBezTo>
                  <a:cubicBezTo>
                    <a:pt x="372712" y="32156"/>
                    <a:pt x="396524" y="19456"/>
                    <a:pt x="404991" y="38506"/>
                  </a:cubicBezTo>
                  <a:cubicBezTo>
                    <a:pt x="413458" y="57556"/>
                    <a:pt x="418220" y="126877"/>
                    <a:pt x="420866" y="140106"/>
                  </a:cubicBezTo>
                  <a:cubicBezTo>
                    <a:pt x="423512" y="153335"/>
                    <a:pt x="418220" y="108356"/>
                    <a:pt x="420866" y="117881"/>
                  </a:cubicBezTo>
                  <a:cubicBezTo>
                    <a:pt x="423512" y="127406"/>
                    <a:pt x="429862" y="189848"/>
                    <a:pt x="436741" y="197256"/>
                  </a:cubicBezTo>
                  <a:cubicBezTo>
                    <a:pt x="443620" y="204664"/>
                    <a:pt x="453145" y="166035"/>
                    <a:pt x="462141" y="162331"/>
                  </a:cubicBezTo>
                  <a:cubicBezTo>
                    <a:pt x="471137" y="158627"/>
                    <a:pt x="491245" y="172385"/>
                    <a:pt x="490716" y="175031"/>
                  </a:cubicBezTo>
                  <a:cubicBezTo>
                    <a:pt x="490187" y="177677"/>
                    <a:pt x="458966" y="178206"/>
                    <a:pt x="458966" y="178206"/>
                  </a:cubicBezTo>
                  <a:cubicBezTo>
                    <a:pt x="485954" y="175560"/>
                    <a:pt x="617716" y="160214"/>
                    <a:pt x="652641" y="159156"/>
                  </a:cubicBezTo>
                  <a:cubicBezTo>
                    <a:pt x="687566" y="158098"/>
                    <a:pt x="689153" y="164977"/>
                    <a:pt x="668516" y="171856"/>
                  </a:cubicBezTo>
                  <a:cubicBezTo>
                    <a:pt x="647879" y="178735"/>
                    <a:pt x="566916" y="203606"/>
                    <a:pt x="528816" y="200431"/>
                  </a:cubicBezTo>
                  <a:cubicBezTo>
                    <a:pt x="490716" y="197256"/>
                    <a:pt x="462670" y="175560"/>
                    <a:pt x="439916" y="152806"/>
                  </a:cubicBezTo>
                  <a:cubicBezTo>
                    <a:pt x="417162" y="130052"/>
                    <a:pt x="403403" y="86131"/>
                    <a:pt x="392291" y="63906"/>
                  </a:cubicBezTo>
                  <a:cubicBezTo>
                    <a:pt x="381179" y="41681"/>
                    <a:pt x="399699" y="22102"/>
                    <a:pt x="373241" y="19456"/>
                  </a:cubicBezTo>
                  <a:cubicBezTo>
                    <a:pt x="346783" y="16810"/>
                    <a:pt x="254178" y="49089"/>
                    <a:pt x="233541" y="48031"/>
                  </a:cubicBezTo>
                  <a:cubicBezTo>
                    <a:pt x="212904" y="46973"/>
                    <a:pt x="262116" y="4110"/>
                    <a:pt x="249416" y="13106"/>
                  </a:cubicBezTo>
                  <a:cubicBezTo>
                    <a:pt x="236716" y="22102"/>
                    <a:pt x="197029" y="80310"/>
                    <a:pt x="157341" y="102006"/>
                  </a:cubicBezTo>
                  <a:cubicBezTo>
                    <a:pt x="117654" y="123702"/>
                    <a:pt x="34574" y="141694"/>
                    <a:pt x="11291" y="143281"/>
                  </a:cubicBezTo>
                  <a:cubicBezTo>
                    <a:pt x="-11992" y="144869"/>
                    <a:pt x="3883" y="99360"/>
                    <a:pt x="30341" y="924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4" name="フリーフォーム 383">
              <a:extLst>
                <a:ext uri="{FF2B5EF4-FFF2-40B4-BE49-F238E27FC236}">
                  <a16:creationId xmlns:a16="http://schemas.microsoft.com/office/drawing/2014/main" id="{C8C3FED5-1B1C-39AB-B305-94C277E137FC}"/>
                </a:ext>
              </a:extLst>
            </p:cNvPr>
            <p:cNvSpPr/>
            <p:nvPr/>
          </p:nvSpPr>
          <p:spPr>
            <a:xfrm>
              <a:off x="6835671" y="2952797"/>
              <a:ext cx="316718" cy="168230"/>
            </a:xfrm>
            <a:custGeom>
              <a:avLst/>
              <a:gdLst>
                <a:gd name="connsiteX0" fmla="*/ 104 w 316718"/>
                <a:gd name="connsiteY0" fmla="*/ 15828 h 168230"/>
                <a:gd name="connsiteX1" fmla="*/ 193779 w 316718"/>
                <a:gd name="connsiteY1" fmla="*/ 53928 h 168230"/>
                <a:gd name="connsiteX2" fmla="*/ 308079 w 316718"/>
                <a:gd name="connsiteY2" fmla="*/ 25353 h 168230"/>
                <a:gd name="connsiteX3" fmla="*/ 162029 w 316718"/>
                <a:gd name="connsiteY3" fmla="*/ 72978 h 168230"/>
                <a:gd name="connsiteX4" fmla="*/ 104879 w 316718"/>
                <a:gd name="connsiteY4" fmla="*/ 168228 h 168230"/>
                <a:gd name="connsiteX5" fmla="*/ 155679 w 316718"/>
                <a:gd name="connsiteY5" fmla="*/ 69803 h 168230"/>
                <a:gd name="connsiteX6" fmla="*/ 285854 w 316718"/>
                <a:gd name="connsiteY6" fmla="*/ 6303 h 168230"/>
                <a:gd name="connsiteX7" fmla="*/ 308079 w 316718"/>
                <a:gd name="connsiteY7" fmla="*/ 9478 h 168230"/>
                <a:gd name="connsiteX8" fmla="*/ 168379 w 316718"/>
                <a:gd name="connsiteY8" fmla="*/ 69803 h 168230"/>
                <a:gd name="connsiteX9" fmla="*/ 104 w 316718"/>
                <a:gd name="connsiteY9" fmla="*/ 15828 h 168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6718" h="168230">
                  <a:moveTo>
                    <a:pt x="104" y="15828"/>
                  </a:moveTo>
                  <a:cubicBezTo>
                    <a:pt x="4337" y="13182"/>
                    <a:pt x="142450" y="52341"/>
                    <a:pt x="193779" y="53928"/>
                  </a:cubicBezTo>
                  <a:cubicBezTo>
                    <a:pt x="245108" y="55515"/>
                    <a:pt x="313371" y="22178"/>
                    <a:pt x="308079" y="25353"/>
                  </a:cubicBezTo>
                  <a:cubicBezTo>
                    <a:pt x="302787" y="28528"/>
                    <a:pt x="195896" y="49166"/>
                    <a:pt x="162029" y="72978"/>
                  </a:cubicBezTo>
                  <a:cubicBezTo>
                    <a:pt x="128162" y="96790"/>
                    <a:pt x="105937" y="168757"/>
                    <a:pt x="104879" y="168228"/>
                  </a:cubicBezTo>
                  <a:cubicBezTo>
                    <a:pt x="103821" y="167699"/>
                    <a:pt x="125517" y="96791"/>
                    <a:pt x="155679" y="69803"/>
                  </a:cubicBezTo>
                  <a:cubicBezTo>
                    <a:pt x="185842" y="42816"/>
                    <a:pt x="260454" y="16357"/>
                    <a:pt x="285854" y="6303"/>
                  </a:cubicBezTo>
                  <a:cubicBezTo>
                    <a:pt x="311254" y="-3751"/>
                    <a:pt x="327658" y="-1105"/>
                    <a:pt x="308079" y="9478"/>
                  </a:cubicBezTo>
                  <a:cubicBezTo>
                    <a:pt x="288500" y="20061"/>
                    <a:pt x="215475" y="65570"/>
                    <a:pt x="168379" y="69803"/>
                  </a:cubicBezTo>
                  <a:cubicBezTo>
                    <a:pt x="121283" y="74036"/>
                    <a:pt x="-4129" y="18474"/>
                    <a:pt x="104" y="158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5" name="フリーフォーム 384">
              <a:extLst>
                <a:ext uri="{FF2B5EF4-FFF2-40B4-BE49-F238E27FC236}">
                  <a16:creationId xmlns:a16="http://schemas.microsoft.com/office/drawing/2014/main" id="{1B26D781-561C-2D1B-B219-612F4CEDCF82}"/>
                </a:ext>
              </a:extLst>
            </p:cNvPr>
            <p:cNvSpPr/>
            <p:nvPr/>
          </p:nvSpPr>
          <p:spPr>
            <a:xfrm>
              <a:off x="6858000" y="2941936"/>
              <a:ext cx="512511" cy="279854"/>
            </a:xfrm>
            <a:custGeom>
              <a:avLst/>
              <a:gdLst>
                <a:gd name="connsiteX0" fmla="*/ 0 w 512511"/>
                <a:gd name="connsiteY0" fmla="*/ 93364 h 279854"/>
                <a:gd name="connsiteX1" fmla="*/ 371475 w 512511"/>
                <a:gd name="connsiteY1" fmla="*/ 10814 h 279854"/>
                <a:gd name="connsiteX2" fmla="*/ 295275 w 512511"/>
                <a:gd name="connsiteY2" fmla="*/ 4464 h 279854"/>
                <a:gd name="connsiteX3" fmla="*/ 498475 w 512511"/>
                <a:gd name="connsiteY3" fmla="*/ 1289 h 279854"/>
                <a:gd name="connsiteX4" fmla="*/ 495300 w 512511"/>
                <a:gd name="connsiteY4" fmla="*/ 26689 h 279854"/>
                <a:gd name="connsiteX5" fmla="*/ 485775 w 512511"/>
                <a:gd name="connsiteY5" fmla="*/ 102889 h 279854"/>
                <a:gd name="connsiteX6" fmla="*/ 476250 w 512511"/>
                <a:gd name="connsiteY6" fmla="*/ 277514 h 279854"/>
                <a:gd name="connsiteX7" fmla="*/ 476250 w 512511"/>
                <a:gd name="connsiteY7" fmla="*/ 191789 h 279854"/>
                <a:gd name="connsiteX8" fmla="*/ 492125 w 512511"/>
                <a:gd name="connsiteY8" fmla="*/ 26689 h 279854"/>
                <a:gd name="connsiteX9" fmla="*/ 346075 w 512511"/>
                <a:gd name="connsiteY9" fmla="*/ 42564 h 279854"/>
                <a:gd name="connsiteX10" fmla="*/ 374650 w 512511"/>
                <a:gd name="connsiteY10" fmla="*/ 29864 h 279854"/>
                <a:gd name="connsiteX11" fmla="*/ 0 w 512511"/>
                <a:gd name="connsiteY11" fmla="*/ 93364 h 2798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12511" h="279854">
                  <a:moveTo>
                    <a:pt x="0" y="93364"/>
                  </a:moveTo>
                  <a:cubicBezTo>
                    <a:pt x="-529" y="90189"/>
                    <a:pt x="322263" y="25631"/>
                    <a:pt x="371475" y="10814"/>
                  </a:cubicBezTo>
                  <a:cubicBezTo>
                    <a:pt x="420687" y="-4003"/>
                    <a:pt x="274108" y="6051"/>
                    <a:pt x="295275" y="4464"/>
                  </a:cubicBezTo>
                  <a:cubicBezTo>
                    <a:pt x="316442" y="2877"/>
                    <a:pt x="465137" y="-2415"/>
                    <a:pt x="498475" y="1289"/>
                  </a:cubicBezTo>
                  <a:cubicBezTo>
                    <a:pt x="531813" y="4993"/>
                    <a:pt x="495300" y="26689"/>
                    <a:pt x="495300" y="26689"/>
                  </a:cubicBezTo>
                  <a:cubicBezTo>
                    <a:pt x="493183" y="43622"/>
                    <a:pt x="488950" y="61085"/>
                    <a:pt x="485775" y="102889"/>
                  </a:cubicBezTo>
                  <a:cubicBezTo>
                    <a:pt x="482600" y="144693"/>
                    <a:pt x="477837" y="262697"/>
                    <a:pt x="476250" y="277514"/>
                  </a:cubicBezTo>
                  <a:cubicBezTo>
                    <a:pt x="474663" y="292331"/>
                    <a:pt x="473604" y="233593"/>
                    <a:pt x="476250" y="191789"/>
                  </a:cubicBezTo>
                  <a:cubicBezTo>
                    <a:pt x="478896" y="149985"/>
                    <a:pt x="513821" y="51560"/>
                    <a:pt x="492125" y="26689"/>
                  </a:cubicBezTo>
                  <a:cubicBezTo>
                    <a:pt x="470429" y="1818"/>
                    <a:pt x="365654" y="42035"/>
                    <a:pt x="346075" y="42564"/>
                  </a:cubicBezTo>
                  <a:cubicBezTo>
                    <a:pt x="326496" y="43093"/>
                    <a:pt x="431271" y="26160"/>
                    <a:pt x="374650" y="29864"/>
                  </a:cubicBezTo>
                  <a:cubicBezTo>
                    <a:pt x="318029" y="33568"/>
                    <a:pt x="529" y="96539"/>
                    <a:pt x="0" y="933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6" name="フリーフォーム 385">
              <a:extLst>
                <a:ext uri="{FF2B5EF4-FFF2-40B4-BE49-F238E27FC236}">
                  <a16:creationId xmlns:a16="http://schemas.microsoft.com/office/drawing/2014/main" id="{4B12315A-6BDE-A088-15E9-097F8D8F1416}"/>
                </a:ext>
              </a:extLst>
            </p:cNvPr>
            <p:cNvSpPr/>
            <p:nvPr/>
          </p:nvSpPr>
          <p:spPr>
            <a:xfrm>
              <a:off x="7219679" y="2975063"/>
              <a:ext cx="117240" cy="694881"/>
            </a:xfrm>
            <a:custGeom>
              <a:avLst/>
              <a:gdLst>
                <a:gd name="connsiteX0" fmla="*/ 114571 w 117240"/>
                <a:gd name="connsiteY0" fmla="*/ 3087 h 694881"/>
                <a:gd name="connsiteX1" fmla="*/ 101871 w 117240"/>
                <a:gd name="connsiteY1" fmla="*/ 184062 h 694881"/>
                <a:gd name="connsiteX2" fmla="*/ 105046 w 117240"/>
                <a:gd name="connsiteY2" fmla="*/ 155487 h 694881"/>
                <a:gd name="connsiteX3" fmla="*/ 76471 w 117240"/>
                <a:gd name="connsiteY3" fmla="*/ 266612 h 694881"/>
                <a:gd name="connsiteX4" fmla="*/ 82821 w 117240"/>
                <a:gd name="connsiteY4" fmla="*/ 326937 h 694881"/>
                <a:gd name="connsiteX5" fmla="*/ 89171 w 117240"/>
                <a:gd name="connsiteY5" fmla="*/ 263437 h 694881"/>
                <a:gd name="connsiteX6" fmla="*/ 44721 w 117240"/>
                <a:gd name="connsiteY6" fmla="*/ 399962 h 694881"/>
                <a:gd name="connsiteX7" fmla="*/ 41546 w 117240"/>
                <a:gd name="connsiteY7" fmla="*/ 507912 h 694881"/>
                <a:gd name="connsiteX8" fmla="*/ 25671 w 117240"/>
                <a:gd name="connsiteY8" fmla="*/ 688887 h 694881"/>
                <a:gd name="connsiteX9" fmla="*/ 19321 w 117240"/>
                <a:gd name="connsiteY9" fmla="*/ 631737 h 694881"/>
                <a:gd name="connsiteX10" fmla="*/ 271 w 117240"/>
                <a:gd name="connsiteY10" fmla="*/ 438062 h 694881"/>
                <a:gd name="connsiteX11" fmla="*/ 35196 w 117240"/>
                <a:gd name="connsiteY11" fmla="*/ 377737 h 694881"/>
                <a:gd name="connsiteX12" fmla="*/ 95521 w 117240"/>
                <a:gd name="connsiteY12" fmla="*/ 199937 h 694881"/>
                <a:gd name="connsiteX13" fmla="*/ 114571 w 117240"/>
                <a:gd name="connsiteY13" fmla="*/ 79287 h 694881"/>
                <a:gd name="connsiteX14" fmla="*/ 114571 w 117240"/>
                <a:gd name="connsiteY14" fmla="*/ 3087 h 694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7240" h="694881">
                  <a:moveTo>
                    <a:pt x="114571" y="3087"/>
                  </a:moveTo>
                  <a:cubicBezTo>
                    <a:pt x="112454" y="20549"/>
                    <a:pt x="103458" y="158662"/>
                    <a:pt x="101871" y="184062"/>
                  </a:cubicBezTo>
                  <a:cubicBezTo>
                    <a:pt x="100283" y="209462"/>
                    <a:pt x="109279" y="141729"/>
                    <a:pt x="105046" y="155487"/>
                  </a:cubicBezTo>
                  <a:cubicBezTo>
                    <a:pt x="100813" y="169245"/>
                    <a:pt x="80175" y="238037"/>
                    <a:pt x="76471" y="266612"/>
                  </a:cubicBezTo>
                  <a:cubicBezTo>
                    <a:pt x="72767" y="295187"/>
                    <a:pt x="80704" y="327466"/>
                    <a:pt x="82821" y="326937"/>
                  </a:cubicBezTo>
                  <a:cubicBezTo>
                    <a:pt x="84938" y="326408"/>
                    <a:pt x="95521" y="251266"/>
                    <a:pt x="89171" y="263437"/>
                  </a:cubicBezTo>
                  <a:cubicBezTo>
                    <a:pt x="82821" y="275608"/>
                    <a:pt x="52658" y="359216"/>
                    <a:pt x="44721" y="399962"/>
                  </a:cubicBezTo>
                  <a:cubicBezTo>
                    <a:pt x="36784" y="440708"/>
                    <a:pt x="44721" y="459758"/>
                    <a:pt x="41546" y="507912"/>
                  </a:cubicBezTo>
                  <a:cubicBezTo>
                    <a:pt x="38371" y="556066"/>
                    <a:pt x="29375" y="668249"/>
                    <a:pt x="25671" y="688887"/>
                  </a:cubicBezTo>
                  <a:cubicBezTo>
                    <a:pt x="21967" y="709525"/>
                    <a:pt x="23554" y="673541"/>
                    <a:pt x="19321" y="631737"/>
                  </a:cubicBezTo>
                  <a:cubicBezTo>
                    <a:pt x="15088" y="589933"/>
                    <a:pt x="-2375" y="480395"/>
                    <a:pt x="271" y="438062"/>
                  </a:cubicBezTo>
                  <a:cubicBezTo>
                    <a:pt x="2917" y="395729"/>
                    <a:pt x="19321" y="417424"/>
                    <a:pt x="35196" y="377737"/>
                  </a:cubicBezTo>
                  <a:cubicBezTo>
                    <a:pt x="51071" y="338050"/>
                    <a:pt x="82292" y="249679"/>
                    <a:pt x="95521" y="199937"/>
                  </a:cubicBezTo>
                  <a:cubicBezTo>
                    <a:pt x="108750" y="150195"/>
                    <a:pt x="109808" y="112095"/>
                    <a:pt x="114571" y="79287"/>
                  </a:cubicBezTo>
                  <a:cubicBezTo>
                    <a:pt x="119334" y="46479"/>
                    <a:pt x="116688" y="-14375"/>
                    <a:pt x="114571" y="30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7" name="フリーフォーム 386">
              <a:extLst>
                <a:ext uri="{FF2B5EF4-FFF2-40B4-BE49-F238E27FC236}">
                  <a16:creationId xmlns:a16="http://schemas.microsoft.com/office/drawing/2014/main" id="{096A7EF0-B81A-098F-AAE6-91A9F5060410}"/>
                </a:ext>
              </a:extLst>
            </p:cNvPr>
            <p:cNvSpPr/>
            <p:nvPr/>
          </p:nvSpPr>
          <p:spPr>
            <a:xfrm>
              <a:off x="7042007" y="2971769"/>
              <a:ext cx="305824" cy="206436"/>
            </a:xfrm>
            <a:custGeom>
              <a:avLst/>
              <a:gdLst>
                <a:gd name="connsiteX0" fmla="*/ 158893 w 305824"/>
                <a:gd name="connsiteY0" fmla="*/ 31 h 206436"/>
                <a:gd name="connsiteX1" fmla="*/ 187468 w 305824"/>
                <a:gd name="connsiteY1" fmla="*/ 133381 h 206436"/>
                <a:gd name="connsiteX2" fmla="*/ 117618 w 305824"/>
                <a:gd name="connsiteY2" fmla="*/ 168306 h 206436"/>
                <a:gd name="connsiteX3" fmla="*/ 143 w 305824"/>
                <a:gd name="connsiteY3" fmla="*/ 206406 h 206436"/>
                <a:gd name="connsiteX4" fmla="*/ 143018 w 305824"/>
                <a:gd name="connsiteY4" fmla="*/ 161956 h 206436"/>
                <a:gd name="connsiteX5" fmla="*/ 304943 w 305824"/>
                <a:gd name="connsiteY5" fmla="*/ 165131 h 206436"/>
                <a:gd name="connsiteX6" fmla="*/ 206518 w 305824"/>
                <a:gd name="connsiteY6" fmla="*/ 174656 h 206436"/>
                <a:gd name="connsiteX7" fmla="*/ 177943 w 305824"/>
                <a:gd name="connsiteY7" fmla="*/ 168306 h 206436"/>
                <a:gd name="connsiteX8" fmla="*/ 177943 w 305824"/>
                <a:gd name="connsiteY8" fmla="*/ 117506 h 206436"/>
                <a:gd name="connsiteX9" fmla="*/ 193818 w 305824"/>
                <a:gd name="connsiteY9" fmla="*/ 120681 h 206436"/>
                <a:gd name="connsiteX10" fmla="*/ 158893 w 305824"/>
                <a:gd name="connsiteY10" fmla="*/ 31 h 20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5824" h="206436">
                  <a:moveTo>
                    <a:pt x="158893" y="31"/>
                  </a:moveTo>
                  <a:cubicBezTo>
                    <a:pt x="157835" y="2148"/>
                    <a:pt x="194347" y="105335"/>
                    <a:pt x="187468" y="133381"/>
                  </a:cubicBezTo>
                  <a:cubicBezTo>
                    <a:pt x="180589" y="161427"/>
                    <a:pt x="148839" y="156135"/>
                    <a:pt x="117618" y="168306"/>
                  </a:cubicBezTo>
                  <a:cubicBezTo>
                    <a:pt x="86397" y="180477"/>
                    <a:pt x="-4090" y="207464"/>
                    <a:pt x="143" y="206406"/>
                  </a:cubicBezTo>
                  <a:cubicBezTo>
                    <a:pt x="4376" y="205348"/>
                    <a:pt x="92218" y="168835"/>
                    <a:pt x="143018" y="161956"/>
                  </a:cubicBezTo>
                  <a:cubicBezTo>
                    <a:pt x="193818" y="155077"/>
                    <a:pt x="294360" y="163014"/>
                    <a:pt x="304943" y="165131"/>
                  </a:cubicBezTo>
                  <a:cubicBezTo>
                    <a:pt x="315526" y="167248"/>
                    <a:pt x="227685" y="174127"/>
                    <a:pt x="206518" y="174656"/>
                  </a:cubicBezTo>
                  <a:cubicBezTo>
                    <a:pt x="185351" y="175185"/>
                    <a:pt x="182706" y="177831"/>
                    <a:pt x="177943" y="168306"/>
                  </a:cubicBezTo>
                  <a:cubicBezTo>
                    <a:pt x="173180" y="158781"/>
                    <a:pt x="175297" y="125443"/>
                    <a:pt x="177943" y="117506"/>
                  </a:cubicBezTo>
                  <a:cubicBezTo>
                    <a:pt x="180589" y="109569"/>
                    <a:pt x="196993" y="138144"/>
                    <a:pt x="193818" y="120681"/>
                  </a:cubicBezTo>
                  <a:cubicBezTo>
                    <a:pt x="190643" y="103219"/>
                    <a:pt x="159951" y="-2086"/>
                    <a:pt x="158893" y="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8" name="フリーフォーム 387">
              <a:extLst>
                <a:ext uri="{FF2B5EF4-FFF2-40B4-BE49-F238E27FC236}">
                  <a16:creationId xmlns:a16="http://schemas.microsoft.com/office/drawing/2014/main" id="{EA0F9005-737B-01FA-9259-153CB342AB27}"/>
                </a:ext>
              </a:extLst>
            </p:cNvPr>
            <p:cNvSpPr/>
            <p:nvPr/>
          </p:nvSpPr>
          <p:spPr>
            <a:xfrm>
              <a:off x="6895902" y="3015201"/>
              <a:ext cx="204380" cy="446312"/>
            </a:xfrm>
            <a:custGeom>
              <a:avLst/>
              <a:gdLst>
                <a:gd name="connsiteX0" fmla="*/ 9723 w 204380"/>
                <a:gd name="connsiteY0" fmla="*/ 4224 h 446312"/>
                <a:gd name="connsiteX1" fmla="*/ 158948 w 204380"/>
                <a:gd name="connsiteY1" fmla="*/ 42324 h 446312"/>
                <a:gd name="connsiteX2" fmla="*/ 155773 w 204380"/>
                <a:gd name="connsiteY2" fmla="*/ 147099 h 446312"/>
                <a:gd name="connsiteX3" fmla="*/ 184348 w 204380"/>
                <a:gd name="connsiteY3" fmla="*/ 121699 h 446312"/>
                <a:gd name="connsiteX4" fmla="*/ 171648 w 204380"/>
                <a:gd name="connsiteY4" fmla="*/ 220124 h 446312"/>
                <a:gd name="connsiteX5" fmla="*/ 181173 w 204380"/>
                <a:gd name="connsiteY5" fmla="*/ 175674 h 446312"/>
                <a:gd name="connsiteX6" fmla="*/ 133548 w 204380"/>
                <a:gd name="connsiteY6" fmla="*/ 340774 h 446312"/>
                <a:gd name="connsiteX7" fmla="*/ 171648 w 204380"/>
                <a:gd name="connsiteY7" fmla="*/ 251874 h 446312"/>
                <a:gd name="connsiteX8" fmla="*/ 89098 w 204380"/>
                <a:gd name="connsiteY8" fmla="*/ 385224 h 446312"/>
                <a:gd name="connsiteX9" fmla="*/ 198 w 204380"/>
                <a:gd name="connsiteY9" fmla="*/ 445549 h 446312"/>
                <a:gd name="connsiteX10" fmla="*/ 114498 w 204380"/>
                <a:gd name="connsiteY10" fmla="*/ 347124 h 446312"/>
                <a:gd name="connsiteX11" fmla="*/ 165298 w 204380"/>
                <a:gd name="connsiteY11" fmla="*/ 159799 h 446312"/>
                <a:gd name="connsiteX12" fmla="*/ 187523 w 204380"/>
                <a:gd name="connsiteY12" fmla="*/ 197899 h 446312"/>
                <a:gd name="connsiteX13" fmla="*/ 193873 w 204380"/>
                <a:gd name="connsiteY13" fmla="*/ 134399 h 446312"/>
                <a:gd name="connsiteX14" fmla="*/ 9723 w 204380"/>
                <a:gd name="connsiteY14" fmla="*/ 4224 h 446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04380" h="446312">
                  <a:moveTo>
                    <a:pt x="9723" y="4224"/>
                  </a:moveTo>
                  <a:cubicBezTo>
                    <a:pt x="3902" y="-11122"/>
                    <a:pt x="134606" y="18512"/>
                    <a:pt x="158948" y="42324"/>
                  </a:cubicBezTo>
                  <a:cubicBezTo>
                    <a:pt x="183290" y="66137"/>
                    <a:pt x="151540" y="133870"/>
                    <a:pt x="155773" y="147099"/>
                  </a:cubicBezTo>
                  <a:cubicBezTo>
                    <a:pt x="160006" y="160328"/>
                    <a:pt x="181702" y="109528"/>
                    <a:pt x="184348" y="121699"/>
                  </a:cubicBezTo>
                  <a:cubicBezTo>
                    <a:pt x="186994" y="133870"/>
                    <a:pt x="172177" y="211128"/>
                    <a:pt x="171648" y="220124"/>
                  </a:cubicBezTo>
                  <a:cubicBezTo>
                    <a:pt x="171119" y="229120"/>
                    <a:pt x="187523" y="155566"/>
                    <a:pt x="181173" y="175674"/>
                  </a:cubicBezTo>
                  <a:cubicBezTo>
                    <a:pt x="174823" y="195782"/>
                    <a:pt x="135135" y="328074"/>
                    <a:pt x="133548" y="340774"/>
                  </a:cubicBezTo>
                  <a:cubicBezTo>
                    <a:pt x="131961" y="353474"/>
                    <a:pt x="179056" y="244466"/>
                    <a:pt x="171648" y="251874"/>
                  </a:cubicBezTo>
                  <a:cubicBezTo>
                    <a:pt x="164240" y="259282"/>
                    <a:pt x="117673" y="352945"/>
                    <a:pt x="89098" y="385224"/>
                  </a:cubicBezTo>
                  <a:cubicBezTo>
                    <a:pt x="60523" y="417503"/>
                    <a:pt x="-4035" y="451899"/>
                    <a:pt x="198" y="445549"/>
                  </a:cubicBezTo>
                  <a:cubicBezTo>
                    <a:pt x="4431" y="439199"/>
                    <a:pt x="86981" y="394749"/>
                    <a:pt x="114498" y="347124"/>
                  </a:cubicBezTo>
                  <a:cubicBezTo>
                    <a:pt x="142015" y="299499"/>
                    <a:pt x="153127" y="184670"/>
                    <a:pt x="165298" y="159799"/>
                  </a:cubicBezTo>
                  <a:cubicBezTo>
                    <a:pt x="177469" y="134928"/>
                    <a:pt x="182761" y="202132"/>
                    <a:pt x="187523" y="197899"/>
                  </a:cubicBezTo>
                  <a:cubicBezTo>
                    <a:pt x="192285" y="193666"/>
                    <a:pt x="218744" y="165091"/>
                    <a:pt x="193873" y="134399"/>
                  </a:cubicBezTo>
                  <a:cubicBezTo>
                    <a:pt x="169002" y="103707"/>
                    <a:pt x="15544" y="19570"/>
                    <a:pt x="9723" y="42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9" name="フリーフォーム 388">
              <a:extLst>
                <a:ext uri="{FF2B5EF4-FFF2-40B4-BE49-F238E27FC236}">
                  <a16:creationId xmlns:a16="http://schemas.microsoft.com/office/drawing/2014/main" id="{F919077B-E7F6-9879-CC11-25290F1D550C}"/>
                </a:ext>
              </a:extLst>
            </p:cNvPr>
            <p:cNvSpPr/>
            <p:nvPr/>
          </p:nvSpPr>
          <p:spPr>
            <a:xfrm>
              <a:off x="7089298" y="3139783"/>
              <a:ext cx="160994" cy="487236"/>
            </a:xfrm>
            <a:custGeom>
              <a:avLst/>
              <a:gdLst>
                <a:gd name="connsiteX0" fmla="*/ 156052 w 160994"/>
                <a:gd name="connsiteY0" fmla="*/ 292 h 487236"/>
                <a:gd name="connsiteX1" fmla="*/ 35402 w 160994"/>
                <a:gd name="connsiteY1" fmla="*/ 276517 h 487236"/>
                <a:gd name="connsiteX2" fmla="*/ 48102 w 160994"/>
                <a:gd name="connsiteY2" fmla="*/ 232067 h 487236"/>
                <a:gd name="connsiteX3" fmla="*/ 3652 w 160994"/>
                <a:gd name="connsiteY3" fmla="*/ 346367 h 487236"/>
                <a:gd name="connsiteX4" fmla="*/ 159227 w 160994"/>
                <a:gd name="connsiteY4" fmla="*/ 482892 h 487236"/>
                <a:gd name="connsiteX5" fmla="*/ 83027 w 160994"/>
                <a:gd name="connsiteY5" fmla="*/ 444792 h 487236"/>
                <a:gd name="connsiteX6" fmla="*/ 10002 w 160994"/>
                <a:gd name="connsiteY6" fmla="*/ 359067 h 487236"/>
                <a:gd name="connsiteX7" fmla="*/ 51277 w 160994"/>
                <a:gd name="connsiteY7" fmla="*/ 184442 h 487236"/>
                <a:gd name="connsiteX8" fmla="*/ 63977 w 160994"/>
                <a:gd name="connsiteY8" fmla="*/ 222542 h 487236"/>
                <a:gd name="connsiteX9" fmla="*/ 156052 w 160994"/>
                <a:gd name="connsiteY9" fmla="*/ 292 h 48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994" h="487236">
                  <a:moveTo>
                    <a:pt x="156052" y="292"/>
                  </a:moveTo>
                  <a:cubicBezTo>
                    <a:pt x="151290" y="9288"/>
                    <a:pt x="53394" y="237888"/>
                    <a:pt x="35402" y="276517"/>
                  </a:cubicBezTo>
                  <a:cubicBezTo>
                    <a:pt x="17410" y="315146"/>
                    <a:pt x="53394" y="220425"/>
                    <a:pt x="48102" y="232067"/>
                  </a:cubicBezTo>
                  <a:cubicBezTo>
                    <a:pt x="42810" y="243709"/>
                    <a:pt x="-14869" y="304563"/>
                    <a:pt x="3652" y="346367"/>
                  </a:cubicBezTo>
                  <a:cubicBezTo>
                    <a:pt x="22173" y="388171"/>
                    <a:pt x="145998" y="466488"/>
                    <a:pt x="159227" y="482892"/>
                  </a:cubicBezTo>
                  <a:cubicBezTo>
                    <a:pt x="172456" y="499296"/>
                    <a:pt x="107898" y="465429"/>
                    <a:pt x="83027" y="444792"/>
                  </a:cubicBezTo>
                  <a:cubicBezTo>
                    <a:pt x="58156" y="424155"/>
                    <a:pt x="15294" y="402459"/>
                    <a:pt x="10002" y="359067"/>
                  </a:cubicBezTo>
                  <a:cubicBezTo>
                    <a:pt x="4710" y="315675"/>
                    <a:pt x="42281" y="207196"/>
                    <a:pt x="51277" y="184442"/>
                  </a:cubicBezTo>
                  <a:cubicBezTo>
                    <a:pt x="60273" y="161688"/>
                    <a:pt x="47573" y="252175"/>
                    <a:pt x="63977" y="222542"/>
                  </a:cubicBezTo>
                  <a:cubicBezTo>
                    <a:pt x="80381" y="192909"/>
                    <a:pt x="160814" y="-8704"/>
                    <a:pt x="156052" y="2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0" name="フリーフォーム 389">
              <a:extLst>
                <a:ext uri="{FF2B5EF4-FFF2-40B4-BE49-F238E27FC236}">
                  <a16:creationId xmlns:a16="http://schemas.microsoft.com/office/drawing/2014/main" id="{F6096EA6-C4EC-592C-2301-46E40241831B}"/>
                </a:ext>
              </a:extLst>
            </p:cNvPr>
            <p:cNvSpPr/>
            <p:nvPr/>
          </p:nvSpPr>
          <p:spPr>
            <a:xfrm>
              <a:off x="7064206" y="3179246"/>
              <a:ext cx="124876" cy="246778"/>
            </a:xfrm>
            <a:custGeom>
              <a:avLst/>
              <a:gdLst>
                <a:gd name="connsiteX0" fmla="*/ 169 w 124876"/>
                <a:gd name="connsiteY0" fmla="*/ 33854 h 246778"/>
                <a:gd name="connsiteX1" fmla="*/ 120819 w 124876"/>
                <a:gd name="connsiteY1" fmla="*/ 5279 h 246778"/>
                <a:gd name="connsiteX2" fmla="*/ 98594 w 124876"/>
                <a:gd name="connsiteY2" fmla="*/ 62429 h 246778"/>
                <a:gd name="connsiteX3" fmla="*/ 120819 w 124876"/>
                <a:gd name="connsiteY3" fmla="*/ 37029 h 246778"/>
                <a:gd name="connsiteX4" fmla="*/ 85894 w 124876"/>
                <a:gd name="connsiteY4" fmla="*/ 100529 h 246778"/>
                <a:gd name="connsiteX5" fmla="*/ 73194 w 124876"/>
                <a:gd name="connsiteY5" fmla="*/ 246579 h 246778"/>
                <a:gd name="connsiteX6" fmla="*/ 92244 w 124876"/>
                <a:gd name="connsiteY6" fmla="*/ 129104 h 246778"/>
                <a:gd name="connsiteX7" fmla="*/ 123994 w 124876"/>
                <a:gd name="connsiteY7" fmla="*/ 2104 h 246778"/>
                <a:gd name="connsiteX8" fmla="*/ 108119 w 124876"/>
                <a:gd name="connsiteY8" fmla="*/ 46554 h 246778"/>
                <a:gd name="connsiteX9" fmla="*/ 95419 w 124876"/>
                <a:gd name="connsiteY9" fmla="*/ 30679 h 246778"/>
                <a:gd name="connsiteX10" fmla="*/ 169 w 124876"/>
                <a:gd name="connsiteY10" fmla="*/ 33854 h 246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4876" h="246778">
                  <a:moveTo>
                    <a:pt x="169" y="33854"/>
                  </a:moveTo>
                  <a:cubicBezTo>
                    <a:pt x="4402" y="29621"/>
                    <a:pt x="104415" y="516"/>
                    <a:pt x="120819" y="5279"/>
                  </a:cubicBezTo>
                  <a:cubicBezTo>
                    <a:pt x="137223" y="10042"/>
                    <a:pt x="98594" y="57137"/>
                    <a:pt x="98594" y="62429"/>
                  </a:cubicBezTo>
                  <a:cubicBezTo>
                    <a:pt x="98594" y="67721"/>
                    <a:pt x="122936" y="30679"/>
                    <a:pt x="120819" y="37029"/>
                  </a:cubicBezTo>
                  <a:cubicBezTo>
                    <a:pt x="118702" y="43379"/>
                    <a:pt x="93831" y="65604"/>
                    <a:pt x="85894" y="100529"/>
                  </a:cubicBezTo>
                  <a:cubicBezTo>
                    <a:pt x="77957" y="135454"/>
                    <a:pt x="72136" y="241817"/>
                    <a:pt x="73194" y="246579"/>
                  </a:cubicBezTo>
                  <a:cubicBezTo>
                    <a:pt x="74252" y="251341"/>
                    <a:pt x="83777" y="169850"/>
                    <a:pt x="92244" y="129104"/>
                  </a:cubicBezTo>
                  <a:cubicBezTo>
                    <a:pt x="100711" y="88358"/>
                    <a:pt x="121348" y="15862"/>
                    <a:pt x="123994" y="2104"/>
                  </a:cubicBezTo>
                  <a:cubicBezTo>
                    <a:pt x="126640" y="-11654"/>
                    <a:pt x="108119" y="46554"/>
                    <a:pt x="108119" y="46554"/>
                  </a:cubicBezTo>
                  <a:cubicBezTo>
                    <a:pt x="103357" y="51316"/>
                    <a:pt x="118702" y="32796"/>
                    <a:pt x="95419" y="30679"/>
                  </a:cubicBezTo>
                  <a:cubicBezTo>
                    <a:pt x="72136" y="28562"/>
                    <a:pt x="-4064" y="38087"/>
                    <a:pt x="169" y="338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1" name="フリーフォーム 390">
              <a:extLst>
                <a:ext uri="{FF2B5EF4-FFF2-40B4-BE49-F238E27FC236}">
                  <a16:creationId xmlns:a16="http://schemas.microsoft.com/office/drawing/2014/main" id="{6EC7E2EE-54A5-AE30-3BBC-A147B37D24D3}"/>
                </a:ext>
              </a:extLst>
            </p:cNvPr>
            <p:cNvSpPr/>
            <p:nvPr/>
          </p:nvSpPr>
          <p:spPr>
            <a:xfrm>
              <a:off x="6863720" y="3228619"/>
              <a:ext cx="194330" cy="343257"/>
            </a:xfrm>
            <a:custGeom>
              <a:avLst/>
              <a:gdLst>
                <a:gd name="connsiteX0" fmla="*/ 194305 w 194330"/>
                <a:gd name="connsiteY0" fmla="*/ 356 h 343257"/>
                <a:gd name="connsiteX1" fmla="*/ 92705 w 194330"/>
                <a:gd name="connsiteY1" fmla="*/ 181331 h 343257"/>
                <a:gd name="connsiteX2" fmla="*/ 13330 w 194330"/>
                <a:gd name="connsiteY2" fmla="*/ 225781 h 343257"/>
                <a:gd name="connsiteX3" fmla="*/ 630 w 194330"/>
                <a:gd name="connsiteY3" fmla="*/ 317856 h 343257"/>
                <a:gd name="connsiteX4" fmla="*/ 19680 w 194330"/>
                <a:gd name="connsiteY4" fmla="*/ 232131 h 343257"/>
                <a:gd name="connsiteX5" fmla="*/ 10155 w 194330"/>
                <a:gd name="connsiteY5" fmla="*/ 343256 h 343257"/>
                <a:gd name="connsiteX6" fmla="*/ 22855 w 194330"/>
                <a:gd name="connsiteY6" fmla="*/ 228956 h 343257"/>
                <a:gd name="connsiteX7" fmla="*/ 83180 w 194330"/>
                <a:gd name="connsiteY7" fmla="*/ 136881 h 343257"/>
                <a:gd name="connsiteX8" fmla="*/ 194305 w 194330"/>
                <a:gd name="connsiteY8" fmla="*/ 356 h 34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330" h="343257">
                  <a:moveTo>
                    <a:pt x="194305" y="356"/>
                  </a:moveTo>
                  <a:cubicBezTo>
                    <a:pt x="195892" y="7764"/>
                    <a:pt x="122867" y="143760"/>
                    <a:pt x="92705" y="181331"/>
                  </a:cubicBezTo>
                  <a:cubicBezTo>
                    <a:pt x="62543" y="218902"/>
                    <a:pt x="28676" y="203027"/>
                    <a:pt x="13330" y="225781"/>
                  </a:cubicBezTo>
                  <a:cubicBezTo>
                    <a:pt x="-2016" y="248535"/>
                    <a:pt x="-428" y="316798"/>
                    <a:pt x="630" y="317856"/>
                  </a:cubicBezTo>
                  <a:cubicBezTo>
                    <a:pt x="1688" y="318914"/>
                    <a:pt x="18093" y="227898"/>
                    <a:pt x="19680" y="232131"/>
                  </a:cubicBezTo>
                  <a:cubicBezTo>
                    <a:pt x="21267" y="236364"/>
                    <a:pt x="9626" y="343785"/>
                    <a:pt x="10155" y="343256"/>
                  </a:cubicBezTo>
                  <a:cubicBezTo>
                    <a:pt x="10684" y="342727"/>
                    <a:pt x="10684" y="263352"/>
                    <a:pt x="22855" y="228956"/>
                  </a:cubicBezTo>
                  <a:cubicBezTo>
                    <a:pt x="35026" y="194560"/>
                    <a:pt x="54076" y="170748"/>
                    <a:pt x="83180" y="136881"/>
                  </a:cubicBezTo>
                  <a:cubicBezTo>
                    <a:pt x="112284" y="103014"/>
                    <a:pt x="192718" y="-7052"/>
                    <a:pt x="194305" y="3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2" name="フリーフォーム 391">
              <a:extLst>
                <a:ext uri="{FF2B5EF4-FFF2-40B4-BE49-F238E27FC236}">
                  <a16:creationId xmlns:a16="http://schemas.microsoft.com/office/drawing/2014/main" id="{AC27649A-901D-F2F3-E2B5-AF7653D74295}"/>
                </a:ext>
              </a:extLst>
            </p:cNvPr>
            <p:cNvSpPr/>
            <p:nvPr/>
          </p:nvSpPr>
          <p:spPr>
            <a:xfrm>
              <a:off x="6920776" y="3406709"/>
              <a:ext cx="350183" cy="222732"/>
            </a:xfrm>
            <a:custGeom>
              <a:avLst/>
              <a:gdLst>
                <a:gd name="connsiteX0" fmla="*/ 216624 w 350183"/>
                <a:gd name="connsiteY0" fmla="*/ 66 h 222732"/>
                <a:gd name="connsiteX1" fmla="*/ 146774 w 350183"/>
                <a:gd name="connsiteY1" fmla="*/ 92141 h 222732"/>
                <a:gd name="connsiteX2" fmla="*/ 724 w 350183"/>
                <a:gd name="connsiteY2" fmla="*/ 104841 h 222732"/>
                <a:gd name="connsiteX3" fmla="*/ 92799 w 350183"/>
                <a:gd name="connsiteY3" fmla="*/ 98491 h 222732"/>
                <a:gd name="connsiteX4" fmla="*/ 143599 w 350183"/>
                <a:gd name="connsiteY4" fmla="*/ 130241 h 222732"/>
                <a:gd name="connsiteX5" fmla="*/ 349974 w 350183"/>
                <a:gd name="connsiteY5" fmla="*/ 222316 h 222732"/>
                <a:gd name="connsiteX6" fmla="*/ 181699 w 350183"/>
                <a:gd name="connsiteY6" fmla="*/ 161991 h 222732"/>
                <a:gd name="connsiteX7" fmla="*/ 140424 w 350183"/>
                <a:gd name="connsiteY7" fmla="*/ 108016 h 222732"/>
                <a:gd name="connsiteX8" fmla="*/ 216624 w 350183"/>
                <a:gd name="connsiteY8" fmla="*/ 66 h 222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0183" h="222732">
                  <a:moveTo>
                    <a:pt x="216624" y="66"/>
                  </a:moveTo>
                  <a:cubicBezTo>
                    <a:pt x="217682" y="-2580"/>
                    <a:pt x="182757" y="74679"/>
                    <a:pt x="146774" y="92141"/>
                  </a:cubicBezTo>
                  <a:cubicBezTo>
                    <a:pt x="110791" y="109603"/>
                    <a:pt x="9720" y="103783"/>
                    <a:pt x="724" y="104841"/>
                  </a:cubicBezTo>
                  <a:cubicBezTo>
                    <a:pt x="-8272" y="105899"/>
                    <a:pt x="68987" y="94258"/>
                    <a:pt x="92799" y="98491"/>
                  </a:cubicBezTo>
                  <a:cubicBezTo>
                    <a:pt x="116611" y="102724"/>
                    <a:pt x="100737" y="109604"/>
                    <a:pt x="143599" y="130241"/>
                  </a:cubicBezTo>
                  <a:cubicBezTo>
                    <a:pt x="186461" y="150878"/>
                    <a:pt x="343624" y="217024"/>
                    <a:pt x="349974" y="222316"/>
                  </a:cubicBezTo>
                  <a:cubicBezTo>
                    <a:pt x="356324" y="227608"/>
                    <a:pt x="216624" y="181041"/>
                    <a:pt x="181699" y="161991"/>
                  </a:cubicBezTo>
                  <a:cubicBezTo>
                    <a:pt x="146774" y="142941"/>
                    <a:pt x="138836" y="134474"/>
                    <a:pt x="140424" y="108016"/>
                  </a:cubicBezTo>
                  <a:cubicBezTo>
                    <a:pt x="142011" y="81558"/>
                    <a:pt x="215566" y="2712"/>
                    <a:pt x="216624" y="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3" name="フリーフォーム 392">
              <a:extLst>
                <a:ext uri="{FF2B5EF4-FFF2-40B4-BE49-F238E27FC236}">
                  <a16:creationId xmlns:a16="http://schemas.microsoft.com/office/drawing/2014/main" id="{AE9423EE-6538-58B8-D76F-63515A56E646}"/>
                </a:ext>
              </a:extLst>
            </p:cNvPr>
            <p:cNvSpPr/>
            <p:nvPr/>
          </p:nvSpPr>
          <p:spPr>
            <a:xfrm>
              <a:off x="6891515" y="3421948"/>
              <a:ext cx="363757" cy="239439"/>
            </a:xfrm>
            <a:custGeom>
              <a:avLst/>
              <a:gdLst>
                <a:gd name="connsiteX0" fmla="*/ 14110 w 363757"/>
                <a:gd name="connsiteY0" fmla="*/ 702 h 239439"/>
                <a:gd name="connsiteX1" fmla="*/ 14110 w 363757"/>
                <a:gd name="connsiteY1" fmla="*/ 95952 h 239439"/>
                <a:gd name="connsiteX2" fmla="*/ 74435 w 363757"/>
                <a:gd name="connsiteY2" fmla="*/ 153102 h 239439"/>
                <a:gd name="connsiteX3" fmla="*/ 1410 w 363757"/>
                <a:gd name="connsiteY3" fmla="*/ 118177 h 239439"/>
                <a:gd name="connsiteX4" fmla="*/ 153810 w 363757"/>
                <a:gd name="connsiteY4" fmla="*/ 200727 h 239439"/>
                <a:gd name="connsiteX5" fmla="*/ 137935 w 363757"/>
                <a:gd name="connsiteY5" fmla="*/ 207077 h 239439"/>
                <a:gd name="connsiteX6" fmla="*/ 299860 w 363757"/>
                <a:gd name="connsiteY6" fmla="*/ 222952 h 239439"/>
                <a:gd name="connsiteX7" fmla="*/ 363360 w 363757"/>
                <a:gd name="connsiteY7" fmla="*/ 194377 h 239439"/>
                <a:gd name="connsiteX8" fmla="*/ 274460 w 363757"/>
                <a:gd name="connsiteY8" fmla="*/ 229302 h 239439"/>
                <a:gd name="connsiteX9" fmla="*/ 150635 w 363757"/>
                <a:gd name="connsiteY9" fmla="*/ 232477 h 239439"/>
                <a:gd name="connsiteX10" fmla="*/ 14110 w 363757"/>
                <a:gd name="connsiteY10" fmla="*/ 143577 h 239439"/>
                <a:gd name="connsiteX11" fmla="*/ 26810 w 363757"/>
                <a:gd name="connsiteY11" fmla="*/ 124527 h 239439"/>
                <a:gd name="connsiteX12" fmla="*/ 4585 w 363757"/>
                <a:gd name="connsiteY12" fmla="*/ 54677 h 239439"/>
                <a:gd name="connsiteX13" fmla="*/ 14110 w 363757"/>
                <a:gd name="connsiteY13" fmla="*/ 702 h 239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3757" h="239439">
                  <a:moveTo>
                    <a:pt x="14110" y="702"/>
                  </a:moveTo>
                  <a:cubicBezTo>
                    <a:pt x="15697" y="7581"/>
                    <a:pt x="4056" y="70552"/>
                    <a:pt x="14110" y="95952"/>
                  </a:cubicBezTo>
                  <a:cubicBezTo>
                    <a:pt x="24164" y="121352"/>
                    <a:pt x="76552" y="149398"/>
                    <a:pt x="74435" y="153102"/>
                  </a:cubicBezTo>
                  <a:cubicBezTo>
                    <a:pt x="72318" y="156806"/>
                    <a:pt x="-11819" y="110240"/>
                    <a:pt x="1410" y="118177"/>
                  </a:cubicBezTo>
                  <a:cubicBezTo>
                    <a:pt x="14639" y="126114"/>
                    <a:pt x="131056" y="185910"/>
                    <a:pt x="153810" y="200727"/>
                  </a:cubicBezTo>
                  <a:cubicBezTo>
                    <a:pt x="176564" y="215544"/>
                    <a:pt x="113593" y="203373"/>
                    <a:pt x="137935" y="207077"/>
                  </a:cubicBezTo>
                  <a:cubicBezTo>
                    <a:pt x="162277" y="210781"/>
                    <a:pt x="262289" y="225069"/>
                    <a:pt x="299860" y="222952"/>
                  </a:cubicBezTo>
                  <a:cubicBezTo>
                    <a:pt x="337431" y="220835"/>
                    <a:pt x="367593" y="193319"/>
                    <a:pt x="363360" y="194377"/>
                  </a:cubicBezTo>
                  <a:cubicBezTo>
                    <a:pt x="359127" y="195435"/>
                    <a:pt x="309914" y="222952"/>
                    <a:pt x="274460" y="229302"/>
                  </a:cubicBezTo>
                  <a:cubicBezTo>
                    <a:pt x="239006" y="235652"/>
                    <a:pt x="194027" y="246764"/>
                    <a:pt x="150635" y="232477"/>
                  </a:cubicBezTo>
                  <a:cubicBezTo>
                    <a:pt x="107243" y="218190"/>
                    <a:pt x="34748" y="161569"/>
                    <a:pt x="14110" y="143577"/>
                  </a:cubicBezTo>
                  <a:cubicBezTo>
                    <a:pt x="-6528" y="125585"/>
                    <a:pt x="28397" y="139344"/>
                    <a:pt x="26810" y="124527"/>
                  </a:cubicBezTo>
                  <a:cubicBezTo>
                    <a:pt x="25223" y="109710"/>
                    <a:pt x="8289" y="70023"/>
                    <a:pt x="4585" y="54677"/>
                  </a:cubicBezTo>
                  <a:cubicBezTo>
                    <a:pt x="881" y="39331"/>
                    <a:pt x="12523" y="-6177"/>
                    <a:pt x="14110" y="7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4" name="フリーフォーム 393">
              <a:extLst>
                <a:ext uri="{FF2B5EF4-FFF2-40B4-BE49-F238E27FC236}">
                  <a16:creationId xmlns:a16="http://schemas.microsoft.com/office/drawing/2014/main" id="{067605A5-4F8B-8AE1-35A0-823AA1420C95}"/>
                </a:ext>
              </a:extLst>
            </p:cNvPr>
            <p:cNvSpPr/>
            <p:nvPr/>
          </p:nvSpPr>
          <p:spPr>
            <a:xfrm>
              <a:off x="7256168" y="3047848"/>
              <a:ext cx="237257" cy="718852"/>
            </a:xfrm>
            <a:custGeom>
              <a:avLst/>
              <a:gdLst>
                <a:gd name="connsiteX0" fmla="*/ 154282 w 237257"/>
                <a:gd name="connsiteY0" fmla="*/ 152 h 718852"/>
                <a:gd name="connsiteX1" fmla="*/ 109832 w 237257"/>
                <a:gd name="connsiteY1" fmla="*/ 70002 h 718852"/>
                <a:gd name="connsiteX2" fmla="*/ 160632 w 237257"/>
                <a:gd name="connsiteY2" fmla="*/ 50952 h 718852"/>
                <a:gd name="connsiteX3" fmla="*/ 68557 w 237257"/>
                <a:gd name="connsiteY3" fmla="*/ 155727 h 718852"/>
                <a:gd name="connsiteX4" fmla="*/ 52682 w 237257"/>
                <a:gd name="connsiteY4" fmla="*/ 311302 h 718852"/>
                <a:gd name="connsiteX5" fmla="*/ 68557 w 237257"/>
                <a:gd name="connsiteY5" fmla="*/ 244627 h 718852"/>
                <a:gd name="connsiteX6" fmla="*/ 14582 w 237257"/>
                <a:gd name="connsiteY6" fmla="*/ 368452 h 718852"/>
                <a:gd name="connsiteX7" fmla="*/ 39982 w 237257"/>
                <a:gd name="connsiteY7" fmla="*/ 498627 h 718852"/>
                <a:gd name="connsiteX8" fmla="*/ 59032 w 237257"/>
                <a:gd name="connsiteY8" fmla="*/ 454177 h 718852"/>
                <a:gd name="connsiteX9" fmla="*/ 138407 w 237257"/>
                <a:gd name="connsiteY9" fmla="*/ 555777 h 718852"/>
                <a:gd name="connsiteX10" fmla="*/ 236832 w 237257"/>
                <a:gd name="connsiteY10" fmla="*/ 717702 h 718852"/>
                <a:gd name="connsiteX11" fmla="*/ 166982 w 237257"/>
                <a:gd name="connsiteY11" fmla="*/ 616102 h 718852"/>
                <a:gd name="connsiteX12" fmla="*/ 5057 w 237257"/>
                <a:gd name="connsiteY12" fmla="*/ 393852 h 718852"/>
                <a:gd name="connsiteX13" fmla="*/ 39982 w 237257"/>
                <a:gd name="connsiteY13" fmla="*/ 181127 h 718852"/>
                <a:gd name="connsiteX14" fmla="*/ 30457 w 237257"/>
                <a:gd name="connsiteY14" fmla="*/ 203352 h 718852"/>
                <a:gd name="connsiteX15" fmla="*/ 109832 w 237257"/>
                <a:gd name="connsiteY15" fmla="*/ 92227 h 718852"/>
                <a:gd name="connsiteX16" fmla="*/ 8232 w 237257"/>
                <a:gd name="connsiteY16" fmla="*/ 92227 h 718852"/>
                <a:gd name="connsiteX17" fmla="*/ 154282 w 237257"/>
                <a:gd name="connsiteY17" fmla="*/ 152 h 718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37257" h="718852">
                  <a:moveTo>
                    <a:pt x="154282" y="152"/>
                  </a:moveTo>
                  <a:cubicBezTo>
                    <a:pt x="171215" y="-3552"/>
                    <a:pt x="108774" y="61535"/>
                    <a:pt x="109832" y="70002"/>
                  </a:cubicBezTo>
                  <a:cubicBezTo>
                    <a:pt x="110890" y="78469"/>
                    <a:pt x="167511" y="36665"/>
                    <a:pt x="160632" y="50952"/>
                  </a:cubicBezTo>
                  <a:cubicBezTo>
                    <a:pt x="153753" y="65240"/>
                    <a:pt x="86549" y="112335"/>
                    <a:pt x="68557" y="155727"/>
                  </a:cubicBezTo>
                  <a:cubicBezTo>
                    <a:pt x="50565" y="199119"/>
                    <a:pt x="52682" y="296485"/>
                    <a:pt x="52682" y="311302"/>
                  </a:cubicBezTo>
                  <a:cubicBezTo>
                    <a:pt x="52682" y="326119"/>
                    <a:pt x="74907" y="235102"/>
                    <a:pt x="68557" y="244627"/>
                  </a:cubicBezTo>
                  <a:cubicBezTo>
                    <a:pt x="62207" y="254152"/>
                    <a:pt x="19344" y="326119"/>
                    <a:pt x="14582" y="368452"/>
                  </a:cubicBezTo>
                  <a:cubicBezTo>
                    <a:pt x="9820" y="410785"/>
                    <a:pt x="32574" y="484340"/>
                    <a:pt x="39982" y="498627"/>
                  </a:cubicBezTo>
                  <a:cubicBezTo>
                    <a:pt x="47390" y="512914"/>
                    <a:pt x="42628" y="444652"/>
                    <a:pt x="59032" y="454177"/>
                  </a:cubicBezTo>
                  <a:cubicBezTo>
                    <a:pt x="75436" y="463702"/>
                    <a:pt x="108774" y="511856"/>
                    <a:pt x="138407" y="555777"/>
                  </a:cubicBezTo>
                  <a:cubicBezTo>
                    <a:pt x="168040" y="599698"/>
                    <a:pt x="232070" y="707648"/>
                    <a:pt x="236832" y="717702"/>
                  </a:cubicBezTo>
                  <a:cubicBezTo>
                    <a:pt x="241595" y="727756"/>
                    <a:pt x="205611" y="670077"/>
                    <a:pt x="166982" y="616102"/>
                  </a:cubicBezTo>
                  <a:cubicBezTo>
                    <a:pt x="128353" y="562127"/>
                    <a:pt x="26224" y="466348"/>
                    <a:pt x="5057" y="393852"/>
                  </a:cubicBezTo>
                  <a:cubicBezTo>
                    <a:pt x="-16110" y="321356"/>
                    <a:pt x="35749" y="212877"/>
                    <a:pt x="39982" y="181127"/>
                  </a:cubicBezTo>
                  <a:cubicBezTo>
                    <a:pt x="44215" y="149377"/>
                    <a:pt x="18815" y="218168"/>
                    <a:pt x="30457" y="203352"/>
                  </a:cubicBezTo>
                  <a:cubicBezTo>
                    <a:pt x="42099" y="188536"/>
                    <a:pt x="113536" y="110748"/>
                    <a:pt x="109832" y="92227"/>
                  </a:cubicBezTo>
                  <a:cubicBezTo>
                    <a:pt x="106128" y="73706"/>
                    <a:pt x="-1293" y="109690"/>
                    <a:pt x="8232" y="92227"/>
                  </a:cubicBezTo>
                  <a:cubicBezTo>
                    <a:pt x="17757" y="74765"/>
                    <a:pt x="137349" y="3856"/>
                    <a:pt x="154282" y="1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5" name="フリーフォーム 394">
              <a:extLst>
                <a:ext uri="{FF2B5EF4-FFF2-40B4-BE49-F238E27FC236}">
                  <a16:creationId xmlns:a16="http://schemas.microsoft.com/office/drawing/2014/main" id="{FE65E995-1CFD-4C7F-CBBC-5ECD867EA86C}"/>
                </a:ext>
              </a:extLst>
            </p:cNvPr>
            <p:cNvSpPr/>
            <p:nvPr/>
          </p:nvSpPr>
          <p:spPr>
            <a:xfrm>
              <a:off x="7343775" y="2958387"/>
              <a:ext cx="736953" cy="111838"/>
            </a:xfrm>
            <a:custGeom>
              <a:avLst/>
              <a:gdLst>
                <a:gd name="connsiteX0" fmla="*/ 0 w 736953"/>
                <a:gd name="connsiteY0" fmla="*/ 111838 h 111838"/>
                <a:gd name="connsiteX1" fmla="*/ 441325 w 736953"/>
                <a:gd name="connsiteY1" fmla="*/ 35638 h 111838"/>
                <a:gd name="connsiteX2" fmla="*/ 231775 w 736953"/>
                <a:gd name="connsiteY2" fmla="*/ 102313 h 111838"/>
                <a:gd name="connsiteX3" fmla="*/ 504825 w 736953"/>
                <a:gd name="connsiteY3" fmla="*/ 22938 h 111838"/>
                <a:gd name="connsiteX4" fmla="*/ 444500 w 736953"/>
                <a:gd name="connsiteY4" fmla="*/ 22938 h 111838"/>
                <a:gd name="connsiteX5" fmla="*/ 609600 w 736953"/>
                <a:gd name="connsiteY5" fmla="*/ 22938 h 111838"/>
                <a:gd name="connsiteX6" fmla="*/ 577850 w 736953"/>
                <a:gd name="connsiteY6" fmla="*/ 713 h 111838"/>
                <a:gd name="connsiteX7" fmla="*/ 736600 w 736953"/>
                <a:gd name="connsiteY7" fmla="*/ 7063 h 111838"/>
                <a:gd name="connsiteX8" fmla="*/ 527050 w 736953"/>
                <a:gd name="connsiteY8" fmla="*/ 22938 h 111838"/>
                <a:gd name="connsiteX9" fmla="*/ 257175 w 736953"/>
                <a:gd name="connsiteY9" fmla="*/ 76913 h 111838"/>
                <a:gd name="connsiteX10" fmla="*/ 282575 w 736953"/>
                <a:gd name="connsiteY10" fmla="*/ 70563 h 111838"/>
                <a:gd name="connsiteX11" fmla="*/ 0 w 736953"/>
                <a:gd name="connsiteY11" fmla="*/ 111838 h 11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36953" h="111838">
                  <a:moveTo>
                    <a:pt x="0" y="111838"/>
                  </a:moveTo>
                  <a:cubicBezTo>
                    <a:pt x="201348" y="74531"/>
                    <a:pt x="402696" y="37225"/>
                    <a:pt x="441325" y="35638"/>
                  </a:cubicBezTo>
                  <a:cubicBezTo>
                    <a:pt x="479954" y="34051"/>
                    <a:pt x="221192" y="104430"/>
                    <a:pt x="231775" y="102313"/>
                  </a:cubicBezTo>
                  <a:cubicBezTo>
                    <a:pt x="242358" y="100196"/>
                    <a:pt x="469371" y="36167"/>
                    <a:pt x="504825" y="22938"/>
                  </a:cubicBezTo>
                  <a:cubicBezTo>
                    <a:pt x="540279" y="9709"/>
                    <a:pt x="444500" y="22938"/>
                    <a:pt x="444500" y="22938"/>
                  </a:cubicBezTo>
                  <a:cubicBezTo>
                    <a:pt x="461962" y="22938"/>
                    <a:pt x="587375" y="26642"/>
                    <a:pt x="609600" y="22938"/>
                  </a:cubicBezTo>
                  <a:cubicBezTo>
                    <a:pt x="631825" y="19234"/>
                    <a:pt x="556683" y="3359"/>
                    <a:pt x="577850" y="713"/>
                  </a:cubicBezTo>
                  <a:cubicBezTo>
                    <a:pt x="599017" y="-1933"/>
                    <a:pt x="745067" y="3359"/>
                    <a:pt x="736600" y="7063"/>
                  </a:cubicBezTo>
                  <a:cubicBezTo>
                    <a:pt x="728133" y="10767"/>
                    <a:pt x="606954" y="11296"/>
                    <a:pt x="527050" y="22938"/>
                  </a:cubicBezTo>
                  <a:cubicBezTo>
                    <a:pt x="447146" y="34580"/>
                    <a:pt x="297921" y="68976"/>
                    <a:pt x="257175" y="76913"/>
                  </a:cubicBezTo>
                  <a:cubicBezTo>
                    <a:pt x="216429" y="84850"/>
                    <a:pt x="282575" y="70563"/>
                    <a:pt x="282575" y="70563"/>
                  </a:cubicBezTo>
                  <a:lnTo>
                    <a:pt x="0" y="11183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6" name="フリーフォーム 395">
              <a:extLst>
                <a:ext uri="{FF2B5EF4-FFF2-40B4-BE49-F238E27FC236}">
                  <a16:creationId xmlns:a16="http://schemas.microsoft.com/office/drawing/2014/main" id="{3EB9AA12-9DB5-2071-674E-1C27E4A6C647}"/>
                </a:ext>
              </a:extLst>
            </p:cNvPr>
            <p:cNvSpPr/>
            <p:nvPr/>
          </p:nvSpPr>
          <p:spPr>
            <a:xfrm>
              <a:off x="8061241" y="2949548"/>
              <a:ext cx="302224" cy="222341"/>
            </a:xfrm>
            <a:custGeom>
              <a:avLst/>
              <a:gdLst>
                <a:gd name="connsiteX0" fmla="*/ 84 w 302224"/>
                <a:gd name="connsiteY0" fmla="*/ 27 h 222341"/>
                <a:gd name="connsiteX1" fmla="*/ 152484 w 302224"/>
                <a:gd name="connsiteY1" fmla="*/ 66702 h 222341"/>
                <a:gd name="connsiteX2" fmla="*/ 168359 w 302224"/>
                <a:gd name="connsiteY2" fmla="*/ 54002 h 222341"/>
                <a:gd name="connsiteX3" fmla="*/ 190584 w 302224"/>
                <a:gd name="connsiteY3" fmla="*/ 82577 h 222341"/>
                <a:gd name="connsiteX4" fmla="*/ 260434 w 302224"/>
                <a:gd name="connsiteY4" fmla="*/ 161952 h 222341"/>
                <a:gd name="connsiteX5" fmla="*/ 301709 w 302224"/>
                <a:gd name="connsiteY5" fmla="*/ 222277 h 222341"/>
                <a:gd name="connsiteX6" fmla="*/ 276309 w 302224"/>
                <a:gd name="connsiteY6" fmla="*/ 171477 h 222341"/>
                <a:gd name="connsiteX7" fmla="*/ 177884 w 302224"/>
                <a:gd name="connsiteY7" fmla="*/ 76227 h 222341"/>
                <a:gd name="connsiteX8" fmla="*/ 84 w 302224"/>
                <a:gd name="connsiteY8" fmla="*/ 27 h 222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2224" h="222341">
                  <a:moveTo>
                    <a:pt x="84" y="27"/>
                  </a:moveTo>
                  <a:cubicBezTo>
                    <a:pt x="-4149" y="-1560"/>
                    <a:pt x="152484" y="66702"/>
                    <a:pt x="152484" y="66702"/>
                  </a:cubicBezTo>
                  <a:cubicBezTo>
                    <a:pt x="180530" y="75698"/>
                    <a:pt x="162009" y="51356"/>
                    <a:pt x="168359" y="54002"/>
                  </a:cubicBezTo>
                  <a:cubicBezTo>
                    <a:pt x="174709" y="56648"/>
                    <a:pt x="175238" y="64585"/>
                    <a:pt x="190584" y="82577"/>
                  </a:cubicBezTo>
                  <a:cubicBezTo>
                    <a:pt x="205930" y="100569"/>
                    <a:pt x="241913" y="138669"/>
                    <a:pt x="260434" y="161952"/>
                  </a:cubicBezTo>
                  <a:cubicBezTo>
                    <a:pt x="278955" y="185235"/>
                    <a:pt x="299063" y="220690"/>
                    <a:pt x="301709" y="222277"/>
                  </a:cubicBezTo>
                  <a:cubicBezTo>
                    <a:pt x="304355" y="223865"/>
                    <a:pt x="296946" y="195819"/>
                    <a:pt x="276309" y="171477"/>
                  </a:cubicBezTo>
                  <a:cubicBezTo>
                    <a:pt x="255672" y="147135"/>
                    <a:pt x="227097" y="102685"/>
                    <a:pt x="177884" y="76227"/>
                  </a:cubicBezTo>
                  <a:cubicBezTo>
                    <a:pt x="128672" y="49769"/>
                    <a:pt x="4317" y="1614"/>
                    <a:pt x="84" y="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7" name="フリーフォーム 396">
              <a:extLst>
                <a:ext uri="{FF2B5EF4-FFF2-40B4-BE49-F238E27FC236}">
                  <a16:creationId xmlns:a16="http://schemas.microsoft.com/office/drawing/2014/main" id="{5EDCC162-7BA5-8A4F-C335-94F17DFD1955}"/>
                </a:ext>
              </a:extLst>
            </p:cNvPr>
            <p:cNvSpPr/>
            <p:nvPr/>
          </p:nvSpPr>
          <p:spPr>
            <a:xfrm>
              <a:off x="7848389" y="2984295"/>
              <a:ext cx="470703" cy="155185"/>
            </a:xfrm>
            <a:custGeom>
              <a:avLst/>
              <a:gdLst>
                <a:gd name="connsiteX0" fmla="*/ 211 w 470703"/>
                <a:gd name="connsiteY0" fmla="*/ 25605 h 155185"/>
                <a:gd name="connsiteX1" fmla="*/ 244686 w 470703"/>
                <a:gd name="connsiteY1" fmla="*/ 6555 h 155185"/>
                <a:gd name="connsiteX2" fmla="*/ 206586 w 470703"/>
                <a:gd name="connsiteY2" fmla="*/ 205 h 155185"/>
                <a:gd name="connsiteX3" fmla="*/ 289136 w 470703"/>
                <a:gd name="connsiteY3" fmla="*/ 12905 h 155185"/>
                <a:gd name="connsiteX4" fmla="*/ 219286 w 470703"/>
                <a:gd name="connsiteY4" fmla="*/ 19255 h 155185"/>
                <a:gd name="connsiteX5" fmla="*/ 390736 w 470703"/>
                <a:gd name="connsiteY5" fmla="*/ 44655 h 155185"/>
                <a:gd name="connsiteX6" fmla="*/ 368511 w 470703"/>
                <a:gd name="connsiteY6" fmla="*/ 44655 h 155185"/>
                <a:gd name="connsiteX7" fmla="*/ 457411 w 470703"/>
                <a:gd name="connsiteY7" fmla="*/ 143080 h 155185"/>
                <a:gd name="connsiteX8" fmla="*/ 463761 w 470703"/>
                <a:gd name="connsiteY8" fmla="*/ 146255 h 155185"/>
                <a:gd name="connsiteX9" fmla="*/ 393911 w 470703"/>
                <a:gd name="connsiteY9" fmla="*/ 76405 h 155185"/>
                <a:gd name="connsiteX10" fmla="*/ 292311 w 470703"/>
                <a:gd name="connsiteY10" fmla="*/ 28780 h 155185"/>
                <a:gd name="connsiteX11" fmla="*/ 211 w 470703"/>
                <a:gd name="connsiteY11" fmla="*/ 25605 h 155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0703" h="155185">
                  <a:moveTo>
                    <a:pt x="211" y="25605"/>
                  </a:moveTo>
                  <a:cubicBezTo>
                    <a:pt x="-7726" y="21901"/>
                    <a:pt x="210290" y="10788"/>
                    <a:pt x="244686" y="6555"/>
                  </a:cubicBezTo>
                  <a:cubicBezTo>
                    <a:pt x="279082" y="2322"/>
                    <a:pt x="199178" y="-853"/>
                    <a:pt x="206586" y="205"/>
                  </a:cubicBezTo>
                  <a:cubicBezTo>
                    <a:pt x="213994" y="1263"/>
                    <a:pt x="287019" y="9730"/>
                    <a:pt x="289136" y="12905"/>
                  </a:cubicBezTo>
                  <a:cubicBezTo>
                    <a:pt x="291253" y="16080"/>
                    <a:pt x="202353" y="13963"/>
                    <a:pt x="219286" y="19255"/>
                  </a:cubicBezTo>
                  <a:cubicBezTo>
                    <a:pt x="236219" y="24547"/>
                    <a:pt x="365865" y="40422"/>
                    <a:pt x="390736" y="44655"/>
                  </a:cubicBezTo>
                  <a:cubicBezTo>
                    <a:pt x="415607" y="48888"/>
                    <a:pt x="357399" y="28251"/>
                    <a:pt x="368511" y="44655"/>
                  </a:cubicBezTo>
                  <a:cubicBezTo>
                    <a:pt x="379623" y="61059"/>
                    <a:pt x="441536" y="126147"/>
                    <a:pt x="457411" y="143080"/>
                  </a:cubicBezTo>
                  <a:cubicBezTo>
                    <a:pt x="473286" y="160013"/>
                    <a:pt x="474344" y="157367"/>
                    <a:pt x="463761" y="146255"/>
                  </a:cubicBezTo>
                  <a:cubicBezTo>
                    <a:pt x="453178" y="135143"/>
                    <a:pt x="422486" y="95984"/>
                    <a:pt x="393911" y="76405"/>
                  </a:cubicBezTo>
                  <a:cubicBezTo>
                    <a:pt x="365336" y="56826"/>
                    <a:pt x="352107" y="37247"/>
                    <a:pt x="292311" y="28780"/>
                  </a:cubicBezTo>
                  <a:cubicBezTo>
                    <a:pt x="232515" y="20313"/>
                    <a:pt x="8148" y="29309"/>
                    <a:pt x="211" y="2560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8" name="フリーフォーム 397">
              <a:extLst>
                <a:ext uri="{FF2B5EF4-FFF2-40B4-BE49-F238E27FC236}">
                  <a16:creationId xmlns:a16="http://schemas.microsoft.com/office/drawing/2014/main" id="{DAADF8A3-DB19-B18F-4BBF-CC6B37779ECF}"/>
                </a:ext>
              </a:extLst>
            </p:cNvPr>
            <p:cNvSpPr/>
            <p:nvPr/>
          </p:nvSpPr>
          <p:spPr>
            <a:xfrm>
              <a:off x="7516857" y="3060449"/>
              <a:ext cx="919162" cy="280303"/>
            </a:xfrm>
            <a:custGeom>
              <a:avLst/>
              <a:gdLst>
                <a:gd name="connsiteX0" fmla="*/ 4718 w 919162"/>
                <a:gd name="connsiteY0" fmla="*/ 57401 h 280303"/>
                <a:gd name="connsiteX1" fmla="*/ 306343 w 919162"/>
                <a:gd name="connsiteY1" fmla="*/ 16126 h 280303"/>
                <a:gd name="connsiteX2" fmla="*/ 242843 w 919162"/>
                <a:gd name="connsiteY2" fmla="*/ 19301 h 280303"/>
                <a:gd name="connsiteX3" fmla="*/ 550818 w 919162"/>
                <a:gd name="connsiteY3" fmla="*/ 6601 h 280303"/>
                <a:gd name="connsiteX4" fmla="*/ 525418 w 919162"/>
                <a:gd name="connsiteY4" fmla="*/ 3426 h 280303"/>
                <a:gd name="connsiteX5" fmla="*/ 541293 w 919162"/>
                <a:gd name="connsiteY5" fmla="*/ 22476 h 280303"/>
                <a:gd name="connsiteX6" fmla="*/ 668293 w 919162"/>
                <a:gd name="connsiteY6" fmla="*/ 25651 h 280303"/>
                <a:gd name="connsiteX7" fmla="*/ 719093 w 919162"/>
                <a:gd name="connsiteY7" fmla="*/ 73276 h 280303"/>
                <a:gd name="connsiteX8" fmla="*/ 741318 w 919162"/>
                <a:gd name="connsiteY8" fmla="*/ 79626 h 280303"/>
                <a:gd name="connsiteX9" fmla="*/ 817518 w 919162"/>
                <a:gd name="connsiteY9" fmla="*/ 105026 h 280303"/>
                <a:gd name="connsiteX10" fmla="*/ 919118 w 919162"/>
                <a:gd name="connsiteY10" fmla="*/ 279651 h 280303"/>
                <a:gd name="connsiteX11" fmla="*/ 827043 w 919162"/>
                <a:gd name="connsiteY11" fmla="*/ 159001 h 280303"/>
                <a:gd name="connsiteX12" fmla="*/ 604793 w 919162"/>
                <a:gd name="connsiteY12" fmla="*/ 19301 h 280303"/>
                <a:gd name="connsiteX13" fmla="*/ 455568 w 919162"/>
                <a:gd name="connsiteY13" fmla="*/ 16126 h 280303"/>
                <a:gd name="connsiteX14" fmla="*/ 261893 w 919162"/>
                <a:gd name="connsiteY14" fmla="*/ 19301 h 280303"/>
                <a:gd name="connsiteX15" fmla="*/ 344443 w 919162"/>
                <a:gd name="connsiteY15" fmla="*/ 251 h 280303"/>
                <a:gd name="connsiteX16" fmla="*/ 138068 w 919162"/>
                <a:gd name="connsiteY16" fmla="*/ 35176 h 280303"/>
                <a:gd name="connsiteX17" fmla="*/ 4718 w 919162"/>
                <a:gd name="connsiteY17" fmla="*/ 57401 h 280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9162" h="280303">
                  <a:moveTo>
                    <a:pt x="4718" y="57401"/>
                  </a:moveTo>
                  <a:cubicBezTo>
                    <a:pt x="32764" y="54226"/>
                    <a:pt x="266656" y="22476"/>
                    <a:pt x="306343" y="16126"/>
                  </a:cubicBezTo>
                  <a:cubicBezTo>
                    <a:pt x="346030" y="9776"/>
                    <a:pt x="242843" y="19301"/>
                    <a:pt x="242843" y="19301"/>
                  </a:cubicBezTo>
                  <a:lnTo>
                    <a:pt x="550818" y="6601"/>
                  </a:lnTo>
                  <a:cubicBezTo>
                    <a:pt x="597914" y="3955"/>
                    <a:pt x="527006" y="780"/>
                    <a:pt x="525418" y="3426"/>
                  </a:cubicBezTo>
                  <a:cubicBezTo>
                    <a:pt x="523831" y="6072"/>
                    <a:pt x="517481" y="18772"/>
                    <a:pt x="541293" y="22476"/>
                  </a:cubicBezTo>
                  <a:cubicBezTo>
                    <a:pt x="565106" y="26180"/>
                    <a:pt x="638660" y="17184"/>
                    <a:pt x="668293" y="25651"/>
                  </a:cubicBezTo>
                  <a:cubicBezTo>
                    <a:pt x="697926" y="34118"/>
                    <a:pt x="706922" y="64280"/>
                    <a:pt x="719093" y="73276"/>
                  </a:cubicBezTo>
                  <a:cubicBezTo>
                    <a:pt x="731264" y="82272"/>
                    <a:pt x="724914" y="74334"/>
                    <a:pt x="741318" y="79626"/>
                  </a:cubicBezTo>
                  <a:cubicBezTo>
                    <a:pt x="757722" y="84918"/>
                    <a:pt x="787885" y="71689"/>
                    <a:pt x="817518" y="105026"/>
                  </a:cubicBezTo>
                  <a:cubicBezTo>
                    <a:pt x="847151" y="138363"/>
                    <a:pt x="917531" y="270655"/>
                    <a:pt x="919118" y="279651"/>
                  </a:cubicBezTo>
                  <a:cubicBezTo>
                    <a:pt x="920705" y="288647"/>
                    <a:pt x="879430" y="202393"/>
                    <a:pt x="827043" y="159001"/>
                  </a:cubicBezTo>
                  <a:cubicBezTo>
                    <a:pt x="774656" y="115609"/>
                    <a:pt x="666705" y="43113"/>
                    <a:pt x="604793" y="19301"/>
                  </a:cubicBezTo>
                  <a:cubicBezTo>
                    <a:pt x="542881" y="-4511"/>
                    <a:pt x="512718" y="16126"/>
                    <a:pt x="455568" y="16126"/>
                  </a:cubicBezTo>
                  <a:cubicBezTo>
                    <a:pt x="398418" y="16126"/>
                    <a:pt x="280414" y="21947"/>
                    <a:pt x="261893" y="19301"/>
                  </a:cubicBezTo>
                  <a:cubicBezTo>
                    <a:pt x="243372" y="16655"/>
                    <a:pt x="365080" y="-2395"/>
                    <a:pt x="344443" y="251"/>
                  </a:cubicBezTo>
                  <a:cubicBezTo>
                    <a:pt x="323806" y="2897"/>
                    <a:pt x="195747" y="24063"/>
                    <a:pt x="138068" y="35176"/>
                  </a:cubicBezTo>
                  <a:cubicBezTo>
                    <a:pt x="80389" y="46289"/>
                    <a:pt x="-23328" y="60576"/>
                    <a:pt x="4718" y="5740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9" name="フリーフォーム 398">
              <a:extLst>
                <a:ext uri="{FF2B5EF4-FFF2-40B4-BE49-F238E27FC236}">
                  <a16:creationId xmlns:a16="http://schemas.microsoft.com/office/drawing/2014/main" id="{EDD21016-B262-766B-E52A-A7E22580CFC6}"/>
                </a:ext>
              </a:extLst>
            </p:cNvPr>
            <p:cNvSpPr/>
            <p:nvPr/>
          </p:nvSpPr>
          <p:spPr>
            <a:xfrm>
              <a:off x="7456525" y="3076545"/>
              <a:ext cx="952653" cy="273964"/>
            </a:xfrm>
            <a:custGeom>
              <a:avLst/>
              <a:gdLst>
                <a:gd name="connsiteX0" fmla="*/ 173000 w 952653"/>
                <a:gd name="connsiteY0" fmla="*/ 30 h 273964"/>
                <a:gd name="connsiteX1" fmla="*/ 11075 w 952653"/>
                <a:gd name="connsiteY1" fmla="*/ 73055 h 273964"/>
                <a:gd name="connsiteX2" fmla="*/ 157125 w 952653"/>
                <a:gd name="connsiteY2" fmla="*/ 79405 h 273964"/>
                <a:gd name="connsiteX3" fmla="*/ 26950 w 952653"/>
                <a:gd name="connsiteY3" fmla="*/ 117505 h 273964"/>
                <a:gd name="connsiteX4" fmla="*/ 369850 w 952653"/>
                <a:gd name="connsiteY4" fmla="*/ 117505 h 273964"/>
                <a:gd name="connsiteX5" fmla="*/ 341275 w 952653"/>
                <a:gd name="connsiteY5" fmla="*/ 114330 h 273964"/>
                <a:gd name="connsiteX6" fmla="*/ 531775 w 952653"/>
                <a:gd name="connsiteY6" fmla="*/ 73055 h 273964"/>
                <a:gd name="connsiteX7" fmla="*/ 528600 w 952653"/>
                <a:gd name="connsiteY7" fmla="*/ 120680 h 273964"/>
                <a:gd name="connsiteX8" fmla="*/ 782600 w 952653"/>
                <a:gd name="connsiteY8" fmla="*/ 158780 h 273964"/>
                <a:gd name="connsiteX9" fmla="*/ 792125 w 952653"/>
                <a:gd name="connsiteY9" fmla="*/ 168305 h 273964"/>
                <a:gd name="connsiteX10" fmla="*/ 950875 w 952653"/>
                <a:gd name="connsiteY10" fmla="*/ 273080 h 273964"/>
                <a:gd name="connsiteX11" fmla="*/ 868325 w 952653"/>
                <a:gd name="connsiteY11" fmla="*/ 215930 h 273964"/>
                <a:gd name="connsiteX12" fmla="*/ 728625 w 952653"/>
                <a:gd name="connsiteY12" fmla="*/ 168305 h 273964"/>
                <a:gd name="connsiteX13" fmla="*/ 579400 w 952653"/>
                <a:gd name="connsiteY13" fmla="*/ 130205 h 273964"/>
                <a:gd name="connsiteX14" fmla="*/ 360325 w 952653"/>
                <a:gd name="connsiteY14" fmla="*/ 107980 h 273964"/>
                <a:gd name="connsiteX15" fmla="*/ 33300 w 952653"/>
                <a:gd name="connsiteY15" fmla="*/ 130205 h 273964"/>
                <a:gd name="connsiteX16" fmla="*/ 20600 w 952653"/>
                <a:gd name="connsiteY16" fmla="*/ 130205 h 273964"/>
                <a:gd name="connsiteX17" fmla="*/ 119025 w 952653"/>
                <a:gd name="connsiteY17" fmla="*/ 85755 h 273964"/>
                <a:gd name="connsiteX18" fmla="*/ 14250 w 952653"/>
                <a:gd name="connsiteY18" fmla="*/ 82580 h 273964"/>
                <a:gd name="connsiteX19" fmla="*/ 173000 w 952653"/>
                <a:gd name="connsiteY19" fmla="*/ 30 h 27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52653" h="273964">
                  <a:moveTo>
                    <a:pt x="173000" y="30"/>
                  </a:moveTo>
                  <a:cubicBezTo>
                    <a:pt x="172471" y="-1557"/>
                    <a:pt x="13721" y="59826"/>
                    <a:pt x="11075" y="73055"/>
                  </a:cubicBezTo>
                  <a:cubicBezTo>
                    <a:pt x="8429" y="86284"/>
                    <a:pt x="154479" y="71997"/>
                    <a:pt x="157125" y="79405"/>
                  </a:cubicBezTo>
                  <a:cubicBezTo>
                    <a:pt x="159771" y="86813"/>
                    <a:pt x="-8504" y="111155"/>
                    <a:pt x="26950" y="117505"/>
                  </a:cubicBezTo>
                  <a:cubicBezTo>
                    <a:pt x="62404" y="123855"/>
                    <a:pt x="317463" y="118034"/>
                    <a:pt x="369850" y="117505"/>
                  </a:cubicBezTo>
                  <a:cubicBezTo>
                    <a:pt x="422237" y="116976"/>
                    <a:pt x="314288" y="121738"/>
                    <a:pt x="341275" y="114330"/>
                  </a:cubicBezTo>
                  <a:cubicBezTo>
                    <a:pt x="368262" y="106922"/>
                    <a:pt x="500554" y="71997"/>
                    <a:pt x="531775" y="73055"/>
                  </a:cubicBezTo>
                  <a:cubicBezTo>
                    <a:pt x="562996" y="74113"/>
                    <a:pt x="486796" y="106393"/>
                    <a:pt x="528600" y="120680"/>
                  </a:cubicBezTo>
                  <a:cubicBezTo>
                    <a:pt x="570404" y="134967"/>
                    <a:pt x="738679" y="150843"/>
                    <a:pt x="782600" y="158780"/>
                  </a:cubicBezTo>
                  <a:cubicBezTo>
                    <a:pt x="826521" y="166718"/>
                    <a:pt x="764079" y="149255"/>
                    <a:pt x="792125" y="168305"/>
                  </a:cubicBezTo>
                  <a:cubicBezTo>
                    <a:pt x="820171" y="187355"/>
                    <a:pt x="938175" y="265143"/>
                    <a:pt x="950875" y="273080"/>
                  </a:cubicBezTo>
                  <a:cubicBezTo>
                    <a:pt x="963575" y="281017"/>
                    <a:pt x="905367" y="233392"/>
                    <a:pt x="868325" y="215930"/>
                  </a:cubicBezTo>
                  <a:cubicBezTo>
                    <a:pt x="831283" y="198468"/>
                    <a:pt x="776779" y="182592"/>
                    <a:pt x="728625" y="168305"/>
                  </a:cubicBezTo>
                  <a:cubicBezTo>
                    <a:pt x="680471" y="154018"/>
                    <a:pt x="640783" y="140259"/>
                    <a:pt x="579400" y="130205"/>
                  </a:cubicBezTo>
                  <a:cubicBezTo>
                    <a:pt x="518017" y="120151"/>
                    <a:pt x="451342" y="107980"/>
                    <a:pt x="360325" y="107980"/>
                  </a:cubicBezTo>
                  <a:cubicBezTo>
                    <a:pt x="269308" y="107980"/>
                    <a:pt x="89921" y="126501"/>
                    <a:pt x="33300" y="130205"/>
                  </a:cubicBezTo>
                  <a:cubicBezTo>
                    <a:pt x="-23321" y="133909"/>
                    <a:pt x="6313" y="137613"/>
                    <a:pt x="20600" y="130205"/>
                  </a:cubicBezTo>
                  <a:cubicBezTo>
                    <a:pt x="34887" y="122797"/>
                    <a:pt x="120083" y="93692"/>
                    <a:pt x="119025" y="85755"/>
                  </a:cubicBezTo>
                  <a:cubicBezTo>
                    <a:pt x="117967" y="77818"/>
                    <a:pt x="11075" y="94222"/>
                    <a:pt x="14250" y="82580"/>
                  </a:cubicBezTo>
                  <a:cubicBezTo>
                    <a:pt x="17425" y="70938"/>
                    <a:pt x="173529" y="1617"/>
                    <a:pt x="173000" y="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0" name="フリーフォーム 399">
              <a:extLst>
                <a:ext uri="{FF2B5EF4-FFF2-40B4-BE49-F238E27FC236}">
                  <a16:creationId xmlns:a16="http://schemas.microsoft.com/office/drawing/2014/main" id="{FFAA4FA2-6FF6-21BD-D363-93F8EA7C9548}"/>
                </a:ext>
              </a:extLst>
            </p:cNvPr>
            <p:cNvSpPr/>
            <p:nvPr/>
          </p:nvSpPr>
          <p:spPr>
            <a:xfrm>
              <a:off x="7448532" y="3184525"/>
              <a:ext cx="1028932" cy="222254"/>
            </a:xfrm>
            <a:custGeom>
              <a:avLst/>
              <a:gdLst>
                <a:gd name="connsiteX0" fmla="*/ 12718 w 1028932"/>
                <a:gd name="connsiteY0" fmla="*/ 44450 h 222254"/>
                <a:gd name="connsiteX1" fmla="*/ 346093 w 1028932"/>
                <a:gd name="connsiteY1" fmla="*/ 44450 h 222254"/>
                <a:gd name="connsiteX2" fmla="*/ 292118 w 1028932"/>
                <a:gd name="connsiteY2" fmla="*/ 41275 h 222254"/>
                <a:gd name="connsiteX3" fmla="*/ 593743 w 1028932"/>
                <a:gd name="connsiteY3" fmla="*/ 66675 h 222254"/>
                <a:gd name="connsiteX4" fmla="*/ 539768 w 1028932"/>
                <a:gd name="connsiteY4" fmla="*/ 53975 h 222254"/>
                <a:gd name="connsiteX5" fmla="*/ 838218 w 1028932"/>
                <a:gd name="connsiteY5" fmla="*/ 95250 h 222254"/>
                <a:gd name="connsiteX6" fmla="*/ 781068 w 1028932"/>
                <a:gd name="connsiteY6" fmla="*/ 111125 h 222254"/>
                <a:gd name="connsiteX7" fmla="*/ 898543 w 1028932"/>
                <a:gd name="connsiteY7" fmla="*/ 158750 h 222254"/>
                <a:gd name="connsiteX8" fmla="*/ 1028718 w 1028932"/>
                <a:gd name="connsiteY8" fmla="*/ 222250 h 222254"/>
                <a:gd name="connsiteX9" fmla="*/ 866793 w 1028932"/>
                <a:gd name="connsiteY9" fmla="*/ 155575 h 222254"/>
                <a:gd name="connsiteX10" fmla="*/ 723918 w 1028932"/>
                <a:gd name="connsiteY10" fmla="*/ 104775 h 222254"/>
                <a:gd name="connsiteX11" fmla="*/ 374668 w 1028932"/>
                <a:gd name="connsiteY11" fmla="*/ 22225 h 222254"/>
                <a:gd name="connsiteX12" fmla="*/ 279418 w 1028932"/>
                <a:gd name="connsiteY12" fmla="*/ 0 h 222254"/>
                <a:gd name="connsiteX13" fmla="*/ 412768 w 1028932"/>
                <a:gd name="connsiteY13" fmla="*/ 31750 h 222254"/>
                <a:gd name="connsiteX14" fmla="*/ 120668 w 1028932"/>
                <a:gd name="connsiteY14" fmla="*/ 53975 h 222254"/>
                <a:gd name="connsiteX15" fmla="*/ 282593 w 1028932"/>
                <a:gd name="connsiteY15" fmla="*/ 44450 h 222254"/>
                <a:gd name="connsiteX16" fmla="*/ 88918 w 1028932"/>
                <a:gd name="connsiteY16" fmla="*/ 25400 h 222254"/>
                <a:gd name="connsiteX17" fmla="*/ 12718 w 1028932"/>
                <a:gd name="connsiteY17" fmla="*/ 44450 h 222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28932" h="222254">
                  <a:moveTo>
                    <a:pt x="12718" y="44450"/>
                  </a:moveTo>
                  <a:cubicBezTo>
                    <a:pt x="55580" y="47625"/>
                    <a:pt x="299526" y="44979"/>
                    <a:pt x="346093" y="44450"/>
                  </a:cubicBezTo>
                  <a:cubicBezTo>
                    <a:pt x="392660" y="43921"/>
                    <a:pt x="292118" y="41275"/>
                    <a:pt x="292118" y="41275"/>
                  </a:cubicBezTo>
                  <a:lnTo>
                    <a:pt x="593743" y="66675"/>
                  </a:lnTo>
                  <a:cubicBezTo>
                    <a:pt x="635018" y="68792"/>
                    <a:pt x="499022" y="49213"/>
                    <a:pt x="539768" y="53975"/>
                  </a:cubicBezTo>
                  <a:cubicBezTo>
                    <a:pt x="580514" y="58737"/>
                    <a:pt x="798001" y="85725"/>
                    <a:pt x="838218" y="95250"/>
                  </a:cubicBezTo>
                  <a:cubicBezTo>
                    <a:pt x="878435" y="104775"/>
                    <a:pt x="771014" y="100542"/>
                    <a:pt x="781068" y="111125"/>
                  </a:cubicBezTo>
                  <a:cubicBezTo>
                    <a:pt x="791122" y="121708"/>
                    <a:pt x="857268" y="140229"/>
                    <a:pt x="898543" y="158750"/>
                  </a:cubicBezTo>
                  <a:cubicBezTo>
                    <a:pt x="939818" y="177271"/>
                    <a:pt x="1034010" y="222779"/>
                    <a:pt x="1028718" y="222250"/>
                  </a:cubicBezTo>
                  <a:cubicBezTo>
                    <a:pt x="1023426" y="221721"/>
                    <a:pt x="917593" y="175154"/>
                    <a:pt x="866793" y="155575"/>
                  </a:cubicBezTo>
                  <a:cubicBezTo>
                    <a:pt x="815993" y="135996"/>
                    <a:pt x="805939" y="127000"/>
                    <a:pt x="723918" y="104775"/>
                  </a:cubicBezTo>
                  <a:cubicBezTo>
                    <a:pt x="641897" y="82550"/>
                    <a:pt x="374668" y="22225"/>
                    <a:pt x="374668" y="22225"/>
                  </a:cubicBezTo>
                  <a:lnTo>
                    <a:pt x="279418" y="0"/>
                  </a:lnTo>
                  <a:cubicBezTo>
                    <a:pt x="285768" y="1587"/>
                    <a:pt x="439226" y="22754"/>
                    <a:pt x="412768" y="31750"/>
                  </a:cubicBezTo>
                  <a:cubicBezTo>
                    <a:pt x="386310" y="40746"/>
                    <a:pt x="142364" y="51858"/>
                    <a:pt x="120668" y="53975"/>
                  </a:cubicBezTo>
                  <a:cubicBezTo>
                    <a:pt x="98972" y="56092"/>
                    <a:pt x="287885" y="49213"/>
                    <a:pt x="282593" y="44450"/>
                  </a:cubicBezTo>
                  <a:cubicBezTo>
                    <a:pt x="277301" y="39687"/>
                    <a:pt x="132310" y="28575"/>
                    <a:pt x="88918" y="25400"/>
                  </a:cubicBezTo>
                  <a:cubicBezTo>
                    <a:pt x="45526" y="22225"/>
                    <a:pt x="-30144" y="41275"/>
                    <a:pt x="12718" y="444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1" name="フリーフォーム 400">
              <a:extLst>
                <a:ext uri="{FF2B5EF4-FFF2-40B4-BE49-F238E27FC236}">
                  <a16:creationId xmlns:a16="http://schemas.microsoft.com/office/drawing/2014/main" id="{D03BF43F-FEFC-81FA-958E-F44E42998F09}"/>
                </a:ext>
              </a:extLst>
            </p:cNvPr>
            <p:cNvSpPr/>
            <p:nvPr/>
          </p:nvSpPr>
          <p:spPr>
            <a:xfrm>
              <a:off x="7438075" y="3321050"/>
              <a:ext cx="1098157" cy="168537"/>
            </a:xfrm>
            <a:custGeom>
              <a:avLst/>
              <a:gdLst>
                <a:gd name="connsiteX0" fmla="*/ 950 w 1098157"/>
                <a:gd name="connsiteY0" fmla="*/ 0 h 168537"/>
                <a:gd name="connsiteX1" fmla="*/ 327975 w 1098157"/>
                <a:gd name="connsiteY1" fmla="*/ 28575 h 168537"/>
                <a:gd name="connsiteX2" fmla="*/ 496250 w 1098157"/>
                <a:gd name="connsiteY2" fmla="*/ 38100 h 168537"/>
                <a:gd name="connsiteX3" fmla="*/ 347025 w 1098157"/>
                <a:gd name="connsiteY3" fmla="*/ 85725 h 168537"/>
                <a:gd name="connsiteX4" fmla="*/ 610550 w 1098157"/>
                <a:gd name="connsiteY4" fmla="*/ 38100 h 168537"/>
                <a:gd name="connsiteX5" fmla="*/ 623250 w 1098157"/>
                <a:gd name="connsiteY5" fmla="*/ 50800 h 168537"/>
                <a:gd name="connsiteX6" fmla="*/ 782000 w 1098157"/>
                <a:gd name="connsiteY6" fmla="*/ 82550 h 168537"/>
                <a:gd name="connsiteX7" fmla="*/ 858200 w 1098157"/>
                <a:gd name="connsiteY7" fmla="*/ 117475 h 168537"/>
                <a:gd name="connsiteX8" fmla="*/ 842325 w 1098157"/>
                <a:gd name="connsiteY8" fmla="*/ 117475 h 168537"/>
                <a:gd name="connsiteX9" fmla="*/ 953450 w 1098157"/>
                <a:gd name="connsiteY9" fmla="*/ 168275 h 168537"/>
                <a:gd name="connsiteX10" fmla="*/ 1032825 w 1098157"/>
                <a:gd name="connsiteY10" fmla="*/ 136525 h 168537"/>
                <a:gd name="connsiteX11" fmla="*/ 1045525 w 1098157"/>
                <a:gd name="connsiteY11" fmla="*/ 117475 h 168537"/>
                <a:gd name="connsiteX12" fmla="*/ 1083625 w 1098157"/>
                <a:gd name="connsiteY12" fmla="*/ 146050 h 168537"/>
                <a:gd name="connsiteX13" fmla="*/ 772475 w 1098157"/>
                <a:gd name="connsiteY13" fmla="*/ 120650 h 168537"/>
                <a:gd name="connsiteX14" fmla="*/ 432750 w 1098157"/>
                <a:gd name="connsiteY14" fmla="*/ 38100 h 168537"/>
                <a:gd name="connsiteX15" fmla="*/ 791525 w 1098157"/>
                <a:gd name="connsiteY15" fmla="*/ 66675 h 168537"/>
                <a:gd name="connsiteX16" fmla="*/ 248600 w 1098157"/>
                <a:gd name="connsiteY16" fmla="*/ 34925 h 168537"/>
                <a:gd name="connsiteX17" fmla="*/ 950 w 1098157"/>
                <a:gd name="connsiteY17" fmla="*/ 0 h 168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98157" h="168537">
                  <a:moveTo>
                    <a:pt x="950" y="0"/>
                  </a:moveTo>
                  <a:lnTo>
                    <a:pt x="327975" y="28575"/>
                  </a:lnTo>
                  <a:cubicBezTo>
                    <a:pt x="410525" y="34925"/>
                    <a:pt x="493075" y="28575"/>
                    <a:pt x="496250" y="38100"/>
                  </a:cubicBezTo>
                  <a:cubicBezTo>
                    <a:pt x="499425" y="47625"/>
                    <a:pt x="327975" y="85725"/>
                    <a:pt x="347025" y="85725"/>
                  </a:cubicBezTo>
                  <a:cubicBezTo>
                    <a:pt x="366075" y="85725"/>
                    <a:pt x="564513" y="43921"/>
                    <a:pt x="610550" y="38100"/>
                  </a:cubicBezTo>
                  <a:cubicBezTo>
                    <a:pt x="656587" y="32279"/>
                    <a:pt x="594675" y="43392"/>
                    <a:pt x="623250" y="50800"/>
                  </a:cubicBezTo>
                  <a:cubicBezTo>
                    <a:pt x="651825" y="58208"/>
                    <a:pt x="742842" y="71438"/>
                    <a:pt x="782000" y="82550"/>
                  </a:cubicBezTo>
                  <a:cubicBezTo>
                    <a:pt x="821158" y="93663"/>
                    <a:pt x="848146" y="111654"/>
                    <a:pt x="858200" y="117475"/>
                  </a:cubicBezTo>
                  <a:cubicBezTo>
                    <a:pt x="868254" y="123296"/>
                    <a:pt x="826450" y="109008"/>
                    <a:pt x="842325" y="117475"/>
                  </a:cubicBezTo>
                  <a:cubicBezTo>
                    <a:pt x="858200" y="125942"/>
                    <a:pt x="921700" y="165100"/>
                    <a:pt x="953450" y="168275"/>
                  </a:cubicBezTo>
                  <a:cubicBezTo>
                    <a:pt x="985200" y="171450"/>
                    <a:pt x="1017479" y="144992"/>
                    <a:pt x="1032825" y="136525"/>
                  </a:cubicBezTo>
                  <a:cubicBezTo>
                    <a:pt x="1048171" y="128058"/>
                    <a:pt x="1037058" y="115888"/>
                    <a:pt x="1045525" y="117475"/>
                  </a:cubicBezTo>
                  <a:cubicBezTo>
                    <a:pt x="1053992" y="119062"/>
                    <a:pt x="1129133" y="145521"/>
                    <a:pt x="1083625" y="146050"/>
                  </a:cubicBezTo>
                  <a:cubicBezTo>
                    <a:pt x="1038117" y="146579"/>
                    <a:pt x="880954" y="138642"/>
                    <a:pt x="772475" y="120650"/>
                  </a:cubicBezTo>
                  <a:cubicBezTo>
                    <a:pt x="663996" y="102658"/>
                    <a:pt x="429575" y="47096"/>
                    <a:pt x="432750" y="38100"/>
                  </a:cubicBezTo>
                  <a:cubicBezTo>
                    <a:pt x="435925" y="29104"/>
                    <a:pt x="822217" y="67204"/>
                    <a:pt x="791525" y="66675"/>
                  </a:cubicBezTo>
                  <a:cubicBezTo>
                    <a:pt x="760833" y="66146"/>
                    <a:pt x="382479" y="41804"/>
                    <a:pt x="248600" y="34925"/>
                  </a:cubicBezTo>
                  <a:cubicBezTo>
                    <a:pt x="114721" y="28046"/>
                    <a:pt x="-12279" y="1058"/>
                    <a:pt x="95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2" name="フリーフォーム 401">
              <a:extLst>
                <a:ext uri="{FF2B5EF4-FFF2-40B4-BE49-F238E27FC236}">
                  <a16:creationId xmlns:a16="http://schemas.microsoft.com/office/drawing/2014/main" id="{DA04382D-1780-579C-2019-060BC70A3E18}"/>
                </a:ext>
              </a:extLst>
            </p:cNvPr>
            <p:cNvSpPr/>
            <p:nvPr/>
          </p:nvSpPr>
          <p:spPr>
            <a:xfrm>
              <a:off x="7640757" y="3359017"/>
              <a:ext cx="710095" cy="340833"/>
            </a:xfrm>
            <a:custGeom>
              <a:avLst/>
              <a:gdLst>
                <a:gd name="connsiteX0" fmla="*/ 176093 w 710095"/>
                <a:gd name="connsiteY0" fmla="*/ 47758 h 340833"/>
                <a:gd name="connsiteX1" fmla="*/ 445968 w 710095"/>
                <a:gd name="connsiteY1" fmla="*/ 123958 h 340833"/>
                <a:gd name="connsiteX2" fmla="*/ 395168 w 710095"/>
                <a:gd name="connsiteY2" fmla="*/ 104908 h 340833"/>
                <a:gd name="connsiteX3" fmla="*/ 626943 w 710095"/>
                <a:gd name="connsiteY3" fmla="*/ 235083 h 340833"/>
                <a:gd name="connsiteX4" fmla="*/ 699968 w 710095"/>
                <a:gd name="connsiteY4" fmla="*/ 273183 h 340833"/>
                <a:gd name="connsiteX5" fmla="*/ 696793 w 710095"/>
                <a:gd name="connsiteY5" fmla="*/ 317633 h 340833"/>
                <a:gd name="connsiteX6" fmla="*/ 582493 w 710095"/>
                <a:gd name="connsiteY6" fmla="*/ 330333 h 340833"/>
                <a:gd name="connsiteX7" fmla="*/ 376118 w 710095"/>
                <a:gd name="connsiteY7" fmla="*/ 231908 h 340833"/>
                <a:gd name="connsiteX8" fmla="*/ 64968 w 710095"/>
                <a:gd name="connsiteY8" fmla="*/ 200158 h 340833"/>
                <a:gd name="connsiteX9" fmla="*/ 395168 w 710095"/>
                <a:gd name="connsiteY9" fmla="*/ 270008 h 340833"/>
                <a:gd name="connsiteX10" fmla="*/ 680918 w 710095"/>
                <a:gd name="connsiteY10" fmla="*/ 339858 h 340833"/>
                <a:gd name="connsiteX11" fmla="*/ 611068 w 710095"/>
                <a:gd name="connsiteY11" fmla="*/ 216033 h 340833"/>
                <a:gd name="connsiteX12" fmla="*/ 290393 w 710095"/>
                <a:gd name="connsiteY12" fmla="*/ 57283 h 340833"/>
                <a:gd name="connsiteX13" fmla="*/ 1468 w 710095"/>
                <a:gd name="connsiteY13" fmla="*/ 133 h 340833"/>
                <a:gd name="connsiteX14" fmla="*/ 176093 w 710095"/>
                <a:gd name="connsiteY14" fmla="*/ 47758 h 3408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10095" h="340833">
                  <a:moveTo>
                    <a:pt x="176093" y="47758"/>
                  </a:moveTo>
                  <a:lnTo>
                    <a:pt x="445968" y="123958"/>
                  </a:lnTo>
                  <a:cubicBezTo>
                    <a:pt x="482480" y="133483"/>
                    <a:pt x="365006" y="86387"/>
                    <a:pt x="395168" y="104908"/>
                  </a:cubicBezTo>
                  <a:cubicBezTo>
                    <a:pt x="425331" y="123429"/>
                    <a:pt x="576143" y="207037"/>
                    <a:pt x="626943" y="235083"/>
                  </a:cubicBezTo>
                  <a:cubicBezTo>
                    <a:pt x="677743" y="263129"/>
                    <a:pt x="688326" y="259425"/>
                    <a:pt x="699968" y="273183"/>
                  </a:cubicBezTo>
                  <a:cubicBezTo>
                    <a:pt x="711610" y="286941"/>
                    <a:pt x="716372" y="308108"/>
                    <a:pt x="696793" y="317633"/>
                  </a:cubicBezTo>
                  <a:cubicBezTo>
                    <a:pt x="677214" y="327158"/>
                    <a:pt x="635939" y="344620"/>
                    <a:pt x="582493" y="330333"/>
                  </a:cubicBezTo>
                  <a:cubicBezTo>
                    <a:pt x="529047" y="316046"/>
                    <a:pt x="462372" y="253604"/>
                    <a:pt x="376118" y="231908"/>
                  </a:cubicBezTo>
                  <a:cubicBezTo>
                    <a:pt x="289864" y="210212"/>
                    <a:pt x="61793" y="193808"/>
                    <a:pt x="64968" y="200158"/>
                  </a:cubicBezTo>
                  <a:cubicBezTo>
                    <a:pt x="68143" y="206508"/>
                    <a:pt x="292510" y="246725"/>
                    <a:pt x="395168" y="270008"/>
                  </a:cubicBezTo>
                  <a:cubicBezTo>
                    <a:pt x="497826" y="293291"/>
                    <a:pt x="644935" y="348854"/>
                    <a:pt x="680918" y="339858"/>
                  </a:cubicBezTo>
                  <a:cubicBezTo>
                    <a:pt x="716901" y="330862"/>
                    <a:pt x="676156" y="263129"/>
                    <a:pt x="611068" y="216033"/>
                  </a:cubicBezTo>
                  <a:cubicBezTo>
                    <a:pt x="545980" y="168937"/>
                    <a:pt x="391993" y="93266"/>
                    <a:pt x="290393" y="57283"/>
                  </a:cubicBezTo>
                  <a:cubicBezTo>
                    <a:pt x="188793" y="21300"/>
                    <a:pt x="17343" y="-1984"/>
                    <a:pt x="1468" y="133"/>
                  </a:cubicBezTo>
                  <a:cubicBezTo>
                    <a:pt x="-14407" y="2250"/>
                    <a:pt x="102010" y="27121"/>
                    <a:pt x="176093" y="477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3" name="フリーフォーム 402">
              <a:extLst>
                <a:ext uri="{FF2B5EF4-FFF2-40B4-BE49-F238E27FC236}">
                  <a16:creationId xmlns:a16="http://schemas.microsoft.com/office/drawing/2014/main" id="{B331848E-5344-2BA2-AE7D-04F4E434D94E}"/>
                </a:ext>
              </a:extLst>
            </p:cNvPr>
            <p:cNvSpPr/>
            <p:nvPr/>
          </p:nvSpPr>
          <p:spPr>
            <a:xfrm>
              <a:off x="7333233" y="3171812"/>
              <a:ext cx="147077" cy="443738"/>
            </a:xfrm>
            <a:custGeom>
              <a:avLst/>
              <a:gdLst>
                <a:gd name="connsiteX0" fmla="*/ 147067 w 147077"/>
                <a:gd name="connsiteY0" fmla="*/ 13 h 443738"/>
                <a:gd name="connsiteX1" fmla="*/ 61342 w 147077"/>
                <a:gd name="connsiteY1" fmla="*/ 155588 h 443738"/>
                <a:gd name="connsiteX2" fmla="*/ 51817 w 147077"/>
                <a:gd name="connsiteY2" fmla="*/ 225438 h 443738"/>
                <a:gd name="connsiteX3" fmla="*/ 51817 w 147077"/>
                <a:gd name="connsiteY3" fmla="*/ 139713 h 443738"/>
                <a:gd name="connsiteX4" fmla="*/ 26417 w 147077"/>
                <a:gd name="connsiteY4" fmla="*/ 266713 h 443738"/>
                <a:gd name="connsiteX5" fmla="*/ 74042 w 147077"/>
                <a:gd name="connsiteY5" fmla="*/ 355613 h 443738"/>
                <a:gd name="connsiteX6" fmla="*/ 39117 w 147077"/>
                <a:gd name="connsiteY6" fmla="*/ 285763 h 443738"/>
                <a:gd name="connsiteX7" fmla="*/ 86742 w 147077"/>
                <a:gd name="connsiteY7" fmla="*/ 396888 h 443738"/>
                <a:gd name="connsiteX8" fmla="*/ 86742 w 147077"/>
                <a:gd name="connsiteY8" fmla="*/ 441338 h 443738"/>
                <a:gd name="connsiteX9" fmla="*/ 39117 w 147077"/>
                <a:gd name="connsiteY9" fmla="*/ 330213 h 443738"/>
                <a:gd name="connsiteX10" fmla="*/ 1017 w 147077"/>
                <a:gd name="connsiteY10" fmla="*/ 225438 h 443738"/>
                <a:gd name="connsiteX11" fmla="*/ 20067 w 147077"/>
                <a:gd name="connsiteY11" fmla="*/ 247663 h 443738"/>
                <a:gd name="connsiteX12" fmla="*/ 112142 w 147077"/>
                <a:gd name="connsiteY12" fmla="*/ 95263 h 443738"/>
                <a:gd name="connsiteX13" fmla="*/ 67692 w 147077"/>
                <a:gd name="connsiteY13" fmla="*/ 146063 h 443738"/>
                <a:gd name="connsiteX14" fmla="*/ 147067 w 147077"/>
                <a:gd name="connsiteY14" fmla="*/ 13 h 443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7077" h="443738">
                  <a:moveTo>
                    <a:pt x="147067" y="13"/>
                  </a:moveTo>
                  <a:cubicBezTo>
                    <a:pt x="146009" y="1601"/>
                    <a:pt x="77217" y="118017"/>
                    <a:pt x="61342" y="155588"/>
                  </a:cubicBezTo>
                  <a:cubicBezTo>
                    <a:pt x="45467" y="193159"/>
                    <a:pt x="53404" y="228084"/>
                    <a:pt x="51817" y="225438"/>
                  </a:cubicBezTo>
                  <a:cubicBezTo>
                    <a:pt x="50229" y="222792"/>
                    <a:pt x="56050" y="132834"/>
                    <a:pt x="51817" y="139713"/>
                  </a:cubicBezTo>
                  <a:cubicBezTo>
                    <a:pt x="47584" y="146592"/>
                    <a:pt x="22713" y="230730"/>
                    <a:pt x="26417" y="266713"/>
                  </a:cubicBezTo>
                  <a:cubicBezTo>
                    <a:pt x="30121" y="302696"/>
                    <a:pt x="71925" y="352438"/>
                    <a:pt x="74042" y="355613"/>
                  </a:cubicBezTo>
                  <a:cubicBezTo>
                    <a:pt x="76159" y="358788"/>
                    <a:pt x="37000" y="278884"/>
                    <a:pt x="39117" y="285763"/>
                  </a:cubicBezTo>
                  <a:cubicBezTo>
                    <a:pt x="41234" y="292642"/>
                    <a:pt x="78805" y="370959"/>
                    <a:pt x="86742" y="396888"/>
                  </a:cubicBezTo>
                  <a:cubicBezTo>
                    <a:pt x="94679" y="422817"/>
                    <a:pt x="94679" y="452451"/>
                    <a:pt x="86742" y="441338"/>
                  </a:cubicBezTo>
                  <a:cubicBezTo>
                    <a:pt x="78804" y="430226"/>
                    <a:pt x="53404" y="366196"/>
                    <a:pt x="39117" y="330213"/>
                  </a:cubicBezTo>
                  <a:cubicBezTo>
                    <a:pt x="24830" y="294230"/>
                    <a:pt x="4192" y="239196"/>
                    <a:pt x="1017" y="225438"/>
                  </a:cubicBezTo>
                  <a:cubicBezTo>
                    <a:pt x="-2158" y="211680"/>
                    <a:pt x="1546" y="269359"/>
                    <a:pt x="20067" y="247663"/>
                  </a:cubicBezTo>
                  <a:cubicBezTo>
                    <a:pt x="38588" y="225967"/>
                    <a:pt x="104205" y="112196"/>
                    <a:pt x="112142" y="95263"/>
                  </a:cubicBezTo>
                  <a:cubicBezTo>
                    <a:pt x="120079" y="78330"/>
                    <a:pt x="66634" y="157705"/>
                    <a:pt x="67692" y="146063"/>
                  </a:cubicBezTo>
                  <a:cubicBezTo>
                    <a:pt x="68750" y="134421"/>
                    <a:pt x="148125" y="-1575"/>
                    <a:pt x="147067" y="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4" name="フリーフォーム 403">
              <a:extLst>
                <a:ext uri="{FF2B5EF4-FFF2-40B4-BE49-F238E27FC236}">
                  <a16:creationId xmlns:a16="http://schemas.microsoft.com/office/drawing/2014/main" id="{CCDB4E89-1A5E-9AC0-01B3-56642B2459F1}"/>
                </a:ext>
              </a:extLst>
            </p:cNvPr>
            <p:cNvSpPr/>
            <p:nvPr/>
          </p:nvSpPr>
          <p:spPr>
            <a:xfrm>
              <a:off x="7458075" y="3343275"/>
              <a:ext cx="486566" cy="205184"/>
            </a:xfrm>
            <a:custGeom>
              <a:avLst/>
              <a:gdLst>
                <a:gd name="connsiteX0" fmla="*/ 0 w 486566"/>
                <a:gd name="connsiteY0" fmla="*/ 0 h 205184"/>
                <a:gd name="connsiteX1" fmla="*/ 238125 w 486566"/>
                <a:gd name="connsiteY1" fmla="*/ 76200 h 205184"/>
                <a:gd name="connsiteX2" fmla="*/ 244475 w 486566"/>
                <a:gd name="connsiteY2" fmla="*/ 38100 h 205184"/>
                <a:gd name="connsiteX3" fmla="*/ 330200 w 486566"/>
                <a:gd name="connsiteY3" fmla="*/ 82550 h 205184"/>
                <a:gd name="connsiteX4" fmla="*/ 333375 w 486566"/>
                <a:gd name="connsiteY4" fmla="*/ 120650 h 205184"/>
                <a:gd name="connsiteX5" fmla="*/ 238125 w 486566"/>
                <a:gd name="connsiteY5" fmla="*/ 142875 h 205184"/>
                <a:gd name="connsiteX6" fmla="*/ 349250 w 486566"/>
                <a:gd name="connsiteY6" fmla="*/ 120650 h 205184"/>
                <a:gd name="connsiteX7" fmla="*/ 384175 w 486566"/>
                <a:gd name="connsiteY7" fmla="*/ 95250 h 205184"/>
                <a:gd name="connsiteX8" fmla="*/ 485775 w 486566"/>
                <a:gd name="connsiteY8" fmla="*/ 127000 h 205184"/>
                <a:gd name="connsiteX9" fmla="*/ 428625 w 486566"/>
                <a:gd name="connsiteY9" fmla="*/ 196850 h 205184"/>
                <a:gd name="connsiteX10" fmla="*/ 377825 w 486566"/>
                <a:gd name="connsiteY10" fmla="*/ 200025 h 205184"/>
                <a:gd name="connsiteX11" fmla="*/ 196850 w 486566"/>
                <a:gd name="connsiteY11" fmla="*/ 161925 h 205184"/>
                <a:gd name="connsiteX12" fmla="*/ 479425 w 486566"/>
                <a:gd name="connsiteY12" fmla="*/ 161925 h 205184"/>
                <a:gd name="connsiteX13" fmla="*/ 371475 w 486566"/>
                <a:gd name="connsiteY13" fmla="*/ 76200 h 205184"/>
                <a:gd name="connsiteX14" fmla="*/ 158750 w 486566"/>
                <a:gd name="connsiteY14" fmla="*/ 63500 h 205184"/>
                <a:gd name="connsiteX15" fmla="*/ 63500 w 486566"/>
                <a:gd name="connsiteY15" fmla="*/ 28575 h 205184"/>
                <a:gd name="connsiteX16" fmla="*/ 0 w 486566"/>
                <a:gd name="connsiteY16" fmla="*/ 0 h 205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86566" h="205184">
                  <a:moveTo>
                    <a:pt x="0" y="0"/>
                  </a:moveTo>
                  <a:cubicBezTo>
                    <a:pt x="98689" y="34925"/>
                    <a:pt x="197379" y="69850"/>
                    <a:pt x="238125" y="76200"/>
                  </a:cubicBezTo>
                  <a:cubicBezTo>
                    <a:pt x="278871" y="82550"/>
                    <a:pt x="229129" y="37042"/>
                    <a:pt x="244475" y="38100"/>
                  </a:cubicBezTo>
                  <a:cubicBezTo>
                    <a:pt x="259821" y="39158"/>
                    <a:pt x="315383" y="68792"/>
                    <a:pt x="330200" y="82550"/>
                  </a:cubicBezTo>
                  <a:cubicBezTo>
                    <a:pt x="345017" y="96308"/>
                    <a:pt x="348721" y="110596"/>
                    <a:pt x="333375" y="120650"/>
                  </a:cubicBezTo>
                  <a:cubicBezTo>
                    <a:pt x="318029" y="130704"/>
                    <a:pt x="235479" y="142875"/>
                    <a:pt x="238125" y="142875"/>
                  </a:cubicBezTo>
                  <a:cubicBezTo>
                    <a:pt x="240771" y="142875"/>
                    <a:pt x="324908" y="128587"/>
                    <a:pt x="349250" y="120650"/>
                  </a:cubicBezTo>
                  <a:cubicBezTo>
                    <a:pt x="373592" y="112713"/>
                    <a:pt x="361421" y="94192"/>
                    <a:pt x="384175" y="95250"/>
                  </a:cubicBezTo>
                  <a:cubicBezTo>
                    <a:pt x="406929" y="96308"/>
                    <a:pt x="478367" y="110067"/>
                    <a:pt x="485775" y="127000"/>
                  </a:cubicBezTo>
                  <a:cubicBezTo>
                    <a:pt x="493183" y="143933"/>
                    <a:pt x="446617" y="184679"/>
                    <a:pt x="428625" y="196850"/>
                  </a:cubicBezTo>
                  <a:cubicBezTo>
                    <a:pt x="410633" y="209021"/>
                    <a:pt x="416454" y="205846"/>
                    <a:pt x="377825" y="200025"/>
                  </a:cubicBezTo>
                  <a:cubicBezTo>
                    <a:pt x="339196" y="194204"/>
                    <a:pt x="179917" y="168275"/>
                    <a:pt x="196850" y="161925"/>
                  </a:cubicBezTo>
                  <a:cubicBezTo>
                    <a:pt x="213783" y="155575"/>
                    <a:pt x="450321" y="176212"/>
                    <a:pt x="479425" y="161925"/>
                  </a:cubicBezTo>
                  <a:cubicBezTo>
                    <a:pt x="508529" y="147638"/>
                    <a:pt x="424921" y="92604"/>
                    <a:pt x="371475" y="76200"/>
                  </a:cubicBezTo>
                  <a:cubicBezTo>
                    <a:pt x="318029" y="59796"/>
                    <a:pt x="210079" y="71438"/>
                    <a:pt x="158750" y="63500"/>
                  </a:cubicBezTo>
                  <a:cubicBezTo>
                    <a:pt x="107421" y="55563"/>
                    <a:pt x="63500" y="28575"/>
                    <a:pt x="63500" y="285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5" name="フリーフォーム 404">
              <a:extLst>
                <a:ext uri="{FF2B5EF4-FFF2-40B4-BE49-F238E27FC236}">
                  <a16:creationId xmlns:a16="http://schemas.microsoft.com/office/drawing/2014/main" id="{5DDAB7A7-4D57-C8B5-97E4-5D5A45B0356A}"/>
                </a:ext>
              </a:extLst>
            </p:cNvPr>
            <p:cNvSpPr/>
            <p:nvPr/>
          </p:nvSpPr>
          <p:spPr>
            <a:xfrm>
              <a:off x="7428908" y="3365646"/>
              <a:ext cx="355421" cy="158695"/>
            </a:xfrm>
            <a:custGeom>
              <a:avLst/>
              <a:gdLst>
                <a:gd name="connsiteX0" fmla="*/ 276817 w 355421"/>
                <a:gd name="connsiteY0" fmla="*/ 25254 h 158695"/>
                <a:gd name="connsiteX1" fmla="*/ 340317 w 355421"/>
                <a:gd name="connsiteY1" fmla="*/ 79229 h 158695"/>
                <a:gd name="connsiteX2" fmla="*/ 343492 w 355421"/>
                <a:gd name="connsiteY2" fmla="*/ 126854 h 158695"/>
                <a:gd name="connsiteX3" fmla="*/ 203792 w 355421"/>
                <a:gd name="connsiteY3" fmla="*/ 123679 h 158695"/>
                <a:gd name="connsiteX4" fmla="*/ 251417 w 355421"/>
                <a:gd name="connsiteY4" fmla="*/ 114154 h 158695"/>
                <a:gd name="connsiteX5" fmla="*/ 152992 w 355421"/>
                <a:gd name="connsiteY5" fmla="*/ 44304 h 158695"/>
                <a:gd name="connsiteX6" fmla="*/ 592 w 355421"/>
                <a:gd name="connsiteY6" fmla="*/ 3029 h 158695"/>
                <a:gd name="connsiteX7" fmla="*/ 213317 w 355421"/>
                <a:gd name="connsiteY7" fmla="*/ 126854 h 158695"/>
                <a:gd name="connsiteX8" fmla="*/ 314917 w 355421"/>
                <a:gd name="connsiteY8" fmla="*/ 158604 h 158695"/>
                <a:gd name="connsiteX9" fmla="*/ 289517 w 355421"/>
                <a:gd name="connsiteY9" fmla="*/ 136379 h 158695"/>
                <a:gd name="connsiteX10" fmla="*/ 321267 w 355421"/>
                <a:gd name="connsiteY10" fmla="*/ 133204 h 158695"/>
                <a:gd name="connsiteX11" fmla="*/ 276817 w 355421"/>
                <a:gd name="connsiteY11" fmla="*/ 25254 h 1586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5421" h="158695">
                  <a:moveTo>
                    <a:pt x="276817" y="25254"/>
                  </a:moveTo>
                  <a:cubicBezTo>
                    <a:pt x="279992" y="16258"/>
                    <a:pt x="329205" y="62296"/>
                    <a:pt x="340317" y="79229"/>
                  </a:cubicBezTo>
                  <a:cubicBezTo>
                    <a:pt x="351429" y="96162"/>
                    <a:pt x="366246" y="119446"/>
                    <a:pt x="343492" y="126854"/>
                  </a:cubicBezTo>
                  <a:cubicBezTo>
                    <a:pt x="320738" y="134262"/>
                    <a:pt x="219138" y="125796"/>
                    <a:pt x="203792" y="123679"/>
                  </a:cubicBezTo>
                  <a:cubicBezTo>
                    <a:pt x="188446" y="121562"/>
                    <a:pt x="259884" y="127383"/>
                    <a:pt x="251417" y="114154"/>
                  </a:cubicBezTo>
                  <a:cubicBezTo>
                    <a:pt x="242950" y="100925"/>
                    <a:pt x="194796" y="62825"/>
                    <a:pt x="152992" y="44304"/>
                  </a:cubicBezTo>
                  <a:cubicBezTo>
                    <a:pt x="111188" y="25783"/>
                    <a:pt x="-9462" y="-10729"/>
                    <a:pt x="592" y="3029"/>
                  </a:cubicBezTo>
                  <a:cubicBezTo>
                    <a:pt x="10646" y="16787"/>
                    <a:pt x="160930" y="100925"/>
                    <a:pt x="213317" y="126854"/>
                  </a:cubicBezTo>
                  <a:cubicBezTo>
                    <a:pt x="265704" y="152783"/>
                    <a:pt x="302217" y="157017"/>
                    <a:pt x="314917" y="158604"/>
                  </a:cubicBezTo>
                  <a:cubicBezTo>
                    <a:pt x="327617" y="160191"/>
                    <a:pt x="288459" y="140612"/>
                    <a:pt x="289517" y="136379"/>
                  </a:cubicBezTo>
                  <a:cubicBezTo>
                    <a:pt x="290575" y="132146"/>
                    <a:pt x="318092" y="147491"/>
                    <a:pt x="321267" y="133204"/>
                  </a:cubicBezTo>
                  <a:cubicBezTo>
                    <a:pt x="324442" y="118917"/>
                    <a:pt x="273642" y="34250"/>
                    <a:pt x="276817" y="252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6" name="フリーフォーム 405">
              <a:extLst>
                <a:ext uri="{FF2B5EF4-FFF2-40B4-BE49-F238E27FC236}">
                  <a16:creationId xmlns:a16="http://schemas.microsoft.com/office/drawing/2014/main" id="{908CECBD-F0AE-DECD-07C8-4EADE3522312}"/>
                </a:ext>
              </a:extLst>
            </p:cNvPr>
            <p:cNvSpPr/>
            <p:nvPr/>
          </p:nvSpPr>
          <p:spPr>
            <a:xfrm>
              <a:off x="7394574" y="3412872"/>
              <a:ext cx="292241" cy="276478"/>
            </a:xfrm>
            <a:custGeom>
              <a:avLst/>
              <a:gdLst>
                <a:gd name="connsiteX0" fmla="*/ 1 w 292241"/>
                <a:gd name="connsiteY0" fmla="*/ 253 h 276478"/>
                <a:gd name="connsiteX1" fmla="*/ 260351 w 292241"/>
                <a:gd name="connsiteY1" fmla="*/ 136778 h 276478"/>
                <a:gd name="connsiteX2" fmla="*/ 269876 w 292241"/>
                <a:gd name="connsiteY2" fmla="*/ 181228 h 276478"/>
                <a:gd name="connsiteX3" fmla="*/ 269876 w 292241"/>
                <a:gd name="connsiteY3" fmla="*/ 276478 h 276478"/>
                <a:gd name="connsiteX4" fmla="*/ 288926 w 292241"/>
                <a:gd name="connsiteY4" fmla="*/ 181228 h 276478"/>
                <a:gd name="connsiteX5" fmla="*/ 257176 w 292241"/>
                <a:gd name="connsiteY5" fmla="*/ 105028 h 276478"/>
                <a:gd name="connsiteX6" fmla="*/ 1 w 292241"/>
                <a:gd name="connsiteY6" fmla="*/ 253 h 276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241" h="276478">
                  <a:moveTo>
                    <a:pt x="1" y="253"/>
                  </a:moveTo>
                  <a:cubicBezTo>
                    <a:pt x="530" y="5545"/>
                    <a:pt x="215372" y="106616"/>
                    <a:pt x="260351" y="136778"/>
                  </a:cubicBezTo>
                  <a:cubicBezTo>
                    <a:pt x="305330" y="166941"/>
                    <a:pt x="268289" y="157945"/>
                    <a:pt x="269876" y="181228"/>
                  </a:cubicBezTo>
                  <a:cubicBezTo>
                    <a:pt x="271464" y="204511"/>
                    <a:pt x="266701" y="276478"/>
                    <a:pt x="269876" y="276478"/>
                  </a:cubicBezTo>
                  <a:cubicBezTo>
                    <a:pt x="273051" y="276478"/>
                    <a:pt x="291043" y="209803"/>
                    <a:pt x="288926" y="181228"/>
                  </a:cubicBezTo>
                  <a:cubicBezTo>
                    <a:pt x="286809" y="152653"/>
                    <a:pt x="310092" y="136249"/>
                    <a:pt x="257176" y="105028"/>
                  </a:cubicBezTo>
                  <a:cubicBezTo>
                    <a:pt x="204260" y="73807"/>
                    <a:pt x="-528" y="-5039"/>
                    <a:pt x="1" y="2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7" name="フリーフォーム 406">
              <a:extLst>
                <a:ext uri="{FF2B5EF4-FFF2-40B4-BE49-F238E27FC236}">
                  <a16:creationId xmlns:a16="http://schemas.microsoft.com/office/drawing/2014/main" id="{866CCB51-D4CB-993D-0298-56044123D6FE}"/>
                </a:ext>
              </a:extLst>
            </p:cNvPr>
            <p:cNvSpPr/>
            <p:nvPr/>
          </p:nvSpPr>
          <p:spPr>
            <a:xfrm>
              <a:off x="7656621" y="3555252"/>
              <a:ext cx="149272" cy="236545"/>
            </a:xfrm>
            <a:custGeom>
              <a:avLst/>
              <a:gdLst>
                <a:gd name="connsiteX0" fmla="*/ 64979 w 149272"/>
                <a:gd name="connsiteY0" fmla="*/ 748 h 236545"/>
                <a:gd name="connsiteX1" fmla="*/ 26879 w 149272"/>
                <a:gd name="connsiteY1" fmla="*/ 89648 h 236545"/>
                <a:gd name="connsiteX2" fmla="*/ 58629 w 149272"/>
                <a:gd name="connsiteY2" fmla="*/ 140448 h 236545"/>
                <a:gd name="connsiteX3" fmla="*/ 1479 w 149272"/>
                <a:gd name="connsiteY3" fmla="*/ 146798 h 236545"/>
                <a:gd name="connsiteX4" fmla="*/ 23704 w 149272"/>
                <a:gd name="connsiteY4" fmla="*/ 130923 h 236545"/>
                <a:gd name="connsiteX5" fmla="*/ 96729 w 149272"/>
                <a:gd name="connsiteY5" fmla="*/ 143623 h 236545"/>
                <a:gd name="connsiteX6" fmla="*/ 147529 w 149272"/>
                <a:gd name="connsiteY6" fmla="*/ 232523 h 236545"/>
                <a:gd name="connsiteX7" fmla="*/ 125304 w 149272"/>
                <a:gd name="connsiteY7" fmla="*/ 213473 h 236545"/>
                <a:gd name="connsiteX8" fmla="*/ 11004 w 149272"/>
                <a:gd name="connsiteY8" fmla="*/ 143623 h 236545"/>
                <a:gd name="connsiteX9" fmla="*/ 64979 w 149272"/>
                <a:gd name="connsiteY9" fmla="*/ 748 h 23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272" h="236545">
                  <a:moveTo>
                    <a:pt x="64979" y="748"/>
                  </a:moveTo>
                  <a:cubicBezTo>
                    <a:pt x="67625" y="-8248"/>
                    <a:pt x="27937" y="66365"/>
                    <a:pt x="26879" y="89648"/>
                  </a:cubicBezTo>
                  <a:cubicBezTo>
                    <a:pt x="25821" y="112931"/>
                    <a:pt x="62862" y="130923"/>
                    <a:pt x="58629" y="140448"/>
                  </a:cubicBezTo>
                  <a:cubicBezTo>
                    <a:pt x="54396" y="149973"/>
                    <a:pt x="7300" y="148386"/>
                    <a:pt x="1479" y="146798"/>
                  </a:cubicBezTo>
                  <a:cubicBezTo>
                    <a:pt x="-4342" y="145211"/>
                    <a:pt x="7829" y="131452"/>
                    <a:pt x="23704" y="130923"/>
                  </a:cubicBezTo>
                  <a:cubicBezTo>
                    <a:pt x="39579" y="130394"/>
                    <a:pt x="76092" y="126690"/>
                    <a:pt x="96729" y="143623"/>
                  </a:cubicBezTo>
                  <a:cubicBezTo>
                    <a:pt x="117367" y="160556"/>
                    <a:pt x="142767" y="220881"/>
                    <a:pt x="147529" y="232523"/>
                  </a:cubicBezTo>
                  <a:cubicBezTo>
                    <a:pt x="152291" y="244165"/>
                    <a:pt x="148058" y="228290"/>
                    <a:pt x="125304" y="213473"/>
                  </a:cubicBezTo>
                  <a:cubicBezTo>
                    <a:pt x="102550" y="198656"/>
                    <a:pt x="22646" y="174844"/>
                    <a:pt x="11004" y="143623"/>
                  </a:cubicBezTo>
                  <a:cubicBezTo>
                    <a:pt x="-638" y="112402"/>
                    <a:pt x="62333" y="9744"/>
                    <a:pt x="64979" y="7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8" name="フリーフォーム 407">
              <a:extLst>
                <a:ext uri="{FF2B5EF4-FFF2-40B4-BE49-F238E27FC236}">
                  <a16:creationId xmlns:a16="http://schemas.microsoft.com/office/drawing/2014/main" id="{316E5670-A89F-6B27-1A1C-FE0C6BE88FEE}"/>
                </a:ext>
              </a:extLst>
            </p:cNvPr>
            <p:cNvSpPr/>
            <p:nvPr/>
          </p:nvSpPr>
          <p:spPr>
            <a:xfrm>
              <a:off x="7426140" y="3594086"/>
              <a:ext cx="248209" cy="260668"/>
            </a:xfrm>
            <a:custGeom>
              <a:avLst/>
              <a:gdLst>
                <a:gd name="connsiteX0" fmla="*/ 185 w 248209"/>
                <a:gd name="connsiteY0" fmla="*/ 14 h 260668"/>
                <a:gd name="connsiteX1" fmla="*/ 101785 w 248209"/>
                <a:gd name="connsiteY1" fmla="*/ 149239 h 260668"/>
                <a:gd name="connsiteX2" fmla="*/ 95435 w 248209"/>
                <a:gd name="connsiteY2" fmla="*/ 200039 h 260668"/>
                <a:gd name="connsiteX3" fmla="*/ 143060 w 248209"/>
                <a:gd name="connsiteY3" fmla="*/ 168289 h 260668"/>
                <a:gd name="connsiteX4" fmla="*/ 95435 w 248209"/>
                <a:gd name="connsiteY4" fmla="*/ 215914 h 260668"/>
                <a:gd name="connsiteX5" fmla="*/ 158935 w 248209"/>
                <a:gd name="connsiteY5" fmla="*/ 225439 h 260668"/>
                <a:gd name="connsiteX6" fmla="*/ 247835 w 248209"/>
                <a:gd name="connsiteY6" fmla="*/ 260364 h 260668"/>
                <a:gd name="connsiteX7" fmla="*/ 187510 w 248209"/>
                <a:gd name="connsiteY7" fmla="*/ 203214 h 260668"/>
                <a:gd name="connsiteX8" fmla="*/ 108135 w 248209"/>
                <a:gd name="connsiteY8" fmla="*/ 190514 h 260668"/>
                <a:gd name="connsiteX9" fmla="*/ 70035 w 248209"/>
                <a:gd name="connsiteY9" fmla="*/ 114314 h 260668"/>
                <a:gd name="connsiteX10" fmla="*/ 76385 w 248209"/>
                <a:gd name="connsiteY10" fmla="*/ 139714 h 260668"/>
                <a:gd name="connsiteX11" fmla="*/ 185 w 248209"/>
                <a:gd name="connsiteY11" fmla="*/ 14 h 26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209" h="260668">
                  <a:moveTo>
                    <a:pt x="185" y="14"/>
                  </a:moveTo>
                  <a:cubicBezTo>
                    <a:pt x="4418" y="1601"/>
                    <a:pt x="85910" y="115902"/>
                    <a:pt x="101785" y="149239"/>
                  </a:cubicBezTo>
                  <a:cubicBezTo>
                    <a:pt x="117660" y="182576"/>
                    <a:pt x="88556" y="196864"/>
                    <a:pt x="95435" y="200039"/>
                  </a:cubicBezTo>
                  <a:cubicBezTo>
                    <a:pt x="102314" y="203214"/>
                    <a:pt x="143060" y="165643"/>
                    <a:pt x="143060" y="168289"/>
                  </a:cubicBezTo>
                  <a:cubicBezTo>
                    <a:pt x="143060" y="170935"/>
                    <a:pt x="92789" y="206389"/>
                    <a:pt x="95435" y="215914"/>
                  </a:cubicBezTo>
                  <a:cubicBezTo>
                    <a:pt x="98081" y="225439"/>
                    <a:pt x="133535" y="218031"/>
                    <a:pt x="158935" y="225439"/>
                  </a:cubicBezTo>
                  <a:cubicBezTo>
                    <a:pt x="184335" y="232847"/>
                    <a:pt x="243073" y="264068"/>
                    <a:pt x="247835" y="260364"/>
                  </a:cubicBezTo>
                  <a:cubicBezTo>
                    <a:pt x="252597" y="256660"/>
                    <a:pt x="210793" y="214856"/>
                    <a:pt x="187510" y="203214"/>
                  </a:cubicBezTo>
                  <a:cubicBezTo>
                    <a:pt x="164227" y="191572"/>
                    <a:pt x="127714" y="205331"/>
                    <a:pt x="108135" y="190514"/>
                  </a:cubicBezTo>
                  <a:cubicBezTo>
                    <a:pt x="88556" y="175697"/>
                    <a:pt x="75327" y="122781"/>
                    <a:pt x="70035" y="114314"/>
                  </a:cubicBezTo>
                  <a:cubicBezTo>
                    <a:pt x="64743" y="105847"/>
                    <a:pt x="87497" y="155060"/>
                    <a:pt x="76385" y="139714"/>
                  </a:cubicBezTo>
                  <a:cubicBezTo>
                    <a:pt x="65273" y="124368"/>
                    <a:pt x="-4048" y="-1573"/>
                    <a:pt x="185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9" name="フリーフォーム 408">
              <a:extLst>
                <a:ext uri="{FF2B5EF4-FFF2-40B4-BE49-F238E27FC236}">
                  <a16:creationId xmlns:a16="http://schemas.microsoft.com/office/drawing/2014/main" id="{2D6370A0-2EA9-E406-74F3-BDBDC8A7F6F2}"/>
                </a:ext>
              </a:extLst>
            </p:cNvPr>
            <p:cNvSpPr/>
            <p:nvPr/>
          </p:nvSpPr>
          <p:spPr>
            <a:xfrm>
              <a:off x="7648535" y="3756837"/>
              <a:ext cx="359925" cy="153256"/>
            </a:xfrm>
            <a:custGeom>
              <a:avLst/>
              <a:gdLst>
                <a:gd name="connsiteX0" fmla="*/ 40 w 359925"/>
                <a:gd name="connsiteY0" fmla="*/ 2363 h 153256"/>
                <a:gd name="connsiteX1" fmla="*/ 184190 w 359925"/>
                <a:gd name="connsiteY1" fmla="*/ 21413 h 153256"/>
                <a:gd name="connsiteX2" fmla="*/ 130215 w 359925"/>
                <a:gd name="connsiteY2" fmla="*/ 8713 h 153256"/>
                <a:gd name="connsiteX3" fmla="*/ 276265 w 359925"/>
                <a:gd name="connsiteY3" fmla="*/ 11888 h 153256"/>
                <a:gd name="connsiteX4" fmla="*/ 358815 w 359925"/>
                <a:gd name="connsiteY4" fmla="*/ 151588 h 153256"/>
                <a:gd name="connsiteX5" fmla="*/ 317540 w 359925"/>
                <a:gd name="connsiteY5" fmla="*/ 84913 h 153256"/>
                <a:gd name="connsiteX6" fmla="*/ 228640 w 359925"/>
                <a:gd name="connsiteY6" fmla="*/ 24588 h 153256"/>
                <a:gd name="connsiteX7" fmla="*/ 260390 w 359925"/>
                <a:gd name="connsiteY7" fmla="*/ 46813 h 153256"/>
                <a:gd name="connsiteX8" fmla="*/ 168315 w 359925"/>
                <a:gd name="connsiteY8" fmla="*/ 43638 h 153256"/>
                <a:gd name="connsiteX9" fmla="*/ 40 w 359925"/>
                <a:gd name="connsiteY9" fmla="*/ 2363 h 153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9925" h="153256">
                  <a:moveTo>
                    <a:pt x="40" y="2363"/>
                  </a:moveTo>
                  <a:cubicBezTo>
                    <a:pt x="2686" y="-1341"/>
                    <a:pt x="162494" y="20355"/>
                    <a:pt x="184190" y="21413"/>
                  </a:cubicBezTo>
                  <a:cubicBezTo>
                    <a:pt x="205886" y="22471"/>
                    <a:pt x="114869" y="10301"/>
                    <a:pt x="130215" y="8713"/>
                  </a:cubicBezTo>
                  <a:cubicBezTo>
                    <a:pt x="145561" y="7126"/>
                    <a:pt x="238165" y="-11924"/>
                    <a:pt x="276265" y="11888"/>
                  </a:cubicBezTo>
                  <a:cubicBezTo>
                    <a:pt x="314365" y="35700"/>
                    <a:pt x="351936" y="139417"/>
                    <a:pt x="358815" y="151588"/>
                  </a:cubicBezTo>
                  <a:cubicBezTo>
                    <a:pt x="365694" y="163759"/>
                    <a:pt x="339236" y="106080"/>
                    <a:pt x="317540" y="84913"/>
                  </a:cubicBezTo>
                  <a:cubicBezTo>
                    <a:pt x="295844" y="63746"/>
                    <a:pt x="238165" y="30938"/>
                    <a:pt x="228640" y="24588"/>
                  </a:cubicBezTo>
                  <a:cubicBezTo>
                    <a:pt x="219115" y="18238"/>
                    <a:pt x="270444" y="43638"/>
                    <a:pt x="260390" y="46813"/>
                  </a:cubicBezTo>
                  <a:cubicBezTo>
                    <a:pt x="250336" y="49988"/>
                    <a:pt x="212765" y="49988"/>
                    <a:pt x="168315" y="43638"/>
                  </a:cubicBezTo>
                  <a:cubicBezTo>
                    <a:pt x="123865" y="37288"/>
                    <a:pt x="-2606" y="6067"/>
                    <a:pt x="40" y="23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0" name="フリーフォーム 409">
              <a:extLst>
                <a:ext uri="{FF2B5EF4-FFF2-40B4-BE49-F238E27FC236}">
                  <a16:creationId xmlns:a16="http://schemas.microsoft.com/office/drawing/2014/main" id="{96E1D24A-0397-F272-D76E-9D55910B3BA7}"/>
                </a:ext>
              </a:extLst>
            </p:cNvPr>
            <p:cNvSpPr/>
            <p:nvPr/>
          </p:nvSpPr>
          <p:spPr>
            <a:xfrm>
              <a:off x="7585036" y="3720977"/>
              <a:ext cx="455161" cy="203789"/>
            </a:xfrm>
            <a:custGeom>
              <a:avLst/>
              <a:gdLst>
                <a:gd name="connsiteX0" fmla="*/ 39 w 455161"/>
                <a:gd name="connsiteY0" fmla="*/ 123 h 203789"/>
                <a:gd name="connsiteX1" fmla="*/ 146089 w 455161"/>
                <a:gd name="connsiteY1" fmla="*/ 181098 h 203789"/>
                <a:gd name="connsiteX2" fmla="*/ 107989 w 455161"/>
                <a:gd name="connsiteY2" fmla="*/ 149348 h 203789"/>
                <a:gd name="connsiteX3" fmla="*/ 190539 w 455161"/>
                <a:gd name="connsiteY3" fmla="*/ 193798 h 203789"/>
                <a:gd name="connsiteX4" fmla="*/ 241339 w 455161"/>
                <a:gd name="connsiteY4" fmla="*/ 187448 h 203789"/>
                <a:gd name="connsiteX5" fmla="*/ 285789 w 455161"/>
                <a:gd name="connsiteY5" fmla="*/ 146173 h 203789"/>
                <a:gd name="connsiteX6" fmla="*/ 412789 w 455161"/>
                <a:gd name="connsiteY6" fmla="*/ 193798 h 203789"/>
                <a:gd name="connsiteX7" fmla="*/ 377864 w 455161"/>
                <a:gd name="connsiteY7" fmla="*/ 127123 h 203789"/>
                <a:gd name="connsiteX8" fmla="*/ 450889 w 455161"/>
                <a:gd name="connsiteY8" fmla="*/ 203323 h 203789"/>
                <a:gd name="connsiteX9" fmla="*/ 228639 w 455161"/>
                <a:gd name="connsiteY9" fmla="*/ 158873 h 203789"/>
                <a:gd name="connsiteX10" fmla="*/ 161964 w 455161"/>
                <a:gd name="connsiteY10" fmla="*/ 152523 h 203789"/>
                <a:gd name="connsiteX11" fmla="*/ 39 w 455161"/>
                <a:gd name="connsiteY11" fmla="*/ 123 h 203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5161" h="203789">
                  <a:moveTo>
                    <a:pt x="39" y="123"/>
                  </a:moveTo>
                  <a:cubicBezTo>
                    <a:pt x="-2607" y="4885"/>
                    <a:pt x="128097" y="156227"/>
                    <a:pt x="146089" y="181098"/>
                  </a:cubicBezTo>
                  <a:cubicBezTo>
                    <a:pt x="164081" y="205969"/>
                    <a:pt x="100581" y="147231"/>
                    <a:pt x="107989" y="149348"/>
                  </a:cubicBezTo>
                  <a:cubicBezTo>
                    <a:pt x="115397" y="151465"/>
                    <a:pt x="168314" y="187448"/>
                    <a:pt x="190539" y="193798"/>
                  </a:cubicBezTo>
                  <a:cubicBezTo>
                    <a:pt x="212764" y="200148"/>
                    <a:pt x="225464" y="195385"/>
                    <a:pt x="241339" y="187448"/>
                  </a:cubicBezTo>
                  <a:cubicBezTo>
                    <a:pt x="257214" y="179511"/>
                    <a:pt x="257214" y="145115"/>
                    <a:pt x="285789" y="146173"/>
                  </a:cubicBezTo>
                  <a:cubicBezTo>
                    <a:pt x="314364" y="147231"/>
                    <a:pt x="397443" y="196973"/>
                    <a:pt x="412789" y="193798"/>
                  </a:cubicBezTo>
                  <a:cubicBezTo>
                    <a:pt x="428135" y="190623"/>
                    <a:pt x="371514" y="125536"/>
                    <a:pt x="377864" y="127123"/>
                  </a:cubicBezTo>
                  <a:cubicBezTo>
                    <a:pt x="384214" y="128711"/>
                    <a:pt x="475760" y="198031"/>
                    <a:pt x="450889" y="203323"/>
                  </a:cubicBezTo>
                  <a:cubicBezTo>
                    <a:pt x="426018" y="208615"/>
                    <a:pt x="276793" y="167340"/>
                    <a:pt x="228639" y="158873"/>
                  </a:cubicBezTo>
                  <a:cubicBezTo>
                    <a:pt x="180485" y="150406"/>
                    <a:pt x="196889" y="175806"/>
                    <a:pt x="161964" y="152523"/>
                  </a:cubicBezTo>
                  <a:cubicBezTo>
                    <a:pt x="127039" y="129240"/>
                    <a:pt x="2685" y="-4639"/>
                    <a:pt x="39" y="1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5EA1124F-489E-0AC8-90C0-13A28DC52733}"/>
                </a:ext>
              </a:extLst>
            </p:cNvPr>
            <p:cNvSpPr/>
            <p:nvPr/>
          </p:nvSpPr>
          <p:spPr>
            <a:xfrm>
              <a:off x="4929616" y="3273036"/>
              <a:ext cx="84180" cy="221209"/>
            </a:xfrm>
            <a:custGeom>
              <a:avLst/>
              <a:gdLst>
                <a:gd name="connsiteX0" fmla="*/ 51959 w 84180"/>
                <a:gd name="connsiteY0" fmla="*/ 389 h 221209"/>
                <a:gd name="connsiteX1" fmla="*/ 61484 w 84180"/>
                <a:gd name="connsiteY1" fmla="*/ 89289 h 221209"/>
                <a:gd name="connsiteX2" fmla="*/ 42434 w 84180"/>
                <a:gd name="connsiteY2" fmla="*/ 133739 h 221209"/>
                <a:gd name="connsiteX3" fmla="*/ 67834 w 84180"/>
                <a:gd name="connsiteY3" fmla="*/ 117864 h 221209"/>
                <a:gd name="connsiteX4" fmla="*/ 1159 w 84180"/>
                <a:gd name="connsiteY4" fmla="*/ 219464 h 221209"/>
                <a:gd name="connsiteX5" fmla="*/ 29734 w 84180"/>
                <a:gd name="connsiteY5" fmla="*/ 178189 h 221209"/>
                <a:gd name="connsiteX6" fmla="*/ 83709 w 84180"/>
                <a:gd name="connsiteY6" fmla="*/ 127389 h 221209"/>
                <a:gd name="connsiteX7" fmla="*/ 51959 w 84180"/>
                <a:gd name="connsiteY7" fmla="*/ 389 h 221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80" h="221209">
                  <a:moveTo>
                    <a:pt x="51959" y="389"/>
                  </a:moveTo>
                  <a:cubicBezTo>
                    <a:pt x="48255" y="-5961"/>
                    <a:pt x="63071" y="67064"/>
                    <a:pt x="61484" y="89289"/>
                  </a:cubicBezTo>
                  <a:cubicBezTo>
                    <a:pt x="59897" y="111514"/>
                    <a:pt x="41376" y="128977"/>
                    <a:pt x="42434" y="133739"/>
                  </a:cubicBezTo>
                  <a:cubicBezTo>
                    <a:pt x="43492" y="138501"/>
                    <a:pt x="74713" y="103577"/>
                    <a:pt x="67834" y="117864"/>
                  </a:cubicBezTo>
                  <a:cubicBezTo>
                    <a:pt x="60955" y="132152"/>
                    <a:pt x="7509" y="209410"/>
                    <a:pt x="1159" y="219464"/>
                  </a:cubicBezTo>
                  <a:cubicBezTo>
                    <a:pt x="-5191" y="229518"/>
                    <a:pt x="15976" y="193535"/>
                    <a:pt x="29734" y="178189"/>
                  </a:cubicBezTo>
                  <a:cubicBezTo>
                    <a:pt x="43492" y="162843"/>
                    <a:pt x="78947" y="153847"/>
                    <a:pt x="83709" y="127389"/>
                  </a:cubicBezTo>
                  <a:cubicBezTo>
                    <a:pt x="88471" y="100931"/>
                    <a:pt x="55663" y="6739"/>
                    <a:pt x="51959" y="3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2CF9649F-DF81-852D-467F-77971E1B73F2}"/>
                </a:ext>
              </a:extLst>
            </p:cNvPr>
            <p:cNvSpPr/>
            <p:nvPr/>
          </p:nvSpPr>
          <p:spPr>
            <a:xfrm>
              <a:off x="4882377" y="3492484"/>
              <a:ext cx="522427" cy="39065"/>
            </a:xfrm>
            <a:custGeom>
              <a:avLst/>
              <a:gdLst>
                <a:gd name="connsiteX0" fmla="*/ 773 w 522427"/>
                <a:gd name="connsiteY0" fmla="*/ 16 h 39065"/>
                <a:gd name="connsiteX1" fmla="*/ 302398 w 522427"/>
                <a:gd name="connsiteY1" fmla="*/ 15891 h 39065"/>
                <a:gd name="connsiteX2" fmla="*/ 210323 w 522427"/>
                <a:gd name="connsiteY2" fmla="*/ 9541 h 39065"/>
                <a:gd name="connsiteX3" fmla="*/ 416698 w 522427"/>
                <a:gd name="connsiteY3" fmla="*/ 34941 h 39065"/>
                <a:gd name="connsiteX4" fmla="*/ 521473 w 522427"/>
                <a:gd name="connsiteY4" fmla="*/ 38116 h 39065"/>
                <a:gd name="connsiteX5" fmla="*/ 457973 w 522427"/>
                <a:gd name="connsiteY5" fmla="*/ 25416 h 39065"/>
                <a:gd name="connsiteX6" fmla="*/ 286523 w 522427"/>
                <a:gd name="connsiteY6" fmla="*/ 6366 h 39065"/>
                <a:gd name="connsiteX7" fmla="*/ 216673 w 522427"/>
                <a:gd name="connsiteY7" fmla="*/ 12716 h 39065"/>
                <a:gd name="connsiteX8" fmla="*/ 773 w 522427"/>
                <a:gd name="connsiteY8" fmla="*/ 16 h 390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2427" h="39065">
                  <a:moveTo>
                    <a:pt x="773" y="16"/>
                  </a:moveTo>
                  <a:cubicBezTo>
                    <a:pt x="15061" y="545"/>
                    <a:pt x="267473" y="14303"/>
                    <a:pt x="302398" y="15891"/>
                  </a:cubicBezTo>
                  <a:cubicBezTo>
                    <a:pt x="337323" y="17479"/>
                    <a:pt x="191273" y="6366"/>
                    <a:pt x="210323" y="9541"/>
                  </a:cubicBezTo>
                  <a:cubicBezTo>
                    <a:pt x="229373" y="12716"/>
                    <a:pt x="364840" y="30179"/>
                    <a:pt x="416698" y="34941"/>
                  </a:cubicBezTo>
                  <a:cubicBezTo>
                    <a:pt x="468556" y="39704"/>
                    <a:pt x="514594" y="39703"/>
                    <a:pt x="521473" y="38116"/>
                  </a:cubicBezTo>
                  <a:cubicBezTo>
                    <a:pt x="528352" y="36529"/>
                    <a:pt x="497131" y="30708"/>
                    <a:pt x="457973" y="25416"/>
                  </a:cubicBezTo>
                  <a:cubicBezTo>
                    <a:pt x="418815" y="20124"/>
                    <a:pt x="326740" y="8483"/>
                    <a:pt x="286523" y="6366"/>
                  </a:cubicBezTo>
                  <a:cubicBezTo>
                    <a:pt x="246306" y="4249"/>
                    <a:pt x="259006" y="13774"/>
                    <a:pt x="216673" y="12716"/>
                  </a:cubicBezTo>
                  <a:cubicBezTo>
                    <a:pt x="174340" y="11658"/>
                    <a:pt x="-13515" y="-513"/>
                    <a:pt x="773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93A11C92-2351-2B45-0D71-2B0E72256844}"/>
                </a:ext>
              </a:extLst>
            </p:cNvPr>
            <p:cNvSpPr/>
            <p:nvPr/>
          </p:nvSpPr>
          <p:spPr>
            <a:xfrm>
              <a:off x="4956099" y="3295432"/>
              <a:ext cx="123939" cy="79625"/>
            </a:xfrm>
            <a:custGeom>
              <a:avLst/>
              <a:gdLst>
                <a:gd name="connsiteX0" fmla="*/ 76 w 123939"/>
                <a:gd name="connsiteY0" fmla="*/ 22443 h 79625"/>
                <a:gd name="connsiteX1" fmla="*/ 92151 w 123939"/>
                <a:gd name="connsiteY1" fmla="*/ 218 h 79625"/>
                <a:gd name="connsiteX2" fmla="*/ 98501 w 123939"/>
                <a:gd name="connsiteY2" fmla="*/ 38318 h 79625"/>
                <a:gd name="connsiteX3" fmla="*/ 123901 w 123939"/>
                <a:gd name="connsiteY3" fmla="*/ 79593 h 79625"/>
                <a:gd name="connsiteX4" fmla="*/ 92151 w 123939"/>
                <a:gd name="connsiteY4" fmla="*/ 44668 h 79625"/>
                <a:gd name="connsiteX5" fmla="*/ 76276 w 123939"/>
                <a:gd name="connsiteY5" fmla="*/ 16093 h 79625"/>
                <a:gd name="connsiteX6" fmla="*/ 76 w 123939"/>
                <a:gd name="connsiteY6" fmla="*/ 22443 h 79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39" h="79625">
                  <a:moveTo>
                    <a:pt x="76" y="22443"/>
                  </a:moveTo>
                  <a:cubicBezTo>
                    <a:pt x="2722" y="19797"/>
                    <a:pt x="75747" y="-2428"/>
                    <a:pt x="92151" y="218"/>
                  </a:cubicBezTo>
                  <a:cubicBezTo>
                    <a:pt x="108555" y="2864"/>
                    <a:pt x="93209" y="25089"/>
                    <a:pt x="98501" y="38318"/>
                  </a:cubicBezTo>
                  <a:cubicBezTo>
                    <a:pt x="103793" y="51547"/>
                    <a:pt x="124959" y="78535"/>
                    <a:pt x="123901" y="79593"/>
                  </a:cubicBezTo>
                  <a:cubicBezTo>
                    <a:pt x="122843" y="80651"/>
                    <a:pt x="100088" y="55251"/>
                    <a:pt x="92151" y="44668"/>
                  </a:cubicBezTo>
                  <a:cubicBezTo>
                    <a:pt x="84214" y="34085"/>
                    <a:pt x="87918" y="19797"/>
                    <a:pt x="76276" y="16093"/>
                  </a:cubicBezTo>
                  <a:cubicBezTo>
                    <a:pt x="64634" y="12389"/>
                    <a:pt x="-2570" y="25089"/>
                    <a:pt x="76" y="224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44FCFBB2-E0A9-1B9B-C3E5-38204FDED1CD}"/>
                </a:ext>
              </a:extLst>
            </p:cNvPr>
            <p:cNvSpPr/>
            <p:nvPr/>
          </p:nvSpPr>
          <p:spPr>
            <a:xfrm>
              <a:off x="5006873" y="3311477"/>
              <a:ext cx="108059" cy="181029"/>
            </a:xfrm>
            <a:custGeom>
              <a:avLst/>
              <a:gdLst>
                <a:gd name="connsiteX0" fmla="*/ 102 w 108059"/>
                <a:gd name="connsiteY0" fmla="*/ 48 h 181029"/>
                <a:gd name="connsiteX1" fmla="*/ 63602 w 108059"/>
                <a:gd name="connsiteY1" fmla="*/ 130223 h 181029"/>
                <a:gd name="connsiteX2" fmla="*/ 108052 w 108059"/>
                <a:gd name="connsiteY2" fmla="*/ 181023 h 181029"/>
                <a:gd name="connsiteX3" fmla="*/ 60427 w 108059"/>
                <a:gd name="connsiteY3" fmla="*/ 133398 h 181029"/>
                <a:gd name="connsiteX4" fmla="*/ 3277 w 108059"/>
                <a:gd name="connsiteY4" fmla="*/ 98473 h 181029"/>
                <a:gd name="connsiteX5" fmla="*/ 47727 w 108059"/>
                <a:gd name="connsiteY5" fmla="*/ 114348 h 181029"/>
                <a:gd name="connsiteX6" fmla="*/ 102 w 108059"/>
                <a:gd name="connsiteY6" fmla="*/ 48 h 181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059" h="181029">
                  <a:moveTo>
                    <a:pt x="102" y="48"/>
                  </a:moveTo>
                  <a:cubicBezTo>
                    <a:pt x="2748" y="2694"/>
                    <a:pt x="45610" y="100061"/>
                    <a:pt x="63602" y="130223"/>
                  </a:cubicBezTo>
                  <a:cubicBezTo>
                    <a:pt x="81594" y="160385"/>
                    <a:pt x="108581" y="180494"/>
                    <a:pt x="108052" y="181023"/>
                  </a:cubicBezTo>
                  <a:cubicBezTo>
                    <a:pt x="107523" y="181552"/>
                    <a:pt x="77889" y="147156"/>
                    <a:pt x="60427" y="133398"/>
                  </a:cubicBezTo>
                  <a:cubicBezTo>
                    <a:pt x="42965" y="119640"/>
                    <a:pt x="5394" y="101648"/>
                    <a:pt x="3277" y="98473"/>
                  </a:cubicBezTo>
                  <a:cubicBezTo>
                    <a:pt x="1160" y="95298"/>
                    <a:pt x="48785" y="123873"/>
                    <a:pt x="47727" y="114348"/>
                  </a:cubicBezTo>
                  <a:cubicBezTo>
                    <a:pt x="46669" y="104823"/>
                    <a:pt x="-2544" y="-2598"/>
                    <a:pt x="102" y="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D7D1A311-28A3-E6E5-0001-861EEF8D5B59}"/>
                </a:ext>
              </a:extLst>
            </p:cNvPr>
            <p:cNvSpPr/>
            <p:nvPr/>
          </p:nvSpPr>
          <p:spPr>
            <a:xfrm>
              <a:off x="4952790" y="3339128"/>
              <a:ext cx="258591" cy="167378"/>
            </a:xfrm>
            <a:custGeom>
              <a:avLst/>
              <a:gdLst>
                <a:gd name="connsiteX0" fmla="*/ 73235 w 258591"/>
                <a:gd name="connsiteY0" fmla="*/ 58122 h 167378"/>
                <a:gd name="connsiteX1" fmla="*/ 244685 w 258591"/>
                <a:gd name="connsiteY1" fmla="*/ 13672 h 167378"/>
                <a:gd name="connsiteX2" fmla="*/ 171660 w 258591"/>
                <a:gd name="connsiteY2" fmla="*/ 13672 h 167378"/>
                <a:gd name="connsiteX3" fmla="*/ 257385 w 258591"/>
                <a:gd name="connsiteY3" fmla="*/ 13672 h 167378"/>
                <a:gd name="connsiteX4" fmla="*/ 219285 w 258591"/>
                <a:gd name="connsiteY4" fmla="*/ 39072 h 167378"/>
                <a:gd name="connsiteX5" fmla="*/ 181185 w 258591"/>
                <a:gd name="connsiteY5" fmla="*/ 89872 h 167378"/>
                <a:gd name="connsiteX6" fmla="*/ 136735 w 258591"/>
                <a:gd name="connsiteY6" fmla="*/ 166072 h 167378"/>
                <a:gd name="connsiteX7" fmla="*/ 95460 w 258591"/>
                <a:gd name="connsiteY7" fmla="*/ 134322 h 167378"/>
                <a:gd name="connsiteX8" fmla="*/ 210 w 258591"/>
                <a:gd name="connsiteY8" fmla="*/ 86697 h 167378"/>
                <a:gd name="connsiteX9" fmla="*/ 124035 w 258591"/>
                <a:gd name="connsiteY9" fmla="*/ 153372 h 167378"/>
                <a:gd name="connsiteX10" fmla="*/ 127210 w 258591"/>
                <a:gd name="connsiteY10" fmla="*/ 108922 h 167378"/>
                <a:gd name="connsiteX11" fmla="*/ 136735 w 258591"/>
                <a:gd name="connsiteY11" fmla="*/ 118447 h 167378"/>
                <a:gd name="connsiteX12" fmla="*/ 235160 w 258591"/>
                <a:gd name="connsiteY12" fmla="*/ 16847 h 167378"/>
                <a:gd name="connsiteX13" fmla="*/ 235160 w 258591"/>
                <a:gd name="connsiteY13" fmla="*/ 972 h 167378"/>
                <a:gd name="connsiteX14" fmla="*/ 171660 w 258591"/>
                <a:gd name="connsiteY14" fmla="*/ 26372 h 167378"/>
                <a:gd name="connsiteX15" fmla="*/ 73235 w 258591"/>
                <a:gd name="connsiteY15" fmla="*/ 58122 h 1673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8591" h="167378">
                  <a:moveTo>
                    <a:pt x="73235" y="58122"/>
                  </a:moveTo>
                  <a:cubicBezTo>
                    <a:pt x="85406" y="56005"/>
                    <a:pt x="228281" y="21080"/>
                    <a:pt x="244685" y="13672"/>
                  </a:cubicBezTo>
                  <a:cubicBezTo>
                    <a:pt x="261089" y="6264"/>
                    <a:pt x="171660" y="13672"/>
                    <a:pt x="171660" y="13672"/>
                  </a:cubicBezTo>
                  <a:cubicBezTo>
                    <a:pt x="173777" y="13672"/>
                    <a:pt x="249448" y="9439"/>
                    <a:pt x="257385" y="13672"/>
                  </a:cubicBezTo>
                  <a:cubicBezTo>
                    <a:pt x="265322" y="17905"/>
                    <a:pt x="231985" y="26372"/>
                    <a:pt x="219285" y="39072"/>
                  </a:cubicBezTo>
                  <a:cubicBezTo>
                    <a:pt x="206585" y="51772"/>
                    <a:pt x="194943" y="68705"/>
                    <a:pt x="181185" y="89872"/>
                  </a:cubicBezTo>
                  <a:cubicBezTo>
                    <a:pt x="167427" y="111039"/>
                    <a:pt x="151022" y="158664"/>
                    <a:pt x="136735" y="166072"/>
                  </a:cubicBezTo>
                  <a:cubicBezTo>
                    <a:pt x="122448" y="173480"/>
                    <a:pt x="118214" y="147551"/>
                    <a:pt x="95460" y="134322"/>
                  </a:cubicBezTo>
                  <a:cubicBezTo>
                    <a:pt x="72706" y="121093"/>
                    <a:pt x="-4552" y="83522"/>
                    <a:pt x="210" y="86697"/>
                  </a:cubicBezTo>
                  <a:cubicBezTo>
                    <a:pt x="4972" y="89872"/>
                    <a:pt x="102868" y="149668"/>
                    <a:pt x="124035" y="153372"/>
                  </a:cubicBezTo>
                  <a:cubicBezTo>
                    <a:pt x="145202" y="157076"/>
                    <a:pt x="127210" y="108922"/>
                    <a:pt x="127210" y="108922"/>
                  </a:cubicBezTo>
                  <a:cubicBezTo>
                    <a:pt x="129327" y="103101"/>
                    <a:pt x="118743" y="133793"/>
                    <a:pt x="136735" y="118447"/>
                  </a:cubicBezTo>
                  <a:cubicBezTo>
                    <a:pt x="154727" y="103101"/>
                    <a:pt x="235160" y="16847"/>
                    <a:pt x="235160" y="16847"/>
                  </a:cubicBezTo>
                  <a:cubicBezTo>
                    <a:pt x="251564" y="-2732"/>
                    <a:pt x="245743" y="-616"/>
                    <a:pt x="235160" y="972"/>
                  </a:cubicBezTo>
                  <a:cubicBezTo>
                    <a:pt x="224577" y="2559"/>
                    <a:pt x="191768" y="19493"/>
                    <a:pt x="171660" y="26372"/>
                  </a:cubicBezTo>
                  <a:cubicBezTo>
                    <a:pt x="151552" y="33251"/>
                    <a:pt x="61064" y="60239"/>
                    <a:pt x="73235" y="581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E3232CC0-B46C-4F88-9097-2F5113F52439}"/>
                </a:ext>
              </a:extLst>
            </p:cNvPr>
            <p:cNvSpPr/>
            <p:nvPr/>
          </p:nvSpPr>
          <p:spPr>
            <a:xfrm>
              <a:off x="5172617" y="3352791"/>
              <a:ext cx="128026" cy="159791"/>
            </a:xfrm>
            <a:custGeom>
              <a:avLst/>
              <a:gdLst>
                <a:gd name="connsiteX0" fmla="*/ 12158 w 128026"/>
                <a:gd name="connsiteY0" fmla="*/ 9 h 159791"/>
                <a:gd name="connsiteX1" fmla="*/ 91533 w 128026"/>
                <a:gd name="connsiteY1" fmla="*/ 95259 h 159791"/>
                <a:gd name="connsiteX2" fmla="*/ 126458 w 128026"/>
                <a:gd name="connsiteY2" fmla="*/ 57159 h 159791"/>
                <a:gd name="connsiteX3" fmla="*/ 43908 w 128026"/>
                <a:gd name="connsiteY3" fmla="*/ 123834 h 159791"/>
                <a:gd name="connsiteX4" fmla="*/ 2633 w 128026"/>
                <a:gd name="connsiteY4" fmla="*/ 158759 h 159791"/>
                <a:gd name="connsiteX5" fmla="*/ 116933 w 128026"/>
                <a:gd name="connsiteY5" fmla="*/ 85734 h 159791"/>
                <a:gd name="connsiteX6" fmla="*/ 91533 w 128026"/>
                <a:gd name="connsiteY6" fmla="*/ 73034 h 159791"/>
                <a:gd name="connsiteX7" fmla="*/ 43908 w 128026"/>
                <a:gd name="connsiteY7" fmla="*/ 50809 h 159791"/>
                <a:gd name="connsiteX8" fmla="*/ 78833 w 128026"/>
                <a:gd name="connsiteY8" fmla="*/ 101609 h 159791"/>
                <a:gd name="connsiteX9" fmla="*/ 12158 w 128026"/>
                <a:gd name="connsiteY9" fmla="*/ 9 h 159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026" h="159791">
                  <a:moveTo>
                    <a:pt x="12158" y="9"/>
                  </a:moveTo>
                  <a:cubicBezTo>
                    <a:pt x="14275" y="-1049"/>
                    <a:pt x="72483" y="85734"/>
                    <a:pt x="91533" y="95259"/>
                  </a:cubicBezTo>
                  <a:cubicBezTo>
                    <a:pt x="110583" y="104784"/>
                    <a:pt x="134396" y="52397"/>
                    <a:pt x="126458" y="57159"/>
                  </a:cubicBezTo>
                  <a:cubicBezTo>
                    <a:pt x="118521" y="61922"/>
                    <a:pt x="64546" y="106901"/>
                    <a:pt x="43908" y="123834"/>
                  </a:cubicBezTo>
                  <a:cubicBezTo>
                    <a:pt x="23271" y="140767"/>
                    <a:pt x="-9538" y="165109"/>
                    <a:pt x="2633" y="158759"/>
                  </a:cubicBezTo>
                  <a:cubicBezTo>
                    <a:pt x="14804" y="152409"/>
                    <a:pt x="116933" y="85734"/>
                    <a:pt x="116933" y="85734"/>
                  </a:cubicBezTo>
                  <a:cubicBezTo>
                    <a:pt x="131750" y="71447"/>
                    <a:pt x="103704" y="78855"/>
                    <a:pt x="91533" y="73034"/>
                  </a:cubicBezTo>
                  <a:cubicBezTo>
                    <a:pt x="79362" y="67213"/>
                    <a:pt x="46025" y="46047"/>
                    <a:pt x="43908" y="50809"/>
                  </a:cubicBezTo>
                  <a:cubicBezTo>
                    <a:pt x="41791" y="55571"/>
                    <a:pt x="80950" y="104784"/>
                    <a:pt x="78833" y="101609"/>
                  </a:cubicBezTo>
                  <a:cubicBezTo>
                    <a:pt x="76716" y="98434"/>
                    <a:pt x="10041" y="1067"/>
                    <a:pt x="12158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4B7EF741-B78D-F510-AEC8-83A0356C9F17}"/>
                </a:ext>
              </a:extLst>
            </p:cNvPr>
            <p:cNvSpPr/>
            <p:nvPr/>
          </p:nvSpPr>
          <p:spPr>
            <a:xfrm>
              <a:off x="5108509" y="3432160"/>
              <a:ext cx="308155" cy="121262"/>
            </a:xfrm>
            <a:custGeom>
              <a:avLst/>
              <a:gdLst>
                <a:gd name="connsiteX0" fmla="*/ 66 w 308155"/>
                <a:gd name="connsiteY0" fmla="*/ 88915 h 121262"/>
                <a:gd name="connsiteX1" fmla="*/ 136591 w 308155"/>
                <a:gd name="connsiteY1" fmla="*/ 63515 h 121262"/>
                <a:gd name="connsiteX2" fmla="*/ 165166 w 308155"/>
                <a:gd name="connsiteY2" fmla="*/ 15 h 121262"/>
                <a:gd name="connsiteX3" fmla="*/ 235016 w 308155"/>
                <a:gd name="connsiteY3" fmla="*/ 57165 h 121262"/>
                <a:gd name="connsiteX4" fmla="*/ 209616 w 308155"/>
                <a:gd name="connsiteY4" fmla="*/ 28590 h 121262"/>
                <a:gd name="connsiteX5" fmla="*/ 308041 w 308155"/>
                <a:gd name="connsiteY5" fmla="*/ 120665 h 121262"/>
                <a:gd name="connsiteX6" fmla="*/ 228666 w 308155"/>
                <a:gd name="connsiteY6" fmla="*/ 66690 h 121262"/>
                <a:gd name="connsiteX7" fmla="*/ 193741 w 308155"/>
                <a:gd name="connsiteY7" fmla="*/ 34940 h 121262"/>
                <a:gd name="connsiteX8" fmla="*/ 155641 w 308155"/>
                <a:gd name="connsiteY8" fmla="*/ 50815 h 121262"/>
                <a:gd name="connsiteX9" fmla="*/ 66 w 308155"/>
                <a:gd name="connsiteY9" fmla="*/ 88915 h 121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155" h="121262">
                  <a:moveTo>
                    <a:pt x="66" y="88915"/>
                  </a:moveTo>
                  <a:cubicBezTo>
                    <a:pt x="-3109" y="91032"/>
                    <a:pt x="109074" y="78332"/>
                    <a:pt x="136591" y="63515"/>
                  </a:cubicBezTo>
                  <a:cubicBezTo>
                    <a:pt x="164108" y="48698"/>
                    <a:pt x="148762" y="1073"/>
                    <a:pt x="165166" y="15"/>
                  </a:cubicBezTo>
                  <a:cubicBezTo>
                    <a:pt x="181570" y="-1043"/>
                    <a:pt x="227608" y="52402"/>
                    <a:pt x="235016" y="57165"/>
                  </a:cubicBezTo>
                  <a:cubicBezTo>
                    <a:pt x="242424" y="61927"/>
                    <a:pt x="197445" y="18007"/>
                    <a:pt x="209616" y="28590"/>
                  </a:cubicBezTo>
                  <a:cubicBezTo>
                    <a:pt x="221787" y="39173"/>
                    <a:pt x="304866" y="114315"/>
                    <a:pt x="308041" y="120665"/>
                  </a:cubicBezTo>
                  <a:cubicBezTo>
                    <a:pt x="311216" y="127015"/>
                    <a:pt x="247716" y="80977"/>
                    <a:pt x="228666" y="66690"/>
                  </a:cubicBezTo>
                  <a:cubicBezTo>
                    <a:pt x="209616" y="52402"/>
                    <a:pt x="205912" y="37586"/>
                    <a:pt x="193741" y="34940"/>
                  </a:cubicBezTo>
                  <a:cubicBezTo>
                    <a:pt x="181570" y="32294"/>
                    <a:pt x="185804" y="41819"/>
                    <a:pt x="155641" y="50815"/>
                  </a:cubicBezTo>
                  <a:cubicBezTo>
                    <a:pt x="125479" y="59811"/>
                    <a:pt x="3241" y="86798"/>
                    <a:pt x="66" y="889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AA98EC20-DBC6-6AAF-C1E5-F74886C1CEBD}"/>
                </a:ext>
              </a:extLst>
            </p:cNvPr>
            <p:cNvSpPr/>
            <p:nvPr/>
          </p:nvSpPr>
          <p:spPr>
            <a:xfrm>
              <a:off x="3983781" y="2153037"/>
              <a:ext cx="163005" cy="954374"/>
            </a:xfrm>
            <a:custGeom>
              <a:avLst/>
              <a:gdLst>
                <a:gd name="connsiteX0" fmla="*/ 162769 w 163005"/>
                <a:gd name="connsiteY0" fmla="*/ 2788 h 954374"/>
                <a:gd name="connsiteX1" fmla="*/ 80219 w 163005"/>
                <a:gd name="connsiteY1" fmla="*/ 421888 h 954374"/>
                <a:gd name="connsiteX2" fmla="*/ 92919 w 163005"/>
                <a:gd name="connsiteY2" fmla="*/ 390138 h 954374"/>
                <a:gd name="connsiteX3" fmla="*/ 70694 w 163005"/>
                <a:gd name="connsiteY3" fmla="*/ 564763 h 954374"/>
                <a:gd name="connsiteX4" fmla="*/ 77044 w 163005"/>
                <a:gd name="connsiteY4" fmla="*/ 507613 h 954374"/>
                <a:gd name="connsiteX5" fmla="*/ 26244 w 163005"/>
                <a:gd name="connsiteY5" fmla="*/ 812413 h 954374"/>
                <a:gd name="connsiteX6" fmla="*/ 844 w 163005"/>
                <a:gd name="connsiteY6" fmla="*/ 952113 h 954374"/>
                <a:gd name="connsiteX7" fmla="*/ 13544 w 163005"/>
                <a:gd name="connsiteY7" fmla="*/ 856863 h 954374"/>
                <a:gd name="connsiteX8" fmla="*/ 83394 w 163005"/>
                <a:gd name="connsiteY8" fmla="*/ 371088 h 954374"/>
                <a:gd name="connsiteX9" fmla="*/ 64344 w 163005"/>
                <a:gd name="connsiteY9" fmla="*/ 472688 h 954374"/>
                <a:gd name="connsiteX10" fmla="*/ 131019 w 163005"/>
                <a:gd name="connsiteY10" fmla="*/ 164713 h 954374"/>
                <a:gd name="connsiteX11" fmla="*/ 105619 w 163005"/>
                <a:gd name="connsiteY11" fmla="*/ 234563 h 954374"/>
                <a:gd name="connsiteX12" fmla="*/ 162769 w 163005"/>
                <a:gd name="connsiteY12" fmla="*/ 2788 h 954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3005" h="954374">
                  <a:moveTo>
                    <a:pt x="162769" y="2788"/>
                  </a:moveTo>
                  <a:cubicBezTo>
                    <a:pt x="158536" y="34009"/>
                    <a:pt x="91861" y="357330"/>
                    <a:pt x="80219" y="421888"/>
                  </a:cubicBezTo>
                  <a:cubicBezTo>
                    <a:pt x="68577" y="486446"/>
                    <a:pt x="94507" y="366325"/>
                    <a:pt x="92919" y="390138"/>
                  </a:cubicBezTo>
                  <a:cubicBezTo>
                    <a:pt x="91331" y="413951"/>
                    <a:pt x="73340" y="545184"/>
                    <a:pt x="70694" y="564763"/>
                  </a:cubicBezTo>
                  <a:cubicBezTo>
                    <a:pt x="68048" y="584342"/>
                    <a:pt x="84452" y="466338"/>
                    <a:pt x="77044" y="507613"/>
                  </a:cubicBezTo>
                  <a:cubicBezTo>
                    <a:pt x="69636" y="548888"/>
                    <a:pt x="38944" y="738330"/>
                    <a:pt x="26244" y="812413"/>
                  </a:cubicBezTo>
                  <a:cubicBezTo>
                    <a:pt x="13544" y="886496"/>
                    <a:pt x="2961" y="944705"/>
                    <a:pt x="844" y="952113"/>
                  </a:cubicBezTo>
                  <a:cubicBezTo>
                    <a:pt x="-1273" y="959521"/>
                    <a:pt x="-214" y="953700"/>
                    <a:pt x="13544" y="856863"/>
                  </a:cubicBezTo>
                  <a:cubicBezTo>
                    <a:pt x="27302" y="760026"/>
                    <a:pt x="74927" y="435117"/>
                    <a:pt x="83394" y="371088"/>
                  </a:cubicBezTo>
                  <a:cubicBezTo>
                    <a:pt x="91861" y="307059"/>
                    <a:pt x="56407" y="507084"/>
                    <a:pt x="64344" y="472688"/>
                  </a:cubicBezTo>
                  <a:cubicBezTo>
                    <a:pt x="72281" y="438292"/>
                    <a:pt x="124140" y="204400"/>
                    <a:pt x="131019" y="164713"/>
                  </a:cubicBezTo>
                  <a:cubicBezTo>
                    <a:pt x="137898" y="125026"/>
                    <a:pt x="98211" y="256788"/>
                    <a:pt x="105619" y="234563"/>
                  </a:cubicBezTo>
                  <a:cubicBezTo>
                    <a:pt x="113027" y="212338"/>
                    <a:pt x="167002" y="-28433"/>
                    <a:pt x="162769" y="27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B5741983-C39C-9444-82E9-7D73D4351793}"/>
                </a:ext>
              </a:extLst>
            </p:cNvPr>
            <p:cNvSpPr/>
            <p:nvPr/>
          </p:nvSpPr>
          <p:spPr>
            <a:xfrm>
              <a:off x="5809500" y="3021523"/>
              <a:ext cx="576667" cy="297296"/>
            </a:xfrm>
            <a:custGeom>
              <a:avLst/>
              <a:gdLst>
                <a:gd name="connsiteX0" fmla="*/ 575425 w 576667"/>
                <a:gd name="connsiteY0" fmla="*/ 1077 h 297296"/>
                <a:gd name="connsiteX1" fmla="*/ 216650 w 576667"/>
                <a:gd name="connsiteY1" fmla="*/ 143952 h 297296"/>
                <a:gd name="connsiteX2" fmla="*/ 267450 w 576667"/>
                <a:gd name="connsiteY2" fmla="*/ 128077 h 297296"/>
                <a:gd name="connsiteX3" fmla="*/ 7100 w 576667"/>
                <a:gd name="connsiteY3" fmla="*/ 293177 h 297296"/>
                <a:gd name="connsiteX4" fmla="*/ 92825 w 576667"/>
                <a:gd name="connsiteY4" fmla="*/ 236027 h 297296"/>
                <a:gd name="connsiteX5" fmla="*/ 296025 w 576667"/>
                <a:gd name="connsiteY5" fmla="*/ 112202 h 297296"/>
                <a:gd name="connsiteX6" fmla="*/ 203950 w 576667"/>
                <a:gd name="connsiteY6" fmla="*/ 147127 h 297296"/>
                <a:gd name="connsiteX7" fmla="*/ 397625 w 576667"/>
                <a:gd name="connsiteY7" fmla="*/ 74102 h 297296"/>
                <a:gd name="connsiteX8" fmla="*/ 337300 w 576667"/>
                <a:gd name="connsiteY8" fmla="*/ 77277 h 297296"/>
                <a:gd name="connsiteX9" fmla="*/ 575425 w 576667"/>
                <a:gd name="connsiteY9" fmla="*/ 1077 h 297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6667" h="297296">
                  <a:moveTo>
                    <a:pt x="575425" y="1077"/>
                  </a:moveTo>
                  <a:cubicBezTo>
                    <a:pt x="555317" y="12189"/>
                    <a:pt x="267979" y="122785"/>
                    <a:pt x="216650" y="143952"/>
                  </a:cubicBezTo>
                  <a:cubicBezTo>
                    <a:pt x="165321" y="165119"/>
                    <a:pt x="302375" y="103206"/>
                    <a:pt x="267450" y="128077"/>
                  </a:cubicBezTo>
                  <a:cubicBezTo>
                    <a:pt x="232525" y="152948"/>
                    <a:pt x="36204" y="275185"/>
                    <a:pt x="7100" y="293177"/>
                  </a:cubicBezTo>
                  <a:cubicBezTo>
                    <a:pt x="-22004" y="311169"/>
                    <a:pt x="44671" y="266190"/>
                    <a:pt x="92825" y="236027"/>
                  </a:cubicBezTo>
                  <a:cubicBezTo>
                    <a:pt x="140979" y="205865"/>
                    <a:pt x="277504" y="127019"/>
                    <a:pt x="296025" y="112202"/>
                  </a:cubicBezTo>
                  <a:cubicBezTo>
                    <a:pt x="314546" y="97385"/>
                    <a:pt x="203950" y="147127"/>
                    <a:pt x="203950" y="147127"/>
                  </a:cubicBezTo>
                  <a:cubicBezTo>
                    <a:pt x="220883" y="140777"/>
                    <a:pt x="375400" y="85744"/>
                    <a:pt x="397625" y="74102"/>
                  </a:cubicBezTo>
                  <a:cubicBezTo>
                    <a:pt x="419850" y="62460"/>
                    <a:pt x="309254" y="86273"/>
                    <a:pt x="337300" y="77277"/>
                  </a:cubicBezTo>
                  <a:cubicBezTo>
                    <a:pt x="365346" y="68281"/>
                    <a:pt x="595533" y="-10035"/>
                    <a:pt x="575425" y="10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4B536EB0-F0C0-34FD-1698-A8838E7A7267}"/>
                </a:ext>
              </a:extLst>
            </p:cNvPr>
            <p:cNvSpPr/>
            <p:nvPr/>
          </p:nvSpPr>
          <p:spPr>
            <a:xfrm>
              <a:off x="6019344" y="3055019"/>
              <a:ext cx="822783" cy="129906"/>
            </a:xfrm>
            <a:custGeom>
              <a:avLst/>
              <a:gdLst>
                <a:gd name="connsiteX0" fmla="*/ 456 w 822783"/>
                <a:gd name="connsiteY0" fmla="*/ 129506 h 129906"/>
                <a:gd name="connsiteX1" fmla="*/ 362406 w 822783"/>
                <a:gd name="connsiteY1" fmla="*/ 5681 h 129906"/>
                <a:gd name="connsiteX2" fmla="*/ 314781 w 822783"/>
                <a:gd name="connsiteY2" fmla="*/ 21556 h 129906"/>
                <a:gd name="connsiteX3" fmla="*/ 387806 w 822783"/>
                <a:gd name="connsiteY3" fmla="*/ 27906 h 129906"/>
                <a:gd name="connsiteX4" fmla="*/ 610056 w 822783"/>
                <a:gd name="connsiteY4" fmla="*/ 72356 h 129906"/>
                <a:gd name="connsiteX5" fmla="*/ 689431 w 822783"/>
                <a:gd name="connsiteY5" fmla="*/ 72356 h 129906"/>
                <a:gd name="connsiteX6" fmla="*/ 822781 w 822783"/>
                <a:gd name="connsiteY6" fmla="*/ 21556 h 129906"/>
                <a:gd name="connsiteX7" fmla="*/ 686256 w 822783"/>
                <a:gd name="connsiteY7" fmla="*/ 62831 h 129906"/>
                <a:gd name="connsiteX8" fmla="*/ 489406 w 822783"/>
                <a:gd name="connsiteY8" fmla="*/ 46956 h 129906"/>
                <a:gd name="connsiteX9" fmla="*/ 390981 w 822783"/>
                <a:gd name="connsiteY9" fmla="*/ 2506 h 129906"/>
                <a:gd name="connsiteX10" fmla="*/ 289381 w 822783"/>
                <a:gd name="connsiteY10" fmla="*/ 43781 h 129906"/>
                <a:gd name="connsiteX11" fmla="*/ 456 w 822783"/>
                <a:gd name="connsiteY11" fmla="*/ 129506 h 129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22783" h="129906">
                  <a:moveTo>
                    <a:pt x="456" y="129506"/>
                  </a:moveTo>
                  <a:cubicBezTo>
                    <a:pt x="12627" y="123156"/>
                    <a:pt x="310019" y="23673"/>
                    <a:pt x="362406" y="5681"/>
                  </a:cubicBezTo>
                  <a:cubicBezTo>
                    <a:pt x="414793" y="-12311"/>
                    <a:pt x="310548" y="17852"/>
                    <a:pt x="314781" y="21556"/>
                  </a:cubicBezTo>
                  <a:cubicBezTo>
                    <a:pt x="319014" y="25260"/>
                    <a:pt x="338593" y="19439"/>
                    <a:pt x="387806" y="27906"/>
                  </a:cubicBezTo>
                  <a:cubicBezTo>
                    <a:pt x="437019" y="36373"/>
                    <a:pt x="559785" y="64948"/>
                    <a:pt x="610056" y="72356"/>
                  </a:cubicBezTo>
                  <a:cubicBezTo>
                    <a:pt x="660327" y="79764"/>
                    <a:pt x="653977" y="80823"/>
                    <a:pt x="689431" y="72356"/>
                  </a:cubicBezTo>
                  <a:cubicBezTo>
                    <a:pt x="724885" y="63889"/>
                    <a:pt x="823310" y="23143"/>
                    <a:pt x="822781" y="21556"/>
                  </a:cubicBezTo>
                  <a:cubicBezTo>
                    <a:pt x="822252" y="19969"/>
                    <a:pt x="741819" y="58598"/>
                    <a:pt x="686256" y="62831"/>
                  </a:cubicBezTo>
                  <a:cubicBezTo>
                    <a:pt x="630693" y="67064"/>
                    <a:pt x="538619" y="57010"/>
                    <a:pt x="489406" y="46956"/>
                  </a:cubicBezTo>
                  <a:cubicBezTo>
                    <a:pt x="440194" y="36902"/>
                    <a:pt x="424318" y="3035"/>
                    <a:pt x="390981" y="2506"/>
                  </a:cubicBezTo>
                  <a:cubicBezTo>
                    <a:pt x="357644" y="1977"/>
                    <a:pt x="356056" y="22614"/>
                    <a:pt x="289381" y="43781"/>
                  </a:cubicBezTo>
                  <a:cubicBezTo>
                    <a:pt x="222706" y="64948"/>
                    <a:pt x="-11715" y="135856"/>
                    <a:pt x="456" y="1295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755687D9-A2A1-D201-D96A-201D6B95F3D3}"/>
                </a:ext>
              </a:extLst>
            </p:cNvPr>
            <p:cNvSpPr/>
            <p:nvPr/>
          </p:nvSpPr>
          <p:spPr>
            <a:xfrm>
              <a:off x="5937460" y="3114557"/>
              <a:ext cx="848886" cy="98631"/>
            </a:xfrm>
            <a:custGeom>
              <a:avLst/>
              <a:gdLst>
                <a:gd name="connsiteX0" fmla="*/ 2965 w 848886"/>
                <a:gd name="connsiteY0" fmla="*/ 98543 h 98631"/>
                <a:gd name="connsiteX1" fmla="*/ 498265 w 848886"/>
                <a:gd name="connsiteY1" fmla="*/ 15993 h 98631"/>
                <a:gd name="connsiteX2" fmla="*/ 412540 w 848886"/>
                <a:gd name="connsiteY2" fmla="*/ 19168 h 98631"/>
                <a:gd name="connsiteX3" fmla="*/ 714165 w 848886"/>
                <a:gd name="connsiteY3" fmla="*/ 35043 h 98631"/>
                <a:gd name="connsiteX4" fmla="*/ 809415 w 848886"/>
                <a:gd name="connsiteY4" fmla="*/ 19168 h 98631"/>
                <a:gd name="connsiteX5" fmla="*/ 844340 w 848886"/>
                <a:gd name="connsiteY5" fmla="*/ 118 h 98631"/>
                <a:gd name="connsiteX6" fmla="*/ 714165 w 848886"/>
                <a:gd name="connsiteY6" fmla="*/ 28693 h 98631"/>
                <a:gd name="connsiteX7" fmla="*/ 491915 w 848886"/>
                <a:gd name="connsiteY7" fmla="*/ 15993 h 98631"/>
                <a:gd name="connsiteX8" fmla="*/ 177590 w 848886"/>
                <a:gd name="connsiteY8" fmla="*/ 15993 h 98631"/>
                <a:gd name="connsiteX9" fmla="*/ 285540 w 848886"/>
                <a:gd name="connsiteY9" fmla="*/ 31868 h 98631"/>
                <a:gd name="connsiteX10" fmla="*/ 2965 w 848886"/>
                <a:gd name="connsiteY10" fmla="*/ 98543 h 9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8886" h="98631">
                  <a:moveTo>
                    <a:pt x="2965" y="98543"/>
                  </a:moveTo>
                  <a:cubicBezTo>
                    <a:pt x="38419" y="95897"/>
                    <a:pt x="430003" y="29222"/>
                    <a:pt x="498265" y="15993"/>
                  </a:cubicBezTo>
                  <a:cubicBezTo>
                    <a:pt x="566527" y="2764"/>
                    <a:pt x="376557" y="15993"/>
                    <a:pt x="412540" y="19168"/>
                  </a:cubicBezTo>
                  <a:cubicBezTo>
                    <a:pt x="448523" y="22343"/>
                    <a:pt x="648019" y="35043"/>
                    <a:pt x="714165" y="35043"/>
                  </a:cubicBezTo>
                  <a:cubicBezTo>
                    <a:pt x="780311" y="35043"/>
                    <a:pt x="787719" y="24989"/>
                    <a:pt x="809415" y="19168"/>
                  </a:cubicBezTo>
                  <a:cubicBezTo>
                    <a:pt x="831111" y="13347"/>
                    <a:pt x="860215" y="-1470"/>
                    <a:pt x="844340" y="118"/>
                  </a:cubicBezTo>
                  <a:cubicBezTo>
                    <a:pt x="828465" y="1705"/>
                    <a:pt x="772902" y="26047"/>
                    <a:pt x="714165" y="28693"/>
                  </a:cubicBezTo>
                  <a:cubicBezTo>
                    <a:pt x="655428" y="31339"/>
                    <a:pt x="581344" y="18110"/>
                    <a:pt x="491915" y="15993"/>
                  </a:cubicBezTo>
                  <a:cubicBezTo>
                    <a:pt x="402486" y="13876"/>
                    <a:pt x="211986" y="13347"/>
                    <a:pt x="177590" y="15993"/>
                  </a:cubicBezTo>
                  <a:cubicBezTo>
                    <a:pt x="143194" y="18639"/>
                    <a:pt x="309882" y="19697"/>
                    <a:pt x="285540" y="31868"/>
                  </a:cubicBezTo>
                  <a:cubicBezTo>
                    <a:pt x="261198" y="44039"/>
                    <a:pt x="-32489" y="101189"/>
                    <a:pt x="2965" y="985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3B1F1C4E-A2D5-5E34-457D-004C8B7FB24A}"/>
                </a:ext>
              </a:extLst>
            </p:cNvPr>
            <p:cNvSpPr/>
            <p:nvPr/>
          </p:nvSpPr>
          <p:spPr>
            <a:xfrm>
              <a:off x="6661143" y="3065973"/>
              <a:ext cx="132801" cy="306222"/>
            </a:xfrm>
            <a:custGeom>
              <a:avLst/>
              <a:gdLst>
                <a:gd name="connsiteX0" fmla="*/ 120657 w 132801"/>
                <a:gd name="connsiteY0" fmla="*/ 1077 h 306222"/>
                <a:gd name="connsiteX1" fmla="*/ 120657 w 132801"/>
                <a:gd name="connsiteY1" fmla="*/ 124902 h 306222"/>
                <a:gd name="connsiteX2" fmla="*/ 130182 w 132801"/>
                <a:gd name="connsiteY2" fmla="*/ 93152 h 306222"/>
                <a:gd name="connsiteX3" fmla="*/ 66682 w 132801"/>
                <a:gd name="connsiteY3" fmla="*/ 216977 h 306222"/>
                <a:gd name="connsiteX4" fmla="*/ 47632 w 132801"/>
                <a:gd name="connsiteY4" fmla="*/ 267777 h 306222"/>
                <a:gd name="connsiteX5" fmla="*/ 7 w 132801"/>
                <a:gd name="connsiteY5" fmla="*/ 305877 h 306222"/>
                <a:gd name="connsiteX6" fmla="*/ 44457 w 132801"/>
                <a:gd name="connsiteY6" fmla="*/ 245552 h 306222"/>
                <a:gd name="connsiteX7" fmla="*/ 107957 w 132801"/>
                <a:gd name="connsiteY7" fmla="*/ 153477 h 306222"/>
                <a:gd name="connsiteX8" fmla="*/ 88907 w 132801"/>
                <a:gd name="connsiteY8" fmla="*/ 207452 h 306222"/>
                <a:gd name="connsiteX9" fmla="*/ 120657 w 132801"/>
                <a:gd name="connsiteY9" fmla="*/ 1077 h 306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2801" h="306222">
                  <a:moveTo>
                    <a:pt x="120657" y="1077"/>
                  </a:moveTo>
                  <a:cubicBezTo>
                    <a:pt x="125949" y="-12681"/>
                    <a:pt x="119069" y="109556"/>
                    <a:pt x="120657" y="124902"/>
                  </a:cubicBezTo>
                  <a:cubicBezTo>
                    <a:pt x="122245" y="140248"/>
                    <a:pt x="139178" y="77806"/>
                    <a:pt x="130182" y="93152"/>
                  </a:cubicBezTo>
                  <a:cubicBezTo>
                    <a:pt x="121186" y="108498"/>
                    <a:pt x="80440" y="187873"/>
                    <a:pt x="66682" y="216977"/>
                  </a:cubicBezTo>
                  <a:cubicBezTo>
                    <a:pt x="52924" y="246081"/>
                    <a:pt x="58744" y="252961"/>
                    <a:pt x="47632" y="267777"/>
                  </a:cubicBezTo>
                  <a:cubicBezTo>
                    <a:pt x="36520" y="282593"/>
                    <a:pt x="536" y="309581"/>
                    <a:pt x="7" y="305877"/>
                  </a:cubicBezTo>
                  <a:cubicBezTo>
                    <a:pt x="-522" y="302173"/>
                    <a:pt x="26465" y="270952"/>
                    <a:pt x="44457" y="245552"/>
                  </a:cubicBezTo>
                  <a:cubicBezTo>
                    <a:pt x="62449" y="220152"/>
                    <a:pt x="100549" y="159827"/>
                    <a:pt x="107957" y="153477"/>
                  </a:cubicBezTo>
                  <a:cubicBezTo>
                    <a:pt x="115365" y="147127"/>
                    <a:pt x="88378" y="227031"/>
                    <a:pt x="88907" y="207452"/>
                  </a:cubicBezTo>
                  <a:cubicBezTo>
                    <a:pt x="89436" y="187873"/>
                    <a:pt x="115365" y="14835"/>
                    <a:pt x="120657" y="10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D78E6A3C-FE2C-88CC-EACF-0A5EB8CA3519}"/>
                </a:ext>
              </a:extLst>
            </p:cNvPr>
            <p:cNvSpPr/>
            <p:nvPr/>
          </p:nvSpPr>
          <p:spPr>
            <a:xfrm>
              <a:off x="6096859" y="3113991"/>
              <a:ext cx="650129" cy="298195"/>
            </a:xfrm>
            <a:custGeom>
              <a:avLst/>
              <a:gdLst>
                <a:gd name="connsiteX0" fmla="*/ 650016 w 650129"/>
                <a:gd name="connsiteY0" fmla="*/ 684 h 298195"/>
                <a:gd name="connsiteX1" fmla="*/ 605566 w 650129"/>
                <a:gd name="connsiteY1" fmla="*/ 67359 h 298195"/>
                <a:gd name="connsiteX2" fmla="*/ 608741 w 650129"/>
                <a:gd name="connsiteY2" fmla="*/ 162609 h 298195"/>
                <a:gd name="connsiteX3" fmla="*/ 640491 w 650129"/>
                <a:gd name="connsiteY3" fmla="*/ 102284 h 298195"/>
                <a:gd name="connsiteX4" fmla="*/ 611916 w 650129"/>
                <a:gd name="connsiteY4" fmla="*/ 172134 h 298195"/>
                <a:gd name="connsiteX5" fmla="*/ 481741 w 650129"/>
                <a:gd name="connsiteY5" fmla="*/ 210234 h 298195"/>
                <a:gd name="connsiteX6" fmla="*/ 230916 w 650129"/>
                <a:gd name="connsiteY6" fmla="*/ 270559 h 298195"/>
                <a:gd name="connsiteX7" fmla="*/ 5491 w 650129"/>
                <a:gd name="connsiteY7" fmla="*/ 295959 h 298195"/>
                <a:gd name="connsiteX8" fmla="*/ 469041 w 650129"/>
                <a:gd name="connsiteY8" fmla="*/ 216584 h 298195"/>
                <a:gd name="connsiteX9" fmla="*/ 335691 w 650129"/>
                <a:gd name="connsiteY9" fmla="*/ 226109 h 298195"/>
                <a:gd name="connsiteX10" fmla="*/ 618266 w 650129"/>
                <a:gd name="connsiteY10" fmla="*/ 181659 h 298195"/>
                <a:gd name="connsiteX11" fmla="*/ 615091 w 650129"/>
                <a:gd name="connsiteY11" fmla="*/ 108634 h 298195"/>
                <a:gd name="connsiteX12" fmla="*/ 618266 w 650129"/>
                <a:gd name="connsiteY12" fmla="*/ 108634 h 298195"/>
                <a:gd name="connsiteX13" fmla="*/ 650016 w 650129"/>
                <a:gd name="connsiteY13" fmla="*/ 684 h 298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50129" h="298195">
                  <a:moveTo>
                    <a:pt x="650016" y="684"/>
                  </a:moveTo>
                  <a:cubicBezTo>
                    <a:pt x="647899" y="-6195"/>
                    <a:pt x="612445" y="40372"/>
                    <a:pt x="605566" y="67359"/>
                  </a:cubicBezTo>
                  <a:cubicBezTo>
                    <a:pt x="598687" y="94346"/>
                    <a:pt x="602920" y="156788"/>
                    <a:pt x="608741" y="162609"/>
                  </a:cubicBezTo>
                  <a:cubicBezTo>
                    <a:pt x="614562" y="168430"/>
                    <a:pt x="639962" y="100697"/>
                    <a:pt x="640491" y="102284"/>
                  </a:cubicBezTo>
                  <a:cubicBezTo>
                    <a:pt x="641020" y="103871"/>
                    <a:pt x="638374" y="154142"/>
                    <a:pt x="611916" y="172134"/>
                  </a:cubicBezTo>
                  <a:cubicBezTo>
                    <a:pt x="585458" y="190126"/>
                    <a:pt x="545241" y="193830"/>
                    <a:pt x="481741" y="210234"/>
                  </a:cubicBezTo>
                  <a:cubicBezTo>
                    <a:pt x="418241" y="226638"/>
                    <a:pt x="310291" y="256272"/>
                    <a:pt x="230916" y="270559"/>
                  </a:cubicBezTo>
                  <a:cubicBezTo>
                    <a:pt x="151541" y="284846"/>
                    <a:pt x="-34196" y="304955"/>
                    <a:pt x="5491" y="295959"/>
                  </a:cubicBezTo>
                  <a:cubicBezTo>
                    <a:pt x="45178" y="286963"/>
                    <a:pt x="414008" y="228226"/>
                    <a:pt x="469041" y="216584"/>
                  </a:cubicBezTo>
                  <a:cubicBezTo>
                    <a:pt x="524074" y="204942"/>
                    <a:pt x="310820" y="231930"/>
                    <a:pt x="335691" y="226109"/>
                  </a:cubicBezTo>
                  <a:cubicBezTo>
                    <a:pt x="360562" y="220288"/>
                    <a:pt x="571699" y="201238"/>
                    <a:pt x="618266" y="181659"/>
                  </a:cubicBezTo>
                  <a:cubicBezTo>
                    <a:pt x="664833" y="162080"/>
                    <a:pt x="615091" y="120805"/>
                    <a:pt x="615091" y="108634"/>
                  </a:cubicBezTo>
                  <a:cubicBezTo>
                    <a:pt x="615091" y="96463"/>
                    <a:pt x="612445" y="121863"/>
                    <a:pt x="618266" y="108634"/>
                  </a:cubicBezTo>
                  <a:cubicBezTo>
                    <a:pt x="624087" y="95405"/>
                    <a:pt x="652133" y="7563"/>
                    <a:pt x="650016" y="6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9029FA38-0069-EFA4-BD65-0566272EB306}"/>
                </a:ext>
              </a:extLst>
            </p:cNvPr>
            <p:cNvSpPr/>
            <p:nvPr/>
          </p:nvSpPr>
          <p:spPr>
            <a:xfrm>
              <a:off x="5826070" y="3276569"/>
              <a:ext cx="392315" cy="311646"/>
            </a:xfrm>
            <a:custGeom>
              <a:avLst/>
              <a:gdLst>
                <a:gd name="connsiteX0" fmla="*/ 41330 w 392315"/>
                <a:gd name="connsiteY0" fmla="*/ 31 h 311646"/>
                <a:gd name="connsiteX1" fmla="*/ 6405 w 392315"/>
                <a:gd name="connsiteY1" fmla="*/ 117506 h 311646"/>
                <a:gd name="connsiteX2" fmla="*/ 3230 w 392315"/>
                <a:gd name="connsiteY2" fmla="*/ 85756 h 311646"/>
                <a:gd name="connsiteX3" fmla="*/ 41330 w 392315"/>
                <a:gd name="connsiteY3" fmla="*/ 190531 h 311646"/>
                <a:gd name="connsiteX4" fmla="*/ 38155 w 392315"/>
                <a:gd name="connsiteY4" fmla="*/ 165131 h 311646"/>
                <a:gd name="connsiteX5" fmla="*/ 127055 w 392315"/>
                <a:gd name="connsiteY5" fmla="*/ 225456 h 311646"/>
                <a:gd name="connsiteX6" fmla="*/ 203255 w 392315"/>
                <a:gd name="connsiteY6" fmla="*/ 254031 h 311646"/>
                <a:gd name="connsiteX7" fmla="*/ 390580 w 392315"/>
                <a:gd name="connsiteY7" fmla="*/ 311181 h 311646"/>
                <a:gd name="connsiteX8" fmla="*/ 301680 w 392315"/>
                <a:gd name="connsiteY8" fmla="*/ 282606 h 311646"/>
                <a:gd name="connsiteX9" fmla="*/ 69905 w 392315"/>
                <a:gd name="connsiteY9" fmla="*/ 206406 h 311646"/>
                <a:gd name="connsiteX10" fmla="*/ 44505 w 392315"/>
                <a:gd name="connsiteY10" fmla="*/ 177831 h 311646"/>
                <a:gd name="connsiteX11" fmla="*/ 31805 w 392315"/>
                <a:gd name="connsiteY11" fmla="*/ 130206 h 311646"/>
                <a:gd name="connsiteX12" fmla="*/ 41330 w 392315"/>
                <a:gd name="connsiteY12" fmla="*/ 31 h 31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2315" h="311646">
                  <a:moveTo>
                    <a:pt x="41330" y="31"/>
                  </a:moveTo>
                  <a:cubicBezTo>
                    <a:pt x="37097" y="-2086"/>
                    <a:pt x="12755" y="103218"/>
                    <a:pt x="6405" y="117506"/>
                  </a:cubicBezTo>
                  <a:cubicBezTo>
                    <a:pt x="55" y="131794"/>
                    <a:pt x="-2591" y="73585"/>
                    <a:pt x="3230" y="85756"/>
                  </a:cubicBezTo>
                  <a:cubicBezTo>
                    <a:pt x="9051" y="97927"/>
                    <a:pt x="35509" y="177302"/>
                    <a:pt x="41330" y="190531"/>
                  </a:cubicBezTo>
                  <a:cubicBezTo>
                    <a:pt x="47151" y="203760"/>
                    <a:pt x="23868" y="159310"/>
                    <a:pt x="38155" y="165131"/>
                  </a:cubicBezTo>
                  <a:cubicBezTo>
                    <a:pt x="52442" y="170952"/>
                    <a:pt x="99538" y="210639"/>
                    <a:pt x="127055" y="225456"/>
                  </a:cubicBezTo>
                  <a:cubicBezTo>
                    <a:pt x="154572" y="240273"/>
                    <a:pt x="159334" y="239744"/>
                    <a:pt x="203255" y="254031"/>
                  </a:cubicBezTo>
                  <a:cubicBezTo>
                    <a:pt x="247176" y="268318"/>
                    <a:pt x="374176" y="306418"/>
                    <a:pt x="390580" y="311181"/>
                  </a:cubicBezTo>
                  <a:cubicBezTo>
                    <a:pt x="406984" y="315944"/>
                    <a:pt x="301680" y="282606"/>
                    <a:pt x="301680" y="282606"/>
                  </a:cubicBezTo>
                  <a:cubicBezTo>
                    <a:pt x="248234" y="265144"/>
                    <a:pt x="112767" y="223868"/>
                    <a:pt x="69905" y="206406"/>
                  </a:cubicBezTo>
                  <a:cubicBezTo>
                    <a:pt x="27043" y="188944"/>
                    <a:pt x="50855" y="190531"/>
                    <a:pt x="44505" y="177831"/>
                  </a:cubicBezTo>
                  <a:cubicBezTo>
                    <a:pt x="38155" y="165131"/>
                    <a:pt x="33922" y="157194"/>
                    <a:pt x="31805" y="130206"/>
                  </a:cubicBezTo>
                  <a:cubicBezTo>
                    <a:pt x="29688" y="103219"/>
                    <a:pt x="45563" y="2148"/>
                    <a:pt x="41330" y="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B6BC5D83-E3E0-FFF8-2F81-0FF65B2AFDC2}"/>
                </a:ext>
              </a:extLst>
            </p:cNvPr>
            <p:cNvSpPr/>
            <p:nvPr/>
          </p:nvSpPr>
          <p:spPr>
            <a:xfrm>
              <a:off x="5860525" y="3403600"/>
              <a:ext cx="439583" cy="171467"/>
            </a:xfrm>
            <a:custGeom>
              <a:avLst/>
              <a:gdLst>
                <a:gd name="connsiteX0" fmla="*/ 525 w 439583"/>
                <a:gd name="connsiteY0" fmla="*/ 50800 h 171467"/>
                <a:gd name="connsiteX1" fmla="*/ 152925 w 439583"/>
                <a:gd name="connsiteY1" fmla="*/ 19050 h 171467"/>
                <a:gd name="connsiteX2" fmla="*/ 111650 w 439583"/>
                <a:gd name="connsiteY2" fmla="*/ 15875 h 171467"/>
                <a:gd name="connsiteX3" fmla="*/ 216425 w 439583"/>
                <a:gd name="connsiteY3" fmla="*/ 0 h 171467"/>
                <a:gd name="connsiteX4" fmla="*/ 200550 w 439583"/>
                <a:gd name="connsiteY4" fmla="*/ 15875 h 171467"/>
                <a:gd name="connsiteX5" fmla="*/ 311675 w 439583"/>
                <a:gd name="connsiteY5" fmla="*/ 63500 h 171467"/>
                <a:gd name="connsiteX6" fmla="*/ 435500 w 439583"/>
                <a:gd name="connsiteY6" fmla="*/ 82550 h 171467"/>
                <a:gd name="connsiteX7" fmla="*/ 403750 w 439583"/>
                <a:gd name="connsiteY7" fmla="*/ 101600 h 171467"/>
                <a:gd name="connsiteX8" fmla="*/ 343425 w 439583"/>
                <a:gd name="connsiteY8" fmla="*/ 171450 h 171467"/>
                <a:gd name="connsiteX9" fmla="*/ 403750 w 439583"/>
                <a:gd name="connsiteY9" fmla="*/ 107950 h 171467"/>
                <a:gd name="connsiteX10" fmla="*/ 330725 w 439583"/>
                <a:gd name="connsiteY10" fmla="*/ 73025 h 171467"/>
                <a:gd name="connsiteX11" fmla="*/ 210075 w 439583"/>
                <a:gd name="connsiteY11" fmla="*/ 69850 h 171467"/>
                <a:gd name="connsiteX12" fmla="*/ 178325 w 439583"/>
                <a:gd name="connsiteY12" fmla="*/ 31750 h 171467"/>
                <a:gd name="connsiteX13" fmla="*/ 105300 w 439583"/>
                <a:gd name="connsiteY13" fmla="*/ 38100 h 171467"/>
                <a:gd name="connsiteX14" fmla="*/ 525 w 439583"/>
                <a:gd name="connsiteY14" fmla="*/ 50800 h 1714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9583" h="171467">
                  <a:moveTo>
                    <a:pt x="525" y="50800"/>
                  </a:moveTo>
                  <a:cubicBezTo>
                    <a:pt x="8463" y="47625"/>
                    <a:pt x="134404" y="24871"/>
                    <a:pt x="152925" y="19050"/>
                  </a:cubicBezTo>
                  <a:cubicBezTo>
                    <a:pt x="171446" y="13229"/>
                    <a:pt x="101067" y="19050"/>
                    <a:pt x="111650" y="15875"/>
                  </a:cubicBezTo>
                  <a:cubicBezTo>
                    <a:pt x="122233" y="12700"/>
                    <a:pt x="201608" y="0"/>
                    <a:pt x="216425" y="0"/>
                  </a:cubicBezTo>
                  <a:cubicBezTo>
                    <a:pt x="231242" y="0"/>
                    <a:pt x="184675" y="5292"/>
                    <a:pt x="200550" y="15875"/>
                  </a:cubicBezTo>
                  <a:cubicBezTo>
                    <a:pt x="216425" y="26458"/>
                    <a:pt x="272517" y="52388"/>
                    <a:pt x="311675" y="63500"/>
                  </a:cubicBezTo>
                  <a:cubicBezTo>
                    <a:pt x="350833" y="74613"/>
                    <a:pt x="420154" y="76200"/>
                    <a:pt x="435500" y="82550"/>
                  </a:cubicBezTo>
                  <a:cubicBezTo>
                    <a:pt x="450846" y="88900"/>
                    <a:pt x="419096" y="86783"/>
                    <a:pt x="403750" y="101600"/>
                  </a:cubicBezTo>
                  <a:cubicBezTo>
                    <a:pt x="388404" y="116417"/>
                    <a:pt x="343425" y="170392"/>
                    <a:pt x="343425" y="171450"/>
                  </a:cubicBezTo>
                  <a:cubicBezTo>
                    <a:pt x="343425" y="172508"/>
                    <a:pt x="405867" y="124354"/>
                    <a:pt x="403750" y="107950"/>
                  </a:cubicBezTo>
                  <a:cubicBezTo>
                    <a:pt x="401633" y="91546"/>
                    <a:pt x="363004" y="79375"/>
                    <a:pt x="330725" y="73025"/>
                  </a:cubicBezTo>
                  <a:cubicBezTo>
                    <a:pt x="298446" y="66675"/>
                    <a:pt x="235475" y="76729"/>
                    <a:pt x="210075" y="69850"/>
                  </a:cubicBezTo>
                  <a:cubicBezTo>
                    <a:pt x="184675" y="62971"/>
                    <a:pt x="195787" y="37042"/>
                    <a:pt x="178325" y="31750"/>
                  </a:cubicBezTo>
                  <a:cubicBezTo>
                    <a:pt x="160863" y="26458"/>
                    <a:pt x="133875" y="33338"/>
                    <a:pt x="105300" y="38100"/>
                  </a:cubicBezTo>
                  <a:cubicBezTo>
                    <a:pt x="76725" y="42862"/>
                    <a:pt x="-7413" y="53975"/>
                    <a:pt x="525" y="508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DB6D8BC5-0B25-979E-71A2-CFF3E7D9BB18}"/>
                </a:ext>
              </a:extLst>
            </p:cNvPr>
            <p:cNvSpPr/>
            <p:nvPr/>
          </p:nvSpPr>
          <p:spPr>
            <a:xfrm>
              <a:off x="6102342" y="3355739"/>
              <a:ext cx="593911" cy="143003"/>
            </a:xfrm>
            <a:custGeom>
              <a:avLst/>
              <a:gdLst>
                <a:gd name="connsiteX0" fmla="*/ 8 w 593911"/>
                <a:gd name="connsiteY0" fmla="*/ 44686 h 143003"/>
                <a:gd name="connsiteX1" fmla="*/ 241308 w 593911"/>
                <a:gd name="connsiteY1" fmla="*/ 139936 h 143003"/>
                <a:gd name="connsiteX2" fmla="*/ 203208 w 593911"/>
                <a:gd name="connsiteY2" fmla="*/ 117711 h 143003"/>
                <a:gd name="connsiteX3" fmla="*/ 304808 w 593911"/>
                <a:gd name="connsiteY3" fmla="*/ 98661 h 143003"/>
                <a:gd name="connsiteX4" fmla="*/ 441333 w 593911"/>
                <a:gd name="connsiteY4" fmla="*/ 25636 h 143003"/>
                <a:gd name="connsiteX5" fmla="*/ 381008 w 593911"/>
                <a:gd name="connsiteY5" fmla="*/ 54211 h 143003"/>
                <a:gd name="connsiteX6" fmla="*/ 593733 w 593911"/>
                <a:gd name="connsiteY6" fmla="*/ 236 h 143003"/>
                <a:gd name="connsiteX7" fmla="*/ 339733 w 593911"/>
                <a:gd name="connsiteY7" fmla="*/ 79611 h 143003"/>
                <a:gd name="connsiteX8" fmla="*/ 250833 w 593911"/>
                <a:gd name="connsiteY8" fmla="*/ 105011 h 143003"/>
                <a:gd name="connsiteX9" fmla="*/ 120658 w 593911"/>
                <a:gd name="connsiteY9" fmla="*/ 79611 h 143003"/>
                <a:gd name="connsiteX10" fmla="*/ 231783 w 593911"/>
                <a:gd name="connsiteY10" fmla="*/ 117711 h 143003"/>
                <a:gd name="connsiteX11" fmla="*/ 8 w 593911"/>
                <a:gd name="connsiteY11" fmla="*/ 44686 h 143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3911" h="143003">
                  <a:moveTo>
                    <a:pt x="8" y="44686"/>
                  </a:moveTo>
                  <a:cubicBezTo>
                    <a:pt x="1595" y="48390"/>
                    <a:pt x="207441" y="127765"/>
                    <a:pt x="241308" y="139936"/>
                  </a:cubicBezTo>
                  <a:cubicBezTo>
                    <a:pt x="275175" y="152107"/>
                    <a:pt x="192625" y="124590"/>
                    <a:pt x="203208" y="117711"/>
                  </a:cubicBezTo>
                  <a:cubicBezTo>
                    <a:pt x="213791" y="110832"/>
                    <a:pt x="265121" y="114007"/>
                    <a:pt x="304808" y="98661"/>
                  </a:cubicBezTo>
                  <a:cubicBezTo>
                    <a:pt x="344495" y="83315"/>
                    <a:pt x="428633" y="33044"/>
                    <a:pt x="441333" y="25636"/>
                  </a:cubicBezTo>
                  <a:cubicBezTo>
                    <a:pt x="454033" y="18228"/>
                    <a:pt x="355608" y="58444"/>
                    <a:pt x="381008" y="54211"/>
                  </a:cubicBezTo>
                  <a:cubicBezTo>
                    <a:pt x="406408" y="49978"/>
                    <a:pt x="600612" y="-3997"/>
                    <a:pt x="593733" y="236"/>
                  </a:cubicBezTo>
                  <a:cubicBezTo>
                    <a:pt x="586854" y="4469"/>
                    <a:pt x="396883" y="62149"/>
                    <a:pt x="339733" y="79611"/>
                  </a:cubicBezTo>
                  <a:cubicBezTo>
                    <a:pt x="282583" y="97073"/>
                    <a:pt x="287345" y="105011"/>
                    <a:pt x="250833" y="105011"/>
                  </a:cubicBezTo>
                  <a:cubicBezTo>
                    <a:pt x="214321" y="105011"/>
                    <a:pt x="123833" y="77494"/>
                    <a:pt x="120658" y="79611"/>
                  </a:cubicBezTo>
                  <a:cubicBezTo>
                    <a:pt x="117483" y="81728"/>
                    <a:pt x="248187" y="123003"/>
                    <a:pt x="231783" y="117711"/>
                  </a:cubicBezTo>
                  <a:cubicBezTo>
                    <a:pt x="215379" y="112419"/>
                    <a:pt x="-1579" y="40982"/>
                    <a:pt x="8" y="446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B2B17229-1A15-F08D-12D2-52F4AE1E8BD1}"/>
                </a:ext>
              </a:extLst>
            </p:cNvPr>
            <p:cNvSpPr/>
            <p:nvPr/>
          </p:nvSpPr>
          <p:spPr>
            <a:xfrm>
              <a:off x="5864223" y="3438498"/>
              <a:ext cx="351364" cy="153207"/>
            </a:xfrm>
            <a:custGeom>
              <a:avLst/>
              <a:gdLst>
                <a:gd name="connsiteX0" fmla="*/ 2 w 351364"/>
                <a:gd name="connsiteY0" fmla="*/ 27 h 153207"/>
                <a:gd name="connsiteX1" fmla="*/ 142877 w 351364"/>
                <a:gd name="connsiteY1" fmla="*/ 92102 h 153207"/>
                <a:gd name="connsiteX2" fmla="*/ 307977 w 351364"/>
                <a:gd name="connsiteY2" fmla="*/ 152427 h 153207"/>
                <a:gd name="connsiteX3" fmla="*/ 320677 w 351364"/>
                <a:gd name="connsiteY3" fmla="*/ 127027 h 153207"/>
                <a:gd name="connsiteX4" fmla="*/ 349252 w 351364"/>
                <a:gd name="connsiteY4" fmla="*/ 136552 h 153207"/>
                <a:gd name="connsiteX5" fmla="*/ 257177 w 351364"/>
                <a:gd name="connsiteY5" fmla="*/ 107977 h 153207"/>
                <a:gd name="connsiteX6" fmla="*/ 146052 w 351364"/>
                <a:gd name="connsiteY6" fmla="*/ 82577 h 153207"/>
                <a:gd name="connsiteX7" fmla="*/ 2 w 351364"/>
                <a:gd name="connsiteY7" fmla="*/ 27 h 153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1364" h="153207">
                  <a:moveTo>
                    <a:pt x="2" y="27"/>
                  </a:moveTo>
                  <a:cubicBezTo>
                    <a:pt x="-527" y="1614"/>
                    <a:pt x="91548" y="66702"/>
                    <a:pt x="142877" y="92102"/>
                  </a:cubicBezTo>
                  <a:cubicBezTo>
                    <a:pt x="194206" y="117502"/>
                    <a:pt x="278344" y="146606"/>
                    <a:pt x="307977" y="152427"/>
                  </a:cubicBezTo>
                  <a:cubicBezTo>
                    <a:pt x="337610" y="158248"/>
                    <a:pt x="313798" y="129673"/>
                    <a:pt x="320677" y="127027"/>
                  </a:cubicBezTo>
                  <a:cubicBezTo>
                    <a:pt x="327556" y="124381"/>
                    <a:pt x="359835" y="139727"/>
                    <a:pt x="349252" y="136552"/>
                  </a:cubicBezTo>
                  <a:cubicBezTo>
                    <a:pt x="338669" y="133377"/>
                    <a:pt x="291044" y="116973"/>
                    <a:pt x="257177" y="107977"/>
                  </a:cubicBezTo>
                  <a:cubicBezTo>
                    <a:pt x="223310" y="98981"/>
                    <a:pt x="185210" y="97923"/>
                    <a:pt x="146052" y="82577"/>
                  </a:cubicBezTo>
                  <a:cubicBezTo>
                    <a:pt x="106894" y="67231"/>
                    <a:pt x="531" y="-1560"/>
                    <a:pt x="2" y="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ABF98063-6764-3AB3-1E0A-DD3873BFA161}"/>
                </a:ext>
              </a:extLst>
            </p:cNvPr>
            <p:cNvSpPr/>
            <p:nvPr/>
          </p:nvSpPr>
          <p:spPr>
            <a:xfrm>
              <a:off x="6813442" y="3129954"/>
              <a:ext cx="234479" cy="226549"/>
            </a:xfrm>
            <a:custGeom>
              <a:avLst/>
              <a:gdLst>
                <a:gd name="connsiteX0" fmla="*/ 108 w 234479"/>
                <a:gd name="connsiteY0" fmla="*/ 6946 h 226549"/>
                <a:gd name="connsiteX1" fmla="*/ 181083 w 234479"/>
                <a:gd name="connsiteY1" fmla="*/ 3771 h 226549"/>
                <a:gd name="connsiteX2" fmla="*/ 190608 w 234479"/>
                <a:gd name="connsiteY2" fmla="*/ 67271 h 226549"/>
                <a:gd name="connsiteX3" fmla="*/ 228708 w 234479"/>
                <a:gd name="connsiteY3" fmla="*/ 45046 h 226549"/>
                <a:gd name="connsiteX4" fmla="*/ 162033 w 234479"/>
                <a:gd name="connsiteY4" fmla="*/ 165696 h 226549"/>
                <a:gd name="connsiteX5" fmla="*/ 146158 w 234479"/>
                <a:gd name="connsiteY5" fmla="*/ 226021 h 226549"/>
                <a:gd name="connsiteX6" fmla="*/ 193783 w 234479"/>
                <a:gd name="connsiteY6" fmla="*/ 133946 h 226549"/>
                <a:gd name="connsiteX7" fmla="*/ 228708 w 234479"/>
                <a:gd name="connsiteY7" fmla="*/ 48221 h 226549"/>
                <a:gd name="connsiteX8" fmla="*/ 209658 w 234479"/>
                <a:gd name="connsiteY8" fmla="*/ 3771 h 226549"/>
                <a:gd name="connsiteX9" fmla="*/ 108 w 234479"/>
                <a:gd name="connsiteY9" fmla="*/ 6946 h 226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479" h="226549">
                  <a:moveTo>
                    <a:pt x="108" y="6946"/>
                  </a:moveTo>
                  <a:cubicBezTo>
                    <a:pt x="-4654" y="6946"/>
                    <a:pt x="149333" y="-6283"/>
                    <a:pt x="181083" y="3771"/>
                  </a:cubicBezTo>
                  <a:cubicBezTo>
                    <a:pt x="212833" y="13825"/>
                    <a:pt x="182670" y="60392"/>
                    <a:pt x="190608" y="67271"/>
                  </a:cubicBezTo>
                  <a:cubicBezTo>
                    <a:pt x="198546" y="74150"/>
                    <a:pt x="233471" y="28642"/>
                    <a:pt x="228708" y="45046"/>
                  </a:cubicBezTo>
                  <a:cubicBezTo>
                    <a:pt x="223945" y="61450"/>
                    <a:pt x="175791" y="135534"/>
                    <a:pt x="162033" y="165696"/>
                  </a:cubicBezTo>
                  <a:cubicBezTo>
                    <a:pt x="148275" y="195858"/>
                    <a:pt x="140866" y="231313"/>
                    <a:pt x="146158" y="226021"/>
                  </a:cubicBezTo>
                  <a:cubicBezTo>
                    <a:pt x="151450" y="220729"/>
                    <a:pt x="180025" y="163579"/>
                    <a:pt x="193783" y="133946"/>
                  </a:cubicBezTo>
                  <a:cubicBezTo>
                    <a:pt x="207541" y="104313"/>
                    <a:pt x="226062" y="69917"/>
                    <a:pt x="228708" y="48221"/>
                  </a:cubicBezTo>
                  <a:cubicBezTo>
                    <a:pt x="231354" y="26525"/>
                    <a:pt x="247758" y="8534"/>
                    <a:pt x="209658" y="3771"/>
                  </a:cubicBezTo>
                  <a:cubicBezTo>
                    <a:pt x="171558" y="-992"/>
                    <a:pt x="4870" y="6946"/>
                    <a:pt x="108" y="69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D98D44F4-70DB-D47E-5CC2-6A0D186AA490}"/>
                </a:ext>
              </a:extLst>
            </p:cNvPr>
            <p:cNvSpPr/>
            <p:nvPr/>
          </p:nvSpPr>
          <p:spPr>
            <a:xfrm>
              <a:off x="6648449" y="3359140"/>
              <a:ext cx="219430" cy="107701"/>
            </a:xfrm>
            <a:custGeom>
              <a:avLst/>
              <a:gdLst>
                <a:gd name="connsiteX0" fmla="*/ 1 w 219430"/>
                <a:gd name="connsiteY0" fmla="*/ 10 h 107701"/>
                <a:gd name="connsiteX1" fmla="*/ 152401 w 219430"/>
                <a:gd name="connsiteY1" fmla="*/ 88910 h 107701"/>
                <a:gd name="connsiteX2" fmla="*/ 219076 w 219430"/>
                <a:gd name="connsiteY2" fmla="*/ 104785 h 107701"/>
                <a:gd name="connsiteX3" fmla="*/ 127001 w 219430"/>
                <a:gd name="connsiteY3" fmla="*/ 47635 h 107701"/>
                <a:gd name="connsiteX4" fmla="*/ 155576 w 219430"/>
                <a:gd name="connsiteY4" fmla="*/ 82560 h 107701"/>
                <a:gd name="connsiteX5" fmla="*/ 1 w 219430"/>
                <a:gd name="connsiteY5" fmla="*/ 10 h 107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430" h="107701">
                  <a:moveTo>
                    <a:pt x="1" y="10"/>
                  </a:moveTo>
                  <a:cubicBezTo>
                    <a:pt x="-528" y="1068"/>
                    <a:pt x="115889" y="71448"/>
                    <a:pt x="152401" y="88910"/>
                  </a:cubicBezTo>
                  <a:cubicBezTo>
                    <a:pt x="188913" y="106372"/>
                    <a:pt x="223309" y="111664"/>
                    <a:pt x="219076" y="104785"/>
                  </a:cubicBezTo>
                  <a:cubicBezTo>
                    <a:pt x="214843" y="97906"/>
                    <a:pt x="137584" y="51339"/>
                    <a:pt x="127001" y="47635"/>
                  </a:cubicBezTo>
                  <a:cubicBezTo>
                    <a:pt x="116418" y="43931"/>
                    <a:pt x="173038" y="88381"/>
                    <a:pt x="155576" y="82560"/>
                  </a:cubicBezTo>
                  <a:cubicBezTo>
                    <a:pt x="138114" y="76739"/>
                    <a:pt x="530" y="-1048"/>
                    <a:pt x="1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753ED9D7-6649-1073-FF71-E3249D3D1136}"/>
                </a:ext>
              </a:extLst>
            </p:cNvPr>
            <p:cNvSpPr/>
            <p:nvPr/>
          </p:nvSpPr>
          <p:spPr>
            <a:xfrm>
              <a:off x="6012297" y="3365330"/>
              <a:ext cx="652395" cy="228151"/>
            </a:xfrm>
            <a:custGeom>
              <a:avLst/>
              <a:gdLst>
                <a:gd name="connsiteX0" fmla="*/ 4328 w 652395"/>
                <a:gd name="connsiteY0" fmla="*/ 193845 h 228151"/>
                <a:gd name="connsiteX1" fmla="*/ 213878 w 652395"/>
                <a:gd name="connsiteY1" fmla="*/ 225595 h 228151"/>
                <a:gd name="connsiteX2" fmla="*/ 185303 w 652395"/>
                <a:gd name="connsiteY2" fmla="*/ 216070 h 228151"/>
                <a:gd name="connsiteX3" fmla="*/ 245628 w 652395"/>
                <a:gd name="connsiteY3" fmla="*/ 171620 h 228151"/>
                <a:gd name="connsiteX4" fmla="*/ 398028 w 652395"/>
                <a:gd name="connsiteY4" fmla="*/ 89070 h 228151"/>
                <a:gd name="connsiteX5" fmla="*/ 337703 w 652395"/>
                <a:gd name="connsiteY5" fmla="*/ 104945 h 228151"/>
                <a:gd name="connsiteX6" fmla="*/ 505978 w 652395"/>
                <a:gd name="connsiteY6" fmla="*/ 38270 h 228151"/>
                <a:gd name="connsiteX7" fmla="*/ 652028 w 652395"/>
                <a:gd name="connsiteY7" fmla="*/ 170 h 228151"/>
                <a:gd name="connsiteX8" fmla="*/ 540903 w 652395"/>
                <a:gd name="connsiteY8" fmla="*/ 28745 h 228151"/>
                <a:gd name="connsiteX9" fmla="*/ 337703 w 652395"/>
                <a:gd name="connsiteY9" fmla="*/ 123995 h 228151"/>
                <a:gd name="connsiteX10" fmla="*/ 242453 w 652395"/>
                <a:gd name="connsiteY10" fmla="*/ 225595 h 228151"/>
                <a:gd name="connsiteX11" fmla="*/ 83703 w 652395"/>
                <a:gd name="connsiteY11" fmla="*/ 197020 h 228151"/>
                <a:gd name="connsiteX12" fmla="*/ 4328 w 652395"/>
                <a:gd name="connsiteY12" fmla="*/ 193845 h 22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52395" h="228151">
                  <a:moveTo>
                    <a:pt x="4328" y="193845"/>
                  </a:moveTo>
                  <a:cubicBezTo>
                    <a:pt x="26024" y="198607"/>
                    <a:pt x="183716" y="221891"/>
                    <a:pt x="213878" y="225595"/>
                  </a:cubicBezTo>
                  <a:cubicBezTo>
                    <a:pt x="244041" y="229299"/>
                    <a:pt x="180011" y="225066"/>
                    <a:pt x="185303" y="216070"/>
                  </a:cubicBezTo>
                  <a:cubicBezTo>
                    <a:pt x="190595" y="207074"/>
                    <a:pt x="210174" y="192787"/>
                    <a:pt x="245628" y="171620"/>
                  </a:cubicBezTo>
                  <a:cubicBezTo>
                    <a:pt x="281082" y="150453"/>
                    <a:pt x="382682" y="100182"/>
                    <a:pt x="398028" y="89070"/>
                  </a:cubicBezTo>
                  <a:cubicBezTo>
                    <a:pt x="413374" y="77958"/>
                    <a:pt x="319711" y="113412"/>
                    <a:pt x="337703" y="104945"/>
                  </a:cubicBezTo>
                  <a:cubicBezTo>
                    <a:pt x="355695" y="96478"/>
                    <a:pt x="453591" y="55732"/>
                    <a:pt x="505978" y="38270"/>
                  </a:cubicBezTo>
                  <a:cubicBezTo>
                    <a:pt x="558365" y="20808"/>
                    <a:pt x="646207" y="1757"/>
                    <a:pt x="652028" y="170"/>
                  </a:cubicBezTo>
                  <a:cubicBezTo>
                    <a:pt x="657849" y="-1418"/>
                    <a:pt x="593291" y="8107"/>
                    <a:pt x="540903" y="28745"/>
                  </a:cubicBezTo>
                  <a:cubicBezTo>
                    <a:pt x="488516" y="49382"/>
                    <a:pt x="387445" y="91187"/>
                    <a:pt x="337703" y="123995"/>
                  </a:cubicBezTo>
                  <a:cubicBezTo>
                    <a:pt x="287961" y="156803"/>
                    <a:pt x="284786" y="213424"/>
                    <a:pt x="242453" y="225595"/>
                  </a:cubicBezTo>
                  <a:cubicBezTo>
                    <a:pt x="200120" y="237766"/>
                    <a:pt x="119686" y="202841"/>
                    <a:pt x="83703" y="197020"/>
                  </a:cubicBezTo>
                  <a:cubicBezTo>
                    <a:pt x="47720" y="191199"/>
                    <a:pt x="-17368" y="189083"/>
                    <a:pt x="4328" y="1938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2F318D40-2398-06BF-37E9-B593DC65CCAB}"/>
                </a:ext>
              </a:extLst>
            </p:cNvPr>
            <p:cNvSpPr/>
            <p:nvPr/>
          </p:nvSpPr>
          <p:spPr>
            <a:xfrm>
              <a:off x="6295549" y="3389950"/>
              <a:ext cx="417358" cy="144612"/>
            </a:xfrm>
            <a:custGeom>
              <a:avLst/>
              <a:gdLst>
                <a:gd name="connsiteX0" fmla="*/ 416401 w 417358"/>
                <a:gd name="connsiteY0" fmla="*/ 950 h 144612"/>
                <a:gd name="connsiteX1" fmla="*/ 108426 w 417358"/>
                <a:gd name="connsiteY1" fmla="*/ 96200 h 144612"/>
                <a:gd name="connsiteX2" fmla="*/ 194151 w 417358"/>
                <a:gd name="connsiteY2" fmla="*/ 73975 h 144612"/>
                <a:gd name="connsiteX3" fmla="*/ 476 w 417358"/>
                <a:gd name="connsiteY3" fmla="*/ 143825 h 144612"/>
                <a:gd name="connsiteX4" fmla="*/ 260826 w 417358"/>
                <a:gd name="connsiteY4" fmla="*/ 20000 h 144612"/>
                <a:gd name="connsiteX5" fmla="*/ 105251 w 417358"/>
                <a:gd name="connsiteY5" fmla="*/ 77150 h 144612"/>
                <a:gd name="connsiteX6" fmla="*/ 279876 w 417358"/>
                <a:gd name="connsiteY6" fmla="*/ 13650 h 144612"/>
                <a:gd name="connsiteX7" fmla="*/ 206851 w 417358"/>
                <a:gd name="connsiteY7" fmla="*/ 45400 h 144612"/>
                <a:gd name="connsiteX8" fmla="*/ 416401 w 417358"/>
                <a:gd name="connsiteY8" fmla="*/ 950 h 144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7358" h="144612">
                  <a:moveTo>
                    <a:pt x="416401" y="950"/>
                  </a:moveTo>
                  <a:cubicBezTo>
                    <a:pt x="399997" y="9417"/>
                    <a:pt x="145467" y="84029"/>
                    <a:pt x="108426" y="96200"/>
                  </a:cubicBezTo>
                  <a:cubicBezTo>
                    <a:pt x="71385" y="108371"/>
                    <a:pt x="212143" y="66038"/>
                    <a:pt x="194151" y="73975"/>
                  </a:cubicBezTo>
                  <a:cubicBezTo>
                    <a:pt x="176159" y="81913"/>
                    <a:pt x="-10636" y="152821"/>
                    <a:pt x="476" y="143825"/>
                  </a:cubicBezTo>
                  <a:cubicBezTo>
                    <a:pt x="11588" y="134829"/>
                    <a:pt x="243364" y="31112"/>
                    <a:pt x="260826" y="20000"/>
                  </a:cubicBezTo>
                  <a:cubicBezTo>
                    <a:pt x="278288" y="8888"/>
                    <a:pt x="102076" y="78208"/>
                    <a:pt x="105251" y="77150"/>
                  </a:cubicBezTo>
                  <a:cubicBezTo>
                    <a:pt x="108426" y="76092"/>
                    <a:pt x="262943" y="18942"/>
                    <a:pt x="279876" y="13650"/>
                  </a:cubicBezTo>
                  <a:cubicBezTo>
                    <a:pt x="296809" y="8358"/>
                    <a:pt x="180393" y="47517"/>
                    <a:pt x="206851" y="45400"/>
                  </a:cubicBezTo>
                  <a:cubicBezTo>
                    <a:pt x="233309" y="43283"/>
                    <a:pt x="432805" y="-7517"/>
                    <a:pt x="416401" y="9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0FA870F6-CADF-077D-C927-EDA294DF982B}"/>
                </a:ext>
              </a:extLst>
            </p:cNvPr>
            <p:cNvSpPr/>
            <p:nvPr/>
          </p:nvSpPr>
          <p:spPr>
            <a:xfrm>
              <a:off x="5972175" y="3511550"/>
              <a:ext cx="301821" cy="142875"/>
            </a:xfrm>
            <a:custGeom>
              <a:avLst/>
              <a:gdLst>
                <a:gd name="connsiteX0" fmla="*/ 0 w 301821"/>
                <a:gd name="connsiteY0" fmla="*/ 0 h 142875"/>
                <a:gd name="connsiteX1" fmla="*/ 196850 w 301821"/>
                <a:gd name="connsiteY1" fmla="*/ 130175 h 142875"/>
                <a:gd name="connsiteX2" fmla="*/ 215900 w 301821"/>
                <a:gd name="connsiteY2" fmla="*/ 142875 h 142875"/>
                <a:gd name="connsiteX3" fmla="*/ 146050 w 301821"/>
                <a:gd name="connsiteY3" fmla="*/ 95250 h 142875"/>
                <a:gd name="connsiteX4" fmla="*/ 285750 w 301821"/>
                <a:gd name="connsiteY4" fmla="*/ 111125 h 142875"/>
                <a:gd name="connsiteX5" fmla="*/ 127000 w 301821"/>
                <a:gd name="connsiteY5" fmla="*/ 57150 h 142875"/>
                <a:gd name="connsiteX6" fmla="*/ 301625 w 301821"/>
                <a:gd name="connsiteY6" fmla="*/ 88900 h 142875"/>
                <a:gd name="connsiteX7" fmla="*/ 161925 w 301821"/>
                <a:gd name="connsiteY7" fmla="*/ 95250 h 142875"/>
                <a:gd name="connsiteX8" fmla="*/ 180975 w 301821"/>
                <a:gd name="connsiteY8" fmla="*/ 107950 h 142875"/>
                <a:gd name="connsiteX9" fmla="*/ 0 w 301821"/>
                <a:gd name="connsiteY9" fmla="*/ 0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1821" h="142875">
                  <a:moveTo>
                    <a:pt x="0" y="0"/>
                  </a:moveTo>
                  <a:lnTo>
                    <a:pt x="196850" y="130175"/>
                  </a:lnTo>
                  <a:lnTo>
                    <a:pt x="215900" y="142875"/>
                  </a:lnTo>
                  <a:cubicBezTo>
                    <a:pt x="207433" y="137054"/>
                    <a:pt x="134408" y="100542"/>
                    <a:pt x="146050" y="95250"/>
                  </a:cubicBezTo>
                  <a:cubicBezTo>
                    <a:pt x="157692" y="89958"/>
                    <a:pt x="288925" y="117475"/>
                    <a:pt x="285750" y="111125"/>
                  </a:cubicBezTo>
                  <a:cubicBezTo>
                    <a:pt x="282575" y="104775"/>
                    <a:pt x="124354" y="60854"/>
                    <a:pt x="127000" y="57150"/>
                  </a:cubicBezTo>
                  <a:cubicBezTo>
                    <a:pt x="129646" y="53446"/>
                    <a:pt x="295804" y="82550"/>
                    <a:pt x="301625" y="88900"/>
                  </a:cubicBezTo>
                  <a:cubicBezTo>
                    <a:pt x="307446" y="95250"/>
                    <a:pt x="182033" y="92075"/>
                    <a:pt x="161925" y="95250"/>
                  </a:cubicBezTo>
                  <a:cubicBezTo>
                    <a:pt x="141817" y="98425"/>
                    <a:pt x="180975" y="107950"/>
                    <a:pt x="180975" y="107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5AAB2FE6-6D7D-DA6E-59AB-6C54B2FA2D6A}"/>
                </a:ext>
              </a:extLst>
            </p:cNvPr>
            <p:cNvSpPr/>
            <p:nvPr/>
          </p:nvSpPr>
          <p:spPr>
            <a:xfrm>
              <a:off x="6149975" y="3463800"/>
              <a:ext cx="735538" cy="206551"/>
            </a:xfrm>
            <a:custGeom>
              <a:avLst/>
              <a:gdLst>
                <a:gd name="connsiteX0" fmla="*/ 0 w 735538"/>
                <a:gd name="connsiteY0" fmla="*/ 168400 h 206551"/>
                <a:gd name="connsiteX1" fmla="*/ 241300 w 735538"/>
                <a:gd name="connsiteY1" fmla="*/ 181100 h 206551"/>
                <a:gd name="connsiteX2" fmla="*/ 136525 w 735538"/>
                <a:gd name="connsiteY2" fmla="*/ 155700 h 206551"/>
                <a:gd name="connsiteX3" fmla="*/ 263525 w 735538"/>
                <a:gd name="connsiteY3" fmla="*/ 127125 h 206551"/>
                <a:gd name="connsiteX4" fmla="*/ 523875 w 735538"/>
                <a:gd name="connsiteY4" fmla="*/ 9650 h 206551"/>
                <a:gd name="connsiteX5" fmla="*/ 415925 w 735538"/>
                <a:gd name="connsiteY5" fmla="*/ 28700 h 206551"/>
                <a:gd name="connsiteX6" fmla="*/ 730250 w 735538"/>
                <a:gd name="connsiteY6" fmla="*/ 9650 h 206551"/>
                <a:gd name="connsiteX7" fmla="*/ 606425 w 735538"/>
                <a:gd name="connsiteY7" fmla="*/ 125 h 206551"/>
                <a:gd name="connsiteX8" fmla="*/ 517525 w 735538"/>
                <a:gd name="connsiteY8" fmla="*/ 16000 h 206551"/>
                <a:gd name="connsiteX9" fmla="*/ 254000 w 735538"/>
                <a:gd name="connsiteY9" fmla="*/ 123950 h 206551"/>
                <a:gd name="connsiteX10" fmla="*/ 492125 w 735538"/>
                <a:gd name="connsiteY10" fmla="*/ 9650 h 206551"/>
                <a:gd name="connsiteX11" fmla="*/ 136525 w 735538"/>
                <a:gd name="connsiteY11" fmla="*/ 155700 h 206551"/>
                <a:gd name="connsiteX12" fmla="*/ 238125 w 735538"/>
                <a:gd name="connsiteY12" fmla="*/ 206500 h 206551"/>
                <a:gd name="connsiteX13" fmla="*/ 0 w 735538"/>
                <a:gd name="connsiteY13" fmla="*/ 168400 h 206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35538" h="206551">
                  <a:moveTo>
                    <a:pt x="0" y="168400"/>
                  </a:moveTo>
                  <a:cubicBezTo>
                    <a:pt x="529" y="164167"/>
                    <a:pt x="218546" y="183217"/>
                    <a:pt x="241300" y="181100"/>
                  </a:cubicBezTo>
                  <a:cubicBezTo>
                    <a:pt x="264054" y="178983"/>
                    <a:pt x="132821" y="164696"/>
                    <a:pt x="136525" y="155700"/>
                  </a:cubicBezTo>
                  <a:cubicBezTo>
                    <a:pt x="140229" y="146704"/>
                    <a:pt x="198967" y="151467"/>
                    <a:pt x="263525" y="127125"/>
                  </a:cubicBezTo>
                  <a:cubicBezTo>
                    <a:pt x="328083" y="102783"/>
                    <a:pt x="498475" y="26054"/>
                    <a:pt x="523875" y="9650"/>
                  </a:cubicBezTo>
                  <a:cubicBezTo>
                    <a:pt x="549275" y="-6754"/>
                    <a:pt x="381529" y="28700"/>
                    <a:pt x="415925" y="28700"/>
                  </a:cubicBezTo>
                  <a:cubicBezTo>
                    <a:pt x="450321" y="28700"/>
                    <a:pt x="698500" y="14412"/>
                    <a:pt x="730250" y="9650"/>
                  </a:cubicBezTo>
                  <a:cubicBezTo>
                    <a:pt x="762000" y="4888"/>
                    <a:pt x="641879" y="-933"/>
                    <a:pt x="606425" y="125"/>
                  </a:cubicBezTo>
                  <a:cubicBezTo>
                    <a:pt x="570971" y="1183"/>
                    <a:pt x="576262" y="-4637"/>
                    <a:pt x="517525" y="16000"/>
                  </a:cubicBezTo>
                  <a:cubicBezTo>
                    <a:pt x="458788" y="36637"/>
                    <a:pt x="258233" y="125008"/>
                    <a:pt x="254000" y="123950"/>
                  </a:cubicBezTo>
                  <a:cubicBezTo>
                    <a:pt x="249767" y="122892"/>
                    <a:pt x="511704" y="4358"/>
                    <a:pt x="492125" y="9650"/>
                  </a:cubicBezTo>
                  <a:cubicBezTo>
                    <a:pt x="472546" y="14942"/>
                    <a:pt x="178858" y="122892"/>
                    <a:pt x="136525" y="155700"/>
                  </a:cubicBezTo>
                  <a:cubicBezTo>
                    <a:pt x="94192" y="188508"/>
                    <a:pt x="255058" y="204913"/>
                    <a:pt x="238125" y="206500"/>
                  </a:cubicBezTo>
                  <a:cubicBezTo>
                    <a:pt x="221192" y="208088"/>
                    <a:pt x="-529" y="172633"/>
                    <a:pt x="0" y="1684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C4BB338A-4445-6A39-C891-DEE1E10F7C37}"/>
                </a:ext>
              </a:extLst>
            </p:cNvPr>
            <p:cNvSpPr/>
            <p:nvPr/>
          </p:nvSpPr>
          <p:spPr>
            <a:xfrm>
              <a:off x="6146783" y="3575033"/>
              <a:ext cx="727317" cy="177843"/>
            </a:xfrm>
            <a:custGeom>
              <a:avLst/>
              <a:gdLst>
                <a:gd name="connsiteX0" fmla="*/ 17 w 727317"/>
                <a:gd name="connsiteY0" fmla="*/ 57167 h 177843"/>
                <a:gd name="connsiteX1" fmla="*/ 250842 w 727317"/>
                <a:gd name="connsiteY1" fmla="*/ 133367 h 177843"/>
                <a:gd name="connsiteX2" fmla="*/ 368317 w 727317"/>
                <a:gd name="connsiteY2" fmla="*/ 177817 h 177843"/>
                <a:gd name="connsiteX3" fmla="*/ 244492 w 727317"/>
                <a:gd name="connsiteY3" fmla="*/ 139717 h 177843"/>
                <a:gd name="connsiteX4" fmla="*/ 139717 w 727317"/>
                <a:gd name="connsiteY4" fmla="*/ 127017 h 177843"/>
                <a:gd name="connsiteX5" fmla="*/ 320692 w 727317"/>
                <a:gd name="connsiteY5" fmla="*/ 136542 h 177843"/>
                <a:gd name="connsiteX6" fmla="*/ 358792 w 727317"/>
                <a:gd name="connsiteY6" fmla="*/ 139717 h 177843"/>
                <a:gd name="connsiteX7" fmla="*/ 727092 w 727317"/>
                <a:gd name="connsiteY7" fmla="*/ 17 h 177843"/>
                <a:gd name="connsiteX8" fmla="*/ 412767 w 727317"/>
                <a:gd name="connsiteY8" fmla="*/ 130192 h 177843"/>
                <a:gd name="connsiteX9" fmla="*/ 361967 w 727317"/>
                <a:gd name="connsiteY9" fmla="*/ 152417 h 177843"/>
                <a:gd name="connsiteX10" fmla="*/ 263542 w 727317"/>
                <a:gd name="connsiteY10" fmla="*/ 120667 h 177843"/>
                <a:gd name="connsiteX11" fmla="*/ 17 w 727317"/>
                <a:gd name="connsiteY11" fmla="*/ 57167 h 17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7317" h="177843">
                  <a:moveTo>
                    <a:pt x="17" y="57167"/>
                  </a:moveTo>
                  <a:cubicBezTo>
                    <a:pt x="-2100" y="59284"/>
                    <a:pt x="189459" y="113259"/>
                    <a:pt x="250842" y="133367"/>
                  </a:cubicBezTo>
                  <a:cubicBezTo>
                    <a:pt x="312225" y="153475"/>
                    <a:pt x="369375" y="176759"/>
                    <a:pt x="368317" y="177817"/>
                  </a:cubicBezTo>
                  <a:cubicBezTo>
                    <a:pt x="367259" y="178875"/>
                    <a:pt x="282592" y="148184"/>
                    <a:pt x="244492" y="139717"/>
                  </a:cubicBezTo>
                  <a:cubicBezTo>
                    <a:pt x="206392" y="131250"/>
                    <a:pt x="127017" y="127546"/>
                    <a:pt x="139717" y="127017"/>
                  </a:cubicBezTo>
                  <a:cubicBezTo>
                    <a:pt x="152417" y="126488"/>
                    <a:pt x="284180" y="134425"/>
                    <a:pt x="320692" y="136542"/>
                  </a:cubicBezTo>
                  <a:cubicBezTo>
                    <a:pt x="357204" y="138659"/>
                    <a:pt x="291059" y="162471"/>
                    <a:pt x="358792" y="139717"/>
                  </a:cubicBezTo>
                  <a:cubicBezTo>
                    <a:pt x="426525" y="116963"/>
                    <a:pt x="718096" y="1604"/>
                    <a:pt x="727092" y="17"/>
                  </a:cubicBezTo>
                  <a:cubicBezTo>
                    <a:pt x="736088" y="-1570"/>
                    <a:pt x="473621" y="104792"/>
                    <a:pt x="412767" y="130192"/>
                  </a:cubicBezTo>
                  <a:cubicBezTo>
                    <a:pt x="351913" y="155592"/>
                    <a:pt x="386838" y="154005"/>
                    <a:pt x="361967" y="152417"/>
                  </a:cubicBezTo>
                  <a:cubicBezTo>
                    <a:pt x="337096" y="150830"/>
                    <a:pt x="320163" y="134955"/>
                    <a:pt x="263542" y="120667"/>
                  </a:cubicBezTo>
                  <a:cubicBezTo>
                    <a:pt x="206921" y="106379"/>
                    <a:pt x="2134" y="55050"/>
                    <a:pt x="17" y="571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57EC567B-C329-637A-7953-6ECD793180B6}"/>
                </a:ext>
              </a:extLst>
            </p:cNvPr>
            <p:cNvSpPr/>
            <p:nvPr/>
          </p:nvSpPr>
          <p:spPr>
            <a:xfrm>
              <a:off x="6527673" y="3514591"/>
              <a:ext cx="397002" cy="193810"/>
            </a:xfrm>
            <a:custGeom>
              <a:avLst/>
              <a:gdLst>
                <a:gd name="connsiteX0" fmla="*/ 397002 w 397002"/>
                <a:gd name="connsiteY0" fmla="*/ 134 h 193810"/>
                <a:gd name="connsiteX1" fmla="*/ 73152 w 397002"/>
                <a:gd name="connsiteY1" fmla="*/ 130309 h 193810"/>
                <a:gd name="connsiteX2" fmla="*/ 238252 w 397002"/>
                <a:gd name="connsiteY2" fmla="*/ 66809 h 193810"/>
                <a:gd name="connsiteX3" fmla="*/ 127 w 397002"/>
                <a:gd name="connsiteY3" fmla="*/ 193809 h 193810"/>
                <a:gd name="connsiteX4" fmla="*/ 276352 w 397002"/>
                <a:gd name="connsiteY4" fmla="*/ 69984 h 193810"/>
                <a:gd name="connsiteX5" fmla="*/ 73152 w 397002"/>
                <a:gd name="connsiteY5" fmla="*/ 104909 h 193810"/>
                <a:gd name="connsiteX6" fmla="*/ 397002 w 397002"/>
                <a:gd name="connsiteY6" fmla="*/ 134 h 193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7002" h="193810">
                  <a:moveTo>
                    <a:pt x="397002" y="134"/>
                  </a:moveTo>
                  <a:cubicBezTo>
                    <a:pt x="397002" y="4367"/>
                    <a:pt x="99610" y="119197"/>
                    <a:pt x="73152" y="130309"/>
                  </a:cubicBezTo>
                  <a:cubicBezTo>
                    <a:pt x="46694" y="141422"/>
                    <a:pt x="250423" y="56226"/>
                    <a:pt x="238252" y="66809"/>
                  </a:cubicBezTo>
                  <a:cubicBezTo>
                    <a:pt x="226081" y="77392"/>
                    <a:pt x="-6223" y="193280"/>
                    <a:pt x="127" y="193809"/>
                  </a:cubicBezTo>
                  <a:cubicBezTo>
                    <a:pt x="6477" y="194338"/>
                    <a:pt x="264181" y="84801"/>
                    <a:pt x="276352" y="69984"/>
                  </a:cubicBezTo>
                  <a:cubicBezTo>
                    <a:pt x="288523" y="55167"/>
                    <a:pt x="50927" y="117080"/>
                    <a:pt x="73152" y="104909"/>
                  </a:cubicBezTo>
                  <a:cubicBezTo>
                    <a:pt x="95377" y="92738"/>
                    <a:pt x="397002" y="-4099"/>
                    <a:pt x="397002" y="1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90F004FE-F0DE-0DB8-41F1-DCEA63D001F1}"/>
                </a:ext>
              </a:extLst>
            </p:cNvPr>
            <p:cNvSpPr/>
            <p:nvPr/>
          </p:nvSpPr>
          <p:spPr>
            <a:xfrm>
              <a:off x="6317336" y="3486094"/>
              <a:ext cx="429614" cy="163017"/>
            </a:xfrm>
            <a:custGeom>
              <a:avLst/>
              <a:gdLst>
                <a:gd name="connsiteX0" fmla="*/ 429539 w 429614"/>
                <a:gd name="connsiteY0" fmla="*/ 56 h 163017"/>
                <a:gd name="connsiteX1" fmla="*/ 102514 w 429614"/>
                <a:gd name="connsiteY1" fmla="*/ 117531 h 163017"/>
                <a:gd name="connsiteX2" fmla="*/ 7264 w 429614"/>
                <a:gd name="connsiteY2" fmla="*/ 161981 h 163017"/>
                <a:gd name="connsiteX3" fmla="*/ 264439 w 429614"/>
                <a:gd name="connsiteY3" fmla="*/ 79431 h 163017"/>
                <a:gd name="connsiteX4" fmla="*/ 134264 w 429614"/>
                <a:gd name="connsiteY4" fmla="*/ 101656 h 163017"/>
                <a:gd name="connsiteX5" fmla="*/ 429539 w 429614"/>
                <a:gd name="connsiteY5" fmla="*/ 56 h 163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9614" h="163017">
                  <a:moveTo>
                    <a:pt x="429539" y="56"/>
                  </a:moveTo>
                  <a:cubicBezTo>
                    <a:pt x="424247" y="2702"/>
                    <a:pt x="172893" y="90544"/>
                    <a:pt x="102514" y="117531"/>
                  </a:cubicBezTo>
                  <a:cubicBezTo>
                    <a:pt x="32135" y="144519"/>
                    <a:pt x="-19723" y="168331"/>
                    <a:pt x="7264" y="161981"/>
                  </a:cubicBezTo>
                  <a:cubicBezTo>
                    <a:pt x="34251" y="155631"/>
                    <a:pt x="243272" y="89485"/>
                    <a:pt x="264439" y="79431"/>
                  </a:cubicBezTo>
                  <a:cubicBezTo>
                    <a:pt x="285606" y="69377"/>
                    <a:pt x="106747" y="115414"/>
                    <a:pt x="134264" y="101656"/>
                  </a:cubicBezTo>
                  <a:cubicBezTo>
                    <a:pt x="161781" y="87898"/>
                    <a:pt x="434831" y="-2590"/>
                    <a:pt x="429539" y="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DF782568-D183-56EB-69D4-71C9146FAB44}"/>
                </a:ext>
              </a:extLst>
            </p:cNvPr>
            <p:cNvSpPr/>
            <p:nvPr/>
          </p:nvSpPr>
          <p:spPr>
            <a:xfrm>
              <a:off x="5775319" y="3152775"/>
              <a:ext cx="92081" cy="175374"/>
            </a:xfrm>
            <a:custGeom>
              <a:avLst/>
              <a:gdLst>
                <a:gd name="connsiteX0" fmla="*/ 92081 w 92081"/>
                <a:gd name="connsiteY0" fmla="*/ 0 h 175374"/>
                <a:gd name="connsiteX1" fmla="*/ 44456 w 92081"/>
                <a:gd name="connsiteY1" fmla="*/ 82550 h 175374"/>
                <a:gd name="connsiteX2" fmla="*/ 6 w 92081"/>
                <a:gd name="connsiteY2" fmla="*/ 174625 h 175374"/>
                <a:gd name="connsiteX3" fmla="*/ 41281 w 92081"/>
                <a:gd name="connsiteY3" fmla="*/ 123825 h 175374"/>
                <a:gd name="connsiteX4" fmla="*/ 44456 w 92081"/>
                <a:gd name="connsiteY4" fmla="*/ 82550 h 175374"/>
                <a:gd name="connsiteX5" fmla="*/ 92081 w 92081"/>
                <a:gd name="connsiteY5" fmla="*/ 0 h 17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081" h="175374">
                  <a:moveTo>
                    <a:pt x="92081" y="0"/>
                  </a:moveTo>
                  <a:cubicBezTo>
                    <a:pt x="92081" y="0"/>
                    <a:pt x="59802" y="53446"/>
                    <a:pt x="44456" y="82550"/>
                  </a:cubicBezTo>
                  <a:cubicBezTo>
                    <a:pt x="29110" y="111654"/>
                    <a:pt x="535" y="167746"/>
                    <a:pt x="6" y="174625"/>
                  </a:cubicBezTo>
                  <a:cubicBezTo>
                    <a:pt x="-523" y="181504"/>
                    <a:pt x="33873" y="139171"/>
                    <a:pt x="41281" y="123825"/>
                  </a:cubicBezTo>
                  <a:cubicBezTo>
                    <a:pt x="48689" y="108479"/>
                    <a:pt x="40223" y="96837"/>
                    <a:pt x="44456" y="82550"/>
                  </a:cubicBezTo>
                  <a:cubicBezTo>
                    <a:pt x="48689" y="68263"/>
                    <a:pt x="92081" y="0"/>
                    <a:pt x="9208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75B6E258-6DC3-EC11-F8C6-FB989AEF752C}"/>
                </a:ext>
              </a:extLst>
            </p:cNvPr>
            <p:cNvSpPr/>
            <p:nvPr/>
          </p:nvSpPr>
          <p:spPr>
            <a:xfrm>
              <a:off x="5752209" y="3178137"/>
              <a:ext cx="121750" cy="162586"/>
            </a:xfrm>
            <a:custGeom>
              <a:avLst/>
              <a:gdLst>
                <a:gd name="connsiteX0" fmla="*/ 121541 w 121750"/>
                <a:gd name="connsiteY0" fmla="*/ 38 h 162586"/>
                <a:gd name="connsiteX1" fmla="*/ 32641 w 121750"/>
                <a:gd name="connsiteY1" fmla="*/ 73063 h 162586"/>
                <a:gd name="connsiteX2" fmla="*/ 26291 w 121750"/>
                <a:gd name="connsiteY2" fmla="*/ 161963 h 162586"/>
                <a:gd name="connsiteX3" fmla="*/ 23116 w 121750"/>
                <a:gd name="connsiteY3" fmla="*/ 111163 h 162586"/>
                <a:gd name="connsiteX4" fmla="*/ 4066 w 121750"/>
                <a:gd name="connsiteY4" fmla="*/ 82588 h 162586"/>
                <a:gd name="connsiteX5" fmla="*/ 121541 w 121750"/>
                <a:gd name="connsiteY5" fmla="*/ 38 h 16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750" h="162586">
                  <a:moveTo>
                    <a:pt x="121541" y="38"/>
                  </a:moveTo>
                  <a:cubicBezTo>
                    <a:pt x="126303" y="-1549"/>
                    <a:pt x="48516" y="46076"/>
                    <a:pt x="32641" y="73063"/>
                  </a:cubicBezTo>
                  <a:cubicBezTo>
                    <a:pt x="16766" y="100051"/>
                    <a:pt x="27878" y="155613"/>
                    <a:pt x="26291" y="161963"/>
                  </a:cubicBezTo>
                  <a:cubicBezTo>
                    <a:pt x="24703" y="168313"/>
                    <a:pt x="26820" y="124392"/>
                    <a:pt x="23116" y="111163"/>
                  </a:cubicBezTo>
                  <a:cubicBezTo>
                    <a:pt x="19412" y="97934"/>
                    <a:pt x="-10750" y="94230"/>
                    <a:pt x="4066" y="82588"/>
                  </a:cubicBezTo>
                  <a:cubicBezTo>
                    <a:pt x="18882" y="70946"/>
                    <a:pt x="116779" y="1625"/>
                    <a:pt x="121541" y="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A0DB431C-FF12-D5BB-89C5-273ED5E22E82}"/>
                </a:ext>
              </a:extLst>
            </p:cNvPr>
            <p:cNvSpPr/>
            <p:nvPr/>
          </p:nvSpPr>
          <p:spPr>
            <a:xfrm>
              <a:off x="5203791" y="3382839"/>
              <a:ext cx="540510" cy="237373"/>
            </a:xfrm>
            <a:custGeom>
              <a:avLst/>
              <a:gdLst>
                <a:gd name="connsiteX0" fmla="*/ 34 w 540510"/>
                <a:gd name="connsiteY0" fmla="*/ 208086 h 237373"/>
                <a:gd name="connsiteX1" fmla="*/ 152434 w 540510"/>
                <a:gd name="connsiteY1" fmla="*/ 227136 h 237373"/>
                <a:gd name="connsiteX2" fmla="*/ 120684 w 540510"/>
                <a:gd name="connsiteY2" fmla="*/ 214436 h 237373"/>
                <a:gd name="connsiteX3" fmla="*/ 203234 w 540510"/>
                <a:gd name="connsiteY3" fmla="*/ 131886 h 237373"/>
                <a:gd name="connsiteX4" fmla="*/ 206409 w 540510"/>
                <a:gd name="connsiteY4" fmla="*/ 166811 h 237373"/>
                <a:gd name="connsiteX5" fmla="*/ 346109 w 540510"/>
                <a:gd name="connsiteY5" fmla="*/ 106486 h 237373"/>
                <a:gd name="connsiteX6" fmla="*/ 288959 w 540510"/>
                <a:gd name="connsiteY6" fmla="*/ 116011 h 237373"/>
                <a:gd name="connsiteX7" fmla="*/ 530259 w 540510"/>
                <a:gd name="connsiteY7" fmla="*/ 4886 h 237373"/>
                <a:gd name="connsiteX8" fmla="*/ 454059 w 540510"/>
                <a:gd name="connsiteY8" fmla="*/ 20761 h 237373"/>
                <a:gd name="connsiteX9" fmla="*/ 536609 w 540510"/>
                <a:gd name="connsiteY9" fmla="*/ 30286 h 237373"/>
                <a:gd name="connsiteX10" fmla="*/ 301659 w 540510"/>
                <a:gd name="connsiteY10" fmla="*/ 122361 h 237373"/>
                <a:gd name="connsiteX11" fmla="*/ 139734 w 540510"/>
                <a:gd name="connsiteY11" fmla="*/ 233486 h 237373"/>
                <a:gd name="connsiteX12" fmla="*/ 34 w 540510"/>
                <a:gd name="connsiteY12" fmla="*/ 208086 h 2373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0510" h="237373">
                  <a:moveTo>
                    <a:pt x="34" y="208086"/>
                  </a:moveTo>
                  <a:cubicBezTo>
                    <a:pt x="2151" y="207028"/>
                    <a:pt x="132326" y="226078"/>
                    <a:pt x="152434" y="227136"/>
                  </a:cubicBezTo>
                  <a:cubicBezTo>
                    <a:pt x="172542" y="228194"/>
                    <a:pt x="112217" y="230311"/>
                    <a:pt x="120684" y="214436"/>
                  </a:cubicBezTo>
                  <a:cubicBezTo>
                    <a:pt x="129151" y="198561"/>
                    <a:pt x="188947" y="139823"/>
                    <a:pt x="203234" y="131886"/>
                  </a:cubicBezTo>
                  <a:cubicBezTo>
                    <a:pt x="217521" y="123949"/>
                    <a:pt x="182597" y="171044"/>
                    <a:pt x="206409" y="166811"/>
                  </a:cubicBezTo>
                  <a:cubicBezTo>
                    <a:pt x="230221" y="162578"/>
                    <a:pt x="332351" y="114953"/>
                    <a:pt x="346109" y="106486"/>
                  </a:cubicBezTo>
                  <a:cubicBezTo>
                    <a:pt x="359867" y="98019"/>
                    <a:pt x="258267" y="132944"/>
                    <a:pt x="288959" y="116011"/>
                  </a:cubicBezTo>
                  <a:cubicBezTo>
                    <a:pt x="319651" y="99078"/>
                    <a:pt x="502742" y="20761"/>
                    <a:pt x="530259" y="4886"/>
                  </a:cubicBezTo>
                  <a:cubicBezTo>
                    <a:pt x="557776" y="-10989"/>
                    <a:pt x="453001" y="16528"/>
                    <a:pt x="454059" y="20761"/>
                  </a:cubicBezTo>
                  <a:cubicBezTo>
                    <a:pt x="455117" y="24994"/>
                    <a:pt x="562009" y="13353"/>
                    <a:pt x="536609" y="30286"/>
                  </a:cubicBezTo>
                  <a:cubicBezTo>
                    <a:pt x="511209" y="47219"/>
                    <a:pt x="367805" y="88494"/>
                    <a:pt x="301659" y="122361"/>
                  </a:cubicBezTo>
                  <a:cubicBezTo>
                    <a:pt x="235513" y="156228"/>
                    <a:pt x="184713" y="217082"/>
                    <a:pt x="139734" y="233486"/>
                  </a:cubicBezTo>
                  <a:cubicBezTo>
                    <a:pt x="94755" y="249890"/>
                    <a:pt x="-2083" y="209144"/>
                    <a:pt x="34" y="2080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" name="フリーフォーム 172">
              <a:extLst>
                <a:ext uri="{FF2B5EF4-FFF2-40B4-BE49-F238E27FC236}">
                  <a16:creationId xmlns:a16="http://schemas.microsoft.com/office/drawing/2014/main" id="{9C620893-0164-971B-1EF3-68C73A349C3C}"/>
                </a:ext>
              </a:extLst>
            </p:cNvPr>
            <p:cNvSpPr/>
            <p:nvPr/>
          </p:nvSpPr>
          <p:spPr>
            <a:xfrm>
              <a:off x="5911850" y="3263866"/>
              <a:ext cx="175074" cy="187487"/>
            </a:xfrm>
            <a:custGeom>
              <a:avLst/>
              <a:gdLst>
                <a:gd name="connsiteX0" fmla="*/ 174625 w 175074"/>
                <a:gd name="connsiteY0" fmla="*/ 34 h 187487"/>
                <a:gd name="connsiteX1" fmla="*/ 53975 w 175074"/>
                <a:gd name="connsiteY1" fmla="*/ 107984 h 187487"/>
                <a:gd name="connsiteX2" fmla="*/ 0 w 175074"/>
                <a:gd name="connsiteY2" fmla="*/ 187359 h 187487"/>
                <a:gd name="connsiteX3" fmla="*/ 53975 w 175074"/>
                <a:gd name="connsiteY3" fmla="*/ 123859 h 187487"/>
                <a:gd name="connsiteX4" fmla="*/ 82550 w 175074"/>
                <a:gd name="connsiteY4" fmla="*/ 22259 h 187487"/>
                <a:gd name="connsiteX5" fmla="*/ 6350 w 175074"/>
                <a:gd name="connsiteY5" fmla="*/ 95284 h 187487"/>
                <a:gd name="connsiteX6" fmla="*/ 174625 w 175074"/>
                <a:gd name="connsiteY6" fmla="*/ 34 h 187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5074" h="187487">
                  <a:moveTo>
                    <a:pt x="174625" y="34"/>
                  </a:moveTo>
                  <a:cubicBezTo>
                    <a:pt x="182562" y="2151"/>
                    <a:pt x="83079" y="76763"/>
                    <a:pt x="53975" y="107984"/>
                  </a:cubicBezTo>
                  <a:cubicBezTo>
                    <a:pt x="24871" y="139205"/>
                    <a:pt x="0" y="184713"/>
                    <a:pt x="0" y="187359"/>
                  </a:cubicBezTo>
                  <a:cubicBezTo>
                    <a:pt x="0" y="190005"/>
                    <a:pt x="40217" y="151376"/>
                    <a:pt x="53975" y="123859"/>
                  </a:cubicBezTo>
                  <a:cubicBezTo>
                    <a:pt x="67733" y="96342"/>
                    <a:pt x="90487" y="27022"/>
                    <a:pt x="82550" y="22259"/>
                  </a:cubicBezTo>
                  <a:cubicBezTo>
                    <a:pt x="74612" y="17497"/>
                    <a:pt x="-2646" y="95813"/>
                    <a:pt x="6350" y="95284"/>
                  </a:cubicBezTo>
                  <a:cubicBezTo>
                    <a:pt x="15346" y="94755"/>
                    <a:pt x="166688" y="-2083"/>
                    <a:pt x="174625" y="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8D3DD663-FA80-A168-D4D3-1FDCD8FA734A}"/>
                </a:ext>
              </a:extLst>
            </p:cNvPr>
            <p:cNvSpPr/>
            <p:nvPr/>
          </p:nvSpPr>
          <p:spPr>
            <a:xfrm>
              <a:off x="5398012" y="3384334"/>
              <a:ext cx="386852" cy="261336"/>
            </a:xfrm>
            <a:custGeom>
              <a:avLst/>
              <a:gdLst>
                <a:gd name="connsiteX0" fmla="*/ 294763 w 386852"/>
                <a:gd name="connsiteY0" fmla="*/ 216 h 261336"/>
                <a:gd name="connsiteX1" fmla="*/ 383663 w 386852"/>
                <a:gd name="connsiteY1" fmla="*/ 92291 h 261336"/>
                <a:gd name="connsiteX2" fmla="*/ 288413 w 386852"/>
                <a:gd name="connsiteY2" fmla="*/ 130391 h 261336"/>
                <a:gd name="connsiteX3" fmla="*/ 199513 w 386852"/>
                <a:gd name="connsiteY3" fmla="*/ 162141 h 261336"/>
                <a:gd name="connsiteX4" fmla="*/ 294763 w 386852"/>
                <a:gd name="connsiteY4" fmla="*/ 146266 h 261336"/>
                <a:gd name="connsiteX5" fmla="*/ 151888 w 386852"/>
                <a:gd name="connsiteY5" fmla="*/ 193891 h 261336"/>
                <a:gd name="connsiteX6" fmla="*/ 2663 w 386852"/>
                <a:gd name="connsiteY6" fmla="*/ 260566 h 261336"/>
                <a:gd name="connsiteX7" fmla="*/ 285238 w 386852"/>
                <a:gd name="connsiteY7" fmla="*/ 146266 h 261336"/>
                <a:gd name="connsiteX8" fmla="*/ 383663 w 386852"/>
                <a:gd name="connsiteY8" fmla="*/ 124041 h 261336"/>
                <a:gd name="connsiteX9" fmla="*/ 329688 w 386852"/>
                <a:gd name="connsiteY9" fmla="*/ 104991 h 261336"/>
                <a:gd name="connsiteX10" fmla="*/ 386838 w 386852"/>
                <a:gd name="connsiteY10" fmla="*/ 120866 h 261336"/>
                <a:gd name="connsiteX11" fmla="*/ 294763 w 386852"/>
                <a:gd name="connsiteY11" fmla="*/ 216 h 26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6852" h="261336">
                  <a:moveTo>
                    <a:pt x="294763" y="216"/>
                  </a:moveTo>
                  <a:cubicBezTo>
                    <a:pt x="294234" y="-4547"/>
                    <a:pt x="384721" y="70595"/>
                    <a:pt x="383663" y="92291"/>
                  </a:cubicBezTo>
                  <a:cubicBezTo>
                    <a:pt x="382605" y="113987"/>
                    <a:pt x="319105" y="118749"/>
                    <a:pt x="288413" y="130391"/>
                  </a:cubicBezTo>
                  <a:cubicBezTo>
                    <a:pt x="257721" y="142033"/>
                    <a:pt x="198455" y="159495"/>
                    <a:pt x="199513" y="162141"/>
                  </a:cubicBezTo>
                  <a:cubicBezTo>
                    <a:pt x="200571" y="164787"/>
                    <a:pt x="302700" y="140974"/>
                    <a:pt x="294763" y="146266"/>
                  </a:cubicBezTo>
                  <a:cubicBezTo>
                    <a:pt x="286826" y="151558"/>
                    <a:pt x="200571" y="174841"/>
                    <a:pt x="151888" y="193891"/>
                  </a:cubicBezTo>
                  <a:cubicBezTo>
                    <a:pt x="103205" y="212941"/>
                    <a:pt x="-19562" y="268504"/>
                    <a:pt x="2663" y="260566"/>
                  </a:cubicBezTo>
                  <a:cubicBezTo>
                    <a:pt x="24888" y="252629"/>
                    <a:pt x="221738" y="169020"/>
                    <a:pt x="285238" y="146266"/>
                  </a:cubicBezTo>
                  <a:cubicBezTo>
                    <a:pt x="348738" y="123512"/>
                    <a:pt x="376255" y="130920"/>
                    <a:pt x="383663" y="124041"/>
                  </a:cubicBezTo>
                  <a:cubicBezTo>
                    <a:pt x="391071" y="117162"/>
                    <a:pt x="329159" y="105520"/>
                    <a:pt x="329688" y="104991"/>
                  </a:cubicBezTo>
                  <a:cubicBezTo>
                    <a:pt x="330217" y="104462"/>
                    <a:pt x="387896" y="134624"/>
                    <a:pt x="386838" y="120866"/>
                  </a:cubicBezTo>
                  <a:cubicBezTo>
                    <a:pt x="385780" y="107108"/>
                    <a:pt x="295292" y="4979"/>
                    <a:pt x="294763" y="2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フリーフォーム 174">
              <a:extLst>
                <a:ext uri="{FF2B5EF4-FFF2-40B4-BE49-F238E27FC236}">
                  <a16:creationId xmlns:a16="http://schemas.microsoft.com/office/drawing/2014/main" id="{669BA622-36D9-8560-1F69-202006377E44}"/>
                </a:ext>
              </a:extLst>
            </p:cNvPr>
            <p:cNvSpPr/>
            <p:nvPr/>
          </p:nvSpPr>
          <p:spPr>
            <a:xfrm>
              <a:off x="5702873" y="3335884"/>
              <a:ext cx="282841" cy="204419"/>
            </a:xfrm>
            <a:custGeom>
              <a:avLst/>
              <a:gdLst>
                <a:gd name="connsiteX0" fmla="*/ 183577 w 282841"/>
                <a:gd name="connsiteY0" fmla="*/ 1041 h 204419"/>
                <a:gd name="connsiteX1" fmla="*/ 78802 w 282841"/>
                <a:gd name="connsiteY1" fmla="*/ 67716 h 204419"/>
                <a:gd name="connsiteX2" fmla="*/ 69277 w 282841"/>
                <a:gd name="connsiteY2" fmla="*/ 83591 h 204419"/>
                <a:gd name="connsiteX3" fmla="*/ 135952 w 282841"/>
                <a:gd name="connsiteY3" fmla="*/ 108991 h 204419"/>
                <a:gd name="connsiteX4" fmla="*/ 174052 w 282841"/>
                <a:gd name="connsiteY4" fmla="*/ 153441 h 204419"/>
                <a:gd name="connsiteX5" fmla="*/ 139127 w 282841"/>
                <a:gd name="connsiteY5" fmla="*/ 153441 h 204419"/>
                <a:gd name="connsiteX6" fmla="*/ 183577 w 282841"/>
                <a:gd name="connsiteY6" fmla="*/ 191541 h 204419"/>
                <a:gd name="connsiteX7" fmla="*/ 240727 w 282841"/>
                <a:gd name="connsiteY7" fmla="*/ 204241 h 204419"/>
                <a:gd name="connsiteX8" fmla="*/ 282002 w 282841"/>
                <a:gd name="connsiteY8" fmla="*/ 194716 h 204419"/>
                <a:gd name="connsiteX9" fmla="*/ 202627 w 282841"/>
                <a:gd name="connsiteY9" fmla="*/ 143916 h 204419"/>
                <a:gd name="connsiteX10" fmla="*/ 218502 w 282841"/>
                <a:gd name="connsiteY10" fmla="*/ 194716 h 204419"/>
                <a:gd name="connsiteX11" fmla="*/ 91502 w 282841"/>
                <a:gd name="connsiteY11" fmla="*/ 105816 h 204419"/>
                <a:gd name="connsiteX12" fmla="*/ 2602 w 282841"/>
                <a:gd name="connsiteY12" fmla="*/ 64541 h 204419"/>
                <a:gd name="connsiteX13" fmla="*/ 34352 w 282841"/>
                <a:gd name="connsiteY13" fmla="*/ 77241 h 204419"/>
                <a:gd name="connsiteX14" fmla="*/ 142302 w 282841"/>
                <a:gd name="connsiteY14" fmla="*/ 29616 h 204419"/>
                <a:gd name="connsiteX15" fmla="*/ 183577 w 282841"/>
                <a:gd name="connsiteY15" fmla="*/ 1041 h 204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2841" h="204419">
                  <a:moveTo>
                    <a:pt x="183577" y="1041"/>
                  </a:moveTo>
                  <a:cubicBezTo>
                    <a:pt x="172994" y="7391"/>
                    <a:pt x="97852" y="53958"/>
                    <a:pt x="78802" y="67716"/>
                  </a:cubicBezTo>
                  <a:cubicBezTo>
                    <a:pt x="59752" y="81474"/>
                    <a:pt x="59752" y="76712"/>
                    <a:pt x="69277" y="83591"/>
                  </a:cubicBezTo>
                  <a:cubicBezTo>
                    <a:pt x="78802" y="90470"/>
                    <a:pt x="118490" y="97349"/>
                    <a:pt x="135952" y="108991"/>
                  </a:cubicBezTo>
                  <a:cubicBezTo>
                    <a:pt x="153414" y="120633"/>
                    <a:pt x="173523" y="146033"/>
                    <a:pt x="174052" y="153441"/>
                  </a:cubicBezTo>
                  <a:cubicBezTo>
                    <a:pt x="174581" y="160849"/>
                    <a:pt x="137539" y="147091"/>
                    <a:pt x="139127" y="153441"/>
                  </a:cubicBezTo>
                  <a:cubicBezTo>
                    <a:pt x="140714" y="159791"/>
                    <a:pt x="166644" y="183074"/>
                    <a:pt x="183577" y="191541"/>
                  </a:cubicBezTo>
                  <a:cubicBezTo>
                    <a:pt x="200510" y="200008"/>
                    <a:pt x="224323" y="203712"/>
                    <a:pt x="240727" y="204241"/>
                  </a:cubicBezTo>
                  <a:cubicBezTo>
                    <a:pt x="257131" y="204770"/>
                    <a:pt x="288352" y="204770"/>
                    <a:pt x="282002" y="194716"/>
                  </a:cubicBezTo>
                  <a:cubicBezTo>
                    <a:pt x="275652" y="184662"/>
                    <a:pt x="213210" y="143916"/>
                    <a:pt x="202627" y="143916"/>
                  </a:cubicBezTo>
                  <a:cubicBezTo>
                    <a:pt x="192044" y="143916"/>
                    <a:pt x="237023" y="201066"/>
                    <a:pt x="218502" y="194716"/>
                  </a:cubicBezTo>
                  <a:cubicBezTo>
                    <a:pt x="199981" y="188366"/>
                    <a:pt x="127485" y="127512"/>
                    <a:pt x="91502" y="105816"/>
                  </a:cubicBezTo>
                  <a:cubicBezTo>
                    <a:pt x="55519" y="84120"/>
                    <a:pt x="12127" y="69304"/>
                    <a:pt x="2602" y="64541"/>
                  </a:cubicBezTo>
                  <a:cubicBezTo>
                    <a:pt x="-6923" y="59778"/>
                    <a:pt x="11069" y="83062"/>
                    <a:pt x="34352" y="77241"/>
                  </a:cubicBezTo>
                  <a:cubicBezTo>
                    <a:pt x="57635" y="71420"/>
                    <a:pt x="119019" y="40199"/>
                    <a:pt x="142302" y="29616"/>
                  </a:cubicBezTo>
                  <a:cubicBezTo>
                    <a:pt x="165585" y="19033"/>
                    <a:pt x="194160" y="-5309"/>
                    <a:pt x="183577" y="10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" name="フリーフォーム 175">
              <a:extLst>
                <a:ext uri="{FF2B5EF4-FFF2-40B4-BE49-F238E27FC236}">
                  <a16:creationId xmlns:a16="http://schemas.microsoft.com/office/drawing/2014/main" id="{48435746-2422-742B-8270-B66F77424218}"/>
                </a:ext>
              </a:extLst>
            </p:cNvPr>
            <p:cNvSpPr/>
            <p:nvPr/>
          </p:nvSpPr>
          <p:spPr>
            <a:xfrm>
              <a:off x="5949642" y="3653922"/>
              <a:ext cx="260444" cy="318147"/>
            </a:xfrm>
            <a:custGeom>
              <a:avLst/>
              <a:gdLst>
                <a:gd name="connsiteX0" fmla="*/ 254308 w 260444"/>
                <a:gd name="connsiteY0" fmla="*/ 503 h 318147"/>
                <a:gd name="connsiteX1" fmla="*/ 168583 w 260444"/>
                <a:gd name="connsiteY1" fmla="*/ 146553 h 318147"/>
                <a:gd name="connsiteX2" fmla="*/ 184458 w 260444"/>
                <a:gd name="connsiteY2" fmla="*/ 102103 h 318147"/>
                <a:gd name="connsiteX3" fmla="*/ 66983 w 260444"/>
                <a:gd name="connsiteY3" fmla="*/ 235453 h 318147"/>
                <a:gd name="connsiteX4" fmla="*/ 308 w 260444"/>
                <a:gd name="connsiteY4" fmla="*/ 318003 h 318147"/>
                <a:gd name="connsiteX5" fmla="*/ 92383 w 260444"/>
                <a:gd name="connsiteY5" fmla="*/ 216403 h 318147"/>
                <a:gd name="connsiteX6" fmla="*/ 235258 w 260444"/>
                <a:gd name="connsiteY6" fmla="*/ 102103 h 318147"/>
                <a:gd name="connsiteX7" fmla="*/ 254308 w 260444"/>
                <a:gd name="connsiteY7" fmla="*/ 503 h 318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0444" h="318147">
                  <a:moveTo>
                    <a:pt x="254308" y="503"/>
                  </a:moveTo>
                  <a:cubicBezTo>
                    <a:pt x="243195" y="7911"/>
                    <a:pt x="180225" y="129620"/>
                    <a:pt x="168583" y="146553"/>
                  </a:cubicBezTo>
                  <a:cubicBezTo>
                    <a:pt x="156941" y="163486"/>
                    <a:pt x="201391" y="87286"/>
                    <a:pt x="184458" y="102103"/>
                  </a:cubicBezTo>
                  <a:cubicBezTo>
                    <a:pt x="167525" y="116920"/>
                    <a:pt x="97675" y="199470"/>
                    <a:pt x="66983" y="235453"/>
                  </a:cubicBezTo>
                  <a:cubicBezTo>
                    <a:pt x="36291" y="271436"/>
                    <a:pt x="-3925" y="321178"/>
                    <a:pt x="308" y="318003"/>
                  </a:cubicBezTo>
                  <a:cubicBezTo>
                    <a:pt x="4541" y="314828"/>
                    <a:pt x="53225" y="252386"/>
                    <a:pt x="92383" y="216403"/>
                  </a:cubicBezTo>
                  <a:cubicBezTo>
                    <a:pt x="131541" y="180420"/>
                    <a:pt x="207741" y="134911"/>
                    <a:pt x="235258" y="102103"/>
                  </a:cubicBezTo>
                  <a:cubicBezTo>
                    <a:pt x="262775" y="69295"/>
                    <a:pt x="265421" y="-6905"/>
                    <a:pt x="254308" y="5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176">
              <a:extLst>
                <a:ext uri="{FF2B5EF4-FFF2-40B4-BE49-F238E27FC236}">
                  <a16:creationId xmlns:a16="http://schemas.microsoft.com/office/drawing/2014/main" id="{DAE8A31F-1242-8880-47E9-29995BF223C4}"/>
                </a:ext>
              </a:extLst>
            </p:cNvPr>
            <p:cNvSpPr/>
            <p:nvPr/>
          </p:nvSpPr>
          <p:spPr>
            <a:xfrm>
              <a:off x="5333972" y="3454261"/>
              <a:ext cx="546559" cy="397802"/>
            </a:xfrm>
            <a:custGeom>
              <a:avLst/>
              <a:gdLst>
                <a:gd name="connsiteX0" fmla="*/ 473103 w 546559"/>
                <a:gd name="connsiteY0" fmla="*/ 139 h 397802"/>
                <a:gd name="connsiteX1" fmla="*/ 463578 w 546559"/>
                <a:gd name="connsiteY1" fmla="*/ 114439 h 397802"/>
                <a:gd name="connsiteX2" fmla="*/ 473103 w 546559"/>
                <a:gd name="connsiteY2" fmla="*/ 152539 h 397802"/>
                <a:gd name="connsiteX3" fmla="*/ 546128 w 546559"/>
                <a:gd name="connsiteY3" fmla="*/ 98564 h 397802"/>
                <a:gd name="connsiteX4" fmla="*/ 435003 w 546559"/>
                <a:gd name="connsiteY4" fmla="*/ 225564 h 397802"/>
                <a:gd name="connsiteX5" fmla="*/ 355628 w 546559"/>
                <a:gd name="connsiteY5" fmla="*/ 320814 h 397802"/>
                <a:gd name="connsiteX6" fmla="*/ 308003 w 546559"/>
                <a:gd name="connsiteY6" fmla="*/ 352564 h 397802"/>
                <a:gd name="connsiteX7" fmla="*/ 85753 w 546559"/>
                <a:gd name="connsiteY7" fmla="*/ 362089 h 397802"/>
                <a:gd name="connsiteX8" fmla="*/ 127028 w 546559"/>
                <a:gd name="connsiteY8" fmla="*/ 397014 h 397802"/>
                <a:gd name="connsiteX9" fmla="*/ 28 w 546559"/>
                <a:gd name="connsiteY9" fmla="*/ 323989 h 397802"/>
                <a:gd name="connsiteX10" fmla="*/ 139728 w 546559"/>
                <a:gd name="connsiteY10" fmla="*/ 365264 h 397802"/>
                <a:gd name="connsiteX11" fmla="*/ 254028 w 546559"/>
                <a:gd name="connsiteY11" fmla="*/ 355739 h 397802"/>
                <a:gd name="connsiteX12" fmla="*/ 346103 w 546559"/>
                <a:gd name="connsiteY12" fmla="*/ 336689 h 397802"/>
                <a:gd name="connsiteX13" fmla="*/ 323878 w 546559"/>
                <a:gd name="connsiteY13" fmla="*/ 285889 h 397802"/>
                <a:gd name="connsiteX14" fmla="*/ 444528 w 546559"/>
                <a:gd name="connsiteY14" fmla="*/ 171589 h 397802"/>
                <a:gd name="connsiteX15" fmla="*/ 460403 w 546559"/>
                <a:gd name="connsiteY15" fmla="*/ 181114 h 397802"/>
                <a:gd name="connsiteX16" fmla="*/ 450878 w 546559"/>
                <a:gd name="connsiteY16" fmla="*/ 139839 h 397802"/>
                <a:gd name="connsiteX17" fmla="*/ 473103 w 546559"/>
                <a:gd name="connsiteY17" fmla="*/ 139 h 39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46559" h="397802">
                  <a:moveTo>
                    <a:pt x="473103" y="139"/>
                  </a:moveTo>
                  <a:cubicBezTo>
                    <a:pt x="475220" y="-4094"/>
                    <a:pt x="463578" y="89039"/>
                    <a:pt x="463578" y="114439"/>
                  </a:cubicBezTo>
                  <a:cubicBezTo>
                    <a:pt x="463578" y="139839"/>
                    <a:pt x="459345" y="155185"/>
                    <a:pt x="473103" y="152539"/>
                  </a:cubicBezTo>
                  <a:cubicBezTo>
                    <a:pt x="486861" y="149893"/>
                    <a:pt x="552478" y="86393"/>
                    <a:pt x="546128" y="98564"/>
                  </a:cubicBezTo>
                  <a:cubicBezTo>
                    <a:pt x="539778" y="110735"/>
                    <a:pt x="466753" y="188522"/>
                    <a:pt x="435003" y="225564"/>
                  </a:cubicBezTo>
                  <a:cubicBezTo>
                    <a:pt x="403253" y="262606"/>
                    <a:pt x="376795" y="299647"/>
                    <a:pt x="355628" y="320814"/>
                  </a:cubicBezTo>
                  <a:cubicBezTo>
                    <a:pt x="334461" y="341981"/>
                    <a:pt x="352982" y="345685"/>
                    <a:pt x="308003" y="352564"/>
                  </a:cubicBezTo>
                  <a:cubicBezTo>
                    <a:pt x="263024" y="359443"/>
                    <a:pt x="115915" y="354681"/>
                    <a:pt x="85753" y="362089"/>
                  </a:cubicBezTo>
                  <a:cubicBezTo>
                    <a:pt x="55591" y="369497"/>
                    <a:pt x="141316" y="403364"/>
                    <a:pt x="127028" y="397014"/>
                  </a:cubicBezTo>
                  <a:cubicBezTo>
                    <a:pt x="112740" y="390664"/>
                    <a:pt x="-2089" y="329281"/>
                    <a:pt x="28" y="323989"/>
                  </a:cubicBezTo>
                  <a:cubicBezTo>
                    <a:pt x="2145" y="318697"/>
                    <a:pt x="97395" y="359972"/>
                    <a:pt x="139728" y="365264"/>
                  </a:cubicBezTo>
                  <a:cubicBezTo>
                    <a:pt x="182061" y="370556"/>
                    <a:pt x="219632" y="360501"/>
                    <a:pt x="254028" y="355739"/>
                  </a:cubicBezTo>
                  <a:cubicBezTo>
                    <a:pt x="288424" y="350977"/>
                    <a:pt x="334461" y="348331"/>
                    <a:pt x="346103" y="336689"/>
                  </a:cubicBezTo>
                  <a:cubicBezTo>
                    <a:pt x="357745" y="325047"/>
                    <a:pt x="307474" y="313406"/>
                    <a:pt x="323878" y="285889"/>
                  </a:cubicBezTo>
                  <a:cubicBezTo>
                    <a:pt x="340282" y="258372"/>
                    <a:pt x="421774" y="189052"/>
                    <a:pt x="444528" y="171589"/>
                  </a:cubicBezTo>
                  <a:cubicBezTo>
                    <a:pt x="467282" y="154127"/>
                    <a:pt x="459345" y="186405"/>
                    <a:pt x="460403" y="181114"/>
                  </a:cubicBezTo>
                  <a:cubicBezTo>
                    <a:pt x="461461" y="175823"/>
                    <a:pt x="448761" y="164710"/>
                    <a:pt x="450878" y="139839"/>
                  </a:cubicBezTo>
                  <a:cubicBezTo>
                    <a:pt x="452995" y="114968"/>
                    <a:pt x="470986" y="4372"/>
                    <a:pt x="473103" y="13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" name="フリーフォーム 177">
              <a:extLst>
                <a:ext uri="{FF2B5EF4-FFF2-40B4-BE49-F238E27FC236}">
                  <a16:creationId xmlns:a16="http://schemas.microsoft.com/office/drawing/2014/main" id="{146E0A89-46CC-0E68-E3D8-DFF03B9415FE}"/>
                </a:ext>
              </a:extLst>
            </p:cNvPr>
            <p:cNvSpPr/>
            <p:nvPr/>
          </p:nvSpPr>
          <p:spPr>
            <a:xfrm>
              <a:off x="5330400" y="3527425"/>
              <a:ext cx="435400" cy="293168"/>
            </a:xfrm>
            <a:custGeom>
              <a:avLst/>
              <a:gdLst>
                <a:gd name="connsiteX0" fmla="*/ 435400 w 435400"/>
                <a:gd name="connsiteY0" fmla="*/ 0 h 293168"/>
                <a:gd name="connsiteX1" fmla="*/ 127425 w 435400"/>
                <a:gd name="connsiteY1" fmla="*/ 107950 h 293168"/>
                <a:gd name="connsiteX2" fmla="*/ 178225 w 435400"/>
                <a:gd name="connsiteY2" fmla="*/ 101600 h 293168"/>
                <a:gd name="connsiteX3" fmla="*/ 89325 w 435400"/>
                <a:gd name="connsiteY3" fmla="*/ 149225 h 293168"/>
                <a:gd name="connsiteX4" fmla="*/ 425 w 435400"/>
                <a:gd name="connsiteY4" fmla="*/ 292100 h 293168"/>
                <a:gd name="connsiteX5" fmla="*/ 57575 w 435400"/>
                <a:gd name="connsiteY5" fmla="*/ 209550 h 293168"/>
                <a:gd name="connsiteX6" fmla="*/ 102025 w 435400"/>
                <a:gd name="connsiteY6" fmla="*/ 117475 h 293168"/>
                <a:gd name="connsiteX7" fmla="*/ 298875 w 435400"/>
                <a:gd name="connsiteY7" fmla="*/ 53975 h 293168"/>
                <a:gd name="connsiteX8" fmla="*/ 435400 w 435400"/>
                <a:gd name="connsiteY8" fmla="*/ 0 h 293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5400" h="293168">
                  <a:moveTo>
                    <a:pt x="435400" y="0"/>
                  </a:moveTo>
                  <a:lnTo>
                    <a:pt x="127425" y="107950"/>
                  </a:lnTo>
                  <a:cubicBezTo>
                    <a:pt x="84563" y="124883"/>
                    <a:pt x="184575" y="94721"/>
                    <a:pt x="178225" y="101600"/>
                  </a:cubicBezTo>
                  <a:cubicBezTo>
                    <a:pt x="171875" y="108479"/>
                    <a:pt x="118958" y="117475"/>
                    <a:pt x="89325" y="149225"/>
                  </a:cubicBezTo>
                  <a:cubicBezTo>
                    <a:pt x="59692" y="180975"/>
                    <a:pt x="5717" y="282046"/>
                    <a:pt x="425" y="292100"/>
                  </a:cubicBezTo>
                  <a:cubicBezTo>
                    <a:pt x="-4867" y="302154"/>
                    <a:pt x="40642" y="238654"/>
                    <a:pt x="57575" y="209550"/>
                  </a:cubicBezTo>
                  <a:cubicBezTo>
                    <a:pt x="74508" y="180446"/>
                    <a:pt x="61808" y="143404"/>
                    <a:pt x="102025" y="117475"/>
                  </a:cubicBezTo>
                  <a:cubicBezTo>
                    <a:pt x="142242" y="91546"/>
                    <a:pt x="298875" y="53975"/>
                    <a:pt x="298875" y="53975"/>
                  </a:cubicBezTo>
                  <a:lnTo>
                    <a:pt x="43540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9" name="フリーフォーム 178">
              <a:extLst>
                <a:ext uri="{FF2B5EF4-FFF2-40B4-BE49-F238E27FC236}">
                  <a16:creationId xmlns:a16="http://schemas.microsoft.com/office/drawing/2014/main" id="{75D5EB28-DA54-7BC4-6747-4CA5A18A2457}"/>
                </a:ext>
              </a:extLst>
            </p:cNvPr>
            <p:cNvSpPr/>
            <p:nvPr/>
          </p:nvSpPr>
          <p:spPr>
            <a:xfrm>
              <a:off x="5435227" y="3561203"/>
              <a:ext cx="344053" cy="185670"/>
            </a:xfrm>
            <a:custGeom>
              <a:avLst/>
              <a:gdLst>
                <a:gd name="connsiteX0" fmla="*/ 343273 w 344053"/>
                <a:gd name="connsiteY0" fmla="*/ 1147 h 185670"/>
                <a:gd name="connsiteX1" fmla="*/ 79748 w 344053"/>
                <a:gd name="connsiteY1" fmla="*/ 153547 h 185670"/>
                <a:gd name="connsiteX2" fmla="*/ 143248 w 344053"/>
                <a:gd name="connsiteY2" fmla="*/ 121797 h 185670"/>
                <a:gd name="connsiteX3" fmla="*/ 373 w 344053"/>
                <a:gd name="connsiteY3" fmla="*/ 185297 h 185670"/>
                <a:gd name="connsiteX4" fmla="*/ 194048 w 344053"/>
                <a:gd name="connsiteY4" fmla="*/ 86872 h 185670"/>
                <a:gd name="connsiteX5" fmla="*/ 162298 w 344053"/>
                <a:gd name="connsiteY5" fmla="*/ 83697 h 185670"/>
                <a:gd name="connsiteX6" fmla="*/ 343273 w 344053"/>
                <a:gd name="connsiteY6" fmla="*/ 1147 h 185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4053" h="185670">
                  <a:moveTo>
                    <a:pt x="343273" y="1147"/>
                  </a:moveTo>
                  <a:cubicBezTo>
                    <a:pt x="329515" y="12789"/>
                    <a:pt x="113085" y="133439"/>
                    <a:pt x="79748" y="153547"/>
                  </a:cubicBezTo>
                  <a:cubicBezTo>
                    <a:pt x="46410" y="173655"/>
                    <a:pt x="156477" y="116505"/>
                    <a:pt x="143248" y="121797"/>
                  </a:cubicBezTo>
                  <a:cubicBezTo>
                    <a:pt x="130019" y="127089"/>
                    <a:pt x="-8094" y="191118"/>
                    <a:pt x="373" y="185297"/>
                  </a:cubicBezTo>
                  <a:cubicBezTo>
                    <a:pt x="8840" y="179476"/>
                    <a:pt x="167060" y="103805"/>
                    <a:pt x="194048" y="86872"/>
                  </a:cubicBezTo>
                  <a:cubicBezTo>
                    <a:pt x="221035" y="69939"/>
                    <a:pt x="140073" y="97455"/>
                    <a:pt x="162298" y="83697"/>
                  </a:cubicBezTo>
                  <a:cubicBezTo>
                    <a:pt x="184523" y="69939"/>
                    <a:pt x="357031" y="-10495"/>
                    <a:pt x="343273" y="114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179">
              <a:extLst>
                <a:ext uri="{FF2B5EF4-FFF2-40B4-BE49-F238E27FC236}">
                  <a16:creationId xmlns:a16="http://schemas.microsoft.com/office/drawing/2014/main" id="{CE674D36-75B9-D485-1A18-A129DDFA0767}"/>
                </a:ext>
              </a:extLst>
            </p:cNvPr>
            <p:cNvSpPr/>
            <p:nvPr/>
          </p:nvSpPr>
          <p:spPr>
            <a:xfrm>
              <a:off x="5797231" y="3542169"/>
              <a:ext cx="200882" cy="242688"/>
            </a:xfrm>
            <a:custGeom>
              <a:avLst/>
              <a:gdLst>
                <a:gd name="connsiteX0" fmla="*/ 200344 w 200882"/>
                <a:gd name="connsiteY0" fmla="*/ 1131 h 242688"/>
                <a:gd name="connsiteX1" fmla="*/ 54294 w 200882"/>
                <a:gd name="connsiteY1" fmla="*/ 128131 h 242688"/>
                <a:gd name="connsiteX2" fmla="*/ 319 w 200882"/>
                <a:gd name="connsiteY2" fmla="*/ 242431 h 242688"/>
                <a:gd name="connsiteX3" fmla="*/ 35244 w 200882"/>
                <a:gd name="connsiteY3" fmla="*/ 156706 h 242688"/>
                <a:gd name="connsiteX4" fmla="*/ 101919 w 200882"/>
                <a:gd name="connsiteY4" fmla="*/ 74156 h 242688"/>
                <a:gd name="connsiteX5" fmla="*/ 47944 w 200882"/>
                <a:gd name="connsiteY5" fmla="*/ 118606 h 242688"/>
                <a:gd name="connsiteX6" fmla="*/ 101919 w 200882"/>
                <a:gd name="connsiteY6" fmla="*/ 67806 h 242688"/>
                <a:gd name="connsiteX7" fmla="*/ 200344 w 200882"/>
                <a:gd name="connsiteY7" fmla="*/ 1131 h 24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0882" h="242688">
                  <a:moveTo>
                    <a:pt x="200344" y="1131"/>
                  </a:moveTo>
                  <a:cubicBezTo>
                    <a:pt x="192407" y="11185"/>
                    <a:pt x="87631" y="87914"/>
                    <a:pt x="54294" y="128131"/>
                  </a:cubicBezTo>
                  <a:cubicBezTo>
                    <a:pt x="20957" y="168348"/>
                    <a:pt x="3494" y="237669"/>
                    <a:pt x="319" y="242431"/>
                  </a:cubicBezTo>
                  <a:cubicBezTo>
                    <a:pt x="-2856" y="247193"/>
                    <a:pt x="18311" y="184752"/>
                    <a:pt x="35244" y="156706"/>
                  </a:cubicBezTo>
                  <a:cubicBezTo>
                    <a:pt x="52177" y="128660"/>
                    <a:pt x="99802" y="80506"/>
                    <a:pt x="101919" y="74156"/>
                  </a:cubicBezTo>
                  <a:cubicBezTo>
                    <a:pt x="104036" y="67806"/>
                    <a:pt x="47944" y="119664"/>
                    <a:pt x="47944" y="118606"/>
                  </a:cubicBezTo>
                  <a:cubicBezTo>
                    <a:pt x="47944" y="117548"/>
                    <a:pt x="77577" y="84739"/>
                    <a:pt x="101919" y="67806"/>
                  </a:cubicBezTo>
                  <a:cubicBezTo>
                    <a:pt x="126261" y="50873"/>
                    <a:pt x="208281" y="-8923"/>
                    <a:pt x="200344" y="11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1" name="フリーフォーム 180">
              <a:extLst>
                <a:ext uri="{FF2B5EF4-FFF2-40B4-BE49-F238E27FC236}">
                  <a16:creationId xmlns:a16="http://schemas.microsoft.com/office/drawing/2014/main" id="{1D01DCF9-0A02-D058-F312-0A05F69DCC72}"/>
                </a:ext>
              </a:extLst>
            </p:cNvPr>
            <p:cNvSpPr/>
            <p:nvPr/>
          </p:nvSpPr>
          <p:spPr>
            <a:xfrm>
              <a:off x="5886312" y="3673299"/>
              <a:ext cx="242170" cy="212963"/>
            </a:xfrm>
            <a:custGeom>
              <a:avLst/>
              <a:gdLst>
                <a:gd name="connsiteX0" fmla="*/ 241438 w 242170"/>
                <a:gd name="connsiteY0" fmla="*/ 176 h 212963"/>
                <a:gd name="connsiteX1" fmla="*/ 108088 w 242170"/>
                <a:gd name="connsiteY1" fmla="*/ 98601 h 212963"/>
                <a:gd name="connsiteX2" fmla="*/ 138 w 242170"/>
                <a:gd name="connsiteY2" fmla="*/ 212901 h 212963"/>
                <a:gd name="connsiteX3" fmla="*/ 130313 w 242170"/>
                <a:gd name="connsiteY3" fmla="*/ 82726 h 212963"/>
                <a:gd name="connsiteX4" fmla="*/ 73163 w 242170"/>
                <a:gd name="connsiteY4" fmla="*/ 149401 h 212963"/>
                <a:gd name="connsiteX5" fmla="*/ 158888 w 242170"/>
                <a:gd name="connsiteY5" fmla="*/ 76376 h 212963"/>
                <a:gd name="connsiteX6" fmla="*/ 241438 w 242170"/>
                <a:gd name="connsiteY6" fmla="*/ 176 h 212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170" h="212963">
                  <a:moveTo>
                    <a:pt x="241438" y="176"/>
                  </a:moveTo>
                  <a:cubicBezTo>
                    <a:pt x="232971" y="3880"/>
                    <a:pt x="148304" y="63147"/>
                    <a:pt x="108088" y="98601"/>
                  </a:cubicBezTo>
                  <a:cubicBezTo>
                    <a:pt x="67872" y="134055"/>
                    <a:pt x="-3566" y="215547"/>
                    <a:pt x="138" y="212901"/>
                  </a:cubicBezTo>
                  <a:cubicBezTo>
                    <a:pt x="3842" y="210255"/>
                    <a:pt x="118142" y="93309"/>
                    <a:pt x="130313" y="82726"/>
                  </a:cubicBezTo>
                  <a:cubicBezTo>
                    <a:pt x="142484" y="72143"/>
                    <a:pt x="68401" y="150459"/>
                    <a:pt x="73163" y="149401"/>
                  </a:cubicBezTo>
                  <a:cubicBezTo>
                    <a:pt x="77925" y="148343"/>
                    <a:pt x="135075" y="100718"/>
                    <a:pt x="158888" y="76376"/>
                  </a:cubicBezTo>
                  <a:cubicBezTo>
                    <a:pt x="182700" y="52034"/>
                    <a:pt x="249905" y="-3528"/>
                    <a:pt x="241438" y="1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" name="フリーフォーム 181">
              <a:extLst>
                <a:ext uri="{FF2B5EF4-FFF2-40B4-BE49-F238E27FC236}">
                  <a16:creationId xmlns:a16="http://schemas.microsoft.com/office/drawing/2014/main" id="{C4E10419-838B-917E-CE29-0F0195F646C4}"/>
                </a:ext>
              </a:extLst>
            </p:cNvPr>
            <p:cNvSpPr/>
            <p:nvPr/>
          </p:nvSpPr>
          <p:spPr>
            <a:xfrm>
              <a:off x="5816595" y="3571401"/>
              <a:ext cx="187510" cy="203709"/>
            </a:xfrm>
            <a:custGeom>
              <a:avLst/>
              <a:gdLst>
                <a:gd name="connsiteX0" fmla="*/ 187330 w 187510"/>
                <a:gd name="connsiteY0" fmla="*/ 474 h 203709"/>
                <a:gd name="connsiteX1" fmla="*/ 66680 w 187510"/>
                <a:gd name="connsiteY1" fmla="*/ 140174 h 203709"/>
                <a:gd name="connsiteX2" fmla="*/ 5 w 187510"/>
                <a:gd name="connsiteY2" fmla="*/ 203674 h 203709"/>
                <a:gd name="connsiteX3" fmla="*/ 69855 w 187510"/>
                <a:gd name="connsiteY3" fmla="*/ 149699 h 203709"/>
                <a:gd name="connsiteX4" fmla="*/ 22230 w 187510"/>
                <a:gd name="connsiteY4" fmla="*/ 184624 h 203709"/>
                <a:gd name="connsiteX5" fmla="*/ 139705 w 187510"/>
                <a:gd name="connsiteY5" fmla="*/ 70324 h 203709"/>
                <a:gd name="connsiteX6" fmla="*/ 95255 w 187510"/>
                <a:gd name="connsiteY6" fmla="*/ 92549 h 203709"/>
                <a:gd name="connsiteX7" fmla="*/ 187330 w 187510"/>
                <a:gd name="connsiteY7" fmla="*/ 474 h 2037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10" h="203709">
                  <a:moveTo>
                    <a:pt x="187330" y="474"/>
                  </a:moveTo>
                  <a:cubicBezTo>
                    <a:pt x="182567" y="8412"/>
                    <a:pt x="97901" y="106307"/>
                    <a:pt x="66680" y="140174"/>
                  </a:cubicBezTo>
                  <a:cubicBezTo>
                    <a:pt x="35459" y="174041"/>
                    <a:pt x="-524" y="202087"/>
                    <a:pt x="5" y="203674"/>
                  </a:cubicBezTo>
                  <a:cubicBezTo>
                    <a:pt x="534" y="205261"/>
                    <a:pt x="66151" y="152874"/>
                    <a:pt x="69855" y="149699"/>
                  </a:cubicBezTo>
                  <a:cubicBezTo>
                    <a:pt x="73559" y="146524"/>
                    <a:pt x="10588" y="197853"/>
                    <a:pt x="22230" y="184624"/>
                  </a:cubicBezTo>
                  <a:cubicBezTo>
                    <a:pt x="33872" y="171395"/>
                    <a:pt x="127534" y="85670"/>
                    <a:pt x="139705" y="70324"/>
                  </a:cubicBezTo>
                  <a:cubicBezTo>
                    <a:pt x="151876" y="54978"/>
                    <a:pt x="89434" y="98370"/>
                    <a:pt x="95255" y="92549"/>
                  </a:cubicBezTo>
                  <a:cubicBezTo>
                    <a:pt x="101076" y="86728"/>
                    <a:pt x="192093" y="-7464"/>
                    <a:pt x="187330" y="47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" name="フリーフォーム 182">
              <a:extLst>
                <a:ext uri="{FF2B5EF4-FFF2-40B4-BE49-F238E27FC236}">
                  <a16:creationId xmlns:a16="http://schemas.microsoft.com/office/drawing/2014/main" id="{A8220EB5-13EA-6383-EC5E-1D64A4B1E06A}"/>
                </a:ext>
              </a:extLst>
            </p:cNvPr>
            <p:cNvSpPr/>
            <p:nvPr/>
          </p:nvSpPr>
          <p:spPr>
            <a:xfrm>
              <a:off x="5803099" y="3590784"/>
              <a:ext cx="165965" cy="191334"/>
            </a:xfrm>
            <a:custGeom>
              <a:avLst/>
              <a:gdLst>
                <a:gd name="connsiteX0" fmla="*/ 165901 w 165965"/>
                <a:gd name="connsiteY0" fmla="*/ 141 h 191334"/>
                <a:gd name="connsiteX1" fmla="*/ 61126 w 165965"/>
                <a:gd name="connsiteY1" fmla="*/ 79516 h 191334"/>
                <a:gd name="connsiteX2" fmla="*/ 801 w 165965"/>
                <a:gd name="connsiteY2" fmla="*/ 190641 h 191334"/>
                <a:gd name="connsiteX3" fmla="*/ 29376 w 165965"/>
                <a:gd name="connsiteY3" fmla="*/ 123966 h 191334"/>
                <a:gd name="connsiteX4" fmla="*/ 70651 w 165965"/>
                <a:gd name="connsiteY4" fmla="*/ 69991 h 191334"/>
                <a:gd name="connsiteX5" fmla="*/ 45251 w 165965"/>
                <a:gd name="connsiteY5" fmla="*/ 98566 h 191334"/>
                <a:gd name="connsiteX6" fmla="*/ 165901 w 165965"/>
                <a:gd name="connsiteY6" fmla="*/ 141 h 19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5965" h="191334">
                  <a:moveTo>
                    <a:pt x="165901" y="141"/>
                  </a:moveTo>
                  <a:cubicBezTo>
                    <a:pt x="168547" y="-3034"/>
                    <a:pt x="88643" y="47766"/>
                    <a:pt x="61126" y="79516"/>
                  </a:cubicBezTo>
                  <a:cubicBezTo>
                    <a:pt x="33609" y="111266"/>
                    <a:pt x="6093" y="183233"/>
                    <a:pt x="801" y="190641"/>
                  </a:cubicBezTo>
                  <a:cubicBezTo>
                    <a:pt x="-4491" y="198049"/>
                    <a:pt x="17734" y="144074"/>
                    <a:pt x="29376" y="123966"/>
                  </a:cubicBezTo>
                  <a:cubicBezTo>
                    <a:pt x="41018" y="103858"/>
                    <a:pt x="68005" y="74224"/>
                    <a:pt x="70651" y="69991"/>
                  </a:cubicBezTo>
                  <a:cubicBezTo>
                    <a:pt x="73297" y="65758"/>
                    <a:pt x="32022" y="107033"/>
                    <a:pt x="45251" y="98566"/>
                  </a:cubicBezTo>
                  <a:cubicBezTo>
                    <a:pt x="58480" y="90099"/>
                    <a:pt x="163255" y="3316"/>
                    <a:pt x="165901" y="1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ABB5EE6D-CE0E-25BF-4BC0-D40ADA002FE0}"/>
                </a:ext>
              </a:extLst>
            </p:cNvPr>
            <p:cNvSpPr/>
            <p:nvPr/>
          </p:nvSpPr>
          <p:spPr>
            <a:xfrm>
              <a:off x="5870447" y="3635348"/>
              <a:ext cx="181276" cy="229428"/>
            </a:xfrm>
            <a:custGeom>
              <a:avLst/>
              <a:gdLst>
                <a:gd name="connsiteX0" fmla="*/ 181103 w 181276"/>
                <a:gd name="connsiteY0" fmla="*/ 27 h 229428"/>
                <a:gd name="connsiteX1" fmla="*/ 57278 w 181276"/>
                <a:gd name="connsiteY1" fmla="*/ 142902 h 229428"/>
                <a:gd name="connsiteX2" fmla="*/ 128 w 181276"/>
                <a:gd name="connsiteY2" fmla="*/ 228627 h 229428"/>
                <a:gd name="connsiteX3" fmla="*/ 44578 w 181276"/>
                <a:gd name="connsiteY3" fmla="*/ 181002 h 229428"/>
                <a:gd name="connsiteX4" fmla="*/ 133478 w 181276"/>
                <a:gd name="connsiteY4" fmla="*/ 101627 h 229428"/>
                <a:gd name="connsiteX5" fmla="*/ 85853 w 181276"/>
                <a:gd name="connsiteY5" fmla="*/ 130202 h 229428"/>
                <a:gd name="connsiteX6" fmla="*/ 181103 w 181276"/>
                <a:gd name="connsiteY6" fmla="*/ 27 h 22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1276" h="229428">
                  <a:moveTo>
                    <a:pt x="181103" y="27"/>
                  </a:moveTo>
                  <a:cubicBezTo>
                    <a:pt x="176341" y="2144"/>
                    <a:pt x="87440" y="104802"/>
                    <a:pt x="57278" y="142902"/>
                  </a:cubicBezTo>
                  <a:cubicBezTo>
                    <a:pt x="27116" y="181002"/>
                    <a:pt x="2245" y="222277"/>
                    <a:pt x="128" y="228627"/>
                  </a:cubicBezTo>
                  <a:cubicBezTo>
                    <a:pt x="-1989" y="234977"/>
                    <a:pt x="22353" y="202169"/>
                    <a:pt x="44578" y="181002"/>
                  </a:cubicBezTo>
                  <a:cubicBezTo>
                    <a:pt x="66803" y="159835"/>
                    <a:pt x="126599" y="110094"/>
                    <a:pt x="133478" y="101627"/>
                  </a:cubicBezTo>
                  <a:cubicBezTo>
                    <a:pt x="140357" y="93160"/>
                    <a:pt x="80561" y="143431"/>
                    <a:pt x="85853" y="130202"/>
                  </a:cubicBezTo>
                  <a:cubicBezTo>
                    <a:pt x="91145" y="116973"/>
                    <a:pt x="185865" y="-2090"/>
                    <a:pt x="181103" y="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AFE056F9-D6F3-3743-77E3-9453BB1587DE}"/>
                </a:ext>
              </a:extLst>
            </p:cNvPr>
            <p:cNvSpPr/>
            <p:nvPr/>
          </p:nvSpPr>
          <p:spPr>
            <a:xfrm>
              <a:off x="5841995" y="3676650"/>
              <a:ext cx="146324" cy="204234"/>
            </a:xfrm>
            <a:custGeom>
              <a:avLst/>
              <a:gdLst>
                <a:gd name="connsiteX0" fmla="*/ 146055 w 146324"/>
                <a:gd name="connsiteY0" fmla="*/ 0 h 204234"/>
                <a:gd name="connsiteX1" fmla="*/ 44455 w 146324"/>
                <a:gd name="connsiteY1" fmla="*/ 76200 h 204234"/>
                <a:gd name="connsiteX2" fmla="*/ 6355 w 146324"/>
                <a:gd name="connsiteY2" fmla="*/ 104775 h 204234"/>
                <a:gd name="connsiteX3" fmla="*/ 38105 w 146324"/>
                <a:gd name="connsiteY3" fmla="*/ 123825 h 204234"/>
                <a:gd name="connsiteX4" fmla="*/ 53980 w 146324"/>
                <a:gd name="connsiteY4" fmla="*/ 203200 h 204234"/>
                <a:gd name="connsiteX5" fmla="*/ 47630 w 146324"/>
                <a:gd name="connsiteY5" fmla="*/ 165100 h 204234"/>
                <a:gd name="connsiteX6" fmla="*/ 5 w 146324"/>
                <a:gd name="connsiteY6" fmla="*/ 107950 h 204234"/>
                <a:gd name="connsiteX7" fmla="*/ 50805 w 146324"/>
                <a:gd name="connsiteY7" fmla="*/ 69850 h 204234"/>
                <a:gd name="connsiteX8" fmla="*/ 6355 w 146324"/>
                <a:gd name="connsiteY8" fmla="*/ 76200 h 204234"/>
                <a:gd name="connsiteX9" fmla="*/ 146055 w 146324"/>
                <a:gd name="connsiteY9" fmla="*/ 0 h 2042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6324" h="204234">
                  <a:moveTo>
                    <a:pt x="146055" y="0"/>
                  </a:moveTo>
                  <a:cubicBezTo>
                    <a:pt x="152405" y="0"/>
                    <a:pt x="44455" y="76200"/>
                    <a:pt x="44455" y="76200"/>
                  </a:cubicBezTo>
                  <a:cubicBezTo>
                    <a:pt x="21172" y="93663"/>
                    <a:pt x="7413" y="96838"/>
                    <a:pt x="6355" y="104775"/>
                  </a:cubicBezTo>
                  <a:cubicBezTo>
                    <a:pt x="5297" y="112712"/>
                    <a:pt x="30167" y="107421"/>
                    <a:pt x="38105" y="123825"/>
                  </a:cubicBezTo>
                  <a:cubicBezTo>
                    <a:pt x="46042" y="140229"/>
                    <a:pt x="52393" y="196321"/>
                    <a:pt x="53980" y="203200"/>
                  </a:cubicBezTo>
                  <a:cubicBezTo>
                    <a:pt x="55567" y="210079"/>
                    <a:pt x="56626" y="180975"/>
                    <a:pt x="47630" y="165100"/>
                  </a:cubicBezTo>
                  <a:cubicBezTo>
                    <a:pt x="38634" y="149225"/>
                    <a:pt x="-524" y="123825"/>
                    <a:pt x="5" y="107950"/>
                  </a:cubicBezTo>
                  <a:cubicBezTo>
                    <a:pt x="534" y="92075"/>
                    <a:pt x="49747" y="75141"/>
                    <a:pt x="50805" y="69850"/>
                  </a:cubicBezTo>
                  <a:cubicBezTo>
                    <a:pt x="51863" y="64559"/>
                    <a:pt x="-5287" y="81492"/>
                    <a:pt x="6355" y="76200"/>
                  </a:cubicBezTo>
                  <a:cubicBezTo>
                    <a:pt x="17997" y="70908"/>
                    <a:pt x="139705" y="0"/>
                    <a:pt x="14605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91196F24-A49F-3113-D4D1-C4F90CC8140C}"/>
                </a:ext>
              </a:extLst>
            </p:cNvPr>
            <p:cNvSpPr/>
            <p:nvPr/>
          </p:nvSpPr>
          <p:spPr>
            <a:xfrm>
              <a:off x="5266843" y="3787745"/>
              <a:ext cx="451332" cy="108233"/>
            </a:xfrm>
            <a:custGeom>
              <a:avLst/>
              <a:gdLst>
                <a:gd name="connsiteX0" fmla="*/ 482 w 451332"/>
                <a:gd name="connsiteY0" fmla="*/ 30 h 108233"/>
                <a:gd name="connsiteX1" fmla="*/ 181457 w 451332"/>
                <a:gd name="connsiteY1" fmla="*/ 79405 h 108233"/>
                <a:gd name="connsiteX2" fmla="*/ 137007 w 451332"/>
                <a:gd name="connsiteY2" fmla="*/ 79405 h 108233"/>
                <a:gd name="connsiteX3" fmla="*/ 267182 w 451332"/>
                <a:gd name="connsiteY3" fmla="*/ 63530 h 108233"/>
                <a:gd name="connsiteX4" fmla="*/ 451332 w 451332"/>
                <a:gd name="connsiteY4" fmla="*/ 38130 h 108233"/>
                <a:gd name="connsiteX5" fmla="*/ 267182 w 451332"/>
                <a:gd name="connsiteY5" fmla="*/ 79405 h 108233"/>
                <a:gd name="connsiteX6" fmla="*/ 149707 w 451332"/>
                <a:gd name="connsiteY6" fmla="*/ 107980 h 108233"/>
                <a:gd name="connsiteX7" fmla="*/ 232257 w 451332"/>
                <a:gd name="connsiteY7" fmla="*/ 92105 h 108233"/>
                <a:gd name="connsiteX8" fmla="*/ 130657 w 451332"/>
                <a:gd name="connsiteY8" fmla="*/ 69880 h 108233"/>
                <a:gd name="connsiteX9" fmla="*/ 482 w 451332"/>
                <a:gd name="connsiteY9" fmla="*/ 30 h 108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1332" h="108233">
                  <a:moveTo>
                    <a:pt x="482" y="30"/>
                  </a:moveTo>
                  <a:cubicBezTo>
                    <a:pt x="8949" y="1617"/>
                    <a:pt x="158703" y="66176"/>
                    <a:pt x="181457" y="79405"/>
                  </a:cubicBezTo>
                  <a:cubicBezTo>
                    <a:pt x="204211" y="92634"/>
                    <a:pt x="122720" y="82051"/>
                    <a:pt x="137007" y="79405"/>
                  </a:cubicBezTo>
                  <a:cubicBezTo>
                    <a:pt x="151294" y="76759"/>
                    <a:pt x="267182" y="63530"/>
                    <a:pt x="267182" y="63530"/>
                  </a:cubicBezTo>
                  <a:cubicBezTo>
                    <a:pt x="319570" y="56651"/>
                    <a:pt x="451332" y="35484"/>
                    <a:pt x="451332" y="38130"/>
                  </a:cubicBezTo>
                  <a:cubicBezTo>
                    <a:pt x="451332" y="40776"/>
                    <a:pt x="317453" y="67763"/>
                    <a:pt x="267182" y="79405"/>
                  </a:cubicBezTo>
                  <a:cubicBezTo>
                    <a:pt x="216911" y="91047"/>
                    <a:pt x="155528" y="105863"/>
                    <a:pt x="149707" y="107980"/>
                  </a:cubicBezTo>
                  <a:cubicBezTo>
                    <a:pt x="143886" y="110097"/>
                    <a:pt x="235432" y="98455"/>
                    <a:pt x="232257" y="92105"/>
                  </a:cubicBezTo>
                  <a:cubicBezTo>
                    <a:pt x="229082" y="85755"/>
                    <a:pt x="163994" y="80992"/>
                    <a:pt x="130657" y="69880"/>
                  </a:cubicBezTo>
                  <a:cubicBezTo>
                    <a:pt x="97320" y="58768"/>
                    <a:pt x="-7985" y="-1557"/>
                    <a:pt x="482" y="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D0430194-96B5-2452-0CE8-2C7FA41CF646}"/>
                </a:ext>
              </a:extLst>
            </p:cNvPr>
            <p:cNvSpPr/>
            <p:nvPr/>
          </p:nvSpPr>
          <p:spPr>
            <a:xfrm>
              <a:off x="5413375" y="3847535"/>
              <a:ext cx="323988" cy="86301"/>
            </a:xfrm>
            <a:custGeom>
              <a:avLst/>
              <a:gdLst>
                <a:gd name="connsiteX0" fmla="*/ 0 w 323988"/>
                <a:gd name="connsiteY0" fmla="*/ 51365 h 86301"/>
                <a:gd name="connsiteX1" fmla="*/ 238125 w 323988"/>
                <a:gd name="connsiteY1" fmla="*/ 3740 h 86301"/>
                <a:gd name="connsiteX2" fmla="*/ 288925 w 323988"/>
                <a:gd name="connsiteY2" fmla="*/ 3740 h 86301"/>
                <a:gd name="connsiteX3" fmla="*/ 269875 w 323988"/>
                <a:gd name="connsiteY3" fmla="*/ 6915 h 86301"/>
                <a:gd name="connsiteX4" fmla="*/ 320675 w 323988"/>
                <a:gd name="connsiteY4" fmla="*/ 86290 h 86301"/>
                <a:gd name="connsiteX5" fmla="*/ 317500 w 323988"/>
                <a:gd name="connsiteY5" fmla="*/ 13265 h 86301"/>
                <a:gd name="connsiteX6" fmla="*/ 320675 w 323988"/>
                <a:gd name="connsiteY6" fmla="*/ 70415 h 86301"/>
                <a:gd name="connsiteX7" fmla="*/ 263525 w 323988"/>
                <a:gd name="connsiteY7" fmla="*/ 6915 h 86301"/>
                <a:gd name="connsiteX8" fmla="*/ 155575 w 323988"/>
                <a:gd name="connsiteY8" fmla="*/ 29140 h 86301"/>
                <a:gd name="connsiteX9" fmla="*/ 0 w 323988"/>
                <a:gd name="connsiteY9" fmla="*/ 51365 h 86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3988" h="86301">
                  <a:moveTo>
                    <a:pt x="0" y="51365"/>
                  </a:moveTo>
                  <a:lnTo>
                    <a:pt x="238125" y="3740"/>
                  </a:lnTo>
                  <a:cubicBezTo>
                    <a:pt x="286279" y="-4197"/>
                    <a:pt x="283633" y="3211"/>
                    <a:pt x="288925" y="3740"/>
                  </a:cubicBezTo>
                  <a:cubicBezTo>
                    <a:pt x="294217" y="4269"/>
                    <a:pt x="264583" y="-6843"/>
                    <a:pt x="269875" y="6915"/>
                  </a:cubicBezTo>
                  <a:cubicBezTo>
                    <a:pt x="275167" y="20673"/>
                    <a:pt x="312738" y="85232"/>
                    <a:pt x="320675" y="86290"/>
                  </a:cubicBezTo>
                  <a:cubicBezTo>
                    <a:pt x="328612" y="87348"/>
                    <a:pt x="317500" y="15911"/>
                    <a:pt x="317500" y="13265"/>
                  </a:cubicBezTo>
                  <a:cubicBezTo>
                    <a:pt x="317500" y="10619"/>
                    <a:pt x="329671" y="71473"/>
                    <a:pt x="320675" y="70415"/>
                  </a:cubicBezTo>
                  <a:cubicBezTo>
                    <a:pt x="311679" y="69357"/>
                    <a:pt x="291042" y="13794"/>
                    <a:pt x="263525" y="6915"/>
                  </a:cubicBezTo>
                  <a:cubicBezTo>
                    <a:pt x="236008" y="36"/>
                    <a:pt x="155575" y="29140"/>
                    <a:pt x="155575" y="29140"/>
                  </a:cubicBezTo>
                  <a:lnTo>
                    <a:pt x="0" y="51365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86812AB8-2124-9916-E6F2-519B0D3D49C7}"/>
                </a:ext>
              </a:extLst>
            </p:cNvPr>
            <p:cNvSpPr/>
            <p:nvPr/>
          </p:nvSpPr>
          <p:spPr>
            <a:xfrm>
              <a:off x="5324272" y="3873077"/>
              <a:ext cx="226019" cy="270750"/>
            </a:xfrm>
            <a:custGeom>
              <a:avLst/>
              <a:gdLst>
                <a:gd name="connsiteX0" fmla="*/ 136728 w 226019"/>
                <a:gd name="connsiteY0" fmla="*/ 423 h 270750"/>
                <a:gd name="connsiteX1" fmla="*/ 136728 w 226019"/>
                <a:gd name="connsiteY1" fmla="*/ 130598 h 270750"/>
                <a:gd name="connsiteX2" fmla="*/ 130378 w 226019"/>
                <a:gd name="connsiteY2" fmla="*/ 194098 h 270750"/>
                <a:gd name="connsiteX3" fmla="*/ 111328 w 226019"/>
                <a:gd name="connsiteY3" fmla="*/ 171873 h 270750"/>
                <a:gd name="connsiteX4" fmla="*/ 184353 w 226019"/>
                <a:gd name="connsiteY4" fmla="*/ 232198 h 270750"/>
                <a:gd name="connsiteX5" fmla="*/ 225628 w 226019"/>
                <a:gd name="connsiteY5" fmla="*/ 270298 h 270750"/>
                <a:gd name="connsiteX6" fmla="*/ 203403 w 226019"/>
                <a:gd name="connsiteY6" fmla="*/ 251248 h 270750"/>
                <a:gd name="connsiteX7" fmla="*/ 174828 w 226019"/>
                <a:gd name="connsiteY7" fmla="*/ 222673 h 270750"/>
                <a:gd name="connsiteX8" fmla="*/ 203 w 226019"/>
                <a:gd name="connsiteY8" fmla="*/ 244898 h 270750"/>
                <a:gd name="connsiteX9" fmla="*/ 139903 w 226019"/>
                <a:gd name="connsiteY9" fmla="*/ 241723 h 270750"/>
                <a:gd name="connsiteX10" fmla="*/ 149428 w 226019"/>
                <a:gd name="connsiteY10" fmla="*/ 225848 h 270750"/>
                <a:gd name="connsiteX11" fmla="*/ 146253 w 226019"/>
                <a:gd name="connsiteY11" fmla="*/ 98848 h 270750"/>
                <a:gd name="connsiteX12" fmla="*/ 149428 w 226019"/>
                <a:gd name="connsiteY12" fmla="*/ 178223 h 270750"/>
                <a:gd name="connsiteX13" fmla="*/ 136728 w 226019"/>
                <a:gd name="connsiteY13" fmla="*/ 423 h 270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019" h="270750">
                  <a:moveTo>
                    <a:pt x="136728" y="423"/>
                  </a:moveTo>
                  <a:cubicBezTo>
                    <a:pt x="134611" y="-7514"/>
                    <a:pt x="137786" y="98319"/>
                    <a:pt x="136728" y="130598"/>
                  </a:cubicBezTo>
                  <a:cubicBezTo>
                    <a:pt x="135670" y="162877"/>
                    <a:pt x="134611" y="187219"/>
                    <a:pt x="130378" y="194098"/>
                  </a:cubicBezTo>
                  <a:cubicBezTo>
                    <a:pt x="126145" y="200977"/>
                    <a:pt x="102332" y="165523"/>
                    <a:pt x="111328" y="171873"/>
                  </a:cubicBezTo>
                  <a:cubicBezTo>
                    <a:pt x="120324" y="178223"/>
                    <a:pt x="165303" y="215794"/>
                    <a:pt x="184353" y="232198"/>
                  </a:cubicBezTo>
                  <a:cubicBezTo>
                    <a:pt x="203403" y="248602"/>
                    <a:pt x="222453" y="267123"/>
                    <a:pt x="225628" y="270298"/>
                  </a:cubicBezTo>
                  <a:cubicBezTo>
                    <a:pt x="228803" y="273473"/>
                    <a:pt x="211870" y="259186"/>
                    <a:pt x="203403" y="251248"/>
                  </a:cubicBezTo>
                  <a:cubicBezTo>
                    <a:pt x="194936" y="243311"/>
                    <a:pt x="208695" y="223731"/>
                    <a:pt x="174828" y="222673"/>
                  </a:cubicBezTo>
                  <a:cubicBezTo>
                    <a:pt x="140961" y="221615"/>
                    <a:pt x="6024" y="241723"/>
                    <a:pt x="203" y="244898"/>
                  </a:cubicBezTo>
                  <a:cubicBezTo>
                    <a:pt x="-5618" y="248073"/>
                    <a:pt x="115032" y="244898"/>
                    <a:pt x="139903" y="241723"/>
                  </a:cubicBezTo>
                  <a:cubicBezTo>
                    <a:pt x="164774" y="238548"/>
                    <a:pt x="148370" y="249660"/>
                    <a:pt x="149428" y="225848"/>
                  </a:cubicBezTo>
                  <a:cubicBezTo>
                    <a:pt x="150486" y="202036"/>
                    <a:pt x="146253" y="106785"/>
                    <a:pt x="146253" y="98848"/>
                  </a:cubicBezTo>
                  <a:cubicBezTo>
                    <a:pt x="146253" y="90911"/>
                    <a:pt x="149428" y="188806"/>
                    <a:pt x="149428" y="178223"/>
                  </a:cubicBezTo>
                  <a:cubicBezTo>
                    <a:pt x="149428" y="167640"/>
                    <a:pt x="138845" y="8360"/>
                    <a:pt x="136728" y="4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F4BD7ACA-E6E9-A338-F490-CDBACF67D620}"/>
                </a:ext>
              </a:extLst>
            </p:cNvPr>
            <p:cNvSpPr/>
            <p:nvPr/>
          </p:nvSpPr>
          <p:spPr>
            <a:xfrm>
              <a:off x="5499089" y="3895725"/>
              <a:ext cx="215911" cy="228681"/>
            </a:xfrm>
            <a:custGeom>
              <a:avLst/>
              <a:gdLst>
                <a:gd name="connsiteX0" fmla="*/ 215911 w 215911"/>
                <a:gd name="connsiteY0" fmla="*/ 0 h 228681"/>
                <a:gd name="connsiteX1" fmla="*/ 73036 w 215911"/>
                <a:gd name="connsiteY1" fmla="*/ 123825 h 228681"/>
                <a:gd name="connsiteX2" fmla="*/ 180986 w 215911"/>
                <a:gd name="connsiteY2" fmla="*/ 50800 h 228681"/>
                <a:gd name="connsiteX3" fmla="*/ 79386 w 215911"/>
                <a:gd name="connsiteY3" fmla="*/ 152400 h 228681"/>
                <a:gd name="connsiteX4" fmla="*/ 11 w 215911"/>
                <a:gd name="connsiteY4" fmla="*/ 228600 h 228681"/>
                <a:gd name="connsiteX5" fmla="*/ 73036 w 215911"/>
                <a:gd name="connsiteY5" fmla="*/ 168275 h 228681"/>
                <a:gd name="connsiteX6" fmla="*/ 215911 w 215911"/>
                <a:gd name="connsiteY6" fmla="*/ 0 h 228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5911" h="228681">
                  <a:moveTo>
                    <a:pt x="215911" y="0"/>
                  </a:moveTo>
                  <a:cubicBezTo>
                    <a:pt x="147384" y="57679"/>
                    <a:pt x="78857" y="115358"/>
                    <a:pt x="73036" y="123825"/>
                  </a:cubicBezTo>
                  <a:cubicBezTo>
                    <a:pt x="67215" y="132292"/>
                    <a:pt x="179928" y="46038"/>
                    <a:pt x="180986" y="50800"/>
                  </a:cubicBezTo>
                  <a:cubicBezTo>
                    <a:pt x="182044" y="55562"/>
                    <a:pt x="109548" y="122767"/>
                    <a:pt x="79386" y="152400"/>
                  </a:cubicBezTo>
                  <a:cubicBezTo>
                    <a:pt x="49223" y="182033"/>
                    <a:pt x="1069" y="225954"/>
                    <a:pt x="11" y="228600"/>
                  </a:cubicBezTo>
                  <a:cubicBezTo>
                    <a:pt x="-1047" y="231246"/>
                    <a:pt x="73036" y="168275"/>
                    <a:pt x="73036" y="168275"/>
                  </a:cubicBezTo>
                  <a:lnTo>
                    <a:pt x="21591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065ECAEA-107E-7B8F-4204-0FA10194D384}"/>
                </a:ext>
              </a:extLst>
            </p:cNvPr>
            <p:cNvSpPr/>
            <p:nvPr/>
          </p:nvSpPr>
          <p:spPr>
            <a:xfrm>
              <a:off x="5511730" y="3917302"/>
              <a:ext cx="242096" cy="326189"/>
            </a:xfrm>
            <a:custGeom>
              <a:avLst/>
              <a:gdLst>
                <a:gd name="connsiteX0" fmla="*/ 241370 w 242096"/>
                <a:gd name="connsiteY0" fmla="*/ 648 h 326189"/>
                <a:gd name="connsiteX1" fmla="*/ 101670 w 242096"/>
                <a:gd name="connsiteY1" fmla="*/ 99073 h 326189"/>
                <a:gd name="connsiteX2" fmla="*/ 54045 w 242096"/>
                <a:gd name="connsiteY2" fmla="*/ 181623 h 326189"/>
                <a:gd name="connsiteX3" fmla="*/ 28645 w 242096"/>
                <a:gd name="connsiteY3" fmla="*/ 324498 h 326189"/>
                <a:gd name="connsiteX4" fmla="*/ 25470 w 242096"/>
                <a:gd name="connsiteY4" fmla="*/ 254648 h 326189"/>
                <a:gd name="connsiteX5" fmla="*/ 70 w 242096"/>
                <a:gd name="connsiteY5" fmla="*/ 172098 h 326189"/>
                <a:gd name="connsiteX6" fmla="*/ 19120 w 242096"/>
                <a:gd name="connsiteY6" fmla="*/ 213373 h 326189"/>
                <a:gd name="connsiteX7" fmla="*/ 54045 w 242096"/>
                <a:gd name="connsiteY7" fmla="*/ 130823 h 326189"/>
                <a:gd name="connsiteX8" fmla="*/ 34995 w 242096"/>
                <a:gd name="connsiteY8" fmla="*/ 149873 h 326189"/>
                <a:gd name="connsiteX9" fmla="*/ 241370 w 242096"/>
                <a:gd name="connsiteY9" fmla="*/ 648 h 326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096" h="326189">
                  <a:moveTo>
                    <a:pt x="241370" y="648"/>
                  </a:moveTo>
                  <a:cubicBezTo>
                    <a:pt x="252482" y="-7819"/>
                    <a:pt x="132891" y="68911"/>
                    <a:pt x="101670" y="99073"/>
                  </a:cubicBezTo>
                  <a:cubicBezTo>
                    <a:pt x="70449" y="129235"/>
                    <a:pt x="66216" y="144052"/>
                    <a:pt x="54045" y="181623"/>
                  </a:cubicBezTo>
                  <a:cubicBezTo>
                    <a:pt x="41874" y="219194"/>
                    <a:pt x="33407" y="312327"/>
                    <a:pt x="28645" y="324498"/>
                  </a:cubicBezTo>
                  <a:cubicBezTo>
                    <a:pt x="23883" y="336669"/>
                    <a:pt x="30232" y="280048"/>
                    <a:pt x="25470" y="254648"/>
                  </a:cubicBezTo>
                  <a:cubicBezTo>
                    <a:pt x="20708" y="229248"/>
                    <a:pt x="1128" y="178977"/>
                    <a:pt x="70" y="172098"/>
                  </a:cubicBezTo>
                  <a:cubicBezTo>
                    <a:pt x="-988" y="165219"/>
                    <a:pt x="10124" y="220252"/>
                    <a:pt x="19120" y="213373"/>
                  </a:cubicBezTo>
                  <a:cubicBezTo>
                    <a:pt x="28116" y="206494"/>
                    <a:pt x="54045" y="130823"/>
                    <a:pt x="54045" y="130823"/>
                  </a:cubicBezTo>
                  <a:cubicBezTo>
                    <a:pt x="56691" y="120240"/>
                    <a:pt x="6420" y="171040"/>
                    <a:pt x="34995" y="149873"/>
                  </a:cubicBezTo>
                  <a:cubicBezTo>
                    <a:pt x="63570" y="128706"/>
                    <a:pt x="230258" y="9115"/>
                    <a:pt x="241370" y="6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9B4D9EE0-FD11-71A8-9BD6-C3C3EC349E94}"/>
                </a:ext>
              </a:extLst>
            </p:cNvPr>
            <p:cNvSpPr/>
            <p:nvPr/>
          </p:nvSpPr>
          <p:spPr>
            <a:xfrm>
              <a:off x="5815751" y="3891503"/>
              <a:ext cx="220378" cy="161084"/>
            </a:xfrm>
            <a:custGeom>
              <a:avLst/>
              <a:gdLst>
                <a:gd name="connsiteX0" fmla="*/ 219924 w 220378"/>
                <a:gd name="connsiteY0" fmla="*/ 1047 h 161084"/>
                <a:gd name="connsiteX1" fmla="*/ 61174 w 220378"/>
                <a:gd name="connsiteY1" fmla="*/ 118522 h 161084"/>
                <a:gd name="connsiteX2" fmla="*/ 849 w 220378"/>
                <a:gd name="connsiteY2" fmla="*/ 159797 h 161084"/>
                <a:gd name="connsiteX3" fmla="*/ 99274 w 220378"/>
                <a:gd name="connsiteY3" fmla="*/ 77247 h 161084"/>
                <a:gd name="connsiteX4" fmla="*/ 77049 w 220378"/>
                <a:gd name="connsiteY4" fmla="*/ 4222 h 161084"/>
                <a:gd name="connsiteX5" fmla="*/ 102449 w 220378"/>
                <a:gd name="connsiteY5" fmla="*/ 55022 h 161084"/>
                <a:gd name="connsiteX6" fmla="*/ 105624 w 220378"/>
                <a:gd name="connsiteY6" fmla="*/ 13747 h 161084"/>
                <a:gd name="connsiteX7" fmla="*/ 108799 w 220378"/>
                <a:gd name="connsiteY7" fmla="*/ 58197 h 161084"/>
                <a:gd name="connsiteX8" fmla="*/ 219924 w 220378"/>
                <a:gd name="connsiteY8" fmla="*/ 1047 h 1610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0378" h="161084">
                  <a:moveTo>
                    <a:pt x="219924" y="1047"/>
                  </a:moveTo>
                  <a:cubicBezTo>
                    <a:pt x="211987" y="11101"/>
                    <a:pt x="97686" y="92064"/>
                    <a:pt x="61174" y="118522"/>
                  </a:cubicBezTo>
                  <a:cubicBezTo>
                    <a:pt x="24662" y="144980"/>
                    <a:pt x="-5501" y="166676"/>
                    <a:pt x="849" y="159797"/>
                  </a:cubicBezTo>
                  <a:cubicBezTo>
                    <a:pt x="7199" y="152918"/>
                    <a:pt x="86574" y="103176"/>
                    <a:pt x="99274" y="77247"/>
                  </a:cubicBezTo>
                  <a:cubicBezTo>
                    <a:pt x="111974" y="51318"/>
                    <a:pt x="76520" y="7926"/>
                    <a:pt x="77049" y="4222"/>
                  </a:cubicBezTo>
                  <a:cubicBezTo>
                    <a:pt x="77578" y="518"/>
                    <a:pt x="97687" y="53435"/>
                    <a:pt x="102449" y="55022"/>
                  </a:cubicBezTo>
                  <a:cubicBezTo>
                    <a:pt x="107211" y="56609"/>
                    <a:pt x="104566" y="13218"/>
                    <a:pt x="105624" y="13747"/>
                  </a:cubicBezTo>
                  <a:cubicBezTo>
                    <a:pt x="106682" y="14276"/>
                    <a:pt x="88162" y="59784"/>
                    <a:pt x="108799" y="58197"/>
                  </a:cubicBezTo>
                  <a:cubicBezTo>
                    <a:pt x="129436" y="56610"/>
                    <a:pt x="227861" y="-9007"/>
                    <a:pt x="219924" y="104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0" name="フリーフォーム 319">
              <a:extLst>
                <a:ext uri="{FF2B5EF4-FFF2-40B4-BE49-F238E27FC236}">
                  <a16:creationId xmlns:a16="http://schemas.microsoft.com/office/drawing/2014/main" id="{14966592-3EB8-8719-8280-E06645B7087A}"/>
                </a:ext>
              </a:extLst>
            </p:cNvPr>
            <p:cNvSpPr/>
            <p:nvPr/>
          </p:nvSpPr>
          <p:spPr>
            <a:xfrm>
              <a:off x="5708476" y="3946525"/>
              <a:ext cx="258019" cy="276375"/>
            </a:xfrm>
            <a:custGeom>
              <a:avLst/>
              <a:gdLst>
                <a:gd name="connsiteX0" fmla="*/ 257349 w 258019"/>
                <a:gd name="connsiteY0" fmla="*/ 0 h 276375"/>
                <a:gd name="connsiteX1" fmla="*/ 95424 w 258019"/>
                <a:gd name="connsiteY1" fmla="*/ 168275 h 276375"/>
                <a:gd name="connsiteX2" fmla="*/ 174 w 258019"/>
                <a:gd name="connsiteY2" fmla="*/ 276225 h 276375"/>
                <a:gd name="connsiteX3" fmla="*/ 117649 w 258019"/>
                <a:gd name="connsiteY3" fmla="*/ 146050 h 276375"/>
                <a:gd name="connsiteX4" fmla="*/ 136699 w 258019"/>
                <a:gd name="connsiteY4" fmla="*/ 73025 h 276375"/>
                <a:gd name="connsiteX5" fmla="*/ 28749 w 258019"/>
                <a:gd name="connsiteY5" fmla="*/ 168275 h 276375"/>
                <a:gd name="connsiteX6" fmla="*/ 257349 w 258019"/>
                <a:gd name="connsiteY6" fmla="*/ 0 h 276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8019" h="276375">
                  <a:moveTo>
                    <a:pt x="257349" y="0"/>
                  </a:moveTo>
                  <a:cubicBezTo>
                    <a:pt x="268461" y="0"/>
                    <a:pt x="138286" y="122238"/>
                    <a:pt x="95424" y="168275"/>
                  </a:cubicBezTo>
                  <a:cubicBezTo>
                    <a:pt x="52562" y="214312"/>
                    <a:pt x="-3530" y="279929"/>
                    <a:pt x="174" y="276225"/>
                  </a:cubicBezTo>
                  <a:cubicBezTo>
                    <a:pt x="3878" y="272521"/>
                    <a:pt x="94895" y="179917"/>
                    <a:pt x="117649" y="146050"/>
                  </a:cubicBezTo>
                  <a:cubicBezTo>
                    <a:pt x="140403" y="112183"/>
                    <a:pt x="151516" y="69321"/>
                    <a:pt x="136699" y="73025"/>
                  </a:cubicBezTo>
                  <a:cubicBezTo>
                    <a:pt x="121882" y="76729"/>
                    <a:pt x="2291" y="178858"/>
                    <a:pt x="28749" y="168275"/>
                  </a:cubicBezTo>
                  <a:cubicBezTo>
                    <a:pt x="55207" y="157692"/>
                    <a:pt x="246237" y="0"/>
                    <a:pt x="257349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3" name="フリーフォーム 322">
              <a:extLst>
                <a:ext uri="{FF2B5EF4-FFF2-40B4-BE49-F238E27FC236}">
                  <a16:creationId xmlns:a16="http://schemas.microsoft.com/office/drawing/2014/main" id="{46FEA4E1-46B6-4F4B-4147-0F798003755F}"/>
                </a:ext>
              </a:extLst>
            </p:cNvPr>
            <p:cNvSpPr/>
            <p:nvPr/>
          </p:nvSpPr>
          <p:spPr>
            <a:xfrm>
              <a:off x="5348120" y="3454241"/>
              <a:ext cx="310272" cy="329812"/>
            </a:xfrm>
            <a:custGeom>
              <a:avLst/>
              <a:gdLst>
                <a:gd name="connsiteX0" fmla="*/ 309730 w 310272"/>
                <a:gd name="connsiteY0" fmla="*/ 159 h 329812"/>
                <a:gd name="connsiteX1" fmla="*/ 163680 w 310272"/>
                <a:gd name="connsiteY1" fmla="*/ 82709 h 329812"/>
                <a:gd name="connsiteX2" fmla="*/ 87480 w 310272"/>
                <a:gd name="connsiteY2" fmla="*/ 146209 h 329812"/>
                <a:gd name="connsiteX3" fmla="*/ 33505 w 310272"/>
                <a:gd name="connsiteY3" fmla="*/ 216059 h 329812"/>
                <a:gd name="connsiteX4" fmla="*/ 55730 w 310272"/>
                <a:gd name="connsiteY4" fmla="*/ 187484 h 329812"/>
                <a:gd name="connsiteX5" fmla="*/ 1755 w 310272"/>
                <a:gd name="connsiteY5" fmla="*/ 327184 h 329812"/>
                <a:gd name="connsiteX6" fmla="*/ 17630 w 310272"/>
                <a:gd name="connsiteY6" fmla="*/ 270034 h 329812"/>
                <a:gd name="connsiteX7" fmla="*/ 62080 w 310272"/>
                <a:gd name="connsiteY7" fmla="*/ 162084 h 329812"/>
                <a:gd name="connsiteX8" fmla="*/ 125580 w 310272"/>
                <a:gd name="connsiteY8" fmla="*/ 104934 h 329812"/>
                <a:gd name="connsiteX9" fmla="*/ 106530 w 310272"/>
                <a:gd name="connsiteY9" fmla="*/ 104934 h 329812"/>
                <a:gd name="connsiteX10" fmla="*/ 309730 w 310272"/>
                <a:gd name="connsiteY10" fmla="*/ 159 h 329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10272" h="329812">
                  <a:moveTo>
                    <a:pt x="309730" y="159"/>
                  </a:moveTo>
                  <a:cubicBezTo>
                    <a:pt x="319255" y="-3545"/>
                    <a:pt x="200722" y="58367"/>
                    <a:pt x="163680" y="82709"/>
                  </a:cubicBezTo>
                  <a:cubicBezTo>
                    <a:pt x="126638" y="107051"/>
                    <a:pt x="109176" y="123984"/>
                    <a:pt x="87480" y="146209"/>
                  </a:cubicBezTo>
                  <a:cubicBezTo>
                    <a:pt x="65784" y="168434"/>
                    <a:pt x="38797" y="209180"/>
                    <a:pt x="33505" y="216059"/>
                  </a:cubicBezTo>
                  <a:cubicBezTo>
                    <a:pt x="28213" y="222938"/>
                    <a:pt x="61022" y="168963"/>
                    <a:pt x="55730" y="187484"/>
                  </a:cubicBezTo>
                  <a:cubicBezTo>
                    <a:pt x="50438" y="206005"/>
                    <a:pt x="8105" y="313426"/>
                    <a:pt x="1755" y="327184"/>
                  </a:cubicBezTo>
                  <a:cubicBezTo>
                    <a:pt x="-4595" y="340942"/>
                    <a:pt x="7576" y="297551"/>
                    <a:pt x="17630" y="270034"/>
                  </a:cubicBezTo>
                  <a:cubicBezTo>
                    <a:pt x="27684" y="242517"/>
                    <a:pt x="44088" y="189601"/>
                    <a:pt x="62080" y="162084"/>
                  </a:cubicBezTo>
                  <a:cubicBezTo>
                    <a:pt x="80072" y="134567"/>
                    <a:pt x="125580" y="104934"/>
                    <a:pt x="125580" y="104934"/>
                  </a:cubicBezTo>
                  <a:cubicBezTo>
                    <a:pt x="132988" y="95409"/>
                    <a:pt x="78484" y="118163"/>
                    <a:pt x="106530" y="104934"/>
                  </a:cubicBezTo>
                  <a:cubicBezTo>
                    <a:pt x="134576" y="91705"/>
                    <a:pt x="300205" y="3863"/>
                    <a:pt x="309730" y="1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4" name="フリーフォーム 323">
              <a:extLst>
                <a:ext uri="{FF2B5EF4-FFF2-40B4-BE49-F238E27FC236}">
                  <a16:creationId xmlns:a16="http://schemas.microsoft.com/office/drawing/2014/main" id="{FCAB0D7C-9029-7F32-B031-DC189256C15D}"/>
                </a:ext>
              </a:extLst>
            </p:cNvPr>
            <p:cNvSpPr/>
            <p:nvPr/>
          </p:nvSpPr>
          <p:spPr>
            <a:xfrm>
              <a:off x="5483225" y="3444869"/>
              <a:ext cx="279690" cy="139706"/>
            </a:xfrm>
            <a:custGeom>
              <a:avLst/>
              <a:gdLst>
                <a:gd name="connsiteX0" fmla="*/ 196850 w 279690"/>
                <a:gd name="connsiteY0" fmla="*/ 6 h 139706"/>
                <a:gd name="connsiteX1" fmla="*/ 250825 w 279690"/>
                <a:gd name="connsiteY1" fmla="*/ 47631 h 139706"/>
                <a:gd name="connsiteX2" fmla="*/ 120650 w 279690"/>
                <a:gd name="connsiteY2" fmla="*/ 95256 h 139706"/>
                <a:gd name="connsiteX3" fmla="*/ 0 w 279690"/>
                <a:gd name="connsiteY3" fmla="*/ 139706 h 139706"/>
                <a:gd name="connsiteX4" fmla="*/ 180975 w 279690"/>
                <a:gd name="connsiteY4" fmla="*/ 79381 h 139706"/>
                <a:gd name="connsiteX5" fmla="*/ 279400 w 279690"/>
                <a:gd name="connsiteY5" fmla="*/ 50806 h 139706"/>
                <a:gd name="connsiteX6" fmla="*/ 196850 w 279690"/>
                <a:gd name="connsiteY6" fmla="*/ 6 h 139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690" h="139706">
                  <a:moveTo>
                    <a:pt x="196850" y="6"/>
                  </a:moveTo>
                  <a:cubicBezTo>
                    <a:pt x="192087" y="-523"/>
                    <a:pt x="263525" y="31756"/>
                    <a:pt x="250825" y="47631"/>
                  </a:cubicBezTo>
                  <a:cubicBezTo>
                    <a:pt x="238125" y="63506"/>
                    <a:pt x="120650" y="95256"/>
                    <a:pt x="120650" y="95256"/>
                  </a:cubicBezTo>
                  <a:lnTo>
                    <a:pt x="0" y="139706"/>
                  </a:lnTo>
                  <a:cubicBezTo>
                    <a:pt x="10054" y="137060"/>
                    <a:pt x="134408" y="94198"/>
                    <a:pt x="180975" y="79381"/>
                  </a:cubicBezTo>
                  <a:cubicBezTo>
                    <a:pt x="227542" y="64564"/>
                    <a:pt x="273579" y="61389"/>
                    <a:pt x="279400" y="50806"/>
                  </a:cubicBezTo>
                  <a:cubicBezTo>
                    <a:pt x="285221" y="40223"/>
                    <a:pt x="201613" y="535"/>
                    <a:pt x="196850" y="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5" name="フリーフォーム 324">
              <a:extLst>
                <a:ext uri="{FF2B5EF4-FFF2-40B4-BE49-F238E27FC236}">
                  <a16:creationId xmlns:a16="http://schemas.microsoft.com/office/drawing/2014/main" id="{B3091C7A-E68A-B281-66B4-A261CEC0458D}"/>
                </a:ext>
              </a:extLst>
            </p:cNvPr>
            <p:cNvSpPr/>
            <p:nvPr/>
          </p:nvSpPr>
          <p:spPr>
            <a:xfrm>
              <a:off x="4676739" y="3559146"/>
              <a:ext cx="250861" cy="176135"/>
            </a:xfrm>
            <a:custGeom>
              <a:avLst/>
              <a:gdLst>
                <a:gd name="connsiteX0" fmla="*/ 36 w 250861"/>
                <a:gd name="connsiteY0" fmla="*/ 29 h 176135"/>
                <a:gd name="connsiteX1" fmla="*/ 120686 w 250861"/>
                <a:gd name="connsiteY1" fmla="*/ 92104 h 176135"/>
                <a:gd name="connsiteX2" fmla="*/ 190536 w 250861"/>
                <a:gd name="connsiteY2" fmla="*/ 127029 h 176135"/>
                <a:gd name="connsiteX3" fmla="*/ 241336 w 250861"/>
                <a:gd name="connsiteY3" fmla="*/ 174654 h 176135"/>
                <a:gd name="connsiteX4" fmla="*/ 200061 w 250861"/>
                <a:gd name="connsiteY4" fmla="*/ 66704 h 176135"/>
                <a:gd name="connsiteX5" fmla="*/ 250861 w 250861"/>
                <a:gd name="connsiteY5" fmla="*/ 171479 h 176135"/>
                <a:gd name="connsiteX6" fmla="*/ 200061 w 250861"/>
                <a:gd name="connsiteY6" fmla="*/ 146079 h 176135"/>
                <a:gd name="connsiteX7" fmla="*/ 133386 w 250861"/>
                <a:gd name="connsiteY7" fmla="*/ 82579 h 176135"/>
                <a:gd name="connsiteX8" fmla="*/ 36 w 250861"/>
                <a:gd name="connsiteY8" fmla="*/ 29 h 17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0861" h="176135">
                  <a:moveTo>
                    <a:pt x="36" y="29"/>
                  </a:moveTo>
                  <a:cubicBezTo>
                    <a:pt x="-2081" y="1617"/>
                    <a:pt x="88936" y="70937"/>
                    <a:pt x="120686" y="92104"/>
                  </a:cubicBezTo>
                  <a:cubicBezTo>
                    <a:pt x="152436" y="113271"/>
                    <a:pt x="170428" y="113271"/>
                    <a:pt x="190536" y="127029"/>
                  </a:cubicBezTo>
                  <a:cubicBezTo>
                    <a:pt x="210644" y="140787"/>
                    <a:pt x="239749" y="184708"/>
                    <a:pt x="241336" y="174654"/>
                  </a:cubicBezTo>
                  <a:cubicBezTo>
                    <a:pt x="242923" y="164600"/>
                    <a:pt x="198474" y="67233"/>
                    <a:pt x="200061" y="66704"/>
                  </a:cubicBezTo>
                  <a:cubicBezTo>
                    <a:pt x="201648" y="66175"/>
                    <a:pt x="250861" y="158250"/>
                    <a:pt x="250861" y="171479"/>
                  </a:cubicBezTo>
                  <a:cubicBezTo>
                    <a:pt x="250861" y="184708"/>
                    <a:pt x="219640" y="160896"/>
                    <a:pt x="200061" y="146079"/>
                  </a:cubicBezTo>
                  <a:cubicBezTo>
                    <a:pt x="180482" y="131262"/>
                    <a:pt x="161961" y="104275"/>
                    <a:pt x="133386" y="82579"/>
                  </a:cubicBezTo>
                  <a:cubicBezTo>
                    <a:pt x="104811" y="60883"/>
                    <a:pt x="2153" y="-1559"/>
                    <a:pt x="36" y="2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6" name="フリーフォーム 325">
              <a:extLst>
                <a:ext uri="{FF2B5EF4-FFF2-40B4-BE49-F238E27FC236}">
                  <a16:creationId xmlns:a16="http://schemas.microsoft.com/office/drawing/2014/main" id="{DE877080-E491-C1AB-5408-75BD59CF65AB}"/>
                </a:ext>
              </a:extLst>
            </p:cNvPr>
            <p:cNvSpPr/>
            <p:nvPr/>
          </p:nvSpPr>
          <p:spPr>
            <a:xfrm>
              <a:off x="4719650" y="3491314"/>
              <a:ext cx="61900" cy="137711"/>
            </a:xfrm>
            <a:custGeom>
              <a:avLst/>
              <a:gdLst>
                <a:gd name="connsiteX0" fmla="*/ 1575 w 61900"/>
                <a:gd name="connsiteY0" fmla="*/ 1186 h 137711"/>
                <a:gd name="connsiteX1" fmla="*/ 7925 w 61900"/>
                <a:gd name="connsiteY1" fmla="*/ 64686 h 137711"/>
                <a:gd name="connsiteX2" fmla="*/ 61900 w 61900"/>
                <a:gd name="connsiteY2" fmla="*/ 137711 h 137711"/>
                <a:gd name="connsiteX3" fmla="*/ 61900 w 61900"/>
                <a:gd name="connsiteY3" fmla="*/ 137711 h 137711"/>
                <a:gd name="connsiteX4" fmla="*/ 20625 w 61900"/>
                <a:gd name="connsiteY4" fmla="*/ 121836 h 137711"/>
                <a:gd name="connsiteX5" fmla="*/ 1575 w 61900"/>
                <a:gd name="connsiteY5" fmla="*/ 1186 h 137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00" h="137711">
                  <a:moveTo>
                    <a:pt x="1575" y="1186"/>
                  </a:moveTo>
                  <a:cubicBezTo>
                    <a:pt x="-542" y="-8339"/>
                    <a:pt x="-2129" y="41932"/>
                    <a:pt x="7925" y="64686"/>
                  </a:cubicBezTo>
                  <a:cubicBezTo>
                    <a:pt x="17979" y="87440"/>
                    <a:pt x="61900" y="137711"/>
                    <a:pt x="61900" y="137711"/>
                  </a:cubicBezTo>
                  <a:lnTo>
                    <a:pt x="61900" y="137711"/>
                  </a:lnTo>
                  <a:cubicBezTo>
                    <a:pt x="55021" y="135065"/>
                    <a:pt x="30150" y="136653"/>
                    <a:pt x="20625" y="121836"/>
                  </a:cubicBezTo>
                  <a:cubicBezTo>
                    <a:pt x="11100" y="107019"/>
                    <a:pt x="3692" y="10711"/>
                    <a:pt x="1575" y="11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7" name="フリーフォーム 326">
              <a:extLst>
                <a:ext uri="{FF2B5EF4-FFF2-40B4-BE49-F238E27FC236}">
                  <a16:creationId xmlns:a16="http://schemas.microsoft.com/office/drawing/2014/main" id="{2199B393-A013-6679-F8E5-E2F1DEA2F744}"/>
                </a:ext>
              </a:extLst>
            </p:cNvPr>
            <p:cNvSpPr/>
            <p:nvPr/>
          </p:nvSpPr>
          <p:spPr>
            <a:xfrm>
              <a:off x="4896075" y="3582955"/>
              <a:ext cx="476135" cy="131646"/>
            </a:xfrm>
            <a:custGeom>
              <a:avLst/>
              <a:gdLst>
                <a:gd name="connsiteX0" fmla="*/ 472850 w 476135"/>
                <a:gd name="connsiteY0" fmla="*/ 1620 h 131646"/>
                <a:gd name="connsiteX1" fmla="*/ 247425 w 476135"/>
                <a:gd name="connsiteY1" fmla="*/ 119095 h 131646"/>
                <a:gd name="connsiteX2" fmla="*/ 234725 w 476135"/>
                <a:gd name="connsiteY2" fmla="*/ 125445 h 131646"/>
                <a:gd name="connsiteX3" fmla="*/ 285525 w 476135"/>
                <a:gd name="connsiteY3" fmla="*/ 93695 h 131646"/>
                <a:gd name="connsiteX4" fmla="*/ 202975 w 476135"/>
                <a:gd name="connsiteY4" fmla="*/ 74645 h 131646"/>
                <a:gd name="connsiteX5" fmla="*/ 123600 w 476135"/>
                <a:gd name="connsiteY5" fmla="*/ 74645 h 131646"/>
                <a:gd name="connsiteX6" fmla="*/ 2950 w 476135"/>
                <a:gd name="connsiteY6" fmla="*/ 65120 h 131646"/>
                <a:gd name="connsiteX7" fmla="*/ 256950 w 476135"/>
                <a:gd name="connsiteY7" fmla="*/ 90520 h 131646"/>
                <a:gd name="connsiteX8" fmla="*/ 380775 w 476135"/>
                <a:gd name="connsiteY8" fmla="*/ 7970 h 131646"/>
                <a:gd name="connsiteX9" fmla="*/ 256950 w 476135"/>
                <a:gd name="connsiteY9" fmla="*/ 90520 h 131646"/>
                <a:gd name="connsiteX10" fmla="*/ 374425 w 476135"/>
                <a:gd name="connsiteY10" fmla="*/ 52420 h 131646"/>
                <a:gd name="connsiteX11" fmla="*/ 472850 w 476135"/>
                <a:gd name="connsiteY11" fmla="*/ 1620 h 13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135" h="131646">
                  <a:moveTo>
                    <a:pt x="472850" y="1620"/>
                  </a:moveTo>
                  <a:lnTo>
                    <a:pt x="247425" y="119095"/>
                  </a:lnTo>
                  <a:cubicBezTo>
                    <a:pt x="207737" y="139733"/>
                    <a:pt x="228375" y="129678"/>
                    <a:pt x="234725" y="125445"/>
                  </a:cubicBezTo>
                  <a:cubicBezTo>
                    <a:pt x="241075" y="121212"/>
                    <a:pt x="290817" y="102162"/>
                    <a:pt x="285525" y="93695"/>
                  </a:cubicBezTo>
                  <a:cubicBezTo>
                    <a:pt x="280233" y="85228"/>
                    <a:pt x="229963" y="77820"/>
                    <a:pt x="202975" y="74645"/>
                  </a:cubicBezTo>
                  <a:cubicBezTo>
                    <a:pt x="175987" y="71470"/>
                    <a:pt x="156937" y="76232"/>
                    <a:pt x="123600" y="74645"/>
                  </a:cubicBezTo>
                  <a:cubicBezTo>
                    <a:pt x="90263" y="73058"/>
                    <a:pt x="-19275" y="62474"/>
                    <a:pt x="2950" y="65120"/>
                  </a:cubicBezTo>
                  <a:cubicBezTo>
                    <a:pt x="25175" y="67766"/>
                    <a:pt x="193979" y="100045"/>
                    <a:pt x="256950" y="90520"/>
                  </a:cubicBezTo>
                  <a:cubicBezTo>
                    <a:pt x="319921" y="80995"/>
                    <a:pt x="380775" y="7970"/>
                    <a:pt x="380775" y="7970"/>
                  </a:cubicBezTo>
                  <a:cubicBezTo>
                    <a:pt x="380775" y="7970"/>
                    <a:pt x="258008" y="83112"/>
                    <a:pt x="256950" y="90520"/>
                  </a:cubicBezTo>
                  <a:cubicBezTo>
                    <a:pt x="255892" y="97928"/>
                    <a:pt x="341617" y="65120"/>
                    <a:pt x="374425" y="52420"/>
                  </a:cubicBezTo>
                  <a:cubicBezTo>
                    <a:pt x="407233" y="39720"/>
                    <a:pt x="494017" y="-9493"/>
                    <a:pt x="472850" y="16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8" name="フリーフォーム 327">
              <a:extLst>
                <a:ext uri="{FF2B5EF4-FFF2-40B4-BE49-F238E27FC236}">
                  <a16:creationId xmlns:a16="http://schemas.microsoft.com/office/drawing/2014/main" id="{B56AD8D4-919A-313D-C0C0-B41FDCDB9777}"/>
                </a:ext>
              </a:extLst>
            </p:cNvPr>
            <p:cNvSpPr/>
            <p:nvPr/>
          </p:nvSpPr>
          <p:spPr>
            <a:xfrm>
              <a:off x="5040874" y="3628802"/>
              <a:ext cx="394961" cy="94738"/>
            </a:xfrm>
            <a:custGeom>
              <a:avLst/>
              <a:gdLst>
                <a:gd name="connsiteX0" fmla="*/ 394726 w 394961"/>
                <a:gd name="connsiteY0" fmla="*/ 223 h 94738"/>
                <a:gd name="connsiteX1" fmla="*/ 108976 w 394961"/>
                <a:gd name="connsiteY1" fmla="*/ 85948 h 94738"/>
                <a:gd name="connsiteX2" fmla="*/ 1026 w 394961"/>
                <a:gd name="connsiteY2" fmla="*/ 92298 h 94738"/>
                <a:gd name="connsiteX3" fmla="*/ 162951 w 394961"/>
                <a:gd name="connsiteY3" fmla="*/ 89123 h 94738"/>
                <a:gd name="connsiteX4" fmla="*/ 229626 w 394961"/>
                <a:gd name="connsiteY4" fmla="*/ 54198 h 94738"/>
                <a:gd name="connsiteX5" fmla="*/ 159776 w 394961"/>
                <a:gd name="connsiteY5" fmla="*/ 60548 h 94738"/>
                <a:gd name="connsiteX6" fmla="*/ 394726 w 394961"/>
                <a:gd name="connsiteY6" fmla="*/ 223 h 94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961" h="94738">
                  <a:moveTo>
                    <a:pt x="394726" y="223"/>
                  </a:moveTo>
                  <a:cubicBezTo>
                    <a:pt x="386259" y="4456"/>
                    <a:pt x="174593" y="70602"/>
                    <a:pt x="108976" y="85948"/>
                  </a:cubicBezTo>
                  <a:cubicBezTo>
                    <a:pt x="43359" y="101294"/>
                    <a:pt x="-7970" y="91769"/>
                    <a:pt x="1026" y="92298"/>
                  </a:cubicBezTo>
                  <a:cubicBezTo>
                    <a:pt x="10022" y="92827"/>
                    <a:pt x="124851" y="95473"/>
                    <a:pt x="162951" y="89123"/>
                  </a:cubicBezTo>
                  <a:cubicBezTo>
                    <a:pt x="201051" y="82773"/>
                    <a:pt x="230155" y="58961"/>
                    <a:pt x="229626" y="54198"/>
                  </a:cubicBezTo>
                  <a:cubicBezTo>
                    <a:pt x="229097" y="49436"/>
                    <a:pt x="139139" y="67956"/>
                    <a:pt x="159776" y="60548"/>
                  </a:cubicBezTo>
                  <a:cubicBezTo>
                    <a:pt x="180413" y="53140"/>
                    <a:pt x="403193" y="-4010"/>
                    <a:pt x="394726" y="2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" name="フリーフォーム 328">
              <a:extLst>
                <a:ext uri="{FF2B5EF4-FFF2-40B4-BE49-F238E27FC236}">
                  <a16:creationId xmlns:a16="http://schemas.microsoft.com/office/drawing/2014/main" id="{4E17FAE1-B2B2-7394-86E4-28A2DCCCBACC}"/>
                </a:ext>
              </a:extLst>
            </p:cNvPr>
            <p:cNvSpPr/>
            <p:nvPr/>
          </p:nvSpPr>
          <p:spPr>
            <a:xfrm>
              <a:off x="4619148" y="3634749"/>
              <a:ext cx="461198" cy="257957"/>
            </a:xfrm>
            <a:custGeom>
              <a:avLst/>
              <a:gdLst>
                <a:gd name="connsiteX0" fmla="*/ 454502 w 461198"/>
                <a:gd name="connsiteY0" fmla="*/ 626 h 257957"/>
                <a:gd name="connsiteX1" fmla="*/ 387827 w 461198"/>
                <a:gd name="connsiteY1" fmla="*/ 64126 h 257957"/>
                <a:gd name="connsiteX2" fmla="*/ 124302 w 461198"/>
                <a:gd name="connsiteY2" fmla="*/ 159376 h 257957"/>
                <a:gd name="connsiteX3" fmla="*/ 178277 w 461198"/>
                <a:gd name="connsiteY3" fmla="*/ 149851 h 257957"/>
                <a:gd name="connsiteX4" fmla="*/ 175102 w 461198"/>
                <a:gd name="connsiteY4" fmla="*/ 194301 h 257957"/>
                <a:gd name="connsiteX5" fmla="*/ 114777 w 461198"/>
                <a:gd name="connsiteY5" fmla="*/ 200651 h 257957"/>
                <a:gd name="connsiteX6" fmla="*/ 477 w 461198"/>
                <a:gd name="connsiteY6" fmla="*/ 210176 h 257957"/>
                <a:gd name="connsiteX7" fmla="*/ 162402 w 461198"/>
                <a:gd name="connsiteY7" fmla="*/ 207001 h 257957"/>
                <a:gd name="connsiteX8" fmla="*/ 127477 w 461198"/>
                <a:gd name="connsiteY8" fmla="*/ 257801 h 257957"/>
                <a:gd name="connsiteX9" fmla="*/ 190977 w 461198"/>
                <a:gd name="connsiteY9" fmla="*/ 187951 h 257957"/>
                <a:gd name="connsiteX10" fmla="*/ 178277 w 461198"/>
                <a:gd name="connsiteY10" fmla="*/ 149851 h 257957"/>
                <a:gd name="connsiteX11" fmla="*/ 337027 w 461198"/>
                <a:gd name="connsiteY11" fmla="*/ 92701 h 257957"/>
                <a:gd name="connsiteX12" fmla="*/ 257652 w 461198"/>
                <a:gd name="connsiteY12" fmla="*/ 102226 h 257957"/>
                <a:gd name="connsiteX13" fmla="*/ 454502 w 461198"/>
                <a:gd name="connsiteY13" fmla="*/ 626 h 257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1198" h="257957">
                  <a:moveTo>
                    <a:pt x="454502" y="626"/>
                  </a:moveTo>
                  <a:cubicBezTo>
                    <a:pt x="476198" y="-5724"/>
                    <a:pt x="442860" y="37668"/>
                    <a:pt x="387827" y="64126"/>
                  </a:cubicBezTo>
                  <a:cubicBezTo>
                    <a:pt x="332794" y="90584"/>
                    <a:pt x="159227" y="145089"/>
                    <a:pt x="124302" y="159376"/>
                  </a:cubicBezTo>
                  <a:cubicBezTo>
                    <a:pt x="89377" y="173664"/>
                    <a:pt x="169810" y="144030"/>
                    <a:pt x="178277" y="149851"/>
                  </a:cubicBezTo>
                  <a:cubicBezTo>
                    <a:pt x="186744" y="155672"/>
                    <a:pt x="185685" y="185834"/>
                    <a:pt x="175102" y="194301"/>
                  </a:cubicBezTo>
                  <a:cubicBezTo>
                    <a:pt x="164519" y="202768"/>
                    <a:pt x="114777" y="200651"/>
                    <a:pt x="114777" y="200651"/>
                  </a:cubicBezTo>
                  <a:cubicBezTo>
                    <a:pt x="85673" y="203297"/>
                    <a:pt x="-7460" y="209118"/>
                    <a:pt x="477" y="210176"/>
                  </a:cubicBezTo>
                  <a:cubicBezTo>
                    <a:pt x="8414" y="211234"/>
                    <a:pt x="141235" y="199064"/>
                    <a:pt x="162402" y="207001"/>
                  </a:cubicBezTo>
                  <a:cubicBezTo>
                    <a:pt x="183569" y="214939"/>
                    <a:pt x="122715" y="260976"/>
                    <a:pt x="127477" y="257801"/>
                  </a:cubicBezTo>
                  <a:cubicBezTo>
                    <a:pt x="132239" y="254626"/>
                    <a:pt x="182510" y="205943"/>
                    <a:pt x="190977" y="187951"/>
                  </a:cubicBezTo>
                  <a:cubicBezTo>
                    <a:pt x="199444" y="169959"/>
                    <a:pt x="153935" y="165726"/>
                    <a:pt x="178277" y="149851"/>
                  </a:cubicBezTo>
                  <a:cubicBezTo>
                    <a:pt x="202619" y="133976"/>
                    <a:pt x="323798" y="100638"/>
                    <a:pt x="337027" y="92701"/>
                  </a:cubicBezTo>
                  <a:cubicBezTo>
                    <a:pt x="350256" y="84764"/>
                    <a:pt x="240189" y="111751"/>
                    <a:pt x="257652" y="102226"/>
                  </a:cubicBezTo>
                  <a:cubicBezTo>
                    <a:pt x="275114" y="92701"/>
                    <a:pt x="432806" y="6976"/>
                    <a:pt x="454502" y="6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" name="フリーフォーム 329">
              <a:extLst>
                <a:ext uri="{FF2B5EF4-FFF2-40B4-BE49-F238E27FC236}">
                  <a16:creationId xmlns:a16="http://schemas.microsoft.com/office/drawing/2014/main" id="{B846722E-2093-1D0D-FC1F-292CECD10E48}"/>
                </a:ext>
              </a:extLst>
            </p:cNvPr>
            <p:cNvSpPr/>
            <p:nvPr/>
          </p:nvSpPr>
          <p:spPr>
            <a:xfrm>
              <a:off x="4922036" y="3596758"/>
              <a:ext cx="507348" cy="331903"/>
            </a:xfrm>
            <a:custGeom>
              <a:avLst/>
              <a:gdLst>
                <a:gd name="connsiteX0" fmla="*/ 507214 w 507348"/>
                <a:gd name="connsiteY0" fmla="*/ 517 h 331903"/>
                <a:gd name="connsiteX1" fmla="*/ 396089 w 507348"/>
                <a:gd name="connsiteY1" fmla="*/ 162442 h 331903"/>
                <a:gd name="connsiteX2" fmla="*/ 348464 w 507348"/>
                <a:gd name="connsiteY2" fmla="*/ 121167 h 331903"/>
                <a:gd name="connsiteX3" fmla="*/ 202414 w 507348"/>
                <a:gd name="connsiteY3" fmla="*/ 194192 h 331903"/>
                <a:gd name="connsiteX4" fmla="*/ 224639 w 507348"/>
                <a:gd name="connsiteY4" fmla="*/ 165617 h 331903"/>
                <a:gd name="connsiteX5" fmla="*/ 24614 w 507348"/>
                <a:gd name="connsiteY5" fmla="*/ 308492 h 331903"/>
                <a:gd name="connsiteX6" fmla="*/ 15089 w 507348"/>
                <a:gd name="connsiteY6" fmla="*/ 324367 h 331903"/>
                <a:gd name="connsiteX7" fmla="*/ 132564 w 507348"/>
                <a:gd name="connsiteY7" fmla="*/ 232292 h 331903"/>
                <a:gd name="connsiteX8" fmla="*/ 361164 w 507348"/>
                <a:gd name="connsiteY8" fmla="*/ 98942 h 331903"/>
                <a:gd name="connsiteX9" fmla="*/ 269089 w 507348"/>
                <a:gd name="connsiteY9" fmla="*/ 143392 h 331903"/>
                <a:gd name="connsiteX10" fmla="*/ 383389 w 507348"/>
                <a:gd name="connsiteY10" fmla="*/ 149742 h 331903"/>
                <a:gd name="connsiteX11" fmla="*/ 402439 w 507348"/>
                <a:gd name="connsiteY11" fmla="*/ 168792 h 331903"/>
                <a:gd name="connsiteX12" fmla="*/ 418314 w 507348"/>
                <a:gd name="connsiteY12" fmla="*/ 111642 h 331903"/>
                <a:gd name="connsiteX13" fmla="*/ 507214 w 507348"/>
                <a:gd name="connsiteY13" fmla="*/ 517 h 331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7348" h="331903">
                  <a:moveTo>
                    <a:pt x="507214" y="517"/>
                  </a:moveTo>
                  <a:cubicBezTo>
                    <a:pt x="503510" y="8984"/>
                    <a:pt x="422547" y="142334"/>
                    <a:pt x="396089" y="162442"/>
                  </a:cubicBezTo>
                  <a:cubicBezTo>
                    <a:pt x="369631" y="182550"/>
                    <a:pt x="380743" y="115875"/>
                    <a:pt x="348464" y="121167"/>
                  </a:cubicBezTo>
                  <a:cubicBezTo>
                    <a:pt x="316185" y="126459"/>
                    <a:pt x="223051" y="186784"/>
                    <a:pt x="202414" y="194192"/>
                  </a:cubicBezTo>
                  <a:cubicBezTo>
                    <a:pt x="181777" y="201600"/>
                    <a:pt x="254272" y="146567"/>
                    <a:pt x="224639" y="165617"/>
                  </a:cubicBezTo>
                  <a:cubicBezTo>
                    <a:pt x="195006" y="184667"/>
                    <a:pt x="59539" y="282034"/>
                    <a:pt x="24614" y="308492"/>
                  </a:cubicBezTo>
                  <a:cubicBezTo>
                    <a:pt x="-10311" y="334950"/>
                    <a:pt x="-2903" y="337067"/>
                    <a:pt x="15089" y="324367"/>
                  </a:cubicBezTo>
                  <a:cubicBezTo>
                    <a:pt x="33081" y="311667"/>
                    <a:pt x="74885" y="269863"/>
                    <a:pt x="132564" y="232292"/>
                  </a:cubicBezTo>
                  <a:cubicBezTo>
                    <a:pt x="190243" y="194721"/>
                    <a:pt x="338410" y="113759"/>
                    <a:pt x="361164" y="98942"/>
                  </a:cubicBezTo>
                  <a:cubicBezTo>
                    <a:pt x="383918" y="84125"/>
                    <a:pt x="265385" y="134925"/>
                    <a:pt x="269089" y="143392"/>
                  </a:cubicBezTo>
                  <a:cubicBezTo>
                    <a:pt x="272793" y="151859"/>
                    <a:pt x="361164" y="145509"/>
                    <a:pt x="383389" y="149742"/>
                  </a:cubicBezTo>
                  <a:cubicBezTo>
                    <a:pt x="405614" y="153975"/>
                    <a:pt x="396618" y="175142"/>
                    <a:pt x="402439" y="168792"/>
                  </a:cubicBezTo>
                  <a:cubicBezTo>
                    <a:pt x="408260" y="162442"/>
                    <a:pt x="399793" y="133338"/>
                    <a:pt x="418314" y="111642"/>
                  </a:cubicBezTo>
                  <a:cubicBezTo>
                    <a:pt x="436835" y="89946"/>
                    <a:pt x="510918" y="-7950"/>
                    <a:pt x="507214" y="5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>
              <a:extLst>
                <a:ext uri="{FF2B5EF4-FFF2-40B4-BE49-F238E27FC236}">
                  <a16:creationId xmlns:a16="http://schemas.microsoft.com/office/drawing/2014/main" id="{5778F0AF-CB50-3125-4CEE-96E33DE987F3}"/>
                </a:ext>
              </a:extLst>
            </p:cNvPr>
            <p:cNvSpPr/>
            <p:nvPr/>
          </p:nvSpPr>
          <p:spPr>
            <a:xfrm>
              <a:off x="4721138" y="3806505"/>
              <a:ext cx="111539" cy="356114"/>
            </a:xfrm>
            <a:custGeom>
              <a:avLst/>
              <a:gdLst>
                <a:gd name="connsiteX0" fmla="*/ 111212 w 111539"/>
                <a:gd name="connsiteY0" fmla="*/ 320 h 356114"/>
                <a:gd name="connsiteX1" fmla="*/ 69937 w 111539"/>
                <a:gd name="connsiteY1" fmla="*/ 130495 h 356114"/>
                <a:gd name="connsiteX2" fmla="*/ 66762 w 111539"/>
                <a:gd name="connsiteY2" fmla="*/ 98745 h 356114"/>
                <a:gd name="connsiteX3" fmla="*/ 44537 w 111539"/>
                <a:gd name="connsiteY3" fmla="*/ 263845 h 356114"/>
                <a:gd name="connsiteX4" fmla="*/ 76287 w 111539"/>
                <a:gd name="connsiteY4" fmla="*/ 209870 h 356114"/>
                <a:gd name="connsiteX5" fmla="*/ 63587 w 111539"/>
                <a:gd name="connsiteY5" fmla="*/ 298770 h 356114"/>
                <a:gd name="connsiteX6" fmla="*/ 41362 w 111539"/>
                <a:gd name="connsiteY6" fmla="*/ 349570 h 356114"/>
                <a:gd name="connsiteX7" fmla="*/ 54062 w 111539"/>
                <a:gd name="connsiteY7" fmla="*/ 149545 h 356114"/>
                <a:gd name="connsiteX8" fmla="*/ 87 w 111539"/>
                <a:gd name="connsiteY8" fmla="*/ 57470 h 356114"/>
                <a:gd name="connsiteX9" fmla="*/ 41362 w 111539"/>
                <a:gd name="connsiteY9" fmla="*/ 114620 h 356114"/>
                <a:gd name="connsiteX10" fmla="*/ 38187 w 111539"/>
                <a:gd name="connsiteY10" fmla="*/ 60645 h 356114"/>
                <a:gd name="connsiteX11" fmla="*/ 44537 w 111539"/>
                <a:gd name="connsiteY11" fmla="*/ 92395 h 356114"/>
                <a:gd name="connsiteX12" fmla="*/ 111212 w 111539"/>
                <a:gd name="connsiteY12" fmla="*/ 320 h 356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1539" h="356114">
                  <a:moveTo>
                    <a:pt x="111212" y="320"/>
                  </a:moveTo>
                  <a:cubicBezTo>
                    <a:pt x="115445" y="6670"/>
                    <a:pt x="77345" y="114091"/>
                    <a:pt x="69937" y="130495"/>
                  </a:cubicBezTo>
                  <a:cubicBezTo>
                    <a:pt x="62529" y="146899"/>
                    <a:pt x="70995" y="76520"/>
                    <a:pt x="66762" y="98745"/>
                  </a:cubicBezTo>
                  <a:cubicBezTo>
                    <a:pt x="62529" y="120970"/>
                    <a:pt x="42950" y="245324"/>
                    <a:pt x="44537" y="263845"/>
                  </a:cubicBezTo>
                  <a:cubicBezTo>
                    <a:pt x="46124" y="282366"/>
                    <a:pt x="73112" y="204049"/>
                    <a:pt x="76287" y="209870"/>
                  </a:cubicBezTo>
                  <a:cubicBezTo>
                    <a:pt x="79462" y="215691"/>
                    <a:pt x="69408" y="275487"/>
                    <a:pt x="63587" y="298770"/>
                  </a:cubicBezTo>
                  <a:cubicBezTo>
                    <a:pt x="57766" y="322053"/>
                    <a:pt x="42949" y="374441"/>
                    <a:pt x="41362" y="349570"/>
                  </a:cubicBezTo>
                  <a:cubicBezTo>
                    <a:pt x="39774" y="324699"/>
                    <a:pt x="60941" y="198228"/>
                    <a:pt x="54062" y="149545"/>
                  </a:cubicBezTo>
                  <a:cubicBezTo>
                    <a:pt x="47183" y="100862"/>
                    <a:pt x="2204" y="63291"/>
                    <a:pt x="87" y="57470"/>
                  </a:cubicBezTo>
                  <a:cubicBezTo>
                    <a:pt x="-2030" y="51649"/>
                    <a:pt x="35012" y="114091"/>
                    <a:pt x="41362" y="114620"/>
                  </a:cubicBezTo>
                  <a:cubicBezTo>
                    <a:pt x="47712" y="115149"/>
                    <a:pt x="37658" y="64349"/>
                    <a:pt x="38187" y="60645"/>
                  </a:cubicBezTo>
                  <a:cubicBezTo>
                    <a:pt x="38716" y="56941"/>
                    <a:pt x="29720" y="100862"/>
                    <a:pt x="44537" y="92395"/>
                  </a:cubicBezTo>
                  <a:cubicBezTo>
                    <a:pt x="59354" y="83928"/>
                    <a:pt x="106979" y="-6030"/>
                    <a:pt x="111212" y="3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" name="フリーフォーム 331">
              <a:extLst>
                <a:ext uri="{FF2B5EF4-FFF2-40B4-BE49-F238E27FC236}">
                  <a16:creationId xmlns:a16="http://schemas.microsoft.com/office/drawing/2014/main" id="{6B7E863E-0069-FBE3-B655-FEC643940E40}"/>
                </a:ext>
              </a:extLst>
            </p:cNvPr>
            <p:cNvSpPr/>
            <p:nvPr/>
          </p:nvSpPr>
          <p:spPr>
            <a:xfrm>
              <a:off x="4573321" y="4124282"/>
              <a:ext cx="186112" cy="337398"/>
            </a:xfrm>
            <a:custGeom>
              <a:avLst/>
              <a:gdLst>
                <a:gd name="connsiteX0" fmla="*/ 186004 w 186112"/>
                <a:gd name="connsiteY0" fmla="*/ 43 h 337398"/>
                <a:gd name="connsiteX1" fmla="*/ 112979 w 186112"/>
                <a:gd name="connsiteY1" fmla="*/ 136568 h 337398"/>
                <a:gd name="connsiteX2" fmla="*/ 135204 w 186112"/>
                <a:gd name="connsiteY2" fmla="*/ 114343 h 337398"/>
                <a:gd name="connsiteX3" fmla="*/ 78054 w 186112"/>
                <a:gd name="connsiteY3" fmla="*/ 200068 h 337398"/>
                <a:gd name="connsiteX4" fmla="*/ 1854 w 186112"/>
                <a:gd name="connsiteY4" fmla="*/ 336593 h 337398"/>
                <a:gd name="connsiteX5" fmla="*/ 30429 w 186112"/>
                <a:gd name="connsiteY5" fmla="*/ 250868 h 337398"/>
                <a:gd name="connsiteX6" fmla="*/ 106629 w 186112"/>
                <a:gd name="connsiteY6" fmla="*/ 133393 h 337398"/>
                <a:gd name="connsiteX7" fmla="*/ 93929 w 186112"/>
                <a:gd name="connsiteY7" fmla="*/ 152443 h 337398"/>
                <a:gd name="connsiteX8" fmla="*/ 186004 w 186112"/>
                <a:gd name="connsiteY8" fmla="*/ 43 h 33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112" h="337398">
                  <a:moveTo>
                    <a:pt x="186004" y="43"/>
                  </a:moveTo>
                  <a:cubicBezTo>
                    <a:pt x="189179" y="-2603"/>
                    <a:pt x="121446" y="117518"/>
                    <a:pt x="112979" y="136568"/>
                  </a:cubicBezTo>
                  <a:cubicBezTo>
                    <a:pt x="104512" y="155618"/>
                    <a:pt x="141025" y="103760"/>
                    <a:pt x="135204" y="114343"/>
                  </a:cubicBezTo>
                  <a:cubicBezTo>
                    <a:pt x="129383" y="124926"/>
                    <a:pt x="100279" y="163027"/>
                    <a:pt x="78054" y="200068"/>
                  </a:cubicBezTo>
                  <a:cubicBezTo>
                    <a:pt x="55829" y="237109"/>
                    <a:pt x="9791" y="328126"/>
                    <a:pt x="1854" y="336593"/>
                  </a:cubicBezTo>
                  <a:cubicBezTo>
                    <a:pt x="-6084" y="345060"/>
                    <a:pt x="12966" y="284735"/>
                    <a:pt x="30429" y="250868"/>
                  </a:cubicBezTo>
                  <a:cubicBezTo>
                    <a:pt x="47891" y="217001"/>
                    <a:pt x="96046" y="149797"/>
                    <a:pt x="106629" y="133393"/>
                  </a:cubicBezTo>
                  <a:cubicBezTo>
                    <a:pt x="117212" y="116989"/>
                    <a:pt x="82287" y="166730"/>
                    <a:pt x="93929" y="152443"/>
                  </a:cubicBezTo>
                  <a:cubicBezTo>
                    <a:pt x="105571" y="138156"/>
                    <a:pt x="182829" y="2689"/>
                    <a:pt x="186004" y="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1" name="フリーフォーム 320">
              <a:extLst>
                <a:ext uri="{FF2B5EF4-FFF2-40B4-BE49-F238E27FC236}">
                  <a16:creationId xmlns:a16="http://schemas.microsoft.com/office/drawing/2014/main" id="{27307A74-AD48-35E9-20D1-6BDA24307370}"/>
                </a:ext>
              </a:extLst>
            </p:cNvPr>
            <p:cNvSpPr/>
            <p:nvPr/>
          </p:nvSpPr>
          <p:spPr>
            <a:xfrm>
              <a:off x="4788488" y="3657596"/>
              <a:ext cx="323354" cy="292184"/>
            </a:xfrm>
            <a:custGeom>
              <a:avLst/>
              <a:gdLst>
                <a:gd name="connsiteX0" fmla="*/ 323262 w 323354"/>
                <a:gd name="connsiteY0" fmla="*/ 4 h 292184"/>
                <a:gd name="connsiteX1" fmla="*/ 253412 w 323354"/>
                <a:gd name="connsiteY1" fmla="*/ 60329 h 292184"/>
                <a:gd name="connsiteX2" fmla="*/ 304212 w 323354"/>
                <a:gd name="connsiteY2" fmla="*/ 60329 h 292184"/>
                <a:gd name="connsiteX3" fmla="*/ 123237 w 323354"/>
                <a:gd name="connsiteY3" fmla="*/ 155579 h 292184"/>
                <a:gd name="connsiteX4" fmla="*/ 167687 w 323354"/>
                <a:gd name="connsiteY4" fmla="*/ 123829 h 292184"/>
                <a:gd name="connsiteX5" fmla="*/ 5762 w 323354"/>
                <a:gd name="connsiteY5" fmla="*/ 288929 h 292184"/>
                <a:gd name="connsiteX6" fmla="*/ 56562 w 323354"/>
                <a:gd name="connsiteY6" fmla="*/ 222254 h 292184"/>
                <a:gd name="connsiteX7" fmla="*/ 250237 w 323354"/>
                <a:gd name="connsiteY7" fmla="*/ 85729 h 292184"/>
                <a:gd name="connsiteX8" fmla="*/ 205787 w 323354"/>
                <a:gd name="connsiteY8" fmla="*/ 92079 h 292184"/>
                <a:gd name="connsiteX9" fmla="*/ 304212 w 323354"/>
                <a:gd name="connsiteY9" fmla="*/ 76204 h 292184"/>
                <a:gd name="connsiteX10" fmla="*/ 269287 w 323354"/>
                <a:gd name="connsiteY10" fmla="*/ 57154 h 292184"/>
                <a:gd name="connsiteX11" fmla="*/ 323262 w 323354"/>
                <a:gd name="connsiteY11" fmla="*/ 4 h 29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354" h="292184">
                  <a:moveTo>
                    <a:pt x="323262" y="4"/>
                  </a:moveTo>
                  <a:cubicBezTo>
                    <a:pt x="320616" y="533"/>
                    <a:pt x="256587" y="50275"/>
                    <a:pt x="253412" y="60329"/>
                  </a:cubicBezTo>
                  <a:cubicBezTo>
                    <a:pt x="250237" y="70383"/>
                    <a:pt x="325908" y="44454"/>
                    <a:pt x="304212" y="60329"/>
                  </a:cubicBezTo>
                  <a:cubicBezTo>
                    <a:pt x="282516" y="76204"/>
                    <a:pt x="145991" y="144996"/>
                    <a:pt x="123237" y="155579"/>
                  </a:cubicBezTo>
                  <a:cubicBezTo>
                    <a:pt x="100483" y="166162"/>
                    <a:pt x="187266" y="101604"/>
                    <a:pt x="167687" y="123829"/>
                  </a:cubicBezTo>
                  <a:cubicBezTo>
                    <a:pt x="148108" y="146054"/>
                    <a:pt x="24283" y="272525"/>
                    <a:pt x="5762" y="288929"/>
                  </a:cubicBezTo>
                  <a:cubicBezTo>
                    <a:pt x="-12759" y="305333"/>
                    <a:pt x="15816" y="256121"/>
                    <a:pt x="56562" y="222254"/>
                  </a:cubicBezTo>
                  <a:cubicBezTo>
                    <a:pt x="97308" y="188387"/>
                    <a:pt x="225366" y="107425"/>
                    <a:pt x="250237" y="85729"/>
                  </a:cubicBezTo>
                  <a:cubicBezTo>
                    <a:pt x="275108" y="64033"/>
                    <a:pt x="196791" y="93666"/>
                    <a:pt x="205787" y="92079"/>
                  </a:cubicBezTo>
                  <a:cubicBezTo>
                    <a:pt x="214783" y="90492"/>
                    <a:pt x="293629" y="82025"/>
                    <a:pt x="304212" y="76204"/>
                  </a:cubicBezTo>
                  <a:cubicBezTo>
                    <a:pt x="314795" y="70383"/>
                    <a:pt x="267700" y="66150"/>
                    <a:pt x="269287" y="57154"/>
                  </a:cubicBezTo>
                  <a:cubicBezTo>
                    <a:pt x="270874" y="48158"/>
                    <a:pt x="325908" y="-525"/>
                    <a:pt x="323262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2" name="フリーフォーム 321">
              <a:extLst>
                <a:ext uri="{FF2B5EF4-FFF2-40B4-BE49-F238E27FC236}">
                  <a16:creationId xmlns:a16="http://schemas.microsoft.com/office/drawing/2014/main" id="{19751DFE-C7EE-D68D-93DF-D8B2477F161D}"/>
                </a:ext>
              </a:extLst>
            </p:cNvPr>
            <p:cNvSpPr/>
            <p:nvPr/>
          </p:nvSpPr>
          <p:spPr>
            <a:xfrm>
              <a:off x="4854226" y="3713833"/>
              <a:ext cx="330983" cy="442860"/>
            </a:xfrm>
            <a:custGeom>
              <a:avLst/>
              <a:gdLst>
                <a:gd name="connsiteX0" fmla="*/ 330549 w 330983"/>
                <a:gd name="connsiteY0" fmla="*/ 917 h 442860"/>
                <a:gd name="connsiteX1" fmla="*/ 41624 w 330983"/>
                <a:gd name="connsiteY1" fmla="*/ 188242 h 442860"/>
                <a:gd name="connsiteX2" fmla="*/ 79724 w 330983"/>
                <a:gd name="connsiteY2" fmla="*/ 162842 h 442860"/>
                <a:gd name="connsiteX3" fmla="*/ 35274 w 330983"/>
                <a:gd name="connsiteY3" fmla="*/ 232692 h 442860"/>
                <a:gd name="connsiteX4" fmla="*/ 92424 w 330983"/>
                <a:gd name="connsiteY4" fmla="*/ 302542 h 442860"/>
                <a:gd name="connsiteX5" fmla="*/ 54324 w 330983"/>
                <a:gd name="connsiteY5" fmla="*/ 293017 h 442860"/>
                <a:gd name="connsiteX6" fmla="*/ 273399 w 330983"/>
                <a:gd name="connsiteY6" fmla="*/ 439067 h 442860"/>
                <a:gd name="connsiteX7" fmla="*/ 187674 w 330983"/>
                <a:gd name="connsiteY7" fmla="*/ 385092 h 442860"/>
                <a:gd name="connsiteX8" fmla="*/ 349 w 330983"/>
                <a:gd name="connsiteY8" fmla="*/ 226342 h 442860"/>
                <a:gd name="connsiteX9" fmla="*/ 140049 w 330983"/>
                <a:gd name="connsiteY9" fmla="*/ 105692 h 442860"/>
                <a:gd name="connsiteX10" fmla="*/ 108299 w 330983"/>
                <a:gd name="connsiteY10" fmla="*/ 115217 h 442860"/>
                <a:gd name="connsiteX11" fmla="*/ 330549 w 330983"/>
                <a:gd name="connsiteY11" fmla="*/ 917 h 442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0983" h="442860">
                  <a:moveTo>
                    <a:pt x="330549" y="917"/>
                  </a:moveTo>
                  <a:cubicBezTo>
                    <a:pt x="319436" y="13088"/>
                    <a:pt x="83428" y="161255"/>
                    <a:pt x="41624" y="188242"/>
                  </a:cubicBezTo>
                  <a:cubicBezTo>
                    <a:pt x="-180" y="215230"/>
                    <a:pt x="80782" y="155434"/>
                    <a:pt x="79724" y="162842"/>
                  </a:cubicBezTo>
                  <a:cubicBezTo>
                    <a:pt x="78666" y="170250"/>
                    <a:pt x="33157" y="209409"/>
                    <a:pt x="35274" y="232692"/>
                  </a:cubicBezTo>
                  <a:cubicBezTo>
                    <a:pt x="37391" y="255975"/>
                    <a:pt x="89249" y="292488"/>
                    <a:pt x="92424" y="302542"/>
                  </a:cubicBezTo>
                  <a:cubicBezTo>
                    <a:pt x="95599" y="312596"/>
                    <a:pt x="24162" y="270263"/>
                    <a:pt x="54324" y="293017"/>
                  </a:cubicBezTo>
                  <a:cubicBezTo>
                    <a:pt x="84486" y="315771"/>
                    <a:pt x="251174" y="423721"/>
                    <a:pt x="273399" y="439067"/>
                  </a:cubicBezTo>
                  <a:cubicBezTo>
                    <a:pt x="295624" y="454413"/>
                    <a:pt x="233182" y="420546"/>
                    <a:pt x="187674" y="385092"/>
                  </a:cubicBezTo>
                  <a:cubicBezTo>
                    <a:pt x="142166" y="349638"/>
                    <a:pt x="8286" y="272909"/>
                    <a:pt x="349" y="226342"/>
                  </a:cubicBezTo>
                  <a:cubicBezTo>
                    <a:pt x="-7588" y="179775"/>
                    <a:pt x="122057" y="124213"/>
                    <a:pt x="140049" y="105692"/>
                  </a:cubicBezTo>
                  <a:cubicBezTo>
                    <a:pt x="158041" y="87171"/>
                    <a:pt x="80253" y="128975"/>
                    <a:pt x="108299" y="115217"/>
                  </a:cubicBezTo>
                  <a:cubicBezTo>
                    <a:pt x="136345" y="101459"/>
                    <a:pt x="341662" y="-11254"/>
                    <a:pt x="330549" y="9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3" name="フリーフォーム 332">
              <a:extLst>
                <a:ext uri="{FF2B5EF4-FFF2-40B4-BE49-F238E27FC236}">
                  <a16:creationId xmlns:a16="http://schemas.microsoft.com/office/drawing/2014/main" id="{BCD3CB0B-C508-94F9-42BF-2FB206F37307}"/>
                </a:ext>
              </a:extLst>
            </p:cNvPr>
            <p:cNvSpPr/>
            <p:nvPr/>
          </p:nvSpPr>
          <p:spPr>
            <a:xfrm>
              <a:off x="4891672" y="3873467"/>
              <a:ext cx="350484" cy="63613"/>
            </a:xfrm>
            <a:custGeom>
              <a:avLst/>
              <a:gdLst>
                <a:gd name="connsiteX0" fmla="*/ 1003 w 350484"/>
                <a:gd name="connsiteY0" fmla="*/ 63533 h 63613"/>
                <a:gd name="connsiteX1" fmla="*/ 283578 w 350484"/>
                <a:gd name="connsiteY1" fmla="*/ 28608 h 63613"/>
                <a:gd name="connsiteX2" fmla="*/ 150228 w 350484"/>
                <a:gd name="connsiteY2" fmla="*/ 34958 h 63613"/>
                <a:gd name="connsiteX3" fmla="*/ 350253 w 350484"/>
                <a:gd name="connsiteY3" fmla="*/ 33 h 63613"/>
                <a:gd name="connsiteX4" fmla="*/ 188328 w 350484"/>
                <a:gd name="connsiteY4" fmla="*/ 28608 h 63613"/>
                <a:gd name="connsiteX5" fmla="*/ 96253 w 350484"/>
                <a:gd name="connsiteY5" fmla="*/ 31783 h 63613"/>
                <a:gd name="connsiteX6" fmla="*/ 185153 w 350484"/>
                <a:gd name="connsiteY6" fmla="*/ 38133 h 63613"/>
                <a:gd name="connsiteX7" fmla="*/ 1003 w 350484"/>
                <a:gd name="connsiteY7" fmla="*/ 63533 h 63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484" h="63613">
                  <a:moveTo>
                    <a:pt x="1003" y="63533"/>
                  </a:moveTo>
                  <a:cubicBezTo>
                    <a:pt x="17407" y="61946"/>
                    <a:pt x="258707" y="33370"/>
                    <a:pt x="283578" y="28608"/>
                  </a:cubicBezTo>
                  <a:cubicBezTo>
                    <a:pt x="308449" y="23846"/>
                    <a:pt x="139116" y="39720"/>
                    <a:pt x="150228" y="34958"/>
                  </a:cubicBezTo>
                  <a:cubicBezTo>
                    <a:pt x="161340" y="30196"/>
                    <a:pt x="350253" y="33"/>
                    <a:pt x="350253" y="33"/>
                  </a:cubicBezTo>
                  <a:cubicBezTo>
                    <a:pt x="356603" y="-1025"/>
                    <a:pt x="230661" y="23316"/>
                    <a:pt x="188328" y="28608"/>
                  </a:cubicBezTo>
                  <a:cubicBezTo>
                    <a:pt x="145995" y="33900"/>
                    <a:pt x="96782" y="30196"/>
                    <a:pt x="96253" y="31783"/>
                  </a:cubicBezTo>
                  <a:cubicBezTo>
                    <a:pt x="95724" y="33370"/>
                    <a:pt x="195736" y="33370"/>
                    <a:pt x="185153" y="38133"/>
                  </a:cubicBezTo>
                  <a:cubicBezTo>
                    <a:pt x="174570" y="42895"/>
                    <a:pt x="-15401" y="65120"/>
                    <a:pt x="1003" y="635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4" name="フリーフォーム 333">
              <a:extLst>
                <a:ext uri="{FF2B5EF4-FFF2-40B4-BE49-F238E27FC236}">
                  <a16:creationId xmlns:a16="http://schemas.microsoft.com/office/drawing/2014/main" id="{D73EC19A-9A5A-8E19-4CD4-42B3E8DBA7EB}"/>
                </a:ext>
              </a:extLst>
            </p:cNvPr>
            <p:cNvSpPr/>
            <p:nvPr/>
          </p:nvSpPr>
          <p:spPr>
            <a:xfrm>
              <a:off x="4893315" y="3882271"/>
              <a:ext cx="340210" cy="245631"/>
            </a:xfrm>
            <a:custGeom>
              <a:avLst/>
              <a:gdLst>
                <a:gd name="connsiteX0" fmla="*/ 2535 w 340210"/>
                <a:gd name="connsiteY0" fmla="*/ 54729 h 245631"/>
                <a:gd name="connsiteX1" fmla="*/ 215260 w 340210"/>
                <a:gd name="connsiteY1" fmla="*/ 35679 h 245631"/>
                <a:gd name="connsiteX2" fmla="*/ 135885 w 340210"/>
                <a:gd name="connsiteY2" fmla="*/ 51554 h 245631"/>
                <a:gd name="connsiteX3" fmla="*/ 332735 w 340210"/>
                <a:gd name="connsiteY3" fmla="*/ 16629 h 245631"/>
                <a:gd name="connsiteX4" fmla="*/ 300985 w 340210"/>
                <a:gd name="connsiteY4" fmla="*/ 51554 h 245631"/>
                <a:gd name="connsiteX5" fmla="*/ 320035 w 340210"/>
                <a:gd name="connsiteY5" fmla="*/ 57904 h 245631"/>
                <a:gd name="connsiteX6" fmla="*/ 288285 w 340210"/>
                <a:gd name="connsiteY6" fmla="*/ 124579 h 245631"/>
                <a:gd name="connsiteX7" fmla="*/ 240660 w 340210"/>
                <a:gd name="connsiteY7" fmla="*/ 245229 h 245631"/>
                <a:gd name="connsiteX8" fmla="*/ 310510 w 340210"/>
                <a:gd name="connsiteY8" fmla="*/ 80129 h 245631"/>
                <a:gd name="connsiteX9" fmla="*/ 335910 w 340210"/>
                <a:gd name="connsiteY9" fmla="*/ 754 h 245631"/>
                <a:gd name="connsiteX10" fmla="*/ 227960 w 340210"/>
                <a:gd name="connsiteY10" fmla="*/ 38854 h 245631"/>
                <a:gd name="connsiteX11" fmla="*/ 320035 w 340210"/>
                <a:gd name="connsiteY11" fmla="*/ 16629 h 245631"/>
                <a:gd name="connsiteX12" fmla="*/ 110485 w 340210"/>
                <a:gd name="connsiteY12" fmla="*/ 48379 h 245631"/>
                <a:gd name="connsiteX13" fmla="*/ 2535 w 340210"/>
                <a:gd name="connsiteY13" fmla="*/ 54729 h 245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0210" h="245631">
                  <a:moveTo>
                    <a:pt x="2535" y="54729"/>
                  </a:moveTo>
                  <a:cubicBezTo>
                    <a:pt x="19997" y="52612"/>
                    <a:pt x="193035" y="36208"/>
                    <a:pt x="215260" y="35679"/>
                  </a:cubicBezTo>
                  <a:cubicBezTo>
                    <a:pt x="237485" y="35150"/>
                    <a:pt x="116306" y="54729"/>
                    <a:pt x="135885" y="51554"/>
                  </a:cubicBezTo>
                  <a:cubicBezTo>
                    <a:pt x="155464" y="48379"/>
                    <a:pt x="305218" y="16629"/>
                    <a:pt x="332735" y="16629"/>
                  </a:cubicBezTo>
                  <a:cubicBezTo>
                    <a:pt x="360252" y="16629"/>
                    <a:pt x="303102" y="44675"/>
                    <a:pt x="300985" y="51554"/>
                  </a:cubicBezTo>
                  <a:cubicBezTo>
                    <a:pt x="298868" y="58433"/>
                    <a:pt x="322152" y="45733"/>
                    <a:pt x="320035" y="57904"/>
                  </a:cubicBezTo>
                  <a:cubicBezTo>
                    <a:pt x="317918" y="70075"/>
                    <a:pt x="301514" y="93358"/>
                    <a:pt x="288285" y="124579"/>
                  </a:cubicBezTo>
                  <a:cubicBezTo>
                    <a:pt x="275056" y="155800"/>
                    <a:pt x="236956" y="252637"/>
                    <a:pt x="240660" y="245229"/>
                  </a:cubicBezTo>
                  <a:cubicBezTo>
                    <a:pt x="244364" y="237821"/>
                    <a:pt x="294635" y="120875"/>
                    <a:pt x="310510" y="80129"/>
                  </a:cubicBezTo>
                  <a:cubicBezTo>
                    <a:pt x="326385" y="39383"/>
                    <a:pt x="349668" y="7633"/>
                    <a:pt x="335910" y="754"/>
                  </a:cubicBezTo>
                  <a:cubicBezTo>
                    <a:pt x="322152" y="-6125"/>
                    <a:pt x="230606" y="36208"/>
                    <a:pt x="227960" y="38854"/>
                  </a:cubicBezTo>
                  <a:cubicBezTo>
                    <a:pt x="225314" y="41500"/>
                    <a:pt x="339614" y="15042"/>
                    <a:pt x="320035" y="16629"/>
                  </a:cubicBezTo>
                  <a:cubicBezTo>
                    <a:pt x="300456" y="18216"/>
                    <a:pt x="159168" y="42558"/>
                    <a:pt x="110485" y="48379"/>
                  </a:cubicBezTo>
                  <a:cubicBezTo>
                    <a:pt x="61802" y="54200"/>
                    <a:pt x="-14927" y="56846"/>
                    <a:pt x="2535" y="5472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5" name="フリーフォーム 334">
              <a:extLst>
                <a:ext uri="{FF2B5EF4-FFF2-40B4-BE49-F238E27FC236}">
                  <a16:creationId xmlns:a16="http://schemas.microsoft.com/office/drawing/2014/main" id="{69CA0AF9-027C-8876-1EE1-01D42024E675}"/>
                </a:ext>
              </a:extLst>
            </p:cNvPr>
            <p:cNvSpPr/>
            <p:nvPr/>
          </p:nvSpPr>
          <p:spPr>
            <a:xfrm>
              <a:off x="5149778" y="3841621"/>
              <a:ext cx="111197" cy="282954"/>
            </a:xfrm>
            <a:custGeom>
              <a:avLst/>
              <a:gdLst>
                <a:gd name="connsiteX0" fmla="*/ 111197 w 111197"/>
                <a:gd name="connsiteY0" fmla="*/ 129 h 282954"/>
                <a:gd name="connsiteX1" fmla="*/ 66747 w 111197"/>
                <a:gd name="connsiteY1" fmla="*/ 130304 h 282954"/>
                <a:gd name="connsiteX2" fmla="*/ 95322 w 111197"/>
                <a:gd name="connsiteY2" fmla="*/ 82679 h 282954"/>
                <a:gd name="connsiteX3" fmla="*/ 25472 w 111197"/>
                <a:gd name="connsiteY3" fmla="*/ 203329 h 282954"/>
                <a:gd name="connsiteX4" fmla="*/ 72 w 111197"/>
                <a:gd name="connsiteY4" fmla="*/ 282704 h 282954"/>
                <a:gd name="connsiteX5" fmla="*/ 31822 w 111197"/>
                <a:gd name="connsiteY5" fmla="*/ 177929 h 282954"/>
                <a:gd name="connsiteX6" fmla="*/ 82622 w 111197"/>
                <a:gd name="connsiteY6" fmla="*/ 76329 h 282954"/>
                <a:gd name="connsiteX7" fmla="*/ 66747 w 111197"/>
                <a:gd name="connsiteY7" fmla="*/ 104904 h 282954"/>
                <a:gd name="connsiteX8" fmla="*/ 111197 w 111197"/>
                <a:gd name="connsiteY8" fmla="*/ 129 h 2829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1197" h="282954">
                  <a:moveTo>
                    <a:pt x="111197" y="129"/>
                  </a:moveTo>
                  <a:cubicBezTo>
                    <a:pt x="111197" y="4362"/>
                    <a:pt x="69393" y="116546"/>
                    <a:pt x="66747" y="130304"/>
                  </a:cubicBezTo>
                  <a:cubicBezTo>
                    <a:pt x="64101" y="144062"/>
                    <a:pt x="102201" y="70508"/>
                    <a:pt x="95322" y="82679"/>
                  </a:cubicBezTo>
                  <a:cubicBezTo>
                    <a:pt x="88443" y="94850"/>
                    <a:pt x="41347" y="169992"/>
                    <a:pt x="25472" y="203329"/>
                  </a:cubicBezTo>
                  <a:cubicBezTo>
                    <a:pt x="9597" y="236666"/>
                    <a:pt x="-986" y="286937"/>
                    <a:pt x="72" y="282704"/>
                  </a:cubicBezTo>
                  <a:cubicBezTo>
                    <a:pt x="1130" y="278471"/>
                    <a:pt x="18064" y="212325"/>
                    <a:pt x="31822" y="177929"/>
                  </a:cubicBezTo>
                  <a:cubicBezTo>
                    <a:pt x="45580" y="143533"/>
                    <a:pt x="76801" y="88500"/>
                    <a:pt x="82622" y="76329"/>
                  </a:cubicBezTo>
                  <a:cubicBezTo>
                    <a:pt x="88443" y="64158"/>
                    <a:pt x="63572" y="113371"/>
                    <a:pt x="66747" y="104904"/>
                  </a:cubicBezTo>
                  <a:cubicBezTo>
                    <a:pt x="69922" y="96437"/>
                    <a:pt x="111197" y="-4104"/>
                    <a:pt x="111197" y="12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6" name="フリーフォーム 335">
              <a:extLst>
                <a:ext uri="{FF2B5EF4-FFF2-40B4-BE49-F238E27FC236}">
                  <a16:creationId xmlns:a16="http://schemas.microsoft.com/office/drawing/2014/main" id="{03DDED0A-CFD7-6402-CB6F-8A6C1ED6BF46}"/>
                </a:ext>
              </a:extLst>
            </p:cNvPr>
            <p:cNvSpPr/>
            <p:nvPr/>
          </p:nvSpPr>
          <p:spPr>
            <a:xfrm>
              <a:off x="4895566" y="3929986"/>
              <a:ext cx="286103" cy="188097"/>
            </a:xfrm>
            <a:custGeom>
              <a:avLst/>
              <a:gdLst>
                <a:gd name="connsiteX0" fmla="*/ 60609 w 286103"/>
                <a:gd name="connsiteY0" fmla="*/ 664 h 188097"/>
                <a:gd name="connsiteX1" fmla="*/ 152684 w 286103"/>
                <a:gd name="connsiteY1" fmla="*/ 111789 h 188097"/>
                <a:gd name="connsiteX2" fmla="*/ 120934 w 286103"/>
                <a:gd name="connsiteY2" fmla="*/ 76864 h 188097"/>
                <a:gd name="connsiteX3" fmla="*/ 286034 w 286103"/>
                <a:gd name="connsiteY3" fmla="*/ 187989 h 188097"/>
                <a:gd name="connsiteX4" fmla="*/ 143159 w 286103"/>
                <a:gd name="connsiteY4" fmla="*/ 99089 h 188097"/>
                <a:gd name="connsiteX5" fmla="*/ 284 w 286103"/>
                <a:gd name="connsiteY5" fmla="*/ 10189 h 188097"/>
                <a:gd name="connsiteX6" fmla="*/ 181259 w 286103"/>
                <a:gd name="connsiteY6" fmla="*/ 134014 h 188097"/>
                <a:gd name="connsiteX7" fmla="*/ 92359 w 286103"/>
                <a:gd name="connsiteY7" fmla="*/ 67339 h 188097"/>
                <a:gd name="connsiteX8" fmla="*/ 60609 w 286103"/>
                <a:gd name="connsiteY8" fmla="*/ 664 h 188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103" h="188097">
                  <a:moveTo>
                    <a:pt x="60609" y="664"/>
                  </a:moveTo>
                  <a:cubicBezTo>
                    <a:pt x="70663" y="8072"/>
                    <a:pt x="142630" y="99089"/>
                    <a:pt x="152684" y="111789"/>
                  </a:cubicBezTo>
                  <a:cubicBezTo>
                    <a:pt x="162738" y="124489"/>
                    <a:pt x="98709" y="64164"/>
                    <a:pt x="120934" y="76864"/>
                  </a:cubicBezTo>
                  <a:cubicBezTo>
                    <a:pt x="143159" y="89564"/>
                    <a:pt x="282330" y="184285"/>
                    <a:pt x="286034" y="187989"/>
                  </a:cubicBezTo>
                  <a:cubicBezTo>
                    <a:pt x="289738" y="191693"/>
                    <a:pt x="143159" y="99089"/>
                    <a:pt x="143159" y="99089"/>
                  </a:cubicBezTo>
                  <a:cubicBezTo>
                    <a:pt x="95534" y="69456"/>
                    <a:pt x="-6066" y="4368"/>
                    <a:pt x="284" y="10189"/>
                  </a:cubicBezTo>
                  <a:cubicBezTo>
                    <a:pt x="6634" y="16010"/>
                    <a:pt x="165913" y="124489"/>
                    <a:pt x="181259" y="134014"/>
                  </a:cubicBezTo>
                  <a:cubicBezTo>
                    <a:pt x="196605" y="143539"/>
                    <a:pt x="110351" y="84801"/>
                    <a:pt x="92359" y="67339"/>
                  </a:cubicBezTo>
                  <a:cubicBezTo>
                    <a:pt x="74367" y="49877"/>
                    <a:pt x="50555" y="-6744"/>
                    <a:pt x="60609" y="6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7" name="フリーフォーム 336">
              <a:extLst>
                <a:ext uri="{FF2B5EF4-FFF2-40B4-BE49-F238E27FC236}">
                  <a16:creationId xmlns:a16="http://schemas.microsoft.com/office/drawing/2014/main" id="{DC03F2A4-E24E-134A-8E9C-C6ECD2EDC70B}"/>
                </a:ext>
              </a:extLst>
            </p:cNvPr>
            <p:cNvSpPr/>
            <p:nvPr/>
          </p:nvSpPr>
          <p:spPr>
            <a:xfrm>
              <a:off x="4760683" y="3911600"/>
              <a:ext cx="240559" cy="200025"/>
            </a:xfrm>
            <a:custGeom>
              <a:avLst/>
              <a:gdLst>
                <a:gd name="connsiteX0" fmla="*/ 239942 w 240559"/>
                <a:gd name="connsiteY0" fmla="*/ 0 h 200025"/>
                <a:gd name="connsiteX1" fmla="*/ 8167 w 240559"/>
                <a:gd name="connsiteY1" fmla="*/ 47625 h 200025"/>
                <a:gd name="connsiteX2" fmla="*/ 49442 w 240559"/>
                <a:gd name="connsiteY2" fmla="*/ 60325 h 200025"/>
                <a:gd name="connsiteX3" fmla="*/ 20867 w 240559"/>
                <a:gd name="connsiteY3" fmla="*/ 85725 h 200025"/>
                <a:gd name="connsiteX4" fmla="*/ 14517 w 240559"/>
                <a:gd name="connsiteY4" fmla="*/ 200025 h 200025"/>
                <a:gd name="connsiteX5" fmla="*/ 24042 w 240559"/>
                <a:gd name="connsiteY5" fmla="*/ 85725 h 200025"/>
                <a:gd name="connsiteX6" fmla="*/ 122467 w 240559"/>
                <a:gd name="connsiteY6" fmla="*/ 31750 h 200025"/>
                <a:gd name="connsiteX7" fmla="*/ 78017 w 240559"/>
                <a:gd name="connsiteY7" fmla="*/ 47625 h 200025"/>
                <a:gd name="connsiteX8" fmla="*/ 239942 w 240559"/>
                <a:gd name="connsiteY8" fmla="*/ 0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0559" h="200025">
                  <a:moveTo>
                    <a:pt x="239942" y="0"/>
                  </a:moveTo>
                  <a:cubicBezTo>
                    <a:pt x="228300" y="0"/>
                    <a:pt x="39917" y="37571"/>
                    <a:pt x="8167" y="47625"/>
                  </a:cubicBezTo>
                  <a:cubicBezTo>
                    <a:pt x="-23583" y="57679"/>
                    <a:pt x="47325" y="53975"/>
                    <a:pt x="49442" y="60325"/>
                  </a:cubicBezTo>
                  <a:cubicBezTo>
                    <a:pt x="51559" y="66675"/>
                    <a:pt x="26688" y="62442"/>
                    <a:pt x="20867" y="85725"/>
                  </a:cubicBezTo>
                  <a:cubicBezTo>
                    <a:pt x="15046" y="109008"/>
                    <a:pt x="13988" y="200025"/>
                    <a:pt x="14517" y="200025"/>
                  </a:cubicBezTo>
                  <a:cubicBezTo>
                    <a:pt x="15046" y="200025"/>
                    <a:pt x="6050" y="113771"/>
                    <a:pt x="24042" y="85725"/>
                  </a:cubicBezTo>
                  <a:cubicBezTo>
                    <a:pt x="42034" y="57679"/>
                    <a:pt x="113471" y="38100"/>
                    <a:pt x="122467" y="31750"/>
                  </a:cubicBezTo>
                  <a:cubicBezTo>
                    <a:pt x="131463" y="25400"/>
                    <a:pt x="61084" y="48683"/>
                    <a:pt x="78017" y="47625"/>
                  </a:cubicBezTo>
                  <a:cubicBezTo>
                    <a:pt x="94950" y="46567"/>
                    <a:pt x="251584" y="0"/>
                    <a:pt x="23994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8" name="フリーフォーム 337">
              <a:extLst>
                <a:ext uri="{FF2B5EF4-FFF2-40B4-BE49-F238E27FC236}">
                  <a16:creationId xmlns:a16="http://schemas.microsoft.com/office/drawing/2014/main" id="{9746486E-EF55-394C-48C5-06A750EFF998}"/>
                </a:ext>
              </a:extLst>
            </p:cNvPr>
            <p:cNvSpPr/>
            <p:nvPr/>
          </p:nvSpPr>
          <p:spPr>
            <a:xfrm>
              <a:off x="4860447" y="4089219"/>
              <a:ext cx="327614" cy="470288"/>
            </a:xfrm>
            <a:custGeom>
              <a:avLst/>
              <a:gdLst>
                <a:gd name="connsiteX0" fmla="*/ 327503 w 327614"/>
                <a:gd name="connsiteY0" fmla="*/ 181 h 470288"/>
                <a:gd name="connsiteX1" fmla="*/ 140178 w 327614"/>
                <a:gd name="connsiteY1" fmla="*/ 149406 h 470288"/>
                <a:gd name="connsiteX2" fmla="*/ 244953 w 327614"/>
                <a:gd name="connsiteY2" fmla="*/ 95431 h 470288"/>
                <a:gd name="connsiteX3" fmla="*/ 130653 w 327614"/>
                <a:gd name="connsiteY3" fmla="*/ 187506 h 470288"/>
                <a:gd name="connsiteX4" fmla="*/ 35403 w 327614"/>
                <a:gd name="connsiteY4" fmla="*/ 254181 h 470288"/>
                <a:gd name="connsiteX5" fmla="*/ 63978 w 327614"/>
                <a:gd name="connsiteY5" fmla="*/ 222431 h 470288"/>
                <a:gd name="connsiteX6" fmla="*/ 38578 w 327614"/>
                <a:gd name="connsiteY6" fmla="*/ 320856 h 470288"/>
                <a:gd name="connsiteX7" fmla="*/ 478 w 327614"/>
                <a:gd name="connsiteY7" fmla="*/ 470081 h 470288"/>
                <a:gd name="connsiteX8" fmla="*/ 22703 w 327614"/>
                <a:gd name="connsiteY8" fmla="*/ 349431 h 470288"/>
                <a:gd name="connsiteX9" fmla="*/ 98903 w 327614"/>
                <a:gd name="connsiteY9" fmla="*/ 187506 h 470288"/>
                <a:gd name="connsiteX10" fmla="*/ 171928 w 327614"/>
                <a:gd name="connsiteY10" fmla="*/ 165281 h 470288"/>
                <a:gd name="connsiteX11" fmla="*/ 133828 w 327614"/>
                <a:gd name="connsiteY11" fmla="*/ 177981 h 470288"/>
                <a:gd name="connsiteX12" fmla="*/ 225903 w 327614"/>
                <a:gd name="connsiteY12" fmla="*/ 85906 h 470288"/>
                <a:gd name="connsiteX13" fmla="*/ 168753 w 327614"/>
                <a:gd name="connsiteY13" fmla="*/ 117656 h 470288"/>
                <a:gd name="connsiteX14" fmla="*/ 327503 w 327614"/>
                <a:gd name="connsiteY14" fmla="*/ 181 h 470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7614" h="470288">
                  <a:moveTo>
                    <a:pt x="327503" y="181"/>
                  </a:moveTo>
                  <a:cubicBezTo>
                    <a:pt x="322740" y="5473"/>
                    <a:pt x="153936" y="133531"/>
                    <a:pt x="140178" y="149406"/>
                  </a:cubicBezTo>
                  <a:cubicBezTo>
                    <a:pt x="126420" y="165281"/>
                    <a:pt x="246540" y="89081"/>
                    <a:pt x="244953" y="95431"/>
                  </a:cubicBezTo>
                  <a:cubicBezTo>
                    <a:pt x="243365" y="101781"/>
                    <a:pt x="165578" y="161048"/>
                    <a:pt x="130653" y="187506"/>
                  </a:cubicBezTo>
                  <a:cubicBezTo>
                    <a:pt x="95728" y="213964"/>
                    <a:pt x="46515" y="248360"/>
                    <a:pt x="35403" y="254181"/>
                  </a:cubicBezTo>
                  <a:cubicBezTo>
                    <a:pt x="24291" y="260002"/>
                    <a:pt x="63449" y="211319"/>
                    <a:pt x="63978" y="222431"/>
                  </a:cubicBezTo>
                  <a:cubicBezTo>
                    <a:pt x="64507" y="233543"/>
                    <a:pt x="49161" y="279581"/>
                    <a:pt x="38578" y="320856"/>
                  </a:cubicBezTo>
                  <a:cubicBezTo>
                    <a:pt x="27995" y="362131"/>
                    <a:pt x="3124" y="465319"/>
                    <a:pt x="478" y="470081"/>
                  </a:cubicBezTo>
                  <a:cubicBezTo>
                    <a:pt x="-2168" y="474843"/>
                    <a:pt x="6299" y="396527"/>
                    <a:pt x="22703" y="349431"/>
                  </a:cubicBezTo>
                  <a:cubicBezTo>
                    <a:pt x="39107" y="302335"/>
                    <a:pt x="74032" y="218198"/>
                    <a:pt x="98903" y="187506"/>
                  </a:cubicBezTo>
                  <a:cubicBezTo>
                    <a:pt x="123774" y="156814"/>
                    <a:pt x="166107" y="166869"/>
                    <a:pt x="171928" y="165281"/>
                  </a:cubicBezTo>
                  <a:cubicBezTo>
                    <a:pt x="177749" y="163694"/>
                    <a:pt x="124832" y="191210"/>
                    <a:pt x="133828" y="177981"/>
                  </a:cubicBezTo>
                  <a:cubicBezTo>
                    <a:pt x="142824" y="164752"/>
                    <a:pt x="220082" y="95960"/>
                    <a:pt x="225903" y="85906"/>
                  </a:cubicBezTo>
                  <a:cubicBezTo>
                    <a:pt x="231724" y="75852"/>
                    <a:pt x="153936" y="128239"/>
                    <a:pt x="168753" y="117656"/>
                  </a:cubicBezTo>
                  <a:cubicBezTo>
                    <a:pt x="183570" y="107073"/>
                    <a:pt x="332266" y="-5111"/>
                    <a:pt x="327503" y="1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9" name="フリーフォーム 338">
              <a:extLst>
                <a:ext uri="{FF2B5EF4-FFF2-40B4-BE49-F238E27FC236}">
                  <a16:creationId xmlns:a16="http://schemas.microsoft.com/office/drawing/2014/main" id="{460B64D0-4B38-57C8-EF7B-E5539BF873E6}"/>
                </a:ext>
              </a:extLst>
            </p:cNvPr>
            <p:cNvSpPr/>
            <p:nvPr/>
          </p:nvSpPr>
          <p:spPr>
            <a:xfrm>
              <a:off x="4784306" y="4028993"/>
              <a:ext cx="215556" cy="240642"/>
            </a:xfrm>
            <a:custGeom>
              <a:avLst/>
              <a:gdLst>
                <a:gd name="connsiteX0" fmla="*/ 419 w 215556"/>
                <a:gd name="connsiteY0" fmla="*/ 82 h 240642"/>
                <a:gd name="connsiteX1" fmla="*/ 117894 w 215556"/>
                <a:gd name="connsiteY1" fmla="*/ 152482 h 240642"/>
                <a:gd name="connsiteX2" fmla="*/ 67094 w 215556"/>
                <a:gd name="connsiteY2" fmla="*/ 104857 h 240642"/>
                <a:gd name="connsiteX3" fmla="*/ 209969 w 215556"/>
                <a:gd name="connsiteY3" fmla="*/ 235032 h 240642"/>
                <a:gd name="connsiteX4" fmla="*/ 171869 w 215556"/>
                <a:gd name="connsiteY4" fmla="*/ 206457 h 240642"/>
                <a:gd name="connsiteX5" fmla="*/ 35344 w 215556"/>
                <a:gd name="connsiteY5" fmla="*/ 111207 h 240642"/>
                <a:gd name="connsiteX6" fmla="*/ 76619 w 215556"/>
                <a:gd name="connsiteY6" fmla="*/ 130257 h 240642"/>
                <a:gd name="connsiteX7" fmla="*/ 419 w 215556"/>
                <a:gd name="connsiteY7" fmla="*/ 82 h 240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5556" h="240642">
                  <a:moveTo>
                    <a:pt x="419" y="82"/>
                  </a:moveTo>
                  <a:cubicBezTo>
                    <a:pt x="7298" y="3786"/>
                    <a:pt x="106782" y="135020"/>
                    <a:pt x="117894" y="152482"/>
                  </a:cubicBezTo>
                  <a:cubicBezTo>
                    <a:pt x="129006" y="169944"/>
                    <a:pt x="51748" y="91099"/>
                    <a:pt x="67094" y="104857"/>
                  </a:cubicBezTo>
                  <a:cubicBezTo>
                    <a:pt x="82440" y="118615"/>
                    <a:pt x="192507" y="218099"/>
                    <a:pt x="209969" y="235032"/>
                  </a:cubicBezTo>
                  <a:cubicBezTo>
                    <a:pt x="227431" y="251965"/>
                    <a:pt x="200973" y="227095"/>
                    <a:pt x="171869" y="206457"/>
                  </a:cubicBezTo>
                  <a:cubicBezTo>
                    <a:pt x="142765" y="185820"/>
                    <a:pt x="51219" y="123907"/>
                    <a:pt x="35344" y="111207"/>
                  </a:cubicBezTo>
                  <a:cubicBezTo>
                    <a:pt x="19469" y="98507"/>
                    <a:pt x="79794" y="142428"/>
                    <a:pt x="76619" y="130257"/>
                  </a:cubicBezTo>
                  <a:cubicBezTo>
                    <a:pt x="73444" y="118086"/>
                    <a:pt x="-6460" y="-3622"/>
                    <a:pt x="419" y="8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0" name="フリーフォーム 339">
              <a:extLst>
                <a:ext uri="{FF2B5EF4-FFF2-40B4-BE49-F238E27FC236}">
                  <a16:creationId xmlns:a16="http://schemas.microsoft.com/office/drawing/2014/main" id="{29CD273A-C9F9-A741-7AA5-6791042DC055}"/>
                </a:ext>
              </a:extLst>
            </p:cNvPr>
            <p:cNvSpPr/>
            <p:nvPr/>
          </p:nvSpPr>
          <p:spPr>
            <a:xfrm>
              <a:off x="4746144" y="4138369"/>
              <a:ext cx="178970" cy="176500"/>
            </a:xfrm>
            <a:custGeom>
              <a:avLst/>
              <a:gdLst>
                <a:gd name="connsiteX0" fmla="*/ 481 w 178970"/>
                <a:gd name="connsiteY0" fmla="*/ 1831 h 176500"/>
                <a:gd name="connsiteX1" fmla="*/ 108431 w 178970"/>
                <a:gd name="connsiteY1" fmla="*/ 154231 h 176500"/>
                <a:gd name="connsiteX2" fmla="*/ 89381 w 178970"/>
                <a:gd name="connsiteY2" fmla="*/ 109781 h 176500"/>
                <a:gd name="connsiteX3" fmla="*/ 178281 w 178970"/>
                <a:gd name="connsiteY3" fmla="*/ 176456 h 176500"/>
                <a:gd name="connsiteX4" fmla="*/ 127481 w 178970"/>
                <a:gd name="connsiteY4" fmla="*/ 119306 h 176500"/>
                <a:gd name="connsiteX5" fmla="*/ 70331 w 178970"/>
                <a:gd name="connsiteY5" fmla="*/ 71681 h 176500"/>
                <a:gd name="connsiteX6" fmla="*/ 481 w 178970"/>
                <a:gd name="connsiteY6" fmla="*/ 1831 h 1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8970" h="176500">
                  <a:moveTo>
                    <a:pt x="481" y="1831"/>
                  </a:moveTo>
                  <a:cubicBezTo>
                    <a:pt x="6831" y="15589"/>
                    <a:pt x="93614" y="136239"/>
                    <a:pt x="108431" y="154231"/>
                  </a:cubicBezTo>
                  <a:cubicBezTo>
                    <a:pt x="123248" y="172223"/>
                    <a:pt x="77739" y="106077"/>
                    <a:pt x="89381" y="109781"/>
                  </a:cubicBezTo>
                  <a:cubicBezTo>
                    <a:pt x="101023" y="113485"/>
                    <a:pt x="171931" y="174869"/>
                    <a:pt x="178281" y="176456"/>
                  </a:cubicBezTo>
                  <a:cubicBezTo>
                    <a:pt x="184631" y="178044"/>
                    <a:pt x="145473" y="136768"/>
                    <a:pt x="127481" y="119306"/>
                  </a:cubicBezTo>
                  <a:cubicBezTo>
                    <a:pt x="109489" y="101844"/>
                    <a:pt x="88323" y="87556"/>
                    <a:pt x="70331" y="71681"/>
                  </a:cubicBezTo>
                  <a:cubicBezTo>
                    <a:pt x="52339" y="55806"/>
                    <a:pt x="-5869" y="-11927"/>
                    <a:pt x="481" y="18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1" name="フリーフォーム 340">
              <a:extLst>
                <a:ext uri="{FF2B5EF4-FFF2-40B4-BE49-F238E27FC236}">
                  <a16:creationId xmlns:a16="http://schemas.microsoft.com/office/drawing/2014/main" id="{A4B2211A-0FD1-541D-A874-4161CE8A9A0B}"/>
                </a:ext>
              </a:extLst>
            </p:cNvPr>
            <p:cNvSpPr/>
            <p:nvPr/>
          </p:nvSpPr>
          <p:spPr>
            <a:xfrm>
              <a:off x="4676772" y="4072300"/>
              <a:ext cx="242128" cy="481103"/>
            </a:xfrm>
            <a:custGeom>
              <a:avLst/>
              <a:gdLst>
                <a:gd name="connsiteX0" fmla="*/ 104778 w 242128"/>
                <a:gd name="connsiteY0" fmla="*/ 1225 h 481103"/>
                <a:gd name="connsiteX1" fmla="*/ 69853 w 242128"/>
                <a:gd name="connsiteY1" fmla="*/ 233000 h 481103"/>
                <a:gd name="connsiteX2" fmla="*/ 73028 w 242128"/>
                <a:gd name="connsiteY2" fmla="*/ 210775 h 481103"/>
                <a:gd name="connsiteX3" fmla="*/ 44453 w 242128"/>
                <a:gd name="connsiteY3" fmla="*/ 302850 h 481103"/>
                <a:gd name="connsiteX4" fmla="*/ 57153 w 242128"/>
                <a:gd name="connsiteY4" fmla="*/ 299675 h 481103"/>
                <a:gd name="connsiteX5" fmla="*/ 38103 w 242128"/>
                <a:gd name="connsiteY5" fmla="*/ 363175 h 481103"/>
                <a:gd name="connsiteX6" fmla="*/ 73028 w 242128"/>
                <a:gd name="connsiteY6" fmla="*/ 407625 h 481103"/>
                <a:gd name="connsiteX7" fmla="*/ 34928 w 242128"/>
                <a:gd name="connsiteY7" fmla="*/ 391750 h 481103"/>
                <a:gd name="connsiteX8" fmla="*/ 241303 w 242128"/>
                <a:gd name="connsiteY8" fmla="*/ 480650 h 481103"/>
                <a:gd name="connsiteX9" fmla="*/ 104778 w 242128"/>
                <a:gd name="connsiteY9" fmla="*/ 423500 h 481103"/>
                <a:gd name="connsiteX10" fmla="*/ 41278 w 242128"/>
                <a:gd name="connsiteY10" fmla="*/ 360000 h 481103"/>
                <a:gd name="connsiteX11" fmla="*/ 63503 w 242128"/>
                <a:gd name="connsiteY11" fmla="*/ 258400 h 481103"/>
                <a:gd name="connsiteX12" fmla="*/ 3 w 242128"/>
                <a:gd name="connsiteY12" fmla="*/ 166325 h 481103"/>
                <a:gd name="connsiteX13" fmla="*/ 66678 w 242128"/>
                <a:gd name="connsiteY13" fmla="*/ 204425 h 481103"/>
                <a:gd name="connsiteX14" fmla="*/ 73028 w 242128"/>
                <a:gd name="connsiteY14" fmla="*/ 93300 h 481103"/>
                <a:gd name="connsiteX15" fmla="*/ 41278 w 242128"/>
                <a:gd name="connsiteY15" fmla="*/ 137750 h 481103"/>
                <a:gd name="connsiteX16" fmla="*/ 104778 w 242128"/>
                <a:gd name="connsiteY16" fmla="*/ 1225 h 481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2128" h="481103">
                  <a:moveTo>
                    <a:pt x="104778" y="1225"/>
                  </a:moveTo>
                  <a:cubicBezTo>
                    <a:pt x="109540" y="17100"/>
                    <a:pt x="75145" y="198075"/>
                    <a:pt x="69853" y="233000"/>
                  </a:cubicBezTo>
                  <a:cubicBezTo>
                    <a:pt x="64561" y="267925"/>
                    <a:pt x="77261" y="199133"/>
                    <a:pt x="73028" y="210775"/>
                  </a:cubicBezTo>
                  <a:cubicBezTo>
                    <a:pt x="68795" y="222417"/>
                    <a:pt x="44453" y="302850"/>
                    <a:pt x="44453" y="302850"/>
                  </a:cubicBezTo>
                  <a:cubicBezTo>
                    <a:pt x="41807" y="317667"/>
                    <a:pt x="58211" y="289621"/>
                    <a:pt x="57153" y="299675"/>
                  </a:cubicBezTo>
                  <a:cubicBezTo>
                    <a:pt x="56095" y="309729"/>
                    <a:pt x="35457" y="345183"/>
                    <a:pt x="38103" y="363175"/>
                  </a:cubicBezTo>
                  <a:cubicBezTo>
                    <a:pt x="40749" y="381167"/>
                    <a:pt x="73557" y="402863"/>
                    <a:pt x="73028" y="407625"/>
                  </a:cubicBezTo>
                  <a:cubicBezTo>
                    <a:pt x="72499" y="412388"/>
                    <a:pt x="34928" y="391750"/>
                    <a:pt x="34928" y="391750"/>
                  </a:cubicBezTo>
                  <a:lnTo>
                    <a:pt x="241303" y="480650"/>
                  </a:lnTo>
                  <a:cubicBezTo>
                    <a:pt x="252945" y="485942"/>
                    <a:pt x="138116" y="443608"/>
                    <a:pt x="104778" y="423500"/>
                  </a:cubicBezTo>
                  <a:cubicBezTo>
                    <a:pt x="71440" y="403392"/>
                    <a:pt x="48157" y="387517"/>
                    <a:pt x="41278" y="360000"/>
                  </a:cubicBezTo>
                  <a:cubicBezTo>
                    <a:pt x="34399" y="332483"/>
                    <a:pt x="70382" y="290679"/>
                    <a:pt x="63503" y="258400"/>
                  </a:cubicBezTo>
                  <a:cubicBezTo>
                    <a:pt x="56624" y="226121"/>
                    <a:pt x="-526" y="175321"/>
                    <a:pt x="3" y="166325"/>
                  </a:cubicBezTo>
                  <a:cubicBezTo>
                    <a:pt x="532" y="157329"/>
                    <a:pt x="54507" y="216596"/>
                    <a:pt x="66678" y="204425"/>
                  </a:cubicBezTo>
                  <a:cubicBezTo>
                    <a:pt x="78849" y="192254"/>
                    <a:pt x="77261" y="104413"/>
                    <a:pt x="73028" y="93300"/>
                  </a:cubicBezTo>
                  <a:cubicBezTo>
                    <a:pt x="68795" y="82188"/>
                    <a:pt x="35457" y="146746"/>
                    <a:pt x="41278" y="137750"/>
                  </a:cubicBezTo>
                  <a:cubicBezTo>
                    <a:pt x="47099" y="128754"/>
                    <a:pt x="100016" y="-14650"/>
                    <a:pt x="104778" y="12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>
              <a:extLst>
                <a:ext uri="{FF2B5EF4-FFF2-40B4-BE49-F238E27FC236}">
                  <a16:creationId xmlns:a16="http://schemas.microsoft.com/office/drawing/2014/main" id="{D65C5B36-59BE-4C97-44B3-B5BFEE96FAA8}"/>
                </a:ext>
              </a:extLst>
            </p:cNvPr>
            <p:cNvSpPr/>
            <p:nvPr/>
          </p:nvSpPr>
          <p:spPr>
            <a:xfrm>
              <a:off x="4711061" y="4200487"/>
              <a:ext cx="137336" cy="123863"/>
            </a:xfrm>
            <a:custGeom>
              <a:avLst/>
              <a:gdLst>
                <a:gd name="connsiteX0" fmla="*/ 60964 w 137336"/>
                <a:gd name="connsiteY0" fmla="*/ 38 h 123863"/>
                <a:gd name="connsiteX1" fmla="*/ 105414 w 137336"/>
                <a:gd name="connsiteY1" fmla="*/ 63538 h 123863"/>
                <a:gd name="connsiteX2" fmla="*/ 64139 w 137336"/>
                <a:gd name="connsiteY2" fmla="*/ 101638 h 123863"/>
                <a:gd name="connsiteX3" fmla="*/ 16514 w 137336"/>
                <a:gd name="connsiteY3" fmla="*/ 123863 h 123863"/>
                <a:gd name="connsiteX4" fmla="*/ 83189 w 137336"/>
                <a:gd name="connsiteY4" fmla="*/ 101638 h 123863"/>
                <a:gd name="connsiteX5" fmla="*/ 639 w 137336"/>
                <a:gd name="connsiteY5" fmla="*/ 114338 h 123863"/>
                <a:gd name="connsiteX6" fmla="*/ 137164 w 137336"/>
                <a:gd name="connsiteY6" fmla="*/ 73063 h 123863"/>
                <a:gd name="connsiteX7" fmla="*/ 60964 w 137336"/>
                <a:gd name="connsiteY7" fmla="*/ 38 h 123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7336" h="123863">
                  <a:moveTo>
                    <a:pt x="60964" y="38"/>
                  </a:moveTo>
                  <a:cubicBezTo>
                    <a:pt x="55672" y="-1549"/>
                    <a:pt x="104885" y="46605"/>
                    <a:pt x="105414" y="63538"/>
                  </a:cubicBezTo>
                  <a:cubicBezTo>
                    <a:pt x="105943" y="80471"/>
                    <a:pt x="78956" y="91584"/>
                    <a:pt x="64139" y="101638"/>
                  </a:cubicBezTo>
                  <a:cubicBezTo>
                    <a:pt x="49322" y="111692"/>
                    <a:pt x="13339" y="123863"/>
                    <a:pt x="16514" y="123863"/>
                  </a:cubicBezTo>
                  <a:cubicBezTo>
                    <a:pt x="19689" y="123863"/>
                    <a:pt x="85835" y="103226"/>
                    <a:pt x="83189" y="101638"/>
                  </a:cubicBezTo>
                  <a:cubicBezTo>
                    <a:pt x="80543" y="100051"/>
                    <a:pt x="-8357" y="119100"/>
                    <a:pt x="639" y="114338"/>
                  </a:cubicBezTo>
                  <a:cubicBezTo>
                    <a:pt x="9635" y="109576"/>
                    <a:pt x="132931" y="91055"/>
                    <a:pt x="137164" y="73063"/>
                  </a:cubicBezTo>
                  <a:cubicBezTo>
                    <a:pt x="141397" y="55071"/>
                    <a:pt x="66256" y="1625"/>
                    <a:pt x="60964" y="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3" name="フリーフォーム 342">
              <a:extLst>
                <a:ext uri="{FF2B5EF4-FFF2-40B4-BE49-F238E27FC236}">
                  <a16:creationId xmlns:a16="http://schemas.microsoft.com/office/drawing/2014/main" id="{44EAA7D6-66D4-A22B-2ADC-C198C5F706E3}"/>
                </a:ext>
              </a:extLst>
            </p:cNvPr>
            <p:cNvSpPr/>
            <p:nvPr/>
          </p:nvSpPr>
          <p:spPr>
            <a:xfrm>
              <a:off x="4732185" y="4148410"/>
              <a:ext cx="96994" cy="191815"/>
            </a:xfrm>
            <a:custGeom>
              <a:avLst/>
              <a:gdLst>
                <a:gd name="connsiteX0" fmla="*/ 68415 w 96994"/>
                <a:gd name="connsiteY0" fmla="*/ 1315 h 191815"/>
                <a:gd name="connsiteX1" fmla="*/ 27140 w 96994"/>
                <a:gd name="connsiteY1" fmla="*/ 61640 h 191815"/>
                <a:gd name="connsiteX2" fmla="*/ 46190 w 96994"/>
                <a:gd name="connsiteY2" fmla="*/ 153715 h 191815"/>
                <a:gd name="connsiteX3" fmla="*/ 30315 w 96994"/>
                <a:gd name="connsiteY3" fmla="*/ 141015 h 191815"/>
                <a:gd name="connsiteX4" fmla="*/ 96990 w 96994"/>
                <a:gd name="connsiteY4" fmla="*/ 191815 h 191815"/>
                <a:gd name="connsiteX5" fmla="*/ 33490 w 96994"/>
                <a:gd name="connsiteY5" fmla="*/ 141015 h 191815"/>
                <a:gd name="connsiteX6" fmla="*/ 1740 w 96994"/>
                <a:gd name="connsiteY6" fmla="*/ 118790 h 191815"/>
                <a:gd name="connsiteX7" fmla="*/ 68415 w 96994"/>
                <a:gd name="connsiteY7" fmla="*/ 1315 h 1918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994" h="191815">
                  <a:moveTo>
                    <a:pt x="68415" y="1315"/>
                  </a:moveTo>
                  <a:cubicBezTo>
                    <a:pt x="72648" y="-8210"/>
                    <a:pt x="30844" y="36240"/>
                    <a:pt x="27140" y="61640"/>
                  </a:cubicBezTo>
                  <a:cubicBezTo>
                    <a:pt x="23436" y="87040"/>
                    <a:pt x="45661" y="140486"/>
                    <a:pt x="46190" y="153715"/>
                  </a:cubicBezTo>
                  <a:cubicBezTo>
                    <a:pt x="46719" y="166944"/>
                    <a:pt x="21848" y="134665"/>
                    <a:pt x="30315" y="141015"/>
                  </a:cubicBezTo>
                  <a:cubicBezTo>
                    <a:pt x="38782" y="147365"/>
                    <a:pt x="96461" y="191815"/>
                    <a:pt x="96990" y="191815"/>
                  </a:cubicBezTo>
                  <a:cubicBezTo>
                    <a:pt x="97519" y="191815"/>
                    <a:pt x="49365" y="153186"/>
                    <a:pt x="33490" y="141015"/>
                  </a:cubicBezTo>
                  <a:cubicBezTo>
                    <a:pt x="17615" y="128844"/>
                    <a:pt x="-6727" y="138898"/>
                    <a:pt x="1740" y="118790"/>
                  </a:cubicBezTo>
                  <a:cubicBezTo>
                    <a:pt x="10207" y="98682"/>
                    <a:pt x="64182" y="10840"/>
                    <a:pt x="68415" y="13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4" name="フリーフォーム 343">
              <a:extLst>
                <a:ext uri="{FF2B5EF4-FFF2-40B4-BE49-F238E27FC236}">
                  <a16:creationId xmlns:a16="http://schemas.microsoft.com/office/drawing/2014/main" id="{12ED8671-8EF6-A926-0523-6138F0451D98}"/>
                </a:ext>
              </a:extLst>
            </p:cNvPr>
            <p:cNvSpPr/>
            <p:nvPr/>
          </p:nvSpPr>
          <p:spPr>
            <a:xfrm>
              <a:off x="4941481" y="4229589"/>
              <a:ext cx="92497" cy="521230"/>
            </a:xfrm>
            <a:custGeom>
              <a:avLst/>
              <a:gdLst>
                <a:gd name="connsiteX0" fmla="*/ 90894 w 92497"/>
                <a:gd name="connsiteY0" fmla="*/ 2686 h 521230"/>
                <a:gd name="connsiteX1" fmla="*/ 1994 w 92497"/>
                <a:gd name="connsiteY1" fmla="*/ 199536 h 521230"/>
                <a:gd name="connsiteX2" fmla="*/ 27394 w 92497"/>
                <a:gd name="connsiteY2" fmla="*/ 164611 h 521230"/>
                <a:gd name="connsiteX3" fmla="*/ 8344 w 92497"/>
                <a:gd name="connsiteY3" fmla="*/ 282086 h 521230"/>
                <a:gd name="connsiteX4" fmla="*/ 8344 w 92497"/>
                <a:gd name="connsiteY4" fmla="*/ 297961 h 521230"/>
                <a:gd name="connsiteX5" fmla="*/ 1994 w 92497"/>
                <a:gd name="connsiteY5" fmla="*/ 278911 h 521230"/>
                <a:gd name="connsiteX6" fmla="*/ 43269 w 92497"/>
                <a:gd name="connsiteY6" fmla="*/ 320186 h 521230"/>
                <a:gd name="connsiteX7" fmla="*/ 27394 w 92497"/>
                <a:gd name="connsiteY7" fmla="*/ 351936 h 521230"/>
                <a:gd name="connsiteX8" fmla="*/ 40094 w 92497"/>
                <a:gd name="connsiteY8" fmla="*/ 386861 h 521230"/>
                <a:gd name="connsiteX9" fmla="*/ 40094 w 92497"/>
                <a:gd name="connsiteY9" fmla="*/ 469411 h 521230"/>
                <a:gd name="connsiteX10" fmla="*/ 40094 w 92497"/>
                <a:gd name="connsiteY10" fmla="*/ 447186 h 521230"/>
                <a:gd name="connsiteX11" fmla="*/ 11519 w 92497"/>
                <a:gd name="connsiteY11" fmla="*/ 520211 h 521230"/>
                <a:gd name="connsiteX12" fmla="*/ 36919 w 92497"/>
                <a:gd name="connsiteY12" fmla="*/ 383686 h 521230"/>
                <a:gd name="connsiteX13" fmla="*/ 8344 w 92497"/>
                <a:gd name="connsiteY13" fmla="*/ 301136 h 521230"/>
                <a:gd name="connsiteX14" fmla="*/ 1994 w 92497"/>
                <a:gd name="connsiteY14" fmla="*/ 231286 h 521230"/>
                <a:gd name="connsiteX15" fmla="*/ 8344 w 92497"/>
                <a:gd name="connsiteY15" fmla="*/ 253511 h 521230"/>
                <a:gd name="connsiteX16" fmla="*/ 55969 w 92497"/>
                <a:gd name="connsiteY16" fmla="*/ 94761 h 521230"/>
                <a:gd name="connsiteX17" fmla="*/ 90894 w 92497"/>
                <a:gd name="connsiteY17" fmla="*/ 2686 h 521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2497" h="521230">
                  <a:moveTo>
                    <a:pt x="90894" y="2686"/>
                  </a:moveTo>
                  <a:cubicBezTo>
                    <a:pt x="81898" y="20149"/>
                    <a:pt x="12577" y="172549"/>
                    <a:pt x="1994" y="199536"/>
                  </a:cubicBezTo>
                  <a:cubicBezTo>
                    <a:pt x="-8589" y="226523"/>
                    <a:pt x="26336" y="150853"/>
                    <a:pt x="27394" y="164611"/>
                  </a:cubicBezTo>
                  <a:cubicBezTo>
                    <a:pt x="28452" y="178369"/>
                    <a:pt x="11519" y="259861"/>
                    <a:pt x="8344" y="282086"/>
                  </a:cubicBezTo>
                  <a:cubicBezTo>
                    <a:pt x="5169" y="304311"/>
                    <a:pt x="9402" y="298490"/>
                    <a:pt x="8344" y="297961"/>
                  </a:cubicBezTo>
                  <a:cubicBezTo>
                    <a:pt x="7286" y="297432"/>
                    <a:pt x="-3827" y="275207"/>
                    <a:pt x="1994" y="278911"/>
                  </a:cubicBezTo>
                  <a:cubicBezTo>
                    <a:pt x="7815" y="282615"/>
                    <a:pt x="39036" y="308015"/>
                    <a:pt x="43269" y="320186"/>
                  </a:cubicBezTo>
                  <a:cubicBezTo>
                    <a:pt x="47502" y="332357"/>
                    <a:pt x="27923" y="340824"/>
                    <a:pt x="27394" y="351936"/>
                  </a:cubicBezTo>
                  <a:cubicBezTo>
                    <a:pt x="26865" y="363048"/>
                    <a:pt x="37977" y="367282"/>
                    <a:pt x="40094" y="386861"/>
                  </a:cubicBezTo>
                  <a:cubicBezTo>
                    <a:pt x="42211" y="406440"/>
                    <a:pt x="40094" y="469411"/>
                    <a:pt x="40094" y="469411"/>
                  </a:cubicBezTo>
                  <a:cubicBezTo>
                    <a:pt x="40094" y="479465"/>
                    <a:pt x="44857" y="438719"/>
                    <a:pt x="40094" y="447186"/>
                  </a:cubicBezTo>
                  <a:cubicBezTo>
                    <a:pt x="35331" y="455653"/>
                    <a:pt x="12048" y="530794"/>
                    <a:pt x="11519" y="520211"/>
                  </a:cubicBezTo>
                  <a:cubicBezTo>
                    <a:pt x="10990" y="509628"/>
                    <a:pt x="37448" y="420198"/>
                    <a:pt x="36919" y="383686"/>
                  </a:cubicBezTo>
                  <a:cubicBezTo>
                    <a:pt x="36390" y="347174"/>
                    <a:pt x="14165" y="326536"/>
                    <a:pt x="8344" y="301136"/>
                  </a:cubicBezTo>
                  <a:cubicBezTo>
                    <a:pt x="2523" y="275736"/>
                    <a:pt x="1994" y="239223"/>
                    <a:pt x="1994" y="231286"/>
                  </a:cubicBezTo>
                  <a:cubicBezTo>
                    <a:pt x="1994" y="223349"/>
                    <a:pt x="-652" y="276265"/>
                    <a:pt x="8344" y="253511"/>
                  </a:cubicBezTo>
                  <a:cubicBezTo>
                    <a:pt x="17340" y="230757"/>
                    <a:pt x="43269" y="132332"/>
                    <a:pt x="55969" y="94761"/>
                  </a:cubicBezTo>
                  <a:cubicBezTo>
                    <a:pt x="68669" y="57190"/>
                    <a:pt x="99890" y="-14777"/>
                    <a:pt x="90894" y="26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5" name="フリーフォーム 344">
              <a:extLst>
                <a:ext uri="{FF2B5EF4-FFF2-40B4-BE49-F238E27FC236}">
                  <a16:creationId xmlns:a16="http://schemas.microsoft.com/office/drawing/2014/main" id="{F420E227-1B20-8C7E-6482-B4D77BDBCE54}"/>
                </a:ext>
              </a:extLst>
            </p:cNvPr>
            <p:cNvSpPr/>
            <p:nvPr/>
          </p:nvSpPr>
          <p:spPr>
            <a:xfrm>
              <a:off x="4881209" y="4232240"/>
              <a:ext cx="94041" cy="508322"/>
            </a:xfrm>
            <a:custGeom>
              <a:avLst/>
              <a:gdLst>
                <a:gd name="connsiteX0" fmla="*/ 94016 w 94041"/>
                <a:gd name="connsiteY0" fmla="*/ 35 h 508322"/>
                <a:gd name="connsiteX1" fmla="*/ 1941 w 94041"/>
                <a:gd name="connsiteY1" fmla="*/ 269910 h 508322"/>
                <a:gd name="connsiteX2" fmla="*/ 30516 w 94041"/>
                <a:gd name="connsiteY2" fmla="*/ 244510 h 508322"/>
                <a:gd name="connsiteX3" fmla="*/ 20991 w 94041"/>
                <a:gd name="connsiteY3" fmla="*/ 276260 h 508322"/>
                <a:gd name="connsiteX4" fmla="*/ 59091 w 94041"/>
                <a:gd name="connsiteY4" fmla="*/ 323885 h 508322"/>
                <a:gd name="connsiteX5" fmla="*/ 84491 w 94041"/>
                <a:gd name="connsiteY5" fmla="*/ 438185 h 508322"/>
                <a:gd name="connsiteX6" fmla="*/ 84491 w 94041"/>
                <a:gd name="connsiteY6" fmla="*/ 508035 h 508322"/>
                <a:gd name="connsiteX7" fmla="*/ 74966 w 94041"/>
                <a:gd name="connsiteY7" fmla="*/ 412785 h 508322"/>
                <a:gd name="connsiteX8" fmla="*/ 20991 w 94041"/>
                <a:gd name="connsiteY8" fmla="*/ 273085 h 508322"/>
                <a:gd name="connsiteX9" fmla="*/ 11466 w 94041"/>
                <a:gd name="connsiteY9" fmla="*/ 250860 h 508322"/>
                <a:gd name="connsiteX10" fmla="*/ 94016 w 94041"/>
                <a:gd name="connsiteY10" fmla="*/ 35 h 508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4041" h="508322">
                  <a:moveTo>
                    <a:pt x="94016" y="35"/>
                  </a:moveTo>
                  <a:cubicBezTo>
                    <a:pt x="92429" y="3210"/>
                    <a:pt x="12524" y="229164"/>
                    <a:pt x="1941" y="269910"/>
                  </a:cubicBezTo>
                  <a:cubicBezTo>
                    <a:pt x="-8642" y="310656"/>
                    <a:pt x="27341" y="243452"/>
                    <a:pt x="30516" y="244510"/>
                  </a:cubicBezTo>
                  <a:cubicBezTo>
                    <a:pt x="33691" y="245568"/>
                    <a:pt x="16229" y="263031"/>
                    <a:pt x="20991" y="276260"/>
                  </a:cubicBezTo>
                  <a:cubicBezTo>
                    <a:pt x="25753" y="289489"/>
                    <a:pt x="48508" y="296898"/>
                    <a:pt x="59091" y="323885"/>
                  </a:cubicBezTo>
                  <a:cubicBezTo>
                    <a:pt x="69674" y="350872"/>
                    <a:pt x="80258" y="407493"/>
                    <a:pt x="84491" y="438185"/>
                  </a:cubicBezTo>
                  <a:cubicBezTo>
                    <a:pt x="88724" y="468877"/>
                    <a:pt x="86078" y="512268"/>
                    <a:pt x="84491" y="508035"/>
                  </a:cubicBezTo>
                  <a:cubicBezTo>
                    <a:pt x="82904" y="503802"/>
                    <a:pt x="85549" y="451943"/>
                    <a:pt x="74966" y="412785"/>
                  </a:cubicBezTo>
                  <a:cubicBezTo>
                    <a:pt x="64383" y="373627"/>
                    <a:pt x="20991" y="273085"/>
                    <a:pt x="20991" y="273085"/>
                  </a:cubicBezTo>
                  <a:cubicBezTo>
                    <a:pt x="10408" y="246098"/>
                    <a:pt x="-705" y="295310"/>
                    <a:pt x="11466" y="250860"/>
                  </a:cubicBezTo>
                  <a:cubicBezTo>
                    <a:pt x="23637" y="206410"/>
                    <a:pt x="95603" y="-3140"/>
                    <a:pt x="94016" y="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6" name="フリーフォーム 345">
              <a:extLst>
                <a:ext uri="{FF2B5EF4-FFF2-40B4-BE49-F238E27FC236}">
                  <a16:creationId xmlns:a16="http://schemas.microsoft.com/office/drawing/2014/main" id="{8BDB3ACF-6C39-CDEB-F608-421E807A5182}"/>
                </a:ext>
              </a:extLst>
            </p:cNvPr>
            <p:cNvSpPr/>
            <p:nvPr/>
          </p:nvSpPr>
          <p:spPr>
            <a:xfrm>
              <a:off x="5248782" y="3971901"/>
              <a:ext cx="476059" cy="222839"/>
            </a:xfrm>
            <a:custGeom>
              <a:avLst/>
              <a:gdLst>
                <a:gd name="connsiteX0" fmla="*/ 475743 w 476059"/>
                <a:gd name="connsiteY0" fmla="*/ 9549 h 222839"/>
                <a:gd name="connsiteX1" fmla="*/ 263018 w 476059"/>
                <a:gd name="connsiteY1" fmla="*/ 142899 h 222839"/>
                <a:gd name="connsiteX2" fmla="*/ 339218 w 476059"/>
                <a:gd name="connsiteY2" fmla="*/ 139724 h 222839"/>
                <a:gd name="connsiteX3" fmla="*/ 161418 w 476059"/>
                <a:gd name="connsiteY3" fmla="*/ 136549 h 222839"/>
                <a:gd name="connsiteX4" fmla="*/ 21718 w 476059"/>
                <a:gd name="connsiteY4" fmla="*/ 203224 h 222839"/>
                <a:gd name="connsiteX5" fmla="*/ 107443 w 476059"/>
                <a:gd name="connsiteY5" fmla="*/ 158774 h 222839"/>
                <a:gd name="connsiteX6" fmla="*/ 2668 w 476059"/>
                <a:gd name="connsiteY6" fmla="*/ 222274 h 222839"/>
                <a:gd name="connsiteX7" fmla="*/ 240793 w 476059"/>
                <a:gd name="connsiteY7" fmla="*/ 114324 h 222839"/>
                <a:gd name="connsiteX8" fmla="*/ 126493 w 476059"/>
                <a:gd name="connsiteY8" fmla="*/ 165124 h 222839"/>
                <a:gd name="connsiteX9" fmla="*/ 339218 w 476059"/>
                <a:gd name="connsiteY9" fmla="*/ 88924 h 222839"/>
                <a:gd name="connsiteX10" fmla="*/ 415418 w 476059"/>
                <a:gd name="connsiteY10" fmla="*/ 24 h 222839"/>
                <a:gd name="connsiteX11" fmla="*/ 313818 w 476059"/>
                <a:gd name="connsiteY11" fmla="*/ 79399 h 222839"/>
                <a:gd name="connsiteX12" fmla="*/ 475743 w 476059"/>
                <a:gd name="connsiteY12" fmla="*/ 9549 h 222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6059" h="222839">
                  <a:moveTo>
                    <a:pt x="475743" y="9549"/>
                  </a:moveTo>
                  <a:cubicBezTo>
                    <a:pt x="467276" y="20132"/>
                    <a:pt x="285772" y="121203"/>
                    <a:pt x="263018" y="142899"/>
                  </a:cubicBezTo>
                  <a:cubicBezTo>
                    <a:pt x="240264" y="164595"/>
                    <a:pt x="356151" y="140782"/>
                    <a:pt x="339218" y="139724"/>
                  </a:cubicBezTo>
                  <a:cubicBezTo>
                    <a:pt x="322285" y="138666"/>
                    <a:pt x="214335" y="125966"/>
                    <a:pt x="161418" y="136549"/>
                  </a:cubicBezTo>
                  <a:cubicBezTo>
                    <a:pt x="108501" y="147132"/>
                    <a:pt x="30714" y="199520"/>
                    <a:pt x="21718" y="203224"/>
                  </a:cubicBezTo>
                  <a:cubicBezTo>
                    <a:pt x="12722" y="206928"/>
                    <a:pt x="110618" y="155599"/>
                    <a:pt x="107443" y="158774"/>
                  </a:cubicBezTo>
                  <a:cubicBezTo>
                    <a:pt x="104268" y="161949"/>
                    <a:pt x="-19557" y="229682"/>
                    <a:pt x="2668" y="222274"/>
                  </a:cubicBezTo>
                  <a:cubicBezTo>
                    <a:pt x="24893" y="214866"/>
                    <a:pt x="220156" y="123849"/>
                    <a:pt x="240793" y="114324"/>
                  </a:cubicBezTo>
                  <a:cubicBezTo>
                    <a:pt x="261430" y="104799"/>
                    <a:pt x="110089" y="169357"/>
                    <a:pt x="126493" y="165124"/>
                  </a:cubicBezTo>
                  <a:cubicBezTo>
                    <a:pt x="142897" y="160891"/>
                    <a:pt x="291064" y="116441"/>
                    <a:pt x="339218" y="88924"/>
                  </a:cubicBezTo>
                  <a:cubicBezTo>
                    <a:pt x="387372" y="61407"/>
                    <a:pt x="419651" y="1611"/>
                    <a:pt x="415418" y="24"/>
                  </a:cubicBezTo>
                  <a:cubicBezTo>
                    <a:pt x="411185" y="-1563"/>
                    <a:pt x="307468" y="75695"/>
                    <a:pt x="313818" y="79399"/>
                  </a:cubicBezTo>
                  <a:cubicBezTo>
                    <a:pt x="320168" y="83103"/>
                    <a:pt x="484210" y="-1034"/>
                    <a:pt x="475743" y="95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7" name="フリーフォーム 346">
              <a:extLst>
                <a:ext uri="{FF2B5EF4-FFF2-40B4-BE49-F238E27FC236}">
                  <a16:creationId xmlns:a16="http://schemas.microsoft.com/office/drawing/2014/main" id="{DE107FEA-BCE5-A17D-A253-A8F83CCB1B41}"/>
                </a:ext>
              </a:extLst>
            </p:cNvPr>
            <p:cNvSpPr/>
            <p:nvPr/>
          </p:nvSpPr>
          <p:spPr>
            <a:xfrm>
              <a:off x="5114787" y="4181030"/>
              <a:ext cx="187553" cy="216430"/>
            </a:xfrm>
            <a:custGeom>
              <a:avLst/>
              <a:gdLst>
                <a:gd name="connsiteX0" fmla="*/ 187463 w 187553"/>
                <a:gd name="connsiteY0" fmla="*/ 445 h 216430"/>
                <a:gd name="connsiteX1" fmla="*/ 104913 w 187553"/>
                <a:gd name="connsiteY1" fmla="*/ 133795 h 216430"/>
                <a:gd name="connsiteX2" fmla="*/ 138 w 187553"/>
                <a:gd name="connsiteY2" fmla="*/ 216345 h 216430"/>
                <a:gd name="connsiteX3" fmla="*/ 82688 w 187553"/>
                <a:gd name="connsiteY3" fmla="*/ 149670 h 216430"/>
                <a:gd name="connsiteX4" fmla="*/ 85863 w 187553"/>
                <a:gd name="connsiteY4" fmla="*/ 159195 h 216430"/>
                <a:gd name="connsiteX5" fmla="*/ 120788 w 187553"/>
                <a:gd name="connsiteY5" fmla="*/ 70295 h 216430"/>
                <a:gd name="connsiteX6" fmla="*/ 120788 w 187553"/>
                <a:gd name="connsiteY6" fmla="*/ 89345 h 216430"/>
                <a:gd name="connsiteX7" fmla="*/ 187463 w 187553"/>
                <a:gd name="connsiteY7" fmla="*/ 445 h 216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53" h="216430">
                  <a:moveTo>
                    <a:pt x="187463" y="445"/>
                  </a:moveTo>
                  <a:cubicBezTo>
                    <a:pt x="184817" y="7853"/>
                    <a:pt x="136134" y="97812"/>
                    <a:pt x="104913" y="133795"/>
                  </a:cubicBezTo>
                  <a:cubicBezTo>
                    <a:pt x="73692" y="169778"/>
                    <a:pt x="3842" y="213699"/>
                    <a:pt x="138" y="216345"/>
                  </a:cubicBezTo>
                  <a:cubicBezTo>
                    <a:pt x="-3566" y="218991"/>
                    <a:pt x="68401" y="159195"/>
                    <a:pt x="82688" y="149670"/>
                  </a:cubicBezTo>
                  <a:cubicBezTo>
                    <a:pt x="96975" y="140145"/>
                    <a:pt x="79513" y="172424"/>
                    <a:pt x="85863" y="159195"/>
                  </a:cubicBezTo>
                  <a:cubicBezTo>
                    <a:pt x="92213" y="145966"/>
                    <a:pt x="114967" y="81937"/>
                    <a:pt x="120788" y="70295"/>
                  </a:cubicBezTo>
                  <a:cubicBezTo>
                    <a:pt x="126609" y="58653"/>
                    <a:pt x="107559" y="98341"/>
                    <a:pt x="120788" y="89345"/>
                  </a:cubicBezTo>
                  <a:cubicBezTo>
                    <a:pt x="134017" y="80349"/>
                    <a:pt x="190109" y="-6963"/>
                    <a:pt x="187463" y="4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8" name="フリーフォーム 347">
              <a:extLst>
                <a:ext uri="{FF2B5EF4-FFF2-40B4-BE49-F238E27FC236}">
                  <a16:creationId xmlns:a16="http://schemas.microsoft.com/office/drawing/2014/main" id="{6C1A413F-A111-C98A-09B0-3153DF3CCC93}"/>
                </a:ext>
              </a:extLst>
            </p:cNvPr>
            <p:cNvSpPr/>
            <p:nvPr/>
          </p:nvSpPr>
          <p:spPr>
            <a:xfrm>
              <a:off x="5485302" y="4059509"/>
              <a:ext cx="304833" cy="234490"/>
            </a:xfrm>
            <a:custGeom>
              <a:avLst/>
              <a:gdLst>
                <a:gd name="connsiteX0" fmla="*/ 286848 w 304833"/>
                <a:gd name="connsiteY0" fmla="*/ 4491 h 234490"/>
                <a:gd name="connsiteX1" fmla="*/ 39198 w 304833"/>
                <a:gd name="connsiteY1" fmla="*/ 217216 h 234490"/>
                <a:gd name="connsiteX2" fmla="*/ 166198 w 304833"/>
                <a:gd name="connsiteY2" fmla="*/ 128316 h 234490"/>
                <a:gd name="connsiteX3" fmla="*/ 42373 w 304833"/>
                <a:gd name="connsiteY3" fmla="*/ 229916 h 234490"/>
                <a:gd name="connsiteX4" fmla="*/ 302723 w 304833"/>
                <a:gd name="connsiteY4" fmla="*/ 71166 h 234490"/>
                <a:gd name="connsiteX5" fmla="*/ 156673 w 304833"/>
                <a:gd name="connsiteY5" fmla="*/ 153716 h 234490"/>
                <a:gd name="connsiteX6" fmla="*/ 1098 w 304833"/>
                <a:gd name="connsiteY6" fmla="*/ 233091 h 234490"/>
                <a:gd name="connsiteX7" fmla="*/ 239223 w 304833"/>
                <a:gd name="connsiteY7" fmla="*/ 83866 h 234490"/>
                <a:gd name="connsiteX8" fmla="*/ 286848 w 304833"/>
                <a:gd name="connsiteY8" fmla="*/ 4491 h 234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04833" h="234490">
                  <a:moveTo>
                    <a:pt x="286848" y="4491"/>
                  </a:moveTo>
                  <a:cubicBezTo>
                    <a:pt x="253511" y="26716"/>
                    <a:pt x="59306" y="196579"/>
                    <a:pt x="39198" y="217216"/>
                  </a:cubicBezTo>
                  <a:cubicBezTo>
                    <a:pt x="19090" y="237853"/>
                    <a:pt x="165669" y="126199"/>
                    <a:pt x="166198" y="128316"/>
                  </a:cubicBezTo>
                  <a:cubicBezTo>
                    <a:pt x="166727" y="130433"/>
                    <a:pt x="19619" y="239441"/>
                    <a:pt x="42373" y="229916"/>
                  </a:cubicBezTo>
                  <a:cubicBezTo>
                    <a:pt x="65127" y="220391"/>
                    <a:pt x="283673" y="83866"/>
                    <a:pt x="302723" y="71166"/>
                  </a:cubicBezTo>
                  <a:cubicBezTo>
                    <a:pt x="321773" y="58466"/>
                    <a:pt x="206944" y="126728"/>
                    <a:pt x="156673" y="153716"/>
                  </a:cubicBezTo>
                  <a:cubicBezTo>
                    <a:pt x="106402" y="180704"/>
                    <a:pt x="-12660" y="244733"/>
                    <a:pt x="1098" y="233091"/>
                  </a:cubicBezTo>
                  <a:cubicBezTo>
                    <a:pt x="14856" y="221449"/>
                    <a:pt x="188952" y="119849"/>
                    <a:pt x="239223" y="83866"/>
                  </a:cubicBezTo>
                  <a:cubicBezTo>
                    <a:pt x="289494" y="47883"/>
                    <a:pt x="320185" y="-17734"/>
                    <a:pt x="286848" y="449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9" name="フリーフォーム 348">
              <a:extLst>
                <a:ext uri="{FF2B5EF4-FFF2-40B4-BE49-F238E27FC236}">
                  <a16:creationId xmlns:a16="http://schemas.microsoft.com/office/drawing/2014/main" id="{0AA558FD-A9CD-31BB-DFBB-827D71C0F5A1}"/>
                </a:ext>
              </a:extLst>
            </p:cNvPr>
            <p:cNvSpPr/>
            <p:nvPr/>
          </p:nvSpPr>
          <p:spPr>
            <a:xfrm>
              <a:off x="5270469" y="4105038"/>
              <a:ext cx="298521" cy="175278"/>
            </a:xfrm>
            <a:custGeom>
              <a:avLst/>
              <a:gdLst>
                <a:gd name="connsiteX0" fmla="*/ 298481 w 298521"/>
                <a:gd name="connsiteY0" fmla="*/ 237 h 175278"/>
                <a:gd name="connsiteX1" fmla="*/ 85756 w 298521"/>
                <a:gd name="connsiteY1" fmla="*/ 60562 h 175278"/>
                <a:gd name="connsiteX2" fmla="*/ 98456 w 298521"/>
                <a:gd name="connsiteY2" fmla="*/ 60562 h 175278"/>
                <a:gd name="connsiteX3" fmla="*/ 41306 w 298521"/>
                <a:gd name="connsiteY3" fmla="*/ 114537 h 175278"/>
                <a:gd name="connsiteX4" fmla="*/ 31 w 298521"/>
                <a:gd name="connsiteY4" fmla="*/ 174862 h 175278"/>
                <a:gd name="connsiteX5" fmla="*/ 47656 w 298521"/>
                <a:gd name="connsiteY5" fmla="*/ 82787 h 175278"/>
                <a:gd name="connsiteX6" fmla="*/ 107981 w 298521"/>
                <a:gd name="connsiteY6" fmla="*/ 6587 h 175278"/>
                <a:gd name="connsiteX7" fmla="*/ 66706 w 298521"/>
                <a:gd name="connsiteY7" fmla="*/ 38337 h 175278"/>
                <a:gd name="connsiteX8" fmla="*/ 298481 w 298521"/>
                <a:gd name="connsiteY8" fmla="*/ 237 h 175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8521" h="175278">
                  <a:moveTo>
                    <a:pt x="298481" y="237"/>
                  </a:moveTo>
                  <a:cubicBezTo>
                    <a:pt x="301656" y="3941"/>
                    <a:pt x="119094" y="50508"/>
                    <a:pt x="85756" y="60562"/>
                  </a:cubicBezTo>
                  <a:cubicBezTo>
                    <a:pt x="52418" y="70616"/>
                    <a:pt x="105864" y="51566"/>
                    <a:pt x="98456" y="60562"/>
                  </a:cubicBezTo>
                  <a:cubicBezTo>
                    <a:pt x="91048" y="69558"/>
                    <a:pt x="57710" y="95487"/>
                    <a:pt x="41306" y="114537"/>
                  </a:cubicBezTo>
                  <a:cubicBezTo>
                    <a:pt x="24902" y="133587"/>
                    <a:pt x="-1027" y="180153"/>
                    <a:pt x="31" y="174862"/>
                  </a:cubicBezTo>
                  <a:cubicBezTo>
                    <a:pt x="1089" y="169571"/>
                    <a:pt x="29664" y="110833"/>
                    <a:pt x="47656" y="82787"/>
                  </a:cubicBezTo>
                  <a:cubicBezTo>
                    <a:pt x="65648" y="54741"/>
                    <a:pt x="104806" y="13995"/>
                    <a:pt x="107981" y="6587"/>
                  </a:cubicBezTo>
                  <a:cubicBezTo>
                    <a:pt x="111156" y="-821"/>
                    <a:pt x="30723" y="39395"/>
                    <a:pt x="66706" y="38337"/>
                  </a:cubicBezTo>
                  <a:cubicBezTo>
                    <a:pt x="102689" y="37279"/>
                    <a:pt x="295306" y="-3467"/>
                    <a:pt x="298481" y="23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0" name="フリーフォーム 349">
              <a:extLst>
                <a:ext uri="{FF2B5EF4-FFF2-40B4-BE49-F238E27FC236}">
                  <a16:creationId xmlns:a16="http://schemas.microsoft.com/office/drawing/2014/main" id="{6F87E5E4-1BD0-56A5-C3E1-DC004FE4A1C7}"/>
                </a:ext>
              </a:extLst>
            </p:cNvPr>
            <p:cNvSpPr/>
            <p:nvPr/>
          </p:nvSpPr>
          <p:spPr>
            <a:xfrm>
              <a:off x="5270476" y="4187757"/>
              <a:ext cx="57411" cy="226275"/>
            </a:xfrm>
            <a:custGeom>
              <a:avLst/>
              <a:gdLst>
                <a:gd name="connsiteX0" fmla="*/ 34949 w 57411"/>
                <a:gd name="connsiteY0" fmla="*/ 68 h 226275"/>
                <a:gd name="connsiteX1" fmla="*/ 24 w 57411"/>
                <a:gd name="connsiteY1" fmla="*/ 108018 h 226275"/>
                <a:gd name="connsiteX2" fmla="*/ 41299 w 57411"/>
                <a:gd name="connsiteY2" fmla="*/ 193743 h 226275"/>
                <a:gd name="connsiteX3" fmla="*/ 6374 w 57411"/>
                <a:gd name="connsiteY3" fmla="*/ 152468 h 226275"/>
                <a:gd name="connsiteX4" fmla="*/ 57174 w 57411"/>
                <a:gd name="connsiteY4" fmla="*/ 225493 h 226275"/>
                <a:gd name="connsiteX5" fmla="*/ 25424 w 57411"/>
                <a:gd name="connsiteY5" fmla="*/ 187393 h 226275"/>
                <a:gd name="connsiteX6" fmla="*/ 25424 w 57411"/>
                <a:gd name="connsiteY6" fmla="*/ 130243 h 226275"/>
                <a:gd name="connsiteX7" fmla="*/ 9549 w 57411"/>
                <a:gd name="connsiteY7" fmla="*/ 152468 h 226275"/>
                <a:gd name="connsiteX8" fmla="*/ 15899 w 57411"/>
                <a:gd name="connsiteY8" fmla="*/ 92143 h 226275"/>
                <a:gd name="connsiteX9" fmla="*/ 34949 w 57411"/>
                <a:gd name="connsiteY9" fmla="*/ 68 h 22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11" h="226275">
                  <a:moveTo>
                    <a:pt x="34949" y="68"/>
                  </a:moveTo>
                  <a:cubicBezTo>
                    <a:pt x="32303" y="2714"/>
                    <a:pt x="-1034" y="75739"/>
                    <a:pt x="24" y="108018"/>
                  </a:cubicBezTo>
                  <a:cubicBezTo>
                    <a:pt x="1082" y="140297"/>
                    <a:pt x="40241" y="186335"/>
                    <a:pt x="41299" y="193743"/>
                  </a:cubicBezTo>
                  <a:cubicBezTo>
                    <a:pt x="42357" y="201151"/>
                    <a:pt x="3728" y="147176"/>
                    <a:pt x="6374" y="152468"/>
                  </a:cubicBezTo>
                  <a:cubicBezTo>
                    <a:pt x="9020" y="157760"/>
                    <a:pt x="53999" y="219672"/>
                    <a:pt x="57174" y="225493"/>
                  </a:cubicBezTo>
                  <a:cubicBezTo>
                    <a:pt x="60349" y="231314"/>
                    <a:pt x="30716" y="203268"/>
                    <a:pt x="25424" y="187393"/>
                  </a:cubicBezTo>
                  <a:cubicBezTo>
                    <a:pt x="20132" y="171518"/>
                    <a:pt x="28070" y="136064"/>
                    <a:pt x="25424" y="130243"/>
                  </a:cubicBezTo>
                  <a:cubicBezTo>
                    <a:pt x="22778" y="124422"/>
                    <a:pt x="11136" y="158818"/>
                    <a:pt x="9549" y="152468"/>
                  </a:cubicBezTo>
                  <a:cubicBezTo>
                    <a:pt x="7961" y="146118"/>
                    <a:pt x="13782" y="111722"/>
                    <a:pt x="15899" y="92143"/>
                  </a:cubicBezTo>
                  <a:cubicBezTo>
                    <a:pt x="18016" y="72564"/>
                    <a:pt x="37595" y="-2578"/>
                    <a:pt x="34949" y="6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1" name="フリーフォーム 350">
              <a:extLst>
                <a:ext uri="{FF2B5EF4-FFF2-40B4-BE49-F238E27FC236}">
                  <a16:creationId xmlns:a16="http://schemas.microsoft.com/office/drawing/2014/main" id="{A3061267-792D-078B-D722-6ED4322A40B2}"/>
                </a:ext>
              </a:extLst>
            </p:cNvPr>
            <p:cNvSpPr/>
            <p:nvPr/>
          </p:nvSpPr>
          <p:spPr>
            <a:xfrm>
              <a:off x="5300314" y="4178281"/>
              <a:ext cx="249651" cy="193144"/>
            </a:xfrm>
            <a:custGeom>
              <a:avLst/>
              <a:gdLst>
                <a:gd name="connsiteX0" fmla="*/ 71786 w 249651"/>
                <a:gd name="connsiteY0" fmla="*/ 19 h 193144"/>
                <a:gd name="connsiteX1" fmla="*/ 20986 w 249651"/>
                <a:gd name="connsiteY1" fmla="*/ 123844 h 193144"/>
                <a:gd name="connsiteX2" fmla="*/ 5111 w 249651"/>
                <a:gd name="connsiteY2" fmla="*/ 165119 h 193144"/>
                <a:gd name="connsiteX3" fmla="*/ 106711 w 249651"/>
                <a:gd name="connsiteY3" fmla="*/ 152419 h 193144"/>
                <a:gd name="connsiteX4" fmla="*/ 36861 w 249651"/>
                <a:gd name="connsiteY4" fmla="*/ 184169 h 193144"/>
                <a:gd name="connsiteX5" fmla="*/ 249586 w 249651"/>
                <a:gd name="connsiteY5" fmla="*/ 92094 h 193144"/>
                <a:gd name="connsiteX6" fmla="*/ 59086 w 249651"/>
                <a:gd name="connsiteY6" fmla="*/ 180994 h 193144"/>
                <a:gd name="connsiteX7" fmla="*/ 11461 w 249651"/>
                <a:gd name="connsiteY7" fmla="*/ 184169 h 193144"/>
                <a:gd name="connsiteX8" fmla="*/ 40036 w 249651"/>
                <a:gd name="connsiteY8" fmla="*/ 104794 h 193144"/>
                <a:gd name="connsiteX9" fmla="*/ 27336 w 249651"/>
                <a:gd name="connsiteY9" fmla="*/ 133369 h 193144"/>
                <a:gd name="connsiteX10" fmla="*/ 71786 w 249651"/>
                <a:gd name="connsiteY10" fmla="*/ 19 h 193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9651" h="193144">
                  <a:moveTo>
                    <a:pt x="71786" y="19"/>
                  </a:moveTo>
                  <a:cubicBezTo>
                    <a:pt x="70728" y="-1569"/>
                    <a:pt x="32098" y="96327"/>
                    <a:pt x="20986" y="123844"/>
                  </a:cubicBezTo>
                  <a:cubicBezTo>
                    <a:pt x="9874" y="151361"/>
                    <a:pt x="-9177" y="160356"/>
                    <a:pt x="5111" y="165119"/>
                  </a:cubicBezTo>
                  <a:cubicBezTo>
                    <a:pt x="19399" y="169882"/>
                    <a:pt x="101419" y="149244"/>
                    <a:pt x="106711" y="152419"/>
                  </a:cubicBezTo>
                  <a:cubicBezTo>
                    <a:pt x="112003" y="155594"/>
                    <a:pt x="13049" y="194223"/>
                    <a:pt x="36861" y="184169"/>
                  </a:cubicBezTo>
                  <a:cubicBezTo>
                    <a:pt x="60673" y="174115"/>
                    <a:pt x="245882" y="92623"/>
                    <a:pt x="249586" y="92094"/>
                  </a:cubicBezTo>
                  <a:cubicBezTo>
                    <a:pt x="253290" y="91565"/>
                    <a:pt x="98773" y="165648"/>
                    <a:pt x="59086" y="180994"/>
                  </a:cubicBezTo>
                  <a:cubicBezTo>
                    <a:pt x="19399" y="196340"/>
                    <a:pt x="14636" y="196869"/>
                    <a:pt x="11461" y="184169"/>
                  </a:cubicBezTo>
                  <a:cubicBezTo>
                    <a:pt x="8286" y="171469"/>
                    <a:pt x="37390" y="113261"/>
                    <a:pt x="40036" y="104794"/>
                  </a:cubicBezTo>
                  <a:cubicBezTo>
                    <a:pt x="42682" y="96327"/>
                    <a:pt x="25219" y="145540"/>
                    <a:pt x="27336" y="133369"/>
                  </a:cubicBezTo>
                  <a:cubicBezTo>
                    <a:pt x="29453" y="121198"/>
                    <a:pt x="72844" y="1607"/>
                    <a:pt x="71786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2" name="フリーフォーム 351">
              <a:extLst>
                <a:ext uri="{FF2B5EF4-FFF2-40B4-BE49-F238E27FC236}">
                  <a16:creationId xmlns:a16="http://schemas.microsoft.com/office/drawing/2014/main" id="{ABC4CB84-4452-0F0C-9C2D-8AE07A9781E7}"/>
                </a:ext>
              </a:extLst>
            </p:cNvPr>
            <p:cNvSpPr/>
            <p:nvPr/>
          </p:nvSpPr>
          <p:spPr>
            <a:xfrm>
              <a:off x="5288049" y="4184438"/>
              <a:ext cx="388110" cy="79587"/>
            </a:xfrm>
            <a:custGeom>
              <a:avLst/>
              <a:gdLst>
                <a:gd name="connsiteX0" fmla="*/ 1501 w 388110"/>
                <a:gd name="connsiteY0" fmla="*/ 212 h 79587"/>
                <a:gd name="connsiteX1" fmla="*/ 176126 w 388110"/>
                <a:gd name="connsiteY1" fmla="*/ 57362 h 79587"/>
                <a:gd name="connsiteX2" fmla="*/ 49126 w 388110"/>
                <a:gd name="connsiteY2" fmla="*/ 28787 h 79587"/>
                <a:gd name="connsiteX3" fmla="*/ 296776 w 388110"/>
                <a:gd name="connsiteY3" fmla="*/ 70062 h 79587"/>
                <a:gd name="connsiteX4" fmla="*/ 385676 w 388110"/>
                <a:gd name="connsiteY4" fmla="*/ 212 h 79587"/>
                <a:gd name="connsiteX5" fmla="*/ 214226 w 388110"/>
                <a:gd name="connsiteY5" fmla="*/ 79587 h 79587"/>
                <a:gd name="connsiteX6" fmla="*/ 214226 w 388110"/>
                <a:gd name="connsiteY6" fmla="*/ 79587 h 79587"/>
                <a:gd name="connsiteX7" fmla="*/ 255501 w 388110"/>
                <a:gd name="connsiteY7" fmla="*/ 63712 h 79587"/>
                <a:gd name="connsiteX8" fmla="*/ 99926 w 388110"/>
                <a:gd name="connsiteY8" fmla="*/ 38312 h 79587"/>
                <a:gd name="connsiteX9" fmla="*/ 1501 w 388110"/>
                <a:gd name="connsiteY9" fmla="*/ 212 h 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8110" h="79587">
                  <a:moveTo>
                    <a:pt x="1501" y="212"/>
                  </a:moveTo>
                  <a:cubicBezTo>
                    <a:pt x="14201" y="3387"/>
                    <a:pt x="168189" y="52600"/>
                    <a:pt x="176126" y="57362"/>
                  </a:cubicBezTo>
                  <a:cubicBezTo>
                    <a:pt x="184064" y="62125"/>
                    <a:pt x="29018" y="26670"/>
                    <a:pt x="49126" y="28787"/>
                  </a:cubicBezTo>
                  <a:cubicBezTo>
                    <a:pt x="69234" y="30904"/>
                    <a:pt x="240685" y="74824"/>
                    <a:pt x="296776" y="70062"/>
                  </a:cubicBezTo>
                  <a:cubicBezTo>
                    <a:pt x="352867" y="65300"/>
                    <a:pt x="399434" y="-1375"/>
                    <a:pt x="385676" y="212"/>
                  </a:cubicBezTo>
                  <a:cubicBezTo>
                    <a:pt x="371918" y="1799"/>
                    <a:pt x="214226" y="79587"/>
                    <a:pt x="214226" y="79587"/>
                  </a:cubicBezTo>
                  <a:lnTo>
                    <a:pt x="214226" y="79587"/>
                  </a:lnTo>
                  <a:cubicBezTo>
                    <a:pt x="221105" y="76941"/>
                    <a:pt x="274551" y="70591"/>
                    <a:pt x="255501" y="63712"/>
                  </a:cubicBezTo>
                  <a:cubicBezTo>
                    <a:pt x="236451" y="56833"/>
                    <a:pt x="140143" y="46250"/>
                    <a:pt x="99926" y="38312"/>
                  </a:cubicBezTo>
                  <a:cubicBezTo>
                    <a:pt x="59709" y="30374"/>
                    <a:pt x="-11199" y="-2963"/>
                    <a:pt x="1501" y="2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3" name="フリーフォーム 352">
              <a:extLst>
                <a:ext uri="{FF2B5EF4-FFF2-40B4-BE49-F238E27FC236}">
                  <a16:creationId xmlns:a16="http://schemas.microsoft.com/office/drawing/2014/main" id="{BFBDC60E-512B-2E98-24C2-211118AEB128}"/>
                </a:ext>
              </a:extLst>
            </p:cNvPr>
            <p:cNvSpPr/>
            <p:nvPr/>
          </p:nvSpPr>
          <p:spPr>
            <a:xfrm>
              <a:off x="5022850" y="4341292"/>
              <a:ext cx="441126" cy="129248"/>
            </a:xfrm>
            <a:custGeom>
              <a:avLst/>
              <a:gdLst>
                <a:gd name="connsiteX0" fmla="*/ 0 w 441126"/>
                <a:gd name="connsiteY0" fmla="*/ 43383 h 129248"/>
                <a:gd name="connsiteX1" fmla="*/ 212725 w 441126"/>
                <a:gd name="connsiteY1" fmla="*/ 110058 h 129248"/>
                <a:gd name="connsiteX2" fmla="*/ 282575 w 441126"/>
                <a:gd name="connsiteY2" fmla="*/ 91008 h 129248"/>
                <a:gd name="connsiteX3" fmla="*/ 187325 w 441126"/>
                <a:gd name="connsiteY3" fmla="*/ 103708 h 129248"/>
                <a:gd name="connsiteX4" fmla="*/ 412750 w 441126"/>
                <a:gd name="connsiteY4" fmla="*/ 8458 h 129248"/>
                <a:gd name="connsiteX5" fmla="*/ 412750 w 441126"/>
                <a:gd name="connsiteY5" fmla="*/ 17983 h 129248"/>
                <a:gd name="connsiteX6" fmla="*/ 184150 w 441126"/>
                <a:gd name="connsiteY6" fmla="*/ 125933 h 129248"/>
                <a:gd name="connsiteX7" fmla="*/ 130175 w 441126"/>
                <a:gd name="connsiteY7" fmla="*/ 103708 h 129248"/>
                <a:gd name="connsiteX8" fmla="*/ 0 w 441126"/>
                <a:gd name="connsiteY8" fmla="*/ 43383 h 129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41126" h="129248">
                  <a:moveTo>
                    <a:pt x="0" y="43383"/>
                  </a:moveTo>
                  <a:cubicBezTo>
                    <a:pt x="82814" y="72752"/>
                    <a:pt x="165629" y="102121"/>
                    <a:pt x="212725" y="110058"/>
                  </a:cubicBezTo>
                  <a:cubicBezTo>
                    <a:pt x="259821" y="117995"/>
                    <a:pt x="286808" y="92066"/>
                    <a:pt x="282575" y="91008"/>
                  </a:cubicBezTo>
                  <a:cubicBezTo>
                    <a:pt x="278342" y="89950"/>
                    <a:pt x="165629" y="117466"/>
                    <a:pt x="187325" y="103708"/>
                  </a:cubicBezTo>
                  <a:cubicBezTo>
                    <a:pt x="209021" y="89950"/>
                    <a:pt x="412750" y="8458"/>
                    <a:pt x="412750" y="8458"/>
                  </a:cubicBezTo>
                  <a:cubicBezTo>
                    <a:pt x="450321" y="-5830"/>
                    <a:pt x="450850" y="-1596"/>
                    <a:pt x="412750" y="17983"/>
                  </a:cubicBezTo>
                  <a:cubicBezTo>
                    <a:pt x="374650" y="37562"/>
                    <a:pt x="231246" y="111646"/>
                    <a:pt x="184150" y="125933"/>
                  </a:cubicBezTo>
                  <a:cubicBezTo>
                    <a:pt x="137054" y="140220"/>
                    <a:pt x="130175" y="103708"/>
                    <a:pt x="130175" y="103708"/>
                  </a:cubicBezTo>
                  <a:lnTo>
                    <a:pt x="0" y="4338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4" name="フリーフォーム 353">
              <a:extLst>
                <a:ext uri="{FF2B5EF4-FFF2-40B4-BE49-F238E27FC236}">
                  <a16:creationId xmlns:a16="http://schemas.microsoft.com/office/drawing/2014/main" id="{120876F9-4748-E0C6-997E-C4B02B6743A3}"/>
                </a:ext>
              </a:extLst>
            </p:cNvPr>
            <p:cNvSpPr/>
            <p:nvPr/>
          </p:nvSpPr>
          <p:spPr>
            <a:xfrm>
              <a:off x="5314815" y="4228830"/>
              <a:ext cx="303104" cy="559276"/>
            </a:xfrm>
            <a:custGeom>
              <a:avLst/>
              <a:gdLst>
                <a:gd name="connsiteX0" fmla="*/ 222385 w 303104"/>
                <a:gd name="connsiteY0" fmla="*/ 270 h 559276"/>
                <a:gd name="connsiteX1" fmla="*/ 292235 w 303104"/>
                <a:gd name="connsiteY1" fmla="*/ 184420 h 559276"/>
                <a:gd name="connsiteX2" fmla="*/ 295410 w 303104"/>
                <a:gd name="connsiteY2" fmla="*/ 146320 h 559276"/>
                <a:gd name="connsiteX3" fmla="*/ 219210 w 303104"/>
                <a:gd name="connsiteY3" fmla="*/ 216170 h 559276"/>
                <a:gd name="connsiteX4" fmla="*/ 152535 w 303104"/>
                <a:gd name="connsiteY4" fmla="*/ 352695 h 559276"/>
                <a:gd name="connsiteX5" fmla="*/ 193810 w 303104"/>
                <a:gd name="connsiteY5" fmla="*/ 298720 h 559276"/>
                <a:gd name="connsiteX6" fmla="*/ 101735 w 303104"/>
                <a:gd name="connsiteY6" fmla="*/ 441595 h 559276"/>
                <a:gd name="connsiteX7" fmla="*/ 135 w 303104"/>
                <a:gd name="connsiteY7" fmla="*/ 559070 h 559276"/>
                <a:gd name="connsiteX8" fmla="*/ 123960 w 303104"/>
                <a:gd name="connsiteY8" fmla="*/ 413020 h 559276"/>
                <a:gd name="connsiteX9" fmla="*/ 203335 w 303104"/>
                <a:gd name="connsiteY9" fmla="*/ 247920 h 559276"/>
                <a:gd name="connsiteX10" fmla="*/ 276360 w 303104"/>
                <a:gd name="connsiteY10" fmla="*/ 165370 h 559276"/>
                <a:gd name="connsiteX11" fmla="*/ 279535 w 303104"/>
                <a:gd name="connsiteY11" fmla="*/ 143145 h 559276"/>
                <a:gd name="connsiteX12" fmla="*/ 222385 w 303104"/>
                <a:gd name="connsiteY12" fmla="*/ 270 h 559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3104" h="559276">
                  <a:moveTo>
                    <a:pt x="222385" y="270"/>
                  </a:moveTo>
                  <a:cubicBezTo>
                    <a:pt x="224502" y="7149"/>
                    <a:pt x="280064" y="160078"/>
                    <a:pt x="292235" y="184420"/>
                  </a:cubicBezTo>
                  <a:cubicBezTo>
                    <a:pt x="304406" y="208762"/>
                    <a:pt x="307581" y="141028"/>
                    <a:pt x="295410" y="146320"/>
                  </a:cubicBezTo>
                  <a:cubicBezTo>
                    <a:pt x="283239" y="151612"/>
                    <a:pt x="243023" y="181774"/>
                    <a:pt x="219210" y="216170"/>
                  </a:cubicBezTo>
                  <a:cubicBezTo>
                    <a:pt x="195397" y="250566"/>
                    <a:pt x="156768" y="338937"/>
                    <a:pt x="152535" y="352695"/>
                  </a:cubicBezTo>
                  <a:cubicBezTo>
                    <a:pt x="148302" y="366453"/>
                    <a:pt x="202277" y="283903"/>
                    <a:pt x="193810" y="298720"/>
                  </a:cubicBezTo>
                  <a:cubicBezTo>
                    <a:pt x="185343" y="313537"/>
                    <a:pt x="134014" y="398203"/>
                    <a:pt x="101735" y="441595"/>
                  </a:cubicBezTo>
                  <a:cubicBezTo>
                    <a:pt x="69456" y="484987"/>
                    <a:pt x="-3569" y="563832"/>
                    <a:pt x="135" y="559070"/>
                  </a:cubicBezTo>
                  <a:cubicBezTo>
                    <a:pt x="3839" y="554308"/>
                    <a:pt x="90093" y="464878"/>
                    <a:pt x="123960" y="413020"/>
                  </a:cubicBezTo>
                  <a:cubicBezTo>
                    <a:pt x="157827" y="361162"/>
                    <a:pt x="177935" y="289195"/>
                    <a:pt x="203335" y="247920"/>
                  </a:cubicBezTo>
                  <a:cubicBezTo>
                    <a:pt x="228735" y="206645"/>
                    <a:pt x="263660" y="182833"/>
                    <a:pt x="276360" y="165370"/>
                  </a:cubicBezTo>
                  <a:cubicBezTo>
                    <a:pt x="289060" y="147908"/>
                    <a:pt x="288531" y="166428"/>
                    <a:pt x="279535" y="143145"/>
                  </a:cubicBezTo>
                  <a:cubicBezTo>
                    <a:pt x="270539" y="119862"/>
                    <a:pt x="220268" y="-6609"/>
                    <a:pt x="222385" y="2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5" name="フリーフォーム 354">
              <a:extLst>
                <a:ext uri="{FF2B5EF4-FFF2-40B4-BE49-F238E27FC236}">
                  <a16:creationId xmlns:a16="http://schemas.microsoft.com/office/drawing/2014/main" id="{3D41A8E1-ED9D-4A55-EBCA-839C21CB3934}"/>
                </a:ext>
              </a:extLst>
            </p:cNvPr>
            <p:cNvSpPr/>
            <p:nvPr/>
          </p:nvSpPr>
          <p:spPr>
            <a:xfrm>
              <a:off x="5196576" y="4174101"/>
              <a:ext cx="118655" cy="271083"/>
            </a:xfrm>
            <a:custGeom>
              <a:avLst/>
              <a:gdLst>
                <a:gd name="connsiteX0" fmla="*/ 899 w 118655"/>
                <a:gd name="connsiteY0" fmla="*/ 1024 h 271083"/>
                <a:gd name="connsiteX1" fmla="*/ 51699 w 118655"/>
                <a:gd name="connsiteY1" fmla="*/ 204224 h 271083"/>
                <a:gd name="connsiteX2" fmla="*/ 118374 w 118655"/>
                <a:gd name="connsiteY2" fmla="*/ 270899 h 271083"/>
                <a:gd name="connsiteX3" fmla="*/ 73924 w 118655"/>
                <a:gd name="connsiteY3" fmla="*/ 223274 h 271083"/>
                <a:gd name="connsiteX4" fmla="*/ 32649 w 118655"/>
                <a:gd name="connsiteY4" fmla="*/ 197874 h 271083"/>
                <a:gd name="connsiteX5" fmla="*/ 19949 w 118655"/>
                <a:gd name="connsiteY5" fmla="*/ 128024 h 271083"/>
                <a:gd name="connsiteX6" fmla="*/ 899 w 118655"/>
                <a:gd name="connsiteY6" fmla="*/ 1024 h 27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8655" h="271083">
                  <a:moveTo>
                    <a:pt x="899" y="1024"/>
                  </a:moveTo>
                  <a:cubicBezTo>
                    <a:pt x="6191" y="13724"/>
                    <a:pt x="32120" y="159245"/>
                    <a:pt x="51699" y="204224"/>
                  </a:cubicBezTo>
                  <a:cubicBezTo>
                    <a:pt x="71278" y="249203"/>
                    <a:pt x="114670" y="267724"/>
                    <a:pt x="118374" y="270899"/>
                  </a:cubicBezTo>
                  <a:cubicBezTo>
                    <a:pt x="122078" y="274074"/>
                    <a:pt x="88211" y="235445"/>
                    <a:pt x="73924" y="223274"/>
                  </a:cubicBezTo>
                  <a:cubicBezTo>
                    <a:pt x="59637" y="211103"/>
                    <a:pt x="41645" y="213749"/>
                    <a:pt x="32649" y="197874"/>
                  </a:cubicBezTo>
                  <a:cubicBezTo>
                    <a:pt x="23653" y="181999"/>
                    <a:pt x="24711" y="158715"/>
                    <a:pt x="19949" y="128024"/>
                  </a:cubicBezTo>
                  <a:cubicBezTo>
                    <a:pt x="15187" y="97333"/>
                    <a:pt x="-4393" y="-11676"/>
                    <a:pt x="899" y="10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6" name="フリーフォーム 355">
              <a:extLst>
                <a:ext uri="{FF2B5EF4-FFF2-40B4-BE49-F238E27FC236}">
                  <a16:creationId xmlns:a16="http://schemas.microsoft.com/office/drawing/2014/main" id="{C8F4FDE2-2E54-CA55-A127-99A696527FF5}"/>
                </a:ext>
              </a:extLst>
            </p:cNvPr>
            <p:cNvSpPr/>
            <p:nvPr/>
          </p:nvSpPr>
          <p:spPr>
            <a:xfrm>
              <a:off x="5175043" y="4270334"/>
              <a:ext cx="292413" cy="419561"/>
            </a:xfrm>
            <a:custGeom>
              <a:avLst/>
              <a:gdLst>
                <a:gd name="connsiteX0" fmla="*/ 292307 w 292413"/>
                <a:gd name="connsiteY0" fmla="*/ 41 h 419561"/>
                <a:gd name="connsiteX1" fmla="*/ 206582 w 292413"/>
                <a:gd name="connsiteY1" fmla="*/ 120691 h 419561"/>
                <a:gd name="connsiteX2" fmla="*/ 171657 w 292413"/>
                <a:gd name="connsiteY2" fmla="*/ 260391 h 419561"/>
                <a:gd name="connsiteX3" fmla="*/ 247857 w 292413"/>
                <a:gd name="connsiteY3" fmla="*/ 146091 h 419561"/>
                <a:gd name="connsiteX4" fmla="*/ 98632 w 292413"/>
                <a:gd name="connsiteY4" fmla="*/ 333416 h 419561"/>
                <a:gd name="connsiteX5" fmla="*/ 207 w 292413"/>
                <a:gd name="connsiteY5" fmla="*/ 419141 h 419561"/>
                <a:gd name="connsiteX6" fmla="*/ 124032 w 292413"/>
                <a:gd name="connsiteY6" fmla="*/ 301666 h 419561"/>
                <a:gd name="connsiteX7" fmla="*/ 181182 w 292413"/>
                <a:gd name="connsiteY7" fmla="*/ 225466 h 419561"/>
                <a:gd name="connsiteX8" fmla="*/ 187532 w 292413"/>
                <a:gd name="connsiteY8" fmla="*/ 133391 h 419561"/>
                <a:gd name="connsiteX9" fmla="*/ 292307 w 292413"/>
                <a:gd name="connsiteY9" fmla="*/ 41 h 419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2413" h="419561">
                  <a:moveTo>
                    <a:pt x="292307" y="41"/>
                  </a:moveTo>
                  <a:cubicBezTo>
                    <a:pt x="295482" y="-2076"/>
                    <a:pt x="226690" y="77299"/>
                    <a:pt x="206582" y="120691"/>
                  </a:cubicBezTo>
                  <a:cubicBezTo>
                    <a:pt x="186474" y="164083"/>
                    <a:pt x="164778" y="256158"/>
                    <a:pt x="171657" y="260391"/>
                  </a:cubicBezTo>
                  <a:cubicBezTo>
                    <a:pt x="178536" y="264624"/>
                    <a:pt x="260028" y="133920"/>
                    <a:pt x="247857" y="146091"/>
                  </a:cubicBezTo>
                  <a:cubicBezTo>
                    <a:pt x="235686" y="158262"/>
                    <a:pt x="139907" y="287908"/>
                    <a:pt x="98632" y="333416"/>
                  </a:cubicBezTo>
                  <a:cubicBezTo>
                    <a:pt x="57357" y="378924"/>
                    <a:pt x="-4026" y="424433"/>
                    <a:pt x="207" y="419141"/>
                  </a:cubicBezTo>
                  <a:cubicBezTo>
                    <a:pt x="4440" y="413849"/>
                    <a:pt x="93869" y="333945"/>
                    <a:pt x="124032" y="301666"/>
                  </a:cubicBezTo>
                  <a:cubicBezTo>
                    <a:pt x="154194" y="269387"/>
                    <a:pt x="170599" y="253512"/>
                    <a:pt x="181182" y="225466"/>
                  </a:cubicBezTo>
                  <a:cubicBezTo>
                    <a:pt x="191765" y="197420"/>
                    <a:pt x="169540" y="166199"/>
                    <a:pt x="187532" y="133391"/>
                  </a:cubicBezTo>
                  <a:cubicBezTo>
                    <a:pt x="205524" y="100583"/>
                    <a:pt x="289132" y="2158"/>
                    <a:pt x="292307" y="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7" name="フリーフォーム 356">
              <a:extLst>
                <a:ext uri="{FF2B5EF4-FFF2-40B4-BE49-F238E27FC236}">
                  <a16:creationId xmlns:a16="http://schemas.microsoft.com/office/drawing/2014/main" id="{93DA834D-2FDC-1B54-D8B4-5A0A31E41389}"/>
                </a:ext>
              </a:extLst>
            </p:cNvPr>
            <p:cNvSpPr/>
            <p:nvPr/>
          </p:nvSpPr>
          <p:spPr>
            <a:xfrm>
              <a:off x="4908393" y="4435473"/>
              <a:ext cx="217032" cy="276489"/>
            </a:xfrm>
            <a:custGeom>
              <a:avLst/>
              <a:gdLst>
                <a:gd name="connsiteX0" fmla="*/ 85882 w 217032"/>
                <a:gd name="connsiteY0" fmla="*/ 2 h 276489"/>
                <a:gd name="connsiteX1" fmla="*/ 165257 w 217032"/>
                <a:gd name="connsiteY1" fmla="*/ 111127 h 276489"/>
                <a:gd name="connsiteX2" fmla="*/ 216057 w 217032"/>
                <a:gd name="connsiteY2" fmla="*/ 149227 h 276489"/>
                <a:gd name="connsiteX3" fmla="*/ 120807 w 217032"/>
                <a:gd name="connsiteY3" fmla="*/ 190502 h 276489"/>
                <a:gd name="connsiteX4" fmla="*/ 98582 w 217032"/>
                <a:gd name="connsiteY4" fmla="*/ 200027 h 276489"/>
                <a:gd name="connsiteX5" fmla="*/ 155732 w 217032"/>
                <a:gd name="connsiteY5" fmla="*/ 193677 h 276489"/>
                <a:gd name="connsiteX6" fmla="*/ 157 w 217032"/>
                <a:gd name="connsiteY6" fmla="*/ 276227 h 276489"/>
                <a:gd name="connsiteX7" fmla="*/ 127157 w 217032"/>
                <a:gd name="connsiteY7" fmla="*/ 219077 h 276489"/>
                <a:gd name="connsiteX8" fmla="*/ 162082 w 217032"/>
                <a:gd name="connsiteY8" fmla="*/ 196852 h 276489"/>
                <a:gd name="connsiteX9" fmla="*/ 104932 w 217032"/>
                <a:gd name="connsiteY9" fmla="*/ 117477 h 276489"/>
                <a:gd name="connsiteX10" fmla="*/ 212882 w 217032"/>
                <a:gd name="connsiteY10" fmla="*/ 149227 h 276489"/>
                <a:gd name="connsiteX11" fmla="*/ 146207 w 217032"/>
                <a:gd name="connsiteY11" fmla="*/ 114302 h 276489"/>
                <a:gd name="connsiteX12" fmla="*/ 85882 w 217032"/>
                <a:gd name="connsiteY12" fmla="*/ 2 h 2764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17032" h="276489">
                  <a:moveTo>
                    <a:pt x="85882" y="2"/>
                  </a:moveTo>
                  <a:cubicBezTo>
                    <a:pt x="89057" y="-527"/>
                    <a:pt x="143561" y="86256"/>
                    <a:pt x="165257" y="111127"/>
                  </a:cubicBezTo>
                  <a:cubicBezTo>
                    <a:pt x="186953" y="135998"/>
                    <a:pt x="223465" y="135998"/>
                    <a:pt x="216057" y="149227"/>
                  </a:cubicBezTo>
                  <a:cubicBezTo>
                    <a:pt x="208649" y="162456"/>
                    <a:pt x="120807" y="190502"/>
                    <a:pt x="120807" y="190502"/>
                  </a:cubicBezTo>
                  <a:cubicBezTo>
                    <a:pt x="101228" y="198969"/>
                    <a:pt x="92761" y="199498"/>
                    <a:pt x="98582" y="200027"/>
                  </a:cubicBezTo>
                  <a:cubicBezTo>
                    <a:pt x="104403" y="200556"/>
                    <a:pt x="172136" y="180977"/>
                    <a:pt x="155732" y="193677"/>
                  </a:cubicBezTo>
                  <a:cubicBezTo>
                    <a:pt x="139328" y="206377"/>
                    <a:pt x="4919" y="271994"/>
                    <a:pt x="157" y="276227"/>
                  </a:cubicBezTo>
                  <a:cubicBezTo>
                    <a:pt x="-4605" y="280460"/>
                    <a:pt x="100170" y="232306"/>
                    <a:pt x="127157" y="219077"/>
                  </a:cubicBezTo>
                  <a:cubicBezTo>
                    <a:pt x="154145" y="205848"/>
                    <a:pt x="165786" y="213785"/>
                    <a:pt x="162082" y="196852"/>
                  </a:cubicBezTo>
                  <a:cubicBezTo>
                    <a:pt x="158378" y="179919"/>
                    <a:pt x="96465" y="125415"/>
                    <a:pt x="104932" y="117477"/>
                  </a:cubicBezTo>
                  <a:cubicBezTo>
                    <a:pt x="113399" y="109540"/>
                    <a:pt x="206003" y="149756"/>
                    <a:pt x="212882" y="149227"/>
                  </a:cubicBezTo>
                  <a:cubicBezTo>
                    <a:pt x="219761" y="148698"/>
                    <a:pt x="166315" y="132823"/>
                    <a:pt x="146207" y="114302"/>
                  </a:cubicBezTo>
                  <a:cubicBezTo>
                    <a:pt x="126099" y="95781"/>
                    <a:pt x="82707" y="531"/>
                    <a:pt x="85882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8" name="フリーフォーム 357">
              <a:extLst>
                <a:ext uri="{FF2B5EF4-FFF2-40B4-BE49-F238E27FC236}">
                  <a16:creationId xmlns:a16="http://schemas.microsoft.com/office/drawing/2014/main" id="{EAA6CA3F-FC7E-977A-6FAF-5D9F94AB2ADC}"/>
                </a:ext>
              </a:extLst>
            </p:cNvPr>
            <p:cNvSpPr/>
            <p:nvPr/>
          </p:nvSpPr>
          <p:spPr>
            <a:xfrm>
              <a:off x="4824487" y="4565572"/>
              <a:ext cx="560315" cy="158523"/>
            </a:xfrm>
            <a:custGeom>
              <a:avLst/>
              <a:gdLst>
                <a:gd name="connsiteX0" fmla="*/ 11038 w 560315"/>
                <a:gd name="connsiteY0" fmla="*/ 82628 h 158523"/>
                <a:gd name="connsiteX1" fmla="*/ 61838 w 560315"/>
                <a:gd name="connsiteY1" fmla="*/ 85803 h 158523"/>
                <a:gd name="connsiteX2" fmla="*/ 353938 w 560315"/>
                <a:gd name="connsiteY2" fmla="*/ 152478 h 158523"/>
                <a:gd name="connsiteX3" fmla="*/ 287263 w 560315"/>
                <a:gd name="connsiteY3" fmla="*/ 149303 h 158523"/>
                <a:gd name="connsiteX4" fmla="*/ 417438 w 560315"/>
                <a:gd name="connsiteY4" fmla="*/ 98503 h 158523"/>
                <a:gd name="connsiteX5" fmla="*/ 560313 w 560315"/>
                <a:gd name="connsiteY5" fmla="*/ 78 h 158523"/>
                <a:gd name="connsiteX6" fmla="*/ 414263 w 560315"/>
                <a:gd name="connsiteY6" fmla="*/ 82628 h 158523"/>
                <a:gd name="connsiteX7" fmla="*/ 303138 w 560315"/>
                <a:gd name="connsiteY7" fmla="*/ 120728 h 158523"/>
                <a:gd name="connsiteX8" fmla="*/ 214238 w 560315"/>
                <a:gd name="connsiteY8" fmla="*/ 123903 h 158523"/>
                <a:gd name="connsiteX9" fmla="*/ 11038 w 560315"/>
                <a:gd name="connsiteY9" fmla="*/ 82628 h 158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0315" h="158523">
                  <a:moveTo>
                    <a:pt x="11038" y="82628"/>
                  </a:moveTo>
                  <a:cubicBezTo>
                    <a:pt x="-14362" y="76278"/>
                    <a:pt x="4688" y="74161"/>
                    <a:pt x="61838" y="85803"/>
                  </a:cubicBezTo>
                  <a:cubicBezTo>
                    <a:pt x="118988" y="97445"/>
                    <a:pt x="316367" y="141895"/>
                    <a:pt x="353938" y="152478"/>
                  </a:cubicBezTo>
                  <a:cubicBezTo>
                    <a:pt x="391509" y="163061"/>
                    <a:pt x="276680" y="158299"/>
                    <a:pt x="287263" y="149303"/>
                  </a:cubicBezTo>
                  <a:cubicBezTo>
                    <a:pt x="297846" y="140307"/>
                    <a:pt x="371930" y="123374"/>
                    <a:pt x="417438" y="98503"/>
                  </a:cubicBezTo>
                  <a:cubicBezTo>
                    <a:pt x="462946" y="73632"/>
                    <a:pt x="560842" y="2724"/>
                    <a:pt x="560313" y="78"/>
                  </a:cubicBezTo>
                  <a:cubicBezTo>
                    <a:pt x="559784" y="-2568"/>
                    <a:pt x="457125" y="62520"/>
                    <a:pt x="414263" y="82628"/>
                  </a:cubicBezTo>
                  <a:cubicBezTo>
                    <a:pt x="371401" y="102736"/>
                    <a:pt x="336476" y="113849"/>
                    <a:pt x="303138" y="120728"/>
                  </a:cubicBezTo>
                  <a:cubicBezTo>
                    <a:pt x="269800" y="127607"/>
                    <a:pt x="260275" y="132370"/>
                    <a:pt x="214238" y="123903"/>
                  </a:cubicBezTo>
                  <a:cubicBezTo>
                    <a:pt x="168201" y="115436"/>
                    <a:pt x="36438" y="88978"/>
                    <a:pt x="11038" y="826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9" name="フリーフォーム 358">
              <a:extLst>
                <a:ext uri="{FF2B5EF4-FFF2-40B4-BE49-F238E27FC236}">
                  <a16:creationId xmlns:a16="http://schemas.microsoft.com/office/drawing/2014/main" id="{275792A6-F4E5-8519-2660-58D61D43AA5C}"/>
                </a:ext>
              </a:extLst>
            </p:cNvPr>
            <p:cNvSpPr/>
            <p:nvPr/>
          </p:nvSpPr>
          <p:spPr>
            <a:xfrm>
              <a:off x="5156169" y="4231401"/>
              <a:ext cx="412663" cy="661079"/>
            </a:xfrm>
            <a:custGeom>
              <a:avLst/>
              <a:gdLst>
                <a:gd name="connsiteX0" fmla="*/ 330231 w 412663"/>
                <a:gd name="connsiteY0" fmla="*/ 874 h 661079"/>
                <a:gd name="connsiteX1" fmla="*/ 377856 w 412663"/>
                <a:gd name="connsiteY1" fmla="*/ 124699 h 661079"/>
                <a:gd name="connsiteX2" fmla="*/ 381031 w 412663"/>
                <a:gd name="connsiteY2" fmla="*/ 165974 h 661079"/>
                <a:gd name="connsiteX3" fmla="*/ 285781 w 412663"/>
                <a:gd name="connsiteY3" fmla="*/ 369174 h 661079"/>
                <a:gd name="connsiteX4" fmla="*/ 336581 w 412663"/>
                <a:gd name="connsiteY4" fmla="*/ 324724 h 661079"/>
                <a:gd name="connsiteX5" fmla="*/ 203231 w 412663"/>
                <a:gd name="connsiteY5" fmla="*/ 527924 h 661079"/>
                <a:gd name="connsiteX6" fmla="*/ 136556 w 412663"/>
                <a:gd name="connsiteY6" fmla="*/ 492999 h 661079"/>
                <a:gd name="connsiteX7" fmla="*/ 31 w 412663"/>
                <a:gd name="connsiteY7" fmla="*/ 435849 h 661079"/>
                <a:gd name="connsiteX8" fmla="*/ 149256 w 412663"/>
                <a:gd name="connsiteY8" fmla="*/ 508874 h 661079"/>
                <a:gd name="connsiteX9" fmla="*/ 365156 w 412663"/>
                <a:gd name="connsiteY9" fmla="*/ 654924 h 661079"/>
                <a:gd name="connsiteX10" fmla="*/ 327056 w 412663"/>
                <a:gd name="connsiteY10" fmla="*/ 635874 h 661079"/>
                <a:gd name="connsiteX11" fmla="*/ 136556 w 412663"/>
                <a:gd name="connsiteY11" fmla="*/ 540624 h 661079"/>
                <a:gd name="connsiteX12" fmla="*/ 263556 w 412663"/>
                <a:gd name="connsiteY12" fmla="*/ 458074 h 661079"/>
                <a:gd name="connsiteX13" fmla="*/ 349281 w 412663"/>
                <a:gd name="connsiteY13" fmla="*/ 251699 h 661079"/>
                <a:gd name="connsiteX14" fmla="*/ 358806 w 412663"/>
                <a:gd name="connsiteY14" fmla="*/ 223124 h 661079"/>
                <a:gd name="connsiteX15" fmla="*/ 403256 w 412663"/>
                <a:gd name="connsiteY15" fmla="*/ 150099 h 661079"/>
                <a:gd name="connsiteX16" fmla="*/ 409606 w 412663"/>
                <a:gd name="connsiteY16" fmla="*/ 200899 h 661079"/>
                <a:gd name="connsiteX17" fmla="*/ 365156 w 412663"/>
                <a:gd name="connsiteY17" fmla="*/ 86599 h 661079"/>
                <a:gd name="connsiteX18" fmla="*/ 371506 w 412663"/>
                <a:gd name="connsiteY18" fmla="*/ 194549 h 661079"/>
                <a:gd name="connsiteX19" fmla="*/ 330231 w 412663"/>
                <a:gd name="connsiteY19" fmla="*/ 874 h 66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12663" h="661079">
                  <a:moveTo>
                    <a:pt x="330231" y="874"/>
                  </a:moveTo>
                  <a:cubicBezTo>
                    <a:pt x="331289" y="-10768"/>
                    <a:pt x="369389" y="97182"/>
                    <a:pt x="377856" y="124699"/>
                  </a:cubicBezTo>
                  <a:cubicBezTo>
                    <a:pt x="386323" y="152216"/>
                    <a:pt x="396377" y="125228"/>
                    <a:pt x="381031" y="165974"/>
                  </a:cubicBezTo>
                  <a:cubicBezTo>
                    <a:pt x="365685" y="206720"/>
                    <a:pt x="293189" y="342716"/>
                    <a:pt x="285781" y="369174"/>
                  </a:cubicBezTo>
                  <a:cubicBezTo>
                    <a:pt x="278373" y="395632"/>
                    <a:pt x="350339" y="298266"/>
                    <a:pt x="336581" y="324724"/>
                  </a:cubicBezTo>
                  <a:cubicBezTo>
                    <a:pt x="322823" y="351182"/>
                    <a:pt x="236569" y="499878"/>
                    <a:pt x="203231" y="527924"/>
                  </a:cubicBezTo>
                  <a:cubicBezTo>
                    <a:pt x="169893" y="555970"/>
                    <a:pt x="170423" y="508345"/>
                    <a:pt x="136556" y="492999"/>
                  </a:cubicBezTo>
                  <a:cubicBezTo>
                    <a:pt x="102689" y="477653"/>
                    <a:pt x="-2086" y="433203"/>
                    <a:pt x="31" y="435849"/>
                  </a:cubicBezTo>
                  <a:cubicBezTo>
                    <a:pt x="2148" y="438495"/>
                    <a:pt x="88402" y="472362"/>
                    <a:pt x="149256" y="508874"/>
                  </a:cubicBezTo>
                  <a:cubicBezTo>
                    <a:pt x="210110" y="545386"/>
                    <a:pt x="335523" y="633757"/>
                    <a:pt x="365156" y="654924"/>
                  </a:cubicBezTo>
                  <a:cubicBezTo>
                    <a:pt x="394789" y="676091"/>
                    <a:pt x="327056" y="635874"/>
                    <a:pt x="327056" y="635874"/>
                  </a:cubicBezTo>
                  <a:cubicBezTo>
                    <a:pt x="288956" y="616824"/>
                    <a:pt x="147139" y="570257"/>
                    <a:pt x="136556" y="540624"/>
                  </a:cubicBezTo>
                  <a:cubicBezTo>
                    <a:pt x="125973" y="510991"/>
                    <a:pt x="228102" y="506228"/>
                    <a:pt x="263556" y="458074"/>
                  </a:cubicBezTo>
                  <a:cubicBezTo>
                    <a:pt x="299010" y="409920"/>
                    <a:pt x="333406" y="290857"/>
                    <a:pt x="349281" y="251699"/>
                  </a:cubicBezTo>
                  <a:cubicBezTo>
                    <a:pt x="365156" y="212541"/>
                    <a:pt x="349810" y="240057"/>
                    <a:pt x="358806" y="223124"/>
                  </a:cubicBezTo>
                  <a:cubicBezTo>
                    <a:pt x="367802" y="206191"/>
                    <a:pt x="394789" y="153803"/>
                    <a:pt x="403256" y="150099"/>
                  </a:cubicBezTo>
                  <a:cubicBezTo>
                    <a:pt x="411723" y="146395"/>
                    <a:pt x="415956" y="211482"/>
                    <a:pt x="409606" y="200899"/>
                  </a:cubicBezTo>
                  <a:cubicBezTo>
                    <a:pt x="403256" y="190316"/>
                    <a:pt x="371506" y="87657"/>
                    <a:pt x="365156" y="86599"/>
                  </a:cubicBezTo>
                  <a:cubicBezTo>
                    <a:pt x="358806" y="85541"/>
                    <a:pt x="375739" y="204074"/>
                    <a:pt x="371506" y="194549"/>
                  </a:cubicBezTo>
                  <a:cubicBezTo>
                    <a:pt x="367273" y="185024"/>
                    <a:pt x="329173" y="12516"/>
                    <a:pt x="330231" y="87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0" name="フリーフォーム 359">
              <a:extLst>
                <a:ext uri="{FF2B5EF4-FFF2-40B4-BE49-F238E27FC236}">
                  <a16:creationId xmlns:a16="http://schemas.microsoft.com/office/drawing/2014/main" id="{7D4D42FC-BAE3-9D6E-4914-5B3BA879EB33}"/>
                </a:ext>
              </a:extLst>
            </p:cNvPr>
            <p:cNvSpPr/>
            <p:nvPr/>
          </p:nvSpPr>
          <p:spPr>
            <a:xfrm>
              <a:off x="5687719" y="4075824"/>
              <a:ext cx="805400" cy="569733"/>
            </a:xfrm>
            <a:custGeom>
              <a:avLst/>
              <a:gdLst>
                <a:gd name="connsiteX0" fmla="*/ 8231 w 805400"/>
                <a:gd name="connsiteY0" fmla="*/ 876 h 569733"/>
                <a:gd name="connsiteX1" fmla="*/ 363831 w 805400"/>
                <a:gd name="connsiteY1" fmla="*/ 105651 h 569733"/>
                <a:gd name="connsiteX2" fmla="*/ 316206 w 805400"/>
                <a:gd name="connsiteY2" fmla="*/ 115176 h 569733"/>
                <a:gd name="connsiteX3" fmla="*/ 446381 w 805400"/>
                <a:gd name="connsiteY3" fmla="*/ 210426 h 569733"/>
                <a:gd name="connsiteX4" fmla="*/ 459081 w 805400"/>
                <a:gd name="connsiteY4" fmla="*/ 200901 h 569733"/>
                <a:gd name="connsiteX5" fmla="*/ 592431 w 805400"/>
                <a:gd name="connsiteY5" fmla="*/ 270751 h 569733"/>
                <a:gd name="connsiteX6" fmla="*/ 516231 w 805400"/>
                <a:gd name="connsiteY6" fmla="*/ 277101 h 569733"/>
                <a:gd name="connsiteX7" fmla="*/ 668631 w 805400"/>
                <a:gd name="connsiteY7" fmla="*/ 423151 h 569733"/>
                <a:gd name="connsiteX8" fmla="*/ 624181 w 805400"/>
                <a:gd name="connsiteY8" fmla="*/ 346951 h 569733"/>
                <a:gd name="connsiteX9" fmla="*/ 805156 w 805400"/>
                <a:gd name="connsiteY9" fmla="*/ 569201 h 569733"/>
                <a:gd name="connsiteX10" fmla="*/ 659106 w 805400"/>
                <a:gd name="connsiteY10" fmla="*/ 404101 h 569733"/>
                <a:gd name="connsiteX11" fmla="*/ 490831 w 805400"/>
                <a:gd name="connsiteY11" fmla="*/ 245351 h 569733"/>
                <a:gd name="connsiteX12" fmla="*/ 319381 w 805400"/>
                <a:gd name="connsiteY12" fmla="*/ 118351 h 569733"/>
                <a:gd name="connsiteX13" fmla="*/ 128881 w 805400"/>
                <a:gd name="connsiteY13" fmla="*/ 58026 h 569733"/>
                <a:gd name="connsiteX14" fmla="*/ 8231 w 805400"/>
                <a:gd name="connsiteY14" fmla="*/ 876 h 569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05400" h="569733">
                  <a:moveTo>
                    <a:pt x="8231" y="876"/>
                  </a:moveTo>
                  <a:cubicBezTo>
                    <a:pt x="47389" y="8813"/>
                    <a:pt x="312502" y="86601"/>
                    <a:pt x="363831" y="105651"/>
                  </a:cubicBezTo>
                  <a:cubicBezTo>
                    <a:pt x="415160" y="124701"/>
                    <a:pt x="302448" y="97714"/>
                    <a:pt x="316206" y="115176"/>
                  </a:cubicBezTo>
                  <a:cubicBezTo>
                    <a:pt x="329964" y="132638"/>
                    <a:pt x="422569" y="196139"/>
                    <a:pt x="446381" y="210426"/>
                  </a:cubicBezTo>
                  <a:cubicBezTo>
                    <a:pt x="470193" y="224713"/>
                    <a:pt x="434739" y="190847"/>
                    <a:pt x="459081" y="200901"/>
                  </a:cubicBezTo>
                  <a:cubicBezTo>
                    <a:pt x="483423" y="210955"/>
                    <a:pt x="582906" y="258051"/>
                    <a:pt x="592431" y="270751"/>
                  </a:cubicBezTo>
                  <a:cubicBezTo>
                    <a:pt x="601956" y="283451"/>
                    <a:pt x="503531" y="251701"/>
                    <a:pt x="516231" y="277101"/>
                  </a:cubicBezTo>
                  <a:cubicBezTo>
                    <a:pt x="528931" y="302501"/>
                    <a:pt x="650639" y="411509"/>
                    <a:pt x="668631" y="423151"/>
                  </a:cubicBezTo>
                  <a:cubicBezTo>
                    <a:pt x="686623" y="434793"/>
                    <a:pt x="601427" y="322609"/>
                    <a:pt x="624181" y="346951"/>
                  </a:cubicBezTo>
                  <a:cubicBezTo>
                    <a:pt x="646935" y="371293"/>
                    <a:pt x="799335" y="559676"/>
                    <a:pt x="805156" y="569201"/>
                  </a:cubicBezTo>
                  <a:cubicBezTo>
                    <a:pt x="810977" y="578726"/>
                    <a:pt x="711494" y="458076"/>
                    <a:pt x="659106" y="404101"/>
                  </a:cubicBezTo>
                  <a:cubicBezTo>
                    <a:pt x="606719" y="350126"/>
                    <a:pt x="547452" y="292976"/>
                    <a:pt x="490831" y="245351"/>
                  </a:cubicBezTo>
                  <a:cubicBezTo>
                    <a:pt x="434210" y="197726"/>
                    <a:pt x="379706" y="149572"/>
                    <a:pt x="319381" y="118351"/>
                  </a:cubicBezTo>
                  <a:cubicBezTo>
                    <a:pt x="259056" y="87130"/>
                    <a:pt x="178093" y="74959"/>
                    <a:pt x="128881" y="58026"/>
                  </a:cubicBezTo>
                  <a:cubicBezTo>
                    <a:pt x="79669" y="41093"/>
                    <a:pt x="-30927" y="-7061"/>
                    <a:pt x="8231" y="8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1" name="フリーフォーム 360">
              <a:extLst>
                <a:ext uri="{FF2B5EF4-FFF2-40B4-BE49-F238E27FC236}">
                  <a16:creationId xmlns:a16="http://schemas.microsoft.com/office/drawing/2014/main" id="{FDBE74DD-F997-A6B6-1D5A-E8F3361AC24E}"/>
                </a:ext>
              </a:extLst>
            </p:cNvPr>
            <p:cNvSpPr/>
            <p:nvPr/>
          </p:nvSpPr>
          <p:spPr>
            <a:xfrm>
              <a:off x="5915025" y="4121150"/>
              <a:ext cx="181043" cy="378557"/>
            </a:xfrm>
            <a:custGeom>
              <a:avLst/>
              <a:gdLst>
                <a:gd name="connsiteX0" fmla="*/ 0 w 181043"/>
                <a:gd name="connsiteY0" fmla="*/ 0 h 378557"/>
                <a:gd name="connsiteX1" fmla="*/ 114300 w 181043"/>
                <a:gd name="connsiteY1" fmla="*/ 244475 h 378557"/>
                <a:gd name="connsiteX2" fmla="*/ 88900 w 181043"/>
                <a:gd name="connsiteY2" fmla="*/ 187325 h 378557"/>
                <a:gd name="connsiteX3" fmla="*/ 174625 w 181043"/>
                <a:gd name="connsiteY3" fmla="*/ 365125 h 378557"/>
                <a:gd name="connsiteX4" fmla="*/ 168275 w 181043"/>
                <a:gd name="connsiteY4" fmla="*/ 352425 h 378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1043" h="378557">
                  <a:moveTo>
                    <a:pt x="0" y="0"/>
                  </a:moveTo>
                  <a:lnTo>
                    <a:pt x="114300" y="244475"/>
                  </a:lnTo>
                  <a:cubicBezTo>
                    <a:pt x="129117" y="275696"/>
                    <a:pt x="78846" y="167217"/>
                    <a:pt x="88900" y="187325"/>
                  </a:cubicBezTo>
                  <a:cubicBezTo>
                    <a:pt x="98954" y="207433"/>
                    <a:pt x="174625" y="365125"/>
                    <a:pt x="174625" y="365125"/>
                  </a:cubicBezTo>
                  <a:cubicBezTo>
                    <a:pt x="187854" y="392642"/>
                    <a:pt x="178064" y="372533"/>
                    <a:pt x="168275" y="352425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2" name="フリーフォーム 361">
              <a:extLst>
                <a:ext uri="{FF2B5EF4-FFF2-40B4-BE49-F238E27FC236}">
                  <a16:creationId xmlns:a16="http://schemas.microsoft.com/office/drawing/2014/main" id="{EF397940-F56E-2E0C-F4F5-84D8FB94A035}"/>
                </a:ext>
              </a:extLst>
            </p:cNvPr>
            <p:cNvSpPr/>
            <p:nvPr/>
          </p:nvSpPr>
          <p:spPr>
            <a:xfrm>
              <a:off x="5879980" y="4091853"/>
              <a:ext cx="511327" cy="510867"/>
            </a:xfrm>
            <a:custGeom>
              <a:avLst/>
              <a:gdLst>
                <a:gd name="connsiteX0" fmla="*/ 120 w 511327"/>
                <a:gd name="connsiteY0" fmla="*/ 722 h 510867"/>
                <a:gd name="connsiteX1" fmla="*/ 133470 w 511327"/>
                <a:gd name="connsiteY1" fmla="*/ 216622 h 510867"/>
                <a:gd name="connsiteX2" fmla="*/ 98545 w 511327"/>
                <a:gd name="connsiteY2" fmla="*/ 156297 h 510867"/>
                <a:gd name="connsiteX3" fmla="*/ 174745 w 511327"/>
                <a:gd name="connsiteY3" fmla="*/ 340447 h 510867"/>
                <a:gd name="connsiteX4" fmla="*/ 171570 w 511327"/>
                <a:gd name="connsiteY4" fmla="*/ 318222 h 510867"/>
                <a:gd name="connsiteX5" fmla="*/ 295395 w 511327"/>
                <a:gd name="connsiteY5" fmla="*/ 394422 h 510867"/>
                <a:gd name="connsiteX6" fmla="*/ 279520 w 511327"/>
                <a:gd name="connsiteY6" fmla="*/ 400772 h 510867"/>
                <a:gd name="connsiteX7" fmla="*/ 371595 w 511327"/>
                <a:gd name="connsiteY7" fmla="*/ 483322 h 510867"/>
                <a:gd name="connsiteX8" fmla="*/ 511295 w 511327"/>
                <a:gd name="connsiteY8" fmla="*/ 508722 h 510867"/>
                <a:gd name="connsiteX9" fmla="*/ 358895 w 511327"/>
                <a:gd name="connsiteY9" fmla="*/ 435697 h 510867"/>
                <a:gd name="connsiteX10" fmla="*/ 225545 w 511327"/>
                <a:gd name="connsiteY10" fmla="*/ 356322 h 510867"/>
                <a:gd name="connsiteX11" fmla="*/ 76320 w 511327"/>
                <a:gd name="connsiteY11" fmla="*/ 175347 h 510867"/>
                <a:gd name="connsiteX12" fmla="*/ 279520 w 511327"/>
                <a:gd name="connsiteY12" fmla="*/ 442047 h 510867"/>
                <a:gd name="connsiteX13" fmla="*/ 184270 w 511327"/>
                <a:gd name="connsiteY13" fmla="*/ 346797 h 510867"/>
                <a:gd name="connsiteX14" fmla="*/ 108070 w 511327"/>
                <a:gd name="connsiteY14" fmla="*/ 156297 h 510867"/>
                <a:gd name="connsiteX15" fmla="*/ 31870 w 511327"/>
                <a:gd name="connsiteY15" fmla="*/ 108672 h 510867"/>
                <a:gd name="connsiteX16" fmla="*/ 44570 w 511327"/>
                <a:gd name="connsiteY16" fmla="*/ 102322 h 510867"/>
                <a:gd name="connsiteX17" fmla="*/ 108070 w 511327"/>
                <a:gd name="connsiteY17" fmla="*/ 143597 h 510867"/>
                <a:gd name="connsiteX18" fmla="*/ 120 w 511327"/>
                <a:gd name="connsiteY18" fmla="*/ 722 h 510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1327" h="510867">
                  <a:moveTo>
                    <a:pt x="120" y="722"/>
                  </a:moveTo>
                  <a:cubicBezTo>
                    <a:pt x="4353" y="12893"/>
                    <a:pt x="117066" y="190693"/>
                    <a:pt x="133470" y="216622"/>
                  </a:cubicBezTo>
                  <a:cubicBezTo>
                    <a:pt x="149874" y="242551"/>
                    <a:pt x="91666" y="135660"/>
                    <a:pt x="98545" y="156297"/>
                  </a:cubicBezTo>
                  <a:cubicBezTo>
                    <a:pt x="105424" y="176934"/>
                    <a:pt x="162574" y="313460"/>
                    <a:pt x="174745" y="340447"/>
                  </a:cubicBezTo>
                  <a:cubicBezTo>
                    <a:pt x="186916" y="367435"/>
                    <a:pt x="151462" y="309226"/>
                    <a:pt x="171570" y="318222"/>
                  </a:cubicBezTo>
                  <a:cubicBezTo>
                    <a:pt x="191678" y="327218"/>
                    <a:pt x="277403" y="380664"/>
                    <a:pt x="295395" y="394422"/>
                  </a:cubicBezTo>
                  <a:cubicBezTo>
                    <a:pt x="313387" y="408180"/>
                    <a:pt x="266820" y="385955"/>
                    <a:pt x="279520" y="400772"/>
                  </a:cubicBezTo>
                  <a:cubicBezTo>
                    <a:pt x="292220" y="415589"/>
                    <a:pt x="332966" y="465330"/>
                    <a:pt x="371595" y="483322"/>
                  </a:cubicBezTo>
                  <a:cubicBezTo>
                    <a:pt x="410224" y="501314"/>
                    <a:pt x="513412" y="516659"/>
                    <a:pt x="511295" y="508722"/>
                  </a:cubicBezTo>
                  <a:cubicBezTo>
                    <a:pt x="509178" y="500785"/>
                    <a:pt x="406520" y="461097"/>
                    <a:pt x="358895" y="435697"/>
                  </a:cubicBezTo>
                  <a:cubicBezTo>
                    <a:pt x="311270" y="410297"/>
                    <a:pt x="272641" y="399714"/>
                    <a:pt x="225545" y="356322"/>
                  </a:cubicBezTo>
                  <a:cubicBezTo>
                    <a:pt x="178449" y="312930"/>
                    <a:pt x="67324" y="161060"/>
                    <a:pt x="76320" y="175347"/>
                  </a:cubicBezTo>
                  <a:cubicBezTo>
                    <a:pt x="85316" y="189634"/>
                    <a:pt x="261528" y="413472"/>
                    <a:pt x="279520" y="442047"/>
                  </a:cubicBezTo>
                  <a:cubicBezTo>
                    <a:pt x="297512" y="470622"/>
                    <a:pt x="212845" y="394422"/>
                    <a:pt x="184270" y="346797"/>
                  </a:cubicBezTo>
                  <a:cubicBezTo>
                    <a:pt x="155695" y="299172"/>
                    <a:pt x="133470" y="195985"/>
                    <a:pt x="108070" y="156297"/>
                  </a:cubicBezTo>
                  <a:cubicBezTo>
                    <a:pt x="82670" y="116610"/>
                    <a:pt x="42453" y="117668"/>
                    <a:pt x="31870" y="108672"/>
                  </a:cubicBezTo>
                  <a:cubicBezTo>
                    <a:pt x="21287" y="99676"/>
                    <a:pt x="31870" y="96501"/>
                    <a:pt x="44570" y="102322"/>
                  </a:cubicBezTo>
                  <a:cubicBezTo>
                    <a:pt x="57270" y="108143"/>
                    <a:pt x="111774" y="153122"/>
                    <a:pt x="108070" y="143597"/>
                  </a:cubicBezTo>
                  <a:cubicBezTo>
                    <a:pt x="104366" y="134072"/>
                    <a:pt x="-4113" y="-11449"/>
                    <a:pt x="120" y="7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3" name="フリーフォーム 362">
              <a:extLst>
                <a:ext uri="{FF2B5EF4-FFF2-40B4-BE49-F238E27FC236}">
                  <a16:creationId xmlns:a16="http://schemas.microsoft.com/office/drawing/2014/main" id="{DA224615-2249-A153-F303-E843B5E8D64A}"/>
                </a:ext>
              </a:extLst>
            </p:cNvPr>
            <p:cNvSpPr/>
            <p:nvPr/>
          </p:nvSpPr>
          <p:spPr>
            <a:xfrm>
              <a:off x="5844479" y="4065996"/>
              <a:ext cx="413447" cy="572789"/>
            </a:xfrm>
            <a:custGeom>
              <a:avLst/>
              <a:gdLst>
                <a:gd name="connsiteX0" fmla="*/ 696 w 413447"/>
                <a:gd name="connsiteY0" fmla="*/ 4354 h 572789"/>
                <a:gd name="connsiteX1" fmla="*/ 156271 w 413447"/>
                <a:gd name="connsiteY1" fmla="*/ 315504 h 572789"/>
                <a:gd name="connsiteX2" fmla="*/ 280096 w 413447"/>
                <a:gd name="connsiteY2" fmla="*/ 404404 h 572789"/>
                <a:gd name="connsiteX3" fmla="*/ 229296 w 413447"/>
                <a:gd name="connsiteY3" fmla="*/ 382179 h 572789"/>
                <a:gd name="connsiteX4" fmla="*/ 413446 w 413447"/>
                <a:gd name="connsiteY4" fmla="*/ 572679 h 572789"/>
                <a:gd name="connsiteX5" fmla="*/ 226121 w 413447"/>
                <a:gd name="connsiteY5" fmla="*/ 407579 h 572789"/>
                <a:gd name="connsiteX6" fmla="*/ 140396 w 413447"/>
                <a:gd name="connsiteY6" fmla="*/ 267879 h 572789"/>
                <a:gd name="connsiteX7" fmla="*/ 99121 w 413447"/>
                <a:gd name="connsiteY7" fmla="*/ 144054 h 572789"/>
                <a:gd name="connsiteX8" fmla="*/ 696 w 413447"/>
                <a:gd name="connsiteY8" fmla="*/ 4354 h 572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3447" h="572789">
                  <a:moveTo>
                    <a:pt x="696" y="4354"/>
                  </a:moveTo>
                  <a:cubicBezTo>
                    <a:pt x="10221" y="32929"/>
                    <a:pt x="109704" y="248829"/>
                    <a:pt x="156271" y="315504"/>
                  </a:cubicBezTo>
                  <a:cubicBezTo>
                    <a:pt x="202838" y="382179"/>
                    <a:pt x="267925" y="393291"/>
                    <a:pt x="280096" y="404404"/>
                  </a:cubicBezTo>
                  <a:cubicBezTo>
                    <a:pt x="292267" y="415517"/>
                    <a:pt x="207071" y="354133"/>
                    <a:pt x="229296" y="382179"/>
                  </a:cubicBezTo>
                  <a:cubicBezTo>
                    <a:pt x="251521" y="410225"/>
                    <a:pt x="413975" y="568446"/>
                    <a:pt x="413446" y="572679"/>
                  </a:cubicBezTo>
                  <a:cubicBezTo>
                    <a:pt x="412917" y="576912"/>
                    <a:pt x="271629" y="458379"/>
                    <a:pt x="226121" y="407579"/>
                  </a:cubicBezTo>
                  <a:cubicBezTo>
                    <a:pt x="180613" y="356779"/>
                    <a:pt x="161563" y="311800"/>
                    <a:pt x="140396" y="267879"/>
                  </a:cubicBezTo>
                  <a:cubicBezTo>
                    <a:pt x="119229" y="223958"/>
                    <a:pt x="116054" y="192737"/>
                    <a:pt x="99121" y="144054"/>
                  </a:cubicBezTo>
                  <a:cubicBezTo>
                    <a:pt x="82188" y="95371"/>
                    <a:pt x="-8829" y="-24221"/>
                    <a:pt x="696" y="43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4" name="フリーフォーム 363">
              <a:extLst>
                <a:ext uri="{FF2B5EF4-FFF2-40B4-BE49-F238E27FC236}">
                  <a16:creationId xmlns:a16="http://schemas.microsoft.com/office/drawing/2014/main" id="{8DDF6667-891A-AA03-E67C-59A54CAF7446}"/>
                </a:ext>
              </a:extLst>
            </p:cNvPr>
            <p:cNvSpPr/>
            <p:nvPr/>
          </p:nvSpPr>
          <p:spPr>
            <a:xfrm>
              <a:off x="5698595" y="4066785"/>
              <a:ext cx="486412" cy="759578"/>
            </a:xfrm>
            <a:custGeom>
              <a:avLst/>
              <a:gdLst>
                <a:gd name="connsiteX0" fmla="*/ 530 w 486412"/>
                <a:gd name="connsiteY0" fmla="*/ 390 h 759578"/>
                <a:gd name="connsiteX1" fmla="*/ 257705 w 486412"/>
                <a:gd name="connsiteY1" fmla="*/ 232165 h 759578"/>
                <a:gd name="connsiteX2" fmla="*/ 248180 w 486412"/>
                <a:gd name="connsiteY2" fmla="*/ 197240 h 759578"/>
                <a:gd name="connsiteX3" fmla="*/ 318030 w 486412"/>
                <a:gd name="connsiteY3" fmla="*/ 346465 h 759578"/>
                <a:gd name="connsiteX4" fmla="*/ 286280 w 486412"/>
                <a:gd name="connsiteY4" fmla="*/ 302015 h 759578"/>
                <a:gd name="connsiteX5" fmla="*/ 270405 w 486412"/>
                <a:gd name="connsiteY5" fmla="*/ 448065 h 759578"/>
                <a:gd name="connsiteX6" fmla="*/ 375180 w 486412"/>
                <a:gd name="connsiteY6" fmla="*/ 454415 h 759578"/>
                <a:gd name="connsiteX7" fmla="*/ 318030 w 486412"/>
                <a:gd name="connsiteY7" fmla="*/ 486165 h 759578"/>
                <a:gd name="connsiteX8" fmla="*/ 486305 w 486412"/>
                <a:gd name="connsiteY8" fmla="*/ 444890 h 759578"/>
                <a:gd name="connsiteX9" fmla="*/ 289455 w 486412"/>
                <a:gd name="connsiteY9" fmla="*/ 543315 h 759578"/>
                <a:gd name="connsiteX10" fmla="*/ 270405 w 486412"/>
                <a:gd name="connsiteY10" fmla="*/ 575065 h 759578"/>
                <a:gd name="connsiteX11" fmla="*/ 305330 w 486412"/>
                <a:gd name="connsiteY11" fmla="*/ 733815 h 759578"/>
                <a:gd name="connsiteX12" fmla="*/ 305330 w 486412"/>
                <a:gd name="connsiteY12" fmla="*/ 736990 h 759578"/>
                <a:gd name="connsiteX13" fmla="*/ 298980 w 486412"/>
                <a:gd name="connsiteY13" fmla="*/ 514740 h 759578"/>
                <a:gd name="connsiteX14" fmla="*/ 324380 w 486412"/>
                <a:gd name="connsiteY14" fmla="*/ 463940 h 759578"/>
                <a:gd name="connsiteX15" fmla="*/ 273580 w 486412"/>
                <a:gd name="connsiteY15" fmla="*/ 263915 h 759578"/>
                <a:gd name="connsiteX16" fmla="*/ 298980 w 486412"/>
                <a:gd name="connsiteY16" fmla="*/ 324240 h 759578"/>
                <a:gd name="connsiteX17" fmla="*/ 140230 w 486412"/>
                <a:gd name="connsiteY17" fmla="*/ 149615 h 759578"/>
                <a:gd name="connsiteX18" fmla="*/ 121180 w 486412"/>
                <a:gd name="connsiteY18" fmla="*/ 127390 h 759578"/>
                <a:gd name="connsiteX19" fmla="*/ 187855 w 486412"/>
                <a:gd name="connsiteY19" fmla="*/ 175015 h 759578"/>
                <a:gd name="connsiteX20" fmla="*/ 530 w 486412"/>
                <a:gd name="connsiteY20" fmla="*/ 390 h 7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86412" h="759578">
                  <a:moveTo>
                    <a:pt x="530" y="390"/>
                  </a:moveTo>
                  <a:cubicBezTo>
                    <a:pt x="12172" y="9915"/>
                    <a:pt x="216430" y="199357"/>
                    <a:pt x="257705" y="232165"/>
                  </a:cubicBezTo>
                  <a:cubicBezTo>
                    <a:pt x="298980" y="264973"/>
                    <a:pt x="238126" y="178190"/>
                    <a:pt x="248180" y="197240"/>
                  </a:cubicBezTo>
                  <a:cubicBezTo>
                    <a:pt x="258234" y="216290"/>
                    <a:pt x="311680" y="329003"/>
                    <a:pt x="318030" y="346465"/>
                  </a:cubicBezTo>
                  <a:cubicBezTo>
                    <a:pt x="324380" y="363927"/>
                    <a:pt x="294217" y="285082"/>
                    <a:pt x="286280" y="302015"/>
                  </a:cubicBezTo>
                  <a:cubicBezTo>
                    <a:pt x="278343" y="318948"/>
                    <a:pt x="255588" y="422665"/>
                    <a:pt x="270405" y="448065"/>
                  </a:cubicBezTo>
                  <a:cubicBezTo>
                    <a:pt x="285222" y="473465"/>
                    <a:pt x="367243" y="448065"/>
                    <a:pt x="375180" y="454415"/>
                  </a:cubicBezTo>
                  <a:cubicBezTo>
                    <a:pt x="383117" y="460765"/>
                    <a:pt x="299509" y="487752"/>
                    <a:pt x="318030" y="486165"/>
                  </a:cubicBezTo>
                  <a:cubicBezTo>
                    <a:pt x="336551" y="484578"/>
                    <a:pt x="491068" y="435365"/>
                    <a:pt x="486305" y="444890"/>
                  </a:cubicBezTo>
                  <a:cubicBezTo>
                    <a:pt x="481542" y="454415"/>
                    <a:pt x="325438" y="521619"/>
                    <a:pt x="289455" y="543315"/>
                  </a:cubicBezTo>
                  <a:cubicBezTo>
                    <a:pt x="253472" y="565011"/>
                    <a:pt x="267759" y="543315"/>
                    <a:pt x="270405" y="575065"/>
                  </a:cubicBezTo>
                  <a:cubicBezTo>
                    <a:pt x="273051" y="606815"/>
                    <a:pt x="299509" y="706827"/>
                    <a:pt x="305330" y="733815"/>
                  </a:cubicBezTo>
                  <a:cubicBezTo>
                    <a:pt x="311151" y="760803"/>
                    <a:pt x="306388" y="773502"/>
                    <a:pt x="305330" y="736990"/>
                  </a:cubicBezTo>
                  <a:cubicBezTo>
                    <a:pt x="304272" y="700478"/>
                    <a:pt x="295805" y="560248"/>
                    <a:pt x="298980" y="514740"/>
                  </a:cubicBezTo>
                  <a:cubicBezTo>
                    <a:pt x="302155" y="469232"/>
                    <a:pt x="328613" y="505744"/>
                    <a:pt x="324380" y="463940"/>
                  </a:cubicBezTo>
                  <a:cubicBezTo>
                    <a:pt x="320147" y="422136"/>
                    <a:pt x="277813" y="287198"/>
                    <a:pt x="273580" y="263915"/>
                  </a:cubicBezTo>
                  <a:cubicBezTo>
                    <a:pt x="269347" y="240632"/>
                    <a:pt x="321205" y="343290"/>
                    <a:pt x="298980" y="324240"/>
                  </a:cubicBezTo>
                  <a:cubicBezTo>
                    <a:pt x="276755" y="305190"/>
                    <a:pt x="169863" y="182423"/>
                    <a:pt x="140230" y="149615"/>
                  </a:cubicBezTo>
                  <a:cubicBezTo>
                    <a:pt x="110597" y="116807"/>
                    <a:pt x="113243" y="123157"/>
                    <a:pt x="121180" y="127390"/>
                  </a:cubicBezTo>
                  <a:cubicBezTo>
                    <a:pt x="129117" y="131623"/>
                    <a:pt x="203201" y="191419"/>
                    <a:pt x="187855" y="175015"/>
                  </a:cubicBezTo>
                  <a:cubicBezTo>
                    <a:pt x="172509" y="158611"/>
                    <a:pt x="-11112" y="-9135"/>
                    <a:pt x="530" y="3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5" name="フリーフォーム 364">
              <a:extLst>
                <a:ext uri="{FF2B5EF4-FFF2-40B4-BE49-F238E27FC236}">
                  <a16:creationId xmlns:a16="http://schemas.microsoft.com/office/drawing/2014/main" id="{101A9E9A-1940-ADDD-84F5-EBBFDAEEE2EC}"/>
                </a:ext>
              </a:extLst>
            </p:cNvPr>
            <p:cNvSpPr/>
            <p:nvPr/>
          </p:nvSpPr>
          <p:spPr>
            <a:xfrm>
              <a:off x="5958459" y="4217867"/>
              <a:ext cx="509627" cy="425292"/>
            </a:xfrm>
            <a:custGeom>
              <a:avLst/>
              <a:gdLst>
                <a:gd name="connsiteX0" fmla="*/ 1016 w 509627"/>
                <a:gd name="connsiteY0" fmla="*/ 1708 h 425292"/>
                <a:gd name="connsiteX1" fmla="*/ 277241 w 509627"/>
                <a:gd name="connsiteY1" fmla="*/ 230308 h 425292"/>
                <a:gd name="connsiteX2" fmla="*/ 283591 w 509627"/>
                <a:gd name="connsiteY2" fmla="*/ 312858 h 425292"/>
                <a:gd name="connsiteX3" fmla="*/ 270891 w 509627"/>
                <a:gd name="connsiteY3" fmla="*/ 189033 h 425292"/>
                <a:gd name="connsiteX4" fmla="*/ 366141 w 509627"/>
                <a:gd name="connsiteY4" fmla="*/ 338258 h 425292"/>
                <a:gd name="connsiteX5" fmla="*/ 467741 w 509627"/>
                <a:gd name="connsiteY5" fmla="*/ 331908 h 425292"/>
                <a:gd name="connsiteX6" fmla="*/ 505841 w 509627"/>
                <a:gd name="connsiteY6" fmla="*/ 423983 h 425292"/>
                <a:gd name="connsiteX7" fmla="*/ 382016 w 509627"/>
                <a:gd name="connsiteY7" fmla="*/ 252533 h 425292"/>
                <a:gd name="connsiteX8" fmla="*/ 191516 w 509627"/>
                <a:gd name="connsiteY8" fmla="*/ 74733 h 425292"/>
                <a:gd name="connsiteX9" fmla="*/ 340741 w 509627"/>
                <a:gd name="connsiteY9" fmla="*/ 217608 h 425292"/>
                <a:gd name="connsiteX10" fmla="*/ 213741 w 509627"/>
                <a:gd name="connsiteY10" fmla="*/ 112833 h 425292"/>
                <a:gd name="connsiteX11" fmla="*/ 185166 w 509627"/>
                <a:gd name="connsiteY11" fmla="*/ 125533 h 425292"/>
                <a:gd name="connsiteX12" fmla="*/ 1016 w 509627"/>
                <a:gd name="connsiteY12" fmla="*/ 1708 h 425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9627" h="425292">
                  <a:moveTo>
                    <a:pt x="1016" y="1708"/>
                  </a:moveTo>
                  <a:cubicBezTo>
                    <a:pt x="16362" y="19170"/>
                    <a:pt x="230145" y="178450"/>
                    <a:pt x="277241" y="230308"/>
                  </a:cubicBezTo>
                  <a:cubicBezTo>
                    <a:pt x="324337" y="282166"/>
                    <a:pt x="284649" y="319737"/>
                    <a:pt x="283591" y="312858"/>
                  </a:cubicBezTo>
                  <a:cubicBezTo>
                    <a:pt x="282533" y="305979"/>
                    <a:pt x="257133" y="184800"/>
                    <a:pt x="270891" y="189033"/>
                  </a:cubicBezTo>
                  <a:cubicBezTo>
                    <a:pt x="284649" y="193266"/>
                    <a:pt x="333333" y="314445"/>
                    <a:pt x="366141" y="338258"/>
                  </a:cubicBezTo>
                  <a:cubicBezTo>
                    <a:pt x="398949" y="362071"/>
                    <a:pt x="444458" y="317621"/>
                    <a:pt x="467741" y="331908"/>
                  </a:cubicBezTo>
                  <a:cubicBezTo>
                    <a:pt x="491024" y="346195"/>
                    <a:pt x="520129" y="437212"/>
                    <a:pt x="505841" y="423983"/>
                  </a:cubicBezTo>
                  <a:cubicBezTo>
                    <a:pt x="491554" y="410754"/>
                    <a:pt x="434403" y="310741"/>
                    <a:pt x="382016" y="252533"/>
                  </a:cubicBezTo>
                  <a:cubicBezTo>
                    <a:pt x="329629" y="194325"/>
                    <a:pt x="198395" y="80554"/>
                    <a:pt x="191516" y="74733"/>
                  </a:cubicBezTo>
                  <a:cubicBezTo>
                    <a:pt x="184637" y="68912"/>
                    <a:pt x="337037" y="211258"/>
                    <a:pt x="340741" y="217608"/>
                  </a:cubicBezTo>
                  <a:cubicBezTo>
                    <a:pt x="344445" y="223958"/>
                    <a:pt x="239670" y="128179"/>
                    <a:pt x="213741" y="112833"/>
                  </a:cubicBezTo>
                  <a:cubicBezTo>
                    <a:pt x="187812" y="97487"/>
                    <a:pt x="221679" y="145112"/>
                    <a:pt x="185166" y="125533"/>
                  </a:cubicBezTo>
                  <a:cubicBezTo>
                    <a:pt x="148654" y="105954"/>
                    <a:pt x="-14330" y="-15754"/>
                    <a:pt x="1016" y="17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66" name="フリーフォーム 365">
              <a:extLst>
                <a:ext uri="{FF2B5EF4-FFF2-40B4-BE49-F238E27FC236}">
                  <a16:creationId xmlns:a16="http://schemas.microsoft.com/office/drawing/2014/main" id="{ED28DA51-BBED-9EC9-84A9-BCA850457E5C}"/>
                </a:ext>
              </a:extLst>
            </p:cNvPr>
            <p:cNvSpPr/>
            <p:nvPr/>
          </p:nvSpPr>
          <p:spPr>
            <a:xfrm>
              <a:off x="5654674" y="4118845"/>
              <a:ext cx="365299" cy="729795"/>
            </a:xfrm>
            <a:custGeom>
              <a:avLst/>
              <a:gdLst>
                <a:gd name="connsiteX0" fmla="*/ 50801 w 365299"/>
                <a:gd name="connsiteY0" fmla="*/ 2305 h 729795"/>
                <a:gd name="connsiteX1" fmla="*/ 219076 w 365299"/>
                <a:gd name="connsiteY1" fmla="*/ 265830 h 729795"/>
                <a:gd name="connsiteX2" fmla="*/ 228601 w 365299"/>
                <a:gd name="connsiteY2" fmla="*/ 211855 h 729795"/>
                <a:gd name="connsiteX3" fmla="*/ 247651 w 365299"/>
                <a:gd name="connsiteY3" fmla="*/ 443630 h 729795"/>
                <a:gd name="connsiteX4" fmla="*/ 263526 w 365299"/>
                <a:gd name="connsiteY4" fmla="*/ 586505 h 729795"/>
                <a:gd name="connsiteX5" fmla="*/ 260351 w 365299"/>
                <a:gd name="connsiteY5" fmla="*/ 526180 h 729795"/>
                <a:gd name="connsiteX6" fmla="*/ 250826 w 365299"/>
                <a:gd name="connsiteY6" fmla="*/ 615080 h 729795"/>
                <a:gd name="connsiteX7" fmla="*/ 307976 w 365299"/>
                <a:gd name="connsiteY7" fmla="*/ 589680 h 729795"/>
                <a:gd name="connsiteX8" fmla="*/ 365126 w 365299"/>
                <a:gd name="connsiteY8" fmla="*/ 729380 h 729795"/>
                <a:gd name="connsiteX9" fmla="*/ 288926 w 365299"/>
                <a:gd name="connsiteY9" fmla="*/ 630955 h 729795"/>
                <a:gd name="connsiteX10" fmla="*/ 234951 w 365299"/>
                <a:gd name="connsiteY10" fmla="*/ 580155 h 729795"/>
                <a:gd name="connsiteX11" fmla="*/ 212726 w 365299"/>
                <a:gd name="connsiteY11" fmla="*/ 300755 h 729795"/>
                <a:gd name="connsiteX12" fmla="*/ 1 w 365299"/>
                <a:gd name="connsiteY12" fmla="*/ 265830 h 729795"/>
                <a:gd name="connsiteX13" fmla="*/ 209551 w 365299"/>
                <a:gd name="connsiteY13" fmla="*/ 253130 h 729795"/>
                <a:gd name="connsiteX14" fmla="*/ 111126 w 365299"/>
                <a:gd name="connsiteY14" fmla="*/ 157880 h 729795"/>
                <a:gd name="connsiteX15" fmla="*/ 101601 w 365299"/>
                <a:gd name="connsiteY15" fmla="*/ 129305 h 729795"/>
                <a:gd name="connsiteX16" fmla="*/ 158751 w 365299"/>
                <a:gd name="connsiteY16" fmla="*/ 135655 h 729795"/>
                <a:gd name="connsiteX17" fmla="*/ 50801 w 365299"/>
                <a:gd name="connsiteY17" fmla="*/ 2305 h 7297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5299" h="729795">
                  <a:moveTo>
                    <a:pt x="50801" y="2305"/>
                  </a:moveTo>
                  <a:cubicBezTo>
                    <a:pt x="60855" y="24001"/>
                    <a:pt x="189443" y="230905"/>
                    <a:pt x="219076" y="265830"/>
                  </a:cubicBezTo>
                  <a:cubicBezTo>
                    <a:pt x="248709" y="300755"/>
                    <a:pt x="223839" y="182222"/>
                    <a:pt x="228601" y="211855"/>
                  </a:cubicBezTo>
                  <a:cubicBezTo>
                    <a:pt x="233363" y="241488"/>
                    <a:pt x="241830" y="381188"/>
                    <a:pt x="247651" y="443630"/>
                  </a:cubicBezTo>
                  <a:cubicBezTo>
                    <a:pt x="253472" y="506072"/>
                    <a:pt x="261409" y="572747"/>
                    <a:pt x="263526" y="586505"/>
                  </a:cubicBezTo>
                  <a:cubicBezTo>
                    <a:pt x="265643" y="600263"/>
                    <a:pt x="262468" y="521418"/>
                    <a:pt x="260351" y="526180"/>
                  </a:cubicBezTo>
                  <a:cubicBezTo>
                    <a:pt x="258234" y="530942"/>
                    <a:pt x="242889" y="604497"/>
                    <a:pt x="250826" y="615080"/>
                  </a:cubicBezTo>
                  <a:cubicBezTo>
                    <a:pt x="258763" y="625663"/>
                    <a:pt x="288926" y="570630"/>
                    <a:pt x="307976" y="589680"/>
                  </a:cubicBezTo>
                  <a:cubicBezTo>
                    <a:pt x="327026" y="608730"/>
                    <a:pt x="368301" y="722501"/>
                    <a:pt x="365126" y="729380"/>
                  </a:cubicBezTo>
                  <a:cubicBezTo>
                    <a:pt x="361951" y="736259"/>
                    <a:pt x="310622" y="655826"/>
                    <a:pt x="288926" y="630955"/>
                  </a:cubicBezTo>
                  <a:cubicBezTo>
                    <a:pt x="267230" y="606084"/>
                    <a:pt x="247651" y="635188"/>
                    <a:pt x="234951" y="580155"/>
                  </a:cubicBezTo>
                  <a:cubicBezTo>
                    <a:pt x="222251" y="525122"/>
                    <a:pt x="251884" y="353143"/>
                    <a:pt x="212726" y="300755"/>
                  </a:cubicBezTo>
                  <a:cubicBezTo>
                    <a:pt x="173568" y="248368"/>
                    <a:pt x="530" y="273768"/>
                    <a:pt x="1" y="265830"/>
                  </a:cubicBezTo>
                  <a:cubicBezTo>
                    <a:pt x="-528" y="257893"/>
                    <a:pt x="191030" y="271122"/>
                    <a:pt x="209551" y="253130"/>
                  </a:cubicBezTo>
                  <a:cubicBezTo>
                    <a:pt x="228072" y="235138"/>
                    <a:pt x="129118" y="178518"/>
                    <a:pt x="111126" y="157880"/>
                  </a:cubicBezTo>
                  <a:cubicBezTo>
                    <a:pt x="93134" y="137243"/>
                    <a:pt x="93664" y="133009"/>
                    <a:pt x="101601" y="129305"/>
                  </a:cubicBezTo>
                  <a:cubicBezTo>
                    <a:pt x="109538" y="125601"/>
                    <a:pt x="164572" y="152588"/>
                    <a:pt x="158751" y="135655"/>
                  </a:cubicBezTo>
                  <a:cubicBezTo>
                    <a:pt x="152930" y="118722"/>
                    <a:pt x="40747" y="-19391"/>
                    <a:pt x="50801" y="230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2" name="フリーフォーム 381">
              <a:extLst>
                <a:ext uri="{FF2B5EF4-FFF2-40B4-BE49-F238E27FC236}">
                  <a16:creationId xmlns:a16="http://schemas.microsoft.com/office/drawing/2014/main" id="{F0646F1A-136A-1EB9-3B0C-FC0E57525ADE}"/>
                </a:ext>
              </a:extLst>
            </p:cNvPr>
            <p:cNvSpPr/>
            <p:nvPr/>
          </p:nvSpPr>
          <p:spPr>
            <a:xfrm>
              <a:off x="5614275" y="4094065"/>
              <a:ext cx="437475" cy="750870"/>
            </a:xfrm>
            <a:custGeom>
              <a:avLst/>
              <a:gdLst>
                <a:gd name="connsiteX0" fmla="*/ 5475 w 437475"/>
                <a:gd name="connsiteY0" fmla="*/ 14385 h 750870"/>
                <a:gd name="connsiteX1" fmla="*/ 142000 w 437475"/>
                <a:gd name="connsiteY1" fmla="*/ 338235 h 750870"/>
                <a:gd name="connsiteX2" fmla="*/ 145175 w 437475"/>
                <a:gd name="connsiteY2" fmla="*/ 265210 h 750870"/>
                <a:gd name="connsiteX3" fmla="*/ 199150 w 437475"/>
                <a:gd name="connsiteY3" fmla="*/ 541435 h 750870"/>
                <a:gd name="connsiteX4" fmla="*/ 180100 w 437475"/>
                <a:gd name="connsiteY4" fmla="*/ 531910 h 750870"/>
                <a:gd name="connsiteX5" fmla="*/ 205500 w 437475"/>
                <a:gd name="connsiteY5" fmla="*/ 582710 h 750870"/>
                <a:gd name="connsiteX6" fmla="*/ 199150 w 437475"/>
                <a:gd name="connsiteY6" fmla="*/ 563660 h 750870"/>
                <a:gd name="connsiteX7" fmla="*/ 227725 w 437475"/>
                <a:gd name="connsiteY7" fmla="*/ 592235 h 750870"/>
                <a:gd name="connsiteX8" fmla="*/ 230900 w 437475"/>
                <a:gd name="connsiteY8" fmla="*/ 643035 h 750870"/>
                <a:gd name="connsiteX9" fmla="*/ 307100 w 437475"/>
                <a:gd name="connsiteY9" fmla="*/ 608110 h 750870"/>
                <a:gd name="connsiteX10" fmla="*/ 437275 w 437475"/>
                <a:gd name="connsiteY10" fmla="*/ 614460 h 750870"/>
                <a:gd name="connsiteX11" fmla="*/ 275350 w 437475"/>
                <a:gd name="connsiteY11" fmla="*/ 684310 h 750870"/>
                <a:gd name="connsiteX12" fmla="*/ 230900 w 437475"/>
                <a:gd name="connsiteY12" fmla="*/ 643035 h 750870"/>
                <a:gd name="connsiteX13" fmla="*/ 189625 w 437475"/>
                <a:gd name="connsiteY13" fmla="*/ 570010 h 750870"/>
                <a:gd name="connsiteX14" fmla="*/ 78500 w 437475"/>
                <a:gd name="connsiteY14" fmla="*/ 709710 h 750870"/>
                <a:gd name="connsiteX15" fmla="*/ 107075 w 437475"/>
                <a:gd name="connsiteY15" fmla="*/ 744635 h 750870"/>
                <a:gd name="connsiteX16" fmla="*/ 297575 w 437475"/>
                <a:gd name="connsiteY16" fmla="*/ 601760 h 750870"/>
                <a:gd name="connsiteX17" fmla="*/ 199150 w 437475"/>
                <a:gd name="connsiteY17" fmla="*/ 354110 h 750870"/>
                <a:gd name="connsiteX18" fmla="*/ 129300 w 437475"/>
                <a:gd name="connsiteY18" fmla="*/ 277910 h 750870"/>
                <a:gd name="connsiteX19" fmla="*/ 110250 w 437475"/>
                <a:gd name="connsiteY19" fmla="*/ 217585 h 750870"/>
                <a:gd name="connsiteX20" fmla="*/ 142000 w 437475"/>
                <a:gd name="connsiteY20" fmla="*/ 233460 h 750870"/>
                <a:gd name="connsiteX21" fmla="*/ 37225 w 437475"/>
                <a:gd name="connsiteY21" fmla="*/ 71535 h 750870"/>
                <a:gd name="connsiteX22" fmla="*/ 5475 w 437475"/>
                <a:gd name="connsiteY22" fmla="*/ 14385 h 750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7475" h="750870">
                  <a:moveTo>
                    <a:pt x="5475" y="14385"/>
                  </a:moveTo>
                  <a:cubicBezTo>
                    <a:pt x="22937" y="58835"/>
                    <a:pt x="118717" y="296431"/>
                    <a:pt x="142000" y="338235"/>
                  </a:cubicBezTo>
                  <a:cubicBezTo>
                    <a:pt x="165283" y="380039"/>
                    <a:pt x="135650" y="231343"/>
                    <a:pt x="145175" y="265210"/>
                  </a:cubicBezTo>
                  <a:cubicBezTo>
                    <a:pt x="154700" y="299077"/>
                    <a:pt x="193329" y="496985"/>
                    <a:pt x="199150" y="541435"/>
                  </a:cubicBezTo>
                  <a:cubicBezTo>
                    <a:pt x="204971" y="585885"/>
                    <a:pt x="179042" y="525031"/>
                    <a:pt x="180100" y="531910"/>
                  </a:cubicBezTo>
                  <a:cubicBezTo>
                    <a:pt x="181158" y="538789"/>
                    <a:pt x="202325" y="577418"/>
                    <a:pt x="205500" y="582710"/>
                  </a:cubicBezTo>
                  <a:cubicBezTo>
                    <a:pt x="208675" y="588002"/>
                    <a:pt x="195446" y="562073"/>
                    <a:pt x="199150" y="563660"/>
                  </a:cubicBezTo>
                  <a:cubicBezTo>
                    <a:pt x="202854" y="565247"/>
                    <a:pt x="222433" y="579006"/>
                    <a:pt x="227725" y="592235"/>
                  </a:cubicBezTo>
                  <a:cubicBezTo>
                    <a:pt x="233017" y="605464"/>
                    <a:pt x="217671" y="640389"/>
                    <a:pt x="230900" y="643035"/>
                  </a:cubicBezTo>
                  <a:cubicBezTo>
                    <a:pt x="244129" y="645681"/>
                    <a:pt x="272704" y="612872"/>
                    <a:pt x="307100" y="608110"/>
                  </a:cubicBezTo>
                  <a:cubicBezTo>
                    <a:pt x="341496" y="603348"/>
                    <a:pt x="442567" y="601760"/>
                    <a:pt x="437275" y="614460"/>
                  </a:cubicBezTo>
                  <a:cubicBezTo>
                    <a:pt x="431983" y="627160"/>
                    <a:pt x="309746" y="679548"/>
                    <a:pt x="275350" y="684310"/>
                  </a:cubicBezTo>
                  <a:cubicBezTo>
                    <a:pt x="240954" y="689072"/>
                    <a:pt x="245188" y="662085"/>
                    <a:pt x="230900" y="643035"/>
                  </a:cubicBezTo>
                  <a:cubicBezTo>
                    <a:pt x="216613" y="623985"/>
                    <a:pt x="215025" y="558898"/>
                    <a:pt x="189625" y="570010"/>
                  </a:cubicBezTo>
                  <a:cubicBezTo>
                    <a:pt x="164225" y="581122"/>
                    <a:pt x="92258" y="680606"/>
                    <a:pt x="78500" y="709710"/>
                  </a:cubicBezTo>
                  <a:cubicBezTo>
                    <a:pt x="64742" y="738814"/>
                    <a:pt x="70563" y="762627"/>
                    <a:pt x="107075" y="744635"/>
                  </a:cubicBezTo>
                  <a:cubicBezTo>
                    <a:pt x="143587" y="726643"/>
                    <a:pt x="282229" y="666848"/>
                    <a:pt x="297575" y="601760"/>
                  </a:cubicBezTo>
                  <a:cubicBezTo>
                    <a:pt x="312921" y="536673"/>
                    <a:pt x="227196" y="408085"/>
                    <a:pt x="199150" y="354110"/>
                  </a:cubicBezTo>
                  <a:cubicBezTo>
                    <a:pt x="171104" y="300135"/>
                    <a:pt x="144117" y="300664"/>
                    <a:pt x="129300" y="277910"/>
                  </a:cubicBezTo>
                  <a:cubicBezTo>
                    <a:pt x="114483" y="255156"/>
                    <a:pt x="108133" y="224993"/>
                    <a:pt x="110250" y="217585"/>
                  </a:cubicBezTo>
                  <a:cubicBezTo>
                    <a:pt x="112367" y="210177"/>
                    <a:pt x="154171" y="257802"/>
                    <a:pt x="142000" y="233460"/>
                  </a:cubicBezTo>
                  <a:cubicBezTo>
                    <a:pt x="129829" y="209118"/>
                    <a:pt x="58392" y="103285"/>
                    <a:pt x="37225" y="71535"/>
                  </a:cubicBezTo>
                  <a:cubicBezTo>
                    <a:pt x="16058" y="39785"/>
                    <a:pt x="-11987" y="-30065"/>
                    <a:pt x="5475" y="143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1" name="フリーフォーム 410">
              <a:extLst>
                <a:ext uri="{FF2B5EF4-FFF2-40B4-BE49-F238E27FC236}">
                  <a16:creationId xmlns:a16="http://schemas.microsoft.com/office/drawing/2014/main" id="{CDA62AAD-DCC9-2FC6-CD30-C0BF190BB02D}"/>
                </a:ext>
              </a:extLst>
            </p:cNvPr>
            <p:cNvSpPr/>
            <p:nvPr/>
          </p:nvSpPr>
          <p:spPr>
            <a:xfrm>
              <a:off x="5476215" y="4146496"/>
              <a:ext cx="302588" cy="860479"/>
            </a:xfrm>
            <a:custGeom>
              <a:avLst/>
              <a:gdLst>
                <a:gd name="connsiteX0" fmla="*/ 660 w 302588"/>
                <a:gd name="connsiteY0" fmla="*/ 3229 h 860479"/>
                <a:gd name="connsiteX1" fmla="*/ 207035 w 302588"/>
                <a:gd name="connsiteY1" fmla="*/ 269929 h 860479"/>
                <a:gd name="connsiteX2" fmla="*/ 203860 w 302588"/>
                <a:gd name="connsiteY2" fmla="*/ 235004 h 860479"/>
                <a:gd name="connsiteX3" fmla="*/ 254660 w 302588"/>
                <a:gd name="connsiteY3" fmla="*/ 485829 h 860479"/>
                <a:gd name="connsiteX4" fmla="*/ 254660 w 302588"/>
                <a:gd name="connsiteY4" fmla="*/ 492179 h 860479"/>
                <a:gd name="connsiteX5" fmla="*/ 241960 w 302588"/>
                <a:gd name="connsiteY5" fmla="*/ 485829 h 860479"/>
                <a:gd name="connsiteX6" fmla="*/ 187985 w 302588"/>
                <a:gd name="connsiteY6" fmla="*/ 390579 h 860479"/>
                <a:gd name="connsiteX7" fmla="*/ 111785 w 302588"/>
                <a:gd name="connsiteY7" fmla="*/ 530279 h 860479"/>
                <a:gd name="connsiteX8" fmla="*/ 137185 w 302588"/>
                <a:gd name="connsiteY8" fmla="*/ 479479 h 860479"/>
                <a:gd name="connsiteX9" fmla="*/ 22885 w 302588"/>
                <a:gd name="connsiteY9" fmla="*/ 860479 h 860479"/>
                <a:gd name="connsiteX10" fmla="*/ 134010 w 302588"/>
                <a:gd name="connsiteY10" fmla="*/ 476304 h 860479"/>
                <a:gd name="connsiteX11" fmla="*/ 207035 w 302588"/>
                <a:gd name="connsiteY11" fmla="*/ 438204 h 860479"/>
                <a:gd name="connsiteX12" fmla="*/ 299110 w 302588"/>
                <a:gd name="connsiteY12" fmla="*/ 533454 h 860479"/>
                <a:gd name="connsiteX13" fmla="*/ 264185 w 302588"/>
                <a:gd name="connsiteY13" fmla="*/ 292154 h 860479"/>
                <a:gd name="connsiteX14" fmla="*/ 89560 w 302588"/>
                <a:gd name="connsiteY14" fmla="*/ 54 h 860479"/>
                <a:gd name="connsiteX15" fmla="*/ 226085 w 302588"/>
                <a:gd name="connsiteY15" fmla="*/ 266754 h 860479"/>
                <a:gd name="connsiteX16" fmla="*/ 143535 w 302588"/>
                <a:gd name="connsiteY16" fmla="*/ 158804 h 860479"/>
                <a:gd name="connsiteX17" fmla="*/ 660 w 302588"/>
                <a:gd name="connsiteY17" fmla="*/ 3229 h 860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2588" h="860479">
                  <a:moveTo>
                    <a:pt x="660" y="3229"/>
                  </a:moveTo>
                  <a:cubicBezTo>
                    <a:pt x="11243" y="21750"/>
                    <a:pt x="173168" y="231300"/>
                    <a:pt x="207035" y="269929"/>
                  </a:cubicBezTo>
                  <a:cubicBezTo>
                    <a:pt x="240902" y="308558"/>
                    <a:pt x="195923" y="199021"/>
                    <a:pt x="203860" y="235004"/>
                  </a:cubicBezTo>
                  <a:cubicBezTo>
                    <a:pt x="211798" y="270987"/>
                    <a:pt x="246193" y="442967"/>
                    <a:pt x="254660" y="485829"/>
                  </a:cubicBezTo>
                  <a:cubicBezTo>
                    <a:pt x="263127" y="528691"/>
                    <a:pt x="256777" y="492179"/>
                    <a:pt x="254660" y="492179"/>
                  </a:cubicBezTo>
                  <a:cubicBezTo>
                    <a:pt x="252543" y="492179"/>
                    <a:pt x="253072" y="502762"/>
                    <a:pt x="241960" y="485829"/>
                  </a:cubicBezTo>
                  <a:cubicBezTo>
                    <a:pt x="230848" y="468896"/>
                    <a:pt x="209681" y="383171"/>
                    <a:pt x="187985" y="390579"/>
                  </a:cubicBezTo>
                  <a:cubicBezTo>
                    <a:pt x="166289" y="397987"/>
                    <a:pt x="120252" y="515462"/>
                    <a:pt x="111785" y="530279"/>
                  </a:cubicBezTo>
                  <a:cubicBezTo>
                    <a:pt x="103318" y="545096"/>
                    <a:pt x="152002" y="424446"/>
                    <a:pt x="137185" y="479479"/>
                  </a:cubicBezTo>
                  <a:cubicBezTo>
                    <a:pt x="122368" y="534512"/>
                    <a:pt x="23414" y="861008"/>
                    <a:pt x="22885" y="860479"/>
                  </a:cubicBezTo>
                  <a:cubicBezTo>
                    <a:pt x="22356" y="859950"/>
                    <a:pt x="103318" y="546683"/>
                    <a:pt x="134010" y="476304"/>
                  </a:cubicBezTo>
                  <a:cubicBezTo>
                    <a:pt x="164702" y="405925"/>
                    <a:pt x="179518" y="428679"/>
                    <a:pt x="207035" y="438204"/>
                  </a:cubicBezTo>
                  <a:cubicBezTo>
                    <a:pt x="234552" y="447729"/>
                    <a:pt x="289585" y="557796"/>
                    <a:pt x="299110" y="533454"/>
                  </a:cubicBezTo>
                  <a:cubicBezTo>
                    <a:pt x="308635" y="509112"/>
                    <a:pt x="299110" y="381054"/>
                    <a:pt x="264185" y="292154"/>
                  </a:cubicBezTo>
                  <a:cubicBezTo>
                    <a:pt x="229260" y="203254"/>
                    <a:pt x="95910" y="4287"/>
                    <a:pt x="89560" y="54"/>
                  </a:cubicBezTo>
                  <a:cubicBezTo>
                    <a:pt x="83210" y="-4179"/>
                    <a:pt x="217089" y="240296"/>
                    <a:pt x="226085" y="266754"/>
                  </a:cubicBezTo>
                  <a:cubicBezTo>
                    <a:pt x="235081" y="293212"/>
                    <a:pt x="177402" y="198492"/>
                    <a:pt x="143535" y="158804"/>
                  </a:cubicBezTo>
                  <a:cubicBezTo>
                    <a:pt x="109668" y="119117"/>
                    <a:pt x="-9923" y="-15292"/>
                    <a:pt x="660" y="322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2" name="フリーフォーム 411">
              <a:extLst>
                <a:ext uri="{FF2B5EF4-FFF2-40B4-BE49-F238E27FC236}">
                  <a16:creationId xmlns:a16="http://schemas.microsoft.com/office/drawing/2014/main" id="{4E4A24D6-B94D-C5E2-3219-1C5BF80FA3EF}"/>
                </a:ext>
              </a:extLst>
            </p:cNvPr>
            <p:cNvSpPr/>
            <p:nvPr/>
          </p:nvSpPr>
          <p:spPr>
            <a:xfrm>
              <a:off x="5241919" y="4181474"/>
              <a:ext cx="254022" cy="492161"/>
            </a:xfrm>
            <a:custGeom>
              <a:avLst/>
              <a:gdLst>
                <a:gd name="connsiteX0" fmla="*/ 254006 w 254022"/>
                <a:gd name="connsiteY0" fmla="*/ 1 h 492161"/>
                <a:gd name="connsiteX1" fmla="*/ 123831 w 254022"/>
                <a:gd name="connsiteY1" fmla="*/ 200026 h 492161"/>
                <a:gd name="connsiteX2" fmla="*/ 212731 w 254022"/>
                <a:gd name="connsiteY2" fmla="*/ 133351 h 492161"/>
                <a:gd name="connsiteX3" fmla="*/ 174631 w 254022"/>
                <a:gd name="connsiteY3" fmla="*/ 288926 h 492161"/>
                <a:gd name="connsiteX4" fmla="*/ 6 w 254022"/>
                <a:gd name="connsiteY4" fmla="*/ 492126 h 492161"/>
                <a:gd name="connsiteX5" fmla="*/ 168281 w 254022"/>
                <a:gd name="connsiteY5" fmla="*/ 273051 h 492161"/>
                <a:gd name="connsiteX6" fmla="*/ 190506 w 254022"/>
                <a:gd name="connsiteY6" fmla="*/ 184151 h 492161"/>
                <a:gd name="connsiteX7" fmla="*/ 133356 w 254022"/>
                <a:gd name="connsiteY7" fmla="*/ 203201 h 492161"/>
                <a:gd name="connsiteX8" fmla="*/ 254006 w 254022"/>
                <a:gd name="connsiteY8" fmla="*/ 1 h 49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4022" h="492161">
                  <a:moveTo>
                    <a:pt x="254006" y="1"/>
                  </a:moveTo>
                  <a:cubicBezTo>
                    <a:pt x="252419" y="-528"/>
                    <a:pt x="130710" y="177801"/>
                    <a:pt x="123831" y="200026"/>
                  </a:cubicBezTo>
                  <a:cubicBezTo>
                    <a:pt x="116952" y="222251"/>
                    <a:pt x="204264" y="118534"/>
                    <a:pt x="212731" y="133351"/>
                  </a:cubicBezTo>
                  <a:cubicBezTo>
                    <a:pt x="221198" y="148168"/>
                    <a:pt x="210085" y="229130"/>
                    <a:pt x="174631" y="288926"/>
                  </a:cubicBezTo>
                  <a:cubicBezTo>
                    <a:pt x="139177" y="348722"/>
                    <a:pt x="1064" y="494772"/>
                    <a:pt x="6" y="492126"/>
                  </a:cubicBezTo>
                  <a:cubicBezTo>
                    <a:pt x="-1052" y="489480"/>
                    <a:pt x="136531" y="324380"/>
                    <a:pt x="168281" y="273051"/>
                  </a:cubicBezTo>
                  <a:cubicBezTo>
                    <a:pt x="200031" y="221722"/>
                    <a:pt x="196327" y="195793"/>
                    <a:pt x="190506" y="184151"/>
                  </a:cubicBezTo>
                  <a:cubicBezTo>
                    <a:pt x="184685" y="172509"/>
                    <a:pt x="121714" y="228601"/>
                    <a:pt x="133356" y="203201"/>
                  </a:cubicBezTo>
                  <a:cubicBezTo>
                    <a:pt x="144998" y="177801"/>
                    <a:pt x="255593" y="530"/>
                    <a:pt x="254006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3" name="フリーフォーム 412">
              <a:extLst>
                <a:ext uri="{FF2B5EF4-FFF2-40B4-BE49-F238E27FC236}">
                  <a16:creationId xmlns:a16="http://schemas.microsoft.com/office/drawing/2014/main" id="{7020A213-709C-431F-15E0-6F575A228E8B}"/>
                </a:ext>
              </a:extLst>
            </p:cNvPr>
            <p:cNvSpPr/>
            <p:nvPr/>
          </p:nvSpPr>
          <p:spPr>
            <a:xfrm>
              <a:off x="4862977" y="4676771"/>
              <a:ext cx="179281" cy="336799"/>
            </a:xfrm>
            <a:custGeom>
              <a:avLst/>
              <a:gdLst>
                <a:gd name="connsiteX0" fmla="*/ 1123 w 179281"/>
                <a:gd name="connsiteY0" fmla="*/ 4 h 336799"/>
                <a:gd name="connsiteX1" fmla="*/ 36048 w 179281"/>
                <a:gd name="connsiteY1" fmla="*/ 241304 h 336799"/>
                <a:gd name="connsiteX2" fmla="*/ 39223 w 179281"/>
                <a:gd name="connsiteY2" fmla="*/ 336554 h 336799"/>
                <a:gd name="connsiteX3" fmla="*/ 105898 w 179281"/>
                <a:gd name="connsiteY3" fmla="*/ 269879 h 336799"/>
                <a:gd name="connsiteX4" fmla="*/ 55098 w 179281"/>
                <a:gd name="connsiteY4" fmla="*/ 304804 h 336799"/>
                <a:gd name="connsiteX5" fmla="*/ 172573 w 179281"/>
                <a:gd name="connsiteY5" fmla="*/ 260354 h 336799"/>
                <a:gd name="connsiteX6" fmla="*/ 137648 w 179281"/>
                <a:gd name="connsiteY6" fmla="*/ 279404 h 336799"/>
                <a:gd name="connsiteX7" fmla="*/ 153523 w 179281"/>
                <a:gd name="connsiteY7" fmla="*/ 257179 h 336799"/>
                <a:gd name="connsiteX8" fmla="*/ 169398 w 179281"/>
                <a:gd name="connsiteY8" fmla="*/ 152404 h 336799"/>
                <a:gd name="connsiteX9" fmla="*/ 172573 w 179281"/>
                <a:gd name="connsiteY9" fmla="*/ 314329 h 336799"/>
                <a:gd name="connsiteX10" fmla="*/ 77323 w 179281"/>
                <a:gd name="connsiteY10" fmla="*/ 327029 h 336799"/>
                <a:gd name="connsiteX11" fmla="*/ 64623 w 179281"/>
                <a:gd name="connsiteY11" fmla="*/ 301629 h 336799"/>
                <a:gd name="connsiteX12" fmla="*/ 58273 w 179281"/>
                <a:gd name="connsiteY12" fmla="*/ 174629 h 336799"/>
                <a:gd name="connsiteX13" fmla="*/ 83673 w 179281"/>
                <a:gd name="connsiteY13" fmla="*/ 234954 h 336799"/>
                <a:gd name="connsiteX14" fmla="*/ 1123 w 179281"/>
                <a:gd name="connsiteY14" fmla="*/ 4 h 33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9281" h="336799">
                  <a:moveTo>
                    <a:pt x="1123" y="4"/>
                  </a:moveTo>
                  <a:cubicBezTo>
                    <a:pt x="-6814" y="1062"/>
                    <a:pt x="29698" y="185212"/>
                    <a:pt x="36048" y="241304"/>
                  </a:cubicBezTo>
                  <a:cubicBezTo>
                    <a:pt x="42398" y="297396"/>
                    <a:pt x="27581" y="331792"/>
                    <a:pt x="39223" y="336554"/>
                  </a:cubicBezTo>
                  <a:cubicBezTo>
                    <a:pt x="50865" y="341316"/>
                    <a:pt x="103252" y="275171"/>
                    <a:pt x="105898" y="269879"/>
                  </a:cubicBezTo>
                  <a:cubicBezTo>
                    <a:pt x="108544" y="264587"/>
                    <a:pt x="43986" y="306391"/>
                    <a:pt x="55098" y="304804"/>
                  </a:cubicBezTo>
                  <a:cubicBezTo>
                    <a:pt x="66210" y="303217"/>
                    <a:pt x="158815" y="264587"/>
                    <a:pt x="172573" y="260354"/>
                  </a:cubicBezTo>
                  <a:cubicBezTo>
                    <a:pt x="186331" y="256121"/>
                    <a:pt x="140823" y="279933"/>
                    <a:pt x="137648" y="279404"/>
                  </a:cubicBezTo>
                  <a:cubicBezTo>
                    <a:pt x="134473" y="278875"/>
                    <a:pt x="148231" y="278345"/>
                    <a:pt x="153523" y="257179"/>
                  </a:cubicBezTo>
                  <a:cubicBezTo>
                    <a:pt x="158815" y="236013"/>
                    <a:pt x="166223" y="142879"/>
                    <a:pt x="169398" y="152404"/>
                  </a:cubicBezTo>
                  <a:cubicBezTo>
                    <a:pt x="172573" y="161929"/>
                    <a:pt x="187919" y="285225"/>
                    <a:pt x="172573" y="314329"/>
                  </a:cubicBezTo>
                  <a:cubicBezTo>
                    <a:pt x="157227" y="343433"/>
                    <a:pt x="95315" y="329146"/>
                    <a:pt x="77323" y="327029"/>
                  </a:cubicBezTo>
                  <a:cubicBezTo>
                    <a:pt x="59331" y="324912"/>
                    <a:pt x="67798" y="327029"/>
                    <a:pt x="64623" y="301629"/>
                  </a:cubicBezTo>
                  <a:cubicBezTo>
                    <a:pt x="61448" y="276229"/>
                    <a:pt x="55098" y="185742"/>
                    <a:pt x="58273" y="174629"/>
                  </a:cubicBezTo>
                  <a:cubicBezTo>
                    <a:pt x="61448" y="163516"/>
                    <a:pt x="90552" y="266175"/>
                    <a:pt x="83673" y="234954"/>
                  </a:cubicBezTo>
                  <a:cubicBezTo>
                    <a:pt x="76794" y="203733"/>
                    <a:pt x="9060" y="-1054"/>
                    <a:pt x="1123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4" name="フリーフォーム 413">
              <a:extLst>
                <a:ext uri="{FF2B5EF4-FFF2-40B4-BE49-F238E27FC236}">
                  <a16:creationId xmlns:a16="http://schemas.microsoft.com/office/drawing/2014/main" id="{68DE0F0F-0B58-02C2-DC59-2BB80333EFF7}"/>
                </a:ext>
              </a:extLst>
            </p:cNvPr>
            <p:cNvSpPr/>
            <p:nvPr/>
          </p:nvSpPr>
          <p:spPr>
            <a:xfrm>
              <a:off x="4767872" y="4809750"/>
              <a:ext cx="969697" cy="130550"/>
            </a:xfrm>
            <a:custGeom>
              <a:avLst/>
              <a:gdLst>
                <a:gd name="connsiteX0" fmla="*/ 978 w 969697"/>
                <a:gd name="connsiteY0" fmla="*/ 13075 h 130550"/>
                <a:gd name="connsiteX1" fmla="*/ 334353 w 969697"/>
                <a:gd name="connsiteY1" fmla="*/ 32125 h 130550"/>
                <a:gd name="connsiteX2" fmla="*/ 147028 w 969697"/>
                <a:gd name="connsiteY2" fmla="*/ 51175 h 130550"/>
                <a:gd name="connsiteX3" fmla="*/ 305778 w 969697"/>
                <a:gd name="connsiteY3" fmla="*/ 79750 h 130550"/>
                <a:gd name="connsiteX4" fmla="*/ 499453 w 969697"/>
                <a:gd name="connsiteY4" fmla="*/ 130550 h 130550"/>
                <a:gd name="connsiteX5" fmla="*/ 747103 w 969697"/>
                <a:gd name="connsiteY5" fmla="*/ 79750 h 130550"/>
                <a:gd name="connsiteX6" fmla="*/ 966178 w 969697"/>
                <a:gd name="connsiteY6" fmla="*/ 375 h 130550"/>
                <a:gd name="connsiteX7" fmla="*/ 566128 w 969697"/>
                <a:gd name="connsiteY7" fmla="*/ 114675 h 130550"/>
                <a:gd name="connsiteX8" fmla="*/ 261328 w 969697"/>
                <a:gd name="connsiteY8" fmla="*/ 98800 h 130550"/>
                <a:gd name="connsiteX9" fmla="*/ 359753 w 969697"/>
                <a:gd name="connsiteY9" fmla="*/ 86100 h 130550"/>
                <a:gd name="connsiteX10" fmla="*/ 356578 w 969697"/>
                <a:gd name="connsiteY10" fmla="*/ 82925 h 130550"/>
                <a:gd name="connsiteX11" fmla="*/ 162903 w 969697"/>
                <a:gd name="connsiteY11" fmla="*/ 67050 h 130550"/>
                <a:gd name="connsiteX12" fmla="*/ 229578 w 969697"/>
                <a:gd name="connsiteY12" fmla="*/ 67050 h 130550"/>
                <a:gd name="connsiteX13" fmla="*/ 978 w 969697"/>
                <a:gd name="connsiteY13" fmla="*/ 13075 h 13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9697" h="130550">
                  <a:moveTo>
                    <a:pt x="978" y="13075"/>
                  </a:moveTo>
                  <a:cubicBezTo>
                    <a:pt x="18440" y="7254"/>
                    <a:pt x="310011" y="25775"/>
                    <a:pt x="334353" y="32125"/>
                  </a:cubicBezTo>
                  <a:cubicBezTo>
                    <a:pt x="358695" y="38475"/>
                    <a:pt x="151791" y="43238"/>
                    <a:pt x="147028" y="51175"/>
                  </a:cubicBezTo>
                  <a:cubicBezTo>
                    <a:pt x="142266" y="59113"/>
                    <a:pt x="247041" y="66521"/>
                    <a:pt x="305778" y="79750"/>
                  </a:cubicBezTo>
                  <a:cubicBezTo>
                    <a:pt x="364515" y="92979"/>
                    <a:pt x="425899" y="130550"/>
                    <a:pt x="499453" y="130550"/>
                  </a:cubicBezTo>
                  <a:cubicBezTo>
                    <a:pt x="573007" y="130550"/>
                    <a:pt x="669316" y="101446"/>
                    <a:pt x="747103" y="79750"/>
                  </a:cubicBezTo>
                  <a:cubicBezTo>
                    <a:pt x="824890" y="58054"/>
                    <a:pt x="996341" y="-5446"/>
                    <a:pt x="966178" y="375"/>
                  </a:cubicBezTo>
                  <a:cubicBezTo>
                    <a:pt x="936015" y="6196"/>
                    <a:pt x="683603" y="98271"/>
                    <a:pt x="566128" y="114675"/>
                  </a:cubicBezTo>
                  <a:cubicBezTo>
                    <a:pt x="448653" y="131079"/>
                    <a:pt x="295724" y="103562"/>
                    <a:pt x="261328" y="98800"/>
                  </a:cubicBezTo>
                  <a:lnTo>
                    <a:pt x="359753" y="86100"/>
                  </a:lnTo>
                  <a:cubicBezTo>
                    <a:pt x="375628" y="83454"/>
                    <a:pt x="389386" y="86100"/>
                    <a:pt x="356578" y="82925"/>
                  </a:cubicBezTo>
                  <a:cubicBezTo>
                    <a:pt x="323770" y="79750"/>
                    <a:pt x="184070" y="69696"/>
                    <a:pt x="162903" y="67050"/>
                  </a:cubicBezTo>
                  <a:cubicBezTo>
                    <a:pt x="141736" y="64404"/>
                    <a:pt x="253920" y="74987"/>
                    <a:pt x="229578" y="67050"/>
                  </a:cubicBezTo>
                  <a:cubicBezTo>
                    <a:pt x="205236" y="59113"/>
                    <a:pt x="-16484" y="18896"/>
                    <a:pt x="978" y="130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5" name="フリーフォーム 414">
              <a:extLst>
                <a:ext uri="{FF2B5EF4-FFF2-40B4-BE49-F238E27FC236}">
                  <a16:creationId xmlns:a16="http://schemas.microsoft.com/office/drawing/2014/main" id="{7061A538-C990-FBE0-B0CB-C34E57555547}"/>
                </a:ext>
              </a:extLst>
            </p:cNvPr>
            <p:cNvSpPr/>
            <p:nvPr/>
          </p:nvSpPr>
          <p:spPr>
            <a:xfrm>
              <a:off x="4949637" y="4860909"/>
              <a:ext cx="590978" cy="165788"/>
            </a:xfrm>
            <a:custGeom>
              <a:avLst/>
              <a:gdLst>
                <a:gd name="connsiteX0" fmla="*/ 188 w 590978"/>
                <a:gd name="connsiteY0" fmla="*/ 16 h 165788"/>
                <a:gd name="connsiteX1" fmla="*/ 374838 w 590978"/>
                <a:gd name="connsiteY1" fmla="*/ 57166 h 165788"/>
                <a:gd name="connsiteX2" fmla="*/ 590738 w 590978"/>
                <a:gd name="connsiteY2" fmla="*/ 53991 h 165788"/>
                <a:gd name="connsiteX3" fmla="*/ 416113 w 590978"/>
                <a:gd name="connsiteY3" fmla="*/ 120666 h 165788"/>
                <a:gd name="connsiteX4" fmla="*/ 358963 w 590978"/>
                <a:gd name="connsiteY4" fmla="*/ 165116 h 165788"/>
                <a:gd name="connsiteX5" fmla="*/ 314513 w 590978"/>
                <a:gd name="connsiteY5" fmla="*/ 142891 h 165788"/>
                <a:gd name="connsiteX6" fmla="*/ 28763 w 590978"/>
                <a:gd name="connsiteY6" fmla="*/ 82566 h 165788"/>
                <a:gd name="connsiteX7" fmla="*/ 470088 w 590978"/>
                <a:gd name="connsiteY7" fmla="*/ 139716 h 165788"/>
                <a:gd name="connsiteX8" fmla="*/ 501838 w 590978"/>
                <a:gd name="connsiteY8" fmla="*/ 85741 h 165788"/>
                <a:gd name="connsiteX9" fmla="*/ 304988 w 590978"/>
                <a:gd name="connsiteY9" fmla="*/ 73041 h 165788"/>
                <a:gd name="connsiteX10" fmla="*/ 324038 w 590978"/>
                <a:gd name="connsiteY10" fmla="*/ 63516 h 165788"/>
                <a:gd name="connsiteX11" fmla="*/ 188 w 590978"/>
                <a:gd name="connsiteY11" fmla="*/ 16 h 165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0978" h="165788">
                  <a:moveTo>
                    <a:pt x="188" y="16"/>
                  </a:moveTo>
                  <a:cubicBezTo>
                    <a:pt x="8655" y="-1042"/>
                    <a:pt x="276413" y="48170"/>
                    <a:pt x="374838" y="57166"/>
                  </a:cubicBezTo>
                  <a:cubicBezTo>
                    <a:pt x="473263" y="66162"/>
                    <a:pt x="583859" y="43408"/>
                    <a:pt x="590738" y="53991"/>
                  </a:cubicBezTo>
                  <a:cubicBezTo>
                    <a:pt x="597617" y="64574"/>
                    <a:pt x="454742" y="102145"/>
                    <a:pt x="416113" y="120666"/>
                  </a:cubicBezTo>
                  <a:cubicBezTo>
                    <a:pt x="377484" y="139187"/>
                    <a:pt x="375896" y="161412"/>
                    <a:pt x="358963" y="165116"/>
                  </a:cubicBezTo>
                  <a:cubicBezTo>
                    <a:pt x="342030" y="168820"/>
                    <a:pt x="369546" y="156649"/>
                    <a:pt x="314513" y="142891"/>
                  </a:cubicBezTo>
                  <a:cubicBezTo>
                    <a:pt x="259480" y="129133"/>
                    <a:pt x="2834" y="83095"/>
                    <a:pt x="28763" y="82566"/>
                  </a:cubicBezTo>
                  <a:cubicBezTo>
                    <a:pt x="54692" y="82037"/>
                    <a:pt x="391242" y="139187"/>
                    <a:pt x="470088" y="139716"/>
                  </a:cubicBezTo>
                  <a:cubicBezTo>
                    <a:pt x="548934" y="140245"/>
                    <a:pt x="529355" y="96853"/>
                    <a:pt x="501838" y="85741"/>
                  </a:cubicBezTo>
                  <a:cubicBezTo>
                    <a:pt x="474321" y="74629"/>
                    <a:pt x="334621" y="76745"/>
                    <a:pt x="304988" y="73041"/>
                  </a:cubicBezTo>
                  <a:cubicBezTo>
                    <a:pt x="275355" y="69337"/>
                    <a:pt x="376955" y="77804"/>
                    <a:pt x="324038" y="63516"/>
                  </a:cubicBezTo>
                  <a:cubicBezTo>
                    <a:pt x="271121" y="49229"/>
                    <a:pt x="-8279" y="1074"/>
                    <a:pt x="188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フリーフォーム 415">
              <a:extLst>
                <a:ext uri="{FF2B5EF4-FFF2-40B4-BE49-F238E27FC236}">
                  <a16:creationId xmlns:a16="http://schemas.microsoft.com/office/drawing/2014/main" id="{5E7B6485-66EE-A2D9-BABB-DFAE355C5FBD}"/>
                </a:ext>
              </a:extLst>
            </p:cNvPr>
            <p:cNvSpPr/>
            <p:nvPr/>
          </p:nvSpPr>
          <p:spPr>
            <a:xfrm>
              <a:off x="4819291" y="4933940"/>
              <a:ext cx="76707" cy="216640"/>
            </a:xfrm>
            <a:custGeom>
              <a:avLst/>
              <a:gdLst>
                <a:gd name="connsiteX0" fmla="*/ 359 w 76707"/>
                <a:gd name="connsiteY0" fmla="*/ 10 h 216640"/>
                <a:gd name="connsiteX1" fmla="*/ 47984 w 76707"/>
                <a:gd name="connsiteY1" fmla="*/ 104785 h 216640"/>
                <a:gd name="connsiteX2" fmla="*/ 51159 w 76707"/>
                <a:gd name="connsiteY2" fmla="*/ 76210 h 216640"/>
                <a:gd name="connsiteX3" fmla="*/ 47984 w 76707"/>
                <a:gd name="connsiteY3" fmla="*/ 168285 h 216640"/>
                <a:gd name="connsiteX4" fmla="*/ 63859 w 76707"/>
                <a:gd name="connsiteY4" fmla="*/ 215910 h 216640"/>
                <a:gd name="connsiteX5" fmla="*/ 13059 w 76707"/>
                <a:gd name="connsiteY5" fmla="*/ 133360 h 216640"/>
                <a:gd name="connsiteX6" fmla="*/ 35284 w 76707"/>
                <a:gd name="connsiteY6" fmla="*/ 165110 h 216640"/>
                <a:gd name="connsiteX7" fmla="*/ 76559 w 76707"/>
                <a:gd name="connsiteY7" fmla="*/ 98435 h 216640"/>
                <a:gd name="connsiteX8" fmla="*/ 359 w 76707"/>
                <a:gd name="connsiteY8" fmla="*/ 10 h 216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707" h="216640">
                  <a:moveTo>
                    <a:pt x="359" y="10"/>
                  </a:moveTo>
                  <a:cubicBezTo>
                    <a:pt x="-4403" y="1068"/>
                    <a:pt x="39517" y="92085"/>
                    <a:pt x="47984" y="104785"/>
                  </a:cubicBezTo>
                  <a:cubicBezTo>
                    <a:pt x="56451" y="117485"/>
                    <a:pt x="51159" y="65627"/>
                    <a:pt x="51159" y="76210"/>
                  </a:cubicBezTo>
                  <a:cubicBezTo>
                    <a:pt x="51159" y="86793"/>
                    <a:pt x="45867" y="145002"/>
                    <a:pt x="47984" y="168285"/>
                  </a:cubicBezTo>
                  <a:cubicBezTo>
                    <a:pt x="50101" y="191568"/>
                    <a:pt x="69680" y="221731"/>
                    <a:pt x="63859" y="215910"/>
                  </a:cubicBezTo>
                  <a:cubicBezTo>
                    <a:pt x="58038" y="210089"/>
                    <a:pt x="17822" y="141827"/>
                    <a:pt x="13059" y="133360"/>
                  </a:cubicBezTo>
                  <a:cubicBezTo>
                    <a:pt x="8296" y="124893"/>
                    <a:pt x="24701" y="170931"/>
                    <a:pt x="35284" y="165110"/>
                  </a:cubicBezTo>
                  <a:cubicBezTo>
                    <a:pt x="45867" y="159289"/>
                    <a:pt x="79205" y="120660"/>
                    <a:pt x="76559" y="98435"/>
                  </a:cubicBezTo>
                  <a:cubicBezTo>
                    <a:pt x="73913" y="76210"/>
                    <a:pt x="5121" y="-1048"/>
                    <a:pt x="359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フリーフォーム 416">
              <a:extLst>
                <a:ext uri="{FF2B5EF4-FFF2-40B4-BE49-F238E27FC236}">
                  <a16:creationId xmlns:a16="http://schemas.microsoft.com/office/drawing/2014/main" id="{078BBC00-2C18-A843-92D4-456A5A245B81}"/>
                </a:ext>
              </a:extLst>
            </p:cNvPr>
            <p:cNvSpPr/>
            <p:nvPr/>
          </p:nvSpPr>
          <p:spPr>
            <a:xfrm>
              <a:off x="5561584" y="4771946"/>
              <a:ext cx="436092" cy="729101"/>
            </a:xfrm>
            <a:custGeom>
              <a:avLst/>
              <a:gdLst>
                <a:gd name="connsiteX0" fmla="*/ 435991 w 436092"/>
                <a:gd name="connsiteY0" fmla="*/ 79 h 729101"/>
                <a:gd name="connsiteX1" fmla="*/ 308991 w 436092"/>
                <a:gd name="connsiteY1" fmla="*/ 206454 h 729101"/>
                <a:gd name="connsiteX2" fmla="*/ 353441 w 436092"/>
                <a:gd name="connsiteY2" fmla="*/ 174704 h 729101"/>
                <a:gd name="connsiteX3" fmla="*/ 216916 w 436092"/>
                <a:gd name="connsiteY3" fmla="*/ 368379 h 729101"/>
                <a:gd name="connsiteX4" fmla="*/ 255016 w 436092"/>
                <a:gd name="connsiteY4" fmla="*/ 339804 h 729101"/>
                <a:gd name="connsiteX5" fmla="*/ 169291 w 436092"/>
                <a:gd name="connsiteY5" fmla="*/ 492204 h 729101"/>
                <a:gd name="connsiteX6" fmla="*/ 188341 w 436092"/>
                <a:gd name="connsiteY6" fmla="*/ 447754 h 729101"/>
                <a:gd name="connsiteX7" fmla="*/ 51816 w 436092"/>
                <a:gd name="connsiteY7" fmla="*/ 650954 h 729101"/>
                <a:gd name="connsiteX8" fmla="*/ 7366 w 436092"/>
                <a:gd name="connsiteY8" fmla="*/ 727154 h 729101"/>
                <a:gd name="connsiteX9" fmla="*/ 32766 w 436092"/>
                <a:gd name="connsiteY9" fmla="*/ 663654 h 729101"/>
                <a:gd name="connsiteX10" fmla="*/ 308991 w 436092"/>
                <a:gd name="connsiteY10" fmla="*/ 260429 h 729101"/>
                <a:gd name="connsiteX11" fmla="*/ 362966 w 436092"/>
                <a:gd name="connsiteY11" fmla="*/ 149304 h 729101"/>
                <a:gd name="connsiteX12" fmla="*/ 331216 w 436092"/>
                <a:gd name="connsiteY12" fmla="*/ 181054 h 729101"/>
                <a:gd name="connsiteX13" fmla="*/ 435991 w 436092"/>
                <a:gd name="connsiteY13" fmla="*/ 79 h 729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36092" h="729101">
                  <a:moveTo>
                    <a:pt x="435991" y="79"/>
                  </a:moveTo>
                  <a:cubicBezTo>
                    <a:pt x="432287" y="4312"/>
                    <a:pt x="322749" y="177350"/>
                    <a:pt x="308991" y="206454"/>
                  </a:cubicBezTo>
                  <a:cubicBezTo>
                    <a:pt x="295233" y="235558"/>
                    <a:pt x="368787" y="147717"/>
                    <a:pt x="353441" y="174704"/>
                  </a:cubicBezTo>
                  <a:cubicBezTo>
                    <a:pt x="338095" y="201691"/>
                    <a:pt x="233320" y="340862"/>
                    <a:pt x="216916" y="368379"/>
                  </a:cubicBezTo>
                  <a:cubicBezTo>
                    <a:pt x="200512" y="395896"/>
                    <a:pt x="262953" y="319167"/>
                    <a:pt x="255016" y="339804"/>
                  </a:cubicBezTo>
                  <a:cubicBezTo>
                    <a:pt x="247078" y="360442"/>
                    <a:pt x="180403" y="474213"/>
                    <a:pt x="169291" y="492204"/>
                  </a:cubicBezTo>
                  <a:cubicBezTo>
                    <a:pt x="158179" y="510195"/>
                    <a:pt x="207920" y="421296"/>
                    <a:pt x="188341" y="447754"/>
                  </a:cubicBezTo>
                  <a:cubicBezTo>
                    <a:pt x="168762" y="474212"/>
                    <a:pt x="81978" y="604387"/>
                    <a:pt x="51816" y="650954"/>
                  </a:cubicBezTo>
                  <a:cubicBezTo>
                    <a:pt x="21654" y="697521"/>
                    <a:pt x="10541" y="725037"/>
                    <a:pt x="7366" y="727154"/>
                  </a:cubicBezTo>
                  <a:cubicBezTo>
                    <a:pt x="4191" y="729271"/>
                    <a:pt x="-17505" y="741442"/>
                    <a:pt x="32766" y="663654"/>
                  </a:cubicBezTo>
                  <a:cubicBezTo>
                    <a:pt x="83037" y="585867"/>
                    <a:pt x="253958" y="346154"/>
                    <a:pt x="308991" y="260429"/>
                  </a:cubicBezTo>
                  <a:cubicBezTo>
                    <a:pt x="364024" y="174704"/>
                    <a:pt x="359262" y="162533"/>
                    <a:pt x="362966" y="149304"/>
                  </a:cubicBezTo>
                  <a:cubicBezTo>
                    <a:pt x="366670" y="136075"/>
                    <a:pt x="321162" y="201162"/>
                    <a:pt x="331216" y="181054"/>
                  </a:cubicBezTo>
                  <a:cubicBezTo>
                    <a:pt x="341270" y="160946"/>
                    <a:pt x="439695" y="-4154"/>
                    <a:pt x="435991" y="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8" name="フリーフォーム 417">
              <a:extLst>
                <a:ext uri="{FF2B5EF4-FFF2-40B4-BE49-F238E27FC236}">
                  <a16:creationId xmlns:a16="http://schemas.microsoft.com/office/drawing/2014/main" id="{277F609C-1BEE-B642-D6CB-E3C1E32CEEF2}"/>
                </a:ext>
              </a:extLst>
            </p:cNvPr>
            <p:cNvSpPr/>
            <p:nvPr/>
          </p:nvSpPr>
          <p:spPr>
            <a:xfrm>
              <a:off x="5044936" y="4884353"/>
              <a:ext cx="526795" cy="186548"/>
            </a:xfrm>
            <a:custGeom>
              <a:avLst/>
              <a:gdLst>
                <a:gd name="connsiteX0" fmla="*/ 139 w 526795"/>
                <a:gd name="connsiteY0" fmla="*/ 186122 h 186548"/>
                <a:gd name="connsiteX1" fmla="*/ 301764 w 526795"/>
                <a:gd name="connsiteY1" fmla="*/ 151197 h 186548"/>
                <a:gd name="connsiteX2" fmla="*/ 250964 w 526795"/>
                <a:gd name="connsiteY2" fmla="*/ 173422 h 186548"/>
                <a:gd name="connsiteX3" fmla="*/ 409714 w 526795"/>
                <a:gd name="connsiteY3" fmla="*/ 97222 h 186548"/>
                <a:gd name="connsiteX4" fmla="*/ 362089 w 526795"/>
                <a:gd name="connsiteY4" fmla="*/ 122622 h 186548"/>
                <a:gd name="connsiteX5" fmla="*/ 524014 w 526795"/>
                <a:gd name="connsiteY5" fmla="*/ 1972 h 186548"/>
                <a:gd name="connsiteX6" fmla="*/ 457339 w 526795"/>
                <a:gd name="connsiteY6" fmla="*/ 52772 h 186548"/>
                <a:gd name="connsiteX7" fmla="*/ 365264 w 526795"/>
                <a:gd name="connsiteY7" fmla="*/ 119447 h 186548"/>
                <a:gd name="connsiteX8" fmla="*/ 263664 w 526795"/>
                <a:gd name="connsiteY8" fmla="*/ 167072 h 186548"/>
                <a:gd name="connsiteX9" fmla="*/ 139 w 526795"/>
                <a:gd name="connsiteY9" fmla="*/ 186122 h 186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6795" h="186548">
                  <a:moveTo>
                    <a:pt x="139" y="186122"/>
                  </a:moveTo>
                  <a:cubicBezTo>
                    <a:pt x="6489" y="183476"/>
                    <a:pt x="259960" y="153314"/>
                    <a:pt x="301764" y="151197"/>
                  </a:cubicBezTo>
                  <a:cubicBezTo>
                    <a:pt x="343568" y="149080"/>
                    <a:pt x="232972" y="182418"/>
                    <a:pt x="250964" y="173422"/>
                  </a:cubicBezTo>
                  <a:cubicBezTo>
                    <a:pt x="268956" y="164426"/>
                    <a:pt x="391193" y="105689"/>
                    <a:pt x="409714" y="97222"/>
                  </a:cubicBezTo>
                  <a:cubicBezTo>
                    <a:pt x="428235" y="88755"/>
                    <a:pt x="343039" y="138497"/>
                    <a:pt x="362089" y="122622"/>
                  </a:cubicBezTo>
                  <a:cubicBezTo>
                    <a:pt x="381139" y="106747"/>
                    <a:pt x="508139" y="13614"/>
                    <a:pt x="524014" y="1972"/>
                  </a:cubicBezTo>
                  <a:cubicBezTo>
                    <a:pt x="539889" y="-9670"/>
                    <a:pt x="483797" y="33193"/>
                    <a:pt x="457339" y="52772"/>
                  </a:cubicBezTo>
                  <a:cubicBezTo>
                    <a:pt x="430881" y="72351"/>
                    <a:pt x="397543" y="100397"/>
                    <a:pt x="365264" y="119447"/>
                  </a:cubicBezTo>
                  <a:cubicBezTo>
                    <a:pt x="332985" y="138497"/>
                    <a:pt x="320814" y="155430"/>
                    <a:pt x="263664" y="167072"/>
                  </a:cubicBezTo>
                  <a:cubicBezTo>
                    <a:pt x="206514" y="178714"/>
                    <a:pt x="-6211" y="188768"/>
                    <a:pt x="139" y="1861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9" name="フリーフォーム 418">
              <a:extLst>
                <a:ext uri="{FF2B5EF4-FFF2-40B4-BE49-F238E27FC236}">
                  <a16:creationId xmlns:a16="http://schemas.microsoft.com/office/drawing/2014/main" id="{B0D8EB5E-4CDD-21A1-9F3F-02CC33654A3C}"/>
                </a:ext>
              </a:extLst>
            </p:cNvPr>
            <p:cNvSpPr/>
            <p:nvPr/>
          </p:nvSpPr>
          <p:spPr>
            <a:xfrm>
              <a:off x="5644555" y="4723360"/>
              <a:ext cx="284111" cy="242621"/>
            </a:xfrm>
            <a:custGeom>
              <a:avLst/>
              <a:gdLst>
                <a:gd name="connsiteX0" fmla="*/ 283170 w 284111"/>
                <a:gd name="connsiteY0" fmla="*/ 1040 h 242621"/>
                <a:gd name="connsiteX1" fmla="*/ 181570 w 284111"/>
                <a:gd name="connsiteY1" fmla="*/ 80415 h 242621"/>
                <a:gd name="connsiteX2" fmla="*/ 99020 w 284111"/>
                <a:gd name="connsiteY2" fmla="*/ 185190 h 242621"/>
                <a:gd name="connsiteX3" fmla="*/ 162520 w 284111"/>
                <a:gd name="connsiteY3" fmla="*/ 134390 h 242621"/>
                <a:gd name="connsiteX4" fmla="*/ 19645 w 284111"/>
                <a:gd name="connsiteY4" fmla="*/ 229640 h 242621"/>
                <a:gd name="connsiteX5" fmla="*/ 6945 w 284111"/>
                <a:gd name="connsiteY5" fmla="*/ 235990 h 242621"/>
                <a:gd name="connsiteX6" fmla="*/ 73620 w 284111"/>
                <a:gd name="connsiteY6" fmla="*/ 175665 h 242621"/>
                <a:gd name="connsiteX7" fmla="*/ 118070 w 284111"/>
                <a:gd name="connsiteY7" fmla="*/ 137565 h 242621"/>
                <a:gd name="connsiteX8" fmla="*/ 283170 w 284111"/>
                <a:gd name="connsiteY8" fmla="*/ 1040 h 242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4111" h="242621">
                  <a:moveTo>
                    <a:pt x="283170" y="1040"/>
                  </a:moveTo>
                  <a:cubicBezTo>
                    <a:pt x="293753" y="-8485"/>
                    <a:pt x="212262" y="49723"/>
                    <a:pt x="181570" y="80415"/>
                  </a:cubicBezTo>
                  <a:cubicBezTo>
                    <a:pt x="150878" y="111107"/>
                    <a:pt x="102195" y="176194"/>
                    <a:pt x="99020" y="185190"/>
                  </a:cubicBezTo>
                  <a:cubicBezTo>
                    <a:pt x="95845" y="194186"/>
                    <a:pt x="175749" y="126982"/>
                    <a:pt x="162520" y="134390"/>
                  </a:cubicBezTo>
                  <a:cubicBezTo>
                    <a:pt x="149291" y="141798"/>
                    <a:pt x="45574" y="212707"/>
                    <a:pt x="19645" y="229640"/>
                  </a:cubicBezTo>
                  <a:cubicBezTo>
                    <a:pt x="-6284" y="246573"/>
                    <a:pt x="-2051" y="244986"/>
                    <a:pt x="6945" y="235990"/>
                  </a:cubicBezTo>
                  <a:cubicBezTo>
                    <a:pt x="15941" y="226994"/>
                    <a:pt x="55099" y="192069"/>
                    <a:pt x="73620" y="175665"/>
                  </a:cubicBezTo>
                  <a:cubicBezTo>
                    <a:pt x="92141" y="159261"/>
                    <a:pt x="90024" y="162436"/>
                    <a:pt x="118070" y="137565"/>
                  </a:cubicBezTo>
                  <a:cubicBezTo>
                    <a:pt x="146116" y="112694"/>
                    <a:pt x="272587" y="10565"/>
                    <a:pt x="283170" y="10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1" name="フリーフォーム 420">
              <a:extLst>
                <a:ext uri="{FF2B5EF4-FFF2-40B4-BE49-F238E27FC236}">
                  <a16:creationId xmlns:a16="http://schemas.microsoft.com/office/drawing/2014/main" id="{2F999151-2208-6284-835E-4B883CCDB205}"/>
                </a:ext>
              </a:extLst>
            </p:cNvPr>
            <p:cNvSpPr/>
            <p:nvPr/>
          </p:nvSpPr>
          <p:spPr>
            <a:xfrm>
              <a:off x="5600539" y="4774344"/>
              <a:ext cx="184747" cy="105740"/>
            </a:xfrm>
            <a:custGeom>
              <a:avLst/>
              <a:gdLst>
                <a:gd name="connsiteX0" fmla="*/ 184311 w 184747"/>
                <a:gd name="connsiteY0" fmla="*/ 856 h 105740"/>
                <a:gd name="connsiteX1" fmla="*/ 79536 w 184747"/>
                <a:gd name="connsiteY1" fmla="*/ 73881 h 105740"/>
                <a:gd name="connsiteX2" fmla="*/ 161 w 184747"/>
                <a:gd name="connsiteY2" fmla="*/ 105631 h 105740"/>
                <a:gd name="connsiteX3" fmla="*/ 60486 w 184747"/>
                <a:gd name="connsiteY3" fmla="*/ 64356 h 105740"/>
                <a:gd name="connsiteX4" fmla="*/ 114461 w 184747"/>
                <a:gd name="connsiteY4" fmla="*/ 35781 h 105740"/>
                <a:gd name="connsiteX5" fmla="*/ 184311 w 184747"/>
                <a:gd name="connsiteY5" fmla="*/ 856 h 105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747" h="105740">
                  <a:moveTo>
                    <a:pt x="184311" y="856"/>
                  </a:moveTo>
                  <a:cubicBezTo>
                    <a:pt x="178490" y="7206"/>
                    <a:pt x="110228" y="56419"/>
                    <a:pt x="79536" y="73881"/>
                  </a:cubicBezTo>
                  <a:cubicBezTo>
                    <a:pt x="48844" y="91344"/>
                    <a:pt x="3336" y="107218"/>
                    <a:pt x="161" y="105631"/>
                  </a:cubicBezTo>
                  <a:cubicBezTo>
                    <a:pt x="-3014" y="104044"/>
                    <a:pt x="41436" y="75998"/>
                    <a:pt x="60486" y="64356"/>
                  </a:cubicBezTo>
                  <a:cubicBezTo>
                    <a:pt x="79536" y="52714"/>
                    <a:pt x="92765" y="46364"/>
                    <a:pt x="114461" y="35781"/>
                  </a:cubicBezTo>
                  <a:cubicBezTo>
                    <a:pt x="136157" y="25198"/>
                    <a:pt x="190132" y="-5494"/>
                    <a:pt x="184311" y="8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2" name="フリーフォーム 421">
              <a:extLst>
                <a:ext uri="{FF2B5EF4-FFF2-40B4-BE49-F238E27FC236}">
                  <a16:creationId xmlns:a16="http://schemas.microsoft.com/office/drawing/2014/main" id="{31549D56-33CE-DAA9-F54A-478330524C89}"/>
                </a:ext>
              </a:extLst>
            </p:cNvPr>
            <p:cNvSpPr/>
            <p:nvPr/>
          </p:nvSpPr>
          <p:spPr>
            <a:xfrm>
              <a:off x="5361714" y="4841115"/>
              <a:ext cx="321536" cy="284700"/>
            </a:xfrm>
            <a:custGeom>
              <a:avLst/>
              <a:gdLst>
                <a:gd name="connsiteX0" fmla="*/ 229461 w 321536"/>
                <a:gd name="connsiteY0" fmla="*/ 760 h 284700"/>
                <a:gd name="connsiteX1" fmla="*/ 273911 w 321536"/>
                <a:gd name="connsiteY1" fmla="*/ 61085 h 284700"/>
                <a:gd name="connsiteX2" fmla="*/ 321536 w 321536"/>
                <a:gd name="connsiteY2" fmla="*/ 115060 h 284700"/>
                <a:gd name="connsiteX3" fmla="*/ 273911 w 321536"/>
                <a:gd name="connsiteY3" fmla="*/ 105535 h 284700"/>
                <a:gd name="connsiteX4" fmla="*/ 219936 w 321536"/>
                <a:gd name="connsiteY4" fmla="*/ 124585 h 284700"/>
                <a:gd name="connsiteX5" fmla="*/ 146911 w 321536"/>
                <a:gd name="connsiteY5" fmla="*/ 207135 h 284700"/>
                <a:gd name="connsiteX6" fmla="*/ 42136 w 321536"/>
                <a:gd name="connsiteY6" fmla="*/ 276985 h 284700"/>
                <a:gd name="connsiteX7" fmla="*/ 70711 w 321536"/>
                <a:gd name="connsiteY7" fmla="*/ 248410 h 284700"/>
                <a:gd name="connsiteX8" fmla="*/ 861 w 321536"/>
                <a:gd name="connsiteY8" fmla="*/ 283335 h 284700"/>
                <a:gd name="connsiteX9" fmla="*/ 127861 w 321536"/>
                <a:gd name="connsiteY9" fmla="*/ 191260 h 284700"/>
                <a:gd name="connsiteX10" fmla="*/ 226286 w 321536"/>
                <a:gd name="connsiteY10" fmla="*/ 111885 h 284700"/>
                <a:gd name="connsiteX11" fmla="*/ 292961 w 321536"/>
                <a:gd name="connsiteY11" fmla="*/ 105535 h 284700"/>
                <a:gd name="connsiteX12" fmla="*/ 229461 w 321536"/>
                <a:gd name="connsiteY12" fmla="*/ 760 h 284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21536" h="284700">
                  <a:moveTo>
                    <a:pt x="229461" y="760"/>
                  </a:moveTo>
                  <a:cubicBezTo>
                    <a:pt x="226286" y="-6648"/>
                    <a:pt x="258565" y="42035"/>
                    <a:pt x="273911" y="61085"/>
                  </a:cubicBezTo>
                  <a:cubicBezTo>
                    <a:pt x="289257" y="80135"/>
                    <a:pt x="321536" y="107652"/>
                    <a:pt x="321536" y="115060"/>
                  </a:cubicBezTo>
                  <a:cubicBezTo>
                    <a:pt x="321536" y="122468"/>
                    <a:pt x="290844" y="103948"/>
                    <a:pt x="273911" y="105535"/>
                  </a:cubicBezTo>
                  <a:cubicBezTo>
                    <a:pt x="256978" y="107123"/>
                    <a:pt x="241103" y="107652"/>
                    <a:pt x="219936" y="124585"/>
                  </a:cubicBezTo>
                  <a:cubicBezTo>
                    <a:pt x="198769" y="141518"/>
                    <a:pt x="176544" y="181735"/>
                    <a:pt x="146911" y="207135"/>
                  </a:cubicBezTo>
                  <a:cubicBezTo>
                    <a:pt x="117278" y="232535"/>
                    <a:pt x="54836" y="270106"/>
                    <a:pt x="42136" y="276985"/>
                  </a:cubicBezTo>
                  <a:cubicBezTo>
                    <a:pt x="29436" y="283864"/>
                    <a:pt x="77590" y="247352"/>
                    <a:pt x="70711" y="248410"/>
                  </a:cubicBezTo>
                  <a:cubicBezTo>
                    <a:pt x="63832" y="249468"/>
                    <a:pt x="-8664" y="292860"/>
                    <a:pt x="861" y="283335"/>
                  </a:cubicBezTo>
                  <a:cubicBezTo>
                    <a:pt x="10386" y="273810"/>
                    <a:pt x="90290" y="219835"/>
                    <a:pt x="127861" y="191260"/>
                  </a:cubicBezTo>
                  <a:cubicBezTo>
                    <a:pt x="165432" y="162685"/>
                    <a:pt x="198769" y="126173"/>
                    <a:pt x="226286" y="111885"/>
                  </a:cubicBezTo>
                  <a:cubicBezTo>
                    <a:pt x="253803" y="97598"/>
                    <a:pt x="288199" y="117706"/>
                    <a:pt x="292961" y="105535"/>
                  </a:cubicBezTo>
                  <a:cubicBezTo>
                    <a:pt x="297723" y="93364"/>
                    <a:pt x="232636" y="8168"/>
                    <a:pt x="229461" y="7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3" name="フリーフォーム 422">
              <a:extLst>
                <a:ext uri="{FF2B5EF4-FFF2-40B4-BE49-F238E27FC236}">
                  <a16:creationId xmlns:a16="http://schemas.microsoft.com/office/drawing/2014/main" id="{6E11FC34-432E-093E-5271-AEA4381B42F1}"/>
                </a:ext>
              </a:extLst>
            </p:cNvPr>
            <p:cNvSpPr/>
            <p:nvPr/>
          </p:nvSpPr>
          <p:spPr>
            <a:xfrm>
              <a:off x="5472314" y="4829141"/>
              <a:ext cx="258959" cy="130231"/>
            </a:xfrm>
            <a:custGeom>
              <a:avLst/>
              <a:gdLst>
                <a:gd name="connsiteX0" fmla="*/ 258561 w 258959"/>
                <a:gd name="connsiteY0" fmla="*/ 34 h 130231"/>
                <a:gd name="connsiteX1" fmla="*/ 153786 w 258959"/>
                <a:gd name="connsiteY1" fmla="*/ 38134 h 130231"/>
                <a:gd name="connsiteX2" fmla="*/ 93461 w 258959"/>
                <a:gd name="connsiteY2" fmla="*/ 54009 h 130231"/>
                <a:gd name="connsiteX3" fmla="*/ 118861 w 258959"/>
                <a:gd name="connsiteY3" fmla="*/ 82584 h 130231"/>
                <a:gd name="connsiteX4" fmla="*/ 153786 w 258959"/>
                <a:gd name="connsiteY4" fmla="*/ 130209 h 130231"/>
                <a:gd name="connsiteX5" fmla="*/ 112511 w 258959"/>
                <a:gd name="connsiteY5" fmla="*/ 76234 h 130231"/>
                <a:gd name="connsiteX6" fmla="*/ 36311 w 258959"/>
                <a:gd name="connsiteY6" fmla="*/ 85759 h 130231"/>
                <a:gd name="connsiteX7" fmla="*/ 1386 w 258959"/>
                <a:gd name="connsiteY7" fmla="*/ 101634 h 130231"/>
                <a:gd name="connsiteX8" fmla="*/ 80761 w 258959"/>
                <a:gd name="connsiteY8" fmla="*/ 63534 h 130231"/>
                <a:gd name="connsiteX9" fmla="*/ 112511 w 258959"/>
                <a:gd name="connsiteY9" fmla="*/ 31784 h 130231"/>
                <a:gd name="connsiteX10" fmla="*/ 258561 w 258959"/>
                <a:gd name="connsiteY10" fmla="*/ 34 h 13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959" h="130231">
                  <a:moveTo>
                    <a:pt x="258561" y="34"/>
                  </a:moveTo>
                  <a:cubicBezTo>
                    <a:pt x="265440" y="1092"/>
                    <a:pt x="181303" y="29138"/>
                    <a:pt x="153786" y="38134"/>
                  </a:cubicBezTo>
                  <a:cubicBezTo>
                    <a:pt x="126269" y="47130"/>
                    <a:pt x="99282" y="46601"/>
                    <a:pt x="93461" y="54009"/>
                  </a:cubicBezTo>
                  <a:cubicBezTo>
                    <a:pt x="87640" y="61417"/>
                    <a:pt x="108807" y="69884"/>
                    <a:pt x="118861" y="82584"/>
                  </a:cubicBezTo>
                  <a:cubicBezTo>
                    <a:pt x="128915" y="95284"/>
                    <a:pt x="154844" y="131267"/>
                    <a:pt x="153786" y="130209"/>
                  </a:cubicBezTo>
                  <a:cubicBezTo>
                    <a:pt x="152728" y="129151"/>
                    <a:pt x="132090" y="83642"/>
                    <a:pt x="112511" y="76234"/>
                  </a:cubicBezTo>
                  <a:cubicBezTo>
                    <a:pt x="92932" y="68826"/>
                    <a:pt x="54832" y="81526"/>
                    <a:pt x="36311" y="85759"/>
                  </a:cubicBezTo>
                  <a:cubicBezTo>
                    <a:pt x="17790" y="89992"/>
                    <a:pt x="-6022" y="105338"/>
                    <a:pt x="1386" y="101634"/>
                  </a:cubicBezTo>
                  <a:cubicBezTo>
                    <a:pt x="8794" y="97930"/>
                    <a:pt x="62240" y="75176"/>
                    <a:pt x="80761" y="63534"/>
                  </a:cubicBezTo>
                  <a:cubicBezTo>
                    <a:pt x="99282" y="51892"/>
                    <a:pt x="83407" y="40780"/>
                    <a:pt x="112511" y="31784"/>
                  </a:cubicBezTo>
                  <a:cubicBezTo>
                    <a:pt x="141615" y="22788"/>
                    <a:pt x="251682" y="-1024"/>
                    <a:pt x="258561" y="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4" name="フリーフォーム 423">
              <a:extLst>
                <a:ext uri="{FF2B5EF4-FFF2-40B4-BE49-F238E27FC236}">
                  <a16:creationId xmlns:a16="http://schemas.microsoft.com/office/drawing/2014/main" id="{6BE819C6-0D1B-0414-3162-8D01A26F1C39}"/>
                </a:ext>
              </a:extLst>
            </p:cNvPr>
            <p:cNvSpPr/>
            <p:nvPr/>
          </p:nvSpPr>
          <p:spPr>
            <a:xfrm>
              <a:off x="5012476" y="5038033"/>
              <a:ext cx="77053" cy="366116"/>
            </a:xfrm>
            <a:custGeom>
              <a:avLst/>
              <a:gdLst>
                <a:gd name="connsiteX0" fmla="*/ 77049 w 77053"/>
                <a:gd name="connsiteY0" fmla="*/ 692 h 366116"/>
                <a:gd name="connsiteX1" fmla="*/ 23074 w 77053"/>
                <a:gd name="connsiteY1" fmla="*/ 105467 h 366116"/>
                <a:gd name="connsiteX2" fmla="*/ 23074 w 77053"/>
                <a:gd name="connsiteY2" fmla="*/ 137217 h 366116"/>
                <a:gd name="connsiteX3" fmla="*/ 42124 w 77053"/>
                <a:gd name="connsiteY3" fmla="*/ 92767 h 366116"/>
                <a:gd name="connsiteX4" fmla="*/ 16724 w 77053"/>
                <a:gd name="connsiteY4" fmla="*/ 178492 h 366116"/>
                <a:gd name="connsiteX5" fmla="*/ 7199 w 77053"/>
                <a:gd name="connsiteY5" fmla="*/ 238817 h 366116"/>
                <a:gd name="connsiteX6" fmla="*/ 10374 w 77053"/>
                <a:gd name="connsiteY6" fmla="*/ 365817 h 366116"/>
                <a:gd name="connsiteX7" fmla="*/ 4024 w 77053"/>
                <a:gd name="connsiteY7" fmla="*/ 270567 h 366116"/>
                <a:gd name="connsiteX8" fmla="*/ 849 w 77053"/>
                <a:gd name="connsiteY8" fmla="*/ 159442 h 366116"/>
                <a:gd name="connsiteX9" fmla="*/ 19899 w 77053"/>
                <a:gd name="connsiteY9" fmla="*/ 64192 h 366116"/>
                <a:gd name="connsiteX10" fmla="*/ 77049 w 77053"/>
                <a:gd name="connsiteY10" fmla="*/ 692 h 366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053" h="366116">
                  <a:moveTo>
                    <a:pt x="77049" y="692"/>
                  </a:moveTo>
                  <a:cubicBezTo>
                    <a:pt x="77578" y="7571"/>
                    <a:pt x="32070" y="82713"/>
                    <a:pt x="23074" y="105467"/>
                  </a:cubicBezTo>
                  <a:cubicBezTo>
                    <a:pt x="14078" y="128221"/>
                    <a:pt x="19899" y="139334"/>
                    <a:pt x="23074" y="137217"/>
                  </a:cubicBezTo>
                  <a:cubicBezTo>
                    <a:pt x="26249" y="135100"/>
                    <a:pt x="43182" y="85888"/>
                    <a:pt x="42124" y="92767"/>
                  </a:cubicBezTo>
                  <a:cubicBezTo>
                    <a:pt x="41066" y="99646"/>
                    <a:pt x="22545" y="154150"/>
                    <a:pt x="16724" y="178492"/>
                  </a:cubicBezTo>
                  <a:cubicBezTo>
                    <a:pt x="10903" y="202834"/>
                    <a:pt x="8257" y="207596"/>
                    <a:pt x="7199" y="238817"/>
                  </a:cubicBezTo>
                  <a:cubicBezTo>
                    <a:pt x="6141" y="270038"/>
                    <a:pt x="10903" y="360525"/>
                    <a:pt x="10374" y="365817"/>
                  </a:cubicBezTo>
                  <a:cubicBezTo>
                    <a:pt x="9845" y="371109"/>
                    <a:pt x="5611" y="304963"/>
                    <a:pt x="4024" y="270567"/>
                  </a:cubicBezTo>
                  <a:cubicBezTo>
                    <a:pt x="2436" y="236171"/>
                    <a:pt x="-1797" y="193838"/>
                    <a:pt x="849" y="159442"/>
                  </a:cubicBezTo>
                  <a:cubicBezTo>
                    <a:pt x="3495" y="125046"/>
                    <a:pt x="9316" y="88534"/>
                    <a:pt x="19899" y="64192"/>
                  </a:cubicBezTo>
                  <a:cubicBezTo>
                    <a:pt x="30482" y="39850"/>
                    <a:pt x="76520" y="-6187"/>
                    <a:pt x="77049" y="6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5" name="フリーフォーム 424">
              <a:extLst>
                <a:ext uri="{FF2B5EF4-FFF2-40B4-BE49-F238E27FC236}">
                  <a16:creationId xmlns:a16="http://schemas.microsoft.com/office/drawing/2014/main" id="{B356022E-FDEE-D582-76D4-F74C3D1AD9A0}"/>
                </a:ext>
              </a:extLst>
            </p:cNvPr>
            <p:cNvSpPr/>
            <p:nvPr/>
          </p:nvSpPr>
          <p:spPr>
            <a:xfrm>
              <a:off x="5009954" y="5089767"/>
              <a:ext cx="559236" cy="447460"/>
            </a:xfrm>
            <a:custGeom>
              <a:avLst/>
              <a:gdLst>
                <a:gd name="connsiteX0" fmla="*/ 196 w 559236"/>
                <a:gd name="connsiteY0" fmla="*/ 79133 h 447460"/>
                <a:gd name="connsiteX1" fmla="*/ 254196 w 559236"/>
                <a:gd name="connsiteY1" fmla="*/ 44208 h 447460"/>
                <a:gd name="connsiteX2" fmla="*/ 158946 w 559236"/>
                <a:gd name="connsiteY2" fmla="*/ 69608 h 447460"/>
                <a:gd name="connsiteX3" fmla="*/ 381196 w 559236"/>
                <a:gd name="connsiteY3" fmla="*/ 31508 h 447460"/>
                <a:gd name="connsiteX4" fmla="*/ 371671 w 559236"/>
                <a:gd name="connsiteY4" fmla="*/ 50558 h 447460"/>
                <a:gd name="connsiteX5" fmla="*/ 406596 w 559236"/>
                <a:gd name="connsiteY5" fmla="*/ 114058 h 447460"/>
                <a:gd name="connsiteX6" fmla="*/ 381196 w 559236"/>
                <a:gd name="connsiteY6" fmla="*/ 110883 h 447460"/>
                <a:gd name="connsiteX7" fmla="*/ 416121 w 559236"/>
                <a:gd name="connsiteY7" fmla="*/ 136283 h 447460"/>
                <a:gd name="connsiteX8" fmla="*/ 416121 w 559236"/>
                <a:gd name="connsiteY8" fmla="*/ 190258 h 447460"/>
                <a:gd name="connsiteX9" fmla="*/ 454221 w 559236"/>
                <a:gd name="connsiteY9" fmla="*/ 263283 h 447460"/>
                <a:gd name="connsiteX10" fmla="*/ 463746 w 559236"/>
                <a:gd name="connsiteY10" fmla="*/ 234708 h 447460"/>
                <a:gd name="connsiteX11" fmla="*/ 555821 w 559236"/>
                <a:gd name="connsiteY11" fmla="*/ 441083 h 447460"/>
                <a:gd name="connsiteX12" fmla="*/ 530421 w 559236"/>
                <a:gd name="connsiteY12" fmla="*/ 383933 h 447460"/>
                <a:gd name="connsiteX13" fmla="*/ 444696 w 559236"/>
                <a:gd name="connsiteY13" fmla="*/ 272808 h 447460"/>
                <a:gd name="connsiteX14" fmla="*/ 387546 w 559236"/>
                <a:gd name="connsiteY14" fmla="*/ 85483 h 447460"/>
                <a:gd name="connsiteX15" fmla="*/ 403421 w 559236"/>
                <a:gd name="connsiteY15" fmla="*/ 2933 h 447460"/>
                <a:gd name="connsiteX16" fmla="*/ 362146 w 559236"/>
                <a:gd name="connsiteY16" fmla="*/ 18808 h 447460"/>
                <a:gd name="connsiteX17" fmla="*/ 301821 w 559236"/>
                <a:gd name="connsiteY17" fmla="*/ 21983 h 447460"/>
                <a:gd name="connsiteX18" fmla="*/ 196 w 559236"/>
                <a:gd name="connsiteY18" fmla="*/ 79133 h 447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59236" h="447460">
                  <a:moveTo>
                    <a:pt x="196" y="79133"/>
                  </a:moveTo>
                  <a:cubicBezTo>
                    <a:pt x="-7741" y="82837"/>
                    <a:pt x="227738" y="45795"/>
                    <a:pt x="254196" y="44208"/>
                  </a:cubicBezTo>
                  <a:cubicBezTo>
                    <a:pt x="280654" y="42620"/>
                    <a:pt x="137779" y="71725"/>
                    <a:pt x="158946" y="69608"/>
                  </a:cubicBezTo>
                  <a:cubicBezTo>
                    <a:pt x="180113" y="67491"/>
                    <a:pt x="381196" y="31508"/>
                    <a:pt x="381196" y="31508"/>
                  </a:cubicBezTo>
                  <a:cubicBezTo>
                    <a:pt x="416650" y="28333"/>
                    <a:pt x="367438" y="36800"/>
                    <a:pt x="371671" y="50558"/>
                  </a:cubicBezTo>
                  <a:cubicBezTo>
                    <a:pt x="375904" y="64316"/>
                    <a:pt x="405009" y="104004"/>
                    <a:pt x="406596" y="114058"/>
                  </a:cubicBezTo>
                  <a:cubicBezTo>
                    <a:pt x="408183" y="124112"/>
                    <a:pt x="379609" y="107179"/>
                    <a:pt x="381196" y="110883"/>
                  </a:cubicBezTo>
                  <a:cubicBezTo>
                    <a:pt x="382783" y="114587"/>
                    <a:pt x="410300" y="123054"/>
                    <a:pt x="416121" y="136283"/>
                  </a:cubicBezTo>
                  <a:cubicBezTo>
                    <a:pt x="421942" y="149512"/>
                    <a:pt x="409771" y="169091"/>
                    <a:pt x="416121" y="190258"/>
                  </a:cubicBezTo>
                  <a:cubicBezTo>
                    <a:pt x="422471" y="211425"/>
                    <a:pt x="446284" y="255875"/>
                    <a:pt x="454221" y="263283"/>
                  </a:cubicBezTo>
                  <a:cubicBezTo>
                    <a:pt x="462159" y="270691"/>
                    <a:pt x="446813" y="205075"/>
                    <a:pt x="463746" y="234708"/>
                  </a:cubicBezTo>
                  <a:cubicBezTo>
                    <a:pt x="480679" y="264341"/>
                    <a:pt x="544709" y="416212"/>
                    <a:pt x="555821" y="441083"/>
                  </a:cubicBezTo>
                  <a:cubicBezTo>
                    <a:pt x="566933" y="465954"/>
                    <a:pt x="548942" y="411979"/>
                    <a:pt x="530421" y="383933"/>
                  </a:cubicBezTo>
                  <a:cubicBezTo>
                    <a:pt x="511900" y="355887"/>
                    <a:pt x="468508" y="322550"/>
                    <a:pt x="444696" y="272808"/>
                  </a:cubicBezTo>
                  <a:cubicBezTo>
                    <a:pt x="420884" y="223066"/>
                    <a:pt x="394425" y="130462"/>
                    <a:pt x="387546" y="85483"/>
                  </a:cubicBezTo>
                  <a:cubicBezTo>
                    <a:pt x="380667" y="40504"/>
                    <a:pt x="407654" y="14045"/>
                    <a:pt x="403421" y="2933"/>
                  </a:cubicBezTo>
                  <a:cubicBezTo>
                    <a:pt x="399188" y="-8180"/>
                    <a:pt x="379079" y="15633"/>
                    <a:pt x="362146" y="18808"/>
                  </a:cubicBezTo>
                  <a:cubicBezTo>
                    <a:pt x="345213" y="21983"/>
                    <a:pt x="355267" y="11400"/>
                    <a:pt x="301821" y="21983"/>
                  </a:cubicBezTo>
                  <a:lnTo>
                    <a:pt x="196" y="79133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6" name="フリーフォーム 425">
              <a:extLst>
                <a:ext uri="{FF2B5EF4-FFF2-40B4-BE49-F238E27FC236}">
                  <a16:creationId xmlns:a16="http://schemas.microsoft.com/office/drawing/2014/main" id="{26257B25-9E6A-883B-092F-0089BF75873F}"/>
                </a:ext>
              </a:extLst>
            </p:cNvPr>
            <p:cNvSpPr/>
            <p:nvPr/>
          </p:nvSpPr>
          <p:spPr>
            <a:xfrm>
              <a:off x="5562775" y="4810125"/>
              <a:ext cx="441150" cy="712559"/>
            </a:xfrm>
            <a:custGeom>
              <a:avLst/>
              <a:gdLst>
                <a:gd name="connsiteX0" fmla="*/ 441150 w 441150"/>
                <a:gd name="connsiteY0" fmla="*/ 0 h 712559"/>
                <a:gd name="connsiteX1" fmla="*/ 336375 w 441150"/>
                <a:gd name="connsiteY1" fmla="*/ 158750 h 712559"/>
                <a:gd name="connsiteX2" fmla="*/ 371300 w 441150"/>
                <a:gd name="connsiteY2" fmla="*/ 127000 h 712559"/>
                <a:gd name="connsiteX3" fmla="*/ 339550 w 441150"/>
                <a:gd name="connsiteY3" fmla="*/ 193675 h 712559"/>
                <a:gd name="connsiteX4" fmla="*/ 269700 w 441150"/>
                <a:gd name="connsiteY4" fmla="*/ 342900 h 712559"/>
                <a:gd name="connsiteX5" fmla="*/ 282400 w 441150"/>
                <a:gd name="connsiteY5" fmla="*/ 314325 h 712559"/>
                <a:gd name="connsiteX6" fmla="*/ 199850 w 441150"/>
                <a:gd name="connsiteY6" fmla="*/ 438150 h 712559"/>
                <a:gd name="connsiteX7" fmla="*/ 3000 w 441150"/>
                <a:gd name="connsiteY7" fmla="*/ 708025 h 712559"/>
                <a:gd name="connsiteX8" fmla="*/ 95075 w 441150"/>
                <a:gd name="connsiteY8" fmla="*/ 584200 h 712559"/>
                <a:gd name="connsiteX9" fmla="*/ 285575 w 441150"/>
                <a:gd name="connsiteY9" fmla="*/ 288925 h 712559"/>
                <a:gd name="connsiteX10" fmla="*/ 244300 w 441150"/>
                <a:gd name="connsiteY10" fmla="*/ 349250 h 712559"/>
                <a:gd name="connsiteX11" fmla="*/ 377650 w 441150"/>
                <a:gd name="connsiteY11" fmla="*/ 130175 h 712559"/>
                <a:gd name="connsiteX12" fmla="*/ 441150 w 441150"/>
                <a:gd name="connsiteY12" fmla="*/ 0 h 712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41150" h="712559">
                  <a:moveTo>
                    <a:pt x="441150" y="0"/>
                  </a:moveTo>
                  <a:cubicBezTo>
                    <a:pt x="394583" y="68791"/>
                    <a:pt x="348017" y="137583"/>
                    <a:pt x="336375" y="158750"/>
                  </a:cubicBezTo>
                  <a:cubicBezTo>
                    <a:pt x="324733" y="179917"/>
                    <a:pt x="370771" y="121179"/>
                    <a:pt x="371300" y="127000"/>
                  </a:cubicBezTo>
                  <a:cubicBezTo>
                    <a:pt x="371829" y="132821"/>
                    <a:pt x="356483" y="157692"/>
                    <a:pt x="339550" y="193675"/>
                  </a:cubicBezTo>
                  <a:cubicBezTo>
                    <a:pt x="322617" y="229658"/>
                    <a:pt x="279225" y="322792"/>
                    <a:pt x="269700" y="342900"/>
                  </a:cubicBezTo>
                  <a:cubicBezTo>
                    <a:pt x="260175" y="363008"/>
                    <a:pt x="294042" y="298450"/>
                    <a:pt x="282400" y="314325"/>
                  </a:cubicBezTo>
                  <a:cubicBezTo>
                    <a:pt x="270758" y="330200"/>
                    <a:pt x="246417" y="372533"/>
                    <a:pt x="199850" y="438150"/>
                  </a:cubicBezTo>
                  <a:cubicBezTo>
                    <a:pt x="153283" y="503767"/>
                    <a:pt x="20463" y="683683"/>
                    <a:pt x="3000" y="708025"/>
                  </a:cubicBezTo>
                  <a:cubicBezTo>
                    <a:pt x="-14463" y="732367"/>
                    <a:pt x="47979" y="654050"/>
                    <a:pt x="95075" y="584200"/>
                  </a:cubicBezTo>
                  <a:cubicBezTo>
                    <a:pt x="142171" y="514350"/>
                    <a:pt x="260704" y="328083"/>
                    <a:pt x="285575" y="288925"/>
                  </a:cubicBezTo>
                  <a:cubicBezTo>
                    <a:pt x="310446" y="249767"/>
                    <a:pt x="228954" y="375708"/>
                    <a:pt x="244300" y="349250"/>
                  </a:cubicBezTo>
                  <a:cubicBezTo>
                    <a:pt x="259646" y="322792"/>
                    <a:pt x="377650" y="130175"/>
                    <a:pt x="377650" y="130175"/>
                  </a:cubicBezTo>
                  <a:lnTo>
                    <a:pt x="44115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7" name="フリーフォーム 426">
              <a:extLst>
                <a:ext uri="{FF2B5EF4-FFF2-40B4-BE49-F238E27FC236}">
                  <a16:creationId xmlns:a16="http://schemas.microsoft.com/office/drawing/2014/main" id="{CB519088-835B-47D5-5276-019FC8DD964A}"/>
                </a:ext>
              </a:extLst>
            </p:cNvPr>
            <p:cNvSpPr/>
            <p:nvPr/>
          </p:nvSpPr>
          <p:spPr>
            <a:xfrm>
              <a:off x="6232421" y="4489442"/>
              <a:ext cx="254290" cy="207466"/>
            </a:xfrm>
            <a:custGeom>
              <a:avLst/>
              <a:gdLst>
                <a:gd name="connsiteX0" fmla="*/ 104 w 254290"/>
                <a:gd name="connsiteY0" fmla="*/ 8 h 207466"/>
                <a:gd name="connsiteX1" fmla="*/ 142979 w 254290"/>
                <a:gd name="connsiteY1" fmla="*/ 130183 h 207466"/>
                <a:gd name="connsiteX2" fmla="*/ 177904 w 254290"/>
                <a:gd name="connsiteY2" fmla="*/ 174633 h 207466"/>
                <a:gd name="connsiteX3" fmla="*/ 130279 w 254290"/>
                <a:gd name="connsiteY3" fmla="*/ 155583 h 207466"/>
                <a:gd name="connsiteX4" fmla="*/ 190604 w 254290"/>
                <a:gd name="connsiteY4" fmla="*/ 206383 h 207466"/>
                <a:gd name="connsiteX5" fmla="*/ 247754 w 254290"/>
                <a:gd name="connsiteY5" fmla="*/ 187333 h 207466"/>
                <a:gd name="connsiteX6" fmla="*/ 244579 w 254290"/>
                <a:gd name="connsiteY6" fmla="*/ 152408 h 207466"/>
                <a:gd name="connsiteX7" fmla="*/ 177904 w 254290"/>
                <a:gd name="connsiteY7" fmla="*/ 76208 h 207466"/>
                <a:gd name="connsiteX8" fmla="*/ 254104 w 254290"/>
                <a:gd name="connsiteY8" fmla="*/ 168283 h 207466"/>
                <a:gd name="connsiteX9" fmla="*/ 196954 w 254290"/>
                <a:gd name="connsiteY9" fmla="*/ 196858 h 207466"/>
                <a:gd name="connsiteX10" fmla="*/ 120754 w 254290"/>
                <a:gd name="connsiteY10" fmla="*/ 136533 h 207466"/>
                <a:gd name="connsiteX11" fmla="*/ 104 w 254290"/>
                <a:gd name="connsiteY11" fmla="*/ 8 h 207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4290" h="207466">
                  <a:moveTo>
                    <a:pt x="104" y="8"/>
                  </a:moveTo>
                  <a:cubicBezTo>
                    <a:pt x="3808" y="-1050"/>
                    <a:pt x="113346" y="101079"/>
                    <a:pt x="142979" y="130183"/>
                  </a:cubicBezTo>
                  <a:cubicBezTo>
                    <a:pt x="172612" y="159287"/>
                    <a:pt x="180021" y="170400"/>
                    <a:pt x="177904" y="174633"/>
                  </a:cubicBezTo>
                  <a:cubicBezTo>
                    <a:pt x="175787" y="178866"/>
                    <a:pt x="128162" y="150291"/>
                    <a:pt x="130279" y="155583"/>
                  </a:cubicBezTo>
                  <a:cubicBezTo>
                    <a:pt x="132396" y="160875"/>
                    <a:pt x="171025" y="201091"/>
                    <a:pt x="190604" y="206383"/>
                  </a:cubicBezTo>
                  <a:cubicBezTo>
                    <a:pt x="210183" y="211675"/>
                    <a:pt x="238758" y="196329"/>
                    <a:pt x="247754" y="187333"/>
                  </a:cubicBezTo>
                  <a:cubicBezTo>
                    <a:pt x="256750" y="178337"/>
                    <a:pt x="256221" y="170929"/>
                    <a:pt x="244579" y="152408"/>
                  </a:cubicBezTo>
                  <a:cubicBezTo>
                    <a:pt x="232937" y="133887"/>
                    <a:pt x="176317" y="73562"/>
                    <a:pt x="177904" y="76208"/>
                  </a:cubicBezTo>
                  <a:cubicBezTo>
                    <a:pt x="179492" y="78854"/>
                    <a:pt x="250929" y="148175"/>
                    <a:pt x="254104" y="168283"/>
                  </a:cubicBezTo>
                  <a:cubicBezTo>
                    <a:pt x="257279" y="188391"/>
                    <a:pt x="219179" y="202150"/>
                    <a:pt x="196954" y="196858"/>
                  </a:cubicBezTo>
                  <a:cubicBezTo>
                    <a:pt x="174729" y="191566"/>
                    <a:pt x="149329" y="166166"/>
                    <a:pt x="120754" y="136533"/>
                  </a:cubicBezTo>
                  <a:cubicBezTo>
                    <a:pt x="92179" y="106900"/>
                    <a:pt x="-3600" y="1066"/>
                    <a:pt x="104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8" name="フリーフォーム 427">
              <a:extLst>
                <a:ext uri="{FF2B5EF4-FFF2-40B4-BE49-F238E27FC236}">
                  <a16:creationId xmlns:a16="http://schemas.microsoft.com/office/drawing/2014/main" id="{7C304A45-2328-4EE2-C204-8F5623450B22}"/>
                </a:ext>
              </a:extLst>
            </p:cNvPr>
            <p:cNvSpPr/>
            <p:nvPr/>
          </p:nvSpPr>
          <p:spPr>
            <a:xfrm>
              <a:off x="6349904" y="4591049"/>
              <a:ext cx="77853" cy="242572"/>
            </a:xfrm>
            <a:custGeom>
              <a:avLst/>
              <a:gdLst>
                <a:gd name="connsiteX0" fmla="*/ 96 w 77853"/>
                <a:gd name="connsiteY0" fmla="*/ 1 h 242572"/>
                <a:gd name="connsiteX1" fmla="*/ 60421 w 77853"/>
                <a:gd name="connsiteY1" fmla="*/ 152401 h 242572"/>
                <a:gd name="connsiteX2" fmla="*/ 63596 w 77853"/>
                <a:gd name="connsiteY2" fmla="*/ 203201 h 242572"/>
                <a:gd name="connsiteX3" fmla="*/ 57246 w 77853"/>
                <a:gd name="connsiteY3" fmla="*/ 241301 h 242572"/>
                <a:gd name="connsiteX4" fmla="*/ 76296 w 77853"/>
                <a:gd name="connsiteY4" fmla="*/ 155576 h 242572"/>
                <a:gd name="connsiteX5" fmla="*/ 96 w 77853"/>
                <a:gd name="connsiteY5" fmla="*/ 1 h 2425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7853" h="242572">
                  <a:moveTo>
                    <a:pt x="96" y="1"/>
                  </a:moveTo>
                  <a:cubicBezTo>
                    <a:pt x="-2550" y="-528"/>
                    <a:pt x="49838" y="118534"/>
                    <a:pt x="60421" y="152401"/>
                  </a:cubicBezTo>
                  <a:cubicBezTo>
                    <a:pt x="71004" y="186268"/>
                    <a:pt x="64125" y="188384"/>
                    <a:pt x="63596" y="203201"/>
                  </a:cubicBezTo>
                  <a:cubicBezTo>
                    <a:pt x="63067" y="218018"/>
                    <a:pt x="55129" y="249238"/>
                    <a:pt x="57246" y="241301"/>
                  </a:cubicBezTo>
                  <a:cubicBezTo>
                    <a:pt x="59363" y="233364"/>
                    <a:pt x="84233" y="193676"/>
                    <a:pt x="76296" y="155576"/>
                  </a:cubicBezTo>
                  <a:cubicBezTo>
                    <a:pt x="68359" y="117476"/>
                    <a:pt x="2742" y="530"/>
                    <a:pt x="96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9" name="フリーフォーム 428">
              <a:extLst>
                <a:ext uri="{FF2B5EF4-FFF2-40B4-BE49-F238E27FC236}">
                  <a16:creationId xmlns:a16="http://schemas.microsoft.com/office/drawing/2014/main" id="{F532A194-DCBA-6BD8-9E38-E915E2A56879}"/>
                </a:ext>
              </a:extLst>
            </p:cNvPr>
            <p:cNvSpPr/>
            <p:nvPr/>
          </p:nvSpPr>
          <p:spPr>
            <a:xfrm>
              <a:off x="6210014" y="4510490"/>
              <a:ext cx="209020" cy="289051"/>
            </a:xfrm>
            <a:custGeom>
              <a:avLst/>
              <a:gdLst>
                <a:gd name="connsiteX0" fmla="*/ 286 w 209020"/>
                <a:gd name="connsiteY0" fmla="*/ 1185 h 289051"/>
                <a:gd name="connsiteX1" fmla="*/ 92361 w 209020"/>
                <a:gd name="connsiteY1" fmla="*/ 201210 h 289051"/>
                <a:gd name="connsiteX2" fmla="*/ 86011 w 209020"/>
                <a:gd name="connsiteY2" fmla="*/ 156760 h 289051"/>
                <a:gd name="connsiteX3" fmla="*/ 101886 w 209020"/>
                <a:gd name="connsiteY3" fmla="*/ 226610 h 289051"/>
                <a:gd name="connsiteX4" fmla="*/ 127286 w 209020"/>
                <a:gd name="connsiteY4" fmla="*/ 255185 h 289051"/>
                <a:gd name="connsiteX5" fmla="*/ 206661 w 209020"/>
                <a:gd name="connsiteY5" fmla="*/ 286935 h 289051"/>
                <a:gd name="connsiteX6" fmla="*/ 181261 w 209020"/>
                <a:gd name="connsiteY6" fmla="*/ 280585 h 289051"/>
                <a:gd name="connsiteX7" fmla="*/ 111411 w 209020"/>
                <a:gd name="connsiteY7" fmla="*/ 236135 h 289051"/>
                <a:gd name="connsiteX8" fmla="*/ 89186 w 209020"/>
                <a:gd name="connsiteY8" fmla="*/ 159935 h 289051"/>
                <a:gd name="connsiteX9" fmla="*/ 63786 w 209020"/>
                <a:gd name="connsiteY9" fmla="*/ 118660 h 289051"/>
                <a:gd name="connsiteX10" fmla="*/ 286 w 209020"/>
                <a:gd name="connsiteY10" fmla="*/ 1185 h 289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9020" h="289051">
                  <a:moveTo>
                    <a:pt x="286" y="1185"/>
                  </a:moveTo>
                  <a:cubicBezTo>
                    <a:pt x="5048" y="14943"/>
                    <a:pt x="78074" y="175281"/>
                    <a:pt x="92361" y="201210"/>
                  </a:cubicBezTo>
                  <a:cubicBezTo>
                    <a:pt x="106648" y="227139"/>
                    <a:pt x="84424" y="152527"/>
                    <a:pt x="86011" y="156760"/>
                  </a:cubicBezTo>
                  <a:cubicBezTo>
                    <a:pt x="87598" y="160993"/>
                    <a:pt x="95007" y="210206"/>
                    <a:pt x="101886" y="226610"/>
                  </a:cubicBezTo>
                  <a:cubicBezTo>
                    <a:pt x="108765" y="243014"/>
                    <a:pt x="109824" y="245131"/>
                    <a:pt x="127286" y="255185"/>
                  </a:cubicBezTo>
                  <a:cubicBezTo>
                    <a:pt x="144748" y="265239"/>
                    <a:pt x="197665" y="282702"/>
                    <a:pt x="206661" y="286935"/>
                  </a:cubicBezTo>
                  <a:cubicBezTo>
                    <a:pt x="215657" y="291168"/>
                    <a:pt x="197136" y="289052"/>
                    <a:pt x="181261" y="280585"/>
                  </a:cubicBezTo>
                  <a:cubicBezTo>
                    <a:pt x="165386" y="272118"/>
                    <a:pt x="126757" y="256243"/>
                    <a:pt x="111411" y="236135"/>
                  </a:cubicBezTo>
                  <a:cubicBezTo>
                    <a:pt x="96065" y="216027"/>
                    <a:pt x="97124" y="179514"/>
                    <a:pt x="89186" y="159935"/>
                  </a:cubicBezTo>
                  <a:cubicBezTo>
                    <a:pt x="81248" y="140356"/>
                    <a:pt x="75957" y="139827"/>
                    <a:pt x="63786" y="118660"/>
                  </a:cubicBezTo>
                  <a:cubicBezTo>
                    <a:pt x="51615" y="97493"/>
                    <a:pt x="-4476" y="-12573"/>
                    <a:pt x="286" y="11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0" name="フリーフォーム 429">
              <a:extLst>
                <a:ext uri="{FF2B5EF4-FFF2-40B4-BE49-F238E27FC236}">
                  <a16:creationId xmlns:a16="http://schemas.microsoft.com/office/drawing/2014/main" id="{8ED6CDF9-7BF2-7C28-2304-D9903A23B703}"/>
                </a:ext>
              </a:extLst>
            </p:cNvPr>
            <p:cNvSpPr/>
            <p:nvPr/>
          </p:nvSpPr>
          <p:spPr>
            <a:xfrm>
              <a:off x="6178282" y="4466736"/>
              <a:ext cx="253477" cy="356533"/>
            </a:xfrm>
            <a:custGeom>
              <a:avLst/>
              <a:gdLst>
                <a:gd name="connsiteX0" fmla="*/ 268 w 253477"/>
                <a:gd name="connsiteY0" fmla="*/ 489 h 356533"/>
                <a:gd name="connsiteX1" fmla="*/ 82818 w 253477"/>
                <a:gd name="connsiteY1" fmla="*/ 184639 h 356533"/>
                <a:gd name="connsiteX2" fmla="*/ 136793 w 253477"/>
                <a:gd name="connsiteY2" fmla="*/ 298939 h 356533"/>
                <a:gd name="connsiteX3" fmla="*/ 111393 w 253477"/>
                <a:gd name="connsiteY3" fmla="*/ 270364 h 356533"/>
                <a:gd name="connsiteX4" fmla="*/ 152668 w 253477"/>
                <a:gd name="connsiteY4" fmla="*/ 321164 h 356533"/>
                <a:gd name="connsiteX5" fmla="*/ 251093 w 253477"/>
                <a:gd name="connsiteY5" fmla="*/ 356089 h 356533"/>
                <a:gd name="connsiteX6" fmla="*/ 216168 w 253477"/>
                <a:gd name="connsiteY6" fmla="*/ 337039 h 356533"/>
                <a:gd name="connsiteX7" fmla="*/ 139968 w 253477"/>
                <a:gd name="connsiteY7" fmla="*/ 283064 h 356533"/>
                <a:gd name="connsiteX8" fmla="*/ 89168 w 253477"/>
                <a:gd name="connsiteY8" fmla="*/ 241789 h 356533"/>
                <a:gd name="connsiteX9" fmla="*/ 57418 w 253477"/>
                <a:gd name="connsiteY9" fmla="*/ 133839 h 356533"/>
                <a:gd name="connsiteX10" fmla="*/ 268 w 253477"/>
                <a:gd name="connsiteY10" fmla="*/ 489 h 35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3477" h="356533">
                  <a:moveTo>
                    <a:pt x="268" y="489"/>
                  </a:moveTo>
                  <a:cubicBezTo>
                    <a:pt x="4501" y="8956"/>
                    <a:pt x="60064" y="134897"/>
                    <a:pt x="82818" y="184639"/>
                  </a:cubicBezTo>
                  <a:cubicBezTo>
                    <a:pt x="105572" y="234381"/>
                    <a:pt x="132030" y="284651"/>
                    <a:pt x="136793" y="298939"/>
                  </a:cubicBezTo>
                  <a:cubicBezTo>
                    <a:pt x="141556" y="313227"/>
                    <a:pt x="108747" y="266660"/>
                    <a:pt x="111393" y="270364"/>
                  </a:cubicBezTo>
                  <a:cubicBezTo>
                    <a:pt x="114039" y="274068"/>
                    <a:pt x="129385" y="306877"/>
                    <a:pt x="152668" y="321164"/>
                  </a:cubicBezTo>
                  <a:cubicBezTo>
                    <a:pt x="175951" y="335451"/>
                    <a:pt x="240510" y="353443"/>
                    <a:pt x="251093" y="356089"/>
                  </a:cubicBezTo>
                  <a:cubicBezTo>
                    <a:pt x="261676" y="358735"/>
                    <a:pt x="234689" y="349210"/>
                    <a:pt x="216168" y="337039"/>
                  </a:cubicBezTo>
                  <a:cubicBezTo>
                    <a:pt x="197647" y="324868"/>
                    <a:pt x="161135" y="298939"/>
                    <a:pt x="139968" y="283064"/>
                  </a:cubicBezTo>
                  <a:cubicBezTo>
                    <a:pt x="118801" y="267189"/>
                    <a:pt x="102926" y="266660"/>
                    <a:pt x="89168" y="241789"/>
                  </a:cubicBezTo>
                  <a:cubicBezTo>
                    <a:pt x="75410" y="216918"/>
                    <a:pt x="71705" y="171939"/>
                    <a:pt x="57418" y="133839"/>
                  </a:cubicBezTo>
                  <a:cubicBezTo>
                    <a:pt x="43131" y="95739"/>
                    <a:pt x="-3965" y="-7978"/>
                    <a:pt x="268" y="4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1" name="フリーフォーム 430">
              <a:extLst>
                <a:ext uri="{FF2B5EF4-FFF2-40B4-BE49-F238E27FC236}">
                  <a16:creationId xmlns:a16="http://schemas.microsoft.com/office/drawing/2014/main" id="{9A91CC13-F226-11D7-039F-4078966BA364}"/>
                </a:ext>
              </a:extLst>
            </p:cNvPr>
            <p:cNvSpPr/>
            <p:nvPr/>
          </p:nvSpPr>
          <p:spPr>
            <a:xfrm>
              <a:off x="6168526" y="4497439"/>
              <a:ext cx="207152" cy="490889"/>
            </a:xfrm>
            <a:custGeom>
              <a:avLst/>
              <a:gdLst>
                <a:gd name="connsiteX0" fmla="*/ 499 w 207152"/>
                <a:gd name="connsiteY0" fmla="*/ 1536 h 490889"/>
                <a:gd name="connsiteX1" fmla="*/ 171949 w 207152"/>
                <a:gd name="connsiteY1" fmla="*/ 417461 h 490889"/>
                <a:gd name="connsiteX2" fmla="*/ 206874 w 207152"/>
                <a:gd name="connsiteY2" fmla="*/ 490486 h 490889"/>
                <a:gd name="connsiteX3" fmla="*/ 181474 w 207152"/>
                <a:gd name="connsiteY3" fmla="*/ 436511 h 490889"/>
                <a:gd name="connsiteX4" fmla="*/ 73524 w 207152"/>
                <a:gd name="connsiteY4" fmla="*/ 239661 h 490889"/>
                <a:gd name="connsiteX5" fmla="*/ 117974 w 207152"/>
                <a:gd name="connsiteY5" fmla="*/ 274586 h 490889"/>
                <a:gd name="connsiteX6" fmla="*/ 499 w 207152"/>
                <a:gd name="connsiteY6" fmla="*/ 1536 h 490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152" h="490889">
                  <a:moveTo>
                    <a:pt x="499" y="1536"/>
                  </a:moveTo>
                  <a:cubicBezTo>
                    <a:pt x="9495" y="25348"/>
                    <a:pt x="137553" y="335969"/>
                    <a:pt x="171949" y="417461"/>
                  </a:cubicBezTo>
                  <a:cubicBezTo>
                    <a:pt x="206345" y="498953"/>
                    <a:pt x="205287" y="487311"/>
                    <a:pt x="206874" y="490486"/>
                  </a:cubicBezTo>
                  <a:cubicBezTo>
                    <a:pt x="208461" y="493661"/>
                    <a:pt x="203699" y="478315"/>
                    <a:pt x="181474" y="436511"/>
                  </a:cubicBezTo>
                  <a:cubicBezTo>
                    <a:pt x="159249" y="394707"/>
                    <a:pt x="84107" y="266648"/>
                    <a:pt x="73524" y="239661"/>
                  </a:cubicBezTo>
                  <a:cubicBezTo>
                    <a:pt x="62941" y="212674"/>
                    <a:pt x="129086" y="311098"/>
                    <a:pt x="117974" y="274586"/>
                  </a:cubicBezTo>
                  <a:cubicBezTo>
                    <a:pt x="106862" y="238074"/>
                    <a:pt x="-8497" y="-22276"/>
                    <a:pt x="499" y="15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2" name="フリーフォーム 431">
              <a:extLst>
                <a:ext uri="{FF2B5EF4-FFF2-40B4-BE49-F238E27FC236}">
                  <a16:creationId xmlns:a16="http://schemas.microsoft.com/office/drawing/2014/main" id="{0BBAEFDA-E186-DAFC-A189-CFB72961D6C7}"/>
                </a:ext>
              </a:extLst>
            </p:cNvPr>
            <p:cNvSpPr/>
            <p:nvPr/>
          </p:nvSpPr>
          <p:spPr>
            <a:xfrm>
              <a:off x="6165606" y="4503982"/>
              <a:ext cx="87570" cy="255813"/>
            </a:xfrm>
            <a:custGeom>
              <a:avLst/>
              <a:gdLst>
                <a:gd name="connsiteX0" fmla="*/ 244 w 87570"/>
                <a:gd name="connsiteY0" fmla="*/ 1343 h 255813"/>
                <a:gd name="connsiteX1" fmla="*/ 85969 w 87570"/>
                <a:gd name="connsiteY1" fmla="*/ 252168 h 255813"/>
                <a:gd name="connsiteX2" fmla="*/ 57394 w 87570"/>
                <a:gd name="connsiteY2" fmla="*/ 153743 h 255813"/>
                <a:gd name="connsiteX3" fmla="*/ 73269 w 87570"/>
                <a:gd name="connsiteY3" fmla="*/ 201368 h 255813"/>
                <a:gd name="connsiteX4" fmla="*/ 60569 w 87570"/>
                <a:gd name="connsiteY4" fmla="*/ 153743 h 255813"/>
                <a:gd name="connsiteX5" fmla="*/ 244 w 87570"/>
                <a:gd name="connsiteY5" fmla="*/ 1343 h 25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570" h="255813">
                  <a:moveTo>
                    <a:pt x="244" y="1343"/>
                  </a:moveTo>
                  <a:cubicBezTo>
                    <a:pt x="4477" y="17747"/>
                    <a:pt x="76444" y="226768"/>
                    <a:pt x="85969" y="252168"/>
                  </a:cubicBezTo>
                  <a:cubicBezTo>
                    <a:pt x="95494" y="277568"/>
                    <a:pt x="59511" y="162210"/>
                    <a:pt x="57394" y="153743"/>
                  </a:cubicBezTo>
                  <a:cubicBezTo>
                    <a:pt x="55277" y="145276"/>
                    <a:pt x="72740" y="201368"/>
                    <a:pt x="73269" y="201368"/>
                  </a:cubicBezTo>
                  <a:cubicBezTo>
                    <a:pt x="73798" y="201368"/>
                    <a:pt x="73269" y="183906"/>
                    <a:pt x="60569" y="153743"/>
                  </a:cubicBezTo>
                  <a:cubicBezTo>
                    <a:pt x="47869" y="123581"/>
                    <a:pt x="-3989" y="-15061"/>
                    <a:pt x="244" y="13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4" name="フリーフォーム 433">
              <a:extLst>
                <a:ext uri="{FF2B5EF4-FFF2-40B4-BE49-F238E27FC236}">
                  <a16:creationId xmlns:a16="http://schemas.microsoft.com/office/drawing/2014/main" id="{7890926D-81C0-6670-EA58-7FB8CA521815}"/>
                </a:ext>
              </a:extLst>
            </p:cNvPr>
            <p:cNvSpPr/>
            <p:nvPr/>
          </p:nvSpPr>
          <p:spPr>
            <a:xfrm>
              <a:off x="6032546" y="4527132"/>
              <a:ext cx="184378" cy="321334"/>
            </a:xfrm>
            <a:custGeom>
              <a:avLst/>
              <a:gdLst>
                <a:gd name="connsiteX0" fmla="*/ 184104 w 184378"/>
                <a:gd name="connsiteY0" fmla="*/ 418 h 321334"/>
                <a:gd name="connsiteX1" fmla="*/ 9479 w 184378"/>
                <a:gd name="connsiteY1" fmla="*/ 57568 h 321334"/>
                <a:gd name="connsiteX2" fmla="*/ 22179 w 184378"/>
                <a:gd name="connsiteY2" fmla="*/ 130593 h 321334"/>
                <a:gd name="connsiteX3" fmla="*/ 12654 w 184378"/>
                <a:gd name="connsiteY3" fmla="*/ 197268 h 321334"/>
                <a:gd name="connsiteX4" fmla="*/ 34879 w 184378"/>
                <a:gd name="connsiteY4" fmla="*/ 175043 h 321334"/>
                <a:gd name="connsiteX5" fmla="*/ 50754 w 184378"/>
                <a:gd name="connsiteY5" fmla="*/ 260768 h 321334"/>
                <a:gd name="connsiteX6" fmla="*/ 60279 w 184378"/>
                <a:gd name="connsiteY6" fmla="*/ 321093 h 321334"/>
                <a:gd name="connsiteX7" fmla="*/ 53929 w 184378"/>
                <a:gd name="connsiteY7" fmla="*/ 238543 h 321334"/>
                <a:gd name="connsiteX8" fmla="*/ 31704 w 184378"/>
                <a:gd name="connsiteY8" fmla="*/ 63918 h 321334"/>
                <a:gd name="connsiteX9" fmla="*/ 69804 w 184378"/>
                <a:gd name="connsiteY9" fmla="*/ 41693 h 321334"/>
                <a:gd name="connsiteX10" fmla="*/ 50754 w 184378"/>
                <a:gd name="connsiteY10" fmla="*/ 32168 h 321334"/>
                <a:gd name="connsiteX11" fmla="*/ 184104 w 184378"/>
                <a:gd name="connsiteY11" fmla="*/ 418 h 32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4378" h="321334">
                  <a:moveTo>
                    <a:pt x="184104" y="418"/>
                  </a:moveTo>
                  <a:cubicBezTo>
                    <a:pt x="177225" y="4651"/>
                    <a:pt x="36466" y="35872"/>
                    <a:pt x="9479" y="57568"/>
                  </a:cubicBezTo>
                  <a:cubicBezTo>
                    <a:pt x="-17508" y="79264"/>
                    <a:pt x="21650" y="107310"/>
                    <a:pt x="22179" y="130593"/>
                  </a:cubicBezTo>
                  <a:cubicBezTo>
                    <a:pt x="22708" y="153876"/>
                    <a:pt x="10537" y="189860"/>
                    <a:pt x="12654" y="197268"/>
                  </a:cubicBezTo>
                  <a:cubicBezTo>
                    <a:pt x="14771" y="204676"/>
                    <a:pt x="28529" y="164460"/>
                    <a:pt x="34879" y="175043"/>
                  </a:cubicBezTo>
                  <a:cubicBezTo>
                    <a:pt x="41229" y="185626"/>
                    <a:pt x="46521" y="236426"/>
                    <a:pt x="50754" y="260768"/>
                  </a:cubicBezTo>
                  <a:cubicBezTo>
                    <a:pt x="54987" y="285110"/>
                    <a:pt x="59750" y="324797"/>
                    <a:pt x="60279" y="321093"/>
                  </a:cubicBezTo>
                  <a:cubicBezTo>
                    <a:pt x="60808" y="317389"/>
                    <a:pt x="58691" y="281406"/>
                    <a:pt x="53929" y="238543"/>
                  </a:cubicBezTo>
                  <a:cubicBezTo>
                    <a:pt x="49166" y="195681"/>
                    <a:pt x="29058" y="96726"/>
                    <a:pt x="31704" y="63918"/>
                  </a:cubicBezTo>
                  <a:cubicBezTo>
                    <a:pt x="34350" y="31110"/>
                    <a:pt x="69804" y="41693"/>
                    <a:pt x="69804" y="41693"/>
                  </a:cubicBezTo>
                  <a:cubicBezTo>
                    <a:pt x="72979" y="36401"/>
                    <a:pt x="34879" y="39047"/>
                    <a:pt x="50754" y="32168"/>
                  </a:cubicBezTo>
                  <a:cubicBezTo>
                    <a:pt x="66629" y="25289"/>
                    <a:pt x="190983" y="-3815"/>
                    <a:pt x="184104" y="4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5" name="フリーフォーム 434">
              <a:extLst>
                <a:ext uri="{FF2B5EF4-FFF2-40B4-BE49-F238E27FC236}">
                  <a16:creationId xmlns:a16="http://schemas.microsoft.com/office/drawing/2014/main" id="{C0967895-2673-9A78-D435-2571D212C2B3}"/>
                </a:ext>
              </a:extLst>
            </p:cNvPr>
            <p:cNvSpPr/>
            <p:nvPr/>
          </p:nvSpPr>
          <p:spPr>
            <a:xfrm>
              <a:off x="6044711" y="4579976"/>
              <a:ext cx="341150" cy="386506"/>
            </a:xfrm>
            <a:custGeom>
              <a:avLst/>
              <a:gdLst>
                <a:gd name="connsiteX0" fmla="*/ 10014 w 341150"/>
                <a:gd name="connsiteY0" fmla="*/ 1549 h 386506"/>
                <a:gd name="connsiteX1" fmla="*/ 32239 w 341150"/>
                <a:gd name="connsiteY1" fmla="*/ 296824 h 386506"/>
                <a:gd name="connsiteX2" fmla="*/ 3664 w 341150"/>
                <a:gd name="connsiteY2" fmla="*/ 277774 h 386506"/>
                <a:gd name="connsiteX3" fmla="*/ 130664 w 341150"/>
                <a:gd name="connsiteY3" fmla="*/ 322224 h 386506"/>
                <a:gd name="connsiteX4" fmla="*/ 337039 w 341150"/>
                <a:gd name="connsiteY4" fmla="*/ 385724 h 386506"/>
                <a:gd name="connsiteX5" fmla="*/ 251314 w 341150"/>
                <a:gd name="connsiteY5" fmla="*/ 353974 h 386506"/>
                <a:gd name="connsiteX6" fmla="*/ 48114 w 341150"/>
                <a:gd name="connsiteY6" fmla="*/ 299999 h 386506"/>
                <a:gd name="connsiteX7" fmla="*/ 41764 w 341150"/>
                <a:gd name="connsiteY7" fmla="*/ 207924 h 386506"/>
                <a:gd name="connsiteX8" fmla="*/ 41764 w 341150"/>
                <a:gd name="connsiteY8" fmla="*/ 239674 h 386506"/>
                <a:gd name="connsiteX9" fmla="*/ 10014 w 341150"/>
                <a:gd name="connsiteY9" fmla="*/ 176174 h 386506"/>
                <a:gd name="connsiteX10" fmla="*/ 13189 w 341150"/>
                <a:gd name="connsiteY10" fmla="*/ 179349 h 386506"/>
                <a:gd name="connsiteX11" fmla="*/ 10014 w 341150"/>
                <a:gd name="connsiteY11" fmla="*/ 1549 h 386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1150" h="386506">
                  <a:moveTo>
                    <a:pt x="10014" y="1549"/>
                  </a:moveTo>
                  <a:cubicBezTo>
                    <a:pt x="13189" y="21128"/>
                    <a:pt x="33297" y="250787"/>
                    <a:pt x="32239" y="296824"/>
                  </a:cubicBezTo>
                  <a:cubicBezTo>
                    <a:pt x="31181" y="342861"/>
                    <a:pt x="-12740" y="273541"/>
                    <a:pt x="3664" y="277774"/>
                  </a:cubicBezTo>
                  <a:cubicBezTo>
                    <a:pt x="20068" y="282007"/>
                    <a:pt x="75102" y="304232"/>
                    <a:pt x="130664" y="322224"/>
                  </a:cubicBezTo>
                  <a:cubicBezTo>
                    <a:pt x="186226" y="340216"/>
                    <a:pt x="316931" y="380432"/>
                    <a:pt x="337039" y="385724"/>
                  </a:cubicBezTo>
                  <a:cubicBezTo>
                    <a:pt x="357147" y="391016"/>
                    <a:pt x="299468" y="368261"/>
                    <a:pt x="251314" y="353974"/>
                  </a:cubicBezTo>
                  <a:cubicBezTo>
                    <a:pt x="203160" y="339687"/>
                    <a:pt x="83039" y="324341"/>
                    <a:pt x="48114" y="299999"/>
                  </a:cubicBezTo>
                  <a:cubicBezTo>
                    <a:pt x="13189" y="275657"/>
                    <a:pt x="42822" y="217978"/>
                    <a:pt x="41764" y="207924"/>
                  </a:cubicBezTo>
                  <a:cubicBezTo>
                    <a:pt x="40706" y="197870"/>
                    <a:pt x="47056" y="244966"/>
                    <a:pt x="41764" y="239674"/>
                  </a:cubicBezTo>
                  <a:cubicBezTo>
                    <a:pt x="36472" y="234382"/>
                    <a:pt x="14777" y="186228"/>
                    <a:pt x="10014" y="176174"/>
                  </a:cubicBezTo>
                  <a:cubicBezTo>
                    <a:pt x="5251" y="166120"/>
                    <a:pt x="14247" y="204749"/>
                    <a:pt x="13189" y="179349"/>
                  </a:cubicBezTo>
                  <a:cubicBezTo>
                    <a:pt x="12131" y="153949"/>
                    <a:pt x="6839" y="-18030"/>
                    <a:pt x="10014" y="15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6" name="フリーフォーム 435">
              <a:extLst>
                <a:ext uri="{FF2B5EF4-FFF2-40B4-BE49-F238E27FC236}">
                  <a16:creationId xmlns:a16="http://schemas.microsoft.com/office/drawing/2014/main" id="{AD15C1B5-C329-1F4A-028E-5E3A2E698291}"/>
                </a:ext>
              </a:extLst>
            </p:cNvPr>
            <p:cNvSpPr/>
            <p:nvPr/>
          </p:nvSpPr>
          <p:spPr>
            <a:xfrm>
              <a:off x="6090218" y="4733923"/>
              <a:ext cx="239164" cy="213961"/>
            </a:xfrm>
            <a:custGeom>
              <a:avLst/>
              <a:gdLst>
                <a:gd name="connsiteX0" fmla="*/ 237557 w 239164"/>
                <a:gd name="connsiteY0" fmla="*/ 212727 h 213961"/>
                <a:gd name="connsiteX1" fmla="*/ 34357 w 239164"/>
                <a:gd name="connsiteY1" fmla="*/ 123827 h 213961"/>
                <a:gd name="connsiteX2" fmla="*/ 53407 w 239164"/>
                <a:gd name="connsiteY2" fmla="*/ 139702 h 213961"/>
                <a:gd name="connsiteX3" fmla="*/ 15307 w 239164"/>
                <a:gd name="connsiteY3" fmla="*/ 98427 h 213961"/>
                <a:gd name="connsiteX4" fmla="*/ 21657 w 239164"/>
                <a:gd name="connsiteY4" fmla="*/ 2 h 213961"/>
                <a:gd name="connsiteX5" fmla="*/ 8957 w 239164"/>
                <a:gd name="connsiteY5" fmla="*/ 95252 h 213961"/>
                <a:gd name="connsiteX6" fmla="*/ 8957 w 239164"/>
                <a:gd name="connsiteY6" fmla="*/ 114302 h 213961"/>
                <a:gd name="connsiteX7" fmla="*/ 123257 w 239164"/>
                <a:gd name="connsiteY7" fmla="*/ 171452 h 213961"/>
                <a:gd name="connsiteX8" fmla="*/ 237557 w 239164"/>
                <a:gd name="connsiteY8" fmla="*/ 212727 h 21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164" h="213961">
                  <a:moveTo>
                    <a:pt x="237557" y="212727"/>
                  </a:moveTo>
                  <a:cubicBezTo>
                    <a:pt x="222740" y="204789"/>
                    <a:pt x="65049" y="135998"/>
                    <a:pt x="34357" y="123827"/>
                  </a:cubicBezTo>
                  <a:cubicBezTo>
                    <a:pt x="3665" y="111656"/>
                    <a:pt x="56582" y="143935"/>
                    <a:pt x="53407" y="139702"/>
                  </a:cubicBezTo>
                  <a:cubicBezTo>
                    <a:pt x="50232" y="135469"/>
                    <a:pt x="20599" y="121710"/>
                    <a:pt x="15307" y="98427"/>
                  </a:cubicBezTo>
                  <a:cubicBezTo>
                    <a:pt x="10015" y="75144"/>
                    <a:pt x="22715" y="531"/>
                    <a:pt x="21657" y="2"/>
                  </a:cubicBezTo>
                  <a:cubicBezTo>
                    <a:pt x="20599" y="-527"/>
                    <a:pt x="11074" y="76202"/>
                    <a:pt x="8957" y="95252"/>
                  </a:cubicBezTo>
                  <a:cubicBezTo>
                    <a:pt x="6840" y="114302"/>
                    <a:pt x="-10093" y="101602"/>
                    <a:pt x="8957" y="114302"/>
                  </a:cubicBezTo>
                  <a:cubicBezTo>
                    <a:pt x="28007" y="127002"/>
                    <a:pt x="85686" y="154519"/>
                    <a:pt x="123257" y="171452"/>
                  </a:cubicBezTo>
                  <a:cubicBezTo>
                    <a:pt x="160828" y="188385"/>
                    <a:pt x="252374" y="220665"/>
                    <a:pt x="237557" y="2127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7" name="フリーフォーム 436">
              <a:extLst>
                <a:ext uri="{FF2B5EF4-FFF2-40B4-BE49-F238E27FC236}">
                  <a16:creationId xmlns:a16="http://schemas.microsoft.com/office/drawing/2014/main" id="{6185A111-D8AF-EB84-5339-69E28C808894}"/>
                </a:ext>
              </a:extLst>
            </p:cNvPr>
            <p:cNvSpPr/>
            <p:nvPr/>
          </p:nvSpPr>
          <p:spPr>
            <a:xfrm>
              <a:off x="6261063" y="4775045"/>
              <a:ext cx="283078" cy="276923"/>
            </a:xfrm>
            <a:custGeom>
              <a:avLst/>
              <a:gdLst>
                <a:gd name="connsiteX0" fmla="*/ 37 w 283078"/>
                <a:gd name="connsiteY0" fmla="*/ 155 h 276923"/>
                <a:gd name="connsiteX1" fmla="*/ 165137 w 283078"/>
                <a:gd name="connsiteY1" fmla="*/ 47780 h 276923"/>
                <a:gd name="connsiteX2" fmla="*/ 158787 w 283078"/>
                <a:gd name="connsiteY2" fmla="*/ 25555 h 276923"/>
                <a:gd name="connsiteX3" fmla="*/ 206412 w 283078"/>
                <a:gd name="connsiteY3" fmla="*/ 117630 h 276923"/>
                <a:gd name="connsiteX4" fmla="*/ 282612 w 283078"/>
                <a:gd name="connsiteY4" fmla="*/ 276380 h 276923"/>
                <a:gd name="connsiteX5" fmla="*/ 234987 w 283078"/>
                <a:gd name="connsiteY5" fmla="*/ 165255 h 276923"/>
                <a:gd name="connsiteX6" fmla="*/ 165137 w 283078"/>
                <a:gd name="connsiteY6" fmla="*/ 47780 h 276923"/>
                <a:gd name="connsiteX7" fmla="*/ 158787 w 283078"/>
                <a:gd name="connsiteY7" fmla="*/ 73180 h 276923"/>
                <a:gd name="connsiteX8" fmla="*/ 95287 w 283078"/>
                <a:gd name="connsiteY8" fmla="*/ 54130 h 276923"/>
                <a:gd name="connsiteX9" fmla="*/ 149262 w 283078"/>
                <a:gd name="connsiteY9" fmla="*/ 66830 h 276923"/>
                <a:gd name="connsiteX10" fmla="*/ 37 w 283078"/>
                <a:gd name="connsiteY10" fmla="*/ 155 h 276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3078" h="276923">
                  <a:moveTo>
                    <a:pt x="37" y="155"/>
                  </a:moveTo>
                  <a:cubicBezTo>
                    <a:pt x="2683" y="-3020"/>
                    <a:pt x="138679" y="43547"/>
                    <a:pt x="165137" y="47780"/>
                  </a:cubicBezTo>
                  <a:cubicBezTo>
                    <a:pt x="191595" y="52013"/>
                    <a:pt x="151908" y="13913"/>
                    <a:pt x="158787" y="25555"/>
                  </a:cubicBezTo>
                  <a:cubicBezTo>
                    <a:pt x="165666" y="37197"/>
                    <a:pt x="185775" y="75826"/>
                    <a:pt x="206412" y="117630"/>
                  </a:cubicBezTo>
                  <a:cubicBezTo>
                    <a:pt x="227050" y="159434"/>
                    <a:pt x="277850" y="268443"/>
                    <a:pt x="282612" y="276380"/>
                  </a:cubicBezTo>
                  <a:cubicBezTo>
                    <a:pt x="287375" y="284318"/>
                    <a:pt x="254566" y="203355"/>
                    <a:pt x="234987" y="165255"/>
                  </a:cubicBezTo>
                  <a:cubicBezTo>
                    <a:pt x="215408" y="127155"/>
                    <a:pt x="177837" y="63126"/>
                    <a:pt x="165137" y="47780"/>
                  </a:cubicBezTo>
                  <a:cubicBezTo>
                    <a:pt x="152437" y="32434"/>
                    <a:pt x="170429" y="72122"/>
                    <a:pt x="158787" y="73180"/>
                  </a:cubicBezTo>
                  <a:cubicBezTo>
                    <a:pt x="147145" y="74238"/>
                    <a:pt x="96875" y="55188"/>
                    <a:pt x="95287" y="54130"/>
                  </a:cubicBezTo>
                  <a:cubicBezTo>
                    <a:pt x="93699" y="53072"/>
                    <a:pt x="163549" y="74238"/>
                    <a:pt x="149262" y="66830"/>
                  </a:cubicBezTo>
                  <a:cubicBezTo>
                    <a:pt x="134975" y="59422"/>
                    <a:pt x="-2609" y="3330"/>
                    <a:pt x="37" y="1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8" name="フリーフォーム 437">
              <a:extLst>
                <a:ext uri="{FF2B5EF4-FFF2-40B4-BE49-F238E27FC236}">
                  <a16:creationId xmlns:a16="http://schemas.microsoft.com/office/drawing/2014/main" id="{64870EAB-A97A-295F-C21A-FE3C912E71F1}"/>
                </a:ext>
              </a:extLst>
            </p:cNvPr>
            <p:cNvSpPr/>
            <p:nvPr/>
          </p:nvSpPr>
          <p:spPr>
            <a:xfrm>
              <a:off x="6289675" y="4854427"/>
              <a:ext cx="182497" cy="31933"/>
            </a:xfrm>
            <a:custGeom>
              <a:avLst/>
              <a:gdLst>
                <a:gd name="connsiteX0" fmla="*/ 0 w 182497"/>
                <a:gd name="connsiteY0" fmla="*/ 148 h 31933"/>
                <a:gd name="connsiteX1" fmla="*/ 117475 w 182497"/>
                <a:gd name="connsiteY1" fmla="*/ 19198 h 31933"/>
                <a:gd name="connsiteX2" fmla="*/ 98425 w 182497"/>
                <a:gd name="connsiteY2" fmla="*/ 148 h 31933"/>
                <a:gd name="connsiteX3" fmla="*/ 180975 w 182497"/>
                <a:gd name="connsiteY3" fmla="*/ 31898 h 31933"/>
                <a:gd name="connsiteX4" fmla="*/ 149225 w 182497"/>
                <a:gd name="connsiteY4" fmla="*/ 6498 h 31933"/>
                <a:gd name="connsiteX5" fmla="*/ 114300 w 182497"/>
                <a:gd name="connsiteY5" fmla="*/ 9673 h 31933"/>
                <a:gd name="connsiteX6" fmla="*/ 0 w 182497"/>
                <a:gd name="connsiteY6" fmla="*/ 148 h 319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497" h="31933">
                  <a:moveTo>
                    <a:pt x="0" y="148"/>
                  </a:moveTo>
                  <a:lnTo>
                    <a:pt x="117475" y="19198"/>
                  </a:lnTo>
                  <a:cubicBezTo>
                    <a:pt x="133879" y="19198"/>
                    <a:pt x="87842" y="-1969"/>
                    <a:pt x="98425" y="148"/>
                  </a:cubicBezTo>
                  <a:cubicBezTo>
                    <a:pt x="109008" y="2265"/>
                    <a:pt x="172508" y="30840"/>
                    <a:pt x="180975" y="31898"/>
                  </a:cubicBezTo>
                  <a:cubicBezTo>
                    <a:pt x="189442" y="32956"/>
                    <a:pt x="160337" y="10202"/>
                    <a:pt x="149225" y="6498"/>
                  </a:cubicBezTo>
                  <a:cubicBezTo>
                    <a:pt x="138113" y="2794"/>
                    <a:pt x="114300" y="9673"/>
                    <a:pt x="114300" y="9673"/>
                  </a:cubicBezTo>
                  <a:lnTo>
                    <a:pt x="0" y="14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フリーフォーム 438">
              <a:extLst>
                <a:ext uri="{FF2B5EF4-FFF2-40B4-BE49-F238E27FC236}">
                  <a16:creationId xmlns:a16="http://schemas.microsoft.com/office/drawing/2014/main" id="{6A5D5A5C-BA58-12FD-6391-AE0D8FBA0693}"/>
                </a:ext>
              </a:extLst>
            </p:cNvPr>
            <p:cNvSpPr/>
            <p:nvPr/>
          </p:nvSpPr>
          <p:spPr>
            <a:xfrm>
              <a:off x="6400223" y="4816175"/>
              <a:ext cx="124445" cy="254630"/>
            </a:xfrm>
            <a:custGeom>
              <a:avLst/>
              <a:gdLst>
                <a:gd name="connsiteX0" fmla="*/ 29152 w 124445"/>
                <a:gd name="connsiteY0" fmla="*/ 300 h 254630"/>
                <a:gd name="connsiteX1" fmla="*/ 6927 w 124445"/>
                <a:gd name="connsiteY1" fmla="*/ 95550 h 254630"/>
                <a:gd name="connsiteX2" fmla="*/ 95827 w 124445"/>
                <a:gd name="connsiteY2" fmla="*/ 124125 h 254630"/>
                <a:gd name="connsiteX3" fmla="*/ 32327 w 124445"/>
                <a:gd name="connsiteY3" fmla="*/ 140000 h 254630"/>
                <a:gd name="connsiteX4" fmla="*/ 124402 w 124445"/>
                <a:gd name="connsiteY4" fmla="*/ 190800 h 254630"/>
                <a:gd name="connsiteX5" fmla="*/ 45027 w 124445"/>
                <a:gd name="connsiteY5" fmla="*/ 187625 h 254630"/>
                <a:gd name="connsiteX6" fmla="*/ 95827 w 124445"/>
                <a:gd name="connsiteY6" fmla="*/ 232075 h 254630"/>
                <a:gd name="connsiteX7" fmla="*/ 76777 w 124445"/>
                <a:gd name="connsiteY7" fmla="*/ 254300 h 254630"/>
                <a:gd name="connsiteX8" fmla="*/ 121227 w 124445"/>
                <a:gd name="connsiteY8" fmla="*/ 216200 h 254630"/>
                <a:gd name="connsiteX9" fmla="*/ 79952 w 124445"/>
                <a:gd name="connsiteY9" fmla="*/ 247950 h 254630"/>
                <a:gd name="connsiteX10" fmla="*/ 54552 w 124445"/>
                <a:gd name="connsiteY10" fmla="*/ 181275 h 254630"/>
                <a:gd name="connsiteX11" fmla="*/ 577 w 124445"/>
                <a:gd name="connsiteY11" fmla="*/ 130475 h 254630"/>
                <a:gd name="connsiteX12" fmla="*/ 29152 w 124445"/>
                <a:gd name="connsiteY12" fmla="*/ 300 h 25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4445" h="254630">
                  <a:moveTo>
                    <a:pt x="29152" y="300"/>
                  </a:moveTo>
                  <a:cubicBezTo>
                    <a:pt x="30210" y="-5521"/>
                    <a:pt x="-4185" y="74913"/>
                    <a:pt x="6927" y="95550"/>
                  </a:cubicBezTo>
                  <a:cubicBezTo>
                    <a:pt x="18039" y="116187"/>
                    <a:pt x="91594" y="116717"/>
                    <a:pt x="95827" y="124125"/>
                  </a:cubicBezTo>
                  <a:cubicBezTo>
                    <a:pt x="100060" y="131533"/>
                    <a:pt x="27565" y="128888"/>
                    <a:pt x="32327" y="140000"/>
                  </a:cubicBezTo>
                  <a:cubicBezTo>
                    <a:pt x="37089" y="151112"/>
                    <a:pt x="122285" y="182863"/>
                    <a:pt x="124402" y="190800"/>
                  </a:cubicBezTo>
                  <a:cubicBezTo>
                    <a:pt x="126519" y="198737"/>
                    <a:pt x="49789" y="180746"/>
                    <a:pt x="45027" y="187625"/>
                  </a:cubicBezTo>
                  <a:cubicBezTo>
                    <a:pt x="40265" y="194504"/>
                    <a:pt x="90535" y="220963"/>
                    <a:pt x="95827" y="232075"/>
                  </a:cubicBezTo>
                  <a:cubicBezTo>
                    <a:pt x="101119" y="243188"/>
                    <a:pt x="72544" y="256946"/>
                    <a:pt x="76777" y="254300"/>
                  </a:cubicBezTo>
                  <a:cubicBezTo>
                    <a:pt x="81010" y="251654"/>
                    <a:pt x="120698" y="217258"/>
                    <a:pt x="121227" y="216200"/>
                  </a:cubicBezTo>
                  <a:cubicBezTo>
                    <a:pt x="121756" y="215142"/>
                    <a:pt x="91064" y="253771"/>
                    <a:pt x="79952" y="247950"/>
                  </a:cubicBezTo>
                  <a:cubicBezTo>
                    <a:pt x="68840" y="242129"/>
                    <a:pt x="67781" y="200854"/>
                    <a:pt x="54552" y="181275"/>
                  </a:cubicBezTo>
                  <a:cubicBezTo>
                    <a:pt x="41323" y="161696"/>
                    <a:pt x="5869" y="157463"/>
                    <a:pt x="577" y="130475"/>
                  </a:cubicBezTo>
                  <a:cubicBezTo>
                    <a:pt x="-4715" y="103488"/>
                    <a:pt x="28094" y="6121"/>
                    <a:pt x="29152" y="3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0" name="フリーフォーム 439">
              <a:extLst>
                <a:ext uri="{FF2B5EF4-FFF2-40B4-BE49-F238E27FC236}">
                  <a16:creationId xmlns:a16="http://schemas.microsoft.com/office/drawing/2014/main" id="{047D8820-5004-3E20-44C2-9C1BCAF97E38}"/>
                </a:ext>
              </a:extLst>
            </p:cNvPr>
            <p:cNvSpPr/>
            <p:nvPr/>
          </p:nvSpPr>
          <p:spPr>
            <a:xfrm>
              <a:off x="6280148" y="4868303"/>
              <a:ext cx="192227" cy="262586"/>
            </a:xfrm>
            <a:custGeom>
              <a:avLst/>
              <a:gdLst>
                <a:gd name="connsiteX0" fmla="*/ 2 w 192227"/>
                <a:gd name="connsiteY0" fmla="*/ 2147 h 262586"/>
                <a:gd name="connsiteX1" fmla="*/ 111127 w 192227"/>
                <a:gd name="connsiteY1" fmla="*/ 14847 h 262586"/>
                <a:gd name="connsiteX2" fmla="*/ 114302 w 192227"/>
                <a:gd name="connsiteY2" fmla="*/ 52947 h 262586"/>
                <a:gd name="connsiteX3" fmla="*/ 165102 w 192227"/>
                <a:gd name="connsiteY3" fmla="*/ 138672 h 262586"/>
                <a:gd name="connsiteX4" fmla="*/ 139702 w 192227"/>
                <a:gd name="connsiteY4" fmla="*/ 103747 h 262586"/>
                <a:gd name="connsiteX5" fmla="*/ 190502 w 192227"/>
                <a:gd name="connsiteY5" fmla="*/ 202172 h 262586"/>
                <a:gd name="connsiteX6" fmla="*/ 180977 w 192227"/>
                <a:gd name="connsiteY6" fmla="*/ 262497 h 262586"/>
                <a:gd name="connsiteX7" fmla="*/ 187327 w 192227"/>
                <a:gd name="connsiteY7" fmla="*/ 189472 h 262586"/>
                <a:gd name="connsiteX8" fmla="*/ 104777 w 192227"/>
                <a:gd name="connsiteY8" fmla="*/ 33897 h 262586"/>
                <a:gd name="connsiteX9" fmla="*/ 114302 w 192227"/>
                <a:gd name="connsiteY9" fmla="*/ 56122 h 262586"/>
                <a:gd name="connsiteX10" fmla="*/ 2 w 192227"/>
                <a:gd name="connsiteY10" fmla="*/ 2147 h 262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227" h="262586">
                  <a:moveTo>
                    <a:pt x="2" y="2147"/>
                  </a:moveTo>
                  <a:cubicBezTo>
                    <a:pt x="-527" y="-4732"/>
                    <a:pt x="92077" y="6380"/>
                    <a:pt x="111127" y="14847"/>
                  </a:cubicBezTo>
                  <a:cubicBezTo>
                    <a:pt x="130177" y="23314"/>
                    <a:pt x="105306" y="32310"/>
                    <a:pt x="114302" y="52947"/>
                  </a:cubicBezTo>
                  <a:cubicBezTo>
                    <a:pt x="123298" y="73585"/>
                    <a:pt x="160869" y="130205"/>
                    <a:pt x="165102" y="138672"/>
                  </a:cubicBezTo>
                  <a:cubicBezTo>
                    <a:pt x="169335" y="147139"/>
                    <a:pt x="135469" y="93164"/>
                    <a:pt x="139702" y="103747"/>
                  </a:cubicBezTo>
                  <a:cubicBezTo>
                    <a:pt x="143935" y="114330"/>
                    <a:pt x="183623" y="175714"/>
                    <a:pt x="190502" y="202172"/>
                  </a:cubicBezTo>
                  <a:cubicBezTo>
                    <a:pt x="197381" y="228630"/>
                    <a:pt x="181506" y="264614"/>
                    <a:pt x="180977" y="262497"/>
                  </a:cubicBezTo>
                  <a:cubicBezTo>
                    <a:pt x="180448" y="260380"/>
                    <a:pt x="200027" y="227572"/>
                    <a:pt x="187327" y="189472"/>
                  </a:cubicBezTo>
                  <a:cubicBezTo>
                    <a:pt x="174627" y="151372"/>
                    <a:pt x="116948" y="56122"/>
                    <a:pt x="104777" y="33897"/>
                  </a:cubicBezTo>
                  <a:cubicBezTo>
                    <a:pt x="92606" y="11672"/>
                    <a:pt x="127531" y="60884"/>
                    <a:pt x="114302" y="56122"/>
                  </a:cubicBezTo>
                  <a:cubicBezTo>
                    <a:pt x="101073" y="51360"/>
                    <a:pt x="531" y="9026"/>
                    <a:pt x="2" y="214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1" name="フリーフォーム 440">
              <a:extLst>
                <a:ext uri="{FF2B5EF4-FFF2-40B4-BE49-F238E27FC236}">
                  <a16:creationId xmlns:a16="http://schemas.microsoft.com/office/drawing/2014/main" id="{F3671557-71C7-A99F-4FA5-CE12B82FD220}"/>
                </a:ext>
              </a:extLst>
            </p:cNvPr>
            <p:cNvSpPr/>
            <p:nvPr/>
          </p:nvSpPr>
          <p:spPr>
            <a:xfrm>
              <a:off x="6266539" y="4952673"/>
              <a:ext cx="235995" cy="178589"/>
            </a:xfrm>
            <a:custGeom>
              <a:avLst/>
              <a:gdLst>
                <a:gd name="connsiteX0" fmla="*/ 143786 w 235995"/>
                <a:gd name="connsiteY0" fmla="*/ 327 h 178589"/>
                <a:gd name="connsiteX1" fmla="*/ 4086 w 235995"/>
                <a:gd name="connsiteY1" fmla="*/ 117802 h 178589"/>
                <a:gd name="connsiteX2" fmla="*/ 35836 w 235995"/>
                <a:gd name="connsiteY2" fmla="*/ 146377 h 178589"/>
                <a:gd name="connsiteX3" fmla="*/ 19961 w 235995"/>
                <a:gd name="connsiteY3" fmla="*/ 178127 h 178589"/>
                <a:gd name="connsiteX4" fmla="*/ 115211 w 235995"/>
                <a:gd name="connsiteY4" fmla="*/ 120977 h 178589"/>
                <a:gd name="connsiteX5" fmla="*/ 156486 w 235995"/>
                <a:gd name="connsiteY5" fmla="*/ 159077 h 178589"/>
                <a:gd name="connsiteX6" fmla="*/ 188236 w 235995"/>
                <a:gd name="connsiteY6" fmla="*/ 162252 h 178589"/>
                <a:gd name="connsiteX7" fmla="*/ 235861 w 235995"/>
                <a:gd name="connsiteY7" fmla="*/ 130502 h 178589"/>
                <a:gd name="connsiteX8" fmla="*/ 172361 w 235995"/>
                <a:gd name="connsiteY8" fmla="*/ 127327 h 178589"/>
                <a:gd name="connsiteX9" fmla="*/ 45361 w 235995"/>
                <a:gd name="connsiteY9" fmla="*/ 159077 h 178589"/>
                <a:gd name="connsiteX10" fmla="*/ 7261 w 235995"/>
                <a:gd name="connsiteY10" fmla="*/ 108277 h 178589"/>
                <a:gd name="connsiteX11" fmla="*/ 51711 w 235995"/>
                <a:gd name="connsiteY11" fmla="*/ 82877 h 178589"/>
                <a:gd name="connsiteX12" fmla="*/ 143786 w 235995"/>
                <a:gd name="connsiteY12" fmla="*/ 327 h 178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5995" h="178589">
                  <a:moveTo>
                    <a:pt x="143786" y="327"/>
                  </a:moveTo>
                  <a:cubicBezTo>
                    <a:pt x="135849" y="6148"/>
                    <a:pt x="22078" y="93460"/>
                    <a:pt x="4086" y="117802"/>
                  </a:cubicBezTo>
                  <a:cubicBezTo>
                    <a:pt x="-13906" y="142144"/>
                    <a:pt x="33190" y="136323"/>
                    <a:pt x="35836" y="146377"/>
                  </a:cubicBezTo>
                  <a:cubicBezTo>
                    <a:pt x="38482" y="156431"/>
                    <a:pt x="6732" y="182360"/>
                    <a:pt x="19961" y="178127"/>
                  </a:cubicBezTo>
                  <a:cubicBezTo>
                    <a:pt x="33190" y="173894"/>
                    <a:pt x="92457" y="124152"/>
                    <a:pt x="115211" y="120977"/>
                  </a:cubicBezTo>
                  <a:cubicBezTo>
                    <a:pt x="137965" y="117802"/>
                    <a:pt x="144315" y="152198"/>
                    <a:pt x="156486" y="159077"/>
                  </a:cubicBezTo>
                  <a:cubicBezTo>
                    <a:pt x="168657" y="165956"/>
                    <a:pt x="175007" y="167014"/>
                    <a:pt x="188236" y="162252"/>
                  </a:cubicBezTo>
                  <a:cubicBezTo>
                    <a:pt x="201465" y="157490"/>
                    <a:pt x="238507" y="136323"/>
                    <a:pt x="235861" y="130502"/>
                  </a:cubicBezTo>
                  <a:cubicBezTo>
                    <a:pt x="233215" y="124681"/>
                    <a:pt x="204111" y="122565"/>
                    <a:pt x="172361" y="127327"/>
                  </a:cubicBezTo>
                  <a:cubicBezTo>
                    <a:pt x="140611" y="132089"/>
                    <a:pt x="72878" y="162252"/>
                    <a:pt x="45361" y="159077"/>
                  </a:cubicBezTo>
                  <a:cubicBezTo>
                    <a:pt x="17844" y="155902"/>
                    <a:pt x="6203" y="120977"/>
                    <a:pt x="7261" y="108277"/>
                  </a:cubicBezTo>
                  <a:cubicBezTo>
                    <a:pt x="8319" y="95577"/>
                    <a:pt x="27899" y="97694"/>
                    <a:pt x="51711" y="82877"/>
                  </a:cubicBezTo>
                  <a:cubicBezTo>
                    <a:pt x="75523" y="68060"/>
                    <a:pt x="151723" y="-5494"/>
                    <a:pt x="143786" y="3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2" name="フリーフォーム 441">
              <a:extLst>
                <a:ext uri="{FF2B5EF4-FFF2-40B4-BE49-F238E27FC236}">
                  <a16:creationId xmlns:a16="http://schemas.microsoft.com/office/drawing/2014/main" id="{6EB01CD6-6D84-9D77-554C-76F383C8CC71}"/>
                </a:ext>
              </a:extLst>
            </p:cNvPr>
            <p:cNvSpPr/>
            <p:nvPr/>
          </p:nvSpPr>
          <p:spPr>
            <a:xfrm>
              <a:off x="6451586" y="4936587"/>
              <a:ext cx="196028" cy="143496"/>
            </a:xfrm>
            <a:custGeom>
              <a:avLst/>
              <a:gdLst>
                <a:gd name="connsiteX0" fmla="*/ 14 w 196028"/>
                <a:gd name="connsiteY0" fmla="*/ 143413 h 143496"/>
                <a:gd name="connsiteX1" fmla="*/ 76214 w 196028"/>
                <a:gd name="connsiteY1" fmla="*/ 79913 h 143496"/>
                <a:gd name="connsiteX2" fmla="*/ 120664 w 196028"/>
                <a:gd name="connsiteY2" fmla="*/ 25938 h 143496"/>
                <a:gd name="connsiteX3" fmla="*/ 47639 w 196028"/>
                <a:gd name="connsiteY3" fmla="*/ 41813 h 143496"/>
                <a:gd name="connsiteX4" fmla="*/ 190514 w 196028"/>
                <a:gd name="connsiteY4" fmla="*/ 538 h 143496"/>
                <a:gd name="connsiteX5" fmla="*/ 161939 w 196028"/>
                <a:gd name="connsiteY5" fmla="*/ 19588 h 143496"/>
                <a:gd name="connsiteX6" fmla="*/ 117489 w 196028"/>
                <a:gd name="connsiteY6" fmla="*/ 38638 h 143496"/>
                <a:gd name="connsiteX7" fmla="*/ 82564 w 196028"/>
                <a:gd name="connsiteY7" fmla="*/ 92613 h 143496"/>
                <a:gd name="connsiteX8" fmla="*/ 14 w 196028"/>
                <a:gd name="connsiteY8" fmla="*/ 143413 h 143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6028" h="143496">
                  <a:moveTo>
                    <a:pt x="14" y="143413"/>
                  </a:moveTo>
                  <a:cubicBezTo>
                    <a:pt x="-1044" y="141296"/>
                    <a:pt x="56106" y="99492"/>
                    <a:pt x="76214" y="79913"/>
                  </a:cubicBezTo>
                  <a:cubicBezTo>
                    <a:pt x="96322" y="60334"/>
                    <a:pt x="125426" y="32288"/>
                    <a:pt x="120664" y="25938"/>
                  </a:cubicBezTo>
                  <a:cubicBezTo>
                    <a:pt x="115902" y="19588"/>
                    <a:pt x="35997" y="46046"/>
                    <a:pt x="47639" y="41813"/>
                  </a:cubicBezTo>
                  <a:cubicBezTo>
                    <a:pt x="59281" y="37580"/>
                    <a:pt x="190514" y="538"/>
                    <a:pt x="190514" y="538"/>
                  </a:cubicBezTo>
                  <a:cubicBezTo>
                    <a:pt x="209564" y="-3166"/>
                    <a:pt x="174110" y="13238"/>
                    <a:pt x="161939" y="19588"/>
                  </a:cubicBezTo>
                  <a:cubicBezTo>
                    <a:pt x="149768" y="25938"/>
                    <a:pt x="130718" y="26467"/>
                    <a:pt x="117489" y="38638"/>
                  </a:cubicBezTo>
                  <a:cubicBezTo>
                    <a:pt x="104260" y="50809"/>
                    <a:pt x="94735" y="78326"/>
                    <a:pt x="82564" y="92613"/>
                  </a:cubicBezTo>
                  <a:cubicBezTo>
                    <a:pt x="70393" y="106900"/>
                    <a:pt x="1072" y="145530"/>
                    <a:pt x="14" y="1434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3" name="フリーフォーム 442">
              <a:extLst>
                <a:ext uri="{FF2B5EF4-FFF2-40B4-BE49-F238E27FC236}">
                  <a16:creationId xmlns:a16="http://schemas.microsoft.com/office/drawing/2014/main" id="{EDA1BD49-3155-83FF-F186-F399B6994CC0}"/>
                </a:ext>
              </a:extLst>
            </p:cNvPr>
            <p:cNvSpPr/>
            <p:nvPr/>
          </p:nvSpPr>
          <p:spPr>
            <a:xfrm>
              <a:off x="6423024" y="4953000"/>
              <a:ext cx="206414" cy="139704"/>
            </a:xfrm>
            <a:custGeom>
              <a:avLst/>
              <a:gdLst>
                <a:gd name="connsiteX0" fmla="*/ 206376 w 206414"/>
                <a:gd name="connsiteY0" fmla="*/ 0 h 139704"/>
                <a:gd name="connsiteX1" fmla="*/ 152401 w 206414"/>
                <a:gd name="connsiteY1" fmla="*/ 88900 h 139704"/>
                <a:gd name="connsiteX2" fmla="*/ 1 w 206414"/>
                <a:gd name="connsiteY2" fmla="*/ 139700 h 139704"/>
                <a:gd name="connsiteX3" fmla="*/ 149226 w 206414"/>
                <a:gd name="connsiteY3" fmla="*/ 92075 h 139704"/>
                <a:gd name="connsiteX4" fmla="*/ 107951 w 206414"/>
                <a:gd name="connsiteY4" fmla="*/ 107950 h 139704"/>
                <a:gd name="connsiteX5" fmla="*/ 146051 w 206414"/>
                <a:gd name="connsiteY5" fmla="*/ 88900 h 139704"/>
                <a:gd name="connsiteX6" fmla="*/ 206376 w 206414"/>
                <a:gd name="connsiteY6" fmla="*/ 0 h 139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414" h="139704">
                  <a:moveTo>
                    <a:pt x="206376" y="0"/>
                  </a:moveTo>
                  <a:cubicBezTo>
                    <a:pt x="207434" y="0"/>
                    <a:pt x="186797" y="65617"/>
                    <a:pt x="152401" y="88900"/>
                  </a:cubicBezTo>
                  <a:cubicBezTo>
                    <a:pt x="118005" y="112183"/>
                    <a:pt x="530" y="139171"/>
                    <a:pt x="1" y="139700"/>
                  </a:cubicBezTo>
                  <a:cubicBezTo>
                    <a:pt x="-528" y="140229"/>
                    <a:pt x="131234" y="97367"/>
                    <a:pt x="149226" y="92075"/>
                  </a:cubicBezTo>
                  <a:cubicBezTo>
                    <a:pt x="167218" y="86783"/>
                    <a:pt x="108480" y="108479"/>
                    <a:pt x="107951" y="107950"/>
                  </a:cubicBezTo>
                  <a:cubicBezTo>
                    <a:pt x="107422" y="107421"/>
                    <a:pt x="134409" y="103716"/>
                    <a:pt x="146051" y="88900"/>
                  </a:cubicBezTo>
                  <a:cubicBezTo>
                    <a:pt x="157693" y="74084"/>
                    <a:pt x="205318" y="0"/>
                    <a:pt x="206376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4" name="フリーフォーム 443">
              <a:extLst>
                <a:ext uri="{FF2B5EF4-FFF2-40B4-BE49-F238E27FC236}">
                  <a16:creationId xmlns:a16="http://schemas.microsoft.com/office/drawing/2014/main" id="{B00D1F25-F904-B96F-0111-7700825BC0D3}"/>
                </a:ext>
              </a:extLst>
            </p:cNvPr>
            <p:cNvSpPr/>
            <p:nvPr/>
          </p:nvSpPr>
          <p:spPr>
            <a:xfrm>
              <a:off x="6597648" y="4930510"/>
              <a:ext cx="206916" cy="397686"/>
            </a:xfrm>
            <a:custGeom>
              <a:avLst/>
              <a:gdLst>
                <a:gd name="connsiteX0" fmla="*/ 2 w 206916"/>
                <a:gd name="connsiteY0" fmla="*/ 265 h 397686"/>
                <a:gd name="connsiteX1" fmla="*/ 104777 w 206916"/>
                <a:gd name="connsiteY1" fmla="*/ 85990 h 397686"/>
                <a:gd name="connsiteX2" fmla="*/ 101602 w 206916"/>
                <a:gd name="connsiteY2" fmla="*/ 66940 h 397686"/>
                <a:gd name="connsiteX3" fmla="*/ 139702 w 206916"/>
                <a:gd name="connsiteY3" fmla="*/ 184415 h 397686"/>
                <a:gd name="connsiteX4" fmla="*/ 139702 w 206916"/>
                <a:gd name="connsiteY4" fmla="*/ 127265 h 397686"/>
                <a:gd name="connsiteX5" fmla="*/ 190502 w 206916"/>
                <a:gd name="connsiteY5" fmla="*/ 317765 h 397686"/>
                <a:gd name="connsiteX6" fmla="*/ 206377 w 206916"/>
                <a:gd name="connsiteY6" fmla="*/ 371740 h 397686"/>
                <a:gd name="connsiteX7" fmla="*/ 203202 w 206916"/>
                <a:gd name="connsiteY7" fmla="*/ 397140 h 397686"/>
                <a:gd name="connsiteX8" fmla="*/ 203202 w 206916"/>
                <a:gd name="connsiteY8" fmla="*/ 349515 h 397686"/>
                <a:gd name="connsiteX9" fmla="*/ 171452 w 206916"/>
                <a:gd name="connsiteY9" fmla="*/ 222515 h 397686"/>
                <a:gd name="connsiteX10" fmla="*/ 104777 w 206916"/>
                <a:gd name="connsiteY10" fmla="*/ 92340 h 397686"/>
                <a:gd name="connsiteX11" fmla="*/ 101602 w 206916"/>
                <a:gd name="connsiteY11" fmla="*/ 60590 h 397686"/>
                <a:gd name="connsiteX12" fmla="*/ 2 w 206916"/>
                <a:gd name="connsiteY12" fmla="*/ 265 h 397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6916" h="397686">
                  <a:moveTo>
                    <a:pt x="2" y="265"/>
                  </a:moveTo>
                  <a:cubicBezTo>
                    <a:pt x="531" y="4498"/>
                    <a:pt x="104777" y="85990"/>
                    <a:pt x="104777" y="85990"/>
                  </a:cubicBezTo>
                  <a:cubicBezTo>
                    <a:pt x="121710" y="97102"/>
                    <a:pt x="95781" y="50536"/>
                    <a:pt x="101602" y="66940"/>
                  </a:cubicBezTo>
                  <a:cubicBezTo>
                    <a:pt x="107423" y="83344"/>
                    <a:pt x="133352" y="174361"/>
                    <a:pt x="139702" y="184415"/>
                  </a:cubicBezTo>
                  <a:cubicBezTo>
                    <a:pt x="146052" y="194469"/>
                    <a:pt x="131235" y="105040"/>
                    <a:pt x="139702" y="127265"/>
                  </a:cubicBezTo>
                  <a:cubicBezTo>
                    <a:pt x="148169" y="149490"/>
                    <a:pt x="179390" y="277019"/>
                    <a:pt x="190502" y="317765"/>
                  </a:cubicBezTo>
                  <a:cubicBezTo>
                    <a:pt x="201615" y="358511"/>
                    <a:pt x="204260" y="358511"/>
                    <a:pt x="206377" y="371740"/>
                  </a:cubicBezTo>
                  <a:cubicBezTo>
                    <a:pt x="208494" y="384969"/>
                    <a:pt x="203731" y="400844"/>
                    <a:pt x="203202" y="397140"/>
                  </a:cubicBezTo>
                  <a:cubicBezTo>
                    <a:pt x="202673" y="393436"/>
                    <a:pt x="208494" y="378619"/>
                    <a:pt x="203202" y="349515"/>
                  </a:cubicBezTo>
                  <a:cubicBezTo>
                    <a:pt x="197910" y="320411"/>
                    <a:pt x="187856" y="265378"/>
                    <a:pt x="171452" y="222515"/>
                  </a:cubicBezTo>
                  <a:cubicBezTo>
                    <a:pt x="155048" y="179653"/>
                    <a:pt x="116419" y="119327"/>
                    <a:pt x="104777" y="92340"/>
                  </a:cubicBezTo>
                  <a:cubicBezTo>
                    <a:pt x="93135" y="65353"/>
                    <a:pt x="119064" y="77523"/>
                    <a:pt x="101602" y="60590"/>
                  </a:cubicBezTo>
                  <a:cubicBezTo>
                    <a:pt x="84140" y="43657"/>
                    <a:pt x="-527" y="-3968"/>
                    <a:pt x="2" y="2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5" name="フリーフォーム 444">
              <a:extLst>
                <a:ext uri="{FF2B5EF4-FFF2-40B4-BE49-F238E27FC236}">
                  <a16:creationId xmlns:a16="http://schemas.microsoft.com/office/drawing/2014/main" id="{CA934DC2-B8E8-B30B-0250-12C5D42E4CBC}"/>
                </a:ext>
              </a:extLst>
            </p:cNvPr>
            <p:cNvSpPr/>
            <p:nvPr/>
          </p:nvSpPr>
          <p:spPr>
            <a:xfrm>
              <a:off x="6638922" y="4962256"/>
              <a:ext cx="155665" cy="372591"/>
            </a:xfrm>
            <a:custGeom>
              <a:avLst/>
              <a:gdLst>
                <a:gd name="connsiteX0" fmla="*/ 3 w 155665"/>
                <a:gd name="connsiteY0" fmla="*/ 269 h 372591"/>
                <a:gd name="connsiteX1" fmla="*/ 60328 w 155665"/>
                <a:gd name="connsiteY1" fmla="*/ 98694 h 372591"/>
                <a:gd name="connsiteX2" fmla="*/ 95253 w 155665"/>
                <a:gd name="connsiteY2" fmla="*/ 155844 h 372591"/>
                <a:gd name="connsiteX3" fmla="*/ 85728 w 155665"/>
                <a:gd name="connsiteY3" fmla="*/ 124094 h 372591"/>
                <a:gd name="connsiteX4" fmla="*/ 142878 w 155665"/>
                <a:gd name="connsiteY4" fmla="*/ 330469 h 372591"/>
                <a:gd name="connsiteX5" fmla="*/ 155578 w 155665"/>
                <a:gd name="connsiteY5" fmla="*/ 368569 h 372591"/>
                <a:gd name="connsiteX6" fmla="*/ 139703 w 155665"/>
                <a:gd name="connsiteY6" fmla="*/ 270144 h 372591"/>
                <a:gd name="connsiteX7" fmla="*/ 69853 w 155665"/>
                <a:gd name="connsiteY7" fmla="*/ 101869 h 372591"/>
                <a:gd name="connsiteX8" fmla="*/ 63503 w 155665"/>
                <a:gd name="connsiteY8" fmla="*/ 70119 h 372591"/>
                <a:gd name="connsiteX9" fmla="*/ 3 w 155665"/>
                <a:gd name="connsiteY9" fmla="*/ 269 h 372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665" h="372591">
                  <a:moveTo>
                    <a:pt x="3" y="269"/>
                  </a:moveTo>
                  <a:cubicBezTo>
                    <a:pt x="-526" y="5032"/>
                    <a:pt x="60328" y="98694"/>
                    <a:pt x="60328" y="98694"/>
                  </a:cubicBezTo>
                  <a:cubicBezTo>
                    <a:pt x="76203" y="124623"/>
                    <a:pt x="91020" y="151611"/>
                    <a:pt x="95253" y="155844"/>
                  </a:cubicBezTo>
                  <a:cubicBezTo>
                    <a:pt x="99486" y="160077"/>
                    <a:pt x="77791" y="94990"/>
                    <a:pt x="85728" y="124094"/>
                  </a:cubicBezTo>
                  <a:cubicBezTo>
                    <a:pt x="93665" y="153198"/>
                    <a:pt x="131236" y="289723"/>
                    <a:pt x="142878" y="330469"/>
                  </a:cubicBezTo>
                  <a:cubicBezTo>
                    <a:pt x="154520" y="371215"/>
                    <a:pt x="156107" y="378623"/>
                    <a:pt x="155578" y="368569"/>
                  </a:cubicBezTo>
                  <a:cubicBezTo>
                    <a:pt x="155049" y="358515"/>
                    <a:pt x="153990" y="314594"/>
                    <a:pt x="139703" y="270144"/>
                  </a:cubicBezTo>
                  <a:cubicBezTo>
                    <a:pt x="125416" y="225694"/>
                    <a:pt x="82553" y="135207"/>
                    <a:pt x="69853" y="101869"/>
                  </a:cubicBezTo>
                  <a:cubicBezTo>
                    <a:pt x="57153" y="68532"/>
                    <a:pt x="71970" y="84936"/>
                    <a:pt x="63503" y="70119"/>
                  </a:cubicBezTo>
                  <a:cubicBezTo>
                    <a:pt x="55036" y="55302"/>
                    <a:pt x="532" y="-4494"/>
                    <a:pt x="3" y="2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6" name="フリーフォーム 445">
              <a:extLst>
                <a:ext uri="{FF2B5EF4-FFF2-40B4-BE49-F238E27FC236}">
                  <a16:creationId xmlns:a16="http://schemas.microsoft.com/office/drawing/2014/main" id="{E9503805-8364-A80F-99F7-3E5493BC2765}"/>
                </a:ext>
              </a:extLst>
            </p:cNvPr>
            <p:cNvSpPr/>
            <p:nvPr/>
          </p:nvSpPr>
          <p:spPr>
            <a:xfrm>
              <a:off x="6592798" y="4972050"/>
              <a:ext cx="160831" cy="169691"/>
            </a:xfrm>
            <a:custGeom>
              <a:avLst/>
              <a:gdLst>
                <a:gd name="connsiteX0" fmla="*/ 65177 w 160831"/>
                <a:gd name="connsiteY0" fmla="*/ 0 h 169691"/>
                <a:gd name="connsiteX1" fmla="*/ 4852 w 160831"/>
                <a:gd name="connsiteY1" fmla="*/ 66675 h 169691"/>
                <a:gd name="connsiteX2" fmla="*/ 65177 w 160831"/>
                <a:gd name="connsiteY2" fmla="*/ 95250 h 169691"/>
                <a:gd name="connsiteX3" fmla="*/ 23902 w 160831"/>
                <a:gd name="connsiteY3" fmla="*/ 92075 h 169691"/>
                <a:gd name="connsiteX4" fmla="*/ 157252 w 160831"/>
                <a:gd name="connsiteY4" fmla="*/ 168275 h 169691"/>
                <a:gd name="connsiteX5" fmla="*/ 112802 w 160831"/>
                <a:gd name="connsiteY5" fmla="*/ 136525 h 169691"/>
                <a:gd name="connsiteX6" fmla="*/ 8027 w 160831"/>
                <a:gd name="connsiteY6" fmla="*/ 73025 h 169691"/>
                <a:gd name="connsiteX7" fmla="*/ 8027 w 160831"/>
                <a:gd name="connsiteY7" fmla="*/ 92075 h 169691"/>
                <a:gd name="connsiteX8" fmla="*/ 1677 w 160831"/>
                <a:gd name="connsiteY8" fmla="*/ 66675 h 169691"/>
                <a:gd name="connsiteX9" fmla="*/ 65177 w 160831"/>
                <a:gd name="connsiteY9" fmla="*/ 0 h 169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0831" h="169691">
                  <a:moveTo>
                    <a:pt x="65177" y="0"/>
                  </a:moveTo>
                  <a:cubicBezTo>
                    <a:pt x="65706" y="0"/>
                    <a:pt x="4852" y="50800"/>
                    <a:pt x="4852" y="66675"/>
                  </a:cubicBezTo>
                  <a:cubicBezTo>
                    <a:pt x="4852" y="82550"/>
                    <a:pt x="62002" y="91017"/>
                    <a:pt x="65177" y="95250"/>
                  </a:cubicBezTo>
                  <a:cubicBezTo>
                    <a:pt x="68352" y="99483"/>
                    <a:pt x="8556" y="79904"/>
                    <a:pt x="23902" y="92075"/>
                  </a:cubicBezTo>
                  <a:cubicBezTo>
                    <a:pt x="39248" y="104246"/>
                    <a:pt x="142435" y="160867"/>
                    <a:pt x="157252" y="168275"/>
                  </a:cubicBezTo>
                  <a:cubicBezTo>
                    <a:pt x="172069" y="175683"/>
                    <a:pt x="137673" y="152400"/>
                    <a:pt x="112802" y="136525"/>
                  </a:cubicBezTo>
                  <a:cubicBezTo>
                    <a:pt x="87931" y="120650"/>
                    <a:pt x="25489" y="80433"/>
                    <a:pt x="8027" y="73025"/>
                  </a:cubicBezTo>
                  <a:cubicBezTo>
                    <a:pt x="-9435" y="65617"/>
                    <a:pt x="9085" y="93133"/>
                    <a:pt x="8027" y="92075"/>
                  </a:cubicBezTo>
                  <a:cubicBezTo>
                    <a:pt x="6969" y="91017"/>
                    <a:pt x="-4144" y="79375"/>
                    <a:pt x="1677" y="66675"/>
                  </a:cubicBezTo>
                  <a:cubicBezTo>
                    <a:pt x="7498" y="53975"/>
                    <a:pt x="64648" y="0"/>
                    <a:pt x="65177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7" name="フリーフォーム 446">
              <a:extLst>
                <a:ext uri="{FF2B5EF4-FFF2-40B4-BE49-F238E27FC236}">
                  <a16:creationId xmlns:a16="http://schemas.microsoft.com/office/drawing/2014/main" id="{7BEE4DDE-7E80-67EA-4E0E-D28E2CB05D7E}"/>
                </a:ext>
              </a:extLst>
            </p:cNvPr>
            <p:cNvSpPr/>
            <p:nvPr/>
          </p:nvSpPr>
          <p:spPr>
            <a:xfrm>
              <a:off x="6603698" y="4940285"/>
              <a:ext cx="115576" cy="151298"/>
            </a:xfrm>
            <a:custGeom>
              <a:avLst/>
              <a:gdLst>
                <a:gd name="connsiteX0" fmla="*/ 28877 w 115576"/>
                <a:gd name="connsiteY0" fmla="*/ 15 h 151298"/>
                <a:gd name="connsiteX1" fmla="*/ 76502 w 115576"/>
                <a:gd name="connsiteY1" fmla="*/ 117490 h 151298"/>
                <a:gd name="connsiteX2" fmla="*/ 73327 w 115576"/>
                <a:gd name="connsiteY2" fmla="*/ 127015 h 151298"/>
                <a:gd name="connsiteX3" fmla="*/ 302 w 115576"/>
                <a:gd name="connsiteY3" fmla="*/ 85740 h 151298"/>
                <a:gd name="connsiteX4" fmla="*/ 105077 w 115576"/>
                <a:gd name="connsiteY4" fmla="*/ 149240 h 151298"/>
                <a:gd name="connsiteX5" fmla="*/ 105077 w 115576"/>
                <a:gd name="connsiteY5" fmla="*/ 127015 h 151298"/>
                <a:gd name="connsiteX6" fmla="*/ 28877 w 115576"/>
                <a:gd name="connsiteY6" fmla="*/ 15 h 1512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5576" h="151298">
                  <a:moveTo>
                    <a:pt x="28877" y="15"/>
                  </a:moveTo>
                  <a:cubicBezTo>
                    <a:pt x="24115" y="-1572"/>
                    <a:pt x="76502" y="117490"/>
                    <a:pt x="76502" y="117490"/>
                  </a:cubicBezTo>
                  <a:cubicBezTo>
                    <a:pt x="83910" y="138657"/>
                    <a:pt x="86027" y="132307"/>
                    <a:pt x="73327" y="127015"/>
                  </a:cubicBezTo>
                  <a:cubicBezTo>
                    <a:pt x="60627" y="121723"/>
                    <a:pt x="-4990" y="82036"/>
                    <a:pt x="302" y="85740"/>
                  </a:cubicBezTo>
                  <a:cubicBezTo>
                    <a:pt x="5594" y="89444"/>
                    <a:pt x="87615" y="142361"/>
                    <a:pt x="105077" y="149240"/>
                  </a:cubicBezTo>
                  <a:cubicBezTo>
                    <a:pt x="122539" y="156119"/>
                    <a:pt x="115131" y="145007"/>
                    <a:pt x="105077" y="127015"/>
                  </a:cubicBezTo>
                  <a:cubicBezTo>
                    <a:pt x="95023" y="109023"/>
                    <a:pt x="33639" y="1602"/>
                    <a:pt x="28877" y="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8" name="フリーフォーム 447">
              <a:extLst>
                <a:ext uri="{FF2B5EF4-FFF2-40B4-BE49-F238E27FC236}">
                  <a16:creationId xmlns:a16="http://schemas.microsoft.com/office/drawing/2014/main" id="{5E525903-DD44-728C-CC22-DD7A1505EC14}"/>
                </a:ext>
              </a:extLst>
            </p:cNvPr>
            <p:cNvSpPr/>
            <p:nvPr/>
          </p:nvSpPr>
          <p:spPr>
            <a:xfrm>
              <a:off x="6562630" y="5027148"/>
              <a:ext cx="113115" cy="376702"/>
            </a:xfrm>
            <a:custGeom>
              <a:avLst/>
              <a:gdLst>
                <a:gd name="connsiteX0" fmla="*/ 95 w 113115"/>
                <a:gd name="connsiteY0" fmla="*/ 2052 h 376702"/>
                <a:gd name="connsiteX1" fmla="*/ 82645 w 113115"/>
                <a:gd name="connsiteY1" fmla="*/ 205252 h 376702"/>
                <a:gd name="connsiteX2" fmla="*/ 98520 w 113115"/>
                <a:gd name="connsiteY2" fmla="*/ 249702 h 376702"/>
                <a:gd name="connsiteX3" fmla="*/ 98520 w 113115"/>
                <a:gd name="connsiteY3" fmla="*/ 297327 h 376702"/>
                <a:gd name="connsiteX4" fmla="*/ 79470 w 113115"/>
                <a:gd name="connsiteY4" fmla="*/ 376702 h 376702"/>
                <a:gd name="connsiteX5" fmla="*/ 111220 w 113115"/>
                <a:gd name="connsiteY5" fmla="*/ 297327 h 376702"/>
                <a:gd name="connsiteX6" fmla="*/ 104870 w 113115"/>
                <a:gd name="connsiteY6" fmla="*/ 217952 h 376702"/>
                <a:gd name="connsiteX7" fmla="*/ 66770 w 113115"/>
                <a:gd name="connsiteY7" fmla="*/ 106827 h 376702"/>
                <a:gd name="connsiteX8" fmla="*/ 95 w 113115"/>
                <a:gd name="connsiteY8" fmla="*/ 2052 h 376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3115" h="376702">
                  <a:moveTo>
                    <a:pt x="95" y="2052"/>
                  </a:moveTo>
                  <a:cubicBezTo>
                    <a:pt x="2741" y="18456"/>
                    <a:pt x="66241" y="163977"/>
                    <a:pt x="82645" y="205252"/>
                  </a:cubicBezTo>
                  <a:cubicBezTo>
                    <a:pt x="99049" y="246527"/>
                    <a:pt x="95874" y="234356"/>
                    <a:pt x="98520" y="249702"/>
                  </a:cubicBezTo>
                  <a:cubicBezTo>
                    <a:pt x="101166" y="265048"/>
                    <a:pt x="101695" y="276160"/>
                    <a:pt x="98520" y="297327"/>
                  </a:cubicBezTo>
                  <a:cubicBezTo>
                    <a:pt x="95345" y="318494"/>
                    <a:pt x="77353" y="376702"/>
                    <a:pt x="79470" y="376702"/>
                  </a:cubicBezTo>
                  <a:cubicBezTo>
                    <a:pt x="81587" y="376702"/>
                    <a:pt x="106987" y="323785"/>
                    <a:pt x="111220" y="297327"/>
                  </a:cubicBezTo>
                  <a:cubicBezTo>
                    <a:pt x="115453" y="270869"/>
                    <a:pt x="112278" y="249702"/>
                    <a:pt x="104870" y="217952"/>
                  </a:cubicBezTo>
                  <a:cubicBezTo>
                    <a:pt x="97462" y="186202"/>
                    <a:pt x="83174" y="141752"/>
                    <a:pt x="66770" y="106827"/>
                  </a:cubicBezTo>
                  <a:cubicBezTo>
                    <a:pt x="50366" y="71902"/>
                    <a:pt x="-2551" y="-14352"/>
                    <a:pt x="95" y="20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9" name="フリーフォーム 448">
              <a:extLst>
                <a:ext uri="{FF2B5EF4-FFF2-40B4-BE49-F238E27FC236}">
                  <a16:creationId xmlns:a16="http://schemas.microsoft.com/office/drawing/2014/main" id="{2E255802-4C94-697E-DC3B-A7086870FBDF}"/>
                </a:ext>
              </a:extLst>
            </p:cNvPr>
            <p:cNvSpPr/>
            <p:nvPr/>
          </p:nvSpPr>
          <p:spPr>
            <a:xfrm>
              <a:off x="6637229" y="4983193"/>
              <a:ext cx="561803" cy="570403"/>
            </a:xfrm>
            <a:custGeom>
              <a:avLst/>
              <a:gdLst>
                <a:gd name="connsiteX0" fmla="*/ 1696 w 561803"/>
                <a:gd name="connsiteY0" fmla="*/ 4732 h 570403"/>
                <a:gd name="connsiteX1" fmla="*/ 154096 w 561803"/>
                <a:gd name="connsiteY1" fmla="*/ 20607 h 570403"/>
                <a:gd name="connsiteX2" fmla="*/ 122346 w 561803"/>
                <a:gd name="connsiteY2" fmla="*/ 1557 h 570403"/>
                <a:gd name="connsiteX3" fmla="*/ 185846 w 561803"/>
                <a:gd name="connsiteY3" fmla="*/ 33307 h 570403"/>
                <a:gd name="connsiteX4" fmla="*/ 350946 w 561803"/>
                <a:gd name="connsiteY4" fmla="*/ 77757 h 570403"/>
                <a:gd name="connsiteX5" fmla="*/ 347771 w 561803"/>
                <a:gd name="connsiteY5" fmla="*/ 52357 h 570403"/>
                <a:gd name="connsiteX6" fmla="*/ 411271 w 561803"/>
                <a:gd name="connsiteY6" fmla="*/ 122207 h 570403"/>
                <a:gd name="connsiteX7" fmla="*/ 408096 w 561803"/>
                <a:gd name="connsiteY7" fmla="*/ 90457 h 570403"/>
                <a:gd name="connsiteX8" fmla="*/ 439846 w 561803"/>
                <a:gd name="connsiteY8" fmla="*/ 173007 h 570403"/>
                <a:gd name="connsiteX9" fmla="*/ 500171 w 561803"/>
                <a:gd name="connsiteY9" fmla="*/ 268257 h 570403"/>
                <a:gd name="connsiteX10" fmla="*/ 522396 w 561803"/>
                <a:gd name="connsiteY10" fmla="*/ 331757 h 570403"/>
                <a:gd name="connsiteX11" fmla="*/ 535096 w 561803"/>
                <a:gd name="connsiteY11" fmla="*/ 452407 h 570403"/>
                <a:gd name="connsiteX12" fmla="*/ 550971 w 561803"/>
                <a:gd name="connsiteY12" fmla="*/ 569882 h 570403"/>
                <a:gd name="connsiteX13" fmla="*/ 557321 w 561803"/>
                <a:gd name="connsiteY13" fmla="*/ 487332 h 570403"/>
                <a:gd name="connsiteX14" fmla="*/ 481121 w 561803"/>
                <a:gd name="connsiteY14" fmla="*/ 303182 h 570403"/>
                <a:gd name="connsiteX15" fmla="*/ 382696 w 561803"/>
                <a:gd name="connsiteY15" fmla="*/ 90457 h 570403"/>
                <a:gd name="connsiteX16" fmla="*/ 293796 w 561803"/>
                <a:gd name="connsiteY16" fmla="*/ 68232 h 570403"/>
                <a:gd name="connsiteX17" fmla="*/ 163621 w 561803"/>
                <a:gd name="connsiteY17" fmla="*/ 1557 h 570403"/>
                <a:gd name="connsiteX18" fmla="*/ 189021 w 561803"/>
                <a:gd name="connsiteY18" fmla="*/ 20607 h 570403"/>
                <a:gd name="connsiteX19" fmla="*/ 77896 w 561803"/>
                <a:gd name="connsiteY19" fmla="*/ 14257 h 570403"/>
                <a:gd name="connsiteX20" fmla="*/ 1696 w 561803"/>
                <a:gd name="connsiteY20" fmla="*/ 4732 h 570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61803" h="570403">
                  <a:moveTo>
                    <a:pt x="1696" y="4732"/>
                  </a:moveTo>
                  <a:cubicBezTo>
                    <a:pt x="14396" y="5790"/>
                    <a:pt x="133988" y="21136"/>
                    <a:pt x="154096" y="20607"/>
                  </a:cubicBezTo>
                  <a:cubicBezTo>
                    <a:pt x="174204" y="20078"/>
                    <a:pt x="117054" y="-560"/>
                    <a:pt x="122346" y="1557"/>
                  </a:cubicBezTo>
                  <a:cubicBezTo>
                    <a:pt x="127638" y="3674"/>
                    <a:pt x="147746" y="20607"/>
                    <a:pt x="185846" y="33307"/>
                  </a:cubicBezTo>
                  <a:cubicBezTo>
                    <a:pt x="223946" y="46007"/>
                    <a:pt x="323958" y="74582"/>
                    <a:pt x="350946" y="77757"/>
                  </a:cubicBezTo>
                  <a:cubicBezTo>
                    <a:pt x="377934" y="80932"/>
                    <a:pt x="337717" y="44949"/>
                    <a:pt x="347771" y="52357"/>
                  </a:cubicBezTo>
                  <a:cubicBezTo>
                    <a:pt x="357825" y="59765"/>
                    <a:pt x="401217" y="115857"/>
                    <a:pt x="411271" y="122207"/>
                  </a:cubicBezTo>
                  <a:cubicBezTo>
                    <a:pt x="421325" y="128557"/>
                    <a:pt x="403333" y="81990"/>
                    <a:pt x="408096" y="90457"/>
                  </a:cubicBezTo>
                  <a:cubicBezTo>
                    <a:pt x="412859" y="98924"/>
                    <a:pt x="424500" y="143374"/>
                    <a:pt x="439846" y="173007"/>
                  </a:cubicBezTo>
                  <a:cubicBezTo>
                    <a:pt x="455192" y="202640"/>
                    <a:pt x="486413" y="241799"/>
                    <a:pt x="500171" y="268257"/>
                  </a:cubicBezTo>
                  <a:cubicBezTo>
                    <a:pt x="513929" y="294715"/>
                    <a:pt x="516575" y="301065"/>
                    <a:pt x="522396" y="331757"/>
                  </a:cubicBezTo>
                  <a:cubicBezTo>
                    <a:pt x="528217" y="362449"/>
                    <a:pt x="530334" y="412720"/>
                    <a:pt x="535096" y="452407"/>
                  </a:cubicBezTo>
                  <a:cubicBezTo>
                    <a:pt x="539859" y="492095"/>
                    <a:pt x="547267" y="564061"/>
                    <a:pt x="550971" y="569882"/>
                  </a:cubicBezTo>
                  <a:cubicBezTo>
                    <a:pt x="554675" y="575703"/>
                    <a:pt x="568963" y="531782"/>
                    <a:pt x="557321" y="487332"/>
                  </a:cubicBezTo>
                  <a:cubicBezTo>
                    <a:pt x="545679" y="442882"/>
                    <a:pt x="510225" y="369328"/>
                    <a:pt x="481121" y="303182"/>
                  </a:cubicBezTo>
                  <a:cubicBezTo>
                    <a:pt x="452017" y="237036"/>
                    <a:pt x="413917" y="129615"/>
                    <a:pt x="382696" y="90457"/>
                  </a:cubicBezTo>
                  <a:cubicBezTo>
                    <a:pt x="351475" y="51299"/>
                    <a:pt x="330308" y="83049"/>
                    <a:pt x="293796" y="68232"/>
                  </a:cubicBezTo>
                  <a:cubicBezTo>
                    <a:pt x="257284" y="53415"/>
                    <a:pt x="181083" y="9494"/>
                    <a:pt x="163621" y="1557"/>
                  </a:cubicBezTo>
                  <a:cubicBezTo>
                    <a:pt x="146159" y="-6380"/>
                    <a:pt x="203309" y="18490"/>
                    <a:pt x="189021" y="20607"/>
                  </a:cubicBezTo>
                  <a:cubicBezTo>
                    <a:pt x="174734" y="22724"/>
                    <a:pt x="104883" y="15315"/>
                    <a:pt x="77896" y="14257"/>
                  </a:cubicBezTo>
                  <a:cubicBezTo>
                    <a:pt x="50909" y="13199"/>
                    <a:pt x="-11004" y="3674"/>
                    <a:pt x="1696" y="473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0" name="フリーフォーム 449">
              <a:extLst>
                <a:ext uri="{FF2B5EF4-FFF2-40B4-BE49-F238E27FC236}">
                  <a16:creationId xmlns:a16="http://schemas.microsoft.com/office/drawing/2014/main" id="{1D0711A2-4091-871D-3E99-A2E72932B66C}"/>
                </a:ext>
              </a:extLst>
            </p:cNvPr>
            <p:cNvSpPr/>
            <p:nvPr/>
          </p:nvSpPr>
          <p:spPr>
            <a:xfrm>
              <a:off x="6664325" y="4994275"/>
              <a:ext cx="346538" cy="79551"/>
            </a:xfrm>
            <a:custGeom>
              <a:avLst/>
              <a:gdLst>
                <a:gd name="connsiteX0" fmla="*/ 0 w 346538"/>
                <a:gd name="connsiteY0" fmla="*/ 0 h 79551"/>
                <a:gd name="connsiteX1" fmla="*/ 158750 w 346538"/>
                <a:gd name="connsiteY1" fmla="*/ 38100 h 79551"/>
                <a:gd name="connsiteX2" fmla="*/ 120650 w 346538"/>
                <a:gd name="connsiteY2" fmla="*/ 38100 h 79551"/>
                <a:gd name="connsiteX3" fmla="*/ 254000 w 346538"/>
                <a:gd name="connsiteY3" fmla="*/ 57150 h 79551"/>
                <a:gd name="connsiteX4" fmla="*/ 346075 w 346538"/>
                <a:gd name="connsiteY4" fmla="*/ 79375 h 79551"/>
                <a:gd name="connsiteX5" fmla="*/ 285750 w 346538"/>
                <a:gd name="connsiteY5" fmla="*/ 44450 h 79551"/>
                <a:gd name="connsiteX6" fmla="*/ 200025 w 346538"/>
                <a:gd name="connsiteY6" fmla="*/ 31750 h 79551"/>
                <a:gd name="connsiteX7" fmla="*/ 0 w 346538"/>
                <a:gd name="connsiteY7" fmla="*/ 0 h 79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538" h="79551">
                  <a:moveTo>
                    <a:pt x="0" y="0"/>
                  </a:moveTo>
                  <a:cubicBezTo>
                    <a:pt x="69321" y="15875"/>
                    <a:pt x="138642" y="31750"/>
                    <a:pt x="158750" y="38100"/>
                  </a:cubicBezTo>
                  <a:cubicBezTo>
                    <a:pt x="178858" y="44450"/>
                    <a:pt x="104775" y="34925"/>
                    <a:pt x="120650" y="38100"/>
                  </a:cubicBezTo>
                  <a:cubicBezTo>
                    <a:pt x="136525" y="41275"/>
                    <a:pt x="216429" y="50271"/>
                    <a:pt x="254000" y="57150"/>
                  </a:cubicBezTo>
                  <a:cubicBezTo>
                    <a:pt x="291571" y="64029"/>
                    <a:pt x="340783" y="81492"/>
                    <a:pt x="346075" y="79375"/>
                  </a:cubicBezTo>
                  <a:cubicBezTo>
                    <a:pt x="351367" y="77258"/>
                    <a:pt x="310092" y="52387"/>
                    <a:pt x="285750" y="44450"/>
                  </a:cubicBezTo>
                  <a:cubicBezTo>
                    <a:pt x="261408" y="36513"/>
                    <a:pt x="200025" y="31750"/>
                    <a:pt x="200025" y="317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1" name="フリーフォーム 450">
              <a:extLst>
                <a:ext uri="{FF2B5EF4-FFF2-40B4-BE49-F238E27FC236}">
                  <a16:creationId xmlns:a16="http://schemas.microsoft.com/office/drawing/2014/main" id="{B378C30E-DEAD-A002-6DB7-2DACFAB3D0F1}"/>
                </a:ext>
              </a:extLst>
            </p:cNvPr>
            <p:cNvSpPr/>
            <p:nvPr/>
          </p:nvSpPr>
          <p:spPr>
            <a:xfrm>
              <a:off x="6768991" y="4956160"/>
              <a:ext cx="251588" cy="396894"/>
            </a:xfrm>
            <a:custGeom>
              <a:avLst/>
              <a:gdLst>
                <a:gd name="connsiteX0" fmla="*/ 109 w 251588"/>
                <a:gd name="connsiteY0" fmla="*/ 15 h 396894"/>
                <a:gd name="connsiteX1" fmla="*/ 44559 w 251588"/>
                <a:gd name="connsiteY1" fmla="*/ 149240 h 396894"/>
                <a:gd name="connsiteX2" fmla="*/ 41384 w 251588"/>
                <a:gd name="connsiteY2" fmla="*/ 177815 h 396894"/>
                <a:gd name="connsiteX3" fmla="*/ 92184 w 251588"/>
                <a:gd name="connsiteY3" fmla="*/ 206390 h 396894"/>
                <a:gd name="connsiteX4" fmla="*/ 92184 w 251588"/>
                <a:gd name="connsiteY4" fmla="*/ 187340 h 396894"/>
                <a:gd name="connsiteX5" fmla="*/ 177909 w 251588"/>
                <a:gd name="connsiteY5" fmla="*/ 219090 h 396894"/>
                <a:gd name="connsiteX6" fmla="*/ 171559 w 251588"/>
                <a:gd name="connsiteY6" fmla="*/ 193690 h 396894"/>
                <a:gd name="connsiteX7" fmla="*/ 206484 w 251588"/>
                <a:gd name="connsiteY7" fmla="*/ 244490 h 396894"/>
                <a:gd name="connsiteX8" fmla="*/ 225534 w 251588"/>
                <a:gd name="connsiteY8" fmla="*/ 285765 h 396894"/>
                <a:gd name="connsiteX9" fmla="*/ 228709 w 251588"/>
                <a:gd name="connsiteY9" fmla="*/ 317515 h 396894"/>
                <a:gd name="connsiteX10" fmla="*/ 171559 w 251588"/>
                <a:gd name="connsiteY10" fmla="*/ 396890 h 396894"/>
                <a:gd name="connsiteX11" fmla="*/ 247759 w 251588"/>
                <a:gd name="connsiteY11" fmla="*/ 320690 h 396894"/>
                <a:gd name="connsiteX12" fmla="*/ 219184 w 251588"/>
                <a:gd name="connsiteY12" fmla="*/ 215915 h 396894"/>
                <a:gd name="connsiteX13" fmla="*/ 41384 w 251588"/>
                <a:gd name="connsiteY13" fmla="*/ 196865 h 396894"/>
                <a:gd name="connsiteX14" fmla="*/ 28684 w 251588"/>
                <a:gd name="connsiteY14" fmla="*/ 130190 h 396894"/>
                <a:gd name="connsiteX15" fmla="*/ 31859 w 251588"/>
                <a:gd name="connsiteY15" fmla="*/ 158765 h 396894"/>
                <a:gd name="connsiteX16" fmla="*/ 109 w 251588"/>
                <a:gd name="connsiteY16" fmla="*/ 15 h 396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1588" h="396894">
                  <a:moveTo>
                    <a:pt x="109" y="15"/>
                  </a:moveTo>
                  <a:cubicBezTo>
                    <a:pt x="2226" y="-1573"/>
                    <a:pt x="37680" y="119607"/>
                    <a:pt x="44559" y="149240"/>
                  </a:cubicBezTo>
                  <a:cubicBezTo>
                    <a:pt x="51438" y="178873"/>
                    <a:pt x="33447" y="168290"/>
                    <a:pt x="41384" y="177815"/>
                  </a:cubicBezTo>
                  <a:cubicBezTo>
                    <a:pt x="49321" y="187340"/>
                    <a:pt x="83717" y="204803"/>
                    <a:pt x="92184" y="206390"/>
                  </a:cubicBezTo>
                  <a:cubicBezTo>
                    <a:pt x="100651" y="207977"/>
                    <a:pt x="77897" y="185223"/>
                    <a:pt x="92184" y="187340"/>
                  </a:cubicBezTo>
                  <a:cubicBezTo>
                    <a:pt x="106472" y="189457"/>
                    <a:pt x="164680" y="218032"/>
                    <a:pt x="177909" y="219090"/>
                  </a:cubicBezTo>
                  <a:cubicBezTo>
                    <a:pt x="191138" y="220148"/>
                    <a:pt x="166797" y="189457"/>
                    <a:pt x="171559" y="193690"/>
                  </a:cubicBezTo>
                  <a:cubicBezTo>
                    <a:pt x="176321" y="197923"/>
                    <a:pt x="197488" y="229144"/>
                    <a:pt x="206484" y="244490"/>
                  </a:cubicBezTo>
                  <a:cubicBezTo>
                    <a:pt x="215480" y="259836"/>
                    <a:pt x="221830" y="273594"/>
                    <a:pt x="225534" y="285765"/>
                  </a:cubicBezTo>
                  <a:cubicBezTo>
                    <a:pt x="229238" y="297936"/>
                    <a:pt x="237705" y="298994"/>
                    <a:pt x="228709" y="317515"/>
                  </a:cubicBezTo>
                  <a:cubicBezTo>
                    <a:pt x="219713" y="336036"/>
                    <a:pt x="168384" y="396361"/>
                    <a:pt x="171559" y="396890"/>
                  </a:cubicBezTo>
                  <a:cubicBezTo>
                    <a:pt x="174734" y="397419"/>
                    <a:pt x="239821" y="350853"/>
                    <a:pt x="247759" y="320690"/>
                  </a:cubicBezTo>
                  <a:cubicBezTo>
                    <a:pt x="255697" y="290527"/>
                    <a:pt x="253580" y="236552"/>
                    <a:pt x="219184" y="215915"/>
                  </a:cubicBezTo>
                  <a:cubicBezTo>
                    <a:pt x="184788" y="195278"/>
                    <a:pt x="73134" y="211153"/>
                    <a:pt x="41384" y="196865"/>
                  </a:cubicBezTo>
                  <a:cubicBezTo>
                    <a:pt x="9634" y="182578"/>
                    <a:pt x="30272" y="136540"/>
                    <a:pt x="28684" y="130190"/>
                  </a:cubicBezTo>
                  <a:cubicBezTo>
                    <a:pt x="27097" y="123840"/>
                    <a:pt x="36622" y="176757"/>
                    <a:pt x="31859" y="158765"/>
                  </a:cubicBezTo>
                  <a:cubicBezTo>
                    <a:pt x="27097" y="140773"/>
                    <a:pt x="-2008" y="1603"/>
                    <a:pt x="109" y="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2" name="フリーフォーム 451">
              <a:extLst>
                <a:ext uri="{FF2B5EF4-FFF2-40B4-BE49-F238E27FC236}">
                  <a16:creationId xmlns:a16="http://schemas.microsoft.com/office/drawing/2014/main" id="{7F212E84-9101-9D40-90CF-EE075EA76836}"/>
                </a:ext>
              </a:extLst>
            </p:cNvPr>
            <p:cNvSpPr/>
            <p:nvPr/>
          </p:nvSpPr>
          <p:spPr>
            <a:xfrm>
              <a:off x="6816496" y="5051350"/>
              <a:ext cx="182805" cy="76363"/>
            </a:xfrm>
            <a:custGeom>
              <a:avLst/>
              <a:gdLst>
                <a:gd name="connsiteX0" fmla="*/ 229 w 182805"/>
                <a:gd name="connsiteY0" fmla="*/ 75 h 76363"/>
                <a:gd name="connsiteX1" fmla="*/ 130404 w 182805"/>
                <a:gd name="connsiteY1" fmla="*/ 35000 h 76363"/>
                <a:gd name="connsiteX2" fmla="*/ 178029 w 182805"/>
                <a:gd name="connsiteY2" fmla="*/ 76275 h 76363"/>
                <a:gd name="connsiteX3" fmla="*/ 165329 w 182805"/>
                <a:gd name="connsiteY3" fmla="*/ 44525 h 76363"/>
                <a:gd name="connsiteX4" fmla="*/ 229 w 182805"/>
                <a:gd name="connsiteY4" fmla="*/ 75 h 76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2805" h="76363">
                  <a:moveTo>
                    <a:pt x="229" y="75"/>
                  </a:moveTo>
                  <a:cubicBezTo>
                    <a:pt x="-5592" y="-1513"/>
                    <a:pt x="100771" y="22300"/>
                    <a:pt x="130404" y="35000"/>
                  </a:cubicBezTo>
                  <a:cubicBezTo>
                    <a:pt x="160037" y="47700"/>
                    <a:pt x="172208" y="74688"/>
                    <a:pt x="178029" y="76275"/>
                  </a:cubicBezTo>
                  <a:cubicBezTo>
                    <a:pt x="183850" y="77863"/>
                    <a:pt x="188612" y="57754"/>
                    <a:pt x="165329" y="44525"/>
                  </a:cubicBezTo>
                  <a:cubicBezTo>
                    <a:pt x="142046" y="31296"/>
                    <a:pt x="6050" y="1663"/>
                    <a:pt x="229" y="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3" name="フリーフォーム 452">
              <a:extLst>
                <a:ext uri="{FF2B5EF4-FFF2-40B4-BE49-F238E27FC236}">
                  <a16:creationId xmlns:a16="http://schemas.microsoft.com/office/drawing/2014/main" id="{949239BC-D629-E68C-C1C4-5E0320270805}"/>
                </a:ext>
              </a:extLst>
            </p:cNvPr>
            <p:cNvSpPr/>
            <p:nvPr/>
          </p:nvSpPr>
          <p:spPr>
            <a:xfrm>
              <a:off x="6829418" y="5079938"/>
              <a:ext cx="168515" cy="47721"/>
            </a:xfrm>
            <a:custGeom>
              <a:avLst/>
              <a:gdLst>
                <a:gd name="connsiteX0" fmla="*/ 7 w 168515"/>
                <a:gd name="connsiteY0" fmla="*/ 62 h 47721"/>
                <a:gd name="connsiteX1" fmla="*/ 136532 w 168515"/>
                <a:gd name="connsiteY1" fmla="*/ 34987 h 47721"/>
                <a:gd name="connsiteX2" fmla="*/ 168282 w 168515"/>
                <a:gd name="connsiteY2" fmla="*/ 44512 h 47721"/>
                <a:gd name="connsiteX3" fmla="*/ 142882 w 168515"/>
                <a:gd name="connsiteY3" fmla="*/ 44512 h 47721"/>
                <a:gd name="connsiteX4" fmla="*/ 7 w 168515"/>
                <a:gd name="connsiteY4" fmla="*/ 62 h 4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515" h="47721">
                  <a:moveTo>
                    <a:pt x="7" y="62"/>
                  </a:moveTo>
                  <a:cubicBezTo>
                    <a:pt x="-1051" y="-1526"/>
                    <a:pt x="108486" y="27579"/>
                    <a:pt x="136532" y="34987"/>
                  </a:cubicBezTo>
                  <a:cubicBezTo>
                    <a:pt x="164578" y="42395"/>
                    <a:pt x="167224" y="42924"/>
                    <a:pt x="168282" y="44512"/>
                  </a:cubicBezTo>
                  <a:cubicBezTo>
                    <a:pt x="169340" y="46100"/>
                    <a:pt x="167753" y="50862"/>
                    <a:pt x="142882" y="44512"/>
                  </a:cubicBezTo>
                  <a:cubicBezTo>
                    <a:pt x="118011" y="38162"/>
                    <a:pt x="1065" y="1650"/>
                    <a:pt x="7" y="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4" name="フリーフォーム 453">
              <a:extLst>
                <a:ext uri="{FF2B5EF4-FFF2-40B4-BE49-F238E27FC236}">
                  <a16:creationId xmlns:a16="http://schemas.microsoft.com/office/drawing/2014/main" id="{2585532A-7954-E031-AE6A-A779D718458E}"/>
                </a:ext>
              </a:extLst>
            </p:cNvPr>
            <p:cNvSpPr/>
            <p:nvPr/>
          </p:nvSpPr>
          <p:spPr>
            <a:xfrm>
              <a:off x="7007144" y="5257798"/>
              <a:ext cx="81847" cy="88944"/>
            </a:xfrm>
            <a:custGeom>
              <a:avLst/>
              <a:gdLst>
                <a:gd name="connsiteX0" fmla="*/ 81 w 81847"/>
                <a:gd name="connsiteY0" fmla="*/ 88902 h 88944"/>
                <a:gd name="connsiteX1" fmla="*/ 60406 w 81847"/>
                <a:gd name="connsiteY1" fmla="*/ 12702 h 88944"/>
                <a:gd name="connsiteX2" fmla="*/ 66756 w 81847"/>
                <a:gd name="connsiteY2" fmla="*/ 38102 h 88944"/>
                <a:gd name="connsiteX3" fmla="*/ 79456 w 81847"/>
                <a:gd name="connsiteY3" fmla="*/ 60327 h 88944"/>
                <a:gd name="connsiteX4" fmla="*/ 76281 w 81847"/>
                <a:gd name="connsiteY4" fmla="*/ 2 h 88944"/>
                <a:gd name="connsiteX5" fmla="*/ 81 w 81847"/>
                <a:gd name="connsiteY5" fmla="*/ 88902 h 8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847" h="88944">
                  <a:moveTo>
                    <a:pt x="81" y="88902"/>
                  </a:moveTo>
                  <a:cubicBezTo>
                    <a:pt x="-2565" y="91019"/>
                    <a:pt x="60406" y="12702"/>
                    <a:pt x="60406" y="12702"/>
                  </a:cubicBezTo>
                  <a:cubicBezTo>
                    <a:pt x="71518" y="4235"/>
                    <a:pt x="63581" y="30164"/>
                    <a:pt x="66756" y="38102"/>
                  </a:cubicBezTo>
                  <a:cubicBezTo>
                    <a:pt x="69931" y="46040"/>
                    <a:pt x="77869" y="66677"/>
                    <a:pt x="79456" y="60327"/>
                  </a:cubicBezTo>
                  <a:cubicBezTo>
                    <a:pt x="81044" y="53977"/>
                    <a:pt x="85277" y="531"/>
                    <a:pt x="76281" y="2"/>
                  </a:cubicBezTo>
                  <a:cubicBezTo>
                    <a:pt x="67285" y="-527"/>
                    <a:pt x="2727" y="86785"/>
                    <a:pt x="81" y="889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5" name="フリーフォーム 454">
              <a:extLst>
                <a:ext uri="{FF2B5EF4-FFF2-40B4-BE49-F238E27FC236}">
                  <a16:creationId xmlns:a16="http://schemas.microsoft.com/office/drawing/2014/main" id="{5413C1AA-513A-8D6D-7C83-A07E78285F0B}"/>
                </a:ext>
              </a:extLst>
            </p:cNvPr>
            <p:cNvSpPr/>
            <p:nvPr/>
          </p:nvSpPr>
          <p:spPr>
            <a:xfrm>
              <a:off x="7013549" y="5291750"/>
              <a:ext cx="105051" cy="67654"/>
            </a:xfrm>
            <a:custGeom>
              <a:avLst/>
              <a:gdLst>
                <a:gd name="connsiteX0" fmla="*/ 26 w 105051"/>
                <a:gd name="connsiteY0" fmla="*/ 67650 h 67654"/>
                <a:gd name="connsiteX1" fmla="*/ 47651 w 105051"/>
                <a:gd name="connsiteY1" fmla="*/ 10500 h 67654"/>
                <a:gd name="connsiteX2" fmla="*/ 104801 w 105051"/>
                <a:gd name="connsiteY2" fmla="*/ 35900 h 67654"/>
                <a:gd name="connsiteX3" fmla="*/ 69876 w 105051"/>
                <a:gd name="connsiteY3" fmla="*/ 975 h 67654"/>
                <a:gd name="connsiteX4" fmla="*/ 41301 w 105051"/>
                <a:gd name="connsiteY4" fmla="*/ 13675 h 67654"/>
                <a:gd name="connsiteX5" fmla="*/ 26 w 105051"/>
                <a:gd name="connsiteY5" fmla="*/ 67650 h 676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051" h="67654">
                  <a:moveTo>
                    <a:pt x="26" y="67650"/>
                  </a:moveTo>
                  <a:cubicBezTo>
                    <a:pt x="1084" y="67121"/>
                    <a:pt x="30189" y="15792"/>
                    <a:pt x="47651" y="10500"/>
                  </a:cubicBezTo>
                  <a:cubicBezTo>
                    <a:pt x="65113" y="5208"/>
                    <a:pt x="101097" y="37487"/>
                    <a:pt x="104801" y="35900"/>
                  </a:cubicBezTo>
                  <a:cubicBezTo>
                    <a:pt x="108505" y="34313"/>
                    <a:pt x="69876" y="975"/>
                    <a:pt x="69876" y="975"/>
                  </a:cubicBezTo>
                  <a:cubicBezTo>
                    <a:pt x="59293" y="-2729"/>
                    <a:pt x="52413" y="4679"/>
                    <a:pt x="41301" y="13675"/>
                  </a:cubicBezTo>
                  <a:cubicBezTo>
                    <a:pt x="30189" y="22671"/>
                    <a:pt x="-1032" y="68179"/>
                    <a:pt x="26" y="676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6" name="フリーフォーム 455">
              <a:extLst>
                <a:ext uri="{FF2B5EF4-FFF2-40B4-BE49-F238E27FC236}">
                  <a16:creationId xmlns:a16="http://schemas.microsoft.com/office/drawing/2014/main" id="{5BAC51B0-BC68-193F-8E57-03ACB36550AB}"/>
                </a:ext>
              </a:extLst>
            </p:cNvPr>
            <p:cNvSpPr/>
            <p:nvPr/>
          </p:nvSpPr>
          <p:spPr>
            <a:xfrm>
              <a:off x="6775077" y="5067281"/>
              <a:ext cx="153611" cy="308126"/>
            </a:xfrm>
            <a:custGeom>
              <a:avLst/>
              <a:gdLst>
                <a:gd name="connsiteX0" fmla="*/ 373 w 153611"/>
                <a:gd name="connsiteY0" fmla="*/ 19 h 308126"/>
                <a:gd name="connsiteX1" fmla="*/ 67048 w 153611"/>
                <a:gd name="connsiteY1" fmla="*/ 200044 h 308126"/>
                <a:gd name="connsiteX2" fmla="*/ 60698 w 153611"/>
                <a:gd name="connsiteY2" fmla="*/ 187344 h 308126"/>
                <a:gd name="connsiteX3" fmla="*/ 136898 w 153611"/>
                <a:gd name="connsiteY3" fmla="*/ 260369 h 308126"/>
                <a:gd name="connsiteX4" fmla="*/ 152773 w 153611"/>
                <a:gd name="connsiteY4" fmla="*/ 307994 h 308126"/>
                <a:gd name="connsiteX5" fmla="*/ 121023 w 153611"/>
                <a:gd name="connsiteY5" fmla="*/ 269894 h 308126"/>
                <a:gd name="connsiteX6" fmla="*/ 22598 w 153611"/>
                <a:gd name="connsiteY6" fmla="*/ 146069 h 308126"/>
                <a:gd name="connsiteX7" fmla="*/ 38473 w 153611"/>
                <a:gd name="connsiteY7" fmla="*/ 212744 h 308126"/>
                <a:gd name="connsiteX8" fmla="*/ 373 w 153611"/>
                <a:gd name="connsiteY8" fmla="*/ 19 h 308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611" h="308126">
                  <a:moveTo>
                    <a:pt x="373" y="19"/>
                  </a:moveTo>
                  <a:cubicBezTo>
                    <a:pt x="5135" y="-2098"/>
                    <a:pt x="56994" y="168823"/>
                    <a:pt x="67048" y="200044"/>
                  </a:cubicBezTo>
                  <a:cubicBezTo>
                    <a:pt x="77102" y="231265"/>
                    <a:pt x="49056" y="177290"/>
                    <a:pt x="60698" y="187344"/>
                  </a:cubicBezTo>
                  <a:cubicBezTo>
                    <a:pt x="72340" y="197398"/>
                    <a:pt x="121552" y="240261"/>
                    <a:pt x="136898" y="260369"/>
                  </a:cubicBezTo>
                  <a:cubicBezTo>
                    <a:pt x="152244" y="280477"/>
                    <a:pt x="155419" y="306407"/>
                    <a:pt x="152773" y="307994"/>
                  </a:cubicBezTo>
                  <a:cubicBezTo>
                    <a:pt x="150127" y="309582"/>
                    <a:pt x="142719" y="296881"/>
                    <a:pt x="121023" y="269894"/>
                  </a:cubicBezTo>
                  <a:cubicBezTo>
                    <a:pt x="99327" y="242907"/>
                    <a:pt x="36356" y="155594"/>
                    <a:pt x="22598" y="146069"/>
                  </a:cubicBezTo>
                  <a:cubicBezTo>
                    <a:pt x="8840" y="136544"/>
                    <a:pt x="39002" y="231794"/>
                    <a:pt x="38473" y="212744"/>
                  </a:cubicBezTo>
                  <a:cubicBezTo>
                    <a:pt x="37944" y="193694"/>
                    <a:pt x="-4389" y="2136"/>
                    <a:pt x="373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7" name="フリーフォーム 456">
              <a:extLst>
                <a:ext uri="{FF2B5EF4-FFF2-40B4-BE49-F238E27FC236}">
                  <a16:creationId xmlns:a16="http://schemas.microsoft.com/office/drawing/2014/main" id="{62267926-A952-F56A-FC76-02128A129658}"/>
                </a:ext>
              </a:extLst>
            </p:cNvPr>
            <p:cNvSpPr/>
            <p:nvPr/>
          </p:nvSpPr>
          <p:spPr>
            <a:xfrm>
              <a:off x="6784892" y="5156180"/>
              <a:ext cx="209994" cy="238215"/>
            </a:xfrm>
            <a:custGeom>
              <a:avLst/>
              <a:gdLst>
                <a:gd name="connsiteX0" fmla="*/ 83 w 209994"/>
                <a:gd name="connsiteY0" fmla="*/ 20 h 238215"/>
                <a:gd name="connsiteX1" fmla="*/ 142958 w 209994"/>
                <a:gd name="connsiteY1" fmla="*/ 25420 h 238215"/>
                <a:gd name="connsiteX2" fmla="*/ 152483 w 209994"/>
                <a:gd name="connsiteY2" fmla="*/ 60345 h 238215"/>
                <a:gd name="connsiteX3" fmla="*/ 162008 w 209994"/>
                <a:gd name="connsiteY3" fmla="*/ 44470 h 238215"/>
                <a:gd name="connsiteX4" fmla="*/ 190583 w 209994"/>
                <a:gd name="connsiteY4" fmla="*/ 82570 h 238215"/>
                <a:gd name="connsiteX5" fmla="*/ 168358 w 209994"/>
                <a:gd name="connsiteY5" fmla="*/ 130195 h 238215"/>
                <a:gd name="connsiteX6" fmla="*/ 136608 w 209994"/>
                <a:gd name="connsiteY6" fmla="*/ 180995 h 238215"/>
                <a:gd name="connsiteX7" fmla="*/ 133433 w 209994"/>
                <a:gd name="connsiteY7" fmla="*/ 238145 h 238215"/>
                <a:gd name="connsiteX8" fmla="*/ 146133 w 209994"/>
                <a:gd name="connsiteY8" fmla="*/ 190520 h 238215"/>
                <a:gd name="connsiteX9" fmla="*/ 209633 w 209994"/>
                <a:gd name="connsiteY9" fmla="*/ 95270 h 238215"/>
                <a:gd name="connsiteX10" fmla="*/ 165183 w 209994"/>
                <a:gd name="connsiteY10" fmla="*/ 22245 h 238215"/>
                <a:gd name="connsiteX11" fmla="*/ 83 w 209994"/>
                <a:gd name="connsiteY11" fmla="*/ 20 h 238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9994" h="238215">
                  <a:moveTo>
                    <a:pt x="83" y="20"/>
                  </a:moveTo>
                  <a:cubicBezTo>
                    <a:pt x="-3621" y="549"/>
                    <a:pt x="117558" y="15366"/>
                    <a:pt x="142958" y="25420"/>
                  </a:cubicBezTo>
                  <a:cubicBezTo>
                    <a:pt x="168358" y="35474"/>
                    <a:pt x="149308" y="57170"/>
                    <a:pt x="152483" y="60345"/>
                  </a:cubicBezTo>
                  <a:cubicBezTo>
                    <a:pt x="155658" y="63520"/>
                    <a:pt x="155658" y="40766"/>
                    <a:pt x="162008" y="44470"/>
                  </a:cubicBezTo>
                  <a:cubicBezTo>
                    <a:pt x="168358" y="48174"/>
                    <a:pt x="189525" y="68283"/>
                    <a:pt x="190583" y="82570"/>
                  </a:cubicBezTo>
                  <a:cubicBezTo>
                    <a:pt x="191641" y="96857"/>
                    <a:pt x="177354" y="113791"/>
                    <a:pt x="168358" y="130195"/>
                  </a:cubicBezTo>
                  <a:cubicBezTo>
                    <a:pt x="159362" y="146599"/>
                    <a:pt x="142429" y="163003"/>
                    <a:pt x="136608" y="180995"/>
                  </a:cubicBezTo>
                  <a:cubicBezTo>
                    <a:pt x="130787" y="198987"/>
                    <a:pt x="131846" y="236558"/>
                    <a:pt x="133433" y="238145"/>
                  </a:cubicBezTo>
                  <a:cubicBezTo>
                    <a:pt x="135020" y="239732"/>
                    <a:pt x="133433" y="214333"/>
                    <a:pt x="146133" y="190520"/>
                  </a:cubicBezTo>
                  <a:cubicBezTo>
                    <a:pt x="158833" y="166708"/>
                    <a:pt x="206458" y="123316"/>
                    <a:pt x="209633" y="95270"/>
                  </a:cubicBezTo>
                  <a:cubicBezTo>
                    <a:pt x="212808" y="67224"/>
                    <a:pt x="194816" y="35474"/>
                    <a:pt x="165183" y="22245"/>
                  </a:cubicBezTo>
                  <a:cubicBezTo>
                    <a:pt x="135550" y="9016"/>
                    <a:pt x="3787" y="-509"/>
                    <a:pt x="83" y="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8" name="フリーフォーム 457">
              <a:extLst>
                <a:ext uri="{FF2B5EF4-FFF2-40B4-BE49-F238E27FC236}">
                  <a16:creationId xmlns:a16="http://schemas.microsoft.com/office/drawing/2014/main" id="{1E522C3A-32E8-2E7A-871B-7649E63F16CB}"/>
                </a:ext>
              </a:extLst>
            </p:cNvPr>
            <p:cNvSpPr/>
            <p:nvPr/>
          </p:nvSpPr>
          <p:spPr>
            <a:xfrm>
              <a:off x="6835159" y="5180027"/>
              <a:ext cx="132485" cy="133611"/>
            </a:xfrm>
            <a:custGeom>
              <a:avLst/>
              <a:gdLst>
                <a:gd name="connsiteX0" fmla="*/ 616 w 132485"/>
                <a:gd name="connsiteY0" fmla="*/ 1573 h 133611"/>
                <a:gd name="connsiteX1" fmla="*/ 73641 w 132485"/>
                <a:gd name="connsiteY1" fmla="*/ 11098 h 133611"/>
                <a:gd name="connsiteX2" fmla="*/ 114916 w 132485"/>
                <a:gd name="connsiteY2" fmla="*/ 46023 h 133611"/>
                <a:gd name="connsiteX3" fmla="*/ 121266 w 132485"/>
                <a:gd name="connsiteY3" fmla="*/ 36498 h 133611"/>
                <a:gd name="connsiteX4" fmla="*/ 86341 w 132485"/>
                <a:gd name="connsiteY4" fmla="*/ 109523 h 133611"/>
                <a:gd name="connsiteX5" fmla="*/ 83166 w 132485"/>
                <a:gd name="connsiteY5" fmla="*/ 131748 h 133611"/>
                <a:gd name="connsiteX6" fmla="*/ 127616 w 132485"/>
                <a:gd name="connsiteY6" fmla="*/ 68248 h 133611"/>
                <a:gd name="connsiteX7" fmla="*/ 118091 w 132485"/>
                <a:gd name="connsiteY7" fmla="*/ 39673 h 133611"/>
                <a:gd name="connsiteX8" fmla="*/ 616 w 132485"/>
                <a:gd name="connsiteY8" fmla="*/ 1573 h 133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485" h="133611">
                  <a:moveTo>
                    <a:pt x="616" y="1573"/>
                  </a:moveTo>
                  <a:cubicBezTo>
                    <a:pt x="-6792" y="-3190"/>
                    <a:pt x="54591" y="3690"/>
                    <a:pt x="73641" y="11098"/>
                  </a:cubicBezTo>
                  <a:cubicBezTo>
                    <a:pt x="92691" y="18506"/>
                    <a:pt x="114916" y="46023"/>
                    <a:pt x="114916" y="46023"/>
                  </a:cubicBezTo>
                  <a:cubicBezTo>
                    <a:pt x="122853" y="50256"/>
                    <a:pt x="126029" y="25915"/>
                    <a:pt x="121266" y="36498"/>
                  </a:cubicBezTo>
                  <a:cubicBezTo>
                    <a:pt x="116504" y="47081"/>
                    <a:pt x="92691" y="93648"/>
                    <a:pt x="86341" y="109523"/>
                  </a:cubicBezTo>
                  <a:cubicBezTo>
                    <a:pt x="79991" y="125398"/>
                    <a:pt x="76287" y="138627"/>
                    <a:pt x="83166" y="131748"/>
                  </a:cubicBezTo>
                  <a:cubicBezTo>
                    <a:pt x="90045" y="124869"/>
                    <a:pt x="121795" y="83594"/>
                    <a:pt x="127616" y="68248"/>
                  </a:cubicBezTo>
                  <a:cubicBezTo>
                    <a:pt x="133437" y="52902"/>
                    <a:pt x="137670" y="50785"/>
                    <a:pt x="118091" y="39673"/>
                  </a:cubicBezTo>
                  <a:cubicBezTo>
                    <a:pt x="98512" y="28561"/>
                    <a:pt x="8024" y="6336"/>
                    <a:pt x="616" y="15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9" name="フリーフォーム 458">
              <a:extLst>
                <a:ext uri="{FF2B5EF4-FFF2-40B4-BE49-F238E27FC236}">
                  <a16:creationId xmlns:a16="http://schemas.microsoft.com/office/drawing/2014/main" id="{FDAFA8AA-5064-B392-6ED2-36A6788B4898}"/>
                </a:ext>
              </a:extLst>
            </p:cNvPr>
            <p:cNvSpPr/>
            <p:nvPr/>
          </p:nvSpPr>
          <p:spPr>
            <a:xfrm>
              <a:off x="6850830" y="5181406"/>
              <a:ext cx="80368" cy="115153"/>
            </a:xfrm>
            <a:custGeom>
              <a:avLst/>
              <a:gdLst>
                <a:gd name="connsiteX0" fmla="*/ 80195 w 80368"/>
                <a:gd name="connsiteY0" fmla="*/ 194 h 115153"/>
                <a:gd name="connsiteX1" fmla="*/ 23045 w 80368"/>
                <a:gd name="connsiteY1" fmla="*/ 41469 h 115153"/>
                <a:gd name="connsiteX2" fmla="*/ 54795 w 80368"/>
                <a:gd name="connsiteY2" fmla="*/ 114494 h 115153"/>
                <a:gd name="connsiteX3" fmla="*/ 26220 w 80368"/>
                <a:gd name="connsiteY3" fmla="*/ 76394 h 115153"/>
                <a:gd name="connsiteX4" fmla="*/ 820 w 80368"/>
                <a:gd name="connsiteY4" fmla="*/ 57344 h 115153"/>
                <a:gd name="connsiteX5" fmla="*/ 80195 w 80368"/>
                <a:gd name="connsiteY5" fmla="*/ 194 h 1151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0368" h="115153">
                  <a:moveTo>
                    <a:pt x="80195" y="194"/>
                  </a:moveTo>
                  <a:cubicBezTo>
                    <a:pt x="83899" y="-2452"/>
                    <a:pt x="27278" y="22419"/>
                    <a:pt x="23045" y="41469"/>
                  </a:cubicBezTo>
                  <a:cubicBezTo>
                    <a:pt x="18812" y="60519"/>
                    <a:pt x="54266" y="108673"/>
                    <a:pt x="54795" y="114494"/>
                  </a:cubicBezTo>
                  <a:cubicBezTo>
                    <a:pt x="55324" y="120315"/>
                    <a:pt x="35216" y="85919"/>
                    <a:pt x="26220" y="76394"/>
                  </a:cubicBezTo>
                  <a:cubicBezTo>
                    <a:pt x="17224" y="66869"/>
                    <a:pt x="-4472" y="70044"/>
                    <a:pt x="820" y="57344"/>
                  </a:cubicBezTo>
                  <a:cubicBezTo>
                    <a:pt x="6112" y="44644"/>
                    <a:pt x="76491" y="2840"/>
                    <a:pt x="80195" y="1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0" name="フリーフォーム 459">
              <a:extLst>
                <a:ext uri="{FF2B5EF4-FFF2-40B4-BE49-F238E27FC236}">
                  <a16:creationId xmlns:a16="http://schemas.microsoft.com/office/drawing/2014/main" id="{83A5A48D-4332-7471-DB50-95090C6F038C}"/>
                </a:ext>
              </a:extLst>
            </p:cNvPr>
            <p:cNvSpPr/>
            <p:nvPr/>
          </p:nvSpPr>
          <p:spPr>
            <a:xfrm>
              <a:off x="6932569" y="5326557"/>
              <a:ext cx="246315" cy="226527"/>
            </a:xfrm>
            <a:custGeom>
              <a:avLst/>
              <a:gdLst>
                <a:gd name="connsiteX0" fmla="*/ 1631 w 246315"/>
                <a:gd name="connsiteY0" fmla="*/ 4268 h 226527"/>
                <a:gd name="connsiteX1" fmla="*/ 160381 w 246315"/>
                <a:gd name="connsiteY1" fmla="*/ 118568 h 226527"/>
                <a:gd name="connsiteX2" fmla="*/ 125456 w 246315"/>
                <a:gd name="connsiteY2" fmla="*/ 86818 h 226527"/>
                <a:gd name="connsiteX3" fmla="*/ 227056 w 246315"/>
                <a:gd name="connsiteY3" fmla="*/ 182068 h 226527"/>
                <a:gd name="connsiteX4" fmla="*/ 223881 w 246315"/>
                <a:gd name="connsiteY4" fmla="*/ 226518 h 226527"/>
                <a:gd name="connsiteX5" fmla="*/ 242931 w 246315"/>
                <a:gd name="connsiteY5" fmla="*/ 178893 h 226527"/>
                <a:gd name="connsiteX6" fmla="*/ 144506 w 246315"/>
                <a:gd name="connsiteY6" fmla="*/ 55068 h 226527"/>
                <a:gd name="connsiteX7" fmla="*/ 214356 w 246315"/>
                <a:gd name="connsiteY7" fmla="*/ 147143 h 226527"/>
                <a:gd name="connsiteX8" fmla="*/ 138156 w 246315"/>
                <a:gd name="connsiteY8" fmla="*/ 93168 h 226527"/>
                <a:gd name="connsiteX9" fmla="*/ 81006 w 246315"/>
                <a:gd name="connsiteY9" fmla="*/ 29668 h 226527"/>
                <a:gd name="connsiteX10" fmla="*/ 1631 w 246315"/>
                <a:gd name="connsiteY10" fmla="*/ 4268 h 226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6315" h="226527">
                  <a:moveTo>
                    <a:pt x="1631" y="4268"/>
                  </a:moveTo>
                  <a:cubicBezTo>
                    <a:pt x="14860" y="19085"/>
                    <a:pt x="139743" y="104810"/>
                    <a:pt x="160381" y="118568"/>
                  </a:cubicBezTo>
                  <a:cubicBezTo>
                    <a:pt x="181019" y="132326"/>
                    <a:pt x="114344" y="76235"/>
                    <a:pt x="125456" y="86818"/>
                  </a:cubicBezTo>
                  <a:cubicBezTo>
                    <a:pt x="136568" y="97401"/>
                    <a:pt x="210652" y="158785"/>
                    <a:pt x="227056" y="182068"/>
                  </a:cubicBezTo>
                  <a:cubicBezTo>
                    <a:pt x="243460" y="205351"/>
                    <a:pt x="221235" y="227047"/>
                    <a:pt x="223881" y="226518"/>
                  </a:cubicBezTo>
                  <a:cubicBezTo>
                    <a:pt x="226527" y="225989"/>
                    <a:pt x="256160" y="207468"/>
                    <a:pt x="242931" y="178893"/>
                  </a:cubicBezTo>
                  <a:cubicBezTo>
                    <a:pt x="229702" y="150318"/>
                    <a:pt x="149269" y="60360"/>
                    <a:pt x="144506" y="55068"/>
                  </a:cubicBezTo>
                  <a:cubicBezTo>
                    <a:pt x="139744" y="49776"/>
                    <a:pt x="215414" y="140793"/>
                    <a:pt x="214356" y="147143"/>
                  </a:cubicBezTo>
                  <a:cubicBezTo>
                    <a:pt x="213298" y="153493"/>
                    <a:pt x="160381" y="112747"/>
                    <a:pt x="138156" y="93168"/>
                  </a:cubicBezTo>
                  <a:cubicBezTo>
                    <a:pt x="115931" y="73589"/>
                    <a:pt x="102702" y="42368"/>
                    <a:pt x="81006" y="29668"/>
                  </a:cubicBezTo>
                  <a:cubicBezTo>
                    <a:pt x="59310" y="16968"/>
                    <a:pt x="-11598" y="-10549"/>
                    <a:pt x="1631" y="426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>
              <a:extLst>
                <a:ext uri="{FF2B5EF4-FFF2-40B4-BE49-F238E27FC236}">
                  <a16:creationId xmlns:a16="http://schemas.microsoft.com/office/drawing/2014/main" id="{FC6574C6-D480-E7DA-AA6E-CFC6C9276934}"/>
                </a:ext>
              </a:extLst>
            </p:cNvPr>
            <p:cNvSpPr/>
            <p:nvPr/>
          </p:nvSpPr>
          <p:spPr>
            <a:xfrm>
              <a:off x="6653642" y="5266371"/>
              <a:ext cx="260010" cy="344257"/>
            </a:xfrm>
            <a:custGeom>
              <a:avLst/>
              <a:gdLst>
                <a:gd name="connsiteX0" fmla="*/ 1158 w 260010"/>
                <a:gd name="connsiteY0" fmla="*/ 954 h 344257"/>
                <a:gd name="connsiteX1" fmla="*/ 163083 w 260010"/>
                <a:gd name="connsiteY1" fmla="*/ 70804 h 344257"/>
                <a:gd name="connsiteX2" fmla="*/ 153558 w 260010"/>
                <a:gd name="connsiteY2" fmla="*/ 64454 h 344257"/>
                <a:gd name="connsiteX3" fmla="*/ 175783 w 260010"/>
                <a:gd name="connsiteY3" fmla="*/ 102554 h 344257"/>
                <a:gd name="connsiteX4" fmla="*/ 217058 w 260010"/>
                <a:gd name="connsiteY4" fmla="*/ 213679 h 344257"/>
                <a:gd name="connsiteX5" fmla="*/ 210708 w 260010"/>
                <a:gd name="connsiteY5" fmla="*/ 178754 h 344257"/>
                <a:gd name="connsiteX6" fmla="*/ 242458 w 260010"/>
                <a:gd name="connsiteY6" fmla="*/ 229554 h 344257"/>
                <a:gd name="connsiteX7" fmla="*/ 251983 w 260010"/>
                <a:gd name="connsiteY7" fmla="*/ 248604 h 344257"/>
                <a:gd name="connsiteX8" fmla="*/ 251983 w 260010"/>
                <a:gd name="connsiteY8" fmla="*/ 343854 h 344257"/>
                <a:gd name="connsiteX9" fmla="*/ 258333 w 260010"/>
                <a:gd name="connsiteY9" fmla="*/ 280354 h 344257"/>
                <a:gd name="connsiteX10" fmla="*/ 217058 w 260010"/>
                <a:gd name="connsiteY10" fmla="*/ 220029 h 344257"/>
                <a:gd name="connsiteX11" fmla="*/ 163083 w 260010"/>
                <a:gd name="connsiteY11" fmla="*/ 83504 h 344257"/>
                <a:gd name="connsiteX12" fmla="*/ 198008 w 260010"/>
                <a:gd name="connsiteY12" fmla="*/ 20004 h 344257"/>
                <a:gd name="connsiteX13" fmla="*/ 178958 w 260010"/>
                <a:gd name="connsiteY13" fmla="*/ 64454 h 344257"/>
                <a:gd name="connsiteX14" fmla="*/ 150383 w 260010"/>
                <a:gd name="connsiteY14" fmla="*/ 73979 h 344257"/>
                <a:gd name="connsiteX15" fmla="*/ 93233 w 260010"/>
                <a:gd name="connsiteY15" fmla="*/ 32704 h 344257"/>
                <a:gd name="connsiteX16" fmla="*/ 1158 w 260010"/>
                <a:gd name="connsiteY16" fmla="*/ 954 h 344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60010" h="344257">
                  <a:moveTo>
                    <a:pt x="1158" y="954"/>
                  </a:moveTo>
                  <a:cubicBezTo>
                    <a:pt x="12800" y="7304"/>
                    <a:pt x="163083" y="70804"/>
                    <a:pt x="163083" y="70804"/>
                  </a:cubicBezTo>
                  <a:cubicBezTo>
                    <a:pt x="188483" y="81387"/>
                    <a:pt x="151441" y="59162"/>
                    <a:pt x="153558" y="64454"/>
                  </a:cubicBezTo>
                  <a:cubicBezTo>
                    <a:pt x="155675" y="69746"/>
                    <a:pt x="165200" y="77683"/>
                    <a:pt x="175783" y="102554"/>
                  </a:cubicBezTo>
                  <a:cubicBezTo>
                    <a:pt x="186366" y="127425"/>
                    <a:pt x="211237" y="200979"/>
                    <a:pt x="217058" y="213679"/>
                  </a:cubicBezTo>
                  <a:cubicBezTo>
                    <a:pt x="222879" y="226379"/>
                    <a:pt x="206475" y="176108"/>
                    <a:pt x="210708" y="178754"/>
                  </a:cubicBezTo>
                  <a:cubicBezTo>
                    <a:pt x="214941" y="181400"/>
                    <a:pt x="235579" y="217912"/>
                    <a:pt x="242458" y="229554"/>
                  </a:cubicBezTo>
                  <a:cubicBezTo>
                    <a:pt x="249337" y="241196"/>
                    <a:pt x="250396" y="229554"/>
                    <a:pt x="251983" y="248604"/>
                  </a:cubicBezTo>
                  <a:cubicBezTo>
                    <a:pt x="253570" y="267654"/>
                    <a:pt x="250925" y="338563"/>
                    <a:pt x="251983" y="343854"/>
                  </a:cubicBezTo>
                  <a:cubicBezTo>
                    <a:pt x="253041" y="349145"/>
                    <a:pt x="264154" y="300991"/>
                    <a:pt x="258333" y="280354"/>
                  </a:cubicBezTo>
                  <a:cubicBezTo>
                    <a:pt x="252512" y="259717"/>
                    <a:pt x="232933" y="252837"/>
                    <a:pt x="217058" y="220029"/>
                  </a:cubicBezTo>
                  <a:cubicBezTo>
                    <a:pt x="201183" y="187221"/>
                    <a:pt x="166258" y="116841"/>
                    <a:pt x="163083" y="83504"/>
                  </a:cubicBezTo>
                  <a:cubicBezTo>
                    <a:pt x="159908" y="50167"/>
                    <a:pt x="195362" y="23179"/>
                    <a:pt x="198008" y="20004"/>
                  </a:cubicBezTo>
                  <a:cubicBezTo>
                    <a:pt x="200654" y="16829"/>
                    <a:pt x="186896" y="55458"/>
                    <a:pt x="178958" y="64454"/>
                  </a:cubicBezTo>
                  <a:cubicBezTo>
                    <a:pt x="171021" y="73450"/>
                    <a:pt x="164670" y="79271"/>
                    <a:pt x="150383" y="73979"/>
                  </a:cubicBezTo>
                  <a:cubicBezTo>
                    <a:pt x="136096" y="68687"/>
                    <a:pt x="117575" y="43816"/>
                    <a:pt x="93233" y="32704"/>
                  </a:cubicBezTo>
                  <a:cubicBezTo>
                    <a:pt x="68891" y="21592"/>
                    <a:pt x="-10484" y="-5396"/>
                    <a:pt x="1158" y="9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フリーフォーム 462">
              <a:extLst>
                <a:ext uri="{FF2B5EF4-FFF2-40B4-BE49-F238E27FC236}">
                  <a16:creationId xmlns:a16="http://schemas.microsoft.com/office/drawing/2014/main" id="{EB13397B-6515-DF53-B86C-0B9B19083F54}"/>
                </a:ext>
              </a:extLst>
            </p:cNvPr>
            <p:cNvSpPr/>
            <p:nvPr/>
          </p:nvSpPr>
          <p:spPr>
            <a:xfrm>
              <a:off x="6814281" y="5258325"/>
              <a:ext cx="117821" cy="375024"/>
            </a:xfrm>
            <a:custGeom>
              <a:avLst/>
              <a:gdLst>
                <a:gd name="connsiteX0" fmla="*/ 2444 w 117821"/>
                <a:gd name="connsiteY0" fmla="*/ 2650 h 375024"/>
                <a:gd name="connsiteX1" fmla="*/ 110394 w 117821"/>
                <a:gd name="connsiteY1" fmla="*/ 132825 h 375024"/>
                <a:gd name="connsiteX2" fmla="*/ 107219 w 117821"/>
                <a:gd name="connsiteY2" fmla="*/ 107425 h 375024"/>
                <a:gd name="connsiteX3" fmla="*/ 97694 w 117821"/>
                <a:gd name="connsiteY3" fmla="*/ 199500 h 375024"/>
                <a:gd name="connsiteX4" fmla="*/ 94519 w 117821"/>
                <a:gd name="connsiteY4" fmla="*/ 253475 h 375024"/>
                <a:gd name="connsiteX5" fmla="*/ 110394 w 117821"/>
                <a:gd name="connsiteY5" fmla="*/ 370950 h 375024"/>
                <a:gd name="connsiteX6" fmla="*/ 110394 w 117821"/>
                <a:gd name="connsiteY6" fmla="*/ 332850 h 375024"/>
                <a:gd name="connsiteX7" fmla="*/ 104044 w 117821"/>
                <a:gd name="connsiteY7" fmla="*/ 186800 h 375024"/>
                <a:gd name="connsiteX8" fmla="*/ 100869 w 117821"/>
                <a:gd name="connsiteY8" fmla="*/ 126475 h 375024"/>
                <a:gd name="connsiteX9" fmla="*/ 113569 w 117821"/>
                <a:gd name="connsiteY9" fmla="*/ 136000 h 375024"/>
                <a:gd name="connsiteX10" fmla="*/ 40544 w 117821"/>
                <a:gd name="connsiteY10" fmla="*/ 50275 h 375024"/>
                <a:gd name="connsiteX11" fmla="*/ 2444 w 117821"/>
                <a:gd name="connsiteY11" fmla="*/ 2650 h 375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7821" h="375024">
                  <a:moveTo>
                    <a:pt x="2444" y="2650"/>
                  </a:moveTo>
                  <a:cubicBezTo>
                    <a:pt x="14086" y="16408"/>
                    <a:pt x="92932" y="115363"/>
                    <a:pt x="110394" y="132825"/>
                  </a:cubicBezTo>
                  <a:cubicBezTo>
                    <a:pt x="127856" y="150287"/>
                    <a:pt x="109336" y="96313"/>
                    <a:pt x="107219" y="107425"/>
                  </a:cubicBezTo>
                  <a:cubicBezTo>
                    <a:pt x="105102" y="118537"/>
                    <a:pt x="99811" y="175158"/>
                    <a:pt x="97694" y="199500"/>
                  </a:cubicBezTo>
                  <a:cubicBezTo>
                    <a:pt x="95577" y="223842"/>
                    <a:pt x="92402" y="224900"/>
                    <a:pt x="94519" y="253475"/>
                  </a:cubicBezTo>
                  <a:cubicBezTo>
                    <a:pt x="96636" y="282050"/>
                    <a:pt x="107748" y="357721"/>
                    <a:pt x="110394" y="370950"/>
                  </a:cubicBezTo>
                  <a:cubicBezTo>
                    <a:pt x="113040" y="384179"/>
                    <a:pt x="111452" y="363542"/>
                    <a:pt x="110394" y="332850"/>
                  </a:cubicBezTo>
                  <a:cubicBezTo>
                    <a:pt x="109336" y="302158"/>
                    <a:pt x="105632" y="221196"/>
                    <a:pt x="104044" y="186800"/>
                  </a:cubicBezTo>
                  <a:cubicBezTo>
                    <a:pt x="102457" y="152404"/>
                    <a:pt x="99282" y="134942"/>
                    <a:pt x="100869" y="126475"/>
                  </a:cubicBezTo>
                  <a:cubicBezTo>
                    <a:pt x="102456" y="118008"/>
                    <a:pt x="123623" y="148700"/>
                    <a:pt x="113569" y="136000"/>
                  </a:cubicBezTo>
                  <a:cubicBezTo>
                    <a:pt x="103515" y="123300"/>
                    <a:pt x="57477" y="68267"/>
                    <a:pt x="40544" y="50275"/>
                  </a:cubicBezTo>
                  <a:cubicBezTo>
                    <a:pt x="23611" y="32283"/>
                    <a:pt x="-9198" y="-11108"/>
                    <a:pt x="2444" y="26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4" name="フリーフォーム 463">
              <a:extLst>
                <a:ext uri="{FF2B5EF4-FFF2-40B4-BE49-F238E27FC236}">
                  <a16:creationId xmlns:a16="http://schemas.microsoft.com/office/drawing/2014/main" id="{5D3F3F42-5A18-1115-292D-F0F79BCC705C}"/>
                </a:ext>
              </a:extLst>
            </p:cNvPr>
            <p:cNvSpPr/>
            <p:nvPr/>
          </p:nvSpPr>
          <p:spPr>
            <a:xfrm>
              <a:off x="6794377" y="5273672"/>
              <a:ext cx="116481" cy="177887"/>
            </a:xfrm>
            <a:custGeom>
              <a:avLst/>
              <a:gdLst>
                <a:gd name="connsiteX0" fmla="*/ 123 w 116481"/>
                <a:gd name="connsiteY0" fmla="*/ 3 h 177887"/>
                <a:gd name="connsiteX1" fmla="*/ 73148 w 116481"/>
                <a:gd name="connsiteY1" fmla="*/ 73028 h 177887"/>
                <a:gd name="connsiteX2" fmla="*/ 104898 w 116481"/>
                <a:gd name="connsiteY2" fmla="*/ 111128 h 177887"/>
                <a:gd name="connsiteX3" fmla="*/ 114423 w 116481"/>
                <a:gd name="connsiteY3" fmla="*/ 177803 h 177887"/>
                <a:gd name="connsiteX4" fmla="*/ 114423 w 116481"/>
                <a:gd name="connsiteY4" fmla="*/ 123828 h 177887"/>
                <a:gd name="connsiteX5" fmla="*/ 92198 w 116481"/>
                <a:gd name="connsiteY5" fmla="*/ 69853 h 177887"/>
                <a:gd name="connsiteX6" fmla="*/ 123 w 116481"/>
                <a:gd name="connsiteY6" fmla="*/ 3 h 177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81" h="177887">
                  <a:moveTo>
                    <a:pt x="123" y="3"/>
                  </a:moveTo>
                  <a:cubicBezTo>
                    <a:pt x="-3052" y="532"/>
                    <a:pt x="55686" y="54507"/>
                    <a:pt x="73148" y="73028"/>
                  </a:cubicBezTo>
                  <a:cubicBezTo>
                    <a:pt x="90611" y="91549"/>
                    <a:pt x="98019" y="93666"/>
                    <a:pt x="104898" y="111128"/>
                  </a:cubicBezTo>
                  <a:cubicBezTo>
                    <a:pt x="111777" y="128590"/>
                    <a:pt x="112835" y="175686"/>
                    <a:pt x="114423" y="177803"/>
                  </a:cubicBezTo>
                  <a:cubicBezTo>
                    <a:pt x="116011" y="179920"/>
                    <a:pt x="118127" y="141820"/>
                    <a:pt x="114423" y="123828"/>
                  </a:cubicBezTo>
                  <a:cubicBezTo>
                    <a:pt x="110719" y="105836"/>
                    <a:pt x="104369" y="87315"/>
                    <a:pt x="92198" y="69853"/>
                  </a:cubicBezTo>
                  <a:cubicBezTo>
                    <a:pt x="80027" y="52391"/>
                    <a:pt x="3298" y="-526"/>
                    <a:pt x="123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5" name="フリーフォーム 464">
              <a:extLst>
                <a:ext uri="{FF2B5EF4-FFF2-40B4-BE49-F238E27FC236}">
                  <a16:creationId xmlns:a16="http://schemas.microsoft.com/office/drawing/2014/main" id="{02B69FFE-5FFC-5C32-0128-239255819CD0}"/>
                </a:ext>
              </a:extLst>
            </p:cNvPr>
            <p:cNvSpPr/>
            <p:nvPr/>
          </p:nvSpPr>
          <p:spPr>
            <a:xfrm>
              <a:off x="6838946" y="5321224"/>
              <a:ext cx="67041" cy="109920"/>
            </a:xfrm>
            <a:custGeom>
              <a:avLst/>
              <a:gdLst>
                <a:gd name="connsiteX0" fmla="*/ 4 w 67041"/>
                <a:gd name="connsiteY0" fmla="*/ 76 h 109920"/>
                <a:gd name="connsiteX1" fmla="*/ 57154 w 67041"/>
                <a:gd name="connsiteY1" fmla="*/ 95326 h 109920"/>
                <a:gd name="connsiteX2" fmla="*/ 66679 w 67041"/>
                <a:gd name="connsiteY2" fmla="*/ 108026 h 109920"/>
                <a:gd name="connsiteX3" fmla="*/ 60329 w 67041"/>
                <a:gd name="connsiteY3" fmla="*/ 79451 h 109920"/>
                <a:gd name="connsiteX4" fmla="*/ 4 w 67041"/>
                <a:gd name="connsiteY4" fmla="*/ 76 h 10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041" h="109920">
                  <a:moveTo>
                    <a:pt x="4" y="76"/>
                  </a:moveTo>
                  <a:cubicBezTo>
                    <a:pt x="-525" y="2722"/>
                    <a:pt x="46042" y="77335"/>
                    <a:pt x="57154" y="95326"/>
                  </a:cubicBezTo>
                  <a:cubicBezTo>
                    <a:pt x="68266" y="113317"/>
                    <a:pt x="66150" y="110672"/>
                    <a:pt x="66679" y="108026"/>
                  </a:cubicBezTo>
                  <a:cubicBezTo>
                    <a:pt x="67208" y="105380"/>
                    <a:pt x="68267" y="94268"/>
                    <a:pt x="60329" y="79451"/>
                  </a:cubicBezTo>
                  <a:cubicBezTo>
                    <a:pt x="52392" y="64634"/>
                    <a:pt x="533" y="-2570"/>
                    <a:pt x="4" y="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フリーフォーム 465">
              <a:extLst>
                <a:ext uri="{FF2B5EF4-FFF2-40B4-BE49-F238E27FC236}">
                  <a16:creationId xmlns:a16="http://schemas.microsoft.com/office/drawing/2014/main" id="{95FF80CB-7305-D11C-5E4E-03BC2241BA8D}"/>
                </a:ext>
              </a:extLst>
            </p:cNvPr>
            <p:cNvSpPr/>
            <p:nvPr/>
          </p:nvSpPr>
          <p:spPr>
            <a:xfrm>
              <a:off x="6597809" y="5289420"/>
              <a:ext cx="308951" cy="327699"/>
            </a:xfrm>
            <a:custGeom>
              <a:avLst/>
              <a:gdLst>
                <a:gd name="connsiteX0" fmla="*/ 69691 w 308951"/>
                <a:gd name="connsiteY0" fmla="*/ 130 h 327699"/>
                <a:gd name="connsiteX1" fmla="*/ 34766 w 308951"/>
                <a:gd name="connsiteY1" fmla="*/ 127130 h 327699"/>
                <a:gd name="connsiteX2" fmla="*/ 18891 w 308951"/>
                <a:gd name="connsiteY2" fmla="*/ 187455 h 327699"/>
                <a:gd name="connsiteX3" fmla="*/ 50641 w 308951"/>
                <a:gd name="connsiteY3" fmla="*/ 222380 h 327699"/>
                <a:gd name="connsiteX4" fmla="*/ 22066 w 308951"/>
                <a:gd name="connsiteY4" fmla="*/ 216030 h 327699"/>
                <a:gd name="connsiteX5" fmla="*/ 139541 w 308951"/>
                <a:gd name="connsiteY5" fmla="*/ 263655 h 327699"/>
                <a:gd name="connsiteX6" fmla="*/ 307816 w 308951"/>
                <a:gd name="connsiteY6" fmla="*/ 327155 h 327699"/>
                <a:gd name="connsiteX7" fmla="*/ 203041 w 308951"/>
                <a:gd name="connsiteY7" fmla="*/ 289055 h 327699"/>
                <a:gd name="connsiteX8" fmla="*/ 9366 w 308951"/>
                <a:gd name="connsiteY8" fmla="*/ 200155 h 327699"/>
                <a:gd name="connsiteX9" fmla="*/ 34766 w 308951"/>
                <a:gd name="connsiteY9" fmla="*/ 152530 h 327699"/>
                <a:gd name="connsiteX10" fmla="*/ 69691 w 308951"/>
                <a:gd name="connsiteY10" fmla="*/ 130 h 32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8951" h="327699">
                  <a:moveTo>
                    <a:pt x="69691" y="130"/>
                  </a:moveTo>
                  <a:cubicBezTo>
                    <a:pt x="69691" y="-4103"/>
                    <a:pt x="43233" y="95909"/>
                    <a:pt x="34766" y="127130"/>
                  </a:cubicBezTo>
                  <a:cubicBezTo>
                    <a:pt x="26299" y="158351"/>
                    <a:pt x="16245" y="171580"/>
                    <a:pt x="18891" y="187455"/>
                  </a:cubicBezTo>
                  <a:cubicBezTo>
                    <a:pt x="21537" y="203330"/>
                    <a:pt x="50112" y="217618"/>
                    <a:pt x="50641" y="222380"/>
                  </a:cubicBezTo>
                  <a:cubicBezTo>
                    <a:pt x="51170" y="227143"/>
                    <a:pt x="7249" y="209151"/>
                    <a:pt x="22066" y="216030"/>
                  </a:cubicBezTo>
                  <a:cubicBezTo>
                    <a:pt x="36883" y="222909"/>
                    <a:pt x="91916" y="245134"/>
                    <a:pt x="139541" y="263655"/>
                  </a:cubicBezTo>
                  <a:cubicBezTo>
                    <a:pt x="187166" y="282176"/>
                    <a:pt x="297233" y="322922"/>
                    <a:pt x="307816" y="327155"/>
                  </a:cubicBezTo>
                  <a:cubicBezTo>
                    <a:pt x="318399" y="331388"/>
                    <a:pt x="252783" y="310222"/>
                    <a:pt x="203041" y="289055"/>
                  </a:cubicBezTo>
                  <a:cubicBezTo>
                    <a:pt x="153299" y="267888"/>
                    <a:pt x="37412" y="222909"/>
                    <a:pt x="9366" y="200155"/>
                  </a:cubicBezTo>
                  <a:cubicBezTo>
                    <a:pt x="-18680" y="177401"/>
                    <a:pt x="24183" y="184280"/>
                    <a:pt x="34766" y="152530"/>
                  </a:cubicBezTo>
                  <a:cubicBezTo>
                    <a:pt x="45349" y="120780"/>
                    <a:pt x="69691" y="4363"/>
                    <a:pt x="69691" y="1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7" name="フリーフォーム 466">
              <a:extLst>
                <a:ext uri="{FF2B5EF4-FFF2-40B4-BE49-F238E27FC236}">
                  <a16:creationId xmlns:a16="http://schemas.microsoft.com/office/drawing/2014/main" id="{5DD64103-E12C-B814-46FA-3760DBB6D749}"/>
                </a:ext>
              </a:extLst>
            </p:cNvPr>
            <p:cNvSpPr/>
            <p:nvPr/>
          </p:nvSpPr>
          <p:spPr>
            <a:xfrm>
              <a:off x="6659791" y="5292700"/>
              <a:ext cx="221651" cy="200057"/>
            </a:xfrm>
            <a:custGeom>
              <a:avLst/>
              <a:gdLst>
                <a:gd name="connsiteX0" fmla="*/ 45809 w 221651"/>
                <a:gd name="connsiteY0" fmla="*/ 25 h 200057"/>
                <a:gd name="connsiteX1" fmla="*/ 10884 w 221651"/>
                <a:gd name="connsiteY1" fmla="*/ 98450 h 200057"/>
                <a:gd name="connsiteX2" fmla="*/ 39459 w 221651"/>
                <a:gd name="connsiteY2" fmla="*/ 130200 h 200057"/>
                <a:gd name="connsiteX3" fmla="*/ 10884 w 221651"/>
                <a:gd name="connsiteY3" fmla="*/ 114325 h 200057"/>
                <a:gd name="connsiteX4" fmla="*/ 179159 w 221651"/>
                <a:gd name="connsiteY4" fmla="*/ 168300 h 200057"/>
                <a:gd name="connsiteX5" fmla="*/ 220434 w 221651"/>
                <a:gd name="connsiteY5" fmla="*/ 200050 h 200057"/>
                <a:gd name="connsiteX6" fmla="*/ 147409 w 221651"/>
                <a:gd name="connsiteY6" fmla="*/ 171475 h 200057"/>
                <a:gd name="connsiteX7" fmla="*/ 4534 w 221651"/>
                <a:gd name="connsiteY7" fmla="*/ 114325 h 200057"/>
                <a:gd name="connsiteX8" fmla="*/ 33109 w 221651"/>
                <a:gd name="connsiteY8" fmla="*/ 117500 h 200057"/>
                <a:gd name="connsiteX9" fmla="*/ 7709 w 221651"/>
                <a:gd name="connsiteY9" fmla="*/ 88925 h 200057"/>
                <a:gd name="connsiteX10" fmla="*/ 45809 w 221651"/>
                <a:gd name="connsiteY10" fmla="*/ 25 h 200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651" h="200057">
                  <a:moveTo>
                    <a:pt x="45809" y="25"/>
                  </a:moveTo>
                  <a:cubicBezTo>
                    <a:pt x="46338" y="1612"/>
                    <a:pt x="11942" y="76754"/>
                    <a:pt x="10884" y="98450"/>
                  </a:cubicBezTo>
                  <a:cubicBezTo>
                    <a:pt x="9826" y="120146"/>
                    <a:pt x="39459" y="127554"/>
                    <a:pt x="39459" y="130200"/>
                  </a:cubicBezTo>
                  <a:cubicBezTo>
                    <a:pt x="39459" y="132846"/>
                    <a:pt x="-12399" y="107975"/>
                    <a:pt x="10884" y="114325"/>
                  </a:cubicBezTo>
                  <a:cubicBezTo>
                    <a:pt x="34167" y="120675"/>
                    <a:pt x="144234" y="154013"/>
                    <a:pt x="179159" y="168300"/>
                  </a:cubicBezTo>
                  <a:cubicBezTo>
                    <a:pt x="214084" y="182588"/>
                    <a:pt x="225726" y="199521"/>
                    <a:pt x="220434" y="200050"/>
                  </a:cubicBezTo>
                  <a:cubicBezTo>
                    <a:pt x="215142" y="200579"/>
                    <a:pt x="147409" y="171475"/>
                    <a:pt x="147409" y="171475"/>
                  </a:cubicBezTo>
                  <a:cubicBezTo>
                    <a:pt x="111426" y="157188"/>
                    <a:pt x="23584" y="123321"/>
                    <a:pt x="4534" y="114325"/>
                  </a:cubicBezTo>
                  <a:cubicBezTo>
                    <a:pt x="-14516" y="105329"/>
                    <a:pt x="32580" y="121733"/>
                    <a:pt x="33109" y="117500"/>
                  </a:cubicBezTo>
                  <a:cubicBezTo>
                    <a:pt x="33638" y="113267"/>
                    <a:pt x="6651" y="107446"/>
                    <a:pt x="7709" y="88925"/>
                  </a:cubicBezTo>
                  <a:cubicBezTo>
                    <a:pt x="8767" y="70404"/>
                    <a:pt x="45280" y="-1562"/>
                    <a:pt x="45809" y="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8" name="フリーフォーム 467">
              <a:extLst>
                <a:ext uri="{FF2B5EF4-FFF2-40B4-BE49-F238E27FC236}">
                  <a16:creationId xmlns:a16="http://schemas.microsoft.com/office/drawing/2014/main" id="{48218028-0FFD-722A-9E0C-84C4638A2AEA}"/>
                </a:ext>
              </a:extLst>
            </p:cNvPr>
            <p:cNvSpPr/>
            <p:nvPr/>
          </p:nvSpPr>
          <p:spPr>
            <a:xfrm>
              <a:off x="7518400" y="3079664"/>
              <a:ext cx="604585" cy="89041"/>
            </a:xfrm>
            <a:custGeom>
              <a:avLst/>
              <a:gdLst>
                <a:gd name="connsiteX0" fmla="*/ 0 w 604585"/>
                <a:gd name="connsiteY0" fmla="*/ 60411 h 89041"/>
                <a:gd name="connsiteX1" fmla="*/ 352425 w 604585"/>
                <a:gd name="connsiteY1" fmla="*/ 22311 h 89041"/>
                <a:gd name="connsiteX2" fmla="*/ 301625 w 604585"/>
                <a:gd name="connsiteY2" fmla="*/ 19136 h 89041"/>
                <a:gd name="connsiteX3" fmla="*/ 508000 w 604585"/>
                <a:gd name="connsiteY3" fmla="*/ 9611 h 89041"/>
                <a:gd name="connsiteX4" fmla="*/ 600075 w 604585"/>
                <a:gd name="connsiteY4" fmla="*/ 9611 h 89041"/>
                <a:gd name="connsiteX5" fmla="*/ 374650 w 604585"/>
                <a:gd name="connsiteY5" fmla="*/ 86 h 89041"/>
                <a:gd name="connsiteX6" fmla="*/ 282575 w 604585"/>
                <a:gd name="connsiteY6" fmla="*/ 15961 h 89041"/>
                <a:gd name="connsiteX7" fmla="*/ 288925 w 604585"/>
                <a:gd name="connsiteY7" fmla="*/ 47711 h 89041"/>
                <a:gd name="connsiteX8" fmla="*/ 317500 w 604585"/>
                <a:gd name="connsiteY8" fmla="*/ 85811 h 89041"/>
                <a:gd name="connsiteX9" fmla="*/ 292100 w 604585"/>
                <a:gd name="connsiteY9" fmla="*/ 57236 h 89041"/>
                <a:gd name="connsiteX10" fmla="*/ 279400 w 604585"/>
                <a:gd name="connsiteY10" fmla="*/ 88986 h 89041"/>
                <a:gd name="connsiteX11" fmla="*/ 231775 w 604585"/>
                <a:gd name="connsiteY11" fmla="*/ 47711 h 89041"/>
                <a:gd name="connsiteX12" fmla="*/ 136525 w 604585"/>
                <a:gd name="connsiteY12" fmla="*/ 50886 h 89041"/>
                <a:gd name="connsiteX13" fmla="*/ 0 w 604585"/>
                <a:gd name="connsiteY13" fmla="*/ 60411 h 89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4585" h="89041">
                  <a:moveTo>
                    <a:pt x="0" y="60411"/>
                  </a:moveTo>
                  <a:lnTo>
                    <a:pt x="352425" y="22311"/>
                  </a:lnTo>
                  <a:cubicBezTo>
                    <a:pt x="402696" y="15432"/>
                    <a:pt x="275696" y="21253"/>
                    <a:pt x="301625" y="19136"/>
                  </a:cubicBezTo>
                  <a:cubicBezTo>
                    <a:pt x="327554" y="17019"/>
                    <a:pt x="458258" y="11198"/>
                    <a:pt x="508000" y="9611"/>
                  </a:cubicBezTo>
                  <a:cubicBezTo>
                    <a:pt x="557742" y="8023"/>
                    <a:pt x="622300" y="11198"/>
                    <a:pt x="600075" y="9611"/>
                  </a:cubicBezTo>
                  <a:cubicBezTo>
                    <a:pt x="577850" y="8024"/>
                    <a:pt x="427567" y="-972"/>
                    <a:pt x="374650" y="86"/>
                  </a:cubicBezTo>
                  <a:cubicBezTo>
                    <a:pt x="321733" y="1144"/>
                    <a:pt x="296862" y="8024"/>
                    <a:pt x="282575" y="15961"/>
                  </a:cubicBezTo>
                  <a:cubicBezTo>
                    <a:pt x="268288" y="23898"/>
                    <a:pt x="283104" y="36069"/>
                    <a:pt x="288925" y="47711"/>
                  </a:cubicBezTo>
                  <a:cubicBezTo>
                    <a:pt x="294746" y="59353"/>
                    <a:pt x="316971" y="84224"/>
                    <a:pt x="317500" y="85811"/>
                  </a:cubicBezTo>
                  <a:cubicBezTo>
                    <a:pt x="318029" y="87398"/>
                    <a:pt x="298450" y="56707"/>
                    <a:pt x="292100" y="57236"/>
                  </a:cubicBezTo>
                  <a:cubicBezTo>
                    <a:pt x="285750" y="57765"/>
                    <a:pt x="289454" y="90573"/>
                    <a:pt x="279400" y="88986"/>
                  </a:cubicBezTo>
                  <a:cubicBezTo>
                    <a:pt x="269346" y="87399"/>
                    <a:pt x="255587" y="54061"/>
                    <a:pt x="231775" y="47711"/>
                  </a:cubicBezTo>
                  <a:cubicBezTo>
                    <a:pt x="207963" y="41361"/>
                    <a:pt x="136525" y="50886"/>
                    <a:pt x="136525" y="50886"/>
                  </a:cubicBezTo>
                  <a:lnTo>
                    <a:pt x="0" y="60411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>
              <a:extLst>
                <a:ext uri="{FF2B5EF4-FFF2-40B4-BE49-F238E27FC236}">
                  <a16:creationId xmlns:a16="http://schemas.microsoft.com/office/drawing/2014/main" id="{0E56F431-1498-789A-6B8D-4B8A7F7537C7}"/>
                </a:ext>
              </a:extLst>
            </p:cNvPr>
            <p:cNvSpPr/>
            <p:nvPr/>
          </p:nvSpPr>
          <p:spPr>
            <a:xfrm>
              <a:off x="7392598" y="3235325"/>
              <a:ext cx="427956" cy="107980"/>
            </a:xfrm>
            <a:custGeom>
              <a:avLst/>
              <a:gdLst>
                <a:gd name="connsiteX0" fmla="*/ 5152 w 427956"/>
                <a:gd name="connsiteY0" fmla="*/ 3175 h 107980"/>
                <a:gd name="connsiteX1" fmla="*/ 71827 w 427956"/>
                <a:gd name="connsiteY1" fmla="*/ 12700 h 107980"/>
                <a:gd name="connsiteX2" fmla="*/ 389327 w 427956"/>
                <a:gd name="connsiteY2" fmla="*/ 12700 h 107980"/>
                <a:gd name="connsiteX3" fmla="*/ 348052 w 427956"/>
                <a:gd name="connsiteY3" fmla="*/ 0 h 107980"/>
                <a:gd name="connsiteX4" fmla="*/ 427427 w 427956"/>
                <a:gd name="connsiteY4" fmla="*/ 12700 h 107980"/>
                <a:gd name="connsiteX5" fmla="*/ 382977 w 427956"/>
                <a:gd name="connsiteY5" fmla="*/ 22225 h 107980"/>
                <a:gd name="connsiteX6" fmla="*/ 389327 w 427956"/>
                <a:gd name="connsiteY6" fmla="*/ 107950 h 107980"/>
                <a:gd name="connsiteX7" fmla="*/ 398852 w 427956"/>
                <a:gd name="connsiteY7" fmla="*/ 31750 h 107980"/>
                <a:gd name="connsiteX8" fmla="*/ 363927 w 427956"/>
                <a:gd name="connsiteY8" fmla="*/ 12700 h 107980"/>
                <a:gd name="connsiteX9" fmla="*/ 163902 w 427956"/>
                <a:gd name="connsiteY9" fmla="*/ 15875 h 107980"/>
                <a:gd name="connsiteX10" fmla="*/ 5152 w 427956"/>
                <a:gd name="connsiteY10" fmla="*/ 3175 h 107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7956" h="107980">
                  <a:moveTo>
                    <a:pt x="5152" y="3175"/>
                  </a:moveTo>
                  <a:cubicBezTo>
                    <a:pt x="-10194" y="2646"/>
                    <a:pt x="7798" y="11113"/>
                    <a:pt x="71827" y="12700"/>
                  </a:cubicBezTo>
                  <a:cubicBezTo>
                    <a:pt x="135856" y="14287"/>
                    <a:pt x="343290" y="14817"/>
                    <a:pt x="389327" y="12700"/>
                  </a:cubicBezTo>
                  <a:cubicBezTo>
                    <a:pt x="435364" y="10583"/>
                    <a:pt x="341702" y="0"/>
                    <a:pt x="348052" y="0"/>
                  </a:cubicBezTo>
                  <a:cubicBezTo>
                    <a:pt x="354402" y="0"/>
                    <a:pt x="421606" y="8996"/>
                    <a:pt x="427427" y="12700"/>
                  </a:cubicBezTo>
                  <a:cubicBezTo>
                    <a:pt x="433248" y="16404"/>
                    <a:pt x="389327" y="6350"/>
                    <a:pt x="382977" y="22225"/>
                  </a:cubicBezTo>
                  <a:cubicBezTo>
                    <a:pt x="376627" y="38100"/>
                    <a:pt x="386681" y="106363"/>
                    <a:pt x="389327" y="107950"/>
                  </a:cubicBezTo>
                  <a:cubicBezTo>
                    <a:pt x="391973" y="109538"/>
                    <a:pt x="403085" y="47625"/>
                    <a:pt x="398852" y="31750"/>
                  </a:cubicBezTo>
                  <a:cubicBezTo>
                    <a:pt x="394619" y="15875"/>
                    <a:pt x="403085" y="15346"/>
                    <a:pt x="363927" y="12700"/>
                  </a:cubicBezTo>
                  <a:cubicBezTo>
                    <a:pt x="324769" y="10054"/>
                    <a:pt x="221581" y="15875"/>
                    <a:pt x="163902" y="15875"/>
                  </a:cubicBezTo>
                  <a:cubicBezTo>
                    <a:pt x="106223" y="15875"/>
                    <a:pt x="20498" y="3704"/>
                    <a:pt x="5152" y="31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フリーフォーム 469">
              <a:extLst>
                <a:ext uri="{FF2B5EF4-FFF2-40B4-BE49-F238E27FC236}">
                  <a16:creationId xmlns:a16="http://schemas.microsoft.com/office/drawing/2014/main" id="{1A32635A-1054-F2AD-DC15-B64F34A0B989}"/>
                </a:ext>
              </a:extLst>
            </p:cNvPr>
            <p:cNvSpPr/>
            <p:nvPr/>
          </p:nvSpPr>
          <p:spPr>
            <a:xfrm>
              <a:off x="7391400" y="3251200"/>
              <a:ext cx="355640" cy="95254"/>
            </a:xfrm>
            <a:custGeom>
              <a:avLst/>
              <a:gdLst>
                <a:gd name="connsiteX0" fmla="*/ 0 w 355640"/>
                <a:gd name="connsiteY0" fmla="*/ 0 h 95254"/>
                <a:gd name="connsiteX1" fmla="*/ 301625 w 355640"/>
                <a:gd name="connsiteY1" fmla="*/ 9525 h 95254"/>
                <a:gd name="connsiteX2" fmla="*/ 260350 w 355640"/>
                <a:gd name="connsiteY2" fmla="*/ 22225 h 95254"/>
                <a:gd name="connsiteX3" fmla="*/ 320675 w 355640"/>
                <a:gd name="connsiteY3" fmla="*/ 41275 h 95254"/>
                <a:gd name="connsiteX4" fmla="*/ 355600 w 355640"/>
                <a:gd name="connsiteY4" fmla="*/ 95250 h 95254"/>
                <a:gd name="connsiteX5" fmla="*/ 314325 w 355640"/>
                <a:gd name="connsiteY5" fmla="*/ 38100 h 95254"/>
                <a:gd name="connsiteX6" fmla="*/ 301625 w 355640"/>
                <a:gd name="connsiteY6" fmla="*/ 9525 h 95254"/>
                <a:gd name="connsiteX7" fmla="*/ 0 w 355640"/>
                <a:gd name="connsiteY7" fmla="*/ 0 h 95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5640" h="95254">
                  <a:moveTo>
                    <a:pt x="0" y="0"/>
                  </a:moveTo>
                  <a:lnTo>
                    <a:pt x="301625" y="9525"/>
                  </a:lnTo>
                  <a:cubicBezTo>
                    <a:pt x="345017" y="13229"/>
                    <a:pt x="257175" y="16933"/>
                    <a:pt x="260350" y="22225"/>
                  </a:cubicBezTo>
                  <a:cubicBezTo>
                    <a:pt x="263525" y="27517"/>
                    <a:pt x="304800" y="29104"/>
                    <a:pt x="320675" y="41275"/>
                  </a:cubicBezTo>
                  <a:cubicBezTo>
                    <a:pt x="336550" y="53446"/>
                    <a:pt x="356658" y="95779"/>
                    <a:pt x="355600" y="95250"/>
                  </a:cubicBezTo>
                  <a:cubicBezTo>
                    <a:pt x="354542" y="94721"/>
                    <a:pt x="323321" y="52387"/>
                    <a:pt x="314325" y="38100"/>
                  </a:cubicBezTo>
                  <a:cubicBezTo>
                    <a:pt x="305329" y="23813"/>
                    <a:pt x="352954" y="15346"/>
                    <a:pt x="301625" y="9525"/>
                  </a:cubicBezTo>
                  <a:cubicBezTo>
                    <a:pt x="250296" y="370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1" name="フリーフォーム 470">
              <a:extLst>
                <a:ext uri="{FF2B5EF4-FFF2-40B4-BE49-F238E27FC236}">
                  <a16:creationId xmlns:a16="http://schemas.microsoft.com/office/drawing/2014/main" id="{57017287-5FEC-E44A-8E7D-ABB2CEA49378}"/>
                </a:ext>
              </a:extLst>
            </p:cNvPr>
            <p:cNvSpPr/>
            <p:nvPr/>
          </p:nvSpPr>
          <p:spPr>
            <a:xfrm>
              <a:off x="7518400" y="2971701"/>
              <a:ext cx="410975" cy="98524"/>
            </a:xfrm>
            <a:custGeom>
              <a:avLst/>
              <a:gdLst>
                <a:gd name="connsiteX0" fmla="*/ 409575 w 410975"/>
                <a:gd name="connsiteY0" fmla="*/ 99 h 98524"/>
                <a:gd name="connsiteX1" fmla="*/ 314325 w 410975"/>
                <a:gd name="connsiteY1" fmla="*/ 47724 h 98524"/>
                <a:gd name="connsiteX2" fmla="*/ 349250 w 410975"/>
                <a:gd name="connsiteY2" fmla="*/ 95349 h 98524"/>
                <a:gd name="connsiteX3" fmla="*/ 339725 w 410975"/>
                <a:gd name="connsiteY3" fmla="*/ 41374 h 98524"/>
                <a:gd name="connsiteX4" fmla="*/ 288925 w 410975"/>
                <a:gd name="connsiteY4" fmla="*/ 38199 h 98524"/>
                <a:gd name="connsiteX5" fmla="*/ 146050 w 410975"/>
                <a:gd name="connsiteY5" fmla="*/ 69949 h 98524"/>
                <a:gd name="connsiteX6" fmla="*/ 0 w 410975"/>
                <a:gd name="connsiteY6" fmla="*/ 98524 h 98524"/>
                <a:gd name="connsiteX7" fmla="*/ 323850 w 410975"/>
                <a:gd name="connsiteY7" fmla="*/ 35024 h 98524"/>
                <a:gd name="connsiteX8" fmla="*/ 228600 w 410975"/>
                <a:gd name="connsiteY8" fmla="*/ 35024 h 98524"/>
                <a:gd name="connsiteX9" fmla="*/ 409575 w 410975"/>
                <a:gd name="connsiteY9" fmla="*/ 99 h 9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0975" h="98524">
                  <a:moveTo>
                    <a:pt x="409575" y="99"/>
                  </a:moveTo>
                  <a:cubicBezTo>
                    <a:pt x="423863" y="2216"/>
                    <a:pt x="324379" y="31849"/>
                    <a:pt x="314325" y="47724"/>
                  </a:cubicBezTo>
                  <a:cubicBezTo>
                    <a:pt x="304271" y="63599"/>
                    <a:pt x="345017" y="96407"/>
                    <a:pt x="349250" y="95349"/>
                  </a:cubicBezTo>
                  <a:cubicBezTo>
                    <a:pt x="353483" y="94291"/>
                    <a:pt x="349779" y="50899"/>
                    <a:pt x="339725" y="41374"/>
                  </a:cubicBezTo>
                  <a:cubicBezTo>
                    <a:pt x="329671" y="31849"/>
                    <a:pt x="321204" y="33437"/>
                    <a:pt x="288925" y="38199"/>
                  </a:cubicBezTo>
                  <a:cubicBezTo>
                    <a:pt x="256646" y="42962"/>
                    <a:pt x="194204" y="59895"/>
                    <a:pt x="146050" y="69949"/>
                  </a:cubicBezTo>
                  <a:cubicBezTo>
                    <a:pt x="97896" y="80003"/>
                    <a:pt x="0" y="98524"/>
                    <a:pt x="0" y="98524"/>
                  </a:cubicBezTo>
                  <a:cubicBezTo>
                    <a:pt x="29633" y="92703"/>
                    <a:pt x="285750" y="45607"/>
                    <a:pt x="323850" y="35024"/>
                  </a:cubicBezTo>
                  <a:cubicBezTo>
                    <a:pt x="361950" y="24441"/>
                    <a:pt x="213783" y="39787"/>
                    <a:pt x="228600" y="35024"/>
                  </a:cubicBezTo>
                  <a:cubicBezTo>
                    <a:pt x="243417" y="30261"/>
                    <a:pt x="395287" y="-2018"/>
                    <a:pt x="409575" y="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2" name="フリーフォーム 471">
              <a:extLst>
                <a:ext uri="{FF2B5EF4-FFF2-40B4-BE49-F238E27FC236}">
                  <a16:creationId xmlns:a16="http://schemas.microsoft.com/office/drawing/2014/main" id="{B99475CA-DF95-8ED4-5864-16C99BC61EA2}"/>
                </a:ext>
              </a:extLst>
            </p:cNvPr>
            <p:cNvSpPr/>
            <p:nvPr/>
          </p:nvSpPr>
          <p:spPr>
            <a:xfrm>
              <a:off x="7863515" y="2942968"/>
              <a:ext cx="353544" cy="101865"/>
            </a:xfrm>
            <a:custGeom>
              <a:avLst/>
              <a:gdLst>
                <a:gd name="connsiteX0" fmla="*/ 960 w 353544"/>
                <a:gd name="connsiteY0" fmla="*/ 101857 h 101865"/>
                <a:gd name="connsiteX1" fmla="*/ 204160 w 353544"/>
                <a:gd name="connsiteY1" fmla="*/ 63757 h 101865"/>
                <a:gd name="connsiteX2" fmla="*/ 353385 w 353544"/>
                <a:gd name="connsiteY2" fmla="*/ 82807 h 101865"/>
                <a:gd name="connsiteX3" fmla="*/ 232735 w 353544"/>
                <a:gd name="connsiteY3" fmla="*/ 54232 h 101865"/>
                <a:gd name="connsiteX4" fmla="*/ 220035 w 353544"/>
                <a:gd name="connsiteY4" fmla="*/ 257 h 101865"/>
                <a:gd name="connsiteX5" fmla="*/ 213685 w 353544"/>
                <a:gd name="connsiteY5" fmla="*/ 35182 h 101865"/>
                <a:gd name="connsiteX6" fmla="*/ 131135 w 353544"/>
                <a:gd name="connsiteY6" fmla="*/ 66932 h 101865"/>
                <a:gd name="connsiteX7" fmla="*/ 960 w 353544"/>
                <a:gd name="connsiteY7" fmla="*/ 101857 h 101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3544" h="101865">
                  <a:moveTo>
                    <a:pt x="960" y="101857"/>
                  </a:moveTo>
                  <a:cubicBezTo>
                    <a:pt x="13131" y="101328"/>
                    <a:pt x="145423" y="66932"/>
                    <a:pt x="204160" y="63757"/>
                  </a:cubicBezTo>
                  <a:cubicBezTo>
                    <a:pt x="262898" y="60582"/>
                    <a:pt x="348623" y="84394"/>
                    <a:pt x="353385" y="82807"/>
                  </a:cubicBezTo>
                  <a:cubicBezTo>
                    <a:pt x="358147" y="81220"/>
                    <a:pt x="254960" y="67990"/>
                    <a:pt x="232735" y="54232"/>
                  </a:cubicBezTo>
                  <a:cubicBezTo>
                    <a:pt x="210510" y="40474"/>
                    <a:pt x="223210" y="3432"/>
                    <a:pt x="220035" y="257"/>
                  </a:cubicBezTo>
                  <a:cubicBezTo>
                    <a:pt x="216860" y="-2918"/>
                    <a:pt x="228501" y="24070"/>
                    <a:pt x="213685" y="35182"/>
                  </a:cubicBezTo>
                  <a:cubicBezTo>
                    <a:pt x="198869" y="46294"/>
                    <a:pt x="166589" y="55290"/>
                    <a:pt x="131135" y="66932"/>
                  </a:cubicBezTo>
                  <a:cubicBezTo>
                    <a:pt x="95681" y="78574"/>
                    <a:pt x="-11211" y="102386"/>
                    <a:pt x="960" y="1018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>
              <a:extLst>
                <a:ext uri="{FF2B5EF4-FFF2-40B4-BE49-F238E27FC236}">
                  <a16:creationId xmlns:a16="http://schemas.microsoft.com/office/drawing/2014/main" id="{22345989-4FB9-B7DB-08E8-DA5B9041A67E}"/>
                </a:ext>
              </a:extLst>
            </p:cNvPr>
            <p:cNvSpPr/>
            <p:nvPr/>
          </p:nvSpPr>
          <p:spPr>
            <a:xfrm>
              <a:off x="7854949" y="3094449"/>
              <a:ext cx="562155" cy="229940"/>
            </a:xfrm>
            <a:custGeom>
              <a:avLst/>
              <a:gdLst>
                <a:gd name="connsiteX0" fmla="*/ 1 w 562155"/>
                <a:gd name="connsiteY0" fmla="*/ 61501 h 229940"/>
                <a:gd name="connsiteX1" fmla="*/ 206376 w 562155"/>
                <a:gd name="connsiteY1" fmla="*/ 26576 h 229940"/>
                <a:gd name="connsiteX2" fmla="*/ 231776 w 562155"/>
                <a:gd name="connsiteY2" fmla="*/ 7526 h 229940"/>
                <a:gd name="connsiteX3" fmla="*/ 327026 w 562155"/>
                <a:gd name="connsiteY3" fmla="*/ 42451 h 229940"/>
                <a:gd name="connsiteX4" fmla="*/ 285751 w 562155"/>
                <a:gd name="connsiteY4" fmla="*/ 48801 h 229940"/>
                <a:gd name="connsiteX5" fmla="*/ 390526 w 562155"/>
                <a:gd name="connsiteY5" fmla="*/ 77376 h 229940"/>
                <a:gd name="connsiteX6" fmla="*/ 441326 w 562155"/>
                <a:gd name="connsiteY6" fmla="*/ 90076 h 229940"/>
                <a:gd name="connsiteX7" fmla="*/ 476251 w 562155"/>
                <a:gd name="connsiteY7" fmla="*/ 118651 h 229940"/>
                <a:gd name="connsiteX8" fmla="*/ 492126 w 562155"/>
                <a:gd name="connsiteY8" fmla="*/ 163101 h 229940"/>
                <a:gd name="connsiteX9" fmla="*/ 482601 w 562155"/>
                <a:gd name="connsiteY9" fmla="*/ 144051 h 229940"/>
                <a:gd name="connsiteX10" fmla="*/ 561976 w 562155"/>
                <a:gd name="connsiteY10" fmla="*/ 229776 h 229940"/>
                <a:gd name="connsiteX11" fmla="*/ 457201 w 562155"/>
                <a:gd name="connsiteY11" fmla="*/ 118651 h 229940"/>
                <a:gd name="connsiteX12" fmla="*/ 282576 w 562155"/>
                <a:gd name="connsiteY12" fmla="*/ 17051 h 229940"/>
                <a:gd name="connsiteX13" fmla="*/ 241301 w 562155"/>
                <a:gd name="connsiteY13" fmla="*/ 1176 h 229940"/>
                <a:gd name="connsiteX14" fmla="*/ 203201 w 562155"/>
                <a:gd name="connsiteY14" fmla="*/ 1176 h 229940"/>
                <a:gd name="connsiteX15" fmla="*/ 209551 w 562155"/>
                <a:gd name="connsiteY15" fmla="*/ 17051 h 229940"/>
                <a:gd name="connsiteX16" fmla="*/ 1 w 562155"/>
                <a:gd name="connsiteY16" fmla="*/ 61501 h 229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62155" h="229940">
                  <a:moveTo>
                    <a:pt x="1" y="61501"/>
                  </a:moveTo>
                  <a:cubicBezTo>
                    <a:pt x="-528" y="63088"/>
                    <a:pt x="167747" y="35572"/>
                    <a:pt x="206376" y="26576"/>
                  </a:cubicBezTo>
                  <a:cubicBezTo>
                    <a:pt x="245005" y="17580"/>
                    <a:pt x="211668" y="4880"/>
                    <a:pt x="231776" y="7526"/>
                  </a:cubicBezTo>
                  <a:cubicBezTo>
                    <a:pt x="251884" y="10172"/>
                    <a:pt x="318030" y="35572"/>
                    <a:pt x="327026" y="42451"/>
                  </a:cubicBezTo>
                  <a:cubicBezTo>
                    <a:pt x="336022" y="49330"/>
                    <a:pt x="275168" y="42980"/>
                    <a:pt x="285751" y="48801"/>
                  </a:cubicBezTo>
                  <a:cubicBezTo>
                    <a:pt x="296334" y="54622"/>
                    <a:pt x="364597" y="70497"/>
                    <a:pt x="390526" y="77376"/>
                  </a:cubicBezTo>
                  <a:cubicBezTo>
                    <a:pt x="416455" y="84255"/>
                    <a:pt x="427039" y="83197"/>
                    <a:pt x="441326" y="90076"/>
                  </a:cubicBezTo>
                  <a:cubicBezTo>
                    <a:pt x="455614" y="96955"/>
                    <a:pt x="467784" y="106480"/>
                    <a:pt x="476251" y="118651"/>
                  </a:cubicBezTo>
                  <a:cubicBezTo>
                    <a:pt x="484718" y="130822"/>
                    <a:pt x="491068" y="158868"/>
                    <a:pt x="492126" y="163101"/>
                  </a:cubicBezTo>
                  <a:cubicBezTo>
                    <a:pt x="493184" y="167334"/>
                    <a:pt x="470959" y="132939"/>
                    <a:pt x="482601" y="144051"/>
                  </a:cubicBezTo>
                  <a:cubicBezTo>
                    <a:pt x="494243" y="155164"/>
                    <a:pt x="566209" y="234009"/>
                    <a:pt x="561976" y="229776"/>
                  </a:cubicBezTo>
                  <a:cubicBezTo>
                    <a:pt x="557743" y="225543"/>
                    <a:pt x="503768" y="154105"/>
                    <a:pt x="457201" y="118651"/>
                  </a:cubicBezTo>
                  <a:cubicBezTo>
                    <a:pt x="410634" y="83197"/>
                    <a:pt x="318559" y="36630"/>
                    <a:pt x="282576" y="17051"/>
                  </a:cubicBezTo>
                  <a:cubicBezTo>
                    <a:pt x="246593" y="-2528"/>
                    <a:pt x="254530" y="3822"/>
                    <a:pt x="241301" y="1176"/>
                  </a:cubicBezTo>
                  <a:cubicBezTo>
                    <a:pt x="228072" y="-1470"/>
                    <a:pt x="203201" y="1176"/>
                    <a:pt x="203201" y="1176"/>
                  </a:cubicBezTo>
                  <a:cubicBezTo>
                    <a:pt x="197909" y="3822"/>
                    <a:pt x="240243" y="6468"/>
                    <a:pt x="209551" y="17051"/>
                  </a:cubicBezTo>
                  <a:cubicBezTo>
                    <a:pt x="178859" y="27634"/>
                    <a:pt x="530" y="59914"/>
                    <a:pt x="1" y="6150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4" name="フリーフォーム 473">
              <a:extLst>
                <a:ext uri="{FF2B5EF4-FFF2-40B4-BE49-F238E27FC236}">
                  <a16:creationId xmlns:a16="http://schemas.microsoft.com/office/drawing/2014/main" id="{3A282B1A-0C06-46A4-4A27-FE272B753B59}"/>
                </a:ext>
              </a:extLst>
            </p:cNvPr>
            <p:cNvSpPr/>
            <p:nvPr/>
          </p:nvSpPr>
          <p:spPr>
            <a:xfrm>
              <a:off x="7385050" y="3256492"/>
              <a:ext cx="405536" cy="61429"/>
            </a:xfrm>
            <a:custGeom>
              <a:avLst/>
              <a:gdLst>
                <a:gd name="connsiteX0" fmla="*/ 0 w 405536"/>
                <a:gd name="connsiteY0" fmla="*/ 13758 h 61429"/>
                <a:gd name="connsiteX1" fmla="*/ 384175 w 405536"/>
                <a:gd name="connsiteY1" fmla="*/ 1058 h 61429"/>
                <a:gd name="connsiteX2" fmla="*/ 358775 w 405536"/>
                <a:gd name="connsiteY2" fmla="*/ 13758 h 61429"/>
                <a:gd name="connsiteX3" fmla="*/ 381000 w 405536"/>
                <a:gd name="connsiteY3" fmla="*/ 61383 h 61429"/>
                <a:gd name="connsiteX4" fmla="*/ 387350 w 405536"/>
                <a:gd name="connsiteY4" fmla="*/ 4233 h 61429"/>
                <a:gd name="connsiteX5" fmla="*/ 254000 w 405536"/>
                <a:gd name="connsiteY5" fmla="*/ 4233 h 61429"/>
                <a:gd name="connsiteX6" fmla="*/ 0 w 405536"/>
                <a:gd name="connsiteY6" fmla="*/ 13758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536" h="61429">
                  <a:moveTo>
                    <a:pt x="0" y="13758"/>
                  </a:moveTo>
                  <a:lnTo>
                    <a:pt x="384175" y="1058"/>
                  </a:lnTo>
                  <a:cubicBezTo>
                    <a:pt x="443971" y="1058"/>
                    <a:pt x="359304" y="3704"/>
                    <a:pt x="358775" y="13758"/>
                  </a:cubicBezTo>
                  <a:cubicBezTo>
                    <a:pt x="358246" y="23812"/>
                    <a:pt x="376238" y="62970"/>
                    <a:pt x="381000" y="61383"/>
                  </a:cubicBezTo>
                  <a:cubicBezTo>
                    <a:pt x="385762" y="59796"/>
                    <a:pt x="408517" y="13758"/>
                    <a:pt x="387350" y="4233"/>
                  </a:cubicBezTo>
                  <a:cubicBezTo>
                    <a:pt x="366183" y="-5292"/>
                    <a:pt x="254000" y="4233"/>
                    <a:pt x="254000" y="4233"/>
                  </a:cubicBezTo>
                  <a:lnTo>
                    <a:pt x="0" y="13758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5" name="フリーフォーム 474">
              <a:extLst>
                <a:ext uri="{FF2B5EF4-FFF2-40B4-BE49-F238E27FC236}">
                  <a16:creationId xmlns:a16="http://schemas.microsoft.com/office/drawing/2014/main" id="{4B5F5833-24A0-83E9-A335-8C8B9EF6AE19}"/>
                </a:ext>
              </a:extLst>
            </p:cNvPr>
            <p:cNvSpPr/>
            <p:nvPr/>
          </p:nvSpPr>
          <p:spPr>
            <a:xfrm>
              <a:off x="7689343" y="3251160"/>
              <a:ext cx="383239" cy="86471"/>
            </a:xfrm>
            <a:custGeom>
              <a:avLst/>
              <a:gdLst>
                <a:gd name="connsiteX0" fmla="*/ 10032 w 383239"/>
                <a:gd name="connsiteY0" fmla="*/ 40 h 86471"/>
                <a:gd name="connsiteX1" fmla="*/ 359282 w 383239"/>
                <a:gd name="connsiteY1" fmla="*/ 9565 h 86471"/>
                <a:gd name="connsiteX2" fmla="*/ 238632 w 383239"/>
                <a:gd name="connsiteY2" fmla="*/ 41315 h 86471"/>
                <a:gd name="connsiteX3" fmla="*/ 127507 w 383239"/>
                <a:gd name="connsiteY3" fmla="*/ 85765 h 86471"/>
                <a:gd name="connsiteX4" fmla="*/ 257682 w 383239"/>
                <a:gd name="connsiteY4" fmla="*/ 66715 h 86471"/>
                <a:gd name="connsiteX5" fmla="*/ 381507 w 383239"/>
                <a:gd name="connsiteY5" fmla="*/ 41315 h 86471"/>
                <a:gd name="connsiteX6" fmla="*/ 162432 w 383239"/>
                <a:gd name="connsiteY6" fmla="*/ 82590 h 86471"/>
                <a:gd name="connsiteX7" fmla="*/ 171957 w 383239"/>
                <a:gd name="connsiteY7" fmla="*/ 69890 h 86471"/>
                <a:gd name="connsiteX8" fmla="*/ 308482 w 383239"/>
                <a:gd name="connsiteY8" fmla="*/ 22265 h 86471"/>
                <a:gd name="connsiteX9" fmla="*/ 241807 w 383239"/>
                <a:gd name="connsiteY9" fmla="*/ 12740 h 86471"/>
                <a:gd name="connsiteX10" fmla="*/ 105282 w 383239"/>
                <a:gd name="connsiteY10" fmla="*/ 6390 h 86471"/>
                <a:gd name="connsiteX11" fmla="*/ 10032 w 383239"/>
                <a:gd name="connsiteY11" fmla="*/ 40 h 8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3239" h="86471">
                  <a:moveTo>
                    <a:pt x="10032" y="40"/>
                  </a:moveTo>
                  <a:cubicBezTo>
                    <a:pt x="52365" y="569"/>
                    <a:pt x="321182" y="2686"/>
                    <a:pt x="359282" y="9565"/>
                  </a:cubicBezTo>
                  <a:cubicBezTo>
                    <a:pt x="397382" y="16444"/>
                    <a:pt x="277261" y="28615"/>
                    <a:pt x="238632" y="41315"/>
                  </a:cubicBezTo>
                  <a:cubicBezTo>
                    <a:pt x="200003" y="54015"/>
                    <a:pt x="124332" y="81532"/>
                    <a:pt x="127507" y="85765"/>
                  </a:cubicBezTo>
                  <a:cubicBezTo>
                    <a:pt x="130682" y="89998"/>
                    <a:pt x="215349" y="74123"/>
                    <a:pt x="257682" y="66715"/>
                  </a:cubicBezTo>
                  <a:cubicBezTo>
                    <a:pt x="300015" y="59307"/>
                    <a:pt x="397382" y="38669"/>
                    <a:pt x="381507" y="41315"/>
                  </a:cubicBezTo>
                  <a:cubicBezTo>
                    <a:pt x="365632" y="43961"/>
                    <a:pt x="197357" y="77828"/>
                    <a:pt x="162432" y="82590"/>
                  </a:cubicBezTo>
                  <a:cubicBezTo>
                    <a:pt x="127507" y="87353"/>
                    <a:pt x="147615" y="79944"/>
                    <a:pt x="171957" y="69890"/>
                  </a:cubicBezTo>
                  <a:cubicBezTo>
                    <a:pt x="196299" y="59836"/>
                    <a:pt x="296840" y="31790"/>
                    <a:pt x="308482" y="22265"/>
                  </a:cubicBezTo>
                  <a:cubicBezTo>
                    <a:pt x="320124" y="12740"/>
                    <a:pt x="275674" y="15386"/>
                    <a:pt x="241807" y="12740"/>
                  </a:cubicBezTo>
                  <a:cubicBezTo>
                    <a:pt x="207940" y="10094"/>
                    <a:pt x="139678" y="8507"/>
                    <a:pt x="105282" y="6390"/>
                  </a:cubicBezTo>
                  <a:cubicBezTo>
                    <a:pt x="70886" y="4273"/>
                    <a:pt x="-32301" y="-489"/>
                    <a:pt x="10032" y="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6" name="フリーフォーム 475">
              <a:extLst>
                <a:ext uri="{FF2B5EF4-FFF2-40B4-BE49-F238E27FC236}">
                  <a16:creationId xmlns:a16="http://schemas.microsoft.com/office/drawing/2014/main" id="{13DF74CF-A0B6-63D9-33BA-EC7D225CCBAB}"/>
                </a:ext>
              </a:extLst>
            </p:cNvPr>
            <p:cNvSpPr/>
            <p:nvPr/>
          </p:nvSpPr>
          <p:spPr>
            <a:xfrm>
              <a:off x="8229251" y="3260133"/>
              <a:ext cx="190060" cy="159342"/>
            </a:xfrm>
            <a:custGeom>
              <a:avLst/>
              <a:gdLst>
                <a:gd name="connsiteX0" fmla="*/ 9874 w 190060"/>
                <a:gd name="connsiteY0" fmla="*/ 592 h 159342"/>
                <a:gd name="connsiteX1" fmla="*/ 76549 w 190060"/>
                <a:gd name="connsiteY1" fmla="*/ 83142 h 159342"/>
                <a:gd name="connsiteX2" fmla="*/ 44799 w 190060"/>
                <a:gd name="connsiteY2" fmla="*/ 105367 h 159342"/>
                <a:gd name="connsiteX3" fmla="*/ 3524 w 190060"/>
                <a:gd name="connsiteY3" fmla="*/ 102192 h 159342"/>
                <a:gd name="connsiteX4" fmla="*/ 143224 w 190060"/>
                <a:gd name="connsiteY4" fmla="*/ 133942 h 159342"/>
                <a:gd name="connsiteX5" fmla="*/ 174974 w 190060"/>
                <a:gd name="connsiteY5" fmla="*/ 146642 h 159342"/>
                <a:gd name="connsiteX6" fmla="*/ 187674 w 190060"/>
                <a:gd name="connsiteY6" fmla="*/ 159342 h 159342"/>
                <a:gd name="connsiteX7" fmla="*/ 178149 w 190060"/>
                <a:gd name="connsiteY7" fmla="*/ 140292 h 159342"/>
                <a:gd name="connsiteX8" fmla="*/ 76549 w 190060"/>
                <a:gd name="connsiteY8" fmla="*/ 105367 h 159342"/>
                <a:gd name="connsiteX9" fmla="*/ 82899 w 190060"/>
                <a:gd name="connsiteY9" fmla="*/ 48217 h 159342"/>
                <a:gd name="connsiteX10" fmla="*/ 9874 w 190060"/>
                <a:gd name="connsiteY10" fmla="*/ 592 h 159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060" h="159342">
                  <a:moveTo>
                    <a:pt x="9874" y="592"/>
                  </a:moveTo>
                  <a:cubicBezTo>
                    <a:pt x="8816" y="6413"/>
                    <a:pt x="70728" y="65680"/>
                    <a:pt x="76549" y="83142"/>
                  </a:cubicBezTo>
                  <a:cubicBezTo>
                    <a:pt x="82370" y="100604"/>
                    <a:pt x="56970" y="102192"/>
                    <a:pt x="44799" y="105367"/>
                  </a:cubicBezTo>
                  <a:cubicBezTo>
                    <a:pt x="32628" y="108542"/>
                    <a:pt x="-12880" y="97429"/>
                    <a:pt x="3524" y="102192"/>
                  </a:cubicBezTo>
                  <a:cubicBezTo>
                    <a:pt x="19928" y="106955"/>
                    <a:pt x="114649" y="126534"/>
                    <a:pt x="143224" y="133942"/>
                  </a:cubicBezTo>
                  <a:cubicBezTo>
                    <a:pt x="171799" y="141350"/>
                    <a:pt x="167566" y="142409"/>
                    <a:pt x="174974" y="146642"/>
                  </a:cubicBezTo>
                  <a:cubicBezTo>
                    <a:pt x="182382" y="150875"/>
                    <a:pt x="187674" y="159342"/>
                    <a:pt x="187674" y="159342"/>
                  </a:cubicBezTo>
                  <a:cubicBezTo>
                    <a:pt x="188203" y="158284"/>
                    <a:pt x="196670" y="149288"/>
                    <a:pt x="178149" y="140292"/>
                  </a:cubicBezTo>
                  <a:cubicBezTo>
                    <a:pt x="159628" y="131296"/>
                    <a:pt x="92424" y="120713"/>
                    <a:pt x="76549" y="105367"/>
                  </a:cubicBezTo>
                  <a:cubicBezTo>
                    <a:pt x="60674" y="90021"/>
                    <a:pt x="89778" y="63034"/>
                    <a:pt x="82899" y="48217"/>
                  </a:cubicBezTo>
                  <a:cubicBezTo>
                    <a:pt x="76020" y="33400"/>
                    <a:pt x="10932" y="-5229"/>
                    <a:pt x="9874" y="5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7" name="フリーフォーム 476">
              <a:extLst>
                <a:ext uri="{FF2B5EF4-FFF2-40B4-BE49-F238E27FC236}">
                  <a16:creationId xmlns:a16="http://schemas.microsoft.com/office/drawing/2014/main" id="{7A47079E-BE24-67D7-E3F9-6F6E0C815102}"/>
                </a:ext>
              </a:extLst>
            </p:cNvPr>
            <p:cNvSpPr/>
            <p:nvPr/>
          </p:nvSpPr>
          <p:spPr>
            <a:xfrm>
              <a:off x="7635739" y="3390745"/>
              <a:ext cx="321536" cy="124265"/>
            </a:xfrm>
            <a:custGeom>
              <a:avLst/>
              <a:gdLst>
                <a:gd name="connsiteX0" fmla="*/ 136 w 321536"/>
                <a:gd name="connsiteY0" fmla="*/ 155 h 124265"/>
                <a:gd name="connsiteX1" fmla="*/ 247786 w 321536"/>
                <a:gd name="connsiteY1" fmla="*/ 117630 h 124265"/>
                <a:gd name="connsiteX2" fmla="*/ 146186 w 321536"/>
                <a:gd name="connsiteY2" fmla="*/ 101755 h 124265"/>
                <a:gd name="connsiteX3" fmla="*/ 320811 w 321536"/>
                <a:gd name="connsiteY3" fmla="*/ 123980 h 124265"/>
                <a:gd name="connsiteX4" fmla="*/ 209686 w 321536"/>
                <a:gd name="connsiteY4" fmla="*/ 82705 h 124265"/>
                <a:gd name="connsiteX5" fmla="*/ 241436 w 321536"/>
                <a:gd name="connsiteY5" fmla="*/ 108105 h 124265"/>
                <a:gd name="connsiteX6" fmla="*/ 212861 w 321536"/>
                <a:gd name="connsiteY6" fmla="*/ 92230 h 124265"/>
                <a:gd name="connsiteX7" fmla="*/ 136 w 321536"/>
                <a:gd name="connsiteY7" fmla="*/ 155 h 1242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1536" h="124265">
                  <a:moveTo>
                    <a:pt x="136" y="155"/>
                  </a:moveTo>
                  <a:cubicBezTo>
                    <a:pt x="5957" y="4388"/>
                    <a:pt x="223444" y="100697"/>
                    <a:pt x="247786" y="117630"/>
                  </a:cubicBezTo>
                  <a:cubicBezTo>
                    <a:pt x="272128" y="134563"/>
                    <a:pt x="134015" y="100697"/>
                    <a:pt x="146186" y="101755"/>
                  </a:cubicBezTo>
                  <a:cubicBezTo>
                    <a:pt x="158357" y="102813"/>
                    <a:pt x="310228" y="127155"/>
                    <a:pt x="320811" y="123980"/>
                  </a:cubicBezTo>
                  <a:cubicBezTo>
                    <a:pt x="331394" y="120805"/>
                    <a:pt x="222915" y="85351"/>
                    <a:pt x="209686" y="82705"/>
                  </a:cubicBezTo>
                  <a:cubicBezTo>
                    <a:pt x="196457" y="80059"/>
                    <a:pt x="241436" y="108105"/>
                    <a:pt x="241436" y="108105"/>
                  </a:cubicBezTo>
                  <a:cubicBezTo>
                    <a:pt x="241965" y="109692"/>
                    <a:pt x="248844" y="104930"/>
                    <a:pt x="212861" y="92230"/>
                  </a:cubicBezTo>
                  <a:cubicBezTo>
                    <a:pt x="176878" y="79530"/>
                    <a:pt x="-5685" y="-4078"/>
                    <a:pt x="136" y="1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8" name="フリーフォーム 477">
              <a:extLst>
                <a:ext uri="{FF2B5EF4-FFF2-40B4-BE49-F238E27FC236}">
                  <a16:creationId xmlns:a16="http://schemas.microsoft.com/office/drawing/2014/main" id="{54AE8F5B-9630-54C6-12F7-ADCCC040F3EB}"/>
                </a:ext>
              </a:extLst>
            </p:cNvPr>
            <p:cNvSpPr/>
            <p:nvPr/>
          </p:nvSpPr>
          <p:spPr>
            <a:xfrm>
              <a:off x="7416777" y="3577771"/>
              <a:ext cx="286546" cy="146851"/>
            </a:xfrm>
            <a:custGeom>
              <a:avLst/>
              <a:gdLst>
                <a:gd name="connsiteX0" fmla="*/ 285773 w 286546"/>
                <a:gd name="connsiteY0" fmla="*/ 25854 h 146851"/>
                <a:gd name="connsiteX1" fmla="*/ 123848 w 286546"/>
                <a:gd name="connsiteY1" fmla="*/ 29029 h 146851"/>
                <a:gd name="connsiteX2" fmla="*/ 23 w 286546"/>
                <a:gd name="connsiteY2" fmla="*/ 454 h 146851"/>
                <a:gd name="connsiteX3" fmla="*/ 133373 w 286546"/>
                <a:gd name="connsiteY3" fmla="*/ 13154 h 146851"/>
                <a:gd name="connsiteX4" fmla="*/ 76223 w 286546"/>
                <a:gd name="connsiteY4" fmla="*/ 35379 h 146851"/>
                <a:gd name="connsiteX5" fmla="*/ 111148 w 286546"/>
                <a:gd name="connsiteY5" fmla="*/ 67129 h 146851"/>
                <a:gd name="connsiteX6" fmla="*/ 190523 w 286546"/>
                <a:gd name="connsiteY6" fmla="*/ 146504 h 146851"/>
                <a:gd name="connsiteX7" fmla="*/ 117498 w 286546"/>
                <a:gd name="connsiteY7" fmla="*/ 92529 h 146851"/>
                <a:gd name="connsiteX8" fmla="*/ 41298 w 286546"/>
                <a:gd name="connsiteY8" fmla="*/ 9979 h 146851"/>
                <a:gd name="connsiteX9" fmla="*/ 180998 w 286546"/>
                <a:gd name="connsiteY9" fmla="*/ 32204 h 146851"/>
                <a:gd name="connsiteX10" fmla="*/ 285773 w 286546"/>
                <a:gd name="connsiteY10" fmla="*/ 25854 h 146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6546" h="146851">
                  <a:moveTo>
                    <a:pt x="285773" y="25854"/>
                  </a:moveTo>
                  <a:cubicBezTo>
                    <a:pt x="276248" y="25325"/>
                    <a:pt x="171473" y="33262"/>
                    <a:pt x="123848" y="29029"/>
                  </a:cubicBezTo>
                  <a:cubicBezTo>
                    <a:pt x="76223" y="24796"/>
                    <a:pt x="-1565" y="3100"/>
                    <a:pt x="23" y="454"/>
                  </a:cubicBezTo>
                  <a:cubicBezTo>
                    <a:pt x="1610" y="-2192"/>
                    <a:pt x="120673" y="7333"/>
                    <a:pt x="133373" y="13154"/>
                  </a:cubicBezTo>
                  <a:cubicBezTo>
                    <a:pt x="146073" y="18975"/>
                    <a:pt x="79927" y="26383"/>
                    <a:pt x="76223" y="35379"/>
                  </a:cubicBezTo>
                  <a:cubicBezTo>
                    <a:pt x="72519" y="44375"/>
                    <a:pt x="92098" y="48608"/>
                    <a:pt x="111148" y="67129"/>
                  </a:cubicBezTo>
                  <a:cubicBezTo>
                    <a:pt x="130198" y="85650"/>
                    <a:pt x="189465" y="142271"/>
                    <a:pt x="190523" y="146504"/>
                  </a:cubicBezTo>
                  <a:cubicBezTo>
                    <a:pt x="191581" y="150737"/>
                    <a:pt x="142369" y="115283"/>
                    <a:pt x="117498" y="92529"/>
                  </a:cubicBezTo>
                  <a:cubicBezTo>
                    <a:pt x="92627" y="69775"/>
                    <a:pt x="30715" y="20033"/>
                    <a:pt x="41298" y="9979"/>
                  </a:cubicBezTo>
                  <a:cubicBezTo>
                    <a:pt x="51881" y="-75"/>
                    <a:pt x="147660" y="28500"/>
                    <a:pt x="180998" y="32204"/>
                  </a:cubicBezTo>
                  <a:cubicBezTo>
                    <a:pt x="214336" y="35908"/>
                    <a:pt x="295298" y="26383"/>
                    <a:pt x="285773" y="258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9" name="フリーフォーム 478">
              <a:extLst>
                <a:ext uri="{FF2B5EF4-FFF2-40B4-BE49-F238E27FC236}">
                  <a16:creationId xmlns:a16="http://schemas.microsoft.com/office/drawing/2014/main" id="{E7AC830F-6C0D-B955-C23F-FA7FB41B245F}"/>
                </a:ext>
              </a:extLst>
            </p:cNvPr>
            <p:cNvSpPr/>
            <p:nvPr/>
          </p:nvSpPr>
          <p:spPr>
            <a:xfrm>
              <a:off x="7705547" y="3532786"/>
              <a:ext cx="54416" cy="176320"/>
            </a:xfrm>
            <a:custGeom>
              <a:avLst/>
              <a:gdLst>
                <a:gd name="connsiteX0" fmla="*/ 54153 w 54416"/>
                <a:gd name="connsiteY0" fmla="*/ 989 h 176320"/>
                <a:gd name="connsiteX1" fmla="*/ 25578 w 54416"/>
                <a:gd name="connsiteY1" fmla="*/ 83539 h 176320"/>
                <a:gd name="connsiteX2" fmla="*/ 22403 w 54416"/>
                <a:gd name="connsiteY2" fmla="*/ 140689 h 176320"/>
                <a:gd name="connsiteX3" fmla="*/ 19228 w 54416"/>
                <a:gd name="connsiteY3" fmla="*/ 131164 h 176320"/>
                <a:gd name="connsiteX4" fmla="*/ 3353 w 54416"/>
                <a:gd name="connsiteY4" fmla="*/ 175614 h 176320"/>
                <a:gd name="connsiteX5" fmla="*/ 178 w 54416"/>
                <a:gd name="connsiteY5" fmla="*/ 89889 h 176320"/>
                <a:gd name="connsiteX6" fmla="*/ 6528 w 54416"/>
                <a:gd name="connsiteY6" fmla="*/ 143864 h 176320"/>
                <a:gd name="connsiteX7" fmla="*/ 54153 w 54416"/>
                <a:gd name="connsiteY7" fmla="*/ 989 h 17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416" h="176320">
                  <a:moveTo>
                    <a:pt x="54153" y="989"/>
                  </a:moveTo>
                  <a:cubicBezTo>
                    <a:pt x="57328" y="-9065"/>
                    <a:pt x="30870" y="60256"/>
                    <a:pt x="25578" y="83539"/>
                  </a:cubicBezTo>
                  <a:cubicBezTo>
                    <a:pt x="20286" y="106822"/>
                    <a:pt x="22403" y="140689"/>
                    <a:pt x="22403" y="140689"/>
                  </a:cubicBezTo>
                  <a:cubicBezTo>
                    <a:pt x="21345" y="148626"/>
                    <a:pt x="22403" y="125343"/>
                    <a:pt x="19228" y="131164"/>
                  </a:cubicBezTo>
                  <a:cubicBezTo>
                    <a:pt x="16053" y="136985"/>
                    <a:pt x="6528" y="182493"/>
                    <a:pt x="3353" y="175614"/>
                  </a:cubicBezTo>
                  <a:cubicBezTo>
                    <a:pt x="178" y="168735"/>
                    <a:pt x="-351" y="95181"/>
                    <a:pt x="178" y="89889"/>
                  </a:cubicBezTo>
                  <a:cubicBezTo>
                    <a:pt x="707" y="84597"/>
                    <a:pt x="-1409" y="153918"/>
                    <a:pt x="6528" y="143864"/>
                  </a:cubicBezTo>
                  <a:cubicBezTo>
                    <a:pt x="14465" y="133810"/>
                    <a:pt x="50978" y="11043"/>
                    <a:pt x="54153" y="9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>
              <a:extLst>
                <a:ext uri="{FF2B5EF4-FFF2-40B4-BE49-F238E27FC236}">
                  <a16:creationId xmlns:a16="http://schemas.microsoft.com/office/drawing/2014/main" id="{3D945ABD-6C01-4C98-D285-CA0E0B5593EC}"/>
                </a:ext>
              </a:extLst>
            </p:cNvPr>
            <p:cNvSpPr/>
            <p:nvPr/>
          </p:nvSpPr>
          <p:spPr>
            <a:xfrm>
              <a:off x="4946192" y="4962406"/>
              <a:ext cx="121395" cy="168445"/>
            </a:xfrm>
            <a:custGeom>
              <a:avLst/>
              <a:gdLst>
                <a:gd name="connsiteX0" fmla="*/ 121108 w 121395"/>
                <a:gd name="connsiteY0" fmla="*/ 119 h 168445"/>
                <a:gd name="connsiteX1" fmla="*/ 89358 w 121395"/>
                <a:gd name="connsiteY1" fmla="*/ 108069 h 168445"/>
                <a:gd name="connsiteX2" fmla="*/ 51258 w 121395"/>
                <a:gd name="connsiteY2" fmla="*/ 162044 h 168445"/>
                <a:gd name="connsiteX3" fmla="*/ 92533 w 121395"/>
                <a:gd name="connsiteY3" fmla="*/ 136644 h 168445"/>
                <a:gd name="connsiteX4" fmla="*/ 458 w 121395"/>
                <a:gd name="connsiteY4" fmla="*/ 168394 h 168445"/>
                <a:gd name="connsiteX5" fmla="*/ 57608 w 121395"/>
                <a:gd name="connsiteY5" fmla="*/ 142994 h 168445"/>
                <a:gd name="connsiteX6" fmla="*/ 70308 w 121395"/>
                <a:gd name="connsiteY6" fmla="*/ 101719 h 168445"/>
                <a:gd name="connsiteX7" fmla="*/ 108408 w 121395"/>
                <a:gd name="connsiteY7" fmla="*/ 69969 h 168445"/>
                <a:gd name="connsiteX8" fmla="*/ 105233 w 121395"/>
                <a:gd name="connsiteY8" fmla="*/ 85844 h 168445"/>
                <a:gd name="connsiteX9" fmla="*/ 121108 w 121395"/>
                <a:gd name="connsiteY9" fmla="*/ 119 h 168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395" h="168445">
                  <a:moveTo>
                    <a:pt x="121108" y="119"/>
                  </a:moveTo>
                  <a:cubicBezTo>
                    <a:pt x="118462" y="3823"/>
                    <a:pt x="101000" y="81082"/>
                    <a:pt x="89358" y="108069"/>
                  </a:cubicBezTo>
                  <a:cubicBezTo>
                    <a:pt x="77716" y="135056"/>
                    <a:pt x="50729" y="157282"/>
                    <a:pt x="51258" y="162044"/>
                  </a:cubicBezTo>
                  <a:cubicBezTo>
                    <a:pt x="51787" y="166807"/>
                    <a:pt x="101000" y="135586"/>
                    <a:pt x="92533" y="136644"/>
                  </a:cubicBezTo>
                  <a:cubicBezTo>
                    <a:pt x="84066" y="137702"/>
                    <a:pt x="6279" y="167336"/>
                    <a:pt x="458" y="168394"/>
                  </a:cubicBezTo>
                  <a:cubicBezTo>
                    <a:pt x="-5363" y="169452"/>
                    <a:pt x="45966" y="154107"/>
                    <a:pt x="57608" y="142994"/>
                  </a:cubicBezTo>
                  <a:cubicBezTo>
                    <a:pt x="69250" y="131882"/>
                    <a:pt x="61841" y="113890"/>
                    <a:pt x="70308" y="101719"/>
                  </a:cubicBezTo>
                  <a:cubicBezTo>
                    <a:pt x="78775" y="89548"/>
                    <a:pt x="102587" y="72615"/>
                    <a:pt x="108408" y="69969"/>
                  </a:cubicBezTo>
                  <a:cubicBezTo>
                    <a:pt x="114229" y="67323"/>
                    <a:pt x="103116" y="91665"/>
                    <a:pt x="105233" y="85844"/>
                  </a:cubicBezTo>
                  <a:cubicBezTo>
                    <a:pt x="107350" y="80023"/>
                    <a:pt x="123754" y="-3585"/>
                    <a:pt x="121108" y="1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0" name="フリーフォーム 479">
              <a:extLst>
                <a:ext uri="{FF2B5EF4-FFF2-40B4-BE49-F238E27FC236}">
                  <a16:creationId xmlns:a16="http://schemas.microsoft.com/office/drawing/2014/main" id="{50BE3AC3-CA02-B7D9-F329-8EC28DB29272}"/>
                </a:ext>
              </a:extLst>
            </p:cNvPr>
            <p:cNvSpPr/>
            <p:nvPr/>
          </p:nvSpPr>
          <p:spPr>
            <a:xfrm>
              <a:off x="4676749" y="5181576"/>
              <a:ext cx="83435" cy="212823"/>
            </a:xfrm>
            <a:custGeom>
              <a:avLst/>
              <a:gdLst>
                <a:gd name="connsiteX0" fmla="*/ 26 w 83435"/>
                <a:gd name="connsiteY0" fmla="*/ 24 h 212823"/>
                <a:gd name="connsiteX1" fmla="*/ 82576 w 83435"/>
                <a:gd name="connsiteY1" fmla="*/ 98449 h 212823"/>
                <a:gd name="connsiteX2" fmla="*/ 44476 w 83435"/>
                <a:gd name="connsiteY2" fmla="*/ 152424 h 212823"/>
                <a:gd name="connsiteX3" fmla="*/ 66701 w 83435"/>
                <a:gd name="connsiteY3" fmla="*/ 212749 h 212823"/>
                <a:gd name="connsiteX4" fmla="*/ 57176 w 83435"/>
                <a:gd name="connsiteY4" fmla="*/ 139724 h 212823"/>
                <a:gd name="connsiteX5" fmla="*/ 47651 w 83435"/>
                <a:gd name="connsiteY5" fmla="*/ 152424 h 212823"/>
                <a:gd name="connsiteX6" fmla="*/ 47651 w 83435"/>
                <a:gd name="connsiteY6" fmla="*/ 158774 h 212823"/>
                <a:gd name="connsiteX7" fmla="*/ 73051 w 83435"/>
                <a:gd name="connsiteY7" fmla="*/ 107974 h 212823"/>
                <a:gd name="connsiteX8" fmla="*/ 26 w 83435"/>
                <a:gd name="connsiteY8" fmla="*/ 24 h 21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3435" h="212823">
                  <a:moveTo>
                    <a:pt x="26" y="24"/>
                  </a:moveTo>
                  <a:cubicBezTo>
                    <a:pt x="1613" y="-1563"/>
                    <a:pt x="75168" y="73049"/>
                    <a:pt x="82576" y="98449"/>
                  </a:cubicBezTo>
                  <a:cubicBezTo>
                    <a:pt x="89984" y="123849"/>
                    <a:pt x="47122" y="133374"/>
                    <a:pt x="44476" y="152424"/>
                  </a:cubicBezTo>
                  <a:cubicBezTo>
                    <a:pt x="41830" y="171474"/>
                    <a:pt x="64584" y="214866"/>
                    <a:pt x="66701" y="212749"/>
                  </a:cubicBezTo>
                  <a:cubicBezTo>
                    <a:pt x="68818" y="210632"/>
                    <a:pt x="60351" y="149778"/>
                    <a:pt x="57176" y="139724"/>
                  </a:cubicBezTo>
                  <a:cubicBezTo>
                    <a:pt x="54001" y="129670"/>
                    <a:pt x="49238" y="149249"/>
                    <a:pt x="47651" y="152424"/>
                  </a:cubicBezTo>
                  <a:cubicBezTo>
                    <a:pt x="46064" y="155599"/>
                    <a:pt x="43418" y="166182"/>
                    <a:pt x="47651" y="158774"/>
                  </a:cubicBezTo>
                  <a:cubicBezTo>
                    <a:pt x="51884" y="151366"/>
                    <a:pt x="77284" y="129141"/>
                    <a:pt x="73051" y="107974"/>
                  </a:cubicBezTo>
                  <a:cubicBezTo>
                    <a:pt x="68818" y="86807"/>
                    <a:pt x="-1561" y="1611"/>
                    <a:pt x="26" y="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1" name="フリーフォーム 480">
              <a:extLst>
                <a:ext uri="{FF2B5EF4-FFF2-40B4-BE49-F238E27FC236}">
                  <a16:creationId xmlns:a16="http://schemas.microsoft.com/office/drawing/2014/main" id="{78292BB5-F518-E674-5686-0BF5E59455C1}"/>
                </a:ext>
              </a:extLst>
            </p:cNvPr>
            <p:cNvSpPr/>
            <p:nvPr/>
          </p:nvSpPr>
          <p:spPr>
            <a:xfrm>
              <a:off x="4909540" y="4987608"/>
              <a:ext cx="72475" cy="312778"/>
            </a:xfrm>
            <a:custGeom>
              <a:avLst/>
              <a:gdLst>
                <a:gd name="connsiteX0" fmla="*/ 49810 w 72475"/>
                <a:gd name="connsiteY0" fmla="*/ 317 h 312778"/>
                <a:gd name="connsiteX1" fmla="*/ 8535 w 72475"/>
                <a:gd name="connsiteY1" fmla="*/ 193992 h 312778"/>
                <a:gd name="connsiteX2" fmla="*/ 21235 w 72475"/>
                <a:gd name="connsiteY2" fmla="*/ 174942 h 312778"/>
                <a:gd name="connsiteX3" fmla="*/ 46635 w 72475"/>
                <a:gd name="connsiteY3" fmla="*/ 267017 h 312778"/>
                <a:gd name="connsiteX4" fmla="*/ 24410 w 72475"/>
                <a:gd name="connsiteY4" fmla="*/ 174942 h 312778"/>
                <a:gd name="connsiteX5" fmla="*/ 72035 w 72475"/>
                <a:gd name="connsiteY5" fmla="*/ 286067 h 312778"/>
                <a:gd name="connsiteX6" fmla="*/ 46635 w 72475"/>
                <a:gd name="connsiteY6" fmla="*/ 140017 h 312778"/>
                <a:gd name="connsiteX7" fmla="*/ 21235 w 72475"/>
                <a:gd name="connsiteY7" fmla="*/ 311467 h 312778"/>
                <a:gd name="connsiteX8" fmla="*/ 14885 w 72475"/>
                <a:gd name="connsiteY8" fmla="*/ 213042 h 312778"/>
                <a:gd name="connsiteX9" fmla="*/ 2185 w 72475"/>
                <a:gd name="connsiteY9" fmla="*/ 101917 h 312778"/>
                <a:gd name="connsiteX10" fmla="*/ 5360 w 72475"/>
                <a:gd name="connsiteY10" fmla="*/ 146367 h 312778"/>
                <a:gd name="connsiteX11" fmla="*/ 49810 w 72475"/>
                <a:gd name="connsiteY11" fmla="*/ 317 h 31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475" h="312778">
                  <a:moveTo>
                    <a:pt x="49810" y="317"/>
                  </a:moveTo>
                  <a:cubicBezTo>
                    <a:pt x="50339" y="8255"/>
                    <a:pt x="13297" y="164888"/>
                    <a:pt x="8535" y="193992"/>
                  </a:cubicBezTo>
                  <a:cubicBezTo>
                    <a:pt x="3773" y="223096"/>
                    <a:pt x="14885" y="162771"/>
                    <a:pt x="21235" y="174942"/>
                  </a:cubicBezTo>
                  <a:cubicBezTo>
                    <a:pt x="27585" y="187113"/>
                    <a:pt x="46106" y="267017"/>
                    <a:pt x="46635" y="267017"/>
                  </a:cubicBezTo>
                  <a:cubicBezTo>
                    <a:pt x="47164" y="267017"/>
                    <a:pt x="20177" y="171767"/>
                    <a:pt x="24410" y="174942"/>
                  </a:cubicBezTo>
                  <a:cubicBezTo>
                    <a:pt x="28643" y="178117"/>
                    <a:pt x="68331" y="291888"/>
                    <a:pt x="72035" y="286067"/>
                  </a:cubicBezTo>
                  <a:cubicBezTo>
                    <a:pt x="75739" y="280246"/>
                    <a:pt x="55102" y="135784"/>
                    <a:pt x="46635" y="140017"/>
                  </a:cubicBezTo>
                  <a:cubicBezTo>
                    <a:pt x="38168" y="144250"/>
                    <a:pt x="26527" y="299296"/>
                    <a:pt x="21235" y="311467"/>
                  </a:cubicBezTo>
                  <a:cubicBezTo>
                    <a:pt x="15943" y="323638"/>
                    <a:pt x="18060" y="247967"/>
                    <a:pt x="14885" y="213042"/>
                  </a:cubicBezTo>
                  <a:cubicBezTo>
                    <a:pt x="11710" y="178117"/>
                    <a:pt x="3772" y="113029"/>
                    <a:pt x="2185" y="101917"/>
                  </a:cubicBezTo>
                  <a:cubicBezTo>
                    <a:pt x="598" y="90805"/>
                    <a:pt x="-3107" y="156950"/>
                    <a:pt x="5360" y="146367"/>
                  </a:cubicBezTo>
                  <a:cubicBezTo>
                    <a:pt x="13827" y="135784"/>
                    <a:pt x="49281" y="-7621"/>
                    <a:pt x="49810" y="3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2" name="フリーフォーム 481">
              <a:extLst>
                <a:ext uri="{FF2B5EF4-FFF2-40B4-BE49-F238E27FC236}">
                  <a16:creationId xmlns:a16="http://schemas.microsoft.com/office/drawing/2014/main" id="{72535E76-7CB9-BC80-6FE3-5E4D0372D12B}"/>
                </a:ext>
              </a:extLst>
            </p:cNvPr>
            <p:cNvSpPr/>
            <p:nvPr/>
          </p:nvSpPr>
          <p:spPr>
            <a:xfrm>
              <a:off x="4782672" y="5102215"/>
              <a:ext cx="186297" cy="363787"/>
            </a:xfrm>
            <a:custGeom>
              <a:avLst/>
              <a:gdLst>
                <a:gd name="connsiteX0" fmla="*/ 186203 w 186297"/>
                <a:gd name="connsiteY0" fmla="*/ 28585 h 363787"/>
                <a:gd name="connsiteX1" fmla="*/ 2053 w 186297"/>
                <a:gd name="connsiteY1" fmla="*/ 15885 h 363787"/>
                <a:gd name="connsiteX2" fmla="*/ 87778 w 186297"/>
                <a:gd name="connsiteY2" fmla="*/ 66685 h 363787"/>
                <a:gd name="connsiteX3" fmla="*/ 94128 w 186297"/>
                <a:gd name="connsiteY3" fmla="*/ 88910 h 363787"/>
                <a:gd name="connsiteX4" fmla="*/ 148103 w 186297"/>
                <a:gd name="connsiteY4" fmla="*/ 98435 h 363787"/>
                <a:gd name="connsiteX5" fmla="*/ 75078 w 186297"/>
                <a:gd name="connsiteY5" fmla="*/ 130185 h 363787"/>
                <a:gd name="connsiteX6" fmla="*/ 90953 w 186297"/>
                <a:gd name="connsiteY6" fmla="*/ 180985 h 363787"/>
                <a:gd name="connsiteX7" fmla="*/ 110003 w 186297"/>
                <a:gd name="connsiteY7" fmla="*/ 276235 h 363787"/>
                <a:gd name="connsiteX8" fmla="*/ 90953 w 186297"/>
                <a:gd name="connsiteY8" fmla="*/ 298460 h 363787"/>
                <a:gd name="connsiteX9" fmla="*/ 106828 w 186297"/>
                <a:gd name="connsiteY9" fmla="*/ 361960 h 363787"/>
                <a:gd name="connsiteX10" fmla="*/ 90953 w 186297"/>
                <a:gd name="connsiteY10" fmla="*/ 219085 h 363787"/>
                <a:gd name="connsiteX11" fmla="*/ 81428 w 186297"/>
                <a:gd name="connsiteY11" fmla="*/ 117485 h 363787"/>
                <a:gd name="connsiteX12" fmla="*/ 11578 w 186297"/>
                <a:gd name="connsiteY12" fmla="*/ 25410 h 363787"/>
                <a:gd name="connsiteX13" fmla="*/ 14753 w 186297"/>
                <a:gd name="connsiteY13" fmla="*/ 10 h 363787"/>
                <a:gd name="connsiteX14" fmla="*/ 33803 w 186297"/>
                <a:gd name="connsiteY14" fmla="*/ 22235 h 363787"/>
                <a:gd name="connsiteX15" fmla="*/ 27453 w 186297"/>
                <a:gd name="connsiteY15" fmla="*/ 15885 h 363787"/>
                <a:gd name="connsiteX16" fmla="*/ 186203 w 186297"/>
                <a:gd name="connsiteY16" fmla="*/ 28585 h 363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86297" h="363787">
                  <a:moveTo>
                    <a:pt x="186203" y="28585"/>
                  </a:moveTo>
                  <a:cubicBezTo>
                    <a:pt x="181970" y="28585"/>
                    <a:pt x="18457" y="9535"/>
                    <a:pt x="2053" y="15885"/>
                  </a:cubicBezTo>
                  <a:cubicBezTo>
                    <a:pt x="-14351" y="22235"/>
                    <a:pt x="72432" y="54514"/>
                    <a:pt x="87778" y="66685"/>
                  </a:cubicBezTo>
                  <a:cubicBezTo>
                    <a:pt x="103124" y="78856"/>
                    <a:pt x="84074" y="83618"/>
                    <a:pt x="94128" y="88910"/>
                  </a:cubicBezTo>
                  <a:cubicBezTo>
                    <a:pt x="104182" y="94202"/>
                    <a:pt x="151278" y="91556"/>
                    <a:pt x="148103" y="98435"/>
                  </a:cubicBezTo>
                  <a:cubicBezTo>
                    <a:pt x="144928" y="105314"/>
                    <a:pt x="84603" y="116427"/>
                    <a:pt x="75078" y="130185"/>
                  </a:cubicBezTo>
                  <a:cubicBezTo>
                    <a:pt x="65553" y="143943"/>
                    <a:pt x="85132" y="156643"/>
                    <a:pt x="90953" y="180985"/>
                  </a:cubicBezTo>
                  <a:cubicBezTo>
                    <a:pt x="96774" y="205327"/>
                    <a:pt x="110003" y="256656"/>
                    <a:pt x="110003" y="276235"/>
                  </a:cubicBezTo>
                  <a:cubicBezTo>
                    <a:pt x="110003" y="295814"/>
                    <a:pt x="91482" y="284173"/>
                    <a:pt x="90953" y="298460"/>
                  </a:cubicBezTo>
                  <a:cubicBezTo>
                    <a:pt x="90424" y="312748"/>
                    <a:pt x="106828" y="375189"/>
                    <a:pt x="106828" y="361960"/>
                  </a:cubicBezTo>
                  <a:cubicBezTo>
                    <a:pt x="106828" y="348731"/>
                    <a:pt x="95186" y="259831"/>
                    <a:pt x="90953" y="219085"/>
                  </a:cubicBezTo>
                  <a:cubicBezTo>
                    <a:pt x="86720" y="178339"/>
                    <a:pt x="94657" y="149764"/>
                    <a:pt x="81428" y="117485"/>
                  </a:cubicBezTo>
                  <a:cubicBezTo>
                    <a:pt x="68199" y="85206"/>
                    <a:pt x="22690" y="44989"/>
                    <a:pt x="11578" y="25410"/>
                  </a:cubicBezTo>
                  <a:cubicBezTo>
                    <a:pt x="466" y="5831"/>
                    <a:pt x="11049" y="539"/>
                    <a:pt x="14753" y="10"/>
                  </a:cubicBezTo>
                  <a:cubicBezTo>
                    <a:pt x="18457" y="-519"/>
                    <a:pt x="31686" y="19589"/>
                    <a:pt x="33803" y="22235"/>
                  </a:cubicBezTo>
                  <a:cubicBezTo>
                    <a:pt x="35920" y="24881"/>
                    <a:pt x="4170" y="15356"/>
                    <a:pt x="27453" y="15885"/>
                  </a:cubicBezTo>
                  <a:cubicBezTo>
                    <a:pt x="50736" y="16414"/>
                    <a:pt x="190436" y="28585"/>
                    <a:pt x="186203" y="285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3" name="フリーフォーム 482">
              <a:extLst>
                <a:ext uri="{FF2B5EF4-FFF2-40B4-BE49-F238E27FC236}">
                  <a16:creationId xmlns:a16="http://schemas.microsoft.com/office/drawing/2014/main" id="{9B3F5775-90C1-723F-FB19-B098A6B44874}"/>
                </a:ext>
              </a:extLst>
            </p:cNvPr>
            <p:cNvSpPr/>
            <p:nvPr/>
          </p:nvSpPr>
          <p:spPr>
            <a:xfrm>
              <a:off x="4754694" y="4960583"/>
              <a:ext cx="141162" cy="157520"/>
            </a:xfrm>
            <a:custGeom>
              <a:avLst/>
              <a:gdLst>
                <a:gd name="connsiteX0" fmla="*/ 141156 w 141162"/>
                <a:gd name="connsiteY0" fmla="*/ 1942 h 157520"/>
                <a:gd name="connsiteX1" fmla="*/ 1456 w 141162"/>
                <a:gd name="connsiteY1" fmla="*/ 46392 h 157520"/>
                <a:gd name="connsiteX2" fmla="*/ 71306 w 141162"/>
                <a:gd name="connsiteY2" fmla="*/ 62267 h 157520"/>
                <a:gd name="connsiteX3" fmla="*/ 122106 w 141162"/>
                <a:gd name="connsiteY3" fmla="*/ 157517 h 157520"/>
                <a:gd name="connsiteX4" fmla="*/ 55431 w 141162"/>
                <a:gd name="connsiteY4" fmla="*/ 65442 h 157520"/>
                <a:gd name="connsiteX5" fmla="*/ 7806 w 141162"/>
                <a:gd name="connsiteY5" fmla="*/ 11467 h 157520"/>
                <a:gd name="connsiteX6" fmla="*/ 141156 w 141162"/>
                <a:gd name="connsiteY6" fmla="*/ 1942 h 157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162" h="157520">
                  <a:moveTo>
                    <a:pt x="141156" y="1942"/>
                  </a:moveTo>
                  <a:cubicBezTo>
                    <a:pt x="140098" y="7763"/>
                    <a:pt x="13098" y="36338"/>
                    <a:pt x="1456" y="46392"/>
                  </a:cubicBezTo>
                  <a:cubicBezTo>
                    <a:pt x="-10186" y="56446"/>
                    <a:pt x="51198" y="43746"/>
                    <a:pt x="71306" y="62267"/>
                  </a:cubicBezTo>
                  <a:cubicBezTo>
                    <a:pt x="91414" y="80788"/>
                    <a:pt x="124752" y="156988"/>
                    <a:pt x="122106" y="157517"/>
                  </a:cubicBezTo>
                  <a:cubicBezTo>
                    <a:pt x="119460" y="158046"/>
                    <a:pt x="74481" y="89784"/>
                    <a:pt x="55431" y="65442"/>
                  </a:cubicBezTo>
                  <a:cubicBezTo>
                    <a:pt x="36381" y="41100"/>
                    <a:pt x="-3836" y="18346"/>
                    <a:pt x="7806" y="11467"/>
                  </a:cubicBezTo>
                  <a:cubicBezTo>
                    <a:pt x="19448" y="4588"/>
                    <a:pt x="142214" y="-3879"/>
                    <a:pt x="141156" y="19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フリーフォーム 483">
              <a:extLst>
                <a:ext uri="{FF2B5EF4-FFF2-40B4-BE49-F238E27FC236}">
                  <a16:creationId xmlns:a16="http://schemas.microsoft.com/office/drawing/2014/main" id="{8477AAF6-ADA6-6476-AE27-50A719CAAF5D}"/>
                </a:ext>
              </a:extLst>
            </p:cNvPr>
            <p:cNvSpPr/>
            <p:nvPr/>
          </p:nvSpPr>
          <p:spPr>
            <a:xfrm>
              <a:off x="4764735" y="5243841"/>
              <a:ext cx="121690" cy="230268"/>
            </a:xfrm>
            <a:custGeom>
              <a:avLst/>
              <a:gdLst>
                <a:gd name="connsiteX0" fmla="*/ 77140 w 121690"/>
                <a:gd name="connsiteY0" fmla="*/ 1259 h 230268"/>
                <a:gd name="connsiteX1" fmla="*/ 29515 w 121690"/>
                <a:gd name="connsiteY1" fmla="*/ 147309 h 230268"/>
                <a:gd name="connsiteX2" fmla="*/ 48565 w 121690"/>
                <a:gd name="connsiteY2" fmla="*/ 109209 h 230268"/>
                <a:gd name="connsiteX3" fmla="*/ 32690 w 121690"/>
                <a:gd name="connsiteY3" fmla="*/ 188584 h 230268"/>
                <a:gd name="connsiteX4" fmla="*/ 121590 w 121690"/>
                <a:gd name="connsiteY4" fmla="*/ 217159 h 230268"/>
                <a:gd name="connsiteX5" fmla="*/ 51740 w 121690"/>
                <a:gd name="connsiteY5" fmla="*/ 210809 h 230268"/>
                <a:gd name="connsiteX6" fmla="*/ 121590 w 121690"/>
                <a:gd name="connsiteY6" fmla="*/ 229859 h 230268"/>
                <a:gd name="connsiteX7" fmla="*/ 61265 w 121690"/>
                <a:gd name="connsiteY7" fmla="*/ 217159 h 230268"/>
                <a:gd name="connsiteX8" fmla="*/ 940 w 121690"/>
                <a:gd name="connsiteY8" fmla="*/ 147309 h 230268"/>
                <a:gd name="connsiteX9" fmla="*/ 26340 w 121690"/>
                <a:gd name="connsiteY9" fmla="*/ 150484 h 230268"/>
                <a:gd name="connsiteX10" fmla="*/ 51740 w 121690"/>
                <a:gd name="connsiteY10" fmla="*/ 163184 h 230268"/>
                <a:gd name="connsiteX11" fmla="*/ 48565 w 121690"/>
                <a:gd name="connsiteY11" fmla="*/ 64759 h 230268"/>
                <a:gd name="connsiteX12" fmla="*/ 19990 w 121690"/>
                <a:gd name="connsiteY12" fmla="*/ 74284 h 230268"/>
                <a:gd name="connsiteX13" fmla="*/ 77140 w 121690"/>
                <a:gd name="connsiteY13" fmla="*/ 1259 h 23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1690" h="230268">
                  <a:moveTo>
                    <a:pt x="77140" y="1259"/>
                  </a:moveTo>
                  <a:cubicBezTo>
                    <a:pt x="78727" y="13430"/>
                    <a:pt x="34277" y="129317"/>
                    <a:pt x="29515" y="147309"/>
                  </a:cubicBezTo>
                  <a:cubicBezTo>
                    <a:pt x="24752" y="165301"/>
                    <a:pt x="48036" y="102330"/>
                    <a:pt x="48565" y="109209"/>
                  </a:cubicBezTo>
                  <a:cubicBezTo>
                    <a:pt x="49094" y="116088"/>
                    <a:pt x="20519" y="170592"/>
                    <a:pt x="32690" y="188584"/>
                  </a:cubicBezTo>
                  <a:cubicBezTo>
                    <a:pt x="44861" y="206576"/>
                    <a:pt x="118415" y="213455"/>
                    <a:pt x="121590" y="217159"/>
                  </a:cubicBezTo>
                  <a:cubicBezTo>
                    <a:pt x="124765" y="220863"/>
                    <a:pt x="51740" y="208692"/>
                    <a:pt x="51740" y="210809"/>
                  </a:cubicBezTo>
                  <a:cubicBezTo>
                    <a:pt x="51740" y="212926"/>
                    <a:pt x="120002" y="228801"/>
                    <a:pt x="121590" y="229859"/>
                  </a:cubicBezTo>
                  <a:cubicBezTo>
                    <a:pt x="123178" y="230917"/>
                    <a:pt x="81373" y="230917"/>
                    <a:pt x="61265" y="217159"/>
                  </a:cubicBezTo>
                  <a:cubicBezTo>
                    <a:pt x="41157" y="203401"/>
                    <a:pt x="6761" y="158421"/>
                    <a:pt x="940" y="147309"/>
                  </a:cubicBezTo>
                  <a:cubicBezTo>
                    <a:pt x="-4881" y="136197"/>
                    <a:pt x="17873" y="147838"/>
                    <a:pt x="26340" y="150484"/>
                  </a:cubicBezTo>
                  <a:cubicBezTo>
                    <a:pt x="34807" y="153130"/>
                    <a:pt x="48036" y="177471"/>
                    <a:pt x="51740" y="163184"/>
                  </a:cubicBezTo>
                  <a:cubicBezTo>
                    <a:pt x="55444" y="148897"/>
                    <a:pt x="53857" y="79576"/>
                    <a:pt x="48565" y="64759"/>
                  </a:cubicBezTo>
                  <a:cubicBezTo>
                    <a:pt x="43273" y="49942"/>
                    <a:pt x="16286" y="79576"/>
                    <a:pt x="19990" y="74284"/>
                  </a:cubicBezTo>
                  <a:cubicBezTo>
                    <a:pt x="23694" y="68992"/>
                    <a:pt x="75553" y="-10912"/>
                    <a:pt x="77140" y="12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5" name="フリーフォーム 484">
              <a:extLst>
                <a:ext uri="{FF2B5EF4-FFF2-40B4-BE49-F238E27FC236}">
                  <a16:creationId xmlns:a16="http://schemas.microsoft.com/office/drawing/2014/main" id="{70BDE487-CF17-CBDB-3DC9-5DE7DEB6C23B}"/>
                </a:ext>
              </a:extLst>
            </p:cNvPr>
            <p:cNvSpPr/>
            <p:nvPr/>
          </p:nvSpPr>
          <p:spPr>
            <a:xfrm>
              <a:off x="5119167" y="5201358"/>
              <a:ext cx="288014" cy="267214"/>
            </a:xfrm>
            <a:custGeom>
              <a:avLst/>
              <a:gdLst>
                <a:gd name="connsiteX0" fmla="*/ 110058 w 288014"/>
                <a:gd name="connsiteY0" fmla="*/ 2467 h 267214"/>
                <a:gd name="connsiteX1" fmla="*/ 192608 w 288014"/>
                <a:gd name="connsiteY1" fmla="*/ 119942 h 267214"/>
                <a:gd name="connsiteX2" fmla="*/ 167208 w 288014"/>
                <a:gd name="connsiteY2" fmla="*/ 170742 h 267214"/>
                <a:gd name="connsiteX3" fmla="*/ 195783 w 288014"/>
                <a:gd name="connsiteY3" fmla="*/ 151692 h 267214"/>
                <a:gd name="connsiteX4" fmla="*/ 2108 w 288014"/>
                <a:gd name="connsiteY4" fmla="*/ 265992 h 267214"/>
                <a:gd name="connsiteX5" fmla="*/ 100533 w 288014"/>
                <a:gd name="connsiteY5" fmla="*/ 208842 h 267214"/>
                <a:gd name="connsiteX6" fmla="*/ 221183 w 288014"/>
                <a:gd name="connsiteY6" fmla="*/ 158042 h 267214"/>
                <a:gd name="connsiteX7" fmla="*/ 189433 w 288014"/>
                <a:gd name="connsiteY7" fmla="*/ 113592 h 267214"/>
                <a:gd name="connsiteX8" fmla="*/ 192608 w 288014"/>
                <a:gd name="connsiteY8" fmla="*/ 129467 h 267214"/>
                <a:gd name="connsiteX9" fmla="*/ 287858 w 288014"/>
                <a:gd name="connsiteY9" fmla="*/ 21517 h 267214"/>
                <a:gd name="connsiteX10" fmla="*/ 167208 w 288014"/>
                <a:gd name="connsiteY10" fmla="*/ 81842 h 267214"/>
                <a:gd name="connsiteX11" fmla="*/ 167208 w 288014"/>
                <a:gd name="connsiteY11" fmla="*/ 40567 h 267214"/>
                <a:gd name="connsiteX12" fmla="*/ 110058 w 288014"/>
                <a:gd name="connsiteY12" fmla="*/ 2467 h 267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8014" h="267214">
                  <a:moveTo>
                    <a:pt x="110058" y="2467"/>
                  </a:moveTo>
                  <a:cubicBezTo>
                    <a:pt x="114291" y="15696"/>
                    <a:pt x="183083" y="91896"/>
                    <a:pt x="192608" y="119942"/>
                  </a:cubicBezTo>
                  <a:cubicBezTo>
                    <a:pt x="202133" y="147988"/>
                    <a:pt x="166679" y="165450"/>
                    <a:pt x="167208" y="170742"/>
                  </a:cubicBezTo>
                  <a:cubicBezTo>
                    <a:pt x="167737" y="176034"/>
                    <a:pt x="223300" y="135817"/>
                    <a:pt x="195783" y="151692"/>
                  </a:cubicBezTo>
                  <a:cubicBezTo>
                    <a:pt x="168266" y="167567"/>
                    <a:pt x="17983" y="256467"/>
                    <a:pt x="2108" y="265992"/>
                  </a:cubicBezTo>
                  <a:cubicBezTo>
                    <a:pt x="-13767" y="275517"/>
                    <a:pt x="64021" y="226834"/>
                    <a:pt x="100533" y="208842"/>
                  </a:cubicBezTo>
                  <a:cubicBezTo>
                    <a:pt x="137045" y="190850"/>
                    <a:pt x="206366" y="173917"/>
                    <a:pt x="221183" y="158042"/>
                  </a:cubicBezTo>
                  <a:cubicBezTo>
                    <a:pt x="236000" y="142167"/>
                    <a:pt x="194195" y="118354"/>
                    <a:pt x="189433" y="113592"/>
                  </a:cubicBezTo>
                  <a:cubicBezTo>
                    <a:pt x="184671" y="108830"/>
                    <a:pt x="176204" y="144813"/>
                    <a:pt x="192608" y="129467"/>
                  </a:cubicBezTo>
                  <a:cubicBezTo>
                    <a:pt x="209012" y="114121"/>
                    <a:pt x="292091" y="29454"/>
                    <a:pt x="287858" y="21517"/>
                  </a:cubicBezTo>
                  <a:cubicBezTo>
                    <a:pt x="283625" y="13580"/>
                    <a:pt x="187316" y="78667"/>
                    <a:pt x="167208" y="81842"/>
                  </a:cubicBezTo>
                  <a:cubicBezTo>
                    <a:pt x="147100" y="85017"/>
                    <a:pt x="171971" y="47975"/>
                    <a:pt x="167208" y="40567"/>
                  </a:cubicBezTo>
                  <a:cubicBezTo>
                    <a:pt x="162446" y="33159"/>
                    <a:pt x="105825" y="-10762"/>
                    <a:pt x="110058" y="24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6" name="フリーフォーム 485">
              <a:extLst>
                <a:ext uri="{FF2B5EF4-FFF2-40B4-BE49-F238E27FC236}">
                  <a16:creationId xmlns:a16="http://schemas.microsoft.com/office/drawing/2014/main" id="{1A19513D-90FC-1382-DF03-A9DA0F6B34AE}"/>
                </a:ext>
              </a:extLst>
            </p:cNvPr>
            <p:cNvSpPr/>
            <p:nvPr/>
          </p:nvSpPr>
          <p:spPr>
            <a:xfrm>
              <a:off x="5342453" y="5361141"/>
              <a:ext cx="176060" cy="282038"/>
            </a:xfrm>
            <a:custGeom>
              <a:avLst/>
              <a:gdLst>
                <a:gd name="connsiteX0" fmla="*/ 175697 w 176060"/>
                <a:gd name="connsiteY0" fmla="*/ 1434 h 282038"/>
                <a:gd name="connsiteX1" fmla="*/ 55047 w 176060"/>
                <a:gd name="connsiteY1" fmla="*/ 153834 h 282038"/>
                <a:gd name="connsiteX2" fmla="*/ 93147 w 176060"/>
                <a:gd name="connsiteY2" fmla="*/ 118909 h 282038"/>
                <a:gd name="connsiteX3" fmla="*/ 29647 w 176060"/>
                <a:gd name="connsiteY3" fmla="*/ 245909 h 282038"/>
                <a:gd name="connsiteX4" fmla="*/ 1072 w 176060"/>
                <a:gd name="connsiteY4" fmla="*/ 277659 h 282038"/>
                <a:gd name="connsiteX5" fmla="*/ 64572 w 176060"/>
                <a:gd name="connsiteY5" fmla="*/ 166534 h 282038"/>
                <a:gd name="connsiteX6" fmla="*/ 105847 w 176060"/>
                <a:gd name="connsiteY6" fmla="*/ 49059 h 282038"/>
                <a:gd name="connsiteX7" fmla="*/ 93147 w 176060"/>
                <a:gd name="connsiteY7" fmla="*/ 74459 h 282038"/>
                <a:gd name="connsiteX8" fmla="*/ 175697 w 176060"/>
                <a:gd name="connsiteY8" fmla="*/ 1434 h 282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060" h="282038">
                  <a:moveTo>
                    <a:pt x="175697" y="1434"/>
                  </a:moveTo>
                  <a:cubicBezTo>
                    <a:pt x="169347" y="14663"/>
                    <a:pt x="68805" y="134255"/>
                    <a:pt x="55047" y="153834"/>
                  </a:cubicBezTo>
                  <a:cubicBezTo>
                    <a:pt x="41289" y="173413"/>
                    <a:pt x="97380" y="103563"/>
                    <a:pt x="93147" y="118909"/>
                  </a:cubicBezTo>
                  <a:cubicBezTo>
                    <a:pt x="88914" y="134255"/>
                    <a:pt x="44993" y="219451"/>
                    <a:pt x="29647" y="245909"/>
                  </a:cubicBezTo>
                  <a:cubicBezTo>
                    <a:pt x="14301" y="272367"/>
                    <a:pt x="-4749" y="290888"/>
                    <a:pt x="1072" y="277659"/>
                  </a:cubicBezTo>
                  <a:cubicBezTo>
                    <a:pt x="6893" y="264430"/>
                    <a:pt x="47110" y="204634"/>
                    <a:pt x="64572" y="166534"/>
                  </a:cubicBezTo>
                  <a:cubicBezTo>
                    <a:pt x="82034" y="128434"/>
                    <a:pt x="101084" y="64405"/>
                    <a:pt x="105847" y="49059"/>
                  </a:cubicBezTo>
                  <a:cubicBezTo>
                    <a:pt x="110610" y="33713"/>
                    <a:pt x="83093" y="78163"/>
                    <a:pt x="93147" y="74459"/>
                  </a:cubicBezTo>
                  <a:cubicBezTo>
                    <a:pt x="103201" y="70755"/>
                    <a:pt x="182047" y="-11795"/>
                    <a:pt x="175697" y="14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7" name="フリーフォーム 486">
              <a:extLst>
                <a:ext uri="{FF2B5EF4-FFF2-40B4-BE49-F238E27FC236}">
                  <a16:creationId xmlns:a16="http://schemas.microsoft.com/office/drawing/2014/main" id="{1F59EE91-8D84-90DA-754A-F5FE7B67830F}"/>
                </a:ext>
              </a:extLst>
            </p:cNvPr>
            <p:cNvSpPr/>
            <p:nvPr/>
          </p:nvSpPr>
          <p:spPr>
            <a:xfrm>
              <a:off x="4879948" y="5102891"/>
              <a:ext cx="349488" cy="520266"/>
            </a:xfrm>
            <a:custGeom>
              <a:avLst/>
              <a:gdLst>
                <a:gd name="connsiteX0" fmla="*/ 212752 w 349488"/>
                <a:gd name="connsiteY0" fmla="*/ 2509 h 520266"/>
                <a:gd name="connsiteX1" fmla="*/ 165127 w 349488"/>
                <a:gd name="connsiteY1" fmla="*/ 132684 h 520266"/>
                <a:gd name="connsiteX2" fmla="*/ 146077 w 349488"/>
                <a:gd name="connsiteY2" fmla="*/ 189834 h 520266"/>
                <a:gd name="connsiteX3" fmla="*/ 165127 w 349488"/>
                <a:gd name="connsiteY3" fmla="*/ 173959 h 520266"/>
                <a:gd name="connsiteX4" fmla="*/ 149252 w 349488"/>
                <a:gd name="connsiteY4" fmla="*/ 262859 h 520266"/>
                <a:gd name="connsiteX5" fmla="*/ 165127 w 349488"/>
                <a:gd name="connsiteY5" fmla="*/ 278734 h 520266"/>
                <a:gd name="connsiteX6" fmla="*/ 155602 w 349488"/>
                <a:gd name="connsiteY6" fmla="*/ 272384 h 520266"/>
                <a:gd name="connsiteX7" fmla="*/ 244502 w 349488"/>
                <a:gd name="connsiteY7" fmla="*/ 335884 h 520266"/>
                <a:gd name="connsiteX8" fmla="*/ 269902 w 349488"/>
                <a:gd name="connsiteY8" fmla="*/ 361284 h 520266"/>
                <a:gd name="connsiteX9" fmla="*/ 308002 w 349488"/>
                <a:gd name="connsiteY9" fmla="*/ 329534 h 520266"/>
                <a:gd name="connsiteX10" fmla="*/ 314352 w 349488"/>
                <a:gd name="connsiteY10" fmla="*/ 367634 h 520266"/>
                <a:gd name="connsiteX11" fmla="*/ 317527 w 349488"/>
                <a:gd name="connsiteY11" fmla="*/ 393034 h 520266"/>
                <a:gd name="connsiteX12" fmla="*/ 308002 w 349488"/>
                <a:gd name="connsiteY12" fmla="*/ 399384 h 520266"/>
                <a:gd name="connsiteX13" fmla="*/ 330227 w 349488"/>
                <a:gd name="connsiteY13" fmla="*/ 418434 h 520266"/>
                <a:gd name="connsiteX14" fmla="*/ 349277 w 349488"/>
                <a:gd name="connsiteY14" fmla="*/ 520034 h 520266"/>
                <a:gd name="connsiteX15" fmla="*/ 317527 w 349488"/>
                <a:gd name="connsiteY15" fmla="*/ 386684 h 520266"/>
                <a:gd name="connsiteX16" fmla="*/ 250852 w 349488"/>
                <a:gd name="connsiteY16" fmla="*/ 329534 h 520266"/>
                <a:gd name="connsiteX17" fmla="*/ 168302 w 349488"/>
                <a:gd name="connsiteY17" fmla="*/ 291434 h 520266"/>
                <a:gd name="connsiteX18" fmla="*/ 158777 w 349488"/>
                <a:gd name="connsiteY18" fmla="*/ 199359 h 520266"/>
                <a:gd name="connsiteX19" fmla="*/ 27 w 349488"/>
                <a:gd name="connsiteY19" fmla="*/ 272384 h 520266"/>
                <a:gd name="connsiteX20" fmla="*/ 146077 w 349488"/>
                <a:gd name="connsiteY20" fmla="*/ 186659 h 520266"/>
                <a:gd name="connsiteX21" fmla="*/ 152427 w 349488"/>
                <a:gd name="connsiteY21" fmla="*/ 151734 h 520266"/>
                <a:gd name="connsiteX22" fmla="*/ 171477 w 349488"/>
                <a:gd name="connsiteY22" fmla="*/ 53309 h 520266"/>
                <a:gd name="connsiteX23" fmla="*/ 212752 w 349488"/>
                <a:gd name="connsiteY23" fmla="*/ 2509 h 520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49488" h="520266">
                  <a:moveTo>
                    <a:pt x="212752" y="2509"/>
                  </a:moveTo>
                  <a:cubicBezTo>
                    <a:pt x="211694" y="15738"/>
                    <a:pt x="176239" y="101463"/>
                    <a:pt x="165127" y="132684"/>
                  </a:cubicBezTo>
                  <a:cubicBezTo>
                    <a:pt x="154015" y="163905"/>
                    <a:pt x="146077" y="182955"/>
                    <a:pt x="146077" y="189834"/>
                  </a:cubicBezTo>
                  <a:cubicBezTo>
                    <a:pt x="146077" y="196713"/>
                    <a:pt x="164598" y="161788"/>
                    <a:pt x="165127" y="173959"/>
                  </a:cubicBezTo>
                  <a:cubicBezTo>
                    <a:pt x="165656" y="186130"/>
                    <a:pt x="149252" y="262859"/>
                    <a:pt x="149252" y="262859"/>
                  </a:cubicBezTo>
                  <a:lnTo>
                    <a:pt x="165127" y="278734"/>
                  </a:lnTo>
                  <a:cubicBezTo>
                    <a:pt x="166185" y="280322"/>
                    <a:pt x="155602" y="272384"/>
                    <a:pt x="155602" y="272384"/>
                  </a:cubicBezTo>
                  <a:cubicBezTo>
                    <a:pt x="168831" y="281909"/>
                    <a:pt x="225452" y="321067"/>
                    <a:pt x="244502" y="335884"/>
                  </a:cubicBezTo>
                  <a:cubicBezTo>
                    <a:pt x="263552" y="350701"/>
                    <a:pt x="259319" y="362342"/>
                    <a:pt x="269902" y="361284"/>
                  </a:cubicBezTo>
                  <a:cubicBezTo>
                    <a:pt x="280485" y="360226"/>
                    <a:pt x="300594" y="328476"/>
                    <a:pt x="308002" y="329534"/>
                  </a:cubicBezTo>
                  <a:cubicBezTo>
                    <a:pt x="315410" y="330592"/>
                    <a:pt x="312765" y="357051"/>
                    <a:pt x="314352" y="367634"/>
                  </a:cubicBezTo>
                  <a:cubicBezTo>
                    <a:pt x="315940" y="378217"/>
                    <a:pt x="318585" y="387743"/>
                    <a:pt x="317527" y="393034"/>
                  </a:cubicBezTo>
                  <a:cubicBezTo>
                    <a:pt x="316469" y="398325"/>
                    <a:pt x="305885" y="395151"/>
                    <a:pt x="308002" y="399384"/>
                  </a:cubicBezTo>
                  <a:cubicBezTo>
                    <a:pt x="310119" y="403617"/>
                    <a:pt x="323348" y="398326"/>
                    <a:pt x="330227" y="418434"/>
                  </a:cubicBezTo>
                  <a:cubicBezTo>
                    <a:pt x="337106" y="438542"/>
                    <a:pt x="351394" y="525326"/>
                    <a:pt x="349277" y="520034"/>
                  </a:cubicBezTo>
                  <a:cubicBezTo>
                    <a:pt x="347160" y="514742"/>
                    <a:pt x="333931" y="418434"/>
                    <a:pt x="317527" y="386684"/>
                  </a:cubicBezTo>
                  <a:cubicBezTo>
                    <a:pt x="301123" y="354934"/>
                    <a:pt x="275723" y="345409"/>
                    <a:pt x="250852" y="329534"/>
                  </a:cubicBezTo>
                  <a:cubicBezTo>
                    <a:pt x="225981" y="313659"/>
                    <a:pt x="183648" y="313130"/>
                    <a:pt x="168302" y="291434"/>
                  </a:cubicBezTo>
                  <a:cubicBezTo>
                    <a:pt x="152956" y="269738"/>
                    <a:pt x="186823" y="202534"/>
                    <a:pt x="158777" y="199359"/>
                  </a:cubicBezTo>
                  <a:cubicBezTo>
                    <a:pt x="130731" y="196184"/>
                    <a:pt x="2144" y="274501"/>
                    <a:pt x="27" y="272384"/>
                  </a:cubicBezTo>
                  <a:cubicBezTo>
                    <a:pt x="-2090" y="270267"/>
                    <a:pt x="120677" y="206767"/>
                    <a:pt x="146077" y="186659"/>
                  </a:cubicBezTo>
                  <a:cubicBezTo>
                    <a:pt x="171477" y="166551"/>
                    <a:pt x="148194" y="173959"/>
                    <a:pt x="152427" y="151734"/>
                  </a:cubicBezTo>
                  <a:cubicBezTo>
                    <a:pt x="156660" y="129509"/>
                    <a:pt x="161423" y="75005"/>
                    <a:pt x="171477" y="53309"/>
                  </a:cubicBezTo>
                  <a:cubicBezTo>
                    <a:pt x="181531" y="31613"/>
                    <a:pt x="213810" y="-10720"/>
                    <a:pt x="212752" y="250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8" name="フリーフォーム 487">
              <a:extLst>
                <a:ext uri="{FF2B5EF4-FFF2-40B4-BE49-F238E27FC236}">
                  <a16:creationId xmlns:a16="http://schemas.microsoft.com/office/drawing/2014/main" id="{1442C6AC-823F-50CF-186B-1C56B379B992}"/>
                </a:ext>
              </a:extLst>
            </p:cNvPr>
            <p:cNvSpPr/>
            <p:nvPr/>
          </p:nvSpPr>
          <p:spPr>
            <a:xfrm>
              <a:off x="5834792" y="5085954"/>
              <a:ext cx="58039" cy="359363"/>
            </a:xfrm>
            <a:custGeom>
              <a:avLst/>
              <a:gdLst>
                <a:gd name="connsiteX0" fmla="*/ 45308 w 58039"/>
                <a:gd name="connsiteY0" fmla="*/ 396 h 359363"/>
                <a:gd name="connsiteX1" fmla="*/ 858 w 58039"/>
                <a:gd name="connsiteY1" fmla="*/ 276621 h 359363"/>
                <a:gd name="connsiteX2" fmla="*/ 16733 w 58039"/>
                <a:gd name="connsiteY2" fmla="*/ 225821 h 359363"/>
                <a:gd name="connsiteX3" fmla="*/ 26258 w 58039"/>
                <a:gd name="connsiteY3" fmla="*/ 292496 h 359363"/>
                <a:gd name="connsiteX4" fmla="*/ 58008 w 58039"/>
                <a:gd name="connsiteY4" fmla="*/ 359171 h 359363"/>
                <a:gd name="connsiteX5" fmla="*/ 19908 w 58039"/>
                <a:gd name="connsiteY5" fmla="*/ 311546 h 359363"/>
                <a:gd name="connsiteX6" fmla="*/ 7208 w 58039"/>
                <a:gd name="connsiteY6" fmla="*/ 276621 h 359363"/>
                <a:gd name="connsiteX7" fmla="*/ 10383 w 58039"/>
                <a:gd name="connsiteY7" fmla="*/ 216296 h 359363"/>
                <a:gd name="connsiteX8" fmla="*/ 45308 w 58039"/>
                <a:gd name="connsiteY8" fmla="*/ 396 h 359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039" h="359363">
                  <a:moveTo>
                    <a:pt x="45308" y="396"/>
                  </a:moveTo>
                  <a:cubicBezTo>
                    <a:pt x="43721" y="10450"/>
                    <a:pt x="5620" y="239050"/>
                    <a:pt x="858" y="276621"/>
                  </a:cubicBezTo>
                  <a:cubicBezTo>
                    <a:pt x="-3904" y="314192"/>
                    <a:pt x="12500" y="223175"/>
                    <a:pt x="16733" y="225821"/>
                  </a:cubicBezTo>
                  <a:cubicBezTo>
                    <a:pt x="20966" y="228467"/>
                    <a:pt x="19379" y="270271"/>
                    <a:pt x="26258" y="292496"/>
                  </a:cubicBezTo>
                  <a:cubicBezTo>
                    <a:pt x="33137" y="314721"/>
                    <a:pt x="59066" y="355996"/>
                    <a:pt x="58008" y="359171"/>
                  </a:cubicBezTo>
                  <a:cubicBezTo>
                    <a:pt x="56950" y="362346"/>
                    <a:pt x="28375" y="325304"/>
                    <a:pt x="19908" y="311546"/>
                  </a:cubicBezTo>
                  <a:cubicBezTo>
                    <a:pt x="11441" y="297788"/>
                    <a:pt x="8795" y="292496"/>
                    <a:pt x="7208" y="276621"/>
                  </a:cubicBezTo>
                  <a:cubicBezTo>
                    <a:pt x="5620" y="260746"/>
                    <a:pt x="4033" y="258100"/>
                    <a:pt x="10383" y="216296"/>
                  </a:cubicBezTo>
                  <a:cubicBezTo>
                    <a:pt x="16733" y="174492"/>
                    <a:pt x="46895" y="-9658"/>
                    <a:pt x="45308" y="39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9" name="フリーフォーム 488">
              <a:extLst>
                <a:ext uri="{FF2B5EF4-FFF2-40B4-BE49-F238E27FC236}">
                  <a16:creationId xmlns:a16="http://schemas.microsoft.com/office/drawing/2014/main" id="{B1B78DCA-9AE6-B121-E146-95CF5C8DB96A}"/>
                </a:ext>
              </a:extLst>
            </p:cNvPr>
            <p:cNvSpPr/>
            <p:nvPr/>
          </p:nvSpPr>
          <p:spPr>
            <a:xfrm>
              <a:off x="5803700" y="5071086"/>
              <a:ext cx="95571" cy="351991"/>
            </a:xfrm>
            <a:custGeom>
              <a:avLst/>
              <a:gdLst>
                <a:gd name="connsiteX0" fmla="*/ 95450 w 95571"/>
                <a:gd name="connsiteY0" fmla="*/ 2564 h 351991"/>
                <a:gd name="connsiteX1" fmla="*/ 31950 w 95571"/>
                <a:gd name="connsiteY1" fmla="*/ 212114 h 351991"/>
                <a:gd name="connsiteX2" fmla="*/ 44650 w 95571"/>
                <a:gd name="connsiteY2" fmla="*/ 164489 h 351991"/>
                <a:gd name="connsiteX3" fmla="*/ 22425 w 95571"/>
                <a:gd name="connsiteY3" fmla="*/ 294664 h 351991"/>
                <a:gd name="connsiteX4" fmla="*/ 25600 w 95571"/>
                <a:gd name="connsiteY4" fmla="*/ 345464 h 351991"/>
                <a:gd name="connsiteX5" fmla="*/ 200 w 95571"/>
                <a:gd name="connsiteY5" fmla="*/ 281964 h 351991"/>
                <a:gd name="connsiteX6" fmla="*/ 41475 w 95571"/>
                <a:gd name="connsiteY6" fmla="*/ 351814 h 351991"/>
                <a:gd name="connsiteX7" fmla="*/ 22425 w 95571"/>
                <a:gd name="connsiteY7" fmla="*/ 256564 h 351991"/>
                <a:gd name="connsiteX8" fmla="*/ 57350 w 95571"/>
                <a:gd name="connsiteY8" fmla="*/ 158139 h 351991"/>
                <a:gd name="connsiteX9" fmla="*/ 47825 w 95571"/>
                <a:gd name="connsiteY9" fmla="*/ 97814 h 351991"/>
                <a:gd name="connsiteX10" fmla="*/ 95450 w 95571"/>
                <a:gd name="connsiteY10" fmla="*/ 2564 h 35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5571" h="351991">
                  <a:moveTo>
                    <a:pt x="95450" y="2564"/>
                  </a:moveTo>
                  <a:cubicBezTo>
                    <a:pt x="92804" y="21614"/>
                    <a:pt x="40417" y="185126"/>
                    <a:pt x="31950" y="212114"/>
                  </a:cubicBezTo>
                  <a:cubicBezTo>
                    <a:pt x="23483" y="239102"/>
                    <a:pt x="46237" y="150731"/>
                    <a:pt x="44650" y="164489"/>
                  </a:cubicBezTo>
                  <a:cubicBezTo>
                    <a:pt x="43063" y="178247"/>
                    <a:pt x="25600" y="264501"/>
                    <a:pt x="22425" y="294664"/>
                  </a:cubicBezTo>
                  <a:cubicBezTo>
                    <a:pt x="19250" y="324827"/>
                    <a:pt x="29304" y="347581"/>
                    <a:pt x="25600" y="345464"/>
                  </a:cubicBezTo>
                  <a:cubicBezTo>
                    <a:pt x="21896" y="343347"/>
                    <a:pt x="-2446" y="280906"/>
                    <a:pt x="200" y="281964"/>
                  </a:cubicBezTo>
                  <a:cubicBezTo>
                    <a:pt x="2846" y="283022"/>
                    <a:pt x="37771" y="356047"/>
                    <a:pt x="41475" y="351814"/>
                  </a:cubicBezTo>
                  <a:cubicBezTo>
                    <a:pt x="45179" y="347581"/>
                    <a:pt x="19779" y="288843"/>
                    <a:pt x="22425" y="256564"/>
                  </a:cubicBezTo>
                  <a:cubicBezTo>
                    <a:pt x="25071" y="224285"/>
                    <a:pt x="53117" y="184597"/>
                    <a:pt x="57350" y="158139"/>
                  </a:cubicBezTo>
                  <a:cubicBezTo>
                    <a:pt x="61583" y="131681"/>
                    <a:pt x="38829" y="119510"/>
                    <a:pt x="47825" y="97814"/>
                  </a:cubicBezTo>
                  <a:cubicBezTo>
                    <a:pt x="56821" y="76118"/>
                    <a:pt x="98096" y="-16486"/>
                    <a:pt x="95450" y="25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0" name="フリーフォーム 489">
              <a:extLst>
                <a:ext uri="{FF2B5EF4-FFF2-40B4-BE49-F238E27FC236}">
                  <a16:creationId xmlns:a16="http://schemas.microsoft.com/office/drawing/2014/main" id="{46EF283D-D583-73BF-494B-1A997D81E983}"/>
                </a:ext>
              </a:extLst>
            </p:cNvPr>
            <p:cNvSpPr/>
            <p:nvPr/>
          </p:nvSpPr>
          <p:spPr>
            <a:xfrm>
              <a:off x="4845025" y="5448295"/>
              <a:ext cx="46178" cy="298455"/>
            </a:xfrm>
            <a:custGeom>
              <a:avLst/>
              <a:gdLst>
                <a:gd name="connsiteX0" fmla="*/ 9550 w 46178"/>
                <a:gd name="connsiteY0" fmla="*/ 5 h 298455"/>
                <a:gd name="connsiteX1" fmla="*/ 15900 w 46178"/>
                <a:gd name="connsiteY1" fmla="*/ 203205 h 298455"/>
                <a:gd name="connsiteX2" fmla="*/ 34950 w 46178"/>
                <a:gd name="connsiteY2" fmla="*/ 161930 h 298455"/>
                <a:gd name="connsiteX3" fmla="*/ 44475 w 46178"/>
                <a:gd name="connsiteY3" fmla="*/ 234955 h 298455"/>
                <a:gd name="connsiteX4" fmla="*/ 25 w 46178"/>
                <a:gd name="connsiteY4" fmla="*/ 298455 h 298455"/>
                <a:gd name="connsiteX5" fmla="*/ 38125 w 46178"/>
                <a:gd name="connsiteY5" fmla="*/ 234955 h 298455"/>
                <a:gd name="connsiteX6" fmla="*/ 38125 w 46178"/>
                <a:gd name="connsiteY6" fmla="*/ 196855 h 298455"/>
                <a:gd name="connsiteX7" fmla="*/ 9550 w 46178"/>
                <a:gd name="connsiteY7" fmla="*/ 5 h 298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178" h="298455">
                  <a:moveTo>
                    <a:pt x="9550" y="5"/>
                  </a:moveTo>
                  <a:cubicBezTo>
                    <a:pt x="5846" y="1063"/>
                    <a:pt x="11667" y="176218"/>
                    <a:pt x="15900" y="203205"/>
                  </a:cubicBezTo>
                  <a:cubicBezTo>
                    <a:pt x="20133" y="230193"/>
                    <a:pt x="30188" y="156638"/>
                    <a:pt x="34950" y="161930"/>
                  </a:cubicBezTo>
                  <a:cubicBezTo>
                    <a:pt x="39713" y="167222"/>
                    <a:pt x="50296" y="212201"/>
                    <a:pt x="44475" y="234955"/>
                  </a:cubicBezTo>
                  <a:cubicBezTo>
                    <a:pt x="38654" y="257709"/>
                    <a:pt x="1083" y="298455"/>
                    <a:pt x="25" y="298455"/>
                  </a:cubicBezTo>
                  <a:cubicBezTo>
                    <a:pt x="-1033" y="298455"/>
                    <a:pt x="31775" y="251888"/>
                    <a:pt x="38125" y="234955"/>
                  </a:cubicBezTo>
                  <a:cubicBezTo>
                    <a:pt x="44475" y="218022"/>
                    <a:pt x="44475" y="239188"/>
                    <a:pt x="38125" y="196855"/>
                  </a:cubicBezTo>
                  <a:cubicBezTo>
                    <a:pt x="31775" y="154522"/>
                    <a:pt x="13254" y="-1053"/>
                    <a:pt x="9550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1" name="フリーフォーム 490">
              <a:extLst>
                <a:ext uri="{FF2B5EF4-FFF2-40B4-BE49-F238E27FC236}">
                  <a16:creationId xmlns:a16="http://schemas.microsoft.com/office/drawing/2014/main" id="{60F6BB42-FE14-2937-74BD-9DC5B8189C2F}"/>
                </a:ext>
              </a:extLst>
            </p:cNvPr>
            <p:cNvSpPr/>
            <p:nvPr/>
          </p:nvSpPr>
          <p:spPr>
            <a:xfrm>
              <a:off x="4835525" y="5247693"/>
              <a:ext cx="85793" cy="448753"/>
            </a:xfrm>
            <a:custGeom>
              <a:avLst/>
              <a:gdLst>
                <a:gd name="connsiteX0" fmla="*/ 0 w 85793"/>
                <a:gd name="connsiteY0" fmla="*/ 582 h 448753"/>
                <a:gd name="connsiteX1" fmla="*/ 15875 w 85793"/>
                <a:gd name="connsiteY1" fmla="*/ 149807 h 448753"/>
                <a:gd name="connsiteX2" fmla="*/ 25400 w 85793"/>
                <a:gd name="connsiteY2" fmla="*/ 95832 h 448753"/>
                <a:gd name="connsiteX3" fmla="*/ 19050 w 85793"/>
                <a:gd name="connsiteY3" fmla="*/ 213307 h 448753"/>
                <a:gd name="connsiteX4" fmla="*/ 53975 w 85793"/>
                <a:gd name="connsiteY4" fmla="*/ 267282 h 448753"/>
                <a:gd name="connsiteX5" fmla="*/ 34925 w 85793"/>
                <a:gd name="connsiteY5" fmla="*/ 232357 h 448753"/>
                <a:gd name="connsiteX6" fmla="*/ 85725 w 85793"/>
                <a:gd name="connsiteY6" fmla="*/ 330782 h 448753"/>
                <a:gd name="connsiteX7" fmla="*/ 22225 w 85793"/>
                <a:gd name="connsiteY7" fmla="*/ 448257 h 448753"/>
                <a:gd name="connsiteX8" fmla="*/ 76200 w 85793"/>
                <a:gd name="connsiteY8" fmla="*/ 368882 h 448753"/>
                <a:gd name="connsiteX9" fmla="*/ 66675 w 85793"/>
                <a:gd name="connsiteY9" fmla="*/ 270457 h 448753"/>
                <a:gd name="connsiteX10" fmla="*/ 22225 w 85793"/>
                <a:gd name="connsiteY10" fmla="*/ 162507 h 448753"/>
                <a:gd name="connsiteX11" fmla="*/ 15875 w 85793"/>
                <a:gd name="connsiteY11" fmla="*/ 99007 h 448753"/>
                <a:gd name="connsiteX12" fmla="*/ 0 w 85793"/>
                <a:gd name="connsiteY12" fmla="*/ 582 h 44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93" h="448753">
                  <a:moveTo>
                    <a:pt x="0" y="582"/>
                  </a:moveTo>
                  <a:cubicBezTo>
                    <a:pt x="0" y="9049"/>
                    <a:pt x="11642" y="133932"/>
                    <a:pt x="15875" y="149807"/>
                  </a:cubicBezTo>
                  <a:cubicBezTo>
                    <a:pt x="20108" y="165682"/>
                    <a:pt x="24871" y="85249"/>
                    <a:pt x="25400" y="95832"/>
                  </a:cubicBezTo>
                  <a:cubicBezTo>
                    <a:pt x="25929" y="106415"/>
                    <a:pt x="14288" y="184732"/>
                    <a:pt x="19050" y="213307"/>
                  </a:cubicBezTo>
                  <a:cubicBezTo>
                    <a:pt x="23812" y="241882"/>
                    <a:pt x="51329" y="264107"/>
                    <a:pt x="53975" y="267282"/>
                  </a:cubicBezTo>
                  <a:cubicBezTo>
                    <a:pt x="56621" y="270457"/>
                    <a:pt x="29633" y="221774"/>
                    <a:pt x="34925" y="232357"/>
                  </a:cubicBezTo>
                  <a:cubicBezTo>
                    <a:pt x="40217" y="242940"/>
                    <a:pt x="87842" y="294799"/>
                    <a:pt x="85725" y="330782"/>
                  </a:cubicBezTo>
                  <a:cubicBezTo>
                    <a:pt x="83608" y="366765"/>
                    <a:pt x="23813" y="441907"/>
                    <a:pt x="22225" y="448257"/>
                  </a:cubicBezTo>
                  <a:cubicBezTo>
                    <a:pt x="20638" y="454607"/>
                    <a:pt x="68792" y="398515"/>
                    <a:pt x="76200" y="368882"/>
                  </a:cubicBezTo>
                  <a:cubicBezTo>
                    <a:pt x="83608" y="339249"/>
                    <a:pt x="75671" y="304853"/>
                    <a:pt x="66675" y="270457"/>
                  </a:cubicBezTo>
                  <a:cubicBezTo>
                    <a:pt x="57679" y="236061"/>
                    <a:pt x="30692" y="191082"/>
                    <a:pt x="22225" y="162507"/>
                  </a:cubicBezTo>
                  <a:cubicBezTo>
                    <a:pt x="13758" y="133932"/>
                    <a:pt x="17462" y="119644"/>
                    <a:pt x="15875" y="99007"/>
                  </a:cubicBezTo>
                  <a:cubicBezTo>
                    <a:pt x="14288" y="78370"/>
                    <a:pt x="0" y="-7885"/>
                    <a:pt x="0" y="58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2" name="フリーフォーム 491">
              <a:extLst>
                <a:ext uri="{FF2B5EF4-FFF2-40B4-BE49-F238E27FC236}">
                  <a16:creationId xmlns:a16="http://schemas.microsoft.com/office/drawing/2014/main" id="{3251EA9D-251F-7EBD-F275-F631C4F81A2B}"/>
                </a:ext>
              </a:extLst>
            </p:cNvPr>
            <p:cNvSpPr/>
            <p:nvPr/>
          </p:nvSpPr>
          <p:spPr>
            <a:xfrm>
              <a:off x="4805172" y="5431172"/>
              <a:ext cx="69519" cy="249687"/>
            </a:xfrm>
            <a:custGeom>
              <a:avLst/>
              <a:gdLst>
                <a:gd name="connsiteX0" fmla="*/ 49403 w 69519"/>
                <a:gd name="connsiteY0" fmla="*/ 1253 h 249687"/>
                <a:gd name="connsiteX1" fmla="*/ 27178 w 69519"/>
                <a:gd name="connsiteY1" fmla="*/ 90153 h 249687"/>
                <a:gd name="connsiteX2" fmla="*/ 68453 w 69519"/>
                <a:gd name="connsiteY2" fmla="*/ 245728 h 249687"/>
                <a:gd name="connsiteX3" fmla="*/ 52578 w 69519"/>
                <a:gd name="connsiteY3" fmla="*/ 198103 h 249687"/>
                <a:gd name="connsiteX4" fmla="*/ 1778 w 69519"/>
                <a:gd name="connsiteY4" fmla="*/ 140953 h 249687"/>
                <a:gd name="connsiteX5" fmla="*/ 14478 w 69519"/>
                <a:gd name="connsiteY5" fmla="*/ 153653 h 249687"/>
                <a:gd name="connsiteX6" fmla="*/ 49403 w 69519"/>
                <a:gd name="connsiteY6" fmla="*/ 1253 h 249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519" h="249687">
                  <a:moveTo>
                    <a:pt x="49403" y="1253"/>
                  </a:moveTo>
                  <a:cubicBezTo>
                    <a:pt x="51520" y="-9330"/>
                    <a:pt x="24003" y="49407"/>
                    <a:pt x="27178" y="90153"/>
                  </a:cubicBezTo>
                  <a:cubicBezTo>
                    <a:pt x="30353" y="130899"/>
                    <a:pt x="64220" y="227736"/>
                    <a:pt x="68453" y="245728"/>
                  </a:cubicBezTo>
                  <a:cubicBezTo>
                    <a:pt x="72686" y="263720"/>
                    <a:pt x="63690" y="215565"/>
                    <a:pt x="52578" y="198103"/>
                  </a:cubicBezTo>
                  <a:cubicBezTo>
                    <a:pt x="41466" y="180641"/>
                    <a:pt x="1778" y="140953"/>
                    <a:pt x="1778" y="140953"/>
                  </a:cubicBezTo>
                  <a:cubicBezTo>
                    <a:pt x="-4572" y="133545"/>
                    <a:pt x="7599" y="172174"/>
                    <a:pt x="14478" y="153653"/>
                  </a:cubicBezTo>
                  <a:cubicBezTo>
                    <a:pt x="21357" y="135132"/>
                    <a:pt x="47286" y="11836"/>
                    <a:pt x="49403" y="12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3" name="フリーフォーム 492">
              <a:extLst>
                <a:ext uri="{FF2B5EF4-FFF2-40B4-BE49-F238E27FC236}">
                  <a16:creationId xmlns:a16="http://schemas.microsoft.com/office/drawing/2014/main" id="{CB50FFB0-4EA1-B9EE-D833-58521D6F1230}"/>
                </a:ext>
              </a:extLst>
            </p:cNvPr>
            <p:cNvSpPr/>
            <p:nvPr/>
          </p:nvSpPr>
          <p:spPr>
            <a:xfrm>
              <a:off x="4964720" y="4987893"/>
              <a:ext cx="417006" cy="78142"/>
            </a:xfrm>
            <a:custGeom>
              <a:avLst/>
              <a:gdLst>
                <a:gd name="connsiteX0" fmla="*/ 980 w 417006"/>
                <a:gd name="connsiteY0" fmla="*/ 32 h 78142"/>
                <a:gd name="connsiteX1" fmla="*/ 235930 w 417006"/>
                <a:gd name="connsiteY1" fmla="*/ 31782 h 78142"/>
                <a:gd name="connsiteX2" fmla="*/ 188305 w 417006"/>
                <a:gd name="connsiteY2" fmla="*/ 47657 h 78142"/>
                <a:gd name="connsiteX3" fmla="*/ 416905 w 417006"/>
                <a:gd name="connsiteY3" fmla="*/ 47657 h 78142"/>
                <a:gd name="connsiteX4" fmla="*/ 156555 w 417006"/>
                <a:gd name="connsiteY4" fmla="*/ 69882 h 78142"/>
                <a:gd name="connsiteX5" fmla="*/ 70830 w 417006"/>
                <a:gd name="connsiteY5" fmla="*/ 76232 h 78142"/>
                <a:gd name="connsiteX6" fmla="*/ 340705 w 417006"/>
                <a:gd name="connsiteY6" fmla="*/ 38132 h 78142"/>
                <a:gd name="connsiteX7" fmla="*/ 980 w 417006"/>
                <a:gd name="connsiteY7" fmla="*/ 32 h 78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7006" h="78142">
                  <a:moveTo>
                    <a:pt x="980" y="32"/>
                  </a:moveTo>
                  <a:cubicBezTo>
                    <a:pt x="-16482" y="-1026"/>
                    <a:pt x="204709" y="23845"/>
                    <a:pt x="235930" y="31782"/>
                  </a:cubicBezTo>
                  <a:cubicBezTo>
                    <a:pt x="267151" y="39719"/>
                    <a:pt x="158143" y="45011"/>
                    <a:pt x="188305" y="47657"/>
                  </a:cubicBezTo>
                  <a:cubicBezTo>
                    <a:pt x="218467" y="50303"/>
                    <a:pt x="422197" y="43953"/>
                    <a:pt x="416905" y="47657"/>
                  </a:cubicBezTo>
                  <a:cubicBezTo>
                    <a:pt x="411613" y="51361"/>
                    <a:pt x="156555" y="69882"/>
                    <a:pt x="156555" y="69882"/>
                  </a:cubicBezTo>
                  <a:cubicBezTo>
                    <a:pt x="98876" y="74644"/>
                    <a:pt x="40138" y="81524"/>
                    <a:pt x="70830" y="76232"/>
                  </a:cubicBezTo>
                  <a:cubicBezTo>
                    <a:pt x="101522" y="70940"/>
                    <a:pt x="347584" y="50832"/>
                    <a:pt x="340705" y="38132"/>
                  </a:cubicBezTo>
                  <a:cubicBezTo>
                    <a:pt x="333826" y="25432"/>
                    <a:pt x="18442" y="1090"/>
                    <a:pt x="980" y="3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4" name="フリーフォーム 493">
              <a:extLst>
                <a:ext uri="{FF2B5EF4-FFF2-40B4-BE49-F238E27FC236}">
                  <a16:creationId xmlns:a16="http://schemas.microsoft.com/office/drawing/2014/main" id="{DFB55A5F-DFF5-31F3-1EC6-664F95A0C009}"/>
                </a:ext>
              </a:extLst>
            </p:cNvPr>
            <p:cNvSpPr/>
            <p:nvPr/>
          </p:nvSpPr>
          <p:spPr>
            <a:xfrm>
              <a:off x="5095822" y="5206862"/>
              <a:ext cx="173027" cy="188382"/>
            </a:xfrm>
            <a:custGeom>
              <a:avLst/>
              <a:gdLst>
                <a:gd name="connsiteX0" fmla="*/ 53 w 173027"/>
                <a:gd name="connsiteY0" fmla="*/ 85863 h 188382"/>
                <a:gd name="connsiteX1" fmla="*/ 50853 w 173027"/>
                <a:gd name="connsiteY1" fmla="*/ 47763 h 188382"/>
                <a:gd name="connsiteX2" fmla="*/ 47678 w 173027"/>
                <a:gd name="connsiteY2" fmla="*/ 138 h 188382"/>
                <a:gd name="connsiteX3" fmla="*/ 69903 w 173027"/>
                <a:gd name="connsiteY3" fmla="*/ 63638 h 188382"/>
                <a:gd name="connsiteX4" fmla="*/ 158803 w 173027"/>
                <a:gd name="connsiteY4" fmla="*/ 92213 h 188382"/>
                <a:gd name="connsiteX5" fmla="*/ 127053 w 173027"/>
                <a:gd name="connsiteY5" fmla="*/ 133488 h 188382"/>
                <a:gd name="connsiteX6" fmla="*/ 161978 w 173027"/>
                <a:gd name="connsiteY6" fmla="*/ 152538 h 188382"/>
                <a:gd name="connsiteX7" fmla="*/ 98478 w 173027"/>
                <a:gd name="connsiteY7" fmla="*/ 187463 h 188382"/>
                <a:gd name="connsiteX8" fmla="*/ 28628 w 173027"/>
                <a:gd name="connsiteY8" fmla="*/ 177938 h 188382"/>
                <a:gd name="connsiteX9" fmla="*/ 155628 w 173027"/>
                <a:gd name="connsiteY9" fmla="*/ 174763 h 188382"/>
                <a:gd name="connsiteX10" fmla="*/ 165153 w 173027"/>
                <a:gd name="connsiteY10" fmla="*/ 108088 h 188382"/>
                <a:gd name="connsiteX11" fmla="*/ 92128 w 173027"/>
                <a:gd name="connsiteY11" fmla="*/ 73163 h 188382"/>
                <a:gd name="connsiteX12" fmla="*/ 63553 w 173027"/>
                <a:gd name="connsiteY12" fmla="*/ 38238 h 188382"/>
                <a:gd name="connsiteX13" fmla="*/ 54028 w 173027"/>
                <a:gd name="connsiteY13" fmla="*/ 57288 h 188382"/>
                <a:gd name="connsiteX14" fmla="*/ 41328 w 173027"/>
                <a:gd name="connsiteY14" fmla="*/ 19188 h 188382"/>
                <a:gd name="connsiteX15" fmla="*/ 53 w 173027"/>
                <a:gd name="connsiteY15" fmla="*/ 85863 h 188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3027" h="188382">
                  <a:moveTo>
                    <a:pt x="53" y="85863"/>
                  </a:moveTo>
                  <a:cubicBezTo>
                    <a:pt x="1640" y="90625"/>
                    <a:pt x="42916" y="62050"/>
                    <a:pt x="50853" y="47763"/>
                  </a:cubicBezTo>
                  <a:cubicBezTo>
                    <a:pt x="58790" y="33476"/>
                    <a:pt x="44503" y="-2508"/>
                    <a:pt x="47678" y="138"/>
                  </a:cubicBezTo>
                  <a:cubicBezTo>
                    <a:pt x="50853" y="2784"/>
                    <a:pt x="51382" y="48292"/>
                    <a:pt x="69903" y="63638"/>
                  </a:cubicBezTo>
                  <a:cubicBezTo>
                    <a:pt x="88424" y="78984"/>
                    <a:pt x="149278" y="80571"/>
                    <a:pt x="158803" y="92213"/>
                  </a:cubicBezTo>
                  <a:cubicBezTo>
                    <a:pt x="168328" y="103855"/>
                    <a:pt x="126524" y="123434"/>
                    <a:pt x="127053" y="133488"/>
                  </a:cubicBezTo>
                  <a:cubicBezTo>
                    <a:pt x="127582" y="143542"/>
                    <a:pt x="166740" y="143542"/>
                    <a:pt x="161978" y="152538"/>
                  </a:cubicBezTo>
                  <a:cubicBezTo>
                    <a:pt x="157216" y="161534"/>
                    <a:pt x="120703" y="183230"/>
                    <a:pt x="98478" y="187463"/>
                  </a:cubicBezTo>
                  <a:cubicBezTo>
                    <a:pt x="76253" y="191696"/>
                    <a:pt x="19103" y="180055"/>
                    <a:pt x="28628" y="177938"/>
                  </a:cubicBezTo>
                  <a:cubicBezTo>
                    <a:pt x="38153" y="175821"/>
                    <a:pt x="132874" y="186405"/>
                    <a:pt x="155628" y="174763"/>
                  </a:cubicBezTo>
                  <a:cubicBezTo>
                    <a:pt x="178382" y="163121"/>
                    <a:pt x="175736" y="125021"/>
                    <a:pt x="165153" y="108088"/>
                  </a:cubicBezTo>
                  <a:cubicBezTo>
                    <a:pt x="154570" y="91155"/>
                    <a:pt x="109061" y="84805"/>
                    <a:pt x="92128" y="73163"/>
                  </a:cubicBezTo>
                  <a:cubicBezTo>
                    <a:pt x="75195" y="61521"/>
                    <a:pt x="69903" y="40884"/>
                    <a:pt x="63553" y="38238"/>
                  </a:cubicBezTo>
                  <a:cubicBezTo>
                    <a:pt x="57203" y="35592"/>
                    <a:pt x="57732" y="60463"/>
                    <a:pt x="54028" y="57288"/>
                  </a:cubicBezTo>
                  <a:cubicBezTo>
                    <a:pt x="50324" y="54113"/>
                    <a:pt x="49795" y="14955"/>
                    <a:pt x="41328" y="19188"/>
                  </a:cubicBezTo>
                  <a:cubicBezTo>
                    <a:pt x="32861" y="23421"/>
                    <a:pt x="-1534" y="81101"/>
                    <a:pt x="53" y="858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5" name="フリーフォーム 494">
              <a:extLst>
                <a:ext uri="{FF2B5EF4-FFF2-40B4-BE49-F238E27FC236}">
                  <a16:creationId xmlns:a16="http://schemas.microsoft.com/office/drawing/2014/main" id="{85F953D0-68D8-7985-26BB-2B79E5265452}"/>
                </a:ext>
              </a:extLst>
            </p:cNvPr>
            <p:cNvSpPr/>
            <p:nvPr/>
          </p:nvSpPr>
          <p:spPr>
            <a:xfrm>
              <a:off x="5054509" y="5247352"/>
              <a:ext cx="186418" cy="139190"/>
            </a:xfrm>
            <a:custGeom>
              <a:avLst/>
              <a:gdLst>
                <a:gd name="connsiteX0" fmla="*/ 91 w 186418"/>
                <a:gd name="connsiteY0" fmla="*/ 923 h 139190"/>
                <a:gd name="connsiteX1" fmla="*/ 184241 w 186418"/>
                <a:gd name="connsiteY1" fmla="*/ 134273 h 139190"/>
                <a:gd name="connsiteX2" fmla="*/ 98516 w 186418"/>
                <a:gd name="connsiteY2" fmla="*/ 112048 h 139190"/>
                <a:gd name="connsiteX3" fmla="*/ 57241 w 186418"/>
                <a:gd name="connsiteY3" fmla="*/ 127923 h 139190"/>
                <a:gd name="connsiteX4" fmla="*/ 181066 w 186418"/>
                <a:gd name="connsiteY4" fmla="*/ 73948 h 139190"/>
                <a:gd name="connsiteX5" fmla="*/ 66766 w 186418"/>
                <a:gd name="connsiteY5" fmla="*/ 89823 h 139190"/>
                <a:gd name="connsiteX6" fmla="*/ 136616 w 186418"/>
                <a:gd name="connsiteY6" fmla="*/ 73948 h 139190"/>
                <a:gd name="connsiteX7" fmla="*/ 158841 w 186418"/>
                <a:gd name="connsiteY7" fmla="*/ 73948 h 139190"/>
                <a:gd name="connsiteX8" fmla="*/ 91 w 186418"/>
                <a:gd name="connsiteY8" fmla="*/ 923 h 139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418" h="139190">
                  <a:moveTo>
                    <a:pt x="91" y="923"/>
                  </a:moveTo>
                  <a:cubicBezTo>
                    <a:pt x="4324" y="10977"/>
                    <a:pt x="167837" y="115752"/>
                    <a:pt x="184241" y="134273"/>
                  </a:cubicBezTo>
                  <a:cubicBezTo>
                    <a:pt x="200645" y="152794"/>
                    <a:pt x="119683" y="113106"/>
                    <a:pt x="98516" y="112048"/>
                  </a:cubicBezTo>
                  <a:cubicBezTo>
                    <a:pt x="77349" y="110990"/>
                    <a:pt x="43483" y="134273"/>
                    <a:pt x="57241" y="127923"/>
                  </a:cubicBezTo>
                  <a:cubicBezTo>
                    <a:pt x="70999" y="121573"/>
                    <a:pt x="179479" y="80298"/>
                    <a:pt x="181066" y="73948"/>
                  </a:cubicBezTo>
                  <a:cubicBezTo>
                    <a:pt x="182654" y="67598"/>
                    <a:pt x="74174" y="89823"/>
                    <a:pt x="66766" y="89823"/>
                  </a:cubicBezTo>
                  <a:cubicBezTo>
                    <a:pt x="59358" y="89823"/>
                    <a:pt x="121270" y="76594"/>
                    <a:pt x="136616" y="73948"/>
                  </a:cubicBezTo>
                  <a:cubicBezTo>
                    <a:pt x="151962" y="71302"/>
                    <a:pt x="178420" y="81886"/>
                    <a:pt x="158841" y="73948"/>
                  </a:cubicBezTo>
                  <a:cubicBezTo>
                    <a:pt x="139262" y="66010"/>
                    <a:pt x="-4142" y="-9131"/>
                    <a:pt x="91" y="9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6" name="フリーフォーム 495">
              <a:extLst>
                <a:ext uri="{FF2B5EF4-FFF2-40B4-BE49-F238E27FC236}">
                  <a16:creationId xmlns:a16="http://schemas.microsoft.com/office/drawing/2014/main" id="{FDA4C7A8-BFD9-E92A-8DC3-85D63C4A09D1}"/>
                </a:ext>
              </a:extLst>
            </p:cNvPr>
            <p:cNvSpPr/>
            <p:nvPr/>
          </p:nvSpPr>
          <p:spPr>
            <a:xfrm>
              <a:off x="4835515" y="5241841"/>
              <a:ext cx="105935" cy="422432"/>
            </a:xfrm>
            <a:custGeom>
              <a:avLst/>
              <a:gdLst>
                <a:gd name="connsiteX0" fmla="*/ 10 w 105935"/>
                <a:gd name="connsiteY0" fmla="*/ 84 h 422432"/>
                <a:gd name="connsiteX1" fmla="*/ 95260 w 105935"/>
                <a:gd name="connsiteY1" fmla="*/ 162009 h 422432"/>
                <a:gd name="connsiteX2" fmla="*/ 88910 w 105935"/>
                <a:gd name="connsiteY2" fmla="*/ 260434 h 422432"/>
                <a:gd name="connsiteX3" fmla="*/ 98435 w 105935"/>
                <a:gd name="connsiteY3" fmla="*/ 203284 h 422432"/>
                <a:gd name="connsiteX4" fmla="*/ 92085 w 105935"/>
                <a:gd name="connsiteY4" fmla="*/ 419184 h 422432"/>
                <a:gd name="connsiteX5" fmla="*/ 88910 w 105935"/>
                <a:gd name="connsiteY5" fmla="*/ 323934 h 422432"/>
                <a:gd name="connsiteX6" fmla="*/ 53985 w 105935"/>
                <a:gd name="connsiteY6" fmla="*/ 196934 h 422432"/>
                <a:gd name="connsiteX7" fmla="*/ 73035 w 105935"/>
                <a:gd name="connsiteY7" fmla="*/ 241384 h 422432"/>
                <a:gd name="connsiteX8" fmla="*/ 66685 w 105935"/>
                <a:gd name="connsiteY8" fmla="*/ 162009 h 422432"/>
                <a:gd name="connsiteX9" fmla="*/ 63510 w 105935"/>
                <a:gd name="connsiteY9" fmla="*/ 149309 h 422432"/>
                <a:gd name="connsiteX10" fmla="*/ 104785 w 105935"/>
                <a:gd name="connsiteY10" fmla="*/ 181059 h 422432"/>
                <a:gd name="connsiteX11" fmla="*/ 88910 w 105935"/>
                <a:gd name="connsiteY11" fmla="*/ 139784 h 422432"/>
                <a:gd name="connsiteX12" fmla="*/ 10 w 105935"/>
                <a:gd name="connsiteY12" fmla="*/ 84 h 422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5935" h="422432">
                  <a:moveTo>
                    <a:pt x="10" y="84"/>
                  </a:moveTo>
                  <a:cubicBezTo>
                    <a:pt x="1068" y="3788"/>
                    <a:pt x="80443" y="118617"/>
                    <a:pt x="95260" y="162009"/>
                  </a:cubicBezTo>
                  <a:cubicBezTo>
                    <a:pt x="110077" y="205401"/>
                    <a:pt x="88381" y="253555"/>
                    <a:pt x="88910" y="260434"/>
                  </a:cubicBezTo>
                  <a:cubicBezTo>
                    <a:pt x="89439" y="267313"/>
                    <a:pt x="97906" y="176826"/>
                    <a:pt x="98435" y="203284"/>
                  </a:cubicBezTo>
                  <a:cubicBezTo>
                    <a:pt x="98964" y="229742"/>
                    <a:pt x="93673" y="399076"/>
                    <a:pt x="92085" y="419184"/>
                  </a:cubicBezTo>
                  <a:cubicBezTo>
                    <a:pt x="90498" y="439292"/>
                    <a:pt x="95260" y="360976"/>
                    <a:pt x="88910" y="323934"/>
                  </a:cubicBezTo>
                  <a:cubicBezTo>
                    <a:pt x="82560" y="286892"/>
                    <a:pt x="56631" y="210692"/>
                    <a:pt x="53985" y="196934"/>
                  </a:cubicBezTo>
                  <a:cubicBezTo>
                    <a:pt x="51339" y="183176"/>
                    <a:pt x="70918" y="247205"/>
                    <a:pt x="73035" y="241384"/>
                  </a:cubicBezTo>
                  <a:cubicBezTo>
                    <a:pt x="75152" y="235563"/>
                    <a:pt x="68273" y="177355"/>
                    <a:pt x="66685" y="162009"/>
                  </a:cubicBezTo>
                  <a:cubicBezTo>
                    <a:pt x="65098" y="146663"/>
                    <a:pt x="57160" y="146134"/>
                    <a:pt x="63510" y="149309"/>
                  </a:cubicBezTo>
                  <a:cubicBezTo>
                    <a:pt x="69860" y="152484"/>
                    <a:pt x="100552" y="182646"/>
                    <a:pt x="104785" y="181059"/>
                  </a:cubicBezTo>
                  <a:cubicBezTo>
                    <a:pt x="109018" y="179472"/>
                    <a:pt x="101081" y="164126"/>
                    <a:pt x="88910" y="139784"/>
                  </a:cubicBezTo>
                  <a:cubicBezTo>
                    <a:pt x="76739" y="115442"/>
                    <a:pt x="-1048" y="-3620"/>
                    <a:pt x="10" y="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7" name="フリーフォーム 496">
              <a:extLst>
                <a:ext uri="{FF2B5EF4-FFF2-40B4-BE49-F238E27FC236}">
                  <a16:creationId xmlns:a16="http://schemas.microsoft.com/office/drawing/2014/main" id="{9E4AC187-1C9B-2507-0271-CEDC1453920E}"/>
                </a:ext>
              </a:extLst>
            </p:cNvPr>
            <p:cNvSpPr/>
            <p:nvPr/>
          </p:nvSpPr>
          <p:spPr>
            <a:xfrm>
              <a:off x="4978266" y="5295327"/>
              <a:ext cx="269890" cy="377310"/>
            </a:xfrm>
            <a:custGeom>
              <a:avLst/>
              <a:gdLst>
                <a:gd name="connsiteX0" fmla="*/ 134 w 269890"/>
                <a:gd name="connsiteY0" fmla="*/ 573 h 377310"/>
                <a:gd name="connsiteX1" fmla="*/ 60459 w 269890"/>
                <a:gd name="connsiteY1" fmla="*/ 137098 h 377310"/>
                <a:gd name="connsiteX2" fmla="*/ 54109 w 269890"/>
                <a:gd name="connsiteY2" fmla="*/ 146623 h 377310"/>
                <a:gd name="connsiteX3" fmla="*/ 149359 w 269890"/>
                <a:gd name="connsiteY3" fmla="*/ 197423 h 377310"/>
                <a:gd name="connsiteX4" fmla="*/ 123959 w 269890"/>
                <a:gd name="connsiteY4" fmla="*/ 191073 h 377310"/>
                <a:gd name="connsiteX5" fmla="*/ 203334 w 269890"/>
                <a:gd name="connsiteY5" fmla="*/ 245048 h 377310"/>
                <a:gd name="connsiteX6" fmla="*/ 209684 w 269890"/>
                <a:gd name="connsiteY6" fmla="*/ 197423 h 377310"/>
                <a:gd name="connsiteX7" fmla="*/ 247784 w 269890"/>
                <a:gd name="connsiteY7" fmla="*/ 372048 h 377310"/>
                <a:gd name="connsiteX8" fmla="*/ 231909 w 269890"/>
                <a:gd name="connsiteY8" fmla="*/ 324423 h 377310"/>
                <a:gd name="connsiteX9" fmla="*/ 104909 w 269890"/>
                <a:gd name="connsiteY9" fmla="*/ 248223 h 377310"/>
                <a:gd name="connsiteX10" fmla="*/ 12834 w 269890"/>
                <a:gd name="connsiteY10" fmla="*/ 232348 h 377310"/>
                <a:gd name="connsiteX11" fmla="*/ 244609 w 269890"/>
                <a:gd name="connsiteY11" fmla="*/ 311723 h 377310"/>
                <a:gd name="connsiteX12" fmla="*/ 254134 w 269890"/>
                <a:gd name="connsiteY12" fmla="*/ 318073 h 377310"/>
                <a:gd name="connsiteX13" fmla="*/ 158884 w 269890"/>
                <a:gd name="connsiteY13" fmla="*/ 216473 h 377310"/>
                <a:gd name="connsiteX14" fmla="*/ 25534 w 269890"/>
                <a:gd name="connsiteY14" fmla="*/ 140273 h 377310"/>
                <a:gd name="connsiteX15" fmla="*/ 50934 w 269890"/>
                <a:gd name="connsiteY15" fmla="*/ 149798 h 377310"/>
                <a:gd name="connsiteX16" fmla="*/ 44584 w 269890"/>
                <a:gd name="connsiteY16" fmla="*/ 89473 h 377310"/>
                <a:gd name="connsiteX17" fmla="*/ 134 w 269890"/>
                <a:gd name="connsiteY17" fmla="*/ 573 h 37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69890" h="377310">
                  <a:moveTo>
                    <a:pt x="134" y="573"/>
                  </a:moveTo>
                  <a:cubicBezTo>
                    <a:pt x="2780" y="8510"/>
                    <a:pt x="51463" y="112756"/>
                    <a:pt x="60459" y="137098"/>
                  </a:cubicBezTo>
                  <a:cubicBezTo>
                    <a:pt x="69455" y="161440"/>
                    <a:pt x="39292" y="136569"/>
                    <a:pt x="54109" y="146623"/>
                  </a:cubicBezTo>
                  <a:cubicBezTo>
                    <a:pt x="68926" y="156677"/>
                    <a:pt x="137717" y="190015"/>
                    <a:pt x="149359" y="197423"/>
                  </a:cubicBezTo>
                  <a:cubicBezTo>
                    <a:pt x="161001" y="204831"/>
                    <a:pt x="114963" y="183136"/>
                    <a:pt x="123959" y="191073"/>
                  </a:cubicBezTo>
                  <a:cubicBezTo>
                    <a:pt x="132955" y="199011"/>
                    <a:pt x="189047" y="243990"/>
                    <a:pt x="203334" y="245048"/>
                  </a:cubicBezTo>
                  <a:cubicBezTo>
                    <a:pt x="217621" y="246106"/>
                    <a:pt x="202276" y="176256"/>
                    <a:pt x="209684" y="197423"/>
                  </a:cubicBezTo>
                  <a:cubicBezTo>
                    <a:pt x="217092" y="218590"/>
                    <a:pt x="244080" y="350881"/>
                    <a:pt x="247784" y="372048"/>
                  </a:cubicBezTo>
                  <a:cubicBezTo>
                    <a:pt x="251488" y="393215"/>
                    <a:pt x="255721" y="345060"/>
                    <a:pt x="231909" y="324423"/>
                  </a:cubicBezTo>
                  <a:cubicBezTo>
                    <a:pt x="208097" y="303786"/>
                    <a:pt x="141421" y="263569"/>
                    <a:pt x="104909" y="248223"/>
                  </a:cubicBezTo>
                  <a:cubicBezTo>
                    <a:pt x="68397" y="232877"/>
                    <a:pt x="-10449" y="221765"/>
                    <a:pt x="12834" y="232348"/>
                  </a:cubicBezTo>
                  <a:cubicBezTo>
                    <a:pt x="36117" y="242931"/>
                    <a:pt x="204392" y="297436"/>
                    <a:pt x="244609" y="311723"/>
                  </a:cubicBezTo>
                  <a:cubicBezTo>
                    <a:pt x="284826" y="326010"/>
                    <a:pt x="268422" y="333948"/>
                    <a:pt x="254134" y="318073"/>
                  </a:cubicBezTo>
                  <a:cubicBezTo>
                    <a:pt x="239847" y="302198"/>
                    <a:pt x="196984" y="246106"/>
                    <a:pt x="158884" y="216473"/>
                  </a:cubicBezTo>
                  <a:cubicBezTo>
                    <a:pt x="120784" y="186840"/>
                    <a:pt x="43525" y="151385"/>
                    <a:pt x="25534" y="140273"/>
                  </a:cubicBezTo>
                  <a:cubicBezTo>
                    <a:pt x="7543" y="129161"/>
                    <a:pt x="47759" y="158265"/>
                    <a:pt x="50934" y="149798"/>
                  </a:cubicBezTo>
                  <a:cubicBezTo>
                    <a:pt x="54109" y="141331"/>
                    <a:pt x="54638" y="109581"/>
                    <a:pt x="44584" y="89473"/>
                  </a:cubicBezTo>
                  <a:cubicBezTo>
                    <a:pt x="34530" y="69365"/>
                    <a:pt x="-2512" y="-7364"/>
                    <a:pt x="134" y="5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8" name="フリーフォーム 497">
              <a:extLst>
                <a:ext uri="{FF2B5EF4-FFF2-40B4-BE49-F238E27FC236}">
                  <a16:creationId xmlns:a16="http://schemas.microsoft.com/office/drawing/2014/main" id="{3AE12B3E-3BBB-DF1C-CB24-A728E71A1B2C}"/>
                </a:ext>
              </a:extLst>
            </p:cNvPr>
            <p:cNvSpPr/>
            <p:nvPr/>
          </p:nvSpPr>
          <p:spPr>
            <a:xfrm>
              <a:off x="4914766" y="5305423"/>
              <a:ext cx="143162" cy="146485"/>
            </a:xfrm>
            <a:custGeom>
              <a:avLst/>
              <a:gdLst>
                <a:gd name="connsiteX0" fmla="*/ 50934 w 143162"/>
                <a:gd name="connsiteY0" fmla="*/ 2 h 146485"/>
                <a:gd name="connsiteX1" fmla="*/ 111259 w 143162"/>
                <a:gd name="connsiteY1" fmla="*/ 111127 h 146485"/>
                <a:gd name="connsiteX2" fmla="*/ 111259 w 143162"/>
                <a:gd name="connsiteY2" fmla="*/ 139702 h 146485"/>
                <a:gd name="connsiteX3" fmla="*/ 134 w 143162"/>
                <a:gd name="connsiteY3" fmla="*/ 85727 h 146485"/>
                <a:gd name="connsiteX4" fmla="*/ 136659 w 143162"/>
                <a:gd name="connsiteY4" fmla="*/ 146052 h 146485"/>
                <a:gd name="connsiteX5" fmla="*/ 114434 w 143162"/>
                <a:gd name="connsiteY5" fmla="*/ 107952 h 146485"/>
                <a:gd name="connsiteX6" fmla="*/ 50934 w 143162"/>
                <a:gd name="connsiteY6" fmla="*/ 2 h 146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3162" h="146485">
                  <a:moveTo>
                    <a:pt x="50934" y="2"/>
                  </a:moveTo>
                  <a:cubicBezTo>
                    <a:pt x="50405" y="531"/>
                    <a:pt x="101205" y="87844"/>
                    <a:pt x="111259" y="111127"/>
                  </a:cubicBezTo>
                  <a:cubicBezTo>
                    <a:pt x="121313" y="134410"/>
                    <a:pt x="129780" y="143935"/>
                    <a:pt x="111259" y="139702"/>
                  </a:cubicBezTo>
                  <a:cubicBezTo>
                    <a:pt x="92738" y="135469"/>
                    <a:pt x="-4099" y="84669"/>
                    <a:pt x="134" y="85727"/>
                  </a:cubicBezTo>
                  <a:cubicBezTo>
                    <a:pt x="4367" y="86785"/>
                    <a:pt x="117609" y="142348"/>
                    <a:pt x="136659" y="146052"/>
                  </a:cubicBezTo>
                  <a:cubicBezTo>
                    <a:pt x="155709" y="149756"/>
                    <a:pt x="128192" y="129119"/>
                    <a:pt x="114434" y="107952"/>
                  </a:cubicBezTo>
                  <a:cubicBezTo>
                    <a:pt x="100676" y="86785"/>
                    <a:pt x="51463" y="-527"/>
                    <a:pt x="50934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9" name="フリーフォーム 498">
              <a:extLst>
                <a:ext uri="{FF2B5EF4-FFF2-40B4-BE49-F238E27FC236}">
                  <a16:creationId xmlns:a16="http://schemas.microsoft.com/office/drawing/2014/main" id="{9B1F44FE-27CD-5523-CE52-62DA41857DC3}"/>
                </a:ext>
              </a:extLst>
            </p:cNvPr>
            <p:cNvSpPr/>
            <p:nvPr/>
          </p:nvSpPr>
          <p:spPr>
            <a:xfrm>
              <a:off x="4931354" y="5314948"/>
              <a:ext cx="97995" cy="354508"/>
            </a:xfrm>
            <a:custGeom>
              <a:avLst/>
              <a:gdLst>
                <a:gd name="connsiteX0" fmla="*/ 97846 w 97995"/>
                <a:gd name="connsiteY0" fmla="*/ 2 h 354508"/>
                <a:gd name="connsiteX1" fmla="*/ 24821 w 97995"/>
                <a:gd name="connsiteY1" fmla="*/ 95252 h 354508"/>
                <a:gd name="connsiteX2" fmla="*/ 34346 w 97995"/>
                <a:gd name="connsiteY2" fmla="*/ 69852 h 354508"/>
                <a:gd name="connsiteX3" fmla="*/ 27996 w 97995"/>
                <a:gd name="connsiteY3" fmla="*/ 142877 h 354508"/>
                <a:gd name="connsiteX4" fmla="*/ 27996 w 97995"/>
                <a:gd name="connsiteY4" fmla="*/ 104777 h 354508"/>
                <a:gd name="connsiteX5" fmla="*/ 18471 w 97995"/>
                <a:gd name="connsiteY5" fmla="*/ 228602 h 354508"/>
                <a:gd name="connsiteX6" fmla="*/ 34346 w 97995"/>
                <a:gd name="connsiteY6" fmla="*/ 352427 h 354508"/>
                <a:gd name="connsiteX7" fmla="*/ 21646 w 97995"/>
                <a:gd name="connsiteY7" fmla="*/ 295277 h 354508"/>
                <a:gd name="connsiteX8" fmla="*/ 21646 w 97995"/>
                <a:gd name="connsiteY8" fmla="*/ 155577 h 354508"/>
                <a:gd name="connsiteX9" fmla="*/ 21646 w 97995"/>
                <a:gd name="connsiteY9" fmla="*/ 177802 h 354508"/>
                <a:gd name="connsiteX10" fmla="*/ 27996 w 97995"/>
                <a:gd name="connsiteY10" fmla="*/ 66677 h 354508"/>
                <a:gd name="connsiteX11" fmla="*/ 2596 w 97995"/>
                <a:gd name="connsiteY11" fmla="*/ 98427 h 354508"/>
                <a:gd name="connsiteX12" fmla="*/ 97846 w 97995"/>
                <a:gd name="connsiteY12" fmla="*/ 2 h 354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995" h="354508">
                  <a:moveTo>
                    <a:pt x="97846" y="2"/>
                  </a:moveTo>
                  <a:cubicBezTo>
                    <a:pt x="101550" y="-527"/>
                    <a:pt x="35404" y="83610"/>
                    <a:pt x="24821" y="95252"/>
                  </a:cubicBezTo>
                  <a:cubicBezTo>
                    <a:pt x="14238" y="106894"/>
                    <a:pt x="33817" y="61915"/>
                    <a:pt x="34346" y="69852"/>
                  </a:cubicBezTo>
                  <a:cubicBezTo>
                    <a:pt x="34875" y="77790"/>
                    <a:pt x="29054" y="137056"/>
                    <a:pt x="27996" y="142877"/>
                  </a:cubicBezTo>
                  <a:cubicBezTo>
                    <a:pt x="26938" y="148698"/>
                    <a:pt x="29583" y="90490"/>
                    <a:pt x="27996" y="104777"/>
                  </a:cubicBezTo>
                  <a:cubicBezTo>
                    <a:pt x="26409" y="119064"/>
                    <a:pt x="17413" y="187327"/>
                    <a:pt x="18471" y="228602"/>
                  </a:cubicBezTo>
                  <a:cubicBezTo>
                    <a:pt x="19529" y="269877"/>
                    <a:pt x="33817" y="341315"/>
                    <a:pt x="34346" y="352427"/>
                  </a:cubicBezTo>
                  <a:cubicBezTo>
                    <a:pt x="34875" y="363539"/>
                    <a:pt x="23763" y="328085"/>
                    <a:pt x="21646" y="295277"/>
                  </a:cubicBezTo>
                  <a:cubicBezTo>
                    <a:pt x="19529" y="262469"/>
                    <a:pt x="21646" y="155577"/>
                    <a:pt x="21646" y="155577"/>
                  </a:cubicBezTo>
                  <a:cubicBezTo>
                    <a:pt x="21646" y="135998"/>
                    <a:pt x="20588" y="192619"/>
                    <a:pt x="21646" y="177802"/>
                  </a:cubicBezTo>
                  <a:cubicBezTo>
                    <a:pt x="22704" y="162985"/>
                    <a:pt x="31171" y="79906"/>
                    <a:pt x="27996" y="66677"/>
                  </a:cubicBezTo>
                  <a:cubicBezTo>
                    <a:pt x="24821" y="53448"/>
                    <a:pt x="-9575" y="107952"/>
                    <a:pt x="2596" y="98427"/>
                  </a:cubicBezTo>
                  <a:cubicBezTo>
                    <a:pt x="14767" y="88902"/>
                    <a:pt x="94142" y="531"/>
                    <a:pt x="97846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0" name="フリーフォーム 499">
              <a:extLst>
                <a:ext uri="{FF2B5EF4-FFF2-40B4-BE49-F238E27FC236}">
                  <a16:creationId xmlns:a16="http://schemas.microsoft.com/office/drawing/2014/main" id="{36FFEB82-CC09-0A90-076F-44FBAF1FB074}"/>
                </a:ext>
              </a:extLst>
            </p:cNvPr>
            <p:cNvSpPr/>
            <p:nvPr/>
          </p:nvSpPr>
          <p:spPr>
            <a:xfrm>
              <a:off x="4957898" y="5386199"/>
              <a:ext cx="61990" cy="249971"/>
            </a:xfrm>
            <a:custGeom>
              <a:avLst/>
              <a:gdLst>
                <a:gd name="connsiteX0" fmla="*/ 58602 w 61990"/>
                <a:gd name="connsiteY0" fmla="*/ 1776 h 249971"/>
                <a:gd name="connsiteX1" fmla="*/ 30027 w 61990"/>
                <a:gd name="connsiteY1" fmla="*/ 176401 h 249971"/>
                <a:gd name="connsiteX2" fmla="*/ 39552 w 61990"/>
                <a:gd name="connsiteY2" fmla="*/ 119251 h 249971"/>
                <a:gd name="connsiteX3" fmla="*/ 1452 w 61990"/>
                <a:gd name="connsiteY3" fmla="*/ 198626 h 249971"/>
                <a:gd name="connsiteX4" fmla="*/ 10977 w 61990"/>
                <a:gd name="connsiteY4" fmla="*/ 249426 h 249971"/>
                <a:gd name="connsiteX5" fmla="*/ 39552 w 61990"/>
                <a:gd name="connsiteY5" fmla="*/ 166876 h 249971"/>
                <a:gd name="connsiteX6" fmla="*/ 36377 w 61990"/>
                <a:gd name="connsiteY6" fmla="*/ 204976 h 249971"/>
                <a:gd name="connsiteX7" fmla="*/ 61777 w 61990"/>
                <a:gd name="connsiteY7" fmla="*/ 65276 h 249971"/>
                <a:gd name="connsiteX8" fmla="*/ 49077 w 61990"/>
                <a:gd name="connsiteY8" fmla="*/ 84326 h 249971"/>
                <a:gd name="connsiteX9" fmla="*/ 58602 w 61990"/>
                <a:gd name="connsiteY9" fmla="*/ 1776 h 249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90" h="249971">
                  <a:moveTo>
                    <a:pt x="58602" y="1776"/>
                  </a:moveTo>
                  <a:cubicBezTo>
                    <a:pt x="55427" y="17122"/>
                    <a:pt x="33202" y="156822"/>
                    <a:pt x="30027" y="176401"/>
                  </a:cubicBezTo>
                  <a:cubicBezTo>
                    <a:pt x="26852" y="195980"/>
                    <a:pt x="44314" y="115547"/>
                    <a:pt x="39552" y="119251"/>
                  </a:cubicBezTo>
                  <a:cubicBezTo>
                    <a:pt x="34790" y="122955"/>
                    <a:pt x="6214" y="176930"/>
                    <a:pt x="1452" y="198626"/>
                  </a:cubicBezTo>
                  <a:cubicBezTo>
                    <a:pt x="-3310" y="220322"/>
                    <a:pt x="4627" y="254718"/>
                    <a:pt x="10977" y="249426"/>
                  </a:cubicBezTo>
                  <a:cubicBezTo>
                    <a:pt x="17327" y="244134"/>
                    <a:pt x="35319" y="174284"/>
                    <a:pt x="39552" y="166876"/>
                  </a:cubicBezTo>
                  <a:cubicBezTo>
                    <a:pt x="43785" y="159468"/>
                    <a:pt x="32673" y="221909"/>
                    <a:pt x="36377" y="204976"/>
                  </a:cubicBezTo>
                  <a:cubicBezTo>
                    <a:pt x="40081" y="188043"/>
                    <a:pt x="59660" y="85384"/>
                    <a:pt x="61777" y="65276"/>
                  </a:cubicBezTo>
                  <a:cubicBezTo>
                    <a:pt x="63894" y="45168"/>
                    <a:pt x="49606" y="93322"/>
                    <a:pt x="49077" y="84326"/>
                  </a:cubicBezTo>
                  <a:cubicBezTo>
                    <a:pt x="48548" y="75330"/>
                    <a:pt x="61777" y="-13570"/>
                    <a:pt x="58602" y="17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1" name="フリーフォーム 500">
              <a:extLst>
                <a:ext uri="{FF2B5EF4-FFF2-40B4-BE49-F238E27FC236}">
                  <a16:creationId xmlns:a16="http://schemas.microsoft.com/office/drawing/2014/main" id="{2C157142-151F-8F88-8C67-4DC4C0A2E8A9}"/>
                </a:ext>
              </a:extLst>
            </p:cNvPr>
            <p:cNvSpPr/>
            <p:nvPr/>
          </p:nvSpPr>
          <p:spPr>
            <a:xfrm>
              <a:off x="4841661" y="5533701"/>
              <a:ext cx="155945" cy="341737"/>
            </a:xfrm>
            <a:custGeom>
              <a:avLst/>
              <a:gdLst>
                <a:gd name="connsiteX0" fmla="*/ 155789 w 155945"/>
                <a:gd name="connsiteY0" fmla="*/ 324 h 341737"/>
                <a:gd name="connsiteX1" fmla="*/ 60539 w 155945"/>
                <a:gd name="connsiteY1" fmla="*/ 149549 h 341737"/>
                <a:gd name="connsiteX2" fmla="*/ 57364 w 155945"/>
                <a:gd name="connsiteY2" fmla="*/ 209874 h 341737"/>
                <a:gd name="connsiteX3" fmla="*/ 41489 w 155945"/>
                <a:gd name="connsiteY3" fmla="*/ 216224 h 341737"/>
                <a:gd name="connsiteX4" fmla="*/ 120864 w 155945"/>
                <a:gd name="connsiteY4" fmla="*/ 340049 h 341737"/>
                <a:gd name="connsiteX5" fmla="*/ 70064 w 155945"/>
                <a:gd name="connsiteY5" fmla="*/ 282899 h 341737"/>
                <a:gd name="connsiteX6" fmla="*/ 214 w 155945"/>
                <a:gd name="connsiteY6" fmla="*/ 209874 h 341737"/>
                <a:gd name="connsiteX7" fmla="*/ 47839 w 155945"/>
                <a:gd name="connsiteY7" fmla="*/ 130499 h 341737"/>
                <a:gd name="connsiteX8" fmla="*/ 35139 w 155945"/>
                <a:gd name="connsiteY8" fmla="*/ 193999 h 341737"/>
                <a:gd name="connsiteX9" fmla="*/ 155789 w 155945"/>
                <a:gd name="connsiteY9" fmla="*/ 324 h 341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5945" h="341737">
                  <a:moveTo>
                    <a:pt x="155789" y="324"/>
                  </a:moveTo>
                  <a:cubicBezTo>
                    <a:pt x="160022" y="-7084"/>
                    <a:pt x="76943" y="114624"/>
                    <a:pt x="60539" y="149549"/>
                  </a:cubicBezTo>
                  <a:cubicBezTo>
                    <a:pt x="44135" y="184474"/>
                    <a:pt x="60539" y="198761"/>
                    <a:pt x="57364" y="209874"/>
                  </a:cubicBezTo>
                  <a:cubicBezTo>
                    <a:pt x="54189" y="220987"/>
                    <a:pt x="30906" y="194528"/>
                    <a:pt x="41489" y="216224"/>
                  </a:cubicBezTo>
                  <a:cubicBezTo>
                    <a:pt x="52072" y="237920"/>
                    <a:pt x="116102" y="328937"/>
                    <a:pt x="120864" y="340049"/>
                  </a:cubicBezTo>
                  <a:cubicBezTo>
                    <a:pt x="125626" y="351161"/>
                    <a:pt x="90172" y="304595"/>
                    <a:pt x="70064" y="282899"/>
                  </a:cubicBezTo>
                  <a:cubicBezTo>
                    <a:pt x="49956" y="261203"/>
                    <a:pt x="3918" y="235274"/>
                    <a:pt x="214" y="209874"/>
                  </a:cubicBezTo>
                  <a:cubicBezTo>
                    <a:pt x="-3490" y="184474"/>
                    <a:pt x="42018" y="133145"/>
                    <a:pt x="47839" y="130499"/>
                  </a:cubicBezTo>
                  <a:cubicBezTo>
                    <a:pt x="53660" y="127853"/>
                    <a:pt x="16618" y="216224"/>
                    <a:pt x="35139" y="193999"/>
                  </a:cubicBezTo>
                  <a:cubicBezTo>
                    <a:pt x="53660" y="171774"/>
                    <a:pt x="151556" y="7732"/>
                    <a:pt x="155789" y="3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2" name="フリーフォーム 501">
              <a:extLst>
                <a:ext uri="{FF2B5EF4-FFF2-40B4-BE49-F238E27FC236}">
                  <a16:creationId xmlns:a16="http://schemas.microsoft.com/office/drawing/2014/main" id="{BD9C18E5-7B5A-EBD8-696F-B450F91A82E5}"/>
                </a:ext>
              </a:extLst>
            </p:cNvPr>
            <p:cNvSpPr/>
            <p:nvPr/>
          </p:nvSpPr>
          <p:spPr>
            <a:xfrm>
              <a:off x="4959350" y="5587135"/>
              <a:ext cx="70531" cy="299947"/>
            </a:xfrm>
            <a:custGeom>
              <a:avLst/>
              <a:gdLst>
                <a:gd name="connsiteX0" fmla="*/ 44450 w 70531"/>
                <a:gd name="connsiteY0" fmla="*/ 865 h 299947"/>
                <a:gd name="connsiteX1" fmla="*/ 60325 w 70531"/>
                <a:gd name="connsiteY1" fmla="*/ 83415 h 299947"/>
                <a:gd name="connsiteX2" fmla="*/ 9525 w 70531"/>
                <a:gd name="connsiteY2" fmla="*/ 213590 h 299947"/>
                <a:gd name="connsiteX3" fmla="*/ 22225 w 70531"/>
                <a:gd name="connsiteY3" fmla="*/ 159615 h 299947"/>
                <a:gd name="connsiteX4" fmla="*/ 0 w 70531"/>
                <a:gd name="connsiteY4" fmla="*/ 299315 h 299947"/>
                <a:gd name="connsiteX5" fmla="*/ 22225 w 70531"/>
                <a:gd name="connsiteY5" fmla="*/ 207240 h 299947"/>
                <a:gd name="connsiteX6" fmla="*/ 69850 w 70531"/>
                <a:gd name="connsiteY6" fmla="*/ 111990 h 299947"/>
                <a:gd name="connsiteX7" fmla="*/ 50800 w 70531"/>
                <a:gd name="connsiteY7" fmla="*/ 134215 h 299947"/>
                <a:gd name="connsiteX8" fmla="*/ 44450 w 70531"/>
                <a:gd name="connsiteY8" fmla="*/ 865 h 299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531" h="299947">
                  <a:moveTo>
                    <a:pt x="44450" y="865"/>
                  </a:moveTo>
                  <a:cubicBezTo>
                    <a:pt x="46037" y="-7602"/>
                    <a:pt x="66146" y="47961"/>
                    <a:pt x="60325" y="83415"/>
                  </a:cubicBezTo>
                  <a:cubicBezTo>
                    <a:pt x="54504" y="118869"/>
                    <a:pt x="15875" y="200890"/>
                    <a:pt x="9525" y="213590"/>
                  </a:cubicBezTo>
                  <a:cubicBezTo>
                    <a:pt x="3175" y="226290"/>
                    <a:pt x="23812" y="145328"/>
                    <a:pt x="22225" y="159615"/>
                  </a:cubicBezTo>
                  <a:cubicBezTo>
                    <a:pt x="20638" y="173902"/>
                    <a:pt x="0" y="291378"/>
                    <a:pt x="0" y="299315"/>
                  </a:cubicBezTo>
                  <a:cubicBezTo>
                    <a:pt x="0" y="307252"/>
                    <a:pt x="10583" y="238461"/>
                    <a:pt x="22225" y="207240"/>
                  </a:cubicBezTo>
                  <a:cubicBezTo>
                    <a:pt x="33867" y="176019"/>
                    <a:pt x="65088" y="124161"/>
                    <a:pt x="69850" y="111990"/>
                  </a:cubicBezTo>
                  <a:cubicBezTo>
                    <a:pt x="74612" y="99819"/>
                    <a:pt x="52917" y="146386"/>
                    <a:pt x="50800" y="134215"/>
                  </a:cubicBezTo>
                  <a:cubicBezTo>
                    <a:pt x="48683" y="122044"/>
                    <a:pt x="42863" y="9332"/>
                    <a:pt x="44450" y="8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3" name="フリーフォーム 502">
              <a:extLst>
                <a:ext uri="{FF2B5EF4-FFF2-40B4-BE49-F238E27FC236}">
                  <a16:creationId xmlns:a16="http://schemas.microsoft.com/office/drawing/2014/main" id="{F07A6172-FF54-09C3-F688-EB519E1B47B0}"/>
                </a:ext>
              </a:extLst>
            </p:cNvPr>
            <p:cNvSpPr/>
            <p:nvPr/>
          </p:nvSpPr>
          <p:spPr>
            <a:xfrm>
              <a:off x="4942377" y="5565731"/>
              <a:ext cx="147803" cy="620461"/>
            </a:xfrm>
            <a:custGeom>
              <a:avLst/>
              <a:gdLst>
                <a:gd name="connsiteX0" fmla="*/ 93173 w 147803"/>
                <a:gd name="connsiteY0" fmla="*/ 44 h 620461"/>
                <a:gd name="connsiteX1" fmla="*/ 99523 w 147803"/>
                <a:gd name="connsiteY1" fmla="*/ 155619 h 620461"/>
                <a:gd name="connsiteX2" fmla="*/ 102698 w 147803"/>
                <a:gd name="connsiteY2" fmla="*/ 117519 h 620461"/>
                <a:gd name="connsiteX3" fmla="*/ 36023 w 147803"/>
                <a:gd name="connsiteY3" fmla="*/ 276269 h 620461"/>
                <a:gd name="connsiteX4" fmla="*/ 48723 w 147803"/>
                <a:gd name="connsiteY4" fmla="*/ 234994 h 620461"/>
                <a:gd name="connsiteX5" fmla="*/ 36023 w 147803"/>
                <a:gd name="connsiteY5" fmla="*/ 298494 h 620461"/>
                <a:gd name="connsiteX6" fmla="*/ 42373 w 147803"/>
                <a:gd name="connsiteY6" fmla="*/ 371519 h 620461"/>
                <a:gd name="connsiteX7" fmla="*/ 39198 w 147803"/>
                <a:gd name="connsiteY7" fmla="*/ 317544 h 620461"/>
                <a:gd name="connsiteX8" fmla="*/ 105873 w 147803"/>
                <a:gd name="connsiteY8" fmla="*/ 517569 h 620461"/>
                <a:gd name="connsiteX9" fmla="*/ 147148 w 147803"/>
                <a:gd name="connsiteY9" fmla="*/ 619169 h 620461"/>
                <a:gd name="connsiteX10" fmla="*/ 121748 w 147803"/>
                <a:gd name="connsiteY10" fmla="*/ 555669 h 620461"/>
                <a:gd name="connsiteX11" fmla="*/ 7448 w 147803"/>
                <a:gd name="connsiteY11" fmla="*/ 298494 h 620461"/>
                <a:gd name="connsiteX12" fmla="*/ 16973 w 147803"/>
                <a:gd name="connsiteY12" fmla="*/ 298494 h 620461"/>
                <a:gd name="connsiteX13" fmla="*/ 64598 w 147803"/>
                <a:gd name="connsiteY13" fmla="*/ 200069 h 620461"/>
                <a:gd name="connsiteX14" fmla="*/ 93173 w 147803"/>
                <a:gd name="connsiteY14" fmla="*/ 139744 h 620461"/>
                <a:gd name="connsiteX15" fmla="*/ 93173 w 147803"/>
                <a:gd name="connsiteY15" fmla="*/ 44 h 62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803" h="620461">
                  <a:moveTo>
                    <a:pt x="93173" y="44"/>
                  </a:moveTo>
                  <a:cubicBezTo>
                    <a:pt x="94231" y="2690"/>
                    <a:pt x="97936" y="136040"/>
                    <a:pt x="99523" y="155619"/>
                  </a:cubicBezTo>
                  <a:cubicBezTo>
                    <a:pt x="101110" y="175198"/>
                    <a:pt x="113281" y="97411"/>
                    <a:pt x="102698" y="117519"/>
                  </a:cubicBezTo>
                  <a:cubicBezTo>
                    <a:pt x="92115" y="137627"/>
                    <a:pt x="45019" y="256690"/>
                    <a:pt x="36023" y="276269"/>
                  </a:cubicBezTo>
                  <a:cubicBezTo>
                    <a:pt x="27027" y="295848"/>
                    <a:pt x="48723" y="231290"/>
                    <a:pt x="48723" y="234994"/>
                  </a:cubicBezTo>
                  <a:cubicBezTo>
                    <a:pt x="48723" y="238698"/>
                    <a:pt x="37081" y="275740"/>
                    <a:pt x="36023" y="298494"/>
                  </a:cubicBezTo>
                  <a:cubicBezTo>
                    <a:pt x="34965" y="321248"/>
                    <a:pt x="41844" y="368344"/>
                    <a:pt x="42373" y="371519"/>
                  </a:cubicBezTo>
                  <a:cubicBezTo>
                    <a:pt x="42902" y="374694"/>
                    <a:pt x="28615" y="293202"/>
                    <a:pt x="39198" y="317544"/>
                  </a:cubicBezTo>
                  <a:cubicBezTo>
                    <a:pt x="49781" y="341886"/>
                    <a:pt x="87881" y="467298"/>
                    <a:pt x="105873" y="517569"/>
                  </a:cubicBezTo>
                  <a:cubicBezTo>
                    <a:pt x="123865" y="567840"/>
                    <a:pt x="144502" y="612819"/>
                    <a:pt x="147148" y="619169"/>
                  </a:cubicBezTo>
                  <a:cubicBezTo>
                    <a:pt x="149794" y="625519"/>
                    <a:pt x="145031" y="609115"/>
                    <a:pt x="121748" y="555669"/>
                  </a:cubicBezTo>
                  <a:cubicBezTo>
                    <a:pt x="98465" y="502223"/>
                    <a:pt x="24910" y="341356"/>
                    <a:pt x="7448" y="298494"/>
                  </a:cubicBezTo>
                  <a:cubicBezTo>
                    <a:pt x="-10014" y="255632"/>
                    <a:pt x="7448" y="314898"/>
                    <a:pt x="16973" y="298494"/>
                  </a:cubicBezTo>
                  <a:cubicBezTo>
                    <a:pt x="26498" y="282090"/>
                    <a:pt x="51898" y="226527"/>
                    <a:pt x="64598" y="200069"/>
                  </a:cubicBezTo>
                  <a:cubicBezTo>
                    <a:pt x="77298" y="173611"/>
                    <a:pt x="88411" y="166202"/>
                    <a:pt x="93173" y="139744"/>
                  </a:cubicBezTo>
                  <a:cubicBezTo>
                    <a:pt x="97935" y="113286"/>
                    <a:pt x="92115" y="-2602"/>
                    <a:pt x="93173" y="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4" name="フリーフォーム 503">
              <a:extLst>
                <a:ext uri="{FF2B5EF4-FFF2-40B4-BE49-F238E27FC236}">
                  <a16:creationId xmlns:a16="http://schemas.microsoft.com/office/drawing/2014/main" id="{E72FCD93-3C34-0DC6-A366-2CA2CB1C3F3E}"/>
                </a:ext>
              </a:extLst>
            </p:cNvPr>
            <p:cNvSpPr/>
            <p:nvPr/>
          </p:nvSpPr>
          <p:spPr>
            <a:xfrm>
              <a:off x="4824886" y="5728385"/>
              <a:ext cx="230003" cy="433540"/>
            </a:xfrm>
            <a:custGeom>
              <a:avLst/>
              <a:gdLst>
                <a:gd name="connsiteX0" fmla="*/ 1114 w 230003"/>
                <a:gd name="connsiteY0" fmla="*/ 2490 h 433540"/>
                <a:gd name="connsiteX1" fmla="*/ 80489 w 230003"/>
                <a:gd name="connsiteY1" fmla="*/ 189815 h 433540"/>
                <a:gd name="connsiteX2" fmla="*/ 83664 w 230003"/>
                <a:gd name="connsiteY2" fmla="*/ 94565 h 433540"/>
                <a:gd name="connsiteX3" fmla="*/ 118589 w 230003"/>
                <a:gd name="connsiteY3" fmla="*/ 208865 h 433540"/>
                <a:gd name="connsiteX4" fmla="*/ 118589 w 230003"/>
                <a:gd name="connsiteY4" fmla="*/ 161240 h 433540"/>
                <a:gd name="connsiteX5" fmla="*/ 226539 w 230003"/>
                <a:gd name="connsiteY5" fmla="*/ 431115 h 433540"/>
                <a:gd name="connsiteX6" fmla="*/ 194789 w 230003"/>
                <a:gd name="connsiteY6" fmla="*/ 285065 h 433540"/>
                <a:gd name="connsiteX7" fmla="*/ 109064 w 230003"/>
                <a:gd name="connsiteY7" fmla="*/ 129490 h 433540"/>
                <a:gd name="connsiteX8" fmla="*/ 39214 w 230003"/>
                <a:gd name="connsiteY8" fmla="*/ 85040 h 433540"/>
                <a:gd name="connsiteX9" fmla="*/ 1114 w 230003"/>
                <a:gd name="connsiteY9" fmla="*/ 2490 h 43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003" h="433540">
                  <a:moveTo>
                    <a:pt x="1114" y="2490"/>
                  </a:moveTo>
                  <a:cubicBezTo>
                    <a:pt x="7993" y="19952"/>
                    <a:pt x="66731" y="174469"/>
                    <a:pt x="80489" y="189815"/>
                  </a:cubicBezTo>
                  <a:cubicBezTo>
                    <a:pt x="94247" y="205161"/>
                    <a:pt x="77314" y="91390"/>
                    <a:pt x="83664" y="94565"/>
                  </a:cubicBezTo>
                  <a:cubicBezTo>
                    <a:pt x="90014" y="97740"/>
                    <a:pt x="112768" y="197753"/>
                    <a:pt x="118589" y="208865"/>
                  </a:cubicBezTo>
                  <a:cubicBezTo>
                    <a:pt x="124410" y="219977"/>
                    <a:pt x="100597" y="124198"/>
                    <a:pt x="118589" y="161240"/>
                  </a:cubicBezTo>
                  <a:cubicBezTo>
                    <a:pt x="136581" y="198282"/>
                    <a:pt x="213839" y="410478"/>
                    <a:pt x="226539" y="431115"/>
                  </a:cubicBezTo>
                  <a:cubicBezTo>
                    <a:pt x="239239" y="451752"/>
                    <a:pt x="214368" y="335336"/>
                    <a:pt x="194789" y="285065"/>
                  </a:cubicBezTo>
                  <a:cubicBezTo>
                    <a:pt x="175210" y="234794"/>
                    <a:pt x="134993" y="162827"/>
                    <a:pt x="109064" y="129490"/>
                  </a:cubicBezTo>
                  <a:cubicBezTo>
                    <a:pt x="83135" y="96153"/>
                    <a:pt x="57735" y="105677"/>
                    <a:pt x="39214" y="85040"/>
                  </a:cubicBezTo>
                  <a:cubicBezTo>
                    <a:pt x="20693" y="64403"/>
                    <a:pt x="-5765" y="-14972"/>
                    <a:pt x="1114" y="24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5" name="フリーフォーム 504">
              <a:extLst>
                <a:ext uri="{FF2B5EF4-FFF2-40B4-BE49-F238E27FC236}">
                  <a16:creationId xmlns:a16="http://schemas.microsoft.com/office/drawing/2014/main" id="{DC9572C9-5687-F65C-DEF6-A51EC7BAC848}"/>
                </a:ext>
              </a:extLst>
            </p:cNvPr>
            <p:cNvSpPr/>
            <p:nvPr/>
          </p:nvSpPr>
          <p:spPr>
            <a:xfrm>
              <a:off x="5835587" y="4828707"/>
              <a:ext cx="223869" cy="343477"/>
            </a:xfrm>
            <a:custGeom>
              <a:avLst/>
              <a:gdLst>
                <a:gd name="connsiteX0" fmla="*/ 222313 w 223869"/>
                <a:gd name="connsiteY0" fmla="*/ 3643 h 343477"/>
                <a:gd name="connsiteX1" fmla="*/ 69913 w 223869"/>
                <a:gd name="connsiteY1" fmla="*/ 219543 h 343477"/>
                <a:gd name="connsiteX2" fmla="*/ 114363 w 223869"/>
                <a:gd name="connsiteY2" fmla="*/ 152868 h 343477"/>
                <a:gd name="connsiteX3" fmla="*/ 63 w 223869"/>
                <a:gd name="connsiteY3" fmla="*/ 343368 h 343477"/>
                <a:gd name="connsiteX4" fmla="*/ 98488 w 223869"/>
                <a:gd name="connsiteY4" fmla="*/ 178268 h 343477"/>
                <a:gd name="connsiteX5" fmla="*/ 123888 w 223869"/>
                <a:gd name="connsiteY5" fmla="*/ 44918 h 343477"/>
                <a:gd name="connsiteX6" fmla="*/ 149288 w 223869"/>
                <a:gd name="connsiteY6" fmla="*/ 79843 h 343477"/>
                <a:gd name="connsiteX7" fmla="*/ 222313 w 223869"/>
                <a:gd name="connsiteY7" fmla="*/ 3643 h 343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3869" h="343477">
                  <a:moveTo>
                    <a:pt x="222313" y="3643"/>
                  </a:moveTo>
                  <a:cubicBezTo>
                    <a:pt x="209084" y="26926"/>
                    <a:pt x="87905" y="194672"/>
                    <a:pt x="69913" y="219543"/>
                  </a:cubicBezTo>
                  <a:cubicBezTo>
                    <a:pt x="51921" y="244414"/>
                    <a:pt x="126005" y="132231"/>
                    <a:pt x="114363" y="152868"/>
                  </a:cubicBezTo>
                  <a:cubicBezTo>
                    <a:pt x="102721" y="173505"/>
                    <a:pt x="2709" y="339135"/>
                    <a:pt x="63" y="343368"/>
                  </a:cubicBezTo>
                  <a:cubicBezTo>
                    <a:pt x="-2583" y="347601"/>
                    <a:pt x="77851" y="228010"/>
                    <a:pt x="98488" y="178268"/>
                  </a:cubicBezTo>
                  <a:cubicBezTo>
                    <a:pt x="119125" y="128526"/>
                    <a:pt x="115421" y="61322"/>
                    <a:pt x="123888" y="44918"/>
                  </a:cubicBezTo>
                  <a:cubicBezTo>
                    <a:pt x="132355" y="28514"/>
                    <a:pt x="138176" y="83547"/>
                    <a:pt x="149288" y="79843"/>
                  </a:cubicBezTo>
                  <a:cubicBezTo>
                    <a:pt x="160400" y="76139"/>
                    <a:pt x="235542" y="-19640"/>
                    <a:pt x="222313" y="36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6" name="フリーフォーム 505">
              <a:extLst>
                <a:ext uri="{FF2B5EF4-FFF2-40B4-BE49-F238E27FC236}">
                  <a16:creationId xmlns:a16="http://schemas.microsoft.com/office/drawing/2014/main" id="{BE3ABBFF-FC0E-5DBA-D70C-067CA35DA446}"/>
                </a:ext>
              </a:extLst>
            </p:cNvPr>
            <p:cNvSpPr/>
            <p:nvPr/>
          </p:nvSpPr>
          <p:spPr>
            <a:xfrm>
              <a:off x="6079921" y="5063829"/>
              <a:ext cx="67699" cy="203916"/>
            </a:xfrm>
            <a:custGeom>
              <a:avLst/>
              <a:gdLst>
                <a:gd name="connsiteX0" fmla="*/ 66879 w 67699"/>
                <a:gd name="connsiteY0" fmla="*/ 296 h 203916"/>
                <a:gd name="connsiteX1" fmla="*/ 9729 w 67699"/>
                <a:gd name="connsiteY1" fmla="*/ 95546 h 203916"/>
                <a:gd name="connsiteX2" fmla="*/ 204 w 67699"/>
                <a:gd name="connsiteY2" fmla="*/ 203496 h 203916"/>
                <a:gd name="connsiteX3" fmla="*/ 6554 w 67699"/>
                <a:gd name="connsiteY3" fmla="*/ 130471 h 203916"/>
                <a:gd name="connsiteX4" fmla="*/ 41479 w 67699"/>
                <a:gd name="connsiteY4" fmla="*/ 66971 h 203916"/>
                <a:gd name="connsiteX5" fmla="*/ 66879 w 67699"/>
                <a:gd name="connsiteY5" fmla="*/ 296 h 20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699" h="203916">
                  <a:moveTo>
                    <a:pt x="66879" y="296"/>
                  </a:moveTo>
                  <a:cubicBezTo>
                    <a:pt x="61587" y="5059"/>
                    <a:pt x="20841" y="61679"/>
                    <a:pt x="9729" y="95546"/>
                  </a:cubicBezTo>
                  <a:cubicBezTo>
                    <a:pt x="-1384" y="129413"/>
                    <a:pt x="733" y="197675"/>
                    <a:pt x="204" y="203496"/>
                  </a:cubicBezTo>
                  <a:cubicBezTo>
                    <a:pt x="-325" y="209317"/>
                    <a:pt x="-325" y="153225"/>
                    <a:pt x="6554" y="130471"/>
                  </a:cubicBezTo>
                  <a:cubicBezTo>
                    <a:pt x="13433" y="107717"/>
                    <a:pt x="32483" y="84434"/>
                    <a:pt x="41479" y="66971"/>
                  </a:cubicBezTo>
                  <a:cubicBezTo>
                    <a:pt x="50475" y="49509"/>
                    <a:pt x="72171" y="-4467"/>
                    <a:pt x="66879" y="29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7" name="フリーフォーム 506">
              <a:extLst>
                <a:ext uri="{FF2B5EF4-FFF2-40B4-BE49-F238E27FC236}">
                  <a16:creationId xmlns:a16="http://schemas.microsoft.com/office/drawing/2014/main" id="{17610873-D35B-FAF9-83AC-BF959013E03B}"/>
                </a:ext>
              </a:extLst>
            </p:cNvPr>
            <p:cNvSpPr/>
            <p:nvPr/>
          </p:nvSpPr>
          <p:spPr>
            <a:xfrm>
              <a:off x="5857866" y="5133742"/>
              <a:ext cx="172533" cy="225767"/>
            </a:xfrm>
            <a:custGeom>
              <a:avLst/>
              <a:gdLst>
                <a:gd name="connsiteX0" fmla="*/ 9 w 172533"/>
                <a:gd name="connsiteY0" fmla="*/ 233 h 225767"/>
                <a:gd name="connsiteX1" fmla="*/ 114309 w 172533"/>
                <a:gd name="connsiteY1" fmla="*/ 162158 h 225767"/>
                <a:gd name="connsiteX2" fmla="*/ 171459 w 172533"/>
                <a:gd name="connsiteY2" fmla="*/ 225658 h 225767"/>
                <a:gd name="connsiteX3" fmla="*/ 152409 w 172533"/>
                <a:gd name="connsiteY3" fmla="*/ 174858 h 225767"/>
                <a:gd name="connsiteX4" fmla="*/ 161934 w 172533"/>
                <a:gd name="connsiteY4" fmla="*/ 82783 h 225767"/>
                <a:gd name="connsiteX5" fmla="*/ 136534 w 172533"/>
                <a:gd name="connsiteY5" fmla="*/ 190733 h 225767"/>
                <a:gd name="connsiteX6" fmla="*/ 107959 w 172533"/>
                <a:gd name="connsiteY6" fmla="*/ 127233 h 225767"/>
                <a:gd name="connsiteX7" fmla="*/ 9 w 172533"/>
                <a:gd name="connsiteY7" fmla="*/ 233 h 22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533" h="225767">
                  <a:moveTo>
                    <a:pt x="9" y="233"/>
                  </a:moveTo>
                  <a:cubicBezTo>
                    <a:pt x="1067" y="6054"/>
                    <a:pt x="85734" y="124587"/>
                    <a:pt x="114309" y="162158"/>
                  </a:cubicBezTo>
                  <a:cubicBezTo>
                    <a:pt x="142884" y="199729"/>
                    <a:pt x="165109" y="223541"/>
                    <a:pt x="171459" y="225658"/>
                  </a:cubicBezTo>
                  <a:cubicBezTo>
                    <a:pt x="177809" y="227775"/>
                    <a:pt x="153997" y="198671"/>
                    <a:pt x="152409" y="174858"/>
                  </a:cubicBezTo>
                  <a:cubicBezTo>
                    <a:pt x="150821" y="151045"/>
                    <a:pt x="164580" y="80137"/>
                    <a:pt x="161934" y="82783"/>
                  </a:cubicBezTo>
                  <a:cubicBezTo>
                    <a:pt x="159288" y="85429"/>
                    <a:pt x="145530" y="183325"/>
                    <a:pt x="136534" y="190733"/>
                  </a:cubicBezTo>
                  <a:cubicBezTo>
                    <a:pt x="127538" y="198141"/>
                    <a:pt x="126480" y="155279"/>
                    <a:pt x="107959" y="127233"/>
                  </a:cubicBezTo>
                  <a:cubicBezTo>
                    <a:pt x="89438" y="99187"/>
                    <a:pt x="-1049" y="-5588"/>
                    <a:pt x="9" y="2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8" name="フリーフォーム 507">
              <a:extLst>
                <a:ext uri="{FF2B5EF4-FFF2-40B4-BE49-F238E27FC236}">
                  <a16:creationId xmlns:a16="http://schemas.microsoft.com/office/drawing/2014/main" id="{9E7603D7-8E8A-5B38-1131-64CEF185D2CA}"/>
                </a:ext>
              </a:extLst>
            </p:cNvPr>
            <p:cNvSpPr/>
            <p:nvPr/>
          </p:nvSpPr>
          <p:spPr>
            <a:xfrm>
              <a:off x="5895946" y="5113186"/>
              <a:ext cx="92108" cy="303391"/>
            </a:xfrm>
            <a:custGeom>
              <a:avLst/>
              <a:gdLst>
                <a:gd name="connsiteX0" fmla="*/ 92104 w 92108"/>
                <a:gd name="connsiteY0" fmla="*/ 1739 h 303391"/>
                <a:gd name="connsiteX1" fmla="*/ 38129 w 92108"/>
                <a:gd name="connsiteY1" fmla="*/ 182714 h 303391"/>
                <a:gd name="connsiteX2" fmla="*/ 66704 w 92108"/>
                <a:gd name="connsiteY2" fmla="*/ 189064 h 303391"/>
                <a:gd name="connsiteX3" fmla="*/ 38129 w 92108"/>
                <a:gd name="connsiteY3" fmla="*/ 255739 h 303391"/>
                <a:gd name="connsiteX4" fmla="*/ 29 w 92108"/>
                <a:gd name="connsiteY4" fmla="*/ 303364 h 303391"/>
                <a:gd name="connsiteX5" fmla="*/ 44479 w 92108"/>
                <a:gd name="connsiteY5" fmla="*/ 249389 h 303391"/>
                <a:gd name="connsiteX6" fmla="*/ 60354 w 92108"/>
                <a:gd name="connsiteY6" fmla="*/ 258914 h 303391"/>
                <a:gd name="connsiteX7" fmla="*/ 60354 w 92108"/>
                <a:gd name="connsiteY7" fmla="*/ 204939 h 303391"/>
                <a:gd name="connsiteX8" fmla="*/ 28604 w 92108"/>
                <a:gd name="connsiteY8" fmla="*/ 179539 h 303391"/>
                <a:gd name="connsiteX9" fmla="*/ 34954 w 92108"/>
                <a:gd name="connsiteY9" fmla="*/ 135089 h 303391"/>
                <a:gd name="connsiteX10" fmla="*/ 28604 w 92108"/>
                <a:gd name="connsiteY10" fmla="*/ 55714 h 303391"/>
                <a:gd name="connsiteX11" fmla="*/ 41304 w 92108"/>
                <a:gd name="connsiteY11" fmla="*/ 87464 h 303391"/>
                <a:gd name="connsiteX12" fmla="*/ 92104 w 92108"/>
                <a:gd name="connsiteY12" fmla="*/ 1739 h 303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2108" h="303391">
                  <a:moveTo>
                    <a:pt x="92104" y="1739"/>
                  </a:moveTo>
                  <a:cubicBezTo>
                    <a:pt x="91575" y="17614"/>
                    <a:pt x="42362" y="151493"/>
                    <a:pt x="38129" y="182714"/>
                  </a:cubicBezTo>
                  <a:cubicBezTo>
                    <a:pt x="33896" y="213935"/>
                    <a:pt x="66704" y="176893"/>
                    <a:pt x="66704" y="189064"/>
                  </a:cubicBezTo>
                  <a:cubicBezTo>
                    <a:pt x="66704" y="201235"/>
                    <a:pt x="49241" y="236689"/>
                    <a:pt x="38129" y="255739"/>
                  </a:cubicBezTo>
                  <a:cubicBezTo>
                    <a:pt x="27017" y="274789"/>
                    <a:pt x="-1029" y="304422"/>
                    <a:pt x="29" y="303364"/>
                  </a:cubicBezTo>
                  <a:cubicBezTo>
                    <a:pt x="1087" y="302306"/>
                    <a:pt x="44479" y="249389"/>
                    <a:pt x="44479" y="249389"/>
                  </a:cubicBezTo>
                  <a:cubicBezTo>
                    <a:pt x="54533" y="241981"/>
                    <a:pt x="57708" y="266322"/>
                    <a:pt x="60354" y="258914"/>
                  </a:cubicBezTo>
                  <a:cubicBezTo>
                    <a:pt x="63000" y="251506"/>
                    <a:pt x="65646" y="218168"/>
                    <a:pt x="60354" y="204939"/>
                  </a:cubicBezTo>
                  <a:cubicBezTo>
                    <a:pt x="55062" y="191710"/>
                    <a:pt x="32837" y="191181"/>
                    <a:pt x="28604" y="179539"/>
                  </a:cubicBezTo>
                  <a:cubicBezTo>
                    <a:pt x="24371" y="167897"/>
                    <a:pt x="34954" y="155726"/>
                    <a:pt x="34954" y="135089"/>
                  </a:cubicBezTo>
                  <a:cubicBezTo>
                    <a:pt x="34954" y="114452"/>
                    <a:pt x="27546" y="63651"/>
                    <a:pt x="28604" y="55714"/>
                  </a:cubicBezTo>
                  <a:cubicBezTo>
                    <a:pt x="29662" y="47777"/>
                    <a:pt x="33367" y="91168"/>
                    <a:pt x="41304" y="87464"/>
                  </a:cubicBezTo>
                  <a:cubicBezTo>
                    <a:pt x="49241" y="83760"/>
                    <a:pt x="92633" y="-14136"/>
                    <a:pt x="92104" y="173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9" name="フリーフォーム 508">
              <a:extLst>
                <a:ext uri="{FF2B5EF4-FFF2-40B4-BE49-F238E27FC236}">
                  <a16:creationId xmlns:a16="http://schemas.microsoft.com/office/drawing/2014/main" id="{2A6DF66C-3406-3020-D1ED-EAC9B9A0545D}"/>
                </a:ext>
              </a:extLst>
            </p:cNvPr>
            <p:cNvSpPr/>
            <p:nvPr/>
          </p:nvSpPr>
          <p:spPr>
            <a:xfrm>
              <a:off x="5863921" y="5123751"/>
              <a:ext cx="67016" cy="273798"/>
            </a:xfrm>
            <a:custGeom>
              <a:avLst/>
              <a:gdLst>
                <a:gd name="connsiteX0" fmla="*/ 66979 w 67016"/>
                <a:gd name="connsiteY0" fmla="*/ 699 h 273798"/>
                <a:gd name="connsiteX1" fmla="*/ 304 w 67016"/>
                <a:gd name="connsiteY1" fmla="*/ 159449 h 273798"/>
                <a:gd name="connsiteX2" fmla="*/ 41579 w 67016"/>
                <a:gd name="connsiteY2" fmla="*/ 124524 h 273798"/>
                <a:gd name="connsiteX3" fmla="*/ 25704 w 67016"/>
                <a:gd name="connsiteY3" fmla="*/ 194374 h 273798"/>
                <a:gd name="connsiteX4" fmla="*/ 32054 w 67016"/>
                <a:gd name="connsiteY4" fmla="*/ 273749 h 273798"/>
                <a:gd name="connsiteX5" fmla="*/ 19354 w 67016"/>
                <a:gd name="connsiteY5" fmla="*/ 207074 h 273798"/>
                <a:gd name="connsiteX6" fmla="*/ 19354 w 67016"/>
                <a:gd name="connsiteY6" fmla="*/ 257874 h 273798"/>
                <a:gd name="connsiteX7" fmla="*/ 9829 w 67016"/>
                <a:gd name="connsiteY7" fmla="*/ 159449 h 273798"/>
                <a:gd name="connsiteX8" fmla="*/ 9829 w 67016"/>
                <a:gd name="connsiteY8" fmla="*/ 73724 h 273798"/>
                <a:gd name="connsiteX9" fmla="*/ 9829 w 67016"/>
                <a:gd name="connsiteY9" fmla="*/ 99124 h 273798"/>
                <a:gd name="connsiteX10" fmla="*/ 66979 w 67016"/>
                <a:gd name="connsiteY10" fmla="*/ 699 h 273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016" h="273798">
                  <a:moveTo>
                    <a:pt x="66979" y="699"/>
                  </a:moveTo>
                  <a:cubicBezTo>
                    <a:pt x="65392" y="10753"/>
                    <a:pt x="4537" y="138812"/>
                    <a:pt x="304" y="159449"/>
                  </a:cubicBezTo>
                  <a:cubicBezTo>
                    <a:pt x="-3929" y="180086"/>
                    <a:pt x="37346" y="118703"/>
                    <a:pt x="41579" y="124524"/>
                  </a:cubicBezTo>
                  <a:cubicBezTo>
                    <a:pt x="45812" y="130345"/>
                    <a:pt x="27291" y="169503"/>
                    <a:pt x="25704" y="194374"/>
                  </a:cubicBezTo>
                  <a:cubicBezTo>
                    <a:pt x="24116" y="219245"/>
                    <a:pt x="33112" y="271632"/>
                    <a:pt x="32054" y="273749"/>
                  </a:cubicBezTo>
                  <a:cubicBezTo>
                    <a:pt x="30996" y="275866"/>
                    <a:pt x="21471" y="209720"/>
                    <a:pt x="19354" y="207074"/>
                  </a:cubicBezTo>
                  <a:cubicBezTo>
                    <a:pt x="17237" y="204428"/>
                    <a:pt x="20942" y="265812"/>
                    <a:pt x="19354" y="257874"/>
                  </a:cubicBezTo>
                  <a:cubicBezTo>
                    <a:pt x="17766" y="249936"/>
                    <a:pt x="11416" y="190141"/>
                    <a:pt x="9829" y="159449"/>
                  </a:cubicBezTo>
                  <a:cubicBezTo>
                    <a:pt x="8241" y="128757"/>
                    <a:pt x="9829" y="73724"/>
                    <a:pt x="9829" y="73724"/>
                  </a:cubicBezTo>
                  <a:cubicBezTo>
                    <a:pt x="9829" y="63670"/>
                    <a:pt x="-225" y="106003"/>
                    <a:pt x="9829" y="99124"/>
                  </a:cubicBezTo>
                  <a:cubicBezTo>
                    <a:pt x="19883" y="92245"/>
                    <a:pt x="68566" y="-9355"/>
                    <a:pt x="66979" y="6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0" name="フリーフォーム 509">
              <a:extLst>
                <a:ext uri="{FF2B5EF4-FFF2-40B4-BE49-F238E27FC236}">
                  <a16:creationId xmlns:a16="http://schemas.microsoft.com/office/drawing/2014/main" id="{748BD941-5E65-99E8-FD55-2E817B53D1AD}"/>
                </a:ext>
              </a:extLst>
            </p:cNvPr>
            <p:cNvSpPr/>
            <p:nvPr/>
          </p:nvSpPr>
          <p:spPr>
            <a:xfrm>
              <a:off x="5114838" y="5340224"/>
              <a:ext cx="369297" cy="277748"/>
            </a:xfrm>
            <a:custGeom>
              <a:avLst/>
              <a:gdLst>
                <a:gd name="connsiteX0" fmla="*/ 368387 w 369297"/>
                <a:gd name="connsiteY0" fmla="*/ 126 h 277748"/>
                <a:gd name="connsiteX1" fmla="*/ 269962 w 369297"/>
                <a:gd name="connsiteY1" fmla="*/ 95376 h 277748"/>
                <a:gd name="connsiteX2" fmla="*/ 222337 w 369297"/>
                <a:gd name="connsiteY2" fmla="*/ 120776 h 277748"/>
                <a:gd name="connsiteX3" fmla="*/ 279487 w 369297"/>
                <a:gd name="connsiteY3" fmla="*/ 82676 h 277748"/>
                <a:gd name="connsiteX4" fmla="*/ 231862 w 369297"/>
                <a:gd name="connsiteY4" fmla="*/ 263651 h 277748"/>
                <a:gd name="connsiteX5" fmla="*/ 133437 w 369297"/>
                <a:gd name="connsiteY5" fmla="*/ 222376 h 277748"/>
                <a:gd name="connsiteX6" fmla="*/ 212812 w 369297"/>
                <a:gd name="connsiteY6" fmla="*/ 263651 h 277748"/>
                <a:gd name="connsiteX7" fmla="*/ 87 w 369297"/>
                <a:gd name="connsiteY7" fmla="*/ 231901 h 277748"/>
                <a:gd name="connsiteX8" fmla="*/ 187412 w 369297"/>
                <a:gd name="connsiteY8" fmla="*/ 276351 h 277748"/>
                <a:gd name="connsiteX9" fmla="*/ 241387 w 369297"/>
                <a:gd name="connsiteY9" fmla="*/ 168401 h 277748"/>
                <a:gd name="connsiteX10" fmla="*/ 235037 w 369297"/>
                <a:gd name="connsiteY10" fmla="*/ 241426 h 277748"/>
                <a:gd name="connsiteX11" fmla="*/ 254087 w 369297"/>
                <a:gd name="connsiteY11" fmla="*/ 104901 h 277748"/>
                <a:gd name="connsiteX12" fmla="*/ 206462 w 369297"/>
                <a:gd name="connsiteY12" fmla="*/ 117601 h 277748"/>
                <a:gd name="connsiteX13" fmla="*/ 368387 w 369297"/>
                <a:gd name="connsiteY13" fmla="*/ 126 h 2777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69297" h="277748">
                  <a:moveTo>
                    <a:pt x="368387" y="126"/>
                  </a:moveTo>
                  <a:cubicBezTo>
                    <a:pt x="378970" y="-3578"/>
                    <a:pt x="294304" y="75268"/>
                    <a:pt x="269962" y="95376"/>
                  </a:cubicBezTo>
                  <a:cubicBezTo>
                    <a:pt x="245620" y="115484"/>
                    <a:pt x="220749" y="122893"/>
                    <a:pt x="222337" y="120776"/>
                  </a:cubicBezTo>
                  <a:cubicBezTo>
                    <a:pt x="223925" y="118659"/>
                    <a:pt x="277899" y="58863"/>
                    <a:pt x="279487" y="82676"/>
                  </a:cubicBezTo>
                  <a:cubicBezTo>
                    <a:pt x="281075" y="106489"/>
                    <a:pt x="256204" y="240368"/>
                    <a:pt x="231862" y="263651"/>
                  </a:cubicBezTo>
                  <a:cubicBezTo>
                    <a:pt x="207520" y="286934"/>
                    <a:pt x="136612" y="222376"/>
                    <a:pt x="133437" y="222376"/>
                  </a:cubicBezTo>
                  <a:cubicBezTo>
                    <a:pt x="130262" y="222376"/>
                    <a:pt x="235037" y="262064"/>
                    <a:pt x="212812" y="263651"/>
                  </a:cubicBezTo>
                  <a:cubicBezTo>
                    <a:pt x="190587" y="265238"/>
                    <a:pt x="4320" y="229784"/>
                    <a:pt x="87" y="231901"/>
                  </a:cubicBezTo>
                  <a:cubicBezTo>
                    <a:pt x="-4146" y="234018"/>
                    <a:pt x="147195" y="286934"/>
                    <a:pt x="187412" y="276351"/>
                  </a:cubicBezTo>
                  <a:cubicBezTo>
                    <a:pt x="227629" y="265768"/>
                    <a:pt x="233450" y="174222"/>
                    <a:pt x="241387" y="168401"/>
                  </a:cubicBezTo>
                  <a:cubicBezTo>
                    <a:pt x="249324" y="162580"/>
                    <a:pt x="232920" y="252009"/>
                    <a:pt x="235037" y="241426"/>
                  </a:cubicBezTo>
                  <a:cubicBezTo>
                    <a:pt x="237154" y="230843"/>
                    <a:pt x="258849" y="125538"/>
                    <a:pt x="254087" y="104901"/>
                  </a:cubicBezTo>
                  <a:cubicBezTo>
                    <a:pt x="249325" y="84264"/>
                    <a:pt x="187941" y="128714"/>
                    <a:pt x="206462" y="117601"/>
                  </a:cubicBezTo>
                  <a:cubicBezTo>
                    <a:pt x="224983" y="106489"/>
                    <a:pt x="357804" y="3830"/>
                    <a:pt x="368387" y="1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1" name="フリーフォーム 510">
              <a:extLst>
                <a:ext uri="{FF2B5EF4-FFF2-40B4-BE49-F238E27FC236}">
                  <a16:creationId xmlns:a16="http://schemas.microsoft.com/office/drawing/2014/main" id="{426C77E3-8224-7296-95E8-78E5CAD0AD28}"/>
                </a:ext>
              </a:extLst>
            </p:cNvPr>
            <p:cNvSpPr/>
            <p:nvPr/>
          </p:nvSpPr>
          <p:spPr>
            <a:xfrm>
              <a:off x="5036418" y="5548302"/>
              <a:ext cx="195990" cy="185825"/>
            </a:xfrm>
            <a:custGeom>
              <a:avLst/>
              <a:gdLst>
                <a:gd name="connsiteX0" fmla="*/ 2307 w 195990"/>
                <a:gd name="connsiteY0" fmla="*/ 1598 h 185825"/>
                <a:gd name="connsiteX1" fmla="*/ 161057 w 195990"/>
                <a:gd name="connsiteY1" fmla="*/ 103198 h 185825"/>
                <a:gd name="connsiteX2" fmla="*/ 195982 w 195990"/>
                <a:gd name="connsiteY2" fmla="*/ 103198 h 185825"/>
                <a:gd name="connsiteX3" fmla="*/ 164232 w 195990"/>
                <a:gd name="connsiteY3" fmla="*/ 115898 h 185825"/>
                <a:gd name="connsiteX4" fmla="*/ 145182 w 195990"/>
                <a:gd name="connsiteY4" fmla="*/ 185748 h 185825"/>
                <a:gd name="connsiteX5" fmla="*/ 157882 w 195990"/>
                <a:gd name="connsiteY5" fmla="*/ 128598 h 185825"/>
                <a:gd name="connsiteX6" fmla="*/ 129307 w 195990"/>
                <a:gd name="connsiteY6" fmla="*/ 80973 h 185825"/>
                <a:gd name="connsiteX7" fmla="*/ 68982 w 195990"/>
                <a:gd name="connsiteY7" fmla="*/ 42873 h 185825"/>
                <a:gd name="connsiteX8" fmla="*/ 2307 w 195990"/>
                <a:gd name="connsiteY8" fmla="*/ 1598 h 1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5990" h="185825">
                  <a:moveTo>
                    <a:pt x="2307" y="1598"/>
                  </a:moveTo>
                  <a:cubicBezTo>
                    <a:pt x="17653" y="11652"/>
                    <a:pt x="128778" y="86265"/>
                    <a:pt x="161057" y="103198"/>
                  </a:cubicBezTo>
                  <a:cubicBezTo>
                    <a:pt x="193336" y="120131"/>
                    <a:pt x="195453" y="101081"/>
                    <a:pt x="195982" y="103198"/>
                  </a:cubicBezTo>
                  <a:cubicBezTo>
                    <a:pt x="196511" y="105315"/>
                    <a:pt x="172699" y="102140"/>
                    <a:pt x="164232" y="115898"/>
                  </a:cubicBezTo>
                  <a:cubicBezTo>
                    <a:pt x="155765" y="129656"/>
                    <a:pt x="146240" y="183631"/>
                    <a:pt x="145182" y="185748"/>
                  </a:cubicBezTo>
                  <a:cubicBezTo>
                    <a:pt x="144124" y="187865"/>
                    <a:pt x="160528" y="146061"/>
                    <a:pt x="157882" y="128598"/>
                  </a:cubicBezTo>
                  <a:cubicBezTo>
                    <a:pt x="155236" y="111135"/>
                    <a:pt x="144124" y="95260"/>
                    <a:pt x="129307" y="80973"/>
                  </a:cubicBezTo>
                  <a:cubicBezTo>
                    <a:pt x="114490" y="66686"/>
                    <a:pt x="85386" y="53985"/>
                    <a:pt x="68982" y="42873"/>
                  </a:cubicBezTo>
                  <a:cubicBezTo>
                    <a:pt x="52578" y="31761"/>
                    <a:pt x="-13039" y="-8456"/>
                    <a:pt x="2307" y="159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0" name="フリーフォーム 419">
              <a:extLst>
                <a:ext uri="{FF2B5EF4-FFF2-40B4-BE49-F238E27FC236}">
                  <a16:creationId xmlns:a16="http://schemas.microsoft.com/office/drawing/2014/main" id="{00F554ED-541D-52BD-4CDE-824BED58FAF3}"/>
                </a:ext>
              </a:extLst>
            </p:cNvPr>
            <p:cNvSpPr/>
            <p:nvPr/>
          </p:nvSpPr>
          <p:spPr>
            <a:xfrm>
              <a:off x="5040267" y="5594347"/>
              <a:ext cx="169919" cy="146360"/>
            </a:xfrm>
            <a:custGeom>
              <a:avLst/>
              <a:gdLst>
                <a:gd name="connsiteX0" fmla="*/ 157208 w 169919"/>
                <a:gd name="connsiteY0" fmla="*/ 3 h 146360"/>
                <a:gd name="connsiteX1" fmla="*/ 100058 w 169919"/>
                <a:gd name="connsiteY1" fmla="*/ 69853 h 146360"/>
                <a:gd name="connsiteX2" fmla="*/ 93708 w 169919"/>
                <a:gd name="connsiteY2" fmla="*/ 88903 h 146360"/>
                <a:gd name="connsiteX3" fmla="*/ 119108 w 169919"/>
                <a:gd name="connsiteY3" fmla="*/ 98428 h 146360"/>
                <a:gd name="connsiteX4" fmla="*/ 77833 w 169919"/>
                <a:gd name="connsiteY4" fmla="*/ 82553 h 146360"/>
                <a:gd name="connsiteX5" fmla="*/ 169908 w 169919"/>
                <a:gd name="connsiteY5" fmla="*/ 146053 h 146360"/>
                <a:gd name="connsiteX6" fmla="*/ 84183 w 169919"/>
                <a:gd name="connsiteY6" fmla="*/ 104778 h 146360"/>
                <a:gd name="connsiteX7" fmla="*/ 87358 w 169919"/>
                <a:gd name="connsiteY7" fmla="*/ 60328 h 146360"/>
                <a:gd name="connsiteX8" fmla="*/ 68308 w 169919"/>
                <a:gd name="connsiteY8" fmla="*/ 60328 h 146360"/>
                <a:gd name="connsiteX9" fmla="*/ 1633 w 169919"/>
                <a:gd name="connsiteY9" fmla="*/ 66678 h 146360"/>
                <a:gd name="connsiteX10" fmla="*/ 157208 w 169919"/>
                <a:gd name="connsiteY10" fmla="*/ 3 h 1463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9919" h="146360">
                  <a:moveTo>
                    <a:pt x="157208" y="3"/>
                  </a:moveTo>
                  <a:cubicBezTo>
                    <a:pt x="173612" y="532"/>
                    <a:pt x="100058" y="69853"/>
                    <a:pt x="100058" y="69853"/>
                  </a:cubicBezTo>
                  <a:cubicBezTo>
                    <a:pt x="89475" y="84670"/>
                    <a:pt x="90533" y="84141"/>
                    <a:pt x="93708" y="88903"/>
                  </a:cubicBezTo>
                  <a:cubicBezTo>
                    <a:pt x="96883" y="93665"/>
                    <a:pt x="121754" y="99486"/>
                    <a:pt x="119108" y="98428"/>
                  </a:cubicBezTo>
                  <a:cubicBezTo>
                    <a:pt x="116462" y="97370"/>
                    <a:pt x="69366" y="74616"/>
                    <a:pt x="77833" y="82553"/>
                  </a:cubicBezTo>
                  <a:cubicBezTo>
                    <a:pt x="86300" y="90491"/>
                    <a:pt x="168850" y="142349"/>
                    <a:pt x="169908" y="146053"/>
                  </a:cubicBezTo>
                  <a:cubicBezTo>
                    <a:pt x="170966" y="149757"/>
                    <a:pt x="97941" y="119066"/>
                    <a:pt x="84183" y="104778"/>
                  </a:cubicBezTo>
                  <a:cubicBezTo>
                    <a:pt x="70425" y="90490"/>
                    <a:pt x="90004" y="67736"/>
                    <a:pt x="87358" y="60328"/>
                  </a:cubicBezTo>
                  <a:cubicBezTo>
                    <a:pt x="84712" y="52920"/>
                    <a:pt x="82595" y="59270"/>
                    <a:pt x="68308" y="60328"/>
                  </a:cubicBezTo>
                  <a:cubicBezTo>
                    <a:pt x="54021" y="61386"/>
                    <a:pt x="-11067" y="71441"/>
                    <a:pt x="1633" y="66678"/>
                  </a:cubicBezTo>
                  <a:cubicBezTo>
                    <a:pt x="14333" y="61915"/>
                    <a:pt x="140804" y="-526"/>
                    <a:pt x="157208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3" name="フリーフォーム 432">
              <a:extLst>
                <a:ext uri="{FF2B5EF4-FFF2-40B4-BE49-F238E27FC236}">
                  <a16:creationId xmlns:a16="http://schemas.microsoft.com/office/drawing/2014/main" id="{B85099B2-A269-762E-4BC4-98D69179D0D2}"/>
                </a:ext>
              </a:extLst>
            </p:cNvPr>
            <p:cNvSpPr/>
            <p:nvPr/>
          </p:nvSpPr>
          <p:spPr>
            <a:xfrm>
              <a:off x="5342766" y="5591175"/>
              <a:ext cx="283465" cy="162613"/>
            </a:xfrm>
            <a:custGeom>
              <a:avLst/>
              <a:gdLst>
                <a:gd name="connsiteX0" fmla="*/ 283334 w 283465"/>
                <a:gd name="connsiteY0" fmla="*/ 0 h 162613"/>
                <a:gd name="connsiteX1" fmla="*/ 175384 w 283465"/>
                <a:gd name="connsiteY1" fmla="*/ 63500 h 162613"/>
                <a:gd name="connsiteX2" fmla="*/ 203959 w 283465"/>
                <a:gd name="connsiteY2" fmla="*/ 47625 h 162613"/>
                <a:gd name="connsiteX3" fmla="*/ 137284 w 283465"/>
                <a:gd name="connsiteY3" fmla="*/ 92075 h 162613"/>
                <a:gd name="connsiteX4" fmla="*/ 759 w 283465"/>
                <a:gd name="connsiteY4" fmla="*/ 104775 h 162613"/>
                <a:gd name="connsiteX5" fmla="*/ 80134 w 283465"/>
                <a:gd name="connsiteY5" fmla="*/ 107950 h 162613"/>
                <a:gd name="connsiteX6" fmla="*/ 35684 w 283465"/>
                <a:gd name="connsiteY6" fmla="*/ 136525 h 162613"/>
                <a:gd name="connsiteX7" fmla="*/ 13459 w 283465"/>
                <a:gd name="connsiteY7" fmla="*/ 161925 h 162613"/>
                <a:gd name="connsiteX8" fmla="*/ 70609 w 283465"/>
                <a:gd name="connsiteY8" fmla="*/ 107950 h 162613"/>
                <a:gd name="connsiteX9" fmla="*/ 124584 w 283465"/>
                <a:gd name="connsiteY9" fmla="*/ 85725 h 162613"/>
                <a:gd name="connsiteX10" fmla="*/ 162684 w 283465"/>
                <a:gd name="connsiteY10" fmla="*/ 44450 h 162613"/>
                <a:gd name="connsiteX11" fmla="*/ 149984 w 283465"/>
                <a:gd name="connsiteY11" fmla="*/ 63500 h 162613"/>
                <a:gd name="connsiteX12" fmla="*/ 283334 w 283465"/>
                <a:gd name="connsiteY12" fmla="*/ 0 h 16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3465" h="162613">
                  <a:moveTo>
                    <a:pt x="283334" y="0"/>
                  </a:moveTo>
                  <a:cubicBezTo>
                    <a:pt x="287567" y="0"/>
                    <a:pt x="188613" y="55563"/>
                    <a:pt x="175384" y="63500"/>
                  </a:cubicBezTo>
                  <a:cubicBezTo>
                    <a:pt x="162155" y="71437"/>
                    <a:pt x="210309" y="42863"/>
                    <a:pt x="203959" y="47625"/>
                  </a:cubicBezTo>
                  <a:cubicBezTo>
                    <a:pt x="197609" y="52387"/>
                    <a:pt x="171151" y="82550"/>
                    <a:pt x="137284" y="92075"/>
                  </a:cubicBezTo>
                  <a:cubicBezTo>
                    <a:pt x="103417" y="101600"/>
                    <a:pt x="10284" y="102129"/>
                    <a:pt x="759" y="104775"/>
                  </a:cubicBezTo>
                  <a:cubicBezTo>
                    <a:pt x="-8766" y="107421"/>
                    <a:pt x="74313" y="102658"/>
                    <a:pt x="80134" y="107950"/>
                  </a:cubicBezTo>
                  <a:cubicBezTo>
                    <a:pt x="85955" y="113242"/>
                    <a:pt x="46796" y="127529"/>
                    <a:pt x="35684" y="136525"/>
                  </a:cubicBezTo>
                  <a:cubicBezTo>
                    <a:pt x="24572" y="145521"/>
                    <a:pt x="7638" y="166687"/>
                    <a:pt x="13459" y="161925"/>
                  </a:cubicBezTo>
                  <a:cubicBezTo>
                    <a:pt x="19280" y="157163"/>
                    <a:pt x="52088" y="120650"/>
                    <a:pt x="70609" y="107950"/>
                  </a:cubicBezTo>
                  <a:cubicBezTo>
                    <a:pt x="89130" y="95250"/>
                    <a:pt x="109238" y="96308"/>
                    <a:pt x="124584" y="85725"/>
                  </a:cubicBezTo>
                  <a:cubicBezTo>
                    <a:pt x="139930" y="75142"/>
                    <a:pt x="158451" y="48154"/>
                    <a:pt x="162684" y="44450"/>
                  </a:cubicBezTo>
                  <a:cubicBezTo>
                    <a:pt x="166917" y="40746"/>
                    <a:pt x="133051" y="66675"/>
                    <a:pt x="149984" y="63500"/>
                  </a:cubicBezTo>
                  <a:cubicBezTo>
                    <a:pt x="166917" y="60325"/>
                    <a:pt x="279101" y="0"/>
                    <a:pt x="283334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2" name="フリーフォーム 511">
              <a:extLst>
                <a:ext uri="{FF2B5EF4-FFF2-40B4-BE49-F238E27FC236}">
                  <a16:creationId xmlns:a16="http://schemas.microsoft.com/office/drawing/2014/main" id="{F2AC3BE5-50E9-E7AF-6000-DA9752818A13}"/>
                </a:ext>
              </a:extLst>
            </p:cNvPr>
            <p:cNvSpPr/>
            <p:nvPr/>
          </p:nvSpPr>
          <p:spPr>
            <a:xfrm>
              <a:off x="5066777" y="5677525"/>
              <a:ext cx="153000" cy="533096"/>
            </a:xfrm>
            <a:custGeom>
              <a:avLst/>
              <a:gdLst>
                <a:gd name="connsiteX0" fmla="*/ 523 w 153000"/>
                <a:gd name="connsiteY0" fmla="*/ 2550 h 533096"/>
                <a:gd name="connsiteX1" fmla="*/ 140223 w 153000"/>
                <a:gd name="connsiteY1" fmla="*/ 215275 h 533096"/>
                <a:gd name="connsiteX2" fmla="*/ 143398 w 153000"/>
                <a:gd name="connsiteY2" fmla="*/ 174000 h 533096"/>
                <a:gd name="connsiteX3" fmla="*/ 111648 w 153000"/>
                <a:gd name="connsiteY3" fmla="*/ 408950 h 533096"/>
                <a:gd name="connsiteX4" fmla="*/ 60848 w 153000"/>
                <a:gd name="connsiteY4" fmla="*/ 532775 h 533096"/>
                <a:gd name="connsiteX5" fmla="*/ 83073 w 153000"/>
                <a:gd name="connsiteY5" fmla="*/ 440700 h 533096"/>
                <a:gd name="connsiteX6" fmla="*/ 51323 w 153000"/>
                <a:gd name="connsiteY6" fmla="*/ 316875 h 533096"/>
                <a:gd name="connsiteX7" fmla="*/ 51323 w 153000"/>
                <a:gd name="connsiteY7" fmla="*/ 386725 h 533096"/>
                <a:gd name="connsiteX8" fmla="*/ 114823 w 153000"/>
                <a:gd name="connsiteY8" fmla="*/ 272425 h 533096"/>
                <a:gd name="connsiteX9" fmla="*/ 114823 w 153000"/>
                <a:gd name="connsiteY9" fmla="*/ 440700 h 533096"/>
                <a:gd name="connsiteX10" fmla="*/ 140223 w 153000"/>
                <a:gd name="connsiteY10" fmla="*/ 253375 h 533096"/>
                <a:gd name="connsiteX11" fmla="*/ 114823 w 153000"/>
                <a:gd name="connsiteY11" fmla="*/ 186700 h 533096"/>
                <a:gd name="connsiteX12" fmla="*/ 95773 w 153000"/>
                <a:gd name="connsiteY12" fmla="*/ 104150 h 533096"/>
                <a:gd name="connsiteX13" fmla="*/ 114823 w 153000"/>
                <a:gd name="connsiteY13" fmla="*/ 170825 h 533096"/>
                <a:gd name="connsiteX14" fmla="*/ 92598 w 153000"/>
                <a:gd name="connsiteY14" fmla="*/ 100975 h 533096"/>
                <a:gd name="connsiteX15" fmla="*/ 523 w 153000"/>
                <a:gd name="connsiteY15" fmla="*/ 2550 h 53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3000" h="533096">
                  <a:moveTo>
                    <a:pt x="523" y="2550"/>
                  </a:moveTo>
                  <a:cubicBezTo>
                    <a:pt x="8460" y="21600"/>
                    <a:pt x="116411" y="186700"/>
                    <a:pt x="140223" y="215275"/>
                  </a:cubicBezTo>
                  <a:cubicBezTo>
                    <a:pt x="164035" y="243850"/>
                    <a:pt x="148161" y="141721"/>
                    <a:pt x="143398" y="174000"/>
                  </a:cubicBezTo>
                  <a:cubicBezTo>
                    <a:pt x="138636" y="206279"/>
                    <a:pt x="125406" y="349154"/>
                    <a:pt x="111648" y="408950"/>
                  </a:cubicBezTo>
                  <a:cubicBezTo>
                    <a:pt x="97890" y="468746"/>
                    <a:pt x="65611" y="527483"/>
                    <a:pt x="60848" y="532775"/>
                  </a:cubicBezTo>
                  <a:cubicBezTo>
                    <a:pt x="56086" y="538067"/>
                    <a:pt x="84661" y="476683"/>
                    <a:pt x="83073" y="440700"/>
                  </a:cubicBezTo>
                  <a:cubicBezTo>
                    <a:pt x="81486" y="404717"/>
                    <a:pt x="56615" y="325871"/>
                    <a:pt x="51323" y="316875"/>
                  </a:cubicBezTo>
                  <a:cubicBezTo>
                    <a:pt x="46031" y="307879"/>
                    <a:pt x="40740" y="394133"/>
                    <a:pt x="51323" y="386725"/>
                  </a:cubicBezTo>
                  <a:cubicBezTo>
                    <a:pt x="61906" y="379317"/>
                    <a:pt x="104240" y="263429"/>
                    <a:pt x="114823" y="272425"/>
                  </a:cubicBezTo>
                  <a:cubicBezTo>
                    <a:pt x="125406" y="281421"/>
                    <a:pt x="110590" y="443875"/>
                    <a:pt x="114823" y="440700"/>
                  </a:cubicBezTo>
                  <a:cubicBezTo>
                    <a:pt x="119056" y="437525"/>
                    <a:pt x="140223" y="295708"/>
                    <a:pt x="140223" y="253375"/>
                  </a:cubicBezTo>
                  <a:cubicBezTo>
                    <a:pt x="140223" y="211042"/>
                    <a:pt x="122231" y="211571"/>
                    <a:pt x="114823" y="186700"/>
                  </a:cubicBezTo>
                  <a:cubicBezTo>
                    <a:pt x="107415" y="161829"/>
                    <a:pt x="95773" y="106796"/>
                    <a:pt x="95773" y="104150"/>
                  </a:cubicBezTo>
                  <a:cubicBezTo>
                    <a:pt x="95773" y="101504"/>
                    <a:pt x="115352" y="171354"/>
                    <a:pt x="114823" y="170825"/>
                  </a:cubicBezTo>
                  <a:cubicBezTo>
                    <a:pt x="114294" y="170296"/>
                    <a:pt x="107944" y="125317"/>
                    <a:pt x="92598" y="100975"/>
                  </a:cubicBezTo>
                  <a:cubicBezTo>
                    <a:pt x="77252" y="76633"/>
                    <a:pt x="-7414" y="-16500"/>
                    <a:pt x="523" y="25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3" name="フリーフォーム 512">
              <a:extLst>
                <a:ext uri="{FF2B5EF4-FFF2-40B4-BE49-F238E27FC236}">
                  <a16:creationId xmlns:a16="http://schemas.microsoft.com/office/drawing/2014/main" id="{64A6C302-37DC-D4C2-D3E7-30F5C659472F}"/>
                </a:ext>
              </a:extLst>
            </p:cNvPr>
            <p:cNvSpPr/>
            <p:nvPr/>
          </p:nvSpPr>
          <p:spPr>
            <a:xfrm>
              <a:off x="5260728" y="5622874"/>
              <a:ext cx="348607" cy="159103"/>
            </a:xfrm>
            <a:custGeom>
              <a:avLst/>
              <a:gdLst>
                <a:gd name="connsiteX0" fmla="*/ 346322 w 348607"/>
                <a:gd name="connsiteY0" fmla="*/ 51 h 159103"/>
                <a:gd name="connsiteX1" fmla="*/ 282822 w 348607"/>
                <a:gd name="connsiteY1" fmla="*/ 82601 h 159103"/>
                <a:gd name="connsiteX2" fmla="*/ 146297 w 348607"/>
                <a:gd name="connsiteY2" fmla="*/ 127051 h 159103"/>
                <a:gd name="connsiteX3" fmla="*/ 225672 w 348607"/>
                <a:gd name="connsiteY3" fmla="*/ 123876 h 159103"/>
                <a:gd name="connsiteX4" fmla="*/ 38347 w 348607"/>
                <a:gd name="connsiteY4" fmla="*/ 133401 h 159103"/>
                <a:gd name="connsiteX5" fmla="*/ 9772 w 348607"/>
                <a:gd name="connsiteY5" fmla="*/ 158801 h 159103"/>
                <a:gd name="connsiteX6" fmla="*/ 162172 w 348607"/>
                <a:gd name="connsiteY6" fmla="*/ 114351 h 159103"/>
                <a:gd name="connsiteX7" fmla="*/ 41522 w 348607"/>
                <a:gd name="connsiteY7" fmla="*/ 152451 h 159103"/>
                <a:gd name="connsiteX8" fmla="*/ 206622 w 348607"/>
                <a:gd name="connsiteY8" fmla="*/ 95301 h 159103"/>
                <a:gd name="connsiteX9" fmla="*/ 346322 w 348607"/>
                <a:gd name="connsiteY9" fmla="*/ 51 h 159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8607" h="159103">
                  <a:moveTo>
                    <a:pt x="346322" y="51"/>
                  </a:moveTo>
                  <a:cubicBezTo>
                    <a:pt x="359022" y="-2066"/>
                    <a:pt x="316159" y="61434"/>
                    <a:pt x="282822" y="82601"/>
                  </a:cubicBezTo>
                  <a:cubicBezTo>
                    <a:pt x="249485" y="103768"/>
                    <a:pt x="155822" y="120172"/>
                    <a:pt x="146297" y="127051"/>
                  </a:cubicBezTo>
                  <a:cubicBezTo>
                    <a:pt x="136772" y="133930"/>
                    <a:pt x="225672" y="123876"/>
                    <a:pt x="225672" y="123876"/>
                  </a:cubicBezTo>
                  <a:cubicBezTo>
                    <a:pt x="207681" y="124934"/>
                    <a:pt x="74330" y="127580"/>
                    <a:pt x="38347" y="133401"/>
                  </a:cubicBezTo>
                  <a:cubicBezTo>
                    <a:pt x="2364" y="139222"/>
                    <a:pt x="-10866" y="161976"/>
                    <a:pt x="9772" y="158801"/>
                  </a:cubicBezTo>
                  <a:cubicBezTo>
                    <a:pt x="30409" y="155626"/>
                    <a:pt x="156881" y="115409"/>
                    <a:pt x="162172" y="114351"/>
                  </a:cubicBezTo>
                  <a:cubicBezTo>
                    <a:pt x="167463" y="113293"/>
                    <a:pt x="34114" y="155626"/>
                    <a:pt x="41522" y="152451"/>
                  </a:cubicBezTo>
                  <a:cubicBezTo>
                    <a:pt x="48930" y="149276"/>
                    <a:pt x="154234" y="115939"/>
                    <a:pt x="206622" y="95301"/>
                  </a:cubicBezTo>
                  <a:cubicBezTo>
                    <a:pt x="259009" y="74664"/>
                    <a:pt x="333622" y="2168"/>
                    <a:pt x="346322" y="5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4" name="フリーフォーム 513">
              <a:extLst>
                <a:ext uri="{FF2B5EF4-FFF2-40B4-BE49-F238E27FC236}">
                  <a16:creationId xmlns:a16="http://schemas.microsoft.com/office/drawing/2014/main" id="{B1361855-5B76-C126-CAFE-74AEAAB3D5B7}"/>
                </a:ext>
              </a:extLst>
            </p:cNvPr>
            <p:cNvSpPr/>
            <p:nvPr/>
          </p:nvSpPr>
          <p:spPr>
            <a:xfrm>
              <a:off x="5514198" y="5689586"/>
              <a:ext cx="42108" cy="422953"/>
            </a:xfrm>
            <a:custGeom>
              <a:avLst/>
              <a:gdLst>
                <a:gd name="connsiteX0" fmla="*/ 19827 w 42108"/>
                <a:gd name="connsiteY0" fmla="*/ 14 h 422953"/>
                <a:gd name="connsiteX1" fmla="*/ 29352 w 42108"/>
                <a:gd name="connsiteY1" fmla="*/ 190514 h 422953"/>
                <a:gd name="connsiteX2" fmla="*/ 42052 w 42108"/>
                <a:gd name="connsiteY2" fmla="*/ 123839 h 422953"/>
                <a:gd name="connsiteX3" fmla="*/ 32527 w 42108"/>
                <a:gd name="connsiteY3" fmla="*/ 288939 h 422953"/>
                <a:gd name="connsiteX4" fmla="*/ 777 w 42108"/>
                <a:gd name="connsiteY4" fmla="*/ 422289 h 422953"/>
                <a:gd name="connsiteX5" fmla="*/ 10302 w 42108"/>
                <a:gd name="connsiteY5" fmla="*/ 333389 h 422953"/>
                <a:gd name="connsiteX6" fmla="*/ 16652 w 42108"/>
                <a:gd name="connsiteY6" fmla="*/ 180989 h 422953"/>
                <a:gd name="connsiteX7" fmla="*/ 19827 w 42108"/>
                <a:gd name="connsiteY7" fmla="*/ 14 h 422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108" h="422953">
                  <a:moveTo>
                    <a:pt x="19827" y="14"/>
                  </a:moveTo>
                  <a:cubicBezTo>
                    <a:pt x="21944" y="1602"/>
                    <a:pt x="25648" y="169876"/>
                    <a:pt x="29352" y="190514"/>
                  </a:cubicBezTo>
                  <a:cubicBezTo>
                    <a:pt x="33056" y="211152"/>
                    <a:pt x="41523" y="107435"/>
                    <a:pt x="42052" y="123839"/>
                  </a:cubicBezTo>
                  <a:cubicBezTo>
                    <a:pt x="42581" y="140243"/>
                    <a:pt x="39406" y="239197"/>
                    <a:pt x="32527" y="288939"/>
                  </a:cubicBezTo>
                  <a:cubicBezTo>
                    <a:pt x="25648" y="338681"/>
                    <a:pt x="4481" y="414881"/>
                    <a:pt x="777" y="422289"/>
                  </a:cubicBezTo>
                  <a:cubicBezTo>
                    <a:pt x="-2927" y="429697"/>
                    <a:pt x="7656" y="373606"/>
                    <a:pt x="10302" y="333389"/>
                  </a:cubicBezTo>
                  <a:cubicBezTo>
                    <a:pt x="12948" y="293172"/>
                    <a:pt x="17181" y="231789"/>
                    <a:pt x="16652" y="180989"/>
                  </a:cubicBezTo>
                  <a:cubicBezTo>
                    <a:pt x="16123" y="130189"/>
                    <a:pt x="17710" y="-1574"/>
                    <a:pt x="19827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5" name="フリーフォーム 514">
              <a:extLst>
                <a:ext uri="{FF2B5EF4-FFF2-40B4-BE49-F238E27FC236}">
                  <a16:creationId xmlns:a16="http://schemas.microsoft.com/office/drawing/2014/main" id="{813BC7A2-AE47-885C-3443-6A15446C4F2D}"/>
                </a:ext>
              </a:extLst>
            </p:cNvPr>
            <p:cNvSpPr/>
            <p:nvPr/>
          </p:nvSpPr>
          <p:spPr>
            <a:xfrm>
              <a:off x="5380680" y="5708823"/>
              <a:ext cx="188555" cy="425290"/>
            </a:xfrm>
            <a:custGeom>
              <a:avLst/>
              <a:gdLst>
                <a:gd name="connsiteX0" fmla="*/ 188270 w 188555"/>
                <a:gd name="connsiteY0" fmla="*/ 12527 h 425290"/>
                <a:gd name="connsiteX1" fmla="*/ 73970 w 188555"/>
                <a:gd name="connsiteY1" fmla="*/ 66502 h 425290"/>
                <a:gd name="connsiteX2" fmla="*/ 73970 w 188555"/>
                <a:gd name="connsiteY2" fmla="*/ 88727 h 425290"/>
                <a:gd name="connsiteX3" fmla="*/ 26345 w 188555"/>
                <a:gd name="connsiteY3" fmla="*/ 107777 h 425290"/>
                <a:gd name="connsiteX4" fmla="*/ 32695 w 188555"/>
                <a:gd name="connsiteY4" fmla="*/ 177627 h 425290"/>
                <a:gd name="connsiteX5" fmla="*/ 45395 w 188555"/>
                <a:gd name="connsiteY5" fmla="*/ 145877 h 425290"/>
                <a:gd name="connsiteX6" fmla="*/ 80320 w 188555"/>
                <a:gd name="connsiteY6" fmla="*/ 222077 h 425290"/>
                <a:gd name="connsiteX7" fmla="*/ 89845 w 188555"/>
                <a:gd name="connsiteY7" fmla="*/ 187152 h 425290"/>
                <a:gd name="connsiteX8" fmla="*/ 93020 w 188555"/>
                <a:gd name="connsiteY8" fmla="*/ 272877 h 425290"/>
                <a:gd name="connsiteX9" fmla="*/ 105720 w 188555"/>
                <a:gd name="connsiteY9" fmla="*/ 263352 h 425290"/>
                <a:gd name="connsiteX10" fmla="*/ 115245 w 188555"/>
                <a:gd name="connsiteY10" fmla="*/ 339552 h 425290"/>
                <a:gd name="connsiteX11" fmla="*/ 153345 w 188555"/>
                <a:gd name="connsiteY11" fmla="*/ 425277 h 425290"/>
                <a:gd name="connsiteX12" fmla="*/ 115245 w 188555"/>
                <a:gd name="connsiteY12" fmla="*/ 333202 h 425290"/>
                <a:gd name="connsiteX13" fmla="*/ 16820 w 188555"/>
                <a:gd name="connsiteY13" fmla="*/ 193502 h 425290"/>
                <a:gd name="connsiteX14" fmla="*/ 16820 w 188555"/>
                <a:gd name="connsiteY14" fmla="*/ 28402 h 425290"/>
                <a:gd name="connsiteX15" fmla="*/ 945 w 188555"/>
                <a:gd name="connsiteY15" fmla="*/ 142702 h 425290"/>
                <a:gd name="connsiteX16" fmla="*/ 48570 w 188555"/>
                <a:gd name="connsiteY16" fmla="*/ 3002 h 425290"/>
                <a:gd name="connsiteX17" fmla="*/ 35870 w 188555"/>
                <a:gd name="connsiteY17" fmla="*/ 44277 h 425290"/>
                <a:gd name="connsiteX18" fmla="*/ 188270 w 188555"/>
                <a:gd name="connsiteY18" fmla="*/ 12527 h 425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8555" h="425290">
                  <a:moveTo>
                    <a:pt x="188270" y="12527"/>
                  </a:moveTo>
                  <a:cubicBezTo>
                    <a:pt x="194620" y="16231"/>
                    <a:pt x="93020" y="53802"/>
                    <a:pt x="73970" y="66502"/>
                  </a:cubicBezTo>
                  <a:cubicBezTo>
                    <a:pt x="54920" y="79202"/>
                    <a:pt x="81908" y="81848"/>
                    <a:pt x="73970" y="88727"/>
                  </a:cubicBezTo>
                  <a:cubicBezTo>
                    <a:pt x="66032" y="95606"/>
                    <a:pt x="33224" y="92960"/>
                    <a:pt x="26345" y="107777"/>
                  </a:cubicBezTo>
                  <a:cubicBezTo>
                    <a:pt x="19466" y="122594"/>
                    <a:pt x="29520" y="171277"/>
                    <a:pt x="32695" y="177627"/>
                  </a:cubicBezTo>
                  <a:cubicBezTo>
                    <a:pt x="35870" y="183977"/>
                    <a:pt x="37457" y="138469"/>
                    <a:pt x="45395" y="145877"/>
                  </a:cubicBezTo>
                  <a:cubicBezTo>
                    <a:pt x="53332" y="153285"/>
                    <a:pt x="72912" y="215198"/>
                    <a:pt x="80320" y="222077"/>
                  </a:cubicBezTo>
                  <a:cubicBezTo>
                    <a:pt x="87728" y="228956"/>
                    <a:pt x="87728" y="178685"/>
                    <a:pt x="89845" y="187152"/>
                  </a:cubicBezTo>
                  <a:cubicBezTo>
                    <a:pt x="91962" y="195619"/>
                    <a:pt x="90374" y="260177"/>
                    <a:pt x="93020" y="272877"/>
                  </a:cubicBezTo>
                  <a:cubicBezTo>
                    <a:pt x="95666" y="285577"/>
                    <a:pt x="102016" y="252240"/>
                    <a:pt x="105720" y="263352"/>
                  </a:cubicBezTo>
                  <a:cubicBezTo>
                    <a:pt x="109424" y="274464"/>
                    <a:pt x="107308" y="312565"/>
                    <a:pt x="115245" y="339552"/>
                  </a:cubicBezTo>
                  <a:cubicBezTo>
                    <a:pt x="123182" y="366539"/>
                    <a:pt x="153345" y="426335"/>
                    <a:pt x="153345" y="425277"/>
                  </a:cubicBezTo>
                  <a:cubicBezTo>
                    <a:pt x="153345" y="424219"/>
                    <a:pt x="137999" y="371831"/>
                    <a:pt x="115245" y="333202"/>
                  </a:cubicBezTo>
                  <a:cubicBezTo>
                    <a:pt x="92491" y="294573"/>
                    <a:pt x="33224" y="244302"/>
                    <a:pt x="16820" y="193502"/>
                  </a:cubicBezTo>
                  <a:cubicBezTo>
                    <a:pt x="416" y="142702"/>
                    <a:pt x="19466" y="36869"/>
                    <a:pt x="16820" y="28402"/>
                  </a:cubicBezTo>
                  <a:cubicBezTo>
                    <a:pt x="14174" y="19935"/>
                    <a:pt x="-4347" y="146935"/>
                    <a:pt x="945" y="142702"/>
                  </a:cubicBezTo>
                  <a:cubicBezTo>
                    <a:pt x="6237" y="138469"/>
                    <a:pt x="42749" y="19406"/>
                    <a:pt x="48570" y="3002"/>
                  </a:cubicBezTo>
                  <a:cubicBezTo>
                    <a:pt x="54391" y="-13402"/>
                    <a:pt x="17878" y="42690"/>
                    <a:pt x="35870" y="44277"/>
                  </a:cubicBezTo>
                  <a:cubicBezTo>
                    <a:pt x="53862" y="45865"/>
                    <a:pt x="181920" y="8823"/>
                    <a:pt x="188270" y="125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6" name="フリーフォーム 515">
              <a:extLst>
                <a:ext uri="{FF2B5EF4-FFF2-40B4-BE49-F238E27FC236}">
                  <a16:creationId xmlns:a16="http://schemas.microsoft.com/office/drawing/2014/main" id="{EF3ACE7E-4781-2DFB-61BF-68C1C995E039}"/>
                </a:ext>
              </a:extLst>
            </p:cNvPr>
            <p:cNvSpPr/>
            <p:nvPr/>
          </p:nvSpPr>
          <p:spPr>
            <a:xfrm>
              <a:off x="5256193" y="5717223"/>
              <a:ext cx="268311" cy="423928"/>
            </a:xfrm>
            <a:custGeom>
              <a:avLst/>
              <a:gdLst>
                <a:gd name="connsiteX0" fmla="*/ 1607 w 268311"/>
                <a:gd name="connsiteY0" fmla="*/ 952 h 423928"/>
                <a:gd name="connsiteX1" fmla="*/ 182582 w 268311"/>
                <a:gd name="connsiteY1" fmla="*/ 181927 h 423928"/>
                <a:gd name="connsiteX2" fmla="*/ 112732 w 268311"/>
                <a:gd name="connsiteY2" fmla="*/ 147002 h 423928"/>
                <a:gd name="connsiteX3" fmla="*/ 195282 w 268311"/>
                <a:gd name="connsiteY3" fmla="*/ 245427 h 423928"/>
                <a:gd name="connsiteX4" fmla="*/ 268307 w 268311"/>
                <a:gd name="connsiteY4" fmla="*/ 423227 h 423928"/>
                <a:gd name="connsiteX5" fmla="*/ 198457 w 268311"/>
                <a:gd name="connsiteY5" fmla="*/ 302577 h 423928"/>
                <a:gd name="connsiteX6" fmla="*/ 100032 w 268311"/>
                <a:gd name="connsiteY6" fmla="*/ 181927 h 423928"/>
                <a:gd name="connsiteX7" fmla="*/ 14307 w 268311"/>
                <a:gd name="connsiteY7" fmla="*/ 86677 h 423928"/>
                <a:gd name="connsiteX8" fmla="*/ 122257 w 268311"/>
                <a:gd name="connsiteY8" fmla="*/ 162877 h 423928"/>
                <a:gd name="connsiteX9" fmla="*/ 93682 w 268311"/>
                <a:gd name="connsiteY9" fmla="*/ 112077 h 423928"/>
                <a:gd name="connsiteX10" fmla="*/ 1607 w 268311"/>
                <a:gd name="connsiteY10" fmla="*/ 952 h 423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8311" h="423928">
                  <a:moveTo>
                    <a:pt x="1607" y="952"/>
                  </a:moveTo>
                  <a:cubicBezTo>
                    <a:pt x="16423" y="12594"/>
                    <a:pt x="164061" y="157585"/>
                    <a:pt x="182582" y="181927"/>
                  </a:cubicBezTo>
                  <a:cubicBezTo>
                    <a:pt x="201103" y="206269"/>
                    <a:pt x="110615" y="136419"/>
                    <a:pt x="112732" y="147002"/>
                  </a:cubicBezTo>
                  <a:cubicBezTo>
                    <a:pt x="114849" y="157585"/>
                    <a:pt x="169353" y="199390"/>
                    <a:pt x="195282" y="245427"/>
                  </a:cubicBezTo>
                  <a:cubicBezTo>
                    <a:pt x="221211" y="291465"/>
                    <a:pt x="267778" y="413702"/>
                    <a:pt x="268307" y="423227"/>
                  </a:cubicBezTo>
                  <a:cubicBezTo>
                    <a:pt x="268836" y="432752"/>
                    <a:pt x="226503" y="342794"/>
                    <a:pt x="198457" y="302577"/>
                  </a:cubicBezTo>
                  <a:cubicBezTo>
                    <a:pt x="170411" y="262360"/>
                    <a:pt x="130724" y="217910"/>
                    <a:pt x="100032" y="181927"/>
                  </a:cubicBezTo>
                  <a:cubicBezTo>
                    <a:pt x="69340" y="145944"/>
                    <a:pt x="10603" y="89852"/>
                    <a:pt x="14307" y="86677"/>
                  </a:cubicBezTo>
                  <a:cubicBezTo>
                    <a:pt x="18011" y="83502"/>
                    <a:pt x="109028" y="158644"/>
                    <a:pt x="122257" y="162877"/>
                  </a:cubicBezTo>
                  <a:cubicBezTo>
                    <a:pt x="135486" y="167110"/>
                    <a:pt x="108499" y="136419"/>
                    <a:pt x="93682" y="112077"/>
                  </a:cubicBezTo>
                  <a:cubicBezTo>
                    <a:pt x="78865" y="87735"/>
                    <a:pt x="-13209" y="-10690"/>
                    <a:pt x="1607" y="9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7" name="フリーフォーム 516">
              <a:extLst>
                <a:ext uri="{FF2B5EF4-FFF2-40B4-BE49-F238E27FC236}">
                  <a16:creationId xmlns:a16="http://schemas.microsoft.com/office/drawing/2014/main" id="{F94CD3E4-1F85-C5DC-6D93-2B480D4EDC65}"/>
                </a:ext>
              </a:extLst>
            </p:cNvPr>
            <p:cNvSpPr/>
            <p:nvPr/>
          </p:nvSpPr>
          <p:spPr>
            <a:xfrm>
              <a:off x="5533402" y="5911801"/>
              <a:ext cx="70571" cy="235412"/>
            </a:xfrm>
            <a:custGeom>
              <a:avLst/>
              <a:gdLst>
                <a:gd name="connsiteX0" fmla="*/ 623 w 70571"/>
                <a:gd name="connsiteY0" fmla="*/ 49 h 235412"/>
                <a:gd name="connsiteX1" fmla="*/ 16498 w 70571"/>
                <a:gd name="connsiteY1" fmla="*/ 203249 h 235412"/>
                <a:gd name="connsiteX2" fmla="*/ 35548 w 70571"/>
                <a:gd name="connsiteY2" fmla="*/ 234999 h 235412"/>
                <a:gd name="connsiteX3" fmla="*/ 48248 w 70571"/>
                <a:gd name="connsiteY3" fmla="*/ 209599 h 235412"/>
                <a:gd name="connsiteX4" fmla="*/ 70473 w 70571"/>
                <a:gd name="connsiteY4" fmla="*/ 234999 h 235412"/>
                <a:gd name="connsiteX5" fmla="*/ 38723 w 70571"/>
                <a:gd name="connsiteY5" fmla="*/ 184199 h 235412"/>
                <a:gd name="connsiteX6" fmla="*/ 623 w 70571"/>
                <a:gd name="connsiteY6" fmla="*/ 49 h 235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571" h="235412">
                  <a:moveTo>
                    <a:pt x="623" y="49"/>
                  </a:moveTo>
                  <a:cubicBezTo>
                    <a:pt x="-3081" y="3224"/>
                    <a:pt x="10677" y="164091"/>
                    <a:pt x="16498" y="203249"/>
                  </a:cubicBezTo>
                  <a:cubicBezTo>
                    <a:pt x="22319" y="242407"/>
                    <a:pt x="30257" y="233941"/>
                    <a:pt x="35548" y="234999"/>
                  </a:cubicBezTo>
                  <a:cubicBezTo>
                    <a:pt x="40839" y="236057"/>
                    <a:pt x="42427" y="209599"/>
                    <a:pt x="48248" y="209599"/>
                  </a:cubicBezTo>
                  <a:cubicBezTo>
                    <a:pt x="54069" y="209599"/>
                    <a:pt x="72060" y="239232"/>
                    <a:pt x="70473" y="234999"/>
                  </a:cubicBezTo>
                  <a:cubicBezTo>
                    <a:pt x="68886" y="230766"/>
                    <a:pt x="50894" y="222299"/>
                    <a:pt x="38723" y="184199"/>
                  </a:cubicBezTo>
                  <a:cubicBezTo>
                    <a:pt x="26552" y="146099"/>
                    <a:pt x="4327" y="-3126"/>
                    <a:pt x="623" y="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8" name="フリーフォーム 517">
              <a:extLst>
                <a:ext uri="{FF2B5EF4-FFF2-40B4-BE49-F238E27FC236}">
                  <a16:creationId xmlns:a16="http://schemas.microsoft.com/office/drawing/2014/main" id="{B900CF76-BD9D-64CA-E15E-55CCA09ED9DB}"/>
                </a:ext>
              </a:extLst>
            </p:cNvPr>
            <p:cNvSpPr/>
            <p:nvPr/>
          </p:nvSpPr>
          <p:spPr>
            <a:xfrm>
              <a:off x="5440775" y="6130512"/>
              <a:ext cx="199049" cy="426602"/>
            </a:xfrm>
            <a:custGeom>
              <a:avLst/>
              <a:gdLst>
                <a:gd name="connsiteX0" fmla="*/ 194850 w 199049"/>
                <a:gd name="connsiteY0" fmla="*/ 3588 h 426602"/>
                <a:gd name="connsiteX1" fmla="*/ 1175 w 199049"/>
                <a:gd name="connsiteY1" fmla="*/ 213138 h 426602"/>
                <a:gd name="connsiteX2" fmla="*/ 109125 w 199049"/>
                <a:gd name="connsiteY2" fmla="*/ 146463 h 426602"/>
                <a:gd name="connsiteX3" fmla="*/ 10700 w 199049"/>
                <a:gd name="connsiteY3" fmla="*/ 254413 h 426602"/>
                <a:gd name="connsiteX4" fmla="*/ 4350 w 199049"/>
                <a:gd name="connsiteY4" fmla="*/ 336963 h 426602"/>
                <a:gd name="connsiteX5" fmla="*/ 1175 w 199049"/>
                <a:gd name="connsiteY5" fmla="*/ 260763 h 426602"/>
                <a:gd name="connsiteX6" fmla="*/ 13875 w 199049"/>
                <a:gd name="connsiteY6" fmla="*/ 425863 h 426602"/>
                <a:gd name="connsiteX7" fmla="*/ 7525 w 199049"/>
                <a:gd name="connsiteY7" fmla="*/ 314738 h 426602"/>
                <a:gd name="connsiteX8" fmla="*/ 51975 w 199049"/>
                <a:gd name="connsiteY8" fmla="*/ 155988 h 426602"/>
                <a:gd name="connsiteX9" fmla="*/ 42450 w 199049"/>
                <a:gd name="connsiteY9" fmla="*/ 184563 h 426602"/>
                <a:gd name="connsiteX10" fmla="*/ 128175 w 199049"/>
                <a:gd name="connsiteY10" fmla="*/ 86138 h 426602"/>
                <a:gd name="connsiteX11" fmla="*/ 194850 w 199049"/>
                <a:gd name="connsiteY11" fmla="*/ 3588 h 426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9049" h="426602">
                  <a:moveTo>
                    <a:pt x="194850" y="3588"/>
                  </a:moveTo>
                  <a:cubicBezTo>
                    <a:pt x="173683" y="24755"/>
                    <a:pt x="15462" y="189326"/>
                    <a:pt x="1175" y="213138"/>
                  </a:cubicBezTo>
                  <a:cubicBezTo>
                    <a:pt x="-13112" y="236950"/>
                    <a:pt x="107538" y="139584"/>
                    <a:pt x="109125" y="146463"/>
                  </a:cubicBezTo>
                  <a:cubicBezTo>
                    <a:pt x="110712" y="153342"/>
                    <a:pt x="28162" y="222663"/>
                    <a:pt x="10700" y="254413"/>
                  </a:cubicBezTo>
                  <a:cubicBezTo>
                    <a:pt x="-6762" y="286163"/>
                    <a:pt x="5938" y="335905"/>
                    <a:pt x="4350" y="336963"/>
                  </a:cubicBezTo>
                  <a:cubicBezTo>
                    <a:pt x="2762" y="338021"/>
                    <a:pt x="-412" y="245946"/>
                    <a:pt x="1175" y="260763"/>
                  </a:cubicBezTo>
                  <a:cubicBezTo>
                    <a:pt x="2762" y="275580"/>
                    <a:pt x="12817" y="416867"/>
                    <a:pt x="13875" y="425863"/>
                  </a:cubicBezTo>
                  <a:cubicBezTo>
                    <a:pt x="14933" y="434859"/>
                    <a:pt x="1175" y="359717"/>
                    <a:pt x="7525" y="314738"/>
                  </a:cubicBezTo>
                  <a:cubicBezTo>
                    <a:pt x="13875" y="269759"/>
                    <a:pt x="46154" y="177684"/>
                    <a:pt x="51975" y="155988"/>
                  </a:cubicBezTo>
                  <a:cubicBezTo>
                    <a:pt x="57796" y="134292"/>
                    <a:pt x="29750" y="196205"/>
                    <a:pt x="42450" y="184563"/>
                  </a:cubicBezTo>
                  <a:cubicBezTo>
                    <a:pt x="55150" y="172921"/>
                    <a:pt x="104892" y="111538"/>
                    <a:pt x="128175" y="86138"/>
                  </a:cubicBezTo>
                  <a:cubicBezTo>
                    <a:pt x="151458" y="60738"/>
                    <a:pt x="216017" y="-17579"/>
                    <a:pt x="194850" y="35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9" name="フリーフォーム 518">
              <a:extLst>
                <a:ext uri="{FF2B5EF4-FFF2-40B4-BE49-F238E27FC236}">
                  <a16:creationId xmlns:a16="http://schemas.microsoft.com/office/drawing/2014/main" id="{BA0A24F1-524F-F0EF-2049-DC15332F6266}"/>
                </a:ext>
              </a:extLst>
            </p:cNvPr>
            <p:cNvSpPr/>
            <p:nvPr/>
          </p:nvSpPr>
          <p:spPr>
            <a:xfrm>
              <a:off x="5374915" y="6013313"/>
              <a:ext cx="58710" cy="314676"/>
            </a:xfrm>
            <a:custGeom>
              <a:avLst/>
              <a:gdLst>
                <a:gd name="connsiteX0" fmla="*/ 57510 w 58710"/>
                <a:gd name="connsiteY0" fmla="*/ 137 h 314676"/>
                <a:gd name="connsiteX1" fmla="*/ 41635 w 58710"/>
                <a:gd name="connsiteY1" fmla="*/ 139837 h 314676"/>
                <a:gd name="connsiteX2" fmla="*/ 57510 w 58710"/>
                <a:gd name="connsiteY2" fmla="*/ 311287 h 314676"/>
                <a:gd name="connsiteX3" fmla="*/ 51160 w 58710"/>
                <a:gd name="connsiteY3" fmla="*/ 235087 h 314676"/>
                <a:gd name="connsiteX4" fmla="*/ 360 w 58710"/>
                <a:gd name="connsiteY4" fmla="*/ 12837 h 314676"/>
                <a:gd name="connsiteX5" fmla="*/ 28935 w 58710"/>
                <a:gd name="connsiteY5" fmla="*/ 111262 h 314676"/>
                <a:gd name="connsiteX6" fmla="*/ 57510 w 58710"/>
                <a:gd name="connsiteY6" fmla="*/ 137 h 314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710" h="314676">
                  <a:moveTo>
                    <a:pt x="57510" y="137"/>
                  </a:moveTo>
                  <a:cubicBezTo>
                    <a:pt x="59627" y="4899"/>
                    <a:pt x="41635" y="87979"/>
                    <a:pt x="41635" y="139837"/>
                  </a:cubicBezTo>
                  <a:cubicBezTo>
                    <a:pt x="41635" y="191695"/>
                    <a:pt x="55922" y="295412"/>
                    <a:pt x="57510" y="311287"/>
                  </a:cubicBezTo>
                  <a:cubicBezTo>
                    <a:pt x="59098" y="327162"/>
                    <a:pt x="60685" y="284829"/>
                    <a:pt x="51160" y="235087"/>
                  </a:cubicBezTo>
                  <a:cubicBezTo>
                    <a:pt x="41635" y="185345"/>
                    <a:pt x="4064" y="33475"/>
                    <a:pt x="360" y="12837"/>
                  </a:cubicBezTo>
                  <a:cubicBezTo>
                    <a:pt x="-3344" y="-7801"/>
                    <a:pt x="22585" y="106500"/>
                    <a:pt x="28935" y="111262"/>
                  </a:cubicBezTo>
                  <a:cubicBezTo>
                    <a:pt x="35285" y="116024"/>
                    <a:pt x="55393" y="-4625"/>
                    <a:pt x="57510" y="13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0" name="フリーフォーム 519">
              <a:extLst>
                <a:ext uri="{FF2B5EF4-FFF2-40B4-BE49-F238E27FC236}">
                  <a16:creationId xmlns:a16="http://schemas.microsoft.com/office/drawing/2014/main" id="{C86003FD-618B-9A22-C8BC-04F2F74F7435}"/>
                </a:ext>
              </a:extLst>
            </p:cNvPr>
            <p:cNvSpPr/>
            <p:nvPr/>
          </p:nvSpPr>
          <p:spPr>
            <a:xfrm>
              <a:off x="4855128" y="5822223"/>
              <a:ext cx="232372" cy="435956"/>
            </a:xfrm>
            <a:custGeom>
              <a:avLst/>
              <a:gdLst>
                <a:gd name="connsiteX0" fmla="*/ 5797 w 232372"/>
                <a:gd name="connsiteY0" fmla="*/ 16602 h 435956"/>
                <a:gd name="connsiteX1" fmla="*/ 161372 w 232372"/>
                <a:gd name="connsiteY1" fmla="*/ 324577 h 435956"/>
                <a:gd name="connsiteX2" fmla="*/ 158197 w 232372"/>
                <a:gd name="connsiteY2" fmla="*/ 311877 h 435956"/>
                <a:gd name="connsiteX3" fmla="*/ 215347 w 232372"/>
                <a:gd name="connsiteY3" fmla="*/ 356327 h 435956"/>
                <a:gd name="connsiteX4" fmla="*/ 231222 w 232372"/>
                <a:gd name="connsiteY4" fmla="*/ 435702 h 435956"/>
                <a:gd name="connsiteX5" fmla="*/ 189947 w 232372"/>
                <a:gd name="connsiteY5" fmla="*/ 327752 h 435956"/>
                <a:gd name="connsiteX6" fmla="*/ 135972 w 232372"/>
                <a:gd name="connsiteY6" fmla="*/ 207102 h 435956"/>
                <a:gd name="connsiteX7" fmla="*/ 43897 w 232372"/>
                <a:gd name="connsiteY7" fmla="*/ 57877 h 435956"/>
                <a:gd name="connsiteX8" fmla="*/ 5797 w 232372"/>
                <a:gd name="connsiteY8" fmla="*/ 16602 h 435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2372" h="435956">
                  <a:moveTo>
                    <a:pt x="5797" y="16602"/>
                  </a:moveTo>
                  <a:cubicBezTo>
                    <a:pt x="25376" y="61052"/>
                    <a:pt x="135972" y="275365"/>
                    <a:pt x="161372" y="324577"/>
                  </a:cubicBezTo>
                  <a:cubicBezTo>
                    <a:pt x="186772" y="373789"/>
                    <a:pt x="149201" y="306585"/>
                    <a:pt x="158197" y="311877"/>
                  </a:cubicBezTo>
                  <a:cubicBezTo>
                    <a:pt x="167193" y="317169"/>
                    <a:pt x="203176" y="335690"/>
                    <a:pt x="215347" y="356327"/>
                  </a:cubicBezTo>
                  <a:cubicBezTo>
                    <a:pt x="227518" y="376964"/>
                    <a:pt x="235455" y="440464"/>
                    <a:pt x="231222" y="435702"/>
                  </a:cubicBezTo>
                  <a:cubicBezTo>
                    <a:pt x="226989" y="430940"/>
                    <a:pt x="205822" y="365852"/>
                    <a:pt x="189947" y="327752"/>
                  </a:cubicBezTo>
                  <a:cubicBezTo>
                    <a:pt x="174072" y="289652"/>
                    <a:pt x="160314" y="252081"/>
                    <a:pt x="135972" y="207102"/>
                  </a:cubicBezTo>
                  <a:cubicBezTo>
                    <a:pt x="111630" y="162123"/>
                    <a:pt x="67180" y="88039"/>
                    <a:pt x="43897" y="57877"/>
                  </a:cubicBezTo>
                  <a:cubicBezTo>
                    <a:pt x="20614" y="27715"/>
                    <a:pt x="-13782" y="-27848"/>
                    <a:pt x="5797" y="166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1" name="フリーフォーム 520">
              <a:extLst>
                <a:ext uri="{FF2B5EF4-FFF2-40B4-BE49-F238E27FC236}">
                  <a16:creationId xmlns:a16="http://schemas.microsoft.com/office/drawing/2014/main" id="{A2B09F3A-5D70-AACA-AE99-65999B81FDE9}"/>
                </a:ext>
              </a:extLst>
            </p:cNvPr>
            <p:cNvSpPr/>
            <p:nvPr/>
          </p:nvSpPr>
          <p:spPr>
            <a:xfrm>
              <a:off x="5442539" y="5852794"/>
              <a:ext cx="167688" cy="452359"/>
            </a:xfrm>
            <a:custGeom>
              <a:avLst/>
              <a:gdLst>
                <a:gd name="connsiteX0" fmla="*/ 167686 w 167688"/>
                <a:gd name="connsiteY0" fmla="*/ 1906 h 452359"/>
                <a:gd name="connsiteX1" fmla="*/ 40686 w 167688"/>
                <a:gd name="connsiteY1" fmla="*/ 328931 h 452359"/>
                <a:gd name="connsiteX2" fmla="*/ 2586 w 167688"/>
                <a:gd name="connsiteY2" fmla="*/ 449581 h 452359"/>
                <a:gd name="connsiteX3" fmla="*/ 101011 w 167688"/>
                <a:gd name="connsiteY3" fmla="*/ 227331 h 452359"/>
                <a:gd name="connsiteX4" fmla="*/ 43861 w 167688"/>
                <a:gd name="connsiteY4" fmla="*/ 319406 h 452359"/>
                <a:gd name="connsiteX5" fmla="*/ 91486 w 167688"/>
                <a:gd name="connsiteY5" fmla="*/ 113031 h 452359"/>
                <a:gd name="connsiteX6" fmla="*/ 37511 w 167688"/>
                <a:gd name="connsiteY6" fmla="*/ 189231 h 452359"/>
                <a:gd name="connsiteX7" fmla="*/ 167686 w 167688"/>
                <a:gd name="connsiteY7" fmla="*/ 1906 h 452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7688" h="452359">
                  <a:moveTo>
                    <a:pt x="167686" y="1906"/>
                  </a:moveTo>
                  <a:cubicBezTo>
                    <a:pt x="168215" y="25189"/>
                    <a:pt x="68203" y="254319"/>
                    <a:pt x="40686" y="328931"/>
                  </a:cubicBezTo>
                  <a:cubicBezTo>
                    <a:pt x="13169" y="403543"/>
                    <a:pt x="-7468" y="466514"/>
                    <a:pt x="2586" y="449581"/>
                  </a:cubicBezTo>
                  <a:cubicBezTo>
                    <a:pt x="12640" y="432648"/>
                    <a:pt x="94132" y="249027"/>
                    <a:pt x="101011" y="227331"/>
                  </a:cubicBezTo>
                  <a:cubicBezTo>
                    <a:pt x="107890" y="205635"/>
                    <a:pt x="45448" y="338456"/>
                    <a:pt x="43861" y="319406"/>
                  </a:cubicBezTo>
                  <a:cubicBezTo>
                    <a:pt x="42274" y="300356"/>
                    <a:pt x="92544" y="134727"/>
                    <a:pt x="91486" y="113031"/>
                  </a:cubicBezTo>
                  <a:cubicBezTo>
                    <a:pt x="90428" y="91335"/>
                    <a:pt x="26928" y="202460"/>
                    <a:pt x="37511" y="189231"/>
                  </a:cubicBezTo>
                  <a:cubicBezTo>
                    <a:pt x="48094" y="176002"/>
                    <a:pt x="167157" y="-21377"/>
                    <a:pt x="167686" y="19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2" name="フリーフォーム 521">
              <a:extLst>
                <a:ext uri="{FF2B5EF4-FFF2-40B4-BE49-F238E27FC236}">
                  <a16:creationId xmlns:a16="http://schemas.microsoft.com/office/drawing/2014/main" id="{C3575D28-5F3F-D460-E8F9-A382489B05E3}"/>
                </a:ext>
              </a:extLst>
            </p:cNvPr>
            <p:cNvSpPr/>
            <p:nvPr/>
          </p:nvSpPr>
          <p:spPr>
            <a:xfrm>
              <a:off x="5610138" y="6118198"/>
              <a:ext cx="56087" cy="460263"/>
            </a:xfrm>
            <a:custGeom>
              <a:avLst/>
              <a:gdLst>
                <a:gd name="connsiteX0" fmla="*/ 9612 w 56087"/>
                <a:gd name="connsiteY0" fmla="*/ 27 h 460263"/>
                <a:gd name="connsiteX1" fmla="*/ 47712 w 56087"/>
                <a:gd name="connsiteY1" fmla="*/ 222277 h 460263"/>
                <a:gd name="connsiteX2" fmla="*/ 54062 w 56087"/>
                <a:gd name="connsiteY2" fmla="*/ 193702 h 460263"/>
                <a:gd name="connsiteX3" fmla="*/ 50887 w 56087"/>
                <a:gd name="connsiteY3" fmla="*/ 298477 h 460263"/>
                <a:gd name="connsiteX4" fmla="*/ 87 w 56087"/>
                <a:gd name="connsiteY4" fmla="*/ 457227 h 460263"/>
                <a:gd name="connsiteX5" fmla="*/ 38187 w 56087"/>
                <a:gd name="connsiteY5" fmla="*/ 384202 h 460263"/>
                <a:gd name="connsiteX6" fmla="*/ 19137 w 56087"/>
                <a:gd name="connsiteY6" fmla="*/ 161952 h 460263"/>
                <a:gd name="connsiteX7" fmla="*/ 44537 w 56087"/>
                <a:gd name="connsiteY7" fmla="*/ 238152 h 460263"/>
                <a:gd name="connsiteX8" fmla="*/ 9612 w 56087"/>
                <a:gd name="connsiteY8" fmla="*/ 27 h 460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087" h="460263">
                  <a:moveTo>
                    <a:pt x="9612" y="27"/>
                  </a:moveTo>
                  <a:cubicBezTo>
                    <a:pt x="10141" y="-2619"/>
                    <a:pt x="40304" y="189998"/>
                    <a:pt x="47712" y="222277"/>
                  </a:cubicBezTo>
                  <a:cubicBezTo>
                    <a:pt x="55120" y="254556"/>
                    <a:pt x="53533" y="181002"/>
                    <a:pt x="54062" y="193702"/>
                  </a:cubicBezTo>
                  <a:cubicBezTo>
                    <a:pt x="54591" y="206402"/>
                    <a:pt x="59883" y="254556"/>
                    <a:pt x="50887" y="298477"/>
                  </a:cubicBezTo>
                  <a:cubicBezTo>
                    <a:pt x="41891" y="342398"/>
                    <a:pt x="2204" y="442940"/>
                    <a:pt x="87" y="457227"/>
                  </a:cubicBezTo>
                  <a:cubicBezTo>
                    <a:pt x="-2030" y="471515"/>
                    <a:pt x="35012" y="433414"/>
                    <a:pt x="38187" y="384202"/>
                  </a:cubicBezTo>
                  <a:cubicBezTo>
                    <a:pt x="41362" y="334990"/>
                    <a:pt x="18079" y="186294"/>
                    <a:pt x="19137" y="161952"/>
                  </a:cubicBezTo>
                  <a:cubicBezTo>
                    <a:pt x="20195" y="137610"/>
                    <a:pt x="44537" y="260906"/>
                    <a:pt x="44537" y="238152"/>
                  </a:cubicBezTo>
                  <a:cubicBezTo>
                    <a:pt x="44537" y="215398"/>
                    <a:pt x="9083" y="2673"/>
                    <a:pt x="9612" y="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3" name="フリーフォーム 522">
              <a:extLst>
                <a:ext uri="{FF2B5EF4-FFF2-40B4-BE49-F238E27FC236}">
                  <a16:creationId xmlns:a16="http://schemas.microsoft.com/office/drawing/2014/main" id="{99884F86-31D5-91B6-CCB0-4B323B914A4A}"/>
                </a:ext>
              </a:extLst>
            </p:cNvPr>
            <p:cNvSpPr/>
            <p:nvPr/>
          </p:nvSpPr>
          <p:spPr>
            <a:xfrm>
              <a:off x="5462761" y="6311886"/>
              <a:ext cx="201490" cy="232903"/>
            </a:xfrm>
            <a:custGeom>
              <a:avLst/>
              <a:gdLst>
                <a:gd name="connsiteX0" fmla="*/ 201439 w 201490"/>
                <a:gd name="connsiteY0" fmla="*/ 14 h 232903"/>
                <a:gd name="connsiteX1" fmla="*/ 29989 w 201490"/>
                <a:gd name="connsiteY1" fmla="*/ 73039 h 232903"/>
                <a:gd name="connsiteX2" fmla="*/ 14114 w 201490"/>
                <a:gd name="connsiteY2" fmla="*/ 127014 h 232903"/>
                <a:gd name="connsiteX3" fmla="*/ 10939 w 201490"/>
                <a:gd name="connsiteY3" fmla="*/ 149239 h 232903"/>
                <a:gd name="connsiteX4" fmla="*/ 163339 w 201490"/>
                <a:gd name="connsiteY4" fmla="*/ 200039 h 232903"/>
                <a:gd name="connsiteX5" fmla="*/ 87139 w 201490"/>
                <a:gd name="connsiteY5" fmla="*/ 206389 h 232903"/>
                <a:gd name="connsiteX6" fmla="*/ 80789 w 201490"/>
                <a:gd name="connsiteY6" fmla="*/ 231789 h 232903"/>
                <a:gd name="connsiteX7" fmla="*/ 17289 w 201490"/>
                <a:gd name="connsiteY7" fmla="*/ 165114 h 232903"/>
                <a:gd name="connsiteX8" fmla="*/ 33164 w 201490"/>
                <a:gd name="connsiteY8" fmla="*/ 76214 h 232903"/>
                <a:gd name="connsiteX9" fmla="*/ 10939 w 201490"/>
                <a:gd name="connsiteY9" fmla="*/ 66689 h 232903"/>
                <a:gd name="connsiteX10" fmla="*/ 201439 w 201490"/>
                <a:gd name="connsiteY10" fmla="*/ 14 h 232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1490" h="232903">
                  <a:moveTo>
                    <a:pt x="201439" y="14"/>
                  </a:moveTo>
                  <a:cubicBezTo>
                    <a:pt x="204614" y="1072"/>
                    <a:pt x="61210" y="51872"/>
                    <a:pt x="29989" y="73039"/>
                  </a:cubicBezTo>
                  <a:cubicBezTo>
                    <a:pt x="-1232" y="94206"/>
                    <a:pt x="17289" y="114314"/>
                    <a:pt x="14114" y="127014"/>
                  </a:cubicBezTo>
                  <a:cubicBezTo>
                    <a:pt x="10939" y="139714"/>
                    <a:pt x="-13932" y="137068"/>
                    <a:pt x="10939" y="149239"/>
                  </a:cubicBezTo>
                  <a:cubicBezTo>
                    <a:pt x="35810" y="161410"/>
                    <a:pt x="150639" y="190514"/>
                    <a:pt x="163339" y="200039"/>
                  </a:cubicBezTo>
                  <a:cubicBezTo>
                    <a:pt x="176039" y="209564"/>
                    <a:pt x="100897" y="201097"/>
                    <a:pt x="87139" y="206389"/>
                  </a:cubicBezTo>
                  <a:cubicBezTo>
                    <a:pt x="73381" y="211681"/>
                    <a:pt x="92431" y="238668"/>
                    <a:pt x="80789" y="231789"/>
                  </a:cubicBezTo>
                  <a:cubicBezTo>
                    <a:pt x="69147" y="224910"/>
                    <a:pt x="25226" y="191043"/>
                    <a:pt x="17289" y="165114"/>
                  </a:cubicBezTo>
                  <a:cubicBezTo>
                    <a:pt x="9352" y="139185"/>
                    <a:pt x="33164" y="76214"/>
                    <a:pt x="33164" y="76214"/>
                  </a:cubicBezTo>
                  <a:cubicBezTo>
                    <a:pt x="32106" y="59810"/>
                    <a:pt x="-10228" y="77272"/>
                    <a:pt x="10939" y="66689"/>
                  </a:cubicBezTo>
                  <a:cubicBezTo>
                    <a:pt x="32106" y="56106"/>
                    <a:pt x="198264" y="-1044"/>
                    <a:pt x="201439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4" name="フリーフォーム 523">
              <a:extLst>
                <a:ext uri="{FF2B5EF4-FFF2-40B4-BE49-F238E27FC236}">
                  <a16:creationId xmlns:a16="http://schemas.microsoft.com/office/drawing/2014/main" id="{00B2774C-C7FF-3239-EBCA-8D8E0CCD86EA}"/>
                </a:ext>
              </a:extLst>
            </p:cNvPr>
            <p:cNvSpPr/>
            <p:nvPr/>
          </p:nvSpPr>
          <p:spPr>
            <a:xfrm>
              <a:off x="5476380" y="6318189"/>
              <a:ext cx="106279" cy="219159"/>
            </a:xfrm>
            <a:custGeom>
              <a:avLst/>
              <a:gdLst>
                <a:gd name="connsiteX0" fmla="*/ 29070 w 106279"/>
                <a:gd name="connsiteY0" fmla="*/ 61 h 219159"/>
                <a:gd name="connsiteX1" fmla="*/ 92570 w 106279"/>
                <a:gd name="connsiteY1" fmla="*/ 120711 h 219159"/>
                <a:gd name="connsiteX2" fmla="*/ 92570 w 106279"/>
                <a:gd name="connsiteY2" fmla="*/ 219136 h 219159"/>
                <a:gd name="connsiteX3" fmla="*/ 92570 w 106279"/>
                <a:gd name="connsiteY3" fmla="*/ 130236 h 219159"/>
                <a:gd name="connsiteX4" fmla="*/ 67170 w 106279"/>
                <a:gd name="connsiteY4" fmla="*/ 161986 h 219159"/>
                <a:gd name="connsiteX5" fmla="*/ 44945 w 106279"/>
                <a:gd name="connsiteY5" fmla="*/ 85786 h 219159"/>
                <a:gd name="connsiteX6" fmla="*/ 495 w 106279"/>
                <a:gd name="connsiteY6" fmla="*/ 139761 h 219159"/>
                <a:gd name="connsiteX7" fmla="*/ 76695 w 106279"/>
                <a:gd name="connsiteY7" fmla="*/ 168336 h 219159"/>
                <a:gd name="connsiteX8" fmla="*/ 105270 w 106279"/>
                <a:gd name="connsiteY8" fmla="*/ 104836 h 219159"/>
                <a:gd name="connsiteX9" fmla="*/ 29070 w 106279"/>
                <a:gd name="connsiteY9" fmla="*/ 61 h 219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6279" h="219159">
                  <a:moveTo>
                    <a:pt x="29070" y="61"/>
                  </a:moveTo>
                  <a:cubicBezTo>
                    <a:pt x="26953" y="2707"/>
                    <a:pt x="81987" y="84199"/>
                    <a:pt x="92570" y="120711"/>
                  </a:cubicBezTo>
                  <a:cubicBezTo>
                    <a:pt x="103153" y="157223"/>
                    <a:pt x="92570" y="219136"/>
                    <a:pt x="92570" y="219136"/>
                  </a:cubicBezTo>
                  <a:cubicBezTo>
                    <a:pt x="92570" y="220723"/>
                    <a:pt x="96803" y="139761"/>
                    <a:pt x="92570" y="130236"/>
                  </a:cubicBezTo>
                  <a:cubicBezTo>
                    <a:pt x="88337" y="120711"/>
                    <a:pt x="75108" y="169394"/>
                    <a:pt x="67170" y="161986"/>
                  </a:cubicBezTo>
                  <a:cubicBezTo>
                    <a:pt x="59233" y="154578"/>
                    <a:pt x="56057" y="89490"/>
                    <a:pt x="44945" y="85786"/>
                  </a:cubicBezTo>
                  <a:cubicBezTo>
                    <a:pt x="33833" y="82082"/>
                    <a:pt x="-4797" y="126003"/>
                    <a:pt x="495" y="139761"/>
                  </a:cubicBezTo>
                  <a:cubicBezTo>
                    <a:pt x="5787" y="153519"/>
                    <a:pt x="59233" y="174157"/>
                    <a:pt x="76695" y="168336"/>
                  </a:cubicBezTo>
                  <a:cubicBezTo>
                    <a:pt x="94157" y="162515"/>
                    <a:pt x="110562" y="128649"/>
                    <a:pt x="105270" y="104836"/>
                  </a:cubicBezTo>
                  <a:cubicBezTo>
                    <a:pt x="99978" y="81023"/>
                    <a:pt x="31187" y="-2585"/>
                    <a:pt x="29070" y="6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5" name="フリーフォーム 524">
              <a:extLst>
                <a:ext uri="{FF2B5EF4-FFF2-40B4-BE49-F238E27FC236}">
                  <a16:creationId xmlns:a16="http://schemas.microsoft.com/office/drawing/2014/main" id="{ABC1FD20-DF58-130B-2834-F1DFD64BFF5D}"/>
                </a:ext>
              </a:extLst>
            </p:cNvPr>
            <p:cNvSpPr/>
            <p:nvPr/>
          </p:nvSpPr>
          <p:spPr>
            <a:xfrm>
              <a:off x="5537121" y="6264149"/>
              <a:ext cx="84182" cy="251661"/>
            </a:xfrm>
            <a:custGeom>
              <a:avLst/>
              <a:gdLst>
                <a:gd name="connsiteX0" fmla="*/ 79 w 84182"/>
                <a:gd name="connsiteY0" fmla="*/ 126 h 251661"/>
                <a:gd name="connsiteX1" fmla="*/ 82629 w 84182"/>
                <a:gd name="connsiteY1" fmla="*/ 136651 h 251661"/>
                <a:gd name="connsiteX2" fmla="*/ 54054 w 84182"/>
                <a:gd name="connsiteY2" fmla="*/ 231901 h 251661"/>
                <a:gd name="connsiteX3" fmla="*/ 54054 w 84182"/>
                <a:gd name="connsiteY3" fmla="*/ 244601 h 251661"/>
                <a:gd name="connsiteX4" fmla="*/ 60404 w 84182"/>
                <a:gd name="connsiteY4" fmla="*/ 146176 h 251661"/>
                <a:gd name="connsiteX5" fmla="*/ 50879 w 84182"/>
                <a:gd name="connsiteY5" fmla="*/ 89026 h 251661"/>
                <a:gd name="connsiteX6" fmla="*/ 66754 w 84182"/>
                <a:gd name="connsiteY6" fmla="*/ 111251 h 251661"/>
                <a:gd name="connsiteX7" fmla="*/ 79 w 84182"/>
                <a:gd name="connsiteY7" fmla="*/ 126 h 251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182" h="251661">
                  <a:moveTo>
                    <a:pt x="79" y="126"/>
                  </a:moveTo>
                  <a:cubicBezTo>
                    <a:pt x="2725" y="4359"/>
                    <a:pt x="73633" y="98022"/>
                    <a:pt x="82629" y="136651"/>
                  </a:cubicBezTo>
                  <a:cubicBezTo>
                    <a:pt x="91625" y="175280"/>
                    <a:pt x="58817" y="213909"/>
                    <a:pt x="54054" y="231901"/>
                  </a:cubicBezTo>
                  <a:cubicBezTo>
                    <a:pt x="49292" y="249893"/>
                    <a:pt x="52996" y="258888"/>
                    <a:pt x="54054" y="244601"/>
                  </a:cubicBezTo>
                  <a:cubicBezTo>
                    <a:pt x="55112" y="230314"/>
                    <a:pt x="60933" y="172105"/>
                    <a:pt x="60404" y="146176"/>
                  </a:cubicBezTo>
                  <a:cubicBezTo>
                    <a:pt x="59875" y="120247"/>
                    <a:pt x="49821" y="94847"/>
                    <a:pt x="50879" y="89026"/>
                  </a:cubicBezTo>
                  <a:cubicBezTo>
                    <a:pt x="51937" y="83205"/>
                    <a:pt x="71516" y="122893"/>
                    <a:pt x="66754" y="111251"/>
                  </a:cubicBezTo>
                  <a:cubicBezTo>
                    <a:pt x="61992" y="99609"/>
                    <a:pt x="-2567" y="-4107"/>
                    <a:pt x="79" y="1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6" name="フリーフォーム 525">
              <a:extLst>
                <a:ext uri="{FF2B5EF4-FFF2-40B4-BE49-F238E27FC236}">
                  <a16:creationId xmlns:a16="http://schemas.microsoft.com/office/drawing/2014/main" id="{4FF1F2E3-D637-81F5-4535-9A9A8AC07BC2}"/>
                </a:ext>
              </a:extLst>
            </p:cNvPr>
            <p:cNvSpPr/>
            <p:nvPr/>
          </p:nvSpPr>
          <p:spPr>
            <a:xfrm>
              <a:off x="5001980" y="6175052"/>
              <a:ext cx="128824" cy="419799"/>
            </a:xfrm>
            <a:custGeom>
              <a:avLst/>
              <a:gdLst>
                <a:gd name="connsiteX0" fmla="*/ 128820 w 128824"/>
                <a:gd name="connsiteY0" fmla="*/ 323 h 419799"/>
                <a:gd name="connsiteX1" fmla="*/ 81195 w 128824"/>
                <a:gd name="connsiteY1" fmla="*/ 162248 h 419799"/>
                <a:gd name="connsiteX2" fmla="*/ 106595 w 128824"/>
                <a:gd name="connsiteY2" fmla="*/ 98748 h 419799"/>
                <a:gd name="connsiteX3" fmla="*/ 103420 w 128824"/>
                <a:gd name="connsiteY3" fmla="*/ 244798 h 419799"/>
                <a:gd name="connsiteX4" fmla="*/ 30395 w 128824"/>
                <a:gd name="connsiteY4" fmla="*/ 320998 h 419799"/>
                <a:gd name="connsiteX5" fmla="*/ 1820 w 128824"/>
                <a:gd name="connsiteY5" fmla="*/ 419423 h 419799"/>
                <a:gd name="connsiteX6" fmla="*/ 78020 w 128824"/>
                <a:gd name="connsiteY6" fmla="*/ 282898 h 419799"/>
                <a:gd name="connsiteX7" fmla="*/ 74845 w 128824"/>
                <a:gd name="connsiteY7" fmla="*/ 117798 h 419799"/>
                <a:gd name="connsiteX8" fmla="*/ 78020 w 128824"/>
                <a:gd name="connsiteY8" fmla="*/ 111448 h 419799"/>
                <a:gd name="connsiteX9" fmla="*/ 78020 w 128824"/>
                <a:gd name="connsiteY9" fmla="*/ 120973 h 419799"/>
                <a:gd name="connsiteX10" fmla="*/ 128820 w 128824"/>
                <a:gd name="connsiteY10" fmla="*/ 323 h 419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824" h="419799">
                  <a:moveTo>
                    <a:pt x="128820" y="323"/>
                  </a:moveTo>
                  <a:cubicBezTo>
                    <a:pt x="129349" y="7202"/>
                    <a:pt x="84899" y="145844"/>
                    <a:pt x="81195" y="162248"/>
                  </a:cubicBezTo>
                  <a:cubicBezTo>
                    <a:pt x="77491" y="178652"/>
                    <a:pt x="102891" y="84990"/>
                    <a:pt x="106595" y="98748"/>
                  </a:cubicBezTo>
                  <a:cubicBezTo>
                    <a:pt x="110299" y="112506"/>
                    <a:pt x="116120" y="207756"/>
                    <a:pt x="103420" y="244798"/>
                  </a:cubicBezTo>
                  <a:cubicBezTo>
                    <a:pt x="90720" y="281840"/>
                    <a:pt x="47328" y="291894"/>
                    <a:pt x="30395" y="320998"/>
                  </a:cubicBezTo>
                  <a:cubicBezTo>
                    <a:pt x="13462" y="350102"/>
                    <a:pt x="-6117" y="425773"/>
                    <a:pt x="1820" y="419423"/>
                  </a:cubicBezTo>
                  <a:cubicBezTo>
                    <a:pt x="9757" y="413073"/>
                    <a:pt x="65849" y="333169"/>
                    <a:pt x="78020" y="282898"/>
                  </a:cubicBezTo>
                  <a:cubicBezTo>
                    <a:pt x="90191" y="232627"/>
                    <a:pt x="74845" y="146373"/>
                    <a:pt x="74845" y="117798"/>
                  </a:cubicBezTo>
                  <a:cubicBezTo>
                    <a:pt x="74845" y="89223"/>
                    <a:pt x="77491" y="110919"/>
                    <a:pt x="78020" y="111448"/>
                  </a:cubicBezTo>
                  <a:cubicBezTo>
                    <a:pt x="78549" y="111977"/>
                    <a:pt x="66378" y="143727"/>
                    <a:pt x="78020" y="120973"/>
                  </a:cubicBezTo>
                  <a:cubicBezTo>
                    <a:pt x="89662" y="98219"/>
                    <a:pt x="128291" y="-6556"/>
                    <a:pt x="128820" y="3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7" name="フリーフォーム 526">
              <a:extLst>
                <a:ext uri="{FF2B5EF4-FFF2-40B4-BE49-F238E27FC236}">
                  <a16:creationId xmlns:a16="http://schemas.microsoft.com/office/drawing/2014/main" id="{B86F95D4-8B36-7666-3355-2CE5FFDEB052}"/>
                </a:ext>
              </a:extLst>
            </p:cNvPr>
            <p:cNvSpPr/>
            <p:nvPr/>
          </p:nvSpPr>
          <p:spPr>
            <a:xfrm>
              <a:off x="5022559" y="6089101"/>
              <a:ext cx="209845" cy="534111"/>
            </a:xfrm>
            <a:custGeom>
              <a:avLst/>
              <a:gdLst>
                <a:gd name="connsiteX0" fmla="*/ 38391 w 209845"/>
                <a:gd name="connsiteY0" fmla="*/ 549 h 534111"/>
                <a:gd name="connsiteX1" fmla="*/ 168566 w 209845"/>
                <a:gd name="connsiteY1" fmla="*/ 187874 h 534111"/>
                <a:gd name="connsiteX2" fmla="*/ 190791 w 209845"/>
                <a:gd name="connsiteY2" fmla="*/ 152949 h 534111"/>
                <a:gd name="connsiteX3" fmla="*/ 159041 w 209845"/>
                <a:gd name="connsiteY3" fmla="*/ 257724 h 534111"/>
                <a:gd name="connsiteX4" fmla="*/ 209841 w 209845"/>
                <a:gd name="connsiteY4" fmla="*/ 232324 h 534111"/>
                <a:gd name="connsiteX5" fmla="*/ 155866 w 209845"/>
                <a:gd name="connsiteY5" fmla="*/ 337099 h 534111"/>
                <a:gd name="connsiteX6" fmla="*/ 89191 w 209845"/>
                <a:gd name="connsiteY6" fmla="*/ 425999 h 534111"/>
                <a:gd name="connsiteX7" fmla="*/ 291 w 209845"/>
                <a:gd name="connsiteY7" fmla="*/ 533949 h 534111"/>
                <a:gd name="connsiteX8" fmla="*/ 120941 w 209845"/>
                <a:gd name="connsiteY8" fmla="*/ 400599 h 534111"/>
                <a:gd name="connsiteX9" fmla="*/ 187616 w 209845"/>
                <a:gd name="connsiteY9" fmla="*/ 308524 h 534111"/>
                <a:gd name="connsiteX10" fmla="*/ 200316 w 209845"/>
                <a:gd name="connsiteY10" fmla="*/ 162474 h 534111"/>
                <a:gd name="connsiteX11" fmla="*/ 117766 w 209845"/>
                <a:gd name="connsiteY11" fmla="*/ 64049 h 534111"/>
                <a:gd name="connsiteX12" fmla="*/ 120941 w 209845"/>
                <a:gd name="connsiteY12" fmla="*/ 127549 h 534111"/>
                <a:gd name="connsiteX13" fmla="*/ 38391 w 209845"/>
                <a:gd name="connsiteY13" fmla="*/ 549 h 534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9845" h="534111">
                  <a:moveTo>
                    <a:pt x="38391" y="549"/>
                  </a:moveTo>
                  <a:cubicBezTo>
                    <a:pt x="46328" y="10603"/>
                    <a:pt x="143166" y="162474"/>
                    <a:pt x="168566" y="187874"/>
                  </a:cubicBezTo>
                  <a:cubicBezTo>
                    <a:pt x="193966" y="213274"/>
                    <a:pt x="192378" y="141307"/>
                    <a:pt x="190791" y="152949"/>
                  </a:cubicBezTo>
                  <a:cubicBezTo>
                    <a:pt x="189204" y="164591"/>
                    <a:pt x="155866" y="244495"/>
                    <a:pt x="159041" y="257724"/>
                  </a:cubicBezTo>
                  <a:cubicBezTo>
                    <a:pt x="162216" y="270953"/>
                    <a:pt x="210370" y="219095"/>
                    <a:pt x="209841" y="232324"/>
                  </a:cubicBezTo>
                  <a:cubicBezTo>
                    <a:pt x="209312" y="245553"/>
                    <a:pt x="175974" y="304820"/>
                    <a:pt x="155866" y="337099"/>
                  </a:cubicBezTo>
                  <a:cubicBezTo>
                    <a:pt x="135758" y="369378"/>
                    <a:pt x="115120" y="393191"/>
                    <a:pt x="89191" y="425999"/>
                  </a:cubicBezTo>
                  <a:cubicBezTo>
                    <a:pt x="63262" y="458807"/>
                    <a:pt x="-5001" y="538182"/>
                    <a:pt x="291" y="533949"/>
                  </a:cubicBezTo>
                  <a:cubicBezTo>
                    <a:pt x="5583" y="529716"/>
                    <a:pt x="89720" y="438170"/>
                    <a:pt x="120941" y="400599"/>
                  </a:cubicBezTo>
                  <a:cubicBezTo>
                    <a:pt x="152162" y="363028"/>
                    <a:pt x="174387" y="348211"/>
                    <a:pt x="187616" y="308524"/>
                  </a:cubicBezTo>
                  <a:cubicBezTo>
                    <a:pt x="200845" y="268837"/>
                    <a:pt x="211958" y="203220"/>
                    <a:pt x="200316" y="162474"/>
                  </a:cubicBezTo>
                  <a:cubicBezTo>
                    <a:pt x="188674" y="121728"/>
                    <a:pt x="130995" y="69870"/>
                    <a:pt x="117766" y="64049"/>
                  </a:cubicBezTo>
                  <a:cubicBezTo>
                    <a:pt x="104537" y="58228"/>
                    <a:pt x="131524" y="133370"/>
                    <a:pt x="120941" y="127549"/>
                  </a:cubicBezTo>
                  <a:cubicBezTo>
                    <a:pt x="110358" y="121728"/>
                    <a:pt x="30454" y="-9505"/>
                    <a:pt x="38391" y="5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8" name="フリーフォーム 527">
              <a:extLst>
                <a:ext uri="{FF2B5EF4-FFF2-40B4-BE49-F238E27FC236}">
                  <a16:creationId xmlns:a16="http://schemas.microsoft.com/office/drawing/2014/main" id="{8F26C556-C9DE-47E7-CDD1-CC1FC2E0B0B0}"/>
                </a:ext>
              </a:extLst>
            </p:cNvPr>
            <p:cNvSpPr/>
            <p:nvPr/>
          </p:nvSpPr>
          <p:spPr>
            <a:xfrm>
              <a:off x="5098390" y="6102259"/>
              <a:ext cx="121847" cy="321876"/>
            </a:xfrm>
            <a:custGeom>
              <a:avLst/>
              <a:gdLst>
                <a:gd name="connsiteX0" fmla="*/ 121310 w 121847"/>
                <a:gd name="connsiteY0" fmla="*/ 91 h 321876"/>
                <a:gd name="connsiteX1" fmla="*/ 67335 w 121847"/>
                <a:gd name="connsiteY1" fmla="*/ 174716 h 321876"/>
                <a:gd name="connsiteX2" fmla="*/ 70510 w 121847"/>
                <a:gd name="connsiteY2" fmla="*/ 114391 h 321876"/>
                <a:gd name="connsiteX3" fmla="*/ 660 w 121847"/>
                <a:gd name="connsiteY3" fmla="*/ 266791 h 321876"/>
                <a:gd name="connsiteX4" fmla="*/ 35585 w 121847"/>
                <a:gd name="connsiteY4" fmla="*/ 215991 h 321876"/>
                <a:gd name="connsiteX5" fmla="*/ 38760 w 121847"/>
                <a:gd name="connsiteY5" fmla="*/ 308066 h 321876"/>
                <a:gd name="connsiteX6" fmla="*/ 111785 w 121847"/>
                <a:gd name="connsiteY6" fmla="*/ 311241 h 321876"/>
                <a:gd name="connsiteX7" fmla="*/ 35585 w 121847"/>
                <a:gd name="connsiteY7" fmla="*/ 304891 h 321876"/>
                <a:gd name="connsiteX8" fmla="*/ 54635 w 121847"/>
                <a:gd name="connsiteY8" fmla="*/ 104866 h 321876"/>
                <a:gd name="connsiteX9" fmla="*/ 29235 w 121847"/>
                <a:gd name="connsiteY9" fmla="*/ 149316 h 321876"/>
                <a:gd name="connsiteX10" fmla="*/ 121310 w 121847"/>
                <a:gd name="connsiteY10" fmla="*/ 91 h 321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1847" h="321876">
                  <a:moveTo>
                    <a:pt x="121310" y="91"/>
                  </a:moveTo>
                  <a:cubicBezTo>
                    <a:pt x="127660" y="4324"/>
                    <a:pt x="75802" y="155666"/>
                    <a:pt x="67335" y="174716"/>
                  </a:cubicBezTo>
                  <a:cubicBezTo>
                    <a:pt x="58868" y="193766"/>
                    <a:pt x="81622" y="99045"/>
                    <a:pt x="70510" y="114391"/>
                  </a:cubicBezTo>
                  <a:cubicBezTo>
                    <a:pt x="59398" y="129737"/>
                    <a:pt x="6481" y="249858"/>
                    <a:pt x="660" y="266791"/>
                  </a:cubicBezTo>
                  <a:cubicBezTo>
                    <a:pt x="-5161" y="283724"/>
                    <a:pt x="29235" y="209112"/>
                    <a:pt x="35585" y="215991"/>
                  </a:cubicBezTo>
                  <a:cubicBezTo>
                    <a:pt x="41935" y="222870"/>
                    <a:pt x="26060" y="292191"/>
                    <a:pt x="38760" y="308066"/>
                  </a:cubicBezTo>
                  <a:cubicBezTo>
                    <a:pt x="51460" y="323941"/>
                    <a:pt x="112314" y="311770"/>
                    <a:pt x="111785" y="311241"/>
                  </a:cubicBezTo>
                  <a:cubicBezTo>
                    <a:pt x="111256" y="310712"/>
                    <a:pt x="45110" y="339287"/>
                    <a:pt x="35585" y="304891"/>
                  </a:cubicBezTo>
                  <a:cubicBezTo>
                    <a:pt x="26060" y="270495"/>
                    <a:pt x="55693" y="130795"/>
                    <a:pt x="54635" y="104866"/>
                  </a:cubicBezTo>
                  <a:cubicBezTo>
                    <a:pt x="53577" y="78937"/>
                    <a:pt x="21827" y="159370"/>
                    <a:pt x="29235" y="149316"/>
                  </a:cubicBezTo>
                  <a:cubicBezTo>
                    <a:pt x="36643" y="139262"/>
                    <a:pt x="114960" y="-4142"/>
                    <a:pt x="121310" y="9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9" name="フリーフォーム 528">
              <a:extLst>
                <a:ext uri="{FF2B5EF4-FFF2-40B4-BE49-F238E27FC236}">
                  <a16:creationId xmlns:a16="http://schemas.microsoft.com/office/drawing/2014/main" id="{322E6289-897C-2495-4D95-D0BA4D83AEB9}"/>
                </a:ext>
              </a:extLst>
            </p:cNvPr>
            <p:cNvSpPr/>
            <p:nvPr/>
          </p:nvSpPr>
          <p:spPr>
            <a:xfrm>
              <a:off x="5051421" y="6048312"/>
              <a:ext cx="146057" cy="552556"/>
            </a:xfrm>
            <a:custGeom>
              <a:avLst/>
              <a:gdLst>
                <a:gd name="connsiteX0" fmla="*/ 146054 w 146057"/>
                <a:gd name="connsiteY0" fmla="*/ 63 h 552556"/>
                <a:gd name="connsiteX1" fmla="*/ 73029 w 146057"/>
                <a:gd name="connsiteY1" fmla="*/ 317563 h 552556"/>
                <a:gd name="connsiteX2" fmla="*/ 88904 w 146057"/>
                <a:gd name="connsiteY2" fmla="*/ 288988 h 552556"/>
                <a:gd name="connsiteX3" fmla="*/ 76204 w 146057"/>
                <a:gd name="connsiteY3" fmla="*/ 377888 h 552556"/>
                <a:gd name="connsiteX4" fmla="*/ 133354 w 146057"/>
                <a:gd name="connsiteY4" fmla="*/ 371538 h 552556"/>
                <a:gd name="connsiteX5" fmla="*/ 69854 w 146057"/>
                <a:gd name="connsiteY5" fmla="*/ 409638 h 552556"/>
                <a:gd name="connsiteX6" fmla="*/ 4 w 146057"/>
                <a:gd name="connsiteY6" fmla="*/ 552513 h 552556"/>
                <a:gd name="connsiteX7" fmla="*/ 66679 w 146057"/>
                <a:gd name="connsiteY7" fmla="*/ 422338 h 552556"/>
                <a:gd name="connsiteX8" fmla="*/ 92079 w 146057"/>
                <a:gd name="connsiteY8" fmla="*/ 209613 h 552556"/>
                <a:gd name="connsiteX9" fmla="*/ 76204 w 146057"/>
                <a:gd name="connsiteY9" fmla="*/ 288988 h 552556"/>
                <a:gd name="connsiteX10" fmla="*/ 146054 w 146057"/>
                <a:gd name="connsiteY10" fmla="*/ 63 h 55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6057" h="552556">
                  <a:moveTo>
                    <a:pt x="146054" y="63"/>
                  </a:moveTo>
                  <a:cubicBezTo>
                    <a:pt x="145525" y="4826"/>
                    <a:pt x="82554" y="269409"/>
                    <a:pt x="73029" y="317563"/>
                  </a:cubicBezTo>
                  <a:cubicBezTo>
                    <a:pt x="63504" y="365717"/>
                    <a:pt x="88375" y="278934"/>
                    <a:pt x="88904" y="288988"/>
                  </a:cubicBezTo>
                  <a:cubicBezTo>
                    <a:pt x="89433" y="299042"/>
                    <a:pt x="68796" y="364130"/>
                    <a:pt x="76204" y="377888"/>
                  </a:cubicBezTo>
                  <a:cubicBezTo>
                    <a:pt x="83612" y="391646"/>
                    <a:pt x="134412" y="366247"/>
                    <a:pt x="133354" y="371538"/>
                  </a:cubicBezTo>
                  <a:cubicBezTo>
                    <a:pt x="132296" y="376829"/>
                    <a:pt x="92079" y="379476"/>
                    <a:pt x="69854" y="409638"/>
                  </a:cubicBezTo>
                  <a:cubicBezTo>
                    <a:pt x="47629" y="439800"/>
                    <a:pt x="533" y="550396"/>
                    <a:pt x="4" y="552513"/>
                  </a:cubicBezTo>
                  <a:cubicBezTo>
                    <a:pt x="-525" y="554630"/>
                    <a:pt x="51333" y="479488"/>
                    <a:pt x="66679" y="422338"/>
                  </a:cubicBezTo>
                  <a:cubicBezTo>
                    <a:pt x="82025" y="365188"/>
                    <a:pt x="90492" y="231838"/>
                    <a:pt x="92079" y="209613"/>
                  </a:cubicBezTo>
                  <a:cubicBezTo>
                    <a:pt x="93666" y="187388"/>
                    <a:pt x="66679" y="318621"/>
                    <a:pt x="76204" y="288988"/>
                  </a:cubicBezTo>
                  <a:cubicBezTo>
                    <a:pt x="85729" y="259355"/>
                    <a:pt x="146583" y="-4700"/>
                    <a:pt x="146054" y="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0" name="フリーフォーム 529">
              <a:extLst>
                <a:ext uri="{FF2B5EF4-FFF2-40B4-BE49-F238E27FC236}">
                  <a16:creationId xmlns:a16="http://schemas.microsoft.com/office/drawing/2014/main" id="{5BE26440-A353-1459-8A3F-BC24458773E9}"/>
                </a:ext>
              </a:extLst>
            </p:cNvPr>
            <p:cNvSpPr/>
            <p:nvPr/>
          </p:nvSpPr>
          <p:spPr>
            <a:xfrm>
              <a:off x="6415893" y="5041413"/>
              <a:ext cx="191391" cy="613872"/>
            </a:xfrm>
            <a:custGeom>
              <a:avLst/>
              <a:gdLst>
                <a:gd name="connsiteX0" fmla="*/ 3957 w 191391"/>
                <a:gd name="connsiteY0" fmla="*/ 6837 h 613872"/>
                <a:gd name="connsiteX1" fmla="*/ 169057 w 191391"/>
                <a:gd name="connsiteY1" fmla="*/ 162412 h 613872"/>
                <a:gd name="connsiteX2" fmla="*/ 188107 w 191391"/>
                <a:gd name="connsiteY2" fmla="*/ 137012 h 613872"/>
                <a:gd name="connsiteX3" fmla="*/ 153182 w 191391"/>
                <a:gd name="connsiteY3" fmla="*/ 210037 h 613872"/>
                <a:gd name="connsiteX4" fmla="*/ 134132 w 191391"/>
                <a:gd name="connsiteY4" fmla="*/ 435462 h 613872"/>
                <a:gd name="connsiteX5" fmla="*/ 153182 w 191391"/>
                <a:gd name="connsiteY5" fmla="*/ 349737 h 613872"/>
                <a:gd name="connsiteX6" fmla="*/ 115082 w 191391"/>
                <a:gd name="connsiteY6" fmla="*/ 613262 h 613872"/>
                <a:gd name="connsiteX7" fmla="*/ 140482 w 191391"/>
                <a:gd name="connsiteY7" fmla="*/ 416412 h 613872"/>
                <a:gd name="connsiteX8" fmla="*/ 178582 w 191391"/>
                <a:gd name="connsiteY8" fmla="*/ 225912 h 613872"/>
                <a:gd name="connsiteX9" fmla="*/ 159532 w 191391"/>
                <a:gd name="connsiteY9" fmla="*/ 178287 h 613872"/>
                <a:gd name="connsiteX10" fmla="*/ 57932 w 191391"/>
                <a:gd name="connsiteY10" fmla="*/ 41762 h 613872"/>
                <a:gd name="connsiteX11" fmla="*/ 3957 w 191391"/>
                <a:gd name="connsiteY11" fmla="*/ 6837 h 613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1391" h="613872">
                  <a:moveTo>
                    <a:pt x="3957" y="6837"/>
                  </a:moveTo>
                  <a:cubicBezTo>
                    <a:pt x="22478" y="26945"/>
                    <a:pt x="138365" y="140716"/>
                    <a:pt x="169057" y="162412"/>
                  </a:cubicBezTo>
                  <a:cubicBezTo>
                    <a:pt x="199749" y="184108"/>
                    <a:pt x="190753" y="129075"/>
                    <a:pt x="188107" y="137012"/>
                  </a:cubicBezTo>
                  <a:cubicBezTo>
                    <a:pt x="185461" y="144949"/>
                    <a:pt x="162178" y="160295"/>
                    <a:pt x="153182" y="210037"/>
                  </a:cubicBezTo>
                  <a:cubicBezTo>
                    <a:pt x="144186" y="259779"/>
                    <a:pt x="134132" y="412179"/>
                    <a:pt x="134132" y="435462"/>
                  </a:cubicBezTo>
                  <a:cubicBezTo>
                    <a:pt x="134132" y="458745"/>
                    <a:pt x="156357" y="320104"/>
                    <a:pt x="153182" y="349737"/>
                  </a:cubicBezTo>
                  <a:cubicBezTo>
                    <a:pt x="150007" y="379370"/>
                    <a:pt x="117199" y="602150"/>
                    <a:pt x="115082" y="613262"/>
                  </a:cubicBezTo>
                  <a:cubicBezTo>
                    <a:pt x="112965" y="624374"/>
                    <a:pt x="129899" y="480970"/>
                    <a:pt x="140482" y="416412"/>
                  </a:cubicBezTo>
                  <a:cubicBezTo>
                    <a:pt x="151065" y="351854"/>
                    <a:pt x="175407" y="265599"/>
                    <a:pt x="178582" y="225912"/>
                  </a:cubicBezTo>
                  <a:cubicBezTo>
                    <a:pt x="181757" y="186225"/>
                    <a:pt x="179640" y="208979"/>
                    <a:pt x="159532" y="178287"/>
                  </a:cubicBezTo>
                  <a:cubicBezTo>
                    <a:pt x="139424" y="147595"/>
                    <a:pt x="79099" y="68750"/>
                    <a:pt x="57932" y="41762"/>
                  </a:cubicBezTo>
                  <a:cubicBezTo>
                    <a:pt x="36765" y="14775"/>
                    <a:pt x="-14564" y="-13271"/>
                    <a:pt x="3957" y="683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1" name="フリーフォーム 530">
              <a:extLst>
                <a:ext uri="{FF2B5EF4-FFF2-40B4-BE49-F238E27FC236}">
                  <a16:creationId xmlns:a16="http://schemas.microsoft.com/office/drawing/2014/main" id="{E83CEEAC-513C-FE07-69C1-1F387A428456}"/>
                </a:ext>
              </a:extLst>
            </p:cNvPr>
            <p:cNvSpPr/>
            <p:nvPr/>
          </p:nvSpPr>
          <p:spPr>
            <a:xfrm>
              <a:off x="5524455" y="5542845"/>
              <a:ext cx="168674" cy="10267"/>
            </a:xfrm>
            <a:custGeom>
              <a:avLst/>
              <a:gdLst>
                <a:gd name="connsiteX0" fmla="*/ 45 w 168674"/>
                <a:gd name="connsiteY0" fmla="*/ 705 h 10267"/>
                <a:gd name="connsiteX1" fmla="*/ 149270 w 168674"/>
                <a:gd name="connsiteY1" fmla="*/ 10230 h 10267"/>
                <a:gd name="connsiteX2" fmla="*/ 165145 w 168674"/>
                <a:gd name="connsiteY2" fmla="*/ 3880 h 10267"/>
                <a:gd name="connsiteX3" fmla="*/ 133395 w 168674"/>
                <a:gd name="connsiteY3" fmla="*/ 705 h 10267"/>
                <a:gd name="connsiteX4" fmla="*/ 45 w 168674"/>
                <a:gd name="connsiteY4" fmla="*/ 705 h 10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8674" h="10267">
                  <a:moveTo>
                    <a:pt x="45" y="705"/>
                  </a:moveTo>
                  <a:cubicBezTo>
                    <a:pt x="2691" y="2293"/>
                    <a:pt x="121753" y="9701"/>
                    <a:pt x="149270" y="10230"/>
                  </a:cubicBezTo>
                  <a:cubicBezTo>
                    <a:pt x="176787" y="10759"/>
                    <a:pt x="167791" y="5468"/>
                    <a:pt x="165145" y="3880"/>
                  </a:cubicBezTo>
                  <a:cubicBezTo>
                    <a:pt x="162499" y="2293"/>
                    <a:pt x="156149" y="705"/>
                    <a:pt x="133395" y="705"/>
                  </a:cubicBezTo>
                  <a:cubicBezTo>
                    <a:pt x="110641" y="705"/>
                    <a:pt x="-2601" y="-883"/>
                    <a:pt x="45" y="70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2" name="フリーフォーム 531">
              <a:extLst>
                <a:ext uri="{FF2B5EF4-FFF2-40B4-BE49-F238E27FC236}">
                  <a16:creationId xmlns:a16="http://schemas.microsoft.com/office/drawing/2014/main" id="{B8D2C4F0-C6C9-4DDF-8E58-15321F901028}"/>
                </a:ext>
              </a:extLst>
            </p:cNvPr>
            <p:cNvSpPr/>
            <p:nvPr/>
          </p:nvSpPr>
          <p:spPr>
            <a:xfrm>
              <a:off x="5250510" y="5448214"/>
              <a:ext cx="325143" cy="197272"/>
            </a:xfrm>
            <a:custGeom>
              <a:avLst/>
              <a:gdLst>
                <a:gd name="connsiteX0" fmla="*/ 940 w 325143"/>
                <a:gd name="connsiteY0" fmla="*/ 184236 h 197272"/>
                <a:gd name="connsiteX1" fmla="*/ 172390 w 325143"/>
                <a:gd name="connsiteY1" fmla="*/ 187411 h 197272"/>
                <a:gd name="connsiteX2" fmla="*/ 245415 w 325143"/>
                <a:gd name="connsiteY2" fmla="*/ 120736 h 197272"/>
                <a:gd name="connsiteX3" fmla="*/ 299390 w 325143"/>
                <a:gd name="connsiteY3" fmla="*/ 86 h 197272"/>
                <a:gd name="connsiteX4" fmla="*/ 261290 w 325143"/>
                <a:gd name="connsiteY4" fmla="*/ 101686 h 197272"/>
                <a:gd name="connsiteX5" fmla="*/ 283515 w 325143"/>
                <a:gd name="connsiteY5" fmla="*/ 120736 h 197272"/>
                <a:gd name="connsiteX6" fmla="*/ 324790 w 325143"/>
                <a:gd name="connsiteY6" fmla="*/ 57236 h 197272"/>
                <a:gd name="connsiteX7" fmla="*/ 258115 w 325143"/>
                <a:gd name="connsiteY7" fmla="*/ 133436 h 197272"/>
                <a:gd name="connsiteX8" fmla="*/ 178740 w 325143"/>
                <a:gd name="connsiteY8" fmla="*/ 174711 h 197272"/>
                <a:gd name="connsiteX9" fmla="*/ 105715 w 325143"/>
                <a:gd name="connsiteY9" fmla="*/ 196936 h 197272"/>
                <a:gd name="connsiteX10" fmla="*/ 940 w 325143"/>
                <a:gd name="connsiteY10" fmla="*/ 184236 h 197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25143" h="197272">
                  <a:moveTo>
                    <a:pt x="940" y="184236"/>
                  </a:moveTo>
                  <a:cubicBezTo>
                    <a:pt x="12052" y="182649"/>
                    <a:pt x="131644" y="197994"/>
                    <a:pt x="172390" y="187411"/>
                  </a:cubicBezTo>
                  <a:cubicBezTo>
                    <a:pt x="213136" y="176828"/>
                    <a:pt x="224248" y="151957"/>
                    <a:pt x="245415" y="120736"/>
                  </a:cubicBezTo>
                  <a:cubicBezTo>
                    <a:pt x="266582" y="89515"/>
                    <a:pt x="296744" y="3261"/>
                    <a:pt x="299390" y="86"/>
                  </a:cubicBezTo>
                  <a:cubicBezTo>
                    <a:pt x="302036" y="-3089"/>
                    <a:pt x="263936" y="81578"/>
                    <a:pt x="261290" y="101686"/>
                  </a:cubicBezTo>
                  <a:cubicBezTo>
                    <a:pt x="258644" y="121794"/>
                    <a:pt x="272932" y="128144"/>
                    <a:pt x="283515" y="120736"/>
                  </a:cubicBezTo>
                  <a:cubicBezTo>
                    <a:pt x="294098" y="113328"/>
                    <a:pt x="329023" y="55119"/>
                    <a:pt x="324790" y="57236"/>
                  </a:cubicBezTo>
                  <a:cubicBezTo>
                    <a:pt x="320557" y="59353"/>
                    <a:pt x="282457" y="113857"/>
                    <a:pt x="258115" y="133436"/>
                  </a:cubicBezTo>
                  <a:cubicBezTo>
                    <a:pt x="233773" y="153015"/>
                    <a:pt x="204140" y="164128"/>
                    <a:pt x="178740" y="174711"/>
                  </a:cubicBezTo>
                  <a:cubicBezTo>
                    <a:pt x="153340" y="185294"/>
                    <a:pt x="131115" y="194290"/>
                    <a:pt x="105715" y="196936"/>
                  </a:cubicBezTo>
                  <a:cubicBezTo>
                    <a:pt x="80315" y="199582"/>
                    <a:pt x="-10172" y="185823"/>
                    <a:pt x="940" y="1842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3" name="フリーフォーム 532">
              <a:extLst>
                <a:ext uri="{FF2B5EF4-FFF2-40B4-BE49-F238E27FC236}">
                  <a16:creationId xmlns:a16="http://schemas.microsoft.com/office/drawing/2014/main" id="{FF65AE62-39AC-11BF-4E18-B82552CCF84C}"/>
                </a:ext>
              </a:extLst>
            </p:cNvPr>
            <p:cNvSpPr/>
            <p:nvPr/>
          </p:nvSpPr>
          <p:spPr>
            <a:xfrm>
              <a:off x="5596554" y="5145753"/>
              <a:ext cx="246602" cy="356980"/>
            </a:xfrm>
            <a:custGeom>
              <a:avLst/>
              <a:gdLst>
                <a:gd name="connsiteX0" fmla="*/ 245446 w 246602"/>
                <a:gd name="connsiteY0" fmla="*/ 922 h 356980"/>
                <a:gd name="connsiteX1" fmla="*/ 48596 w 246602"/>
                <a:gd name="connsiteY1" fmla="*/ 280322 h 356980"/>
                <a:gd name="connsiteX2" fmla="*/ 4146 w 246602"/>
                <a:gd name="connsiteY2" fmla="*/ 353347 h 356980"/>
                <a:gd name="connsiteX3" fmla="*/ 124796 w 246602"/>
                <a:gd name="connsiteY3" fmla="*/ 194597 h 356980"/>
                <a:gd name="connsiteX4" fmla="*/ 245446 w 246602"/>
                <a:gd name="connsiteY4" fmla="*/ 922 h 35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6602" h="356980">
                  <a:moveTo>
                    <a:pt x="245446" y="922"/>
                  </a:moveTo>
                  <a:cubicBezTo>
                    <a:pt x="232746" y="15210"/>
                    <a:pt x="88813" y="221585"/>
                    <a:pt x="48596" y="280322"/>
                  </a:cubicBezTo>
                  <a:cubicBezTo>
                    <a:pt x="8379" y="339059"/>
                    <a:pt x="-8554" y="367635"/>
                    <a:pt x="4146" y="353347"/>
                  </a:cubicBezTo>
                  <a:cubicBezTo>
                    <a:pt x="16846" y="339060"/>
                    <a:pt x="86696" y="246984"/>
                    <a:pt x="124796" y="194597"/>
                  </a:cubicBezTo>
                  <a:cubicBezTo>
                    <a:pt x="162896" y="142210"/>
                    <a:pt x="258146" y="-13366"/>
                    <a:pt x="245446" y="9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4" name="フリーフォーム 533">
              <a:extLst>
                <a:ext uri="{FF2B5EF4-FFF2-40B4-BE49-F238E27FC236}">
                  <a16:creationId xmlns:a16="http://schemas.microsoft.com/office/drawing/2014/main" id="{50FAF1E0-B4BB-5ECD-61BB-AFAD66CC4057}"/>
                </a:ext>
              </a:extLst>
            </p:cNvPr>
            <p:cNvSpPr/>
            <p:nvPr/>
          </p:nvSpPr>
          <p:spPr>
            <a:xfrm>
              <a:off x="6441933" y="5105352"/>
              <a:ext cx="127529" cy="510940"/>
            </a:xfrm>
            <a:custGeom>
              <a:avLst/>
              <a:gdLst>
                <a:gd name="connsiteX0" fmla="*/ 142 w 127529"/>
                <a:gd name="connsiteY0" fmla="*/ 48 h 510940"/>
                <a:gd name="connsiteX1" fmla="*/ 101742 w 127529"/>
                <a:gd name="connsiteY1" fmla="*/ 95298 h 510940"/>
                <a:gd name="connsiteX2" fmla="*/ 111267 w 127529"/>
                <a:gd name="connsiteY2" fmla="*/ 165148 h 510940"/>
                <a:gd name="connsiteX3" fmla="*/ 117617 w 127529"/>
                <a:gd name="connsiteY3" fmla="*/ 136573 h 510940"/>
                <a:gd name="connsiteX4" fmla="*/ 85867 w 127529"/>
                <a:gd name="connsiteY4" fmla="*/ 311198 h 510940"/>
                <a:gd name="connsiteX5" fmla="*/ 85867 w 127529"/>
                <a:gd name="connsiteY5" fmla="*/ 508048 h 510940"/>
                <a:gd name="connsiteX6" fmla="*/ 85867 w 127529"/>
                <a:gd name="connsiteY6" fmla="*/ 419148 h 510940"/>
                <a:gd name="connsiteX7" fmla="*/ 101742 w 127529"/>
                <a:gd name="connsiteY7" fmla="*/ 288973 h 510940"/>
                <a:gd name="connsiteX8" fmla="*/ 127142 w 127529"/>
                <a:gd name="connsiteY8" fmla="*/ 139748 h 510940"/>
                <a:gd name="connsiteX9" fmla="*/ 114442 w 127529"/>
                <a:gd name="connsiteY9" fmla="*/ 114348 h 510940"/>
                <a:gd name="connsiteX10" fmla="*/ 79517 w 127529"/>
                <a:gd name="connsiteY10" fmla="*/ 82598 h 510940"/>
                <a:gd name="connsiteX11" fmla="*/ 142 w 127529"/>
                <a:gd name="connsiteY11" fmla="*/ 48 h 5109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7529" h="510940">
                  <a:moveTo>
                    <a:pt x="142" y="48"/>
                  </a:moveTo>
                  <a:cubicBezTo>
                    <a:pt x="3846" y="2165"/>
                    <a:pt x="83221" y="67781"/>
                    <a:pt x="101742" y="95298"/>
                  </a:cubicBezTo>
                  <a:cubicBezTo>
                    <a:pt x="120263" y="122815"/>
                    <a:pt x="108621" y="158269"/>
                    <a:pt x="111267" y="165148"/>
                  </a:cubicBezTo>
                  <a:cubicBezTo>
                    <a:pt x="113913" y="172027"/>
                    <a:pt x="121850" y="112231"/>
                    <a:pt x="117617" y="136573"/>
                  </a:cubicBezTo>
                  <a:cubicBezTo>
                    <a:pt x="113384" y="160915"/>
                    <a:pt x="91159" y="249286"/>
                    <a:pt x="85867" y="311198"/>
                  </a:cubicBezTo>
                  <a:cubicBezTo>
                    <a:pt x="80575" y="373111"/>
                    <a:pt x="85867" y="508048"/>
                    <a:pt x="85867" y="508048"/>
                  </a:cubicBezTo>
                  <a:cubicBezTo>
                    <a:pt x="85867" y="526040"/>
                    <a:pt x="83221" y="455660"/>
                    <a:pt x="85867" y="419148"/>
                  </a:cubicBezTo>
                  <a:cubicBezTo>
                    <a:pt x="88513" y="382636"/>
                    <a:pt x="94863" y="335540"/>
                    <a:pt x="101742" y="288973"/>
                  </a:cubicBezTo>
                  <a:cubicBezTo>
                    <a:pt x="108621" y="242406"/>
                    <a:pt x="125025" y="168852"/>
                    <a:pt x="127142" y="139748"/>
                  </a:cubicBezTo>
                  <a:cubicBezTo>
                    <a:pt x="129259" y="110644"/>
                    <a:pt x="122379" y="123873"/>
                    <a:pt x="114442" y="114348"/>
                  </a:cubicBezTo>
                  <a:cubicBezTo>
                    <a:pt x="106505" y="104823"/>
                    <a:pt x="92746" y="99002"/>
                    <a:pt x="79517" y="82598"/>
                  </a:cubicBezTo>
                  <a:cubicBezTo>
                    <a:pt x="66288" y="66194"/>
                    <a:pt x="-3562" y="-2069"/>
                    <a:pt x="142" y="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5" name="フリーフォーム 534">
              <a:extLst>
                <a:ext uri="{FF2B5EF4-FFF2-40B4-BE49-F238E27FC236}">
                  <a16:creationId xmlns:a16="http://schemas.microsoft.com/office/drawing/2014/main" id="{62F58D0E-C403-40E0-5CA7-5FFC3766F2D7}"/>
                </a:ext>
              </a:extLst>
            </p:cNvPr>
            <p:cNvSpPr/>
            <p:nvPr/>
          </p:nvSpPr>
          <p:spPr>
            <a:xfrm>
              <a:off x="6165497" y="5291930"/>
              <a:ext cx="13070" cy="329402"/>
            </a:xfrm>
            <a:custGeom>
              <a:avLst/>
              <a:gdLst>
                <a:gd name="connsiteX0" fmla="*/ 353 w 13070"/>
                <a:gd name="connsiteY0" fmla="*/ 795 h 329402"/>
                <a:gd name="connsiteX1" fmla="*/ 3528 w 13070"/>
                <a:gd name="connsiteY1" fmla="*/ 270670 h 329402"/>
                <a:gd name="connsiteX2" fmla="*/ 3528 w 13070"/>
                <a:gd name="connsiteY2" fmla="*/ 324645 h 329402"/>
                <a:gd name="connsiteX3" fmla="*/ 13053 w 13070"/>
                <a:gd name="connsiteY3" fmla="*/ 191295 h 329402"/>
                <a:gd name="connsiteX4" fmla="*/ 353 w 13070"/>
                <a:gd name="connsiteY4" fmla="*/ 795 h 329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070" h="329402">
                  <a:moveTo>
                    <a:pt x="353" y="795"/>
                  </a:moveTo>
                  <a:cubicBezTo>
                    <a:pt x="-1234" y="14024"/>
                    <a:pt x="2999" y="216695"/>
                    <a:pt x="3528" y="270670"/>
                  </a:cubicBezTo>
                  <a:cubicBezTo>
                    <a:pt x="4057" y="324645"/>
                    <a:pt x="1941" y="337874"/>
                    <a:pt x="3528" y="324645"/>
                  </a:cubicBezTo>
                  <a:cubicBezTo>
                    <a:pt x="5115" y="311416"/>
                    <a:pt x="12524" y="239449"/>
                    <a:pt x="13053" y="191295"/>
                  </a:cubicBezTo>
                  <a:cubicBezTo>
                    <a:pt x="13582" y="143141"/>
                    <a:pt x="1940" y="-12434"/>
                    <a:pt x="353" y="7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6" name="フリーフォーム 535">
              <a:extLst>
                <a:ext uri="{FF2B5EF4-FFF2-40B4-BE49-F238E27FC236}">
                  <a16:creationId xmlns:a16="http://schemas.microsoft.com/office/drawing/2014/main" id="{C1E400DE-1E4F-10B4-C170-8A0DFC63166E}"/>
                </a:ext>
              </a:extLst>
            </p:cNvPr>
            <p:cNvSpPr/>
            <p:nvPr/>
          </p:nvSpPr>
          <p:spPr>
            <a:xfrm>
              <a:off x="6149725" y="5291840"/>
              <a:ext cx="22754" cy="303353"/>
            </a:xfrm>
            <a:custGeom>
              <a:avLst/>
              <a:gdLst>
                <a:gd name="connsiteX0" fmla="*/ 3425 w 22754"/>
                <a:gd name="connsiteY0" fmla="*/ 885 h 303353"/>
                <a:gd name="connsiteX1" fmla="*/ 250 w 22754"/>
                <a:gd name="connsiteY1" fmla="*/ 200910 h 303353"/>
                <a:gd name="connsiteX2" fmla="*/ 6600 w 22754"/>
                <a:gd name="connsiteY2" fmla="*/ 134235 h 303353"/>
                <a:gd name="connsiteX3" fmla="*/ 6600 w 22754"/>
                <a:gd name="connsiteY3" fmla="*/ 302510 h 303353"/>
                <a:gd name="connsiteX4" fmla="*/ 16125 w 22754"/>
                <a:gd name="connsiteY4" fmla="*/ 200910 h 303353"/>
                <a:gd name="connsiteX5" fmla="*/ 12950 w 22754"/>
                <a:gd name="connsiteY5" fmla="*/ 239010 h 303353"/>
                <a:gd name="connsiteX6" fmla="*/ 22475 w 22754"/>
                <a:gd name="connsiteY6" fmla="*/ 131060 h 303353"/>
                <a:gd name="connsiteX7" fmla="*/ 3425 w 22754"/>
                <a:gd name="connsiteY7" fmla="*/ 885 h 303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754" h="303353">
                  <a:moveTo>
                    <a:pt x="3425" y="885"/>
                  </a:moveTo>
                  <a:cubicBezTo>
                    <a:pt x="-279" y="12527"/>
                    <a:pt x="-279" y="178685"/>
                    <a:pt x="250" y="200910"/>
                  </a:cubicBezTo>
                  <a:cubicBezTo>
                    <a:pt x="779" y="223135"/>
                    <a:pt x="5542" y="117302"/>
                    <a:pt x="6600" y="134235"/>
                  </a:cubicBezTo>
                  <a:cubicBezTo>
                    <a:pt x="7658" y="151168"/>
                    <a:pt x="5013" y="291398"/>
                    <a:pt x="6600" y="302510"/>
                  </a:cubicBezTo>
                  <a:cubicBezTo>
                    <a:pt x="8187" y="313622"/>
                    <a:pt x="15067" y="211493"/>
                    <a:pt x="16125" y="200910"/>
                  </a:cubicBezTo>
                  <a:cubicBezTo>
                    <a:pt x="17183" y="190327"/>
                    <a:pt x="11892" y="250652"/>
                    <a:pt x="12950" y="239010"/>
                  </a:cubicBezTo>
                  <a:cubicBezTo>
                    <a:pt x="14008" y="227368"/>
                    <a:pt x="24592" y="166514"/>
                    <a:pt x="22475" y="131060"/>
                  </a:cubicBezTo>
                  <a:cubicBezTo>
                    <a:pt x="20358" y="95606"/>
                    <a:pt x="7129" y="-10757"/>
                    <a:pt x="3425" y="8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7" name="フリーフォーム 536">
              <a:extLst>
                <a:ext uri="{FF2B5EF4-FFF2-40B4-BE49-F238E27FC236}">
                  <a16:creationId xmlns:a16="http://schemas.microsoft.com/office/drawing/2014/main" id="{10F9E750-67BE-374E-9462-AFC10D0C130D}"/>
                </a:ext>
              </a:extLst>
            </p:cNvPr>
            <p:cNvSpPr/>
            <p:nvPr/>
          </p:nvSpPr>
          <p:spPr>
            <a:xfrm>
              <a:off x="6099213" y="5219841"/>
              <a:ext cx="430175" cy="408175"/>
            </a:xfrm>
            <a:custGeom>
              <a:avLst/>
              <a:gdLst>
                <a:gd name="connsiteX0" fmla="*/ 12662 w 430175"/>
                <a:gd name="connsiteY0" fmla="*/ 15734 h 408175"/>
                <a:gd name="connsiteX1" fmla="*/ 311112 w 430175"/>
                <a:gd name="connsiteY1" fmla="*/ 311009 h 408175"/>
                <a:gd name="connsiteX2" fmla="*/ 292062 w 430175"/>
                <a:gd name="connsiteY2" fmla="*/ 272909 h 408175"/>
                <a:gd name="connsiteX3" fmla="*/ 428587 w 430175"/>
                <a:gd name="connsiteY3" fmla="*/ 406259 h 408175"/>
                <a:gd name="connsiteX4" fmla="*/ 358737 w 430175"/>
                <a:gd name="connsiteY4" fmla="*/ 342759 h 408175"/>
                <a:gd name="connsiteX5" fmla="*/ 241262 w 430175"/>
                <a:gd name="connsiteY5" fmla="*/ 218934 h 408175"/>
                <a:gd name="connsiteX6" fmla="*/ 266662 w 430175"/>
                <a:gd name="connsiteY6" fmla="*/ 244334 h 408175"/>
                <a:gd name="connsiteX7" fmla="*/ 72987 w 430175"/>
                <a:gd name="connsiteY7" fmla="*/ 60184 h 408175"/>
                <a:gd name="connsiteX8" fmla="*/ 12662 w 430175"/>
                <a:gd name="connsiteY8" fmla="*/ 15734 h 408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175" h="408175">
                  <a:moveTo>
                    <a:pt x="12662" y="15734"/>
                  </a:moveTo>
                  <a:cubicBezTo>
                    <a:pt x="52350" y="57538"/>
                    <a:pt x="264545" y="268147"/>
                    <a:pt x="311112" y="311009"/>
                  </a:cubicBezTo>
                  <a:cubicBezTo>
                    <a:pt x="357679" y="353871"/>
                    <a:pt x="272483" y="257034"/>
                    <a:pt x="292062" y="272909"/>
                  </a:cubicBezTo>
                  <a:cubicBezTo>
                    <a:pt x="311641" y="288784"/>
                    <a:pt x="417475" y="394617"/>
                    <a:pt x="428587" y="406259"/>
                  </a:cubicBezTo>
                  <a:cubicBezTo>
                    <a:pt x="439700" y="417901"/>
                    <a:pt x="389958" y="373980"/>
                    <a:pt x="358737" y="342759"/>
                  </a:cubicBezTo>
                  <a:cubicBezTo>
                    <a:pt x="327516" y="311538"/>
                    <a:pt x="256608" y="235338"/>
                    <a:pt x="241262" y="218934"/>
                  </a:cubicBezTo>
                  <a:cubicBezTo>
                    <a:pt x="225916" y="202530"/>
                    <a:pt x="266662" y="244334"/>
                    <a:pt x="266662" y="244334"/>
                  </a:cubicBezTo>
                  <a:lnTo>
                    <a:pt x="72987" y="60184"/>
                  </a:lnTo>
                  <a:cubicBezTo>
                    <a:pt x="35945" y="24730"/>
                    <a:pt x="-27026" y="-26070"/>
                    <a:pt x="12662" y="157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8" name="フリーフォーム 537">
              <a:extLst>
                <a:ext uri="{FF2B5EF4-FFF2-40B4-BE49-F238E27FC236}">
                  <a16:creationId xmlns:a16="http://schemas.microsoft.com/office/drawing/2014/main" id="{88222747-C855-A179-8C5C-1B897F88087C}"/>
                </a:ext>
              </a:extLst>
            </p:cNvPr>
            <p:cNvSpPr/>
            <p:nvPr/>
          </p:nvSpPr>
          <p:spPr>
            <a:xfrm>
              <a:off x="5651481" y="5527663"/>
              <a:ext cx="73525" cy="266777"/>
            </a:xfrm>
            <a:custGeom>
              <a:avLst/>
              <a:gdLst>
                <a:gd name="connsiteX0" fmla="*/ 19 w 73525"/>
                <a:gd name="connsiteY0" fmla="*/ 12 h 266777"/>
                <a:gd name="connsiteX1" fmla="*/ 57169 w 73525"/>
                <a:gd name="connsiteY1" fmla="*/ 95262 h 266777"/>
                <a:gd name="connsiteX2" fmla="*/ 63519 w 73525"/>
                <a:gd name="connsiteY2" fmla="*/ 187337 h 266777"/>
                <a:gd name="connsiteX3" fmla="*/ 63519 w 73525"/>
                <a:gd name="connsiteY3" fmla="*/ 146062 h 266777"/>
                <a:gd name="connsiteX4" fmla="*/ 73044 w 73525"/>
                <a:gd name="connsiteY4" fmla="*/ 266712 h 266777"/>
                <a:gd name="connsiteX5" fmla="*/ 69869 w 73525"/>
                <a:gd name="connsiteY5" fmla="*/ 161937 h 266777"/>
                <a:gd name="connsiteX6" fmla="*/ 50819 w 73525"/>
                <a:gd name="connsiteY6" fmla="*/ 88912 h 266777"/>
                <a:gd name="connsiteX7" fmla="*/ 19 w 73525"/>
                <a:gd name="connsiteY7" fmla="*/ 12 h 266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3525" h="266777">
                  <a:moveTo>
                    <a:pt x="19" y="12"/>
                  </a:moveTo>
                  <a:cubicBezTo>
                    <a:pt x="1077" y="1070"/>
                    <a:pt x="46586" y="64041"/>
                    <a:pt x="57169" y="95262"/>
                  </a:cubicBezTo>
                  <a:cubicBezTo>
                    <a:pt x="67752" y="126483"/>
                    <a:pt x="62461" y="178870"/>
                    <a:pt x="63519" y="187337"/>
                  </a:cubicBezTo>
                  <a:cubicBezTo>
                    <a:pt x="64577" y="195804"/>
                    <a:pt x="61932" y="132833"/>
                    <a:pt x="63519" y="146062"/>
                  </a:cubicBezTo>
                  <a:cubicBezTo>
                    <a:pt x="65106" y="159291"/>
                    <a:pt x="71986" y="264066"/>
                    <a:pt x="73044" y="266712"/>
                  </a:cubicBezTo>
                  <a:cubicBezTo>
                    <a:pt x="74102" y="269358"/>
                    <a:pt x="73573" y="191570"/>
                    <a:pt x="69869" y="161937"/>
                  </a:cubicBezTo>
                  <a:cubicBezTo>
                    <a:pt x="66165" y="132304"/>
                    <a:pt x="61402" y="110608"/>
                    <a:pt x="50819" y="88912"/>
                  </a:cubicBezTo>
                  <a:cubicBezTo>
                    <a:pt x="40236" y="67216"/>
                    <a:pt x="-1039" y="-1046"/>
                    <a:pt x="19" y="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9" name="フリーフォーム 538">
              <a:extLst>
                <a:ext uri="{FF2B5EF4-FFF2-40B4-BE49-F238E27FC236}">
                  <a16:creationId xmlns:a16="http://schemas.microsoft.com/office/drawing/2014/main" id="{46DBB338-C353-1C0A-3CF9-E81E919C312D}"/>
                </a:ext>
              </a:extLst>
            </p:cNvPr>
            <p:cNvSpPr/>
            <p:nvPr/>
          </p:nvSpPr>
          <p:spPr>
            <a:xfrm>
              <a:off x="5533761" y="5591173"/>
              <a:ext cx="188312" cy="206449"/>
            </a:xfrm>
            <a:custGeom>
              <a:avLst/>
              <a:gdLst>
                <a:gd name="connsiteX0" fmla="*/ 264 w 188312"/>
                <a:gd name="connsiteY0" fmla="*/ 2 h 206449"/>
                <a:gd name="connsiteX1" fmla="*/ 152664 w 188312"/>
                <a:gd name="connsiteY1" fmla="*/ 98427 h 206449"/>
                <a:gd name="connsiteX2" fmla="*/ 187589 w 188312"/>
                <a:gd name="connsiteY2" fmla="*/ 206377 h 206449"/>
                <a:gd name="connsiteX3" fmla="*/ 168539 w 188312"/>
                <a:gd name="connsiteY3" fmla="*/ 114302 h 206449"/>
                <a:gd name="connsiteX4" fmla="*/ 82814 w 188312"/>
                <a:gd name="connsiteY4" fmla="*/ 60327 h 206449"/>
                <a:gd name="connsiteX5" fmla="*/ 114564 w 188312"/>
                <a:gd name="connsiteY5" fmla="*/ 95252 h 206449"/>
                <a:gd name="connsiteX6" fmla="*/ 264 w 188312"/>
                <a:gd name="connsiteY6" fmla="*/ 2 h 2064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8312" h="206449">
                  <a:moveTo>
                    <a:pt x="264" y="2"/>
                  </a:moveTo>
                  <a:cubicBezTo>
                    <a:pt x="6614" y="531"/>
                    <a:pt x="121443" y="64031"/>
                    <a:pt x="152664" y="98427"/>
                  </a:cubicBezTo>
                  <a:cubicBezTo>
                    <a:pt x="183885" y="132823"/>
                    <a:pt x="184943" y="203731"/>
                    <a:pt x="187589" y="206377"/>
                  </a:cubicBezTo>
                  <a:cubicBezTo>
                    <a:pt x="190235" y="209023"/>
                    <a:pt x="186002" y="138644"/>
                    <a:pt x="168539" y="114302"/>
                  </a:cubicBezTo>
                  <a:cubicBezTo>
                    <a:pt x="151076" y="89960"/>
                    <a:pt x="91810" y="63502"/>
                    <a:pt x="82814" y="60327"/>
                  </a:cubicBezTo>
                  <a:cubicBezTo>
                    <a:pt x="73818" y="57152"/>
                    <a:pt x="125147" y="101073"/>
                    <a:pt x="114564" y="95252"/>
                  </a:cubicBezTo>
                  <a:cubicBezTo>
                    <a:pt x="103981" y="89431"/>
                    <a:pt x="-6086" y="-527"/>
                    <a:pt x="264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0" name="フリーフォーム 539">
              <a:extLst>
                <a:ext uri="{FF2B5EF4-FFF2-40B4-BE49-F238E27FC236}">
                  <a16:creationId xmlns:a16="http://schemas.microsoft.com/office/drawing/2014/main" id="{7B6ACD4A-D2AC-12E3-F297-1C7FB1DFE2FD}"/>
                </a:ext>
              </a:extLst>
            </p:cNvPr>
            <p:cNvSpPr/>
            <p:nvPr/>
          </p:nvSpPr>
          <p:spPr>
            <a:xfrm>
              <a:off x="5708494" y="5540357"/>
              <a:ext cx="194352" cy="101970"/>
            </a:xfrm>
            <a:custGeom>
              <a:avLst/>
              <a:gdLst>
                <a:gd name="connsiteX0" fmla="*/ 156 w 194352"/>
                <a:gd name="connsiteY0" fmla="*/ 101618 h 101970"/>
                <a:gd name="connsiteX1" fmla="*/ 133506 w 194352"/>
                <a:gd name="connsiteY1" fmla="*/ 28593 h 101970"/>
                <a:gd name="connsiteX2" fmla="*/ 66831 w 194352"/>
                <a:gd name="connsiteY2" fmla="*/ 47643 h 101970"/>
                <a:gd name="connsiteX3" fmla="*/ 193831 w 194352"/>
                <a:gd name="connsiteY3" fmla="*/ 18 h 101970"/>
                <a:gd name="connsiteX4" fmla="*/ 108106 w 194352"/>
                <a:gd name="connsiteY4" fmla="*/ 53993 h 101970"/>
                <a:gd name="connsiteX5" fmla="*/ 156 w 194352"/>
                <a:gd name="connsiteY5" fmla="*/ 101618 h 1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4352" h="101970">
                  <a:moveTo>
                    <a:pt x="156" y="101618"/>
                  </a:moveTo>
                  <a:cubicBezTo>
                    <a:pt x="4389" y="97385"/>
                    <a:pt x="122394" y="37589"/>
                    <a:pt x="133506" y="28593"/>
                  </a:cubicBezTo>
                  <a:cubicBezTo>
                    <a:pt x="144618" y="19597"/>
                    <a:pt x="56777" y="52405"/>
                    <a:pt x="66831" y="47643"/>
                  </a:cubicBezTo>
                  <a:cubicBezTo>
                    <a:pt x="76885" y="42880"/>
                    <a:pt x="186952" y="-1040"/>
                    <a:pt x="193831" y="18"/>
                  </a:cubicBezTo>
                  <a:cubicBezTo>
                    <a:pt x="200710" y="1076"/>
                    <a:pt x="137739" y="37060"/>
                    <a:pt x="108106" y="53993"/>
                  </a:cubicBezTo>
                  <a:cubicBezTo>
                    <a:pt x="78473" y="70926"/>
                    <a:pt x="-4077" y="105851"/>
                    <a:pt x="156" y="1016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1" name="フリーフォーム 540">
              <a:extLst>
                <a:ext uri="{FF2B5EF4-FFF2-40B4-BE49-F238E27FC236}">
                  <a16:creationId xmlns:a16="http://schemas.microsoft.com/office/drawing/2014/main" id="{4359EFF2-480C-9DEC-0475-FEEF3BE4D4A6}"/>
                </a:ext>
              </a:extLst>
            </p:cNvPr>
            <p:cNvSpPr/>
            <p:nvPr/>
          </p:nvSpPr>
          <p:spPr>
            <a:xfrm>
              <a:off x="5730015" y="5559414"/>
              <a:ext cx="178796" cy="254177"/>
            </a:xfrm>
            <a:custGeom>
              <a:avLst/>
              <a:gdLst>
                <a:gd name="connsiteX0" fmla="*/ 178660 w 178796"/>
                <a:gd name="connsiteY0" fmla="*/ 11 h 254177"/>
                <a:gd name="connsiteX1" fmla="*/ 7210 w 178796"/>
                <a:gd name="connsiteY1" fmla="*/ 88911 h 254177"/>
                <a:gd name="connsiteX2" fmla="*/ 45310 w 178796"/>
                <a:gd name="connsiteY2" fmla="*/ 69861 h 254177"/>
                <a:gd name="connsiteX3" fmla="*/ 7210 w 178796"/>
                <a:gd name="connsiteY3" fmla="*/ 101611 h 254177"/>
                <a:gd name="connsiteX4" fmla="*/ 4035 w 178796"/>
                <a:gd name="connsiteY4" fmla="*/ 165111 h 254177"/>
                <a:gd name="connsiteX5" fmla="*/ 7210 w 178796"/>
                <a:gd name="connsiteY5" fmla="*/ 120661 h 254177"/>
                <a:gd name="connsiteX6" fmla="*/ 7210 w 178796"/>
                <a:gd name="connsiteY6" fmla="*/ 203211 h 254177"/>
                <a:gd name="connsiteX7" fmla="*/ 10385 w 178796"/>
                <a:gd name="connsiteY7" fmla="*/ 250836 h 254177"/>
                <a:gd name="connsiteX8" fmla="*/ 860 w 178796"/>
                <a:gd name="connsiteY8" fmla="*/ 111136 h 254177"/>
                <a:gd name="connsiteX9" fmla="*/ 35785 w 178796"/>
                <a:gd name="connsiteY9" fmla="*/ 82561 h 254177"/>
                <a:gd name="connsiteX10" fmla="*/ 178660 w 178796"/>
                <a:gd name="connsiteY10" fmla="*/ 11 h 254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8796" h="254177">
                  <a:moveTo>
                    <a:pt x="178660" y="11"/>
                  </a:moveTo>
                  <a:cubicBezTo>
                    <a:pt x="173898" y="1069"/>
                    <a:pt x="29435" y="77269"/>
                    <a:pt x="7210" y="88911"/>
                  </a:cubicBezTo>
                  <a:cubicBezTo>
                    <a:pt x="-15015" y="100553"/>
                    <a:pt x="45310" y="67744"/>
                    <a:pt x="45310" y="69861"/>
                  </a:cubicBezTo>
                  <a:cubicBezTo>
                    <a:pt x="45310" y="71978"/>
                    <a:pt x="14089" y="85736"/>
                    <a:pt x="7210" y="101611"/>
                  </a:cubicBezTo>
                  <a:cubicBezTo>
                    <a:pt x="331" y="117486"/>
                    <a:pt x="4035" y="161936"/>
                    <a:pt x="4035" y="165111"/>
                  </a:cubicBezTo>
                  <a:cubicBezTo>
                    <a:pt x="4035" y="168286"/>
                    <a:pt x="6681" y="114311"/>
                    <a:pt x="7210" y="120661"/>
                  </a:cubicBezTo>
                  <a:cubicBezTo>
                    <a:pt x="7739" y="127011"/>
                    <a:pt x="6681" y="181515"/>
                    <a:pt x="7210" y="203211"/>
                  </a:cubicBezTo>
                  <a:cubicBezTo>
                    <a:pt x="7739" y="224907"/>
                    <a:pt x="11443" y="266182"/>
                    <a:pt x="10385" y="250836"/>
                  </a:cubicBezTo>
                  <a:cubicBezTo>
                    <a:pt x="9327" y="235490"/>
                    <a:pt x="-3373" y="139182"/>
                    <a:pt x="860" y="111136"/>
                  </a:cubicBezTo>
                  <a:cubicBezTo>
                    <a:pt x="5093" y="83090"/>
                    <a:pt x="9327" y="96848"/>
                    <a:pt x="35785" y="82561"/>
                  </a:cubicBezTo>
                  <a:cubicBezTo>
                    <a:pt x="62243" y="68274"/>
                    <a:pt x="183422" y="-1047"/>
                    <a:pt x="178660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2" name="フリーフォーム 541">
              <a:extLst>
                <a:ext uri="{FF2B5EF4-FFF2-40B4-BE49-F238E27FC236}">
                  <a16:creationId xmlns:a16="http://schemas.microsoft.com/office/drawing/2014/main" id="{789BD92E-18AC-74CC-2D2F-8711E89DB9E3}"/>
                </a:ext>
              </a:extLst>
            </p:cNvPr>
            <p:cNvSpPr/>
            <p:nvPr/>
          </p:nvSpPr>
          <p:spPr>
            <a:xfrm>
              <a:off x="5880039" y="5530847"/>
              <a:ext cx="153295" cy="273103"/>
            </a:xfrm>
            <a:custGeom>
              <a:avLst/>
              <a:gdLst>
                <a:gd name="connsiteX0" fmla="*/ 61 w 153295"/>
                <a:gd name="connsiteY0" fmla="*/ 3 h 273103"/>
                <a:gd name="connsiteX1" fmla="*/ 101661 w 153295"/>
                <a:gd name="connsiteY1" fmla="*/ 82553 h 273103"/>
                <a:gd name="connsiteX2" fmla="*/ 123886 w 153295"/>
                <a:gd name="connsiteY2" fmla="*/ 107953 h 273103"/>
                <a:gd name="connsiteX3" fmla="*/ 127061 w 153295"/>
                <a:gd name="connsiteY3" fmla="*/ 85728 h 273103"/>
                <a:gd name="connsiteX4" fmla="*/ 149286 w 153295"/>
                <a:gd name="connsiteY4" fmla="*/ 273053 h 273103"/>
                <a:gd name="connsiteX5" fmla="*/ 142936 w 153295"/>
                <a:gd name="connsiteY5" fmla="*/ 104778 h 273103"/>
                <a:gd name="connsiteX6" fmla="*/ 152461 w 153295"/>
                <a:gd name="connsiteY6" fmla="*/ 127003 h 273103"/>
                <a:gd name="connsiteX7" fmla="*/ 117536 w 153295"/>
                <a:gd name="connsiteY7" fmla="*/ 85728 h 273103"/>
                <a:gd name="connsiteX8" fmla="*/ 61 w 153295"/>
                <a:gd name="connsiteY8" fmla="*/ 3 h 2731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3295" h="273103">
                  <a:moveTo>
                    <a:pt x="61" y="3"/>
                  </a:moveTo>
                  <a:cubicBezTo>
                    <a:pt x="-2585" y="-526"/>
                    <a:pt x="81024" y="64561"/>
                    <a:pt x="101661" y="82553"/>
                  </a:cubicBezTo>
                  <a:cubicBezTo>
                    <a:pt x="122299" y="100545"/>
                    <a:pt x="119653" y="107424"/>
                    <a:pt x="123886" y="107953"/>
                  </a:cubicBezTo>
                  <a:cubicBezTo>
                    <a:pt x="128119" y="108482"/>
                    <a:pt x="122828" y="58211"/>
                    <a:pt x="127061" y="85728"/>
                  </a:cubicBezTo>
                  <a:cubicBezTo>
                    <a:pt x="131294" y="113245"/>
                    <a:pt x="146640" y="269878"/>
                    <a:pt x="149286" y="273053"/>
                  </a:cubicBezTo>
                  <a:cubicBezTo>
                    <a:pt x="151932" y="276228"/>
                    <a:pt x="142407" y="129120"/>
                    <a:pt x="142936" y="104778"/>
                  </a:cubicBezTo>
                  <a:cubicBezTo>
                    <a:pt x="143465" y="80436"/>
                    <a:pt x="156694" y="130178"/>
                    <a:pt x="152461" y="127003"/>
                  </a:cubicBezTo>
                  <a:cubicBezTo>
                    <a:pt x="148228" y="123828"/>
                    <a:pt x="137115" y="104249"/>
                    <a:pt x="117536" y="85728"/>
                  </a:cubicBezTo>
                  <a:cubicBezTo>
                    <a:pt x="97957" y="67207"/>
                    <a:pt x="2707" y="532"/>
                    <a:pt x="61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3" name="フリーフォーム 542">
              <a:extLst>
                <a:ext uri="{FF2B5EF4-FFF2-40B4-BE49-F238E27FC236}">
                  <a16:creationId xmlns:a16="http://schemas.microsoft.com/office/drawing/2014/main" id="{E885FA48-C194-D597-32C1-3E680B3B8066}"/>
                </a:ext>
              </a:extLst>
            </p:cNvPr>
            <p:cNvSpPr/>
            <p:nvPr/>
          </p:nvSpPr>
          <p:spPr>
            <a:xfrm>
              <a:off x="6000729" y="5600414"/>
              <a:ext cx="15927" cy="239380"/>
            </a:xfrm>
            <a:custGeom>
              <a:avLst/>
              <a:gdLst>
                <a:gd name="connsiteX0" fmla="*/ 21 w 15927"/>
                <a:gd name="connsiteY0" fmla="*/ 286 h 239380"/>
                <a:gd name="connsiteX1" fmla="*/ 12721 w 15927"/>
                <a:gd name="connsiteY1" fmla="*/ 159036 h 239380"/>
                <a:gd name="connsiteX2" fmla="*/ 9546 w 15927"/>
                <a:gd name="connsiteY2" fmla="*/ 127286 h 239380"/>
                <a:gd name="connsiteX3" fmla="*/ 15896 w 15927"/>
                <a:gd name="connsiteY3" fmla="*/ 238411 h 239380"/>
                <a:gd name="connsiteX4" fmla="*/ 6371 w 15927"/>
                <a:gd name="connsiteY4" fmla="*/ 178086 h 239380"/>
                <a:gd name="connsiteX5" fmla="*/ 9546 w 15927"/>
                <a:gd name="connsiteY5" fmla="*/ 120936 h 239380"/>
                <a:gd name="connsiteX6" fmla="*/ 21 w 15927"/>
                <a:gd name="connsiteY6" fmla="*/ 286 h 239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927" h="239380">
                  <a:moveTo>
                    <a:pt x="21" y="286"/>
                  </a:moveTo>
                  <a:cubicBezTo>
                    <a:pt x="550" y="6636"/>
                    <a:pt x="11134" y="137869"/>
                    <a:pt x="12721" y="159036"/>
                  </a:cubicBezTo>
                  <a:cubicBezTo>
                    <a:pt x="14308" y="180203"/>
                    <a:pt x="9017" y="114057"/>
                    <a:pt x="9546" y="127286"/>
                  </a:cubicBezTo>
                  <a:cubicBezTo>
                    <a:pt x="10075" y="140515"/>
                    <a:pt x="16425" y="229944"/>
                    <a:pt x="15896" y="238411"/>
                  </a:cubicBezTo>
                  <a:cubicBezTo>
                    <a:pt x="15367" y="246878"/>
                    <a:pt x="7429" y="197665"/>
                    <a:pt x="6371" y="178086"/>
                  </a:cubicBezTo>
                  <a:cubicBezTo>
                    <a:pt x="5313" y="158507"/>
                    <a:pt x="10075" y="146865"/>
                    <a:pt x="9546" y="120936"/>
                  </a:cubicBezTo>
                  <a:cubicBezTo>
                    <a:pt x="9017" y="95007"/>
                    <a:pt x="-508" y="-6064"/>
                    <a:pt x="21" y="2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4" name="フリーフォーム 543">
              <a:extLst>
                <a:ext uri="{FF2B5EF4-FFF2-40B4-BE49-F238E27FC236}">
                  <a16:creationId xmlns:a16="http://schemas.microsoft.com/office/drawing/2014/main" id="{5F676610-6A7D-23EB-5FD5-DB1838A7D9E0}"/>
                </a:ext>
              </a:extLst>
            </p:cNvPr>
            <p:cNvSpPr/>
            <p:nvPr/>
          </p:nvSpPr>
          <p:spPr>
            <a:xfrm>
              <a:off x="5718122" y="5736149"/>
              <a:ext cx="475321" cy="165006"/>
            </a:xfrm>
            <a:custGeom>
              <a:avLst/>
              <a:gdLst>
                <a:gd name="connsiteX0" fmla="*/ 53 w 475321"/>
                <a:gd name="connsiteY0" fmla="*/ 39176 h 165006"/>
                <a:gd name="connsiteX1" fmla="*/ 127053 w 475321"/>
                <a:gd name="connsiteY1" fmla="*/ 115376 h 165006"/>
                <a:gd name="connsiteX2" fmla="*/ 152453 w 475321"/>
                <a:gd name="connsiteY2" fmla="*/ 153476 h 165006"/>
                <a:gd name="connsiteX3" fmla="*/ 146103 w 475321"/>
                <a:gd name="connsiteY3" fmla="*/ 159826 h 165006"/>
                <a:gd name="connsiteX4" fmla="*/ 308028 w 475321"/>
                <a:gd name="connsiteY4" fmla="*/ 83626 h 165006"/>
                <a:gd name="connsiteX5" fmla="*/ 238178 w 475321"/>
                <a:gd name="connsiteY5" fmla="*/ 124901 h 165006"/>
                <a:gd name="connsiteX6" fmla="*/ 473128 w 475321"/>
                <a:gd name="connsiteY6" fmla="*/ 1076 h 165006"/>
                <a:gd name="connsiteX7" fmla="*/ 362003 w 475321"/>
                <a:gd name="connsiteY7" fmla="*/ 61401 h 165006"/>
                <a:gd name="connsiteX8" fmla="*/ 177853 w 475321"/>
                <a:gd name="connsiteY8" fmla="*/ 159826 h 165006"/>
                <a:gd name="connsiteX9" fmla="*/ 108003 w 475321"/>
                <a:gd name="connsiteY9" fmla="*/ 131251 h 165006"/>
                <a:gd name="connsiteX10" fmla="*/ 130228 w 475321"/>
                <a:gd name="connsiteY10" fmla="*/ 128076 h 165006"/>
                <a:gd name="connsiteX11" fmla="*/ 111178 w 475321"/>
                <a:gd name="connsiteY11" fmla="*/ 99501 h 165006"/>
                <a:gd name="connsiteX12" fmla="*/ 53 w 475321"/>
                <a:gd name="connsiteY12" fmla="*/ 39176 h 16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75321" h="165006">
                  <a:moveTo>
                    <a:pt x="53" y="39176"/>
                  </a:moveTo>
                  <a:cubicBezTo>
                    <a:pt x="2699" y="41822"/>
                    <a:pt x="101653" y="96326"/>
                    <a:pt x="127053" y="115376"/>
                  </a:cubicBezTo>
                  <a:cubicBezTo>
                    <a:pt x="152453" y="134426"/>
                    <a:pt x="152453" y="153476"/>
                    <a:pt x="152453" y="153476"/>
                  </a:cubicBezTo>
                  <a:cubicBezTo>
                    <a:pt x="155628" y="160884"/>
                    <a:pt x="120174" y="171468"/>
                    <a:pt x="146103" y="159826"/>
                  </a:cubicBezTo>
                  <a:cubicBezTo>
                    <a:pt x="172032" y="148184"/>
                    <a:pt x="292682" y="89447"/>
                    <a:pt x="308028" y="83626"/>
                  </a:cubicBezTo>
                  <a:cubicBezTo>
                    <a:pt x="323374" y="77805"/>
                    <a:pt x="210661" y="138659"/>
                    <a:pt x="238178" y="124901"/>
                  </a:cubicBezTo>
                  <a:cubicBezTo>
                    <a:pt x="265695" y="111143"/>
                    <a:pt x="452491" y="11659"/>
                    <a:pt x="473128" y="1076"/>
                  </a:cubicBezTo>
                  <a:cubicBezTo>
                    <a:pt x="493766" y="-9507"/>
                    <a:pt x="362003" y="61401"/>
                    <a:pt x="362003" y="61401"/>
                  </a:cubicBezTo>
                  <a:cubicBezTo>
                    <a:pt x="312791" y="87859"/>
                    <a:pt x="220186" y="148184"/>
                    <a:pt x="177853" y="159826"/>
                  </a:cubicBezTo>
                  <a:cubicBezTo>
                    <a:pt x="135520" y="171468"/>
                    <a:pt x="115940" y="136543"/>
                    <a:pt x="108003" y="131251"/>
                  </a:cubicBezTo>
                  <a:cubicBezTo>
                    <a:pt x="100066" y="125959"/>
                    <a:pt x="129699" y="133368"/>
                    <a:pt x="130228" y="128076"/>
                  </a:cubicBezTo>
                  <a:cubicBezTo>
                    <a:pt x="130757" y="122784"/>
                    <a:pt x="128640" y="111672"/>
                    <a:pt x="111178" y="99501"/>
                  </a:cubicBezTo>
                  <a:cubicBezTo>
                    <a:pt x="93716" y="87330"/>
                    <a:pt x="-2593" y="36530"/>
                    <a:pt x="53" y="391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5" name="フリーフォーム 544">
              <a:extLst>
                <a:ext uri="{FF2B5EF4-FFF2-40B4-BE49-F238E27FC236}">
                  <a16:creationId xmlns:a16="http://schemas.microsoft.com/office/drawing/2014/main" id="{6EBDFA0F-31DF-2865-26BE-DE44C38E0A8F}"/>
                </a:ext>
              </a:extLst>
            </p:cNvPr>
            <p:cNvSpPr/>
            <p:nvPr/>
          </p:nvSpPr>
          <p:spPr>
            <a:xfrm>
              <a:off x="5705475" y="5778482"/>
              <a:ext cx="150128" cy="120808"/>
            </a:xfrm>
            <a:custGeom>
              <a:avLst/>
              <a:gdLst>
                <a:gd name="connsiteX0" fmla="*/ 0 w 150128"/>
                <a:gd name="connsiteY0" fmla="*/ 18 h 120808"/>
                <a:gd name="connsiteX1" fmla="*/ 85725 w 150128"/>
                <a:gd name="connsiteY1" fmla="*/ 63518 h 120808"/>
                <a:gd name="connsiteX2" fmla="*/ 149225 w 150128"/>
                <a:gd name="connsiteY2" fmla="*/ 120668 h 120808"/>
                <a:gd name="connsiteX3" fmla="*/ 120650 w 150128"/>
                <a:gd name="connsiteY3" fmla="*/ 79393 h 120808"/>
                <a:gd name="connsiteX4" fmla="*/ 85725 w 150128"/>
                <a:gd name="connsiteY4" fmla="*/ 69868 h 120808"/>
                <a:gd name="connsiteX5" fmla="*/ 0 w 150128"/>
                <a:gd name="connsiteY5" fmla="*/ 18 h 12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128" h="120808">
                  <a:moveTo>
                    <a:pt x="0" y="18"/>
                  </a:moveTo>
                  <a:cubicBezTo>
                    <a:pt x="0" y="-1040"/>
                    <a:pt x="60854" y="43410"/>
                    <a:pt x="85725" y="63518"/>
                  </a:cubicBezTo>
                  <a:cubicBezTo>
                    <a:pt x="110596" y="83626"/>
                    <a:pt x="143404" y="118022"/>
                    <a:pt x="149225" y="120668"/>
                  </a:cubicBezTo>
                  <a:cubicBezTo>
                    <a:pt x="155046" y="123314"/>
                    <a:pt x="131233" y="87860"/>
                    <a:pt x="120650" y="79393"/>
                  </a:cubicBezTo>
                  <a:cubicBezTo>
                    <a:pt x="110067" y="70926"/>
                    <a:pt x="104246" y="79922"/>
                    <a:pt x="85725" y="69868"/>
                  </a:cubicBezTo>
                  <a:cubicBezTo>
                    <a:pt x="67204" y="59814"/>
                    <a:pt x="0" y="1076"/>
                    <a:pt x="0" y="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6" name="フリーフォーム 545">
              <a:extLst>
                <a:ext uri="{FF2B5EF4-FFF2-40B4-BE49-F238E27FC236}">
                  <a16:creationId xmlns:a16="http://schemas.microsoft.com/office/drawing/2014/main" id="{1A582AE9-2BFF-C952-4399-04EC1E5632EC}"/>
                </a:ext>
              </a:extLst>
            </p:cNvPr>
            <p:cNvSpPr/>
            <p:nvPr/>
          </p:nvSpPr>
          <p:spPr>
            <a:xfrm>
              <a:off x="6010197" y="5434882"/>
              <a:ext cx="173694" cy="346971"/>
            </a:xfrm>
            <a:custGeom>
              <a:avLst/>
              <a:gdLst>
                <a:gd name="connsiteX0" fmla="*/ 78 w 173694"/>
                <a:gd name="connsiteY0" fmla="*/ 718 h 346971"/>
                <a:gd name="connsiteX1" fmla="*/ 85803 w 173694"/>
                <a:gd name="connsiteY1" fmla="*/ 102318 h 346971"/>
                <a:gd name="connsiteX2" fmla="*/ 142953 w 173694"/>
                <a:gd name="connsiteY2" fmla="*/ 197568 h 346971"/>
                <a:gd name="connsiteX3" fmla="*/ 133428 w 173694"/>
                <a:gd name="connsiteY3" fmla="*/ 168993 h 346971"/>
                <a:gd name="connsiteX4" fmla="*/ 162003 w 173694"/>
                <a:gd name="connsiteY4" fmla="*/ 286468 h 346971"/>
                <a:gd name="connsiteX5" fmla="*/ 127078 w 173694"/>
                <a:gd name="connsiteY5" fmla="*/ 311868 h 346971"/>
                <a:gd name="connsiteX6" fmla="*/ 60403 w 173694"/>
                <a:gd name="connsiteY6" fmla="*/ 346793 h 346971"/>
                <a:gd name="connsiteX7" fmla="*/ 165178 w 173694"/>
                <a:gd name="connsiteY7" fmla="*/ 295993 h 346971"/>
                <a:gd name="connsiteX8" fmla="*/ 165178 w 173694"/>
                <a:gd name="connsiteY8" fmla="*/ 235668 h 346971"/>
                <a:gd name="connsiteX9" fmla="*/ 146128 w 173694"/>
                <a:gd name="connsiteY9" fmla="*/ 184868 h 346971"/>
                <a:gd name="connsiteX10" fmla="*/ 101678 w 173694"/>
                <a:gd name="connsiteY10" fmla="*/ 140418 h 346971"/>
                <a:gd name="connsiteX11" fmla="*/ 101678 w 173694"/>
                <a:gd name="connsiteY11" fmla="*/ 156293 h 346971"/>
                <a:gd name="connsiteX12" fmla="*/ 78 w 173694"/>
                <a:gd name="connsiteY12" fmla="*/ 718 h 34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3694" h="346971">
                  <a:moveTo>
                    <a:pt x="78" y="718"/>
                  </a:moveTo>
                  <a:cubicBezTo>
                    <a:pt x="-2568" y="-8278"/>
                    <a:pt x="61990" y="69510"/>
                    <a:pt x="85803" y="102318"/>
                  </a:cubicBezTo>
                  <a:cubicBezTo>
                    <a:pt x="109616" y="135126"/>
                    <a:pt x="135016" y="186456"/>
                    <a:pt x="142953" y="197568"/>
                  </a:cubicBezTo>
                  <a:cubicBezTo>
                    <a:pt x="150891" y="208681"/>
                    <a:pt x="130253" y="154176"/>
                    <a:pt x="133428" y="168993"/>
                  </a:cubicBezTo>
                  <a:cubicBezTo>
                    <a:pt x="136603" y="183810"/>
                    <a:pt x="163061" y="262656"/>
                    <a:pt x="162003" y="286468"/>
                  </a:cubicBezTo>
                  <a:cubicBezTo>
                    <a:pt x="160945" y="310280"/>
                    <a:pt x="144011" y="301814"/>
                    <a:pt x="127078" y="311868"/>
                  </a:cubicBezTo>
                  <a:cubicBezTo>
                    <a:pt x="110145" y="321922"/>
                    <a:pt x="54053" y="349439"/>
                    <a:pt x="60403" y="346793"/>
                  </a:cubicBezTo>
                  <a:cubicBezTo>
                    <a:pt x="66753" y="344147"/>
                    <a:pt x="147716" y="314514"/>
                    <a:pt x="165178" y="295993"/>
                  </a:cubicBezTo>
                  <a:cubicBezTo>
                    <a:pt x="182641" y="277472"/>
                    <a:pt x="168353" y="254189"/>
                    <a:pt x="165178" y="235668"/>
                  </a:cubicBezTo>
                  <a:cubicBezTo>
                    <a:pt x="162003" y="217147"/>
                    <a:pt x="156711" y="200743"/>
                    <a:pt x="146128" y="184868"/>
                  </a:cubicBezTo>
                  <a:cubicBezTo>
                    <a:pt x="135545" y="168993"/>
                    <a:pt x="109086" y="145181"/>
                    <a:pt x="101678" y="140418"/>
                  </a:cubicBezTo>
                  <a:cubicBezTo>
                    <a:pt x="94270" y="135656"/>
                    <a:pt x="113320" y="174285"/>
                    <a:pt x="101678" y="156293"/>
                  </a:cubicBezTo>
                  <a:cubicBezTo>
                    <a:pt x="90036" y="138301"/>
                    <a:pt x="2724" y="9714"/>
                    <a:pt x="78" y="7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7" name="フリーフォーム 546">
              <a:extLst>
                <a:ext uri="{FF2B5EF4-FFF2-40B4-BE49-F238E27FC236}">
                  <a16:creationId xmlns:a16="http://schemas.microsoft.com/office/drawing/2014/main" id="{A4DA0709-3817-84EF-15C7-CAA7B737E912}"/>
                </a:ext>
              </a:extLst>
            </p:cNvPr>
            <p:cNvSpPr/>
            <p:nvPr/>
          </p:nvSpPr>
          <p:spPr>
            <a:xfrm>
              <a:off x="6336956" y="5235035"/>
              <a:ext cx="188308" cy="61583"/>
            </a:xfrm>
            <a:custGeom>
              <a:avLst/>
              <a:gdLst>
                <a:gd name="connsiteX0" fmla="*/ 181319 w 188308"/>
                <a:gd name="connsiteY0" fmla="*/ 540 h 61583"/>
                <a:gd name="connsiteX1" fmla="*/ 344 w 188308"/>
                <a:gd name="connsiteY1" fmla="*/ 60865 h 61583"/>
                <a:gd name="connsiteX2" fmla="*/ 136869 w 188308"/>
                <a:gd name="connsiteY2" fmla="*/ 32290 h 61583"/>
                <a:gd name="connsiteX3" fmla="*/ 181319 w 188308"/>
                <a:gd name="connsiteY3" fmla="*/ 540 h 61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308" h="61583">
                  <a:moveTo>
                    <a:pt x="181319" y="540"/>
                  </a:moveTo>
                  <a:cubicBezTo>
                    <a:pt x="158565" y="5303"/>
                    <a:pt x="7752" y="55573"/>
                    <a:pt x="344" y="60865"/>
                  </a:cubicBezTo>
                  <a:cubicBezTo>
                    <a:pt x="-7064" y="66157"/>
                    <a:pt x="107236" y="40757"/>
                    <a:pt x="136869" y="32290"/>
                  </a:cubicBezTo>
                  <a:cubicBezTo>
                    <a:pt x="166502" y="23823"/>
                    <a:pt x="204073" y="-4223"/>
                    <a:pt x="181319" y="5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8" name="フリーフォーム 547">
              <a:extLst>
                <a:ext uri="{FF2B5EF4-FFF2-40B4-BE49-F238E27FC236}">
                  <a16:creationId xmlns:a16="http://schemas.microsoft.com/office/drawing/2014/main" id="{582A63FC-441F-88F6-393C-46ED74E260A4}"/>
                </a:ext>
              </a:extLst>
            </p:cNvPr>
            <p:cNvSpPr/>
            <p:nvPr/>
          </p:nvSpPr>
          <p:spPr>
            <a:xfrm>
              <a:off x="6499135" y="5076824"/>
              <a:ext cx="144202" cy="460382"/>
            </a:xfrm>
            <a:custGeom>
              <a:avLst/>
              <a:gdLst>
                <a:gd name="connsiteX0" fmla="*/ 90 w 144202"/>
                <a:gd name="connsiteY0" fmla="*/ 1 h 460382"/>
                <a:gd name="connsiteX1" fmla="*/ 101690 w 144202"/>
                <a:gd name="connsiteY1" fmla="*/ 146051 h 460382"/>
                <a:gd name="connsiteX2" fmla="*/ 139790 w 144202"/>
                <a:gd name="connsiteY2" fmla="*/ 219076 h 460382"/>
                <a:gd name="connsiteX3" fmla="*/ 117565 w 144202"/>
                <a:gd name="connsiteY3" fmla="*/ 311151 h 460382"/>
                <a:gd name="connsiteX4" fmla="*/ 142965 w 144202"/>
                <a:gd name="connsiteY4" fmla="*/ 266701 h 460382"/>
                <a:gd name="connsiteX5" fmla="*/ 104865 w 144202"/>
                <a:gd name="connsiteY5" fmla="*/ 355601 h 460382"/>
                <a:gd name="connsiteX6" fmla="*/ 108040 w 144202"/>
                <a:gd name="connsiteY6" fmla="*/ 412751 h 460382"/>
                <a:gd name="connsiteX7" fmla="*/ 120740 w 144202"/>
                <a:gd name="connsiteY7" fmla="*/ 460376 h 460382"/>
                <a:gd name="connsiteX8" fmla="*/ 111215 w 144202"/>
                <a:gd name="connsiteY8" fmla="*/ 409576 h 460382"/>
                <a:gd name="connsiteX9" fmla="*/ 120740 w 144202"/>
                <a:gd name="connsiteY9" fmla="*/ 336551 h 460382"/>
                <a:gd name="connsiteX10" fmla="*/ 142965 w 144202"/>
                <a:gd name="connsiteY10" fmla="*/ 244476 h 460382"/>
                <a:gd name="connsiteX11" fmla="*/ 79465 w 144202"/>
                <a:gd name="connsiteY11" fmla="*/ 158751 h 460382"/>
                <a:gd name="connsiteX12" fmla="*/ 111215 w 144202"/>
                <a:gd name="connsiteY12" fmla="*/ 209551 h 460382"/>
                <a:gd name="connsiteX13" fmla="*/ 120740 w 144202"/>
                <a:gd name="connsiteY13" fmla="*/ 149226 h 460382"/>
                <a:gd name="connsiteX14" fmla="*/ 90 w 144202"/>
                <a:gd name="connsiteY14" fmla="*/ 1 h 46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4202" h="460382">
                  <a:moveTo>
                    <a:pt x="90" y="1"/>
                  </a:moveTo>
                  <a:cubicBezTo>
                    <a:pt x="-3085" y="-528"/>
                    <a:pt x="78407" y="109539"/>
                    <a:pt x="101690" y="146051"/>
                  </a:cubicBezTo>
                  <a:cubicBezTo>
                    <a:pt x="124973" y="182564"/>
                    <a:pt x="137144" y="191559"/>
                    <a:pt x="139790" y="219076"/>
                  </a:cubicBezTo>
                  <a:cubicBezTo>
                    <a:pt x="142436" y="246593"/>
                    <a:pt x="117036" y="303214"/>
                    <a:pt x="117565" y="311151"/>
                  </a:cubicBezTo>
                  <a:cubicBezTo>
                    <a:pt x="118094" y="319089"/>
                    <a:pt x="145082" y="259293"/>
                    <a:pt x="142965" y="266701"/>
                  </a:cubicBezTo>
                  <a:cubicBezTo>
                    <a:pt x="140848" y="274109"/>
                    <a:pt x="110686" y="331259"/>
                    <a:pt x="104865" y="355601"/>
                  </a:cubicBezTo>
                  <a:cubicBezTo>
                    <a:pt x="99044" y="379943"/>
                    <a:pt x="105394" y="395288"/>
                    <a:pt x="108040" y="412751"/>
                  </a:cubicBezTo>
                  <a:cubicBezTo>
                    <a:pt x="110686" y="430214"/>
                    <a:pt x="120211" y="460905"/>
                    <a:pt x="120740" y="460376"/>
                  </a:cubicBezTo>
                  <a:cubicBezTo>
                    <a:pt x="121269" y="459847"/>
                    <a:pt x="111215" y="430213"/>
                    <a:pt x="111215" y="409576"/>
                  </a:cubicBezTo>
                  <a:cubicBezTo>
                    <a:pt x="111215" y="388939"/>
                    <a:pt x="115448" y="364068"/>
                    <a:pt x="120740" y="336551"/>
                  </a:cubicBezTo>
                  <a:cubicBezTo>
                    <a:pt x="126032" y="309034"/>
                    <a:pt x="149844" y="274109"/>
                    <a:pt x="142965" y="244476"/>
                  </a:cubicBezTo>
                  <a:cubicBezTo>
                    <a:pt x="136086" y="214843"/>
                    <a:pt x="84757" y="164572"/>
                    <a:pt x="79465" y="158751"/>
                  </a:cubicBezTo>
                  <a:cubicBezTo>
                    <a:pt x="74173" y="152930"/>
                    <a:pt x="104336" y="211138"/>
                    <a:pt x="111215" y="209551"/>
                  </a:cubicBezTo>
                  <a:cubicBezTo>
                    <a:pt x="118094" y="207964"/>
                    <a:pt x="138732" y="181505"/>
                    <a:pt x="120740" y="149226"/>
                  </a:cubicBezTo>
                  <a:cubicBezTo>
                    <a:pt x="102748" y="116947"/>
                    <a:pt x="3265" y="530"/>
                    <a:pt x="9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9" name="フリーフォーム 548">
              <a:extLst>
                <a:ext uri="{FF2B5EF4-FFF2-40B4-BE49-F238E27FC236}">
                  <a16:creationId xmlns:a16="http://schemas.microsoft.com/office/drawing/2014/main" id="{E9155876-D805-9713-0C09-851487608904}"/>
                </a:ext>
              </a:extLst>
            </p:cNvPr>
            <p:cNvSpPr/>
            <p:nvPr/>
          </p:nvSpPr>
          <p:spPr>
            <a:xfrm>
              <a:off x="6552456" y="5286361"/>
              <a:ext cx="369531" cy="339900"/>
            </a:xfrm>
            <a:custGeom>
              <a:avLst/>
              <a:gdLst>
                <a:gd name="connsiteX0" fmla="*/ 80119 w 369531"/>
                <a:gd name="connsiteY0" fmla="*/ 14 h 339900"/>
                <a:gd name="connsiteX1" fmla="*/ 7094 w 369531"/>
                <a:gd name="connsiteY1" fmla="*/ 171464 h 339900"/>
                <a:gd name="connsiteX2" fmla="*/ 22969 w 369531"/>
                <a:gd name="connsiteY2" fmla="*/ 244489 h 339900"/>
                <a:gd name="connsiteX3" fmla="*/ 19794 w 369531"/>
                <a:gd name="connsiteY3" fmla="*/ 231789 h 339900"/>
                <a:gd name="connsiteX4" fmla="*/ 165844 w 369531"/>
                <a:gd name="connsiteY4" fmla="*/ 282589 h 339900"/>
                <a:gd name="connsiteX5" fmla="*/ 118219 w 369531"/>
                <a:gd name="connsiteY5" fmla="*/ 269889 h 339900"/>
                <a:gd name="connsiteX6" fmla="*/ 251569 w 369531"/>
                <a:gd name="connsiteY6" fmla="*/ 320689 h 339900"/>
                <a:gd name="connsiteX7" fmla="*/ 308719 w 369531"/>
                <a:gd name="connsiteY7" fmla="*/ 339739 h 339900"/>
                <a:gd name="connsiteX8" fmla="*/ 369044 w 369531"/>
                <a:gd name="connsiteY8" fmla="*/ 330214 h 339900"/>
                <a:gd name="connsiteX9" fmla="*/ 327769 w 369531"/>
                <a:gd name="connsiteY9" fmla="*/ 336564 h 339900"/>
                <a:gd name="connsiteX10" fmla="*/ 175369 w 369531"/>
                <a:gd name="connsiteY10" fmla="*/ 288939 h 339900"/>
                <a:gd name="connsiteX11" fmla="*/ 86469 w 369531"/>
                <a:gd name="connsiteY11" fmla="*/ 257189 h 339900"/>
                <a:gd name="connsiteX12" fmla="*/ 3919 w 369531"/>
                <a:gd name="connsiteY12" fmla="*/ 225439 h 339900"/>
                <a:gd name="connsiteX13" fmla="*/ 19794 w 369531"/>
                <a:gd name="connsiteY13" fmla="*/ 161939 h 339900"/>
                <a:gd name="connsiteX14" fmla="*/ 80119 w 369531"/>
                <a:gd name="connsiteY14" fmla="*/ 14 h 339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69531" h="339900">
                  <a:moveTo>
                    <a:pt x="80119" y="14"/>
                  </a:moveTo>
                  <a:cubicBezTo>
                    <a:pt x="78002" y="1602"/>
                    <a:pt x="16619" y="130718"/>
                    <a:pt x="7094" y="171464"/>
                  </a:cubicBezTo>
                  <a:cubicBezTo>
                    <a:pt x="-2431" y="212210"/>
                    <a:pt x="20852" y="234435"/>
                    <a:pt x="22969" y="244489"/>
                  </a:cubicBezTo>
                  <a:cubicBezTo>
                    <a:pt x="25086" y="254543"/>
                    <a:pt x="-4018" y="225439"/>
                    <a:pt x="19794" y="231789"/>
                  </a:cubicBezTo>
                  <a:cubicBezTo>
                    <a:pt x="43606" y="238139"/>
                    <a:pt x="149440" y="276239"/>
                    <a:pt x="165844" y="282589"/>
                  </a:cubicBezTo>
                  <a:cubicBezTo>
                    <a:pt x="182248" y="288939"/>
                    <a:pt x="103931" y="263539"/>
                    <a:pt x="118219" y="269889"/>
                  </a:cubicBezTo>
                  <a:cubicBezTo>
                    <a:pt x="132507" y="276239"/>
                    <a:pt x="219819" y="309047"/>
                    <a:pt x="251569" y="320689"/>
                  </a:cubicBezTo>
                  <a:cubicBezTo>
                    <a:pt x="283319" y="332331"/>
                    <a:pt x="289140" y="338152"/>
                    <a:pt x="308719" y="339739"/>
                  </a:cubicBezTo>
                  <a:cubicBezTo>
                    <a:pt x="328298" y="341326"/>
                    <a:pt x="365869" y="330743"/>
                    <a:pt x="369044" y="330214"/>
                  </a:cubicBezTo>
                  <a:cubicBezTo>
                    <a:pt x="372219" y="329685"/>
                    <a:pt x="360048" y="343443"/>
                    <a:pt x="327769" y="336564"/>
                  </a:cubicBezTo>
                  <a:cubicBezTo>
                    <a:pt x="295490" y="329685"/>
                    <a:pt x="215586" y="302168"/>
                    <a:pt x="175369" y="288939"/>
                  </a:cubicBezTo>
                  <a:cubicBezTo>
                    <a:pt x="135152" y="275710"/>
                    <a:pt x="115044" y="267772"/>
                    <a:pt x="86469" y="257189"/>
                  </a:cubicBezTo>
                  <a:cubicBezTo>
                    <a:pt x="57894" y="246606"/>
                    <a:pt x="15031" y="241314"/>
                    <a:pt x="3919" y="225439"/>
                  </a:cubicBezTo>
                  <a:cubicBezTo>
                    <a:pt x="-7194" y="209564"/>
                    <a:pt x="7623" y="194218"/>
                    <a:pt x="19794" y="161939"/>
                  </a:cubicBezTo>
                  <a:cubicBezTo>
                    <a:pt x="31965" y="129660"/>
                    <a:pt x="82236" y="-1574"/>
                    <a:pt x="80119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0" name="フリーフォーム 549">
              <a:extLst>
                <a:ext uri="{FF2B5EF4-FFF2-40B4-BE49-F238E27FC236}">
                  <a16:creationId xmlns:a16="http://schemas.microsoft.com/office/drawing/2014/main" id="{76F5557D-B876-3D39-FE8D-0DFE489105D6}"/>
                </a:ext>
              </a:extLst>
            </p:cNvPr>
            <p:cNvSpPr/>
            <p:nvPr/>
          </p:nvSpPr>
          <p:spPr>
            <a:xfrm>
              <a:off x="6580008" y="5422837"/>
              <a:ext cx="54395" cy="108909"/>
            </a:xfrm>
            <a:custGeom>
              <a:avLst/>
              <a:gdLst>
                <a:gd name="connsiteX0" fmla="*/ 11292 w 54395"/>
                <a:gd name="connsiteY0" fmla="*/ 63 h 108909"/>
                <a:gd name="connsiteX1" fmla="*/ 1767 w 54395"/>
                <a:gd name="connsiteY1" fmla="*/ 73088 h 108909"/>
                <a:gd name="connsiteX2" fmla="*/ 52567 w 54395"/>
                <a:gd name="connsiteY2" fmla="*/ 108013 h 108909"/>
                <a:gd name="connsiteX3" fmla="*/ 39867 w 54395"/>
                <a:gd name="connsiteY3" fmla="*/ 95313 h 108909"/>
                <a:gd name="connsiteX4" fmla="*/ 8117 w 54395"/>
                <a:gd name="connsiteY4" fmla="*/ 60388 h 108909"/>
                <a:gd name="connsiteX5" fmla="*/ 11292 w 54395"/>
                <a:gd name="connsiteY5" fmla="*/ 63 h 108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95" h="108909">
                  <a:moveTo>
                    <a:pt x="11292" y="63"/>
                  </a:moveTo>
                  <a:cubicBezTo>
                    <a:pt x="10234" y="2180"/>
                    <a:pt x="-5112" y="55096"/>
                    <a:pt x="1767" y="73088"/>
                  </a:cubicBezTo>
                  <a:cubicBezTo>
                    <a:pt x="8646" y="91080"/>
                    <a:pt x="52567" y="108013"/>
                    <a:pt x="52567" y="108013"/>
                  </a:cubicBezTo>
                  <a:cubicBezTo>
                    <a:pt x="58917" y="111717"/>
                    <a:pt x="47275" y="103251"/>
                    <a:pt x="39867" y="95313"/>
                  </a:cubicBezTo>
                  <a:cubicBezTo>
                    <a:pt x="32459" y="87376"/>
                    <a:pt x="12880" y="70971"/>
                    <a:pt x="8117" y="60388"/>
                  </a:cubicBezTo>
                  <a:cubicBezTo>
                    <a:pt x="3354" y="49805"/>
                    <a:pt x="12350" y="-2054"/>
                    <a:pt x="11292" y="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1" name="フリーフォーム 550">
              <a:extLst>
                <a:ext uri="{FF2B5EF4-FFF2-40B4-BE49-F238E27FC236}">
                  <a16:creationId xmlns:a16="http://schemas.microsoft.com/office/drawing/2014/main" id="{4E6C6A05-4250-B653-D42C-46B3829DD38C}"/>
                </a:ext>
              </a:extLst>
            </p:cNvPr>
            <p:cNvSpPr/>
            <p:nvPr/>
          </p:nvSpPr>
          <p:spPr>
            <a:xfrm>
              <a:off x="6302461" y="5613389"/>
              <a:ext cx="225650" cy="158595"/>
            </a:xfrm>
            <a:custGeom>
              <a:avLst/>
              <a:gdLst>
                <a:gd name="connsiteX0" fmla="*/ 222164 w 225650"/>
                <a:gd name="connsiteY0" fmla="*/ 3186 h 158595"/>
                <a:gd name="connsiteX1" fmla="*/ 15789 w 225650"/>
                <a:gd name="connsiteY1" fmla="*/ 149236 h 158595"/>
                <a:gd name="connsiteX2" fmla="*/ 25314 w 225650"/>
                <a:gd name="connsiteY2" fmla="*/ 136536 h 158595"/>
                <a:gd name="connsiteX3" fmla="*/ 114214 w 225650"/>
                <a:gd name="connsiteY3" fmla="*/ 76211 h 158595"/>
                <a:gd name="connsiteX4" fmla="*/ 15789 w 225650"/>
                <a:gd name="connsiteY4" fmla="*/ 127011 h 158595"/>
                <a:gd name="connsiteX5" fmla="*/ 136439 w 225650"/>
                <a:gd name="connsiteY5" fmla="*/ 53986 h 158595"/>
                <a:gd name="connsiteX6" fmla="*/ 222164 w 225650"/>
                <a:gd name="connsiteY6" fmla="*/ 3186 h 158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650" h="158595">
                  <a:moveTo>
                    <a:pt x="222164" y="3186"/>
                  </a:moveTo>
                  <a:cubicBezTo>
                    <a:pt x="202056" y="19061"/>
                    <a:pt x="48597" y="127011"/>
                    <a:pt x="15789" y="149236"/>
                  </a:cubicBezTo>
                  <a:cubicBezTo>
                    <a:pt x="-17019" y="171461"/>
                    <a:pt x="8910" y="148707"/>
                    <a:pt x="25314" y="136536"/>
                  </a:cubicBezTo>
                  <a:cubicBezTo>
                    <a:pt x="41718" y="124365"/>
                    <a:pt x="115801" y="77798"/>
                    <a:pt x="114214" y="76211"/>
                  </a:cubicBezTo>
                  <a:cubicBezTo>
                    <a:pt x="112627" y="74624"/>
                    <a:pt x="12085" y="130715"/>
                    <a:pt x="15789" y="127011"/>
                  </a:cubicBezTo>
                  <a:cubicBezTo>
                    <a:pt x="19493" y="123307"/>
                    <a:pt x="102572" y="73036"/>
                    <a:pt x="136439" y="53986"/>
                  </a:cubicBezTo>
                  <a:cubicBezTo>
                    <a:pt x="170306" y="34936"/>
                    <a:pt x="242272" y="-12689"/>
                    <a:pt x="222164" y="31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2" name="フリーフォーム 551">
              <a:extLst>
                <a:ext uri="{FF2B5EF4-FFF2-40B4-BE49-F238E27FC236}">
                  <a16:creationId xmlns:a16="http://schemas.microsoft.com/office/drawing/2014/main" id="{CD88110A-CBFB-29FF-A4E4-CD285040498E}"/>
                </a:ext>
              </a:extLst>
            </p:cNvPr>
            <p:cNvSpPr/>
            <p:nvPr/>
          </p:nvSpPr>
          <p:spPr>
            <a:xfrm>
              <a:off x="6029219" y="5286360"/>
              <a:ext cx="121648" cy="139736"/>
            </a:xfrm>
            <a:custGeom>
              <a:avLst/>
              <a:gdLst>
                <a:gd name="connsiteX0" fmla="*/ 106 w 121648"/>
                <a:gd name="connsiteY0" fmla="*/ 15 h 139736"/>
                <a:gd name="connsiteX1" fmla="*/ 85831 w 121648"/>
                <a:gd name="connsiteY1" fmla="*/ 76215 h 139736"/>
                <a:gd name="connsiteX2" fmla="*/ 120756 w 121648"/>
                <a:gd name="connsiteY2" fmla="*/ 139715 h 139736"/>
                <a:gd name="connsiteX3" fmla="*/ 104881 w 121648"/>
                <a:gd name="connsiteY3" fmla="*/ 82565 h 139736"/>
                <a:gd name="connsiteX4" fmla="*/ 106 w 121648"/>
                <a:gd name="connsiteY4" fmla="*/ 15 h 13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648" h="139736">
                  <a:moveTo>
                    <a:pt x="106" y="15"/>
                  </a:moveTo>
                  <a:cubicBezTo>
                    <a:pt x="-3069" y="-1043"/>
                    <a:pt x="65723" y="52932"/>
                    <a:pt x="85831" y="76215"/>
                  </a:cubicBezTo>
                  <a:cubicBezTo>
                    <a:pt x="105939" y="99498"/>
                    <a:pt x="117581" y="138657"/>
                    <a:pt x="120756" y="139715"/>
                  </a:cubicBezTo>
                  <a:cubicBezTo>
                    <a:pt x="123931" y="140773"/>
                    <a:pt x="118639" y="102144"/>
                    <a:pt x="104881" y="82565"/>
                  </a:cubicBezTo>
                  <a:cubicBezTo>
                    <a:pt x="91123" y="62986"/>
                    <a:pt x="3281" y="1073"/>
                    <a:pt x="106" y="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3" name="フリーフォーム 552">
              <a:extLst>
                <a:ext uri="{FF2B5EF4-FFF2-40B4-BE49-F238E27FC236}">
                  <a16:creationId xmlns:a16="http://schemas.microsoft.com/office/drawing/2014/main" id="{B63ABEB7-3775-14D2-974D-A1A53142E62F}"/>
                </a:ext>
              </a:extLst>
            </p:cNvPr>
            <p:cNvSpPr/>
            <p:nvPr/>
          </p:nvSpPr>
          <p:spPr>
            <a:xfrm>
              <a:off x="6146666" y="5578442"/>
              <a:ext cx="118515" cy="187494"/>
            </a:xfrm>
            <a:custGeom>
              <a:avLst/>
              <a:gdLst>
                <a:gd name="connsiteX0" fmla="*/ 134 w 118515"/>
                <a:gd name="connsiteY0" fmla="*/ 33 h 187494"/>
                <a:gd name="connsiteX1" fmla="*/ 89034 w 118515"/>
                <a:gd name="connsiteY1" fmla="*/ 127033 h 187494"/>
                <a:gd name="connsiteX2" fmla="*/ 111259 w 118515"/>
                <a:gd name="connsiteY2" fmla="*/ 187358 h 187494"/>
                <a:gd name="connsiteX3" fmla="*/ 111259 w 118515"/>
                <a:gd name="connsiteY3" fmla="*/ 139733 h 187494"/>
                <a:gd name="connsiteX4" fmla="*/ 134 w 118515"/>
                <a:gd name="connsiteY4" fmla="*/ 33 h 187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8515" h="187494">
                  <a:moveTo>
                    <a:pt x="134" y="33"/>
                  </a:moveTo>
                  <a:cubicBezTo>
                    <a:pt x="-3570" y="-2084"/>
                    <a:pt x="70513" y="95812"/>
                    <a:pt x="89034" y="127033"/>
                  </a:cubicBezTo>
                  <a:cubicBezTo>
                    <a:pt x="107555" y="158254"/>
                    <a:pt x="107555" y="185241"/>
                    <a:pt x="111259" y="187358"/>
                  </a:cubicBezTo>
                  <a:cubicBezTo>
                    <a:pt x="114963" y="189475"/>
                    <a:pt x="125547" y="166721"/>
                    <a:pt x="111259" y="139733"/>
                  </a:cubicBezTo>
                  <a:cubicBezTo>
                    <a:pt x="96972" y="112746"/>
                    <a:pt x="3838" y="2150"/>
                    <a:pt x="134" y="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4" name="フリーフォーム 553">
              <a:extLst>
                <a:ext uri="{FF2B5EF4-FFF2-40B4-BE49-F238E27FC236}">
                  <a16:creationId xmlns:a16="http://schemas.microsoft.com/office/drawing/2014/main" id="{E0C2A849-8A5E-3200-E46E-626F4CD2992C}"/>
                </a:ext>
              </a:extLst>
            </p:cNvPr>
            <p:cNvSpPr/>
            <p:nvPr/>
          </p:nvSpPr>
          <p:spPr>
            <a:xfrm>
              <a:off x="6305219" y="5542604"/>
              <a:ext cx="16228" cy="197886"/>
            </a:xfrm>
            <a:custGeom>
              <a:avLst/>
              <a:gdLst>
                <a:gd name="connsiteX0" fmla="*/ 3506 w 16228"/>
                <a:gd name="connsiteY0" fmla="*/ 946 h 197886"/>
                <a:gd name="connsiteX1" fmla="*/ 16206 w 16228"/>
                <a:gd name="connsiteY1" fmla="*/ 131121 h 197886"/>
                <a:gd name="connsiteX2" fmla="*/ 6681 w 16228"/>
                <a:gd name="connsiteY2" fmla="*/ 197796 h 197886"/>
                <a:gd name="connsiteX3" fmla="*/ 9856 w 16228"/>
                <a:gd name="connsiteY3" fmla="*/ 143821 h 197886"/>
                <a:gd name="connsiteX4" fmla="*/ 331 w 16228"/>
                <a:gd name="connsiteY4" fmla="*/ 73971 h 197886"/>
                <a:gd name="connsiteX5" fmla="*/ 3506 w 16228"/>
                <a:gd name="connsiteY5" fmla="*/ 946 h 197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28" h="197886">
                  <a:moveTo>
                    <a:pt x="3506" y="946"/>
                  </a:moveTo>
                  <a:cubicBezTo>
                    <a:pt x="6152" y="10471"/>
                    <a:pt x="15677" y="98313"/>
                    <a:pt x="16206" y="131121"/>
                  </a:cubicBezTo>
                  <a:cubicBezTo>
                    <a:pt x="16735" y="163929"/>
                    <a:pt x="7739" y="195679"/>
                    <a:pt x="6681" y="197796"/>
                  </a:cubicBezTo>
                  <a:cubicBezTo>
                    <a:pt x="5623" y="199913"/>
                    <a:pt x="10914" y="164458"/>
                    <a:pt x="9856" y="143821"/>
                  </a:cubicBezTo>
                  <a:cubicBezTo>
                    <a:pt x="8798" y="123184"/>
                    <a:pt x="1389" y="91433"/>
                    <a:pt x="331" y="73971"/>
                  </a:cubicBezTo>
                  <a:cubicBezTo>
                    <a:pt x="-727" y="56509"/>
                    <a:pt x="860" y="-8579"/>
                    <a:pt x="3506" y="9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5" name="フリーフォーム 554">
              <a:extLst>
                <a:ext uri="{FF2B5EF4-FFF2-40B4-BE49-F238E27FC236}">
                  <a16:creationId xmlns:a16="http://schemas.microsoft.com/office/drawing/2014/main" id="{BEAEBA3B-B1B6-0C4F-0A3C-96103A2F1F73}"/>
                </a:ext>
              </a:extLst>
            </p:cNvPr>
            <p:cNvSpPr/>
            <p:nvPr/>
          </p:nvSpPr>
          <p:spPr>
            <a:xfrm>
              <a:off x="6275660" y="5543542"/>
              <a:ext cx="39470" cy="207114"/>
            </a:xfrm>
            <a:custGeom>
              <a:avLst/>
              <a:gdLst>
                <a:gd name="connsiteX0" fmla="*/ 26715 w 39470"/>
                <a:gd name="connsiteY0" fmla="*/ 8 h 207114"/>
                <a:gd name="connsiteX1" fmla="*/ 14015 w 39470"/>
                <a:gd name="connsiteY1" fmla="*/ 117483 h 207114"/>
                <a:gd name="connsiteX2" fmla="*/ 39415 w 39470"/>
                <a:gd name="connsiteY2" fmla="*/ 206383 h 207114"/>
                <a:gd name="connsiteX3" fmla="*/ 20365 w 39470"/>
                <a:gd name="connsiteY3" fmla="*/ 155583 h 207114"/>
                <a:gd name="connsiteX4" fmla="*/ 4490 w 39470"/>
                <a:gd name="connsiteY4" fmla="*/ 82558 h 207114"/>
                <a:gd name="connsiteX5" fmla="*/ 1315 w 39470"/>
                <a:gd name="connsiteY5" fmla="*/ 111133 h 207114"/>
                <a:gd name="connsiteX6" fmla="*/ 26715 w 39470"/>
                <a:gd name="connsiteY6" fmla="*/ 8 h 20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70" h="207114">
                  <a:moveTo>
                    <a:pt x="26715" y="8"/>
                  </a:moveTo>
                  <a:cubicBezTo>
                    <a:pt x="28832" y="1066"/>
                    <a:pt x="11898" y="83087"/>
                    <a:pt x="14015" y="117483"/>
                  </a:cubicBezTo>
                  <a:cubicBezTo>
                    <a:pt x="16132" y="151879"/>
                    <a:pt x="38357" y="200033"/>
                    <a:pt x="39415" y="206383"/>
                  </a:cubicBezTo>
                  <a:cubicBezTo>
                    <a:pt x="40473" y="212733"/>
                    <a:pt x="26186" y="176220"/>
                    <a:pt x="20365" y="155583"/>
                  </a:cubicBezTo>
                  <a:cubicBezTo>
                    <a:pt x="14544" y="134946"/>
                    <a:pt x="7665" y="89966"/>
                    <a:pt x="4490" y="82558"/>
                  </a:cubicBezTo>
                  <a:cubicBezTo>
                    <a:pt x="1315" y="75150"/>
                    <a:pt x="-1860" y="122775"/>
                    <a:pt x="1315" y="111133"/>
                  </a:cubicBezTo>
                  <a:cubicBezTo>
                    <a:pt x="4490" y="99491"/>
                    <a:pt x="24598" y="-1050"/>
                    <a:pt x="26715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6" name="フリーフォーム 555">
              <a:extLst>
                <a:ext uri="{FF2B5EF4-FFF2-40B4-BE49-F238E27FC236}">
                  <a16:creationId xmlns:a16="http://schemas.microsoft.com/office/drawing/2014/main" id="{CA51E88F-32D5-5A1E-4E32-6A5E981A9F6F}"/>
                </a:ext>
              </a:extLst>
            </p:cNvPr>
            <p:cNvSpPr/>
            <p:nvPr/>
          </p:nvSpPr>
          <p:spPr>
            <a:xfrm>
              <a:off x="6007662" y="5787380"/>
              <a:ext cx="110589" cy="198486"/>
            </a:xfrm>
            <a:custGeom>
              <a:avLst/>
              <a:gdLst>
                <a:gd name="connsiteX0" fmla="*/ 110563 w 110589"/>
                <a:gd name="connsiteY0" fmla="*/ 645 h 198486"/>
                <a:gd name="connsiteX1" fmla="*/ 18488 w 110589"/>
                <a:gd name="connsiteY1" fmla="*/ 124470 h 198486"/>
                <a:gd name="connsiteX2" fmla="*/ 2613 w 110589"/>
                <a:gd name="connsiteY2" fmla="*/ 168920 h 198486"/>
                <a:gd name="connsiteX3" fmla="*/ 2613 w 110589"/>
                <a:gd name="connsiteY3" fmla="*/ 194320 h 198486"/>
                <a:gd name="connsiteX4" fmla="*/ 28013 w 110589"/>
                <a:gd name="connsiteY4" fmla="*/ 80020 h 198486"/>
                <a:gd name="connsiteX5" fmla="*/ 110563 w 110589"/>
                <a:gd name="connsiteY5" fmla="*/ 645 h 198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589" h="198486">
                  <a:moveTo>
                    <a:pt x="110563" y="645"/>
                  </a:moveTo>
                  <a:cubicBezTo>
                    <a:pt x="108976" y="8053"/>
                    <a:pt x="36480" y="96424"/>
                    <a:pt x="18488" y="124470"/>
                  </a:cubicBezTo>
                  <a:cubicBezTo>
                    <a:pt x="496" y="152516"/>
                    <a:pt x="5259" y="157278"/>
                    <a:pt x="2613" y="168920"/>
                  </a:cubicBezTo>
                  <a:cubicBezTo>
                    <a:pt x="-33" y="180562"/>
                    <a:pt x="-1620" y="209137"/>
                    <a:pt x="2613" y="194320"/>
                  </a:cubicBezTo>
                  <a:cubicBezTo>
                    <a:pt x="6846" y="179503"/>
                    <a:pt x="14255" y="108595"/>
                    <a:pt x="28013" y="80020"/>
                  </a:cubicBezTo>
                  <a:cubicBezTo>
                    <a:pt x="41771" y="51445"/>
                    <a:pt x="112150" y="-6763"/>
                    <a:pt x="110563" y="6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7" name="フリーフォーム 556">
              <a:extLst>
                <a:ext uri="{FF2B5EF4-FFF2-40B4-BE49-F238E27FC236}">
                  <a16:creationId xmlns:a16="http://schemas.microsoft.com/office/drawing/2014/main" id="{00FCDDC7-9180-848C-6B04-3C8107B79963}"/>
                </a:ext>
              </a:extLst>
            </p:cNvPr>
            <p:cNvSpPr/>
            <p:nvPr/>
          </p:nvSpPr>
          <p:spPr>
            <a:xfrm>
              <a:off x="6013419" y="5740078"/>
              <a:ext cx="235056" cy="247978"/>
            </a:xfrm>
            <a:custGeom>
              <a:avLst/>
              <a:gdLst>
                <a:gd name="connsiteX0" fmla="*/ 234981 w 235056"/>
                <a:gd name="connsiteY0" fmla="*/ 322 h 247978"/>
                <a:gd name="connsiteX1" fmla="*/ 69881 w 235056"/>
                <a:gd name="connsiteY1" fmla="*/ 168597 h 247978"/>
                <a:gd name="connsiteX2" fmla="*/ 69881 w 235056"/>
                <a:gd name="connsiteY2" fmla="*/ 200347 h 247978"/>
                <a:gd name="connsiteX3" fmla="*/ 31 w 235056"/>
                <a:gd name="connsiteY3" fmla="*/ 247972 h 247978"/>
                <a:gd name="connsiteX4" fmla="*/ 79406 w 235056"/>
                <a:gd name="connsiteY4" fmla="*/ 203522 h 247978"/>
                <a:gd name="connsiteX5" fmla="*/ 82581 w 235056"/>
                <a:gd name="connsiteY5" fmla="*/ 168597 h 247978"/>
                <a:gd name="connsiteX6" fmla="*/ 19081 w 235056"/>
                <a:gd name="connsiteY6" fmla="*/ 181297 h 247978"/>
                <a:gd name="connsiteX7" fmla="*/ 66706 w 235056"/>
                <a:gd name="connsiteY7" fmla="*/ 152722 h 247978"/>
                <a:gd name="connsiteX8" fmla="*/ 136556 w 235056"/>
                <a:gd name="connsiteY8" fmla="*/ 76522 h 247978"/>
                <a:gd name="connsiteX9" fmla="*/ 92106 w 235056"/>
                <a:gd name="connsiteY9" fmla="*/ 124147 h 247978"/>
                <a:gd name="connsiteX10" fmla="*/ 234981 w 235056"/>
                <a:gd name="connsiteY10" fmla="*/ 322 h 247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056" h="247978">
                  <a:moveTo>
                    <a:pt x="234981" y="322"/>
                  </a:moveTo>
                  <a:cubicBezTo>
                    <a:pt x="231277" y="7730"/>
                    <a:pt x="97398" y="135259"/>
                    <a:pt x="69881" y="168597"/>
                  </a:cubicBezTo>
                  <a:cubicBezTo>
                    <a:pt x="42364" y="201935"/>
                    <a:pt x="81523" y="187118"/>
                    <a:pt x="69881" y="200347"/>
                  </a:cubicBezTo>
                  <a:cubicBezTo>
                    <a:pt x="58239" y="213576"/>
                    <a:pt x="-1556" y="247443"/>
                    <a:pt x="31" y="247972"/>
                  </a:cubicBezTo>
                  <a:cubicBezTo>
                    <a:pt x="1618" y="248501"/>
                    <a:pt x="65648" y="216751"/>
                    <a:pt x="79406" y="203522"/>
                  </a:cubicBezTo>
                  <a:cubicBezTo>
                    <a:pt x="93164" y="190293"/>
                    <a:pt x="92635" y="172301"/>
                    <a:pt x="82581" y="168597"/>
                  </a:cubicBezTo>
                  <a:cubicBezTo>
                    <a:pt x="72527" y="164893"/>
                    <a:pt x="21727" y="183943"/>
                    <a:pt x="19081" y="181297"/>
                  </a:cubicBezTo>
                  <a:cubicBezTo>
                    <a:pt x="16435" y="178651"/>
                    <a:pt x="47127" y="170184"/>
                    <a:pt x="66706" y="152722"/>
                  </a:cubicBezTo>
                  <a:cubicBezTo>
                    <a:pt x="86285" y="135260"/>
                    <a:pt x="132323" y="81284"/>
                    <a:pt x="136556" y="76522"/>
                  </a:cubicBezTo>
                  <a:cubicBezTo>
                    <a:pt x="140789" y="71760"/>
                    <a:pt x="78877" y="132614"/>
                    <a:pt x="92106" y="124147"/>
                  </a:cubicBezTo>
                  <a:cubicBezTo>
                    <a:pt x="105335" y="115680"/>
                    <a:pt x="238685" y="-7086"/>
                    <a:pt x="234981" y="3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8" name="フリーフォーム 557">
              <a:extLst>
                <a:ext uri="{FF2B5EF4-FFF2-40B4-BE49-F238E27FC236}">
                  <a16:creationId xmlns:a16="http://schemas.microsoft.com/office/drawing/2014/main" id="{4541D79C-2FBA-A657-90AC-420C91DBD99F}"/>
                </a:ext>
              </a:extLst>
            </p:cNvPr>
            <p:cNvSpPr/>
            <p:nvPr/>
          </p:nvSpPr>
          <p:spPr>
            <a:xfrm>
              <a:off x="6238841" y="5736763"/>
              <a:ext cx="85802" cy="455446"/>
            </a:xfrm>
            <a:custGeom>
              <a:avLst/>
              <a:gdLst>
                <a:gd name="connsiteX0" fmla="*/ 34 w 85802"/>
                <a:gd name="connsiteY0" fmla="*/ 462 h 455446"/>
                <a:gd name="connsiteX1" fmla="*/ 69884 w 85802"/>
                <a:gd name="connsiteY1" fmla="*/ 44912 h 455446"/>
                <a:gd name="connsiteX2" fmla="*/ 60359 w 85802"/>
                <a:gd name="connsiteY2" fmla="*/ 178262 h 455446"/>
                <a:gd name="connsiteX3" fmla="*/ 76234 w 85802"/>
                <a:gd name="connsiteY3" fmla="*/ 121112 h 455446"/>
                <a:gd name="connsiteX4" fmla="*/ 50834 w 85802"/>
                <a:gd name="connsiteY4" fmla="*/ 308437 h 455446"/>
                <a:gd name="connsiteX5" fmla="*/ 19084 w 85802"/>
                <a:gd name="connsiteY5" fmla="*/ 454487 h 455446"/>
                <a:gd name="connsiteX6" fmla="*/ 28609 w 85802"/>
                <a:gd name="connsiteY6" fmla="*/ 362412 h 455446"/>
                <a:gd name="connsiteX7" fmla="*/ 57184 w 85802"/>
                <a:gd name="connsiteY7" fmla="*/ 184612 h 455446"/>
                <a:gd name="connsiteX8" fmla="*/ 54009 w 85802"/>
                <a:gd name="connsiteY8" fmla="*/ 203662 h 455446"/>
                <a:gd name="connsiteX9" fmla="*/ 85759 w 85802"/>
                <a:gd name="connsiteY9" fmla="*/ 57612 h 455446"/>
                <a:gd name="connsiteX10" fmla="*/ 60359 w 85802"/>
                <a:gd name="connsiteY10" fmla="*/ 22687 h 455446"/>
                <a:gd name="connsiteX11" fmla="*/ 34 w 85802"/>
                <a:gd name="connsiteY11" fmla="*/ 462 h 4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802" h="455446">
                  <a:moveTo>
                    <a:pt x="34" y="462"/>
                  </a:moveTo>
                  <a:cubicBezTo>
                    <a:pt x="1621" y="4166"/>
                    <a:pt x="59830" y="15279"/>
                    <a:pt x="69884" y="44912"/>
                  </a:cubicBezTo>
                  <a:cubicBezTo>
                    <a:pt x="79938" y="74545"/>
                    <a:pt x="59301" y="165562"/>
                    <a:pt x="60359" y="178262"/>
                  </a:cubicBezTo>
                  <a:cubicBezTo>
                    <a:pt x="61417" y="190962"/>
                    <a:pt x="77821" y="99416"/>
                    <a:pt x="76234" y="121112"/>
                  </a:cubicBezTo>
                  <a:cubicBezTo>
                    <a:pt x="74647" y="142808"/>
                    <a:pt x="60359" y="252875"/>
                    <a:pt x="50834" y="308437"/>
                  </a:cubicBezTo>
                  <a:cubicBezTo>
                    <a:pt x="41309" y="363999"/>
                    <a:pt x="22788" y="445491"/>
                    <a:pt x="19084" y="454487"/>
                  </a:cubicBezTo>
                  <a:cubicBezTo>
                    <a:pt x="15380" y="463483"/>
                    <a:pt x="22259" y="407391"/>
                    <a:pt x="28609" y="362412"/>
                  </a:cubicBezTo>
                  <a:cubicBezTo>
                    <a:pt x="34959" y="317433"/>
                    <a:pt x="52951" y="211070"/>
                    <a:pt x="57184" y="184612"/>
                  </a:cubicBezTo>
                  <a:cubicBezTo>
                    <a:pt x="61417" y="158154"/>
                    <a:pt x="49247" y="224829"/>
                    <a:pt x="54009" y="203662"/>
                  </a:cubicBezTo>
                  <a:cubicBezTo>
                    <a:pt x="58771" y="182495"/>
                    <a:pt x="84701" y="87774"/>
                    <a:pt x="85759" y="57612"/>
                  </a:cubicBezTo>
                  <a:cubicBezTo>
                    <a:pt x="86817" y="27450"/>
                    <a:pt x="68296" y="29037"/>
                    <a:pt x="60359" y="22687"/>
                  </a:cubicBezTo>
                  <a:cubicBezTo>
                    <a:pt x="52422" y="16337"/>
                    <a:pt x="-1553" y="-3242"/>
                    <a:pt x="34" y="4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9" name="フリーフォーム 558">
              <a:extLst>
                <a:ext uri="{FF2B5EF4-FFF2-40B4-BE49-F238E27FC236}">
                  <a16:creationId xmlns:a16="http://schemas.microsoft.com/office/drawing/2014/main" id="{0E7F15EB-71BB-2BCF-C0DA-38CD1485FAA6}"/>
                </a:ext>
              </a:extLst>
            </p:cNvPr>
            <p:cNvSpPr/>
            <p:nvPr/>
          </p:nvSpPr>
          <p:spPr>
            <a:xfrm>
              <a:off x="6136913" y="5749182"/>
              <a:ext cx="146623" cy="401291"/>
            </a:xfrm>
            <a:custGeom>
              <a:avLst/>
              <a:gdLst>
                <a:gd name="connsiteX0" fmla="*/ 146412 w 146623"/>
                <a:gd name="connsiteY0" fmla="*/ 743 h 401291"/>
                <a:gd name="connsiteX1" fmla="*/ 6712 w 146623"/>
                <a:gd name="connsiteY1" fmla="*/ 130918 h 401291"/>
                <a:gd name="connsiteX2" fmla="*/ 25762 w 146623"/>
                <a:gd name="connsiteY2" fmla="*/ 115043 h 401291"/>
                <a:gd name="connsiteX3" fmla="*/ 22587 w 146623"/>
                <a:gd name="connsiteY3" fmla="*/ 149968 h 401291"/>
                <a:gd name="connsiteX4" fmla="*/ 28937 w 146623"/>
                <a:gd name="connsiteY4" fmla="*/ 238868 h 401291"/>
                <a:gd name="connsiteX5" fmla="*/ 44812 w 146623"/>
                <a:gd name="connsiteY5" fmla="*/ 210293 h 401291"/>
                <a:gd name="connsiteX6" fmla="*/ 9887 w 146623"/>
                <a:gd name="connsiteY6" fmla="*/ 343643 h 401291"/>
                <a:gd name="connsiteX7" fmla="*/ 362 w 146623"/>
                <a:gd name="connsiteY7" fmla="*/ 400793 h 401291"/>
                <a:gd name="connsiteX8" fmla="*/ 19412 w 146623"/>
                <a:gd name="connsiteY8" fmla="*/ 315068 h 401291"/>
                <a:gd name="connsiteX9" fmla="*/ 16237 w 146623"/>
                <a:gd name="connsiteY9" fmla="*/ 229343 h 401291"/>
                <a:gd name="connsiteX10" fmla="*/ 16237 w 146623"/>
                <a:gd name="connsiteY10" fmla="*/ 127743 h 401291"/>
                <a:gd name="connsiteX11" fmla="*/ 13062 w 146623"/>
                <a:gd name="connsiteY11" fmla="*/ 159493 h 401291"/>
                <a:gd name="connsiteX12" fmla="*/ 38462 w 146623"/>
                <a:gd name="connsiteY12" fmla="*/ 80118 h 401291"/>
                <a:gd name="connsiteX13" fmla="*/ 146412 w 146623"/>
                <a:gd name="connsiteY13" fmla="*/ 743 h 40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623" h="401291">
                  <a:moveTo>
                    <a:pt x="146412" y="743"/>
                  </a:moveTo>
                  <a:cubicBezTo>
                    <a:pt x="141120" y="9210"/>
                    <a:pt x="6712" y="130918"/>
                    <a:pt x="6712" y="130918"/>
                  </a:cubicBezTo>
                  <a:cubicBezTo>
                    <a:pt x="-13396" y="149968"/>
                    <a:pt x="23116" y="111868"/>
                    <a:pt x="25762" y="115043"/>
                  </a:cubicBezTo>
                  <a:cubicBezTo>
                    <a:pt x="28408" y="118218"/>
                    <a:pt x="22058" y="129331"/>
                    <a:pt x="22587" y="149968"/>
                  </a:cubicBezTo>
                  <a:cubicBezTo>
                    <a:pt x="23116" y="170605"/>
                    <a:pt x="25233" y="228814"/>
                    <a:pt x="28937" y="238868"/>
                  </a:cubicBezTo>
                  <a:cubicBezTo>
                    <a:pt x="32641" y="248922"/>
                    <a:pt x="47987" y="192831"/>
                    <a:pt x="44812" y="210293"/>
                  </a:cubicBezTo>
                  <a:cubicBezTo>
                    <a:pt x="41637" y="227756"/>
                    <a:pt x="17295" y="311893"/>
                    <a:pt x="9887" y="343643"/>
                  </a:cubicBezTo>
                  <a:cubicBezTo>
                    <a:pt x="2479" y="375393"/>
                    <a:pt x="-1225" y="405555"/>
                    <a:pt x="362" y="400793"/>
                  </a:cubicBezTo>
                  <a:cubicBezTo>
                    <a:pt x="1949" y="396031"/>
                    <a:pt x="16766" y="343643"/>
                    <a:pt x="19412" y="315068"/>
                  </a:cubicBezTo>
                  <a:cubicBezTo>
                    <a:pt x="22058" y="286493"/>
                    <a:pt x="16766" y="260564"/>
                    <a:pt x="16237" y="229343"/>
                  </a:cubicBezTo>
                  <a:cubicBezTo>
                    <a:pt x="15708" y="198122"/>
                    <a:pt x="16766" y="139385"/>
                    <a:pt x="16237" y="127743"/>
                  </a:cubicBezTo>
                  <a:cubicBezTo>
                    <a:pt x="15708" y="116101"/>
                    <a:pt x="9358" y="167430"/>
                    <a:pt x="13062" y="159493"/>
                  </a:cubicBezTo>
                  <a:cubicBezTo>
                    <a:pt x="16766" y="151556"/>
                    <a:pt x="21000" y="101814"/>
                    <a:pt x="38462" y="80118"/>
                  </a:cubicBezTo>
                  <a:cubicBezTo>
                    <a:pt x="55924" y="58422"/>
                    <a:pt x="151704" y="-7724"/>
                    <a:pt x="146412" y="7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0" name="フリーフォーム 559">
              <a:extLst>
                <a:ext uri="{FF2B5EF4-FFF2-40B4-BE49-F238E27FC236}">
                  <a16:creationId xmlns:a16="http://schemas.microsoft.com/office/drawing/2014/main" id="{6BF5D9D7-E5B2-D1B0-E90C-33D4AEC81EE8}"/>
                </a:ext>
              </a:extLst>
            </p:cNvPr>
            <p:cNvSpPr/>
            <p:nvPr/>
          </p:nvSpPr>
          <p:spPr>
            <a:xfrm>
              <a:off x="6003691" y="5905454"/>
              <a:ext cx="51339" cy="238313"/>
            </a:xfrm>
            <a:custGeom>
              <a:avLst/>
              <a:gdLst>
                <a:gd name="connsiteX0" fmla="*/ 51034 w 51339"/>
                <a:gd name="connsiteY0" fmla="*/ 46 h 238313"/>
                <a:gd name="connsiteX1" fmla="*/ 35159 w 51339"/>
                <a:gd name="connsiteY1" fmla="*/ 92121 h 238313"/>
                <a:gd name="connsiteX2" fmla="*/ 31984 w 51339"/>
                <a:gd name="connsiteY2" fmla="*/ 142921 h 238313"/>
                <a:gd name="connsiteX3" fmla="*/ 51034 w 51339"/>
                <a:gd name="connsiteY3" fmla="*/ 238171 h 238313"/>
                <a:gd name="connsiteX4" fmla="*/ 31984 w 51339"/>
                <a:gd name="connsiteY4" fmla="*/ 161971 h 238313"/>
                <a:gd name="connsiteX5" fmla="*/ 234 w 51339"/>
                <a:gd name="connsiteY5" fmla="*/ 66721 h 238313"/>
                <a:gd name="connsiteX6" fmla="*/ 19284 w 51339"/>
                <a:gd name="connsiteY6" fmla="*/ 104821 h 238313"/>
                <a:gd name="connsiteX7" fmla="*/ 51034 w 51339"/>
                <a:gd name="connsiteY7" fmla="*/ 46 h 238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339" h="238313">
                  <a:moveTo>
                    <a:pt x="51034" y="46"/>
                  </a:moveTo>
                  <a:cubicBezTo>
                    <a:pt x="53680" y="-2071"/>
                    <a:pt x="38334" y="68309"/>
                    <a:pt x="35159" y="92121"/>
                  </a:cubicBezTo>
                  <a:cubicBezTo>
                    <a:pt x="31984" y="115934"/>
                    <a:pt x="29338" y="118579"/>
                    <a:pt x="31984" y="142921"/>
                  </a:cubicBezTo>
                  <a:cubicBezTo>
                    <a:pt x="34630" y="167263"/>
                    <a:pt x="51034" y="234996"/>
                    <a:pt x="51034" y="238171"/>
                  </a:cubicBezTo>
                  <a:cubicBezTo>
                    <a:pt x="51034" y="241346"/>
                    <a:pt x="40451" y="190546"/>
                    <a:pt x="31984" y="161971"/>
                  </a:cubicBezTo>
                  <a:cubicBezTo>
                    <a:pt x="23517" y="133396"/>
                    <a:pt x="2351" y="76246"/>
                    <a:pt x="234" y="66721"/>
                  </a:cubicBezTo>
                  <a:cubicBezTo>
                    <a:pt x="-1883" y="57196"/>
                    <a:pt x="10817" y="112229"/>
                    <a:pt x="19284" y="104821"/>
                  </a:cubicBezTo>
                  <a:cubicBezTo>
                    <a:pt x="27751" y="97413"/>
                    <a:pt x="48388" y="2163"/>
                    <a:pt x="51034" y="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1" name="フリーフォーム 560">
              <a:extLst>
                <a:ext uri="{FF2B5EF4-FFF2-40B4-BE49-F238E27FC236}">
                  <a16:creationId xmlns:a16="http://schemas.microsoft.com/office/drawing/2014/main" id="{0608CC30-5D07-650F-625D-50884F163725}"/>
                </a:ext>
              </a:extLst>
            </p:cNvPr>
            <p:cNvSpPr/>
            <p:nvPr/>
          </p:nvSpPr>
          <p:spPr>
            <a:xfrm>
              <a:off x="6051404" y="6139837"/>
              <a:ext cx="206600" cy="64447"/>
            </a:xfrm>
            <a:custGeom>
              <a:avLst/>
              <a:gdLst>
                <a:gd name="connsiteX0" fmla="*/ 146 w 206600"/>
                <a:gd name="connsiteY0" fmla="*/ 613 h 64447"/>
                <a:gd name="connsiteX1" fmla="*/ 133496 w 206600"/>
                <a:gd name="connsiteY1" fmla="*/ 29188 h 64447"/>
                <a:gd name="connsiteX2" fmla="*/ 206521 w 206600"/>
                <a:gd name="connsiteY2" fmla="*/ 64113 h 64447"/>
                <a:gd name="connsiteX3" fmla="*/ 120796 w 206600"/>
                <a:gd name="connsiteY3" fmla="*/ 6963 h 64447"/>
                <a:gd name="connsiteX4" fmla="*/ 162071 w 206600"/>
                <a:gd name="connsiteY4" fmla="*/ 26013 h 64447"/>
                <a:gd name="connsiteX5" fmla="*/ 108096 w 206600"/>
                <a:gd name="connsiteY5" fmla="*/ 10138 h 64447"/>
                <a:gd name="connsiteX6" fmla="*/ 146 w 206600"/>
                <a:gd name="connsiteY6" fmla="*/ 613 h 644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6600" h="64447">
                  <a:moveTo>
                    <a:pt x="146" y="613"/>
                  </a:moveTo>
                  <a:cubicBezTo>
                    <a:pt x="4379" y="3788"/>
                    <a:pt x="99100" y="18605"/>
                    <a:pt x="133496" y="29188"/>
                  </a:cubicBezTo>
                  <a:cubicBezTo>
                    <a:pt x="167892" y="39771"/>
                    <a:pt x="208638" y="67817"/>
                    <a:pt x="206521" y="64113"/>
                  </a:cubicBezTo>
                  <a:cubicBezTo>
                    <a:pt x="204404" y="60409"/>
                    <a:pt x="128204" y="13313"/>
                    <a:pt x="120796" y="6963"/>
                  </a:cubicBezTo>
                  <a:cubicBezTo>
                    <a:pt x="113388" y="613"/>
                    <a:pt x="164188" y="25484"/>
                    <a:pt x="162071" y="26013"/>
                  </a:cubicBezTo>
                  <a:cubicBezTo>
                    <a:pt x="159954" y="26542"/>
                    <a:pt x="131379" y="12784"/>
                    <a:pt x="108096" y="10138"/>
                  </a:cubicBezTo>
                  <a:cubicBezTo>
                    <a:pt x="84813" y="7492"/>
                    <a:pt x="-4087" y="-2562"/>
                    <a:pt x="146" y="6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2" name="フリーフォーム 561">
              <a:extLst>
                <a:ext uri="{FF2B5EF4-FFF2-40B4-BE49-F238E27FC236}">
                  <a16:creationId xmlns:a16="http://schemas.microsoft.com/office/drawing/2014/main" id="{C2EEA1B3-4620-BF80-1EFF-CAE18D561216}"/>
                </a:ext>
              </a:extLst>
            </p:cNvPr>
            <p:cNvSpPr/>
            <p:nvPr/>
          </p:nvSpPr>
          <p:spPr>
            <a:xfrm>
              <a:off x="6267372" y="5673618"/>
              <a:ext cx="190583" cy="528675"/>
            </a:xfrm>
            <a:custGeom>
              <a:avLst/>
              <a:gdLst>
                <a:gd name="connsiteX0" fmla="*/ 190578 w 190583"/>
                <a:gd name="connsiteY0" fmla="*/ 107 h 528675"/>
                <a:gd name="connsiteX1" fmla="*/ 133428 w 190583"/>
                <a:gd name="connsiteY1" fmla="*/ 127107 h 528675"/>
                <a:gd name="connsiteX2" fmla="*/ 60403 w 190583"/>
                <a:gd name="connsiteY2" fmla="*/ 228707 h 528675"/>
                <a:gd name="connsiteX3" fmla="*/ 92153 w 190583"/>
                <a:gd name="connsiteY3" fmla="*/ 181082 h 528675"/>
                <a:gd name="connsiteX4" fmla="*/ 41353 w 190583"/>
                <a:gd name="connsiteY4" fmla="*/ 365232 h 528675"/>
                <a:gd name="connsiteX5" fmla="*/ 78 w 190583"/>
                <a:gd name="connsiteY5" fmla="*/ 527157 h 528675"/>
                <a:gd name="connsiteX6" fmla="*/ 31828 w 190583"/>
                <a:gd name="connsiteY6" fmla="*/ 435082 h 528675"/>
                <a:gd name="connsiteX7" fmla="*/ 63578 w 190583"/>
                <a:gd name="connsiteY7" fmla="*/ 250932 h 528675"/>
                <a:gd name="connsiteX8" fmla="*/ 57228 w 190583"/>
                <a:gd name="connsiteY8" fmla="*/ 279507 h 528675"/>
                <a:gd name="connsiteX9" fmla="*/ 117553 w 190583"/>
                <a:gd name="connsiteY9" fmla="*/ 149332 h 528675"/>
                <a:gd name="connsiteX10" fmla="*/ 146128 w 190583"/>
                <a:gd name="connsiteY10" fmla="*/ 133457 h 528675"/>
                <a:gd name="connsiteX11" fmla="*/ 130253 w 190583"/>
                <a:gd name="connsiteY11" fmla="*/ 149332 h 528675"/>
                <a:gd name="connsiteX12" fmla="*/ 190578 w 190583"/>
                <a:gd name="connsiteY12" fmla="*/ 107 h 5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583" h="528675">
                  <a:moveTo>
                    <a:pt x="190578" y="107"/>
                  </a:moveTo>
                  <a:cubicBezTo>
                    <a:pt x="191107" y="-3597"/>
                    <a:pt x="155124" y="89007"/>
                    <a:pt x="133428" y="127107"/>
                  </a:cubicBezTo>
                  <a:cubicBezTo>
                    <a:pt x="111732" y="165207"/>
                    <a:pt x="67282" y="219711"/>
                    <a:pt x="60403" y="228707"/>
                  </a:cubicBezTo>
                  <a:cubicBezTo>
                    <a:pt x="53524" y="237703"/>
                    <a:pt x="95328" y="158328"/>
                    <a:pt x="92153" y="181082"/>
                  </a:cubicBezTo>
                  <a:cubicBezTo>
                    <a:pt x="88978" y="203836"/>
                    <a:pt x="56699" y="307553"/>
                    <a:pt x="41353" y="365232"/>
                  </a:cubicBezTo>
                  <a:cubicBezTo>
                    <a:pt x="26007" y="422911"/>
                    <a:pt x="1665" y="515515"/>
                    <a:pt x="78" y="527157"/>
                  </a:cubicBezTo>
                  <a:cubicBezTo>
                    <a:pt x="-1509" y="538799"/>
                    <a:pt x="21245" y="481119"/>
                    <a:pt x="31828" y="435082"/>
                  </a:cubicBezTo>
                  <a:cubicBezTo>
                    <a:pt x="42411" y="389045"/>
                    <a:pt x="59345" y="276861"/>
                    <a:pt x="63578" y="250932"/>
                  </a:cubicBezTo>
                  <a:cubicBezTo>
                    <a:pt x="67811" y="225003"/>
                    <a:pt x="48232" y="296440"/>
                    <a:pt x="57228" y="279507"/>
                  </a:cubicBezTo>
                  <a:cubicBezTo>
                    <a:pt x="66224" y="262574"/>
                    <a:pt x="102736" y="173674"/>
                    <a:pt x="117553" y="149332"/>
                  </a:cubicBezTo>
                  <a:cubicBezTo>
                    <a:pt x="132370" y="124990"/>
                    <a:pt x="144011" y="133457"/>
                    <a:pt x="146128" y="133457"/>
                  </a:cubicBezTo>
                  <a:cubicBezTo>
                    <a:pt x="148245" y="133457"/>
                    <a:pt x="124432" y="166794"/>
                    <a:pt x="130253" y="149332"/>
                  </a:cubicBezTo>
                  <a:cubicBezTo>
                    <a:pt x="136074" y="131870"/>
                    <a:pt x="190049" y="3811"/>
                    <a:pt x="190578" y="1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3" name="フリーフォーム 562">
              <a:extLst>
                <a:ext uri="{FF2B5EF4-FFF2-40B4-BE49-F238E27FC236}">
                  <a16:creationId xmlns:a16="http://schemas.microsoft.com/office/drawing/2014/main" id="{C5F1B3E0-28D3-AC5C-ED72-E6FE354BE5E8}"/>
                </a:ext>
              </a:extLst>
            </p:cNvPr>
            <p:cNvSpPr/>
            <p:nvPr/>
          </p:nvSpPr>
          <p:spPr>
            <a:xfrm>
              <a:off x="6365591" y="5670539"/>
              <a:ext cx="45292" cy="206520"/>
            </a:xfrm>
            <a:custGeom>
              <a:avLst/>
              <a:gdLst>
                <a:gd name="connsiteX0" fmla="*/ 32034 w 45292"/>
                <a:gd name="connsiteY0" fmla="*/ 11 h 206520"/>
                <a:gd name="connsiteX1" fmla="*/ 25684 w 45292"/>
                <a:gd name="connsiteY1" fmla="*/ 92086 h 206520"/>
                <a:gd name="connsiteX2" fmla="*/ 44734 w 45292"/>
                <a:gd name="connsiteY2" fmla="*/ 136536 h 206520"/>
                <a:gd name="connsiteX3" fmla="*/ 284 w 45292"/>
                <a:gd name="connsiteY3" fmla="*/ 206386 h 206520"/>
                <a:gd name="connsiteX4" fmla="*/ 25684 w 45292"/>
                <a:gd name="connsiteY4" fmla="*/ 117486 h 206520"/>
                <a:gd name="connsiteX5" fmla="*/ 25684 w 45292"/>
                <a:gd name="connsiteY5" fmla="*/ 85736 h 206520"/>
                <a:gd name="connsiteX6" fmla="*/ 32034 w 45292"/>
                <a:gd name="connsiteY6" fmla="*/ 11 h 206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292" h="206520">
                  <a:moveTo>
                    <a:pt x="32034" y="11"/>
                  </a:moveTo>
                  <a:cubicBezTo>
                    <a:pt x="32034" y="1069"/>
                    <a:pt x="23567" y="69332"/>
                    <a:pt x="25684" y="92086"/>
                  </a:cubicBezTo>
                  <a:cubicBezTo>
                    <a:pt x="27801" y="114840"/>
                    <a:pt x="48967" y="117486"/>
                    <a:pt x="44734" y="136536"/>
                  </a:cubicBezTo>
                  <a:cubicBezTo>
                    <a:pt x="40501" y="155586"/>
                    <a:pt x="3459" y="209561"/>
                    <a:pt x="284" y="206386"/>
                  </a:cubicBezTo>
                  <a:cubicBezTo>
                    <a:pt x="-2891" y="203211"/>
                    <a:pt x="21451" y="137594"/>
                    <a:pt x="25684" y="117486"/>
                  </a:cubicBezTo>
                  <a:cubicBezTo>
                    <a:pt x="29917" y="97378"/>
                    <a:pt x="23567" y="100024"/>
                    <a:pt x="25684" y="85736"/>
                  </a:cubicBezTo>
                  <a:cubicBezTo>
                    <a:pt x="27801" y="71449"/>
                    <a:pt x="32034" y="-1047"/>
                    <a:pt x="32034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4" name="フリーフォーム 563">
              <a:extLst>
                <a:ext uri="{FF2B5EF4-FFF2-40B4-BE49-F238E27FC236}">
                  <a16:creationId xmlns:a16="http://schemas.microsoft.com/office/drawing/2014/main" id="{65A9EAED-4276-F10E-0D37-F6B001F94C0A}"/>
                </a:ext>
              </a:extLst>
            </p:cNvPr>
            <p:cNvSpPr/>
            <p:nvPr/>
          </p:nvSpPr>
          <p:spPr>
            <a:xfrm>
              <a:off x="6225825" y="5657396"/>
              <a:ext cx="257626" cy="571981"/>
            </a:xfrm>
            <a:custGeom>
              <a:avLst/>
              <a:gdLst>
                <a:gd name="connsiteX0" fmla="*/ 257525 w 257626"/>
                <a:gd name="connsiteY0" fmla="*/ 454 h 571981"/>
                <a:gd name="connsiteX1" fmla="*/ 149575 w 257626"/>
                <a:gd name="connsiteY1" fmla="*/ 298904 h 571981"/>
                <a:gd name="connsiteX2" fmla="*/ 174975 w 257626"/>
                <a:gd name="connsiteY2" fmla="*/ 244929 h 571981"/>
                <a:gd name="connsiteX3" fmla="*/ 121000 w 257626"/>
                <a:gd name="connsiteY3" fmla="*/ 410029 h 571981"/>
                <a:gd name="connsiteX4" fmla="*/ 140050 w 257626"/>
                <a:gd name="connsiteY4" fmla="*/ 368754 h 571981"/>
                <a:gd name="connsiteX5" fmla="*/ 95600 w 257626"/>
                <a:gd name="connsiteY5" fmla="*/ 498929 h 571981"/>
                <a:gd name="connsiteX6" fmla="*/ 67025 w 257626"/>
                <a:gd name="connsiteY6" fmla="*/ 530679 h 571981"/>
                <a:gd name="connsiteX7" fmla="*/ 350 w 257626"/>
                <a:gd name="connsiteY7" fmla="*/ 571954 h 571981"/>
                <a:gd name="connsiteX8" fmla="*/ 98775 w 257626"/>
                <a:gd name="connsiteY8" fmla="*/ 524329 h 571981"/>
                <a:gd name="connsiteX9" fmla="*/ 108300 w 257626"/>
                <a:gd name="connsiteY9" fmla="*/ 429079 h 571981"/>
                <a:gd name="connsiteX10" fmla="*/ 155925 w 257626"/>
                <a:gd name="connsiteY10" fmla="*/ 276679 h 571981"/>
                <a:gd name="connsiteX11" fmla="*/ 136875 w 257626"/>
                <a:gd name="connsiteY11" fmla="*/ 324304 h 571981"/>
                <a:gd name="connsiteX12" fmla="*/ 168625 w 257626"/>
                <a:gd name="connsiteY12" fmla="*/ 232229 h 571981"/>
                <a:gd name="connsiteX13" fmla="*/ 257525 w 257626"/>
                <a:gd name="connsiteY13" fmla="*/ 454 h 57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7626" h="571981">
                  <a:moveTo>
                    <a:pt x="257525" y="454"/>
                  </a:moveTo>
                  <a:cubicBezTo>
                    <a:pt x="254350" y="11567"/>
                    <a:pt x="163333" y="258158"/>
                    <a:pt x="149575" y="298904"/>
                  </a:cubicBezTo>
                  <a:cubicBezTo>
                    <a:pt x="135817" y="339650"/>
                    <a:pt x="179738" y="226408"/>
                    <a:pt x="174975" y="244929"/>
                  </a:cubicBezTo>
                  <a:cubicBezTo>
                    <a:pt x="170212" y="263450"/>
                    <a:pt x="126821" y="389392"/>
                    <a:pt x="121000" y="410029"/>
                  </a:cubicBezTo>
                  <a:cubicBezTo>
                    <a:pt x="115179" y="430666"/>
                    <a:pt x="144283" y="353937"/>
                    <a:pt x="140050" y="368754"/>
                  </a:cubicBezTo>
                  <a:cubicBezTo>
                    <a:pt x="135817" y="383571"/>
                    <a:pt x="107771" y="471942"/>
                    <a:pt x="95600" y="498929"/>
                  </a:cubicBezTo>
                  <a:cubicBezTo>
                    <a:pt x="83429" y="525917"/>
                    <a:pt x="82900" y="518508"/>
                    <a:pt x="67025" y="530679"/>
                  </a:cubicBezTo>
                  <a:cubicBezTo>
                    <a:pt x="51150" y="542850"/>
                    <a:pt x="-4941" y="573012"/>
                    <a:pt x="350" y="571954"/>
                  </a:cubicBezTo>
                  <a:cubicBezTo>
                    <a:pt x="5641" y="570896"/>
                    <a:pt x="80783" y="548142"/>
                    <a:pt x="98775" y="524329"/>
                  </a:cubicBezTo>
                  <a:cubicBezTo>
                    <a:pt x="116767" y="500517"/>
                    <a:pt x="98775" y="470354"/>
                    <a:pt x="108300" y="429079"/>
                  </a:cubicBezTo>
                  <a:cubicBezTo>
                    <a:pt x="117825" y="387804"/>
                    <a:pt x="151162" y="294142"/>
                    <a:pt x="155925" y="276679"/>
                  </a:cubicBezTo>
                  <a:cubicBezTo>
                    <a:pt x="160688" y="259216"/>
                    <a:pt x="134758" y="331712"/>
                    <a:pt x="136875" y="324304"/>
                  </a:cubicBezTo>
                  <a:cubicBezTo>
                    <a:pt x="138992" y="316896"/>
                    <a:pt x="149046" y="279325"/>
                    <a:pt x="168625" y="232229"/>
                  </a:cubicBezTo>
                  <a:cubicBezTo>
                    <a:pt x="188204" y="185133"/>
                    <a:pt x="260700" y="-10659"/>
                    <a:pt x="257525" y="4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5" name="フリーフォーム 564">
              <a:extLst>
                <a:ext uri="{FF2B5EF4-FFF2-40B4-BE49-F238E27FC236}">
                  <a16:creationId xmlns:a16="http://schemas.microsoft.com/office/drawing/2014/main" id="{6DCE27BE-83D7-C91F-5F8C-7DC3B6595CBA}"/>
                </a:ext>
              </a:extLst>
            </p:cNvPr>
            <p:cNvSpPr/>
            <p:nvPr/>
          </p:nvSpPr>
          <p:spPr>
            <a:xfrm>
              <a:off x="6962772" y="5483093"/>
              <a:ext cx="190506" cy="98794"/>
            </a:xfrm>
            <a:custGeom>
              <a:avLst/>
              <a:gdLst>
                <a:gd name="connsiteX0" fmla="*/ 3 w 190506"/>
                <a:gd name="connsiteY0" fmla="*/ 132 h 98794"/>
                <a:gd name="connsiteX1" fmla="*/ 95253 w 190506"/>
                <a:gd name="connsiteY1" fmla="*/ 54107 h 98794"/>
                <a:gd name="connsiteX2" fmla="*/ 180978 w 190506"/>
                <a:gd name="connsiteY2" fmla="*/ 98557 h 98794"/>
                <a:gd name="connsiteX3" fmla="*/ 136528 w 190506"/>
                <a:gd name="connsiteY3" fmla="*/ 69982 h 98794"/>
                <a:gd name="connsiteX4" fmla="*/ 114303 w 190506"/>
                <a:gd name="connsiteY4" fmla="*/ 31882 h 98794"/>
                <a:gd name="connsiteX5" fmla="*/ 123828 w 190506"/>
                <a:gd name="connsiteY5" fmla="*/ 132 h 98794"/>
                <a:gd name="connsiteX6" fmla="*/ 190503 w 190506"/>
                <a:gd name="connsiteY6" fmla="*/ 38232 h 98794"/>
                <a:gd name="connsiteX7" fmla="*/ 120653 w 190506"/>
                <a:gd name="connsiteY7" fmla="*/ 3307 h 98794"/>
                <a:gd name="connsiteX8" fmla="*/ 101603 w 190506"/>
                <a:gd name="connsiteY8" fmla="*/ 6482 h 98794"/>
                <a:gd name="connsiteX9" fmla="*/ 130178 w 190506"/>
                <a:gd name="connsiteY9" fmla="*/ 47757 h 98794"/>
                <a:gd name="connsiteX10" fmla="*/ 98428 w 190506"/>
                <a:gd name="connsiteY10" fmla="*/ 44582 h 98794"/>
                <a:gd name="connsiteX11" fmla="*/ 3 w 190506"/>
                <a:gd name="connsiteY11" fmla="*/ 132 h 9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0506" h="98794">
                  <a:moveTo>
                    <a:pt x="3" y="132"/>
                  </a:moveTo>
                  <a:cubicBezTo>
                    <a:pt x="-526" y="1719"/>
                    <a:pt x="65091" y="37703"/>
                    <a:pt x="95253" y="54107"/>
                  </a:cubicBezTo>
                  <a:cubicBezTo>
                    <a:pt x="125415" y="70511"/>
                    <a:pt x="174099" y="95911"/>
                    <a:pt x="180978" y="98557"/>
                  </a:cubicBezTo>
                  <a:cubicBezTo>
                    <a:pt x="187857" y="101203"/>
                    <a:pt x="147640" y="81094"/>
                    <a:pt x="136528" y="69982"/>
                  </a:cubicBezTo>
                  <a:cubicBezTo>
                    <a:pt x="125416" y="58870"/>
                    <a:pt x="116420" y="43524"/>
                    <a:pt x="114303" y="31882"/>
                  </a:cubicBezTo>
                  <a:cubicBezTo>
                    <a:pt x="112186" y="20240"/>
                    <a:pt x="111128" y="-926"/>
                    <a:pt x="123828" y="132"/>
                  </a:cubicBezTo>
                  <a:cubicBezTo>
                    <a:pt x="136528" y="1190"/>
                    <a:pt x="191032" y="37703"/>
                    <a:pt x="190503" y="38232"/>
                  </a:cubicBezTo>
                  <a:cubicBezTo>
                    <a:pt x="189974" y="38761"/>
                    <a:pt x="120653" y="3307"/>
                    <a:pt x="120653" y="3307"/>
                  </a:cubicBezTo>
                  <a:cubicBezTo>
                    <a:pt x="105836" y="-1985"/>
                    <a:pt x="100016" y="-926"/>
                    <a:pt x="101603" y="6482"/>
                  </a:cubicBezTo>
                  <a:cubicBezTo>
                    <a:pt x="103190" y="13890"/>
                    <a:pt x="130707" y="41407"/>
                    <a:pt x="130178" y="47757"/>
                  </a:cubicBezTo>
                  <a:cubicBezTo>
                    <a:pt x="129649" y="54107"/>
                    <a:pt x="115361" y="48815"/>
                    <a:pt x="98428" y="44582"/>
                  </a:cubicBezTo>
                  <a:cubicBezTo>
                    <a:pt x="81495" y="40349"/>
                    <a:pt x="532" y="-1455"/>
                    <a:pt x="3" y="13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6" name="フリーフォーム 565">
              <a:extLst>
                <a:ext uri="{FF2B5EF4-FFF2-40B4-BE49-F238E27FC236}">
                  <a16:creationId xmlns:a16="http://schemas.microsoft.com/office/drawing/2014/main" id="{59861BBC-5B4A-61AB-EB03-C8C01A67D46A}"/>
                </a:ext>
              </a:extLst>
            </p:cNvPr>
            <p:cNvSpPr/>
            <p:nvPr/>
          </p:nvSpPr>
          <p:spPr>
            <a:xfrm>
              <a:off x="6966313" y="5454648"/>
              <a:ext cx="183921" cy="177898"/>
            </a:xfrm>
            <a:custGeom>
              <a:avLst/>
              <a:gdLst>
                <a:gd name="connsiteX0" fmla="*/ 2812 w 183921"/>
                <a:gd name="connsiteY0" fmla="*/ 2 h 177898"/>
                <a:gd name="connsiteX1" fmla="*/ 5987 w 183921"/>
                <a:gd name="connsiteY1" fmla="*/ 85727 h 177898"/>
                <a:gd name="connsiteX2" fmla="*/ 63137 w 183921"/>
                <a:gd name="connsiteY2" fmla="*/ 120652 h 177898"/>
                <a:gd name="connsiteX3" fmla="*/ 34562 w 183921"/>
                <a:gd name="connsiteY3" fmla="*/ 101602 h 177898"/>
                <a:gd name="connsiteX4" fmla="*/ 132987 w 183921"/>
                <a:gd name="connsiteY4" fmla="*/ 136527 h 177898"/>
                <a:gd name="connsiteX5" fmla="*/ 171087 w 183921"/>
                <a:gd name="connsiteY5" fmla="*/ 139702 h 177898"/>
                <a:gd name="connsiteX6" fmla="*/ 183787 w 183921"/>
                <a:gd name="connsiteY6" fmla="*/ 177802 h 177898"/>
                <a:gd name="connsiteX7" fmla="*/ 164737 w 183921"/>
                <a:gd name="connsiteY7" fmla="*/ 127002 h 177898"/>
                <a:gd name="connsiteX8" fmla="*/ 177437 w 183921"/>
                <a:gd name="connsiteY8" fmla="*/ 149227 h 177898"/>
                <a:gd name="connsiteX9" fmla="*/ 107587 w 183921"/>
                <a:gd name="connsiteY9" fmla="*/ 139702 h 177898"/>
                <a:gd name="connsiteX10" fmla="*/ 37737 w 183921"/>
                <a:gd name="connsiteY10" fmla="*/ 101602 h 177898"/>
                <a:gd name="connsiteX11" fmla="*/ 15512 w 183921"/>
                <a:gd name="connsiteY11" fmla="*/ 82552 h 177898"/>
                <a:gd name="connsiteX12" fmla="*/ 2812 w 183921"/>
                <a:gd name="connsiteY12" fmla="*/ 2 h 177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3921" h="177898">
                  <a:moveTo>
                    <a:pt x="2812" y="2"/>
                  </a:moveTo>
                  <a:cubicBezTo>
                    <a:pt x="1225" y="531"/>
                    <a:pt x="-4067" y="65619"/>
                    <a:pt x="5987" y="85727"/>
                  </a:cubicBezTo>
                  <a:cubicBezTo>
                    <a:pt x="16041" y="105835"/>
                    <a:pt x="58375" y="118006"/>
                    <a:pt x="63137" y="120652"/>
                  </a:cubicBezTo>
                  <a:cubicBezTo>
                    <a:pt x="67899" y="123298"/>
                    <a:pt x="22920" y="98956"/>
                    <a:pt x="34562" y="101602"/>
                  </a:cubicBezTo>
                  <a:cubicBezTo>
                    <a:pt x="46204" y="104248"/>
                    <a:pt x="110233" y="130177"/>
                    <a:pt x="132987" y="136527"/>
                  </a:cubicBezTo>
                  <a:cubicBezTo>
                    <a:pt x="155741" y="142877"/>
                    <a:pt x="162620" y="132823"/>
                    <a:pt x="171087" y="139702"/>
                  </a:cubicBezTo>
                  <a:cubicBezTo>
                    <a:pt x="179554" y="146581"/>
                    <a:pt x="184845" y="179919"/>
                    <a:pt x="183787" y="177802"/>
                  </a:cubicBezTo>
                  <a:cubicBezTo>
                    <a:pt x="182729" y="175685"/>
                    <a:pt x="165795" y="131764"/>
                    <a:pt x="164737" y="127002"/>
                  </a:cubicBezTo>
                  <a:cubicBezTo>
                    <a:pt x="163679" y="122240"/>
                    <a:pt x="186962" y="147110"/>
                    <a:pt x="177437" y="149227"/>
                  </a:cubicBezTo>
                  <a:cubicBezTo>
                    <a:pt x="167912" y="151344"/>
                    <a:pt x="130870" y="147640"/>
                    <a:pt x="107587" y="139702"/>
                  </a:cubicBezTo>
                  <a:cubicBezTo>
                    <a:pt x="84304" y="131765"/>
                    <a:pt x="53083" y="111127"/>
                    <a:pt x="37737" y="101602"/>
                  </a:cubicBezTo>
                  <a:cubicBezTo>
                    <a:pt x="22391" y="92077"/>
                    <a:pt x="19216" y="94194"/>
                    <a:pt x="15512" y="82552"/>
                  </a:cubicBezTo>
                  <a:cubicBezTo>
                    <a:pt x="11808" y="70910"/>
                    <a:pt x="4399" y="-527"/>
                    <a:pt x="2812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7" name="フリーフォーム 566">
              <a:extLst>
                <a:ext uri="{FF2B5EF4-FFF2-40B4-BE49-F238E27FC236}">
                  <a16:creationId xmlns:a16="http://schemas.microsoft.com/office/drawing/2014/main" id="{BF534B38-611B-6F50-B18B-160B903EC00B}"/>
                </a:ext>
              </a:extLst>
            </p:cNvPr>
            <p:cNvSpPr/>
            <p:nvPr/>
          </p:nvSpPr>
          <p:spPr>
            <a:xfrm>
              <a:off x="6962760" y="5499096"/>
              <a:ext cx="104943" cy="158803"/>
            </a:xfrm>
            <a:custGeom>
              <a:avLst/>
              <a:gdLst>
                <a:gd name="connsiteX0" fmla="*/ 15 w 104943"/>
                <a:gd name="connsiteY0" fmla="*/ 4 h 158803"/>
                <a:gd name="connsiteX1" fmla="*/ 66690 w 104943"/>
                <a:gd name="connsiteY1" fmla="*/ 63504 h 158803"/>
                <a:gd name="connsiteX2" fmla="*/ 88915 w 104943"/>
                <a:gd name="connsiteY2" fmla="*/ 98429 h 158803"/>
                <a:gd name="connsiteX3" fmla="*/ 104790 w 104943"/>
                <a:gd name="connsiteY3" fmla="*/ 158754 h 158803"/>
                <a:gd name="connsiteX4" fmla="*/ 79390 w 104943"/>
                <a:gd name="connsiteY4" fmla="*/ 107954 h 158803"/>
                <a:gd name="connsiteX5" fmla="*/ 60340 w 104943"/>
                <a:gd name="connsiteY5" fmla="*/ 66679 h 158803"/>
                <a:gd name="connsiteX6" fmla="*/ 15 w 104943"/>
                <a:gd name="connsiteY6" fmla="*/ 4 h 158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4943" h="158803">
                  <a:moveTo>
                    <a:pt x="15" y="4"/>
                  </a:moveTo>
                  <a:cubicBezTo>
                    <a:pt x="1073" y="-525"/>
                    <a:pt x="51873" y="47100"/>
                    <a:pt x="66690" y="63504"/>
                  </a:cubicBezTo>
                  <a:cubicBezTo>
                    <a:pt x="81507" y="79908"/>
                    <a:pt x="82565" y="82554"/>
                    <a:pt x="88915" y="98429"/>
                  </a:cubicBezTo>
                  <a:cubicBezTo>
                    <a:pt x="95265" y="114304"/>
                    <a:pt x="106377" y="157167"/>
                    <a:pt x="104790" y="158754"/>
                  </a:cubicBezTo>
                  <a:cubicBezTo>
                    <a:pt x="103203" y="160341"/>
                    <a:pt x="86798" y="123300"/>
                    <a:pt x="79390" y="107954"/>
                  </a:cubicBezTo>
                  <a:cubicBezTo>
                    <a:pt x="71982" y="92608"/>
                    <a:pt x="67748" y="82025"/>
                    <a:pt x="60340" y="66679"/>
                  </a:cubicBezTo>
                  <a:cubicBezTo>
                    <a:pt x="52932" y="51333"/>
                    <a:pt x="-1043" y="533"/>
                    <a:pt x="15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8" name="フリーフォーム 567">
              <a:extLst>
                <a:ext uri="{FF2B5EF4-FFF2-40B4-BE49-F238E27FC236}">
                  <a16:creationId xmlns:a16="http://schemas.microsoft.com/office/drawing/2014/main" id="{68C4B754-F25E-CDF1-EAF1-92EBA8988B64}"/>
                </a:ext>
              </a:extLst>
            </p:cNvPr>
            <p:cNvSpPr/>
            <p:nvPr/>
          </p:nvSpPr>
          <p:spPr>
            <a:xfrm>
              <a:off x="7021540" y="5549897"/>
              <a:ext cx="149467" cy="124284"/>
            </a:xfrm>
            <a:custGeom>
              <a:avLst/>
              <a:gdLst>
                <a:gd name="connsiteX0" fmla="*/ 14260 w 149467"/>
                <a:gd name="connsiteY0" fmla="*/ 3 h 124284"/>
                <a:gd name="connsiteX1" fmla="*/ 1560 w 149467"/>
                <a:gd name="connsiteY1" fmla="*/ 69853 h 124284"/>
                <a:gd name="connsiteX2" fmla="*/ 55535 w 149467"/>
                <a:gd name="connsiteY2" fmla="*/ 85728 h 124284"/>
                <a:gd name="connsiteX3" fmla="*/ 128560 w 149467"/>
                <a:gd name="connsiteY3" fmla="*/ 123828 h 124284"/>
                <a:gd name="connsiteX4" fmla="*/ 134910 w 149467"/>
                <a:gd name="connsiteY4" fmla="*/ 57153 h 124284"/>
                <a:gd name="connsiteX5" fmla="*/ 147610 w 149467"/>
                <a:gd name="connsiteY5" fmla="*/ 120653 h 124284"/>
                <a:gd name="connsiteX6" fmla="*/ 90460 w 149467"/>
                <a:gd name="connsiteY6" fmla="*/ 101603 h 124284"/>
                <a:gd name="connsiteX7" fmla="*/ 11085 w 149467"/>
                <a:gd name="connsiteY7" fmla="*/ 66678 h 124284"/>
                <a:gd name="connsiteX8" fmla="*/ 14260 w 149467"/>
                <a:gd name="connsiteY8" fmla="*/ 3 h 124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9467" h="124284">
                  <a:moveTo>
                    <a:pt x="14260" y="3"/>
                  </a:moveTo>
                  <a:cubicBezTo>
                    <a:pt x="12673" y="532"/>
                    <a:pt x="-5319" y="55566"/>
                    <a:pt x="1560" y="69853"/>
                  </a:cubicBezTo>
                  <a:cubicBezTo>
                    <a:pt x="8439" y="84141"/>
                    <a:pt x="34368" y="76732"/>
                    <a:pt x="55535" y="85728"/>
                  </a:cubicBezTo>
                  <a:cubicBezTo>
                    <a:pt x="76702" y="94724"/>
                    <a:pt x="115331" y="128590"/>
                    <a:pt x="128560" y="123828"/>
                  </a:cubicBezTo>
                  <a:cubicBezTo>
                    <a:pt x="141789" y="119066"/>
                    <a:pt x="131735" y="57682"/>
                    <a:pt x="134910" y="57153"/>
                  </a:cubicBezTo>
                  <a:cubicBezTo>
                    <a:pt x="138085" y="56624"/>
                    <a:pt x="155018" y="113245"/>
                    <a:pt x="147610" y="120653"/>
                  </a:cubicBezTo>
                  <a:cubicBezTo>
                    <a:pt x="140202" y="128061"/>
                    <a:pt x="113214" y="110599"/>
                    <a:pt x="90460" y="101603"/>
                  </a:cubicBezTo>
                  <a:cubicBezTo>
                    <a:pt x="67706" y="92607"/>
                    <a:pt x="25373" y="77261"/>
                    <a:pt x="11085" y="66678"/>
                  </a:cubicBezTo>
                  <a:cubicBezTo>
                    <a:pt x="-3203" y="56095"/>
                    <a:pt x="15847" y="-526"/>
                    <a:pt x="14260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9" name="フリーフォーム 568">
              <a:extLst>
                <a:ext uri="{FF2B5EF4-FFF2-40B4-BE49-F238E27FC236}">
                  <a16:creationId xmlns:a16="http://schemas.microsoft.com/office/drawing/2014/main" id="{8EC68766-0E5A-C82B-1C7B-FA9D61908FBD}"/>
                </a:ext>
              </a:extLst>
            </p:cNvPr>
            <p:cNvSpPr/>
            <p:nvPr/>
          </p:nvSpPr>
          <p:spPr>
            <a:xfrm>
              <a:off x="7165652" y="5654667"/>
              <a:ext cx="64713" cy="234958"/>
            </a:xfrm>
            <a:custGeom>
              <a:avLst/>
              <a:gdLst>
                <a:gd name="connsiteX0" fmla="*/ 323 w 64713"/>
                <a:gd name="connsiteY0" fmla="*/ 8 h 234958"/>
                <a:gd name="connsiteX1" fmla="*/ 41598 w 64713"/>
                <a:gd name="connsiteY1" fmla="*/ 120658 h 234958"/>
                <a:gd name="connsiteX2" fmla="*/ 22548 w 64713"/>
                <a:gd name="connsiteY2" fmla="*/ 95258 h 234958"/>
                <a:gd name="connsiteX3" fmla="*/ 54298 w 64713"/>
                <a:gd name="connsiteY3" fmla="*/ 171458 h 234958"/>
                <a:gd name="connsiteX4" fmla="*/ 63823 w 64713"/>
                <a:gd name="connsiteY4" fmla="*/ 234958 h 234958"/>
                <a:gd name="connsiteX5" fmla="*/ 35248 w 64713"/>
                <a:gd name="connsiteY5" fmla="*/ 171458 h 234958"/>
                <a:gd name="connsiteX6" fmla="*/ 22548 w 64713"/>
                <a:gd name="connsiteY6" fmla="*/ 114308 h 234958"/>
                <a:gd name="connsiteX7" fmla="*/ 323 w 64713"/>
                <a:gd name="connsiteY7" fmla="*/ 8 h 234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713" h="234958">
                  <a:moveTo>
                    <a:pt x="323" y="8"/>
                  </a:moveTo>
                  <a:cubicBezTo>
                    <a:pt x="3498" y="1066"/>
                    <a:pt x="37894" y="104783"/>
                    <a:pt x="41598" y="120658"/>
                  </a:cubicBezTo>
                  <a:cubicBezTo>
                    <a:pt x="45302" y="136533"/>
                    <a:pt x="20431" y="86791"/>
                    <a:pt x="22548" y="95258"/>
                  </a:cubicBezTo>
                  <a:cubicBezTo>
                    <a:pt x="24665" y="103725"/>
                    <a:pt x="47419" y="148175"/>
                    <a:pt x="54298" y="171458"/>
                  </a:cubicBezTo>
                  <a:cubicBezTo>
                    <a:pt x="61177" y="194741"/>
                    <a:pt x="66998" y="234958"/>
                    <a:pt x="63823" y="234958"/>
                  </a:cubicBezTo>
                  <a:cubicBezTo>
                    <a:pt x="60648" y="234958"/>
                    <a:pt x="42127" y="191566"/>
                    <a:pt x="35248" y="171458"/>
                  </a:cubicBezTo>
                  <a:cubicBezTo>
                    <a:pt x="28369" y="151350"/>
                    <a:pt x="26781" y="136533"/>
                    <a:pt x="22548" y="114308"/>
                  </a:cubicBezTo>
                  <a:cubicBezTo>
                    <a:pt x="18315" y="92083"/>
                    <a:pt x="-2852" y="-1050"/>
                    <a:pt x="323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0" name="フリーフォーム 569">
              <a:extLst>
                <a:ext uri="{FF2B5EF4-FFF2-40B4-BE49-F238E27FC236}">
                  <a16:creationId xmlns:a16="http://schemas.microsoft.com/office/drawing/2014/main" id="{A113A996-CE47-ACF8-A714-AF42D419D947}"/>
                </a:ext>
              </a:extLst>
            </p:cNvPr>
            <p:cNvSpPr/>
            <p:nvPr/>
          </p:nvSpPr>
          <p:spPr>
            <a:xfrm>
              <a:off x="7035713" y="5622705"/>
              <a:ext cx="163167" cy="121463"/>
            </a:xfrm>
            <a:custGeom>
              <a:avLst/>
              <a:gdLst>
                <a:gd name="connsiteX0" fmla="*/ 87 w 163167"/>
                <a:gd name="connsiteY0" fmla="*/ 220 h 121463"/>
                <a:gd name="connsiteX1" fmla="*/ 35012 w 163167"/>
                <a:gd name="connsiteY1" fmla="*/ 54195 h 121463"/>
                <a:gd name="connsiteX2" fmla="*/ 60412 w 163167"/>
                <a:gd name="connsiteY2" fmla="*/ 73245 h 121463"/>
                <a:gd name="connsiteX3" fmla="*/ 162012 w 163167"/>
                <a:gd name="connsiteY3" fmla="*/ 120870 h 121463"/>
                <a:gd name="connsiteX4" fmla="*/ 111212 w 163167"/>
                <a:gd name="connsiteY4" fmla="*/ 98645 h 121463"/>
                <a:gd name="connsiteX5" fmla="*/ 47712 w 163167"/>
                <a:gd name="connsiteY5" fmla="*/ 79595 h 121463"/>
                <a:gd name="connsiteX6" fmla="*/ 87 w 163167"/>
                <a:gd name="connsiteY6" fmla="*/ 220 h 121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167" h="121463">
                  <a:moveTo>
                    <a:pt x="87" y="220"/>
                  </a:moveTo>
                  <a:cubicBezTo>
                    <a:pt x="-2030" y="-4013"/>
                    <a:pt x="35012" y="54195"/>
                    <a:pt x="35012" y="54195"/>
                  </a:cubicBezTo>
                  <a:cubicBezTo>
                    <a:pt x="45066" y="66366"/>
                    <a:pt x="39245" y="62133"/>
                    <a:pt x="60412" y="73245"/>
                  </a:cubicBezTo>
                  <a:cubicBezTo>
                    <a:pt x="81579" y="84358"/>
                    <a:pt x="153545" y="116637"/>
                    <a:pt x="162012" y="120870"/>
                  </a:cubicBezTo>
                  <a:cubicBezTo>
                    <a:pt x="170479" y="125103"/>
                    <a:pt x="130262" y="105524"/>
                    <a:pt x="111212" y="98645"/>
                  </a:cubicBezTo>
                  <a:cubicBezTo>
                    <a:pt x="92162" y="91766"/>
                    <a:pt x="63058" y="89120"/>
                    <a:pt x="47712" y="79595"/>
                  </a:cubicBezTo>
                  <a:cubicBezTo>
                    <a:pt x="32366" y="70070"/>
                    <a:pt x="2204" y="4453"/>
                    <a:pt x="87" y="2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1" name="フリーフォーム 570">
              <a:extLst>
                <a:ext uri="{FF2B5EF4-FFF2-40B4-BE49-F238E27FC236}">
                  <a16:creationId xmlns:a16="http://schemas.microsoft.com/office/drawing/2014/main" id="{73D22696-DF54-A8B5-534B-F2DB50AF8915}"/>
                </a:ext>
              </a:extLst>
            </p:cNvPr>
            <p:cNvSpPr/>
            <p:nvPr/>
          </p:nvSpPr>
          <p:spPr>
            <a:xfrm>
              <a:off x="7057967" y="5667327"/>
              <a:ext cx="165896" cy="142931"/>
            </a:xfrm>
            <a:custGeom>
              <a:avLst/>
              <a:gdLst>
                <a:gd name="connsiteX0" fmla="*/ 66733 w 165896"/>
                <a:gd name="connsiteY0" fmla="*/ 48 h 142931"/>
                <a:gd name="connsiteX1" fmla="*/ 58 w 165896"/>
                <a:gd name="connsiteY1" fmla="*/ 54023 h 142931"/>
                <a:gd name="connsiteX2" fmla="*/ 54033 w 165896"/>
                <a:gd name="connsiteY2" fmla="*/ 107998 h 142931"/>
                <a:gd name="connsiteX3" fmla="*/ 57208 w 165896"/>
                <a:gd name="connsiteY3" fmla="*/ 104823 h 142931"/>
                <a:gd name="connsiteX4" fmla="*/ 165158 w 165896"/>
                <a:gd name="connsiteY4" fmla="*/ 142923 h 142931"/>
                <a:gd name="connsiteX5" fmla="*/ 101658 w 165896"/>
                <a:gd name="connsiteY5" fmla="*/ 107998 h 142931"/>
                <a:gd name="connsiteX6" fmla="*/ 41333 w 165896"/>
                <a:gd name="connsiteY6" fmla="*/ 73073 h 142931"/>
                <a:gd name="connsiteX7" fmla="*/ 38158 w 165896"/>
                <a:gd name="connsiteY7" fmla="*/ 88948 h 142931"/>
                <a:gd name="connsiteX8" fmla="*/ 12758 w 165896"/>
                <a:gd name="connsiteY8" fmla="*/ 63548 h 142931"/>
                <a:gd name="connsiteX9" fmla="*/ 66733 w 165896"/>
                <a:gd name="connsiteY9" fmla="*/ 48 h 14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5896" h="142931">
                  <a:moveTo>
                    <a:pt x="66733" y="48"/>
                  </a:moveTo>
                  <a:cubicBezTo>
                    <a:pt x="64616" y="-1540"/>
                    <a:pt x="2175" y="36031"/>
                    <a:pt x="58" y="54023"/>
                  </a:cubicBezTo>
                  <a:cubicBezTo>
                    <a:pt x="-2059" y="72015"/>
                    <a:pt x="54033" y="107998"/>
                    <a:pt x="54033" y="107998"/>
                  </a:cubicBezTo>
                  <a:cubicBezTo>
                    <a:pt x="63558" y="116465"/>
                    <a:pt x="38687" y="99002"/>
                    <a:pt x="57208" y="104823"/>
                  </a:cubicBezTo>
                  <a:cubicBezTo>
                    <a:pt x="75729" y="110644"/>
                    <a:pt x="157750" y="142394"/>
                    <a:pt x="165158" y="142923"/>
                  </a:cubicBezTo>
                  <a:cubicBezTo>
                    <a:pt x="172566" y="143452"/>
                    <a:pt x="122295" y="119640"/>
                    <a:pt x="101658" y="107998"/>
                  </a:cubicBezTo>
                  <a:cubicBezTo>
                    <a:pt x="81021" y="96356"/>
                    <a:pt x="51916" y="76248"/>
                    <a:pt x="41333" y="73073"/>
                  </a:cubicBezTo>
                  <a:cubicBezTo>
                    <a:pt x="30750" y="69898"/>
                    <a:pt x="42920" y="90535"/>
                    <a:pt x="38158" y="88948"/>
                  </a:cubicBezTo>
                  <a:cubicBezTo>
                    <a:pt x="33396" y="87361"/>
                    <a:pt x="11700" y="76777"/>
                    <a:pt x="12758" y="63548"/>
                  </a:cubicBezTo>
                  <a:cubicBezTo>
                    <a:pt x="13816" y="50319"/>
                    <a:pt x="68850" y="1636"/>
                    <a:pt x="66733" y="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2" name="フリーフォーム 571">
              <a:extLst>
                <a:ext uri="{FF2B5EF4-FFF2-40B4-BE49-F238E27FC236}">
                  <a16:creationId xmlns:a16="http://schemas.microsoft.com/office/drawing/2014/main" id="{953D1B30-7266-AB3D-A76F-3B285B669E64}"/>
                </a:ext>
              </a:extLst>
            </p:cNvPr>
            <p:cNvSpPr/>
            <p:nvPr/>
          </p:nvSpPr>
          <p:spPr>
            <a:xfrm>
              <a:off x="7080099" y="5746711"/>
              <a:ext cx="157174" cy="133433"/>
            </a:xfrm>
            <a:custGeom>
              <a:avLst/>
              <a:gdLst>
                <a:gd name="connsiteX0" fmla="*/ 63651 w 157174"/>
                <a:gd name="connsiteY0" fmla="*/ 39 h 133433"/>
                <a:gd name="connsiteX1" fmla="*/ 151 w 157174"/>
                <a:gd name="connsiteY1" fmla="*/ 60364 h 133433"/>
                <a:gd name="connsiteX2" fmla="*/ 44601 w 157174"/>
                <a:gd name="connsiteY2" fmla="*/ 92114 h 133433"/>
                <a:gd name="connsiteX3" fmla="*/ 35076 w 157174"/>
                <a:gd name="connsiteY3" fmla="*/ 76239 h 133433"/>
                <a:gd name="connsiteX4" fmla="*/ 133501 w 157174"/>
                <a:gd name="connsiteY4" fmla="*/ 120689 h 133433"/>
                <a:gd name="connsiteX5" fmla="*/ 155726 w 157174"/>
                <a:gd name="connsiteY5" fmla="*/ 133389 h 133433"/>
                <a:gd name="connsiteX6" fmla="*/ 104926 w 157174"/>
                <a:gd name="connsiteY6" fmla="*/ 123864 h 133433"/>
                <a:gd name="connsiteX7" fmla="*/ 38251 w 157174"/>
                <a:gd name="connsiteY7" fmla="*/ 98464 h 133433"/>
                <a:gd name="connsiteX8" fmla="*/ 22376 w 157174"/>
                <a:gd name="connsiteY8" fmla="*/ 69889 h 133433"/>
                <a:gd name="connsiteX9" fmla="*/ 63651 w 157174"/>
                <a:gd name="connsiteY9" fmla="*/ 39 h 13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7174" h="133433">
                  <a:moveTo>
                    <a:pt x="63651" y="39"/>
                  </a:moveTo>
                  <a:cubicBezTo>
                    <a:pt x="59947" y="-1548"/>
                    <a:pt x="3326" y="45018"/>
                    <a:pt x="151" y="60364"/>
                  </a:cubicBezTo>
                  <a:cubicBezTo>
                    <a:pt x="-3024" y="75710"/>
                    <a:pt x="44601" y="92114"/>
                    <a:pt x="44601" y="92114"/>
                  </a:cubicBezTo>
                  <a:cubicBezTo>
                    <a:pt x="50422" y="94760"/>
                    <a:pt x="20259" y="71476"/>
                    <a:pt x="35076" y="76239"/>
                  </a:cubicBezTo>
                  <a:cubicBezTo>
                    <a:pt x="49893" y="81002"/>
                    <a:pt x="113393" y="111164"/>
                    <a:pt x="133501" y="120689"/>
                  </a:cubicBezTo>
                  <a:cubicBezTo>
                    <a:pt x="153609" y="130214"/>
                    <a:pt x="160489" y="132860"/>
                    <a:pt x="155726" y="133389"/>
                  </a:cubicBezTo>
                  <a:cubicBezTo>
                    <a:pt x="150964" y="133918"/>
                    <a:pt x="124505" y="129685"/>
                    <a:pt x="104926" y="123864"/>
                  </a:cubicBezTo>
                  <a:cubicBezTo>
                    <a:pt x="85347" y="118043"/>
                    <a:pt x="52009" y="107460"/>
                    <a:pt x="38251" y="98464"/>
                  </a:cubicBezTo>
                  <a:cubicBezTo>
                    <a:pt x="24493" y="89468"/>
                    <a:pt x="20788" y="79414"/>
                    <a:pt x="22376" y="69889"/>
                  </a:cubicBezTo>
                  <a:cubicBezTo>
                    <a:pt x="23963" y="60364"/>
                    <a:pt x="67355" y="1626"/>
                    <a:pt x="63651" y="3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3" name="フリーフォーム 572">
              <a:extLst>
                <a:ext uri="{FF2B5EF4-FFF2-40B4-BE49-F238E27FC236}">
                  <a16:creationId xmlns:a16="http://schemas.microsoft.com/office/drawing/2014/main" id="{51F14A2A-4D5B-31D4-97F0-8049C10AE72B}"/>
                </a:ext>
              </a:extLst>
            </p:cNvPr>
            <p:cNvSpPr/>
            <p:nvPr/>
          </p:nvSpPr>
          <p:spPr>
            <a:xfrm>
              <a:off x="7121464" y="5857840"/>
              <a:ext cx="124284" cy="102645"/>
            </a:xfrm>
            <a:custGeom>
              <a:avLst/>
              <a:gdLst>
                <a:gd name="connsiteX0" fmla="*/ 61 w 124284"/>
                <a:gd name="connsiteY0" fmla="*/ 35 h 102645"/>
                <a:gd name="connsiteX1" fmla="*/ 41336 w 124284"/>
                <a:gd name="connsiteY1" fmla="*/ 63535 h 102645"/>
                <a:gd name="connsiteX2" fmla="*/ 79436 w 124284"/>
                <a:gd name="connsiteY2" fmla="*/ 76235 h 102645"/>
                <a:gd name="connsiteX3" fmla="*/ 123886 w 124284"/>
                <a:gd name="connsiteY3" fmla="*/ 101635 h 102645"/>
                <a:gd name="connsiteX4" fmla="*/ 101661 w 124284"/>
                <a:gd name="connsiteY4" fmla="*/ 38135 h 102645"/>
                <a:gd name="connsiteX5" fmla="*/ 108011 w 124284"/>
                <a:gd name="connsiteY5" fmla="*/ 95285 h 102645"/>
                <a:gd name="connsiteX6" fmla="*/ 50861 w 124284"/>
                <a:gd name="connsiteY6" fmla="*/ 73060 h 102645"/>
                <a:gd name="connsiteX7" fmla="*/ 61 w 124284"/>
                <a:gd name="connsiteY7" fmla="*/ 35 h 10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4284" h="102645">
                  <a:moveTo>
                    <a:pt x="61" y="35"/>
                  </a:moveTo>
                  <a:cubicBezTo>
                    <a:pt x="-1526" y="-1552"/>
                    <a:pt x="28107" y="50835"/>
                    <a:pt x="41336" y="63535"/>
                  </a:cubicBezTo>
                  <a:cubicBezTo>
                    <a:pt x="54565" y="76235"/>
                    <a:pt x="65678" y="69885"/>
                    <a:pt x="79436" y="76235"/>
                  </a:cubicBezTo>
                  <a:cubicBezTo>
                    <a:pt x="93194" y="82585"/>
                    <a:pt x="120182" y="107985"/>
                    <a:pt x="123886" y="101635"/>
                  </a:cubicBezTo>
                  <a:cubicBezTo>
                    <a:pt x="127590" y="95285"/>
                    <a:pt x="104307" y="39193"/>
                    <a:pt x="101661" y="38135"/>
                  </a:cubicBezTo>
                  <a:cubicBezTo>
                    <a:pt x="99015" y="37077"/>
                    <a:pt x="116478" y="89464"/>
                    <a:pt x="108011" y="95285"/>
                  </a:cubicBezTo>
                  <a:cubicBezTo>
                    <a:pt x="99544" y="101106"/>
                    <a:pt x="66207" y="82585"/>
                    <a:pt x="50861" y="73060"/>
                  </a:cubicBezTo>
                  <a:cubicBezTo>
                    <a:pt x="35515" y="63535"/>
                    <a:pt x="1648" y="1622"/>
                    <a:pt x="61" y="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4" name="フリーフォーム 573">
              <a:extLst>
                <a:ext uri="{FF2B5EF4-FFF2-40B4-BE49-F238E27FC236}">
                  <a16:creationId xmlns:a16="http://schemas.microsoft.com/office/drawing/2014/main" id="{9CC77384-3702-9EA2-D8FA-D3F3E63C58A0}"/>
                </a:ext>
              </a:extLst>
            </p:cNvPr>
            <p:cNvSpPr/>
            <p:nvPr/>
          </p:nvSpPr>
          <p:spPr>
            <a:xfrm>
              <a:off x="7076996" y="5635509"/>
              <a:ext cx="92196" cy="312821"/>
            </a:xfrm>
            <a:custGeom>
              <a:avLst/>
              <a:gdLst>
                <a:gd name="connsiteX0" fmla="*/ 79 w 92196"/>
                <a:gd name="connsiteY0" fmla="*/ 116 h 312821"/>
                <a:gd name="connsiteX1" fmla="*/ 60404 w 92196"/>
                <a:gd name="connsiteY1" fmla="*/ 168391 h 312821"/>
                <a:gd name="connsiteX2" fmla="*/ 92154 w 92196"/>
                <a:gd name="connsiteY2" fmla="*/ 311266 h 312821"/>
                <a:gd name="connsiteX3" fmla="*/ 66754 w 92196"/>
                <a:gd name="connsiteY3" fmla="*/ 238241 h 312821"/>
                <a:gd name="connsiteX4" fmla="*/ 47704 w 92196"/>
                <a:gd name="connsiteY4" fmla="*/ 142991 h 312821"/>
                <a:gd name="connsiteX5" fmla="*/ 79 w 92196"/>
                <a:gd name="connsiteY5" fmla="*/ 116 h 312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196" h="312821">
                  <a:moveTo>
                    <a:pt x="79" y="116"/>
                  </a:moveTo>
                  <a:cubicBezTo>
                    <a:pt x="2196" y="4349"/>
                    <a:pt x="45058" y="116533"/>
                    <a:pt x="60404" y="168391"/>
                  </a:cubicBezTo>
                  <a:cubicBezTo>
                    <a:pt x="75750" y="220249"/>
                    <a:pt x="91096" y="299624"/>
                    <a:pt x="92154" y="311266"/>
                  </a:cubicBezTo>
                  <a:cubicBezTo>
                    <a:pt x="93212" y="322908"/>
                    <a:pt x="74162" y="266287"/>
                    <a:pt x="66754" y="238241"/>
                  </a:cubicBezTo>
                  <a:cubicBezTo>
                    <a:pt x="59346" y="210195"/>
                    <a:pt x="56700" y="177387"/>
                    <a:pt x="47704" y="142991"/>
                  </a:cubicBezTo>
                  <a:cubicBezTo>
                    <a:pt x="38708" y="108595"/>
                    <a:pt x="-2038" y="-4117"/>
                    <a:pt x="79" y="1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5" name="フリーフォーム 574">
              <a:extLst>
                <a:ext uri="{FF2B5EF4-FFF2-40B4-BE49-F238E27FC236}">
                  <a16:creationId xmlns:a16="http://schemas.microsoft.com/office/drawing/2014/main" id="{524C6E9E-7DE6-C9EA-D57F-9C2057FE4226}"/>
                </a:ext>
              </a:extLst>
            </p:cNvPr>
            <p:cNvSpPr/>
            <p:nvPr/>
          </p:nvSpPr>
          <p:spPr>
            <a:xfrm>
              <a:off x="6924539" y="5391150"/>
              <a:ext cx="174761" cy="603288"/>
            </a:xfrm>
            <a:custGeom>
              <a:avLst/>
              <a:gdLst>
                <a:gd name="connsiteX0" fmla="*/ 9661 w 174761"/>
                <a:gd name="connsiteY0" fmla="*/ 0 h 603288"/>
                <a:gd name="connsiteX1" fmla="*/ 136 w 174761"/>
                <a:gd name="connsiteY1" fmla="*/ 203200 h 603288"/>
                <a:gd name="connsiteX2" fmla="*/ 16011 w 174761"/>
                <a:gd name="connsiteY2" fmla="*/ 180975 h 603288"/>
                <a:gd name="connsiteX3" fmla="*/ 76336 w 174761"/>
                <a:gd name="connsiteY3" fmla="*/ 276225 h 603288"/>
                <a:gd name="connsiteX4" fmla="*/ 66811 w 174761"/>
                <a:gd name="connsiteY4" fmla="*/ 228600 h 603288"/>
                <a:gd name="connsiteX5" fmla="*/ 92211 w 174761"/>
                <a:gd name="connsiteY5" fmla="*/ 365125 h 603288"/>
                <a:gd name="connsiteX6" fmla="*/ 104911 w 174761"/>
                <a:gd name="connsiteY6" fmla="*/ 298450 h 603288"/>
                <a:gd name="connsiteX7" fmla="*/ 120786 w 174761"/>
                <a:gd name="connsiteY7" fmla="*/ 371475 h 603288"/>
                <a:gd name="connsiteX8" fmla="*/ 114436 w 174761"/>
                <a:gd name="connsiteY8" fmla="*/ 336550 h 603288"/>
                <a:gd name="connsiteX9" fmla="*/ 136661 w 174761"/>
                <a:gd name="connsiteY9" fmla="*/ 447675 h 603288"/>
                <a:gd name="connsiteX10" fmla="*/ 120786 w 174761"/>
                <a:gd name="connsiteY10" fmla="*/ 431800 h 603288"/>
                <a:gd name="connsiteX11" fmla="*/ 155711 w 174761"/>
                <a:gd name="connsiteY11" fmla="*/ 539750 h 603288"/>
                <a:gd name="connsiteX12" fmla="*/ 152536 w 174761"/>
                <a:gd name="connsiteY12" fmla="*/ 511175 h 603288"/>
                <a:gd name="connsiteX13" fmla="*/ 174761 w 174761"/>
                <a:gd name="connsiteY13" fmla="*/ 603250 h 603288"/>
                <a:gd name="connsiteX14" fmla="*/ 152536 w 174761"/>
                <a:gd name="connsiteY14" fmla="*/ 520700 h 603288"/>
                <a:gd name="connsiteX15" fmla="*/ 69986 w 174761"/>
                <a:gd name="connsiteY15" fmla="*/ 384175 h 603288"/>
                <a:gd name="connsiteX16" fmla="*/ 9661 w 174761"/>
                <a:gd name="connsiteY16" fmla="*/ 260350 h 603288"/>
                <a:gd name="connsiteX17" fmla="*/ 9661 w 174761"/>
                <a:gd name="connsiteY17" fmla="*/ 219075 h 603288"/>
                <a:gd name="connsiteX18" fmla="*/ 9661 w 174761"/>
                <a:gd name="connsiteY18" fmla="*/ 0 h 60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74761" h="603288">
                  <a:moveTo>
                    <a:pt x="9661" y="0"/>
                  </a:moveTo>
                  <a:cubicBezTo>
                    <a:pt x="4369" y="86519"/>
                    <a:pt x="-922" y="173038"/>
                    <a:pt x="136" y="203200"/>
                  </a:cubicBezTo>
                  <a:cubicBezTo>
                    <a:pt x="1194" y="233362"/>
                    <a:pt x="3311" y="168804"/>
                    <a:pt x="16011" y="180975"/>
                  </a:cubicBezTo>
                  <a:cubicBezTo>
                    <a:pt x="28711" y="193146"/>
                    <a:pt x="67869" y="268288"/>
                    <a:pt x="76336" y="276225"/>
                  </a:cubicBezTo>
                  <a:cubicBezTo>
                    <a:pt x="84803" y="284163"/>
                    <a:pt x="64165" y="213783"/>
                    <a:pt x="66811" y="228600"/>
                  </a:cubicBezTo>
                  <a:cubicBezTo>
                    <a:pt x="69457" y="243417"/>
                    <a:pt x="85861" y="353483"/>
                    <a:pt x="92211" y="365125"/>
                  </a:cubicBezTo>
                  <a:cubicBezTo>
                    <a:pt x="98561" y="376767"/>
                    <a:pt x="100149" y="297392"/>
                    <a:pt x="104911" y="298450"/>
                  </a:cubicBezTo>
                  <a:cubicBezTo>
                    <a:pt x="109673" y="299508"/>
                    <a:pt x="119199" y="365125"/>
                    <a:pt x="120786" y="371475"/>
                  </a:cubicBezTo>
                  <a:cubicBezTo>
                    <a:pt x="122374" y="377825"/>
                    <a:pt x="111790" y="323850"/>
                    <a:pt x="114436" y="336550"/>
                  </a:cubicBezTo>
                  <a:cubicBezTo>
                    <a:pt x="117082" y="349250"/>
                    <a:pt x="136661" y="447675"/>
                    <a:pt x="136661" y="447675"/>
                  </a:cubicBezTo>
                  <a:cubicBezTo>
                    <a:pt x="137719" y="463550"/>
                    <a:pt x="117611" y="416454"/>
                    <a:pt x="120786" y="431800"/>
                  </a:cubicBezTo>
                  <a:cubicBezTo>
                    <a:pt x="123961" y="447146"/>
                    <a:pt x="150419" y="526521"/>
                    <a:pt x="155711" y="539750"/>
                  </a:cubicBezTo>
                  <a:cubicBezTo>
                    <a:pt x="161003" y="552979"/>
                    <a:pt x="149361" y="500592"/>
                    <a:pt x="152536" y="511175"/>
                  </a:cubicBezTo>
                  <a:cubicBezTo>
                    <a:pt x="155711" y="521758"/>
                    <a:pt x="174761" y="601663"/>
                    <a:pt x="174761" y="603250"/>
                  </a:cubicBezTo>
                  <a:cubicBezTo>
                    <a:pt x="174761" y="604837"/>
                    <a:pt x="169998" y="557212"/>
                    <a:pt x="152536" y="520700"/>
                  </a:cubicBezTo>
                  <a:cubicBezTo>
                    <a:pt x="135074" y="484188"/>
                    <a:pt x="93799" y="427567"/>
                    <a:pt x="69986" y="384175"/>
                  </a:cubicBezTo>
                  <a:cubicBezTo>
                    <a:pt x="46173" y="340783"/>
                    <a:pt x="19715" y="287867"/>
                    <a:pt x="9661" y="260350"/>
                  </a:cubicBezTo>
                  <a:cubicBezTo>
                    <a:pt x="-393" y="232833"/>
                    <a:pt x="9661" y="219075"/>
                    <a:pt x="9661" y="219075"/>
                  </a:cubicBezTo>
                  <a:lnTo>
                    <a:pt x="966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6" name="フリーフォーム 575">
              <a:extLst>
                <a:ext uri="{FF2B5EF4-FFF2-40B4-BE49-F238E27FC236}">
                  <a16:creationId xmlns:a16="http://schemas.microsoft.com/office/drawing/2014/main" id="{EEBEF539-49CA-D555-48F4-75BCF91336F0}"/>
                </a:ext>
              </a:extLst>
            </p:cNvPr>
            <p:cNvSpPr/>
            <p:nvPr/>
          </p:nvSpPr>
          <p:spPr>
            <a:xfrm>
              <a:off x="7188042" y="5770396"/>
              <a:ext cx="239543" cy="178586"/>
            </a:xfrm>
            <a:custGeom>
              <a:avLst/>
              <a:gdLst>
                <a:gd name="connsiteX0" fmla="*/ 158 w 239543"/>
                <a:gd name="connsiteY0" fmla="*/ 58904 h 178586"/>
                <a:gd name="connsiteX1" fmla="*/ 120808 w 239543"/>
                <a:gd name="connsiteY1" fmla="*/ 30329 h 178586"/>
                <a:gd name="connsiteX2" fmla="*/ 114458 w 239543"/>
                <a:gd name="connsiteY2" fmla="*/ 1754 h 178586"/>
                <a:gd name="connsiteX3" fmla="*/ 177958 w 239543"/>
                <a:gd name="connsiteY3" fmla="*/ 84304 h 178586"/>
                <a:gd name="connsiteX4" fmla="*/ 177958 w 239543"/>
                <a:gd name="connsiteY4" fmla="*/ 65254 h 178586"/>
                <a:gd name="connsiteX5" fmla="*/ 238283 w 239543"/>
                <a:gd name="connsiteY5" fmla="*/ 176379 h 178586"/>
                <a:gd name="connsiteX6" fmla="*/ 212883 w 239543"/>
                <a:gd name="connsiteY6" fmla="*/ 131929 h 178586"/>
                <a:gd name="connsiteX7" fmla="*/ 143033 w 239543"/>
                <a:gd name="connsiteY7" fmla="*/ 43029 h 178586"/>
                <a:gd name="connsiteX8" fmla="*/ 95408 w 239543"/>
                <a:gd name="connsiteY8" fmla="*/ 46204 h 178586"/>
                <a:gd name="connsiteX9" fmla="*/ 158 w 239543"/>
                <a:gd name="connsiteY9" fmla="*/ 58904 h 178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9543" h="178586">
                  <a:moveTo>
                    <a:pt x="158" y="58904"/>
                  </a:moveTo>
                  <a:cubicBezTo>
                    <a:pt x="4391" y="56258"/>
                    <a:pt x="101758" y="39854"/>
                    <a:pt x="120808" y="30329"/>
                  </a:cubicBezTo>
                  <a:cubicBezTo>
                    <a:pt x="139858" y="20804"/>
                    <a:pt x="104933" y="-7242"/>
                    <a:pt x="114458" y="1754"/>
                  </a:cubicBezTo>
                  <a:cubicBezTo>
                    <a:pt x="123983" y="10750"/>
                    <a:pt x="167375" y="73721"/>
                    <a:pt x="177958" y="84304"/>
                  </a:cubicBezTo>
                  <a:cubicBezTo>
                    <a:pt x="188541" y="94887"/>
                    <a:pt x="167904" y="49908"/>
                    <a:pt x="177958" y="65254"/>
                  </a:cubicBezTo>
                  <a:cubicBezTo>
                    <a:pt x="188012" y="80600"/>
                    <a:pt x="232462" y="165267"/>
                    <a:pt x="238283" y="176379"/>
                  </a:cubicBezTo>
                  <a:cubicBezTo>
                    <a:pt x="244104" y="187491"/>
                    <a:pt x="228758" y="154154"/>
                    <a:pt x="212883" y="131929"/>
                  </a:cubicBezTo>
                  <a:cubicBezTo>
                    <a:pt x="197008" y="109704"/>
                    <a:pt x="162612" y="57316"/>
                    <a:pt x="143033" y="43029"/>
                  </a:cubicBezTo>
                  <a:cubicBezTo>
                    <a:pt x="123454" y="28742"/>
                    <a:pt x="112870" y="44087"/>
                    <a:pt x="95408" y="46204"/>
                  </a:cubicBezTo>
                  <a:cubicBezTo>
                    <a:pt x="77946" y="48321"/>
                    <a:pt x="-4075" y="61550"/>
                    <a:pt x="158" y="589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7" name="フリーフォーム 576">
              <a:extLst>
                <a:ext uri="{FF2B5EF4-FFF2-40B4-BE49-F238E27FC236}">
                  <a16:creationId xmlns:a16="http://schemas.microsoft.com/office/drawing/2014/main" id="{01824505-B3B7-13EF-9049-6F2F03F42607}"/>
                </a:ext>
              </a:extLst>
            </p:cNvPr>
            <p:cNvSpPr/>
            <p:nvPr/>
          </p:nvSpPr>
          <p:spPr>
            <a:xfrm>
              <a:off x="7273836" y="5800360"/>
              <a:ext cx="89061" cy="120982"/>
            </a:xfrm>
            <a:custGeom>
              <a:avLst/>
              <a:gdLst>
                <a:gd name="connsiteX0" fmla="*/ 89 w 89061"/>
                <a:gd name="connsiteY0" fmla="*/ 365 h 120982"/>
                <a:gd name="connsiteX1" fmla="*/ 76289 w 89061"/>
                <a:gd name="connsiteY1" fmla="*/ 117840 h 120982"/>
                <a:gd name="connsiteX2" fmla="*/ 63589 w 89061"/>
                <a:gd name="connsiteY2" fmla="*/ 89265 h 120982"/>
                <a:gd name="connsiteX3" fmla="*/ 88989 w 89061"/>
                <a:gd name="connsiteY3" fmla="*/ 111490 h 120982"/>
                <a:gd name="connsiteX4" fmla="*/ 54064 w 89061"/>
                <a:gd name="connsiteY4" fmla="*/ 60690 h 120982"/>
                <a:gd name="connsiteX5" fmla="*/ 60414 w 89061"/>
                <a:gd name="connsiteY5" fmla="*/ 79740 h 120982"/>
                <a:gd name="connsiteX6" fmla="*/ 89 w 89061"/>
                <a:gd name="connsiteY6" fmla="*/ 365 h 120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061" h="120982">
                  <a:moveTo>
                    <a:pt x="89" y="365"/>
                  </a:moveTo>
                  <a:cubicBezTo>
                    <a:pt x="2735" y="6715"/>
                    <a:pt x="65706" y="103023"/>
                    <a:pt x="76289" y="117840"/>
                  </a:cubicBezTo>
                  <a:cubicBezTo>
                    <a:pt x="86872" y="132657"/>
                    <a:pt x="61472" y="90323"/>
                    <a:pt x="63589" y="89265"/>
                  </a:cubicBezTo>
                  <a:cubicBezTo>
                    <a:pt x="65706" y="88207"/>
                    <a:pt x="90576" y="116252"/>
                    <a:pt x="88989" y="111490"/>
                  </a:cubicBezTo>
                  <a:cubicBezTo>
                    <a:pt x="87402" y="106728"/>
                    <a:pt x="54064" y="60690"/>
                    <a:pt x="54064" y="60690"/>
                  </a:cubicBezTo>
                  <a:cubicBezTo>
                    <a:pt x="49302" y="55398"/>
                    <a:pt x="66764" y="87148"/>
                    <a:pt x="60414" y="79740"/>
                  </a:cubicBezTo>
                  <a:cubicBezTo>
                    <a:pt x="54064" y="72332"/>
                    <a:pt x="-2557" y="-5985"/>
                    <a:pt x="89" y="3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8" name="フリーフォーム 577">
              <a:extLst>
                <a:ext uri="{FF2B5EF4-FFF2-40B4-BE49-F238E27FC236}">
                  <a16:creationId xmlns:a16="http://schemas.microsoft.com/office/drawing/2014/main" id="{E7D78617-B6EA-7920-C541-C5A3EDE25321}"/>
                </a:ext>
              </a:extLst>
            </p:cNvPr>
            <p:cNvSpPr/>
            <p:nvPr/>
          </p:nvSpPr>
          <p:spPr>
            <a:xfrm>
              <a:off x="7365550" y="5876545"/>
              <a:ext cx="90475" cy="381394"/>
            </a:xfrm>
            <a:custGeom>
              <a:avLst/>
              <a:gdLst>
                <a:gd name="connsiteX0" fmla="*/ 450 w 90475"/>
                <a:gd name="connsiteY0" fmla="*/ 380 h 381394"/>
                <a:gd name="connsiteX1" fmla="*/ 83000 w 90475"/>
                <a:gd name="connsiteY1" fmla="*/ 143255 h 381394"/>
                <a:gd name="connsiteX2" fmla="*/ 73475 w 90475"/>
                <a:gd name="connsiteY2" fmla="*/ 108330 h 381394"/>
                <a:gd name="connsiteX3" fmla="*/ 73475 w 90475"/>
                <a:gd name="connsiteY3" fmla="*/ 181355 h 381394"/>
                <a:gd name="connsiteX4" fmla="*/ 86175 w 90475"/>
                <a:gd name="connsiteY4" fmla="*/ 152780 h 381394"/>
                <a:gd name="connsiteX5" fmla="*/ 60775 w 90475"/>
                <a:gd name="connsiteY5" fmla="*/ 235330 h 381394"/>
                <a:gd name="connsiteX6" fmla="*/ 51250 w 90475"/>
                <a:gd name="connsiteY6" fmla="*/ 302005 h 381394"/>
                <a:gd name="connsiteX7" fmla="*/ 38550 w 90475"/>
                <a:gd name="connsiteY7" fmla="*/ 381380 h 381394"/>
                <a:gd name="connsiteX8" fmla="*/ 38550 w 90475"/>
                <a:gd name="connsiteY8" fmla="*/ 295655 h 381394"/>
                <a:gd name="connsiteX9" fmla="*/ 76650 w 90475"/>
                <a:gd name="connsiteY9" fmla="*/ 181355 h 381394"/>
                <a:gd name="connsiteX10" fmla="*/ 89350 w 90475"/>
                <a:gd name="connsiteY10" fmla="*/ 140080 h 381394"/>
                <a:gd name="connsiteX11" fmla="*/ 51250 w 90475"/>
                <a:gd name="connsiteY11" fmla="*/ 101980 h 381394"/>
                <a:gd name="connsiteX12" fmla="*/ 450 w 90475"/>
                <a:gd name="connsiteY12" fmla="*/ 380 h 381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0475" h="381394">
                  <a:moveTo>
                    <a:pt x="450" y="380"/>
                  </a:moveTo>
                  <a:cubicBezTo>
                    <a:pt x="5742" y="7259"/>
                    <a:pt x="70829" y="125263"/>
                    <a:pt x="83000" y="143255"/>
                  </a:cubicBezTo>
                  <a:cubicBezTo>
                    <a:pt x="95171" y="161247"/>
                    <a:pt x="75063" y="101980"/>
                    <a:pt x="73475" y="108330"/>
                  </a:cubicBezTo>
                  <a:cubicBezTo>
                    <a:pt x="71888" y="114680"/>
                    <a:pt x="71358" y="173947"/>
                    <a:pt x="73475" y="181355"/>
                  </a:cubicBezTo>
                  <a:cubicBezTo>
                    <a:pt x="75592" y="188763"/>
                    <a:pt x="88292" y="143784"/>
                    <a:pt x="86175" y="152780"/>
                  </a:cubicBezTo>
                  <a:cubicBezTo>
                    <a:pt x="84058" y="161776"/>
                    <a:pt x="66596" y="210459"/>
                    <a:pt x="60775" y="235330"/>
                  </a:cubicBezTo>
                  <a:cubicBezTo>
                    <a:pt x="54954" y="260201"/>
                    <a:pt x="54954" y="277663"/>
                    <a:pt x="51250" y="302005"/>
                  </a:cubicBezTo>
                  <a:cubicBezTo>
                    <a:pt x="47546" y="326347"/>
                    <a:pt x="40667" y="382438"/>
                    <a:pt x="38550" y="381380"/>
                  </a:cubicBezTo>
                  <a:cubicBezTo>
                    <a:pt x="36433" y="380322"/>
                    <a:pt x="32200" y="328993"/>
                    <a:pt x="38550" y="295655"/>
                  </a:cubicBezTo>
                  <a:cubicBezTo>
                    <a:pt x="44900" y="262318"/>
                    <a:pt x="68183" y="207284"/>
                    <a:pt x="76650" y="181355"/>
                  </a:cubicBezTo>
                  <a:cubicBezTo>
                    <a:pt x="85117" y="155426"/>
                    <a:pt x="93583" y="153309"/>
                    <a:pt x="89350" y="140080"/>
                  </a:cubicBezTo>
                  <a:cubicBezTo>
                    <a:pt x="85117" y="126851"/>
                    <a:pt x="64479" y="122088"/>
                    <a:pt x="51250" y="101980"/>
                  </a:cubicBezTo>
                  <a:cubicBezTo>
                    <a:pt x="38021" y="81872"/>
                    <a:pt x="-4842" y="-6499"/>
                    <a:pt x="450" y="3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9" name="フリーフォーム 578">
              <a:extLst>
                <a:ext uri="{FF2B5EF4-FFF2-40B4-BE49-F238E27FC236}">
                  <a16:creationId xmlns:a16="http://schemas.microsoft.com/office/drawing/2014/main" id="{98D1E5E2-A441-A9DB-B33D-E7D244EED7BE}"/>
                </a:ext>
              </a:extLst>
            </p:cNvPr>
            <p:cNvSpPr/>
            <p:nvPr/>
          </p:nvSpPr>
          <p:spPr>
            <a:xfrm>
              <a:off x="7292963" y="5889178"/>
              <a:ext cx="149615" cy="121102"/>
            </a:xfrm>
            <a:custGeom>
              <a:avLst/>
              <a:gdLst>
                <a:gd name="connsiteX0" fmla="*/ 12 w 149615"/>
                <a:gd name="connsiteY0" fmla="*/ 70297 h 121102"/>
                <a:gd name="connsiteX1" fmla="*/ 76212 w 149615"/>
                <a:gd name="connsiteY1" fmla="*/ 32197 h 121102"/>
                <a:gd name="connsiteX2" fmla="*/ 47637 w 149615"/>
                <a:gd name="connsiteY2" fmla="*/ 38547 h 121102"/>
                <a:gd name="connsiteX3" fmla="*/ 85737 w 149615"/>
                <a:gd name="connsiteY3" fmla="*/ 41722 h 121102"/>
                <a:gd name="connsiteX4" fmla="*/ 92087 w 149615"/>
                <a:gd name="connsiteY4" fmla="*/ 73472 h 121102"/>
                <a:gd name="connsiteX5" fmla="*/ 149237 w 149615"/>
                <a:gd name="connsiteY5" fmla="*/ 121097 h 121102"/>
                <a:gd name="connsiteX6" fmla="*/ 114312 w 149615"/>
                <a:gd name="connsiteY6" fmla="*/ 70297 h 121102"/>
                <a:gd name="connsiteX7" fmla="*/ 63512 w 149615"/>
                <a:gd name="connsiteY7" fmla="*/ 447 h 121102"/>
                <a:gd name="connsiteX8" fmla="*/ 79387 w 149615"/>
                <a:gd name="connsiteY8" fmla="*/ 38547 h 121102"/>
                <a:gd name="connsiteX9" fmla="*/ 69862 w 149615"/>
                <a:gd name="connsiteY9" fmla="*/ 25847 h 121102"/>
                <a:gd name="connsiteX10" fmla="*/ 12 w 149615"/>
                <a:gd name="connsiteY10" fmla="*/ 70297 h 121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9615" h="121102">
                  <a:moveTo>
                    <a:pt x="12" y="70297"/>
                  </a:moveTo>
                  <a:cubicBezTo>
                    <a:pt x="1070" y="71355"/>
                    <a:pt x="68275" y="37489"/>
                    <a:pt x="76212" y="32197"/>
                  </a:cubicBezTo>
                  <a:cubicBezTo>
                    <a:pt x="84149" y="26905"/>
                    <a:pt x="46050" y="36960"/>
                    <a:pt x="47637" y="38547"/>
                  </a:cubicBezTo>
                  <a:cubicBezTo>
                    <a:pt x="49224" y="40134"/>
                    <a:pt x="78329" y="35901"/>
                    <a:pt x="85737" y="41722"/>
                  </a:cubicBezTo>
                  <a:cubicBezTo>
                    <a:pt x="93145" y="47543"/>
                    <a:pt x="81504" y="60243"/>
                    <a:pt x="92087" y="73472"/>
                  </a:cubicBezTo>
                  <a:cubicBezTo>
                    <a:pt x="102670" y="86701"/>
                    <a:pt x="145533" y="121626"/>
                    <a:pt x="149237" y="121097"/>
                  </a:cubicBezTo>
                  <a:cubicBezTo>
                    <a:pt x="152941" y="120568"/>
                    <a:pt x="128599" y="90405"/>
                    <a:pt x="114312" y="70297"/>
                  </a:cubicBezTo>
                  <a:cubicBezTo>
                    <a:pt x="100025" y="50189"/>
                    <a:pt x="69333" y="5739"/>
                    <a:pt x="63512" y="447"/>
                  </a:cubicBezTo>
                  <a:cubicBezTo>
                    <a:pt x="57691" y="-4845"/>
                    <a:pt x="79387" y="38547"/>
                    <a:pt x="79387" y="38547"/>
                  </a:cubicBezTo>
                  <a:cubicBezTo>
                    <a:pt x="80445" y="42780"/>
                    <a:pt x="75683" y="24259"/>
                    <a:pt x="69862" y="25847"/>
                  </a:cubicBezTo>
                  <a:cubicBezTo>
                    <a:pt x="64041" y="27434"/>
                    <a:pt x="-1046" y="69239"/>
                    <a:pt x="12" y="7029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1" name="フリーフォーム 580">
              <a:extLst>
                <a:ext uri="{FF2B5EF4-FFF2-40B4-BE49-F238E27FC236}">
                  <a16:creationId xmlns:a16="http://schemas.microsoft.com/office/drawing/2014/main" id="{5EEFB02A-F8D2-7291-BEC2-4F6AB8D37369}"/>
                </a:ext>
              </a:extLst>
            </p:cNvPr>
            <p:cNvSpPr/>
            <p:nvPr/>
          </p:nvSpPr>
          <p:spPr>
            <a:xfrm>
              <a:off x="7315155" y="5951255"/>
              <a:ext cx="139745" cy="196866"/>
            </a:xfrm>
            <a:custGeom>
              <a:avLst/>
              <a:gdLst>
                <a:gd name="connsiteX0" fmla="*/ 139745 w 139745"/>
                <a:gd name="connsiteY0" fmla="*/ 71720 h 196866"/>
                <a:gd name="connsiteX1" fmla="*/ 38145 w 139745"/>
                <a:gd name="connsiteY1" fmla="*/ 1870 h 196866"/>
                <a:gd name="connsiteX2" fmla="*/ 50845 w 139745"/>
                <a:gd name="connsiteY2" fmla="*/ 20920 h 196866"/>
                <a:gd name="connsiteX3" fmla="*/ 12745 w 139745"/>
                <a:gd name="connsiteY3" fmla="*/ 30445 h 196866"/>
                <a:gd name="connsiteX4" fmla="*/ 22270 w 139745"/>
                <a:gd name="connsiteY4" fmla="*/ 39970 h 196866"/>
                <a:gd name="connsiteX5" fmla="*/ 15920 w 139745"/>
                <a:gd name="connsiteY5" fmla="*/ 68545 h 196866"/>
                <a:gd name="connsiteX6" fmla="*/ 6395 w 139745"/>
                <a:gd name="connsiteY6" fmla="*/ 195545 h 196866"/>
                <a:gd name="connsiteX7" fmla="*/ 45 w 139745"/>
                <a:gd name="connsiteY7" fmla="*/ 128870 h 196866"/>
                <a:gd name="connsiteX8" fmla="*/ 9570 w 139745"/>
                <a:gd name="connsiteY8" fmla="*/ 33620 h 196866"/>
                <a:gd name="connsiteX9" fmla="*/ 34970 w 139745"/>
                <a:gd name="connsiteY9" fmla="*/ 8220 h 196866"/>
                <a:gd name="connsiteX10" fmla="*/ 66720 w 139745"/>
                <a:gd name="connsiteY10" fmla="*/ 24095 h 196866"/>
                <a:gd name="connsiteX11" fmla="*/ 139745 w 139745"/>
                <a:gd name="connsiteY11" fmla="*/ 71720 h 196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745" h="196866">
                  <a:moveTo>
                    <a:pt x="139745" y="71720"/>
                  </a:moveTo>
                  <a:lnTo>
                    <a:pt x="38145" y="1870"/>
                  </a:lnTo>
                  <a:cubicBezTo>
                    <a:pt x="23328" y="-6597"/>
                    <a:pt x="55078" y="16158"/>
                    <a:pt x="50845" y="20920"/>
                  </a:cubicBezTo>
                  <a:cubicBezTo>
                    <a:pt x="46612" y="25682"/>
                    <a:pt x="12745" y="30445"/>
                    <a:pt x="12745" y="30445"/>
                  </a:cubicBezTo>
                  <a:cubicBezTo>
                    <a:pt x="7983" y="33620"/>
                    <a:pt x="21741" y="33620"/>
                    <a:pt x="22270" y="39970"/>
                  </a:cubicBezTo>
                  <a:cubicBezTo>
                    <a:pt x="22799" y="46320"/>
                    <a:pt x="18566" y="42616"/>
                    <a:pt x="15920" y="68545"/>
                  </a:cubicBezTo>
                  <a:cubicBezTo>
                    <a:pt x="13274" y="94474"/>
                    <a:pt x="9041" y="185491"/>
                    <a:pt x="6395" y="195545"/>
                  </a:cubicBezTo>
                  <a:cubicBezTo>
                    <a:pt x="3749" y="205599"/>
                    <a:pt x="-484" y="155857"/>
                    <a:pt x="45" y="128870"/>
                  </a:cubicBezTo>
                  <a:cubicBezTo>
                    <a:pt x="574" y="101883"/>
                    <a:pt x="3749" y="53728"/>
                    <a:pt x="9570" y="33620"/>
                  </a:cubicBezTo>
                  <a:cubicBezTo>
                    <a:pt x="15391" y="13512"/>
                    <a:pt x="25445" y="9807"/>
                    <a:pt x="34970" y="8220"/>
                  </a:cubicBezTo>
                  <a:cubicBezTo>
                    <a:pt x="44495" y="6632"/>
                    <a:pt x="66720" y="24095"/>
                    <a:pt x="66720" y="24095"/>
                  </a:cubicBezTo>
                  <a:lnTo>
                    <a:pt x="139745" y="7172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2" name="フリーフォーム 581">
              <a:extLst>
                <a:ext uri="{FF2B5EF4-FFF2-40B4-BE49-F238E27FC236}">
                  <a16:creationId xmlns:a16="http://schemas.microsoft.com/office/drawing/2014/main" id="{77E43C8F-ADC4-F656-F3DF-D3B409C94681}"/>
                </a:ext>
              </a:extLst>
            </p:cNvPr>
            <p:cNvSpPr/>
            <p:nvPr/>
          </p:nvSpPr>
          <p:spPr>
            <a:xfrm>
              <a:off x="7321550" y="5940366"/>
              <a:ext cx="108202" cy="304878"/>
            </a:xfrm>
            <a:custGeom>
              <a:avLst/>
              <a:gdLst>
                <a:gd name="connsiteX0" fmla="*/ 107950 w 108202"/>
                <a:gd name="connsiteY0" fmla="*/ 59 h 304878"/>
                <a:gd name="connsiteX1" fmla="*/ 69850 w 108202"/>
                <a:gd name="connsiteY1" fmla="*/ 66734 h 304878"/>
                <a:gd name="connsiteX2" fmla="*/ 25400 w 108202"/>
                <a:gd name="connsiteY2" fmla="*/ 152459 h 304878"/>
                <a:gd name="connsiteX3" fmla="*/ 47625 w 108202"/>
                <a:gd name="connsiteY3" fmla="*/ 130234 h 304878"/>
                <a:gd name="connsiteX4" fmla="*/ 25400 w 108202"/>
                <a:gd name="connsiteY4" fmla="*/ 174684 h 304878"/>
                <a:gd name="connsiteX5" fmla="*/ 57150 w 108202"/>
                <a:gd name="connsiteY5" fmla="*/ 200084 h 304878"/>
                <a:gd name="connsiteX6" fmla="*/ 44450 w 108202"/>
                <a:gd name="connsiteY6" fmla="*/ 196909 h 304878"/>
                <a:gd name="connsiteX7" fmla="*/ 63500 w 108202"/>
                <a:gd name="connsiteY7" fmla="*/ 247709 h 304878"/>
                <a:gd name="connsiteX8" fmla="*/ 98425 w 108202"/>
                <a:gd name="connsiteY8" fmla="*/ 304859 h 304878"/>
                <a:gd name="connsiteX9" fmla="*/ 73025 w 108202"/>
                <a:gd name="connsiteY9" fmla="*/ 254059 h 304878"/>
                <a:gd name="connsiteX10" fmla="*/ 50800 w 108202"/>
                <a:gd name="connsiteY10" fmla="*/ 250884 h 304878"/>
                <a:gd name="connsiteX11" fmla="*/ 0 w 108202"/>
                <a:gd name="connsiteY11" fmla="*/ 257234 h 304878"/>
                <a:gd name="connsiteX12" fmla="*/ 98425 w 108202"/>
                <a:gd name="connsiteY12" fmla="*/ 244534 h 304878"/>
                <a:gd name="connsiteX13" fmla="*/ 38100 w 108202"/>
                <a:gd name="connsiteY13" fmla="*/ 228659 h 304878"/>
                <a:gd name="connsiteX14" fmla="*/ 38100 w 108202"/>
                <a:gd name="connsiteY14" fmla="*/ 161984 h 304878"/>
                <a:gd name="connsiteX15" fmla="*/ 57150 w 108202"/>
                <a:gd name="connsiteY15" fmla="*/ 92134 h 304878"/>
                <a:gd name="connsiteX16" fmla="*/ 12700 w 108202"/>
                <a:gd name="connsiteY16" fmla="*/ 38159 h 304878"/>
                <a:gd name="connsiteX17" fmla="*/ 50800 w 108202"/>
                <a:gd name="connsiteY17" fmla="*/ 54034 h 304878"/>
                <a:gd name="connsiteX18" fmla="*/ 107950 w 108202"/>
                <a:gd name="connsiteY18" fmla="*/ 59 h 3048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8202" h="304878">
                  <a:moveTo>
                    <a:pt x="107950" y="59"/>
                  </a:moveTo>
                  <a:cubicBezTo>
                    <a:pt x="111125" y="2176"/>
                    <a:pt x="83608" y="41334"/>
                    <a:pt x="69850" y="66734"/>
                  </a:cubicBezTo>
                  <a:cubicBezTo>
                    <a:pt x="56092" y="92134"/>
                    <a:pt x="29104" y="141876"/>
                    <a:pt x="25400" y="152459"/>
                  </a:cubicBezTo>
                  <a:cubicBezTo>
                    <a:pt x="21696" y="163042"/>
                    <a:pt x="47625" y="126530"/>
                    <a:pt x="47625" y="130234"/>
                  </a:cubicBezTo>
                  <a:cubicBezTo>
                    <a:pt x="47625" y="133938"/>
                    <a:pt x="23813" y="163042"/>
                    <a:pt x="25400" y="174684"/>
                  </a:cubicBezTo>
                  <a:cubicBezTo>
                    <a:pt x="26987" y="186326"/>
                    <a:pt x="57150" y="200084"/>
                    <a:pt x="57150" y="200084"/>
                  </a:cubicBezTo>
                  <a:cubicBezTo>
                    <a:pt x="60325" y="203788"/>
                    <a:pt x="43392" y="188972"/>
                    <a:pt x="44450" y="196909"/>
                  </a:cubicBezTo>
                  <a:cubicBezTo>
                    <a:pt x="45508" y="204846"/>
                    <a:pt x="54504" y="229717"/>
                    <a:pt x="63500" y="247709"/>
                  </a:cubicBezTo>
                  <a:cubicBezTo>
                    <a:pt x="72496" y="265701"/>
                    <a:pt x="96837" y="303801"/>
                    <a:pt x="98425" y="304859"/>
                  </a:cubicBezTo>
                  <a:cubicBezTo>
                    <a:pt x="100013" y="305917"/>
                    <a:pt x="80962" y="263055"/>
                    <a:pt x="73025" y="254059"/>
                  </a:cubicBezTo>
                  <a:cubicBezTo>
                    <a:pt x="65087" y="245063"/>
                    <a:pt x="62971" y="250355"/>
                    <a:pt x="50800" y="250884"/>
                  </a:cubicBezTo>
                  <a:cubicBezTo>
                    <a:pt x="38629" y="251413"/>
                    <a:pt x="0" y="257234"/>
                    <a:pt x="0" y="257234"/>
                  </a:cubicBezTo>
                  <a:cubicBezTo>
                    <a:pt x="7937" y="256176"/>
                    <a:pt x="92075" y="249296"/>
                    <a:pt x="98425" y="244534"/>
                  </a:cubicBezTo>
                  <a:cubicBezTo>
                    <a:pt x="104775" y="239772"/>
                    <a:pt x="48154" y="242417"/>
                    <a:pt x="38100" y="228659"/>
                  </a:cubicBezTo>
                  <a:cubicBezTo>
                    <a:pt x="28046" y="214901"/>
                    <a:pt x="34925" y="184738"/>
                    <a:pt x="38100" y="161984"/>
                  </a:cubicBezTo>
                  <a:cubicBezTo>
                    <a:pt x="41275" y="139230"/>
                    <a:pt x="61383" y="112771"/>
                    <a:pt x="57150" y="92134"/>
                  </a:cubicBezTo>
                  <a:cubicBezTo>
                    <a:pt x="52917" y="71497"/>
                    <a:pt x="13758" y="44509"/>
                    <a:pt x="12700" y="38159"/>
                  </a:cubicBezTo>
                  <a:cubicBezTo>
                    <a:pt x="11642" y="31809"/>
                    <a:pt x="37042" y="55092"/>
                    <a:pt x="50800" y="54034"/>
                  </a:cubicBezTo>
                  <a:cubicBezTo>
                    <a:pt x="64558" y="52976"/>
                    <a:pt x="104775" y="-2058"/>
                    <a:pt x="107950" y="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3" name="フリーフォーム 582">
              <a:extLst>
                <a:ext uri="{FF2B5EF4-FFF2-40B4-BE49-F238E27FC236}">
                  <a16:creationId xmlns:a16="http://schemas.microsoft.com/office/drawing/2014/main" id="{17E46C7B-F1C4-8DE0-1A4A-2512B1F059A1}"/>
                </a:ext>
              </a:extLst>
            </p:cNvPr>
            <p:cNvSpPr/>
            <p:nvPr/>
          </p:nvSpPr>
          <p:spPr>
            <a:xfrm>
              <a:off x="7400783" y="5943578"/>
              <a:ext cx="54123" cy="174665"/>
            </a:xfrm>
            <a:custGeom>
              <a:avLst/>
              <a:gdLst>
                <a:gd name="connsiteX0" fmla="*/ 142 w 54123"/>
                <a:gd name="connsiteY0" fmla="*/ 22 h 174665"/>
                <a:gd name="connsiteX1" fmla="*/ 31892 w 54123"/>
                <a:gd name="connsiteY1" fmla="*/ 101622 h 174665"/>
                <a:gd name="connsiteX2" fmla="*/ 16017 w 54123"/>
                <a:gd name="connsiteY2" fmla="*/ 174647 h 174665"/>
                <a:gd name="connsiteX3" fmla="*/ 54117 w 54123"/>
                <a:gd name="connsiteY3" fmla="*/ 95272 h 174665"/>
                <a:gd name="connsiteX4" fmla="*/ 19192 w 54123"/>
                <a:gd name="connsiteY4" fmla="*/ 114322 h 174665"/>
                <a:gd name="connsiteX5" fmla="*/ 19192 w 54123"/>
                <a:gd name="connsiteY5" fmla="*/ 92097 h 174665"/>
                <a:gd name="connsiteX6" fmla="*/ 142 w 54123"/>
                <a:gd name="connsiteY6" fmla="*/ 22 h 174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123" h="174665">
                  <a:moveTo>
                    <a:pt x="142" y="22"/>
                  </a:moveTo>
                  <a:cubicBezTo>
                    <a:pt x="2259" y="1610"/>
                    <a:pt x="29246" y="72518"/>
                    <a:pt x="31892" y="101622"/>
                  </a:cubicBezTo>
                  <a:cubicBezTo>
                    <a:pt x="34538" y="130726"/>
                    <a:pt x="12313" y="175705"/>
                    <a:pt x="16017" y="174647"/>
                  </a:cubicBezTo>
                  <a:cubicBezTo>
                    <a:pt x="19721" y="173589"/>
                    <a:pt x="53588" y="105326"/>
                    <a:pt x="54117" y="95272"/>
                  </a:cubicBezTo>
                  <a:cubicBezTo>
                    <a:pt x="54646" y="85218"/>
                    <a:pt x="25013" y="114851"/>
                    <a:pt x="19192" y="114322"/>
                  </a:cubicBezTo>
                  <a:cubicBezTo>
                    <a:pt x="13371" y="113793"/>
                    <a:pt x="18134" y="104268"/>
                    <a:pt x="19192" y="92097"/>
                  </a:cubicBezTo>
                  <a:cubicBezTo>
                    <a:pt x="20250" y="79926"/>
                    <a:pt x="-1975" y="-1566"/>
                    <a:pt x="142" y="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4" name="フリーフォーム 583">
              <a:extLst>
                <a:ext uri="{FF2B5EF4-FFF2-40B4-BE49-F238E27FC236}">
                  <a16:creationId xmlns:a16="http://schemas.microsoft.com/office/drawing/2014/main" id="{39BF94D6-DABC-2708-21D8-9F000DCCE15C}"/>
                </a:ext>
              </a:extLst>
            </p:cNvPr>
            <p:cNvSpPr/>
            <p:nvPr/>
          </p:nvSpPr>
          <p:spPr>
            <a:xfrm>
              <a:off x="6651251" y="5619738"/>
              <a:ext cx="301042" cy="375741"/>
            </a:xfrm>
            <a:custGeom>
              <a:avLst/>
              <a:gdLst>
                <a:gd name="connsiteX0" fmla="*/ 298824 w 301042"/>
                <a:gd name="connsiteY0" fmla="*/ 12 h 375741"/>
                <a:gd name="connsiteX1" fmla="*/ 254374 w 301042"/>
                <a:gd name="connsiteY1" fmla="*/ 25412 h 375741"/>
                <a:gd name="connsiteX2" fmla="*/ 184524 w 301042"/>
                <a:gd name="connsiteY2" fmla="*/ 28587 h 375741"/>
                <a:gd name="connsiteX3" fmla="*/ 95624 w 301042"/>
                <a:gd name="connsiteY3" fmla="*/ 22237 h 375741"/>
                <a:gd name="connsiteX4" fmla="*/ 184524 w 301042"/>
                <a:gd name="connsiteY4" fmla="*/ 44462 h 375741"/>
                <a:gd name="connsiteX5" fmla="*/ 149599 w 301042"/>
                <a:gd name="connsiteY5" fmla="*/ 60337 h 375741"/>
                <a:gd name="connsiteX6" fmla="*/ 374 w 301042"/>
                <a:gd name="connsiteY6" fmla="*/ 44462 h 375741"/>
                <a:gd name="connsiteX7" fmla="*/ 108324 w 301042"/>
                <a:gd name="connsiteY7" fmla="*/ 82562 h 375741"/>
                <a:gd name="connsiteX8" fmla="*/ 149599 w 301042"/>
                <a:gd name="connsiteY8" fmla="*/ 104787 h 375741"/>
                <a:gd name="connsiteX9" fmla="*/ 117849 w 301042"/>
                <a:gd name="connsiteY9" fmla="*/ 107962 h 375741"/>
                <a:gd name="connsiteX10" fmla="*/ 162299 w 301042"/>
                <a:gd name="connsiteY10" fmla="*/ 149237 h 375741"/>
                <a:gd name="connsiteX11" fmla="*/ 155949 w 301042"/>
                <a:gd name="connsiteY11" fmla="*/ 177812 h 375741"/>
                <a:gd name="connsiteX12" fmla="*/ 184524 w 301042"/>
                <a:gd name="connsiteY12" fmla="*/ 219087 h 375741"/>
                <a:gd name="connsiteX13" fmla="*/ 127374 w 301042"/>
                <a:gd name="connsiteY13" fmla="*/ 196862 h 375741"/>
                <a:gd name="connsiteX14" fmla="*/ 162299 w 301042"/>
                <a:gd name="connsiteY14" fmla="*/ 215912 h 375741"/>
                <a:gd name="connsiteX15" fmla="*/ 203574 w 301042"/>
                <a:gd name="connsiteY15" fmla="*/ 298462 h 375741"/>
                <a:gd name="connsiteX16" fmla="*/ 213099 w 301042"/>
                <a:gd name="connsiteY16" fmla="*/ 282587 h 375741"/>
                <a:gd name="connsiteX17" fmla="*/ 276599 w 301042"/>
                <a:gd name="connsiteY17" fmla="*/ 352437 h 375741"/>
                <a:gd name="connsiteX18" fmla="*/ 286124 w 301042"/>
                <a:gd name="connsiteY18" fmla="*/ 374662 h 375741"/>
                <a:gd name="connsiteX19" fmla="*/ 238499 w 301042"/>
                <a:gd name="connsiteY19" fmla="*/ 323862 h 375741"/>
                <a:gd name="connsiteX20" fmla="*/ 190874 w 301042"/>
                <a:gd name="connsiteY20" fmla="*/ 273062 h 375741"/>
                <a:gd name="connsiteX21" fmla="*/ 149599 w 301042"/>
                <a:gd name="connsiteY21" fmla="*/ 136537 h 375741"/>
                <a:gd name="connsiteX22" fmla="*/ 98799 w 301042"/>
                <a:gd name="connsiteY22" fmla="*/ 88912 h 375741"/>
                <a:gd name="connsiteX23" fmla="*/ 44824 w 301042"/>
                <a:gd name="connsiteY23" fmla="*/ 85737 h 375741"/>
                <a:gd name="connsiteX24" fmla="*/ 155949 w 301042"/>
                <a:gd name="connsiteY24" fmla="*/ 161937 h 375741"/>
                <a:gd name="connsiteX25" fmla="*/ 178174 w 301042"/>
                <a:gd name="connsiteY25" fmla="*/ 114312 h 375741"/>
                <a:gd name="connsiteX26" fmla="*/ 206749 w 301042"/>
                <a:gd name="connsiteY26" fmla="*/ 85737 h 375741"/>
                <a:gd name="connsiteX27" fmla="*/ 114674 w 301042"/>
                <a:gd name="connsiteY27" fmla="*/ 38112 h 375741"/>
                <a:gd name="connsiteX28" fmla="*/ 184524 w 301042"/>
                <a:gd name="connsiteY28" fmla="*/ 22237 h 375741"/>
                <a:gd name="connsiteX29" fmla="*/ 298824 w 301042"/>
                <a:gd name="connsiteY29" fmla="*/ 12 h 375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01042" h="375741">
                  <a:moveTo>
                    <a:pt x="298824" y="12"/>
                  </a:moveTo>
                  <a:cubicBezTo>
                    <a:pt x="310466" y="541"/>
                    <a:pt x="273424" y="20650"/>
                    <a:pt x="254374" y="25412"/>
                  </a:cubicBezTo>
                  <a:cubicBezTo>
                    <a:pt x="235324" y="30174"/>
                    <a:pt x="210982" y="29116"/>
                    <a:pt x="184524" y="28587"/>
                  </a:cubicBezTo>
                  <a:cubicBezTo>
                    <a:pt x="158066" y="28058"/>
                    <a:pt x="95624" y="19591"/>
                    <a:pt x="95624" y="22237"/>
                  </a:cubicBezTo>
                  <a:cubicBezTo>
                    <a:pt x="95624" y="24883"/>
                    <a:pt x="175528" y="38112"/>
                    <a:pt x="184524" y="44462"/>
                  </a:cubicBezTo>
                  <a:cubicBezTo>
                    <a:pt x="193520" y="50812"/>
                    <a:pt x="180291" y="60337"/>
                    <a:pt x="149599" y="60337"/>
                  </a:cubicBezTo>
                  <a:cubicBezTo>
                    <a:pt x="118907" y="60337"/>
                    <a:pt x="7253" y="40758"/>
                    <a:pt x="374" y="44462"/>
                  </a:cubicBezTo>
                  <a:cubicBezTo>
                    <a:pt x="-6505" y="48166"/>
                    <a:pt x="83453" y="72508"/>
                    <a:pt x="108324" y="82562"/>
                  </a:cubicBezTo>
                  <a:cubicBezTo>
                    <a:pt x="133195" y="92616"/>
                    <a:pt x="148012" y="100554"/>
                    <a:pt x="149599" y="104787"/>
                  </a:cubicBezTo>
                  <a:cubicBezTo>
                    <a:pt x="151186" y="109020"/>
                    <a:pt x="115732" y="100554"/>
                    <a:pt x="117849" y="107962"/>
                  </a:cubicBezTo>
                  <a:cubicBezTo>
                    <a:pt x="119966" y="115370"/>
                    <a:pt x="162299" y="149237"/>
                    <a:pt x="162299" y="149237"/>
                  </a:cubicBezTo>
                  <a:cubicBezTo>
                    <a:pt x="168649" y="160879"/>
                    <a:pt x="152245" y="166170"/>
                    <a:pt x="155949" y="177812"/>
                  </a:cubicBezTo>
                  <a:cubicBezTo>
                    <a:pt x="159653" y="189454"/>
                    <a:pt x="189286" y="215912"/>
                    <a:pt x="184524" y="219087"/>
                  </a:cubicBezTo>
                  <a:cubicBezTo>
                    <a:pt x="179762" y="222262"/>
                    <a:pt x="131078" y="197391"/>
                    <a:pt x="127374" y="196862"/>
                  </a:cubicBezTo>
                  <a:cubicBezTo>
                    <a:pt x="123670" y="196333"/>
                    <a:pt x="149599" y="198979"/>
                    <a:pt x="162299" y="215912"/>
                  </a:cubicBezTo>
                  <a:cubicBezTo>
                    <a:pt x="174999" y="232845"/>
                    <a:pt x="195107" y="287350"/>
                    <a:pt x="203574" y="298462"/>
                  </a:cubicBezTo>
                  <a:cubicBezTo>
                    <a:pt x="212041" y="309574"/>
                    <a:pt x="200928" y="273591"/>
                    <a:pt x="213099" y="282587"/>
                  </a:cubicBezTo>
                  <a:cubicBezTo>
                    <a:pt x="225270" y="291583"/>
                    <a:pt x="264428" y="337091"/>
                    <a:pt x="276599" y="352437"/>
                  </a:cubicBezTo>
                  <a:cubicBezTo>
                    <a:pt x="288770" y="367783"/>
                    <a:pt x="292474" y="379424"/>
                    <a:pt x="286124" y="374662"/>
                  </a:cubicBezTo>
                  <a:cubicBezTo>
                    <a:pt x="279774" y="369900"/>
                    <a:pt x="238499" y="323862"/>
                    <a:pt x="238499" y="323862"/>
                  </a:cubicBezTo>
                  <a:cubicBezTo>
                    <a:pt x="222624" y="306929"/>
                    <a:pt x="205691" y="304283"/>
                    <a:pt x="190874" y="273062"/>
                  </a:cubicBezTo>
                  <a:cubicBezTo>
                    <a:pt x="176057" y="241841"/>
                    <a:pt x="164945" y="167229"/>
                    <a:pt x="149599" y="136537"/>
                  </a:cubicBezTo>
                  <a:cubicBezTo>
                    <a:pt x="134253" y="105845"/>
                    <a:pt x="116261" y="97379"/>
                    <a:pt x="98799" y="88912"/>
                  </a:cubicBezTo>
                  <a:cubicBezTo>
                    <a:pt x="81337" y="80445"/>
                    <a:pt x="35299" y="73566"/>
                    <a:pt x="44824" y="85737"/>
                  </a:cubicBezTo>
                  <a:cubicBezTo>
                    <a:pt x="54349" y="97908"/>
                    <a:pt x="133724" y="157175"/>
                    <a:pt x="155949" y="161937"/>
                  </a:cubicBezTo>
                  <a:cubicBezTo>
                    <a:pt x="178174" y="166700"/>
                    <a:pt x="169707" y="127012"/>
                    <a:pt x="178174" y="114312"/>
                  </a:cubicBezTo>
                  <a:cubicBezTo>
                    <a:pt x="186641" y="101612"/>
                    <a:pt x="217332" y="98437"/>
                    <a:pt x="206749" y="85737"/>
                  </a:cubicBezTo>
                  <a:cubicBezTo>
                    <a:pt x="196166" y="73037"/>
                    <a:pt x="118378" y="48695"/>
                    <a:pt x="114674" y="38112"/>
                  </a:cubicBezTo>
                  <a:cubicBezTo>
                    <a:pt x="110970" y="27529"/>
                    <a:pt x="147482" y="28587"/>
                    <a:pt x="184524" y="22237"/>
                  </a:cubicBezTo>
                  <a:cubicBezTo>
                    <a:pt x="221566" y="15887"/>
                    <a:pt x="287182" y="-517"/>
                    <a:pt x="298824" y="1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5" name="フリーフォーム 584">
              <a:extLst>
                <a:ext uri="{FF2B5EF4-FFF2-40B4-BE49-F238E27FC236}">
                  <a16:creationId xmlns:a16="http://schemas.microsoft.com/office/drawing/2014/main" id="{D9CB9C3A-D058-731F-B87C-76E845534527}"/>
                </a:ext>
              </a:extLst>
            </p:cNvPr>
            <p:cNvSpPr/>
            <p:nvPr/>
          </p:nvSpPr>
          <p:spPr>
            <a:xfrm>
              <a:off x="6907175" y="5917945"/>
              <a:ext cx="202127" cy="181240"/>
            </a:xfrm>
            <a:custGeom>
              <a:avLst/>
              <a:gdLst>
                <a:gd name="connsiteX0" fmla="*/ 1625 w 202127"/>
                <a:gd name="connsiteY0" fmla="*/ 63755 h 181240"/>
                <a:gd name="connsiteX1" fmla="*/ 128625 w 202127"/>
                <a:gd name="connsiteY1" fmla="*/ 12955 h 181240"/>
                <a:gd name="connsiteX2" fmla="*/ 100050 w 202127"/>
                <a:gd name="connsiteY2" fmla="*/ 3430 h 181240"/>
                <a:gd name="connsiteX3" fmla="*/ 125450 w 202127"/>
                <a:gd name="connsiteY3" fmla="*/ 3430 h 181240"/>
                <a:gd name="connsiteX4" fmla="*/ 166725 w 202127"/>
                <a:gd name="connsiteY4" fmla="*/ 38355 h 181240"/>
                <a:gd name="connsiteX5" fmla="*/ 198475 w 202127"/>
                <a:gd name="connsiteY5" fmla="*/ 82805 h 181240"/>
                <a:gd name="connsiteX6" fmla="*/ 185775 w 202127"/>
                <a:gd name="connsiteY6" fmla="*/ 181230 h 181240"/>
                <a:gd name="connsiteX7" fmla="*/ 201650 w 202127"/>
                <a:gd name="connsiteY7" fmla="*/ 76455 h 181240"/>
                <a:gd name="connsiteX8" fmla="*/ 163550 w 202127"/>
                <a:gd name="connsiteY8" fmla="*/ 28830 h 181240"/>
                <a:gd name="connsiteX9" fmla="*/ 147675 w 202127"/>
                <a:gd name="connsiteY9" fmla="*/ 255 h 181240"/>
                <a:gd name="connsiteX10" fmla="*/ 61950 w 202127"/>
                <a:gd name="connsiteY10" fmla="*/ 44705 h 181240"/>
                <a:gd name="connsiteX11" fmla="*/ 1625 w 202127"/>
                <a:gd name="connsiteY11" fmla="*/ 63755 h 181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2127" h="181240">
                  <a:moveTo>
                    <a:pt x="1625" y="63755"/>
                  </a:moveTo>
                  <a:cubicBezTo>
                    <a:pt x="12738" y="58463"/>
                    <a:pt x="112221" y="23009"/>
                    <a:pt x="128625" y="12955"/>
                  </a:cubicBezTo>
                  <a:cubicBezTo>
                    <a:pt x="145029" y="2901"/>
                    <a:pt x="100579" y="5017"/>
                    <a:pt x="100050" y="3430"/>
                  </a:cubicBezTo>
                  <a:cubicBezTo>
                    <a:pt x="99521" y="1843"/>
                    <a:pt x="114338" y="-2391"/>
                    <a:pt x="125450" y="3430"/>
                  </a:cubicBezTo>
                  <a:cubicBezTo>
                    <a:pt x="136562" y="9251"/>
                    <a:pt x="154554" y="25126"/>
                    <a:pt x="166725" y="38355"/>
                  </a:cubicBezTo>
                  <a:cubicBezTo>
                    <a:pt x="178896" y="51584"/>
                    <a:pt x="195300" y="58992"/>
                    <a:pt x="198475" y="82805"/>
                  </a:cubicBezTo>
                  <a:cubicBezTo>
                    <a:pt x="201650" y="106618"/>
                    <a:pt x="185246" y="182288"/>
                    <a:pt x="185775" y="181230"/>
                  </a:cubicBezTo>
                  <a:cubicBezTo>
                    <a:pt x="186304" y="180172"/>
                    <a:pt x="205354" y="101855"/>
                    <a:pt x="201650" y="76455"/>
                  </a:cubicBezTo>
                  <a:cubicBezTo>
                    <a:pt x="197946" y="51055"/>
                    <a:pt x="172546" y="41530"/>
                    <a:pt x="163550" y="28830"/>
                  </a:cubicBezTo>
                  <a:cubicBezTo>
                    <a:pt x="154554" y="16130"/>
                    <a:pt x="164608" y="-2391"/>
                    <a:pt x="147675" y="255"/>
                  </a:cubicBezTo>
                  <a:cubicBezTo>
                    <a:pt x="130742" y="2901"/>
                    <a:pt x="84704" y="34651"/>
                    <a:pt x="61950" y="44705"/>
                  </a:cubicBezTo>
                  <a:cubicBezTo>
                    <a:pt x="39196" y="54759"/>
                    <a:pt x="-9488" y="69047"/>
                    <a:pt x="1625" y="637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6" name="フリーフォーム 585">
              <a:extLst>
                <a:ext uri="{FF2B5EF4-FFF2-40B4-BE49-F238E27FC236}">
                  <a16:creationId xmlns:a16="http://schemas.microsoft.com/office/drawing/2014/main" id="{DF03553F-1496-DD07-914D-E0E577B19C65}"/>
                </a:ext>
              </a:extLst>
            </p:cNvPr>
            <p:cNvSpPr/>
            <p:nvPr/>
          </p:nvSpPr>
          <p:spPr>
            <a:xfrm>
              <a:off x="6403874" y="5683195"/>
              <a:ext cx="314466" cy="395140"/>
            </a:xfrm>
            <a:custGeom>
              <a:avLst/>
              <a:gdLst>
                <a:gd name="connsiteX0" fmla="*/ 101 w 314466"/>
                <a:gd name="connsiteY0" fmla="*/ 55 h 395140"/>
                <a:gd name="connsiteX1" fmla="*/ 231876 w 314466"/>
                <a:gd name="connsiteY1" fmla="*/ 130230 h 395140"/>
                <a:gd name="connsiteX2" fmla="*/ 260451 w 314466"/>
                <a:gd name="connsiteY2" fmla="*/ 149280 h 395140"/>
                <a:gd name="connsiteX3" fmla="*/ 260451 w 314466"/>
                <a:gd name="connsiteY3" fmla="*/ 136580 h 395140"/>
                <a:gd name="connsiteX4" fmla="*/ 292201 w 314466"/>
                <a:gd name="connsiteY4" fmla="*/ 165155 h 395140"/>
                <a:gd name="connsiteX5" fmla="*/ 298551 w 314466"/>
                <a:gd name="connsiteY5" fmla="*/ 215955 h 395140"/>
                <a:gd name="connsiteX6" fmla="*/ 304901 w 314466"/>
                <a:gd name="connsiteY6" fmla="*/ 200080 h 395140"/>
                <a:gd name="connsiteX7" fmla="*/ 304901 w 314466"/>
                <a:gd name="connsiteY7" fmla="*/ 285805 h 395140"/>
                <a:gd name="connsiteX8" fmla="*/ 314426 w 314466"/>
                <a:gd name="connsiteY8" fmla="*/ 393755 h 395140"/>
                <a:gd name="connsiteX9" fmla="*/ 308076 w 314466"/>
                <a:gd name="connsiteY9" fmla="*/ 336605 h 395140"/>
                <a:gd name="connsiteX10" fmla="*/ 301726 w 314466"/>
                <a:gd name="connsiteY10" fmla="*/ 190555 h 395140"/>
                <a:gd name="connsiteX11" fmla="*/ 282676 w 314466"/>
                <a:gd name="connsiteY11" fmla="*/ 152455 h 395140"/>
                <a:gd name="connsiteX12" fmla="*/ 203301 w 314466"/>
                <a:gd name="connsiteY12" fmla="*/ 114355 h 395140"/>
                <a:gd name="connsiteX13" fmla="*/ 101 w 314466"/>
                <a:gd name="connsiteY13" fmla="*/ 55 h 395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4466" h="395140">
                  <a:moveTo>
                    <a:pt x="101" y="55"/>
                  </a:moveTo>
                  <a:lnTo>
                    <a:pt x="231876" y="130230"/>
                  </a:lnTo>
                  <a:cubicBezTo>
                    <a:pt x="275268" y="155101"/>
                    <a:pt x="260451" y="149280"/>
                    <a:pt x="260451" y="149280"/>
                  </a:cubicBezTo>
                  <a:cubicBezTo>
                    <a:pt x="265213" y="150338"/>
                    <a:pt x="255159" y="133934"/>
                    <a:pt x="260451" y="136580"/>
                  </a:cubicBezTo>
                  <a:cubicBezTo>
                    <a:pt x="265743" y="139226"/>
                    <a:pt x="285851" y="151926"/>
                    <a:pt x="292201" y="165155"/>
                  </a:cubicBezTo>
                  <a:cubicBezTo>
                    <a:pt x="298551" y="178384"/>
                    <a:pt x="298551" y="215955"/>
                    <a:pt x="298551" y="215955"/>
                  </a:cubicBezTo>
                  <a:cubicBezTo>
                    <a:pt x="300668" y="221776"/>
                    <a:pt x="303843" y="188438"/>
                    <a:pt x="304901" y="200080"/>
                  </a:cubicBezTo>
                  <a:cubicBezTo>
                    <a:pt x="305959" y="211722"/>
                    <a:pt x="303314" y="253526"/>
                    <a:pt x="304901" y="285805"/>
                  </a:cubicBezTo>
                  <a:cubicBezTo>
                    <a:pt x="306488" y="318084"/>
                    <a:pt x="313897" y="385288"/>
                    <a:pt x="314426" y="393755"/>
                  </a:cubicBezTo>
                  <a:cubicBezTo>
                    <a:pt x="314955" y="402222"/>
                    <a:pt x="310193" y="370472"/>
                    <a:pt x="308076" y="336605"/>
                  </a:cubicBezTo>
                  <a:cubicBezTo>
                    <a:pt x="305959" y="302738"/>
                    <a:pt x="305959" y="221247"/>
                    <a:pt x="301726" y="190555"/>
                  </a:cubicBezTo>
                  <a:cubicBezTo>
                    <a:pt x="297493" y="159863"/>
                    <a:pt x="299080" y="165155"/>
                    <a:pt x="282676" y="152455"/>
                  </a:cubicBezTo>
                  <a:cubicBezTo>
                    <a:pt x="266272" y="139755"/>
                    <a:pt x="246693" y="138168"/>
                    <a:pt x="203301" y="114355"/>
                  </a:cubicBezTo>
                  <a:cubicBezTo>
                    <a:pt x="159909" y="90542"/>
                    <a:pt x="-4661" y="-2591"/>
                    <a:pt x="101" y="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7" name="フリーフォーム 586">
              <a:extLst>
                <a:ext uri="{FF2B5EF4-FFF2-40B4-BE49-F238E27FC236}">
                  <a16:creationId xmlns:a16="http://schemas.microsoft.com/office/drawing/2014/main" id="{04F1C739-97DA-470F-0606-DCF42ED1AAD5}"/>
                </a:ext>
              </a:extLst>
            </p:cNvPr>
            <p:cNvSpPr/>
            <p:nvPr/>
          </p:nvSpPr>
          <p:spPr>
            <a:xfrm>
              <a:off x="6434883" y="5711532"/>
              <a:ext cx="262728" cy="371768"/>
            </a:xfrm>
            <a:custGeom>
              <a:avLst/>
              <a:gdLst>
                <a:gd name="connsiteX0" fmla="*/ 842 w 262728"/>
                <a:gd name="connsiteY0" fmla="*/ 293 h 371768"/>
                <a:gd name="connsiteX1" fmla="*/ 181817 w 262728"/>
                <a:gd name="connsiteY1" fmla="*/ 92368 h 371768"/>
                <a:gd name="connsiteX2" fmla="*/ 165942 w 262728"/>
                <a:gd name="connsiteY2" fmla="*/ 92368 h 371768"/>
                <a:gd name="connsiteX3" fmla="*/ 245317 w 262728"/>
                <a:gd name="connsiteY3" fmla="*/ 149518 h 371768"/>
                <a:gd name="connsiteX4" fmla="*/ 258017 w 262728"/>
                <a:gd name="connsiteY4" fmla="*/ 190793 h 371768"/>
                <a:gd name="connsiteX5" fmla="*/ 258017 w 262728"/>
                <a:gd name="connsiteY5" fmla="*/ 168568 h 371768"/>
                <a:gd name="connsiteX6" fmla="*/ 258017 w 262728"/>
                <a:gd name="connsiteY6" fmla="*/ 244768 h 371768"/>
                <a:gd name="connsiteX7" fmla="*/ 261192 w 262728"/>
                <a:gd name="connsiteY7" fmla="*/ 371768 h 371768"/>
                <a:gd name="connsiteX8" fmla="*/ 261192 w 262728"/>
                <a:gd name="connsiteY8" fmla="*/ 244768 h 371768"/>
                <a:gd name="connsiteX9" fmla="*/ 242142 w 262728"/>
                <a:gd name="connsiteY9" fmla="*/ 168568 h 371768"/>
                <a:gd name="connsiteX10" fmla="*/ 200867 w 262728"/>
                <a:gd name="connsiteY10" fmla="*/ 127293 h 371768"/>
                <a:gd name="connsiteX11" fmla="*/ 83392 w 262728"/>
                <a:gd name="connsiteY11" fmla="*/ 66968 h 371768"/>
                <a:gd name="connsiteX12" fmla="*/ 169117 w 262728"/>
                <a:gd name="connsiteY12" fmla="*/ 98718 h 371768"/>
                <a:gd name="connsiteX13" fmla="*/ 115142 w 262728"/>
                <a:gd name="connsiteY13" fmla="*/ 63793 h 371768"/>
                <a:gd name="connsiteX14" fmla="*/ 842 w 262728"/>
                <a:gd name="connsiteY14" fmla="*/ 293 h 371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728" h="371768">
                  <a:moveTo>
                    <a:pt x="842" y="293"/>
                  </a:moveTo>
                  <a:cubicBezTo>
                    <a:pt x="11954" y="5055"/>
                    <a:pt x="181817" y="92368"/>
                    <a:pt x="181817" y="92368"/>
                  </a:cubicBezTo>
                  <a:cubicBezTo>
                    <a:pt x="209334" y="107714"/>
                    <a:pt x="155359" y="82843"/>
                    <a:pt x="165942" y="92368"/>
                  </a:cubicBezTo>
                  <a:cubicBezTo>
                    <a:pt x="176525" y="101893"/>
                    <a:pt x="229971" y="133114"/>
                    <a:pt x="245317" y="149518"/>
                  </a:cubicBezTo>
                  <a:cubicBezTo>
                    <a:pt x="260663" y="165922"/>
                    <a:pt x="255900" y="187618"/>
                    <a:pt x="258017" y="190793"/>
                  </a:cubicBezTo>
                  <a:cubicBezTo>
                    <a:pt x="260134" y="193968"/>
                    <a:pt x="258017" y="168568"/>
                    <a:pt x="258017" y="168568"/>
                  </a:cubicBezTo>
                  <a:cubicBezTo>
                    <a:pt x="258017" y="177564"/>
                    <a:pt x="257488" y="210901"/>
                    <a:pt x="258017" y="244768"/>
                  </a:cubicBezTo>
                  <a:cubicBezTo>
                    <a:pt x="258546" y="278635"/>
                    <a:pt x="260663" y="371768"/>
                    <a:pt x="261192" y="371768"/>
                  </a:cubicBezTo>
                  <a:cubicBezTo>
                    <a:pt x="261721" y="371768"/>
                    <a:pt x="264367" y="278635"/>
                    <a:pt x="261192" y="244768"/>
                  </a:cubicBezTo>
                  <a:cubicBezTo>
                    <a:pt x="258017" y="210901"/>
                    <a:pt x="252196" y="188147"/>
                    <a:pt x="242142" y="168568"/>
                  </a:cubicBezTo>
                  <a:cubicBezTo>
                    <a:pt x="232088" y="148989"/>
                    <a:pt x="227325" y="144226"/>
                    <a:pt x="200867" y="127293"/>
                  </a:cubicBezTo>
                  <a:cubicBezTo>
                    <a:pt x="174409" y="110360"/>
                    <a:pt x="88684" y="71731"/>
                    <a:pt x="83392" y="66968"/>
                  </a:cubicBezTo>
                  <a:cubicBezTo>
                    <a:pt x="78100" y="62206"/>
                    <a:pt x="163825" y="99247"/>
                    <a:pt x="169117" y="98718"/>
                  </a:cubicBezTo>
                  <a:cubicBezTo>
                    <a:pt x="174409" y="98189"/>
                    <a:pt x="138425" y="77551"/>
                    <a:pt x="115142" y="63793"/>
                  </a:cubicBezTo>
                  <a:cubicBezTo>
                    <a:pt x="91859" y="50035"/>
                    <a:pt x="-10270" y="-4469"/>
                    <a:pt x="842" y="29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8" name="フリーフォーム 587">
              <a:extLst>
                <a:ext uri="{FF2B5EF4-FFF2-40B4-BE49-F238E27FC236}">
                  <a16:creationId xmlns:a16="http://schemas.microsoft.com/office/drawing/2014/main" id="{73888994-13B8-1C7C-524E-B59741911B8B}"/>
                </a:ext>
              </a:extLst>
            </p:cNvPr>
            <p:cNvSpPr/>
            <p:nvPr/>
          </p:nvSpPr>
          <p:spPr>
            <a:xfrm>
              <a:off x="6515100" y="5937250"/>
              <a:ext cx="143689" cy="107998"/>
            </a:xfrm>
            <a:custGeom>
              <a:avLst/>
              <a:gdLst>
                <a:gd name="connsiteX0" fmla="*/ 0 w 143689"/>
                <a:gd name="connsiteY0" fmla="*/ 0 h 107998"/>
                <a:gd name="connsiteX1" fmla="*/ 98425 w 143689"/>
                <a:gd name="connsiteY1" fmla="*/ 79375 h 107998"/>
                <a:gd name="connsiteX2" fmla="*/ 142875 w 143689"/>
                <a:gd name="connsiteY2" fmla="*/ 107950 h 107998"/>
                <a:gd name="connsiteX3" fmla="*/ 63500 w 143689"/>
                <a:gd name="connsiteY3" fmla="*/ 85725 h 107998"/>
                <a:gd name="connsiteX4" fmla="*/ 6350 w 143689"/>
                <a:gd name="connsiteY4" fmla="*/ 66675 h 107998"/>
                <a:gd name="connsiteX5" fmla="*/ 111125 w 143689"/>
                <a:gd name="connsiteY5" fmla="*/ 92075 h 107998"/>
                <a:gd name="connsiteX6" fmla="*/ 79375 w 143689"/>
                <a:gd name="connsiteY6" fmla="*/ 73025 h 107998"/>
                <a:gd name="connsiteX7" fmla="*/ 0 w 143689"/>
                <a:gd name="connsiteY7" fmla="*/ 0 h 107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689" h="107998">
                  <a:moveTo>
                    <a:pt x="0" y="0"/>
                  </a:moveTo>
                  <a:cubicBezTo>
                    <a:pt x="37306" y="30691"/>
                    <a:pt x="74613" y="61383"/>
                    <a:pt x="98425" y="79375"/>
                  </a:cubicBezTo>
                  <a:cubicBezTo>
                    <a:pt x="122238" y="97367"/>
                    <a:pt x="148696" y="106892"/>
                    <a:pt x="142875" y="107950"/>
                  </a:cubicBezTo>
                  <a:cubicBezTo>
                    <a:pt x="137054" y="109008"/>
                    <a:pt x="86254" y="92604"/>
                    <a:pt x="63500" y="85725"/>
                  </a:cubicBezTo>
                  <a:cubicBezTo>
                    <a:pt x="40746" y="78846"/>
                    <a:pt x="-1587" y="65617"/>
                    <a:pt x="6350" y="66675"/>
                  </a:cubicBezTo>
                  <a:cubicBezTo>
                    <a:pt x="14287" y="67733"/>
                    <a:pt x="98954" y="91017"/>
                    <a:pt x="111125" y="92075"/>
                  </a:cubicBezTo>
                  <a:cubicBezTo>
                    <a:pt x="123296" y="93133"/>
                    <a:pt x="79375" y="73025"/>
                    <a:pt x="79375" y="730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9" name="フリーフォーム 588">
              <a:extLst>
                <a:ext uri="{FF2B5EF4-FFF2-40B4-BE49-F238E27FC236}">
                  <a16:creationId xmlns:a16="http://schemas.microsoft.com/office/drawing/2014/main" id="{9AA1B029-F834-753F-744A-C4921FFD4821}"/>
                </a:ext>
              </a:extLst>
            </p:cNvPr>
            <p:cNvSpPr/>
            <p:nvPr/>
          </p:nvSpPr>
          <p:spPr>
            <a:xfrm>
              <a:off x="6746875" y="5826125"/>
              <a:ext cx="247672" cy="362107"/>
            </a:xfrm>
            <a:custGeom>
              <a:avLst/>
              <a:gdLst>
                <a:gd name="connsiteX0" fmla="*/ 0 w 247672"/>
                <a:gd name="connsiteY0" fmla="*/ 0 h 362107"/>
                <a:gd name="connsiteX1" fmla="*/ 92075 w 247672"/>
                <a:gd name="connsiteY1" fmla="*/ 95250 h 362107"/>
                <a:gd name="connsiteX2" fmla="*/ 171450 w 247672"/>
                <a:gd name="connsiteY2" fmla="*/ 177800 h 362107"/>
                <a:gd name="connsiteX3" fmla="*/ 180975 w 247672"/>
                <a:gd name="connsiteY3" fmla="*/ 171450 h 362107"/>
                <a:gd name="connsiteX4" fmla="*/ 203200 w 247672"/>
                <a:gd name="connsiteY4" fmla="*/ 193675 h 362107"/>
                <a:gd name="connsiteX5" fmla="*/ 203200 w 247672"/>
                <a:gd name="connsiteY5" fmla="*/ 174625 h 362107"/>
                <a:gd name="connsiteX6" fmla="*/ 215900 w 247672"/>
                <a:gd name="connsiteY6" fmla="*/ 203200 h 362107"/>
                <a:gd name="connsiteX7" fmla="*/ 219075 w 247672"/>
                <a:gd name="connsiteY7" fmla="*/ 244475 h 362107"/>
                <a:gd name="connsiteX8" fmla="*/ 222250 w 247672"/>
                <a:gd name="connsiteY8" fmla="*/ 234950 h 362107"/>
                <a:gd name="connsiteX9" fmla="*/ 231775 w 247672"/>
                <a:gd name="connsiteY9" fmla="*/ 276225 h 362107"/>
                <a:gd name="connsiteX10" fmla="*/ 247650 w 247672"/>
                <a:gd name="connsiteY10" fmla="*/ 361950 h 362107"/>
                <a:gd name="connsiteX11" fmla="*/ 234950 w 247672"/>
                <a:gd name="connsiteY11" fmla="*/ 295275 h 362107"/>
                <a:gd name="connsiteX12" fmla="*/ 222250 w 247672"/>
                <a:gd name="connsiteY12" fmla="*/ 215900 h 362107"/>
                <a:gd name="connsiteX13" fmla="*/ 177800 w 247672"/>
                <a:gd name="connsiteY13" fmla="*/ 174625 h 362107"/>
                <a:gd name="connsiteX14" fmla="*/ 130175 w 247672"/>
                <a:gd name="connsiteY14" fmla="*/ 146050 h 362107"/>
                <a:gd name="connsiteX15" fmla="*/ 193675 w 247672"/>
                <a:gd name="connsiteY15" fmla="*/ 193675 h 362107"/>
                <a:gd name="connsiteX16" fmla="*/ 149225 w 247672"/>
                <a:gd name="connsiteY16" fmla="*/ 161925 h 362107"/>
                <a:gd name="connsiteX17" fmla="*/ 98425 w 247672"/>
                <a:gd name="connsiteY17" fmla="*/ 104775 h 362107"/>
                <a:gd name="connsiteX18" fmla="*/ 0 w 247672"/>
                <a:gd name="connsiteY18" fmla="*/ 0 h 362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47672" h="362107">
                  <a:moveTo>
                    <a:pt x="0" y="0"/>
                  </a:moveTo>
                  <a:lnTo>
                    <a:pt x="92075" y="95250"/>
                  </a:lnTo>
                  <a:lnTo>
                    <a:pt x="171450" y="177800"/>
                  </a:lnTo>
                  <a:cubicBezTo>
                    <a:pt x="186267" y="190500"/>
                    <a:pt x="175683" y="168804"/>
                    <a:pt x="180975" y="171450"/>
                  </a:cubicBezTo>
                  <a:cubicBezTo>
                    <a:pt x="186267" y="174096"/>
                    <a:pt x="203200" y="193675"/>
                    <a:pt x="203200" y="193675"/>
                  </a:cubicBezTo>
                  <a:cubicBezTo>
                    <a:pt x="206904" y="194204"/>
                    <a:pt x="201083" y="173037"/>
                    <a:pt x="203200" y="174625"/>
                  </a:cubicBezTo>
                  <a:cubicBezTo>
                    <a:pt x="205317" y="176213"/>
                    <a:pt x="213254" y="191558"/>
                    <a:pt x="215900" y="203200"/>
                  </a:cubicBezTo>
                  <a:cubicBezTo>
                    <a:pt x="218546" y="214842"/>
                    <a:pt x="219075" y="244475"/>
                    <a:pt x="219075" y="244475"/>
                  </a:cubicBezTo>
                  <a:cubicBezTo>
                    <a:pt x="220133" y="249766"/>
                    <a:pt x="220133" y="229658"/>
                    <a:pt x="222250" y="234950"/>
                  </a:cubicBezTo>
                  <a:cubicBezTo>
                    <a:pt x="224367" y="240242"/>
                    <a:pt x="227542" y="255058"/>
                    <a:pt x="231775" y="276225"/>
                  </a:cubicBezTo>
                  <a:cubicBezTo>
                    <a:pt x="236008" y="297392"/>
                    <a:pt x="247121" y="358775"/>
                    <a:pt x="247650" y="361950"/>
                  </a:cubicBezTo>
                  <a:cubicBezTo>
                    <a:pt x="248179" y="365125"/>
                    <a:pt x="239183" y="319617"/>
                    <a:pt x="234950" y="295275"/>
                  </a:cubicBezTo>
                  <a:cubicBezTo>
                    <a:pt x="230717" y="270933"/>
                    <a:pt x="231775" y="236008"/>
                    <a:pt x="222250" y="215900"/>
                  </a:cubicBezTo>
                  <a:cubicBezTo>
                    <a:pt x="212725" y="195792"/>
                    <a:pt x="193146" y="186267"/>
                    <a:pt x="177800" y="174625"/>
                  </a:cubicBezTo>
                  <a:cubicBezTo>
                    <a:pt x="162454" y="162983"/>
                    <a:pt x="127529" y="142875"/>
                    <a:pt x="130175" y="146050"/>
                  </a:cubicBezTo>
                  <a:cubicBezTo>
                    <a:pt x="132821" y="149225"/>
                    <a:pt x="190500" y="191029"/>
                    <a:pt x="193675" y="193675"/>
                  </a:cubicBezTo>
                  <a:cubicBezTo>
                    <a:pt x="196850" y="196321"/>
                    <a:pt x="165100" y="176742"/>
                    <a:pt x="149225" y="161925"/>
                  </a:cubicBezTo>
                  <a:cubicBezTo>
                    <a:pt x="133350" y="147108"/>
                    <a:pt x="121708" y="128588"/>
                    <a:pt x="98425" y="104775"/>
                  </a:cubicBezTo>
                  <a:cubicBezTo>
                    <a:pt x="75142" y="80963"/>
                    <a:pt x="42333" y="50006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0" name="フリーフォーム 589">
              <a:extLst>
                <a:ext uri="{FF2B5EF4-FFF2-40B4-BE49-F238E27FC236}">
                  <a16:creationId xmlns:a16="http://schemas.microsoft.com/office/drawing/2014/main" id="{074DC1A9-87D6-BE3F-DC69-4AC29FF0047A}"/>
                </a:ext>
              </a:extLst>
            </p:cNvPr>
            <p:cNvSpPr/>
            <p:nvPr/>
          </p:nvSpPr>
          <p:spPr>
            <a:xfrm>
              <a:off x="6746643" y="5841824"/>
              <a:ext cx="238658" cy="343148"/>
            </a:xfrm>
            <a:custGeom>
              <a:avLst/>
              <a:gdLst>
                <a:gd name="connsiteX0" fmla="*/ 232 w 238658"/>
                <a:gd name="connsiteY0" fmla="*/ 176 h 343148"/>
                <a:gd name="connsiteX1" fmla="*/ 95482 w 238658"/>
                <a:gd name="connsiteY1" fmla="*/ 124001 h 343148"/>
                <a:gd name="connsiteX2" fmla="*/ 79607 w 238658"/>
                <a:gd name="connsiteY2" fmla="*/ 108126 h 343148"/>
                <a:gd name="connsiteX3" fmla="*/ 193907 w 238658"/>
                <a:gd name="connsiteY3" fmla="*/ 177976 h 343148"/>
                <a:gd name="connsiteX4" fmla="*/ 143107 w 238658"/>
                <a:gd name="connsiteY4" fmla="*/ 177976 h 343148"/>
                <a:gd name="connsiteX5" fmla="*/ 216132 w 238658"/>
                <a:gd name="connsiteY5" fmla="*/ 200201 h 343148"/>
                <a:gd name="connsiteX6" fmla="*/ 206607 w 238658"/>
                <a:gd name="connsiteY6" fmla="*/ 238301 h 343148"/>
                <a:gd name="connsiteX7" fmla="*/ 225657 w 238658"/>
                <a:gd name="connsiteY7" fmla="*/ 282751 h 343148"/>
                <a:gd name="connsiteX8" fmla="*/ 238357 w 238658"/>
                <a:gd name="connsiteY8" fmla="*/ 343076 h 343148"/>
                <a:gd name="connsiteX9" fmla="*/ 212957 w 238658"/>
                <a:gd name="connsiteY9" fmla="*/ 270051 h 343148"/>
                <a:gd name="connsiteX10" fmla="*/ 187557 w 238658"/>
                <a:gd name="connsiteY10" fmla="*/ 206551 h 343148"/>
                <a:gd name="connsiteX11" fmla="*/ 120882 w 238658"/>
                <a:gd name="connsiteY11" fmla="*/ 149401 h 343148"/>
                <a:gd name="connsiteX12" fmla="*/ 31982 w 238658"/>
                <a:gd name="connsiteY12" fmla="*/ 63676 h 343148"/>
                <a:gd name="connsiteX13" fmla="*/ 66907 w 238658"/>
                <a:gd name="connsiteY13" fmla="*/ 95426 h 343148"/>
                <a:gd name="connsiteX14" fmla="*/ 232 w 238658"/>
                <a:gd name="connsiteY14" fmla="*/ 176 h 343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8658" h="343148">
                  <a:moveTo>
                    <a:pt x="232" y="176"/>
                  </a:moveTo>
                  <a:cubicBezTo>
                    <a:pt x="4994" y="4938"/>
                    <a:pt x="82253" y="106009"/>
                    <a:pt x="95482" y="124001"/>
                  </a:cubicBezTo>
                  <a:cubicBezTo>
                    <a:pt x="108711" y="141993"/>
                    <a:pt x="63203" y="99130"/>
                    <a:pt x="79607" y="108126"/>
                  </a:cubicBezTo>
                  <a:cubicBezTo>
                    <a:pt x="96011" y="117122"/>
                    <a:pt x="183324" y="166334"/>
                    <a:pt x="193907" y="177976"/>
                  </a:cubicBezTo>
                  <a:cubicBezTo>
                    <a:pt x="204490" y="189618"/>
                    <a:pt x="139403" y="174272"/>
                    <a:pt x="143107" y="177976"/>
                  </a:cubicBezTo>
                  <a:cubicBezTo>
                    <a:pt x="146811" y="181680"/>
                    <a:pt x="205549" y="190147"/>
                    <a:pt x="216132" y="200201"/>
                  </a:cubicBezTo>
                  <a:cubicBezTo>
                    <a:pt x="226715" y="210255"/>
                    <a:pt x="205020" y="224543"/>
                    <a:pt x="206607" y="238301"/>
                  </a:cubicBezTo>
                  <a:cubicBezTo>
                    <a:pt x="208194" y="252059"/>
                    <a:pt x="220365" y="265289"/>
                    <a:pt x="225657" y="282751"/>
                  </a:cubicBezTo>
                  <a:cubicBezTo>
                    <a:pt x="230949" y="300213"/>
                    <a:pt x="240474" y="345193"/>
                    <a:pt x="238357" y="343076"/>
                  </a:cubicBezTo>
                  <a:cubicBezTo>
                    <a:pt x="236240" y="340959"/>
                    <a:pt x="221424" y="292805"/>
                    <a:pt x="212957" y="270051"/>
                  </a:cubicBezTo>
                  <a:cubicBezTo>
                    <a:pt x="204490" y="247297"/>
                    <a:pt x="202903" y="226659"/>
                    <a:pt x="187557" y="206551"/>
                  </a:cubicBezTo>
                  <a:cubicBezTo>
                    <a:pt x="172211" y="186443"/>
                    <a:pt x="146811" y="173213"/>
                    <a:pt x="120882" y="149401"/>
                  </a:cubicBezTo>
                  <a:cubicBezTo>
                    <a:pt x="94953" y="125589"/>
                    <a:pt x="40978" y="72672"/>
                    <a:pt x="31982" y="63676"/>
                  </a:cubicBezTo>
                  <a:cubicBezTo>
                    <a:pt x="22986" y="54680"/>
                    <a:pt x="68494" y="102305"/>
                    <a:pt x="66907" y="95426"/>
                  </a:cubicBezTo>
                  <a:cubicBezTo>
                    <a:pt x="65320" y="88547"/>
                    <a:pt x="-4530" y="-4586"/>
                    <a:pt x="232" y="1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1" name="フリーフォーム 590">
              <a:extLst>
                <a:ext uri="{FF2B5EF4-FFF2-40B4-BE49-F238E27FC236}">
                  <a16:creationId xmlns:a16="http://schemas.microsoft.com/office/drawing/2014/main" id="{F76D09BD-B991-7F8C-1C1D-0ED15BE67ADF}"/>
                </a:ext>
              </a:extLst>
            </p:cNvPr>
            <p:cNvSpPr/>
            <p:nvPr/>
          </p:nvSpPr>
          <p:spPr>
            <a:xfrm>
              <a:off x="6686542" y="5848350"/>
              <a:ext cx="130210" cy="250864"/>
            </a:xfrm>
            <a:custGeom>
              <a:avLst/>
              <a:gdLst>
                <a:gd name="connsiteX0" fmla="*/ 130183 w 130210"/>
                <a:gd name="connsiteY0" fmla="*/ 0 h 250864"/>
                <a:gd name="connsiteX1" fmla="*/ 34933 w 130210"/>
                <a:gd name="connsiteY1" fmla="*/ 34925 h 250864"/>
                <a:gd name="connsiteX2" fmla="*/ 47633 w 130210"/>
                <a:gd name="connsiteY2" fmla="*/ 50800 h 250864"/>
                <a:gd name="connsiteX3" fmla="*/ 44458 w 130210"/>
                <a:gd name="connsiteY3" fmla="*/ 95250 h 250864"/>
                <a:gd name="connsiteX4" fmla="*/ 53983 w 130210"/>
                <a:gd name="connsiteY4" fmla="*/ 82550 h 250864"/>
                <a:gd name="connsiteX5" fmla="*/ 41283 w 130210"/>
                <a:gd name="connsiteY5" fmla="*/ 165100 h 250864"/>
                <a:gd name="connsiteX6" fmla="*/ 47633 w 130210"/>
                <a:gd name="connsiteY6" fmla="*/ 250825 h 250864"/>
                <a:gd name="connsiteX7" fmla="*/ 44458 w 130210"/>
                <a:gd name="connsiteY7" fmla="*/ 174625 h 250864"/>
                <a:gd name="connsiteX8" fmla="*/ 47633 w 130210"/>
                <a:gd name="connsiteY8" fmla="*/ 63500 h 250864"/>
                <a:gd name="connsiteX9" fmla="*/ 8 w 130210"/>
                <a:gd name="connsiteY9" fmla="*/ 44450 h 250864"/>
                <a:gd name="connsiteX10" fmla="*/ 44458 w 130210"/>
                <a:gd name="connsiteY10" fmla="*/ 34925 h 250864"/>
                <a:gd name="connsiteX11" fmla="*/ 130183 w 130210"/>
                <a:gd name="connsiteY11" fmla="*/ 0 h 250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0210" h="250864">
                  <a:moveTo>
                    <a:pt x="130183" y="0"/>
                  </a:moveTo>
                  <a:cubicBezTo>
                    <a:pt x="128596" y="0"/>
                    <a:pt x="34933" y="34925"/>
                    <a:pt x="34933" y="34925"/>
                  </a:cubicBezTo>
                  <a:cubicBezTo>
                    <a:pt x="21175" y="43392"/>
                    <a:pt x="46046" y="40746"/>
                    <a:pt x="47633" y="50800"/>
                  </a:cubicBezTo>
                  <a:cubicBezTo>
                    <a:pt x="49220" y="60854"/>
                    <a:pt x="43400" y="89959"/>
                    <a:pt x="44458" y="95250"/>
                  </a:cubicBezTo>
                  <a:cubicBezTo>
                    <a:pt x="45516" y="100541"/>
                    <a:pt x="54512" y="70908"/>
                    <a:pt x="53983" y="82550"/>
                  </a:cubicBezTo>
                  <a:cubicBezTo>
                    <a:pt x="53454" y="94192"/>
                    <a:pt x="42341" y="137054"/>
                    <a:pt x="41283" y="165100"/>
                  </a:cubicBezTo>
                  <a:cubicBezTo>
                    <a:pt x="40225" y="193146"/>
                    <a:pt x="47104" y="249238"/>
                    <a:pt x="47633" y="250825"/>
                  </a:cubicBezTo>
                  <a:cubicBezTo>
                    <a:pt x="48162" y="252412"/>
                    <a:pt x="44458" y="205846"/>
                    <a:pt x="44458" y="174625"/>
                  </a:cubicBezTo>
                  <a:cubicBezTo>
                    <a:pt x="44458" y="143404"/>
                    <a:pt x="55041" y="85196"/>
                    <a:pt x="47633" y="63500"/>
                  </a:cubicBezTo>
                  <a:cubicBezTo>
                    <a:pt x="40225" y="41804"/>
                    <a:pt x="537" y="49213"/>
                    <a:pt x="8" y="44450"/>
                  </a:cubicBezTo>
                  <a:cubicBezTo>
                    <a:pt x="-521" y="39688"/>
                    <a:pt x="24879" y="40217"/>
                    <a:pt x="44458" y="34925"/>
                  </a:cubicBezTo>
                  <a:cubicBezTo>
                    <a:pt x="64037" y="29633"/>
                    <a:pt x="131770" y="0"/>
                    <a:pt x="13018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2" name="フリーフォーム 591">
              <a:extLst>
                <a:ext uri="{FF2B5EF4-FFF2-40B4-BE49-F238E27FC236}">
                  <a16:creationId xmlns:a16="http://schemas.microsoft.com/office/drawing/2014/main" id="{6B1C7B83-8B05-8E0F-EAE7-9CC1986F75A9}"/>
                </a:ext>
              </a:extLst>
            </p:cNvPr>
            <p:cNvSpPr/>
            <p:nvPr/>
          </p:nvSpPr>
          <p:spPr>
            <a:xfrm>
              <a:off x="6741095" y="5872729"/>
              <a:ext cx="66178" cy="217031"/>
            </a:xfrm>
            <a:custGeom>
              <a:avLst/>
              <a:gdLst>
                <a:gd name="connsiteX0" fmla="*/ 66105 w 66178"/>
                <a:gd name="connsiteY0" fmla="*/ 1021 h 217031"/>
                <a:gd name="connsiteX1" fmla="*/ 15305 w 66178"/>
                <a:gd name="connsiteY1" fmla="*/ 23246 h 217031"/>
                <a:gd name="connsiteX2" fmla="*/ 15305 w 66178"/>
                <a:gd name="connsiteY2" fmla="*/ 45471 h 217031"/>
                <a:gd name="connsiteX3" fmla="*/ 12130 w 66178"/>
                <a:gd name="connsiteY3" fmla="*/ 45471 h 217031"/>
                <a:gd name="connsiteX4" fmla="*/ 5780 w 66178"/>
                <a:gd name="connsiteY4" fmla="*/ 105796 h 217031"/>
                <a:gd name="connsiteX5" fmla="*/ 12130 w 66178"/>
                <a:gd name="connsiteY5" fmla="*/ 216921 h 217031"/>
                <a:gd name="connsiteX6" fmla="*/ 8955 w 66178"/>
                <a:gd name="connsiteY6" fmla="*/ 124846 h 217031"/>
                <a:gd name="connsiteX7" fmla="*/ 2605 w 66178"/>
                <a:gd name="connsiteY7" fmla="*/ 42296 h 217031"/>
                <a:gd name="connsiteX8" fmla="*/ 2605 w 66178"/>
                <a:gd name="connsiteY8" fmla="*/ 58171 h 217031"/>
                <a:gd name="connsiteX9" fmla="*/ 66105 w 66178"/>
                <a:gd name="connsiteY9" fmla="*/ 1021 h 217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178" h="217031">
                  <a:moveTo>
                    <a:pt x="66105" y="1021"/>
                  </a:moveTo>
                  <a:cubicBezTo>
                    <a:pt x="68222" y="-4800"/>
                    <a:pt x="23772" y="15838"/>
                    <a:pt x="15305" y="23246"/>
                  </a:cubicBezTo>
                  <a:cubicBezTo>
                    <a:pt x="6838" y="30654"/>
                    <a:pt x="15834" y="41767"/>
                    <a:pt x="15305" y="45471"/>
                  </a:cubicBezTo>
                  <a:cubicBezTo>
                    <a:pt x="14776" y="49175"/>
                    <a:pt x="13717" y="35417"/>
                    <a:pt x="12130" y="45471"/>
                  </a:cubicBezTo>
                  <a:cubicBezTo>
                    <a:pt x="10543" y="55525"/>
                    <a:pt x="5780" y="77221"/>
                    <a:pt x="5780" y="105796"/>
                  </a:cubicBezTo>
                  <a:cubicBezTo>
                    <a:pt x="5780" y="134371"/>
                    <a:pt x="11601" y="213746"/>
                    <a:pt x="12130" y="216921"/>
                  </a:cubicBezTo>
                  <a:cubicBezTo>
                    <a:pt x="12659" y="220096"/>
                    <a:pt x="10542" y="153950"/>
                    <a:pt x="8955" y="124846"/>
                  </a:cubicBezTo>
                  <a:cubicBezTo>
                    <a:pt x="7368" y="95742"/>
                    <a:pt x="3663" y="53408"/>
                    <a:pt x="2605" y="42296"/>
                  </a:cubicBezTo>
                  <a:cubicBezTo>
                    <a:pt x="1547" y="31184"/>
                    <a:pt x="-2687" y="61875"/>
                    <a:pt x="2605" y="58171"/>
                  </a:cubicBezTo>
                  <a:cubicBezTo>
                    <a:pt x="7897" y="54467"/>
                    <a:pt x="63988" y="6842"/>
                    <a:pt x="66105" y="10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3" name="フリーフォーム 592">
              <a:extLst>
                <a:ext uri="{FF2B5EF4-FFF2-40B4-BE49-F238E27FC236}">
                  <a16:creationId xmlns:a16="http://schemas.microsoft.com/office/drawing/2014/main" id="{3517E039-5582-B259-FE91-0EDA5218279F}"/>
                </a:ext>
              </a:extLst>
            </p:cNvPr>
            <p:cNvSpPr/>
            <p:nvPr/>
          </p:nvSpPr>
          <p:spPr>
            <a:xfrm>
              <a:off x="7086600" y="5803896"/>
              <a:ext cx="118176" cy="282599"/>
            </a:xfrm>
            <a:custGeom>
              <a:avLst/>
              <a:gdLst>
                <a:gd name="connsiteX0" fmla="*/ 82550 w 118176"/>
                <a:gd name="connsiteY0" fmla="*/ 4 h 282599"/>
                <a:gd name="connsiteX1" fmla="*/ 41275 w 118176"/>
                <a:gd name="connsiteY1" fmla="*/ 63504 h 282599"/>
                <a:gd name="connsiteX2" fmla="*/ 0 w 118176"/>
                <a:gd name="connsiteY2" fmla="*/ 92079 h 282599"/>
                <a:gd name="connsiteX3" fmla="*/ 41275 w 118176"/>
                <a:gd name="connsiteY3" fmla="*/ 98429 h 282599"/>
                <a:gd name="connsiteX4" fmla="*/ 66675 w 118176"/>
                <a:gd name="connsiteY4" fmla="*/ 120654 h 282599"/>
                <a:gd name="connsiteX5" fmla="*/ 41275 w 118176"/>
                <a:gd name="connsiteY5" fmla="*/ 155579 h 282599"/>
                <a:gd name="connsiteX6" fmla="*/ 79375 w 118176"/>
                <a:gd name="connsiteY6" fmla="*/ 180979 h 282599"/>
                <a:gd name="connsiteX7" fmla="*/ 44450 w 118176"/>
                <a:gd name="connsiteY7" fmla="*/ 174629 h 282599"/>
                <a:gd name="connsiteX8" fmla="*/ 76200 w 118176"/>
                <a:gd name="connsiteY8" fmla="*/ 225429 h 282599"/>
                <a:gd name="connsiteX9" fmla="*/ 104775 w 118176"/>
                <a:gd name="connsiteY9" fmla="*/ 282579 h 282599"/>
                <a:gd name="connsiteX10" fmla="*/ 114300 w 118176"/>
                <a:gd name="connsiteY10" fmla="*/ 219079 h 282599"/>
                <a:gd name="connsiteX11" fmla="*/ 41275 w 118176"/>
                <a:gd name="connsiteY11" fmla="*/ 168279 h 282599"/>
                <a:gd name="connsiteX12" fmla="*/ 57150 w 118176"/>
                <a:gd name="connsiteY12" fmla="*/ 123829 h 282599"/>
                <a:gd name="connsiteX13" fmla="*/ 19050 w 118176"/>
                <a:gd name="connsiteY13" fmla="*/ 88904 h 282599"/>
                <a:gd name="connsiteX14" fmla="*/ 53975 w 118176"/>
                <a:gd name="connsiteY14" fmla="*/ 60329 h 282599"/>
                <a:gd name="connsiteX15" fmla="*/ 82550 w 118176"/>
                <a:gd name="connsiteY15" fmla="*/ 4 h 282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8176" h="282599">
                  <a:moveTo>
                    <a:pt x="82550" y="4"/>
                  </a:moveTo>
                  <a:cubicBezTo>
                    <a:pt x="80433" y="533"/>
                    <a:pt x="55033" y="48158"/>
                    <a:pt x="41275" y="63504"/>
                  </a:cubicBezTo>
                  <a:cubicBezTo>
                    <a:pt x="27517" y="78850"/>
                    <a:pt x="0" y="86258"/>
                    <a:pt x="0" y="92079"/>
                  </a:cubicBezTo>
                  <a:cubicBezTo>
                    <a:pt x="0" y="97900"/>
                    <a:pt x="30163" y="93667"/>
                    <a:pt x="41275" y="98429"/>
                  </a:cubicBezTo>
                  <a:cubicBezTo>
                    <a:pt x="52387" y="103191"/>
                    <a:pt x="66675" y="111129"/>
                    <a:pt x="66675" y="120654"/>
                  </a:cubicBezTo>
                  <a:cubicBezTo>
                    <a:pt x="66675" y="130179"/>
                    <a:pt x="39158" y="145525"/>
                    <a:pt x="41275" y="155579"/>
                  </a:cubicBezTo>
                  <a:cubicBezTo>
                    <a:pt x="43392" y="165633"/>
                    <a:pt x="78846" y="177804"/>
                    <a:pt x="79375" y="180979"/>
                  </a:cubicBezTo>
                  <a:cubicBezTo>
                    <a:pt x="79904" y="184154"/>
                    <a:pt x="44979" y="167221"/>
                    <a:pt x="44450" y="174629"/>
                  </a:cubicBezTo>
                  <a:cubicBezTo>
                    <a:pt x="43921" y="182037"/>
                    <a:pt x="66146" y="207437"/>
                    <a:pt x="76200" y="225429"/>
                  </a:cubicBezTo>
                  <a:cubicBezTo>
                    <a:pt x="86254" y="243421"/>
                    <a:pt x="98425" y="283637"/>
                    <a:pt x="104775" y="282579"/>
                  </a:cubicBezTo>
                  <a:cubicBezTo>
                    <a:pt x="111125" y="281521"/>
                    <a:pt x="124883" y="238129"/>
                    <a:pt x="114300" y="219079"/>
                  </a:cubicBezTo>
                  <a:cubicBezTo>
                    <a:pt x="103717" y="200029"/>
                    <a:pt x="50800" y="184154"/>
                    <a:pt x="41275" y="168279"/>
                  </a:cubicBezTo>
                  <a:cubicBezTo>
                    <a:pt x="31750" y="152404"/>
                    <a:pt x="60854" y="137058"/>
                    <a:pt x="57150" y="123829"/>
                  </a:cubicBezTo>
                  <a:cubicBezTo>
                    <a:pt x="53446" y="110600"/>
                    <a:pt x="19579" y="99487"/>
                    <a:pt x="19050" y="88904"/>
                  </a:cubicBezTo>
                  <a:cubicBezTo>
                    <a:pt x="18521" y="78321"/>
                    <a:pt x="41275" y="69325"/>
                    <a:pt x="53975" y="60329"/>
                  </a:cubicBezTo>
                  <a:cubicBezTo>
                    <a:pt x="66675" y="51333"/>
                    <a:pt x="84667" y="-525"/>
                    <a:pt x="82550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4" name="フリーフォーム 593">
              <a:extLst>
                <a:ext uri="{FF2B5EF4-FFF2-40B4-BE49-F238E27FC236}">
                  <a16:creationId xmlns:a16="http://schemas.microsoft.com/office/drawing/2014/main" id="{7BA6BDE9-E5E8-65C7-F48D-2827EEFDFD5C}"/>
                </a:ext>
              </a:extLst>
            </p:cNvPr>
            <p:cNvSpPr/>
            <p:nvPr/>
          </p:nvSpPr>
          <p:spPr>
            <a:xfrm>
              <a:off x="7121503" y="5857798"/>
              <a:ext cx="161959" cy="276752"/>
            </a:xfrm>
            <a:custGeom>
              <a:avLst/>
              <a:gdLst>
                <a:gd name="connsiteX0" fmla="*/ 22 w 161959"/>
                <a:gd name="connsiteY0" fmla="*/ 77 h 276752"/>
                <a:gd name="connsiteX1" fmla="*/ 53997 w 161959"/>
                <a:gd name="connsiteY1" fmla="*/ 130252 h 276752"/>
                <a:gd name="connsiteX2" fmla="*/ 130197 w 161959"/>
                <a:gd name="connsiteY2" fmla="*/ 108027 h 276752"/>
                <a:gd name="connsiteX3" fmla="*/ 114322 w 161959"/>
                <a:gd name="connsiteY3" fmla="*/ 142952 h 276752"/>
                <a:gd name="connsiteX4" fmla="*/ 76222 w 161959"/>
                <a:gd name="connsiteY4" fmla="*/ 200102 h 276752"/>
                <a:gd name="connsiteX5" fmla="*/ 123847 w 161959"/>
                <a:gd name="connsiteY5" fmla="*/ 177877 h 276752"/>
                <a:gd name="connsiteX6" fmla="*/ 123847 w 161959"/>
                <a:gd name="connsiteY6" fmla="*/ 209627 h 276752"/>
                <a:gd name="connsiteX7" fmla="*/ 161947 w 161959"/>
                <a:gd name="connsiteY7" fmla="*/ 276302 h 276752"/>
                <a:gd name="connsiteX8" fmla="*/ 127022 w 161959"/>
                <a:gd name="connsiteY8" fmla="*/ 238202 h 276752"/>
                <a:gd name="connsiteX9" fmla="*/ 50822 w 161959"/>
                <a:gd name="connsiteY9" fmla="*/ 225502 h 276752"/>
                <a:gd name="connsiteX10" fmla="*/ 104797 w 161959"/>
                <a:gd name="connsiteY10" fmla="*/ 225502 h 276752"/>
                <a:gd name="connsiteX11" fmla="*/ 117497 w 161959"/>
                <a:gd name="connsiteY11" fmla="*/ 181052 h 276752"/>
                <a:gd name="connsiteX12" fmla="*/ 95272 w 161959"/>
                <a:gd name="connsiteY12" fmla="*/ 136602 h 276752"/>
                <a:gd name="connsiteX13" fmla="*/ 47647 w 161959"/>
                <a:gd name="connsiteY13" fmla="*/ 111202 h 276752"/>
                <a:gd name="connsiteX14" fmla="*/ 22 w 161959"/>
                <a:gd name="connsiteY14" fmla="*/ 77 h 27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1959" h="276752">
                  <a:moveTo>
                    <a:pt x="22" y="77"/>
                  </a:moveTo>
                  <a:cubicBezTo>
                    <a:pt x="1080" y="3252"/>
                    <a:pt x="32301" y="112260"/>
                    <a:pt x="53997" y="130252"/>
                  </a:cubicBezTo>
                  <a:cubicBezTo>
                    <a:pt x="75693" y="148244"/>
                    <a:pt x="120143" y="105910"/>
                    <a:pt x="130197" y="108027"/>
                  </a:cubicBezTo>
                  <a:cubicBezTo>
                    <a:pt x="140251" y="110144"/>
                    <a:pt x="123318" y="127606"/>
                    <a:pt x="114322" y="142952"/>
                  </a:cubicBezTo>
                  <a:cubicBezTo>
                    <a:pt x="105326" y="158298"/>
                    <a:pt x="74635" y="194281"/>
                    <a:pt x="76222" y="200102"/>
                  </a:cubicBezTo>
                  <a:cubicBezTo>
                    <a:pt x="77810" y="205923"/>
                    <a:pt x="115909" y="176289"/>
                    <a:pt x="123847" y="177877"/>
                  </a:cubicBezTo>
                  <a:cubicBezTo>
                    <a:pt x="131785" y="179465"/>
                    <a:pt x="117497" y="193223"/>
                    <a:pt x="123847" y="209627"/>
                  </a:cubicBezTo>
                  <a:cubicBezTo>
                    <a:pt x="130197" y="226031"/>
                    <a:pt x="161418" y="271540"/>
                    <a:pt x="161947" y="276302"/>
                  </a:cubicBezTo>
                  <a:cubicBezTo>
                    <a:pt x="162476" y="281065"/>
                    <a:pt x="145543" y="246669"/>
                    <a:pt x="127022" y="238202"/>
                  </a:cubicBezTo>
                  <a:cubicBezTo>
                    <a:pt x="108501" y="229735"/>
                    <a:pt x="54526" y="227619"/>
                    <a:pt x="50822" y="225502"/>
                  </a:cubicBezTo>
                  <a:cubicBezTo>
                    <a:pt x="47118" y="223385"/>
                    <a:pt x="93685" y="232910"/>
                    <a:pt x="104797" y="225502"/>
                  </a:cubicBezTo>
                  <a:cubicBezTo>
                    <a:pt x="115910" y="218094"/>
                    <a:pt x="119084" y="195869"/>
                    <a:pt x="117497" y="181052"/>
                  </a:cubicBezTo>
                  <a:cubicBezTo>
                    <a:pt x="115910" y="166235"/>
                    <a:pt x="106914" y="148244"/>
                    <a:pt x="95272" y="136602"/>
                  </a:cubicBezTo>
                  <a:cubicBezTo>
                    <a:pt x="83630" y="124960"/>
                    <a:pt x="60347" y="130252"/>
                    <a:pt x="47647" y="111202"/>
                  </a:cubicBezTo>
                  <a:cubicBezTo>
                    <a:pt x="34947" y="92152"/>
                    <a:pt x="-1036" y="-3098"/>
                    <a:pt x="22" y="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5" name="フリーフォーム 594">
              <a:extLst>
                <a:ext uri="{FF2B5EF4-FFF2-40B4-BE49-F238E27FC236}">
                  <a16:creationId xmlns:a16="http://schemas.microsoft.com/office/drawing/2014/main" id="{9F660054-24AC-95A3-0E04-AE74EA28D02C}"/>
                </a:ext>
              </a:extLst>
            </p:cNvPr>
            <p:cNvSpPr/>
            <p:nvPr/>
          </p:nvSpPr>
          <p:spPr>
            <a:xfrm>
              <a:off x="6724514" y="5876925"/>
              <a:ext cx="165381" cy="285994"/>
            </a:xfrm>
            <a:custGeom>
              <a:avLst/>
              <a:gdLst>
                <a:gd name="connsiteX0" fmla="*/ 3311 w 165381"/>
                <a:gd name="connsiteY0" fmla="*/ 0 h 285994"/>
                <a:gd name="connsiteX1" fmla="*/ 114436 w 165381"/>
                <a:gd name="connsiteY1" fmla="*/ 142875 h 285994"/>
                <a:gd name="connsiteX2" fmla="*/ 92211 w 165381"/>
                <a:gd name="connsiteY2" fmla="*/ 203200 h 285994"/>
                <a:gd name="connsiteX3" fmla="*/ 123961 w 165381"/>
                <a:gd name="connsiteY3" fmla="*/ 187325 h 285994"/>
                <a:gd name="connsiteX4" fmla="*/ 108086 w 165381"/>
                <a:gd name="connsiteY4" fmla="*/ 219075 h 285994"/>
                <a:gd name="connsiteX5" fmla="*/ 136 w 165381"/>
                <a:gd name="connsiteY5" fmla="*/ 215900 h 285994"/>
                <a:gd name="connsiteX6" fmla="*/ 85861 w 165381"/>
                <a:gd name="connsiteY6" fmla="*/ 228600 h 285994"/>
                <a:gd name="connsiteX7" fmla="*/ 98561 w 165381"/>
                <a:gd name="connsiteY7" fmla="*/ 250825 h 285994"/>
                <a:gd name="connsiteX8" fmla="*/ 92211 w 165381"/>
                <a:gd name="connsiteY8" fmla="*/ 285750 h 285994"/>
                <a:gd name="connsiteX9" fmla="*/ 95386 w 165381"/>
                <a:gd name="connsiteY9" fmla="*/ 231775 h 285994"/>
                <a:gd name="connsiteX10" fmla="*/ 165236 w 165381"/>
                <a:gd name="connsiteY10" fmla="*/ 120650 h 285994"/>
                <a:gd name="connsiteX11" fmla="*/ 114436 w 165381"/>
                <a:gd name="connsiteY11" fmla="*/ 155575 h 285994"/>
                <a:gd name="connsiteX12" fmla="*/ 139836 w 165381"/>
                <a:gd name="connsiteY12" fmla="*/ 120650 h 285994"/>
                <a:gd name="connsiteX13" fmla="*/ 98561 w 165381"/>
                <a:gd name="connsiteY13" fmla="*/ 88900 h 285994"/>
                <a:gd name="connsiteX14" fmla="*/ 3311 w 165381"/>
                <a:gd name="connsiteY14" fmla="*/ 0 h 28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5381" h="285994">
                  <a:moveTo>
                    <a:pt x="3311" y="0"/>
                  </a:moveTo>
                  <a:cubicBezTo>
                    <a:pt x="51465" y="54504"/>
                    <a:pt x="99619" y="109008"/>
                    <a:pt x="114436" y="142875"/>
                  </a:cubicBezTo>
                  <a:cubicBezTo>
                    <a:pt x="129253" y="176742"/>
                    <a:pt x="90624" y="195792"/>
                    <a:pt x="92211" y="203200"/>
                  </a:cubicBezTo>
                  <a:cubicBezTo>
                    <a:pt x="93798" y="210608"/>
                    <a:pt x="121315" y="184679"/>
                    <a:pt x="123961" y="187325"/>
                  </a:cubicBezTo>
                  <a:cubicBezTo>
                    <a:pt x="126607" y="189971"/>
                    <a:pt x="128723" y="214313"/>
                    <a:pt x="108086" y="219075"/>
                  </a:cubicBezTo>
                  <a:cubicBezTo>
                    <a:pt x="87449" y="223837"/>
                    <a:pt x="3840" y="214313"/>
                    <a:pt x="136" y="215900"/>
                  </a:cubicBezTo>
                  <a:cubicBezTo>
                    <a:pt x="-3568" y="217487"/>
                    <a:pt x="69457" y="222779"/>
                    <a:pt x="85861" y="228600"/>
                  </a:cubicBezTo>
                  <a:cubicBezTo>
                    <a:pt x="102265" y="234421"/>
                    <a:pt x="97503" y="241300"/>
                    <a:pt x="98561" y="250825"/>
                  </a:cubicBezTo>
                  <a:cubicBezTo>
                    <a:pt x="99619" y="260350"/>
                    <a:pt x="92740" y="288925"/>
                    <a:pt x="92211" y="285750"/>
                  </a:cubicBezTo>
                  <a:cubicBezTo>
                    <a:pt x="91682" y="282575"/>
                    <a:pt x="83215" y="259292"/>
                    <a:pt x="95386" y="231775"/>
                  </a:cubicBezTo>
                  <a:cubicBezTo>
                    <a:pt x="107557" y="204258"/>
                    <a:pt x="162061" y="133350"/>
                    <a:pt x="165236" y="120650"/>
                  </a:cubicBezTo>
                  <a:cubicBezTo>
                    <a:pt x="168411" y="107950"/>
                    <a:pt x="118669" y="155575"/>
                    <a:pt x="114436" y="155575"/>
                  </a:cubicBezTo>
                  <a:cubicBezTo>
                    <a:pt x="110203" y="155575"/>
                    <a:pt x="142482" y="131763"/>
                    <a:pt x="139836" y="120650"/>
                  </a:cubicBezTo>
                  <a:cubicBezTo>
                    <a:pt x="137190" y="109537"/>
                    <a:pt x="98561" y="88900"/>
                    <a:pt x="98561" y="88900"/>
                  </a:cubicBezTo>
                  <a:lnTo>
                    <a:pt x="3311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6" name="フリーフォーム 595">
              <a:extLst>
                <a:ext uri="{FF2B5EF4-FFF2-40B4-BE49-F238E27FC236}">
                  <a16:creationId xmlns:a16="http://schemas.microsoft.com/office/drawing/2014/main" id="{A4080340-2F90-7C89-51E4-BF96790534E1}"/>
                </a:ext>
              </a:extLst>
            </p:cNvPr>
            <p:cNvSpPr/>
            <p:nvPr/>
          </p:nvSpPr>
          <p:spPr>
            <a:xfrm>
              <a:off x="6863803" y="5936871"/>
              <a:ext cx="235506" cy="172101"/>
            </a:xfrm>
            <a:custGeom>
              <a:avLst/>
              <a:gdLst>
                <a:gd name="connsiteX0" fmla="*/ 547 w 235506"/>
                <a:gd name="connsiteY0" fmla="*/ 117854 h 172101"/>
                <a:gd name="connsiteX1" fmla="*/ 152947 w 235506"/>
                <a:gd name="connsiteY1" fmla="*/ 60704 h 172101"/>
                <a:gd name="connsiteX2" fmla="*/ 105322 w 235506"/>
                <a:gd name="connsiteY2" fmla="*/ 79754 h 172101"/>
                <a:gd name="connsiteX3" fmla="*/ 197397 w 235506"/>
                <a:gd name="connsiteY3" fmla="*/ 44829 h 172101"/>
                <a:gd name="connsiteX4" fmla="*/ 165647 w 235506"/>
                <a:gd name="connsiteY4" fmla="*/ 16254 h 172101"/>
                <a:gd name="connsiteX5" fmla="*/ 213272 w 235506"/>
                <a:gd name="connsiteY5" fmla="*/ 41654 h 172101"/>
                <a:gd name="connsiteX6" fmla="*/ 210097 w 235506"/>
                <a:gd name="connsiteY6" fmla="*/ 92454 h 172101"/>
                <a:gd name="connsiteX7" fmla="*/ 210097 w 235506"/>
                <a:gd name="connsiteY7" fmla="*/ 98804 h 172101"/>
                <a:gd name="connsiteX8" fmla="*/ 235497 w 235506"/>
                <a:gd name="connsiteY8" fmla="*/ 171829 h 172101"/>
                <a:gd name="connsiteX9" fmla="*/ 213272 w 235506"/>
                <a:gd name="connsiteY9" fmla="*/ 121029 h 172101"/>
                <a:gd name="connsiteX10" fmla="*/ 232322 w 235506"/>
                <a:gd name="connsiteY10" fmla="*/ 54354 h 172101"/>
                <a:gd name="connsiteX11" fmla="*/ 162472 w 235506"/>
                <a:gd name="connsiteY11" fmla="*/ 379 h 172101"/>
                <a:gd name="connsiteX12" fmla="*/ 216447 w 235506"/>
                <a:gd name="connsiteY12" fmla="*/ 32129 h 172101"/>
                <a:gd name="connsiteX13" fmla="*/ 105322 w 235506"/>
                <a:gd name="connsiteY13" fmla="*/ 67054 h 172101"/>
                <a:gd name="connsiteX14" fmla="*/ 547 w 235506"/>
                <a:gd name="connsiteY14" fmla="*/ 117854 h 172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5506" h="172101">
                  <a:moveTo>
                    <a:pt x="547" y="117854"/>
                  </a:moveTo>
                  <a:cubicBezTo>
                    <a:pt x="8484" y="116796"/>
                    <a:pt x="135485" y="67054"/>
                    <a:pt x="152947" y="60704"/>
                  </a:cubicBezTo>
                  <a:cubicBezTo>
                    <a:pt x="170409" y="54354"/>
                    <a:pt x="97914" y="82400"/>
                    <a:pt x="105322" y="79754"/>
                  </a:cubicBezTo>
                  <a:cubicBezTo>
                    <a:pt x="112730" y="77108"/>
                    <a:pt x="187343" y="55412"/>
                    <a:pt x="197397" y="44829"/>
                  </a:cubicBezTo>
                  <a:cubicBezTo>
                    <a:pt x="207451" y="34246"/>
                    <a:pt x="163001" y="16783"/>
                    <a:pt x="165647" y="16254"/>
                  </a:cubicBezTo>
                  <a:cubicBezTo>
                    <a:pt x="168293" y="15725"/>
                    <a:pt x="205864" y="28954"/>
                    <a:pt x="213272" y="41654"/>
                  </a:cubicBezTo>
                  <a:cubicBezTo>
                    <a:pt x="220680" y="54354"/>
                    <a:pt x="210097" y="92454"/>
                    <a:pt x="210097" y="92454"/>
                  </a:cubicBezTo>
                  <a:cubicBezTo>
                    <a:pt x="209568" y="101979"/>
                    <a:pt x="205864" y="85575"/>
                    <a:pt x="210097" y="98804"/>
                  </a:cubicBezTo>
                  <a:cubicBezTo>
                    <a:pt x="214330" y="112033"/>
                    <a:pt x="234968" y="168125"/>
                    <a:pt x="235497" y="171829"/>
                  </a:cubicBezTo>
                  <a:cubicBezTo>
                    <a:pt x="236026" y="175533"/>
                    <a:pt x="213801" y="140608"/>
                    <a:pt x="213272" y="121029"/>
                  </a:cubicBezTo>
                  <a:cubicBezTo>
                    <a:pt x="212743" y="101450"/>
                    <a:pt x="240789" y="74462"/>
                    <a:pt x="232322" y="54354"/>
                  </a:cubicBezTo>
                  <a:cubicBezTo>
                    <a:pt x="223855" y="34246"/>
                    <a:pt x="165118" y="4083"/>
                    <a:pt x="162472" y="379"/>
                  </a:cubicBezTo>
                  <a:cubicBezTo>
                    <a:pt x="159826" y="-3325"/>
                    <a:pt x="225972" y="21016"/>
                    <a:pt x="216447" y="32129"/>
                  </a:cubicBezTo>
                  <a:cubicBezTo>
                    <a:pt x="206922" y="43241"/>
                    <a:pt x="137601" y="54883"/>
                    <a:pt x="105322" y="67054"/>
                  </a:cubicBezTo>
                  <a:cubicBezTo>
                    <a:pt x="73043" y="79225"/>
                    <a:pt x="-7390" y="118912"/>
                    <a:pt x="547" y="1178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7" name="フリーフォーム 596">
              <a:extLst>
                <a:ext uri="{FF2B5EF4-FFF2-40B4-BE49-F238E27FC236}">
                  <a16:creationId xmlns:a16="http://schemas.microsoft.com/office/drawing/2014/main" id="{86C39E9B-780A-7D26-DBB1-A34634E71D4D}"/>
                </a:ext>
              </a:extLst>
            </p:cNvPr>
            <p:cNvSpPr/>
            <p:nvPr/>
          </p:nvSpPr>
          <p:spPr>
            <a:xfrm>
              <a:off x="7006471" y="6022632"/>
              <a:ext cx="115171" cy="298884"/>
            </a:xfrm>
            <a:custGeom>
              <a:avLst/>
              <a:gdLst>
                <a:gd name="connsiteX0" fmla="*/ 70604 w 115171"/>
                <a:gd name="connsiteY0" fmla="*/ 343 h 298884"/>
                <a:gd name="connsiteX1" fmla="*/ 115054 w 115171"/>
                <a:gd name="connsiteY1" fmla="*/ 130518 h 298884"/>
                <a:gd name="connsiteX2" fmla="*/ 54729 w 115171"/>
                <a:gd name="connsiteY2" fmla="*/ 206718 h 298884"/>
                <a:gd name="connsiteX3" fmla="*/ 102354 w 115171"/>
                <a:gd name="connsiteY3" fmla="*/ 162268 h 298884"/>
                <a:gd name="connsiteX4" fmla="*/ 51554 w 115171"/>
                <a:gd name="connsiteY4" fmla="*/ 232118 h 298884"/>
                <a:gd name="connsiteX5" fmla="*/ 754 w 115171"/>
                <a:gd name="connsiteY5" fmla="*/ 298793 h 298884"/>
                <a:gd name="connsiteX6" fmla="*/ 26154 w 115171"/>
                <a:gd name="connsiteY6" fmla="*/ 244818 h 298884"/>
                <a:gd name="connsiteX7" fmla="*/ 92829 w 115171"/>
                <a:gd name="connsiteY7" fmla="*/ 171793 h 298884"/>
                <a:gd name="connsiteX8" fmla="*/ 96004 w 115171"/>
                <a:gd name="connsiteY8" fmla="*/ 124168 h 298884"/>
                <a:gd name="connsiteX9" fmla="*/ 89654 w 115171"/>
                <a:gd name="connsiteY9" fmla="*/ 92418 h 298884"/>
                <a:gd name="connsiteX10" fmla="*/ 70604 w 115171"/>
                <a:gd name="connsiteY10" fmla="*/ 343 h 298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5171" h="298884">
                  <a:moveTo>
                    <a:pt x="70604" y="343"/>
                  </a:moveTo>
                  <a:cubicBezTo>
                    <a:pt x="74837" y="6693"/>
                    <a:pt x="117700" y="96122"/>
                    <a:pt x="115054" y="130518"/>
                  </a:cubicBezTo>
                  <a:cubicBezTo>
                    <a:pt x="112408" y="164914"/>
                    <a:pt x="56846" y="201426"/>
                    <a:pt x="54729" y="206718"/>
                  </a:cubicBezTo>
                  <a:cubicBezTo>
                    <a:pt x="52612" y="212010"/>
                    <a:pt x="102883" y="158035"/>
                    <a:pt x="102354" y="162268"/>
                  </a:cubicBezTo>
                  <a:cubicBezTo>
                    <a:pt x="101825" y="166501"/>
                    <a:pt x="68487" y="209364"/>
                    <a:pt x="51554" y="232118"/>
                  </a:cubicBezTo>
                  <a:cubicBezTo>
                    <a:pt x="34621" y="254872"/>
                    <a:pt x="4987" y="296676"/>
                    <a:pt x="754" y="298793"/>
                  </a:cubicBezTo>
                  <a:cubicBezTo>
                    <a:pt x="-3479" y="300910"/>
                    <a:pt x="10808" y="265985"/>
                    <a:pt x="26154" y="244818"/>
                  </a:cubicBezTo>
                  <a:cubicBezTo>
                    <a:pt x="41500" y="223651"/>
                    <a:pt x="81187" y="191901"/>
                    <a:pt x="92829" y="171793"/>
                  </a:cubicBezTo>
                  <a:cubicBezTo>
                    <a:pt x="104471" y="151685"/>
                    <a:pt x="96533" y="137397"/>
                    <a:pt x="96004" y="124168"/>
                  </a:cubicBezTo>
                  <a:cubicBezTo>
                    <a:pt x="95475" y="110939"/>
                    <a:pt x="92829" y="107235"/>
                    <a:pt x="89654" y="92418"/>
                  </a:cubicBezTo>
                  <a:cubicBezTo>
                    <a:pt x="86479" y="77601"/>
                    <a:pt x="66371" y="-6007"/>
                    <a:pt x="70604" y="34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8" name="フリーフォーム 597">
              <a:extLst>
                <a:ext uri="{FF2B5EF4-FFF2-40B4-BE49-F238E27FC236}">
                  <a16:creationId xmlns:a16="http://schemas.microsoft.com/office/drawing/2014/main" id="{34534CD0-4810-789B-B315-176035E38FE2}"/>
                </a:ext>
              </a:extLst>
            </p:cNvPr>
            <p:cNvSpPr/>
            <p:nvPr/>
          </p:nvSpPr>
          <p:spPr>
            <a:xfrm>
              <a:off x="6905625" y="5981623"/>
              <a:ext cx="229517" cy="203277"/>
            </a:xfrm>
            <a:custGeom>
              <a:avLst/>
              <a:gdLst>
                <a:gd name="connsiteX0" fmla="*/ 79375 w 229517"/>
                <a:gd name="connsiteY0" fmla="*/ 50877 h 203277"/>
                <a:gd name="connsiteX1" fmla="*/ 76200 w 229517"/>
                <a:gd name="connsiteY1" fmla="*/ 142952 h 203277"/>
                <a:gd name="connsiteX2" fmla="*/ 82550 w 229517"/>
                <a:gd name="connsiteY2" fmla="*/ 196927 h 203277"/>
                <a:gd name="connsiteX3" fmla="*/ 19050 w 229517"/>
                <a:gd name="connsiteY3" fmla="*/ 200102 h 203277"/>
                <a:gd name="connsiteX4" fmla="*/ 152400 w 229517"/>
                <a:gd name="connsiteY4" fmla="*/ 177877 h 203277"/>
                <a:gd name="connsiteX5" fmla="*/ 225425 w 229517"/>
                <a:gd name="connsiteY5" fmla="*/ 149302 h 203277"/>
                <a:gd name="connsiteX6" fmla="*/ 31750 w 229517"/>
                <a:gd name="connsiteY6" fmla="*/ 193752 h 203277"/>
                <a:gd name="connsiteX7" fmla="*/ 196850 w 229517"/>
                <a:gd name="connsiteY7" fmla="*/ 133427 h 203277"/>
                <a:gd name="connsiteX8" fmla="*/ 22225 w 229517"/>
                <a:gd name="connsiteY8" fmla="*/ 177877 h 203277"/>
                <a:gd name="connsiteX9" fmla="*/ 187325 w 229517"/>
                <a:gd name="connsiteY9" fmla="*/ 133427 h 203277"/>
                <a:gd name="connsiteX10" fmla="*/ 69850 w 229517"/>
                <a:gd name="connsiteY10" fmla="*/ 149302 h 203277"/>
                <a:gd name="connsiteX11" fmla="*/ 0 w 229517"/>
                <a:gd name="connsiteY11" fmla="*/ 77 h 203277"/>
                <a:gd name="connsiteX12" fmla="*/ 69850 w 229517"/>
                <a:gd name="connsiteY12" fmla="*/ 171527 h 203277"/>
                <a:gd name="connsiteX13" fmla="*/ 79375 w 229517"/>
                <a:gd name="connsiteY13" fmla="*/ 50877 h 203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9517" h="203277">
                  <a:moveTo>
                    <a:pt x="79375" y="50877"/>
                  </a:moveTo>
                  <a:cubicBezTo>
                    <a:pt x="80433" y="46115"/>
                    <a:pt x="75671" y="118610"/>
                    <a:pt x="76200" y="142952"/>
                  </a:cubicBezTo>
                  <a:cubicBezTo>
                    <a:pt x="76729" y="167294"/>
                    <a:pt x="92075" y="187402"/>
                    <a:pt x="82550" y="196927"/>
                  </a:cubicBezTo>
                  <a:cubicBezTo>
                    <a:pt x="73025" y="206452"/>
                    <a:pt x="7408" y="203277"/>
                    <a:pt x="19050" y="200102"/>
                  </a:cubicBezTo>
                  <a:cubicBezTo>
                    <a:pt x="30692" y="196927"/>
                    <a:pt x="118004" y="186344"/>
                    <a:pt x="152400" y="177877"/>
                  </a:cubicBezTo>
                  <a:cubicBezTo>
                    <a:pt x="186796" y="169410"/>
                    <a:pt x="245533" y="146656"/>
                    <a:pt x="225425" y="149302"/>
                  </a:cubicBezTo>
                  <a:cubicBezTo>
                    <a:pt x="205317" y="151948"/>
                    <a:pt x="36512" y="196398"/>
                    <a:pt x="31750" y="193752"/>
                  </a:cubicBezTo>
                  <a:cubicBezTo>
                    <a:pt x="26988" y="191106"/>
                    <a:pt x="198438" y="136073"/>
                    <a:pt x="196850" y="133427"/>
                  </a:cubicBezTo>
                  <a:cubicBezTo>
                    <a:pt x="195263" y="130781"/>
                    <a:pt x="23812" y="177877"/>
                    <a:pt x="22225" y="177877"/>
                  </a:cubicBezTo>
                  <a:cubicBezTo>
                    <a:pt x="20638" y="177877"/>
                    <a:pt x="179388" y="138190"/>
                    <a:pt x="187325" y="133427"/>
                  </a:cubicBezTo>
                  <a:cubicBezTo>
                    <a:pt x="195263" y="128665"/>
                    <a:pt x="101071" y="171527"/>
                    <a:pt x="69850" y="149302"/>
                  </a:cubicBezTo>
                  <a:cubicBezTo>
                    <a:pt x="38629" y="127077"/>
                    <a:pt x="0" y="-3627"/>
                    <a:pt x="0" y="77"/>
                  </a:cubicBezTo>
                  <a:cubicBezTo>
                    <a:pt x="0" y="3781"/>
                    <a:pt x="56092" y="156710"/>
                    <a:pt x="69850" y="171527"/>
                  </a:cubicBezTo>
                  <a:cubicBezTo>
                    <a:pt x="83608" y="186344"/>
                    <a:pt x="78317" y="55639"/>
                    <a:pt x="79375" y="508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9" name="フリーフォーム 598">
              <a:extLst>
                <a:ext uri="{FF2B5EF4-FFF2-40B4-BE49-F238E27FC236}">
                  <a16:creationId xmlns:a16="http://schemas.microsoft.com/office/drawing/2014/main" id="{1B0398E9-55D7-FFE2-90C5-EA3EA6F923C3}"/>
                </a:ext>
              </a:extLst>
            </p:cNvPr>
            <p:cNvSpPr/>
            <p:nvPr/>
          </p:nvSpPr>
          <p:spPr>
            <a:xfrm>
              <a:off x="6121242" y="6194080"/>
              <a:ext cx="136866" cy="375006"/>
            </a:xfrm>
            <a:custGeom>
              <a:avLst/>
              <a:gdLst>
                <a:gd name="connsiteX0" fmla="*/ 136683 w 136866"/>
                <a:gd name="connsiteY0" fmla="*/ 345 h 375006"/>
                <a:gd name="connsiteX1" fmla="*/ 50958 w 136866"/>
                <a:gd name="connsiteY1" fmla="*/ 120995 h 375006"/>
                <a:gd name="connsiteX2" fmla="*/ 79533 w 136866"/>
                <a:gd name="connsiteY2" fmla="*/ 101945 h 375006"/>
                <a:gd name="connsiteX3" fmla="*/ 35083 w 136866"/>
                <a:gd name="connsiteY3" fmla="*/ 197195 h 375006"/>
                <a:gd name="connsiteX4" fmla="*/ 57308 w 136866"/>
                <a:gd name="connsiteY4" fmla="*/ 165445 h 375006"/>
                <a:gd name="connsiteX5" fmla="*/ 12858 w 136866"/>
                <a:gd name="connsiteY5" fmla="*/ 314670 h 375006"/>
                <a:gd name="connsiteX6" fmla="*/ 158 w 136866"/>
                <a:gd name="connsiteY6" fmla="*/ 374995 h 375006"/>
                <a:gd name="connsiteX7" fmla="*/ 19208 w 136866"/>
                <a:gd name="connsiteY7" fmla="*/ 317845 h 375006"/>
                <a:gd name="connsiteX8" fmla="*/ 66833 w 136866"/>
                <a:gd name="connsiteY8" fmla="*/ 130520 h 375006"/>
                <a:gd name="connsiteX9" fmla="*/ 50958 w 136866"/>
                <a:gd name="connsiteY9" fmla="*/ 168620 h 375006"/>
                <a:gd name="connsiteX10" fmla="*/ 73183 w 136866"/>
                <a:gd name="connsiteY10" fmla="*/ 86070 h 375006"/>
                <a:gd name="connsiteX11" fmla="*/ 136683 w 136866"/>
                <a:gd name="connsiteY11" fmla="*/ 345 h 3750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6866" h="375006">
                  <a:moveTo>
                    <a:pt x="136683" y="345"/>
                  </a:moveTo>
                  <a:cubicBezTo>
                    <a:pt x="132979" y="6166"/>
                    <a:pt x="60483" y="104062"/>
                    <a:pt x="50958" y="120995"/>
                  </a:cubicBezTo>
                  <a:cubicBezTo>
                    <a:pt x="41433" y="137928"/>
                    <a:pt x="82179" y="89245"/>
                    <a:pt x="79533" y="101945"/>
                  </a:cubicBezTo>
                  <a:cubicBezTo>
                    <a:pt x="76887" y="114645"/>
                    <a:pt x="38787" y="186612"/>
                    <a:pt x="35083" y="197195"/>
                  </a:cubicBezTo>
                  <a:cubicBezTo>
                    <a:pt x="31379" y="207778"/>
                    <a:pt x="61012" y="145866"/>
                    <a:pt x="57308" y="165445"/>
                  </a:cubicBezTo>
                  <a:cubicBezTo>
                    <a:pt x="53604" y="185024"/>
                    <a:pt x="22383" y="279745"/>
                    <a:pt x="12858" y="314670"/>
                  </a:cubicBezTo>
                  <a:cubicBezTo>
                    <a:pt x="3333" y="349595"/>
                    <a:pt x="-900" y="374466"/>
                    <a:pt x="158" y="374995"/>
                  </a:cubicBezTo>
                  <a:cubicBezTo>
                    <a:pt x="1216" y="375524"/>
                    <a:pt x="8095" y="358591"/>
                    <a:pt x="19208" y="317845"/>
                  </a:cubicBezTo>
                  <a:cubicBezTo>
                    <a:pt x="30320" y="277099"/>
                    <a:pt x="61541" y="155391"/>
                    <a:pt x="66833" y="130520"/>
                  </a:cubicBezTo>
                  <a:cubicBezTo>
                    <a:pt x="72125" y="105649"/>
                    <a:pt x="49900" y="176028"/>
                    <a:pt x="50958" y="168620"/>
                  </a:cubicBezTo>
                  <a:cubicBezTo>
                    <a:pt x="52016" y="161212"/>
                    <a:pt x="59425" y="108295"/>
                    <a:pt x="73183" y="86070"/>
                  </a:cubicBezTo>
                  <a:cubicBezTo>
                    <a:pt x="86941" y="63845"/>
                    <a:pt x="140387" y="-5476"/>
                    <a:pt x="136683" y="3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0" name="フリーフォーム 599">
              <a:extLst>
                <a:ext uri="{FF2B5EF4-FFF2-40B4-BE49-F238E27FC236}">
                  <a16:creationId xmlns:a16="http://schemas.microsoft.com/office/drawing/2014/main" id="{F20C4A61-1FD2-DE80-5F4B-B5EEB0DD4A48}"/>
                </a:ext>
              </a:extLst>
            </p:cNvPr>
            <p:cNvSpPr/>
            <p:nvPr/>
          </p:nvSpPr>
          <p:spPr>
            <a:xfrm>
              <a:off x="6111875" y="6162292"/>
              <a:ext cx="136642" cy="397683"/>
            </a:xfrm>
            <a:custGeom>
              <a:avLst/>
              <a:gdLst>
                <a:gd name="connsiteX0" fmla="*/ 136525 w 136642"/>
                <a:gd name="connsiteY0" fmla="*/ 383 h 397683"/>
                <a:gd name="connsiteX1" fmla="*/ 73025 w 136642"/>
                <a:gd name="connsiteY1" fmla="*/ 162308 h 397683"/>
                <a:gd name="connsiteX2" fmla="*/ 88900 w 136642"/>
                <a:gd name="connsiteY2" fmla="*/ 130558 h 397683"/>
                <a:gd name="connsiteX3" fmla="*/ 66675 w 136642"/>
                <a:gd name="connsiteY3" fmla="*/ 273433 h 397683"/>
                <a:gd name="connsiteX4" fmla="*/ 82550 w 136642"/>
                <a:gd name="connsiteY4" fmla="*/ 241683 h 397683"/>
                <a:gd name="connsiteX5" fmla="*/ 66675 w 136642"/>
                <a:gd name="connsiteY5" fmla="*/ 308358 h 397683"/>
                <a:gd name="connsiteX6" fmla="*/ 0 w 136642"/>
                <a:gd name="connsiteY6" fmla="*/ 397258 h 397683"/>
                <a:gd name="connsiteX7" fmla="*/ 66675 w 136642"/>
                <a:gd name="connsiteY7" fmla="*/ 340108 h 397683"/>
                <a:gd name="connsiteX8" fmla="*/ 82550 w 136642"/>
                <a:gd name="connsiteY8" fmla="*/ 295658 h 397683"/>
                <a:gd name="connsiteX9" fmla="*/ 53975 w 136642"/>
                <a:gd name="connsiteY9" fmla="*/ 305183 h 397683"/>
                <a:gd name="connsiteX10" fmla="*/ 82550 w 136642"/>
                <a:gd name="connsiteY10" fmla="*/ 171833 h 397683"/>
                <a:gd name="connsiteX11" fmla="*/ 79375 w 136642"/>
                <a:gd name="connsiteY11" fmla="*/ 178183 h 397683"/>
                <a:gd name="connsiteX12" fmla="*/ 88900 w 136642"/>
                <a:gd name="connsiteY12" fmla="*/ 117858 h 397683"/>
                <a:gd name="connsiteX13" fmla="*/ 136525 w 136642"/>
                <a:gd name="connsiteY13" fmla="*/ 383 h 397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6642" h="397683">
                  <a:moveTo>
                    <a:pt x="136525" y="383"/>
                  </a:moveTo>
                  <a:cubicBezTo>
                    <a:pt x="133879" y="7791"/>
                    <a:pt x="80962" y="140612"/>
                    <a:pt x="73025" y="162308"/>
                  </a:cubicBezTo>
                  <a:cubicBezTo>
                    <a:pt x="65088" y="184004"/>
                    <a:pt x="89958" y="112037"/>
                    <a:pt x="88900" y="130558"/>
                  </a:cubicBezTo>
                  <a:cubicBezTo>
                    <a:pt x="87842" y="149079"/>
                    <a:pt x="67733" y="254912"/>
                    <a:pt x="66675" y="273433"/>
                  </a:cubicBezTo>
                  <a:cubicBezTo>
                    <a:pt x="65617" y="291954"/>
                    <a:pt x="82550" y="235862"/>
                    <a:pt x="82550" y="241683"/>
                  </a:cubicBezTo>
                  <a:cubicBezTo>
                    <a:pt x="82550" y="247504"/>
                    <a:pt x="80433" y="282429"/>
                    <a:pt x="66675" y="308358"/>
                  </a:cubicBezTo>
                  <a:cubicBezTo>
                    <a:pt x="52917" y="334287"/>
                    <a:pt x="0" y="391966"/>
                    <a:pt x="0" y="397258"/>
                  </a:cubicBezTo>
                  <a:cubicBezTo>
                    <a:pt x="0" y="402550"/>
                    <a:pt x="52917" y="357041"/>
                    <a:pt x="66675" y="340108"/>
                  </a:cubicBezTo>
                  <a:cubicBezTo>
                    <a:pt x="80433" y="323175"/>
                    <a:pt x="84667" y="301479"/>
                    <a:pt x="82550" y="295658"/>
                  </a:cubicBezTo>
                  <a:cubicBezTo>
                    <a:pt x="80433" y="289837"/>
                    <a:pt x="53975" y="325820"/>
                    <a:pt x="53975" y="305183"/>
                  </a:cubicBezTo>
                  <a:cubicBezTo>
                    <a:pt x="53975" y="284546"/>
                    <a:pt x="78317" y="193000"/>
                    <a:pt x="82550" y="171833"/>
                  </a:cubicBezTo>
                  <a:cubicBezTo>
                    <a:pt x="86783" y="150666"/>
                    <a:pt x="78317" y="187179"/>
                    <a:pt x="79375" y="178183"/>
                  </a:cubicBezTo>
                  <a:cubicBezTo>
                    <a:pt x="80433" y="169187"/>
                    <a:pt x="81492" y="140612"/>
                    <a:pt x="88900" y="117858"/>
                  </a:cubicBezTo>
                  <a:cubicBezTo>
                    <a:pt x="96308" y="95104"/>
                    <a:pt x="139171" y="-7025"/>
                    <a:pt x="136525" y="3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1" name="フリーフォーム 600">
              <a:extLst>
                <a:ext uri="{FF2B5EF4-FFF2-40B4-BE49-F238E27FC236}">
                  <a16:creationId xmlns:a16="http://schemas.microsoft.com/office/drawing/2014/main" id="{6DE4E436-659E-6E62-0AA0-F3D633979728}"/>
                </a:ext>
              </a:extLst>
            </p:cNvPr>
            <p:cNvSpPr/>
            <p:nvPr/>
          </p:nvSpPr>
          <p:spPr>
            <a:xfrm>
              <a:off x="6181040" y="6159495"/>
              <a:ext cx="76944" cy="330279"/>
            </a:xfrm>
            <a:custGeom>
              <a:avLst/>
              <a:gdLst>
                <a:gd name="connsiteX0" fmla="*/ 76885 w 76944"/>
                <a:gd name="connsiteY0" fmla="*/ 5 h 330279"/>
                <a:gd name="connsiteX1" fmla="*/ 16560 w 76944"/>
                <a:gd name="connsiteY1" fmla="*/ 168280 h 330279"/>
                <a:gd name="connsiteX2" fmla="*/ 32435 w 76944"/>
                <a:gd name="connsiteY2" fmla="*/ 139705 h 330279"/>
                <a:gd name="connsiteX3" fmla="*/ 7035 w 76944"/>
                <a:gd name="connsiteY3" fmla="*/ 247655 h 330279"/>
                <a:gd name="connsiteX4" fmla="*/ 13385 w 76944"/>
                <a:gd name="connsiteY4" fmla="*/ 200030 h 330279"/>
                <a:gd name="connsiteX5" fmla="*/ 7035 w 76944"/>
                <a:gd name="connsiteY5" fmla="*/ 327030 h 330279"/>
                <a:gd name="connsiteX6" fmla="*/ 7035 w 76944"/>
                <a:gd name="connsiteY6" fmla="*/ 282580 h 330279"/>
                <a:gd name="connsiteX7" fmla="*/ 3860 w 76944"/>
                <a:gd name="connsiteY7" fmla="*/ 174630 h 330279"/>
                <a:gd name="connsiteX8" fmla="*/ 76885 w 76944"/>
                <a:gd name="connsiteY8" fmla="*/ 5 h 330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944" h="330279">
                  <a:moveTo>
                    <a:pt x="76885" y="5"/>
                  </a:moveTo>
                  <a:cubicBezTo>
                    <a:pt x="79002" y="-1053"/>
                    <a:pt x="23968" y="144997"/>
                    <a:pt x="16560" y="168280"/>
                  </a:cubicBezTo>
                  <a:cubicBezTo>
                    <a:pt x="9152" y="191563"/>
                    <a:pt x="34022" y="126476"/>
                    <a:pt x="32435" y="139705"/>
                  </a:cubicBezTo>
                  <a:cubicBezTo>
                    <a:pt x="30848" y="152934"/>
                    <a:pt x="10210" y="237601"/>
                    <a:pt x="7035" y="247655"/>
                  </a:cubicBezTo>
                  <a:cubicBezTo>
                    <a:pt x="3860" y="257709"/>
                    <a:pt x="13385" y="186801"/>
                    <a:pt x="13385" y="200030"/>
                  </a:cubicBezTo>
                  <a:cubicBezTo>
                    <a:pt x="13385" y="213259"/>
                    <a:pt x="8093" y="313272"/>
                    <a:pt x="7035" y="327030"/>
                  </a:cubicBezTo>
                  <a:cubicBezTo>
                    <a:pt x="5977" y="340788"/>
                    <a:pt x="7564" y="307980"/>
                    <a:pt x="7035" y="282580"/>
                  </a:cubicBezTo>
                  <a:cubicBezTo>
                    <a:pt x="6506" y="257180"/>
                    <a:pt x="-6194" y="214317"/>
                    <a:pt x="3860" y="174630"/>
                  </a:cubicBezTo>
                  <a:cubicBezTo>
                    <a:pt x="13914" y="134943"/>
                    <a:pt x="74768" y="1063"/>
                    <a:pt x="76885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2" name="フリーフォーム 601">
              <a:extLst>
                <a:ext uri="{FF2B5EF4-FFF2-40B4-BE49-F238E27FC236}">
                  <a16:creationId xmlns:a16="http://schemas.microsoft.com/office/drawing/2014/main" id="{7C801E5A-F0CB-149E-4FCA-5924C67CAFF5}"/>
                </a:ext>
              </a:extLst>
            </p:cNvPr>
            <p:cNvSpPr/>
            <p:nvPr/>
          </p:nvSpPr>
          <p:spPr>
            <a:xfrm>
              <a:off x="6143622" y="6159216"/>
              <a:ext cx="158821" cy="318089"/>
            </a:xfrm>
            <a:custGeom>
              <a:avLst/>
              <a:gdLst>
                <a:gd name="connsiteX0" fmla="*/ 158753 w 158821"/>
                <a:gd name="connsiteY0" fmla="*/ 284 h 318089"/>
                <a:gd name="connsiteX1" fmla="*/ 79378 w 158821"/>
                <a:gd name="connsiteY1" fmla="*/ 149509 h 318089"/>
                <a:gd name="connsiteX2" fmla="*/ 117478 w 158821"/>
                <a:gd name="connsiteY2" fmla="*/ 101884 h 318089"/>
                <a:gd name="connsiteX3" fmla="*/ 85728 w 158821"/>
                <a:gd name="connsiteY3" fmla="*/ 251109 h 318089"/>
                <a:gd name="connsiteX4" fmla="*/ 79378 w 158821"/>
                <a:gd name="connsiteY4" fmla="*/ 311434 h 318089"/>
                <a:gd name="connsiteX5" fmla="*/ 3 w 158821"/>
                <a:gd name="connsiteY5" fmla="*/ 289209 h 318089"/>
                <a:gd name="connsiteX6" fmla="*/ 76203 w 158821"/>
                <a:gd name="connsiteY6" fmla="*/ 317784 h 318089"/>
                <a:gd name="connsiteX7" fmla="*/ 79378 w 158821"/>
                <a:gd name="connsiteY7" fmla="*/ 266984 h 318089"/>
                <a:gd name="connsiteX8" fmla="*/ 104778 w 158821"/>
                <a:gd name="connsiteY8" fmla="*/ 136809 h 318089"/>
                <a:gd name="connsiteX9" fmla="*/ 63503 w 158821"/>
                <a:gd name="connsiteY9" fmla="*/ 193959 h 318089"/>
                <a:gd name="connsiteX10" fmla="*/ 158753 w 158821"/>
                <a:gd name="connsiteY10" fmla="*/ 284 h 318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8821" h="318089">
                  <a:moveTo>
                    <a:pt x="158753" y="284"/>
                  </a:moveTo>
                  <a:cubicBezTo>
                    <a:pt x="161399" y="-7124"/>
                    <a:pt x="86257" y="132576"/>
                    <a:pt x="79378" y="149509"/>
                  </a:cubicBezTo>
                  <a:cubicBezTo>
                    <a:pt x="72499" y="166442"/>
                    <a:pt x="116420" y="84951"/>
                    <a:pt x="117478" y="101884"/>
                  </a:cubicBezTo>
                  <a:cubicBezTo>
                    <a:pt x="118536" y="118817"/>
                    <a:pt x="92078" y="216184"/>
                    <a:pt x="85728" y="251109"/>
                  </a:cubicBezTo>
                  <a:cubicBezTo>
                    <a:pt x="79378" y="286034"/>
                    <a:pt x="93666" y="305084"/>
                    <a:pt x="79378" y="311434"/>
                  </a:cubicBezTo>
                  <a:cubicBezTo>
                    <a:pt x="65090" y="317784"/>
                    <a:pt x="532" y="288151"/>
                    <a:pt x="3" y="289209"/>
                  </a:cubicBezTo>
                  <a:cubicBezTo>
                    <a:pt x="-526" y="290267"/>
                    <a:pt x="62974" y="321488"/>
                    <a:pt x="76203" y="317784"/>
                  </a:cubicBezTo>
                  <a:cubicBezTo>
                    <a:pt x="89432" y="314080"/>
                    <a:pt x="74615" y="297147"/>
                    <a:pt x="79378" y="266984"/>
                  </a:cubicBezTo>
                  <a:cubicBezTo>
                    <a:pt x="84140" y="236822"/>
                    <a:pt x="107424" y="148980"/>
                    <a:pt x="104778" y="136809"/>
                  </a:cubicBezTo>
                  <a:cubicBezTo>
                    <a:pt x="102132" y="124638"/>
                    <a:pt x="55565" y="213538"/>
                    <a:pt x="63503" y="193959"/>
                  </a:cubicBezTo>
                  <a:cubicBezTo>
                    <a:pt x="71441" y="174380"/>
                    <a:pt x="156107" y="7692"/>
                    <a:pt x="158753" y="2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3" name="フリーフォーム 602">
              <a:extLst>
                <a:ext uri="{FF2B5EF4-FFF2-40B4-BE49-F238E27FC236}">
                  <a16:creationId xmlns:a16="http://schemas.microsoft.com/office/drawing/2014/main" id="{D9DF0BC5-0995-ABD7-FC74-CF2C01BD97DB}"/>
                </a:ext>
              </a:extLst>
            </p:cNvPr>
            <p:cNvSpPr/>
            <p:nvPr/>
          </p:nvSpPr>
          <p:spPr>
            <a:xfrm>
              <a:off x="6232090" y="6085980"/>
              <a:ext cx="114752" cy="394325"/>
            </a:xfrm>
            <a:custGeom>
              <a:avLst/>
              <a:gdLst>
                <a:gd name="connsiteX0" fmla="*/ 114735 w 114752"/>
                <a:gd name="connsiteY0" fmla="*/ 495 h 394325"/>
                <a:gd name="connsiteX1" fmla="*/ 48060 w 114752"/>
                <a:gd name="connsiteY1" fmla="*/ 137020 h 394325"/>
                <a:gd name="connsiteX2" fmla="*/ 70285 w 114752"/>
                <a:gd name="connsiteY2" fmla="*/ 108445 h 394325"/>
                <a:gd name="connsiteX3" fmla="*/ 44885 w 114752"/>
                <a:gd name="connsiteY3" fmla="*/ 181470 h 394325"/>
                <a:gd name="connsiteX4" fmla="*/ 19485 w 114752"/>
                <a:gd name="connsiteY4" fmla="*/ 305295 h 394325"/>
                <a:gd name="connsiteX5" fmla="*/ 29010 w 114752"/>
                <a:gd name="connsiteY5" fmla="*/ 279895 h 394325"/>
                <a:gd name="connsiteX6" fmla="*/ 435 w 114752"/>
                <a:gd name="connsiteY6" fmla="*/ 394195 h 394325"/>
                <a:gd name="connsiteX7" fmla="*/ 13135 w 114752"/>
                <a:gd name="connsiteY7" fmla="*/ 298945 h 394325"/>
                <a:gd name="connsiteX8" fmla="*/ 32185 w 114752"/>
                <a:gd name="connsiteY8" fmla="*/ 137020 h 394325"/>
                <a:gd name="connsiteX9" fmla="*/ 25835 w 114752"/>
                <a:gd name="connsiteY9" fmla="*/ 162420 h 394325"/>
                <a:gd name="connsiteX10" fmla="*/ 54410 w 114752"/>
                <a:gd name="connsiteY10" fmla="*/ 92570 h 394325"/>
                <a:gd name="connsiteX11" fmla="*/ 114735 w 114752"/>
                <a:gd name="connsiteY11" fmla="*/ 495 h 39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4752" h="394325">
                  <a:moveTo>
                    <a:pt x="114735" y="495"/>
                  </a:moveTo>
                  <a:cubicBezTo>
                    <a:pt x="113677" y="7903"/>
                    <a:pt x="55468" y="119028"/>
                    <a:pt x="48060" y="137020"/>
                  </a:cubicBezTo>
                  <a:cubicBezTo>
                    <a:pt x="40652" y="155012"/>
                    <a:pt x="70814" y="101037"/>
                    <a:pt x="70285" y="108445"/>
                  </a:cubicBezTo>
                  <a:cubicBezTo>
                    <a:pt x="69756" y="115853"/>
                    <a:pt x="53352" y="148662"/>
                    <a:pt x="44885" y="181470"/>
                  </a:cubicBezTo>
                  <a:cubicBezTo>
                    <a:pt x="36418" y="214278"/>
                    <a:pt x="22131" y="288891"/>
                    <a:pt x="19485" y="305295"/>
                  </a:cubicBezTo>
                  <a:cubicBezTo>
                    <a:pt x="16839" y="321699"/>
                    <a:pt x="32185" y="265078"/>
                    <a:pt x="29010" y="279895"/>
                  </a:cubicBezTo>
                  <a:cubicBezTo>
                    <a:pt x="25835" y="294712"/>
                    <a:pt x="3081" y="391020"/>
                    <a:pt x="435" y="394195"/>
                  </a:cubicBezTo>
                  <a:cubicBezTo>
                    <a:pt x="-2211" y="397370"/>
                    <a:pt x="7843" y="341807"/>
                    <a:pt x="13135" y="298945"/>
                  </a:cubicBezTo>
                  <a:cubicBezTo>
                    <a:pt x="18427" y="256083"/>
                    <a:pt x="30068" y="159774"/>
                    <a:pt x="32185" y="137020"/>
                  </a:cubicBezTo>
                  <a:cubicBezTo>
                    <a:pt x="34302" y="114266"/>
                    <a:pt x="22131" y="169828"/>
                    <a:pt x="25835" y="162420"/>
                  </a:cubicBezTo>
                  <a:cubicBezTo>
                    <a:pt x="29539" y="155012"/>
                    <a:pt x="41181" y="114266"/>
                    <a:pt x="54410" y="92570"/>
                  </a:cubicBezTo>
                  <a:cubicBezTo>
                    <a:pt x="67639" y="70874"/>
                    <a:pt x="115793" y="-6913"/>
                    <a:pt x="114735" y="4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4" name="フリーフォーム 603">
              <a:extLst>
                <a:ext uri="{FF2B5EF4-FFF2-40B4-BE49-F238E27FC236}">
                  <a16:creationId xmlns:a16="http://schemas.microsoft.com/office/drawing/2014/main" id="{A57C62A5-5A90-EE29-5705-14410187C189}"/>
                </a:ext>
              </a:extLst>
            </p:cNvPr>
            <p:cNvSpPr/>
            <p:nvPr/>
          </p:nvSpPr>
          <p:spPr>
            <a:xfrm>
              <a:off x="6238579" y="6165647"/>
              <a:ext cx="321103" cy="330407"/>
            </a:xfrm>
            <a:custGeom>
              <a:avLst/>
              <a:gdLst>
                <a:gd name="connsiteX0" fmla="*/ 296 w 321103"/>
                <a:gd name="connsiteY0" fmla="*/ 203 h 330407"/>
                <a:gd name="connsiteX1" fmla="*/ 178096 w 321103"/>
                <a:gd name="connsiteY1" fmla="*/ 101803 h 330407"/>
                <a:gd name="connsiteX2" fmla="*/ 276521 w 321103"/>
                <a:gd name="connsiteY2" fmla="*/ 149428 h 330407"/>
                <a:gd name="connsiteX3" fmla="*/ 320971 w 321103"/>
                <a:gd name="connsiteY3" fmla="*/ 149428 h 330407"/>
                <a:gd name="connsiteX4" fmla="*/ 289221 w 321103"/>
                <a:gd name="connsiteY4" fmla="*/ 158953 h 330407"/>
                <a:gd name="connsiteX5" fmla="*/ 260646 w 321103"/>
                <a:gd name="connsiteY5" fmla="*/ 184353 h 330407"/>
                <a:gd name="connsiteX6" fmla="*/ 251121 w 321103"/>
                <a:gd name="connsiteY6" fmla="*/ 263728 h 330407"/>
                <a:gd name="connsiteX7" fmla="*/ 254296 w 321103"/>
                <a:gd name="connsiteY7" fmla="*/ 257378 h 330407"/>
                <a:gd name="connsiteX8" fmla="*/ 206671 w 321103"/>
                <a:gd name="connsiteY8" fmla="*/ 330403 h 330407"/>
                <a:gd name="connsiteX9" fmla="*/ 238421 w 321103"/>
                <a:gd name="connsiteY9" fmla="*/ 260553 h 330407"/>
                <a:gd name="connsiteX10" fmla="*/ 260646 w 321103"/>
                <a:gd name="connsiteY10" fmla="*/ 184353 h 330407"/>
                <a:gd name="connsiteX11" fmla="*/ 266996 w 321103"/>
                <a:gd name="connsiteY11" fmla="*/ 171653 h 330407"/>
                <a:gd name="connsiteX12" fmla="*/ 222546 w 321103"/>
                <a:gd name="connsiteY12" fmla="*/ 133553 h 330407"/>
                <a:gd name="connsiteX13" fmla="*/ 98721 w 321103"/>
                <a:gd name="connsiteY13" fmla="*/ 82753 h 330407"/>
                <a:gd name="connsiteX14" fmla="*/ 197146 w 321103"/>
                <a:gd name="connsiteY14" fmla="*/ 120853 h 330407"/>
                <a:gd name="connsiteX15" fmla="*/ 136821 w 321103"/>
                <a:gd name="connsiteY15" fmla="*/ 76403 h 330407"/>
                <a:gd name="connsiteX16" fmla="*/ 296 w 321103"/>
                <a:gd name="connsiteY16" fmla="*/ 203 h 330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1103" h="330407">
                  <a:moveTo>
                    <a:pt x="296" y="203"/>
                  </a:moveTo>
                  <a:cubicBezTo>
                    <a:pt x="7175" y="4436"/>
                    <a:pt x="132059" y="76932"/>
                    <a:pt x="178096" y="101803"/>
                  </a:cubicBezTo>
                  <a:cubicBezTo>
                    <a:pt x="224133" y="126674"/>
                    <a:pt x="252709" y="141491"/>
                    <a:pt x="276521" y="149428"/>
                  </a:cubicBezTo>
                  <a:cubicBezTo>
                    <a:pt x="300334" y="157366"/>
                    <a:pt x="318854" y="147840"/>
                    <a:pt x="320971" y="149428"/>
                  </a:cubicBezTo>
                  <a:cubicBezTo>
                    <a:pt x="323088" y="151016"/>
                    <a:pt x="299275" y="153132"/>
                    <a:pt x="289221" y="158953"/>
                  </a:cubicBezTo>
                  <a:cubicBezTo>
                    <a:pt x="279167" y="164774"/>
                    <a:pt x="266996" y="166891"/>
                    <a:pt x="260646" y="184353"/>
                  </a:cubicBezTo>
                  <a:cubicBezTo>
                    <a:pt x="254296" y="201815"/>
                    <a:pt x="252179" y="251557"/>
                    <a:pt x="251121" y="263728"/>
                  </a:cubicBezTo>
                  <a:cubicBezTo>
                    <a:pt x="250063" y="275899"/>
                    <a:pt x="261704" y="246266"/>
                    <a:pt x="254296" y="257378"/>
                  </a:cubicBezTo>
                  <a:cubicBezTo>
                    <a:pt x="246888" y="268491"/>
                    <a:pt x="209317" y="329874"/>
                    <a:pt x="206671" y="330403"/>
                  </a:cubicBezTo>
                  <a:cubicBezTo>
                    <a:pt x="204025" y="330932"/>
                    <a:pt x="229425" y="284895"/>
                    <a:pt x="238421" y="260553"/>
                  </a:cubicBezTo>
                  <a:cubicBezTo>
                    <a:pt x="247417" y="236211"/>
                    <a:pt x="260646" y="184353"/>
                    <a:pt x="260646" y="184353"/>
                  </a:cubicBezTo>
                  <a:cubicBezTo>
                    <a:pt x="265409" y="169536"/>
                    <a:pt x="273346" y="180120"/>
                    <a:pt x="266996" y="171653"/>
                  </a:cubicBezTo>
                  <a:cubicBezTo>
                    <a:pt x="260646" y="163186"/>
                    <a:pt x="250592" y="148370"/>
                    <a:pt x="222546" y="133553"/>
                  </a:cubicBezTo>
                  <a:cubicBezTo>
                    <a:pt x="194500" y="118736"/>
                    <a:pt x="102954" y="84870"/>
                    <a:pt x="98721" y="82753"/>
                  </a:cubicBezTo>
                  <a:cubicBezTo>
                    <a:pt x="94488" y="80636"/>
                    <a:pt x="190796" y="121911"/>
                    <a:pt x="197146" y="120853"/>
                  </a:cubicBezTo>
                  <a:cubicBezTo>
                    <a:pt x="203496" y="119795"/>
                    <a:pt x="165396" y="93865"/>
                    <a:pt x="136821" y="76403"/>
                  </a:cubicBezTo>
                  <a:cubicBezTo>
                    <a:pt x="108246" y="58941"/>
                    <a:pt x="-6583" y="-4030"/>
                    <a:pt x="296" y="2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5" name="フリーフォーム 604">
              <a:extLst>
                <a:ext uri="{FF2B5EF4-FFF2-40B4-BE49-F238E27FC236}">
                  <a16:creationId xmlns:a16="http://schemas.microsoft.com/office/drawing/2014/main" id="{C7EAAA04-BC61-78AE-468D-04474D6E9A8A}"/>
                </a:ext>
              </a:extLst>
            </p:cNvPr>
            <p:cNvSpPr/>
            <p:nvPr/>
          </p:nvSpPr>
          <p:spPr>
            <a:xfrm>
              <a:off x="6134100" y="6308130"/>
              <a:ext cx="320746" cy="206970"/>
            </a:xfrm>
            <a:custGeom>
              <a:avLst/>
              <a:gdLst>
                <a:gd name="connsiteX0" fmla="*/ 0 w 320746"/>
                <a:gd name="connsiteY0" fmla="*/ 206970 h 206970"/>
                <a:gd name="connsiteX1" fmla="*/ 180975 w 320746"/>
                <a:gd name="connsiteY1" fmla="*/ 165695 h 206970"/>
                <a:gd name="connsiteX2" fmla="*/ 254000 w 320746"/>
                <a:gd name="connsiteY2" fmla="*/ 175220 h 206970"/>
                <a:gd name="connsiteX3" fmla="*/ 171450 w 320746"/>
                <a:gd name="connsiteY3" fmla="*/ 165695 h 206970"/>
                <a:gd name="connsiteX4" fmla="*/ 320675 w 320746"/>
                <a:gd name="connsiteY4" fmla="*/ 194270 h 206970"/>
                <a:gd name="connsiteX5" fmla="*/ 149225 w 320746"/>
                <a:gd name="connsiteY5" fmla="*/ 143470 h 206970"/>
                <a:gd name="connsiteX6" fmla="*/ 101600 w 320746"/>
                <a:gd name="connsiteY6" fmla="*/ 137120 h 206970"/>
                <a:gd name="connsiteX7" fmla="*/ 161925 w 320746"/>
                <a:gd name="connsiteY7" fmla="*/ 595 h 206970"/>
                <a:gd name="connsiteX8" fmla="*/ 136525 w 320746"/>
                <a:gd name="connsiteY8" fmla="*/ 89495 h 206970"/>
                <a:gd name="connsiteX9" fmla="*/ 209550 w 320746"/>
                <a:gd name="connsiteY9" fmla="*/ 140295 h 206970"/>
                <a:gd name="connsiteX10" fmla="*/ 257175 w 320746"/>
                <a:gd name="connsiteY10" fmla="*/ 143470 h 206970"/>
                <a:gd name="connsiteX11" fmla="*/ 82550 w 320746"/>
                <a:gd name="connsiteY11" fmla="*/ 159345 h 206970"/>
                <a:gd name="connsiteX12" fmla="*/ 107950 w 320746"/>
                <a:gd name="connsiteY12" fmla="*/ 162520 h 206970"/>
                <a:gd name="connsiteX13" fmla="*/ 73025 w 320746"/>
                <a:gd name="connsiteY13" fmla="*/ 175220 h 206970"/>
                <a:gd name="connsiteX14" fmla="*/ 0 w 320746"/>
                <a:gd name="connsiteY14" fmla="*/ 206970 h 206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20746" h="206970">
                  <a:moveTo>
                    <a:pt x="0" y="206970"/>
                  </a:moveTo>
                  <a:cubicBezTo>
                    <a:pt x="69321" y="188978"/>
                    <a:pt x="138642" y="170987"/>
                    <a:pt x="180975" y="165695"/>
                  </a:cubicBezTo>
                  <a:lnTo>
                    <a:pt x="254000" y="175220"/>
                  </a:lnTo>
                  <a:cubicBezTo>
                    <a:pt x="252413" y="175220"/>
                    <a:pt x="160337" y="162520"/>
                    <a:pt x="171450" y="165695"/>
                  </a:cubicBezTo>
                  <a:cubicBezTo>
                    <a:pt x="182563" y="168870"/>
                    <a:pt x="324379" y="197974"/>
                    <a:pt x="320675" y="194270"/>
                  </a:cubicBezTo>
                  <a:cubicBezTo>
                    <a:pt x="316971" y="190566"/>
                    <a:pt x="185737" y="152995"/>
                    <a:pt x="149225" y="143470"/>
                  </a:cubicBezTo>
                  <a:cubicBezTo>
                    <a:pt x="112713" y="133945"/>
                    <a:pt x="99483" y="160933"/>
                    <a:pt x="101600" y="137120"/>
                  </a:cubicBezTo>
                  <a:cubicBezTo>
                    <a:pt x="103717" y="113307"/>
                    <a:pt x="156104" y="8532"/>
                    <a:pt x="161925" y="595"/>
                  </a:cubicBezTo>
                  <a:cubicBezTo>
                    <a:pt x="167746" y="-7342"/>
                    <a:pt x="128588" y="66212"/>
                    <a:pt x="136525" y="89495"/>
                  </a:cubicBezTo>
                  <a:cubicBezTo>
                    <a:pt x="144463" y="112778"/>
                    <a:pt x="189442" y="131299"/>
                    <a:pt x="209550" y="140295"/>
                  </a:cubicBezTo>
                  <a:cubicBezTo>
                    <a:pt x="229658" y="149291"/>
                    <a:pt x="278342" y="140295"/>
                    <a:pt x="257175" y="143470"/>
                  </a:cubicBezTo>
                  <a:cubicBezTo>
                    <a:pt x="236008" y="146645"/>
                    <a:pt x="107421" y="156170"/>
                    <a:pt x="82550" y="159345"/>
                  </a:cubicBezTo>
                  <a:cubicBezTo>
                    <a:pt x="57679" y="162520"/>
                    <a:pt x="109538" y="159874"/>
                    <a:pt x="107950" y="162520"/>
                  </a:cubicBezTo>
                  <a:cubicBezTo>
                    <a:pt x="106363" y="165166"/>
                    <a:pt x="85725" y="170987"/>
                    <a:pt x="73025" y="175220"/>
                  </a:cubicBezTo>
                  <a:cubicBezTo>
                    <a:pt x="60325" y="179453"/>
                    <a:pt x="46037" y="183686"/>
                    <a:pt x="0" y="2069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6" name="フリーフォーム 605">
              <a:extLst>
                <a:ext uri="{FF2B5EF4-FFF2-40B4-BE49-F238E27FC236}">
                  <a16:creationId xmlns:a16="http://schemas.microsoft.com/office/drawing/2014/main" id="{C1D68E9C-8A66-BDCF-E482-F02DCAB305AB}"/>
                </a:ext>
              </a:extLst>
            </p:cNvPr>
            <p:cNvSpPr/>
            <p:nvPr/>
          </p:nvSpPr>
          <p:spPr>
            <a:xfrm>
              <a:off x="6286250" y="6299176"/>
              <a:ext cx="197105" cy="130717"/>
            </a:xfrm>
            <a:custGeom>
              <a:avLst/>
              <a:gdLst>
                <a:gd name="connsiteX0" fmla="*/ 250 w 197105"/>
                <a:gd name="connsiteY0" fmla="*/ 34949 h 130717"/>
                <a:gd name="connsiteX1" fmla="*/ 127250 w 197105"/>
                <a:gd name="connsiteY1" fmla="*/ 38124 h 130717"/>
                <a:gd name="connsiteX2" fmla="*/ 143125 w 197105"/>
                <a:gd name="connsiteY2" fmla="*/ 60349 h 130717"/>
                <a:gd name="connsiteX3" fmla="*/ 197100 w 197105"/>
                <a:gd name="connsiteY3" fmla="*/ 57174 h 130717"/>
                <a:gd name="connsiteX4" fmla="*/ 146300 w 197105"/>
                <a:gd name="connsiteY4" fmla="*/ 104799 h 130717"/>
                <a:gd name="connsiteX5" fmla="*/ 130425 w 197105"/>
                <a:gd name="connsiteY5" fmla="*/ 130199 h 130717"/>
                <a:gd name="connsiteX6" fmla="*/ 190750 w 197105"/>
                <a:gd name="connsiteY6" fmla="*/ 82574 h 130717"/>
                <a:gd name="connsiteX7" fmla="*/ 155825 w 197105"/>
                <a:gd name="connsiteY7" fmla="*/ 44474 h 130717"/>
                <a:gd name="connsiteX8" fmla="*/ 85975 w 197105"/>
                <a:gd name="connsiteY8" fmla="*/ 24 h 130717"/>
                <a:gd name="connsiteX9" fmla="*/ 155825 w 197105"/>
                <a:gd name="connsiteY9" fmla="*/ 38124 h 130717"/>
                <a:gd name="connsiteX10" fmla="*/ 95500 w 197105"/>
                <a:gd name="connsiteY10" fmla="*/ 31774 h 130717"/>
                <a:gd name="connsiteX11" fmla="*/ 250 w 197105"/>
                <a:gd name="connsiteY11" fmla="*/ 34949 h 130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7105" h="130717">
                  <a:moveTo>
                    <a:pt x="250" y="34949"/>
                  </a:moveTo>
                  <a:cubicBezTo>
                    <a:pt x="5541" y="36007"/>
                    <a:pt x="103438" y="33891"/>
                    <a:pt x="127250" y="38124"/>
                  </a:cubicBezTo>
                  <a:cubicBezTo>
                    <a:pt x="151062" y="42357"/>
                    <a:pt x="131483" y="57174"/>
                    <a:pt x="143125" y="60349"/>
                  </a:cubicBezTo>
                  <a:cubicBezTo>
                    <a:pt x="154767" y="63524"/>
                    <a:pt x="196571" y="49766"/>
                    <a:pt x="197100" y="57174"/>
                  </a:cubicBezTo>
                  <a:cubicBezTo>
                    <a:pt x="197629" y="64582"/>
                    <a:pt x="157413" y="92628"/>
                    <a:pt x="146300" y="104799"/>
                  </a:cubicBezTo>
                  <a:cubicBezTo>
                    <a:pt x="135187" y="116970"/>
                    <a:pt x="123017" y="133903"/>
                    <a:pt x="130425" y="130199"/>
                  </a:cubicBezTo>
                  <a:cubicBezTo>
                    <a:pt x="137833" y="126495"/>
                    <a:pt x="186517" y="96861"/>
                    <a:pt x="190750" y="82574"/>
                  </a:cubicBezTo>
                  <a:cubicBezTo>
                    <a:pt x="194983" y="68287"/>
                    <a:pt x="173287" y="58232"/>
                    <a:pt x="155825" y="44474"/>
                  </a:cubicBezTo>
                  <a:cubicBezTo>
                    <a:pt x="138363" y="30716"/>
                    <a:pt x="85975" y="1082"/>
                    <a:pt x="85975" y="24"/>
                  </a:cubicBezTo>
                  <a:cubicBezTo>
                    <a:pt x="85975" y="-1034"/>
                    <a:pt x="154238" y="32832"/>
                    <a:pt x="155825" y="38124"/>
                  </a:cubicBezTo>
                  <a:cubicBezTo>
                    <a:pt x="157412" y="43416"/>
                    <a:pt x="116137" y="31245"/>
                    <a:pt x="95500" y="31774"/>
                  </a:cubicBezTo>
                  <a:cubicBezTo>
                    <a:pt x="74863" y="32303"/>
                    <a:pt x="-5041" y="33891"/>
                    <a:pt x="250" y="349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7" name="フリーフォーム 606">
              <a:extLst>
                <a:ext uri="{FF2B5EF4-FFF2-40B4-BE49-F238E27FC236}">
                  <a16:creationId xmlns:a16="http://schemas.microsoft.com/office/drawing/2014/main" id="{075DF25F-2422-CBBB-ADA5-8886E0FA5F91}"/>
                </a:ext>
              </a:extLst>
            </p:cNvPr>
            <p:cNvSpPr/>
            <p:nvPr/>
          </p:nvSpPr>
          <p:spPr>
            <a:xfrm>
              <a:off x="6283268" y="6308558"/>
              <a:ext cx="169211" cy="104976"/>
            </a:xfrm>
            <a:custGeom>
              <a:avLst/>
              <a:gdLst>
                <a:gd name="connsiteX0" fmla="*/ 168332 w 169211"/>
                <a:gd name="connsiteY0" fmla="*/ 167 h 104976"/>
                <a:gd name="connsiteX1" fmla="*/ 79432 w 169211"/>
                <a:gd name="connsiteY1" fmla="*/ 22392 h 104976"/>
                <a:gd name="connsiteX2" fmla="*/ 57 w 169211"/>
                <a:gd name="connsiteY2" fmla="*/ 35092 h 104976"/>
                <a:gd name="connsiteX3" fmla="*/ 66732 w 169211"/>
                <a:gd name="connsiteY3" fmla="*/ 31917 h 104976"/>
                <a:gd name="connsiteX4" fmla="*/ 69907 w 169211"/>
                <a:gd name="connsiteY4" fmla="*/ 63667 h 104976"/>
                <a:gd name="connsiteX5" fmla="*/ 127057 w 169211"/>
                <a:gd name="connsiteY5" fmla="*/ 104942 h 104976"/>
                <a:gd name="connsiteX6" fmla="*/ 69907 w 169211"/>
                <a:gd name="connsiteY6" fmla="*/ 70017 h 104976"/>
                <a:gd name="connsiteX7" fmla="*/ 69907 w 169211"/>
                <a:gd name="connsiteY7" fmla="*/ 31917 h 104976"/>
                <a:gd name="connsiteX8" fmla="*/ 22282 w 169211"/>
                <a:gd name="connsiteY8" fmla="*/ 35092 h 104976"/>
                <a:gd name="connsiteX9" fmla="*/ 168332 w 169211"/>
                <a:gd name="connsiteY9" fmla="*/ 167 h 1049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211" h="104976">
                  <a:moveTo>
                    <a:pt x="168332" y="167"/>
                  </a:moveTo>
                  <a:cubicBezTo>
                    <a:pt x="177857" y="-1950"/>
                    <a:pt x="107478" y="16571"/>
                    <a:pt x="79432" y="22392"/>
                  </a:cubicBezTo>
                  <a:cubicBezTo>
                    <a:pt x="51386" y="28213"/>
                    <a:pt x="2174" y="33504"/>
                    <a:pt x="57" y="35092"/>
                  </a:cubicBezTo>
                  <a:cubicBezTo>
                    <a:pt x="-2060" y="36680"/>
                    <a:pt x="55090" y="27155"/>
                    <a:pt x="66732" y="31917"/>
                  </a:cubicBezTo>
                  <a:cubicBezTo>
                    <a:pt x="78374" y="36679"/>
                    <a:pt x="59853" y="51496"/>
                    <a:pt x="69907" y="63667"/>
                  </a:cubicBezTo>
                  <a:cubicBezTo>
                    <a:pt x="79961" y="75838"/>
                    <a:pt x="127057" y="103884"/>
                    <a:pt x="127057" y="104942"/>
                  </a:cubicBezTo>
                  <a:cubicBezTo>
                    <a:pt x="127057" y="106000"/>
                    <a:pt x="79432" y="82188"/>
                    <a:pt x="69907" y="70017"/>
                  </a:cubicBezTo>
                  <a:cubicBezTo>
                    <a:pt x="60382" y="57846"/>
                    <a:pt x="77844" y="37738"/>
                    <a:pt x="69907" y="31917"/>
                  </a:cubicBezTo>
                  <a:cubicBezTo>
                    <a:pt x="61970" y="26096"/>
                    <a:pt x="9582" y="36679"/>
                    <a:pt x="22282" y="35092"/>
                  </a:cubicBezTo>
                  <a:cubicBezTo>
                    <a:pt x="34982" y="33505"/>
                    <a:pt x="158807" y="2284"/>
                    <a:pt x="168332" y="1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8" name="フリーフォーム 607">
              <a:extLst>
                <a:ext uri="{FF2B5EF4-FFF2-40B4-BE49-F238E27FC236}">
                  <a16:creationId xmlns:a16="http://schemas.microsoft.com/office/drawing/2014/main" id="{ADD754F7-2CE8-A517-D6E9-B4B0D08DC473}"/>
                </a:ext>
              </a:extLst>
            </p:cNvPr>
            <p:cNvSpPr/>
            <p:nvPr/>
          </p:nvSpPr>
          <p:spPr>
            <a:xfrm>
              <a:off x="6390794" y="6321387"/>
              <a:ext cx="79892" cy="93206"/>
            </a:xfrm>
            <a:custGeom>
              <a:avLst/>
              <a:gdLst>
                <a:gd name="connsiteX0" fmla="*/ 79856 w 79892"/>
                <a:gd name="connsiteY0" fmla="*/ 38 h 93206"/>
                <a:gd name="connsiteX1" fmla="*/ 13181 w 79892"/>
                <a:gd name="connsiteY1" fmla="*/ 34963 h 93206"/>
                <a:gd name="connsiteX2" fmla="*/ 10006 w 79892"/>
                <a:gd name="connsiteY2" fmla="*/ 92113 h 93206"/>
                <a:gd name="connsiteX3" fmla="*/ 3656 w 79892"/>
                <a:gd name="connsiteY3" fmla="*/ 73063 h 93206"/>
                <a:gd name="connsiteX4" fmla="*/ 35406 w 79892"/>
                <a:gd name="connsiteY4" fmla="*/ 79413 h 93206"/>
                <a:gd name="connsiteX5" fmla="*/ 57631 w 79892"/>
                <a:gd name="connsiteY5" fmla="*/ 57188 h 93206"/>
                <a:gd name="connsiteX6" fmla="*/ 10006 w 79892"/>
                <a:gd name="connsiteY6" fmla="*/ 92113 h 93206"/>
                <a:gd name="connsiteX7" fmla="*/ 481 w 79892"/>
                <a:gd name="connsiteY7" fmla="*/ 12738 h 93206"/>
                <a:gd name="connsiteX8" fmla="*/ 3656 w 79892"/>
                <a:gd name="connsiteY8" fmla="*/ 73063 h 93206"/>
                <a:gd name="connsiteX9" fmla="*/ 22706 w 79892"/>
                <a:gd name="connsiteY9" fmla="*/ 28613 h 93206"/>
                <a:gd name="connsiteX10" fmla="*/ 79856 w 79892"/>
                <a:gd name="connsiteY10" fmla="*/ 38 h 93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9892" h="93206">
                  <a:moveTo>
                    <a:pt x="79856" y="38"/>
                  </a:moveTo>
                  <a:cubicBezTo>
                    <a:pt x="78268" y="1096"/>
                    <a:pt x="24823" y="19617"/>
                    <a:pt x="13181" y="34963"/>
                  </a:cubicBezTo>
                  <a:cubicBezTo>
                    <a:pt x="1539" y="50309"/>
                    <a:pt x="11593" y="85763"/>
                    <a:pt x="10006" y="92113"/>
                  </a:cubicBezTo>
                  <a:cubicBezTo>
                    <a:pt x="8418" y="98463"/>
                    <a:pt x="-577" y="75180"/>
                    <a:pt x="3656" y="73063"/>
                  </a:cubicBezTo>
                  <a:cubicBezTo>
                    <a:pt x="7889" y="70946"/>
                    <a:pt x="26410" y="82059"/>
                    <a:pt x="35406" y="79413"/>
                  </a:cubicBezTo>
                  <a:cubicBezTo>
                    <a:pt x="44402" y="76767"/>
                    <a:pt x="61864" y="55071"/>
                    <a:pt x="57631" y="57188"/>
                  </a:cubicBezTo>
                  <a:cubicBezTo>
                    <a:pt x="53398" y="59305"/>
                    <a:pt x="19531" y="99521"/>
                    <a:pt x="10006" y="92113"/>
                  </a:cubicBezTo>
                  <a:cubicBezTo>
                    <a:pt x="481" y="84705"/>
                    <a:pt x="1539" y="15913"/>
                    <a:pt x="481" y="12738"/>
                  </a:cubicBezTo>
                  <a:cubicBezTo>
                    <a:pt x="-577" y="9563"/>
                    <a:pt x="-48" y="70417"/>
                    <a:pt x="3656" y="73063"/>
                  </a:cubicBezTo>
                  <a:cubicBezTo>
                    <a:pt x="7360" y="75709"/>
                    <a:pt x="15298" y="37080"/>
                    <a:pt x="22706" y="28613"/>
                  </a:cubicBezTo>
                  <a:cubicBezTo>
                    <a:pt x="30114" y="20146"/>
                    <a:pt x="81444" y="-1020"/>
                    <a:pt x="79856" y="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9" name="フリーフォーム 608">
              <a:extLst>
                <a:ext uri="{FF2B5EF4-FFF2-40B4-BE49-F238E27FC236}">
                  <a16:creationId xmlns:a16="http://schemas.microsoft.com/office/drawing/2014/main" id="{03176A39-67A6-A19C-1C74-4283655BCD97}"/>
                </a:ext>
              </a:extLst>
            </p:cNvPr>
            <p:cNvSpPr/>
            <p:nvPr/>
          </p:nvSpPr>
          <p:spPr>
            <a:xfrm>
              <a:off x="6364782" y="6082547"/>
              <a:ext cx="450845" cy="178662"/>
            </a:xfrm>
            <a:custGeom>
              <a:avLst/>
              <a:gdLst>
                <a:gd name="connsiteX0" fmla="*/ 448768 w 450845"/>
                <a:gd name="connsiteY0" fmla="*/ 753 h 178662"/>
                <a:gd name="connsiteX1" fmla="*/ 166193 w 450845"/>
                <a:gd name="connsiteY1" fmla="*/ 83303 h 178662"/>
                <a:gd name="connsiteX2" fmla="*/ 248743 w 450845"/>
                <a:gd name="connsiteY2" fmla="*/ 73778 h 178662"/>
                <a:gd name="connsiteX3" fmla="*/ 70943 w 450845"/>
                <a:gd name="connsiteY3" fmla="*/ 134103 h 178662"/>
                <a:gd name="connsiteX4" fmla="*/ 1093 w 450845"/>
                <a:gd name="connsiteY4" fmla="*/ 178553 h 178662"/>
                <a:gd name="connsiteX5" fmla="*/ 118568 w 450845"/>
                <a:gd name="connsiteY5" fmla="*/ 121403 h 178662"/>
                <a:gd name="connsiteX6" fmla="*/ 64593 w 450845"/>
                <a:gd name="connsiteY6" fmla="*/ 175378 h 178662"/>
                <a:gd name="connsiteX7" fmla="*/ 147143 w 450845"/>
                <a:gd name="connsiteY7" fmla="*/ 89653 h 178662"/>
                <a:gd name="connsiteX8" fmla="*/ 140793 w 450845"/>
                <a:gd name="connsiteY8" fmla="*/ 96003 h 178662"/>
                <a:gd name="connsiteX9" fmla="*/ 331293 w 450845"/>
                <a:gd name="connsiteY9" fmla="*/ 13453 h 178662"/>
                <a:gd name="connsiteX10" fmla="*/ 137618 w 450845"/>
                <a:gd name="connsiteY10" fmla="*/ 64253 h 178662"/>
                <a:gd name="connsiteX11" fmla="*/ 286843 w 450845"/>
                <a:gd name="connsiteY11" fmla="*/ 42028 h 178662"/>
                <a:gd name="connsiteX12" fmla="*/ 448768 w 450845"/>
                <a:gd name="connsiteY12" fmla="*/ 753 h 178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0845" h="178662">
                  <a:moveTo>
                    <a:pt x="448768" y="753"/>
                  </a:moveTo>
                  <a:cubicBezTo>
                    <a:pt x="428660" y="7632"/>
                    <a:pt x="199530" y="71132"/>
                    <a:pt x="166193" y="83303"/>
                  </a:cubicBezTo>
                  <a:cubicBezTo>
                    <a:pt x="132856" y="95474"/>
                    <a:pt x="264618" y="65311"/>
                    <a:pt x="248743" y="73778"/>
                  </a:cubicBezTo>
                  <a:cubicBezTo>
                    <a:pt x="232868" y="82245"/>
                    <a:pt x="112218" y="116641"/>
                    <a:pt x="70943" y="134103"/>
                  </a:cubicBezTo>
                  <a:cubicBezTo>
                    <a:pt x="29668" y="151566"/>
                    <a:pt x="-6844" y="180670"/>
                    <a:pt x="1093" y="178553"/>
                  </a:cubicBezTo>
                  <a:cubicBezTo>
                    <a:pt x="9030" y="176436"/>
                    <a:pt x="107985" y="121932"/>
                    <a:pt x="118568" y="121403"/>
                  </a:cubicBezTo>
                  <a:cubicBezTo>
                    <a:pt x="129151" y="120874"/>
                    <a:pt x="59830" y="180670"/>
                    <a:pt x="64593" y="175378"/>
                  </a:cubicBezTo>
                  <a:cubicBezTo>
                    <a:pt x="69355" y="170086"/>
                    <a:pt x="134443" y="102882"/>
                    <a:pt x="147143" y="89653"/>
                  </a:cubicBezTo>
                  <a:cubicBezTo>
                    <a:pt x="159843" y="76424"/>
                    <a:pt x="110101" y="108703"/>
                    <a:pt x="140793" y="96003"/>
                  </a:cubicBezTo>
                  <a:cubicBezTo>
                    <a:pt x="171485" y="83303"/>
                    <a:pt x="331822" y="18745"/>
                    <a:pt x="331293" y="13453"/>
                  </a:cubicBezTo>
                  <a:cubicBezTo>
                    <a:pt x="330764" y="8161"/>
                    <a:pt x="145026" y="59491"/>
                    <a:pt x="137618" y="64253"/>
                  </a:cubicBezTo>
                  <a:cubicBezTo>
                    <a:pt x="130210" y="69016"/>
                    <a:pt x="236043" y="47849"/>
                    <a:pt x="286843" y="42028"/>
                  </a:cubicBezTo>
                  <a:cubicBezTo>
                    <a:pt x="337643" y="36207"/>
                    <a:pt x="468876" y="-6126"/>
                    <a:pt x="448768" y="7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0" name="フリーフォーム 609">
              <a:extLst>
                <a:ext uri="{FF2B5EF4-FFF2-40B4-BE49-F238E27FC236}">
                  <a16:creationId xmlns:a16="http://schemas.microsoft.com/office/drawing/2014/main" id="{C762AB73-6555-19C1-CDDE-46E9081FDB7D}"/>
                </a:ext>
              </a:extLst>
            </p:cNvPr>
            <p:cNvSpPr/>
            <p:nvPr/>
          </p:nvSpPr>
          <p:spPr>
            <a:xfrm>
              <a:off x="6588102" y="6110486"/>
              <a:ext cx="441602" cy="219513"/>
            </a:xfrm>
            <a:custGeom>
              <a:avLst/>
              <a:gdLst>
                <a:gd name="connsiteX0" fmla="*/ 23 w 441602"/>
                <a:gd name="connsiteY0" fmla="*/ 23614 h 219513"/>
                <a:gd name="connsiteX1" fmla="*/ 155598 w 441602"/>
                <a:gd name="connsiteY1" fmla="*/ 1389 h 219513"/>
                <a:gd name="connsiteX2" fmla="*/ 225448 w 441602"/>
                <a:gd name="connsiteY2" fmla="*/ 71239 h 219513"/>
                <a:gd name="connsiteX3" fmla="*/ 187348 w 441602"/>
                <a:gd name="connsiteY3" fmla="*/ 39489 h 219513"/>
                <a:gd name="connsiteX4" fmla="*/ 279423 w 441602"/>
                <a:gd name="connsiteY4" fmla="*/ 102989 h 219513"/>
                <a:gd name="connsiteX5" fmla="*/ 438173 w 441602"/>
                <a:gd name="connsiteY5" fmla="*/ 217289 h 219513"/>
                <a:gd name="connsiteX6" fmla="*/ 374673 w 441602"/>
                <a:gd name="connsiteY6" fmla="*/ 169664 h 219513"/>
                <a:gd name="connsiteX7" fmla="*/ 215923 w 441602"/>
                <a:gd name="connsiteY7" fmla="*/ 61714 h 219513"/>
                <a:gd name="connsiteX8" fmla="*/ 158773 w 441602"/>
                <a:gd name="connsiteY8" fmla="*/ 4564 h 219513"/>
                <a:gd name="connsiteX9" fmla="*/ 66698 w 441602"/>
                <a:gd name="connsiteY9" fmla="*/ 26789 h 219513"/>
                <a:gd name="connsiteX10" fmla="*/ 142898 w 441602"/>
                <a:gd name="connsiteY10" fmla="*/ 10914 h 219513"/>
                <a:gd name="connsiteX11" fmla="*/ 23 w 441602"/>
                <a:gd name="connsiteY11" fmla="*/ 23614 h 219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1602" h="219513">
                  <a:moveTo>
                    <a:pt x="23" y="23614"/>
                  </a:moveTo>
                  <a:cubicBezTo>
                    <a:pt x="2140" y="22026"/>
                    <a:pt x="118027" y="-6548"/>
                    <a:pt x="155598" y="1389"/>
                  </a:cubicBezTo>
                  <a:cubicBezTo>
                    <a:pt x="193169" y="9326"/>
                    <a:pt x="220156" y="64889"/>
                    <a:pt x="225448" y="71239"/>
                  </a:cubicBezTo>
                  <a:cubicBezTo>
                    <a:pt x="230740" y="77589"/>
                    <a:pt x="178352" y="34197"/>
                    <a:pt x="187348" y="39489"/>
                  </a:cubicBezTo>
                  <a:cubicBezTo>
                    <a:pt x="196344" y="44781"/>
                    <a:pt x="237619" y="73356"/>
                    <a:pt x="279423" y="102989"/>
                  </a:cubicBezTo>
                  <a:cubicBezTo>
                    <a:pt x="321227" y="132622"/>
                    <a:pt x="422298" y="206177"/>
                    <a:pt x="438173" y="217289"/>
                  </a:cubicBezTo>
                  <a:cubicBezTo>
                    <a:pt x="454048" y="228402"/>
                    <a:pt x="411715" y="195593"/>
                    <a:pt x="374673" y="169664"/>
                  </a:cubicBezTo>
                  <a:cubicBezTo>
                    <a:pt x="337631" y="143735"/>
                    <a:pt x="251906" y="89231"/>
                    <a:pt x="215923" y="61714"/>
                  </a:cubicBezTo>
                  <a:cubicBezTo>
                    <a:pt x="179940" y="34197"/>
                    <a:pt x="183644" y="10385"/>
                    <a:pt x="158773" y="4564"/>
                  </a:cubicBezTo>
                  <a:lnTo>
                    <a:pt x="66698" y="26789"/>
                  </a:lnTo>
                  <a:cubicBezTo>
                    <a:pt x="64052" y="27847"/>
                    <a:pt x="149248" y="13031"/>
                    <a:pt x="142898" y="10914"/>
                  </a:cubicBezTo>
                  <a:cubicBezTo>
                    <a:pt x="136548" y="8797"/>
                    <a:pt x="-2094" y="25202"/>
                    <a:pt x="23" y="236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1" name="フリーフォーム 610">
              <a:extLst>
                <a:ext uri="{FF2B5EF4-FFF2-40B4-BE49-F238E27FC236}">
                  <a16:creationId xmlns:a16="http://schemas.microsoft.com/office/drawing/2014/main" id="{CD1EEF84-1EA8-DA1C-CB00-F58039D5934B}"/>
                </a:ext>
              </a:extLst>
            </p:cNvPr>
            <p:cNvSpPr/>
            <p:nvPr/>
          </p:nvSpPr>
          <p:spPr>
            <a:xfrm>
              <a:off x="6528760" y="6092573"/>
              <a:ext cx="592823" cy="503101"/>
            </a:xfrm>
            <a:custGeom>
              <a:avLst/>
              <a:gdLst>
                <a:gd name="connsiteX0" fmla="*/ 2215 w 592823"/>
                <a:gd name="connsiteY0" fmla="*/ 32002 h 503101"/>
                <a:gd name="connsiteX1" fmla="*/ 262565 w 592823"/>
                <a:gd name="connsiteY1" fmla="*/ 16127 h 503101"/>
                <a:gd name="connsiteX2" fmla="*/ 230815 w 592823"/>
                <a:gd name="connsiteY2" fmla="*/ 3427 h 503101"/>
                <a:gd name="connsiteX3" fmla="*/ 326065 w 592823"/>
                <a:gd name="connsiteY3" fmla="*/ 82802 h 503101"/>
                <a:gd name="connsiteX4" fmla="*/ 465765 w 592823"/>
                <a:gd name="connsiteY4" fmla="*/ 200277 h 503101"/>
                <a:gd name="connsiteX5" fmla="*/ 446715 w 592823"/>
                <a:gd name="connsiteY5" fmla="*/ 178052 h 503101"/>
                <a:gd name="connsiteX6" fmla="*/ 545140 w 592823"/>
                <a:gd name="connsiteY6" fmla="*/ 247902 h 503101"/>
                <a:gd name="connsiteX7" fmla="*/ 538790 w 592823"/>
                <a:gd name="connsiteY7" fmla="*/ 292352 h 503101"/>
                <a:gd name="connsiteX8" fmla="*/ 554665 w 592823"/>
                <a:gd name="connsiteY8" fmla="*/ 251077 h 503101"/>
                <a:gd name="connsiteX9" fmla="*/ 545140 w 592823"/>
                <a:gd name="connsiteY9" fmla="*/ 330452 h 503101"/>
                <a:gd name="connsiteX10" fmla="*/ 564190 w 592823"/>
                <a:gd name="connsiteY10" fmla="*/ 387602 h 503101"/>
                <a:gd name="connsiteX11" fmla="*/ 551490 w 592823"/>
                <a:gd name="connsiteY11" fmla="*/ 374902 h 503101"/>
                <a:gd name="connsiteX12" fmla="*/ 592765 w 592823"/>
                <a:gd name="connsiteY12" fmla="*/ 473327 h 503101"/>
                <a:gd name="connsiteX13" fmla="*/ 561015 w 592823"/>
                <a:gd name="connsiteY13" fmla="*/ 501902 h 503101"/>
                <a:gd name="connsiteX14" fmla="*/ 580065 w 592823"/>
                <a:gd name="connsiteY14" fmla="*/ 441577 h 503101"/>
                <a:gd name="connsiteX15" fmla="*/ 554665 w 592823"/>
                <a:gd name="connsiteY15" fmla="*/ 390777 h 503101"/>
                <a:gd name="connsiteX16" fmla="*/ 529265 w 592823"/>
                <a:gd name="connsiteY16" fmla="*/ 286002 h 503101"/>
                <a:gd name="connsiteX17" fmla="*/ 507040 w 592823"/>
                <a:gd name="connsiteY17" fmla="*/ 251077 h 503101"/>
                <a:gd name="connsiteX18" fmla="*/ 389565 w 592823"/>
                <a:gd name="connsiteY18" fmla="*/ 139952 h 503101"/>
                <a:gd name="connsiteX19" fmla="*/ 268915 w 592823"/>
                <a:gd name="connsiteY19" fmla="*/ 41527 h 503101"/>
                <a:gd name="connsiteX20" fmla="*/ 310190 w 592823"/>
                <a:gd name="connsiteY20" fmla="*/ 38352 h 503101"/>
                <a:gd name="connsiteX21" fmla="*/ 300665 w 592823"/>
                <a:gd name="connsiteY21" fmla="*/ 16127 h 503101"/>
                <a:gd name="connsiteX22" fmla="*/ 145090 w 592823"/>
                <a:gd name="connsiteY22" fmla="*/ 6602 h 503101"/>
                <a:gd name="connsiteX23" fmla="*/ 2215 w 592823"/>
                <a:gd name="connsiteY23" fmla="*/ 32002 h 503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92823" h="503101">
                  <a:moveTo>
                    <a:pt x="2215" y="32002"/>
                  </a:moveTo>
                  <a:cubicBezTo>
                    <a:pt x="21794" y="33589"/>
                    <a:pt x="224465" y="20889"/>
                    <a:pt x="262565" y="16127"/>
                  </a:cubicBezTo>
                  <a:cubicBezTo>
                    <a:pt x="300665" y="11364"/>
                    <a:pt x="220232" y="-7685"/>
                    <a:pt x="230815" y="3427"/>
                  </a:cubicBezTo>
                  <a:cubicBezTo>
                    <a:pt x="241398" y="14539"/>
                    <a:pt x="326065" y="82802"/>
                    <a:pt x="326065" y="82802"/>
                  </a:cubicBezTo>
                  <a:lnTo>
                    <a:pt x="465765" y="200277"/>
                  </a:lnTo>
                  <a:cubicBezTo>
                    <a:pt x="485873" y="216152"/>
                    <a:pt x="433486" y="170115"/>
                    <a:pt x="446715" y="178052"/>
                  </a:cubicBezTo>
                  <a:cubicBezTo>
                    <a:pt x="459944" y="185989"/>
                    <a:pt x="529794" y="228852"/>
                    <a:pt x="545140" y="247902"/>
                  </a:cubicBezTo>
                  <a:cubicBezTo>
                    <a:pt x="560486" y="266952"/>
                    <a:pt x="537203" y="291823"/>
                    <a:pt x="538790" y="292352"/>
                  </a:cubicBezTo>
                  <a:cubicBezTo>
                    <a:pt x="540377" y="292881"/>
                    <a:pt x="553607" y="244727"/>
                    <a:pt x="554665" y="251077"/>
                  </a:cubicBezTo>
                  <a:cubicBezTo>
                    <a:pt x="555723" y="257427"/>
                    <a:pt x="543553" y="307698"/>
                    <a:pt x="545140" y="330452"/>
                  </a:cubicBezTo>
                  <a:cubicBezTo>
                    <a:pt x="546727" y="353206"/>
                    <a:pt x="563132" y="380194"/>
                    <a:pt x="564190" y="387602"/>
                  </a:cubicBezTo>
                  <a:cubicBezTo>
                    <a:pt x="565248" y="395010"/>
                    <a:pt x="546727" y="360614"/>
                    <a:pt x="551490" y="374902"/>
                  </a:cubicBezTo>
                  <a:cubicBezTo>
                    <a:pt x="556253" y="389190"/>
                    <a:pt x="591178" y="452160"/>
                    <a:pt x="592765" y="473327"/>
                  </a:cubicBezTo>
                  <a:cubicBezTo>
                    <a:pt x="594352" y="494494"/>
                    <a:pt x="563132" y="507194"/>
                    <a:pt x="561015" y="501902"/>
                  </a:cubicBezTo>
                  <a:cubicBezTo>
                    <a:pt x="558898" y="496610"/>
                    <a:pt x="581123" y="460098"/>
                    <a:pt x="580065" y="441577"/>
                  </a:cubicBezTo>
                  <a:cubicBezTo>
                    <a:pt x="579007" y="423056"/>
                    <a:pt x="563132" y="416706"/>
                    <a:pt x="554665" y="390777"/>
                  </a:cubicBezTo>
                  <a:cubicBezTo>
                    <a:pt x="546198" y="364848"/>
                    <a:pt x="537203" y="309285"/>
                    <a:pt x="529265" y="286002"/>
                  </a:cubicBezTo>
                  <a:cubicBezTo>
                    <a:pt x="521328" y="262719"/>
                    <a:pt x="530323" y="275419"/>
                    <a:pt x="507040" y="251077"/>
                  </a:cubicBezTo>
                  <a:cubicBezTo>
                    <a:pt x="483757" y="226735"/>
                    <a:pt x="429252" y="174877"/>
                    <a:pt x="389565" y="139952"/>
                  </a:cubicBezTo>
                  <a:cubicBezTo>
                    <a:pt x="349878" y="105027"/>
                    <a:pt x="282144" y="58460"/>
                    <a:pt x="268915" y="41527"/>
                  </a:cubicBezTo>
                  <a:cubicBezTo>
                    <a:pt x="255686" y="24594"/>
                    <a:pt x="304898" y="42585"/>
                    <a:pt x="310190" y="38352"/>
                  </a:cubicBezTo>
                  <a:cubicBezTo>
                    <a:pt x="315482" y="34119"/>
                    <a:pt x="328182" y="21419"/>
                    <a:pt x="300665" y="16127"/>
                  </a:cubicBezTo>
                  <a:cubicBezTo>
                    <a:pt x="273148" y="10835"/>
                    <a:pt x="192186" y="3427"/>
                    <a:pt x="145090" y="6602"/>
                  </a:cubicBezTo>
                  <a:cubicBezTo>
                    <a:pt x="97994" y="9777"/>
                    <a:pt x="-17364" y="30415"/>
                    <a:pt x="2215" y="320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0" name="フリーフォーム 579">
              <a:extLst>
                <a:ext uri="{FF2B5EF4-FFF2-40B4-BE49-F238E27FC236}">
                  <a16:creationId xmlns:a16="http://schemas.microsoft.com/office/drawing/2014/main" id="{B72D3919-A7DB-34DB-C7C4-1393451FB868}"/>
                </a:ext>
              </a:extLst>
            </p:cNvPr>
            <p:cNvSpPr/>
            <p:nvPr/>
          </p:nvSpPr>
          <p:spPr>
            <a:xfrm>
              <a:off x="7416647" y="6086475"/>
              <a:ext cx="62515" cy="282645"/>
            </a:xfrm>
            <a:custGeom>
              <a:avLst/>
              <a:gdLst>
                <a:gd name="connsiteX0" fmla="*/ 6503 w 62515"/>
                <a:gd name="connsiteY0" fmla="*/ 0 h 282645"/>
                <a:gd name="connsiteX1" fmla="*/ 47778 w 62515"/>
                <a:gd name="connsiteY1" fmla="*/ 146050 h 282645"/>
                <a:gd name="connsiteX2" fmla="*/ 50953 w 62515"/>
                <a:gd name="connsiteY2" fmla="*/ 107950 h 282645"/>
                <a:gd name="connsiteX3" fmla="*/ 38253 w 62515"/>
                <a:gd name="connsiteY3" fmla="*/ 209550 h 282645"/>
                <a:gd name="connsiteX4" fmla="*/ 153 w 62515"/>
                <a:gd name="connsiteY4" fmla="*/ 282575 h 282645"/>
                <a:gd name="connsiteX5" fmla="*/ 54128 w 62515"/>
                <a:gd name="connsiteY5" fmla="*/ 196850 h 282645"/>
                <a:gd name="connsiteX6" fmla="*/ 60478 w 62515"/>
                <a:gd name="connsiteY6" fmla="*/ 171450 h 282645"/>
                <a:gd name="connsiteX7" fmla="*/ 35078 w 62515"/>
                <a:gd name="connsiteY7" fmla="*/ 111125 h 282645"/>
                <a:gd name="connsiteX8" fmla="*/ 41428 w 62515"/>
                <a:gd name="connsiteY8" fmla="*/ 146050 h 282645"/>
                <a:gd name="connsiteX9" fmla="*/ 6503 w 62515"/>
                <a:gd name="connsiteY9" fmla="*/ 0 h 28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2515" h="282645">
                  <a:moveTo>
                    <a:pt x="6503" y="0"/>
                  </a:moveTo>
                  <a:cubicBezTo>
                    <a:pt x="7561" y="0"/>
                    <a:pt x="40370" y="128058"/>
                    <a:pt x="47778" y="146050"/>
                  </a:cubicBezTo>
                  <a:cubicBezTo>
                    <a:pt x="55186" y="164042"/>
                    <a:pt x="52541" y="97367"/>
                    <a:pt x="50953" y="107950"/>
                  </a:cubicBezTo>
                  <a:cubicBezTo>
                    <a:pt x="49366" y="118533"/>
                    <a:pt x="46720" y="180446"/>
                    <a:pt x="38253" y="209550"/>
                  </a:cubicBezTo>
                  <a:cubicBezTo>
                    <a:pt x="29786" y="238654"/>
                    <a:pt x="-2493" y="284692"/>
                    <a:pt x="153" y="282575"/>
                  </a:cubicBezTo>
                  <a:cubicBezTo>
                    <a:pt x="2799" y="280458"/>
                    <a:pt x="44074" y="215371"/>
                    <a:pt x="54128" y="196850"/>
                  </a:cubicBezTo>
                  <a:cubicBezTo>
                    <a:pt x="64182" y="178329"/>
                    <a:pt x="63653" y="185737"/>
                    <a:pt x="60478" y="171450"/>
                  </a:cubicBezTo>
                  <a:cubicBezTo>
                    <a:pt x="57303" y="157163"/>
                    <a:pt x="38253" y="115358"/>
                    <a:pt x="35078" y="111125"/>
                  </a:cubicBezTo>
                  <a:cubicBezTo>
                    <a:pt x="31903" y="106892"/>
                    <a:pt x="45132" y="158750"/>
                    <a:pt x="41428" y="146050"/>
                  </a:cubicBezTo>
                  <a:cubicBezTo>
                    <a:pt x="37724" y="133350"/>
                    <a:pt x="5445" y="0"/>
                    <a:pt x="650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2" name="フリーフォーム 611">
              <a:extLst>
                <a:ext uri="{FF2B5EF4-FFF2-40B4-BE49-F238E27FC236}">
                  <a16:creationId xmlns:a16="http://schemas.microsoft.com/office/drawing/2014/main" id="{E6C44F9E-3B86-18FC-18DC-582843388F05}"/>
                </a:ext>
              </a:extLst>
            </p:cNvPr>
            <p:cNvSpPr/>
            <p:nvPr/>
          </p:nvSpPr>
          <p:spPr>
            <a:xfrm>
              <a:off x="7156450" y="6149975"/>
              <a:ext cx="244619" cy="82566"/>
            </a:xfrm>
            <a:custGeom>
              <a:avLst/>
              <a:gdLst>
                <a:gd name="connsiteX0" fmla="*/ 0 w 244619"/>
                <a:gd name="connsiteY0" fmla="*/ 0 h 82566"/>
                <a:gd name="connsiteX1" fmla="*/ 104775 w 244619"/>
                <a:gd name="connsiteY1" fmla="*/ 57150 h 82566"/>
                <a:gd name="connsiteX2" fmla="*/ 44450 w 244619"/>
                <a:gd name="connsiteY2" fmla="*/ 44450 h 82566"/>
                <a:gd name="connsiteX3" fmla="*/ 161925 w 244619"/>
                <a:gd name="connsiteY3" fmla="*/ 73025 h 82566"/>
                <a:gd name="connsiteX4" fmla="*/ 184150 w 244619"/>
                <a:gd name="connsiteY4" fmla="*/ 76200 h 82566"/>
                <a:gd name="connsiteX5" fmla="*/ 209550 w 244619"/>
                <a:gd name="connsiteY5" fmla="*/ 41275 h 82566"/>
                <a:gd name="connsiteX6" fmla="*/ 206375 w 244619"/>
                <a:gd name="connsiteY6" fmla="*/ 73025 h 82566"/>
                <a:gd name="connsiteX7" fmla="*/ 244475 w 244619"/>
                <a:gd name="connsiteY7" fmla="*/ 12700 h 82566"/>
                <a:gd name="connsiteX8" fmla="*/ 219075 w 244619"/>
                <a:gd name="connsiteY8" fmla="*/ 66675 h 82566"/>
                <a:gd name="connsiteX9" fmla="*/ 209550 w 244619"/>
                <a:gd name="connsiteY9" fmla="*/ 82550 h 82566"/>
                <a:gd name="connsiteX10" fmla="*/ 104775 w 244619"/>
                <a:gd name="connsiteY10" fmla="*/ 69850 h 82566"/>
                <a:gd name="connsiteX11" fmla="*/ 133350 w 244619"/>
                <a:gd name="connsiteY11" fmla="*/ 79375 h 82566"/>
                <a:gd name="connsiteX12" fmla="*/ 0 w 244619"/>
                <a:gd name="connsiteY12" fmla="*/ 0 h 82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4619" h="82566">
                  <a:moveTo>
                    <a:pt x="0" y="0"/>
                  </a:moveTo>
                  <a:cubicBezTo>
                    <a:pt x="48683" y="24871"/>
                    <a:pt x="97367" y="49742"/>
                    <a:pt x="104775" y="57150"/>
                  </a:cubicBezTo>
                  <a:cubicBezTo>
                    <a:pt x="112183" y="64558"/>
                    <a:pt x="34925" y="41804"/>
                    <a:pt x="44450" y="44450"/>
                  </a:cubicBezTo>
                  <a:cubicBezTo>
                    <a:pt x="53975" y="47096"/>
                    <a:pt x="138642" y="67733"/>
                    <a:pt x="161925" y="73025"/>
                  </a:cubicBezTo>
                  <a:cubicBezTo>
                    <a:pt x="185208" y="78317"/>
                    <a:pt x="176213" y="81492"/>
                    <a:pt x="184150" y="76200"/>
                  </a:cubicBezTo>
                  <a:cubicBezTo>
                    <a:pt x="192087" y="70908"/>
                    <a:pt x="205846" y="41804"/>
                    <a:pt x="209550" y="41275"/>
                  </a:cubicBezTo>
                  <a:cubicBezTo>
                    <a:pt x="213254" y="40746"/>
                    <a:pt x="200554" y="77787"/>
                    <a:pt x="206375" y="73025"/>
                  </a:cubicBezTo>
                  <a:cubicBezTo>
                    <a:pt x="212196" y="68263"/>
                    <a:pt x="242358" y="13758"/>
                    <a:pt x="244475" y="12700"/>
                  </a:cubicBezTo>
                  <a:cubicBezTo>
                    <a:pt x="246592" y="11642"/>
                    <a:pt x="224896" y="55033"/>
                    <a:pt x="219075" y="66675"/>
                  </a:cubicBezTo>
                  <a:cubicBezTo>
                    <a:pt x="213254" y="78317"/>
                    <a:pt x="228600" y="82021"/>
                    <a:pt x="209550" y="82550"/>
                  </a:cubicBezTo>
                  <a:cubicBezTo>
                    <a:pt x="190500" y="83079"/>
                    <a:pt x="117475" y="70379"/>
                    <a:pt x="104775" y="69850"/>
                  </a:cubicBezTo>
                  <a:cubicBezTo>
                    <a:pt x="92075" y="69321"/>
                    <a:pt x="133350" y="79375"/>
                    <a:pt x="133350" y="793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3" name="フリーフォーム 612">
              <a:extLst>
                <a:ext uri="{FF2B5EF4-FFF2-40B4-BE49-F238E27FC236}">
                  <a16:creationId xmlns:a16="http://schemas.microsoft.com/office/drawing/2014/main" id="{BD5ACA59-6A28-F3F6-19D6-B5DA13C716E3}"/>
                </a:ext>
              </a:extLst>
            </p:cNvPr>
            <p:cNvSpPr/>
            <p:nvPr/>
          </p:nvSpPr>
          <p:spPr>
            <a:xfrm>
              <a:off x="7140367" y="6137206"/>
              <a:ext cx="165388" cy="393937"/>
            </a:xfrm>
            <a:custGeom>
              <a:avLst/>
              <a:gdLst>
                <a:gd name="connsiteX0" fmla="*/ 44658 w 165388"/>
                <a:gd name="connsiteY0" fmla="*/ 69 h 393937"/>
                <a:gd name="connsiteX1" fmla="*/ 9733 w 165388"/>
                <a:gd name="connsiteY1" fmla="*/ 117544 h 393937"/>
                <a:gd name="connsiteX2" fmla="*/ 28783 w 165388"/>
                <a:gd name="connsiteY2" fmla="*/ 88969 h 393937"/>
                <a:gd name="connsiteX3" fmla="*/ 208 w 165388"/>
                <a:gd name="connsiteY3" fmla="*/ 146119 h 393937"/>
                <a:gd name="connsiteX4" fmla="*/ 41483 w 165388"/>
                <a:gd name="connsiteY4" fmla="*/ 165169 h 393937"/>
                <a:gd name="connsiteX5" fmla="*/ 9733 w 165388"/>
                <a:gd name="connsiteY5" fmla="*/ 161994 h 393937"/>
                <a:gd name="connsiteX6" fmla="*/ 108158 w 165388"/>
                <a:gd name="connsiteY6" fmla="*/ 187394 h 393937"/>
                <a:gd name="connsiteX7" fmla="*/ 127208 w 165388"/>
                <a:gd name="connsiteY7" fmla="*/ 235019 h 393937"/>
                <a:gd name="connsiteX8" fmla="*/ 133558 w 165388"/>
                <a:gd name="connsiteY8" fmla="*/ 209619 h 393937"/>
                <a:gd name="connsiteX9" fmla="*/ 127208 w 165388"/>
                <a:gd name="connsiteY9" fmla="*/ 288994 h 393937"/>
                <a:gd name="connsiteX10" fmla="*/ 146258 w 165388"/>
                <a:gd name="connsiteY10" fmla="*/ 285819 h 393937"/>
                <a:gd name="connsiteX11" fmla="*/ 92283 w 165388"/>
                <a:gd name="connsiteY11" fmla="*/ 349319 h 393937"/>
                <a:gd name="connsiteX12" fmla="*/ 63708 w 165388"/>
                <a:gd name="connsiteY12" fmla="*/ 393769 h 393937"/>
                <a:gd name="connsiteX13" fmla="*/ 139908 w 165388"/>
                <a:gd name="connsiteY13" fmla="*/ 333444 h 393937"/>
                <a:gd name="connsiteX14" fmla="*/ 165308 w 165388"/>
                <a:gd name="connsiteY14" fmla="*/ 301694 h 393937"/>
                <a:gd name="connsiteX15" fmla="*/ 146258 w 165388"/>
                <a:gd name="connsiteY15" fmla="*/ 241369 h 393937"/>
                <a:gd name="connsiteX16" fmla="*/ 101808 w 165388"/>
                <a:gd name="connsiteY16" fmla="*/ 203269 h 393937"/>
                <a:gd name="connsiteX17" fmla="*/ 28783 w 165388"/>
                <a:gd name="connsiteY17" fmla="*/ 165169 h 393937"/>
                <a:gd name="connsiteX18" fmla="*/ 25608 w 165388"/>
                <a:gd name="connsiteY18" fmla="*/ 114369 h 393937"/>
                <a:gd name="connsiteX19" fmla="*/ 208 w 165388"/>
                <a:gd name="connsiteY19" fmla="*/ 136594 h 393937"/>
                <a:gd name="connsiteX20" fmla="*/ 44658 w 165388"/>
                <a:gd name="connsiteY20" fmla="*/ 69 h 39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5388" h="393937">
                  <a:moveTo>
                    <a:pt x="44658" y="69"/>
                  </a:moveTo>
                  <a:cubicBezTo>
                    <a:pt x="46245" y="-3106"/>
                    <a:pt x="12379" y="102727"/>
                    <a:pt x="9733" y="117544"/>
                  </a:cubicBezTo>
                  <a:cubicBezTo>
                    <a:pt x="7087" y="132361"/>
                    <a:pt x="30370" y="84207"/>
                    <a:pt x="28783" y="88969"/>
                  </a:cubicBezTo>
                  <a:cubicBezTo>
                    <a:pt x="27196" y="93731"/>
                    <a:pt x="-1909" y="133419"/>
                    <a:pt x="208" y="146119"/>
                  </a:cubicBezTo>
                  <a:cubicBezTo>
                    <a:pt x="2325" y="158819"/>
                    <a:pt x="39895" y="162523"/>
                    <a:pt x="41483" y="165169"/>
                  </a:cubicBezTo>
                  <a:cubicBezTo>
                    <a:pt x="43070" y="167815"/>
                    <a:pt x="-1379" y="158290"/>
                    <a:pt x="9733" y="161994"/>
                  </a:cubicBezTo>
                  <a:cubicBezTo>
                    <a:pt x="20845" y="165698"/>
                    <a:pt x="88579" y="175223"/>
                    <a:pt x="108158" y="187394"/>
                  </a:cubicBezTo>
                  <a:cubicBezTo>
                    <a:pt x="127737" y="199565"/>
                    <a:pt x="122975" y="231315"/>
                    <a:pt x="127208" y="235019"/>
                  </a:cubicBezTo>
                  <a:cubicBezTo>
                    <a:pt x="131441" y="238723"/>
                    <a:pt x="133558" y="200623"/>
                    <a:pt x="133558" y="209619"/>
                  </a:cubicBezTo>
                  <a:cubicBezTo>
                    <a:pt x="133558" y="218615"/>
                    <a:pt x="127208" y="288994"/>
                    <a:pt x="127208" y="288994"/>
                  </a:cubicBezTo>
                  <a:cubicBezTo>
                    <a:pt x="129325" y="301694"/>
                    <a:pt x="152079" y="275765"/>
                    <a:pt x="146258" y="285819"/>
                  </a:cubicBezTo>
                  <a:cubicBezTo>
                    <a:pt x="140437" y="295873"/>
                    <a:pt x="106041" y="331327"/>
                    <a:pt x="92283" y="349319"/>
                  </a:cubicBezTo>
                  <a:cubicBezTo>
                    <a:pt x="78525" y="367311"/>
                    <a:pt x="55771" y="396415"/>
                    <a:pt x="63708" y="393769"/>
                  </a:cubicBezTo>
                  <a:cubicBezTo>
                    <a:pt x="71645" y="391123"/>
                    <a:pt x="122975" y="348790"/>
                    <a:pt x="139908" y="333444"/>
                  </a:cubicBezTo>
                  <a:cubicBezTo>
                    <a:pt x="156841" y="318098"/>
                    <a:pt x="164250" y="317040"/>
                    <a:pt x="165308" y="301694"/>
                  </a:cubicBezTo>
                  <a:cubicBezTo>
                    <a:pt x="166366" y="286348"/>
                    <a:pt x="156841" y="257773"/>
                    <a:pt x="146258" y="241369"/>
                  </a:cubicBezTo>
                  <a:cubicBezTo>
                    <a:pt x="135675" y="224965"/>
                    <a:pt x="121387" y="215969"/>
                    <a:pt x="101808" y="203269"/>
                  </a:cubicBezTo>
                  <a:cubicBezTo>
                    <a:pt x="82229" y="190569"/>
                    <a:pt x="41483" y="179986"/>
                    <a:pt x="28783" y="165169"/>
                  </a:cubicBezTo>
                  <a:cubicBezTo>
                    <a:pt x="16083" y="150352"/>
                    <a:pt x="30370" y="119131"/>
                    <a:pt x="25608" y="114369"/>
                  </a:cubicBezTo>
                  <a:cubicBezTo>
                    <a:pt x="20846" y="109607"/>
                    <a:pt x="-2438" y="151940"/>
                    <a:pt x="208" y="136594"/>
                  </a:cubicBezTo>
                  <a:cubicBezTo>
                    <a:pt x="2854" y="121248"/>
                    <a:pt x="43071" y="3244"/>
                    <a:pt x="44658" y="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4" name="フリーフォーム 613">
              <a:extLst>
                <a:ext uri="{FF2B5EF4-FFF2-40B4-BE49-F238E27FC236}">
                  <a16:creationId xmlns:a16="http://schemas.microsoft.com/office/drawing/2014/main" id="{5883FEC9-89B9-76EA-9F7A-F096183909BE}"/>
                </a:ext>
              </a:extLst>
            </p:cNvPr>
            <p:cNvSpPr/>
            <p:nvPr/>
          </p:nvSpPr>
          <p:spPr>
            <a:xfrm>
              <a:off x="7397264" y="6200766"/>
              <a:ext cx="35561" cy="259736"/>
            </a:xfrm>
            <a:custGeom>
              <a:avLst/>
              <a:gdLst>
                <a:gd name="connsiteX0" fmla="*/ 486 w 35561"/>
                <a:gd name="connsiteY0" fmla="*/ 9 h 259736"/>
                <a:gd name="connsiteX1" fmla="*/ 6836 w 35561"/>
                <a:gd name="connsiteY1" fmla="*/ 95259 h 259736"/>
                <a:gd name="connsiteX2" fmla="*/ 19536 w 35561"/>
                <a:gd name="connsiteY2" fmla="*/ 66684 h 259736"/>
                <a:gd name="connsiteX3" fmla="*/ 22711 w 35561"/>
                <a:gd name="connsiteY3" fmla="*/ 114309 h 259736"/>
                <a:gd name="connsiteX4" fmla="*/ 35411 w 35561"/>
                <a:gd name="connsiteY4" fmla="*/ 257184 h 259736"/>
                <a:gd name="connsiteX5" fmla="*/ 29061 w 35561"/>
                <a:gd name="connsiteY5" fmla="*/ 196859 h 259736"/>
                <a:gd name="connsiteX6" fmla="*/ 19536 w 35561"/>
                <a:gd name="connsiteY6" fmla="*/ 82559 h 259736"/>
                <a:gd name="connsiteX7" fmla="*/ 19536 w 35561"/>
                <a:gd name="connsiteY7" fmla="*/ 101609 h 259736"/>
                <a:gd name="connsiteX8" fmla="*/ 486 w 35561"/>
                <a:gd name="connsiteY8" fmla="*/ 9 h 259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561" h="259736">
                  <a:moveTo>
                    <a:pt x="486" y="9"/>
                  </a:moveTo>
                  <a:cubicBezTo>
                    <a:pt x="-1631" y="-1049"/>
                    <a:pt x="3661" y="84146"/>
                    <a:pt x="6836" y="95259"/>
                  </a:cubicBezTo>
                  <a:cubicBezTo>
                    <a:pt x="10011" y="106372"/>
                    <a:pt x="16890" y="63509"/>
                    <a:pt x="19536" y="66684"/>
                  </a:cubicBezTo>
                  <a:cubicBezTo>
                    <a:pt x="22182" y="69859"/>
                    <a:pt x="20065" y="82559"/>
                    <a:pt x="22711" y="114309"/>
                  </a:cubicBezTo>
                  <a:cubicBezTo>
                    <a:pt x="25357" y="146059"/>
                    <a:pt x="34353" y="243426"/>
                    <a:pt x="35411" y="257184"/>
                  </a:cubicBezTo>
                  <a:cubicBezTo>
                    <a:pt x="36469" y="270942"/>
                    <a:pt x="31707" y="225963"/>
                    <a:pt x="29061" y="196859"/>
                  </a:cubicBezTo>
                  <a:cubicBezTo>
                    <a:pt x="26415" y="167755"/>
                    <a:pt x="21124" y="98434"/>
                    <a:pt x="19536" y="82559"/>
                  </a:cubicBezTo>
                  <a:cubicBezTo>
                    <a:pt x="17949" y="66684"/>
                    <a:pt x="22711" y="109547"/>
                    <a:pt x="19536" y="101609"/>
                  </a:cubicBezTo>
                  <a:cubicBezTo>
                    <a:pt x="16361" y="93671"/>
                    <a:pt x="2603" y="1067"/>
                    <a:pt x="486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5" name="フリーフォーム 614">
              <a:extLst>
                <a:ext uri="{FF2B5EF4-FFF2-40B4-BE49-F238E27FC236}">
                  <a16:creationId xmlns:a16="http://schemas.microsoft.com/office/drawing/2014/main" id="{E060CFA4-9939-6324-5E34-7D74F265E87A}"/>
                </a:ext>
              </a:extLst>
            </p:cNvPr>
            <p:cNvSpPr/>
            <p:nvPr/>
          </p:nvSpPr>
          <p:spPr>
            <a:xfrm>
              <a:off x="7368578" y="6258706"/>
              <a:ext cx="61153" cy="469119"/>
            </a:xfrm>
            <a:custGeom>
              <a:avLst/>
              <a:gdLst>
                <a:gd name="connsiteX0" fmla="*/ 597 w 61153"/>
                <a:gd name="connsiteY0" fmla="*/ 2394 h 469119"/>
                <a:gd name="connsiteX1" fmla="*/ 22822 w 61153"/>
                <a:gd name="connsiteY1" fmla="*/ 215119 h 469119"/>
                <a:gd name="connsiteX2" fmla="*/ 25997 w 61153"/>
                <a:gd name="connsiteY2" fmla="*/ 183369 h 469119"/>
                <a:gd name="connsiteX3" fmla="*/ 48222 w 61153"/>
                <a:gd name="connsiteY3" fmla="*/ 373869 h 469119"/>
                <a:gd name="connsiteX4" fmla="*/ 60922 w 61153"/>
                <a:gd name="connsiteY4" fmla="*/ 469119 h 469119"/>
                <a:gd name="connsiteX5" fmla="*/ 54572 w 61153"/>
                <a:gd name="connsiteY5" fmla="*/ 373869 h 469119"/>
                <a:gd name="connsiteX6" fmla="*/ 32347 w 61153"/>
                <a:gd name="connsiteY6" fmla="*/ 196069 h 469119"/>
                <a:gd name="connsiteX7" fmla="*/ 16472 w 61153"/>
                <a:gd name="connsiteY7" fmla="*/ 116694 h 469119"/>
                <a:gd name="connsiteX8" fmla="*/ 19647 w 61153"/>
                <a:gd name="connsiteY8" fmla="*/ 196069 h 469119"/>
                <a:gd name="connsiteX9" fmla="*/ 6947 w 61153"/>
                <a:gd name="connsiteY9" fmla="*/ 103994 h 469119"/>
                <a:gd name="connsiteX10" fmla="*/ 597 w 61153"/>
                <a:gd name="connsiteY10" fmla="*/ 2394 h 4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153" h="469119">
                  <a:moveTo>
                    <a:pt x="597" y="2394"/>
                  </a:moveTo>
                  <a:cubicBezTo>
                    <a:pt x="3243" y="20915"/>
                    <a:pt x="18589" y="184957"/>
                    <a:pt x="22822" y="215119"/>
                  </a:cubicBezTo>
                  <a:cubicBezTo>
                    <a:pt x="27055" y="245281"/>
                    <a:pt x="21764" y="156911"/>
                    <a:pt x="25997" y="183369"/>
                  </a:cubicBezTo>
                  <a:cubicBezTo>
                    <a:pt x="30230" y="209827"/>
                    <a:pt x="42401" y="326244"/>
                    <a:pt x="48222" y="373869"/>
                  </a:cubicBezTo>
                  <a:cubicBezTo>
                    <a:pt x="54043" y="421494"/>
                    <a:pt x="59864" y="469119"/>
                    <a:pt x="60922" y="469119"/>
                  </a:cubicBezTo>
                  <a:cubicBezTo>
                    <a:pt x="61980" y="469119"/>
                    <a:pt x="59334" y="419377"/>
                    <a:pt x="54572" y="373869"/>
                  </a:cubicBezTo>
                  <a:cubicBezTo>
                    <a:pt x="49810" y="328361"/>
                    <a:pt x="38697" y="238931"/>
                    <a:pt x="32347" y="196069"/>
                  </a:cubicBezTo>
                  <a:cubicBezTo>
                    <a:pt x="25997" y="153207"/>
                    <a:pt x="18589" y="116694"/>
                    <a:pt x="16472" y="116694"/>
                  </a:cubicBezTo>
                  <a:cubicBezTo>
                    <a:pt x="14355" y="116694"/>
                    <a:pt x="21235" y="198186"/>
                    <a:pt x="19647" y="196069"/>
                  </a:cubicBezTo>
                  <a:cubicBezTo>
                    <a:pt x="18059" y="193952"/>
                    <a:pt x="9064" y="129923"/>
                    <a:pt x="6947" y="103994"/>
                  </a:cubicBezTo>
                  <a:cubicBezTo>
                    <a:pt x="4830" y="78065"/>
                    <a:pt x="-2049" y="-16127"/>
                    <a:pt x="597" y="23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6" name="フリーフォーム 615">
              <a:extLst>
                <a:ext uri="{FF2B5EF4-FFF2-40B4-BE49-F238E27FC236}">
                  <a16:creationId xmlns:a16="http://schemas.microsoft.com/office/drawing/2014/main" id="{C8F0BC80-A2AA-98F4-5145-202485F0E193}"/>
                </a:ext>
              </a:extLst>
            </p:cNvPr>
            <p:cNvSpPr/>
            <p:nvPr/>
          </p:nvSpPr>
          <p:spPr>
            <a:xfrm>
              <a:off x="7445368" y="6203923"/>
              <a:ext cx="74570" cy="365345"/>
            </a:xfrm>
            <a:custGeom>
              <a:avLst/>
              <a:gdLst>
                <a:gd name="connsiteX0" fmla="*/ 41282 w 74570"/>
                <a:gd name="connsiteY0" fmla="*/ 27 h 365345"/>
                <a:gd name="connsiteX1" fmla="*/ 53982 w 74570"/>
                <a:gd name="connsiteY1" fmla="*/ 146077 h 365345"/>
                <a:gd name="connsiteX2" fmla="*/ 60332 w 74570"/>
                <a:gd name="connsiteY2" fmla="*/ 107977 h 365345"/>
                <a:gd name="connsiteX3" fmla="*/ 34932 w 74570"/>
                <a:gd name="connsiteY3" fmla="*/ 222277 h 365345"/>
                <a:gd name="connsiteX4" fmla="*/ 60332 w 74570"/>
                <a:gd name="connsiteY4" fmla="*/ 177827 h 365345"/>
                <a:gd name="connsiteX5" fmla="*/ 38107 w 74570"/>
                <a:gd name="connsiteY5" fmla="*/ 269902 h 365345"/>
                <a:gd name="connsiteX6" fmla="*/ 7 w 74570"/>
                <a:gd name="connsiteY6" fmla="*/ 365152 h 365345"/>
                <a:gd name="connsiteX7" fmla="*/ 41282 w 74570"/>
                <a:gd name="connsiteY7" fmla="*/ 292127 h 365345"/>
                <a:gd name="connsiteX8" fmla="*/ 66682 w 74570"/>
                <a:gd name="connsiteY8" fmla="*/ 206402 h 365345"/>
                <a:gd name="connsiteX9" fmla="*/ 41282 w 74570"/>
                <a:gd name="connsiteY9" fmla="*/ 234977 h 365345"/>
                <a:gd name="connsiteX10" fmla="*/ 73032 w 74570"/>
                <a:gd name="connsiteY10" fmla="*/ 114327 h 365345"/>
                <a:gd name="connsiteX11" fmla="*/ 66682 w 74570"/>
                <a:gd name="connsiteY11" fmla="*/ 133377 h 365345"/>
                <a:gd name="connsiteX12" fmla="*/ 41282 w 74570"/>
                <a:gd name="connsiteY12" fmla="*/ 27 h 365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570" h="365345">
                  <a:moveTo>
                    <a:pt x="41282" y="27"/>
                  </a:moveTo>
                  <a:cubicBezTo>
                    <a:pt x="39165" y="2144"/>
                    <a:pt x="50807" y="128085"/>
                    <a:pt x="53982" y="146077"/>
                  </a:cubicBezTo>
                  <a:cubicBezTo>
                    <a:pt x="57157" y="164069"/>
                    <a:pt x="63507" y="95277"/>
                    <a:pt x="60332" y="107977"/>
                  </a:cubicBezTo>
                  <a:cubicBezTo>
                    <a:pt x="57157" y="120677"/>
                    <a:pt x="34932" y="210635"/>
                    <a:pt x="34932" y="222277"/>
                  </a:cubicBezTo>
                  <a:cubicBezTo>
                    <a:pt x="34932" y="233919"/>
                    <a:pt x="59803" y="169890"/>
                    <a:pt x="60332" y="177827"/>
                  </a:cubicBezTo>
                  <a:cubicBezTo>
                    <a:pt x="60861" y="185765"/>
                    <a:pt x="48161" y="238681"/>
                    <a:pt x="38107" y="269902"/>
                  </a:cubicBezTo>
                  <a:cubicBezTo>
                    <a:pt x="28053" y="301123"/>
                    <a:pt x="-522" y="361448"/>
                    <a:pt x="7" y="365152"/>
                  </a:cubicBezTo>
                  <a:cubicBezTo>
                    <a:pt x="536" y="368856"/>
                    <a:pt x="30169" y="318585"/>
                    <a:pt x="41282" y="292127"/>
                  </a:cubicBezTo>
                  <a:cubicBezTo>
                    <a:pt x="52395" y="265669"/>
                    <a:pt x="66682" y="215927"/>
                    <a:pt x="66682" y="206402"/>
                  </a:cubicBezTo>
                  <a:cubicBezTo>
                    <a:pt x="66682" y="196877"/>
                    <a:pt x="40224" y="250323"/>
                    <a:pt x="41282" y="234977"/>
                  </a:cubicBezTo>
                  <a:cubicBezTo>
                    <a:pt x="42340" y="219631"/>
                    <a:pt x="68799" y="131260"/>
                    <a:pt x="73032" y="114327"/>
                  </a:cubicBezTo>
                  <a:cubicBezTo>
                    <a:pt x="77265" y="97394"/>
                    <a:pt x="71974" y="147664"/>
                    <a:pt x="66682" y="133377"/>
                  </a:cubicBezTo>
                  <a:cubicBezTo>
                    <a:pt x="61390" y="119090"/>
                    <a:pt x="43399" y="-2090"/>
                    <a:pt x="41282" y="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7" name="フリーフォーム 616">
              <a:extLst>
                <a:ext uri="{FF2B5EF4-FFF2-40B4-BE49-F238E27FC236}">
                  <a16:creationId xmlns:a16="http://schemas.microsoft.com/office/drawing/2014/main" id="{5423AF7D-1A57-996C-5968-8DE3CC418D1D}"/>
                </a:ext>
              </a:extLst>
            </p:cNvPr>
            <p:cNvSpPr/>
            <p:nvPr/>
          </p:nvSpPr>
          <p:spPr>
            <a:xfrm>
              <a:off x="7200873" y="6203906"/>
              <a:ext cx="111339" cy="104840"/>
            </a:xfrm>
            <a:custGeom>
              <a:avLst/>
              <a:gdLst>
                <a:gd name="connsiteX0" fmla="*/ 27 w 111339"/>
                <a:gd name="connsiteY0" fmla="*/ 44 h 104840"/>
                <a:gd name="connsiteX1" fmla="*/ 85752 w 111339"/>
                <a:gd name="connsiteY1" fmla="*/ 54019 h 104840"/>
                <a:gd name="connsiteX2" fmla="*/ 111152 w 111339"/>
                <a:gd name="connsiteY2" fmla="*/ 85769 h 104840"/>
                <a:gd name="connsiteX3" fmla="*/ 76227 w 111339"/>
                <a:gd name="connsiteY3" fmla="*/ 104819 h 104840"/>
                <a:gd name="connsiteX4" fmla="*/ 107977 w 111339"/>
                <a:gd name="connsiteY4" fmla="*/ 88944 h 104840"/>
                <a:gd name="connsiteX5" fmla="*/ 95277 w 111339"/>
                <a:gd name="connsiteY5" fmla="*/ 63544 h 104840"/>
                <a:gd name="connsiteX6" fmla="*/ 27 w 111339"/>
                <a:gd name="connsiteY6" fmla="*/ 44 h 10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1339" h="104840">
                  <a:moveTo>
                    <a:pt x="27" y="44"/>
                  </a:moveTo>
                  <a:cubicBezTo>
                    <a:pt x="-1560" y="-1543"/>
                    <a:pt x="67231" y="39732"/>
                    <a:pt x="85752" y="54019"/>
                  </a:cubicBezTo>
                  <a:cubicBezTo>
                    <a:pt x="104273" y="68306"/>
                    <a:pt x="112739" y="77302"/>
                    <a:pt x="111152" y="85769"/>
                  </a:cubicBezTo>
                  <a:cubicBezTo>
                    <a:pt x="109565" y="94236"/>
                    <a:pt x="76756" y="104290"/>
                    <a:pt x="76227" y="104819"/>
                  </a:cubicBezTo>
                  <a:cubicBezTo>
                    <a:pt x="75698" y="105348"/>
                    <a:pt x="104802" y="95823"/>
                    <a:pt x="107977" y="88944"/>
                  </a:cubicBezTo>
                  <a:cubicBezTo>
                    <a:pt x="111152" y="82065"/>
                    <a:pt x="111152" y="74127"/>
                    <a:pt x="95277" y="63544"/>
                  </a:cubicBezTo>
                  <a:lnTo>
                    <a:pt x="27" y="4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8" name="フリーフォーム 617">
              <a:extLst>
                <a:ext uri="{FF2B5EF4-FFF2-40B4-BE49-F238E27FC236}">
                  <a16:creationId xmlns:a16="http://schemas.microsoft.com/office/drawing/2014/main" id="{6D0E01B2-35A4-D505-2AF8-C07AD5AE7E16}"/>
                </a:ext>
              </a:extLst>
            </p:cNvPr>
            <p:cNvSpPr/>
            <p:nvPr/>
          </p:nvSpPr>
          <p:spPr>
            <a:xfrm>
              <a:off x="7181819" y="6223000"/>
              <a:ext cx="120111" cy="98612"/>
            </a:xfrm>
            <a:custGeom>
              <a:avLst/>
              <a:gdLst>
                <a:gd name="connsiteX0" fmla="*/ 31 w 120111"/>
                <a:gd name="connsiteY0" fmla="*/ 0 h 98612"/>
                <a:gd name="connsiteX1" fmla="*/ 76231 w 120111"/>
                <a:gd name="connsiteY1" fmla="*/ 44450 h 98612"/>
                <a:gd name="connsiteX2" fmla="*/ 111156 w 120111"/>
                <a:gd name="connsiteY2" fmla="*/ 98425 h 98612"/>
                <a:gd name="connsiteX3" fmla="*/ 117506 w 120111"/>
                <a:gd name="connsiteY3" fmla="*/ 63500 h 98612"/>
                <a:gd name="connsiteX4" fmla="*/ 117506 w 120111"/>
                <a:gd name="connsiteY4" fmla="*/ 69850 h 98612"/>
                <a:gd name="connsiteX5" fmla="*/ 85756 w 120111"/>
                <a:gd name="connsiteY5" fmla="*/ 44450 h 98612"/>
                <a:gd name="connsiteX6" fmla="*/ 31 w 120111"/>
                <a:gd name="connsiteY6" fmla="*/ 0 h 9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0111" h="98612">
                  <a:moveTo>
                    <a:pt x="31" y="0"/>
                  </a:moveTo>
                  <a:cubicBezTo>
                    <a:pt x="-1556" y="0"/>
                    <a:pt x="57710" y="28046"/>
                    <a:pt x="76231" y="44450"/>
                  </a:cubicBezTo>
                  <a:cubicBezTo>
                    <a:pt x="94752" y="60854"/>
                    <a:pt x="104277" y="95250"/>
                    <a:pt x="111156" y="98425"/>
                  </a:cubicBezTo>
                  <a:cubicBezTo>
                    <a:pt x="118035" y="101600"/>
                    <a:pt x="117506" y="63500"/>
                    <a:pt x="117506" y="63500"/>
                  </a:cubicBezTo>
                  <a:cubicBezTo>
                    <a:pt x="118564" y="58738"/>
                    <a:pt x="122798" y="73025"/>
                    <a:pt x="117506" y="69850"/>
                  </a:cubicBezTo>
                  <a:cubicBezTo>
                    <a:pt x="112214" y="66675"/>
                    <a:pt x="101102" y="53975"/>
                    <a:pt x="85756" y="44450"/>
                  </a:cubicBezTo>
                  <a:cubicBezTo>
                    <a:pt x="70410" y="34925"/>
                    <a:pt x="1618" y="0"/>
                    <a:pt x="31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9" name="フリーフォーム 618">
              <a:extLst>
                <a:ext uri="{FF2B5EF4-FFF2-40B4-BE49-F238E27FC236}">
                  <a16:creationId xmlns:a16="http://schemas.microsoft.com/office/drawing/2014/main" id="{520752FE-65DE-EC26-F4D0-B1D88424E34F}"/>
                </a:ext>
              </a:extLst>
            </p:cNvPr>
            <p:cNvSpPr/>
            <p:nvPr/>
          </p:nvSpPr>
          <p:spPr>
            <a:xfrm>
              <a:off x="7413625" y="6340413"/>
              <a:ext cx="39042" cy="203262"/>
            </a:xfrm>
            <a:custGeom>
              <a:avLst/>
              <a:gdLst>
                <a:gd name="connsiteX0" fmla="*/ 0 w 39042"/>
                <a:gd name="connsiteY0" fmla="*/ 62 h 203262"/>
                <a:gd name="connsiteX1" fmla="*/ 15875 w 39042"/>
                <a:gd name="connsiteY1" fmla="*/ 92137 h 203262"/>
                <a:gd name="connsiteX2" fmla="*/ 22225 w 39042"/>
                <a:gd name="connsiteY2" fmla="*/ 76262 h 203262"/>
                <a:gd name="connsiteX3" fmla="*/ 25400 w 39042"/>
                <a:gd name="connsiteY3" fmla="*/ 120712 h 203262"/>
                <a:gd name="connsiteX4" fmla="*/ 34925 w 39042"/>
                <a:gd name="connsiteY4" fmla="*/ 203262 h 203262"/>
                <a:gd name="connsiteX5" fmla="*/ 34925 w 39042"/>
                <a:gd name="connsiteY5" fmla="*/ 120712 h 203262"/>
                <a:gd name="connsiteX6" fmla="*/ 38100 w 39042"/>
                <a:gd name="connsiteY6" fmla="*/ 155637 h 203262"/>
                <a:gd name="connsiteX7" fmla="*/ 15875 w 39042"/>
                <a:gd name="connsiteY7" fmla="*/ 108012 h 203262"/>
                <a:gd name="connsiteX8" fmla="*/ 0 w 39042"/>
                <a:gd name="connsiteY8" fmla="*/ 62 h 203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42" h="203262">
                  <a:moveTo>
                    <a:pt x="0" y="62"/>
                  </a:moveTo>
                  <a:cubicBezTo>
                    <a:pt x="0" y="-2584"/>
                    <a:pt x="12171" y="79437"/>
                    <a:pt x="15875" y="92137"/>
                  </a:cubicBezTo>
                  <a:cubicBezTo>
                    <a:pt x="19579" y="104837"/>
                    <a:pt x="20638" y="71500"/>
                    <a:pt x="22225" y="76262"/>
                  </a:cubicBezTo>
                  <a:cubicBezTo>
                    <a:pt x="23812" y="81024"/>
                    <a:pt x="23283" y="99545"/>
                    <a:pt x="25400" y="120712"/>
                  </a:cubicBezTo>
                  <a:cubicBezTo>
                    <a:pt x="27517" y="141879"/>
                    <a:pt x="33338" y="203262"/>
                    <a:pt x="34925" y="203262"/>
                  </a:cubicBezTo>
                  <a:cubicBezTo>
                    <a:pt x="36512" y="203262"/>
                    <a:pt x="34396" y="128650"/>
                    <a:pt x="34925" y="120712"/>
                  </a:cubicBezTo>
                  <a:cubicBezTo>
                    <a:pt x="35454" y="112775"/>
                    <a:pt x="41275" y="157754"/>
                    <a:pt x="38100" y="155637"/>
                  </a:cubicBezTo>
                  <a:cubicBezTo>
                    <a:pt x="34925" y="153520"/>
                    <a:pt x="20637" y="127591"/>
                    <a:pt x="15875" y="108012"/>
                  </a:cubicBezTo>
                  <a:cubicBezTo>
                    <a:pt x="11113" y="88433"/>
                    <a:pt x="0" y="2708"/>
                    <a:pt x="0" y="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0" name="フリーフォーム 619">
              <a:extLst>
                <a:ext uri="{FF2B5EF4-FFF2-40B4-BE49-F238E27FC236}">
                  <a16:creationId xmlns:a16="http://schemas.microsoft.com/office/drawing/2014/main" id="{F6594BEC-54DD-E5EF-DB44-7FFC24BD35A3}"/>
                </a:ext>
              </a:extLst>
            </p:cNvPr>
            <p:cNvSpPr/>
            <p:nvPr/>
          </p:nvSpPr>
          <p:spPr>
            <a:xfrm>
              <a:off x="7212944" y="6514782"/>
              <a:ext cx="204400" cy="232633"/>
            </a:xfrm>
            <a:custGeom>
              <a:avLst/>
              <a:gdLst>
                <a:gd name="connsiteX0" fmla="*/ 656 w 204400"/>
                <a:gd name="connsiteY0" fmla="*/ 318 h 232633"/>
                <a:gd name="connsiteX1" fmla="*/ 99081 w 204400"/>
                <a:gd name="connsiteY1" fmla="*/ 130493 h 232633"/>
                <a:gd name="connsiteX2" fmla="*/ 76856 w 204400"/>
                <a:gd name="connsiteY2" fmla="*/ 105093 h 232633"/>
                <a:gd name="connsiteX3" fmla="*/ 165756 w 204400"/>
                <a:gd name="connsiteY3" fmla="*/ 165418 h 232633"/>
                <a:gd name="connsiteX4" fmla="*/ 203856 w 204400"/>
                <a:gd name="connsiteY4" fmla="*/ 178118 h 232633"/>
                <a:gd name="connsiteX5" fmla="*/ 140356 w 204400"/>
                <a:gd name="connsiteY5" fmla="*/ 232093 h 232633"/>
                <a:gd name="connsiteX6" fmla="*/ 197506 w 204400"/>
                <a:gd name="connsiteY6" fmla="*/ 203518 h 232633"/>
                <a:gd name="connsiteX7" fmla="*/ 153056 w 204400"/>
                <a:gd name="connsiteY7" fmla="*/ 165418 h 232633"/>
                <a:gd name="connsiteX8" fmla="*/ 80031 w 204400"/>
                <a:gd name="connsiteY8" fmla="*/ 130493 h 232633"/>
                <a:gd name="connsiteX9" fmla="*/ 35581 w 204400"/>
                <a:gd name="connsiteY9" fmla="*/ 76518 h 232633"/>
                <a:gd name="connsiteX10" fmla="*/ 54631 w 204400"/>
                <a:gd name="connsiteY10" fmla="*/ 92393 h 232633"/>
                <a:gd name="connsiteX11" fmla="*/ 656 w 204400"/>
                <a:gd name="connsiteY11" fmla="*/ 318 h 23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4400" h="232633">
                  <a:moveTo>
                    <a:pt x="656" y="318"/>
                  </a:moveTo>
                  <a:cubicBezTo>
                    <a:pt x="8064" y="6668"/>
                    <a:pt x="86381" y="113031"/>
                    <a:pt x="99081" y="130493"/>
                  </a:cubicBezTo>
                  <a:cubicBezTo>
                    <a:pt x="111781" y="147956"/>
                    <a:pt x="65744" y="99272"/>
                    <a:pt x="76856" y="105093"/>
                  </a:cubicBezTo>
                  <a:cubicBezTo>
                    <a:pt x="87968" y="110914"/>
                    <a:pt x="144589" y="153247"/>
                    <a:pt x="165756" y="165418"/>
                  </a:cubicBezTo>
                  <a:cubicBezTo>
                    <a:pt x="186923" y="177589"/>
                    <a:pt x="208089" y="167006"/>
                    <a:pt x="203856" y="178118"/>
                  </a:cubicBezTo>
                  <a:cubicBezTo>
                    <a:pt x="199623" y="189231"/>
                    <a:pt x="141414" y="227860"/>
                    <a:pt x="140356" y="232093"/>
                  </a:cubicBezTo>
                  <a:cubicBezTo>
                    <a:pt x="139298" y="236326"/>
                    <a:pt x="195389" y="214630"/>
                    <a:pt x="197506" y="203518"/>
                  </a:cubicBezTo>
                  <a:cubicBezTo>
                    <a:pt x="199623" y="192406"/>
                    <a:pt x="172635" y="177589"/>
                    <a:pt x="153056" y="165418"/>
                  </a:cubicBezTo>
                  <a:cubicBezTo>
                    <a:pt x="133477" y="153247"/>
                    <a:pt x="99610" y="145310"/>
                    <a:pt x="80031" y="130493"/>
                  </a:cubicBezTo>
                  <a:cubicBezTo>
                    <a:pt x="60452" y="115676"/>
                    <a:pt x="39814" y="82868"/>
                    <a:pt x="35581" y="76518"/>
                  </a:cubicBezTo>
                  <a:cubicBezTo>
                    <a:pt x="31348" y="70168"/>
                    <a:pt x="58335" y="100330"/>
                    <a:pt x="54631" y="92393"/>
                  </a:cubicBezTo>
                  <a:cubicBezTo>
                    <a:pt x="50927" y="84456"/>
                    <a:pt x="-6752" y="-6032"/>
                    <a:pt x="656" y="3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1" name="フリーフォーム 620">
              <a:extLst>
                <a:ext uri="{FF2B5EF4-FFF2-40B4-BE49-F238E27FC236}">
                  <a16:creationId xmlns:a16="http://schemas.microsoft.com/office/drawing/2014/main" id="{AF429168-8096-2B2E-D269-4B22396B71EF}"/>
                </a:ext>
              </a:extLst>
            </p:cNvPr>
            <p:cNvSpPr/>
            <p:nvPr/>
          </p:nvSpPr>
          <p:spPr>
            <a:xfrm>
              <a:off x="7264331" y="6484843"/>
              <a:ext cx="108019" cy="67240"/>
            </a:xfrm>
            <a:custGeom>
              <a:avLst/>
              <a:gdLst>
                <a:gd name="connsiteX0" fmla="*/ 69 w 108019"/>
                <a:gd name="connsiteY0" fmla="*/ 55657 h 67240"/>
                <a:gd name="connsiteX1" fmla="*/ 57219 w 108019"/>
                <a:gd name="connsiteY1" fmla="*/ 4857 h 67240"/>
                <a:gd name="connsiteX2" fmla="*/ 73094 w 108019"/>
                <a:gd name="connsiteY2" fmla="*/ 11207 h 67240"/>
                <a:gd name="connsiteX3" fmla="*/ 79444 w 108019"/>
                <a:gd name="connsiteY3" fmla="*/ 49307 h 67240"/>
                <a:gd name="connsiteX4" fmla="*/ 69919 w 108019"/>
                <a:gd name="connsiteY4" fmla="*/ 65182 h 67240"/>
                <a:gd name="connsiteX5" fmla="*/ 108019 w 108019"/>
                <a:gd name="connsiteY5" fmla="*/ 4857 h 67240"/>
                <a:gd name="connsiteX6" fmla="*/ 69919 w 108019"/>
                <a:gd name="connsiteY6" fmla="*/ 8032 h 67240"/>
                <a:gd name="connsiteX7" fmla="*/ 69 w 108019"/>
                <a:gd name="connsiteY7" fmla="*/ 55657 h 6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8019" h="67240">
                  <a:moveTo>
                    <a:pt x="69" y="55657"/>
                  </a:moveTo>
                  <a:cubicBezTo>
                    <a:pt x="-2048" y="55128"/>
                    <a:pt x="45048" y="12265"/>
                    <a:pt x="57219" y="4857"/>
                  </a:cubicBezTo>
                  <a:cubicBezTo>
                    <a:pt x="69390" y="-2551"/>
                    <a:pt x="69390" y="3799"/>
                    <a:pt x="73094" y="11207"/>
                  </a:cubicBezTo>
                  <a:cubicBezTo>
                    <a:pt x="76798" y="18615"/>
                    <a:pt x="79973" y="40311"/>
                    <a:pt x="79444" y="49307"/>
                  </a:cubicBezTo>
                  <a:cubicBezTo>
                    <a:pt x="78915" y="58303"/>
                    <a:pt x="65157" y="72590"/>
                    <a:pt x="69919" y="65182"/>
                  </a:cubicBezTo>
                  <a:cubicBezTo>
                    <a:pt x="74682" y="57774"/>
                    <a:pt x="108019" y="14382"/>
                    <a:pt x="108019" y="4857"/>
                  </a:cubicBezTo>
                  <a:cubicBezTo>
                    <a:pt x="108019" y="-4668"/>
                    <a:pt x="86852" y="1682"/>
                    <a:pt x="69919" y="8032"/>
                  </a:cubicBezTo>
                  <a:cubicBezTo>
                    <a:pt x="52986" y="14382"/>
                    <a:pt x="2186" y="56186"/>
                    <a:pt x="69" y="556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2" name="フリーフォーム 621">
              <a:extLst>
                <a:ext uri="{FF2B5EF4-FFF2-40B4-BE49-F238E27FC236}">
                  <a16:creationId xmlns:a16="http://schemas.microsoft.com/office/drawing/2014/main" id="{67EF8F92-CF23-B449-B710-242DC6F5C826}"/>
                </a:ext>
              </a:extLst>
            </p:cNvPr>
            <p:cNvSpPr/>
            <p:nvPr/>
          </p:nvSpPr>
          <p:spPr>
            <a:xfrm>
              <a:off x="7277002" y="6504600"/>
              <a:ext cx="102197" cy="55587"/>
            </a:xfrm>
            <a:custGeom>
              <a:avLst/>
              <a:gdLst>
                <a:gd name="connsiteX0" fmla="*/ 98 w 102197"/>
                <a:gd name="connsiteY0" fmla="*/ 54950 h 55587"/>
                <a:gd name="connsiteX1" fmla="*/ 79473 w 102197"/>
                <a:gd name="connsiteY1" fmla="*/ 13675 h 55587"/>
                <a:gd name="connsiteX2" fmla="*/ 101698 w 102197"/>
                <a:gd name="connsiteY2" fmla="*/ 975 h 55587"/>
                <a:gd name="connsiteX3" fmla="*/ 63598 w 102197"/>
                <a:gd name="connsiteY3" fmla="*/ 35900 h 55587"/>
                <a:gd name="connsiteX4" fmla="*/ 98 w 102197"/>
                <a:gd name="connsiteY4" fmla="*/ 54950 h 55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197" h="55587">
                  <a:moveTo>
                    <a:pt x="98" y="54950"/>
                  </a:moveTo>
                  <a:cubicBezTo>
                    <a:pt x="2744" y="51246"/>
                    <a:pt x="62540" y="22671"/>
                    <a:pt x="79473" y="13675"/>
                  </a:cubicBezTo>
                  <a:cubicBezTo>
                    <a:pt x="96406" y="4679"/>
                    <a:pt x="104344" y="-2729"/>
                    <a:pt x="101698" y="975"/>
                  </a:cubicBezTo>
                  <a:cubicBezTo>
                    <a:pt x="99052" y="4679"/>
                    <a:pt x="78415" y="26375"/>
                    <a:pt x="63598" y="35900"/>
                  </a:cubicBezTo>
                  <a:cubicBezTo>
                    <a:pt x="48781" y="45425"/>
                    <a:pt x="-2548" y="58654"/>
                    <a:pt x="98" y="549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3" name="フリーフォーム 622">
              <a:extLst>
                <a:ext uri="{FF2B5EF4-FFF2-40B4-BE49-F238E27FC236}">
                  <a16:creationId xmlns:a16="http://schemas.microsoft.com/office/drawing/2014/main" id="{E9451B55-638E-5176-42B7-6A0F5D106C90}"/>
                </a:ext>
              </a:extLst>
            </p:cNvPr>
            <p:cNvSpPr/>
            <p:nvPr/>
          </p:nvSpPr>
          <p:spPr>
            <a:xfrm>
              <a:off x="6251575" y="6203950"/>
              <a:ext cx="244789" cy="212753"/>
            </a:xfrm>
            <a:custGeom>
              <a:avLst/>
              <a:gdLst>
                <a:gd name="connsiteX0" fmla="*/ 0 w 244789"/>
                <a:gd name="connsiteY0" fmla="*/ 0 h 212753"/>
                <a:gd name="connsiteX1" fmla="*/ 174625 w 244789"/>
                <a:gd name="connsiteY1" fmla="*/ 98425 h 212753"/>
                <a:gd name="connsiteX2" fmla="*/ 196850 w 244789"/>
                <a:gd name="connsiteY2" fmla="*/ 117475 h 212753"/>
                <a:gd name="connsiteX3" fmla="*/ 222250 w 244789"/>
                <a:gd name="connsiteY3" fmla="*/ 127000 h 212753"/>
                <a:gd name="connsiteX4" fmla="*/ 228600 w 244789"/>
                <a:gd name="connsiteY4" fmla="*/ 180975 h 212753"/>
                <a:gd name="connsiteX5" fmla="*/ 244475 w 244789"/>
                <a:gd name="connsiteY5" fmla="*/ 142875 h 212753"/>
                <a:gd name="connsiteX6" fmla="*/ 212725 w 244789"/>
                <a:gd name="connsiteY6" fmla="*/ 212725 h 212753"/>
                <a:gd name="connsiteX7" fmla="*/ 234950 w 244789"/>
                <a:gd name="connsiteY7" fmla="*/ 133350 h 212753"/>
                <a:gd name="connsiteX8" fmla="*/ 161925 w 244789"/>
                <a:gd name="connsiteY8" fmla="*/ 92075 h 212753"/>
                <a:gd name="connsiteX9" fmla="*/ 146050 w 244789"/>
                <a:gd name="connsiteY9" fmla="*/ 79375 h 212753"/>
                <a:gd name="connsiteX10" fmla="*/ 165100 w 244789"/>
                <a:gd name="connsiteY10" fmla="*/ 88900 h 212753"/>
                <a:gd name="connsiteX11" fmla="*/ 0 w 244789"/>
                <a:gd name="connsiteY11" fmla="*/ 0 h 212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4789" h="212753">
                  <a:moveTo>
                    <a:pt x="0" y="0"/>
                  </a:moveTo>
                  <a:lnTo>
                    <a:pt x="174625" y="98425"/>
                  </a:lnTo>
                  <a:cubicBezTo>
                    <a:pt x="207433" y="118004"/>
                    <a:pt x="188913" y="112713"/>
                    <a:pt x="196850" y="117475"/>
                  </a:cubicBezTo>
                  <a:cubicBezTo>
                    <a:pt x="204788" y="122238"/>
                    <a:pt x="216958" y="116417"/>
                    <a:pt x="222250" y="127000"/>
                  </a:cubicBezTo>
                  <a:cubicBezTo>
                    <a:pt x="227542" y="137583"/>
                    <a:pt x="224896" y="178329"/>
                    <a:pt x="228600" y="180975"/>
                  </a:cubicBezTo>
                  <a:cubicBezTo>
                    <a:pt x="232304" y="183621"/>
                    <a:pt x="247121" y="137583"/>
                    <a:pt x="244475" y="142875"/>
                  </a:cubicBezTo>
                  <a:cubicBezTo>
                    <a:pt x="241829" y="148167"/>
                    <a:pt x="214312" y="214312"/>
                    <a:pt x="212725" y="212725"/>
                  </a:cubicBezTo>
                  <a:cubicBezTo>
                    <a:pt x="211138" y="211138"/>
                    <a:pt x="243417" y="153458"/>
                    <a:pt x="234950" y="133350"/>
                  </a:cubicBezTo>
                  <a:cubicBezTo>
                    <a:pt x="226483" y="113242"/>
                    <a:pt x="176742" y="101071"/>
                    <a:pt x="161925" y="92075"/>
                  </a:cubicBezTo>
                  <a:cubicBezTo>
                    <a:pt x="147108" y="83079"/>
                    <a:pt x="145521" y="79904"/>
                    <a:pt x="146050" y="79375"/>
                  </a:cubicBezTo>
                  <a:cubicBezTo>
                    <a:pt x="146579" y="78846"/>
                    <a:pt x="165100" y="88900"/>
                    <a:pt x="165100" y="889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4" name="フリーフォーム 623">
              <a:extLst>
                <a:ext uri="{FF2B5EF4-FFF2-40B4-BE49-F238E27FC236}">
                  <a16:creationId xmlns:a16="http://schemas.microsoft.com/office/drawing/2014/main" id="{D8173601-C8DF-6339-7E14-698FAAC50EDB}"/>
                </a:ext>
              </a:extLst>
            </p:cNvPr>
            <p:cNvSpPr/>
            <p:nvPr/>
          </p:nvSpPr>
          <p:spPr>
            <a:xfrm>
              <a:off x="6388100" y="6150026"/>
              <a:ext cx="342343" cy="85674"/>
            </a:xfrm>
            <a:custGeom>
              <a:avLst/>
              <a:gdLst>
                <a:gd name="connsiteX0" fmla="*/ 0 w 342343"/>
                <a:gd name="connsiteY0" fmla="*/ 85674 h 85674"/>
                <a:gd name="connsiteX1" fmla="*/ 260350 w 342343"/>
                <a:gd name="connsiteY1" fmla="*/ 47574 h 85674"/>
                <a:gd name="connsiteX2" fmla="*/ 295275 w 342343"/>
                <a:gd name="connsiteY2" fmla="*/ 50749 h 85674"/>
                <a:gd name="connsiteX3" fmla="*/ 219075 w 342343"/>
                <a:gd name="connsiteY3" fmla="*/ 18999 h 85674"/>
                <a:gd name="connsiteX4" fmla="*/ 301625 w 342343"/>
                <a:gd name="connsiteY4" fmla="*/ 38049 h 85674"/>
                <a:gd name="connsiteX5" fmla="*/ 288925 w 342343"/>
                <a:gd name="connsiteY5" fmla="*/ 6299 h 85674"/>
                <a:gd name="connsiteX6" fmla="*/ 301625 w 342343"/>
                <a:gd name="connsiteY6" fmla="*/ 38049 h 85674"/>
                <a:gd name="connsiteX7" fmla="*/ 323850 w 342343"/>
                <a:gd name="connsiteY7" fmla="*/ 3124 h 85674"/>
                <a:gd name="connsiteX8" fmla="*/ 339725 w 342343"/>
                <a:gd name="connsiteY8" fmla="*/ 3124 h 85674"/>
                <a:gd name="connsiteX9" fmla="*/ 266700 w 342343"/>
                <a:gd name="connsiteY9" fmla="*/ 15824 h 85674"/>
                <a:gd name="connsiteX10" fmla="*/ 238125 w 342343"/>
                <a:gd name="connsiteY10" fmla="*/ 28524 h 85674"/>
                <a:gd name="connsiteX11" fmla="*/ 63500 w 342343"/>
                <a:gd name="connsiteY11" fmla="*/ 47574 h 85674"/>
                <a:gd name="connsiteX12" fmla="*/ 231775 w 342343"/>
                <a:gd name="connsiteY12" fmla="*/ 41224 h 85674"/>
                <a:gd name="connsiteX13" fmla="*/ 79375 w 342343"/>
                <a:gd name="connsiteY13" fmla="*/ 76149 h 85674"/>
                <a:gd name="connsiteX14" fmla="*/ 0 w 342343"/>
                <a:gd name="connsiteY14" fmla="*/ 85674 h 85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2343" h="85674">
                  <a:moveTo>
                    <a:pt x="0" y="85674"/>
                  </a:moveTo>
                  <a:lnTo>
                    <a:pt x="260350" y="47574"/>
                  </a:lnTo>
                  <a:cubicBezTo>
                    <a:pt x="309562" y="41753"/>
                    <a:pt x="302154" y="55511"/>
                    <a:pt x="295275" y="50749"/>
                  </a:cubicBezTo>
                  <a:cubicBezTo>
                    <a:pt x="288396" y="45987"/>
                    <a:pt x="218017" y="21116"/>
                    <a:pt x="219075" y="18999"/>
                  </a:cubicBezTo>
                  <a:cubicBezTo>
                    <a:pt x="220133" y="16882"/>
                    <a:pt x="289983" y="40166"/>
                    <a:pt x="301625" y="38049"/>
                  </a:cubicBezTo>
                  <a:cubicBezTo>
                    <a:pt x="313267" y="35932"/>
                    <a:pt x="288925" y="6299"/>
                    <a:pt x="288925" y="6299"/>
                  </a:cubicBezTo>
                  <a:cubicBezTo>
                    <a:pt x="288925" y="6299"/>
                    <a:pt x="295804" y="38578"/>
                    <a:pt x="301625" y="38049"/>
                  </a:cubicBezTo>
                  <a:cubicBezTo>
                    <a:pt x="307446" y="37520"/>
                    <a:pt x="317500" y="8945"/>
                    <a:pt x="323850" y="3124"/>
                  </a:cubicBezTo>
                  <a:cubicBezTo>
                    <a:pt x="330200" y="-2697"/>
                    <a:pt x="349250" y="1007"/>
                    <a:pt x="339725" y="3124"/>
                  </a:cubicBezTo>
                  <a:cubicBezTo>
                    <a:pt x="330200" y="5241"/>
                    <a:pt x="283633" y="11591"/>
                    <a:pt x="266700" y="15824"/>
                  </a:cubicBezTo>
                  <a:cubicBezTo>
                    <a:pt x="249767" y="20057"/>
                    <a:pt x="271992" y="23232"/>
                    <a:pt x="238125" y="28524"/>
                  </a:cubicBezTo>
                  <a:cubicBezTo>
                    <a:pt x="204258" y="33816"/>
                    <a:pt x="64558" y="45457"/>
                    <a:pt x="63500" y="47574"/>
                  </a:cubicBezTo>
                  <a:cubicBezTo>
                    <a:pt x="62442" y="49691"/>
                    <a:pt x="229129" y="36462"/>
                    <a:pt x="231775" y="41224"/>
                  </a:cubicBezTo>
                  <a:cubicBezTo>
                    <a:pt x="234421" y="45986"/>
                    <a:pt x="79375" y="76149"/>
                    <a:pt x="79375" y="76149"/>
                  </a:cubicBezTo>
                  <a:lnTo>
                    <a:pt x="0" y="856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5" name="フリーフォーム 624">
              <a:extLst>
                <a:ext uri="{FF2B5EF4-FFF2-40B4-BE49-F238E27FC236}">
                  <a16:creationId xmlns:a16="http://schemas.microsoft.com/office/drawing/2014/main" id="{7C0A43B5-A36D-0A66-3335-BAFE25F70078}"/>
                </a:ext>
              </a:extLst>
            </p:cNvPr>
            <p:cNvSpPr/>
            <p:nvPr/>
          </p:nvSpPr>
          <p:spPr>
            <a:xfrm>
              <a:off x="6715125" y="6156325"/>
              <a:ext cx="342925" cy="317655"/>
            </a:xfrm>
            <a:custGeom>
              <a:avLst/>
              <a:gdLst>
                <a:gd name="connsiteX0" fmla="*/ 0 w 342925"/>
                <a:gd name="connsiteY0" fmla="*/ 0 h 317655"/>
                <a:gd name="connsiteX1" fmla="*/ 111125 w 342925"/>
                <a:gd name="connsiteY1" fmla="*/ 73025 h 317655"/>
                <a:gd name="connsiteX2" fmla="*/ 142875 w 342925"/>
                <a:gd name="connsiteY2" fmla="*/ 60325 h 317655"/>
                <a:gd name="connsiteX3" fmla="*/ 295275 w 342925"/>
                <a:gd name="connsiteY3" fmla="*/ 177800 h 317655"/>
                <a:gd name="connsiteX4" fmla="*/ 292100 w 342925"/>
                <a:gd name="connsiteY4" fmla="*/ 180975 h 317655"/>
                <a:gd name="connsiteX5" fmla="*/ 304800 w 342925"/>
                <a:gd name="connsiteY5" fmla="*/ 234950 h 317655"/>
                <a:gd name="connsiteX6" fmla="*/ 301625 w 342925"/>
                <a:gd name="connsiteY6" fmla="*/ 317500 h 317655"/>
                <a:gd name="connsiteX7" fmla="*/ 330200 w 342925"/>
                <a:gd name="connsiteY7" fmla="*/ 212725 h 317655"/>
                <a:gd name="connsiteX8" fmla="*/ 339725 w 342925"/>
                <a:gd name="connsiteY8" fmla="*/ 241300 h 317655"/>
                <a:gd name="connsiteX9" fmla="*/ 276225 w 342925"/>
                <a:gd name="connsiteY9" fmla="*/ 177800 h 317655"/>
                <a:gd name="connsiteX10" fmla="*/ 152400 w 342925"/>
                <a:gd name="connsiteY10" fmla="*/ 114300 h 317655"/>
                <a:gd name="connsiteX11" fmla="*/ 266700 w 342925"/>
                <a:gd name="connsiteY11" fmla="*/ 139700 h 317655"/>
                <a:gd name="connsiteX12" fmla="*/ 149225 w 342925"/>
                <a:gd name="connsiteY12" fmla="*/ 76200 h 317655"/>
                <a:gd name="connsiteX13" fmla="*/ 0 w 342925"/>
                <a:gd name="connsiteY13" fmla="*/ 0 h 317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2925" h="317655">
                  <a:moveTo>
                    <a:pt x="0" y="0"/>
                  </a:moveTo>
                  <a:cubicBezTo>
                    <a:pt x="43656" y="31485"/>
                    <a:pt x="87313" y="62971"/>
                    <a:pt x="111125" y="73025"/>
                  </a:cubicBezTo>
                  <a:cubicBezTo>
                    <a:pt x="134937" y="83079"/>
                    <a:pt x="112183" y="42863"/>
                    <a:pt x="142875" y="60325"/>
                  </a:cubicBezTo>
                  <a:cubicBezTo>
                    <a:pt x="173567" y="77788"/>
                    <a:pt x="295275" y="177800"/>
                    <a:pt x="295275" y="177800"/>
                  </a:cubicBezTo>
                  <a:cubicBezTo>
                    <a:pt x="320146" y="197908"/>
                    <a:pt x="290513" y="171450"/>
                    <a:pt x="292100" y="180975"/>
                  </a:cubicBezTo>
                  <a:cubicBezTo>
                    <a:pt x="293688" y="190500"/>
                    <a:pt x="303213" y="212196"/>
                    <a:pt x="304800" y="234950"/>
                  </a:cubicBezTo>
                  <a:cubicBezTo>
                    <a:pt x="306387" y="257704"/>
                    <a:pt x="297392" y="321204"/>
                    <a:pt x="301625" y="317500"/>
                  </a:cubicBezTo>
                  <a:cubicBezTo>
                    <a:pt x="305858" y="313796"/>
                    <a:pt x="323850" y="225425"/>
                    <a:pt x="330200" y="212725"/>
                  </a:cubicBezTo>
                  <a:cubicBezTo>
                    <a:pt x="336550" y="200025"/>
                    <a:pt x="348721" y="247121"/>
                    <a:pt x="339725" y="241300"/>
                  </a:cubicBezTo>
                  <a:cubicBezTo>
                    <a:pt x="330729" y="235479"/>
                    <a:pt x="307446" y="198967"/>
                    <a:pt x="276225" y="177800"/>
                  </a:cubicBezTo>
                  <a:cubicBezTo>
                    <a:pt x="245004" y="156633"/>
                    <a:pt x="153988" y="120650"/>
                    <a:pt x="152400" y="114300"/>
                  </a:cubicBezTo>
                  <a:cubicBezTo>
                    <a:pt x="150813" y="107950"/>
                    <a:pt x="267229" y="146050"/>
                    <a:pt x="266700" y="139700"/>
                  </a:cubicBezTo>
                  <a:cubicBezTo>
                    <a:pt x="266171" y="133350"/>
                    <a:pt x="149225" y="76200"/>
                    <a:pt x="149225" y="762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6" name="フリーフォーム 625">
              <a:extLst>
                <a:ext uri="{FF2B5EF4-FFF2-40B4-BE49-F238E27FC236}">
                  <a16:creationId xmlns:a16="http://schemas.microsoft.com/office/drawing/2014/main" id="{AF644728-D266-336F-3D56-35E110C98F11}"/>
                </a:ext>
              </a:extLst>
            </p:cNvPr>
            <p:cNvSpPr/>
            <p:nvPr/>
          </p:nvSpPr>
          <p:spPr>
            <a:xfrm>
              <a:off x="6654800" y="6175375"/>
              <a:ext cx="428672" cy="425459"/>
            </a:xfrm>
            <a:custGeom>
              <a:avLst/>
              <a:gdLst>
                <a:gd name="connsiteX0" fmla="*/ 0 w 428672"/>
                <a:gd name="connsiteY0" fmla="*/ 0 h 425459"/>
                <a:gd name="connsiteX1" fmla="*/ 190500 w 428672"/>
                <a:gd name="connsiteY1" fmla="*/ 111125 h 425459"/>
                <a:gd name="connsiteX2" fmla="*/ 184150 w 428672"/>
                <a:gd name="connsiteY2" fmla="*/ 85725 h 425459"/>
                <a:gd name="connsiteX3" fmla="*/ 282575 w 428672"/>
                <a:gd name="connsiteY3" fmla="*/ 200025 h 425459"/>
                <a:gd name="connsiteX4" fmla="*/ 288925 w 428672"/>
                <a:gd name="connsiteY4" fmla="*/ 177800 h 425459"/>
                <a:gd name="connsiteX5" fmla="*/ 361950 w 428672"/>
                <a:gd name="connsiteY5" fmla="*/ 295275 h 425459"/>
                <a:gd name="connsiteX6" fmla="*/ 428625 w 428672"/>
                <a:gd name="connsiteY6" fmla="*/ 425450 h 425459"/>
                <a:gd name="connsiteX7" fmla="*/ 371475 w 428672"/>
                <a:gd name="connsiteY7" fmla="*/ 301625 h 425459"/>
                <a:gd name="connsiteX8" fmla="*/ 307975 w 428672"/>
                <a:gd name="connsiteY8" fmla="*/ 219075 h 425459"/>
                <a:gd name="connsiteX9" fmla="*/ 219075 w 428672"/>
                <a:gd name="connsiteY9" fmla="*/ 114300 h 425459"/>
                <a:gd name="connsiteX10" fmla="*/ 238125 w 428672"/>
                <a:gd name="connsiteY10" fmla="*/ 123825 h 425459"/>
                <a:gd name="connsiteX11" fmla="*/ 79375 w 428672"/>
                <a:gd name="connsiteY11" fmla="*/ 44450 h 425459"/>
                <a:gd name="connsiteX12" fmla="*/ 0 w 428672"/>
                <a:gd name="connsiteY12" fmla="*/ 0 h 425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8672" h="425459">
                  <a:moveTo>
                    <a:pt x="0" y="0"/>
                  </a:moveTo>
                  <a:cubicBezTo>
                    <a:pt x="18521" y="11113"/>
                    <a:pt x="159808" y="96838"/>
                    <a:pt x="190500" y="111125"/>
                  </a:cubicBezTo>
                  <a:cubicBezTo>
                    <a:pt x="221192" y="125412"/>
                    <a:pt x="168804" y="70908"/>
                    <a:pt x="184150" y="85725"/>
                  </a:cubicBezTo>
                  <a:cubicBezTo>
                    <a:pt x="199496" y="100542"/>
                    <a:pt x="265113" y="184679"/>
                    <a:pt x="282575" y="200025"/>
                  </a:cubicBezTo>
                  <a:cubicBezTo>
                    <a:pt x="300037" y="215371"/>
                    <a:pt x="275696" y="161925"/>
                    <a:pt x="288925" y="177800"/>
                  </a:cubicBezTo>
                  <a:cubicBezTo>
                    <a:pt x="302154" y="193675"/>
                    <a:pt x="338667" y="254000"/>
                    <a:pt x="361950" y="295275"/>
                  </a:cubicBezTo>
                  <a:cubicBezTo>
                    <a:pt x="385233" y="336550"/>
                    <a:pt x="427037" y="424392"/>
                    <a:pt x="428625" y="425450"/>
                  </a:cubicBezTo>
                  <a:cubicBezTo>
                    <a:pt x="430213" y="426508"/>
                    <a:pt x="391583" y="336021"/>
                    <a:pt x="371475" y="301625"/>
                  </a:cubicBezTo>
                  <a:cubicBezTo>
                    <a:pt x="351367" y="267229"/>
                    <a:pt x="333375" y="250296"/>
                    <a:pt x="307975" y="219075"/>
                  </a:cubicBezTo>
                  <a:cubicBezTo>
                    <a:pt x="282575" y="187854"/>
                    <a:pt x="230717" y="130175"/>
                    <a:pt x="219075" y="114300"/>
                  </a:cubicBezTo>
                  <a:cubicBezTo>
                    <a:pt x="207433" y="98425"/>
                    <a:pt x="238125" y="123825"/>
                    <a:pt x="238125" y="123825"/>
                  </a:cubicBezTo>
                  <a:cubicBezTo>
                    <a:pt x="214842" y="112183"/>
                    <a:pt x="112713" y="62971"/>
                    <a:pt x="79375" y="444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7" name="フリーフォーム 626">
              <a:extLst>
                <a:ext uri="{FF2B5EF4-FFF2-40B4-BE49-F238E27FC236}">
                  <a16:creationId xmlns:a16="http://schemas.microsoft.com/office/drawing/2014/main" id="{33C0AA1D-CC57-D1C9-2C12-A2D4B08A4FA1}"/>
                </a:ext>
              </a:extLst>
            </p:cNvPr>
            <p:cNvSpPr/>
            <p:nvPr/>
          </p:nvSpPr>
          <p:spPr>
            <a:xfrm>
              <a:off x="6715099" y="6238087"/>
              <a:ext cx="168444" cy="432671"/>
            </a:xfrm>
            <a:custGeom>
              <a:avLst/>
              <a:gdLst>
                <a:gd name="connsiteX0" fmla="*/ 26 w 168444"/>
                <a:gd name="connsiteY0" fmla="*/ 788 h 432671"/>
                <a:gd name="connsiteX1" fmla="*/ 9551 w 168444"/>
                <a:gd name="connsiteY1" fmla="*/ 169063 h 432671"/>
                <a:gd name="connsiteX2" fmla="*/ 15901 w 168444"/>
                <a:gd name="connsiteY2" fmla="*/ 143663 h 432671"/>
                <a:gd name="connsiteX3" fmla="*/ 19076 w 168444"/>
                <a:gd name="connsiteY3" fmla="*/ 245263 h 432671"/>
                <a:gd name="connsiteX4" fmla="*/ 38126 w 168444"/>
                <a:gd name="connsiteY4" fmla="*/ 254788 h 432671"/>
                <a:gd name="connsiteX5" fmla="*/ 76226 w 168444"/>
                <a:gd name="connsiteY5" fmla="*/ 289713 h 432671"/>
                <a:gd name="connsiteX6" fmla="*/ 133376 w 168444"/>
                <a:gd name="connsiteY6" fmla="*/ 372263 h 432671"/>
                <a:gd name="connsiteX7" fmla="*/ 168301 w 168444"/>
                <a:gd name="connsiteY7" fmla="*/ 432588 h 432671"/>
                <a:gd name="connsiteX8" fmla="*/ 120676 w 168444"/>
                <a:gd name="connsiteY8" fmla="*/ 359563 h 432671"/>
                <a:gd name="connsiteX9" fmla="*/ 31776 w 168444"/>
                <a:gd name="connsiteY9" fmla="*/ 235738 h 432671"/>
                <a:gd name="connsiteX10" fmla="*/ 38126 w 168444"/>
                <a:gd name="connsiteY10" fmla="*/ 264313 h 432671"/>
                <a:gd name="connsiteX11" fmla="*/ 3201 w 168444"/>
                <a:gd name="connsiteY11" fmla="*/ 200813 h 432671"/>
                <a:gd name="connsiteX12" fmla="*/ 12726 w 168444"/>
                <a:gd name="connsiteY12" fmla="*/ 108738 h 432671"/>
                <a:gd name="connsiteX13" fmla="*/ 26 w 168444"/>
                <a:gd name="connsiteY13" fmla="*/ 788 h 432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8444" h="432671">
                  <a:moveTo>
                    <a:pt x="26" y="788"/>
                  </a:moveTo>
                  <a:cubicBezTo>
                    <a:pt x="-503" y="10842"/>
                    <a:pt x="6905" y="145251"/>
                    <a:pt x="9551" y="169063"/>
                  </a:cubicBezTo>
                  <a:cubicBezTo>
                    <a:pt x="12197" y="192875"/>
                    <a:pt x="14314" y="130963"/>
                    <a:pt x="15901" y="143663"/>
                  </a:cubicBezTo>
                  <a:cubicBezTo>
                    <a:pt x="17488" y="156363"/>
                    <a:pt x="19076" y="245263"/>
                    <a:pt x="19076" y="245263"/>
                  </a:cubicBezTo>
                  <a:cubicBezTo>
                    <a:pt x="22780" y="263784"/>
                    <a:pt x="28601" y="247380"/>
                    <a:pt x="38126" y="254788"/>
                  </a:cubicBezTo>
                  <a:cubicBezTo>
                    <a:pt x="47651" y="262196"/>
                    <a:pt x="60351" y="270134"/>
                    <a:pt x="76226" y="289713"/>
                  </a:cubicBezTo>
                  <a:cubicBezTo>
                    <a:pt x="92101" y="309292"/>
                    <a:pt x="118030" y="348451"/>
                    <a:pt x="133376" y="372263"/>
                  </a:cubicBezTo>
                  <a:cubicBezTo>
                    <a:pt x="148722" y="396075"/>
                    <a:pt x="170418" y="434705"/>
                    <a:pt x="168301" y="432588"/>
                  </a:cubicBezTo>
                  <a:cubicBezTo>
                    <a:pt x="166184" y="430471"/>
                    <a:pt x="143430" y="392371"/>
                    <a:pt x="120676" y="359563"/>
                  </a:cubicBezTo>
                  <a:cubicBezTo>
                    <a:pt x="97922" y="326755"/>
                    <a:pt x="45534" y="251613"/>
                    <a:pt x="31776" y="235738"/>
                  </a:cubicBezTo>
                  <a:cubicBezTo>
                    <a:pt x="18018" y="219863"/>
                    <a:pt x="42888" y="270134"/>
                    <a:pt x="38126" y="264313"/>
                  </a:cubicBezTo>
                  <a:cubicBezTo>
                    <a:pt x="33364" y="258492"/>
                    <a:pt x="7434" y="226742"/>
                    <a:pt x="3201" y="200813"/>
                  </a:cubicBezTo>
                  <a:cubicBezTo>
                    <a:pt x="-1032" y="174884"/>
                    <a:pt x="11139" y="137842"/>
                    <a:pt x="12726" y="108738"/>
                  </a:cubicBezTo>
                  <a:cubicBezTo>
                    <a:pt x="14313" y="79634"/>
                    <a:pt x="555" y="-9266"/>
                    <a:pt x="26" y="7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8" name="フリーフォーム 627">
              <a:extLst>
                <a:ext uri="{FF2B5EF4-FFF2-40B4-BE49-F238E27FC236}">
                  <a16:creationId xmlns:a16="http://schemas.microsoft.com/office/drawing/2014/main" id="{354057BC-DE2E-13B3-2BFC-FA159DC8DB2F}"/>
                </a:ext>
              </a:extLst>
            </p:cNvPr>
            <p:cNvSpPr/>
            <p:nvPr/>
          </p:nvSpPr>
          <p:spPr>
            <a:xfrm>
              <a:off x="6707456" y="6240653"/>
              <a:ext cx="226516" cy="392958"/>
            </a:xfrm>
            <a:custGeom>
              <a:avLst/>
              <a:gdLst>
                <a:gd name="connsiteX0" fmla="*/ 1319 w 226516"/>
                <a:gd name="connsiteY0" fmla="*/ 1397 h 392958"/>
                <a:gd name="connsiteX1" fmla="*/ 115619 w 226516"/>
                <a:gd name="connsiteY1" fmla="*/ 166497 h 392958"/>
                <a:gd name="connsiteX2" fmla="*/ 96569 w 226516"/>
                <a:gd name="connsiteY2" fmla="*/ 144272 h 392958"/>
                <a:gd name="connsiteX3" fmla="*/ 172769 w 226516"/>
                <a:gd name="connsiteY3" fmla="*/ 252222 h 392958"/>
                <a:gd name="connsiteX4" fmla="*/ 150544 w 226516"/>
                <a:gd name="connsiteY4" fmla="*/ 217297 h 392958"/>
                <a:gd name="connsiteX5" fmla="*/ 220394 w 226516"/>
                <a:gd name="connsiteY5" fmla="*/ 388747 h 392958"/>
                <a:gd name="connsiteX6" fmla="*/ 217219 w 226516"/>
                <a:gd name="connsiteY6" fmla="*/ 331597 h 392958"/>
                <a:gd name="connsiteX7" fmla="*/ 169594 w 226516"/>
                <a:gd name="connsiteY7" fmla="*/ 233172 h 392958"/>
                <a:gd name="connsiteX8" fmla="*/ 99744 w 226516"/>
                <a:gd name="connsiteY8" fmla="*/ 147447 h 392958"/>
                <a:gd name="connsiteX9" fmla="*/ 112444 w 226516"/>
                <a:gd name="connsiteY9" fmla="*/ 179197 h 392958"/>
                <a:gd name="connsiteX10" fmla="*/ 74344 w 226516"/>
                <a:gd name="connsiteY10" fmla="*/ 74422 h 392958"/>
                <a:gd name="connsiteX11" fmla="*/ 102919 w 226516"/>
                <a:gd name="connsiteY11" fmla="*/ 128397 h 392958"/>
                <a:gd name="connsiteX12" fmla="*/ 55294 w 226516"/>
                <a:gd name="connsiteY12" fmla="*/ 87122 h 392958"/>
                <a:gd name="connsiteX13" fmla="*/ 1319 w 226516"/>
                <a:gd name="connsiteY13" fmla="*/ 1397 h 392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516" h="392958">
                  <a:moveTo>
                    <a:pt x="1319" y="1397"/>
                  </a:moveTo>
                  <a:cubicBezTo>
                    <a:pt x="11373" y="14626"/>
                    <a:pt x="99744" y="142685"/>
                    <a:pt x="115619" y="166497"/>
                  </a:cubicBezTo>
                  <a:cubicBezTo>
                    <a:pt x="131494" y="190310"/>
                    <a:pt x="87044" y="129985"/>
                    <a:pt x="96569" y="144272"/>
                  </a:cubicBezTo>
                  <a:cubicBezTo>
                    <a:pt x="106094" y="158559"/>
                    <a:pt x="163773" y="240051"/>
                    <a:pt x="172769" y="252222"/>
                  </a:cubicBezTo>
                  <a:cubicBezTo>
                    <a:pt x="181765" y="264393"/>
                    <a:pt x="142607" y="194543"/>
                    <a:pt x="150544" y="217297"/>
                  </a:cubicBezTo>
                  <a:cubicBezTo>
                    <a:pt x="158482" y="240051"/>
                    <a:pt x="209282" y="369697"/>
                    <a:pt x="220394" y="388747"/>
                  </a:cubicBezTo>
                  <a:cubicBezTo>
                    <a:pt x="231506" y="407797"/>
                    <a:pt x="225686" y="357526"/>
                    <a:pt x="217219" y="331597"/>
                  </a:cubicBezTo>
                  <a:cubicBezTo>
                    <a:pt x="208752" y="305668"/>
                    <a:pt x="189173" y="263864"/>
                    <a:pt x="169594" y="233172"/>
                  </a:cubicBezTo>
                  <a:cubicBezTo>
                    <a:pt x="150015" y="202480"/>
                    <a:pt x="109269" y="156443"/>
                    <a:pt x="99744" y="147447"/>
                  </a:cubicBezTo>
                  <a:cubicBezTo>
                    <a:pt x="90219" y="138451"/>
                    <a:pt x="116677" y="191368"/>
                    <a:pt x="112444" y="179197"/>
                  </a:cubicBezTo>
                  <a:cubicBezTo>
                    <a:pt x="108211" y="167026"/>
                    <a:pt x="75931" y="82889"/>
                    <a:pt x="74344" y="74422"/>
                  </a:cubicBezTo>
                  <a:cubicBezTo>
                    <a:pt x="72757" y="65955"/>
                    <a:pt x="106094" y="126280"/>
                    <a:pt x="102919" y="128397"/>
                  </a:cubicBezTo>
                  <a:cubicBezTo>
                    <a:pt x="99744" y="130514"/>
                    <a:pt x="69052" y="101410"/>
                    <a:pt x="55294" y="87122"/>
                  </a:cubicBezTo>
                  <a:cubicBezTo>
                    <a:pt x="41536" y="72834"/>
                    <a:pt x="-8735" y="-11832"/>
                    <a:pt x="1319" y="139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9" name="フリーフォーム 628">
              <a:extLst>
                <a:ext uri="{FF2B5EF4-FFF2-40B4-BE49-F238E27FC236}">
                  <a16:creationId xmlns:a16="http://schemas.microsoft.com/office/drawing/2014/main" id="{C23FA149-CD15-9995-5357-804ED501BD8B}"/>
                </a:ext>
              </a:extLst>
            </p:cNvPr>
            <p:cNvSpPr/>
            <p:nvPr/>
          </p:nvSpPr>
          <p:spPr>
            <a:xfrm>
              <a:off x="6584796" y="6172177"/>
              <a:ext cx="119046" cy="336576"/>
            </a:xfrm>
            <a:custGeom>
              <a:avLst/>
              <a:gdLst>
                <a:gd name="connsiteX0" fmla="*/ 154 w 119046"/>
                <a:gd name="connsiteY0" fmla="*/ 23 h 336576"/>
                <a:gd name="connsiteX1" fmla="*/ 60479 w 119046"/>
                <a:gd name="connsiteY1" fmla="*/ 76223 h 336576"/>
                <a:gd name="connsiteX2" fmla="*/ 85879 w 119046"/>
                <a:gd name="connsiteY2" fmla="*/ 79398 h 336576"/>
                <a:gd name="connsiteX3" fmla="*/ 92229 w 119046"/>
                <a:gd name="connsiteY3" fmla="*/ 168298 h 336576"/>
                <a:gd name="connsiteX4" fmla="*/ 92229 w 119046"/>
                <a:gd name="connsiteY4" fmla="*/ 152423 h 336576"/>
                <a:gd name="connsiteX5" fmla="*/ 89054 w 119046"/>
                <a:gd name="connsiteY5" fmla="*/ 238148 h 336576"/>
                <a:gd name="connsiteX6" fmla="*/ 114454 w 119046"/>
                <a:gd name="connsiteY6" fmla="*/ 336573 h 336576"/>
                <a:gd name="connsiteX7" fmla="*/ 117629 w 119046"/>
                <a:gd name="connsiteY7" fmla="*/ 234973 h 336576"/>
                <a:gd name="connsiteX8" fmla="*/ 98579 w 119046"/>
                <a:gd name="connsiteY8" fmla="*/ 101623 h 336576"/>
                <a:gd name="connsiteX9" fmla="*/ 101754 w 119046"/>
                <a:gd name="connsiteY9" fmla="*/ 123848 h 336576"/>
                <a:gd name="connsiteX10" fmla="*/ 82704 w 119046"/>
                <a:gd name="connsiteY10" fmla="*/ 85748 h 336576"/>
                <a:gd name="connsiteX11" fmla="*/ 154 w 119046"/>
                <a:gd name="connsiteY11" fmla="*/ 23 h 336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9046" h="336576">
                  <a:moveTo>
                    <a:pt x="154" y="23"/>
                  </a:moveTo>
                  <a:cubicBezTo>
                    <a:pt x="-3550" y="-1564"/>
                    <a:pt x="60479" y="76223"/>
                    <a:pt x="60479" y="76223"/>
                  </a:cubicBezTo>
                  <a:cubicBezTo>
                    <a:pt x="74767" y="89452"/>
                    <a:pt x="80587" y="64052"/>
                    <a:pt x="85879" y="79398"/>
                  </a:cubicBezTo>
                  <a:cubicBezTo>
                    <a:pt x="91171" y="94744"/>
                    <a:pt x="91171" y="156127"/>
                    <a:pt x="92229" y="168298"/>
                  </a:cubicBezTo>
                  <a:cubicBezTo>
                    <a:pt x="93287" y="180469"/>
                    <a:pt x="92758" y="140781"/>
                    <a:pt x="92229" y="152423"/>
                  </a:cubicBezTo>
                  <a:cubicBezTo>
                    <a:pt x="91700" y="164065"/>
                    <a:pt x="85350" y="207456"/>
                    <a:pt x="89054" y="238148"/>
                  </a:cubicBezTo>
                  <a:cubicBezTo>
                    <a:pt x="92758" y="268840"/>
                    <a:pt x="109692" y="337102"/>
                    <a:pt x="114454" y="336573"/>
                  </a:cubicBezTo>
                  <a:cubicBezTo>
                    <a:pt x="119217" y="336044"/>
                    <a:pt x="120275" y="274131"/>
                    <a:pt x="117629" y="234973"/>
                  </a:cubicBezTo>
                  <a:cubicBezTo>
                    <a:pt x="114983" y="195815"/>
                    <a:pt x="101225" y="120144"/>
                    <a:pt x="98579" y="101623"/>
                  </a:cubicBezTo>
                  <a:cubicBezTo>
                    <a:pt x="95933" y="83102"/>
                    <a:pt x="104400" y="126494"/>
                    <a:pt x="101754" y="123848"/>
                  </a:cubicBezTo>
                  <a:cubicBezTo>
                    <a:pt x="99108" y="121202"/>
                    <a:pt x="95933" y="103740"/>
                    <a:pt x="82704" y="85748"/>
                  </a:cubicBezTo>
                  <a:cubicBezTo>
                    <a:pt x="69475" y="67756"/>
                    <a:pt x="3858" y="1610"/>
                    <a:pt x="154" y="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0" name="フリーフォーム 629">
              <a:extLst>
                <a:ext uri="{FF2B5EF4-FFF2-40B4-BE49-F238E27FC236}">
                  <a16:creationId xmlns:a16="http://schemas.microsoft.com/office/drawing/2014/main" id="{70D35214-9BAC-0CDD-51B5-4BBD2E1F8D42}"/>
                </a:ext>
              </a:extLst>
            </p:cNvPr>
            <p:cNvSpPr/>
            <p:nvPr/>
          </p:nvSpPr>
          <p:spPr>
            <a:xfrm>
              <a:off x="6527572" y="6444973"/>
              <a:ext cx="337437" cy="534882"/>
            </a:xfrm>
            <a:custGeom>
              <a:avLst/>
              <a:gdLst>
                <a:gd name="connsiteX0" fmla="*/ 232003 w 337437"/>
                <a:gd name="connsiteY0" fmla="*/ 277 h 534882"/>
                <a:gd name="connsiteX1" fmla="*/ 120878 w 337437"/>
                <a:gd name="connsiteY1" fmla="*/ 76477 h 534882"/>
                <a:gd name="connsiteX2" fmla="*/ 9753 w 337437"/>
                <a:gd name="connsiteY2" fmla="*/ 139977 h 534882"/>
                <a:gd name="connsiteX3" fmla="*/ 79603 w 337437"/>
                <a:gd name="connsiteY3" fmla="*/ 124102 h 534882"/>
                <a:gd name="connsiteX4" fmla="*/ 35153 w 337437"/>
                <a:gd name="connsiteY4" fmla="*/ 184427 h 534882"/>
                <a:gd name="connsiteX5" fmla="*/ 54203 w 337437"/>
                <a:gd name="connsiteY5" fmla="*/ 222527 h 534882"/>
                <a:gd name="connsiteX6" fmla="*/ 95478 w 337437"/>
                <a:gd name="connsiteY6" fmla="*/ 216177 h 534882"/>
                <a:gd name="connsiteX7" fmla="*/ 193903 w 337437"/>
                <a:gd name="connsiteY7" fmla="*/ 317777 h 534882"/>
                <a:gd name="connsiteX8" fmla="*/ 184378 w 337437"/>
                <a:gd name="connsiteY8" fmla="*/ 308252 h 534882"/>
                <a:gd name="connsiteX9" fmla="*/ 333603 w 337437"/>
                <a:gd name="connsiteY9" fmla="*/ 530502 h 534882"/>
                <a:gd name="connsiteX10" fmla="*/ 285978 w 337437"/>
                <a:gd name="connsiteY10" fmla="*/ 447952 h 534882"/>
                <a:gd name="connsiteX11" fmla="*/ 206603 w 337437"/>
                <a:gd name="connsiteY11" fmla="*/ 349527 h 534882"/>
                <a:gd name="connsiteX12" fmla="*/ 124053 w 337437"/>
                <a:gd name="connsiteY12" fmla="*/ 270152 h 534882"/>
                <a:gd name="connsiteX13" fmla="*/ 168503 w 337437"/>
                <a:gd name="connsiteY13" fmla="*/ 289202 h 534882"/>
                <a:gd name="connsiteX14" fmla="*/ 228 w 337437"/>
                <a:gd name="connsiteY14" fmla="*/ 200302 h 534882"/>
                <a:gd name="connsiteX15" fmla="*/ 130403 w 337437"/>
                <a:gd name="connsiteY15" fmla="*/ 273327 h 534882"/>
                <a:gd name="connsiteX16" fmla="*/ 51028 w 337437"/>
                <a:gd name="connsiteY16" fmla="*/ 193952 h 534882"/>
                <a:gd name="connsiteX17" fmla="*/ 82778 w 337437"/>
                <a:gd name="connsiteY17" fmla="*/ 127277 h 534882"/>
                <a:gd name="connsiteX18" fmla="*/ 70078 w 337437"/>
                <a:gd name="connsiteY18" fmla="*/ 139977 h 534882"/>
                <a:gd name="connsiteX19" fmla="*/ 152628 w 337437"/>
                <a:gd name="connsiteY19" fmla="*/ 92352 h 534882"/>
                <a:gd name="connsiteX20" fmla="*/ 57378 w 337437"/>
                <a:gd name="connsiteY20" fmla="*/ 146327 h 534882"/>
                <a:gd name="connsiteX21" fmla="*/ 136753 w 337437"/>
                <a:gd name="connsiteY21" fmla="*/ 92352 h 534882"/>
                <a:gd name="connsiteX22" fmla="*/ 85953 w 337437"/>
                <a:gd name="connsiteY22" fmla="*/ 105052 h 534882"/>
                <a:gd name="connsiteX23" fmla="*/ 232003 w 337437"/>
                <a:gd name="connsiteY23" fmla="*/ 277 h 534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7437" h="534882">
                  <a:moveTo>
                    <a:pt x="232003" y="277"/>
                  </a:moveTo>
                  <a:cubicBezTo>
                    <a:pt x="237824" y="-4485"/>
                    <a:pt x="157920" y="53194"/>
                    <a:pt x="120878" y="76477"/>
                  </a:cubicBezTo>
                  <a:cubicBezTo>
                    <a:pt x="83836" y="99760"/>
                    <a:pt x="16632" y="132039"/>
                    <a:pt x="9753" y="139977"/>
                  </a:cubicBezTo>
                  <a:cubicBezTo>
                    <a:pt x="2874" y="147915"/>
                    <a:pt x="75370" y="116694"/>
                    <a:pt x="79603" y="124102"/>
                  </a:cubicBezTo>
                  <a:cubicBezTo>
                    <a:pt x="83836" y="131510"/>
                    <a:pt x="39386" y="168023"/>
                    <a:pt x="35153" y="184427"/>
                  </a:cubicBezTo>
                  <a:cubicBezTo>
                    <a:pt x="30920" y="200831"/>
                    <a:pt x="44149" y="217235"/>
                    <a:pt x="54203" y="222527"/>
                  </a:cubicBezTo>
                  <a:cubicBezTo>
                    <a:pt x="64257" y="227819"/>
                    <a:pt x="72195" y="200302"/>
                    <a:pt x="95478" y="216177"/>
                  </a:cubicBezTo>
                  <a:cubicBezTo>
                    <a:pt x="118761" y="232052"/>
                    <a:pt x="179086" y="302431"/>
                    <a:pt x="193903" y="317777"/>
                  </a:cubicBezTo>
                  <a:cubicBezTo>
                    <a:pt x="208720" y="333123"/>
                    <a:pt x="161095" y="272798"/>
                    <a:pt x="184378" y="308252"/>
                  </a:cubicBezTo>
                  <a:cubicBezTo>
                    <a:pt x="207661" y="343706"/>
                    <a:pt x="316670" y="507219"/>
                    <a:pt x="333603" y="530502"/>
                  </a:cubicBezTo>
                  <a:cubicBezTo>
                    <a:pt x="350536" y="553785"/>
                    <a:pt x="307145" y="478114"/>
                    <a:pt x="285978" y="447952"/>
                  </a:cubicBezTo>
                  <a:cubicBezTo>
                    <a:pt x="264811" y="417790"/>
                    <a:pt x="233591" y="379160"/>
                    <a:pt x="206603" y="349527"/>
                  </a:cubicBezTo>
                  <a:cubicBezTo>
                    <a:pt x="179615" y="319894"/>
                    <a:pt x="130403" y="280206"/>
                    <a:pt x="124053" y="270152"/>
                  </a:cubicBezTo>
                  <a:cubicBezTo>
                    <a:pt x="117703" y="260098"/>
                    <a:pt x="189140" y="300844"/>
                    <a:pt x="168503" y="289202"/>
                  </a:cubicBezTo>
                  <a:cubicBezTo>
                    <a:pt x="147866" y="277560"/>
                    <a:pt x="6578" y="202948"/>
                    <a:pt x="228" y="200302"/>
                  </a:cubicBezTo>
                  <a:cubicBezTo>
                    <a:pt x="-6122" y="197656"/>
                    <a:pt x="121936" y="274385"/>
                    <a:pt x="130403" y="273327"/>
                  </a:cubicBezTo>
                  <a:cubicBezTo>
                    <a:pt x="138870" y="272269"/>
                    <a:pt x="58965" y="218294"/>
                    <a:pt x="51028" y="193952"/>
                  </a:cubicBezTo>
                  <a:cubicBezTo>
                    <a:pt x="43091" y="169610"/>
                    <a:pt x="79603" y="136273"/>
                    <a:pt x="82778" y="127277"/>
                  </a:cubicBezTo>
                  <a:cubicBezTo>
                    <a:pt x="85953" y="118281"/>
                    <a:pt x="58436" y="145798"/>
                    <a:pt x="70078" y="139977"/>
                  </a:cubicBezTo>
                  <a:cubicBezTo>
                    <a:pt x="81720" y="134156"/>
                    <a:pt x="154745" y="91294"/>
                    <a:pt x="152628" y="92352"/>
                  </a:cubicBezTo>
                  <a:cubicBezTo>
                    <a:pt x="150511" y="93410"/>
                    <a:pt x="60024" y="146327"/>
                    <a:pt x="57378" y="146327"/>
                  </a:cubicBezTo>
                  <a:cubicBezTo>
                    <a:pt x="54732" y="146327"/>
                    <a:pt x="131991" y="99231"/>
                    <a:pt x="136753" y="92352"/>
                  </a:cubicBezTo>
                  <a:cubicBezTo>
                    <a:pt x="141515" y="85473"/>
                    <a:pt x="71136" y="115635"/>
                    <a:pt x="85953" y="105052"/>
                  </a:cubicBezTo>
                  <a:lnTo>
                    <a:pt x="232003" y="277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1" name="フリーフォーム 630">
              <a:extLst>
                <a:ext uri="{FF2B5EF4-FFF2-40B4-BE49-F238E27FC236}">
                  <a16:creationId xmlns:a16="http://schemas.microsoft.com/office/drawing/2014/main" id="{D9B9B7C5-562A-BFEB-0A13-B4791FFC94AB}"/>
                </a:ext>
              </a:extLst>
            </p:cNvPr>
            <p:cNvSpPr/>
            <p:nvPr/>
          </p:nvSpPr>
          <p:spPr>
            <a:xfrm>
              <a:off x="6825692" y="6323127"/>
              <a:ext cx="160014" cy="363486"/>
            </a:xfrm>
            <a:custGeom>
              <a:avLst/>
              <a:gdLst>
                <a:gd name="connsiteX0" fmla="*/ 558 w 160014"/>
                <a:gd name="connsiteY0" fmla="*/ 1473 h 363486"/>
                <a:gd name="connsiteX1" fmla="*/ 102158 w 160014"/>
                <a:gd name="connsiteY1" fmla="*/ 185623 h 363486"/>
                <a:gd name="connsiteX2" fmla="*/ 95808 w 160014"/>
                <a:gd name="connsiteY2" fmla="*/ 137998 h 363486"/>
                <a:gd name="connsiteX3" fmla="*/ 156133 w 160014"/>
                <a:gd name="connsiteY3" fmla="*/ 258648 h 363486"/>
                <a:gd name="connsiteX4" fmla="*/ 124383 w 160014"/>
                <a:gd name="connsiteY4" fmla="*/ 296748 h 363486"/>
                <a:gd name="connsiteX5" fmla="*/ 45008 w 160014"/>
                <a:gd name="connsiteY5" fmla="*/ 363423 h 363486"/>
                <a:gd name="connsiteX6" fmla="*/ 137083 w 160014"/>
                <a:gd name="connsiteY6" fmla="*/ 284048 h 363486"/>
                <a:gd name="connsiteX7" fmla="*/ 156133 w 160014"/>
                <a:gd name="connsiteY7" fmla="*/ 255473 h 363486"/>
                <a:gd name="connsiteX8" fmla="*/ 76758 w 160014"/>
                <a:gd name="connsiteY8" fmla="*/ 99898 h 363486"/>
                <a:gd name="connsiteX9" fmla="*/ 127558 w 160014"/>
                <a:gd name="connsiteY9" fmla="*/ 214198 h 363486"/>
                <a:gd name="connsiteX10" fmla="*/ 73583 w 160014"/>
                <a:gd name="connsiteY10" fmla="*/ 144348 h 363486"/>
                <a:gd name="connsiteX11" fmla="*/ 89458 w 160014"/>
                <a:gd name="connsiteY11" fmla="*/ 141173 h 363486"/>
                <a:gd name="connsiteX12" fmla="*/ 70408 w 160014"/>
                <a:gd name="connsiteY12" fmla="*/ 96723 h 363486"/>
                <a:gd name="connsiteX13" fmla="*/ 60883 w 160014"/>
                <a:gd name="connsiteY13" fmla="*/ 96723 h 363486"/>
                <a:gd name="connsiteX14" fmla="*/ 558 w 160014"/>
                <a:gd name="connsiteY14" fmla="*/ 1473 h 363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0014" h="363486">
                  <a:moveTo>
                    <a:pt x="558" y="1473"/>
                  </a:moveTo>
                  <a:cubicBezTo>
                    <a:pt x="7437" y="16290"/>
                    <a:pt x="86283" y="162869"/>
                    <a:pt x="102158" y="185623"/>
                  </a:cubicBezTo>
                  <a:cubicBezTo>
                    <a:pt x="118033" y="208377"/>
                    <a:pt x="86812" y="125827"/>
                    <a:pt x="95808" y="137998"/>
                  </a:cubicBezTo>
                  <a:cubicBezTo>
                    <a:pt x="104804" y="150169"/>
                    <a:pt x="151371" y="232190"/>
                    <a:pt x="156133" y="258648"/>
                  </a:cubicBezTo>
                  <a:cubicBezTo>
                    <a:pt x="160895" y="285106"/>
                    <a:pt x="142904" y="279286"/>
                    <a:pt x="124383" y="296748"/>
                  </a:cubicBezTo>
                  <a:cubicBezTo>
                    <a:pt x="105862" y="314211"/>
                    <a:pt x="42891" y="365540"/>
                    <a:pt x="45008" y="363423"/>
                  </a:cubicBezTo>
                  <a:cubicBezTo>
                    <a:pt x="47125" y="361306"/>
                    <a:pt x="118562" y="302040"/>
                    <a:pt x="137083" y="284048"/>
                  </a:cubicBezTo>
                  <a:cubicBezTo>
                    <a:pt x="155604" y="266056"/>
                    <a:pt x="166187" y="286165"/>
                    <a:pt x="156133" y="255473"/>
                  </a:cubicBezTo>
                  <a:cubicBezTo>
                    <a:pt x="146079" y="224781"/>
                    <a:pt x="81520" y="106777"/>
                    <a:pt x="76758" y="99898"/>
                  </a:cubicBezTo>
                  <a:cubicBezTo>
                    <a:pt x="71996" y="93019"/>
                    <a:pt x="128087" y="206790"/>
                    <a:pt x="127558" y="214198"/>
                  </a:cubicBezTo>
                  <a:cubicBezTo>
                    <a:pt x="127029" y="221606"/>
                    <a:pt x="79933" y="156519"/>
                    <a:pt x="73583" y="144348"/>
                  </a:cubicBezTo>
                  <a:cubicBezTo>
                    <a:pt x="67233" y="132177"/>
                    <a:pt x="89987" y="149111"/>
                    <a:pt x="89458" y="141173"/>
                  </a:cubicBezTo>
                  <a:cubicBezTo>
                    <a:pt x="88929" y="133236"/>
                    <a:pt x="75171" y="104131"/>
                    <a:pt x="70408" y="96723"/>
                  </a:cubicBezTo>
                  <a:cubicBezTo>
                    <a:pt x="65646" y="89315"/>
                    <a:pt x="69350" y="105190"/>
                    <a:pt x="60883" y="96723"/>
                  </a:cubicBezTo>
                  <a:cubicBezTo>
                    <a:pt x="52416" y="88256"/>
                    <a:pt x="-6321" y="-13344"/>
                    <a:pt x="558" y="14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2" name="フリーフォーム 631">
              <a:extLst>
                <a:ext uri="{FF2B5EF4-FFF2-40B4-BE49-F238E27FC236}">
                  <a16:creationId xmlns:a16="http://schemas.microsoft.com/office/drawing/2014/main" id="{00A5C6E8-C2EF-0645-BB9A-F5367FC97406}"/>
                </a:ext>
              </a:extLst>
            </p:cNvPr>
            <p:cNvSpPr/>
            <p:nvPr/>
          </p:nvSpPr>
          <p:spPr>
            <a:xfrm>
              <a:off x="7416558" y="6149523"/>
              <a:ext cx="182275" cy="550088"/>
            </a:xfrm>
            <a:custGeom>
              <a:avLst/>
              <a:gdLst>
                <a:gd name="connsiteX0" fmla="*/ 242 w 182275"/>
                <a:gd name="connsiteY0" fmla="*/ 452 h 550088"/>
                <a:gd name="connsiteX1" fmla="*/ 79617 w 182275"/>
                <a:gd name="connsiteY1" fmla="*/ 92527 h 550088"/>
                <a:gd name="connsiteX2" fmla="*/ 105017 w 182275"/>
                <a:gd name="connsiteY2" fmla="*/ 83002 h 550088"/>
                <a:gd name="connsiteX3" fmla="*/ 120892 w 182275"/>
                <a:gd name="connsiteY3" fmla="*/ 159202 h 550088"/>
                <a:gd name="connsiteX4" fmla="*/ 120892 w 182275"/>
                <a:gd name="connsiteY4" fmla="*/ 162377 h 550088"/>
                <a:gd name="connsiteX5" fmla="*/ 165342 w 182275"/>
                <a:gd name="connsiteY5" fmla="*/ 263977 h 550088"/>
                <a:gd name="connsiteX6" fmla="*/ 162167 w 182275"/>
                <a:gd name="connsiteY6" fmla="*/ 260802 h 550088"/>
                <a:gd name="connsiteX7" fmla="*/ 146292 w 182275"/>
                <a:gd name="connsiteY7" fmla="*/ 273502 h 550088"/>
                <a:gd name="connsiteX8" fmla="*/ 165342 w 182275"/>
                <a:gd name="connsiteY8" fmla="*/ 438602 h 550088"/>
                <a:gd name="connsiteX9" fmla="*/ 178042 w 182275"/>
                <a:gd name="connsiteY9" fmla="*/ 549727 h 550088"/>
                <a:gd name="connsiteX10" fmla="*/ 178042 w 182275"/>
                <a:gd name="connsiteY10" fmla="*/ 476702 h 550088"/>
                <a:gd name="connsiteX11" fmla="*/ 178042 w 182275"/>
                <a:gd name="connsiteY11" fmla="*/ 352877 h 550088"/>
                <a:gd name="connsiteX12" fmla="*/ 120892 w 182275"/>
                <a:gd name="connsiteY12" fmla="*/ 279852 h 550088"/>
                <a:gd name="connsiteX13" fmla="*/ 136767 w 182275"/>
                <a:gd name="connsiteY13" fmla="*/ 298902 h 550088"/>
                <a:gd name="connsiteX14" fmla="*/ 139942 w 182275"/>
                <a:gd name="connsiteY14" fmla="*/ 241752 h 550088"/>
                <a:gd name="connsiteX15" fmla="*/ 120892 w 182275"/>
                <a:gd name="connsiteY15" fmla="*/ 149677 h 550088"/>
                <a:gd name="connsiteX16" fmla="*/ 108192 w 182275"/>
                <a:gd name="connsiteY16" fmla="*/ 136977 h 550088"/>
                <a:gd name="connsiteX17" fmla="*/ 242 w 182275"/>
                <a:gd name="connsiteY17" fmla="*/ 452 h 55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2275" h="550088">
                  <a:moveTo>
                    <a:pt x="242" y="452"/>
                  </a:moveTo>
                  <a:cubicBezTo>
                    <a:pt x="-4521" y="-6956"/>
                    <a:pt x="62155" y="78769"/>
                    <a:pt x="79617" y="92527"/>
                  </a:cubicBezTo>
                  <a:cubicBezTo>
                    <a:pt x="97079" y="106285"/>
                    <a:pt x="98138" y="71890"/>
                    <a:pt x="105017" y="83002"/>
                  </a:cubicBezTo>
                  <a:cubicBezTo>
                    <a:pt x="111896" y="94114"/>
                    <a:pt x="118246" y="145973"/>
                    <a:pt x="120892" y="159202"/>
                  </a:cubicBezTo>
                  <a:cubicBezTo>
                    <a:pt x="123538" y="172431"/>
                    <a:pt x="113484" y="144915"/>
                    <a:pt x="120892" y="162377"/>
                  </a:cubicBezTo>
                  <a:cubicBezTo>
                    <a:pt x="128300" y="179839"/>
                    <a:pt x="165342" y="263977"/>
                    <a:pt x="165342" y="263977"/>
                  </a:cubicBezTo>
                  <a:cubicBezTo>
                    <a:pt x="172221" y="280381"/>
                    <a:pt x="165342" y="259215"/>
                    <a:pt x="162167" y="260802"/>
                  </a:cubicBezTo>
                  <a:cubicBezTo>
                    <a:pt x="158992" y="262389"/>
                    <a:pt x="145763" y="243869"/>
                    <a:pt x="146292" y="273502"/>
                  </a:cubicBezTo>
                  <a:cubicBezTo>
                    <a:pt x="146821" y="303135"/>
                    <a:pt x="160050" y="392565"/>
                    <a:pt x="165342" y="438602"/>
                  </a:cubicBezTo>
                  <a:cubicBezTo>
                    <a:pt x="170634" y="484640"/>
                    <a:pt x="175925" y="543377"/>
                    <a:pt x="178042" y="549727"/>
                  </a:cubicBezTo>
                  <a:cubicBezTo>
                    <a:pt x="180159" y="556077"/>
                    <a:pt x="178042" y="476702"/>
                    <a:pt x="178042" y="476702"/>
                  </a:cubicBezTo>
                  <a:cubicBezTo>
                    <a:pt x="178042" y="443894"/>
                    <a:pt x="187567" y="385685"/>
                    <a:pt x="178042" y="352877"/>
                  </a:cubicBezTo>
                  <a:cubicBezTo>
                    <a:pt x="168517" y="320069"/>
                    <a:pt x="127771" y="288848"/>
                    <a:pt x="120892" y="279852"/>
                  </a:cubicBezTo>
                  <a:cubicBezTo>
                    <a:pt x="114013" y="270856"/>
                    <a:pt x="133592" y="305252"/>
                    <a:pt x="136767" y="298902"/>
                  </a:cubicBezTo>
                  <a:cubicBezTo>
                    <a:pt x="139942" y="292552"/>
                    <a:pt x="142588" y="266623"/>
                    <a:pt x="139942" y="241752"/>
                  </a:cubicBezTo>
                  <a:cubicBezTo>
                    <a:pt x="137296" y="216881"/>
                    <a:pt x="126184" y="167139"/>
                    <a:pt x="120892" y="149677"/>
                  </a:cubicBezTo>
                  <a:cubicBezTo>
                    <a:pt x="115600" y="132215"/>
                    <a:pt x="123009" y="156027"/>
                    <a:pt x="108192" y="136977"/>
                  </a:cubicBezTo>
                  <a:cubicBezTo>
                    <a:pt x="93375" y="117927"/>
                    <a:pt x="5005" y="7860"/>
                    <a:pt x="242" y="4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3" name="フリーフォーム 632">
              <a:extLst>
                <a:ext uri="{FF2B5EF4-FFF2-40B4-BE49-F238E27FC236}">
                  <a16:creationId xmlns:a16="http://schemas.microsoft.com/office/drawing/2014/main" id="{BAD35BB4-6EC9-8560-BEAE-A6CB4F62504F}"/>
                </a:ext>
              </a:extLst>
            </p:cNvPr>
            <p:cNvSpPr/>
            <p:nvPr/>
          </p:nvSpPr>
          <p:spPr>
            <a:xfrm>
              <a:off x="7420392" y="6267448"/>
              <a:ext cx="91710" cy="130361"/>
            </a:xfrm>
            <a:custGeom>
              <a:avLst/>
              <a:gdLst>
                <a:gd name="connsiteX0" fmla="*/ 91658 w 91710"/>
                <a:gd name="connsiteY0" fmla="*/ 2 h 130361"/>
                <a:gd name="connsiteX1" fmla="*/ 24983 w 91710"/>
                <a:gd name="connsiteY1" fmla="*/ 85727 h 130361"/>
                <a:gd name="connsiteX2" fmla="*/ 56733 w 91710"/>
                <a:gd name="connsiteY2" fmla="*/ 73027 h 130361"/>
                <a:gd name="connsiteX3" fmla="*/ 2758 w 91710"/>
                <a:gd name="connsiteY3" fmla="*/ 130177 h 130361"/>
                <a:gd name="connsiteX4" fmla="*/ 12283 w 91710"/>
                <a:gd name="connsiteY4" fmla="*/ 88902 h 130361"/>
                <a:gd name="connsiteX5" fmla="*/ 91658 w 91710"/>
                <a:gd name="connsiteY5" fmla="*/ 2 h 13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710" h="130361">
                  <a:moveTo>
                    <a:pt x="91658" y="2"/>
                  </a:moveTo>
                  <a:cubicBezTo>
                    <a:pt x="93775" y="-527"/>
                    <a:pt x="30804" y="73556"/>
                    <a:pt x="24983" y="85727"/>
                  </a:cubicBezTo>
                  <a:cubicBezTo>
                    <a:pt x="19162" y="97898"/>
                    <a:pt x="60437" y="65619"/>
                    <a:pt x="56733" y="73027"/>
                  </a:cubicBezTo>
                  <a:cubicBezTo>
                    <a:pt x="53029" y="80435"/>
                    <a:pt x="10166" y="127531"/>
                    <a:pt x="2758" y="130177"/>
                  </a:cubicBezTo>
                  <a:cubicBezTo>
                    <a:pt x="-4650" y="132823"/>
                    <a:pt x="4346" y="106364"/>
                    <a:pt x="12283" y="88902"/>
                  </a:cubicBezTo>
                  <a:cubicBezTo>
                    <a:pt x="20220" y="71440"/>
                    <a:pt x="89541" y="531"/>
                    <a:pt x="91658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4" name="フリーフォーム 633">
              <a:extLst>
                <a:ext uri="{FF2B5EF4-FFF2-40B4-BE49-F238E27FC236}">
                  <a16:creationId xmlns:a16="http://schemas.microsoft.com/office/drawing/2014/main" id="{413D7214-7466-7E3D-9D6D-E3102BC3927C}"/>
                </a:ext>
              </a:extLst>
            </p:cNvPr>
            <p:cNvSpPr/>
            <p:nvPr/>
          </p:nvSpPr>
          <p:spPr>
            <a:xfrm>
              <a:off x="7514588" y="6371474"/>
              <a:ext cx="62045" cy="312843"/>
            </a:xfrm>
            <a:custGeom>
              <a:avLst/>
              <a:gdLst>
                <a:gd name="connsiteX0" fmla="*/ 3812 w 62045"/>
                <a:gd name="connsiteY0" fmla="*/ 751 h 312843"/>
                <a:gd name="connsiteX1" fmla="*/ 10162 w 62045"/>
                <a:gd name="connsiteY1" fmla="*/ 162676 h 312843"/>
                <a:gd name="connsiteX2" fmla="*/ 22862 w 62045"/>
                <a:gd name="connsiteY2" fmla="*/ 146801 h 312843"/>
                <a:gd name="connsiteX3" fmla="*/ 60962 w 62045"/>
                <a:gd name="connsiteY3" fmla="*/ 305551 h 312843"/>
                <a:gd name="connsiteX4" fmla="*/ 48262 w 62045"/>
                <a:gd name="connsiteY4" fmla="*/ 267451 h 312843"/>
                <a:gd name="connsiteX5" fmla="*/ 13337 w 62045"/>
                <a:gd name="connsiteY5" fmla="*/ 102351 h 312843"/>
                <a:gd name="connsiteX6" fmla="*/ 10162 w 62045"/>
                <a:gd name="connsiteY6" fmla="*/ 216651 h 312843"/>
                <a:gd name="connsiteX7" fmla="*/ 637 w 62045"/>
                <a:gd name="connsiteY7" fmla="*/ 105526 h 312843"/>
                <a:gd name="connsiteX8" fmla="*/ 3812 w 62045"/>
                <a:gd name="connsiteY8" fmla="*/ 751 h 31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045" h="312843">
                  <a:moveTo>
                    <a:pt x="3812" y="751"/>
                  </a:moveTo>
                  <a:cubicBezTo>
                    <a:pt x="5400" y="10276"/>
                    <a:pt x="6987" y="138334"/>
                    <a:pt x="10162" y="162676"/>
                  </a:cubicBezTo>
                  <a:cubicBezTo>
                    <a:pt x="13337" y="187018"/>
                    <a:pt x="14395" y="122989"/>
                    <a:pt x="22862" y="146801"/>
                  </a:cubicBezTo>
                  <a:cubicBezTo>
                    <a:pt x="31329" y="170613"/>
                    <a:pt x="56729" y="285443"/>
                    <a:pt x="60962" y="305551"/>
                  </a:cubicBezTo>
                  <a:cubicBezTo>
                    <a:pt x="65195" y="325659"/>
                    <a:pt x="56200" y="301318"/>
                    <a:pt x="48262" y="267451"/>
                  </a:cubicBezTo>
                  <a:cubicBezTo>
                    <a:pt x="40325" y="233584"/>
                    <a:pt x="19687" y="110818"/>
                    <a:pt x="13337" y="102351"/>
                  </a:cubicBezTo>
                  <a:cubicBezTo>
                    <a:pt x="6987" y="93884"/>
                    <a:pt x="12279" y="216122"/>
                    <a:pt x="10162" y="216651"/>
                  </a:cubicBezTo>
                  <a:cubicBezTo>
                    <a:pt x="8045" y="217180"/>
                    <a:pt x="2754" y="136218"/>
                    <a:pt x="637" y="105526"/>
                  </a:cubicBezTo>
                  <a:cubicBezTo>
                    <a:pt x="-1480" y="74834"/>
                    <a:pt x="2224" y="-8774"/>
                    <a:pt x="3812" y="75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5" name="フリーフォーム 634">
              <a:extLst>
                <a:ext uri="{FF2B5EF4-FFF2-40B4-BE49-F238E27FC236}">
                  <a16:creationId xmlns:a16="http://schemas.microsoft.com/office/drawing/2014/main" id="{7A701412-F14C-65FB-6AEF-DD786A3E9A63}"/>
                </a:ext>
              </a:extLst>
            </p:cNvPr>
            <p:cNvSpPr/>
            <p:nvPr/>
          </p:nvSpPr>
          <p:spPr>
            <a:xfrm>
              <a:off x="7378700" y="6448425"/>
              <a:ext cx="89179" cy="152711"/>
            </a:xfrm>
            <a:custGeom>
              <a:avLst/>
              <a:gdLst>
                <a:gd name="connsiteX0" fmla="*/ 0 w 89179"/>
                <a:gd name="connsiteY0" fmla="*/ 0 h 152711"/>
                <a:gd name="connsiteX1" fmla="*/ 66675 w 89179"/>
                <a:gd name="connsiteY1" fmla="*/ 120650 h 152711"/>
                <a:gd name="connsiteX2" fmla="*/ 88900 w 89179"/>
                <a:gd name="connsiteY2" fmla="*/ 152400 h 152711"/>
                <a:gd name="connsiteX3" fmla="*/ 79375 w 89179"/>
                <a:gd name="connsiteY3" fmla="*/ 107950 h 152711"/>
                <a:gd name="connsiteX4" fmla="*/ 82550 w 89179"/>
                <a:gd name="connsiteY4" fmla="*/ 107950 h 152711"/>
                <a:gd name="connsiteX5" fmla="*/ 57150 w 89179"/>
                <a:gd name="connsiteY5" fmla="*/ 76200 h 152711"/>
                <a:gd name="connsiteX6" fmla="*/ 0 w 89179"/>
                <a:gd name="connsiteY6" fmla="*/ 0 h 152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9179" h="152711">
                  <a:moveTo>
                    <a:pt x="0" y="0"/>
                  </a:moveTo>
                  <a:cubicBezTo>
                    <a:pt x="25929" y="47625"/>
                    <a:pt x="51858" y="95250"/>
                    <a:pt x="66675" y="120650"/>
                  </a:cubicBezTo>
                  <a:cubicBezTo>
                    <a:pt x="81492" y="146050"/>
                    <a:pt x="86783" y="154517"/>
                    <a:pt x="88900" y="152400"/>
                  </a:cubicBezTo>
                  <a:cubicBezTo>
                    <a:pt x="91017" y="150283"/>
                    <a:pt x="80433" y="115358"/>
                    <a:pt x="79375" y="107950"/>
                  </a:cubicBezTo>
                  <a:cubicBezTo>
                    <a:pt x="78317" y="100542"/>
                    <a:pt x="86254" y="113242"/>
                    <a:pt x="82550" y="107950"/>
                  </a:cubicBezTo>
                  <a:cubicBezTo>
                    <a:pt x="78846" y="102658"/>
                    <a:pt x="57150" y="76200"/>
                    <a:pt x="57150" y="762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6" name="フリーフォーム 635">
              <a:extLst>
                <a:ext uri="{FF2B5EF4-FFF2-40B4-BE49-F238E27FC236}">
                  <a16:creationId xmlns:a16="http://schemas.microsoft.com/office/drawing/2014/main" id="{24D3E3A7-8CDE-12E5-BA23-48D9F0245AF4}"/>
                </a:ext>
              </a:extLst>
            </p:cNvPr>
            <p:cNvSpPr/>
            <p:nvPr/>
          </p:nvSpPr>
          <p:spPr>
            <a:xfrm>
              <a:off x="7438810" y="6516741"/>
              <a:ext cx="95978" cy="233871"/>
            </a:xfrm>
            <a:custGeom>
              <a:avLst/>
              <a:gdLst>
                <a:gd name="connsiteX0" fmla="*/ 6565 w 95978"/>
                <a:gd name="connsiteY0" fmla="*/ 1534 h 233871"/>
                <a:gd name="connsiteX1" fmla="*/ 70065 w 95978"/>
                <a:gd name="connsiteY1" fmla="*/ 150759 h 233871"/>
                <a:gd name="connsiteX2" fmla="*/ 82765 w 95978"/>
                <a:gd name="connsiteY2" fmla="*/ 119009 h 233871"/>
                <a:gd name="connsiteX3" fmla="*/ 79590 w 95978"/>
                <a:gd name="connsiteY3" fmla="*/ 179334 h 233871"/>
                <a:gd name="connsiteX4" fmla="*/ 95465 w 95978"/>
                <a:gd name="connsiteY4" fmla="*/ 233309 h 233871"/>
                <a:gd name="connsiteX5" fmla="*/ 57365 w 95978"/>
                <a:gd name="connsiteY5" fmla="*/ 204734 h 233871"/>
                <a:gd name="connsiteX6" fmla="*/ 215 w 95978"/>
                <a:gd name="connsiteY6" fmla="*/ 160284 h 233871"/>
                <a:gd name="connsiteX7" fmla="*/ 79590 w 95978"/>
                <a:gd name="connsiteY7" fmla="*/ 223784 h 233871"/>
                <a:gd name="connsiteX8" fmla="*/ 92290 w 95978"/>
                <a:gd name="connsiteY8" fmla="*/ 169809 h 233871"/>
                <a:gd name="connsiteX9" fmla="*/ 82765 w 95978"/>
                <a:gd name="connsiteY9" fmla="*/ 134884 h 233871"/>
                <a:gd name="connsiteX10" fmla="*/ 35140 w 95978"/>
                <a:gd name="connsiteY10" fmla="*/ 74559 h 233871"/>
                <a:gd name="connsiteX11" fmla="*/ 6565 w 95978"/>
                <a:gd name="connsiteY11" fmla="*/ 1534 h 233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978" h="233871">
                  <a:moveTo>
                    <a:pt x="6565" y="1534"/>
                  </a:moveTo>
                  <a:cubicBezTo>
                    <a:pt x="12386" y="14234"/>
                    <a:pt x="57365" y="131180"/>
                    <a:pt x="70065" y="150759"/>
                  </a:cubicBezTo>
                  <a:cubicBezTo>
                    <a:pt x="82765" y="170338"/>
                    <a:pt x="81178" y="114247"/>
                    <a:pt x="82765" y="119009"/>
                  </a:cubicBezTo>
                  <a:cubicBezTo>
                    <a:pt x="84352" y="123771"/>
                    <a:pt x="77473" y="160284"/>
                    <a:pt x="79590" y="179334"/>
                  </a:cubicBezTo>
                  <a:cubicBezTo>
                    <a:pt x="81707" y="198384"/>
                    <a:pt x="99169" y="229076"/>
                    <a:pt x="95465" y="233309"/>
                  </a:cubicBezTo>
                  <a:cubicBezTo>
                    <a:pt x="91761" y="237542"/>
                    <a:pt x="73240" y="216905"/>
                    <a:pt x="57365" y="204734"/>
                  </a:cubicBezTo>
                  <a:cubicBezTo>
                    <a:pt x="41490" y="192563"/>
                    <a:pt x="-3489" y="157109"/>
                    <a:pt x="215" y="160284"/>
                  </a:cubicBezTo>
                  <a:cubicBezTo>
                    <a:pt x="3919" y="163459"/>
                    <a:pt x="64244" y="222197"/>
                    <a:pt x="79590" y="223784"/>
                  </a:cubicBezTo>
                  <a:cubicBezTo>
                    <a:pt x="94936" y="225372"/>
                    <a:pt x="91761" y="184626"/>
                    <a:pt x="92290" y="169809"/>
                  </a:cubicBezTo>
                  <a:cubicBezTo>
                    <a:pt x="92819" y="154992"/>
                    <a:pt x="92290" y="150759"/>
                    <a:pt x="82765" y="134884"/>
                  </a:cubicBezTo>
                  <a:cubicBezTo>
                    <a:pt x="73240" y="119009"/>
                    <a:pt x="45723" y="90434"/>
                    <a:pt x="35140" y="74559"/>
                  </a:cubicBezTo>
                  <a:cubicBezTo>
                    <a:pt x="24557" y="58684"/>
                    <a:pt x="744" y="-11166"/>
                    <a:pt x="6565" y="153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7" name="フリーフォーム 636">
              <a:extLst>
                <a:ext uri="{FF2B5EF4-FFF2-40B4-BE49-F238E27FC236}">
                  <a16:creationId xmlns:a16="http://schemas.microsoft.com/office/drawing/2014/main" id="{329F752D-FBD0-D74F-D176-9B3076EE6D6F}"/>
                </a:ext>
              </a:extLst>
            </p:cNvPr>
            <p:cNvSpPr/>
            <p:nvPr/>
          </p:nvSpPr>
          <p:spPr>
            <a:xfrm>
              <a:off x="7477114" y="6584852"/>
              <a:ext cx="146152" cy="410916"/>
            </a:xfrm>
            <a:custGeom>
              <a:avLst/>
              <a:gdLst>
                <a:gd name="connsiteX0" fmla="*/ 11 w 146152"/>
                <a:gd name="connsiteY0" fmla="*/ 98 h 410916"/>
                <a:gd name="connsiteX1" fmla="*/ 88911 w 146152"/>
                <a:gd name="connsiteY1" fmla="*/ 108048 h 410916"/>
                <a:gd name="connsiteX2" fmla="*/ 123836 w 146152"/>
                <a:gd name="connsiteY2" fmla="*/ 123923 h 410916"/>
                <a:gd name="connsiteX3" fmla="*/ 123836 w 146152"/>
                <a:gd name="connsiteY3" fmla="*/ 76298 h 410916"/>
                <a:gd name="connsiteX4" fmla="*/ 130186 w 146152"/>
                <a:gd name="connsiteY4" fmla="*/ 155673 h 410916"/>
                <a:gd name="connsiteX5" fmla="*/ 142886 w 146152"/>
                <a:gd name="connsiteY5" fmla="*/ 142973 h 410916"/>
                <a:gd name="connsiteX6" fmla="*/ 142886 w 146152"/>
                <a:gd name="connsiteY6" fmla="*/ 219173 h 410916"/>
                <a:gd name="connsiteX7" fmla="*/ 130186 w 146152"/>
                <a:gd name="connsiteY7" fmla="*/ 409673 h 410916"/>
                <a:gd name="connsiteX8" fmla="*/ 146061 w 146152"/>
                <a:gd name="connsiteY8" fmla="*/ 295373 h 410916"/>
                <a:gd name="connsiteX9" fmla="*/ 136536 w 146152"/>
                <a:gd name="connsiteY9" fmla="*/ 174723 h 410916"/>
                <a:gd name="connsiteX10" fmla="*/ 133361 w 146152"/>
                <a:gd name="connsiteY10" fmla="*/ 35023 h 410916"/>
                <a:gd name="connsiteX11" fmla="*/ 130186 w 146152"/>
                <a:gd name="connsiteY11" fmla="*/ 114398 h 410916"/>
                <a:gd name="connsiteX12" fmla="*/ 95261 w 146152"/>
                <a:gd name="connsiteY12" fmla="*/ 88998 h 410916"/>
                <a:gd name="connsiteX13" fmla="*/ 11 w 146152"/>
                <a:gd name="connsiteY13" fmla="*/ 98 h 410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6152" h="410916">
                  <a:moveTo>
                    <a:pt x="11" y="98"/>
                  </a:moveTo>
                  <a:cubicBezTo>
                    <a:pt x="-1047" y="3273"/>
                    <a:pt x="68274" y="87411"/>
                    <a:pt x="88911" y="108048"/>
                  </a:cubicBezTo>
                  <a:cubicBezTo>
                    <a:pt x="109548" y="128685"/>
                    <a:pt x="118015" y="129215"/>
                    <a:pt x="123836" y="123923"/>
                  </a:cubicBezTo>
                  <a:cubicBezTo>
                    <a:pt x="129657" y="118631"/>
                    <a:pt x="122778" y="71007"/>
                    <a:pt x="123836" y="76298"/>
                  </a:cubicBezTo>
                  <a:cubicBezTo>
                    <a:pt x="124894" y="81589"/>
                    <a:pt x="127011" y="144560"/>
                    <a:pt x="130186" y="155673"/>
                  </a:cubicBezTo>
                  <a:cubicBezTo>
                    <a:pt x="133361" y="166786"/>
                    <a:pt x="140769" y="132390"/>
                    <a:pt x="142886" y="142973"/>
                  </a:cubicBezTo>
                  <a:cubicBezTo>
                    <a:pt x="145003" y="153556"/>
                    <a:pt x="145003" y="174723"/>
                    <a:pt x="142886" y="219173"/>
                  </a:cubicBezTo>
                  <a:cubicBezTo>
                    <a:pt x="140769" y="263623"/>
                    <a:pt x="129657" y="396973"/>
                    <a:pt x="130186" y="409673"/>
                  </a:cubicBezTo>
                  <a:cubicBezTo>
                    <a:pt x="130715" y="422373"/>
                    <a:pt x="145003" y="334531"/>
                    <a:pt x="146061" y="295373"/>
                  </a:cubicBezTo>
                  <a:cubicBezTo>
                    <a:pt x="147119" y="256215"/>
                    <a:pt x="138653" y="218115"/>
                    <a:pt x="136536" y="174723"/>
                  </a:cubicBezTo>
                  <a:cubicBezTo>
                    <a:pt x="134419" y="131331"/>
                    <a:pt x="134419" y="45077"/>
                    <a:pt x="133361" y="35023"/>
                  </a:cubicBezTo>
                  <a:cubicBezTo>
                    <a:pt x="132303" y="24969"/>
                    <a:pt x="136536" y="105402"/>
                    <a:pt x="130186" y="114398"/>
                  </a:cubicBezTo>
                  <a:cubicBezTo>
                    <a:pt x="123836" y="123394"/>
                    <a:pt x="114311" y="106460"/>
                    <a:pt x="95261" y="88998"/>
                  </a:cubicBezTo>
                  <a:cubicBezTo>
                    <a:pt x="76211" y="71536"/>
                    <a:pt x="1069" y="-3077"/>
                    <a:pt x="11" y="9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8" name="フリーフォーム 637">
              <a:extLst>
                <a:ext uri="{FF2B5EF4-FFF2-40B4-BE49-F238E27FC236}">
                  <a16:creationId xmlns:a16="http://schemas.microsoft.com/office/drawing/2014/main" id="{1CFF3D69-0492-32A8-E751-0E896B1FABFF}"/>
                </a:ext>
              </a:extLst>
            </p:cNvPr>
            <p:cNvSpPr/>
            <p:nvPr/>
          </p:nvSpPr>
          <p:spPr>
            <a:xfrm>
              <a:off x="7105335" y="6280144"/>
              <a:ext cx="140259" cy="254012"/>
            </a:xfrm>
            <a:custGeom>
              <a:avLst/>
              <a:gdLst>
                <a:gd name="connsiteX0" fmla="*/ 25715 w 140259"/>
                <a:gd name="connsiteY0" fmla="*/ 6 h 254012"/>
                <a:gd name="connsiteX1" fmla="*/ 13015 w 140259"/>
                <a:gd name="connsiteY1" fmla="*/ 142881 h 254012"/>
                <a:gd name="connsiteX2" fmla="*/ 13015 w 140259"/>
                <a:gd name="connsiteY2" fmla="*/ 165106 h 254012"/>
                <a:gd name="connsiteX3" fmla="*/ 44765 w 140259"/>
                <a:gd name="connsiteY3" fmla="*/ 212731 h 254012"/>
                <a:gd name="connsiteX4" fmla="*/ 92390 w 140259"/>
                <a:gd name="connsiteY4" fmla="*/ 254006 h 254012"/>
                <a:gd name="connsiteX5" fmla="*/ 25715 w 140259"/>
                <a:gd name="connsiteY5" fmla="*/ 215906 h 254012"/>
                <a:gd name="connsiteX6" fmla="*/ 73340 w 140259"/>
                <a:gd name="connsiteY6" fmla="*/ 228606 h 254012"/>
                <a:gd name="connsiteX7" fmla="*/ 140015 w 140259"/>
                <a:gd name="connsiteY7" fmla="*/ 149231 h 254012"/>
                <a:gd name="connsiteX8" fmla="*/ 47940 w 140259"/>
                <a:gd name="connsiteY8" fmla="*/ 234956 h 254012"/>
                <a:gd name="connsiteX9" fmla="*/ 16190 w 140259"/>
                <a:gd name="connsiteY9" fmla="*/ 174631 h 254012"/>
                <a:gd name="connsiteX10" fmla="*/ 315 w 140259"/>
                <a:gd name="connsiteY10" fmla="*/ 123831 h 254012"/>
                <a:gd name="connsiteX11" fmla="*/ 6665 w 140259"/>
                <a:gd name="connsiteY11" fmla="*/ 136531 h 254012"/>
                <a:gd name="connsiteX12" fmla="*/ 25715 w 140259"/>
                <a:gd name="connsiteY12" fmla="*/ 6 h 254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0259" h="254012">
                  <a:moveTo>
                    <a:pt x="25715" y="6"/>
                  </a:moveTo>
                  <a:cubicBezTo>
                    <a:pt x="26773" y="1064"/>
                    <a:pt x="15132" y="115364"/>
                    <a:pt x="13015" y="142881"/>
                  </a:cubicBezTo>
                  <a:cubicBezTo>
                    <a:pt x="10898" y="170398"/>
                    <a:pt x="7723" y="153464"/>
                    <a:pt x="13015" y="165106"/>
                  </a:cubicBezTo>
                  <a:cubicBezTo>
                    <a:pt x="18307" y="176748"/>
                    <a:pt x="31536" y="197914"/>
                    <a:pt x="44765" y="212731"/>
                  </a:cubicBezTo>
                  <a:cubicBezTo>
                    <a:pt x="57994" y="227548"/>
                    <a:pt x="95565" y="253477"/>
                    <a:pt x="92390" y="254006"/>
                  </a:cubicBezTo>
                  <a:cubicBezTo>
                    <a:pt x="89215" y="254535"/>
                    <a:pt x="28890" y="220139"/>
                    <a:pt x="25715" y="215906"/>
                  </a:cubicBezTo>
                  <a:cubicBezTo>
                    <a:pt x="22540" y="211673"/>
                    <a:pt x="54290" y="239718"/>
                    <a:pt x="73340" y="228606"/>
                  </a:cubicBezTo>
                  <a:cubicBezTo>
                    <a:pt x="92390" y="217494"/>
                    <a:pt x="144248" y="148173"/>
                    <a:pt x="140015" y="149231"/>
                  </a:cubicBezTo>
                  <a:cubicBezTo>
                    <a:pt x="135782" y="150289"/>
                    <a:pt x="68577" y="230723"/>
                    <a:pt x="47940" y="234956"/>
                  </a:cubicBezTo>
                  <a:cubicBezTo>
                    <a:pt x="27303" y="239189"/>
                    <a:pt x="24127" y="193152"/>
                    <a:pt x="16190" y="174631"/>
                  </a:cubicBezTo>
                  <a:cubicBezTo>
                    <a:pt x="8253" y="156110"/>
                    <a:pt x="1902" y="130181"/>
                    <a:pt x="315" y="123831"/>
                  </a:cubicBezTo>
                  <a:cubicBezTo>
                    <a:pt x="-1273" y="117481"/>
                    <a:pt x="3490" y="153994"/>
                    <a:pt x="6665" y="136531"/>
                  </a:cubicBezTo>
                  <a:cubicBezTo>
                    <a:pt x="9840" y="119069"/>
                    <a:pt x="24657" y="-1052"/>
                    <a:pt x="25715" y="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9" name="フリーフォーム 638">
              <a:extLst>
                <a:ext uri="{FF2B5EF4-FFF2-40B4-BE49-F238E27FC236}">
                  <a16:creationId xmlns:a16="http://schemas.microsoft.com/office/drawing/2014/main" id="{20EC5F78-F479-3214-4277-DDECCFB682DF}"/>
                </a:ext>
              </a:extLst>
            </p:cNvPr>
            <p:cNvSpPr/>
            <p:nvPr/>
          </p:nvSpPr>
          <p:spPr>
            <a:xfrm>
              <a:off x="7102465" y="6295602"/>
              <a:ext cx="141475" cy="194623"/>
            </a:xfrm>
            <a:custGeom>
              <a:avLst/>
              <a:gdLst>
                <a:gd name="connsiteX0" fmla="*/ 10 w 141475"/>
                <a:gd name="connsiteY0" fmla="*/ 423 h 194623"/>
                <a:gd name="connsiteX1" fmla="*/ 101610 w 141475"/>
                <a:gd name="connsiteY1" fmla="*/ 63923 h 194623"/>
                <a:gd name="connsiteX2" fmla="*/ 136535 w 141475"/>
                <a:gd name="connsiteY2" fmla="*/ 102023 h 194623"/>
                <a:gd name="connsiteX3" fmla="*/ 133360 w 141475"/>
                <a:gd name="connsiteY3" fmla="*/ 133773 h 194623"/>
                <a:gd name="connsiteX4" fmla="*/ 69860 w 141475"/>
                <a:gd name="connsiteY4" fmla="*/ 194098 h 194623"/>
                <a:gd name="connsiteX5" fmla="*/ 136535 w 141475"/>
                <a:gd name="connsiteY5" fmla="*/ 159173 h 194623"/>
                <a:gd name="connsiteX6" fmla="*/ 133360 w 141475"/>
                <a:gd name="connsiteY6" fmla="*/ 92498 h 194623"/>
                <a:gd name="connsiteX7" fmla="*/ 107960 w 141475"/>
                <a:gd name="connsiteY7" fmla="*/ 38523 h 194623"/>
                <a:gd name="connsiteX8" fmla="*/ 10 w 141475"/>
                <a:gd name="connsiteY8" fmla="*/ 423 h 194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475" h="194623">
                  <a:moveTo>
                    <a:pt x="10" y="423"/>
                  </a:moveTo>
                  <a:cubicBezTo>
                    <a:pt x="-1048" y="4656"/>
                    <a:pt x="78856" y="46990"/>
                    <a:pt x="101610" y="63923"/>
                  </a:cubicBezTo>
                  <a:cubicBezTo>
                    <a:pt x="124364" y="80856"/>
                    <a:pt x="131243" y="90381"/>
                    <a:pt x="136535" y="102023"/>
                  </a:cubicBezTo>
                  <a:cubicBezTo>
                    <a:pt x="141827" y="113665"/>
                    <a:pt x="144472" y="118427"/>
                    <a:pt x="133360" y="133773"/>
                  </a:cubicBezTo>
                  <a:cubicBezTo>
                    <a:pt x="122248" y="149119"/>
                    <a:pt x="69331" y="189865"/>
                    <a:pt x="69860" y="194098"/>
                  </a:cubicBezTo>
                  <a:cubicBezTo>
                    <a:pt x="70389" y="198331"/>
                    <a:pt x="125952" y="176106"/>
                    <a:pt x="136535" y="159173"/>
                  </a:cubicBezTo>
                  <a:cubicBezTo>
                    <a:pt x="147118" y="142240"/>
                    <a:pt x="138122" y="112606"/>
                    <a:pt x="133360" y="92498"/>
                  </a:cubicBezTo>
                  <a:cubicBezTo>
                    <a:pt x="128598" y="72390"/>
                    <a:pt x="125422" y="52281"/>
                    <a:pt x="107960" y="38523"/>
                  </a:cubicBezTo>
                  <a:cubicBezTo>
                    <a:pt x="90498" y="24765"/>
                    <a:pt x="1068" y="-3810"/>
                    <a:pt x="10" y="4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0" name="フリーフォーム 639">
              <a:extLst>
                <a:ext uri="{FF2B5EF4-FFF2-40B4-BE49-F238E27FC236}">
                  <a16:creationId xmlns:a16="http://schemas.microsoft.com/office/drawing/2014/main" id="{81022753-764C-21A5-5BBC-45737D374254}"/>
                </a:ext>
              </a:extLst>
            </p:cNvPr>
            <p:cNvSpPr/>
            <p:nvPr/>
          </p:nvSpPr>
          <p:spPr>
            <a:xfrm>
              <a:off x="7121525" y="6340475"/>
              <a:ext cx="120465" cy="146223"/>
            </a:xfrm>
            <a:custGeom>
              <a:avLst/>
              <a:gdLst>
                <a:gd name="connsiteX0" fmla="*/ 0 w 120465"/>
                <a:gd name="connsiteY0" fmla="*/ 15875 h 146223"/>
                <a:gd name="connsiteX1" fmla="*/ 69850 w 120465"/>
                <a:gd name="connsiteY1" fmla="*/ 31750 h 146223"/>
                <a:gd name="connsiteX2" fmla="*/ 98425 w 120465"/>
                <a:gd name="connsiteY2" fmla="*/ 69850 h 146223"/>
                <a:gd name="connsiteX3" fmla="*/ 60325 w 120465"/>
                <a:gd name="connsiteY3" fmla="*/ 146050 h 146223"/>
                <a:gd name="connsiteX4" fmla="*/ 114300 w 120465"/>
                <a:gd name="connsiteY4" fmla="*/ 88900 h 146223"/>
                <a:gd name="connsiteX5" fmla="*/ 114300 w 120465"/>
                <a:gd name="connsiteY5" fmla="*/ 31750 h 146223"/>
                <a:gd name="connsiteX6" fmla="*/ 69850 w 120465"/>
                <a:gd name="connsiteY6" fmla="*/ 0 h 146223"/>
                <a:gd name="connsiteX7" fmla="*/ 0 w 120465"/>
                <a:gd name="connsiteY7" fmla="*/ 15875 h 146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465" h="146223">
                  <a:moveTo>
                    <a:pt x="0" y="15875"/>
                  </a:moveTo>
                  <a:cubicBezTo>
                    <a:pt x="0" y="21167"/>
                    <a:pt x="53446" y="22754"/>
                    <a:pt x="69850" y="31750"/>
                  </a:cubicBezTo>
                  <a:cubicBezTo>
                    <a:pt x="86254" y="40746"/>
                    <a:pt x="100012" y="50800"/>
                    <a:pt x="98425" y="69850"/>
                  </a:cubicBezTo>
                  <a:cubicBezTo>
                    <a:pt x="96838" y="88900"/>
                    <a:pt x="57679" y="142875"/>
                    <a:pt x="60325" y="146050"/>
                  </a:cubicBezTo>
                  <a:cubicBezTo>
                    <a:pt x="62971" y="149225"/>
                    <a:pt x="105304" y="107950"/>
                    <a:pt x="114300" y="88900"/>
                  </a:cubicBezTo>
                  <a:cubicBezTo>
                    <a:pt x="123296" y="69850"/>
                    <a:pt x="121708" y="46567"/>
                    <a:pt x="114300" y="31750"/>
                  </a:cubicBezTo>
                  <a:cubicBezTo>
                    <a:pt x="106892" y="16933"/>
                    <a:pt x="85196" y="0"/>
                    <a:pt x="69850" y="0"/>
                  </a:cubicBezTo>
                  <a:cubicBezTo>
                    <a:pt x="54504" y="0"/>
                    <a:pt x="0" y="10583"/>
                    <a:pt x="0" y="158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1" name="フリーフォーム 640">
              <a:extLst>
                <a:ext uri="{FF2B5EF4-FFF2-40B4-BE49-F238E27FC236}">
                  <a16:creationId xmlns:a16="http://schemas.microsoft.com/office/drawing/2014/main" id="{64FD37CB-6256-226B-01DF-F5A36B488361}"/>
                </a:ext>
              </a:extLst>
            </p:cNvPr>
            <p:cNvSpPr/>
            <p:nvPr/>
          </p:nvSpPr>
          <p:spPr>
            <a:xfrm>
              <a:off x="7056797" y="6304773"/>
              <a:ext cx="175881" cy="159958"/>
            </a:xfrm>
            <a:custGeom>
              <a:avLst/>
              <a:gdLst>
                <a:gd name="connsiteX0" fmla="*/ 153628 w 175881"/>
                <a:gd name="connsiteY0" fmla="*/ 777 h 159958"/>
                <a:gd name="connsiteX1" fmla="*/ 99653 w 175881"/>
                <a:gd name="connsiteY1" fmla="*/ 76977 h 159958"/>
                <a:gd name="connsiteX2" fmla="*/ 112353 w 175881"/>
                <a:gd name="connsiteY2" fmla="*/ 130952 h 159958"/>
                <a:gd name="connsiteX3" fmla="*/ 83778 w 175881"/>
                <a:gd name="connsiteY3" fmla="*/ 118252 h 159958"/>
                <a:gd name="connsiteX4" fmla="*/ 172678 w 175881"/>
                <a:gd name="connsiteY4" fmla="*/ 127777 h 159958"/>
                <a:gd name="connsiteX5" fmla="*/ 153628 w 175881"/>
                <a:gd name="connsiteY5" fmla="*/ 159527 h 159958"/>
                <a:gd name="connsiteX6" fmla="*/ 128228 w 175881"/>
                <a:gd name="connsiteY6" fmla="*/ 143652 h 159958"/>
                <a:gd name="connsiteX7" fmla="*/ 80603 w 175881"/>
                <a:gd name="connsiteY7" fmla="*/ 108727 h 159958"/>
                <a:gd name="connsiteX8" fmla="*/ 77428 w 175881"/>
                <a:gd name="connsiteY8" fmla="*/ 102377 h 159958"/>
                <a:gd name="connsiteX9" fmla="*/ 1228 w 175881"/>
                <a:gd name="connsiteY9" fmla="*/ 127777 h 159958"/>
                <a:gd name="connsiteX10" fmla="*/ 153628 w 175881"/>
                <a:gd name="connsiteY10" fmla="*/ 777 h 15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5881" h="159958">
                  <a:moveTo>
                    <a:pt x="153628" y="777"/>
                  </a:moveTo>
                  <a:cubicBezTo>
                    <a:pt x="170032" y="-7690"/>
                    <a:pt x="106532" y="55281"/>
                    <a:pt x="99653" y="76977"/>
                  </a:cubicBezTo>
                  <a:cubicBezTo>
                    <a:pt x="92774" y="98673"/>
                    <a:pt x="114999" y="124073"/>
                    <a:pt x="112353" y="130952"/>
                  </a:cubicBezTo>
                  <a:cubicBezTo>
                    <a:pt x="109707" y="137831"/>
                    <a:pt x="73724" y="118781"/>
                    <a:pt x="83778" y="118252"/>
                  </a:cubicBezTo>
                  <a:cubicBezTo>
                    <a:pt x="93832" y="117723"/>
                    <a:pt x="161036" y="120898"/>
                    <a:pt x="172678" y="127777"/>
                  </a:cubicBezTo>
                  <a:cubicBezTo>
                    <a:pt x="184320" y="134656"/>
                    <a:pt x="161036" y="156881"/>
                    <a:pt x="153628" y="159527"/>
                  </a:cubicBezTo>
                  <a:cubicBezTo>
                    <a:pt x="146220" y="162173"/>
                    <a:pt x="140399" y="152119"/>
                    <a:pt x="128228" y="143652"/>
                  </a:cubicBezTo>
                  <a:cubicBezTo>
                    <a:pt x="116057" y="135185"/>
                    <a:pt x="89070" y="115606"/>
                    <a:pt x="80603" y="108727"/>
                  </a:cubicBezTo>
                  <a:cubicBezTo>
                    <a:pt x="72136" y="101848"/>
                    <a:pt x="90657" y="99202"/>
                    <a:pt x="77428" y="102377"/>
                  </a:cubicBezTo>
                  <a:cubicBezTo>
                    <a:pt x="64199" y="105552"/>
                    <a:pt x="-10414" y="141535"/>
                    <a:pt x="1228" y="127777"/>
                  </a:cubicBezTo>
                  <a:cubicBezTo>
                    <a:pt x="12870" y="114019"/>
                    <a:pt x="137224" y="9244"/>
                    <a:pt x="153628" y="7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3" name="フリーフォーム 642">
              <a:extLst>
                <a:ext uri="{FF2B5EF4-FFF2-40B4-BE49-F238E27FC236}">
                  <a16:creationId xmlns:a16="http://schemas.microsoft.com/office/drawing/2014/main" id="{2AD19C3C-FB83-F642-8404-8DBD1BE412A6}"/>
                </a:ext>
              </a:extLst>
            </p:cNvPr>
            <p:cNvSpPr/>
            <p:nvPr/>
          </p:nvSpPr>
          <p:spPr>
            <a:xfrm>
              <a:off x="6803018" y="6568978"/>
              <a:ext cx="316039" cy="127397"/>
            </a:xfrm>
            <a:custGeom>
              <a:avLst/>
              <a:gdLst>
                <a:gd name="connsiteX0" fmla="*/ 315332 w 316039"/>
                <a:gd name="connsiteY0" fmla="*/ 97 h 127397"/>
                <a:gd name="connsiteX1" fmla="*/ 248657 w 316039"/>
                <a:gd name="connsiteY1" fmla="*/ 44547 h 127397"/>
                <a:gd name="connsiteX2" fmla="*/ 102607 w 316039"/>
                <a:gd name="connsiteY2" fmla="*/ 82647 h 127397"/>
                <a:gd name="connsiteX3" fmla="*/ 156582 w 316039"/>
                <a:gd name="connsiteY3" fmla="*/ 57247 h 127397"/>
                <a:gd name="connsiteX4" fmla="*/ 1007 w 316039"/>
                <a:gd name="connsiteY4" fmla="*/ 127097 h 127397"/>
                <a:gd name="connsiteX5" fmla="*/ 89907 w 316039"/>
                <a:gd name="connsiteY5" fmla="*/ 82647 h 127397"/>
                <a:gd name="connsiteX6" fmla="*/ 96257 w 316039"/>
                <a:gd name="connsiteY6" fmla="*/ 85822 h 127397"/>
                <a:gd name="connsiteX7" fmla="*/ 210557 w 316039"/>
                <a:gd name="connsiteY7" fmla="*/ 57247 h 127397"/>
                <a:gd name="connsiteX8" fmla="*/ 315332 w 316039"/>
                <a:gd name="connsiteY8" fmla="*/ 97 h 127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16039" h="127397">
                  <a:moveTo>
                    <a:pt x="315332" y="97"/>
                  </a:moveTo>
                  <a:cubicBezTo>
                    <a:pt x="321682" y="-2020"/>
                    <a:pt x="284111" y="30789"/>
                    <a:pt x="248657" y="44547"/>
                  </a:cubicBezTo>
                  <a:cubicBezTo>
                    <a:pt x="213203" y="58305"/>
                    <a:pt x="117953" y="80530"/>
                    <a:pt x="102607" y="82647"/>
                  </a:cubicBezTo>
                  <a:cubicBezTo>
                    <a:pt x="87261" y="84764"/>
                    <a:pt x="173515" y="49839"/>
                    <a:pt x="156582" y="57247"/>
                  </a:cubicBezTo>
                  <a:cubicBezTo>
                    <a:pt x="139649" y="64655"/>
                    <a:pt x="12119" y="122864"/>
                    <a:pt x="1007" y="127097"/>
                  </a:cubicBezTo>
                  <a:cubicBezTo>
                    <a:pt x="-10106" y="131330"/>
                    <a:pt x="74032" y="89526"/>
                    <a:pt x="89907" y="82647"/>
                  </a:cubicBezTo>
                  <a:cubicBezTo>
                    <a:pt x="105782" y="75768"/>
                    <a:pt x="76149" y="90055"/>
                    <a:pt x="96257" y="85822"/>
                  </a:cubicBezTo>
                  <a:cubicBezTo>
                    <a:pt x="116365" y="81589"/>
                    <a:pt x="179865" y="66243"/>
                    <a:pt x="210557" y="57247"/>
                  </a:cubicBezTo>
                  <a:cubicBezTo>
                    <a:pt x="241249" y="48251"/>
                    <a:pt x="308982" y="2214"/>
                    <a:pt x="315332" y="9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4" name="フリーフォーム 643">
              <a:extLst>
                <a:ext uri="{FF2B5EF4-FFF2-40B4-BE49-F238E27FC236}">
                  <a16:creationId xmlns:a16="http://schemas.microsoft.com/office/drawing/2014/main" id="{7BC1D654-5332-1C96-37D4-38E1F9EFE953}"/>
                </a:ext>
              </a:extLst>
            </p:cNvPr>
            <p:cNvSpPr/>
            <p:nvPr/>
          </p:nvSpPr>
          <p:spPr>
            <a:xfrm>
              <a:off x="6692900" y="6432440"/>
              <a:ext cx="212747" cy="302222"/>
            </a:xfrm>
            <a:custGeom>
              <a:avLst/>
              <a:gdLst>
                <a:gd name="connsiteX0" fmla="*/ 0 w 212747"/>
                <a:gd name="connsiteY0" fmla="*/ 110 h 302222"/>
                <a:gd name="connsiteX1" fmla="*/ 73025 w 212747"/>
                <a:gd name="connsiteY1" fmla="*/ 130285 h 302222"/>
                <a:gd name="connsiteX2" fmla="*/ 168275 w 212747"/>
                <a:gd name="connsiteY2" fmla="*/ 222360 h 302222"/>
                <a:gd name="connsiteX3" fmla="*/ 152400 w 212747"/>
                <a:gd name="connsiteY3" fmla="*/ 168385 h 302222"/>
                <a:gd name="connsiteX4" fmla="*/ 212725 w 212747"/>
                <a:gd name="connsiteY4" fmla="*/ 301735 h 302222"/>
                <a:gd name="connsiteX5" fmla="*/ 158750 w 212747"/>
                <a:gd name="connsiteY5" fmla="*/ 209660 h 302222"/>
                <a:gd name="connsiteX6" fmla="*/ 104775 w 212747"/>
                <a:gd name="connsiteY6" fmla="*/ 114410 h 302222"/>
                <a:gd name="connsiteX7" fmla="*/ 136525 w 212747"/>
                <a:gd name="connsiteY7" fmla="*/ 187435 h 302222"/>
                <a:gd name="connsiteX8" fmla="*/ 98425 w 212747"/>
                <a:gd name="connsiteY8" fmla="*/ 149335 h 302222"/>
                <a:gd name="connsiteX9" fmla="*/ 73025 w 212747"/>
                <a:gd name="connsiteY9" fmla="*/ 108060 h 302222"/>
                <a:gd name="connsiteX10" fmla="*/ 0 w 212747"/>
                <a:gd name="connsiteY10" fmla="*/ 110 h 3022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747" h="302222">
                  <a:moveTo>
                    <a:pt x="0" y="110"/>
                  </a:moveTo>
                  <a:cubicBezTo>
                    <a:pt x="0" y="3814"/>
                    <a:pt x="44979" y="93243"/>
                    <a:pt x="73025" y="130285"/>
                  </a:cubicBezTo>
                  <a:cubicBezTo>
                    <a:pt x="101071" y="167327"/>
                    <a:pt x="155046" y="216010"/>
                    <a:pt x="168275" y="222360"/>
                  </a:cubicBezTo>
                  <a:cubicBezTo>
                    <a:pt x="181504" y="228710"/>
                    <a:pt x="144992" y="155156"/>
                    <a:pt x="152400" y="168385"/>
                  </a:cubicBezTo>
                  <a:cubicBezTo>
                    <a:pt x="159808" y="181614"/>
                    <a:pt x="211667" y="294856"/>
                    <a:pt x="212725" y="301735"/>
                  </a:cubicBezTo>
                  <a:cubicBezTo>
                    <a:pt x="213783" y="308614"/>
                    <a:pt x="176742" y="240881"/>
                    <a:pt x="158750" y="209660"/>
                  </a:cubicBezTo>
                  <a:cubicBezTo>
                    <a:pt x="140758" y="178439"/>
                    <a:pt x="108479" y="118114"/>
                    <a:pt x="104775" y="114410"/>
                  </a:cubicBezTo>
                  <a:cubicBezTo>
                    <a:pt x="101071" y="110706"/>
                    <a:pt x="137583" y="181614"/>
                    <a:pt x="136525" y="187435"/>
                  </a:cubicBezTo>
                  <a:cubicBezTo>
                    <a:pt x="135467" y="193256"/>
                    <a:pt x="109008" y="162564"/>
                    <a:pt x="98425" y="149335"/>
                  </a:cubicBezTo>
                  <a:cubicBezTo>
                    <a:pt x="87842" y="136106"/>
                    <a:pt x="86254" y="129227"/>
                    <a:pt x="73025" y="108060"/>
                  </a:cubicBezTo>
                  <a:cubicBezTo>
                    <a:pt x="59796" y="86893"/>
                    <a:pt x="0" y="-3594"/>
                    <a:pt x="0" y="1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5" name="フリーフォーム 644">
              <a:extLst>
                <a:ext uri="{FF2B5EF4-FFF2-40B4-BE49-F238E27FC236}">
                  <a16:creationId xmlns:a16="http://schemas.microsoft.com/office/drawing/2014/main" id="{A4CC39CF-7D16-1714-A877-523B2321EAB2}"/>
                </a:ext>
              </a:extLst>
            </p:cNvPr>
            <p:cNvSpPr/>
            <p:nvPr/>
          </p:nvSpPr>
          <p:spPr>
            <a:xfrm>
              <a:off x="7013537" y="6543492"/>
              <a:ext cx="209588" cy="120953"/>
            </a:xfrm>
            <a:custGeom>
              <a:avLst/>
              <a:gdLst>
                <a:gd name="connsiteX0" fmla="*/ 209588 w 209588"/>
                <a:gd name="connsiteY0" fmla="*/ 183 h 120953"/>
                <a:gd name="connsiteX1" fmla="*/ 101638 w 209588"/>
                <a:gd name="connsiteY1" fmla="*/ 60508 h 120953"/>
                <a:gd name="connsiteX2" fmla="*/ 19088 w 209588"/>
                <a:gd name="connsiteY2" fmla="*/ 120833 h 120953"/>
                <a:gd name="connsiteX3" fmla="*/ 63538 w 209588"/>
                <a:gd name="connsiteY3" fmla="*/ 76383 h 120953"/>
                <a:gd name="connsiteX4" fmla="*/ 34963 w 209588"/>
                <a:gd name="connsiteY4" fmla="*/ 89083 h 120953"/>
                <a:gd name="connsiteX5" fmla="*/ 88938 w 209588"/>
                <a:gd name="connsiteY5" fmla="*/ 35108 h 120953"/>
                <a:gd name="connsiteX6" fmla="*/ 38 w 209588"/>
                <a:gd name="connsiteY6" fmla="*/ 104958 h 120953"/>
                <a:gd name="connsiteX7" fmla="*/ 101638 w 209588"/>
                <a:gd name="connsiteY7" fmla="*/ 44633 h 120953"/>
                <a:gd name="connsiteX8" fmla="*/ 209588 w 209588"/>
                <a:gd name="connsiteY8" fmla="*/ 183 h 12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9588" h="120953">
                  <a:moveTo>
                    <a:pt x="209588" y="183"/>
                  </a:moveTo>
                  <a:cubicBezTo>
                    <a:pt x="209588" y="2829"/>
                    <a:pt x="133388" y="40400"/>
                    <a:pt x="101638" y="60508"/>
                  </a:cubicBezTo>
                  <a:cubicBezTo>
                    <a:pt x="69888" y="80616"/>
                    <a:pt x="25438" y="118187"/>
                    <a:pt x="19088" y="120833"/>
                  </a:cubicBezTo>
                  <a:cubicBezTo>
                    <a:pt x="12738" y="123479"/>
                    <a:pt x="60892" y="81675"/>
                    <a:pt x="63538" y="76383"/>
                  </a:cubicBezTo>
                  <a:cubicBezTo>
                    <a:pt x="66184" y="71091"/>
                    <a:pt x="30730" y="95962"/>
                    <a:pt x="34963" y="89083"/>
                  </a:cubicBezTo>
                  <a:cubicBezTo>
                    <a:pt x="39196" y="82204"/>
                    <a:pt x="94759" y="32462"/>
                    <a:pt x="88938" y="35108"/>
                  </a:cubicBezTo>
                  <a:cubicBezTo>
                    <a:pt x="83117" y="37754"/>
                    <a:pt x="-2079" y="103370"/>
                    <a:pt x="38" y="104958"/>
                  </a:cubicBezTo>
                  <a:cubicBezTo>
                    <a:pt x="2155" y="106546"/>
                    <a:pt x="68830" y="65270"/>
                    <a:pt x="101638" y="44633"/>
                  </a:cubicBezTo>
                  <a:cubicBezTo>
                    <a:pt x="134446" y="23996"/>
                    <a:pt x="209588" y="-2463"/>
                    <a:pt x="209588" y="1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6" name="フリーフォーム 645">
              <a:extLst>
                <a:ext uri="{FF2B5EF4-FFF2-40B4-BE49-F238E27FC236}">
                  <a16:creationId xmlns:a16="http://schemas.microsoft.com/office/drawing/2014/main" id="{B0402D96-6FC1-85B1-6659-8D6B1A72EE9D}"/>
                </a:ext>
              </a:extLst>
            </p:cNvPr>
            <p:cNvSpPr/>
            <p:nvPr/>
          </p:nvSpPr>
          <p:spPr>
            <a:xfrm>
              <a:off x="6751593" y="6468259"/>
              <a:ext cx="370806" cy="454640"/>
            </a:xfrm>
            <a:custGeom>
              <a:avLst/>
              <a:gdLst>
                <a:gd name="connsiteX0" fmla="*/ 1632 w 370806"/>
                <a:gd name="connsiteY0" fmla="*/ 2391 h 454640"/>
                <a:gd name="connsiteX1" fmla="*/ 141332 w 370806"/>
                <a:gd name="connsiteY1" fmla="*/ 253216 h 454640"/>
                <a:gd name="connsiteX2" fmla="*/ 112757 w 370806"/>
                <a:gd name="connsiteY2" fmla="*/ 205591 h 454640"/>
                <a:gd name="connsiteX3" fmla="*/ 157207 w 370806"/>
                <a:gd name="connsiteY3" fmla="*/ 294491 h 454640"/>
                <a:gd name="connsiteX4" fmla="*/ 125457 w 370806"/>
                <a:gd name="connsiteY4" fmla="*/ 246866 h 454640"/>
                <a:gd name="connsiteX5" fmla="*/ 179432 w 370806"/>
                <a:gd name="connsiteY5" fmla="*/ 357991 h 454640"/>
                <a:gd name="connsiteX6" fmla="*/ 192132 w 370806"/>
                <a:gd name="connsiteY6" fmla="*/ 380216 h 454640"/>
                <a:gd name="connsiteX7" fmla="*/ 246107 w 370806"/>
                <a:gd name="connsiteY7" fmla="*/ 421491 h 454640"/>
                <a:gd name="connsiteX8" fmla="*/ 230232 w 370806"/>
                <a:gd name="connsiteY8" fmla="*/ 396091 h 454640"/>
                <a:gd name="connsiteX9" fmla="*/ 300082 w 370806"/>
                <a:gd name="connsiteY9" fmla="*/ 446891 h 454640"/>
                <a:gd name="connsiteX10" fmla="*/ 274682 w 370806"/>
                <a:gd name="connsiteY10" fmla="*/ 440541 h 454640"/>
                <a:gd name="connsiteX11" fmla="*/ 325482 w 370806"/>
                <a:gd name="connsiteY11" fmla="*/ 402441 h 454640"/>
                <a:gd name="connsiteX12" fmla="*/ 369932 w 370806"/>
                <a:gd name="connsiteY12" fmla="*/ 367516 h 454640"/>
                <a:gd name="connsiteX13" fmla="*/ 284207 w 370806"/>
                <a:gd name="connsiteY13" fmla="*/ 453241 h 454640"/>
                <a:gd name="connsiteX14" fmla="*/ 211182 w 370806"/>
                <a:gd name="connsiteY14" fmla="*/ 408791 h 454640"/>
                <a:gd name="connsiteX15" fmla="*/ 106407 w 370806"/>
                <a:gd name="connsiteY15" fmla="*/ 259566 h 454640"/>
                <a:gd name="connsiteX16" fmla="*/ 90532 w 370806"/>
                <a:gd name="connsiteY16" fmla="*/ 211941 h 454640"/>
                <a:gd name="connsiteX17" fmla="*/ 23857 w 370806"/>
                <a:gd name="connsiteY17" fmla="*/ 88116 h 454640"/>
                <a:gd name="connsiteX18" fmla="*/ 61957 w 370806"/>
                <a:gd name="connsiteY18" fmla="*/ 123041 h 454640"/>
                <a:gd name="connsiteX19" fmla="*/ 1632 w 370806"/>
                <a:gd name="connsiteY19" fmla="*/ 2391 h 454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0806" h="454640">
                  <a:moveTo>
                    <a:pt x="1632" y="2391"/>
                  </a:moveTo>
                  <a:cubicBezTo>
                    <a:pt x="14861" y="24087"/>
                    <a:pt x="122811" y="219349"/>
                    <a:pt x="141332" y="253216"/>
                  </a:cubicBezTo>
                  <a:cubicBezTo>
                    <a:pt x="159853" y="287083"/>
                    <a:pt x="110111" y="198712"/>
                    <a:pt x="112757" y="205591"/>
                  </a:cubicBezTo>
                  <a:cubicBezTo>
                    <a:pt x="115403" y="212470"/>
                    <a:pt x="155090" y="287612"/>
                    <a:pt x="157207" y="294491"/>
                  </a:cubicBezTo>
                  <a:cubicBezTo>
                    <a:pt x="159324" y="301370"/>
                    <a:pt x="121753" y="236283"/>
                    <a:pt x="125457" y="246866"/>
                  </a:cubicBezTo>
                  <a:cubicBezTo>
                    <a:pt x="129161" y="257449"/>
                    <a:pt x="168320" y="335766"/>
                    <a:pt x="179432" y="357991"/>
                  </a:cubicBezTo>
                  <a:cubicBezTo>
                    <a:pt x="190544" y="380216"/>
                    <a:pt x="181020" y="369633"/>
                    <a:pt x="192132" y="380216"/>
                  </a:cubicBezTo>
                  <a:cubicBezTo>
                    <a:pt x="203244" y="390799"/>
                    <a:pt x="239757" y="418845"/>
                    <a:pt x="246107" y="421491"/>
                  </a:cubicBezTo>
                  <a:cubicBezTo>
                    <a:pt x="252457" y="424137"/>
                    <a:pt x="221236" y="391858"/>
                    <a:pt x="230232" y="396091"/>
                  </a:cubicBezTo>
                  <a:cubicBezTo>
                    <a:pt x="239228" y="400324"/>
                    <a:pt x="292674" y="439483"/>
                    <a:pt x="300082" y="446891"/>
                  </a:cubicBezTo>
                  <a:cubicBezTo>
                    <a:pt x="307490" y="454299"/>
                    <a:pt x="270449" y="447949"/>
                    <a:pt x="274682" y="440541"/>
                  </a:cubicBezTo>
                  <a:cubicBezTo>
                    <a:pt x="278915" y="433133"/>
                    <a:pt x="309607" y="414612"/>
                    <a:pt x="325482" y="402441"/>
                  </a:cubicBezTo>
                  <a:cubicBezTo>
                    <a:pt x="341357" y="390270"/>
                    <a:pt x="376811" y="359049"/>
                    <a:pt x="369932" y="367516"/>
                  </a:cubicBezTo>
                  <a:cubicBezTo>
                    <a:pt x="363053" y="375983"/>
                    <a:pt x="310665" y="446362"/>
                    <a:pt x="284207" y="453241"/>
                  </a:cubicBezTo>
                  <a:cubicBezTo>
                    <a:pt x="257749" y="460120"/>
                    <a:pt x="240815" y="441070"/>
                    <a:pt x="211182" y="408791"/>
                  </a:cubicBezTo>
                  <a:cubicBezTo>
                    <a:pt x="181549" y="376512"/>
                    <a:pt x="126515" y="292374"/>
                    <a:pt x="106407" y="259566"/>
                  </a:cubicBezTo>
                  <a:cubicBezTo>
                    <a:pt x="86299" y="226758"/>
                    <a:pt x="104290" y="240516"/>
                    <a:pt x="90532" y="211941"/>
                  </a:cubicBezTo>
                  <a:cubicBezTo>
                    <a:pt x="76774" y="183366"/>
                    <a:pt x="28620" y="102933"/>
                    <a:pt x="23857" y="88116"/>
                  </a:cubicBezTo>
                  <a:cubicBezTo>
                    <a:pt x="19094" y="73299"/>
                    <a:pt x="64074" y="132566"/>
                    <a:pt x="61957" y="123041"/>
                  </a:cubicBezTo>
                  <a:cubicBezTo>
                    <a:pt x="59840" y="113516"/>
                    <a:pt x="-11597" y="-19305"/>
                    <a:pt x="1632" y="239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7" name="フリーフォーム 646">
              <a:extLst>
                <a:ext uri="{FF2B5EF4-FFF2-40B4-BE49-F238E27FC236}">
                  <a16:creationId xmlns:a16="http://schemas.microsoft.com/office/drawing/2014/main" id="{AB0A8CB7-69A8-5C3D-545C-7CC34DA75ED3}"/>
                </a:ext>
              </a:extLst>
            </p:cNvPr>
            <p:cNvSpPr/>
            <p:nvPr/>
          </p:nvSpPr>
          <p:spPr>
            <a:xfrm>
              <a:off x="6456965" y="6330627"/>
              <a:ext cx="195611" cy="124333"/>
            </a:xfrm>
            <a:custGeom>
              <a:avLst/>
              <a:gdLst>
                <a:gd name="connsiteX0" fmla="*/ 985 w 195611"/>
                <a:gd name="connsiteY0" fmla="*/ 323 h 124333"/>
                <a:gd name="connsiteX1" fmla="*/ 134335 w 195611"/>
                <a:gd name="connsiteY1" fmla="*/ 82873 h 124333"/>
                <a:gd name="connsiteX2" fmla="*/ 185135 w 195611"/>
                <a:gd name="connsiteY2" fmla="*/ 95573 h 124333"/>
                <a:gd name="connsiteX3" fmla="*/ 51785 w 195611"/>
                <a:gd name="connsiteY3" fmla="*/ 95573 h 124333"/>
                <a:gd name="connsiteX4" fmla="*/ 194660 w 195611"/>
                <a:gd name="connsiteY4" fmla="*/ 124148 h 124333"/>
                <a:gd name="connsiteX5" fmla="*/ 112110 w 195611"/>
                <a:gd name="connsiteY5" fmla="*/ 79698 h 124333"/>
                <a:gd name="connsiteX6" fmla="*/ 74010 w 195611"/>
                <a:gd name="connsiteY6" fmla="*/ 54298 h 124333"/>
                <a:gd name="connsiteX7" fmla="*/ 985 w 195611"/>
                <a:gd name="connsiteY7" fmla="*/ 323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5611" h="124333">
                  <a:moveTo>
                    <a:pt x="985" y="323"/>
                  </a:moveTo>
                  <a:cubicBezTo>
                    <a:pt x="11039" y="5086"/>
                    <a:pt x="103643" y="66998"/>
                    <a:pt x="134335" y="82873"/>
                  </a:cubicBezTo>
                  <a:cubicBezTo>
                    <a:pt x="165027" y="98748"/>
                    <a:pt x="198893" y="93456"/>
                    <a:pt x="185135" y="95573"/>
                  </a:cubicBezTo>
                  <a:cubicBezTo>
                    <a:pt x="171377" y="97690"/>
                    <a:pt x="50198" y="90811"/>
                    <a:pt x="51785" y="95573"/>
                  </a:cubicBezTo>
                  <a:cubicBezTo>
                    <a:pt x="53372" y="100335"/>
                    <a:pt x="184606" y="126794"/>
                    <a:pt x="194660" y="124148"/>
                  </a:cubicBezTo>
                  <a:cubicBezTo>
                    <a:pt x="204714" y="121502"/>
                    <a:pt x="132218" y="91340"/>
                    <a:pt x="112110" y="79698"/>
                  </a:cubicBezTo>
                  <a:cubicBezTo>
                    <a:pt x="92002" y="68056"/>
                    <a:pt x="87239" y="63823"/>
                    <a:pt x="74010" y="54298"/>
                  </a:cubicBezTo>
                  <a:cubicBezTo>
                    <a:pt x="60781" y="44773"/>
                    <a:pt x="-9069" y="-4440"/>
                    <a:pt x="985" y="3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8" name="フリーフォーム 647">
              <a:extLst>
                <a:ext uri="{FF2B5EF4-FFF2-40B4-BE49-F238E27FC236}">
                  <a16:creationId xmlns:a16="http://schemas.microsoft.com/office/drawing/2014/main" id="{931E729B-5201-43F4-BB04-2E0BBEBAB294}"/>
                </a:ext>
              </a:extLst>
            </p:cNvPr>
            <p:cNvSpPr/>
            <p:nvPr/>
          </p:nvSpPr>
          <p:spPr>
            <a:xfrm>
              <a:off x="6829363" y="6556375"/>
              <a:ext cx="324610" cy="130296"/>
            </a:xfrm>
            <a:custGeom>
              <a:avLst/>
              <a:gdLst>
                <a:gd name="connsiteX0" fmla="*/ 323912 w 324610"/>
                <a:gd name="connsiteY0" fmla="*/ 0 h 130296"/>
                <a:gd name="connsiteX1" fmla="*/ 108012 w 324610"/>
                <a:gd name="connsiteY1" fmla="*/ 88900 h 130296"/>
                <a:gd name="connsiteX2" fmla="*/ 19112 w 324610"/>
                <a:gd name="connsiteY2" fmla="*/ 114300 h 130296"/>
                <a:gd name="connsiteX3" fmla="*/ 184212 w 324610"/>
                <a:gd name="connsiteY3" fmla="*/ 88900 h 130296"/>
                <a:gd name="connsiteX4" fmla="*/ 62 w 324610"/>
                <a:gd name="connsiteY4" fmla="*/ 130175 h 130296"/>
                <a:gd name="connsiteX5" fmla="*/ 161987 w 324610"/>
                <a:gd name="connsiteY5" fmla="*/ 73025 h 130296"/>
                <a:gd name="connsiteX6" fmla="*/ 28637 w 324610"/>
                <a:gd name="connsiteY6" fmla="*/ 88900 h 130296"/>
                <a:gd name="connsiteX7" fmla="*/ 323912 w 324610"/>
                <a:gd name="connsiteY7" fmla="*/ 0 h 13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4610" h="130296">
                  <a:moveTo>
                    <a:pt x="323912" y="0"/>
                  </a:moveTo>
                  <a:cubicBezTo>
                    <a:pt x="337141" y="0"/>
                    <a:pt x="158812" y="69850"/>
                    <a:pt x="108012" y="88900"/>
                  </a:cubicBezTo>
                  <a:cubicBezTo>
                    <a:pt x="57212" y="107950"/>
                    <a:pt x="6412" y="114300"/>
                    <a:pt x="19112" y="114300"/>
                  </a:cubicBezTo>
                  <a:cubicBezTo>
                    <a:pt x="31812" y="114300"/>
                    <a:pt x="187387" y="86254"/>
                    <a:pt x="184212" y="88900"/>
                  </a:cubicBezTo>
                  <a:cubicBezTo>
                    <a:pt x="181037" y="91546"/>
                    <a:pt x="3766" y="132821"/>
                    <a:pt x="62" y="130175"/>
                  </a:cubicBezTo>
                  <a:cubicBezTo>
                    <a:pt x="-3642" y="127529"/>
                    <a:pt x="157225" y="79904"/>
                    <a:pt x="161987" y="73025"/>
                  </a:cubicBezTo>
                  <a:cubicBezTo>
                    <a:pt x="166749" y="66146"/>
                    <a:pt x="62" y="97367"/>
                    <a:pt x="28637" y="88900"/>
                  </a:cubicBezTo>
                  <a:cubicBezTo>
                    <a:pt x="57212" y="80433"/>
                    <a:pt x="310683" y="0"/>
                    <a:pt x="323912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9" name="フリーフォーム 648">
              <a:extLst>
                <a:ext uri="{FF2B5EF4-FFF2-40B4-BE49-F238E27FC236}">
                  <a16:creationId xmlns:a16="http://schemas.microsoft.com/office/drawing/2014/main" id="{09C52C08-83B0-9394-72C0-F1BB4D1610E6}"/>
                </a:ext>
              </a:extLst>
            </p:cNvPr>
            <p:cNvSpPr/>
            <p:nvPr/>
          </p:nvSpPr>
          <p:spPr>
            <a:xfrm>
              <a:off x="6060774" y="6474487"/>
              <a:ext cx="228299" cy="228880"/>
            </a:xfrm>
            <a:custGeom>
              <a:avLst/>
              <a:gdLst>
                <a:gd name="connsiteX0" fmla="*/ 225726 w 228299"/>
                <a:gd name="connsiteY0" fmla="*/ 2513 h 228880"/>
                <a:gd name="connsiteX1" fmla="*/ 63801 w 228299"/>
                <a:gd name="connsiteY1" fmla="*/ 135863 h 228880"/>
                <a:gd name="connsiteX2" fmla="*/ 114601 w 228299"/>
                <a:gd name="connsiteY2" fmla="*/ 94588 h 228880"/>
                <a:gd name="connsiteX3" fmla="*/ 44751 w 228299"/>
                <a:gd name="connsiteY3" fmla="*/ 180313 h 228880"/>
                <a:gd name="connsiteX4" fmla="*/ 13001 w 228299"/>
                <a:gd name="connsiteY4" fmla="*/ 227938 h 228880"/>
                <a:gd name="connsiteX5" fmla="*/ 57451 w 228299"/>
                <a:gd name="connsiteY5" fmla="*/ 139038 h 228880"/>
                <a:gd name="connsiteX6" fmla="*/ 95551 w 228299"/>
                <a:gd name="connsiteY6" fmla="*/ 104113 h 228880"/>
                <a:gd name="connsiteX7" fmla="*/ 301 w 228299"/>
                <a:gd name="connsiteY7" fmla="*/ 37438 h 228880"/>
                <a:gd name="connsiteX8" fmla="*/ 66976 w 228299"/>
                <a:gd name="connsiteY8" fmla="*/ 94588 h 228880"/>
                <a:gd name="connsiteX9" fmla="*/ 111426 w 228299"/>
                <a:gd name="connsiteY9" fmla="*/ 62838 h 228880"/>
                <a:gd name="connsiteX10" fmla="*/ 66976 w 228299"/>
                <a:gd name="connsiteY10" fmla="*/ 88238 h 228880"/>
                <a:gd name="connsiteX11" fmla="*/ 159051 w 228299"/>
                <a:gd name="connsiteY11" fmla="*/ 50138 h 228880"/>
                <a:gd name="connsiteX12" fmla="*/ 225726 w 228299"/>
                <a:gd name="connsiteY12" fmla="*/ 2513 h 228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8299" h="228880">
                  <a:moveTo>
                    <a:pt x="225726" y="2513"/>
                  </a:moveTo>
                  <a:cubicBezTo>
                    <a:pt x="209851" y="16801"/>
                    <a:pt x="82322" y="120517"/>
                    <a:pt x="63801" y="135863"/>
                  </a:cubicBezTo>
                  <a:cubicBezTo>
                    <a:pt x="45280" y="151209"/>
                    <a:pt x="117776" y="87180"/>
                    <a:pt x="114601" y="94588"/>
                  </a:cubicBezTo>
                  <a:cubicBezTo>
                    <a:pt x="111426" y="101996"/>
                    <a:pt x="61684" y="158088"/>
                    <a:pt x="44751" y="180313"/>
                  </a:cubicBezTo>
                  <a:cubicBezTo>
                    <a:pt x="27818" y="202538"/>
                    <a:pt x="10884" y="234817"/>
                    <a:pt x="13001" y="227938"/>
                  </a:cubicBezTo>
                  <a:cubicBezTo>
                    <a:pt x="15118" y="221059"/>
                    <a:pt x="43693" y="159676"/>
                    <a:pt x="57451" y="139038"/>
                  </a:cubicBezTo>
                  <a:cubicBezTo>
                    <a:pt x="71209" y="118400"/>
                    <a:pt x="105076" y="121046"/>
                    <a:pt x="95551" y="104113"/>
                  </a:cubicBezTo>
                  <a:cubicBezTo>
                    <a:pt x="86026" y="87180"/>
                    <a:pt x="5063" y="39025"/>
                    <a:pt x="301" y="37438"/>
                  </a:cubicBezTo>
                  <a:cubicBezTo>
                    <a:pt x="-4461" y="35851"/>
                    <a:pt x="48455" y="90355"/>
                    <a:pt x="66976" y="94588"/>
                  </a:cubicBezTo>
                  <a:cubicBezTo>
                    <a:pt x="85497" y="98821"/>
                    <a:pt x="111426" y="63896"/>
                    <a:pt x="111426" y="62838"/>
                  </a:cubicBezTo>
                  <a:cubicBezTo>
                    <a:pt x="111426" y="61780"/>
                    <a:pt x="59039" y="90355"/>
                    <a:pt x="66976" y="88238"/>
                  </a:cubicBezTo>
                  <a:cubicBezTo>
                    <a:pt x="74913" y="86121"/>
                    <a:pt x="138414" y="61250"/>
                    <a:pt x="159051" y="50138"/>
                  </a:cubicBezTo>
                  <a:cubicBezTo>
                    <a:pt x="179688" y="39026"/>
                    <a:pt x="241601" y="-11775"/>
                    <a:pt x="225726" y="25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0" name="フリーフォーム 649">
              <a:extLst>
                <a:ext uri="{FF2B5EF4-FFF2-40B4-BE49-F238E27FC236}">
                  <a16:creationId xmlns:a16="http://schemas.microsoft.com/office/drawing/2014/main" id="{D3A7428F-D468-4DD5-96AA-892E324DDEB7}"/>
                </a:ext>
              </a:extLst>
            </p:cNvPr>
            <p:cNvSpPr/>
            <p:nvPr/>
          </p:nvSpPr>
          <p:spPr>
            <a:xfrm>
              <a:off x="6086413" y="6479947"/>
              <a:ext cx="263664" cy="213599"/>
            </a:xfrm>
            <a:custGeom>
              <a:avLst/>
              <a:gdLst>
                <a:gd name="connsiteX0" fmla="*/ 263587 w 263664"/>
                <a:gd name="connsiteY0" fmla="*/ 228 h 213599"/>
                <a:gd name="connsiteX1" fmla="*/ 69912 w 263664"/>
                <a:gd name="connsiteY1" fmla="*/ 120878 h 213599"/>
                <a:gd name="connsiteX2" fmla="*/ 101662 w 263664"/>
                <a:gd name="connsiteY2" fmla="*/ 206603 h 213599"/>
                <a:gd name="connsiteX3" fmla="*/ 76262 w 263664"/>
                <a:gd name="connsiteY3" fmla="*/ 168503 h 213599"/>
                <a:gd name="connsiteX4" fmla="*/ 62 w 263664"/>
                <a:gd name="connsiteY4" fmla="*/ 212953 h 213599"/>
                <a:gd name="connsiteX5" fmla="*/ 63562 w 263664"/>
                <a:gd name="connsiteY5" fmla="*/ 127228 h 213599"/>
                <a:gd name="connsiteX6" fmla="*/ 82612 w 263664"/>
                <a:gd name="connsiteY6" fmla="*/ 178028 h 213599"/>
                <a:gd name="connsiteX7" fmla="*/ 149287 w 263664"/>
                <a:gd name="connsiteY7" fmla="*/ 95478 h 213599"/>
                <a:gd name="connsiteX8" fmla="*/ 19112 w 263664"/>
                <a:gd name="connsiteY8" fmla="*/ 165328 h 213599"/>
                <a:gd name="connsiteX9" fmla="*/ 117537 w 263664"/>
                <a:gd name="connsiteY9" fmla="*/ 60553 h 213599"/>
                <a:gd name="connsiteX10" fmla="*/ 44512 w 263664"/>
                <a:gd name="connsiteY10" fmla="*/ 89128 h 213599"/>
                <a:gd name="connsiteX11" fmla="*/ 263587 w 263664"/>
                <a:gd name="connsiteY11" fmla="*/ 228 h 213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3664" h="213599">
                  <a:moveTo>
                    <a:pt x="263587" y="228"/>
                  </a:moveTo>
                  <a:cubicBezTo>
                    <a:pt x="267820" y="5520"/>
                    <a:pt x="96899" y="86482"/>
                    <a:pt x="69912" y="120878"/>
                  </a:cubicBezTo>
                  <a:cubicBezTo>
                    <a:pt x="42925" y="155274"/>
                    <a:pt x="100604" y="198666"/>
                    <a:pt x="101662" y="206603"/>
                  </a:cubicBezTo>
                  <a:cubicBezTo>
                    <a:pt x="102720" y="214540"/>
                    <a:pt x="93195" y="167445"/>
                    <a:pt x="76262" y="168503"/>
                  </a:cubicBezTo>
                  <a:cubicBezTo>
                    <a:pt x="59329" y="169561"/>
                    <a:pt x="2179" y="219832"/>
                    <a:pt x="62" y="212953"/>
                  </a:cubicBezTo>
                  <a:cubicBezTo>
                    <a:pt x="-2055" y="206074"/>
                    <a:pt x="49804" y="133049"/>
                    <a:pt x="63562" y="127228"/>
                  </a:cubicBezTo>
                  <a:cubicBezTo>
                    <a:pt x="77320" y="121407"/>
                    <a:pt x="68325" y="183320"/>
                    <a:pt x="82612" y="178028"/>
                  </a:cubicBezTo>
                  <a:cubicBezTo>
                    <a:pt x="96899" y="172736"/>
                    <a:pt x="159870" y="97595"/>
                    <a:pt x="149287" y="95478"/>
                  </a:cubicBezTo>
                  <a:cubicBezTo>
                    <a:pt x="138704" y="93361"/>
                    <a:pt x="24404" y="171149"/>
                    <a:pt x="19112" y="165328"/>
                  </a:cubicBezTo>
                  <a:cubicBezTo>
                    <a:pt x="13820" y="159507"/>
                    <a:pt x="113304" y="73253"/>
                    <a:pt x="117537" y="60553"/>
                  </a:cubicBezTo>
                  <a:cubicBezTo>
                    <a:pt x="121770" y="47853"/>
                    <a:pt x="20170" y="94949"/>
                    <a:pt x="44512" y="89128"/>
                  </a:cubicBezTo>
                  <a:cubicBezTo>
                    <a:pt x="68854" y="83307"/>
                    <a:pt x="259354" y="-5064"/>
                    <a:pt x="263587" y="2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1" name="フリーフォーム 650">
              <a:extLst>
                <a:ext uri="{FF2B5EF4-FFF2-40B4-BE49-F238E27FC236}">
                  <a16:creationId xmlns:a16="http://schemas.microsoft.com/office/drawing/2014/main" id="{79FF54FD-FD83-7B8F-BFCB-F826ADCF6145}"/>
                </a:ext>
              </a:extLst>
            </p:cNvPr>
            <p:cNvSpPr/>
            <p:nvPr/>
          </p:nvSpPr>
          <p:spPr>
            <a:xfrm>
              <a:off x="7010217" y="6758980"/>
              <a:ext cx="121537" cy="151233"/>
            </a:xfrm>
            <a:custGeom>
              <a:avLst/>
              <a:gdLst>
                <a:gd name="connsiteX0" fmla="*/ 183 w 121537"/>
                <a:gd name="connsiteY0" fmla="*/ 149820 h 151233"/>
                <a:gd name="connsiteX1" fmla="*/ 70033 w 121537"/>
                <a:gd name="connsiteY1" fmla="*/ 89495 h 151233"/>
                <a:gd name="connsiteX2" fmla="*/ 120833 w 121537"/>
                <a:gd name="connsiteY2" fmla="*/ 3770 h 151233"/>
                <a:gd name="connsiteX3" fmla="*/ 92258 w 121537"/>
                <a:gd name="connsiteY3" fmla="*/ 29170 h 151233"/>
                <a:gd name="connsiteX4" fmla="*/ 183 w 121537"/>
                <a:gd name="connsiteY4" fmla="*/ 149820 h 151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1537" h="151233">
                  <a:moveTo>
                    <a:pt x="183" y="149820"/>
                  </a:moveTo>
                  <a:cubicBezTo>
                    <a:pt x="-3521" y="159874"/>
                    <a:pt x="49925" y="113837"/>
                    <a:pt x="70033" y="89495"/>
                  </a:cubicBezTo>
                  <a:cubicBezTo>
                    <a:pt x="90141" y="65153"/>
                    <a:pt x="117129" y="13824"/>
                    <a:pt x="120833" y="3770"/>
                  </a:cubicBezTo>
                  <a:cubicBezTo>
                    <a:pt x="124537" y="-6284"/>
                    <a:pt x="113425" y="4299"/>
                    <a:pt x="92258" y="29170"/>
                  </a:cubicBezTo>
                  <a:cubicBezTo>
                    <a:pt x="71091" y="54041"/>
                    <a:pt x="3887" y="139766"/>
                    <a:pt x="183" y="1498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2" name="フリーフォーム 651">
              <a:extLst>
                <a:ext uri="{FF2B5EF4-FFF2-40B4-BE49-F238E27FC236}">
                  <a16:creationId xmlns:a16="http://schemas.microsoft.com/office/drawing/2014/main" id="{7FDFC400-ECF5-8AC7-24A9-20A3CBC480BE}"/>
                </a:ext>
              </a:extLst>
            </p:cNvPr>
            <p:cNvSpPr/>
            <p:nvPr/>
          </p:nvSpPr>
          <p:spPr>
            <a:xfrm>
              <a:off x="7008317" y="6591295"/>
              <a:ext cx="129307" cy="161932"/>
            </a:xfrm>
            <a:custGeom>
              <a:avLst/>
              <a:gdLst>
                <a:gd name="connsiteX0" fmla="*/ 129083 w 129307"/>
                <a:gd name="connsiteY0" fmla="*/ 5 h 161932"/>
                <a:gd name="connsiteX1" fmla="*/ 43358 w 129307"/>
                <a:gd name="connsiteY1" fmla="*/ 66680 h 161932"/>
                <a:gd name="connsiteX2" fmla="*/ 21133 w 129307"/>
                <a:gd name="connsiteY2" fmla="*/ 161930 h 161932"/>
                <a:gd name="connsiteX3" fmla="*/ 27483 w 129307"/>
                <a:gd name="connsiteY3" fmla="*/ 69855 h 161932"/>
                <a:gd name="connsiteX4" fmla="*/ 2083 w 129307"/>
                <a:gd name="connsiteY4" fmla="*/ 107955 h 161932"/>
                <a:gd name="connsiteX5" fmla="*/ 14783 w 129307"/>
                <a:gd name="connsiteY5" fmla="*/ 69855 h 161932"/>
                <a:gd name="connsiteX6" fmla="*/ 129083 w 129307"/>
                <a:gd name="connsiteY6" fmla="*/ 5 h 161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307" h="161932">
                  <a:moveTo>
                    <a:pt x="129083" y="5"/>
                  </a:moveTo>
                  <a:cubicBezTo>
                    <a:pt x="133846" y="-524"/>
                    <a:pt x="61350" y="39693"/>
                    <a:pt x="43358" y="66680"/>
                  </a:cubicBezTo>
                  <a:cubicBezTo>
                    <a:pt x="25366" y="93667"/>
                    <a:pt x="23779" y="161401"/>
                    <a:pt x="21133" y="161930"/>
                  </a:cubicBezTo>
                  <a:cubicBezTo>
                    <a:pt x="18487" y="162459"/>
                    <a:pt x="30658" y="78851"/>
                    <a:pt x="27483" y="69855"/>
                  </a:cubicBezTo>
                  <a:cubicBezTo>
                    <a:pt x="24308" y="60859"/>
                    <a:pt x="4200" y="107955"/>
                    <a:pt x="2083" y="107955"/>
                  </a:cubicBezTo>
                  <a:cubicBezTo>
                    <a:pt x="-34" y="107955"/>
                    <a:pt x="-4796" y="84672"/>
                    <a:pt x="14783" y="69855"/>
                  </a:cubicBezTo>
                  <a:cubicBezTo>
                    <a:pt x="34362" y="55038"/>
                    <a:pt x="124320" y="534"/>
                    <a:pt x="129083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3" name="フリーフォーム 652">
              <a:extLst>
                <a:ext uri="{FF2B5EF4-FFF2-40B4-BE49-F238E27FC236}">
                  <a16:creationId xmlns:a16="http://schemas.microsoft.com/office/drawing/2014/main" id="{F45637F5-2667-E3D3-1158-C86F88767554}"/>
                </a:ext>
              </a:extLst>
            </p:cNvPr>
            <p:cNvSpPr/>
            <p:nvPr/>
          </p:nvSpPr>
          <p:spPr>
            <a:xfrm>
              <a:off x="6997700" y="6553200"/>
              <a:ext cx="101787" cy="263534"/>
            </a:xfrm>
            <a:custGeom>
              <a:avLst/>
              <a:gdLst>
                <a:gd name="connsiteX0" fmla="*/ 0 w 101787"/>
                <a:gd name="connsiteY0" fmla="*/ 0 h 263534"/>
                <a:gd name="connsiteX1" fmla="*/ 69850 w 101787"/>
                <a:gd name="connsiteY1" fmla="*/ 149225 h 263534"/>
                <a:gd name="connsiteX2" fmla="*/ 101600 w 101787"/>
                <a:gd name="connsiteY2" fmla="*/ 263525 h 263534"/>
                <a:gd name="connsiteX3" fmla="*/ 82550 w 101787"/>
                <a:gd name="connsiteY3" fmla="*/ 155575 h 263534"/>
                <a:gd name="connsiteX4" fmla="*/ 73025 w 101787"/>
                <a:gd name="connsiteY4" fmla="*/ 142875 h 263534"/>
                <a:gd name="connsiteX5" fmla="*/ 95250 w 101787"/>
                <a:gd name="connsiteY5" fmla="*/ 193675 h 263534"/>
                <a:gd name="connsiteX6" fmla="*/ 73025 w 101787"/>
                <a:gd name="connsiteY6" fmla="*/ 136525 h 263534"/>
                <a:gd name="connsiteX7" fmla="*/ 60325 w 101787"/>
                <a:gd name="connsiteY7" fmla="*/ 104775 h 263534"/>
                <a:gd name="connsiteX8" fmla="*/ 0 w 101787"/>
                <a:gd name="connsiteY8" fmla="*/ 0 h 263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787" h="263534">
                  <a:moveTo>
                    <a:pt x="0" y="0"/>
                  </a:moveTo>
                  <a:cubicBezTo>
                    <a:pt x="26458" y="52652"/>
                    <a:pt x="52917" y="105304"/>
                    <a:pt x="69850" y="149225"/>
                  </a:cubicBezTo>
                  <a:cubicBezTo>
                    <a:pt x="86783" y="193146"/>
                    <a:pt x="99483" y="262467"/>
                    <a:pt x="101600" y="263525"/>
                  </a:cubicBezTo>
                  <a:cubicBezTo>
                    <a:pt x="103717" y="264583"/>
                    <a:pt x="87312" y="175683"/>
                    <a:pt x="82550" y="155575"/>
                  </a:cubicBezTo>
                  <a:cubicBezTo>
                    <a:pt x="77788" y="135467"/>
                    <a:pt x="70908" y="136525"/>
                    <a:pt x="73025" y="142875"/>
                  </a:cubicBezTo>
                  <a:cubicBezTo>
                    <a:pt x="75142" y="149225"/>
                    <a:pt x="95250" y="194733"/>
                    <a:pt x="95250" y="193675"/>
                  </a:cubicBezTo>
                  <a:cubicBezTo>
                    <a:pt x="95250" y="192617"/>
                    <a:pt x="78846" y="151342"/>
                    <a:pt x="73025" y="136525"/>
                  </a:cubicBezTo>
                  <a:cubicBezTo>
                    <a:pt x="67204" y="121708"/>
                    <a:pt x="60325" y="104775"/>
                    <a:pt x="60325" y="1047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4" name="フリーフォーム 653">
              <a:extLst>
                <a:ext uri="{FF2B5EF4-FFF2-40B4-BE49-F238E27FC236}">
                  <a16:creationId xmlns:a16="http://schemas.microsoft.com/office/drawing/2014/main" id="{2B627591-3ECF-07F3-4BFC-5BCAD18120E9}"/>
                </a:ext>
              </a:extLst>
            </p:cNvPr>
            <p:cNvSpPr/>
            <p:nvPr/>
          </p:nvSpPr>
          <p:spPr>
            <a:xfrm>
              <a:off x="6924637" y="6610310"/>
              <a:ext cx="223404" cy="31790"/>
            </a:xfrm>
            <a:custGeom>
              <a:avLst/>
              <a:gdLst>
                <a:gd name="connsiteX0" fmla="*/ 38 w 223404"/>
                <a:gd name="connsiteY0" fmla="*/ 9565 h 31790"/>
                <a:gd name="connsiteX1" fmla="*/ 168313 w 223404"/>
                <a:gd name="connsiteY1" fmla="*/ 19090 h 31790"/>
                <a:gd name="connsiteX2" fmla="*/ 222288 w 223404"/>
                <a:gd name="connsiteY2" fmla="*/ 31790 h 31790"/>
                <a:gd name="connsiteX3" fmla="*/ 203238 w 223404"/>
                <a:gd name="connsiteY3" fmla="*/ 9565 h 31790"/>
                <a:gd name="connsiteX4" fmla="*/ 184188 w 223404"/>
                <a:gd name="connsiteY4" fmla="*/ 40 h 31790"/>
                <a:gd name="connsiteX5" fmla="*/ 38 w 223404"/>
                <a:gd name="connsiteY5" fmla="*/ 9565 h 31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3404" h="31790">
                  <a:moveTo>
                    <a:pt x="38" y="9565"/>
                  </a:moveTo>
                  <a:cubicBezTo>
                    <a:pt x="-2608" y="12740"/>
                    <a:pt x="131271" y="15386"/>
                    <a:pt x="168313" y="19090"/>
                  </a:cubicBezTo>
                  <a:cubicBezTo>
                    <a:pt x="205355" y="22794"/>
                    <a:pt x="222288" y="31790"/>
                    <a:pt x="222288" y="31790"/>
                  </a:cubicBezTo>
                  <a:cubicBezTo>
                    <a:pt x="228109" y="30203"/>
                    <a:pt x="209588" y="14857"/>
                    <a:pt x="203238" y="9565"/>
                  </a:cubicBezTo>
                  <a:cubicBezTo>
                    <a:pt x="196888" y="4273"/>
                    <a:pt x="219113" y="-489"/>
                    <a:pt x="184188" y="40"/>
                  </a:cubicBezTo>
                  <a:cubicBezTo>
                    <a:pt x="149263" y="569"/>
                    <a:pt x="2684" y="6390"/>
                    <a:pt x="38" y="95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5" name="フリーフォーム 654">
              <a:extLst>
                <a:ext uri="{FF2B5EF4-FFF2-40B4-BE49-F238E27FC236}">
                  <a16:creationId xmlns:a16="http://schemas.microsoft.com/office/drawing/2014/main" id="{59A9DDAF-9CFA-C81B-9B07-8531DF377B7B}"/>
                </a:ext>
              </a:extLst>
            </p:cNvPr>
            <p:cNvSpPr/>
            <p:nvPr/>
          </p:nvSpPr>
          <p:spPr>
            <a:xfrm>
              <a:off x="7095976" y="6524226"/>
              <a:ext cx="160832" cy="292570"/>
            </a:xfrm>
            <a:custGeom>
              <a:avLst/>
              <a:gdLst>
                <a:gd name="connsiteX0" fmla="*/ 158899 w 160832"/>
                <a:gd name="connsiteY0" fmla="*/ 399 h 292570"/>
                <a:gd name="connsiteX1" fmla="*/ 89049 w 160832"/>
                <a:gd name="connsiteY1" fmla="*/ 60724 h 292570"/>
                <a:gd name="connsiteX2" fmla="*/ 38249 w 160832"/>
                <a:gd name="connsiteY2" fmla="*/ 101999 h 292570"/>
                <a:gd name="connsiteX3" fmla="*/ 69999 w 160832"/>
                <a:gd name="connsiteY3" fmla="*/ 95649 h 292570"/>
                <a:gd name="connsiteX4" fmla="*/ 38249 w 160832"/>
                <a:gd name="connsiteY4" fmla="*/ 121049 h 292570"/>
                <a:gd name="connsiteX5" fmla="*/ 82699 w 160832"/>
                <a:gd name="connsiteY5" fmla="*/ 194074 h 292570"/>
                <a:gd name="connsiteX6" fmla="*/ 69999 w 160832"/>
                <a:gd name="connsiteY6" fmla="*/ 159149 h 292570"/>
                <a:gd name="connsiteX7" fmla="*/ 85874 w 160832"/>
                <a:gd name="connsiteY7" fmla="*/ 190899 h 292570"/>
                <a:gd name="connsiteX8" fmla="*/ 73174 w 160832"/>
                <a:gd name="connsiteY8" fmla="*/ 232174 h 292570"/>
                <a:gd name="connsiteX9" fmla="*/ 92224 w 160832"/>
                <a:gd name="connsiteY9" fmla="*/ 292499 h 292570"/>
                <a:gd name="connsiteX10" fmla="*/ 92224 w 160832"/>
                <a:gd name="connsiteY10" fmla="*/ 219474 h 292570"/>
                <a:gd name="connsiteX11" fmla="*/ 41424 w 160832"/>
                <a:gd name="connsiteY11" fmla="*/ 133749 h 292570"/>
                <a:gd name="connsiteX12" fmla="*/ 6499 w 160832"/>
                <a:gd name="connsiteY12" fmla="*/ 82949 h 292570"/>
                <a:gd name="connsiteX13" fmla="*/ 35074 w 160832"/>
                <a:gd name="connsiteY13" fmla="*/ 82949 h 292570"/>
                <a:gd name="connsiteX14" fmla="*/ 19199 w 160832"/>
                <a:gd name="connsiteY14" fmla="*/ 89299 h 292570"/>
                <a:gd name="connsiteX15" fmla="*/ 6499 w 160832"/>
                <a:gd name="connsiteY15" fmla="*/ 92474 h 292570"/>
                <a:gd name="connsiteX16" fmla="*/ 158899 w 160832"/>
                <a:gd name="connsiteY16" fmla="*/ 399 h 292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0832" h="292570">
                  <a:moveTo>
                    <a:pt x="158899" y="399"/>
                  </a:moveTo>
                  <a:cubicBezTo>
                    <a:pt x="172657" y="-4893"/>
                    <a:pt x="109157" y="43791"/>
                    <a:pt x="89049" y="60724"/>
                  </a:cubicBezTo>
                  <a:cubicBezTo>
                    <a:pt x="68941" y="77657"/>
                    <a:pt x="41424" y="96178"/>
                    <a:pt x="38249" y="101999"/>
                  </a:cubicBezTo>
                  <a:cubicBezTo>
                    <a:pt x="35074" y="107820"/>
                    <a:pt x="69999" y="92474"/>
                    <a:pt x="69999" y="95649"/>
                  </a:cubicBezTo>
                  <a:cubicBezTo>
                    <a:pt x="69999" y="98824"/>
                    <a:pt x="36132" y="104645"/>
                    <a:pt x="38249" y="121049"/>
                  </a:cubicBezTo>
                  <a:cubicBezTo>
                    <a:pt x="40366" y="137453"/>
                    <a:pt x="77407" y="187724"/>
                    <a:pt x="82699" y="194074"/>
                  </a:cubicBezTo>
                  <a:cubicBezTo>
                    <a:pt x="87991" y="200424"/>
                    <a:pt x="69470" y="159678"/>
                    <a:pt x="69999" y="159149"/>
                  </a:cubicBezTo>
                  <a:cubicBezTo>
                    <a:pt x="70528" y="158620"/>
                    <a:pt x="85345" y="178728"/>
                    <a:pt x="85874" y="190899"/>
                  </a:cubicBezTo>
                  <a:cubicBezTo>
                    <a:pt x="86403" y="203070"/>
                    <a:pt x="72116" y="215241"/>
                    <a:pt x="73174" y="232174"/>
                  </a:cubicBezTo>
                  <a:cubicBezTo>
                    <a:pt x="74232" y="249107"/>
                    <a:pt x="89049" y="294616"/>
                    <a:pt x="92224" y="292499"/>
                  </a:cubicBezTo>
                  <a:cubicBezTo>
                    <a:pt x="95399" y="290382"/>
                    <a:pt x="100691" y="245932"/>
                    <a:pt x="92224" y="219474"/>
                  </a:cubicBezTo>
                  <a:cubicBezTo>
                    <a:pt x="83757" y="193016"/>
                    <a:pt x="55711" y="156503"/>
                    <a:pt x="41424" y="133749"/>
                  </a:cubicBezTo>
                  <a:cubicBezTo>
                    <a:pt x="27136" y="110995"/>
                    <a:pt x="7557" y="91416"/>
                    <a:pt x="6499" y="82949"/>
                  </a:cubicBezTo>
                  <a:cubicBezTo>
                    <a:pt x="5441" y="74482"/>
                    <a:pt x="32957" y="81891"/>
                    <a:pt x="35074" y="82949"/>
                  </a:cubicBezTo>
                  <a:cubicBezTo>
                    <a:pt x="37191" y="84007"/>
                    <a:pt x="23961" y="87712"/>
                    <a:pt x="19199" y="89299"/>
                  </a:cubicBezTo>
                  <a:cubicBezTo>
                    <a:pt x="14437" y="90886"/>
                    <a:pt x="-12022" y="103057"/>
                    <a:pt x="6499" y="92474"/>
                  </a:cubicBezTo>
                  <a:cubicBezTo>
                    <a:pt x="25020" y="81891"/>
                    <a:pt x="145141" y="5691"/>
                    <a:pt x="158899" y="3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6" name="フリーフォーム 655">
              <a:extLst>
                <a:ext uri="{FF2B5EF4-FFF2-40B4-BE49-F238E27FC236}">
                  <a16:creationId xmlns:a16="http://schemas.microsoft.com/office/drawing/2014/main" id="{E2B2A900-4C09-BED0-ECAA-19D48721A0FD}"/>
                </a:ext>
              </a:extLst>
            </p:cNvPr>
            <p:cNvSpPr/>
            <p:nvPr/>
          </p:nvSpPr>
          <p:spPr>
            <a:xfrm>
              <a:off x="7181419" y="6532644"/>
              <a:ext cx="133802" cy="217444"/>
            </a:xfrm>
            <a:custGeom>
              <a:avLst/>
              <a:gdLst>
                <a:gd name="connsiteX0" fmla="*/ 431 w 133802"/>
                <a:gd name="connsiteY0" fmla="*/ 1506 h 217444"/>
                <a:gd name="connsiteX1" fmla="*/ 111556 w 133802"/>
                <a:gd name="connsiteY1" fmla="*/ 144381 h 217444"/>
                <a:gd name="connsiteX2" fmla="*/ 89331 w 133802"/>
                <a:gd name="connsiteY2" fmla="*/ 192006 h 217444"/>
                <a:gd name="connsiteX3" fmla="*/ 133781 w 133802"/>
                <a:gd name="connsiteY3" fmla="*/ 166606 h 217444"/>
                <a:gd name="connsiteX4" fmla="*/ 95681 w 133802"/>
                <a:gd name="connsiteY4" fmla="*/ 217406 h 217444"/>
                <a:gd name="connsiteX5" fmla="*/ 127431 w 133802"/>
                <a:gd name="connsiteY5" fmla="*/ 157081 h 217444"/>
                <a:gd name="connsiteX6" fmla="*/ 89331 w 133802"/>
                <a:gd name="connsiteY6" fmla="*/ 103106 h 217444"/>
                <a:gd name="connsiteX7" fmla="*/ 92506 w 133802"/>
                <a:gd name="connsiteY7" fmla="*/ 118981 h 217444"/>
                <a:gd name="connsiteX8" fmla="*/ 73456 w 133802"/>
                <a:gd name="connsiteY8" fmla="*/ 71356 h 217444"/>
                <a:gd name="connsiteX9" fmla="*/ 431 w 133802"/>
                <a:gd name="connsiteY9" fmla="*/ 1506 h 21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802" h="217444">
                  <a:moveTo>
                    <a:pt x="431" y="1506"/>
                  </a:moveTo>
                  <a:cubicBezTo>
                    <a:pt x="6781" y="13677"/>
                    <a:pt x="96739" y="112631"/>
                    <a:pt x="111556" y="144381"/>
                  </a:cubicBezTo>
                  <a:cubicBezTo>
                    <a:pt x="126373" y="176131"/>
                    <a:pt x="85627" y="188302"/>
                    <a:pt x="89331" y="192006"/>
                  </a:cubicBezTo>
                  <a:cubicBezTo>
                    <a:pt x="93035" y="195710"/>
                    <a:pt x="132723" y="162373"/>
                    <a:pt x="133781" y="166606"/>
                  </a:cubicBezTo>
                  <a:cubicBezTo>
                    <a:pt x="134839" y="170839"/>
                    <a:pt x="96739" y="218994"/>
                    <a:pt x="95681" y="217406"/>
                  </a:cubicBezTo>
                  <a:cubicBezTo>
                    <a:pt x="94623" y="215818"/>
                    <a:pt x="128489" y="176131"/>
                    <a:pt x="127431" y="157081"/>
                  </a:cubicBezTo>
                  <a:cubicBezTo>
                    <a:pt x="126373" y="138031"/>
                    <a:pt x="95152" y="109456"/>
                    <a:pt x="89331" y="103106"/>
                  </a:cubicBezTo>
                  <a:cubicBezTo>
                    <a:pt x="83510" y="96756"/>
                    <a:pt x="95152" y="124273"/>
                    <a:pt x="92506" y="118981"/>
                  </a:cubicBezTo>
                  <a:cubicBezTo>
                    <a:pt x="89860" y="113689"/>
                    <a:pt x="87214" y="88289"/>
                    <a:pt x="73456" y="71356"/>
                  </a:cubicBezTo>
                  <a:cubicBezTo>
                    <a:pt x="59698" y="54423"/>
                    <a:pt x="-5919" y="-10665"/>
                    <a:pt x="431" y="15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8" name="フリーフォーム 657">
              <a:extLst>
                <a:ext uri="{FF2B5EF4-FFF2-40B4-BE49-F238E27FC236}">
                  <a16:creationId xmlns:a16="http://schemas.microsoft.com/office/drawing/2014/main" id="{EEFB5551-4B61-21ED-ABA8-410A0A5E80EF}"/>
                </a:ext>
              </a:extLst>
            </p:cNvPr>
            <p:cNvSpPr/>
            <p:nvPr/>
          </p:nvSpPr>
          <p:spPr>
            <a:xfrm>
              <a:off x="7175348" y="6542461"/>
              <a:ext cx="213054" cy="401684"/>
            </a:xfrm>
            <a:custGeom>
              <a:avLst/>
              <a:gdLst>
                <a:gd name="connsiteX0" fmla="*/ 3327 w 213054"/>
                <a:gd name="connsiteY0" fmla="*/ 1214 h 401684"/>
                <a:gd name="connsiteX1" fmla="*/ 73177 w 213054"/>
                <a:gd name="connsiteY1" fmla="*/ 105989 h 401684"/>
                <a:gd name="connsiteX2" fmla="*/ 89052 w 213054"/>
                <a:gd name="connsiteY2" fmla="*/ 169489 h 401684"/>
                <a:gd name="connsiteX3" fmla="*/ 152 w 213054"/>
                <a:gd name="connsiteY3" fmla="*/ 163139 h 401684"/>
                <a:gd name="connsiteX4" fmla="*/ 66827 w 213054"/>
                <a:gd name="connsiteY4" fmla="*/ 194889 h 401684"/>
                <a:gd name="connsiteX5" fmla="*/ 31902 w 213054"/>
                <a:gd name="connsiteY5" fmla="*/ 220289 h 401684"/>
                <a:gd name="connsiteX6" fmla="*/ 136677 w 213054"/>
                <a:gd name="connsiteY6" fmla="*/ 290139 h 401684"/>
                <a:gd name="connsiteX7" fmla="*/ 114452 w 213054"/>
                <a:gd name="connsiteY7" fmla="*/ 264739 h 401684"/>
                <a:gd name="connsiteX8" fmla="*/ 171602 w 213054"/>
                <a:gd name="connsiteY8" fmla="*/ 337764 h 401684"/>
                <a:gd name="connsiteX9" fmla="*/ 212877 w 213054"/>
                <a:gd name="connsiteY9" fmla="*/ 401264 h 401684"/>
                <a:gd name="connsiteX10" fmla="*/ 155727 w 213054"/>
                <a:gd name="connsiteY10" fmla="*/ 306014 h 401684"/>
                <a:gd name="connsiteX11" fmla="*/ 41427 w 213054"/>
                <a:gd name="connsiteY11" fmla="*/ 204414 h 401684"/>
                <a:gd name="connsiteX12" fmla="*/ 104927 w 213054"/>
                <a:gd name="connsiteY12" fmla="*/ 220289 h 401684"/>
                <a:gd name="connsiteX13" fmla="*/ 9677 w 213054"/>
                <a:gd name="connsiteY13" fmla="*/ 166314 h 401684"/>
                <a:gd name="connsiteX14" fmla="*/ 114452 w 213054"/>
                <a:gd name="connsiteY14" fmla="*/ 144089 h 401684"/>
                <a:gd name="connsiteX15" fmla="*/ 66827 w 213054"/>
                <a:gd name="connsiteY15" fmla="*/ 150439 h 401684"/>
                <a:gd name="connsiteX16" fmla="*/ 120802 w 213054"/>
                <a:gd name="connsiteY16" fmla="*/ 125039 h 401684"/>
                <a:gd name="connsiteX17" fmla="*/ 82702 w 213054"/>
                <a:gd name="connsiteY17" fmla="*/ 121864 h 401684"/>
                <a:gd name="connsiteX18" fmla="*/ 50952 w 213054"/>
                <a:gd name="connsiteY18" fmla="*/ 52014 h 401684"/>
                <a:gd name="connsiteX19" fmla="*/ 3327 w 213054"/>
                <a:gd name="connsiteY19" fmla="*/ 1214 h 401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13054" h="401684">
                  <a:moveTo>
                    <a:pt x="3327" y="1214"/>
                  </a:moveTo>
                  <a:cubicBezTo>
                    <a:pt x="7031" y="10210"/>
                    <a:pt x="58890" y="77943"/>
                    <a:pt x="73177" y="105989"/>
                  </a:cubicBezTo>
                  <a:cubicBezTo>
                    <a:pt x="87465" y="134035"/>
                    <a:pt x="101223" y="159964"/>
                    <a:pt x="89052" y="169489"/>
                  </a:cubicBezTo>
                  <a:cubicBezTo>
                    <a:pt x="76881" y="179014"/>
                    <a:pt x="3856" y="158906"/>
                    <a:pt x="152" y="163139"/>
                  </a:cubicBezTo>
                  <a:cubicBezTo>
                    <a:pt x="-3552" y="167372"/>
                    <a:pt x="61535" y="185364"/>
                    <a:pt x="66827" y="194889"/>
                  </a:cubicBezTo>
                  <a:cubicBezTo>
                    <a:pt x="72119" y="204414"/>
                    <a:pt x="20260" y="204414"/>
                    <a:pt x="31902" y="220289"/>
                  </a:cubicBezTo>
                  <a:cubicBezTo>
                    <a:pt x="43544" y="236164"/>
                    <a:pt x="122919" y="282731"/>
                    <a:pt x="136677" y="290139"/>
                  </a:cubicBezTo>
                  <a:cubicBezTo>
                    <a:pt x="150435" y="297547"/>
                    <a:pt x="108631" y="256802"/>
                    <a:pt x="114452" y="264739"/>
                  </a:cubicBezTo>
                  <a:cubicBezTo>
                    <a:pt x="120273" y="272676"/>
                    <a:pt x="155198" y="315010"/>
                    <a:pt x="171602" y="337764"/>
                  </a:cubicBezTo>
                  <a:cubicBezTo>
                    <a:pt x="188006" y="360518"/>
                    <a:pt x="215523" y="406556"/>
                    <a:pt x="212877" y="401264"/>
                  </a:cubicBezTo>
                  <a:cubicBezTo>
                    <a:pt x="210231" y="395972"/>
                    <a:pt x="184302" y="338822"/>
                    <a:pt x="155727" y="306014"/>
                  </a:cubicBezTo>
                  <a:cubicBezTo>
                    <a:pt x="127152" y="273206"/>
                    <a:pt x="49894" y="218702"/>
                    <a:pt x="41427" y="204414"/>
                  </a:cubicBezTo>
                  <a:cubicBezTo>
                    <a:pt x="32960" y="190126"/>
                    <a:pt x="110219" y="226639"/>
                    <a:pt x="104927" y="220289"/>
                  </a:cubicBezTo>
                  <a:cubicBezTo>
                    <a:pt x="99635" y="213939"/>
                    <a:pt x="8090" y="179014"/>
                    <a:pt x="9677" y="166314"/>
                  </a:cubicBezTo>
                  <a:cubicBezTo>
                    <a:pt x="11264" y="153614"/>
                    <a:pt x="104927" y="146735"/>
                    <a:pt x="114452" y="144089"/>
                  </a:cubicBezTo>
                  <a:cubicBezTo>
                    <a:pt x="123977" y="141443"/>
                    <a:pt x="65769" y="153614"/>
                    <a:pt x="66827" y="150439"/>
                  </a:cubicBezTo>
                  <a:cubicBezTo>
                    <a:pt x="67885" y="147264"/>
                    <a:pt x="118156" y="129801"/>
                    <a:pt x="120802" y="125039"/>
                  </a:cubicBezTo>
                  <a:cubicBezTo>
                    <a:pt x="123448" y="120277"/>
                    <a:pt x="94344" y="134035"/>
                    <a:pt x="82702" y="121864"/>
                  </a:cubicBezTo>
                  <a:cubicBezTo>
                    <a:pt x="71060" y="109693"/>
                    <a:pt x="59948" y="68418"/>
                    <a:pt x="50952" y="52014"/>
                  </a:cubicBezTo>
                  <a:cubicBezTo>
                    <a:pt x="41956" y="35610"/>
                    <a:pt x="-377" y="-7782"/>
                    <a:pt x="3327" y="12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9" name="フリーフォーム 658">
              <a:extLst>
                <a:ext uri="{FF2B5EF4-FFF2-40B4-BE49-F238E27FC236}">
                  <a16:creationId xmlns:a16="http://schemas.microsoft.com/office/drawing/2014/main" id="{7C14E984-29D5-4056-3171-147F3F368DC1}"/>
                </a:ext>
              </a:extLst>
            </p:cNvPr>
            <p:cNvSpPr/>
            <p:nvPr/>
          </p:nvSpPr>
          <p:spPr>
            <a:xfrm>
              <a:off x="7172325" y="6553154"/>
              <a:ext cx="76296" cy="156415"/>
            </a:xfrm>
            <a:custGeom>
              <a:avLst/>
              <a:gdLst>
                <a:gd name="connsiteX0" fmla="*/ 0 w 76296"/>
                <a:gd name="connsiteY0" fmla="*/ 46 h 156415"/>
                <a:gd name="connsiteX1" fmla="*/ 60325 w 76296"/>
                <a:gd name="connsiteY1" fmla="*/ 63546 h 156415"/>
                <a:gd name="connsiteX2" fmla="*/ 73025 w 76296"/>
                <a:gd name="connsiteY2" fmla="*/ 120696 h 156415"/>
                <a:gd name="connsiteX3" fmla="*/ 73025 w 76296"/>
                <a:gd name="connsiteY3" fmla="*/ 152446 h 156415"/>
                <a:gd name="connsiteX4" fmla="*/ 60325 w 76296"/>
                <a:gd name="connsiteY4" fmla="*/ 152446 h 156415"/>
                <a:gd name="connsiteX5" fmla="*/ 76200 w 76296"/>
                <a:gd name="connsiteY5" fmla="*/ 120696 h 156415"/>
                <a:gd name="connsiteX6" fmla="*/ 66675 w 76296"/>
                <a:gd name="connsiteY6" fmla="*/ 98471 h 156415"/>
                <a:gd name="connsiteX7" fmla="*/ 60325 w 76296"/>
                <a:gd name="connsiteY7" fmla="*/ 54021 h 156415"/>
                <a:gd name="connsiteX8" fmla="*/ 0 w 76296"/>
                <a:gd name="connsiteY8" fmla="*/ 46 h 156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6296" h="156415">
                  <a:moveTo>
                    <a:pt x="0" y="46"/>
                  </a:moveTo>
                  <a:cubicBezTo>
                    <a:pt x="0" y="1633"/>
                    <a:pt x="48154" y="43438"/>
                    <a:pt x="60325" y="63546"/>
                  </a:cubicBezTo>
                  <a:cubicBezTo>
                    <a:pt x="72496" y="83654"/>
                    <a:pt x="70908" y="105879"/>
                    <a:pt x="73025" y="120696"/>
                  </a:cubicBezTo>
                  <a:cubicBezTo>
                    <a:pt x="75142" y="135513"/>
                    <a:pt x="75142" y="147154"/>
                    <a:pt x="73025" y="152446"/>
                  </a:cubicBezTo>
                  <a:cubicBezTo>
                    <a:pt x="70908" y="157738"/>
                    <a:pt x="59796" y="157738"/>
                    <a:pt x="60325" y="152446"/>
                  </a:cubicBezTo>
                  <a:cubicBezTo>
                    <a:pt x="60854" y="147154"/>
                    <a:pt x="75142" y="129692"/>
                    <a:pt x="76200" y="120696"/>
                  </a:cubicBezTo>
                  <a:cubicBezTo>
                    <a:pt x="77258" y="111700"/>
                    <a:pt x="69321" y="109584"/>
                    <a:pt x="66675" y="98471"/>
                  </a:cubicBezTo>
                  <a:cubicBezTo>
                    <a:pt x="64029" y="87358"/>
                    <a:pt x="67204" y="70425"/>
                    <a:pt x="60325" y="54021"/>
                  </a:cubicBezTo>
                  <a:cubicBezTo>
                    <a:pt x="53446" y="37617"/>
                    <a:pt x="0" y="-1541"/>
                    <a:pt x="0" y="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0" name="フリーフォーム 659">
              <a:extLst>
                <a:ext uri="{FF2B5EF4-FFF2-40B4-BE49-F238E27FC236}">
                  <a16:creationId xmlns:a16="http://schemas.microsoft.com/office/drawing/2014/main" id="{ABDE8F38-1289-C495-2D12-A1B49883BB6D}"/>
                </a:ext>
              </a:extLst>
            </p:cNvPr>
            <p:cNvSpPr/>
            <p:nvPr/>
          </p:nvSpPr>
          <p:spPr>
            <a:xfrm>
              <a:off x="7131038" y="6582081"/>
              <a:ext cx="131013" cy="130415"/>
            </a:xfrm>
            <a:custGeom>
              <a:avLst/>
              <a:gdLst>
                <a:gd name="connsiteX0" fmla="*/ 12 w 131013"/>
                <a:gd name="connsiteY0" fmla="*/ 44144 h 130415"/>
                <a:gd name="connsiteX1" fmla="*/ 85737 w 131013"/>
                <a:gd name="connsiteY1" fmla="*/ 28269 h 130415"/>
                <a:gd name="connsiteX2" fmla="*/ 120662 w 131013"/>
                <a:gd name="connsiteY2" fmla="*/ 69544 h 130415"/>
                <a:gd name="connsiteX3" fmla="*/ 120662 w 131013"/>
                <a:gd name="connsiteY3" fmla="*/ 50494 h 130415"/>
                <a:gd name="connsiteX4" fmla="*/ 107962 w 131013"/>
                <a:gd name="connsiteY4" fmla="*/ 120344 h 130415"/>
                <a:gd name="connsiteX5" fmla="*/ 117487 w 131013"/>
                <a:gd name="connsiteY5" fmla="*/ 126694 h 130415"/>
                <a:gd name="connsiteX6" fmla="*/ 130187 w 131013"/>
                <a:gd name="connsiteY6" fmla="*/ 88594 h 130415"/>
                <a:gd name="connsiteX7" fmla="*/ 92087 w 131013"/>
                <a:gd name="connsiteY7" fmla="*/ 2869 h 130415"/>
                <a:gd name="connsiteX8" fmla="*/ 92087 w 131013"/>
                <a:gd name="connsiteY8" fmla="*/ 21919 h 130415"/>
                <a:gd name="connsiteX9" fmla="*/ 12 w 131013"/>
                <a:gd name="connsiteY9" fmla="*/ 44144 h 1304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1013" h="130415">
                  <a:moveTo>
                    <a:pt x="12" y="44144"/>
                  </a:moveTo>
                  <a:cubicBezTo>
                    <a:pt x="-1046" y="45202"/>
                    <a:pt x="65629" y="24036"/>
                    <a:pt x="85737" y="28269"/>
                  </a:cubicBezTo>
                  <a:cubicBezTo>
                    <a:pt x="105845" y="32502"/>
                    <a:pt x="114841" y="65840"/>
                    <a:pt x="120662" y="69544"/>
                  </a:cubicBezTo>
                  <a:cubicBezTo>
                    <a:pt x="126483" y="73248"/>
                    <a:pt x="122779" y="42027"/>
                    <a:pt x="120662" y="50494"/>
                  </a:cubicBezTo>
                  <a:cubicBezTo>
                    <a:pt x="118545" y="58961"/>
                    <a:pt x="108491" y="107644"/>
                    <a:pt x="107962" y="120344"/>
                  </a:cubicBezTo>
                  <a:cubicBezTo>
                    <a:pt x="107433" y="133044"/>
                    <a:pt x="113783" y="131986"/>
                    <a:pt x="117487" y="126694"/>
                  </a:cubicBezTo>
                  <a:cubicBezTo>
                    <a:pt x="121191" y="121402"/>
                    <a:pt x="134420" y="109231"/>
                    <a:pt x="130187" y="88594"/>
                  </a:cubicBezTo>
                  <a:cubicBezTo>
                    <a:pt x="125954" y="67957"/>
                    <a:pt x="98437" y="13981"/>
                    <a:pt x="92087" y="2869"/>
                  </a:cubicBezTo>
                  <a:cubicBezTo>
                    <a:pt x="85737" y="-8243"/>
                    <a:pt x="106904" y="16098"/>
                    <a:pt x="92087" y="21919"/>
                  </a:cubicBezTo>
                  <a:cubicBezTo>
                    <a:pt x="77270" y="27740"/>
                    <a:pt x="1070" y="43086"/>
                    <a:pt x="12" y="441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1" name="フリーフォーム 660">
              <a:extLst>
                <a:ext uri="{FF2B5EF4-FFF2-40B4-BE49-F238E27FC236}">
                  <a16:creationId xmlns:a16="http://schemas.microsoft.com/office/drawing/2014/main" id="{13D65F57-740B-4F63-677E-0CF7AF5FD681}"/>
                </a:ext>
              </a:extLst>
            </p:cNvPr>
            <p:cNvSpPr/>
            <p:nvPr/>
          </p:nvSpPr>
          <p:spPr>
            <a:xfrm>
              <a:off x="7162079" y="6562223"/>
              <a:ext cx="55115" cy="156246"/>
            </a:xfrm>
            <a:custGeom>
              <a:avLst/>
              <a:gdLst>
                <a:gd name="connsiteX0" fmla="*/ 29296 w 55115"/>
                <a:gd name="connsiteY0" fmla="*/ 502 h 156246"/>
                <a:gd name="connsiteX1" fmla="*/ 19771 w 55115"/>
                <a:gd name="connsiteY1" fmla="*/ 70352 h 156246"/>
                <a:gd name="connsiteX2" fmla="*/ 32471 w 55115"/>
                <a:gd name="connsiteY2" fmla="*/ 124327 h 156246"/>
                <a:gd name="connsiteX3" fmla="*/ 26121 w 55115"/>
                <a:gd name="connsiteY3" fmla="*/ 124327 h 156246"/>
                <a:gd name="connsiteX4" fmla="*/ 54696 w 55115"/>
                <a:gd name="connsiteY4" fmla="*/ 156077 h 156246"/>
                <a:gd name="connsiteX5" fmla="*/ 721 w 55115"/>
                <a:gd name="connsiteY5" fmla="*/ 108452 h 156246"/>
                <a:gd name="connsiteX6" fmla="*/ 29296 w 55115"/>
                <a:gd name="connsiteY6" fmla="*/ 502 h 156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115" h="156246">
                  <a:moveTo>
                    <a:pt x="29296" y="502"/>
                  </a:moveTo>
                  <a:cubicBezTo>
                    <a:pt x="32471" y="-5848"/>
                    <a:pt x="19242" y="49715"/>
                    <a:pt x="19771" y="70352"/>
                  </a:cubicBezTo>
                  <a:cubicBezTo>
                    <a:pt x="20300" y="90989"/>
                    <a:pt x="31413" y="115331"/>
                    <a:pt x="32471" y="124327"/>
                  </a:cubicBezTo>
                  <a:cubicBezTo>
                    <a:pt x="33529" y="133323"/>
                    <a:pt x="22417" y="119035"/>
                    <a:pt x="26121" y="124327"/>
                  </a:cubicBezTo>
                  <a:cubicBezTo>
                    <a:pt x="29825" y="129619"/>
                    <a:pt x="58929" y="158723"/>
                    <a:pt x="54696" y="156077"/>
                  </a:cubicBezTo>
                  <a:cubicBezTo>
                    <a:pt x="50463" y="153431"/>
                    <a:pt x="6542" y="133323"/>
                    <a:pt x="721" y="108452"/>
                  </a:cubicBezTo>
                  <a:cubicBezTo>
                    <a:pt x="-5100" y="83581"/>
                    <a:pt x="26121" y="6852"/>
                    <a:pt x="29296" y="5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2" name="フリーフォーム 661">
              <a:extLst>
                <a:ext uri="{FF2B5EF4-FFF2-40B4-BE49-F238E27FC236}">
                  <a16:creationId xmlns:a16="http://schemas.microsoft.com/office/drawing/2014/main" id="{BFD260ED-3F10-C2FF-5A37-1F245FF854B2}"/>
                </a:ext>
              </a:extLst>
            </p:cNvPr>
            <p:cNvSpPr/>
            <p:nvPr/>
          </p:nvSpPr>
          <p:spPr>
            <a:xfrm>
              <a:off x="7435172" y="6448060"/>
              <a:ext cx="80066" cy="284074"/>
            </a:xfrm>
            <a:custGeom>
              <a:avLst/>
              <a:gdLst>
                <a:gd name="connsiteX0" fmla="*/ 80053 w 80066"/>
                <a:gd name="connsiteY0" fmla="*/ 365 h 284074"/>
                <a:gd name="connsiteX1" fmla="*/ 3853 w 80066"/>
                <a:gd name="connsiteY1" fmla="*/ 219440 h 284074"/>
                <a:gd name="connsiteX2" fmla="*/ 29253 w 80066"/>
                <a:gd name="connsiteY2" fmla="*/ 222615 h 284074"/>
                <a:gd name="connsiteX3" fmla="*/ 70528 w 80066"/>
                <a:gd name="connsiteY3" fmla="*/ 282940 h 284074"/>
                <a:gd name="connsiteX4" fmla="*/ 61003 w 80066"/>
                <a:gd name="connsiteY4" fmla="*/ 162290 h 284074"/>
                <a:gd name="connsiteX5" fmla="*/ 73703 w 80066"/>
                <a:gd name="connsiteY5" fmla="*/ 257540 h 284074"/>
                <a:gd name="connsiteX6" fmla="*/ 3853 w 80066"/>
                <a:gd name="connsiteY6" fmla="*/ 194040 h 284074"/>
                <a:gd name="connsiteX7" fmla="*/ 10203 w 80066"/>
                <a:gd name="connsiteY7" fmla="*/ 187690 h 284074"/>
                <a:gd name="connsiteX8" fmla="*/ 19728 w 80066"/>
                <a:gd name="connsiteY8" fmla="*/ 82915 h 284074"/>
                <a:gd name="connsiteX9" fmla="*/ 22903 w 80066"/>
                <a:gd name="connsiteY9" fmla="*/ 98790 h 284074"/>
                <a:gd name="connsiteX10" fmla="*/ 10203 w 80066"/>
                <a:gd name="connsiteY10" fmla="*/ 165465 h 284074"/>
                <a:gd name="connsiteX11" fmla="*/ 80053 w 80066"/>
                <a:gd name="connsiteY11" fmla="*/ 365 h 28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0066" h="284074">
                  <a:moveTo>
                    <a:pt x="80053" y="365"/>
                  </a:moveTo>
                  <a:cubicBezTo>
                    <a:pt x="78995" y="9361"/>
                    <a:pt x="12320" y="182398"/>
                    <a:pt x="3853" y="219440"/>
                  </a:cubicBezTo>
                  <a:cubicBezTo>
                    <a:pt x="-4614" y="256482"/>
                    <a:pt x="18141" y="212032"/>
                    <a:pt x="29253" y="222615"/>
                  </a:cubicBezTo>
                  <a:cubicBezTo>
                    <a:pt x="40365" y="233198"/>
                    <a:pt x="65236" y="292994"/>
                    <a:pt x="70528" y="282940"/>
                  </a:cubicBezTo>
                  <a:cubicBezTo>
                    <a:pt x="75820" y="272886"/>
                    <a:pt x="60474" y="166523"/>
                    <a:pt x="61003" y="162290"/>
                  </a:cubicBezTo>
                  <a:cubicBezTo>
                    <a:pt x="61532" y="158057"/>
                    <a:pt x="83228" y="252248"/>
                    <a:pt x="73703" y="257540"/>
                  </a:cubicBezTo>
                  <a:cubicBezTo>
                    <a:pt x="64178" y="262832"/>
                    <a:pt x="14436" y="205682"/>
                    <a:pt x="3853" y="194040"/>
                  </a:cubicBezTo>
                  <a:cubicBezTo>
                    <a:pt x="-6730" y="182398"/>
                    <a:pt x="7557" y="206211"/>
                    <a:pt x="10203" y="187690"/>
                  </a:cubicBezTo>
                  <a:cubicBezTo>
                    <a:pt x="12849" y="169169"/>
                    <a:pt x="17611" y="97732"/>
                    <a:pt x="19728" y="82915"/>
                  </a:cubicBezTo>
                  <a:cubicBezTo>
                    <a:pt x="21845" y="68098"/>
                    <a:pt x="24490" y="85032"/>
                    <a:pt x="22903" y="98790"/>
                  </a:cubicBezTo>
                  <a:cubicBezTo>
                    <a:pt x="21316" y="112548"/>
                    <a:pt x="678" y="179752"/>
                    <a:pt x="10203" y="165465"/>
                  </a:cubicBezTo>
                  <a:cubicBezTo>
                    <a:pt x="19728" y="151178"/>
                    <a:pt x="81111" y="-8631"/>
                    <a:pt x="80053" y="3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3" name="フリーフォーム 662">
              <a:extLst>
                <a:ext uri="{FF2B5EF4-FFF2-40B4-BE49-F238E27FC236}">
                  <a16:creationId xmlns:a16="http://schemas.microsoft.com/office/drawing/2014/main" id="{E45C0055-2702-92BC-F75E-737B8C423D50}"/>
                </a:ext>
              </a:extLst>
            </p:cNvPr>
            <p:cNvSpPr/>
            <p:nvPr/>
          </p:nvSpPr>
          <p:spPr>
            <a:xfrm>
              <a:off x="7464011" y="6578600"/>
              <a:ext cx="103345" cy="348453"/>
            </a:xfrm>
            <a:custGeom>
              <a:avLst/>
              <a:gdLst>
                <a:gd name="connsiteX0" fmla="*/ 41689 w 103345"/>
                <a:gd name="connsiteY0" fmla="*/ 0 h 348453"/>
                <a:gd name="connsiteX1" fmla="*/ 25814 w 103345"/>
                <a:gd name="connsiteY1" fmla="*/ 158750 h 348453"/>
                <a:gd name="connsiteX2" fmla="*/ 67089 w 103345"/>
                <a:gd name="connsiteY2" fmla="*/ 244475 h 348453"/>
                <a:gd name="connsiteX3" fmla="*/ 48039 w 103345"/>
                <a:gd name="connsiteY3" fmla="*/ 200025 h 348453"/>
                <a:gd name="connsiteX4" fmla="*/ 102014 w 103345"/>
                <a:gd name="connsiteY4" fmla="*/ 346075 h 348453"/>
                <a:gd name="connsiteX5" fmla="*/ 79789 w 103345"/>
                <a:gd name="connsiteY5" fmla="*/ 282575 h 348453"/>
                <a:gd name="connsiteX6" fmla="*/ 3589 w 103345"/>
                <a:gd name="connsiteY6" fmla="*/ 177800 h 348453"/>
                <a:gd name="connsiteX7" fmla="*/ 13114 w 103345"/>
                <a:gd name="connsiteY7" fmla="*/ 174625 h 348453"/>
                <a:gd name="connsiteX8" fmla="*/ 19464 w 103345"/>
                <a:gd name="connsiteY8" fmla="*/ 101600 h 348453"/>
                <a:gd name="connsiteX9" fmla="*/ 13114 w 103345"/>
                <a:gd name="connsiteY9" fmla="*/ 69850 h 348453"/>
                <a:gd name="connsiteX10" fmla="*/ 22639 w 103345"/>
                <a:gd name="connsiteY10" fmla="*/ 101600 h 348453"/>
                <a:gd name="connsiteX11" fmla="*/ 22639 w 103345"/>
                <a:gd name="connsiteY11" fmla="*/ 101600 h 348453"/>
                <a:gd name="connsiteX12" fmla="*/ 41689 w 103345"/>
                <a:gd name="connsiteY12" fmla="*/ 0 h 34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3345" h="348453">
                  <a:moveTo>
                    <a:pt x="41689" y="0"/>
                  </a:moveTo>
                  <a:cubicBezTo>
                    <a:pt x="31635" y="59002"/>
                    <a:pt x="21581" y="118004"/>
                    <a:pt x="25814" y="158750"/>
                  </a:cubicBezTo>
                  <a:cubicBezTo>
                    <a:pt x="30047" y="199496"/>
                    <a:pt x="63385" y="237596"/>
                    <a:pt x="67089" y="244475"/>
                  </a:cubicBezTo>
                  <a:cubicBezTo>
                    <a:pt x="70793" y="251354"/>
                    <a:pt x="42218" y="183092"/>
                    <a:pt x="48039" y="200025"/>
                  </a:cubicBezTo>
                  <a:cubicBezTo>
                    <a:pt x="53860" y="216958"/>
                    <a:pt x="96722" y="332317"/>
                    <a:pt x="102014" y="346075"/>
                  </a:cubicBezTo>
                  <a:cubicBezTo>
                    <a:pt x="107306" y="359833"/>
                    <a:pt x="96193" y="310621"/>
                    <a:pt x="79789" y="282575"/>
                  </a:cubicBezTo>
                  <a:cubicBezTo>
                    <a:pt x="63385" y="254529"/>
                    <a:pt x="14701" y="195791"/>
                    <a:pt x="3589" y="177800"/>
                  </a:cubicBezTo>
                  <a:cubicBezTo>
                    <a:pt x="-7523" y="159809"/>
                    <a:pt x="10468" y="187325"/>
                    <a:pt x="13114" y="174625"/>
                  </a:cubicBezTo>
                  <a:cubicBezTo>
                    <a:pt x="15760" y="161925"/>
                    <a:pt x="19464" y="119062"/>
                    <a:pt x="19464" y="101600"/>
                  </a:cubicBezTo>
                  <a:cubicBezTo>
                    <a:pt x="19464" y="84138"/>
                    <a:pt x="12585" y="69850"/>
                    <a:pt x="13114" y="69850"/>
                  </a:cubicBezTo>
                  <a:cubicBezTo>
                    <a:pt x="13643" y="69850"/>
                    <a:pt x="22639" y="101600"/>
                    <a:pt x="22639" y="101600"/>
                  </a:cubicBezTo>
                  <a:lnTo>
                    <a:pt x="22639" y="101600"/>
                  </a:lnTo>
                  <a:lnTo>
                    <a:pt x="41689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4" name="フリーフォーム 663">
              <a:extLst>
                <a:ext uri="{FF2B5EF4-FFF2-40B4-BE49-F238E27FC236}">
                  <a16:creationId xmlns:a16="http://schemas.microsoft.com/office/drawing/2014/main" id="{1793F9D3-DDE2-413B-7DC4-78D012BCDC2C}"/>
                </a:ext>
              </a:extLst>
            </p:cNvPr>
            <p:cNvSpPr/>
            <p:nvPr/>
          </p:nvSpPr>
          <p:spPr>
            <a:xfrm>
              <a:off x="7413623" y="6575425"/>
              <a:ext cx="91966" cy="274424"/>
            </a:xfrm>
            <a:custGeom>
              <a:avLst/>
              <a:gdLst>
                <a:gd name="connsiteX0" fmla="*/ 60327 w 91966"/>
                <a:gd name="connsiteY0" fmla="*/ 0 h 274424"/>
                <a:gd name="connsiteX1" fmla="*/ 19052 w 91966"/>
                <a:gd name="connsiteY1" fmla="*/ 177800 h 274424"/>
                <a:gd name="connsiteX2" fmla="*/ 38102 w 91966"/>
                <a:gd name="connsiteY2" fmla="*/ 155575 h 274424"/>
                <a:gd name="connsiteX3" fmla="*/ 53977 w 91966"/>
                <a:gd name="connsiteY3" fmla="*/ 212725 h 274424"/>
                <a:gd name="connsiteX4" fmla="*/ 69852 w 91966"/>
                <a:gd name="connsiteY4" fmla="*/ 241300 h 274424"/>
                <a:gd name="connsiteX5" fmla="*/ 88902 w 91966"/>
                <a:gd name="connsiteY5" fmla="*/ 263525 h 274424"/>
                <a:gd name="connsiteX6" fmla="*/ 2 w 91966"/>
                <a:gd name="connsiteY6" fmla="*/ 254000 h 274424"/>
                <a:gd name="connsiteX7" fmla="*/ 85727 w 91966"/>
                <a:gd name="connsiteY7" fmla="*/ 273050 h 274424"/>
                <a:gd name="connsiteX8" fmla="*/ 57152 w 91966"/>
                <a:gd name="connsiteY8" fmla="*/ 209550 h 274424"/>
                <a:gd name="connsiteX9" fmla="*/ 31752 w 91966"/>
                <a:gd name="connsiteY9" fmla="*/ 171450 h 274424"/>
                <a:gd name="connsiteX10" fmla="*/ 50802 w 91966"/>
                <a:gd name="connsiteY10" fmla="*/ 174625 h 274424"/>
                <a:gd name="connsiteX11" fmla="*/ 41277 w 91966"/>
                <a:gd name="connsiteY11" fmla="*/ 127000 h 274424"/>
                <a:gd name="connsiteX12" fmla="*/ 41277 w 91966"/>
                <a:gd name="connsiteY12" fmla="*/ 127000 h 274424"/>
                <a:gd name="connsiteX13" fmla="*/ 60327 w 91966"/>
                <a:gd name="connsiteY13" fmla="*/ 0 h 27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1966" h="274424">
                  <a:moveTo>
                    <a:pt x="60327" y="0"/>
                  </a:moveTo>
                  <a:cubicBezTo>
                    <a:pt x="41541" y="75935"/>
                    <a:pt x="22756" y="151871"/>
                    <a:pt x="19052" y="177800"/>
                  </a:cubicBezTo>
                  <a:cubicBezTo>
                    <a:pt x="15348" y="203729"/>
                    <a:pt x="32281" y="149754"/>
                    <a:pt x="38102" y="155575"/>
                  </a:cubicBezTo>
                  <a:cubicBezTo>
                    <a:pt x="43923" y="161396"/>
                    <a:pt x="48685" y="198438"/>
                    <a:pt x="53977" y="212725"/>
                  </a:cubicBezTo>
                  <a:cubicBezTo>
                    <a:pt x="59269" y="227012"/>
                    <a:pt x="64031" y="232833"/>
                    <a:pt x="69852" y="241300"/>
                  </a:cubicBezTo>
                  <a:cubicBezTo>
                    <a:pt x="75673" y="249767"/>
                    <a:pt x="100544" y="261408"/>
                    <a:pt x="88902" y="263525"/>
                  </a:cubicBezTo>
                  <a:cubicBezTo>
                    <a:pt x="77260" y="265642"/>
                    <a:pt x="531" y="252413"/>
                    <a:pt x="2" y="254000"/>
                  </a:cubicBezTo>
                  <a:cubicBezTo>
                    <a:pt x="-527" y="255587"/>
                    <a:pt x="76202" y="280458"/>
                    <a:pt x="85727" y="273050"/>
                  </a:cubicBezTo>
                  <a:cubicBezTo>
                    <a:pt x="95252" y="265642"/>
                    <a:pt x="66148" y="226483"/>
                    <a:pt x="57152" y="209550"/>
                  </a:cubicBezTo>
                  <a:cubicBezTo>
                    <a:pt x="48156" y="192617"/>
                    <a:pt x="32810" y="177271"/>
                    <a:pt x="31752" y="171450"/>
                  </a:cubicBezTo>
                  <a:cubicBezTo>
                    <a:pt x="30694" y="165629"/>
                    <a:pt x="49215" y="182033"/>
                    <a:pt x="50802" y="174625"/>
                  </a:cubicBezTo>
                  <a:cubicBezTo>
                    <a:pt x="52389" y="167217"/>
                    <a:pt x="41277" y="127000"/>
                    <a:pt x="41277" y="127000"/>
                  </a:cubicBezTo>
                  <a:lnTo>
                    <a:pt x="41277" y="127000"/>
                  </a:lnTo>
                  <a:lnTo>
                    <a:pt x="6032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5" name="フリーフォーム 664">
              <a:extLst>
                <a:ext uri="{FF2B5EF4-FFF2-40B4-BE49-F238E27FC236}">
                  <a16:creationId xmlns:a16="http://schemas.microsoft.com/office/drawing/2014/main" id="{BA7BF6EB-446D-E4D4-C431-8598235D4580}"/>
                </a:ext>
              </a:extLst>
            </p:cNvPr>
            <p:cNvSpPr/>
            <p:nvPr/>
          </p:nvSpPr>
          <p:spPr>
            <a:xfrm>
              <a:off x="7241517" y="6594194"/>
              <a:ext cx="226831" cy="264677"/>
            </a:xfrm>
            <a:custGeom>
              <a:avLst/>
              <a:gdLst>
                <a:gd name="connsiteX0" fmla="*/ 658 w 226831"/>
                <a:gd name="connsiteY0" fmla="*/ 281 h 264677"/>
                <a:gd name="connsiteX1" fmla="*/ 121308 w 226831"/>
                <a:gd name="connsiteY1" fmla="*/ 133631 h 264677"/>
                <a:gd name="connsiteX2" fmla="*/ 45108 w 226831"/>
                <a:gd name="connsiteY2" fmla="*/ 114581 h 264677"/>
                <a:gd name="connsiteX3" fmla="*/ 168933 w 226831"/>
                <a:gd name="connsiteY3" fmla="*/ 152681 h 264677"/>
                <a:gd name="connsiteX4" fmla="*/ 124483 w 226831"/>
                <a:gd name="connsiteY4" fmla="*/ 171731 h 264677"/>
                <a:gd name="connsiteX5" fmla="*/ 226083 w 226831"/>
                <a:gd name="connsiteY5" fmla="*/ 117756 h 264677"/>
                <a:gd name="connsiteX6" fmla="*/ 172108 w 226831"/>
                <a:gd name="connsiteY6" fmla="*/ 165381 h 264677"/>
                <a:gd name="connsiteX7" fmla="*/ 200683 w 226831"/>
                <a:gd name="connsiteY7" fmla="*/ 213006 h 264677"/>
                <a:gd name="connsiteX8" fmla="*/ 210208 w 226831"/>
                <a:gd name="connsiteY8" fmla="*/ 263806 h 264677"/>
                <a:gd name="connsiteX9" fmla="*/ 143533 w 226831"/>
                <a:gd name="connsiteY9" fmla="*/ 168556 h 264677"/>
                <a:gd name="connsiteX10" fmla="*/ 51458 w 226831"/>
                <a:gd name="connsiteY10" fmla="*/ 111406 h 264677"/>
                <a:gd name="connsiteX11" fmla="*/ 184808 w 226831"/>
                <a:gd name="connsiteY11" fmla="*/ 216181 h 264677"/>
                <a:gd name="connsiteX12" fmla="*/ 86383 w 226831"/>
                <a:gd name="connsiteY12" fmla="*/ 127281 h 264677"/>
                <a:gd name="connsiteX13" fmla="*/ 73683 w 226831"/>
                <a:gd name="connsiteY13" fmla="*/ 98706 h 264677"/>
                <a:gd name="connsiteX14" fmla="*/ 658 w 226831"/>
                <a:gd name="connsiteY14" fmla="*/ 281 h 264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26831" h="264677">
                  <a:moveTo>
                    <a:pt x="658" y="281"/>
                  </a:moveTo>
                  <a:cubicBezTo>
                    <a:pt x="8595" y="6102"/>
                    <a:pt x="113900" y="114581"/>
                    <a:pt x="121308" y="133631"/>
                  </a:cubicBezTo>
                  <a:cubicBezTo>
                    <a:pt x="128716" y="152681"/>
                    <a:pt x="37170" y="111406"/>
                    <a:pt x="45108" y="114581"/>
                  </a:cubicBezTo>
                  <a:cubicBezTo>
                    <a:pt x="53046" y="117756"/>
                    <a:pt x="155704" y="143156"/>
                    <a:pt x="168933" y="152681"/>
                  </a:cubicBezTo>
                  <a:cubicBezTo>
                    <a:pt x="182162" y="162206"/>
                    <a:pt x="114958" y="177552"/>
                    <a:pt x="124483" y="171731"/>
                  </a:cubicBezTo>
                  <a:cubicBezTo>
                    <a:pt x="134008" y="165910"/>
                    <a:pt x="218146" y="118814"/>
                    <a:pt x="226083" y="117756"/>
                  </a:cubicBezTo>
                  <a:cubicBezTo>
                    <a:pt x="234020" y="116698"/>
                    <a:pt x="176341" y="149506"/>
                    <a:pt x="172108" y="165381"/>
                  </a:cubicBezTo>
                  <a:cubicBezTo>
                    <a:pt x="167875" y="181256"/>
                    <a:pt x="194333" y="196602"/>
                    <a:pt x="200683" y="213006"/>
                  </a:cubicBezTo>
                  <a:cubicBezTo>
                    <a:pt x="207033" y="229410"/>
                    <a:pt x="219733" y="271214"/>
                    <a:pt x="210208" y="263806"/>
                  </a:cubicBezTo>
                  <a:cubicBezTo>
                    <a:pt x="200683" y="256398"/>
                    <a:pt x="169991" y="193956"/>
                    <a:pt x="143533" y="168556"/>
                  </a:cubicBezTo>
                  <a:cubicBezTo>
                    <a:pt x="117075" y="143156"/>
                    <a:pt x="44579" y="103468"/>
                    <a:pt x="51458" y="111406"/>
                  </a:cubicBezTo>
                  <a:cubicBezTo>
                    <a:pt x="58337" y="119344"/>
                    <a:pt x="178987" y="213535"/>
                    <a:pt x="184808" y="216181"/>
                  </a:cubicBezTo>
                  <a:cubicBezTo>
                    <a:pt x="190629" y="218827"/>
                    <a:pt x="104904" y="146860"/>
                    <a:pt x="86383" y="127281"/>
                  </a:cubicBezTo>
                  <a:cubicBezTo>
                    <a:pt x="67862" y="107702"/>
                    <a:pt x="88500" y="116698"/>
                    <a:pt x="73683" y="98706"/>
                  </a:cubicBezTo>
                  <a:cubicBezTo>
                    <a:pt x="58866" y="80714"/>
                    <a:pt x="-7279" y="-5540"/>
                    <a:pt x="658" y="2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6" name="フリーフォーム 665">
              <a:extLst>
                <a:ext uri="{FF2B5EF4-FFF2-40B4-BE49-F238E27FC236}">
                  <a16:creationId xmlns:a16="http://schemas.microsoft.com/office/drawing/2014/main" id="{3ADB374E-868C-3B61-F0F7-17891C9E7B21}"/>
                </a:ext>
              </a:extLst>
            </p:cNvPr>
            <p:cNvSpPr/>
            <p:nvPr/>
          </p:nvSpPr>
          <p:spPr>
            <a:xfrm>
              <a:off x="7219879" y="6686532"/>
              <a:ext cx="208656" cy="263601"/>
            </a:xfrm>
            <a:custGeom>
              <a:avLst/>
              <a:gdLst>
                <a:gd name="connsiteX0" fmla="*/ 71 w 208656"/>
                <a:gd name="connsiteY0" fmla="*/ 18 h 263601"/>
                <a:gd name="connsiteX1" fmla="*/ 130246 w 208656"/>
                <a:gd name="connsiteY1" fmla="*/ 117493 h 263601"/>
                <a:gd name="connsiteX2" fmla="*/ 177871 w 208656"/>
                <a:gd name="connsiteY2" fmla="*/ 161943 h 263601"/>
                <a:gd name="connsiteX3" fmla="*/ 139771 w 208656"/>
                <a:gd name="connsiteY3" fmla="*/ 117493 h 263601"/>
                <a:gd name="connsiteX4" fmla="*/ 203271 w 208656"/>
                <a:gd name="connsiteY4" fmla="*/ 177818 h 263601"/>
                <a:gd name="connsiteX5" fmla="*/ 139771 w 208656"/>
                <a:gd name="connsiteY5" fmla="*/ 263543 h 263601"/>
                <a:gd name="connsiteX6" fmla="*/ 206446 w 208656"/>
                <a:gd name="connsiteY6" fmla="*/ 190518 h 263601"/>
                <a:gd name="connsiteX7" fmla="*/ 184221 w 208656"/>
                <a:gd name="connsiteY7" fmla="*/ 146068 h 263601"/>
                <a:gd name="connsiteX8" fmla="*/ 101671 w 208656"/>
                <a:gd name="connsiteY8" fmla="*/ 63518 h 263601"/>
                <a:gd name="connsiteX9" fmla="*/ 149296 w 208656"/>
                <a:gd name="connsiteY9" fmla="*/ 107968 h 263601"/>
                <a:gd name="connsiteX10" fmla="*/ 71 w 208656"/>
                <a:gd name="connsiteY10" fmla="*/ 18 h 26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08656" h="263601">
                  <a:moveTo>
                    <a:pt x="71" y="18"/>
                  </a:moveTo>
                  <a:cubicBezTo>
                    <a:pt x="-3104" y="1605"/>
                    <a:pt x="100613" y="90506"/>
                    <a:pt x="130246" y="117493"/>
                  </a:cubicBezTo>
                  <a:cubicBezTo>
                    <a:pt x="159879" y="144481"/>
                    <a:pt x="176284" y="161943"/>
                    <a:pt x="177871" y="161943"/>
                  </a:cubicBezTo>
                  <a:cubicBezTo>
                    <a:pt x="179458" y="161943"/>
                    <a:pt x="135538" y="114847"/>
                    <a:pt x="139771" y="117493"/>
                  </a:cubicBezTo>
                  <a:cubicBezTo>
                    <a:pt x="144004" y="120139"/>
                    <a:pt x="203271" y="153476"/>
                    <a:pt x="203271" y="177818"/>
                  </a:cubicBezTo>
                  <a:cubicBezTo>
                    <a:pt x="203271" y="202160"/>
                    <a:pt x="139242" y="261426"/>
                    <a:pt x="139771" y="263543"/>
                  </a:cubicBezTo>
                  <a:cubicBezTo>
                    <a:pt x="140300" y="265660"/>
                    <a:pt x="199038" y="210097"/>
                    <a:pt x="206446" y="190518"/>
                  </a:cubicBezTo>
                  <a:cubicBezTo>
                    <a:pt x="213854" y="170939"/>
                    <a:pt x="201683" y="167235"/>
                    <a:pt x="184221" y="146068"/>
                  </a:cubicBezTo>
                  <a:cubicBezTo>
                    <a:pt x="166759" y="124901"/>
                    <a:pt x="107492" y="69868"/>
                    <a:pt x="101671" y="63518"/>
                  </a:cubicBezTo>
                  <a:cubicBezTo>
                    <a:pt x="95850" y="57168"/>
                    <a:pt x="161467" y="115376"/>
                    <a:pt x="149296" y="107968"/>
                  </a:cubicBezTo>
                  <a:cubicBezTo>
                    <a:pt x="137125" y="100560"/>
                    <a:pt x="3246" y="-1569"/>
                    <a:pt x="71" y="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7" name="フリーフォーム 666">
              <a:extLst>
                <a:ext uri="{FF2B5EF4-FFF2-40B4-BE49-F238E27FC236}">
                  <a16:creationId xmlns:a16="http://schemas.microsoft.com/office/drawing/2014/main" id="{C1E52174-EDAA-6445-B876-8EE311D25089}"/>
                </a:ext>
              </a:extLst>
            </p:cNvPr>
            <p:cNvSpPr/>
            <p:nvPr/>
          </p:nvSpPr>
          <p:spPr>
            <a:xfrm>
              <a:off x="7352675" y="6864120"/>
              <a:ext cx="241962" cy="253242"/>
            </a:xfrm>
            <a:custGeom>
              <a:avLst/>
              <a:gdLst>
                <a:gd name="connsiteX0" fmla="*/ 625 w 241962"/>
                <a:gd name="connsiteY0" fmla="*/ 251055 h 253242"/>
                <a:gd name="connsiteX1" fmla="*/ 54600 w 241962"/>
                <a:gd name="connsiteY1" fmla="*/ 73255 h 253242"/>
                <a:gd name="connsiteX2" fmla="*/ 51425 w 241962"/>
                <a:gd name="connsiteY2" fmla="*/ 79605 h 253242"/>
                <a:gd name="connsiteX3" fmla="*/ 76825 w 241962"/>
                <a:gd name="connsiteY3" fmla="*/ 28805 h 253242"/>
                <a:gd name="connsiteX4" fmla="*/ 165725 w 241962"/>
                <a:gd name="connsiteY4" fmla="*/ 28805 h 253242"/>
                <a:gd name="connsiteX5" fmla="*/ 92700 w 241962"/>
                <a:gd name="connsiteY5" fmla="*/ 38330 h 253242"/>
                <a:gd name="connsiteX6" fmla="*/ 187950 w 241962"/>
                <a:gd name="connsiteY6" fmla="*/ 31980 h 253242"/>
                <a:gd name="connsiteX7" fmla="*/ 241925 w 241962"/>
                <a:gd name="connsiteY7" fmla="*/ 79605 h 253242"/>
                <a:gd name="connsiteX8" fmla="*/ 194300 w 241962"/>
                <a:gd name="connsiteY8" fmla="*/ 22455 h 253242"/>
                <a:gd name="connsiteX9" fmla="*/ 80000 w 241962"/>
                <a:gd name="connsiteY9" fmla="*/ 230 h 253242"/>
                <a:gd name="connsiteX10" fmla="*/ 92700 w 241962"/>
                <a:gd name="connsiteY10" fmla="*/ 12930 h 253242"/>
                <a:gd name="connsiteX11" fmla="*/ 41900 w 241962"/>
                <a:gd name="connsiteY11" fmla="*/ 44680 h 253242"/>
                <a:gd name="connsiteX12" fmla="*/ 48250 w 241962"/>
                <a:gd name="connsiteY12" fmla="*/ 31980 h 253242"/>
                <a:gd name="connsiteX13" fmla="*/ 16500 w 241962"/>
                <a:gd name="connsiteY13" fmla="*/ 101830 h 253242"/>
                <a:gd name="connsiteX14" fmla="*/ 38725 w 241962"/>
                <a:gd name="connsiteY14" fmla="*/ 95480 h 253242"/>
                <a:gd name="connsiteX15" fmla="*/ 26025 w 241962"/>
                <a:gd name="connsiteY15" fmla="*/ 165330 h 253242"/>
                <a:gd name="connsiteX16" fmla="*/ 625 w 241962"/>
                <a:gd name="connsiteY16" fmla="*/ 251055 h 25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41962" h="253242">
                  <a:moveTo>
                    <a:pt x="625" y="251055"/>
                  </a:moveTo>
                  <a:cubicBezTo>
                    <a:pt x="5388" y="235709"/>
                    <a:pt x="46133" y="101830"/>
                    <a:pt x="54600" y="73255"/>
                  </a:cubicBezTo>
                  <a:cubicBezTo>
                    <a:pt x="63067" y="44680"/>
                    <a:pt x="51425" y="79605"/>
                    <a:pt x="51425" y="79605"/>
                  </a:cubicBezTo>
                  <a:cubicBezTo>
                    <a:pt x="55129" y="72197"/>
                    <a:pt x="57775" y="37272"/>
                    <a:pt x="76825" y="28805"/>
                  </a:cubicBezTo>
                  <a:cubicBezTo>
                    <a:pt x="95875" y="20338"/>
                    <a:pt x="163079" y="27217"/>
                    <a:pt x="165725" y="28805"/>
                  </a:cubicBezTo>
                  <a:cubicBezTo>
                    <a:pt x="168371" y="30392"/>
                    <a:pt x="88996" y="37801"/>
                    <a:pt x="92700" y="38330"/>
                  </a:cubicBezTo>
                  <a:cubicBezTo>
                    <a:pt x="96404" y="38859"/>
                    <a:pt x="163079" y="25101"/>
                    <a:pt x="187950" y="31980"/>
                  </a:cubicBezTo>
                  <a:cubicBezTo>
                    <a:pt x="212821" y="38859"/>
                    <a:pt x="240867" y="81193"/>
                    <a:pt x="241925" y="79605"/>
                  </a:cubicBezTo>
                  <a:cubicBezTo>
                    <a:pt x="242983" y="78017"/>
                    <a:pt x="221288" y="35684"/>
                    <a:pt x="194300" y="22455"/>
                  </a:cubicBezTo>
                  <a:cubicBezTo>
                    <a:pt x="167313" y="9226"/>
                    <a:pt x="96933" y="1817"/>
                    <a:pt x="80000" y="230"/>
                  </a:cubicBezTo>
                  <a:cubicBezTo>
                    <a:pt x="63067" y="-1358"/>
                    <a:pt x="99050" y="5522"/>
                    <a:pt x="92700" y="12930"/>
                  </a:cubicBezTo>
                  <a:cubicBezTo>
                    <a:pt x="86350" y="20338"/>
                    <a:pt x="49308" y="41505"/>
                    <a:pt x="41900" y="44680"/>
                  </a:cubicBezTo>
                  <a:cubicBezTo>
                    <a:pt x="34492" y="47855"/>
                    <a:pt x="52483" y="22455"/>
                    <a:pt x="48250" y="31980"/>
                  </a:cubicBezTo>
                  <a:cubicBezTo>
                    <a:pt x="44017" y="41505"/>
                    <a:pt x="18088" y="91247"/>
                    <a:pt x="16500" y="101830"/>
                  </a:cubicBezTo>
                  <a:cubicBezTo>
                    <a:pt x="14913" y="112413"/>
                    <a:pt x="37138" y="84897"/>
                    <a:pt x="38725" y="95480"/>
                  </a:cubicBezTo>
                  <a:cubicBezTo>
                    <a:pt x="40313" y="106063"/>
                    <a:pt x="32375" y="133580"/>
                    <a:pt x="26025" y="165330"/>
                  </a:cubicBezTo>
                  <a:cubicBezTo>
                    <a:pt x="19675" y="197080"/>
                    <a:pt x="-4138" y="266401"/>
                    <a:pt x="625" y="2510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8" name="フリーフォーム 667">
              <a:extLst>
                <a:ext uri="{FF2B5EF4-FFF2-40B4-BE49-F238E27FC236}">
                  <a16:creationId xmlns:a16="http://schemas.microsoft.com/office/drawing/2014/main" id="{0E31D60D-6F4C-B956-A8B7-F0ADD98791F3}"/>
                </a:ext>
              </a:extLst>
            </p:cNvPr>
            <p:cNvSpPr/>
            <p:nvPr/>
          </p:nvSpPr>
          <p:spPr>
            <a:xfrm>
              <a:off x="7454633" y="6762491"/>
              <a:ext cx="203895" cy="420482"/>
            </a:xfrm>
            <a:custGeom>
              <a:avLst/>
              <a:gdLst>
                <a:gd name="connsiteX0" fmla="*/ 203467 w 203895"/>
                <a:gd name="connsiteY0" fmla="*/ 259 h 420482"/>
                <a:gd name="connsiteX1" fmla="*/ 95517 w 203895"/>
                <a:gd name="connsiteY1" fmla="*/ 178059 h 420482"/>
                <a:gd name="connsiteX2" fmla="*/ 136792 w 203895"/>
                <a:gd name="connsiteY2" fmla="*/ 127259 h 420482"/>
                <a:gd name="connsiteX3" fmla="*/ 79642 w 203895"/>
                <a:gd name="connsiteY3" fmla="*/ 193934 h 420482"/>
                <a:gd name="connsiteX4" fmla="*/ 101867 w 203895"/>
                <a:gd name="connsiteY4" fmla="*/ 190759 h 420482"/>
                <a:gd name="connsiteX5" fmla="*/ 66942 w 203895"/>
                <a:gd name="connsiteY5" fmla="*/ 320934 h 420482"/>
                <a:gd name="connsiteX6" fmla="*/ 73292 w 203895"/>
                <a:gd name="connsiteY6" fmla="*/ 266959 h 420482"/>
                <a:gd name="connsiteX7" fmla="*/ 35192 w 203895"/>
                <a:gd name="connsiteY7" fmla="*/ 374909 h 420482"/>
                <a:gd name="connsiteX8" fmla="*/ 267 w 203895"/>
                <a:gd name="connsiteY8" fmla="*/ 419359 h 420482"/>
                <a:gd name="connsiteX9" fmla="*/ 54242 w 203895"/>
                <a:gd name="connsiteY9" fmla="*/ 333634 h 420482"/>
                <a:gd name="connsiteX10" fmla="*/ 79642 w 203895"/>
                <a:gd name="connsiteY10" fmla="*/ 232034 h 420482"/>
                <a:gd name="connsiteX11" fmla="*/ 70117 w 203895"/>
                <a:gd name="connsiteY11" fmla="*/ 273309 h 420482"/>
                <a:gd name="connsiteX12" fmla="*/ 178067 w 203895"/>
                <a:gd name="connsiteY12" fmla="*/ 111384 h 420482"/>
                <a:gd name="connsiteX13" fmla="*/ 124092 w 203895"/>
                <a:gd name="connsiteY13" fmla="*/ 174884 h 420482"/>
                <a:gd name="connsiteX14" fmla="*/ 152667 w 203895"/>
                <a:gd name="connsiteY14" fmla="*/ 95509 h 420482"/>
                <a:gd name="connsiteX15" fmla="*/ 133617 w 203895"/>
                <a:gd name="connsiteY15" fmla="*/ 136784 h 420482"/>
                <a:gd name="connsiteX16" fmla="*/ 203467 w 203895"/>
                <a:gd name="connsiteY16" fmla="*/ 259 h 420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03895" h="420482">
                  <a:moveTo>
                    <a:pt x="203467" y="259"/>
                  </a:moveTo>
                  <a:cubicBezTo>
                    <a:pt x="197117" y="7138"/>
                    <a:pt x="106629" y="156892"/>
                    <a:pt x="95517" y="178059"/>
                  </a:cubicBezTo>
                  <a:cubicBezTo>
                    <a:pt x="84404" y="199226"/>
                    <a:pt x="139438" y="124613"/>
                    <a:pt x="136792" y="127259"/>
                  </a:cubicBezTo>
                  <a:cubicBezTo>
                    <a:pt x="134146" y="129905"/>
                    <a:pt x="85463" y="183351"/>
                    <a:pt x="79642" y="193934"/>
                  </a:cubicBezTo>
                  <a:cubicBezTo>
                    <a:pt x="73821" y="204517"/>
                    <a:pt x="103984" y="169592"/>
                    <a:pt x="101867" y="190759"/>
                  </a:cubicBezTo>
                  <a:cubicBezTo>
                    <a:pt x="99750" y="211926"/>
                    <a:pt x="71705" y="308234"/>
                    <a:pt x="66942" y="320934"/>
                  </a:cubicBezTo>
                  <a:cubicBezTo>
                    <a:pt x="62179" y="333634"/>
                    <a:pt x="78584" y="257963"/>
                    <a:pt x="73292" y="266959"/>
                  </a:cubicBezTo>
                  <a:cubicBezTo>
                    <a:pt x="68000" y="275955"/>
                    <a:pt x="47363" y="349509"/>
                    <a:pt x="35192" y="374909"/>
                  </a:cubicBezTo>
                  <a:cubicBezTo>
                    <a:pt x="23021" y="400309"/>
                    <a:pt x="-2908" y="426238"/>
                    <a:pt x="267" y="419359"/>
                  </a:cubicBezTo>
                  <a:cubicBezTo>
                    <a:pt x="3442" y="412480"/>
                    <a:pt x="41013" y="364855"/>
                    <a:pt x="54242" y="333634"/>
                  </a:cubicBezTo>
                  <a:cubicBezTo>
                    <a:pt x="67471" y="302413"/>
                    <a:pt x="76996" y="242088"/>
                    <a:pt x="79642" y="232034"/>
                  </a:cubicBezTo>
                  <a:cubicBezTo>
                    <a:pt x="82288" y="221980"/>
                    <a:pt x="53713" y="293417"/>
                    <a:pt x="70117" y="273309"/>
                  </a:cubicBezTo>
                  <a:cubicBezTo>
                    <a:pt x="86521" y="253201"/>
                    <a:pt x="169071" y="127788"/>
                    <a:pt x="178067" y="111384"/>
                  </a:cubicBezTo>
                  <a:cubicBezTo>
                    <a:pt x="187063" y="94980"/>
                    <a:pt x="128325" y="177530"/>
                    <a:pt x="124092" y="174884"/>
                  </a:cubicBezTo>
                  <a:cubicBezTo>
                    <a:pt x="119859" y="172238"/>
                    <a:pt x="151079" y="101859"/>
                    <a:pt x="152667" y="95509"/>
                  </a:cubicBezTo>
                  <a:cubicBezTo>
                    <a:pt x="154254" y="89159"/>
                    <a:pt x="123563" y="147896"/>
                    <a:pt x="133617" y="136784"/>
                  </a:cubicBezTo>
                  <a:cubicBezTo>
                    <a:pt x="143671" y="125672"/>
                    <a:pt x="209817" y="-6620"/>
                    <a:pt x="203467" y="2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9" name="フリーフォーム 668">
              <a:extLst>
                <a:ext uri="{FF2B5EF4-FFF2-40B4-BE49-F238E27FC236}">
                  <a16:creationId xmlns:a16="http://schemas.microsoft.com/office/drawing/2014/main" id="{6596766D-1E7D-19A3-57E3-4FCE9674E4F7}"/>
                </a:ext>
              </a:extLst>
            </p:cNvPr>
            <p:cNvSpPr/>
            <p:nvPr/>
          </p:nvSpPr>
          <p:spPr>
            <a:xfrm>
              <a:off x="7362820" y="6895448"/>
              <a:ext cx="193768" cy="712015"/>
            </a:xfrm>
            <a:custGeom>
              <a:avLst/>
              <a:gdLst>
                <a:gd name="connsiteX0" fmla="*/ 193680 w 193768"/>
                <a:gd name="connsiteY0" fmla="*/ 652 h 712015"/>
                <a:gd name="connsiteX1" fmla="*/ 111130 w 193768"/>
                <a:gd name="connsiteY1" fmla="*/ 226077 h 712015"/>
                <a:gd name="connsiteX2" fmla="*/ 149230 w 193768"/>
                <a:gd name="connsiteY2" fmla="*/ 181627 h 712015"/>
                <a:gd name="connsiteX3" fmla="*/ 82555 w 193768"/>
                <a:gd name="connsiteY3" fmla="*/ 257827 h 712015"/>
                <a:gd name="connsiteX4" fmla="*/ 73030 w 193768"/>
                <a:gd name="connsiteY4" fmla="*/ 346727 h 712015"/>
                <a:gd name="connsiteX5" fmla="*/ 88905 w 193768"/>
                <a:gd name="connsiteY5" fmla="*/ 273702 h 712015"/>
                <a:gd name="connsiteX6" fmla="*/ 53980 w 193768"/>
                <a:gd name="connsiteY6" fmla="*/ 384827 h 712015"/>
                <a:gd name="connsiteX7" fmla="*/ 34930 w 193768"/>
                <a:gd name="connsiteY7" fmla="*/ 476902 h 712015"/>
                <a:gd name="connsiteX8" fmla="*/ 38105 w 193768"/>
                <a:gd name="connsiteY8" fmla="*/ 464202 h 712015"/>
                <a:gd name="connsiteX9" fmla="*/ 38105 w 193768"/>
                <a:gd name="connsiteY9" fmla="*/ 543577 h 712015"/>
                <a:gd name="connsiteX10" fmla="*/ 47630 w 193768"/>
                <a:gd name="connsiteY10" fmla="*/ 575327 h 712015"/>
                <a:gd name="connsiteX11" fmla="*/ 57155 w 193768"/>
                <a:gd name="connsiteY11" fmla="*/ 556277 h 712015"/>
                <a:gd name="connsiteX12" fmla="*/ 47630 w 193768"/>
                <a:gd name="connsiteY12" fmla="*/ 607077 h 712015"/>
                <a:gd name="connsiteX13" fmla="*/ 5 w 193768"/>
                <a:gd name="connsiteY13" fmla="*/ 711852 h 712015"/>
                <a:gd name="connsiteX14" fmla="*/ 44455 w 193768"/>
                <a:gd name="connsiteY14" fmla="*/ 629302 h 712015"/>
                <a:gd name="connsiteX15" fmla="*/ 44455 w 193768"/>
                <a:gd name="connsiteY15" fmla="*/ 556277 h 712015"/>
                <a:gd name="connsiteX16" fmla="*/ 53980 w 193768"/>
                <a:gd name="connsiteY16" fmla="*/ 321327 h 712015"/>
                <a:gd name="connsiteX17" fmla="*/ 123830 w 193768"/>
                <a:gd name="connsiteY17" fmla="*/ 200677 h 712015"/>
                <a:gd name="connsiteX18" fmla="*/ 88905 w 193768"/>
                <a:gd name="connsiteY18" fmla="*/ 251477 h 712015"/>
                <a:gd name="connsiteX19" fmla="*/ 136530 w 193768"/>
                <a:gd name="connsiteY19" fmla="*/ 137177 h 712015"/>
                <a:gd name="connsiteX20" fmla="*/ 127005 w 193768"/>
                <a:gd name="connsiteY20" fmla="*/ 156227 h 712015"/>
                <a:gd name="connsiteX21" fmla="*/ 193680 w 193768"/>
                <a:gd name="connsiteY21" fmla="*/ 652 h 712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93768" h="712015">
                  <a:moveTo>
                    <a:pt x="193680" y="652"/>
                  </a:moveTo>
                  <a:cubicBezTo>
                    <a:pt x="191034" y="12294"/>
                    <a:pt x="118538" y="195915"/>
                    <a:pt x="111130" y="226077"/>
                  </a:cubicBezTo>
                  <a:cubicBezTo>
                    <a:pt x="103722" y="256239"/>
                    <a:pt x="153992" y="176335"/>
                    <a:pt x="149230" y="181627"/>
                  </a:cubicBezTo>
                  <a:cubicBezTo>
                    <a:pt x="144467" y="186919"/>
                    <a:pt x="95255" y="230310"/>
                    <a:pt x="82555" y="257827"/>
                  </a:cubicBezTo>
                  <a:cubicBezTo>
                    <a:pt x="69855" y="285344"/>
                    <a:pt x="71972" y="344081"/>
                    <a:pt x="73030" y="346727"/>
                  </a:cubicBezTo>
                  <a:cubicBezTo>
                    <a:pt x="74088" y="349373"/>
                    <a:pt x="92080" y="267352"/>
                    <a:pt x="88905" y="273702"/>
                  </a:cubicBezTo>
                  <a:cubicBezTo>
                    <a:pt x="85730" y="280052"/>
                    <a:pt x="62976" y="350960"/>
                    <a:pt x="53980" y="384827"/>
                  </a:cubicBezTo>
                  <a:cubicBezTo>
                    <a:pt x="44984" y="418694"/>
                    <a:pt x="37576" y="463673"/>
                    <a:pt x="34930" y="476902"/>
                  </a:cubicBezTo>
                  <a:cubicBezTo>
                    <a:pt x="32284" y="490131"/>
                    <a:pt x="37576" y="453090"/>
                    <a:pt x="38105" y="464202"/>
                  </a:cubicBezTo>
                  <a:cubicBezTo>
                    <a:pt x="38634" y="475314"/>
                    <a:pt x="36518" y="525056"/>
                    <a:pt x="38105" y="543577"/>
                  </a:cubicBezTo>
                  <a:cubicBezTo>
                    <a:pt x="39692" y="562098"/>
                    <a:pt x="44455" y="573210"/>
                    <a:pt x="47630" y="575327"/>
                  </a:cubicBezTo>
                  <a:cubicBezTo>
                    <a:pt x="50805" y="577444"/>
                    <a:pt x="57155" y="550985"/>
                    <a:pt x="57155" y="556277"/>
                  </a:cubicBezTo>
                  <a:cubicBezTo>
                    <a:pt x="57155" y="561569"/>
                    <a:pt x="57155" y="581148"/>
                    <a:pt x="47630" y="607077"/>
                  </a:cubicBezTo>
                  <a:cubicBezTo>
                    <a:pt x="38105" y="633006"/>
                    <a:pt x="534" y="708148"/>
                    <a:pt x="5" y="711852"/>
                  </a:cubicBezTo>
                  <a:cubicBezTo>
                    <a:pt x="-524" y="715556"/>
                    <a:pt x="37047" y="655231"/>
                    <a:pt x="44455" y="629302"/>
                  </a:cubicBezTo>
                  <a:cubicBezTo>
                    <a:pt x="51863" y="603373"/>
                    <a:pt x="42868" y="607606"/>
                    <a:pt x="44455" y="556277"/>
                  </a:cubicBezTo>
                  <a:cubicBezTo>
                    <a:pt x="46042" y="504948"/>
                    <a:pt x="40751" y="380594"/>
                    <a:pt x="53980" y="321327"/>
                  </a:cubicBezTo>
                  <a:cubicBezTo>
                    <a:pt x="67209" y="262060"/>
                    <a:pt x="118009" y="212319"/>
                    <a:pt x="123830" y="200677"/>
                  </a:cubicBezTo>
                  <a:cubicBezTo>
                    <a:pt x="129651" y="189035"/>
                    <a:pt x="86788" y="262060"/>
                    <a:pt x="88905" y="251477"/>
                  </a:cubicBezTo>
                  <a:cubicBezTo>
                    <a:pt x="91022" y="240894"/>
                    <a:pt x="130180" y="153052"/>
                    <a:pt x="136530" y="137177"/>
                  </a:cubicBezTo>
                  <a:cubicBezTo>
                    <a:pt x="142880" y="121302"/>
                    <a:pt x="115363" y="175806"/>
                    <a:pt x="127005" y="156227"/>
                  </a:cubicBezTo>
                  <a:cubicBezTo>
                    <a:pt x="138647" y="136648"/>
                    <a:pt x="196326" y="-10990"/>
                    <a:pt x="193680" y="6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0" name="フリーフォーム 669">
              <a:extLst>
                <a:ext uri="{FF2B5EF4-FFF2-40B4-BE49-F238E27FC236}">
                  <a16:creationId xmlns:a16="http://schemas.microsoft.com/office/drawing/2014/main" id="{5B9A1AE4-C461-D282-B1A1-9393B103C6FD}"/>
                </a:ext>
              </a:extLst>
            </p:cNvPr>
            <p:cNvSpPr/>
            <p:nvPr/>
          </p:nvSpPr>
          <p:spPr>
            <a:xfrm>
              <a:off x="7365946" y="6910203"/>
              <a:ext cx="267121" cy="684444"/>
            </a:xfrm>
            <a:custGeom>
              <a:avLst/>
              <a:gdLst>
                <a:gd name="connsiteX0" fmla="*/ 263579 w 267121"/>
                <a:gd name="connsiteY0" fmla="*/ 14472 h 684444"/>
                <a:gd name="connsiteX1" fmla="*/ 171504 w 267121"/>
                <a:gd name="connsiteY1" fmla="*/ 303397 h 684444"/>
                <a:gd name="connsiteX2" fmla="*/ 184204 w 267121"/>
                <a:gd name="connsiteY2" fmla="*/ 258947 h 684444"/>
                <a:gd name="connsiteX3" fmla="*/ 69904 w 267121"/>
                <a:gd name="connsiteY3" fmla="*/ 528822 h 684444"/>
                <a:gd name="connsiteX4" fmla="*/ 54 w 267121"/>
                <a:gd name="connsiteY4" fmla="*/ 684397 h 684444"/>
                <a:gd name="connsiteX5" fmla="*/ 60379 w 267121"/>
                <a:gd name="connsiteY5" fmla="*/ 541522 h 684444"/>
                <a:gd name="connsiteX6" fmla="*/ 171504 w 267121"/>
                <a:gd name="connsiteY6" fmla="*/ 230372 h 684444"/>
                <a:gd name="connsiteX7" fmla="*/ 117529 w 267121"/>
                <a:gd name="connsiteY7" fmla="*/ 344672 h 684444"/>
                <a:gd name="connsiteX8" fmla="*/ 190554 w 267121"/>
                <a:gd name="connsiteY8" fmla="*/ 233547 h 684444"/>
                <a:gd name="connsiteX9" fmla="*/ 187379 w 267121"/>
                <a:gd name="connsiteY9" fmla="*/ 271647 h 684444"/>
                <a:gd name="connsiteX10" fmla="*/ 241354 w 267121"/>
                <a:gd name="connsiteY10" fmla="*/ 65272 h 684444"/>
                <a:gd name="connsiteX11" fmla="*/ 263579 w 267121"/>
                <a:gd name="connsiteY11" fmla="*/ 14472 h 684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7121" h="684444">
                  <a:moveTo>
                    <a:pt x="263579" y="14472"/>
                  </a:moveTo>
                  <a:cubicBezTo>
                    <a:pt x="251937" y="54160"/>
                    <a:pt x="184733" y="262651"/>
                    <a:pt x="171504" y="303397"/>
                  </a:cubicBezTo>
                  <a:cubicBezTo>
                    <a:pt x="158275" y="344143"/>
                    <a:pt x="201137" y="221376"/>
                    <a:pt x="184204" y="258947"/>
                  </a:cubicBezTo>
                  <a:cubicBezTo>
                    <a:pt x="167271" y="296518"/>
                    <a:pt x="100596" y="457914"/>
                    <a:pt x="69904" y="528822"/>
                  </a:cubicBezTo>
                  <a:cubicBezTo>
                    <a:pt x="39212" y="599730"/>
                    <a:pt x="1642" y="682280"/>
                    <a:pt x="54" y="684397"/>
                  </a:cubicBezTo>
                  <a:cubicBezTo>
                    <a:pt x="-1534" y="686514"/>
                    <a:pt x="31804" y="617193"/>
                    <a:pt x="60379" y="541522"/>
                  </a:cubicBezTo>
                  <a:cubicBezTo>
                    <a:pt x="88954" y="465851"/>
                    <a:pt x="161979" y="263180"/>
                    <a:pt x="171504" y="230372"/>
                  </a:cubicBezTo>
                  <a:cubicBezTo>
                    <a:pt x="181029" y="197564"/>
                    <a:pt x="114354" y="344143"/>
                    <a:pt x="117529" y="344672"/>
                  </a:cubicBezTo>
                  <a:cubicBezTo>
                    <a:pt x="120704" y="345201"/>
                    <a:pt x="178912" y="245718"/>
                    <a:pt x="190554" y="233547"/>
                  </a:cubicBezTo>
                  <a:cubicBezTo>
                    <a:pt x="202196" y="221376"/>
                    <a:pt x="178912" y="299693"/>
                    <a:pt x="187379" y="271647"/>
                  </a:cubicBezTo>
                  <a:cubicBezTo>
                    <a:pt x="195846" y="243601"/>
                    <a:pt x="227067" y="105489"/>
                    <a:pt x="241354" y="65272"/>
                  </a:cubicBezTo>
                  <a:cubicBezTo>
                    <a:pt x="255641" y="25055"/>
                    <a:pt x="275221" y="-25216"/>
                    <a:pt x="263579" y="144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1" name="フリーフォーム 670">
              <a:extLst>
                <a:ext uri="{FF2B5EF4-FFF2-40B4-BE49-F238E27FC236}">
                  <a16:creationId xmlns:a16="http://schemas.microsoft.com/office/drawing/2014/main" id="{D418E7D7-2905-F523-EB1C-C2C43F617F9A}"/>
                </a:ext>
              </a:extLst>
            </p:cNvPr>
            <p:cNvSpPr/>
            <p:nvPr/>
          </p:nvSpPr>
          <p:spPr>
            <a:xfrm>
              <a:off x="6857957" y="6746757"/>
              <a:ext cx="388172" cy="479543"/>
            </a:xfrm>
            <a:custGeom>
              <a:avLst/>
              <a:gdLst>
                <a:gd name="connsiteX0" fmla="*/ 43 w 388172"/>
                <a:gd name="connsiteY0" fmla="*/ 118 h 479543"/>
                <a:gd name="connsiteX1" fmla="*/ 136568 w 388172"/>
                <a:gd name="connsiteY1" fmla="*/ 212843 h 479543"/>
                <a:gd name="connsiteX2" fmla="*/ 203243 w 388172"/>
                <a:gd name="connsiteY2" fmla="*/ 146168 h 479543"/>
                <a:gd name="connsiteX3" fmla="*/ 196893 w 388172"/>
                <a:gd name="connsiteY3" fmla="*/ 162043 h 479543"/>
                <a:gd name="connsiteX4" fmla="*/ 266743 w 388172"/>
                <a:gd name="connsiteY4" fmla="*/ 41393 h 479543"/>
                <a:gd name="connsiteX5" fmla="*/ 295318 w 388172"/>
                <a:gd name="connsiteY5" fmla="*/ 82668 h 479543"/>
                <a:gd name="connsiteX6" fmla="*/ 304843 w 388172"/>
                <a:gd name="connsiteY6" fmla="*/ 60443 h 479543"/>
                <a:gd name="connsiteX7" fmla="*/ 330243 w 388172"/>
                <a:gd name="connsiteY7" fmla="*/ 130293 h 479543"/>
                <a:gd name="connsiteX8" fmla="*/ 342943 w 388172"/>
                <a:gd name="connsiteY8" fmla="*/ 273168 h 479543"/>
                <a:gd name="connsiteX9" fmla="*/ 358818 w 388172"/>
                <a:gd name="connsiteY9" fmla="*/ 244593 h 479543"/>
                <a:gd name="connsiteX10" fmla="*/ 368343 w 388172"/>
                <a:gd name="connsiteY10" fmla="*/ 352543 h 479543"/>
                <a:gd name="connsiteX11" fmla="*/ 342943 w 388172"/>
                <a:gd name="connsiteY11" fmla="*/ 403343 h 479543"/>
                <a:gd name="connsiteX12" fmla="*/ 355643 w 388172"/>
                <a:gd name="connsiteY12" fmla="*/ 396993 h 479543"/>
                <a:gd name="connsiteX13" fmla="*/ 257218 w 388172"/>
                <a:gd name="connsiteY13" fmla="*/ 479543 h 479543"/>
                <a:gd name="connsiteX14" fmla="*/ 352468 w 388172"/>
                <a:gd name="connsiteY14" fmla="*/ 396993 h 479543"/>
                <a:gd name="connsiteX15" fmla="*/ 342943 w 388172"/>
                <a:gd name="connsiteY15" fmla="*/ 282693 h 479543"/>
                <a:gd name="connsiteX16" fmla="*/ 339768 w 388172"/>
                <a:gd name="connsiteY16" fmla="*/ 260468 h 479543"/>
                <a:gd name="connsiteX17" fmla="*/ 387393 w 388172"/>
                <a:gd name="connsiteY17" fmla="*/ 304918 h 479543"/>
                <a:gd name="connsiteX18" fmla="*/ 295318 w 388172"/>
                <a:gd name="connsiteY18" fmla="*/ 44568 h 479543"/>
                <a:gd name="connsiteX19" fmla="*/ 190543 w 388172"/>
                <a:gd name="connsiteY19" fmla="*/ 174743 h 479543"/>
                <a:gd name="connsiteX20" fmla="*/ 57193 w 388172"/>
                <a:gd name="connsiteY20" fmla="*/ 82668 h 479543"/>
                <a:gd name="connsiteX21" fmla="*/ 120693 w 388172"/>
                <a:gd name="connsiteY21" fmla="*/ 181093 h 479543"/>
                <a:gd name="connsiteX22" fmla="*/ 43 w 388172"/>
                <a:gd name="connsiteY22" fmla="*/ 118 h 47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8172" h="479543">
                  <a:moveTo>
                    <a:pt x="43" y="118"/>
                  </a:moveTo>
                  <a:cubicBezTo>
                    <a:pt x="2689" y="5410"/>
                    <a:pt x="102701" y="188501"/>
                    <a:pt x="136568" y="212843"/>
                  </a:cubicBezTo>
                  <a:cubicBezTo>
                    <a:pt x="170435" y="237185"/>
                    <a:pt x="193189" y="154635"/>
                    <a:pt x="203243" y="146168"/>
                  </a:cubicBezTo>
                  <a:cubicBezTo>
                    <a:pt x="213297" y="137701"/>
                    <a:pt x="186310" y="179506"/>
                    <a:pt x="196893" y="162043"/>
                  </a:cubicBezTo>
                  <a:cubicBezTo>
                    <a:pt x="207476" y="144581"/>
                    <a:pt x="250339" y="54622"/>
                    <a:pt x="266743" y="41393"/>
                  </a:cubicBezTo>
                  <a:cubicBezTo>
                    <a:pt x="283147" y="28164"/>
                    <a:pt x="288968" y="79493"/>
                    <a:pt x="295318" y="82668"/>
                  </a:cubicBezTo>
                  <a:cubicBezTo>
                    <a:pt x="301668" y="85843"/>
                    <a:pt x="299022" y="52506"/>
                    <a:pt x="304843" y="60443"/>
                  </a:cubicBezTo>
                  <a:cubicBezTo>
                    <a:pt x="310664" y="68380"/>
                    <a:pt x="323893" y="94839"/>
                    <a:pt x="330243" y="130293"/>
                  </a:cubicBezTo>
                  <a:cubicBezTo>
                    <a:pt x="336593" y="165747"/>
                    <a:pt x="338181" y="254118"/>
                    <a:pt x="342943" y="273168"/>
                  </a:cubicBezTo>
                  <a:cubicBezTo>
                    <a:pt x="347705" y="292218"/>
                    <a:pt x="354585" y="231364"/>
                    <a:pt x="358818" y="244593"/>
                  </a:cubicBezTo>
                  <a:cubicBezTo>
                    <a:pt x="363051" y="257822"/>
                    <a:pt x="370989" y="326085"/>
                    <a:pt x="368343" y="352543"/>
                  </a:cubicBezTo>
                  <a:cubicBezTo>
                    <a:pt x="365697" y="379001"/>
                    <a:pt x="345060" y="395935"/>
                    <a:pt x="342943" y="403343"/>
                  </a:cubicBezTo>
                  <a:cubicBezTo>
                    <a:pt x="340826" y="410751"/>
                    <a:pt x="369931" y="384293"/>
                    <a:pt x="355643" y="396993"/>
                  </a:cubicBezTo>
                  <a:cubicBezTo>
                    <a:pt x="341356" y="409693"/>
                    <a:pt x="257747" y="479543"/>
                    <a:pt x="257218" y="479543"/>
                  </a:cubicBezTo>
                  <a:cubicBezTo>
                    <a:pt x="256689" y="479543"/>
                    <a:pt x="338181" y="429801"/>
                    <a:pt x="352468" y="396993"/>
                  </a:cubicBezTo>
                  <a:cubicBezTo>
                    <a:pt x="366756" y="364185"/>
                    <a:pt x="345060" y="305447"/>
                    <a:pt x="342943" y="282693"/>
                  </a:cubicBezTo>
                  <a:cubicBezTo>
                    <a:pt x="340826" y="259939"/>
                    <a:pt x="332360" y="256764"/>
                    <a:pt x="339768" y="260468"/>
                  </a:cubicBezTo>
                  <a:cubicBezTo>
                    <a:pt x="347176" y="264172"/>
                    <a:pt x="394801" y="340901"/>
                    <a:pt x="387393" y="304918"/>
                  </a:cubicBezTo>
                  <a:cubicBezTo>
                    <a:pt x="379985" y="268935"/>
                    <a:pt x="328126" y="66264"/>
                    <a:pt x="295318" y="44568"/>
                  </a:cubicBezTo>
                  <a:cubicBezTo>
                    <a:pt x="262510" y="22872"/>
                    <a:pt x="230230" y="168393"/>
                    <a:pt x="190543" y="174743"/>
                  </a:cubicBezTo>
                  <a:cubicBezTo>
                    <a:pt x="150856" y="181093"/>
                    <a:pt x="68835" y="81610"/>
                    <a:pt x="57193" y="82668"/>
                  </a:cubicBezTo>
                  <a:cubicBezTo>
                    <a:pt x="45551" y="83726"/>
                    <a:pt x="125985" y="193793"/>
                    <a:pt x="120693" y="181093"/>
                  </a:cubicBezTo>
                  <a:cubicBezTo>
                    <a:pt x="115401" y="168393"/>
                    <a:pt x="-2603" y="-5174"/>
                    <a:pt x="43" y="1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2" name="フリーフォーム 671">
              <a:extLst>
                <a:ext uri="{FF2B5EF4-FFF2-40B4-BE49-F238E27FC236}">
                  <a16:creationId xmlns:a16="http://schemas.microsoft.com/office/drawing/2014/main" id="{1C415EE2-A462-4C5D-1035-23A59BEA737F}"/>
                </a:ext>
              </a:extLst>
            </p:cNvPr>
            <p:cNvSpPr/>
            <p:nvPr/>
          </p:nvSpPr>
          <p:spPr>
            <a:xfrm>
              <a:off x="6562696" y="6477011"/>
              <a:ext cx="212754" cy="111332"/>
            </a:xfrm>
            <a:custGeom>
              <a:avLst/>
              <a:gdLst>
                <a:gd name="connsiteX0" fmla="*/ 29 w 212754"/>
                <a:gd name="connsiteY0" fmla="*/ 111114 h 111332"/>
                <a:gd name="connsiteX1" fmla="*/ 146079 w 212754"/>
                <a:gd name="connsiteY1" fmla="*/ 47614 h 111332"/>
                <a:gd name="connsiteX2" fmla="*/ 69879 w 212754"/>
                <a:gd name="connsiteY2" fmla="*/ 53964 h 111332"/>
                <a:gd name="connsiteX3" fmla="*/ 161954 w 212754"/>
                <a:gd name="connsiteY3" fmla="*/ 31739 h 111332"/>
                <a:gd name="connsiteX4" fmla="*/ 212754 w 212754"/>
                <a:gd name="connsiteY4" fmla="*/ 111114 h 111332"/>
                <a:gd name="connsiteX5" fmla="*/ 161954 w 212754"/>
                <a:gd name="connsiteY5" fmla="*/ 3164 h 111332"/>
                <a:gd name="connsiteX6" fmla="*/ 133379 w 212754"/>
                <a:gd name="connsiteY6" fmla="*/ 34914 h 111332"/>
                <a:gd name="connsiteX7" fmla="*/ 29 w 212754"/>
                <a:gd name="connsiteY7" fmla="*/ 111114 h 111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754" h="111332">
                  <a:moveTo>
                    <a:pt x="29" y="111114"/>
                  </a:moveTo>
                  <a:cubicBezTo>
                    <a:pt x="2146" y="113231"/>
                    <a:pt x="134437" y="57139"/>
                    <a:pt x="146079" y="47614"/>
                  </a:cubicBezTo>
                  <a:cubicBezTo>
                    <a:pt x="157721" y="38089"/>
                    <a:pt x="67233" y="56610"/>
                    <a:pt x="69879" y="53964"/>
                  </a:cubicBezTo>
                  <a:cubicBezTo>
                    <a:pt x="72525" y="51318"/>
                    <a:pt x="138142" y="22214"/>
                    <a:pt x="161954" y="31739"/>
                  </a:cubicBezTo>
                  <a:cubicBezTo>
                    <a:pt x="185767" y="41264"/>
                    <a:pt x="212754" y="115876"/>
                    <a:pt x="212754" y="111114"/>
                  </a:cubicBezTo>
                  <a:cubicBezTo>
                    <a:pt x="212754" y="106352"/>
                    <a:pt x="175183" y="15864"/>
                    <a:pt x="161954" y="3164"/>
                  </a:cubicBezTo>
                  <a:cubicBezTo>
                    <a:pt x="148725" y="-9536"/>
                    <a:pt x="158250" y="19039"/>
                    <a:pt x="133379" y="34914"/>
                  </a:cubicBezTo>
                  <a:cubicBezTo>
                    <a:pt x="108508" y="50789"/>
                    <a:pt x="-2088" y="108997"/>
                    <a:pt x="29" y="1111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3" name="フリーフォーム 672">
              <a:extLst>
                <a:ext uri="{FF2B5EF4-FFF2-40B4-BE49-F238E27FC236}">
                  <a16:creationId xmlns:a16="http://schemas.microsoft.com/office/drawing/2014/main" id="{61AC564E-2B81-9C89-ED63-732104F57E89}"/>
                </a:ext>
              </a:extLst>
            </p:cNvPr>
            <p:cNvSpPr/>
            <p:nvPr/>
          </p:nvSpPr>
          <p:spPr>
            <a:xfrm>
              <a:off x="6631366" y="6599231"/>
              <a:ext cx="523325" cy="1053487"/>
            </a:xfrm>
            <a:custGeom>
              <a:avLst/>
              <a:gdLst>
                <a:gd name="connsiteX0" fmla="*/ 4384 w 523325"/>
                <a:gd name="connsiteY0" fmla="*/ 4769 h 1053487"/>
                <a:gd name="connsiteX1" fmla="*/ 302834 w 523325"/>
                <a:gd name="connsiteY1" fmla="*/ 366719 h 1053487"/>
                <a:gd name="connsiteX2" fmla="*/ 293309 w 523325"/>
                <a:gd name="connsiteY2" fmla="*/ 325444 h 1053487"/>
                <a:gd name="connsiteX3" fmla="*/ 388559 w 523325"/>
                <a:gd name="connsiteY3" fmla="*/ 592144 h 1053487"/>
                <a:gd name="connsiteX4" fmla="*/ 375859 w 523325"/>
                <a:gd name="connsiteY4" fmla="*/ 566744 h 1053487"/>
                <a:gd name="connsiteX5" fmla="*/ 401259 w 523325"/>
                <a:gd name="connsiteY5" fmla="*/ 827094 h 1053487"/>
                <a:gd name="connsiteX6" fmla="*/ 401259 w 523325"/>
                <a:gd name="connsiteY6" fmla="*/ 823919 h 1053487"/>
                <a:gd name="connsiteX7" fmla="*/ 407609 w 523325"/>
                <a:gd name="connsiteY7" fmla="*/ 849319 h 1053487"/>
                <a:gd name="connsiteX8" fmla="*/ 445709 w 523325"/>
                <a:gd name="connsiteY8" fmla="*/ 900119 h 1053487"/>
                <a:gd name="connsiteX9" fmla="*/ 477459 w 523325"/>
                <a:gd name="connsiteY9" fmla="*/ 989019 h 1053487"/>
                <a:gd name="connsiteX10" fmla="*/ 486984 w 523325"/>
                <a:gd name="connsiteY10" fmla="*/ 973144 h 1053487"/>
                <a:gd name="connsiteX11" fmla="*/ 521909 w 523325"/>
                <a:gd name="connsiteY11" fmla="*/ 1052519 h 1053487"/>
                <a:gd name="connsiteX12" fmla="*/ 433009 w 523325"/>
                <a:gd name="connsiteY12" fmla="*/ 909644 h 1053487"/>
                <a:gd name="connsiteX13" fmla="*/ 385384 w 523325"/>
                <a:gd name="connsiteY13" fmla="*/ 661994 h 1053487"/>
                <a:gd name="connsiteX14" fmla="*/ 321884 w 523325"/>
                <a:gd name="connsiteY14" fmla="*/ 357194 h 1053487"/>
                <a:gd name="connsiteX15" fmla="*/ 71059 w 523325"/>
                <a:gd name="connsiteY15" fmla="*/ 17469 h 1053487"/>
                <a:gd name="connsiteX16" fmla="*/ 232984 w 523325"/>
                <a:gd name="connsiteY16" fmla="*/ 284169 h 1053487"/>
                <a:gd name="connsiteX17" fmla="*/ 131384 w 523325"/>
                <a:gd name="connsiteY17" fmla="*/ 166694 h 1053487"/>
                <a:gd name="connsiteX18" fmla="*/ 4384 w 523325"/>
                <a:gd name="connsiteY18" fmla="*/ 4769 h 105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23325" h="1053487">
                  <a:moveTo>
                    <a:pt x="4384" y="4769"/>
                  </a:moveTo>
                  <a:cubicBezTo>
                    <a:pt x="32959" y="38107"/>
                    <a:pt x="254680" y="313273"/>
                    <a:pt x="302834" y="366719"/>
                  </a:cubicBezTo>
                  <a:cubicBezTo>
                    <a:pt x="350988" y="420165"/>
                    <a:pt x="279021" y="287873"/>
                    <a:pt x="293309" y="325444"/>
                  </a:cubicBezTo>
                  <a:cubicBezTo>
                    <a:pt x="307597" y="363015"/>
                    <a:pt x="374801" y="551927"/>
                    <a:pt x="388559" y="592144"/>
                  </a:cubicBezTo>
                  <a:cubicBezTo>
                    <a:pt x="402317" y="632361"/>
                    <a:pt x="373742" y="527586"/>
                    <a:pt x="375859" y="566744"/>
                  </a:cubicBezTo>
                  <a:cubicBezTo>
                    <a:pt x="377976" y="605902"/>
                    <a:pt x="397026" y="784232"/>
                    <a:pt x="401259" y="827094"/>
                  </a:cubicBezTo>
                  <a:cubicBezTo>
                    <a:pt x="405492" y="869957"/>
                    <a:pt x="400201" y="820215"/>
                    <a:pt x="401259" y="823919"/>
                  </a:cubicBezTo>
                  <a:cubicBezTo>
                    <a:pt x="402317" y="827623"/>
                    <a:pt x="400201" y="836619"/>
                    <a:pt x="407609" y="849319"/>
                  </a:cubicBezTo>
                  <a:cubicBezTo>
                    <a:pt x="415017" y="862019"/>
                    <a:pt x="434067" y="876836"/>
                    <a:pt x="445709" y="900119"/>
                  </a:cubicBezTo>
                  <a:cubicBezTo>
                    <a:pt x="457351" y="923402"/>
                    <a:pt x="470580" y="976848"/>
                    <a:pt x="477459" y="989019"/>
                  </a:cubicBezTo>
                  <a:cubicBezTo>
                    <a:pt x="484338" y="1001190"/>
                    <a:pt x="479576" y="962561"/>
                    <a:pt x="486984" y="973144"/>
                  </a:cubicBezTo>
                  <a:cubicBezTo>
                    <a:pt x="494392" y="983727"/>
                    <a:pt x="530905" y="1063102"/>
                    <a:pt x="521909" y="1052519"/>
                  </a:cubicBezTo>
                  <a:cubicBezTo>
                    <a:pt x="512913" y="1041936"/>
                    <a:pt x="455763" y="974732"/>
                    <a:pt x="433009" y="909644"/>
                  </a:cubicBezTo>
                  <a:cubicBezTo>
                    <a:pt x="410255" y="844556"/>
                    <a:pt x="403905" y="754069"/>
                    <a:pt x="385384" y="661994"/>
                  </a:cubicBezTo>
                  <a:cubicBezTo>
                    <a:pt x="366863" y="569919"/>
                    <a:pt x="374272" y="464615"/>
                    <a:pt x="321884" y="357194"/>
                  </a:cubicBezTo>
                  <a:cubicBezTo>
                    <a:pt x="269496" y="249773"/>
                    <a:pt x="85876" y="29640"/>
                    <a:pt x="71059" y="17469"/>
                  </a:cubicBezTo>
                  <a:cubicBezTo>
                    <a:pt x="56242" y="5298"/>
                    <a:pt x="222930" y="259298"/>
                    <a:pt x="232984" y="284169"/>
                  </a:cubicBezTo>
                  <a:cubicBezTo>
                    <a:pt x="243038" y="309040"/>
                    <a:pt x="167896" y="211144"/>
                    <a:pt x="131384" y="166694"/>
                  </a:cubicBezTo>
                  <a:cubicBezTo>
                    <a:pt x="94872" y="122244"/>
                    <a:pt x="-24191" y="-28569"/>
                    <a:pt x="4384" y="47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4" name="フリーフォーム 673">
              <a:extLst>
                <a:ext uri="{FF2B5EF4-FFF2-40B4-BE49-F238E27FC236}">
                  <a16:creationId xmlns:a16="http://schemas.microsoft.com/office/drawing/2014/main" id="{364D6F91-055E-7F90-45D3-B1D0AD69876B}"/>
                </a:ext>
              </a:extLst>
            </p:cNvPr>
            <p:cNvSpPr/>
            <p:nvPr/>
          </p:nvSpPr>
          <p:spPr>
            <a:xfrm>
              <a:off x="7080248" y="7019383"/>
              <a:ext cx="174974" cy="632773"/>
            </a:xfrm>
            <a:custGeom>
              <a:avLst/>
              <a:gdLst>
                <a:gd name="connsiteX0" fmla="*/ 174627 w 174974"/>
                <a:gd name="connsiteY0" fmla="*/ 542 h 632773"/>
                <a:gd name="connsiteX1" fmla="*/ 88902 w 174974"/>
                <a:gd name="connsiteY1" fmla="*/ 184692 h 632773"/>
                <a:gd name="connsiteX2" fmla="*/ 123827 w 174974"/>
                <a:gd name="connsiteY2" fmla="*/ 178342 h 632773"/>
                <a:gd name="connsiteX3" fmla="*/ 107952 w 174974"/>
                <a:gd name="connsiteY3" fmla="*/ 368842 h 632773"/>
                <a:gd name="connsiteX4" fmla="*/ 142877 w 174974"/>
                <a:gd name="connsiteY4" fmla="*/ 295817 h 632773"/>
                <a:gd name="connsiteX5" fmla="*/ 73027 w 174974"/>
                <a:gd name="connsiteY5" fmla="*/ 524417 h 632773"/>
                <a:gd name="connsiteX6" fmla="*/ 60327 w 174974"/>
                <a:gd name="connsiteY6" fmla="*/ 632367 h 632773"/>
                <a:gd name="connsiteX7" fmla="*/ 76202 w 174974"/>
                <a:gd name="connsiteY7" fmla="*/ 489492 h 632773"/>
                <a:gd name="connsiteX8" fmla="*/ 104777 w 174974"/>
                <a:gd name="connsiteY8" fmla="*/ 378367 h 632773"/>
                <a:gd name="connsiteX9" fmla="*/ 2 w 174974"/>
                <a:gd name="connsiteY9" fmla="*/ 225967 h 632773"/>
                <a:gd name="connsiteX10" fmla="*/ 107952 w 174974"/>
                <a:gd name="connsiteY10" fmla="*/ 372017 h 632773"/>
                <a:gd name="connsiteX11" fmla="*/ 95252 w 174974"/>
                <a:gd name="connsiteY11" fmla="*/ 318042 h 632773"/>
                <a:gd name="connsiteX12" fmla="*/ 171452 w 174974"/>
                <a:gd name="connsiteY12" fmla="*/ 111667 h 632773"/>
                <a:gd name="connsiteX13" fmla="*/ 82552 w 174974"/>
                <a:gd name="connsiteY13" fmla="*/ 216442 h 632773"/>
                <a:gd name="connsiteX14" fmla="*/ 117477 w 174974"/>
                <a:gd name="connsiteY14" fmla="*/ 130717 h 632773"/>
                <a:gd name="connsiteX15" fmla="*/ 174627 w 174974"/>
                <a:gd name="connsiteY15" fmla="*/ 542 h 63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4974" h="632773">
                  <a:moveTo>
                    <a:pt x="174627" y="542"/>
                  </a:moveTo>
                  <a:cubicBezTo>
                    <a:pt x="169865" y="9538"/>
                    <a:pt x="97369" y="155059"/>
                    <a:pt x="88902" y="184692"/>
                  </a:cubicBezTo>
                  <a:cubicBezTo>
                    <a:pt x="80435" y="214325"/>
                    <a:pt x="120652" y="147650"/>
                    <a:pt x="123827" y="178342"/>
                  </a:cubicBezTo>
                  <a:cubicBezTo>
                    <a:pt x="127002" y="209034"/>
                    <a:pt x="104777" y="349263"/>
                    <a:pt x="107952" y="368842"/>
                  </a:cubicBezTo>
                  <a:cubicBezTo>
                    <a:pt x="111127" y="388421"/>
                    <a:pt x="148698" y="269888"/>
                    <a:pt x="142877" y="295817"/>
                  </a:cubicBezTo>
                  <a:cubicBezTo>
                    <a:pt x="137056" y="321746"/>
                    <a:pt x="86785" y="468325"/>
                    <a:pt x="73027" y="524417"/>
                  </a:cubicBezTo>
                  <a:cubicBezTo>
                    <a:pt x="59269" y="580509"/>
                    <a:pt x="59798" y="638188"/>
                    <a:pt x="60327" y="632367"/>
                  </a:cubicBezTo>
                  <a:cubicBezTo>
                    <a:pt x="60856" y="626546"/>
                    <a:pt x="68794" y="531825"/>
                    <a:pt x="76202" y="489492"/>
                  </a:cubicBezTo>
                  <a:cubicBezTo>
                    <a:pt x="83610" y="447159"/>
                    <a:pt x="117477" y="422288"/>
                    <a:pt x="104777" y="378367"/>
                  </a:cubicBezTo>
                  <a:cubicBezTo>
                    <a:pt x="92077" y="334446"/>
                    <a:pt x="-527" y="227025"/>
                    <a:pt x="2" y="225967"/>
                  </a:cubicBezTo>
                  <a:cubicBezTo>
                    <a:pt x="531" y="224909"/>
                    <a:pt x="92077" y="356671"/>
                    <a:pt x="107952" y="372017"/>
                  </a:cubicBezTo>
                  <a:cubicBezTo>
                    <a:pt x="123827" y="387363"/>
                    <a:pt x="84669" y="361434"/>
                    <a:pt x="95252" y="318042"/>
                  </a:cubicBezTo>
                  <a:cubicBezTo>
                    <a:pt x="105835" y="274650"/>
                    <a:pt x="173569" y="128600"/>
                    <a:pt x="171452" y="111667"/>
                  </a:cubicBezTo>
                  <a:cubicBezTo>
                    <a:pt x="169335" y="94734"/>
                    <a:pt x="91548" y="213267"/>
                    <a:pt x="82552" y="216442"/>
                  </a:cubicBezTo>
                  <a:cubicBezTo>
                    <a:pt x="73556" y="219617"/>
                    <a:pt x="101073" y="164584"/>
                    <a:pt x="117477" y="130717"/>
                  </a:cubicBezTo>
                  <a:cubicBezTo>
                    <a:pt x="133881" y="96850"/>
                    <a:pt x="179389" y="-8454"/>
                    <a:pt x="174627" y="5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5" name="フリーフォーム 674">
              <a:extLst>
                <a:ext uri="{FF2B5EF4-FFF2-40B4-BE49-F238E27FC236}">
                  <a16:creationId xmlns:a16="http://schemas.microsoft.com/office/drawing/2014/main" id="{53E4D39C-7DFD-17E8-9FF0-667DFAA87D00}"/>
                </a:ext>
              </a:extLst>
            </p:cNvPr>
            <p:cNvSpPr/>
            <p:nvPr/>
          </p:nvSpPr>
          <p:spPr>
            <a:xfrm>
              <a:off x="7267520" y="6899108"/>
              <a:ext cx="146136" cy="759297"/>
            </a:xfrm>
            <a:custGeom>
              <a:avLst/>
              <a:gdLst>
                <a:gd name="connsiteX0" fmla="*/ 136580 w 146136"/>
                <a:gd name="connsiteY0" fmla="*/ 167 h 759297"/>
                <a:gd name="connsiteX1" fmla="*/ 50855 w 146136"/>
                <a:gd name="connsiteY1" fmla="*/ 219242 h 759297"/>
                <a:gd name="connsiteX2" fmla="*/ 88955 w 146136"/>
                <a:gd name="connsiteY2" fmla="*/ 181142 h 759297"/>
                <a:gd name="connsiteX3" fmla="*/ 76255 w 146136"/>
                <a:gd name="connsiteY3" fmla="*/ 247817 h 759297"/>
                <a:gd name="connsiteX4" fmla="*/ 88955 w 146136"/>
                <a:gd name="connsiteY4" fmla="*/ 238292 h 759297"/>
                <a:gd name="connsiteX5" fmla="*/ 50855 w 146136"/>
                <a:gd name="connsiteY5" fmla="*/ 473242 h 759297"/>
                <a:gd name="connsiteX6" fmla="*/ 79430 w 146136"/>
                <a:gd name="connsiteY6" fmla="*/ 422442 h 759297"/>
                <a:gd name="connsiteX7" fmla="*/ 25455 w 146136"/>
                <a:gd name="connsiteY7" fmla="*/ 517692 h 759297"/>
                <a:gd name="connsiteX8" fmla="*/ 41330 w 146136"/>
                <a:gd name="connsiteY8" fmla="*/ 514517 h 759297"/>
                <a:gd name="connsiteX9" fmla="*/ 15930 w 146136"/>
                <a:gd name="connsiteY9" fmla="*/ 524042 h 759297"/>
                <a:gd name="connsiteX10" fmla="*/ 15930 w 146136"/>
                <a:gd name="connsiteY10" fmla="*/ 562142 h 759297"/>
                <a:gd name="connsiteX11" fmla="*/ 55 w 146136"/>
                <a:gd name="connsiteY11" fmla="*/ 758992 h 759297"/>
                <a:gd name="connsiteX12" fmla="*/ 22280 w 146136"/>
                <a:gd name="connsiteY12" fmla="*/ 597067 h 759297"/>
                <a:gd name="connsiteX13" fmla="*/ 104830 w 146136"/>
                <a:gd name="connsiteY13" fmla="*/ 222417 h 759297"/>
                <a:gd name="connsiteX14" fmla="*/ 82605 w 146136"/>
                <a:gd name="connsiteY14" fmla="*/ 235117 h 759297"/>
                <a:gd name="connsiteX15" fmla="*/ 146105 w 146136"/>
                <a:gd name="connsiteY15" fmla="*/ 89067 h 759297"/>
                <a:gd name="connsiteX16" fmla="*/ 73080 w 146136"/>
                <a:gd name="connsiteY16" fmla="*/ 181142 h 759297"/>
                <a:gd name="connsiteX17" fmla="*/ 136580 w 146136"/>
                <a:gd name="connsiteY17" fmla="*/ 167 h 759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46136" h="759297">
                  <a:moveTo>
                    <a:pt x="136580" y="167"/>
                  </a:moveTo>
                  <a:cubicBezTo>
                    <a:pt x="132876" y="6517"/>
                    <a:pt x="58793" y="189079"/>
                    <a:pt x="50855" y="219242"/>
                  </a:cubicBezTo>
                  <a:cubicBezTo>
                    <a:pt x="42917" y="249405"/>
                    <a:pt x="84722" y="176380"/>
                    <a:pt x="88955" y="181142"/>
                  </a:cubicBezTo>
                  <a:cubicBezTo>
                    <a:pt x="93188" y="185904"/>
                    <a:pt x="76255" y="238292"/>
                    <a:pt x="76255" y="247817"/>
                  </a:cubicBezTo>
                  <a:cubicBezTo>
                    <a:pt x="76255" y="257342"/>
                    <a:pt x="93188" y="200721"/>
                    <a:pt x="88955" y="238292"/>
                  </a:cubicBezTo>
                  <a:cubicBezTo>
                    <a:pt x="84722" y="275863"/>
                    <a:pt x="52442" y="442550"/>
                    <a:pt x="50855" y="473242"/>
                  </a:cubicBezTo>
                  <a:cubicBezTo>
                    <a:pt x="49267" y="503934"/>
                    <a:pt x="83663" y="415034"/>
                    <a:pt x="79430" y="422442"/>
                  </a:cubicBezTo>
                  <a:cubicBezTo>
                    <a:pt x="75197" y="429850"/>
                    <a:pt x="31805" y="502346"/>
                    <a:pt x="25455" y="517692"/>
                  </a:cubicBezTo>
                  <a:cubicBezTo>
                    <a:pt x="19105" y="533038"/>
                    <a:pt x="42918" y="513459"/>
                    <a:pt x="41330" y="514517"/>
                  </a:cubicBezTo>
                  <a:cubicBezTo>
                    <a:pt x="39742" y="515575"/>
                    <a:pt x="20163" y="516105"/>
                    <a:pt x="15930" y="524042"/>
                  </a:cubicBezTo>
                  <a:cubicBezTo>
                    <a:pt x="11697" y="531979"/>
                    <a:pt x="18576" y="522984"/>
                    <a:pt x="15930" y="562142"/>
                  </a:cubicBezTo>
                  <a:cubicBezTo>
                    <a:pt x="13284" y="601300"/>
                    <a:pt x="-1003" y="753171"/>
                    <a:pt x="55" y="758992"/>
                  </a:cubicBezTo>
                  <a:cubicBezTo>
                    <a:pt x="1113" y="764813"/>
                    <a:pt x="4818" y="686496"/>
                    <a:pt x="22280" y="597067"/>
                  </a:cubicBezTo>
                  <a:cubicBezTo>
                    <a:pt x="39742" y="507638"/>
                    <a:pt x="94776" y="282742"/>
                    <a:pt x="104830" y="222417"/>
                  </a:cubicBezTo>
                  <a:cubicBezTo>
                    <a:pt x="114884" y="162092"/>
                    <a:pt x="75726" y="257342"/>
                    <a:pt x="82605" y="235117"/>
                  </a:cubicBezTo>
                  <a:cubicBezTo>
                    <a:pt x="89484" y="212892"/>
                    <a:pt x="147692" y="98063"/>
                    <a:pt x="146105" y="89067"/>
                  </a:cubicBezTo>
                  <a:cubicBezTo>
                    <a:pt x="144518" y="80071"/>
                    <a:pt x="75726" y="191725"/>
                    <a:pt x="73080" y="181142"/>
                  </a:cubicBezTo>
                  <a:cubicBezTo>
                    <a:pt x="70434" y="170559"/>
                    <a:pt x="140284" y="-6183"/>
                    <a:pt x="136580" y="1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6" name="フリーフォーム 675">
              <a:extLst>
                <a:ext uri="{FF2B5EF4-FFF2-40B4-BE49-F238E27FC236}">
                  <a16:creationId xmlns:a16="http://schemas.microsoft.com/office/drawing/2014/main" id="{D042C79B-2AEC-1DE8-4824-238E0BD18327}"/>
                </a:ext>
              </a:extLst>
            </p:cNvPr>
            <p:cNvSpPr/>
            <p:nvPr/>
          </p:nvSpPr>
          <p:spPr>
            <a:xfrm>
              <a:off x="5974586" y="6638906"/>
              <a:ext cx="599281" cy="168737"/>
            </a:xfrm>
            <a:custGeom>
              <a:avLst/>
              <a:gdLst>
                <a:gd name="connsiteX0" fmla="*/ 764 w 599281"/>
                <a:gd name="connsiteY0" fmla="*/ 88919 h 168737"/>
                <a:gd name="connsiteX1" fmla="*/ 162689 w 599281"/>
                <a:gd name="connsiteY1" fmla="*/ 50819 h 168737"/>
                <a:gd name="connsiteX2" fmla="*/ 96014 w 599281"/>
                <a:gd name="connsiteY2" fmla="*/ 50819 h 168737"/>
                <a:gd name="connsiteX3" fmla="*/ 219839 w 599281"/>
                <a:gd name="connsiteY3" fmla="*/ 50819 h 168737"/>
                <a:gd name="connsiteX4" fmla="*/ 318264 w 599281"/>
                <a:gd name="connsiteY4" fmla="*/ 63519 h 168737"/>
                <a:gd name="connsiteX5" fmla="*/ 318264 w 599281"/>
                <a:gd name="connsiteY5" fmla="*/ 44469 h 168737"/>
                <a:gd name="connsiteX6" fmla="*/ 461139 w 599281"/>
                <a:gd name="connsiteY6" fmla="*/ 63519 h 168737"/>
                <a:gd name="connsiteX7" fmla="*/ 432564 w 599281"/>
                <a:gd name="connsiteY7" fmla="*/ 63519 h 168737"/>
                <a:gd name="connsiteX8" fmla="*/ 492889 w 599281"/>
                <a:gd name="connsiteY8" fmla="*/ 127019 h 168737"/>
                <a:gd name="connsiteX9" fmla="*/ 454789 w 599281"/>
                <a:gd name="connsiteY9" fmla="*/ 101619 h 168737"/>
                <a:gd name="connsiteX10" fmla="*/ 597664 w 599281"/>
                <a:gd name="connsiteY10" fmla="*/ 168294 h 168737"/>
                <a:gd name="connsiteX11" fmla="*/ 524639 w 599281"/>
                <a:gd name="connsiteY11" fmla="*/ 127019 h 168737"/>
                <a:gd name="connsiteX12" fmla="*/ 413514 w 599281"/>
                <a:gd name="connsiteY12" fmla="*/ 57169 h 168737"/>
                <a:gd name="connsiteX13" fmla="*/ 200789 w 599281"/>
                <a:gd name="connsiteY13" fmla="*/ 53994 h 168737"/>
                <a:gd name="connsiteX14" fmla="*/ 181739 w 599281"/>
                <a:gd name="connsiteY14" fmla="*/ 19 h 168737"/>
                <a:gd name="connsiteX15" fmla="*/ 254764 w 599281"/>
                <a:gd name="connsiteY15" fmla="*/ 47644 h 168737"/>
                <a:gd name="connsiteX16" fmla="*/ 197614 w 599281"/>
                <a:gd name="connsiteY16" fmla="*/ 41294 h 168737"/>
                <a:gd name="connsiteX17" fmla="*/ 105539 w 599281"/>
                <a:gd name="connsiteY17" fmla="*/ 60344 h 168737"/>
                <a:gd name="connsiteX18" fmla="*/ 764 w 599281"/>
                <a:gd name="connsiteY18" fmla="*/ 88919 h 168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99281" h="168737">
                  <a:moveTo>
                    <a:pt x="764" y="88919"/>
                  </a:moveTo>
                  <a:cubicBezTo>
                    <a:pt x="10289" y="87331"/>
                    <a:pt x="146814" y="57169"/>
                    <a:pt x="162689" y="50819"/>
                  </a:cubicBezTo>
                  <a:cubicBezTo>
                    <a:pt x="178564" y="44469"/>
                    <a:pt x="96014" y="50819"/>
                    <a:pt x="96014" y="50819"/>
                  </a:cubicBezTo>
                  <a:cubicBezTo>
                    <a:pt x="105539" y="50819"/>
                    <a:pt x="182797" y="48702"/>
                    <a:pt x="219839" y="50819"/>
                  </a:cubicBezTo>
                  <a:cubicBezTo>
                    <a:pt x="256881" y="52936"/>
                    <a:pt x="301860" y="64577"/>
                    <a:pt x="318264" y="63519"/>
                  </a:cubicBezTo>
                  <a:cubicBezTo>
                    <a:pt x="334668" y="62461"/>
                    <a:pt x="294452" y="44469"/>
                    <a:pt x="318264" y="44469"/>
                  </a:cubicBezTo>
                  <a:cubicBezTo>
                    <a:pt x="342076" y="44469"/>
                    <a:pt x="442089" y="60344"/>
                    <a:pt x="461139" y="63519"/>
                  </a:cubicBezTo>
                  <a:cubicBezTo>
                    <a:pt x="480189" y="66694"/>
                    <a:pt x="427272" y="52936"/>
                    <a:pt x="432564" y="63519"/>
                  </a:cubicBezTo>
                  <a:cubicBezTo>
                    <a:pt x="437856" y="74102"/>
                    <a:pt x="489185" y="120669"/>
                    <a:pt x="492889" y="127019"/>
                  </a:cubicBezTo>
                  <a:cubicBezTo>
                    <a:pt x="496593" y="133369"/>
                    <a:pt x="437327" y="94740"/>
                    <a:pt x="454789" y="101619"/>
                  </a:cubicBezTo>
                  <a:cubicBezTo>
                    <a:pt x="472251" y="108498"/>
                    <a:pt x="586022" y="164061"/>
                    <a:pt x="597664" y="168294"/>
                  </a:cubicBezTo>
                  <a:cubicBezTo>
                    <a:pt x="609306" y="172527"/>
                    <a:pt x="555330" y="145540"/>
                    <a:pt x="524639" y="127019"/>
                  </a:cubicBezTo>
                  <a:cubicBezTo>
                    <a:pt x="493948" y="108498"/>
                    <a:pt x="467489" y="69340"/>
                    <a:pt x="413514" y="57169"/>
                  </a:cubicBezTo>
                  <a:cubicBezTo>
                    <a:pt x="359539" y="44998"/>
                    <a:pt x="239418" y="63519"/>
                    <a:pt x="200789" y="53994"/>
                  </a:cubicBezTo>
                  <a:cubicBezTo>
                    <a:pt x="162160" y="44469"/>
                    <a:pt x="172743" y="1077"/>
                    <a:pt x="181739" y="19"/>
                  </a:cubicBezTo>
                  <a:cubicBezTo>
                    <a:pt x="190735" y="-1039"/>
                    <a:pt x="252118" y="40765"/>
                    <a:pt x="254764" y="47644"/>
                  </a:cubicBezTo>
                  <a:cubicBezTo>
                    <a:pt x="257410" y="54523"/>
                    <a:pt x="222485" y="39177"/>
                    <a:pt x="197614" y="41294"/>
                  </a:cubicBezTo>
                  <a:cubicBezTo>
                    <a:pt x="172743" y="43411"/>
                    <a:pt x="137818" y="52407"/>
                    <a:pt x="105539" y="60344"/>
                  </a:cubicBezTo>
                  <a:cubicBezTo>
                    <a:pt x="73260" y="68281"/>
                    <a:pt x="-8761" y="90507"/>
                    <a:pt x="764" y="889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7" name="フリーフォーム 676">
              <a:extLst>
                <a:ext uri="{FF2B5EF4-FFF2-40B4-BE49-F238E27FC236}">
                  <a16:creationId xmlns:a16="http://schemas.microsoft.com/office/drawing/2014/main" id="{AF7BD6E6-3895-D0D0-3756-46AB609BEDB5}"/>
                </a:ext>
              </a:extLst>
            </p:cNvPr>
            <p:cNvSpPr/>
            <p:nvPr/>
          </p:nvSpPr>
          <p:spPr>
            <a:xfrm>
              <a:off x="5952863" y="6669814"/>
              <a:ext cx="489577" cy="147173"/>
            </a:xfrm>
            <a:custGeom>
              <a:avLst/>
              <a:gdLst>
                <a:gd name="connsiteX0" fmla="*/ 262 w 489577"/>
                <a:gd name="connsiteY0" fmla="*/ 80236 h 147173"/>
                <a:gd name="connsiteX1" fmla="*/ 282837 w 489577"/>
                <a:gd name="connsiteY1" fmla="*/ 38961 h 147173"/>
                <a:gd name="connsiteX2" fmla="*/ 235212 w 489577"/>
                <a:gd name="connsiteY2" fmla="*/ 38961 h 147173"/>
                <a:gd name="connsiteX3" fmla="*/ 387612 w 489577"/>
                <a:gd name="connsiteY3" fmla="*/ 58011 h 147173"/>
                <a:gd name="connsiteX4" fmla="*/ 489212 w 489577"/>
                <a:gd name="connsiteY4" fmla="*/ 146911 h 147173"/>
                <a:gd name="connsiteX5" fmla="*/ 352687 w 489577"/>
                <a:gd name="connsiteY5" fmla="*/ 26261 h 147173"/>
                <a:gd name="connsiteX6" fmla="*/ 289187 w 489577"/>
                <a:gd name="connsiteY6" fmla="*/ 32611 h 147173"/>
                <a:gd name="connsiteX7" fmla="*/ 463812 w 489577"/>
                <a:gd name="connsiteY7" fmla="*/ 26261 h 147173"/>
                <a:gd name="connsiteX8" fmla="*/ 305062 w 489577"/>
                <a:gd name="connsiteY8" fmla="*/ 26261 h 147173"/>
                <a:gd name="connsiteX9" fmla="*/ 66937 w 489577"/>
                <a:gd name="connsiteY9" fmla="*/ 29436 h 147173"/>
                <a:gd name="connsiteX10" fmla="*/ 339987 w 489577"/>
                <a:gd name="connsiteY10" fmla="*/ 861 h 147173"/>
                <a:gd name="connsiteX11" fmla="*/ 262 w 489577"/>
                <a:gd name="connsiteY11" fmla="*/ 80236 h 147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89577" h="147173">
                  <a:moveTo>
                    <a:pt x="262" y="80236"/>
                  </a:moveTo>
                  <a:cubicBezTo>
                    <a:pt x="-9263" y="86586"/>
                    <a:pt x="243679" y="45840"/>
                    <a:pt x="282837" y="38961"/>
                  </a:cubicBezTo>
                  <a:cubicBezTo>
                    <a:pt x="321995" y="32082"/>
                    <a:pt x="217750" y="35786"/>
                    <a:pt x="235212" y="38961"/>
                  </a:cubicBezTo>
                  <a:cubicBezTo>
                    <a:pt x="252675" y="42136"/>
                    <a:pt x="345279" y="40019"/>
                    <a:pt x="387612" y="58011"/>
                  </a:cubicBezTo>
                  <a:cubicBezTo>
                    <a:pt x="429945" y="76003"/>
                    <a:pt x="495033" y="152203"/>
                    <a:pt x="489212" y="146911"/>
                  </a:cubicBezTo>
                  <a:cubicBezTo>
                    <a:pt x="483391" y="141619"/>
                    <a:pt x="386025" y="45311"/>
                    <a:pt x="352687" y="26261"/>
                  </a:cubicBezTo>
                  <a:cubicBezTo>
                    <a:pt x="319350" y="7211"/>
                    <a:pt x="270666" y="32611"/>
                    <a:pt x="289187" y="32611"/>
                  </a:cubicBezTo>
                  <a:cubicBezTo>
                    <a:pt x="307708" y="32611"/>
                    <a:pt x="461166" y="27319"/>
                    <a:pt x="463812" y="26261"/>
                  </a:cubicBezTo>
                  <a:cubicBezTo>
                    <a:pt x="466458" y="25203"/>
                    <a:pt x="305062" y="26261"/>
                    <a:pt x="305062" y="26261"/>
                  </a:cubicBezTo>
                  <a:cubicBezTo>
                    <a:pt x="238916" y="26790"/>
                    <a:pt x="61116" y="33669"/>
                    <a:pt x="66937" y="29436"/>
                  </a:cubicBezTo>
                  <a:cubicBezTo>
                    <a:pt x="72758" y="25203"/>
                    <a:pt x="345808" y="-5489"/>
                    <a:pt x="339987" y="861"/>
                  </a:cubicBezTo>
                  <a:cubicBezTo>
                    <a:pt x="334166" y="7211"/>
                    <a:pt x="9787" y="73886"/>
                    <a:pt x="262" y="802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8" name="フリーフォーム 677">
              <a:extLst>
                <a:ext uri="{FF2B5EF4-FFF2-40B4-BE49-F238E27FC236}">
                  <a16:creationId xmlns:a16="http://schemas.microsoft.com/office/drawing/2014/main" id="{ED5A72EF-0D65-66F8-093D-1BE8AB1BF458}"/>
                </a:ext>
              </a:extLst>
            </p:cNvPr>
            <p:cNvSpPr/>
            <p:nvPr/>
          </p:nvSpPr>
          <p:spPr>
            <a:xfrm>
              <a:off x="6358418" y="6740090"/>
              <a:ext cx="233323" cy="182455"/>
            </a:xfrm>
            <a:custGeom>
              <a:avLst/>
              <a:gdLst>
                <a:gd name="connsiteX0" fmla="*/ 182082 w 233323"/>
                <a:gd name="connsiteY0" fmla="*/ 3610 h 182455"/>
                <a:gd name="connsiteX1" fmla="*/ 169382 w 233323"/>
                <a:gd name="connsiteY1" fmla="*/ 114735 h 182455"/>
                <a:gd name="connsiteX2" fmla="*/ 232882 w 233323"/>
                <a:gd name="connsiteY2" fmla="*/ 181410 h 182455"/>
                <a:gd name="connsiteX3" fmla="*/ 191607 w 233323"/>
                <a:gd name="connsiteY3" fmla="*/ 149660 h 182455"/>
                <a:gd name="connsiteX4" fmla="*/ 83657 w 233323"/>
                <a:gd name="connsiteY4" fmla="*/ 73460 h 182455"/>
                <a:gd name="connsiteX5" fmla="*/ 1107 w 233323"/>
                <a:gd name="connsiteY5" fmla="*/ 435 h 182455"/>
                <a:gd name="connsiteX6" fmla="*/ 143982 w 233323"/>
                <a:gd name="connsiteY6" fmla="*/ 108385 h 182455"/>
                <a:gd name="connsiteX7" fmla="*/ 178907 w 233323"/>
                <a:gd name="connsiteY7" fmla="*/ 114735 h 182455"/>
                <a:gd name="connsiteX8" fmla="*/ 150332 w 233323"/>
                <a:gd name="connsiteY8" fmla="*/ 63935 h 182455"/>
                <a:gd name="connsiteX9" fmla="*/ 64607 w 233323"/>
                <a:gd name="connsiteY9" fmla="*/ 63935 h 182455"/>
                <a:gd name="connsiteX10" fmla="*/ 194782 w 233323"/>
                <a:gd name="connsiteY10" fmla="*/ 60760 h 182455"/>
                <a:gd name="connsiteX11" fmla="*/ 182082 w 233323"/>
                <a:gd name="connsiteY11" fmla="*/ 3610 h 18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3323" h="182455">
                  <a:moveTo>
                    <a:pt x="182082" y="3610"/>
                  </a:moveTo>
                  <a:cubicBezTo>
                    <a:pt x="177849" y="12606"/>
                    <a:pt x="160915" y="85102"/>
                    <a:pt x="169382" y="114735"/>
                  </a:cubicBezTo>
                  <a:cubicBezTo>
                    <a:pt x="177849" y="144368"/>
                    <a:pt x="229178" y="175589"/>
                    <a:pt x="232882" y="181410"/>
                  </a:cubicBezTo>
                  <a:cubicBezTo>
                    <a:pt x="236586" y="187231"/>
                    <a:pt x="216478" y="167652"/>
                    <a:pt x="191607" y="149660"/>
                  </a:cubicBezTo>
                  <a:cubicBezTo>
                    <a:pt x="166736" y="131668"/>
                    <a:pt x="115407" y="98331"/>
                    <a:pt x="83657" y="73460"/>
                  </a:cubicBezTo>
                  <a:cubicBezTo>
                    <a:pt x="51907" y="48589"/>
                    <a:pt x="-8947" y="-5386"/>
                    <a:pt x="1107" y="435"/>
                  </a:cubicBezTo>
                  <a:cubicBezTo>
                    <a:pt x="11161" y="6256"/>
                    <a:pt x="114349" y="89335"/>
                    <a:pt x="143982" y="108385"/>
                  </a:cubicBezTo>
                  <a:cubicBezTo>
                    <a:pt x="173615" y="127435"/>
                    <a:pt x="177849" y="122143"/>
                    <a:pt x="178907" y="114735"/>
                  </a:cubicBezTo>
                  <a:cubicBezTo>
                    <a:pt x="179965" y="107327"/>
                    <a:pt x="169382" y="72402"/>
                    <a:pt x="150332" y="63935"/>
                  </a:cubicBezTo>
                  <a:cubicBezTo>
                    <a:pt x="131282" y="55468"/>
                    <a:pt x="57199" y="64464"/>
                    <a:pt x="64607" y="63935"/>
                  </a:cubicBezTo>
                  <a:cubicBezTo>
                    <a:pt x="72015" y="63406"/>
                    <a:pt x="173615" y="67110"/>
                    <a:pt x="194782" y="60760"/>
                  </a:cubicBezTo>
                  <a:cubicBezTo>
                    <a:pt x="215949" y="54410"/>
                    <a:pt x="186315" y="-5386"/>
                    <a:pt x="182082" y="36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9" name="フリーフォーム 678">
              <a:extLst>
                <a:ext uri="{FF2B5EF4-FFF2-40B4-BE49-F238E27FC236}">
                  <a16:creationId xmlns:a16="http://schemas.microsoft.com/office/drawing/2014/main" id="{EBFA0E4F-DD60-A7F9-6288-8E76654E6F4A}"/>
                </a:ext>
              </a:extLst>
            </p:cNvPr>
            <p:cNvSpPr/>
            <p:nvPr/>
          </p:nvSpPr>
          <p:spPr>
            <a:xfrm>
              <a:off x="6520929" y="6743294"/>
              <a:ext cx="151523" cy="881060"/>
            </a:xfrm>
            <a:custGeom>
              <a:avLst/>
              <a:gdLst>
                <a:gd name="connsiteX0" fmla="*/ 16396 w 151523"/>
                <a:gd name="connsiteY0" fmla="*/ 406 h 881060"/>
                <a:gd name="connsiteX1" fmla="*/ 111646 w 151523"/>
                <a:gd name="connsiteY1" fmla="*/ 248056 h 881060"/>
                <a:gd name="connsiteX2" fmla="*/ 111646 w 151523"/>
                <a:gd name="connsiteY2" fmla="*/ 203606 h 881060"/>
                <a:gd name="connsiteX3" fmla="*/ 143396 w 151523"/>
                <a:gd name="connsiteY3" fmla="*/ 390931 h 881060"/>
                <a:gd name="connsiteX4" fmla="*/ 146571 w 151523"/>
                <a:gd name="connsiteY4" fmla="*/ 356006 h 881060"/>
                <a:gd name="connsiteX5" fmla="*/ 114821 w 151523"/>
                <a:gd name="connsiteY5" fmla="*/ 641756 h 881060"/>
                <a:gd name="connsiteX6" fmla="*/ 124346 w 151523"/>
                <a:gd name="connsiteY6" fmla="*/ 571906 h 881060"/>
                <a:gd name="connsiteX7" fmla="*/ 102121 w 151523"/>
                <a:gd name="connsiteY7" fmla="*/ 737006 h 881060"/>
                <a:gd name="connsiteX8" fmla="*/ 121171 w 151523"/>
                <a:gd name="connsiteY8" fmla="*/ 698906 h 881060"/>
                <a:gd name="connsiteX9" fmla="*/ 521 w 151523"/>
                <a:gd name="connsiteY9" fmla="*/ 879881 h 881060"/>
                <a:gd name="connsiteX10" fmla="*/ 79896 w 151523"/>
                <a:gd name="connsiteY10" fmla="*/ 768756 h 881060"/>
                <a:gd name="connsiteX11" fmla="*/ 140221 w 151523"/>
                <a:gd name="connsiteY11" fmla="*/ 606831 h 881060"/>
                <a:gd name="connsiteX12" fmla="*/ 149746 w 151523"/>
                <a:gd name="connsiteY12" fmla="*/ 279806 h 881060"/>
                <a:gd name="connsiteX13" fmla="*/ 117996 w 151523"/>
                <a:gd name="connsiteY13" fmla="*/ 406806 h 881060"/>
                <a:gd name="connsiteX14" fmla="*/ 76721 w 151523"/>
                <a:gd name="connsiteY14" fmla="*/ 143281 h 881060"/>
                <a:gd name="connsiteX15" fmla="*/ 86246 w 151523"/>
                <a:gd name="connsiteY15" fmla="*/ 187731 h 881060"/>
                <a:gd name="connsiteX16" fmla="*/ 16396 w 151523"/>
                <a:gd name="connsiteY16" fmla="*/ 406 h 881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51523" h="881060">
                  <a:moveTo>
                    <a:pt x="16396" y="406"/>
                  </a:moveTo>
                  <a:cubicBezTo>
                    <a:pt x="20629" y="10460"/>
                    <a:pt x="95771" y="214189"/>
                    <a:pt x="111646" y="248056"/>
                  </a:cubicBezTo>
                  <a:cubicBezTo>
                    <a:pt x="127521" y="281923"/>
                    <a:pt x="106354" y="179793"/>
                    <a:pt x="111646" y="203606"/>
                  </a:cubicBezTo>
                  <a:cubicBezTo>
                    <a:pt x="116938" y="227419"/>
                    <a:pt x="137575" y="365531"/>
                    <a:pt x="143396" y="390931"/>
                  </a:cubicBezTo>
                  <a:cubicBezTo>
                    <a:pt x="149217" y="416331"/>
                    <a:pt x="151333" y="314202"/>
                    <a:pt x="146571" y="356006"/>
                  </a:cubicBezTo>
                  <a:cubicBezTo>
                    <a:pt x="141809" y="397810"/>
                    <a:pt x="118525" y="605773"/>
                    <a:pt x="114821" y="641756"/>
                  </a:cubicBezTo>
                  <a:cubicBezTo>
                    <a:pt x="111117" y="677739"/>
                    <a:pt x="126463" y="556031"/>
                    <a:pt x="124346" y="571906"/>
                  </a:cubicBezTo>
                  <a:cubicBezTo>
                    <a:pt x="122229" y="587781"/>
                    <a:pt x="102650" y="715839"/>
                    <a:pt x="102121" y="737006"/>
                  </a:cubicBezTo>
                  <a:cubicBezTo>
                    <a:pt x="101592" y="758173"/>
                    <a:pt x="138104" y="675094"/>
                    <a:pt x="121171" y="698906"/>
                  </a:cubicBezTo>
                  <a:cubicBezTo>
                    <a:pt x="104238" y="722719"/>
                    <a:pt x="7400" y="868239"/>
                    <a:pt x="521" y="879881"/>
                  </a:cubicBezTo>
                  <a:cubicBezTo>
                    <a:pt x="-6358" y="891523"/>
                    <a:pt x="56613" y="814264"/>
                    <a:pt x="79896" y="768756"/>
                  </a:cubicBezTo>
                  <a:cubicBezTo>
                    <a:pt x="103179" y="723248"/>
                    <a:pt x="128579" y="688323"/>
                    <a:pt x="140221" y="606831"/>
                  </a:cubicBezTo>
                  <a:cubicBezTo>
                    <a:pt x="151863" y="525339"/>
                    <a:pt x="153450" y="313144"/>
                    <a:pt x="149746" y="279806"/>
                  </a:cubicBezTo>
                  <a:cubicBezTo>
                    <a:pt x="146042" y="246468"/>
                    <a:pt x="130167" y="429560"/>
                    <a:pt x="117996" y="406806"/>
                  </a:cubicBezTo>
                  <a:cubicBezTo>
                    <a:pt x="105825" y="384052"/>
                    <a:pt x="82013" y="179794"/>
                    <a:pt x="76721" y="143281"/>
                  </a:cubicBezTo>
                  <a:cubicBezTo>
                    <a:pt x="71429" y="106768"/>
                    <a:pt x="95771" y="205723"/>
                    <a:pt x="86246" y="187731"/>
                  </a:cubicBezTo>
                  <a:cubicBezTo>
                    <a:pt x="76721" y="169739"/>
                    <a:pt x="12163" y="-9648"/>
                    <a:pt x="16396" y="4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0" name="フリーフォーム 679">
              <a:extLst>
                <a:ext uri="{FF2B5EF4-FFF2-40B4-BE49-F238E27FC236}">
                  <a16:creationId xmlns:a16="http://schemas.microsoft.com/office/drawing/2014/main" id="{FAD80C14-9837-5F37-789E-AE9D39EE5FAD}"/>
                </a:ext>
              </a:extLst>
            </p:cNvPr>
            <p:cNvSpPr/>
            <p:nvPr/>
          </p:nvSpPr>
          <p:spPr>
            <a:xfrm>
              <a:off x="6518127" y="7194923"/>
              <a:ext cx="147092" cy="393607"/>
            </a:xfrm>
            <a:custGeom>
              <a:avLst/>
              <a:gdLst>
                <a:gd name="connsiteX0" fmla="*/ 146198 w 147092"/>
                <a:gd name="connsiteY0" fmla="*/ 5977 h 393607"/>
                <a:gd name="connsiteX1" fmla="*/ 73173 w 147092"/>
                <a:gd name="connsiteY1" fmla="*/ 275852 h 393607"/>
                <a:gd name="connsiteX2" fmla="*/ 85873 w 147092"/>
                <a:gd name="connsiteY2" fmla="*/ 256802 h 393607"/>
                <a:gd name="connsiteX3" fmla="*/ 148 w 147092"/>
                <a:gd name="connsiteY3" fmla="*/ 393327 h 393607"/>
                <a:gd name="connsiteX4" fmla="*/ 66823 w 147092"/>
                <a:gd name="connsiteY4" fmla="*/ 285377 h 393607"/>
                <a:gd name="connsiteX5" fmla="*/ 127148 w 147092"/>
                <a:gd name="connsiteY5" fmla="*/ 56777 h 393607"/>
                <a:gd name="connsiteX6" fmla="*/ 114448 w 147092"/>
                <a:gd name="connsiteY6" fmla="*/ 85352 h 393607"/>
                <a:gd name="connsiteX7" fmla="*/ 146198 w 147092"/>
                <a:gd name="connsiteY7" fmla="*/ 5977 h 393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7092" h="393607">
                  <a:moveTo>
                    <a:pt x="146198" y="5977"/>
                  </a:moveTo>
                  <a:cubicBezTo>
                    <a:pt x="139319" y="37727"/>
                    <a:pt x="83227" y="234048"/>
                    <a:pt x="73173" y="275852"/>
                  </a:cubicBezTo>
                  <a:cubicBezTo>
                    <a:pt x="63119" y="317656"/>
                    <a:pt x="98044" y="237223"/>
                    <a:pt x="85873" y="256802"/>
                  </a:cubicBezTo>
                  <a:cubicBezTo>
                    <a:pt x="73702" y="276381"/>
                    <a:pt x="3323" y="388565"/>
                    <a:pt x="148" y="393327"/>
                  </a:cubicBezTo>
                  <a:cubicBezTo>
                    <a:pt x="-3027" y="398089"/>
                    <a:pt x="45656" y="341469"/>
                    <a:pt x="66823" y="285377"/>
                  </a:cubicBezTo>
                  <a:cubicBezTo>
                    <a:pt x="87990" y="229285"/>
                    <a:pt x="119211" y="90114"/>
                    <a:pt x="127148" y="56777"/>
                  </a:cubicBezTo>
                  <a:cubicBezTo>
                    <a:pt x="135085" y="23440"/>
                    <a:pt x="110744" y="91702"/>
                    <a:pt x="114448" y="85352"/>
                  </a:cubicBezTo>
                  <a:cubicBezTo>
                    <a:pt x="118152" y="79002"/>
                    <a:pt x="153077" y="-25773"/>
                    <a:pt x="146198" y="59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1" name="フリーフォーム 680">
              <a:extLst>
                <a:ext uri="{FF2B5EF4-FFF2-40B4-BE49-F238E27FC236}">
                  <a16:creationId xmlns:a16="http://schemas.microsoft.com/office/drawing/2014/main" id="{5B4C3FAD-DC84-9F5F-564E-E804AA17DA69}"/>
                </a:ext>
              </a:extLst>
            </p:cNvPr>
            <p:cNvSpPr/>
            <p:nvPr/>
          </p:nvSpPr>
          <p:spPr>
            <a:xfrm>
              <a:off x="6387479" y="6969991"/>
              <a:ext cx="257921" cy="723288"/>
            </a:xfrm>
            <a:custGeom>
              <a:avLst/>
              <a:gdLst>
                <a:gd name="connsiteX0" fmla="*/ 229221 w 257921"/>
                <a:gd name="connsiteY0" fmla="*/ 2309 h 723288"/>
                <a:gd name="connsiteX1" fmla="*/ 229221 w 257921"/>
                <a:gd name="connsiteY1" fmla="*/ 342034 h 723288"/>
                <a:gd name="connsiteX2" fmla="*/ 257796 w 257921"/>
                <a:gd name="connsiteY2" fmla="*/ 297584 h 723288"/>
                <a:gd name="connsiteX3" fmla="*/ 222871 w 257921"/>
                <a:gd name="connsiteY3" fmla="*/ 478559 h 723288"/>
                <a:gd name="connsiteX4" fmla="*/ 621 w 257921"/>
                <a:gd name="connsiteY4" fmla="*/ 719859 h 723288"/>
                <a:gd name="connsiteX5" fmla="*/ 159371 w 257921"/>
                <a:gd name="connsiteY5" fmla="*/ 599209 h 723288"/>
                <a:gd name="connsiteX6" fmla="*/ 251446 w 257921"/>
                <a:gd name="connsiteY6" fmla="*/ 307109 h 723288"/>
                <a:gd name="connsiteX7" fmla="*/ 241921 w 257921"/>
                <a:gd name="connsiteY7" fmla="*/ 310284 h 723288"/>
                <a:gd name="connsiteX8" fmla="*/ 245096 w 257921"/>
                <a:gd name="connsiteY8" fmla="*/ 145184 h 723288"/>
                <a:gd name="connsiteX9" fmla="*/ 241921 w 257921"/>
                <a:gd name="connsiteY9" fmla="*/ 189634 h 723288"/>
                <a:gd name="connsiteX10" fmla="*/ 229221 w 257921"/>
                <a:gd name="connsiteY10" fmla="*/ 2309 h 723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7921" h="723288">
                  <a:moveTo>
                    <a:pt x="229221" y="2309"/>
                  </a:moveTo>
                  <a:cubicBezTo>
                    <a:pt x="227104" y="27709"/>
                    <a:pt x="224458" y="292822"/>
                    <a:pt x="229221" y="342034"/>
                  </a:cubicBezTo>
                  <a:cubicBezTo>
                    <a:pt x="233984" y="391247"/>
                    <a:pt x="258854" y="274830"/>
                    <a:pt x="257796" y="297584"/>
                  </a:cubicBezTo>
                  <a:cubicBezTo>
                    <a:pt x="256738" y="320338"/>
                    <a:pt x="265733" y="408180"/>
                    <a:pt x="222871" y="478559"/>
                  </a:cubicBezTo>
                  <a:cubicBezTo>
                    <a:pt x="180009" y="548938"/>
                    <a:pt x="11204" y="699751"/>
                    <a:pt x="621" y="719859"/>
                  </a:cubicBezTo>
                  <a:cubicBezTo>
                    <a:pt x="-9962" y="739967"/>
                    <a:pt x="117567" y="668001"/>
                    <a:pt x="159371" y="599209"/>
                  </a:cubicBezTo>
                  <a:cubicBezTo>
                    <a:pt x="201175" y="530417"/>
                    <a:pt x="237688" y="355263"/>
                    <a:pt x="251446" y="307109"/>
                  </a:cubicBezTo>
                  <a:cubicBezTo>
                    <a:pt x="265204" y="258955"/>
                    <a:pt x="242979" y="337271"/>
                    <a:pt x="241921" y="310284"/>
                  </a:cubicBezTo>
                  <a:cubicBezTo>
                    <a:pt x="240863" y="283297"/>
                    <a:pt x="245096" y="165292"/>
                    <a:pt x="245096" y="145184"/>
                  </a:cubicBezTo>
                  <a:cubicBezTo>
                    <a:pt x="245096" y="125076"/>
                    <a:pt x="244567" y="210271"/>
                    <a:pt x="241921" y="189634"/>
                  </a:cubicBezTo>
                  <a:cubicBezTo>
                    <a:pt x="239275" y="168997"/>
                    <a:pt x="231338" y="-23091"/>
                    <a:pt x="229221" y="230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2" name="フリーフォーム 681">
              <a:extLst>
                <a:ext uri="{FF2B5EF4-FFF2-40B4-BE49-F238E27FC236}">
                  <a16:creationId xmlns:a16="http://schemas.microsoft.com/office/drawing/2014/main" id="{1B49F6A2-3195-6D25-4DD5-C549ADE284F6}"/>
                </a:ext>
              </a:extLst>
            </p:cNvPr>
            <p:cNvSpPr/>
            <p:nvPr/>
          </p:nvSpPr>
          <p:spPr>
            <a:xfrm>
              <a:off x="5768975" y="6635750"/>
              <a:ext cx="781554" cy="423354"/>
            </a:xfrm>
            <a:custGeom>
              <a:avLst/>
              <a:gdLst>
                <a:gd name="connsiteX0" fmla="*/ 0 w 781554"/>
                <a:gd name="connsiteY0" fmla="*/ 0 h 423354"/>
                <a:gd name="connsiteX1" fmla="*/ 504825 w 781554"/>
                <a:gd name="connsiteY1" fmla="*/ 168275 h 423354"/>
                <a:gd name="connsiteX2" fmla="*/ 431800 w 781554"/>
                <a:gd name="connsiteY2" fmla="*/ 155575 h 423354"/>
                <a:gd name="connsiteX3" fmla="*/ 619125 w 781554"/>
                <a:gd name="connsiteY3" fmla="*/ 219075 h 423354"/>
                <a:gd name="connsiteX4" fmla="*/ 698500 w 781554"/>
                <a:gd name="connsiteY4" fmla="*/ 307975 h 423354"/>
                <a:gd name="connsiteX5" fmla="*/ 682625 w 781554"/>
                <a:gd name="connsiteY5" fmla="*/ 250825 h 423354"/>
                <a:gd name="connsiteX6" fmla="*/ 781050 w 781554"/>
                <a:gd name="connsiteY6" fmla="*/ 422275 h 423354"/>
                <a:gd name="connsiteX7" fmla="*/ 717550 w 781554"/>
                <a:gd name="connsiteY7" fmla="*/ 320675 h 423354"/>
                <a:gd name="connsiteX8" fmla="*/ 641350 w 781554"/>
                <a:gd name="connsiteY8" fmla="*/ 257175 h 423354"/>
                <a:gd name="connsiteX9" fmla="*/ 406400 w 781554"/>
                <a:gd name="connsiteY9" fmla="*/ 123825 h 423354"/>
                <a:gd name="connsiteX10" fmla="*/ 415925 w 781554"/>
                <a:gd name="connsiteY10" fmla="*/ 158750 h 423354"/>
                <a:gd name="connsiteX11" fmla="*/ 282575 w 781554"/>
                <a:gd name="connsiteY11" fmla="*/ 107950 h 423354"/>
                <a:gd name="connsiteX12" fmla="*/ 0 w 781554"/>
                <a:gd name="connsiteY12" fmla="*/ 0 h 423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81554" h="423354">
                  <a:moveTo>
                    <a:pt x="0" y="0"/>
                  </a:moveTo>
                  <a:lnTo>
                    <a:pt x="504825" y="168275"/>
                  </a:lnTo>
                  <a:cubicBezTo>
                    <a:pt x="576792" y="194204"/>
                    <a:pt x="412750" y="147108"/>
                    <a:pt x="431800" y="155575"/>
                  </a:cubicBezTo>
                  <a:cubicBezTo>
                    <a:pt x="450850" y="164042"/>
                    <a:pt x="574675" y="193675"/>
                    <a:pt x="619125" y="219075"/>
                  </a:cubicBezTo>
                  <a:cubicBezTo>
                    <a:pt x="663575" y="244475"/>
                    <a:pt x="687917" y="302683"/>
                    <a:pt x="698500" y="307975"/>
                  </a:cubicBezTo>
                  <a:cubicBezTo>
                    <a:pt x="709083" y="313267"/>
                    <a:pt x="668867" y="231775"/>
                    <a:pt x="682625" y="250825"/>
                  </a:cubicBezTo>
                  <a:cubicBezTo>
                    <a:pt x="696383" y="269875"/>
                    <a:pt x="775229" y="410633"/>
                    <a:pt x="781050" y="422275"/>
                  </a:cubicBezTo>
                  <a:cubicBezTo>
                    <a:pt x="786871" y="433917"/>
                    <a:pt x="740833" y="348192"/>
                    <a:pt x="717550" y="320675"/>
                  </a:cubicBezTo>
                  <a:cubicBezTo>
                    <a:pt x="694267" y="293158"/>
                    <a:pt x="693208" y="289983"/>
                    <a:pt x="641350" y="257175"/>
                  </a:cubicBezTo>
                  <a:cubicBezTo>
                    <a:pt x="589492" y="224367"/>
                    <a:pt x="443971" y="140229"/>
                    <a:pt x="406400" y="123825"/>
                  </a:cubicBezTo>
                  <a:cubicBezTo>
                    <a:pt x="368829" y="107421"/>
                    <a:pt x="436562" y="161396"/>
                    <a:pt x="415925" y="158750"/>
                  </a:cubicBezTo>
                  <a:cubicBezTo>
                    <a:pt x="395288" y="156104"/>
                    <a:pt x="282575" y="107950"/>
                    <a:pt x="282575" y="107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3" name="フリーフォーム 682">
              <a:extLst>
                <a:ext uri="{FF2B5EF4-FFF2-40B4-BE49-F238E27FC236}">
                  <a16:creationId xmlns:a16="http://schemas.microsoft.com/office/drawing/2014/main" id="{DAE35372-B376-1A60-05BA-59EBE5868618}"/>
                </a:ext>
              </a:extLst>
            </p:cNvPr>
            <p:cNvSpPr/>
            <p:nvPr/>
          </p:nvSpPr>
          <p:spPr>
            <a:xfrm>
              <a:off x="5943600" y="6879793"/>
              <a:ext cx="536589" cy="127035"/>
            </a:xfrm>
            <a:custGeom>
              <a:avLst/>
              <a:gdLst>
                <a:gd name="connsiteX0" fmla="*/ 536575 w 536589"/>
                <a:gd name="connsiteY0" fmla="*/ 60757 h 127035"/>
                <a:gd name="connsiteX1" fmla="*/ 460375 w 536589"/>
                <a:gd name="connsiteY1" fmla="*/ 432 h 127035"/>
                <a:gd name="connsiteX2" fmla="*/ 438150 w 536589"/>
                <a:gd name="connsiteY2" fmla="*/ 98857 h 127035"/>
                <a:gd name="connsiteX3" fmla="*/ 454025 w 536589"/>
                <a:gd name="connsiteY3" fmla="*/ 79807 h 127035"/>
                <a:gd name="connsiteX4" fmla="*/ 444500 w 536589"/>
                <a:gd name="connsiteY4" fmla="*/ 102032 h 127035"/>
                <a:gd name="connsiteX5" fmla="*/ 390525 w 536589"/>
                <a:gd name="connsiteY5" fmla="*/ 105207 h 127035"/>
                <a:gd name="connsiteX6" fmla="*/ 0 w 536589"/>
                <a:gd name="connsiteY6" fmla="*/ 124257 h 127035"/>
                <a:gd name="connsiteX7" fmla="*/ 393700 w 536589"/>
                <a:gd name="connsiteY7" fmla="*/ 121082 h 127035"/>
                <a:gd name="connsiteX8" fmla="*/ 444500 w 536589"/>
                <a:gd name="connsiteY8" fmla="*/ 70282 h 127035"/>
                <a:gd name="connsiteX9" fmla="*/ 466725 w 536589"/>
                <a:gd name="connsiteY9" fmla="*/ 6782 h 127035"/>
                <a:gd name="connsiteX10" fmla="*/ 536575 w 536589"/>
                <a:gd name="connsiteY10" fmla="*/ 60757 h 12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6589" h="127035">
                  <a:moveTo>
                    <a:pt x="536575" y="60757"/>
                  </a:moveTo>
                  <a:cubicBezTo>
                    <a:pt x="535517" y="59699"/>
                    <a:pt x="476779" y="-5918"/>
                    <a:pt x="460375" y="432"/>
                  </a:cubicBezTo>
                  <a:cubicBezTo>
                    <a:pt x="443971" y="6782"/>
                    <a:pt x="439208" y="85628"/>
                    <a:pt x="438150" y="98857"/>
                  </a:cubicBezTo>
                  <a:cubicBezTo>
                    <a:pt x="437092" y="112086"/>
                    <a:pt x="452967" y="79278"/>
                    <a:pt x="454025" y="79807"/>
                  </a:cubicBezTo>
                  <a:cubicBezTo>
                    <a:pt x="455083" y="80336"/>
                    <a:pt x="455083" y="97799"/>
                    <a:pt x="444500" y="102032"/>
                  </a:cubicBezTo>
                  <a:cubicBezTo>
                    <a:pt x="433917" y="106265"/>
                    <a:pt x="390525" y="105207"/>
                    <a:pt x="390525" y="105207"/>
                  </a:cubicBezTo>
                  <a:lnTo>
                    <a:pt x="0" y="124257"/>
                  </a:lnTo>
                  <a:cubicBezTo>
                    <a:pt x="529" y="126903"/>
                    <a:pt x="319617" y="130078"/>
                    <a:pt x="393700" y="121082"/>
                  </a:cubicBezTo>
                  <a:cubicBezTo>
                    <a:pt x="467783" y="112086"/>
                    <a:pt x="432329" y="89332"/>
                    <a:pt x="444500" y="70282"/>
                  </a:cubicBezTo>
                  <a:cubicBezTo>
                    <a:pt x="456671" y="51232"/>
                    <a:pt x="454025" y="12603"/>
                    <a:pt x="466725" y="6782"/>
                  </a:cubicBezTo>
                  <a:cubicBezTo>
                    <a:pt x="479425" y="961"/>
                    <a:pt x="537633" y="61815"/>
                    <a:pt x="536575" y="607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4" name="フリーフォーム 683">
              <a:extLst>
                <a:ext uri="{FF2B5EF4-FFF2-40B4-BE49-F238E27FC236}">
                  <a16:creationId xmlns:a16="http://schemas.microsoft.com/office/drawing/2014/main" id="{17552139-204F-7DDB-15C0-6DC72044845D}"/>
                </a:ext>
              </a:extLst>
            </p:cNvPr>
            <p:cNvSpPr/>
            <p:nvPr/>
          </p:nvSpPr>
          <p:spPr>
            <a:xfrm>
              <a:off x="5969000" y="6857700"/>
              <a:ext cx="416569" cy="127300"/>
            </a:xfrm>
            <a:custGeom>
              <a:avLst/>
              <a:gdLst>
                <a:gd name="connsiteX0" fmla="*/ 415925 w 416569"/>
                <a:gd name="connsiteY0" fmla="*/ 300 h 127300"/>
                <a:gd name="connsiteX1" fmla="*/ 406400 w 416569"/>
                <a:gd name="connsiteY1" fmla="*/ 101900 h 127300"/>
                <a:gd name="connsiteX2" fmla="*/ 323850 w 416569"/>
                <a:gd name="connsiteY2" fmla="*/ 101900 h 127300"/>
                <a:gd name="connsiteX3" fmla="*/ 320675 w 416569"/>
                <a:gd name="connsiteY3" fmla="*/ 111425 h 127300"/>
                <a:gd name="connsiteX4" fmla="*/ 187325 w 416569"/>
                <a:gd name="connsiteY4" fmla="*/ 117775 h 127300"/>
                <a:gd name="connsiteX5" fmla="*/ 0 w 416569"/>
                <a:gd name="connsiteY5" fmla="*/ 114600 h 127300"/>
                <a:gd name="connsiteX6" fmla="*/ 209550 w 416569"/>
                <a:gd name="connsiteY6" fmla="*/ 124125 h 127300"/>
                <a:gd name="connsiteX7" fmla="*/ 127000 w 416569"/>
                <a:gd name="connsiteY7" fmla="*/ 127300 h 127300"/>
                <a:gd name="connsiteX8" fmla="*/ 349250 w 416569"/>
                <a:gd name="connsiteY8" fmla="*/ 120950 h 127300"/>
                <a:gd name="connsiteX9" fmla="*/ 387350 w 416569"/>
                <a:gd name="connsiteY9" fmla="*/ 117775 h 127300"/>
                <a:gd name="connsiteX10" fmla="*/ 406400 w 416569"/>
                <a:gd name="connsiteY10" fmla="*/ 98725 h 127300"/>
                <a:gd name="connsiteX11" fmla="*/ 406400 w 416569"/>
                <a:gd name="connsiteY11" fmla="*/ 73325 h 127300"/>
                <a:gd name="connsiteX12" fmla="*/ 412750 w 416569"/>
                <a:gd name="connsiteY12" fmla="*/ 70150 h 127300"/>
                <a:gd name="connsiteX13" fmla="*/ 415925 w 416569"/>
                <a:gd name="connsiteY13" fmla="*/ 300 h 12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16569" h="127300">
                  <a:moveTo>
                    <a:pt x="415925" y="300"/>
                  </a:moveTo>
                  <a:cubicBezTo>
                    <a:pt x="414867" y="5591"/>
                    <a:pt x="421746" y="84967"/>
                    <a:pt x="406400" y="101900"/>
                  </a:cubicBezTo>
                  <a:cubicBezTo>
                    <a:pt x="391054" y="118833"/>
                    <a:pt x="338137" y="100313"/>
                    <a:pt x="323850" y="101900"/>
                  </a:cubicBezTo>
                  <a:cubicBezTo>
                    <a:pt x="309563" y="103487"/>
                    <a:pt x="343429" y="108779"/>
                    <a:pt x="320675" y="111425"/>
                  </a:cubicBezTo>
                  <a:cubicBezTo>
                    <a:pt x="297921" y="114071"/>
                    <a:pt x="187325" y="117775"/>
                    <a:pt x="187325" y="117775"/>
                  </a:cubicBezTo>
                  <a:lnTo>
                    <a:pt x="0" y="114600"/>
                  </a:lnTo>
                  <a:cubicBezTo>
                    <a:pt x="3704" y="115658"/>
                    <a:pt x="188383" y="122008"/>
                    <a:pt x="209550" y="124125"/>
                  </a:cubicBezTo>
                  <a:cubicBezTo>
                    <a:pt x="230717" y="126242"/>
                    <a:pt x="127000" y="127300"/>
                    <a:pt x="127000" y="127300"/>
                  </a:cubicBezTo>
                  <a:lnTo>
                    <a:pt x="349250" y="120950"/>
                  </a:lnTo>
                  <a:cubicBezTo>
                    <a:pt x="392642" y="119363"/>
                    <a:pt x="377825" y="121479"/>
                    <a:pt x="387350" y="117775"/>
                  </a:cubicBezTo>
                  <a:cubicBezTo>
                    <a:pt x="396875" y="114071"/>
                    <a:pt x="403225" y="106133"/>
                    <a:pt x="406400" y="98725"/>
                  </a:cubicBezTo>
                  <a:cubicBezTo>
                    <a:pt x="409575" y="91317"/>
                    <a:pt x="405342" y="78087"/>
                    <a:pt x="406400" y="73325"/>
                  </a:cubicBezTo>
                  <a:cubicBezTo>
                    <a:pt x="407458" y="68563"/>
                    <a:pt x="410633" y="79146"/>
                    <a:pt x="412750" y="70150"/>
                  </a:cubicBezTo>
                  <a:cubicBezTo>
                    <a:pt x="414867" y="61154"/>
                    <a:pt x="416983" y="-4991"/>
                    <a:pt x="415925" y="3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5" name="フリーフォーム 684">
              <a:extLst>
                <a:ext uri="{FF2B5EF4-FFF2-40B4-BE49-F238E27FC236}">
                  <a16:creationId xmlns:a16="http://schemas.microsoft.com/office/drawing/2014/main" id="{16EAFEFB-4A7C-BEA9-234E-E50006AF7A77}"/>
                </a:ext>
              </a:extLst>
            </p:cNvPr>
            <p:cNvSpPr/>
            <p:nvPr/>
          </p:nvSpPr>
          <p:spPr>
            <a:xfrm>
              <a:off x="4716772" y="3882361"/>
              <a:ext cx="118118" cy="602224"/>
            </a:xfrm>
            <a:custGeom>
              <a:avLst/>
              <a:gdLst>
                <a:gd name="connsiteX0" fmla="*/ 118118 w 118118"/>
                <a:gd name="connsiteY0" fmla="*/ 29 h 602224"/>
                <a:gd name="connsiteX1" fmla="*/ 57158 w 118118"/>
                <a:gd name="connsiteY1" fmla="*/ 289589 h 602224"/>
                <a:gd name="connsiteX2" fmla="*/ 87638 w 118118"/>
                <a:gd name="connsiteY2" fmla="*/ 209579 h 602224"/>
                <a:gd name="connsiteX3" fmla="*/ 26678 w 118118"/>
                <a:gd name="connsiteY3" fmla="*/ 464849 h 602224"/>
                <a:gd name="connsiteX4" fmla="*/ 53348 w 118118"/>
                <a:gd name="connsiteY4" fmla="*/ 415319 h 602224"/>
                <a:gd name="connsiteX5" fmla="*/ 34298 w 118118"/>
                <a:gd name="connsiteY5" fmla="*/ 544859 h 602224"/>
                <a:gd name="connsiteX6" fmla="*/ 76208 w 118118"/>
                <a:gd name="connsiteY6" fmla="*/ 602009 h 602224"/>
                <a:gd name="connsiteX7" fmla="*/ 45728 w 118118"/>
                <a:gd name="connsiteY7" fmla="*/ 560099 h 602224"/>
                <a:gd name="connsiteX8" fmla="*/ 8 w 118118"/>
                <a:gd name="connsiteY8" fmla="*/ 457229 h 602224"/>
                <a:gd name="connsiteX9" fmla="*/ 41918 w 118118"/>
                <a:gd name="connsiteY9" fmla="*/ 499139 h 602224"/>
                <a:gd name="connsiteX10" fmla="*/ 53348 w 118118"/>
                <a:gd name="connsiteY10" fmla="*/ 297209 h 602224"/>
                <a:gd name="connsiteX11" fmla="*/ 57158 w 118118"/>
                <a:gd name="connsiteY11" fmla="*/ 308639 h 602224"/>
                <a:gd name="connsiteX12" fmla="*/ 118118 w 118118"/>
                <a:gd name="connsiteY12" fmla="*/ 29 h 602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118" h="602224">
                  <a:moveTo>
                    <a:pt x="118118" y="29"/>
                  </a:moveTo>
                  <a:cubicBezTo>
                    <a:pt x="118118" y="-3146"/>
                    <a:pt x="62238" y="254664"/>
                    <a:pt x="57158" y="289589"/>
                  </a:cubicBezTo>
                  <a:cubicBezTo>
                    <a:pt x="52078" y="324514"/>
                    <a:pt x="92718" y="180369"/>
                    <a:pt x="87638" y="209579"/>
                  </a:cubicBezTo>
                  <a:cubicBezTo>
                    <a:pt x="82558" y="238789"/>
                    <a:pt x="32393" y="430559"/>
                    <a:pt x="26678" y="464849"/>
                  </a:cubicBezTo>
                  <a:cubicBezTo>
                    <a:pt x="20963" y="499139"/>
                    <a:pt x="52078" y="401984"/>
                    <a:pt x="53348" y="415319"/>
                  </a:cubicBezTo>
                  <a:cubicBezTo>
                    <a:pt x="54618" y="428654"/>
                    <a:pt x="30488" y="513744"/>
                    <a:pt x="34298" y="544859"/>
                  </a:cubicBezTo>
                  <a:cubicBezTo>
                    <a:pt x="38108" y="575974"/>
                    <a:pt x="76208" y="602009"/>
                    <a:pt x="76208" y="602009"/>
                  </a:cubicBezTo>
                  <a:cubicBezTo>
                    <a:pt x="78113" y="604549"/>
                    <a:pt x="58428" y="584229"/>
                    <a:pt x="45728" y="560099"/>
                  </a:cubicBezTo>
                  <a:cubicBezTo>
                    <a:pt x="33028" y="535969"/>
                    <a:pt x="643" y="467389"/>
                    <a:pt x="8" y="457229"/>
                  </a:cubicBezTo>
                  <a:cubicBezTo>
                    <a:pt x="-627" y="447069"/>
                    <a:pt x="33028" y="525809"/>
                    <a:pt x="41918" y="499139"/>
                  </a:cubicBezTo>
                  <a:cubicBezTo>
                    <a:pt x="50808" y="472469"/>
                    <a:pt x="50808" y="328959"/>
                    <a:pt x="53348" y="297209"/>
                  </a:cubicBezTo>
                  <a:cubicBezTo>
                    <a:pt x="55888" y="265459"/>
                    <a:pt x="47633" y="352454"/>
                    <a:pt x="57158" y="308639"/>
                  </a:cubicBezTo>
                  <a:cubicBezTo>
                    <a:pt x="66683" y="264824"/>
                    <a:pt x="118118" y="3204"/>
                    <a:pt x="118118" y="2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6" name="フリーフォーム 685">
              <a:extLst>
                <a:ext uri="{FF2B5EF4-FFF2-40B4-BE49-F238E27FC236}">
                  <a16:creationId xmlns:a16="http://schemas.microsoft.com/office/drawing/2014/main" id="{CBE4DB99-1790-431B-3E81-BF1BBF4DEFED}"/>
                </a:ext>
              </a:extLst>
            </p:cNvPr>
            <p:cNvSpPr/>
            <p:nvPr/>
          </p:nvSpPr>
          <p:spPr>
            <a:xfrm>
              <a:off x="4643389" y="6553931"/>
              <a:ext cx="1285712" cy="148530"/>
            </a:xfrm>
            <a:custGeom>
              <a:avLst/>
              <a:gdLst>
                <a:gd name="connsiteX0" fmla="*/ 4811 w 1285712"/>
                <a:gd name="connsiteY0" fmla="*/ 94519 h 148530"/>
                <a:gd name="connsiteX1" fmla="*/ 601711 w 1285712"/>
                <a:gd name="connsiteY1" fmla="*/ 5619 h 148530"/>
                <a:gd name="connsiteX2" fmla="*/ 493761 w 1285712"/>
                <a:gd name="connsiteY2" fmla="*/ 8794 h 148530"/>
                <a:gd name="connsiteX3" fmla="*/ 823961 w 1285712"/>
                <a:gd name="connsiteY3" fmla="*/ 5619 h 148530"/>
                <a:gd name="connsiteX4" fmla="*/ 766811 w 1285712"/>
                <a:gd name="connsiteY4" fmla="*/ 2444 h 148530"/>
                <a:gd name="connsiteX5" fmla="*/ 992236 w 1285712"/>
                <a:gd name="connsiteY5" fmla="*/ 8794 h 148530"/>
                <a:gd name="connsiteX6" fmla="*/ 947786 w 1285712"/>
                <a:gd name="connsiteY6" fmla="*/ 11969 h 148530"/>
                <a:gd name="connsiteX7" fmla="*/ 1208136 w 1285712"/>
                <a:gd name="connsiteY7" fmla="*/ 46894 h 148530"/>
                <a:gd name="connsiteX8" fmla="*/ 1284336 w 1285712"/>
                <a:gd name="connsiteY8" fmla="*/ 65944 h 148530"/>
                <a:gd name="connsiteX9" fmla="*/ 1258936 w 1285712"/>
                <a:gd name="connsiteY9" fmla="*/ 65944 h 148530"/>
                <a:gd name="connsiteX10" fmla="*/ 1281161 w 1285712"/>
                <a:gd name="connsiteY10" fmla="*/ 84994 h 148530"/>
                <a:gd name="connsiteX11" fmla="*/ 1236711 w 1285712"/>
                <a:gd name="connsiteY11" fmla="*/ 148494 h 148530"/>
                <a:gd name="connsiteX12" fmla="*/ 1243061 w 1285712"/>
                <a:gd name="connsiteY12" fmla="*/ 75469 h 148530"/>
                <a:gd name="connsiteX13" fmla="*/ 1055736 w 1285712"/>
                <a:gd name="connsiteY13" fmla="*/ 53244 h 148530"/>
                <a:gd name="connsiteX14" fmla="*/ 544561 w 1285712"/>
                <a:gd name="connsiteY14" fmla="*/ 18319 h 148530"/>
                <a:gd name="connsiteX15" fmla="*/ 776336 w 1285712"/>
                <a:gd name="connsiteY15" fmla="*/ 18319 h 148530"/>
                <a:gd name="connsiteX16" fmla="*/ 608061 w 1285712"/>
                <a:gd name="connsiteY16" fmla="*/ 15144 h 148530"/>
                <a:gd name="connsiteX17" fmla="*/ 233411 w 1285712"/>
                <a:gd name="connsiteY17" fmla="*/ 31019 h 148530"/>
                <a:gd name="connsiteX18" fmla="*/ 315961 w 1285712"/>
                <a:gd name="connsiteY18" fmla="*/ 31019 h 148530"/>
                <a:gd name="connsiteX19" fmla="*/ 4811 w 1285712"/>
                <a:gd name="connsiteY19" fmla="*/ 94519 h 14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85712" h="148530">
                  <a:moveTo>
                    <a:pt x="4811" y="94519"/>
                  </a:moveTo>
                  <a:cubicBezTo>
                    <a:pt x="52436" y="90286"/>
                    <a:pt x="520219" y="19906"/>
                    <a:pt x="601711" y="5619"/>
                  </a:cubicBezTo>
                  <a:cubicBezTo>
                    <a:pt x="683203" y="-8668"/>
                    <a:pt x="493761" y="8794"/>
                    <a:pt x="493761" y="8794"/>
                  </a:cubicBezTo>
                  <a:lnTo>
                    <a:pt x="823961" y="5619"/>
                  </a:lnTo>
                  <a:cubicBezTo>
                    <a:pt x="869469" y="4561"/>
                    <a:pt x="766811" y="2444"/>
                    <a:pt x="766811" y="2444"/>
                  </a:cubicBezTo>
                  <a:lnTo>
                    <a:pt x="992236" y="8794"/>
                  </a:lnTo>
                  <a:cubicBezTo>
                    <a:pt x="1022398" y="10381"/>
                    <a:pt x="911803" y="5619"/>
                    <a:pt x="947786" y="11969"/>
                  </a:cubicBezTo>
                  <a:cubicBezTo>
                    <a:pt x="983769" y="18319"/>
                    <a:pt x="1152044" y="37898"/>
                    <a:pt x="1208136" y="46894"/>
                  </a:cubicBezTo>
                  <a:cubicBezTo>
                    <a:pt x="1264228" y="55890"/>
                    <a:pt x="1275869" y="62769"/>
                    <a:pt x="1284336" y="65944"/>
                  </a:cubicBezTo>
                  <a:cubicBezTo>
                    <a:pt x="1292803" y="69119"/>
                    <a:pt x="1259465" y="62769"/>
                    <a:pt x="1258936" y="65944"/>
                  </a:cubicBezTo>
                  <a:cubicBezTo>
                    <a:pt x="1258407" y="69119"/>
                    <a:pt x="1284865" y="71236"/>
                    <a:pt x="1281161" y="84994"/>
                  </a:cubicBezTo>
                  <a:cubicBezTo>
                    <a:pt x="1277457" y="98752"/>
                    <a:pt x="1243061" y="150082"/>
                    <a:pt x="1236711" y="148494"/>
                  </a:cubicBezTo>
                  <a:cubicBezTo>
                    <a:pt x="1230361" y="146907"/>
                    <a:pt x="1273223" y="91344"/>
                    <a:pt x="1243061" y="75469"/>
                  </a:cubicBezTo>
                  <a:cubicBezTo>
                    <a:pt x="1212899" y="59594"/>
                    <a:pt x="1172153" y="62769"/>
                    <a:pt x="1055736" y="53244"/>
                  </a:cubicBezTo>
                  <a:cubicBezTo>
                    <a:pt x="939319" y="43719"/>
                    <a:pt x="591128" y="24140"/>
                    <a:pt x="544561" y="18319"/>
                  </a:cubicBezTo>
                  <a:cubicBezTo>
                    <a:pt x="497994" y="12498"/>
                    <a:pt x="765753" y="18848"/>
                    <a:pt x="776336" y="18319"/>
                  </a:cubicBezTo>
                  <a:cubicBezTo>
                    <a:pt x="786919" y="17790"/>
                    <a:pt x="698548" y="13027"/>
                    <a:pt x="608061" y="15144"/>
                  </a:cubicBezTo>
                  <a:cubicBezTo>
                    <a:pt x="517574" y="17261"/>
                    <a:pt x="282094" y="28373"/>
                    <a:pt x="233411" y="31019"/>
                  </a:cubicBezTo>
                  <a:cubicBezTo>
                    <a:pt x="184728" y="33665"/>
                    <a:pt x="354061" y="21494"/>
                    <a:pt x="315961" y="31019"/>
                  </a:cubicBezTo>
                  <a:cubicBezTo>
                    <a:pt x="277861" y="40544"/>
                    <a:pt x="-42814" y="98752"/>
                    <a:pt x="4811" y="945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7" name="フリーフォーム 686">
              <a:extLst>
                <a:ext uri="{FF2B5EF4-FFF2-40B4-BE49-F238E27FC236}">
                  <a16:creationId xmlns:a16="http://schemas.microsoft.com/office/drawing/2014/main" id="{54927D2F-94D3-03FE-1BF5-6E58B7F8B093}"/>
                </a:ext>
              </a:extLst>
            </p:cNvPr>
            <p:cNvSpPr/>
            <p:nvPr/>
          </p:nvSpPr>
          <p:spPr>
            <a:xfrm>
              <a:off x="5597493" y="6487970"/>
              <a:ext cx="258249" cy="154638"/>
            </a:xfrm>
            <a:custGeom>
              <a:avLst/>
              <a:gdLst>
                <a:gd name="connsiteX0" fmla="*/ 32 w 258249"/>
                <a:gd name="connsiteY0" fmla="*/ 103330 h 154638"/>
                <a:gd name="connsiteX1" fmla="*/ 120682 w 258249"/>
                <a:gd name="connsiteY1" fmla="*/ 55705 h 154638"/>
                <a:gd name="connsiteX2" fmla="*/ 133382 w 258249"/>
                <a:gd name="connsiteY2" fmla="*/ 1730 h 154638"/>
                <a:gd name="connsiteX3" fmla="*/ 228632 w 258249"/>
                <a:gd name="connsiteY3" fmla="*/ 93805 h 154638"/>
                <a:gd name="connsiteX4" fmla="*/ 203232 w 258249"/>
                <a:gd name="connsiteY4" fmla="*/ 52530 h 154638"/>
                <a:gd name="connsiteX5" fmla="*/ 257207 w 258249"/>
                <a:gd name="connsiteY5" fmla="*/ 154130 h 154638"/>
                <a:gd name="connsiteX6" fmla="*/ 146082 w 258249"/>
                <a:gd name="connsiteY6" fmla="*/ 1730 h 154638"/>
                <a:gd name="connsiteX7" fmla="*/ 88932 w 258249"/>
                <a:gd name="connsiteY7" fmla="*/ 68405 h 154638"/>
                <a:gd name="connsiteX8" fmla="*/ 133382 w 258249"/>
                <a:gd name="connsiteY8" fmla="*/ 14430 h 154638"/>
                <a:gd name="connsiteX9" fmla="*/ 32 w 258249"/>
                <a:gd name="connsiteY9" fmla="*/ 103330 h 15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8249" h="154638">
                  <a:moveTo>
                    <a:pt x="32" y="103330"/>
                  </a:moveTo>
                  <a:cubicBezTo>
                    <a:pt x="-2085" y="110209"/>
                    <a:pt x="98457" y="72638"/>
                    <a:pt x="120682" y="55705"/>
                  </a:cubicBezTo>
                  <a:cubicBezTo>
                    <a:pt x="142907" y="38772"/>
                    <a:pt x="115390" y="-4620"/>
                    <a:pt x="133382" y="1730"/>
                  </a:cubicBezTo>
                  <a:cubicBezTo>
                    <a:pt x="151374" y="8080"/>
                    <a:pt x="216990" y="85338"/>
                    <a:pt x="228632" y="93805"/>
                  </a:cubicBezTo>
                  <a:cubicBezTo>
                    <a:pt x="240274" y="102272"/>
                    <a:pt x="198470" y="42476"/>
                    <a:pt x="203232" y="52530"/>
                  </a:cubicBezTo>
                  <a:cubicBezTo>
                    <a:pt x="207995" y="62584"/>
                    <a:pt x="266732" y="162597"/>
                    <a:pt x="257207" y="154130"/>
                  </a:cubicBezTo>
                  <a:cubicBezTo>
                    <a:pt x="247682" y="145663"/>
                    <a:pt x="174128" y="16017"/>
                    <a:pt x="146082" y="1730"/>
                  </a:cubicBezTo>
                  <a:cubicBezTo>
                    <a:pt x="118036" y="-12558"/>
                    <a:pt x="91049" y="66288"/>
                    <a:pt x="88932" y="68405"/>
                  </a:cubicBezTo>
                  <a:cubicBezTo>
                    <a:pt x="86815" y="70522"/>
                    <a:pt x="141849" y="9667"/>
                    <a:pt x="133382" y="14430"/>
                  </a:cubicBezTo>
                  <a:cubicBezTo>
                    <a:pt x="124915" y="19193"/>
                    <a:pt x="2149" y="96451"/>
                    <a:pt x="32" y="1033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8" name="フリーフォーム 687">
              <a:extLst>
                <a:ext uri="{FF2B5EF4-FFF2-40B4-BE49-F238E27FC236}">
                  <a16:creationId xmlns:a16="http://schemas.microsoft.com/office/drawing/2014/main" id="{DA80CFEF-AE17-79D7-D056-BD10300DCD2F}"/>
                </a:ext>
              </a:extLst>
            </p:cNvPr>
            <p:cNvSpPr/>
            <p:nvPr/>
          </p:nvSpPr>
          <p:spPr>
            <a:xfrm>
              <a:off x="4546081" y="6575379"/>
              <a:ext cx="1213766" cy="273133"/>
            </a:xfrm>
            <a:custGeom>
              <a:avLst/>
              <a:gdLst>
                <a:gd name="connsiteX0" fmla="*/ 19569 w 1213766"/>
                <a:gd name="connsiteY0" fmla="*/ 92121 h 273133"/>
                <a:gd name="connsiteX1" fmla="*/ 670444 w 1213766"/>
                <a:gd name="connsiteY1" fmla="*/ 31796 h 273133"/>
                <a:gd name="connsiteX2" fmla="*/ 752994 w 1213766"/>
                <a:gd name="connsiteY2" fmla="*/ 28621 h 273133"/>
                <a:gd name="connsiteX3" fmla="*/ 1153044 w 1213766"/>
                <a:gd name="connsiteY3" fmla="*/ 34971 h 273133"/>
                <a:gd name="connsiteX4" fmla="*/ 1127644 w 1213766"/>
                <a:gd name="connsiteY4" fmla="*/ 31796 h 273133"/>
                <a:gd name="connsiteX5" fmla="*/ 949844 w 1213766"/>
                <a:gd name="connsiteY5" fmla="*/ 50846 h 273133"/>
                <a:gd name="connsiteX6" fmla="*/ 689494 w 1213766"/>
                <a:gd name="connsiteY6" fmla="*/ 107996 h 273133"/>
                <a:gd name="connsiteX7" fmla="*/ 794269 w 1213766"/>
                <a:gd name="connsiteY7" fmla="*/ 98471 h 273133"/>
                <a:gd name="connsiteX8" fmla="*/ 413269 w 1213766"/>
                <a:gd name="connsiteY8" fmla="*/ 196896 h 273133"/>
                <a:gd name="connsiteX9" fmla="*/ 308494 w 1213766"/>
                <a:gd name="connsiteY9" fmla="*/ 273096 h 273133"/>
                <a:gd name="connsiteX10" fmla="*/ 527569 w 1213766"/>
                <a:gd name="connsiteY10" fmla="*/ 187371 h 273133"/>
                <a:gd name="connsiteX11" fmla="*/ 1038744 w 1213766"/>
                <a:gd name="connsiteY11" fmla="*/ 50846 h 273133"/>
                <a:gd name="connsiteX12" fmla="*/ 956194 w 1213766"/>
                <a:gd name="connsiteY12" fmla="*/ 76246 h 273133"/>
                <a:gd name="connsiteX13" fmla="*/ 1213369 w 1213766"/>
                <a:gd name="connsiteY13" fmla="*/ 47671 h 273133"/>
                <a:gd name="connsiteX14" fmla="*/ 1019694 w 1213766"/>
                <a:gd name="connsiteY14" fmla="*/ 41321 h 273133"/>
                <a:gd name="connsiteX15" fmla="*/ 476769 w 1213766"/>
                <a:gd name="connsiteY15" fmla="*/ 34971 h 273133"/>
                <a:gd name="connsiteX16" fmla="*/ 791094 w 1213766"/>
                <a:gd name="connsiteY16" fmla="*/ 28621 h 273133"/>
                <a:gd name="connsiteX17" fmla="*/ 476769 w 1213766"/>
                <a:gd name="connsiteY17" fmla="*/ 46 h 273133"/>
                <a:gd name="connsiteX18" fmla="*/ 873644 w 1213766"/>
                <a:gd name="connsiteY18" fmla="*/ 22271 h 273133"/>
                <a:gd name="connsiteX19" fmla="*/ 457719 w 1213766"/>
                <a:gd name="connsiteY19" fmla="*/ 34971 h 273133"/>
                <a:gd name="connsiteX20" fmla="*/ 194194 w 1213766"/>
                <a:gd name="connsiteY20" fmla="*/ 50846 h 273133"/>
                <a:gd name="connsiteX21" fmla="*/ 19569 w 1213766"/>
                <a:gd name="connsiteY21" fmla="*/ 92121 h 273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3766" h="273133">
                  <a:moveTo>
                    <a:pt x="19569" y="92121"/>
                  </a:moveTo>
                  <a:cubicBezTo>
                    <a:pt x="98944" y="88946"/>
                    <a:pt x="548207" y="42379"/>
                    <a:pt x="670444" y="31796"/>
                  </a:cubicBezTo>
                  <a:cubicBezTo>
                    <a:pt x="792681" y="21213"/>
                    <a:pt x="752994" y="28621"/>
                    <a:pt x="752994" y="28621"/>
                  </a:cubicBezTo>
                  <a:lnTo>
                    <a:pt x="1153044" y="34971"/>
                  </a:lnTo>
                  <a:cubicBezTo>
                    <a:pt x="1215486" y="35500"/>
                    <a:pt x="1161511" y="29150"/>
                    <a:pt x="1127644" y="31796"/>
                  </a:cubicBezTo>
                  <a:cubicBezTo>
                    <a:pt x="1093777" y="34442"/>
                    <a:pt x="1022869" y="38146"/>
                    <a:pt x="949844" y="50846"/>
                  </a:cubicBezTo>
                  <a:cubicBezTo>
                    <a:pt x="876819" y="63546"/>
                    <a:pt x="715423" y="100059"/>
                    <a:pt x="689494" y="107996"/>
                  </a:cubicBezTo>
                  <a:cubicBezTo>
                    <a:pt x="663565" y="115933"/>
                    <a:pt x="840306" y="83654"/>
                    <a:pt x="794269" y="98471"/>
                  </a:cubicBezTo>
                  <a:cubicBezTo>
                    <a:pt x="748232" y="113288"/>
                    <a:pt x="494232" y="167792"/>
                    <a:pt x="413269" y="196896"/>
                  </a:cubicBezTo>
                  <a:cubicBezTo>
                    <a:pt x="332307" y="226000"/>
                    <a:pt x="289444" y="274683"/>
                    <a:pt x="308494" y="273096"/>
                  </a:cubicBezTo>
                  <a:cubicBezTo>
                    <a:pt x="327544" y="271509"/>
                    <a:pt x="405861" y="224413"/>
                    <a:pt x="527569" y="187371"/>
                  </a:cubicBezTo>
                  <a:cubicBezTo>
                    <a:pt x="649277" y="150329"/>
                    <a:pt x="967307" y="69367"/>
                    <a:pt x="1038744" y="50846"/>
                  </a:cubicBezTo>
                  <a:cubicBezTo>
                    <a:pt x="1110181" y="32325"/>
                    <a:pt x="927090" y="76775"/>
                    <a:pt x="956194" y="76246"/>
                  </a:cubicBezTo>
                  <a:cubicBezTo>
                    <a:pt x="985298" y="75717"/>
                    <a:pt x="1202786" y="53492"/>
                    <a:pt x="1213369" y="47671"/>
                  </a:cubicBezTo>
                  <a:cubicBezTo>
                    <a:pt x="1223952" y="41850"/>
                    <a:pt x="1019694" y="41321"/>
                    <a:pt x="1019694" y="41321"/>
                  </a:cubicBezTo>
                  <a:lnTo>
                    <a:pt x="476769" y="34971"/>
                  </a:lnTo>
                  <a:cubicBezTo>
                    <a:pt x="438669" y="32854"/>
                    <a:pt x="791094" y="34442"/>
                    <a:pt x="791094" y="28621"/>
                  </a:cubicBezTo>
                  <a:cubicBezTo>
                    <a:pt x="791094" y="22800"/>
                    <a:pt x="463011" y="1104"/>
                    <a:pt x="476769" y="46"/>
                  </a:cubicBezTo>
                  <a:cubicBezTo>
                    <a:pt x="490527" y="-1012"/>
                    <a:pt x="876819" y="16450"/>
                    <a:pt x="873644" y="22271"/>
                  </a:cubicBezTo>
                  <a:cubicBezTo>
                    <a:pt x="870469" y="28092"/>
                    <a:pt x="570961" y="30208"/>
                    <a:pt x="457719" y="34971"/>
                  </a:cubicBezTo>
                  <a:cubicBezTo>
                    <a:pt x="344477" y="39733"/>
                    <a:pt x="265102" y="41321"/>
                    <a:pt x="194194" y="50846"/>
                  </a:cubicBezTo>
                  <a:cubicBezTo>
                    <a:pt x="123286" y="60371"/>
                    <a:pt x="-59806" y="95296"/>
                    <a:pt x="19569" y="921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9" name="フリーフォーム 688">
              <a:extLst>
                <a:ext uri="{FF2B5EF4-FFF2-40B4-BE49-F238E27FC236}">
                  <a16:creationId xmlns:a16="http://schemas.microsoft.com/office/drawing/2014/main" id="{7431A8FA-AC71-C300-F7EF-E5BBDCF04A5D}"/>
                </a:ext>
              </a:extLst>
            </p:cNvPr>
            <p:cNvSpPr/>
            <p:nvPr/>
          </p:nvSpPr>
          <p:spPr>
            <a:xfrm>
              <a:off x="6299265" y="6875414"/>
              <a:ext cx="127206" cy="290817"/>
            </a:xfrm>
            <a:custGeom>
              <a:avLst/>
              <a:gdLst>
                <a:gd name="connsiteX0" fmla="*/ 126935 w 127206"/>
                <a:gd name="connsiteY0" fmla="*/ 1636 h 290817"/>
                <a:gd name="connsiteX1" fmla="*/ 57085 w 127206"/>
                <a:gd name="connsiteY1" fmla="*/ 173086 h 290817"/>
                <a:gd name="connsiteX2" fmla="*/ 76135 w 127206"/>
                <a:gd name="connsiteY2" fmla="*/ 138161 h 290817"/>
                <a:gd name="connsiteX3" fmla="*/ 9460 w 127206"/>
                <a:gd name="connsiteY3" fmla="*/ 252461 h 290817"/>
                <a:gd name="connsiteX4" fmla="*/ 3110 w 127206"/>
                <a:gd name="connsiteY4" fmla="*/ 287386 h 290817"/>
                <a:gd name="connsiteX5" fmla="*/ 34860 w 127206"/>
                <a:gd name="connsiteY5" fmla="*/ 179436 h 290817"/>
                <a:gd name="connsiteX6" fmla="*/ 69785 w 127206"/>
                <a:gd name="connsiteY6" fmla="*/ 58786 h 290817"/>
                <a:gd name="connsiteX7" fmla="*/ 53910 w 127206"/>
                <a:gd name="connsiteY7" fmla="*/ 160386 h 290817"/>
                <a:gd name="connsiteX8" fmla="*/ 98360 w 127206"/>
                <a:gd name="connsiteY8" fmla="*/ 65136 h 290817"/>
                <a:gd name="connsiteX9" fmla="*/ 82485 w 127206"/>
                <a:gd name="connsiteY9" fmla="*/ 84186 h 290817"/>
                <a:gd name="connsiteX10" fmla="*/ 126935 w 127206"/>
                <a:gd name="connsiteY10" fmla="*/ 1636 h 290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7206" h="290817">
                  <a:moveTo>
                    <a:pt x="126935" y="1636"/>
                  </a:moveTo>
                  <a:cubicBezTo>
                    <a:pt x="122702" y="16453"/>
                    <a:pt x="65552" y="150332"/>
                    <a:pt x="57085" y="173086"/>
                  </a:cubicBezTo>
                  <a:cubicBezTo>
                    <a:pt x="48618" y="195840"/>
                    <a:pt x="84072" y="124932"/>
                    <a:pt x="76135" y="138161"/>
                  </a:cubicBezTo>
                  <a:cubicBezTo>
                    <a:pt x="68198" y="151390"/>
                    <a:pt x="21631" y="227590"/>
                    <a:pt x="9460" y="252461"/>
                  </a:cubicBezTo>
                  <a:cubicBezTo>
                    <a:pt x="-2711" y="277332"/>
                    <a:pt x="-1123" y="299557"/>
                    <a:pt x="3110" y="287386"/>
                  </a:cubicBezTo>
                  <a:cubicBezTo>
                    <a:pt x="7343" y="275215"/>
                    <a:pt x="23748" y="217536"/>
                    <a:pt x="34860" y="179436"/>
                  </a:cubicBezTo>
                  <a:cubicBezTo>
                    <a:pt x="45972" y="141336"/>
                    <a:pt x="66610" y="61961"/>
                    <a:pt x="69785" y="58786"/>
                  </a:cubicBezTo>
                  <a:cubicBezTo>
                    <a:pt x="72960" y="55611"/>
                    <a:pt x="49148" y="159328"/>
                    <a:pt x="53910" y="160386"/>
                  </a:cubicBezTo>
                  <a:cubicBezTo>
                    <a:pt x="58672" y="161444"/>
                    <a:pt x="93597" y="77836"/>
                    <a:pt x="98360" y="65136"/>
                  </a:cubicBezTo>
                  <a:cubicBezTo>
                    <a:pt x="103123" y="52436"/>
                    <a:pt x="80368" y="91065"/>
                    <a:pt x="82485" y="84186"/>
                  </a:cubicBezTo>
                  <a:cubicBezTo>
                    <a:pt x="84602" y="77307"/>
                    <a:pt x="131168" y="-13181"/>
                    <a:pt x="126935" y="16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0" name="フリーフォーム 689">
              <a:extLst>
                <a:ext uri="{FF2B5EF4-FFF2-40B4-BE49-F238E27FC236}">
                  <a16:creationId xmlns:a16="http://schemas.microsoft.com/office/drawing/2014/main" id="{3D2C55BB-EA03-A491-A0D5-2D52264F9447}"/>
                </a:ext>
              </a:extLst>
            </p:cNvPr>
            <p:cNvSpPr/>
            <p:nvPr/>
          </p:nvSpPr>
          <p:spPr>
            <a:xfrm>
              <a:off x="4202960" y="6586654"/>
              <a:ext cx="636106" cy="398641"/>
            </a:xfrm>
            <a:custGeom>
              <a:avLst/>
              <a:gdLst>
                <a:gd name="connsiteX0" fmla="*/ 632565 w 636106"/>
                <a:gd name="connsiteY0" fmla="*/ 4646 h 398641"/>
                <a:gd name="connsiteX1" fmla="*/ 388090 w 636106"/>
                <a:gd name="connsiteY1" fmla="*/ 147521 h 398641"/>
                <a:gd name="connsiteX2" fmla="*/ 403965 w 636106"/>
                <a:gd name="connsiteY2" fmla="*/ 141171 h 398641"/>
                <a:gd name="connsiteX3" fmla="*/ 226165 w 636106"/>
                <a:gd name="connsiteY3" fmla="*/ 264996 h 398641"/>
                <a:gd name="connsiteX4" fmla="*/ 95990 w 636106"/>
                <a:gd name="connsiteY4" fmla="*/ 338021 h 398641"/>
                <a:gd name="connsiteX5" fmla="*/ 740 w 636106"/>
                <a:gd name="connsiteY5" fmla="*/ 398346 h 398641"/>
                <a:gd name="connsiteX6" fmla="*/ 146790 w 636106"/>
                <a:gd name="connsiteY6" fmla="*/ 312621 h 398641"/>
                <a:gd name="connsiteX7" fmla="*/ 372215 w 636106"/>
                <a:gd name="connsiteY7" fmla="*/ 182446 h 398641"/>
                <a:gd name="connsiteX8" fmla="*/ 296015 w 636106"/>
                <a:gd name="connsiteY8" fmla="*/ 204671 h 398641"/>
                <a:gd name="connsiteX9" fmla="*/ 429365 w 636106"/>
                <a:gd name="connsiteY9" fmla="*/ 122121 h 398641"/>
                <a:gd name="connsiteX10" fmla="*/ 391265 w 636106"/>
                <a:gd name="connsiteY10" fmla="*/ 137996 h 398641"/>
                <a:gd name="connsiteX11" fmla="*/ 521440 w 636106"/>
                <a:gd name="connsiteY11" fmla="*/ 42746 h 398641"/>
                <a:gd name="connsiteX12" fmla="*/ 632565 w 636106"/>
                <a:gd name="connsiteY12" fmla="*/ 4646 h 398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36106" h="398641">
                  <a:moveTo>
                    <a:pt x="632565" y="4646"/>
                  </a:moveTo>
                  <a:cubicBezTo>
                    <a:pt x="610340" y="22108"/>
                    <a:pt x="426190" y="124767"/>
                    <a:pt x="388090" y="147521"/>
                  </a:cubicBezTo>
                  <a:cubicBezTo>
                    <a:pt x="349990" y="170275"/>
                    <a:pt x="430952" y="121592"/>
                    <a:pt x="403965" y="141171"/>
                  </a:cubicBezTo>
                  <a:cubicBezTo>
                    <a:pt x="376978" y="160750"/>
                    <a:pt x="277494" y="232188"/>
                    <a:pt x="226165" y="264996"/>
                  </a:cubicBezTo>
                  <a:cubicBezTo>
                    <a:pt x="174836" y="297804"/>
                    <a:pt x="133561" y="315796"/>
                    <a:pt x="95990" y="338021"/>
                  </a:cubicBezTo>
                  <a:cubicBezTo>
                    <a:pt x="58419" y="360246"/>
                    <a:pt x="-7727" y="402579"/>
                    <a:pt x="740" y="398346"/>
                  </a:cubicBezTo>
                  <a:cubicBezTo>
                    <a:pt x="9207" y="394113"/>
                    <a:pt x="146790" y="312621"/>
                    <a:pt x="146790" y="312621"/>
                  </a:cubicBezTo>
                  <a:cubicBezTo>
                    <a:pt x="208702" y="276638"/>
                    <a:pt x="347344" y="200438"/>
                    <a:pt x="372215" y="182446"/>
                  </a:cubicBezTo>
                  <a:cubicBezTo>
                    <a:pt x="397086" y="164454"/>
                    <a:pt x="286490" y="214725"/>
                    <a:pt x="296015" y="204671"/>
                  </a:cubicBezTo>
                  <a:cubicBezTo>
                    <a:pt x="305540" y="194617"/>
                    <a:pt x="413490" y="133234"/>
                    <a:pt x="429365" y="122121"/>
                  </a:cubicBezTo>
                  <a:cubicBezTo>
                    <a:pt x="445240" y="111009"/>
                    <a:pt x="375919" y="151225"/>
                    <a:pt x="391265" y="137996"/>
                  </a:cubicBezTo>
                  <a:cubicBezTo>
                    <a:pt x="406611" y="124767"/>
                    <a:pt x="475932" y="62325"/>
                    <a:pt x="521440" y="42746"/>
                  </a:cubicBezTo>
                  <a:cubicBezTo>
                    <a:pt x="566948" y="23167"/>
                    <a:pt x="654790" y="-12816"/>
                    <a:pt x="632565" y="46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1" name="フリーフォーム 690">
              <a:extLst>
                <a:ext uri="{FF2B5EF4-FFF2-40B4-BE49-F238E27FC236}">
                  <a16:creationId xmlns:a16="http://schemas.microsoft.com/office/drawing/2014/main" id="{8A966854-CE22-C2B7-FC1A-4EDB069756C7}"/>
                </a:ext>
              </a:extLst>
            </p:cNvPr>
            <p:cNvSpPr/>
            <p:nvPr/>
          </p:nvSpPr>
          <p:spPr>
            <a:xfrm>
              <a:off x="4232273" y="6548922"/>
              <a:ext cx="603902" cy="417264"/>
            </a:xfrm>
            <a:custGeom>
              <a:avLst/>
              <a:gdLst>
                <a:gd name="connsiteX0" fmla="*/ 603252 w 603902"/>
                <a:gd name="connsiteY0" fmla="*/ 1103 h 417264"/>
                <a:gd name="connsiteX1" fmla="*/ 200027 w 603902"/>
                <a:gd name="connsiteY1" fmla="*/ 283678 h 417264"/>
                <a:gd name="connsiteX2" fmla="*/ 2 w 603902"/>
                <a:gd name="connsiteY2" fmla="*/ 417028 h 417264"/>
                <a:gd name="connsiteX3" fmla="*/ 203202 w 603902"/>
                <a:gd name="connsiteY3" fmla="*/ 312253 h 417264"/>
                <a:gd name="connsiteX4" fmla="*/ 384177 w 603902"/>
                <a:gd name="connsiteY4" fmla="*/ 169378 h 417264"/>
                <a:gd name="connsiteX5" fmla="*/ 295277 w 603902"/>
                <a:gd name="connsiteY5" fmla="*/ 185253 h 417264"/>
                <a:gd name="connsiteX6" fmla="*/ 603252 w 603902"/>
                <a:gd name="connsiteY6" fmla="*/ 1103 h 417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3902" h="417264">
                  <a:moveTo>
                    <a:pt x="603252" y="1103"/>
                  </a:moveTo>
                  <a:cubicBezTo>
                    <a:pt x="587377" y="17507"/>
                    <a:pt x="300569" y="214357"/>
                    <a:pt x="200027" y="283678"/>
                  </a:cubicBezTo>
                  <a:cubicBezTo>
                    <a:pt x="99485" y="352999"/>
                    <a:pt x="-527" y="412266"/>
                    <a:pt x="2" y="417028"/>
                  </a:cubicBezTo>
                  <a:cubicBezTo>
                    <a:pt x="531" y="421791"/>
                    <a:pt x="139173" y="353528"/>
                    <a:pt x="203202" y="312253"/>
                  </a:cubicBezTo>
                  <a:cubicBezTo>
                    <a:pt x="267231" y="270978"/>
                    <a:pt x="368831" y="190545"/>
                    <a:pt x="384177" y="169378"/>
                  </a:cubicBezTo>
                  <a:cubicBezTo>
                    <a:pt x="399523" y="148211"/>
                    <a:pt x="250827" y="214357"/>
                    <a:pt x="295277" y="185253"/>
                  </a:cubicBezTo>
                  <a:cubicBezTo>
                    <a:pt x="339727" y="156149"/>
                    <a:pt x="619127" y="-15301"/>
                    <a:pt x="603252" y="11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2" name="フリーフォーム 691">
              <a:extLst>
                <a:ext uri="{FF2B5EF4-FFF2-40B4-BE49-F238E27FC236}">
                  <a16:creationId xmlns:a16="http://schemas.microsoft.com/office/drawing/2014/main" id="{BE6B5676-742D-E4B3-16CA-31F90002C8FA}"/>
                </a:ext>
              </a:extLst>
            </p:cNvPr>
            <p:cNvSpPr/>
            <p:nvPr/>
          </p:nvSpPr>
          <p:spPr>
            <a:xfrm>
              <a:off x="5509503" y="6667451"/>
              <a:ext cx="228536" cy="292499"/>
            </a:xfrm>
            <a:custGeom>
              <a:avLst/>
              <a:gdLst>
                <a:gd name="connsiteX0" fmla="*/ 2297 w 228536"/>
                <a:gd name="connsiteY0" fmla="*/ 49 h 292499"/>
                <a:gd name="connsiteX1" fmla="*/ 135647 w 228536"/>
                <a:gd name="connsiteY1" fmla="*/ 15924 h 292499"/>
                <a:gd name="connsiteX2" fmla="*/ 141997 w 228536"/>
                <a:gd name="connsiteY2" fmla="*/ 47674 h 292499"/>
                <a:gd name="connsiteX3" fmla="*/ 227722 w 228536"/>
                <a:gd name="connsiteY3" fmla="*/ 107999 h 292499"/>
                <a:gd name="connsiteX4" fmla="*/ 186447 w 228536"/>
                <a:gd name="connsiteY4" fmla="*/ 111174 h 292499"/>
                <a:gd name="connsiteX5" fmla="*/ 208672 w 228536"/>
                <a:gd name="connsiteY5" fmla="*/ 120699 h 292499"/>
                <a:gd name="connsiteX6" fmla="*/ 186447 w 228536"/>
                <a:gd name="connsiteY6" fmla="*/ 174674 h 292499"/>
                <a:gd name="connsiteX7" fmla="*/ 199147 w 228536"/>
                <a:gd name="connsiteY7" fmla="*/ 292149 h 292499"/>
                <a:gd name="connsiteX8" fmla="*/ 189622 w 228536"/>
                <a:gd name="connsiteY8" fmla="*/ 209599 h 292499"/>
                <a:gd name="connsiteX9" fmla="*/ 186447 w 228536"/>
                <a:gd name="connsiteY9" fmla="*/ 171499 h 292499"/>
                <a:gd name="connsiteX10" fmla="*/ 218197 w 228536"/>
                <a:gd name="connsiteY10" fmla="*/ 117524 h 292499"/>
                <a:gd name="connsiteX11" fmla="*/ 141997 w 228536"/>
                <a:gd name="connsiteY11" fmla="*/ 44499 h 292499"/>
                <a:gd name="connsiteX12" fmla="*/ 157872 w 228536"/>
                <a:gd name="connsiteY12" fmla="*/ 69899 h 292499"/>
                <a:gd name="connsiteX13" fmla="*/ 91197 w 228536"/>
                <a:gd name="connsiteY13" fmla="*/ 34974 h 292499"/>
                <a:gd name="connsiteX14" fmla="*/ 91197 w 228536"/>
                <a:gd name="connsiteY14" fmla="*/ 82599 h 292499"/>
                <a:gd name="connsiteX15" fmla="*/ 161047 w 228536"/>
                <a:gd name="connsiteY15" fmla="*/ 54024 h 292499"/>
                <a:gd name="connsiteX16" fmla="*/ 167397 w 228536"/>
                <a:gd name="connsiteY16" fmla="*/ 54024 h 292499"/>
                <a:gd name="connsiteX17" fmla="*/ 59447 w 228536"/>
                <a:gd name="connsiteY17" fmla="*/ 12749 h 292499"/>
                <a:gd name="connsiteX18" fmla="*/ 2297 w 228536"/>
                <a:gd name="connsiteY18" fmla="*/ 49 h 292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28536" h="292499">
                  <a:moveTo>
                    <a:pt x="2297" y="49"/>
                  </a:moveTo>
                  <a:cubicBezTo>
                    <a:pt x="14997" y="578"/>
                    <a:pt x="112364" y="7987"/>
                    <a:pt x="135647" y="15924"/>
                  </a:cubicBezTo>
                  <a:cubicBezTo>
                    <a:pt x="158930" y="23862"/>
                    <a:pt x="126651" y="32328"/>
                    <a:pt x="141997" y="47674"/>
                  </a:cubicBezTo>
                  <a:cubicBezTo>
                    <a:pt x="157343" y="63020"/>
                    <a:pt x="220314" y="97416"/>
                    <a:pt x="227722" y="107999"/>
                  </a:cubicBezTo>
                  <a:cubicBezTo>
                    <a:pt x="235130" y="118582"/>
                    <a:pt x="189622" y="109057"/>
                    <a:pt x="186447" y="111174"/>
                  </a:cubicBezTo>
                  <a:cubicBezTo>
                    <a:pt x="183272" y="113291"/>
                    <a:pt x="208672" y="110116"/>
                    <a:pt x="208672" y="120699"/>
                  </a:cubicBezTo>
                  <a:cubicBezTo>
                    <a:pt x="208672" y="131282"/>
                    <a:pt x="188035" y="146099"/>
                    <a:pt x="186447" y="174674"/>
                  </a:cubicBezTo>
                  <a:cubicBezTo>
                    <a:pt x="184860" y="203249"/>
                    <a:pt x="198618" y="286328"/>
                    <a:pt x="199147" y="292149"/>
                  </a:cubicBezTo>
                  <a:cubicBezTo>
                    <a:pt x="199676" y="297970"/>
                    <a:pt x="191739" y="229707"/>
                    <a:pt x="189622" y="209599"/>
                  </a:cubicBezTo>
                  <a:cubicBezTo>
                    <a:pt x="187505" y="189491"/>
                    <a:pt x="181684" y="186845"/>
                    <a:pt x="186447" y="171499"/>
                  </a:cubicBezTo>
                  <a:cubicBezTo>
                    <a:pt x="191210" y="156153"/>
                    <a:pt x="225605" y="138691"/>
                    <a:pt x="218197" y="117524"/>
                  </a:cubicBezTo>
                  <a:cubicBezTo>
                    <a:pt x="210789" y="96357"/>
                    <a:pt x="152051" y="52436"/>
                    <a:pt x="141997" y="44499"/>
                  </a:cubicBezTo>
                  <a:cubicBezTo>
                    <a:pt x="131943" y="36562"/>
                    <a:pt x="166339" y="71486"/>
                    <a:pt x="157872" y="69899"/>
                  </a:cubicBezTo>
                  <a:cubicBezTo>
                    <a:pt x="149405" y="68312"/>
                    <a:pt x="102309" y="32857"/>
                    <a:pt x="91197" y="34974"/>
                  </a:cubicBezTo>
                  <a:cubicBezTo>
                    <a:pt x="80085" y="37091"/>
                    <a:pt x="79555" y="79424"/>
                    <a:pt x="91197" y="82599"/>
                  </a:cubicBezTo>
                  <a:cubicBezTo>
                    <a:pt x="102839" y="85774"/>
                    <a:pt x="148347" y="58787"/>
                    <a:pt x="161047" y="54024"/>
                  </a:cubicBezTo>
                  <a:cubicBezTo>
                    <a:pt x="173747" y="49261"/>
                    <a:pt x="184330" y="60903"/>
                    <a:pt x="167397" y="54024"/>
                  </a:cubicBezTo>
                  <a:cubicBezTo>
                    <a:pt x="150464" y="47145"/>
                    <a:pt x="86434" y="22274"/>
                    <a:pt x="59447" y="12749"/>
                  </a:cubicBezTo>
                  <a:cubicBezTo>
                    <a:pt x="32460" y="3224"/>
                    <a:pt x="-10403" y="-480"/>
                    <a:pt x="2297" y="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3" name="フリーフォーム 692">
              <a:extLst>
                <a:ext uri="{FF2B5EF4-FFF2-40B4-BE49-F238E27FC236}">
                  <a16:creationId xmlns:a16="http://schemas.microsoft.com/office/drawing/2014/main" id="{B679D149-BE16-AC39-00CE-F3A9BB1E9A67}"/>
                </a:ext>
              </a:extLst>
            </p:cNvPr>
            <p:cNvSpPr/>
            <p:nvPr/>
          </p:nvSpPr>
          <p:spPr>
            <a:xfrm>
              <a:off x="5561517" y="6656504"/>
              <a:ext cx="78807" cy="265094"/>
            </a:xfrm>
            <a:custGeom>
              <a:avLst/>
              <a:gdLst>
                <a:gd name="connsiteX0" fmla="*/ 10608 w 78807"/>
                <a:gd name="connsiteY0" fmla="*/ 1471 h 265094"/>
                <a:gd name="connsiteX1" fmla="*/ 39183 w 78807"/>
                <a:gd name="connsiteY1" fmla="*/ 125296 h 265094"/>
                <a:gd name="connsiteX2" fmla="*/ 77283 w 78807"/>
                <a:gd name="connsiteY2" fmla="*/ 264996 h 265094"/>
                <a:gd name="connsiteX3" fmla="*/ 70933 w 78807"/>
                <a:gd name="connsiteY3" fmla="*/ 147521 h 265094"/>
                <a:gd name="connsiteX4" fmla="*/ 67758 w 78807"/>
                <a:gd name="connsiteY4" fmla="*/ 147521 h 265094"/>
                <a:gd name="connsiteX5" fmla="*/ 20133 w 78807"/>
                <a:gd name="connsiteY5" fmla="*/ 84021 h 265094"/>
                <a:gd name="connsiteX6" fmla="*/ 1083 w 78807"/>
                <a:gd name="connsiteY6" fmla="*/ 84021 h 265094"/>
                <a:gd name="connsiteX7" fmla="*/ 4258 w 78807"/>
                <a:gd name="connsiteY7" fmla="*/ 58621 h 265094"/>
                <a:gd name="connsiteX8" fmla="*/ 10608 w 78807"/>
                <a:gd name="connsiteY8" fmla="*/ 1471 h 265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8807" h="265094">
                  <a:moveTo>
                    <a:pt x="10608" y="1471"/>
                  </a:moveTo>
                  <a:cubicBezTo>
                    <a:pt x="16429" y="12583"/>
                    <a:pt x="28071" y="81375"/>
                    <a:pt x="39183" y="125296"/>
                  </a:cubicBezTo>
                  <a:cubicBezTo>
                    <a:pt x="50295" y="169217"/>
                    <a:pt x="71991" y="261292"/>
                    <a:pt x="77283" y="264996"/>
                  </a:cubicBezTo>
                  <a:cubicBezTo>
                    <a:pt x="82575" y="268700"/>
                    <a:pt x="72520" y="167100"/>
                    <a:pt x="70933" y="147521"/>
                  </a:cubicBezTo>
                  <a:cubicBezTo>
                    <a:pt x="69346" y="127942"/>
                    <a:pt x="76225" y="158104"/>
                    <a:pt x="67758" y="147521"/>
                  </a:cubicBezTo>
                  <a:cubicBezTo>
                    <a:pt x="59291" y="136938"/>
                    <a:pt x="31245" y="94604"/>
                    <a:pt x="20133" y="84021"/>
                  </a:cubicBezTo>
                  <a:cubicBezTo>
                    <a:pt x="9021" y="73438"/>
                    <a:pt x="3729" y="88254"/>
                    <a:pt x="1083" y="84021"/>
                  </a:cubicBezTo>
                  <a:cubicBezTo>
                    <a:pt x="-1563" y="79788"/>
                    <a:pt x="1083" y="71850"/>
                    <a:pt x="4258" y="58621"/>
                  </a:cubicBezTo>
                  <a:cubicBezTo>
                    <a:pt x="7433" y="45392"/>
                    <a:pt x="4787" y="-9641"/>
                    <a:pt x="10608" y="14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4" name="フリーフォーム 693">
              <a:extLst>
                <a:ext uri="{FF2B5EF4-FFF2-40B4-BE49-F238E27FC236}">
                  <a16:creationId xmlns:a16="http://schemas.microsoft.com/office/drawing/2014/main" id="{F0A22F73-60B5-ED1D-091F-EB2FCB3BEF35}"/>
                </a:ext>
              </a:extLst>
            </p:cNvPr>
            <p:cNvSpPr/>
            <p:nvPr/>
          </p:nvSpPr>
          <p:spPr>
            <a:xfrm>
              <a:off x="5651495" y="6698964"/>
              <a:ext cx="95917" cy="262156"/>
            </a:xfrm>
            <a:custGeom>
              <a:avLst/>
              <a:gdLst>
                <a:gd name="connsiteX0" fmla="*/ 5 w 95917"/>
                <a:gd name="connsiteY0" fmla="*/ 286 h 262156"/>
                <a:gd name="connsiteX1" fmla="*/ 50805 w 95917"/>
                <a:gd name="connsiteY1" fmla="*/ 120936 h 262156"/>
                <a:gd name="connsiteX2" fmla="*/ 88905 w 95917"/>
                <a:gd name="connsiteY2" fmla="*/ 105061 h 262156"/>
                <a:gd name="connsiteX3" fmla="*/ 92080 w 95917"/>
                <a:gd name="connsiteY3" fmla="*/ 136811 h 262156"/>
                <a:gd name="connsiteX4" fmla="*/ 47630 w 95917"/>
                <a:gd name="connsiteY4" fmla="*/ 260636 h 262156"/>
                <a:gd name="connsiteX5" fmla="*/ 50805 w 95917"/>
                <a:gd name="connsiteY5" fmla="*/ 203486 h 262156"/>
                <a:gd name="connsiteX6" fmla="*/ 66680 w 95917"/>
                <a:gd name="connsiteY6" fmla="*/ 168561 h 262156"/>
                <a:gd name="connsiteX7" fmla="*/ 73030 w 95917"/>
                <a:gd name="connsiteY7" fmla="*/ 184436 h 262156"/>
                <a:gd name="connsiteX8" fmla="*/ 76205 w 95917"/>
                <a:gd name="connsiteY8" fmla="*/ 105061 h 262156"/>
                <a:gd name="connsiteX9" fmla="*/ 53980 w 95917"/>
                <a:gd name="connsiteY9" fmla="*/ 73311 h 262156"/>
                <a:gd name="connsiteX10" fmla="*/ 53980 w 95917"/>
                <a:gd name="connsiteY10" fmla="*/ 86011 h 262156"/>
                <a:gd name="connsiteX11" fmla="*/ 5 w 95917"/>
                <a:gd name="connsiteY11" fmla="*/ 286 h 262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5917" h="262156">
                  <a:moveTo>
                    <a:pt x="5" y="286"/>
                  </a:moveTo>
                  <a:cubicBezTo>
                    <a:pt x="-524" y="6107"/>
                    <a:pt x="35988" y="103474"/>
                    <a:pt x="50805" y="120936"/>
                  </a:cubicBezTo>
                  <a:cubicBezTo>
                    <a:pt x="65622" y="138398"/>
                    <a:pt x="88905" y="105061"/>
                    <a:pt x="88905" y="105061"/>
                  </a:cubicBezTo>
                  <a:cubicBezTo>
                    <a:pt x="95784" y="107707"/>
                    <a:pt x="98959" y="110882"/>
                    <a:pt x="92080" y="136811"/>
                  </a:cubicBezTo>
                  <a:cubicBezTo>
                    <a:pt x="85201" y="162740"/>
                    <a:pt x="54509" y="249524"/>
                    <a:pt x="47630" y="260636"/>
                  </a:cubicBezTo>
                  <a:cubicBezTo>
                    <a:pt x="40751" y="271748"/>
                    <a:pt x="47630" y="218832"/>
                    <a:pt x="50805" y="203486"/>
                  </a:cubicBezTo>
                  <a:cubicBezTo>
                    <a:pt x="53980" y="188140"/>
                    <a:pt x="62976" y="171736"/>
                    <a:pt x="66680" y="168561"/>
                  </a:cubicBezTo>
                  <a:cubicBezTo>
                    <a:pt x="70384" y="165386"/>
                    <a:pt x="71443" y="195019"/>
                    <a:pt x="73030" y="184436"/>
                  </a:cubicBezTo>
                  <a:cubicBezTo>
                    <a:pt x="74618" y="173853"/>
                    <a:pt x="79380" y="123582"/>
                    <a:pt x="76205" y="105061"/>
                  </a:cubicBezTo>
                  <a:cubicBezTo>
                    <a:pt x="73030" y="86540"/>
                    <a:pt x="57684" y="76486"/>
                    <a:pt x="53980" y="73311"/>
                  </a:cubicBezTo>
                  <a:cubicBezTo>
                    <a:pt x="50276" y="70136"/>
                    <a:pt x="58742" y="92890"/>
                    <a:pt x="53980" y="86011"/>
                  </a:cubicBezTo>
                  <a:cubicBezTo>
                    <a:pt x="49218" y="79132"/>
                    <a:pt x="534" y="-5535"/>
                    <a:pt x="5" y="2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5" name="フリーフォーム 694">
              <a:extLst>
                <a:ext uri="{FF2B5EF4-FFF2-40B4-BE49-F238E27FC236}">
                  <a16:creationId xmlns:a16="http://schemas.microsoft.com/office/drawing/2014/main" id="{CB71A9CA-0ADC-0FB1-E968-DD689D20ED7C}"/>
                </a:ext>
              </a:extLst>
            </p:cNvPr>
            <p:cNvSpPr/>
            <p:nvPr/>
          </p:nvSpPr>
          <p:spPr>
            <a:xfrm>
              <a:off x="5381394" y="6673548"/>
              <a:ext cx="92483" cy="257516"/>
            </a:xfrm>
            <a:custGeom>
              <a:avLst/>
              <a:gdLst>
                <a:gd name="connsiteX0" fmla="*/ 231 w 92483"/>
                <a:gd name="connsiteY0" fmla="*/ 302 h 257516"/>
                <a:gd name="connsiteX1" fmla="*/ 51031 w 92483"/>
                <a:gd name="connsiteY1" fmla="*/ 101902 h 257516"/>
                <a:gd name="connsiteX2" fmla="*/ 76431 w 92483"/>
                <a:gd name="connsiteY2" fmla="*/ 165402 h 257516"/>
                <a:gd name="connsiteX3" fmla="*/ 82781 w 92483"/>
                <a:gd name="connsiteY3" fmla="*/ 197152 h 257516"/>
                <a:gd name="connsiteX4" fmla="*/ 82781 w 92483"/>
                <a:gd name="connsiteY4" fmla="*/ 257477 h 257516"/>
                <a:gd name="connsiteX5" fmla="*/ 92306 w 92483"/>
                <a:gd name="connsiteY5" fmla="*/ 187627 h 257516"/>
                <a:gd name="connsiteX6" fmla="*/ 73256 w 92483"/>
                <a:gd name="connsiteY6" fmla="*/ 136827 h 257516"/>
                <a:gd name="connsiteX7" fmla="*/ 231 w 92483"/>
                <a:gd name="connsiteY7" fmla="*/ 302 h 25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483" h="257516">
                  <a:moveTo>
                    <a:pt x="231" y="302"/>
                  </a:moveTo>
                  <a:cubicBezTo>
                    <a:pt x="-3473" y="-5519"/>
                    <a:pt x="38331" y="74385"/>
                    <a:pt x="51031" y="101902"/>
                  </a:cubicBezTo>
                  <a:cubicBezTo>
                    <a:pt x="63731" y="129419"/>
                    <a:pt x="71139" y="149527"/>
                    <a:pt x="76431" y="165402"/>
                  </a:cubicBezTo>
                  <a:cubicBezTo>
                    <a:pt x="81723" y="181277"/>
                    <a:pt x="81723" y="181806"/>
                    <a:pt x="82781" y="197152"/>
                  </a:cubicBezTo>
                  <a:cubicBezTo>
                    <a:pt x="83839" y="212498"/>
                    <a:pt x="81194" y="259064"/>
                    <a:pt x="82781" y="257477"/>
                  </a:cubicBezTo>
                  <a:cubicBezTo>
                    <a:pt x="84368" y="255890"/>
                    <a:pt x="93894" y="207735"/>
                    <a:pt x="92306" y="187627"/>
                  </a:cubicBezTo>
                  <a:cubicBezTo>
                    <a:pt x="90719" y="167519"/>
                    <a:pt x="85956" y="165931"/>
                    <a:pt x="73256" y="136827"/>
                  </a:cubicBezTo>
                  <a:cubicBezTo>
                    <a:pt x="60556" y="107723"/>
                    <a:pt x="3935" y="6123"/>
                    <a:pt x="231" y="3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6" name="フリーフォーム 695">
              <a:extLst>
                <a:ext uri="{FF2B5EF4-FFF2-40B4-BE49-F238E27FC236}">
                  <a16:creationId xmlns:a16="http://schemas.microsoft.com/office/drawing/2014/main" id="{316F03B7-A860-1F74-588E-F09A2CFB22A4}"/>
                </a:ext>
              </a:extLst>
            </p:cNvPr>
            <p:cNvSpPr/>
            <p:nvPr/>
          </p:nvSpPr>
          <p:spPr>
            <a:xfrm>
              <a:off x="5273619" y="6676130"/>
              <a:ext cx="184618" cy="178699"/>
            </a:xfrm>
            <a:custGeom>
              <a:avLst/>
              <a:gdLst>
                <a:gd name="connsiteX0" fmla="*/ 184206 w 184618"/>
                <a:gd name="connsiteY0" fmla="*/ 895 h 178699"/>
                <a:gd name="connsiteX1" fmla="*/ 60381 w 184618"/>
                <a:gd name="connsiteY1" fmla="*/ 23120 h 178699"/>
                <a:gd name="connsiteX2" fmla="*/ 47681 w 184618"/>
                <a:gd name="connsiteY2" fmla="*/ 70745 h 178699"/>
                <a:gd name="connsiteX3" fmla="*/ 63556 w 184618"/>
                <a:gd name="connsiteY3" fmla="*/ 54870 h 178699"/>
                <a:gd name="connsiteX4" fmla="*/ 41331 w 184618"/>
                <a:gd name="connsiteY4" fmla="*/ 112020 h 178699"/>
                <a:gd name="connsiteX5" fmla="*/ 56 w 184618"/>
                <a:gd name="connsiteY5" fmla="*/ 178695 h 178699"/>
                <a:gd name="connsiteX6" fmla="*/ 50856 w 184618"/>
                <a:gd name="connsiteY6" fmla="*/ 108845 h 178699"/>
                <a:gd name="connsiteX7" fmla="*/ 60381 w 184618"/>
                <a:gd name="connsiteY7" fmla="*/ 45345 h 178699"/>
                <a:gd name="connsiteX8" fmla="*/ 54031 w 184618"/>
                <a:gd name="connsiteY8" fmla="*/ 61220 h 178699"/>
                <a:gd name="connsiteX9" fmla="*/ 98481 w 184618"/>
                <a:gd name="connsiteY9" fmla="*/ 10420 h 178699"/>
                <a:gd name="connsiteX10" fmla="*/ 184206 w 184618"/>
                <a:gd name="connsiteY10" fmla="*/ 895 h 178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4618" h="178699">
                  <a:moveTo>
                    <a:pt x="184206" y="895"/>
                  </a:moveTo>
                  <a:cubicBezTo>
                    <a:pt x="177856" y="3012"/>
                    <a:pt x="83135" y="11478"/>
                    <a:pt x="60381" y="23120"/>
                  </a:cubicBezTo>
                  <a:cubicBezTo>
                    <a:pt x="37627" y="34762"/>
                    <a:pt x="47152" y="65453"/>
                    <a:pt x="47681" y="70745"/>
                  </a:cubicBezTo>
                  <a:cubicBezTo>
                    <a:pt x="48210" y="76037"/>
                    <a:pt x="64614" y="47991"/>
                    <a:pt x="63556" y="54870"/>
                  </a:cubicBezTo>
                  <a:cubicBezTo>
                    <a:pt x="62498" y="61749"/>
                    <a:pt x="51914" y="91383"/>
                    <a:pt x="41331" y="112020"/>
                  </a:cubicBezTo>
                  <a:cubicBezTo>
                    <a:pt x="30748" y="132658"/>
                    <a:pt x="-1531" y="179224"/>
                    <a:pt x="56" y="178695"/>
                  </a:cubicBezTo>
                  <a:cubicBezTo>
                    <a:pt x="1643" y="178166"/>
                    <a:pt x="40802" y="131070"/>
                    <a:pt x="50856" y="108845"/>
                  </a:cubicBezTo>
                  <a:cubicBezTo>
                    <a:pt x="60910" y="86620"/>
                    <a:pt x="59852" y="53283"/>
                    <a:pt x="60381" y="45345"/>
                  </a:cubicBezTo>
                  <a:cubicBezTo>
                    <a:pt x="60910" y="37408"/>
                    <a:pt x="47681" y="67041"/>
                    <a:pt x="54031" y="61220"/>
                  </a:cubicBezTo>
                  <a:cubicBezTo>
                    <a:pt x="60381" y="55399"/>
                    <a:pt x="75198" y="21003"/>
                    <a:pt x="98481" y="10420"/>
                  </a:cubicBezTo>
                  <a:cubicBezTo>
                    <a:pt x="121764" y="-163"/>
                    <a:pt x="190556" y="-1222"/>
                    <a:pt x="184206" y="8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7" name="フリーフォーム 696">
              <a:extLst>
                <a:ext uri="{FF2B5EF4-FFF2-40B4-BE49-F238E27FC236}">
                  <a16:creationId xmlns:a16="http://schemas.microsoft.com/office/drawing/2014/main" id="{A758A3C1-667B-0C73-06F9-1BB41220B7B2}"/>
                </a:ext>
              </a:extLst>
            </p:cNvPr>
            <p:cNvSpPr/>
            <p:nvPr/>
          </p:nvSpPr>
          <p:spPr>
            <a:xfrm>
              <a:off x="5283200" y="6686517"/>
              <a:ext cx="108287" cy="242044"/>
            </a:xfrm>
            <a:custGeom>
              <a:avLst/>
              <a:gdLst>
                <a:gd name="connsiteX0" fmla="*/ 25400 w 108287"/>
                <a:gd name="connsiteY0" fmla="*/ 33 h 242044"/>
                <a:gd name="connsiteX1" fmla="*/ 9525 w 108287"/>
                <a:gd name="connsiteY1" fmla="*/ 120683 h 242044"/>
                <a:gd name="connsiteX2" fmla="*/ 12700 w 108287"/>
                <a:gd name="connsiteY2" fmla="*/ 139733 h 242044"/>
                <a:gd name="connsiteX3" fmla="*/ 104775 w 108287"/>
                <a:gd name="connsiteY3" fmla="*/ 203233 h 242044"/>
                <a:gd name="connsiteX4" fmla="*/ 53975 w 108287"/>
                <a:gd name="connsiteY4" fmla="*/ 203233 h 242044"/>
                <a:gd name="connsiteX5" fmla="*/ 107950 w 108287"/>
                <a:gd name="connsiteY5" fmla="*/ 241333 h 242044"/>
                <a:gd name="connsiteX6" fmla="*/ 22225 w 108287"/>
                <a:gd name="connsiteY6" fmla="*/ 165133 h 242044"/>
                <a:gd name="connsiteX7" fmla="*/ 0 w 108287"/>
                <a:gd name="connsiteY7" fmla="*/ 133383 h 242044"/>
                <a:gd name="connsiteX8" fmla="*/ 25400 w 108287"/>
                <a:gd name="connsiteY8" fmla="*/ 33 h 24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8287" h="242044">
                  <a:moveTo>
                    <a:pt x="25400" y="33"/>
                  </a:moveTo>
                  <a:cubicBezTo>
                    <a:pt x="26988" y="-2084"/>
                    <a:pt x="11642" y="97400"/>
                    <a:pt x="9525" y="120683"/>
                  </a:cubicBezTo>
                  <a:cubicBezTo>
                    <a:pt x="7408" y="143966"/>
                    <a:pt x="-3175" y="125975"/>
                    <a:pt x="12700" y="139733"/>
                  </a:cubicBezTo>
                  <a:cubicBezTo>
                    <a:pt x="28575" y="153491"/>
                    <a:pt x="97896" y="192650"/>
                    <a:pt x="104775" y="203233"/>
                  </a:cubicBezTo>
                  <a:cubicBezTo>
                    <a:pt x="111654" y="213816"/>
                    <a:pt x="53446" y="196883"/>
                    <a:pt x="53975" y="203233"/>
                  </a:cubicBezTo>
                  <a:cubicBezTo>
                    <a:pt x="54504" y="209583"/>
                    <a:pt x="113242" y="247683"/>
                    <a:pt x="107950" y="241333"/>
                  </a:cubicBezTo>
                  <a:cubicBezTo>
                    <a:pt x="102658" y="234983"/>
                    <a:pt x="40217" y="183125"/>
                    <a:pt x="22225" y="165133"/>
                  </a:cubicBezTo>
                  <a:cubicBezTo>
                    <a:pt x="4233" y="147141"/>
                    <a:pt x="0" y="157195"/>
                    <a:pt x="0" y="133383"/>
                  </a:cubicBezTo>
                  <a:cubicBezTo>
                    <a:pt x="0" y="109571"/>
                    <a:pt x="23812" y="2150"/>
                    <a:pt x="25400" y="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8" name="フリーフォーム 697">
              <a:extLst>
                <a:ext uri="{FF2B5EF4-FFF2-40B4-BE49-F238E27FC236}">
                  <a16:creationId xmlns:a16="http://schemas.microsoft.com/office/drawing/2014/main" id="{59882663-825B-739A-F352-D3DC5E629F87}"/>
                </a:ext>
              </a:extLst>
            </p:cNvPr>
            <p:cNvSpPr/>
            <p:nvPr/>
          </p:nvSpPr>
          <p:spPr>
            <a:xfrm>
              <a:off x="5314943" y="6651623"/>
              <a:ext cx="149676" cy="276479"/>
            </a:xfrm>
            <a:custGeom>
              <a:avLst/>
              <a:gdLst>
                <a:gd name="connsiteX0" fmla="*/ 31757 w 149676"/>
                <a:gd name="connsiteY0" fmla="*/ 2 h 276479"/>
                <a:gd name="connsiteX1" fmla="*/ 22232 w 149676"/>
                <a:gd name="connsiteY1" fmla="*/ 104777 h 276479"/>
                <a:gd name="connsiteX2" fmla="*/ 44457 w 149676"/>
                <a:gd name="connsiteY2" fmla="*/ 146052 h 276479"/>
                <a:gd name="connsiteX3" fmla="*/ 47632 w 149676"/>
                <a:gd name="connsiteY3" fmla="*/ 142877 h 276479"/>
                <a:gd name="connsiteX4" fmla="*/ 73032 w 149676"/>
                <a:gd name="connsiteY4" fmla="*/ 193677 h 276479"/>
                <a:gd name="connsiteX5" fmla="*/ 50807 w 149676"/>
                <a:gd name="connsiteY5" fmla="*/ 276227 h 276479"/>
                <a:gd name="connsiteX6" fmla="*/ 85732 w 149676"/>
                <a:gd name="connsiteY6" fmla="*/ 219077 h 276479"/>
                <a:gd name="connsiteX7" fmla="*/ 149232 w 149676"/>
                <a:gd name="connsiteY7" fmla="*/ 209552 h 276479"/>
                <a:gd name="connsiteX8" fmla="*/ 50807 w 149676"/>
                <a:gd name="connsiteY8" fmla="*/ 196852 h 276479"/>
                <a:gd name="connsiteX9" fmla="*/ 34932 w 149676"/>
                <a:gd name="connsiteY9" fmla="*/ 136527 h 276479"/>
                <a:gd name="connsiteX10" fmla="*/ 28582 w 149676"/>
                <a:gd name="connsiteY10" fmla="*/ 142877 h 276479"/>
                <a:gd name="connsiteX11" fmla="*/ 7 w 149676"/>
                <a:gd name="connsiteY11" fmla="*/ 107952 h 276479"/>
                <a:gd name="connsiteX12" fmla="*/ 31757 w 149676"/>
                <a:gd name="connsiteY12" fmla="*/ 2 h 276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9676" h="276479">
                  <a:moveTo>
                    <a:pt x="31757" y="2"/>
                  </a:moveTo>
                  <a:cubicBezTo>
                    <a:pt x="35461" y="-527"/>
                    <a:pt x="20115" y="80435"/>
                    <a:pt x="22232" y="104777"/>
                  </a:cubicBezTo>
                  <a:cubicBezTo>
                    <a:pt x="24349" y="129119"/>
                    <a:pt x="40224" y="139702"/>
                    <a:pt x="44457" y="146052"/>
                  </a:cubicBezTo>
                  <a:cubicBezTo>
                    <a:pt x="48690" y="152402"/>
                    <a:pt x="42870" y="134940"/>
                    <a:pt x="47632" y="142877"/>
                  </a:cubicBezTo>
                  <a:cubicBezTo>
                    <a:pt x="52395" y="150815"/>
                    <a:pt x="72503" y="171452"/>
                    <a:pt x="73032" y="193677"/>
                  </a:cubicBezTo>
                  <a:cubicBezTo>
                    <a:pt x="73561" y="215902"/>
                    <a:pt x="48690" y="271994"/>
                    <a:pt x="50807" y="276227"/>
                  </a:cubicBezTo>
                  <a:cubicBezTo>
                    <a:pt x="52924" y="280460"/>
                    <a:pt x="69328" y="230189"/>
                    <a:pt x="85732" y="219077"/>
                  </a:cubicBezTo>
                  <a:cubicBezTo>
                    <a:pt x="102136" y="207965"/>
                    <a:pt x="155053" y="213256"/>
                    <a:pt x="149232" y="209552"/>
                  </a:cubicBezTo>
                  <a:cubicBezTo>
                    <a:pt x="143411" y="205848"/>
                    <a:pt x="69857" y="209023"/>
                    <a:pt x="50807" y="196852"/>
                  </a:cubicBezTo>
                  <a:cubicBezTo>
                    <a:pt x="31757" y="184681"/>
                    <a:pt x="38636" y="145523"/>
                    <a:pt x="34932" y="136527"/>
                  </a:cubicBezTo>
                  <a:cubicBezTo>
                    <a:pt x="31228" y="127531"/>
                    <a:pt x="34403" y="147639"/>
                    <a:pt x="28582" y="142877"/>
                  </a:cubicBezTo>
                  <a:cubicBezTo>
                    <a:pt x="22761" y="138115"/>
                    <a:pt x="536" y="126473"/>
                    <a:pt x="7" y="107952"/>
                  </a:cubicBezTo>
                  <a:cubicBezTo>
                    <a:pt x="-522" y="89431"/>
                    <a:pt x="28053" y="531"/>
                    <a:pt x="31757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9" name="フリーフォーム 698">
              <a:extLst>
                <a:ext uri="{FF2B5EF4-FFF2-40B4-BE49-F238E27FC236}">
                  <a16:creationId xmlns:a16="http://schemas.microsoft.com/office/drawing/2014/main" id="{A6D07CD8-B8CE-FFE2-247C-56F84FDBA31F}"/>
                </a:ext>
              </a:extLst>
            </p:cNvPr>
            <p:cNvSpPr/>
            <p:nvPr/>
          </p:nvSpPr>
          <p:spPr>
            <a:xfrm>
              <a:off x="4244592" y="6775435"/>
              <a:ext cx="781445" cy="166257"/>
            </a:xfrm>
            <a:custGeom>
              <a:avLst/>
              <a:gdLst>
                <a:gd name="connsiteX0" fmla="*/ 383 w 781445"/>
                <a:gd name="connsiteY0" fmla="*/ 133365 h 166257"/>
                <a:gd name="connsiteX1" fmla="*/ 184533 w 781445"/>
                <a:gd name="connsiteY1" fmla="*/ 165115 h 166257"/>
                <a:gd name="connsiteX2" fmla="*/ 168658 w 781445"/>
                <a:gd name="connsiteY2" fmla="*/ 142890 h 166257"/>
                <a:gd name="connsiteX3" fmla="*/ 403608 w 781445"/>
                <a:gd name="connsiteY3" fmla="*/ 98440 h 166257"/>
                <a:gd name="connsiteX4" fmla="*/ 397258 w 781445"/>
                <a:gd name="connsiteY4" fmla="*/ 85740 h 166257"/>
                <a:gd name="connsiteX5" fmla="*/ 781433 w 781445"/>
                <a:gd name="connsiteY5" fmla="*/ 15 h 166257"/>
                <a:gd name="connsiteX6" fmla="*/ 409958 w 781445"/>
                <a:gd name="connsiteY6" fmla="*/ 79390 h 166257"/>
                <a:gd name="connsiteX7" fmla="*/ 206758 w 781445"/>
                <a:gd name="connsiteY7" fmla="*/ 161940 h 166257"/>
                <a:gd name="connsiteX8" fmla="*/ 136908 w 781445"/>
                <a:gd name="connsiteY8" fmla="*/ 152415 h 166257"/>
                <a:gd name="connsiteX9" fmla="*/ 383 w 781445"/>
                <a:gd name="connsiteY9" fmla="*/ 133365 h 166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81445" h="166257">
                  <a:moveTo>
                    <a:pt x="383" y="133365"/>
                  </a:moveTo>
                  <a:cubicBezTo>
                    <a:pt x="8320" y="135482"/>
                    <a:pt x="156487" y="163528"/>
                    <a:pt x="184533" y="165115"/>
                  </a:cubicBezTo>
                  <a:cubicBezTo>
                    <a:pt x="212579" y="166702"/>
                    <a:pt x="132146" y="154002"/>
                    <a:pt x="168658" y="142890"/>
                  </a:cubicBezTo>
                  <a:cubicBezTo>
                    <a:pt x="205170" y="131778"/>
                    <a:pt x="365508" y="107965"/>
                    <a:pt x="403608" y="98440"/>
                  </a:cubicBezTo>
                  <a:cubicBezTo>
                    <a:pt x="441708" y="88915"/>
                    <a:pt x="334287" y="102144"/>
                    <a:pt x="397258" y="85740"/>
                  </a:cubicBezTo>
                  <a:cubicBezTo>
                    <a:pt x="460229" y="69336"/>
                    <a:pt x="779316" y="1073"/>
                    <a:pt x="781433" y="15"/>
                  </a:cubicBezTo>
                  <a:cubicBezTo>
                    <a:pt x="783550" y="-1043"/>
                    <a:pt x="505737" y="52403"/>
                    <a:pt x="409958" y="79390"/>
                  </a:cubicBezTo>
                  <a:cubicBezTo>
                    <a:pt x="314179" y="106377"/>
                    <a:pt x="252266" y="149769"/>
                    <a:pt x="206758" y="161940"/>
                  </a:cubicBezTo>
                  <a:cubicBezTo>
                    <a:pt x="161250" y="174111"/>
                    <a:pt x="163895" y="157177"/>
                    <a:pt x="136908" y="152415"/>
                  </a:cubicBezTo>
                  <a:cubicBezTo>
                    <a:pt x="109921" y="147653"/>
                    <a:pt x="-7554" y="131248"/>
                    <a:pt x="383" y="1333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0" name="フリーフォーム 699">
              <a:extLst>
                <a:ext uri="{FF2B5EF4-FFF2-40B4-BE49-F238E27FC236}">
                  <a16:creationId xmlns:a16="http://schemas.microsoft.com/office/drawing/2014/main" id="{CF43F8C9-4988-BE8B-9C71-D03896238699}"/>
                </a:ext>
              </a:extLst>
            </p:cNvPr>
            <p:cNvSpPr/>
            <p:nvPr/>
          </p:nvSpPr>
          <p:spPr>
            <a:xfrm>
              <a:off x="4201794" y="6749980"/>
              <a:ext cx="884584" cy="333485"/>
            </a:xfrm>
            <a:custGeom>
              <a:avLst/>
              <a:gdLst>
                <a:gd name="connsiteX0" fmla="*/ 1906 w 884584"/>
                <a:gd name="connsiteY0" fmla="*/ 168345 h 333485"/>
                <a:gd name="connsiteX1" fmla="*/ 74931 w 884584"/>
                <a:gd name="connsiteY1" fmla="*/ 187395 h 333485"/>
                <a:gd name="connsiteX2" fmla="*/ 220981 w 884584"/>
                <a:gd name="connsiteY2" fmla="*/ 212795 h 333485"/>
                <a:gd name="connsiteX3" fmla="*/ 220981 w 884584"/>
                <a:gd name="connsiteY3" fmla="*/ 333445 h 333485"/>
                <a:gd name="connsiteX4" fmla="*/ 297181 w 884584"/>
                <a:gd name="connsiteY4" fmla="*/ 225495 h 333485"/>
                <a:gd name="connsiteX5" fmla="*/ 570231 w 884584"/>
                <a:gd name="connsiteY5" fmla="*/ 158820 h 333485"/>
                <a:gd name="connsiteX6" fmla="*/ 436881 w 884584"/>
                <a:gd name="connsiteY6" fmla="*/ 187395 h 333485"/>
                <a:gd name="connsiteX7" fmla="*/ 884556 w 884584"/>
                <a:gd name="connsiteY7" fmla="*/ 70 h 333485"/>
                <a:gd name="connsiteX8" fmla="*/ 459106 w 884584"/>
                <a:gd name="connsiteY8" fmla="*/ 165170 h 333485"/>
                <a:gd name="connsiteX9" fmla="*/ 465456 w 884584"/>
                <a:gd name="connsiteY9" fmla="*/ 152470 h 333485"/>
                <a:gd name="connsiteX10" fmla="*/ 763906 w 884584"/>
                <a:gd name="connsiteY10" fmla="*/ 34995 h 333485"/>
                <a:gd name="connsiteX11" fmla="*/ 306706 w 884584"/>
                <a:gd name="connsiteY11" fmla="*/ 184220 h 333485"/>
                <a:gd name="connsiteX12" fmla="*/ 427356 w 884584"/>
                <a:gd name="connsiteY12" fmla="*/ 177870 h 333485"/>
                <a:gd name="connsiteX13" fmla="*/ 294006 w 884584"/>
                <a:gd name="connsiteY13" fmla="*/ 206445 h 333485"/>
                <a:gd name="connsiteX14" fmla="*/ 147956 w 884584"/>
                <a:gd name="connsiteY14" fmla="*/ 190570 h 333485"/>
                <a:gd name="connsiteX15" fmla="*/ 1906 w 884584"/>
                <a:gd name="connsiteY15" fmla="*/ 168345 h 33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84584" h="333485">
                  <a:moveTo>
                    <a:pt x="1906" y="168345"/>
                  </a:moveTo>
                  <a:cubicBezTo>
                    <a:pt x="-10265" y="167816"/>
                    <a:pt x="38419" y="179987"/>
                    <a:pt x="74931" y="187395"/>
                  </a:cubicBezTo>
                  <a:cubicBezTo>
                    <a:pt x="111443" y="194803"/>
                    <a:pt x="196639" y="188453"/>
                    <a:pt x="220981" y="212795"/>
                  </a:cubicBezTo>
                  <a:cubicBezTo>
                    <a:pt x="245323" y="237137"/>
                    <a:pt x="208281" y="331328"/>
                    <a:pt x="220981" y="333445"/>
                  </a:cubicBezTo>
                  <a:cubicBezTo>
                    <a:pt x="233681" y="335562"/>
                    <a:pt x="238973" y="254599"/>
                    <a:pt x="297181" y="225495"/>
                  </a:cubicBezTo>
                  <a:cubicBezTo>
                    <a:pt x="355389" y="196391"/>
                    <a:pt x="546948" y="165170"/>
                    <a:pt x="570231" y="158820"/>
                  </a:cubicBezTo>
                  <a:cubicBezTo>
                    <a:pt x="593514" y="152470"/>
                    <a:pt x="384494" y="213853"/>
                    <a:pt x="436881" y="187395"/>
                  </a:cubicBezTo>
                  <a:cubicBezTo>
                    <a:pt x="489269" y="160937"/>
                    <a:pt x="880852" y="3774"/>
                    <a:pt x="884556" y="70"/>
                  </a:cubicBezTo>
                  <a:cubicBezTo>
                    <a:pt x="888260" y="-3634"/>
                    <a:pt x="528956" y="139770"/>
                    <a:pt x="459106" y="165170"/>
                  </a:cubicBezTo>
                  <a:cubicBezTo>
                    <a:pt x="389256" y="190570"/>
                    <a:pt x="414656" y="174166"/>
                    <a:pt x="465456" y="152470"/>
                  </a:cubicBezTo>
                  <a:cubicBezTo>
                    <a:pt x="516256" y="130774"/>
                    <a:pt x="790364" y="29703"/>
                    <a:pt x="763906" y="34995"/>
                  </a:cubicBezTo>
                  <a:cubicBezTo>
                    <a:pt x="737448" y="40287"/>
                    <a:pt x="362798" y="160408"/>
                    <a:pt x="306706" y="184220"/>
                  </a:cubicBezTo>
                  <a:cubicBezTo>
                    <a:pt x="250614" y="208032"/>
                    <a:pt x="429473" y="174166"/>
                    <a:pt x="427356" y="177870"/>
                  </a:cubicBezTo>
                  <a:cubicBezTo>
                    <a:pt x="425239" y="181574"/>
                    <a:pt x="340573" y="204328"/>
                    <a:pt x="294006" y="206445"/>
                  </a:cubicBezTo>
                  <a:cubicBezTo>
                    <a:pt x="247439" y="208562"/>
                    <a:pt x="198227" y="197449"/>
                    <a:pt x="147956" y="190570"/>
                  </a:cubicBezTo>
                  <a:cubicBezTo>
                    <a:pt x="97685" y="183691"/>
                    <a:pt x="14077" y="168874"/>
                    <a:pt x="1906" y="1683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1" name="フリーフォーム 700">
              <a:extLst>
                <a:ext uri="{FF2B5EF4-FFF2-40B4-BE49-F238E27FC236}">
                  <a16:creationId xmlns:a16="http://schemas.microsoft.com/office/drawing/2014/main" id="{3A2556FC-F525-AFA5-C88A-7D38AD65F200}"/>
                </a:ext>
              </a:extLst>
            </p:cNvPr>
            <p:cNvSpPr/>
            <p:nvPr/>
          </p:nvSpPr>
          <p:spPr>
            <a:xfrm>
              <a:off x="5010424" y="6756167"/>
              <a:ext cx="293163" cy="320247"/>
            </a:xfrm>
            <a:custGeom>
              <a:avLst/>
              <a:gdLst>
                <a:gd name="connsiteX0" fmla="*/ 291826 w 293163"/>
                <a:gd name="connsiteY0" fmla="*/ 233 h 320247"/>
                <a:gd name="connsiteX1" fmla="*/ 171176 w 293163"/>
                <a:gd name="connsiteY1" fmla="*/ 63733 h 320247"/>
                <a:gd name="connsiteX2" fmla="*/ 155301 w 293163"/>
                <a:gd name="connsiteY2" fmla="*/ 79608 h 320247"/>
                <a:gd name="connsiteX3" fmla="*/ 161651 w 293163"/>
                <a:gd name="connsiteY3" fmla="*/ 76433 h 320247"/>
                <a:gd name="connsiteX4" fmla="*/ 53701 w 293163"/>
                <a:gd name="connsiteY4" fmla="*/ 193908 h 320247"/>
                <a:gd name="connsiteX5" fmla="*/ 101326 w 293163"/>
                <a:gd name="connsiteY5" fmla="*/ 168508 h 320247"/>
                <a:gd name="connsiteX6" fmla="*/ 9251 w 293163"/>
                <a:gd name="connsiteY6" fmla="*/ 260583 h 320247"/>
                <a:gd name="connsiteX7" fmla="*/ 6076 w 293163"/>
                <a:gd name="connsiteY7" fmla="*/ 317733 h 320247"/>
                <a:gd name="connsiteX8" fmla="*/ 34651 w 293163"/>
                <a:gd name="connsiteY8" fmla="*/ 178033 h 320247"/>
                <a:gd name="connsiteX9" fmla="*/ 94976 w 293163"/>
                <a:gd name="connsiteY9" fmla="*/ 105008 h 320247"/>
                <a:gd name="connsiteX10" fmla="*/ 50526 w 293163"/>
                <a:gd name="connsiteY10" fmla="*/ 178033 h 320247"/>
                <a:gd name="connsiteX11" fmla="*/ 158476 w 293163"/>
                <a:gd name="connsiteY11" fmla="*/ 47858 h 320247"/>
                <a:gd name="connsiteX12" fmla="*/ 82276 w 293163"/>
                <a:gd name="connsiteY12" fmla="*/ 89133 h 320247"/>
                <a:gd name="connsiteX13" fmla="*/ 291826 w 293163"/>
                <a:gd name="connsiteY13" fmla="*/ 233 h 320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93163" h="320247">
                  <a:moveTo>
                    <a:pt x="291826" y="233"/>
                  </a:moveTo>
                  <a:cubicBezTo>
                    <a:pt x="306643" y="-4000"/>
                    <a:pt x="193930" y="50504"/>
                    <a:pt x="171176" y="63733"/>
                  </a:cubicBezTo>
                  <a:cubicBezTo>
                    <a:pt x="148422" y="76962"/>
                    <a:pt x="156889" y="77491"/>
                    <a:pt x="155301" y="79608"/>
                  </a:cubicBezTo>
                  <a:cubicBezTo>
                    <a:pt x="153713" y="81725"/>
                    <a:pt x="178584" y="57383"/>
                    <a:pt x="161651" y="76433"/>
                  </a:cubicBezTo>
                  <a:cubicBezTo>
                    <a:pt x="144718" y="95483"/>
                    <a:pt x="63755" y="178562"/>
                    <a:pt x="53701" y="193908"/>
                  </a:cubicBezTo>
                  <a:cubicBezTo>
                    <a:pt x="43647" y="209254"/>
                    <a:pt x="108734" y="157396"/>
                    <a:pt x="101326" y="168508"/>
                  </a:cubicBezTo>
                  <a:cubicBezTo>
                    <a:pt x="93918" y="179621"/>
                    <a:pt x="25126" y="235712"/>
                    <a:pt x="9251" y="260583"/>
                  </a:cubicBezTo>
                  <a:cubicBezTo>
                    <a:pt x="-6624" y="285454"/>
                    <a:pt x="1843" y="331491"/>
                    <a:pt x="6076" y="317733"/>
                  </a:cubicBezTo>
                  <a:cubicBezTo>
                    <a:pt x="10309" y="303975"/>
                    <a:pt x="19834" y="213487"/>
                    <a:pt x="34651" y="178033"/>
                  </a:cubicBezTo>
                  <a:cubicBezTo>
                    <a:pt x="49468" y="142579"/>
                    <a:pt x="92330" y="105008"/>
                    <a:pt x="94976" y="105008"/>
                  </a:cubicBezTo>
                  <a:cubicBezTo>
                    <a:pt x="97622" y="105008"/>
                    <a:pt x="39943" y="187558"/>
                    <a:pt x="50526" y="178033"/>
                  </a:cubicBezTo>
                  <a:cubicBezTo>
                    <a:pt x="61109" y="168508"/>
                    <a:pt x="153184" y="62675"/>
                    <a:pt x="158476" y="47858"/>
                  </a:cubicBezTo>
                  <a:cubicBezTo>
                    <a:pt x="163768" y="33041"/>
                    <a:pt x="61109" y="91779"/>
                    <a:pt x="82276" y="89133"/>
                  </a:cubicBezTo>
                  <a:cubicBezTo>
                    <a:pt x="103443" y="86487"/>
                    <a:pt x="277009" y="4466"/>
                    <a:pt x="291826" y="2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2" name="フリーフォーム 701">
              <a:extLst>
                <a:ext uri="{FF2B5EF4-FFF2-40B4-BE49-F238E27FC236}">
                  <a16:creationId xmlns:a16="http://schemas.microsoft.com/office/drawing/2014/main" id="{0E344005-2907-91A5-B53E-73EC8FB14E21}"/>
                </a:ext>
              </a:extLst>
            </p:cNvPr>
            <p:cNvSpPr/>
            <p:nvPr/>
          </p:nvSpPr>
          <p:spPr>
            <a:xfrm>
              <a:off x="5425257" y="6680016"/>
              <a:ext cx="271716" cy="270618"/>
            </a:xfrm>
            <a:custGeom>
              <a:avLst/>
              <a:gdLst>
                <a:gd name="connsiteX0" fmla="*/ 143693 w 271716"/>
                <a:gd name="connsiteY0" fmla="*/ 184 h 270618"/>
                <a:gd name="connsiteX1" fmla="*/ 102418 w 271716"/>
                <a:gd name="connsiteY1" fmla="*/ 47809 h 270618"/>
                <a:gd name="connsiteX2" fmla="*/ 42093 w 271716"/>
                <a:gd name="connsiteY2" fmla="*/ 73209 h 270618"/>
                <a:gd name="connsiteX3" fmla="*/ 83368 w 271716"/>
                <a:gd name="connsiteY3" fmla="*/ 79559 h 270618"/>
                <a:gd name="connsiteX4" fmla="*/ 818 w 271716"/>
                <a:gd name="connsiteY4" fmla="*/ 92259 h 270618"/>
                <a:gd name="connsiteX5" fmla="*/ 143693 w 271716"/>
                <a:gd name="connsiteY5" fmla="*/ 76384 h 270618"/>
                <a:gd name="connsiteX6" fmla="*/ 162743 w 271716"/>
                <a:gd name="connsiteY6" fmla="*/ 184334 h 270618"/>
                <a:gd name="connsiteX7" fmla="*/ 207193 w 271716"/>
                <a:gd name="connsiteY7" fmla="*/ 238309 h 270618"/>
                <a:gd name="connsiteX8" fmla="*/ 207193 w 271716"/>
                <a:gd name="connsiteY8" fmla="*/ 238309 h 270618"/>
                <a:gd name="connsiteX9" fmla="*/ 45268 w 271716"/>
                <a:gd name="connsiteY9" fmla="*/ 231959 h 270618"/>
                <a:gd name="connsiteX10" fmla="*/ 64318 w 271716"/>
                <a:gd name="connsiteY10" fmla="*/ 231959 h 270618"/>
                <a:gd name="connsiteX11" fmla="*/ 86543 w 271716"/>
                <a:gd name="connsiteY11" fmla="*/ 231959 h 270618"/>
                <a:gd name="connsiteX12" fmla="*/ 10343 w 271716"/>
                <a:gd name="connsiteY12" fmla="*/ 98609 h 270618"/>
                <a:gd name="connsiteX13" fmla="*/ 96068 w 271716"/>
                <a:gd name="connsiteY13" fmla="*/ 247834 h 270618"/>
                <a:gd name="connsiteX14" fmla="*/ 264343 w 271716"/>
                <a:gd name="connsiteY14" fmla="*/ 263709 h 270618"/>
                <a:gd name="connsiteX15" fmla="*/ 238943 w 271716"/>
                <a:gd name="connsiteY15" fmla="*/ 184334 h 270618"/>
                <a:gd name="connsiteX16" fmla="*/ 213543 w 271716"/>
                <a:gd name="connsiteY16" fmla="*/ 197034 h 270618"/>
                <a:gd name="connsiteX17" fmla="*/ 191318 w 271716"/>
                <a:gd name="connsiteY17" fmla="*/ 241484 h 270618"/>
                <a:gd name="connsiteX18" fmla="*/ 150043 w 271716"/>
                <a:gd name="connsiteY18" fmla="*/ 114484 h 270618"/>
                <a:gd name="connsiteX19" fmla="*/ 64318 w 271716"/>
                <a:gd name="connsiteY19" fmla="*/ 85909 h 270618"/>
                <a:gd name="connsiteX20" fmla="*/ 67493 w 271716"/>
                <a:gd name="connsiteY20" fmla="*/ 66859 h 270618"/>
                <a:gd name="connsiteX21" fmla="*/ 143693 w 271716"/>
                <a:gd name="connsiteY21" fmla="*/ 184 h 27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1716" h="270618">
                  <a:moveTo>
                    <a:pt x="143693" y="184"/>
                  </a:moveTo>
                  <a:cubicBezTo>
                    <a:pt x="149514" y="-2991"/>
                    <a:pt x="119351" y="35638"/>
                    <a:pt x="102418" y="47809"/>
                  </a:cubicBezTo>
                  <a:cubicBezTo>
                    <a:pt x="85485" y="59980"/>
                    <a:pt x="45268" y="67917"/>
                    <a:pt x="42093" y="73209"/>
                  </a:cubicBezTo>
                  <a:cubicBezTo>
                    <a:pt x="38918" y="78501"/>
                    <a:pt x="90247" y="76384"/>
                    <a:pt x="83368" y="79559"/>
                  </a:cubicBezTo>
                  <a:cubicBezTo>
                    <a:pt x="76489" y="82734"/>
                    <a:pt x="-9236" y="92788"/>
                    <a:pt x="818" y="92259"/>
                  </a:cubicBezTo>
                  <a:cubicBezTo>
                    <a:pt x="10872" y="91730"/>
                    <a:pt x="116706" y="61038"/>
                    <a:pt x="143693" y="76384"/>
                  </a:cubicBezTo>
                  <a:cubicBezTo>
                    <a:pt x="170680" y="91730"/>
                    <a:pt x="152160" y="157347"/>
                    <a:pt x="162743" y="184334"/>
                  </a:cubicBezTo>
                  <a:cubicBezTo>
                    <a:pt x="173326" y="211321"/>
                    <a:pt x="207193" y="238309"/>
                    <a:pt x="207193" y="238309"/>
                  </a:cubicBezTo>
                  <a:lnTo>
                    <a:pt x="207193" y="238309"/>
                  </a:lnTo>
                  <a:lnTo>
                    <a:pt x="45268" y="231959"/>
                  </a:lnTo>
                  <a:cubicBezTo>
                    <a:pt x="21456" y="230901"/>
                    <a:pt x="64318" y="231959"/>
                    <a:pt x="64318" y="231959"/>
                  </a:cubicBezTo>
                  <a:cubicBezTo>
                    <a:pt x="71197" y="231959"/>
                    <a:pt x="95539" y="254184"/>
                    <a:pt x="86543" y="231959"/>
                  </a:cubicBezTo>
                  <a:cubicBezTo>
                    <a:pt x="77547" y="209734"/>
                    <a:pt x="8755" y="95963"/>
                    <a:pt x="10343" y="98609"/>
                  </a:cubicBezTo>
                  <a:cubicBezTo>
                    <a:pt x="11930" y="101255"/>
                    <a:pt x="53735" y="220317"/>
                    <a:pt x="96068" y="247834"/>
                  </a:cubicBezTo>
                  <a:cubicBezTo>
                    <a:pt x="138401" y="275351"/>
                    <a:pt x="240531" y="274292"/>
                    <a:pt x="264343" y="263709"/>
                  </a:cubicBezTo>
                  <a:cubicBezTo>
                    <a:pt x="288155" y="253126"/>
                    <a:pt x="247410" y="195446"/>
                    <a:pt x="238943" y="184334"/>
                  </a:cubicBezTo>
                  <a:cubicBezTo>
                    <a:pt x="230476" y="173222"/>
                    <a:pt x="221480" y="187509"/>
                    <a:pt x="213543" y="197034"/>
                  </a:cubicBezTo>
                  <a:cubicBezTo>
                    <a:pt x="205606" y="206559"/>
                    <a:pt x="201901" y="255242"/>
                    <a:pt x="191318" y="241484"/>
                  </a:cubicBezTo>
                  <a:cubicBezTo>
                    <a:pt x="180735" y="227726"/>
                    <a:pt x="171210" y="140413"/>
                    <a:pt x="150043" y="114484"/>
                  </a:cubicBezTo>
                  <a:cubicBezTo>
                    <a:pt x="128876" y="88555"/>
                    <a:pt x="64318" y="85909"/>
                    <a:pt x="64318" y="85909"/>
                  </a:cubicBezTo>
                  <a:cubicBezTo>
                    <a:pt x="50560" y="77972"/>
                    <a:pt x="52147" y="79030"/>
                    <a:pt x="67493" y="66859"/>
                  </a:cubicBezTo>
                  <a:cubicBezTo>
                    <a:pt x="82839" y="54688"/>
                    <a:pt x="137872" y="3359"/>
                    <a:pt x="143693" y="1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3" name="フリーフォーム 702">
              <a:extLst>
                <a:ext uri="{FF2B5EF4-FFF2-40B4-BE49-F238E27FC236}">
                  <a16:creationId xmlns:a16="http://schemas.microsoft.com/office/drawing/2014/main" id="{41292762-B322-2FF5-06CF-6DDE990AB269}"/>
                </a:ext>
              </a:extLst>
            </p:cNvPr>
            <p:cNvSpPr/>
            <p:nvPr/>
          </p:nvSpPr>
          <p:spPr>
            <a:xfrm>
              <a:off x="5697153" y="6729313"/>
              <a:ext cx="262609" cy="262712"/>
            </a:xfrm>
            <a:custGeom>
              <a:avLst/>
              <a:gdLst>
                <a:gd name="connsiteX0" fmla="*/ 1972 w 262609"/>
                <a:gd name="connsiteY0" fmla="*/ 1687 h 262712"/>
                <a:gd name="connsiteX1" fmla="*/ 122622 w 262609"/>
                <a:gd name="connsiteY1" fmla="*/ 84237 h 262712"/>
                <a:gd name="connsiteX2" fmla="*/ 135322 w 262609"/>
                <a:gd name="connsiteY2" fmla="*/ 62012 h 262712"/>
                <a:gd name="connsiteX3" fmla="*/ 195647 w 262609"/>
                <a:gd name="connsiteY3" fmla="*/ 150912 h 262712"/>
                <a:gd name="connsiteX4" fmla="*/ 176597 w 262609"/>
                <a:gd name="connsiteY4" fmla="*/ 112812 h 262712"/>
                <a:gd name="connsiteX5" fmla="*/ 249622 w 262609"/>
                <a:gd name="connsiteY5" fmla="*/ 217587 h 262712"/>
                <a:gd name="connsiteX6" fmla="*/ 246447 w 262609"/>
                <a:gd name="connsiteY6" fmla="*/ 262037 h 262712"/>
                <a:gd name="connsiteX7" fmla="*/ 262322 w 262609"/>
                <a:gd name="connsiteY7" fmla="*/ 239812 h 262712"/>
                <a:gd name="connsiteX8" fmla="*/ 230572 w 262609"/>
                <a:gd name="connsiteY8" fmla="*/ 262037 h 262712"/>
                <a:gd name="connsiteX9" fmla="*/ 224222 w 262609"/>
                <a:gd name="connsiteY9" fmla="*/ 208062 h 262712"/>
                <a:gd name="connsiteX10" fmla="*/ 109922 w 262609"/>
                <a:gd name="connsiteY10" fmla="*/ 77887 h 262712"/>
                <a:gd name="connsiteX11" fmla="*/ 132147 w 262609"/>
                <a:gd name="connsiteY11" fmla="*/ 106462 h 262712"/>
                <a:gd name="connsiteX12" fmla="*/ 52772 w 262609"/>
                <a:gd name="connsiteY12" fmla="*/ 33437 h 262712"/>
                <a:gd name="connsiteX13" fmla="*/ 1972 w 262609"/>
                <a:gd name="connsiteY13" fmla="*/ 1687 h 26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2609" h="262712">
                  <a:moveTo>
                    <a:pt x="1972" y="1687"/>
                  </a:moveTo>
                  <a:cubicBezTo>
                    <a:pt x="13614" y="10154"/>
                    <a:pt x="100397" y="74183"/>
                    <a:pt x="122622" y="84237"/>
                  </a:cubicBezTo>
                  <a:cubicBezTo>
                    <a:pt x="144847" y="94291"/>
                    <a:pt x="123151" y="50899"/>
                    <a:pt x="135322" y="62012"/>
                  </a:cubicBezTo>
                  <a:cubicBezTo>
                    <a:pt x="147493" y="73125"/>
                    <a:pt x="188768" y="142445"/>
                    <a:pt x="195647" y="150912"/>
                  </a:cubicBezTo>
                  <a:cubicBezTo>
                    <a:pt x="202526" y="159379"/>
                    <a:pt x="167601" y="101700"/>
                    <a:pt x="176597" y="112812"/>
                  </a:cubicBezTo>
                  <a:cubicBezTo>
                    <a:pt x="185593" y="123924"/>
                    <a:pt x="237980" y="192716"/>
                    <a:pt x="249622" y="217587"/>
                  </a:cubicBezTo>
                  <a:cubicBezTo>
                    <a:pt x="261264" y="242458"/>
                    <a:pt x="244330" y="258333"/>
                    <a:pt x="246447" y="262037"/>
                  </a:cubicBezTo>
                  <a:cubicBezTo>
                    <a:pt x="248564" y="265741"/>
                    <a:pt x="264968" y="239812"/>
                    <a:pt x="262322" y="239812"/>
                  </a:cubicBezTo>
                  <a:cubicBezTo>
                    <a:pt x="259676" y="239812"/>
                    <a:pt x="236922" y="267329"/>
                    <a:pt x="230572" y="262037"/>
                  </a:cubicBezTo>
                  <a:cubicBezTo>
                    <a:pt x="224222" y="256745"/>
                    <a:pt x="244330" y="238754"/>
                    <a:pt x="224222" y="208062"/>
                  </a:cubicBezTo>
                  <a:cubicBezTo>
                    <a:pt x="204114" y="177370"/>
                    <a:pt x="125268" y="94820"/>
                    <a:pt x="109922" y="77887"/>
                  </a:cubicBezTo>
                  <a:cubicBezTo>
                    <a:pt x="94576" y="60954"/>
                    <a:pt x="141672" y="113870"/>
                    <a:pt x="132147" y="106462"/>
                  </a:cubicBezTo>
                  <a:cubicBezTo>
                    <a:pt x="122622" y="99054"/>
                    <a:pt x="72351" y="48254"/>
                    <a:pt x="52772" y="33437"/>
                  </a:cubicBezTo>
                  <a:cubicBezTo>
                    <a:pt x="33193" y="18620"/>
                    <a:pt x="-9670" y="-6780"/>
                    <a:pt x="1972" y="16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4" name="フリーフォーム 703">
              <a:extLst>
                <a:ext uri="{FF2B5EF4-FFF2-40B4-BE49-F238E27FC236}">
                  <a16:creationId xmlns:a16="http://schemas.microsoft.com/office/drawing/2014/main" id="{B904EB93-813A-1C9B-43CB-45B099AAE11F}"/>
                </a:ext>
              </a:extLst>
            </p:cNvPr>
            <p:cNvSpPr/>
            <p:nvPr/>
          </p:nvSpPr>
          <p:spPr>
            <a:xfrm>
              <a:off x="4965700" y="6918281"/>
              <a:ext cx="1016008" cy="108124"/>
            </a:xfrm>
            <a:custGeom>
              <a:avLst/>
              <a:gdLst>
                <a:gd name="connsiteX0" fmla="*/ 0 w 1016008"/>
                <a:gd name="connsiteY0" fmla="*/ 107994 h 108124"/>
                <a:gd name="connsiteX1" fmla="*/ 361950 w 1016008"/>
                <a:gd name="connsiteY1" fmla="*/ 57194 h 108124"/>
                <a:gd name="connsiteX2" fmla="*/ 352425 w 1016008"/>
                <a:gd name="connsiteY2" fmla="*/ 47669 h 108124"/>
                <a:gd name="connsiteX3" fmla="*/ 514350 w 1016008"/>
                <a:gd name="connsiteY3" fmla="*/ 3219 h 108124"/>
                <a:gd name="connsiteX4" fmla="*/ 536575 w 1016008"/>
                <a:gd name="connsiteY4" fmla="*/ 9569 h 108124"/>
                <a:gd name="connsiteX5" fmla="*/ 508000 w 1016008"/>
                <a:gd name="connsiteY5" fmla="*/ 19094 h 108124"/>
                <a:gd name="connsiteX6" fmla="*/ 755650 w 1016008"/>
                <a:gd name="connsiteY6" fmla="*/ 31794 h 108124"/>
                <a:gd name="connsiteX7" fmla="*/ 692150 w 1016008"/>
                <a:gd name="connsiteY7" fmla="*/ 44494 h 108124"/>
                <a:gd name="connsiteX8" fmla="*/ 1016000 w 1016008"/>
                <a:gd name="connsiteY8" fmla="*/ 25444 h 108124"/>
                <a:gd name="connsiteX9" fmla="*/ 701675 w 1016008"/>
                <a:gd name="connsiteY9" fmla="*/ 31794 h 108124"/>
                <a:gd name="connsiteX10" fmla="*/ 466725 w 1016008"/>
                <a:gd name="connsiteY10" fmla="*/ 44 h 108124"/>
                <a:gd name="connsiteX11" fmla="*/ 549275 w 1016008"/>
                <a:gd name="connsiteY11" fmla="*/ 25444 h 108124"/>
                <a:gd name="connsiteX12" fmla="*/ 568325 w 1016008"/>
                <a:gd name="connsiteY12" fmla="*/ 50844 h 108124"/>
                <a:gd name="connsiteX13" fmla="*/ 879475 w 1016008"/>
                <a:gd name="connsiteY13" fmla="*/ 22269 h 108124"/>
                <a:gd name="connsiteX14" fmla="*/ 177800 w 1016008"/>
                <a:gd name="connsiteY14" fmla="*/ 107994 h 108124"/>
                <a:gd name="connsiteX15" fmla="*/ 561975 w 1016008"/>
                <a:gd name="connsiteY15" fmla="*/ 41319 h 108124"/>
                <a:gd name="connsiteX16" fmla="*/ 504825 w 1016008"/>
                <a:gd name="connsiteY16" fmla="*/ 22269 h 108124"/>
                <a:gd name="connsiteX17" fmla="*/ 257175 w 1016008"/>
                <a:gd name="connsiteY17" fmla="*/ 69894 h 108124"/>
                <a:gd name="connsiteX18" fmla="*/ 0 w 1016008"/>
                <a:gd name="connsiteY18" fmla="*/ 107994 h 108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16008" h="108124">
                  <a:moveTo>
                    <a:pt x="0" y="107994"/>
                  </a:moveTo>
                  <a:lnTo>
                    <a:pt x="361950" y="57194"/>
                  </a:lnTo>
                  <a:cubicBezTo>
                    <a:pt x="420687" y="47140"/>
                    <a:pt x="327025" y="56665"/>
                    <a:pt x="352425" y="47669"/>
                  </a:cubicBezTo>
                  <a:cubicBezTo>
                    <a:pt x="377825" y="38673"/>
                    <a:pt x="483658" y="9569"/>
                    <a:pt x="514350" y="3219"/>
                  </a:cubicBezTo>
                  <a:cubicBezTo>
                    <a:pt x="545042" y="-3131"/>
                    <a:pt x="537633" y="6923"/>
                    <a:pt x="536575" y="9569"/>
                  </a:cubicBezTo>
                  <a:cubicBezTo>
                    <a:pt x="535517" y="12215"/>
                    <a:pt x="471488" y="15390"/>
                    <a:pt x="508000" y="19094"/>
                  </a:cubicBezTo>
                  <a:cubicBezTo>
                    <a:pt x="544512" y="22798"/>
                    <a:pt x="724958" y="27561"/>
                    <a:pt x="755650" y="31794"/>
                  </a:cubicBezTo>
                  <a:cubicBezTo>
                    <a:pt x="786342" y="36027"/>
                    <a:pt x="648758" y="45552"/>
                    <a:pt x="692150" y="44494"/>
                  </a:cubicBezTo>
                  <a:cubicBezTo>
                    <a:pt x="735542" y="43436"/>
                    <a:pt x="1014412" y="27561"/>
                    <a:pt x="1016000" y="25444"/>
                  </a:cubicBezTo>
                  <a:cubicBezTo>
                    <a:pt x="1017588" y="23327"/>
                    <a:pt x="793221" y="36027"/>
                    <a:pt x="701675" y="31794"/>
                  </a:cubicBezTo>
                  <a:cubicBezTo>
                    <a:pt x="610129" y="27561"/>
                    <a:pt x="492125" y="1102"/>
                    <a:pt x="466725" y="44"/>
                  </a:cubicBezTo>
                  <a:cubicBezTo>
                    <a:pt x="441325" y="-1014"/>
                    <a:pt x="532342" y="16977"/>
                    <a:pt x="549275" y="25444"/>
                  </a:cubicBezTo>
                  <a:cubicBezTo>
                    <a:pt x="566208" y="33911"/>
                    <a:pt x="513292" y="51373"/>
                    <a:pt x="568325" y="50844"/>
                  </a:cubicBezTo>
                  <a:cubicBezTo>
                    <a:pt x="623358" y="50315"/>
                    <a:pt x="944562" y="12744"/>
                    <a:pt x="879475" y="22269"/>
                  </a:cubicBezTo>
                  <a:cubicBezTo>
                    <a:pt x="814388" y="31794"/>
                    <a:pt x="230717" y="104819"/>
                    <a:pt x="177800" y="107994"/>
                  </a:cubicBezTo>
                  <a:cubicBezTo>
                    <a:pt x="124883" y="111169"/>
                    <a:pt x="507471" y="55606"/>
                    <a:pt x="561975" y="41319"/>
                  </a:cubicBezTo>
                  <a:cubicBezTo>
                    <a:pt x="616479" y="27032"/>
                    <a:pt x="555625" y="17507"/>
                    <a:pt x="504825" y="22269"/>
                  </a:cubicBezTo>
                  <a:cubicBezTo>
                    <a:pt x="454025" y="27031"/>
                    <a:pt x="257175" y="69894"/>
                    <a:pt x="257175" y="69894"/>
                  </a:cubicBezTo>
                  <a:lnTo>
                    <a:pt x="0" y="10799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5" name="フリーフォーム 704">
              <a:extLst>
                <a:ext uri="{FF2B5EF4-FFF2-40B4-BE49-F238E27FC236}">
                  <a16:creationId xmlns:a16="http://schemas.microsoft.com/office/drawing/2014/main" id="{316D5290-64F7-01E8-EC06-110127AC5B7C}"/>
                </a:ext>
              </a:extLst>
            </p:cNvPr>
            <p:cNvSpPr/>
            <p:nvPr/>
          </p:nvSpPr>
          <p:spPr>
            <a:xfrm>
              <a:off x="5791048" y="6924570"/>
              <a:ext cx="187506" cy="273171"/>
            </a:xfrm>
            <a:custGeom>
              <a:avLst/>
              <a:gdLst>
                <a:gd name="connsiteX0" fmla="*/ 187477 w 187506"/>
                <a:gd name="connsiteY0" fmla="*/ 41380 h 273171"/>
                <a:gd name="connsiteX1" fmla="*/ 63652 w 187506"/>
                <a:gd name="connsiteY1" fmla="*/ 190605 h 273171"/>
                <a:gd name="connsiteX2" fmla="*/ 108102 w 187506"/>
                <a:gd name="connsiteY2" fmla="*/ 146155 h 273171"/>
                <a:gd name="connsiteX3" fmla="*/ 152 w 187506"/>
                <a:gd name="connsiteY3" fmla="*/ 273155 h 273171"/>
                <a:gd name="connsiteX4" fmla="*/ 85877 w 187506"/>
                <a:gd name="connsiteY4" fmla="*/ 136630 h 273171"/>
                <a:gd name="connsiteX5" fmla="*/ 149377 w 187506"/>
                <a:gd name="connsiteY5" fmla="*/ 105 h 273171"/>
                <a:gd name="connsiteX6" fmla="*/ 73177 w 187506"/>
                <a:gd name="connsiteY6" fmla="*/ 158855 h 273171"/>
                <a:gd name="connsiteX7" fmla="*/ 50952 w 187506"/>
                <a:gd name="connsiteY7" fmla="*/ 171555 h 273171"/>
                <a:gd name="connsiteX8" fmla="*/ 187477 w 187506"/>
                <a:gd name="connsiteY8" fmla="*/ 41380 h 273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7506" h="273171">
                  <a:moveTo>
                    <a:pt x="187477" y="41380"/>
                  </a:moveTo>
                  <a:cubicBezTo>
                    <a:pt x="189594" y="44555"/>
                    <a:pt x="76881" y="173143"/>
                    <a:pt x="63652" y="190605"/>
                  </a:cubicBezTo>
                  <a:cubicBezTo>
                    <a:pt x="50423" y="208068"/>
                    <a:pt x="118685" y="132397"/>
                    <a:pt x="108102" y="146155"/>
                  </a:cubicBezTo>
                  <a:cubicBezTo>
                    <a:pt x="97519" y="159913"/>
                    <a:pt x="3856" y="274742"/>
                    <a:pt x="152" y="273155"/>
                  </a:cubicBezTo>
                  <a:cubicBezTo>
                    <a:pt x="-3552" y="271568"/>
                    <a:pt x="61006" y="182138"/>
                    <a:pt x="85877" y="136630"/>
                  </a:cubicBezTo>
                  <a:cubicBezTo>
                    <a:pt x="110748" y="91122"/>
                    <a:pt x="151494" y="-3599"/>
                    <a:pt x="149377" y="105"/>
                  </a:cubicBezTo>
                  <a:cubicBezTo>
                    <a:pt x="147260" y="3809"/>
                    <a:pt x="89581" y="130280"/>
                    <a:pt x="73177" y="158855"/>
                  </a:cubicBezTo>
                  <a:cubicBezTo>
                    <a:pt x="56773" y="187430"/>
                    <a:pt x="25023" y="192722"/>
                    <a:pt x="50952" y="171555"/>
                  </a:cubicBezTo>
                  <a:cubicBezTo>
                    <a:pt x="76881" y="150388"/>
                    <a:pt x="185360" y="38205"/>
                    <a:pt x="187477" y="413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6" name="フリーフォーム 705">
              <a:extLst>
                <a:ext uri="{FF2B5EF4-FFF2-40B4-BE49-F238E27FC236}">
                  <a16:creationId xmlns:a16="http://schemas.microsoft.com/office/drawing/2014/main" id="{BF552827-D208-61A1-54F3-34C8E224994D}"/>
                </a:ext>
              </a:extLst>
            </p:cNvPr>
            <p:cNvSpPr/>
            <p:nvPr/>
          </p:nvSpPr>
          <p:spPr>
            <a:xfrm>
              <a:off x="4887314" y="7007206"/>
              <a:ext cx="1056044" cy="278327"/>
            </a:xfrm>
            <a:custGeom>
              <a:avLst/>
              <a:gdLst>
                <a:gd name="connsiteX0" fmla="*/ 2186 w 1056044"/>
                <a:gd name="connsiteY0" fmla="*/ 19 h 278327"/>
                <a:gd name="connsiteX1" fmla="*/ 341911 w 1056044"/>
                <a:gd name="connsiteY1" fmla="*/ 127019 h 278327"/>
                <a:gd name="connsiteX2" fmla="*/ 291111 w 1056044"/>
                <a:gd name="connsiteY2" fmla="*/ 114319 h 278327"/>
                <a:gd name="connsiteX3" fmla="*/ 621311 w 1056044"/>
                <a:gd name="connsiteY3" fmla="*/ 228619 h 278327"/>
                <a:gd name="connsiteX4" fmla="*/ 586386 w 1056044"/>
                <a:gd name="connsiteY4" fmla="*/ 219094 h 278327"/>
                <a:gd name="connsiteX5" fmla="*/ 710211 w 1056044"/>
                <a:gd name="connsiteY5" fmla="*/ 184169 h 278327"/>
                <a:gd name="connsiteX6" fmla="*/ 646711 w 1056044"/>
                <a:gd name="connsiteY6" fmla="*/ 228619 h 278327"/>
                <a:gd name="connsiteX7" fmla="*/ 1049936 w 1056044"/>
                <a:gd name="connsiteY7" fmla="*/ 57169 h 278327"/>
                <a:gd name="connsiteX8" fmla="*/ 900711 w 1056044"/>
                <a:gd name="connsiteY8" fmla="*/ 139719 h 278327"/>
                <a:gd name="connsiteX9" fmla="*/ 649886 w 1056044"/>
                <a:gd name="connsiteY9" fmla="*/ 273069 h 278327"/>
                <a:gd name="connsiteX10" fmla="*/ 646711 w 1056044"/>
                <a:gd name="connsiteY10" fmla="*/ 250844 h 278327"/>
                <a:gd name="connsiteX11" fmla="*/ 564161 w 1056044"/>
                <a:gd name="connsiteY11" fmla="*/ 244494 h 278327"/>
                <a:gd name="connsiteX12" fmla="*/ 160936 w 1056044"/>
                <a:gd name="connsiteY12" fmla="*/ 127019 h 278327"/>
                <a:gd name="connsiteX13" fmla="*/ 433986 w 1056044"/>
                <a:gd name="connsiteY13" fmla="*/ 168294 h 278327"/>
                <a:gd name="connsiteX14" fmla="*/ 195861 w 1056044"/>
                <a:gd name="connsiteY14" fmla="*/ 114319 h 278327"/>
                <a:gd name="connsiteX15" fmla="*/ 195861 w 1056044"/>
                <a:gd name="connsiteY15" fmla="*/ 117494 h 278327"/>
                <a:gd name="connsiteX16" fmla="*/ 2186 w 1056044"/>
                <a:gd name="connsiteY16" fmla="*/ 19 h 278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056044" h="278327">
                  <a:moveTo>
                    <a:pt x="2186" y="19"/>
                  </a:moveTo>
                  <a:cubicBezTo>
                    <a:pt x="26528" y="1607"/>
                    <a:pt x="293757" y="107969"/>
                    <a:pt x="341911" y="127019"/>
                  </a:cubicBezTo>
                  <a:cubicBezTo>
                    <a:pt x="390065" y="146069"/>
                    <a:pt x="244544" y="97386"/>
                    <a:pt x="291111" y="114319"/>
                  </a:cubicBezTo>
                  <a:cubicBezTo>
                    <a:pt x="337678" y="131252"/>
                    <a:pt x="572099" y="211157"/>
                    <a:pt x="621311" y="228619"/>
                  </a:cubicBezTo>
                  <a:cubicBezTo>
                    <a:pt x="670523" y="246081"/>
                    <a:pt x="571569" y="226502"/>
                    <a:pt x="586386" y="219094"/>
                  </a:cubicBezTo>
                  <a:cubicBezTo>
                    <a:pt x="601203" y="211686"/>
                    <a:pt x="700157" y="182582"/>
                    <a:pt x="710211" y="184169"/>
                  </a:cubicBezTo>
                  <a:cubicBezTo>
                    <a:pt x="720265" y="185756"/>
                    <a:pt x="590090" y="249786"/>
                    <a:pt x="646711" y="228619"/>
                  </a:cubicBezTo>
                  <a:cubicBezTo>
                    <a:pt x="703332" y="207452"/>
                    <a:pt x="1007603" y="71986"/>
                    <a:pt x="1049936" y="57169"/>
                  </a:cubicBezTo>
                  <a:cubicBezTo>
                    <a:pt x="1092269" y="42352"/>
                    <a:pt x="900711" y="139719"/>
                    <a:pt x="900711" y="139719"/>
                  </a:cubicBezTo>
                  <a:cubicBezTo>
                    <a:pt x="834036" y="175702"/>
                    <a:pt x="692219" y="254548"/>
                    <a:pt x="649886" y="273069"/>
                  </a:cubicBezTo>
                  <a:cubicBezTo>
                    <a:pt x="607553" y="291590"/>
                    <a:pt x="660999" y="255607"/>
                    <a:pt x="646711" y="250844"/>
                  </a:cubicBezTo>
                  <a:cubicBezTo>
                    <a:pt x="632423" y="246081"/>
                    <a:pt x="645123" y="265131"/>
                    <a:pt x="564161" y="244494"/>
                  </a:cubicBezTo>
                  <a:cubicBezTo>
                    <a:pt x="483199" y="223857"/>
                    <a:pt x="182632" y="139719"/>
                    <a:pt x="160936" y="127019"/>
                  </a:cubicBezTo>
                  <a:cubicBezTo>
                    <a:pt x="139240" y="114319"/>
                    <a:pt x="428165" y="170411"/>
                    <a:pt x="433986" y="168294"/>
                  </a:cubicBezTo>
                  <a:cubicBezTo>
                    <a:pt x="439807" y="166177"/>
                    <a:pt x="235549" y="122786"/>
                    <a:pt x="195861" y="114319"/>
                  </a:cubicBezTo>
                  <a:cubicBezTo>
                    <a:pt x="156174" y="105852"/>
                    <a:pt x="227611" y="138131"/>
                    <a:pt x="195861" y="117494"/>
                  </a:cubicBezTo>
                  <a:cubicBezTo>
                    <a:pt x="164111" y="96857"/>
                    <a:pt x="-22156" y="-1569"/>
                    <a:pt x="2186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7" name="フリーフォーム 706">
              <a:extLst>
                <a:ext uri="{FF2B5EF4-FFF2-40B4-BE49-F238E27FC236}">
                  <a16:creationId xmlns:a16="http://schemas.microsoft.com/office/drawing/2014/main" id="{B03D128B-85E9-8A49-B713-41B6B4872DAB}"/>
                </a:ext>
              </a:extLst>
            </p:cNvPr>
            <p:cNvSpPr/>
            <p:nvPr/>
          </p:nvSpPr>
          <p:spPr>
            <a:xfrm>
              <a:off x="4737100" y="6721439"/>
              <a:ext cx="527077" cy="181011"/>
            </a:xfrm>
            <a:custGeom>
              <a:avLst/>
              <a:gdLst>
                <a:gd name="connsiteX0" fmla="*/ 527050 w 527077"/>
                <a:gd name="connsiteY0" fmla="*/ 36 h 181011"/>
                <a:gd name="connsiteX1" fmla="*/ 215900 w 527077"/>
                <a:gd name="connsiteY1" fmla="*/ 101636 h 181011"/>
                <a:gd name="connsiteX2" fmla="*/ 282575 w 527077"/>
                <a:gd name="connsiteY2" fmla="*/ 79411 h 181011"/>
                <a:gd name="connsiteX3" fmla="*/ 63500 w 527077"/>
                <a:gd name="connsiteY3" fmla="*/ 158786 h 181011"/>
                <a:gd name="connsiteX4" fmla="*/ 0 w 527077"/>
                <a:gd name="connsiteY4" fmla="*/ 181011 h 181011"/>
                <a:gd name="connsiteX5" fmla="*/ 314325 w 527077"/>
                <a:gd name="connsiteY5" fmla="*/ 63536 h 181011"/>
                <a:gd name="connsiteX6" fmla="*/ 196850 w 527077"/>
                <a:gd name="connsiteY6" fmla="*/ 114336 h 181011"/>
                <a:gd name="connsiteX7" fmla="*/ 527050 w 527077"/>
                <a:gd name="connsiteY7" fmla="*/ 36 h 181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7077" h="181011">
                  <a:moveTo>
                    <a:pt x="527050" y="36"/>
                  </a:moveTo>
                  <a:cubicBezTo>
                    <a:pt x="530225" y="-2081"/>
                    <a:pt x="256646" y="88407"/>
                    <a:pt x="215900" y="101636"/>
                  </a:cubicBezTo>
                  <a:cubicBezTo>
                    <a:pt x="175154" y="114865"/>
                    <a:pt x="307975" y="69886"/>
                    <a:pt x="282575" y="79411"/>
                  </a:cubicBezTo>
                  <a:cubicBezTo>
                    <a:pt x="257175" y="88936"/>
                    <a:pt x="63500" y="158786"/>
                    <a:pt x="63500" y="158786"/>
                  </a:cubicBezTo>
                  <a:lnTo>
                    <a:pt x="0" y="181011"/>
                  </a:lnTo>
                  <a:lnTo>
                    <a:pt x="314325" y="63536"/>
                  </a:lnTo>
                  <a:cubicBezTo>
                    <a:pt x="347133" y="52424"/>
                    <a:pt x="161925" y="123332"/>
                    <a:pt x="196850" y="114336"/>
                  </a:cubicBezTo>
                  <a:cubicBezTo>
                    <a:pt x="231775" y="105340"/>
                    <a:pt x="523875" y="2153"/>
                    <a:pt x="527050" y="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8" name="フリーフォーム 707">
              <a:extLst>
                <a:ext uri="{FF2B5EF4-FFF2-40B4-BE49-F238E27FC236}">
                  <a16:creationId xmlns:a16="http://schemas.microsoft.com/office/drawing/2014/main" id="{E5DE077B-4241-7598-C20C-E8E93722CAFC}"/>
                </a:ext>
              </a:extLst>
            </p:cNvPr>
            <p:cNvSpPr/>
            <p:nvPr/>
          </p:nvSpPr>
          <p:spPr>
            <a:xfrm>
              <a:off x="3540599" y="6845299"/>
              <a:ext cx="1660360" cy="450140"/>
            </a:xfrm>
            <a:custGeom>
              <a:avLst/>
              <a:gdLst>
                <a:gd name="connsiteX0" fmla="*/ 1580676 w 1660360"/>
                <a:gd name="connsiteY0" fmla="*/ 34926 h 450140"/>
                <a:gd name="connsiteX1" fmla="*/ 1390176 w 1660360"/>
                <a:gd name="connsiteY1" fmla="*/ 187326 h 450140"/>
                <a:gd name="connsiteX2" fmla="*/ 1460026 w 1660360"/>
                <a:gd name="connsiteY2" fmla="*/ 174626 h 450140"/>
                <a:gd name="connsiteX3" fmla="*/ 1288576 w 1660360"/>
                <a:gd name="connsiteY3" fmla="*/ 219076 h 450140"/>
                <a:gd name="connsiteX4" fmla="*/ 69376 w 1660360"/>
                <a:gd name="connsiteY4" fmla="*/ 431801 h 450140"/>
                <a:gd name="connsiteX5" fmla="*/ 142401 w 1660360"/>
                <a:gd name="connsiteY5" fmla="*/ 428626 h 450140"/>
                <a:gd name="connsiteX6" fmla="*/ 745651 w 1660360"/>
                <a:gd name="connsiteY6" fmla="*/ 381001 h 450140"/>
                <a:gd name="connsiteX7" fmla="*/ 113826 w 1660360"/>
                <a:gd name="connsiteY7" fmla="*/ 447676 h 450140"/>
                <a:gd name="connsiteX8" fmla="*/ 1139351 w 1660360"/>
                <a:gd name="connsiteY8" fmla="*/ 276226 h 450140"/>
                <a:gd name="connsiteX9" fmla="*/ 726601 w 1660360"/>
                <a:gd name="connsiteY9" fmla="*/ 333376 h 450140"/>
                <a:gd name="connsiteX10" fmla="*/ 1266351 w 1660360"/>
                <a:gd name="connsiteY10" fmla="*/ 244476 h 450140"/>
                <a:gd name="connsiteX11" fmla="*/ 1212376 w 1660360"/>
                <a:gd name="connsiteY11" fmla="*/ 257176 h 450140"/>
                <a:gd name="connsiteX12" fmla="*/ 1367951 w 1660360"/>
                <a:gd name="connsiteY12" fmla="*/ 225426 h 450140"/>
                <a:gd name="connsiteX13" fmla="*/ 1326676 w 1660360"/>
                <a:gd name="connsiteY13" fmla="*/ 219076 h 450140"/>
                <a:gd name="connsiteX14" fmla="*/ 1660051 w 1660360"/>
                <a:gd name="connsiteY14" fmla="*/ 1 h 450140"/>
                <a:gd name="connsiteX15" fmla="*/ 1390176 w 1660360"/>
                <a:gd name="connsiteY15" fmla="*/ 215901 h 450140"/>
                <a:gd name="connsiteX16" fmla="*/ 1580676 w 1660360"/>
                <a:gd name="connsiteY16" fmla="*/ 34926 h 4501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660360" h="450140">
                  <a:moveTo>
                    <a:pt x="1580676" y="34926"/>
                  </a:moveTo>
                  <a:cubicBezTo>
                    <a:pt x="1580676" y="30164"/>
                    <a:pt x="1410284" y="164043"/>
                    <a:pt x="1390176" y="187326"/>
                  </a:cubicBezTo>
                  <a:cubicBezTo>
                    <a:pt x="1370068" y="210609"/>
                    <a:pt x="1476959" y="169334"/>
                    <a:pt x="1460026" y="174626"/>
                  </a:cubicBezTo>
                  <a:cubicBezTo>
                    <a:pt x="1443093" y="179918"/>
                    <a:pt x="1520351" y="176214"/>
                    <a:pt x="1288576" y="219076"/>
                  </a:cubicBezTo>
                  <a:cubicBezTo>
                    <a:pt x="1056801" y="261939"/>
                    <a:pt x="260405" y="396876"/>
                    <a:pt x="69376" y="431801"/>
                  </a:cubicBezTo>
                  <a:cubicBezTo>
                    <a:pt x="-121653" y="466726"/>
                    <a:pt x="142401" y="428626"/>
                    <a:pt x="142401" y="428626"/>
                  </a:cubicBezTo>
                  <a:lnTo>
                    <a:pt x="745651" y="381001"/>
                  </a:lnTo>
                  <a:cubicBezTo>
                    <a:pt x="740889" y="384176"/>
                    <a:pt x="48209" y="465139"/>
                    <a:pt x="113826" y="447676"/>
                  </a:cubicBezTo>
                  <a:cubicBezTo>
                    <a:pt x="179443" y="430214"/>
                    <a:pt x="1037222" y="295276"/>
                    <a:pt x="1139351" y="276226"/>
                  </a:cubicBezTo>
                  <a:cubicBezTo>
                    <a:pt x="1241480" y="257176"/>
                    <a:pt x="705435" y="338668"/>
                    <a:pt x="726601" y="333376"/>
                  </a:cubicBezTo>
                  <a:cubicBezTo>
                    <a:pt x="747767" y="328084"/>
                    <a:pt x="1185388" y="257176"/>
                    <a:pt x="1266351" y="244476"/>
                  </a:cubicBezTo>
                  <a:cubicBezTo>
                    <a:pt x="1347314" y="231776"/>
                    <a:pt x="1195443" y="260351"/>
                    <a:pt x="1212376" y="257176"/>
                  </a:cubicBezTo>
                  <a:cubicBezTo>
                    <a:pt x="1229309" y="254001"/>
                    <a:pt x="1348901" y="231776"/>
                    <a:pt x="1367951" y="225426"/>
                  </a:cubicBezTo>
                  <a:cubicBezTo>
                    <a:pt x="1387001" y="219076"/>
                    <a:pt x="1277993" y="256647"/>
                    <a:pt x="1326676" y="219076"/>
                  </a:cubicBezTo>
                  <a:cubicBezTo>
                    <a:pt x="1375359" y="181505"/>
                    <a:pt x="1649468" y="530"/>
                    <a:pt x="1660051" y="1"/>
                  </a:cubicBezTo>
                  <a:cubicBezTo>
                    <a:pt x="1670634" y="-528"/>
                    <a:pt x="1406580" y="206376"/>
                    <a:pt x="1390176" y="215901"/>
                  </a:cubicBezTo>
                  <a:cubicBezTo>
                    <a:pt x="1373772" y="225426"/>
                    <a:pt x="1580676" y="39688"/>
                    <a:pt x="1580676" y="349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9" name="フリーフォーム 708">
              <a:extLst>
                <a:ext uri="{FF2B5EF4-FFF2-40B4-BE49-F238E27FC236}">
                  <a16:creationId xmlns:a16="http://schemas.microsoft.com/office/drawing/2014/main" id="{F4EA336E-8DE5-1BF7-72B2-EE4BDFEBB06D}"/>
                </a:ext>
              </a:extLst>
            </p:cNvPr>
            <p:cNvSpPr/>
            <p:nvPr/>
          </p:nvSpPr>
          <p:spPr>
            <a:xfrm>
              <a:off x="3612010" y="6764393"/>
              <a:ext cx="954640" cy="523691"/>
            </a:xfrm>
            <a:custGeom>
              <a:avLst/>
              <a:gdLst>
                <a:gd name="connsiteX0" fmla="*/ 944115 w 954640"/>
                <a:gd name="connsiteY0" fmla="*/ 1532 h 523691"/>
                <a:gd name="connsiteX1" fmla="*/ 582165 w 954640"/>
                <a:gd name="connsiteY1" fmla="*/ 185682 h 523691"/>
                <a:gd name="connsiteX2" fmla="*/ 642490 w 954640"/>
                <a:gd name="connsiteY2" fmla="*/ 150757 h 523691"/>
                <a:gd name="connsiteX3" fmla="*/ 525015 w 954640"/>
                <a:gd name="connsiteY3" fmla="*/ 249182 h 523691"/>
                <a:gd name="connsiteX4" fmla="*/ 229740 w 954640"/>
                <a:gd name="connsiteY4" fmla="*/ 401582 h 523691"/>
                <a:gd name="connsiteX5" fmla="*/ 4315 w 954640"/>
                <a:gd name="connsiteY5" fmla="*/ 522232 h 523691"/>
                <a:gd name="connsiteX6" fmla="*/ 121790 w 954640"/>
                <a:gd name="connsiteY6" fmla="*/ 455557 h 523691"/>
                <a:gd name="connsiteX7" fmla="*/ 588515 w 954640"/>
                <a:gd name="connsiteY7" fmla="*/ 271407 h 523691"/>
                <a:gd name="connsiteX8" fmla="*/ 420240 w 954640"/>
                <a:gd name="connsiteY8" fmla="*/ 312682 h 523691"/>
                <a:gd name="connsiteX9" fmla="*/ 591690 w 954640"/>
                <a:gd name="connsiteY9" fmla="*/ 207907 h 523691"/>
                <a:gd name="connsiteX10" fmla="*/ 486915 w 954640"/>
                <a:gd name="connsiteY10" fmla="*/ 223782 h 523691"/>
                <a:gd name="connsiteX11" fmla="*/ 823465 w 954640"/>
                <a:gd name="connsiteY11" fmla="*/ 103132 h 523691"/>
                <a:gd name="connsiteX12" fmla="*/ 944115 w 954640"/>
                <a:gd name="connsiteY12" fmla="*/ 1532 h 52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4640" h="523691">
                  <a:moveTo>
                    <a:pt x="944115" y="1532"/>
                  </a:moveTo>
                  <a:cubicBezTo>
                    <a:pt x="903898" y="15290"/>
                    <a:pt x="632436" y="160811"/>
                    <a:pt x="582165" y="185682"/>
                  </a:cubicBezTo>
                  <a:cubicBezTo>
                    <a:pt x="531894" y="210553"/>
                    <a:pt x="652015" y="140174"/>
                    <a:pt x="642490" y="150757"/>
                  </a:cubicBezTo>
                  <a:cubicBezTo>
                    <a:pt x="632965" y="161340"/>
                    <a:pt x="593807" y="207378"/>
                    <a:pt x="525015" y="249182"/>
                  </a:cubicBezTo>
                  <a:cubicBezTo>
                    <a:pt x="456223" y="290986"/>
                    <a:pt x="316523" y="356074"/>
                    <a:pt x="229740" y="401582"/>
                  </a:cubicBezTo>
                  <a:cubicBezTo>
                    <a:pt x="142957" y="447090"/>
                    <a:pt x="22307" y="513236"/>
                    <a:pt x="4315" y="522232"/>
                  </a:cubicBezTo>
                  <a:cubicBezTo>
                    <a:pt x="-13677" y="531228"/>
                    <a:pt x="24423" y="497361"/>
                    <a:pt x="121790" y="455557"/>
                  </a:cubicBezTo>
                  <a:cubicBezTo>
                    <a:pt x="219157" y="413753"/>
                    <a:pt x="538773" y="295219"/>
                    <a:pt x="588515" y="271407"/>
                  </a:cubicBezTo>
                  <a:cubicBezTo>
                    <a:pt x="638257" y="247595"/>
                    <a:pt x="419711" y="323265"/>
                    <a:pt x="420240" y="312682"/>
                  </a:cubicBezTo>
                  <a:cubicBezTo>
                    <a:pt x="420769" y="302099"/>
                    <a:pt x="580578" y="222723"/>
                    <a:pt x="591690" y="207907"/>
                  </a:cubicBezTo>
                  <a:cubicBezTo>
                    <a:pt x="602802" y="193091"/>
                    <a:pt x="448286" y="241244"/>
                    <a:pt x="486915" y="223782"/>
                  </a:cubicBezTo>
                  <a:cubicBezTo>
                    <a:pt x="525544" y="206320"/>
                    <a:pt x="745148" y="135940"/>
                    <a:pt x="823465" y="103132"/>
                  </a:cubicBezTo>
                  <a:cubicBezTo>
                    <a:pt x="901782" y="70324"/>
                    <a:pt x="984332" y="-12226"/>
                    <a:pt x="944115" y="153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0" name="フリーフォーム 709">
              <a:extLst>
                <a:ext uri="{FF2B5EF4-FFF2-40B4-BE49-F238E27FC236}">
                  <a16:creationId xmlns:a16="http://schemas.microsoft.com/office/drawing/2014/main" id="{95B6E690-6DF6-3FC8-9064-3B8DB24E0B21}"/>
                </a:ext>
              </a:extLst>
            </p:cNvPr>
            <p:cNvSpPr/>
            <p:nvPr/>
          </p:nvSpPr>
          <p:spPr>
            <a:xfrm>
              <a:off x="3624655" y="6738435"/>
              <a:ext cx="971452" cy="548622"/>
            </a:xfrm>
            <a:custGeom>
              <a:avLst/>
              <a:gdLst>
                <a:gd name="connsiteX0" fmla="*/ 969570 w 971452"/>
                <a:gd name="connsiteY0" fmla="*/ 2090 h 548622"/>
                <a:gd name="connsiteX1" fmla="*/ 407595 w 971452"/>
                <a:gd name="connsiteY1" fmla="*/ 100515 h 548622"/>
                <a:gd name="connsiteX2" fmla="*/ 496495 w 971452"/>
                <a:gd name="connsiteY2" fmla="*/ 94165 h 548622"/>
                <a:gd name="connsiteX3" fmla="*/ 255195 w 971452"/>
                <a:gd name="connsiteY3" fmla="*/ 154490 h 548622"/>
                <a:gd name="connsiteX4" fmla="*/ 325045 w 971452"/>
                <a:gd name="connsiteY4" fmla="*/ 144965 h 548622"/>
                <a:gd name="connsiteX5" fmla="*/ 156770 w 971452"/>
                <a:gd name="connsiteY5" fmla="*/ 217990 h 548622"/>
                <a:gd name="connsiteX6" fmla="*/ 239320 w 971452"/>
                <a:gd name="connsiteY6" fmla="*/ 195765 h 548622"/>
                <a:gd name="connsiteX7" fmla="*/ 45645 w 971452"/>
                <a:gd name="connsiteY7" fmla="*/ 386265 h 548622"/>
                <a:gd name="connsiteX8" fmla="*/ 90095 w 971452"/>
                <a:gd name="connsiteY8" fmla="*/ 338640 h 548622"/>
                <a:gd name="connsiteX9" fmla="*/ 36120 w 971452"/>
                <a:gd name="connsiteY9" fmla="*/ 411665 h 548622"/>
                <a:gd name="connsiteX10" fmla="*/ 7545 w 971452"/>
                <a:gd name="connsiteY10" fmla="*/ 548190 h 548622"/>
                <a:gd name="connsiteX11" fmla="*/ 7545 w 971452"/>
                <a:gd name="connsiteY11" fmla="*/ 449765 h 548622"/>
                <a:gd name="connsiteX12" fmla="*/ 93270 w 971452"/>
                <a:gd name="connsiteY12" fmla="*/ 310065 h 548622"/>
                <a:gd name="connsiteX13" fmla="*/ 185345 w 971452"/>
                <a:gd name="connsiteY13" fmla="*/ 186240 h 548622"/>
                <a:gd name="connsiteX14" fmla="*/ 166295 w 971452"/>
                <a:gd name="connsiteY14" fmla="*/ 268790 h 548622"/>
                <a:gd name="connsiteX15" fmla="*/ 255195 w 971452"/>
                <a:gd name="connsiteY15" fmla="*/ 148140 h 548622"/>
                <a:gd name="connsiteX16" fmla="*/ 210745 w 971452"/>
                <a:gd name="connsiteY16" fmla="*/ 173540 h 548622"/>
                <a:gd name="connsiteX17" fmla="*/ 413945 w 971452"/>
                <a:gd name="connsiteY17" fmla="*/ 138615 h 548622"/>
                <a:gd name="connsiteX18" fmla="*/ 391720 w 971452"/>
                <a:gd name="connsiteY18" fmla="*/ 97340 h 548622"/>
                <a:gd name="connsiteX19" fmla="*/ 610795 w 971452"/>
                <a:gd name="connsiteY19" fmla="*/ 43365 h 548622"/>
                <a:gd name="connsiteX20" fmla="*/ 591745 w 971452"/>
                <a:gd name="connsiteY20" fmla="*/ 33840 h 548622"/>
                <a:gd name="connsiteX21" fmla="*/ 969570 w 971452"/>
                <a:gd name="connsiteY21" fmla="*/ 2090 h 548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71452" h="548622">
                  <a:moveTo>
                    <a:pt x="969570" y="2090"/>
                  </a:moveTo>
                  <a:cubicBezTo>
                    <a:pt x="938878" y="13203"/>
                    <a:pt x="486441" y="85169"/>
                    <a:pt x="407595" y="100515"/>
                  </a:cubicBezTo>
                  <a:cubicBezTo>
                    <a:pt x="328749" y="115861"/>
                    <a:pt x="521895" y="85169"/>
                    <a:pt x="496495" y="94165"/>
                  </a:cubicBezTo>
                  <a:cubicBezTo>
                    <a:pt x="471095" y="103161"/>
                    <a:pt x="283770" y="146023"/>
                    <a:pt x="255195" y="154490"/>
                  </a:cubicBezTo>
                  <a:cubicBezTo>
                    <a:pt x="226620" y="162957"/>
                    <a:pt x="341449" y="134382"/>
                    <a:pt x="325045" y="144965"/>
                  </a:cubicBezTo>
                  <a:cubicBezTo>
                    <a:pt x="308641" y="155548"/>
                    <a:pt x="171058" y="209523"/>
                    <a:pt x="156770" y="217990"/>
                  </a:cubicBezTo>
                  <a:cubicBezTo>
                    <a:pt x="142482" y="226457"/>
                    <a:pt x="257841" y="167719"/>
                    <a:pt x="239320" y="195765"/>
                  </a:cubicBezTo>
                  <a:cubicBezTo>
                    <a:pt x="220799" y="223811"/>
                    <a:pt x="70516" y="362453"/>
                    <a:pt x="45645" y="386265"/>
                  </a:cubicBezTo>
                  <a:cubicBezTo>
                    <a:pt x="20774" y="410077"/>
                    <a:pt x="91682" y="334407"/>
                    <a:pt x="90095" y="338640"/>
                  </a:cubicBezTo>
                  <a:cubicBezTo>
                    <a:pt x="88508" y="342873"/>
                    <a:pt x="49878" y="376740"/>
                    <a:pt x="36120" y="411665"/>
                  </a:cubicBezTo>
                  <a:cubicBezTo>
                    <a:pt x="22362" y="446590"/>
                    <a:pt x="12307" y="541840"/>
                    <a:pt x="7545" y="548190"/>
                  </a:cubicBezTo>
                  <a:cubicBezTo>
                    <a:pt x="2783" y="554540"/>
                    <a:pt x="-6742" y="489452"/>
                    <a:pt x="7545" y="449765"/>
                  </a:cubicBezTo>
                  <a:cubicBezTo>
                    <a:pt x="21832" y="410078"/>
                    <a:pt x="63637" y="353986"/>
                    <a:pt x="93270" y="310065"/>
                  </a:cubicBezTo>
                  <a:cubicBezTo>
                    <a:pt x="122903" y="266144"/>
                    <a:pt x="173174" y="193119"/>
                    <a:pt x="185345" y="186240"/>
                  </a:cubicBezTo>
                  <a:cubicBezTo>
                    <a:pt x="197516" y="179361"/>
                    <a:pt x="154653" y="275140"/>
                    <a:pt x="166295" y="268790"/>
                  </a:cubicBezTo>
                  <a:cubicBezTo>
                    <a:pt x="177937" y="262440"/>
                    <a:pt x="247787" y="164015"/>
                    <a:pt x="255195" y="148140"/>
                  </a:cubicBezTo>
                  <a:cubicBezTo>
                    <a:pt x="262603" y="132265"/>
                    <a:pt x="184287" y="175128"/>
                    <a:pt x="210745" y="173540"/>
                  </a:cubicBezTo>
                  <a:cubicBezTo>
                    <a:pt x="237203" y="171953"/>
                    <a:pt x="383782" y="151315"/>
                    <a:pt x="413945" y="138615"/>
                  </a:cubicBezTo>
                  <a:cubicBezTo>
                    <a:pt x="444107" y="125915"/>
                    <a:pt x="358912" y="113215"/>
                    <a:pt x="391720" y="97340"/>
                  </a:cubicBezTo>
                  <a:cubicBezTo>
                    <a:pt x="424528" y="81465"/>
                    <a:pt x="577457" y="53948"/>
                    <a:pt x="610795" y="43365"/>
                  </a:cubicBezTo>
                  <a:cubicBezTo>
                    <a:pt x="644132" y="32782"/>
                    <a:pt x="537241" y="40190"/>
                    <a:pt x="591745" y="33840"/>
                  </a:cubicBezTo>
                  <a:cubicBezTo>
                    <a:pt x="646249" y="27490"/>
                    <a:pt x="1000262" y="-9023"/>
                    <a:pt x="969570" y="20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1" name="フリーフォーム 710">
              <a:extLst>
                <a:ext uri="{FF2B5EF4-FFF2-40B4-BE49-F238E27FC236}">
                  <a16:creationId xmlns:a16="http://schemas.microsoft.com/office/drawing/2014/main" id="{78670C96-948F-CDF6-69A7-DC3D9AAAD864}"/>
                </a:ext>
              </a:extLst>
            </p:cNvPr>
            <p:cNvSpPr/>
            <p:nvPr/>
          </p:nvSpPr>
          <p:spPr>
            <a:xfrm>
              <a:off x="3743280" y="6800256"/>
              <a:ext cx="769128" cy="419964"/>
            </a:xfrm>
            <a:custGeom>
              <a:avLst/>
              <a:gdLst>
                <a:gd name="connsiteX0" fmla="*/ 768395 w 769128"/>
                <a:gd name="connsiteY0" fmla="*/ 594 h 419964"/>
                <a:gd name="connsiteX1" fmla="*/ 177845 w 769128"/>
                <a:gd name="connsiteY1" fmla="*/ 168869 h 419964"/>
                <a:gd name="connsiteX2" fmla="*/ 276270 w 769128"/>
                <a:gd name="connsiteY2" fmla="*/ 133944 h 419964"/>
                <a:gd name="connsiteX3" fmla="*/ 50845 w 769128"/>
                <a:gd name="connsiteY3" fmla="*/ 216494 h 419964"/>
                <a:gd name="connsiteX4" fmla="*/ 190545 w 769128"/>
                <a:gd name="connsiteY4" fmla="*/ 187919 h 419964"/>
                <a:gd name="connsiteX5" fmla="*/ 95295 w 769128"/>
                <a:gd name="connsiteY5" fmla="*/ 292694 h 419964"/>
                <a:gd name="connsiteX6" fmla="*/ 136570 w 769128"/>
                <a:gd name="connsiteY6" fmla="*/ 254594 h 419964"/>
                <a:gd name="connsiteX7" fmla="*/ 45 w 769128"/>
                <a:gd name="connsiteY7" fmla="*/ 419694 h 419964"/>
                <a:gd name="connsiteX8" fmla="*/ 120695 w 769128"/>
                <a:gd name="connsiteY8" fmla="*/ 295869 h 419964"/>
                <a:gd name="connsiteX9" fmla="*/ 57195 w 769128"/>
                <a:gd name="connsiteY9" fmla="*/ 394294 h 419964"/>
                <a:gd name="connsiteX10" fmla="*/ 181020 w 769128"/>
                <a:gd name="connsiteY10" fmla="*/ 222844 h 419964"/>
                <a:gd name="connsiteX11" fmla="*/ 419145 w 769128"/>
                <a:gd name="connsiteY11" fmla="*/ 184744 h 419964"/>
                <a:gd name="connsiteX12" fmla="*/ 136570 w 769128"/>
                <a:gd name="connsiteY12" fmla="*/ 245069 h 419964"/>
                <a:gd name="connsiteX13" fmla="*/ 266745 w 769128"/>
                <a:gd name="connsiteY13" fmla="*/ 184744 h 419964"/>
                <a:gd name="connsiteX14" fmla="*/ 203245 w 769128"/>
                <a:gd name="connsiteY14" fmla="*/ 178394 h 419964"/>
                <a:gd name="connsiteX15" fmla="*/ 292145 w 769128"/>
                <a:gd name="connsiteY15" fmla="*/ 146644 h 419964"/>
                <a:gd name="connsiteX16" fmla="*/ 254045 w 769128"/>
                <a:gd name="connsiteY16" fmla="*/ 130769 h 419964"/>
                <a:gd name="connsiteX17" fmla="*/ 381045 w 769128"/>
                <a:gd name="connsiteY17" fmla="*/ 86319 h 419964"/>
                <a:gd name="connsiteX18" fmla="*/ 301670 w 769128"/>
                <a:gd name="connsiteY18" fmla="*/ 111719 h 419964"/>
                <a:gd name="connsiteX19" fmla="*/ 768395 w 769128"/>
                <a:gd name="connsiteY19" fmla="*/ 594 h 41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69128" h="419964">
                  <a:moveTo>
                    <a:pt x="768395" y="594"/>
                  </a:moveTo>
                  <a:cubicBezTo>
                    <a:pt x="747758" y="10119"/>
                    <a:pt x="259866" y="146644"/>
                    <a:pt x="177845" y="168869"/>
                  </a:cubicBezTo>
                  <a:cubicBezTo>
                    <a:pt x="95824" y="191094"/>
                    <a:pt x="276270" y="133944"/>
                    <a:pt x="276270" y="133944"/>
                  </a:cubicBezTo>
                  <a:cubicBezTo>
                    <a:pt x="255103" y="141882"/>
                    <a:pt x="65132" y="207498"/>
                    <a:pt x="50845" y="216494"/>
                  </a:cubicBezTo>
                  <a:cubicBezTo>
                    <a:pt x="36558" y="225490"/>
                    <a:pt x="183137" y="175219"/>
                    <a:pt x="190545" y="187919"/>
                  </a:cubicBezTo>
                  <a:cubicBezTo>
                    <a:pt x="197953" y="200619"/>
                    <a:pt x="104291" y="281582"/>
                    <a:pt x="95295" y="292694"/>
                  </a:cubicBezTo>
                  <a:cubicBezTo>
                    <a:pt x="86299" y="303806"/>
                    <a:pt x="152445" y="233427"/>
                    <a:pt x="136570" y="254594"/>
                  </a:cubicBezTo>
                  <a:cubicBezTo>
                    <a:pt x="120695" y="275761"/>
                    <a:pt x="2691" y="412815"/>
                    <a:pt x="45" y="419694"/>
                  </a:cubicBezTo>
                  <a:cubicBezTo>
                    <a:pt x="-2601" y="426573"/>
                    <a:pt x="111170" y="300102"/>
                    <a:pt x="120695" y="295869"/>
                  </a:cubicBezTo>
                  <a:cubicBezTo>
                    <a:pt x="130220" y="291636"/>
                    <a:pt x="47141" y="406465"/>
                    <a:pt x="57195" y="394294"/>
                  </a:cubicBezTo>
                  <a:cubicBezTo>
                    <a:pt x="67249" y="382123"/>
                    <a:pt x="120695" y="257769"/>
                    <a:pt x="181020" y="222844"/>
                  </a:cubicBezTo>
                  <a:cubicBezTo>
                    <a:pt x="241345" y="187919"/>
                    <a:pt x="426553" y="181040"/>
                    <a:pt x="419145" y="184744"/>
                  </a:cubicBezTo>
                  <a:cubicBezTo>
                    <a:pt x="411737" y="188448"/>
                    <a:pt x="161970" y="245069"/>
                    <a:pt x="136570" y="245069"/>
                  </a:cubicBezTo>
                  <a:cubicBezTo>
                    <a:pt x="111170" y="245069"/>
                    <a:pt x="255633" y="195856"/>
                    <a:pt x="266745" y="184744"/>
                  </a:cubicBezTo>
                  <a:cubicBezTo>
                    <a:pt x="277857" y="173632"/>
                    <a:pt x="199012" y="184744"/>
                    <a:pt x="203245" y="178394"/>
                  </a:cubicBezTo>
                  <a:cubicBezTo>
                    <a:pt x="207478" y="172044"/>
                    <a:pt x="283678" y="154582"/>
                    <a:pt x="292145" y="146644"/>
                  </a:cubicBezTo>
                  <a:cubicBezTo>
                    <a:pt x="300612" y="138707"/>
                    <a:pt x="239228" y="140823"/>
                    <a:pt x="254045" y="130769"/>
                  </a:cubicBezTo>
                  <a:cubicBezTo>
                    <a:pt x="268862" y="120715"/>
                    <a:pt x="373107" y="89494"/>
                    <a:pt x="381045" y="86319"/>
                  </a:cubicBezTo>
                  <a:cubicBezTo>
                    <a:pt x="388983" y="83144"/>
                    <a:pt x="235524" y="124419"/>
                    <a:pt x="301670" y="111719"/>
                  </a:cubicBezTo>
                  <a:cubicBezTo>
                    <a:pt x="367816" y="99019"/>
                    <a:pt x="789032" y="-8931"/>
                    <a:pt x="768395" y="5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2" name="フリーフォーム 711">
              <a:extLst>
                <a:ext uri="{FF2B5EF4-FFF2-40B4-BE49-F238E27FC236}">
                  <a16:creationId xmlns:a16="http://schemas.microsoft.com/office/drawing/2014/main" id="{AF1E10EA-779F-F25A-27DE-53F4F09DDF7F}"/>
                </a:ext>
              </a:extLst>
            </p:cNvPr>
            <p:cNvSpPr/>
            <p:nvPr/>
          </p:nvSpPr>
          <p:spPr>
            <a:xfrm>
              <a:off x="3510098" y="7029395"/>
              <a:ext cx="220596" cy="73080"/>
            </a:xfrm>
            <a:custGeom>
              <a:avLst/>
              <a:gdLst>
                <a:gd name="connsiteX0" fmla="*/ 1452 w 220596"/>
                <a:gd name="connsiteY0" fmla="*/ 73080 h 73080"/>
                <a:gd name="connsiteX1" fmla="*/ 109402 w 220596"/>
                <a:gd name="connsiteY1" fmla="*/ 34980 h 73080"/>
                <a:gd name="connsiteX2" fmla="*/ 220527 w 220596"/>
                <a:gd name="connsiteY2" fmla="*/ 31805 h 73080"/>
                <a:gd name="connsiteX3" fmla="*/ 125277 w 220596"/>
                <a:gd name="connsiteY3" fmla="*/ 25455 h 73080"/>
                <a:gd name="connsiteX4" fmla="*/ 74477 w 220596"/>
                <a:gd name="connsiteY4" fmla="*/ 55 h 73080"/>
                <a:gd name="connsiteX5" fmla="*/ 103052 w 220596"/>
                <a:gd name="connsiteY5" fmla="*/ 19105 h 73080"/>
                <a:gd name="connsiteX6" fmla="*/ 49077 w 220596"/>
                <a:gd name="connsiteY6" fmla="*/ 34980 h 73080"/>
                <a:gd name="connsiteX7" fmla="*/ 1452 w 220596"/>
                <a:gd name="connsiteY7" fmla="*/ 73080 h 73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0596" h="73080">
                  <a:moveTo>
                    <a:pt x="1452" y="73080"/>
                  </a:moveTo>
                  <a:cubicBezTo>
                    <a:pt x="11506" y="73080"/>
                    <a:pt x="72890" y="41859"/>
                    <a:pt x="109402" y="34980"/>
                  </a:cubicBezTo>
                  <a:cubicBezTo>
                    <a:pt x="145914" y="28101"/>
                    <a:pt x="217881" y="33392"/>
                    <a:pt x="220527" y="31805"/>
                  </a:cubicBezTo>
                  <a:cubicBezTo>
                    <a:pt x="223173" y="30217"/>
                    <a:pt x="149619" y="30747"/>
                    <a:pt x="125277" y="25455"/>
                  </a:cubicBezTo>
                  <a:cubicBezTo>
                    <a:pt x="100935" y="20163"/>
                    <a:pt x="78181" y="1113"/>
                    <a:pt x="74477" y="55"/>
                  </a:cubicBezTo>
                  <a:cubicBezTo>
                    <a:pt x="70773" y="-1003"/>
                    <a:pt x="107285" y="13284"/>
                    <a:pt x="103052" y="19105"/>
                  </a:cubicBezTo>
                  <a:cubicBezTo>
                    <a:pt x="98819" y="24926"/>
                    <a:pt x="61777" y="28630"/>
                    <a:pt x="49077" y="34980"/>
                  </a:cubicBezTo>
                  <a:cubicBezTo>
                    <a:pt x="36377" y="41330"/>
                    <a:pt x="-8602" y="73080"/>
                    <a:pt x="1452" y="730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3" name="フリーフォーム 712">
              <a:extLst>
                <a:ext uri="{FF2B5EF4-FFF2-40B4-BE49-F238E27FC236}">
                  <a16:creationId xmlns:a16="http://schemas.microsoft.com/office/drawing/2014/main" id="{4DF29D45-0A82-0EB4-079E-FF9005767290}"/>
                </a:ext>
              </a:extLst>
            </p:cNvPr>
            <p:cNvSpPr/>
            <p:nvPr/>
          </p:nvSpPr>
          <p:spPr>
            <a:xfrm>
              <a:off x="3454382" y="6863406"/>
              <a:ext cx="97272" cy="498330"/>
            </a:xfrm>
            <a:custGeom>
              <a:avLst/>
              <a:gdLst>
                <a:gd name="connsiteX0" fmla="*/ 18 w 97272"/>
                <a:gd name="connsiteY0" fmla="*/ 944 h 498330"/>
                <a:gd name="connsiteX1" fmla="*/ 60343 w 97272"/>
                <a:gd name="connsiteY1" fmla="*/ 197794 h 498330"/>
                <a:gd name="connsiteX2" fmla="*/ 73043 w 97272"/>
                <a:gd name="connsiteY2" fmla="*/ 185094 h 498330"/>
                <a:gd name="connsiteX3" fmla="*/ 76218 w 97272"/>
                <a:gd name="connsiteY3" fmla="*/ 327969 h 498330"/>
                <a:gd name="connsiteX4" fmla="*/ 88918 w 97272"/>
                <a:gd name="connsiteY4" fmla="*/ 264469 h 498330"/>
                <a:gd name="connsiteX5" fmla="*/ 92093 w 97272"/>
                <a:gd name="connsiteY5" fmla="*/ 435919 h 498330"/>
                <a:gd name="connsiteX6" fmla="*/ 95268 w 97272"/>
                <a:gd name="connsiteY6" fmla="*/ 493069 h 498330"/>
                <a:gd name="connsiteX7" fmla="*/ 95268 w 97272"/>
                <a:gd name="connsiteY7" fmla="*/ 318444 h 498330"/>
                <a:gd name="connsiteX8" fmla="*/ 69868 w 97272"/>
                <a:gd name="connsiteY8" fmla="*/ 169219 h 498330"/>
                <a:gd name="connsiteX9" fmla="*/ 69868 w 97272"/>
                <a:gd name="connsiteY9" fmla="*/ 181919 h 498330"/>
                <a:gd name="connsiteX10" fmla="*/ 53993 w 97272"/>
                <a:gd name="connsiteY10" fmla="*/ 124769 h 498330"/>
                <a:gd name="connsiteX11" fmla="*/ 18 w 97272"/>
                <a:gd name="connsiteY11" fmla="*/ 944 h 498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7272" h="498330">
                  <a:moveTo>
                    <a:pt x="18" y="944"/>
                  </a:moveTo>
                  <a:cubicBezTo>
                    <a:pt x="1076" y="13115"/>
                    <a:pt x="48172" y="167102"/>
                    <a:pt x="60343" y="197794"/>
                  </a:cubicBezTo>
                  <a:cubicBezTo>
                    <a:pt x="72514" y="228486"/>
                    <a:pt x="70397" y="163398"/>
                    <a:pt x="73043" y="185094"/>
                  </a:cubicBezTo>
                  <a:cubicBezTo>
                    <a:pt x="75689" y="206790"/>
                    <a:pt x="73572" y="314740"/>
                    <a:pt x="76218" y="327969"/>
                  </a:cubicBezTo>
                  <a:cubicBezTo>
                    <a:pt x="78864" y="341198"/>
                    <a:pt x="86272" y="246477"/>
                    <a:pt x="88918" y="264469"/>
                  </a:cubicBezTo>
                  <a:cubicBezTo>
                    <a:pt x="91564" y="282461"/>
                    <a:pt x="91035" y="397819"/>
                    <a:pt x="92093" y="435919"/>
                  </a:cubicBezTo>
                  <a:cubicBezTo>
                    <a:pt x="93151" y="474019"/>
                    <a:pt x="94739" y="512648"/>
                    <a:pt x="95268" y="493069"/>
                  </a:cubicBezTo>
                  <a:cubicBezTo>
                    <a:pt x="95797" y="473490"/>
                    <a:pt x="99501" y="372419"/>
                    <a:pt x="95268" y="318444"/>
                  </a:cubicBezTo>
                  <a:cubicBezTo>
                    <a:pt x="91035" y="264469"/>
                    <a:pt x="74101" y="191973"/>
                    <a:pt x="69868" y="169219"/>
                  </a:cubicBezTo>
                  <a:cubicBezTo>
                    <a:pt x="65635" y="146465"/>
                    <a:pt x="72514" y="189327"/>
                    <a:pt x="69868" y="181919"/>
                  </a:cubicBezTo>
                  <a:cubicBezTo>
                    <a:pt x="67222" y="174511"/>
                    <a:pt x="64576" y="151756"/>
                    <a:pt x="53993" y="124769"/>
                  </a:cubicBezTo>
                  <a:cubicBezTo>
                    <a:pt x="43410" y="97782"/>
                    <a:pt x="-1040" y="-11227"/>
                    <a:pt x="18" y="9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4" name="フリーフォーム 713">
              <a:extLst>
                <a:ext uri="{FF2B5EF4-FFF2-40B4-BE49-F238E27FC236}">
                  <a16:creationId xmlns:a16="http://schemas.microsoft.com/office/drawing/2014/main" id="{70977081-90F1-D1A2-7945-8CAA73E808B0}"/>
                </a:ext>
              </a:extLst>
            </p:cNvPr>
            <p:cNvSpPr/>
            <p:nvPr/>
          </p:nvSpPr>
          <p:spPr>
            <a:xfrm>
              <a:off x="3463919" y="6946287"/>
              <a:ext cx="86118" cy="427367"/>
            </a:xfrm>
            <a:custGeom>
              <a:avLst/>
              <a:gdLst>
                <a:gd name="connsiteX0" fmla="*/ 6 w 86118"/>
                <a:gd name="connsiteY0" fmla="*/ 613 h 427367"/>
                <a:gd name="connsiteX1" fmla="*/ 41281 w 86118"/>
                <a:gd name="connsiteY1" fmla="*/ 194288 h 427367"/>
                <a:gd name="connsiteX2" fmla="*/ 57156 w 86118"/>
                <a:gd name="connsiteY2" fmla="*/ 168888 h 427367"/>
                <a:gd name="connsiteX3" fmla="*/ 57156 w 86118"/>
                <a:gd name="connsiteY3" fmla="*/ 289538 h 427367"/>
                <a:gd name="connsiteX4" fmla="*/ 63506 w 86118"/>
                <a:gd name="connsiteY4" fmla="*/ 238738 h 427367"/>
                <a:gd name="connsiteX5" fmla="*/ 57156 w 86118"/>
                <a:gd name="connsiteY5" fmla="*/ 330813 h 427367"/>
                <a:gd name="connsiteX6" fmla="*/ 85731 w 86118"/>
                <a:gd name="connsiteY6" fmla="*/ 426063 h 427367"/>
                <a:gd name="connsiteX7" fmla="*/ 73031 w 86118"/>
                <a:gd name="connsiteY7" fmla="*/ 257788 h 427367"/>
                <a:gd name="connsiteX8" fmla="*/ 63506 w 86118"/>
                <a:gd name="connsiteY8" fmla="*/ 156188 h 427367"/>
                <a:gd name="connsiteX9" fmla="*/ 60331 w 86118"/>
                <a:gd name="connsiteY9" fmla="*/ 149838 h 427367"/>
                <a:gd name="connsiteX10" fmla="*/ 34931 w 86118"/>
                <a:gd name="connsiteY10" fmla="*/ 79988 h 427367"/>
                <a:gd name="connsiteX11" fmla="*/ 44456 w 86118"/>
                <a:gd name="connsiteY11" fmla="*/ 130788 h 427367"/>
                <a:gd name="connsiteX12" fmla="*/ 6 w 86118"/>
                <a:gd name="connsiteY12" fmla="*/ 613 h 427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118" h="427367">
                  <a:moveTo>
                    <a:pt x="6" y="613"/>
                  </a:moveTo>
                  <a:cubicBezTo>
                    <a:pt x="-523" y="11196"/>
                    <a:pt x="31756" y="166242"/>
                    <a:pt x="41281" y="194288"/>
                  </a:cubicBezTo>
                  <a:cubicBezTo>
                    <a:pt x="50806" y="222334"/>
                    <a:pt x="54510" y="153013"/>
                    <a:pt x="57156" y="168888"/>
                  </a:cubicBezTo>
                  <a:cubicBezTo>
                    <a:pt x="59802" y="184763"/>
                    <a:pt x="56098" y="277896"/>
                    <a:pt x="57156" y="289538"/>
                  </a:cubicBezTo>
                  <a:cubicBezTo>
                    <a:pt x="58214" y="301180"/>
                    <a:pt x="63506" y="231859"/>
                    <a:pt x="63506" y="238738"/>
                  </a:cubicBezTo>
                  <a:cubicBezTo>
                    <a:pt x="63506" y="245617"/>
                    <a:pt x="53452" y="299592"/>
                    <a:pt x="57156" y="330813"/>
                  </a:cubicBezTo>
                  <a:cubicBezTo>
                    <a:pt x="60860" y="362034"/>
                    <a:pt x="83085" y="438234"/>
                    <a:pt x="85731" y="426063"/>
                  </a:cubicBezTo>
                  <a:cubicBezTo>
                    <a:pt x="88377" y="413892"/>
                    <a:pt x="76735" y="302767"/>
                    <a:pt x="73031" y="257788"/>
                  </a:cubicBezTo>
                  <a:cubicBezTo>
                    <a:pt x="69327" y="212809"/>
                    <a:pt x="65623" y="174180"/>
                    <a:pt x="63506" y="156188"/>
                  </a:cubicBezTo>
                  <a:cubicBezTo>
                    <a:pt x="61389" y="138196"/>
                    <a:pt x="65094" y="162538"/>
                    <a:pt x="60331" y="149838"/>
                  </a:cubicBezTo>
                  <a:cubicBezTo>
                    <a:pt x="55568" y="137138"/>
                    <a:pt x="37577" y="83163"/>
                    <a:pt x="34931" y="79988"/>
                  </a:cubicBezTo>
                  <a:cubicBezTo>
                    <a:pt x="32285" y="76813"/>
                    <a:pt x="48160" y="141900"/>
                    <a:pt x="44456" y="130788"/>
                  </a:cubicBezTo>
                  <a:cubicBezTo>
                    <a:pt x="40752" y="119676"/>
                    <a:pt x="535" y="-9970"/>
                    <a:pt x="6" y="6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5" name="フリーフォーム 714">
              <a:extLst>
                <a:ext uri="{FF2B5EF4-FFF2-40B4-BE49-F238E27FC236}">
                  <a16:creationId xmlns:a16="http://schemas.microsoft.com/office/drawing/2014/main" id="{0B7D9E74-DA2B-CF62-72A3-A8CC73965B5B}"/>
                </a:ext>
              </a:extLst>
            </p:cNvPr>
            <p:cNvSpPr/>
            <p:nvPr/>
          </p:nvSpPr>
          <p:spPr>
            <a:xfrm>
              <a:off x="2987675" y="6961930"/>
              <a:ext cx="519799" cy="749411"/>
            </a:xfrm>
            <a:custGeom>
              <a:avLst/>
              <a:gdLst>
                <a:gd name="connsiteX0" fmla="*/ 514350 w 519799"/>
                <a:gd name="connsiteY0" fmla="*/ 4020 h 749411"/>
                <a:gd name="connsiteX1" fmla="*/ 171450 w 519799"/>
                <a:gd name="connsiteY1" fmla="*/ 232620 h 749411"/>
                <a:gd name="connsiteX2" fmla="*/ 269875 w 519799"/>
                <a:gd name="connsiteY2" fmla="*/ 188170 h 749411"/>
                <a:gd name="connsiteX3" fmla="*/ 136525 w 519799"/>
                <a:gd name="connsiteY3" fmla="*/ 340570 h 749411"/>
                <a:gd name="connsiteX4" fmla="*/ 60325 w 519799"/>
                <a:gd name="connsiteY4" fmla="*/ 464395 h 749411"/>
                <a:gd name="connsiteX5" fmla="*/ 53975 w 519799"/>
                <a:gd name="connsiteY5" fmla="*/ 458045 h 749411"/>
                <a:gd name="connsiteX6" fmla="*/ 25400 w 519799"/>
                <a:gd name="connsiteY6" fmla="*/ 569170 h 749411"/>
                <a:gd name="connsiteX7" fmla="*/ 6350 w 519799"/>
                <a:gd name="connsiteY7" fmla="*/ 619970 h 749411"/>
                <a:gd name="connsiteX8" fmla="*/ 0 w 519799"/>
                <a:gd name="connsiteY8" fmla="*/ 692995 h 749411"/>
                <a:gd name="connsiteX9" fmla="*/ 6350 w 519799"/>
                <a:gd name="connsiteY9" fmla="*/ 686645 h 749411"/>
                <a:gd name="connsiteX10" fmla="*/ 12700 w 519799"/>
                <a:gd name="connsiteY10" fmla="*/ 743795 h 749411"/>
                <a:gd name="connsiteX11" fmla="*/ 44450 w 519799"/>
                <a:gd name="connsiteY11" fmla="*/ 527895 h 749411"/>
                <a:gd name="connsiteX12" fmla="*/ 171450 w 519799"/>
                <a:gd name="connsiteY12" fmla="*/ 254845 h 749411"/>
                <a:gd name="connsiteX13" fmla="*/ 209550 w 519799"/>
                <a:gd name="connsiteY13" fmla="*/ 235795 h 749411"/>
                <a:gd name="connsiteX14" fmla="*/ 336550 w 519799"/>
                <a:gd name="connsiteY14" fmla="*/ 137370 h 749411"/>
                <a:gd name="connsiteX15" fmla="*/ 276225 w 519799"/>
                <a:gd name="connsiteY15" fmla="*/ 143720 h 749411"/>
                <a:gd name="connsiteX16" fmla="*/ 339725 w 519799"/>
                <a:gd name="connsiteY16" fmla="*/ 73870 h 749411"/>
                <a:gd name="connsiteX17" fmla="*/ 381000 w 519799"/>
                <a:gd name="connsiteY17" fmla="*/ 83395 h 749411"/>
                <a:gd name="connsiteX18" fmla="*/ 514350 w 519799"/>
                <a:gd name="connsiteY18" fmla="*/ 4020 h 749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9799" h="749411">
                  <a:moveTo>
                    <a:pt x="514350" y="4020"/>
                  </a:moveTo>
                  <a:cubicBezTo>
                    <a:pt x="479425" y="28891"/>
                    <a:pt x="212196" y="201928"/>
                    <a:pt x="171450" y="232620"/>
                  </a:cubicBezTo>
                  <a:cubicBezTo>
                    <a:pt x="130704" y="263312"/>
                    <a:pt x="275696" y="170178"/>
                    <a:pt x="269875" y="188170"/>
                  </a:cubicBezTo>
                  <a:cubicBezTo>
                    <a:pt x="264054" y="206162"/>
                    <a:pt x="171450" y="294533"/>
                    <a:pt x="136525" y="340570"/>
                  </a:cubicBezTo>
                  <a:cubicBezTo>
                    <a:pt x="101600" y="386607"/>
                    <a:pt x="74083" y="444816"/>
                    <a:pt x="60325" y="464395"/>
                  </a:cubicBezTo>
                  <a:cubicBezTo>
                    <a:pt x="46567" y="483974"/>
                    <a:pt x="59796" y="440583"/>
                    <a:pt x="53975" y="458045"/>
                  </a:cubicBezTo>
                  <a:cubicBezTo>
                    <a:pt x="48154" y="475507"/>
                    <a:pt x="33337" y="542183"/>
                    <a:pt x="25400" y="569170"/>
                  </a:cubicBezTo>
                  <a:cubicBezTo>
                    <a:pt x="17463" y="596157"/>
                    <a:pt x="10583" y="599333"/>
                    <a:pt x="6350" y="619970"/>
                  </a:cubicBezTo>
                  <a:cubicBezTo>
                    <a:pt x="2117" y="640607"/>
                    <a:pt x="0" y="681883"/>
                    <a:pt x="0" y="692995"/>
                  </a:cubicBezTo>
                  <a:cubicBezTo>
                    <a:pt x="0" y="704107"/>
                    <a:pt x="4233" y="678178"/>
                    <a:pt x="6350" y="686645"/>
                  </a:cubicBezTo>
                  <a:cubicBezTo>
                    <a:pt x="8467" y="695112"/>
                    <a:pt x="6350" y="770253"/>
                    <a:pt x="12700" y="743795"/>
                  </a:cubicBezTo>
                  <a:cubicBezTo>
                    <a:pt x="19050" y="717337"/>
                    <a:pt x="17992" y="609387"/>
                    <a:pt x="44450" y="527895"/>
                  </a:cubicBezTo>
                  <a:cubicBezTo>
                    <a:pt x="70908" y="446403"/>
                    <a:pt x="143933" y="303528"/>
                    <a:pt x="171450" y="254845"/>
                  </a:cubicBezTo>
                  <a:cubicBezTo>
                    <a:pt x="198967" y="206162"/>
                    <a:pt x="182033" y="255374"/>
                    <a:pt x="209550" y="235795"/>
                  </a:cubicBezTo>
                  <a:cubicBezTo>
                    <a:pt x="237067" y="216216"/>
                    <a:pt x="325438" y="152716"/>
                    <a:pt x="336550" y="137370"/>
                  </a:cubicBezTo>
                  <a:cubicBezTo>
                    <a:pt x="347662" y="122024"/>
                    <a:pt x="275696" y="154303"/>
                    <a:pt x="276225" y="143720"/>
                  </a:cubicBezTo>
                  <a:cubicBezTo>
                    <a:pt x="276754" y="133137"/>
                    <a:pt x="322263" y="83924"/>
                    <a:pt x="339725" y="73870"/>
                  </a:cubicBezTo>
                  <a:cubicBezTo>
                    <a:pt x="357187" y="63816"/>
                    <a:pt x="356129" y="89216"/>
                    <a:pt x="381000" y="83395"/>
                  </a:cubicBezTo>
                  <a:cubicBezTo>
                    <a:pt x="405871" y="77574"/>
                    <a:pt x="549275" y="-20851"/>
                    <a:pt x="514350" y="40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6" name="フリーフォーム 715">
              <a:extLst>
                <a:ext uri="{FF2B5EF4-FFF2-40B4-BE49-F238E27FC236}">
                  <a16:creationId xmlns:a16="http://schemas.microsoft.com/office/drawing/2014/main" id="{656785E5-8CB2-3A72-2A88-ABB7D353D0E6}"/>
                </a:ext>
              </a:extLst>
            </p:cNvPr>
            <p:cNvSpPr/>
            <p:nvPr/>
          </p:nvSpPr>
          <p:spPr>
            <a:xfrm>
              <a:off x="2947630" y="6923661"/>
              <a:ext cx="641126" cy="576728"/>
            </a:xfrm>
            <a:custGeom>
              <a:avLst/>
              <a:gdLst>
                <a:gd name="connsiteX0" fmla="*/ 640120 w 641126"/>
                <a:gd name="connsiteY0" fmla="*/ 1014 h 576728"/>
                <a:gd name="connsiteX1" fmla="*/ 249595 w 641126"/>
                <a:gd name="connsiteY1" fmla="*/ 166114 h 576728"/>
                <a:gd name="connsiteX2" fmla="*/ 367070 w 641126"/>
                <a:gd name="connsiteY2" fmla="*/ 131189 h 576728"/>
                <a:gd name="connsiteX3" fmla="*/ 167045 w 641126"/>
                <a:gd name="connsiteY3" fmla="*/ 264539 h 576728"/>
                <a:gd name="connsiteX4" fmla="*/ 195620 w 641126"/>
                <a:gd name="connsiteY4" fmla="*/ 232789 h 576728"/>
                <a:gd name="connsiteX5" fmla="*/ 55920 w 641126"/>
                <a:gd name="connsiteY5" fmla="*/ 461389 h 576728"/>
                <a:gd name="connsiteX6" fmla="*/ 65445 w 641126"/>
                <a:gd name="connsiteY6" fmla="*/ 423289 h 576728"/>
                <a:gd name="connsiteX7" fmla="*/ 1945 w 641126"/>
                <a:gd name="connsiteY7" fmla="*/ 575689 h 576728"/>
                <a:gd name="connsiteX8" fmla="*/ 151170 w 641126"/>
                <a:gd name="connsiteY8" fmla="*/ 334389 h 576728"/>
                <a:gd name="connsiteX9" fmla="*/ 230545 w 641126"/>
                <a:gd name="connsiteY9" fmla="*/ 191514 h 576728"/>
                <a:gd name="connsiteX10" fmla="*/ 392470 w 641126"/>
                <a:gd name="connsiteY10" fmla="*/ 121664 h 576728"/>
                <a:gd name="connsiteX11" fmla="*/ 287695 w 641126"/>
                <a:gd name="connsiteY11" fmla="*/ 147064 h 576728"/>
                <a:gd name="connsiteX12" fmla="*/ 421045 w 641126"/>
                <a:gd name="connsiteY12" fmla="*/ 93089 h 576728"/>
                <a:gd name="connsiteX13" fmla="*/ 363895 w 641126"/>
                <a:gd name="connsiteY13" fmla="*/ 96264 h 576728"/>
                <a:gd name="connsiteX14" fmla="*/ 640120 w 641126"/>
                <a:gd name="connsiteY14" fmla="*/ 1014 h 57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1126" h="576728">
                  <a:moveTo>
                    <a:pt x="640120" y="1014"/>
                  </a:moveTo>
                  <a:cubicBezTo>
                    <a:pt x="621070" y="12656"/>
                    <a:pt x="295103" y="144418"/>
                    <a:pt x="249595" y="166114"/>
                  </a:cubicBezTo>
                  <a:cubicBezTo>
                    <a:pt x="204087" y="187810"/>
                    <a:pt x="380828" y="114785"/>
                    <a:pt x="367070" y="131189"/>
                  </a:cubicBezTo>
                  <a:cubicBezTo>
                    <a:pt x="353312" y="147593"/>
                    <a:pt x="195620" y="247606"/>
                    <a:pt x="167045" y="264539"/>
                  </a:cubicBezTo>
                  <a:cubicBezTo>
                    <a:pt x="138470" y="281472"/>
                    <a:pt x="214141" y="199981"/>
                    <a:pt x="195620" y="232789"/>
                  </a:cubicBezTo>
                  <a:cubicBezTo>
                    <a:pt x="177099" y="265597"/>
                    <a:pt x="77616" y="429639"/>
                    <a:pt x="55920" y="461389"/>
                  </a:cubicBezTo>
                  <a:cubicBezTo>
                    <a:pt x="34224" y="493139"/>
                    <a:pt x="74441" y="404239"/>
                    <a:pt x="65445" y="423289"/>
                  </a:cubicBezTo>
                  <a:cubicBezTo>
                    <a:pt x="56449" y="442339"/>
                    <a:pt x="-12342" y="590506"/>
                    <a:pt x="1945" y="575689"/>
                  </a:cubicBezTo>
                  <a:cubicBezTo>
                    <a:pt x="16232" y="560872"/>
                    <a:pt x="113070" y="398418"/>
                    <a:pt x="151170" y="334389"/>
                  </a:cubicBezTo>
                  <a:cubicBezTo>
                    <a:pt x="189270" y="270360"/>
                    <a:pt x="190329" y="226968"/>
                    <a:pt x="230545" y="191514"/>
                  </a:cubicBezTo>
                  <a:cubicBezTo>
                    <a:pt x="270761" y="156060"/>
                    <a:pt x="382945" y="129072"/>
                    <a:pt x="392470" y="121664"/>
                  </a:cubicBezTo>
                  <a:cubicBezTo>
                    <a:pt x="401995" y="114256"/>
                    <a:pt x="282933" y="151826"/>
                    <a:pt x="287695" y="147064"/>
                  </a:cubicBezTo>
                  <a:cubicBezTo>
                    <a:pt x="292457" y="142302"/>
                    <a:pt x="408345" y="101556"/>
                    <a:pt x="421045" y="93089"/>
                  </a:cubicBezTo>
                  <a:cubicBezTo>
                    <a:pt x="433745" y="84622"/>
                    <a:pt x="325795" y="111081"/>
                    <a:pt x="363895" y="96264"/>
                  </a:cubicBezTo>
                  <a:cubicBezTo>
                    <a:pt x="401995" y="81447"/>
                    <a:pt x="659170" y="-10628"/>
                    <a:pt x="640120" y="10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7" name="フリーフォーム 716">
              <a:extLst>
                <a:ext uri="{FF2B5EF4-FFF2-40B4-BE49-F238E27FC236}">
                  <a16:creationId xmlns:a16="http://schemas.microsoft.com/office/drawing/2014/main" id="{2D7DFCC9-95D2-FF5B-2CD0-52202EB440DC}"/>
                </a:ext>
              </a:extLst>
            </p:cNvPr>
            <p:cNvSpPr/>
            <p:nvPr/>
          </p:nvSpPr>
          <p:spPr>
            <a:xfrm>
              <a:off x="3193011" y="7262948"/>
              <a:ext cx="468026" cy="394630"/>
            </a:xfrm>
            <a:custGeom>
              <a:avLst/>
              <a:gdLst>
                <a:gd name="connsiteX0" fmla="*/ 467764 w 468026"/>
                <a:gd name="connsiteY0" fmla="*/ 45902 h 394630"/>
                <a:gd name="connsiteX1" fmla="*/ 286789 w 468026"/>
                <a:gd name="connsiteY1" fmla="*/ 39552 h 394630"/>
                <a:gd name="connsiteX2" fmla="*/ 121689 w 468026"/>
                <a:gd name="connsiteY2" fmla="*/ 1452 h 394630"/>
                <a:gd name="connsiteX3" fmla="*/ 197889 w 468026"/>
                <a:gd name="connsiteY3" fmla="*/ 10977 h 394630"/>
                <a:gd name="connsiteX4" fmla="*/ 124864 w 468026"/>
                <a:gd name="connsiteY4" fmla="*/ 39552 h 394630"/>
                <a:gd name="connsiteX5" fmla="*/ 29614 w 468026"/>
                <a:gd name="connsiteY5" fmla="*/ 131627 h 394630"/>
                <a:gd name="connsiteX6" fmla="*/ 115339 w 468026"/>
                <a:gd name="connsiteY6" fmla="*/ 39552 h 394630"/>
                <a:gd name="connsiteX7" fmla="*/ 29614 w 468026"/>
                <a:gd name="connsiteY7" fmla="*/ 137977 h 394630"/>
                <a:gd name="connsiteX8" fmla="*/ 16914 w 468026"/>
                <a:gd name="connsiteY8" fmla="*/ 166552 h 394630"/>
                <a:gd name="connsiteX9" fmla="*/ 1039 w 468026"/>
                <a:gd name="connsiteY9" fmla="*/ 118927 h 394630"/>
                <a:gd name="connsiteX10" fmla="*/ 48664 w 468026"/>
                <a:gd name="connsiteY10" fmla="*/ 296727 h 394630"/>
                <a:gd name="connsiteX11" fmla="*/ 48664 w 468026"/>
                <a:gd name="connsiteY11" fmla="*/ 268152 h 394630"/>
                <a:gd name="connsiteX12" fmla="*/ 96289 w 468026"/>
                <a:gd name="connsiteY12" fmla="*/ 382452 h 394630"/>
                <a:gd name="connsiteX13" fmla="*/ 128039 w 468026"/>
                <a:gd name="connsiteY13" fmla="*/ 385627 h 394630"/>
                <a:gd name="connsiteX14" fmla="*/ 80414 w 468026"/>
                <a:gd name="connsiteY14" fmla="*/ 331652 h 394630"/>
                <a:gd name="connsiteX15" fmla="*/ 29614 w 468026"/>
                <a:gd name="connsiteY15" fmla="*/ 134802 h 394630"/>
                <a:gd name="connsiteX16" fmla="*/ 42314 w 468026"/>
                <a:gd name="connsiteY16" fmla="*/ 109402 h 394630"/>
                <a:gd name="connsiteX17" fmla="*/ 140739 w 468026"/>
                <a:gd name="connsiteY17" fmla="*/ 30027 h 394630"/>
                <a:gd name="connsiteX18" fmla="*/ 182014 w 468026"/>
                <a:gd name="connsiteY18" fmla="*/ 7802 h 394630"/>
                <a:gd name="connsiteX19" fmla="*/ 226464 w 468026"/>
                <a:gd name="connsiteY19" fmla="*/ 30027 h 394630"/>
                <a:gd name="connsiteX20" fmla="*/ 318539 w 468026"/>
                <a:gd name="connsiteY20" fmla="*/ 20502 h 394630"/>
                <a:gd name="connsiteX21" fmla="*/ 245514 w 468026"/>
                <a:gd name="connsiteY21" fmla="*/ 30027 h 394630"/>
                <a:gd name="connsiteX22" fmla="*/ 467764 w 468026"/>
                <a:gd name="connsiteY22" fmla="*/ 45902 h 394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68026" h="394630">
                  <a:moveTo>
                    <a:pt x="467764" y="45902"/>
                  </a:moveTo>
                  <a:cubicBezTo>
                    <a:pt x="474643" y="47489"/>
                    <a:pt x="344468" y="46960"/>
                    <a:pt x="286789" y="39552"/>
                  </a:cubicBezTo>
                  <a:cubicBezTo>
                    <a:pt x="229110" y="32144"/>
                    <a:pt x="136506" y="6215"/>
                    <a:pt x="121689" y="1452"/>
                  </a:cubicBezTo>
                  <a:cubicBezTo>
                    <a:pt x="106872" y="-3311"/>
                    <a:pt x="197360" y="4627"/>
                    <a:pt x="197889" y="10977"/>
                  </a:cubicBezTo>
                  <a:cubicBezTo>
                    <a:pt x="198418" y="17327"/>
                    <a:pt x="152910" y="19444"/>
                    <a:pt x="124864" y="39552"/>
                  </a:cubicBezTo>
                  <a:cubicBezTo>
                    <a:pt x="96818" y="59660"/>
                    <a:pt x="31201" y="131627"/>
                    <a:pt x="29614" y="131627"/>
                  </a:cubicBezTo>
                  <a:cubicBezTo>
                    <a:pt x="28027" y="131627"/>
                    <a:pt x="115339" y="38494"/>
                    <a:pt x="115339" y="39552"/>
                  </a:cubicBezTo>
                  <a:cubicBezTo>
                    <a:pt x="115339" y="40610"/>
                    <a:pt x="46018" y="116810"/>
                    <a:pt x="29614" y="137977"/>
                  </a:cubicBezTo>
                  <a:cubicBezTo>
                    <a:pt x="13210" y="159144"/>
                    <a:pt x="21676" y="169727"/>
                    <a:pt x="16914" y="166552"/>
                  </a:cubicBezTo>
                  <a:cubicBezTo>
                    <a:pt x="12152" y="163377"/>
                    <a:pt x="-4253" y="97231"/>
                    <a:pt x="1039" y="118927"/>
                  </a:cubicBezTo>
                  <a:cubicBezTo>
                    <a:pt x="6331" y="140623"/>
                    <a:pt x="40727" y="271856"/>
                    <a:pt x="48664" y="296727"/>
                  </a:cubicBezTo>
                  <a:cubicBezTo>
                    <a:pt x="56601" y="321598"/>
                    <a:pt x="40727" y="253865"/>
                    <a:pt x="48664" y="268152"/>
                  </a:cubicBezTo>
                  <a:cubicBezTo>
                    <a:pt x="56601" y="282439"/>
                    <a:pt x="83060" y="362873"/>
                    <a:pt x="96289" y="382452"/>
                  </a:cubicBezTo>
                  <a:cubicBezTo>
                    <a:pt x="109518" y="402031"/>
                    <a:pt x="130685" y="394094"/>
                    <a:pt x="128039" y="385627"/>
                  </a:cubicBezTo>
                  <a:cubicBezTo>
                    <a:pt x="125393" y="377160"/>
                    <a:pt x="96818" y="373456"/>
                    <a:pt x="80414" y="331652"/>
                  </a:cubicBezTo>
                  <a:cubicBezTo>
                    <a:pt x="64010" y="289848"/>
                    <a:pt x="35964" y="171844"/>
                    <a:pt x="29614" y="134802"/>
                  </a:cubicBezTo>
                  <a:cubicBezTo>
                    <a:pt x="23264" y="97760"/>
                    <a:pt x="23793" y="126865"/>
                    <a:pt x="42314" y="109402"/>
                  </a:cubicBezTo>
                  <a:cubicBezTo>
                    <a:pt x="60835" y="91940"/>
                    <a:pt x="117456" y="46960"/>
                    <a:pt x="140739" y="30027"/>
                  </a:cubicBezTo>
                  <a:cubicBezTo>
                    <a:pt x="164022" y="13094"/>
                    <a:pt x="167727" y="7802"/>
                    <a:pt x="182014" y="7802"/>
                  </a:cubicBezTo>
                  <a:cubicBezTo>
                    <a:pt x="196301" y="7802"/>
                    <a:pt x="203710" y="27910"/>
                    <a:pt x="226464" y="30027"/>
                  </a:cubicBezTo>
                  <a:cubicBezTo>
                    <a:pt x="249218" y="32144"/>
                    <a:pt x="315364" y="20502"/>
                    <a:pt x="318539" y="20502"/>
                  </a:cubicBezTo>
                  <a:cubicBezTo>
                    <a:pt x="321714" y="20502"/>
                    <a:pt x="219056" y="25794"/>
                    <a:pt x="245514" y="30027"/>
                  </a:cubicBezTo>
                  <a:cubicBezTo>
                    <a:pt x="271972" y="34260"/>
                    <a:pt x="460885" y="44315"/>
                    <a:pt x="467764" y="459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8" name="フリーフォーム 717">
              <a:extLst>
                <a:ext uri="{FF2B5EF4-FFF2-40B4-BE49-F238E27FC236}">
                  <a16:creationId xmlns:a16="http://schemas.microsoft.com/office/drawing/2014/main" id="{8E5966B3-3F57-30BA-0260-910B5D614AD5}"/>
                </a:ext>
              </a:extLst>
            </p:cNvPr>
            <p:cNvSpPr/>
            <p:nvPr/>
          </p:nvSpPr>
          <p:spPr>
            <a:xfrm>
              <a:off x="3231359" y="7308850"/>
              <a:ext cx="464341" cy="352460"/>
            </a:xfrm>
            <a:custGeom>
              <a:avLst/>
              <a:gdLst>
                <a:gd name="connsiteX0" fmla="*/ 464341 w 464341"/>
                <a:gd name="connsiteY0" fmla="*/ 98425 h 352460"/>
                <a:gd name="connsiteX1" fmla="*/ 318291 w 464341"/>
                <a:gd name="connsiteY1" fmla="*/ 60325 h 352460"/>
                <a:gd name="connsiteX2" fmla="*/ 108741 w 464341"/>
                <a:gd name="connsiteY2" fmla="*/ 6350 h 352460"/>
                <a:gd name="connsiteX3" fmla="*/ 130966 w 464341"/>
                <a:gd name="connsiteY3" fmla="*/ 12700 h 352460"/>
                <a:gd name="connsiteX4" fmla="*/ 42066 w 464341"/>
                <a:gd name="connsiteY4" fmla="*/ 57150 h 352460"/>
                <a:gd name="connsiteX5" fmla="*/ 51591 w 464341"/>
                <a:gd name="connsiteY5" fmla="*/ 47625 h 352460"/>
                <a:gd name="connsiteX6" fmla="*/ 13491 w 464341"/>
                <a:gd name="connsiteY6" fmla="*/ 85725 h 352460"/>
                <a:gd name="connsiteX7" fmla="*/ 13491 w 464341"/>
                <a:gd name="connsiteY7" fmla="*/ 120650 h 352460"/>
                <a:gd name="connsiteX8" fmla="*/ 7141 w 464341"/>
                <a:gd name="connsiteY8" fmla="*/ 104775 h 352460"/>
                <a:gd name="connsiteX9" fmla="*/ 42066 w 464341"/>
                <a:gd name="connsiteY9" fmla="*/ 225425 h 352460"/>
                <a:gd name="connsiteX10" fmla="*/ 35716 w 464341"/>
                <a:gd name="connsiteY10" fmla="*/ 200025 h 352460"/>
                <a:gd name="connsiteX11" fmla="*/ 61116 w 464341"/>
                <a:gd name="connsiteY11" fmla="*/ 279400 h 352460"/>
                <a:gd name="connsiteX12" fmla="*/ 99216 w 464341"/>
                <a:gd name="connsiteY12" fmla="*/ 352425 h 352460"/>
                <a:gd name="connsiteX13" fmla="*/ 70641 w 464341"/>
                <a:gd name="connsiteY13" fmla="*/ 285750 h 352460"/>
                <a:gd name="connsiteX14" fmla="*/ 791 w 464341"/>
                <a:gd name="connsiteY14" fmla="*/ 82550 h 352460"/>
                <a:gd name="connsiteX15" fmla="*/ 121441 w 464341"/>
                <a:gd name="connsiteY15" fmla="*/ 15875 h 352460"/>
                <a:gd name="connsiteX16" fmla="*/ 127791 w 464341"/>
                <a:gd name="connsiteY16" fmla="*/ 0 h 352460"/>
                <a:gd name="connsiteX17" fmla="*/ 242091 w 464341"/>
                <a:gd name="connsiteY17" fmla="*/ 15875 h 352460"/>
                <a:gd name="connsiteX18" fmla="*/ 178591 w 464341"/>
                <a:gd name="connsiteY18" fmla="*/ 19050 h 352460"/>
                <a:gd name="connsiteX19" fmla="*/ 464341 w 464341"/>
                <a:gd name="connsiteY19" fmla="*/ 98425 h 352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64341" h="352460">
                  <a:moveTo>
                    <a:pt x="464341" y="98425"/>
                  </a:moveTo>
                  <a:lnTo>
                    <a:pt x="318291" y="60325"/>
                  </a:lnTo>
                  <a:lnTo>
                    <a:pt x="108741" y="6350"/>
                  </a:lnTo>
                  <a:cubicBezTo>
                    <a:pt x="77520" y="-1587"/>
                    <a:pt x="142078" y="4233"/>
                    <a:pt x="130966" y="12700"/>
                  </a:cubicBezTo>
                  <a:cubicBezTo>
                    <a:pt x="119854" y="21167"/>
                    <a:pt x="55295" y="51329"/>
                    <a:pt x="42066" y="57150"/>
                  </a:cubicBezTo>
                  <a:cubicBezTo>
                    <a:pt x="28837" y="62971"/>
                    <a:pt x="51591" y="47625"/>
                    <a:pt x="51591" y="47625"/>
                  </a:cubicBezTo>
                  <a:cubicBezTo>
                    <a:pt x="46829" y="52387"/>
                    <a:pt x="19841" y="73554"/>
                    <a:pt x="13491" y="85725"/>
                  </a:cubicBezTo>
                  <a:cubicBezTo>
                    <a:pt x="7141" y="97896"/>
                    <a:pt x="14549" y="117475"/>
                    <a:pt x="13491" y="120650"/>
                  </a:cubicBezTo>
                  <a:cubicBezTo>
                    <a:pt x="12433" y="123825"/>
                    <a:pt x="2378" y="87312"/>
                    <a:pt x="7141" y="104775"/>
                  </a:cubicBezTo>
                  <a:cubicBezTo>
                    <a:pt x="11904" y="122238"/>
                    <a:pt x="37304" y="209550"/>
                    <a:pt x="42066" y="225425"/>
                  </a:cubicBezTo>
                  <a:cubicBezTo>
                    <a:pt x="46828" y="241300"/>
                    <a:pt x="32541" y="191029"/>
                    <a:pt x="35716" y="200025"/>
                  </a:cubicBezTo>
                  <a:cubicBezTo>
                    <a:pt x="38891" y="209021"/>
                    <a:pt x="50533" y="254000"/>
                    <a:pt x="61116" y="279400"/>
                  </a:cubicBezTo>
                  <a:cubicBezTo>
                    <a:pt x="71699" y="304800"/>
                    <a:pt x="97628" y="351367"/>
                    <a:pt x="99216" y="352425"/>
                  </a:cubicBezTo>
                  <a:cubicBezTo>
                    <a:pt x="100804" y="353483"/>
                    <a:pt x="87045" y="330729"/>
                    <a:pt x="70641" y="285750"/>
                  </a:cubicBezTo>
                  <a:cubicBezTo>
                    <a:pt x="54237" y="240771"/>
                    <a:pt x="-7676" y="127529"/>
                    <a:pt x="791" y="82550"/>
                  </a:cubicBezTo>
                  <a:cubicBezTo>
                    <a:pt x="9258" y="37571"/>
                    <a:pt x="100274" y="29633"/>
                    <a:pt x="121441" y="15875"/>
                  </a:cubicBezTo>
                  <a:cubicBezTo>
                    <a:pt x="142608" y="2117"/>
                    <a:pt x="107683" y="0"/>
                    <a:pt x="127791" y="0"/>
                  </a:cubicBezTo>
                  <a:cubicBezTo>
                    <a:pt x="147899" y="0"/>
                    <a:pt x="233624" y="12700"/>
                    <a:pt x="242091" y="15875"/>
                  </a:cubicBezTo>
                  <a:cubicBezTo>
                    <a:pt x="250558" y="19050"/>
                    <a:pt x="144195" y="5292"/>
                    <a:pt x="178591" y="19050"/>
                  </a:cubicBezTo>
                  <a:cubicBezTo>
                    <a:pt x="212987" y="32808"/>
                    <a:pt x="330726" y="65616"/>
                    <a:pt x="464341" y="984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9" name="フリーフォーム 718">
              <a:extLst>
                <a:ext uri="{FF2B5EF4-FFF2-40B4-BE49-F238E27FC236}">
                  <a16:creationId xmlns:a16="http://schemas.microsoft.com/office/drawing/2014/main" id="{CA31CEB2-E10D-9252-8392-ABE68A8334E1}"/>
                </a:ext>
              </a:extLst>
            </p:cNvPr>
            <p:cNvSpPr/>
            <p:nvPr/>
          </p:nvSpPr>
          <p:spPr>
            <a:xfrm>
              <a:off x="3298256" y="7265975"/>
              <a:ext cx="259221" cy="390696"/>
            </a:xfrm>
            <a:custGeom>
              <a:avLst/>
              <a:gdLst>
                <a:gd name="connsiteX0" fmla="*/ 257744 w 259221"/>
                <a:gd name="connsiteY0" fmla="*/ 1600 h 390696"/>
                <a:gd name="connsiteX1" fmla="*/ 235519 w 259221"/>
                <a:gd name="connsiteY1" fmla="*/ 192100 h 390696"/>
                <a:gd name="connsiteX2" fmla="*/ 257744 w 259221"/>
                <a:gd name="connsiteY2" fmla="*/ 173050 h 390696"/>
                <a:gd name="connsiteX3" fmla="*/ 184719 w 259221"/>
                <a:gd name="connsiteY3" fmla="*/ 284175 h 390696"/>
                <a:gd name="connsiteX4" fmla="*/ 219644 w 259221"/>
                <a:gd name="connsiteY4" fmla="*/ 249250 h 390696"/>
                <a:gd name="connsiteX5" fmla="*/ 121219 w 259221"/>
                <a:gd name="connsiteY5" fmla="*/ 350850 h 390696"/>
                <a:gd name="connsiteX6" fmla="*/ 3744 w 259221"/>
                <a:gd name="connsiteY6" fmla="*/ 388950 h 390696"/>
                <a:gd name="connsiteX7" fmla="*/ 29144 w 259221"/>
                <a:gd name="connsiteY7" fmla="*/ 376250 h 390696"/>
                <a:gd name="connsiteX8" fmla="*/ 29144 w 259221"/>
                <a:gd name="connsiteY8" fmla="*/ 306400 h 390696"/>
                <a:gd name="connsiteX9" fmla="*/ 79944 w 259221"/>
                <a:gd name="connsiteY9" fmla="*/ 338150 h 390696"/>
                <a:gd name="connsiteX10" fmla="*/ 83119 w 259221"/>
                <a:gd name="connsiteY10" fmla="*/ 293700 h 390696"/>
                <a:gd name="connsiteX11" fmla="*/ 45019 w 259221"/>
                <a:gd name="connsiteY11" fmla="*/ 328625 h 390696"/>
                <a:gd name="connsiteX12" fmla="*/ 83119 w 259221"/>
                <a:gd name="connsiteY12" fmla="*/ 354025 h 390696"/>
                <a:gd name="connsiteX13" fmla="*/ 137094 w 259221"/>
                <a:gd name="connsiteY13" fmla="*/ 306400 h 390696"/>
                <a:gd name="connsiteX14" fmla="*/ 206944 w 259221"/>
                <a:gd name="connsiteY14" fmla="*/ 214325 h 390696"/>
                <a:gd name="connsiteX15" fmla="*/ 172019 w 259221"/>
                <a:gd name="connsiteY15" fmla="*/ 284175 h 390696"/>
                <a:gd name="connsiteX16" fmla="*/ 222819 w 259221"/>
                <a:gd name="connsiteY16" fmla="*/ 230200 h 390696"/>
                <a:gd name="connsiteX17" fmla="*/ 238694 w 259221"/>
                <a:gd name="connsiteY17" fmla="*/ 106375 h 390696"/>
                <a:gd name="connsiteX18" fmla="*/ 257744 w 259221"/>
                <a:gd name="connsiteY18" fmla="*/ 1600 h 390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59221" h="390696">
                  <a:moveTo>
                    <a:pt x="257744" y="1600"/>
                  </a:moveTo>
                  <a:cubicBezTo>
                    <a:pt x="257215" y="15888"/>
                    <a:pt x="235519" y="163525"/>
                    <a:pt x="235519" y="192100"/>
                  </a:cubicBezTo>
                  <a:cubicBezTo>
                    <a:pt x="235519" y="220675"/>
                    <a:pt x="266211" y="157704"/>
                    <a:pt x="257744" y="173050"/>
                  </a:cubicBezTo>
                  <a:cubicBezTo>
                    <a:pt x="249277" y="188396"/>
                    <a:pt x="191069" y="271475"/>
                    <a:pt x="184719" y="284175"/>
                  </a:cubicBezTo>
                  <a:cubicBezTo>
                    <a:pt x="178369" y="296875"/>
                    <a:pt x="230227" y="238138"/>
                    <a:pt x="219644" y="249250"/>
                  </a:cubicBezTo>
                  <a:cubicBezTo>
                    <a:pt x="209061" y="260362"/>
                    <a:pt x="157202" y="327567"/>
                    <a:pt x="121219" y="350850"/>
                  </a:cubicBezTo>
                  <a:cubicBezTo>
                    <a:pt x="85236" y="374133"/>
                    <a:pt x="19090" y="384717"/>
                    <a:pt x="3744" y="388950"/>
                  </a:cubicBezTo>
                  <a:cubicBezTo>
                    <a:pt x="-11602" y="393183"/>
                    <a:pt x="24911" y="390008"/>
                    <a:pt x="29144" y="376250"/>
                  </a:cubicBezTo>
                  <a:cubicBezTo>
                    <a:pt x="33377" y="362492"/>
                    <a:pt x="20677" y="312750"/>
                    <a:pt x="29144" y="306400"/>
                  </a:cubicBezTo>
                  <a:cubicBezTo>
                    <a:pt x="37611" y="300050"/>
                    <a:pt x="70948" y="340267"/>
                    <a:pt x="79944" y="338150"/>
                  </a:cubicBezTo>
                  <a:cubicBezTo>
                    <a:pt x="88940" y="336033"/>
                    <a:pt x="88940" y="295288"/>
                    <a:pt x="83119" y="293700"/>
                  </a:cubicBezTo>
                  <a:cubicBezTo>
                    <a:pt x="77298" y="292113"/>
                    <a:pt x="45019" y="318571"/>
                    <a:pt x="45019" y="328625"/>
                  </a:cubicBezTo>
                  <a:cubicBezTo>
                    <a:pt x="45019" y="338679"/>
                    <a:pt x="67773" y="357729"/>
                    <a:pt x="83119" y="354025"/>
                  </a:cubicBezTo>
                  <a:cubicBezTo>
                    <a:pt x="98465" y="350321"/>
                    <a:pt x="116457" y="329683"/>
                    <a:pt x="137094" y="306400"/>
                  </a:cubicBezTo>
                  <a:cubicBezTo>
                    <a:pt x="157731" y="283117"/>
                    <a:pt x="201123" y="218029"/>
                    <a:pt x="206944" y="214325"/>
                  </a:cubicBezTo>
                  <a:cubicBezTo>
                    <a:pt x="212765" y="210621"/>
                    <a:pt x="169373" y="281529"/>
                    <a:pt x="172019" y="284175"/>
                  </a:cubicBezTo>
                  <a:cubicBezTo>
                    <a:pt x="174665" y="286821"/>
                    <a:pt x="211707" y="259833"/>
                    <a:pt x="222819" y="230200"/>
                  </a:cubicBezTo>
                  <a:cubicBezTo>
                    <a:pt x="233931" y="200567"/>
                    <a:pt x="231286" y="140242"/>
                    <a:pt x="238694" y="106375"/>
                  </a:cubicBezTo>
                  <a:cubicBezTo>
                    <a:pt x="246102" y="72508"/>
                    <a:pt x="258273" y="-12688"/>
                    <a:pt x="257744" y="16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0" name="フリーフォーム 719">
              <a:extLst>
                <a:ext uri="{FF2B5EF4-FFF2-40B4-BE49-F238E27FC236}">
                  <a16:creationId xmlns:a16="http://schemas.microsoft.com/office/drawing/2014/main" id="{24DE9F6C-513A-98A9-5C04-EBE9E583B2AC}"/>
                </a:ext>
              </a:extLst>
            </p:cNvPr>
            <p:cNvSpPr/>
            <p:nvPr/>
          </p:nvSpPr>
          <p:spPr>
            <a:xfrm>
              <a:off x="3336682" y="7261068"/>
              <a:ext cx="185930" cy="349862"/>
            </a:xfrm>
            <a:custGeom>
              <a:avLst/>
              <a:gdLst>
                <a:gd name="connsiteX0" fmla="*/ 158993 w 185930"/>
                <a:gd name="connsiteY0" fmla="*/ 157 h 349862"/>
                <a:gd name="connsiteX1" fmla="*/ 162168 w 185930"/>
                <a:gd name="connsiteY1" fmla="*/ 165257 h 349862"/>
                <a:gd name="connsiteX2" fmla="*/ 171693 w 185930"/>
                <a:gd name="connsiteY2" fmla="*/ 162082 h 349862"/>
                <a:gd name="connsiteX3" fmla="*/ 105018 w 185930"/>
                <a:gd name="connsiteY3" fmla="*/ 257332 h 349862"/>
                <a:gd name="connsiteX4" fmla="*/ 127243 w 185930"/>
                <a:gd name="connsiteY4" fmla="*/ 225582 h 349862"/>
                <a:gd name="connsiteX5" fmla="*/ 243 w 185930"/>
                <a:gd name="connsiteY5" fmla="*/ 349407 h 349862"/>
                <a:gd name="connsiteX6" fmla="*/ 95493 w 185930"/>
                <a:gd name="connsiteY6" fmla="*/ 266857 h 349862"/>
                <a:gd name="connsiteX7" fmla="*/ 108193 w 185930"/>
                <a:gd name="connsiteY7" fmla="*/ 250982 h 349862"/>
                <a:gd name="connsiteX8" fmla="*/ 143118 w 185930"/>
                <a:gd name="connsiteY8" fmla="*/ 241457 h 349862"/>
                <a:gd name="connsiteX9" fmla="*/ 143118 w 185930"/>
                <a:gd name="connsiteY9" fmla="*/ 238282 h 349862"/>
                <a:gd name="connsiteX10" fmla="*/ 184393 w 185930"/>
                <a:gd name="connsiteY10" fmla="*/ 209707 h 349862"/>
                <a:gd name="connsiteX11" fmla="*/ 171693 w 185930"/>
                <a:gd name="connsiteY11" fmla="*/ 171607 h 349862"/>
                <a:gd name="connsiteX12" fmla="*/ 120893 w 185930"/>
                <a:gd name="connsiteY12" fmla="*/ 85882 h 349862"/>
                <a:gd name="connsiteX13" fmla="*/ 143118 w 185930"/>
                <a:gd name="connsiteY13" fmla="*/ 133507 h 349862"/>
                <a:gd name="connsiteX14" fmla="*/ 158993 w 185930"/>
                <a:gd name="connsiteY14" fmla="*/ 157 h 349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5930" h="349862">
                  <a:moveTo>
                    <a:pt x="158993" y="157"/>
                  </a:moveTo>
                  <a:cubicBezTo>
                    <a:pt x="162168" y="5449"/>
                    <a:pt x="160051" y="138270"/>
                    <a:pt x="162168" y="165257"/>
                  </a:cubicBezTo>
                  <a:cubicBezTo>
                    <a:pt x="164285" y="192245"/>
                    <a:pt x="181218" y="146736"/>
                    <a:pt x="171693" y="162082"/>
                  </a:cubicBezTo>
                  <a:cubicBezTo>
                    <a:pt x="162168" y="177428"/>
                    <a:pt x="105018" y="257332"/>
                    <a:pt x="105018" y="257332"/>
                  </a:cubicBezTo>
                  <a:cubicBezTo>
                    <a:pt x="97610" y="267915"/>
                    <a:pt x="144705" y="210236"/>
                    <a:pt x="127243" y="225582"/>
                  </a:cubicBezTo>
                  <a:cubicBezTo>
                    <a:pt x="109781" y="240928"/>
                    <a:pt x="5535" y="342528"/>
                    <a:pt x="243" y="349407"/>
                  </a:cubicBezTo>
                  <a:cubicBezTo>
                    <a:pt x="-5049" y="356286"/>
                    <a:pt x="77501" y="283261"/>
                    <a:pt x="95493" y="266857"/>
                  </a:cubicBezTo>
                  <a:cubicBezTo>
                    <a:pt x="113485" y="250453"/>
                    <a:pt x="100256" y="255215"/>
                    <a:pt x="108193" y="250982"/>
                  </a:cubicBezTo>
                  <a:cubicBezTo>
                    <a:pt x="116130" y="246749"/>
                    <a:pt x="137297" y="243574"/>
                    <a:pt x="143118" y="241457"/>
                  </a:cubicBezTo>
                  <a:cubicBezTo>
                    <a:pt x="148939" y="239340"/>
                    <a:pt x="136239" y="243574"/>
                    <a:pt x="143118" y="238282"/>
                  </a:cubicBezTo>
                  <a:cubicBezTo>
                    <a:pt x="149997" y="232990"/>
                    <a:pt x="179631" y="220819"/>
                    <a:pt x="184393" y="209707"/>
                  </a:cubicBezTo>
                  <a:cubicBezTo>
                    <a:pt x="189155" y="198595"/>
                    <a:pt x="182276" y="192245"/>
                    <a:pt x="171693" y="171607"/>
                  </a:cubicBezTo>
                  <a:cubicBezTo>
                    <a:pt x="161110" y="150970"/>
                    <a:pt x="125655" y="92232"/>
                    <a:pt x="120893" y="85882"/>
                  </a:cubicBezTo>
                  <a:cubicBezTo>
                    <a:pt x="116131" y="79532"/>
                    <a:pt x="134651" y="142503"/>
                    <a:pt x="143118" y="133507"/>
                  </a:cubicBezTo>
                  <a:cubicBezTo>
                    <a:pt x="151585" y="124511"/>
                    <a:pt x="155818" y="-5135"/>
                    <a:pt x="158993" y="1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1" name="フリーフォーム 720">
              <a:extLst>
                <a:ext uri="{FF2B5EF4-FFF2-40B4-BE49-F238E27FC236}">
                  <a16:creationId xmlns:a16="http://schemas.microsoft.com/office/drawing/2014/main" id="{A310B095-DBCE-09FB-675F-946E693FD864}"/>
                </a:ext>
              </a:extLst>
            </p:cNvPr>
            <p:cNvSpPr/>
            <p:nvPr/>
          </p:nvSpPr>
          <p:spPr>
            <a:xfrm>
              <a:off x="3378069" y="7365997"/>
              <a:ext cx="64374" cy="158753"/>
            </a:xfrm>
            <a:custGeom>
              <a:avLst/>
              <a:gdLst>
                <a:gd name="connsiteX0" fmla="*/ 19181 w 64374"/>
                <a:gd name="connsiteY0" fmla="*/ 3 h 158753"/>
                <a:gd name="connsiteX1" fmla="*/ 54106 w 64374"/>
                <a:gd name="connsiteY1" fmla="*/ 76203 h 158753"/>
                <a:gd name="connsiteX2" fmla="*/ 44581 w 64374"/>
                <a:gd name="connsiteY2" fmla="*/ 114303 h 158753"/>
                <a:gd name="connsiteX3" fmla="*/ 131 w 64374"/>
                <a:gd name="connsiteY3" fmla="*/ 158753 h 158753"/>
                <a:gd name="connsiteX4" fmla="*/ 60456 w 64374"/>
                <a:gd name="connsiteY4" fmla="*/ 114303 h 158753"/>
                <a:gd name="connsiteX5" fmla="*/ 12831 w 64374"/>
                <a:gd name="connsiteY5" fmla="*/ 130178 h 158753"/>
                <a:gd name="connsiteX6" fmla="*/ 57281 w 64374"/>
                <a:gd name="connsiteY6" fmla="*/ 95253 h 158753"/>
                <a:gd name="connsiteX7" fmla="*/ 60456 w 64374"/>
                <a:gd name="connsiteY7" fmla="*/ 73028 h 158753"/>
                <a:gd name="connsiteX8" fmla="*/ 19181 w 64374"/>
                <a:gd name="connsiteY8" fmla="*/ 3 h 158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4374" h="158753">
                  <a:moveTo>
                    <a:pt x="19181" y="3"/>
                  </a:moveTo>
                  <a:cubicBezTo>
                    <a:pt x="18123" y="532"/>
                    <a:pt x="49873" y="57153"/>
                    <a:pt x="54106" y="76203"/>
                  </a:cubicBezTo>
                  <a:cubicBezTo>
                    <a:pt x="58339" y="95253"/>
                    <a:pt x="53577" y="100545"/>
                    <a:pt x="44581" y="114303"/>
                  </a:cubicBezTo>
                  <a:cubicBezTo>
                    <a:pt x="35585" y="128061"/>
                    <a:pt x="-2515" y="158753"/>
                    <a:pt x="131" y="158753"/>
                  </a:cubicBezTo>
                  <a:cubicBezTo>
                    <a:pt x="2777" y="158753"/>
                    <a:pt x="58339" y="119065"/>
                    <a:pt x="60456" y="114303"/>
                  </a:cubicBezTo>
                  <a:cubicBezTo>
                    <a:pt x="62573" y="109541"/>
                    <a:pt x="13360" y="133353"/>
                    <a:pt x="12831" y="130178"/>
                  </a:cubicBezTo>
                  <a:cubicBezTo>
                    <a:pt x="12302" y="127003"/>
                    <a:pt x="57281" y="95253"/>
                    <a:pt x="57281" y="95253"/>
                  </a:cubicBezTo>
                  <a:cubicBezTo>
                    <a:pt x="65218" y="85728"/>
                    <a:pt x="66806" y="86257"/>
                    <a:pt x="60456" y="73028"/>
                  </a:cubicBezTo>
                  <a:cubicBezTo>
                    <a:pt x="54106" y="59799"/>
                    <a:pt x="20239" y="-526"/>
                    <a:pt x="19181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2" name="フリーフォーム 721">
              <a:extLst>
                <a:ext uri="{FF2B5EF4-FFF2-40B4-BE49-F238E27FC236}">
                  <a16:creationId xmlns:a16="http://schemas.microsoft.com/office/drawing/2014/main" id="{279F18D9-2F91-0B33-06C4-4252C2BAA320}"/>
                </a:ext>
              </a:extLst>
            </p:cNvPr>
            <p:cNvSpPr/>
            <p:nvPr/>
          </p:nvSpPr>
          <p:spPr>
            <a:xfrm>
              <a:off x="3320968" y="7394552"/>
              <a:ext cx="117623" cy="133625"/>
            </a:xfrm>
            <a:custGeom>
              <a:avLst/>
              <a:gdLst>
                <a:gd name="connsiteX0" fmla="*/ 117557 w 117623"/>
                <a:gd name="connsiteY0" fmla="*/ 23 h 133625"/>
                <a:gd name="connsiteX1" fmla="*/ 28657 w 117623"/>
                <a:gd name="connsiteY1" fmla="*/ 15898 h 133625"/>
                <a:gd name="connsiteX2" fmla="*/ 31832 w 117623"/>
                <a:gd name="connsiteY2" fmla="*/ 57173 h 133625"/>
                <a:gd name="connsiteX3" fmla="*/ 22307 w 117623"/>
                <a:gd name="connsiteY3" fmla="*/ 73048 h 133625"/>
                <a:gd name="connsiteX4" fmla="*/ 88982 w 117623"/>
                <a:gd name="connsiteY4" fmla="*/ 133373 h 133625"/>
                <a:gd name="connsiteX5" fmla="*/ 31832 w 117623"/>
                <a:gd name="connsiteY5" fmla="*/ 92098 h 133625"/>
                <a:gd name="connsiteX6" fmla="*/ 3257 w 117623"/>
                <a:gd name="connsiteY6" fmla="*/ 31773 h 133625"/>
                <a:gd name="connsiteX7" fmla="*/ 12782 w 117623"/>
                <a:gd name="connsiteY7" fmla="*/ 12723 h 133625"/>
                <a:gd name="connsiteX8" fmla="*/ 117557 w 117623"/>
                <a:gd name="connsiteY8" fmla="*/ 23 h 133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7623" h="133625">
                  <a:moveTo>
                    <a:pt x="117557" y="23"/>
                  </a:moveTo>
                  <a:cubicBezTo>
                    <a:pt x="120203" y="552"/>
                    <a:pt x="42944" y="6373"/>
                    <a:pt x="28657" y="15898"/>
                  </a:cubicBezTo>
                  <a:cubicBezTo>
                    <a:pt x="14370" y="25423"/>
                    <a:pt x="32890" y="47648"/>
                    <a:pt x="31832" y="57173"/>
                  </a:cubicBezTo>
                  <a:cubicBezTo>
                    <a:pt x="30774" y="66698"/>
                    <a:pt x="12782" y="60348"/>
                    <a:pt x="22307" y="73048"/>
                  </a:cubicBezTo>
                  <a:cubicBezTo>
                    <a:pt x="31832" y="85748"/>
                    <a:pt x="87395" y="130198"/>
                    <a:pt x="88982" y="133373"/>
                  </a:cubicBezTo>
                  <a:cubicBezTo>
                    <a:pt x="90569" y="136548"/>
                    <a:pt x="46119" y="109031"/>
                    <a:pt x="31832" y="92098"/>
                  </a:cubicBezTo>
                  <a:cubicBezTo>
                    <a:pt x="17545" y="75165"/>
                    <a:pt x="6432" y="45002"/>
                    <a:pt x="3257" y="31773"/>
                  </a:cubicBezTo>
                  <a:cubicBezTo>
                    <a:pt x="82" y="18544"/>
                    <a:pt x="-5210" y="17486"/>
                    <a:pt x="12782" y="12723"/>
                  </a:cubicBezTo>
                  <a:cubicBezTo>
                    <a:pt x="30774" y="7961"/>
                    <a:pt x="114911" y="-506"/>
                    <a:pt x="117557" y="2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フリーフォーム 722">
              <a:extLst>
                <a:ext uri="{FF2B5EF4-FFF2-40B4-BE49-F238E27FC236}">
                  <a16:creationId xmlns:a16="http://schemas.microsoft.com/office/drawing/2014/main" id="{79A104B7-5801-9FFC-2AED-2C486B10396D}"/>
                </a:ext>
              </a:extLst>
            </p:cNvPr>
            <p:cNvSpPr/>
            <p:nvPr/>
          </p:nvSpPr>
          <p:spPr>
            <a:xfrm>
              <a:off x="6498391" y="6805222"/>
              <a:ext cx="542881" cy="814778"/>
            </a:xfrm>
            <a:custGeom>
              <a:avLst/>
              <a:gdLst>
                <a:gd name="connsiteX0" fmla="*/ 184060 w 542881"/>
                <a:gd name="connsiteY0" fmla="*/ 4550 h 814778"/>
                <a:gd name="connsiteX1" fmla="*/ 257366 w 542881"/>
                <a:gd name="connsiteY1" fmla="*/ 502262 h 814778"/>
                <a:gd name="connsiteX2" fmla="*/ 338389 w 542881"/>
                <a:gd name="connsiteY2" fmla="*/ 494545 h 814778"/>
                <a:gd name="connsiteX3" fmla="*/ 303665 w 542881"/>
                <a:gd name="connsiteY3" fmla="*/ 664307 h 814778"/>
                <a:gd name="connsiteX4" fmla="*/ 349963 w 542881"/>
                <a:gd name="connsiteY4" fmla="*/ 672024 h 814778"/>
                <a:gd name="connsiteX5" fmla="*/ 403979 w 542881"/>
                <a:gd name="connsiteY5" fmla="*/ 741472 h 814778"/>
                <a:gd name="connsiteX6" fmla="*/ 450277 w 542881"/>
                <a:gd name="connsiteY6" fmla="*/ 583284 h 814778"/>
                <a:gd name="connsiteX7" fmla="*/ 496576 w 542881"/>
                <a:gd name="connsiteY7" fmla="*/ 691315 h 814778"/>
                <a:gd name="connsiteX8" fmla="*/ 427128 w 542881"/>
                <a:gd name="connsiteY8" fmla="*/ 726039 h 814778"/>
                <a:gd name="connsiteX9" fmla="*/ 326814 w 542881"/>
                <a:gd name="connsiteY9" fmla="*/ 776196 h 814778"/>
                <a:gd name="connsiteX10" fmla="*/ 6581 w 542881"/>
                <a:gd name="connsiteY10" fmla="*/ 814778 h 814778"/>
                <a:gd name="connsiteX11" fmla="*/ 542875 w 542881"/>
                <a:gd name="connsiteY11" fmla="*/ 776196 h 814778"/>
                <a:gd name="connsiteX12" fmla="*/ 18156 w 542881"/>
                <a:gd name="connsiteY12" fmla="*/ 783912 h 814778"/>
                <a:gd name="connsiteX13" fmla="*/ 133903 w 542881"/>
                <a:gd name="connsiteY13" fmla="*/ 645016 h 814778"/>
                <a:gd name="connsiteX14" fmla="*/ 265082 w 542881"/>
                <a:gd name="connsiteY14" fmla="*/ 741472 h 814778"/>
                <a:gd name="connsiteX15" fmla="*/ 477285 w 542881"/>
                <a:gd name="connsiteY15" fmla="*/ 737613 h 814778"/>
                <a:gd name="connsiteX16" fmla="*/ 330672 w 542881"/>
                <a:gd name="connsiteY16" fmla="*/ 571710 h 814778"/>
                <a:gd name="connsiteX17" fmla="*/ 149336 w 542881"/>
                <a:gd name="connsiteY17" fmla="*/ 228327 h 814778"/>
                <a:gd name="connsiteX18" fmla="*/ 226500 w 542881"/>
                <a:gd name="connsiteY18" fmla="*/ 432813 h 814778"/>
                <a:gd name="connsiteX19" fmla="*/ 214925 w 542881"/>
                <a:gd name="connsiteY19" fmla="*/ 263051 h 814778"/>
                <a:gd name="connsiteX20" fmla="*/ 184060 w 542881"/>
                <a:gd name="connsiteY20" fmla="*/ 4550 h 814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42881" h="814778">
                  <a:moveTo>
                    <a:pt x="184060" y="4550"/>
                  </a:moveTo>
                  <a:cubicBezTo>
                    <a:pt x="191133" y="44418"/>
                    <a:pt x="231645" y="420596"/>
                    <a:pt x="257366" y="502262"/>
                  </a:cubicBezTo>
                  <a:cubicBezTo>
                    <a:pt x="283088" y="583928"/>
                    <a:pt x="330673" y="467538"/>
                    <a:pt x="338389" y="494545"/>
                  </a:cubicBezTo>
                  <a:cubicBezTo>
                    <a:pt x="346106" y="521553"/>
                    <a:pt x="301736" y="634727"/>
                    <a:pt x="303665" y="664307"/>
                  </a:cubicBezTo>
                  <a:cubicBezTo>
                    <a:pt x="305594" y="693887"/>
                    <a:pt x="333244" y="659163"/>
                    <a:pt x="349963" y="672024"/>
                  </a:cubicBezTo>
                  <a:cubicBezTo>
                    <a:pt x="366682" y="684885"/>
                    <a:pt x="387260" y="756262"/>
                    <a:pt x="403979" y="741472"/>
                  </a:cubicBezTo>
                  <a:cubicBezTo>
                    <a:pt x="420698" y="726682"/>
                    <a:pt x="434844" y="591643"/>
                    <a:pt x="450277" y="583284"/>
                  </a:cubicBezTo>
                  <a:cubicBezTo>
                    <a:pt x="465710" y="574925"/>
                    <a:pt x="500434" y="667523"/>
                    <a:pt x="496576" y="691315"/>
                  </a:cubicBezTo>
                  <a:cubicBezTo>
                    <a:pt x="492718" y="715107"/>
                    <a:pt x="427128" y="726039"/>
                    <a:pt x="427128" y="726039"/>
                  </a:cubicBezTo>
                  <a:cubicBezTo>
                    <a:pt x="398834" y="740186"/>
                    <a:pt x="396905" y="761406"/>
                    <a:pt x="326814" y="776196"/>
                  </a:cubicBezTo>
                  <a:cubicBezTo>
                    <a:pt x="256723" y="790986"/>
                    <a:pt x="-29429" y="814778"/>
                    <a:pt x="6581" y="814778"/>
                  </a:cubicBezTo>
                  <a:cubicBezTo>
                    <a:pt x="42591" y="814778"/>
                    <a:pt x="540946" y="781340"/>
                    <a:pt x="542875" y="776196"/>
                  </a:cubicBezTo>
                  <a:cubicBezTo>
                    <a:pt x="544804" y="771052"/>
                    <a:pt x="86318" y="805775"/>
                    <a:pt x="18156" y="783912"/>
                  </a:cubicBezTo>
                  <a:cubicBezTo>
                    <a:pt x="-50006" y="762049"/>
                    <a:pt x="92749" y="652089"/>
                    <a:pt x="133903" y="645016"/>
                  </a:cubicBezTo>
                  <a:cubicBezTo>
                    <a:pt x="175057" y="637943"/>
                    <a:pt x="207852" y="726039"/>
                    <a:pt x="265082" y="741472"/>
                  </a:cubicBezTo>
                  <a:cubicBezTo>
                    <a:pt x="322312" y="756905"/>
                    <a:pt x="466353" y="765907"/>
                    <a:pt x="477285" y="737613"/>
                  </a:cubicBezTo>
                  <a:cubicBezTo>
                    <a:pt x="488217" y="709319"/>
                    <a:pt x="385330" y="656591"/>
                    <a:pt x="330672" y="571710"/>
                  </a:cubicBezTo>
                  <a:cubicBezTo>
                    <a:pt x="276014" y="486829"/>
                    <a:pt x="166698" y="251476"/>
                    <a:pt x="149336" y="228327"/>
                  </a:cubicBezTo>
                  <a:cubicBezTo>
                    <a:pt x="131974" y="205178"/>
                    <a:pt x="215568" y="427026"/>
                    <a:pt x="226500" y="432813"/>
                  </a:cubicBezTo>
                  <a:cubicBezTo>
                    <a:pt x="237432" y="438600"/>
                    <a:pt x="224570" y="327998"/>
                    <a:pt x="214925" y="263051"/>
                  </a:cubicBezTo>
                  <a:cubicBezTo>
                    <a:pt x="205280" y="198104"/>
                    <a:pt x="176987" y="-35318"/>
                    <a:pt x="184060" y="45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4" name="フリーフォーム 723">
              <a:extLst>
                <a:ext uri="{FF2B5EF4-FFF2-40B4-BE49-F238E27FC236}">
                  <a16:creationId xmlns:a16="http://schemas.microsoft.com/office/drawing/2014/main" id="{3E69C846-F77F-1DFA-A958-AEC6FE4F48DB}"/>
                </a:ext>
              </a:extLst>
            </p:cNvPr>
            <p:cNvSpPr/>
            <p:nvPr/>
          </p:nvSpPr>
          <p:spPr>
            <a:xfrm>
              <a:off x="6447015" y="7618736"/>
              <a:ext cx="869796" cy="518269"/>
            </a:xfrm>
            <a:custGeom>
              <a:avLst/>
              <a:gdLst>
                <a:gd name="connsiteX0" fmla="*/ 868185 w 869796"/>
                <a:gd name="connsiteY0" fmla="*/ 1264 h 518269"/>
                <a:gd name="connsiteX1" fmla="*/ 397481 w 869796"/>
                <a:gd name="connsiteY1" fmla="*/ 205750 h 518269"/>
                <a:gd name="connsiteX2" fmla="*/ 513228 w 869796"/>
                <a:gd name="connsiteY2" fmla="*/ 163310 h 518269"/>
                <a:gd name="connsiteX3" fmla="*/ 216144 w 869796"/>
                <a:gd name="connsiteY3" fmla="*/ 290631 h 518269"/>
                <a:gd name="connsiteX4" fmla="*/ 277876 w 869796"/>
                <a:gd name="connsiteY4" fmla="*/ 275198 h 518269"/>
                <a:gd name="connsiteX5" fmla="*/ 158271 w 869796"/>
                <a:gd name="connsiteY5" fmla="*/ 329213 h 518269"/>
                <a:gd name="connsiteX6" fmla="*/ 84965 w 869796"/>
                <a:gd name="connsiteY6" fmla="*/ 398661 h 518269"/>
                <a:gd name="connsiteX7" fmla="*/ 165988 w 869796"/>
                <a:gd name="connsiteY7" fmla="*/ 340788 h 518269"/>
                <a:gd name="connsiteX8" fmla="*/ 84 w 869796"/>
                <a:gd name="connsiteY8" fmla="*/ 518267 h 518269"/>
                <a:gd name="connsiteX9" fmla="*/ 146696 w 869796"/>
                <a:gd name="connsiteY9" fmla="*/ 344646 h 518269"/>
                <a:gd name="connsiteX10" fmla="*/ 362757 w 869796"/>
                <a:gd name="connsiteY10" fmla="*/ 259765 h 518269"/>
                <a:gd name="connsiteX11" fmla="*/ 351182 w 869796"/>
                <a:gd name="connsiteY11" fmla="*/ 240474 h 518269"/>
                <a:gd name="connsiteX12" fmla="*/ 582676 w 869796"/>
                <a:gd name="connsiteY12" fmla="*/ 90003 h 518269"/>
                <a:gd name="connsiteX13" fmla="*/ 551810 w 869796"/>
                <a:gd name="connsiteY13" fmla="*/ 117011 h 518269"/>
                <a:gd name="connsiteX14" fmla="*/ 868185 w 869796"/>
                <a:gd name="connsiteY14" fmla="*/ 1264 h 5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69796" h="518269">
                  <a:moveTo>
                    <a:pt x="868185" y="1264"/>
                  </a:moveTo>
                  <a:cubicBezTo>
                    <a:pt x="842463" y="16054"/>
                    <a:pt x="456640" y="178742"/>
                    <a:pt x="397481" y="205750"/>
                  </a:cubicBezTo>
                  <a:cubicBezTo>
                    <a:pt x="338321" y="232758"/>
                    <a:pt x="543451" y="149163"/>
                    <a:pt x="513228" y="163310"/>
                  </a:cubicBezTo>
                  <a:cubicBezTo>
                    <a:pt x="483005" y="177457"/>
                    <a:pt x="255369" y="271983"/>
                    <a:pt x="216144" y="290631"/>
                  </a:cubicBezTo>
                  <a:cubicBezTo>
                    <a:pt x="176919" y="309279"/>
                    <a:pt x="287521" y="268768"/>
                    <a:pt x="277876" y="275198"/>
                  </a:cubicBezTo>
                  <a:cubicBezTo>
                    <a:pt x="268230" y="281628"/>
                    <a:pt x="190423" y="308636"/>
                    <a:pt x="158271" y="329213"/>
                  </a:cubicBezTo>
                  <a:cubicBezTo>
                    <a:pt x="126119" y="349790"/>
                    <a:pt x="83679" y="396732"/>
                    <a:pt x="84965" y="398661"/>
                  </a:cubicBezTo>
                  <a:cubicBezTo>
                    <a:pt x="86251" y="400590"/>
                    <a:pt x="180135" y="320854"/>
                    <a:pt x="165988" y="340788"/>
                  </a:cubicBezTo>
                  <a:cubicBezTo>
                    <a:pt x="151841" y="360722"/>
                    <a:pt x="3299" y="517624"/>
                    <a:pt x="84" y="518267"/>
                  </a:cubicBezTo>
                  <a:cubicBezTo>
                    <a:pt x="-3131" y="518910"/>
                    <a:pt x="86250" y="387730"/>
                    <a:pt x="146696" y="344646"/>
                  </a:cubicBezTo>
                  <a:cubicBezTo>
                    <a:pt x="207141" y="301562"/>
                    <a:pt x="328676" y="277127"/>
                    <a:pt x="362757" y="259765"/>
                  </a:cubicBezTo>
                  <a:cubicBezTo>
                    <a:pt x="396838" y="242403"/>
                    <a:pt x="314529" y="268768"/>
                    <a:pt x="351182" y="240474"/>
                  </a:cubicBezTo>
                  <a:cubicBezTo>
                    <a:pt x="387835" y="212180"/>
                    <a:pt x="549238" y="110580"/>
                    <a:pt x="582676" y="90003"/>
                  </a:cubicBezTo>
                  <a:cubicBezTo>
                    <a:pt x="616114" y="69426"/>
                    <a:pt x="499724" y="127943"/>
                    <a:pt x="551810" y="117011"/>
                  </a:cubicBezTo>
                  <a:cubicBezTo>
                    <a:pt x="603896" y="106079"/>
                    <a:pt x="893907" y="-13526"/>
                    <a:pt x="868185" y="12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5" name="フリーフォーム 724">
              <a:extLst>
                <a:ext uri="{FF2B5EF4-FFF2-40B4-BE49-F238E27FC236}">
                  <a16:creationId xmlns:a16="http://schemas.microsoft.com/office/drawing/2014/main" id="{94035025-19D6-A10E-3DFF-9D5C76C7E39E}"/>
                </a:ext>
              </a:extLst>
            </p:cNvPr>
            <p:cNvSpPr/>
            <p:nvPr/>
          </p:nvSpPr>
          <p:spPr>
            <a:xfrm>
              <a:off x="6445230" y="7640842"/>
              <a:ext cx="683407" cy="483195"/>
            </a:xfrm>
            <a:custGeom>
              <a:avLst/>
              <a:gdLst>
                <a:gd name="connsiteX0" fmla="*/ 677059 w 683407"/>
                <a:gd name="connsiteY0" fmla="*/ 2307 h 483195"/>
                <a:gd name="connsiteX1" fmla="*/ 160056 w 683407"/>
                <a:gd name="connsiteY1" fmla="*/ 206793 h 483195"/>
                <a:gd name="connsiteX2" fmla="*/ 287378 w 683407"/>
                <a:gd name="connsiteY2" fmla="*/ 145062 h 483195"/>
                <a:gd name="connsiteX3" fmla="*/ 117616 w 683407"/>
                <a:gd name="connsiteY3" fmla="*/ 210652 h 483195"/>
                <a:gd name="connsiteX4" fmla="*/ 98324 w 683407"/>
                <a:gd name="connsiteY4" fmla="*/ 237659 h 483195"/>
                <a:gd name="connsiteX5" fmla="*/ 32735 w 683407"/>
                <a:gd name="connsiteY5" fmla="*/ 280100 h 483195"/>
                <a:gd name="connsiteX6" fmla="*/ 13443 w 683407"/>
                <a:gd name="connsiteY6" fmla="*/ 307107 h 483195"/>
                <a:gd name="connsiteX7" fmla="*/ 5727 w 683407"/>
                <a:gd name="connsiteY7" fmla="*/ 480728 h 483195"/>
                <a:gd name="connsiteX8" fmla="*/ 5727 w 683407"/>
                <a:gd name="connsiteY8" fmla="*/ 395847 h 483195"/>
                <a:gd name="connsiteX9" fmla="*/ 79033 w 683407"/>
                <a:gd name="connsiteY9" fmla="*/ 210652 h 483195"/>
                <a:gd name="connsiteX10" fmla="*/ 90608 w 683407"/>
                <a:gd name="connsiteY10" fmla="*/ 241517 h 483195"/>
                <a:gd name="connsiteX11" fmla="*/ 248795 w 683407"/>
                <a:gd name="connsiteY11" fmla="*/ 141204 h 483195"/>
                <a:gd name="connsiteX12" fmla="*/ 271945 w 683407"/>
                <a:gd name="connsiteY12" fmla="*/ 145062 h 483195"/>
                <a:gd name="connsiteX13" fmla="*/ 437848 w 683407"/>
                <a:gd name="connsiteY13" fmla="*/ 98763 h 483195"/>
                <a:gd name="connsiteX14" fmla="*/ 677059 w 683407"/>
                <a:gd name="connsiteY14" fmla="*/ 2307 h 4831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83407" h="483195">
                  <a:moveTo>
                    <a:pt x="677059" y="2307"/>
                  </a:moveTo>
                  <a:lnTo>
                    <a:pt x="160056" y="206793"/>
                  </a:lnTo>
                  <a:cubicBezTo>
                    <a:pt x="95109" y="230586"/>
                    <a:pt x="294451" y="144419"/>
                    <a:pt x="287378" y="145062"/>
                  </a:cubicBezTo>
                  <a:cubicBezTo>
                    <a:pt x="280305" y="145705"/>
                    <a:pt x="149125" y="195219"/>
                    <a:pt x="117616" y="210652"/>
                  </a:cubicBezTo>
                  <a:cubicBezTo>
                    <a:pt x="86107" y="226085"/>
                    <a:pt x="112471" y="226084"/>
                    <a:pt x="98324" y="237659"/>
                  </a:cubicBezTo>
                  <a:cubicBezTo>
                    <a:pt x="84177" y="249234"/>
                    <a:pt x="46882" y="268525"/>
                    <a:pt x="32735" y="280100"/>
                  </a:cubicBezTo>
                  <a:cubicBezTo>
                    <a:pt x="18588" y="291675"/>
                    <a:pt x="17944" y="273669"/>
                    <a:pt x="13443" y="307107"/>
                  </a:cubicBezTo>
                  <a:cubicBezTo>
                    <a:pt x="8942" y="340545"/>
                    <a:pt x="7013" y="465938"/>
                    <a:pt x="5727" y="480728"/>
                  </a:cubicBezTo>
                  <a:cubicBezTo>
                    <a:pt x="4441" y="495518"/>
                    <a:pt x="-6491" y="440860"/>
                    <a:pt x="5727" y="395847"/>
                  </a:cubicBezTo>
                  <a:cubicBezTo>
                    <a:pt x="17945" y="350834"/>
                    <a:pt x="64886" y="236374"/>
                    <a:pt x="79033" y="210652"/>
                  </a:cubicBezTo>
                  <a:cubicBezTo>
                    <a:pt x="93180" y="184930"/>
                    <a:pt x="62314" y="253092"/>
                    <a:pt x="90608" y="241517"/>
                  </a:cubicBezTo>
                  <a:cubicBezTo>
                    <a:pt x="118902" y="229942"/>
                    <a:pt x="218572" y="157280"/>
                    <a:pt x="248795" y="141204"/>
                  </a:cubicBezTo>
                  <a:cubicBezTo>
                    <a:pt x="279018" y="125128"/>
                    <a:pt x="240436" y="152136"/>
                    <a:pt x="271945" y="145062"/>
                  </a:cubicBezTo>
                  <a:cubicBezTo>
                    <a:pt x="303454" y="137988"/>
                    <a:pt x="372258" y="120626"/>
                    <a:pt x="437848" y="98763"/>
                  </a:cubicBezTo>
                  <a:cubicBezTo>
                    <a:pt x="503438" y="76900"/>
                    <a:pt x="723358" y="-15698"/>
                    <a:pt x="677059" y="23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6" name="フリーフォーム 725">
              <a:extLst>
                <a:ext uri="{FF2B5EF4-FFF2-40B4-BE49-F238E27FC236}">
                  <a16:creationId xmlns:a16="http://schemas.microsoft.com/office/drawing/2014/main" id="{433A0721-8991-F463-878E-25364BA3A4A7}"/>
                </a:ext>
              </a:extLst>
            </p:cNvPr>
            <p:cNvSpPr/>
            <p:nvPr/>
          </p:nvSpPr>
          <p:spPr>
            <a:xfrm>
              <a:off x="6292847" y="7627713"/>
              <a:ext cx="717647" cy="113109"/>
            </a:xfrm>
            <a:custGeom>
              <a:avLst/>
              <a:gdLst>
                <a:gd name="connsiteX0" fmla="*/ 11497 w 717647"/>
                <a:gd name="connsiteY0" fmla="*/ 54019 h 113109"/>
                <a:gd name="connsiteX1" fmla="*/ 389604 w 717647"/>
                <a:gd name="connsiteY1" fmla="*/ 73310 h 113109"/>
                <a:gd name="connsiteX2" fmla="*/ 258424 w 717647"/>
                <a:gd name="connsiteY2" fmla="*/ 104176 h 113109"/>
                <a:gd name="connsiteX3" fmla="*/ 717553 w 717647"/>
                <a:gd name="connsiteY3" fmla="*/ 3 h 113109"/>
                <a:gd name="connsiteX4" fmla="*/ 300864 w 717647"/>
                <a:gd name="connsiteY4" fmla="*/ 100317 h 113109"/>
                <a:gd name="connsiteX5" fmla="*/ 540075 w 717647"/>
                <a:gd name="connsiteY5" fmla="*/ 100317 h 113109"/>
                <a:gd name="connsiteX6" fmla="*/ 354880 w 717647"/>
                <a:gd name="connsiteY6" fmla="*/ 104176 h 113109"/>
                <a:gd name="connsiteX7" fmla="*/ 142677 w 717647"/>
                <a:gd name="connsiteY7" fmla="*/ 111892 h 113109"/>
                <a:gd name="connsiteX8" fmla="*/ 131102 w 717647"/>
                <a:gd name="connsiteY8" fmla="*/ 111892 h 113109"/>
                <a:gd name="connsiteX9" fmla="*/ 92520 w 717647"/>
                <a:gd name="connsiteY9" fmla="*/ 100317 h 113109"/>
                <a:gd name="connsiteX10" fmla="*/ 212125 w 717647"/>
                <a:gd name="connsiteY10" fmla="*/ 77168 h 113109"/>
                <a:gd name="connsiteX11" fmla="*/ 104095 w 717647"/>
                <a:gd name="connsiteY11" fmla="*/ 81026 h 113109"/>
                <a:gd name="connsiteX12" fmla="*/ 11497 w 717647"/>
                <a:gd name="connsiteY12" fmla="*/ 54019 h 113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7647" h="113109">
                  <a:moveTo>
                    <a:pt x="11497" y="54019"/>
                  </a:moveTo>
                  <a:cubicBezTo>
                    <a:pt x="59082" y="52733"/>
                    <a:pt x="348450" y="64951"/>
                    <a:pt x="389604" y="73310"/>
                  </a:cubicBezTo>
                  <a:cubicBezTo>
                    <a:pt x="430758" y="81669"/>
                    <a:pt x="258424" y="104176"/>
                    <a:pt x="258424" y="104176"/>
                  </a:cubicBezTo>
                  <a:lnTo>
                    <a:pt x="717553" y="3"/>
                  </a:lnTo>
                  <a:cubicBezTo>
                    <a:pt x="724626" y="-640"/>
                    <a:pt x="330444" y="83598"/>
                    <a:pt x="300864" y="100317"/>
                  </a:cubicBezTo>
                  <a:cubicBezTo>
                    <a:pt x="271284" y="117036"/>
                    <a:pt x="531072" y="99674"/>
                    <a:pt x="540075" y="100317"/>
                  </a:cubicBezTo>
                  <a:cubicBezTo>
                    <a:pt x="549078" y="100960"/>
                    <a:pt x="354880" y="104176"/>
                    <a:pt x="354880" y="104176"/>
                  </a:cubicBezTo>
                  <a:lnTo>
                    <a:pt x="142677" y="111892"/>
                  </a:lnTo>
                  <a:cubicBezTo>
                    <a:pt x="105381" y="113178"/>
                    <a:pt x="139462" y="113821"/>
                    <a:pt x="131102" y="111892"/>
                  </a:cubicBezTo>
                  <a:cubicBezTo>
                    <a:pt x="122743" y="109963"/>
                    <a:pt x="79016" y="106104"/>
                    <a:pt x="92520" y="100317"/>
                  </a:cubicBezTo>
                  <a:cubicBezTo>
                    <a:pt x="106024" y="94530"/>
                    <a:pt x="210196" y="80383"/>
                    <a:pt x="212125" y="77168"/>
                  </a:cubicBezTo>
                  <a:cubicBezTo>
                    <a:pt x="214054" y="73953"/>
                    <a:pt x="130460" y="82955"/>
                    <a:pt x="104095" y="81026"/>
                  </a:cubicBezTo>
                  <a:cubicBezTo>
                    <a:pt x="77731" y="79097"/>
                    <a:pt x="-36088" y="55305"/>
                    <a:pt x="11497" y="540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7" name="フリーフォーム 726">
              <a:extLst>
                <a:ext uri="{FF2B5EF4-FFF2-40B4-BE49-F238E27FC236}">
                  <a16:creationId xmlns:a16="http://schemas.microsoft.com/office/drawing/2014/main" id="{36FD3CB2-267B-5480-943C-4CC9EF769248}"/>
                </a:ext>
              </a:extLst>
            </p:cNvPr>
            <p:cNvSpPr/>
            <p:nvPr/>
          </p:nvSpPr>
          <p:spPr>
            <a:xfrm>
              <a:off x="6481790" y="7669644"/>
              <a:ext cx="123643" cy="257813"/>
            </a:xfrm>
            <a:custGeom>
              <a:avLst/>
              <a:gdLst>
                <a:gd name="connsiteX0" fmla="*/ 123496 w 123643"/>
                <a:gd name="connsiteY0" fmla="*/ 513 h 257813"/>
                <a:gd name="connsiteX1" fmla="*/ 61764 w 123643"/>
                <a:gd name="connsiteY1" fmla="*/ 127834 h 257813"/>
                <a:gd name="connsiteX2" fmla="*/ 34757 w 123643"/>
                <a:gd name="connsiteY2" fmla="*/ 239723 h 257813"/>
                <a:gd name="connsiteX3" fmla="*/ 46332 w 123643"/>
                <a:gd name="connsiteY3" fmla="*/ 185708 h 257813"/>
                <a:gd name="connsiteX4" fmla="*/ 33 w 123643"/>
                <a:gd name="connsiteY4" fmla="*/ 255156 h 257813"/>
                <a:gd name="connsiteX5" fmla="*/ 38615 w 123643"/>
                <a:gd name="connsiteY5" fmla="*/ 73819 h 257813"/>
                <a:gd name="connsiteX6" fmla="*/ 19324 w 123643"/>
                <a:gd name="connsiteY6" fmla="*/ 212715 h 257813"/>
                <a:gd name="connsiteX7" fmla="*/ 54048 w 123643"/>
                <a:gd name="connsiteY7" fmla="*/ 104685 h 257813"/>
                <a:gd name="connsiteX8" fmla="*/ 42473 w 123643"/>
                <a:gd name="connsiteY8" fmla="*/ 177991 h 257813"/>
                <a:gd name="connsiteX9" fmla="*/ 123496 w 123643"/>
                <a:gd name="connsiteY9" fmla="*/ 513 h 257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3643" h="257813">
                  <a:moveTo>
                    <a:pt x="123496" y="513"/>
                  </a:moveTo>
                  <a:cubicBezTo>
                    <a:pt x="126711" y="-7846"/>
                    <a:pt x="76554" y="87966"/>
                    <a:pt x="61764" y="127834"/>
                  </a:cubicBezTo>
                  <a:cubicBezTo>
                    <a:pt x="46974" y="167702"/>
                    <a:pt x="37329" y="230077"/>
                    <a:pt x="34757" y="239723"/>
                  </a:cubicBezTo>
                  <a:cubicBezTo>
                    <a:pt x="32185" y="249369"/>
                    <a:pt x="52119" y="183136"/>
                    <a:pt x="46332" y="185708"/>
                  </a:cubicBezTo>
                  <a:cubicBezTo>
                    <a:pt x="40545" y="188280"/>
                    <a:pt x="1319" y="273804"/>
                    <a:pt x="33" y="255156"/>
                  </a:cubicBezTo>
                  <a:cubicBezTo>
                    <a:pt x="-1253" y="236508"/>
                    <a:pt x="35400" y="80893"/>
                    <a:pt x="38615" y="73819"/>
                  </a:cubicBezTo>
                  <a:cubicBezTo>
                    <a:pt x="41830" y="66745"/>
                    <a:pt x="16752" y="207571"/>
                    <a:pt x="19324" y="212715"/>
                  </a:cubicBezTo>
                  <a:cubicBezTo>
                    <a:pt x="21896" y="217859"/>
                    <a:pt x="50190" y="110472"/>
                    <a:pt x="54048" y="104685"/>
                  </a:cubicBezTo>
                  <a:cubicBezTo>
                    <a:pt x="57906" y="98898"/>
                    <a:pt x="31541" y="190852"/>
                    <a:pt x="42473" y="177991"/>
                  </a:cubicBezTo>
                  <a:cubicBezTo>
                    <a:pt x="53405" y="165130"/>
                    <a:pt x="120281" y="8872"/>
                    <a:pt x="123496" y="5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8" name="フリーフォーム 727">
              <a:extLst>
                <a:ext uri="{FF2B5EF4-FFF2-40B4-BE49-F238E27FC236}">
                  <a16:creationId xmlns:a16="http://schemas.microsoft.com/office/drawing/2014/main" id="{C58AC78E-B9B6-7EEE-25D2-299996ECCD97}"/>
                </a:ext>
              </a:extLst>
            </p:cNvPr>
            <p:cNvSpPr/>
            <p:nvPr/>
          </p:nvSpPr>
          <p:spPr>
            <a:xfrm>
              <a:off x="6146157" y="7658303"/>
              <a:ext cx="347388" cy="463285"/>
            </a:xfrm>
            <a:custGeom>
              <a:avLst/>
              <a:gdLst>
                <a:gd name="connsiteX0" fmla="*/ 0 w 347388"/>
                <a:gd name="connsiteY0" fmla="*/ 279 h 463285"/>
                <a:gd name="connsiteX1" fmla="*/ 23149 w 347388"/>
                <a:gd name="connsiteY1" fmla="*/ 177758 h 463285"/>
                <a:gd name="connsiteX2" fmla="*/ 30866 w 347388"/>
                <a:gd name="connsiteY2" fmla="*/ 185474 h 463285"/>
                <a:gd name="connsiteX3" fmla="*/ 84881 w 347388"/>
                <a:gd name="connsiteY3" fmla="*/ 262639 h 463285"/>
                <a:gd name="connsiteX4" fmla="*/ 81023 w 347388"/>
                <a:gd name="connsiteY4" fmla="*/ 239489 h 463285"/>
                <a:gd name="connsiteX5" fmla="*/ 239210 w 347388"/>
                <a:gd name="connsiteY5" fmla="*/ 362953 h 463285"/>
                <a:gd name="connsiteX6" fmla="*/ 347240 w 347388"/>
                <a:gd name="connsiteY6" fmla="*/ 463267 h 463285"/>
                <a:gd name="connsiteX7" fmla="*/ 258501 w 347388"/>
                <a:gd name="connsiteY7" fmla="*/ 355236 h 463285"/>
                <a:gd name="connsiteX8" fmla="*/ 92597 w 347388"/>
                <a:gd name="connsiteY8" fmla="*/ 239489 h 463285"/>
                <a:gd name="connsiteX9" fmla="*/ 15433 w 347388"/>
                <a:gd name="connsiteY9" fmla="*/ 189332 h 463285"/>
                <a:gd name="connsiteX10" fmla="*/ 23149 w 347388"/>
                <a:gd name="connsiteY10" fmla="*/ 224056 h 463285"/>
                <a:gd name="connsiteX11" fmla="*/ 0 w 347388"/>
                <a:gd name="connsiteY11" fmla="*/ 279 h 463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7388" h="463285">
                  <a:moveTo>
                    <a:pt x="0" y="279"/>
                  </a:moveTo>
                  <a:cubicBezTo>
                    <a:pt x="0" y="-7437"/>
                    <a:pt x="18005" y="146892"/>
                    <a:pt x="23149" y="177758"/>
                  </a:cubicBezTo>
                  <a:cubicBezTo>
                    <a:pt x="28293" y="208624"/>
                    <a:pt x="20577" y="171327"/>
                    <a:pt x="30866" y="185474"/>
                  </a:cubicBezTo>
                  <a:cubicBezTo>
                    <a:pt x="41155" y="199621"/>
                    <a:pt x="76522" y="253637"/>
                    <a:pt x="84881" y="262639"/>
                  </a:cubicBezTo>
                  <a:cubicBezTo>
                    <a:pt x="93240" y="271641"/>
                    <a:pt x="55302" y="222770"/>
                    <a:pt x="81023" y="239489"/>
                  </a:cubicBezTo>
                  <a:cubicBezTo>
                    <a:pt x="106745" y="256208"/>
                    <a:pt x="194841" y="325657"/>
                    <a:pt x="239210" y="362953"/>
                  </a:cubicBezTo>
                  <a:cubicBezTo>
                    <a:pt x="283579" y="400249"/>
                    <a:pt x="344025" y="464553"/>
                    <a:pt x="347240" y="463267"/>
                  </a:cubicBezTo>
                  <a:cubicBezTo>
                    <a:pt x="350455" y="461981"/>
                    <a:pt x="300941" y="392532"/>
                    <a:pt x="258501" y="355236"/>
                  </a:cubicBezTo>
                  <a:cubicBezTo>
                    <a:pt x="216061" y="317940"/>
                    <a:pt x="133108" y="267140"/>
                    <a:pt x="92597" y="239489"/>
                  </a:cubicBezTo>
                  <a:cubicBezTo>
                    <a:pt x="52086" y="211838"/>
                    <a:pt x="27008" y="191904"/>
                    <a:pt x="15433" y="189332"/>
                  </a:cubicBezTo>
                  <a:cubicBezTo>
                    <a:pt x="3858" y="186760"/>
                    <a:pt x="26364" y="254922"/>
                    <a:pt x="23149" y="224056"/>
                  </a:cubicBezTo>
                  <a:cubicBezTo>
                    <a:pt x="19934" y="193190"/>
                    <a:pt x="0" y="7995"/>
                    <a:pt x="0" y="2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9" name="フリーフォーム 728">
              <a:extLst>
                <a:ext uri="{FF2B5EF4-FFF2-40B4-BE49-F238E27FC236}">
                  <a16:creationId xmlns:a16="http://schemas.microsoft.com/office/drawing/2014/main" id="{FA57C2A5-D79F-ADAB-AC29-2151E656A070}"/>
                </a:ext>
              </a:extLst>
            </p:cNvPr>
            <p:cNvSpPr/>
            <p:nvPr/>
          </p:nvSpPr>
          <p:spPr>
            <a:xfrm>
              <a:off x="6153836" y="7635416"/>
              <a:ext cx="327987" cy="467121"/>
            </a:xfrm>
            <a:custGeom>
              <a:avLst/>
              <a:gdLst>
                <a:gd name="connsiteX0" fmla="*/ 37 w 327987"/>
                <a:gd name="connsiteY0" fmla="*/ 17 h 467121"/>
                <a:gd name="connsiteX1" fmla="*/ 38620 w 327987"/>
                <a:gd name="connsiteY1" fmla="*/ 192928 h 467121"/>
                <a:gd name="connsiteX2" fmla="*/ 38620 w 327987"/>
                <a:gd name="connsiteY2" fmla="*/ 173637 h 467121"/>
                <a:gd name="connsiteX3" fmla="*/ 115784 w 327987"/>
                <a:gd name="connsiteY3" fmla="*/ 219936 h 467121"/>
                <a:gd name="connsiteX4" fmla="*/ 115784 w 327987"/>
                <a:gd name="connsiteY4" fmla="*/ 219936 h 467121"/>
                <a:gd name="connsiteX5" fmla="*/ 289405 w 327987"/>
                <a:gd name="connsiteY5" fmla="*/ 389698 h 467121"/>
                <a:gd name="connsiteX6" fmla="*/ 327987 w 327987"/>
                <a:gd name="connsiteY6" fmla="*/ 466862 h 467121"/>
                <a:gd name="connsiteX7" fmla="*/ 289405 w 327987"/>
                <a:gd name="connsiteY7" fmla="*/ 366549 h 467121"/>
                <a:gd name="connsiteX8" fmla="*/ 142792 w 327987"/>
                <a:gd name="connsiteY8" fmla="*/ 235369 h 467121"/>
                <a:gd name="connsiteX9" fmla="*/ 57911 w 327987"/>
                <a:gd name="connsiteY9" fmla="*/ 231511 h 467121"/>
                <a:gd name="connsiteX10" fmla="*/ 65627 w 327987"/>
                <a:gd name="connsiteY10" fmla="*/ 239227 h 467121"/>
                <a:gd name="connsiteX11" fmla="*/ 19329 w 327987"/>
                <a:gd name="connsiteY11" fmla="*/ 162062 h 467121"/>
                <a:gd name="connsiteX12" fmla="*/ 30903 w 327987"/>
                <a:gd name="connsiteY12" fmla="*/ 181354 h 467121"/>
                <a:gd name="connsiteX13" fmla="*/ 37 w 327987"/>
                <a:gd name="connsiteY13" fmla="*/ 17 h 467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7987" h="467121">
                  <a:moveTo>
                    <a:pt x="37" y="17"/>
                  </a:moveTo>
                  <a:cubicBezTo>
                    <a:pt x="1323" y="1946"/>
                    <a:pt x="32190" y="163991"/>
                    <a:pt x="38620" y="192928"/>
                  </a:cubicBezTo>
                  <a:cubicBezTo>
                    <a:pt x="45051" y="221865"/>
                    <a:pt x="25759" y="169136"/>
                    <a:pt x="38620" y="173637"/>
                  </a:cubicBezTo>
                  <a:cubicBezTo>
                    <a:pt x="51481" y="178138"/>
                    <a:pt x="115784" y="219936"/>
                    <a:pt x="115784" y="219936"/>
                  </a:cubicBezTo>
                  <a:lnTo>
                    <a:pt x="115784" y="219936"/>
                  </a:lnTo>
                  <a:cubicBezTo>
                    <a:pt x="144721" y="248230"/>
                    <a:pt x="254038" y="348544"/>
                    <a:pt x="289405" y="389698"/>
                  </a:cubicBezTo>
                  <a:cubicBezTo>
                    <a:pt x="324772" y="430852"/>
                    <a:pt x="327987" y="470720"/>
                    <a:pt x="327987" y="466862"/>
                  </a:cubicBezTo>
                  <a:cubicBezTo>
                    <a:pt x="327987" y="463004"/>
                    <a:pt x="320271" y="405131"/>
                    <a:pt x="289405" y="366549"/>
                  </a:cubicBezTo>
                  <a:cubicBezTo>
                    <a:pt x="258539" y="327967"/>
                    <a:pt x="181374" y="257875"/>
                    <a:pt x="142792" y="235369"/>
                  </a:cubicBezTo>
                  <a:cubicBezTo>
                    <a:pt x="104210" y="212863"/>
                    <a:pt x="70772" y="230868"/>
                    <a:pt x="57911" y="231511"/>
                  </a:cubicBezTo>
                  <a:cubicBezTo>
                    <a:pt x="45050" y="232154"/>
                    <a:pt x="72057" y="250802"/>
                    <a:pt x="65627" y="239227"/>
                  </a:cubicBezTo>
                  <a:cubicBezTo>
                    <a:pt x="59197" y="227652"/>
                    <a:pt x="19329" y="162062"/>
                    <a:pt x="19329" y="162062"/>
                  </a:cubicBezTo>
                  <a:cubicBezTo>
                    <a:pt x="13542" y="152417"/>
                    <a:pt x="30903" y="207075"/>
                    <a:pt x="30903" y="181354"/>
                  </a:cubicBezTo>
                  <a:cubicBezTo>
                    <a:pt x="30903" y="155633"/>
                    <a:pt x="-1249" y="-1912"/>
                    <a:pt x="37" y="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0" name="フリーフォーム 729">
              <a:extLst>
                <a:ext uri="{FF2B5EF4-FFF2-40B4-BE49-F238E27FC236}">
                  <a16:creationId xmlns:a16="http://schemas.microsoft.com/office/drawing/2014/main" id="{D8082312-7296-B6C1-7900-858C7F5279AA}"/>
                </a:ext>
              </a:extLst>
            </p:cNvPr>
            <p:cNvSpPr/>
            <p:nvPr/>
          </p:nvSpPr>
          <p:spPr>
            <a:xfrm>
              <a:off x="5976206" y="7459796"/>
              <a:ext cx="606457" cy="445760"/>
            </a:xfrm>
            <a:custGeom>
              <a:avLst/>
              <a:gdLst>
                <a:gd name="connsiteX0" fmla="*/ 189 w 606457"/>
                <a:gd name="connsiteY0" fmla="*/ 287526 h 445760"/>
                <a:gd name="connsiteX1" fmla="*/ 347429 w 606457"/>
                <a:gd name="connsiteY1" fmla="*/ 229652 h 445760"/>
                <a:gd name="connsiteX2" fmla="*/ 347429 w 606457"/>
                <a:gd name="connsiteY2" fmla="*/ 275951 h 445760"/>
                <a:gd name="connsiteX3" fmla="*/ 382153 w 606457"/>
                <a:gd name="connsiteY3" fmla="*/ 283667 h 445760"/>
                <a:gd name="connsiteX4" fmla="*/ 397586 w 606457"/>
                <a:gd name="connsiteY4" fmla="*/ 287526 h 445760"/>
                <a:gd name="connsiteX5" fmla="*/ 532624 w 606457"/>
                <a:gd name="connsiteY5" fmla="*/ 283667 h 445760"/>
                <a:gd name="connsiteX6" fmla="*/ 490184 w 606457"/>
                <a:gd name="connsiteY6" fmla="*/ 318391 h 445760"/>
                <a:gd name="connsiteX7" fmla="*/ 497900 w 606457"/>
                <a:gd name="connsiteY7" fmla="*/ 445713 h 445760"/>
                <a:gd name="connsiteX8" fmla="*/ 536483 w 606457"/>
                <a:gd name="connsiteY8" fmla="*/ 302958 h 445760"/>
                <a:gd name="connsiteX9" fmla="*/ 382153 w 606457"/>
                <a:gd name="connsiteY9" fmla="*/ 279809 h 445760"/>
                <a:gd name="connsiteX10" fmla="*/ 521050 w 606457"/>
                <a:gd name="connsiteY10" fmla="*/ 133196 h 445760"/>
                <a:gd name="connsiteX11" fmla="*/ 505617 w 606457"/>
                <a:gd name="connsiteY11" fmla="*/ 133196 h 445760"/>
                <a:gd name="connsiteX12" fmla="*/ 575065 w 606457"/>
                <a:gd name="connsiteY12" fmla="*/ 2017 h 445760"/>
                <a:gd name="connsiteX13" fmla="*/ 494042 w 606457"/>
                <a:gd name="connsiteY13" fmla="*/ 59890 h 445760"/>
                <a:gd name="connsiteX14" fmla="*/ 443885 w 606457"/>
                <a:gd name="connsiteY14" fmla="*/ 144771 h 445760"/>
                <a:gd name="connsiteX15" fmla="*/ 401445 w 606457"/>
                <a:gd name="connsiteY15" fmla="*/ 179495 h 445760"/>
                <a:gd name="connsiteX16" fmla="*/ 605931 w 606457"/>
                <a:gd name="connsiteY16" fmla="*/ 32882 h 445760"/>
                <a:gd name="connsiteX17" fmla="*/ 455460 w 606457"/>
                <a:gd name="connsiteY17" fmla="*/ 164062 h 445760"/>
                <a:gd name="connsiteX18" fmla="*/ 301131 w 606457"/>
                <a:gd name="connsiteY18" fmla="*/ 210361 h 445760"/>
                <a:gd name="connsiteX19" fmla="*/ 189 w 606457"/>
                <a:gd name="connsiteY19" fmla="*/ 287526 h 445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06457" h="445760">
                  <a:moveTo>
                    <a:pt x="189" y="287526"/>
                  </a:moveTo>
                  <a:cubicBezTo>
                    <a:pt x="7905" y="290741"/>
                    <a:pt x="289556" y="231581"/>
                    <a:pt x="347429" y="229652"/>
                  </a:cubicBezTo>
                  <a:cubicBezTo>
                    <a:pt x="405302" y="227723"/>
                    <a:pt x="341642" y="266949"/>
                    <a:pt x="347429" y="275951"/>
                  </a:cubicBezTo>
                  <a:cubicBezTo>
                    <a:pt x="353216" y="284953"/>
                    <a:pt x="373794" y="281738"/>
                    <a:pt x="382153" y="283667"/>
                  </a:cubicBezTo>
                  <a:cubicBezTo>
                    <a:pt x="390513" y="285596"/>
                    <a:pt x="372508" y="287526"/>
                    <a:pt x="397586" y="287526"/>
                  </a:cubicBezTo>
                  <a:cubicBezTo>
                    <a:pt x="422664" y="287526"/>
                    <a:pt x="517191" y="278523"/>
                    <a:pt x="532624" y="283667"/>
                  </a:cubicBezTo>
                  <a:cubicBezTo>
                    <a:pt x="548057" y="288811"/>
                    <a:pt x="495971" y="291383"/>
                    <a:pt x="490184" y="318391"/>
                  </a:cubicBezTo>
                  <a:cubicBezTo>
                    <a:pt x="484397" y="345399"/>
                    <a:pt x="490184" y="448285"/>
                    <a:pt x="497900" y="445713"/>
                  </a:cubicBezTo>
                  <a:cubicBezTo>
                    <a:pt x="505617" y="443141"/>
                    <a:pt x="555774" y="330609"/>
                    <a:pt x="536483" y="302958"/>
                  </a:cubicBezTo>
                  <a:cubicBezTo>
                    <a:pt x="517192" y="275307"/>
                    <a:pt x="384725" y="308103"/>
                    <a:pt x="382153" y="279809"/>
                  </a:cubicBezTo>
                  <a:cubicBezTo>
                    <a:pt x="379581" y="251515"/>
                    <a:pt x="500473" y="157631"/>
                    <a:pt x="521050" y="133196"/>
                  </a:cubicBezTo>
                  <a:cubicBezTo>
                    <a:pt x="541627" y="108761"/>
                    <a:pt x="496615" y="155059"/>
                    <a:pt x="505617" y="133196"/>
                  </a:cubicBezTo>
                  <a:cubicBezTo>
                    <a:pt x="514619" y="111333"/>
                    <a:pt x="576994" y="14235"/>
                    <a:pt x="575065" y="2017"/>
                  </a:cubicBezTo>
                  <a:cubicBezTo>
                    <a:pt x="573136" y="-10201"/>
                    <a:pt x="515905" y="36098"/>
                    <a:pt x="494042" y="59890"/>
                  </a:cubicBezTo>
                  <a:cubicBezTo>
                    <a:pt x="472179" y="83682"/>
                    <a:pt x="459318" y="124837"/>
                    <a:pt x="443885" y="144771"/>
                  </a:cubicBezTo>
                  <a:cubicBezTo>
                    <a:pt x="428452" y="164705"/>
                    <a:pt x="374437" y="198143"/>
                    <a:pt x="401445" y="179495"/>
                  </a:cubicBezTo>
                  <a:cubicBezTo>
                    <a:pt x="428453" y="160847"/>
                    <a:pt x="596929" y="35454"/>
                    <a:pt x="605931" y="32882"/>
                  </a:cubicBezTo>
                  <a:cubicBezTo>
                    <a:pt x="614934" y="30310"/>
                    <a:pt x="506260" y="134482"/>
                    <a:pt x="455460" y="164062"/>
                  </a:cubicBezTo>
                  <a:cubicBezTo>
                    <a:pt x="404660" y="193642"/>
                    <a:pt x="380225" y="184639"/>
                    <a:pt x="301131" y="210361"/>
                  </a:cubicBezTo>
                  <a:cubicBezTo>
                    <a:pt x="222037" y="236083"/>
                    <a:pt x="-7527" y="284311"/>
                    <a:pt x="189" y="2875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1" name="フリーフォーム 730">
              <a:extLst>
                <a:ext uri="{FF2B5EF4-FFF2-40B4-BE49-F238E27FC236}">
                  <a16:creationId xmlns:a16="http://schemas.microsoft.com/office/drawing/2014/main" id="{CEF2D0AB-D5C1-DE0A-4256-F0C5C023079B}"/>
                </a:ext>
              </a:extLst>
            </p:cNvPr>
            <p:cNvSpPr/>
            <p:nvPr/>
          </p:nvSpPr>
          <p:spPr>
            <a:xfrm>
              <a:off x="6090860" y="6816641"/>
              <a:ext cx="507894" cy="876804"/>
            </a:xfrm>
            <a:custGeom>
              <a:avLst/>
              <a:gdLst>
                <a:gd name="connsiteX0" fmla="*/ 383246 w 507894"/>
                <a:gd name="connsiteY0" fmla="*/ 848 h 876804"/>
                <a:gd name="connsiteX1" fmla="*/ 502851 w 507894"/>
                <a:gd name="connsiteY1" fmla="*/ 317222 h 876804"/>
                <a:gd name="connsiteX2" fmla="*/ 479702 w 507894"/>
                <a:gd name="connsiteY2" fmla="*/ 290215 h 876804"/>
                <a:gd name="connsiteX3" fmla="*/ 425687 w 507894"/>
                <a:gd name="connsiteY3" fmla="*/ 475410 h 876804"/>
                <a:gd name="connsiteX4" fmla="*/ 448836 w 507894"/>
                <a:gd name="connsiteY4" fmla="*/ 444544 h 876804"/>
                <a:gd name="connsiteX5" fmla="*/ 379388 w 507894"/>
                <a:gd name="connsiteY5" fmla="*/ 591156 h 876804"/>
                <a:gd name="connsiteX6" fmla="*/ 298365 w 507894"/>
                <a:gd name="connsiteY6" fmla="*/ 695329 h 876804"/>
                <a:gd name="connsiteX7" fmla="*/ 163327 w 507894"/>
                <a:gd name="connsiteY7" fmla="*/ 776351 h 876804"/>
                <a:gd name="connsiteX8" fmla="*/ 1282 w 507894"/>
                <a:gd name="connsiteY8" fmla="*/ 834225 h 876804"/>
                <a:gd name="connsiteX9" fmla="*/ 255925 w 507894"/>
                <a:gd name="connsiteY9" fmla="*/ 741627 h 876804"/>
                <a:gd name="connsiteX10" fmla="*/ 306082 w 507894"/>
                <a:gd name="connsiteY10" fmla="*/ 760918 h 876804"/>
                <a:gd name="connsiteX11" fmla="*/ 228917 w 507894"/>
                <a:gd name="connsiteY11" fmla="*/ 807217 h 876804"/>
                <a:gd name="connsiteX12" fmla="*/ 124745 w 507894"/>
                <a:gd name="connsiteY12" fmla="*/ 876665 h 876804"/>
                <a:gd name="connsiteX13" fmla="*/ 325373 w 507894"/>
                <a:gd name="connsiteY13" fmla="*/ 787926 h 876804"/>
                <a:gd name="connsiteX14" fmla="*/ 163327 w 507894"/>
                <a:gd name="connsiteY14" fmla="*/ 818792 h 876804"/>
                <a:gd name="connsiteX15" fmla="*/ 390963 w 507894"/>
                <a:gd name="connsiteY15" fmla="*/ 602731 h 876804"/>
                <a:gd name="connsiteX16" fmla="*/ 348522 w 507894"/>
                <a:gd name="connsiteY16" fmla="*/ 602731 h 876804"/>
                <a:gd name="connsiteX17" fmla="*/ 468127 w 507894"/>
                <a:gd name="connsiteY17" fmla="*/ 402103 h 876804"/>
                <a:gd name="connsiteX18" fmla="*/ 479702 w 507894"/>
                <a:gd name="connsiteY18" fmla="*/ 228483 h 876804"/>
                <a:gd name="connsiteX19" fmla="*/ 383246 w 507894"/>
                <a:gd name="connsiteY19" fmla="*/ 848 h 876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07894" h="876804">
                  <a:moveTo>
                    <a:pt x="383246" y="848"/>
                  </a:moveTo>
                  <a:cubicBezTo>
                    <a:pt x="387104" y="15638"/>
                    <a:pt x="486775" y="268994"/>
                    <a:pt x="502851" y="317222"/>
                  </a:cubicBezTo>
                  <a:cubicBezTo>
                    <a:pt x="518927" y="365450"/>
                    <a:pt x="492563" y="263850"/>
                    <a:pt x="479702" y="290215"/>
                  </a:cubicBezTo>
                  <a:cubicBezTo>
                    <a:pt x="466841" y="316580"/>
                    <a:pt x="430831" y="449689"/>
                    <a:pt x="425687" y="475410"/>
                  </a:cubicBezTo>
                  <a:cubicBezTo>
                    <a:pt x="420543" y="501132"/>
                    <a:pt x="456553" y="425253"/>
                    <a:pt x="448836" y="444544"/>
                  </a:cubicBezTo>
                  <a:cubicBezTo>
                    <a:pt x="441120" y="463835"/>
                    <a:pt x="404466" y="549359"/>
                    <a:pt x="379388" y="591156"/>
                  </a:cubicBezTo>
                  <a:cubicBezTo>
                    <a:pt x="354310" y="632953"/>
                    <a:pt x="334375" y="664463"/>
                    <a:pt x="298365" y="695329"/>
                  </a:cubicBezTo>
                  <a:cubicBezTo>
                    <a:pt x="262355" y="726195"/>
                    <a:pt x="212841" y="753202"/>
                    <a:pt x="163327" y="776351"/>
                  </a:cubicBezTo>
                  <a:cubicBezTo>
                    <a:pt x="113813" y="799500"/>
                    <a:pt x="-14151" y="840012"/>
                    <a:pt x="1282" y="834225"/>
                  </a:cubicBezTo>
                  <a:cubicBezTo>
                    <a:pt x="16715" y="828438"/>
                    <a:pt x="205125" y="753845"/>
                    <a:pt x="255925" y="741627"/>
                  </a:cubicBezTo>
                  <a:cubicBezTo>
                    <a:pt x="306725" y="729409"/>
                    <a:pt x="310583" y="749986"/>
                    <a:pt x="306082" y="760918"/>
                  </a:cubicBezTo>
                  <a:cubicBezTo>
                    <a:pt x="301581" y="771850"/>
                    <a:pt x="259140" y="787926"/>
                    <a:pt x="228917" y="807217"/>
                  </a:cubicBezTo>
                  <a:cubicBezTo>
                    <a:pt x="198694" y="826508"/>
                    <a:pt x="108669" y="879880"/>
                    <a:pt x="124745" y="876665"/>
                  </a:cubicBezTo>
                  <a:cubicBezTo>
                    <a:pt x="140821" y="873450"/>
                    <a:pt x="318943" y="797572"/>
                    <a:pt x="325373" y="787926"/>
                  </a:cubicBezTo>
                  <a:cubicBezTo>
                    <a:pt x="331803" y="778281"/>
                    <a:pt x="152395" y="849658"/>
                    <a:pt x="163327" y="818792"/>
                  </a:cubicBezTo>
                  <a:cubicBezTo>
                    <a:pt x="174259" y="787926"/>
                    <a:pt x="360097" y="638741"/>
                    <a:pt x="390963" y="602731"/>
                  </a:cubicBezTo>
                  <a:cubicBezTo>
                    <a:pt x="421829" y="566721"/>
                    <a:pt x="335661" y="636169"/>
                    <a:pt x="348522" y="602731"/>
                  </a:cubicBezTo>
                  <a:cubicBezTo>
                    <a:pt x="361383" y="569293"/>
                    <a:pt x="446264" y="464478"/>
                    <a:pt x="468127" y="402103"/>
                  </a:cubicBezTo>
                  <a:cubicBezTo>
                    <a:pt x="489990" y="339728"/>
                    <a:pt x="496421" y="288285"/>
                    <a:pt x="479702" y="228483"/>
                  </a:cubicBezTo>
                  <a:cubicBezTo>
                    <a:pt x="462983" y="168681"/>
                    <a:pt x="379388" y="-13942"/>
                    <a:pt x="383246" y="8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2" name="フリーフォーム 731">
              <a:extLst>
                <a:ext uri="{FF2B5EF4-FFF2-40B4-BE49-F238E27FC236}">
                  <a16:creationId xmlns:a16="http://schemas.microsoft.com/office/drawing/2014/main" id="{5B836D43-0BAA-A8EC-C83C-04A865D6D68C}"/>
                </a:ext>
              </a:extLst>
            </p:cNvPr>
            <p:cNvSpPr/>
            <p:nvPr/>
          </p:nvSpPr>
          <p:spPr>
            <a:xfrm>
              <a:off x="6325929" y="6727601"/>
              <a:ext cx="250853" cy="829661"/>
            </a:xfrm>
            <a:custGeom>
              <a:avLst/>
              <a:gdLst>
                <a:gd name="connsiteX0" fmla="*/ 74871 w 250853"/>
                <a:gd name="connsiteY0" fmla="*/ 1148 h 829661"/>
                <a:gd name="connsiteX1" fmla="*/ 240775 w 250853"/>
                <a:gd name="connsiteY1" fmla="*/ 363822 h 829661"/>
                <a:gd name="connsiteX2" fmla="*/ 229200 w 250853"/>
                <a:gd name="connsiteY2" fmla="*/ 356105 h 829661"/>
                <a:gd name="connsiteX3" fmla="*/ 202193 w 250853"/>
                <a:gd name="connsiteY3" fmla="*/ 506576 h 829661"/>
                <a:gd name="connsiteX4" fmla="*/ 202193 w 250853"/>
                <a:gd name="connsiteY4" fmla="*/ 475710 h 829661"/>
                <a:gd name="connsiteX5" fmla="*/ 78729 w 250853"/>
                <a:gd name="connsiteY5" fmla="*/ 734212 h 829661"/>
                <a:gd name="connsiteX6" fmla="*/ 1565 w 250853"/>
                <a:gd name="connsiteY6" fmla="*/ 826809 h 829661"/>
                <a:gd name="connsiteX7" fmla="*/ 148177 w 250853"/>
                <a:gd name="connsiteY7" fmla="*/ 641614 h 829661"/>
                <a:gd name="connsiteX8" fmla="*/ 229200 w 250853"/>
                <a:gd name="connsiteY8" fmla="*/ 417837 h 829661"/>
                <a:gd name="connsiteX9" fmla="*/ 159752 w 250853"/>
                <a:gd name="connsiteY9" fmla="*/ 224926 h 829661"/>
                <a:gd name="connsiteX10" fmla="*/ 171327 w 250853"/>
                <a:gd name="connsiteY10" fmla="*/ 248075 h 829661"/>
                <a:gd name="connsiteX11" fmla="*/ 74871 w 250853"/>
                <a:gd name="connsiteY11" fmla="*/ 1148 h 829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50853" h="829661">
                  <a:moveTo>
                    <a:pt x="74871" y="1148"/>
                  </a:moveTo>
                  <a:cubicBezTo>
                    <a:pt x="86446" y="20439"/>
                    <a:pt x="215054" y="304663"/>
                    <a:pt x="240775" y="363822"/>
                  </a:cubicBezTo>
                  <a:cubicBezTo>
                    <a:pt x="266496" y="422981"/>
                    <a:pt x="235630" y="332313"/>
                    <a:pt x="229200" y="356105"/>
                  </a:cubicBezTo>
                  <a:cubicBezTo>
                    <a:pt x="222770" y="379897"/>
                    <a:pt x="206694" y="486642"/>
                    <a:pt x="202193" y="506576"/>
                  </a:cubicBezTo>
                  <a:cubicBezTo>
                    <a:pt x="197692" y="526510"/>
                    <a:pt x="222770" y="437771"/>
                    <a:pt x="202193" y="475710"/>
                  </a:cubicBezTo>
                  <a:cubicBezTo>
                    <a:pt x="181616" y="513649"/>
                    <a:pt x="112167" y="675696"/>
                    <a:pt x="78729" y="734212"/>
                  </a:cubicBezTo>
                  <a:cubicBezTo>
                    <a:pt x="45291" y="792728"/>
                    <a:pt x="-10010" y="842242"/>
                    <a:pt x="1565" y="826809"/>
                  </a:cubicBezTo>
                  <a:cubicBezTo>
                    <a:pt x="13140" y="811376"/>
                    <a:pt x="110238" y="709776"/>
                    <a:pt x="148177" y="641614"/>
                  </a:cubicBezTo>
                  <a:cubicBezTo>
                    <a:pt x="186116" y="573452"/>
                    <a:pt x="227271" y="487285"/>
                    <a:pt x="229200" y="417837"/>
                  </a:cubicBezTo>
                  <a:cubicBezTo>
                    <a:pt x="231129" y="348389"/>
                    <a:pt x="169398" y="253220"/>
                    <a:pt x="159752" y="224926"/>
                  </a:cubicBezTo>
                  <a:cubicBezTo>
                    <a:pt x="150106" y="196632"/>
                    <a:pt x="184831" y="284728"/>
                    <a:pt x="171327" y="248075"/>
                  </a:cubicBezTo>
                  <a:cubicBezTo>
                    <a:pt x="157823" y="211422"/>
                    <a:pt x="63296" y="-18143"/>
                    <a:pt x="74871" y="11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3" name="フリーフォーム 732">
              <a:extLst>
                <a:ext uri="{FF2B5EF4-FFF2-40B4-BE49-F238E27FC236}">
                  <a16:creationId xmlns:a16="http://schemas.microsoft.com/office/drawing/2014/main" id="{171E410E-5CBA-CAC8-D7FD-568C38332673}"/>
                </a:ext>
              </a:extLst>
            </p:cNvPr>
            <p:cNvSpPr/>
            <p:nvPr/>
          </p:nvSpPr>
          <p:spPr>
            <a:xfrm>
              <a:off x="6177018" y="6913729"/>
              <a:ext cx="355149" cy="370877"/>
            </a:xfrm>
            <a:custGeom>
              <a:avLst/>
              <a:gdLst>
                <a:gd name="connsiteX0" fmla="*/ 5 w 355149"/>
                <a:gd name="connsiteY0" fmla="*/ 85096 h 370877"/>
                <a:gd name="connsiteX1" fmla="*/ 266223 w 355149"/>
                <a:gd name="connsiteY1" fmla="*/ 27223 h 370877"/>
                <a:gd name="connsiteX2" fmla="*/ 285514 w 355149"/>
                <a:gd name="connsiteY2" fmla="*/ 58089 h 370877"/>
                <a:gd name="connsiteX3" fmla="*/ 327954 w 355149"/>
                <a:gd name="connsiteY3" fmla="*/ 73522 h 370877"/>
                <a:gd name="connsiteX4" fmla="*/ 324096 w 355149"/>
                <a:gd name="connsiteY4" fmla="*/ 131395 h 370877"/>
                <a:gd name="connsiteX5" fmla="*/ 331812 w 355149"/>
                <a:gd name="connsiteY5" fmla="*/ 123679 h 370877"/>
                <a:gd name="connsiteX6" fmla="*/ 304805 w 355149"/>
                <a:gd name="connsiteY6" fmla="*/ 281866 h 370877"/>
                <a:gd name="connsiteX7" fmla="*/ 300947 w 355149"/>
                <a:gd name="connsiteY7" fmla="*/ 370605 h 370877"/>
                <a:gd name="connsiteX8" fmla="*/ 347245 w 355149"/>
                <a:gd name="connsiteY8" fmla="*/ 254858 h 370877"/>
                <a:gd name="connsiteX9" fmla="*/ 343387 w 355149"/>
                <a:gd name="connsiteY9" fmla="*/ 131395 h 370877"/>
                <a:gd name="connsiteX10" fmla="*/ 351104 w 355149"/>
                <a:gd name="connsiteY10" fmla="*/ 196985 h 370877"/>
                <a:gd name="connsiteX11" fmla="*/ 270081 w 355149"/>
                <a:gd name="connsiteY11" fmla="*/ 7932 h 370877"/>
                <a:gd name="connsiteX12" fmla="*/ 258506 w 355149"/>
                <a:gd name="connsiteY12" fmla="*/ 38798 h 370877"/>
                <a:gd name="connsiteX13" fmla="*/ 5 w 355149"/>
                <a:gd name="connsiteY13" fmla="*/ 85096 h 370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5149" h="370877">
                  <a:moveTo>
                    <a:pt x="5" y="85096"/>
                  </a:moveTo>
                  <a:cubicBezTo>
                    <a:pt x="1291" y="83167"/>
                    <a:pt x="218638" y="31724"/>
                    <a:pt x="266223" y="27223"/>
                  </a:cubicBezTo>
                  <a:cubicBezTo>
                    <a:pt x="313808" y="22722"/>
                    <a:pt x="275226" y="50373"/>
                    <a:pt x="285514" y="58089"/>
                  </a:cubicBezTo>
                  <a:cubicBezTo>
                    <a:pt x="295802" y="65805"/>
                    <a:pt x="321524" y="61304"/>
                    <a:pt x="327954" y="73522"/>
                  </a:cubicBezTo>
                  <a:cubicBezTo>
                    <a:pt x="334384" y="85740"/>
                    <a:pt x="323453" y="123036"/>
                    <a:pt x="324096" y="131395"/>
                  </a:cubicBezTo>
                  <a:cubicBezTo>
                    <a:pt x="324739" y="139754"/>
                    <a:pt x="335027" y="98601"/>
                    <a:pt x="331812" y="123679"/>
                  </a:cubicBezTo>
                  <a:cubicBezTo>
                    <a:pt x="328597" y="148758"/>
                    <a:pt x="309949" y="240712"/>
                    <a:pt x="304805" y="281866"/>
                  </a:cubicBezTo>
                  <a:cubicBezTo>
                    <a:pt x="299661" y="323020"/>
                    <a:pt x="293874" y="375106"/>
                    <a:pt x="300947" y="370605"/>
                  </a:cubicBezTo>
                  <a:cubicBezTo>
                    <a:pt x="308020" y="366104"/>
                    <a:pt x="340172" y="294726"/>
                    <a:pt x="347245" y="254858"/>
                  </a:cubicBezTo>
                  <a:cubicBezTo>
                    <a:pt x="354318" y="214990"/>
                    <a:pt x="342744" y="141040"/>
                    <a:pt x="343387" y="131395"/>
                  </a:cubicBezTo>
                  <a:cubicBezTo>
                    <a:pt x="344030" y="121750"/>
                    <a:pt x="363322" y="217562"/>
                    <a:pt x="351104" y="196985"/>
                  </a:cubicBezTo>
                  <a:cubicBezTo>
                    <a:pt x="338886" y="176408"/>
                    <a:pt x="285514" y="34296"/>
                    <a:pt x="270081" y="7932"/>
                  </a:cubicBezTo>
                  <a:cubicBezTo>
                    <a:pt x="254648" y="-18433"/>
                    <a:pt x="297731" y="28510"/>
                    <a:pt x="258506" y="38798"/>
                  </a:cubicBezTo>
                  <a:cubicBezTo>
                    <a:pt x="219281" y="49086"/>
                    <a:pt x="-1281" y="87025"/>
                    <a:pt x="5" y="8509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4" name="フリーフォーム 733">
              <a:extLst>
                <a:ext uri="{FF2B5EF4-FFF2-40B4-BE49-F238E27FC236}">
                  <a16:creationId xmlns:a16="http://schemas.microsoft.com/office/drawing/2014/main" id="{F479F3E4-2595-46D1-891C-99216F2B3EAB}"/>
                </a:ext>
              </a:extLst>
            </p:cNvPr>
            <p:cNvSpPr/>
            <p:nvPr/>
          </p:nvSpPr>
          <p:spPr>
            <a:xfrm>
              <a:off x="6183327" y="7053922"/>
              <a:ext cx="376958" cy="218839"/>
            </a:xfrm>
            <a:custGeom>
              <a:avLst/>
              <a:gdLst>
                <a:gd name="connsiteX0" fmla="*/ 28420 w 376958"/>
                <a:gd name="connsiteY0" fmla="*/ 2777 h 218839"/>
                <a:gd name="connsiteX1" fmla="*/ 364086 w 376958"/>
                <a:gd name="connsiteY1" fmla="*/ 2777 h 218839"/>
                <a:gd name="connsiteX2" fmla="*/ 306212 w 376958"/>
                <a:gd name="connsiteY2" fmla="*/ 33643 h 218839"/>
                <a:gd name="connsiteX3" fmla="*/ 294638 w 376958"/>
                <a:gd name="connsiteY3" fmla="*/ 145531 h 218839"/>
                <a:gd name="connsiteX4" fmla="*/ 306212 w 376958"/>
                <a:gd name="connsiteY4" fmla="*/ 214979 h 218839"/>
                <a:gd name="connsiteX5" fmla="*/ 217473 w 376958"/>
                <a:gd name="connsiteY5" fmla="*/ 114665 h 218839"/>
                <a:gd name="connsiteX6" fmla="*/ 132592 w 376958"/>
                <a:gd name="connsiteY6" fmla="*/ 76083 h 218839"/>
                <a:gd name="connsiteX7" fmla="*/ 325503 w 376958"/>
                <a:gd name="connsiteY7" fmla="*/ 218837 h 218839"/>
                <a:gd name="connsiteX8" fmla="*/ 1412 w 376958"/>
                <a:gd name="connsiteY8" fmla="*/ 79941 h 218839"/>
                <a:gd name="connsiteX9" fmla="*/ 209757 w 376958"/>
                <a:gd name="connsiteY9" fmla="*/ 164822 h 218839"/>
                <a:gd name="connsiteX10" fmla="*/ 263772 w 376958"/>
                <a:gd name="connsiteY10" fmla="*/ 145531 h 218839"/>
                <a:gd name="connsiteX11" fmla="*/ 329362 w 376958"/>
                <a:gd name="connsiteY11" fmla="*/ 99232 h 218839"/>
                <a:gd name="connsiteX12" fmla="*/ 290779 w 376958"/>
                <a:gd name="connsiteY12" fmla="*/ 10493 h 218839"/>
                <a:gd name="connsiteX13" fmla="*/ 151883 w 376958"/>
                <a:gd name="connsiteY13" fmla="*/ 14351 h 218839"/>
                <a:gd name="connsiteX14" fmla="*/ 28420 w 376958"/>
                <a:gd name="connsiteY14" fmla="*/ 2777 h 2188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6958" h="218839">
                  <a:moveTo>
                    <a:pt x="28420" y="2777"/>
                  </a:moveTo>
                  <a:cubicBezTo>
                    <a:pt x="63787" y="848"/>
                    <a:pt x="317787" y="-2367"/>
                    <a:pt x="364086" y="2777"/>
                  </a:cubicBezTo>
                  <a:cubicBezTo>
                    <a:pt x="410385" y="7921"/>
                    <a:pt x="317787" y="9851"/>
                    <a:pt x="306212" y="33643"/>
                  </a:cubicBezTo>
                  <a:cubicBezTo>
                    <a:pt x="294637" y="57435"/>
                    <a:pt x="294638" y="115308"/>
                    <a:pt x="294638" y="145531"/>
                  </a:cubicBezTo>
                  <a:cubicBezTo>
                    <a:pt x="294638" y="175754"/>
                    <a:pt x="319073" y="220123"/>
                    <a:pt x="306212" y="214979"/>
                  </a:cubicBezTo>
                  <a:cubicBezTo>
                    <a:pt x="293351" y="209835"/>
                    <a:pt x="246410" y="137814"/>
                    <a:pt x="217473" y="114665"/>
                  </a:cubicBezTo>
                  <a:cubicBezTo>
                    <a:pt x="188536" y="91516"/>
                    <a:pt x="114587" y="58721"/>
                    <a:pt x="132592" y="76083"/>
                  </a:cubicBezTo>
                  <a:cubicBezTo>
                    <a:pt x="150597" y="93445"/>
                    <a:pt x="347366" y="218194"/>
                    <a:pt x="325503" y="218837"/>
                  </a:cubicBezTo>
                  <a:cubicBezTo>
                    <a:pt x="303640" y="219480"/>
                    <a:pt x="20703" y="88943"/>
                    <a:pt x="1412" y="79941"/>
                  </a:cubicBezTo>
                  <a:cubicBezTo>
                    <a:pt x="-17879" y="70939"/>
                    <a:pt x="166030" y="153890"/>
                    <a:pt x="209757" y="164822"/>
                  </a:cubicBezTo>
                  <a:cubicBezTo>
                    <a:pt x="253484" y="175754"/>
                    <a:pt x="243838" y="156463"/>
                    <a:pt x="263772" y="145531"/>
                  </a:cubicBezTo>
                  <a:cubicBezTo>
                    <a:pt x="283706" y="134599"/>
                    <a:pt x="324861" y="121738"/>
                    <a:pt x="329362" y="99232"/>
                  </a:cubicBezTo>
                  <a:cubicBezTo>
                    <a:pt x="333863" y="76726"/>
                    <a:pt x="320359" y="24640"/>
                    <a:pt x="290779" y="10493"/>
                  </a:cubicBezTo>
                  <a:cubicBezTo>
                    <a:pt x="261199" y="-3654"/>
                    <a:pt x="193037" y="14351"/>
                    <a:pt x="151883" y="14351"/>
                  </a:cubicBezTo>
                  <a:cubicBezTo>
                    <a:pt x="110729" y="14351"/>
                    <a:pt x="-6947" y="4706"/>
                    <a:pt x="28420" y="27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5" name="フリーフォーム 734">
              <a:extLst>
                <a:ext uri="{FF2B5EF4-FFF2-40B4-BE49-F238E27FC236}">
                  <a16:creationId xmlns:a16="http://schemas.microsoft.com/office/drawing/2014/main" id="{F0A0F45D-23B0-2B81-4404-7451AEE1DE68}"/>
                </a:ext>
              </a:extLst>
            </p:cNvPr>
            <p:cNvSpPr/>
            <p:nvPr/>
          </p:nvSpPr>
          <p:spPr>
            <a:xfrm>
              <a:off x="6153697" y="7145305"/>
              <a:ext cx="325247" cy="281784"/>
            </a:xfrm>
            <a:custGeom>
              <a:avLst/>
              <a:gdLst>
                <a:gd name="connsiteX0" fmla="*/ 88916 w 325247"/>
                <a:gd name="connsiteY0" fmla="*/ 133 h 281784"/>
                <a:gd name="connsiteX1" fmla="*/ 297260 w 325247"/>
                <a:gd name="connsiteY1" fmla="*/ 119738 h 281784"/>
                <a:gd name="connsiteX2" fmla="*/ 235528 w 325247"/>
                <a:gd name="connsiteY2" fmla="*/ 220052 h 281784"/>
                <a:gd name="connsiteX3" fmla="*/ 266394 w 325247"/>
                <a:gd name="connsiteY3" fmla="*/ 223910 h 281784"/>
                <a:gd name="connsiteX4" fmla="*/ 223954 w 325247"/>
                <a:gd name="connsiteY4" fmla="*/ 281784 h 281784"/>
                <a:gd name="connsiteX5" fmla="*/ 169938 w 325247"/>
                <a:gd name="connsiteY5" fmla="*/ 223910 h 281784"/>
                <a:gd name="connsiteX6" fmla="*/ 176 w 325247"/>
                <a:gd name="connsiteY6" fmla="*/ 112022 h 281784"/>
                <a:gd name="connsiteX7" fmla="*/ 204662 w 325247"/>
                <a:gd name="connsiteY7" fmla="*/ 254776 h 281784"/>
                <a:gd name="connsiteX8" fmla="*/ 223954 w 325247"/>
                <a:gd name="connsiteY8" fmla="*/ 239343 h 281784"/>
                <a:gd name="connsiteX9" fmla="*/ 316551 w 325247"/>
                <a:gd name="connsiteY9" fmla="*/ 181470 h 281784"/>
                <a:gd name="connsiteX10" fmla="*/ 308835 w 325247"/>
                <a:gd name="connsiteY10" fmla="*/ 169895 h 281784"/>
                <a:gd name="connsiteX11" fmla="*/ 320409 w 325247"/>
                <a:gd name="connsiteY11" fmla="*/ 127454 h 281784"/>
                <a:gd name="connsiteX12" fmla="*/ 216237 w 325247"/>
                <a:gd name="connsiteY12" fmla="*/ 96589 h 281784"/>
                <a:gd name="connsiteX13" fmla="*/ 88916 w 325247"/>
                <a:gd name="connsiteY13" fmla="*/ 133 h 281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25247" h="281784">
                  <a:moveTo>
                    <a:pt x="88916" y="133"/>
                  </a:moveTo>
                  <a:cubicBezTo>
                    <a:pt x="102420" y="3991"/>
                    <a:pt x="272825" y="83085"/>
                    <a:pt x="297260" y="119738"/>
                  </a:cubicBezTo>
                  <a:cubicBezTo>
                    <a:pt x="321695" y="156391"/>
                    <a:pt x="240672" y="202690"/>
                    <a:pt x="235528" y="220052"/>
                  </a:cubicBezTo>
                  <a:cubicBezTo>
                    <a:pt x="230384" y="237414"/>
                    <a:pt x="268323" y="213621"/>
                    <a:pt x="266394" y="223910"/>
                  </a:cubicBezTo>
                  <a:cubicBezTo>
                    <a:pt x="264465" y="234199"/>
                    <a:pt x="240030" y="281784"/>
                    <a:pt x="223954" y="281784"/>
                  </a:cubicBezTo>
                  <a:cubicBezTo>
                    <a:pt x="207878" y="281784"/>
                    <a:pt x="207234" y="252204"/>
                    <a:pt x="169938" y="223910"/>
                  </a:cubicBezTo>
                  <a:cubicBezTo>
                    <a:pt x="132642" y="195616"/>
                    <a:pt x="-5611" y="106878"/>
                    <a:pt x="176" y="112022"/>
                  </a:cubicBezTo>
                  <a:cubicBezTo>
                    <a:pt x="5963" y="117166"/>
                    <a:pt x="167366" y="233556"/>
                    <a:pt x="204662" y="254776"/>
                  </a:cubicBezTo>
                  <a:cubicBezTo>
                    <a:pt x="241958" y="275996"/>
                    <a:pt x="205306" y="251561"/>
                    <a:pt x="223954" y="239343"/>
                  </a:cubicBezTo>
                  <a:cubicBezTo>
                    <a:pt x="242602" y="227125"/>
                    <a:pt x="302404" y="193045"/>
                    <a:pt x="316551" y="181470"/>
                  </a:cubicBezTo>
                  <a:cubicBezTo>
                    <a:pt x="330698" y="169895"/>
                    <a:pt x="308192" y="178898"/>
                    <a:pt x="308835" y="169895"/>
                  </a:cubicBezTo>
                  <a:cubicBezTo>
                    <a:pt x="309478" y="160892"/>
                    <a:pt x="335842" y="139672"/>
                    <a:pt x="320409" y="127454"/>
                  </a:cubicBezTo>
                  <a:cubicBezTo>
                    <a:pt x="304976" y="115236"/>
                    <a:pt x="247746" y="115880"/>
                    <a:pt x="216237" y="96589"/>
                  </a:cubicBezTo>
                  <a:cubicBezTo>
                    <a:pt x="184728" y="77298"/>
                    <a:pt x="75412" y="-3725"/>
                    <a:pt x="88916" y="1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6" name="フリーフォーム 735">
              <a:extLst>
                <a:ext uri="{FF2B5EF4-FFF2-40B4-BE49-F238E27FC236}">
                  <a16:creationId xmlns:a16="http://schemas.microsoft.com/office/drawing/2014/main" id="{6E5A1643-ACED-2D58-2CA1-F9ED6836384E}"/>
                </a:ext>
              </a:extLst>
            </p:cNvPr>
            <p:cNvSpPr/>
            <p:nvPr/>
          </p:nvSpPr>
          <p:spPr>
            <a:xfrm>
              <a:off x="5898230" y="7129469"/>
              <a:ext cx="390735" cy="532608"/>
            </a:xfrm>
            <a:custGeom>
              <a:avLst/>
              <a:gdLst>
                <a:gd name="connsiteX0" fmla="*/ 390681 w 390735"/>
                <a:gd name="connsiteY0" fmla="*/ 536 h 532608"/>
                <a:gd name="connsiteX1" fmla="*/ 217061 w 390735"/>
                <a:gd name="connsiteY1" fmla="*/ 208880 h 532608"/>
                <a:gd name="connsiteX2" fmla="*/ 305800 w 390735"/>
                <a:gd name="connsiteY2" fmla="*/ 166440 h 532608"/>
                <a:gd name="connsiteX3" fmla="*/ 182337 w 390735"/>
                <a:gd name="connsiteY3" fmla="*/ 289903 h 532608"/>
                <a:gd name="connsiteX4" fmla="*/ 240211 w 390735"/>
                <a:gd name="connsiteY4" fmla="*/ 228172 h 532608"/>
                <a:gd name="connsiteX5" fmla="*/ 82023 w 390735"/>
                <a:gd name="connsiteY5" fmla="*/ 436516 h 532608"/>
                <a:gd name="connsiteX6" fmla="*/ 35724 w 390735"/>
                <a:gd name="connsiteY6" fmla="*/ 513680 h 532608"/>
                <a:gd name="connsiteX7" fmla="*/ 163046 w 390735"/>
                <a:gd name="connsiteY7" fmla="*/ 340060 h 532608"/>
                <a:gd name="connsiteX8" fmla="*/ 274935 w 390735"/>
                <a:gd name="connsiteY8" fmla="*/ 143290 h 532608"/>
                <a:gd name="connsiteX9" fmla="*/ 224778 w 390735"/>
                <a:gd name="connsiteY9" fmla="*/ 197306 h 532608"/>
                <a:gd name="connsiteX10" fmla="*/ 39583 w 390735"/>
                <a:gd name="connsiteY10" fmla="*/ 490531 h 532608"/>
                <a:gd name="connsiteX11" fmla="*/ 12575 w 390735"/>
                <a:gd name="connsiteY11" fmla="*/ 505964 h 532608"/>
                <a:gd name="connsiteX12" fmla="*/ 197770 w 390735"/>
                <a:gd name="connsiteY12" fmla="*/ 255179 h 532608"/>
                <a:gd name="connsiteX13" fmla="*/ 286509 w 390735"/>
                <a:gd name="connsiteY13" fmla="*/ 120141 h 532608"/>
                <a:gd name="connsiteX14" fmla="*/ 236352 w 390735"/>
                <a:gd name="connsiteY14" fmla="*/ 147149 h 532608"/>
                <a:gd name="connsiteX15" fmla="*/ 390681 w 390735"/>
                <a:gd name="connsiteY15" fmla="*/ 536 h 532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0735" h="532608">
                  <a:moveTo>
                    <a:pt x="390681" y="536"/>
                  </a:moveTo>
                  <a:cubicBezTo>
                    <a:pt x="387466" y="10825"/>
                    <a:pt x="231208" y="181229"/>
                    <a:pt x="217061" y="208880"/>
                  </a:cubicBezTo>
                  <a:cubicBezTo>
                    <a:pt x="202914" y="236531"/>
                    <a:pt x="311587" y="152936"/>
                    <a:pt x="305800" y="166440"/>
                  </a:cubicBezTo>
                  <a:cubicBezTo>
                    <a:pt x="300013" y="179944"/>
                    <a:pt x="193268" y="279614"/>
                    <a:pt x="182337" y="289903"/>
                  </a:cubicBezTo>
                  <a:cubicBezTo>
                    <a:pt x="171406" y="300192"/>
                    <a:pt x="256930" y="203737"/>
                    <a:pt x="240211" y="228172"/>
                  </a:cubicBezTo>
                  <a:cubicBezTo>
                    <a:pt x="223492" y="252608"/>
                    <a:pt x="116104" y="388931"/>
                    <a:pt x="82023" y="436516"/>
                  </a:cubicBezTo>
                  <a:cubicBezTo>
                    <a:pt x="47942" y="484101"/>
                    <a:pt x="22220" y="529756"/>
                    <a:pt x="35724" y="513680"/>
                  </a:cubicBezTo>
                  <a:cubicBezTo>
                    <a:pt x="49228" y="497604"/>
                    <a:pt x="123177" y="401792"/>
                    <a:pt x="163046" y="340060"/>
                  </a:cubicBezTo>
                  <a:cubicBezTo>
                    <a:pt x="202914" y="278328"/>
                    <a:pt x="264646" y="167082"/>
                    <a:pt x="274935" y="143290"/>
                  </a:cubicBezTo>
                  <a:cubicBezTo>
                    <a:pt x="285224" y="119498"/>
                    <a:pt x="264003" y="139433"/>
                    <a:pt x="224778" y="197306"/>
                  </a:cubicBezTo>
                  <a:cubicBezTo>
                    <a:pt x="185553" y="255179"/>
                    <a:pt x="74950" y="439088"/>
                    <a:pt x="39583" y="490531"/>
                  </a:cubicBezTo>
                  <a:cubicBezTo>
                    <a:pt x="4216" y="541974"/>
                    <a:pt x="-13789" y="545189"/>
                    <a:pt x="12575" y="505964"/>
                  </a:cubicBezTo>
                  <a:cubicBezTo>
                    <a:pt x="38939" y="466739"/>
                    <a:pt x="152114" y="319483"/>
                    <a:pt x="197770" y="255179"/>
                  </a:cubicBezTo>
                  <a:cubicBezTo>
                    <a:pt x="243426" y="190875"/>
                    <a:pt x="280079" y="138146"/>
                    <a:pt x="286509" y="120141"/>
                  </a:cubicBezTo>
                  <a:cubicBezTo>
                    <a:pt x="292939" y="102136"/>
                    <a:pt x="218990" y="163225"/>
                    <a:pt x="236352" y="147149"/>
                  </a:cubicBezTo>
                  <a:cubicBezTo>
                    <a:pt x="253714" y="131073"/>
                    <a:pt x="393896" y="-9753"/>
                    <a:pt x="390681" y="53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7" name="フリーフォーム 736">
              <a:extLst>
                <a:ext uri="{FF2B5EF4-FFF2-40B4-BE49-F238E27FC236}">
                  <a16:creationId xmlns:a16="http://schemas.microsoft.com/office/drawing/2014/main" id="{BAD6180C-4A33-73A8-DF47-A190F37C3014}"/>
                </a:ext>
              </a:extLst>
            </p:cNvPr>
            <p:cNvSpPr/>
            <p:nvPr/>
          </p:nvSpPr>
          <p:spPr>
            <a:xfrm>
              <a:off x="5310206" y="7048292"/>
              <a:ext cx="1105672" cy="526752"/>
            </a:xfrm>
            <a:custGeom>
              <a:avLst/>
              <a:gdLst>
                <a:gd name="connsiteX0" fmla="*/ 2574 w 1105672"/>
                <a:gd name="connsiteY0" fmla="*/ 525409 h 526752"/>
                <a:gd name="connsiteX1" fmla="*/ 658472 w 1105672"/>
                <a:gd name="connsiteY1" fmla="*/ 263050 h 526752"/>
                <a:gd name="connsiteX2" fmla="*/ 673905 w 1105672"/>
                <a:gd name="connsiteY2" fmla="*/ 247617 h 526752"/>
                <a:gd name="connsiteX3" fmla="*/ 901541 w 1105672"/>
                <a:gd name="connsiteY3" fmla="*/ 143445 h 526752"/>
                <a:gd name="connsiteX4" fmla="*/ 886108 w 1105672"/>
                <a:gd name="connsiteY4" fmla="*/ 135728 h 526752"/>
                <a:gd name="connsiteX5" fmla="*/ 1102169 w 1105672"/>
                <a:gd name="connsiteY5" fmla="*/ 690 h 526752"/>
                <a:gd name="connsiteX6" fmla="*/ 685480 w 1105672"/>
                <a:gd name="connsiteY6" fmla="*/ 201318 h 526752"/>
                <a:gd name="connsiteX7" fmla="*/ 658472 w 1105672"/>
                <a:gd name="connsiteY7" fmla="*/ 239900 h 526752"/>
                <a:gd name="connsiteX8" fmla="*/ 727921 w 1105672"/>
                <a:gd name="connsiteY8" fmla="*/ 224467 h 526752"/>
                <a:gd name="connsiteX9" fmla="*/ 129895 w 1105672"/>
                <a:gd name="connsiteY9" fmla="*/ 432812 h 526752"/>
                <a:gd name="connsiteX10" fmla="*/ 419262 w 1105672"/>
                <a:gd name="connsiteY10" fmla="*/ 367222 h 526752"/>
                <a:gd name="connsiteX11" fmla="*/ 2574 w 1105672"/>
                <a:gd name="connsiteY11" fmla="*/ 525409 h 526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05672" h="526752">
                  <a:moveTo>
                    <a:pt x="2574" y="525409"/>
                  </a:moveTo>
                  <a:cubicBezTo>
                    <a:pt x="42442" y="508047"/>
                    <a:pt x="546583" y="309349"/>
                    <a:pt x="658472" y="263050"/>
                  </a:cubicBezTo>
                  <a:cubicBezTo>
                    <a:pt x="770361" y="216751"/>
                    <a:pt x="633394" y="267551"/>
                    <a:pt x="673905" y="247617"/>
                  </a:cubicBezTo>
                  <a:cubicBezTo>
                    <a:pt x="714417" y="227683"/>
                    <a:pt x="866174" y="162093"/>
                    <a:pt x="901541" y="143445"/>
                  </a:cubicBezTo>
                  <a:cubicBezTo>
                    <a:pt x="936908" y="124797"/>
                    <a:pt x="852670" y="159520"/>
                    <a:pt x="886108" y="135728"/>
                  </a:cubicBezTo>
                  <a:cubicBezTo>
                    <a:pt x="919546" y="111935"/>
                    <a:pt x="1135607" y="-10242"/>
                    <a:pt x="1102169" y="690"/>
                  </a:cubicBezTo>
                  <a:cubicBezTo>
                    <a:pt x="1068731" y="11622"/>
                    <a:pt x="759430" y="161450"/>
                    <a:pt x="685480" y="201318"/>
                  </a:cubicBezTo>
                  <a:cubicBezTo>
                    <a:pt x="611531" y="241186"/>
                    <a:pt x="651399" y="236042"/>
                    <a:pt x="658472" y="239900"/>
                  </a:cubicBezTo>
                  <a:cubicBezTo>
                    <a:pt x="665546" y="243758"/>
                    <a:pt x="816017" y="192315"/>
                    <a:pt x="727921" y="224467"/>
                  </a:cubicBezTo>
                  <a:cubicBezTo>
                    <a:pt x="639825" y="256619"/>
                    <a:pt x="181338" y="409020"/>
                    <a:pt x="129895" y="432812"/>
                  </a:cubicBezTo>
                  <a:cubicBezTo>
                    <a:pt x="78452" y="456604"/>
                    <a:pt x="439839" y="347931"/>
                    <a:pt x="419262" y="367222"/>
                  </a:cubicBezTo>
                  <a:cubicBezTo>
                    <a:pt x="398685" y="386513"/>
                    <a:pt x="-37294" y="542771"/>
                    <a:pt x="2574" y="52540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8" name="フリーフォーム 737">
              <a:extLst>
                <a:ext uri="{FF2B5EF4-FFF2-40B4-BE49-F238E27FC236}">
                  <a16:creationId xmlns:a16="http://schemas.microsoft.com/office/drawing/2014/main" id="{37C75E1B-DDD6-3434-CBAC-813E691F4A6D}"/>
                </a:ext>
              </a:extLst>
            </p:cNvPr>
            <p:cNvSpPr/>
            <p:nvPr/>
          </p:nvSpPr>
          <p:spPr>
            <a:xfrm>
              <a:off x="6408472" y="6963911"/>
              <a:ext cx="71475" cy="290311"/>
            </a:xfrm>
            <a:custGeom>
              <a:avLst/>
              <a:gdLst>
                <a:gd name="connsiteX0" fmla="*/ 61776 w 71475"/>
                <a:gd name="connsiteY0" fmla="*/ 190 h 290311"/>
                <a:gd name="connsiteX1" fmla="*/ 11619 w 71475"/>
                <a:gd name="connsiteY1" fmla="*/ 96646 h 290311"/>
                <a:gd name="connsiteX2" fmla="*/ 42485 w 71475"/>
                <a:gd name="connsiteY2" fmla="*/ 146803 h 290311"/>
                <a:gd name="connsiteX3" fmla="*/ 15477 w 71475"/>
                <a:gd name="connsiteY3" fmla="*/ 142945 h 290311"/>
                <a:gd name="connsiteX4" fmla="*/ 69493 w 71475"/>
                <a:gd name="connsiteY4" fmla="*/ 289557 h 290311"/>
                <a:gd name="connsiteX5" fmla="*/ 54060 w 71475"/>
                <a:gd name="connsiteY5" fmla="*/ 196960 h 290311"/>
                <a:gd name="connsiteX6" fmla="*/ 44 w 71475"/>
                <a:gd name="connsiteY6" fmla="*/ 123654 h 290311"/>
                <a:gd name="connsiteX7" fmla="*/ 61776 w 71475"/>
                <a:gd name="connsiteY7" fmla="*/ 190 h 2903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1475" h="290311">
                  <a:moveTo>
                    <a:pt x="61776" y="190"/>
                  </a:moveTo>
                  <a:cubicBezTo>
                    <a:pt x="63705" y="-4311"/>
                    <a:pt x="14834" y="72211"/>
                    <a:pt x="11619" y="96646"/>
                  </a:cubicBezTo>
                  <a:cubicBezTo>
                    <a:pt x="8404" y="121081"/>
                    <a:pt x="41842" y="139087"/>
                    <a:pt x="42485" y="146803"/>
                  </a:cubicBezTo>
                  <a:cubicBezTo>
                    <a:pt x="43128" y="154520"/>
                    <a:pt x="10976" y="119153"/>
                    <a:pt x="15477" y="142945"/>
                  </a:cubicBezTo>
                  <a:cubicBezTo>
                    <a:pt x="19978" y="166737"/>
                    <a:pt x="63063" y="280555"/>
                    <a:pt x="69493" y="289557"/>
                  </a:cubicBezTo>
                  <a:cubicBezTo>
                    <a:pt x="75923" y="298559"/>
                    <a:pt x="65635" y="224610"/>
                    <a:pt x="54060" y="196960"/>
                  </a:cubicBezTo>
                  <a:cubicBezTo>
                    <a:pt x="42485" y="169310"/>
                    <a:pt x="1973" y="153877"/>
                    <a:pt x="44" y="123654"/>
                  </a:cubicBezTo>
                  <a:cubicBezTo>
                    <a:pt x="-1885" y="93431"/>
                    <a:pt x="59847" y="4691"/>
                    <a:pt x="61776" y="1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39" name="フリーフォーム 738">
              <a:extLst>
                <a:ext uri="{FF2B5EF4-FFF2-40B4-BE49-F238E27FC236}">
                  <a16:creationId xmlns:a16="http://schemas.microsoft.com/office/drawing/2014/main" id="{D5E7B245-6A2D-9FDC-CD8F-CC711D32DEA5}"/>
                </a:ext>
              </a:extLst>
            </p:cNvPr>
            <p:cNvSpPr/>
            <p:nvPr/>
          </p:nvSpPr>
          <p:spPr>
            <a:xfrm>
              <a:off x="6048921" y="7287745"/>
              <a:ext cx="277337" cy="257570"/>
            </a:xfrm>
            <a:custGeom>
              <a:avLst/>
              <a:gdLst>
                <a:gd name="connsiteX0" fmla="*/ 189833 w 277337"/>
                <a:gd name="connsiteY0" fmla="*/ 447 h 257570"/>
                <a:gd name="connsiteX1" fmla="*/ 147393 w 277337"/>
                <a:gd name="connsiteY1" fmla="*/ 100761 h 257570"/>
                <a:gd name="connsiteX2" fmla="*/ 189833 w 277337"/>
                <a:gd name="connsiteY2" fmla="*/ 81470 h 257570"/>
                <a:gd name="connsiteX3" fmla="*/ 81803 w 277337"/>
                <a:gd name="connsiteY3" fmla="*/ 185642 h 257570"/>
                <a:gd name="connsiteX4" fmla="*/ 4638 w 277337"/>
                <a:gd name="connsiteY4" fmla="*/ 243516 h 257570"/>
                <a:gd name="connsiteX5" fmla="*/ 220699 w 277337"/>
                <a:gd name="connsiteY5" fmla="*/ 112336 h 257570"/>
                <a:gd name="connsiteX6" fmla="*/ 266998 w 277337"/>
                <a:gd name="connsiteY6" fmla="*/ 120052 h 257570"/>
                <a:gd name="connsiteX7" fmla="*/ 58654 w 277337"/>
                <a:gd name="connsiteY7" fmla="*/ 231941 h 257570"/>
                <a:gd name="connsiteX8" fmla="*/ 232274 w 277337"/>
                <a:gd name="connsiteY8" fmla="*/ 162493 h 257570"/>
                <a:gd name="connsiteX9" fmla="*/ 43221 w 277337"/>
                <a:gd name="connsiteY9" fmla="*/ 255090 h 257570"/>
                <a:gd name="connsiteX10" fmla="*/ 89520 w 277337"/>
                <a:gd name="connsiteY10" fmla="*/ 220366 h 257570"/>
                <a:gd name="connsiteX11" fmla="*/ 93378 w 277337"/>
                <a:gd name="connsiteY11" fmla="*/ 108478 h 257570"/>
                <a:gd name="connsiteX12" fmla="*/ 155109 w 277337"/>
                <a:gd name="connsiteY12" fmla="*/ 120052 h 257570"/>
                <a:gd name="connsiteX13" fmla="*/ 128102 w 277337"/>
                <a:gd name="connsiteY13" fmla="*/ 131627 h 257570"/>
                <a:gd name="connsiteX14" fmla="*/ 85661 w 277337"/>
                <a:gd name="connsiteY14" fmla="*/ 147060 h 257570"/>
                <a:gd name="connsiteX15" fmla="*/ 189833 w 277337"/>
                <a:gd name="connsiteY15" fmla="*/ 447 h 25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77337" h="257570">
                  <a:moveTo>
                    <a:pt x="189833" y="447"/>
                  </a:moveTo>
                  <a:cubicBezTo>
                    <a:pt x="200122" y="-7269"/>
                    <a:pt x="147393" y="87257"/>
                    <a:pt x="147393" y="100761"/>
                  </a:cubicBezTo>
                  <a:cubicBezTo>
                    <a:pt x="147393" y="114265"/>
                    <a:pt x="200765" y="67323"/>
                    <a:pt x="189833" y="81470"/>
                  </a:cubicBezTo>
                  <a:cubicBezTo>
                    <a:pt x="178901" y="95617"/>
                    <a:pt x="112669" y="158634"/>
                    <a:pt x="81803" y="185642"/>
                  </a:cubicBezTo>
                  <a:cubicBezTo>
                    <a:pt x="50937" y="212650"/>
                    <a:pt x="-18511" y="255734"/>
                    <a:pt x="4638" y="243516"/>
                  </a:cubicBezTo>
                  <a:cubicBezTo>
                    <a:pt x="27787" y="231298"/>
                    <a:pt x="176972" y="132913"/>
                    <a:pt x="220699" y="112336"/>
                  </a:cubicBezTo>
                  <a:cubicBezTo>
                    <a:pt x="264426" y="91759"/>
                    <a:pt x="294006" y="100118"/>
                    <a:pt x="266998" y="120052"/>
                  </a:cubicBezTo>
                  <a:cubicBezTo>
                    <a:pt x="239991" y="139986"/>
                    <a:pt x="64441" y="224868"/>
                    <a:pt x="58654" y="231941"/>
                  </a:cubicBezTo>
                  <a:cubicBezTo>
                    <a:pt x="52867" y="239014"/>
                    <a:pt x="234846" y="158635"/>
                    <a:pt x="232274" y="162493"/>
                  </a:cubicBezTo>
                  <a:cubicBezTo>
                    <a:pt x="229702" y="166351"/>
                    <a:pt x="67013" y="245445"/>
                    <a:pt x="43221" y="255090"/>
                  </a:cubicBezTo>
                  <a:cubicBezTo>
                    <a:pt x="19429" y="264735"/>
                    <a:pt x="81161" y="244801"/>
                    <a:pt x="89520" y="220366"/>
                  </a:cubicBezTo>
                  <a:cubicBezTo>
                    <a:pt x="97879" y="195931"/>
                    <a:pt x="82446" y="125197"/>
                    <a:pt x="93378" y="108478"/>
                  </a:cubicBezTo>
                  <a:cubicBezTo>
                    <a:pt x="104309" y="91759"/>
                    <a:pt x="149322" y="116194"/>
                    <a:pt x="155109" y="120052"/>
                  </a:cubicBezTo>
                  <a:cubicBezTo>
                    <a:pt x="160896" y="123910"/>
                    <a:pt x="139677" y="127126"/>
                    <a:pt x="128102" y="131627"/>
                  </a:cubicBezTo>
                  <a:cubicBezTo>
                    <a:pt x="116527" y="136128"/>
                    <a:pt x="74729" y="165065"/>
                    <a:pt x="85661" y="147060"/>
                  </a:cubicBezTo>
                  <a:cubicBezTo>
                    <a:pt x="96593" y="129055"/>
                    <a:pt x="179544" y="8163"/>
                    <a:pt x="189833" y="44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0" name="フリーフォーム 739">
              <a:extLst>
                <a:ext uri="{FF2B5EF4-FFF2-40B4-BE49-F238E27FC236}">
                  <a16:creationId xmlns:a16="http://schemas.microsoft.com/office/drawing/2014/main" id="{2CB6B6FC-F723-D376-1005-583552F627E2}"/>
                </a:ext>
              </a:extLst>
            </p:cNvPr>
            <p:cNvSpPr/>
            <p:nvPr/>
          </p:nvSpPr>
          <p:spPr>
            <a:xfrm>
              <a:off x="5067282" y="7579212"/>
              <a:ext cx="1168063" cy="226076"/>
            </a:xfrm>
            <a:custGeom>
              <a:avLst/>
              <a:gdLst>
                <a:gd name="connsiteX0" fmla="*/ 21721 w 1168063"/>
                <a:gd name="connsiteY0" fmla="*/ 17639 h 226076"/>
                <a:gd name="connsiteX1" fmla="*/ 71877 w 1168063"/>
                <a:gd name="connsiteY1" fmla="*/ 21497 h 226076"/>
                <a:gd name="connsiteX2" fmla="*/ 419118 w 1168063"/>
                <a:gd name="connsiteY2" fmla="*/ 210550 h 226076"/>
                <a:gd name="connsiteX3" fmla="*/ 411402 w 1168063"/>
                <a:gd name="connsiteY3" fmla="*/ 214408 h 226076"/>
                <a:gd name="connsiteX4" fmla="*/ 565731 w 1168063"/>
                <a:gd name="connsiteY4" fmla="*/ 206692 h 226076"/>
                <a:gd name="connsiteX5" fmla="*/ 542581 w 1168063"/>
                <a:gd name="connsiteY5" fmla="*/ 195117 h 226076"/>
                <a:gd name="connsiteX6" fmla="*/ 631321 w 1168063"/>
                <a:gd name="connsiteY6" fmla="*/ 168110 h 226076"/>
                <a:gd name="connsiteX7" fmla="*/ 673761 w 1168063"/>
                <a:gd name="connsiteY7" fmla="*/ 125669 h 226076"/>
                <a:gd name="connsiteX8" fmla="*/ 511715 w 1168063"/>
                <a:gd name="connsiteY8" fmla="*/ 83229 h 226076"/>
                <a:gd name="connsiteX9" fmla="*/ 878247 w 1168063"/>
                <a:gd name="connsiteY9" fmla="*/ 152677 h 226076"/>
                <a:gd name="connsiteX10" fmla="*/ 1163756 w 1168063"/>
                <a:gd name="connsiteY10" fmla="*/ 117953 h 226076"/>
                <a:gd name="connsiteX11" fmla="*/ 654470 w 1168063"/>
                <a:gd name="connsiteY11" fmla="*/ 117953 h 226076"/>
                <a:gd name="connsiteX12" fmla="*/ 1121315 w 1168063"/>
                <a:gd name="connsiteY12" fmla="*/ 110236 h 226076"/>
                <a:gd name="connsiteX13" fmla="*/ 712343 w 1168063"/>
                <a:gd name="connsiteY13" fmla="*/ 141102 h 226076"/>
                <a:gd name="connsiteX14" fmla="*/ 723918 w 1168063"/>
                <a:gd name="connsiteY14" fmla="*/ 195117 h 226076"/>
                <a:gd name="connsiteX15" fmla="*/ 700769 w 1168063"/>
                <a:gd name="connsiteY15" fmla="*/ 210550 h 226076"/>
                <a:gd name="connsiteX16" fmla="*/ 558014 w 1168063"/>
                <a:gd name="connsiteY16" fmla="*/ 160393 h 226076"/>
                <a:gd name="connsiteX17" fmla="*/ 488566 w 1168063"/>
                <a:gd name="connsiteY17" fmla="*/ 187401 h 226076"/>
                <a:gd name="connsiteX18" fmla="*/ 473133 w 1168063"/>
                <a:gd name="connsiteY18" fmla="*/ 210550 h 226076"/>
                <a:gd name="connsiteX19" fmla="*/ 341953 w 1168063"/>
                <a:gd name="connsiteY19" fmla="*/ 141102 h 226076"/>
                <a:gd name="connsiteX20" fmla="*/ 21721 w 1168063"/>
                <a:gd name="connsiteY20" fmla="*/ 17639 h 226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68063" h="226076">
                  <a:moveTo>
                    <a:pt x="21721" y="17639"/>
                  </a:moveTo>
                  <a:cubicBezTo>
                    <a:pt x="-23292" y="-2295"/>
                    <a:pt x="5644" y="-10655"/>
                    <a:pt x="71877" y="21497"/>
                  </a:cubicBezTo>
                  <a:cubicBezTo>
                    <a:pt x="138110" y="53649"/>
                    <a:pt x="362531" y="178398"/>
                    <a:pt x="419118" y="210550"/>
                  </a:cubicBezTo>
                  <a:cubicBezTo>
                    <a:pt x="475706" y="242702"/>
                    <a:pt x="386967" y="215051"/>
                    <a:pt x="411402" y="214408"/>
                  </a:cubicBezTo>
                  <a:cubicBezTo>
                    <a:pt x="435837" y="213765"/>
                    <a:pt x="543868" y="209907"/>
                    <a:pt x="565731" y="206692"/>
                  </a:cubicBezTo>
                  <a:cubicBezTo>
                    <a:pt x="587594" y="203477"/>
                    <a:pt x="531649" y="201547"/>
                    <a:pt x="542581" y="195117"/>
                  </a:cubicBezTo>
                  <a:cubicBezTo>
                    <a:pt x="553513" y="188687"/>
                    <a:pt x="609458" y="179685"/>
                    <a:pt x="631321" y="168110"/>
                  </a:cubicBezTo>
                  <a:cubicBezTo>
                    <a:pt x="653184" y="156535"/>
                    <a:pt x="693695" y="139816"/>
                    <a:pt x="673761" y="125669"/>
                  </a:cubicBezTo>
                  <a:cubicBezTo>
                    <a:pt x="653827" y="111522"/>
                    <a:pt x="477634" y="78728"/>
                    <a:pt x="511715" y="83229"/>
                  </a:cubicBezTo>
                  <a:cubicBezTo>
                    <a:pt x="545796" y="87730"/>
                    <a:pt x="769574" y="146890"/>
                    <a:pt x="878247" y="152677"/>
                  </a:cubicBezTo>
                  <a:cubicBezTo>
                    <a:pt x="986920" y="158464"/>
                    <a:pt x="1201052" y="123740"/>
                    <a:pt x="1163756" y="117953"/>
                  </a:cubicBezTo>
                  <a:cubicBezTo>
                    <a:pt x="1126460" y="112166"/>
                    <a:pt x="661543" y="119239"/>
                    <a:pt x="654470" y="117953"/>
                  </a:cubicBezTo>
                  <a:cubicBezTo>
                    <a:pt x="647397" y="116667"/>
                    <a:pt x="1111669" y="106378"/>
                    <a:pt x="1121315" y="110236"/>
                  </a:cubicBezTo>
                  <a:cubicBezTo>
                    <a:pt x="1130961" y="114094"/>
                    <a:pt x="778576" y="126955"/>
                    <a:pt x="712343" y="141102"/>
                  </a:cubicBezTo>
                  <a:cubicBezTo>
                    <a:pt x="646110" y="155249"/>
                    <a:pt x="725847" y="183542"/>
                    <a:pt x="723918" y="195117"/>
                  </a:cubicBezTo>
                  <a:cubicBezTo>
                    <a:pt x="721989" y="206692"/>
                    <a:pt x="728420" y="216337"/>
                    <a:pt x="700769" y="210550"/>
                  </a:cubicBezTo>
                  <a:cubicBezTo>
                    <a:pt x="673118" y="204763"/>
                    <a:pt x="593381" y="164251"/>
                    <a:pt x="558014" y="160393"/>
                  </a:cubicBezTo>
                  <a:cubicBezTo>
                    <a:pt x="522647" y="156535"/>
                    <a:pt x="502713" y="179042"/>
                    <a:pt x="488566" y="187401"/>
                  </a:cubicBezTo>
                  <a:cubicBezTo>
                    <a:pt x="474419" y="195760"/>
                    <a:pt x="497569" y="218267"/>
                    <a:pt x="473133" y="210550"/>
                  </a:cubicBezTo>
                  <a:cubicBezTo>
                    <a:pt x="448698" y="202834"/>
                    <a:pt x="417832" y="175826"/>
                    <a:pt x="341953" y="141102"/>
                  </a:cubicBezTo>
                  <a:cubicBezTo>
                    <a:pt x="266075" y="106378"/>
                    <a:pt x="66734" y="37573"/>
                    <a:pt x="21721" y="1763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1" name="フリーフォーム 740">
              <a:extLst>
                <a:ext uri="{FF2B5EF4-FFF2-40B4-BE49-F238E27FC236}">
                  <a16:creationId xmlns:a16="http://schemas.microsoft.com/office/drawing/2014/main" id="{689B089F-2A0B-C566-A92D-4E8D0D5A28C7}"/>
                </a:ext>
              </a:extLst>
            </p:cNvPr>
            <p:cNvSpPr/>
            <p:nvPr/>
          </p:nvSpPr>
          <p:spPr>
            <a:xfrm>
              <a:off x="5416367" y="7422661"/>
              <a:ext cx="679578" cy="179410"/>
            </a:xfrm>
            <a:custGeom>
              <a:avLst/>
              <a:gdLst>
                <a:gd name="connsiteX0" fmla="*/ 670108 w 679578"/>
                <a:gd name="connsiteY0" fmla="*/ 3664 h 179410"/>
                <a:gd name="connsiteX1" fmla="*/ 133533 w 679578"/>
                <a:gd name="connsiteY1" fmla="*/ 133839 h 179410"/>
                <a:gd name="connsiteX2" fmla="*/ 219258 w 679578"/>
                <a:gd name="connsiteY2" fmla="*/ 124314 h 179410"/>
                <a:gd name="connsiteX3" fmla="*/ 292283 w 679578"/>
                <a:gd name="connsiteY3" fmla="*/ 175114 h 179410"/>
                <a:gd name="connsiteX4" fmla="*/ 336733 w 679578"/>
                <a:gd name="connsiteY4" fmla="*/ 149714 h 179410"/>
                <a:gd name="connsiteX5" fmla="*/ 244658 w 679578"/>
                <a:gd name="connsiteY5" fmla="*/ 124314 h 179410"/>
                <a:gd name="connsiteX6" fmla="*/ 311333 w 679578"/>
                <a:gd name="connsiteY6" fmla="*/ 171939 h 179410"/>
                <a:gd name="connsiteX7" fmla="*/ 451033 w 679578"/>
                <a:gd name="connsiteY7" fmla="*/ 79864 h 179410"/>
                <a:gd name="connsiteX8" fmla="*/ 454208 w 679578"/>
                <a:gd name="connsiteY8" fmla="*/ 178289 h 179410"/>
                <a:gd name="connsiteX9" fmla="*/ 409758 w 679578"/>
                <a:gd name="connsiteY9" fmla="*/ 130664 h 179410"/>
                <a:gd name="connsiteX10" fmla="*/ 384358 w 679578"/>
                <a:gd name="connsiteY10" fmla="*/ 92564 h 179410"/>
                <a:gd name="connsiteX11" fmla="*/ 183 w 679578"/>
                <a:gd name="connsiteY11" fmla="*/ 162414 h 179410"/>
                <a:gd name="connsiteX12" fmla="*/ 438333 w 679578"/>
                <a:gd name="connsiteY12" fmla="*/ 48114 h 179410"/>
                <a:gd name="connsiteX13" fmla="*/ 670108 w 679578"/>
                <a:gd name="connsiteY13" fmla="*/ 3664 h 179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79578" h="179410">
                  <a:moveTo>
                    <a:pt x="670108" y="3664"/>
                  </a:moveTo>
                  <a:cubicBezTo>
                    <a:pt x="619308" y="17951"/>
                    <a:pt x="208675" y="113731"/>
                    <a:pt x="133533" y="133839"/>
                  </a:cubicBezTo>
                  <a:cubicBezTo>
                    <a:pt x="58391" y="153947"/>
                    <a:pt x="192800" y="117435"/>
                    <a:pt x="219258" y="124314"/>
                  </a:cubicBezTo>
                  <a:cubicBezTo>
                    <a:pt x="245716" y="131193"/>
                    <a:pt x="272704" y="170881"/>
                    <a:pt x="292283" y="175114"/>
                  </a:cubicBezTo>
                  <a:cubicBezTo>
                    <a:pt x="311862" y="179347"/>
                    <a:pt x="344670" y="158181"/>
                    <a:pt x="336733" y="149714"/>
                  </a:cubicBezTo>
                  <a:cubicBezTo>
                    <a:pt x="328795" y="141247"/>
                    <a:pt x="248891" y="120610"/>
                    <a:pt x="244658" y="124314"/>
                  </a:cubicBezTo>
                  <a:cubicBezTo>
                    <a:pt x="240425" y="128018"/>
                    <a:pt x="276937" y="179347"/>
                    <a:pt x="311333" y="171939"/>
                  </a:cubicBezTo>
                  <a:cubicBezTo>
                    <a:pt x="345729" y="164531"/>
                    <a:pt x="427221" y="78806"/>
                    <a:pt x="451033" y="79864"/>
                  </a:cubicBezTo>
                  <a:cubicBezTo>
                    <a:pt x="474845" y="80922"/>
                    <a:pt x="461087" y="169822"/>
                    <a:pt x="454208" y="178289"/>
                  </a:cubicBezTo>
                  <a:cubicBezTo>
                    <a:pt x="447329" y="186756"/>
                    <a:pt x="421400" y="144951"/>
                    <a:pt x="409758" y="130664"/>
                  </a:cubicBezTo>
                  <a:cubicBezTo>
                    <a:pt x="398116" y="116377"/>
                    <a:pt x="452621" y="87272"/>
                    <a:pt x="384358" y="92564"/>
                  </a:cubicBezTo>
                  <a:cubicBezTo>
                    <a:pt x="316095" y="97856"/>
                    <a:pt x="-8813" y="169822"/>
                    <a:pt x="183" y="162414"/>
                  </a:cubicBezTo>
                  <a:cubicBezTo>
                    <a:pt x="9179" y="155006"/>
                    <a:pt x="320329" y="76689"/>
                    <a:pt x="438333" y="48114"/>
                  </a:cubicBezTo>
                  <a:cubicBezTo>
                    <a:pt x="556337" y="19539"/>
                    <a:pt x="720908" y="-10623"/>
                    <a:pt x="670108" y="366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3" name="フリーフォーム 742">
              <a:extLst>
                <a:ext uri="{FF2B5EF4-FFF2-40B4-BE49-F238E27FC236}">
                  <a16:creationId xmlns:a16="http://schemas.microsoft.com/office/drawing/2014/main" id="{686B95C0-DCAF-5F44-C61A-0A21D6244606}"/>
                </a:ext>
              </a:extLst>
            </p:cNvPr>
            <p:cNvSpPr/>
            <p:nvPr/>
          </p:nvSpPr>
          <p:spPr>
            <a:xfrm>
              <a:off x="4079875" y="7428919"/>
              <a:ext cx="1321852" cy="178389"/>
            </a:xfrm>
            <a:custGeom>
              <a:avLst/>
              <a:gdLst>
                <a:gd name="connsiteX0" fmla="*/ 0 w 1321852"/>
                <a:gd name="connsiteY0" fmla="*/ 86306 h 178389"/>
                <a:gd name="connsiteX1" fmla="*/ 339725 w 1321852"/>
                <a:gd name="connsiteY1" fmla="*/ 83131 h 178389"/>
                <a:gd name="connsiteX2" fmla="*/ 358775 w 1321852"/>
                <a:gd name="connsiteY2" fmla="*/ 73606 h 178389"/>
                <a:gd name="connsiteX3" fmla="*/ 206375 w 1321852"/>
                <a:gd name="connsiteY3" fmla="*/ 581 h 178389"/>
                <a:gd name="connsiteX4" fmla="*/ 431800 w 1321852"/>
                <a:gd name="connsiteY4" fmla="*/ 38681 h 178389"/>
                <a:gd name="connsiteX5" fmla="*/ 641350 w 1321852"/>
                <a:gd name="connsiteY5" fmla="*/ 25981 h 178389"/>
                <a:gd name="connsiteX6" fmla="*/ 720725 w 1321852"/>
                <a:gd name="connsiteY6" fmla="*/ 22806 h 178389"/>
                <a:gd name="connsiteX7" fmla="*/ 762000 w 1321852"/>
                <a:gd name="connsiteY7" fmla="*/ 22806 h 178389"/>
                <a:gd name="connsiteX8" fmla="*/ 819150 w 1321852"/>
                <a:gd name="connsiteY8" fmla="*/ 16456 h 178389"/>
                <a:gd name="connsiteX9" fmla="*/ 765175 w 1321852"/>
                <a:gd name="connsiteY9" fmla="*/ 22806 h 178389"/>
                <a:gd name="connsiteX10" fmla="*/ 742950 w 1321852"/>
                <a:gd name="connsiteY10" fmla="*/ 83131 h 178389"/>
                <a:gd name="connsiteX11" fmla="*/ 803275 w 1321852"/>
                <a:gd name="connsiteY11" fmla="*/ 581 h 178389"/>
                <a:gd name="connsiteX12" fmla="*/ 854075 w 1321852"/>
                <a:gd name="connsiteY12" fmla="*/ 64081 h 178389"/>
                <a:gd name="connsiteX13" fmla="*/ 835025 w 1321852"/>
                <a:gd name="connsiteY13" fmla="*/ 35506 h 178389"/>
                <a:gd name="connsiteX14" fmla="*/ 1012825 w 1321852"/>
                <a:gd name="connsiteY14" fmla="*/ 130756 h 178389"/>
                <a:gd name="connsiteX15" fmla="*/ 1317625 w 1321852"/>
                <a:gd name="connsiteY15" fmla="*/ 146631 h 178389"/>
                <a:gd name="connsiteX16" fmla="*/ 1177925 w 1321852"/>
                <a:gd name="connsiteY16" fmla="*/ 178381 h 178389"/>
                <a:gd name="connsiteX17" fmla="*/ 996950 w 1321852"/>
                <a:gd name="connsiteY17" fmla="*/ 143456 h 178389"/>
                <a:gd name="connsiteX18" fmla="*/ 860425 w 1321852"/>
                <a:gd name="connsiteY18" fmla="*/ 127581 h 178389"/>
                <a:gd name="connsiteX19" fmla="*/ 885825 w 1321852"/>
                <a:gd name="connsiteY19" fmla="*/ 121231 h 178389"/>
                <a:gd name="connsiteX20" fmla="*/ 1082675 w 1321852"/>
                <a:gd name="connsiteY20" fmla="*/ 149806 h 178389"/>
                <a:gd name="connsiteX21" fmla="*/ 996950 w 1321852"/>
                <a:gd name="connsiteY21" fmla="*/ 76781 h 178389"/>
                <a:gd name="connsiteX22" fmla="*/ 809625 w 1321852"/>
                <a:gd name="connsiteY22" fmla="*/ 25981 h 178389"/>
                <a:gd name="connsiteX23" fmla="*/ 403225 w 1321852"/>
                <a:gd name="connsiteY23" fmla="*/ 19631 h 178389"/>
                <a:gd name="connsiteX24" fmla="*/ 254000 w 1321852"/>
                <a:gd name="connsiteY24" fmla="*/ 16456 h 178389"/>
                <a:gd name="connsiteX25" fmla="*/ 409575 w 1321852"/>
                <a:gd name="connsiteY25" fmla="*/ 67256 h 178389"/>
                <a:gd name="connsiteX26" fmla="*/ 403225 w 1321852"/>
                <a:gd name="connsiteY26" fmla="*/ 83131 h 178389"/>
                <a:gd name="connsiteX27" fmla="*/ 222250 w 1321852"/>
                <a:gd name="connsiteY27" fmla="*/ 89481 h 178389"/>
                <a:gd name="connsiteX28" fmla="*/ 0 w 1321852"/>
                <a:gd name="connsiteY28" fmla="*/ 86306 h 178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321852" h="178389">
                  <a:moveTo>
                    <a:pt x="0" y="86306"/>
                  </a:moveTo>
                  <a:lnTo>
                    <a:pt x="339725" y="83131"/>
                  </a:lnTo>
                  <a:cubicBezTo>
                    <a:pt x="399521" y="81014"/>
                    <a:pt x="381000" y="87364"/>
                    <a:pt x="358775" y="73606"/>
                  </a:cubicBezTo>
                  <a:cubicBezTo>
                    <a:pt x="336550" y="59848"/>
                    <a:pt x="194204" y="6402"/>
                    <a:pt x="206375" y="581"/>
                  </a:cubicBezTo>
                  <a:cubicBezTo>
                    <a:pt x="218546" y="-5240"/>
                    <a:pt x="359304" y="34448"/>
                    <a:pt x="431800" y="38681"/>
                  </a:cubicBezTo>
                  <a:lnTo>
                    <a:pt x="641350" y="25981"/>
                  </a:lnTo>
                  <a:cubicBezTo>
                    <a:pt x="689504" y="23335"/>
                    <a:pt x="700617" y="23335"/>
                    <a:pt x="720725" y="22806"/>
                  </a:cubicBezTo>
                  <a:cubicBezTo>
                    <a:pt x="740833" y="22277"/>
                    <a:pt x="745596" y="23864"/>
                    <a:pt x="762000" y="22806"/>
                  </a:cubicBezTo>
                  <a:cubicBezTo>
                    <a:pt x="778404" y="21748"/>
                    <a:pt x="818621" y="16456"/>
                    <a:pt x="819150" y="16456"/>
                  </a:cubicBezTo>
                  <a:cubicBezTo>
                    <a:pt x="819679" y="16456"/>
                    <a:pt x="777875" y="11694"/>
                    <a:pt x="765175" y="22806"/>
                  </a:cubicBezTo>
                  <a:cubicBezTo>
                    <a:pt x="752475" y="33918"/>
                    <a:pt x="736600" y="86835"/>
                    <a:pt x="742950" y="83131"/>
                  </a:cubicBezTo>
                  <a:cubicBezTo>
                    <a:pt x="749300" y="79427"/>
                    <a:pt x="784754" y="3756"/>
                    <a:pt x="803275" y="581"/>
                  </a:cubicBezTo>
                  <a:cubicBezTo>
                    <a:pt x="821796" y="-2594"/>
                    <a:pt x="848783" y="58260"/>
                    <a:pt x="854075" y="64081"/>
                  </a:cubicBezTo>
                  <a:cubicBezTo>
                    <a:pt x="859367" y="69902"/>
                    <a:pt x="808567" y="24393"/>
                    <a:pt x="835025" y="35506"/>
                  </a:cubicBezTo>
                  <a:cubicBezTo>
                    <a:pt x="861483" y="46618"/>
                    <a:pt x="932392" y="112235"/>
                    <a:pt x="1012825" y="130756"/>
                  </a:cubicBezTo>
                  <a:cubicBezTo>
                    <a:pt x="1093258" y="149277"/>
                    <a:pt x="1290109" y="138694"/>
                    <a:pt x="1317625" y="146631"/>
                  </a:cubicBezTo>
                  <a:cubicBezTo>
                    <a:pt x="1345141" y="154568"/>
                    <a:pt x="1231371" y="178910"/>
                    <a:pt x="1177925" y="178381"/>
                  </a:cubicBezTo>
                  <a:cubicBezTo>
                    <a:pt x="1124479" y="177852"/>
                    <a:pt x="1049867" y="151923"/>
                    <a:pt x="996950" y="143456"/>
                  </a:cubicBezTo>
                  <a:cubicBezTo>
                    <a:pt x="944033" y="134989"/>
                    <a:pt x="878946" y="131285"/>
                    <a:pt x="860425" y="127581"/>
                  </a:cubicBezTo>
                  <a:cubicBezTo>
                    <a:pt x="841904" y="123877"/>
                    <a:pt x="848783" y="117527"/>
                    <a:pt x="885825" y="121231"/>
                  </a:cubicBezTo>
                  <a:cubicBezTo>
                    <a:pt x="922867" y="124935"/>
                    <a:pt x="1064154" y="157214"/>
                    <a:pt x="1082675" y="149806"/>
                  </a:cubicBezTo>
                  <a:cubicBezTo>
                    <a:pt x="1101196" y="142398"/>
                    <a:pt x="1042458" y="97419"/>
                    <a:pt x="996950" y="76781"/>
                  </a:cubicBezTo>
                  <a:cubicBezTo>
                    <a:pt x="951442" y="56143"/>
                    <a:pt x="908579" y="35506"/>
                    <a:pt x="809625" y="25981"/>
                  </a:cubicBezTo>
                  <a:cubicBezTo>
                    <a:pt x="710671" y="16456"/>
                    <a:pt x="403225" y="19631"/>
                    <a:pt x="403225" y="19631"/>
                  </a:cubicBezTo>
                  <a:cubicBezTo>
                    <a:pt x="310621" y="18044"/>
                    <a:pt x="252942" y="8519"/>
                    <a:pt x="254000" y="16456"/>
                  </a:cubicBezTo>
                  <a:cubicBezTo>
                    <a:pt x="255058" y="24393"/>
                    <a:pt x="384704" y="56144"/>
                    <a:pt x="409575" y="67256"/>
                  </a:cubicBezTo>
                  <a:cubicBezTo>
                    <a:pt x="434446" y="78368"/>
                    <a:pt x="434446" y="79427"/>
                    <a:pt x="403225" y="83131"/>
                  </a:cubicBezTo>
                  <a:cubicBezTo>
                    <a:pt x="372004" y="86835"/>
                    <a:pt x="222250" y="89481"/>
                    <a:pt x="222250" y="89481"/>
                  </a:cubicBezTo>
                  <a:lnTo>
                    <a:pt x="0" y="86306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4" name="フリーフォーム 743">
              <a:extLst>
                <a:ext uri="{FF2B5EF4-FFF2-40B4-BE49-F238E27FC236}">
                  <a16:creationId xmlns:a16="http://schemas.microsoft.com/office/drawing/2014/main" id="{EC65B79C-3BA6-B367-327B-0DE76BD44125}"/>
                </a:ext>
              </a:extLst>
            </p:cNvPr>
            <p:cNvSpPr/>
            <p:nvPr/>
          </p:nvSpPr>
          <p:spPr>
            <a:xfrm>
              <a:off x="3954537" y="7416724"/>
              <a:ext cx="1274621" cy="192340"/>
            </a:xfrm>
            <a:custGeom>
              <a:avLst/>
              <a:gdLst>
                <a:gd name="connsiteX0" fmla="*/ 7863 w 1274621"/>
                <a:gd name="connsiteY0" fmla="*/ 3251 h 192340"/>
                <a:gd name="connsiteX1" fmla="*/ 52313 w 1274621"/>
                <a:gd name="connsiteY1" fmla="*/ 35001 h 192340"/>
                <a:gd name="connsiteX2" fmla="*/ 249163 w 1274621"/>
                <a:gd name="connsiteY2" fmla="*/ 146126 h 192340"/>
                <a:gd name="connsiteX3" fmla="*/ 484113 w 1274621"/>
                <a:gd name="connsiteY3" fmla="*/ 117551 h 192340"/>
                <a:gd name="connsiteX4" fmla="*/ 480938 w 1274621"/>
                <a:gd name="connsiteY4" fmla="*/ 76276 h 192340"/>
                <a:gd name="connsiteX5" fmla="*/ 871463 w 1274621"/>
                <a:gd name="connsiteY5" fmla="*/ 47701 h 192340"/>
                <a:gd name="connsiteX6" fmla="*/ 919088 w 1274621"/>
                <a:gd name="connsiteY6" fmla="*/ 25476 h 192340"/>
                <a:gd name="connsiteX7" fmla="*/ 852413 w 1274621"/>
                <a:gd name="connsiteY7" fmla="*/ 82626 h 192340"/>
                <a:gd name="connsiteX8" fmla="*/ 1014338 w 1274621"/>
                <a:gd name="connsiteY8" fmla="*/ 133426 h 192340"/>
                <a:gd name="connsiteX9" fmla="*/ 938138 w 1274621"/>
                <a:gd name="connsiteY9" fmla="*/ 98501 h 192340"/>
                <a:gd name="connsiteX10" fmla="*/ 1239763 w 1274621"/>
                <a:gd name="connsiteY10" fmla="*/ 184226 h 192340"/>
                <a:gd name="connsiteX11" fmla="*/ 1173088 w 1274621"/>
                <a:gd name="connsiteY11" fmla="*/ 155651 h 192340"/>
                <a:gd name="connsiteX12" fmla="*/ 1268338 w 1274621"/>
                <a:gd name="connsiteY12" fmla="*/ 190576 h 192340"/>
                <a:gd name="connsiteX13" fmla="*/ 960363 w 1274621"/>
                <a:gd name="connsiteY13" fmla="*/ 88976 h 192340"/>
                <a:gd name="connsiteX14" fmla="*/ 906388 w 1274621"/>
                <a:gd name="connsiteY14" fmla="*/ 79451 h 192340"/>
                <a:gd name="connsiteX15" fmla="*/ 798438 w 1274621"/>
                <a:gd name="connsiteY15" fmla="*/ 60401 h 192340"/>
                <a:gd name="connsiteX16" fmla="*/ 534913 w 1274621"/>
                <a:gd name="connsiteY16" fmla="*/ 66751 h 192340"/>
                <a:gd name="connsiteX17" fmla="*/ 388863 w 1274621"/>
                <a:gd name="connsiteY17" fmla="*/ 82626 h 192340"/>
                <a:gd name="connsiteX18" fmla="*/ 258688 w 1274621"/>
                <a:gd name="connsiteY18" fmla="*/ 104851 h 192340"/>
                <a:gd name="connsiteX19" fmla="*/ 223763 w 1274621"/>
                <a:gd name="connsiteY19" fmla="*/ 117551 h 192340"/>
                <a:gd name="connsiteX20" fmla="*/ 182488 w 1274621"/>
                <a:gd name="connsiteY20" fmla="*/ 101676 h 192340"/>
                <a:gd name="connsiteX21" fmla="*/ 7863 w 1274621"/>
                <a:gd name="connsiteY21" fmla="*/ 3251 h 192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74621" h="192340">
                  <a:moveTo>
                    <a:pt x="7863" y="3251"/>
                  </a:moveTo>
                  <a:cubicBezTo>
                    <a:pt x="-13833" y="-7861"/>
                    <a:pt x="12096" y="11188"/>
                    <a:pt x="52313" y="35001"/>
                  </a:cubicBezTo>
                  <a:cubicBezTo>
                    <a:pt x="92530" y="58814"/>
                    <a:pt x="177196" y="132368"/>
                    <a:pt x="249163" y="146126"/>
                  </a:cubicBezTo>
                  <a:cubicBezTo>
                    <a:pt x="321130" y="159884"/>
                    <a:pt x="445484" y="129193"/>
                    <a:pt x="484113" y="117551"/>
                  </a:cubicBezTo>
                  <a:cubicBezTo>
                    <a:pt x="522742" y="105909"/>
                    <a:pt x="416380" y="87918"/>
                    <a:pt x="480938" y="76276"/>
                  </a:cubicBezTo>
                  <a:cubicBezTo>
                    <a:pt x="545496" y="64634"/>
                    <a:pt x="798438" y="56168"/>
                    <a:pt x="871463" y="47701"/>
                  </a:cubicBezTo>
                  <a:cubicBezTo>
                    <a:pt x="944488" y="39234"/>
                    <a:pt x="922263" y="19655"/>
                    <a:pt x="919088" y="25476"/>
                  </a:cubicBezTo>
                  <a:cubicBezTo>
                    <a:pt x="915913" y="31297"/>
                    <a:pt x="836538" y="64634"/>
                    <a:pt x="852413" y="82626"/>
                  </a:cubicBezTo>
                  <a:cubicBezTo>
                    <a:pt x="868288" y="100618"/>
                    <a:pt x="1000051" y="130780"/>
                    <a:pt x="1014338" y="133426"/>
                  </a:cubicBezTo>
                  <a:cubicBezTo>
                    <a:pt x="1028625" y="136072"/>
                    <a:pt x="900567" y="90034"/>
                    <a:pt x="938138" y="98501"/>
                  </a:cubicBezTo>
                  <a:cubicBezTo>
                    <a:pt x="975709" y="106968"/>
                    <a:pt x="1200605" y="174701"/>
                    <a:pt x="1239763" y="184226"/>
                  </a:cubicBezTo>
                  <a:cubicBezTo>
                    <a:pt x="1278921" y="193751"/>
                    <a:pt x="1168326" y="154593"/>
                    <a:pt x="1173088" y="155651"/>
                  </a:cubicBezTo>
                  <a:cubicBezTo>
                    <a:pt x="1177850" y="156709"/>
                    <a:pt x="1303792" y="201689"/>
                    <a:pt x="1268338" y="190576"/>
                  </a:cubicBezTo>
                  <a:cubicBezTo>
                    <a:pt x="1232884" y="179464"/>
                    <a:pt x="1020688" y="107497"/>
                    <a:pt x="960363" y="88976"/>
                  </a:cubicBezTo>
                  <a:cubicBezTo>
                    <a:pt x="900038" y="70455"/>
                    <a:pt x="906388" y="79451"/>
                    <a:pt x="906388" y="79451"/>
                  </a:cubicBezTo>
                  <a:cubicBezTo>
                    <a:pt x="879401" y="74689"/>
                    <a:pt x="860350" y="62518"/>
                    <a:pt x="798438" y="60401"/>
                  </a:cubicBezTo>
                  <a:cubicBezTo>
                    <a:pt x="736526" y="58284"/>
                    <a:pt x="603175" y="63047"/>
                    <a:pt x="534913" y="66751"/>
                  </a:cubicBezTo>
                  <a:cubicBezTo>
                    <a:pt x="466651" y="70455"/>
                    <a:pt x="434901" y="76276"/>
                    <a:pt x="388863" y="82626"/>
                  </a:cubicBezTo>
                  <a:cubicBezTo>
                    <a:pt x="342825" y="88976"/>
                    <a:pt x="286205" y="99030"/>
                    <a:pt x="258688" y="104851"/>
                  </a:cubicBezTo>
                  <a:cubicBezTo>
                    <a:pt x="231171" y="110672"/>
                    <a:pt x="236463" y="118080"/>
                    <a:pt x="223763" y="117551"/>
                  </a:cubicBezTo>
                  <a:cubicBezTo>
                    <a:pt x="211063" y="117022"/>
                    <a:pt x="215296" y="120726"/>
                    <a:pt x="182488" y="101676"/>
                  </a:cubicBezTo>
                  <a:cubicBezTo>
                    <a:pt x="149680" y="82626"/>
                    <a:pt x="29559" y="14363"/>
                    <a:pt x="7863" y="325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6" name="フリーフォーム 745">
              <a:extLst>
                <a:ext uri="{FF2B5EF4-FFF2-40B4-BE49-F238E27FC236}">
                  <a16:creationId xmlns:a16="http://schemas.microsoft.com/office/drawing/2014/main" id="{21D0380C-9552-BC06-2BA5-37D79E288B60}"/>
                </a:ext>
              </a:extLst>
            </p:cNvPr>
            <p:cNvSpPr/>
            <p:nvPr/>
          </p:nvSpPr>
          <p:spPr>
            <a:xfrm>
              <a:off x="3798836" y="7454051"/>
              <a:ext cx="595820" cy="120914"/>
            </a:xfrm>
            <a:custGeom>
              <a:avLst/>
              <a:gdLst>
                <a:gd name="connsiteX0" fmla="*/ 4814 w 595820"/>
                <a:gd name="connsiteY0" fmla="*/ 849 h 120914"/>
                <a:gd name="connsiteX1" fmla="*/ 84189 w 595820"/>
                <a:gd name="connsiteY1" fmla="*/ 16724 h 120914"/>
                <a:gd name="connsiteX2" fmla="*/ 319139 w 595820"/>
                <a:gd name="connsiteY2" fmla="*/ 61174 h 120914"/>
                <a:gd name="connsiteX3" fmla="*/ 287389 w 595820"/>
                <a:gd name="connsiteY3" fmla="*/ 35774 h 120914"/>
                <a:gd name="connsiteX4" fmla="*/ 379464 w 595820"/>
                <a:gd name="connsiteY4" fmla="*/ 83399 h 120914"/>
                <a:gd name="connsiteX5" fmla="*/ 595364 w 595820"/>
                <a:gd name="connsiteY5" fmla="*/ 118324 h 120914"/>
                <a:gd name="connsiteX6" fmla="*/ 433439 w 595820"/>
                <a:gd name="connsiteY6" fmla="*/ 115149 h 120914"/>
                <a:gd name="connsiteX7" fmla="*/ 328664 w 595820"/>
                <a:gd name="connsiteY7" fmla="*/ 89749 h 120914"/>
                <a:gd name="connsiteX8" fmla="*/ 58789 w 595820"/>
                <a:gd name="connsiteY8" fmla="*/ 57999 h 120914"/>
                <a:gd name="connsiteX9" fmla="*/ 373114 w 595820"/>
                <a:gd name="connsiteY9" fmla="*/ 80224 h 120914"/>
                <a:gd name="connsiteX10" fmla="*/ 255639 w 595820"/>
                <a:gd name="connsiteY10" fmla="*/ 48474 h 120914"/>
                <a:gd name="connsiteX11" fmla="*/ 4814 w 595820"/>
                <a:gd name="connsiteY11" fmla="*/ 849 h 120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5820" h="120914">
                  <a:moveTo>
                    <a:pt x="4814" y="849"/>
                  </a:moveTo>
                  <a:cubicBezTo>
                    <a:pt x="-23761" y="-4443"/>
                    <a:pt x="84189" y="16724"/>
                    <a:pt x="84189" y="16724"/>
                  </a:cubicBezTo>
                  <a:cubicBezTo>
                    <a:pt x="136577" y="26778"/>
                    <a:pt x="285272" y="57999"/>
                    <a:pt x="319139" y="61174"/>
                  </a:cubicBezTo>
                  <a:cubicBezTo>
                    <a:pt x="353006" y="64349"/>
                    <a:pt x="277335" y="32070"/>
                    <a:pt x="287389" y="35774"/>
                  </a:cubicBezTo>
                  <a:cubicBezTo>
                    <a:pt x="297443" y="39478"/>
                    <a:pt x="328135" y="69641"/>
                    <a:pt x="379464" y="83399"/>
                  </a:cubicBezTo>
                  <a:cubicBezTo>
                    <a:pt x="430793" y="97157"/>
                    <a:pt x="586368" y="113032"/>
                    <a:pt x="595364" y="118324"/>
                  </a:cubicBezTo>
                  <a:cubicBezTo>
                    <a:pt x="604360" y="123616"/>
                    <a:pt x="477889" y="119912"/>
                    <a:pt x="433439" y="115149"/>
                  </a:cubicBezTo>
                  <a:cubicBezTo>
                    <a:pt x="388989" y="110387"/>
                    <a:pt x="391106" y="99274"/>
                    <a:pt x="328664" y="89749"/>
                  </a:cubicBezTo>
                  <a:cubicBezTo>
                    <a:pt x="266222" y="80224"/>
                    <a:pt x="51381" y="59586"/>
                    <a:pt x="58789" y="57999"/>
                  </a:cubicBezTo>
                  <a:cubicBezTo>
                    <a:pt x="66197" y="56412"/>
                    <a:pt x="340306" y="81812"/>
                    <a:pt x="373114" y="80224"/>
                  </a:cubicBezTo>
                  <a:cubicBezTo>
                    <a:pt x="405922" y="78637"/>
                    <a:pt x="313847" y="61174"/>
                    <a:pt x="255639" y="48474"/>
                  </a:cubicBezTo>
                  <a:cubicBezTo>
                    <a:pt x="197431" y="35774"/>
                    <a:pt x="33389" y="6141"/>
                    <a:pt x="4814" y="8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7" name="フリーフォーム 746">
              <a:extLst>
                <a:ext uri="{FF2B5EF4-FFF2-40B4-BE49-F238E27FC236}">
                  <a16:creationId xmlns:a16="http://schemas.microsoft.com/office/drawing/2014/main" id="{AFDF761B-603F-C7C4-36B7-2F9C05235986}"/>
                </a:ext>
              </a:extLst>
            </p:cNvPr>
            <p:cNvSpPr/>
            <p:nvPr/>
          </p:nvSpPr>
          <p:spPr>
            <a:xfrm>
              <a:off x="3478383" y="7387862"/>
              <a:ext cx="467480" cy="133733"/>
            </a:xfrm>
            <a:custGeom>
              <a:avLst/>
              <a:gdLst>
                <a:gd name="connsiteX0" fmla="*/ 1417 w 467480"/>
                <a:gd name="connsiteY0" fmla="*/ 363 h 133733"/>
                <a:gd name="connsiteX1" fmla="*/ 176042 w 467480"/>
                <a:gd name="connsiteY1" fmla="*/ 95613 h 133733"/>
                <a:gd name="connsiteX2" fmla="*/ 163342 w 467480"/>
                <a:gd name="connsiteY2" fmla="*/ 63863 h 133733"/>
                <a:gd name="connsiteX3" fmla="*/ 125242 w 467480"/>
                <a:gd name="connsiteY3" fmla="*/ 38463 h 133733"/>
                <a:gd name="connsiteX4" fmla="*/ 226842 w 467480"/>
                <a:gd name="connsiteY4" fmla="*/ 108313 h 133733"/>
                <a:gd name="connsiteX5" fmla="*/ 195092 w 467480"/>
                <a:gd name="connsiteY5" fmla="*/ 101963 h 133733"/>
                <a:gd name="connsiteX6" fmla="*/ 414167 w 467480"/>
                <a:gd name="connsiteY6" fmla="*/ 121013 h 133733"/>
                <a:gd name="connsiteX7" fmla="*/ 458617 w 467480"/>
                <a:gd name="connsiteY7" fmla="*/ 114663 h 133733"/>
                <a:gd name="connsiteX8" fmla="*/ 277642 w 467480"/>
                <a:gd name="connsiteY8" fmla="*/ 111488 h 133733"/>
                <a:gd name="connsiteX9" fmla="*/ 430042 w 467480"/>
                <a:gd name="connsiteY9" fmla="*/ 133713 h 133733"/>
                <a:gd name="connsiteX10" fmla="*/ 207792 w 467480"/>
                <a:gd name="connsiteY10" fmla="*/ 114663 h 133733"/>
                <a:gd name="connsiteX11" fmla="*/ 83967 w 467480"/>
                <a:gd name="connsiteY11" fmla="*/ 76563 h 133733"/>
                <a:gd name="connsiteX12" fmla="*/ 172867 w 467480"/>
                <a:gd name="connsiteY12" fmla="*/ 111488 h 133733"/>
                <a:gd name="connsiteX13" fmla="*/ 96667 w 467480"/>
                <a:gd name="connsiteY13" fmla="*/ 63863 h 133733"/>
                <a:gd name="connsiteX14" fmla="*/ 1417 w 467480"/>
                <a:gd name="connsiteY14" fmla="*/ 363 h 133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7480" h="133733">
                  <a:moveTo>
                    <a:pt x="1417" y="363"/>
                  </a:moveTo>
                  <a:cubicBezTo>
                    <a:pt x="14646" y="5655"/>
                    <a:pt x="149055" y="85030"/>
                    <a:pt x="176042" y="95613"/>
                  </a:cubicBezTo>
                  <a:cubicBezTo>
                    <a:pt x="203029" y="106196"/>
                    <a:pt x="171809" y="73388"/>
                    <a:pt x="163342" y="63863"/>
                  </a:cubicBezTo>
                  <a:cubicBezTo>
                    <a:pt x="154875" y="54338"/>
                    <a:pt x="114659" y="31055"/>
                    <a:pt x="125242" y="38463"/>
                  </a:cubicBezTo>
                  <a:cubicBezTo>
                    <a:pt x="135825" y="45871"/>
                    <a:pt x="215200" y="97730"/>
                    <a:pt x="226842" y="108313"/>
                  </a:cubicBezTo>
                  <a:cubicBezTo>
                    <a:pt x="238484" y="118896"/>
                    <a:pt x="163871" y="99846"/>
                    <a:pt x="195092" y="101963"/>
                  </a:cubicBezTo>
                  <a:cubicBezTo>
                    <a:pt x="226313" y="104080"/>
                    <a:pt x="370246" y="118896"/>
                    <a:pt x="414167" y="121013"/>
                  </a:cubicBezTo>
                  <a:cubicBezTo>
                    <a:pt x="458088" y="123130"/>
                    <a:pt x="481371" y="116250"/>
                    <a:pt x="458617" y="114663"/>
                  </a:cubicBezTo>
                  <a:cubicBezTo>
                    <a:pt x="435863" y="113076"/>
                    <a:pt x="282404" y="108313"/>
                    <a:pt x="277642" y="111488"/>
                  </a:cubicBezTo>
                  <a:cubicBezTo>
                    <a:pt x="272880" y="114663"/>
                    <a:pt x="441684" y="133184"/>
                    <a:pt x="430042" y="133713"/>
                  </a:cubicBezTo>
                  <a:cubicBezTo>
                    <a:pt x="418400" y="134242"/>
                    <a:pt x="265471" y="124188"/>
                    <a:pt x="207792" y="114663"/>
                  </a:cubicBezTo>
                  <a:cubicBezTo>
                    <a:pt x="150113" y="105138"/>
                    <a:pt x="89788" y="77092"/>
                    <a:pt x="83967" y="76563"/>
                  </a:cubicBezTo>
                  <a:cubicBezTo>
                    <a:pt x="78146" y="76034"/>
                    <a:pt x="170750" y="113605"/>
                    <a:pt x="172867" y="111488"/>
                  </a:cubicBezTo>
                  <a:cubicBezTo>
                    <a:pt x="174984" y="109371"/>
                    <a:pt x="122067" y="78680"/>
                    <a:pt x="96667" y="63863"/>
                  </a:cubicBezTo>
                  <a:cubicBezTo>
                    <a:pt x="71267" y="49046"/>
                    <a:pt x="-11812" y="-4929"/>
                    <a:pt x="1417" y="3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8" name="フリーフォーム 747">
              <a:extLst>
                <a:ext uri="{FF2B5EF4-FFF2-40B4-BE49-F238E27FC236}">
                  <a16:creationId xmlns:a16="http://schemas.microsoft.com/office/drawing/2014/main" id="{BDFB37F9-2E45-622A-3BAD-6FA06D7222FA}"/>
                </a:ext>
              </a:extLst>
            </p:cNvPr>
            <p:cNvSpPr/>
            <p:nvPr/>
          </p:nvSpPr>
          <p:spPr>
            <a:xfrm>
              <a:off x="3841628" y="7432630"/>
              <a:ext cx="1055984" cy="276390"/>
            </a:xfrm>
            <a:custGeom>
              <a:avLst/>
              <a:gdLst>
                <a:gd name="connsiteX0" fmla="*/ 122 w 1055984"/>
                <a:gd name="connsiteY0" fmla="*/ 45 h 276390"/>
                <a:gd name="connsiteX1" fmla="*/ 76322 w 1055984"/>
                <a:gd name="connsiteY1" fmla="*/ 206420 h 276390"/>
                <a:gd name="connsiteX2" fmla="*/ 120772 w 1055984"/>
                <a:gd name="connsiteY2" fmla="*/ 276270 h 276390"/>
                <a:gd name="connsiteX3" fmla="*/ 85847 w 1055984"/>
                <a:gd name="connsiteY3" fmla="*/ 193720 h 276390"/>
                <a:gd name="connsiteX4" fmla="*/ 190622 w 1055984"/>
                <a:gd name="connsiteY4" fmla="*/ 187370 h 276390"/>
                <a:gd name="connsiteX5" fmla="*/ 117597 w 1055984"/>
                <a:gd name="connsiteY5" fmla="*/ 177845 h 276390"/>
                <a:gd name="connsiteX6" fmla="*/ 244597 w 1055984"/>
                <a:gd name="connsiteY6" fmla="*/ 231820 h 276390"/>
                <a:gd name="connsiteX7" fmla="*/ 241422 w 1055984"/>
                <a:gd name="connsiteY7" fmla="*/ 219120 h 276390"/>
                <a:gd name="connsiteX8" fmla="*/ 355722 w 1055984"/>
                <a:gd name="connsiteY8" fmla="*/ 234995 h 276390"/>
                <a:gd name="connsiteX9" fmla="*/ 323972 w 1055984"/>
                <a:gd name="connsiteY9" fmla="*/ 184195 h 276390"/>
                <a:gd name="connsiteX10" fmla="*/ 387472 w 1055984"/>
                <a:gd name="connsiteY10" fmla="*/ 215945 h 276390"/>
                <a:gd name="connsiteX11" fmla="*/ 301747 w 1055984"/>
                <a:gd name="connsiteY11" fmla="*/ 244520 h 276390"/>
                <a:gd name="connsiteX12" fmla="*/ 368422 w 1055984"/>
                <a:gd name="connsiteY12" fmla="*/ 193720 h 276390"/>
                <a:gd name="connsiteX13" fmla="*/ 533522 w 1055984"/>
                <a:gd name="connsiteY13" fmla="*/ 238170 h 276390"/>
                <a:gd name="connsiteX14" fmla="*/ 606547 w 1055984"/>
                <a:gd name="connsiteY14" fmla="*/ 234995 h 276390"/>
                <a:gd name="connsiteX15" fmla="*/ 470022 w 1055984"/>
                <a:gd name="connsiteY15" fmla="*/ 196895 h 276390"/>
                <a:gd name="connsiteX16" fmla="*/ 654172 w 1055984"/>
                <a:gd name="connsiteY16" fmla="*/ 241345 h 276390"/>
                <a:gd name="connsiteX17" fmla="*/ 803397 w 1055984"/>
                <a:gd name="connsiteY17" fmla="*/ 238170 h 276390"/>
                <a:gd name="connsiteX18" fmla="*/ 536697 w 1055984"/>
                <a:gd name="connsiteY18" fmla="*/ 238170 h 276390"/>
                <a:gd name="connsiteX19" fmla="*/ 673222 w 1055984"/>
                <a:gd name="connsiteY19" fmla="*/ 234995 h 276390"/>
                <a:gd name="connsiteX20" fmla="*/ 1022472 w 1055984"/>
                <a:gd name="connsiteY20" fmla="*/ 269920 h 276390"/>
                <a:gd name="connsiteX21" fmla="*/ 895472 w 1055984"/>
                <a:gd name="connsiteY21" fmla="*/ 234995 h 276390"/>
                <a:gd name="connsiteX22" fmla="*/ 695447 w 1055984"/>
                <a:gd name="connsiteY22" fmla="*/ 120695 h 276390"/>
                <a:gd name="connsiteX23" fmla="*/ 806572 w 1055984"/>
                <a:gd name="connsiteY23" fmla="*/ 200070 h 276390"/>
                <a:gd name="connsiteX24" fmla="*/ 1038347 w 1055984"/>
                <a:gd name="connsiteY24" fmla="*/ 225470 h 276390"/>
                <a:gd name="connsiteX25" fmla="*/ 1000247 w 1055984"/>
                <a:gd name="connsiteY25" fmla="*/ 209595 h 276390"/>
                <a:gd name="connsiteX26" fmla="*/ 685922 w 1055984"/>
                <a:gd name="connsiteY26" fmla="*/ 234995 h 276390"/>
                <a:gd name="connsiteX27" fmla="*/ 257297 w 1055984"/>
                <a:gd name="connsiteY27" fmla="*/ 212770 h 276390"/>
                <a:gd name="connsiteX28" fmla="*/ 95372 w 1055984"/>
                <a:gd name="connsiteY28" fmla="*/ 225470 h 276390"/>
                <a:gd name="connsiteX29" fmla="*/ 122 w 1055984"/>
                <a:gd name="connsiteY29" fmla="*/ 45 h 276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055984" h="276390">
                  <a:moveTo>
                    <a:pt x="122" y="45"/>
                  </a:moveTo>
                  <a:cubicBezTo>
                    <a:pt x="-3053" y="-3130"/>
                    <a:pt x="56214" y="160383"/>
                    <a:pt x="76322" y="206420"/>
                  </a:cubicBezTo>
                  <a:cubicBezTo>
                    <a:pt x="96430" y="252457"/>
                    <a:pt x="119184" y="278387"/>
                    <a:pt x="120772" y="276270"/>
                  </a:cubicBezTo>
                  <a:cubicBezTo>
                    <a:pt x="122360" y="274153"/>
                    <a:pt x="74205" y="208536"/>
                    <a:pt x="85847" y="193720"/>
                  </a:cubicBezTo>
                  <a:cubicBezTo>
                    <a:pt x="97489" y="178904"/>
                    <a:pt x="185330" y="190016"/>
                    <a:pt x="190622" y="187370"/>
                  </a:cubicBezTo>
                  <a:cubicBezTo>
                    <a:pt x="195914" y="184724"/>
                    <a:pt x="108601" y="170437"/>
                    <a:pt x="117597" y="177845"/>
                  </a:cubicBezTo>
                  <a:cubicBezTo>
                    <a:pt x="126593" y="185253"/>
                    <a:pt x="223960" y="224941"/>
                    <a:pt x="244597" y="231820"/>
                  </a:cubicBezTo>
                  <a:cubicBezTo>
                    <a:pt x="265234" y="238699"/>
                    <a:pt x="222901" y="218591"/>
                    <a:pt x="241422" y="219120"/>
                  </a:cubicBezTo>
                  <a:cubicBezTo>
                    <a:pt x="259943" y="219649"/>
                    <a:pt x="341964" y="240816"/>
                    <a:pt x="355722" y="234995"/>
                  </a:cubicBezTo>
                  <a:cubicBezTo>
                    <a:pt x="369480" y="229174"/>
                    <a:pt x="318680" y="187370"/>
                    <a:pt x="323972" y="184195"/>
                  </a:cubicBezTo>
                  <a:cubicBezTo>
                    <a:pt x="329264" y="181020"/>
                    <a:pt x="391176" y="205891"/>
                    <a:pt x="387472" y="215945"/>
                  </a:cubicBezTo>
                  <a:cubicBezTo>
                    <a:pt x="383768" y="225999"/>
                    <a:pt x="304922" y="248224"/>
                    <a:pt x="301747" y="244520"/>
                  </a:cubicBezTo>
                  <a:cubicBezTo>
                    <a:pt x="298572" y="240816"/>
                    <a:pt x="329793" y="194778"/>
                    <a:pt x="368422" y="193720"/>
                  </a:cubicBezTo>
                  <a:cubicBezTo>
                    <a:pt x="407051" y="192662"/>
                    <a:pt x="493835" y="231291"/>
                    <a:pt x="533522" y="238170"/>
                  </a:cubicBezTo>
                  <a:cubicBezTo>
                    <a:pt x="573209" y="245049"/>
                    <a:pt x="617130" y="241874"/>
                    <a:pt x="606547" y="234995"/>
                  </a:cubicBezTo>
                  <a:cubicBezTo>
                    <a:pt x="595964" y="228116"/>
                    <a:pt x="462085" y="195837"/>
                    <a:pt x="470022" y="196895"/>
                  </a:cubicBezTo>
                  <a:cubicBezTo>
                    <a:pt x="477959" y="197953"/>
                    <a:pt x="598610" y="234466"/>
                    <a:pt x="654172" y="241345"/>
                  </a:cubicBezTo>
                  <a:cubicBezTo>
                    <a:pt x="709734" y="248224"/>
                    <a:pt x="822976" y="238699"/>
                    <a:pt x="803397" y="238170"/>
                  </a:cubicBezTo>
                  <a:cubicBezTo>
                    <a:pt x="783818" y="237641"/>
                    <a:pt x="536697" y="238170"/>
                    <a:pt x="536697" y="238170"/>
                  </a:cubicBezTo>
                  <a:cubicBezTo>
                    <a:pt x="515001" y="237641"/>
                    <a:pt x="592260" y="229703"/>
                    <a:pt x="673222" y="234995"/>
                  </a:cubicBezTo>
                  <a:cubicBezTo>
                    <a:pt x="754184" y="240287"/>
                    <a:pt x="985430" y="269920"/>
                    <a:pt x="1022472" y="269920"/>
                  </a:cubicBezTo>
                  <a:cubicBezTo>
                    <a:pt x="1059514" y="269920"/>
                    <a:pt x="949976" y="259866"/>
                    <a:pt x="895472" y="234995"/>
                  </a:cubicBezTo>
                  <a:cubicBezTo>
                    <a:pt x="840968" y="210124"/>
                    <a:pt x="710264" y="126516"/>
                    <a:pt x="695447" y="120695"/>
                  </a:cubicBezTo>
                  <a:cubicBezTo>
                    <a:pt x="680630" y="114874"/>
                    <a:pt x="749422" y="182608"/>
                    <a:pt x="806572" y="200070"/>
                  </a:cubicBezTo>
                  <a:cubicBezTo>
                    <a:pt x="863722" y="217532"/>
                    <a:pt x="1006068" y="223883"/>
                    <a:pt x="1038347" y="225470"/>
                  </a:cubicBezTo>
                  <a:cubicBezTo>
                    <a:pt x="1070626" y="227057"/>
                    <a:pt x="1058984" y="208008"/>
                    <a:pt x="1000247" y="209595"/>
                  </a:cubicBezTo>
                  <a:cubicBezTo>
                    <a:pt x="941510" y="211182"/>
                    <a:pt x="809747" y="234466"/>
                    <a:pt x="685922" y="234995"/>
                  </a:cubicBezTo>
                  <a:cubicBezTo>
                    <a:pt x="562097" y="235524"/>
                    <a:pt x="355722" y="214358"/>
                    <a:pt x="257297" y="212770"/>
                  </a:cubicBezTo>
                  <a:cubicBezTo>
                    <a:pt x="158872" y="211183"/>
                    <a:pt x="135589" y="258807"/>
                    <a:pt x="95372" y="225470"/>
                  </a:cubicBezTo>
                  <a:cubicBezTo>
                    <a:pt x="55155" y="192133"/>
                    <a:pt x="3297" y="3220"/>
                    <a:pt x="122" y="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9" name="フリーフォーム 748">
              <a:extLst>
                <a:ext uri="{FF2B5EF4-FFF2-40B4-BE49-F238E27FC236}">
                  <a16:creationId xmlns:a16="http://schemas.microsoft.com/office/drawing/2014/main" id="{FAB8AA08-C0B8-C0C0-6ABC-52EFDC70C8B8}"/>
                </a:ext>
              </a:extLst>
            </p:cNvPr>
            <p:cNvSpPr/>
            <p:nvPr/>
          </p:nvSpPr>
          <p:spPr>
            <a:xfrm>
              <a:off x="3620358" y="7432402"/>
              <a:ext cx="376977" cy="590880"/>
            </a:xfrm>
            <a:custGeom>
              <a:avLst/>
              <a:gdLst>
                <a:gd name="connsiteX0" fmla="*/ 376967 w 376977"/>
                <a:gd name="connsiteY0" fmla="*/ 273 h 590880"/>
                <a:gd name="connsiteX1" fmla="*/ 164242 w 376977"/>
                <a:gd name="connsiteY1" fmla="*/ 200298 h 590880"/>
                <a:gd name="connsiteX2" fmla="*/ 205517 w 376977"/>
                <a:gd name="connsiteY2" fmla="*/ 181248 h 590880"/>
                <a:gd name="connsiteX3" fmla="*/ 113442 w 376977"/>
                <a:gd name="connsiteY3" fmla="*/ 254273 h 590880"/>
                <a:gd name="connsiteX4" fmla="*/ 94392 w 376977"/>
                <a:gd name="connsiteY4" fmla="*/ 339998 h 590880"/>
                <a:gd name="connsiteX5" fmla="*/ 81692 w 376977"/>
                <a:gd name="connsiteY5" fmla="*/ 346348 h 590880"/>
                <a:gd name="connsiteX6" fmla="*/ 2317 w 376977"/>
                <a:gd name="connsiteY6" fmla="*/ 587648 h 590880"/>
                <a:gd name="connsiteX7" fmla="*/ 27717 w 376977"/>
                <a:gd name="connsiteY7" fmla="*/ 466998 h 590880"/>
                <a:gd name="connsiteX8" fmla="*/ 94392 w 376977"/>
                <a:gd name="connsiteY8" fmla="*/ 209823 h 590880"/>
                <a:gd name="connsiteX9" fmla="*/ 81692 w 376977"/>
                <a:gd name="connsiteY9" fmla="*/ 276498 h 590880"/>
                <a:gd name="connsiteX10" fmla="*/ 195992 w 376977"/>
                <a:gd name="connsiteY10" fmla="*/ 108223 h 590880"/>
                <a:gd name="connsiteX11" fmla="*/ 167417 w 376977"/>
                <a:gd name="connsiteY11" fmla="*/ 174898 h 590880"/>
                <a:gd name="connsiteX12" fmla="*/ 234092 w 376977"/>
                <a:gd name="connsiteY12" fmla="*/ 117748 h 590880"/>
                <a:gd name="connsiteX13" fmla="*/ 154717 w 376977"/>
                <a:gd name="connsiteY13" fmla="*/ 155848 h 590880"/>
                <a:gd name="connsiteX14" fmla="*/ 376967 w 376977"/>
                <a:gd name="connsiteY14" fmla="*/ 273 h 590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6977" h="590880">
                  <a:moveTo>
                    <a:pt x="376967" y="273"/>
                  </a:moveTo>
                  <a:cubicBezTo>
                    <a:pt x="378554" y="7681"/>
                    <a:pt x="192817" y="170136"/>
                    <a:pt x="164242" y="200298"/>
                  </a:cubicBezTo>
                  <a:cubicBezTo>
                    <a:pt x="135667" y="230460"/>
                    <a:pt x="213984" y="172252"/>
                    <a:pt x="205517" y="181248"/>
                  </a:cubicBezTo>
                  <a:cubicBezTo>
                    <a:pt x="197050" y="190244"/>
                    <a:pt x="131963" y="227815"/>
                    <a:pt x="113442" y="254273"/>
                  </a:cubicBezTo>
                  <a:cubicBezTo>
                    <a:pt x="94921" y="280731"/>
                    <a:pt x="99684" y="324652"/>
                    <a:pt x="94392" y="339998"/>
                  </a:cubicBezTo>
                  <a:cubicBezTo>
                    <a:pt x="89100" y="355344"/>
                    <a:pt x="97038" y="305073"/>
                    <a:pt x="81692" y="346348"/>
                  </a:cubicBezTo>
                  <a:cubicBezTo>
                    <a:pt x="66346" y="387623"/>
                    <a:pt x="11313" y="567540"/>
                    <a:pt x="2317" y="587648"/>
                  </a:cubicBezTo>
                  <a:cubicBezTo>
                    <a:pt x="-6679" y="607756"/>
                    <a:pt x="12371" y="529969"/>
                    <a:pt x="27717" y="466998"/>
                  </a:cubicBezTo>
                  <a:cubicBezTo>
                    <a:pt x="43063" y="404027"/>
                    <a:pt x="85396" y="241573"/>
                    <a:pt x="94392" y="209823"/>
                  </a:cubicBezTo>
                  <a:cubicBezTo>
                    <a:pt x="103388" y="178073"/>
                    <a:pt x="64759" y="293431"/>
                    <a:pt x="81692" y="276498"/>
                  </a:cubicBezTo>
                  <a:cubicBezTo>
                    <a:pt x="98625" y="259565"/>
                    <a:pt x="181705" y="125156"/>
                    <a:pt x="195992" y="108223"/>
                  </a:cubicBezTo>
                  <a:cubicBezTo>
                    <a:pt x="210279" y="91290"/>
                    <a:pt x="161067" y="173311"/>
                    <a:pt x="167417" y="174898"/>
                  </a:cubicBezTo>
                  <a:cubicBezTo>
                    <a:pt x="173767" y="176486"/>
                    <a:pt x="236209" y="120923"/>
                    <a:pt x="234092" y="117748"/>
                  </a:cubicBezTo>
                  <a:cubicBezTo>
                    <a:pt x="231975" y="114573"/>
                    <a:pt x="130905" y="173310"/>
                    <a:pt x="154717" y="155848"/>
                  </a:cubicBezTo>
                  <a:cubicBezTo>
                    <a:pt x="178529" y="138386"/>
                    <a:pt x="375380" y="-7135"/>
                    <a:pt x="376967" y="2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0" name="フリーフォーム 749">
              <a:extLst>
                <a:ext uri="{FF2B5EF4-FFF2-40B4-BE49-F238E27FC236}">
                  <a16:creationId xmlns:a16="http://schemas.microsoft.com/office/drawing/2014/main" id="{E827EACA-DEFD-E779-ECAD-93261BD719AC}"/>
                </a:ext>
              </a:extLst>
            </p:cNvPr>
            <p:cNvSpPr/>
            <p:nvPr/>
          </p:nvSpPr>
          <p:spPr>
            <a:xfrm>
              <a:off x="3669652" y="7568467"/>
              <a:ext cx="242541" cy="439895"/>
            </a:xfrm>
            <a:custGeom>
              <a:avLst/>
              <a:gdLst>
                <a:gd name="connsiteX0" fmla="*/ 241948 w 242541"/>
                <a:gd name="connsiteY0" fmla="*/ 733 h 439895"/>
                <a:gd name="connsiteX1" fmla="*/ 99073 w 242541"/>
                <a:gd name="connsiteY1" fmla="*/ 191233 h 439895"/>
                <a:gd name="connsiteX2" fmla="*/ 102248 w 242541"/>
                <a:gd name="connsiteY2" fmla="*/ 200758 h 439895"/>
                <a:gd name="connsiteX3" fmla="*/ 70498 w 242541"/>
                <a:gd name="connsiteY3" fmla="*/ 156308 h 439895"/>
                <a:gd name="connsiteX4" fmla="*/ 92723 w 242541"/>
                <a:gd name="connsiteY4" fmla="*/ 200758 h 439895"/>
                <a:gd name="connsiteX5" fmla="*/ 41923 w 242541"/>
                <a:gd name="connsiteY5" fmla="*/ 308708 h 439895"/>
                <a:gd name="connsiteX6" fmla="*/ 64148 w 242541"/>
                <a:gd name="connsiteY6" fmla="*/ 238858 h 439895"/>
                <a:gd name="connsiteX7" fmla="*/ 648 w 242541"/>
                <a:gd name="connsiteY7" fmla="*/ 438883 h 439895"/>
                <a:gd name="connsiteX8" fmla="*/ 32398 w 242541"/>
                <a:gd name="connsiteY8" fmla="*/ 308708 h 439895"/>
                <a:gd name="connsiteX9" fmla="*/ 51448 w 242541"/>
                <a:gd name="connsiteY9" fmla="*/ 137258 h 439895"/>
                <a:gd name="connsiteX10" fmla="*/ 51448 w 242541"/>
                <a:gd name="connsiteY10" fmla="*/ 248383 h 439895"/>
                <a:gd name="connsiteX11" fmla="*/ 83198 w 242541"/>
                <a:gd name="connsiteY11" fmla="*/ 140433 h 439895"/>
                <a:gd name="connsiteX12" fmla="*/ 73673 w 242541"/>
                <a:gd name="connsiteY12" fmla="*/ 197583 h 439895"/>
                <a:gd name="connsiteX13" fmla="*/ 108598 w 242541"/>
                <a:gd name="connsiteY13" fmla="*/ 111858 h 439895"/>
                <a:gd name="connsiteX14" fmla="*/ 111773 w 242541"/>
                <a:gd name="connsiteY14" fmla="*/ 146783 h 439895"/>
                <a:gd name="connsiteX15" fmla="*/ 143523 w 242541"/>
                <a:gd name="connsiteY15" fmla="*/ 111858 h 439895"/>
                <a:gd name="connsiteX16" fmla="*/ 149873 w 242541"/>
                <a:gd name="connsiteY16" fmla="*/ 124558 h 439895"/>
                <a:gd name="connsiteX17" fmla="*/ 241948 w 242541"/>
                <a:gd name="connsiteY17" fmla="*/ 733 h 439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2541" h="439895">
                  <a:moveTo>
                    <a:pt x="241948" y="733"/>
                  </a:moveTo>
                  <a:cubicBezTo>
                    <a:pt x="233481" y="11845"/>
                    <a:pt x="122356" y="157896"/>
                    <a:pt x="99073" y="191233"/>
                  </a:cubicBezTo>
                  <a:cubicBezTo>
                    <a:pt x="75790" y="224570"/>
                    <a:pt x="107010" y="206579"/>
                    <a:pt x="102248" y="200758"/>
                  </a:cubicBezTo>
                  <a:cubicBezTo>
                    <a:pt x="97486" y="194937"/>
                    <a:pt x="72085" y="156308"/>
                    <a:pt x="70498" y="156308"/>
                  </a:cubicBezTo>
                  <a:cubicBezTo>
                    <a:pt x="68911" y="156308"/>
                    <a:pt x="97485" y="175358"/>
                    <a:pt x="92723" y="200758"/>
                  </a:cubicBezTo>
                  <a:cubicBezTo>
                    <a:pt x="87961" y="226158"/>
                    <a:pt x="46685" y="302358"/>
                    <a:pt x="41923" y="308708"/>
                  </a:cubicBezTo>
                  <a:cubicBezTo>
                    <a:pt x="37161" y="315058"/>
                    <a:pt x="64148" y="238858"/>
                    <a:pt x="64148" y="238858"/>
                  </a:cubicBezTo>
                  <a:cubicBezTo>
                    <a:pt x="57269" y="260554"/>
                    <a:pt x="5940" y="427241"/>
                    <a:pt x="648" y="438883"/>
                  </a:cubicBezTo>
                  <a:cubicBezTo>
                    <a:pt x="-4644" y="450525"/>
                    <a:pt x="23931" y="358979"/>
                    <a:pt x="32398" y="308708"/>
                  </a:cubicBezTo>
                  <a:cubicBezTo>
                    <a:pt x="40865" y="258437"/>
                    <a:pt x="48273" y="147312"/>
                    <a:pt x="51448" y="137258"/>
                  </a:cubicBezTo>
                  <a:cubicBezTo>
                    <a:pt x="54623" y="127204"/>
                    <a:pt x="46156" y="247854"/>
                    <a:pt x="51448" y="248383"/>
                  </a:cubicBezTo>
                  <a:cubicBezTo>
                    <a:pt x="56740" y="248912"/>
                    <a:pt x="79494" y="148900"/>
                    <a:pt x="83198" y="140433"/>
                  </a:cubicBezTo>
                  <a:cubicBezTo>
                    <a:pt x="86902" y="131966"/>
                    <a:pt x="69440" y="202345"/>
                    <a:pt x="73673" y="197583"/>
                  </a:cubicBezTo>
                  <a:cubicBezTo>
                    <a:pt x="77906" y="192821"/>
                    <a:pt x="102248" y="120325"/>
                    <a:pt x="108598" y="111858"/>
                  </a:cubicBezTo>
                  <a:cubicBezTo>
                    <a:pt x="114948" y="103391"/>
                    <a:pt x="105952" y="146783"/>
                    <a:pt x="111773" y="146783"/>
                  </a:cubicBezTo>
                  <a:cubicBezTo>
                    <a:pt x="117594" y="146783"/>
                    <a:pt x="137173" y="115562"/>
                    <a:pt x="143523" y="111858"/>
                  </a:cubicBezTo>
                  <a:cubicBezTo>
                    <a:pt x="149873" y="108154"/>
                    <a:pt x="133998" y="140962"/>
                    <a:pt x="149873" y="124558"/>
                  </a:cubicBezTo>
                  <a:cubicBezTo>
                    <a:pt x="165748" y="108154"/>
                    <a:pt x="250415" y="-10379"/>
                    <a:pt x="241948" y="7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1" name="フリーフォーム 750">
              <a:extLst>
                <a:ext uri="{FF2B5EF4-FFF2-40B4-BE49-F238E27FC236}">
                  <a16:creationId xmlns:a16="http://schemas.microsoft.com/office/drawing/2014/main" id="{F952B70E-C8FB-5825-4B5D-E64F98764977}"/>
                </a:ext>
              </a:extLst>
            </p:cNvPr>
            <p:cNvSpPr/>
            <p:nvPr/>
          </p:nvSpPr>
          <p:spPr>
            <a:xfrm>
              <a:off x="3667096" y="7593244"/>
              <a:ext cx="399686" cy="484742"/>
            </a:xfrm>
            <a:custGeom>
              <a:avLst/>
              <a:gdLst>
                <a:gd name="connsiteX0" fmla="*/ 396904 w 399686"/>
                <a:gd name="connsiteY0" fmla="*/ 4531 h 484742"/>
                <a:gd name="connsiteX1" fmla="*/ 73054 w 399686"/>
                <a:gd name="connsiteY1" fmla="*/ 201381 h 484742"/>
                <a:gd name="connsiteX2" fmla="*/ 193704 w 399686"/>
                <a:gd name="connsiteY2" fmla="*/ 156931 h 484742"/>
                <a:gd name="connsiteX3" fmla="*/ 117504 w 399686"/>
                <a:gd name="connsiteY3" fmla="*/ 226781 h 484742"/>
                <a:gd name="connsiteX4" fmla="*/ 66704 w 399686"/>
                <a:gd name="connsiteY4" fmla="*/ 366481 h 484742"/>
                <a:gd name="connsiteX5" fmla="*/ 31779 w 399686"/>
                <a:gd name="connsiteY5" fmla="*/ 458556 h 484742"/>
                <a:gd name="connsiteX6" fmla="*/ 31779 w 399686"/>
                <a:gd name="connsiteY6" fmla="*/ 483956 h 484742"/>
                <a:gd name="connsiteX7" fmla="*/ 29 w 399686"/>
                <a:gd name="connsiteY7" fmla="*/ 436331 h 484742"/>
                <a:gd name="connsiteX8" fmla="*/ 38129 w 399686"/>
                <a:gd name="connsiteY8" fmla="*/ 449031 h 484742"/>
                <a:gd name="connsiteX9" fmla="*/ 130204 w 399686"/>
                <a:gd name="connsiteY9" fmla="*/ 239481 h 484742"/>
                <a:gd name="connsiteX10" fmla="*/ 181004 w 399686"/>
                <a:gd name="connsiteY10" fmla="*/ 169631 h 484742"/>
                <a:gd name="connsiteX11" fmla="*/ 190529 w 399686"/>
                <a:gd name="connsiteY11" fmla="*/ 144231 h 484742"/>
                <a:gd name="connsiteX12" fmla="*/ 269904 w 399686"/>
                <a:gd name="connsiteY12" fmla="*/ 29931 h 484742"/>
                <a:gd name="connsiteX13" fmla="*/ 231804 w 399686"/>
                <a:gd name="connsiteY13" fmla="*/ 58506 h 484742"/>
                <a:gd name="connsiteX14" fmla="*/ 396904 w 399686"/>
                <a:gd name="connsiteY14" fmla="*/ 4531 h 484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9686" h="484742">
                  <a:moveTo>
                    <a:pt x="396904" y="4531"/>
                  </a:moveTo>
                  <a:cubicBezTo>
                    <a:pt x="370446" y="28343"/>
                    <a:pt x="106921" y="175981"/>
                    <a:pt x="73054" y="201381"/>
                  </a:cubicBezTo>
                  <a:cubicBezTo>
                    <a:pt x="39187" y="226781"/>
                    <a:pt x="186296" y="152698"/>
                    <a:pt x="193704" y="156931"/>
                  </a:cubicBezTo>
                  <a:cubicBezTo>
                    <a:pt x="201112" y="161164"/>
                    <a:pt x="138671" y="191856"/>
                    <a:pt x="117504" y="226781"/>
                  </a:cubicBezTo>
                  <a:cubicBezTo>
                    <a:pt x="96337" y="261706"/>
                    <a:pt x="80991" y="327852"/>
                    <a:pt x="66704" y="366481"/>
                  </a:cubicBezTo>
                  <a:cubicBezTo>
                    <a:pt x="52417" y="405110"/>
                    <a:pt x="37600" y="438977"/>
                    <a:pt x="31779" y="458556"/>
                  </a:cubicBezTo>
                  <a:cubicBezTo>
                    <a:pt x="25958" y="478135"/>
                    <a:pt x="37071" y="487660"/>
                    <a:pt x="31779" y="483956"/>
                  </a:cubicBezTo>
                  <a:cubicBezTo>
                    <a:pt x="26487" y="480252"/>
                    <a:pt x="-1029" y="442152"/>
                    <a:pt x="29" y="436331"/>
                  </a:cubicBezTo>
                  <a:cubicBezTo>
                    <a:pt x="1087" y="430510"/>
                    <a:pt x="16433" y="481839"/>
                    <a:pt x="38129" y="449031"/>
                  </a:cubicBezTo>
                  <a:cubicBezTo>
                    <a:pt x="59825" y="416223"/>
                    <a:pt x="106391" y="286048"/>
                    <a:pt x="130204" y="239481"/>
                  </a:cubicBezTo>
                  <a:cubicBezTo>
                    <a:pt x="154016" y="192914"/>
                    <a:pt x="170950" y="185506"/>
                    <a:pt x="181004" y="169631"/>
                  </a:cubicBezTo>
                  <a:cubicBezTo>
                    <a:pt x="191058" y="153756"/>
                    <a:pt x="175712" y="167514"/>
                    <a:pt x="190529" y="144231"/>
                  </a:cubicBezTo>
                  <a:cubicBezTo>
                    <a:pt x="205346" y="120948"/>
                    <a:pt x="263025" y="44219"/>
                    <a:pt x="269904" y="29931"/>
                  </a:cubicBezTo>
                  <a:cubicBezTo>
                    <a:pt x="276783" y="15644"/>
                    <a:pt x="210637" y="58506"/>
                    <a:pt x="231804" y="58506"/>
                  </a:cubicBezTo>
                  <a:cubicBezTo>
                    <a:pt x="252971" y="58506"/>
                    <a:pt x="423362" y="-19281"/>
                    <a:pt x="396904" y="45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2" name="フリーフォーム 751">
              <a:extLst>
                <a:ext uri="{FF2B5EF4-FFF2-40B4-BE49-F238E27FC236}">
                  <a16:creationId xmlns:a16="http://schemas.microsoft.com/office/drawing/2014/main" id="{E9E56144-06CB-C1E7-D560-FF05DCF73311}"/>
                </a:ext>
              </a:extLst>
            </p:cNvPr>
            <p:cNvSpPr/>
            <p:nvPr/>
          </p:nvSpPr>
          <p:spPr>
            <a:xfrm>
              <a:off x="4578077" y="7574244"/>
              <a:ext cx="131264" cy="549543"/>
            </a:xfrm>
            <a:custGeom>
              <a:avLst/>
              <a:gdLst>
                <a:gd name="connsiteX0" fmla="*/ 130448 w 131264"/>
                <a:gd name="connsiteY0" fmla="*/ 1306 h 549543"/>
                <a:gd name="connsiteX1" fmla="*/ 51073 w 131264"/>
                <a:gd name="connsiteY1" fmla="*/ 214031 h 549543"/>
                <a:gd name="connsiteX2" fmla="*/ 51073 w 131264"/>
                <a:gd name="connsiteY2" fmla="*/ 160056 h 549543"/>
                <a:gd name="connsiteX3" fmla="*/ 19323 w 131264"/>
                <a:gd name="connsiteY3" fmla="*/ 280706 h 549543"/>
                <a:gd name="connsiteX4" fmla="*/ 3448 w 131264"/>
                <a:gd name="connsiteY4" fmla="*/ 356906 h 549543"/>
                <a:gd name="connsiteX5" fmla="*/ 41548 w 131264"/>
                <a:gd name="connsiteY5" fmla="*/ 439456 h 549543"/>
                <a:gd name="connsiteX6" fmla="*/ 3448 w 131264"/>
                <a:gd name="connsiteY6" fmla="*/ 395006 h 549543"/>
                <a:gd name="connsiteX7" fmla="*/ 105048 w 131264"/>
                <a:gd name="connsiteY7" fmla="*/ 547406 h 549543"/>
                <a:gd name="connsiteX8" fmla="*/ 47898 w 131264"/>
                <a:gd name="connsiteY8" fmla="*/ 477556 h 549543"/>
                <a:gd name="connsiteX9" fmla="*/ 273 w 131264"/>
                <a:gd name="connsiteY9" fmla="*/ 382306 h 549543"/>
                <a:gd name="connsiteX10" fmla="*/ 28848 w 131264"/>
                <a:gd name="connsiteY10" fmla="*/ 242606 h 549543"/>
                <a:gd name="connsiteX11" fmla="*/ 38373 w 131264"/>
                <a:gd name="connsiteY11" fmla="*/ 239431 h 549543"/>
                <a:gd name="connsiteX12" fmla="*/ 89173 w 131264"/>
                <a:gd name="connsiteY12" fmla="*/ 128306 h 549543"/>
                <a:gd name="connsiteX13" fmla="*/ 130448 w 131264"/>
                <a:gd name="connsiteY13" fmla="*/ 1306 h 54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1264" h="549543">
                  <a:moveTo>
                    <a:pt x="130448" y="1306"/>
                  </a:moveTo>
                  <a:cubicBezTo>
                    <a:pt x="124098" y="15594"/>
                    <a:pt x="64302" y="187573"/>
                    <a:pt x="51073" y="214031"/>
                  </a:cubicBezTo>
                  <a:cubicBezTo>
                    <a:pt x="37844" y="240489"/>
                    <a:pt x="56365" y="148944"/>
                    <a:pt x="51073" y="160056"/>
                  </a:cubicBezTo>
                  <a:cubicBezTo>
                    <a:pt x="45781" y="171169"/>
                    <a:pt x="27260" y="247898"/>
                    <a:pt x="19323" y="280706"/>
                  </a:cubicBezTo>
                  <a:cubicBezTo>
                    <a:pt x="11386" y="313514"/>
                    <a:pt x="-256" y="330448"/>
                    <a:pt x="3448" y="356906"/>
                  </a:cubicBezTo>
                  <a:cubicBezTo>
                    <a:pt x="7152" y="383364"/>
                    <a:pt x="41548" y="433106"/>
                    <a:pt x="41548" y="439456"/>
                  </a:cubicBezTo>
                  <a:cubicBezTo>
                    <a:pt x="41548" y="445806"/>
                    <a:pt x="-7135" y="377014"/>
                    <a:pt x="3448" y="395006"/>
                  </a:cubicBezTo>
                  <a:cubicBezTo>
                    <a:pt x="14031" y="412998"/>
                    <a:pt x="97640" y="533648"/>
                    <a:pt x="105048" y="547406"/>
                  </a:cubicBezTo>
                  <a:cubicBezTo>
                    <a:pt x="112456" y="561164"/>
                    <a:pt x="65360" y="505073"/>
                    <a:pt x="47898" y="477556"/>
                  </a:cubicBezTo>
                  <a:cubicBezTo>
                    <a:pt x="30435" y="450039"/>
                    <a:pt x="3448" y="421464"/>
                    <a:pt x="273" y="382306"/>
                  </a:cubicBezTo>
                  <a:cubicBezTo>
                    <a:pt x="-2902" y="343148"/>
                    <a:pt x="22498" y="266418"/>
                    <a:pt x="28848" y="242606"/>
                  </a:cubicBezTo>
                  <a:cubicBezTo>
                    <a:pt x="35198" y="218794"/>
                    <a:pt x="28319" y="258481"/>
                    <a:pt x="38373" y="239431"/>
                  </a:cubicBezTo>
                  <a:cubicBezTo>
                    <a:pt x="48427" y="220381"/>
                    <a:pt x="73827" y="162702"/>
                    <a:pt x="89173" y="128306"/>
                  </a:cubicBezTo>
                  <a:cubicBezTo>
                    <a:pt x="104519" y="93910"/>
                    <a:pt x="136798" y="-12982"/>
                    <a:pt x="130448" y="13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3" name="フリーフォーム 752">
              <a:extLst>
                <a:ext uri="{FF2B5EF4-FFF2-40B4-BE49-F238E27FC236}">
                  <a16:creationId xmlns:a16="http://schemas.microsoft.com/office/drawing/2014/main" id="{48CE56E1-6476-6A66-401C-DF4FCE40AC71}"/>
                </a:ext>
              </a:extLst>
            </p:cNvPr>
            <p:cNvSpPr/>
            <p:nvPr/>
          </p:nvSpPr>
          <p:spPr>
            <a:xfrm>
              <a:off x="4604678" y="7597749"/>
              <a:ext cx="243745" cy="419540"/>
            </a:xfrm>
            <a:custGeom>
              <a:avLst/>
              <a:gdLst>
                <a:gd name="connsiteX0" fmla="*/ 243547 w 243745"/>
                <a:gd name="connsiteY0" fmla="*/ 26 h 419540"/>
                <a:gd name="connsiteX1" fmla="*/ 59397 w 243745"/>
                <a:gd name="connsiteY1" fmla="*/ 104801 h 419540"/>
                <a:gd name="connsiteX2" fmla="*/ 100672 w 243745"/>
                <a:gd name="connsiteY2" fmla="*/ 95276 h 419540"/>
                <a:gd name="connsiteX3" fmla="*/ 62572 w 243745"/>
                <a:gd name="connsiteY3" fmla="*/ 146076 h 419540"/>
                <a:gd name="connsiteX4" fmla="*/ 40347 w 243745"/>
                <a:gd name="connsiteY4" fmla="*/ 238151 h 419540"/>
                <a:gd name="connsiteX5" fmla="*/ 53047 w 243745"/>
                <a:gd name="connsiteY5" fmla="*/ 200051 h 419540"/>
                <a:gd name="connsiteX6" fmla="*/ 2247 w 243745"/>
                <a:gd name="connsiteY6" fmla="*/ 292126 h 419540"/>
                <a:gd name="connsiteX7" fmla="*/ 8597 w 243745"/>
                <a:gd name="connsiteY7" fmla="*/ 419126 h 419540"/>
                <a:gd name="connsiteX8" fmla="*/ 5422 w 243745"/>
                <a:gd name="connsiteY8" fmla="*/ 330226 h 419540"/>
                <a:gd name="connsiteX9" fmla="*/ 5422 w 243745"/>
                <a:gd name="connsiteY9" fmla="*/ 257201 h 419540"/>
                <a:gd name="connsiteX10" fmla="*/ 5422 w 243745"/>
                <a:gd name="connsiteY10" fmla="*/ 247676 h 419540"/>
                <a:gd name="connsiteX11" fmla="*/ 49872 w 243745"/>
                <a:gd name="connsiteY11" fmla="*/ 155601 h 419540"/>
                <a:gd name="connsiteX12" fmla="*/ 94322 w 243745"/>
                <a:gd name="connsiteY12" fmla="*/ 95276 h 419540"/>
                <a:gd name="connsiteX13" fmla="*/ 243547 w 243745"/>
                <a:gd name="connsiteY13" fmla="*/ 26 h 41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3745" h="419540">
                  <a:moveTo>
                    <a:pt x="243547" y="26"/>
                  </a:moveTo>
                  <a:cubicBezTo>
                    <a:pt x="237726" y="1614"/>
                    <a:pt x="83209" y="88926"/>
                    <a:pt x="59397" y="104801"/>
                  </a:cubicBezTo>
                  <a:cubicBezTo>
                    <a:pt x="35584" y="120676"/>
                    <a:pt x="100143" y="88397"/>
                    <a:pt x="100672" y="95276"/>
                  </a:cubicBezTo>
                  <a:cubicBezTo>
                    <a:pt x="101201" y="102155"/>
                    <a:pt x="72626" y="122264"/>
                    <a:pt x="62572" y="146076"/>
                  </a:cubicBezTo>
                  <a:cubicBezTo>
                    <a:pt x="52518" y="169888"/>
                    <a:pt x="41934" y="229155"/>
                    <a:pt x="40347" y="238151"/>
                  </a:cubicBezTo>
                  <a:cubicBezTo>
                    <a:pt x="38760" y="247147"/>
                    <a:pt x="59397" y="191055"/>
                    <a:pt x="53047" y="200051"/>
                  </a:cubicBezTo>
                  <a:cubicBezTo>
                    <a:pt x="46697" y="209047"/>
                    <a:pt x="9655" y="255614"/>
                    <a:pt x="2247" y="292126"/>
                  </a:cubicBezTo>
                  <a:cubicBezTo>
                    <a:pt x="-5161" y="328638"/>
                    <a:pt x="8068" y="412776"/>
                    <a:pt x="8597" y="419126"/>
                  </a:cubicBezTo>
                  <a:cubicBezTo>
                    <a:pt x="9126" y="425476"/>
                    <a:pt x="5951" y="357213"/>
                    <a:pt x="5422" y="330226"/>
                  </a:cubicBezTo>
                  <a:cubicBezTo>
                    <a:pt x="4893" y="303239"/>
                    <a:pt x="5422" y="257201"/>
                    <a:pt x="5422" y="257201"/>
                  </a:cubicBezTo>
                  <a:lnTo>
                    <a:pt x="5422" y="247676"/>
                  </a:lnTo>
                  <a:cubicBezTo>
                    <a:pt x="12830" y="230743"/>
                    <a:pt x="35055" y="181001"/>
                    <a:pt x="49872" y="155601"/>
                  </a:cubicBezTo>
                  <a:cubicBezTo>
                    <a:pt x="64689" y="130201"/>
                    <a:pt x="63101" y="122264"/>
                    <a:pt x="94322" y="95276"/>
                  </a:cubicBezTo>
                  <a:cubicBezTo>
                    <a:pt x="125543" y="68288"/>
                    <a:pt x="249368" y="-1562"/>
                    <a:pt x="243547" y="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4" name="フリーフォーム 753">
              <a:extLst>
                <a:ext uri="{FF2B5EF4-FFF2-40B4-BE49-F238E27FC236}">
                  <a16:creationId xmlns:a16="http://schemas.microsoft.com/office/drawing/2014/main" id="{57C40820-2C85-4904-A702-BC5ACCAE9F44}"/>
                </a:ext>
              </a:extLst>
            </p:cNvPr>
            <p:cNvSpPr/>
            <p:nvPr/>
          </p:nvSpPr>
          <p:spPr>
            <a:xfrm>
              <a:off x="4698960" y="7585068"/>
              <a:ext cx="155615" cy="349260"/>
            </a:xfrm>
            <a:custGeom>
              <a:avLst/>
              <a:gdLst>
                <a:gd name="connsiteX0" fmla="*/ 155615 w 155615"/>
                <a:gd name="connsiteY0" fmla="*/ 7 h 349260"/>
                <a:gd name="connsiteX1" fmla="*/ 79415 w 155615"/>
                <a:gd name="connsiteY1" fmla="*/ 139707 h 349260"/>
                <a:gd name="connsiteX2" fmla="*/ 60365 w 155615"/>
                <a:gd name="connsiteY2" fmla="*/ 200032 h 349260"/>
                <a:gd name="connsiteX3" fmla="*/ 79415 w 155615"/>
                <a:gd name="connsiteY3" fmla="*/ 193682 h 349260"/>
                <a:gd name="connsiteX4" fmla="*/ 57190 w 155615"/>
                <a:gd name="connsiteY4" fmla="*/ 266707 h 349260"/>
                <a:gd name="connsiteX5" fmla="*/ 40 w 155615"/>
                <a:gd name="connsiteY5" fmla="*/ 349257 h 349260"/>
                <a:gd name="connsiteX6" fmla="*/ 66715 w 155615"/>
                <a:gd name="connsiteY6" fmla="*/ 269882 h 349260"/>
                <a:gd name="connsiteX7" fmla="*/ 63540 w 155615"/>
                <a:gd name="connsiteY7" fmla="*/ 196857 h 349260"/>
                <a:gd name="connsiteX8" fmla="*/ 73065 w 155615"/>
                <a:gd name="connsiteY8" fmla="*/ 123832 h 349260"/>
                <a:gd name="connsiteX9" fmla="*/ 79415 w 155615"/>
                <a:gd name="connsiteY9" fmla="*/ 133357 h 349260"/>
                <a:gd name="connsiteX10" fmla="*/ 155615 w 155615"/>
                <a:gd name="connsiteY10" fmla="*/ 7 h 34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5615" h="349260">
                  <a:moveTo>
                    <a:pt x="155615" y="7"/>
                  </a:moveTo>
                  <a:cubicBezTo>
                    <a:pt x="155615" y="1065"/>
                    <a:pt x="95290" y="106370"/>
                    <a:pt x="79415" y="139707"/>
                  </a:cubicBezTo>
                  <a:cubicBezTo>
                    <a:pt x="63540" y="173044"/>
                    <a:pt x="60365" y="191036"/>
                    <a:pt x="60365" y="200032"/>
                  </a:cubicBezTo>
                  <a:cubicBezTo>
                    <a:pt x="60365" y="209028"/>
                    <a:pt x="79944" y="182570"/>
                    <a:pt x="79415" y="193682"/>
                  </a:cubicBezTo>
                  <a:cubicBezTo>
                    <a:pt x="78886" y="204794"/>
                    <a:pt x="70419" y="240778"/>
                    <a:pt x="57190" y="266707"/>
                  </a:cubicBezTo>
                  <a:cubicBezTo>
                    <a:pt x="43961" y="292636"/>
                    <a:pt x="-1547" y="348728"/>
                    <a:pt x="40" y="349257"/>
                  </a:cubicBezTo>
                  <a:cubicBezTo>
                    <a:pt x="1627" y="349786"/>
                    <a:pt x="56132" y="295282"/>
                    <a:pt x="66715" y="269882"/>
                  </a:cubicBezTo>
                  <a:cubicBezTo>
                    <a:pt x="77298" y="244482"/>
                    <a:pt x="62482" y="221199"/>
                    <a:pt x="63540" y="196857"/>
                  </a:cubicBezTo>
                  <a:cubicBezTo>
                    <a:pt x="64598" y="172515"/>
                    <a:pt x="70419" y="134415"/>
                    <a:pt x="73065" y="123832"/>
                  </a:cubicBezTo>
                  <a:cubicBezTo>
                    <a:pt x="75711" y="113249"/>
                    <a:pt x="65657" y="150290"/>
                    <a:pt x="79415" y="133357"/>
                  </a:cubicBezTo>
                  <a:cubicBezTo>
                    <a:pt x="93173" y="116424"/>
                    <a:pt x="155615" y="-1051"/>
                    <a:pt x="155615" y="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5" name="フリーフォーム 754">
              <a:extLst>
                <a:ext uri="{FF2B5EF4-FFF2-40B4-BE49-F238E27FC236}">
                  <a16:creationId xmlns:a16="http://schemas.microsoft.com/office/drawing/2014/main" id="{4EB7C71B-4E10-742E-6B6B-FB2D2AACECC5}"/>
                </a:ext>
              </a:extLst>
            </p:cNvPr>
            <p:cNvSpPr/>
            <p:nvPr/>
          </p:nvSpPr>
          <p:spPr>
            <a:xfrm>
              <a:off x="4682809" y="7597558"/>
              <a:ext cx="172519" cy="444719"/>
            </a:xfrm>
            <a:custGeom>
              <a:avLst/>
              <a:gdLst>
                <a:gd name="connsiteX0" fmla="*/ 73341 w 172519"/>
                <a:gd name="connsiteY0" fmla="*/ 217 h 444719"/>
                <a:gd name="connsiteX1" fmla="*/ 136841 w 172519"/>
                <a:gd name="connsiteY1" fmla="*/ 149442 h 444719"/>
                <a:gd name="connsiteX2" fmla="*/ 130491 w 172519"/>
                <a:gd name="connsiteY2" fmla="*/ 219292 h 444719"/>
                <a:gd name="connsiteX3" fmla="*/ 171766 w 172519"/>
                <a:gd name="connsiteY3" fmla="*/ 219292 h 444719"/>
                <a:gd name="connsiteX4" fmla="*/ 89216 w 172519"/>
                <a:gd name="connsiteY4" fmla="*/ 292317 h 444719"/>
                <a:gd name="connsiteX5" fmla="*/ 146366 w 172519"/>
                <a:gd name="connsiteY5" fmla="*/ 285967 h 444719"/>
                <a:gd name="connsiteX6" fmla="*/ 70166 w 172519"/>
                <a:gd name="connsiteY6" fmla="*/ 355817 h 444719"/>
                <a:gd name="connsiteX7" fmla="*/ 316 w 172519"/>
                <a:gd name="connsiteY7" fmla="*/ 444717 h 444719"/>
                <a:gd name="connsiteX8" fmla="*/ 98741 w 172519"/>
                <a:gd name="connsiteY8" fmla="*/ 358992 h 444719"/>
                <a:gd name="connsiteX9" fmla="*/ 124141 w 172519"/>
                <a:gd name="connsiteY9" fmla="*/ 349467 h 444719"/>
                <a:gd name="connsiteX10" fmla="*/ 89216 w 172519"/>
                <a:gd name="connsiteY10" fmla="*/ 330417 h 444719"/>
                <a:gd name="connsiteX11" fmla="*/ 143191 w 172519"/>
                <a:gd name="connsiteY11" fmla="*/ 222467 h 444719"/>
                <a:gd name="connsiteX12" fmla="*/ 114616 w 172519"/>
                <a:gd name="connsiteY12" fmla="*/ 149442 h 444719"/>
                <a:gd name="connsiteX13" fmla="*/ 136841 w 172519"/>
                <a:gd name="connsiteY13" fmla="*/ 190717 h 444719"/>
                <a:gd name="connsiteX14" fmla="*/ 130491 w 172519"/>
                <a:gd name="connsiteY14" fmla="*/ 117692 h 444719"/>
                <a:gd name="connsiteX15" fmla="*/ 73341 w 172519"/>
                <a:gd name="connsiteY15" fmla="*/ 217 h 444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2519" h="444719">
                  <a:moveTo>
                    <a:pt x="73341" y="217"/>
                  </a:moveTo>
                  <a:cubicBezTo>
                    <a:pt x="74399" y="5508"/>
                    <a:pt x="127316" y="112930"/>
                    <a:pt x="136841" y="149442"/>
                  </a:cubicBezTo>
                  <a:cubicBezTo>
                    <a:pt x="146366" y="185954"/>
                    <a:pt x="124670" y="207650"/>
                    <a:pt x="130491" y="219292"/>
                  </a:cubicBezTo>
                  <a:cubicBezTo>
                    <a:pt x="136312" y="230934"/>
                    <a:pt x="178645" y="207121"/>
                    <a:pt x="171766" y="219292"/>
                  </a:cubicBezTo>
                  <a:cubicBezTo>
                    <a:pt x="164887" y="231463"/>
                    <a:pt x="93449" y="281205"/>
                    <a:pt x="89216" y="292317"/>
                  </a:cubicBezTo>
                  <a:cubicBezTo>
                    <a:pt x="84983" y="303430"/>
                    <a:pt x="149541" y="275384"/>
                    <a:pt x="146366" y="285967"/>
                  </a:cubicBezTo>
                  <a:cubicBezTo>
                    <a:pt x="143191" y="296550"/>
                    <a:pt x="94508" y="329359"/>
                    <a:pt x="70166" y="355817"/>
                  </a:cubicBezTo>
                  <a:cubicBezTo>
                    <a:pt x="45824" y="382275"/>
                    <a:pt x="-4447" y="444188"/>
                    <a:pt x="316" y="444717"/>
                  </a:cubicBezTo>
                  <a:cubicBezTo>
                    <a:pt x="5078" y="445246"/>
                    <a:pt x="78104" y="374867"/>
                    <a:pt x="98741" y="358992"/>
                  </a:cubicBezTo>
                  <a:cubicBezTo>
                    <a:pt x="119379" y="343117"/>
                    <a:pt x="125728" y="354229"/>
                    <a:pt x="124141" y="349467"/>
                  </a:cubicBezTo>
                  <a:cubicBezTo>
                    <a:pt x="122554" y="344705"/>
                    <a:pt x="86041" y="351584"/>
                    <a:pt x="89216" y="330417"/>
                  </a:cubicBezTo>
                  <a:cubicBezTo>
                    <a:pt x="92391" y="309250"/>
                    <a:pt x="138958" y="252629"/>
                    <a:pt x="143191" y="222467"/>
                  </a:cubicBezTo>
                  <a:cubicBezTo>
                    <a:pt x="147424" y="192305"/>
                    <a:pt x="115674" y="154733"/>
                    <a:pt x="114616" y="149442"/>
                  </a:cubicBezTo>
                  <a:cubicBezTo>
                    <a:pt x="113558" y="144151"/>
                    <a:pt x="134195" y="196009"/>
                    <a:pt x="136841" y="190717"/>
                  </a:cubicBezTo>
                  <a:cubicBezTo>
                    <a:pt x="139487" y="185425"/>
                    <a:pt x="141074" y="147855"/>
                    <a:pt x="130491" y="117692"/>
                  </a:cubicBezTo>
                  <a:cubicBezTo>
                    <a:pt x="119908" y="87530"/>
                    <a:pt x="72283" y="-5074"/>
                    <a:pt x="73341" y="2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6" name="フリーフォーム 755">
              <a:extLst>
                <a:ext uri="{FF2B5EF4-FFF2-40B4-BE49-F238E27FC236}">
                  <a16:creationId xmlns:a16="http://schemas.microsoft.com/office/drawing/2014/main" id="{1E2E71B4-5128-54E8-6FCA-09365FBB7C28}"/>
                </a:ext>
              </a:extLst>
            </p:cNvPr>
            <p:cNvSpPr/>
            <p:nvPr/>
          </p:nvSpPr>
          <p:spPr>
            <a:xfrm>
              <a:off x="4924423" y="7534204"/>
              <a:ext cx="431860" cy="436583"/>
            </a:xfrm>
            <a:custGeom>
              <a:avLst/>
              <a:gdLst>
                <a:gd name="connsiteX0" fmla="*/ 431802 w 431860"/>
                <a:gd name="connsiteY0" fmla="*/ 71 h 436583"/>
                <a:gd name="connsiteX1" fmla="*/ 123827 w 431860"/>
                <a:gd name="connsiteY1" fmla="*/ 177871 h 436583"/>
                <a:gd name="connsiteX2" fmla="*/ 285752 w 431860"/>
                <a:gd name="connsiteY2" fmla="*/ 142946 h 436583"/>
                <a:gd name="connsiteX3" fmla="*/ 155577 w 431860"/>
                <a:gd name="connsiteY3" fmla="*/ 181046 h 436583"/>
                <a:gd name="connsiteX4" fmla="*/ 31752 w 431860"/>
                <a:gd name="connsiteY4" fmla="*/ 184221 h 436583"/>
                <a:gd name="connsiteX5" fmla="*/ 12702 w 431860"/>
                <a:gd name="connsiteY5" fmla="*/ 298521 h 436583"/>
                <a:gd name="connsiteX6" fmla="*/ 44452 w 431860"/>
                <a:gd name="connsiteY6" fmla="*/ 295346 h 436583"/>
                <a:gd name="connsiteX7" fmla="*/ 76202 w 431860"/>
                <a:gd name="connsiteY7" fmla="*/ 311221 h 436583"/>
                <a:gd name="connsiteX8" fmla="*/ 41277 w 431860"/>
                <a:gd name="connsiteY8" fmla="*/ 292171 h 436583"/>
                <a:gd name="connsiteX9" fmla="*/ 196852 w 431860"/>
                <a:gd name="connsiteY9" fmla="*/ 435046 h 436583"/>
                <a:gd name="connsiteX10" fmla="*/ 95252 w 431860"/>
                <a:gd name="connsiteY10" fmla="*/ 365196 h 436583"/>
                <a:gd name="connsiteX11" fmla="*/ 2 w 431860"/>
                <a:gd name="connsiteY11" fmla="*/ 323921 h 436583"/>
                <a:gd name="connsiteX12" fmla="*/ 92077 w 431860"/>
                <a:gd name="connsiteY12" fmla="*/ 377896 h 436583"/>
                <a:gd name="connsiteX13" fmla="*/ 9527 w 431860"/>
                <a:gd name="connsiteY13" fmla="*/ 301696 h 436583"/>
                <a:gd name="connsiteX14" fmla="*/ 44452 w 431860"/>
                <a:gd name="connsiteY14" fmla="*/ 238196 h 436583"/>
                <a:gd name="connsiteX15" fmla="*/ 38102 w 431860"/>
                <a:gd name="connsiteY15" fmla="*/ 269946 h 436583"/>
                <a:gd name="connsiteX16" fmla="*/ 47627 w 431860"/>
                <a:gd name="connsiteY16" fmla="*/ 177871 h 436583"/>
                <a:gd name="connsiteX17" fmla="*/ 142877 w 431860"/>
                <a:gd name="connsiteY17" fmla="*/ 174696 h 436583"/>
                <a:gd name="connsiteX18" fmla="*/ 184152 w 431860"/>
                <a:gd name="connsiteY18" fmla="*/ 158821 h 436583"/>
                <a:gd name="connsiteX19" fmla="*/ 254002 w 431860"/>
                <a:gd name="connsiteY19" fmla="*/ 152471 h 436583"/>
                <a:gd name="connsiteX20" fmla="*/ 317502 w 431860"/>
                <a:gd name="connsiteY20" fmla="*/ 120721 h 436583"/>
                <a:gd name="connsiteX21" fmla="*/ 95252 w 431860"/>
                <a:gd name="connsiteY21" fmla="*/ 155646 h 436583"/>
                <a:gd name="connsiteX22" fmla="*/ 431802 w 431860"/>
                <a:gd name="connsiteY22" fmla="*/ 71 h 43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31860" h="436583">
                  <a:moveTo>
                    <a:pt x="431802" y="71"/>
                  </a:moveTo>
                  <a:cubicBezTo>
                    <a:pt x="436564" y="3775"/>
                    <a:pt x="148169" y="154059"/>
                    <a:pt x="123827" y="177871"/>
                  </a:cubicBezTo>
                  <a:cubicBezTo>
                    <a:pt x="99485" y="201684"/>
                    <a:pt x="280460" y="142417"/>
                    <a:pt x="285752" y="142946"/>
                  </a:cubicBezTo>
                  <a:cubicBezTo>
                    <a:pt x="291044" y="143475"/>
                    <a:pt x="197910" y="174167"/>
                    <a:pt x="155577" y="181046"/>
                  </a:cubicBezTo>
                  <a:cubicBezTo>
                    <a:pt x="113244" y="187925"/>
                    <a:pt x="55564" y="164642"/>
                    <a:pt x="31752" y="184221"/>
                  </a:cubicBezTo>
                  <a:cubicBezTo>
                    <a:pt x="7940" y="203800"/>
                    <a:pt x="10585" y="280000"/>
                    <a:pt x="12702" y="298521"/>
                  </a:cubicBezTo>
                  <a:cubicBezTo>
                    <a:pt x="14819" y="317042"/>
                    <a:pt x="33869" y="293229"/>
                    <a:pt x="44452" y="295346"/>
                  </a:cubicBezTo>
                  <a:cubicBezTo>
                    <a:pt x="55035" y="297463"/>
                    <a:pt x="76731" y="311750"/>
                    <a:pt x="76202" y="311221"/>
                  </a:cubicBezTo>
                  <a:cubicBezTo>
                    <a:pt x="75673" y="310692"/>
                    <a:pt x="21169" y="271534"/>
                    <a:pt x="41277" y="292171"/>
                  </a:cubicBezTo>
                  <a:cubicBezTo>
                    <a:pt x="61385" y="312808"/>
                    <a:pt x="187856" y="422875"/>
                    <a:pt x="196852" y="435046"/>
                  </a:cubicBezTo>
                  <a:cubicBezTo>
                    <a:pt x="205848" y="447217"/>
                    <a:pt x="128060" y="383717"/>
                    <a:pt x="95252" y="365196"/>
                  </a:cubicBezTo>
                  <a:cubicBezTo>
                    <a:pt x="62444" y="346675"/>
                    <a:pt x="531" y="321804"/>
                    <a:pt x="2" y="323921"/>
                  </a:cubicBezTo>
                  <a:cubicBezTo>
                    <a:pt x="-527" y="326038"/>
                    <a:pt x="90490" y="381600"/>
                    <a:pt x="92077" y="377896"/>
                  </a:cubicBezTo>
                  <a:cubicBezTo>
                    <a:pt x="93664" y="374192"/>
                    <a:pt x="17464" y="324979"/>
                    <a:pt x="9527" y="301696"/>
                  </a:cubicBezTo>
                  <a:cubicBezTo>
                    <a:pt x="1589" y="278413"/>
                    <a:pt x="39689" y="243488"/>
                    <a:pt x="44452" y="238196"/>
                  </a:cubicBezTo>
                  <a:cubicBezTo>
                    <a:pt x="49214" y="232904"/>
                    <a:pt x="37573" y="280000"/>
                    <a:pt x="38102" y="269946"/>
                  </a:cubicBezTo>
                  <a:cubicBezTo>
                    <a:pt x="38631" y="259892"/>
                    <a:pt x="30165" y="193746"/>
                    <a:pt x="47627" y="177871"/>
                  </a:cubicBezTo>
                  <a:cubicBezTo>
                    <a:pt x="65089" y="161996"/>
                    <a:pt x="120123" y="177871"/>
                    <a:pt x="142877" y="174696"/>
                  </a:cubicBezTo>
                  <a:cubicBezTo>
                    <a:pt x="165631" y="171521"/>
                    <a:pt x="165631" y="162525"/>
                    <a:pt x="184152" y="158821"/>
                  </a:cubicBezTo>
                  <a:cubicBezTo>
                    <a:pt x="202673" y="155117"/>
                    <a:pt x="231777" y="158821"/>
                    <a:pt x="254002" y="152471"/>
                  </a:cubicBezTo>
                  <a:cubicBezTo>
                    <a:pt x="276227" y="146121"/>
                    <a:pt x="343960" y="120192"/>
                    <a:pt x="317502" y="120721"/>
                  </a:cubicBezTo>
                  <a:cubicBezTo>
                    <a:pt x="291044" y="121250"/>
                    <a:pt x="76202" y="173108"/>
                    <a:pt x="95252" y="155646"/>
                  </a:cubicBezTo>
                  <a:cubicBezTo>
                    <a:pt x="114302" y="138184"/>
                    <a:pt x="427040" y="-3633"/>
                    <a:pt x="431802" y="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7" name="フリーフォーム 756">
              <a:extLst>
                <a:ext uri="{FF2B5EF4-FFF2-40B4-BE49-F238E27FC236}">
                  <a16:creationId xmlns:a16="http://schemas.microsoft.com/office/drawing/2014/main" id="{B9DED52B-BFF1-809E-D8BB-F30B58ED4C70}"/>
                </a:ext>
              </a:extLst>
            </p:cNvPr>
            <p:cNvSpPr/>
            <p:nvPr/>
          </p:nvSpPr>
          <p:spPr>
            <a:xfrm>
              <a:off x="4698130" y="7909431"/>
              <a:ext cx="300089" cy="393485"/>
            </a:xfrm>
            <a:custGeom>
              <a:avLst/>
              <a:gdLst>
                <a:gd name="connsiteX0" fmla="*/ 7220 w 300089"/>
                <a:gd name="connsiteY0" fmla="*/ 5844 h 393485"/>
                <a:gd name="connsiteX1" fmla="*/ 61195 w 300089"/>
                <a:gd name="connsiteY1" fmla="*/ 12194 h 393485"/>
                <a:gd name="connsiteX2" fmla="*/ 248520 w 300089"/>
                <a:gd name="connsiteY2" fmla="*/ 88394 h 393485"/>
                <a:gd name="connsiteX3" fmla="*/ 213595 w 300089"/>
                <a:gd name="connsiteY3" fmla="*/ 62994 h 393485"/>
                <a:gd name="connsiteX4" fmla="*/ 296145 w 300089"/>
                <a:gd name="connsiteY4" fmla="*/ 132844 h 393485"/>
                <a:gd name="connsiteX5" fmla="*/ 254870 w 300089"/>
                <a:gd name="connsiteY5" fmla="*/ 215394 h 393485"/>
                <a:gd name="connsiteX6" fmla="*/ 267570 w 300089"/>
                <a:gd name="connsiteY6" fmla="*/ 253494 h 393485"/>
                <a:gd name="connsiteX7" fmla="*/ 200895 w 300089"/>
                <a:gd name="connsiteY7" fmla="*/ 393194 h 393485"/>
                <a:gd name="connsiteX8" fmla="*/ 277095 w 300089"/>
                <a:gd name="connsiteY8" fmla="*/ 212219 h 393485"/>
                <a:gd name="connsiteX9" fmla="*/ 296145 w 300089"/>
                <a:gd name="connsiteY9" fmla="*/ 151894 h 393485"/>
                <a:gd name="connsiteX10" fmla="*/ 210420 w 300089"/>
                <a:gd name="connsiteY10" fmla="*/ 75694 h 393485"/>
                <a:gd name="connsiteX11" fmla="*/ 108820 w 300089"/>
                <a:gd name="connsiteY11" fmla="*/ 43944 h 393485"/>
                <a:gd name="connsiteX12" fmla="*/ 200895 w 300089"/>
                <a:gd name="connsiteY12" fmla="*/ 69344 h 393485"/>
                <a:gd name="connsiteX13" fmla="*/ 7220 w 300089"/>
                <a:gd name="connsiteY13" fmla="*/ 5844 h 393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00089" h="393485">
                  <a:moveTo>
                    <a:pt x="7220" y="5844"/>
                  </a:moveTo>
                  <a:cubicBezTo>
                    <a:pt x="-16063" y="-3681"/>
                    <a:pt x="20978" y="-1564"/>
                    <a:pt x="61195" y="12194"/>
                  </a:cubicBezTo>
                  <a:cubicBezTo>
                    <a:pt x="101412" y="25952"/>
                    <a:pt x="223120" y="79927"/>
                    <a:pt x="248520" y="88394"/>
                  </a:cubicBezTo>
                  <a:cubicBezTo>
                    <a:pt x="273920" y="96861"/>
                    <a:pt x="205658" y="55586"/>
                    <a:pt x="213595" y="62994"/>
                  </a:cubicBezTo>
                  <a:cubicBezTo>
                    <a:pt x="221533" y="70402"/>
                    <a:pt x="289266" y="107444"/>
                    <a:pt x="296145" y="132844"/>
                  </a:cubicBezTo>
                  <a:cubicBezTo>
                    <a:pt x="303024" y="158244"/>
                    <a:pt x="259632" y="195286"/>
                    <a:pt x="254870" y="215394"/>
                  </a:cubicBezTo>
                  <a:cubicBezTo>
                    <a:pt x="250108" y="235502"/>
                    <a:pt x="276566" y="223861"/>
                    <a:pt x="267570" y="253494"/>
                  </a:cubicBezTo>
                  <a:cubicBezTo>
                    <a:pt x="258574" y="283127"/>
                    <a:pt x="199308" y="400073"/>
                    <a:pt x="200895" y="393194"/>
                  </a:cubicBezTo>
                  <a:cubicBezTo>
                    <a:pt x="202482" y="386315"/>
                    <a:pt x="261220" y="252436"/>
                    <a:pt x="277095" y="212219"/>
                  </a:cubicBezTo>
                  <a:cubicBezTo>
                    <a:pt x="292970" y="172002"/>
                    <a:pt x="307257" y="174648"/>
                    <a:pt x="296145" y="151894"/>
                  </a:cubicBezTo>
                  <a:cubicBezTo>
                    <a:pt x="285033" y="129140"/>
                    <a:pt x="241641" y="93686"/>
                    <a:pt x="210420" y="75694"/>
                  </a:cubicBezTo>
                  <a:cubicBezTo>
                    <a:pt x="179199" y="57702"/>
                    <a:pt x="110408" y="45002"/>
                    <a:pt x="108820" y="43944"/>
                  </a:cubicBezTo>
                  <a:cubicBezTo>
                    <a:pt x="107232" y="42886"/>
                    <a:pt x="217828" y="78869"/>
                    <a:pt x="200895" y="69344"/>
                  </a:cubicBezTo>
                  <a:cubicBezTo>
                    <a:pt x="183962" y="59819"/>
                    <a:pt x="30503" y="15369"/>
                    <a:pt x="7220" y="58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8" name="フリーフォーム 757">
              <a:extLst>
                <a:ext uri="{FF2B5EF4-FFF2-40B4-BE49-F238E27FC236}">
                  <a16:creationId xmlns:a16="http://schemas.microsoft.com/office/drawing/2014/main" id="{220F3CC0-74A2-FA6D-023B-12A654405387}"/>
                </a:ext>
              </a:extLst>
            </p:cNvPr>
            <p:cNvSpPr/>
            <p:nvPr/>
          </p:nvSpPr>
          <p:spPr>
            <a:xfrm>
              <a:off x="4667138" y="7937419"/>
              <a:ext cx="284774" cy="416136"/>
            </a:xfrm>
            <a:custGeom>
              <a:avLst/>
              <a:gdLst>
                <a:gd name="connsiteX0" fmla="*/ 76312 w 284774"/>
                <a:gd name="connsiteY0" fmla="*/ 81 h 416136"/>
                <a:gd name="connsiteX1" fmla="*/ 276337 w 284774"/>
                <a:gd name="connsiteY1" fmla="*/ 63581 h 416136"/>
                <a:gd name="connsiteX2" fmla="*/ 60437 w 284774"/>
                <a:gd name="connsiteY2" fmla="*/ 79456 h 416136"/>
                <a:gd name="connsiteX3" fmla="*/ 112 w 284774"/>
                <a:gd name="connsiteY3" fmla="*/ 108031 h 416136"/>
                <a:gd name="connsiteX4" fmla="*/ 44562 w 284774"/>
                <a:gd name="connsiteY4" fmla="*/ 108031 h 416136"/>
                <a:gd name="connsiteX5" fmla="*/ 12812 w 284774"/>
                <a:gd name="connsiteY5" fmla="*/ 146131 h 416136"/>
                <a:gd name="connsiteX6" fmla="*/ 22337 w 284774"/>
                <a:gd name="connsiteY6" fmla="*/ 225506 h 416136"/>
                <a:gd name="connsiteX7" fmla="*/ 38212 w 284774"/>
                <a:gd name="connsiteY7" fmla="*/ 193756 h 416136"/>
                <a:gd name="connsiteX8" fmla="*/ 9637 w 284774"/>
                <a:gd name="connsiteY8" fmla="*/ 254081 h 416136"/>
                <a:gd name="connsiteX9" fmla="*/ 44562 w 284774"/>
                <a:gd name="connsiteY9" fmla="*/ 416006 h 416136"/>
                <a:gd name="connsiteX10" fmla="*/ 28687 w 284774"/>
                <a:gd name="connsiteY10" fmla="*/ 279481 h 416136"/>
                <a:gd name="connsiteX11" fmla="*/ 19162 w 284774"/>
                <a:gd name="connsiteY11" fmla="*/ 171531 h 416136"/>
                <a:gd name="connsiteX12" fmla="*/ 54087 w 284774"/>
                <a:gd name="connsiteY12" fmla="*/ 88981 h 416136"/>
                <a:gd name="connsiteX13" fmla="*/ 209662 w 284774"/>
                <a:gd name="connsiteY13" fmla="*/ 85806 h 416136"/>
                <a:gd name="connsiteX14" fmla="*/ 165212 w 284774"/>
                <a:gd name="connsiteY14" fmla="*/ 95331 h 416136"/>
                <a:gd name="connsiteX15" fmla="*/ 231887 w 284774"/>
                <a:gd name="connsiteY15" fmla="*/ 85806 h 416136"/>
                <a:gd name="connsiteX16" fmla="*/ 168387 w 284774"/>
                <a:gd name="connsiteY16" fmla="*/ 69931 h 416136"/>
                <a:gd name="connsiteX17" fmla="*/ 276337 w 284774"/>
                <a:gd name="connsiteY17" fmla="*/ 79456 h 416136"/>
                <a:gd name="connsiteX18" fmla="*/ 257287 w 284774"/>
                <a:gd name="connsiteY18" fmla="*/ 50881 h 416136"/>
                <a:gd name="connsiteX19" fmla="*/ 76312 w 284774"/>
                <a:gd name="connsiteY19" fmla="*/ 81 h 41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84774" h="416136">
                  <a:moveTo>
                    <a:pt x="76312" y="81"/>
                  </a:moveTo>
                  <a:cubicBezTo>
                    <a:pt x="79487" y="2198"/>
                    <a:pt x="278983" y="50352"/>
                    <a:pt x="276337" y="63581"/>
                  </a:cubicBezTo>
                  <a:cubicBezTo>
                    <a:pt x="273691" y="76810"/>
                    <a:pt x="106475" y="72048"/>
                    <a:pt x="60437" y="79456"/>
                  </a:cubicBezTo>
                  <a:cubicBezTo>
                    <a:pt x="14399" y="86864"/>
                    <a:pt x="2758" y="103269"/>
                    <a:pt x="112" y="108031"/>
                  </a:cubicBezTo>
                  <a:cubicBezTo>
                    <a:pt x="-2534" y="112793"/>
                    <a:pt x="42445" y="101681"/>
                    <a:pt x="44562" y="108031"/>
                  </a:cubicBezTo>
                  <a:cubicBezTo>
                    <a:pt x="46679" y="114381"/>
                    <a:pt x="16516" y="126552"/>
                    <a:pt x="12812" y="146131"/>
                  </a:cubicBezTo>
                  <a:cubicBezTo>
                    <a:pt x="9108" y="165710"/>
                    <a:pt x="18104" y="217569"/>
                    <a:pt x="22337" y="225506"/>
                  </a:cubicBezTo>
                  <a:cubicBezTo>
                    <a:pt x="26570" y="233443"/>
                    <a:pt x="40329" y="188994"/>
                    <a:pt x="38212" y="193756"/>
                  </a:cubicBezTo>
                  <a:cubicBezTo>
                    <a:pt x="36095" y="198518"/>
                    <a:pt x="8579" y="217039"/>
                    <a:pt x="9637" y="254081"/>
                  </a:cubicBezTo>
                  <a:cubicBezTo>
                    <a:pt x="10695" y="291123"/>
                    <a:pt x="41387" y="411773"/>
                    <a:pt x="44562" y="416006"/>
                  </a:cubicBezTo>
                  <a:cubicBezTo>
                    <a:pt x="47737" y="420239"/>
                    <a:pt x="32920" y="320227"/>
                    <a:pt x="28687" y="279481"/>
                  </a:cubicBezTo>
                  <a:cubicBezTo>
                    <a:pt x="24454" y="238735"/>
                    <a:pt x="14929" y="203281"/>
                    <a:pt x="19162" y="171531"/>
                  </a:cubicBezTo>
                  <a:cubicBezTo>
                    <a:pt x="23395" y="139781"/>
                    <a:pt x="22337" y="103269"/>
                    <a:pt x="54087" y="88981"/>
                  </a:cubicBezTo>
                  <a:cubicBezTo>
                    <a:pt x="85837" y="74694"/>
                    <a:pt x="191141" y="84748"/>
                    <a:pt x="209662" y="85806"/>
                  </a:cubicBezTo>
                  <a:cubicBezTo>
                    <a:pt x="228183" y="86864"/>
                    <a:pt x="161508" y="95331"/>
                    <a:pt x="165212" y="95331"/>
                  </a:cubicBezTo>
                  <a:cubicBezTo>
                    <a:pt x="168916" y="95331"/>
                    <a:pt x="231358" y="90039"/>
                    <a:pt x="231887" y="85806"/>
                  </a:cubicBezTo>
                  <a:cubicBezTo>
                    <a:pt x="232416" y="81573"/>
                    <a:pt x="160979" y="70989"/>
                    <a:pt x="168387" y="69931"/>
                  </a:cubicBezTo>
                  <a:cubicBezTo>
                    <a:pt x="175795" y="68873"/>
                    <a:pt x="261520" y="82631"/>
                    <a:pt x="276337" y="79456"/>
                  </a:cubicBezTo>
                  <a:cubicBezTo>
                    <a:pt x="291154" y="76281"/>
                    <a:pt x="287449" y="64110"/>
                    <a:pt x="257287" y="50881"/>
                  </a:cubicBezTo>
                  <a:cubicBezTo>
                    <a:pt x="227125" y="37652"/>
                    <a:pt x="73137" y="-2036"/>
                    <a:pt x="76312" y="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9" name="フリーフォーム 758">
              <a:extLst>
                <a:ext uri="{FF2B5EF4-FFF2-40B4-BE49-F238E27FC236}">
                  <a16:creationId xmlns:a16="http://schemas.microsoft.com/office/drawing/2014/main" id="{43C24A29-7141-97CC-2D8A-0278B0FEB524}"/>
                </a:ext>
              </a:extLst>
            </p:cNvPr>
            <p:cNvSpPr/>
            <p:nvPr/>
          </p:nvSpPr>
          <p:spPr>
            <a:xfrm>
              <a:off x="4679948" y="7978391"/>
              <a:ext cx="324027" cy="378412"/>
            </a:xfrm>
            <a:custGeom>
              <a:avLst/>
              <a:gdLst>
                <a:gd name="connsiteX0" fmla="*/ 323852 w 324027"/>
                <a:gd name="connsiteY0" fmla="*/ 105159 h 378412"/>
                <a:gd name="connsiteX1" fmla="*/ 215902 w 324027"/>
                <a:gd name="connsiteY1" fmla="*/ 117859 h 378412"/>
                <a:gd name="connsiteX2" fmla="*/ 53977 w 324027"/>
                <a:gd name="connsiteY2" fmla="*/ 98809 h 378412"/>
                <a:gd name="connsiteX3" fmla="*/ 123827 w 324027"/>
                <a:gd name="connsiteY3" fmla="*/ 111509 h 378412"/>
                <a:gd name="connsiteX4" fmla="*/ 98427 w 324027"/>
                <a:gd name="connsiteY4" fmla="*/ 162309 h 378412"/>
                <a:gd name="connsiteX5" fmla="*/ 146052 w 324027"/>
                <a:gd name="connsiteY5" fmla="*/ 190884 h 378412"/>
                <a:gd name="connsiteX6" fmla="*/ 95252 w 324027"/>
                <a:gd name="connsiteY6" fmla="*/ 200409 h 378412"/>
                <a:gd name="connsiteX7" fmla="*/ 104777 w 324027"/>
                <a:gd name="connsiteY7" fmla="*/ 267084 h 378412"/>
                <a:gd name="connsiteX8" fmla="*/ 101602 w 324027"/>
                <a:gd name="connsiteY8" fmla="*/ 321059 h 378412"/>
                <a:gd name="connsiteX9" fmla="*/ 101602 w 324027"/>
                <a:gd name="connsiteY9" fmla="*/ 336934 h 378412"/>
                <a:gd name="connsiteX10" fmla="*/ 2 w 324027"/>
                <a:gd name="connsiteY10" fmla="*/ 378209 h 378412"/>
                <a:gd name="connsiteX11" fmla="*/ 104777 w 324027"/>
                <a:gd name="connsiteY11" fmla="*/ 317884 h 378412"/>
                <a:gd name="connsiteX12" fmla="*/ 69852 w 324027"/>
                <a:gd name="connsiteY12" fmla="*/ 162309 h 378412"/>
                <a:gd name="connsiteX13" fmla="*/ 38102 w 324027"/>
                <a:gd name="connsiteY13" fmla="*/ 171834 h 378412"/>
                <a:gd name="connsiteX14" fmla="*/ 98427 w 324027"/>
                <a:gd name="connsiteY14" fmla="*/ 203584 h 378412"/>
                <a:gd name="connsiteX15" fmla="*/ 101602 w 324027"/>
                <a:gd name="connsiteY15" fmla="*/ 108334 h 378412"/>
                <a:gd name="connsiteX16" fmla="*/ 79377 w 324027"/>
                <a:gd name="connsiteY16" fmla="*/ 63884 h 378412"/>
                <a:gd name="connsiteX17" fmla="*/ 98427 w 324027"/>
                <a:gd name="connsiteY17" fmla="*/ 57534 h 378412"/>
                <a:gd name="connsiteX18" fmla="*/ 107952 w 324027"/>
                <a:gd name="connsiteY18" fmla="*/ 63884 h 378412"/>
                <a:gd name="connsiteX19" fmla="*/ 155577 w 324027"/>
                <a:gd name="connsiteY19" fmla="*/ 98809 h 378412"/>
                <a:gd name="connsiteX20" fmla="*/ 142877 w 324027"/>
                <a:gd name="connsiteY20" fmla="*/ 92459 h 378412"/>
                <a:gd name="connsiteX21" fmla="*/ 269877 w 324027"/>
                <a:gd name="connsiteY21" fmla="*/ 101984 h 378412"/>
                <a:gd name="connsiteX22" fmla="*/ 263527 w 324027"/>
                <a:gd name="connsiteY22" fmla="*/ 73409 h 378412"/>
                <a:gd name="connsiteX23" fmla="*/ 241302 w 324027"/>
                <a:gd name="connsiteY23" fmla="*/ 384 h 378412"/>
                <a:gd name="connsiteX24" fmla="*/ 323852 w 324027"/>
                <a:gd name="connsiteY24" fmla="*/ 105159 h 37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24027" h="378412">
                  <a:moveTo>
                    <a:pt x="323852" y="105159"/>
                  </a:moveTo>
                  <a:cubicBezTo>
                    <a:pt x="319619" y="124738"/>
                    <a:pt x="260881" y="118917"/>
                    <a:pt x="215902" y="117859"/>
                  </a:cubicBezTo>
                  <a:cubicBezTo>
                    <a:pt x="170923" y="116801"/>
                    <a:pt x="69323" y="99867"/>
                    <a:pt x="53977" y="98809"/>
                  </a:cubicBezTo>
                  <a:cubicBezTo>
                    <a:pt x="38631" y="97751"/>
                    <a:pt x="116419" y="100926"/>
                    <a:pt x="123827" y="111509"/>
                  </a:cubicBezTo>
                  <a:cubicBezTo>
                    <a:pt x="131235" y="122092"/>
                    <a:pt x="94723" y="149080"/>
                    <a:pt x="98427" y="162309"/>
                  </a:cubicBezTo>
                  <a:cubicBezTo>
                    <a:pt x="102131" y="175538"/>
                    <a:pt x="146581" y="184534"/>
                    <a:pt x="146052" y="190884"/>
                  </a:cubicBezTo>
                  <a:cubicBezTo>
                    <a:pt x="145523" y="197234"/>
                    <a:pt x="102131" y="187709"/>
                    <a:pt x="95252" y="200409"/>
                  </a:cubicBezTo>
                  <a:cubicBezTo>
                    <a:pt x="88373" y="213109"/>
                    <a:pt x="103719" y="246976"/>
                    <a:pt x="104777" y="267084"/>
                  </a:cubicBezTo>
                  <a:cubicBezTo>
                    <a:pt x="105835" y="287192"/>
                    <a:pt x="102131" y="309417"/>
                    <a:pt x="101602" y="321059"/>
                  </a:cubicBezTo>
                  <a:cubicBezTo>
                    <a:pt x="101073" y="332701"/>
                    <a:pt x="118535" y="327409"/>
                    <a:pt x="101602" y="336934"/>
                  </a:cubicBezTo>
                  <a:cubicBezTo>
                    <a:pt x="84669" y="346459"/>
                    <a:pt x="-527" y="381384"/>
                    <a:pt x="2" y="378209"/>
                  </a:cubicBezTo>
                  <a:cubicBezTo>
                    <a:pt x="531" y="375034"/>
                    <a:pt x="93135" y="353867"/>
                    <a:pt x="104777" y="317884"/>
                  </a:cubicBezTo>
                  <a:cubicBezTo>
                    <a:pt x="116419" y="281901"/>
                    <a:pt x="80964" y="186651"/>
                    <a:pt x="69852" y="162309"/>
                  </a:cubicBezTo>
                  <a:cubicBezTo>
                    <a:pt x="58740" y="137967"/>
                    <a:pt x="33340" y="164955"/>
                    <a:pt x="38102" y="171834"/>
                  </a:cubicBezTo>
                  <a:cubicBezTo>
                    <a:pt x="42864" y="178713"/>
                    <a:pt x="87844" y="214167"/>
                    <a:pt x="98427" y="203584"/>
                  </a:cubicBezTo>
                  <a:cubicBezTo>
                    <a:pt x="109010" y="193001"/>
                    <a:pt x="104777" y="131617"/>
                    <a:pt x="101602" y="108334"/>
                  </a:cubicBezTo>
                  <a:cubicBezTo>
                    <a:pt x="98427" y="85051"/>
                    <a:pt x="79906" y="72351"/>
                    <a:pt x="79377" y="63884"/>
                  </a:cubicBezTo>
                  <a:cubicBezTo>
                    <a:pt x="78848" y="55417"/>
                    <a:pt x="93665" y="57534"/>
                    <a:pt x="98427" y="57534"/>
                  </a:cubicBezTo>
                  <a:cubicBezTo>
                    <a:pt x="103189" y="57534"/>
                    <a:pt x="98427" y="57005"/>
                    <a:pt x="107952" y="63884"/>
                  </a:cubicBezTo>
                  <a:cubicBezTo>
                    <a:pt x="117477" y="70763"/>
                    <a:pt x="149756" y="94047"/>
                    <a:pt x="155577" y="98809"/>
                  </a:cubicBezTo>
                  <a:cubicBezTo>
                    <a:pt x="161398" y="103571"/>
                    <a:pt x="123827" y="91930"/>
                    <a:pt x="142877" y="92459"/>
                  </a:cubicBezTo>
                  <a:cubicBezTo>
                    <a:pt x="161927" y="92988"/>
                    <a:pt x="249769" y="105159"/>
                    <a:pt x="269877" y="101984"/>
                  </a:cubicBezTo>
                  <a:cubicBezTo>
                    <a:pt x="289985" y="98809"/>
                    <a:pt x="268289" y="90342"/>
                    <a:pt x="263527" y="73409"/>
                  </a:cubicBezTo>
                  <a:cubicBezTo>
                    <a:pt x="258765" y="56476"/>
                    <a:pt x="228073" y="-5437"/>
                    <a:pt x="241302" y="384"/>
                  </a:cubicBezTo>
                  <a:cubicBezTo>
                    <a:pt x="254531" y="6205"/>
                    <a:pt x="328085" y="85580"/>
                    <a:pt x="323852" y="1051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0" name="フリーフォーム 759">
              <a:extLst>
                <a:ext uri="{FF2B5EF4-FFF2-40B4-BE49-F238E27FC236}">
                  <a16:creationId xmlns:a16="http://schemas.microsoft.com/office/drawing/2014/main" id="{51613D82-4798-E0B7-19DC-9BAD2EA90D65}"/>
                </a:ext>
              </a:extLst>
            </p:cNvPr>
            <p:cNvSpPr/>
            <p:nvPr/>
          </p:nvSpPr>
          <p:spPr>
            <a:xfrm>
              <a:off x="4537073" y="8070708"/>
              <a:ext cx="177982" cy="542209"/>
            </a:xfrm>
            <a:custGeom>
              <a:avLst/>
              <a:gdLst>
                <a:gd name="connsiteX0" fmla="*/ 177802 w 177982"/>
                <a:gd name="connsiteY0" fmla="*/ 142 h 542209"/>
                <a:gd name="connsiteX1" fmla="*/ 28577 w 177982"/>
                <a:gd name="connsiteY1" fmla="*/ 333517 h 542209"/>
                <a:gd name="connsiteX2" fmla="*/ 76202 w 177982"/>
                <a:gd name="connsiteY2" fmla="*/ 285892 h 542209"/>
                <a:gd name="connsiteX3" fmla="*/ 2 w 177982"/>
                <a:gd name="connsiteY3" fmla="*/ 377967 h 542209"/>
                <a:gd name="connsiteX4" fmla="*/ 73027 w 177982"/>
                <a:gd name="connsiteY4" fmla="*/ 333517 h 542209"/>
                <a:gd name="connsiteX5" fmla="*/ 6352 w 177982"/>
                <a:gd name="connsiteY5" fmla="*/ 466867 h 542209"/>
                <a:gd name="connsiteX6" fmla="*/ 12702 w 177982"/>
                <a:gd name="connsiteY6" fmla="*/ 530367 h 542209"/>
                <a:gd name="connsiteX7" fmla="*/ 47627 w 177982"/>
                <a:gd name="connsiteY7" fmla="*/ 463692 h 542209"/>
                <a:gd name="connsiteX8" fmla="*/ 6352 w 177982"/>
                <a:gd name="connsiteY8" fmla="*/ 539892 h 542209"/>
                <a:gd name="connsiteX9" fmla="*/ 63502 w 177982"/>
                <a:gd name="connsiteY9" fmla="*/ 355742 h 542209"/>
                <a:gd name="connsiteX10" fmla="*/ 127002 w 177982"/>
                <a:gd name="connsiteY10" fmla="*/ 120792 h 542209"/>
                <a:gd name="connsiteX11" fmla="*/ 60327 w 177982"/>
                <a:gd name="connsiteY11" fmla="*/ 289067 h 542209"/>
                <a:gd name="connsiteX12" fmla="*/ 177802 w 177982"/>
                <a:gd name="connsiteY12" fmla="*/ 142 h 54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77982" h="542209">
                  <a:moveTo>
                    <a:pt x="177802" y="142"/>
                  </a:moveTo>
                  <a:cubicBezTo>
                    <a:pt x="172510" y="7550"/>
                    <a:pt x="45510" y="285892"/>
                    <a:pt x="28577" y="333517"/>
                  </a:cubicBezTo>
                  <a:cubicBezTo>
                    <a:pt x="11644" y="381142"/>
                    <a:pt x="80964" y="278484"/>
                    <a:pt x="76202" y="285892"/>
                  </a:cubicBezTo>
                  <a:cubicBezTo>
                    <a:pt x="71439" y="293300"/>
                    <a:pt x="531" y="370030"/>
                    <a:pt x="2" y="377967"/>
                  </a:cubicBezTo>
                  <a:cubicBezTo>
                    <a:pt x="-527" y="385905"/>
                    <a:pt x="71969" y="318700"/>
                    <a:pt x="73027" y="333517"/>
                  </a:cubicBezTo>
                  <a:cubicBezTo>
                    <a:pt x="74085" y="348334"/>
                    <a:pt x="16406" y="434059"/>
                    <a:pt x="6352" y="466867"/>
                  </a:cubicBezTo>
                  <a:cubicBezTo>
                    <a:pt x="-3702" y="499675"/>
                    <a:pt x="5823" y="530896"/>
                    <a:pt x="12702" y="530367"/>
                  </a:cubicBezTo>
                  <a:cubicBezTo>
                    <a:pt x="19581" y="529838"/>
                    <a:pt x="48685" y="462104"/>
                    <a:pt x="47627" y="463692"/>
                  </a:cubicBezTo>
                  <a:cubicBezTo>
                    <a:pt x="46569" y="465280"/>
                    <a:pt x="3706" y="557884"/>
                    <a:pt x="6352" y="539892"/>
                  </a:cubicBezTo>
                  <a:cubicBezTo>
                    <a:pt x="8998" y="521900"/>
                    <a:pt x="43394" y="425592"/>
                    <a:pt x="63502" y="355742"/>
                  </a:cubicBezTo>
                  <a:cubicBezTo>
                    <a:pt x="83610" y="285892"/>
                    <a:pt x="127531" y="131904"/>
                    <a:pt x="127002" y="120792"/>
                  </a:cubicBezTo>
                  <a:cubicBezTo>
                    <a:pt x="126473" y="109680"/>
                    <a:pt x="50273" y="302296"/>
                    <a:pt x="60327" y="289067"/>
                  </a:cubicBezTo>
                  <a:cubicBezTo>
                    <a:pt x="70381" y="275838"/>
                    <a:pt x="183094" y="-7266"/>
                    <a:pt x="177802" y="1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1" name="フリーフォーム 760">
              <a:extLst>
                <a:ext uri="{FF2B5EF4-FFF2-40B4-BE49-F238E27FC236}">
                  <a16:creationId xmlns:a16="http://schemas.microsoft.com/office/drawing/2014/main" id="{A96426C8-5812-8C97-DB4A-F63CC402CEED}"/>
                </a:ext>
              </a:extLst>
            </p:cNvPr>
            <p:cNvSpPr/>
            <p:nvPr/>
          </p:nvSpPr>
          <p:spPr>
            <a:xfrm>
              <a:off x="4559127" y="8302553"/>
              <a:ext cx="127355" cy="555730"/>
            </a:xfrm>
            <a:custGeom>
              <a:avLst/>
              <a:gdLst>
                <a:gd name="connsiteX0" fmla="*/ 127173 w 127355"/>
                <a:gd name="connsiteY0" fmla="*/ 72 h 555730"/>
                <a:gd name="connsiteX1" fmla="*/ 6523 w 127355"/>
                <a:gd name="connsiteY1" fmla="*/ 231847 h 555730"/>
                <a:gd name="connsiteX2" fmla="*/ 22398 w 127355"/>
                <a:gd name="connsiteY2" fmla="*/ 254072 h 555730"/>
                <a:gd name="connsiteX3" fmla="*/ 173 w 127355"/>
                <a:gd name="connsiteY3" fmla="*/ 311222 h 555730"/>
                <a:gd name="connsiteX4" fmla="*/ 16048 w 127355"/>
                <a:gd name="connsiteY4" fmla="*/ 336622 h 555730"/>
                <a:gd name="connsiteX5" fmla="*/ 173 w 127355"/>
                <a:gd name="connsiteY5" fmla="*/ 406472 h 555730"/>
                <a:gd name="connsiteX6" fmla="*/ 28748 w 127355"/>
                <a:gd name="connsiteY6" fmla="*/ 454097 h 555730"/>
                <a:gd name="connsiteX7" fmla="*/ 54148 w 127355"/>
                <a:gd name="connsiteY7" fmla="*/ 555697 h 555730"/>
                <a:gd name="connsiteX8" fmla="*/ 28748 w 127355"/>
                <a:gd name="connsiteY8" fmla="*/ 463622 h 555730"/>
                <a:gd name="connsiteX9" fmla="*/ 9698 w 127355"/>
                <a:gd name="connsiteY9" fmla="*/ 320747 h 555730"/>
                <a:gd name="connsiteX10" fmla="*/ 50973 w 127355"/>
                <a:gd name="connsiteY10" fmla="*/ 187397 h 555730"/>
                <a:gd name="connsiteX11" fmla="*/ 35098 w 127355"/>
                <a:gd name="connsiteY11" fmla="*/ 206447 h 555730"/>
                <a:gd name="connsiteX12" fmla="*/ 127173 w 127355"/>
                <a:gd name="connsiteY12" fmla="*/ 72 h 555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7355" h="555730">
                  <a:moveTo>
                    <a:pt x="127173" y="72"/>
                  </a:moveTo>
                  <a:cubicBezTo>
                    <a:pt x="122411" y="4305"/>
                    <a:pt x="23985" y="189514"/>
                    <a:pt x="6523" y="231847"/>
                  </a:cubicBezTo>
                  <a:cubicBezTo>
                    <a:pt x="-10939" y="274180"/>
                    <a:pt x="23456" y="240843"/>
                    <a:pt x="22398" y="254072"/>
                  </a:cubicBezTo>
                  <a:cubicBezTo>
                    <a:pt x="21340" y="267301"/>
                    <a:pt x="1231" y="297464"/>
                    <a:pt x="173" y="311222"/>
                  </a:cubicBezTo>
                  <a:cubicBezTo>
                    <a:pt x="-885" y="324980"/>
                    <a:pt x="16048" y="320747"/>
                    <a:pt x="16048" y="336622"/>
                  </a:cubicBezTo>
                  <a:cubicBezTo>
                    <a:pt x="16048" y="352497"/>
                    <a:pt x="-1944" y="386893"/>
                    <a:pt x="173" y="406472"/>
                  </a:cubicBezTo>
                  <a:cubicBezTo>
                    <a:pt x="2290" y="426051"/>
                    <a:pt x="19752" y="429226"/>
                    <a:pt x="28748" y="454097"/>
                  </a:cubicBezTo>
                  <a:cubicBezTo>
                    <a:pt x="37744" y="478968"/>
                    <a:pt x="54148" y="554110"/>
                    <a:pt x="54148" y="555697"/>
                  </a:cubicBezTo>
                  <a:cubicBezTo>
                    <a:pt x="54148" y="557284"/>
                    <a:pt x="36156" y="502780"/>
                    <a:pt x="28748" y="463622"/>
                  </a:cubicBezTo>
                  <a:cubicBezTo>
                    <a:pt x="21340" y="424464"/>
                    <a:pt x="5994" y="366784"/>
                    <a:pt x="9698" y="320747"/>
                  </a:cubicBezTo>
                  <a:cubicBezTo>
                    <a:pt x="13402" y="274710"/>
                    <a:pt x="46740" y="206447"/>
                    <a:pt x="50973" y="187397"/>
                  </a:cubicBezTo>
                  <a:cubicBezTo>
                    <a:pt x="55206" y="168347"/>
                    <a:pt x="28219" y="235551"/>
                    <a:pt x="35098" y="206447"/>
                  </a:cubicBezTo>
                  <a:cubicBezTo>
                    <a:pt x="41977" y="177343"/>
                    <a:pt x="131935" y="-4161"/>
                    <a:pt x="127173" y="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2" name="フリーフォーム 761">
              <a:extLst>
                <a:ext uri="{FF2B5EF4-FFF2-40B4-BE49-F238E27FC236}">
                  <a16:creationId xmlns:a16="http://schemas.microsoft.com/office/drawing/2014/main" id="{008C6FF7-5570-CAFF-B5C0-788C9314251E}"/>
                </a:ext>
              </a:extLst>
            </p:cNvPr>
            <p:cNvSpPr/>
            <p:nvPr/>
          </p:nvSpPr>
          <p:spPr>
            <a:xfrm>
              <a:off x="4524365" y="8409256"/>
              <a:ext cx="111572" cy="468913"/>
            </a:xfrm>
            <a:custGeom>
              <a:avLst/>
              <a:gdLst>
                <a:gd name="connsiteX0" fmla="*/ 22235 w 111572"/>
                <a:gd name="connsiteY0" fmla="*/ 4494 h 468913"/>
                <a:gd name="connsiteX1" fmla="*/ 10 w 111572"/>
                <a:gd name="connsiteY1" fmla="*/ 182294 h 468913"/>
                <a:gd name="connsiteX2" fmla="*/ 25410 w 111572"/>
                <a:gd name="connsiteY2" fmla="*/ 223569 h 468913"/>
                <a:gd name="connsiteX3" fmla="*/ 6360 w 111572"/>
                <a:gd name="connsiteY3" fmla="*/ 290244 h 468913"/>
                <a:gd name="connsiteX4" fmla="*/ 34935 w 111572"/>
                <a:gd name="connsiteY4" fmla="*/ 353744 h 468913"/>
                <a:gd name="connsiteX5" fmla="*/ 22235 w 111572"/>
                <a:gd name="connsiteY5" fmla="*/ 350569 h 468913"/>
                <a:gd name="connsiteX6" fmla="*/ 73035 w 111572"/>
                <a:gd name="connsiteY6" fmla="*/ 414069 h 468913"/>
                <a:gd name="connsiteX7" fmla="*/ 111135 w 111572"/>
                <a:gd name="connsiteY7" fmla="*/ 468044 h 468913"/>
                <a:gd name="connsiteX8" fmla="*/ 47635 w 111572"/>
                <a:gd name="connsiteY8" fmla="*/ 369619 h 468913"/>
                <a:gd name="connsiteX9" fmla="*/ 25410 w 111572"/>
                <a:gd name="connsiteY9" fmla="*/ 271194 h 468913"/>
                <a:gd name="connsiteX10" fmla="*/ 34935 w 111572"/>
                <a:gd name="connsiteY10" fmla="*/ 169594 h 468913"/>
                <a:gd name="connsiteX11" fmla="*/ 63510 w 111572"/>
                <a:gd name="connsiteY11" fmla="*/ 58469 h 468913"/>
                <a:gd name="connsiteX12" fmla="*/ 41285 w 111572"/>
                <a:gd name="connsiteY12" fmla="*/ 134669 h 468913"/>
                <a:gd name="connsiteX13" fmla="*/ 25410 w 111572"/>
                <a:gd name="connsiteY13" fmla="*/ 77519 h 468913"/>
                <a:gd name="connsiteX14" fmla="*/ 22235 w 111572"/>
                <a:gd name="connsiteY14" fmla="*/ 55294 h 468913"/>
                <a:gd name="connsiteX15" fmla="*/ 22235 w 111572"/>
                <a:gd name="connsiteY15" fmla="*/ 4494 h 468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11572" h="468913">
                  <a:moveTo>
                    <a:pt x="22235" y="4494"/>
                  </a:moveTo>
                  <a:cubicBezTo>
                    <a:pt x="18531" y="25661"/>
                    <a:pt x="-519" y="145782"/>
                    <a:pt x="10" y="182294"/>
                  </a:cubicBezTo>
                  <a:cubicBezTo>
                    <a:pt x="539" y="218806"/>
                    <a:pt x="24352" y="205578"/>
                    <a:pt x="25410" y="223569"/>
                  </a:cubicBezTo>
                  <a:cubicBezTo>
                    <a:pt x="26468" y="241560"/>
                    <a:pt x="4773" y="268548"/>
                    <a:pt x="6360" y="290244"/>
                  </a:cubicBezTo>
                  <a:cubicBezTo>
                    <a:pt x="7947" y="311940"/>
                    <a:pt x="32289" y="343690"/>
                    <a:pt x="34935" y="353744"/>
                  </a:cubicBezTo>
                  <a:cubicBezTo>
                    <a:pt x="37581" y="363798"/>
                    <a:pt x="15885" y="340515"/>
                    <a:pt x="22235" y="350569"/>
                  </a:cubicBezTo>
                  <a:cubicBezTo>
                    <a:pt x="28585" y="360623"/>
                    <a:pt x="58218" y="394490"/>
                    <a:pt x="73035" y="414069"/>
                  </a:cubicBezTo>
                  <a:cubicBezTo>
                    <a:pt x="87852" y="433648"/>
                    <a:pt x="115368" y="475452"/>
                    <a:pt x="111135" y="468044"/>
                  </a:cubicBezTo>
                  <a:cubicBezTo>
                    <a:pt x="106902" y="460636"/>
                    <a:pt x="61923" y="402427"/>
                    <a:pt x="47635" y="369619"/>
                  </a:cubicBezTo>
                  <a:cubicBezTo>
                    <a:pt x="33348" y="336811"/>
                    <a:pt x="27527" y="304531"/>
                    <a:pt x="25410" y="271194"/>
                  </a:cubicBezTo>
                  <a:cubicBezTo>
                    <a:pt x="23293" y="237857"/>
                    <a:pt x="28585" y="205048"/>
                    <a:pt x="34935" y="169594"/>
                  </a:cubicBezTo>
                  <a:cubicBezTo>
                    <a:pt x="41285" y="134140"/>
                    <a:pt x="62452" y="64290"/>
                    <a:pt x="63510" y="58469"/>
                  </a:cubicBezTo>
                  <a:cubicBezTo>
                    <a:pt x="64568" y="52648"/>
                    <a:pt x="47635" y="131494"/>
                    <a:pt x="41285" y="134669"/>
                  </a:cubicBezTo>
                  <a:cubicBezTo>
                    <a:pt x="34935" y="137844"/>
                    <a:pt x="28585" y="90748"/>
                    <a:pt x="25410" y="77519"/>
                  </a:cubicBezTo>
                  <a:cubicBezTo>
                    <a:pt x="22235" y="64290"/>
                    <a:pt x="21706" y="67465"/>
                    <a:pt x="22235" y="55294"/>
                  </a:cubicBezTo>
                  <a:cubicBezTo>
                    <a:pt x="22764" y="43123"/>
                    <a:pt x="25939" y="-16673"/>
                    <a:pt x="22235" y="44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3" name="フリーフォーム 762">
              <a:extLst>
                <a:ext uri="{FF2B5EF4-FFF2-40B4-BE49-F238E27FC236}">
                  <a16:creationId xmlns:a16="http://schemas.microsoft.com/office/drawing/2014/main" id="{2AB3B28A-83EA-0A80-EF49-98BBFD214AC5}"/>
                </a:ext>
              </a:extLst>
            </p:cNvPr>
            <p:cNvSpPr/>
            <p:nvPr/>
          </p:nvSpPr>
          <p:spPr>
            <a:xfrm>
              <a:off x="4581409" y="8418626"/>
              <a:ext cx="165445" cy="440349"/>
            </a:xfrm>
            <a:custGeom>
              <a:avLst/>
              <a:gdLst>
                <a:gd name="connsiteX0" fmla="*/ 165216 w 165445"/>
                <a:gd name="connsiteY0" fmla="*/ 4649 h 440349"/>
                <a:gd name="connsiteX1" fmla="*/ 76316 w 165445"/>
                <a:gd name="connsiteY1" fmla="*/ 153874 h 440349"/>
                <a:gd name="connsiteX2" fmla="*/ 89016 w 165445"/>
                <a:gd name="connsiteY2" fmla="*/ 204674 h 440349"/>
                <a:gd name="connsiteX3" fmla="*/ 116 w 165445"/>
                <a:gd name="connsiteY3" fmla="*/ 144349 h 440349"/>
                <a:gd name="connsiteX4" fmla="*/ 69966 w 165445"/>
                <a:gd name="connsiteY4" fmla="*/ 198324 h 440349"/>
                <a:gd name="connsiteX5" fmla="*/ 63616 w 165445"/>
                <a:gd name="connsiteY5" fmla="*/ 293574 h 440349"/>
                <a:gd name="connsiteX6" fmla="*/ 25516 w 165445"/>
                <a:gd name="connsiteY6" fmla="*/ 271349 h 440349"/>
                <a:gd name="connsiteX7" fmla="*/ 57266 w 165445"/>
                <a:gd name="connsiteY7" fmla="*/ 290399 h 440349"/>
                <a:gd name="connsiteX8" fmla="*/ 60441 w 165445"/>
                <a:gd name="connsiteY8" fmla="*/ 363424 h 440349"/>
                <a:gd name="connsiteX9" fmla="*/ 54091 w 165445"/>
                <a:gd name="connsiteY9" fmla="*/ 439624 h 440349"/>
                <a:gd name="connsiteX10" fmla="*/ 66791 w 165445"/>
                <a:gd name="connsiteY10" fmla="*/ 315799 h 440349"/>
                <a:gd name="connsiteX11" fmla="*/ 69966 w 165445"/>
                <a:gd name="connsiteY11" fmla="*/ 236424 h 440349"/>
                <a:gd name="connsiteX12" fmla="*/ 35041 w 165445"/>
                <a:gd name="connsiteY12" fmla="*/ 150699 h 440349"/>
                <a:gd name="connsiteX13" fmla="*/ 57266 w 165445"/>
                <a:gd name="connsiteY13" fmla="*/ 150699 h 440349"/>
                <a:gd name="connsiteX14" fmla="*/ 63616 w 165445"/>
                <a:gd name="connsiteY14" fmla="*/ 20524 h 440349"/>
                <a:gd name="connsiteX15" fmla="*/ 92191 w 165445"/>
                <a:gd name="connsiteY15" fmla="*/ 96724 h 440349"/>
                <a:gd name="connsiteX16" fmla="*/ 101716 w 165445"/>
                <a:gd name="connsiteY16" fmla="*/ 42749 h 440349"/>
                <a:gd name="connsiteX17" fmla="*/ 165216 w 165445"/>
                <a:gd name="connsiteY17" fmla="*/ 4649 h 440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5445" h="440349">
                  <a:moveTo>
                    <a:pt x="165216" y="4649"/>
                  </a:moveTo>
                  <a:cubicBezTo>
                    <a:pt x="160983" y="23170"/>
                    <a:pt x="89016" y="120537"/>
                    <a:pt x="76316" y="153874"/>
                  </a:cubicBezTo>
                  <a:cubicBezTo>
                    <a:pt x="63616" y="187212"/>
                    <a:pt x="101716" y="206261"/>
                    <a:pt x="89016" y="204674"/>
                  </a:cubicBezTo>
                  <a:cubicBezTo>
                    <a:pt x="76316" y="203087"/>
                    <a:pt x="3291" y="145407"/>
                    <a:pt x="116" y="144349"/>
                  </a:cubicBezTo>
                  <a:cubicBezTo>
                    <a:pt x="-3059" y="143291"/>
                    <a:pt x="59383" y="173453"/>
                    <a:pt x="69966" y="198324"/>
                  </a:cubicBezTo>
                  <a:cubicBezTo>
                    <a:pt x="80549" y="223195"/>
                    <a:pt x="71024" y="281403"/>
                    <a:pt x="63616" y="293574"/>
                  </a:cubicBezTo>
                  <a:cubicBezTo>
                    <a:pt x="56208" y="305745"/>
                    <a:pt x="26574" y="271878"/>
                    <a:pt x="25516" y="271349"/>
                  </a:cubicBezTo>
                  <a:cubicBezTo>
                    <a:pt x="24458" y="270820"/>
                    <a:pt x="51445" y="275053"/>
                    <a:pt x="57266" y="290399"/>
                  </a:cubicBezTo>
                  <a:cubicBezTo>
                    <a:pt x="63087" y="305745"/>
                    <a:pt x="60970" y="338553"/>
                    <a:pt x="60441" y="363424"/>
                  </a:cubicBezTo>
                  <a:cubicBezTo>
                    <a:pt x="59912" y="388295"/>
                    <a:pt x="53033" y="447561"/>
                    <a:pt x="54091" y="439624"/>
                  </a:cubicBezTo>
                  <a:cubicBezTo>
                    <a:pt x="55149" y="431687"/>
                    <a:pt x="64145" y="349666"/>
                    <a:pt x="66791" y="315799"/>
                  </a:cubicBezTo>
                  <a:cubicBezTo>
                    <a:pt x="69437" y="281932"/>
                    <a:pt x="75258" y="263941"/>
                    <a:pt x="69966" y="236424"/>
                  </a:cubicBezTo>
                  <a:cubicBezTo>
                    <a:pt x="64674" y="208907"/>
                    <a:pt x="37158" y="164987"/>
                    <a:pt x="35041" y="150699"/>
                  </a:cubicBezTo>
                  <a:cubicBezTo>
                    <a:pt x="32924" y="136412"/>
                    <a:pt x="52504" y="172395"/>
                    <a:pt x="57266" y="150699"/>
                  </a:cubicBezTo>
                  <a:cubicBezTo>
                    <a:pt x="62028" y="129003"/>
                    <a:pt x="57795" y="29520"/>
                    <a:pt x="63616" y="20524"/>
                  </a:cubicBezTo>
                  <a:cubicBezTo>
                    <a:pt x="69437" y="11528"/>
                    <a:pt x="85841" y="93020"/>
                    <a:pt x="92191" y="96724"/>
                  </a:cubicBezTo>
                  <a:cubicBezTo>
                    <a:pt x="98541" y="100428"/>
                    <a:pt x="89545" y="57566"/>
                    <a:pt x="101716" y="42749"/>
                  </a:cubicBezTo>
                  <a:cubicBezTo>
                    <a:pt x="113887" y="27932"/>
                    <a:pt x="169449" y="-13872"/>
                    <a:pt x="165216" y="46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4" name="フリーフォーム 763">
              <a:extLst>
                <a:ext uri="{FF2B5EF4-FFF2-40B4-BE49-F238E27FC236}">
                  <a16:creationId xmlns:a16="http://schemas.microsoft.com/office/drawing/2014/main" id="{F5F8A58C-279B-3AFA-CA94-32C8FA64EA34}"/>
                </a:ext>
              </a:extLst>
            </p:cNvPr>
            <p:cNvSpPr/>
            <p:nvPr/>
          </p:nvSpPr>
          <p:spPr>
            <a:xfrm>
              <a:off x="4704896" y="8403850"/>
              <a:ext cx="197382" cy="518018"/>
            </a:xfrm>
            <a:custGeom>
              <a:avLst/>
              <a:gdLst>
                <a:gd name="connsiteX0" fmla="*/ 57604 w 197382"/>
                <a:gd name="connsiteY0" fmla="*/ 3550 h 518018"/>
                <a:gd name="connsiteX1" fmla="*/ 16329 w 197382"/>
                <a:gd name="connsiteY1" fmla="*/ 279775 h 518018"/>
                <a:gd name="connsiteX2" fmla="*/ 25854 w 197382"/>
                <a:gd name="connsiteY2" fmla="*/ 270250 h 518018"/>
                <a:gd name="connsiteX3" fmla="*/ 19504 w 197382"/>
                <a:gd name="connsiteY3" fmla="*/ 321050 h 518018"/>
                <a:gd name="connsiteX4" fmla="*/ 6804 w 197382"/>
                <a:gd name="connsiteY4" fmla="*/ 327400 h 518018"/>
                <a:gd name="connsiteX5" fmla="*/ 57604 w 197382"/>
                <a:gd name="connsiteY5" fmla="*/ 381375 h 518018"/>
                <a:gd name="connsiteX6" fmla="*/ 41729 w 197382"/>
                <a:gd name="connsiteY6" fmla="*/ 435350 h 518018"/>
                <a:gd name="connsiteX7" fmla="*/ 111579 w 197382"/>
                <a:gd name="connsiteY7" fmla="*/ 479800 h 518018"/>
                <a:gd name="connsiteX8" fmla="*/ 57604 w 197382"/>
                <a:gd name="connsiteY8" fmla="*/ 438525 h 518018"/>
                <a:gd name="connsiteX9" fmla="*/ 197304 w 197382"/>
                <a:gd name="connsiteY9" fmla="*/ 517900 h 518018"/>
                <a:gd name="connsiteX10" fmla="*/ 76654 w 197382"/>
                <a:gd name="connsiteY10" fmla="*/ 454400 h 518018"/>
                <a:gd name="connsiteX11" fmla="*/ 19504 w 197382"/>
                <a:gd name="connsiteY11" fmla="*/ 375025 h 518018"/>
                <a:gd name="connsiteX12" fmla="*/ 454 w 197382"/>
                <a:gd name="connsiteY12" fmla="*/ 222625 h 518018"/>
                <a:gd name="connsiteX13" fmla="*/ 6804 w 197382"/>
                <a:gd name="connsiteY13" fmla="*/ 228975 h 518018"/>
                <a:gd name="connsiteX14" fmla="*/ 16329 w 197382"/>
                <a:gd name="connsiteY14" fmla="*/ 101975 h 518018"/>
                <a:gd name="connsiteX15" fmla="*/ 22679 w 197382"/>
                <a:gd name="connsiteY15" fmla="*/ 121025 h 518018"/>
                <a:gd name="connsiteX16" fmla="*/ 57604 w 197382"/>
                <a:gd name="connsiteY16" fmla="*/ 3550 h 518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7382" h="518018">
                  <a:moveTo>
                    <a:pt x="57604" y="3550"/>
                  </a:moveTo>
                  <a:cubicBezTo>
                    <a:pt x="56546" y="30008"/>
                    <a:pt x="21621" y="235325"/>
                    <a:pt x="16329" y="279775"/>
                  </a:cubicBezTo>
                  <a:cubicBezTo>
                    <a:pt x="11037" y="324225"/>
                    <a:pt x="25325" y="263371"/>
                    <a:pt x="25854" y="270250"/>
                  </a:cubicBezTo>
                  <a:cubicBezTo>
                    <a:pt x="26383" y="277129"/>
                    <a:pt x="22679" y="311525"/>
                    <a:pt x="19504" y="321050"/>
                  </a:cubicBezTo>
                  <a:cubicBezTo>
                    <a:pt x="16329" y="330575"/>
                    <a:pt x="454" y="317346"/>
                    <a:pt x="6804" y="327400"/>
                  </a:cubicBezTo>
                  <a:cubicBezTo>
                    <a:pt x="13154" y="337454"/>
                    <a:pt x="51783" y="363383"/>
                    <a:pt x="57604" y="381375"/>
                  </a:cubicBezTo>
                  <a:cubicBezTo>
                    <a:pt x="63425" y="399367"/>
                    <a:pt x="32733" y="418946"/>
                    <a:pt x="41729" y="435350"/>
                  </a:cubicBezTo>
                  <a:cubicBezTo>
                    <a:pt x="50725" y="451754"/>
                    <a:pt x="108933" y="479271"/>
                    <a:pt x="111579" y="479800"/>
                  </a:cubicBezTo>
                  <a:cubicBezTo>
                    <a:pt x="114225" y="480329"/>
                    <a:pt x="43316" y="432175"/>
                    <a:pt x="57604" y="438525"/>
                  </a:cubicBezTo>
                  <a:cubicBezTo>
                    <a:pt x="71892" y="444875"/>
                    <a:pt x="194129" y="515254"/>
                    <a:pt x="197304" y="517900"/>
                  </a:cubicBezTo>
                  <a:cubicBezTo>
                    <a:pt x="200479" y="520546"/>
                    <a:pt x="106287" y="478212"/>
                    <a:pt x="76654" y="454400"/>
                  </a:cubicBezTo>
                  <a:cubicBezTo>
                    <a:pt x="47021" y="430588"/>
                    <a:pt x="32204" y="413654"/>
                    <a:pt x="19504" y="375025"/>
                  </a:cubicBezTo>
                  <a:cubicBezTo>
                    <a:pt x="6804" y="336396"/>
                    <a:pt x="2571" y="246967"/>
                    <a:pt x="454" y="222625"/>
                  </a:cubicBezTo>
                  <a:cubicBezTo>
                    <a:pt x="-1663" y="198283"/>
                    <a:pt x="4158" y="249083"/>
                    <a:pt x="6804" y="228975"/>
                  </a:cubicBezTo>
                  <a:cubicBezTo>
                    <a:pt x="9450" y="208867"/>
                    <a:pt x="13683" y="119967"/>
                    <a:pt x="16329" y="101975"/>
                  </a:cubicBezTo>
                  <a:cubicBezTo>
                    <a:pt x="18975" y="83983"/>
                    <a:pt x="18975" y="135312"/>
                    <a:pt x="22679" y="121025"/>
                  </a:cubicBezTo>
                  <a:cubicBezTo>
                    <a:pt x="26383" y="106738"/>
                    <a:pt x="58662" y="-22908"/>
                    <a:pt x="57604" y="35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5" name="フリーフォーム 764">
              <a:extLst>
                <a:ext uri="{FF2B5EF4-FFF2-40B4-BE49-F238E27FC236}">
                  <a16:creationId xmlns:a16="http://schemas.microsoft.com/office/drawing/2014/main" id="{05B30B46-F02C-2F14-6CA2-ED07246598B4}"/>
                </a:ext>
              </a:extLst>
            </p:cNvPr>
            <p:cNvSpPr/>
            <p:nvPr/>
          </p:nvSpPr>
          <p:spPr>
            <a:xfrm>
              <a:off x="4749789" y="8426418"/>
              <a:ext cx="169811" cy="470660"/>
            </a:xfrm>
            <a:custGeom>
              <a:avLst/>
              <a:gdLst>
                <a:gd name="connsiteX0" fmla="*/ 104786 w 169811"/>
                <a:gd name="connsiteY0" fmla="*/ 3207 h 470660"/>
                <a:gd name="connsiteX1" fmla="*/ 79386 w 169811"/>
                <a:gd name="connsiteY1" fmla="*/ 260382 h 470660"/>
                <a:gd name="connsiteX2" fmla="*/ 15886 w 169811"/>
                <a:gd name="connsiteY2" fmla="*/ 254032 h 470660"/>
                <a:gd name="connsiteX3" fmla="*/ 82561 w 169811"/>
                <a:gd name="connsiteY3" fmla="*/ 279432 h 470660"/>
                <a:gd name="connsiteX4" fmla="*/ 50811 w 169811"/>
                <a:gd name="connsiteY4" fmla="*/ 295307 h 470660"/>
                <a:gd name="connsiteX5" fmla="*/ 104786 w 169811"/>
                <a:gd name="connsiteY5" fmla="*/ 358807 h 470660"/>
                <a:gd name="connsiteX6" fmla="*/ 11 w 169811"/>
                <a:gd name="connsiteY6" fmla="*/ 355632 h 470660"/>
                <a:gd name="connsiteX7" fmla="*/ 98436 w 169811"/>
                <a:gd name="connsiteY7" fmla="*/ 361982 h 470660"/>
                <a:gd name="connsiteX8" fmla="*/ 168286 w 169811"/>
                <a:gd name="connsiteY8" fmla="*/ 441357 h 470660"/>
                <a:gd name="connsiteX9" fmla="*/ 146061 w 169811"/>
                <a:gd name="connsiteY9" fmla="*/ 469932 h 470660"/>
                <a:gd name="connsiteX10" fmla="*/ 139711 w 169811"/>
                <a:gd name="connsiteY10" fmla="*/ 415957 h 470660"/>
                <a:gd name="connsiteX11" fmla="*/ 19061 w 169811"/>
                <a:gd name="connsiteY11" fmla="*/ 361982 h 470660"/>
                <a:gd name="connsiteX12" fmla="*/ 28586 w 169811"/>
                <a:gd name="connsiteY12" fmla="*/ 342932 h 470660"/>
                <a:gd name="connsiteX13" fmla="*/ 53986 w 169811"/>
                <a:gd name="connsiteY13" fmla="*/ 323882 h 470660"/>
                <a:gd name="connsiteX14" fmla="*/ 53986 w 169811"/>
                <a:gd name="connsiteY14" fmla="*/ 209582 h 470660"/>
                <a:gd name="connsiteX15" fmla="*/ 47636 w 169811"/>
                <a:gd name="connsiteY15" fmla="*/ 222282 h 470660"/>
                <a:gd name="connsiteX16" fmla="*/ 73036 w 169811"/>
                <a:gd name="connsiteY16" fmla="*/ 120682 h 470660"/>
                <a:gd name="connsiteX17" fmla="*/ 104786 w 169811"/>
                <a:gd name="connsiteY17" fmla="*/ 3207 h 470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9811" h="470660">
                  <a:moveTo>
                    <a:pt x="104786" y="3207"/>
                  </a:moveTo>
                  <a:cubicBezTo>
                    <a:pt x="105844" y="26490"/>
                    <a:pt x="94203" y="218578"/>
                    <a:pt x="79386" y="260382"/>
                  </a:cubicBezTo>
                  <a:cubicBezTo>
                    <a:pt x="64569" y="302186"/>
                    <a:pt x="15357" y="250857"/>
                    <a:pt x="15886" y="254032"/>
                  </a:cubicBezTo>
                  <a:cubicBezTo>
                    <a:pt x="16415" y="257207"/>
                    <a:pt x="76740" y="272553"/>
                    <a:pt x="82561" y="279432"/>
                  </a:cubicBezTo>
                  <a:cubicBezTo>
                    <a:pt x="88382" y="286311"/>
                    <a:pt x="47107" y="282078"/>
                    <a:pt x="50811" y="295307"/>
                  </a:cubicBezTo>
                  <a:cubicBezTo>
                    <a:pt x="54515" y="308536"/>
                    <a:pt x="113253" y="348753"/>
                    <a:pt x="104786" y="358807"/>
                  </a:cubicBezTo>
                  <a:cubicBezTo>
                    <a:pt x="96319" y="368861"/>
                    <a:pt x="1069" y="355103"/>
                    <a:pt x="11" y="355632"/>
                  </a:cubicBezTo>
                  <a:cubicBezTo>
                    <a:pt x="-1047" y="356161"/>
                    <a:pt x="70390" y="347695"/>
                    <a:pt x="98436" y="361982"/>
                  </a:cubicBezTo>
                  <a:cubicBezTo>
                    <a:pt x="126482" y="376270"/>
                    <a:pt x="160349" y="423365"/>
                    <a:pt x="168286" y="441357"/>
                  </a:cubicBezTo>
                  <a:cubicBezTo>
                    <a:pt x="176224" y="459349"/>
                    <a:pt x="150823" y="474165"/>
                    <a:pt x="146061" y="469932"/>
                  </a:cubicBezTo>
                  <a:cubicBezTo>
                    <a:pt x="141299" y="465699"/>
                    <a:pt x="160878" y="433949"/>
                    <a:pt x="139711" y="415957"/>
                  </a:cubicBezTo>
                  <a:cubicBezTo>
                    <a:pt x="118544" y="397965"/>
                    <a:pt x="37582" y="374153"/>
                    <a:pt x="19061" y="361982"/>
                  </a:cubicBezTo>
                  <a:cubicBezTo>
                    <a:pt x="540" y="349811"/>
                    <a:pt x="22765" y="349282"/>
                    <a:pt x="28586" y="342932"/>
                  </a:cubicBezTo>
                  <a:cubicBezTo>
                    <a:pt x="34407" y="336582"/>
                    <a:pt x="49753" y="346107"/>
                    <a:pt x="53986" y="323882"/>
                  </a:cubicBezTo>
                  <a:cubicBezTo>
                    <a:pt x="58219" y="301657"/>
                    <a:pt x="55044" y="226515"/>
                    <a:pt x="53986" y="209582"/>
                  </a:cubicBezTo>
                  <a:cubicBezTo>
                    <a:pt x="52928" y="192649"/>
                    <a:pt x="44461" y="237099"/>
                    <a:pt x="47636" y="222282"/>
                  </a:cubicBezTo>
                  <a:cubicBezTo>
                    <a:pt x="50811" y="207465"/>
                    <a:pt x="63511" y="151374"/>
                    <a:pt x="73036" y="120682"/>
                  </a:cubicBezTo>
                  <a:cubicBezTo>
                    <a:pt x="82561" y="89990"/>
                    <a:pt x="103728" y="-20076"/>
                    <a:pt x="104786" y="32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6" name="フリーフォーム 765">
              <a:extLst>
                <a:ext uri="{FF2B5EF4-FFF2-40B4-BE49-F238E27FC236}">
                  <a16:creationId xmlns:a16="http://schemas.microsoft.com/office/drawing/2014/main" id="{71FB1C48-5FBF-0A3A-E4DB-CCB64E30E799}"/>
                </a:ext>
              </a:extLst>
            </p:cNvPr>
            <p:cNvSpPr/>
            <p:nvPr/>
          </p:nvSpPr>
          <p:spPr>
            <a:xfrm>
              <a:off x="4761523" y="8400065"/>
              <a:ext cx="380361" cy="423719"/>
            </a:xfrm>
            <a:custGeom>
              <a:avLst/>
              <a:gdLst>
                <a:gd name="connsiteX0" fmla="*/ 977 w 380361"/>
                <a:gd name="connsiteY0" fmla="*/ 985 h 423719"/>
                <a:gd name="connsiteX1" fmla="*/ 121627 w 380361"/>
                <a:gd name="connsiteY1" fmla="*/ 207360 h 423719"/>
                <a:gd name="connsiteX2" fmla="*/ 108927 w 380361"/>
                <a:gd name="connsiteY2" fmla="*/ 261335 h 423719"/>
                <a:gd name="connsiteX3" fmla="*/ 147027 w 380361"/>
                <a:gd name="connsiteY3" fmla="*/ 302610 h 423719"/>
                <a:gd name="connsiteX4" fmla="*/ 102577 w 380361"/>
                <a:gd name="connsiteY4" fmla="*/ 312135 h 423719"/>
                <a:gd name="connsiteX5" fmla="*/ 216877 w 380361"/>
                <a:gd name="connsiteY5" fmla="*/ 378810 h 423719"/>
                <a:gd name="connsiteX6" fmla="*/ 175602 w 380361"/>
                <a:gd name="connsiteY6" fmla="*/ 407385 h 423719"/>
                <a:gd name="connsiteX7" fmla="*/ 283552 w 380361"/>
                <a:gd name="connsiteY7" fmla="*/ 413735 h 423719"/>
                <a:gd name="connsiteX8" fmla="*/ 172427 w 380361"/>
                <a:gd name="connsiteY8" fmla="*/ 423260 h 423719"/>
                <a:gd name="connsiteX9" fmla="*/ 378802 w 380361"/>
                <a:gd name="connsiteY9" fmla="*/ 397860 h 423719"/>
                <a:gd name="connsiteX10" fmla="*/ 261327 w 380361"/>
                <a:gd name="connsiteY10" fmla="*/ 388335 h 423719"/>
                <a:gd name="connsiteX11" fmla="*/ 153377 w 380361"/>
                <a:gd name="connsiteY11" fmla="*/ 366110 h 423719"/>
                <a:gd name="connsiteX12" fmla="*/ 140677 w 380361"/>
                <a:gd name="connsiteY12" fmla="*/ 267685 h 423719"/>
                <a:gd name="connsiteX13" fmla="*/ 93052 w 380361"/>
                <a:gd name="connsiteY13" fmla="*/ 191485 h 423719"/>
                <a:gd name="connsiteX14" fmla="*/ 70827 w 380361"/>
                <a:gd name="connsiteY14" fmla="*/ 150210 h 423719"/>
                <a:gd name="connsiteX15" fmla="*/ 64477 w 380361"/>
                <a:gd name="connsiteY15" fmla="*/ 131160 h 423719"/>
                <a:gd name="connsiteX16" fmla="*/ 977 w 380361"/>
                <a:gd name="connsiteY16" fmla="*/ 985 h 423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0361" h="423719">
                  <a:moveTo>
                    <a:pt x="977" y="985"/>
                  </a:moveTo>
                  <a:cubicBezTo>
                    <a:pt x="10502" y="13685"/>
                    <a:pt x="103635" y="163968"/>
                    <a:pt x="121627" y="207360"/>
                  </a:cubicBezTo>
                  <a:cubicBezTo>
                    <a:pt x="139619" y="250752"/>
                    <a:pt x="104694" y="245460"/>
                    <a:pt x="108927" y="261335"/>
                  </a:cubicBezTo>
                  <a:cubicBezTo>
                    <a:pt x="113160" y="277210"/>
                    <a:pt x="148085" y="294143"/>
                    <a:pt x="147027" y="302610"/>
                  </a:cubicBezTo>
                  <a:cubicBezTo>
                    <a:pt x="145969" y="311077"/>
                    <a:pt x="90935" y="299435"/>
                    <a:pt x="102577" y="312135"/>
                  </a:cubicBezTo>
                  <a:cubicBezTo>
                    <a:pt x="114219" y="324835"/>
                    <a:pt x="204706" y="362935"/>
                    <a:pt x="216877" y="378810"/>
                  </a:cubicBezTo>
                  <a:cubicBezTo>
                    <a:pt x="229048" y="394685"/>
                    <a:pt x="164490" y="401564"/>
                    <a:pt x="175602" y="407385"/>
                  </a:cubicBezTo>
                  <a:cubicBezTo>
                    <a:pt x="186714" y="413206"/>
                    <a:pt x="284081" y="411089"/>
                    <a:pt x="283552" y="413735"/>
                  </a:cubicBezTo>
                  <a:cubicBezTo>
                    <a:pt x="283023" y="416381"/>
                    <a:pt x="156552" y="425906"/>
                    <a:pt x="172427" y="423260"/>
                  </a:cubicBezTo>
                  <a:cubicBezTo>
                    <a:pt x="188302" y="420614"/>
                    <a:pt x="363985" y="403681"/>
                    <a:pt x="378802" y="397860"/>
                  </a:cubicBezTo>
                  <a:cubicBezTo>
                    <a:pt x="393619" y="392039"/>
                    <a:pt x="298898" y="393627"/>
                    <a:pt x="261327" y="388335"/>
                  </a:cubicBezTo>
                  <a:cubicBezTo>
                    <a:pt x="223756" y="383043"/>
                    <a:pt x="173485" y="386218"/>
                    <a:pt x="153377" y="366110"/>
                  </a:cubicBezTo>
                  <a:cubicBezTo>
                    <a:pt x="133269" y="346002"/>
                    <a:pt x="150731" y="296789"/>
                    <a:pt x="140677" y="267685"/>
                  </a:cubicBezTo>
                  <a:cubicBezTo>
                    <a:pt x="130623" y="238581"/>
                    <a:pt x="104694" y="211064"/>
                    <a:pt x="93052" y="191485"/>
                  </a:cubicBezTo>
                  <a:cubicBezTo>
                    <a:pt x="81410" y="171906"/>
                    <a:pt x="75590" y="160264"/>
                    <a:pt x="70827" y="150210"/>
                  </a:cubicBezTo>
                  <a:cubicBezTo>
                    <a:pt x="66065" y="140156"/>
                    <a:pt x="74531" y="160264"/>
                    <a:pt x="64477" y="131160"/>
                  </a:cubicBezTo>
                  <a:cubicBezTo>
                    <a:pt x="54423" y="102056"/>
                    <a:pt x="-8548" y="-11715"/>
                    <a:pt x="977" y="9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7" name="フリーフォーム 766">
              <a:extLst>
                <a:ext uri="{FF2B5EF4-FFF2-40B4-BE49-F238E27FC236}">
                  <a16:creationId xmlns:a16="http://schemas.microsoft.com/office/drawing/2014/main" id="{E683F089-4813-16A3-8558-DEC5D9681384}"/>
                </a:ext>
              </a:extLst>
            </p:cNvPr>
            <p:cNvSpPr/>
            <p:nvPr/>
          </p:nvSpPr>
          <p:spPr>
            <a:xfrm>
              <a:off x="4920977" y="8432233"/>
              <a:ext cx="213469" cy="391340"/>
            </a:xfrm>
            <a:custGeom>
              <a:avLst/>
              <a:gdLst>
                <a:gd name="connsiteX0" fmla="*/ 273 w 213469"/>
                <a:gd name="connsiteY0" fmla="*/ 567 h 391340"/>
                <a:gd name="connsiteX1" fmla="*/ 9798 w 213469"/>
                <a:gd name="connsiteY1" fmla="*/ 178367 h 391340"/>
                <a:gd name="connsiteX2" fmla="*/ 57423 w 213469"/>
                <a:gd name="connsiteY2" fmla="*/ 248217 h 391340"/>
                <a:gd name="connsiteX3" fmla="*/ 3448 w 213469"/>
                <a:gd name="connsiteY3" fmla="*/ 222817 h 391340"/>
                <a:gd name="connsiteX4" fmla="*/ 79648 w 213469"/>
                <a:gd name="connsiteY4" fmla="*/ 279967 h 391340"/>
                <a:gd name="connsiteX5" fmla="*/ 22498 w 213469"/>
                <a:gd name="connsiteY5" fmla="*/ 295842 h 391340"/>
                <a:gd name="connsiteX6" fmla="*/ 124098 w 213469"/>
                <a:gd name="connsiteY6" fmla="*/ 292667 h 391340"/>
                <a:gd name="connsiteX7" fmla="*/ 149498 w 213469"/>
                <a:gd name="connsiteY7" fmla="*/ 314892 h 391340"/>
                <a:gd name="connsiteX8" fmla="*/ 212998 w 213469"/>
                <a:gd name="connsiteY8" fmla="*/ 391092 h 391340"/>
                <a:gd name="connsiteX9" fmla="*/ 171723 w 213469"/>
                <a:gd name="connsiteY9" fmla="*/ 337117 h 391340"/>
                <a:gd name="connsiteX10" fmla="*/ 54248 w 213469"/>
                <a:gd name="connsiteY10" fmla="*/ 276792 h 391340"/>
                <a:gd name="connsiteX11" fmla="*/ 51073 w 213469"/>
                <a:gd name="connsiteY11" fmla="*/ 124392 h 391340"/>
                <a:gd name="connsiteX12" fmla="*/ 41548 w 213469"/>
                <a:gd name="connsiteY12" fmla="*/ 219642 h 391340"/>
                <a:gd name="connsiteX13" fmla="*/ 28848 w 213469"/>
                <a:gd name="connsiteY13" fmla="*/ 92642 h 391340"/>
                <a:gd name="connsiteX14" fmla="*/ 6623 w 213469"/>
                <a:gd name="connsiteY14" fmla="*/ 121217 h 391340"/>
                <a:gd name="connsiteX15" fmla="*/ 273 w 213469"/>
                <a:gd name="connsiteY15" fmla="*/ 567 h 391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3469" h="391340">
                  <a:moveTo>
                    <a:pt x="273" y="567"/>
                  </a:moveTo>
                  <a:cubicBezTo>
                    <a:pt x="802" y="10092"/>
                    <a:pt x="273" y="137092"/>
                    <a:pt x="9798" y="178367"/>
                  </a:cubicBezTo>
                  <a:cubicBezTo>
                    <a:pt x="19323" y="219642"/>
                    <a:pt x="58481" y="240809"/>
                    <a:pt x="57423" y="248217"/>
                  </a:cubicBezTo>
                  <a:cubicBezTo>
                    <a:pt x="56365" y="255625"/>
                    <a:pt x="-256" y="217525"/>
                    <a:pt x="3448" y="222817"/>
                  </a:cubicBezTo>
                  <a:cubicBezTo>
                    <a:pt x="7152" y="228109"/>
                    <a:pt x="76473" y="267796"/>
                    <a:pt x="79648" y="279967"/>
                  </a:cubicBezTo>
                  <a:cubicBezTo>
                    <a:pt x="82823" y="292138"/>
                    <a:pt x="15090" y="293725"/>
                    <a:pt x="22498" y="295842"/>
                  </a:cubicBezTo>
                  <a:cubicBezTo>
                    <a:pt x="29906" y="297959"/>
                    <a:pt x="102931" y="289492"/>
                    <a:pt x="124098" y="292667"/>
                  </a:cubicBezTo>
                  <a:cubicBezTo>
                    <a:pt x="145265" y="295842"/>
                    <a:pt x="134681" y="298488"/>
                    <a:pt x="149498" y="314892"/>
                  </a:cubicBezTo>
                  <a:cubicBezTo>
                    <a:pt x="164315" y="331296"/>
                    <a:pt x="209294" y="387388"/>
                    <a:pt x="212998" y="391092"/>
                  </a:cubicBezTo>
                  <a:cubicBezTo>
                    <a:pt x="216702" y="394796"/>
                    <a:pt x="198181" y="356167"/>
                    <a:pt x="171723" y="337117"/>
                  </a:cubicBezTo>
                  <a:cubicBezTo>
                    <a:pt x="145265" y="318067"/>
                    <a:pt x="74356" y="312246"/>
                    <a:pt x="54248" y="276792"/>
                  </a:cubicBezTo>
                  <a:cubicBezTo>
                    <a:pt x="34140" y="241338"/>
                    <a:pt x="53190" y="133917"/>
                    <a:pt x="51073" y="124392"/>
                  </a:cubicBezTo>
                  <a:cubicBezTo>
                    <a:pt x="48956" y="114867"/>
                    <a:pt x="45252" y="224934"/>
                    <a:pt x="41548" y="219642"/>
                  </a:cubicBezTo>
                  <a:cubicBezTo>
                    <a:pt x="37844" y="214350"/>
                    <a:pt x="34669" y="109046"/>
                    <a:pt x="28848" y="92642"/>
                  </a:cubicBezTo>
                  <a:cubicBezTo>
                    <a:pt x="23027" y="76238"/>
                    <a:pt x="14031" y="138150"/>
                    <a:pt x="6623" y="121217"/>
                  </a:cubicBezTo>
                  <a:cubicBezTo>
                    <a:pt x="-785" y="104284"/>
                    <a:pt x="-256" y="-8958"/>
                    <a:pt x="273" y="5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8" name="フリーフォーム 767">
              <a:extLst>
                <a:ext uri="{FF2B5EF4-FFF2-40B4-BE49-F238E27FC236}">
                  <a16:creationId xmlns:a16="http://schemas.microsoft.com/office/drawing/2014/main" id="{044DEC83-DBDE-CB60-9792-431736853809}"/>
                </a:ext>
              </a:extLst>
            </p:cNvPr>
            <p:cNvSpPr/>
            <p:nvPr/>
          </p:nvSpPr>
          <p:spPr>
            <a:xfrm>
              <a:off x="4874567" y="8417297"/>
              <a:ext cx="377474" cy="329841"/>
            </a:xfrm>
            <a:custGeom>
              <a:avLst/>
              <a:gdLst>
                <a:gd name="connsiteX0" fmla="*/ 2233 w 377474"/>
                <a:gd name="connsiteY0" fmla="*/ 2803 h 329841"/>
                <a:gd name="connsiteX1" fmla="*/ 145108 w 377474"/>
                <a:gd name="connsiteY1" fmla="*/ 148853 h 329841"/>
                <a:gd name="connsiteX2" fmla="*/ 148283 w 377474"/>
                <a:gd name="connsiteY2" fmla="*/ 190128 h 329841"/>
                <a:gd name="connsiteX3" fmla="*/ 176858 w 377474"/>
                <a:gd name="connsiteY3" fmla="*/ 234578 h 329841"/>
                <a:gd name="connsiteX4" fmla="*/ 183208 w 377474"/>
                <a:gd name="connsiteY4" fmla="*/ 275853 h 329841"/>
                <a:gd name="connsiteX5" fmla="*/ 132408 w 377474"/>
                <a:gd name="connsiteY5" fmla="*/ 282203 h 329841"/>
                <a:gd name="connsiteX6" fmla="*/ 160983 w 377474"/>
                <a:gd name="connsiteY6" fmla="*/ 307603 h 329841"/>
                <a:gd name="connsiteX7" fmla="*/ 272108 w 377474"/>
                <a:gd name="connsiteY7" fmla="*/ 329828 h 329841"/>
                <a:gd name="connsiteX8" fmla="*/ 376883 w 377474"/>
                <a:gd name="connsiteY8" fmla="*/ 304428 h 329841"/>
                <a:gd name="connsiteX9" fmla="*/ 313383 w 377474"/>
                <a:gd name="connsiteY9" fmla="*/ 244103 h 329841"/>
                <a:gd name="connsiteX10" fmla="*/ 284808 w 377474"/>
                <a:gd name="connsiteY10" fmla="*/ 231403 h 329841"/>
                <a:gd name="connsiteX11" fmla="*/ 370533 w 377474"/>
                <a:gd name="connsiteY11" fmla="*/ 310778 h 329841"/>
                <a:gd name="connsiteX12" fmla="*/ 214958 w 377474"/>
                <a:gd name="connsiteY12" fmla="*/ 272678 h 329841"/>
                <a:gd name="connsiteX13" fmla="*/ 138758 w 377474"/>
                <a:gd name="connsiteY13" fmla="*/ 120278 h 329841"/>
                <a:gd name="connsiteX14" fmla="*/ 65733 w 377474"/>
                <a:gd name="connsiteY14" fmla="*/ 56778 h 329841"/>
                <a:gd name="connsiteX15" fmla="*/ 2233 w 377474"/>
                <a:gd name="connsiteY15" fmla="*/ 2803 h 32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7474" h="329841">
                  <a:moveTo>
                    <a:pt x="2233" y="2803"/>
                  </a:moveTo>
                  <a:cubicBezTo>
                    <a:pt x="15462" y="18149"/>
                    <a:pt x="120766" y="117632"/>
                    <a:pt x="145108" y="148853"/>
                  </a:cubicBezTo>
                  <a:cubicBezTo>
                    <a:pt x="169450" y="180074"/>
                    <a:pt x="142991" y="175841"/>
                    <a:pt x="148283" y="190128"/>
                  </a:cubicBezTo>
                  <a:cubicBezTo>
                    <a:pt x="153575" y="204415"/>
                    <a:pt x="171037" y="220291"/>
                    <a:pt x="176858" y="234578"/>
                  </a:cubicBezTo>
                  <a:cubicBezTo>
                    <a:pt x="182679" y="248865"/>
                    <a:pt x="190616" y="267916"/>
                    <a:pt x="183208" y="275853"/>
                  </a:cubicBezTo>
                  <a:cubicBezTo>
                    <a:pt x="175800" y="283791"/>
                    <a:pt x="136112" y="276911"/>
                    <a:pt x="132408" y="282203"/>
                  </a:cubicBezTo>
                  <a:cubicBezTo>
                    <a:pt x="128704" y="287495"/>
                    <a:pt x="137700" y="299666"/>
                    <a:pt x="160983" y="307603"/>
                  </a:cubicBezTo>
                  <a:cubicBezTo>
                    <a:pt x="184266" y="315541"/>
                    <a:pt x="236125" y="330357"/>
                    <a:pt x="272108" y="329828"/>
                  </a:cubicBezTo>
                  <a:cubicBezTo>
                    <a:pt x="308091" y="329299"/>
                    <a:pt x="370004" y="318716"/>
                    <a:pt x="376883" y="304428"/>
                  </a:cubicBezTo>
                  <a:cubicBezTo>
                    <a:pt x="383762" y="290141"/>
                    <a:pt x="328729" y="256274"/>
                    <a:pt x="313383" y="244103"/>
                  </a:cubicBezTo>
                  <a:cubicBezTo>
                    <a:pt x="298037" y="231932"/>
                    <a:pt x="275283" y="220291"/>
                    <a:pt x="284808" y="231403"/>
                  </a:cubicBezTo>
                  <a:cubicBezTo>
                    <a:pt x="294333" y="242516"/>
                    <a:pt x="382175" y="303899"/>
                    <a:pt x="370533" y="310778"/>
                  </a:cubicBezTo>
                  <a:cubicBezTo>
                    <a:pt x="358891" y="317657"/>
                    <a:pt x="253587" y="304428"/>
                    <a:pt x="214958" y="272678"/>
                  </a:cubicBezTo>
                  <a:cubicBezTo>
                    <a:pt x="176329" y="240928"/>
                    <a:pt x="163629" y="156261"/>
                    <a:pt x="138758" y="120278"/>
                  </a:cubicBezTo>
                  <a:cubicBezTo>
                    <a:pt x="113887" y="84295"/>
                    <a:pt x="93779" y="74241"/>
                    <a:pt x="65733" y="56778"/>
                  </a:cubicBezTo>
                  <a:cubicBezTo>
                    <a:pt x="37687" y="39316"/>
                    <a:pt x="-10996" y="-12543"/>
                    <a:pt x="2233" y="28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9" name="フリーフォーム 768">
              <a:extLst>
                <a:ext uri="{FF2B5EF4-FFF2-40B4-BE49-F238E27FC236}">
                  <a16:creationId xmlns:a16="http://schemas.microsoft.com/office/drawing/2014/main" id="{7BC29BC5-30BF-5C90-9032-F44625A5A92E}"/>
                </a:ext>
              </a:extLst>
            </p:cNvPr>
            <p:cNvSpPr/>
            <p:nvPr/>
          </p:nvSpPr>
          <p:spPr>
            <a:xfrm>
              <a:off x="4752887" y="8025186"/>
              <a:ext cx="346417" cy="328587"/>
            </a:xfrm>
            <a:custGeom>
              <a:avLst/>
              <a:gdLst>
                <a:gd name="connsiteX0" fmla="*/ 120738 w 346417"/>
                <a:gd name="connsiteY0" fmla="*/ 1214 h 328587"/>
                <a:gd name="connsiteX1" fmla="*/ 314413 w 346417"/>
                <a:gd name="connsiteY1" fmla="*/ 105989 h 328587"/>
                <a:gd name="connsiteX2" fmla="*/ 285838 w 346417"/>
                <a:gd name="connsiteY2" fmla="*/ 188539 h 328587"/>
                <a:gd name="connsiteX3" fmla="*/ 330288 w 346417"/>
                <a:gd name="connsiteY3" fmla="*/ 296489 h 328587"/>
                <a:gd name="connsiteX4" fmla="*/ 282663 w 346417"/>
                <a:gd name="connsiteY4" fmla="*/ 315539 h 328587"/>
                <a:gd name="connsiteX5" fmla="*/ 88 w 346417"/>
                <a:gd name="connsiteY5" fmla="*/ 315539 h 328587"/>
                <a:gd name="connsiteX6" fmla="*/ 314413 w 346417"/>
                <a:gd name="connsiteY6" fmla="*/ 328239 h 328587"/>
                <a:gd name="connsiteX7" fmla="*/ 330288 w 346417"/>
                <a:gd name="connsiteY7" fmla="*/ 299664 h 328587"/>
                <a:gd name="connsiteX8" fmla="*/ 336638 w 346417"/>
                <a:gd name="connsiteY8" fmla="*/ 153614 h 328587"/>
                <a:gd name="connsiteX9" fmla="*/ 342988 w 346417"/>
                <a:gd name="connsiteY9" fmla="*/ 67889 h 328587"/>
                <a:gd name="connsiteX10" fmla="*/ 333463 w 346417"/>
                <a:gd name="connsiteY10" fmla="*/ 93289 h 328587"/>
                <a:gd name="connsiteX11" fmla="*/ 209638 w 346417"/>
                <a:gd name="connsiteY11" fmla="*/ 52014 h 328587"/>
                <a:gd name="connsiteX12" fmla="*/ 120738 w 346417"/>
                <a:gd name="connsiteY12" fmla="*/ 1214 h 3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46417" h="328587">
                  <a:moveTo>
                    <a:pt x="120738" y="1214"/>
                  </a:moveTo>
                  <a:cubicBezTo>
                    <a:pt x="138201" y="10210"/>
                    <a:pt x="286896" y="74768"/>
                    <a:pt x="314413" y="105989"/>
                  </a:cubicBezTo>
                  <a:cubicBezTo>
                    <a:pt x="341930" y="137210"/>
                    <a:pt x="283192" y="156789"/>
                    <a:pt x="285838" y="188539"/>
                  </a:cubicBezTo>
                  <a:cubicBezTo>
                    <a:pt x="288484" y="220289"/>
                    <a:pt x="330817" y="275322"/>
                    <a:pt x="330288" y="296489"/>
                  </a:cubicBezTo>
                  <a:cubicBezTo>
                    <a:pt x="329759" y="317656"/>
                    <a:pt x="337696" y="312364"/>
                    <a:pt x="282663" y="315539"/>
                  </a:cubicBezTo>
                  <a:cubicBezTo>
                    <a:pt x="227630" y="318714"/>
                    <a:pt x="-5204" y="313422"/>
                    <a:pt x="88" y="315539"/>
                  </a:cubicBezTo>
                  <a:cubicBezTo>
                    <a:pt x="5380" y="317656"/>
                    <a:pt x="259380" y="330885"/>
                    <a:pt x="314413" y="328239"/>
                  </a:cubicBezTo>
                  <a:cubicBezTo>
                    <a:pt x="369446" y="325593"/>
                    <a:pt x="326584" y="328768"/>
                    <a:pt x="330288" y="299664"/>
                  </a:cubicBezTo>
                  <a:cubicBezTo>
                    <a:pt x="333992" y="270560"/>
                    <a:pt x="334521" y="192243"/>
                    <a:pt x="336638" y="153614"/>
                  </a:cubicBezTo>
                  <a:cubicBezTo>
                    <a:pt x="338755" y="114985"/>
                    <a:pt x="343517" y="77943"/>
                    <a:pt x="342988" y="67889"/>
                  </a:cubicBezTo>
                  <a:cubicBezTo>
                    <a:pt x="342459" y="57835"/>
                    <a:pt x="355688" y="95935"/>
                    <a:pt x="333463" y="93289"/>
                  </a:cubicBezTo>
                  <a:cubicBezTo>
                    <a:pt x="311238" y="90643"/>
                    <a:pt x="242976" y="68418"/>
                    <a:pt x="209638" y="52014"/>
                  </a:cubicBezTo>
                  <a:cubicBezTo>
                    <a:pt x="176300" y="35610"/>
                    <a:pt x="103275" y="-7782"/>
                    <a:pt x="120738" y="12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0" name="フリーフォーム 769">
              <a:extLst>
                <a:ext uri="{FF2B5EF4-FFF2-40B4-BE49-F238E27FC236}">
                  <a16:creationId xmlns:a16="http://schemas.microsoft.com/office/drawing/2014/main" id="{895FB7BC-FFA6-AE03-B2F9-DDAFFCAFBCB2}"/>
                </a:ext>
              </a:extLst>
            </p:cNvPr>
            <p:cNvSpPr/>
            <p:nvPr/>
          </p:nvSpPr>
          <p:spPr>
            <a:xfrm>
              <a:off x="4736224" y="8283181"/>
              <a:ext cx="523236" cy="401177"/>
            </a:xfrm>
            <a:custGeom>
              <a:avLst/>
              <a:gdLst>
                <a:gd name="connsiteX0" fmla="*/ 876 w 523236"/>
                <a:gd name="connsiteY0" fmla="*/ 73419 h 401177"/>
                <a:gd name="connsiteX1" fmla="*/ 305676 w 523236"/>
                <a:gd name="connsiteY1" fmla="*/ 105169 h 401177"/>
                <a:gd name="connsiteX2" fmla="*/ 346951 w 523236"/>
                <a:gd name="connsiteY2" fmla="*/ 140094 h 401177"/>
                <a:gd name="connsiteX3" fmla="*/ 350126 w 523236"/>
                <a:gd name="connsiteY3" fmla="*/ 181369 h 401177"/>
                <a:gd name="connsiteX4" fmla="*/ 340601 w 523236"/>
                <a:gd name="connsiteY4" fmla="*/ 197244 h 401177"/>
                <a:gd name="connsiteX5" fmla="*/ 340601 w 523236"/>
                <a:gd name="connsiteY5" fmla="*/ 232169 h 401177"/>
                <a:gd name="connsiteX6" fmla="*/ 388226 w 523236"/>
                <a:gd name="connsiteY6" fmla="*/ 324244 h 401177"/>
                <a:gd name="connsiteX7" fmla="*/ 515226 w 523236"/>
                <a:gd name="connsiteY7" fmla="*/ 390919 h 401177"/>
                <a:gd name="connsiteX8" fmla="*/ 489826 w 523236"/>
                <a:gd name="connsiteY8" fmla="*/ 394094 h 401177"/>
                <a:gd name="connsiteX9" fmla="*/ 324726 w 523236"/>
                <a:gd name="connsiteY9" fmla="*/ 324244 h 401177"/>
                <a:gd name="connsiteX10" fmla="*/ 346951 w 523236"/>
                <a:gd name="connsiteY10" fmla="*/ 222644 h 401177"/>
                <a:gd name="connsiteX11" fmla="*/ 292976 w 523236"/>
                <a:gd name="connsiteY11" fmla="*/ 200419 h 401177"/>
                <a:gd name="connsiteX12" fmla="*/ 299326 w 523236"/>
                <a:gd name="connsiteY12" fmla="*/ 190894 h 401177"/>
                <a:gd name="connsiteX13" fmla="*/ 289801 w 523236"/>
                <a:gd name="connsiteY13" fmla="*/ 76594 h 401177"/>
                <a:gd name="connsiteX14" fmla="*/ 16751 w 523236"/>
                <a:gd name="connsiteY14" fmla="*/ 394 h 401177"/>
                <a:gd name="connsiteX15" fmla="*/ 99301 w 523236"/>
                <a:gd name="connsiteY15" fmla="*/ 48019 h 401177"/>
                <a:gd name="connsiteX16" fmla="*/ 210426 w 523236"/>
                <a:gd name="connsiteY16" fmla="*/ 76594 h 401177"/>
                <a:gd name="connsiteX17" fmla="*/ 876 w 523236"/>
                <a:gd name="connsiteY17" fmla="*/ 73419 h 401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23236" h="401177">
                  <a:moveTo>
                    <a:pt x="876" y="73419"/>
                  </a:moveTo>
                  <a:cubicBezTo>
                    <a:pt x="16751" y="78181"/>
                    <a:pt x="247997" y="94056"/>
                    <a:pt x="305676" y="105169"/>
                  </a:cubicBezTo>
                  <a:cubicBezTo>
                    <a:pt x="363355" y="116282"/>
                    <a:pt x="339543" y="127394"/>
                    <a:pt x="346951" y="140094"/>
                  </a:cubicBezTo>
                  <a:cubicBezTo>
                    <a:pt x="354359" y="152794"/>
                    <a:pt x="351184" y="171844"/>
                    <a:pt x="350126" y="181369"/>
                  </a:cubicBezTo>
                  <a:cubicBezTo>
                    <a:pt x="349068" y="190894"/>
                    <a:pt x="342188" y="188777"/>
                    <a:pt x="340601" y="197244"/>
                  </a:cubicBezTo>
                  <a:cubicBezTo>
                    <a:pt x="339014" y="205711"/>
                    <a:pt x="332664" y="211002"/>
                    <a:pt x="340601" y="232169"/>
                  </a:cubicBezTo>
                  <a:cubicBezTo>
                    <a:pt x="348539" y="253336"/>
                    <a:pt x="359122" y="297786"/>
                    <a:pt x="388226" y="324244"/>
                  </a:cubicBezTo>
                  <a:cubicBezTo>
                    <a:pt x="417330" y="350702"/>
                    <a:pt x="498293" y="379277"/>
                    <a:pt x="515226" y="390919"/>
                  </a:cubicBezTo>
                  <a:cubicBezTo>
                    <a:pt x="532159" y="402561"/>
                    <a:pt x="521576" y="405206"/>
                    <a:pt x="489826" y="394094"/>
                  </a:cubicBezTo>
                  <a:cubicBezTo>
                    <a:pt x="458076" y="382982"/>
                    <a:pt x="348538" y="352819"/>
                    <a:pt x="324726" y="324244"/>
                  </a:cubicBezTo>
                  <a:cubicBezTo>
                    <a:pt x="300914" y="295669"/>
                    <a:pt x="352243" y="243281"/>
                    <a:pt x="346951" y="222644"/>
                  </a:cubicBezTo>
                  <a:cubicBezTo>
                    <a:pt x="341659" y="202007"/>
                    <a:pt x="300913" y="205711"/>
                    <a:pt x="292976" y="200419"/>
                  </a:cubicBezTo>
                  <a:cubicBezTo>
                    <a:pt x="285039" y="195127"/>
                    <a:pt x="299855" y="211531"/>
                    <a:pt x="299326" y="190894"/>
                  </a:cubicBezTo>
                  <a:cubicBezTo>
                    <a:pt x="298797" y="170257"/>
                    <a:pt x="336897" y="108344"/>
                    <a:pt x="289801" y="76594"/>
                  </a:cubicBezTo>
                  <a:cubicBezTo>
                    <a:pt x="242705" y="44844"/>
                    <a:pt x="48501" y="5156"/>
                    <a:pt x="16751" y="394"/>
                  </a:cubicBezTo>
                  <a:cubicBezTo>
                    <a:pt x="-14999" y="-4368"/>
                    <a:pt x="67022" y="35319"/>
                    <a:pt x="99301" y="48019"/>
                  </a:cubicBezTo>
                  <a:cubicBezTo>
                    <a:pt x="131580" y="60719"/>
                    <a:pt x="231063" y="71832"/>
                    <a:pt x="210426" y="76594"/>
                  </a:cubicBezTo>
                  <a:cubicBezTo>
                    <a:pt x="189789" y="81356"/>
                    <a:pt x="-14999" y="68657"/>
                    <a:pt x="876" y="734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1" name="フリーフォーム 770">
              <a:extLst>
                <a:ext uri="{FF2B5EF4-FFF2-40B4-BE49-F238E27FC236}">
                  <a16:creationId xmlns:a16="http://schemas.microsoft.com/office/drawing/2014/main" id="{7C9BAB3C-310F-D680-6228-1555A07694BC}"/>
                </a:ext>
              </a:extLst>
            </p:cNvPr>
            <p:cNvSpPr/>
            <p:nvPr/>
          </p:nvSpPr>
          <p:spPr>
            <a:xfrm>
              <a:off x="4777233" y="7899304"/>
              <a:ext cx="90617" cy="403406"/>
            </a:xfrm>
            <a:custGeom>
              <a:avLst/>
              <a:gdLst>
                <a:gd name="connsiteX0" fmla="*/ 90042 w 90617"/>
                <a:gd name="connsiteY0" fmla="*/ 96 h 403406"/>
                <a:gd name="connsiteX1" fmla="*/ 4317 w 90617"/>
                <a:gd name="connsiteY1" fmla="*/ 222346 h 403406"/>
                <a:gd name="connsiteX2" fmla="*/ 13842 w 90617"/>
                <a:gd name="connsiteY2" fmla="*/ 403321 h 403406"/>
                <a:gd name="connsiteX3" fmla="*/ 23367 w 90617"/>
                <a:gd name="connsiteY3" fmla="*/ 200121 h 403406"/>
                <a:gd name="connsiteX4" fmla="*/ 29717 w 90617"/>
                <a:gd name="connsiteY4" fmla="*/ 165196 h 403406"/>
                <a:gd name="connsiteX5" fmla="*/ 42417 w 90617"/>
                <a:gd name="connsiteY5" fmla="*/ 193771 h 403406"/>
                <a:gd name="connsiteX6" fmla="*/ 90042 w 90617"/>
                <a:gd name="connsiteY6" fmla="*/ 96 h 40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617" h="403406">
                  <a:moveTo>
                    <a:pt x="90042" y="96"/>
                  </a:moveTo>
                  <a:cubicBezTo>
                    <a:pt x="83692" y="4858"/>
                    <a:pt x="17017" y="155142"/>
                    <a:pt x="4317" y="222346"/>
                  </a:cubicBezTo>
                  <a:cubicBezTo>
                    <a:pt x="-8383" y="289550"/>
                    <a:pt x="10667" y="407025"/>
                    <a:pt x="13842" y="403321"/>
                  </a:cubicBezTo>
                  <a:cubicBezTo>
                    <a:pt x="17017" y="399617"/>
                    <a:pt x="20721" y="239808"/>
                    <a:pt x="23367" y="200121"/>
                  </a:cubicBezTo>
                  <a:cubicBezTo>
                    <a:pt x="26013" y="160434"/>
                    <a:pt x="26542" y="166254"/>
                    <a:pt x="29717" y="165196"/>
                  </a:cubicBezTo>
                  <a:cubicBezTo>
                    <a:pt x="32892" y="164138"/>
                    <a:pt x="36596" y="219700"/>
                    <a:pt x="42417" y="193771"/>
                  </a:cubicBezTo>
                  <a:cubicBezTo>
                    <a:pt x="48238" y="167842"/>
                    <a:pt x="96392" y="-4666"/>
                    <a:pt x="90042" y="9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2" name="フリーフォーム 641">
              <a:extLst>
                <a:ext uri="{FF2B5EF4-FFF2-40B4-BE49-F238E27FC236}">
                  <a16:creationId xmlns:a16="http://schemas.microsoft.com/office/drawing/2014/main" id="{FE0D3DCD-1017-39CC-193D-EB3885A2DF32}"/>
                </a:ext>
              </a:extLst>
            </p:cNvPr>
            <p:cNvSpPr/>
            <p:nvPr/>
          </p:nvSpPr>
          <p:spPr>
            <a:xfrm>
              <a:off x="3626674" y="7194470"/>
              <a:ext cx="646407" cy="184423"/>
            </a:xfrm>
            <a:custGeom>
              <a:avLst/>
              <a:gdLst>
                <a:gd name="connsiteX0" fmla="*/ 218251 w 646407"/>
                <a:gd name="connsiteY0" fmla="*/ 80 h 184423"/>
                <a:gd name="connsiteX1" fmla="*/ 75376 w 646407"/>
                <a:gd name="connsiteY1" fmla="*/ 76280 h 184423"/>
                <a:gd name="connsiteX2" fmla="*/ 37276 w 646407"/>
                <a:gd name="connsiteY2" fmla="*/ 92155 h 184423"/>
                <a:gd name="connsiteX3" fmla="*/ 2351 w 646407"/>
                <a:gd name="connsiteY3" fmla="*/ 158830 h 184423"/>
                <a:gd name="connsiteX4" fmla="*/ 8701 w 646407"/>
                <a:gd name="connsiteY4" fmla="*/ 133430 h 184423"/>
                <a:gd name="connsiteX5" fmla="*/ 53151 w 646407"/>
                <a:gd name="connsiteY5" fmla="*/ 171530 h 184423"/>
                <a:gd name="connsiteX6" fmla="*/ 148401 w 646407"/>
                <a:gd name="connsiteY6" fmla="*/ 168355 h 184423"/>
                <a:gd name="connsiteX7" fmla="*/ 88076 w 646407"/>
                <a:gd name="connsiteY7" fmla="*/ 184230 h 184423"/>
                <a:gd name="connsiteX8" fmla="*/ 303976 w 646407"/>
                <a:gd name="connsiteY8" fmla="*/ 155655 h 184423"/>
                <a:gd name="connsiteX9" fmla="*/ 357951 w 646407"/>
                <a:gd name="connsiteY9" fmla="*/ 155655 h 184423"/>
                <a:gd name="connsiteX10" fmla="*/ 640526 w 646407"/>
                <a:gd name="connsiteY10" fmla="*/ 155655 h 184423"/>
                <a:gd name="connsiteX11" fmla="*/ 523051 w 646407"/>
                <a:gd name="connsiteY11" fmla="*/ 152480 h 184423"/>
                <a:gd name="connsiteX12" fmla="*/ 215076 w 646407"/>
                <a:gd name="connsiteY12" fmla="*/ 158830 h 184423"/>
                <a:gd name="connsiteX13" fmla="*/ 62676 w 646407"/>
                <a:gd name="connsiteY13" fmla="*/ 165180 h 184423"/>
                <a:gd name="connsiteX14" fmla="*/ 30926 w 646407"/>
                <a:gd name="connsiteY14" fmla="*/ 158830 h 184423"/>
                <a:gd name="connsiteX15" fmla="*/ 24576 w 646407"/>
                <a:gd name="connsiteY15" fmla="*/ 117555 h 184423"/>
                <a:gd name="connsiteX16" fmla="*/ 49976 w 646407"/>
                <a:gd name="connsiteY16" fmla="*/ 92155 h 184423"/>
                <a:gd name="connsiteX17" fmla="*/ 218251 w 646407"/>
                <a:gd name="connsiteY17" fmla="*/ 80 h 184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646407" h="184423">
                  <a:moveTo>
                    <a:pt x="218251" y="80"/>
                  </a:moveTo>
                  <a:cubicBezTo>
                    <a:pt x="222484" y="-2566"/>
                    <a:pt x="105538" y="60934"/>
                    <a:pt x="75376" y="76280"/>
                  </a:cubicBezTo>
                  <a:cubicBezTo>
                    <a:pt x="45213" y="91626"/>
                    <a:pt x="49447" y="78397"/>
                    <a:pt x="37276" y="92155"/>
                  </a:cubicBezTo>
                  <a:cubicBezTo>
                    <a:pt x="25105" y="105913"/>
                    <a:pt x="7113" y="151951"/>
                    <a:pt x="2351" y="158830"/>
                  </a:cubicBezTo>
                  <a:cubicBezTo>
                    <a:pt x="-2411" y="165709"/>
                    <a:pt x="234" y="131313"/>
                    <a:pt x="8701" y="133430"/>
                  </a:cubicBezTo>
                  <a:cubicBezTo>
                    <a:pt x="17168" y="135547"/>
                    <a:pt x="29868" y="165709"/>
                    <a:pt x="53151" y="171530"/>
                  </a:cubicBezTo>
                  <a:cubicBezTo>
                    <a:pt x="76434" y="177351"/>
                    <a:pt x="142580" y="166238"/>
                    <a:pt x="148401" y="168355"/>
                  </a:cubicBezTo>
                  <a:cubicBezTo>
                    <a:pt x="154222" y="170472"/>
                    <a:pt x="62147" y="186347"/>
                    <a:pt x="88076" y="184230"/>
                  </a:cubicBezTo>
                  <a:cubicBezTo>
                    <a:pt x="114005" y="182113"/>
                    <a:pt x="258997" y="160417"/>
                    <a:pt x="303976" y="155655"/>
                  </a:cubicBezTo>
                  <a:cubicBezTo>
                    <a:pt x="348955" y="150893"/>
                    <a:pt x="357951" y="155655"/>
                    <a:pt x="357951" y="155655"/>
                  </a:cubicBezTo>
                  <a:lnTo>
                    <a:pt x="640526" y="155655"/>
                  </a:lnTo>
                  <a:cubicBezTo>
                    <a:pt x="668043" y="155126"/>
                    <a:pt x="593959" y="151951"/>
                    <a:pt x="523051" y="152480"/>
                  </a:cubicBezTo>
                  <a:cubicBezTo>
                    <a:pt x="452143" y="153009"/>
                    <a:pt x="291805" y="156713"/>
                    <a:pt x="215076" y="158830"/>
                  </a:cubicBezTo>
                  <a:cubicBezTo>
                    <a:pt x="138347" y="160947"/>
                    <a:pt x="93368" y="165180"/>
                    <a:pt x="62676" y="165180"/>
                  </a:cubicBezTo>
                  <a:cubicBezTo>
                    <a:pt x="31984" y="165180"/>
                    <a:pt x="37276" y="166767"/>
                    <a:pt x="30926" y="158830"/>
                  </a:cubicBezTo>
                  <a:cubicBezTo>
                    <a:pt x="24576" y="150893"/>
                    <a:pt x="21401" y="128668"/>
                    <a:pt x="24576" y="117555"/>
                  </a:cubicBezTo>
                  <a:cubicBezTo>
                    <a:pt x="27751" y="106442"/>
                    <a:pt x="18755" y="110676"/>
                    <a:pt x="49976" y="92155"/>
                  </a:cubicBezTo>
                  <a:cubicBezTo>
                    <a:pt x="81197" y="73634"/>
                    <a:pt x="214018" y="2726"/>
                    <a:pt x="218251" y="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57" name="フリーフォーム 656">
              <a:extLst>
                <a:ext uri="{FF2B5EF4-FFF2-40B4-BE49-F238E27FC236}">
                  <a16:creationId xmlns:a16="http://schemas.microsoft.com/office/drawing/2014/main" id="{3CF4EBDB-65F8-5EAB-A8F5-58CF8CCCBA32}"/>
                </a:ext>
              </a:extLst>
            </p:cNvPr>
            <p:cNvSpPr/>
            <p:nvPr/>
          </p:nvSpPr>
          <p:spPr>
            <a:xfrm>
              <a:off x="4968841" y="7715102"/>
              <a:ext cx="222288" cy="111386"/>
            </a:xfrm>
            <a:custGeom>
              <a:avLst/>
              <a:gdLst>
                <a:gd name="connsiteX0" fmla="*/ 34 w 222288"/>
                <a:gd name="connsiteY0" fmla="*/ 148 h 111386"/>
                <a:gd name="connsiteX1" fmla="*/ 130209 w 222288"/>
                <a:gd name="connsiteY1" fmla="*/ 16023 h 111386"/>
                <a:gd name="connsiteX2" fmla="*/ 177834 w 222288"/>
                <a:gd name="connsiteY2" fmla="*/ 79523 h 111386"/>
                <a:gd name="connsiteX3" fmla="*/ 158784 w 222288"/>
                <a:gd name="connsiteY3" fmla="*/ 44598 h 111386"/>
                <a:gd name="connsiteX4" fmla="*/ 222284 w 222288"/>
                <a:gd name="connsiteY4" fmla="*/ 111273 h 111386"/>
                <a:gd name="connsiteX5" fmla="*/ 161959 w 222288"/>
                <a:gd name="connsiteY5" fmla="*/ 25548 h 111386"/>
                <a:gd name="connsiteX6" fmla="*/ 117509 w 222288"/>
                <a:gd name="connsiteY6" fmla="*/ 9673 h 111386"/>
                <a:gd name="connsiteX7" fmla="*/ 34 w 222288"/>
                <a:gd name="connsiteY7" fmla="*/ 148 h 111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2288" h="111386">
                  <a:moveTo>
                    <a:pt x="34" y="148"/>
                  </a:moveTo>
                  <a:cubicBezTo>
                    <a:pt x="2151" y="1206"/>
                    <a:pt x="100576" y="2794"/>
                    <a:pt x="130209" y="16023"/>
                  </a:cubicBezTo>
                  <a:cubicBezTo>
                    <a:pt x="159842" y="29252"/>
                    <a:pt x="173072" y="74761"/>
                    <a:pt x="177834" y="79523"/>
                  </a:cubicBezTo>
                  <a:cubicBezTo>
                    <a:pt x="182596" y="84285"/>
                    <a:pt x="151376" y="39306"/>
                    <a:pt x="158784" y="44598"/>
                  </a:cubicBezTo>
                  <a:cubicBezTo>
                    <a:pt x="166192" y="49890"/>
                    <a:pt x="221755" y="114448"/>
                    <a:pt x="222284" y="111273"/>
                  </a:cubicBezTo>
                  <a:cubicBezTo>
                    <a:pt x="222813" y="108098"/>
                    <a:pt x="179421" y="42481"/>
                    <a:pt x="161959" y="25548"/>
                  </a:cubicBezTo>
                  <a:cubicBezTo>
                    <a:pt x="144497" y="8615"/>
                    <a:pt x="139734" y="15494"/>
                    <a:pt x="117509" y="9673"/>
                  </a:cubicBezTo>
                  <a:cubicBezTo>
                    <a:pt x="95284" y="3852"/>
                    <a:pt x="-2083" y="-910"/>
                    <a:pt x="34" y="1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2" name="フリーフォーム 741">
              <a:extLst>
                <a:ext uri="{FF2B5EF4-FFF2-40B4-BE49-F238E27FC236}">
                  <a16:creationId xmlns:a16="http://schemas.microsoft.com/office/drawing/2014/main" id="{2EE87FEE-0FB9-503A-F65C-209518935689}"/>
                </a:ext>
              </a:extLst>
            </p:cNvPr>
            <p:cNvSpPr/>
            <p:nvPr/>
          </p:nvSpPr>
          <p:spPr>
            <a:xfrm>
              <a:off x="5047995" y="7724606"/>
              <a:ext cx="41587" cy="200759"/>
            </a:xfrm>
            <a:custGeom>
              <a:avLst/>
              <a:gdLst>
                <a:gd name="connsiteX0" fmla="*/ 41530 w 41587"/>
                <a:gd name="connsiteY0" fmla="*/ 169 h 200759"/>
                <a:gd name="connsiteX1" fmla="*/ 25655 w 41587"/>
                <a:gd name="connsiteY1" fmla="*/ 73194 h 200759"/>
                <a:gd name="connsiteX2" fmla="*/ 22480 w 41587"/>
                <a:gd name="connsiteY2" fmla="*/ 143044 h 200759"/>
                <a:gd name="connsiteX3" fmla="*/ 25655 w 41587"/>
                <a:gd name="connsiteY3" fmla="*/ 200194 h 200759"/>
                <a:gd name="connsiteX4" fmla="*/ 25655 w 41587"/>
                <a:gd name="connsiteY4" fmla="*/ 165269 h 200759"/>
                <a:gd name="connsiteX5" fmla="*/ 255 w 41587"/>
                <a:gd name="connsiteY5" fmla="*/ 57319 h 200759"/>
                <a:gd name="connsiteX6" fmla="*/ 12955 w 41587"/>
                <a:gd name="connsiteY6" fmla="*/ 104944 h 200759"/>
                <a:gd name="connsiteX7" fmla="*/ 19305 w 41587"/>
                <a:gd name="connsiteY7" fmla="*/ 54144 h 200759"/>
                <a:gd name="connsiteX8" fmla="*/ 41530 w 41587"/>
                <a:gd name="connsiteY8" fmla="*/ 169 h 2007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587" h="200759">
                  <a:moveTo>
                    <a:pt x="41530" y="169"/>
                  </a:moveTo>
                  <a:cubicBezTo>
                    <a:pt x="42588" y="3344"/>
                    <a:pt x="28830" y="49382"/>
                    <a:pt x="25655" y="73194"/>
                  </a:cubicBezTo>
                  <a:cubicBezTo>
                    <a:pt x="22480" y="97007"/>
                    <a:pt x="22480" y="121877"/>
                    <a:pt x="22480" y="143044"/>
                  </a:cubicBezTo>
                  <a:cubicBezTo>
                    <a:pt x="22480" y="164211"/>
                    <a:pt x="25126" y="196490"/>
                    <a:pt x="25655" y="200194"/>
                  </a:cubicBezTo>
                  <a:cubicBezTo>
                    <a:pt x="26184" y="203898"/>
                    <a:pt x="29888" y="189081"/>
                    <a:pt x="25655" y="165269"/>
                  </a:cubicBezTo>
                  <a:cubicBezTo>
                    <a:pt x="21422" y="141457"/>
                    <a:pt x="2372" y="67373"/>
                    <a:pt x="255" y="57319"/>
                  </a:cubicBezTo>
                  <a:cubicBezTo>
                    <a:pt x="-1862" y="47265"/>
                    <a:pt x="9780" y="105473"/>
                    <a:pt x="12955" y="104944"/>
                  </a:cubicBezTo>
                  <a:cubicBezTo>
                    <a:pt x="16130" y="104415"/>
                    <a:pt x="14542" y="68961"/>
                    <a:pt x="19305" y="54144"/>
                  </a:cubicBezTo>
                  <a:cubicBezTo>
                    <a:pt x="24068" y="39327"/>
                    <a:pt x="40472" y="-3006"/>
                    <a:pt x="41530" y="1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5" name="フリーフォーム 744">
              <a:extLst>
                <a:ext uri="{FF2B5EF4-FFF2-40B4-BE49-F238E27FC236}">
                  <a16:creationId xmlns:a16="http://schemas.microsoft.com/office/drawing/2014/main" id="{AAAAA9C8-545B-AB49-9EC3-E7E054ABC5A5}"/>
                </a:ext>
              </a:extLst>
            </p:cNvPr>
            <p:cNvSpPr/>
            <p:nvPr/>
          </p:nvSpPr>
          <p:spPr>
            <a:xfrm>
              <a:off x="5079995" y="7731125"/>
              <a:ext cx="93302" cy="267361"/>
            </a:xfrm>
            <a:custGeom>
              <a:avLst/>
              <a:gdLst>
                <a:gd name="connsiteX0" fmla="*/ 5 w 93302"/>
                <a:gd name="connsiteY0" fmla="*/ 0 h 267361"/>
                <a:gd name="connsiteX1" fmla="*/ 50805 w 93302"/>
                <a:gd name="connsiteY1" fmla="*/ 73025 h 267361"/>
                <a:gd name="connsiteX2" fmla="*/ 85730 w 93302"/>
                <a:gd name="connsiteY2" fmla="*/ 95250 h 267361"/>
                <a:gd name="connsiteX3" fmla="*/ 79380 w 93302"/>
                <a:gd name="connsiteY3" fmla="*/ 133350 h 267361"/>
                <a:gd name="connsiteX4" fmla="*/ 85730 w 93302"/>
                <a:gd name="connsiteY4" fmla="*/ 222250 h 267361"/>
                <a:gd name="connsiteX5" fmla="*/ 92080 w 93302"/>
                <a:gd name="connsiteY5" fmla="*/ 266700 h 267361"/>
                <a:gd name="connsiteX6" fmla="*/ 92080 w 93302"/>
                <a:gd name="connsiteY6" fmla="*/ 190500 h 267361"/>
                <a:gd name="connsiteX7" fmla="*/ 79380 w 93302"/>
                <a:gd name="connsiteY7" fmla="*/ 123825 h 267361"/>
                <a:gd name="connsiteX8" fmla="*/ 44455 w 93302"/>
                <a:gd name="connsiteY8" fmla="*/ 101600 h 267361"/>
                <a:gd name="connsiteX9" fmla="*/ 22230 w 93302"/>
                <a:gd name="connsiteY9" fmla="*/ 79375 h 267361"/>
                <a:gd name="connsiteX10" fmla="*/ 60330 w 93302"/>
                <a:gd name="connsiteY10" fmla="*/ 101600 h 267361"/>
                <a:gd name="connsiteX11" fmla="*/ 47630 w 93302"/>
                <a:gd name="connsiteY11" fmla="*/ 73025 h 267361"/>
                <a:gd name="connsiteX12" fmla="*/ 5 w 93302"/>
                <a:gd name="connsiteY12" fmla="*/ 0 h 267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3302" h="267361">
                  <a:moveTo>
                    <a:pt x="5" y="0"/>
                  </a:moveTo>
                  <a:cubicBezTo>
                    <a:pt x="534" y="0"/>
                    <a:pt x="36518" y="57150"/>
                    <a:pt x="50805" y="73025"/>
                  </a:cubicBezTo>
                  <a:cubicBezTo>
                    <a:pt x="65093" y="88900"/>
                    <a:pt x="80968" y="85196"/>
                    <a:pt x="85730" y="95250"/>
                  </a:cubicBezTo>
                  <a:cubicBezTo>
                    <a:pt x="90493" y="105304"/>
                    <a:pt x="79380" y="112183"/>
                    <a:pt x="79380" y="133350"/>
                  </a:cubicBezTo>
                  <a:cubicBezTo>
                    <a:pt x="79380" y="154517"/>
                    <a:pt x="83613" y="200025"/>
                    <a:pt x="85730" y="222250"/>
                  </a:cubicBezTo>
                  <a:cubicBezTo>
                    <a:pt x="87847" y="244475"/>
                    <a:pt x="91022" y="271991"/>
                    <a:pt x="92080" y="266700"/>
                  </a:cubicBezTo>
                  <a:cubicBezTo>
                    <a:pt x="93138" y="261409"/>
                    <a:pt x="94197" y="214313"/>
                    <a:pt x="92080" y="190500"/>
                  </a:cubicBezTo>
                  <a:cubicBezTo>
                    <a:pt x="89963" y="166687"/>
                    <a:pt x="79380" y="123825"/>
                    <a:pt x="79380" y="123825"/>
                  </a:cubicBezTo>
                  <a:cubicBezTo>
                    <a:pt x="71443" y="109008"/>
                    <a:pt x="53980" y="109008"/>
                    <a:pt x="44455" y="101600"/>
                  </a:cubicBezTo>
                  <a:cubicBezTo>
                    <a:pt x="34930" y="94192"/>
                    <a:pt x="19584" y="79375"/>
                    <a:pt x="22230" y="79375"/>
                  </a:cubicBezTo>
                  <a:cubicBezTo>
                    <a:pt x="24876" y="79375"/>
                    <a:pt x="56097" y="102658"/>
                    <a:pt x="60330" y="101600"/>
                  </a:cubicBezTo>
                  <a:cubicBezTo>
                    <a:pt x="64563" y="100542"/>
                    <a:pt x="55038" y="84138"/>
                    <a:pt x="47630" y="73025"/>
                  </a:cubicBezTo>
                  <a:cubicBezTo>
                    <a:pt x="40222" y="61913"/>
                    <a:pt x="-524" y="0"/>
                    <a:pt x="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2" name="フリーフォーム 771">
              <a:extLst>
                <a:ext uri="{FF2B5EF4-FFF2-40B4-BE49-F238E27FC236}">
                  <a16:creationId xmlns:a16="http://schemas.microsoft.com/office/drawing/2014/main" id="{818A7B45-5280-75D8-BDD6-D7D2CD8E72BC}"/>
                </a:ext>
              </a:extLst>
            </p:cNvPr>
            <p:cNvSpPr/>
            <p:nvPr/>
          </p:nvSpPr>
          <p:spPr>
            <a:xfrm>
              <a:off x="5162418" y="7787673"/>
              <a:ext cx="19896" cy="249333"/>
            </a:xfrm>
            <a:custGeom>
              <a:avLst/>
              <a:gdLst>
                <a:gd name="connsiteX0" fmla="*/ 19182 w 19896"/>
                <a:gd name="connsiteY0" fmla="*/ 602 h 249333"/>
                <a:gd name="connsiteX1" fmla="*/ 6482 w 19896"/>
                <a:gd name="connsiteY1" fmla="*/ 105377 h 249333"/>
                <a:gd name="connsiteX2" fmla="*/ 6482 w 19896"/>
                <a:gd name="connsiteY2" fmla="*/ 156177 h 249333"/>
                <a:gd name="connsiteX3" fmla="*/ 6482 w 19896"/>
                <a:gd name="connsiteY3" fmla="*/ 248252 h 249333"/>
                <a:gd name="connsiteX4" fmla="*/ 6482 w 19896"/>
                <a:gd name="connsiteY4" fmla="*/ 200627 h 249333"/>
                <a:gd name="connsiteX5" fmla="*/ 132 w 19896"/>
                <a:gd name="connsiteY5" fmla="*/ 111727 h 249333"/>
                <a:gd name="connsiteX6" fmla="*/ 3307 w 19896"/>
                <a:gd name="connsiteY6" fmla="*/ 127602 h 249333"/>
                <a:gd name="connsiteX7" fmla="*/ 16007 w 19896"/>
                <a:gd name="connsiteY7" fmla="*/ 64102 h 249333"/>
                <a:gd name="connsiteX8" fmla="*/ 19182 w 19896"/>
                <a:gd name="connsiteY8" fmla="*/ 602 h 249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896" h="249333">
                  <a:moveTo>
                    <a:pt x="19182" y="602"/>
                  </a:moveTo>
                  <a:cubicBezTo>
                    <a:pt x="17595" y="7481"/>
                    <a:pt x="8599" y="79448"/>
                    <a:pt x="6482" y="105377"/>
                  </a:cubicBezTo>
                  <a:cubicBezTo>
                    <a:pt x="4365" y="131306"/>
                    <a:pt x="6482" y="156177"/>
                    <a:pt x="6482" y="156177"/>
                  </a:cubicBezTo>
                  <a:lnTo>
                    <a:pt x="6482" y="248252"/>
                  </a:lnTo>
                  <a:cubicBezTo>
                    <a:pt x="6482" y="255660"/>
                    <a:pt x="7540" y="223381"/>
                    <a:pt x="6482" y="200627"/>
                  </a:cubicBezTo>
                  <a:cubicBezTo>
                    <a:pt x="5424" y="177873"/>
                    <a:pt x="132" y="111727"/>
                    <a:pt x="132" y="111727"/>
                  </a:cubicBezTo>
                  <a:cubicBezTo>
                    <a:pt x="-397" y="99556"/>
                    <a:pt x="661" y="135539"/>
                    <a:pt x="3307" y="127602"/>
                  </a:cubicBezTo>
                  <a:cubicBezTo>
                    <a:pt x="5953" y="119665"/>
                    <a:pt x="12303" y="80506"/>
                    <a:pt x="16007" y="64102"/>
                  </a:cubicBezTo>
                  <a:cubicBezTo>
                    <a:pt x="19711" y="47698"/>
                    <a:pt x="20769" y="-6277"/>
                    <a:pt x="19182" y="60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3" name="フリーフォーム 772">
              <a:extLst>
                <a:ext uri="{FF2B5EF4-FFF2-40B4-BE49-F238E27FC236}">
                  <a16:creationId xmlns:a16="http://schemas.microsoft.com/office/drawing/2014/main" id="{A3DE34CC-0C4D-E460-4BC9-5AD02E753D41}"/>
                </a:ext>
              </a:extLst>
            </p:cNvPr>
            <p:cNvSpPr/>
            <p:nvPr/>
          </p:nvSpPr>
          <p:spPr>
            <a:xfrm>
              <a:off x="4892599" y="7920571"/>
              <a:ext cx="123798" cy="160603"/>
            </a:xfrm>
            <a:custGeom>
              <a:avLst/>
              <a:gdLst>
                <a:gd name="connsiteX0" fmla="*/ 76 w 123798"/>
                <a:gd name="connsiteY0" fmla="*/ 1054 h 160603"/>
                <a:gd name="connsiteX1" fmla="*/ 98501 w 123798"/>
                <a:gd name="connsiteY1" fmla="*/ 29629 h 160603"/>
                <a:gd name="connsiteX2" fmla="*/ 120726 w 123798"/>
                <a:gd name="connsiteY2" fmla="*/ 105829 h 160603"/>
                <a:gd name="connsiteX3" fmla="*/ 114376 w 123798"/>
                <a:gd name="connsiteY3" fmla="*/ 159804 h 160603"/>
                <a:gd name="connsiteX4" fmla="*/ 120726 w 123798"/>
                <a:gd name="connsiteY4" fmla="*/ 64554 h 160603"/>
                <a:gd name="connsiteX5" fmla="*/ 120726 w 123798"/>
                <a:gd name="connsiteY5" fmla="*/ 48679 h 160603"/>
                <a:gd name="connsiteX6" fmla="*/ 82626 w 123798"/>
                <a:gd name="connsiteY6" fmla="*/ 10579 h 160603"/>
                <a:gd name="connsiteX7" fmla="*/ 76 w 123798"/>
                <a:gd name="connsiteY7" fmla="*/ 1054 h 160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798" h="160603">
                  <a:moveTo>
                    <a:pt x="76" y="1054"/>
                  </a:moveTo>
                  <a:cubicBezTo>
                    <a:pt x="2722" y="4229"/>
                    <a:pt x="78393" y="12167"/>
                    <a:pt x="98501" y="29629"/>
                  </a:cubicBezTo>
                  <a:cubicBezTo>
                    <a:pt x="118609" y="47091"/>
                    <a:pt x="118080" y="84133"/>
                    <a:pt x="120726" y="105829"/>
                  </a:cubicBezTo>
                  <a:cubicBezTo>
                    <a:pt x="123372" y="127525"/>
                    <a:pt x="114376" y="166683"/>
                    <a:pt x="114376" y="159804"/>
                  </a:cubicBezTo>
                  <a:cubicBezTo>
                    <a:pt x="114376" y="152925"/>
                    <a:pt x="120726" y="64554"/>
                    <a:pt x="120726" y="64554"/>
                  </a:cubicBezTo>
                  <a:cubicBezTo>
                    <a:pt x="121784" y="46033"/>
                    <a:pt x="127076" y="57675"/>
                    <a:pt x="120726" y="48679"/>
                  </a:cubicBezTo>
                  <a:cubicBezTo>
                    <a:pt x="114376" y="39683"/>
                    <a:pt x="100618" y="19046"/>
                    <a:pt x="82626" y="10579"/>
                  </a:cubicBezTo>
                  <a:cubicBezTo>
                    <a:pt x="64634" y="2112"/>
                    <a:pt x="-2570" y="-2121"/>
                    <a:pt x="76" y="10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4" name="フリーフォーム 773">
              <a:extLst>
                <a:ext uri="{FF2B5EF4-FFF2-40B4-BE49-F238E27FC236}">
                  <a16:creationId xmlns:a16="http://schemas.microsoft.com/office/drawing/2014/main" id="{B33084EC-EAB9-7379-3C93-59D0E43289FE}"/>
                </a:ext>
              </a:extLst>
            </p:cNvPr>
            <p:cNvSpPr/>
            <p:nvPr/>
          </p:nvSpPr>
          <p:spPr>
            <a:xfrm>
              <a:off x="4930775" y="7912084"/>
              <a:ext cx="68203" cy="133366"/>
            </a:xfrm>
            <a:custGeom>
              <a:avLst/>
              <a:gdLst>
                <a:gd name="connsiteX0" fmla="*/ 0 w 68203"/>
                <a:gd name="connsiteY0" fmla="*/ 16 h 133366"/>
                <a:gd name="connsiteX1" fmla="*/ 63500 w 68203"/>
                <a:gd name="connsiteY1" fmla="*/ 76216 h 133366"/>
                <a:gd name="connsiteX2" fmla="*/ 63500 w 68203"/>
                <a:gd name="connsiteY2" fmla="*/ 133366 h 133366"/>
                <a:gd name="connsiteX3" fmla="*/ 63500 w 68203"/>
                <a:gd name="connsiteY3" fmla="*/ 69866 h 133366"/>
                <a:gd name="connsiteX4" fmla="*/ 0 w 68203"/>
                <a:gd name="connsiteY4" fmla="*/ 16 h 13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203" h="133366">
                  <a:moveTo>
                    <a:pt x="0" y="16"/>
                  </a:moveTo>
                  <a:cubicBezTo>
                    <a:pt x="0" y="1074"/>
                    <a:pt x="52917" y="53991"/>
                    <a:pt x="63500" y="76216"/>
                  </a:cubicBezTo>
                  <a:cubicBezTo>
                    <a:pt x="74083" y="98441"/>
                    <a:pt x="63500" y="133366"/>
                    <a:pt x="63500" y="133366"/>
                  </a:cubicBezTo>
                  <a:cubicBezTo>
                    <a:pt x="63500" y="132308"/>
                    <a:pt x="70379" y="89445"/>
                    <a:pt x="63500" y="69866"/>
                  </a:cubicBezTo>
                  <a:cubicBezTo>
                    <a:pt x="56621" y="50287"/>
                    <a:pt x="0" y="-1042"/>
                    <a:pt x="0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5" name="フリーフォーム 774">
              <a:extLst>
                <a:ext uri="{FF2B5EF4-FFF2-40B4-BE49-F238E27FC236}">
                  <a16:creationId xmlns:a16="http://schemas.microsoft.com/office/drawing/2014/main" id="{4E6A58DA-B15D-00B0-51ED-EA3F51ADE321}"/>
                </a:ext>
              </a:extLst>
            </p:cNvPr>
            <p:cNvSpPr/>
            <p:nvPr/>
          </p:nvSpPr>
          <p:spPr>
            <a:xfrm>
              <a:off x="4867260" y="8200045"/>
              <a:ext cx="124235" cy="120261"/>
            </a:xfrm>
            <a:custGeom>
              <a:avLst/>
              <a:gdLst>
                <a:gd name="connsiteX0" fmla="*/ 15 w 124235"/>
                <a:gd name="connsiteY0" fmla="*/ 70830 h 120261"/>
                <a:gd name="connsiteX1" fmla="*/ 66690 w 124235"/>
                <a:gd name="connsiteY1" fmla="*/ 980 h 120261"/>
                <a:gd name="connsiteX2" fmla="*/ 88915 w 124235"/>
                <a:gd name="connsiteY2" fmla="*/ 35905 h 120261"/>
                <a:gd name="connsiteX3" fmla="*/ 123840 w 124235"/>
                <a:gd name="connsiteY3" fmla="*/ 118455 h 120261"/>
                <a:gd name="connsiteX4" fmla="*/ 104790 w 124235"/>
                <a:gd name="connsiteY4" fmla="*/ 89880 h 120261"/>
                <a:gd name="connsiteX5" fmla="*/ 60340 w 124235"/>
                <a:gd name="connsiteY5" fmla="*/ 54955 h 120261"/>
                <a:gd name="connsiteX6" fmla="*/ 98440 w 124235"/>
                <a:gd name="connsiteY6" fmla="*/ 67655 h 120261"/>
                <a:gd name="connsiteX7" fmla="*/ 73040 w 124235"/>
                <a:gd name="connsiteY7" fmla="*/ 16855 h 120261"/>
                <a:gd name="connsiteX8" fmla="*/ 15 w 124235"/>
                <a:gd name="connsiteY8" fmla="*/ 70830 h 12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4235" h="120261">
                  <a:moveTo>
                    <a:pt x="15" y="70830"/>
                  </a:moveTo>
                  <a:cubicBezTo>
                    <a:pt x="-1043" y="68184"/>
                    <a:pt x="51873" y="6801"/>
                    <a:pt x="66690" y="980"/>
                  </a:cubicBezTo>
                  <a:cubicBezTo>
                    <a:pt x="81507" y="-4841"/>
                    <a:pt x="79390" y="16326"/>
                    <a:pt x="88915" y="35905"/>
                  </a:cubicBezTo>
                  <a:cubicBezTo>
                    <a:pt x="98440" y="55484"/>
                    <a:pt x="121194" y="109459"/>
                    <a:pt x="123840" y="118455"/>
                  </a:cubicBezTo>
                  <a:cubicBezTo>
                    <a:pt x="126486" y="127451"/>
                    <a:pt x="115373" y="100463"/>
                    <a:pt x="104790" y="89880"/>
                  </a:cubicBezTo>
                  <a:cubicBezTo>
                    <a:pt x="94207" y="79297"/>
                    <a:pt x="61398" y="58659"/>
                    <a:pt x="60340" y="54955"/>
                  </a:cubicBezTo>
                  <a:cubicBezTo>
                    <a:pt x="59282" y="51251"/>
                    <a:pt x="96323" y="74005"/>
                    <a:pt x="98440" y="67655"/>
                  </a:cubicBezTo>
                  <a:cubicBezTo>
                    <a:pt x="100557" y="61305"/>
                    <a:pt x="84682" y="18972"/>
                    <a:pt x="73040" y="16855"/>
                  </a:cubicBezTo>
                  <a:cubicBezTo>
                    <a:pt x="61398" y="14738"/>
                    <a:pt x="1073" y="73476"/>
                    <a:pt x="15" y="7083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6" name="フリーフォーム 775">
              <a:extLst>
                <a:ext uri="{FF2B5EF4-FFF2-40B4-BE49-F238E27FC236}">
                  <a16:creationId xmlns:a16="http://schemas.microsoft.com/office/drawing/2014/main" id="{BFDC9115-0FE8-B64C-69ED-281F7354C2F2}"/>
                </a:ext>
              </a:extLst>
            </p:cNvPr>
            <p:cNvSpPr/>
            <p:nvPr/>
          </p:nvSpPr>
          <p:spPr>
            <a:xfrm>
              <a:off x="4686033" y="8385153"/>
              <a:ext cx="66980" cy="54469"/>
            </a:xfrm>
            <a:custGeom>
              <a:avLst/>
              <a:gdLst>
                <a:gd name="connsiteX0" fmla="*/ 66942 w 66980"/>
                <a:gd name="connsiteY0" fmla="*/ 50822 h 54469"/>
                <a:gd name="connsiteX1" fmla="*/ 3442 w 66980"/>
                <a:gd name="connsiteY1" fmla="*/ 22 h 54469"/>
                <a:gd name="connsiteX2" fmla="*/ 12967 w 66980"/>
                <a:gd name="connsiteY2" fmla="*/ 44472 h 54469"/>
                <a:gd name="connsiteX3" fmla="*/ 66942 w 66980"/>
                <a:gd name="connsiteY3" fmla="*/ 50822 h 5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980" h="54469">
                  <a:moveTo>
                    <a:pt x="66942" y="50822"/>
                  </a:moveTo>
                  <a:cubicBezTo>
                    <a:pt x="65355" y="43414"/>
                    <a:pt x="12438" y="1080"/>
                    <a:pt x="3442" y="22"/>
                  </a:cubicBezTo>
                  <a:cubicBezTo>
                    <a:pt x="-5554" y="-1036"/>
                    <a:pt x="5029" y="35476"/>
                    <a:pt x="12967" y="44472"/>
                  </a:cubicBezTo>
                  <a:cubicBezTo>
                    <a:pt x="20904" y="53468"/>
                    <a:pt x="68529" y="58230"/>
                    <a:pt x="66942" y="508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7" name="フリーフォーム 776">
              <a:extLst>
                <a:ext uri="{FF2B5EF4-FFF2-40B4-BE49-F238E27FC236}">
                  <a16:creationId xmlns:a16="http://schemas.microsoft.com/office/drawing/2014/main" id="{FC8244D6-B258-7564-9FDE-20F32FA6A9D0}"/>
                </a:ext>
              </a:extLst>
            </p:cNvPr>
            <p:cNvSpPr/>
            <p:nvPr/>
          </p:nvSpPr>
          <p:spPr>
            <a:xfrm>
              <a:off x="4606808" y="8556431"/>
              <a:ext cx="32256" cy="244702"/>
            </a:xfrm>
            <a:custGeom>
              <a:avLst/>
              <a:gdLst>
                <a:gd name="connsiteX0" fmla="*/ 3292 w 32256"/>
                <a:gd name="connsiteY0" fmla="*/ 194 h 244702"/>
                <a:gd name="connsiteX1" fmla="*/ 117 w 32256"/>
                <a:gd name="connsiteY1" fmla="*/ 82744 h 244702"/>
                <a:gd name="connsiteX2" fmla="*/ 3292 w 32256"/>
                <a:gd name="connsiteY2" fmla="*/ 124019 h 244702"/>
                <a:gd name="connsiteX3" fmla="*/ 25517 w 32256"/>
                <a:gd name="connsiteY3" fmla="*/ 158944 h 244702"/>
                <a:gd name="connsiteX4" fmla="*/ 28692 w 32256"/>
                <a:gd name="connsiteY4" fmla="*/ 244669 h 244702"/>
                <a:gd name="connsiteX5" fmla="*/ 31867 w 32256"/>
                <a:gd name="connsiteY5" fmla="*/ 168469 h 244702"/>
                <a:gd name="connsiteX6" fmla="*/ 19167 w 32256"/>
                <a:gd name="connsiteY6" fmla="*/ 108144 h 244702"/>
                <a:gd name="connsiteX7" fmla="*/ 3292 w 32256"/>
                <a:gd name="connsiteY7" fmla="*/ 194 h 244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256" h="244702">
                  <a:moveTo>
                    <a:pt x="3292" y="194"/>
                  </a:moveTo>
                  <a:cubicBezTo>
                    <a:pt x="117" y="-4039"/>
                    <a:pt x="117" y="62107"/>
                    <a:pt x="117" y="82744"/>
                  </a:cubicBezTo>
                  <a:cubicBezTo>
                    <a:pt x="117" y="103381"/>
                    <a:pt x="-941" y="111319"/>
                    <a:pt x="3292" y="124019"/>
                  </a:cubicBezTo>
                  <a:cubicBezTo>
                    <a:pt x="7525" y="136719"/>
                    <a:pt x="21284" y="138836"/>
                    <a:pt x="25517" y="158944"/>
                  </a:cubicBezTo>
                  <a:cubicBezTo>
                    <a:pt x="29750" y="179052"/>
                    <a:pt x="27634" y="243081"/>
                    <a:pt x="28692" y="244669"/>
                  </a:cubicBezTo>
                  <a:cubicBezTo>
                    <a:pt x="29750" y="246257"/>
                    <a:pt x="33454" y="191223"/>
                    <a:pt x="31867" y="168469"/>
                  </a:cubicBezTo>
                  <a:cubicBezTo>
                    <a:pt x="30280" y="145715"/>
                    <a:pt x="22871" y="130369"/>
                    <a:pt x="19167" y="108144"/>
                  </a:cubicBezTo>
                  <a:cubicBezTo>
                    <a:pt x="15463" y="85919"/>
                    <a:pt x="6467" y="4427"/>
                    <a:pt x="3292" y="1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8" name="フリーフォーム 777">
              <a:extLst>
                <a:ext uri="{FF2B5EF4-FFF2-40B4-BE49-F238E27FC236}">
                  <a16:creationId xmlns:a16="http://schemas.microsoft.com/office/drawing/2014/main" id="{707771E6-F6AB-D391-59C5-10647090024B}"/>
                </a:ext>
              </a:extLst>
            </p:cNvPr>
            <p:cNvSpPr/>
            <p:nvPr/>
          </p:nvSpPr>
          <p:spPr>
            <a:xfrm>
              <a:off x="5171850" y="7746252"/>
              <a:ext cx="248106" cy="343426"/>
            </a:xfrm>
            <a:custGeom>
              <a:avLst/>
              <a:gdLst>
                <a:gd name="connsiteX0" fmla="*/ 247875 w 248106"/>
                <a:gd name="connsiteY0" fmla="*/ 748 h 343426"/>
                <a:gd name="connsiteX1" fmla="*/ 158975 w 248106"/>
                <a:gd name="connsiteY1" fmla="*/ 143623 h 343426"/>
                <a:gd name="connsiteX2" fmla="*/ 98650 w 248106"/>
                <a:gd name="connsiteY2" fmla="*/ 334123 h 343426"/>
                <a:gd name="connsiteX3" fmla="*/ 92300 w 248106"/>
                <a:gd name="connsiteY3" fmla="*/ 305548 h 343426"/>
                <a:gd name="connsiteX4" fmla="*/ 225 w 248106"/>
                <a:gd name="connsiteY4" fmla="*/ 232523 h 343426"/>
                <a:gd name="connsiteX5" fmla="*/ 66900 w 248106"/>
                <a:gd name="connsiteY5" fmla="*/ 292848 h 343426"/>
                <a:gd name="connsiteX6" fmla="*/ 85950 w 248106"/>
                <a:gd name="connsiteY6" fmla="*/ 330948 h 343426"/>
                <a:gd name="connsiteX7" fmla="*/ 111350 w 248106"/>
                <a:gd name="connsiteY7" fmla="*/ 254748 h 343426"/>
                <a:gd name="connsiteX8" fmla="*/ 174850 w 248106"/>
                <a:gd name="connsiteY8" fmla="*/ 140448 h 343426"/>
                <a:gd name="connsiteX9" fmla="*/ 165325 w 248106"/>
                <a:gd name="connsiteY9" fmla="*/ 159498 h 343426"/>
                <a:gd name="connsiteX10" fmla="*/ 184375 w 248106"/>
                <a:gd name="connsiteY10" fmla="*/ 89648 h 343426"/>
                <a:gd name="connsiteX11" fmla="*/ 247875 w 248106"/>
                <a:gd name="connsiteY11" fmla="*/ 748 h 343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8106" h="343426">
                  <a:moveTo>
                    <a:pt x="247875" y="748"/>
                  </a:moveTo>
                  <a:cubicBezTo>
                    <a:pt x="243642" y="9744"/>
                    <a:pt x="183846" y="88061"/>
                    <a:pt x="158975" y="143623"/>
                  </a:cubicBezTo>
                  <a:cubicBezTo>
                    <a:pt x="134104" y="199186"/>
                    <a:pt x="109762" y="307136"/>
                    <a:pt x="98650" y="334123"/>
                  </a:cubicBezTo>
                  <a:cubicBezTo>
                    <a:pt x="87538" y="361110"/>
                    <a:pt x="108704" y="322481"/>
                    <a:pt x="92300" y="305548"/>
                  </a:cubicBezTo>
                  <a:cubicBezTo>
                    <a:pt x="75896" y="288615"/>
                    <a:pt x="4458" y="234640"/>
                    <a:pt x="225" y="232523"/>
                  </a:cubicBezTo>
                  <a:cubicBezTo>
                    <a:pt x="-4008" y="230406"/>
                    <a:pt x="52612" y="276444"/>
                    <a:pt x="66900" y="292848"/>
                  </a:cubicBezTo>
                  <a:cubicBezTo>
                    <a:pt x="81188" y="309252"/>
                    <a:pt x="78542" y="337298"/>
                    <a:pt x="85950" y="330948"/>
                  </a:cubicBezTo>
                  <a:cubicBezTo>
                    <a:pt x="93358" y="324598"/>
                    <a:pt x="96533" y="286498"/>
                    <a:pt x="111350" y="254748"/>
                  </a:cubicBezTo>
                  <a:cubicBezTo>
                    <a:pt x="126167" y="222998"/>
                    <a:pt x="165854" y="156323"/>
                    <a:pt x="174850" y="140448"/>
                  </a:cubicBezTo>
                  <a:cubicBezTo>
                    <a:pt x="183846" y="124573"/>
                    <a:pt x="163738" y="167965"/>
                    <a:pt x="165325" y="159498"/>
                  </a:cubicBezTo>
                  <a:cubicBezTo>
                    <a:pt x="166912" y="151031"/>
                    <a:pt x="171675" y="112931"/>
                    <a:pt x="184375" y="89648"/>
                  </a:cubicBezTo>
                  <a:cubicBezTo>
                    <a:pt x="197075" y="66365"/>
                    <a:pt x="252108" y="-8248"/>
                    <a:pt x="247875" y="7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9" name="フリーフォーム 778">
              <a:extLst>
                <a:ext uri="{FF2B5EF4-FFF2-40B4-BE49-F238E27FC236}">
                  <a16:creationId xmlns:a16="http://schemas.microsoft.com/office/drawing/2014/main" id="{CE330B69-5916-9588-6D44-20CD02AF4DEE}"/>
                </a:ext>
              </a:extLst>
            </p:cNvPr>
            <p:cNvSpPr/>
            <p:nvPr/>
          </p:nvSpPr>
          <p:spPr>
            <a:xfrm>
              <a:off x="5183944" y="7654835"/>
              <a:ext cx="134545" cy="155433"/>
            </a:xfrm>
            <a:custGeom>
              <a:avLst/>
              <a:gdLst>
                <a:gd name="connsiteX0" fmla="*/ 26231 w 134545"/>
                <a:gd name="connsiteY0" fmla="*/ 90 h 155433"/>
                <a:gd name="connsiteX1" fmla="*/ 61156 w 134545"/>
                <a:gd name="connsiteY1" fmla="*/ 50890 h 155433"/>
                <a:gd name="connsiteX2" fmla="*/ 42106 w 134545"/>
                <a:gd name="connsiteY2" fmla="*/ 104865 h 155433"/>
                <a:gd name="connsiteX3" fmla="*/ 19881 w 134545"/>
                <a:gd name="connsiteY3" fmla="*/ 139790 h 155433"/>
                <a:gd name="connsiteX4" fmla="*/ 831 w 134545"/>
                <a:gd name="connsiteY4" fmla="*/ 152490 h 155433"/>
                <a:gd name="connsiteX5" fmla="*/ 48456 w 134545"/>
                <a:gd name="connsiteY5" fmla="*/ 85815 h 155433"/>
                <a:gd name="connsiteX6" fmla="*/ 61156 w 134545"/>
                <a:gd name="connsiteY6" fmla="*/ 63590 h 155433"/>
                <a:gd name="connsiteX7" fmla="*/ 134181 w 134545"/>
                <a:gd name="connsiteY7" fmla="*/ 79465 h 155433"/>
                <a:gd name="connsiteX8" fmla="*/ 89731 w 134545"/>
                <a:gd name="connsiteY8" fmla="*/ 44540 h 155433"/>
                <a:gd name="connsiteX9" fmla="*/ 99256 w 134545"/>
                <a:gd name="connsiteY9" fmla="*/ 63590 h 155433"/>
                <a:gd name="connsiteX10" fmla="*/ 26231 w 134545"/>
                <a:gd name="connsiteY10" fmla="*/ 90 h 155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4545" h="155433">
                  <a:moveTo>
                    <a:pt x="26231" y="90"/>
                  </a:moveTo>
                  <a:cubicBezTo>
                    <a:pt x="19881" y="-2027"/>
                    <a:pt x="58510" y="33427"/>
                    <a:pt x="61156" y="50890"/>
                  </a:cubicBezTo>
                  <a:cubicBezTo>
                    <a:pt x="63802" y="68353"/>
                    <a:pt x="48985" y="90048"/>
                    <a:pt x="42106" y="104865"/>
                  </a:cubicBezTo>
                  <a:cubicBezTo>
                    <a:pt x="35227" y="119682"/>
                    <a:pt x="26760" y="131852"/>
                    <a:pt x="19881" y="139790"/>
                  </a:cubicBezTo>
                  <a:cubicBezTo>
                    <a:pt x="13002" y="147728"/>
                    <a:pt x="-3931" y="161486"/>
                    <a:pt x="831" y="152490"/>
                  </a:cubicBezTo>
                  <a:cubicBezTo>
                    <a:pt x="5593" y="143494"/>
                    <a:pt x="48456" y="85815"/>
                    <a:pt x="48456" y="85815"/>
                  </a:cubicBezTo>
                  <a:cubicBezTo>
                    <a:pt x="58510" y="70998"/>
                    <a:pt x="46869" y="64648"/>
                    <a:pt x="61156" y="63590"/>
                  </a:cubicBezTo>
                  <a:cubicBezTo>
                    <a:pt x="75443" y="62532"/>
                    <a:pt x="129419" y="82640"/>
                    <a:pt x="134181" y="79465"/>
                  </a:cubicBezTo>
                  <a:cubicBezTo>
                    <a:pt x="138943" y="76290"/>
                    <a:pt x="95552" y="47186"/>
                    <a:pt x="89731" y="44540"/>
                  </a:cubicBezTo>
                  <a:cubicBezTo>
                    <a:pt x="83910" y="41894"/>
                    <a:pt x="106664" y="65707"/>
                    <a:pt x="99256" y="63590"/>
                  </a:cubicBezTo>
                  <a:cubicBezTo>
                    <a:pt x="91848" y="61473"/>
                    <a:pt x="32581" y="2207"/>
                    <a:pt x="26231" y="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0" name="フリーフォーム 779">
              <a:extLst>
                <a:ext uri="{FF2B5EF4-FFF2-40B4-BE49-F238E27FC236}">
                  <a16:creationId xmlns:a16="http://schemas.microsoft.com/office/drawing/2014/main" id="{EA274BA3-14FB-82A8-1481-124F177C4D85}"/>
                </a:ext>
              </a:extLst>
            </p:cNvPr>
            <p:cNvSpPr/>
            <p:nvPr/>
          </p:nvSpPr>
          <p:spPr>
            <a:xfrm>
              <a:off x="5002488" y="8023181"/>
              <a:ext cx="172762" cy="105015"/>
            </a:xfrm>
            <a:custGeom>
              <a:avLst/>
              <a:gdLst>
                <a:gd name="connsiteX0" fmla="*/ 172762 w 172762"/>
                <a:gd name="connsiteY0" fmla="*/ 44 h 105015"/>
                <a:gd name="connsiteX1" fmla="*/ 125137 w 172762"/>
                <a:gd name="connsiteY1" fmla="*/ 60369 h 105015"/>
                <a:gd name="connsiteX2" fmla="*/ 55287 w 172762"/>
                <a:gd name="connsiteY2" fmla="*/ 104819 h 105015"/>
                <a:gd name="connsiteX3" fmla="*/ 83862 w 172762"/>
                <a:gd name="connsiteY3" fmla="*/ 76244 h 105015"/>
                <a:gd name="connsiteX4" fmla="*/ 45762 w 172762"/>
                <a:gd name="connsiteY4" fmla="*/ 66719 h 105015"/>
                <a:gd name="connsiteX5" fmla="*/ 1312 w 172762"/>
                <a:gd name="connsiteY5" fmla="*/ 57194 h 105015"/>
                <a:gd name="connsiteX6" fmla="*/ 99737 w 172762"/>
                <a:gd name="connsiteY6" fmla="*/ 69894 h 105015"/>
                <a:gd name="connsiteX7" fmla="*/ 125137 w 172762"/>
                <a:gd name="connsiteY7" fmla="*/ 50844 h 105015"/>
                <a:gd name="connsiteX8" fmla="*/ 172762 w 172762"/>
                <a:gd name="connsiteY8" fmla="*/ 44 h 105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762" h="105015">
                  <a:moveTo>
                    <a:pt x="172762" y="44"/>
                  </a:moveTo>
                  <a:cubicBezTo>
                    <a:pt x="172762" y="1631"/>
                    <a:pt x="144716" y="42907"/>
                    <a:pt x="125137" y="60369"/>
                  </a:cubicBezTo>
                  <a:cubicBezTo>
                    <a:pt x="105558" y="77831"/>
                    <a:pt x="62166" y="102173"/>
                    <a:pt x="55287" y="104819"/>
                  </a:cubicBezTo>
                  <a:cubicBezTo>
                    <a:pt x="48408" y="107465"/>
                    <a:pt x="85449" y="82594"/>
                    <a:pt x="83862" y="76244"/>
                  </a:cubicBezTo>
                  <a:cubicBezTo>
                    <a:pt x="82274" y="69894"/>
                    <a:pt x="59520" y="69894"/>
                    <a:pt x="45762" y="66719"/>
                  </a:cubicBezTo>
                  <a:cubicBezTo>
                    <a:pt x="32004" y="63544"/>
                    <a:pt x="-7684" y="56665"/>
                    <a:pt x="1312" y="57194"/>
                  </a:cubicBezTo>
                  <a:cubicBezTo>
                    <a:pt x="10308" y="57723"/>
                    <a:pt x="79100" y="70952"/>
                    <a:pt x="99737" y="69894"/>
                  </a:cubicBezTo>
                  <a:cubicBezTo>
                    <a:pt x="120374" y="68836"/>
                    <a:pt x="111908" y="61956"/>
                    <a:pt x="125137" y="50844"/>
                  </a:cubicBezTo>
                  <a:cubicBezTo>
                    <a:pt x="138366" y="39732"/>
                    <a:pt x="172762" y="-1543"/>
                    <a:pt x="172762" y="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1" name="フリーフォーム 780">
              <a:extLst>
                <a:ext uri="{FF2B5EF4-FFF2-40B4-BE49-F238E27FC236}">
                  <a16:creationId xmlns:a16="http://schemas.microsoft.com/office/drawing/2014/main" id="{6E6ADEA7-9EDF-7604-1C79-12E2A5F32D13}"/>
                </a:ext>
              </a:extLst>
            </p:cNvPr>
            <p:cNvSpPr/>
            <p:nvPr/>
          </p:nvSpPr>
          <p:spPr>
            <a:xfrm>
              <a:off x="2338904" y="6673590"/>
              <a:ext cx="500038" cy="219585"/>
            </a:xfrm>
            <a:custGeom>
              <a:avLst/>
              <a:gdLst>
                <a:gd name="connsiteX0" fmla="*/ 1071 w 500038"/>
                <a:gd name="connsiteY0" fmla="*/ 219335 h 219585"/>
                <a:gd name="connsiteX1" fmla="*/ 236021 w 500038"/>
                <a:gd name="connsiteY1" fmla="*/ 124085 h 219585"/>
                <a:gd name="connsiteX2" fmla="*/ 156646 w 500038"/>
                <a:gd name="connsiteY2" fmla="*/ 139960 h 219585"/>
                <a:gd name="connsiteX3" fmla="*/ 324921 w 500038"/>
                <a:gd name="connsiteY3" fmla="*/ 73285 h 219585"/>
                <a:gd name="connsiteX4" fmla="*/ 251896 w 500038"/>
                <a:gd name="connsiteY4" fmla="*/ 98685 h 219585"/>
                <a:gd name="connsiteX5" fmla="*/ 439221 w 500038"/>
                <a:gd name="connsiteY5" fmla="*/ 32010 h 219585"/>
                <a:gd name="connsiteX6" fmla="*/ 499546 w 500038"/>
                <a:gd name="connsiteY6" fmla="*/ 260 h 219585"/>
                <a:gd name="connsiteX7" fmla="*/ 413821 w 500038"/>
                <a:gd name="connsiteY7" fmla="*/ 47885 h 219585"/>
                <a:gd name="connsiteX8" fmla="*/ 188396 w 500038"/>
                <a:gd name="connsiteY8" fmla="*/ 124085 h 219585"/>
                <a:gd name="connsiteX9" fmla="*/ 229671 w 500038"/>
                <a:gd name="connsiteY9" fmla="*/ 117735 h 219585"/>
                <a:gd name="connsiteX10" fmla="*/ 109021 w 500038"/>
                <a:gd name="connsiteY10" fmla="*/ 165360 h 219585"/>
                <a:gd name="connsiteX11" fmla="*/ 147121 w 500038"/>
                <a:gd name="connsiteY11" fmla="*/ 152660 h 219585"/>
                <a:gd name="connsiteX12" fmla="*/ 1071 w 500038"/>
                <a:gd name="connsiteY12" fmla="*/ 219335 h 219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0038" h="219585">
                  <a:moveTo>
                    <a:pt x="1071" y="219335"/>
                  </a:moveTo>
                  <a:cubicBezTo>
                    <a:pt x="15888" y="214572"/>
                    <a:pt x="210092" y="137314"/>
                    <a:pt x="236021" y="124085"/>
                  </a:cubicBezTo>
                  <a:cubicBezTo>
                    <a:pt x="261950" y="110856"/>
                    <a:pt x="141829" y="148427"/>
                    <a:pt x="156646" y="139960"/>
                  </a:cubicBezTo>
                  <a:cubicBezTo>
                    <a:pt x="171463" y="131493"/>
                    <a:pt x="309046" y="80164"/>
                    <a:pt x="324921" y="73285"/>
                  </a:cubicBezTo>
                  <a:cubicBezTo>
                    <a:pt x="340796" y="66406"/>
                    <a:pt x="251896" y="98685"/>
                    <a:pt x="251896" y="98685"/>
                  </a:cubicBezTo>
                  <a:cubicBezTo>
                    <a:pt x="270946" y="91806"/>
                    <a:pt x="397946" y="48414"/>
                    <a:pt x="439221" y="32010"/>
                  </a:cubicBezTo>
                  <a:cubicBezTo>
                    <a:pt x="480496" y="15606"/>
                    <a:pt x="503779" y="-2386"/>
                    <a:pt x="499546" y="260"/>
                  </a:cubicBezTo>
                  <a:cubicBezTo>
                    <a:pt x="495313" y="2906"/>
                    <a:pt x="465679" y="27247"/>
                    <a:pt x="413821" y="47885"/>
                  </a:cubicBezTo>
                  <a:cubicBezTo>
                    <a:pt x="361963" y="68523"/>
                    <a:pt x="219088" y="112443"/>
                    <a:pt x="188396" y="124085"/>
                  </a:cubicBezTo>
                  <a:cubicBezTo>
                    <a:pt x="157704" y="135727"/>
                    <a:pt x="242900" y="110856"/>
                    <a:pt x="229671" y="117735"/>
                  </a:cubicBezTo>
                  <a:cubicBezTo>
                    <a:pt x="216442" y="124614"/>
                    <a:pt x="122779" y="159539"/>
                    <a:pt x="109021" y="165360"/>
                  </a:cubicBezTo>
                  <a:cubicBezTo>
                    <a:pt x="95263" y="171181"/>
                    <a:pt x="164583" y="145781"/>
                    <a:pt x="147121" y="152660"/>
                  </a:cubicBezTo>
                  <a:cubicBezTo>
                    <a:pt x="129659" y="159539"/>
                    <a:pt x="-13746" y="224098"/>
                    <a:pt x="1071" y="2193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2" name="フリーフォーム 781">
              <a:extLst>
                <a:ext uri="{FF2B5EF4-FFF2-40B4-BE49-F238E27FC236}">
                  <a16:creationId xmlns:a16="http://schemas.microsoft.com/office/drawing/2014/main" id="{ABBFC39B-32C4-4CC3-A565-312A92E08239}"/>
                </a:ext>
              </a:extLst>
            </p:cNvPr>
            <p:cNvSpPr/>
            <p:nvPr/>
          </p:nvSpPr>
          <p:spPr>
            <a:xfrm>
              <a:off x="2320892" y="6893574"/>
              <a:ext cx="41308" cy="1058154"/>
            </a:xfrm>
            <a:custGeom>
              <a:avLst/>
              <a:gdLst>
                <a:gd name="connsiteX0" fmla="*/ 41308 w 41308"/>
                <a:gd name="connsiteY0" fmla="*/ 5701 h 1058154"/>
                <a:gd name="connsiteX1" fmla="*/ 22258 w 41308"/>
                <a:gd name="connsiteY1" fmla="*/ 367651 h 1058154"/>
                <a:gd name="connsiteX2" fmla="*/ 25433 w 41308"/>
                <a:gd name="connsiteY2" fmla="*/ 335901 h 1058154"/>
                <a:gd name="connsiteX3" fmla="*/ 9558 w 41308"/>
                <a:gd name="connsiteY3" fmla="*/ 672451 h 1058154"/>
                <a:gd name="connsiteX4" fmla="*/ 33 w 41308"/>
                <a:gd name="connsiteY4" fmla="*/ 1037576 h 1058154"/>
                <a:gd name="connsiteX5" fmla="*/ 12733 w 41308"/>
                <a:gd name="connsiteY5" fmla="*/ 923276 h 1058154"/>
                <a:gd name="connsiteX6" fmla="*/ 15908 w 41308"/>
                <a:gd name="connsiteY6" fmla="*/ 186676 h 1058154"/>
                <a:gd name="connsiteX7" fmla="*/ 19083 w 41308"/>
                <a:gd name="connsiteY7" fmla="*/ 256526 h 1058154"/>
                <a:gd name="connsiteX8" fmla="*/ 19083 w 41308"/>
                <a:gd name="connsiteY8" fmla="*/ 205726 h 1058154"/>
                <a:gd name="connsiteX9" fmla="*/ 19083 w 41308"/>
                <a:gd name="connsiteY9" fmla="*/ 78726 h 1058154"/>
                <a:gd name="connsiteX10" fmla="*/ 22258 w 41308"/>
                <a:gd name="connsiteY10" fmla="*/ 139051 h 1058154"/>
                <a:gd name="connsiteX11" fmla="*/ 41308 w 41308"/>
                <a:gd name="connsiteY11" fmla="*/ 5701 h 1058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308" h="1058154">
                  <a:moveTo>
                    <a:pt x="41308" y="5701"/>
                  </a:moveTo>
                  <a:cubicBezTo>
                    <a:pt x="41308" y="43801"/>
                    <a:pt x="24904" y="312618"/>
                    <a:pt x="22258" y="367651"/>
                  </a:cubicBezTo>
                  <a:cubicBezTo>
                    <a:pt x="19612" y="422684"/>
                    <a:pt x="27550" y="285101"/>
                    <a:pt x="25433" y="335901"/>
                  </a:cubicBezTo>
                  <a:cubicBezTo>
                    <a:pt x="23316" y="386701"/>
                    <a:pt x="13791" y="555505"/>
                    <a:pt x="9558" y="672451"/>
                  </a:cubicBezTo>
                  <a:cubicBezTo>
                    <a:pt x="5325" y="789397"/>
                    <a:pt x="-496" y="995772"/>
                    <a:pt x="33" y="1037576"/>
                  </a:cubicBezTo>
                  <a:cubicBezTo>
                    <a:pt x="562" y="1079380"/>
                    <a:pt x="10087" y="1065093"/>
                    <a:pt x="12733" y="923276"/>
                  </a:cubicBezTo>
                  <a:cubicBezTo>
                    <a:pt x="15379" y="781459"/>
                    <a:pt x="14850" y="297801"/>
                    <a:pt x="15908" y="186676"/>
                  </a:cubicBezTo>
                  <a:cubicBezTo>
                    <a:pt x="16966" y="75551"/>
                    <a:pt x="18554" y="253351"/>
                    <a:pt x="19083" y="256526"/>
                  </a:cubicBezTo>
                  <a:cubicBezTo>
                    <a:pt x="19612" y="259701"/>
                    <a:pt x="19083" y="205726"/>
                    <a:pt x="19083" y="205726"/>
                  </a:cubicBezTo>
                  <a:cubicBezTo>
                    <a:pt x="19083" y="176093"/>
                    <a:pt x="18554" y="89838"/>
                    <a:pt x="19083" y="78726"/>
                  </a:cubicBezTo>
                  <a:cubicBezTo>
                    <a:pt x="19612" y="67614"/>
                    <a:pt x="19083" y="145401"/>
                    <a:pt x="22258" y="139051"/>
                  </a:cubicBezTo>
                  <a:cubicBezTo>
                    <a:pt x="25433" y="132701"/>
                    <a:pt x="41308" y="-32399"/>
                    <a:pt x="41308" y="570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3" name="フリーフォーム 782">
              <a:extLst>
                <a:ext uri="{FF2B5EF4-FFF2-40B4-BE49-F238E27FC236}">
                  <a16:creationId xmlns:a16="http://schemas.microsoft.com/office/drawing/2014/main" id="{18D86F90-C980-190C-647D-F13CDBF4379E}"/>
                </a:ext>
              </a:extLst>
            </p:cNvPr>
            <p:cNvSpPr/>
            <p:nvPr/>
          </p:nvSpPr>
          <p:spPr>
            <a:xfrm>
              <a:off x="2644770" y="6665367"/>
              <a:ext cx="360585" cy="379827"/>
            </a:xfrm>
            <a:custGeom>
              <a:avLst/>
              <a:gdLst>
                <a:gd name="connsiteX0" fmla="*/ 5 w 360585"/>
                <a:gd name="connsiteY0" fmla="*/ 87858 h 379827"/>
                <a:gd name="connsiteX1" fmla="*/ 177805 w 360585"/>
                <a:gd name="connsiteY1" fmla="*/ 18008 h 379827"/>
                <a:gd name="connsiteX2" fmla="*/ 225430 w 360585"/>
                <a:gd name="connsiteY2" fmla="*/ 103733 h 379827"/>
                <a:gd name="connsiteX3" fmla="*/ 215905 w 360585"/>
                <a:gd name="connsiteY3" fmla="*/ 84683 h 379827"/>
                <a:gd name="connsiteX4" fmla="*/ 355605 w 360585"/>
                <a:gd name="connsiteY4" fmla="*/ 367258 h 379827"/>
                <a:gd name="connsiteX5" fmla="*/ 317505 w 360585"/>
                <a:gd name="connsiteY5" fmla="*/ 303758 h 379827"/>
                <a:gd name="connsiteX6" fmla="*/ 203205 w 360585"/>
                <a:gd name="connsiteY6" fmla="*/ 65633 h 379827"/>
                <a:gd name="connsiteX7" fmla="*/ 184155 w 360585"/>
                <a:gd name="connsiteY7" fmla="*/ 11658 h 379827"/>
                <a:gd name="connsiteX8" fmla="*/ 184155 w 360585"/>
                <a:gd name="connsiteY8" fmla="*/ 5308 h 379827"/>
                <a:gd name="connsiteX9" fmla="*/ 5 w 360585"/>
                <a:gd name="connsiteY9" fmla="*/ 87858 h 379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0585" h="379827">
                  <a:moveTo>
                    <a:pt x="5" y="87858"/>
                  </a:moveTo>
                  <a:cubicBezTo>
                    <a:pt x="-1053" y="89975"/>
                    <a:pt x="140234" y="15362"/>
                    <a:pt x="177805" y="18008"/>
                  </a:cubicBezTo>
                  <a:cubicBezTo>
                    <a:pt x="215376" y="20654"/>
                    <a:pt x="219080" y="92621"/>
                    <a:pt x="225430" y="103733"/>
                  </a:cubicBezTo>
                  <a:cubicBezTo>
                    <a:pt x="231780" y="114845"/>
                    <a:pt x="215905" y="84683"/>
                    <a:pt x="215905" y="84683"/>
                  </a:cubicBezTo>
                  <a:cubicBezTo>
                    <a:pt x="237601" y="128604"/>
                    <a:pt x="338672" y="330746"/>
                    <a:pt x="355605" y="367258"/>
                  </a:cubicBezTo>
                  <a:cubicBezTo>
                    <a:pt x="372538" y="403771"/>
                    <a:pt x="342905" y="354029"/>
                    <a:pt x="317505" y="303758"/>
                  </a:cubicBezTo>
                  <a:cubicBezTo>
                    <a:pt x="292105" y="253487"/>
                    <a:pt x="225430" y="114316"/>
                    <a:pt x="203205" y="65633"/>
                  </a:cubicBezTo>
                  <a:cubicBezTo>
                    <a:pt x="180980" y="16950"/>
                    <a:pt x="184155" y="11658"/>
                    <a:pt x="184155" y="11658"/>
                  </a:cubicBezTo>
                  <a:cubicBezTo>
                    <a:pt x="180980" y="1604"/>
                    <a:pt x="209555" y="-5275"/>
                    <a:pt x="184155" y="5308"/>
                  </a:cubicBezTo>
                  <a:cubicBezTo>
                    <a:pt x="158755" y="15891"/>
                    <a:pt x="1063" y="85741"/>
                    <a:pt x="5" y="878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4" name="フリーフォーム 783">
              <a:extLst>
                <a:ext uri="{FF2B5EF4-FFF2-40B4-BE49-F238E27FC236}">
                  <a16:creationId xmlns:a16="http://schemas.microsoft.com/office/drawing/2014/main" id="{E676EF46-4E05-9257-DEA8-03F042625940}"/>
                </a:ext>
              </a:extLst>
            </p:cNvPr>
            <p:cNvSpPr/>
            <p:nvPr/>
          </p:nvSpPr>
          <p:spPr>
            <a:xfrm>
              <a:off x="2595924" y="6706713"/>
              <a:ext cx="164364" cy="244118"/>
            </a:xfrm>
            <a:custGeom>
              <a:avLst/>
              <a:gdLst>
                <a:gd name="connsiteX0" fmla="*/ 163151 w 164364"/>
                <a:gd name="connsiteY0" fmla="*/ 2062 h 244118"/>
                <a:gd name="connsiteX1" fmla="*/ 1226 w 164364"/>
                <a:gd name="connsiteY1" fmla="*/ 243362 h 244118"/>
                <a:gd name="connsiteX2" fmla="*/ 86951 w 164364"/>
                <a:gd name="connsiteY2" fmla="*/ 81437 h 244118"/>
                <a:gd name="connsiteX3" fmla="*/ 52026 w 164364"/>
                <a:gd name="connsiteY3" fmla="*/ 179862 h 244118"/>
                <a:gd name="connsiteX4" fmla="*/ 106001 w 164364"/>
                <a:gd name="connsiteY4" fmla="*/ 75087 h 244118"/>
                <a:gd name="connsiteX5" fmla="*/ 77426 w 164364"/>
                <a:gd name="connsiteY5" fmla="*/ 122712 h 244118"/>
                <a:gd name="connsiteX6" fmla="*/ 163151 w 164364"/>
                <a:gd name="connsiteY6" fmla="*/ 2062 h 244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4364" h="244118">
                  <a:moveTo>
                    <a:pt x="163151" y="2062"/>
                  </a:moveTo>
                  <a:cubicBezTo>
                    <a:pt x="150451" y="22170"/>
                    <a:pt x="13926" y="230133"/>
                    <a:pt x="1226" y="243362"/>
                  </a:cubicBezTo>
                  <a:cubicBezTo>
                    <a:pt x="-11474" y="256591"/>
                    <a:pt x="78484" y="92020"/>
                    <a:pt x="86951" y="81437"/>
                  </a:cubicBezTo>
                  <a:cubicBezTo>
                    <a:pt x="95418" y="70854"/>
                    <a:pt x="48851" y="180920"/>
                    <a:pt x="52026" y="179862"/>
                  </a:cubicBezTo>
                  <a:cubicBezTo>
                    <a:pt x="55201" y="178804"/>
                    <a:pt x="101768" y="84612"/>
                    <a:pt x="106001" y="75087"/>
                  </a:cubicBezTo>
                  <a:cubicBezTo>
                    <a:pt x="110234" y="65562"/>
                    <a:pt x="70018" y="130120"/>
                    <a:pt x="77426" y="122712"/>
                  </a:cubicBezTo>
                  <a:cubicBezTo>
                    <a:pt x="84834" y="115304"/>
                    <a:pt x="175851" y="-18046"/>
                    <a:pt x="163151" y="20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5" name="フリーフォーム 784">
              <a:extLst>
                <a:ext uri="{FF2B5EF4-FFF2-40B4-BE49-F238E27FC236}">
                  <a16:creationId xmlns:a16="http://schemas.microsoft.com/office/drawing/2014/main" id="{DA0E050E-671E-9097-E4DD-F2A75F2974E2}"/>
                </a:ext>
              </a:extLst>
            </p:cNvPr>
            <p:cNvSpPr/>
            <p:nvPr/>
          </p:nvSpPr>
          <p:spPr>
            <a:xfrm>
              <a:off x="2330604" y="6994263"/>
              <a:ext cx="225308" cy="332294"/>
            </a:xfrm>
            <a:custGeom>
              <a:avLst/>
              <a:gdLst>
                <a:gd name="connsiteX0" fmla="*/ 225271 w 225308"/>
                <a:gd name="connsiteY0" fmla="*/ 262 h 332294"/>
                <a:gd name="connsiteX1" fmla="*/ 60171 w 225308"/>
                <a:gd name="connsiteY1" fmla="*/ 235212 h 332294"/>
                <a:gd name="connsiteX2" fmla="*/ 117321 w 225308"/>
                <a:gd name="connsiteY2" fmla="*/ 155837 h 332294"/>
                <a:gd name="connsiteX3" fmla="*/ 3021 w 225308"/>
                <a:gd name="connsiteY3" fmla="*/ 330462 h 332294"/>
                <a:gd name="connsiteX4" fmla="*/ 41121 w 225308"/>
                <a:gd name="connsiteY4" fmla="*/ 241562 h 332294"/>
                <a:gd name="connsiteX5" fmla="*/ 126846 w 225308"/>
                <a:gd name="connsiteY5" fmla="*/ 149487 h 332294"/>
                <a:gd name="connsiteX6" fmla="*/ 76046 w 225308"/>
                <a:gd name="connsiteY6" fmla="*/ 187587 h 332294"/>
                <a:gd name="connsiteX7" fmla="*/ 225271 w 225308"/>
                <a:gd name="connsiteY7" fmla="*/ 262 h 332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308" h="332294">
                  <a:moveTo>
                    <a:pt x="225271" y="262"/>
                  </a:moveTo>
                  <a:cubicBezTo>
                    <a:pt x="222625" y="8199"/>
                    <a:pt x="78163" y="209283"/>
                    <a:pt x="60171" y="235212"/>
                  </a:cubicBezTo>
                  <a:cubicBezTo>
                    <a:pt x="42179" y="261141"/>
                    <a:pt x="126846" y="139962"/>
                    <a:pt x="117321" y="155837"/>
                  </a:cubicBezTo>
                  <a:cubicBezTo>
                    <a:pt x="107796" y="171712"/>
                    <a:pt x="15721" y="316175"/>
                    <a:pt x="3021" y="330462"/>
                  </a:cubicBezTo>
                  <a:cubicBezTo>
                    <a:pt x="-9679" y="344750"/>
                    <a:pt x="20484" y="271724"/>
                    <a:pt x="41121" y="241562"/>
                  </a:cubicBezTo>
                  <a:cubicBezTo>
                    <a:pt x="61758" y="211400"/>
                    <a:pt x="121025" y="158483"/>
                    <a:pt x="126846" y="149487"/>
                  </a:cubicBezTo>
                  <a:cubicBezTo>
                    <a:pt x="132667" y="140491"/>
                    <a:pt x="60700" y="208224"/>
                    <a:pt x="76046" y="187587"/>
                  </a:cubicBezTo>
                  <a:cubicBezTo>
                    <a:pt x="91392" y="166950"/>
                    <a:pt x="227917" y="-7675"/>
                    <a:pt x="225271" y="2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6" name="フリーフォーム 785">
              <a:extLst>
                <a:ext uri="{FF2B5EF4-FFF2-40B4-BE49-F238E27FC236}">
                  <a16:creationId xmlns:a16="http://schemas.microsoft.com/office/drawing/2014/main" id="{DFE31266-9BCA-3476-2A96-7376407EB6C8}"/>
                </a:ext>
              </a:extLst>
            </p:cNvPr>
            <p:cNvSpPr/>
            <p:nvPr/>
          </p:nvSpPr>
          <p:spPr>
            <a:xfrm>
              <a:off x="2545170" y="6924653"/>
              <a:ext cx="77380" cy="82675"/>
            </a:xfrm>
            <a:custGeom>
              <a:avLst/>
              <a:gdLst>
                <a:gd name="connsiteX0" fmla="*/ 1180 w 77380"/>
                <a:gd name="connsiteY0" fmla="*/ 82572 h 82675"/>
                <a:gd name="connsiteX1" fmla="*/ 10705 w 77380"/>
                <a:gd name="connsiteY1" fmla="*/ 28597 h 82675"/>
                <a:gd name="connsiteX2" fmla="*/ 39280 w 77380"/>
                <a:gd name="connsiteY2" fmla="*/ 3197 h 82675"/>
                <a:gd name="connsiteX3" fmla="*/ 67855 w 77380"/>
                <a:gd name="connsiteY3" fmla="*/ 53997 h 82675"/>
                <a:gd name="connsiteX4" fmla="*/ 61505 w 77380"/>
                <a:gd name="connsiteY4" fmla="*/ 82572 h 82675"/>
                <a:gd name="connsiteX5" fmla="*/ 77380 w 77380"/>
                <a:gd name="connsiteY5" fmla="*/ 44472 h 82675"/>
                <a:gd name="connsiteX6" fmla="*/ 61505 w 77380"/>
                <a:gd name="connsiteY6" fmla="*/ 15897 h 82675"/>
                <a:gd name="connsiteX7" fmla="*/ 1180 w 77380"/>
                <a:gd name="connsiteY7" fmla="*/ 22 h 82675"/>
                <a:gd name="connsiteX8" fmla="*/ 20230 w 77380"/>
                <a:gd name="connsiteY8" fmla="*/ 19072 h 82675"/>
                <a:gd name="connsiteX9" fmla="*/ 1180 w 77380"/>
                <a:gd name="connsiteY9" fmla="*/ 82572 h 82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7380" h="82675">
                  <a:moveTo>
                    <a:pt x="1180" y="82572"/>
                  </a:moveTo>
                  <a:cubicBezTo>
                    <a:pt x="-407" y="84159"/>
                    <a:pt x="4355" y="41826"/>
                    <a:pt x="10705" y="28597"/>
                  </a:cubicBezTo>
                  <a:cubicBezTo>
                    <a:pt x="17055" y="15368"/>
                    <a:pt x="29755" y="-1036"/>
                    <a:pt x="39280" y="3197"/>
                  </a:cubicBezTo>
                  <a:cubicBezTo>
                    <a:pt x="48805" y="7430"/>
                    <a:pt x="64151" y="40768"/>
                    <a:pt x="67855" y="53997"/>
                  </a:cubicBezTo>
                  <a:cubicBezTo>
                    <a:pt x="71559" y="67226"/>
                    <a:pt x="59918" y="84159"/>
                    <a:pt x="61505" y="82572"/>
                  </a:cubicBezTo>
                  <a:cubicBezTo>
                    <a:pt x="63092" y="80985"/>
                    <a:pt x="77380" y="55584"/>
                    <a:pt x="77380" y="44472"/>
                  </a:cubicBezTo>
                  <a:cubicBezTo>
                    <a:pt x="77380" y="33360"/>
                    <a:pt x="74205" y="23305"/>
                    <a:pt x="61505" y="15897"/>
                  </a:cubicBezTo>
                  <a:cubicBezTo>
                    <a:pt x="48805" y="8489"/>
                    <a:pt x="8059" y="-507"/>
                    <a:pt x="1180" y="22"/>
                  </a:cubicBezTo>
                  <a:cubicBezTo>
                    <a:pt x="-5699" y="551"/>
                    <a:pt x="19701" y="11134"/>
                    <a:pt x="20230" y="19072"/>
                  </a:cubicBezTo>
                  <a:cubicBezTo>
                    <a:pt x="20759" y="27009"/>
                    <a:pt x="2767" y="80985"/>
                    <a:pt x="1180" y="825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7" name="フリーフォーム 786">
              <a:extLst>
                <a:ext uri="{FF2B5EF4-FFF2-40B4-BE49-F238E27FC236}">
                  <a16:creationId xmlns:a16="http://schemas.microsoft.com/office/drawing/2014/main" id="{C7043AE5-F675-69B8-AF52-52EF862E9857}"/>
                </a:ext>
              </a:extLst>
            </p:cNvPr>
            <p:cNvSpPr/>
            <p:nvPr/>
          </p:nvSpPr>
          <p:spPr>
            <a:xfrm>
              <a:off x="2719454" y="7193139"/>
              <a:ext cx="103432" cy="439574"/>
            </a:xfrm>
            <a:custGeom>
              <a:avLst/>
              <a:gdLst>
                <a:gd name="connsiteX0" fmla="*/ 103121 w 103432"/>
                <a:gd name="connsiteY0" fmla="*/ 1411 h 439574"/>
                <a:gd name="connsiteX1" fmla="*/ 33271 w 103432"/>
                <a:gd name="connsiteY1" fmla="*/ 217311 h 439574"/>
                <a:gd name="connsiteX2" fmla="*/ 1521 w 103432"/>
                <a:gd name="connsiteY2" fmla="*/ 344311 h 439574"/>
                <a:gd name="connsiteX3" fmla="*/ 4696 w 103432"/>
                <a:gd name="connsiteY3" fmla="*/ 439561 h 439574"/>
                <a:gd name="connsiteX4" fmla="*/ 1521 w 103432"/>
                <a:gd name="connsiteY4" fmla="*/ 337961 h 439574"/>
                <a:gd name="connsiteX5" fmla="*/ 30096 w 103432"/>
                <a:gd name="connsiteY5" fmla="*/ 172861 h 439574"/>
                <a:gd name="connsiteX6" fmla="*/ 11046 w 103432"/>
                <a:gd name="connsiteY6" fmla="*/ 242711 h 439574"/>
                <a:gd name="connsiteX7" fmla="*/ 52321 w 103432"/>
                <a:gd name="connsiteY7" fmla="*/ 163336 h 439574"/>
                <a:gd name="connsiteX8" fmla="*/ 58671 w 103432"/>
                <a:gd name="connsiteY8" fmla="*/ 125236 h 439574"/>
                <a:gd name="connsiteX9" fmla="*/ 103121 w 103432"/>
                <a:gd name="connsiteY9" fmla="*/ 1411 h 439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3432" h="439574">
                  <a:moveTo>
                    <a:pt x="103121" y="1411"/>
                  </a:moveTo>
                  <a:cubicBezTo>
                    <a:pt x="98888" y="16757"/>
                    <a:pt x="50204" y="160161"/>
                    <a:pt x="33271" y="217311"/>
                  </a:cubicBezTo>
                  <a:cubicBezTo>
                    <a:pt x="16338" y="274461"/>
                    <a:pt x="6283" y="307269"/>
                    <a:pt x="1521" y="344311"/>
                  </a:cubicBezTo>
                  <a:cubicBezTo>
                    <a:pt x="-3241" y="381353"/>
                    <a:pt x="4696" y="440619"/>
                    <a:pt x="4696" y="439561"/>
                  </a:cubicBezTo>
                  <a:cubicBezTo>
                    <a:pt x="4696" y="438503"/>
                    <a:pt x="-2712" y="382411"/>
                    <a:pt x="1521" y="337961"/>
                  </a:cubicBezTo>
                  <a:cubicBezTo>
                    <a:pt x="5754" y="293511"/>
                    <a:pt x="28508" y="188736"/>
                    <a:pt x="30096" y="172861"/>
                  </a:cubicBezTo>
                  <a:cubicBezTo>
                    <a:pt x="31683" y="156986"/>
                    <a:pt x="7342" y="244298"/>
                    <a:pt x="11046" y="242711"/>
                  </a:cubicBezTo>
                  <a:cubicBezTo>
                    <a:pt x="14750" y="241124"/>
                    <a:pt x="44383" y="182915"/>
                    <a:pt x="52321" y="163336"/>
                  </a:cubicBezTo>
                  <a:cubicBezTo>
                    <a:pt x="60259" y="143757"/>
                    <a:pt x="50204" y="150107"/>
                    <a:pt x="58671" y="125236"/>
                  </a:cubicBezTo>
                  <a:cubicBezTo>
                    <a:pt x="67138" y="100365"/>
                    <a:pt x="107354" y="-13935"/>
                    <a:pt x="103121" y="14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8" name="フリーフォーム 787">
              <a:extLst>
                <a:ext uri="{FF2B5EF4-FFF2-40B4-BE49-F238E27FC236}">
                  <a16:creationId xmlns:a16="http://schemas.microsoft.com/office/drawing/2014/main" id="{288BB066-612D-80FB-56C7-BF07FE06DB81}"/>
                </a:ext>
              </a:extLst>
            </p:cNvPr>
            <p:cNvSpPr/>
            <p:nvPr/>
          </p:nvSpPr>
          <p:spPr>
            <a:xfrm>
              <a:off x="2325657" y="7018097"/>
              <a:ext cx="339118" cy="506073"/>
            </a:xfrm>
            <a:custGeom>
              <a:avLst/>
              <a:gdLst>
                <a:gd name="connsiteX0" fmla="*/ 338168 w 339118"/>
                <a:gd name="connsiteY0" fmla="*/ 1828 h 506073"/>
                <a:gd name="connsiteX1" fmla="*/ 100043 w 339118"/>
                <a:gd name="connsiteY1" fmla="*/ 347903 h 506073"/>
                <a:gd name="connsiteX2" fmla="*/ 141318 w 339118"/>
                <a:gd name="connsiteY2" fmla="*/ 297103 h 506073"/>
                <a:gd name="connsiteX3" fmla="*/ 4793 w 339118"/>
                <a:gd name="connsiteY3" fmla="*/ 500303 h 506073"/>
                <a:gd name="connsiteX4" fmla="*/ 49243 w 339118"/>
                <a:gd name="connsiteY4" fmla="*/ 424103 h 506073"/>
                <a:gd name="connsiteX5" fmla="*/ 223868 w 339118"/>
                <a:gd name="connsiteY5" fmla="*/ 154228 h 506073"/>
                <a:gd name="connsiteX6" fmla="*/ 185768 w 339118"/>
                <a:gd name="connsiteY6" fmla="*/ 208203 h 506073"/>
                <a:gd name="connsiteX7" fmla="*/ 338168 w 339118"/>
                <a:gd name="connsiteY7" fmla="*/ 1828 h 506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9118" h="506073">
                  <a:moveTo>
                    <a:pt x="338168" y="1828"/>
                  </a:moveTo>
                  <a:cubicBezTo>
                    <a:pt x="323881" y="25111"/>
                    <a:pt x="132851" y="298691"/>
                    <a:pt x="100043" y="347903"/>
                  </a:cubicBezTo>
                  <a:cubicBezTo>
                    <a:pt x="67235" y="397116"/>
                    <a:pt x="157193" y="271703"/>
                    <a:pt x="141318" y="297103"/>
                  </a:cubicBezTo>
                  <a:cubicBezTo>
                    <a:pt x="125443" y="322503"/>
                    <a:pt x="20139" y="479136"/>
                    <a:pt x="4793" y="500303"/>
                  </a:cubicBezTo>
                  <a:cubicBezTo>
                    <a:pt x="-10553" y="521470"/>
                    <a:pt x="12730" y="481782"/>
                    <a:pt x="49243" y="424103"/>
                  </a:cubicBezTo>
                  <a:cubicBezTo>
                    <a:pt x="85755" y="366424"/>
                    <a:pt x="201114" y="190211"/>
                    <a:pt x="223868" y="154228"/>
                  </a:cubicBezTo>
                  <a:cubicBezTo>
                    <a:pt x="246622" y="118245"/>
                    <a:pt x="170422" y="231486"/>
                    <a:pt x="185768" y="208203"/>
                  </a:cubicBezTo>
                  <a:cubicBezTo>
                    <a:pt x="201114" y="184920"/>
                    <a:pt x="352455" y="-21455"/>
                    <a:pt x="338168" y="18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9" name="フリーフォーム 788">
              <a:extLst>
                <a:ext uri="{FF2B5EF4-FFF2-40B4-BE49-F238E27FC236}">
                  <a16:creationId xmlns:a16="http://schemas.microsoft.com/office/drawing/2014/main" id="{44588450-DB8C-1D80-BCD9-DD5098170882}"/>
                </a:ext>
              </a:extLst>
            </p:cNvPr>
            <p:cNvSpPr/>
            <p:nvPr/>
          </p:nvSpPr>
          <p:spPr>
            <a:xfrm>
              <a:off x="2332115" y="7000873"/>
              <a:ext cx="373926" cy="578930"/>
            </a:xfrm>
            <a:custGeom>
              <a:avLst/>
              <a:gdLst>
                <a:gd name="connsiteX0" fmla="*/ 331710 w 373926"/>
                <a:gd name="connsiteY0" fmla="*/ 2 h 578930"/>
                <a:gd name="connsiteX1" fmla="*/ 350760 w 373926"/>
                <a:gd name="connsiteY1" fmla="*/ 79377 h 578930"/>
                <a:gd name="connsiteX2" fmla="*/ 369810 w 373926"/>
                <a:gd name="connsiteY2" fmla="*/ 66677 h 578930"/>
                <a:gd name="connsiteX3" fmla="*/ 265035 w 373926"/>
                <a:gd name="connsiteY3" fmla="*/ 184152 h 578930"/>
                <a:gd name="connsiteX4" fmla="*/ 293610 w 373926"/>
                <a:gd name="connsiteY4" fmla="*/ 155577 h 578930"/>
                <a:gd name="connsiteX5" fmla="*/ 163435 w 373926"/>
                <a:gd name="connsiteY5" fmla="*/ 333377 h 578930"/>
                <a:gd name="connsiteX6" fmla="*/ 249160 w 373926"/>
                <a:gd name="connsiteY6" fmla="*/ 247652 h 578930"/>
                <a:gd name="connsiteX7" fmla="*/ 87235 w 373926"/>
                <a:gd name="connsiteY7" fmla="*/ 469902 h 578930"/>
                <a:gd name="connsiteX8" fmla="*/ 1510 w 373926"/>
                <a:gd name="connsiteY8" fmla="*/ 577852 h 578930"/>
                <a:gd name="connsiteX9" fmla="*/ 45960 w 373926"/>
                <a:gd name="connsiteY9" fmla="*/ 511177 h 578930"/>
                <a:gd name="connsiteX10" fmla="*/ 207885 w 373926"/>
                <a:gd name="connsiteY10" fmla="*/ 295277 h 578930"/>
                <a:gd name="connsiteX11" fmla="*/ 176135 w 373926"/>
                <a:gd name="connsiteY11" fmla="*/ 327027 h 578930"/>
                <a:gd name="connsiteX12" fmla="*/ 312660 w 373926"/>
                <a:gd name="connsiteY12" fmla="*/ 152402 h 578930"/>
                <a:gd name="connsiteX13" fmla="*/ 366635 w 373926"/>
                <a:gd name="connsiteY13" fmla="*/ 82552 h 578930"/>
                <a:gd name="connsiteX14" fmla="*/ 331710 w 373926"/>
                <a:gd name="connsiteY14" fmla="*/ 2 h 578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73926" h="578930">
                  <a:moveTo>
                    <a:pt x="331710" y="2"/>
                  </a:moveTo>
                  <a:cubicBezTo>
                    <a:pt x="329064" y="-527"/>
                    <a:pt x="350760" y="79377"/>
                    <a:pt x="350760" y="79377"/>
                  </a:cubicBezTo>
                  <a:cubicBezTo>
                    <a:pt x="357110" y="90489"/>
                    <a:pt x="384097" y="49215"/>
                    <a:pt x="369810" y="66677"/>
                  </a:cubicBezTo>
                  <a:cubicBezTo>
                    <a:pt x="355523" y="84139"/>
                    <a:pt x="277735" y="169335"/>
                    <a:pt x="265035" y="184152"/>
                  </a:cubicBezTo>
                  <a:cubicBezTo>
                    <a:pt x="252335" y="198969"/>
                    <a:pt x="310543" y="130706"/>
                    <a:pt x="293610" y="155577"/>
                  </a:cubicBezTo>
                  <a:cubicBezTo>
                    <a:pt x="276677" y="180448"/>
                    <a:pt x="170843" y="318031"/>
                    <a:pt x="163435" y="333377"/>
                  </a:cubicBezTo>
                  <a:cubicBezTo>
                    <a:pt x="156027" y="348723"/>
                    <a:pt x="261860" y="224898"/>
                    <a:pt x="249160" y="247652"/>
                  </a:cubicBezTo>
                  <a:cubicBezTo>
                    <a:pt x="236460" y="270406"/>
                    <a:pt x="128510" y="414869"/>
                    <a:pt x="87235" y="469902"/>
                  </a:cubicBezTo>
                  <a:cubicBezTo>
                    <a:pt x="45960" y="524935"/>
                    <a:pt x="8389" y="570973"/>
                    <a:pt x="1510" y="577852"/>
                  </a:cubicBezTo>
                  <a:cubicBezTo>
                    <a:pt x="-5369" y="584731"/>
                    <a:pt x="11564" y="558273"/>
                    <a:pt x="45960" y="511177"/>
                  </a:cubicBezTo>
                  <a:cubicBezTo>
                    <a:pt x="80356" y="464081"/>
                    <a:pt x="186189" y="325969"/>
                    <a:pt x="207885" y="295277"/>
                  </a:cubicBezTo>
                  <a:cubicBezTo>
                    <a:pt x="229581" y="264585"/>
                    <a:pt x="158673" y="350839"/>
                    <a:pt x="176135" y="327027"/>
                  </a:cubicBezTo>
                  <a:cubicBezTo>
                    <a:pt x="193597" y="303215"/>
                    <a:pt x="280910" y="193148"/>
                    <a:pt x="312660" y="152402"/>
                  </a:cubicBezTo>
                  <a:cubicBezTo>
                    <a:pt x="344410" y="111656"/>
                    <a:pt x="360814" y="103189"/>
                    <a:pt x="366635" y="82552"/>
                  </a:cubicBezTo>
                  <a:cubicBezTo>
                    <a:pt x="372456" y="61915"/>
                    <a:pt x="334356" y="531"/>
                    <a:pt x="331710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0" name="フリーフォーム 789">
              <a:extLst>
                <a:ext uri="{FF2B5EF4-FFF2-40B4-BE49-F238E27FC236}">
                  <a16:creationId xmlns:a16="http://schemas.microsoft.com/office/drawing/2014/main" id="{5CAF9ED5-2DDD-B65D-F3EB-C8FFE36B35E4}"/>
                </a:ext>
              </a:extLst>
            </p:cNvPr>
            <p:cNvSpPr/>
            <p:nvPr/>
          </p:nvSpPr>
          <p:spPr>
            <a:xfrm>
              <a:off x="2984297" y="7118315"/>
              <a:ext cx="206804" cy="305247"/>
            </a:xfrm>
            <a:custGeom>
              <a:avLst/>
              <a:gdLst>
                <a:gd name="connsiteX0" fmla="*/ 206578 w 206804"/>
                <a:gd name="connsiteY0" fmla="*/ 35 h 305247"/>
                <a:gd name="connsiteX1" fmla="*/ 70053 w 206804"/>
                <a:gd name="connsiteY1" fmla="*/ 142910 h 305247"/>
                <a:gd name="connsiteX2" fmla="*/ 203 w 206804"/>
                <a:gd name="connsiteY2" fmla="*/ 304835 h 305247"/>
                <a:gd name="connsiteX3" fmla="*/ 47828 w 206804"/>
                <a:gd name="connsiteY3" fmla="*/ 190535 h 305247"/>
                <a:gd name="connsiteX4" fmla="*/ 19253 w 206804"/>
                <a:gd name="connsiteY4" fmla="*/ 225460 h 305247"/>
                <a:gd name="connsiteX5" fmla="*/ 73228 w 206804"/>
                <a:gd name="connsiteY5" fmla="*/ 117510 h 305247"/>
                <a:gd name="connsiteX6" fmla="*/ 35128 w 206804"/>
                <a:gd name="connsiteY6" fmla="*/ 155610 h 305247"/>
                <a:gd name="connsiteX7" fmla="*/ 206578 w 206804"/>
                <a:gd name="connsiteY7" fmla="*/ 35 h 305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804" h="305247">
                  <a:moveTo>
                    <a:pt x="206578" y="35"/>
                  </a:moveTo>
                  <a:cubicBezTo>
                    <a:pt x="212399" y="-2082"/>
                    <a:pt x="104449" y="92110"/>
                    <a:pt x="70053" y="142910"/>
                  </a:cubicBezTo>
                  <a:cubicBezTo>
                    <a:pt x="35657" y="193710"/>
                    <a:pt x="3907" y="296898"/>
                    <a:pt x="203" y="304835"/>
                  </a:cubicBezTo>
                  <a:cubicBezTo>
                    <a:pt x="-3501" y="312772"/>
                    <a:pt x="44653" y="203764"/>
                    <a:pt x="47828" y="190535"/>
                  </a:cubicBezTo>
                  <a:cubicBezTo>
                    <a:pt x="51003" y="177306"/>
                    <a:pt x="15020" y="237631"/>
                    <a:pt x="19253" y="225460"/>
                  </a:cubicBezTo>
                  <a:cubicBezTo>
                    <a:pt x="23486" y="213289"/>
                    <a:pt x="70582" y="129152"/>
                    <a:pt x="73228" y="117510"/>
                  </a:cubicBezTo>
                  <a:cubicBezTo>
                    <a:pt x="75874" y="105868"/>
                    <a:pt x="16078" y="172543"/>
                    <a:pt x="35128" y="155610"/>
                  </a:cubicBezTo>
                  <a:cubicBezTo>
                    <a:pt x="54178" y="138677"/>
                    <a:pt x="200757" y="2152"/>
                    <a:pt x="206578" y="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1" name="フリーフォーム 790">
              <a:extLst>
                <a:ext uri="{FF2B5EF4-FFF2-40B4-BE49-F238E27FC236}">
                  <a16:creationId xmlns:a16="http://schemas.microsoft.com/office/drawing/2014/main" id="{DFA374D6-721A-6AF2-3EEE-53CCA1393015}"/>
                </a:ext>
              </a:extLst>
            </p:cNvPr>
            <p:cNvSpPr/>
            <p:nvPr/>
          </p:nvSpPr>
          <p:spPr>
            <a:xfrm>
              <a:off x="2944876" y="6994512"/>
              <a:ext cx="91107" cy="493049"/>
            </a:xfrm>
            <a:custGeom>
              <a:avLst/>
              <a:gdLst>
                <a:gd name="connsiteX0" fmla="*/ 74549 w 91107"/>
                <a:gd name="connsiteY0" fmla="*/ 13 h 493049"/>
                <a:gd name="connsiteX1" fmla="*/ 36449 w 91107"/>
                <a:gd name="connsiteY1" fmla="*/ 82563 h 493049"/>
                <a:gd name="connsiteX2" fmla="*/ 52324 w 91107"/>
                <a:gd name="connsiteY2" fmla="*/ 127013 h 493049"/>
                <a:gd name="connsiteX3" fmla="*/ 45974 w 91107"/>
                <a:gd name="connsiteY3" fmla="*/ 104788 h 493049"/>
                <a:gd name="connsiteX4" fmla="*/ 87249 w 91107"/>
                <a:gd name="connsiteY4" fmla="*/ 203213 h 493049"/>
                <a:gd name="connsiteX5" fmla="*/ 71374 w 91107"/>
                <a:gd name="connsiteY5" fmla="*/ 254013 h 493049"/>
                <a:gd name="connsiteX6" fmla="*/ 39624 w 91107"/>
                <a:gd name="connsiteY6" fmla="*/ 339738 h 493049"/>
                <a:gd name="connsiteX7" fmla="*/ 45974 w 91107"/>
                <a:gd name="connsiteY7" fmla="*/ 307988 h 493049"/>
                <a:gd name="connsiteX8" fmla="*/ 1524 w 91107"/>
                <a:gd name="connsiteY8" fmla="*/ 488963 h 493049"/>
                <a:gd name="connsiteX9" fmla="*/ 14224 w 91107"/>
                <a:gd name="connsiteY9" fmla="*/ 422288 h 493049"/>
                <a:gd name="connsiteX10" fmla="*/ 52324 w 91107"/>
                <a:gd name="connsiteY10" fmla="*/ 285763 h 493049"/>
                <a:gd name="connsiteX11" fmla="*/ 42799 w 91107"/>
                <a:gd name="connsiteY11" fmla="*/ 307988 h 493049"/>
                <a:gd name="connsiteX12" fmla="*/ 90424 w 91107"/>
                <a:gd name="connsiteY12" fmla="*/ 225438 h 493049"/>
                <a:gd name="connsiteX13" fmla="*/ 68199 w 91107"/>
                <a:gd name="connsiteY13" fmla="*/ 158763 h 493049"/>
                <a:gd name="connsiteX14" fmla="*/ 30099 w 91107"/>
                <a:gd name="connsiteY14" fmla="*/ 85738 h 493049"/>
                <a:gd name="connsiteX15" fmla="*/ 30099 w 91107"/>
                <a:gd name="connsiteY15" fmla="*/ 69863 h 493049"/>
                <a:gd name="connsiteX16" fmla="*/ 4699 w 91107"/>
                <a:gd name="connsiteY16" fmla="*/ 88913 h 493049"/>
                <a:gd name="connsiteX17" fmla="*/ 74549 w 91107"/>
                <a:gd name="connsiteY17" fmla="*/ 13 h 493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1107" h="493049">
                  <a:moveTo>
                    <a:pt x="74549" y="13"/>
                  </a:moveTo>
                  <a:cubicBezTo>
                    <a:pt x="79840" y="-1045"/>
                    <a:pt x="40153" y="61396"/>
                    <a:pt x="36449" y="82563"/>
                  </a:cubicBezTo>
                  <a:cubicBezTo>
                    <a:pt x="32745" y="103730"/>
                    <a:pt x="50737" y="123309"/>
                    <a:pt x="52324" y="127013"/>
                  </a:cubicBezTo>
                  <a:cubicBezTo>
                    <a:pt x="53911" y="130717"/>
                    <a:pt x="40153" y="92088"/>
                    <a:pt x="45974" y="104788"/>
                  </a:cubicBezTo>
                  <a:cubicBezTo>
                    <a:pt x="51795" y="117488"/>
                    <a:pt x="83016" y="178342"/>
                    <a:pt x="87249" y="203213"/>
                  </a:cubicBezTo>
                  <a:cubicBezTo>
                    <a:pt x="91482" y="228084"/>
                    <a:pt x="79312" y="231259"/>
                    <a:pt x="71374" y="254013"/>
                  </a:cubicBezTo>
                  <a:cubicBezTo>
                    <a:pt x="63436" y="276767"/>
                    <a:pt x="43857" y="330742"/>
                    <a:pt x="39624" y="339738"/>
                  </a:cubicBezTo>
                  <a:cubicBezTo>
                    <a:pt x="35391" y="348734"/>
                    <a:pt x="52324" y="283117"/>
                    <a:pt x="45974" y="307988"/>
                  </a:cubicBezTo>
                  <a:cubicBezTo>
                    <a:pt x="39624" y="332859"/>
                    <a:pt x="6816" y="469913"/>
                    <a:pt x="1524" y="488963"/>
                  </a:cubicBezTo>
                  <a:cubicBezTo>
                    <a:pt x="-3768" y="508013"/>
                    <a:pt x="5757" y="456155"/>
                    <a:pt x="14224" y="422288"/>
                  </a:cubicBezTo>
                  <a:cubicBezTo>
                    <a:pt x="22691" y="388421"/>
                    <a:pt x="47562" y="304813"/>
                    <a:pt x="52324" y="285763"/>
                  </a:cubicBezTo>
                  <a:cubicBezTo>
                    <a:pt x="57086" y="266713"/>
                    <a:pt x="36449" y="318042"/>
                    <a:pt x="42799" y="307988"/>
                  </a:cubicBezTo>
                  <a:cubicBezTo>
                    <a:pt x="49149" y="297934"/>
                    <a:pt x="86191" y="250309"/>
                    <a:pt x="90424" y="225438"/>
                  </a:cubicBezTo>
                  <a:cubicBezTo>
                    <a:pt x="94657" y="200567"/>
                    <a:pt x="78253" y="182046"/>
                    <a:pt x="68199" y="158763"/>
                  </a:cubicBezTo>
                  <a:cubicBezTo>
                    <a:pt x="58145" y="135480"/>
                    <a:pt x="30099" y="85738"/>
                    <a:pt x="30099" y="85738"/>
                  </a:cubicBezTo>
                  <a:cubicBezTo>
                    <a:pt x="23749" y="70921"/>
                    <a:pt x="34332" y="69334"/>
                    <a:pt x="30099" y="69863"/>
                  </a:cubicBezTo>
                  <a:cubicBezTo>
                    <a:pt x="25866" y="70392"/>
                    <a:pt x="-2709" y="98967"/>
                    <a:pt x="4699" y="88913"/>
                  </a:cubicBezTo>
                  <a:cubicBezTo>
                    <a:pt x="12107" y="78859"/>
                    <a:pt x="69258" y="1071"/>
                    <a:pt x="74549" y="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2" name="フリーフォーム 791">
              <a:extLst>
                <a:ext uri="{FF2B5EF4-FFF2-40B4-BE49-F238E27FC236}">
                  <a16:creationId xmlns:a16="http://schemas.microsoft.com/office/drawing/2014/main" id="{9024524B-D2F8-1A56-08E3-CF9CC363A5C5}"/>
                </a:ext>
              </a:extLst>
            </p:cNvPr>
            <p:cNvSpPr/>
            <p:nvPr/>
          </p:nvSpPr>
          <p:spPr>
            <a:xfrm>
              <a:off x="2317636" y="7639480"/>
              <a:ext cx="384594" cy="301199"/>
            </a:xfrm>
            <a:custGeom>
              <a:avLst/>
              <a:gdLst>
                <a:gd name="connsiteX0" fmla="*/ 377939 w 384594"/>
                <a:gd name="connsiteY0" fmla="*/ 5920 h 301199"/>
                <a:gd name="connsiteX1" fmla="*/ 108064 w 384594"/>
                <a:gd name="connsiteY1" fmla="*/ 221820 h 301199"/>
                <a:gd name="connsiteX2" fmla="*/ 269989 w 384594"/>
                <a:gd name="connsiteY2" fmla="*/ 107520 h 301199"/>
                <a:gd name="connsiteX3" fmla="*/ 114 w 384594"/>
                <a:gd name="connsiteY3" fmla="*/ 301195 h 301199"/>
                <a:gd name="connsiteX4" fmla="*/ 235064 w 384594"/>
                <a:gd name="connsiteY4" fmla="*/ 113870 h 301199"/>
                <a:gd name="connsiteX5" fmla="*/ 133464 w 384594"/>
                <a:gd name="connsiteY5" fmla="*/ 196420 h 301199"/>
                <a:gd name="connsiteX6" fmla="*/ 289039 w 384594"/>
                <a:gd name="connsiteY6" fmla="*/ 69420 h 301199"/>
                <a:gd name="connsiteX7" fmla="*/ 377939 w 384594"/>
                <a:gd name="connsiteY7" fmla="*/ 5920 h 30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4594" h="301199">
                  <a:moveTo>
                    <a:pt x="377939" y="5920"/>
                  </a:moveTo>
                  <a:cubicBezTo>
                    <a:pt x="347776" y="31320"/>
                    <a:pt x="126056" y="204887"/>
                    <a:pt x="108064" y="221820"/>
                  </a:cubicBezTo>
                  <a:cubicBezTo>
                    <a:pt x="90072" y="238753"/>
                    <a:pt x="287981" y="94291"/>
                    <a:pt x="269989" y="107520"/>
                  </a:cubicBezTo>
                  <a:cubicBezTo>
                    <a:pt x="251997" y="120749"/>
                    <a:pt x="5935" y="300137"/>
                    <a:pt x="114" y="301195"/>
                  </a:cubicBezTo>
                  <a:cubicBezTo>
                    <a:pt x="-5707" y="302253"/>
                    <a:pt x="212839" y="131332"/>
                    <a:pt x="235064" y="113870"/>
                  </a:cubicBezTo>
                  <a:cubicBezTo>
                    <a:pt x="257289" y="96408"/>
                    <a:pt x="133464" y="196420"/>
                    <a:pt x="133464" y="196420"/>
                  </a:cubicBezTo>
                  <a:cubicBezTo>
                    <a:pt x="142460" y="189012"/>
                    <a:pt x="249881" y="95349"/>
                    <a:pt x="289039" y="69420"/>
                  </a:cubicBezTo>
                  <a:cubicBezTo>
                    <a:pt x="328197" y="43491"/>
                    <a:pt x="408102" y="-19480"/>
                    <a:pt x="377939" y="59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3" name="フリーフォーム 792">
              <a:extLst>
                <a:ext uri="{FF2B5EF4-FFF2-40B4-BE49-F238E27FC236}">
                  <a16:creationId xmlns:a16="http://schemas.microsoft.com/office/drawing/2014/main" id="{91368AE2-B204-4866-A4D2-17726D044C39}"/>
                </a:ext>
              </a:extLst>
            </p:cNvPr>
            <p:cNvSpPr/>
            <p:nvPr/>
          </p:nvSpPr>
          <p:spPr>
            <a:xfrm>
              <a:off x="2579321" y="7609281"/>
              <a:ext cx="113083" cy="454544"/>
            </a:xfrm>
            <a:custGeom>
              <a:avLst/>
              <a:gdLst>
                <a:gd name="connsiteX0" fmla="*/ 113079 w 113083"/>
                <a:gd name="connsiteY0" fmla="*/ 1194 h 454544"/>
                <a:gd name="connsiteX1" fmla="*/ 55929 w 113083"/>
                <a:gd name="connsiteY1" fmla="*/ 207569 h 454544"/>
                <a:gd name="connsiteX2" fmla="*/ 78154 w 113083"/>
                <a:gd name="connsiteY2" fmla="*/ 166294 h 454544"/>
                <a:gd name="connsiteX3" fmla="*/ 40054 w 113083"/>
                <a:gd name="connsiteY3" fmla="*/ 296469 h 454544"/>
                <a:gd name="connsiteX4" fmla="*/ 1954 w 113083"/>
                <a:gd name="connsiteY4" fmla="*/ 452044 h 454544"/>
                <a:gd name="connsiteX5" fmla="*/ 11479 w 113083"/>
                <a:gd name="connsiteY5" fmla="*/ 375844 h 454544"/>
                <a:gd name="connsiteX6" fmla="*/ 62279 w 113083"/>
                <a:gd name="connsiteY6" fmla="*/ 163119 h 454544"/>
                <a:gd name="connsiteX7" fmla="*/ 43229 w 113083"/>
                <a:gd name="connsiteY7" fmla="*/ 198044 h 454544"/>
                <a:gd name="connsiteX8" fmla="*/ 59104 w 113083"/>
                <a:gd name="connsiteY8" fmla="*/ 125019 h 454544"/>
                <a:gd name="connsiteX9" fmla="*/ 113079 w 113083"/>
                <a:gd name="connsiteY9" fmla="*/ 1194 h 454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083" h="454544">
                  <a:moveTo>
                    <a:pt x="113079" y="1194"/>
                  </a:moveTo>
                  <a:cubicBezTo>
                    <a:pt x="112550" y="14952"/>
                    <a:pt x="61750" y="180052"/>
                    <a:pt x="55929" y="207569"/>
                  </a:cubicBezTo>
                  <a:cubicBezTo>
                    <a:pt x="50108" y="235086"/>
                    <a:pt x="80800" y="151477"/>
                    <a:pt x="78154" y="166294"/>
                  </a:cubicBezTo>
                  <a:cubicBezTo>
                    <a:pt x="75508" y="181111"/>
                    <a:pt x="52754" y="248844"/>
                    <a:pt x="40054" y="296469"/>
                  </a:cubicBezTo>
                  <a:cubicBezTo>
                    <a:pt x="27354" y="344094"/>
                    <a:pt x="6716" y="438815"/>
                    <a:pt x="1954" y="452044"/>
                  </a:cubicBezTo>
                  <a:cubicBezTo>
                    <a:pt x="-2808" y="465273"/>
                    <a:pt x="1425" y="423998"/>
                    <a:pt x="11479" y="375844"/>
                  </a:cubicBezTo>
                  <a:cubicBezTo>
                    <a:pt x="21533" y="327690"/>
                    <a:pt x="56987" y="192752"/>
                    <a:pt x="62279" y="163119"/>
                  </a:cubicBezTo>
                  <a:cubicBezTo>
                    <a:pt x="67571" y="133486"/>
                    <a:pt x="43758" y="204394"/>
                    <a:pt x="43229" y="198044"/>
                  </a:cubicBezTo>
                  <a:cubicBezTo>
                    <a:pt x="42700" y="191694"/>
                    <a:pt x="51696" y="153594"/>
                    <a:pt x="59104" y="125019"/>
                  </a:cubicBezTo>
                  <a:cubicBezTo>
                    <a:pt x="66512" y="96444"/>
                    <a:pt x="113608" y="-12564"/>
                    <a:pt x="113079" y="11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4" name="フリーフォーム 793">
              <a:extLst>
                <a:ext uri="{FF2B5EF4-FFF2-40B4-BE49-F238E27FC236}">
                  <a16:creationId xmlns:a16="http://schemas.microsoft.com/office/drawing/2014/main" id="{4556E52F-4AC6-EFF6-915B-FF4DFC7627BB}"/>
                </a:ext>
              </a:extLst>
            </p:cNvPr>
            <p:cNvSpPr/>
            <p:nvPr/>
          </p:nvSpPr>
          <p:spPr>
            <a:xfrm>
              <a:off x="2915909" y="7488798"/>
              <a:ext cx="75144" cy="303623"/>
            </a:xfrm>
            <a:custGeom>
              <a:avLst/>
              <a:gdLst>
                <a:gd name="connsiteX0" fmla="*/ 74941 w 75144"/>
                <a:gd name="connsiteY0" fmla="*/ 1027 h 303623"/>
                <a:gd name="connsiteX1" fmla="*/ 27316 w 75144"/>
                <a:gd name="connsiteY1" fmla="*/ 153427 h 303623"/>
                <a:gd name="connsiteX2" fmla="*/ 17791 w 75144"/>
                <a:gd name="connsiteY2" fmla="*/ 220102 h 303623"/>
                <a:gd name="connsiteX3" fmla="*/ 43191 w 75144"/>
                <a:gd name="connsiteY3" fmla="*/ 302652 h 303623"/>
                <a:gd name="connsiteX4" fmla="*/ 20966 w 75144"/>
                <a:gd name="connsiteY4" fmla="*/ 258202 h 303623"/>
                <a:gd name="connsiteX5" fmla="*/ 8266 w 75144"/>
                <a:gd name="connsiteY5" fmla="*/ 153427 h 303623"/>
                <a:gd name="connsiteX6" fmla="*/ 1916 w 75144"/>
                <a:gd name="connsiteY6" fmla="*/ 182002 h 303623"/>
                <a:gd name="connsiteX7" fmla="*/ 43191 w 75144"/>
                <a:gd name="connsiteY7" fmla="*/ 89927 h 303623"/>
                <a:gd name="connsiteX8" fmla="*/ 74941 w 75144"/>
                <a:gd name="connsiteY8" fmla="*/ 1027 h 303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144" h="303623">
                  <a:moveTo>
                    <a:pt x="74941" y="1027"/>
                  </a:moveTo>
                  <a:cubicBezTo>
                    <a:pt x="72295" y="11610"/>
                    <a:pt x="36841" y="116915"/>
                    <a:pt x="27316" y="153427"/>
                  </a:cubicBezTo>
                  <a:cubicBezTo>
                    <a:pt x="17791" y="189939"/>
                    <a:pt x="15145" y="195231"/>
                    <a:pt x="17791" y="220102"/>
                  </a:cubicBezTo>
                  <a:cubicBezTo>
                    <a:pt x="20437" y="244973"/>
                    <a:pt x="42662" y="296302"/>
                    <a:pt x="43191" y="302652"/>
                  </a:cubicBezTo>
                  <a:cubicBezTo>
                    <a:pt x="43720" y="309002"/>
                    <a:pt x="26787" y="283073"/>
                    <a:pt x="20966" y="258202"/>
                  </a:cubicBezTo>
                  <a:cubicBezTo>
                    <a:pt x="15145" y="233331"/>
                    <a:pt x="11441" y="166127"/>
                    <a:pt x="8266" y="153427"/>
                  </a:cubicBezTo>
                  <a:cubicBezTo>
                    <a:pt x="5091" y="140727"/>
                    <a:pt x="-3905" y="192585"/>
                    <a:pt x="1916" y="182002"/>
                  </a:cubicBezTo>
                  <a:cubicBezTo>
                    <a:pt x="7737" y="171419"/>
                    <a:pt x="32608" y="115327"/>
                    <a:pt x="43191" y="89927"/>
                  </a:cubicBezTo>
                  <a:cubicBezTo>
                    <a:pt x="53774" y="64527"/>
                    <a:pt x="77587" y="-9556"/>
                    <a:pt x="74941" y="10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5" name="フリーフォーム 794">
              <a:extLst>
                <a:ext uri="{FF2B5EF4-FFF2-40B4-BE49-F238E27FC236}">
                  <a16:creationId xmlns:a16="http://schemas.microsoft.com/office/drawing/2014/main" id="{A06C4669-88CC-7FBE-6EA1-A1F7CDE60813}"/>
                </a:ext>
              </a:extLst>
            </p:cNvPr>
            <p:cNvSpPr/>
            <p:nvPr/>
          </p:nvSpPr>
          <p:spPr>
            <a:xfrm>
              <a:off x="2939984" y="7613400"/>
              <a:ext cx="428691" cy="181339"/>
            </a:xfrm>
            <a:custGeom>
              <a:avLst/>
              <a:gdLst>
                <a:gd name="connsiteX0" fmla="*/ 428691 w 428691"/>
                <a:gd name="connsiteY0" fmla="*/ 250 h 181339"/>
                <a:gd name="connsiteX1" fmla="*/ 193741 w 428691"/>
                <a:gd name="connsiteY1" fmla="*/ 79625 h 181339"/>
                <a:gd name="connsiteX2" fmla="*/ 120716 w 428691"/>
                <a:gd name="connsiteY2" fmla="*/ 101850 h 181339"/>
                <a:gd name="connsiteX3" fmla="*/ 60391 w 428691"/>
                <a:gd name="connsiteY3" fmla="*/ 130425 h 181339"/>
                <a:gd name="connsiteX4" fmla="*/ 66 w 428691"/>
                <a:gd name="connsiteY4" fmla="*/ 155825 h 181339"/>
                <a:gd name="connsiteX5" fmla="*/ 50866 w 428691"/>
                <a:gd name="connsiteY5" fmla="*/ 155825 h 181339"/>
                <a:gd name="connsiteX6" fmla="*/ 152466 w 428691"/>
                <a:gd name="connsiteY6" fmla="*/ 149475 h 181339"/>
                <a:gd name="connsiteX7" fmla="*/ 181041 w 428691"/>
                <a:gd name="connsiteY7" fmla="*/ 162175 h 181339"/>
                <a:gd name="connsiteX8" fmla="*/ 200091 w 428691"/>
                <a:gd name="connsiteY8" fmla="*/ 181225 h 181339"/>
                <a:gd name="connsiteX9" fmla="*/ 184216 w 428691"/>
                <a:gd name="connsiteY9" fmla="*/ 152650 h 181339"/>
                <a:gd name="connsiteX10" fmla="*/ 98491 w 428691"/>
                <a:gd name="connsiteY10" fmla="*/ 159000 h 181339"/>
                <a:gd name="connsiteX11" fmla="*/ 34991 w 428691"/>
                <a:gd name="connsiteY11" fmla="*/ 155825 h 181339"/>
                <a:gd name="connsiteX12" fmla="*/ 76266 w 428691"/>
                <a:gd name="connsiteY12" fmla="*/ 130425 h 181339"/>
                <a:gd name="connsiteX13" fmla="*/ 31816 w 428691"/>
                <a:gd name="connsiteY13" fmla="*/ 133600 h 181339"/>
                <a:gd name="connsiteX14" fmla="*/ 165166 w 428691"/>
                <a:gd name="connsiteY14" fmla="*/ 73275 h 181339"/>
                <a:gd name="connsiteX15" fmla="*/ 146116 w 428691"/>
                <a:gd name="connsiteY15" fmla="*/ 82800 h 181339"/>
                <a:gd name="connsiteX16" fmla="*/ 276291 w 428691"/>
                <a:gd name="connsiteY16" fmla="*/ 47875 h 181339"/>
                <a:gd name="connsiteX17" fmla="*/ 193741 w 428691"/>
                <a:gd name="connsiteY17" fmla="*/ 54225 h 181339"/>
                <a:gd name="connsiteX18" fmla="*/ 428691 w 428691"/>
                <a:gd name="connsiteY18" fmla="*/ 250 h 181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428691" h="181339">
                  <a:moveTo>
                    <a:pt x="428691" y="250"/>
                  </a:moveTo>
                  <a:cubicBezTo>
                    <a:pt x="428691" y="4483"/>
                    <a:pt x="245070" y="62692"/>
                    <a:pt x="193741" y="79625"/>
                  </a:cubicBezTo>
                  <a:cubicBezTo>
                    <a:pt x="142412" y="96558"/>
                    <a:pt x="142941" y="93383"/>
                    <a:pt x="120716" y="101850"/>
                  </a:cubicBezTo>
                  <a:cubicBezTo>
                    <a:pt x="98491" y="110317"/>
                    <a:pt x="80499" y="121429"/>
                    <a:pt x="60391" y="130425"/>
                  </a:cubicBezTo>
                  <a:cubicBezTo>
                    <a:pt x="40283" y="139421"/>
                    <a:pt x="1653" y="151592"/>
                    <a:pt x="66" y="155825"/>
                  </a:cubicBezTo>
                  <a:cubicBezTo>
                    <a:pt x="-1521" y="160058"/>
                    <a:pt x="25466" y="156883"/>
                    <a:pt x="50866" y="155825"/>
                  </a:cubicBezTo>
                  <a:cubicBezTo>
                    <a:pt x="76266" y="154767"/>
                    <a:pt x="130770" y="148417"/>
                    <a:pt x="152466" y="149475"/>
                  </a:cubicBezTo>
                  <a:cubicBezTo>
                    <a:pt x="174162" y="150533"/>
                    <a:pt x="173104" y="156883"/>
                    <a:pt x="181041" y="162175"/>
                  </a:cubicBezTo>
                  <a:cubicBezTo>
                    <a:pt x="188978" y="167467"/>
                    <a:pt x="199562" y="182812"/>
                    <a:pt x="200091" y="181225"/>
                  </a:cubicBezTo>
                  <a:cubicBezTo>
                    <a:pt x="200620" y="179638"/>
                    <a:pt x="201149" y="156354"/>
                    <a:pt x="184216" y="152650"/>
                  </a:cubicBezTo>
                  <a:cubicBezTo>
                    <a:pt x="167283" y="148946"/>
                    <a:pt x="123362" y="158471"/>
                    <a:pt x="98491" y="159000"/>
                  </a:cubicBezTo>
                  <a:cubicBezTo>
                    <a:pt x="73620" y="159529"/>
                    <a:pt x="38695" y="160587"/>
                    <a:pt x="34991" y="155825"/>
                  </a:cubicBezTo>
                  <a:cubicBezTo>
                    <a:pt x="31287" y="151063"/>
                    <a:pt x="76795" y="134129"/>
                    <a:pt x="76266" y="130425"/>
                  </a:cubicBezTo>
                  <a:cubicBezTo>
                    <a:pt x="75737" y="126721"/>
                    <a:pt x="16999" y="143125"/>
                    <a:pt x="31816" y="133600"/>
                  </a:cubicBezTo>
                  <a:cubicBezTo>
                    <a:pt x="46633" y="124075"/>
                    <a:pt x="146116" y="81742"/>
                    <a:pt x="165166" y="73275"/>
                  </a:cubicBezTo>
                  <a:cubicBezTo>
                    <a:pt x="184216" y="64808"/>
                    <a:pt x="127595" y="87033"/>
                    <a:pt x="146116" y="82800"/>
                  </a:cubicBezTo>
                  <a:cubicBezTo>
                    <a:pt x="164637" y="78567"/>
                    <a:pt x="268353" y="52638"/>
                    <a:pt x="276291" y="47875"/>
                  </a:cubicBezTo>
                  <a:cubicBezTo>
                    <a:pt x="284228" y="43113"/>
                    <a:pt x="173104" y="61633"/>
                    <a:pt x="193741" y="54225"/>
                  </a:cubicBezTo>
                  <a:cubicBezTo>
                    <a:pt x="214378" y="46817"/>
                    <a:pt x="428691" y="-3983"/>
                    <a:pt x="428691" y="2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6" name="フリーフォーム 795">
              <a:extLst>
                <a:ext uri="{FF2B5EF4-FFF2-40B4-BE49-F238E27FC236}">
                  <a16:creationId xmlns:a16="http://schemas.microsoft.com/office/drawing/2014/main" id="{882BD82E-ADAE-3A1D-6D6D-1DF3ABFCEF66}"/>
                </a:ext>
              </a:extLst>
            </p:cNvPr>
            <p:cNvSpPr/>
            <p:nvPr/>
          </p:nvSpPr>
          <p:spPr>
            <a:xfrm>
              <a:off x="2719035" y="7642135"/>
              <a:ext cx="249814" cy="386504"/>
            </a:xfrm>
            <a:custGeom>
              <a:avLst/>
              <a:gdLst>
                <a:gd name="connsiteX0" fmla="*/ 208315 w 249814"/>
                <a:gd name="connsiteY0" fmla="*/ 90 h 386504"/>
                <a:gd name="connsiteX1" fmla="*/ 224190 w 249814"/>
                <a:gd name="connsiteY1" fmla="*/ 146140 h 386504"/>
                <a:gd name="connsiteX2" fmla="*/ 236890 w 249814"/>
                <a:gd name="connsiteY2" fmla="*/ 231865 h 386504"/>
                <a:gd name="connsiteX3" fmla="*/ 186090 w 249814"/>
                <a:gd name="connsiteY3" fmla="*/ 254090 h 386504"/>
                <a:gd name="connsiteX4" fmla="*/ 1940 w 249814"/>
                <a:gd name="connsiteY4" fmla="*/ 384265 h 386504"/>
                <a:gd name="connsiteX5" fmla="*/ 84490 w 249814"/>
                <a:gd name="connsiteY5" fmla="*/ 339815 h 386504"/>
                <a:gd name="connsiteX6" fmla="*/ 249590 w 249814"/>
                <a:gd name="connsiteY6" fmla="*/ 247740 h 386504"/>
                <a:gd name="connsiteX7" fmla="*/ 46390 w 249814"/>
                <a:gd name="connsiteY7" fmla="*/ 336640 h 386504"/>
                <a:gd name="connsiteX8" fmla="*/ 221015 w 249814"/>
                <a:gd name="connsiteY8" fmla="*/ 238215 h 386504"/>
                <a:gd name="connsiteX9" fmla="*/ 230540 w 249814"/>
                <a:gd name="connsiteY9" fmla="*/ 196940 h 386504"/>
                <a:gd name="connsiteX10" fmla="*/ 211490 w 249814"/>
                <a:gd name="connsiteY10" fmla="*/ 114390 h 386504"/>
                <a:gd name="connsiteX11" fmla="*/ 214665 w 249814"/>
                <a:gd name="connsiteY11" fmla="*/ 168365 h 386504"/>
                <a:gd name="connsiteX12" fmla="*/ 208315 w 249814"/>
                <a:gd name="connsiteY12" fmla="*/ 90 h 386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9814" h="386504">
                  <a:moveTo>
                    <a:pt x="208315" y="90"/>
                  </a:moveTo>
                  <a:cubicBezTo>
                    <a:pt x="209902" y="-3614"/>
                    <a:pt x="219428" y="107511"/>
                    <a:pt x="224190" y="146140"/>
                  </a:cubicBezTo>
                  <a:cubicBezTo>
                    <a:pt x="228952" y="184769"/>
                    <a:pt x="243240" y="213873"/>
                    <a:pt x="236890" y="231865"/>
                  </a:cubicBezTo>
                  <a:cubicBezTo>
                    <a:pt x="230540" y="249857"/>
                    <a:pt x="225248" y="228690"/>
                    <a:pt x="186090" y="254090"/>
                  </a:cubicBezTo>
                  <a:cubicBezTo>
                    <a:pt x="146932" y="279490"/>
                    <a:pt x="18873" y="369978"/>
                    <a:pt x="1940" y="384265"/>
                  </a:cubicBezTo>
                  <a:cubicBezTo>
                    <a:pt x="-14993" y="398552"/>
                    <a:pt x="84490" y="339815"/>
                    <a:pt x="84490" y="339815"/>
                  </a:cubicBezTo>
                  <a:cubicBezTo>
                    <a:pt x="125765" y="317061"/>
                    <a:pt x="255940" y="248269"/>
                    <a:pt x="249590" y="247740"/>
                  </a:cubicBezTo>
                  <a:cubicBezTo>
                    <a:pt x="243240" y="247211"/>
                    <a:pt x="51152" y="338227"/>
                    <a:pt x="46390" y="336640"/>
                  </a:cubicBezTo>
                  <a:cubicBezTo>
                    <a:pt x="41628" y="335053"/>
                    <a:pt x="190323" y="261498"/>
                    <a:pt x="221015" y="238215"/>
                  </a:cubicBezTo>
                  <a:cubicBezTo>
                    <a:pt x="251707" y="214932"/>
                    <a:pt x="232127" y="217577"/>
                    <a:pt x="230540" y="196940"/>
                  </a:cubicBezTo>
                  <a:cubicBezTo>
                    <a:pt x="228953" y="176303"/>
                    <a:pt x="214136" y="119152"/>
                    <a:pt x="211490" y="114390"/>
                  </a:cubicBezTo>
                  <a:cubicBezTo>
                    <a:pt x="208844" y="109628"/>
                    <a:pt x="213078" y="183711"/>
                    <a:pt x="214665" y="168365"/>
                  </a:cubicBezTo>
                  <a:cubicBezTo>
                    <a:pt x="216253" y="153019"/>
                    <a:pt x="206728" y="3794"/>
                    <a:pt x="208315" y="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7" name="フリーフォーム 796">
              <a:extLst>
                <a:ext uri="{FF2B5EF4-FFF2-40B4-BE49-F238E27FC236}">
                  <a16:creationId xmlns:a16="http://schemas.microsoft.com/office/drawing/2014/main" id="{8DBC20EF-8D9D-0926-2065-1074ABF20E82}"/>
                </a:ext>
              </a:extLst>
            </p:cNvPr>
            <p:cNvSpPr/>
            <p:nvPr/>
          </p:nvSpPr>
          <p:spPr>
            <a:xfrm>
              <a:off x="2552616" y="7839016"/>
              <a:ext cx="279981" cy="259110"/>
            </a:xfrm>
            <a:custGeom>
              <a:avLst/>
              <a:gdLst>
                <a:gd name="connsiteX0" fmla="*/ 92159 w 279981"/>
                <a:gd name="connsiteY0" fmla="*/ 59 h 259110"/>
                <a:gd name="connsiteX1" fmla="*/ 47709 w 279981"/>
                <a:gd name="connsiteY1" fmla="*/ 165159 h 259110"/>
                <a:gd name="connsiteX2" fmla="*/ 25484 w 279981"/>
                <a:gd name="connsiteY2" fmla="*/ 257234 h 259110"/>
                <a:gd name="connsiteX3" fmla="*/ 47709 w 279981"/>
                <a:gd name="connsiteY3" fmla="*/ 228659 h 259110"/>
                <a:gd name="connsiteX4" fmla="*/ 3259 w 279981"/>
                <a:gd name="connsiteY4" fmla="*/ 247709 h 259110"/>
                <a:gd name="connsiteX5" fmla="*/ 152484 w 279981"/>
                <a:gd name="connsiteY5" fmla="*/ 196909 h 259110"/>
                <a:gd name="connsiteX6" fmla="*/ 279484 w 279981"/>
                <a:gd name="connsiteY6" fmla="*/ 142934 h 259110"/>
                <a:gd name="connsiteX7" fmla="*/ 104859 w 279981"/>
                <a:gd name="connsiteY7" fmla="*/ 212784 h 259110"/>
                <a:gd name="connsiteX8" fmla="*/ 44534 w 279981"/>
                <a:gd name="connsiteY8" fmla="*/ 219134 h 259110"/>
                <a:gd name="connsiteX9" fmla="*/ 44534 w 279981"/>
                <a:gd name="connsiteY9" fmla="*/ 184209 h 259110"/>
                <a:gd name="connsiteX10" fmla="*/ 92159 w 279981"/>
                <a:gd name="connsiteY10" fmla="*/ 59 h 25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981" h="259110">
                  <a:moveTo>
                    <a:pt x="92159" y="59"/>
                  </a:moveTo>
                  <a:cubicBezTo>
                    <a:pt x="92688" y="-3116"/>
                    <a:pt x="58821" y="122297"/>
                    <a:pt x="47709" y="165159"/>
                  </a:cubicBezTo>
                  <a:cubicBezTo>
                    <a:pt x="36597" y="208021"/>
                    <a:pt x="25484" y="246651"/>
                    <a:pt x="25484" y="257234"/>
                  </a:cubicBezTo>
                  <a:cubicBezTo>
                    <a:pt x="25484" y="267817"/>
                    <a:pt x="51413" y="230246"/>
                    <a:pt x="47709" y="228659"/>
                  </a:cubicBezTo>
                  <a:cubicBezTo>
                    <a:pt x="44005" y="227072"/>
                    <a:pt x="-14203" y="253001"/>
                    <a:pt x="3259" y="247709"/>
                  </a:cubicBezTo>
                  <a:cubicBezTo>
                    <a:pt x="20721" y="242417"/>
                    <a:pt x="106447" y="214371"/>
                    <a:pt x="152484" y="196909"/>
                  </a:cubicBezTo>
                  <a:cubicBezTo>
                    <a:pt x="198521" y="179447"/>
                    <a:pt x="287421" y="140288"/>
                    <a:pt x="279484" y="142934"/>
                  </a:cubicBezTo>
                  <a:cubicBezTo>
                    <a:pt x="271547" y="145580"/>
                    <a:pt x="144017" y="200084"/>
                    <a:pt x="104859" y="212784"/>
                  </a:cubicBezTo>
                  <a:cubicBezTo>
                    <a:pt x="65701" y="225484"/>
                    <a:pt x="54588" y="223897"/>
                    <a:pt x="44534" y="219134"/>
                  </a:cubicBezTo>
                  <a:cubicBezTo>
                    <a:pt x="34480" y="214372"/>
                    <a:pt x="38184" y="215959"/>
                    <a:pt x="44534" y="184209"/>
                  </a:cubicBezTo>
                  <a:cubicBezTo>
                    <a:pt x="50884" y="152459"/>
                    <a:pt x="91630" y="3234"/>
                    <a:pt x="92159" y="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8" name="フリーフォーム 797">
              <a:extLst>
                <a:ext uri="{FF2B5EF4-FFF2-40B4-BE49-F238E27FC236}">
                  <a16:creationId xmlns:a16="http://schemas.microsoft.com/office/drawing/2014/main" id="{1EBE0033-6710-EC4B-D033-1B1E2A009902}"/>
                </a:ext>
              </a:extLst>
            </p:cNvPr>
            <p:cNvSpPr/>
            <p:nvPr/>
          </p:nvSpPr>
          <p:spPr>
            <a:xfrm>
              <a:off x="2520948" y="7800876"/>
              <a:ext cx="590592" cy="358874"/>
            </a:xfrm>
            <a:custGeom>
              <a:avLst/>
              <a:gdLst>
                <a:gd name="connsiteX0" fmla="*/ 590552 w 590592"/>
                <a:gd name="connsiteY0" fmla="*/ 99 h 358874"/>
                <a:gd name="connsiteX1" fmla="*/ 368302 w 590592"/>
                <a:gd name="connsiteY1" fmla="*/ 133449 h 358874"/>
                <a:gd name="connsiteX2" fmla="*/ 441327 w 590592"/>
                <a:gd name="connsiteY2" fmla="*/ 92174 h 358874"/>
                <a:gd name="connsiteX3" fmla="*/ 254002 w 590592"/>
                <a:gd name="connsiteY3" fmla="*/ 222349 h 358874"/>
                <a:gd name="connsiteX4" fmla="*/ 133352 w 590592"/>
                <a:gd name="connsiteY4" fmla="*/ 289024 h 358874"/>
                <a:gd name="connsiteX5" fmla="*/ 2 w 590592"/>
                <a:gd name="connsiteY5" fmla="*/ 358874 h 358874"/>
                <a:gd name="connsiteX6" fmla="*/ 136527 w 590592"/>
                <a:gd name="connsiteY6" fmla="*/ 289024 h 358874"/>
                <a:gd name="connsiteX7" fmla="*/ 193677 w 590592"/>
                <a:gd name="connsiteY7" fmla="*/ 247749 h 358874"/>
                <a:gd name="connsiteX8" fmla="*/ 130177 w 590592"/>
                <a:gd name="connsiteY8" fmla="*/ 279499 h 358874"/>
                <a:gd name="connsiteX9" fmla="*/ 374652 w 590592"/>
                <a:gd name="connsiteY9" fmla="*/ 142974 h 358874"/>
                <a:gd name="connsiteX10" fmla="*/ 285752 w 590592"/>
                <a:gd name="connsiteY10" fmla="*/ 184249 h 358874"/>
                <a:gd name="connsiteX11" fmla="*/ 431802 w 590592"/>
                <a:gd name="connsiteY11" fmla="*/ 92174 h 358874"/>
                <a:gd name="connsiteX12" fmla="*/ 387352 w 590592"/>
                <a:gd name="connsiteY12" fmla="*/ 111224 h 358874"/>
                <a:gd name="connsiteX13" fmla="*/ 590552 w 590592"/>
                <a:gd name="connsiteY13" fmla="*/ 99 h 358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0592" h="358874">
                  <a:moveTo>
                    <a:pt x="590552" y="99"/>
                  </a:moveTo>
                  <a:cubicBezTo>
                    <a:pt x="587377" y="3803"/>
                    <a:pt x="393173" y="118103"/>
                    <a:pt x="368302" y="133449"/>
                  </a:cubicBezTo>
                  <a:cubicBezTo>
                    <a:pt x="343431" y="148795"/>
                    <a:pt x="460377" y="77357"/>
                    <a:pt x="441327" y="92174"/>
                  </a:cubicBezTo>
                  <a:cubicBezTo>
                    <a:pt x="422277" y="106991"/>
                    <a:pt x="305331" y="189541"/>
                    <a:pt x="254002" y="222349"/>
                  </a:cubicBezTo>
                  <a:cubicBezTo>
                    <a:pt x="202673" y="255157"/>
                    <a:pt x="175685" y="266270"/>
                    <a:pt x="133352" y="289024"/>
                  </a:cubicBezTo>
                  <a:cubicBezTo>
                    <a:pt x="91019" y="311778"/>
                    <a:pt x="-527" y="358874"/>
                    <a:pt x="2" y="358874"/>
                  </a:cubicBezTo>
                  <a:cubicBezTo>
                    <a:pt x="531" y="358874"/>
                    <a:pt x="104248" y="307545"/>
                    <a:pt x="136527" y="289024"/>
                  </a:cubicBezTo>
                  <a:cubicBezTo>
                    <a:pt x="168806" y="270503"/>
                    <a:pt x="194735" y="249337"/>
                    <a:pt x="193677" y="247749"/>
                  </a:cubicBezTo>
                  <a:cubicBezTo>
                    <a:pt x="192619" y="246161"/>
                    <a:pt x="100015" y="296961"/>
                    <a:pt x="130177" y="279499"/>
                  </a:cubicBezTo>
                  <a:cubicBezTo>
                    <a:pt x="160339" y="262037"/>
                    <a:pt x="348723" y="158849"/>
                    <a:pt x="374652" y="142974"/>
                  </a:cubicBezTo>
                  <a:cubicBezTo>
                    <a:pt x="400581" y="127099"/>
                    <a:pt x="276227" y="192716"/>
                    <a:pt x="285752" y="184249"/>
                  </a:cubicBezTo>
                  <a:cubicBezTo>
                    <a:pt x="295277" y="175782"/>
                    <a:pt x="414869" y="104345"/>
                    <a:pt x="431802" y="92174"/>
                  </a:cubicBezTo>
                  <a:cubicBezTo>
                    <a:pt x="448735" y="80003"/>
                    <a:pt x="364069" y="125511"/>
                    <a:pt x="387352" y="111224"/>
                  </a:cubicBezTo>
                  <a:cubicBezTo>
                    <a:pt x="410635" y="96937"/>
                    <a:pt x="593727" y="-3605"/>
                    <a:pt x="590552" y="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9" name="フリーフォーム 798">
              <a:extLst>
                <a:ext uri="{FF2B5EF4-FFF2-40B4-BE49-F238E27FC236}">
                  <a16:creationId xmlns:a16="http://schemas.microsoft.com/office/drawing/2014/main" id="{EE9DC846-6C65-221B-D7AC-D0B30A41B59F}"/>
                </a:ext>
              </a:extLst>
            </p:cNvPr>
            <p:cNvSpPr/>
            <p:nvPr/>
          </p:nvSpPr>
          <p:spPr>
            <a:xfrm>
              <a:off x="2520722" y="8037439"/>
              <a:ext cx="209012" cy="137107"/>
            </a:xfrm>
            <a:custGeom>
              <a:avLst/>
              <a:gdLst>
                <a:gd name="connsiteX0" fmla="*/ 206603 w 209012"/>
                <a:gd name="connsiteY0" fmla="*/ 1661 h 137107"/>
                <a:gd name="connsiteX1" fmla="*/ 3403 w 209012"/>
                <a:gd name="connsiteY1" fmla="*/ 135011 h 137107"/>
                <a:gd name="connsiteX2" fmla="*/ 76428 w 209012"/>
                <a:gd name="connsiteY2" fmla="*/ 84211 h 137107"/>
                <a:gd name="connsiteX3" fmla="*/ 38328 w 209012"/>
                <a:gd name="connsiteY3" fmla="*/ 96911 h 137107"/>
                <a:gd name="connsiteX4" fmla="*/ 111353 w 209012"/>
                <a:gd name="connsiteY4" fmla="*/ 61986 h 137107"/>
                <a:gd name="connsiteX5" fmla="*/ 206603 w 209012"/>
                <a:gd name="connsiteY5" fmla="*/ 1661 h 137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012" h="137107">
                  <a:moveTo>
                    <a:pt x="206603" y="1661"/>
                  </a:moveTo>
                  <a:cubicBezTo>
                    <a:pt x="188611" y="13832"/>
                    <a:pt x="25099" y="121253"/>
                    <a:pt x="3403" y="135011"/>
                  </a:cubicBezTo>
                  <a:cubicBezTo>
                    <a:pt x="-18293" y="148769"/>
                    <a:pt x="70607" y="90561"/>
                    <a:pt x="76428" y="84211"/>
                  </a:cubicBezTo>
                  <a:cubicBezTo>
                    <a:pt x="82249" y="77861"/>
                    <a:pt x="32507" y="100615"/>
                    <a:pt x="38328" y="96911"/>
                  </a:cubicBezTo>
                  <a:cubicBezTo>
                    <a:pt x="44149" y="93207"/>
                    <a:pt x="85953" y="76273"/>
                    <a:pt x="111353" y="61986"/>
                  </a:cubicBezTo>
                  <a:cubicBezTo>
                    <a:pt x="136753" y="47699"/>
                    <a:pt x="224595" y="-10510"/>
                    <a:pt x="206603" y="166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0" name="フリーフォーム 799">
              <a:extLst>
                <a:ext uri="{FF2B5EF4-FFF2-40B4-BE49-F238E27FC236}">
                  <a16:creationId xmlns:a16="http://schemas.microsoft.com/office/drawing/2014/main" id="{A73DCF87-FD5D-0ADB-4583-1D60DD47EE7A}"/>
                </a:ext>
              </a:extLst>
            </p:cNvPr>
            <p:cNvSpPr/>
            <p:nvPr/>
          </p:nvSpPr>
          <p:spPr>
            <a:xfrm>
              <a:off x="2435213" y="8115185"/>
              <a:ext cx="124259" cy="625779"/>
            </a:xfrm>
            <a:custGeom>
              <a:avLst/>
              <a:gdLst>
                <a:gd name="connsiteX0" fmla="*/ 120662 w 124259"/>
                <a:gd name="connsiteY0" fmla="*/ 3290 h 625779"/>
                <a:gd name="connsiteX1" fmla="*/ 98437 w 124259"/>
                <a:gd name="connsiteY1" fmla="*/ 174740 h 625779"/>
                <a:gd name="connsiteX2" fmla="*/ 114312 w 124259"/>
                <a:gd name="connsiteY2" fmla="*/ 149340 h 625779"/>
                <a:gd name="connsiteX3" fmla="*/ 63512 w 124259"/>
                <a:gd name="connsiteY3" fmla="*/ 343015 h 625779"/>
                <a:gd name="connsiteX4" fmla="*/ 79387 w 124259"/>
                <a:gd name="connsiteY4" fmla="*/ 295390 h 625779"/>
                <a:gd name="connsiteX5" fmla="*/ 28587 w 124259"/>
                <a:gd name="connsiteY5" fmla="*/ 527165 h 625779"/>
                <a:gd name="connsiteX6" fmla="*/ 12 w 124259"/>
                <a:gd name="connsiteY6" fmla="*/ 625590 h 625779"/>
                <a:gd name="connsiteX7" fmla="*/ 31762 w 124259"/>
                <a:gd name="connsiteY7" fmla="*/ 539865 h 625779"/>
                <a:gd name="connsiteX8" fmla="*/ 98437 w 124259"/>
                <a:gd name="connsiteY8" fmla="*/ 187440 h 625779"/>
                <a:gd name="connsiteX9" fmla="*/ 123837 w 124259"/>
                <a:gd name="connsiteY9" fmla="*/ 123940 h 625779"/>
                <a:gd name="connsiteX10" fmla="*/ 114312 w 124259"/>
                <a:gd name="connsiteY10" fmla="*/ 63615 h 625779"/>
                <a:gd name="connsiteX11" fmla="*/ 120662 w 124259"/>
                <a:gd name="connsiteY11" fmla="*/ 3290 h 625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4259" h="625779">
                  <a:moveTo>
                    <a:pt x="120662" y="3290"/>
                  </a:moveTo>
                  <a:cubicBezTo>
                    <a:pt x="118016" y="21811"/>
                    <a:pt x="99495" y="150398"/>
                    <a:pt x="98437" y="174740"/>
                  </a:cubicBezTo>
                  <a:cubicBezTo>
                    <a:pt x="97379" y="199082"/>
                    <a:pt x="120133" y="121294"/>
                    <a:pt x="114312" y="149340"/>
                  </a:cubicBezTo>
                  <a:cubicBezTo>
                    <a:pt x="108491" y="177386"/>
                    <a:pt x="69333" y="318673"/>
                    <a:pt x="63512" y="343015"/>
                  </a:cubicBezTo>
                  <a:cubicBezTo>
                    <a:pt x="57691" y="367357"/>
                    <a:pt x="85208" y="264698"/>
                    <a:pt x="79387" y="295390"/>
                  </a:cubicBezTo>
                  <a:cubicBezTo>
                    <a:pt x="73566" y="326082"/>
                    <a:pt x="41816" y="472132"/>
                    <a:pt x="28587" y="527165"/>
                  </a:cubicBezTo>
                  <a:cubicBezTo>
                    <a:pt x="15358" y="582198"/>
                    <a:pt x="-517" y="623473"/>
                    <a:pt x="12" y="625590"/>
                  </a:cubicBezTo>
                  <a:cubicBezTo>
                    <a:pt x="541" y="627707"/>
                    <a:pt x="15358" y="612890"/>
                    <a:pt x="31762" y="539865"/>
                  </a:cubicBezTo>
                  <a:cubicBezTo>
                    <a:pt x="48166" y="466840"/>
                    <a:pt x="83091" y="256761"/>
                    <a:pt x="98437" y="187440"/>
                  </a:cubicBezTo>
                  <a:cubicBezTo>
                    <a:pt x="113783" y="118119"/>
                    <a:pt x="121191" y="144577"/>
                    <a:pt x="123837" y="123940"/>
                  </a:cubicBezTo>
                  <a:cubicBezTo>
                    <a:pt x="126483" y="103303"/>
                    <a:pt x="115899" y="77373"/>
                    <a:pt x="114312" y="63615"/>
                  </a:cubicBezTo>
                  <a:cubicBezTo>
                    <a:pt x="112725" y="49857"/>
                    <a:pt x="123308" y="-15231"/>
                    <a:pt x="120662" y="329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1" name="フリーフォーム 800">
              <a:extLst>
                <a:ext uri="{FF2B5EF4-FFF2-40B4-BE49-F238E27FC236}">
                  <a16:creationId xmlns:a16="http://schemas.microsoft.com/office/drawing/2014/main" id="{4142D9D7-668B-3A11-C556-4932A4EAAA0B}"/>
                </a:ext>
              </a:extLst>
            </p:cNvPr>
            <p:cNvSpPr/>
            <p:nvPr/>
          </p:nvSpPr>
          <p:spPr>
            <a:xfrm>
              <a:off x="2441231" y="8127065"/>
              <a:ext cx="96546" cy="589880"/>
            </a:xfrm>
            <a:custGeom>
              <a:avLst/>
              <a:gdLst>
                <a:gd name="connsiteX0" fmla="*/ 95594 w 96546"/>
                <a:gd name="connsiteY0" fmla="*/ 935 h 589880"/>
                <a:gd name="connsiteX1" fmla="*/ 63844 w 96546"/>
                <a:gd name="connsiteY1" fmla="*/ 226360 h 589880"/>
                <a:gd name="connsiteX2" fmla="*/ 76544 w 96546"/>
                <a:gd name="connsiteY2" fmla="*/ 204135 h 589880"/>
                <a:gd name="connsiteX3" fmla="*/ 54319 w 96546"/>
                <a:gd name="connsiteY3" fmla="*/ 334310 h 589880"/>
                <a:gd name="connsiteX4" fmla="*/ 70194 w 96546"/>
                <a:gd name="connsiteY4" fmla="*/ 286685 h 589880"/>
                <a:gd name="connsiteX5" fmla="*/ 28919 w 96546"/>
                <a:gd name="connsiteY5" fmla="*/ 439085 h 589880"/>
                <a:gd name="connsiteX6" fmla="*/ 344 w 96546"/>
                <a:gd name="connsiteY6" fmla="*/ 585135 h 589880"/>
                <a:gd name="connsiteX7" fmla="*/ 16219 w 96546"/>
                <a:gd name="connsiteY7" fmla="*/ 527985 h 589880"/>
                <a:gd name="connsiteX8" fmla="*/ 60669 w 96546"/>
                <a:gd name="connsiteY8" fmla="*/ 273985 h 589880"/>
                <a:gd name="connsiteX9" fmla="*/ 86069 w 96546"/>
                <a:gd name="connsiteY9" fmla="*/ 150160 h 589880"/>
                <a:gd name="connsiteX10" fmla="*/ 95594 w 96546"/>
                <a:gd name="connsiteY10" fmla="*/ 935 h 589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6546" h="589880">
                  <a:moveTo>
                    <a:pt x="95594" y="935"/>
                  </a:moveTo>
                  <a:cubicBezTo>
                    <a:pt x="91890" y="13635"/>
                    <a:pt x="67019" y="192493"/>
                    <a:pt x="63844" y="226360"/>
                  </a:cubicBezTo>
                  <a:cubicBezTo>
                    <a:pt x="60669" y="260227"/>
                    <a:pt x="78131" y="186143"/>
                    <a:pt x="76544" y="204135"/>
                  </a:cubicBezTo>
                  <a:cubicBezTo>
                    <a:pt x="74956" y="222127"/>
                    <a:pt x="55377" y="320552"/>
                    <a:pt x="54319" y="334310"/>
                  </a:cubicBezTo>
                  <a:cubicBezTo>
                    <a:pt x="53261" y="348068"/>
                    <a:pt x="74427" y="269223"/>
                    <a:pt x="70194" y="286685"/>
                  </a:cubicBezTo>
                  <a:cubicBezTo>
                    <a:pt x="65961" y="304147"/>
                    <a:pt x="40561" y="389343"/>
                    <a:pt x="28919" y="439085"/>
                  </a:cubicBezTo>
                  <a:cubicBezTo>
                    <a:pt x="17277" y="488827"/>
                    <a:pt x="2461" y="570318"/>
                    <a:pt x="344" y="585135"/>
                  </a:cubicBezTo>
                  <a:cubicBezTo>
                    <a:pt x="-1773" y="599952"/>
                    <a:pt x="6165" y="579843"/>
                    <a:pt x="16219" y="527985"/>
                  </a:cubicBezTo>
                  <a:cubicBezTo>
                    <a:pt x="26273" y="476127"/>
                    <a:pt x="49027" y="336956"/>
                    <a:pt x="60669" y="273985"/>
                  </a:cubicBezTo>
                  <a:cubicBezTo>
                    <a:pt x="72311" y="211014"/>
                    <a:pt x="80777" y="191964"/>
                    <a:pt x="86069" y="150160"/>
                  </a:cubicBezTo>
                  <a:cubicBezTo>
                    <a:pt x="91361" y="108356"/>
                    <a:pt x="99298" y="-11765"/>
                    <a:pt x="95594" y="9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2" name="フリーフォーム 801">
              <a:extLst>
                <a:ext uri="{FF2B5EF4-FFF2-40B4-BE49-F238E27FC236}">
                  <a16:creationId xmlns:a16="http://schemas.microsoft.com/office/drawing/2014/main" id="{F801E977-E74D-C458-8137-94D7992A8970}"/>
                </a:ext>
              </a:extLst>
            </p:cNvPr>
            <p:cNvSpPr/>
            <p:nvPr/>
          </p:nvSpPr>
          <p:spPr>
            <a:xfrm>
              <a:off x="2430339" y="7794616"/>
              <a:ext cx="700219" cy="960139"/>
            </a:xfrm>
            <a:custGeom>
              <a:avLst/>
              <a:gdLst>
                <a:gd name="connsiteX0" fmla="*/ 700211 w 700219"/>
                <a:gd name="connsiteY0" fmla="*/ 9 h 960139"/>
                <a:gd name="connsiteX1" fmla="*/ 566861 w 700219"/>
                <a:gd name="connsiteY1" fmla="*/ 98434 h 960139"/>
                <a:gd name="connsiteX2" fmla="*/ 592261 w 700219"/>
                <a:gd name="connsiteY2" fmla="*/ 79384 h 960139"/>
                <a:gd name="connsiteX3" fmla="*/ 487486 w 700219"/>
                <a:gd name="connsiteY3" fmla="*/ 257184 h 960139"/>
                <a:gd name="connsiteX4" fmla="*/ 516061 w 700219"/>
                <a:gd name="connsiteY4" fmla="*/ 212734 h 960139"/>
                <a:gd name="connsiteX5" fmla="*/ 277936 w 700219"/>
                <a:gd name="connsiteY5" fmla="*/ 558809 h 960139"/>
                <a:gd name="connsiteX6" fmla="*/ 309686 w 700219"/>
                <a:gd name="connsiteY6" fmla="*/ 517534 h 960139"/>
                <a:gd name="connsiteX7" fmla="*/ 166811 w 700219"/>
                <a:gd name="connsiteY7" fmla="*/ 739784 h 960139"/>
                <a:gd name="connsiteX8" fmla="*/ 84261 w 700219"/>
                <a:gd name="connsiteY8" fmla="*/ 889009 h 960139"/>
                <a:gd name="connsiteX9" fmla="*/ 49336 w 700219"/>
                <a:gd name="connsiteY9" fmla="*/ 927109 h 960139"/>
                <a:gd name="connsiteX10" fmla="*/ 42986 w 700219"/>
                <a:gd name="connsiteY10" fmla="*/ 920759 h 960139"/>
                <a:gd name="connsiteX11" fmla="*/ 103311 w 700219"/>
                <a:gd name="connsiteY11" fmla="*/ 847734 h 960139"/>
                <a:gd name="connsiteX12" fmla="*/ 14411 w 700219"/>
                <a:gd name="connsiteY12" fmla="*/ 949334 h 960139"/>
                <a:gd name="connsiteX13" fmla="*/ 8061 w 700219"/>
                <a:gd name="connsiteY13" fmla="*/ 949334 h 960139"/>
                <a:gd name="connsiteX14" fmla="*/ 93786 w 700219"/>
                <a:gd name="connsiteY14" fmla="*/ 879484 h 960139"/>
                <a:gd name="connsiteX15" fmla="*/ 293811 w 700219"/>
                <a:gd name="connsiteY15" fmla="*/ 577859 h 960139"/>
                <a:gd name="connsiteX16" fmla="*/ 436686 w 700219"/>
                <a:gd name="connsiteY16" fmla="*/ 346084 h 960139"/>
                <a:gd name="connsiteX17" fmla="*/ 404936 w 700219"/>
                <a:gd name="connsiteY17" fmla="*/ 374659 h 960139"/>
                <a:gd name="connsiteX18" fmla="*/ 535111 w 700219"/>
                <a:gd name="connsiteY18" fmla="*/ 184159 h 960139"/>
                <a:gd name="connsiteX19" fmla="*/ 573211 w 700219"/>
                <a:gd name="connsiteY19" fmla="*/ 104784 h 960139"/>
                <a:gd name="connsiteX20" fmla="*/ 700211 w 700219"/>
                <a:gd name="connsiteY20" fmla="*/ 9 h 960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00219" h="960139">
                  <a:moveTo>
                    <a:pt x="700211" y="9"/>
                  </a:moveTo>
                  <a:cubicBezTo>
                    <a:pt x="699153" y="-1049"/>
                    <a:pt x="584853" y="85205"/>
                    <a:pt x="566861" y="98434"/>
                  </a:cubicBezTo>
                  <a:cubicBezTo>
                    <a:pt x="548869" y="111663"/>
                    <a:pt x="605490" y="52926"/>
                    <a:pt x="592261" y="79384"/>
                  </a:cubicBezTo>
                  <a:cubicBezTo>
                    <a:pt x="579032" y="105842"/>
                    <a:pt x="500186" y="234959"/>
                    <a:pt x="487486" y="257184"/>
                  </a:cubicBezTo>
                  <a:cubicBezTo>
                    <a:pt x="474786" y="279409"/>
                    <a:pt x="550986" y="162463"/>
                    <a:pt x="516061" y="212734"/>
                  </a:cubicBezTo>
                  <a:cubicBezTo>
                    <a:pt x="481136" y="263005"/>
                    <a:pt x="312332" y="508009"/>
                    <a:pt x="277936" y="558809"/>
                  </a:cubicBezTo>
                  <a:cubicBezTo>
                    <a:pt x="243540" y="609609"/>
                    <a:pt x="328207" y="487372"/>
                    <a:pt x="309686" y="517534"/>
                  </a:cubicBezTo>
                  <a:cubicBezTo>
                    <a:pt x="291165" y="547697"/>
                    <a:pt x="204382" y="677872"/>
                    <a:pt x="166811" y="739784"/>
                  </a:cubicBezTo>
                  <a:cubicBezTo>
                    <a:pt x="129240" y="801696"/>
                    <a:pt x="103840" y="857788"/>
                    <a:pt x="84261" y="889009"/>
                  </a:cubicBezTo>
                  <a:cubicBezTo>
                    <a:pt x="64682" y="920230"/>
                    <a:pt x="49336" y="927109"/>
                    <a:pt x="49336" y="927109"/>
                  </a:cubicBezTo>
                  <a:cubicBezTo>
                    <a:pt x="42457" y="932401"/>
                    <a:pt x="33990" y="933988"/>
                    <a:pt x="42986" y="920759"/>
                  </a:cubicBezTo>
                  <a:cubicBezTo>
                    <a:pt x="51982" y="907530"/>
                    <a:pt x="108073" y="842972"/>
                    <a:pt x="103311" y="847734"/>
                  </a:cubicBezTo>
                  <a:cubicBezTo>
                    <a:pt x="98549" y="852496"/>
                    <a:pt x="14411" y="949334"/>
                    <a:pt x="14411" y="949334"/>
                  </a:cubicBezTo>
                  <a:cubicBezTo>
                    <a:pt x="-1464" y="966267"/>
                    <a:pt x="-5168" y="960976"/>
                    <a:pt x="8061" y="949334"/>
                  </a:cubicBezTo>
                  <a:cubicBezTo>
                    <a:pt x="21290" y="937692"/>
                    <a:pt x="46161" y="941397"/>
                    <a:pt x="93786" y="879484"/>
                  </a:cubicBezTo>
                  <a:cubicBezTo>
                    <a:pt x="141411" y="817571"/>
                    <a:pt x="236661" y="666759"/>
                    <a:pt x="293811" y="577859"/>
                  </a:cubicBezTo>
                  <a:cubicBezTo>
                    <a:pt x="350961" y="488959"/>
                    <a:pt x="418165" y="379951"/>
                    <a:pt x="436686" y="346084"/>
                  </a:cubicBezTo>
                  <a:cubicBezTo>
                    <a:pt x="455207" y="312217"/>
                    <a:pt x="388532" y="401646"/>
                    <a:pt x="404936" y="374659"/>
                  </a:cubicBezTo>
                  <a:cubicBezTo>
                    <a:pt x="421340" y="347672"/>
                    <a:pt x="507065" y="229138"/>
                    <a:pt x="535111" y="184159"/>
                  </a:cubicBezTo>
                  <a:cubicBezTo>
                    <a:pt x="563157" y="139180"/>
                    <a:pt x="548340" y="129655"/>
                    <a:pt x="573211" y="104784"/>
                  </a:cubicBezTo>
                  <a:cubicBezTo>
                    <a:pt x="598082" y="79913"/>
                    <a:pt x="701269" y="1067"/>
                    <a:pt x="700211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3" name="フリーフォーム 802">
              <a:extLst>
                <a:ext uri="{FF2B5EF4-FFF2-40B4-BE49-F238E27FC236}">
                  <a16:creationId xmlns:a16="http://schemas.microsoft.com/office/drawing/2014/main" id="{768CB0C9-C136-6B72-037B-CB96D81E1F30}"/>
                </a:ext>
              </a:extLst>
            </p:cNvPr>
            <p:cNvSpPr/>
            <p:nvPr/>
          </p:nvSpPr>
          <p:spPr>
            <a:xfrm>
              <a:off x="2451034" y="7891345"/>
              <a:ext cx="558467" cy="846278"/>
            </a:xfrm>
            <a:custGeom>
              <a:avLst/>
              <a:gdLst>
                <a:gd name="connsiteX0" fmla="*/ 546166 w 558467"/>
                <a:gd name="connsiteY0" fmla="*/ 14405 h 846278"/>
                <a:gd name="connsiteX1" fmla="*/ 276291 w 558467"/>
                <a:gd name="connsiteY1" fmla="*/ 398580 h 846278"/>
                <a:gd name="connsiteX2" fmla="*/ 304866 w 558467"/>
                <a:gd name="connsiteY2" fmla="*/ 370005 h 846278"/>
                <a:gd name="connsiteX3" fmla="*/ 108016 w 558467"/>
                <a:gd name="connsiteY3" fmla="*/ 671630 h 846278"/>
                <a:gd name="connsiteX4" fmla="*/ 47691 w 558467"/>
                <a:gd name="connsiteY4" fmla="*/ 782755 h 846278"/>
                <a:gd name="connsiteX5" fmla="*/ 66 w 558467"/>
                <a:gd name="connsiteY5" fmla="*/ 846255 h 846278"/>
                <a:gd name="connsiteX6" fmla="*/ 44516 w 558467"/>
                <a:gd name="connsiteY6" fmla="*/ 776405 h 846278"/>
                <a:gd name="connsiteX7" fmla="*/ 260416 w 558467"/>
                <a:gd name="connsiteY7" fmla="*/ 465255 h 846278"/>
                <a:gd name="connsiteX8" fmla="*/ 247716 w 558467"/>
                <a:gd name="connsiteY8" fmla="*/ 490655 h 846278"/>
                <a:gd name="connsiteX9" fmla="*/ 469966 w 558467"/>
                <a:gd name="connsiteY9" fmla="*/ 138230 h 846278"/>
                <a:gd name="connsiteX10" fmla="*/ 508066 w 558467"/>
                <a:gd name="connsiteY10" fmla="*/ 87430 h 846278"/>
                <a:gd name="connsiteX11" fmla="*/ 546166 w 558467"/>
                <a:gd name="connsiteY11" fmla="*/ 14405 h 846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8467" h="846278">
                  <a:moveTo>
                    <a:pt x="546166" y="14405"/>
                  </a:moveTo>
                  <a:cubicBezTo>
                    <a:pt x="507537" y="66263"/>
                    <a:pt x="316508" y="339313"/>
                    <a:pt x="276291" y="398580"/>
                  </a:cubicBezTo>
                  <a:cubicBezTo>
                    <a:pt x="236074" y="457847"/>
                    <a:pt x="332912" y="324497"/>
                    <a:pt x="304866" y="370005"/>
                  </a:cubicBezTo>
                  <a:cubicBezTo>
                    <a:pt x="276820" y="415513"/>
                    <a:pt x="150879" y="602838"/>
                    <a:pt x="108016" y="671630"/>
                  </a:cubicBezTo>
                  <a:cubicBezTo>
                    <a:pt x="65153" y="740422"/>
                    <a:pt x="65683" y="753651"/>
                    <a:pt x="47691" y="782755"/>
                  </a:cubicBezTo>
                  <a:cubicBezTo>
                    <a:pt x="29699" y="811859"/>
                    <a:pt x="595" y="847313"/>
                    <a:pt x="66" y="846255"/>
                  </a:cubicBezTo>
                  <a:cubicBezTo>
                    <a:pt x="-463" y="845197"/>
                    <a:pt x="1124" y="839905"/>
                    <a:pt x="44516" y="776405"/>
                  </a:cubicBezTo>
                  <a:cubicBezTo>
                    <a:pt x="87908" y="712905"/>
                    <a:pt x="226549" y="512880"/>
                    <a:pt x="260416" y="465255"/>
                  </a:cubicBezTo>
                  <a:cubicBezTo>
                    <a:pt x="294283" y="417630"/>
                    <a:pt x="212791" y="545159"/>
                    <a:pt x="247716" y="490655"/>
                  </a:cubicBezTo>
                  <a:cubicBezTo>
                    <a:pt x="282641" y="436151"/>
                    <a:pt x="426574" y="205434"/>
                    <a:pt x="469966" y="138230"/>
                  </a:cubicBezTo>
                  <a:cubicBezTo>
                    <a:pt x="513358" y="71026"/>
                    <a:pt x="494837" y="109126"/>
                    <a:pt x="508066" y="87430"/>
                  </a:cubicBezTo>
                  <a:cubicBezTo>
                    <a:pt x="521295" y="65734"/>
                    <a:pt x="584795" y="-37453"/>
                    <a:pt x="546166" y="1440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4" name="フリーフォーム 803">
              <a:extLst>
                <a:ext uri="{FF2B5EF4-FFF2-40B4-BE49-F238E27FC236}">
                  <a16:creationId xmlns:a16="http://schemas.microsoft.com/office/drawing/2014/main" id="{939B5014-EEA4-C732-887A-544565C8A23B}"/>
                </a:ext>
              </a:extLst>
            </p:cNvPr>
            <p:cNvSpPr/>
            <p:nvPr/>
          </p:nvSpPr>
          <p:spPr>
            <a:xfrm>
              <a:off x="3124175" y="7578460"/>
              <a:ext cx="273078" cy="346443"/>
            </a:xfrm>
            <a:custGeom>
              <a:avLst/>
              <a:gdLst>
                <a:gd name="connsiteX0" fmla="*/ 273075 w 273078"/>
                <a:gd name="connsiteY0" fmla="*/ 265 h 346443"/>
                <a:gd name="connsiteX1" fmla="*/ 193700 w 273078"/>
                <a:gd name="connsiteY1" fmla="*/ 136790 h 346443"/>
                <a:gd name="connsiteX2" fmla="*/ 215925 w 273078"/>
                <a:gd name="connsiteY2" fmla="*/ 111390 h 346443"/>
                <a:gd name="connsiteX3" fmla="*/ 146075 w 273078"/>
                <a:gd name="connsiteY3" fmla="*/ 165365 h 346443"/>
                <a:gd name="connsiteX4" fmla="*/ 98450 w 273078"/>
                <a:gd name="connsiteY4" fmla="*/ 184415 h 346443"/>
                <a:gd name="connsiteX5" fmla="*/ 168300 w 273078"/>
                <a:gd name="connsiteY5" fmla="*/ 149490 h 346443"/>
                <a:gd name="connsiteX6" fmla="*/ 47650 w 273078"/>
                <a:gd name="connsiteY6" fmla="*/ 212990 h 346443"/>
                <a:gd name="connsiteX7" fmla="*/ 19075 w 273078"/>
                <a:gd name="connsiteY7" fmla="*/ 263790 h 346443"/>
                <a:gd name="connsiteX8" fmla="*/ 31775 w 273078"/>
                <a:gd name="connsiteY8" fmla="*/ 228865 h 346443"/>
                <a:gd name="connsiteX9" fmla="*/ 12725 w 273078"/>
                <a:gd name="connsiteY9" fmla="*/ 311415 h 346443"/>
                <a:gd name="connsiteX10" fmla="*/ 25 w 273078"/>
                <a:gd name="connsiteY10" fmla="*/ 346340 h 346443"/>
                <a:gd name="connsiteX11" fmla="*/ 15900 w 273078"/>
                <a:gd name="connsiteY11" fmla="*/ 301890 h 346443"/>
                <a:gd name="connsiteX12" fmla="*/ 50825 w 273078"/>
                <a:gd name="connsiteY12" fmla="*/ 203465 h 346443"/>
                <a:gd name="connsiteX13" fmla="*/ 41300 w 273078"/>
                <a:gd name="connsiteY13" fmla="*/ 216165 h 346443"/>
                <a:gd name="connsiteX14" fmla="*/ 171475 w 273078"/>
                <a:gd name="connsiteY14" fmla="*/ 149490 h 346443"/>
                <a:gd name="connsiteX15" fmla="*/ 149250 w 273078"/>
                <a:gd name="connsiteY15" fmla="*/ 165365 h 346443"/>
                <a:gd name="connsiteX16" fmla="*/ 190525 w 273078"/>
                <a:gd name="connsiteY16" fmla="*/ 124090 h 346443"/>
                <a:gd name="connsiteX17" fmla="*/ 196875 w 273078"/>
                <a:gd name="connsiteY17" fmla="*/ 101865 h 346443"/>
                <a:gd name="connsiteX18" fmla="*/ 273075 w 273078"/>
                <a:gd name="connsiteY18" fmla="*/ 265 h 346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3078" h="346443">
                  <a:moveTo>
                    <a:pt x="273075" y="265"/>
                  </a:moveTo>
                  <a:cubicBezTo>
                    <a:pt x="272546" y="6086"/>
                    <a:pt x="203225" y="118269"/>
                    <a:pt x="193700" y="136790"/>
                  </a:cubicBezTo>
                  <a:cubicBezTo>
                    <a:pt x="184175" y="155311"/>
                    <a:pt x="223862" y="106628"/>
                    <a:pt x="215925" y="111390"/>
                  </a:cubicBezTo>
                  <a:cubicBezTo>
                    <a:pt x="207987" y="116153"/>
                    <a:pt x="165654" y="153194"/>
                    <a:pt x="146075" y="165365"/>
                  </a:cubicBezTo>
                  <a:cubicBezTo>
                    <a:pt x="126496" y="177536"/>
                    <a:pt x="94746" y="187061"/>
                    <a:pt x="98450" y="184415"/>
                  </a:cubicBezTo>
                  <a:cubicBezTo>
                    <a:pt x="102154" y="181769"/>
                    <a:pt x="176767" y="144727"/>
                    <a:pt x="168300" y="149490"/>
                  </a:cubicBezTo>
                  <a:cubicBezTo>
                    <a:pt x="159833" y="154253"/>
                    <a:pt x="72521" y="193940"/>
                    <a:pt x="47650" y="212990"/>
                  </a:cubicBezTo>
                  <a:cubicBezTo>
                    <a:pt x="22779" y="232040"/>
                    <a:pt x="21721" y="261144"/>
                    <a:pt x="19075" y="263790"/>
                  </a:cubicBezTo>
                  <a:cubicBezTo>
                    <a:pt x="16429" y="266436"/>
                    <a:pt x="32833" y="220928"/>
                    <a:pt x="31775" y="228865"/>
                  </a:cubicBezTo>
                  <a:cubicBezTo>
                    <a:pt x="30717" y="236802"/>
                    <a:pt x="18017" y="291836"/>
                    <a:pt x="12725" y="311415"/>
                  </a:cubicBezTo>
                  <a:cubicBezTo>
                    <a:pt x="7433" y="330994"/>
                    <a:pt x="-504" y="347927"/>
                    <a:pt x="25" y="346340"/>
                  </a:cubicBezTo>
                  <a:cubicBezTo>
                    <a:pt x="554" y="344753"/>
                    <a:pt x="15900" y="301890"/>
                    <a:pt x="15900" y="301890"/>
                  </a:cubicBezTo>
                  <a:lnTo>
                    <a:pt x="50825" y="203465"/>
                  </a:lnTo>
                  <a:cubicBezTo>
                    <a:pt x="55058" y="189178"/>
                    <a:pt x="21192" y="225161"/>
                    <a:pt x="41300" y="216165"/>
                  </a:cubicBezTo>
                  <a:cubicBezTo>
                    <a:pt x="61408" y="207169"/>
                    <a:pt x="153483" y="157957"/>
                    <a:pt x="171475" y="149490"/>
                  </a:cubicBezTo>
                  <a:cubicBezTo>
                    <a:pt x="189467" y="141023"/>
                    <a:pt x="146075" y="169598"/>
                    <a:pt x="149250" y="165365"/>
                  </a:cubicBezTo>
                  <a:cubicBezTo>
                    <a:pt x="152425" y="161132"/>
                    <a:pt x="182588" y="134673"/>
                    <a:pt x="190525" y="124090"/>
                  </a:cubicBezTo>
                  <a:cubicBezTo>
                    <a:pt x="198462" y="113507"/>
                    <a:pt x="184704" y="117740"/>
                    <a:pt x="196875" y="101865"/>
                  </a:cubicBezTo>
                  <a:cubicBezTo>
                    <a:pt x="209046" y="85990"/>
                    <a:pt x="273604" y="-5556"/>
                    <a:pt x="273075" y="2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5" name="フリーフォーム 804">
              <a:extLst>
                <a:ext uri="{FF2B5EF4-FFF2-40B4-BE49-F238E27FC236}">
                  <a16:creationId xmlns:a16="http://schemas.microsoft.com/office/drawing/2014/main" id="{A9B95DBB-D4CA-E9FD-6D5C-2C7905D7493D}"/>
                </a:ext>
              </a:extLst>
            </p:cNvPr>
            <p:cNvSpPr/>
            <p:nvPr/>
          </p:nvSpPr>
          <p:spPr>
            <a:xfrm>
              <a:off x="3091316" y="7831531"/>
              <a:ext cx="77675" cy="687440"/>
            </a:xfrm>
            <a:custGeom>
              <a:avLst/>
              <a:gdLst>
                <a:gd name="connsiteX0" fmla="*/ 77334 w 77675"/>
                <a:gd name="connsiteY0" fmla="*/ 1194 h 687440"/>
                <a:gd name="connsiteX1" fmla="*/ 23359 w 77675"/>
                <a:gd name="connsiteY1" fmla="*/ 125019 h 687440"/>
                <a:gd name="connsiteX2" fmla="*/ 39234 w 77675"/>
                <a:gd name="connsiteY2" fmla="*/ 90094 h 687440"/>
                <a:gd name="connsiteX3" fmla="*/ 23359 w 77675"/>
                <a:gd name="connsiteY3" fmla="*/ 220269 h 687440"/>
                <a:gd name="connsiteX4" fmla="*/ 10659 w 77675"/>
                <a:gd name="connsiteY4" fmla="*/ 305994 h 687440"/>
                <a:gd name="connsiteX5" fmla="*/ 13834 w 77675"/>
                <a:gd name="connsiteY5" fmla="*/ 264719 h 687440"/>
                <a:gd name="connsiteX6" fmla="*/ 7484 w 77675"/>
                <a:gd name="connsiteY6" fmla="*/ 356794 h 687440"/>
                <a:gd name="connsiteX7" fmla="*/ 17009 w 77675"/>
                <a:gd name="connsiteY7" fmla="*/ 461569 h 687440"/>
                <a:gd name="connsiteX8" fmla="*/ 20184 w 77675"/>
                <a:gd name="connsiteY8" fmla="*/ 417119 h 687440"/>
                <a:gd name="connsiteX9" fmla="*/ 23359 w 77675"/>
                <a:gd name="connsiteY9" fmla="*/ 509194 h 687440"/>
                <a:gd name="connsiteX10" fmla="*/ 67809 w 77675"/>
                <a:gd name="connsiteY10" fmla="*/ 683819 h 687440"/>
                <a:gd name="connsiteX11" fmla="*/ 58284 w 77675"/>
                <a:gd name="connsiteY11" fmla="*/ 610794 h 687440"/>
                <a:gd name="connsiteX12" fmla="*/ 1134 w 77675"/>
                <a:gd name="connsiteY12" fmla="*/ 417119 h 687440"/>
                <a:gd name="connsiteX13" fmla="*/ 20184 w 77675"/>
                <a:gd name="connsiteY13" fmla="*/ 125019 h 687440"/>
                <a:gd name="connsiteX14" fmla="*/ 20184 w 77675"/>
                <a:gd name="connsiteY14" fmla="*/ 166294 h 687440"/>
                <a:gd name="connsiteX15" fmla="*/ 45584 w 77675"/>
                <a:gd name="connsiteY15" fmla="*/ 67869 h 687440"/>
                <a:gd name="connsiteX16" fmla="*/ 77334 w 77675"/>
                <a:gd name="connsiteY16" fmla="*/ 1194 h 68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7675" h="687440">
                  <a:moveTo>
                    <a:pt x="77334" y="1194"/>
                  </a:moveTo>
                  <a:cubicBezTo>
                    <a:pt x="73630" y="10719"/>
                    <a:pt x="29709" y="110202"/>
                    <a:pt x="23359" y="125019"/>
                  </a:cubicBezTo>
                  <a:cubicBezTo>
                    <a:pt x="17009" y="139836"/>
                    <a:pt x="39234" y="74219"/>
                    <a:pt x="39234" y="90094"/>
                  </a:cubicBezTo>
                  <a:cubicBezTo>
                    <a:pt x="39234" y="105969"/>
                    <a:pt x="28121" y="184286"/>
                    <a:pt x="23359" y="220269"/>
                  </a:cubicBezTo>
                  <a:cubicBezTo>
                    <a:pt x="18597" y="256252"/>
                    <a:pt x="12246" y="298586"/>
                    <a:pt x="10659" y="305994"/>
                  </a:cubicBezTo>
                  <a:cubicBezTo>
                    <a:pt x="9072" y="313402"/>
                    <a:pt x="14363" y="256252"/>
                    <a:pt x="13834" y="264719"/>
                  </a:cubicBezTo>
                  <a:cubicBezTo>
                    <a:pt x="13305" y="273186"/>
                    <a:pt x="6955" y="323986"/>
                    <a:pt x="7484" y="356794"/>
                  </a:cubicBezTo>
                  <a:cubicBezTo>
                    <a:pt x="8013" y="389602"/>
                    <a:pt x="14892" y="451515"/>
                    <a:pt x="17009" y="461569"/>
                  </a:cubicBezTo>
                  <a:cubicBezTo>
                    <a:pt x="19126" y="471623"/>
                    <a:pt x="19126" y="409182"/>
                    <a:pt x="20184" y="417119"/>
                  </a:cubicBezTo>
                  <a:cubicBezTo>
                    <a:pt x="21242" y="425056"/>
                    <a:pt x="15422" y="464744"/>
                    <a:pt x="23359" y="509194"/>
                  </a:cubicBezTo>
                  <a:cubicBezTo>
                    <a:pt x="31296" y="553644"/>
                    <a:pt x="61988" y="666886"/>
                    <a:pt x="67809" y="683819"/>
                  </a:cubicBezTo>
                  <a:cubicBezTo>
                    <a:pt x="73630" y="700752"/>
                    <a:pt x="69397" y="655244"/>
                    <a:pt x="58284" y="610794"/>
                  </a:cubicBezTo>
                  <a:cubicBezTo>
                    <a:pt x="47171" y="566344"/>
                    <a:pt x="7484" y="498081"/>
                    <a:pt x="1134" y="417119"/>
                  </a:cubicBezTo>
                  <a:cubicBezTo>
                    <a:pt x="-5216" y="336157"/>
                    <a:pt x="17009" y="166823"/>
                    <a:pt x="20184" y="125019"/>
                  </a:cubicBezTo>
                  <a:cubicBezTo>
                    <a:pt x="23359" y="83215"/>
                    <a:pt x="15951" y="175819"/>
                    <a:pt x="20184" y="166294"/>
                  </a:cubicBezTo>
                  <a:cubicBezTo>
                    <a:pt x="24417" y="156769"/>
                    <a:pt x="37646" y="94327"/>
                    <a:pt x="45584" y="67869"/>
                  </a:cubicBezTo>
                  <a:cubicBezTo>
                    <a:pt x="53522" y="41411"/>
                    <a:pt x="81038" y="-8331"/>
                    <a:pt x="77334" y="119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6" name="フリーフォーム 805">
              <a:extLst>
                <a:ext uri="{FF2B5EF4-FFF2-40B4-BE49-F238E27FC236}">
                  <a16:creationId xmlns:a16="http://schemas.microsoft.com/office/drawing/2014/main" id="{B0A4B038-9847-E912-0278-548DDC60750A}"/>
                </a:ext>
              </a:extLst>
            </p:cNvPr>
            <p:cNvSpPr/>
            <p:nvPr/>
          </p:nvSpPr>
          <p:spPr>
            <a:xfrm>
              <a:off x="3304784" y="7648053"/>
              <a:ext cx="387785" cy="611448"/>
            </a:xfrm>
            <a:custGeom>
              <a:avLst/>
              <a:gdLst>
                <a:gd name="connsiteX0" fmla="*/ 391 w 387785"/>
                <a:gd name="connsiteY0" fmla="*/ 79897 h 611448"/>
                <a:gd name="connsiteX1" fmla="*/ 136916 w 387785"/>
                <a:gd name="connsiteY1" fmla="*/ 10047 h 611448"/>
                <a:gd name="connsiteX2" fmla="*/ 117866 w 387785"/>
                <a:gd name="connsiteY2" fmla="*/ 10047 h 611448"/>
                <a:gd name="connsiteX3" fmla="*/ 254391 w 387785"/>
                <a:gd name="connsiteY3" fmla="*/ 35447 h 611448"/>
                <a:gd name="connsiteX4" fmla="*/ 251216 w 387785"/>
                <a:gd name="connsiteY4" fmla="*/ 16397 h 611448"/>
                <a:gd name="connsiteX5" fmla="*/ 279791 w 387785"/>
                <a:gd name="connsiteY5" fmla="*/ 95772 h 611448"/>
                <a:gd name="connsiteX6" fmla="*/ 282966 w 387785"/>
                <a:gd name="connsiteY6" fmla="*/ 64022 h 611448"/>
                <a:gd name="connsiteX7" fmla="*/ 314716 w 387785"/>
                <a:gd name="connsiteY7" fmla="*/ 191022 h 611448"/>
                <a:gd name="connsiteX8" fmla="*/ 314716 w 387785"/>
                <a:gd name="connsiteY8" fmla="*/ 143397 h 611448"/>
                <a:gd name="connsiteX9" fmla="*/ 355991 w 387785"/>
                <a:gd name="connsiteY9" fmla="*/ 384697 h 611448"/>
                <a:gd name="connsiteX10" fmla="*/ 346466 w 387785"/>
                <a:gd name="connsiteY10" fmla="*/ 314847 h 611448"/>
                <a:gd name="connsiteX11" fmla="*/ 371866 w 387785"/>
                <a:gd name="connsiteY11" fmla="*/ 498997 h 611448"/>
                <a:gd name="connsiteX12" fmla="*/ 387741 w 387785"/>
                <a:gd name="connsiteY12" fmla="*/ 610122 h 611448"/>
                <a:gd name="connsiteX13" fmla="*/ 375041 w 387785"/>
                <a:gd name="connsiteY13" fmla="*/ 543447 h 611448"/>
                <a:gd name="connsiteX14" fmla="*/ 333766 w 387785"/>
                <a:gd name="connsiteY14" fmla="*/ 308497 h 611448"/>
                <a:gd name="connsiteX15" fmla="*/ 279791 w 387785"/>
                <a:gd name="connsiteY15" fmla="*/ 98947 h 611448"/>
                <a:gd name="connsiteX16" fmla="*/ 257566 w 387785"/>
                <a:gd name="connsiteY16" fmla="*/ 41797 h 611448"/>
                <a:gd name="connsiteX17" fmla="*/ 175016 w 387785"/>
                <a:gd name="connsiteY17" fmla="*/ 22747 h 611448"/>
                <a:gd name="connsiteX18" fmla="*/ 124216 w 387785"/>
                <a:gd name="connsiteY18" fmla="*/ 13222 h 611448"/>
                <a:gd name="connsiteX19" fmla="*/ 171841 w 387785"/>
                <a:gd name="connsiteY19" fmla="*/ 522 h 611448"/>
                <a:gd name="connsiteX20" fmla="*/ 63891 w 387785"/>
                <a:gd name="connsiteY20" fmla="*/ 32272 h 611448"/>
                <a:gd name="connsiteX21" fmla="*/ 95641 w 387785"/>
                <a:gd name="connsiteY21" fmla="*/ 10047 h 611448"/>
                <a:gd name="connsiteX22" fmla="*/ 391 w 387785"/>
                <a:gd name="connsiteY22" fmla="*/ 79897 h 611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87785" h="611448">
                  <a:moveTo>
                    <a:pt x="391" y="79897"/>
                  </a:moveTo>
                  <a:cubicBezTo>
                    <a:pt x="7270" y="79897"/>
                    <a:pt x="136916" y="10047"/>
                    <a:pt x="136916" y="10047"/>
                  </a:cubicBezTo>
                  <a:cubicBezTo>
                    <a:pt x="156495" y="-1595"/>
                    <a:pt x="98287" y="5814"/>
                    <a:pt x="117866" y="10047"/>
                  </a:cubicBezTo>
                  <a:cubicBezTo>
                    <a:pt x="137445" y="14280"/>
                    <a:pt x="254391" y="35447"/>
                    <a:pt x="254391" y="35447"/>
                  </a:cubicBezTo>
                  <a:cubicBezTo>
                    <a:pt x="276616" y="36505"/>
                    <a:pt x="246983" y="6343"/>
                    <a:pt x="251216" y="16397"/>
                  </a:cubicBezTo>
                  <a:cubicBezTo>
                    <a:pt x="255449" y="26451"/>
                    <a:pt x="274499" y="87835"/>
                    <a:pt x="279791" y="95772"/>
                  </a:cubicBezTo>
                  <a:cubicBezTo>
                    <a:pt x="285083" y="103709"/>
                    <a:pt x="277145" y="48147"/>
                    <a:pt x="282966" y="64022"/>
                  </a:cubicBezTo>
                  <a:cubicBezTo>
                    <a:pt x="288787" y="79897"/>
                    <a:pt x="309424" y="177793"/>
                    <a:pt x="314716" y="191022"/>
                  </a:cubicBezTo>
                  <a:cubicBezTo>
                    <a:pt x="320008" y="204251"/>
                    <a:pt x="307837" y="111118"/>
                    <a:pt x="314716" y="143397"/>
                  </a:cubicBezTo>
                  <a:cubicBezTo>
                    <a:pt x="321595" y="175676"/>
                    <a:pt x="350699" y="356122"/>
                    <a:pt x="355991" y="384697"/>
                  </a:cubicBezTo>
                  <a:cubicBezTo>
                    <a:pt x="361283" y="413272"/>
                    <a:pt x="343820" y="295797"/>
                    <a:pt x="346466" y="314847"/>
                  </a:cubicBezTo>
                  <a:cubicBezTo>
                    <a:pt x="349112" y="333897"/>
                    <a:pt x="364987" y="449785"/>
                    <a:pt x="371866" y="498997"/>
                  </a:cubicBezTo>
                  <a:cubicBezTo>
                    <a:pt x="378745" y="548209"/>
                    <a:pt x="387212" y="602714"/>
                    <a:pt x="387741" y="610122"/>
                  </a:cubicBezTo>
                  <a:cubicBezTo>
                    <a:pt x="388270" y="617530"/>
                    <a:pt x="384037" y="593718"/>
                    <a:pt x="375041" y="543447"/>
                  </a:cubicBezTo>
                  <a:cubicBezTo>
                    <a:pt x="366045" y="493176"/>
                    <a:pt x="349641" y="382580"/>
                    <a:pt x="333766" y="308497"/>
                  </a:cubicBezTo>
                  <a:cubicBezTo>
                    <a:pt x="317891" y="234414"/>
                    <a:pt x="292491" y="143397"/>
                    <a:pt x="279791" y="98947"/>
                  </a:cubicBezTo>
                  <a:cubicBezTo>
                    <a:pt x="267091" y="54497"/>
                    <a:pt x="275029" y="54497"/>
                    <a:pt x="257566" y="41797"/>
                  </a:cubicBezTo>
                  <a:cubicBezTo>
                    <a:pt x="240104" y="29097"/>
                    <a:pt x="197241" y="27509"/>
                    <a:pt x="175016" y="22747"/>
                  </a:cubicBezTo>
                  <a:cubicBezTo>
                    <a:pt x="152791" y="17984"/>
                    <a:pt x="124745" y="16926"/>
                    <a:pt x="124216" y="13222"/>
                  </a:cubicBezTo>
                  <a:cubicBezTo>
                    <a:pt x="123687" y="9518"/>
                    <a:pt x="181895" y="-2653"/>
                    <a:pt x="171841" y="522"/>
                  </a:cubicBezTo>
                  <a:cubicBezTo>
                    <a:pt x="161787" y="3697"/>
                    <a:pt x="76591" y="30685"/>
                    <a:pt x="63891" y="32272"/>
                  </a:cubicBezTo>
                  <a:cubicBezTo>
                    <a:pt x="51191" y="33859"/>
                    <a:pt x="112045" y="522"/>
                    <a:pt x="95641" y="10047"/>
                  </a:cubicBezTo>
                  <a:cubicBezTo>
                    <a:pt x="79237" y="19572"/>
                    <a:pt x="-6488" y="79897"/>
                    <a:pt x="391" y="7989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7" name="フリーフォーム 806">
              <a:extLst>
                <a:ext uri="{FF2B5EF4-FFF2-40B4-BE49-F238E27FC236}">
                  <a16:creationId xmlns:a16="http://schemas.microsoft.com/office/drawing/2014/main" id="{D783F3CA-FDC3-0FFB-E751-A441F8FD00BA}"/>
                </a:ext>
              </a:extLst>
            </p:cNvPr>
            <p:cNvSpPr/>
            <p:nvPr/>
          </p:nvSpPr>
          <p:spPr>
            <a:xfrm>
              <a:off x="3098775" y="7750165"/>
              <a:ext cx="258119" cy="355708"/>
            </a:xfrm>
            <a:custGeom>
              <a:avLst/>
              <a:gdLst>
                <a:gd name="connsiteX0" fmla="*/ 225450 w 258119"/>
                <a:gd name="connsiteY0" fmla="*/ 10 h 355708"/>
                <a:gd name="connsiteX1" fmla="*/ 238150 w 258119"/>
                <a:gd name="connsiteY1" fmla="*/ 98435 h 355708"/>
                <a:gd name="connsiteX2" fmla="*/ 257200 w 258119"/>
                <a:gd name="connsiteY2" fmla="*/ 107960 h 355708"/>
                <a:gd name="connsiteX3" fmla="*/ 206400 w 258119"/>
                <a:gd name="connsiteY3" fmla="*/ 133360 h 355708"/>
                <a:gd name="connsiteX4" fmla="*/ 114325 w 258119"/>
                <a:gd name="connsiteY4" fmla="*/ 234960 h 355708"/>
                <a:gd name="connsiteX5" fmla="*/ 193700 w 258119"/>
                <a:gd name="connsiteY5" fmla="*/ 174635 h 355708"/>
                <a:gd name="connsiteX6" fmla="*/ 63525 w 258119"/>
                <a:gd name="connsiteY6" fmla="*/ 295285 h 355708"/>
                <a:gd name="connsiteX7" fmla="*/ 25 w 258119"/>
                <a:gd name="connsiteY7" fmla="*/ 355610 h 355708"/>
                <a:gd name="connsiteX8" fmla="*/ 69875 w 258119"/>
                <a:gd name="connsiteY8" fmla="*/ 282585 h 355708"/>
                <a:gd name="connsiteX9" fmla="*/ 165125 w 258119"/>
                <a:gd name="connsiteY9" fmla="*/ 196860 h 355708"/>
                <a:gd name="connsiteX10" fmla="*/ 247675 w 258119"/>
                <a:gd name="connsiteY10" fmla="*/ 117485 h 355708"/>
                <a:gd name="connsiteX11" fmla="*/ 244500 w 258119"/>
                <a:gd name="connsiteY11" fmla="*/ 92085 h 355708"/>
                <a:gd name="connsiteX12" fmla="*/ 225450 w 258119"/>
                <a:gd name="connsiteY12" fmla="*/ 10 h 355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8119" h="355708">
                  <a:moveTo>
                    <a:pt x="225450" y="10"/>
                  </a:moveTo>
                  <a:cubicBezTo>
                    <a:pt x="224392" y="1068"/>
                    <a:pt x="238150" y="98435"/>
                    <a:pt x="238150" y="98435"/>
                  </a:cubicBezTo>
                  <a:cubicBezTo>
                    <a:pt x="243442" y="116427"/>
                    <a:pt x="262492" y="102139"/>
                    <a:pt x="257200" y="107960"/>
                  </a:cubicBezTo>
                  <a:cubicBezTo>
                    <a:pt x="251908" y="113781"/>
                    <a:pt x="230213" y="112193"/>
                    <a:pt x="206400" y="133360"/>
                  </a:cubicBezTo>
                  <a:cubicBezTo>
                    <a:pt x="182587" y="154527"/>
                    <a:pt x="116442" y="228081"/>
                    <a:pt x="114325" y="234960"/>
                  </a:cubicBezTo>
                  <a:cubicBezTo>
                    <a:pt x="112208" y="241839"/>
                    <a:pt x="202167" y="164581"/>
                    <a:pt x="193700" y="174635"/>
                  </a:cubicBezTo>
                  <a:cubicBezTo>
                    <a:pt x="185233" y="184689"/>
                    <a:pt x="95804" y="265123"/>
                    <a:pt x="63525" y="295285"/>
                  </a:cubicBezTo>
                  <a:cubicBezTo>
                    <a:pt x="31246" y="325448"/>
                    <a:pt x="-1033" y="357727"/>
                    <a:pt x="25" y="355610"/>
                  </a:cubicBezTo>
                  <a:cubicBezTo>
                    <a:pt x="1083" y="353493"/>
                    <a:pt x="42358" y="309043"/>
                    <a:pt x="69875" y="282585"/>
                  </a:cubicBezTo>
                  <a:cubicBezTo>
                    <a:pt x="97392" y="256127"/>
                    <a:pt x="135492" y="224377"/>
                    <a:pt x="165125" y="196860"/>
                  </a:cubicBezTo>
                  <a:cubicBezTo>
                    <a:pt x="194758" y="169343"/>
                    <a:pt x="234446" y="134948"/>
                    <a:pt x="247675" y="117485"/>
                  </a:cubicBezTo>
                  <a:cubicBezTo>
                    <a:pt x="260904" y="100023"/>
                    <a:pt x="247675" y="107960"/>
                    <a:pt x="244500" y="92085"/>
                  </a:cubicBezTo>
                  <a:cubicBezTo>
                    <a:pt x="241325" y="76210"/>
                    <a:pt x="226508" y="-1048"/>
                    <a:pt x="225450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8" name="フリーフォーム 807">
              <a:extLst>
                <a:ext uri="{FF2B5EF4-FFF2-40B4-BE49-F238E27FC236}">
                  <a16:creationId xmlns:a16="http://schemas.microsoft.com/office/drawing/2014/main" id="{28FAEBCB-C8F4-8EB3-42C5-C74CE719DF24}"/>
                </a:ext>
              </a:extLst>
            </p:cNvPr>
            <p:cNvSpPr/>
            <p:nvPr/>
          </p:nvSpPr>
          <p:spPr>
            <a:xfrm>
              <a:off x="3108041" y="7746422"/>
              <a:ext cx="226267" cy="343823"/>
            </a:xfrm>
            <a:custGeom>
              <a:avLst/>
              <a:gdLst>
                <a:gd name="connsiteX0" fmla="*/ 203484 w 226267"/>
                <a:gd name="connsiteY0" fmla="*/ 578 h 343823"/>
                <a:gd name="connsiteX1" fmla="*/ 200309 w 226267"/>
                <a:gd name="connsiteY1" fmla="*/ 60903 h 343823"/>
                <a:gd name="connsiteX2" fmla="*/ 225709 w 226267"/>
                <a:gd name="connsiteY2" fmla="*/ 114878 h 343823"/>
                <a:gd name="connsiteX3" fmla="*/ 174909 w 226267"/>
                <a:gd name="connsiteY3" fmla="*/ 114878 h 343823"/>
                <a:gd name="connsiteX4" fmla="*/ 216184 w 226267"/>
                <a:gd name="connsiteY4" fmla="*/ 114878 h 343823"/>
                <a:gd name="connsiteX5" fmla="*/ 152684 w 226267"/>
                <a:gd name="connsiteY5" fmla="*/ 156153 h 343823"/>
                <a:gd name="connsiteX6" fmla="*/ 79659 w 226267"/>
                <a:gd name="connsiteY6" fmla="*/ 222828 h 343823"/>
                <a:gd name="connsiteX7" fmla="*/ 130459 w 226267"/>
                <a:gd name="connsiteY7" fmla="*/ 175203 h 343823"/>
                <a:gd name="connsiteX8" fmla="*/ 70134 w 226267"/>
                <a:gd name="connsiteY8" fmla="*/ 241878 h 343823"/>
                <a:gd name="connsiteX9" fmla="*/ 284 w 226267"/>
                <a:gd name="connsiteY9" fmla="*/ 343478 h 343823"/>
                <a:gd name="connsiteX10" fmla="*/ 51084 w 226267"/>
                <a:gd name="connsiteY10" fmla="*/ 270453 h 343823"/>
                <a:gd name="connsiteX11" fmla="*/ 181259 w 226267"/>
                <a:gd name="connsiteY11" fmla="*/ 149803 h 343823"/>
                <a:gd name="connsiteX12" fmla="*/ 225709 w 226267"/>
                <a:gd name="connsiteY12" fmla="*/ 108528 h 343823"/>
                <a:gd name="connsiteX13" fmla="*/ 206659 w 226267"/>
                <a:gd name="connsiteY13" fmla="*/ 79953 h 343823"/>
                <a:gd name="connsiteX14" fmla="*/ 213009 w 226267"/>
                <a:gd name="connsiteY14" fmla="*/ 99003 h 343823"/>
                <a:gd name="connsiteX15" fmla="*/ 203484 w 226267"/>
                <a:gd name="connsiteY15" fmla="*/ 578 h 343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26267" h="343823">
                  <a:moveTo>
                    <a:pt x="203484" y="578"/>
                  </a:moveTo>
                  <a:cubicBezTo>
                    <a:pt x="201367" y="-5772"/>
                    <a:pt x="196605" y="41853"/>
                    <a:pt x="200309" y="60903"/>
                  </a:cubicBezTo>
                  <a:cubicBezTo>
                    <a:pt x="204013" y="79953"/>
                    <a:pt x="229942" y="105882"/>
                    <a:pt x="225709" y="114878"/>
                  </a:cubicBezTo>
                  <a:cubicBezTo>
                    <a:pt x="221476" y="123874"/>
                    <a:pt x="174909" y="114878"/>
                    <a:pt x="174909" y="114878"/>
                  </a:cubicBezTo>
                  <a:cubicBezTo>
                    <a:pt x="173322" y="114878"/>
                    <a:pt x="219888" y="107999"/>
                    <a:pt x="216184" y="114878"/>
                  </a:cubicBezTo>
                  <a:cubicBezTo>
                    <a:pt x="212480" y="121757"/>
                    <a:pt x="175438" y="138161"/>
                    <a:pt x="152684" y="156153"/>
                  </a:cubicBezTo>
                  <a:cubicBezTo>
                    <a:pt x="129930" y="174145"/>
                    <a:pt x="83363" y="219653"/>
                    <a:pt x="79659" y="222828"/>
                  </a:cubicBezTo>
                  <a:cubicBezTo>
                    <a:pt x="75955" y="226003"/>
                    <a:pt x="132046" y="172028"/>
                    <a:pt x="130459" y="175203"/>
                  </a:cubicBezTo>
                  <a:cubicBezTo>
                    <a:pt x="128872" y="178378"/>
                    <a:pt x="91830" y="213832"/>
                    <a:pt x="70134" y="241878"/>
                  </a:cubicBezTo>
                  <a:cubicBezTo>
                    <a:pt x="48438" y="269924"/>
                    <a:pt x="3459" y="338716"/>
                    <a:pt x="284" y="343478"/>
                  </a:cubicBezTo>
                  <a:cubicBezTo>
                    <a:pt x="-2891" y="348240"/>
                    <a:pt x="20921" y="302732"/>
                    <a:pt x="51084" y="270453"/>
                  </a:cubicBezTo>
                  <a:cubicBezTo>
                    <a:pt x="81246" y="238174"/>
                    <a:pt x="181259" y="149803"/>
                    <a:pt x="181259" y="149803"/>
                  </a:cubicBezTo>
                  <a:cubicBezTo>
                    <a:pt x="210363" y="122816"/>
                    <a:pt x="221476" y="120170"/>
                    <a:pt x="225709" y="108528"/>
                  </a:cubicBezTo>
                  <a:cubicBezTo>
                    <a:pt x="229942" y="96886"/>
                    <a:pt x="208776" y="81541"/>
                    <a:pt x="206659" y="79953"/>
                  </a:cubicBezTo>
                  <a:cubicBezTo>
                    <a:pt x="204542" y="78365"/>
                    <a:pt x="213009" y="109057"/>
                    <a:pt x="213009" y="99003"/>
                  </a:cubicBezTo>
                  <a:cubicBezTo>
                    <a:pt x="213009" y="88949"/>
                    <a:pt x="205601" y="6928"/>
                    <a:pt x="203484" y="57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9" name="フリーフォーム 808">
              <a:extLst>
                <a:ext uri="{FF2B5EF4-FFF2-40B4-BE49-F238E27FC236}">
                  <a16:creationId xmlns:a16="http://schemas.microsoft.com/office/drawing/2014/main" id="{986CB985-0709-D6A7-1C87-1CEB73118FCD}"/>
                </a:ext>
              </a:extLst>
            </p:cNvPr>
            <p:cNvSpPr/>
            <p:nvPr/>
          </p:nvSpPr>
          <p:spPr>
            <a:xfrm>
              <a:off x="3355902" y="7699375"/>
              <a:ext cx="57828" cy="182430"/>
            </a:xfrm>
            <a:custGeom>
              <a:avLst/>
              <a:gdLst>
                <a:gd name="connsiteX0" fmla="*/ 73 w 57828"/>
                <a:gd name="connsiteY0" fmla="*/ 0 h 182430"/>
                <a:gd name="connsiteX1" fmla="*/ 19123 w 57828"/>
                <a:gd name="connsiteY1" fmla="*/ 76200 h 182430"/>
                <a:gd name="connsiteX2" fmla="*/ 57223 w 57828"/>
                <a:gd name="connsiteY2" fmla="*/ 180975 h 182430"/>
                <a:gd name="connsiteX3" fmla="*/ 41348 w 57828"/>
                <a:gd name="connsiteY3" fmla="*/ 133350 h 182430"/>
                <a:gd name="connsiteX4" fmla="*/ 25473 w 57828"/>
                <a:gd name="connsiteY4" fmla="*/ 76200 h 182430"/>
                <a:gd name="connsiteX5" fmla="*/ 73 w 57828"/>
                <a:gd name="connsiteY5" fmla="*/ 0 h 182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828" h="182430">
                  <a:moveTo>
                    <a:pt x="73" y="0"/>
                  </a:moveTo>
                  <a:cubicBezTo>
                    <a:pt x="-985" y="0"/>
                    <a:pt x="9598" y="46038"/>
                    <a:pt x="19123" y="76200"/>
                  </a:cubicBezTo>
                  <a:cubicBezTo>
                    <a:pt x="28648" y="106362"/>
                    <a:pt x="53519" y="171450"/>
                    <a:pt x="57223" y="180975"/>
                  </a:cubicBezTo>
                  <a:cubicBezTo>
                    <a:pt x="60927" y="190500"/>
                    <a:pt x="46640" y="150812"/>
                    <a:pt x="41348" y="133350"/>
                  </a:cubicBezTo>
                  <a:cubicBezTo>
                    <a:pt x="36056" y="115888"/>
                    <a:pt x="31823" y="93662"/>
                    <a:pt x="25473" y="76200"/>
                  </a:cubicBezTo>
                  <a:cubicBezTo>
                    <a:pt x="19123" y="58738"/>
                    <a:pt x="1131" y="0"/>
                    <a:pt x="7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0" name="フリーフォーム 809">
              <a:extLst>
                <a:ext uri="{FF2B5EF4-FFF2-40B4-BE49-F238E27FC236}">
                  <a16:creationId xmlns:a16="http://schemas.microsoft.com/office/drawing/2014/main" id="{CE0988D7-56B2-9633-1FB7-1698BDB4AF93}"/>
                </a:ext>
              </a:extLst>
            </p:cNvPr>
            <p:cNvSpPr/>
            <p:nvPr/>
          </p:nvSpPr>
          <p:spPr>
            <a:xfrm>
              <a:off x="3085580" y="7677907"/>
              <a:ext cx="304973" cy="525886"/>
            </a:xfrm>
            <a:custGeom>
              <a:avLst/>
              <a:gdLst>
                <a:gd name="connsiteX0" fmla="*/ 273570 w 304973"/>
                <a:gd name="connsiteY0" fmla="*/ 2418 h 525886"/>
                <a:gd name="connsiteX1" fmla="*/ 248170 w 304973"/>
                <a:gd name="connsiteY1" fmla="*/ 53218 h 525886"/>
                <a:gd name="connsiteX2" fmla="*/ 264045 w 304973"/>
                <a:gd name="connsiteY2" fmla="*/ 119893 h 525886"/>
                <a:gd name="connsiteX3" fmla="*/ 260870 w 304973"/>
                <a:gd name="connsiteY3" fmla="*/ 91318 h 525886"/>
                <a:gd name="connsiteX4" fmla="*/ 292620 w 304973"/>
                <a:gd name="connsiteY4" fmla="*/ 186568 h 525886"/>
                <a:gd name="connsiteX5" fmla="*/ 267220 w 304973"/>
                <a:gd name="connsiteY5" fmla="*/ 224668 h 525886"/>
                <a:gd name="connsiteX6" fmla="*/ 213245 w 304973"/>
                <a:gd name="connsiteY6" fmla="*/ 259593 h 525886"/>
                <a:gd name="connsiteX7" fmla="*/ 232295 w 304973"/>
                <a:gd name="connsiteY7" fmla="*/ 240543 h 525886"/>
                <a:gd name="connsiteX8" fmla="*/ 137045 w 304973"/>
                <a:gd name="connsiteY8" fmla="*/ 338968 h 525886"/>
                <a:gd name="connsiteX9" fmla="*/ 64020 w 304973"/>
                <a:gd name="connsiteY9" fmla="*/ 421518 h 525886"/>
                <a:gd name="connsiteX10" fmla="*/ 6870 w 304973"/>
                <a:gd name="connsiteY10" fmla="*/ 523118 h 525886"/>
                <a:gd name="connsiteX11" fmla="*/ 25920 w 304973"/>
                <a:gd name="connsiteY11" fmla="*/ 475493 h 525886"/>
                <a:gd name="connsiteX12" fmla="*/ 229120 w 304973"/>
                <a:gd name="connsiteY12" fmla="*/ 256418 h 525886"/>
                <a:gd name="connsiteX13" fmla="*/ 213245 w 304973"/>
                <a:gd name="connsiteY13" fmla="*/ 275468 h 525886"/>
                <a:gd name="connsiteX14" fmla="*/ 298970 w 304973"/>
                <a:gd name="connsiteY14" fmla="*/ 218318 h 525886"/>
                <a:gd name="connsiteX15" fmla="*/ 295795 w 304973"/>
                <a:gd name="connsiteY15" fmla="*/ 186568 h 525886"/>
                <a:gd name="connsiteX16" fmla="*/ 279920 w 304973"/>
                <a:gd name="connsiteY16" fmla="*/ 132593 h 525886"/>
                <a:gd name="connsiteX17" fmla="*/ 273570 w 304973"/>
                <a:gd name="connsiteY17" fmla="*/ 2418 h 525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4973" h="525886">
                  <a:moveTo>
                    <a:pt x="273570" y="2418"/>
                  </a:moveTo>
                  <a:cubicBezTo>
                    <a:pt x="268278" y="-10811"/>
                    <a:pt x="249757" y="33639"/>
                    <a:pt x="248170" y="53218"/>
                  </a:cubicBezTo>
                  <a:cubicBezTo>
                    <a:pt x="246583" y="72797"/>
                    <a:pt x="261928" y="113543"/>
                    <a:pt x="264045" y="119893"/>
                  </a:cubicBezTo>
                  <a:cubicBezTo>
                    <a:pt x="266162" y="126243"/>
                    <a:pt x="256108" y="80206"/>
                    <a:pt x="260870" y="91318"/>
                  </a:cubicBezTo>
                  <a:cubicBezTo>
                    <a:pt x="265632" y="102430"/>
                    <a:pt x="291562" y="164343"/>
                    <a:pt x="292620" y="186568"/>
                  </a:cubicBezTo>
                  <a:cubicBezTo>
                    <a:pt x="293678" y="208793"/>
                    <a:pt x="280449" y="212497"/>
                    <a:pt x="267220" y="224668"/>
                  </a:cubicBezTo>
                  <a:cubicBezTo>
                    <a:pt x="253991" y="236839"/>
                    <a:pt x="213245" y="259593"/>
                    <a:pt x="213245" y="259593"/>
                  </a:cubicBezTo>
                  <a:cubicBezTo>
                    <a:pt x="207424" y="262239"/>
                    <a:pt x="232295" y="240543"/>
                    <a:pt x="232295" y="240543"/>
                  </a:cubicBezTo>
                  <a:cubicBezTo>
                    <a:pt x="219595" y="253772"/>
                    <a:pt x="165091" y="308806"/>
                    <a:pt x="137045" y="338968"/>
                  </a:cubicBezTo>
                  <a:cubicBezTo>
                    <a:pt x="108999" y="369130"/>
                    <a:pt x="85716" y="390826"/>
                    <a:pt x="64020" y="421518"/>
                  </a:cubicBezTo>
                  <a:cubicBezTo>
                    <a:pt x="42324" y="452210"/>
                    <a:pt x="13220" y="514122"/>
                    <a:pt x="6870" y="523118"/>
                  </a:cubicBezTo>
                  <a:cubicBezTo>
                    <a:pt x="520" y="532114"/>
                    <a:pt x="-11122" y="519943"/>
                    <a:pt x="25920" y="475493"/>
                  </a:cubicBezTo>
                  <a:cubicBezTo>
                    <a:pt x="62962" y="431043"/>
                    <a:pt x="197899" y="289755"/>
                    <a:pt x="229120" y="256418"/>
                  </a:cubicBezTo>
                  <a:cubicBezTo>
                    <a:pt x="260341" y="223081"/>
                    <a:pt x="201603" y="281818"/>
                    <a:pt x="213245" y="275468"/>
                  </a:cubicBezTo>
                  <a:cubicBezTo>
                    <a:pt x="224887" y="269118"/>
                    <a:pt x="285212" y="233135"/>
                    <a:pt x="298970" y="218318"/>
                  </a:cubicBezTo>
                  <a:cubicBezTo>
                    <a:pt x="312728" y="203501"/>
                    <a:pt x="298970" y="200855"/>
                    <a:pt x="295795" y="186568"/>
                  </a:cubicBezTo>
                  <a:cubicBezTo>
                    <a:pt x="292620" y="172281"/>
                    <a:pt x="286270" y="157464"/>
                    <a:pt x="279920" y="132593"/>
                  </a:cubicBezTo>
                  <a:cubicBezTo>
                    <a:pt x="273570" y="107722"/>
                    <a:pt x="278862" y="15647"/>
                    <a:pt x="273570" y="24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1" name="フリーフォーム 810">
              <a:extLst>
                <a:ext uri="{FF2B5EF4-FFF2-40B4-BE49-F238E27FC236}">
                  <a16:creationId xmlns:a16="http://schemas.microsoft.com/office/drawing/2014/main" id="{DC2DC440-B69B-C5B5-E47E-455E3D983E74}"/>
                </a:ext>
              </a:extLst>
            </p:cNvPr>
            <p:cNvSpPr/>
            <p:nvPr/>
          </p:nvSpPr>
          <p:spPr>
            <a:xfrm>
              <a:off x="3359146" y="7740523"/>
              <a:ext cx="54341" cy="451713"/>
            </a:xfrm>
            <a:custGeom>
              <a:avLst/>
              <a:gdLst>
                <a:gd name="connsiteX0" fmla="*/ 4 w 54341"/>
                <a:gd name="connsiteY0" fmla="*/ 127 h 451713"/>
                <a:gd name="connsiteX1" fmla="*/ 47629 w 54341"/>
                <a:gd name="connsiteY1" fmla="*/ 177927 h 451713"/>
                <a:gd name="connsiteX2" fmla="*/ 53979 w 54341"/>
                <a:gd name="connsiteY2" fmla="*/ 165227 h 451713"/>
                <a:gd name="connsiteX3" fmla="*/ 47629 w 54341"/>
                <a:gd name="connsiteY3" fmla="*/ 228727 h 451713"/>
                <a:gd name="connsiteX4" fmla="*/ 28579 w 54341"/>
                <a:gd name="connsiteY4" fmla="*/ 352552 h 451713"/>
                <a:gd name="connsiteX5" fmla="*/ 31754 w 54341"/>
                <a:gd name="connsiteY5" fmla="*/ 314452 h 451713"/>
                <a:gd name="connsiteX6" fmla="*/ 9529 w 54341"/>
                <a:gd name="connsiteY6" fmla="*/ 450977 h 451713"/>
                <a:gd name="connsiteX7" fmla="*/ 15879 w 54341"/>
                <a:gd name="connsiteY7" fmla="*/ 358902 h 451713"/>
                <a:gd name="connsiteX8" fmla="*/ 50804 w 54341"/>
                <a:gd name="connsiteY8" fmla="*/ 152527 h 451713"/>
                <a:gd name="connsiteX9" fmla="*/ 4 w 54341"/>
                <a:gd name="connsiteY9" fmla="*/ 127 h 451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341" h="451713">
                  <a:moveTo>
                    <a:pt x="4" y="127"/>
                  </a:moveTo>
                  <a:cubicBezTo>
                    <a:pt x="-525" y="4360"/>
                    <a:pt x="47629" y="177927"/>
                    <a:pt x="47629" y="177927"/>
                  </a:cubicBezTo>
                  <a:cubicBezTo>
                    <a:pt x="56625" y="205444"/>
                    <a:pt x="53979" y="156760"/>
                    <a:pt x="53979" y="165227"/>
                  </a:cubicBezTo>
                  <a:cubicBezTo>
                    <a:pt x="53979" y="173694"/>
                    <a:pt x="51862" y="197506"/>
                    <a:pt x="47629" y="228727"/>
                  </a:cubicBezTo>
                  <a:cubicBezTo>
                    <a:pt x="43396" y="259948"/>
                    <a:pt x="31225" y="338265"/>
                    <a:pt x="28579" y="352552"/>
                  </a:cubicBezTo>
                  <a:cubicBezTo>
                    <a:pt x="25933" y="366839"/>
                    <a:pt x="34929" y="298048"/>
                    <a:pt x="31754" y="314452"/>
                  </a:cubicBezTo>
                  <a:cubicBezTo>
                    <a:pt x="28579" y="330856"/>
                    <a:pt x="12175" y="443569"/>
                    <a:pt x="9529" y="450977"/>
                  </a:cubicBezTo>
                  <a:cubicBezTo>
                    <a:pt x="6883" y="458385"/>
                    <a:pt x="9000" y="408644"/>
                    <a:pt x="15879" y="358902"/>
                  </a:cubicBezTo>
                  <a:cubicBezTo>
                    <a:pt x="22758" y="309160"/>
                    <a:pt x="50804" y="207031"/>
                    <a:pt x="50804" y="152527"/>
                  </a:cubicBezTo>
                  <a:cubicBezTo>
                    <a:pt x="50804" y="98023"/>
                    <a:pt x="533" y="-4106"/>
                    <a:pt x="4" y="1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2" name="フリーフォーム 811">
              <a:extLst>
                <a:ext uri="{FF2B5EF4-FFF2-40B4-BE49-F238E27FC236}">
                  <a16:creationId xmlns:a16="http://schemas.microsoft.com/office/drawing/2014/main" id="{7AEAAAD3-1815-7B9F-EFE5-00E643DF6BBF}"/>
                </a:ext>
              </a:extLst>
            </p:cNvPr>
            <p:cNvSpPr/>
            <p:nvPr/>
          </p:nvSpPr>
          <p:spPr>
            <a:xfrm>
              <a:off x="3190875" y="7876272"/>
              <a:ext cx="205024" cy="639125"/>
            </a:xfrm>
            <a:custGeom>
              <a:avLst/>
              <a:gdLst>
                <a:gd name="connsiteX0" fmla="*/ 200025 w 205024"/>
                <a:gd name="connsiteY0" fmla="*/ 903 h 639125"/>
                <a:gd name="connsiteX1" fmla="*/ 203200 w 205024"/>
                <a:gd name="connsiteY1" fmla="*/ 86628 h 639125"/>
                <a:gd name="connsiteX2" fmla="*/ 171450 w 205024"/>
                <a:gd name="connsiteY2" fmla="*/ 207278 h 639125"/>
                <a:gd name="connsiteX3" fmla="*/ 184150 w 205024"/>
                <a:gd name="connsiteY3" fmla="*/ 175528 h 639125"/>
                <a:gd name="connsiteX4" fmla="*/ 171450 w 205024"/>
                <a:gd name="connsiteY4" fmla="*/ 308878 h 639125"/>
                <a:gd name="connsiteX5" fmla="*/ 171450 w 205024"/>
                <a:gd name="connsiteY5" fmla="*/ 293003 h 639125"/>
                <a:gd name="connsiteX6" fmla="*/ 171450 w 205024"/>
                <a:gd name="connsiteY6" fmla="*/ 308878 h 639125"/>
                <a:gd name="connsiteX7" fmla="*/ 117475 w 205024"/>
                <a:gd name="connsiteY7" fmla="*/ 312053 h 639125"/>
                <a:gd name="connsiteX8" fmla="*/ 69850 w 205024"/>
                <a:gd name="connsiteY8" fmla="*/ 331103 h 639125"/>
                <a:gd name="connsiteX9" fmla="*/ 114300 w 205024"/>
                <a:gd name="connsiteY9" fmla="*/ 308878 h 639125"/>
                <a:gd name="connsiteX10" fmla="*/ 76200 w 205024"/>
                <a:gd name="connsiteY10" fmla="*/ 391428 h 639125"/>
                <a:gd name="connsiteX11" fmla="*/ 76200 w 205024"/>
                <a:gd name="connsiteY11" fmla="*/ 416828 h 639125"/>
                <a:gd name="connsiteX12" fmla="*/ 76200 w 205024"/>
                <a:gd name="connsiteY12" fmla="*/ 385078 h 639125"/>
                <a:gd name="connsiteX13" fmla="*/ 28575 w 205024"/>
                <a:gd name="connsiteY13" fmla="*/ 540653 h 639125"/>
                <a:gd name="connsiteX14" fmla="*/ 0 w 205024"/>
                <a:gd name="connsiteY14" fmla="*/ 639078 h 639125"/>
                <a:gd name="connsiteX15" fmla="*/ 28575 w 205024"/>
                <a:gd name="connsiteY15" fmla="*/ 550178 h 639125"/>
                <a:gd name="connsiteX16" fmla="*/ 98425 w 205024"/>
                <a:gd name="connsiteY16" fmla="*/ 327928 h 639125"/>
                <a:gd name="connsiteX17" fmla="*/ 146050 w 205024"/>
                <a:gd name="connsiteY17" fmla="*/ 308878 h 639125"/>
                <a:gd name="connsiteX18" fmla="*/ 168275 w 205024"/>
                <a:gd name="connsiteY18" fmla="*/ 254903 h 639125"/>
                <a:gd name="connsiteX19" fmla="*/ 165100 w 205024"/>
                <a:gd name="connsiteY19" fmla="*/ 251728 h 639125"/>
                <a:gd name="connsiteX20" fmla="*/ 190500 w 205024"/>
                <a:gd name="connsiteY20" fmla="*/ 140603 h 639125"/>
                <a:gd name="connsiteX21" fmla="*/ 200025 w 205024"/>
                <a:gd name="connsiteY21" fmla="*/ 903 h 63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05024" h="639125">
                  <a:moveTo>
                    <a:pt x="200025" y="903"/>
                  </a:moveTo>
                  <a:cubicBezTo>
                    <a:pt x="202142" y="-8093"/>
                    <a:pt x="207962" y="52232"/>
                    <a:pt x="203200" y="86628"/>
                  </a:cubicBezTo>
                  <a:cubicBezTo>
                    <a:pt x="198438" y="121024"/>
                    <a:pt x="174625" y="192461"/>
                    <a:pt x="171450" y="207278"/>
                  </a:cubicBezTo>
                  <a:cubicBezTo>
                    <a:pt x="168275" y="222095"/>
                    <a:pt x="184150" y="158595"/>
                    <a:pt x="184150" y="175528"/>
                  </a:cubicBezTo>
                  <a:cubicBezTo>
                    <a:pt x="184150" y="192461"/>
                    <a:pt x="171450" y="308878"/>
                    <a:pt x="171450" y="308878"/>
                  </a:cubicBezTo>
                  <a:cubicBezTo>
                    <a:pt x="169333" y="328457"/>
                    <a:pt x="171450" y="293003"/>
                    <a:pt x="171450" y="293003"/>
                  </a:cubicBezTo>
                  <a:cubicBezTo>
                    <a:pt x="171450" y="293003"/>
                    <a:pt x="180446" y="305703"/>
                    <a:pt x="171450" y="308878"/>
                  </a:cubicBezTo>
                  <a:cubicBezTo>
                    <a:pt x="162454" y="312053"/>
                    <a:pt x="134408" y="308349"/>
                    <a:pt x="117475" y="312053"/>
                  </a:cubicBezTo>
                  <a:cubicBezTo>
                    <a:pt x="100542" y="315757"/>
                    <a:pt x="70379" y="331632"/>
                    <a:pt x="69850" y="331103"/>
                  </a:cubicBezTo>
                  <a:cubicBezTo>
                    <a:pt x="69321" y="330574"/>
                    <a:pt x="113242" y="298824"/>
                    <a:pt x="114300" y="308878"/>
                  </a:cubicBezTo>
                  <a:cubicBezTo>
                    <a:pt x="115358" y="318932"/>
                    <a:pt x="82550" y="373436"/>
                    <a:pt x="76200" y="391428"/>
                  </a:cubicBezTo>
                  <a:cubicBezTo>
                    <a:pt x="69850" y="409420"/>
                    <a:pt x="76200" y="416828"/>
                    <a:pt x="76200" y="416828"/>
                  </a:cubicBezTo>
                  <a:cubicBezTo>
                    <a:pt x="76200" y="415770"/>
                    <a:pt x="84137" y="364441"/>
                    <a:pt x="76200" y="385078"/>
                  </a:cubicBezTo>
                  <a:cubicBezTo>
                    <a:pt x="68262" y="405716"/>
                    <a:pt x="41275" y="498320"/>
                    <a:pt x="28575" y="540653"/>
                  </a:cubicBezTo>
                  <a:cubicBezTo>
                    <a:pt x="15875" y="582986"/>
                    <a:pt x="0" y="637491"/>
                    <a:pt x="0" y="639078"/>
                  </a:cubicBezTo>
                  <a:cubicBezTo>
                    <a:pt x="0" y="640665"/>
                    <a:pt x="12171" y="602036"/>
                    <a:pt x="28575" y="550178"/>
                  </a:cubicBezTo>
                  <a:cubicBezTo>
                    <a:pt x="44979" y="498320"/>
                    <a:pt x="78846" y="368145"/>
                    <a:pt x="98425" y="327928"/>
                  </a:cubicBezTo>
                  <a:cubicBezTo>
                    <a:pt x="118004" y="287711"/>
                    <a:pt x="134408" y="321049"/>
                    <a:pt x="146050" y="308878"/>
                  </a:cubicBezTo>
                  <a:cubicBezTo>
                    <a:pt x="157692" y="296707"/>
                    <a:pt x="165100" y="264428"/>
                    <a:pt x="168275" y="254903"/>
                  </a:cubicBezTo>
                  <a:cubicBezTo>
                    <a:pt x="171450" y="245378"/>
                    <a:pt x="161396" y="270778"/>
                    <a:pt x="165100" y="251728"/>
                  </a:cubicBezTo>
                  <a:cubicBezTo>
                    <a:pt x="168804" y="232678"/>
                    <a:pt x="184679" y="175528"/>
                    <a:pt x="190500" y="140603"/>
                  </a:cubicBezTo>
                  <a:cubicBezTo>
                    <a:pt x="196321" y="105678"/>
                    <a:pt x="197908" y="9899"/>
                    <a:pt x="200025" y="9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3" name="フリーフォーム 812">
              <a:extLst>
                <a:ext uri="{FF2B5EF4-FFF2-40B4-BE49-F238E27FC236}">
                  <a16:creationId xmlns:a16="http://schemas.microsoft.com/office/drawing/2014/main" id="{5A15636B-CB75-A369-C85B-869009C5E9C2}"/>
                </a:ext>
              </a:extLst>
            </p:cNvPr>
            <p:cNvSpPr/>
            <p:nvPr/>
          </p:nvSpPr>
          <p:spPr>
            <a:xfrm>
              <a:off x="3463872" y="7673340"/>
              <a:ext cx="100313" cy="149887"/>
            </a:xfrm>
            <a:custGeom>
              <a:avLst/>
              <a:gdLst>
                <a:gd name="connsiteX0" fmla="*/ 53 w 100313"/>
                <a:gd name="connsiteY0" fmla="*/ 635 h 149887"/>
                <a:gd name="connsiteX1" fmla="*/ 82603 w 100313"/>
                <a:gd name="connsiteY1" fmla="*/ 48260 h 149887"/>
                <a:gd name="connsiteX2" fmla="*/ 98478 w 100313"/>
                <a:gd name="connsiteY2" fmla="*/ 95885 h 149887"/>
                <a:gd name="connsiteX3" fmla="*/ 54028 w 100313"/>
                <a:gd name="connsiteY3" fmla="*/ 149860 h 149887"/>
                <a:gd name="connsiteX4" fmla="*/ 92128 w 100313"/>
                <a:gd name="connsiteY4" fmla="*/ 102235 h 149887"/>
                <a:gd name="connsiteX5" fmla="*/ 92128 w 100313"/>
                <a:gd name="connsiteY5" fmla="*/ 35560 h 149887"/>
                <a:gd name="connsiteX6" fmla="*/ 88953 w 100313"/>
                <a:gd name="connsiteY6" fmla="*/ 54610 h 149887"/>
                <a:gd name="connsiteX7" fmla="*/ 69903 w 100313"/>
                <a:gd name="connsiteY7" fmla="*/ 22860 h 149887"/>
                <a:gd name="connsiteX8" fmla="*/ 53 w 100313"/>
                <a:gd name="connsiteY8" fmla="*/ 635 h 149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0313" h="149887">
                  <a:moveTo>
                    <a:pt x="53" y="635"/>
                  </a:moveTo>
                  <a:cubicBezTo>
                    <a:pt x="2170" y="4868"/>
                    <a:pt x="66199" y="32385"/>
                    <a:pt x="82603" y="48260"/>
                  </a:cubicBezTo>
                  <a:cubicBezTo>
                    <a:pt x="99007" y="64135"/>
                    <a:pt x="103240" y="78952"/>
                    <a:pt x="98478" y="95885"/>
                  </a:cubicBezTo>
                  <a:cubicBezTo>
                    <a:pt x="93716" y="112818"/>
                    <a:pt x="55086" y="148802"/>
                    <a:pt x="54028" y="149860"/>
                  </a:cubicBezTo>
                  <a:cubicBezTo>
                    <a:pt x="52970" y="150918"/>
                    <a:pt x="85778" y="121285"/>
                    <a:pt x="92128" y="102235"/>
                  </a:cubicBezTo>
                  <a:cubicBezTo>
                    <a:pt x="98478" y="83185"/>
                    <a:pt x="92128" y="35560"/>
                    <a:pt x="92128" y="35560"/>
                  </a:cubicBezTo>
                  <a:cubicBezTo>
                    <a:pt x="91599" y="27623"/>
                    <a:pt x="92657" y="56727"/>
                    <a:pt x="88953" y="54610"/>
                  </a:cubicBezTo>
                  <a:cubicBezTo>
                    <a:pt x="85249" y="52493"/>
                    <a:pt x="79957" y="31327"/>
                    <a:pt x="69903" y="22860"/>
                  </a:cubicBezTo>
                  <a:cubicBezTo>
                    <a:pt x="59849" y="14393"/>
                    <a:pt x="-2064" y="-3598"/>
                    <a:pt x="53" y="6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4" name="フリーフォーム 813">
              <a:extLst>
                <a:ext uri="{FF2B5EF4-FFF2-40B4-BE49-F238E27FC236}">
                  <a16:creationId xmlns:a16="http://schemas.microsoft.com/office/drawing/2014/main" id="{1F0801DD-A72F-5E75-C8C7-483F070223A1}"/>
                </a:ext>
              </a:extLst>
            </p:cNvPr>
            <p:cNvSpPr/>
            <p:nvPr/>
          </p:nvSpPr>
          <p:spPr>
            <a:xfrm>
              <a:off x="3470252" y="7683483"/>
              <a:ext cx="55472" cy="127155"/>
            </a:xfrm>
            <a:custGeom>
              <a:avLst/>
              <a:gdLst>
                <a:gd name="connsiteX0" fmla="*/ 23 w 55472"/>
                <a:gd name="connsiteY0" fmla="*/ 17 h 127155"/>
                <a:gd name="connsiteX1" fmla="*/ 41298 w 55472"/>
                <a:gd name="connsiteY1" fmla="*/ 60342 h 127155"/>
                <a:gd name="connsiteX2" fmla="*/ 41298 w 55472"/>
                <a:gd name="connsiteY2" fmla="*/ 82567 h 127155"/>
                <a:gd name="connsiteX3" fmla="*/ 25423 w 55472"/>
                <a:gd name="connsiteY3" fmla="*/ 127017 h 127155"/>
                <a:gd name="connsiteX4" fmla="*/ 53998 w 55472"/>
                <a:gd name="connsiteY4" fmla="*/ 66692 h 127155"/>
                <a:gd name="connsiteX5" fmla="*/ 47648 w 55472"/>
                <a:gd name="connsiteY5" fmla="*/ 53992 h 127155"/>
                <a:gd name="connsiteX6" fmla="*/ 23 w 55472"/>
                <a:gd name="connsiteY6" fmla="*/ 17 h 12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472" h="127155">
                  <a:moveTo>
                    <a:pt x="23" y="17"/>
                  </a:moveTo>
                  <a:cubicBezTo>
                    <a:pt x="-1035" y="1075"/>
                    <a:pt x="34419" y="46584"/>
                    <a:pt x="41298" y="60342"/>
                  </a:cubicBezTo>
                  <a:cubicBezTo>
                    <a:pt x="48177" y="74100"/>
                    <a:pt x="43944" y="71454"/>
                    <a:pt x="41298" y="82567"/>
                  </a:cubicBezTo>
                  <a:cubicBezTo>
                    <a:pt x="38652" y="93680"/>
                    <a:pt x="23306" y="129663"/>
                    <a:pt x="25423" y="127017"/>
                  </a:cubicBezTo>
                  <a:cubicBezTo>
                    <a:pt x="27540" y="124371"/>
                    <a:pt x="53998" y="66692"/>
                    <a:pt x="53998" y="66692"/>
                  </a:cubicBezTo>
                  <a:cubicBezTo>
                    <a:pt x="57702" y="54521"/>
                    <a:pt x="53998" y="61400"/>
                    <a:pt x="47648" y="53992"/>
                  </a:cubicBezTo>
                  <a:cubicBezTo>
                    <a:pt x="41298" y="46584"/>
                    <a:pt x="1081" y="-1041"/>
                    <a:pt x="23" y="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5" name="フリーフォーム 814">
              <a:extLst>
                <a:ext uri="{FF2B5EF4-FFF2-40B4-BE49-F238E27FC236}">
                  <a16:creationId xmlns:a16="http://schemas.microsoft.com/office/drawing/2014/main" id="{CFABF351-D4E5-6DAB-7DF8-4F0D3A4D1753}"/>
                </a:ext>
              </a:extLst>
            </p:cNvPr>
            <p:cNvSpPr/>
            <p:nvPr/>
          </p:nvSpPr>
          <p:spPr>
            <a:xfrm>
              <a:off x="3412375" y="7680308"/>
              <a:ext cx="54806" cy="136560"/>
            </a:xfrm>
            <a:custGeom>
              <a:avLst/>
              <a:gdLst>
                <a:gd name="connsiteX0" fmla="*/ 32500 w 54806"/>
                <a:gd name="connsiteY0" fmla="*/ 17 h 136560"/>
                <a:gd name="connsiteX1" fmla="*/ 13450 w 54806"/>
                <a:gd name="connsiteY1" fmla="*/ 69867 h 136560"/>
                <a:gd name="connsiteX2" fmla="*/ 54725 w 54806"/>
                <a:gd name="connsiteY2" fmla="*/ 136542 h 136560"/>
                <a:gd name="connsiteX3" fmla="*/ 750 w 54806"/>
                <a:gd name="connsiteY3" fmla="*/ 63517 h 136560"/>
                <a:gd name="connsiteX4" fmla="*/ 32500 w 54806"/>
                <a:gd name="connsiteY4" fmla="*/ 17 h 136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06" h="136560">
                  <a:moveTo>
                    <a:pt x="32500" y="17"/>
                  </a:moveTo>
                  <a:cubicBezTo>
                    <a:pt x="34617" y="1075"/>
                    <a:pt x="9746" y="47113"/>
                    <a:pt x="13450" y="69867"/>
                  </a:cubicBezTo>
                  <a:cubicBezTo>
                    <a:pt x="17154" y="92621"/>
                    <a:pt x="56842" y="137600"/>
                    <a:pt x="54725" y="136542"/>
                  </a:cubicBezTo>
                  <a:cubicBezTo>
                    <a:pt x="52608" y="135484"/>
                    <a:pt x="7100" y="82038"/>
                    <a:pt x="750" y="63517"/>
                  </a:cubicBezTo>
                  <a:cubicBezTo>
                    <a:pt x="-5600" y="44996"/>
                    <a:pt x="30383" y="-1041"/>
                    <a:pt x="32500" y="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6" name="フリーフォーム 815">
              <a:extLst>
                <a:ext uri="{FF2B5EF4-FFF2-40B4-BE49-F238E27FC236}">
                  <a16:creationId xmlns:a16="http://schemas.microsoft.com/office/drawing/2014/main" id="{8D9430AC-4F8B-26F2-AAD2-AE0BEA80F2A5}"/>
                </a:ext>
              </a:extLst>
            </p:cNvPr>
            <p:cNvSpPr/>
            <p:nvPr/>
          </p:nvSpPr>
          <p:spPr>
            <a:xfrm>
              <a:off x="3432175" y="7693021"/>
              <a:ext cx="47957" cy="118434"/>
            </a:xfrm>
            <a:custGeom>
              <a:avLst/>
              <a:gdLst>
                <a:gd name="connsiteX0" fmla="*/ 22225 w 47957"/>
                <a:gd name="connsiteY0" fmla="*/ 4 h 118434"/>
                <a:gd name="connsiteX1" fmla="*/ 12700 w 47957"/>
                <a:gd name="connsiteY1" fmla="*/ 63504 h 118434"/>
                <a:gd name="connsiteX2" fmla="*/ 47625 w 47957"/>
                <a:gd name="connsiteY2" fmla="*/ 117479 h 118434"/>
                <a:gd name="connsiteX3" fmla="*/ 28575 w 47957"/>
                <a:gd name="connsiteY3" fmla="*/ 95254 h 118434"/>
                <a:gd name="connsiteX4" fmla="*/ 0 w 47957"/>
                <a:gd name="connsiteY4" fmla="*/ 60329 h 118434"/>
                <a:gd name="connsiteX5" fmla="*/ 22225 w 47957"/>
                <a:gd name="connsiteY5" fmla="*/ 4 h 118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957" h="118434">
                  <a:moveTo>
                    <a:pt x="22225" y="4"/>
                  </a:moveTo>
                  <a:cubicBezTo>
                    <a:pt x="24342" y="533"/>
                    <a:pt x="8467" y="43925"/>
                    <a:pt x="12700" y="63504"/>
                  </a:cubicBezTo>
                  <a:cubicBezTo>
                    <a:pt x="16933" y="83083"/>
                    <a:pt x="44979" y="112187"/>
                    <a:pt x="47625" y="117479"/>
                  </a:cubicBezTo>
                  <a:cubicBezTo>
                    <a:pt x="50271" y="122771"/>
                    <a:pt x="36512" y="104779"/>
                    <a:pt x="28575" y="95254"/>
                  </a:cubicBezTo>
                  <a:cubicBezTo>
                    <a:pt x="20638" y="85729"/>
                    <a:pt x="0" y="74087"/>
                    <a:pt x="0" y="60329"/>
                  </a:cubicBezTo>
                  <a:cubicBezTo>
                    <a:pt x="0" y="46571"/>
                    <a:pt x="20108" y="-525"/>
                    <a:pt x="22225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7" name="フリーフォーム 816">
              <a:extLst>
                <a:ext uri="{FF2B5EF4-FFF2-40B4-BE49-F238E27FC236}">
                  <a16:creationId xmlns:a16="http://schemas.microsoft.com/office/drawing/2014/main" id="{AF7EC079-E2D7-73C4-44C5-AC94197A0767}"/>
                </a:ext>
              </a:extLst>
            </p:cNvPr>
            <p:cNvSpPr/>
            <p:nvPr/>
          </p:nvSpPr>
          <p:spPr>
            <a:xfrm>
              <a:off x="3549645" y="7778732"/>
              <a:ext cx="47151" cy="130690"/>
            </a:xfrm>
            <a:custGeom>
              <a:avLst/>
              <a:gdLst>
                <a:gd name="connsiteX0" fmla="*/ 5 w 47151"/>
                <a:gd name="connsiteY0" fmla="*/ 18 h 130690"/>
                <a:gd name="connsiteX1" fmla="*/ 41280 w 47151"/>
                <a:gd name="connsiteY1" fmla="*/ 63518 h 130690"/>
                <a:gd name="connsiteX2" fmla="*/ 3180 w 47151"/>
                <a:gd name="connsiteY2" fmla="*/ 130193 h 130690"/>
                <a:gd name="connsiteX3" fmla="*/ 41280 w 47151"/>
                <a:gd name="connsiteY3" fmla="*/ 92093 h 130690"/>
                <a:gd name="connsiteX4" fmla="*/ 44455 w 47151"/>
                <a:gd name="connsiteY4" fmla="*/ 57168 h 130690"/>
                <a:gd name="connsiteX5" fmla="*/ 5 w 47151"/>
                <a:gd name="connsiteY5" fmla="*/ 18 h 130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151" h="130690">
                  <a:moveTo>
                    <a:pt x="5" y="18"/>
                  </a:moveTo>
                  <a:cubicBezTo>
                    <a:pt x="-524" y="1076"/>
                    <a:pt x="40751" y="41822"/>
                    <a:pt x="41280" y="63518"/>
                  </a:cubicBezTo>
                  <a:cubicBezTo>
                    <a:pt x="41809" y="85214"/>
                    <a:pt x="3180" y="125431"/>
                    <a:pt x="3180" y="130193"/>
                  </a:cubicBezTo>
                  <a:cubicBezTo>
                    <a:pt x="3180" y="134955"/>
                    <a:pt x="34401" y="104264"/>
                    <a:pt x="41280" y="92093"/>
                  </a:cubicBezTo>
                  <a:cubicBezTo>
                    <a:pt x="48159" y="79922"/>
                    <a:pt x="48688" y="69868"/>
                    <a:pt x="44455" y="57168"/>
                  </a:cubicBezTo>
                  <a:cubicBezTo>
                    <a:pt x="40222" y="44468"/>
                    <a:pt x="534" y="-1040"/>
                    <a:pt x="5" y="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8" name="フリーフォーム 817">
              <a:extLst>
                <a:ext uri="{FF2B5EF4-FFF2-40B4-BE49-F238E27FC236}">
                  <a16:creationId xmlns:a16="http://schemas.microsoft.com/office/drawing/2014/main" id="{02372E8A-8CFB-5981-170C-B0A132D605AC}"/>
                </a:ext>
              </a:extLst>
            </p:cNvPr>
            <p:cNvSpPr/>
            <p:nvPr/>
          </p:nvSpPr>
          <p:spPr>
            <a:xfrm>
              <a:off x="3495440" y="7756525"/>
              <a:ext cx="89277" cy="153818"/>
            </a:xfrm>
            <a:custGeom>
              <a:avLst/>
              <a:gdLst>
                <a:gd name="connsiteX0" fmla="*/ 89135 w 89277"/>
                <a:gd name="connsiteY0" fmla="*/ 0 h 153818"/>
                <a:gd name="connsiteX1" fmla="*/ 31985 w 89277"/>
                <a:gd name="connsiteY1" fmla="*/ 63500 h 153818"/>
                <a:gd name="connsiteX2" fmla="*/ 31985 w 89277"/>
                <a:gd name="connsiteY2" fmla="*/ 98425 h 153818"/>
                <a:gd name="connsiteX3" fmla="*/ 76435 w 89277"/>
                <a:gd name="connsiteY3" fmla="*/ 152400 h 153818"/>
                <a:gd name="connsiteX4" fmla="*/ 54210 w 89277"/>
                <a:gd name="connsiteY4" fmla="*/ 133350 h 153818"/>
                <a:gd name="connsiteX5" fmla="*/ 3410 w 89277"/>
                <a:gd name="connsiteY5" fmla="*/ 82550 h 153818"/>
                <a:gd name="connsiteX6" fmla="*/ 12935 w 89277"/>
                <a:gd name="connsiteY6" fmla="*/ 63500 h 153818"/>
                <a:gd name="connsiteX7" fmla="*/ 89135 w 89277"/>
                <a:gd name="connsiteY7" fmla="*/ 0 h 1538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277" h="153818">
                  <a:moveTo>
                    <a:pt x="89135" y="0"/>
                  </a:moveTo>
                  <a:cubicBezTo>
                    <a:pt x="92310" y="0"/>
                    <a:pt x="41510" y="47096"/>
                    <a:pt x="31985" y="63500"/>
                  </a:cubicBezTo>
                  <a:cubicBezTo>
                    <a:pt x="22460" y="79904"/>
                    <a:pt x="24577" y="83608"/>
                    <a:pt x="31985" y="98425"/>
                  </a:cubicBezTo>
                  <a:cubicBezTo>
                    <a:pt x="39393" y="113242"/>
                    <a:pt x="76435" y="152400"/>
                    <a:pt x="76435" y="152400"/>
                  </a:cubicBezTo>
                  <a:cubicBezTo>
                    <a:pt x="80139" y="158221"/>
                    <a:pt x="66381" y="144992"/>
                    <a:pt x="54210" y="133350"/>
                  </a:cubicBezTo>
                  <a:cubicBezTo>
                    <a:pt x="42039" y="121708"/>
                    <a:pt x="3410" y="82550"/>
                    <a:pt x="3410" y="82550"/>
                  </a:cubicBezTo>
                  <a:cubicBezTo>
                    <a:pt x="-3469" y="70908"/>
                    <a:pt x="235" y="73554"/>
                    <a:pt x="12935" y="63500"/>
                  </a:cubicBezTo>
                  <a:cubicBezTo>
                    <a:pt x="25635" y="53446"/>
                    <a:pt x="85960" y="0"/>
                    <a:pt x="89135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0" name="フリーフォーム 819">
              <a:extLst>
                <a:ext uri="{FF2B5EF4-FFF2-40B4-BE49-F238E27FC236}">
                  <a16:creationId xmlns:a16="http://schemas.microsoft.com/office/drawing/2014/main" id="{2EAC5FAE-093D-FA6D-613F-DA688C13DCC5}"/>
                </a:ext>
              </a:extLst>
            </p:cNvPr>
            <p:cNvSpPr/>
            <p:nvPr/>
          </p:nvSpPr>
          <p:spPr>
            <a:xfrm>
              <a:off x="3511356" y="7914759"/>
              <a:ext cx="149863" cy="448631"/>
            </a:xfrm>
            <a:custGeom>
              <a:avLst/>
              <a:gdLst>
                <a:gd name="connsiteX0" fmla="*/ 60519 w 149863"/>
                <a:gd name="connsiteY0" fmla="*/ 516 h 448631"/>
                <a:gd name="connsiteX1" fmla="*/ 44644 w 149863"/>
                <a:gd name="connsiteY1" fmla="*/ 210066 h 448631"/>
                <a:gd name="connsiteX2" fmla="*/ 44644 w 149863"/>
                <a:gd name="connsiteY2" fmla="*/ 194191 h 448631"/>
                <a:gd name="connsiteX3" fmla="*/ 47819 w 149863"/>
                <a:gd name="connsiteY3" fmla="*/ 337066 h 448631"/>
                <a:gd name="connsiteX4" fmla="*/ 19244 w 149863"/>
                <a:gd name="connsiteY4" fmla="*/ 400566 h 448631"/>
                <a:gd name="connsiteX5" fmla="*/ 50994 w 149863"/>
                <a:gd name="connsiteY5" fmla="*/ 365641 h 448631"/>
                <a:gd name="connsiteX6" fmla="*/ 194 w 149863"/>
                <a:gd name="connsiteY6" fmla="*/ 448191 h 448631"/>
                <a:gd name="connsiteX7" fmla="*/ 38294 w 149863"/>
                <a:gd name="connsiteY7" fmla="*/ 394216 h 448631"/>
                <a:gd name="connsiteX8" fmla="*/ 149419 w 149863"/>
                <a:gd name="connsiteY8" fmla="*/ 305316 h 448631"/>
                <a:gd name="connsiteX9" fmla="*/ 76394 w 149863"/>
                <a:gd name="connsiteY9" fmla="*/ 365641 h 448631"/>
                <a:gd name="connsiteX10" fmla="*/ 54169 w 149863"/>
                <a:gd name="connsiteY10" fmla="*/ 371991 h 448631"/>
                <a:gd name="connsiteX11" fmla="*/ 41469 w 149863"/>
                <a:gd name="connsiteY11" fmla="*/ 248166 h 448631"/>
                <a:gd name="connsiteX12" fmla="*/ 41469 w 149863"/>
                <a:gd name="connsiteY12" fmla="*/ 257691 h 448631"/>
                <a:gd name="connsiteX13" fmla="*/ 47819 w 149863"/>
                <a:gd name="connsiteY13" fmla="*/ 133866 h 448631"/>
                <a:gd name="connsiteX14" fmla="*/ 38294 w 149863"/>
                <a:gd name="connsiteY14" fmla="*/ 149741 h 448631"/>
                <a:gd name="connsiteX15" fmla="*/ 60519 w 149863"/>
                <a:gd name="connsiteY15" fmla="*/ 516 h 44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9863" h="448631">
                  <a:moveTo>
                    <a:pt x="60519" y="516"/>
                  </a:moveTo>
                  <a:cubicBezTo>
                    <a:pt x="61577" y="10570"/>
                    <a:pt x="47290" y="177787"/>
                    <a:pt x="44644" y="210066"/>
                  </a:cubicBezTo>
                  <a:cubicBezTo>
                    <a:pt x="41998" y="242345"/>
                    <a:pt x="44115" y="173024"/>
                    <a:pt x="44644" y="194191"/>
                  </a:cubicBezTo>
                  <a:cubicBezTo>
                    <a:pt x="45173" y="215358"/>
                    <a:pt x="52052" y="302670"/>
                    <a:pt x="47819" y="337066"/>
                  </a:cubicBezTo>
                  <a:cubicBezTo>
                    <a:pt x="43586" y="371462"/>
                    <a:pt x="18715" y="395804"/>
                    <a:pt x="19244" y="400566"/>
                  </a:cubicBezTo>
                  <a:cubicBezTo>
                    <a:pt x="19773" y="405329"/>
                    <a:pt x="54169" y="357703"/>
                    <a:pt x="50994" y="365641"/>
                  </a:cubicBezTo>
                  <a:cubicBezTo>
                    <a:pt x="47819" y="373579"/>
                    <a:pt x="2311" y="443429"/>
                    <a:pt x="194" y="448191"/>
                  </a:cubicBezTo>
                  <a:cubicBezTo>
                    <a:pt x="-1923" y="452953"/>
                    <a:pt x="13423" y="418028"/>
                    <a:pt x="38294" y="394216"/>
                  </a:cubicBezTo>
                  <a:cubicBezTo>
                    <a:pt x="63165" y="370404"/>
                    <a:pt x="143069" y="310078"/>
                    <a:pt x="149419" y="305316"/>
                  </a:cubicBezTo>
                  <a:cubicBezTo>
                    <a:pt x="155769" y="300554"/>
                    <a:pt x="92269" y="354529"/>
                    <a:pt x="76394" y="365641"/>
                  </a:cubicBezTo>
                  <a:cubicBezTo>
                    <a:pt x="60519" y="376754"/>
                    <a:pt x="59990" y="391570"/>
                    <a:pt x="54169" y="371991"/>
                  </a:cubicBezTo>
                  <a:cubicBezTo>
                    <a:pt x="48348" y="352412"/>
                    <a:pt x="43586" y="267216"/>
                    <a:pt x="41469" y="248166"/>
                  </a:cubicBezTo>
                  <a:cubicBezTo>
                    <a:pt x="39352" y="229116"/>
                    <a:pt x="40411" y="276741"/>
                    <a:pt x="41469" y="257691"/>
                  </a:cubicBezTo>
                  <a:cubicBezTo>
                    <a:pt x="42527" y="238641"/>
                    <a:pt x="48348" y="151858"/>
                    <a:pt x="47819" y="133866"/>
                  </a:cubicBezTo>
                  <a:cubicBezTo>
                    <a:pt x="47290" y="115874"/>
                    <a:pt x="35648" y="169320"/>
                    <a:pt x="38294" y="149741"/>
                  </a:cubicBezTo>
                  <a:cubicBezTo>
                    <a:pt x="40940" y="130162"/>
                    <a:pt x="59461" y="-9538"/>
                    <a:pt x="60519" y="5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1" name="フリーフォーム 820">
              <a:extLst>
                <a:ext uri="{FF2B5EF4-FFF2-40B4-BE49-F238E27FC236}">
                  <a16:creationId xmlns:a16="http://schemas.microsoft.com/office/drawing/2014/main" id="{C7750BD2-E02A-2047-8154-BDB2A35D97F9}"/>
                </a:ext>
              </a:extLst>
            </p:cNvPr>
            <p:cNvSpPr/>
            <p:nvPr/>
          </p:nvSpPr>
          <p:spPr>
            <a:xfrm>
              <a:off x="3463921" y="8102391"/>
              <a:ext cx="223260" cy="311365"/>
            </a:xfrm>
            <a:custGeom>
              <a:avLst/>
              <a:gdLst>
                <a:gd name="connsiteX0" fmla="*/ 196854 w 223260"/>
                <a:gd name="connsiteY0" fmla="*/ 209 h 311365"/>
                <a:gd name="connsiteX1" fmla="*/ 200029 w 223260"/>
                <a:gd name="connsiteY1" fmla="*/ 136734 h 311365"/>
                <a:gd name="connsiteX2" fmla="*/ 219079 w 223260"/>
                <a:gd name="connsiteY2" fmla="*/ 136734 h 311365"/>
                <a:gd name="connsiteX3" fmla="*/ 158754 w 223260"/>
                <a:gd name="connsiteY3" fmla="*/ 193884 h 311365"/>
                <a:gd name="connsiteX4" fmla="*/ 73029 w 223260"/>
                <a:gd name="connsiteY4" fmla="*/ 260559 h 311365"/>
                <a:gd name="connsiteX5" fmla="*/ 4 w 223260"/>
                <a:gd name="connsiteY5" fmla="*/ 311359 h 311365"/>
                <a:gd name="connsiteX6" fmla="*/ 76204 w 223260"/>
                <a:gd name="connsiteY6" fmla="*/ 257384 h 311365"/>
                <a:gd name="connsiteX7" fmla="*/ 193679 w 223260"/>
                <a:gd name="connsiteY7" fmla="*/ 178009 h 311365"/>
                <a:gd name="connsiteX8" fmla="*/ 168279 w 223260"/>
                <a:gd name="connsiteY8" fmla="*/ 193884 h 311365"/>
                <a:gd name="connsiteX9" fmla="*/ 222254 w 223260"/>
                <a:gd name="connsiteY9" fmla="*/ 127209 h 311365"/>
                <a:gd name="connsiteX10" fmla="*/ 203204 w 223260"/>
                <a:gd name="connsiteY10" fmla="*/ 85934 h 311365"/>
                <a:gd name="connsiteX11" fmla="*/ 200029 w 223260"/>
                <a:gd name="connsiteY11" fmla="*/ 104984 h 311365"/>
                <a:gd name="connsiteX12" fmla="*/ 196854 w 223260"/>
                <a:gd name="connsiteY12" fmla="*/ 209 h 311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23260" h="311365">
                  <a:moveTo>
                    <a:pt x="196854" y="209"/>
                  </a:moveTo>
                  <a:cubicBezTo>
                    <a:pt x="196854" y="5501"/>
                    <a:pt x="196325" y="113980"/>
                    <a:pt x="200029" y="136734"/>
                  </a:cubicBezTo>
                  <a:cubicBezTo>
                    <a:pt x="203733" y="159488"/>
                    <a:pt x="225958" y="127209"/>
                    <a:pt x="219079" y="136734"/>
                  </a:cubicBezTo>
                  <a:cubicBezTo>
                    <a:pt x="212200" y="146259"/>
                    <a:pt x="183096" y="173247"/>
                    <a:pt x="158754" y="193884"/>
                  </a:cubicBezTo>
                  <a:cubicBezTo>
                    <a:pt x="134412" y="214521"/>
                    <a:pt x="99487" y="240980"/>
                    <a:pt x="73029" y="260559"/>
                  </a:cubicBezTo>
                  <a:cubicBezTo>
                    <a:pt x="46571" y="280138"/>
                    <a:pt x="-525" y="311888"/>
                    <a:pt x="4" y="311359"/>
                  </a:cubicBezTo>
                  <a:cubicBezTo>
                    <a:pt x="533" y="310830"/>
                    <a:pt x="43925" y="279609"/>
                    <a:pt x="76204" y="257384"/>
                  </a:cubicBezTo>
                  <a:cubicBezTo>
                    <a:pt x="108483" y="235159"/>
                    <a:pt x="178333" y="188592"/>
                    <a:pt x="193679" y="178009"/>
                  </a:cubicBezTo>
                  <a:cubicBezTo>
                    <a:pt x="209025" y="167426"/>
                    <a:pt x="163516" y="202351"/>
                    <a:pt x="168279" y="193884"/>
                  </a:cubicBezTo>
                  <a:cubicBezTo>
                    <a:pt x="173042" y="185417"/>
                    <a:pt x="216433" y="145201"/>
                    <a:pt x="222254" y="127209"/>
                  </a:cubicBezTo>
                  <a:cubicBezTo>
                    <a:pt x="228075" y="109217"/>
                    <a:pt x="206908" y="89638"/>
                    <a:pt x="203204" y="85934"/>
                  </a:cubicBezTo>
                  <a:cubicBezTo>
                    <a:pt x="199500" y="82230"/>
                    <a:pt x="201087" y="118213"/>
                    <a:pt x="200029" y="104984"/>
                  </a:cubicBezTo>
                  <a:cubicBezTo>
                    <a:pt x="198971" y="91755"/>
                    <a:pt x="196854" y="-5083"/>
                    <a:pt x="196854" y="20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2" name="フリーフォーム 821">
              <a:extLst>
                <a:ext uri="{FF2B5EF4-FFF2-40B4-BE49-F238E27FC236}">
                  <a16:creationId xmlns:a16="http://schemas.microsoft.com/office/drawing/2014/main" id="{18311026-BE70-C30C-6E6A-E8CF79AB2695}"/>
                </a:ext>
              </a:extLst>
            </p:cNvPr>
            <p:cNvSpPr/>
            <p:nvPr/>
          </p:nvSpPr>
          <p:spPr>
            <a:xfrm>
              <a:off x="3422627" y="7921570"/>
              <a:ext cx="98078" cy="484568"/>
            </a:xfrm>
            <a:custGeom>
              <a:avLst/>
              <a:gdLst>
                <a:gd name="connsiteX0" fmla="*/ 23 w 98078"/>
                <a:gd name="connsiteY0" fmla="*/ 55 h 484568"/>
                <a:gd name="connsiteX1" fmla="*/ 79398 w 98078"/>
                <a:gd name="connsiteY1" fmla="*/ 57205 h 484568"/>
                <a:gd name="connsiteX2" fmla="*/ 69873 w 98078"/>
                <a:gd name="connsiteY2" fmla="*/ 47680 h 484568"/>
                <a:gd name="connsiteX3" fmla="*/ 85748 w 98078"/>
                <a:gd name="connsiteY3" fmla="*/ 95305 h 484568"/>
                <a:gd name="connsiteX4" fmla="*/ 82573 w 98078"/>
                <a:gd name="connsiteY4" fmla="*/ 193730 h 484568"/>
                <a:gd name="connsiteX5" fmla="*/ 88923 w 98078"/>
                <a:gd name="connsiteY5" fmla="*/ 161980 h 484568"/>
                <a:gd name="connsiteX6" fmla="*/ 79398 w 98078"/>
                <a:gd name="connsiteY6" fmla="*/ 304855 h 484568"/>
                <a:gd name="connsiteX7" fmla="*/ 66698 w 98078"/>
                <a:gd name="connsiteY7" fmla="*/ 479480 h 484568"/>
                <a:gd name="connsiteX8" fmla="*/ 69873 w 98078"/>
                <a:gd name="connsiteY8" fmla="*/ 422330 h 484568"/>
                <a:gd name="connsiteX9" fmla="*/ 73048 w 98078"/>
                <a:gd name="connsiteY9" fmla="*/ 263580 h 484568"/>
                <a:gd name="connsiteX10" fmla="*/ 95273 w 98078"/>
                <a:gd name="connsiteY10" fmla="*/ 85780 h 484568"/>
                <a:gd name="connsiteX11" fmla="*/ 88923 w 98078"/>
                <a:gd name="connsiteY11" fmla="*/ 69905 h 484568"/>
                <a:gd name="connsiteX12" fmla="*/ 23 w 98078"/>
                <a:gd name="connsiteY12" fmla="*/ 55 h 484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8078" h="484568">
                  <a:moveTo>
                    <a:pt x="23" y="55"/>
                  </a:moveTo>
                  <a:cubicBezTo>
                    <a:pt x="-1565" y="-2062"/>
                    <a:pt x="79398" y="57205"/>
                    <a:pt x="79398" y="57205"/>
                  </a:cubicBezTo>
                  <a:cubicBezTo>
                    <a:pt x="91040" y="65143"/>
                    <a:pt x="68815" y="41330"/>
                    <a:pt x="69873" y="47680"/>
                  </a:cubicBezTo>
                  <a:cubicBezTo>
                    <a:pt x="70931" y="54030"/>
                    <a:pt x="83631" y="70963"/>
                    <a:pt x="85748" y="95305"/>
                  </a:cubicBezTo>
                  <a:cubicBezTo>
                    <a:pt x="87865" y="119647"/>
                    <a:pt x="82044" y="182618"/>
                    <a:pt x="82573" y="193730"/>
                  </a:cubicBezTo>
                  <a:cubicBezTo>
                    <a:pt x="83102" y="204842"/>
                    <a:pt x="89452" y="143459"/>
                    <a:pt x="88923" y="161980"/>
                  </a:cubicBezTo>
                  <a:cubicBezTo>
                    <a:pt x="88394" y="180501"/>
                    <a:pt x="83102" y="251938"/>
                    <a:pt x="79398" y="304855"/>
                  </a:cubicBezTo>
                  <a:cubicBezTo>
                    <a:pt x="75694" y="357772"/>
                    <a:pt x="68285" y="459901"/>
                    <a:pt x="66698" y="479480"/>
                  </a:cubicBezTo>
                  <a:cubicBezTo>
                    <a:pt x="65111" y="499059"/>
                    <a:pt x="68815" y="458313"/>
                    <a:pt x="69873" y="422330"/>
                  </a:cubicBezTo>
                  <a:cubicBezTo>
                    <a:pt x="70931" y="386347"/>
                    <a:pt x="68815" y="319672"/>
                    <a:pt x="73048" y="263580"/>
                  </a:cubicBezTo>
                  <a:cubicBezTo>
                    <a:pt x="77281" y="207488"/>
                    <a:pt x="95273" y="85780"/>
                    <a:pt x="95273" y="85780"/>
                  </a:cubicBezTo>
                  <a:cubicBezTo>
                    <a:pt x="97919" y="53501"/>
                    <a:pt x="102152" y="81017"/>
                    <a:pt x="88923" y="69905"/>
                  </a:cubicBezTo>
                  <a:cubicBezTo>
                    <a:pt x="75694" y="58793"/>
                    <a:pt x="1611" y="2172"/>
                    <a:pt x="23" y="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3" name="フリーフォーム 822">
              <a:extLst>
                <a:ext uri="{FF2B5EF4-FFF2-40B4-BE49-F238E27FC236}">
                  <a16:creationId xmlns:a16="http://schemas.microsoft.com/office/drawing/2014/main" id="{7D5DEA6F-21AC-21A7-ED92-CB4CA454149A}"/>
                </a:ext>
              </a:extLst>
            </p:cNvPr>
            <p:cNvSpPr/>
            <p:nvPr/>
          </p:nvSpPr>
          <p:spPr>
            <a:xfrm>
              <a:off x="3359138" y="7921508"/>
              <a:ext cx="146336" cy="536697"/>
            </a:xfrm>
            <a:custGeom>
              <a:avLst/>
              <a:gdLst>
                <a:gd name="connsiteX0" fmla="*/ 44462 w 146336"/>
                <a:gd name="connsiteY0" fmla="*/ 117 h 536697"/>
                <a:gd name="connsiteX1" fmla="*/ 117487 w 146336"/>
                <a:gd name="connsiteY1" fmla="*/ 66792 h 536697"/>
                <a:gd name="connsiteX2" fmla="*/ 133362 w 146336"/>
                <a:gd name="connsiteY2" fmla="*/ 111242 h 536697"/>
                <a:gd name="connsiteX3" fmla="*/ 136537 w 146336"/>
                <a:gd name="connsiteY3" fmla="*/ 98542 h 536697"/>
                <a:gd name="connsiteX4" fmla="*/ 133362 w 146336"/>
                <a:gd name="connsiteY4" fmla="*/ 266817 h 536697"/>
                <a:gd name="connsiteX5" fmla="*/ 136537 w 146336"/>
                <a:gd name="connsiteY5" fmla="*/ 250942 h 536697"/>
                <a:gd name="connsiteX6" fmla="*/ 111137 w 146336"/>
                <a:gd name="connsiteY6" fmla="*/ 435092 h 536697"/>
                <a:gd name="connsiteX7" fmla="*/ 117487 w 146336"/>
                <a:gd name="connsiteY7" fmla="*/ 422392 h 536697"/>
                <a:gd name="connsiteX8" fmla="*/ 111137 w 146336"/>
                <a:gd name="connsiteY8" fmla="*/ 463667 h 536697"/>
                <a:gd name="connsiteX9" fmla="*/ 85737 w 146336"/>
                <a:gd name="connsiteY9" fmla="*/ 489067 h 536697"/>
                <a:gd name="connsiteX10" fmla="*/ 12 w 146336"/>
                <a:gd name="connsiteY10" fmla="*/ 536692 h 536697"/>
                <a:gd name="connsiteX11" fmla="*/ 79387 w 146336"/>
                <a:gd name="connsiteY11" fmla="*/ 485892 h 536697"/>
                <a:gd name="connsiteX12" fmla="*/ 92087 w 146336"/>
                <a:gd name="connsiteY12" fmla="*/ 460492 h 536697"/>
                <a:gd name="connsiteX13" fmla="*/ 127012 w 146336"/>
                <a:gd name="connsiteY13" fmla="*/ 323967 h 536697"/>
                <a:gd name="connsiteX14" fmla="*/ 123837 w 146336"/>
                <a:gd name="connsiteY14" fmla="*/ 250942 h 536697"/>
                <a:gd name="connsiteX15" fmla="*/ 120662 w 146336"/>
                <a:gd name="connsiteY15" fmla="*/ 273167 h 536697"/>
                <a:gd name="connsiteX16" fmla="*/ 146062 w 146336"/>
                <a:gd name="connsiteY16" fmla="*/ 92192 h 536697"/>
                <a:gd name="connsiteX17" fmla="*/ 130187 w 146336"/>
                <a:gd name="connsiteY17" fmla="*/ 50917 h 536697"/>
                <a:gd name="connsiteX18" fmla="*/ 44462 w 146336"/>
                <a:gd name="connsiteY18" fmla="*/ 117 h 53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6336" h="536697">
                  <a:moveTo>
                    <a:pt x="44462" y="117"/>
                  </a:moveTo>
                  <a:cubicBezTo>
                    <a:pt x="42345" y="2763"/>
                    <a:pt x="102670" y="48271"/>
                    <a:pt x="117487" y="66792"/>
                  </a:cubicBezTo>
                  <a:cubicBezTo>
                    <a:pt x="132304" y="85313"/>
                    <a:pt x="133362" y="111242"/>
                    <a:pt x="133362" y="111242"/>
                  </a:cubicBezTo>
                  <a:cubicBezTo>
                    <a:pt x="136537" y="116534"/>
                    <a:pt x="136537" y="72613"/>
                    <a:pt x="136537" y="98542"/>
                  </a:cubicBezTo>
                  <a:cubicBezTo>
                    <a:pt x="136537" y="124471"/>
                    <a:pt x="133362" y="241417"/>
                    <a:pt x="133362" y="266817"/>
                  </a:cubicBezTo>
                  <a:cubicBezTo>
                    <a:pt x="133362" y="292217"/>
                    <a:pt x="140241" y="222896"/>
                    <a:pt x="136537" y="250942"/>
                  </a:cubicBezTo>
                  <a:cubicBezTo>
                    <a:pt x="132833" y="278988"/>
                    <a:pt x="114312" y="406517"/>
                    <a:pt x="111137" y="435092"/>
                  </a:cubicBezTo>
                  <a:cubicBezTo>
                    <a:pt x="107962" y="463667"/>
                    <a:pt x="117487" y="417630"/>
                    <a:pt x="117487" y="422392"/>
                  </a:cubicBezTo>
                  <a:cubicBezTo>
                    <a:pt x="117487" y="427154"/>
                    <a:pt x="116429" y="452555"/>
                    <a:pt x="111137" y="463667"/>
                  </a:cubicBezTo>
                  <a:cubicBezTo>
                    <a:pt x="105845" y="474780"/>
                    <a:pt x="104258" y="476896"/>
                    <a:pt x="85737" y="489067"/>
                  </a:cubicBezTo>
                  <a:cubicBezTo>
                    <a:pt x="67216" y="501238"/>
                    <a:pt x="1070" y="537221"/>
                    <a:pt x="12" y="536692"/>
                  </a:cubicBezTo>
                  <a:cubicBezTo>
                    <a:pt x="-1046" y="536163"/>
                    <a:pt x="64041" y="498592"/>
                    <a:pt x="79387" y="485892"/>
                  </a:cubicBezTo>
                  <a:cubicBezTo>
                    <a:pt x="94733" y="473192"/>
                    <a:pt x="84150" y="487479"/>
                    <a:pt x="92087" y="460492"/>
                  </a:cubicBezTo>
                  <a:cubicBezTo>
                    <a:pt x="100024" y="433505"/>
                    <a:pt x="121720" y="358892"/>
                    <a:pt x="127012" y="323967"/>
                  </a:cubicBezTo>
                  <a:cubicBezTo>
                    <a:pt x="132304" y="289042"/>
                    <a:pt x="124895" y="259409"/>
                    <a:pt x="123837" y="250942"/>
                  </a:cubicBezTo>
                  <a:cubicBezTo>
                    <a:pt x="122779" y="242475"/>
                    <a:pt x="116958" y="299625"/>
                    <a:pt x="120662" y="273167"/>
                  </a:cubicBezTo>
                  <a:cubicBezTo>
                    <a:pt x="124366" y="246709"/>
                    <a:pt x="144475" y="129234"/>
                    <a:pt x="146062" y="92192"/>
                  </a:cubicBezTo>
                  <a:cubicBezTo>
                    <a:pt x="147650" y="55150"/>
                    <a:pt x="142358" y="61500"/>
                    <a:pt x="130187" y="50917"/>
                  </a:cubicBezTo>
                  <a:cubicBezTo>
                    <a:pt x="118016" y="40334"/>
                    <a:pt x="46579" y="-2529"/>
                    <a:pt x="44462" y="1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4" name="フリーフォーム 823">
              <a:extLst>
                <a:ext uri="{FF2B5EF4-FFF2-40B4-BE49-F238E27FC236}">
                  <a16:creationId xmlns:a16="http://schemas.microsoft.com/office/drawing/2014/main" id="{D63B35EE-47F1-CC25-971E-F9C636EEAA5E}"/>
                </a:ext>
              </a:extLst>
            </p:cNvPr>
            <p:cNvSpPr/>
            <p:nvPr/>
          </p:nvSpPr>
          <p:spPr>
            <a:xfrm>
              <a:off x="3412728" y="7956545"/>
              <a:ext cx="70786" cy="125132"/>
            </a:xfrm>
            <a:custGeom>
              <a:avLst/>
              <a:gdLst>
                <a:gd name="connsiteX0" fmla="*/ 48022 w 70786"/>
                <a:gd name="connsiteY0" fmla="*/ 5 h 125132"/>
                <a:gd name="connsiteX1" fmla="*/ 22622 w 70786"/>
                <a:gd name="connsiteY1" fmla="*/ 60330 h 125132"/>
                <a:gd name="connsiteX2" fmla="*/ 67072 w 70786"/>
                <a:gd name="connsiteY2" fmla="*/ 120655 h 125132"/>
                <a:gd name="connsiteX3" fmla="*/ 60722 w 70786"/>
                <a:gd name="connsiteY3" fmla="*/ 114305 h 125132"/>
                <a:gd name="connsiteX4" fmla="*/ 397 w 70786"/>
                <a:gd name="connsiteY4" fmla="*/ 63505 h 125132"/>
                <a:gd name="connsiteX5" fmla="*/ 48022 w 70786"/>
                <a:gd name="connsiteY5" fmla="*/ 5 h 125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786" h="125132">
                  <a:moveTo>
                    <a:pt x="48022" y="5"/>
                  </a:moveTo>
                  <a:cubicBezTo>
                    <a:pt x="51726" y="-524"/>
                    <a:pt x="19447" y="40222"/>
                    <a:pt x="22622" y="60330"/>
                  </a:cubicBezTo>
                  <a:cubicBezTo>
                    <a:pt x="25797" y="80438"/>
                    <a:pt x="67072" y="120655"/>
                    <a:pt x="67072" y="120655"/>
                  </a:cubicBezTo>
                  <a:cubicBezTo>
                    <a:pt x="73422" y="129651"/>
                    <a:pt x="71835" y="123830"/>
                    <a:pt x="60722" y="114305"/>
                  </a:cubicBezTo>
                  <a:cubicBezTo>
                    <a:pt x="49610" y="104780"/>
                    <a:pt x="5689" y="80438"/>
                    <a:pt x="397" y="63505"/>
                  </a:cubicBezTo>
                  <a:cubicBezTo>
                    <a:pt x="-4895" y="46572"/>
                    <a:pt x="44318" y="534"/>
                    <a:pt x="48022" y="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5" name="フリーフォーム 824">
              <a:extLst>
                <a:ext uri="{FF2B5EF4-FFF2-40B4-BE49-F238E27FC236}">
                  <a16:creationId xmlns:a16="http://schemas.microsoft.com/office/drawing/2014/main" id="{2CA4F4E3-85B7-01A6-642E-9F36541227CB}"/>
                </a:ext>
              </a:extLst>
            </p:cNvPr>
            <p:cNvSpPr/>
            <p:nvPr/>
          </p:nvSpPr>
          <p:spPr>
            <a:xfrm>
              <a:off x="3432152" y="7946794"/>
              <a:ext cx="54359" cy="124080"/>
            </a:xfrm>
            <a:custGeom>
              <a:avLst/>
              <a:gdLst>
                <a:gd name="connsiteX0" fmla="*/ 23 w 54359"/>
                <a:gd name="connsiteY0" fmla="*/ 231 h 124080"/>
                <a:gd name="connsiteX1" fmla="*/ 41298 w 54359"/>
                <a:gd name="connsiteY1" fmla="*/ 73256 h 124080"/>
                <a:gd name="connsiteX2" fmla="*/ 44473 w 54359"/>
                <a:gd name="connsiteY2" fmla="*/ 124056 h 124080"/>
                <a:gd name="connsiteX3" fmla="*/ 53998 w 54359"/>
                <a:gd name="connsiteY3" fmla="*/ 79606 h 124080"/>
                <a:gd name="connsiteX4" fmla="*/ 47648 w 54359"/>
                <a:gd name="connsiteY4" fmla="*/ 51031 h 124080"/>
                <a:gd name="connsiteX5" fmla="*/ 23 w 54359"/>
                <a:gd name="connsiteY5" fmla="*/ 231 h 124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359" h="124080">
                  <a:moveTo>
                    <a:pt x="23" y="231"/>
                  </a:moveTo>
                  <a:cubicBezTo>
                    <a:pt x="-1035" y="3935"/>
                    <a:pt x="33890" y="52619"/>
                    <a:pt x="41298" y="73256"/>
                  </a:cubicBezTo>
                  <a:cubicBezTo>
                    <a:pt x="48706" y="93893"/>
                    <a:pt x="42356" y="122998"/>
                    <a:pt x="44473" y="124056"/>
                  </a:cubicBezTo>
                  <a:cubicBezTo>
                    <a:pt x="46590" y="125114"/>
                    <a:pt x="53469" y="91777"/>
                    <a:pt x="53998" y="79606"/>
                  </a:cubicBezTo>
                  <a:cubicBezTo>
                    <a:pt x="54527" y="67435"/>
                    <a:pt x="55585" y="63731"/>
                    <a:pt x="47648" y="51031"/>
                  </a:cubicBezTo>
                  <a:cubicBezTo>
                    <a:pt x="39711" y="38331"/>
                    <a:pt x="1081" y="-3473"/>
                    <a:pt x="23" y="2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6" name="フリーフォーム 825">
              <a:extLst>
                <a:ext uri="{FF2B5EF4-FFF2-40B4-BE49-F238E27FC236}">
                  <a16:creationId xmlns:a16="http://schemas.microsoft.com/office/drawing/2014/main" id="{738971A8-19E9-D1E3-6221-BDD0BCF4F58A}"/>
                </a:ext>
              </a:extLst>
            </p:cNvPr>
            <p:cNvSpPr/>
            <p:nvPr/>
          </p:nvSpPr>
          <p:spPr>
            <a:xfrm>
              <a:off x="3397185" y="8032569"/>
              <a:ext cx="67070" cy="124018"/>
            </a:xfrm>
            <a:custGeom>
              <a:avLst/>
              <a:gdLst>
                <a:gd name="connsiteX0" fmla="*/ 50865 w 67070"/>
                <a:gd name="connsiteY0" fmla="*/ 181 h 124018"/>
                <a:gd name="connsiteX1" fmla="*/ 19115 w 67070"/>
                <a:gd name="connsiteY1" fmla="*/ 66856 h 124018"/>
                <a:gd name="connsiteX2" fmla="*/ 28640 w 67070"/>
                <a:gd name="connsiteY2" fmla="*/ 98606 h 124018"/>
                <a:gd name="connsiteX3" fmla="*/ 66740 w 67070"/>
                <a:gd name="connsiteY3" fmla="*/ 124006 h 124018"/>
                <a:gd name="connsiteX4" fmla="*/ 44515 w 67070"/>
                <a:gd name="connsiteY4" fmla="*/ 101781 h 124018"/>
                <a:gd name="connsiteX5" fmla="*/ 65 w 67070"/>
                <a:gd name="connsiteY5" fmla="*/ 89081 h 124018"/>
                <a:gd name="connsiteX6" fmla="*/ 50865 w 67070"/>
                <a:gd name="connsiteY6" fmla="*/ 181 h 124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070" h="124018">
                  <a:moveTo>
                    <a:pt x="50865" y="181"/>
                  </a:moveTo>
                  <a:cubicBezTo>
                    <a:pt x="54040" y="-3523"/>
                    <a:pt x="22819" y="50452"/>
                    <a:pt x="19115" y="66856"/>
                  </a:cubicBezTo>
                  <a:cubicBezTo>
                    <a:pt x="15411" y="83260"/>
                    <a:pt x="20703" y="89081"/>
                    <a:pt x="28640" y="98606"/>
                  </a:cubicBezTo>
                  <a:cubicBezTo>
                    <a:pt x="36577" y="108131"/>
                    <a:pt x="64094" y="123477"/>
                    <a:pt x="66740" y="124006"/>
                  </a:cubicBezTo>
                  <a:cubicBezTo>
                    <a:pt x="69386" y="124535"/>
                    <a:pt x="55627" y="107602"/>
                    <a:pt x="44515" y="101781"/>
                  </a:cubicBezTo>
                  <a:cubicBezTo>
                    <a:pt x="33403" y="95960"/>
                    <a:pt x="2182" y="100193"/>
                    <a:pt x="65" y="89081"/>
                  </a:cubicBezTo>
                  <a:cubicBezTo>
                    <a:pt x="-2052" y="77969"/>
                    <a:pt x="47690" y="3885"/>
                    <a:pt x="50865" y="1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7" name="フリーフォーム 826">
              <a:extLst>
                <a:ext uri="{FF2B5EF4-FFF2-40B4-BE49-F238E27FC236}">
                  <a16:creationId xmlns:a16="http://schemas.microsoft.com/office/drawing/2014/main" id="{68CA4E94-53ED-9A3C-0B29-BFB427CFF8DF}"/>
                </a:ext>
              </a:extLst>
            </p:cNvPr>
            <p:cNvSpPr/>
            <p:nvPr/>
          </p:nvSpPr>
          <p:spPr>
            <a:xfrm>
              <a:off x="3432157" y="8016875"/>
              <a:ext cx="54188" cy="134025"/>
            </a:xfrm>
            <a:custGeom>
              <a:avLst/>
              <a:gdLst>
                <a:gd name="connsiteX0" fmla="*/ 18 w 54188"/>
                <a:gd name="connsiteY0" fmla="*/ 0 h 134025"/>
                <a:gd name="connsiteX1" fmla="*/ 53993 w 54188"/>
                <a:gd name="connsiteY1" fmla="*/ 79375 h 134025"/>
                <a:gd name="connsiteX2" fmla="*/ 19068 w 54188"/>
                <a:gd name="connsiteY2" fmla="*/ 133350 h 134025"/>
                <a:gd name="connsiteX3" fmla="*/ 44468 w 54188"/>
                <a:gd name="connsiteY3" fmla="*/ 107950 h 134025"/>
                <a:gd name="connsiteX4" fmla="*/ 44468 w 54188"/>
                <a:gd name="connsiteY4" fmla="*/ 82550 h 134025"/>
                <a:gd name="connsiteX5" fmla="*/ 47643 w 54188"/>
                <a:gd name="connsiteY5" fmla="*/ 104775 h 134025"/>
                <a:gd name="connsiteX6" fmla="*/ 47643 w 54188"/>
                <a:gd name="connsiteY6" fmla="*/ 79375 h 134025"/>
                <a:gd name="connsiteX7" fmla="*/ 18 w 54188"/>
                <a:gd name="connsiteY7" fmla="*/ 0 h 13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188" h="134025">
                  <a:moveTo>
                    <a:pt x="18" y="0"/>
                  </a:moveTo>
                  <a:cubicBezTo>
                    <a:pt x="1076" y="0"/>
                    <a:pt x="50818" y="57150"/>
                    <a:pt x="53993" y="79375"/>
                  </a:cubicBezTo>
                  <a:cubicBezTo>
                    <a:pt x="57168" y="101600"/>
                    <a:pt x="20655" y="128588"/>
                    <a:pt x="19068" y="133350"/>
                  </a:cubicBezTo>
                  <a:cubicBezTo>
                    <a:pt x="17481" y="138112"/>
                    <a:pt x="40235" y="116417"/>
                    <a:pt x="44468" y="107950"/>
                  </a:cubicBezTo>
                  <a:cubicBezTo>
                    <a:pt x="48701" y="99483"/>
                    <a:pt x="43939" y="83079"/>
                    <a:pt x="44468" y="82550"/>
                  </a:cubicBezTo>
                  <a:cubicBezTo>
                    <a:pt x="44997" y="82021"/>
                    <a:pt x="47114" y="105304"/>
                    <a:pt x="47643" y="104775"/>
                  </a:cubicBezTo>
                  <a:cubicBezTo>
                    <a:pt x="48172" y="104246"/>
                    <a:pt x="52405" y="90487"/>
                    <a:pt x="47643" y="79375"/>
                  </a:cubicBezTo>
                  <a:cubicBezTo>
                    <a:pt x="42881" y="68263"/>
                    <a:pt x="-1040" y="0"/>
                    <a:pt x="18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8" name="フリーフォーム 827">
              <a:extLst>
                <a:ext uri="{FF2B5EF4-FFF2-40B4-BE49-F238E27FC236}">
                  <a16:creationId xmlns:a16="http://schemas.microsoft.com/office/drawing/2014/main" id="{F0D25570-988D-3F90-7D8A-56647A918357}"/>
                </a:ext>
              </a:extLst>
            </p:cNvPr>
            <p:cNvSpPr/>
            <p:nvPr/>
          </p:nvSpPr>
          <p:spPr>
            <a:xfrm>
              <a:off x="3282728" y="8267382"/>
              <a:ext cx="222472" cy="241866"/>
            </a:xfrm>
            <a:custGeom>
              <a:avLst/>
              <a:gdLst>
                <a:gd name="connsiteX0" fmla="*/ 222 w 222472"/>
                <a:gd name="connsiteY0" fmla="*/ 241618 h 241866"/>
                <a:gd name="connsiteX1" fmla="*/ 120872 w 222472"/>
                <a:gd name="connsiteY1" fmla="*/ 187643 h 241866"/>
                <a:gd name="connsiteX2" fmla="*/ 212947 w 222472"/>
                <a:gd name="connsiteY2" fmla="*/ 127318 h 241866"/>
                <a:gd name="connsiteX3" fmla="*/ 168497 w 222472"/>
                <a:gd name="connsiteY3" fmla="*/ 159068 h 241866"/>
                <a:gd name="connsiteX4" fmla="*/ 203422 w 222472"/>
                <a:gd name="connsiteY4" fmla="*/ 143193 h 241866"/>
                <a:gd name="connsiteX5" fmla="*/ 222472 w 222472"/>
                <a:gd name="connsiteY5" fmla="*/ 318 h 241866"/>
                <a:gd name="connsiteX6" fmla="*/ 203422 w 222472"/>
                <a:gd name="connsiteY6" fmla="*/ 105093 h 241866"/>
                <a:gd name="connsiteX7" fmla="*/ 200247 w 222472"/>
                <a:gd name="connsiteY7" fmla="*/ 124143 h 241866"/>
                <a:gd name="connsiteX8" fmla="*/ 152622 w 222472"/>
                <a:gd name="connsiteY8" fmla="*/ 165418 h 241866"/>
                <a:gd name="connsiteX9" fmla="*/ 222 w 222472"/>
                <a:gd name="connsiteY9" fmla="*/ 241618 h 2418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2472" h="241866">
                  <a:moveTo>
                    <a:pt x="222" y="241618"/>
                  </a:moveTo>
                  <a:cubicBezTo>
                    <a:pt x="-5070" y="245322"/>
                    <a:pt x="85418" y="206693"/>
                    <a:pt x="120872" y="187643"/>
                  </a:cubicBezTo>
                  <a:cubicBezTo>
                    <a:pt x="156326" y="168593"/>
                    <a:pt x="205010" y="132080"/>
                    <a:pt x="212947" y="127318"/>
                  </a:cubicBezTo>
                  <a:cubicBezTo>
                    <a:pt x="220885" y="122555"/>
                    <a:pt x="170085" y="156422"/>
                    <a:pt x="168497" y="159068"/>
                  </a:cubicBezTo>
                  <a:cubicBezTo>
                    <a:pt x="166910" y="161714"/>
                    <a:pt x="194426" y="169651"/>
                    <a:pt x="203422" y="143193"/>
                  </a:cubicBezTo>
                  <a:cubicBezTo>
                    <a:pt x="212418" y="116735"/>
                    <a:pt x="222472" y="6668"/>
                    <a:pt x="222472" y="318"/>
                  </a:cubicBezTo>
                  <a:cubicBezTo>
                    <a:pt x="222472" y="-6032"/>
                    <a:pt x="207126" y="84455"/>
                    <a:pt x="203422" y="105093"/>
                  </a:cubicBezTo>
                  <a:cubicBezTo>
                    <a:pt x="199718" y="125731"/>
                    <a:pt x="208714" y="114089"/>
                    <a:pt x="200247" y="124143"/>
                  </a:cubicBezTo>
                  <a:cubicBezTo>
                    <a:pt x="191780" y="134197"/>
                    <a:pt x="179609" y="150072"/>
                    <a:pt x="152622" y="165418"/>
                  </a:cubicBezTo>
                  <a:cubicBezTo>
                    <a:pt x="125635" y="180764"/>
                    <a:pt x="5514" y="237914"/>
                    <a:pt x="222" y="2416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29" name="フリーフォーム 828">
              <a:extLst>
                <a:ext uri="{FF2B5EF4-FFF2-40B4-BE49-F238E27FC236}">
                  <a16:creationId xmlns:a16="http://schemas.microsoft.com/office/drawing/2014/main" id="{AFEB8D45-7ED0-210A-8ADB-946849852D2C}"/>
                </a:ext>
              </a:extLst>
            </p:cNvPr>
            <p:cNvSpPr/>
            <p:nvPr/>
          </p:nvSpPr>
          <p:spPr>
            <a:xfrm>
              <a:off x="3298825" y="8165951"/>
              <a:ext cx="88961" cy="343355"/>
            </a:xfrm>
            <a:custGeom>
              <a:avLst/>
              <a:gdLst>
                <a:gd name="connsiteX0" fmla="*/ 88900 w 88961"/>
                <a:gd name="connsiteY0" fmla="*/ 149 h 343355"/>
                <a:gd name="connsiteX1" fmla="*/ 41275 w 88961"/>
                <a:gd name="connsiteY1" fmla="*/ 174774 h 343355"/>
                <a:gd name="connsiteX2" fmla="*/ 57150 w 88961"/>
                <a:gd name="connsiteY2" fmla="*/ 130324 h 343355"/>
                <a:gd name="connsiteX3" fmla="*/ 15875 w 88961"/>
                <a:gd name="connsiteY3" fmla="*/ 289074 h 343355"/>
                <a:gd name="connsiteX4" fmla="*/ 0 w 88961"/>
                <a:gd name="connsiteY4" fmla="*/ 343049 h 343355"/>
                <a:gd name="connsiteX5" fmla="*/ 15875 w 88961"/>
                <a:gd name="connsiteY5" fmla="*/ 270024 h 343355"/>
                <a:gd name="connsiteX6" fmla="*/ 50800 w 88961"/>
                <a:gd name="connsiteY6" fmla="*/ 146199 h 343355"/>
                <a:gd name="connsiteX7" fmla="*/ 88900 w 88961"/>
                <a:gd name="connsiteY7" fmla="*/ 149 h 3433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8961" h="343355">
                  <a:moveTo>
                    <a:pt x="88900" y="149"/>
                  </a:moveTo>
                  <a:cubicBezTo>
                    <a:pt x="87313" y="4911"/>
                    <a:pt x="46567" y="153078"/>
                    <a:pt x="41275" y="174774"/>
                  </a:cubicBezTo>
                  <a:cubicBezTo>
                    <a:pt x="35983" y="196470"/>
                    <a:pt x="61383" y="111274"/>
                    <a:pt x="57150" y="130324"/>
                  </a:cubicBezTo>
                  <a:cubicBezTo>
                    <a:pt x="52917" y="149374"/>
                    <a:pt x="25400" y="253620"/>
                    <a:pt x="15875" y="289074"/>
                  </a:cubicBezTo>
                  <a:cubicBezTo>
                    <a:pt x="6350" y="324528"/>
                    <a:pt x="0" y="346224"/>
                    <a:pt x="0" y="343049"/>
                  </a:cubicBezTo>
                  <a:cubicBezTo>
                    <a:pt x="0" y="339874"/>
                    <a:pt x="7408" y="302832"/>
                    <a:pt x="15875" y="270024"/>
                  </a:cubicBezTo>
                  <a:cubicBezTo>
                    <a:pt x="24342" y="237216"/>
                    <a:pt x="40746" y="186945"/>
                    <a:pt x="50800" y="146199"/>
                  </a:cubicBezTo>
                  <a:cubicBezTo>
                    <a:pt x="60854" y="105453"/>
                    <a:pt x="90487" y="-4613"/>
                    <a:pt x="88900" y="14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0" name="フリーフォーム 829">
              <a:extLst>
                <a:ext uri="{FF2B5EF4-FFF2-40B4-BE49-F238E27FC236}">
                  <a16:creationId xmlns:a16="http://schemas.microsoft.com/office/drawing/2014/main" id="{60902440-F341-E550-FCD0-37F4EB659AB6}"/>
                </a:ext>
              </a:extLst>
            </p:cNvPr>
            <p:cNvSpPr/>
            <p:nvPr/>
          </p:nvSpPr>
          <p:spPr>
            <a:xfrm>
              <a:off x="3286125" y="8153360"/>
              <a:ext cx="79570" cy="358895"/>
            </a:xfrm>
            <a:custGeom>
              <a:avLst/>
              <a:gdLst>
                <a:gd name="connsiteX0" fmla="*/ 79375 w 79570"/>
                <a:gd name="connsiteY0" fmla="*/ 40 h 358895"/>
                <a:gd name="connsiteX1" fmla="*/ 31750 w 79570"/>
                <a:gd name="connsiteY1" fmla="*/ 184190 h 358895"/>
                <a:gd name="connsiteX2" fmla="*/ 47625 w 79570"/>
                <a:gd name="connsiteY2" fmla="*/ 149265 h 358895"/>
                <a:gd name="connsiteX3" fmla="*/ 19050 w 79570"/>
                <a:gd name="connsiteY3" fmla="*/ 285790 h 358895"/>
                <a:gd name="connsiteX4" fmla="*/ 0 w 79570"/>
                <a:gd name="connsiteY4" fmla="*/ 358815 h 358895"/>
                <a:gd name="connsiteX5" fmla="*/ 19050 w 79570"/>
                <a:gd name="connsiteY5" fmla="*/ 273090 h 358895"/>
                <a:gd name="connsiteX6" fmla="*/ 47625 w 79570"/>
                <a:gd name="connsiteY6" fmla="*/ 168315 h 358895"/>
                <a:gd name="connsiteX7" fmla="*/ 79375 w 79570"/>
                <a:gd name="connsiteY7" fmla="*/ 40 h 358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9570" h="358895">
                  <a:moveTo>
                    <a:pt x="79375" y="40"/>
                  </a:moveTo>
                  <a:cubicBezTo>
                    <a:pt x="76729" y="2686"/>
                    <a:pt x="37042" y="159319"/>
                    <a:pt x="31750" y="184190"/>
                  </a:cubicBezTo>
                  <a:cubicBezTo>
                    <a:pt x="26458" y="209061"/>
                    <a:pt x="49742" y="132332"/>
                    <a:pt x="47625" y="149265"/>
                  </a:cubicBezTo>
                  <a:cubicBezTo>
                    <a:pt x="45508" y="166198"/>
                    <a:pt x="26987" y="250865"/>
                    <a:pt x="19050" y="285790"/>
                  </a:cubicBezTo>
                  <a:cubicBezTo>
                    <a:pt x="11113" y="320715"/>
                    <a:pt x="0" y="360932"/>
                    <a:pt x="0" y="358815"/>
                  </a:cubicBezTo>
                  <a:cubicBezTo>
                    <a:pt x="0" y="356698"/>
                    <a:pt x="11113" y="304840"/>
                    <a:pt x="19050" y="273090"/>
                  </a:cubicBezTo>
                  <a:cubicBezTo>
                    <a:pt x="26987" y="241340"/>
                    <a:pt x="38100" y="210119"/>
                    <a:pt x="47625" y="168315"/>
                  </a:cubicBezTo>
                  <a:cubicBezTo>
                    <a:pt x="57150" y="126511"/>
                    <a:pt x="82021" y="-2606"/>
                    <a:pt x="79375" y="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 831">
              <a:extLst>
                <a:ext uri="{FF2B5EF4-FFF2-40B4-BE49-F238E27FC236}">
                  <a16:creationId xmlns:a16="http://schemas.microsoft.com/office/drawing/2014/main" id="{1A457721-C861-0030-DF38-951C81CEFD05}"/>
                </a:ext>
              </a:extLst>
            </p:cNvPr>
            <p:cNvSpPr/>
            <p:nvPr/>
          </p:nvSpPr>
          <p:spPr>
            <a:xfrm>
              <a:off x="3216024" y="8166056"/>
              <a:ext cx="101930" cy="349797"/>
            </a:xfrm>
            <a:custGeom>
              <a:avLst/>
              <a:gdLst>
                <a:gd name="connsiteX0" fmla="*/ 101851 w 101930"/>
                <a:gd name="connsiteY0" fmla="*/ 44 h 349797"/>
                <a:gd name="connsiteX1" fmla="*/ 70101 w 101930"/>
                <a:gd name="connsiteY1" fmla="*/ 130219 h 349797"/>
                <a:gd name="connsiteX2" fmla="*/ 38351 w 101930"/>
                <a:gd name="connsiteY2" fmla="*/ 215944 h 349797"/>
                <a:gd name="connsiteX3" fmla="*/ 51051 w 101930"/>
                <a:gd name="connsiteY3" fmla="*/ 177844 h 349797"/>
                <a:gd name="connsiteX4" fmla="*/ 9776 w 101930"/>
                <a:gd name="connsiteY4" fmla="*/ 266744 h 349797"/>
                <a:gd name="connsiteX5" fmla="*/ 251 w 101930"/>
                <a:gd name="connsiteY5" fmla="*/ 349294 h 349797"/>
                <a:gd name="connsiteX6" fmla="*/ 16126 w 101930"/>
                <a:gd name="connsiteY6" fmla="*/ 292144 h 349797"/>
                <a:gd name="connsiteX7" fmla="*/ 60576 w 101930"/>
                <a:gd name="connsiteY7" fmla="*/ 117519 h 349797"/>
                <a:gd name="connsiteX8" fmla="*/ 101851 w 101930"/>
                <a:gd name="connsiteY8" fmla="*/ 44 h 34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930" h="349797">
                  <a:moveTo>
                    <a:pt x="101851" y="44"/>
                  </a:moveTo>
                  <a:cubicBezTo>
                    <a:pt x="103439" y="2161"/>
                    <a:pt x="80684" y="94236"/>
                    <a:pt x="70101" y="130219"/>
                  </a:cubicBezTo>
                  <a:cubicBezTo>
                    <a:pt x="59518" y="166202"/>
                    <a:pt x="41526" y="208006"/>
                    <a:pt x="38351" y="215944"/>
                  </a:cubicBezTo>
                  <a:cubicBezTo>
                    <a:pt x="35176" y="223882"/>
                    <a:pt x="55814" y="169377"/>
                    <a:pt x="51051" y="177844"/>
                  </a:cubicBezTo>
                  <a:cubicBezTo>
                    <a:pt x="46288" y="186311"/>
                    <a:pt x="18243" y="238169"/>
                    <a:pt x="9776" y="266744"/>
                  </a:cubicBezTo>
                  <a:cubicBezTo>
                    <a:pt x="1309" y="295319"/>
                    <a:pt x="-807" y="345061"/>
                    <a:pt x="251" y="349294"/>
                  </a:cubicBezTo>
                  <a:cubicBezTo>
                    <a:pt x="1309" y="353527"/>
                    <a:pt x="6072" y="330773"/>
                    <a:pt x="16126" y="292144"/>
                  </a:cubicBezTo>
                  <a:cubicBezTo>
                    <a:pt x="26180" y="253515"/>
                    <a:pt x="48405" y="163027"/>
                    <a:pt x="60576" y="117519"/>
                  </a:cubicBezTo>
                  <a:cubicBezTo>
                    <a:pt x="72747" y="72011"/>
                    <a:pt x="100263" y="-2073"/>
                    <a:pt x="101851" y="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3" name="フリーフォーム 832">
              <a:extLst>
                <a:ext uri="{FF2B5EF4-FFF2-40B4-BE49-F238E27FC236}">
                  <a16:creationId xmlns:a16="http://schemas.microsoft.com/office/drawing/2014/main" id="{5B7FC64A-E987-E1D9-CD74-9308BC9BFFF0}"/>
                </a:ext>
              </a:extLst>
            </p:cNvPr>
            <p:cNvSpPr/>
            <p:nvPr/>
          </p:nvSpPr>
          <p:spPr>
            <a:xfrm>
              <a:off x="3061520" y="7796592"/>
              <a:ext cx="75759" cy="729690"/>
            </a:xfrm>
            <a:custGeom>
              <a:avLst/>
              <a:gdLst>
                <a:gd name="connsiteX0" fmla="*/ 53155 w 75759"/>
                <a:gd name="connsiteY0" fmla="*/ 1208 h 729690"/>
                <a:gd name="connsiteX1" fmla="*/ 8705 w 75759"/>
                <a:gd name="connsiteY1" fmla="*/ 261558 h 729690"/>
                <a:gd name="connsiteX2" fmla="*/ 15055 w 75759"/>
                <a:gd name="connsiteY2" fmla="*/ 223458 h 729690"/>
                <a:gd name="connsiteX3" fmla="*/ 8705 w 75759"/>
                <a:gd name="connsiteY3" fmla="*/ 401258 h 729690"/>
                <a:gd name="connsiteX4" fmla="*/ 11880 w 75759"/>
                <a:gd name="connsiteY4" fmla="*/ 359983 h 729690"/>
                <a:gd name="connsiteX5" fmla="*/ 18230 w 75759"/>
                <a:gd name="connsiteY5" fmla="*/ 480633 h 729690"/>
                <a:gd name="connsiteX6" fmla="*/ 27755 w 75759"/>
                <a:gd name="connsiteY6" fmla="*/ 563183 h 729690"/>
                <a:gd name="connsiteX7" fmla="*/ 72205 w 75759"/>
                <a:gd name="connsiteY7" fmla="*/ 725108 h 729690"/>
                <a:gd name="connsiteX8" fmla="*/ 69030 w 75759"/>
                <a:gd name="connsiteY8" fmla="*/ 674308 h 729690"/>
                <a:gd name="connsiteX9" fmla="*/ 37280 w 75759"/>
                <a:gd name="connsiteY9" fmla="*/ 560008 h 729690"/>
                <a:gd name="connsiteX10" fmla="*/ 2355 w 75759"/>
                <a:gd name="connsiteY10" fmla="*/ 293308 h 729690"/>
                <a:gd name="connsiteX11" fmla="*/ 5530 w 75759"/>
                <a:gd name="connsiteY11" fmla="*/ 318708 h 729690"/>
                <a:gd name="connsiteX12" fmla="*/ 24580 w 75759"/>
                <a:gd name="connsiteY12" fmla="*/ 169483 h 729690"/>
                <a:gd name="connsiteX13" fmla="*/ 53155 w 75759"/>
                <a:gd name="connsiteY13" fmla="*/ 1208 h 729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5759" h="729690">
                  <a:moveTo>
                    <a:pt x="53155" y="1208"/>
                  </a:moveTo>
                  <a:cubicBezTo>
                    <a:pt x="50509" y="16554"/>
                    <a:pt x="15055" y="224516"/>
                    <a:pt x="8705" y="261558"/>
                  </a:cubicBezTo>
                  <a:cubicBezTo>
                    <a:pt x="2355" y="298600"/>
                    <a:pt x="15055" y="200175"/>
                    <a:pt x="15055" y="223458"/>
                  </a:cubicBezTo>
                  <a:cubicBezTo>
                    <a:pt x="15055" y="246741"/>
                    <a:pt x="9234" y="378504"/>
                    <a:pt x="8705" y="401258"/>
                  </a:cubicBezTo>
                  <a:cubicBezTo>
                    <a:pt x="8176" y="424012"/>
                    <a:pt x="10293" y="346754"/>
                    <a:pt x="11880" y="359983"/>
                  </a:cubicBezTo>
                  <a:cubicBezTo>
                    <a:pt x="13467" y="373212"/>
                    <a:pt x="15584" y="446766"/>
                    <a:pt x="18230" y="480633"/>
                  </a:cubicBezTo>
                  <a:cubicBezTo>
                    <a:pt x="20876" y="514500"/>
                    <a:pt x="18759" y="522437"/>
                    <a:pt x="27755" y="563183"/>
                  </a:cubicBezTo>
                  <a:cubicBezTo>
                    <a:pt x="36751" y="603929"/>
                    <a:pt x="65326" y="706587"/>
                    <a:pt x="72205" y="725108"/>
                  </a:cubicBezTo>
                  <a:cubicBezTo>
                    <a:pt x="79084" y="743629"/>
                    <a:pt x="74851" y="701825"/>
                    <a:pt x="69030" y="674308"/>
                  </a:cubicBezTo>
                  <a:cubicBezTo>
                    <a:pt x="63209" y="646791"/>
                    <a:pt x="48392" y="623508"/>
                    <a:pt x="37280" y="560008"/>
                  </a:cubicBezTo>
                  <a:cubicBezTo>
                    <a:pt x="26167" y="496508"/>
                    <a:pt x="7647" y="333525"/>
                    <a:pt x="2355" y="293308"/>
                  </a:cubicBezTo>
                  <a:cubicBezTo>
                    <a:pt x="-2937" y="253091"/>
                    <a:pt x="1826" y="339346"/>
                    <a:pt x="5530" y="318708"/>
                  </a:cubicBezTo>
                  <a:cubicBezTo>
                    <a:pt x="9234" y="298070"/>
                    <a:pt x="17172" y="218166"/>
                    <a:pt x="24580" y="169483"/>
                  </a:cubicBezTo>
                  <a:cubicBezTo>
                    <a:pt x="31988" y="120800"/>
                    <a:pt x="55801" y="-14138"/>
                    <a:pt x="53155" y="12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 833">
              <a:extLst>
                <a:ext uri="{FF2B5EF4-FFF2-40B4-BE49-F238E27FC236}">
                  <a16:creationId xmlns:a16="http://schemas.microsoft.com/office/drawing/2014/main" id="{6D6236FC-872C-9068-B333-F0C117E291CB}"/>
                </a:ext>
              </a:extLst>
            </p:cNvPr>
            <p:cNvSpPr/>
            <p:nvPr/>
          </p:nvSpPr>
          <p:spPr>
            <a:xfrm>
              <a:off x="3050815" y="7797589"/>
              <a:ext cx="54347" cy="344912"/>
            </a:xfrm>
            <a:custGeom>
              <a:avLst/>
              <a:gdLst>
                <a:gd name="connsiteX0" fmla="*/ 54335 w 54347"/>
                <a:gd name="connsiteY0" fmla="*/ 211 h 344912"/>
                <a:gd name="connsiteX1" fmla="*/ 28935 w 54347"/>
                <a:gd name="connsiteY1" fmla="*/ 146261 h 344912"/>
                <a:gd name="connsiteX2" fmla="*/ 360 w 54347"/>
                <a:gd name="connsiteY2" fmla="*/ 343111 h 344912"/>
                <a:gd name="connsiteX3" fmla="*/ 13060 w 54347"/>
                <a:gd name="connsiteY3" fmla="*/ 238336 h 344912"/>
                <a:gd name="connsiteX4" fmla="*/ 16235 w 54347"/>
                <a:gd name="connsiteY4" fmla="*/ 143086 h 344912"/>
                <a:gd name="connsiteX5" fmla="*/ 16235 w 54347"/>
                <a:gd name="connsiteY5" fmla="*/ 181186 h 344912"/>
                <a:gd name="connsiteX6" fmla="*/ 25760 w 54347"/>
                <a:gd name="connsiteY6" fmla="*/ 114511 h 344912"/>
                <a:gd name="connsiteX7" fmla="*/ 54335 w 54347"/>
                <a:gd name="connsiteY7" fmla="*/ 211 h 344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4347" h="344912">
                  <a:moveTo>
                    <a:pt x="54335" y="211"/>
                  </a:moveTo>
                  <a:cubicBezTo>
                    <a:pt x="54864" y="5503"/>
                    <a:pt x="37931" y="89111"/>
                    <a:pt x="28935" y="146261"/>
                  </a:cubicBezTo>
                  <a:cubicBezTo>
                    <a:pt x="19939" y="203411"/>
                    <a:pt x="3006" y="327765"/>
                    <a:pt x="360" y="343111"/>
                  </a:cubicBezTo>
                  <a:cubicBezTo>
                    <a:pt x="-2286" y="358457"/>
                    <a:pt x="10414" y="271674"/>
                    <a:pt x="13060" y="238336"/>
                  </a:cubicBezTo>
                  <a:cubicBezTo>
                    <a:pt x="15706" y="204999"/>
                    <a:pt x="15706" y="152611"/>
                    <a:pt x="16235" y="143086"/>
                  </a:cubicBezTo>
                  <a:cubicBezTo>
                    <a:pt x="16764" y="133561"/>
                    <a:pt x="14648" y="185948"/>
                    <a:pt x="16235" y="181186"/>
                  </a:cubicBezTo>
                  <a:cubicBezTo>
                    <a:pt x="17822" y="176424"/>
                    <a:pt x="20998" y="138323"/>
                    <a:pt x="25760" y="114511"/>
                  </a:cubicBezTo>
                  <a:cubicBezTo>
                    <a:pt x="30522" y="90699"/>
                    <a:pt x="53806" y="-5081"/>
                    <a:pt x="54335" y="2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 834">
              <a:extLst>
                <a:ext uri="{FF2B5EF4-FFF2-40B4-BE49-F238E27FC236}">
                  <a16:creationId xmlns:a16="http://schemas.microsoft.com/office/drawing/2014/main" id="{9AC13FD2-9CC5-96A5-D2F5-5C67962EBF7D}"/>
                </a:ext>
              </a:extLst>
            </p:cNvPr>
            <p:cNvSpPr/>
            <p:nvPr/>
          </p:nvSpPr>
          <p:spPr>
            <a:xfrm>
              <a:off x="3068814" y="7889722"/>
              <a:ext cx="39767" cy="250757"/>
            </a:xfrm>
            <a:custGeom>
              <a:avLst/>
              <a:gdLst>
                <a:gd name="connsiteX0" fmla="*/ 39511 w 39767"/>
                <a:gd name="connsiteY0" fmla="*/ 153 h 250757"/>
                <a:gd name="connsiteX1" fmla="*/ 17286 w 39767"/>
                <a:gd name="connsiteY1" fmla="*/ 101753 h 250757"/>
                <a:gd name="connsiteX2" fmla="*/ 1411 w 39767"/>
                <a:gd name="connsiteY2" fmla="*/ 247803 h 250757"/>
                <a:gd name="connsiteX3" fmla="*/ 1411 w 39767"/>
                <a:gd name="connsiteY3" fmla="*/ 203353 h 250757"/>
                <a:gd name="connsiteX4" fmla="*/ 1411 w 39767"/>
                <a:gd name="connsiteY4" fmla="*/ 123978 h 250757"/>
                <a:gd name="connsiteX5" fmla="*/ 39511 w 39767"/>
                <a:gd name="connsiteY5" fmla="*/ 153 h 25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767" h="250757">
                  <a:moveTo>
                    <a:pt x="39511" y="153"/>
                  </a:moveTo>
                  <a:cubicBezTo>
                    <a:pt x="42157" y="-3551"/>
                    <a:pt x="23636" y="60478"/>
                    <a:pt x="17286" y="101753"/>
                  </a:cubicBezTo>
                  <a:cubicBezTo>
                    <a:pt x="10936" y="143028"/>
                    <a:pt x="4057" y="230870"/>
                    <a:pt x="1411" y="247803"/>
                  </a:cubicBezTo>
                  <a:cubicBezTo>
                    <a:pt x="-1235" y="264736"/>
                    <a:pt x="1411" y="203353"/>
                    <a:pt x="1411" y="203353"/>
                  </a:cubicBezTo>
                  <a:cubicBezTo>
                    <a:pt x="1411" y="182716"/>
                    <a:pt x="-1764" y="154670"/>
                    <a:pt x="1411" y="123978"/>
                  </a:cubicBezTo>
                  <a:cubicBezTo>
                    <a:pt x="4586" y="93286"/>
                    <a:pt x="36865" y="3857"/>
                    <a:pt x="39511" y="1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 835">
              <a:extLst>
                <a:ext uri="{FF2B5EF4-FFF2-40B4-BE49-F238E27FC236}">
                  <a16:creationId xmlns:a16="http://schemas.microsoft.com/office/drawing/2014/main" id="{598876A8-65EE-8B77-C212-732159848AC5}"/>
                </a:ext>
              </a:extLst>
            </p:cNvPr>
            <p:cNvSpPr/>
            <p:nvPr/>
          </p:nvSpPr>
          <p:spPr>
            <a:xfrm>
              <a:off x="3026371" y="8029874"/>
              <a:ext cx="132864" cy="561858"/>
            </a:xfrm>
            <a:custGeom>
              <a:avLst/>
              <a:gdLst>
                <a:gd name="connsiteX0" fmla="*/ 43854 w 132864"/>
                <a:gd name="connsiteY0" fmla="*/ 2876 h 561858"/>
                <a:gd name="connsiteX1" fmla="*/ 8929 w 132864"/>
                <a:gd name="connsiteY1" fmla="*/ 314026 h 561858"/>
                <a:gd name="connsiteX2" fmla="*/ 21629 w 132864"/>
                <a:gd name="connsiteY2" fmla="*/ 272751 h 561858"/>
                <a:gd name="connsiteX3" fmla="*/ 18454 w 132864"/>
                <a:gd name="connsiteY3" fmla="*/ 374351 h 561858"/>
                <a:gd name="connsiteX4" fmla="*/ 15279 w 132864"/>
                <a:gd name="connsiteY4" fmla="*/ 348951 h 561858"/>
                <a:gd name="connsiteX5" fmla="*/ 43854 w 132864"/>
                <a:gd name="connsiteY5" fmla="*/ 460076 h 561858"/>
                <a:gd name="connsiteX6" fmla="*/ 75604 w 132864"/>
                <a:gd name="connsiteY6" fmla="*/ 555326 h 561858"/>
                <a:gd name="connsiteX7" fmla="*/ 104179 w 132864"/>
                <a:gd name="connsiteY7" fmla="*/ 463251 h 561858"/>
                <a:gd name="connsiteX8" fmla="*/ 85129 w 132864"/>
                <a:gd name="connsiteY8" fmla="*/ 529926 h 561858"/>
                <a:gd name="connsiteX9" fmla="*/ 132754 w 132864"/>
                <a:gd name="connsiteY9" fmla="*/ 456901 h 561858"/>
                <a:gd name="connsiteX10" fmla="*/ 69254 w 132864"/>
                <a:gd name="connsiteY10" fmla="*/ 561676 h 561858"/>
                <a:gd name="connsiteX11" fmla="*/ 62904 w 132864"/>
                <a:gd name="connsiteY11" fmla="*/ 475951 h 561858"/>
                <a:gd name="connsiteX12" fmla="*/ 2579 w 132864"/>
                <a:gd name="connsiteY12" fmla="*/ 260051 h 561858"/>
                <a:gd name="connsiteX13" fmla="*/ 12104 w 132864"/>
                <a:gd name="connsiteY13" fmla="*/ 291801 h 561858"/>
                <a:gd name="connsiteX14" fmla="*/ 21629 w 132864"/>
                <a:gd name="connsiteY14" fmla="*/ 164801 h 561858"/>
                <a:gd name="connsiteX15" fmla="*/ 43854 w 132864"/>
                <a:gd name="connsiteY15" fmla="*/ 2876 h 561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32864" h="561858">
                  <a:moveTo>
                    <a:pt x="43854" y="2876"/>
                  </a:moveTo>
                  <a:cubicBezTo>
                    <a:pt x="41737" y="27747"/>
                    <a:pt x="12633" y="269047"/>
                    <a:pt x="8929" y="314026"/>
                  </a:cubicBezTo>
                  <a:cubicBezTo>
                    <a:pt x="5225" y="359005"/>
                    <a:pt x="20042" y="262697"/>
                    <a:pt x="21629" y="272751"/>
                  </a:cubicBezTo>
                  <a:cubicBezTo>
                    <a:pt x="23216" y="282805"/>
                    <a:pt x="19512" y="361651"/>
                    <a:pt x="18454" y="374351"/>
                  </a:cubicBezTo>
                  <a:cubicBezTo>
                    <a:pt x="17396" y="387051"/>
                    <a:pt x="11046" y="334664"/>
                    <a:pt x="15279" y="348951"/>
                  </a:cubicBezTo>
                  <a:cubicBezTo>
                    <a:pt x="19512" y="363238"/>
                    <a:pt x="33800" y="425680"/>
                    <a:pt x="43854" y="460076"/>
                  </a:cubicBezTo>
                  <a:cubicBezTo>
                    <a:pt x="53908" y="494472"/>
                    <a:pt x="65550" y="554797"/>
                    <a:pt x="75604" y="555326"/>
                  </a:cubicBezTo>
                  <a:cubicBezTo>
                    <a:pt x="85658" y="555855"/>
                    <a:pt x="102592" y="467484"/>
                    <a:pt x="104179" y="463251"/>
                  </a:cubicBezTo>
                  <a:cubicBezTo>
                    <a:pt x="105766" y="459018"/>
                    <a:pt x="80367" y="530984"/>
                    <a:pt x="85129" y="529926"/>
                  </a:cubicBezTo>
                  <a:cubicBezTo>
                    <a:pt x="89891" y="528868"/>
                    <a:pt x="135400" y="451609"/>
                    <a:pt x="132754" y="456901"/>
                  </a:cubicBezTo>
                  <a:cubicBezTo>
                    <a:pt x="130108" y="462193"/>
                    <a:pt x="80896" y="558501"/>
                    <a:pt x="69254" y="561676"/>
                  </a:cubicBezTo>
                  <a:cubicBezTo>
                    <a:pt x="57612" y="564851"/>
                    <a:pt x="74016" y="526222"/>
                    <a:pt x="62904" y="475951"/>
                  </a:cubicBezTo>
                  <a:cubicBezTo>
                    <a:pt x="51792" y="425680"/>
                    <a:pt x="11046" y="290743"/>
                    <a:pt x="2579" y="260051"/>
                  </a:cubicBezTo>
                  <a:cubicBezTo>
                    <a:pt x="-5888" y="229359"/>
                    <a:pt x="8929" y="307676"/>
                    <a:pt x="12104" y="291801"/>
                  </a:cubicBezTo>
                  <a:cubicBezTo>
                    <a:pt x="15279" y="275926"/>
                    <a:pt x="17396" y="208193"/>
                    <a:pt x="21629" y="164801"/>
                  </a:cubicBezTo>
                  <a:cubicBezTo>
                    <a:pt x="25862" y="121409"/>
                    <a:pt x="45971" y="-21995"/>
                    <a:pt x="43854" y="28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 836">
              <a:extLst>
                <a:ext uri="{FF2B5EF4-FFF2-40B4-BE49-F238E27FC236}">
                  <a16:creationId xmlns:a16="http://schemas.microsoft.com/office/drawing/2014/main" id="{CB38625B-FFB0-5C55-0370-8AB3B06939A2}"/>
                </a:ext>
              </a:extLst>
            </p:cNvPr>
            <p:cNvSpPr/>
            <p:nvPr/>
          </p:nvSpPr>
          <p:spPr>
            <a:xfrm>
              <a:off x="2596753" y="8105419"/>
              <a:ext cx="456434" cy="994586"/>
            </a:xfrm>
            <a:custGeom>
              <a:avLst/>
              <a:gdLst>
                <a:gd name="connsiteX0" fmla="*/ 451247 w 456434"/>
                <a:gd name="connsiteY0" fmla="*/ 6706 h 994586"/>
                <a:gd name="connsiteX1" fmla="*/ 216297 w 456434"/>
                <a:gd name="connsiteY1" fmla="*/ 336906 h 994586"/>
                <a:gd name="connsiteX2" fmla="*/ 238522 w 456434"/>
                <a:gd name="connsiteY2" fmla="*/ 298806 h 994586"/>
                <a:gd name="connsiteX3" fmla="*/ 143272 w 456434"/>
                <a:gd name="connsiteY3" fmla="*/ 489306 h 994586"/>
                <a:gd name="connsiteX4" fmla="*/ 165497 w 456434"/>
                <a:gd name="connsiteY4" fmla="*/ 467081 h 994586"/>
                <a:gd name="connsiteX5" fmla="*/ 57547 w 456434"/>
                <a:gd name="connsiteY5" fmla="*/ 702031 h 994586"/>
                <a:gd name="connsiteX6" fmla="*/ 76597 w 456434"/>
                <a:gd name="connsiteY6" fmla="*/ 663931 h 994586"/>
                <a:gd name="connsiteX7" fmla="*/ 25797 w 456434"/>
                <a:gd name="connsiteY7" fmla="*/ 803631 h 994586"/>
                <a:gd name="connsiteX8" fmla="*/ 51197 w 456434"/>
                <a:gd name="connsiteY8" fmla="*/ 790931 h 994586"/>
                <a:gd name="connsiteX9" fmla="*/ 6747 w 456434"/>
                <a:gd name="connsiteY9" fmla="*/ 990956 h 994586"/>
                <a:gd name="connsiteX10" fmla="*/ 16272 w 456434"/>
                <a:gd name="connsiteY10" fmla="*/ 883006 h 994586"/>
                <a:gd name="connsiteX11" fmla="*/ 155972 w 456434"/>
                <a:gd name="connsiteY11" fmla="*/ 448031 h 994586"/>
                <a:gd name="connsiteX12" fmla="*/ 276622 w 456434"/>
                <a:gd name="connsiteY12" fmla="*/ 260706 h 994586"/>
                <a:gd name="connsiteX13" fmla="*/ 371872 w 456434"/>
                <a:gd name="connsiteY13" fmla="*/ 124181 h 994586"/>
                <a:gd name="connsiteX14" fmla="*/ 451247 w 456434"/>
                <a:gd name="connsiteY14" fmla="*/ 6706 h 994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6434" h="994586">
                  <a:moveTo>
                    <a:pt x="451247" y="6706"/>
                  </a:moveTo>
                  <a:cubicBezTo>
                    <a:pt x="425318" y="42160"/>
                    <a:pt x="251751" y="288223"/>
                    <a:pt x="216297" y="336906"/>
                  </a:cubicBezTo>
                  <a:cubicBezTo>
                    <a:pt x="180843" y="385589"/>
                    <a:pt x="250693" y="273406"/>
                    <a:pt x="238522" y="298806"/>
                  </a:cubicBezTo>
                  <a:cubicBezTo>
                    <a:pt x="226351" y="324206"/>
                    <a:pt x="155443" y="461260"/>
                    <a:pt x="143272" y="489306"/>
                  </a:cubicBezTo>
                  <a:cubicBezTo>
                    <a:pt x="131101" y="517352"/>
                    <a:pt x="179784" y="431627"/>
                    <a:pt x="165497" y="467081"/>
                  </a:cubicBezTo>
                  <a:cubicBezTo>
                    <a:pt x="151209" y="502535"/>
                    <a:pt x="72364" y="669223"/>
                    <a:pt x="57547" y="702031"/>
                  </a:cubicBezTo>
                  <a:cubicBezTo>
                    <a:pt x="42730" y="734839"/>
                    <a:pt x="81889" y="646998"/>
                    <a:pt x="76597" y="663931"/>
                  </a:cubicBezTo>
                  <a:cubicBezTo>
                    <a:pt x="71305" y="680864"/>
                    <a:pt x="30030" y="782464"/>
                    <a:pt x="25797" y="803631"/>
                  </a:cubicBezTo>
                  <a:cubicBezTo>
                    <a:pt x="21564" y="824798"/>
                    <a:pt x="54372" y="759710"/>
                    <a:pt x="51197" y="790931"/>
                  </a:cubicBezTo>
                  <a:cubicBezTo>
                    <a:pt x="48022" y="822152"/>
                    <a:pt x="12568" y="975610"/>
                    <a:pt x="6747" y="990956"/>
                  </a:cubicBezTo>
                  <a:cubicBezTo>
                    <a:pt x="926" y="1006302"/>
                    <a:pt x="-8599" y="973493"/>
                    <a:pt x="16272" y="883006"/>
                  </a:cubicBezTo>
                  <a:cubicBezTo>
                    <a:pt x="41143" y="792519"/>
                    <a:pt x="112580" y="551748"/>
                    <a:pt x="155972" y="448031"/>
                  </a:cubicBezTo>
                  <a:cubicBezTo>
                    <a:pt x="199364" y="344314"/>
                    <a:pt x="240639" y="314681"/>
                    <a:pt x="276622" y="260706"/>
                  </a:cubicBezTo>
                  <a:cubicBezTo>
                    <a:pt x="312605" y="206731"/>
                    <a:pt x="344885" y="162281"/>
                    <a:pt x="371872" y="124181"/>
                  </a:cubicBezTo>
                  <a:cubicBezTo>
                    <a:pt x="398859" y="86081"/>
                    <a:pt x="477176" y="-28748"/>
                    <a:pt x="451247" y="67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 837">
              <a:extLst>
                <a:ext uri="{FF2B5EF4-FFF2-40B4-BE49-F238E27FC236}">
                  <a16:creationId xmlns:a16="http://schemas.microsoft.com/office/drawing/2014/main" id="{A502AB16-25E1-5F8C-6937-96E4C698BB19}"/>
                </a:ext>
              </a:extLst>
            </p:cNvPr>
            <p:cNvSpPr/>
            <p:nvPr/>
          </p:nvSpPr>
          <p:spPr>
            <a:xfrm>
              <a:off x="2624301" y="8126819"/>
              <a:ext cx="441937" cy="949269"/>
            </a:xfrm>
            <a:custGeom>
              <a:avLst/>
              <a:gdLst>
                <a:gd name="connsiteX0" fmla="*/ 439574 w 441937"/>
                <a:gd name="connsiteY0" fmla="*/ 4356 h 949269"/>
                <a:gd name="connsiteX1" fmla="*/ 188749 w 441937"/>
                <a:gd name="connsiteY1" fmla="*/ 359956 h 949269"/>
                <a:gd name="connsiteX2" fmla="*/ 210974 w 441937"/>
                <a:gd name="connsiteY2" fmla="*/ 347256 h 949269"/>
                <a:gd name="connsiteX3" fmla="*/ 106199 w 441937"/>
                <a:gd name="connsiteY3" fmla="*/ 566331 h 949269"/>
                <a:gd name="connsiteX4" fmla="*/ 128424 w 441937"/>
                <a:gd name="connsiteY4" fmla="*/ 525056 h 949269"/>
                <a:gd name="connsiteX5" fmla="*/ 55399 w 441937"/>
                <a:gd name="connsiteY5" fmla="*/ 750481 h 949269"/>
                <a:gd name="connsiteX6" fmla="*/ 74449 w 441937"/>
                <a:gd name="connsiteY6" fmla="*/ 702856 h 949269"/>
                <a:gd name="connsiteX7" fmla="*/ 1424 w 441937"/>
                <a:gd name="connsiteY7" fmla="*/ 947331 h 949269"/>
                <a:gd name="connsiteX8" fmla="*/ 29999 w 441937"/>
                <a:gd name="connsiteY8" fmla="*/ 804456 h 949269"/>
                <a:gd name="connsiteX9" fmla="*/ 77624 w 441937"/>
                <a:gd name="connsiteY9" fmla="*/ 575856 h 949269"/>
                <a:gd name="connsiteX10" fmla="*/ 61749 w 441937"/>
                <a:gd name="connsiteY10" fmla="*/ 712381 h 949269"/>
                <a:gd name="connsiteX11" fmla="*/ 103024 w 441937"/>
                <a:gd name="connsiteY11" fmla="*/ 579031 h 949269"/>
                <a:gd name="connsiteX12" fmla="*/ 191924 w 441937"/>
                <a:gd name="connsiteY12" fmla="*/ 350431 h 949269"/>
                <a:gd name="connsiteX13" fmla="*/ 153824 w 441937"/>
                <a:gd name="connsiteY13" fmla="*/ 452031 h 949269"/>
                <a:gd name="connsiteX14" fmla="*/ 230024 w 441937"/>
                <a:gd name="connsiteY14" fmla="*/ 321856 h 949269"/>
                <a:gd name="connsiteX15" fmla="*/ 283999 w 441937"/>
                <a:gd name="connsiteY15" fmla="*/ 204381 h 949269"/>
                <a:gd name="connsiteX16" fmla="*/ 277649 w 441937"/>
                <a:gd name="connsiteY16" fmla="*/ 223431 h 949269"/>
                <a:gd name="connsiteX17" fmla="*/ 312574 w 441937"/>
                <a:gd name="connsiteY17" fmla="*/ 153581 h 949269"/>
                <a:gd name="connsiteX18" fmla="*/ 315749 w 441937"/>
                <a:gd name="connsiteY18" fmla="*/ 159931 h 949269"/>
                <a:gd name="connsiteX19" fmla="*/ 439574 w 441937"/>
                <a:gd name="connsiteY19" fmla="*/ 4356 h 949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41937" h="949269">
                  <a:moveTo>
                    <a:pt x="439574" y="4356"/>
                  </a:moveTo>
                  <a:cubicBezTo>
                    <a:pt x="418407" y="37693"/>
                    <a:pt x="226849" y="302806"/>
                    <a:pt x="188749" y="359956"/>
                  </a:cubicBezTo>
                  <a:cubicBezTo>
                    <a:pt x="150649" y="417106"/>
                    <a:pt x="224732" y="312860"/>
                    <a:pt x="210974" y="347256"/>
                  </a:cubicBezTo>
                  <a:cubicBezTo>
                    <a:pt x="197216" y="381652"/>
                    <a:pt x="119957" y="536698"/>
                    <a:pt x="106199" y="566331"/>
                  </a:cubicBezTo>
                  <a:cubicBezTo>
                    <a:pt x="92441" y="595964"/>
                    <a:pt x="136891" y="494364"/>
                    <a:pt x="128424" y="525056"/>
                  </a:cubicBezTo>
                  <a:cubicBezTo>
                    <a:pt x="119957" y="555748"/>
                    <a:pt x="64395" y="720848"/>
                    <a:pt x="55399" y="750481"/>
                  </a:cubicBezTo>
                  <a:cubicBezTo>
                    <a:pt x="46403" y="780114"/>
                    <a:pt x="83445" y="670048"/>
                    <a:pt x="74449" y="702856"/>
                  </a:cubicBezTo>
                  <a:cubicBezTo>
                    <a:pt x="65453" y="735664"/>
                    <a:pt x="8832" y="930398"/>
                    <a:pt x="1424" y="947331"/>
                  </a:cubicBezTo>
                  <a:cubicBezTo>
                    <a:pt x="-5984" y="964264"/>
                    <a:pt x="17299" y="866369"/>
                    <a:pt x="29999" y="804456"/>
                  </a:cubicBezTo>
                  <a:cubicBezTo>
                    <a:pt x="42699" y="742544"/>
                    <a:pt x="72332" y="591202"/>
                    <a:pt x="77624" y="575856"/>
                  </a:cubicBezTo>
                  <a:cubicBezTo>
                    <a:pt x="82916" y="560510"/>
                    <a:pt x="57516" y="711852"/>
                    <a:pt x="61749" y="712381"/>
                  </a:cubicBezTo>
                  <a:cubicBezTo>
                    <a:pt x="65982" y="712910"/>
                    <a:pt x="81328" y="639356"/>
                    <a:pt x="103024" y="579031"/>
                  </a:cubicBezTo>
                  <a:cubicBezTo>
                    <a:pt x="124720" y="518706"/>
                    <a:pt x="183457" y="371598"/>
                    <a:pt x="191924" y="350431"/>
                  </a:cubicBezTo>
                  <a:cubicBezTo>
                    <a:pt x="200391" y="329264"/>
                    <a:pt x="147474" y="456793"/>
                    <a:pt x="153824" y="452031"/>
                  </a:cubicBezTo>
                  <a:cubicBezTo>
                    <a:pt x="160174" y="447269"/>
                    <a:pt x="208328" y="363131"/>
                    <a:pt x="230024" y="321856"/>
                  </a:cubicBezTo>
                  <a:cubicBezTo>
                    <a:pt x="251720" y="280581"/>
                    <a:pt x="276061" y="220785"/>
                    <a:pt x="283999" y="204381"/>
                  </a:cubicBezTo>
                  <a:cubicBezTo>
                    <a:pt x="291936" y="187977"/>
                    <a:pt x="272886" y="231898"/>
                    <a:pt x="277649" y="223431"/>
                  </a:cubicBezTo>
                  <a:cubicBezTo>
                    <a:pt x="282412" y="214964"/>
                    <a:pt x="306224" y="164164"/>
                    <a:pt x="312574" y="153581"/>
                  </a:cubicBezTo>
                  <a:cubicBezTo>
                    <a:pt x="318924" y="142998"/>
                    <a:pt x="298287" y="180568"/>
                    <a:pt x="315749" y="159931"/>
                  </a:cubicBezTo>
                  <a:cubicBezTo>
                    <a:pt x="333211" y="139294"/>
                    <a:pt x="460741" y="-28981"/>
                    <a:pt x="439574" y="43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 838">
              <a:extLst>
                <a:ext uri="{FF2B5EF4-FFF2-40B4-BE49-F238E27FC236}">
                  <a16:creationId xmlns:a16="http://schemas.microsoft.com/office/drawing/2014/main" id="{98D12485-58EA-E1BD-55EB-16AAAA0DAAF3}"/>
                </a:ext>
              </a:extLst>
            </p:cNvPr>
            <p:cNvSpPr/>
            <p:nvPr/>
          </p:nvSpPr>
          <p:spPr>
            <a:xfrm>
              <a:off x="3101769" y="8256484"/>
              <a:ext cx="587994" cy="367118"/>
            </a:xfrm>
            <a:custGeom>
              <a:avLst/>
              <a:gdLst>
                <a:gd name="connsiteX0" fmla="*/ 584406 w 587994"/>
                <a:gd name="connsiteY0" fmla="*/ 1691 h 367118"/>
                <a:gd name="connsiteX1" fmla="*/ 339931 w 587994"/>
                <a:gd name="connsiteY1" fmla="*/ 185841 h 367118"/>
                <a:gd name="connsiteX2" fmla="*/ 378031 w 587994"/>
                <a:gd name="connsiteY2" fmla="*/ 173141 h 367118"/>
                <a:gd name="connsiteX3" fmla="*/ 238331 w 587994"/>
                <a:gd name="connsiteY3" fmla="*/ 246166 h 367118"/>
                <a:gd name="connsiteX4" fmla="*/ 47831 w 587994"/>
                <a:gd name="connsiteY4" fmla="*/ 281091 h 367118"/>
                <a:gd name="connsiteX5" fmla="*/ 127206 w 587994"/>
                <a:gd name="connsiteY5" fmla="*/ 265216 h 367118"/>
                <a:gd name="connsiteX6" fmla="*/ 57356 w 587994"/>
                <a:gd name="connsiteY6" fmla="*/ 287441 h 367118"/>
                <a:gd name="connsiteX7" fmla="*/ 206 w 587994"/>
                <a:gd name="connsiteY7" fmla="*/ 366816 h 367118"/>
                <a:gd name="connsiteX8" fmla="*/ 41481 w 587994"/>
                <a:gd name="connsiteY8" fmla="*/ 312841 h 367118"/>
                <a:gd name="connsiteX9" fmla="*/ 124031 w 587994"/>
                <a:gd name="connsiteY9" fmla="*/ 265216 h 367118"/>
                <a:gd name="connsiteX10" fmla="*/ 76406 w 587994"/>
                <a:gd name="connsiteY10" fmla="*/ 277916 h 367118"/>
                <a:gd name="connsiteX11" fmla="*/ 324056 w 587994"/>
                <a:gd name="connsiteY11" fmla="*/ 185841 h 367118"/>
                <a:gd name="connsiteX12" fmla="*/ 282781 w 587994"/>
                <a:gd name="connsiteY12" fmla="*/ 214416 h 367118"/>
                <a:gd name="connsiteX13" fmla="*/ 428831 w 587994"/>
                <a:gd name="connsiteY13" fmla="*/ 135041 h 367118"/>
                <a:gd name="connsiteX14" fmla="*/ 409781 w 587994"/>
                <a:gd name="connsiteY14" fmla="*/ 154091 h 367118"/>
                <a:gd name="connsiteX15" fmla="*/ 482806 w 587994"/>
                <a:gd name="connsiteY15" fmla="*/ 96941 h 367118"/>
                <a:gd name="connsiteX16" fmla="*/ 584406 w 587994"/>
                <a:gd name="connsiteY16" fmla="*/ 1691 h 367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87994" h="367118">
                  <a:moveTo>
                    <a:pt x="584406" y="1691"/>
                  </a:moveTo>
                  <a:cubicBezTo>
                    <a:pt x="560594" y="16508"/>
                    <a:pt x="374327" y="157266"/>
                    <a:pt x="339931" y="185841"/>
                  </a:cubicBezTo>
                  <a:cubicBezTo>
                    <a:pt x="305535" y="214416"/>
                    <a:pt x="394964" y="163087"/>
                    <a:pt x="378031" y="173141"/>
                  </a:cubicBezTo>
                  <a:cubicBezTo>
                    <a:pt x="361098" y="183195"/>
                    <a:pt x="293364" y="228174"/>
                    <a:pt x="238331" y="246166"/>
                  </a:cubicBezTo>
                  <a:cubicBezTo>
                    <a:pt x="183298" y="264158"/>
                    <a:pt x="66352" y="277916"/>
                    <a:pt x="47831" y="281091"/>
                  </a:cubicBezTo>
                  <a:cubicBezTo>
                    <a:pt x="29310" y="284266"/>
                    <a:pt x="125618" y="264158"/>
                    <a:pt x="127206" y="265216"/>
                  </a:cubicBezTo>
                  <a:cubicBezTo>
                    <a:pt x="128794" y="266274"/>
                    <a:pt x="78523" y="270508"/>
                    <a:pt x="57356" y="287441"/>
                  </a:cubicBezTo>
                  <a:cubicBezTo>
                    <a:pt x="36189" y="304374"/>
                    <a:pt x="2852" y="362583"/>
                    <a:pt x="206" y="366816"/>
                  </a:cubicBezTo>
                  <a:cubicBezTo>
                    <a:pt x="-2440" y="371049"/>
                    <a:pt x="20843" y="329774"/>
                    <a:pt x="41481" y="312841"/>
                  </a:cubicBezTo>
                  <a:cubicBezTo>
                    <a:pt x="62118" y="295908"/>
                    <a:pt x="118210" y="271037"/>
                    <a:pt x="124031" y="265216"/>
                  </a:cubicBezTo>
                  <a:cubicBezTo>
                    <a:pt x="129852" y="259395"/>
                    <a:pt x="43069" y="291145"/>
                    <a:pt x="76406" y="277916"/>
                  </a:cubicBezTo>
                  <a:cubicBezTo>
                    <a:pt x="109743" y="264687"/>
                    <a:pt x="289660" y="196424"/>
                    <a:pt x="324056" y="185841"/>
                  </a:cubicBezTo>
                  <a:cubicBezTo>
                    <a:pt x="358452" y="175258"/>
                    <a:pt x="265319" y="222883"/>
                    <a:pt x="282781" y="214416"/>
                  </a:cubicBezTo>
                  <a:cubicBezTo>
                    <a:pt x="300243" y="205949"/>
                    <a:pt x="407664" y="145095"/>
                    <a:pt x="428831" y="135041"/>
                  </a:cubicBezTo>
                  <a:cubicBezTo>
                    <a:pt x="449998" y="124987"/>
                    <a:pt x="400785" y="160441"/>
                    <a:pt x="409781" y="154091"/>
                  </a:cubicBezTo>
                  <a:cubicBezTo>
                    <a:pt x="418777" y="147741"/>
                    <a:pt x="458993" y="120224"/>
                    <a:pt x="482806" y="96941"/>
                  </a:cubicBezTo>
                  <a:cubicBezTo>
                    <a:pt x="506618" y="73658"/>
                    <a:pt x="608218" y="-13126"/>
                    <a:pt x="584406" y="169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 839">
              <a:extLst>
                <a:ext uri="{FF2B5EF4-FFF2-40B4-BE49-F238E27FC236}">
                  <a16:creationId xmlns:a16="http://schemas.microsoft.com/office/drawing/2014/main" id="{1E8CE640-4C27-15A3-C849-F70C7341B444}"/>
                </a:ext>
              </a:extLst>
            </p:cNvPr>
            <p:cNvSpPr/>
            <p:nvPr/>
          </p:nvSpPr>
          <p:spPr>
            <a:xfrm>
              <a:off x="3433539" y="8273050"/>
              <a:ext cx="254309" cy="256958"/>
            </a:xfrm>
            <a:custGeom>
              <a:avLst/>
              <a:gdLst>
                <a:gd name="connsiteX0" fmla="*/ 252636 w 254309"/>
                <a:gd name="connsiteY0" fmla="*/ 1000 h 256958"/>
                <a:gd name="connsiteX1" fmla="*/ 141511 w 254309"/>
                <a:gd name="connsiteY1" fmla="*/ 159750 h 256958"/>
                <a:gd name="connsiteX2" fmla="*/ 163736 w 254309"/>
                <a:gd name="connsiteY2" fmla="*/ 134350 h 256958"/>
                <a:gd name="connsiteX3" fmla="*/ 1811 w 254309"/>
                <a:gd name="connsiteY3" fmla="*/ 255000 h 256958"/>
                <a:gd name="connsiteX4" fmla="*/ 84361 w 254309"/>
                <a:gd name="connsiteY4" fmla="*/ 201025 h 256958"/>
                <a:gd name="connsiteX5" fmla="*/ 201836 w 254309"/>
                <a:gd name="connsiteY5" fmla="*/ 96250 h 256958"/>
                <a:gd name="connsiteX6" fmla="*/ 252636 w 254309"/>
                <a:gd name="connsiteY6" fmla="*/ 1000 h 256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309" h="256958">
                  <a:moveTo>
                    <a:pt x="252636" y="1000"/>
                  </a:moveTo>
                  <a:cubicBezTo>
                    <a:pt x="242582" y="11583"/>
                    <a:pt x="156328" y="137525"/>
                    <a:pt x="141511" y="159750"/>
                  </a:cubicBezTo>
                  <a:cubicBezTo>
                    <a:pt x="126694" y="181975"/>
                    <a:pt x="187019" y="118475"/>
                    <a:pt x="163736" y="134350"/>
                  </a:cubicBezTo>
                  <a:cubicBezTo>
                    <a:pt x="140453" y="150225"/>
                    <a:pt x="15040" y="243888"/>
                    <a:pt x="1811" y="255000"/>
                  </a:cubicBezTo>
                  <a:cubicBezTo>
                    <a:pt x="-11418" y="266112"/>
                    <a:pt x="51023" y="227483"/>
                    <a:pt x="84361" y="201025"/>
                  </a:cubicBezTo>
                  <a:cubicBezTo>
                    <a:pt x="117698" y="174567"/>
                    <a:pt x="178553" y="125883"/>
                    <a:pt x="201836" y="96250"/>
                  </a:cubicBezTo>
                  <a:cubicBezTo>
                    <a:pt x="225119" y="66617"/>
                    <a:pt x="262690" y="-9583"/>
                    <a:pt x="252636" y="10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 840">
              <a:extLst>
                <a:ext uri="{FF2B5EF4-FFF2-40B4-BE49-F238E27FC236}">
                  <a16:creationId xmlns:a16="http://schemas.microsoft.com/office/drawing/2014/main" id="{A116A123-6C71-BE66-53DE-D0886795DD52}"/>
                </a:ext>
              </a:extLst>
            </p:cNvPr>
            <p:cNvSpPr/>
            <p:nvPr/>
          </p:nvSpPr>
          <p:spPr>
            <a:xfrm>
              <a:off x="3526879" y="8258097"/>
              <a:ext cx="159298" cy="196200"/>
            </a:xfrm>
            <a:custGeom>
              <a:avLst/>
              <a:gdLst>
                <a:gd name="connsiteX0" fmla="*/ 159296 w 159298"/>
                <a:gd name="connsiteY0" fmla="*/ 78 h 196200"/>
                <a:gd name="connsiteX1" fmla="*/ 64046 w 159298"/>
                <a:gd name="connsiteY1" fmla="*/ 127078 h 196200"/>
                <a:gd name="connsiteX2" fmla="*/ 79921 w 159298"/>
                <a:gd name="connsiteY2" fmla="*/ 108028 h 196200"/>
                <a:gd name="connsiteX3" fmla="*/ 25946 w 159298"/>
                <a:gd name="connsiteY3" fmla="*/ 174703 h 196200"/>
                <a:gd name="connsiteX4" fmla="*/ 546 w 159298"/>
                <a:gd name="connsiteY4" fmla="*/ 193753 h 196200"/>
                <a:gd name="connsiteX5" fmla="*/ 48171 w 159298"/>
                <a:gd name="connsiteY5" fmla="*/ 127078 h 196200"/>
                <a:gd name="connsiteX6" fmla="*/ 67221 w 159298"/>
                <a:gd name="connsiteY6" fmla="*/ 108028 h 196200"/>
                <a:gd name="connsiteX7" fmla="*/ 159296 w 159298"/>
                <a:gd name="connsiteY7" fmla="*/ 78 h 19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9298" h="196200">
                  <a:moveTo>
                    <a:pt x="159296" y="78"/>
                  </a:moveTo>
                  <a:cubicBezTo>
                    <a:pt x="158767" y="3253"/>
                    <a:pt x="77275" y="109086"/>
                    <a:pt x="64046" y="127078"/>
                  </a:cubicBezTo>
                  <a:cubicBezTo>
                    <a:pt x="50817" y="145070"/>
                    <a:pt x="86271" y="100091"/>
                    <a:pt x="79921" y="108028"/>
                  </a:cubicBezTo>
                  <a:cubicBezTo>
                    <a:pt x="73571" y="115965"/>
                    <a:pt x="39175" y="160416"/>
                    <a:pt x="25946" y="174703"/>
                  </a:cubicBezTo>
                  <a:cubicBezTo>
                    <a:pt x="12717" y="188991"/>
                    <a:pt x="-3158" y="201690"/>
                    <a:pt x="546" y="193753"/>
                  </a:cubicBezTo>
                  <a:cubicBezTo>
                    <a:pt x="4250" y="185816"/>
                    <a:pt x="37058" y="141366"/>
                    <a:pt x="48171" y="127078"/>
                  </a:cubicBezTo>
                  <a:cubicBezTo>
                    <a:pt x="59283" y="112791"/>
                    <a:pt x="51346" y="124961"/>
                    <a:pt x="67221" y="108028"/>
                  </a:cubicBezTo>
                  <a:cubicBezTo>
                    <a:pt x="83096" y="91095"/>
                    <a:pt x="159825" y="-3097"/>
                    <a:pt x="159296" y="7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 841">
              <a:extLst>
                <a:ext uri="{FF2B5EF4-FFF2-40B4-BE49-F238E27FC236}">
                  <a16:creationId xmlns:a16="http://schemas.microsoft.com/office/drawing/2014/main" id="{5B8807CB-8C18-8F57-7C03-F2229B16FF2D}"/>
                </a:ext>
              </a:extLst>
            </p:cNvPr>
            <p:cNvSpPr/>
            <p:nvPr/>
          </p:nvSpPr>
          <p:spPr>
            <a:xfrm>
              <a:off x="3049749" y="8089594"/>
              <a:ext cx="55422" cy="384523"/>
            </a:xfrm>
            <a:custGeom>
              <a:avLst/>
              <a:gdLst>
                <a:gd name="connsiteX0" fmla="*/ 17301 w 55422"/>
                <a:gd name="connsiteY0" fmla="*/ 306 h 384523"/>
                <a:gd name="connsiteX1" fmla="*/ 14126 w 55422"/>
                <a:gd name="connsiteY1" fmla="*/ 232081 h 384523"/>
                <a:gd name="connsiteX2" fmla="*/ 14126 w 55422"/>
                <a:gd name="connsiteY2" fmla="*/ 197156 h 384523"/>
                <a:gd name="connsiteX3" fmla="*/ 39526 w 55422"/>
                <a:gd name="connsiteY3" fmla="*/ 311456 h 384523"/>
                <a:gd name="connsiteX4" fmla="*/ 55401 w 55422"/>
                <a:gd name="connsiteY4" fmla="*/ 384481 h 384523"/>
                <a:gd name="connsiteX5" fmla="*/ 36351 w 55422"/>
                <a:gd name="connsiteY5" fmla="*/ 301931 h 384523"/>
                <a:gd name="connsiteX6" fmla="*/ 1426 w 55422"/>
                <a:gd name="connsiteY6" fmla="*/ 162231 h 384523"/>
                <a:gd name="connsiteX7" fmla="*/ 7776 w 55422"/>
                <a:gd name="connsiteY7" fmla="*/ 181281 h 384523"/>
                <a:gd name="connsiteX8" fmla="*/ 17301 w 55422"/>
                <a:gd name="connsiteY8" fmla="*/ 306 h 384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422" h="384523">
                  <a:moveTo>
                    <a:pt x="17301" y="306"/>
                  </a:moveTo>
                  <a:cubicBezTo>
                    <a:pt x="18359" y="8773"/>
                    <a:pt x="14655" y="199273"/>
                    <a:pt x="14126" y="232081"/>
                  </a:cubicBezTo>
                  <a:cubicBezTo>
                    <a:pt x="13597" y="264889"/>
                    <a:pt x="9893" y="183927"/>
                    <a:pt x="14126" y="197156"/>
                  </a:cubicBezTo>
                  <a:cubicBezTo>
                    <a:pt x="18359" y="210385"/>
                    <a:pt x="32647" y="280235"/>
                    <a:pt x="39526" y="311456"/>
                  </a:cubicBezTo>
                  <a:cubicBezTo>
                    <a:pt x="46405" y="342677"/>
                    <a:pt x="55930" y="386068"/>
                    <a:pt x="55401" y="384481"/>
                  </a:cubicBezTo>
                  <a:cubicBezTo>
                    <a:pt x="54872" y="382894"/>
                    <a:pt x="45347" y="338973"/>
                    <a:pt x="36351" y="301931"/>
                  </a:cubicBezTo>
                  <a:cubicBezTo>
                    <a:pt x="27355" y="264889"/>
                    <a:pt x="1426" y="162231"/>
                    <a:pt x="1426" y="162231"/>
                  </a:cubicBezTo>
                  <a:cubicBezTo>
                    <a:pt x="-3336" y="142123"/>
                    <a:pt x="5130" y="201389"/>
                    <a:pt x="7776" y="181281"/>
                  </a:cubicBezTo>
                  <a:cubicBezTo>
                    <a:pt x="10422" y="161173"/>
                    <a:pt x="16243" y="-8161"/>
                    <a:pt x="17301" y="3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 842">
              <a:extLst>
                <a:ext uri="{FF2B5EF4-FFF2-40B4-BE49-F238E27FC236}">
                  <a16:creationId xmlns:a16="http://schemas.microsoft.com/office/drawing/2014/main" id="{3B360583-9EE5-BC30-D366-00E69B1BB779}"/>
                </a:ext>
              </a:extLst>
            </p:cNvPr>
            <p:cNvSpPr/>
            <p:nvPr/>
          </p:nvSpPr>
          <p:spPr>
            <a:xfrm>
              <a:off x="3124199" y="8477137"/>
              <a:ext cx="374659" cy="111272"/>
            </a:xfrm>
            <a:custGeom>
              <a:avLst/>
              <a:gdLst>
                <a:gd name="connsiteX0" fmla="*/ 1 w 374659"/>
                <a:gd name="connsiteY0" fmla="*/ 111238 h 111272"/>
                <a:gd name="connsiteX1" fmla="*/ 177801 w 374659"/>
                <a:gd name="connsiteY1" fmla="*/ 85838 h 111272"/>
                <a:gd name="connsiteX2" fmla="*/ 92076 w 374659"/>
                <a:gd name="connsiteY2" fmla="*/ 92188 h 111272"/>
                <a:gd name="connsiteX3" fmla="*/ 231776 w 374659"/>
                <a:gd name="connsiteY3" fmla="*/ 57263 h 111272"/>
                <a:gd name="connsiteX4" fmla="*/ 374651 w 374659"/>
                <a:gd name="connsiteY4" fmla="*/ 113 h 111272"/>
                <a:gd name="connsiteX5" fmla="*/ 225426 w 374659"/>
                <a:gd name="connsiteY5" fmla="*/ 73138 h 111272"/>
                <a:gd name="connsiteX6" fmla="*/ 165101 w 374659"/>
                <a:gd name="connsiteY6" fmla="*/ 92188 h 111272"/>
                <a:gd name="connsiteX7" fmla="*/ 263526 w 374659"/>
                <a:gd name="connsiteY7" fmla="*/ 47738 h 111272"/>
                <a:gd name="connsiteX8" fmla="*/ 174626 w 374659"/>
                <a:gd name="connsiteY8" fmla="*/ 79488 h 111272"/>
                <a:gd name="connsiteX9" fmla="*/ 1 w 374659"/>
                <a:gd name="connsiteY9" fmla="*/ 111238 h 1112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4659" h="111272">
                  <a:moveTo>
                    <a:pt x="1" y="111238"/>
                  </a:moveTo>
                  <a:cubicBezTo>
                    <a:pt x="530" y="112296"/>
                    <a:pt x="162455" y="89013"/>
                    <a:pt x="177801" y="85838"/>
                  </a:cubicBezTo>
                  <a:cubicBezTo>
                    <a:pt x="193147" y="82663"/>
                    <a:pt x="83080" y="96950"/>
                    <a:pt x="92076" y="92188"/>
                  </a:cubicBezTo>
                  <a:cubicBezTo>
                    <a:pt x="101072" y="87426"/>
                    <a:pt x="184680" y="72609"/>
                    <a:pt x="231776" y="57263"/>
                  </a:cubicBezTo>
                  <a:cubicBezTo>
                    <a:pt x="278872" y="41917"/>
                    <a:pt x="375709" y="-2533"/>
                    <a:pt x="374651" y="113"/>
                  </a:cubicBezTo>
                  <a:cubicBezTo>
                    <a:pt x="373593" y="2759"/>
                    <a:pt x="260351" y="57792"/>
                    <a:pt x="225426" y="73138"/>
                  </a:cubicBezTo>
                  <a:cubicBezTo>
                    <a:pt x="190501" y="88484"/>
                    <a:pt x="158751" y="96421"/>
                    <a:pt x="165101" y="92188"/>
                  </a:cubicBezTo>
                  <a:cubicBezTo>
                    <a:pt x="171451" y="87955"/>
                    <a:pt x="261938" y="49855"/>
                    <a:pt x="263526" y="47738"/>
                  </a:cubicBezTo>
                  <a:cubicBezTo>
                    <a:pt x="265114" y="45621"/>
                    <a:pt x="217488" y="68905"/>
                    <a:pt x="174626" y="79488"/>
                  </a:cubicBezTo>
                  <a:cubicBezTo>
                    <a:pt x="131764" y="90071"/>
                    <a:pt x="-528" y="110180"/>
                    <a:pt x="1" y="1112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 843">
              <a:extLst>
                <a:ext uri="{FF2B5EF4-FFF2-40B4-BE49-F238E27FC236}">
                  <a16:creationId xmlns:a16="http://schemas.microsoft.com/office/drawing/2014/main" id="{F29F698A-E602-0F10-BF16-E83FFB4EC197}"/>
                </a:ext>
              </a:extLst>
            </p:cNvPr>
            <p:cNvSpPr/>
            <p:nvPr/>
          </p:nvSpPr>
          <p:spPr>
            <a:xfrm>
              <a:off x="3138265" y="8239117"/>
              <a:ext cx="552424" cy="896688"/>
            </a:xfrm>
            <a:custGeom>
              <a:avLst/>
              <a:gdLst>
                <a:gd name="connsiteX0" fmla="*/ 538385 w 552424"/>
                <a:gd name="connsiteY0" fmla="*/ 8 h 896688"/>
                <a:gd name="connsiteX1" fmla="*/ 544735 w 552424"/>
                <a:gd name="connsiteY1" fmla="*/ 152408 h 896688"/>
                <a:gd name="connsiteX2" fmla="*/ 547910 w 552424"/>
                <a:gd name="connsiteY2" fmla="*/ 127008 h 896688"/>
                <a:gd name="connsiteX3" fmla="*/ 478060 w 552424"/>
                <a:gd name="connsiteY3" fmla="*/ 285758 h 896688"/>
                <a:gd name="connsiteX4" fmla="*/ 427260 w 552424"/>
                <a:gd name="connsiteY4" fmla="*/ 409583 h 896688"/>
                <a:gd name="connsiteX5" fmla="*/ 344710 w 552424"/>
                <a:gd name="connsiteY5" fmla="*/ 561983 h 896688"/>
                <a:gd name="connsiteX6" fmla="*/ 357410 w 552424"/>
                <a:gd name="connsiteY6" fmla="*/ 530233 h 896688"/>
                <a:gd name="connsiteX7" fmla="*/ 271685 w 552424"/>
                <a:gd name="connsiteY7" fmla="*/ 641358 h 896688"/>
                <a:gd name="connsiteX8" fmla="*/ 179610 w 552424"/>
                <a:gd name="connsiteY8" fmla="*/ 758833 h 896688"/>
                <a:gd name="connsiteX9" fmla="*/ 52610 w 552424"/>
                <a:gd name="connsiteY9" fmla="*/ 869958 h 896688"/>
                <a:gd name="connsiteX10" fmla="*/ 87535 w 552424"/>
                <a:gd name="connsiteY10" fmla="*/ 825508 h 896688"/>
                <a:gd name="connsiteX11" fmla="*/ 27210 w 552424"/>
                <a:gd name="connsiteY11" fmla="*/ 895358 h 896688"/>
                <a:gd name="connsiteX12" fmla="*/ 4985 w 552424"/>
                <a:gd name="connsiteY12" fmla="*/ 873133 h 896688"/>
                <a:gd name="connsiteX13" fmla="*/ 14510 w 552424"/>
                <a:gd name="connsiteY13" fmla="*/ 876308 h 896688"/>
                <a:gd name="connsiteX14" fmla="*/ 147860 w 552424"/>
                <a:gd name="connsiteY14" fmla="*/ 787408 h 896688"/>
                <a:gd name="connsiteX15" fmla="*/ 122460 w 552424"/>
                <a:gd name="connsiteY15" fmla="*/ 806458 h 896688"/>
                <a:gd name="connsiteX16" fmla="*/ 357410 w 552424"/>
                <a:gd name="connsiteY16" fmla="*/ 527058 h 896688"/>
                <a:gd name="connsiteX17" fmla="*/ 332010 w 552424"/>
                <a:gd name="connsiteY17" fmla="*/ 565158 h 896688"/>
                <a:gd name="connsiteX18" fmla="*/ 424085 w 552424"/>
                <a:gd name="connsiteY18" fmla="*/ 412758 h 896688"/>
                <a:gd name="connsiteX19" fmla="*/ 474885 w 552424"/>
                <a:gd name="connsiteY19" fmla="*/ 304808 h 896688"/>
                <a:gd name="connsiteX20" fmla="*/ 535210 w 552424"/>
                <a:gd name="connsiteY20" fmla="*/ 146058 h 896688"/>
                <a:gd name="connsiteX21" fmla="*/ 538385 w 552424"/>
                <a:gd name="connsiteY21" fmla="*/ 8 h 896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52424" h="896688">
                  <a:moveTo>
                    <a:pt x="538385" y="8"/>
                  </a:moveTo>
                  <a:cubicBezTo>
                    <a:pt x="539973" y="1066"/>
                    <a:pt x="543148" y="131241"/>
                    <a:pt x="544735" y="152408"/>
                  </a:cubicBezTo>
                  <a:cubicBezTo>
                    <a:pt x="546322" y="173575"/>
                    <a:pt x="559022" y="104783"/>
                    <a:pt x="547910" y="127008"/>
                  </a:cubicBezTo>
                  <a:cubicBezTo>
                    <a:pt x="536798" y="149233"/>
                    <a:pt x="498168" y="238662"/>
                    <a:pt x="478060" y="285758"/>
                  </a:cubicBezTo>
                  <a:cubicBezTo>
                    <a:pt x="457952" y="332854"/>
                    <a:pt x="449485" y="363546"/>
                    <a:pt x="427260" y="409583"/>
                  </a:cubicBezTo>
                  <a:cubicBezTo>
                    <a:pt x="405035" y="455620"/>
                    <a:pt x="356352" y="541875"/>
                    <a:pt x="344710" y="561983"/>
                  </a:cubicBezTo>
                  <a:cubicBezTo>
                    <a:pt x="333068" y="582091"/>
                    <a:pt x="369581" y="517004"/>
                    <a:pt x="357410" y="530233"/>
                  </a:cubicBezTo>
                  <a:cubicBezTo>
                    <a:pt x="345239" y="543462"/>
                    <a:pt x="271685" y="641358"/>
                    <a:pt x="271685" y="641358"/>
                  </a:cubicBezTo>
                  <a:cubicBezTo>
                    <a:pt x="242052" y="679458"/>
                    <a:pt x="216122" y="720733"/>
                    <a:pt x="179610" y="758833"/>
                  </a:cubicBezTo>
                  <a:cubicBezTo>
                    <a:pt x="143098" y="796933"/>
                    <a:pt x="67956" y="858846"/>
                    <a:pt x="52610" y="869958"/>
                  </a:cubicBezTo>
                  <a:cubicBezTo>
                    <a:pt x="37264" y="881070"/>
                    <a:pt x="91768" y="821275"/>
                    <a:pt x="87535" y="825508"/>
                  </a:cubicBezTo>
                  <a:cubicBezTo>
                    <a:pt x="83302" y="829741"/>
                    <a:pt x="40968" y="887421"/>
                    <a:pt x="27210" y="895358"/>
                  </a:cubicBezTo>
                  <a:cubicBezTo>
                    <a:pt x="13452" y="903296"/>
                    <a:pt x="4985" y="873133"/>
                    <a:pt x="4985" y="873133"/>
                  </a:cubicBezTo>
                  <a:cubicBezTo>
                    <a:pt x="2868" y="869958"/>
                    <a:pt x="-9302" y="890595"/>
                    <a:pt x="14510" y="876308"/>
                  </a:cubicBezTo>
                  <a:cubicBezTo>
                    <a:pt x="38322" y="862021"/>
                    <a:pt x="129868" y="799050"/>
                    <a:pt x="147860" y="787408"/>
                  </a:cubicBezTo>
                  <a:cubicBezTo>
                    <a:pt x="165852" y="775766"/>
                    <a:pt x="87535" y="849850"/>
                    <a:pt x="122460" y="806458"/>
                  </a:cubicBezTo>
                  <a:cubicBezTo>
                    <a:pt x="157385" y="763066"/>
                    <a:pt x="322485" y="567275"/>
                    <a:pt x="357410" y="527058"/>
                  </a:cubicBezTo>
                  <a:cubicBezTo>
                    <a:pt x="392335" y="486841"/>
                    <a:pt x="320898" y="584208"/>
                    <a:pt x="332010" y="565158"/>
                  </a:cubicBezTo>
                  <a:cubicBezTo>
                    <a:pt x="343122" y="546108"/>
                    <a:pt x="400272" y="456150"/>
                    <a:pt x="424085" y="412758"/>
                  </a:cubicBezTo>
                  <a:cubicBezTo>
                    <a:pt x="447898" y="369366"/>
                    <a:pt x="456364" y="349258"/>
                    <a:pt x="474885" y="304808"/>
                  </a:cubicBezTo>
                  <a:cubicBezTo>
                    <a:pt x="493406" y="260358"/>
                    <a:pt x="521981" y="189979"/>
                    <a:pt x="535210" y="146058"/>
                  </a:cubicBezTo>
                  <a:cubicBezTo>
                    <a:pt x="548439" y="102137"/>
                    <a:pt x="536797" y="-1050"/>
                    <a:pt x="538385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 844">
              <a:extLst>
                <a:ext uri="{FF2B5EF4-FFF2-40B4-BE49-F238E27FC236}">
                  <a16:creationId xmlns:a16="http://schemas.microsoft.com/office/drawing/2014/main" id="{D2316592-AE64-70CF-118F-E3D2880CB17D}"/>
                </a:ext>
              </a:extLst>
            </p:cNvPr>
            <p:cNvSpPr/>
            <p:nvPr/>
          </p:nvSpPr>
          <p:spPr>
            <a:xfrm>
              <a:off x="3413719" y="8705805"/>
              <a:ext cx="123354" cy="100924"/>
            </a:xfrm>
            <a:custGeom>
              <a:avLst/>
              <a:gdLst>
                <a:gd name="connsiteX0" fmla="*/ 123231 w 123354"/>
                <a:gd name="connsiteY0" fmla="*/ 45 h 100924"/>
                <a:gd name="connsiteX1" fmla="*/ 5756 w 123354"/>
                <a:gd name="connsiteY1" fmla="*/ 95295 h 100924"/>
                <a:gd name="connsiteX2" fmla="*/ 27981 w 123354"/>
                <a:gd name="connsiteY2" fmla="*/ 82595 h 100924"/>
                <a:gd name="connsiteX3" fmla="*/ 123231 w 123354"/>
                <a:gd name="connsiteY3" fmla="*/ 45 h 100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54" h="100924">
                  <a:moveTo>
                    <a:pt x="123231" y="45"/>
                  </a:moveTo>
                  <a:cubicBezTo>
                    <a:pt x="119527" y="2162"/>
                    <a:pt x="21631" y="81537"/>
                    <a:pt x="5756" y="95295"/>
                  </a:cubicBezTo>
                  <a:cubicBezTo>
                    <a:pt x="-10119" y="109053"/>
                    <a:pt x="9989" y="94766"/>
                    <a:pt x="27981" y="82595"/>
                  </a:cubicBezTo>
                  <a:cubicBezTo>
                    <a:pt x="45973" y="70424"/>
                    <a:pt x="126935" y="-2072"/>
                    <a:pt x="123231" y="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6" name="フリーフォーム 845">
              <a:extLst>
                <a:ext uri="{FF2B5EF4-FFF2-40B4-BE49-F238E27FC236}">
                  <a16:creationId xmlns:a16="http://schemas.microsoft.com/office/drawing/2014/main" id="{9C5D14A3-E7CF-D6DC-4B37-A93AD8C603BC}"/>
                </a:ext>
              </a:extLst>
            </p:cNvPr>
            <p:cNvSpPr/>
            <p:nvPr/>
          </p:nvSpPr>
          <p:spPr>
            <a:xfrm>
              <a:off x="3332461" y="8502098"/>
              <a:ext cx="300607" cy="360009"/>
            </a:xfrm>
            <a:custGeom>
              <a:avLst/>
              <a:gdLst>
                <a:gd name="connsiteX0" fmla="*/ 299739 w 300607"/>
                <a:gd name="connsiteY0" fmla="*/ 552 h 360009"/>
                <a:gd name="connsiteX1" fmla="*/ 156864 w 300607"/>
                <a:gd name="connsiteY1" fmla="*/ 197402 h 360009"/>
                <a:gd name="connsiteX2" fmla="*/ 198139 w 300607"/>
                <a:gd name="connsiteY2" fmla="*/ 175177 h 360009"/>
                <a:gd name="connsiteX3" fmla="*/ 93364 w 300607"/>
                <a:gd name="connsiteY3" fmla="*/ 273602 h 360009"/>
                <a:gd name="connsiteX4" fmla="*/ 1289 w 300607"/>
                <a:gd name="connsiteY4" fmla="*/ 359327 h 360009"/>
                <a:gd name="connsiteX5" fmla="*/ 42564 w 300607"/>
                <a:gd name="connsiteY5" fmla="*/ 311702 h 360009"/>
                <a:gd name="connsiteX6" fmla="*/ 87014 w 300607"/>
                <a:gd name="connsiteY6" fmla="*/ 273602 h 360009"/>
                <a:gd name="connsiteX7" fmla="*/ 153689 w 300607"/>
                <a:gd name="connsiteY7" fmla="*/ 175177 h 360009"/>
                <a:gd name="connsiteX8" fmla="*/ 109239 w 300607"/>
                <a:gd name="connsiteY8" fmla="*/ 251377 h 360009"/>
                <a:gd name="connsiteX9" fmla="*/ 160039 w 300607"/>
                <a:gd name="connsiteY9" fmla="*/ 210102 h 360009"/>
                <a:gd name="connsiteX10" fmla="*/ 147339 w 300607"/>
                <a:gd name="connsiteY10" fmla="*/ 225977 h 360009"/>
                <a:gd name="connsiteX11" fmla="*/ 214014 w 300607"/>
                <a:gd name="connsiteY11" fmla="*/ 140252 h 360009"/>
                <a:gd name="connsiteX12" fmla="*/ 299739 w 300607"/>
                <a:gd name="connsiteY12" fmla="*/ 552 h 360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0607" h="360009">
                  <a:moveTo>
                    <a:pt x="299739" y="552"/>
                  </a:moveTo>
                  <a:cubicBezTo>
                    <a:pt x="290214" y="10077"/>
                    <a:pt x="173797" y="168298"/>
                    <a:pt x="156864" y="197402"/>
                  </a:cubicBezTo>
                  <a:cubicBezTo>
                    <a:pt x="139931" y="226506"/>
                    <a:pt x="208722" y="162477"/>
                    <a:pt x="198139" y="175177"/>
                  </a:cubicBezTo>
                  <a:cubicBezTo>
                    <a:pt x="187556" y="187877"/>
                    <a:pt x="93364" y="273602"/>
                    <a:pt x="93364" y="273602"/>
                  </a:cubicBezTo>
                  <a:cubicBezTo>
                    <a:pt x="60556" y="304294"/>
                    <a:pt x="9756" y="352977"/>
                    <a:pt x="1289" y="359327"/>
                  </a:cubicBezTo>
                  <a:cubicBezTo>
                    <a:pt x="-7178" y="365677"/>
                    <a:pt x="28277" y="325989"/>
                    <a:pt x="42564" y="311702"/>
                  </a:cubicBezTo>
                  <a:cubicBezTo>
                    <a:pt x="56851" y="297415"/>
                    <a:pt x="68493" y="296356"/>
                    <a:pt x="87014" y="273602"/>
                  </a:cubicBezTo>
                  <a:cubicBezTo>
                    <a:pt x="105535" y="250848"/>
                    <a:pt x="149985" y="178881"/>
                    <a:pt x="153689" y="175177"/>
                  </a:cubicBezTo>
                  <a:cubicBezTo>
                    <a:pt x="157393" y="171473"/>
                    <a:pt x="108181" y="245556"/>
                    <a:pt x="109239" y="251377"/>
                  </a:cubicBezTo>
                  <a:cubicBezTo>
                    <a:pt x="110297" y="257198"/>
                    <a:pt x="160039" y="210102"/>
                    <a:pt x="160039" y="210102"/>
                  </a:cubicBezTo>
                  <a:cubicBezTo>
                    <a:pt x="166389" y="205869"/>
                    <a:pt x="147339" y="225977"/>
                    <a:pt x="147339" y="225977"/>
                  </a:cubicBezTo>
                  <a:cubicBezTo>
                    <a:pt x="156335" y="214335"/>
                    <a:pt x="190201" y="173060"/>
                    <a:pt x="214014" y="140252"/>
                  </a:cubicBezTo>
                  <a:cubicBezTo>
                    <a:pt x="237827" y="107444"/>
                    <a:pt x="309264" y="-8973"/>
                    <a:pt x="299739" y="5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 846">
              <a:extLst>
                <a:ext uri="{FF2B5EF4-FFF2-40B4-BE49-F238E27FC236}">
                  <a16:creationId xmlns:a16="http://schemas.microsoft.com/office/drawing/2014/main" id="{3CF39825-E6D8-35D5-F18E-22C4EC3F3699}"/>
                </a:ext>
              </a:extLst>
            </p:cNvPr>
            <p:cNvSpPr/>
            <p:nvPr/>
          </p:nvSpPr>
          <p:spPr>
            <a:xfrm>
              <a:off x="3233385" y="8488884"/>
              <a:ext cx="247849" cy="360296"/>
            </a:xfrm>
            <a:custGeom>
              <a:avLst/>
              <a:gdLst>
                <a:gd name="connsiteX0" fmla="*/ 246415 w 247849"/>
                <a:gd name="connsiteY0" fmla="*/ 1066 h 360296"/>
                <a:gd name="connsiteX1" fmla="*/ 74965 w 247849"/>
                <a:gd name="connsiteY1" fmla="*/ 242366 h 360296"/>
                <a:gd name="connsiteX2" fmla="*/ 84490 w 247849"/>
                <a:gd name="connsiteY2" fmla="*/ 226491 h 360296"/>
                <a:gd name="connsiteX3" fmla="*/ 1940 w 247849"/>
                <a:gd name="connsiteY3" fmla="*/ 340791 h 360296"/>
                <a:gd name="connsiteX4" fmla="*/ 24165 w 247849"/>
                <a:gd name="connsiteY4" fmla="*/ 324916 h 360296"/>
                <a:gd name="connsiteX5" fmla="*/ 11465 w 247849"/>
                <a:gd name="connsiteY5" fmla="*/ 324916 h 360296"/>
                <a:gd name="connsiteX6" fmla="*/ 125765 w 247849"/>
                <a:gd name="connsiteY6" fmla="*/ 359841 h 360296"/>
                <a:gd name="connsiteX7" fmla="*/ 71790 w 247849"/>
                <a:gd name="connsiteY7" fmla="*/ 343966 h 360296"/>
                <a:gd name="connsiteX8" fmla="*/ 40040 w 247849"/>
                <a:gd name="connsiteY8" fmla="*/ 331266 h 360296"/>
                <a:gd name="connsiteX9" fmla="*/ 78140 w 247849"/>
                <a:gd name="connsiteY9" fmla="*/ 248716 h 360296"/>
                <a:gd name="connsiteX10" fmla="*/ 40040 w 247849"/>
                <a:gd name="connsiteY10" fmla="*/ 296341 h 360296"/>
                <a:gd name="connsiteX11" fmla="*/ 78140 w 247849"/>
                <a:gd name="connsiteY11" fmla="*/ 242366 h 360296"/>
                <a:gd name="connsiteX12" fmla="*/ 154340 w 247849"/>
                <a:gd name="connsiteY12" fmla="*/ 156641 h 360296"/>
                <a:gd name="connsiteX13" fmla="*/ 246415 w 247849"/>
                <a:gd name="connsiteY13" fmla="*/ 1066 h 360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47849" h="360296">
                  <a:moveTo>
                    <a:pt x="246415" y="1066"/>
                  </a:moveTo>
                  <a:cubicBezTo>
                    <a:pt x="233186" y="15354"/>
                    <a:pt x="74965" y="242366"/>
                    <a:pt x="74965" y="242366"/>
                  </a:cubicBezTo>
                  <a:cubicBezTo>
                    <a:pt x="47977" y="279937"/>
                    <a:pt x="96661" y="210087"/>
                    <a:pt x="84490" y="226491"/>
                  </a:cubicBezTo>
                  <a:cubicBezTo>
                    <a:pt x="72319" y="242895"/>
                    <a:pt x="1940" y="340791"/>
                    <a:pt x="1940" y="340791"/>
                  </a:cubicBezTo>
                  <a:cubicBezTo>
                    <a:pt x="-8114" y="357195"/>
                    <a:pt x="24165" y="324916"/>
                    <a:pt x="24165" y="324916"/>
                  </a:cubicBezTo>
                  <a:cubicBezTo>
                    <a:pt x="25752" y="322270"/>
                    <a:pt x="-5468" y="319095"/>
                    <a:pt x="11465" y="324916"/>
                  </a:cubicBezTo>
                  <a:cubicBezTo>
                    <a:pt x="28398" y="330737"/>
                    <a:pt x="115711" y="356666"/>
                    <a:pt x="125765" y="359841"/>
                  </a:cubicBezTo>
                  <a:cubicBezTo>
                    <a:pt x="135819" y="363016"/>
                    <a:pt x="86078" y="348729"/>
                    <a:pt x="71790" y="343966"/>
                  </a:cubicBezTo>
                  <a:cubicBezTo>
                    <a:pt x="57502" y="339203"/>
                    <a:pt x="38982" y="347141"/>
                    <a:pt x="40040" y="331266"/>
                  </a:cubicBezTo>
                  <a:cubicBezTo>
                    <a:pt x="41098" y="315391"/>
                    <a:pt x="78140" y="254537"/>
                    <a:pt x="78140" y="248716"/>
                  </a:cubicBezTo>
                  <a:cubicBezTo>
                    <a:pt x="78140" y="242895"/>
                    <a:pt x="40040" y="297399"/>
                    <a:pt x="40040" y="296341"/>
                  </a:cubicBezTo>
                  <a:cubicBezTo>
                    <a:pt x="40040" y="295283"/>
                    <a:pt x="59090" y="265649"/>
                    <a:pt x="78140" y="242366"/>
                  </a:cubicBezTo>
                  <a:cubicBezTo>
                    <a:pt x="97190" y="219083"/>
                    <a:pt x="131057" y="193154"/>
                    <a:pt x="154340" y="156641"/>
                  </a:cubicBezTo>
                  <a:cubicBezTo>
                    <a:pt x="177623" y="120129"/>
                    <a:pt x="259644" y="-13222"/>
                    <a:pt x="246415" y="10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 847">
              <a:extLst>
                <a:ext uri="{FF2B5EF4-FFF2-40B4-BE49-F238E27FC236}">
                  <a16:creationId xmlns:a16="http://schemas.microsoft.com/office/drawing/2014/main" id="{32A97E52-4BEE-976C-ACAA-ABE5D7A5DED4}"/>
                </a:ext>
              </a:extLst>
            </p:cNvPr>
            <p:cNvSpPr/>
            <p:nvPr/>
          </p:nvSpPr>
          <p:spPr>
            <a:xfrm>
              <a:off x="2590308" y="8505441"/>
              <a:ext cx="810181" cy="633601"/>
            </a:xfrm>
            <a:custGeom>
              <a:avLst/>
              <a:gdLst>
                <a:gd name="connsiteX0" fmla="*/ 810117 w 810181"/>
                <a:gd name="connsiteY0" fmla="*/ 384 h 633601"/>
                <a:gd name="connsiteX1" fmla="*/ 664067 w 810181"/>
                <a:gd name="connsiteY1" fmla="*/ 213109 h 633601"/>
                <a:gd name="connsiteX2" fmla="*/ 679942 w 810181"/>
                <a:gd name="connsiteY2" fmla="*/ 197234 h 633601"/>
                <a:gd name="connsiteX3" fmla="*/ 591042 w 810181"/>
                <a:gd name="connsiteY3" fmla="*/ 324234 h 633601"/>
                <a:gd name="connsiteX4" fmla="*/ 473567 w 810181"/>
                <a:gd name="connsiteY4" fmla="*/ 409959 h 633601"/>
                <a:gd name="connsiteX5" fmla="*/ 524367 w 810181"/>
                <a:gd name="connsiteY5" fmla="*/ 384559 h 633601"/>
                <a:gd name="connsiteX6" fmla="*/ 337042 w 810181"/>
                <a:gd name="connsiteY6" fmla="*/ 495684 h 633601"/>
                <a:gd name="connsiteX7" fmla="*/ 130667 w 810181"/>
                <a:gd name="connsiteY7" fmla="*/ 575059 h 633601"/>
                <a:gd name="connsiteX8" fmla="*/ 197342 w 810181"/>
                <a:gd name="connsiteY8" fmla="*/ 552834 h 633601"/>
                <a:gd name="connsiteX9" fmla="*/ 76692 w 810181"/>
                <a:gd name="connsiteY9" fmla="*/ 590934 h 633601"/>
                <a:gd name="connsiteX10" fmla="*/ 3667 w 810181"/>
                <a:gd name="connsiteY10" fmla="*/ 632209 h 633601"/>
                <a:gd name="connsiteX11" fmla="*/ 190992 w 810181"/>
                <a:gd name="connsiteY11" fmla="*/ 536959 h 633601"/>
                <a:gd name="connsiteX12" fmla="*/ 356092 w 810181"/>
                <a:gd name="connsiteY12" fmla="*/ 476634 h 633601"/>
                <a:gd name="connsiteX13" fmla="*/ 591042 w 810181"/>
                <a:gd name="connsiteY13" fmla="*/ 314709 h 633601"/>
                <a:gd name="connsiteX14" fmla="*/ 667242 w 810181"/>
                <a:gd name="connsiteY14" fmla="*/ 209934 h 633601"/>
                <a:gd name="connsiteX15" fmla="*/ 689467 w 810181"/>
                <a:gd name="connsiteY15" fmla="*/ 146434 h 633601"/>
                <a:gd name="connsiteX16" fmla="*/ 705342 w 810181"/>
                <a:gd name="connsiteY16" fmla="*/ 130559 h 633601"/>
                <a:gd name="connsiteX17" fmla="*/ 683117 w 810181"/>
                <a:gd name="connsiteY17" fmla="*/ 159134 h 633601"/>
                <a:gd name="connsiteX18" fmla="*/ 810117 w 810181"/>
                <a:gd name="connsiteY18" fmla="*/ 384 h 63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10181" h="633601">
                  <a:moveTo>
                    <a:pt x="810117" y="384"/>
                  </a:moveTo>
                  <a:cubicBezTo>
                    <a:pt x="806942" y="9380"/>
                    <a:pt x="685763" y="180301"/>
                    <a:pt x="664067" y="213109"/>
                  </a:cubicBezTo>
                  <a:cubicBezTo>
                    <a:pt x="642371" y="245917"/>
                    <a:pt x="692113" y="178713"/>
                    <a:pt x="679942" y="197234"/>
                  </a:cubicBezTo>
                  <a:cubicBezTo>
                    <a:pt x="667771" y="215755"/>
                    <a:pt x="625438" y="288780"/>
                    <a:pt x="591042" y="324234"/>
                  </a:cubicBezTo>
                  <a:cubicBezTo>
                    <a:pt x="556646" y="359688"/>
                    <a:pt x="484679" y="399905"/>
                    <a:pt x="473567" y="409959"/>
                  </a:cubicBezTo>
                  <a:cubicBezTo>
                    <a:pt x="462455" y="420013"/>
                    <a:pt x="547121" y="370272"/>
                    <a:pt x="524367" y="384559"/>
                  </a:cubicBezTo>
                  <a:cubicBezTo>
                    <a:pt x="501613" y="398847"/>
                    <a:pt x="402659" y="463934"/>
                    <a:pt x="337042" y="495684"/>
                  </a:cubicBezTo>
                  <a:cubicBezTo>
                    <a:pt x="271425" y="527434"/>
                    <a:pt x="153950" y="565534"/>
                    <a:pt x="130667" y="575059"/>
                  </a:cubicBezTo>
                  <a:cubicBezTo>
                    <a:pt x="107384" y="584584"/>
                    <a:pt x="206338" y="550188"/>
                    <a:pt x="197342" y="552834"/>
                  </a:cubicBezTo>
                  <a:cubicBezTo>
                    <a:pt x="188346" y="555480"/>
                    <a:pt x="108971" y="577705"/>
                    <a:pt x="76692" y="590934"/>
                  </a:cubicBezTo>
                  <a:cubicBezTo>
                    <a:pt x="44413" y="604163"/>
                    <a:pt x="-15383" y="641205"/>
                    <a:pt x="3667" y="632209"/>
                  </a:cubicBezTo>
                  <a:cubicBezTo>
                    <a:pt x="22717" y="623213"/>
                    <a:pt x="132254" y="562888"/>
                    <a:pt x="190992" y="536959"/>
                  </a:cubicBezTo>
                  <a:cubicBezTo>
                    <a:pt x="249729" y="511030"/>
                    <a:pt x="289417" y="513676"/>
                    <a:pt x="356092" y="476634"/>
                  </a:cubicBezTo>
                  <a:cubicBezTo>
                    <a:pt x="422767" y="439592"/>
                    <a:pt x="539184" y="359159"/>
                    <a:pt x="591042" y="314709"/>
                  </a:cubicBezTo>
                  <a:cubicBezTo>
                    <a:pt x="642900" y="270259"/>
                    <a:pt x="650838" y="237980"/>
                    <a:pt x="667242" y="209934"/>
                  </a:cubicBezTo>
                  <a:cubicBezTo>
                    <a:pt x="683646" y="181888"/>
                    <a:pt x="683117" y="159663"/>
                    <a:pt x="689467" y="146434"/>
                  </a:cubicBezTo>
                  <a:cubicBezTo>
                    <a:pt x="695817" y="133205"/>
                    <a:pt x="706400" y="128442"/>
                    <a:pt x="705342" y="130559"/>
                  </a:cubicBezTo>
                  <a:cubicBezTo>
                    <a:pt x="704284" y="132676"/>
                    <a:pt x="667771" y="175009"/>
                    <a:pt x="683117" y="159134"/>
                  </a:cubicBezTo>
                  <a:cubicBezTo>
                    <a:pt x="698463" y="143259"/>
                    <a:pt x="813292" y="-8612"/>
                    <a:pt x="810117" y="3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 848">
              <a:extLst>
                <a:ext uri="{FF2B5EF4-FFF2-40B4-BE49-F238E27FC236}">
                  <a16:creationId xmlns:a16="http://schemas.microsoft.com/office/drawing/2014/main" id="{62B4B2A6-1F64-2E4A-02B0-50EEA1C351F8}"/>
                </a:ext>
              </a:extLst>
            </p:cNvPr>
            <p:cNvSpPr/>
            <p:nvPr/>
          </p:nvSpPr>
          <p:spPr>
            <a:xfrm>
              <a:off x="2579139" y="8521569"/>
              <a:ext cx="846883" cy="629869"/>
            </a:xfrm>
            <a:custGeom>
              <a:avLst/>
              <a:gdLst>
                <a:gd name="connsiteX0" fmla="*/ 846686 w 846883"/>
                <a:gd name="connsiteY0" fmla="*/ 131 h 629869"/>
                <a:gd name="connsiteX1" fmla="*/ 706986 w 846883"/>
                <a:gd name="connsiteY1" fmla="*/ 165231 h 629869"/>
                <a:gd name="connsiteX2" fmla="*/ 732386 w 846883"/>
                <a:gd name="connsiteY2" fmla="*/ 155706 h 629869"/>
                <a:gd name="connsiteX3" fmla="*/ 624436 w 846883"/>
                <a:gd name="connsiteY3" fmla="*/ 289056 h 629869"/>
                <a:gd name="connsiteX4" fmla="*/ 389486 w 846883"/>
                <a:gd name="connsiteY4" fmla="*/ 466856 h 629869"/>
                <a:gd name="connsiteX5" fmla="*/ 430761 w 846883"/>
                <a:gd name="connsiteY5" fmla="*/ 450981 h 629869"/>
                <a:gd name="connsiteX6" fmla="*/ 167236 w 846883"/>
                <a:gd name="connsiteY6" fmla="*/ 574806 h 629869"/>
                <a:gd name="connsiteX7" fmla="*/ 2136 w 846883"/>
                <a:gd name="connsiteY7" fmla="*/ 628781 h 629869"/>
                <a:gd name="connsiteX8" fmla="*/ 281536 w 846883"/>
                <a:gd name="connsiteY8" fmla="*/ 530356 h 629869"/>
                <a:gd name="connsiteX9" fmla="*/ 411711 w 846883"/>
                <a:gd name="connsiteY9" fmla="*/ 482731 h 629869"/>
                <a:gd name="connsiteX10" fmla="*/ 478386 w 846883"/>
                <a:gd name="connsiteY10" fmla="*/ 416056 h 629869"/>
                <a:gd name="connsiteX11" fmla="*/ 424411 w 846883"/>
                <a:gd name="connsiteY11" fmla="*/ 447806 h 629869"/>
                <a:gd name="connsiteX12" fmla="*/ 611736 w 846883"/>
                <a:gd name="connsiteY12" fmla="*/ 308106 h 629869"/>
                <a:gd name="connsiteX13" fmla="*/ 703811 w 846883"/>
                <a:gd name="connsiteY13" fmla="*/ 187456 h 629869"/>
                <a:gd name="connsiteX14" fmla="*/ 700636 w 846883"/>
                <a:gd name="connsiteY14" fmla="*/ 200156 h 629869"/>
                <a:gd name="connsiteX15" fmla="*/ 783186 w 846883"/>
                <a:gd name="connsiteY15" fmla="*/ 111256 h 629869"/>
                <a:gd name="connsiteX16" fmla="*/ 738736 w 846883"/>
                <a:gd name="connsiteY16" fmla="*/ 136656 h 629869"/>
                <a:gd name="connsiteX17" fmla="*/ 846686 w 846883"/>
                <a:gd name="connsiteY17" fmla="*/ 131 h 62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46883" h="629869">
                  <a:moveTo>
                    <a:pt x="846686" y="131"/>
                  </a:moveTo>
                  <a:cubicBezTo>
                    <a:pt x="841394" y="4894"/>
                    <a:pt x="726036" y="139302"/>
                    <a:pt x="706986" y="165231"/>
                  </a:cubicBezTo>
                  <a:cubicBezTo>
                    <a:pt x="687936" y="191160"/>
                    <a:pt x="746144" y="135068"/>
                    <a:pt x="732386" y="155706"/>
                  </a:cubicBezTo>
                  <a:cubicBezTo>
                    <a:pt x="718628" y="176344"/>
                    <a:pt x="681586" y="237198"/>
                    <a:pt x="624436" y="289056"/>
                  </a:cubicBezTo>
                  <a:cubicBezTo>
                    <a:pt x="567286" y="340914"/>
                    <a:pt x="421765" y="439869"/>
                    <a:pt x="389486" y="466856"/>
                  </a:cubicBezTo>
                  <a:cubicBezTo>
                    <a:pt x="357207" y="493843"/>
                    <a:pt x="467803" y="432989"/>
                    <a:pt x="430761" y="450981"/>
                  </a:cubicBezTo>
                  <a:cubicBezTo>
                    <a:pt x="393719" y="468973"/>
                    <a:pt x="238673" y="545173"/>
                    <a:pt x="167236" y="574806"/>
                  </a:cubicBezTo>
                  <a:cubicBezTo>
                    <a:pt x="95799" y="604439"/>
                    <a:pt x="-16914" y="636189"/>
                    <a:pt x="2136" y="628781"/>
                  </a:cubicBezTo>
                  <a:cubicBezTo>
                    <a:pt x="21186" y="621373"/>
                    <a:pt x="281536" y="530356"/>
                    <a:pt x="281536" y="530356"/>
                  </a:cubicBezTo>
                  <a:cubicBezTo>
                    <a:pt x="349798" y="506014"/>
                    <a:pt x="378903" y="501781"/>
                    <a:pt x="411711" y="482731"/>
                  </a:cubicBezTo>
                  <a:cubicBezTo>
                    <a:pt x="444519" y="463681"/>
                    <a:pt x="476269" y="421877"/>
                    <a:pt x="478386" y="416056"/>
                  </a:cubicBezTo>
                  <a:cubicBezTo>
                    <a:pt x="480503" y="410235"/>
                    <a:pt x="402186" y="465798"/>
                    <a:pt x="424411" y="447806"/>
                  </a:cubicBezTo>
                  <a:cubicBezTo>
                    <a:pt x="446636" y="429814"/>
                    <a:pt x="565169" y="351498"/>
                    <a:pt x="611736" y="308106"/>
                  </a:cubicBezTo>
                  <a:cubicBezTo>
                    <a:pt x="658303" y="264714"/>
                    <a:pt x="703811" y="187456"/>
                    <a:pt x="703811" y="187456"/>
                  </a:cubicBezTo>
                  <a:cubicBezTo>
                    <a:pt x="718628" y="169464"/>
                    <a:pt x="687407" y="212856"/>
                    <a:pt x="700636" y="200156"/>
                  </a:cubicBezTo>
                  <a:cubicBezTo>
                    <a:pt x="713865" y="187456"/>
                    <a:pt x="776836" y="121839"/>
                    <a:pt x="783186" y="111256"/>
                  </a:cubicBezTo>
                  <a:cubicBezTo>
                    <a:pt x="789536" y="100673"/>
                    <a:pt x="728153" y="151473"/>
                    <a:pt x="738736" y="136656"/>
                  </a:cubicBezTo>
                  <a:cubicBezTo>
                    <a:pt x="749319" y="121839"/>
                    <a:pt x="851978" y="-4632"/>
                    <a:pt x="846686" y="1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 849">
              <a:extLst>
                <a:ext uri="{FF2B5EF4-FFF2-40B4-BE49-F238E27FC236}">
                  <a16:creationId xmlns:a16="http://schemas.microsoft.com/office/drawing/2014/main" id="{8B07FBA0-3420-44F7-1646-EB1211F7E10B}"/>
                </a:ext>
              </a:extLst>
            </p:cNvPr>
            <p:cNvSpPr/>
            <p:nvPr/>
          </p:nvSpPr>
          <p:spPr>
            <a:xfrm>
              <a:off x="3125587" y="8810625"/>
              <a:ext cx="205253" cy="359533"/>
            </a:xfrm>
            <a:custGeom>
              <a:avLst/>
              <a:gdLst>
                <a:gd name="connsiteX0" fmla="*/ 27188 w 205253"/>
                <a:gd name="connsiteY0" fmla="*/ 0 h 359533"/>
                <a:gd name="connsiteX1" fmla="*/ 122438 w 205253"/>
                <a:gd name="connsiteY1" fmla="*/ 41275 h 359533"/>
                <a:gd name="connsiteX2" fmla="*/ 204988 w 205253"/>
                <a:gd name="connsiteY2" fmla="*/ 50800 h 359533"/>
                <a:gd name="connsiteX3" fmla="*/ 147838 w 205253"/>
                <a:gd name="connsiteY3" fmla="*/ 95250 h 359533"/>
                <a:gd name="connsiteX4" fmla="*/ 122438 w 205253"/>
                <a:gd name="connsiteY4" fmla="*/ 136525 h 359533"/>
                <a:gd name="connsiteX5" fmla="*/ 24013 w 205253"/>
                <a:gd name="connsiteY5" fmla="*/ 193675 h 359533"/>
                <a:gd name="connsiteX6" fmla="*/ 62113 w 205253"/>
                <a:gd name="connsiteY6" fmla="*/ 171450 h 359533"/>
                <a:gd name="connsiteX7" fmla="*/ 17663 w 205253"/>
                <a:gd name="connsiteY7" fmla="*/ 244475 h 359533"/>
                <a:gd name="connsiteX8" fmla="*/ 11313 w 205253"/>
                <a:gd name="connsiteY8" fmla="*/ 285750 h 359533"/>
                <a:gd name="connsiteX9" fmla="*/ 1788 w 205253"/>
                <a:gd name="connsiteY9" fmla="*/ 358775 h 359533"/>
                <a:gd name="connsiteX10" fmla="*/ 4963 w 205253"/>
                <a:gd name="connsiteY10" fmla="*/ 314325 h 359533"/>
                <a:gd name="connsiteX11" fmla="*/ 49413 w 205253"/>
                <a:gd name="connsiteY11" fmla="*/ 171450 h 359533"/>
                <a:gd name="connsiteX12" fmla="*/ 58938 w 205253"/>
                <a:gd name="connsiteY12" fmla="*/ 180975 h 359533"/>
                <a:gd name="connsiteX13" fmla="*/ 151013 w 205253"/>
                <a:gd name="connsiteY13" fmla="*/ 85725 h 359533"/>
                <a:gd name="connsiteX14" fmla="*/ 122438 w 205253"/>
                <a:gd name="connsiteY14" fmla="*/ 111125 h 359533"/>
                <a:gd name="connsiteX15" fmla="*/ 170063 w 205253"/>
                <a:gd name="connsiteY15" fmla="*/ 73025 h 359533"/>
                <a:gd name="connsiteX16" fmla="*/ 84338 w 205253"/>
                <a:gd name="connsiteY16" fmla="*/ 50800 h 359533"/>
                <a:gd name="connsiteX17" fmla="*/ 189113 w 205253"/>
                <a:gd name="connsiteY17" fmla="*/ 63500 h 359533"/>
                <a:gd name="connsiteX18" fmla="*/ 151013 w 205253"/>
                <a:gd name="connsiteY18" fmla="*/ 50800 h 359533"/>
                <a:gd name="connsiteX19" fmla="*/ 27188 w 205253"/>
                <a:gd name="connsiteY19" fmla="*/ 0 h 359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05253" h="359533">
                  <a:moveTo>
                    <a:pt x="27188" y="0"/>
                  </a:moveTo>
                  <a:cubicBezTo>
                    <a:pt x="59996" y="16404"/>
                    <a:pt x="92805" y="32808"/>
                    <a:pt x="122438" y="41275"/>
                  </a:cubicBezTo>
                  <a:cubicBezTo>
                    <a:pt x="152071" y="49742"/>
                    <a:pt x="200755" y="41804"/>
                    <a:pt x="204988" y="50800"/>
                  </a:cubicBezTo>
                  <a:cubicBezTo>
                    <a:pt x="209221" y="59796"/>
                    <a:pt x="161596" y="80962"/>
                    <a:pt x="147838" y="95250"/>
                  </a:cubicBezTo>
                  <a:cubicBezTo>
                    <a:pt x="134080" y="109538"/>
                    <a:pt x="143075" y="120121"/>
                    <a:pt x="122438" y="136525"/>
                  </a:cubicBezTo>
                  <a:cubicBezTo>
                    <a:pt x="101801" y="152929"/>
                    <a:pt x="24013" y="193675"/>
                    <a:pt x="24013" y="193675"/>
                  </a:cubicBezTo>
                  <a:cubicBezTo>
                    <a:pt x="13959" y="199496"/>
                    <a:pt x="63171" y="162983"/>
                    <a:pt x="62113" y="171450"/>
                  </a:cubicBezTo>
                  <a:cubicBezTo>
                    <a:pt x="61055" y="179917"/>
                    <a:pt x="26130" y="225425"/>
                    <a:pt x="17663" y="244475"/>
                  </a:cubicBezTo>
                  <a:cubicBezTo>
                    <a:pt x="9196" y="263525"/>
                    <a:pt x="13959" y="266700"/>
                    <a:pt x="11313" y="285750"/>
                  </a:cubicBezTo>
                  <a:cubicBezTo>
                    <a:pt x="8667" y="304800"/>
                    <a:pt x="2846" y="354013"/>
                    <a:pt x="1788" y="358775"/>
                  </a:cubicBezTo>
                  <a:cubicBezTo>
                    <a:pt x="730" y="363537"/>
                    <a:pt x="-2974" y="345546"/>
                    <a:pt x="4963" y="314325"/>
                  </a:cubicBezTo>
                  <a:cubicBezTo>
                    <a:pt x="12900" y="283104"/>
                    <a:pt x="40417" y="193675"/>
                    <a:pt x="49413" y="171450"/>
                  </a:cubicBezTo>
                  <a:cubicBezTo>
                    <a:pt x="58409" y="149225"/>
                    <a:pt x="42005" y="195262"/>
                    <a:pt x="58938" y="180975"/>
                  </a:cubicBezTo>
                  <a:cubicBezTo>
                    <a:pt x="75871" y="166688"/>
                    <a:pt x="140430" y="97367"/>
                    <a:pt x="151013" y="85725"/>
                  </a:cubicBezTo>
                  <a:cubicBezTo>
                    <a:pt x="161596" y="74083"/>
                    <a:pt x="119263" y="113242"/>
                    <a:pt x="122438" y="111125"/>
                  </a:cubicBezTo>
                  <a:cubicBezTo>
                    <a:pt x="125613" y="109008"/>
                    <a:pt x="176413" y="83079"/>
                    <a:pt x="170063" y="73025"/>
                  </a:cubicBezTo>
                  <a:cubicBezTo>
                    <a:pt x="163713" y="62971"/>
                    <a:pt x="81163" y="52387"/>
                    <a:pt x="84338" y="50800"/>
                  </a:cubicBezTo>
                  <a:cubicBezTo>
                    <a:pt x="87513" y="49213"/>
                    <a:pt x="178001" y="63500"/>
                    <a:pt x="189113" y="63500"/>
                  </a:cubicBezTo>
                  <a:cubicBezTo>
                    <a:pt x="200225" y="63500"/>
                    <a:pt x="151013" y="50800"/>
                    <a:pt x="151013" y="50800"/>
                  </a:cubicBezTo>
                  <a:lnTo>
                    <a:pt x="27188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 850">
              <a:extLst>
                <a:ext uri="{FF2B5EF4-FFF2-40B4-BE49-F238E27FC236}">
                  <a16:creationId xmlns:a16="http://schemas.microsoft.com/office/drawing/2014/main" id="{F1DF0B58-3AFB-6497-BAB5-31BC7BEC540D}"/>
                </a:ext>
              </a:extLst>
            </p:cNvPr>
            <p:cNvSpPr/>
            <p:nvPr/>
          </p:nvSpPr>
          <p:spPr>
            <a:xfrm>
              <a:off x="2299719" y="8512083"/>
              <a:ext cx="854286" cy="937779"/>
            </a:xfrm>
            <a:custGeom>
              <a:avLst/>
              <a:gdLst>
                <a:gd name="connsiteX0" fmla="*/ 849881 w 854286"/>
                <a:gd name="connsiteY0" fmla="*/ 3267 h 937779"/>
                <a:gd name="connsiteX1" fmla="*/ 637156 w 854286"/>
                <a:gd name="connsiteY1" fmla="*/ 241392 h 937779"/>
                <a:gd name="connsiteX2" fmla="*/ 662556 w 854286"/>
                <a:gd name="connsiteY2" fmla="*/ 228692 h 937779"/>
                <a:gd name="connsiteX3" fmla="*/ 526031 w 854286"/>
                <a:gd name="connsiteY3" fmla="*/ 358867 h 937779"/>
                <a:gd name="connsiteX4" fmla="*/ 341881 w 854286"/>
                <a:gd name="connsiteY4" fmla="*/ 552542 h 937779"/>
                <a:gd name="connsiteX5" fmla="*/ 246631 w 854286"/>
                <a:gd name="connsiteY5" fmla="*/ 666842 h 937779"/>
                <a:gd name="connsiteX6" fmla="*/ 5331 w 854286"/>
                <a:gd name="connsiteY6" fmla="*/ 930367 h 937779"/>
                <a:gd name="connsiteX7" fmla="*/ 110106 w 854286"/>
                <a:gd name="connsiteY7" fmla="*/ 825592 h 937779"/>
                <a:gd name="connsiteX8" fmla="*/ 453006 w 854286"/>
                <a:gd name="connsiteY8" fmla="*/ 422367 h 937779"/>
                <a:gd name="connsiteX9" fmla="*/ 675256 w 854286"/>
                <a:gd name="connsiteY9" fmla="*/ 203292 h 937779"/>
                <a:gd name="connsiteX10" fmla="*/ 773681 w 854286"/>
                <a:gd name="connsiteY10" fmla="*/ 108042 h 937779"/>
                <a:gd name="connsiteX11" fmla="*/ 849881 w 854286"/>
                <a:gd name="connsiteY11" fmla="*/ 3267 h 937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4286" h="937779">
                  <a:moveTo>
                    <a:pt x="849881" y="3267"/>
                  </a:moveTo>
                  <a:cubicBezTo>
                    <a:pt x="827127" y="25492"/>
                    <a:pt x="668377" y="203821"/>
                    <a:pt x="637156" y="241392"/>
                  </a:cubicBezTo>
                  <a:cubicBezTo>
                    <a:pt x="605935" y="278963"/>
                    <a:pt x="681077" y="209113"/>
                    <a:pt x="662556" y="228692"/>
                  </a:cubicBezTo>
                  <a:cubicBezTo>
                    <a:pt x="644035" y="248271"/>
                    <a:pt x="579477" y="304892"/>
                    <a:pt x="526031" y="358867"/>
                  </a:cubicBezTo>
                  <a:cubicBezTo>
                    <a:pt x="472585" y="412842"/>
                    <a:pt x="388448" y="501213"/>
                    <a:pt x="341881" y="552542"/>
                  </a:cubicBezTo>
                  <a:cubicBezTo>
                    <a:pt x="295314" y="603871"/>
                    <a:pt x="302723" y="603871"/>
                    <a:pt x="246631" y="666842"/>
                  </a:cubicBezTo>
                  <a:cubicBezTo>
                    <a:pt x="190539" y="729813"/>
                    <a:pt x="28085" y="903909"/>
                    <a:pt x="5331" y="930367"/>
                  </a:cubicBezTo>
                  <a:cubicBezTo>
                    <a:pt x="-17423" y="956825"/>
                    <a:pt x="35494" y="910259"/>
                    <a:pt x="110106" y="825592"/>
                  </a:cubicBezTo>
                  <a:cubicBezTo>
                    <a:pt x="184718" y="740925"/>
                    <a:pt x="358814" y="526084"/>
                    <a:pt x="453006" y="422367"/>
                  </a:cubicBezTo>
                  <a:cubicBezTo>
                    <a:pt x="547198" y="318650"/>
                    <a:pt x="621810" y="255679"/>
                    <a:pt x="675256" y="203292"/>
                  </a:cubicBezTo>
                  <a:cubicBezTo>
                    <a:pt x="728702" y="150905"/>
                    <a:pt x="746164" y="137675"/>
                    <a:pt x="773681" y="108042"/>
                  </a:cubicBezTo>
                  <a:cubicBezTo>
                    <a:pt x="801198" y="78409"/>
                    <a:pt x="872635" y="-18958"/>
                    <a:pt x="849881" y="32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 851">
              <a:extLst>
                <a:ext uri="{FF2B5EF4-FFF2-40B4-BE49-F238E27FC236}">
                  <a16:creationId xmlns:a16="http://schemas.microsoft.com/office/drawing/2014/main" id="{CF7CA76C-F557-EFFC-2F2F-160047F04B85}"/>
                </a:ext>
              </a:extLst>
            </p:cNvPr>
            <p:cNvSpPr/>
            <p:nvPr/>
          </p:nvSpPr>
          <p:spPr>
            <a:xfrm>
              <a:off x="2329531" y="8523504"/>
              <a:ext cx="847044" cy="928798"/>
            </a:xfrm>
            <a:custGeom>
              <a:avLst/>
              <a:gdLst>
                <a:gd name="connsiteX0" fmla="*/ 845469 w 847044"/>
                <a:gd name="connsiteY0" fmla="*/ 1371 h 928798"/>
                <a:gd name="connsiteX1" fmla="*/ 527969 w 847044"/>
                <a:gd name="connsiteY1" fmla="*/ 353796 h 928798"/>
                <a:gd name="connsiteX2" fmla="*/ 559719 w 847044"/>
                <a:gd name="connsiteY2" fmla="*/ 328396 h 928798"/>
                <a:gd name="connsiteX3" fmla="*/ 375569 w 847044"/>
                <a:gd name="connsiteY3" fmla="*/ 522071 h 928798"/>
                <a:gd name="connsiteX4" fmla="*/ 289844 w 847044"/>
                <a:gd name="connsiteY4" fmla="*/ 610971 h 928798"/>
                <a:gd name="connsiteX5" fmla="*/ 267619 w 847044"/>
                <a:gd name="connsiteY5" fmla="*/ 652246 h 928798"/>
                <a:gd name="connsiteX6" fmla="*/ 261269 w 847044"/>
                <a:gd name="connsiteY6" fmla="*/ 718921 h 928798"/>
                <a:gd name="connsiteX7" fmla="*/ 283494 w 847044"/>
                <a:gd name="connsiteY7" fmla="*/ 683996 h 928798"/>
                <a:gd name="connsiteX8" fmla="*/ 185069 w 847044"/>
                <a:gd name="connsiteY8" fmla="*/ 763371 h 928798"/>
                <a:gd name="connsiteX9" fmla="*/ 181894 w 847044"/>
                <a:gd name="connsiteY9" fmla="*/ 807821 h 928798"/>
                <a:gd name="connsiteX10" fmla="*/ 143794 w 847044"/>
                <a:gd name="connsiteY10" fmla="*/ 779246 h 928798"/>
                <a:gd name="connsiteX11" fmla="*/ 99344 w 847044"/>
                <a:gd name="connsiteY11" fmla="*/ 830046 h 928798"/>
                <a:gd name="connsiteX12" fmla="*/ 39019 w 847044"/>
                <a:gd name="connsiteY12" fmla="*/ 887196 h 928798"/>
                <a:gd name="connsiteX13" fmla="*/ 919 w 847044"/>
                <a:gd name="connsiteY13" fmla="*/ 928471 h 928798"/>
                <a:gd name="connsiteX14" fmla="*/ 77119 w 847044"/>
                <a:gd name="connsiteY14" fmla="*/ 864971 h 928798"/>
                <a:gd name="connsiteX15" fmla="*/ 150144 w 847044"/>
                <a:gd name="connsiteY15" fmla="*/ 795121 h 928798"/>
                <a:gd name="connsiteX16" fmla="*/ 191419 w 847044"/>
                <a:gd name="connsiteY16" fmla="*/ 801471 h 928798"/>
                <a:gd name="connsiteX17" fmla="*/ 172369 w 847044"/>
                <a:gd name="connsiteY17" fmla="*/ 772896 h 928798"/>
                <a:gd name="connsiteX18" fmla="*/ 239044 w 847044"/>
                <a:gd name="connsiteY18" fmla="*/ 699871 h 928798"/>
                <a:gd name="connsiteX19" fmla="*/ 248569 w 847044"/>
                <a:gd name="connsiteY19" fmla="*/ 712571 h 928798"/>
                <a:gd name="connsiteX20" fmla="*/ 293019 w 847044"/>
                <a:gd name="connsiteY20" fmla="*/ 696696 h 928798"/>
                <a:gd name="connsiteX21" fmla="*/ 280319 w 847044"/>
                <a:gd name="connsiteY21" fmla="*/ 639546 h 928798"/>
                <a:gd name="connsiteX22" fmla="*/ 445419 w 847044"/>
                <a:gd name="connsiteY22" fmla="*/ 439521 h 928798"/>
                <a:gd name="connsiteX23" fmla="*/ 420019 w 847044"/>
                <a:gd name="connsiteY23" fmla="*/ 483971 h 928798"/>
                <a:gd name="connsiteX24" fmla="*/ 521619 w 847044"/>
                <a:gd name="connsiteY24" fmla="*/ 363321 h 928798"/>
                <a:gd name="connsiteX25" fmla="*/ 505744 w 847044"/>
                <a:gd name="connsiteY25" fmla="*/ 391896 h 928798"/>
                <a:gd name="connsiteX26" fmla="*/ 645444 w 847044"/>
                <a:gd name="connsiteY26" fmla="*/ 255371 h 928798"/>
                <a:gd name="connsiteX27" fmla="*/ 597819 w 847044"/>
                <a:gd name="connsiteY27" fmla="*/ 296646 h 928798"/>
                <a:gd name="connsiteX28" fmla="*/ 648619 w 847044"/>
                <a:gd name="connsiteY28" fmla="*/ 233146 h 928798"/>
                <a:gd name="connsiteX29" fmla="*/ 845469 w 847044"/>
                <a:gd name="connsiteY29" fmla="*/ 1371 h 928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847044" h="928798">
                  <a:moveTo>
                    <a:pt x="845469" y="1371"/>
                  </a:moveTo>
                  <a:cubicBezTo>
                    <a:pt x="825361" y="21479"/>
                    <a:pt x="575594" y="299292"/>
                    <a:pt x="527969" y="353796"/>
                  </a:cubicBezTo>
                  <a:cubicBezTo>
                    <a:pt x="480344" y="408300"/>
                    <a:pt x="585119" y="300350"/>
                    <a:pt x="559719" y="328396"/>
                  </a:cubicBezTo>
                  <a:cubicBezTo>
                    <a:pt x="534319" y="356442"/>
                    <a:pt x="420548" y="474975"/>
                    <a:pt x="375569" y="522071"/>
                  </a:cubicBezTo>
                  <a:cubicBezTo>
                    <a:pt x="330590" y="569167"/>
                    <a:pt x="307836" y="589275"/>
                    <a:pt x="289844" y="610971"/>
                  </a:cubicBezTo>
                  <a:cubicBezTo>
                    <a:pt x="271852" y="632667"/>
                    <a:pt x="272381" y="634254"/>
                    <a:pt x="267619" y="652246"/>
                  </a:cubicBezTo>
                  <a:cubicBezTo>
                    <a:pt x="262856" y="670238"/>
                    <a:pt x="258623" y="713629"/>
                    <a:pt x="261269" y="718921"/>
                  </a:cubicBezTo>
                  <a:cubicBezTo>
                    <a:pt x="263915" y="724213"/>
                    <a:pt x="296194" y="676588"/>
                    <a:pt x="283494" y="683996"/>
                  </a:cubicBezTo>
                  <a:cubicBezTo>
                    <a:pt x="270794" y="691404"/>
                    <a:pt x="202002" y="742734"/>
                    <a:pt x="185069" y="763371"/>
                  </a:cubicBezTo>
                  <a:cubicBezTo>
                    <a:pt x="168136" y="784009"/>
                    <a:pt x="188773" y="805175"/>
                    <a:pt x="181894" y="807821"/>
                  </a:cubicBezTo>
                  <a:cubicBezTo>
                    <a:pt x="175015" y="810467"/>
                    <a:pt x="157552" y="775542"/>
                    <a:pt x="143794" y="779246"/>
                  </a:cubicBezTo>
                  <a:cubicBezTo>
                    <a:pt x="130036" y="782950"/>
                    <a:pt x="116806" y="812054"/>
                    <a:pt x="99344" y="830046"/>
                  </a:cubicBezTo>
                  <a:cubicBezTo>
                    <a:pt x="81882" y="848038"/>
                    <a:pt x="55423" y="870792"/>
                    <a:pt x="39019" y="887196"/>
                  </a:cubicBezTo>
                  <a:cubicBezTo>
                    <a:pt x="22615" y="903600"/>
                    <a:pt x="-5431" y="932175"/>
                    <a:pt x="919" y="928471"/>
                  </a:cubicBezTo>
                  <a:cubicBezTo>
                    <a:pt x="7269" y="924767"/>
                    <a:pt x="52248" y="887196"/>
                    <a:pt x="77119" y="864971"/>
                  </a:cubicBezTo>
                  <a:cubicBezTo>
                    <a:pt x="101990" y="842746"/>
                    <a:pt x="131094" y="805704"/>
                    <a:pt x="150144" y="795121"/>
                  </a:cubicBezTo>
                  <a:cubicBezTo>
                    <a:pt x="169194" y="784538"/>
                    <a:pt x="187715" y="805175"/>
                    <a:pt x="191419" y="801471"/>
                  </a:cubicBezTo>
                  <a:cubicBezTo>
                    <a:pt x="195123" y="797767"/>
                    <a:pt x="164432" y="789829"/>
                    <a:pt x="172369" y="772896"/>
                  </a:cubicBezTo>
                  <a:cubicBezTo>
                    <a:pt x="180306" y="755963"/>
                    <a:pt x="226344" y="709925"/>
                    <a:pt x="239044" y="699871"/>
                  </a:cubicBezTo>
                  <a:cubicBezTo>
                    <a:pt x="251744" y="689817"/>
                    <a:pt x="239573" y="713100"/>
                    <a:pt x="248569" y="712571"/>
                  </a:cubicBezTo>
                  <a:cubicBezTo>
                    <a:pt x="257565" y="712042"/>
                    <a:pt x="287727" y="708867"/>
                    <a:pt x="293019" y="696696"/>
                  </a:cubicBezTo>
                  <a:cubicBezTo>
                    <a:pt x="298311" y="684525"/>
                    <a:pt x="254919" y="682408"/>
                    <a:pt x="280319" y="639546"/>
                  </a:cubicBezTo>
                  <a:cubicBezTo>
                    <a:pt x="305719" y="596684"/>
                    <a:pt x="422136" y="465450"/>
                    <a:pt x="445419" y="439521"/>
                  </a:cubicBezTo>
                  <a:cubicBezTo>
                    <a:pt x="468702" y="413592"/>
                    <a:pt x="407319" y="496671"/>
                    <a:pt x="420019" y="483971"/>
                  </a:cubicBezTo>
                  <a:cubicBezTo>
                    <a:pt x="432719" y="471271"/>
                    <a:pt x="507331" y="378667"/>
                    <a:pt x="521619" y="363321"/>
                  </a:cubicBezTo>
                  <a:cubicBezTo>
                    <a:pt x="535906" y="347975"/>
                    <a:pt x="485106" y="409888"/>
                    <a:pt x="505744" y="391896"/>
                  </a:cubicBezTo>
                  <a:cubicBezTo>
                    <a:pt x="526381" y="373904"/>
                    <a:pt x="630098" y="271246"/>
                    <a:pt x="645444" y="255371"/>
                  </a:cubicBezTo>
                  <a:cubicBezTo>
                    <a:pt x="660790" y="239496"/>
                    <a:pt x="597290" y="300350"/>
                    <a:pt x="597819" y="296646"/>
                  </a:cubicBezTo>
                  <a:cubicBezTo>
                    <a:pt x="598348" y="292942"/>
                    <a:pt x="609990" y="278125"/>
                    <a:pt x="648619" y="233146"/>
                  </a:cubicBezTo>
                  <a:cubicBezTo>
                    <a:pt x="687248" y="188167"/>
                    <a:pt x="865577" y="-18737"/>
                    <a:pt x="845469" y="137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 852">
              <a:extLst>
                <a:ext uri="{FF2B5EF4-FFF2-40B4-BE49-F238E27FC236}">
                  <a16:creationId xmlns:a16="http://schemas.microsoft.com/office/drawing/2014/main" id="{5B387D65-A83C-A120-5691-B22B85A3F3C6}"/>
                </a:ext>
              </a:extLst>
            </p:cNvPr>
            <p:cNvSpPr/>
            <p:nvPr/>
          </p:nvSpPr>
          <p:spPr>
            <a:xfrm>
              <a:off x="1649683" y="8718349"/>
              <a:ext cx="794890" cy="905257"/>
            </a:xfrm>
            <a:custGeom>
              <a:avLst/>
              <a:gdLst>
                <a:gd name="connsiteX0" fmla="*/ 791892 w 794890"/>
                <a:gd name="connsiteY0" fmla="*/ 3376 h 905257"/>
                <a:gd name="connsiteX1" fmla="*/ 560117 w 794890"/>
                <a:gd name="connsiteY1" fmla="*/ 352626 h 905257"/>
                <a:gd name="connsiteX2" fmla="*/ 575992 w 794890"/>
                <a:gd name="connsiteY2" fmla="*/ 330401 h 905257"/>
                <a:gd name="connsiteX3" fmla="*/ 448992 w 794890"/>
                <a:gd name="connsiteY3" fmla="*/ 498676 h 905257"/>
                <a:gd name="connsiteX4" fmla="*/ 312467 w 794890"/>
                <a:gd name="connsiteY4" fmla="*/ 638376 h 905257"/>
                <a:gd name="connsiteX5" fmla="*/ 369617 w 794890"/>
                <a:gd name="connsiteY5" fmla="*/ 600276 h 905257"/>
                <a:gd name="connsiteX6" fmla="*/ 226742 w 794890"/>
                <a:gd name="connsiteY6" fmla="*/ 727276 h 905257"/>
                <a:gd name="connsiteX7" fmla="*/ 4492 w 794890"/>
                <a:gd name="connsiteY7" fmla="*/ 898726 h 905257"/>
                <a:gd name="connsiteX8" fmla="*/ 93392 w 794890"/>
                <a:gd name="connsiteY8" fmla="*/ 854276 h 905257"/>
                <a:gd name="connsiteX9" fmla="*/ 280717 w 794890"/>
                <a:gd name="connsiteY9" fmla="*/ 711401 h 905257"/>
                <a:gd name="connsiteX10" fmla="*/ 150542 w 794890"/>
                <a:gd name="connsiteY10" fmla="*/ 774901 h 905257"/>
                <a:gd name="connsiteX11" fmla="*/ 375967 w 794890"/>
                <a:gd name="connsiteY11" fmla="*/ 597101 h 905257"/>
                <a:gd name="connsiteX12" fmla="*/ 382317 w 794890"/>
                <a:gd name="connsiteY12" fmla="*/ 584401 h 905257"/>
                <a:gd name="connsiteX13" fmla="*/ 629967 w 794890"/>
                <a:gd name="connsiteY13" fmla="*/ 251026 h 905257"/>
                <a:gd name="connsiteX14" fmla="*/ 601392 w 794890"/>
                <a:gd name="connsiteY14" fmla="*/ 298651 h 905257"/>
                <a:gd name="connsiteX15" fmla="*/ 687117 w 794890"/>
                <a:gd name="connsiteY15" fmla="*/ 181176 h 905257"/>
                <a:gd name="connsiteX16" fmla="*/ 791892 w 794890"/>
                <a:gd name="connsiteY16" fmla="*/ 3376 h 905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94890" h="905257">
                  <a:moveTo>
                    <a:pt x="791892" y="3376"/>
                  </a:moveTo>
                  <a:cubicBezTo>
                    <a:pt x="770725" y="31951"/>
                    <a:pt x="596100" y="298122"/>
                    <a:pt x="560117" y="352626"/>
                  </a:cubicBezTo>
                  <a:cubicBezTo>
                    <a:pt x="524134" y="407130"/>
                    <a:pt x="594513" y="306059"/>
                    <a:pt x="575992" y="330401"/>
                  </a:cubicBezTo>
                  <a:cubicBezTo>
                    <a:pt x="557471" y="354743"/>
                    <a:pt x="492913" y="447347"/>
                    <a:pt x="448992" y="498676"/>
                  </a:cubicBezTo>
                  <a:cubicBezTo>
                    <a:pt x="405071" y="550005"/>
                    <a:pt x="325696" y="621443"/>
                    <a:pt x="312467" y="638376"/>
                  </a:cubicBezTo>
                  <a:cubicBezTo>
                    <a:pt x="299238" y="655309"/>
                    <a:pt x="383904" y="585459"/>
                    <a:pt x="369617" y="600276"/>
                  </a:cubicBezTo>
                  <a:cubicBezTo>
                    <a:pt x="355330" y="615093"/>
                    <a:pt x="287596" y="677534"/>
                    <a:pt x="226742" y="727276"/>
                  </a:cubicBezTo>
                  <a:cubicBezTo>
                    <a:pt x="165888" y="777018"/>
                    <a:pt x="26717" y="877559"/>
                    <a:pt x="4492" y="898726"/>
                  </a:cubicBezTo>
                  <a:cubicBezTo>
                    <a:pt x="-17733" y="919893"/>
                    <a:pt x="47355" y="885497"/>
                    <a:pt x="93392" y="854276"/>
                  </a:cubicBezTo>
                  <a:cubicBezTo>
                    <a:pt x="139429" y="823055"/>
                    <a:pt x="271192" y="724630"/>
                    <a:pt x="280717" y="711401"/>
                  </a:cubicBezTo>
                  <a:cubicBezTo>
                    <a:pt x="290242" y="698172"/>
                    <a:pt x="134667" y="793951"/>
                    <a:pt x="150542" y="774901"/>
                  </a:cubicBezTo>
                  <a:cubicBezTo>
                    <a:pt x="166417" y="755851"/>
                    <a:pt x="337338" y="628851"/>
                    <a:pt x="375967" y="597101"/>
                  </a:cubicBezTo>
                  <a:cubicBezTo>
                    <a:pt x="414596" y="565351"/>
                    <a:pt x="339984" y="642080"/>
                    <a:pt x="382317" y="584401"/>
                  </a:cubicBezTo>
                  <a:cubicBezTo>
                    <a:pt x="424650" y="526722"/>
                    <a:pt x="593454" y="298651"/>
                    <a:pt x="629967" y="251026"/>
                  </a:cubicBezTo>
                  <a:cubicBezTo>
                    <a:pt x="666479" y="203401"/>
                    <a:pt x="591867" y="310293"/>
                    <a:pt x="601392" y="298651"/>
                  </a:cubicBezTo>
                  <a:cubicBezTo>
                    <a:pt x="610917" y="287009"/>
                    <a:pt x="658013" y="226684"/>
                    <a:pt x="687117" y="181176"/>
                  </a:cubicBezTo>
                  <a:cubicBezTo>
                    <a:pt x="716221" y="135668"/>
                    <a:pt x="813059" y="-25199"/>
                    <a:pt x="791892" y="33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 853">
              <a:extLst>
                <a:ext uri="{FF2B5EF4-FFF2-40B4-BE49-F238E27FC236}">
                  <a16:creationId xmlns:a16="http://schemas.microsoft.com/office/drawing/2014/main" id="{B44EF593-FDF9-FB4E-617A-DC0D6B03854B}"/>
                </a:ext>
              </a:extLst>
            </p:cNvPr>
            <p:cNvSpPr/>
            <p:nvPr/>
          </p:nvSpPr>
          <p:spPr>
            <a:xfrm>
              <a:off x="2666706" y="9118600"/>
              <a:ext cx="508294" cy="387416"/>
            </a:xfrm>
            <a:custGeom>
              <a:avLst/>
              <a:gdLst>
                <a:gd name="connsiteX0" fmla="*/ 508294 w 508294"/>
                <a:gd name="connsiteY0" fmla="*/ 0 h 387416"/>
                <a:gd name="connsiteX1" fmla="*/ 301919 w 508294"/>
                <a:gd name="connsiteY1" fmla="*/ 149225 h 387416"/>
                <a:gd name="connsiteX2" fmla="*/ 282869 w 508294"/>
                <a:gd name="connsiteY2" fmla="*/ 155575 h 387416"/>
                <a:gd name="connsiteX3" fmla="*/ 317794 w 508294"/>
                <a:gd name="connsiteY3" fmla="*/ 123825 h 387416"/>
                <a:gd name="connsiteX4" fmla="*/ 254294 w 508294"/>
                <a:gd name="connsiteY4" fmla="*/ 184150 h 387416"/>
                <a:gd name="connsiteX5" fmla="*/ 171744 w 508294"/>
                <a:gd name="connsiteY5" fmla="*/ 263525 h 387416"/>
                <a:gd name="connsiteX6" fmla="*/ 105069 w 508294"/>
                <a:gd name="connsiteY6" fmla="*/ 292100 h 387416"/>
                <a:gd name="connsiteX7" fmla="*/ 294 w 508294"/>
                <a:gd name="connsiteY7" fmla="*/ 387350 h 387416"/>
                <a:gd name="connsiteX8" fmla="*/ 139994 w 508294"/>
                <a:gd name="connsiteY8" fmla="*/ 276225 h 387416"/>
                <a:gd name="connsiteX9" fmla="*/ 251119 w 508294"/>
                <a:gd name="connsiteY9" fmla="*/ 196850 h 387416"/>
                <a:gd name="connsiteX10" fmla="*/ 206669 w 508294"/>
                <a:gd name="connsiteY10" fmla="*/ 200025 h 387416"/>
                <a:gd name="connsiteX11" fmla="*/ 311444 w 508294"/>
                <a:gd name="connsiteY11" fmla="*/ 117475 h 387416"/>
                <a:gd name="connsiteX12" fmla="*/ 266994 w 508294"/>
                <a:gd name="connsiteY12" fmla="*/ 139700 h 387416"/>
                <a:gd name="connsiteX13" fmla="*/ 508294 w 508294"/>
                <a:gd name="connsiteY13" fmla="*/ 0 h 38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08294" h="387416">
                  <a:moveTo>
                    <a:pt x="508294" y="0"/>
                  </a:moveTo>
                  <a:lnTo>
                    <a:pt x="301919" y="149225"/>
                  </a:lnTo>
                  <a:cubicBezTo>
                    <a:pt x="264348" y="175154"/>
                    <a:pt x="280223" y="159808"/>
                    <a:pt x="282869" y="155575"/>
                  </a:cubicBezTo>
                  <a:cubicBezTo>
                    <a:pt x="285515" y="151342"/>
                    <a:pt x="322556" y="119063"/>
                    <a:pt x="317794" y="123825"/>
                  </a:cubicBezTo>
                  <a:cubicBezTo>
                    <a:pt x="313032" y="128587"/>
                    <a:pt x="254294" y="184150"/>
                    <a:pt x="254294" y="184150"/>
                  </a:cubicBezTo>
                  <a:cubicBezTo>
                    <a:pt x="229952" y="207433"/>
                    <a:pt x="196615" y="245533"/>
                    <a:pt x="171744" y="263525"/>
                  </a:cubicBezTo>
                  <a:cubicBezTo>
                    <a:pt x="146873" y="281517"/>
                    <a:pt x="133644" y="271463"/>
                    <a:pt x="105069" y="292100"/>
                  </a:cubicBezTo>
                  <a:cubicBezTo>
                    <a:pt x="76494" y="312737"/>
                    <a:pt x="-5527" y="389996"/>
                    <a:pt x="294" y="387350"/>
                  </a:cubicBezTo>
                  <a:cubicBezTo>
                    <a:pt x="6115" y="384704"/>
                    <a:pt x="98190" y="307975"/>
                    <a:pt x="139994" y="276225"/>
                  </a:cubicBezTo>
                  <a:cubicBezTo>
                    <a:pt x="181798" y="244475"/>
                    <a:pt x="240007" y="209550"/>
                    <a:pt x="251119" y="196850"/>
                  </a:cubicBezTo>
                  <a:cubicBezTo>
                    <a:pt x="262231" y="184150"/>
                    <a:pt x="196615" y="213254"/>
                    <a:pt x="206669" y="200025"/>
                  </a:cubicBezTo>
                  <a:cubicBezTo>
                    <a:pt x="216723" y="186796"/>
                    <a:pt x="301390" y="127529"/>
                    <a:pt x="311444" y="117475"/>
                  </a:cubicBezTo>
                  <a:cubicBezTo>
                    <a:pt x="321498" y="107421"/>
                    <a:pt x="266994" y="139700"/>
                    <a:pt x="266994" y="139700"/>
                  </a:cubicBezTo>
                  <a:lnTo>
                    <a:pt x="508294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 854">
              <a:extLst>
                <a:ext uri="{FF2B5EF4-FFF2-40B4-BE49-F238E27FC236}">
                  <a16:creationId xmlns:a16="http://schemas.microsoft.com/office/drawing/2014/main" id="{211E936A-CE9D-E925-F082-1C79C0799C4B}"/>
                </a:ext>
              </a:extLst>
            </p:cNvPr>
            <p:cNvSpPr/>
            <p:nvPr/>
          </p:nvSpPr>
          <p:spPr>
            <a:xfrm>
              <a:off x="2485722" y="9477035"/>
              <a:ext cx="216272" cy="401273"/>
            </a:xfrm>
            <a:custGeom>
              <a:avLst/>
              <a:gdLst>
                <a:gd name="connsiteX0" fmla="*/ 216203 w 216272"/>
                <a:gd name="connsiteY0" fmla="*/ 340 h 401273"/>
                <a:gd name="connsiteX1" fmla="*/ 32053 w 216272"/>
                <a:gd name="connsiteY1" fmla="*/ 190840 h 401273"/>
                <a:gd name="connsiteX2" fmla="*/ 13003 w 216272"/>
                <a:gd name="connsiteY2" fmla="*/ 216240 h 401273"/>
                <a:gd name="connsiteX3" fmla="*/ 41578 w 216272"/>
                <a:gd name="connsiteY3" fmla="*/ 162265 h 401273"/>
                <a:gd name="connsiteX4" fmla="*/ 303 w 216272"/>
                <a:gd name="connsiteY4" fmla="*/ 228940 h 401273"/>
                <a:gd name="connsiteX5" fmla="*/ 22528 w 216272"/>
                <a:gd name="connsiteY5" fmla="*/ 394040 h 401273"/>
                <a:gd name="connsiteX6" fmla="*/ 16178 w 216272"/>
                <a:gd name="connsiteY6" fmla="*/ 355940 h 401273"/>
                <a:gd name="connsiteX7" fmla="*/ 16178 w 216272"/>
                <a:gd name="connsiteY7" fmla="*/ 213065 h 401273"/>
                <a:gd name="connsiteX8" fmla="*/ 16178 w 216272"/>
                <a:gd name="connsiteY8" fmla="*/ 238465 h 401273"/>
                <a:gd name="connsiteX9" fmla="*/ 101903 w 216272"/>
                <a:gd name="connsiteY9" fmla="*/ 108290 h 401273"/>
                <a:gd name="connsiteX10" fmla="*/ 54278 w 216272"/>
                <a:gd name="connsiteY10" fmla="*/ 143215 h 401273"/>
                <a:gd name="connsiteX11" fmla="*/ 216203 w 216272"/>
                <a:gd name="connsiteY11" fmla="*/ 340 h 401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272" h="401273">
                  <a:moveTo>
                    <a:pt x="216203" y="340"/>
                  </a:moveTo>
                  <a:cubicBezTo>
                    <a:pt x="212499" y="8277"/>
                    <a:pt x="65920" y="154857"/>
                    <a:pt x="32053" y="190840"/>
                  </a:cubicBezTo>
                  <a:cubicBezTo>
                    <a:pt x="-1814" y="226823"/>
                    <a:pt x="11416" y="221002"/>
                    <a:pt x="13003" y="216240"/>
                  </a:cubicBezTo>
                  <a:cubicBezTo>
                    <a:pt x="14590" y="211478"/>
                    <a:pt x="43695" y="160148"/>
                    <a:pt x="41578" y="162265"/>
                  </a:cubicBezTo>
                  <a:cubicBezTo>
                    <a:pt x="39461" y="164382"/>
                    <a:pt x="3478" y="190311"/>
                    <a:pt x="303" y="228940"/>
                  </a:cubicBezTo>
                  <a:cubicBezTo>
                    <a:pt x="-2872" y="267569"/>
                    <a:pt x="19882" y="372873"/>
                    <a:pt x="22528" y="394040"/>
                  </a:cubicBezTo>
                  <a:cubicBezTo>
                    <a:pt x="25174" y="415207"/>
                    <a:pt x="17236" y="386102"/>
                    <a:pt x="16178" y="355940"/>
                  </a:cubicBezTo>
                  <a:cubicBezTo>
                    <a:pt x="15120" y="325778"/>
                    <a:pt x="16178" y="213065"/>
                    <a:pt x="16178" y="213065"/>
                  </a:cubicBezTo>
                  <a:cubicBezTo>
                    <a:pt x="16178" y="193486"/>
                    <a:pt x="1891" y="255927"/>
                    <a:pt x="16178" y="238465"/>
                  </a:cubicBezTo>
                  <a:cubicBezTo>
                    <a:pt x="30465" y="221003"/>
                    <a:pt x="95553" y="124165"/>
                    <a:pt x="101903" y="108290"/>
                  </a:cubicBezTo>
                  <a:cubicBezTo>
                    <a:pt x="108253" y="92415"/>
                    <a:pt x="33111" y="160677"/>
                    <a:pt x="54278" y="143215"/>
                  </a:cubicBezTo>
                  <a:cubicBezTo>
                    <a:pt x="75445" y="125753"/>
                    <a:pt x="219907" y="-7597"/>
                    <a:pt x="216203" y="3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 855">
              <a:extLst>
                <a:ext uri="{FF2B5EF4-FFF2-40B4-BE49-F238E27FC236}">
                  <a16:creationId xmlns:a16="http://schemas.microsoft.com/office/drawing/2014/main" id="{FA1BB8AD-A261-8276-AE95-7F28D59212F6}"/>
                </a:ext>
              </a:extLst>
            </p:cNvPr>
            <p:cNvSpPr/>
            <p:nvPr/>
          </p:nvSpPr>
          <p:spPr>
            <a:xfrm>
              <a:off x="1690014" y="8831264"/>
              <a:ext cx="711531" cy="1088426"/>
            </a:xfrm>
            <a:custGeom>
              <a:avLst/>
              <a:gdLst>
                <a:gd name="connsiteX0" fmla="*/ 710286 w 711531"/>
                <a:gd name="connsiteY0" fmla="*/ 1586 h 1088426"/>
                <a:gd name="connsiteX1" fmla="*/ 516611 w 711531"/>
                <a:gd name="connsiteY1" fmla="*/ 249236 h 1088426"/>
                <a:gd name="connsiteX2" fmla="*/ 437236 w 711531"/>
                <a:gd name="connsiteY2" fmla="*/ 369886 h 1088426"/>
                <a:gd name="connsiteX3" fmla="*/ 478511 w 711531"/>
                <a:gd name="connsiteY3" fmla="*/ 354011 h 1088426"/>
                <a:gd name="connsiteX4" fmla="*/ 392786 w 711531"/>
                <a:gd name="connsiteY4" fmla="*/ 461961 h 1088426"/>
                <a:gd name="connsiteX5" fmla="*/ 227686 w 711531"/>
                <a:gd name="connsiteY5" fmla="*/ 741361 h 1088426"/>
                <a:gd name="connsiteX6" fmla="*/ 14961 w 711531"/>
                <a:gd name="connsiteY6" fmla="*/ 1068386 h 1088426"/>
                <a:gd name="connsiteX7" fmla="*/ 59411 w 711531"/>
                <a:gd name="connsiteY7" fmla="*/ 992186 h 1088426"/>
                <a:gd name="connsiteX8" fmla="*/ 392786 w 711531"/>
                <a:gd name="connsiteY8" fmla="*/ 496886 h 1088426"/>
                <a:gd name="connsiteX9" fmla="*/ 503911 w 711531"/>
                <a:gd name="connsiteY9" fmla="*/ 315911 h 1088426"/>
                <a:gd name="connsiteX10" fmla="*/ 459461 w 711531"/>
                <a:gd name="connsiteY10" fmla="*/ 360361 h 1088426"/>
                <a:gd name="connsiteX11" fmla="*/ 532486 w 711531"/>
                <a:gd name="connsiteY11" fmla="*/ 233361 h 1088426"/>
                <a:gd name="connsiteX12" fmla="*/ 595986 w 711531"/>
                <a:gd name="connsiteY12" fmla="*/ 147636 h 1088426"/>
                <a:gd name="connsiteX13" fmla="*/ 710286 w 711531"/>
                <a:gd name="connsiteY13" fmla="*/ 1586 h 1088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11531" h="1088426">
                  <a:moveTo>
                    <a:pt x="710286" y="1586"/>
                  </a:moveTo>
                  <a:cubicBezTo>
                    <a:pt x="697057" y="18519"/>
                    <a:pt x="562119" y="187853"/>
                    <a:pt x="516611" y="249236"/>
                  </a:cubicBezTo>
                  <a:cubicBezTo>
                    <a:pt x="471103" y="310619"/>
                    <a:pt x="443586" y="352424"/>
                    <a:pt x="437236" y="369886"/>
                  </a:cubicBezTo>
                  <a:cubicBezTo>
                    <a:pt x="430886" y="387348"/>
                    <a:pt x="485919" y="338665"/>
                    <a:pt x="478511" y="354011"/>
                  </a:cubicBezTo>
                  <a:cubicBezTo>
                    <a:pt x="471103" y="369357"/>
                    <a:pt x="434590" y="397403"/>
                    <a:pt x="392786" y="461961"/>
                  </a:cubicBezTo>
                  <a:cubicBezTo>
                    <a:pt x="350982" y="526519"/>
                    <a:pt x="290657" y="640290"/>
                    <a:pt x="227686" y="741361"/>
                  </a:cubicBezTo>
                  <a:cubicBezTo>
                    <a:pt x="164715" y="842432"/>
                    <a:pt x="43007" y="1026582"/>
                    <a:pt x="14961" y="1068386"/>
                  </a:cubicBezTo>
                  <a:cubicBezTo>
                    <a:pt x="-13085" y="1110190"/>
                    <a:pt x="-3560" y="1087436"/>
                    <a:pt x="59411" y="992186"/>
                  </a:cubicBezTo>
                  <a:cubicBezTo>
                    <a:pt x="122382" y="896936"/>
                    <a:pt x="318703" y="609599"/>
                    <a:pt x="392786" y="496886"/>
                  </a:cubicBezTo>
                  <a:cubicBezTo>
                    <a:pt x="466869" y="384173"/>
                    <a:pt x="492799" y="338665"/>
                    <a:pt x="503911" y="315911"/>
                  </a:cubicBezTo>
                  <a:cubicBezTo>
                    <a:pt x="515023" y="293157"/>
                    <a:pt x="454699" y="374119"/>
                    <a:pt x="459461" y="360361"/>
                  </a:cubicBezTo>
                  <a:cubicBezTo>
                    <a:pt x="464223" y="346603"/>
                    <a:pt x="509732" y="268815"/>
                    <a:pt x="532486" y="233361"/>
                  </a:cubicBezTo>
                  <a:cubicBezTo>
                    <a:pt x="555240" y="197907"/>
                    <a:pt x="564236" y="187324"/>
                    <a:pt x="595986" y="147636"/>
                  </a:cubicBezTo>
                  <a:cubicBezTo>
                    <a:pt x="627736" y="107949"/>
                    <a:pt x="723515" y="-15347"/>
                    <a:pt x="710286" y="15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 856">
              <a:extLst>
                <a:ext uri="{FF2B5EF4-FFF2-40B4-BE49-F238E27FC236}">
                  <a16:creationId xmlns:a16="http://schemas.microsoft.com/office/drawing/2014/main" id="{B2AF760E-12CF-CA6B-084C-F7ADE527C35D}"/>
                </a:ext>
              </a:extLst>
            </p:cNvPr>
            <p:cNvSpPr/>
            <p:nvPr/>
          </p:nvSpPr>
          <p:spPr>
            <a:xfrm>
              <a:off x="1673148" y="8816962"/>
              <a:ext cx="746320" cy="1200998"/>
            </a:xfrm>
            <a:custGeom>
              <a:avLst/>
              <a:gdLst>
                <a:gd name="connsiteX0" fmla="*/ 746202 w 746320"/>
                <a:gd name="connsiteY0" fmla="*/ 13 h 1200998"/>
                <a:gd name="connsiteX1" fmla="*/ 673177 w 746320"/>
                <a:gd name="connsiteY1" fmla="*/ 88913 h 1200998"/>
                <a:gd name="connsiteX2" fmla="*/ 596977 w 746320"/>
                <a:gd name="connsiteY2" fmla="*/ 257188 h 1200998"/>
                <a:gd name="connsiteX3" fmla="*/ 628727 w 746320"/>
                <a:gd name="connsiteY3" fmla="*/ 215913 h 1200998"/>
                <a:gd name="connsiteX4" fmla="*/ 489027 w 746320"/>
                <a:gd name="connsiteY4" fmla="*/ 498488 h 1200998"/>
                <a:gd name="connsiteX5" fmla="*/ 330277 w 746320"/>
                <a:gd name="connsiteY5" fmla="*/ 806463 h 1200998"/>
                <a:gd name="connsiteX6" fmla="*/ 92152 w 746320"/>
                <a:gd name="connsiteY6" fmla="*/ 1114438 h 1200998"/>
                <a:gd name="connsiteX7" fmla="*/ 127077 w 746320"/>
                <a:gd name="connsiteY7" fmla="*/ 1098563 h 1200998"/>
                <a:gd name="connsiteX8" fmla="*/ 79452 w 746320"/>
                <a:gd name="connsiteY8" fmla="*/ 1171588 h 1200998"/>
                <a:gd name="connsiteX9" fmla="*/ 85802 w 746320"/>
                <a:gd name="connsiteY9" fmla="*/ 1200163 h 1200998"/>
                <a:gd name="connsiteX10" fmla="*/ 54052 w 746320"/>
                <a:gd name="connsiteY10" fmla="*/ 1143013 h 1200998"/>
                <a:gd name="connsiteX11" fmla="*/ 77 w 746320"/>
                <a:gd name="connsiteY11" fmla="*/ 1066813 h 1200998"/>
                <a:gd name="connsiteX12" fmla="*/ 66752 w 746320"/>
                <a:gd name="connsiteY12" fmla="*/ 1155713 h 1200998"/>
                <a:gd name="connsiteX13" fmla="*/ 120727 w 746320"/>
                <a:gd name="connsiteY13" fmla="*/ 1076338 h 1200998"/>
                <a:gd name="connsiteX14" fmla="*/ 377902 w 746320"/>
                <a:gd name="connsiteY14" fmla="*/ 758838 h 1200998"/>
                <a:gd name="connsiteX15" fmla="*/ 342977 w 746320"/>
                <a:gd name="connsiteY15" fmla="*/ 812813 h 1200998"/>
                <a:gd name="connsiteX16" fmla="*/ 520777 w 746320"/>
                <a:gd name="connsiteY16" fmla="*/ 406413 h 1200998"/>
                <a:gd name="connsiteX17" fmla="*/ 552527 w 746320"/>
                <a:gd name="connsiteY17" fmla="*/ 400063 h 1200998"/>
                <a:gd name="connsiteX18" fmla="*/ 631902 w 746320"/>
                <a:gd name="connsiteY18" fmla="*/ 215913 h 1200998"/>
                <a:gd name="connsiteX19" fmla="*/ 676352 w 746320"/>
                <a:gd name="connsiteY19" fmla="*/ 136538 h 1200998"/>
                <a:gd name="connsiteX20" fmla="*/ 647777 w 746320"/>
                <a:gd name="connsiteY20" fmla="*/ 161938 h 1200998"/>
                <a:gd name="connsiteX21" fmla="*/ 650952 w 746320"/>
                <a:gd name="connsiteY21" fmla="*/ 155588 h 1200998"/>
                <a:gd name="connsiteX22" fmla="*/ 689052 w 746320"/>
                <a:gd name="connsiteY22" fmla="*/ 82563 h 1200998"/>
                <a:gd name="connsiteX23" fmla="*/ 746202 w 746320"/>
                <a:gd name="connsiteY23" fmla="*/ 13 h 12009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46320" h="1200998">
                  <a:moveTo>
                    <a:pt x="746202" y="13"/>
                  </a:moveTo>
                  <a:cubicBezTo>
                    <a:pt x="743556" y="1071"/>
                    <a:pt x="698048" y="46051"/>
                    <a:pt x="673177" y="88913"/>
                  </a:cubicBezTo>
                  <a:cubicBezTo>
                    <a:pt x="648306" y="131776"/>
                    <a:pt x="604385" y="236021"/>
                    <a:pt x="596977" y="257188"/>
                  </a:cubicBezTo>
                  <a:cubicBezTo>
                    <a:pt x="589569" y="278355"/>
                    <a:pt x="646719" y="175696"/>
                    <a:pt x="628727" y="215913"/>
                  </a:cubicBezTo>
                  <a:cubicBezTo>
                    <a:pt x="610735" y="256130"/>
                    <a:pt x="538769" y="400063"/>
                    <a:pt x="489027" y="498488"/>
                  </a:cubicBezTo>
                  <a:cubicBezTo>
                    <a:pt x="439285" y="596913"/>
                    <a:pt x="396423" y="703805"/>
                    <a:pt x="330277" y="806463"/>
                  </a:cubicBezTo>
                  <a:cubicBezTo>
                    <a:pt x="264131" y="909121"/>
                    <a:pt x="126019" y="1065755"/>
                    <a:pt x="92152" y="1114438"/>
                  </a:cubicBezTo>
                  <a:cubicBezTo>
                    <a:pt x="58285" y="1163121"/>
                    <a:pt x="129194" y="1089038"/>
                    <a:pt x="127077" y="1098563"/>
                  </a:cubicBezTo>
                  <a:cubicBezTo>
                    <a:pt x="124960" y="1108088"/>
                    <a:pt x="86331" y="1154655"/>
                    <a:pt x="79452" y="1171588"/>
                  </a:cubicBezTo>
                  <a:cubicBezTo>
                    <a:pt x="72573" y="1188521"/>
                    <a:pt x="90035" y="1204925"/>
                    <a:pt x="85802" y="1200163"/>
                  </a:cubicBezTo>
                  <a:cubicBezTo>
                    <a:pt x="81569" y="1195401"/>
                    <a:pt x="68340" y="1165238"/>
                    <a:pt x="54052" y="1143013"/>
                  </a:cubicBezTo>
                  <a:cubicBezTo>
                    <a:pt x="39764" y="1120788"/>
                    <a:pt x="-2040" y="1064696"/>
                    <a:pt x="77" y="1066813"/>
                  </a:cubicBezTo>
                  <a:cubicBezTo>
                    <a:pt x="2194" y="1068930"/>
                    <a:pt x="46644" y="1154126"/>
                    <a:pt x="66752" y="1155713"/>
                  </a:cubicBezTo>
                  <a:cubicBezTo>
                    <a:pt x="86860" y="1157301"/>
                    <a:pt x="68869" y="1142484"/>
                    <a:pt x="120727" y="1076338"/>
                  </a:cubicBezTo>
                  <a:cubicBezTo>
                    <a:pt x="172585" y="1010192"/>
                    <a:pt x="340860" y="802759"/>
                    <a:pt x="377902" y="758838"/>
                  </a:cubicBezTo>
                  <a:cubicBezTo>
                    <a:pt x="414944" y="714917"/>
                    <a:pt x="319165" y="871550"/>
                    <a:pt x="342977" y="812813"/>
                  </a:cubicBezTo>
                  <a:cubicBezTo>
                    <a:pt x="366789" y="754076"/>
                    <a:pt x="485852" y="475205"/>
                    <a:pt x="520777" y="406413"/>
                  </a:cubicBezTo>
                  <a:cubicBezTo>
                    <a:pt x="555702" y="337621"/>
                    <a:pt x="534006" y="431813"/>
                    <a:pt x="552527" y="400063"/>
                  </a:cubicBezTo>
                  <a:cubicBezTo>
                    <a:pt x="571048" y="368313"/>
                    <a:pt x="611265" y="259834"/>
                    <a:pt x="631902" y="215913"/>
                  </a:cubicBezTo>
                  <a:cubicBezTo>
                    <a:pt x="652539" y="171992"/>
                    <a:pt x="673706" y="145534"/>
                    <a:pt x="676352" y="136538"/>
                  </a:cubicBezTo>
                  <a:cubicBezTo>
                    <a:pt x="678998" y="127542"/>
                    <a:pt x="652010" y="158763"/>
                    <a:pt x="647777" y="161938"/>
                  </a:cubicBezTo>
                  <a:cubicBezTo>
                    <a:pt x="643544" y="165113"/>
                    <a:pt x="650952" y="155588"/>
                    <a:pt x="650952" y="155588"/>
                  </a:cubicBezTo>
                  <a:cubicBezTo>
                    <a:pt x="657831" y="142359"/>
                    <a:pt x="671590" y="106375"/>
                    <a:pt x="689052" y="82563"/>
                  </a:cubicBezTo>
                  <a:cubicBezTo>
                    <a:pt x="706514" y="58751"/>
                    <a:pt x="748848" y="-1045"/>
                    <a:pt x="746202" y="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 857">
              <a:extLst>
                <a:ext uri="{FF2B5EF4-FFF2-40B4-BE49-F238E27FC236}">
                  <a16:creationId xmlns:a16="http://schemas.microsoft.com/office/drawing/2014/main" id="{401BB2CA-F8BF-84FD-E452-3F9022F5F7F9}"/>
                </a:ext>
              </a:extLst>
            </p:cNvPr>
            <p:cNvSpPr/>
            <p:nvPr/>
          </p:nvSpPr>
          <p:spPr>
            <a:xfrm>
              <a:off x="2387600" y="9245600"/>
              <a:ext cx="589039" cy="152400"/>
            </a:xfrm>
            <a:custGeom>
              <a:avLst/>
              <a:gdLst>
                <a:gd name="connsiteX0" fmla="*/ 0 w 589039"/>
                <a:gd name="connsiteY0" fmla="*/ 152400 h 152400"/>
                <a:gd name="connsiteX1" fmla="*/ 365125 w 589039"/>
                <a:gd name="connsiteY1" fmla="*/ 28575 h 152400"/>
                <a:gd name="connsiteX2" fmla="*/ 257175 w 589039"/>
                <a:gd name="connsiteY2" fmla="*/ 60325 h 152400"/>
                <a:gd name="connsiteX3" fmla="*/ 539750 w 589039"/>
                <a:gd name="connsiteY3" fmla="*/ 6350 h 152400"/>
                <a:gd name="connsiteX4" fmla="*/ 577850 w 589039"/>
                <a:gd name="connsiteY4" fmla="*/ 3175 h 152400"/>
                <a:gd name="connsiteX5" fmla="*/ 415925 w 589039"/>
                <a:gd name="connsiteY5" fmla="*/ 25400 h 152400"/>
                <a:gd name="connsiteX6" fmla="*/ 273050 w 589039"/>
                <a:gd name="connsiteY6" fmla="*/ 63500 h 152400"/>
                <a:gd name="connsiteX7" fmla="*/ 180975 w 589039"/>
                <a:gd name="connsiteY7" fmla="*/ 92075 h 152400"/>
                <a:gd name="connsiteX8" fmla="*/ 82550 w 589039"/>
                <a:gd name="connsiteY8" fmla="*/ 123825 h 152400"/>
                <a:gd name="connsiteX9" fmla="*/ 250825 w 589039"/>
                <a:gd name="connsiteY9" fmla="*/ 57150 h 152400"/>
                <a:gd name="connsiteX10" fmla="*/ 155575 w 589039"/>
                <a:gd name="connsiteY10" fmla="*/ 95250 h 152400"/>
                <a:gd name="connsiteX11" fmla="*/ 0 w 589039"/>
                <a:gd name="connsiteY11" fmla="*/ 1524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9039" h="152400">
                  <a:moveTo>
                    <a:pt x="0" y="152400"/>
                  </a:moveTo>
                  <a:cubicBezTo>
                    <a:pt x="34925" y="141287"/>
                    <a:pt x="322262" y="43921"/>
                    <a:pt x="365125" y="28575"/>
                  </a:cubicBezTo>
                  <a:cubicBezTo>
                    <a:pt x="407988" y="13229"/>
                    <a:pt x="228071" y="64029"/>
                    <a:pt x="257175" y="60325"/>
                  </a:cubicBezTo>
                  <a:cubicBezTo>
                    <a:pt x="286279" y="56621"/>
                    <a:pt x="486304" y="15875"/>
                    <a:pt x="539750" y="6350"/>
                  </a:cubicBezTo>
                  <a:cubicBezTo>
                    <a:pt x="593196" y="-3175"/>
                    <a:pt x="598488" y="0"/>
                    <a:pt x="577850" y="3175"/>
                  </a:cubicBezTo>
                  <a:cubicBezTo>
                    <a:pt x="557213" y="6350"/>
                    <a:pt x="466725" y="15346"/>
                    <a:pt x="415925" y="25400"/>
                  </a:cubicBezTo>
                  <a:cubicBezTo>
                    <a:pt x="365125" y="35454"/>
                    <a:pt x="312208" y="52387"/>
                    <a:pt x="273050" y="63500"/>
                  </a:cubicBezTo>
                  <a:cubicBezTo>
                    <a:pt x="233892" y="74612"/>
                    <a:pt x="180975" y="92075"/>
                    <a:pt x="180975" y="92075"/>
                  </a:cubicBezTo>
                  <a:cubicBezTo>
                    <a:pt x="149225" y="102129"/>
                    <a:pt x="70908" y="129646"/>
                    <a:pt x="82550" y="123825"/>
                  </a:cubicBezTo>
                  <a:cubicBezTo>
                    <a:pt x="94192" y="118004"/>
                    <a:pt x="250825" y="57150"/>
                    <a:pt x="250825" y="57150"/>
                  </a:cubicBezTo>
                  <a:cubicBezTo>
                    <a:pt x="262996" y="52388"/>
                    <a:pt x="194733" y="80963"/>
                    <a:pt x="155575" y="95250"/>
                  </a:cubicBezTo>
                  <a:lnTo>
                    <a:pt x="0" y="1524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 858">
              <a:extLst>
                <a:ext uri="{FF2B5EF4-FFF2-40B4-BE49-F238E27FC236}">
                  <a16:creationId xmlns:a16="http://schemas.microsoft.com/office/drawing/2014/main" id="{33A795D2-680E-89FB-10C8-89A04BEB8098}"/>
                </a:ext>
              </a:extLst>
            </p:cNvPr>
            <p:cNvSpPr/>
            <p:nvPr/>
          </p:nvSpPr>
          <p:spPr>
            <a:xfrm>
              <a:off x="2332023" y="9299540"/>
              <a:ext cx="563622" cy="141890"/>
            </a:xfrm>
            <a:custGeom>
              <a:avLst/>
              <a:gdLst>
                <a:gd name="connsiteX0" fmla="*/ 11127 w 563622"/>
                <a:gd name="connsiteY0" fmla="*/ 139735 h 141890"/>
                <a:gd name="connsiteX1" fmla="*/ 411177 w 563622"/>
                <a:gd name="connsiteY1" fmla="*/ 38135 h 141890"/>
                <a:gd name="connsiteX2" fmla="*/ 312752 w 563622"/>
                <a:gd name="connsiteY2" fmla="*/ 57185 h 141890"/>
                <a:gd name="connsiteX3" fmla="*/ 563577 w 563622"/>
                <a:gd name="connsiteY3" fmla="*/ 35 h 141890"/>
                <a:gd name="connsiteX4" fmla="*/ 331802 w 563622"/>
                <a:gd name="connsiteY4" fmla="*/ 66710 h 141890"/>
                <a:gd name="connsiteX5" fmla="*/ 131777 w 563622"/>
                <a:gd name="connsiteY5" fmla="*/ 104810 h 141890"/>
                <a:gd name="connsiteX6" fmla="*/ 11127 w 563622"/>
                <a:gd name="connsiteY6" fmla="*/ 139735 h 141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3622" h="141890">
                  <a:moveTo>
                    <a:pt x="11127" y="139735"/>
                  </a:moveTo>
                  <a:cubicBezTo>
                    <a:pt x="57694" y="128623"/>
                    <a:pt x="360906" y="51893"/>
                    <a:pt x="411177" y="38135"/>
                  </a:cubicBezTo>
                  <a:cubicBezTo>
                    <a:pt x="461448" y="24377"/>
                    <a:pt x="287352" y="63535"/>
                    <a:pt x="312752" y="57185"/>
                  </a:cubicBezTo>
                  <a:cubicBezTo>
                    <a:pt x="338152" y="50835"/>
                    <a:pt x="560402" y="-1552"/>
                    <a:pt x="563577" y="35"/>
                  </a:cubicBezTo>
                  <a:cubicBezTo>
                    <a:pt x="566752" y="1622"/>
                    <a:pt x="403769" y="49248"/>
                    <a:pt x="331802" y="66710"/>
                  </a:cubicBezTo>
                  <a:cubicBezTo>
                    <a:pt x="259835" y="84172"/>
                    <a:pt x="187869" y="93698"/>
                    <a:pt x="131777" y="104810"/>
                  </a:cubicBezTo>
                  <a:cubicBezTo>
                    <a:pt x="75685" y="115922"/>
                    <a:pt x="-35440" y="150847"/>
                    <a:pt x="11127" y="1397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 859">
              <a:extLst>
                <a:ext uri="{FF2B5EF4-FFF2-40B4-BE49-F238E27FC236}">
                  <a16:creationId xmlns:a16="http://schemas.microsoft.com/office/drawing/2014/main" id="{BC62F141-24E1-17C7-A277-184B6ACAAF24}"/>
                </a:ext>
              </a:extLst>
            </p:cNvPr>
            <p:cNvSpPr/>
            <p:nvPr/>
          </p:nvSpPr>
          <p:spPr>
            <a:xfrm>
              <a:off x="2269949" y="9314731"/>
              <a:ext cx="616807" cy="200789"/>
            </a:xfrm>
            <a:custGeom>
              <a:avLst/>
              <a:gdLst>
                <a:gd name="connsiteX0" fmla="*/ 176 w 616807"/>
                <a:gd name="connsiteY0" fmla="*/ 200744 h 200789"/>
                <a:gd name="connsiteX1" fmla="*/ 95426 w 616807"/>
                <a:gd name="connsiteY1" fmla="*/ 137244 h 200789"/>
                <a:gd name="connsiteX2" fmla="*/ 70026 w 616807"/>
                <a:gd name="connsiteY2" fmla="*/ 146769 h 200789"/>
                <a:gd name="connsiteX3" fmla="*/ 270051 w 616807"/>
                <a:gd name="connsiteY3" fmla="*/ 86444 h 200789"/>
                <a:gd name="connsiteX4" fmla="*/ 225601 w 616807"/>
                <a:gd name="connsiteY4" fmla="*/ 105494 h 200789"/>
                <a:gd name="connsiteX5" fmla="*/ 612951 w 616807"/>
                <a:gd name="connsiteY5" fmla="*/ 719 h 200789"/>
                <a:gd name="connsiteX6" fmla="*/ 412926 w 616807"/>
                <a:gd name="connsiteY6" fmla="*/ 61044 h 200789"/>
                <a:gd name="connsiteX7" fmla="*/ 225601 w 616807"/>
                <a:gd name="connsiteY7" fmla="*/ 95969 h 200789"/>
                <a:gd name="connsiteX8" fmla="*/ 95426 w 616807"/>
                <a:gd name="connsiteY8" fmla="*/ 124544 h 200789"/>
                <a:gd name="connsiteX9" fmla="*/ 136701 w 616807"/>
                <a:gd name="connsiteY9" fmla="*/ 115019 h 200789"/>
                <a:gd name="connsiteX10" fmla="*/ 73201 w 616807"/>
                <a:gd name="connsiteY10" fmla="*/ 146769 h 200789"/>
                <a:gd name="connsiteX11" fmla="*/ 176 w 616807"/>
                <a:gd name="connsiteY11" fmla="*/ 200744 h 200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6807" h="200789">
                  <a:moveTo>
                    <a:pt x="176" y="200744"/>
                  </a:moveTo>
                  <a:cubicBezTo>
                    <a:pt x="3880" y="199157"/>
                    <a:pt x="83784" y="146240"/>
                    <a:pt x="95426" y="137244"/>
                  </a:cubicBezTo>
                  <a:cubicBezTo>
                    <a:pt x="107068" y="128248"/>
                    <a:pt x="40922" y="155236"/>
                    <a:pt x="70026" y="146769"/>
                  </a:cubicBezTo>
                  <a:cubicBezTo>
                    <a:pt x="99130" y="138302"/>
                    <a:pt x="244122" y="93323"/>
                    <a:pt x="270051" y="86444"/>
                  </a:cubicBezTo>
                  <a:cubicBezTo>
                    <a:pt x="295980" y="79565"/>
                    <a:pt x="168451" y="119781"/>
                    <a:pt x="225601" y="105494"/>
                  </a:cubicBezTo>
                  <a:cubicBezTo>
                    <a:pt x="282751" y="91206"/>
                    <a:pt x="581730" y="8127"/>
                    <a:pt x="612951" y="719"/>
                  </a:cubicBezTo>
                  <a:cubicBezTo>
                    <a:pt x="644172" y="-6689"/>
                    <a:pt x="477484" y="45169"/>
                    <a:pt x="412926" y="61044"/>
                  </a:cubicBezTo>
                  <a:cubicBezTo>
                    <a:pt x="348368" y="76919"/>
                    <a:pt x="278518" y="85386"/>
                    <a:pt x="225601" y="95969"/>
                  </a:cubicBezTo>
                  <a:cubicBezTo>
                    <a:pt x="172684" y="106552"/>
                    <a:pt x="110243" y="121369"/>
                    <a:pt x="95426" y="124544"/>
                  </a:cubicBezTo>
                  <a:cubicBezTo>
                    <a:pt x="80609" y="127719"/>
                    <a:pt x="140405" y="111315"/>
                    <a:pt x="136701" y="115019"/>
                  </a:cubicBezTo>
                  <a:cubicBezTo>
                    <a:pt x="132997" y="118723"/>
                    <a:pt x="94368" y="131423"/>
                    <a:pt x="73201" y="146769"/>
                  </a:cubicBezTo>
                  <a:cubicBezTo>
                    <a:pt x="52034" y="162115"/>
                    <a:pt x="-3528" y="202331"/>
                    <a:pt x="176" y="2007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 860">
              <a:extLst>
                <a:ext uri="{FF2B5EF4-FFF2-40B4-BE49-F238E27FC236}">
                  <a16:creationId xmlns:a16="http://schemas.microsoft.com/office/drawing/2014/main" id="{D44D7E75-1064-B2E1-71CE-4B444EF61F34}"/>
                </a:ext>
              </a:extLst>
            </p:cNvPr>
            <p:cNvSpPr/>
            <p:nvPr/>
          </p:nvSpPr>
          <p:spPr>
            <a:xfrm>
              <a:off x="2259471" y="9299538"/>
              <a:ext cx="652572" cy="213803"/>
            </a:xfrm>
            <a:custGeom>
              <a:avLst/>
              <a:gdLst>
                <a:gd name="connsiteX0" fmla="*/ 4304 w 652572"/>
                <a:gd name="connsiteY0" fmla="*/ 212762 h 213803"/>
                <a:gd name="connsiteX1" fmla="*/ 312279 w 652572"/>
                <a:gd name="connsiteY1" fmla="*/ 146087 h 213803"/>
                <a:gd name="connsiteX2" fmla="*/ 258304 w 652572"/>
                <a:gd name="connsiteY2" fmla="*/ 149262 h 213803"/>
                <a:gd name="connsiteX3" fmla="*/ 559929 w 652572"/>
                <a:gd name="connsiteY3" fmla="*/ 73062 h 213803"/>
                <a:gd name="connsiteX4" fmla="*/ 652004 w 652572"/>
                <a:gd name="connsiteY4" fmla="*/ 37 h 213803"/>
                <a:gd name="connsiteX5" fmla="*/ 528179 w 652572"/>
                <a:gd name="connsiteY5" fmla="*/ 82587 h 213803"/>
                <a:gd name="connsiteX6" fmla="*/ 369429 w 652572"/>
                <a:gd name="connsiteY6" fmla="*/ 142912 h 213803"/>
                <a:gd name="connsiteX7" fmla="*/ 147179 w 652572"/>
                <a:gd name="connsiteY7" fmla="*/ 184187 h 213803"/>
                <a:gd name="connsiteX8" fmla="*/ 4304 w 652572"/>
                <a:gd name="connsiteY8" fmla="*/ 212762 h 213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52572" h="213803">
                  <a:moveTo>
                    <a:pt x="4304" y="212762"/>
                  </a:moveTo>
                  <a:cubicBezTo>
                    <a:pt x="31821" y="206412"/>
                    <a:pt x="269946" y="156670"/>
                    <a:pt x="312279" y="146087"/>
                  </a:cubicBezTo>
                  <a:cubicBezTo>
                    <a:pt x="354612" y="135504"/>
                    <a:pt x="217029" y="161433"/>
                    <a:pt x="258304" y="149262"/>
                  </a:cubicBezTo>
                  <a:cubicBezTo>
                    <a:pt x="299579" y="137091"/>
                    <a:pt x="494312" y="97933"/>
                    <a:pt x="559929" y="73062"/>
                  </a:cubicBezTo>
                  <a:cubicBezTo>
                    <a:pt x="625546" y="48191"/>
                    <a:pt x="657296" y="-1550"/>
                    <a:pt x="652004" y="37"/>
                  </a:cubicBezTo>
                  <a:cubicBezTo>
                    <a:pt x="646712" y="1624"/>
                    <a:pt x="575275" y="58774"/>
                    <a:pt x="528179" y="82587"/>
                  </a:cubicBezTo>
                  <a:cubicBezTo>
                    <a:pt x="481083" y="106400"/>
                    <a:pt x="432929" y="125979"/>
                    <a:pt x="369429" y="142912"/>
                  </a:cubicBezTo>
                  <a:cubicBezTo>
                    <a:pt x="305929" y="159845"/>
                    <a:pt x="206446" y="173604"/>
                    <a:pt x="147179" y="184187"/>
                  </a:cubicBezTo>
                  <a:cubicBezTo>
                    <a:pt x="87912" y="194770"/>
                    <a:pt x="-23213" y="219112"/>
                    <a:pt x="4304" y="2127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 861">
              <a:extLst>
                <a:ext uri="{FF2B5EF4-FFF2-40B4-BE49-F238E27FC236}">
                  <a16:creationId xmlns:a16="http://schemas.microsoft.com/office/drawing/2014/main" id="{536F1490-1D6E-69D7-ECDE-91F6232930B2}"/>
                </a:ext>
              </a:extLst>
            </p:cNvPr>
            <p:cNvSpPr/>
            <p:nvPr/>
          </p:nvSpPr>
          <p:spPr>
            <a:xfrm>
              <a:off x="2236180" y="9445625"/>
              <a:ext cx="503957" cy="125384"/>
            </a:xfrm>
            <a:custGeom>
              <a:avLst/>
              <a:gdLst>
                <a:gd name="connsiteX0" fmla="*/ 2195 w 503957"/>
                <a:gd name="connsiteY0" fmla="*/ 123825 h 125384"/>
                <a:gd name="connsiteX1" fmla="*/ 297470 w 503957"/>
                <a:gd name="connsiteY1" fmla="*/ 47625 h 125384"/>
                <a:gd name="connsiteX2" fmla="*/ 243495 w 503957"/>
                <a:gd name="connsiteY2" fmla="*/ 69850 h 125384"/>
                <a:gd name="connsiteX3" fmla="*/ 376845 w 503957"/>
                <a:gd name="connsiteY3" fmla="*/ 38100 h 125384"/>
                <a:gd name="connsiteX4" fmla="*/ 503845 w 503957"/>
                <a:gd name="connsiteY4" fmla="*/ 0 h 125384"/>
                <a:gd name="connsiteX5" fmla="*/ 395895 w 503957"/>
                <a:gd name="connsiteY5" fmla="*/ 38100 h 125384"/>
                <a:gd name="connsiteX6" fmla="*/ 224445 w 503957"/>
                <a:gd name="connsiteY6" fmla="*/ 76200 h 125384"/>
                <a:gd name="connsiteX7" fmla="*/ 332395 w 503957"/>
                <a:gd name="connsiteY7" fmla="*/ 53975 h 125384"/>
                <a:gd name="connsiteX8" fmla="*/ 170470 w 503957"/>
                <a:gd name="connsiteY8" fmla="*/ 95250 h 125384"/>
                <a:gd name="connsiteX9" fmla="*/ 2195 w 503957"/>
                <a:gd name="connsiteY9" fmla="*/ 123825 h 12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3957" h="125384">
                  <a:moveTo>
                    <a:pt x="2195" y="123825"/>
                  </a:moveTo>
                  <a:cubicBezTo>
                    <a:pt x="23362" y="115887"/>
                    <a:pt x="257253" y="56621"/>
                    <a:pt x="297470" y="47625"/>
                  </a:cubicBezTo>
                  <a:cubicBezTo>
                    <a:pt x="337687" y="38629"/>
                    <a:pt x="230266" y="71437"/>
                    <a:pt x="243495" y="69850"/>
                  </a:cubicBezTo>
                  <a:cubicBezTo>
                    <a:pt x="256724" y="68263"/>
                    <a:pt x="333453" y="49742"/>
                    <a:pt x="376845" y="38100"/>
                  </a:cubicBezTo>
                  <a:cubicBezTo>
                    <a:pt x="420237" y="26458"/>
                    <a:pt x="500670" y="0"/>
                    <a:pt x="503845" y="0"/>
                  </a:cubicBezTo>
                  <a:cubicBezTo>
                    <a:pt x="507020" y="0"/>
                    <a:pt x="442462" y="25400"/>
                    <a:pt x="395895" y="38100"/>
                  </a:cubicBezTo>
                  <a:cubicBezTo>
                    <a:pt x="349328" y="50800"/>
                    <a:pt x="235028" y="73554"/>
                    <a:pt x="224445" y="76200"/>
                  </a:cubicBezTo>
                  <a:cubicBezTo>
                    <a:pt x="213862" y="78846"/>
                    <a:pt x="341391" y="50800"/>
                    <a:pt x="332395" y="53975"/>
                  </a:cubicBezTo>
                  <a:cubicBezTo>
                    <a:pt x="323399" y="57150"/>
                    <a:pt x="222328" y="83079"/>
                    <a:pt x="170470" y="95250"/>
                  </a:cubicBezTo>
                  <a:cubicBezTo>
                    <a:pt x="118612" y="107421"/>
                    <a:pt x="-18972" y="131763"/>
                    <a:pt x="2195" y="1238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 862">
              <a:extLst>
                <a:ext uri="{FF2B5EF4-FFF2-40B4-BE49-F238E27FC236}">
                  <a16:creationId xmlns:a16="http://schemas.microsoft.com/office/drawing/2014/main" id="{C3E1D743-DAB4-D2D9-E1DE-8612488D60B9}"/>
                </a:ext>
              </a:extLst>
            </p:cNvPr>
            <p:cNvSpPr/>
            <p:nvPr/>
          </p:nvSpPr>
          <p:spPr>
            <a:xfrm>
              <a:off x="2266626" y="9422919"/>
              <a:ext cx="517916" cy="124835"/>
            </a:xfrm>
            <a:custGeom>
              <a:avLst/>
              <a:gdLst>
                <a:gd name="connsiteX0" fmla="*/ 324 w 517916"/>
                <a:gd name="connsiteY0" fmla="*/ 124306 h 124835"/>
                <a:gd name="connsiteX1" fmla="*/ 263849 w 517916"/>
                <a:gd name="connsiteY1" fmla="*/ 57631 h 124835"/>
                <a:gd name="connsiteX2" fmla="*/ 219399 w 517916"/>
                <a:gd name="connsiteY2" fmla="*/ 54456 h 124835"/>
                <a:gd name="connsiteX3" fmla="*/ 378149 w 517916"/>
                <a:gd name="connsiteY3" fmla="*/ 19531 h 124835"/>
                <a:gd name="connsiteX4" fmla="*/ 517849 w 517916"/>
                <a:gd name="connsiteY4" fmla="*/ 481 h 124835"/>
                <a:gd name="connsiteX5" fmla="*/ 394024 w 517916"/>
                <a:gd name="connsiteY5" fmla="*/ 38581 h 124835"/>
                <a:gd name="connsiteX6" fmla="*/ 213049 w 517916"/>
                <a:gd name="connsiteY6" fmla="*/ 86206 h 124835"/>
                <a:gd name="connsiteX7" fmla="*/ 324 w 517916"/>
                <a:gd name="connsiteY7" fmla="*/ 124306 h 1248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7916" h="124835">
                  <a:moveTo>
                    <a:pt x="324" y="124306"/>
                  </a:moveTo>
                  <a:cubicBezTo>
                    <a:pt x="8791" y="119543"/>
                    <a:pt x="227337" y="69273"/>
                    <a:pt x="263849" y="57631"/>
                  </a:cubicBezTo>
                  <a:cubicBezTo>
                    <a:pt x="300361" y="45989"/>
                    <a:pt x="200349" y="60806"/>
                    <a:pt x="219399" y="54456"/>
                  </a:cubicBezTo>
                  <a:cubicBezTo>
                    <a:pt x="238449" y="48106"/>
                    <a:pt x="328407" y="28527"/>
                    <a:pt x="378149" y="19531"/>
                  </a:cubicBezTo>
                  <a:cubicBezTo>
                    <a:pt x="427891" y="10535"/>
                    <a:pt x="515203" y="-2694"/>
                    <a:pt x="517849" y="481"/>
                  </a:cubicBezTo>
                  <a:cubicBezTo>
                    <a:pt x="520495" y="3656"/>
                    <a:pt x="444824" y="24294"/>
                    <a:pt x="394024" y="38581"/>
                  </a:cubicBezTo>
                  <a:cubicBezTo>
                    <a:pt x="343224" y="52868"/>
                    <a:pt x="274961" y="71919"/>
                    <a:pt x="213049" y="86206"/>
                  </a:cubicBezTo>
                  <a:cubicBezTo>
                    <a:pt x="151137" y="100493"/>
                    <a:pt x="-8143" y="129069"/>
                    <a:pt x="324" y="1243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フリーフォーム 863">
              <a:extLst>
                <a:ext uri="{FF2B5EF4-FFF2-40B4-BE49-F238E27FC236}">
                  <a16:creationId xmlns:a16="http://schemas.microsoft.com/office/drawing/2014/main" id="{BEB4EFF1-7D04-5683-8EC9-77330A327868}"/>
                </a:ext>
              </a:extLst>
            </p:cNvPr>
            <p:cNvSpPr/>
            <p:nvPr/>
          </p:nvSpPr>
          <p:spPr>
            <a:xfrm>
              <a:off x="2146294" y="9397530"/>
              <a:ext cx="184717" cy="397428"/>
            </a:xfrm>
            <a:custGeom>
              <a:avLst/>
              <a:gdLst>
                <a:gd name="connsiteX0" fmla="*/ 184156 w 184717"/>
                <a:gd name="connsiteY0" fmla="*/ 470 h 397428"/>
                <a:gd name="connsiteX1" fmla="*/ 41281 w 184717"/>
                <a:gd name="connsiteY1" fmla="*/ 181445 h 397428"/>
                <a:gd name="connsiteX2" fmla="*/ 82556 w 184717"/>
                <a:gd name="connsiteY2" fmla="*/ 156045 h 397428"/>
                <a:gd name="connsiteX3" fmla="*/ 9531 w 184717"/>
                <a:gd name="connsiteY3" fmla="*/ 244945 h 397428"/>
                <a:gd name="connsiteX4" fmla="*/ 9531 w 184717"/>
                <a:gd name="connsiteY4" fmla="*/ 327495 h 397428"/>
                <a:gd name="connsiteX5" fmla="*/ 12706 w 184717"/>
                <a:gd name="connsiteY5" fmla="*/ 397345 h 397428"/>
                <a:gd name="connsiteX6" fmla="*/ 6356 w 184717"/>
                <a:gd name="connsiteY6" fmla="*/ 340195 h 397428"/>
                <a:gd name="connsiteX7" fmla="*/ 6356 w 184717"/>
                <a:gd name="connsiteY7" fmla="*/ 273520 h 397428"/>
                <a:gd name="connsiteX8" fmla="*/ 88906 w 184717"/>
                <a:gd name="connsiteY8" fmla="*/ 136995 h 397428"/>
                <a:gd name="connsiteX9" fmla="*/ 66681 w 184717"/>
                <a:gd name="connsiteY9" fmla="*/ 171920 h 397428"/>
                <a:gd name="connsiteX10" fmla="*/ 174631 w 184717"/>
                <a:gd name="connsiteY10" fmla="*/ 63970 h 397428"/>
                <a:gd name="connsiteX11" fmla="*/ 79381 w 184717"/>
                <a:gd name="connsiteY11" fmla="*/ 159220 h 397428"/>
                <a:gd name="connsiteX12" fmla="*/ 114306 w 184717"/>
                <a:gd name="connsiteY12" fmla="*/ 102070 h 397428"/>
                <a:gd name="connsiteX13" fmla="*/ 92081 w 184717"/>
                <a:gd name="connsiteY13" fmla="*/ 127470 h 397428"/>
                <a:gd name="connsiteX14" fmla="*/ 184156 w 184717"/>
                <a:gd name="connsiteY14" fmla="*/ 470 h 397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717" h="397428">
                  <a:moveTo>
                    <a:pt x="184156" y="470"/>
                  </a:moveTo>
                  <a:cubicBezTo>
                    <a:pt x="175689" y="9466"/>
                    <a:pt x="58214" y="155516"/>
                    <a:pt x="41281" y="181445"/>
                  </a:cubicBezTo>
                  <a:cubicBezTo>
                    <a:pt x="24348" y="207374"/>
                    <a:pt x="87848" y="145462"/>
                    <a:pt x="82556" y="156045"/>
                  </a:cubicBezTo>
                  <a:cubicBezTo>
                    <a:pt x="77264" y="166628"/>
                    <a:pt x="21702" y="216370"/>
                    <a:pt x="9531" y="244945"/>
                  </a:cubicBezTo>
                  <a:cubicBezTo>
                    <a:pt x="-2640" y="273520"/>
                    <a:pt x="9002" y="302095"/>
                    <a:pt x="9531" y="327495"/>
                  </a:cubicBezTo>
                  <a:cubicBezTo>
                    <a:pt x="10060" y="352895"/>
                    <a:pt x="13235" y="395228"/>
                    <a:pt x="12706" y="397345"/>
                  </a:cubicBezTo>
                  <a:cubicBezTo>
                    <a:pt x="12177" y="399462"/>
                    <a:pt x="7414" y="360832"/>
                    <a:pt x="6356" y="340195"/>
                  </a:cubicBezTo>
                  <a:cubicBezTo>
                    <a:pt x="5298" y="319558"/>
                    <a:pt x="-7402" y="307387"/>
                    <a:pt x="6356" y="273520"/>
                  </a:cubicBezTo>
                  <a:cubicBezTo>
                    <a:pt x="20114" y="239653"/>
                    <a:pt x="78852" y="153928"/>
                    <a:pt x="88906" y="136995"/>
                  </a:cubicBezTo>
                  <a:cubicBezTo>
                    <a:pt x="98960" y="120062"/>
                    <a:pt x="52394" y="184091"/>
                    <a:pt x="66681" y="171920"/>
                  </a:cubicBezTo>
                  <a:cubicBezTo>
                    <a:pt x="80968" y="159749"/>
                    <a:pt x="174631" y="63970"/>
                    <a:pt x="174631" y="63970"/>
                  </a:cubicBezTo>
                  <a:cubicBezTo>
                    <a:pt x="176748" y="61853"/>
                    <a:pt x="89435" y="152870"/>
                    <a:pt x="79381" y="159220"/>
                  </a:cubicBezTo>
                  <a:cubicBezTo>
                    <a:pt x="69327" y="165570"/>
                    <a:pt x="112189" y="107362"/>
                    <a:pt x="114306" y="102070"/>
                  </a:cubicBezTo>
                  <a:cubicBezTo>
                    <a:pt x="116423" y="96778"/>
                    <a:pt x="81498" y="140699"/>
                    <a:pt x="92081" y="127470"/>
                  </a:cubicBezTo>
                  <a:cubicBezTo>
                    <a:pt x="102664" y="114241"/>
                    <a:pt x="192623" y="-8526"/>
                    <a:pt x="184156" y="47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5" name="フリーフォーム 864">
              <a:extLst>
                <a:ext uri="{FF2B5EF4-FFF2-40B4-BE49-F238E27FC236}">
                  <a16:creationId xmlns:a16="http://schemas.microsoft.com/office/drawing/2014/main" id="{3C6C5BE9-84A4-6177-E67E-B15B731655FB}"/>
                </a:ext>
              </a:extLst>
            </p:cNvPr>
            <p:cNvSpPr/>
            <p:nvPr/>
          </p:nvSpPr>
          <p:spPr>
            <a:xfrm>
              <a:off x="2168347" y="9521511"/>
              <a:ext cx="108424" cy="286070"/>
            </a:xfrm>
            <a:custGeom>
              <a:avLst/>
              <a:gdLst>
                <a:gd name="connsiteX0" fmla="*/ 108128 w 108424"/>
                <a:gd name="connsiteY0" fmla="*/ 314 h 286070"/>
                <a:gd name="connsiteX1" fmla="*/ 12878 w 108424"/>
                <a:gd name="connsiteY1" fmla="*/ 130489 h 286070"/>
                <a:gd name="connsiteX2" fmla="*/ 31928 w 108424"/>
                <a:gd name="connsiteY2" fmla="*/ 108264 h 286070"/>
                <a:gd name="connsiteX3" fmla="*/ 6528 w 108424"/>
                <a:gd name="connsiteY3" fmla="*/ 178114 h 286070"/>
                <a:gd name="connsiteX4" fmla="*/ 9703 w 108424"/>
                <a:gd name="connsiteY4" fmla="*/ 238439 h 286070"/>
                <a:gd name="connsiteX5" fmla="*/ 19228 w 108424"/>
                <a:gd name="connsiteY5" fmla="*/ 286064 h 286070"/>
                <a:gd name="connsiteX6" fmla="*/ 16053 w 108424"/>
                <a:gd name="connsiteY6" fmla="*/ 235264 h 286070"/>
                <a:gd name="connsiteX7" fmla="*/ 178 w 108424"/>
                <a:gd name="connsiteY7" fmla="*/ 136839 h 286070"/>
                <a:gd name="connsiteX8" fmla="*/ 9703 w 108424"/>
                <a:gd name="connsiteY8" fmla="*/ 162239 h 286070"/>
                <a:gd name="connsiteX9" fmla="*/ 41453 w 108424"/>
                <a:gd name="connsiteY9" fmla="*/ 95564 h 286070"/>
                <a:gd name="connsiteX10" fmla="*/ 108128 w 108424"/>
                <a:gd name="connsiteY10" fmla="*/ 314 h 286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8424" h="286070">
                  <a:moveTo>
                    <a:pt x="108128" y="314"/>
                  </a:moveTo>
                  <a:cubicBezTo>
                    <a:pt x="103366" y="6135"/>
                    <a:pt x="12878" y="130489"/>
                    <a:pt x="12878" y="130489"/>
                  </a:cubicBezTo>
                  <a:cubicBezTo>
                    <a:pt x="178" y="148481"/>
                    <a:pt x="32986" y="100327"/>
                    <a:pt x="31928" y="108264"/>
                  </a:cubicBezTo>
                  <a:cubicBezTo>
                    <a:pt x="30870" y="116201"/>
                    <a:pt x="10232" y="156418"/>
                    <a:pt x="6528" y="178114"/>
                  </a:cubicBezTo>
                  <a:cubicBezTo>
                    <a:pt x="2824" y="199810"/>
                    <a:pt x="7586" y="220447"/>
                    <a:pt x="9703" y="238439"/>
                  </a:cubicBezTo>
                  <a:cubicBezTo>
                    <a:pt x="11820" y="256431"/>
                    <a:pt x="18170" y="286593"/>
                    <a:pt x="19228" y="286064"/>
                  </a:cubicBezTo>
                  <a:cubicBezTo>
                    <a:pt x="20286" y="285535"/>
                    <a:pt x="19228" y="260135"/>
                    <a:pt x="16053" y="235264"/>
                  </a:cubicBezTo>
                  <a:cubicBezTo>
                    <a:pt x="12878" y="210393"/>
                    <a:pt x="1236" y="149010"/>
                    <a:pt x="178" y="136839"/>
                  </a:cubicBezTo>
                  <a:cubicBezTo>
                    <a:pt x="-880" y="124668"/>
                    <a:pt x="2824" y="169118"/>
                    <a:pt x="9703" y="162239"/>
                  </a:cubicBezTo>
                  <a:cubicBezTo>
                    <a:pt x="16582" y="155360"/>
                    <a:pt x="23990" y="119906"/>
                    <a:pt x="41453" y="95564"/>
                  </a:cubicBezTo>
                  <a:cubicBezTo>
                    <a:pt x="58916" y="71222"/>
                    <a:pt x="112890" y="-5507"/>
                    <a:pt x="108128" y="3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6" name="フリーフォーム 865">
              <a:extLst>
                <a:ext uri="{FF2B5EF4-FFF2-40B4-BE49-F238E27FC236}">
                  <a16:creationId xmlns:a16="http://schemas.microsoft.com/office/drawing/2014/main" id="{708BC468-079C-56C2-1159-BCEEF96D8834}"/>
                </a:ext>
              </a:extLst>
            </p:cNvPr>
            <p:cNvSpPr/>
            <p:nvPr/>
          </p:nvSpPr>
          <p:spPr>
            <a:xfrm>
              <a:off x="2177708" y="9775797"/>
              <a:ext cx="342363" cy="82086"/>
            </a:xfrm>
            <a:custGeom>
              <a:avLst/>
              <a:gdLst>
                <a:gd name="connsiteX0" fmla="*/ 342 w 342363"/>
                <a:gd name="connsiteY0" fmla="*/ 28 h 82086"/>
                <a:gd name="connsiteX1" fmla="*/ 228942 w 342363"/>
                <a:gd name="connsiteY1" fmla="*/ 31778 h 82086"/>
                <a:gd name="connsiteX2" fmla="*/ 200367 w 342363"/>
                <a:gd name="connsiteY2" fmla="*/ 22253 h 82086"/>
                <a:gd name="connsiteX3" fmla="*/ 336892 w 342363"/>
                <a:gd name="connsiteY3" fmla="*/ 79403 h 82086"/>
                <a:gd name="connsiteX4" fmla="*/ 298792 w 342363"/>
                <a:gd name="connsiteY4" fmla="*/ 69878 h 82086"/>
                <a:gd name="connsiteX5" fmla="*/ 146392 w 342363"/>
                <a:gd name="connsiteY5" fmla="*/ 44478 h 82086"/>
                <a:gd name="connsiteX6" fmla="*/ 79717 w 342363"/>
                <a:gd name="connsiteY6" fmla="*/ 34953 h 82086"/>
                <a:gd name="connsiteX7" fmla="*/ 235292 w 342363"/>
                <a:gd name="connsiteY7" fmla="*/ 50828 h 82086"/>
                <a:gd name="connsiteX8" fmla="*/ 178142 w 342363"/>
                <a:gd name="connsiteY8" fmla="*/ 38128 h 82086"/>
                <a:gd name="connsiteX9" fmla="*/ 342 w 342363"/>
                <a:gd name="connsiteY9" fmla="*/ 28 h 82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2363" h="82086">
                  <a:moveTo>
                    <a:pt x="342" y="28"/>
                  </a:moveTo>
                  <a:cubicBezTo>
                    <a:pt x="8809" y="-1030"/>
                    <a:pt x="195604" y="28074"/>
                    <a:pt x="228942" y="31778"/>
                  </a:cubicBezTo>
                  <a:cubicBezTo>
                    <a:pt x="262280" y="35482"/>
                    <a:pt x="182375" y="14316"/>
                    <a:pt x="200367" y="22253"/>
                  </a:cubicBezTo>
                  <a:cubicBezTo>
                    <a:pt x="218359" y="30191"/>
                    <a:pt x="320488" y="71466"/>
                    <a:pt x="336892" y="79403"/>
                  </a:cubicBezTo>
                  <a:cubicBezTo>
                    <a:pt x="353296" y="87341"/>
                    <a:pt x="330542" y="75699"/>
                    <a:pt x="298792" y="69878"/>
                  </a:cubicBezTo>
                  <a:cubicBezTo>
                    <a:pt x="267042" y="64057"/>
                    <a:pt x="182904" y="50299"/>
                    <a:pt x="146392" y="44478"/>
                  </a:cubicBezTo>
                  <a:cubicBezTo>
                    <a:pt x="109880" y="38657"/>
                    <a:pt x="64900" y="33895"/>
                    <a:pt x="79717" y="34953"/>
                  </a:cubicBezTo>
                  <a:cubicBezTo>
                    <a:pt x="94534" y="36011"/>
                    <a:pt x="218888" y="50299"/>
                    <a:pt x="235292" y="50828"/>
                  </a:cubicBezTo>
                  <a:cubicBezTo>
                    <a:pt x="251696" y="51357"/>
                    <a:pt x="213596" y="43949"/>
                    <a:pt x="178142" y="38128"/>
                  </a:cubicBezTo>
                  <a:cubicBezTo>
                    <a:pt x="142688" y="32307"/>
                    <a:pt x="-8125" y="1086"/>
                    <a:pt x="342" y="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7" name="フリーフォーム 866">
              <a:extLst>
                <a:ext uri="{FF2B5EF4-FFF2-40B4-BE49-F238E27FC236}">
                  <a16:creationId xmlns:a16="http://schemas.microsoft.com/office/drawing/2014/main" id="{A842EBA3-8026-8401-1398-321BEF524496}"/>
                </a:ext>
              </a:extLst>
            </p:cNvPr>
            <p:cNvSpPr/>
            <p:nvPr/>
          </p:nvSpPr>
          <p:spPr>
            <a:xfrm>
              <a:off x="1783125" y="9664640"/>
              <a:ext cx="397159" cy="439040"/>
            </a:xfrm>
            <a:custGeom>
              <a:avLst/>
              <a:gdLst>
                <a:gd name="connsiteX0" fmla="*/ 394925 w 397159"/>
                <a:gd name="connsiteY0" fmla="*/ 85785 h 439040"/>
                <a:gd name="connsiteX1" fmla="*/ 198075 w 397159"/>
                <a:gd name="connsiteY1" fmla="*/ 263585 h 439040"/>
                <a:gd name="connsiteX2" fmla="*/ 245700 w 397159"/>
                <a:gd name="connsiteY2" fmla="*/ 228660 h 439040"/>
                <a:gd name="connsiteX3" fmla="*/ 112350 w 397159"/>
                <a:gd name="connsiteY3" fmla="*/ 346135 h 439040"/>
                <a:gd name="connsiteX4" fmla="*/ 1225 w 397159"/>
                <a:gd name="connsiteY4" fmla="*/ 438210 h 439040"/>
                <a:gd name="connsiteX5" fmla="*/ 61550 w 397159"/>
                <a:gd name="connsiteY5" fmla="*/ 384235 h 439040"/>
                <a:gd name="connsiteX6" fmla="*/ 191725 w 397159"/>
                <a:gd name="connsiteY6" fmla="*/ 263585 h 439040"/>
                <a:gd name="connsiteX7" fmla="*/ 163150 w 397159"/>
                <a:gd name="connsiteY7" fmla="*/ 285810 h 439040"/>
                <a:gd name="connsiteX8" fmla="*/ 264750 w 397159"/>
                <a:gd name="connsiteY8" fmla="*/ 196910 h 439040"/>
                <a:gd name="connsiteX9" fmla="*/ 344125 w 397159"/>
                <a:gd name="connsiteY9" fmla="*/ 133410 h 439040"/>
                <a:gd name="connsiteX10" fmla="*/ 347300 w 397159"/>
                <a:gd name="connsiteY10" fmla="*/ 104835 h 439040"/>
                <a:gd name="connsiteX11" fmla="*/ 274275 w 397159"/>
                <a:gd name="connsiteY11" fmla="*/ 60 h 439040"/>
                <a:gd name="connsiteX12" fmla="*/ 356825 w 397159"/>
                <a:gd name="connsiteY12" fmla="*/ 120710 h 439040"/>
                <a:gd name="connsiteX13" fmla="*/ 309200 w 397159"/>
                <a:gd name="connsiteY13" fmla="*/ 158810 h 439040"/>
                <a:gd name="connsiteX14" fmla="*/ 394925 w 397159"/>
                <a:gd name="connsiteY14" fmla="*/ 85785 h 439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97159" h="439040">
                  <a:moveTo>
                    <a:pt x="394925" y="85785"/>
                  </a:moveTo>
                  <a:cubicBezTo>
                    <a:pt x="376404" y="103248"/>
                    <a:pt x="222946" y="239773"/>
                    <a:pt x="198075" y="263585"/>
                  </a:cubicBezTo>
                  <a:cubicBezTo>
                    <a:pt x="173204" y="287397"/>
                    <a:pt x="259988" y="214902"/>
                    <a:pt x="245700" y="228660"/>
                  </a:cubicBezTo>
                  <a:cubicBezTo>
                    <a:pt x="231412" y="242418"/>
                    <a:pt x="153096" y="311210"/>
                    <a:pt x="112350" y="346135"/>
                  </a:cubicBezTo>
                  <a:cubicBezTo>
                    <a:pt x="71604" y="381060"/>
                    <a:pt x="9692" y="431860"/>
                    <a:pt x="1225" y="438210"/>
                  </a:cubicBezTo>
                  <a:cubicBezTo>
                    <a:pt x="-7242" y="444560"/>
                    <a:pt x="29800" y="413339"/>
                    <a:pt x="61550" y="384235"/>
                  </a:cubicBezTo>
                  <a:cubicBezTo>
                    <a:pt x="93300" y="355131"/>
                    <a:pt x="174792" y="279989"/>
                    <a:pt x="191725" y="263585"/>
                  </a:cubicBezTo>
                  <a:cubicBezTo>
                    <a:pt x="208658" y="247181"/>
                    <a:pt x="150979" y="296923"/>
                    <a:pt x="163150" y="285810"/>
                  </a:cubicBezTo>
                  <a:cubicBezTo>
                    <a:pt x="175321" y="274697"/>
                    <a:pt x="234587" y="222310"/>
                    <a:pt x="264750" y="196910"/>
                  </a:cubicBezTo>
                  <a:cubicBezTo>
                    <a:pt x="294913" y="171510"/>
                    <a:pt x="330367" y="148756"/>
                    <a:pt x="344125" y="133410"/>
                  </a:cubicBezTo>
                  <a:cubicBezTo>
                    <a:pt x="357883" y="118064"/>
                    <a:pt x="358942" y="127060"/>
                    <a:pt x="347300" y="104835"/>
                  </a:cubicBezTo>
                  <a:cubicBezTo>
                    <a:pt x="335658" y="82610"/>
                    <a:pt x="272687" y="-2586"/>
                    <a:pt x="274275" y="60"/>
                  </a:cubicBezTo>
                  <a:cubicBezTo>
                    <a:pt x="275862" y="2706"/>
                    <a:pt x="351004" y="94252"/>
                    <a:pt x="356825" y="120710"/>
                  </a:cubicBezTo>
                  <a:cubicBezTo>
                    <a:pt x="362646" y="147168"/>
                    <a:pt x="307612" y="159868"/>
                    <a:pt x="309200" y="158810"/>
                  </a:cubicBezTo>
                  <a:cubicBezTo>
                    <a:pt x="310788" y="157752"/>
                    <a:pt x="413446" y="68322"/>
                    <a:pt x="394925" y="857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8" name="フリーフォーム 867">
              <a:extLst>
                <a:ext uri="{FF2B5EF4-FFF2-40B4-BE49-F238E27FC236}">
                  <a16:creationId xmlns:a16="http://schemas.microsoft.com/office/drawing/2014/main" id="{EBA24EF4-252D-BD21-DBA5-E82255D75914}"/>
                </a:ext>
              </a:extLst>
            </p:cNvPr>
            <p:cNvSpPr/>
            <p:nvPr/>
          </p:nvSpPr>
          <p:spPr>
            <a:xfrm>
              <a:off x="2043680" y="9642472"/>
              <a:ext cx="128374" cy="235966"/>
            </a:xfrm>
            <a:custGeom>
              <a:avLst/>
              <a:gdLst>
                <a:gd name="connsiteX0" fmla="*/ 45470 w 128374"/>
                <a:gd name="connsiteY0" fmla="*/ 3 h 235966"/>
                <a:gd name="connsiteX1" fmla="*/ 102620 w 128374"/>
                <a:gd name="connsiteY1" fmla="*/ 82553 h 235966"/>
                <a:gd name="connsiteX2" fmla="*/ 118495 w 128374"/>
                <a:gd name="connsiteY2" fmla="*/ 127003 h 235966"/>
                <a:gd name="connsiteX3" fmla="*/ 64520 w 128374"/>
                <a:gd name="connsiteY3" fmla="*/ 184153 h 235966"/>
                <a:gd name="connsiteX4" fmla="*/ 1020 w 128374"/>
                <a:gd name="connsiteY4" fmla="*/ 234953 h 235966"/>
                <a:gd name="connsiteX5" fmla="*/ 118495 w 128374"/>
                <a:gd name="connsiteY5" fmla="*/ 136528 h 235966"/>
                <a:gd name="connsiteX6" fmla="*/ 115320 w 128374"/>
                <a:gd name="connsiteY6" fmla="*/ 85728 h 235966"/>
                <a:gd name="connsiteX7" fmla="*/ 45470 w 128374"/>
                <a:gd name="connsiteY7" fmla="*/ 3 h 23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374" h="235966">
                  <a:moveTo>
                    <a:pt x="45470" y="3"/>
                  </a:moveTo>
                  <a:cubicBezTo>
                    <a:pt x="43353" y="-526"/>
                    <a:pt x="90449" y="61386"/>
                    <a:pt x="102620" y="82553"/>
                  </a:cubicBezTo>
                  <a:cubicBezTo>
                    <a:pt x="114791" y="103720"/>
                    <a:pt x="124845" y="110070"/>
                    <a:pt x="118495" y="127003"/>
                  </a:cubicBezTo>
                  <a:cubicBezTo>
                    <a:pt x="112145" y="143936"/>
                    <a:pt x="84099" y="166161"/>
                    <a:pt x="64520" y="184153"/>
                  </a:cubicBezTo>
                  <a:cubicBezTo>
                    <a:pt x="44941" y="202145"/>
                    <a:pt x="-7976" y="242891"/>
                    <a:pt x="1020" y="234953"/>
                  </a:cubicBezTo>
                  <a:cubicBezTo>
                    <a:pt x="10016" y="227016"/>
                    <a:pt x="99445" y="161399"/>
                    <a:pt x="118495" y="136528"/>
                  </a:cubicBezTo>
                  <a:cubicBezTo>
                    <a:pt x="137545" y="111657"/>
                    <a:pt x="124845" y="105307"/>
                    <a:pt x="115320" y="85728"/>
                  </a:cubicBezTo>
                  <a:cubicBezTo>
                    <a:pt x="105795" y="66149"/>
                    <a:pt x="47587" y="532"/>
                    <a:pt x="45470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9" name="フリーフォーム 868">
              <a:extLst>
                <a:ext uri="{FF2B5EF4-FFF2-40B4-BE49-F238E27FC236}">
                  <a16:creationId xmlns:a16="http://schemas.microsoft.com/office/drawing/2014/main" id="{7A7A1044-BA5A-B4CF-976A-8B7D5A9C1A03}"/>
                </a:ext>
              </a:extLst>
            </p:cNvPr>
            <p:cNvSpPr/>
            <p:nvPr/>
          </p:nvSpPr>
          <p:spPr>
            <a:xfrm>
              <a:off x="1808689" y="9787517"/>
              <a:ext cx="486836" cy="309219"/>
            </a:xfrm>
            <a:custGeom>
              <a:avLst/>
              <a:gdLst>
                <a:gd name="connsiteX0" fmla="*/ 378886 w 486836"/>
                <a:gd name="connsiteY0" fmla="*/ 1008 h 309219"/>
                <a:gd name="connsiteX1" fmla="*/ 201086 w 486836"/>
                <a:gd name="connsiteY1" fmla="*/ 153408 h 309219"/>
                <a:gd name="connsiteX2" fmla="*/ 229661 w 486836"/>
                <a:gd name="connsiteY2" fmla="*/ 124833 h 309219"/>
                <a:gd name="connsiteX3" fmla="*/ 118536 w 486836"/>
                <a:gd name="connsiteY3" fmla="*/ 226433 h 309219"/>
                <a:gd name="connsiteX4" fmla="*/ 39161 w 486836"/>
                <a:gd name="connsiteY4" fmla="*/ 289933 h 309219"/>
                <a:gd name="connsiteX5" fmla="*/ 83611 w 486836"/>
                <a:gd name="connsiteY5" fmla="*/ 280408 h 309219"/>
                <a:gd name="connsiteX6" fmla="*/ 1061 w 486836"/>
                <a:gd name="connsiteY6" fmla="*/ 308983 h 309219"/>
                <a:gd name="connsiteX7" fmla="*/ 153461 w 486836"/>
                <a:gd name="connsiteY7" fmla="*/ 286758 h 309219"/>
                <a:gd name="connsiteX8" fmla="*/ 312211 w 486836"/>
                <a:gd name="connsiteY8" fmla="*/ 293108 h 309219"/>
                <a:gd name="connsiteX9" fmla="*/ 128061 w 486836"/>
                <a:gd name="connsiteY9" fmla="*/ 308983 h 309219"/>
                <a:gd name="connsiteX10" fmla="*/ 343961 w 486836"/>
                <a:gd name="connsiteY10" fmla="*/ 302633 h 309219"/>
                <a:gd name="connsiteX11" fmla="*/ 486836 w 486836"/>
                <a:gd name="connsiteY11" fmla="*/ 302633 h 309219"/>
                <a:gd name="connsiteX12" fmla="*/ 359836 w 486836"/>
                <a:gd name="connsiteY12" fmla="*/ 302633 h 309219"/>
                <a:gd name="connsiteX13" fmla="*/ 213786 w 486836"/>
                <a:gd name="connsiteY13" fmla="*/ 299458 h 309219"/>
                <a:gd name="connsiteX14" fmla="*/ 29636 w 486836"/>
                <a:gd name="connsiteY14" fmla="*/ 308983 h 309219"/>
                <a:gd name="connsiteX15" fmla="*/ 89961 w 486836"/>
                <a:gd name="connsiteY15" fmla="*/ 299458 h 309219"/>
                <a:gd name="connsiteX16" fmla="*/ 51861 w 486836"/>
                <a:gd name="connsiteY16" fmla="*/ 299458 h 309219"/>
                <a:gd name="connsiteX17" fmla="*/ 137586 w 486836"/>
                <a:gd name="connsiteY17" fmla="*/ 210558 h 309219"/>
                <a:gd name="connsiteX18" fmla="*/ 109011 w 486836"/>
                <a:gd name="connsiteY18" fmla="*/ 239133 h 309219"/>
                <a:gd name="connsiteX19" fmla="*/ 223311 w 486836"/>
                <a:gd name="connsiteY19" fmla="*/ 112133 h 309219"/>
                <a:gd name="connsiteX20" fmla="*/ 220136 w 486836"/>
                <a:gd name="connsiteY20" fmla="*/ 153408 h 309219"/>
                <a:gd name="connsiteX21" fmla="*/ 267761 w 486836"/>
                <a:gd name="connsiteY21" fmla="*/ 89908 h 309219"/>
                <a:gd name="connsiteX22" fmla="*/ 378886 w 486836"/>
                <a:gd name="connsiteY22" fmla="*/ 1008 h 309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86836" h="309219">
                  <a:moveTo>
                    <a:pt x="378886" y="1008"/>
                  </a:moveTo>
                  <a:cubicBezTo>
                    <a:pt x="367774" y="11591"/>
                    <a:pt x="225957" y="132771"/>
                    <a:pt x="201086" y="153408"/>
                  </a:cubicBezTo>
                  <a:cubicBezTo>
                    <a:pt x="176215" y="174045"/>
                    <a:pt x="243419" y="112662"/>
                    <a:pt x="229661" y="124833"/>
                  </a:cubicBezTo>
                  <a:cubicBezTo>
                    <a:pt x="215903" y="137004"/>
                    <a:pt x="150286" y="198916"/>
                    <a:pt x="118536" y="226433"/>
                  </a:cubicBezTo>
                  <a:cubicBezTo>
                    <a:pt x="86786" y="253950"/>
                    <a:pt x="44982" y="280937"/>
                    <a:pt x="39161" y="289933"/>
                  </a:cubicBezTo>
                  <a:cubicBezTo>
                    <a:pt x="33340" y="298929"/>
                    <a:pt x="89961" y="277233"/>
                    <a:pt x="83611" y="280408"/>
                  </a:cubicBezTo>
                  <a:cubicBezTo>
                    <a:pt x="77261" y="283583"/>
                    <a:pt x="-10581" y="307925"/>
                    <a:pt x="1061" y="308983"/>
                  </a:cubicBezTo>
                  <a:cubicBezTo>
                    <a:pt x="12703" y="310041"/>
                    <a:pt x="101603" y="289404"/>
                    <a:pt x="153461" y="286758"/>
                  </a:cubicBezTo>
                  <a:cubicBezTo>
                    <a:pt x="205319" y="284112"/>
                    <a:pt x="316444" y="289404"/>
                    <a:pt x="312211" y="293108"/>
                  </a:cubicBezTo>
                  <a:cubicBezTo>
                    <a:pt x="307978" y="296812"/>
                    <a:pt x="122769" y="307396"/>
                    <a:pt x="128061" y="308983"/>
                  </a:cubicBezTo>
                  <a:cubicBezTo>
                    <a:pt x="133353" y="310570"/>
                    <a:pt x="284165" y="303691"/>
                    <a:pt x="343961" y="302633"/>
                  </a:cubicBezTo>
                  <a:cubicBezTo>
                    <a:pt x="403757" y="301575"/>
                    <a:pt x="486836" y="302633"/>
                    <a:pt x="486836" y="302633"/>
                  </a:cubicBezTo>
                  <a:lnTo>
                    <a:pt x="359836" y="302633"/>
                  </a:lnTo>
                  <a:cubicBezTo>
                    <a:pt x="314328" y="302104"/>
                    <a:pt x="268819" y="298400"/>
                    <a:pt x="213786" y="299458"/>
                  </a:cubicBezTo>
                  <a:cubicBezTo>
                    <a:pt x="158753" y="300516"/>
                    <a:pt x="50273" y="308983"/>
                    <a:pt x="29636" y="308983"/>
                  </a:cubicBezTo>
                  <a:cubicBezTo>
                    <a:pt x="8999" y="308983"/>
                    <a:pt x="86257" y="301045"/>
                    <a:pt x="89961" y="299458"/>
                  </a:cubicBezTo>
                  <a:cubicBezTo>
                    <a:pt x="93665" y="297871"/>
                    <a:pt x="43923" y="314275"/>
                    <a:pt x="51861" y="299458"/>
                  </a:cubicBezTo>
                  <a:cubicBezTo>
                    <a:pt x="59798" y="284641"/>
                    <a:pt x="128061" y="220612"/>
                    <a:pt x="137586" y="210558"/>
                  </a:cubicBezTo>
                  <a:cubicBezTo>
                    <a:pt x="147111" y="200504"/>
                    <a:pt x="94723" y="255537"/>
                    <a:pt x="109011" y="239133"/>
                  </a:cubicBezTo>
                  <a:cubicBezTo>
                    <a:pt x="123299" y="222729"/>
                    <a:pt x="204790" y="126420"/>
                    <a:pt x="223311" y="112133"/>
                  </a:cubicBezTo>
                  <a:cubicBezTo>
                    <a:pt x="241832" y="97846"/>
                    <a:pt x="212728" y="157112"/>
                    <a:pt x="220136" y="153408"/>
                  </a:cubicBezTo>
                  <a:cubicBezTo>
                    <a:pt x="227544" y="149704"/>
                    <a:pt x="243419" y="113721"/>
                    <a:pt x="267761" y="89908"/>
                  </a:cubicBezTo>
                  <a:cubicBezTo>
                    <a:pt x="292103" y="66096"/>
                    <a:pt x="389998" y="-9575"/>
                    <a:pt x="378886" y="10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0" name="フリーフォーム 869">
              <a:extLst>
                <a:ext uri="{FF2B5EF4-FFF2-40B4-BE49-F238E27FC236}">
                  <a16:creationId xmlns:a16="http://schemas.microsoft.com/office/drawing/2014/main" id="{813F3CC0-3ACB-4A79-4DFC-66A9F1168674}"/>
                </a:ext>
              </a:extLst>
            </p:cNvPr>
            <p:cNvSpPr/>
            <p:nvPr/>
          </p:nvSpPr>
          <p:spPr>
            <a:xfrm>
              <a:off x="2016125" y="9815743"/>
              <a:ext cx="513423" cy="268419"/>
            </a:xfrm>
            <a:custGeom>
              <a:avLst/>
              <a:gdLst>
                <a:gd name="connsiteX0" fmla="*/ 511175 w 513423"/>
                <a:gd name="connsiteY0" fmla="*/ 1357 h 268419"/>
                <a:gd name="connsiteX1" fmla="*/ 361950 w 513423"/>
                <a:gd name="connsiteY1" fmla="*/ 160107 h 268419"/>
                <a:gd name="connsiteX2" fmla="*/ 301625 w 513423"/>
                <a:gd name="connsiteY2" fmla="*/ 252182 h 268419"/>
                <a:gd name="connsiteX3" fmla="*/ 361950 w 513423"/>
                <a:gd name="connsiteY3" fmla="*/ 214082 h 268419"/>
                <a:gd name="connsiteX4" fmla="*/ 282575 w 513423"/>
                <a:gd name="connsiteY4" fmla="*/ 261707 h 268419"/>
                <a:gd name="connsiteX5" fmla="*/ 177800 w 513423"/>
                <a:gd name="connsiteY5" fmla="*/ 268057 h 268419"/>
                <a:gd name="connsiteX6" fmla="*/ 0 w 513423"/>
                <a:gd name="connsiteY6" fmla="*/ 264882 h 268419"/>
                <a:gd name="connsiteX7" fmla="*/ 190500 w 513423"/>
                <a:gd name="connsiteY7" fmla="*/ 261707 h 268419"/>
                <a:gd name="connsiteX8" fmla="*/ 273050 w 513423"/>
                <a:gd name="connsiteY8" fmla="*/ 252182 h 268419"/>
                <a:gd name="connsiteX9" fmla="*/ 415925 w 513423"/>
                <a:gd name="connsiteY9" fmla="*/ 172807 h 268419"/>
                <a:gd name="connsiteX10" fmla="*/ 384175 w 513423"/>
                <a:gd name="connsiteY10" fmla="*/ 182332 h 268419"/>
                <a:gd name="connsiteX11" fmla="*/ 476250 w 513423"/>
                <a:gd name="connsiteY11" fmla="*/ 90257 h 268419"/>
                <a:gd name="connsiteX12" fmla="*/ 381000 w 513423"/>
                <a:gd name="connsiteY12" fmla="*/ 172807 h 268419"/>
                <a:gd name="connsiteX13" fmla="*/ 447675 w 513423"/>
                <a:gd name="connsiteY13" fmla="*/ 87082 h 268419"/>
                <a:gd name="connsiteX14" fmla="*/ 511175 w 513423"/>
                <a:gd name="connsiteY14" fmla="*/ 1357 h 268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3423" h="268419">
                  <a:moveTo>
                    <a:pt x="511175" y="1357"/>
                  </a:moveTo>
                  <a:cubicBezTo>
                    <a:pt x="496888" y="13528"/>
                    <a:pt x="396875" y="118303"/>
                    <a:pt x="361950" y="160107"/>
                  </a:cubicBezTo>
                  <a:cubicBezTo>
                    <a:pt x="327025" y="201911"/>
                    <a:pt x="301625" y="243186"/>
                    <a:pt x="301625" y="252182"/>
                  </a:cubicBezTo>
                  <a:cubicBezTo>
                    <a:pt x="301625" y="261178"/>
                    <a:pt x="365125" y="212495"/>
                    <a:pt x="361950" y="214082"/>
                  </a:cubicBezTo>
                  <a:cubicBezTo>
                    <a:pt x="358775" y="215669"/>
                    <a:pt x="313267" y="252711"/>
                    <a:pt x="282575" y="261707"/>
                  </a:cubicBezTo>
                  <a:cubicBezTo>
                    <a:pt x="251883" y="270703"/>
                    <a:pt x="177800" y="268057"/>
                    <a:pt x="177800" y="268057"/>
                  </a:cubicBezTo>
                  <a:lnTo>
                    <a:pt x="0" y="264882"/>
                  </a:lnTo>
                  <a:cubicBezTo>
                    <a:pt x="2117" y="263824"/>
                    <a:pt x="144992" y="263824"/>
                    <a:pt x="190500" y="261707"/>
                  </a:cubicBezTo>
                  <a:cubicBezTo>
                    <a:pt x="236008" y="259590"/>
                    <a:pt x="235479" y="266999"/>
                    <a:pt x="273050" y="252182"/>
                  </a:cubicBezTo>
                  <a:cubicBezTo>
                    <a:pt x="310621" y="237365"/>
                    <a:pt x="397404" y="184449"/>
                    <a:pt x="415925" y="172807"/>
                  </a:cubicBezTo>
                  <a:cubicBezTo>
                    <a:pt x="434446" y="161165"/>
                    <a:pt x="374121" y="196090"/>
                    <a:pt x="384175" y="182332"/>
                  </a:cubicBezTo>
                  <a:cubicBezTo>
                    <a:pt x="394229" y="168574"/>
                    <a:pt x="476779" y="91844"/>
                    <a:pt x="476250" y="90257"/>
                  </a:cubicBezTo>
                  <a:cubicBezTo>
                    <a:pt x="475721" y="88670"/>
                    <a:pt x="385762" y="173336"/>
                    <a:pt x="381000" y="172807"/>
                  </a:cubicBezTo>
                  <a:cubicBezTo>
                    <a:pt x="376237" y="172278"/>
                    <a:pt x="427567" y="111953"/>
                    <a:pt x="447675" y="87082"/>
                  </a:cubicBezTo>
                  <a:cubicBezTo>
                    <a:pt x="467783" y="62211"/>
                    <a:pt x="525462" y="-10814"/>
                    <a:pt x="511175" y="13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1" name="フリーフォーム 870">
              <a:extLst>
                <a:ext uri="{FF2B5EF4-FFF2-40B4-BE49-F238E27FC236}">
                  <a16:creationId xmlns:a16="http://schemas.microsoft.com/office/drawing/2014/main" id="{772165E9-080F-5AEB-4AE8-750254D6124C}"/>
                </a:ext>
              </a:extLst>
            </p:cNvPr>
            <p:cNvSpPr/>
            <p:nvPr/>
          </p:nvSpPr>
          <p:spPr>
            <a:xfrm>
              <a:off x="1659718" y="9544031"/>
              <a:ext cx="67602" cy="361999"/>
            </a:xfrm>
            <a:custGeom>
              <a:avLst/>
              <a:gdLst>
                <a:gd name="connsiteX0" fmla="*/ 807 w 67602"/>
                <a:gd name="connsiteY0" fmla="*/ 19 h 361999"/>
                <a:gd name="connsiteX1" fmla="*/ 10332 w 67602"/>
                <a:gd name="connsiteY1" fmla="*/ 114319 h 361999"/>
                <a:gd name="connsiteX2" fmla="*/ 19857 w 67602"/>
                <a:gd name="connsiteY2" fmla="*/ 127019 h 361999"/>
                <a:gd name="connsiteX3" fmla="*/ 23032 w 67602"/>
                <a:gd name="connsiteY3" fmla="*/ 114319 h 361999"/>
                <a:gd name="connsiteX4" fmla="*/ 45257 w 67602"/>
                <a:gd name="connsiteY4" fmla="*/ 200044 h 361999"/>
                <a:gd name="connsiteX5" fmla="*/ 48432 w 67602"/>
                <a:gd name="connsiteY5" fmla="*/ 174644 h 361999"/>
                <a:gd name="connsiteX6" fmla="*/ 54782 w 67602"/>
                <a:gd name="connsiteY6" fmla="*/ 304819 h 361999"/>
                <a:gd name="connsiteX7" fmla="*/ 57957 w 67602"/>
                <a:gd name="connsiteY7" fmla="*/ 361969 h 361999"/>
                <a:gd name="connsiteX8" fmla="*/ 67482 w 67602"/>
                <a:gd name="connsiteY8" fmla="*/ 298469 h 361999"/>
                <a:gd name="connsiteX9" fmla="*/ 61132 w 67602"/>
                <a:gd name="connsiteY9" fmla="*/ 225444 h 361999"/>
                <a:gd name="connsiteX10" fmla="*/ 32557 w 67602"/>
                <a:gd name="connsiteY10" fmla="*/ 123844 h 361999"/>
                <a:gd name="connsiteX11" fmla="*/ 807 w 67602"/>
                <a:gd name="connsiteY11" fmla="*/ 19 h 3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602" h="361999">
                  <a:moveTo>
                    <a:pt x="807" y="19"/>
                  </a:moveTo>
                  <a:cubicBezTo>
                    <a:pt x="-2897" y="-1568"/>
                    <a:pt x="7157" y="93152"/>
                    <a:pt x="10332" y="114319"/>
                  </a:cubicBezTo>
                  <a:cubicBezTo>
                    <a:pt x="13507" y="135486"/>
                    <a:pt x="17740" y="127019"/>
                    <a:pt x="19857" y="127019"/>
                  </a:cubicBezTo>
                  <a:cubicBezTo>
                    <a:pt x="21974" y="127019"/>
                    <a:pt x="18799" y="102148"/>
                    <a:pt x="23032" y="114319"/>
                  </a:cubicBezTo>
                  <a:cubicBezTo>
                    <a:pt x="27265" y="126490"/>
                    <a:pt x="41024" y="189990"/>
                    <a:pt x="45257" y="200044"/>
                  </a:cubicBezTo>
                  <a:cubicBezTo>
                    <a:pt x="49490" y="210098"/>
                    <a:pt x="46845" y="157182"/>
                    <a:pt x="48432" y="174644"/>
                  </a:cubicBezTo>
                  <a:cubicBezTo>
                    <a:pt x="50019" y="192106"/>
                    <a:pt x="53195" y="273598"/>
                    <a:pt x="54782" y="304819"/>
                  </a:cubicBezTo>
                  <a:cubicBezTo>
                    <a:pt x="56369" y="336040"/>
                    <a:pt x="55840" y="363027"/>
                    <a:pt x="57957" y="361969"/>
                  </a:cubicBezTo>
                  <a:cubicBezTo>
                    <a:pt x="60074" y="360911"/>
                    <a:pt x="66953" y="321223"/>
                    <a:pt x="67482" y="298469"/>
                  </a:cubicBezTo>
                  <a:cubicBezTo>
                    <a:pt x="68011" y="275715"/>
                    <a:pt x="66953" y="254548"/>
                    <a:pt x="61132" y="225444"/>
                  </a:cubicBezTo>
                  <a:cubicBezTo>
                    <a:pt x="55311" y="196340"/>
                    <a:pt x="43670" y="157711"/>
                    <a:pt x="32557" y="123844"/>
                  </a:cubicBezTo>
                  <a:cubicBezTo>
                    <a:pt x="21445" y="89977"/>
                    <a:pt x="4511" y="1606"/>
                    <a:pt x="807" y="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2" name="フリーフォーム 871">
              <a:extLst>
                <a:ext uri="{FF2B5EF4-FFF2-40B4-BE49-F238E27FC236}">
                  <a16:creationId xmlns:a16="http://schemas.microsoft.com/office/drawing/2014/main" id="{840B9ECA-130D-4FBC-D32F-64F924223825}"/>
                </a:ext>
              </a:extLst>
            </p:cNvPr>
            <p:cNvSpPr/>
            <p:nvPr/>
          </p:nvSpPr>
          <p:spPr>
            <a:xfrm>
              <a:off x="1631701" y="9575799"/>
              <a:ext cx="67159" cy="352832"/>
            </a:xfrm>
            <a:custGeom>
              <a:avLst/>
              <a:gdLst>
                <a:gd name="connsiteX0" fmla="*/ 249 w 67159"/>
                <a:gd name="connsiteY0" fmla="*/ 1 h 352832"/>
                <a:gd name="connsiteX1" fmla="*/ 54224 w 67159"/>
                <a:gd name="connsiteY1" fmla="*/ 136526 h 352832"/>
                <a:gd name="connsiteX2" fmla="*/ 44699 w 67159"/>
                <a:gd name="connsiteY2" fmla="*/ 107951 h 352832"/>
                <a:gd name="connsiteX3" fmla="*/ 63749 w 67159"/>
                <a:gd name="connsiteY3" fmla="*/ 203201 h 352832"/>
                <a:gd name="connsiteX4" fmla="*/ 66924 w 67159"/>
                <a:gd name="connsiteY4" fmla="*/ 184151 h 352832"/>
                <a:gd name="connsiteX5" fmla="*/ 66924 w 67159"/>
                <a:gd name="connsiteY5" fmla="*/ 263526 h 352832"/>
                <a:gd name="connsiteX6" fmla="*/ 66924 w 67159"/>
                <a:gd name="connsiteY6" fmla="*/ 352426 h 352832"/>
                <a:gd name="connsiteX7" fmla="*/ 63749 w 67159"/>
                <a:gd name="connsiteY7" fmla="*/ 292101 h 352832"/>
                <a:gd name="connsiteX8" fmla="*/ 63749 w 67159"/>
                <a:gd name="connsiteY8" fmla="*/ 190501 h 352832"/>
                <a:gd name="connsiteX9" fmla="*/ 63749 w 67159"/>
                <a:gd name="connsiteY9" fmla="*/ 114301 h 352832"/>
                <a:gd name="connsiteX10" fmla="*/ 35174 w 67159"/>
                <a:gd name="connsiteY10" fmla="*/ 133351 h 352832"/>
                <a:gd name="connsiteX11" fmla="*/ 249 w 67159"/>
                <a:gd name="connsiteY11" fmla="*/ 1 h 352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159" h="352832">
                  <a:moveTo>
                    <a:pt x="249" y="1"/>
                  </a:moveTo>
                  <a:cubicBezTo>
                    <a:pt x="3424" y="530"/>
                    <a:pt x="46816" y="118534"/>
                    <a:pt x="54224" y="136526"/>
                  </a:cubicBezTo>
                  <a:cubicBezTo>
                    <a:pt x="61632" y="154518"/>
                    <a:pt x="43112" y="96839"/>
                    <a:pt x="44699" y="107951"/>
                  </a:cubicBezTo>
                  <a:cubicBezTo>
                    <a:pt x="46286" y="119063"/>
                    <a:pt x="60045" y="190501"/>
                    <a:pt x="63749" y="203201"/>
                  </a:cubicBezTo>
                  <a:cubicBezTo>
                    <a:pt x="67453" y="215901"/>
                    <a:pt x="66395" y="174097"/>
                    <a:pt x="66924" y="184151"/>
                  </a:cubicBezTo>
                  <a:cubicBezTo>
                    <a:pt x="67453" y="194205"/>
                    <a:pt x="66924" y="263526"/>
                    <a:pt x="66924" y="263526"/>
                  </a:cubicBezTo>
                  <a:cubicBezTo>
                    <a:pt x="66924" y="291572"/>
                    <a:pt x="67453" y="347664"/>
                    <a:pt x="66924" y="352426"/>
                  </a:cubicBezTo>
                  <a:cubicBezTo>
                    <a:pt x="66395" y="357189"/>
                    <a:pt x="64278" y="319088"/>
                    <a:pt x="63749" y="292101"/>
                  </a:cubicBezTo>
                  <a:cubicBezTo>
                    <a:pt x="63220" y="265114"/>
                    <a:pt x="63749" y="190501"/>
                    <a:pt x="63749" y="190501"/>
                  </a:cubicBezTo>
                  <a:cubicBezTo>
                    <a:pt x="63749" y="160868"/>
                    <a:pt x="68512" y="123826"/>
                    <a:pt x="63749" y="114301"/>
                  </a:cubicBezTo>
                  <a:cubicBezTo>
                    <a:pt x="58986" y="104776"/>
                    <a:pt x="45228" y="148697"/>
                    <a:pt x="35174" y="133351"/>
                  </a:cubicBezTo>
                  <a:cubicBezTo>
                    <a:pt x="25120" y="118005"/>
                    <a:pt x="-2926" y="-528"/>
                    <a:pt x="249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3" name="フリーフォーム 872">
              <a:extLst>
                <a:ext uri="{FF2B5EF4-FFF2-40B4-BE49-F238E27FC236}">
                  <a16:creationId xmlns:a16="http://schemas.microsoft.com/office/drawing/2014/main" id="{17F0E635-6A15-6DF6-AAAA-82FAFD2F3A0D}"/>
                </a:ext>
              </a:extLst>
            </p:cNvPr>
            <p:cNvSpPr/>
            <p:nvPr/>
          </p:nvSpPr>
          <p:spPr>
            <a:xfrm>
              <a:off x="1631937" y="9645587"/>
              <a:ext cx="35193" cy="324694"/>
            </a:xfrm>
            <a:custGeom>
              <a:avLst/>
              <a:gdLst>
                <a:gd name="connsiteX0" fmla="*/ 34938 w 35193"/>
                <a:gd name="connsiteY0" fmla="*/ 63 h 324694"/>
                <a:gd name="connsiteX1" fmla="*/ 22238 w 35193"/>
                <a:gd name="connsiteY1" fmla="*/ 149288 h 324694"/>
                <a:gd name="connsiteX2" fmla="*/ 15888 w 35193"/>
                <a:gd name="connsiteY2" fmla="*/ 241363 h 324694"/>
                <a:gd name="connsiteX3" fmla="*/ 19063 w 35193"/>
                <a:gd name="connsiteY3" fmla="*/ 222313 h 324694"/>
                <a:gd name="connsiteX4" fmla="*/ 13 w 35193"/>
                <a:gd name="connsiteY4" fmla="*/ 323913 h 324694"/>
                <a:gd name="connsiteX5" fmla="*/ 15888 w 35193"/>
                <a:gd name="connsiteY5" fmla="*/ 260413 h 324694"/>
                <a:gd name="connsiteX6" fmla="*/ 9538 w 35193"/>
                <a:gd name="connsiteY6" fmla="*/ 104838 h 324694"/>
                <a:gd name="connsiteX7" fmla="*/ 9538 w 35193"/>
                <a:gd name="connsiteY7" fmla="*/ 130238 h 324694"/>
                <a:gd name="connsiteX8" fmla="*/ 34938 w 35193"/>
                <a:gd name="connsiteY8" fmla="*/ 63 h 32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193" h="324694">
                  <a:moveTo>
                    <a:pt x="34938" y="63"/>
                  </a:moveTo>
                  <a:cubicBezTo>
                    <a:pt x="37055" y="3238"/>
                    <a:pt x="25413" y="109071"/>
                    <a:pt x="22238" y="149288"/>
                  </a:cubicBezTo>
                  <a:cubicBezTo>
                    <a:pt x="19063" y="189505"/>
                    <a:pt x="16417" y="229192"/>
                    <a:pt x="15888" y="241363"/>
                  </a:cubicBezTo>
                  <a:cubicBezTo>
                    <a:pt x="15359" y="253534"/>
                    <a:pt x="21709" y="208555"/>
                    <a:pt x="19063" y="222313"/>
                  </a:cubicBezTo>
                  <a:cubicBezTo>
                    <a:pt x="16417" y="236071"/>
                    <a:pt x="542" y="317563"/>
                    <a:pt x="13" y="323913"/>
                  </a:cubicBezTo>
                  <a:cubicBezTo>
                    <a:pt x="-516" y="330263"/>
                    <a:pt x="14301" y="296925"/>
                    <a:pt x="15888" y="260413"/>
                  </a:cubicBezTo>
                  <a:cubicBezTo>
                    <a:pt x="17475" y="223901"/>
                    <a:pt x="10596" y="126534"/>
                    <a:pt x="9538" y="104838"/>
                  </a:cubicBezTo>
                  <a:cubicBezTo>
                    <a:pt x="8480" y="83142"/>
                    <a:pt x="6363" y="146642"/>
                    <a:pt x="9538" y="130238"/>
                  </a:cubicBezTo>
                  <a:cubicBezTo>
                    <a:pt x="12713" y="113834"/>
                    <a:pt x="32821" y="-3112"/>
                    <a:pt x="34938" y="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4" name="フリーフォーム 873">
              <a:extLst>
                <a:ext uri="{FF2B5EF4-FFF2-40B4-BE49-F238E27FC236}">
                  <a16:creationId xmlns:a16="http://schemas.microsoft.com/office/drawing/2014/main" id="{C29E96F4-D05A-79DD-FC78-A485199A264D}"/>
                </a:ext>
              </a:extLst>
            </p:cNvPr>
            <p:cNvSpPr/>
            <p:nvPr/>
          </p:nvSpPr>
          <p:spPr>
            <a:xfrm>
              <a:off x="2707625" y="6762739"/>
              <a:ext cx="116905" cy="228847"/>
            </a:xfrm>
            <a:custGeom>
              <a:avLst/>
              <a:gdLst>
                <a:gd name="connsiteX0" fmla="*/ 51450 w 116905"/>
                <a:gd name="connsiteY0" fmla="*/ 11 h 228847"/>
                <a:gd name="connsiteX1" fmla="*/ 108600 w 116905"/>
                <a:gd name="connsiteY1" fmla="*/ 95261 h 228847"/>
                <a:gd name="connsiteX2" fmla="*/ 114950 w 116905"/>
                <a:gd name="connsiteY2" fmla="*/ 139711 h 228847"/>
                <a:gd name="connsiteX3" fmla="*/ 92725 w 116905"/>
                <a:gd name="connsiteY3" fmla="*/ 168286 h 228847"/>
                <a:gd name="connsiteX4" fmla="*/ 650 w 116905"/>
                <a:gd name="connsiteY4" fmla="*/ 228611 h 228847"/>
                <a:gd name="connsiteX5" fmla="*/ 54625 w 116905"/>
                <a:gd name="connsiteY5" fmla="*/ 187336 h 228847"/>
                <a:gd name="connsiteX6" fmla="*/ 111775 w 116905"/>
                <a:gd name="connsiteY6" fmla="*/ 139711 h 228847"/>
                <a:gd name="connsiteX7" fmla="*/ 105425 w 116905"/>
                <a:gd name="connsiteY7" fmla="*/ 88911 h 228847"/>
                <a:gd name="connsiteX8" fmla="*/ 51450 w 116905"/>
                <a:gd name="connsiteY8" fmla="*/ 11 h 228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6905" h="228847">
                  <a:moveTo>
                    <a:pt x="51450" y="11"/>
                  </a:moveTo>
                  <a:cubicBezTo>
                    <a:pt x="51979" y="1069"/>
                    <a:pt x="98017" y="71978"/>
                    <a:pt x="108600" y="95261"/>
                  </a:cubicBezTo>
                  <a:cubicBezTo>
                    <a:pt x="119183" y="118544"/>
                    <a:pt x="117596" y="127540"/>
                    <a:pt x="114950" y="139711"/>
                  </a:cubicBezTo>
                  <a:cubicBezTo>
                    <a:pt x="112304" y="151882"/>
                    <a:pt x="111775" y="153469"/>
                    <a:pt x="92725" y="168286"/>
                  </a:cubicBezTo>
                  <a:cubicBezTo>
                    <a:pt x="73675" y="183103"/>
                    <a:pt x="7000" y="225436"/>
                    <a:pt x="650" y="228611"/>
                  </a:cubicBezTo>
                  <a:cubicBezTo>
                    <a:pt x="-5700" y="231786"/>
                    <a:pt x="36104" y="202153"/>
                    <a:pt x="54625" y="187336"/>
                  </a:cubicBezTo>
                  <a:cubicBezTo>
                    <a:pt x="73146" y="172519"/>
                    <a:pt x="103308" y="156115"/>
                    <a:pt x="111775" y="139711"/>
                  </a:cubicBezTo>
                  <a:cubicBezTo>
                    <a:pt x="120242" y="123307"/>
                    <a:pt x="115479" y="108490"/>
                    <a:pt x="105425" y="88911"/>
                  </a:cubicBezTo>
                  <a:cubicBezTo>
                    <a:pt x="95371" y="69332"/>
                    <a:pt x="50921" y="-1047"/>
                    <a:pt x="51450" y="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5" name="フリーフォーム 874">
              <a:extLst>
                <a:ext uri="{FF2B5EF4-FFF2-40B4-BE49-F238E27FC236}">
                  <a16:creationId xmlns:a16="http://schemas.microsoft.com/office/drawing/2014/main" id="{DC504A6A-62B1-B18D-D830-502D80216315}"/>
                </a:ext>
              </a:extLst>
            </p:cNvPr>
            <p:cNvSpPr/>
            <p:nvPr/>
          </p:nvSpPr>
          <p:spPr>
            <a:xfrm>
              <a:off x="2765379" y="6753156"/>
              <a:ext cx="63183" cy="162177"/>
            </a:xfrm>
            <a:custGeom>
              <a:avLst/>
              <a:gdLst>
                <a:gd name="connsiteX0" fmla="*/ 46 w 63183"/>
                <a:gd name="connsiteY0" fmla="*/ 69 h 162177"/>
                <a:gd name="connsiteX1" fmla="*/ 57196 w 63183"/>
                <a:gd name="connsiteY1" fmla="*/ 98494 h 162177"/>
                <a:gd name="connsiteX2" fmla="*/ 60371 w 63183"/>
                <a:gd name="connsiteY2" fmla="*/ 161994 h 162177"/>
                <a:gd name="connsiteX3" fmla="*/ 47671 w 63183"/>
                <a:gd name="connsiteY3" fmla="*/ 114369 h 162177"/>
                <a:gd name="connsiteX4" fmla="*/ 46 w 63183"/>
                <a:gd name="connsiteY4" fmla="*/ 69 h 1621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183" h="162177">
                  <a:moveTo>
                    <a:pt x="46" y="69"/>
                  </a:moveTo>
                  <a:cubicBezTo>
                    <a:pt x="1634" y="-2577"/>
                    <a:pt x="47142" y="71507"/>
                    <a:pt x="57196" y="98494"/>
                  </a:cubicBezTo>
                  <a:cubicBezTo>
                    <a:pt x="67250" y="125482"/>
                    <a:pt x="61959" y="159348"/>
                    <a:pt x="60371" y="161994"/>
                  </a:cubicBezTo>
                  <a:cubicBezTo>
                    <a:pt x="58784" y="164640"/>
                    <a:pt x="57196" y="138182"/>
                    <a:pt x="47671" y="114369"/>
                  </a:cubicBezTo>
                  <a:cubicBezTo>
                    <a:pt x="38146" y="90557"/>
                    <a:pt x="-1542" y="2715"/>
                    <a:pt x="46" y="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6" name="フリーフォーム 875">
              <a:extLst>
                <a:ext uri="{FF2B5EF4-FFF2-40B4-BE49-F238E27FC236}">
                  <a16:creationId xmlns:a16="http://schemas.microsoft.com/office/drawing/2014/main" id="{9CDAFF0C-DAAD-6272-E7C1-D1DB5AD858F3}"/>
                </a:ext>
              </a:extLst>
            </p:cNvPr>
            <p:cNvSpPr/>
            <p:nvPr/>
          </p:nvSpPr>
          <p:spPr>
            <a:xfrm>
              <a:off x="2720775" y="6813490"/>
              <a:ext cx="68072" cy="108100"/>
            </a:xfrm>
            <a:custGeom>
              <a:avLst/>
              <a:gdLst>
                <a:gd name="connsiteX0" fmla="*/ 19250 w 68072"/>
                <a:gd name="connsiteY0" fmla="*/ 60 h 108100"/>
                <a:gd name="connsiteX1" fmla="*/ 54175 w 68072"/>
                <a:gd name="connsiteY1" fmla="*/ 76260 h 108100"/>
                <a:gd name="connsiteX2" fmla="*/ 41475 w 68072"/>
                <a:gd name="connsiteY2" fmla="*/ 95310 h 108100"/>
                <a:gd name="connsiteX3" fmla="*/ 200 w 68072"/>
                <a:gd name="connsiteY3" fmla="*/ 108010 h 108100"/>
                <a:gd name="connsiteX4" fmla="*/ 60525 w 68072"/>
                <a:gd name="connsiteY4" fmla="*/ 88960 h 108100"/>
                <a:gd name="connsiteX5" fmla="*/ 63700 w 68072"/>
                <a:gd name="connsiteY5" fmla="*/ 63560 h 108100"/>
                <a:gd name="connsiteX6" fmla="*/ 19250 w 68072"/>
                <a:gd name="connsiteY6" fmla="*/ 60 h 10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8072" h="108100">
                  <a:moveTo>
                    <a:pt x="19250" y="60"/>
                  </a:moveTo>
                  <a:cubicBezTo>
                    <a:pt x="17662" y="2177"/>
                    <a:pt x="50471" y="60385"/>
                    <a:pt x="54175" y="76260"/>
                  </a:cubicBezTo>
                  <a:cubicBezTo>
                    <a:pt x="57879" y="92135"/>
                    <a:pt x="50471" y="90018"/>
                    <a:pt x="41475" y="95310"/>
                  </a:cubicBezTo>
                  <a:cubicBezTo>
                    <a:pt x="32479" y="100602"/>
                    <a:pt x="-2975" y="109068"/>
                    <a:pt x="200" y="108010"/>
                  </a:cubicBezTo>
                  <a:cubicBezTo>
                    <a:pt x="3375" y="106952"/>
                    <a:pt x="49942" y="96368"/>
                    <a:pt x="60525" y="88960"/>
                  </a:cubicBezTo>
                  <a:cubicBezTo>
                    <a:pt x="71108" y="81552"/>
                    <a:pt x="68992" y="75202"/>
                    <a:pt x="63700" y="63560"/>
                  </a:cubicBezTo>
                  <a:cubicBezTo>
                    <a:pt x="58408" y="51918"/>
                    <a:pt x="20838" y="-2057"/>
                    <a:pt x="19250" y="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7" name="フリーフォーム 876">
              <a:extLst>
                <a:ext uri="{FF2B5EF4-FFF2-40B4-BE49-F238E27FC236}">
                  <a16:creationId xmlns:a16="http://schemas.microsoft.com/office/drawing/2014/main" id="{DEF4F965-EC8D-228F-AC8C-35896D6F203D}"/>
                </a:ext>
              </a:extLst>
            </p:cNvPr>
            <p:cNvSpPr/>
            <p:nvPr/>
          </p:nvSpPr>
          <p:spPr>
            <a:xfrm>
              <a:off x="2691038" y="6822690"/>
              <a:ext cx="87254" cy="114685"/>
            </a:xfrm>
            <a:custGeom>
              <a:avLst/>
              <a:gdLst>
                <a:gd name="connsiteX0" fmla="*/ 87087 w 87254"/>
                <a:gd name="connsiteY0" fmla="*/ 385 h 114685"/>
                <a:gd name="connsiteX1" fmla="*/ 23587 w 87254"/>
                <a:gd name="connsiteY1" fmla="*/ 41660 h 114685"/>
                <a:gd name="connsiteX2" fmla="*/ 36287 w 87254"/>
                <a:gd name="connsiteY2" fmla="*/ 82935 h 114685"/>
                <a:gd name="connsiteX3" fmla="*/ 48987 w 87254"/>
                <a:gd name="connsiteY3" fmla="*/ 114685 h 114685"/>
                <a:gd name="connsiteX4" fmla="*/ 20412 w 87254"/>
                <a:gd name="connsiteY4" fmla="*/ 82935 h 114685"/>
                <a:gd name="connsiteX5" fmla="*/ 1362 w 87254"/>
                <a:gd name="connsiteY5" fmla="*/ 67060 h 114685"/>
                <a:gd name="connsiteX6" fmla="*/ 87087 w 87254"/>
                <a:gd name="connsiteY6" fmla="*/ 385 h 11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7254" h="114685">
                  <a:moveTo>
                    <a:pt x="87087" y="385"/>
                  </a:moveTo>
                  <a:cubicBezTo>
                    <a:pt x="90791" y="-3848"/>
                    <a:pt x="32054" y="27902"/>
                    <a:pt x="23587" y="41660"/>
                  </a:cubicBezTo>
                  <a:cubicBezTo>
                    <a:pt x="15120" y="55418"/>
                    <a:pt x="32054" y="70764"/>
                    <a:pt x="36287" y="82935"/>
                  </a:cubicBezTo>
                  <a:cubicBezTo>
                    <a:pt x="40520" y="95106"/>
                    <a:pt x="48987" y="114685"/>
                    <a:pt x="48987" y="114685"/>
                  </a:cubicBezTo>
                  <a:cubicBezTo>
                    <a:pt x="46341" y="114685"/>
                    <a:pt x="28349" y="90872"/>
                    <a:pt x="20412" y="82935"/>
                  </a:cubicBezTo>
                  <a:cubicBezTo>
                    <a:pt x="12475" y="74998"/>
                    <a:pt x="-4988" y="79760"/>
                    <a:pt x="1362" y="67060"/>
                  </a:cubicBezTo>
                  <a:cubicBezTo>
                    <a:pt x="7712" y="54360"/>
                    <a:pt x="83383" y="4618"/>
                    <a:pt x="87087" y="3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8" name="フリーフォーム 877">
              <a:extLst>
                <a:ext uri="{FF2B5EF4-FFF2-40B4-BE49-F238E27FC236}">
                  <a16:creationId xmlns:a16="http://schemas.microsoft.com/office/drawing/2014/main" id="{EA89EE3D-4C08-CF44-7478-44B371F2EFD7}"/>
                </a:ext>
              </a:extLst>
            </p:cNvPr>
            <p:cNvSpPr/>
            <p:nvPr/>
          </p:nvSpPr>
          <p:spPr>
            <a:xfrm>
              <a:off x="2666980" y="6800574"/>
              <a:ext cx="60351" cy="155935"/>
            </a:xfrm>
            <a:custGeom>
              <a:avLst/>
              <a:gdLst>
                <a:gd name="connsiteX0" fmla="*/ 60345 w 60351"/>
                <a:gd name="connsiteY0" fmla="*/ 276 h 155935"/>
                <a:gd name="connsiteX1" fmla="*/ 22245 w 60351"/>
                <a:gd name="connsiteY1" fmla="*/ 92351 h 155935"/>
                <a:gd name="connsiteX2" fmla="*/ 31770 w 60351"/>
                <a:gd name="connsiteY2" fmla="*/ 155851 h 155935"/>
                <a:gd name="connsiteX3" fmla="*/ 15895 w 60351"/>
                <a:gd name="connsiteY3" fmla="*/ 105051 h 155935"/>
                <a:gd name="connsiteX4" fmla="*/ 20 w 60351"/>
                <a:gd name="connsiteY4" fmla="*/ 66951 h 155935"/>
                <a:gd name="connsiteX5" fmla="*/ 12720 w 60351"/>
                <a:gd name="connsiteY5" fmla="*/ 82826 h 155935"/>
                <a:gd name="connsiteX6" fmla="*/ 19070 w 60351"/>
                <a:gd name="connsiteY6" fmla="*/ 63776 h 155935"/>
                <a:gd name="connsiteX7" fmla="*/ 60345 w 60351"/>
                <a:gd name="connsiteY7" fmla="*/ 276 h 15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351" h="155935">
                  <a:moveTo>
                    <a:pt x="60345" y="276"/>
                  </a:moveTo>
                  <a:cubicBezTo>
                    <a:pt x="60874" y="5039"/>
                    <a:pt x="27007" y="66422"/>
                    <a:pt x="22245" y="92351"/>
                  </a:cubicBezTo>
                  <a:cubicBezTo>
                    <a:pt x="17483" y="118280"/>
                    <a:pt x="32828" y="153734"/>
                    <a:pt x="31770" y="155851"/>
                  </a:cubicBezTo>
                  <a:cubicBezTo>
                    <a:pt x="30712" y="157968"/>
                    <a:pt x="21187" y="119868"/>
                    <a:pt x="15895" y="105051"/>
                  </a:cubicBezTo>
                  <a:cubicBezTo>
                    <a:pt x="10603" y="90234"/>
                    <a:pt x="549" y="70655"/>
                    <a:pt x="20" y="66951"/>
                  </a:cubicBezTo>
                  <a:cubicBezTo>
                    <a:pt x="-509" y="63247"/>
                    <a:pt x="9545" y="83355"/>
                    <a:pt x="12720" y="82826"/>
                  </a:cubicBezTo>
                  <a:cubicBezTo>
                    <a:pt x="15895" y="82297"/>
                    <a:pt x="14837" y="73830"/>
                    <a:pt x="19070" y="63776"/>
                  </a:cubicBezTo>
                  <a:cubicBezTo>
                    <a:pt x="23303" y="53722"/>
                    <a:pt x="59816" y="-4487"/>
                    <a:pt x="60345" y="2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9" name="フリーフォーム 878">
              <a:extLst>
                <a:ext uri="{FF2B5EF4-FFF2-40B4-BE49-F238E27FC236}">
                  <a16:creationId xmlns:a16="http://schemas.microsoft.com/office/drawing/2014/main" id="{BBF75376-A16B-61EC-6106-EAE41158E9D6}"/>
                </a:ext>
              </a:extLst>
            </p:cNvPr>
            <p:cNvSpPr/>
            <p:nvPr/>
          </p:nvSpPr>
          <p:spPr>
            <a:xfrm>
              <a:off x="3403575" y="7765685"/>
              <a:ext cx="130386" cy="611026"/>
            </a:xfrm>
            <a:custGeom>
              <a:avLst/>
              <a:gdLst>
                <a:gd name="connsiteX0" fmla="*/ 25 w 130386"/>
                <a:gd name="connsiteY0" fmla="*/ 365 h 611026"/>
                <a:gd name="connsiteX1" fmla="*/ 47650 w 130386"/>
                <a:gd name="connsiteY1" fmla="*/ 130540 h 611026"/>
                <a:gd name="connsiteX2" fmla="*/ 38125 w 130386"/>
                <a:gd name="connsiteY2" fmla="*/ 136890 h 611026"/>
                <a:gd name="connsiteX3" fmla="*/ 111150 w 130386"/>
                <a:gd name="connsiteY3" fmla="*/ 184515 h 611026"/>
                <a:gd name="connsiteX4" fmla="*/ 130200 w 130386"/>
                <a:gd name="connsiteY4" fmla="*/ 171815 h 611026"/>
                <a:gd name="connsiteX5" fmla="*/ 120675 w 130386"/>
                <a:gd name="connsiteY5" fmla="*/ 260715 h 611026"/>
                <a:gd name="connsiteX6" fmla="*/ 117500 w 130386"/>
                <a:gd name="connsiteY6" fmla="*/ 343265 h 611026"/>
                <a:gd name="connsiteX7" fmla="*/ 114325 w 130386"/>
                <a:gd name="connsiteY7" fmla="*/ 603615 h 611026"/>
                <a:gd name="connsiteX8" fmla="*/ 117500 w 130386"/>
                <a:gd name="connsiteY8" fmla="*/ 511540 h 611026"/>
                <a:gd name="connsiteX9" fmla="*/ 120675 w 130386"/>
                <a:gd name="connsiteY9" fmla="*/ 219440 h 611026"/>
                <a:gd name="connsiteX10" fmla="*/ 66700 w 130386"/>
                <a:gd name="connsiteY10" fmla="*/ 155940 h 611026"/>
                <a:gd name="connsiteX11" fmla="*/ 101625 w 130386"/>
                <a:gd name="connsiteY11" fmla="*/ 200390 h 611026"/>
                <a:gd name="connsiteX12" fmla="*/ 63525 w 130386"/>
                <a:gd name="connsiteY12" fmla="*/ 149590 h 611026"/>
                <a:gd name="connsiteX13" fmla="*/ 41300 w 130386"/>
                <a:gd name="connsiteY13" fmla="*/ 92440 h 611026"/>
                <a:gd name="connsiteX14" fmla="*/ 25 w 130386"/>
                <a:gd name="connsiteY14" fmla="*/ 365 h 61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0386" h="611026">
                  <a:moveTo>
                    <a:pt x="25" y="365"/>
                  </a:moveTo>
                  <a:cubicBezTo>
                    <a:pt x="1083" y="6715"/>
                    <a:pt x="47650" y="130540"/>
                    <a:pt x="47650" y="130540"/>
                  </a:cubicBezTo>
                  <a:cubicBezTo>
                    <a:pt x="54000" y="153294"/>
                    <a:pt x="27542" y="127894"/>
                    <a:pt x="38125" y="136890"/>
                  </a:cubicBezTo>
                  <a:cubicBezTo>
                    <a:pt x="48708" y="145886"/>
                    <a:pt x="111150" y="184515"/>
                    <a:pt x="111150" y="184515"/>
                  </a:cubicBezTo>
                  <a:cubicBezTo>
                    <a:pt x="126496" y="190336"/>
                    <a:pt x="128613" y="159115"/>
                    <a:pt x="130200" y="171815"/>
                  </a:cubicBezTo>
                  <a:cubicBezTo>
                    <a:pt x="131787" y="184515"/>
                    <a:pt x="122792" y="232140"/>
                    <a:pt x="120675" y="260715"/>
                  </a:cubicBezTo>
                  <a:cubicBezTo>
                    <a:pt x="118558" y="289290"/>
                    <a:pt x="118558" y="286115"/>
                    <a:pt x="117500" y="343265"/>
                  </a:cubicBezTo>
                  <a:cubicBezTo>
                    <a:pt x="116442" y="400415"/>
                    <a:pt x="114325" y="575569"/>
                    <a:pt x="114325" y="603615"/>
                  </a:cubicBezTo>
                  <a:cubicBezTo>
                    <a:pt x="114325" y="631661"/>
                    <a:pt x="116442" y="575569"/>
                    <a:pt x="117500" y="511540"/>
                  </a:cubicBezTo>
                  <a:cubicBezTo>
                    <a:pt x="118558" y="447511"/>
                    <a:pt x="129142" y="278707"/>
                    <a:pt x="120675" y="219440"/>
                  </a:cubicBezTo>
                  <a:cubicBezTo>
                    <a:pt x="112208" y="160173"/>
                    <a:pt x="69875" y="159115"/>
                    <a:pt x="66700" y="155940"/>
                  </a:cubicBezTo>
                  <a:cubicBezTo>
                    <a:pt x="63525" y="152765"/>
                    <a:pt x="102154" y="201448"/>
                    <a:pt x="101625" y="200390"/>
                  </a:cubicBezTo>
                  <a:cubicBezTo>
                    <a:pt x="101096" y="199332"/>
                    <a:pt x="73579" y="167582"/>
                    <a:pt x="63525" y="149590"/>
                  </a:cubicBezTo>
                  <a:cubicBezTo>
                    <a:pt x="53471" y="131598"/>
                    <a:pt x="51354" y="112548"/>
                    <a:pt x="41300" y="92440"/>
                  </a:cubicBezTo>
                  <a:cubicBezTo>
                    <a:pt x="31246" y="72332"/>
                    <a:pt x="-1033" y="-5985"/>
                    <a:pt x="25" y="36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0" name="フリーフォーム 879">
              <a:extLst>
                <a:ext uri="{FF2B5EF4-FFF2-40B4-BE49-F238E27FC236}">
                  <a16:creationId xmlns:a16="http://schemas.microsoft.com/office/drawing/2014/main" id="{8ED1CE81-5E18-3FB5-FCD2-6D9FA6011C0B}"/>
                </a:ext>
              </a:extLst>
            </p:cNvPr>
            <p:cNvSpPr/>
            <p:nvPr/>
          </p:nvSpPr>
          <p:spPr>
            <a:xfrm>
              <a:off x="2171223" y="10025496"/>
              <a:ext cx="245338" cy="246064"/>
            </a:xfrm>
            <a:custGeom>
              <a:avLst/>
              <a:gdLst>
                <a:gd name="connsiteX0" fmla="*/ 244952 w 245338"/>
                <a:gd name="connsiteY0" fmla="*/ 1154 h 246064"/>
                <a:gd name="connsiteX1" fmla="*/ 114777 w 245338"/>
                <a:gd name="connsiteY1" fmla="*/ 140854 h 246064"/>
                <a:gd name="connsiteX2" fmla="*/ 133827 w 245338"/>
                <a:gd name="connsiteY2" fmla="*/ 102754 h 246064"/>
                <a:gd name="connsiteX3" fmla="*/ 477 w 245338"/>
                <a:gd name="connsiteY3" fmla="*/ 245629 h 246064"/>
                <a:gd name="connsiteX4" fmla="*/ 86202 w 245338"/>
                <a:gd name="connsiteY4" fmla="*/ 150379 h 246064"/>
                <a:gd name="connsiteX5" fmla="*/ 152877 w 245338"/>
                <a:gd name="connsiteY5" fmla="*/ 77354 h 246064"/>
                <a:gd name="connsiteX6" fmla="*/ 244952 w 245338"/>
                <a:gd name="connsiteY6" fmla="*/ 1154 h 246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338" h="246064">
                  <a:moveTo>
                    <a:pt x="244952" y="1154"/>
                  </a:moveTo>
                  <a:cubicBezTo>
                    <a:pt x="238602" y="11737"/>
                    <a:pt x="133298" y="123921"/>
                    <a:pt x="114777" y="140854"/>
                  </a:cubicBezTo>
                  <a:cubicBezTo>
                    <a:pt x="96256" y="157787"/>
                    <a:pt x="152877" y="85292"/>
                    <a:pt x="133827" y="102754"/>
                  </a:cubicBezTo>
                  <a:cubicBezTo>
                    <a:pt x="114777" y="120216"/>
                    <a:pt x="8414" y="237692"/>
                    <a:pt x="477" y="245629"/>
                  </a:cubicBezTo>
                  <a:cubicBezTo>
                    <a:pt x="-7460" y="253566"/>
                    <a:pt x="86202" y="150379"/>
                    <a:pt x="86202" y="150379"/>
                  </a:cubicBezTo>
                  <a:cubicBezTo>
                    <a:pt x="111602" y="122333"/>
                    <a:pt x="128006" y="99050"/>
                    <a:pt x="152877" y="77354"/>
                  </a:cubicBezTo>
                  <a:cubicBezTo>
                    <a:pt x="177748" y="55658"/>
                    <a:pt x="251302" y="-9429"/>
                    <a:pt x="244952" y="11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1" name="フリーフォーム 880">
              <a:extLst>
                <a:ext uri="{FF2B5EF4-FFF2-40B4-BE49-F238E27FC236}">
                  <a16:creationId xmlns:a16="http://schemas.microsoft.com/office/drawing/2014/main" id="{65792F11-6870-ACFA-0B1A-7B7D792E7AC3}"/>
                </a:ext>
              </a:extLst>
            </p:cNvPr>
            <p:cNvSpPr/>
            <p:nvPr/>
          </p:nvSpPr>
          <p:spPr>
            <a:xfrm>
              <a:off x="2183338" y="10016206"/>
              <a:ext cx="227079" cy="611192"/>
            </a:xfrm>
            <a:custGeom>
              <a:avLst/>
              <a:gdLst>
                <a:gd name="connsiteX0" fmla="*/ 226487 w 227079"/>
                <a:gd name="connsiteY0" fmla="*/ 919 h 611192"/>
                <a:gd name="connsiteX1" fmla="*/ 23287 w 227079"/>
                <a:gd name="connsiteY1" fmla="*/ 200944 h 611192"/>
                <a:gd name="connsiteX2" fmla="*/ 39162 w 227079"/>
                <a:gd name="connsiteY2" fmla="*/ 181894 h 611192"/>
                <a:gd name="connsiteX3" fmla="*/ 1062 w 227079"/>
                <a:gd name="connsiteY3" fmla="*/ 229519 h 611192"/>
                <a:gd name="connsiteX4" fmla="*/ 10587 w 227079"/>
                <a:gd name="connsiteY4" fmla="*/ 289844 h 611192"/>
                <a:gd name="connsiteX5" fmla="*/ 10587 w 227079"/>
                <a:gd name="connsiteY5" fmla="*/ 267619 h 611192"/>
                <a:gd name="connsiteX6" fmla="*/ 1062 w 227079"/>
                <a:gd name="connsiteY6" fmla="*/ 400969 h 611192"/>
                <a:gd name="connsiteX7" fmla="*/ 13762 w 227079"/>
                <a:gd name="connsiteY7" fmla="*/ 607344 h 611192"/>
                <a:gd name="connsiteX8" fmla="*/ 13762 w 227079"/>
                <a:gd name="connsiteY8" fmla="*/ 540669 h 611192"/>
                <a:gd name="connsiteX9" fmla="*/ 13762 w 227079"/>
                <a:gd name="connsiteY9" fmla="*/ 353344 h 611192"/>
                <a:gd name="connsiteX10" fmla="*/ 13762 w 227079"/>
                <a:gd name="connsiteY10" fmla="*/ 251744 h 611192"/>
                <a:gd name="connsiteX11" fmla="*/ 26462 w 227079"/>
                <a:gd name="connsiteY11" fmla="*/ 207294 h 611192"/>
                <a:gd name="connsiteX12" fmla="*/ 13762 w 227079"/>
                <a:gd name="connsiteY12" fmla="*/ 232694 h 611192"/>
                <a:gd name="connsiteX13" fmla="*/ 70912 w 227079"/>
                <a:gd name="connsiteY13" fmla="*/ 159669 h 611192"/>
                <a:gd name="connsiteX14" fmla="*/ 61387 w 227079"/>
                <a:gd name="connsiteY14" fmla="*/ 169194 h 611192"/>
                <a:gd name="connsiteX15" fmla="*/ 112187 w 227079"/>
                <a:gd name="connsiteY15" fmla="*/ 115219 h 611192"/>
                <a:gd name="connsiteX16" fmla="*/ 86787 w 227079"/>
                <a:gd name="connsiteY16" fmla="*/ 124744 h 611192"/>
                <a:gd name="connsiteX17" fmla="*/ 226487 w 227079"/>
                <a:gd name="connsiteY17" fmla="*/ 919 h 611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27079" h="611192">
                  <a:moveTo>
                    <a:pt x="226487" y="919"/>
                  </a:moveTo>
                  <a:cubicBezTo>
                    <a:pt x="215904" y="13619"/>
                    <a:pt x="54508" y="170782"/>
                    <a:pt x="23287" y="200944"/>
                  </a:cubicBezTo>
                  <a:cubicBezTo>
                    <a:pt x="-7934" y="231106"/>
                    <a:pt x="42866" y="177132"/>
                    <a:pt x="39162" y="181894"/>
                  </a:cubicBezTo>
                  <a:cubicBezTo>
                    <a:pt x="35458" y="186656"/>
                    <a:pt x="5824" y="211527"/>
                    <a:pt x="1062" y="229519"/>
                  </a:cubicBezTo>
                  <a:cubicBezTo>
                    <a:pt x="-3701" y="247511"/>
                    <a:pt x="8999" y="283494"/>
                    <a:pt x="10587" y="289844"/>
                  </a:cubicBezTo>
                  <a:cubicBezTo>
                    <a:pt x="12174" y="296194"/>
                    <a:pt x="12174" y="249098"/>
                    <a:pt x="10587" y="267619"/>
                  </a:cubicBezTo>
                  <a:cubicBezTo>
                    <a:pt x="9000" y="286140"/>
                    <a:pt x="533" y="344348"/>
                    <a:pt x="1062" y="400969"/>
                  </a:cubicBezTo>
                  <a:cubicBezTo>
                    <a:pt x="1591" y="457590"/>
                    <a:pt x="11645" y="584061"/>
                    <a:pt x="13762" y="607344"/>
                  </a:cubicBezTo>
                  <a:cubicBezTo>
                    <a:pt x="15879" y="630627"/>
                    <a:pt x="13762" y="540669"/>
                    <a:pt x="13762" y="540669"/>
                  </a:cubicBezTo>
                  <a:lnTo>
                    <a:pt x="13762" y="353344"/>
                  </a:lnTo>
                  <a:cubicBezTo>
                    <a:pt x="13762" y="305190"/>
                    <a:pt x="11645" y="276086"/>
                    <a:pt x="13762" y="251744"/>
                  </a:cubicBezTo>
                  <a:cubicBezTo>
                    <a:pt x="15879" y="227402"/>
                    <a:pt x="26462" y="210469"/>
                    <a:pt x="26462" y="207294"/>
                  </a:cubicBezTo>
                  <a:cubicBezTo>
                    <a:pt x="26462" y="204119"/>
                    <a:pt x="6354" y="240632"/>
                    <a:pt x="13762" y="232694"/>
                  </a:cubicBezTo>
                  <a:cubicBezTo>
                    <a:pt x="21170" y="224757"/>
                    <a:pt x="70912" y="159669"/>
                    <a:pt x="70912" y="159669"/>
                  </a:cubicBezTo>
                  <a:cubicBezTo>
                    <a:pt x="78849" y="149086"/>
                    <a:pt x="54508" y="176602"/>
                    <a:pt x="61387" y="169194"/>
                  </a:cubicBezTo>
                  <a:cubicBezTo>
                    <a:pt x="68266" y="161786"/>
                    <a:pt x="107954" y="122627"/>
                    <a:pt x="112187" y="115219"/>
                  </a:cubicBezTo>
                  <a:cubicBezTo>
                    <a:pt x="116420" y="107811"/>
                    <a:pt x="70912" y="138502"/>
                    <a:pt x="86787" y="124744"/>
                  </a:cubicBezTo>
                  <a:cubicBezTo>
                    <a:pt x="102662" y="110986"/>
                    <a:pt x="237070" y="-11781"/>
                    <a:pt x="226487" y="91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2" name="フリーフォーム 881">
              <a:extLst>
                <a:ext uri="{FF2B5EF4-FFF2-40B4-BE49-F238E27FC236}">
                  <a16:creationId xmlns:a16="http://schemas.microsoft.com/office/drawing/2014/main" id="{2E52445B-446B-506A-F00E-311011DF9CB8}"/>
                </a:ext>
              </a:extLst>
            </p:cNvPr>
            <p:cNvSpPr/>
            <p:nvPr/>
          </p:nvSpPr>
          <p:spPr>
            <a:xfrm>
              <a:off x="2201751" y="10005172"/>
              <a:ext cx="254945" cy="629196"/>
            </a:xfrm>
            <a:custGeom>
              <a:avLst/>
              <a:gdLst>
                <a:gd name="connsiteX0" fmla="*/ 233474 w 254945"/>
                <a:gd name="connsiteY0" fmla="*/ 2428 h 629196"/>
                <a:gd name="connsiteX1" fmla="*/ 230299 w 254945"/>
                <a:gd name="connsiteY1" fmla="*/ 119903 h 629196"/>
                <a:gd name="connsiteX2" fmla="*/ 252524 w 254945"/>
                <a:gd name="connsiteY2" fmla="*/ 265953 h 629196"/>
                <a:gd name="connsiteX3" fmla="*/ 249349 w 254945"/>
                <a:gd name="connsiteY3" fmla="*/ 246903 h 629196"/>
                <a:gd name="connsiteX4" fmla="*/ 208074 w 254945"/>
                <a:gd name="connsiteY4" fmla="*/ 367553 h 629196"/>
                <a:gd name="connsiteX5" fmla="*/ 166799 w 254945"/>
                <a:gd name="connsiteY5" fmla="*/ 421528 h 629196"/>
                <a:gd name="connsiteX6" fmla="*/ 4874 w 254945"/>
                <a:gd name="connsiteY6" fmla="*/ 624728 h 629196"/>
                <a:gd name="connsiteX7" fmla="*/ 58849 w 254945"/>
                <a:gd name="connsiteY7" fmla="*/ 545353 h 629196"/>
                <a:gd name="connsiteX8" fmla="*/ 227124 w 254945"/>
                <a:gd name="connsiteY8" fmla="*/ 354853 h 629196"/>
                <a:gd name="connsiteX9" fmla="*/ 233474 w 254945"/>
                <a:gd name="connsiteY9" fmla="*/ 231028 h 629196"/>
                <a:gd name="connsiteX10" fmla="*/ 233474 w 254945"/>
                <a:gd name="connsiteY10" fmla="*/ 2428 h 62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945" h="629196">
                  <a:moveTo>
                    <a:pt x="233474" y="2428"/>
                  </a:moveTo>
                  <a:cubicBezTo>
                    <a:pt x="232945" y="-16093"/>
                    <a:pt x="227124" y="75982"/>
                    <a:pt x="230299" y="119903"/>
                  </a:cubicBezTo>
                  <a:cubicBezTo>
                    <a:pt x="233474" y="163824"/>
                    <a:pt x="249349" y="244786"/>
                    <a:pt x="252524" y="265953"/>
                  </a:cubicBezTo>
                  <a:cubicBezTo>
                    <a:pt x="255699" y="287120"/>
                    <a:pt x="256757" y="229970"/>
                    <a:pt x="249349" y="246903"/>
                  </a:cubicBezTo>
                  <a:cubicBezTo>
                    <a:pt x="241941" y="263836"/>
                    <a:pt x="221832" y="338449"/>
                    <a:pt x="208074" y="367553"/>
                  </a:cubicBezTo>
                  <a:cubicBezTo>
                    <a:pt x="194316" y="396657"/>
                    <a:pt x="200666" y="378665"/>
                    <a:pt x="166799" y="421528"/>
                  </a:cubicBezTo>
                  <a:cubicBezTo>
                    <a:pt x="132932" y="464391"/>
                    <a:pt x="22866" y="604091"/>
                    <a:pt x="4874" y="624728"/>
                  </a:cubicBezTo>
                  <a:cubicBezTo>
                    <a:pt x="-13118" y="645366"/>
                    <a:pt x="21807" y="590332"/>
                    <a:pt x="58849" y="545353"/>
                  </a:cubicBezTo>
                  <a:cubicBezTo>
                    <a:pt x="95891" y="500374"/>
                    <a:pt x="198020" y="407240"/>
                    <a:pt x="227124" y="354853"/>
                  </a:cubicBezTo>
                  <a:cubicBezTo>
                    <a:pt x="256228" y="302466"/>
                    <a:pt x="232416" y="286590"/>
                    <a:pt x="233474" y="231028"/>
                  </a:cubicBezTo>
                  <a:cubicBezTo>
                    <a:pt x="234532" y="175466"/>
                    <a:pt x="234003" y="20949"/>
                    <a:pt x="233474" y="24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3" name="フリーフォーム 882">
              <a:extLst>
                <a:ext uri="{FF2B5EF4-FFF2-40B4-BE49-F238E27FC236}">
                  <a16:creationId xmlns:a16="http://schemas.microsoft.com/office/drawing/2014/main" id="{43B59878-BD3D-039E-3CF5-ABB22E991F68}"/>
                </a:ext>
              </a:extLst>
            </p:cNvPr>
            <p:cNvSpPr/>
            <p:nvPr/>
          </p:nvSpPr>
          <p:spPr>
            <a:xfrm>
              <a:off x="2182727" y="10020059"/>
              <a:ext cx="256538" cy="624385"/>
            </a:xfrm>
            <a:custGeom>
              <a:avLst/>
              <a:gdLst>
                <a:gd name="connsiteX0" fmla="*/ 236623 w 256538"/>
                <a:gd name="connsiteY0" fmla="*/ 241 h 624385"/>
                <a:gd name="connsiteX1" fmla="*/ 249323 w 256538"/>
                <a:gd name="connsiteY1" fmla="*/ 216141 h 624385"/>
                <a:gd name="connsiteX2" fmla="*/ 255673 w 256538"/>
                <a:gd name="connsiteY2" fmla="*/ 193916 h 624385"/>
                <a:gd name="connsiteX3" fmla="*/ 230273 w 256538"/>
                <a:gd name="connsiteY3" fmla="*/ 346316 h 624385"/>
                <a:gd name="connsiteX4" fmla="*/ 236623 w 256538"/>
                <a:gd name="connsiteY4" fmla="*/ 324091 h 624385"/>
                <a:gd name="connsiteX5" fmla="*/ 169948 w 256538"/>
                <a:gd name="connsiteY5" fmla="*/ 416166 h 624385"/>
                <a:gd name="connsiteX6" fmla="*/ 198523 w 256538"/>
                <a:gd name="connsiteY6" fmla="*/ 387591 h 624385"/>
                <a:gd name="connsiteX7" fmla="*/ 112798 w 256538"/>
                <a:gd name="connsiteY7" fmla="*/ 486016 h 624385"/>
                <a:gd name="connsiteX8" fmla="*/ 1673 w 256538"/>
                <a:gd name="connsiteY8" fmla="*/ 622541 h 624385"/>
                <a:gd name="connsiteX9" fmla="*/ 42948 w 256538"/>
                <a:gd name="connsiteY9" fmla="*/ 568566 h 624385"/>
                <a:gd name="connsiteX10" fmla="*/ 204873 w 256538"/>
                <a:gd name="connsiteY10" fmla="*/ 349491 h 624385"/>
                <a:gd name="connsiteX11" fmla="*/ 195348 w 256538"/>
                <a:gd name="connsiteY11" fmla="*/ 378066 h 624385"/>
                <a:gd name="connsiteX12" fmla="*/ 249323 w 256538"/>
                <a:gd name="connsiteY12" fmla="*/ 247891 h 624385"/>
                <a:gd name="connsiteX13" fmla="*/ 236623 w 256538"/>
                <a:gd name="connsiteY13" fmla="*/ 111366 h 624385"/>
                <a:gd name="connsiteX14" fmla="*/ 233448 w 256538"/>
                <a:gd name="connsiteY14" fmla="*/ 171691 h 624385"/>
                <a:gd name="connsiteX15" fmla="*/ 236623 w 256538"/>
                <a:gd name="connsiteY15" fmla="*/ 241 h 6243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56538" h="624385">
                  <a:moveTo>
                    <a:pt x="236623" y="241"/>
                  </a:moveTo>
                  <a:cubicBezTo>
                    <a:pt x="239269" y="7649"/>
                    <a:pt x="246148" y="183862"/>
                    <a:pt x="249323" y="216141"/>
                  </a:cubicBezTo>
                  <a:cubicBezTo>
                    <a:pt x="252498" y="248420"/>
                    <a:pt x="258848" y="172220"/>
                    <a:pt x="255673" y="193916"/>
                  </a:cubicBezTo>
                  <a:cubicBezTo>
                    <a:pt x="252498" y="215612"/>
                    <a:pt x="233448" y="324620"/>
                    <a:pt x="230273" y="346316"/>
                  </a:cubicBezTo>
                  <a:cubicBezTo>
                    <a:pt x="227098" y="368012"/>
                    <a:pt x="246677" y="312449"/>
                    <a:pt x="236623" y="324091"/>
                  </a:cubicBezTo>
                  <a:cubicBezTo>
                    <a:pt x="226569" y="335733"/>
                    <a:pt x="176298" y="405583"/>
                    <a:pt x="169948" y="416166"/>
                  </a:cubicBezTo>
                  <a:cubicBezTo>
                    <a:pt x="163598" y="426749"/>
                    <a:pt x="208048" y="375949"/>
                    <a:pt x="198523" y="387591"/>
                  </a:cubicBezTo>
                  <a:cubicBezTo>
                    <a:pt x="188998" y="399233"/>
                    <a:pt x="145606" y="446858"/>
                    <a:pt x="112798" y="486016"/>
                  </a:cubicBezTo>
                  <a:cubicBezTo>
                    <a:pt x="79990" y="525174"/>
                    <a:pt x="13315" y="608783"/>
                    <a:pt x="1673" y="622541"/>
                  </a:cubicBezTo>
                  <a:cubicBezTo>
                    <a:pt x="-9969" y="636299"/>
                    <a:pt x="42948" y="568566"/>
                    <a:pt x="42948" y="568566"/>
                  </a:cubicBezTo>
                  <a:cubicBezTo>
                    <a:pt x="76815" y="523058"/>
                    <a:pt x="179473" y="381241"/>
                    <a:pt x="204873" y="349491"/>
                  </a:cubicBezTo>
                  <a:cubicBezTo>
                    <a:pt x="230273" y="317741"/>
                    <a:pt x="187940" y="394999"/>
                    <a:pt x="195348" y="378066"/>
                  </a:cubicBezTo>
                  <a:cubicBezTo>
                    <a:pt x="202756" y="361133"/>
                    <a:pt x="242444" y="292341"/>
                    <a:pt x="249323" y="247891"/>
                  </a:cubicBezTo>
                  <a:cubicBezTo>
                    <a:pt x="256202" y="203441"/>
                    <a:pt x="239269" y="124066"/>
                    <a:pt x="236623" y="111366"/>
                  </a:cubicBezTo>
                  <a:cubicBezTo>
                    <a:pt x="233977" y="98666"/>
                    <a:pt x="233448" y="185449"/>
                    <a:pt x="233448" y="171691"/>
                  </a:cubicBezTo>
                  <a:cubicBezTo>
                    <a:pt x="233448" y="157933"/>
                    <a:pt x="233977" y="-7167"/>
                    <a:pt x="236623" y="2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5" name="フリーフォーム 884">
              <a:extLst>
                <a:ext uri="{FF2B5EF4-FFF2-40B4-BE49-F238E27FC236}">
                  <a16:creationId xmlns:a16="http://schemas.microsoft.com/office/drawing/2014/main" id="{0CDF804C-63BE-DF6C-5B16-97EA666EF86B}"/>
                </a:ext>
              </a:extLst>
            </p:cNvPr>
            <p:cNvSpPr/>
            <p:nvPr/>
          </p:nvSpPr>
          <p:spPr>
            <a:xfrm>
              <a:off x="2106541" y="10089892"/>
              <a:ext cx="176772" cy="333681"/>
            </a:xfrm>
            <a:custGeom>
              <a:avLst/>
              <a:gdLst>
                <a:gd name="connsiteX0" fmla="*/ 176284 w 176772"/>
                <a:gd name="connsiteY0" fmla="*/ 258 h 333681"/>
                <a:gd name="connsiteX1" fmla="*/ 61984 w 176772"/>
                <a:gd name="connsiteY1" fmla="*/ 108208 h 333681"/>
                <a:gd name="connsiteX2" fmla="*/ 1659 w 176772"/>
                <a:gd name="connsiteY2" fmla="*/ 155833 h 333681"/>
                <a:gd name="connsiteX3" fmla="*/ 17534 w 176772"/>
                <a:gd name="connsiteY3" fmla="*/ 203458 h 333681"/>
                <a:gd name="connsiteX4" fmla="*/ 23884 w 176772"/>
                <a:gd name="connsiteY4" fmla="*/ 260608 h 333681"/>
                <a:gd name="connsiteX5" fmla="*/ 17534 w 176772"/>
                <a:gd name="connsiteY5" fmla="*/ 333633 h 333681"/>
                <a:gd name="connsiteX6" fmla="*/ 23884 w 176772"/>
                <a:gd name="connsiteY6" fmla="*/ 270133 h 333681"/>
                <a:gd name="connsiteX7" fmla="*/ 27059 w 176772"/>
                <a:gd name="connsiteY7" fmla="*/ 168533 h 333681"/>
                <a:gd name="connsiteX8" fmla="*/ 96909 w 176772"/>
                <a:gd name="connsiteY8" fmla="*/ 101858 h 333681"/>
                <a:gd name="connsiteX9" fmla="*/ 36584 w 176772"/>
                <a:gd name="connsiteY9" fmla="*/ 139958 h 333681"/>
                <a:gd name="connsiteX10" fmla="*/ 100084 w 176772"/>
                <a:gd name="connsiteY10" fmla="*/ 79633 h 333681"/>
                <a:gd name="connsiteX11" fmla="*/ 176284 w 176772"/>
                <a:gd name="connsiteY11" fmla="*/ 258 h 333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6772" h="333681">
                  <a:moveTo>
                    <a:pt x="176284" y="258"/>
                  </a:moveTo>
                  <a:cubicBezTo>
                    <a:pt x="169934" y="5020"/>
                    <a:pt x="91088" y="82279"/>
                    <a:pt x="61984" y="108208"/>
                  </a:cubicBezTo>
                  <a:cubicBezTo>
                    <a:pt x="32880" y="134137"/>
                    <a:pt x="9067" y="139958"/>
                    <a:pt x="1659" y="155833"/>
                  </a:cubicBezTo>
                  <a:cubicBezTo>
                    <a:pt x="-5749" y="171708"/>
                    <a:pt x="13830" y="185996"/>
                    <a:pt x="17534" y="203458"/>
                  </a:cubicBezTo>
                  <a:cubicBezTo>
                    <a:pt x="21238" y="220920"/>
                    <a:pt x="23884" y="238912"/>
                    <a:pt x="23884" y="260608"/>
                  </a:cubicBezTo>
                  <a:cubicBezTo>
                    <a:pt x="23884" y="282304"/>
                    <a:pt x="17534" y="332046"/>
                    <a:pt x="17534" y="333633"/>
                  </a:cubicBezTo>
                  <a:cubicBezTo>
                    <a:pt x="17534" y="335220"/>
                    <a:pt x="22297" y="297650"/>
                    <a:pt x="23884" y="270133"/>
                  </a:cubicBezTo>
                  <a:cubicBezTo>
                    <a:pt x="25471" y="242616"/>
                    <a:pt x="14888" y="196579"/>
                    <a:pt x="27059" y="168533"/>
                  </a:cubicBezTo>
                  <a:cubicBezTo>
                    <a:pt x="39230" y="140487"/>
                    <a:pt x="95322" y="106620"/>
                    <a:pt x="96909" y="101858"/>
                  </a:cubicBezTo>
                  <a:cubicBezTo>
                    <a:pt x="98496" y="97096"/>
                    <a:pt x="36055" y="143662"/>
                    <a:pt x="36584" y="139958"/>
                  </a:cubicBezTo>
                  <a:cubicBezTo>
                    <a:pt x="37113" y="136254"/>
                    <a:pt x="74684" y="101329"/>
                    <a:pt x="100084" y="79633"/>
                  </a:cubicBezTo>
                  <a:cubicBezTo>
                    <a:pt x="125484" y="57937"/>
                    <a:pt x="182634" y="-4504"/>
                    <a:pt x="176284" y="25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6" name="フリーフォーム 885">
              <a:extLst>
                <a:ext uri="{FF2B5EF4-FFF2-40B4-BE49-F238E27FC236}">
                  <a16:creationId xmlns:a16="http://schemas.microsoft.com/office/drawing/2014/main" id="{51FC1C0A-0B55-3FDF-C7D7-29D54014FEAE}"/>
                </a:ext>
              </a:extLst>
            </p:cNvPr>
            <p:cNvSpPr/>
            <p:nvPr/>
          </p:nvSpPr>
          <p:spPr>
            <a:xfrm>
              <a:off x="2108093" y="10194849"/>
              <a:ext cx="64776" cy="228877"/>
            </a:xfrm>
            <a:custGeom>
              <a:avLst/>
              <a:gdLst>
                <a:gd name="connsiteX0" fmla="*/ 22332 w 64776"/>
                <a:gd name="connsiteY0" fmla="*/ 76 h 228877"/>
                <a:gd name="connsiteX1" fmla="*/ 22332 w 64776"/>
                <a:gd name="connsiteY1" fmla="*/ 117551 h 228877"/>
                <a:gd name="connsiteX2" fmla="*/ 35032 w 64776"/>
                <a:gd name="connsiteY2" fmla="*/ 152476 h 228877"/>
                <a:gd name="connsiteX3" fmla="*/ 60432 w 64776"/>
                <a:gd name="connsiteY3" fmla="*/ 101676 h 228877"/>
                <a:gd name="connsiteX4" fmla="*/ 12807 w 64776"/>
                <a:gd name="connsiteY4" fmla="*/ 228676 h 228877"/>
                <a:gd name="connsiteX5" fmla="*/ 60432 w 64776"/>
                <a:gd name="connsiteY5" fmla="*/ 130251 h 228877"/>
                <a:gd name="connsiteX6" fmla="*/ 60432 w 64776"/>
                <a:gd name="connsiteY6" fmla="*/ 95326 h 228877"/>
                <a:gd name="connsiteX7" fmla="*/ 41382 w 64776"/>
                <a:gd name="connsiteY7" fmla="*/ 165176 h 228877"/>
                <a:gd name="connsiteX8" fmla="*/ 28682 w 64776"/>
                <a:gd name="connsiteY8" fmla="*/ 120726 h 228877"/>
                <a:gd name="connsiteX9" fmla="*/ 107 w 64776"/>
                <a:gd name="connsiteY9" fmla="*/ 63576 h 228877"/>
                <a:gd name="connsiteX10" fmla="*/ 19157 w 64776"/>
                <a:gd name="connsiteY10" fmla="*/ 98501 h 228877"/>
                <a:gd name="connsiteX11" fmla="*/ 22332 w 64776"/>
                <a:gd name="connsiteY11" fmla="*/ 76 h 22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4776" h="228877">
                  <a:moveTo>
                    <a:pt x="22332" y="76"/>
                  </a:moveTo>
                  <a:cubicBezTo>
                    <a:pt x="22861" y="3251"/>
                    <a:pt x="20215" y="92151"/>
                    <a:pt x="22332" y="117551"/>
                  </a:cubicBezTo>
                  <a:cubicBezTo>
                    <a:pt x="24449" y="142951"/>
                    <a:pt x="28682" y="155122"/>
                    <a:pt x="35032" y="152476"/>
                  </a:cubicBezTo>
                  <a:cubicBezTo>
                    <a:pt x="41382" y="149830"/>
                    <a:pt x="64136" y="88976"/>
                    <a:pt x="60432" y="101676"/>
                  </a:cubicBezTo>
                  <a:cubicBezTo>
                    <a:pt x="56728" y="114376"/>
                    <a:pt x="12807" y="223914"/>
                    <a:pt x="12807" y="228676"/>
                  </a:cubicBezTo>
                  <a:cubicBezTo>
                    <a:pt x="12807" y="233438"/>
                    <a:pt x="52495" y="152476"/>
                    <a:pt x="60432" y="130251"/>
                  </a:cubicBezTo>
                  <a:cubicBezTo>
                    <a:pt x="68370" y="108026"/>
                    <a:pt x="63607" y="89505"/>
                    <a:pt x="60432" y="95326"/>
                  </a:cubicBezTo>
                  <a:cubicBezTo>
                    <a:pt x="57257" y="101147"/>
                    <a:pt x="46674" y="160943"/>
                    <a:pt x="41382" y="165176"/>
                  </a:cubicBezTo>
                  <a:cubicBezTo>
                    <a:pt x="36090" y="169409"/>
                    <a:pt x="35561" y="137659"/>
                    <a:pt x="28682" y="120726"/>
                  </a:cubicBezTo>
                  <a:cubicBezTo>
                    <a:pt x="21803" y="103793"/>
                    <a:pt x="1694" y="67280"/>
                    <a:pt x="107" y="63576"/>
                  </a:cubicBezTo>
                  <a:cubicBezTo>
                    <a:pt x="-1480" y="59872"/>
                    <a:pt x="14924" y="103793"/>
                    <a:pt x="19157" y="98501"/>
                  </a:cubicBezTo>
                  <a:cubicBezTo>
                    <a:pt x="23390" y="93209"/>
                    <a:pt x="21803" y="-3099"/>
                    <a:pt x="22332" y="7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7" name="フリーフォーム 886">
              <a:extLst>
                <a:ext uri="{FF2B5EF4-FFF2-40B4-BE49-F238E27FC236}">
                  <a16:creationId xmlns:a16="http://schemas.microsoft.com/office/drawing/2014/main" id="{CEACC7B4-73DF-3ACE-8EE4-4A887AFAC9F2}"/>
                </a:ext>
              </a:extLst>
            </p:cNvPr>
            <p:cNvSpPr/>
            <p:nvPr/>
          </p:nvSpPr>
          <p:spPr>
            <a:xfrm>
              <a:off x="1225550" y="9737673"/>
              <a:ext cx="422682" cy="176401"/>
            </a:xfrm>
            <a:custGeom>
              <a:avLst/>
              <a:gdLst>
                <a:gd name="connsiteX0" fmla="*/ 0 w 422682"/>
                <a:gd name="connsiteY0" fmla="*/ 12752 h 176401"/>
                <a:gd name="connsiteX1" fmla="*/ 292100 w 422682"/>
                <a:gd name="connsiteY1" fmla="*/ 12752 h 176401"/>
                <a:gd name="connsiteX2" fmla="*/ 149225 w 422682"/>
                <a:gd name="connsiteY2" fmla="*/ 52 h 176401"/>
                <a:gd name="connsiteX3" fmla="*/ 317500 w 422682"/>
                <a:gd name="connsiteY3" fmla="*/ 12752 h 176401"/>
                <a:gd name="connsiteX4" fmla="*/ 358775 w 422682"/>
                <a:gd name="connsiteY4" fmla="*/ 22277 h 176401"/>
                <a:gd name="connsiteX5" fmla="*/ 381000 w 422682"/>
                <a:gd name="connsiteY5" fmla="*/ 41327 h 176401"/>
                <a:gd name="connsiteX6" fmla="*/ 422275 w 422682"/>
                <a:gd name="connsiteY6" fmla="*/ 174677 h 176401"/>
                <a:gd name="connsiteX7" fmla="*/ 403225 w 422682"/>
                <a:gd name="connsiteY7" fmla="*/ 120702 h 176401"/>
                <a:gd name="connsiteX8" fmla="*/ 368300 w 422682"/>
                <a:gd name="connsiteY8" fmla="*/ 22277 h 176401"/>
                <a:gd name="connsiteX9" fmla="*/ 288925 w 422682"/>
                <a:gd name="connsiteY9" fmla="*/ 6402 h 176401"/>
                <a:gd name="connsiteX10" fmla="*/ 127000 w 422682"/>
                <a:gd name="connsiteY10" fmla="*/ 9577 h 176401"/>
                <a:gd name="connsiteX11" fmla="*/ 180975 w 422682"/>
                <a:gd name="connsiteY11" fmla="*/ 52 h 176401"/>
                <a:gd name="connsiteX12" fmla="*/ 0 w 422682"/>
                <a:gd name="connsiteY12" fmla="*/ 12752 h 1764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22682" h="176401">
                  <a:moveTo>
                    <a:pt x="0" y="12752"/>
                  </a:moveTo>
                  <a:lnTo>
                    <a:pt x="292100" y="12752"/>
                  </a:lnTo>
                  <a:lnTo>
                    <a:pt x="149225" y="52"/>
                  </a:lnTo>
                  <a:cubicBezTo>
                    <a:pt x="153458" y="52"/>
                    <a:pt x="282575" y="9048"/>
                    <a:pt x="317500" y="12752"/>
                  </a:cubicBezTo>
                  <a:cubicBezTo>
                    <a:pt x="352425" y="16456"/>
                    <a:pt x="348192" y="17515"/>
                    <a:pt x="358775" y="22277"/>
                  </a:cubicBezTo>
                  <a:cubicBezTo>
                    <a:pt x="369358" y="27040"/>
                    <a:pt x="370417" y="15927"/>
                    <a:pt x="381000" y="41327"/>
                  </a:cubicBezTo>
                  <a:cubicBezTo>
                    <a:pt x="391583" y="66727"/>
                    <a:pt x="418571" y="161448"/>
                    <a:pt x="422275" y="174677"/>
                  </a:cubicBezTo>
                  <a:cubicBezTo>
                    <a:pt x="425979" y="187906"/>
                    <a:pt x="403225" y="120702"/>
                    <a:pt x="403225" y="120702"/>
                  </a:cubicBezTo>
                  <a:cubicBezTo>
                    <a:pt x="394229" y="95302"/>
                    <a:pt x="387350" y="41327"/>
                    <a:pt x="368300" y="22277"/>
                  </a:cubicBezTo>
                  <a:cubicBezTo>
                    <a:pt x="349250" y="3227"/>
                    <a:pt x="329142" y="8519"/>
                    <a:pt x="288925" y="6402"/>
                  </a:cubicBezTo>
                  <a:cubicBezTo>
                    <a:pt x="248708" y="4285"/>
                    <a:pt x="144991" y="10635"/>
                    <a:pt x="127000" y="9577"/>
                  </a:cubicBezTo>
                  <a:cubicBezTo>
                    <a:pt x="109009" y="8519"/>
                    <a:pt x="203200" y="581"/>
                    <a:pt x="180975" y="52"/>
                  </a:cubicBezTo>
                  <a:cubicBezTo>
                    <a:pt x="158750" y="-477"/>
                    <a:pt x="76200" y="2962"/>
                    <a:pt x="0" y="127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8" name="フリーフォーム 887">
              <a:extLst>
                <a:ext uri="{FF2B5EF4-FFF2-40B4-BE49-F238E27FC236}">
                  <a16:creationId xmlns:a16="http://schemas.microsoft.com/office/drawing/2014/main" id="{BDC0F179-41D8-8200-915D-19620D4A31FC}"/>
                </a:ext>
              </a:extLst>
            </p:cNvPr>
            <p:cNvSpPr/>
            <p:nvPr/>
          </p:nvSpPr>
          <p:spPr>
            <a:xfrm>
              <a:off x="1425245" y="9751813"/>
              <a:ext cx="203943" cy="167676"/>
            </a:xfrm>
            <a:custGeom>
              <a:avLst/>
              <a:gdLst>
                <a:gd name="connsiteX0" fmla="*/ 330 w 203943"/>
                <a:gd name="connsiteY0" fmla="*/ 1787 h 167676"/>
                <a:gd name="connsiteX1" fmla="*/ 120980 w 203943"/>
                <a:gd name="connsiteY1" fmla="*/ 11312 h 167676"/>
                <a:gd name="connsiteX2" fmla="*/ 149555 w 203943"/>
                <a:gd name="connsiteY2" fmla="*/ 55762 h 167676"/>
                <a:gd name="connsiteX3" fmla="*/ 155905 w 203943"/>
                <a:gd name="connsiteY3" fmla="*/ 30362 h 167676"/>
                <a:gd name="connsiteX4" fmla="*/ 203530 w 203943"/>
                <a:gd name="connsiteY4" fmla="*/ 166887 h 167676"/>
                <a:gd name="connsiteX5" fmla="*/ 178130 w 203943"/>
                <a:gd name="connsiteY5" fmla="*/ 84337 h 167676"/>
                <a:gd name="connsiteX6" fmla="*/ 162255 w 203943"/>
                <a:gd name="connsiteY6" fmla="*/ 39887 h 167676"/>
                <a:gd name="connsiteX7" fmla="*/ 330 w 203943"/>
                <a:gd name="connsiteY7" fmla="*/ 1787 h 167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943" h="167676">
                  <a:moveTo>
                    <a:pt x="330" y="1787"/>
                  </a:moveTo>
                  <a:cubicBezTo>
                    <a:pt x="-6549" y="-2975"/>
                    <a:pt x="96109" y="2316"/>
                    <a:pt x="120980" y="11312"/>
                  </a:cubicBezTo>
                  <a:cubicBezTo>
                    <a:pt x="145851" y="20308"/>
                    <a:pt x="143734" y="52587"/>
                    <a:pt x="149555" y="55762"/>
                  </a:cubicBezTo>
                  <a:cubicBezTo>
                    <a:pt x="155376" y="58937"/>
                    <a:pt x="146909" y="11841"/>
                    <a:pt x="155905" y="30362"/>
                  </a:cubicBezTo>
                  <a:cubicBezTo>
                    <a:pt x="164901" y="48883"/>
                    <a:pt x="199826" y="157891"/>
                    <a:pt x="203530" y="166887"/>
                  </a:cubicBezTo>
                  <a:cubicBezTo>
                    <a:pt x="207234" y="175883"/>
                    <a:pt x="185009" y="105503"/>
                    <a:pt x="178130" y="84337"/>
                  </a:cubicBezTo>
                  <a:cubicBezTo>
                    <a:pt x="171251" y="63171"/>
                    <a:pt x="188184" y="52587"/>
                    <a:pt x="162255" y="39887"/>
                  </a:cubicBezTo>
                  <a:cubicBezTo>
                    <a:pt x="136326" y="27187"/>
                    <a:pt x="7209" y="6549"/>
                    <a:pt x="330" y="17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9" name="フリーフォーム 888">
              <a:extLst>
                <a:ext uri="{FF2B5EF4-FFF2-40B4-BE49-F238E27FC236}">
                  <a16:creationId xmlns:a16="http://schemas.microsoft.com/office/drawing/2014/main" id="{EBE275DC-099C-14BB-7DB8-D42C45DCF2B1}"/>
                </a:ext>
              </a:extLst>
            </p:cNvPr>
            <p:cNvSpPr/>
            <p:nvPr/>
          </p:nvSpPr>
          <p:spPr>
            <a:xfrm>
              <a:off x="955085" y="9742570"/>
              <a:ext cx="317091" cy="300208"/>
            </a:xfrm>
            <a:custGeom>
              <a:avLst/>
              <a:gdLst>
                <a:gd name="connsiteX0" fmla="*/ 314915 w 317091"/>
                <a:gd name="connsiteY0" fmla="*/ 4680 h 300208"/>
                <a:gd name="connsiteX1" fmla="*/ 172040 w 317091"/>
                <a:gd name="connsiteY1" fmla="*/ 141205 h 300208"/>
                <a:gd name="connsiteX2" fmla="*/ 200615 w 317091"/>
                <a:gd name="connsiteY2" fmla="*/ 103105 h 300208"/>
                <a:gd name="connsiteX3" fmla="*/ 114890 w 317091"/>
                <a:gd name="connsiteY3" fmla="*/ 204705 h 300208"/>
                <a:gd name="connsiteX4" fmla="*/ 590 w 317091"/>
                <a:gd name="connsiteY4" fmla="*/ 299955 h 300208"/>
                <a:gd name="connsiteX5" fmla="*/ 73615 w 317091"/>
                <a:gd name="connsiteY5" fmla="*/ 230105 h 300208"/>
                <a:gd name="connsiteX6" fmla="*/ 149815 w 317091"/>
                <a:gd name="connsiteY6" fmla="*/ 153905 h 300208"/>
                <a:gd name="connsiteX7" fmla="*/ 241890 w 317091"/>
                <a:gd name="connsiteY7" fmla="*/ 39605 h 300208"/>
                <a:gd name="connsiteX8" fmla="*/ 168865 w 317091"/>
                <a:gd name="connsiteY8" fmla="*/ 128505 h 300208"/>
                <a:gd name="connsiteX9" fmla="*/ 241890 w 317091"/>
                <a:gd name="connsiteY9" fmla="*/ 33255 h 300208"/>
                <a:gd name="connsiteX10" fmla="*/ 241890 w 317091"/>
                <a:gd name="connsiteY10" fmla="*/ 58655 h 300208"/>
                <a:gd name="connsiteX11" fmla="*/ 257765 w 317091"/>
                <a:gd name="connsiteY11" fmla="*/ 33255 h 300208"/>
                <a:gd name="connsiteX12" fmla="*/ 314915 w 317091"/>
                <a:gd name="connsiteY12" fmla="*/ 4680 h 300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17091" h="300208">
                  <a:moveTo>
                    <a:pt x="314915" y="4680"/>
                  </a:moveTo>
                  <a:cubicBezTo>
                    <a:pt x="300627" y="22672"/>
                    <a:pt x="191090" y="124801"/>
                    <a:pt x="172040" y="141205"/>
                  </a:cubicBezTo>
                  <a:cubicBezTo>
                    <a:pt x="152990" y="157609"/>
                    <a:pt x="210140" y="92522"/>
                    <a:pt x="200615" y="103105"/>
                  </a:cubicBezTo>
                  <a:cubicBezTo>
                    <a:pt x="191090" y="113688"/>
                    <a:pt x="148227" y="171897"/>
                    <a:pt x="114890" y="204705"/>
                  </a:cubicBezTo>
                  <a:cubicBezTo>
                    <a:pt x="81552" y="237513"/>
                    <a:pt x="7469" y="295722"/>
                    <a:pt x="590" y="299955"/>
                  </a:cubicBezTo>
                  <a:cubicBezTo>
                    <a:pt x="-6289" y="304188"/>
                    <a:pt x="48744" y="254447"/>
                    <a:pt x="73615" y="230105"/>
                  </a:cubicBezTo>
                  <a:cubicBezTo>
                    <a:pt x="98486" y="205763"/>
                    <a:pt x="121769" y="185655"/>
                    <a:pt x="149815" y="153905"/>
                  </a:cubicBezTo>
                  <a:cubicBezTo>
                    <a:pt x="177861" y="122155"/>
                    <a:pt x="238715" y="43838"/>
                    <a:pt x="241890" y="39605"/>
                  </a:cubicBezTo>
                  <a:cubicBezTo>
                    <a:pt x="245065" y="35372"/>
                    <a:pt x="168865" y="129563"/>
                    <a:pt x="168865" y="128505"/>
                  </a:cubicBezTo>
                  <a:cubicBezTo>
                    <a:pt x="168865" y="127447"/>
                    <a:pt x="229719" y="44897"/>
                    <a:pt x="241890" y="33255"/>
                  </a:cubicBezTo>
                  <a:cubicBezTo>
                    <a:pt x="254061" y="21613"/>
                    <a:pt x="239244" y="58655"/>
                    <a:pt x="241890" y="58655"/>
                  </a:cubicBezTo>
                  <a:cubicBezTo>
                    <a:pt x="244536" y="58655"/>
                    <a:pt x="246652" y="40663"/>
                    <a:pt x="257765" y="33255"/>
                  </a:cubicBezTo>
                  <a:cubicBezTo>
                    <a:pt x="268877" y="25847"/>
                    <a:pt x="329203" y="-13312"/>
                    <a:pt x="314915" y="46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0" name="フリーフォーム 889">
              <a:extLst>
                <a:ext uri="{FF2B5EF4-FFF2-40B4-BE49-F238E27FC236}">
                  <a16:creationId xmlns:a16="http://schemas.microsoft.com/office/drawing/2014/main" id="{3C655B43-3856-48F1-4009-757E61966F6C}"/>
                </a:ext>
              </a:extLst>
            </p:cNvPr>
            <p:cNvSpPr/>
            <p:nvPr/>
          </p:nvSpPr>
          <p:spPr>
            <a:xfrm>
              <a:off x="955426" y="9883698"/>
              <a:ext cx="689102" cy="146342"/>
            </a:xfrm>
            <a:custGeom>
              <a:avLst/>
              <a:gdLst>
                <a:gd name="connsiteX0" fmla="*/ 249 w 689102"/>
                <a:gd name="connsiteY0" fmla="*/ 146127 h 146342"/>
                <a:gd name="connsiteX1" fmla="*/ 257424 w 689102"/>
                <a:gd name="connsiteY1" fmla="*/ 60402 h 146342"/>
                <a:gd name="connsiteX2" fmla="*/ 238374 w 689102"/>
                <a:gd name="connsiteY2" fmla="*/ 85802 h 146342"/>
                <a:gd name="connsiteX3" fmla="*/ 254249 w 689102"/>
                <a:gd name="connsiteY3" fmla="*/ 104852 h 146342"/>
                <a:gd name="connsiteX4" fmla="*/ 254249 w 689102"/>
                <a:gd name="connsiteY4" fmla="*/ 82627 h 146342"/>
                <a:gd name="connsiteX5" fmla="*/ 393949 w 689102"/>
                <a:gd name="connsiteY5" fmla="*/ 22302 h 146342"/>
                <a:gd name="connsiteX6" fmla="*/ 359024 w 689102"/>
                <a:gd name="connsiteY6" fmla="*/ 22302 h 146342"/>
                <a:gd name="connsiteX7" fmla="*/ 584449 w 689102"/>
                <a:gd name="connsiteY7" fmla="*/ 12777 h 146342"/>
                <a:gd name="connsiteX8" fmla="*/ 686049 w 689102"/>
                <a:gd name="connsiteY8" fmla="*/ 77 h 146342"/>
                <a:gd name="connsiteX9" fmla="*/ 476499 w 689102"/>
                <a:gd name="connsiteY9" fmla="*/ 19127 h 146342"/>
                <a:gd name="connsiteX10" fmla="*/ 295524 w 689102"/>
                <a:gd name="connsiteY10" fmla="*/ 47702 h 146342"/>
                <a:gd name="connsiteX11" fmla="*/ 292349 w 689102"/>
                <a:gd name="connsiteY11" fmla="*/ 28652 h 146342"/>
                <a:gd name="connsiteX12" fmla="*/ 387599 w 689102"/>
                <a:gd name="connsiteY12" fmla="*/ 6427 h 146342"/>
                <a:gd name="connsiteX13" fmla="*/ 212974 w 689102"/>
                <a:gd name="connsiteY13" fmla="*/ 82627 h 146342"/>
                <a:gd name="connsiteX14" fmla="*/ 249 w 689102"/>
                <a:gd name="connsiteY14" fmla="*/ 146127 h 1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89102" h="146342">
                  <a:moveTo>
                    <a:pt x="249" y="146127"/>
                  </a:moveTo>
                  <a:cubicBezTo>
                    <a:pt x="7657" y="142423"/>
                    <a:pt x="217737" y="70456"/>
                    <a:pt x="257424" y="60402"/>
                  </a:cubicBezTo>
                  <a:cubicBezTo>
                    <a:pt x="297111" y="50348"/>
                    <a:pt x="238903" y="78394"/>
                    <a:pt x="238374" y="85802"/>
                  </a:cubicBezTo>
                  <a:cubicBezTo>
                    <a:pt x="237845" y="93210"/>
                    <a:pt x="251603" y="105381"/>
                    <a:pt x="254249" y="104852"/>
                  </a:cubicBezTo>
                  <a:cubicBezTo>
                    <a:pt x="256895" y="104323"/>
                    <a:pt x="230966" y="96385"/>
                    <a:pt x="254249" y="82627"/>
                  </a:cubicBezTo>
                  <a:cubicBezTo>
                    <a:pt x="277532" y="68869"/>
                    <a:pt x="376487" y="32356"/>
                    <a:pt x="393949" y="22302"/>
                  </a:cubicBezTo>
                  <a:cubicBezTo>
                    <a:pt x="411411" y="12248"/>
                    <a:pt x="359024" y="22302"/>
                    <a:pt x="359024" y="22302"/>
                  </a:cubicBezTo>
                  <a:lnTo>
                    <a:pt x="584449" y="12777"/>
                  </a:lnTo>
                  <a:cubicBezTo>
                    <a:pt x="638953" y="9073"/>
                    <a:pt x="704040" y="-981"/>
                    <a:pt x="686049" y="77"/>
                  </a:cubicBezTo>
                  <a:cubicBezTo>
                    <a:pt x="668058" y="1135"/>
                    <a:pt x="541586" y="11190"/>
                    <a:pt x="476499" y="19127"/>
                  </a:cubicBezTo>
                  <a:cubicBezTo>
                    <a:pt x="411412" y="27064"/>
                    <a:pt x="326216" y="46114"/>
                    <a:pt x="295524" y="47702"/>
                  </a:cubicBezTo>
                  <a:cubicBezTo>
                    <a:pt x="264832" y="49289"/>
                    <a:pt x="277003" y="35531"/>
                    <a:pt x="292349" y="28652"/>
                  </a:cubicBezTo>
                  <a:cubicBezTo>
                    <a:pt x="307695" y="21773"/>
                    <a:pt x="400828" y="-2569"/>
                    <a:pt x="387599" y="6427"/>
                  </a:cubicBezTo>
                  <a:cubicBezTo>
                    <a:pt x="374370" y="15423"/>
                    <a:pt x="273828" y="60402"/>
                    <a:pt x="212974" y="82627"/>
                  </a:cubicBezTo>
                  <a:cubicBezTo>
                    <a:pt x="152120" y="104852"/>
                    <a:pt x="-7159" y="149831"/>
                    <a:pt x="249" y="1461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1" name="フリーフォーム 890">
              <a:extLst>
                <a:ext uri="{FF2B5EF4-FFF2-40B4-BE49-F238E27FC236}">
                  <a16:creationId xmlns:a16="http://schemas.microsoft.com/office/drawing/2014/main" id="{413AE198-B0F3-4B38-F425-2FA05C32C27B}"/>
                </a:ext>
              </a:extLst>
            </p:cNvPr>
            <p:cNvSpPr/>
            <p:nvPr/>
          </p:nvSpPr>
          <p:spPr>
            <a:xfrm>
              <a:off x="956672" y="9927889"/>
              <a:ext cx="511582" cy="110558"/>
            </a:xfrm>
            <a:custGeom>
              <a:avLst/>
              <a:gdLst>
                <a:gd name="connsiteX0" fmla="*/ 2178 w 511582"/>
                <a:gd name="connsiteY0" fmla="*/ 108286 h 110558"/>
                <a:gd name="connsiteX1" fmla="*/ 246653 w 511582"/>
                <a:gd name="connsiteY1" fmla="*/ 35261 h 110558"/>
                <a:gd name="connsiteX2" fmla="*/ 240303 w 511582"/>
                <a:gd name="connsiteY2" fmla="*/ 47961 h 110558"/>
                <a:gd name="connsiteX3" fmla="*/ 386353 w 511582"/>
                <a:gd name="connsiteY3" fmla="*/ 9861 h 110558"/>
                <a:gd name="connsiteX4" fmla="*/ 510178 w 511582"/>
                <a:gd name="connsiteY4" fmla="*/ 13036 h 110558"/>
                <a:gd name="connsiteX5" fmla="*/ 443503 w 511582"/>
                <a:gd name="connsiteY5" fmla="*/ 336 h 110558"/>
                <a:gd name="connsiteX6" fmla="*/ 297453 w 511582"/>
                <a:gd name="connsiteY6" fmla="*/ 28911 h 110558"/>
                <a:gd name="connsiteX7" fmla="*/ 170453 w 511582"/>
                <a:gd name="connsiteY7" fmla="*/ 76536 h 110558"/>
                <a:gd name="connsiteX8" fmla="*/ 138703 w 511582"/>
                <a:gd name="connsiteY8" fmla="*/ 95586 h 110558"/>
                <a:gd name="connsiteX9" fmla="*/ 227603 w 511582"/>
                <a:gd name="connsiteY9" fmla="*/ 70186 h 110558"/>
                <a:gd name="connsiteX10" fmla="*/ 110128 w 511582"/>
                <a:gd name="connsiteY10" fmla="*/ 101936 h 110558"/>
                <a:gd name="connsiteX11" fmla="*/ 262528 w 511582"/>
                <a:gd name="connsiteY11" fmla="*/ 41611 h 110558"/>
                <a:gd name="connsiteX12" fmla="*/ 240303 w 511582"/>
                <a:gd name="connsiteY12" fmla="*/ 22561 h 110558"/>
                <a:gd name="connsiteX13" fmla="*/ 132353 w 511582"/>
                <a:gd name="connsiteY13" fmla="*/ 86061 h 110558"/>
                <a:gd name="connsiteX14" fmla="*/ 2178 w 511582"/>
                <a:gd name="connsiteY14" fmla="*/ 108286 h 110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11582" h="110558">
                  <a:moveTo>
                    <a:pt x="2178" y="108286"/>
                  </a:moveTo>
                  <a:cubicBezTo>
                    <a:pt x="21228" y="99819"/>
                    <a:pt x="206966" y="45315"/>
                    <a:pt x="246653" y="35261"/>
                  </a:cubicBezTo>
                  <a:cubicBezTo>
                    <a:pt x="286340" y="25207"/>
                    <a:pt x="217020" y="52194"/>
                    <a:pt x="240303" y="47961"/>
                  </a:cubicBezTo>
                  <a:cubicBezTo>
                    <a:pt x="263586" y="43728"/>
                    <a:pt x="341374" y="15682"/>
                    <a:pt x="386353" y="9861"/>
                  </a:cubicBezTo>
                  <a:cubicBezTo>
                    <a:pt x="431332" y="4040"/>
                    <a:pt x="500653" y="14623"/>
                    <a:pt x="510178" y="13036"/>
                  </a:cubicBezTo>
                  <a:cubicBezTo>
                    <a:pt x="519703" y="11448"/>
                    <a:pt x="478957" y="-2310"/>
                    <a:pt x="443503" y="336"/>
                  </a:cubicBezTo>
                  <a:cubicBezTo>
                    <a:pt x="408049" y="2982"/>
                    <a:pt x="342961" y="16211"/>
                    <a:pt x="297453" y="28911"/>
                  </a:cubicBezTo>
                  <a:cubicBezTo>
                    <a:pt x="251945" y="41611"/>
                    <a:pt x="196911" y="65423"/>
                    <a:pt x="170453" y="76536"/>
                  </a:cubicBezTo>
                  <a:cubicBezTo>
                    <a:pt x="143995" y="87648"/>
                    <a:pt x="129178" y="96644"/>
                    <a:pt x="138703" y="95586"/>
                  </a:cubicBezTo>
                  <a:cubicBezTo>
                    <a:pt x="148228" y="94528"/>
                    <a:pt x="232365" y="69128"/>
                    <a:pt x="227603" y="70186"/>
                  </a:cubicBezTo>
                  <a:cubicBezTo>
                    <a:pt x="222841" y="71244"/>
                    <a:pt x="104307" y="106698"/>
                    <a:pt x="110128" y="101936"/>
                  </a:cubicBezTo>
                  <a:cubicBezTo>
                    <a:pt x="115949" y="97174"/>
                    <a:pt x="240832" y="54840"/>
                    <a:pt x="262528" y="41611"/>
                  </a:cubicBezTo>
                  <a:cubicBezTo>
                    <a:pt x="284224" y="28382"/>
                    <a:pt x="261999" y="15153"/>
                    <a:pt x="240303" y="22561"/>
                  </a:cubicBezTo>
                  <a:cubicBezTo>
                    <a:pt x="218607" y="29969"/>
                    <a:pt x="170453" y="72303"/>
                    <a:pt x="132353" y="86061"/>
                  </a:cubicBezTo>
                  <a:cubicBezTo>
                    <a:pt x="94253" y="99819"/>
                    <a:pt x="-16872" y="116753"/>
                    <a:pt x="2178" y="1082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2" name="フリーフォーム 891">
              <a:extLst>
                <a:ext uri="{FF2B5EF4-FFF2-40B4-BE49-F238E27FC236}">
                  <a16:creationId xmlns:a16="http://schemas.microsoft.com/office/drawing/2014/main" id="{7919D10E-0B04-FA3C-31F7-7845890BC0C3}"/>
                </a:ext>
              </a:extLst>
            </p:cNvPr>
            <p:cNvSpPr/>
            <p:nvPr/>
          </p:nvSpPr>
          <p:spPr>
            <a:xfrm>
              <a:off x="1455855" y="9918687"/>
              <a:ext cx="182445" cy="282890"/>
            </a:xfrm>
            <a:custGeom>
              <a:avLst/>
              <a:gdLst>
                <a:gd name="connsiteX0" fmla="*/ 182445 w 182445"/>
                <a:gd name="connsiteY0" fmla="*/ 13 h 282890"/>
                <a:gd name="connsiteX1" fmla="*/ 160220 w 182445"/>
                <a:gd name="connsiteY1" fmla="*/ 85738 h 282890"/>
                <a:gd name="connsiteX2" fmla="*/ 163395 w 182445"/>
                <a:gd name="connsiteY2" fmla="*/ 146063 h 282890"/>
                <a:gd name="connsiteX3" fmla="*/ 172920 w 182445"/>
                <a:gd name="connsiteY3" fmla="*/ 136538 h 282890"/>
                <a:gd name="connsiteX4" fmla="*/ 109420 w 182445"/>
                <a:gd name="connsiteY4" fmla="*/ 193688 h 282890"/>
                <a:gd name="connsiteX5" fmla="*/ 68145 w 182445"/>
                <a:gd name="connsiteY5" fmla="*/ 215913 h 282890"/>
                <a:gd name="connsiteX6" fmla="*/ 1470 w 182445"/>
                <a:gd name="connsiteY6" fmla="*/ 282588 h 282890"/>
                <a:gd name="connsiteX7" fmla="*/ 33220 w 182445"/>
                <a:gd name="connsiteY7" fmla="*/ 238138 h 282890"/>
                <a:gd name="connsiteX8" fmla="*/ 157045 w 182445"/>
                <a:gd name="connsiteY8" fmla="*/ 180988 h 282890"/>
                <a:gd name="connsiteX9" fmla="*/ 144345 w 182445"/>
                <a:gd name="connsiteY9" fmla="*/ 82563 h 282890"/>
                <a:gd name="connsiteX10" fmla="*/ 144345 w 182445"/>
                <a:gd name="connsiteY10" fmla="*/ 136538 h 282890"/>
                <a:gd name="connsiteX11" fmla="*/ 160220 w 182445"/>
                <a:gd name="connsiteY11" fmla="*/ 79388 h 282890"/>
                <a:gd name="connsiteX12" fmla="*/ 182445 w 182445"/>
                <a:gd name="connsiteY12" fmla="*/ 13 h 2828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2445" h="282890">
                  <a:moveTo>
                    <a:pt x="182445" y="13"/>
                  </a:moveTo>
                  <a:cubicBezTo>
                    <a:pt x="182445" y="1071"/>
                    <a:pt x="163395" y="61396"/>
                    <a:pt x="160220" y="85738"/>
                  </a:cubicBezTo>
                  <a:cubicBezTo>
                    <a:pt x="157045" y="110080"/>
                    <a:pt x="161278" y="137596"/>
                    <a:pt x="163395" y="146063"/>
                  </a:cubicBezTo>
                  <a:cubicBezTo>
                    <a:pt x="165512" y="154530"/>
                    <a:pt x="181916" y="128601"/>
                    <a:pt x="172920" y="136538"/>
                  </a:cubicBezTo>
                  <a:cubicBezTo>
                    <a:pt x="163924" y="144476"/>
                    <a:pt x="126882" y="180459"/>
                    <a:pt x="109420" y="193688"/>
                  </a:cubicBezTo>
                  <a:cubicBezTo>
                    <a:pt x="91957" y="206917"/>
                    <a:pt x="86137" y="201096"/>
                    <a:pt x="68145" y="215913"/>
                  </a:cubicBezTo>
                  <a:cubicBezTo>
                    <a:pt x="50153" y="230730"/>
                    <a:pt x="7291" y="278884"/>
                    <a:pt x="1470" y="282588"/>
                  </a:cubicBezTo>
                  <a:cubicBezTo>
                    <a:pt x="-4351" y="286292"/>
                    <a:pt x="7291" y="255071"/>
                    <a:pt x="33220" y="238138"/>
                  </a:cubicBezTo>
                  <a:cubicBezTo>
                    <a:pt x="59149" y="221205"/>
                    <a:pt x="138524" y="206917"/>
                    <a:pt x="157045" y="180988"/>
                  </a:cubicBezTo>
                  <a:cubicBezTo>
                    <a:pt x="175566" y="155059"/>
                    <a:pt x="146462" y="89971"/>
                    <a:pt x="144345" y="82563"/>
                  </a:cubicBezTo>
                  <a:cubicBezTo>
                    <a:pt x="142228" y="75155"/>
                    <a:pt x="141699" y="137067"/>
                    <a:pt x="144345" y="136538"/>
                  </a:cubicBezTo>
                  <a:cubicBezTo>
                    <a:pt x="146991" y="136009"/>
                    <a:pt x="154399" y="99496"/>
                    <a:pt x="160220" y="79388"/>
                  </a:cubicBezTo>
                  <a:cubicBezTo>
                    <a:pt x="166041" y="59280"/>
                    <a:pt x="182445" y="-1045"/>
                    <a:pt x="182445" y="1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3" name="フリーフォーム 892">
              <a:extLst>
                <a:ext uri="{FF2B5EF4-FFF2-40B4-BE49-F238E27FC236}">
                  <a16:creationId xmlns:a16="http://schemas.microsoft.com/office/drawing/2014/main" id="{1E86407F-D3B2-DC2E-1D65-A2C1EA412342}"/>
                </a:ext>
              </a:extLst>
            </p:cNvPr>
            <p:cNvSpPr/>
            <p:nvPr/>
          </p:nvSpPr>
          <p:spPr>
            <a:xfrm>
              <a:off x="1393530" y="9899470"/>
              <a:ext cx="242416" cy="159208"/>
            </a:xfrm>
            <a:custGeom>
              <a:avLst/>
              <a:gdLst>
                <a:gd name="connsiteX0" fmla="*/ 295 w 242416"/>
                <a:gd name="connsiteY0" fmla="*/ 76380 h 159208"/>
                <a:gd name="connsiteX1" fmla="*/ 206670 w 242416"/>
                <a:gd name="connsiteY1" fmla="*/ 57330 h 159208"/>
                <a:gd name="connsiteX2" fmla="*/ 174920 w 242416"/>
                <a:gd name="connsiteY2" fmla="*/ 76380 h 159208"/>
                <a:gd name="connsiteX3" fmla="*/ 219370 w 242416"/>
                <a:gd name="connsiteY3" fmla="*/ 92255 h 159208"/>
                <a:gd name="connsiteX4" fmla="*/ 225720 w 242416"/>
                <a:gd name="connsiteY4" fmla="*/ 158930 h 159208"/>
                <a:gd name="connsiteX5" fmla="*/ 232070 w 242416"/>
                <a:gd name="connsiteY5" fmla="*/ 63680 h 159208"/>
                <a:gd name="connsiteX6" fmla="*/ 228895 w 242416"/>
                <a:gd name="connsiteY6" fmla="*/ 180 h 159208"/>
                <a:gd name="connsiteX7" fmla="*/ 235245 w 242416"/>
                <a:gd name="connsiteY7" fmla="*/ 44630 h 159208"/>
                <a:gd name="connsiteX8" fmla="*/ 114595 w 242416"/>
                <a:gd name="connsiteY8" fmla="*/ 47805 h 159208"/>
                <a:gd name="connsiteX9" fmla="*/ 232070 w 242416"/>
                <a:gd name="connsiteY9" fmla="*/ 47805 h 159208"/>
                <a:gd name="connsiteX10" fmla="*/ 162220 w 242416"/>
                <a:gd name="connsiteY10" fmla="*/ 60505 h 159208"/>
                <a:gd name="connsiteX11" fmla="*/ 295 w 242416"/>
                <a:gd name="connsiteY11" fmla="*/ 76380 h 1592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416" h="159208">
                  <a:moveTo>
                    <a:pt x="295" y="76380"/>
                  </a:moveTo>
                  <a:cubicBezTo>
                    <a:pt x="7703" y="75851"/>
                    <a:pt x="177566" y="57330"/>
                    <a:pt x="206670" y="57330"/>
                  </a:cubicBezTo>
                  <a:cubicBezTo>
                    <a:pt x="235774" y="57330"/>
                    <a:pt x="172803" y="70559"/>
                    <a:pt x="174920" y="76380"/>
                  </a:cubicBezTo>
                  <a:cubicBezTo>
                    <a:pt x="177037" y="82201"/>
                    <a:pt x="210903" y="78497"/>
                    <a:pt x="219370" y="92255"/>
                  </a:cubicBezTo>
                  <a:cubicBezTo>
                    <a:pt x="227837" y="106013"/>
                    <a:pt x="223603" y="163692"/>
                    <a:pt x="225720" y="158930"/>
                  </a:cubicBezTo>
                  <a:cubicBezTo>
                    <a:pt x="227837" y="154168"/>
                    <a:pt x="231541" y="90138"/>
                    <a:pt x="232070" y="63680"/>
                  </a:cubicBezTo>
                  <a:cubicBezTo>
                    <a:pt x="232599" y="37222"/>
                    <a:pt x="228366" y="3355"/>
                    <a:pt x="228895" y="180"/>
                  </a:cubicBezTo>
                  <a:cubicBezTo>
                    <a:pt x="229424" y="-2995"/>
                    <a:pt x="254295" y="36693"/>
                    <a:pt x="235245" y="44630"/>
                  </a:cubicBezTo>
                  <a:cubicBezTo>
                    <a:pt x="216195" y="52567"/>
                    <a:pt x="115124" y="47276"/>
                    <a:pt x="114595" y="47805"/>
                  </a:cubicBezTo>
                  <a:cubicBezTo>
                    <a:pt x="114066" y="48334"/>
                    <a:pt x="224133" y="45688"/>
                    <a:pt x="232070" y="47805"/>
                  </a:cubicBezTo>
                  <a:cubicBezTo>
                    <a:pt x="240007" y="49922"/>
                    <a:pt x="197674" y="57859"/>
                    <a:pt x="162220" y="60505"/>
                  </a:cubicBezTo>
                  <a:cubicBezTo>
                    <a:pt x="126766" y="63151"/>
                    <a:pt x="-7113" y="76909"/>
                    <a:pt x="295" y="763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4" name="フリーフォーム 893">
              <a:extLst>
                <a:ext uri="{FF2B5EF4-FFF2-40B4-BE49-F238E27FC236}">
                  <a16:creationId xmlns:a16="http://schemas.microsoft.com/office/drawing/2014/main" id="{0BBA2E08-72F1-523C-E2E3-64AF73EB3394}"/>
                </a:ext>
              </a:extLst>
            </p:cNvPr>
            <p:cNvSpPr/>
            <p:nvPr/>
          </p:nvSpPr>
          <p:spPr>
            <a:xfrm>
              <a:off x="1036893" y="9915327"/>
              <a:ext cx="622328" cy="162292"/>
            </a:xfrm>
            <a:custGeom>
              <a:avLst/>
              <a:gdLst>
                <a:gd name="connsiteX0" fmla="*/ 449007 w 622328"/>
                <a:gd name="connsiteY0" fmla="*/ 198 h 162292"/>
                <a:gd name="connsiteX1" fmla="*/ 398207 w 622328"/>
                <a:gd name="connsiteY1" fmla="*/ 79573 h 162292"/>
                <a:gd name="connsiteX2" fmla="*/ 372807 w 622328"/>
                <a:gd name="connsiteY2" fmla="*/ 114498 h 162292"/>
                <a:gd name="connsiteX3" fmla="*/ 420432 w 622328"/>
                <a:gd name="connsiteY3" fmla="*/ 60523 h 162292"/>
                <a:gd name="connsiteX4" fmla="*/ 620457 w 622328"/>
                <a:gd name="connsiteY4" fmla="*/ 57348 h 162292"/>
                <a:gd name="connsiteX5" fmla="*/ 515682 w 622328"/>
                <a:gd name="connsiteY5" fmla="*/ 54173 h 162292"/>
                <a:gd name="connsiteX6" fmla="*/ 433132 w 622328"/>
                <a:gd name="connsiteY6" fmla="*/ 60523 h 162292"/>
                <a:gd name="connsiteX7" fmla="*/ 385507 w 622328"/>
                <a:gd name="connsiteY7" fmla="*/ 104973 h 162292"/>
                <a:gd name="connsiteX8" fmla="*/ 277557 w 622328"/>
                <a:gd name="connsiteY8" fmla="*/ 143073 h 162292"/>
                <a:gd name="connsiteX9" fmla="*/ 102932 w 622328"/>
                <a:gd name="connsiteY9" fmla="*/ 162123 h 162292"/>
                <a:gd name="connsiteX10" fmla="*/ 1332 w 622328"/>
                <a:gd name="connsiteY10" fmla="*/ 152598 h 162292"/>
                <a:gd name="connsiteX11" fmla="*/ 172782 w 622328"/>
                <a:gd name="connsiteY11" fmla="*/ 155773 h 162292"/>
                <a:gd name="connsiteX12" fmla="*/ 322007 w 622328"/>
                <a:gd name="connsiteY12" fmla="*/ 139898 h 162292"/>
                <a:gd name="connsiteX13" fmla="*/ 306132 w 622328"/>
                <a:gd name="connsiteY13" fmla="*/ 136723 h 162292"/>
                <a:gd name="connsiteX14" fmla="*/ 369632 w 622328"/>
                <a:gd name="connsiteY14" fmla="*/ 104973 h 162292"/>
                <a:gd name="connsiteX15" fmla="*/ 449007 w 622328"/>
                <a:gd name="connsiteY15" fmla="*/ 198 h 16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22328" h="162292">
                  <a:moveTo>
                    <a:pt x="449007" y="198"/>
                  </a:moveTo>
                  <a:cubicBezTo>
                    <a:pt x="453769" y="-4035"/>
                    <a:pt x="410907" y="60523"/>
                    <a:pt x="398207" y="79573"/>
                  </a:cubicBezTo>
                  <a:cubicBezTo>
                    <a:pt x="385507" y="98623"/>
                    <a:pt x="369103" y="117673"/>
                    <a:pt x="372807" y="114498"/>
                  </a:cubicBezTo>
                  <a:cubicBezTo>
                    <a:pt x="376511" y="111323"/>
                    <a:pt x="379157" y="70048"/>
                    <a:pt x="420432" y="60523"/>
                  </a:cubicBezTo>
                  <a:cubicBezTo>
                    <a:pt x="461707" y="50998"/>
                    <a:pt x="604582" y="58406"/>
                    <a:pt x="620457" y="57348"/>
                  </a:cubicBezTo>
                  <a:cubicBezTo>
                    <a:pt x="636332" y="56290"/>
                    <a:pt x="546903" y="53644"/>
                    <a:pt x="515682" y="54173"/>
                  </a:cubicBezTo>
                  <a:cubicBezTo>
                    <a:pt x="484461" y="54702"/>
                    <a:pt x="454828" y="52056"/>
                    <a:pt x="433132" y="60523"/>
                  </a:cubicBezTo>
                  <a:cubicBezTo>
                    <a:pt x="411436" y="68990"/>
                    <a:pt x="411436" y="91215"/>
                    <a:pt x="385507" y="104973"/>
                  </a:cubicBezTo>
                  <a:cubicBezTo>
                    <a:pt x="359578" y="118731"/>
                    <a:pt x="324653" y="133548"/>
                    <a:pt x="277557" y="143073"/>
                  </a:cubicBezTo>
                  <a:cubicBezTo>
                    <a:pt x="230461" y="152598"/>
                    <a:pt x="148969" y="160536"/>
                    <a:pt x="102932" y="162123"/>
                  </a:cubicBezTo>
                  <a:cubicBezTo>
                    <a:pt x="56895" y="163710"/>
                    <a:pt x="-10310" y="153656"/>
                    <a:pt x="1332" y="152598"/>
                  </a:cubicBezTo>
                  <a:cubicBezTo>
                    <a:pt x="12974" y="151540"/>
                    <a:pt x="119336" y="157890"/>
                    <a:pt x="172782" y="155773"/>
                  </a:cubicBezTo>
                  <a:cubicBezTo>
                    <a:pt x="226228" y="153656"/>
                    <a:pt x="299782" y="143073"/>
                    <a:pt x="322007" y="139898"/>
                  </a:cubicBezTo>
                  <a:cubicBezTo>
                    <a:pt x="344232" y="136723"/>
                    <a:pt x="298195" y="142544"/>
                    <a:pt x="306132" y="136723"/>
                  </a:cubicBezTo>
                  <a:cubicBezTo>
                    <a:pt x="314069" y="130902"/>
                    <a:pt x="346878" y="122965"/>
                    <a:pt x="369632" y="104973"/>
                  </a:cubicBezTo>
                  <a:cubicBezTo>
                    <a:pt x="392386" y="86981"/>
                    <a:pt x="444245" y="4431"/>
                    <a:pt x="449007" y="19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5" name="フリーフォーム 894">
              <a:extLst>
                <a:ext uri="{FF2B5EF4-FFF2-40B4-BE49-F238E27FC236}">
                  <a16:creationId xmlns:a16="http://schemas.microsoft.com/office/drawing/2014/main" id="{B6F4E44C-7CEE-564F-4D60-CE949F1C94F8}"/>
                </a:ext>
              </a:extLst>
            </p:cNvPr>
            <p:cNvSpPr/>
            <p:nvPr/>
          </p:nvSpPr>
          <p:spPr>
            <a:xfrm>
              <a:off x="1038753" y="9923755"/>
              <a:ext cx="417256" cy="141627"/>
            </a:xfrm>
            <a:custGeom>
              <a:avLst/>
              <a:gdLst>
                <a:gd name="connsiteX0" fmla="*/ 282047 w 417256"/>
                <a:gd name="connsiteY0" fmla="*/ 13995 h 141627"/>
                <a:gd name="connsiteX1" fmla="*/ 174097 w 417256"/>
                <a:gd name="connsiteY1" fmla="*/ 77495 h 141627"/>
                <a:gd name="connsiteX2" fmla="*/ 62972 w 417256"/>
                <a:gd name="connsiteY2" fmla="*/ 134645 h 141627"/>
                <a:gd name="connsiteX3" fmla="*/ 123297 w 417256"/>
                <a:gd name="connsiteY3" fmla="*/ 134645 h 141627"/>
                <a:gd name="connsiteX4" fmla="*/ 189972 w 417256"/>
                <a:gd name="connsiteY4" fmla="*/ 137820 h 141627"/>
                <a:gd name="connsiteX5" fmla="*/ 294747 w 417256"/>
                <a:gd name="connsiteY5" fmla="*/ 118770 h 141627"/>
                <a:gd name="connsiteX6" fmla="*/ 310622 w 417256"/>
                <a:gd name="connsiteY6" fmla="*/ 115595 h 141627"/>
                <a:gd name="connsiteX7" fmla="*/ 364597 w 417256"/>
                <a:gd name="connsiteY7" fmla="*/ 83845 h 141627"/>
                <a:gd name="connsiteX8" fmla="*/ 412222 w 417256"/>
                <a:gd name="connsiteY8" fmla="*/ 1295 h 141627"/>
                <a:gd name="connsiteX9" fmla="*/ 409047 w 417256"/>
                <a:gd name="connsiteY9" fmla="*/ 39395 h 141627"/>
                <a:gd name="connsiteX10" fmla="*/ 351897 w 417256"/>
                <a:gd name="connsiteY10" fmla="*/ 118770 h 141627"/>
                <a:gd name="connsiteX11" fmla="*/ 202672 w 417256"/>
                <a:gd name="connsiteY11" fmla="*/ 140995 h 141627"/>
                <a:gd name="connsiteX12" fmla="*/ 50272 w 417256"/>
                <a:gd name="connsiteY12" fmla="*/ 134645 h 141627"/>
                <a:gd name="connsiteX13" fmla="*/ 2647 w 417256"/>
                <a:gd name="connsiteY13" fmla="*/ 125120 h 141627"/>
                <a:gd name="connsiteX14" fmla="*/ 116947 w 417256"/>
                <a:gd name="connsiteY14" fmla="*/ 93370 h 141627"/>
                <a:gd name="connsiteX15" fmla="*/ 164572 w 417256"/>
                <a:gd name="connsiteY15" fmla="*/ 67970 h 141627"/>
                <a:gd name="connsiteX16" fmla="*/ 50272 w 417256"/>
                <a:gd name="connsiteY16" fmla="*/ 121945 h 141627"/>
                <a:gd name="connsiteX17" fmla="*/ 142347 w 417256"/>
                <a:gd name="connsiteY17" fmla="*/ 102895 h 141627"/>
                <a:gd name="connsiteX18" fmla="*/ 139172 w 417256"/>
                <a:gd name="connsiteY18" fmla="*/ 96545 h 141627"/>
                <a:gd name="connsiteX19" fmla="*/ 221722 w 417256"/>
                <a:gd name="connsiteY19" fmla="*/ 17170 h 141627"/>
                <a:gd name="connsiteX20" fmla="*/ 135997 w 417256"/>
                <a:gd name="connsiteY20" fmla="*/ 77495 h 141627"/>
                <a:gd name="connsiteX21" fmla="*/ 193147 w 417256"/>
                <a:gd name="connsiteY21" fmla="*/ 55270 h 141627"/>
                <a:gd name="connsiteX22" fmla="*/ 282047 w 417256"/>
                <a:gd name="connsiteY22" fmla="*/ 13995 h 141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17256" h="141627">
                  <a:moveTo>
                    <a:pt x="282047" y="13995"/>
                  </a:moveTo>
                  <a:cubicBezTo>
                    <a:pt x="278872" y="17699"/>
                    <a:pt x="210610" y="57387"/>
                    <a:pt x="174097" y="77495"/>
                  </a:cubicBezTo>
                  <a:cubicBezTo>
                    <a:pt x="137584" y="97603"/>
                    <a:pt x="71439" y="125120"/>
                    <a:pt x="62972" y="134645"/>
                  </a:cubicBezTo>
                  <a:cubicBezTo>
                    <a:pt x="54505" y="144170"/>
                    <a:pt x="102130" y="134116"/>
                    <a:pt x="123297" y="134645"/>
                  </a:cubicBezTo>
                  <a:cubicBezTo>
                    <a:pt x="144464" y="135174"/>
                    <a:pt x="161397" y="140466"/>
                    <a:pt x="189972" y="137820"/>
                  </a:cubicBezTo>
                  <a:cubicBezTo>
                    <a:pt x="218547" y="135174"/>
                    <a:pt x="274639" y="122474"/>
                    <a:pt x="294747" y="118770"/>
                  </a:cubicBezTo>
                  <a:cubicBezTo>
                    <a:pt x="314855" y="115066"/>
                    <a:pt x="298980" y="121416"/>
                    <a:pt x="310622" y="115595"/>
                  </a:cubicBezTo>
                  <a:cubicBezTo>
                    <a:pt x="322264" y="109774"/>
                    <a:pt x="347664" y="102895"/>
                    <a:pt x="364597" y="83845"/>
                  </a:cubicBezTo>
                  <a:cubicBezTo>
                    <a:pt x="381530" y="64795"/>
                    <a:pt x="404814" y="8703"/>
                    <a:pt x="412222" y="1295"/>
                  </a:cubicBezTo>
                  <a:cubicBezTo>
                    <a:pt x="419630" y="-6113"/>
                    <a:pt x="419101" y="19816"/>
                    <a:pt x="409047" y="39395"/>
                  </a:cubicBezTo>
                  <a:cubicBezTo>
                    <a:pt x="398993" y="58974"/>
                    <a:pt x="386293" y="101837"/>
                    <a:pt x="351897" y="118770"/>
                  </a:cubicBezTo>
                  <a:cubicBezTo>
                    <a:pt x="317501" y="135703"/>
                    <a:pt x="252943" y="138349"/>
                    <a:pt x="202672" y="140995"/>
                  </a:cubicBezTo>
                  <a:cubicBezTo>
                    <a:pt x="152401" y="143641"/>
                    <a:pt x="83609" y="137291"/>
                    <a:pt x="50272" y="134645"/>
                  </a:cubicBezTo>
                  <a:cubicBezTo>
                    <a:pt x="16934" y="131999"/>
                    <a:pt x="-8465" y="131999"/>
                    <a:pt x="2647" y="125120"/>
                  </a:cubicBezTo>
                  <a:cubicBezTo>
                    <a:pt x="13759" y="118241"/>
                    <a:pt x="89960" y="102895"/>
                    <a:pt x="116947" y="93370"/>
                  </a:cubicBezTo>
                  <a:cubicBezTo>
                    <a:pt x="143934" y="83845"/>
                    <a:pt x="175684" y="63208"/>
                    <a:pt x="164572" y="67970"/>
                  </a:cubicBezTo>
                  <a:cubicBezTo>
                    <a:pt x="153460" y="72732"/>
                    <a:pt x="53976" y="116124"/>
                    <a:pt x="50272" y="121945"/>
                  </a:cubicBezTo>
                  <a:cubicBezTo>
                    <a:pt x="46568" y="127766"/>
                    <a:pt x="127530" y="107128"/>
                    <a:pt x="142347" y="102895"/>
                  </a:cubicBezTo>
                  <a:cubicBezTo>
                    <a:pt x="157164" y="98662"/>
                    <a:pt x="125943" y="110833"/>
                    <a:pt x="139172" y="96545"/>
                  </a:cubicBezTo>
                  <a:cubicBezTo>
                    <a:pt x="152401" y="82258"/>
                    <a:pt x="222251" y="20345"/>
                    <a:pt x="221722" y="17170"/>
                  </a:cubicBezTo>
                  <a:cubicBezTo>
                    <a:pt x="221193" y="13995"/>
                    <a:pt x="140759" y="71145"/>
                    <a:pt x="135997" y="77495"/>
                  </a:cubicBezTo>
                  <a:cubicBezTo>
                    <a:pt x="131235" y="83845"/>
                    <a:pt x="167747" y="65853"/>
                    <a:pt x="193147" y="55270"/>
                  </a:cubicBezTo>
                  <a:cubicBezTo>
                    <a:pt x="218547" y="44687"/>
                    <a:pt x="285222" y="10291"/>
                    <a:pt x="282047" y="139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6" name="フリーフォーム 895">
              <a:extLst>
                <a:ext uri="{FF2B5EF4-FFF2-40B4-BE49-F238E27FC236}">
                  <a16:creationId xmlns:a16="http://schemas.microsoft.com/office/drawing/2014/main" id="{67C79C7D-68E5-3FC0-8F78-1224EDC6E38D}"/>
                </a:ext>
              </a:extLst>
            </p:cNvPr>
            <p:cNvSpPr/>
            <p:nvPr/>
          </p:nvSpPr>
          <p:spPr>
            <a:xfrm>
              <a:off x="748773" y="10008700"/>
              <a:ext cx="375258" cy="130021"/>
            </a:xfrm>
            <a:custGeom>
              <a:avLst/>
              <a:gdLst>
                <a:gd name="connsiteX0" fmla="*/ 372002 w 375258"/>
                <a:gd name="connsiteY0" fmla="*/ 2075 h 130021"/>
                <a:gd name="connsiteX1" fmla="*/ 175152 w 375258"/>
                <a:gd name="connsiteY1" fmla="*/ 40175 h 130021"/>
                <a:gd name="connsiteX2" fmla="*/ 527 w 375258"/>
                <a:gd name="connsiteY2" fmla="*/ 129075 h 130021"/>
                <a:gd name="connsiteX3" fmla="*/ 124352 w 375258"/>
                <a:gd name="connsiteY3" fmla="*/ 84625 h 130021"/>
                <a:gd name="connsiteX4" fmla="*/ 219602 w 375258"/>
                <a:gd name="connsiteY4" fmla="*/ 46525 h 130021"/>
                <a:gd name="connsiteX5" fmla="*/ 95777 w 375258"/>
                <a:gd name="connsiteY5" fmla="*/ 81450 h 130021"/>
                <a:gd name="connsiteX6" fmla="*/ 203727 w 375258"/>
                <a:gd name="connsiteY6" fmla="*/ 37000 h 130021"/>
                <a:gd name="connsiteX7" fmla="*/ 292627 w 375258"/>
                <a:gd name="connsiteY7" fmla="*/ 8425 h 130021"/>
                <a:gd name="connsiteX8" fmla="*/ 372002 w 375258"/>
                <a:gd name="connsiteY8" fmla="*/ 2075 h 13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5258" h="130021">
                  <a:moveTo>
                    <a:pt x="372002" y="2075"/>
                  </a:moveTo>
                  <a:cubicBezTo>
                    <a:pt x="352423" y="7367"/>
                    <a:pt x="237065" y="19008"/>
                    <a:pt x="175152" y="40175"/>
                  </a:cubicBezTo>
                  <a:cubicBezTo>
                    <a:pt x="113239" y="61342"/>
                    <a:pt x="8994" y="121667"/>
                    <a:pt x="527" y="129075"/>
                  </a:cubicBezTo>
                  <a:cubicBezTo>
                    <a:pt x="-7940" y="136483"/>
                    <a:pt x="87840" y="98383"/>
                    <a:pt x="124352" y="84625"/>
                  </a:cubicBezTo>
                  <a:cubicBezTo>
                    <a:pt x="160864" y="70867"/>
                    <a:pt x="224364" y="47054"/>
                    <a:pt x="219602" y="46525"/>
                  </a:cubicBezTo>
                  <a:cubicBezTo>
                    <a:pt x="214839" y="45996"/>
                    <a:pt x="98423" y="83038"/>
                    <a:pt x="95777" y="81450"/>
                  </a:cubicBezTo>
                  <a:cubicBezTo>
                    <a:pt x="93131" y="79863"/>
                    <a:pt x="170919" y="49171"/>
                    <a:pt x="203727" y="37000"/>
                  </a:cubicBezTo>
                  <a:cubicBezTo>
                    <a:pt x="236535" y="24829"/>
                    <a:pt x="267756" y="14246"/>
                    <a:pt x="292627" y="8425"/>
                  </a:cubicBezTo>
                  <a:cubicBezTo>
                    <a:pt x="317498" y="2604"/>
                    <a:pt x="391581" y="-3217"/>
                    <a:pt x="372002" y="20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フリーフォーム 896">
              <a:extLst>
                <a:ext uri="{FF2B5EF4-FFF2-40B4-BE49-F238E27FC236}">
                  <a16:creationId xmlns:a16="http://schemas.microsoft.com/office/drawing/2014/main" id="{ABA56888-18B0-1B11-9542-3D23BBC9B419}"/>
                </a:ext>
              </a:extLst>
            </p:cNvPr>
            <p:cNvSpPr/>
            <p:nvPr/>
          </p:nvSpPr>
          <p:spPr>
            <a:xfrm>
              <a:off x="728989" y="10114261"/>
              <a:ext cx="405052" cy="33068"/>
            </a:xfrm>
            <a:custGeom>
              <a:avLst/>
              <a:gdLst>
                <a:gd name="connsiteX0" fmla="*/ 4436 w 405052"/>
                <a:gd name="connsiteY0" fmla="*/ 10814 h 33068"/>
                <a:gd name="connsiteX1" fmla="*/ 315586 w 405052"/>
                <a:gd name="connsiteY1" fmla="*/ 29864 h 33068"/>
                <a:gd name="connsiteX2" fmla="*/ 299711 w 405052"/>
                <a:gd name="connsiteY2" fmla="*/ 23514 h 33068"/>
                <a:gd name="connsiteX3" fmla="*/ 404486 w 405052"/>
                <a:gd name="connsiteY3" fmla="*/ 33039 h 33068"/>
                <a:gd name="connsiteX4" fmla="*/ 344161 w 405052"/>
                <a:gd name="connsiteY4" fmla="*/ 26689 h 33068"/>
                <a:gd name="connsiteX5" fmla="*/ 93336 w 405052"/>
                <a:gd name="connsiteY5" fmla="*/ 1289 h 33068"/>
                <a:gd name="connsiteX6" fmla="*/ 128261 w 405052"/>
                <a:gd name="connsiteY6" fmla="*/ 4464 h 33068"/>
                <a:gd name="connsiteX7" fmla="*/ 4436 w 405052"/>
                <a:gd name="connsiteY7" fmla="*/ 10814 h 3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5052" h="33068">
                  <a:moveTo>
                    <a:pt x="4436" y="10814"/>
                  </a:moveTo>
                  <a:cubicBezTo>
                    <a:pt x="35657" y="15047"/>
                    <a:pt x="315586" y="29864"/>
                    <a:pt x="315586" y="29864"/>
                  </a:cubicBezTo>
                  <a:cubicBezTo>
                    <a:pt x="364798" y="31981"/>
                    <a:pt x="284894" y="22985"/>
                    <a:pt x="299711" y="23514"/>
                  </a:cubicBezTo>
                  <a:cubicBezTo>
                    <a:pt x="314528" y="24043"/>
                    <a:pt x="397078" y="32510"/>
                    <a:pt x="404486" y="33039"/>
                  </a:cubicBezTo>
                  <a:cubicBezTo>
                    <a:pt x="411894" y="33568"/>
                    <a:pt x="344161" y="26689"/>
                    <a:pt x="344161" y="26689"/>
                  </a:cubicBezTo>
                  <a:lnTo>
                    <a:pt x="93336" y="1289"/>
                  </a:lnTo>
                  <a:cubicBezTo>
                    <a:pt x="57353" y="-2415"/>
                    <a:pt x="139903" y="2877"/>
                    <a:pt x="128261" y="4464"/>
                  </a:cubicBezTo>
                  <a:cubicBezTo>
                    <a:pt x="116619" y="6051"/>
                    <a:pt x="-26785" y="6581"/>
                    <a:pt x="4436" y="108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フリーフォーム 897">
              <a:extLst>
                <a:ext uri="{FF2B5EF4-FFF2-40B4-BE49-F238E27FC236}">
                  <a16:creationId xmlns:a16="http://schemas.microsoft.com/office/drawing/2014/main" id="{2D71891B-EEF5-3F00-945E-BB6234526DB2}"/>
                </a:ext>
              </a:extLst>
            </p:cNvPr>
            <p:cNvSpPr/>
            <p:nvPr/>
          </p:nvSpPr>
          <p:spPr>
            <a:xfrm>
              <a:off x="758692" y="10064705"/>
              <a:ext cx="753570" cy="170988"/>
            </a:xfrm>
            <a:custGeom>
              <a:avLst/>
              <a:gdLst>
                <a:gd name="connsiteX0" fmla="*/ 133 w 753570"/>
                <a:gd name="connsiteY0" fmla="*/ 45 h 170988"/>
                <a:gd name="connsiteX1" fmla="*/ 35058 w 753570"/>
                <a:gd name="connsiteY1" fmla="*/ 111170 h 170988"/>
                <a:gd name="connsiteX2" fmla="*/ 22358 w 753570"/>
                <a:gd name="connsiteY2" fmla="*/ 92120 h 170988"/>
                <a:gd name="connsiteX3" fmla="*/ 50933 w 753570"/>
                <a:gd name="connsiteY3" fmla="*/ 142920 h 170988"/>
                <a:gd name="connsiteX4" fmla="*/ 47758 w 753570"/>
                <a:gd name="connsiteY4" fmla="*/ 139745 h 170988"/>
                <a:gd name="connsiteX5" fmla="*/ 260483 w 753570"/>
                <a:gd name="connsiteY5" fmla="*/ 168320 h 170988"/>
                <a:gd name="connsiteX6" fmla="*/ 298583 w 753570"/>
                <a:gd name="connsiteY6" fmla="*/ 168320 h 170988"/>
                <a:gd name="connsiteX7" fmla="*/ 270008 w 753570"/>
                <a:gd name="connsiteY7" fmla="*/ 155620 h 170988"/>
                <a:gd name="connsiteX8" fmla="*/ 292233 w 753570"/>
                <a:gd name="connsiteY8" fmla="*/ 152445 h 170988"/>
                <a:gd name="connsiteX9" fmla="*/ 330333 w 753570"/>
                <a:gd name="connsiteY9" fmla="*/ 98470 h 170988"/>
                <a:gd name="connsiteX10" fmla="*/ 304933 w 753570"/>
                <a:gd name="connsiteY10" fmla="*/ 95295 h 170988"/>
                <a:gd name="connsiteX11" fmla="*/ 543058 w 753570"/>
                <a:gd name="connsiteY11" fmla="*/ 50845 h 170988"/>
                <a:gd name="connsiteX12" fmla="*/ 470033 w 753570"/>
                <a:gd name="connsiteY12" fmla="*/ 66720 h 170988"/>
                <a:gd name="connsiteX13" fmla="*/ 565283 w 753570"/>
                <a:gd name="connsiteY13" fmla="*/ 54020 h 170988"/>
                <a:gd name="connsiteX14" fmla="*/ 749433 w 753570"/>
                <a:gd name="connsiteY14" fmla="*/ 73070 h 170988"/>
                <a:gd name="connsiteX15" fmla="*/ 666883 w 753570"/>
                <a:gd name="connsiteY15" fmla="*/ 54020 h 170988"/>
                <a:gd name="connsiteX16" fmla="*/ 371608 w 753570"/>
                <a:gd name="connsiteY16" fmla="*/ 76245 h 170988"/>
                <a:gd name="connsiteX17" fmla="*/ 279533 w 753570"/>
                <a:gd name="connsiteY17" fmla="*/ 95295 h 170988"/>
                <a:gd name="connsiteX18" fmla="*/ 244608 w 753570"/>
                <a:gd name="connsiteY18" fmla="*/ 88945 h 170988"/>
                <a:gd name="connsiteX19" fmla="*/ 346208 w 753570"/>
                <a:gd name="connsiteY19" fmla="*/ 98470 h 170988"/>
                <a:gd name="connsiteX20" fmla="*/ 244608 w 753570"/>
                <a:gd name="connsiteY20" fmla="*/ 155620 h 170988"/>
                <a:gd name="connsiteX21" fmla="*/ 73158 w 753570"/>
                <a:gd name="connsiteY21" fmla="*/ 139745 h 170988"/>
                <a:gd name="connsiteX22" fmla="*/ 50933 w 753570"/>
                <a:gd name="connsiteY22" fmla="*/ 127045 h 170988"/>
                <a:gd name="connsiteX23" fmla="*/ 133 w 753570"/>
                <a:gd name="connsiteY23" fmla="*/ 45 h 17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753570" h="170988">
                  <a:moveTo>
                    <a:pt x="133" y="45"/>
                  </a:moveTo>
                  <a:cubicBezTo>
                    <a:pt x="-2513" y="-2601"/>
                    <a:pt x="35058" y="111170"/>
                    <a:pt x="35058" y="111170"/>
                  </a:cubicBezTo>
                  <a:cubicBezTo>
                    <a:pt x="38762" y="126516"/>
                    <a:pt x="19712" y="86828"/>
                    <a:pt x="22358" y="92120"/>
                  </a:cubicBezTo>
                  <a:cubicBezTo>
                    <a:pt x="25004" y="97412"/>
                    <a:pt x="50933" y="142920"/>
                    <a:pt x="50933" y="142920"/>
                  </a:cubicBezTo>
                  <a:cubicBezTo>
                    <a:pt x="55166" y="150857"/>
                    <a:pt x="12833" y="135512"/>
                    <a:pt x="47758" y="139745"/>
                  </a:cubicBezTo>
                  <a:cubicBezTo>
                    <a:pt x="82683" y="143978"/>
                    <a:pt x="218679" y="163558"/>
                    <a:pt x="260483" y="168320"/>
                  </a:cubicBezTo>
                  <a:cubicBezTo>
                    <a:pt x="302287" y="173082"/>
                    <a:pt x="296995" y="170437"/>
                    <a:pt x="298583" y="168320"/>
                  </a:cubicBezTo>
                  <a:cubicBezTo>
                    <a:pt x="300171" y="166203"/>
                    <a:pt x="271066" y="158266"/>
                    <a:pt x="270008" y="155620"/>
                  </a:cubicBezTo>
                  <a:cubicBezTo>
                    <a:pt x="268950" y="152974"/>
                    <a:pt x="282179" y="161970"/>
                    <a:pt x="292233" y="152445"/>
                  </a:cubicBezTo>
                  <a:cubicBezTo>
                    <a:pt x="302287" y="142920"/>
                    <a:pt x="328216" y="107995"/>
                    <a:pt x="330333" y="98470"/>
                  </a:cubicBezTo>
                  <a:cubicBezTo>
                    <a:pt x="332450" y="88945"/>
                    <a:pt x="269479" y="103232"/>
                    <a:pt x="304933" y="95295"/>
                  </a:cubicBezTo>
                  <a:cubicBezTo>
                    <a:pt x="340387" y="87358"/>
                    <a:pt x="515541" y="55607"/>
                    <a:pt x="543058" y="50845"/>
                  </a:cubicBezTo>
                  <a:cubicBezTo>
                    <a:pt x="570575" y="46083"/>
                    <a:pt x="466329" y="66191"/>
                    <a:pt x="470033" y="66720"/>
                  </a:cubicBezTo>
                  <a:cubicBezTo>
                    <a:pt x="473737" y="67249"/>
                    <a:pt x="518716" y="52962"/>
                    <a:pt x="565283" y="54020"/>
                  </a:cubicBezTo>
                  <a:cubicBezTo>
                    <a:pt x="611850" y="55078"/>
                    <a:pt x="732500" y="73070"/>
                    <a:pt x="749433" y="73070"/>
                  </a:cubicBezTo>
                  <a:cubicBezTo>
                    <a:pt x="766366" y="73070"/>
                    <a:pt x="729854" y="53491"/>
                    <a:pt x="666883" y="54020"/>
                  </a:cubicBezTo>
                  <a:cubicBezTo>
                    <a:pt x="603912" y="54549"/>
                    <a:pt x="436166" y="69366"/>
                    <a:pt x="371608" y="76245"/>
                  </a:cubicBezTo>
                  <a:cubicBezTo>
                    <a:pt x="307050" y="83124"/>
                    <a:pt x="300700" y="93178"/>
                    <a:pt x="279533" y="95295"/>
                  </a:cubicBezTo>
                  <a:cubicBezTo>
                    <a:pt x="258366" y="97412"/>
                    <a:pt x="233496" y="88416"/>
                    <a:pt x="244608" y="88945"/>
                  </a:cubicBezTo>
                  <a:cubicBezTo>
                    <a:pt x="255720" y="89474"/>
                    <a:pt x="346208" y="87358"/>
                    <a:pt x="346208" y="98470"/>
                  </a:cubicBezTo>
                  <a:cubicBezTo>
                    <a:pt x="346208" y="109582"/>
                    <a:pt x="290116" y="148741"/>
                    <a:pt x="244608" y="155620"/>
                  </a:cubicBezTo>
                  <a:cubicBezTo>
                    <a:pt x="199100" y="162499"/>
                    <a:pt x="73158" y="139745"/>
                    <a:pt x="73158" y="139745"/>
                  </a:cubicBezTo>
                  <a:cubicBezTo>
                    <a:pt x="40879" y="134983"/>
                    <a:pt x="64162" y="149799"/>
                    <a:pt x="50933" y="127045"/>
                  </a:cubicBezTo>
                  <a:cubicBezTo>
                    <a:pt x="37704" y="104291"/>
                    <a:pt x="2779" y="2691"/>
                    <a:pt x="133" y="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 898">
              <a:extLst>
                <a:ext uri="{FF2B5EF4-FFF2-40B4-BE49-F238E27FC236}">
                  <a16:creationId xmlns:a16="http://schemas.microsoft.com/office/drawing/2014/main" id="{1378943E-03C2-B969-AC2D-0D1F34946802}"/>
                </a:ext>
              </a:extLst>
            </p:cNvPr>
            <p:cNvSpPr/>
            <p:nvPr/>
          </p:nvSpPr>
          <p:spPr>
            <a:xfrm>
              <a:off x="736559" y="10099666"/>
              <a:ext cx="768995" cy="161941"/>
            </a:xfrm>
            <a:custGeom>
              <a:avLst/>
              <a:gdLst>
                <a:gd name="connsiteX0" fmla="*/ 41 w 768995"/>
                <a:gd name="connsiteY0" fmla="*/ 9 h 161941"/>
                <a:gd name="connsiteX1" fmla="*/ 69891 w 768995"/>
                <a:gd name="connsiteY1" fmla="*/ 107959 h 161941"/>
                <a:gd name="connsiteX2" fmla="*/ 95291 w 768995"/>
                <a:gd name="connsiteY2" fmla="*/ 117484 h 161941"/>
                <a:gd name="connsiteX3" fmla="*/ 57191 w 768995"/>
                <a:gd name="connsiteY3" fmla="*/ 92084 h 161941"/>
                <a:gd name="connsiteX4" fmla="*/ 263566 w 768995"/>
                <a:gd name="connsiteY4" fmla="*/ 136534 h 161941"/>
                <a:gd name="connsiteX5" fmla="*/ 308016 w 768995"/>
                <a:gd name="connsiteY5" fmla="*/ 158759 h 161941"/>
                <a:gd name="connsiteX6" fmla="*/ 419141 w 768995"/>
                <a:gd name="connsiteY6" fmla="*/ 130184 h 161941"/>
                <a:gd name="connsiteX7" fmla="*/ 396916 w 768995"/>
                <a:gd name="connsiteY7" fmla="*/ 127009 h 161941"/>
                <a:gd name="connsiteX8" fmla="*/ 549316 w 768995"/>
                <a:gd name="connsiteY8" fmla="*/ 95259 h 161941"/>
                <a:gd name="connsiteX9" fmla="*/ 488991 w 768995"/>
                <a:gd name="connsiteY9" fmla="*/ 98434 h 161941"/>
                <a:gd name="connsiteX10" fmla="*/ 720766 w 768995"/>
                <a:gd name="connsiteY10" fmla="*/ 107959 h 161941"/>
                <a:gd name="connsiteX11" fmla="*/ 762041 w 768995"/>
                <a:gd name="connsiteY11" fmla="*/ 101609 h 161941"/>
                <a:gd name="connsiteX12" fmla="*/ 622341 w 768995"/>
                <a:gd name="connsiteY12" fmla="*/ 98434 h 161941"/>
                <a:gd name="connsiteX13" fmla="*/ 441366 w 768995"/>
                <a:gd name="connsiteY13" fmla="*/ 111134 h 161941"/>
                <a:gd name="connsiteX14" fmla="*/ 339766 w 768995"/>
                <a:gd name="connsiteY14" fmla="*/ 101609 h 161941"/>
                <a:gd name="connsiteX15" fmla="*/ 409616 w 768995"/>
                <a:gd name="connsiteY15" fmla="*/ 123834 h 161941"/>
                <a:gd name="connsiteX16" fmla="*/ 308016 w 768995"/>
                <a:gd name="connsiteY16" fmla="*/ 161934 h 161941"/>
                <a:gd name="connsiteX17" fmla="*/ 98466 w 768995"/>
                <a:gd name="connsiteY17" fmla="*/ 120659 h 161941"/>
                <a:gd name="connsiteX18" fmla="*/ 92116 w 768995"/>
                <a:gd name="connsiteY18" fmla="*/ 130184 h 161941"/>
                <a:gd name="connsiteX19" fmla="*/ 107991 w 768995"/>
                <a:gd name="connsiteY19" fmla="*/ 117484 h 161941"/>
                <a:gd name="connsiteX20" fmla="*/ 60366 w 768995"/>
                <a:gd name="connsiteY20" fmla="*/ 101609 h 161941"/>
                <a:gd name="connsiteX21" fmla="*/ 41 w 768995"/>
                <a:gd name="connsiteY21" fmla="*/ 9 h 161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68995" h="161941">
                  <a:moveTo>
                    <a:pt x="41" y="9"/>
                  </a:moveTo>
                  <a:cubicBezTo>
                    <a:pt x="1629" y="1067"/>
                    <a:pt x="54016" y="88380"/>
                    <a:pt x="69891" y="107959"/>
                  </a:cubicBezTo>
                  <a:cubicBezTo>
                    <a:pt x="85766" y="127538"/>
                    <a:pt x="97408" y="120130"/>
                    <a:pt x="95291" y="117484"/>
                  </a:cubicBezTo>
                  <a:cubicBezTo>
                    <a:pt x="93174" y="114838"/>
                    <a:pt x="29145" y="88909"/>
                    <a:pt x="57191" y="92084"/>
                  </a:cubicBezTo>
                  <a:cubicBezTo>
                    <a:pt x="85237" y="95259"/>
                    <a:pt x="221762" y="125422"/>
                    <a:pt x="263566" y="136534"/>
                  </a:cubicBezTo>
                  <a:cubicBezTo>
                    <a:pt x="305370" y="147646"/>
                    <a:pt x="282087" y="159817"/>
                    <a:pt x="308016" y="158759"/>
                  </a:cubicBezTo>
                  <a:cubicBezTo>
                    <a:pt x="333945" y="157701"/>
                    <a:pt x="404324" y="135476"/>
                    <a:pt x="419141" y="130184"/>
                  </a:cubicBezTo>
                  <a:cubicBezTo>
                    <a:pt x="433958" y="124892"/>
                    <a:pt x="375220" y="132830"/>
                    <a:pt x="396916" y="127009"/>
                  </a:cubicBezTo>
                  <a:cubicBezTo>
                    <a:pt x="418612" y="121188"/>
                    <a:pt x="533970" y="100022"/>
                    <a:pt x="549316" y="95259"/>
                  </a:cubicBezTo>
                  <a:cubicBezTo>
                    <a:pt x="564662" y="90496"/>
                    <a:pt x="460416" y="96317"/>
                    <a:pt x="488991" y="98434"/>
                  </a:cubicBezTo>
                  <a:cubicBezTo>
                    <a:pt x="517566" y="100551"/>
                    <a:pt x="675258" y="107430"/>
                    <a:pt x="720766" y="107959"/>
                  </a:cubicBezTo>
                  <a:cubicBezTo>
                    <a:pt x="766274" y="108488"/>
                    <a:pt x="778445" y="103196"/>
                    <a:pt x="762041" y="101609"/>
                  </a:cubicBezTo>
                  <a:cubicBezTo>
                    <a:pt x="745637" y="100022"/>
                    <a:pt x="675787" y="96847"/>
                    <a:pt x="622341" y="98434"/>
                  </a:cubicBezTo>
                  <a:cubicBezTo>
                    <a:pt x="568895" y="100021"/>
                    <a:pt x="488462" y="110605"/>
                    <a:pt x="441366" y="111134"/>
                  </a:cubicBezTo>
                  <a:cubicBezTo>
                    <a:pt x="394270" y="111663"/>
                    <a:pt x="345058" y="99492"/>
                    <a:pt x="339766" y="101609"/>
                  </a:cubicBezTo>
                  <a:cubicBezTo>
                    <a:pt x="334474" y="103726"/>
                    <a:pt x="414908" y="113780"/>
                    <a:pt x="409616" y="123834"/>
                  </a:cubicBezTo>
                  <a:cubicBezTo>
                    <a:pt x="404324" y="133888"/>
                    <a:pt x="359874" y="162463"/>
                    <a:pt x="308016" y="161934"/>
                  </a:cubicBezTo>
                  <a:cubicBezTo>
                    <a:pt x="256158" y="161405"/>
                    <a:pt x="134449" y="125951"/>
                    <a:pt x="98466" y="120659"/>
                  </a:cubicBezTo>
                  <a:cubicBezTo>
                    <a:pt x="62483" y="115367"/>
                    <a:pt x="90529" y="130713"/>
                    <a:pt x="92116" y="130184"/>
                  </a:cubicBezTo>
                  <a:cubicBezTo>
                    <a:pt x="93703" y="129655"/>
                    <a:pt x="113283" y="122247"/>
                    <a:pt x="107991" y="117484"/>
                  </a:cubicBezTo>
                  <a:cubicBezTo>
                    <a:pt x="102699" y="112722"/>
                    <a:pt x="78358" y="120130"/>
                    <a:pt x="60366" y="101609"/>
                  </a:cubicBezTo>
                  <a:cubicBezTo>
                    <a:pt x="42374" y="83088"/>
                    <a:pt x="-1547" y="-1049"/>
                    <a:pt x="41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 899">
              <a:extLst>
                <a:ext uri="{FF2B5EF4-FFF2-40B4-BE49-F238E27FC236}">
                  <a16:creationId xmlns:a16="http://schemas.microsoft.com/office/drawing/2014/main" id="{84D95210-F168-28B6-2602-381B4949B5A2}"/>
                </a:ext>
              </a:extLst>
            </p:cNvPr>
            <p:cNvSpPr/>
            <p:nvPr/>
          </p:nvSpPr>
          <p:spPr>
            <a:xfrm>
              <a:off x="1326426" y="10245723"/>
              <a:ext cx="268583" cy="210626"/>
            </a:xfrm>
            <a:custGeom>
              <a:avLst/>
              <a:gdLst>
                <a:gd name="connsiteX0" fmla="*/ 10249 w 268583"/>
                <a:gd name="connsiteY0" fmla="*/ 2 h 210626"/>
                <a:gd name="connsiteX1" fmla="*/ 64224 w 268583"/>
                <a:gd name="connsiteY1" fmla="*/ 107952 h 210626"/>
                <a:gd name="connsiteX2" fmla="*/ 165824 w 268583"/>
                <a:gd name="connsiteY2" fmla="*/ 165102 h 210626"/>
                <a:gd name="connsiteX3" fmla="*/ 149949 w 268583"/>
                <a:gd name="connsiteY3" fmla="*/ 146052 h 210626"/>
                <a:gd name="connsiteX4" fmla="*/ 267424 w 268583"/>
                <a:gd name="connsiteY4" fmla="*/ 206377 h 210626"/>
                <a:gd name="connsiteX5" fmla="*/ 197574 w 268583"/>
                <a:gd name="connsiteY5" fmla="*/ 190502 h 210626"/>
                <a:gd name="connsiteX6" fmla="*/ 3899 w 268583"/>
                <a:gd name="connsiteY6" fmla="*/ 69852 h 210626"/>
                <a:gd name="connsiteX7" fmla="*/ 64224 w 268583"/>
                <a:gd name="connsiteY7" fmla="*/ 111127 h 210626"/>
                <a:gd name="connsiteX8" fmla="*/ 10249 w 268583"/>
                <a:gd name="connsiteY8" fmla="*/ 2 h 210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8583" h="210626">
                  <a:moveTo>
                    <a:pt x="10249" y="2"/>
                  </a:moveTo>
                  <a:cubicBezTo>
                    <a:pt x="10249" y="-527"/>
                    <a:pt x="38295" y="80435"/>
                    <a:pt x="64224" y="107952"/>
                  </a:cubicBezTo>
                  <a:cubicBezTo>
                    <a:pt x="90153" y="135469"/>
                    <a:pt x="151536" y="158752"/>
                    <a:pt x="165824" y="165102"/>
                  </a:cubicBezTo>
                  <a:cubicBezTo>
                    <a:pt x="180112" y="171452"/>
                    <a:pt x="133016" y="139173"/>
                    <a:pt x="149949" y="146052"/>
                  </a:cubicBezTo>
                  <a:cubicBezTo>
                    <a:pt x="166882" y="152931"/>
                    <a:pt x="259487" y="198969"/>
                    <a:pt x="267424" y="206377"/>
                  </a:cubicBezTo>
                  <a:cubicBezTo>
                    <a:pt x="275362" y="213785"/>
                    <a:pt x="241495" y="213256"/>
                    <a:pt x="197574" y="190502"/>
                  </a:cubicBezTo>
                  <a:cubicBezTo>
                    <a:pt x="153653" y="167748"/>
                    <a:pt x="26124" y="83081"/>
                    <a:pt x="3899" y="69852"/>
                  </a:cubicBezTo>
                  <a:cubicBezTo>
                    <a:pt x="-18326" y="56623"/>
                    <a:pt x="61578" y="118535"/>
                    <a:pt x="64224" y="111127"/>
                  </a:cubicBezTo>
                  <a:cubicBezTo>
                    <a:pt x="66870" y="103719"/>
                    <a:pt x="10249" y="531"/>
                    <a:pt x="10249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 900">
              <a:extLst>
                <a:ext uri="{FF2B5EF4-FFF2-40B4-BE49-F238E27FC236}">
                  <a16:creationId xmlns:a16="http://schemas.microsoft.com/office/drawing/2014/main" id="{15D4C3DF-C11D-EC25-ED5C-527A90439ACD}"/>
                </a:ext>
              </a:extLst>
            </p:cNvPr>
            <p:cNvSpPr/>
            <p:nvPr/>
          </p:nvSpPr>
          <p:spPr>
            <a:xfrm>
              <a:off x="742266" y="10217150"/>
              <a:ext cx="492809" cy="241336"/>
            </a:xfrm>
            <a:custGeom>
              <a:avLst/>
              <a:gdLst>
                <a:gd name="connsiteX0" fmla="*/ 492809 w 492809"/>
                <a:gd name="connsiteY0" fmla="*/ 0 h 241336"/>
                <a:gd name="connsiteX1" fmla="*/ 362634 w 492809"/>
                <a:gd name="connsiteY1" fmla="*/ 50800 h 241336"/>
                <a:gd name="connsiteX2" fmla="*/ 213409 w 492809"/>
                <a:gd name="connsiteY2" fmla="*/ 85725 h 241336"/>
                <a:gd name="connsiteX3" fmla="*/ 267384 w 492809"/>
                <a:gd name="connsiteY3" fmla="*/ 85725 h 241336"/>
                <a:gd name="connsiteX4" fmla="*/ 194359 w 492809"/>
                <a:gd name="connsiteY4" fmla="*/ 133350 h 241336"/>
                <a:gd name="connsiteX5" fmla="*/ 80059 w 492809"/>
                <a:gd name="connsiteY5" fmla="*/ 174625 h 241336"/>
                <a:gd name="connsiteX6" fmla="*/ 684 w 492809"/>
                <a:gd name="connsiteY6" fmla="*/ 241300 h 241336"/>
                <a:gd name="connsiteX7" fmla="*/ 124509 w 492809"/>
                <a:gd name="connsiteY7" fmla="*/ 165100 h 241336"/>
                <a:gd name="connsiteX8" fmla="*/ 261034 w 492809"/>
                <a:gd name="connsiteY8" fmla="*/ 92075 h 241336"/>
                <a:gd name="connsiteX9" fmla="*/ 229284 w 492809"/>
                <a:gd name="connsiteY9" fmla="*/ 120650 h 241336"/>
                <a:gd name="connsiteX10" fmla="*/ 381684 w 492809"/>
                <a:gd name="connsiteY10" fmla="*/ 57150 h 241336"/>
                <a:gd name="connsiteX11" fmla="*/ 302309 w 492809"/>
                <a:gd name="connsiteY11" fmla="*/ 82550 h 241336"/>
                <a:gd name="connsiteX12" fmla="*/ 327709 w 492809"/>
                <a:gd name="connsiteY12" fmla="*/ 66675 h 241336"/>
                <a:gd name="connsiteX13" fmla="*/ 308659 w 492809"/>
                <a:gd name="connsiteY13" fmla="*/ 73025 h 241336"/>
                <a:gd name="connsiteX14" fmla="*/ 492809 w 492809"/>
                <a:gd name="connsiteY14" fmla="*/ 0 h 241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2809" h="241336">
                  <a:moveTo>
                    <a:pt x="492809" y="0"/>
                  </a:moveTo>
                  <a:cubicBezTo>
                    <a:pt x="451005" y="18256"/>
                    <a:pt x="409201" y="36513"/>
                    <a:pt x="362634" y="50800"/>
                  </a:cubicBezTo>
                  <a:cubicBezTo>
                    <a:pt x="316067" y="65088"/>
                    <a:pt x="229284" y="79904"/>
                    <a:pt x="213409" y="85725"/>
                  </a:cubicBezTo>
                  <a:cubicBezTo>
                    <a:pt x="197534" y="91546"/>
                    <a:pt x="270559" y="77787"/>
                    <a:pt x="267384" y="85725"/>
                  </a:cubicBezTo>
                  <a:cubicBezTo>
                    <a:pt x="264209" y="93663"/>
                    <a:pt x="225580" y="118533"/>
                    <a:pt x="194359" y="133350"/>
                  </a:cubicBezTo>
                  <a:cubicBezTo>
                    <a:pt x="163138" y="148167"/>
                    <a:pt x="112338" y="156633"/>
                    <a:pt x="80059" y="174625"/>
                  </a:cubicBezTo>
                  <a:cubicBezTo>
                    <a:pt x="47780" y="192617"/>
                    <a:pt x="-6724" y="242887"/>
                    <a:pt x="684" y="241300"/>
                  </a:cubicBezTo>
                  <a:cubicBezTo>
                    <a:pt x="8092" y="239713"/>
                    <a:pt x="81117" y="189971"/>
                    <a:pt x="124509" y="165100"/>
                  </a:cubicBezTo>
                  <a:cubicBezTo>
                    <a:pt x="167901" y="140229"/>
                    <a:pt x="243572" y="99483"/>
                    <a:pt x="261034" y="92075"/>
                  </a:cubicBezTo>
                  <a:cubicBezTo>
                    <a:pt x="278496" y="84667"/>
                    <a:pt x="209176" y="126471"/>
                    <a:pt x="229284" y="120650"/>
                  </a:cubicBezTo>
                  <a:cubicBezTo>
                    <a:pt x="249392" y="114829"/>
                    <a:pt x="369513" y="63500"/>
                    <a:pt x="381684" y="57150"/>
                  </a:cubicBezTo>
                  <a:cubicBezTo>
                    <a:pt x="393855" y="50800"/>
                    <a:pt x="311305" y="80963"/>
                    <a:pt x="302309" y="82550"/>
                  </a:cubicBezTo>
                  <a:cubicBezTo>
                    <a:pt x="293313" y="84137"/>
                    <a:pt x="326651" y="68263"/>
                    <a:pt x="327709" y="66675"/>
                  </a:cubicBezTo>
                  <a:cubicBezTo>
                    <a:pt x="328767" y="65087"/>
                    <a:pt x="308659" y="73025"/>
                    <a:pt x="308659" y="73025"/>
                  </a:cubicBezTo>
                  <a:lnTo>
                    <a:pt x="492809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 901">
              <a:extLst>
                <a:ext uri="{FF2B5EF4-FFF2-40B4-BE49-F238E27FC236}">
                  <a16:creationId xmlns:a16="http://schemas.microsoft.com/office/drawing/2014/main" id="{3BDF997A-A7FB-D040-7CB4-FC00431675F3}"/>
                </a:ext>
              </a:extLst>
            </p:cNvPr>
            <p:cNvSpPr/>
            <p:nvPr/>
          </p:nvSpPr>
          <p:spPr>
            <a:xfrm>
              <a:off x="749043" y="10236179"/>
              <a:ext cx="466982" cy="279421"/>
            </a:xfrm>
            <a:custGeom>
              <a:avLst/>
              <a:gdLst>
                <a:gd name="connsiteX0" fmla="*/ 466982 w 466982"/>
                <a:gd name="connsiteY0" fmla="*/ 21 h 279421"/>
                <a:gd name="connsiteX1" fmla="*/ 327282 w 466982"/>
                <a:gd name="connsiteY1" fmla="*/ 107971 h 279421"/>
                <a:gd name="connsiteX2" fmla="*/ 254257 w 466982"/>
                <a:gd name="connsiteY2" fmla="*/ 146071 h 279421"/>
                <a:gd name="connsiteX3" fmla="*/ 289182 w 466982"/>
                <a:gd name="connsiteY3" fmla="*/ 136546 h 279421"/>
                <a:gd name="connsiteX4" fmla="*/ 152657 w 466982"/>
                <a:gd name="connsiteY4" fmla="*/ 177821 h 279421"/>
                <a:gd name="connsiteX5" fmla="*/ 63757 w 466982"/>
                <a:gd name="connsiteY5" fmla="*/ 219096 h 279421"/>
                <a:gd name="connsiteX6" fmla="*/ 117732 w 466982"/>
                <a:gd name="connsiteY6" fmla="*/ 196871 h 279421"/>
                <a:gd name="connsiteX7" fmla="*/ 257 w 466982"/>
                <a:gd name="connsiteY7" fmla="*/ 279421 h 279421"/>
                <a:gd name="connsiteX8" fmla="*/ 155832 w 466982"/>
                <a:gd name="connsiteY8" fmla="*/ 196871 h 279421"/>
                <a:gd name="connsiteX9" fmla="*/ 273307 w 466982"/>
                <a:gd name="connsiteY9" fmla="*/ 127021 h 279421"/>
                <a:gd name="connsiteX10" fmla="*/ 371732 w 466982"/>
                <a:gd name="connsiteY10" fmla="*/ 38121 h 279421"/>
                <a:gd name="connsiteX11" fmla="*/ 305057 w 466982"/>
                <a:gd name="connsiteY11" fmla="*/ 117496 h 279421"/>
                <a:gd name="connsiteX12" fmla="*/ 349507 w 466982"/>
                <a:gd name="connsiteY12" fmla="*/ 73046 h 279421"/>
                <a:gd name="connsiteX13" fmla="*/ 327282 w 466982"/>
                <a:gd name="connsiteY13" fmla="*/ 98446 h 279421"/>
                <a:gd name="connsiteX14" fmla="*/ 466982 w 466982"/>
                <a:gd name="connsiteY14" fmla="*/ 21 h 2794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66982" h="279421">
                  <a:moveTo>
                    <a:pt x="466982" y="21"/>
                  </a:moveTo>
                  <a:cubicBezTo>
                    <a:pt x="466982" y="1608"/>
                    <a:pt x="362736" y="83629"/>
                    <a:pt x="327282" y="107971"/>
                  </a:cubicBezTo>
                  <a:cubicBezTo>
                    <a:pt x="291828" y="132313"/>
                    <a:pt x="260607" y="141309"/>
                    <a:pt x="254257" y="146071"/>
                  </a:cubicBezTo>
                  <a:cubicBezTo>
                    <a:pt x="247907" y="150833"/>
                    <a:pt x="306115" y="131254"/>
                    <a:pt x="289182" y="136546"/>
                  </a:cubicBezTo>
                  <a:cubicBezTo>
                    <a:pt x="272249" y="141838"/>
                    <a:pt x="190228" y="164063"/>
                    <a:pt x="152657" y="177821"/>
                  </a:cubicBezTo>
                  <a:cubicBezTo>
                    <a:pt x="115086" y="191579"/>
                    <a:pt x="69578" y="215921"/>
                    <a:pt x="63757" y="219096"/>
                  </a:cubicBezTo>
                  <a:cubicBezTo>
                    <a:pt x="57936" y="222271"/>
                    <a:pt x="128315" y="186817"/>
                    <a:pt x="117732" y="196871"/>
                  </a:cubicBezTo>
                  <a:cubicBezTo>
                    <a:pt x="107149" y="206925"/>
                    <a:pt x="-6093" y="279421"/>
                    <a:pt x="257" y="279421"/>
                  </a:cubicBezTo>
                  <a:cubicBezTo>
                    <a:pt x="6607" y="279421"/>
                    <a:pt x="110324" y="222271"/>
                    <a:pt x="155832" y="196871"/>
                  </a:cubicBezTo>
                  <a:cubicBezTo>
                    <a:pt x="201340" y="171471"/>
                    <a:pt x="237324" y="153479"/>
                    <a:pt x="273307" y="127021"/>
                  </a:cubicBezTo>
                  <a:cubicBezTo>
                    <a:pt x="309290" y="100563"/>
                    <a:pt x="366440" y="39708"/>
                    <a:pt x="371732" y="38121"/>
                  </a:cubicBezTo>
                  <a:cubicBezTo>
                    <a:pt x="377024" y="36534"/>
                    <a:pt x="308761" y="111675"/>
                    <a:pt x="305057" y="117496"/>
                  </a:cubicBezTo>
                  <a:cubicBezTo>
                    <a:pt x="301353" y="123317"/>
                    <a:pt x="345803" y="76221"/>
                    <a:pt x="349507" y="73046"/>
                  </a:cubicBezTo>
                  <a:cubicBezTo>
                    <a:pt x="353211" y="69871"/>
                    <a:pt x="306115" y="112204"/>
                    <a:pt x="327282" y="98446"/>
                  </a:cubicBezTo>
                  <a:cubicBezTo>
                    <a:pt x="348449" y="84688"/>
                    <a:pt x="466982" y="-1566"/>
                    <a:pt x="466982" y="2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 902">
              <a:extLst>
                <a:ext uri="{FF2B5EF4-FFF2-40B4-BE49-F238E27FC236}">
                  <a16:creationId xmlns:a16="http://schemas.microsoft.com/office/drawing/2014/main" id="{B6B677BE-7FD5-FEBE-48EA-BF662105D3F8}"/>
                </a:ext>
              </a:extLst>
            </p:cNvPr>
            <p:cNvSpPr/>
            <p:nvPr/>
          </p:nvSpPr>
          <p:spPr>
            <a:xfrm>
              <a:off x="1050133" y="10274078"/>
              <a:ext cx="352059" cy="508690"/>
            </a:xfrm>
            <a:custGeom>
              <a:avLst/>
              <a:gdLst>
                <a:gd name="connsiteX0" fmla="*/ 232567 w 352059"/>
                <a:gd name="connsiteY0" fmla="*/ 222 h 508690"/>
                <a:gd name="connsiteX1" fmla="*/ 254792 w 352059"/>
                <a:gd name="connsiteY1" fmla="*/ 85947 h 508690"/>
                <a:gd name="connsiteX2" fmla="*/ 254792 w 352059"/>
                <a:gd name="connsiteY2" fmla="*/ 76422 h 508690"/>
                <a:gd name="connsiteX3" fmla="*/ 318292 w 352059"/>
                <a:gd name="connsiteY3" fmla="*/ 149447 h 508690"/>
                <a:gd name="connsiteX4" fmla="*/ 311942 w 352059"/>
                <a:gd name="connsiteY4" fmla="*/ 127222 h 508690"/>
                <a:gd name="connsiteX5" fmla="*/ 343692 w 352059"/>
                <a:gd name="connsiteY5" fmla="*/ 190722 h 508690"/>
                <a:gd name="connsiteX6" fmla="*/ 346867 w 352059"/>
                <a:gd name="connsiteY6" fmla="*/ 174847 h 508690"/>
                <a:gd name="connsiteX7" fmla="*/ 280192 w 352059"/>
                <a:gd name="connsiteY7" fmla="*/ 266922 h 508690"/>
                <a:gd name="connsiteX8" fmla="*/ 200817 w 352059"/>
                <a:gd name="connsiteY8" fmla="*/ 330422 h 508690"/>
                <a:gd name="connsiteX9" fmla="*/ 264317 w 352059"/>
                <a:gd name="connsiteY9" fmla="*/ 308197 h 508690"/>
                <a:gd name="connsiteX10" fmla="*/ 130967 w 352059"/>
                <a:gd name="connsiteY10" fmla="*/ 416147 h 508690"/>
                <a:gd name="connsiteX11" fmla="*/ 792 w 352059"/>
                <a:gd name="connsiteY11" fmla="*/ 508222 h 508690"/>
                <a:gd name="connsiteX12" fmla="*/ 83342 w 352059"/>
                <a:gd name="connsiteY12" fmla="*/ 444722 h 508690"/>
                <a:gd name="connsiteX13" fmla="*/ 223042 w 352059"/>
                <a:gd name="connsiteY13" fmla="*/ 292322 h 508690"/>
                <a:gd name="connsiteX14" fmla="*/ 175417 w 352059"/>
                <a:gd name="connsiteY14" fmla="*/ 352647 h 508690"/>
                <a:gd name="connsiteX15" fmla="*/ 134142 w 352059"/>
                <a:gd name="connsiteY15" fmla="*/ 409797 h 508690"/>
                <a:gd name="connsiteX16" fmla="*/ 216692 w 352059"/>
                <a:gd name="connsiteY16" fmla="*/ 333597 h 508690"/>
                <a:gd name="connsiteX17" fmla="*/ 321467 w 352059"/>
                <a:gd name="connsiteY17" fmla="*/ 219297 h 508690"/>
                <a:gd name="connsiteX18" fmla="*/ 286542 w 352059"/>
                <a:gd name="connsiteY18" fmla="*/ 155797 h 508690"/>
                <a:gd name="connsiteX19" fmla="*/ 245267 w 352059"/>
                <a:gd name="connsiteY19" fmla="*/ 108172 h 508690"/>
                <a:gd name="connsiteX20" fmla="*/ 308767 w 352059"/>
                <a:gd name="connsiteY20" fmla="*/ 165322 h 508690"/>
                <a:gd name="connsiteX21" fmla="*/ 289717 w 352059"/>
                <a:gd name="connsiteY21" fmla="*/ 127222 h 508690"/>
                <a:gd name="connsiteX22" fmla="*/ 277017 w 352059"/>
                <a:gd name="connsiteY22" fmla="*/ 117697 h 508690"/>
                <a:gd name="connsiteX23" fmla="*/ 232567 w 352059"/>
                <a:gd name="connsiteY23" fmla="*/ 222 h 508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52059" h="508690">
                  <a:moveTo>
                    <a:pt x="232567" y="222"/>
                  </a:moveTo>
                  <a:cubicBezTo>
                    <a:pt x="228863" y="-5070"/>
                    <a:pt x="254792" y="85947"/>
                    <a:pt x="254792" y="85947"/>
                  </a:cubicBezTo>
                  <a:cubicBezTo>
                    <a:pt x="258496" y="98647"/>
                    <a:pt x="244209" y="65839"/>
                    <a:pt x="254792" y="76422"/>
                  </a:cubicBezTo>
                  <a:cubicBezTo>
                    <a:pt x="265375" y="87005"/>
                    <a:pt x="308767" y="140980"/>
                    <a:pt x="318292" y="149447"/>
                  </a:cubicBezTo>
                  <a:cubicBezTo>
                    <a:pt x="327817" y="157914"/>
                    <a:pt x="307709" y="120343"/>
                    <a:pt x="311942" y="127222"/>
                  </a:cubicBezTo>
                  <a:cubicBezTo>
                    <a:pt x="316175" y="134101"/>
                    <a:pt x="337871" y="182785"/>
                    <a:pt x="343692" y="190722"/>
                  </a:cubicBezTo>
                  <a:cubicBezTo>
                    <a:pt x="349513" y="198659"/>
                    <a:pt x="357450" y="162147"/>
                    <a:pt x="346867" y="174847"/>
                  </a:cubicBezTo>
                  <a:cubicBezTo>
                    <a:pt x="336284" y="187547"/>
                    <a:pt x="304534" y="240993"/>
                    <a:pt x="280192" y="266922"/>
                  </a:cubicBezTo>
                  <a:cubicBezTo>
                    <a:pt x="255850" y="292851"/>
                    <a:pt x="203463" y="323543"/>
                    <a:pt x="200817" y="330422"/>
                  </a:cubicBezTo>
                  <a:cubicBezTo>
                    <a:pt x="198171" y="337301"/>
                    <a:pt x="275959" y="293910"/>
                    <a:pt x="264317" y="308197"/>
                  </a:cubicBezTo>
                  <a:cubicBezTo>
                    <a:pt x="252675" y="322484"/>
                    <a:pt x="174888" y="382810"/>
                    <a:pt x="130967" y="416147"/>
                  </a:cubicBezTo>
                  <a:cubicBezTo>
                    <a:pt x="87046" y="449485"/>
                    <a:pt x="8729" y="503460"/>
                    <a:pt x="792" y="508222"/>
                  </a:cubicBezTo>
                  <a:cubicBezTo>
                    <a:pt x="-7146" y="512985"/>
                    <a:pt x="46300" y="480705"/>
                    <a:pt x="83342" y="444722"/>
                  </a:cubicBezTo>
                  <a:cubicBezTo>
                    <a:pt x="120384" y="408739"/>
                    <a:pt x="207696" y="307668"/>
                    <a:pt x="223042" y="292322"/>
                  </a:cubicBezTo>
                  <a:cubicBezTo>
                    <a:pt x="238388" y="276976"/>
                    <a:pt x="190234" y="333068"/>
                    <a:pt x="175417" y="352647"/>
                  </a:cubicBezTo>
                  <a:cubicBezTo>
                    <a:pt x="160600" y="372226"/>
                    <a:pt x="127263" y="412972"/>
                    <a:pt x="134142" y="409797"/>
                  </a:cubicBezTo>
                  <a:cubicBezTo>
                    <a:pt x="141021" y="406622"/>
                    <a:pt x="185471" y="365347"/>
                    <a:pt x="216692" y="333597"/>
                  </a:cubicBezTo>
                  <a:cubicBezTo>
                    <a:pt x="247913" y="301847"/>
                    <a:pt x="309825" y="248930"/>
                    <a:pt x="321467" y="219297"/>
                  </a:cubicBezTo>
                  <a:cubicBezTo>
                    <a:pt x="333109" y="189664"/>
                    <a:pt x="299242" y="174318"/>
                    <a:pt x="286542" y="155797"/>
                  </a:cubicBezTo>
                  <a:cubicBezTo>
                    <a:pt x="273842" y="137276"/>
                    <a:pt x="241563" y="106585"/>
                    <a:pt x="245267" y="108172"/>
                  </a:cubicBezTo>
                  <a:cubicBezTo>
                    <a:pt x="248971" y="109759"/>
                    <a:pt x="301359" y="162147"/>
                    <a:pt x="308767" y="165322"/>
                  </a:cubicBezTo>
                  <a:cubicBezTo>
                    <a:pt x="316175" y="168497"/>
                    <a:pt x="289717" y="127222"/>
                    <a:pt x="289717" y="127222"/>
                  </a:cubicBezTo>
                  <a:cubicBezTo>
                    <a:pt x="284425" y="119285"/>
                    <a:pt x="283367" y="135689"/>
                    <a:pt x="277017" y="117697"/>
                  </a:cubicBezTo>
                  <a:cubicBezTo>
                    <a:pt x="270667" y="99705"/>
                    <a:pt x="236271" y="5514"/>
                    <a:pt x="232567" y="2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 903">
              <a:extLst>
                <a:ext uri="{FF2B5EF4-FFF2-40B4-BE49-F238E27FC236}">
                  <a16:creationId xmlns:a16="http://schemas.microsoft.com/office/drawing/2014/main" id="{B24EDC1E-DBC3-A051-50FC-25DCEB57BA42}"/>
                </a:ext>
              </a:extLst>
            </p:cNvPr>
            <p:cNvSpPr/>
            <p:nvPr/>
          </p:nvSpPr>
          <p:spPr>
            <a:xfrm>
              <a:off x="1163979" y="10271819"/>
              <a:ext cx="107798" cy="235159"/>
            </a:xfrm>
            <a:custGeom>
              <a:avLst/>
              <a:gdLst>
                <a:gd name="connsiteX0" fmla="*/ 1246 w 107798"/>
                <a:gd name="connsiteY0" fmla="*/ 2481 h 235159"/>
                <a:gd name="connsiteX1" fmla="*/ 29821 w 107798"/>
                <a:gd name="connsiteY1" fmla="*/ 62806 h 235159"/>
                <a:gd name="connsiteX2" fmla="*/ 74271 w 107798"/>
                <a:gd name="connsiteY2" fmla="*/ 119956 h 235159"/>
                <a:gd name="connsiteX3" fmla="*/ 58396 w 107798"/>
                <a:gd name="connsiteY3" fmla="*/ 107256 h 235159"/>
                <a:gd name="connsiteX4" fmla="*/ 106021 w 107798"/>
                <a:gd name="connsiteY4" fmla="*/ 227906 h 235159"/>
                <a:gd name="connsiteX5" fmla="*/ 90146 w 107798"/>
                <a:gd name="connsiteY5" fmla="*/ 208856 h 235159"/>
                <a:gd name="connsiteX6" fmla="*/ 20296 w 107798"/>
                <a:gd name="connsiteY6" fmla="*/ 104081 h 235159"/>
                <a:gd name="connsiteX7" fmla="*/ 67921 w 107798"/>
                <a:gd name="connsiteY7" fmla="*/ 151706 h 235159"/>
                <a:gd name="connsiteX8" fmla="*/ 71096 w 107798"/>
                <a:gd name="connsiteY8" fmla="*/ 151706 h 235159"/>
                <a:gd name="connsiteX9" fmla="*/ 1246 w 107798"/>
                <a:gd name="connsiteY9" fmla="*/ 2481 h 2351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7798" h="235159">
                  <a:moveTo>
                    <a:pt x="1246" y="2481"/>
                  </a:moveTo>
                  <a:cubicBezTo>
                    <a:pt x="-5633" y="-12336"/>
                    <a:pt x="17650" y="43227"/>
                    <a:pt x="29821" y="62806"/>
                  </a:cubicBezTo>
                  <a:cubicBezTo>
                    <a:pt x="41992" y="82385"/>
                    <a:pt x="69509" y="112548"/>
                    <a:pt x="74271" y="119956"/>
                  </a:cubicBezTo>
                  <a:cubicBezTo>
                    <a:pt x="79034" y="127364"/>
                    <a:pt x="53104" y="89264"/>
                    <a:pt x="58396" y="107256"/>
                  </a:cubicBezTo>
                  <a:cubicBezTo>
                    <a:pt x="63688" y="125248"/>
                    <a:pt x="106021" y="227906"/>
                    <a:pt x="106021" y="227906"/>
                  </a:cubicBezTo>
                  <a:cubicBezTo>
                    <a:pt x="111313" y="244839"/>
                    <a:pt x="104433" y="229493"/>
                    <a:pt x="90146" y="208856"/>
                  </a:cubicBezTo>
                  <a:cubicBezTo>
                    <a:pt x="75859" y="188219"/>
                    <a:pt x="24000" y="113606"/>
                    <a:pt x="20296" y="104081"/>
                  </a:cubicBezTo>
                  <a:cubicBezTo>
                    <a:pt x="16592" y="94556"/>
                    <a:pt x="67921" y="151706"/>
                    <a:pt x="67921" y="151706"/>
                  </a:cubicBezTo>
                  <a:cubicBezTo>
                    <a:pt x="76388" y="159644"/>
                    <a:pt x="81679" y="168639"/>
                    <a:pt x="71096" y="151706"/>
                  </a:cubicBezTo>
                  <a:cubicBezTo>
                    <a:pt x="60513" y="134773"/>
                    <a:pt x="8125" y="17298"/>
                    <a:pt x="1246" y="24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 904">
              <a:extLst>
                <a:ext uri="{FF2B5EF4-FFF2-40B4-BE49-F238E27FC236}">
                  <a16:creationId xmlns:a16="http://schemas.microsoft.com/office/drawing/2014/main" id="{CA4D9581-CAC4-09A8-064D-BBA767D0C46A}"/>
                </a:ext>
              </a:extLst>
            </p:cNvPr>
            <p:cNvSpPr/>
            <p:nvPr/>
          </p:nvSpPr>
          <p:spPr>
            <a:xfrm>
              <a:off x="787319" y="10334622"/>
              <a:ext cx="536541" cy="432511"/>
            </a:xfrm>
            <a:custGeom>
              <a:avLst/>
              <a:gdLst>
                <a:gd name="connsiteX0" fmla="*/ 501731 w 536541"/>
                <a:gd name="connsiteY0" fmla="*/ 3 h 432511"/>
                <a:gd name="connsiteX1" fmla="*/ 508081 w 536541"/>
                <a:gd name="connsiteY1" fmla="*/ 82553 h 432511"/>
                <a:gd name="connsiteX2" fmla="*/ 530306 w 536541"/>
                <a:gd name="connsiteY2" fmla="*/ 111128 h 432511"/>
                <a:gd name="connsiteX3" fmla="*/ 396956 w 536541"/>
                <a:gd name="connsiteY3" fmla="*/ 203203 h 432511"/>
                <a:gd name="connsiteX4" fmla="*/ 450931 w 536541"/>
                <a:gd name="connsiteY4" fmla="*/ 177803 h 432511"/>
                <a:gd name="connsiteX5" fmla="*/ 295356 w 536541"/>
                <a:gd name="connsiteY5" fmla="*/ 266703 h 432511"/>
                <a:gd name="connsiteX6" fmla="*/ 136606 w 536541"/>
                <a:gd name="connsiteY6" fmla="*/ 333378 h 432511"/>
                <a:gd name="connsiteX7" fmla="*/ 108031 w 536541"/>
                <a:gd name="connsiteY7" fmla="*/ 320678 h 432511"/>
                <a:gd name="connsiteX8" fmla="*/ 69931 w 536541"/>
                <a:gd name="connsiteY8" fmla="*/ 276228 h 432511"/>
                <a:gd name="connsiteX9" fmla="*/ 81 w 536541"/>
                <a:gd name="connsiteY9" fmla="*/ 168278 h 432511"/>
                <a:gd name="connsiteX10" fmla="*/ 57231 w 536541"/>
                <a:gd name="connsiteY10" fmla="*/ 241303 h 432511"/>
                <a:gd name="connsiteX11" fmla="*/ 117556 w 536541"/>
                <a:gd name="connsiteY11" fmla="*/ 339728 h 432511"/>
                <a:gd name="connsiteX12" fmla="*/ 130256 w 536541"/>
                <a:gd name="connsiteY12" fmla="*/ 425453 h 432511"/>
                <a:gd name="connsiteX13" fmla="*/ 127081 w 536541"/>
                <a:gd name="connsiteY13" fmla="*/ 425453 h 432511"/>
                <a:gd name="connsiteX14" fmla="*/ 292181 w 536541"/>
                <a:gd name="connsiteY14" fmla="*/ 431803 h 432511"/>
                <a:gd name="connsiteX15" fmla="*/ 330281 w 536541"/>
                <a:gd name="connsiteY15" fmla="*/ 406403 h 432511"/>
                <a:gd name="connsiteX16" fmla="*/ 209631 w 536541"/>
                <a:gd name="connsiteY16" fmla="*/ 428628 h 432511"/>
                <a:gd name="connsiteX17" fmla="*/ 139781 w 536541"/>
                <a:gd name="connsiteY17" fmla="*/ 374653 h 432511"/>
                <a:gd name="connsiteX18" fmla="*/ 152481 w 536541"/>
                <a:gd name="connsiteY18" fmla="*/ 317503 h 432511"/>
                <a:gd name="connsiteX19" fmla="*/ 346156 w 536541"/>
                <a:gd name="connsiteY19" fmla="*/ 257178 h 432511"/>
                <a:gd name="connsiteX20" fmla="*/ 200106 w 536541"/>
                <a:gd name="connsiteY20" fmla="*/ 307978 h 432511"/>
                <a:gd name="connsiteX21" fmla="*/ 511256 w 536541"/>
                <a:gd name="connsiteY21" fmla="*/ 155578 h 432511"/>
                <a:gd name="connsiteX22" fmla="*/ 517606 w 536541"/>
                <a:gd name="connsiteY22" fmla="*/ 120653 h 432511"/>
                <a:gd name="connsiteX23" fmla="*/ 511256 w 536541"/>
                <a:gd name="connsiteY23" fmla="*/ 114303 h 432511"/>
                <a:gd name="connsiteX24" fmla="*/ 523956 w 536541"/>
                <a:gd name="connsiteY24" fmla="*/ 120653 h 432511"/>
                <a:gd name="connsiteX25" fmla="*/ 501731 w 536541"/>
                <a:gd name="connsiteY25" fmla="*/ 79378 h 432511"/>
                <a:gd name="connsiteX26" fmla="*/ 501731 w 536541"/>
                <a:gd name="connsiteY26" fmla="*/ 3 h 432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536541" h="432511">
                  <a:moveTo>
                    <a:pt x="501731" y="3"/>
                  </a:moveTo>
                  <a:cubicBezTo>
                    <a:pt x="502789" y="532"/>
                    <a:pt x="503318" y="64032"/>
                    <a:pt x="508081" y="82553"/>
                  </a:cubicBezTo>
                  <a:cubicBezTo>
                    <a:pt x="512844" y="101074"/>
                    <a:pt x="548827" y="91020"/>
                    <a:pt x="530306" y="111128"/>
                  </a:cubicBezTo>
                  <a:cubicBezTo>
                    <a:pt x="511785" y="131236"/>
                    <a:pt x="410185" y="192091"/>
                    <a:pt x="396956" y="203203"/>
                  </a:cubicBezTo>
                  <a:cubicBezTo>
                    <a:pt x="383727" y="214315"/>
                    <a:pt x="467864" y="167220"/>
                    <a:pt x="450931" y="177803"/>
                  </a:cubicBezTo>
                  <a:cubicBezTo>
                    <a:pt x="433998" y="188386"/>
                    <a:pt x="347743" y="240774"/>
                    <a:pt x="295356" y="266703"/>
                  </a:cubicBezTo>
                  <a:cubicBezTo>
                    <a:pt x="242969" y="292632"/>
                    <a:pt x="136606" y="333378"/>
                    <a:pt x="136606" y="333378"/>
                  </a:cubicBezTo>
                  <a:cubicBezTo>
                    <a:pt x="105385" y="342374"/>
                    <a:pt x="119143" y="330203"/>
                    <a:pt x="108031" y="320678"/>
                  </a:cubicBezTo>
                  <a:cubicBezTo>
                    <a:pt x="96918" y="311153"/>
                    <a:pt x="87923" y="301628"/>
                    <a:pt x="69931" y="276228"/>
                  </a:cubicBezTo>
                  <a:cubicBezTo>
                    <a:pt x="51939" y="250828"/>
                    <a:pt x="2198" y="174099"/>
                    <a:pt x="81" y="168278"/>
                  </a:cubicBezTo>
                  <a:cubicBezTo>
                    <a:pt x="-2036" y="162457"/>
                    <a:pt x="37652" y="212728"/>
                    <a:pt x="57231" y="241303"/>
                  </a:cubicBezTo>
                  <a:cubicBezTo>
                    <a:pt x="76810" y="269878"/>
                    <a:pt x="105385" y="309036"/>
                    <a:pt x="117556" y="339728"/>
                  </a:cubicBezTo>
                  <a:cubicBezTo>
                    <a:pt x="129727" y="370420"/>
                    <a:pt x="130256" y="425453"/>
                    <a:pt x="130256" y="425453"/>
                  </a:cubicBezTo>
                  <a:cubicBezTo>
                    <a:pt x="131843" y="439740"/>
                    <a:pt x="127081" y="425453"/>
                    <a:pt x="127081" y="425453"/>
                  </a:cubicBezTo>
                  <a:cubicBezTo>
                    <a:pt x="154068" y="426511"/>
                    <a:pt x="258314" y="434978"/>
                    <a:pt x="292181" y="431803"/>
                  </a:cubicBezTo>
                  <a:cubicBezTo>
                    <a:pt x="326048" y="428628"/>
                    <a:pt x="344039" y="406932"/>
                    <a:pt x="330281" y="406403"/>
                  </a:cubicBezTo>
                  <a:cubicBezTo>
                    <a:pt x="316523" y="405874"/>
                    <a:pt x="241381" y="433920"/>
                    <a:pt x="209631" y="428628"/>
                  </a:cubicBezTo>
                  <a:cubicBezTo>
                    <a:pt x="177881" y="423336"/>
                    <a:pt x="149306" y="393174"/>
                    <a:pt x="139781" y="374653"/>
                  </a:cubicBezTo>
                  <a:cubicBezTo>
                    <a:pt x="130256" y="356132"/>
                    <a:pt x="118085" y="337082"/>
                    <a:pt x="152481" y="317503"/>
                  </a:cubicBezTo>
                  <a:cubicBezTo>
                    <a:pt x="186877" y="297924"/>
                    <a:pt x="338218" y="258766"/>
                    <a:pt x="346156" y="257178"/>
                  </a:cubicBezTo>
                  <a:cubicBezTo>
                    <a:pt x="354094" y="255590"/>
                    <a:pt x="172589" y="324911"/>
                    <a:pt x="200106" y="307978"/>
                  </a:cubicBezTo>
                  <a:cubicBezTo>
                    <a:pt x="227623" y="291045"/>
                    <a:pt x="458340" y="186799"/>
                    <a:pt x="511256" y="155578"/>
                  </a:cubicBezTo>
                  <a:cubicBezTo>
                    <a:pt x="564172" y="124357"/>
                    <a:pt x="517606" y="120653"/>
                    <a:pt x="517606" y="120653"/>
                  </a:cubicBezTo>
                  <a:lnTo>
                    <a:pt x="511256" y="114303"/>
                  </a:lnTo>
                  <a:cubicBezTo>
                    <a:pt x="512314" y="114303"/>
                    <a:pt x="525544" y="126474"/>
                    <a:pt x="523956" y="120653"/>
                  </a:cubicBezTo>
                  <a:cubicBezTo>
                    <a:pt x="522369" y="114832"/>
                    <a:pt x="503848" y="95253"/>
                    <a:pt x="501731" y="79378"/>
                  </a:cubicBezTo>
                  <a:cubicBezTo>
                    <a:pt x="499614" y="63503"/>
                    <a:pt x="500673" y="-526"/>
                    <a:pt x="501731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 905">
              <a:extLst>
                <a:ext uri="{FF2B5EF4-FFF2-40B4-BE49-F238E27FC236}">
                  <a16:creationId xmlns:a16="http://schemas.microsoft.com/office/drawing/2014/main" id="{29A74E30-60FD-7809-1F3C-F2EB3327CC2E}"/>
                </a:ext>
              </a:extLst>
            </p:cNvPr>
            <p:cNvSpPr/>
            <p:nvPr/>
          </p:nvSpPr>
          <p:spPr>
            <a:xfrm>
              <a:off x="1811388" y="10299266"/>
              <a:ext cx="388905" cy="433245"/>
            </a:xfrm>
            <a:custGeom>
              <a:avLst/>
              <a:gdLst>
                <a:gd name="connsiteX0" fmla="*/ 1537 w 388905"/>
                <a:gd name="connsiteY0" fmla="*/ 60759 h 433245"/>
                <a:gd name="connsiteX1" fmla="*/ 93612 w 388905"/>
                <a:gd name="connsiteY1" fmla="*/ 44884 h 433245"/>
                <a:gd name="connsiteX2" fmla="*/ 179337 w 388905"/>
                <a:gd name="connsiteY2" fmla="*/ 13134 h 433245"/>
                <a:gd name="connsiteX3" fmla="*/ 160287 w 388905"/>
                <a:gd name="connsiteY3" fmla="*/ 6784 h 433245"/>
                <a:gd name="connsiteX4" fmla="*/ 220612 w 388905"/>
                <a:gd name="connsiteY4" fmla="*/ 35359 h 433245"/>
                <a:gd name="connsiteX5" fmla="*/ 255537 w 388905"/>
                <a:gd name="connsiteY5" fmla="*/ 70284 h 433245"/>
                <a:gd name="connsiteX6" fmla="*/ 258712 w 388905"/>
                <a:gd name="connsiteY6" fmla="*/ 60759 h 433245"/>
                <a:gd name="connsiteX7" fmla="*/ 341262 w 388905"/>
                <a:gd name="connsiteY7" fmla="*/ 248084 h 433245"/>
                <a:gd name="connsiteX8" fmla="*/ 328562 w 388905"/>
                <a:gd name="connsiteY8" fmla="*/ 235384 h 433245"/>
                <a:gd name="connsiteX9" fmla="*/ 360312 w 388905"/>
                <a:gd name="connsiteY9" fmla="*/ 381434 h 433245"/>
                <a:gd name="connsiteX10" fmla="*/ 388887 w 388905"/>
                <a:gd name="connsiteY10" fmla="*/ 432234 h 433245"/>
                <a:gd name="connsiteX11" fmla="*/ 363487 w 388905"/>
                <a:gd name="connsiteY11" fmla="*/ 343334 h 433245"/>
                <a:gd name="connsiteX12" fmla="*/ 296812 w 388905"/>
                <a:gd name="connsiteY12" fmla="*/ 171884 h 433245"/>
                <a:gd name="connsiteX13" fmla="*/ 217437 w 388905"/>
                <a:gd name="connsiteY13" fmla="*/ 38534 h 433245"/>
                <a:gd name="connsiteX14" fmla="*/ 233312 w 388905"/>
                <a:gd name="connsiteY14" fmla="*/ 57584 h 433245"/>
                <a:gd name="connsiteX15" fmla="*/ 207912 w 388905"/>
                <a:gd name="connsiteY15" fmla="*/ 3609 h 433245"/>
                <a:gd name="connsiteX16" fmla="*/ 150762 w 388905"/>
                <a:gd name="connsiteY16" fmla="*/ 32184 h 433245"/>
                <a:gd name="connsiteX17" fmla="*/ 172987 w 388905"/>
                <a:gd name="connsiteY17" fmla="*/ 434 h 433245"/>
                <a:gd name="connsiteX18" fmla="*/ 1537 w 388905"/>
                <a:gd name="connsiteY18" fmla="*/ 60759 h 433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88905" h="433245">
                  <a:moveTo>
                    <a:pt x="1537" y="60759"/>
                  </a:moveTo>
                  <a:cubicBezTo>
                    <a:pt x="-11692" y="68167"/>
                    <a:pt x="63979" y="52821"/>
                    <a:pt x="93612" y="44884"/>
                  </a:cubicBezTo>
                  <a:cubicBezTo>
                    <a:pt x="123245" y="36947"/>
                    <a:pt x="168225" y="19484"/>
                    <a:pt x="179337" y="13134"/>
                  </a:cubicBezTo>
                  <a:cubicBezTo>
                    <a:pt x="190449" y="6784"/>
                    <a:pt x="153408" y="3080"/>
                    <a:pt x="160287" y="6784"/>
                  </a:cubicBezTo>
                  <a:cubicBezTo>
                    <a:pt x="167166" y="10488"/>
                    <a:pt x="204737" y="24776"/>
                    <a:pt x="220612" y="35359"/>
                  </a:cubicBezTo>
                  <a:cubicBezTo>
                    <a:pt x="236487" y="45942"/>
                    <a:pt x="255537" y="70284"/>
                    <a:pt x="255537" y="70284"/>
                  </a:cubicBezTo>
                  <a:cubicBezTo>
                    <a:pt x="261887" y="74517"/>
                    <a:pt x="244424" y="31126"/>
                    <a:pt x="258712" y="60759"/>
                  </a:cubicBezTo>
                  <a:cubicBezTo>
                    <a:pt x="273000" y="90392"/>
                    <a:pt x="329620" y="218980"/>
                    <a:pt x="341262" y="248084"/>
                  </a:cubicBezTo>
                  <a:cubicBezTo>
                    <a:pt x="352904" y="277188"/>
                    <a:pt x="325387" y="213159"/>
                    <a:pt x="328562" y="235384"/>
                  </a:cubicBezTo>
                  <a:cubicBezTo>
                    <a:pt x="331737" y="257609"/>
                    <a:pt x="350258" y="348626"/>
                    <a:pt x="360312" y="381434"/>
                  </a:cubicBezTo>
                  <a:cubicBezTo>
                    <a:pt x="370366" y="414242"/>
                    <a:pt x="388358" y="438584"/>
                    <a:pt x="388887" y="432234"/>
                  </a:cubicBezTo>
                  <a:cubicBezTo>
                    <a:pt x="389416" y="425884"/>
                    <a:pt x="378833" y="386726"/>
                    <a:pt x="363487" y="343334"/>
                  </a:cubicBezTo>
                  <a:cubicBezTo>
                    <a:pt x="348141" y="299942"/>
                    <a:pt x="321154" y="222684"/>
                    <a:pt x="296812" y="171884"/>
                  </a:cubicBezTo>
                  <a:cubicBezTo>
                    <a:pt x="272470" y="121084"/>
                    <a:pt x="228020" y="57584"/>
                    <a:pt x="217437" y="38534"/>
                  </a:cubicBezTo>
                  <a:cubicBezTo>
                    <a:pt x="206854" y="19484"/>
                    <a:pt x="234900" y="63405"/>
                    <a:pt x="233312" y="57584"/>
                  </a:cubicBezTo>
                  <a:cubicBezTo>
                    <a:pt x="231725" y="51763"/>
                    <a:pt x="221670" y="7842"/>
                    <a:pt x="207912" y="3609"/>
                  </a:cubicBezTo>
                  <a:cubicBezTo>
                    <a:pt x="194154" y="-624"/>
                    <a:pt x="156583" y="32713"/>
                    <a:pt x="150762" y="32184"/>
                  </a:cubicBezTo>
                  <a:cubicBezTo>
                    <a:pt x="144941" y="31655"/>
                    <a:pt x="195212" y="-4329"/>
                    <a:pt x="172987" y="434"/>
                  </a:cubicBezTo>
                  <a:cubicBezTo>
                    <a:pt x="150762" y="5196"/>
                    <a:pt x="14766" y="53351"/>
                    <a:pt x="1537" y="6075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 906">
              <a:extLst>
                <a:ext uri="{FF2B5EF4-FFF2-40B4-BE49-F238E27FC236}">
                  <a16:creationId xmlns:a16="http://schemas.microsoft.com/office/drawing/2014/main" id="{CF95CBEE-526C-9ED1-5579-AAA0854A8807}"/>
                </a:ext>
              </a:extLst>
            </p:cNvPr>
            <p:cNvSpPr/>
            <p:nvPr/>
          </p:nvSpPr>
          <p:spPr>
            <a:xfrm>
              <a:off x="1787276" y="10331297"/>
              <a:ext cx="279663" cy="397226"/>
            </a:xfrm>
            <a:custGeom>
              <a:avLst/>
              <a:gdLst>
                <a:gd name="connsiteX0" fmla="*/ 249 w 279663"/>
                <a:gd name="connsiteY0" fmla="*/ 3328 h 397226"/>
                <a:gd name="connsiteX1" fmla="*/ 70099 w 279663"/>
                <a:gd name="connsiteY1" fmla="*/ 66828 h 397226"/>
                <a:gd name="connsiteX2" fmla="*/ 47874 w 279663"/>
                <a:gd name="connsiteY2" fmla="*/ 120803 h 397226"/>
                <a:gd name="connsiteX3" fmla="*/ 79624 w 279663"/>
                <a:gd name="connsiteY3" fmla="*/ 104928 h 397226"/>
                <a:gd name="connsiteX4" fmla="*/ 22474 w 279663"/>
                <a:gd name="connsiteY4" fmla="*/ 187478 h 397226"/>
                <a:gd name="connsiteX5" fmla="*/ 51049 w 279663"/>
                <a:gd name="connsiteY5" fmla="*/ 184303 h 397226"/>
                <a:gd name="connsiteX6" fmla="*/ 35174 w 279663"/>
                <a:gd name="connsiteY6" fmla="*/ 219228 h 397226"/>
                <a:gd name="connsiteX7" fmla="*/ 73274 w 279663"/>
                <a:gd name="connsiteY7" fmla="*/ 257328 h 397226"/>
                <a:gd name="connsiteX8" fmla="*/ 54224 w 279663"/>
                <a:gd name="connsiteY8" fmla="*/ 235103 h 397226"/>
                <a:gd name="connsiteX9" fmla="*/ 184399 w 279663"/>
                <a:gd name="connsiteY9" fmla="*/ 343053 h 397226"/>
                <a:gd name="connsiteX10" fmla="*/ 228849 w 279663"/>
                <a:gd name="connsiteY10" fmla="*/ 397028 h 397226"/>
                <a:gd name="connsiteX11" fmla="*/ 178049 w 279663"/>
                <a:gd name="connsiteY11" fmla="*/ 358928 h 397226"/>
                <a:gd name="connsiteX12" fmla="*/ 79624 w 279663"/>
                <a:gd name="connsiteY12" fmla="*/ 298603 h 397226"/>
                <a:gd name="connsiteX13" fmla="*/ 31999 w 279663"/>
                <a:gd name="connsiteY13" fmla="*/ 244628 h 397226"/>
                <a:gd name="connsiteX14" fmla="*/ 79624 w 279663"/>
                <a:gd name="connsiteY14" fmla="*/ 282728 h 397226"/>
                <a:gd name="connsiteX15" fmla="*/ 6599 w 279663"/>
                <a:gd name="connsiteY15" fmla="*/ 212878 h 397226"/>
                <a:gd name="connsiteX16" fmla="*/ 41524 w 279663"/>
                <a:gd name="connsiteY16" fmla="*/ 158903 h 397226"/>
                <a:gd name="connsiteX17" fmla="*/ 47874 w 279663"/>
                <a:gd name="connsiteY17" fmla="*/ 149378 h 397226"/>
                <a:gd name="connsiteX18" fmla="*/ 79624 w 279663"/>
                <a:gd name="connsiteY18" fmla="*/ 85878 h 397226"/>
                <a:gd name="connsiteX19" fmla="*/ 143124 w 279663"/>
                <a:gd name="connsiteY19" fmla="*/ 66828 h 397226"/>
                <a:gd name="connsiteX20" fmla="*/ 92324 w 279663"/>
                <a:gd name="connsiteY20" fmla="*/ 66828 h 397226"/>
                <a:gd name="connsiteX21" fmla="*/ 193924 w 279663"/>
                <a:gd name="connsiteY21" fmla="*/ 57303 h 397226"/>
                <a:gd name="connsiteX22" fmla="*/ 279649 w 279663"/>
                <a:gd name="connsiteY22" fmla="*/ 153 h 397226"/>
                <a:gd name="connsiteX23" fmla="*/ 187574 w 279663"/>
                <a:gd name="connsiteY23" fmla="*/ 41428 h 397226"/>
                <a:gd name="connsiteX24" fmla="*/ 98674 w 279663"/>
                <a:gd name="connsiteY24" fmla="*/ 70003 h 397226"/>
                <a:gd name="connsiteX25" fmla="*/ 47874 w 279663"/>
                <a:gd name="connsiteY25" fmla="*/ 28728 h 397226"/>
                <a:gd name="connsiteX26" fmla="*/ 249 w 279663"/>
                <a:gd name="connsiteY26" fmla="*/ 3328 h 39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79663" h="397226">
                  <a:moveTo>
                    <a:pt x="249" y="3328"/>
                  </a:moveTo>
                  <a:cubicBezTo>
                    <a:pt x="3953" y="9678"/>
                    <a:pt x="62161" y="47249"/>
                    <a:pt x="70099" y="66828"/>
                  </a:cubicBezTo>
                  <a:cubicBezTo>
                    <a:pt x="78037" y="86407"/>
                    <a:pt x="46287" y="114453"/>
                    <a:pt x="47874" y="120803"/>
                  </a:cubicBezTo>
                  <a:cubicBezTo>
                    <a:pt x="49462" y="127153"/>
                    <a:pt x="83857" y="93816"/>
                    <a:pt x="79624" y="104928"/>
                  </a:cubicBezTo>
                  <a:cubicBezTo>
                    <a:pt x="75391" y="116041"/>
                    <a:pt x="27236" y="174249"/>
                    <a:pt x="22474" y="187478"/>
                  </a:cubicBezTo>
                  <a:cubicBezTo>
                    <a:pt x="17712" y="200707"/>
                    <a:pt x="48932" y="179011"/>
                    <a:pt x="51049" y="184303"/>
                  </a:cubicBezTo>
                  <a:cubicBezTo>
                    <a:pt x="53166" y="189595"/>
                    <a:pt x="31470" y="207057"/>
                    <a:pt x="35174" y="219228"/>
                  </a:cubicBezTo>
                  <a:cubicBezTo>
                    <a:pt x="38878" y="231399"/>
                    <a:pt x="70099" y="254682"/>
                    <a:pt x="73274" y="257328"/>
                  </a:cubicBezTo>
                  <a:cubicBezTo>
                    <a:pt x="76449" y="259974"/>
                    <a:pt x="35703" y="220816"/>
                    <a:pt x="54224" y="235103"/>
                  </a:cubicBezTo>
                  <a:cubicBezTo>
                    <a:pt x="72745" y="249390"/>
                    <a:pt x="155295" y="316066"/>
                    <a:pt x="184399" y="343053"/>
                  </a:cubicBezTo>
                  <a:cubicBezTo>
                    <a:pt x="213503" y="370041"/>
                    <a:pt x="229907" y="394382"/>
                    <a:pt x="228849" y="397028"/>
                  </a:cubicBezTo>
                  <a:cubicBezTo>
                    <a:pt x="227791" y="399674"/>
                    <a:pt x="202920" y="375332"/>
                    <a:pt x="178049" y="358928"/>
                  </a:cubicBezTo>
                  <a:cubicBezTo>
                    <a:pt x="153178" y="342524"/>
                    <a:pt x="103966" y="317653"/>
                    <a:pt x="79624" y="298603"/>
                  </a:cubicBezTo>
                  <a:cubicBezTo>
                    <a:pt x="55282" y="279553"/>
                    <a:pt x="31999" y="247274"/>
                    <a:pt x="31999" y="244628"/>
                  </a:cubicBezTo>
                  <a:cubicBezTo>
                    <a:pt x="31999" y="241982"/>
                    <a:pt x="83857" y="288020"/>
                    <a:pt x="79624" y="282728"/>
                  </a:cubicBezTo>
                  <a:cubicBezTo>
                    <a:pt x="75391" y="277436"/>
                    <a:pt x="12949" y="233515"/>
                    <a:pt x="6599" y="212878"/>
                  </a:cubicBezTo>
                  <a:cubicBezTo>
                    <a:pt x="249" y="192241"/>
                    <a:pt x="34645" y="169486"/>
                    <a:pt x="41524" y="158903"/>
                  </a:cubicBezTo>
                  <a:cubicBezTo>
                    <a:pt x="48403" y="148320"/>
                    <a:pt x="41524" y="161549"/>
                    <a:pt x="47874" y="149378"/>
                  </a:cubicBezTo>
                  <a:cubicBezTo>
                    <a:pt x="54224" y="137207"/>
                    <a:pt x="63749" y="99636"/>
                    <a:pt x="79624" y="85878"/>
                  </a:cubicBezTo>
                  <a:cubicBezTo>
                    <a:pt x="95499" y="72120"/>
                    <a:pt x="141007" y="70003"/>
                    <a:pt x="143124" y="66828"/>
                  </a:cubicBezTo>
                  <a:cubicBezTo>
                    <a:pt x="145241" y="63653"/>
                    <a:pt x="83857" y="68415"/>
                    <a:pt x="92324" y="66828"/>
                  </a:cubicBezTo>
                  <a:cubicBezTo>
                    <a:pt x="100791" y="65241"/>
                    <a:pt x="162703" y="68415"/>
                    <a:pt x="193924" y="57303"/>
                  </a:cubicBezTo>
                  <a:cubicBezTo>
                    <a:pt x="225145" y="46191"/>
                    <a:pt x="280707" y="2799"/>
                    <a:pt x="279649" y="153"/>
                  </a:cubicBezTo>
                  <a:cubicBezTo>
                    <a:pt x="278591" y="-2493"/>
                    <a:pt x="217736" y="29786"/>
                    <a:pt x="187574" y="41428"/>
                  </a:cubicBezTo>
                  <a:cubicBezTo>
                    <a:pt x="157412" y="53070"/>
                    <a:pt x="121957" y="72120"/>
                    <a:pt x="98674" y="70003"/>
                  </a:cubicBezTo>
                  <a:cubicBezTo>
                    <a:pt x="75391" y="67886"/>
                    <a:pt x="60574" y="38782"/>
                    <a:pt x="47874" y="28728"/>
                  </a:cubicBezTo>
                  <a:cubicBezTo>
                    <a:pt x="35174" y="18674"/>
                    <a:pt x="-3455" y="-3022"/>
                    <a:pt x="249" y="33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 907">
              <a:extLst>
                <a:ext uri="{FF2B5EF4-FFF2-40B4-BE49-F238E27FC236}">
                  <a16:creationId xmlns:a16="http://schemas.microsoft.com/office/drawing/2014/main" id="{E40E464E-0E1B-3A04-311A-10E3586E9B22}"/>
                </a:ext>
              </a:extLst>
            </p:cNvPr>
            <p:cNvSpPr/>
            <p:nvPr/>
          </p:nvSpPr>
          <p:spPr>
            <a:xfrm>
              <a:off x="1997058" y="10312293"/>
              <a:ext cx="179386" cy="499286"/>
            </a:xfrm>
            <a:custGeom>
              <a:avLst/>
              <a:gdLst>
                <a:gd name="connsiteX0" fmla="*/ 17 w 179386"/>
                <a:gd name="connsiteY0" fmla="*/ 107 h 499286"/>
                <a:gd name="connsiteX1" fmla="*/ 15892 w 179386"/>
                <a:gd name="connsiteY1" fmla="*/ 136632 h 499286"/>
                <a:gd name="connsiteX2" fmla="*/ 22242 w 179386"/>
                <a:gd name="connsiteY2" fmla="*/ 114407 h 499286"/>
                <a:gd name="connsiteX3" fmla="*/ 60342 w 179386"/>
                <a:gd name="connsiteY3" fmla="*/ 311257 h 499286"/>
                <a:gd name="connsiteX4" fmla="*/ 73042 w 179386"/>
                <a:gd name="connsiteY4" fmla="*/ 412857 h 499286"/>
                <a:gd name="connsiteX5" fmla="*/ 63517 w 179386"/>
                <a:gd name="connsiteY5" fmla="*/ 489057 h 499286"/>
                <a:gd name="connsiteX6" fmla="*/ 79392 w 179386"/>
                <a:gd name="connsiteY6" fmla="*/ 450957 h 499286"/>
                <a:gd name="connsiteX7" fmla="*/ 53992 w 179386"/>
                <a:gd name="connsiteY7" fmla="*/ 498582 h 499286"/>
                <a:gd name="connsiteX8" fmla="*/ 171467 w 179386"/>
                <a:gd name="connsiteY8" fmla="*/ 406507 h 499286"/>
                <a:gd name="connsiteX9" fmla="*/ 168292 w 179386"/>
                <a:gd name="connsiteY9" fmla="*/ 343007 h 499286"/>
                <a:gd name="connsiteX10" fmla="*/ 165117 w 179386"/>
                <a:gd name="connsiteY10" fmla="*/ 428732 h 499286"/>
                <a:gd name="connsiteX11" fmla="*/ 85742 w 179386"/>
                <a:gd name="connsiteY11" fmla="*/ 460482 h 499286"/>
                <a:gd name="connsiteX12" fmla="*/ 79392 w 179386"/>
                <a:gd name="connsiteY12" fmla="*/ 377932 h 499286"/>
                <a:gd name="connsiteX13" fmla="*/ 6367 w 179386"/>
                <a:gd name="connsiteY13" fmla="*/ 127107 h 499286"/>
                <a:gd name="connsiteX14" fmla="*/ 12717 w 179386"/>
                <a:gd name="connsiteY14" fmla="*/ 162032 h 499286"/>
                <a:gd name="connsiteX15" fmla="*/ 17 w 179386"/>
                <a:gd name="connsiteY15" fmla="*/ 107 h 499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79386" h="499286">
                  <a:moveTo>
                    <a:pt x="17" y="107"/>
                  </a:moveTo>
                  <a:cubicBezTo>
                    <a:pt x="546" y="-4126"/>
                    <a:pt x="12188" y="117582"/>
                    <a:pt x="15892" y="136632"/>
                  </a:cubicBezTo>
                  <a:cubicBezTo>
                    <a:pt x="19596" y="155682"/>
                    <a:pt x="14834" y="85303"/>
                    <a:pt x="22242" y="114407"/>
                  </a:cubicBezTo>
                  <a:cubicBezTo>
                    <a:pt x="29650" y="143511"/>
                    <a:pt x="51875" y="261515"/>
                    <a:pt x="60342" y="311257"/>
                  </a:cubicBezTo>
                  <a:cubicBezTo>
                    <a:pt x="68809" y="360999"/>
                    <a:pt x="72513" y="383224"/>
                    <a:pt x="73042" y="412857"/>
                  </a:cubicBezTo>
                  <a:cubicBezTo>
                    <a:pt x="73571" y="442490"/>
                    <a:pt x="62459" y="482707"/>
                    <a:pt x="63517" y="489057"/>
                  </a:cubicBezTo>
                  <a:cubicBezTo>
                    <a:pt x="64575" y="495407"/>
                    <a:pt x="80979" y="449370"/>
                    <a:pt x="79392" y="450957"/>
                  </a:cubicBezTo>
                  <a:cubicBezTo>
                    <a:pt x="77805" y="452544"/>
                    <a:pt x="38646" y="505990"/>
                    <a:pt x="53992" y="498582"/>
                  </a:cubicBezTo>
                  <a:cubicBezTo>
                    <a:pt x="69338" y="491174"/>
                    <a:pt x="152417" y="432436"/>
                    <a:pt x="171467" y="406507"/>
                  </a:cubicBezTo>
                  <a:cubicBezTo>
                    <a:pt x="190517" y="380578"/>
                    <a:pt x="169350" y="339303"/>
                    <a:pt x="168292" y="343007"/>
                  </a:cubicBezTo>
                  <a:cubicBezTo>
                    <a:pt x="167234" y="346711"/>
                    <a:pt x="178875" y="409153"/>
                    <a:pt x="165117" y="428732"/>
                  </a:cubicBezTo>
                  <a:cubicBezTo>
                    <a:pt x="151359" y="448311"/>
                    <a:pt x="100030" y="468949"/>
                    <a:pt x="85742" y="460482"/>
                  </a:cubicBezTo>
                  <a:cubicBezTo>
                    <a:pt x="71454" y="452015"/>
                    <a:pt x="92621" y="433494"/>
                    <a:pt x="79392" y="377932"/>
                  </a:cubicBezTo>
                  <a:cubicBezTo>
                    <a:pt x="66163" y="322370"/>
                    <a:pt x="17480" y="163090"/>
                    <a:pt x="6367" y="127107"/>
                  </a:cubicBezTo>
                  <a:cubicBezTo>
                    <a:pt x="-4746" y="91124"/>
                    <a:pt x="14304" y="183728"/>
                    <a:pt x="12717" y="162032"/>
                  </a:cubicBezTo>
                  <a:cubicBezTo>
                    <a:pt x="11130" y="140336"/>
                    <a:pt x="-512" y="4340"/>
                    <a:pt x="17" y="10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 908">
              <a:extLst>
                <a:ext uri="{FF2B5EF4-FFF2-40B4-BE49-F238E27FC236}">
                  <a16:creationId xmlns:a16="http://schemas.microsoft.com/office/drawing/2014/main" id="{CA894C7E-439D-42D0-630C-44DCD985CD0D}"/>
                </a:ext>
              </a:extLst>
            </p:cNvPr>
            <p:cNvSpPr/>
            <p:nvPr/>
          </p:nvSpPr>
          <p:spPr>
            <a:xfrm>
              <a:off x="1730181" y="10331448"/>
              <a:ext cx="121084" cy="212892"/>
            </a:xfrm>
            <a:custGeom>
              <a:avLst/>
              <a:gdLst>
                <a:gd name="connsiteX0" fmla="*/ 120844 w 121084"/>
                <a:gd name="connsiteY0" fmla="*/ 2 h 212892"/>
                <a:gd name="connsiteX1" fmla="*/ 79569 w 121084"/>
                <a:gd name="connsiteY1" fmla="*/ 98427 h 212892"/>
                <a:gd name="connsiteX2" fmla="*/ 28769 w 121084"/>
                <a:gd name="connsiteY2" fmla="*/ 168277 h 212892"/>
                <a:gd name="connsiteX3" fmla="*/ 63694 w 121084"/>
                <a:gd name="connsiteY3" fmla="*/ 133352 h 212892"/>
                <a:gd name="connsiteX4" fmla="*/ 194 w 121084"/>
                <a:gd name="connsiteY4" fmla="*/ 212727 h 212892"/>
                <a:gd name="connsiteX5" fmla="*/ 44644 w 121084"/>
                <a:gd name="connsiteY5" fmla="*/ 152402 h 212892"/>
                <a:gd name="connsiteX6" fmla="*/ 66869 w 121084"/>
                <a:gd name="connsiteY6" fmla="*/ 92077 h 212892"/>
                <a:gd name="connsiteX7" fmla="*/ 41469 w 121084"/>
                <a:gd name="connsiteY7" fmla="*/ 133352 h 212892"/>
                <a:gd name="connsiteX8" fmla="*/ 60519 w 121084"/>
                <a:gd name="connsiteY8" fmla="*/ 95252 h 212892"/>
                <a:gd name="connsiteX9" fmla="*/ 120844 w 121084"/>
                <a:gd name="connsiteY9" fmla="*/ 2 h 2128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1084" h="212892">
                  <a:moveTo>
                    <a:pt x="120844" y="2"/>
                  </a:moveTo>
                  <a:cubicBezTo>
                    <a:pt x="124019" y="531"/>
                    <a:pt x="94915" y="70381"/>
                    <a:pt x="79569" y="98427"/>
                  </a:cubicBezTo>
                  <a:cubicBezTo>
                    <a:pt x="64223" y="126473"/>
                    <a:pt x="31415" y="162456"/>
                    <a:pt x="28769" y="168277"/>
                  </a:cubicBezTo>
                  <a:cubicBezTo>
                    <a:pt x="26123" y="174098"/>
                    <a:pt x="68456" y="125944"/>
                    <a:pt x="63694" y="133352"/>
                  </a:cubicBezTo>
                  <a:cubicBezTo>
                    <a:pt x="58931" y="140760"/>
                    <a:pt x="3369" y="209552"/>
                    <a:pt x="194" y="212727"/>
                  </a:cubicBezTo>
                  <a:cubicBezTo>
                    <a:pt x="-2981" y="215902"/>
                    <a:pt x="33532" y="172510"/>
                    <a:pt x="44644" y="152402"/>
                  </a:cubicBezTo>
                  <a:cubicBezTo>
                    <a:pt x="55756" y="132294"/>
                    <a:pt x="67398" y="95252"/>
                    <a:pt x="66869" y="92077"/>
                  </a:cubicBezTo>
                  <a:cubicBezTo>
                    <a:pt x="66340" y="88902"/>
                    <a:pt x="42527" y="132823"/>
                    <a:pt x="41469" y="133352"/>
                  </a:cubicBezTo>
                  <a:cubicBezTo>
                    <a:pt x="40411" y="133881"/>
                    <a:pt x="50994" y="111127"/>
                    <a:pt x="60519" y="95252"/>
                  </a:cubicBezTo>
                  <a:cubicBezTo>
                    <a:pt x="70044" y="79377"/>
                    <a:pt x="117669" y="-527"/>
                    <a:pt x="120844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 909">
              <a:extLst>
                <a:ext uri="{FF2B5EF4-FFF2-40B4-BE49-F238E27FC236}">
                  <a16:creationId xmlns:a16="http://schemas.microsoft.com/office/drawing/2014/main" id="{5C84C495-CADD-B5E8-EDEE-1766122F5C3B}"/>
                </a:ext>
              </a:extLst>
            </p:cNvPr>
            <p:cNvSpPr/>
            <p:nvPr/>
          </p:nvSpPr>
          <p:spPr>
            <a:xfrm>
              <a:off x="1695117" y="10515355"/>
              <a:ext cx="302913" cy="305296"/>
            </a:xfrm>
            <a:custGeom>
              <a:avLst/>
              <a:gdLst>
                <a:gd name="connsiteX0" fmla="*/ 333 w 302913"/>
                <a:gd name="connsiteY0" fmla="*/ 245 h 305296"/>
                <a:gd name="connsiteX1" fmla="*/ 95583 w 302913"/>
                <a:gd name="connsiteY1" fmla="*/ 89145 h 305296"/>
                <a:gd name="connsiteX2" fmla="*/ 92408 w 302913"/>
                <a:gd name="connsiteY2" fmla="*/ 73270 h 305296"/>
                <a:gd name="connsiteX3" fmla="*/ 247983 w 302913"/>
                <a:gd name="connsiteY3" fmla="*/ 181220 h 305296"/>
                <a:gd name="connsiteX4" fmla="*/ 301958 w 302913"/>
                <a:gd name="connsiteY4" fmla="*/ 200270 h 305296"/>
                <a:gd name="connsiteX5" fmla="*/ 279733 w 302913"/>
                <a:gd name="connsiteY5" fmla="*/ 232020 h 305296"/>
                <a:gd name="connsiteX6" fmla="*/ 244808 w 302913"/>
                <a:gd name="connsiteY6" fmla="*/ 305045 h 305296"/>
                <a:gd name="connsiteX7" fmla="*/ 257508 w 302913"/>
                <a:gd name="connsiteY7" fmla="*/ 254245 h 305296"/>
                <a:gd name="connsiteX8" fmla="*/ 267033 w 302913"/>
                <a:gd name="connsiteY8" fmla="*/ 206620 h 305296"/>
                <a:gd name="connsiteX9" fmla="*/ 263858 w 302913"/>
                <a:gd name="connsiteY9" fmla="*/ 257420 h 305296"/>
                <a:gd name="connsiteX10" fmla="*/ 292433 w 302913"/>
                <a:gd name="connsiteY10" fmla="*/ 222495 h 305296"/>
                <a:gd name="connsiteX11" fmla="*/ 244808 w 302913"/>
                <a:gd name="connsiteY11" fmla="*/ 174870 h 305296"/>
                <a:gd name="connsiteX12" fmla="*/ 120983 w 302913"/>
                <a:gd name="connsiteY12" fmla="*/ 117720 h 305296"/>
                <a:gd name="connsiteX13" fmla="*/ 133683 w 302913"/>
                <a:gd name="connsiteY13" fmla="*/ 120895 h 305296"/>
                <a:gd name="connsiteX14" fmla="*/ 333 w 302913"/>
                <a:gd name="connsiteY14" fmla="*/ 245 h 305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2913" h="305296">
                  <a:moveTo>
                    <a:pt x="333" y="245"/>
                  </a:moveTo>
                  <a:cubicBezTo>
                    <a:pt x="-6017" y="-5047"/>
                    <a:pt x="80237" y="76974"/>
                    <a:pt x="95583" y="89145"/>
                  </a:cubicBezTo>
                  <a:cubicBezTo>
                    <a:pt x="110929" y="101316"/>
                    <a:pt x="67008" y="57924"/>
                    <a:pt x="92408" y="73270"/>
                  </a:cubicBezTo>
                  <a:cubicBezTo>
                    <a:pt x="117808" y="88616"/>
                    <a:pt x="213058" y="160053"/>
                    <a:pt x="247983" y="181220"/>
                  </a:cubicBezTo>
                  <a:cubicBezTo>
                    <a:pt x="282908" y="202387"/>
                    <a:pt x="296666" y="191803"/>
                    <a:pt x="301958" y="200270"/>
                  </a:cubicBezTo>
                  <a:cubicBezTo>
                    <a:pt x="307250" y="208737"/>
                    <a:pt x="289258" y="214558"/>
                    <a:pt x="279733" y="232020"/>
                  </a:cubicBezTo>
                  <a:cubicBezTo>
                    <a:pt x="270208" y="249483"/>
                    <a:pt x="248512" y="301341"/>
                    <a:pt x="244808" y="305045"/>
                  </a:cubicBezTo>
                  <a:cubicBezTo>
                    <a:pt x="241104" y="308749"/>
                    <a:pt x="253804" y="270649"/>
                    <a:pt x="257508" y="254245"/>
                  </a:cubicBezTo>
                  <a:cubicBezTo>
                    <a:pt x="261212" y="237841"/>
                    <a:pt x="265975" y="206091"/>
                    <a:pt x="267033" y="206620"/>
                  </a:cubicBezTo>
                  <a:cubicBezTo>
                    <a:pt x="268091" y="207149"/>
                    <a:pt x="259625" y="254774"/>
                    <a:pt x="263858" y="257420"/>
                  </a:cubicBezTo>
                  <a:cubicBezTo>
                    <a:pt x="268091" y="260066"/>
                    <a:pt x="295608" y="236253"/>
                    <a:pt x="292433" y="222495"/>
                  </a:cubicBezTo>
                  <a:cubicBezTo>
                    <a:pt x="289258" y="208737"/>
                    <a:pt x="273383" y="192332"/>
                    <a:pt x="244808" y="174870"/>
                  </a:cubicBezTo>
                  <a:cubicBezTo>
                    <a:pt x="216233" y="157408"/>
                    <a:pt x="120983" y="117720"/>
                    <a:pt x="120983" y="117720"/>
                  </a:cubicBezTo>
                  <a:cubicBezTo>
                    <a:pt x="102462" y="108724"/>
                    <a:pt x="151675" y="138887"/>
                    <a:pt x="133683" y="120895"/>
                  </a:cubicBezTo>
                  <a:cubicBezTo>
                    <a:pt x="115691" y="102903"/>
                    <a:pt x="6683" y="5537"/>
                    <a:pt x="333" y="2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 910">
              <a:extLst>
                <a:ext uri="{FF2B5EF4-FFF2-40B4-BE49-F238E27FC236}">
                  <a16:creationId xmlns:a16="http://schemas.microsoft.com/office/drawing/2014/main" id="{C0DAF73A-9157-6D53-6222-2068594422F8}"/>
                </a:ext>
              </a:extLst>
            </p:cNvPr>
            <p:cNvSpPr/>
            <p:nvPr/>
          </p:nvSpPr>
          <p:spPr>
            <a:xfrm>
              <a:off x="1720586" y="10509248"/>
              <a:ext cx="245383" cy="235478"/>
            </a:xfrm>
            <a:custGeom>
              <a:avLst/>
              <a:gdLst>
                <a:gd name="connsiteX0" fmla="*/ 264 w 245383"/>
                <a:gd name="connsiteY0" fmla="*/ 2 h 235478"/>
                <a:gd name="connsiteX1" fmla="*/ 25664 w 245383"/>
                <a:gd name="connsiteY1" fmla="*/ 114302 h 235478"/>
                <a:gd name="connsiteX2" fmla="*/ 12964 w 245383"/>
                <a:gd name="connsiteY2" fmla="*/ 92077 h 235478"/>
                <a:gd name="connsiteX3" fmla="*/ 149489 w 245383"/>
                <a:gd name="connsiteY3" fmla="*/ 177802 h 235478"/>
                <a:gd name="connsiteX4" fmla="*/ 127264 w 245383"/>
                <a:gd name="connsiteY4" fmla="*/ 161927 h 235478"/>
                <a:gd name="connsiteX5" fmla="*/ 244739 w 245383"/>
                <a:gd name="connsiteY5" fmla="*/ 234952 h 235478"/>
                <a:gd name="connsiteX6" fmla="*/ 168539 w 245383"/>
                <a:gd name="connsiteY6" fmla="*/ 190502 h 235478"/>
                <a:gd name="connsiteX7" fmla="*/ 44714 w 245383"/>
                <a:gd name="connsiteY7" fmla="*/ 111127 h 235478"/>
                <a:gd name="connsiteX8" fmla="*/ 264 w 245383"/>
                <a:gd name="connsiteY8" fmla="*/ 2 h 235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383" h="235478">
                  <a:moveTo>
                    <a:pt x="264" y="2"/>
                  </a:moveTo>
                  <a:cubicBezTo>
                    <a:pt x="-2911" y="531"/>
                    <a:pt x="23547" y="98956"/>
                    <a:pt x="25664" y="114302"/>
                  </a:cubicBezTo>
                  <a:cubicBezTo>
                    <a:pt x="27781" y="129648"/>
                    <a:pt x="-7674" y="81494"/>
                    <a:pt x="12964" y="92077"/>
                  </a:cubicBezTo>
                  <a:cubicBezTo>
                    <a:pt x="33602" y="102660"/>
                    <a:pt x="130439" y="166160"/>
                    <a:pt x="149489" y="177802"/>
                  </a:cubicBezTo>
                  <a:cubicBezTo>
                    <a:pt x="168539" y="189444"/>
                    <a:pt x="111389" y="152402"/>
                    <a:pt x="127264" y="161927"/>
                  </a:cubicBezTo>
                  <a:cubicBezTo>
                    <a:pt x="143139" y="171452"/>
                    <a:pt x="237860" y="230190"/>
                    <a:pt x="244739" y="234952"/>
                  </a:cubicBezTo>
                  <a:cubicBezTo>
                    <a:pt x="251618" y="239714"/>
                    <a:pt x="201877" y="211140"/>
                    <a:pt x="168539" y="190502"/>
                  </a:cubicBezTo>
                  <a:cubicBezTo>
                    <a:pt x="135202" y="169865"/>
                    <a:pt x="71172" y="136527"/>
                    <a:pt x="44714" y="111127"/>
                  </a:cubicBezTo>
                  <a:cubicBezTo>
                    <a:pt x="18256" y="85727"/>
                    <a:pt x="3439" y="-527"/>
                    <a:pt x="264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 911">
              <a:extLst>
                <a:ext uri="{FF2B5EF4-FFF2-40B4-BE49-F238E27FC236}">
                  <a16:creationId xmlns:a16="http://schemas.microsoft.com/office/drawing/2014/main" id="{6B26D54B-481A-9A77-1D8B-88078E89204A}"/>
                </a:ext>
              </a:extLst>
            </p:cNvPr>
            <p:cNvSpPr/>
            <p:nvPr/>
          </p:nvSpPr>
          <p:spPr>
            <a:xfrm>
              <a:off x="1517560" y="10452099"/>
              <a:ext cx="282830" cy="308045"/>
            </a:xfrm>
            <a:custGeom>
              <a:avLst/>
              <a:gdLst>
                <a:gd name="connsiteX0" fmla="*/ 282665 w 282830"/>
                <a:gd name="connsiteY0" fmla="*/ 1 h 308045"/>
                <a:gd name="connsiteX1" fmla="*/ 184240 w 282830"/>
                <a:gd name="connsiteY1" fmla="*/ 149226 h 308045"/>
                <a:gd name="connsiteX2" fmla="*/ 136615 w 282830"/>
                <a:gd name="connsiteY2" fmla="*/ 215901 h 308045"/>
                <a:gd name="connsiteX3" fmla="*/ 76290 w 282830"/>
                <a:gd name="connsiteY3" fmla="*/ 282576 h 308045"/>
                <a:gd name="connsiteX4" fmla="*/ 90 w 282830"/>
                <a:gd name="connsiteY4" fmla="*/ 307976 h 308045"/>
                <a:gd name="connsiteX5" fmla="*/ 92165 w 282830"/>
                <a:gd name="connsiteY5" fmla="*/ 276226 h 308045"/>
                <a:gd name="connsiteX6" fmla="*/ 162015 w 282830"/>
                <a:gd name="connsiteY6" fmla="*/ 152401 h 308045"/>
                <a:gd name="connsiteX7" fmla="*/ 149315 w 282830"/>
                <a:gd name="connsiteY7" fmla="*/ 165101 h 308045"/>
                <a:gd name="connsiteX8" fmla="*/ 193765 w 282830"/>
                <a:gd name="connsiteY8" fmla="*/ 95251 h 308045"/>
                <a:gd name="connsiteX9" fmla="*/ 158840 w 282830"/>
                <a:gd name="connsiteY9" fmla="*/ 146051 h 308045"/>
                <a:gd name="connsiteX10" fmla="*/ 282665 w 282830"/>
                <a:gd name="connsiteY10" fmla="*/ 1 h 308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82830" h="308045">
                  <a:moveTo>
                    <a:pt x="282665" y="1"/>
                  </a:moveTo>
                  <a:cubicBezTo>
                    <a:pt x="286898" y="530"/>
                    <a:pt x="208582" y="113243"/>
                    <a:pt x="184240" y="149226"/>
                  </a:cubicBezTo>
                  <a:cubicBezTo>
                    <a:pt x="159898" y="185209"/>
                    <a:pt x="154607" y="193676"/>
                    <a:pt x="136615" y="215901"/>
                  </a:cubicBezTo>
                  <a:cubicBezTo>
                    <a:pt x="118623" y="238126"/>
                    <a:pt x="99044" y="267230"/>
                    <a:pt x="76290" y="282576"/>
                  </a:cubicBezTo>
                  <a:cubicBezTo>
                    <a:pt x="53536" y="297922"/>
                    <a:pt x="-2556" y="309034"/>
                    <a:pt x="90" y="307976"/>
                  </a:cubicBezTo>
                  <a:cubicBezTo>
                    <a:pt x="2736" y="306918"/>
                    <a:pt x="65178" y="302155"/>
                    <a:pt x="92165" y="276226"/>
                  </a:cubicBezTo>
                  <a:cubicBezTo>
                    <a:pt x="119152" y="250297"/>
                    <a:pt x="152490" y="170922"/>
                    <a:pt x="162015" y="152401"/>
                  </a:cubicBezTo>
                  <a:cubicBezTo>
                    <a:pt x="171540" y="133880"/>
                    <a:pt x="144023" y="174626"/>
                    <a:pt x="149315" y="165101"/>
                  </a:cubicBezTo>
                  <a:cubicBezTo>
                    <a:pt x="154607" y="155576"/>
                    <a:pt x="192178" y="98426"/>
                    <a:pt x="193765" y="95251"/>
                  </a:cubicBezTo>
                  <a:cubicBezTo>
                    <a:pt x="195352" y="92076"/>
                    <a:pt x="144024" y="157693"/>
                    <a:pt x="158840" y="146051"/>
                  </a:cubicBezTo>
                  <a:cubicBezTo>
                    <a:pt x="173656" y="134409"/>
                    <a:pt x="278432" y="-528"/>
                    <a:pt x="282665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 912">
              <a:extLst>
                <a:ext uri="{FF2B5EF4-FFF2-40B4-BE49-F238E27FC236}">
                  <a16:creationId xmlns:a16="http://schemas.microsoft.com/office/drawing/2014/main" id="{F49C6A83-A65F-DF8D-AE12-EC650D768FFC}"/>
                </a:ext>
              </a:extLst>
            </p:cNvPr>
            <p:cNvSpPr/>
            <p:nvPr/>
          </p:nvSpPr>
          <p:spPr>
            <a:xfrm>
              <a:off x="539744" y="10423281"/>
              <a:ext cx="226212" cy="76613"/>
            </a:xfrm>
            <a:custGeom>
              <a:avLst/>
              <a:gdLst>
                <a:gd name="connsiteX0" fmla="*/ 6 w 226212"/>
                <a:gd name="connsiteY0" fmla="*/ 76444 h 76613"/>
                <a:gd name="connsiteX1" fmla="*/ 174631 w 226212"/>
                <a:gd name="connsiteY1" fmla="*/ 28819 h 76613"/>
                <a:gd name="connsiteX2" fmla="*/ 225431 w 226212"/>
                <a:gd name="connsiteY2" fmla="*/ 244 h 76613"/>
                <a:gd name="connsiteX3" fmla="*/ 155581 w 226212"/>
                <a:gd name="connsiteY3" fmla="*/ 16119 h 76613"/>
                <a:gd name="connsiteX4" fmla="*/ 225431 w 226212"/>
                <a:gd name="connsiteY4" fmla="*/ 35169 h 76613"/>
                <a:gd name="connsiteX5" fmla="*/ 180981 w 226212"/>
                <a:gd name="connsiteY5" fmla="*/ 44694 h 76613"/>
                <a:gd name="connsiteX6" fmla="*/ 6 w 226212"/>
                <a:gd name="connsiteY6" fmla="*/ 76444 h 76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6212" h="76613">
                  <a:moveTo>
                    <a:pt x="6" y="76444"/>
                  </a:moveTo>
                  <a:cubicBezTo>
                    <a:pt x="-1052" y="73798"/>
                    <a:pt x="137060" y="41519"/>
                    <a:pt x="174631" y="28819"/>
                  </a:cubicBezTo>
                  <a:cubicBezTo>
                    <a:pt x="212202" y="16119"/>
                    <a:pt x="228606" y="2361"/>
                    <a:pt x="225431" y="244"/>
                  </a:cubicBezTo>
                  <a:cubicBezTo>
                    <a:pt x="222256" y="-1873"/>
                    <a:pt x="155581" y="10298"/>
                    <a:pt x="155581" y="16119"/>
                  </a:cubicBezTo>
                  <a:cubicBezTo>
                    <a:pt x="155581" y="21940"/>
                    <a:pt x="221198" y="30407"/>
                    <a:pt x="225431" y="35169"/>
                  </a:cubicBezTo>
                  <a:cubicBezTo>
                    <a:pt x="229664" y="39931"/>
                    <a:pt x="216964" y="39402"/>
                    <a:pt x="180981" y="44694"/>
                  </a:cubicBezTo>
                  <a:cubicBezTo>
                    <a:pt x="144998" y="49986"/>
                    <a:pt x="1064" y="79090"/>
                    <a:pt x="6" y="7644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 913">
              <a:extLst>
                <a:ext uri="{FF2B5EF4-FFF2-40B4-BE49-F238E27FC236}">
                  <a16:creationId xmlns:a16="http://schemas.microsoft.com/office/drawing/2014/main" id="{964F184D-4744-3B5C-0F3F-3E711CBAA29D}"/>
                </a:ext>
              </a:extLst>
            </p:cNvPr>
            <p:cNvSpPr/>
            <p:nvPr/>
          </p:nvSpPr>
          <p:spPr>
            <a:xfrm>
              <a:off x="275824" y="10423487"/>
              <a:ext cx="562388" cy="165470"/>
            </a:xfrm>
            <a:custGeom>
              <a:avLst/>
              <a:gdLst>
                <a:gd name="connsiteX0" fmla="*/ 562376 w 562388"/>
                <a:gd name="connsiteY0" fmla="*/ 38 h 165470"/>
                <a:gd name="connsiteX1" fmla="*/ 336951 w 562388"/>
                <a:gd name="connsiteY1" fmla="*/ 73063 h 165470"/>
                <a:gd name="connsiteX2" fmla="*/ 86126 w 562388"/>
                <a:gd name="connsiteY2" fmla="*/ 152438 h 165470"/>
                <a:gd name="connsiteX3" fmla="*/ 9926 w 562388"/>
                <a:gd name="connsiteY3" fmla="*/ 158788 h 165470"/>
                <a:gd name="connsiteX4" fmla="*/ 282976 w 562388"/>
                <a:gd name="connsiteY4" fmla="*/ 85763 h 165470"/>
                <a:gd name="connsiteX5" fmla="*/ 165501 w 562388"/>
                <a:gd name="connsiteY5" fmla="*/ 95288 h 165470"/>
                <a:gd name="connsiteX6" fmla="*/ 346476 w 562388"/>
                <a:gd name="connsiteY6" fmla="*/ 63538 h 165470"/>
                <a:gd name="connsiteX7" fmla="*/ 562376 w 562388"/>
                <a:gd name="connsiteY7" fmla="*/ 38 h 165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2388" h="165470">
                  <a:moveTo>
                    <a:pt x="562376" y="38"/>
                  </a:moveTo>
                  <a:cubicBezTo>
                    <a:pt x="560789" y="1625"/>
                    <a:pt x="336951" y="73063"/>
                    <a:pt x="336951" y="73063"/>
                  </a:cubicBezTo>
                  <a:cubicBezTo>
                    <a:pt x="257576" y="98463"/>
                    <a:pt x="140630" y="138151"/>
                    <a:pt x="86126" y="152438"/>
                  </a:cubicBezTo>
                  <a:cubicBezTo>
                    <a:pt x="31622" y="166725"/>
                    <a:pt x="-22882" y="169901"/>
                    <a:pt x="9926" y="158788"/>
                  </a:cubicBezTo>
                  <a:cubicBezTo>
                    <a:pt x="42734" y="147676"/>
                    <a:pt x="257047" y="96346"/>
                    <a:pt x="282976" y="85763"/>
                  </a:cubicBezTo>
                  <a:cubicBezTo>
                    <a:pt x="308905" y="75180"/>
                    <a:pt x="154918" y="98992"/>
                    <a:pt x="165501" y="95288"/>
                  </a:cubicBezTo>
                  <a:cubicBezTo>
                    <a:pt x="176084" y="91584"/>
                    <a:pt x="282447" y="80471"/>
                    <a:pt x="346476" y="63538"/>
                  </a:cubicBezTo>
                  <a:cubicBezTo>
                    <a:pt x="410505" y="46605"/>
                    <a:pt x="563963" y="-1549"/>
                    <a:pt x="562376" y="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 914">
              <a:extLst>
                <a:ext uri="{FF2B5EF4-FFF2-40B4-BE49-F238E27FC236}">
                  <a16:creationId xmlns:a16="http://schemas.microsoft.com/office/drawing/2014/main" id="{F0CAB8A5-7B56-B5AC-5CBB-01CBC07BEE78}"/>
                </a:ext>
              </a:extLst>
            </p:cNvPr>
            <p:cNvSpPr/>
            <p:nvPr/>
          </p:nvSpPr>
          <p:spPr>
            <a:xfrm>
              <a:off x="1194263" y="10489938"/>
              <a:ext cx="351978" cy="224372"/>
            </a:xfrm>
            <a:custGeom>
              <a:avLst/>
              <a:gdLst>
                <a:gd name="connsiteX0" fmla="*/ 244012 w 351978"/>
                <a:gd name="connsiteY0" fmla="*/ 262 h 224372"/>
                <a:gd name="connsiteX1" fmla="*/ 82087 w 351978"/>
                <a:gd name="connsiteY1" fmla="*/ 139962 h 224372"/>
                <a:gd name="connsiteX2" fmla="*/ 28112 w 351978"/>
                <a:gd name="connsiteY2" fmla="*/ 212987 h 224372"/>
                <a:gd name="connsiteX3" fmla="*/ 66212 w 351978"/>
                <a:gd name="connsiteY3" fmla="*/ 200287 h 224372"/>
                <a:gd name="connsiteX4" fmla="*/ 2712 w 351978"/>
                <a:gd name="connsiteY4" fmla="*/ 216162 h 224372"/>
                <a:gd name="connsiteX5" fmla="*/ 174162 w 351978"/>
                <a:gd name="connsiteY5" fmla="*/ 203462 h 224372"/>
                <a:gd name="connsiteX6" fmla="*/ 351962 w 351978"/>
                <a:gd name="connsiteY6" fmla="*/ 203462 h 224372"/>
                <a:gd name="connsiteX7" fmla="*/ 183687 w 351978"/>
                <a:gd name="connsiteY7" fmla="*/ 222512 h 224372"/>
                <a:gd name="connsiteX8" fmla="*/ 15412 w 351978"/>
                <a:gd name="connsiteY8" fmla="*/ 219337 h 224372"/>
                <a:gd name="connsiteX9" fmla="*/ 59862 w 351978"/>
                <a:gd name="connsiteY9" fmla="*/ 184412 h 224372"/>
                <a:gd name="connsiteX10" fmla="*/ 53512 w 351978"/>
                <a:gd name="connsiteY10" fmla="*/ 178062 h 224372"/>
                <a:gd name="connsiteX11" fmla="*/ 244012 w 351978"/>
                <a:gd name="connsiteY11" fmla="*/ 262 h 224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1978" h="224372">
                  <a:moveTo>
                    <a:pt x="244012" y="262"/>
                  </a:moveTo>
                  <a:cubicBezTo>
                    <a:pt x="248774" y="-6088"/>
                    <a:pt x="118070" y="104508"/>
                    <a:pt x="82087" y="139962"/>
                  </a:cubicBezTo>
                  <a:cubicBezTo>
                    <a:pt x="46104" y="175416"/>
                    <a:pt x="30758" y="202933"/>
                    <a:pt x="28112" y="212987"/>
                  </a:cubicBezTo>
                  <a:cubicBezTo>
                    <a:pt x="25466" y="223041"/>
                    <a:pt x="70445" y="199758"/>
                    <a:pt x="66212" y="200287"/>
                  </a:cubicBezTo>
                  <a:cubicBezTo>
                    <a:pt x="61979" y="200816"/>
                    <a:pt x="-15280" y="215633"/>
                    <a:pt x="2712" y="216162"/>
                  </a:cubicBezTo>
                  <a:cubicBezTo>
                    <a:pt x="20704" y="216691"/>
                    <a:pt x="115954" y="205579"/>
                    <a:pt x="174162" y="203462"/>
                  </a:cubicBezTo>
                  <a:cubicBezTo>
                    <a:pt x="232370" y="201345"/>
                    <a:pt x="350375" y="200287"/>
                    <a:pt x="351962" y="203462"/>
                  </a:cubicBezTo>
                  <a:cubicBezTo>
                    <a:pt x="353549" y="206637"/>
                    <a:pt x="239779" y="219866"/>
                    <a:pt x="183687" y="222512"/>
                  </a:cubicBezTo>
                  <a:cubicBezTo>
                    <a:pt x="127595" y="225158"/>
                    <a:pt x="36049" y="225687"/>
                    <a:pt x="15412" y="219337"/>
                  </a:cubicBezTo>
                  <a:cubicBezTo>
                    <a:pt x="-5225" y="212987"/>
                    <a:pt x="53512" y="191291"/>
                    <a:pt x="59862" y="184412"/>
                  </a:cubicBezTo>
                  <a:cubicBezTo>
                    <a:pt x="66212" y="177533"/>
                    <a:pt x="24937" y="205579"/>
                    <a:pt x="53512" y="178062"/>
                  </a:cubicBezTo>
                  <a:cubicBezTo>
                    <a:pt x="82087" y="150545"/>
                    <a:pt x="239250" y="6612"/>
                    <a:pt x="244012" y="26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 915">
              <a:extLst>
                <a:ext uri="{FF2B5EF4-FFF2-40B4-BE49-F238E27FC236}">
                  <a16:creationId xmlns:a16="http://schemas.microsoft.com/office/drawing/2014/main" id="{310196F9-A45E-A0F3-01CE-A33EBCF3692A}"/>
                </a:ext>
              </a:extLst>
            </p:cNvPr>
            <p:cNvSpPr/>
            <p:nvPr/>
          </p:nvSpPr>
          <p:spPr>
            <a:xfrm>
              <a:off x="333374" y="10493361"/>
              <a:ext cx="568605" cy="288939"/>
            </a:xfrm>
            <a:custGeom>
              <a:avLst/>
              <a:gdLst>
                <a:gd name="connsiteX0" fmla="*/ 1 w 568605"/>
                <a:gd name="connsiteY0" fmla="*/ 92089 h 288939"/>
                <a:gd name="connsiteX1" fmla="*/ 187326 w 568605"/>
                <a:gd name="connsiteY1" fmla="*/ 130189 h 288939"/>
                <a:gd name="connsiteX2" fmla="*/ 209551 w 568605"/>
                <a:gd name="connsiteY2" fmla="*/ 114314 h 288939"/>
                <a:gd name="connsiteX3" fmla="*/ 333376 w 568605"/>
                <a:gd name="connsiteY3" fmla="*/ 92089 h 288939"/>
                <a:gd name="connsiteX4" fmla="*/ 352426 w 568605"/>
                <a:gd name="connsiteY4" fmla="*/ 88914 h 288939"/>
                <a:gd name="connsiteX5" fmla="*/ 457201 w 568605"/>
                <a:gd name="connsiteY5" fmla="*/ 69864 h 288939"/>
                <a:gd name="connsiteX6" fmla="*/ 396876 w 568605"/>
                <a:gd name="connsiteY6" fmla="*/ 14 h 288939"/>
                <a:gd name="connsiteX7" fmla="*/ 454026 w 568605"/>
                <a:gd name="connsiteY7" fmla="*/ 76214 h 288939"/>
                <a:gd name="connsiteX8" fmla="*/ 520701 w 568605"/>
                <a:gd name="connsiteY8" fmla="*/ 161939 h 288939"/>
                <a:gd name="connsiteX9" fmla="*/ 552451 w 568605"/>
                <a:gd name="connsiteY9" fmla="*/ 231789 h 288939"/>
                <a:gd name="connsiteX10" fmla="*/ 568326 w 568605"/>
                <a:gd name="connsiteY10" fmla="*/ 288939 h 288939"/>
                <a:gd name="connsiteX11" fmla="*/ 552451 w 568605"/>
                <a:gd name="connsiteY11" fmla="*/ 231789 h 288939"/>
                <a:gd name="connsiteX12" fmla="*/ 450851 w 568605"/>
                <a:gd name="connsiteY12" fmla="*/ 76214 h 288939"/>
                <a:gd name="connsiteX13" fmla="*/ 298451 w 568605"/>
                <a:gd name="connsiteY13" fmla="*/ 57164 h 288939"/>
                <a:gd name="connsiteX14" fmla="*/ 387351 w 568605"/>
                <a:gd name="connsiteY14" fmla="*/ 66689 h 288939"/>
                <a:gd name="connsiteX15" fmla="*/ 212726 w 568605"/>
                <a:gd name="connsiteY15" fmla="*/ 111139 h 288939"/>
                <a:gd name="connsiteX16" fmla="*/ 190501 w 568605"/>
                <a:gd name="connsiteY16" fmla="*/ 111139 h 288939"/>
                <a:gd name="connsiteX17" fmla="*/ 1 w 568605"/>
                <a:gd name="connsiteY17" fmla="*/ 92089 h 288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8605" h="288939">
                  <a:moveTo>
                    <a:pt x="1" y="92089"/>
                  </a:moveTo>
                  <a:cubicBezTo>
                    <a:pt x="-528" y="95264"/>
                    <a:pt x="152401" y="126485"/>
                    <a:pt x="187326" y="130189"/>
                  </a:cubicBezTo>
                  <a:cubicBezTo>
                    <a:pt x="222251" y="133893"/>
                    <a:pt x="185209" y="120664"/>
                    <a:pt x="209551" y="114314"/>
                  </a:cubicBezTo>
                  <a:cubicBezTo>
                    <a:pt x="233893" y="107964"/>
                    <a:pt x="309564" y="96322"/>
                    <a:pt x="333376" y="92089"/>
                  </a:cubicBezTo>
                  <a:cubicBezTo>
                    <a:pt x="357188" y="87856"/>
                    <a:pt x="352426" y="88914"/>
                    <a:pt x="352426" y="88914"/>
                  </a:cubicBezTo>
                  <a:cubicBezTo>
                    <a:pt x="373064" y="85210"/>
                    <a:pt x="449793" y="84681"/>
                    <a:pt x="457201" y="69864"/>
                  </a:cubicBezTo>
                  <a:cubicBezTo>
                    <a:pt x="464609" y="55047"/>
                    <a:pt x="397405" y="-1044"/>
                    <a:pt x="396876" y="14"/>
                  </a:cubicBezTo>
                  <a:cubicBezTo>
                    <a:pt x="396347" y="1072"/>
                    <a:pt x="433388" y="49226"/>
                    <a:pt x="454026" y="76214"/>
                  </a:cubicBezTo>
                  <a:cubicBezTo>
                    <a:pt x="474664" y="103202"/>
                    <a:pt x="504297" y="136010"/>
                    <a:pt x="520701" y="161939"/>
                  </a:cubicBezTo>
                  <a:cubicBezTo>
                    <a:pt x="537105" y="187868"/>
                    <a:pt x="544514" y="210622"/>
                    <a:pt x="552451" y="231789"/>
                  </a:cubicBezTo>
                  <a:cubicBezTo>
                    <a:pt x="560389" y="252956"/>
                    <a:pt x="568326" y="288939"/>
                    <a:pt x="568326" y="288939"/>
                  </a:cubicBezTo>
                  <a:cubicBezTo>
                    <a:pt x="568326" y="288939"/>
                    <a:pt x="572030" y="267243"/>
                    <a:pt x="552451" y="231789"/>
                  </a:cubicBezTo>
                  <a:cubicBezTo>
                    <a:pt x="532872" y="196335"/>
                    <a:pt x="493184" y="105318"/>
                    <a:pt x="450851" y="76214"/>
                  </a:cubicBezTo>
                  <a:cubicBezTo>
                    <a:pt x="408518" y="47110"/>
                    <a:pt x="309034" y="58751"/>
                    <a:pt x="298451" y="57164"/>
                  </a:cubicBezTo>
                  <a:cubicBezTo>
                    <a:pt x="287868" y="55576"/>
                    <a:pt x="401638" y="57693"/>
                    <a:pt x="387351" y="66689"/>
                  </a:cubicBezTo>
                  <a:cubicBezTo>
                    <a:pt x="373064" y="75685"/>
                    <a:pt x="245534" y="103731"/>
                    <a:pt x="212726" y="111139"/>
                  </a:cubicBezTo>
                  <a:cubicBezTo>
                    <a:pt x="179918" y="118547"/>
                    <a:pt x="221193" y="113785"/>
                    <a:pt x="190501" y="111139"/>
                  </a:cubicBezTo>
                  <a:cubicBezTo>
                    <a:pt x="159809" y="108493"/>
                    <a:pt x="530" y="88914"/>
                    <a:pt x="1" y="920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 916">
              <a:extLst>
                <a:ext uri="{FF2B5EF4-FFF2-40B4-BE49-F238E27FC236}">
                  <a16:creationId xmlns:a16="http://schemas.microsoft.com/office/drawing/2014/main" id="{0A986596-9A33-33C7-0FFC-3BEC3EBD5F07}"/>
                </a:ext>
              </a:extLst>
            </p:cNvPr>
            <p:cNvSpPr/>
            <p:nvPr/>
          </p:nvSpPr>
          <p:spPr>
            <a:xfrm>
              <a:off x="104955" y="10534204"/>
              <a:ext cx="409899" cy="243341"/>
            </a:xfrm>
            <a:custGeom>
              <a:avLst/>
              <a:gdLst>
                <a:gd name="connsiteX0" fmla="*/ 409395 w 409899"/>
                <a:gd name="connsiteY0" fmla="*/ 446 h 243341"/>
                <a:gd name="connsiteX1" fmla="*/ 136345 w 409899"/>
                <a:gd name="connsiteY1" fmla="*/ 86171 h 243341"/>
                <a:gd name="connsiteX2" fmla="*/ 37920 w 409899"/>
                <a:gd name="connsiteY2" fmla="*/ 127446 h 243341"/>
                <a:gd name="connsiteX3" fmla="*/ 63320 w 409899"/>
                <a:gd name="connsiteY3" fmla="*/ 111571 h 243341"/>
                <a:gd name="connsiteX4" fmla="*/ 6170 w 409899"/>
                <a:gd name="connsiteY4" fmla="*/ 213171 h 243341"/>
                <a:gd name="connsiteX5" fmla="*/ 2995 w 409899"/>
                <a:gd name="connsiteY5" fmla="*/ 241746 h 243341"/>
                <a:gd name="connsiteX6" fmla="*/ 18870 w 409899"/>
                <a:gd name="connsiteY6" fmla="*/ 175071 h 243341"/>
                <a:gd name="connsiteX7" fmla="*/ 18870 w 409899"/>
                <a:gd name="connsiteY7" fmla="*/ 114746 h 243341"/>
                <a:gd name="connsiteX8" fmla="*/ 18870 w 409899"/>
                <a:gd name="connsiteY8" fmla="*/ 136971 h 243341"/>
                <a:gd name="connsiteX9" fmla="*/ 168095 w 409899"/>
                <a:gd name="connsiteY9" fmla="*/ 57596 h 243341"/>
                <a:gd name="connsiteX10" fmla="*/ 136345 w 409899"/>
                <a:gd name="connsiteY10" fmla="*/ 67121 h 243341"/>
                <a:gd name="connsiteX11" fmla="*/ 276045 w 409899"/>
                <a:gd name="connsiteY11" fmla="*/ 19496 h 243341"/>
                <a:gd name="connsiteX12" fmla="*/ 206195 w 409899"/>
                <a:gd name="connsiteY12" fmla="*/ 51246 h 243341"/>
                <a:gd name="connsiteX13" fmla="*/ 409395 w 409899"/>
                <a:gd name="connsiteY13" fmla="*/ 446 h 2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9899" h="243341">
                  <a:moveTo>
                    <a:pt x="409395" y="446"/>
                  </a:moveTo>
                  <a:cubicBezTo>
                    <a:pt x="397753" y="6267"/>
                    <a:pt x="198258" y="65004"/>
                    <a:pt x="136345" y="86171"/>
                  </a:cubicBezTo>
                  <a:cubicBezTo>
                    <a:pt x="74432" y="107338"/>
                    <a:pt x="50091" y="123213"/>
                    <a:pt x="37920" y="127446"/>
                  </a:cubicBezTo>
                  <a:cubicBezTo>
                    <a:pt x="25749" y="131679"/>
                    <a:pt x="68612" y="97284"/>
                    <a:pt x="63320" y="111571"/>
                  </a:cubicBezTo>
                  <a:cubicBezTo>
                    <a:pt x="58028" y="125858"/>
                    <a:pt x="16224" y="191475"/>
                    <a:pt x="6170" y="213171"/>
                  </a:cubicBezTo>
                  <a:cubicBezTo>
                    <a:pt x="-3884" y="234867"/>
                    <a:pt x="878" y="248096"/>
                    <a:pt x="2995" y="241746"/>
                  </a:cubicBezTo>
                  <a:cubicBezTo>
                    <a:pt x="5112" y="235396"/>
                    <a:pt x="16224" y="196238"/>
                    <a:pt x="18870" y="175071"/>
                  </a:cubicBezTo>
                  <a:cubicBezTo>
                    <a:pt x="21516" y="153904"/>
                    <a:pt x="18870" y="114746"/>
                    <a:pt x="18870" y="114746"/>
                  </a:cubicBezTo>
                  <a:cubicBezTo>
                    <a:pt x="18870" y="108396"/>
                    <a:pt x="-6001" y="146496"/>
                    <a:pt x="18870" y="136971"/>
                  </a:cubicBezTo>
                  <a:cubicBezTo>
                    <a:pt x="43741" y="127446"/>
                    <a:pt x="148516" y="69238"/>
                    <a:pt x="168095" y="57596"/>
                  </a:cubicBezTo>
                  <a:cubicBezTo>
                    <a:pt x="187674" y="45954"/>
                    <a:pt x="118353" y="73471"/>
                    <a:pt x="136345" y="67121"/>
                  </a:cubicBezTo>
                  <a:cubicBezTo>
                    <a:pt x="154337" y="60771"/>
                    <a:pt x="264403" y="22142"/>
                    <a:pt x="276045" y="19496"/>
                  </a:cubicBezTo>
                  <a:cubicBezTo>
                    <a:pt x="287687" y="16850"/>
                    <a:pt x="185028" y="54950"/>
                    <a:pt x="206195" y="51246"/>
                  </a:cubicBezTo>
                  <a:cubicBezTo>
                    <a:pt x="227362" y="47542"/>
                    <a:pt x="421037" y="-5375"/>
                    <a:pt x="409395" y="4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 917">
              <a:extLst>
                <a:ext uri="{FF2B5EF4-FFF2-40B4-BE49-F238E27FC236}">
                  <a16:creationId xmlns:a16="http://schemas.microsoft.com/office/drawing/2014/main" id="{2732682C-44BF-9503-347B-D1C172D937A8}"/>
                </a:ext>
              </a:extLst>
            </p:cNvPr>
            <p:cNvSpPr/>
            <p:nvPr/>
          </p:nvSpPr>
          <p:spPr>
            <a:xfrm>
              <a:off x="91883" y="10619265"/>
              <a:ext cx="439920" cy="189783"/>
            </a:xfrm>
            <a:custGeom>
              <a:avLst/>
              <a:gdLst>
                <a:gd name="connsiteX0" fmla="*/ 54167 w 439920"/>
                <a:gd name="connsiteY0" fmla="*/ 23335 h 189783"/>
                <a:gd name="connsiteX1" fmla="*/ 192 w 439920"/>
                <a:gd name="connsiteY1" fmla="*/ 112235 h 189783"/>
                <a:gd name="connsiteX2" fmla="*/ 35117 w 439920"/>
                <a:gd name="connsiteY2" fmla="*/ 137635 h 189783"/>
                <a:gd name="connsiteX3" fmla="*/ 6542 w 439920"/>
                <a:gd name="connsiteY3" fmla="*/ 147160 h 189783"/>
                <a:gd name="connsiteX4" fmla="*/ 117667 w 439920"/>
                <a:gd name="connsiteY4" fmla="*/ 188435 h 189783"/>
                <a:gd name="connsiteX5" fmla="*/ 177992 w 439920"/>
                <a:gd name="connsiteY5" fmla="*/ 169385 h 189783"/>
                <a:gd name="connsiteX6" fmla="*/ 314517 w 439920"/>
                <a:gd name="connsiteY6" fmla="*/ 70960 h 189783"/>
                <a:gd name="connsiteX7" fmla="*/ 317692 w 439920"/>
                <a:gd name="connsiteY7" fmla="*/ 77310 h 189783"/>
                <a:gd name="connsiteX8" fmla="*/ 438342 w 439920"/>
                <a:gd name="connsiteY8" fmla="*/ 1110 h 189783"/>
                <a:gd name="connsiteX9" fmla="*/ 219267 w 439920"/>
                <a:gd name="connsiteY9" fmla="*/ 143985 h 189783"/>
                <a:gd name="connsiteX10" fmla="*/ 136717 w 439920"/>
                <a:gd name="connsiteY10" fmla="*/ 185260 h 189783"/>
                <a:gd name="connsiteX11" fmla="*/ 63692 w 439920"/>
                <a:gd name="connsiteY11" fmla="*/ 163035 h 189783"/>
                <a:gd name="connsiteX12" fmla="*/ 19242 w 439920"/>
                <a:gd name="connsiteY12" fmla="*/ 150335 h 189783"/>
                <a:gd name="connsiteX13" fmla="*/ 6542 w 439920"/>
                <a:gd name="connsiteY13" fmla="*/ 121760 h 189783"/>
                <a:gd name="connsiteX14" fmla="*/ 54167 w 439920"/>
                <a:gd name="connsiteY14" fmla="*/ 23335 h 189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39920" h="189783">
                  <a:moveTo>
                    <a:pt x="54167" y="23335"/>
                  </a:moveTo>
                  <a:cubicBezTo>
                    <a:pt x="53109" y="21747"/>
                    <a:pt x="3367" y="93185"/>
                    <a:pt x="192" y="112235"/>
                  </a:cubicBezTo>
                  <a:cubicBezTo>
                    <a:pt x="-2983" y="131285"/>
                    <a:pt x="34059" y="131814"/>
                    <a:pt x="35117" y="137635"/>
                  </a:cubicBezTo>
                  <a:cubicBezTo>
                    <a:pt x="36175" y="143456"/>
                    <a:pt x="-7216" y="138693"/>
                    <a:pt x="6542" y="147160"/>
                  </a:cubicBezTo>
                  <a:cubicBezTo>
                    <a:pt x="20300" y="155627"/>
                    <a:pt x="89092" y="184731"/>
                    <a:pt x="117667" y="188435"/>
                  </a:cubicBezTo>
                  <a:cubicBezTo>
                    <a:pt x="146242" y="192139"/>
                    <a:pt x="145184" y="188964"/>
                    <a:pt x="177992" y="169385"/>
                  </a:cubicBezTo>
                  <a:cubicBezTo>
                    <a:pt x="210800" y="149806"/>
                    <a:pt x="291234" y="86306"/>
                    <a:pt x="314517" y="70960"/>
                  </a:cubicBezTo>
                  <a:cubicBezTo>
                    <a:pt x="337800" y="55614"/>
                    <a:pt x="297055" y="88952"/>
                    <a:pt x="317692" y="77310"/>
                  </a:cubicBezTo>
                  <a:cubicBezTo>
                    <a:pt x="338329" y="65668"/>
                    <a:pt x="454746" y="-10002"/>
                    <a:pt x="438342" y="1110"/>
                  </a:cubicBezTo>
                  <a:cubicBezTo>
                    <a:pt x="421938" y="12222"/>
                    <a:pt x="269538" y="113293"/>
                    <a:pt x="219267" y="143985"/>
                  </a:cubicBezTo>
                  <a:cubicBezTo>
                    <a:pt x="168996" y="174677"/>
                    <a:pt x="162646" y="182085"/>
                    <a:pt x="136717" y="185260"/>
                  </a:cubicBezTo>
                  <a:cubicBezTo>
                    <a:pt x="110788" y="188435"/>
                    <a:pt x="83271" y="168856"/>
                    <a:pt x="63692" y="163035"/>
                  </a:cubicBezTo>
                  <a:cubicBezTo>
                    <a:pt x="44113" y="157214"/>
                    <a:pt x="28767" y="157214"/>
                    <a:pt x="19242" y="150335"/>
                  </a:cubicBezTo>
                  <a:cubicBezTo>
                    <a:pt x="9717" y="143456"/>
                    <a:pt x="721" y="140810"/>
                    <a:pt x="6542" y="121760"/>
                  </a:cubicBezTo>
                  <a:cubicBezTo>
                    <a:pt x="12363" y="102710"/>
                    <a:pt x="55225" y="24923"/>
                    <a:pt x="54167" y="233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 918">
              <a:extLst>
                <a:ext uri="{FF2B5EF4-FFF2-40B4-BE49-F238E27FC236}">
                  <a16:creationId xmlns:a16="http://schemas.microsoft.com/office/drawing/2014/main" id="{A161793A-8B8B-34C5-A234-B98390BF1474}"/>
                </a:ext>
              </a:extLst>
            </p:cNvPr>
            <p:cNvSpPr/>
            <p:nvPr/>
          </p:nvSpPr>
          <p:spPr>
            <a:xfrm>
              <a:off x="171180" y="10674002"/>
              <a:ext cx="214339" cy="79800"/>
            </a:xfrm>
            <a:custGeom>
              <a:avLst/>
              <a:gdLst>
                <a:gd name="connsiteX0" fmla="*/ 270 w 214339"/>
                <a:gd name="connsiteY0" fmla="*/ 38448 h 79800"/>
                <a:gd name="connsiteX1" fmla="*/ 66945 w 214339"/>
                <a:gd name="connsiteY1" fmla="*/ 70198 h 79800"/>
                <a:gd name="connsiteX2" fmla="*/ 212995 w 214339"/>
                <a:gd name="connsiteY2" fmla="*/ 348 h 79800"/>
                <a:gd name="connsiteX3" fmla="*/ 136795 w 214339"/>
                <a:gd name="connsiteY3" fmla="*/ 44798 h 79800"/>
                <a:gd name="connsiteX4" fmla="*/ 89170 w 214339"/>
                <a:gd name="connsiteY4" fmla="*/ 79723 h 79800"/>
                <a:gd name="connsiteX5" fmla="*/ 270 w 214339"/>
                <a:gd name="connsiteY5" fmla="*/ 38448 h 79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339" h="79800">
                  <a:moveTo>
                    <a:pt x="270" y="38448"/>
                  </a:moveTo>
                  <a:cubicBezTo>
                    <a:pt x="-3434" y="36861"/>
                    <a:pt x="31491" y="76548"/>
                    <a:pt x="66945" y="70198"/>
                  </a:cubicBezTo>
                  <a:cubicBezTo>
                    <a:pt x="102399" y="63848"/>
                    <a:pt x="201353" y="4581"/>
                    <a:pt x="212995" y="348"/>
                  </a:cubicBezTo>
                  <a:cubicBezTo>
                    <a:pt x="224637" y="-3885"/>
                    <a:pt x="157433" y="31569"/>
                    <a:pt x="136795" y="44798"/>
                  </a:cubicBezTo>
                  <a:cubicBezTo>
                    <a:pt x="116157" y="58027"/>
                    <a:pt x="108749" y="77606"/>
                    <a:pt x="89170" y="79723"/>
                  </a:cubicBezTo>
                  <a:cubicBezTo>
                    <a:pt x="69591" y="81840"/>
                    <a:pt x="3974" y="40035"/>
                    <a:pt x="270" y="384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 919">
              <a:extLst>
                <a:ext uri="{FF2B5EF4-FFF2-40B4-BE49-F238E27FC236}">
                  <a16:creationId xmlns:a16="http://schemas.microsoft.com/office/drawing/2014/main" id="{43EA5D68-8AC5-B7BB-7393-3C9194037DAF}"/>
                </a:ext>
              </a:extLst>
            </p:cNvPr>
            <p:cNvSpPr/>
            <p:nvPr/>
          </p:nvSpPr>
          <p:spPr>
            <a:xfrm>
              <a:off x="79356" y="10674303"/>
              <a:ext cx="909234" cy="303283"/>
            </a:xfrm>
            <a:custGeom>
              <a:avLst/>
              <a:gdLst>
                <a:gd name="connsiteX0" fmla="*/ 50819 w 909234"/>
                <a:gd name="connsiteY0" fmla="*/ 47 h 303283"/>
                <a:gd name="connsiteX1" fmla="*/ 19 w 909234"/>
                <a:gd name="connsiteY1" fmla="*/ 95297 h 303283"/>
                <a:gd name="connsiteX2" fmla="*/ 44469 w 909234"/>
                <a:gd name="connsiteY2" fmla="*/ 171497 h 303283"/>
                <a:gd name="connsiteX3" fmla="*/ 15894 w 909234"/>
                <a:gd name="connsiteY3" fmla="*/ 181022 h 303283"/>
                <a:gd name="connsiteX4" fmla="*/ 34944 w 909234"/>
                <a:gd name="connsiteY4" fmla="*/ 219122 h 303283"/>
                <a:gd name="connsiteX5" fmla="*/ 104794 w 909234"/>
                <a:gd name="connsiteY5" fmla="*/ 241347 h 303283"/>
                <a:gd name="connsiteX6" fmla="*/ 82569 w 909234"/>
                <a:gd name="connsiteY6" fmla="*/ 225472 h 303283"/>
                <a:gd name="connsiteX7" fmla="*/ 307994 w 909234"/>
                <a:gd name="connsiteY7" fmla="*/ 282622 h 303283"/>
                <a:gd name="connsiteX8" fmla="*/ 279419 w 909234"/>
                <a:gd name="connsiteY8" fmla="*/ 273097 h 303283"/>
                <a:gd name="connsiteX9" fmla="*/ 647719 w 909234"/>
                <a:gd name="connsiteY9" fmla="*/ 285797 h 303283"/>
                <a:gd name="connsiteX10" fmla="*/ 561994 w 909234"/>
                <a:gd name="connsiteY10" fmla="*/ 292147 h 303283"/>
                <a:gd name="connsiteX11" fmla="*/ 844569 w 909234"/>
                <a:gd name="connsiteY11" fmla="*/ 301672 h 303283"/>
                <a:gd name="connsiteX12" fmla="*/ 901719 w 909234"/>
                <a:gd name="connsiteY12" fmla="*/ 301672 h 303283"/>
                <a:gd name="connsiteX13" fmla="*/ 723919 w 909234"/>
                <a:gd name="connsiteY13" fmla="*/ 285797 h 303283"/>
                <a:gd name="connsiteX14" fmla="*/ 349269 w 909234"/>
                <a:gd name="connsiteY14" fmla="*/ 276272 h 303283"/>
                <a:gd name="connsiteX15" fmla="*/ 142894 w 909234"/>
                <a:gd name="connsiteY15" fmla="*/ 257222 h 303283"/>
                <a:gd name="connsiteX16" fmla="*/ 15894 w 909234"/>
                <a:gd name="connsiteY16" fmla="*/ 200072 h 303283"/>
                <a:gd name="connsiteX17" fmla="*/ 28594 w 909234"/>
                <a:gd name="connsiteY17" fmla="*/ 130222 h 303283"/>
                <a:gd name="connsiteX18" fmla="*/ 9544 w 909234"/>
                <a:gd name="connsiteY18" fmla="*/ 107997 h 303283"/>
                <a:gd name="connsiteX19" fmla="*/ 50819 w 909234"/>
                <a:gd name="connsiteY19" fmla="*/ 47 h 303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909234" h="303283">
                  <a:moveTo>
                    <a:pt x="50819" y="47"/>
                  </a:moveTo>
                  <a:cubicBezTo>
                    <a:pt x="49231" y="-2070"/>
                    <a:pt x="1077" y="66722"/>
                    <a:pt x="19" y="95297"/>
                  </a:cubicBezTo>
                  <a:cubicBezTo>
                    <a:pt x="-1039" y="123872"/>
                    <a:pt x="41823" y="157210"/>
                    <a:pt x="44469" y="171497"/>
                  </a:cubicBezTo>
                  <a:cubicBezTo>
                    <a:pt x="47115" y="185784"/>
                    <a:pt x="17482" y="173084"/>
                    <a:pt x="15894" y="181022"/>
                  </a:cubicBezTo>
                  <a:cubicBezTo>
                    <a:pt x="14306" y="188960"/>
                    <a:pt x="20127" y="209068"/>
                    <a:pt x="34944" y="219122"/>
                  </a:cubicBezTo>
                  <a:cubicBezTo>
                    <a:pt x="49761" y="229176"/>
                    <a:pt x="96857" y="240289"/>
                    <a:pt x="104794" y="241347"/>
                  </a:cubicBezTo>
                  <a:cubicBezTo>
                    <a:pt x="112731" y="242405"/>
                    <a:pt x="48702" y="218593"/>
                    <a:pt x="82569" y="225472"/>
                  </a:cubicBezTo>
                  <a:cubicBezTo>
                    <a:pt x="116436" y="232351"/>
                    <a:pt x="275186" y="274685"/>
                    <a:pt x="307994" y="282622"/>
                  </a:cubicBezTo>
                  <a:cubicBezTo>
                    <a:pt x="340802" y="290559"/>
                    <a:pt x="222798" y="272568"/>
                    <a:pt x="279419" y="273097"/>
                  </a:cubicBezTo>
                  <a:cubicBezTo>
                    <a:pt x="336040" y="273626"/>
                    <a:pt x="600623" y="282622"/>
                    <a:pt x="647719" y="285797"/>
                  </a:cubicBezTo>
                  <a:cubicBezTo>
                    <a:pt x="694815" y="288972"/>
                    <a:pt x="529186" y="289501"/>
                    <a:pt x="561994" y="292147"/>
                  </a:cubicBezTo>
                  <a:cubicBezTo>
                    <a:pt x="594802" y="294793"/>
                    <a:pt x="787948" y="300085"/>
                    <a:pt x="844569" y="301672"/>
                  </a:cubicBezTo>
                  <a:cubicBezTo>
                    <a:pt x="901190" y="303259"/>
                    <a:pt x="921827" y="304318"/>
                    <a:pt x="901719" y="301672"/>
                  </a:cubicBezTo>
                  <a:cubicBezTo>
                    <a:pt x="881611" y="299026"/>
                    <a:pt x="815994" y="290030"/>
                    <a:pt x="723919" y="285797"/>
                  </a:cubicBezTo>
                  <a:cubicBezTo>
                    <a:pt x="631844" y="281564"/>
                    <a:pt x="446107" y="281035"/>
                    <a:pt x="349269" y="276272"/>
                  </a:cubicBezTo>
                  <a:cubicBezTo>
                    <a:pt x="252431" y="271509"/>
                    <a:pt x="198457" y="269922"/>
                    <a:pt x="142894" y="257222"/>
                  </a:cubicBezTo>
                  <a:cubicBezTo>
                    <a:pt x="87331" y="244522"/>
                    <a:pt x="34944" y="221238"/>
                    <a:pt x="15894" y="200072"/>
                  </a:cubicBezTo>
                  <a:cubicBezTo>
                    <a:pt x="-3156" y="178906"/>
                    <a:pt x="29652" y="145568"/>
                    <a:pt x="28594" y="130222"/>
                  </a:cubicBezTo>
                  <a:cubicBezTo>
                    <a:pt x="27536" y="114876"/>
                    <a:pt x="6898" y="128105"/>
                    <a:pt x="9544" y="107997"/>
                  </a:cubicBezTo>
                  <a:cubicBezTo>
                    <a:pt x="12190" y="87889"/>
                    <a:pt x="52407" y="2164"/>
                    <a:pt x="50819" y="4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 920">
              <a:extLst>
                <a:ext uri="{FF2B5EF4-FFF2-40B4-BE49-F238E27FC236}">
                  <a16:creationId xmlns:a16="http://schemas.microsoft.com/office/drawing/2014/main" id="{C93CB709-380D-FC76-314B-DA947BF3A614}"/>
                </a:ext>
              </a:extLst>
            </p:cNvPr>
            <p:cNvSpPr/>
            <p:nvPr/>
          </p:nvSpPr>
          <p:spPr>
            <a:xfrm>
              <a:off x="82531" y="10648767"/>
              <a:ext cx="442155" cy="178677"/>
            </a:xfrm>
            <a:custGeom>
              <a:avLst/>
              <a:gdLst>
                <a:gd name="connsiteX0" fmla="*/ 19 w 442155"/>
                <a:gd name="connsiteY0" fmla="*/ 124008 h 178677"/>
                <a:gd name="connsiteX1" fmla="*/ 136544 w 442155"/>
                <a:gd name="connsiteY1" fmla="*/ 174808 h 178677"/>
                <a:gd name="connsiteX2" fmla="*/ 254019 w 442155"/>
                <a:gd name="connsiteY2" fmla="*/ 101783 h 178677"/>
                <a:gd name="connsiteX3" fmla="*/ 238144 w 442155"/>
                <a:gd name="connsiteY3" fmla="*/ 117658 h 178677"/>
                <a:gd name="connsiteX4" fmla="*/ 387369 w 442155"/>
                <a:gd name="connsiteY4" fmla="*/ 12883 h 178677"/>
                <a:gd name="connsiteX5" fmla="*/ 434994 w 442155"/>
                <a:gd name="connsiteY5" fmla="*/ 38283 h 178677"/>
                <a:gd name="connsiteX6" fmla="*/ 431819 w 442155"/>
                <a:gd name="connsiteY6" fmla="*/ 183 h 178677"/>
                <a:gd name="connsiteX7" fmla="*/ 339744 w 442155"/>
                <a:gd name="connsiteY7" fmla="*/ 57333 h 178677"/>
                <a:gd name="connsiteX8" fmla="*/ 165119 w 442155"/>
                <a:gd name="connsiteY8" fmla="*/ 174808 h 178677"/>
                <a:gd name="connsiteX9" fmla="*/ 127019 w 442155"/>
                <a:gd name="connsiteY9" fmla="*/ 152583 h 178677"/>
                <a:gd name="connsiteX10" fmla="*/ 146069 w 442155"/>
                <a:gd name="connsiteY10" fmla="*/ 174808 h 178677"/>
                <a:gd name="connsiteX11" fmla="*/ 19 w 442155"/>
                <a:gd name="connsiteY11" fmla="*/ 124008 h 17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2155" h="178677">
                  <a:moveTo>
                    <a:pt x="19" y="124008"/>
                  </a:moveTo>
                  <a:cubicBezTo>
                    <a:pt x="-1568" y="124008"/>
                    <a:pt x="94211" y="178512"/>
                    <a:pt x="136544" y="174808"/>
                  </a:cubicBezTo>
                  <a:cubicBezTo>
                    <a:pt x="178877" y="171104"/>
                    <a:pt x="237086" y="111308"/>
                    <a:pt x="254019" y="101783"/>
                  </a:cubicBezTo>
                  <a:cubicBezTo>
                    <a:pt x="270952" y="92258"/>
                    <a:pt x="215919" y="132475"/>
                    <a:pt x="238144" y="117658"/>
                  </a:cubicBezTo>
                  <a:cubicBezTo>
                    <a:pt x="260369" y="102841"/>
                    <a:pt x="354561" y="26112"/>
                    <a:pt x="387369" y="12883"/>
                  </a:cubicBezTo>
                  <a:cubicBezTo>
                    <a:pt x="420177" y="-346"/>
                    <a:pt x="427586" y="40400"/>
                    <a:pt x="434994" y="38283"/>
                  </a:cubicBezTo>
                  <a:cubicBezTo>
                    <a:pt x="442402" y="36166"/>
                    <a:pt x="447694" y="-2992"/>
                    <a:pt x="431819" y="183"/>
                  </a:cubicBezTo>
                  <a:cubicBezTo>
                    <a:pt x="415944" y="3358"/>
                    <a:pt x="384194" y="28229"/>
                    <a:pt x="339744" y="57333"/>
                  </a:cubicBezTo>
                  <a:cubicBezTo>
                    <a:pt x="295294" y="86437"/>
                    <a:pt x="200573" y="158933"/>
                    <a:pt x="165119" y="174808"/>
                  </a:cubicBezTo>
                  <a:cubicBezTo>
                    <a:pt x="129665" y="190683"/>
                    <a:pt x="130194" y="152583"/>
                    <a:pt x="127019" y="152583"/>
                  </a:cubicBezTo>
                  <a:cubicBezTo>
                    <a:pt x="123844" y="152583"/>
                    <a:pt x="160357" y="176925"/>
                    <a:pt x="146069" y="174808"/>
                  </a:cubicBezTo>
                  <a:cubicBezTo>
                    <a:pt x="131782" y="172691"/>
                    <a:pt x="1606" y="124008"/>
                    <a:pt x="19" y="1240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 921">
              <a:extLst>
                <a:ext uri="{FF2B5EF4-FFF2-40B4-BE49-F238E27FC236}">
                  <a16:creationId xmlns:a16="http://schemas.microsoft.com/office/drawing/2014/main" id="{BA2BE84A-815A-E183-E7B7-ACA17EBD9E68}"/>
                </a:ext>
              </a:extLst>
            </p:cNvPr>
            <p:cNvSpPr/>
            <p:nvPr/>
          </p:nvSpPr>
          <p:spPr>
            <a:xfrm>
              <a:off x="95250" y="10788622"/>
              <a:ext cx="770465" cy="153126"/>
            </a:xfrm>
            <a:custGeom>
              <a:avLst/>
              <a:gdLst>
                <a:gd name="connsiteX0" fmla="*/ 0 w 770465"/>
                <a:gd name="connsiteY0" fmla="*/ 41303 h 153126"/>
                <a:gd name="connsiteX1" fmla="*/ 266700 w 770465"/>
                <a:gd name="connsiteY1" fmla="*/ 104803 h 153126"/>
                <a:gd name="connsiteX2" fmla="*/ 266700 w 770465"/>
                <a:gd name="connsiteY2" fmla="*/ 104803 h 153126"/>
                <a:gd name="connsiteX3" fmla="*/ 330200 w 770465"/>
                <a:gd name="connsiteY3" fmla="*/ 66703 h 153126"/>
                <a:gd name="connsiteX4" fmla="*/ 292100 w 770465"/>
                <a:gd name="connsiteY4" fmla="*/ 101628 h 153126"/>
                <a:gd name="connsiteX5" fmla="*/ 450850 w 770465"/>
                <a:gd name="connsiteY5" fmla="*/ 12728 h 153126"/>
                <a:gd name="connsiteX6" fmla="*/ 520700 w 770465"/>
                <a:gd name="connsiteY6" fmla="*/ 50828 h 153126"/>
                <a:gd name="connsiteX7" fmla="*/ 492125 w 770465"/>
                <a:gd name="connsiteY7" fmla="*/ 25428 h 153126"/>
                <a:gd name="connsiteX8" fmla="*/ 587375 w 770465"/>
                <a:gd name="connsiteY8" fmla="*/ 133378 h 153126"/>
                <a:gd name="connsiteX9" fmla="*/ 625475 w 770465"/>
                <a:gd name="connsiteY9" fmla="*/ 149253 h 153126"/>
                <a:gd name="connsiteX10" fmla="*/ 546100 w 770465"/>
                <a:gd name="connsiteY10" fmla="*/ 139728 h 153126"/>
                <a:gd name="connsiteX11" fmla="*/ 711200 w 770465"/>
                <a:gd name="connsiteY11" fmla="*/ 149253 h 153126"/>
                <a:gd name="connsiteX12" fmla="*/ 768350 w 770465"/>
                <a:gd name="connsiteY12" fmla="*/ 152428 h 153126"/>
                <a:gd name="connsiteX13" fmla="*/ 647700 w 770465"/>
                <a:gd name="connsiteY13" fmla="*/ 136553 h 153126"/>
                <a:gd name="connsiteX14" fmla="*/ 488950 w 770465"/>
                <a:gd name="connsiteY14" fmla="*/ 50828 h 153126"/>
                <a:gd name="connsiteX15" fmla="*/ 447675 w 770465"/>
                <a:gd name="connsiteY15" fmla="*/ 28 h 153126"/>
                <a:gd name="connsiteX16" fmla="*/ 361950 w 770465"/>
                <a:gd name="connsiteY16" fmla="*/ 57178 h 153126"/>
                <a:gd name="connsiteX17" fmla="*/ 292100 w 770465"/>
                <a:gd name="connsiteY17" fmla="*/ 88928 h 153126"/>
                <a:gd name="connsiteX18" fmla="*/ 152400 w 770465"/>
                <a:gd name="connsiteY18" fmla="*/ 63528 h 153126"/>
                <a:gd name="connsiteX19" fmla="*/ 0 w 770465"/>
                <a:gd name="connsiteY19" fmla="*/ 41303 h 153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70465" h="153126">
                  <a:moveTo>
                    <a:pt x="0" y="41303"/>
                  </a:moveTo>
                  <a:lnTo>
                    <a:pt x="266700" y="104803"/>
                  </a:lnTo>
                  <a:lnTo>
                    <a:pt x="266700" y="104803"/>
                  </a:lnTo>
                  <a:cubicBezTo>
                    <a:pt x="277283" y="98453"/>
                    <a:pt x="325967" y="67232"/>
                    <a:pt x="330200" y="66703"/>
                  </a:cubicBezTo>
                  <a:cubicBezTo>
                    <a:pt x="334433" y="66174"/>
                    <a:pt x="271992" y="110624"/>
                    <a:pt x="292100" y="101628"/>
                  </a:cubicBezTo>
                  <a:cubicBezTo>
                    <a:pt x="312208" y="92632"/>
                    <a:pt x="412750" y="21195"/>
                    <a:pt x="450850" y="12728"/>
                  </a:cubicBezTo>
                  <a:cubicBezTo>
                    <a:pt x="488950" y="4261"/>
                    <a:pt x="513821" y="48711"/>
                    <a:pt x="520700" y="50828"/>
                  </a:cubicBezTo>
                  <a:cubicBezTo>
                    <a:pt x="527579" y="52945"/>
                    <a:pt x="481012" y="11670"/>
                    <a:pt x="492125" y="25428"/>
                  </a:cubicBezTo>
                  <a:cubicBezTo>
                    <a:pt x="503238" y="39186"/>
                    <a:pt x="565150" y="112741"/>
                    <a:pt x="587375" y="133378"/>
                  </a:cubicBezTo>
                  <a:cubicBezTo>
                    <a:pt x="609600" y="154015"/>
                    <a:pt x="632354" y="148195"/>
                    <a:pt x="625475" y="149253"/>
                  </a:cubicBezTo>
                  <a:cubicBezTo>
                    <a:pt x="618596" y="150311"/>
                    <a:pt x="531813" y="139728"/>
                    <a:pt x="546100" y="139728"/>
                  </a:cubicBezTo>
                  <a:cubicBezTo>
                    <a:pt x="560387" y="139728"/>
                    <a:pt x="711200" y="149253"/>
                    <a:pt x="711200" y="149253"/>
                  </a:cubicBezTo>
                  <a:cubicBezTo>
                    <a:pt x="748242" y="151370"/>
                    <a:pt x="778933" y="154545"/>
                    <a:pt x="768350" y="152428"/>
                  </a:cubicBezTo>
                  <a:cubicBezTo>
                    <a:pt x="757767" y="150311"/>
                    <a:pt x="694267" y="153486"/>
                    <a:pt x="647700" y="136553"/>
                  </a:cubicBezTo>
                  <a:cubicBezTo>
                    <a:pt x="601133" y="119620"/>
                    <a:pt x="522288" y="73582"/>
                    <a:pt x="488950" y="50828"/>
                  </a:cubicBezTo>
                  <a:cubicBezTo>
                    <a:pt x="455613" y="28074"/>
                    <a:pt x="468842" y="-1030"/>
                    <a:pt x="447675" y="28"/>
                  </a:cubicBezTo>
                  <a:cubicBezTo>
                    <a:pt x="426508" y="1086"/>
                    <a:pt x="387879" y="42361"/>
                    <a:pt x="361950" y="57178"/>
                  </a:cubicBezTo>
                  <a:cubicBezTo>
                    <a:pt x="336021" y="71995"/>
                    <a:pt x="327025" y="87870"/>
                    <a:pt x="292100" y="88928"/>
                  </a:cubicBezTo>
                  <a:cubicBezTo>
                    <a:pt x="257175" y="89986"/>
                    <a:pt x="196321" y="73053"/>
                    <a:pt x="152400" y="63528"/>
                  </a:cubicBezTo>
                  <a:cubicBezTo>
                    <a:pt x="108479" y="54003"/>
                    <a:pt x="68527" y="42890"/>
                    <a:pt x="0" y="413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 922">
              <a:extLst>
                <a:ext uri="{FF2B5EF4-FFF2-40B4-BE49-F238E27FC236}">
                  <a16:creationId xmlns:a16="http://schemas.microsoft.com/office/drawing/2014/main" id="{12542EA7-D82B-F658-EAF5-5BED7ACB459D}"/>
                </a:ext>
              </a:extLst>
            </p:cNvPr>
            <p:cNvSpPr/>
            <p:nvPr/>
          </p:nvSpPr>
          <p:spPr>
            <a:xfrm>
              <a:off x="339668" y="10647217"/>
              <a:ext cx="237919" cy="154694"/>
            </a:xfrm>
            <a:custGeom>
              <a:avLst/>
              <a:gdLst>
                <a:gd name="connsiteX0" fmla="*/ 57 w 237919"/>
                <a:gd name="connsiteY0" fmla="*/ 154133 h 154694"/>
                <a:gd name="connsiteX1" fmla="*/ 123882 w 237919"/>
                <a:gd name="connsiteY1" fmla="*/ 93808 h 154694"/>
                <a:gd name="connsiteX2" fmla="*/ 225482 w 237919"/>
                <a:gd name="connsiteY2" fmla="*/ 1733 h 154694"/>
                <a:gd name="connsiteX3" fmla="*/ 228657 w 237919"/>
                <a:gd name="connsiteY3" fmla="*/ 36658 h 154694"/>
                <a:gd name="connsiteX4" fmla="*/ 209607 w 237919"/>
                <a:gd name="connsiteY4" fmla="*/ 74758 h 154694"/>
                <a:gd name="connsiteX5" fmla="*/ 108007 w 237919"/>
                <a:gd name="connsiteY5" fmla="*/ 141433 h 154694"/>
                <a:gd name="connsiteX6" fmla="*/ 212782 w 237919"/>
                <a:gd name="connsiteY6" fmla="*/ 68408 h 154694"/>
                <a:gd name="connsiteX7" fmla="*/ 231832 w 237919"/>
                <a:gd name="connsiteY7" fmla="*/ 23958 h 154694"/>
                <a:gd name="connsiteX8" fmla="*/ 127057 w 237919"/>
                <a:gd name="connsiteY8" fmla="*/ 81108 h 154694"/>
                <a:gd name="connsiteX9" fmla="*/ 139757 w 237919"/>
                <a:gd name="connsiteY9" fmla="*/ 58883 h 154694"/>
                <a:gd name="connsiteX10" fmla="*/ 57 w 237919"/>
                <a:gd name="connsiteY10" fmla="*/ 154133 h 154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7919" h="154694">
                  <a:moveTo>
                    <a:pt x="57" y="154133"/>
                  </a:moveTo>
                  <a:cubicBezTo>
                    <a:pt x="-2589" y="159954"/>
                    <a:pt x="86311" y="119208"/>
                    <a:pt x="123882" y="93808"/>
                  </a:cubicBezTo>
                  <a:cubicBezTo>
                    <a:pt x="161453" y="68408"/>
                    <a:pt x="208020" y="11258"/>
                    <a:pt x="225482" y="1733"/>
                  </a:cubicBezTo>
                  <a:cubicBezTo>
                    <a:pt x="242945" y="-7792"/>
                    <a:pt x="231303" y="24487"/>
                    <a:pt x="228657" y="36658"/>
                  </a:cubicBezTo>
                  <a:cubicBezTo>
                    <a:pt x="226011" y="48829"/>
                    <a:pt x="229715" y="57296"/>
                    <a:pt x="209607" y="74758"/>
                  </a:cubicBezTo>
                  <a:cubicBezTo>
                    <a:pt x="189499" y="92220"/>
                    <a:pt x="107478" y="142491"/>
                    <a:pt x="108007" y="141433"/>
                  </a:cubicBezTo>
                  <a:cubicBezTo>
                    <a:pt x="108536" y="140375"/>
                    <a:pt x="192145" y="87987"/>
                    <a:pt x="212782" y="68408"/>
                  </a:cubicBezTo>
                  <a:cubicBezTo>
                    <a:pt x="233419" y="48829"/>
                    <a:pt x="246120" y="21841"/>
                    <a:pt x="231832" y="23958"/>
                  </a:cubicBezTo>
                  <a:cubicBezTo>
                    <a:pt x="217545" y="26075"/>
                    <a:pt x="142403" y="75287"/>
                    <a:pt x="127057" y="81108"/>
                  </a:cubicBezTo>
                  <a:cubicBezTo>
                    <a:pt x="111711" y="86929"/>
                    <a:pt x="157219" y="48829"/>
                    <a:pt x="139757" y="58883"/>
                  </a:cubicBezTo>
                  <a:cubicBezTo>
                    <a:pt x="122295" y="68937"/>
                    <a:pt x="2703" y="148312"/>
                    <a:pt x="57" y="1541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 923">
              <a:extLst>
                <a:ext uri="{FF2B5EF4-FFF2-40B4-BE49-F238E27FC236}">
                  <a16:creationId xmlns:a16="http://schemas.microsoft.com/office/drawing/2014/main" id="{F8EE04E7-D537-EA63-D0B0-A4A9A1ABA9D8}"/>
                </a:ext>
              </a:extLst>
            </p:cNvPr>
            <p:cNvSpPr/>
            <p:nvPr/>
          </p:nvSpPr>
          <p:spPr>
            <a:xfrm>
              <a:off x="364955" y="10704908"/>
              <a:ext cx="379184" cy="170726"/>
            </a:xfrm>
            <a:custGeom>
              <a:avLst/>
              <a:gdLst>
                <a:gd name="connsiteX0" fmla="*/ 170 w 379184"/>
                <a:gd name="connsiteY0" fmla="*/ 125017 h 170726"/>
                <a:gd name="connsiteX1" fmla="*/ 177970 w 379184"/>
                <a:gd name="connsiteY1" fmla="*/ 20242 h 170726"/>
                <a:gd name="connsiteX2" fmla="*/ 146220 w 379184"/>
                <a:gd name="connsiteY2" fmla="*/ 42467 h 170726"/>
                <a:gd name="connsiteX3" fmla="*/ 190670 w 379184"/>
                <a:gd name="connsiteY3" fmla="*/ 13892 h 170726"/>
                <a:gd name="connsiteX4" fmla="*/ 301795 w 379184"/>
                <a:gd name="connsiteY4" fmla="*/ 102792 h 170726"/>
                <a:gd name="connsiteX5" fmla="*/ 279570 w 379184"/>
                <a:gd name="connsiteY5" fmla="*/ 74217 h 170726"/>
                <a:gd name="connsiteX6" fmla="*/ 377995 w 379184"/>
                <a:gd name="connsiteY6" fmla="*/ 169467 h 170726"/>
                <a:gd name="connsiteX7" fmla="*/ 336720 w 379184"/>
                <a:gd name="connsiteY7" fmla="*/ 131367 h 170726"/>
                <a:gd name="connsiteX8" fmla="*/ 216070 w 379184"/>
                <a:gd name="connsiteY8" fmla="*/ 20242 h 170726"/>
                <a:gd name="connsiteX9" fmla="*/ 203370 w 379184"/>
                <a:gd name="connsiteY9" fmla="*/ 1192 h 170726"/>
                <a:gd name="connsiteX10" fmla="*/ 146220 w 379184"/>
                <a:gd name="connsiteY10" fmla="*/ 36117 h 170726"/>
                <a:gd name="connsiteX11" fmla="*/ 170 w 379184"/>
                <a:gd name="connsiteY11" fmla="*/ 125017 h 1707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184" h="170726">
                  <a:moveTo>
                    <a:pt x="170" y="125017"/>
                  </a:moveTo>
                  <a:cubicBezTo>
                    <a:pt x="5462" y="122371"/>
                    <a:pt x="153628" y="34000"/>
                    <a:pt x="177970" y="20242"/>
                  </a:cubicBezTo>
                  <a:cubicBezTo>
                    <a:pt x="202312" y="6484"/>
                    <a:pt x="144103" y="43525"/>
                    <a:pt x="146220" y="42467"/>
                  </a:cubicBezTo>
                  <a:cubicBezTo>
                    <a:pt x="148337" y="41409"/>
                    <a:pt x="164741" y="3838"/>
                    <a:pt x="190670" y="13892"/>
                  </a:cubicBezTo>
                  <a:cubicBezTo>
                    <a:pt x="216599" y="23946"/>
                    <a:pt x="286978" y="92738"/>
                    <a:pt x="301795" y="102792"/>
                  </a:cubicBezTo>
                  <a:cubicBezTo>
                    <a:pt x="316612" y="112846"/>
                    <a:pt x="266870" y="63105"/>
                    <a:pt x="279570" y="74217"/>
                  </a:cubicBezTo>
                  <a:cubicBezTo>
                    <a:pt x="292270" y="85329"/>
                    <a:pt x="368470" y="159942"/>
                    <a:pt x="377995" y="169467"/>
                  </a:cubicBezTo>
                  <a:cubicBezTo>
                    <a:pt x="387520" y="178992"/>
                    <a:pt x="336720" y="131367"/>
                    <a:pt x="336720" y="131367"/>
                  </a:cubicBezTo>
                  <a:lnTo>
                    <a:pt x="216070" y="20242"/>
                  </a:lnTo>
                  <a:cubicBezTo>
                    <a:pt x="193845" y="-1454"/>
                    <a:pt x="215012" y="-1454"/>
                    <a:pt x="203370" y="1192"/>
                  </a:cubicBezTo>
                  <a:cubicBezTo>
                    <a:pt x="191728" y="3838"/>
                    <a:pt x="178499" y="19713"/>
                    <a:pt x="146220" y="36117"/>
                  </a:cubicBezTo>
                  <a:cubicBezTo>
                    <a:pt x="113941" y="52521"/>
                    <a:pt x="-5122" y="127663"/>
                    <a:pt x="170" y="1250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 924">
              <a:extLst>
                <a:ext uri="{FF2B5EF4-FFF2-40B4-BE49-F238E27FC236}">
                  <a16:creationId xmlns:a16="http://schemas.microsoft.com/office/drawing/2014/main" id="{D6209A1D-6C87-7695-F7CB-AAFC6C2C3028}"/>
                </a:ext>
              </a:extLst>
            </p:cNvPr>
            <p:cNvSpPr/>
            <p:nvPr/>
          </p:nvSpPr>
          <p:spPr>
            <a:xfrm>
              <a:off x="647688" y="10778060"/>
              <a:ext cx="258251" cy="159856"/>
            </a:xfrm>
            <a:custGeom>
              <a:avLst/>
              <a:gdLst>
                <a:gd name="connsiteX0" fmla="*/ 12 w 258251"/>
                <a:gd name="connsiteY0" fmla="*/ 143940 h 159856"/>
                <a:gd name="connsiteX1" fmla="*/ 168287 w 258251"/>
                <a:gd name="connsiteY1" fmla="*/ 67740 h 159856"/>
                <a:gd name="connsiteX2" fmla="*/ 206387 w 258251"/>
                <a:gd name="connsiteY2" fmla="*/ 51865 h 159856"/>
                <a:gd name="connsiteX3" fmla="*/ 174637 w 258251"/>
                <a:gd name="connsiteY3" fmla="*/ 48690 h 159856"/>
                <a:gd name="connsiteX4" fmla="*/ 238137 w 258251"/>
                <a:gd name="connsiteY4" fmla="*/ 39165 h 159856"/>
                <a:gd name="connsiteX5" fmla="*/ 250837 w 258251"/>
                <a:gd name="connsiteY5" fmla="*/ 74090 h 159856"/>
                <a:gd name="connsiteX6" fmla="*/ 241312 w 258251"/>
                <a:gd name="connsiteY6" fmla="*/ 121715 h 159856"/>
                <a:gd name="connsiteX7" fmla="*/ 203212 w 258251"/>
                <a:gd name="connsiteY7" fmla="*/ 159815 h 159856"/>
                <a:gd name="connsiteX8" fmla="*/ 250837 w 258251"/>
                <a:gd name="connsiteY8" fmla="*/ 128065 h 159856"/>
                <a:gd name="connsiteX9" fmla="*/ 257187 w 258251"/>
                <a:gd name="connsiteY9" fmla="*/ 80440 h 159856"/>
                <a:gd name="connsiteX10" fmla="*/ 241312 w 258251"/>
                <a:gd name="connsiteY10" fmla="*/ 1065 h 159856"/>
                <a:gd name="connsiteX11" fmla="*/ 228612 w 258251"/>
                <a:gd name="connsiteY11" fmla="*/ 35990 h 159856"/>
                <a:gd name="connsiteX12" fmla="*/ 127012 w 258251"/>
                <a:gd name="connsiteY12" fmla="*/ 55040 h 159856"/>
                <a:gd name="connsiteX13" fmla="*/ 158762 w 258251"/>
                <a:gd name="connsiteY13" fmla="*/ 51865 h 159856"/>
                <a:gd name="connsiteX14" fmla="*/ 12 w 258251"/>
                <a:gd name="connsiteY14" fmla="*/ 143940 h 159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8251" h="159856">
                  <a:moveTo>
                    <a:pt x="12" y="143940"/>
                  </a:moveTo>
                  <a:cubicBezTo>
                    <a:pt x="1600" y="146586"/>
                    <a:pt x="133891" y="83086"/>
                    <a:pt x="168287" y="67740"/>
                  </a:cubicBezTo>
                  <a:cubicBezTo>
                    <a:pt x="202683" y="52394"/>
                    <a:pt x="205329" y="55040"/>
                    <a:pt x="206387" y="51865"/>
                  </a:cubicBezTo>
                  <a:cubicBezTo>
                    <a:pt x="207445" y="48690"/>
                    <a:pt x="169345" y="50807"/>
                    <a:pt x="174637" y="48690"/>
                  </a:cubicBezTo>
                  <a:cubicBezTo>
                    <a:pt x="179929" y="46573"/>
                    <a:pt x="225437" y="34932"/>
                    <a:pt x="238137" y="39165"/>
                  </a:cubicBezTo>
                  <a:cubicBezTo>
                    <a:pt x="250837" y="43398"/>
                    <a:pt x="250308" y="60332"/>
                    <a:pt x="250837" y="74090"/>
                  </a:cubicBezTo>
                  <a:cubicBezTo>
                    <a:pt x="251366" y="87848"/>
                    <a:pt x="249249" y="107428"/>
                    <a:pt x="241312" y="121715"/>
                  </a:cubicBezTo>
                  <a:cubicBezTo>
                    <a:pt x="233375" y="136002"/>
                    <a:pt x="201624" y="158757"/>
                    <a:pt x="203212" y="159815"/>
                  </a:cubicBezTo>
                  <a:cubicBezTo>
                    <a:pt x="204800" y="160873"/>
                    <a:pt x="241841" y="141294"/>
                    <a:pt x="250837" y="128065"/>
                  </a:cubicBezTo>
                  <a:cubicBezTo>
                    <a:pt x="259833" y="114836"/>
                    <a:pt x="258774" y="101607"/>
                    <a:pt x="257187" y="80440"/>
                  </a:cubicBezTo>
                  <a:cubicBezTo>
                    <a:pt x="255600" y="59273"/>
                    <a:pt x="246075" y="8473"/>
                    <a:pt x="241312" y="1065"/>
                  </a:cubicBezTo>
                  <a:cubicBezTo>
                    <a:pt x="236550" y="-6343"/>
                    <a:pt x="247662" y="26994"/>
                    <a:pt x="228612" y="35990"/>
                  </a:cubicBezTo>
                  <a:cubicBezTo>
                    <a:pt x="209562" y="44986"/>
                    <a:pt x="138654" y="52394"/>
                    <a:pt x="127012" y="55040"/>
                  </a:cubicBezTo>
                  <a:cubicBezTo>
                    <a:pt x="115370" y="57686"/>
                    <a:pt x="174637" y="41811"/>
                    <a:pt x="158762" y="51865"/>
                  </a:cubicBezTo>
                  <a:cubicBezTo>
                    <a:pt x="142887" y="61919"/>
                    <a:pt x="-1576" y="141294"/>
                    <a:pt x="12" y="1439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 925">
              <a:extLst>
                <a:ext uri="{FF2B5EF4-FFF2-40B4-BE49-F238E27FC236}">
                  <a16:creationId xmlns:a16="http://schemas.microsoft.com/office/drawing/2014/main" id="{E2A512F9-004F-2B1E-DC2A-774D0416758F}"/>
                </a:ext>
              </a:extLst>
            </p:cNvPr>
            <p:cNvSpPr/>
            <p:nvPr/>
          </p:nvSpPr>
          <p:spPr>
            <a:xfrm>
              <a:off x="831678" y="10791734"/>
              <a:ext cx="49070" cy="158962"/>
            </a:xfrm>
            <a:custGeom>
              <a:avLst/>
              <a:gdLst>
                <a:gd name="connsiteX0" fmla="*/ 35097 w 49070"/>
                <a:gd name="connsiteY0" fmla="*/ 91 h 158962"/>
                <a:gd name="connsiteX1" fmla="*/ 47797 w 49070"/>
                <a:gd name="connsiteY1" fmla="*/ 79466 h 158962"/>
                <a:gd name="connsiteX2" fmla="*/ 172 w 49070"/>
                <a:gd name="connsiteY2" fmla="*/ 158841 h 158962"/>
                <a:gd name="connsiteX3" fmla="*/ 31922 w 49070"/>
                <a:gd name="connsiteY3" fmla="*/ 95341 h 158962"/>
                <a:gd name="connsiteX4" fmla="*/ 35097 w 49070"/>
                <a:gd name="connsiteY4" fmla="*/ 91 h 158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70" h="158962">
                  <a:moveTo>
                    <a:pt x="35097" y="91"/>
                  </a:moveTo>
                  <a:cubicBezTo>
                    <a:pt x="37743" y="-2555"/>
                    <a:pt x="53618" y="53008"/>
                    <a:pt x="47797" y="79466"/>
                  </a:cubicBezTo>
                  <a:cubicBezTo>
                    <a:pt x="41976" y="105924"/>
                    <a:pt x="2818" y="156195"/>
                    <a:pt x="172" y="158841"/>
                  </a:cubicBezTo>
                  <a:cubicBezTo>
                    <a:pt x="-2474" y="161487"/>
                    <a:pt x="26101" y="120212"/>
                    <a:pt x="31922" y="95341"/>
                  </a:cubicBezTo>
                  <a:cubicBezTo>
                    <a:pt x="37743" y="70470"/>
                    <a:pt x="32451" y="2737"/>
                    <a:pt x="35097" y="9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7" name="フリーフォーム 926">
              <a:extLst>
                <a:ext uri="{FF2B5EF4-FFF2-40B4-BE49-F238E27FC236}">
                  <a16:creationId xmlns:a16="http://schemas.microsoft.com/office/drawing/2014/main" id="{5C7B1C32-9854-C5F6-5B15-C3DA870BC730}"/>
                </a:ext>
              </a:extLst>
            </p:cNvPr>
            <p:cNvSpPr/>
            <p:nvPr/>
          </p:nvSpPr>
          <p:spPr>
            <a:xfrm>
              <a:off x="892175" y="10747301"/>
              <a:ext cx="743282" cy="63574"/>
            </a:xfrm>
            <a:custGeom>
              <a:avLst/>
              <a:gdLst>
                <a:gd name="connsiteX0" fmla="*/ 0 w 743282"/>
                <a:gd name="connsiteY0" fmla="*/ 63574 h 63574"/>
                <a:gd name="connsiteX1" fmla="*/ 346075 w 743282"/>
                <a:gd name="connsiteY1" fmla="*/ 28649 h 63574"/>
                <a:gd name="connsiteX2" fmla="*/ 231775 w 743282"/>
                <a:gd name="connsiteY2" fmla="*/ 22299 h 63574"/>
                <a:gd name="connsiteX3" fmla="*/ 511175 w 743282"/>
                <a:gd name="connsiteY3" fmla="*/ 19124 h 63574"/>
                <a:gd name="connsiteX4" fmla="*/ 742950 w 743282"/>
                <a:gd name="connsiteY4" fmla="*/ 74 h 63574"/>
                <a:gd name="connsiteX5" fmla="*/ 460375 w 743282"/>
                <a:gd name="connsiteY5" fmla="*/ 12774 h 63574"/>
                <a:gd name="connsiteX6" fmla="*/ 200025 w 743282"/>
                <a:gd name="connsiteY6" fmla="*/ 19124 h 63574"/>
                <a:gd name="connsiteX7" fmla="*/ 266700 w 743282"/>
                <a:gd name="connsiteY7" fmla="*/ 34999 h 63574"/>
                <a:gd name="connsiteX8" fmla="*/ 133350 w 743282"/>
                <a:gd name="connsiteY8" fmla="*/ 38174 h 63574"/>
                <a:gd name="connsiteX9" fmla="*/ 196850 w 743282"/>
                <a:gd name="connsiteY9" fmla="*/ 25474 h 63574"/>
                <a:gd name="connsiteX10" fmla="*/ 92075 w 743282"/>
                <a:gd name="connsiteY10" fmla="*/ 38174 h 63574"/>
                <a:gd name="connsiteX11" fmla="*/ 0 w 743282"/>
                <a:gd name="connsiteY11" fmla="*/ 63574 h 63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43282" h="63574">
                  <a:moveTo>
                    <a:pt x="0" y="63574"/>
                  </a:moveTo>
                  <a:lnTo>
                    <a:pt x="346075" y="28649"/>
                  </a:lnTo>
                  <a:cubicBezTo>
                    <a:pt x="384704" y="21770"/>
                    <a:pt x="204258" y="23886"/>
                    <a:pt x="231775" y="22299"/>
                  </a:cubicBezTo>
                  <a:cubicBezTo>
                    <a:pt x="259292" y="20712"/>
                    <a:pt x="425979" y="22828"/>
                    <a:pt x="511175" y="19124"/>
                  </a:cubicBezTo>
                  <a:cubicBezTo>
                    <a:pt x="596371" y="15420"/>
                    <a:pt x="751417" y="1132"/>
                    <a:pt x="742950" y="74"/>
                  </a:cubicBezTo>
                  <a:cubicBezTo>
                    <a:pt x="734483" y="-984"/>
                    <a:pt x="550862" y="9599"/>
                    <a:pt x="460375" y="12774"/>
                  </a:cubicBezTo>
                  <a:cubicBezTo>
                    <a:pt x="369888" y="15949"/>
                    <a:pt x="232304" y="15420"/>
                    <a:pt x="200025" y="19124"/>
                  </a:cubicBezTo>
                  <a:cubicBezTo>
                    <a:pt x="167746" y="22828"/>
                    <a:pt x="277813" y="31824"/>
                    <a:pt x="266700" y="34999"/>
                  </a:cubicBezTo>
                  <a:cubicBezTo>
                    <a:pt x="255587" y="38174"/>
                    <a:pt x="144992" y="39761"/>
                    <a:pt x="133350" y="38174"/>
                  </a:cubicBezTo>
                  <a:cubicBezTo>
                    <a:pt x="121708" y="36587"/>
                    <a:pt x="203729" y="25474"/>
                    <a:pt x="196850" y="25474"/>
                  </a:cubicBezTo>
                  <a:cubicBezTo>
                    <a:pt x="189971" y="25474"/>
                    <a:pt x="92075" y="38174"/>
                    <a:pt x="92075" y="38174"/>
                  </a:cubicBezTo>
                  <a:lnTo>
                    <a:pt x="0" y="63574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8" name="フリーフォーム 927">
              <a:extLst>
                <a:ext uri="{FF2B5EF4-FFF2-40B4-BE49-F238E27FC236}">
                  <a16:creationId xmlns:a16="http://schemas.microsoft.com/office/drawing/2014/main" id="{AC42BD3C-A9D7-534E-D0E2-CDAE0FB1F788}"/>
                </a:ext>
              </a:extLst>
            </p:cNvPr>
            <p:cNvSpPr/>
            <p:nvPr/>
          </p:nvSpPr>
          <p:spPr>
            <a:xfrm>
              <a:off x="879414" y="10896221"/>
              <a:ext cx="120738" cy="70233"/>
            </a:xfrm>
            <a:custGeom>
              <a:avLst/>
              <a:gdLst>
                <a:gd name="connsiteX0" fmla="*/ 61 w 120738"/>
                <a:gd name="connsiteY0" fmla="*/ 379 h 70233"/>
                <a:gd name="connsiteX1" fmla="*/ 98486 w 120738"/>
                <a:gd name="connsiteY1" fmla="*/ 13079 h 70233"/>
                <a:gd name="connsiteX2" fmla="*/ 108011 w 120738"/>
                <a:gd name="connsiteY2" fmla="*/ 70229 h 70233"/>
                <a:gd name="connsiteX3" fmla="*/ 114361 w 120738"/>
                <a:gd name="connsiteY3" fmla="*/ 9904 h 70233"/>
                <a:gd name="connsiteX4" fmla="*/ 61 w 120738"/>
                <a:gd name="connsiteY4" fmla="*/ 379 h 7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738" h="70233">
                  <a:moveTo>
                    <a:pt x="61" y="379"/>
                  </a:moveTo>
                  <a:cubicBezTo>
                    <a:pt x="-2585" y="908"/>
                    <a:pt x="80494" y="1437"/>
                    <a:pt x="98486" y="13079"/>
                  </a:cubicBezTo>
                  <a:cubicBezTo>
                    <a:pt x="116478" y="24721"/>
                    <a:pt x="105365" y="70758"/>
                    <a:pt x="108011" y="70229"/>
                  </a:cubicBezTo>
                  <a:cubicBezTo>
                    <a:pt x="110657" y="69700"/>
                    <a:pt x="130765" y="21546"/>
                    <a:pt x="114361" y="9904"/>
                  </a:cubicBezTo>
                  <a:cubicBezTo>
                    <a:pt x="97957" y="-1738"/>
                    <a:pt x="2707" y="-150"/>
                    <a:pt x="61" y="3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9" name="フリーフォーム 928">
              <a:extLst>
                <a:ext uri="{FF2B5EF4-FFF2-40B4-BE49-F238E27FC236}">
                  <a16:creationId xmlns:a16="http://schemas.microsoft.com/office/drawing/2014/main" id="{16DA0EE5-06E8-F6D1-BBF3-2EA827F140D9}"/>
                </a:ext>
              </a:extLst>
            </p:cNvPr>
            <p:cNvSpPr/>
            <p:nvPr/>
          </p:nvSpPr>
          <p:spPr>
            <a:xfrm>
              <a:off x="873269" y="10861619"/>
              <a:ext cx="101546" cy="97544"/>
            </a:xfrm>
            <a:custGeom>
              <a:avLst/>
              <a:gdLst>
                <a:gd name="connsiteX0" fmla="*/ 63356 w 101546"/>
                <a:gd name="connsiteY0" fmla="*/ 56 h 97544"/>
                <a:gd name="connsiteX1" fmla="*/ 15731 w 101546"/>
                <a:gd name="connsiteY1" fmla="*/ 79431 h 97544"/>
                <a:gd name="connsiteX2" fmla="*/ 101456 w 101546"/>
                <a:gd name="connsiteY2" fmla="*/ 92131 h 97544"/>
                <a:gd name="connsiteX3" fmla="*/ 31606 w 101546"/>
                <a:gd name="connsiteY3" fmla="*/ 95306 h 97544"/>
                <a:gd name="connsiteX4" fmla="*/ 3031 w 101546"/>
                <a:gd name="connsiteY4" fmla="*/ 95306 h 97544"/>
                <a:gd name="connsiteX5" fmla="*/ 6206 w 101546"/>
                <a:gd name="connsiteY5" fmla="*/ 66731 h 97544"/>
                <a:gd name="connsiteX6" fmla="*/ 63356 w 101546"/>
                <a:gd name="connsiteY6" fmla="*/ 56 h 97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1546" h="97544">
                  <a:moveTo>
                    <a:pt x="63356" y="56"/>
                  </a:moveTo>
                  <a:cubicBezTo>
                    <a:pt x="64944" y="2173"/>
                    <a:pt x="9381" y="64085"/>
                    <a:pt x="15731" y="79431"/>
                  </a:cubicBezTo>
                  <a:cubicBezTo>
                    <a:pt x="22081" y="94777"/>
                    <a:pt x="98810" y="89485"/>
                    <a:pt x="101456" y="92131"/>
                  </a:cubicBezTo>
                  <a:cubicBezTo>
                    <a:pt x="104102" y="94777"/>
                    <a:pt x="48010" y="94777"/>
                    <a:pt x="31606" y="95306"/>
                  </a:cubicBezTo>
                  <a:cubicBezTo>
                    <a:pt x="15202" y="95835"/>
                    <a:pt x="7264" y="100068"/>
                    <a:pt x="3031" y="95306"/>
                  </a:cubicBezTo>
                  <a:cubicBezTo>
                    <a:pt x="-1202" y="90544"/>
                    <a:pt x="-1732" y="77844"/>
                    <a:pt x="6206" y="66731"/>
                  </a:cubicBezTo>
                  <a:cubicBezTo>
                    <a:pt x="14143" y="55619"/>
                    <a:pt x="61768" y="-2061"/>
                    <a:pt x="63356" y="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1" name="フリーフォーム 930">
              <a:extLst>
                <a:ext uri="{FF2B5EF4-FFF2-40B4-BE49-F238E27FC236}">
                  <a16:creationId xmlns:a16="http://schemas.microsoft.com/office/drawing/2014/main" id="{CA4DEE62-494F-3999-1E70-E2B1E5DDF739}"/>
                </a:ext>
              </a:extLst>
            </p:cNvPr>
            <p:cNvSpPr/>
            <p:nvPr/>
          </p:nvSpPr>
          <p:spPr>
            <a:xfrm>
              <a:off x="956155" y="10653615"/>
              <a:ext cx="1227130" cy="340673"/>
            </a:xfrm>
            <a:custGeom>
              <a:avLst/>
              <a:gdLst>
                <a:gd name="connsiteX0" fmla="*/ 9045 w 1227130"/>
                <a:gd name="connsiteY0" fmla="*/ 236635 h 340673"/>
                <a:gd name="connsiteX1" fmla="*/ 421795 w 1227130"/>
                <a:gd name="connsiteY1" fmla="*/ 249335 h 340673"/>
                <a:gd name="connsiteX2" fmla="*/ 409095 w 1227130"/>
                <a:gd name="connsiteY2" fmla="*/ 252510 h 340673"/>
                <a:gd name="connsiteX3" fmla="*/ 482120 w 1227130"/>
                <a:gd name="connsiteY3" fmla="*/ 271560 h 340673"/>
                <a:gd name="connsiteX4" fmla="*/ 532920 w 1227130"/>
                <a:gd name="connsiteY4" fmla="*/ 309660 h 340673"/>
                <a:gd name="connsiteX5" fmla="*/ 488470 w 1227130"/>
                <a:gd name="connsiteY5" fmla="*/ 246160 h 340673"/>
                <a:gd name="connsiteX6" fmla="*/ 558320 w 1227130"/>
                <a:gd name="connsiteY6" fmla="*/ 325535 h 340673"/>
                <a:gd name="connsiteX7" fmla="*/ 761520 w 1227130"/>
                <a:gd name="connsiteY7" fmla="*/ 328710 h 340673"/>
                <a:gd name="connsiteX8" fmla="*/ 675795 w 1227130"/>
                <a:gd name="connsiteY8" fmla="*/ 335060 h 340673"/>
                <a:gd name="connsiteX9" fmla="*/ 1104420 w 1227130"/>
                <a:gd name="connsiteY9" fmla="*/ 338235 h 340673"/>
                <a:gd name="connsiteX10" fmla="*/ 1145695 w 1227130"/>
                <a:gd name="connsiteY10" fmla="*/ 328710 h 340673"/>
                <a:gd name="connsiteX11" fmla="*/ 1164745 w 1227130"/>
                <a:gd name="connsiteY11" fmla="*/ 262035 h 340673"/>
                <a:gd name="connsiteX12" fmla="*/ 1155220 w 1227130"/>
                <a:gd name="connsiteY12" fmla="*/ 300135 h 340673"/>
                <a:gd name="connsiteX13" fmla="*/ 1225070 w 1227130"/>
                <a:gd name="connsiteY13" fmla="*/ 141385 h 340673"/>
                <a:gd name="connsiteX14" fmla="*/ 1209195 w 1227130"/>
                <a:gd name="connsiteY14" fmla="*/ 1685 h 340673"/>
                <a:gd name="connsiteX15" fmla="*/ 1215545 w 1227130"/>
                <a:gd name="connsiteY15" fmla="*/ 74710 h 340673"/>
                <a:gd name="connsiteX16" fmla="*/ 1206020 w 1227130"/>
                <a:gd name="connsiteY16" fmla="*/ 230285 h 340673"/>
                <a:gd name="connsiteX17" fmla="*/ 1164745 w 1227130"/>
                <a:gd name="connsiteY17" fmla="*/ 296960 h 340673"/>
                <a:gd name="connsiteX18" fmla="*/ 955195 w 1227130"/>
                <a:gd name="connsiteY18" fmla="*/ 322360 h 340673"/>
                <a:gd name="connsiteX19" fmla="*/ 1072670 w 1227130"/>
                <a:gd name="connsiteY19" fmla="*/ 309660 h 340673"/>
                <a:gd name="connsiteX20" fmla="*/ 548795 w 1227130"/>
                <a:gd name="connsiteY20" fmla="*/ 338235 h 340673"/>
                <a:gd name="connsiteX21" fmla="*/ 558320 w 1227130"/>
                <a:gd name="connsiteY21" fmla="*/ 328710 h 340673"/>
                <a:gd name="connsiteX22" fmla="*/ 472595 w 1227130"/>
                <a:gd name="connsiteY22" fmla="*/ 246160 h 340673"/>
                <a:gd name="connsiteX23" fmla="*/ 501170 w 1227130"/>
                <a:gd name="connsiteY23" fmla="*/ 274735 h 340673"/>
                <a:gd name="connsiteX24" fmla="*/ 428145 w 1227130"/>
                <a:gd name="connsiteY24" fmla="*/ 236635 h 340673"/>
                <a:gd name="connsiteX25" fmla="*/ 193195 w 1227130"/>
                <a:gd name="connsiteY25" fmla="*/ 233460 h 340673"/>
                <a:gd name="connsiteX26" fmla="*/ 339245 w 1227130"/>
                <a:gd name="connsiteY26" fmla="*/ 252510 h 340673"/>
                <a:gd name="connsiteX27" fmla="*/ 155095 w 1227130"/>
                <a:gd name="connsiteY27" fmla="*/ 262035 h 340673"/>
                <a:gd name="connsiteX28" fmla="*/ 9045 w 1227130"/>
                <a:gd name="connsiteY28" fmla="*/ 236635 h 340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27130" h="340673">
                  <a:moveTo>
                    <a:pt x="9045" y="236635"/>
                  </a:moveTo>
                  <a:cubicBezTo>
                    <a:pt x="53495" y="234518"/>
                    <a:pt x="355120" y="246689"/>
                    <a:pt x="421795" y="249335"/>
                  </a:cubicBezTo>
                  <a:cubicBezTo>
                    <a:pt x="488470" y="251981"/>
                    <a:pt x="399041" y="248806"/>
                    <a:pt x="409095" y="252510"/>
                  </a:cubicBezTo>
                  <a:cubicBezTo>
                    <a:pt x="419149" y="256214"/>
                    <a:pt x="461483" y="262035"/>
                    <a:pt x="482120" y="271560"/>
                  </a:cubicBezTo>
                  <a:cubicBezTo>
                    <a:pt x="502757" y="281085"/>
                    <a:pt x="531862" y="313893"/>
                    <a:pt x="532920" y="309660"/>
                  </a:cubicBezTo>
                  <a:cubicBezTo>
                    <a:pt x="533978" y="305427"/>
                    <a:pt x="484237" y="243514"/>
                    <a:pt x="488470" y="246160"/>
                  </a:cubicBezTo>
                  <a:cubicBezTo>
                    <a:pt x="492703" y="248806"/>
                    <a:pt x="512812" y="311777"/>
                    <a:pt x="558320" y="325535"/>
                  </a:cubicBezTo>
                  <a:cubicBezTo>
                    <a:pt x="603828" y="339293"/>
                    <a:pt x="741941" y="327123"/>
                    <a:pt x="761520" y="328710"/>
                  </a:cubicBezTo>
                  <a:cubicBezTo>
                    <a:pt x="781099" y="330297"/>
                    <a:pt x="618645" y="333473"/>
                    <a:pt x="675795" y="335060"/>
                  </a:cubicBezTo>
                  <a:cubicBezTo>
                    <a:pt x="732945" y="336648"/>
                    <a:pt x="1026103" y="339293"/>
                    <a:pt x="1104420" y="338235"/>
                  </a:cubicBezTo>
                  <a:cubicBezTo>
                    <a:pt x="1182737" y="337177"/>
                    <a:pt x="1135641" y="341410"/>
                    <a:pt x="1145695" y="328710"/>
                  </a:cubicBezTo>
                  <a:cubicBezTo>
                    <a:pt x="1155749" y="316010"/>
                    <a:pt x="1163158" y="266797"/>
                    <a:pt x="1164745" y="262035"/>
                  </a:cubicBezTo>
                  <a:cubicBezTo>
                    <a:pt x="1166332" y="257273"/>
                    <a:pt x="1145166" y="320243"/>
                    <a:pt x="1155220" y="300135"/>
                  </a:cubicBezTo>
                  <a:cubicBezTo>
                    <a:pt x="1165274" y="280027"/>
                    <a:pt x="1216074" y="191127"/>
                    <a:pt x="1225070" y="141385"/>
                  </a:cubicBezTo>
                  <a:cubicBezTo>
                    <a:pt x="1234066" y="91643"/>
                    <a:pt x="1210782" y="12797"/>
                    <a:pt x="1209195" y="1685"/>
                  </a:cubicBezTo>
                  <a:cubicBezTo>
                    <a:pt x="1207608" y="-9427"/>
                    <a:pt x="1216074" y="36610"/>
                    <a:pt x="1215545" y="74710"/>
                  </a:cubicBezTo>
                  <a:cubicBezTo>
                    <a:pt x="1215016" y="112810"/>
                    <a:pt x="1214487" y="193243"/>
                    <a:pt x="1206020" y="230285"/>
                  </a:cubicBezTo>
                  <a:cubicBezTo>
                    <a:pt x="1197553" y="267327"/>
                    <a:pt x="1206549" y="281614"/>
                    <a:pt x="1164745" y="296960"/>
                  </a:cubicBezTo>
                  <a:cubicBezTo>
                    <a:pt x="1122941" y="312306"/>
                    <a:pt x="970541" y="320243"/>
                    <a:pt x="955195" y="322360"/>
                  </a:cubicBezTo>
                  <a:cubicBezTo>
                    <a:pt x="939849" y="324477"/>
                    <a:pt x="1140403" y="307014"/>
                    <a:pt x="1072670" y="309660"/>
                  </a:cubicBezTo>
                  <a:cubicBezTo>
                    <a:pt x="1004937" y="312306"/>
                    <a:pt x="634520" y="335060"/>
                    <a:pt x="548795" y="338235"/>
                  </a:cubicBezTo>
                  <a:cubicBezTo>
                    <a:pt x="463070" y="341410"/>
                    <a:pt x="571020" y="344056"/>
                    <a:pt x="558320" y="328710"/>
                  </a:cubicBezTo>
                  <a:cubicBezTo>
                    <a:pt x="545620" y="313364"/>
                    <a:pt x="482120" y="255156"/>
                    <a:pt x="472595" y="246160"/>
                  </a:cubicBezTo>
                  <a:cubicBezTo>
                    <a:pt x="463070" y="237164"/>
                    <a:pt x="508578" y="276322"/>
                    <a:pt x="501170" y="274735"/>
                  </a:cubicBezTo>
                  <a:cubicBezTo>
                    <a:pt x="493762" y="273148"/>
                    <a:pt x="479474" y="243514"/>
                    <a:pt x="428145" y="236635"/>
                  </a:cubicBezTo>
                  <a:cubicBezTo>
                    <a:pt x="376816" y="229756"/>
                    <a:pt x="208012" y="230814"/>
                    <a:pt x="193195" y="233460"/>
                  </a:cubicBezTo>
                  <a:cubicBezTo>
                    <a:pt x="178378" y="236106"/>
                    <a:pt x="345595" y="247748"/>
                    <a:pt x="339245" y="252510"/>
                  </a:cubicBezTo>
                  <a:cubicBezTo>
                    <a:pt x="332895" y="257272"/>
                    <a:pt x="214891" y="263093"/>
                    <a:pt x="155095" y="262035"/>
                  </a:cubicBezTo>
                  <a:cubicBezTo>
                    <a:pt x="95299" y="260977"/>
                    <a:pt x="-35405" y="238752"/>
                    <a:pt x="9045" y="2366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2" name="フリーフォーム 931">
              <a:extLst>
                <a:ext uri="{FF2B5EF4-FFF2-40B4-BE49-F238E27FC236}">
                  <a16:creationId xmlns:a16="http://schemas.microsoft.com/office/drawing/2014/main" id="{B48CB426-AF5D-B80A-B84C-4F1CB0DDC59A}"/>
                </a:ext>
              </a:extLst>
            </p:cNvPr>
            <p:cNvSpPr/>
            <p:nvPr/>
          </p:nvSpPr>
          <p:spPr>
            <a:xfrm>
              <a:off x="1619237" y="10715439"/>
              <a:ext cx="98442" cy="146512"/>
            </a:xfrm>
            <a:custGeom>
              <a:avLst/>
              <a:gdLst>
                <a:gd name="connsiteX0" fmla="*/ 98438 w 98442"/>
                <a:gd name="connsiteY0" fmla="*/ 186 h 146512"/>
                <a:gd name="connsiteX1" fmla="*/ 31763 w 98442"/>
                <a:gd name="connsiteY1" fmla="*/ 73211 h 146512"/>
                <a:gd name="connsiteX2" fmla="*/ 13 w 98442"/>
                <a:gd name="connsiteY2" fmla="*/ 146236 h 146512"/>
                <a:gd name="connsiteX3" fmla="*/ 28588 w 98442"/>
                <a:gd name="connsiteY3" fmla="*/ 95436 h 146512"/>
                <a:gd name="connsiteX4" fmla="*/ 98438 w 98442"/>
                <a:gd name="connsiteY4" fmla="*/ 186 h 146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442" h="146512">
                  <a:moveTo>
                    <a:pt x="98438" y="186"/>
                  </a:moveTo>
                  <a:cubicBezTo>
                    <a:pt x="98967" y="-3518"/>
                    <a:pt x="48167" y="48869"/>
                    <a:pt x="31763" y="73211"/>
                  </a:cubicBezTo>
                  <a:cubicBezTo>
                    <a:pt x="15359" y="97553"/>
                    <a:pt x="542" y="142532"/>
                    <a:pt x="13" y="146236"/>
                  </a:cubicBezTo>
                  <a:cubicBezTo>
                    <a:pt x="-516" y="149940"/>
                    <a:pt x="14830" y="115544"/>
                    <a:pt x="28588" y="95436"/>
                  </a:cubicBezTo>
                  <a:cubicBezTo>
                    <a:pt x="42346" y="75328"/>
                    <a:pt x="97909" y="3890"/>
                    <a:pt x="98438" y="1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3" name="フリーフォーム 932">
              <a:extLst>
                <a:ext uri="{FF2B5EF4-FFF2-40B4-BE49-F238E27FC236}">
                  <a16:creationId xmlns:a16="http://schemas.microsoft.com/office/drawing/2014/main" id="{350A46F3-9F6D-8AAB-2EE0-E39F320B8E28}"/>
                </a:ext>
              </a:extLst>
            </p:cNvPr>
            <p:cNvSpPr/>
            <p:nvPr/>
          </p:nvSpPr>
          <p:spPr>
            <a:xfrm>
              <a:off x="1236559" y="10720347"/>
              <a:ext cx="459717" cy="144638"/>
            </a:xfrm>
            <a:custGeom>
              <a:avLst/>
              <a:gdLst>
                <a:gd name="connsiteX0" fmla="*/ 1691 w 459717"/>
                <a:gd name="connsiteY0" fmla="*/ 144503 h 144638"/>
                <a:gd name="connsiteX1" fmla="*/ 293791 w 459717"/>
                <a:gd name="connsiteY1" fmla="*/ 125453 h 144638"/>
                <a:gd name="connsiteX2" fmla="*/ 246166 w 459717"/>
                <a:gd name="connsiteY2" fmla="*/ 96878 h 144638"/>
                <a:gd name="connsiteX3" fmla="*/ 347766 w 459717"/>
                <a:gd name="connsiteY3" fmla="*/ 125453 h 144638"/>
                <a:gd name="connsiteX4" fmla="*/ 376341 w 459717"/>
                <a:gd name="connsiteY4" fmla="*/ 93703 h 144638"/>
                <a:gd name="connsiteX5" fmla="*/ 408091 w 459717"/>
                <a:gd name="connsiteY5" fmla="*/ 46078 h 144638"/>
                <a:gd name="connsiteX6" fmla="*/ 458891 w 459717"/>
                <a:gd name="connsiteY6" fmla="*/ 1628 h 144638"/>
                <a:gd name="connsiteX7" fmla="*/ 363641 w 459717"/>
                <a:gd name="connsiteY7" fmla="*/ 106403 h 144638"/>
                <a:gd name="connsiteX8" fmla="*/ 284266 w 459717"/>
                <a:gd name="connsiteY8" fmla="*/ 103228 h 144638"/>
                <a:gd name="connsiteX9" fmla="*/ 344591 w 459717"/>
                <a:gd name="connsiteY9" fmla="*/ 81003 h 144638"/>
                <a:gd name="connsiteX10" fmla="*/ 401741 w 459717"/>
                <a:gd name="connsiteY10" fmla="*/ 17503 h 144638"/>
                <a:gd name="connsiteX11" fmla="*/ 312841 w 459717"/>
                <a:gd name="connsiteY11" fmla="*/ 106403 h 144638"/>
                <a:gd name="connsiteX12" fmla="*/ 271566 w 459717"/>
                <a:gd name="connsiteY12" fmla="*/ 119103 h 144638"/>
                <a:gd name="connsiteX13" fmla="*/ 176316 w 459717"/>
                <a:gd name="connsiteY13" fmla="*/ 115928 h 144638"/>
                <a:gd name="connsiteX14" fmla="*/ 1691 w 459717"/>
                <a:gd name="connsiteY14" fmla="*/ 144503 h 144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59717" h="144638">
                  <a:moveTo>
                    <a:pt x="1691" y="144503"/>
                  </a:moveTo>
                  <a:cubicBezTo>
                    <a:pt x="21270" y="146090"/>
                    <a:pt x="253045" y="133390"/>
                    <a:pt x="293791" y="125453"/>
                  </a:cubicBezTo>
                  <a:cubicBezTo>
                    <a:pt x="334537" y="117516"/>
                    <a:pt x="237170" y="96878"/>
                    <a:pt x="246166" y="96878"/>
                  </a:cubicBezTo>
                  <a:cubicBezTo>
                    <a:pt x="255162" y="96878"/>
                    <a:pt x="326070" y="125982"/>
                    <a:pt x="347766" y="125453"/>
                  </a:cubicBezTo>
                  <a:cubicBezTo>
                    <a:pt x="369462" y="124924"/>
                    <a:pt x="366287" y="106932"/>
                    <a:pt x="376341" y="93703"/>
                  </a:cubicBezTo>
                  <a:cubicBezTo>
                    <a:pt x="386395" y="80474"/>
                    <a:pt x="394333" y="61424"/>
                    <a:pt x="408091" y="46078"/>
                  </a:cubicBezTo>
                  <a:cubicBezTo>
                    <a:pt x="421849" y="30732"/>
                    <a:pt x="466299" y="-8426"/>
                    <a:pt x="458891" y="1628"/>
                  </a:cubicBezTo>
                  <a:cubicBezTo>
                    <a:pt x="451483" y="11682"/>
                    <a:pt x="392745" y="89470"/>
                    <a:pt x="363641" y="106403"/>
                  </a:cubicBezTo>
                  <a:cubicBezTo>
                    <a:pt x="334537" y="123336"/>
                    <a:pt x="287441" y="107461"/>
                    <a:pt x="284266" y="103228"/>
                  </a:cubicBezTo>
                  <a:cubicBezTo>
                    <a:pt x="281091" y="98995"/>
                    <a:pt x="325012" y="95290"/>
                    <a:pt x="344591" y="81003"/>
                  </a:cubicBezTo>
                  <a:cubicBezTo>
                    <a:pt x="364170" y="66716"/>
                    <a:pt x="407033" y="13270"/>
                    <a:pt x="401741" y="17503"/>
                  </a:cubicBezTo>
                  <a:cubicBezTo>
                    <a:pt x="396449" y="21736"/>
                    <a:pt x="334537" y="89470"/>
                    <a:pt x="312841" y="106403"/>
                  </a:cubicBezTo>
                  <a:cubicBezTo>
                    <a:pt x="291145" y="123336"/>
                    <a:pt x="294320" y="117516"/>
                    <a:pt x="271566" y="119103"/>
                  </a:cubicBezTo>
                  <a:cubicBezTo>
                    <a:pt x="248812" y="120690"/>
                    <a:pt x="214416" y="111165"/>
                    <a:pt x="176316" y="115928"/>
                  </a:cubicBezTo>
                  <a:cubicBezTo>
                    <a:pt x="138216" y="120690"/>
                    <a:pt x="-17888" y="142916"/>
                    <a:pt x="1691" y="1445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4" name="フリーフォーム 933">
              <a:extLst>
                <a:ext uri="{FF2B5EF4-FFF2-40B4-BE49-F238E27FC236}">
                  <a16:creationId xmlns:a16="http://schemas.microsoft.com/office/drawing/2014/main" id="{7ED597BB-8210-9EAD-F7A4-2CB69975F396}"/>
                </a:ext>
              </a:extLst>
            </p:cNvPr>
            <p:cNvSpPr/>
            <p:nvPr/>
          </p:nvSpPr>
          <p:spPr>
            <a:xfrm>
              <a:off x="1190561" y="10750505"/>
              <a:ext cx="69952" cy="125584"/>
            </a:xfrm>
            <a:custGeom>
              <a:avLst/>
              <a:gdLst>
                <a:gd name="connsiteX0" fmla="*/ 41339 w 69952"/>
                <a:gd name="connsiteY0" fmla="*/ 45 h 125584"/>
                <a:gd name="connsiteX1" fmla="*/ 31814 w 69952"/>
                <a:gd name="connsiteY1" fmla="*/ 60370 h 125584"/>
                <a:gd name="connsiteX2" fmla="*/ 69914 w 69952"/>
                <a:gd name="connsiteY2" fmla="*/ 123870 h 125584"/>
                <a:gd name="connsiteX3" fmla="*/ 38164 w 69952"/>
                <a:gd name="connsiteY3" fmla="*/ 104820 h 125584"/>
                <a:gd name="connsiteX4" fmla="*/ 64 w 69952"/>
                <a:gd name="connsiteY4" fmla="*/ 76245 h 125584"/>
                <a:gd name="connsiteX5" fmla="*/ 47689 w 69952"/>
                <a:gd name="connsiteY5" fmla="*/ 101645 h 125584"/>
                <a:gd name="connsiteX6" fmla="*/ 28639 w 69952"/>
                <a:gd name="connsiteY6" fmla="*/ 50845 h 125584"/>
                <a:gd name="connsiteX7" fmla="*/ 41339 w 69952"/>
                <a:gd name="connsiteY7" fmla="*/ 45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9952" h="125584">
                  <a:moveTo>
                    <a:pt x="41339" y="45"/>
                  </a:moveTo>
                  <a:cubicBezTo>
                    <a:pt x="41868" y="1632"/>
                    <a:pt x="27052" y="39733"/>
                    <a:pt x="31814" y="60370"/>
                  </a:cubicBezTo>
                  <a:cubicBezTo>
                    <a:pt x="36576" y="81007"/>
                    <a:pt x="68856" y="116462"/>
                    <a:pt x="69914" y="123870"/>
                  </a:cubicBezTo>
                  <a:cubicBezTo>
                    <a:pt x="70972" y="131278"/>
                    <a:pt x="49806" y="112758"/>
                    <a:pt x="38164" y="104820"/>
                  </a:cubicBezTo>
                  <a:cubicBezTo>
                    <a:pt x="26522" y="96883"/>
                    <a:pt x="-1523" y="76774"/>
                    <a:pt x="64" y="76245"/>
                  </a:cubicBezTo>
                  <a:cubicBezTo>
                    <a:pt x="1651" y="75716"/>
                    <a:pt x="42927" y="105878"/>
                    <a:pt x="47689" y="101645"/>
                  </a:cubicBezTo>
                  <a:cubicBezTo>
                    <a:pt x="52451" y="97412"/>
                    <a:pt x="28639" y="50845"/>
                    <a:pt x="28639" y="50845"/>
                  </a:cubicBezTo>
                  <a:cubicBezTo>
                    <a:pt x="27052" y="38674"/>
                    <a:pt x="40810" y="-1542"/>
                    <a:pt x="41339" y="4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5" name="フリーフォーム 934">
              <a:extLst>
                <a:ext uri="{FF2B5EF4-FFF2-40B4-BE49-F238E27FC236}">
                  <a16:creationId xmlns:a16="http://schemas.microsoft.com/office/drawing/2014/main" id="{67FA1B25-AFAA-03A6-D710-899EE22FF39A}"/>
                </a:ext>
              </a:extLst>
            </p:cNvPr>
            <p:cNvSpPr/>
            <p:nvPr/>
          </p:nvSpPr>
          <p:spPr>
            <a:xfrm>
              <a:off x="1577892" y="10807380"/>
              <a:ext cx="141408" cy="159070"/>
            </a:xfrm>
            <a:custGeom>
              <a:avLst/>
              <a:gdLst>
                <a:gd name="connsiteX0" fmla="*/ 66758 w 141408"/>
                <a:gd name="connsiteY0" fmla="*/ 320 h 159070"/>
                <a:gd name="connsiteX1" fmla="*/ 50883 w 141408"/>
                <a:gd name="connsiteY1" fmla="*/ 57470 h 159070"/>
                <a:gd name="connsiteX2" fmla="*/ 123908 w 141408"/>
                <a:gd name="connsiteY2" fmla="*/ 136845 h 159070"/>
                <a:gd name="connsiteX3" fmla="*/ 139783 w 141408"/>
                <a:gd name="connsiteY3" fmla="*/ 159070 h 159070"/>
                <a:gd name="connsiteX4" fmla="*/ 95333 w 141408"/>
                <a:gd name="connsiteY4" fmla="*/ 136845 h 159070"/>
                <a:gd name="connsiteX5" fmla="*/ 35008 w 141408"/>
                <a:gd name="connsiteY5" fmla="*/ 76520 h 159070"/>
                <a:gd name="connsiteX6" fmla="*/ 108033 w 141408"/>
                <a:gd name="connsiteY6" fmla="*/ 127320 h 159070"/>
                <a:gd name="connsiteX7" fmla="*/ 60408 w 141408"/>
                <a:gd name="connsiteY7" fmla="*/ 70170 h 159070"/>
                <a:gd name="connsiteX8" fmla="*/ 83 w 141408"/>
                <a:gd name="connsiteY8" fmla="*/ 82870 h 159070"/>
                <a:gd name="connsiteX9" fmla="*/ 66758 w 141408"/>
                <a:gd name="connsiteY9" fmla="*/ 320 h 159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408" h="159070">
                  <a:moveTo>
                    <a:pt x="66758" y="320"/>
                  </a:moveTo>
                  <a:cubicBezTo>
                    <a:pt x="75225" y="-3913"/>
                    <a:pt x="41358" y="34716"/>
                    <a:pt x="50883" y="57470"/>
                  </a:cubicBezTo>
                  <a:cubicBezTo>
                    <a:pt x="60408" y="80224"/>
                    <a:pt x="109091" y="119912"/>
                    <a:pt x="123908" y="136845"/>
                  </a:cubicBezTo>
                  <a:cubicBezTo>
                    <a:pt x="138725" y="153778"/>
                    <a:pt x="144545" y="159070"/>
                    <a:pt x="139783" y="159070"/>
                  </a:cubicBezTo>
                  <a:cubicBezTo>
                    <a:pt x="135021" y="159070"/>
                    <a:pt x="112795" y="150603"/>
                    <a:pt x="95333" y="136845"/>
                  </a:cubicBezTo>
                  <a:cubicBezTo>
                    <a:pt x="77871" y="123087"/>
                    <a:pt x="32891" y="78108"/>
                    <a:pt x="35008" y="76520"/>
                  </a:cubicBezTo>
                  <a:cubicBezTo>
                    <a:pt x="37125" y="74932"/>
                    <a:pt x="103800" y="128378"/>
                    <a:pt x="108033" y="127320"/>
                  </a:cubicBezTo>
                  <a:cubicBezTo>
                    <a:pt x="112266" y="126262"/>
                    <a:pt x="78400" y="77578"/>
                    <a:pt x="60408" y="70170"/>
                  </a:cubicBezTo>
                  <a:cubicBezTo>
                    <a:pt x="42416" y="62762"/>
                    <a:pt x="2729" y="90807"/>
                    <a:pt x="83" y="82870"/>
                  </a:cubicBezTo>
                  <a:cubicBezTo>
                    <a:pt x="-2563" y="74933"/>
                    <a:pt x="58291" y="4553"/>
                    <a:pt x="66758" y="3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6" name="フリーフォーム 935">
              <a:extLst>
                <a:ext uri="{FF2B5EF4-FFF2-40B4-BE49-F238E27FC236}">
                  <a16:creationId xmlns:a16="http://schemas.microsoft.com/office/drawing/2014/main" id="{348DCA83-7A28-6A40-2E5F-7A03EC4BE1D1}"/>
                </a:ext>
              </a:extLst>
            </p:cNvPr>
            <p:cNvSpPr/>
            <p:nvPr/>
          </p:nvSpPr>
          <p:spPr>
            <a:xfrm>
              <a:off x="1685389" y="10753710"/>
              <a:ext cx="279943" cy="190530"/>
            </a:xfrm>
            <a:custGeom>
              <a:avLst/>
              <a:gdLst>
                <a:gd name="connsiteX0" fmla="*/ 536 w 279943"/>
                <a:gd name="connsiteY0" fmla="*/ 15 h 190530"/>
                <a:gd name="connsiteX1" fmla="*/ 206911 w 279943"/>
                <a:gd name="connsiteY1" fmla="*/ 146065 h 190530"/>
                <a:gd name="connsiteX2" fmla="*/ 279936 w 279943"/>
                <a:gd name="connsiteY2" fmla="*/ 190515 h 190530"/>
                <a:gd name="connsiteX3" fmla="*/ 203736 w 279943"/>
                <a:gd name="connsiteY3" fmla="*/ 142890 h 190530"/>
                <a:gd name="connsiteX4" fmla="*/ 137061 w 279943"/>
                <a:gd name="connsiteY4" fmla="*/ 114315 h 190530"/>
                <a:gd name="connsiteX5" fmla="*/ 146586 w 279943"/>
                <a:gd name="connsiteY5" fmla="*/ 136540 h 190530"/>
                <a:gd name="connsiteX6" fmla="*/ 536 w 279943"/>
                <a:gd name="connsiteY6" fmla="*/ 15 h 19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9943" h="190530">
                  <a:moveTo>
                    <a:pt x="536" y="15"/>
                  </a:moveTo>
                  <a:cubicBezTo>
                    <a:pt x="10590" y="1602"/>
                    <a:pt x="160344" y="114315"/>
                    <a:pt x="206911" y="146065"/>
                  </a:cubicBezTo>
                  <a:cubicBezTo>
                    <a:pt x="253478" y="177815"/>
                    <a:pt x="280465" y="191044"/>
                    <a:pt x="279936" y="190515"/>
                  </a:cubicBezTo>
                  <a:cubicBezTo>
                    <a:pt x="279407" y="189986"/>
                    <a:pt x="227549" y="155590"/>
                    <a:pt x="203736" y="142890"/>
                  </a:cubicBezTo>
                  <a:cubicBezTo>
                    <a:pt x="179924" y="130190"/>
                    <a:pt x="146586" y="115373"/>
                    <a:pt x="137061" y="114315"/>
                  </a:cubicBezTo>
                  <a:cubicBezTo>
                    <a:pt x="127536" y="113257"/>
                    <a:pt x="168282" y="155061"/>
                    <a:pt x="146586" y="136540"/>
                  </a:cubicBezTo>
                  <a:cubicBezTo>
                    <a:pt x="124890" y="118019"/>
                    <a:pt x="-9518" y="-1572"/>
                    <a:pt x="536" y="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7" name="フリーフォーム 936">
              <a:extLst>
                <a:ext uri="{FF2B5EF4-FFF2-40B4-BE49-F238E27FC236}">
                  <a16:creationId xmlns:a16="http://schemas.microsoft.com/office/drawing/2014/main" id="{45B05CDF-3A40-03F4-30C9-BD88BDCEAB2E}"/>
                </a:ext>
              </a:extLst>
            </p:cNvPr>
            <p:cNvSpPr/>
            <p:nvPr/>
          </p:nvSpPr>
          <p:spPr>
            <a:xfrm>
              <a:off x="1685768" y="10731443"/>
              <a:ext cx="483000" cy="172611"/>
            </a:xfrm>
            <a:custGeom>
              <a:avLst/>
              <a:gdLst>
                <a:gd name="connsiteX0" fmla="*/ 157 w 483000"/>
                <a:gd name="connsiteY0" fmla="*/ 57 h 172611"/>
                <a:gd name="connsiteX1" fmla="*/ 139857 w 483000"/>
                <a:gd name="connsiteY1" fmla="*/ 88957 h 172611"/>
                <a:gd name="connsiteX2" fmla="*/ 254157 w 483000"/>
                <a:gd name="connsiteY2" fmla="*/ 168332 h 172611"/>
                <a:gd name="connsiteX3" fmla="*/ 250982 w 483000"/>
                <a:gd name="connsiteY3" fmla="*/ 146107 h 172611"/>
                <a:gd name="connsiteX4" fmla="*/ 247807 w 483000"/>
                <a:gd name="connsiteY4" fmla="*/ 171507 h 172611"/>
                <a:gd name="connsiteX5" fmla="*/ 352582 w 483000"/>
                <a:gd name="connsiteY5" fmla="*/ 101657 h 172611"/>
                <a:gd name="connsiteX6" fmla="*/ 327182 w 483000"/>
                <a:gd name="connsiteY6" fmla="*/ 123882 h 172611"/>
                <a:gd name="connsiteX7" fmla="*/ 482757 w 483000"/>
                <a:gd name="connsiteY7" fmla="*/ 9582 h 172611"/>
                <a:gd name="connsiteX8" fmla="*/ 285907 w 483000"/>
                <a:gd name="connsiteY8" fmla="*/ 139757 h 172611"/>
                <a:gd name="connsiteX9" fmla="*/ 247807 w 483000"/>
                <a:gd name="connsiteY9" fmla="*/ 152457 h 172611"/>
                <a:gd name="connsiteX10" fmla="*/ 244632 w 483000"/>
                <a:gd name="connsiteY10" fmla="*/ 149282 h 172611"/>
                <a:gd name="connsiteX11" fmla="*/ 114457 w 483000"/>
                <a:gd name="connsiteY11" fmla="*/ 76257 h 172611"/>
                <a:gd name="connsiteX12" fmla="*/ 157 w 483000"/>
                <a:gd name="connsiteY12" fmla="*/ 57 h 172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83000" h="172611">
                  <a:moveTo>
                    <a:pt x="157" y="57"/>
                  </a:moveTo>
                  <a:cubicBezTo>
                    <a:pt x="4390" y="2174"/>
                    <a:pt x="97524" y="60911"/>
                    <a:pt x="139857" y="88957"/>
                  </a:cubicBezTo>
                  <a:cubicBezTo>
                    <a:pt x="182190" y="117003"/>
                    <a:pt x="235636" y="158807"/>
                    <a:pt x="254157" y="168332"/>
                  </a:cubicBezTo>
                  <a:cubicBezTo>
                    <a:pt x="272678" y="177857"/>
                    <a:pt x="252040" y="145578"/>
                    <a:pt x="250982" y="146107"/>
                  </a:cubicBezTo>
                  <a:cubicBezTo>
                    <a:pt x="249924" y="146636"/>
                    <a:pt x="230874" y="178915"/>
                    <a:pt x="247807" y="171507"/>
                  </a:cubicBezTo>
                  <a:cubicBezTo>
                    <a:pt x="264740" y="164099"/>
                    <a:pt x="339353" y="109594"/>
                    <a:pt x="352582" y="101657"/>
                  </a:cubicBezTo>
                  <a:cubicBezTo>
                    <a:pt x="365811" y="93720"/>
                    <a:pt x="305486" y="139228"/>
                    <a:pt x="327182" y="123882"/>
                  </a:cubicBezTo>
                  <a:cubicBezTo>
                    <a:pt x="348878" y="108536"/>
                    <a:pt x="489636" y="6936"/>
                    <a:pt x="482757" y="9582"/>
                  </a:cubicBezTo>
                  <a:cubicBezTo>
                    <a:pt x="475878" y="12228"/>
                    <a:pt x="325065" y="115945"/>
                    <a:pt x="285907" y="139757"/>
                  </a:cubicBezTo>
                  <a:cubicBezTo>
                    <a:pt x="246749" y="163570"/>
                    <a:pt x="247807" y="152457"/>
                    <a:pt x="247807" y="152457"/>
                  </a:cubicBezTo>
                  <a:cubicBezTo>
                    <a:pt x="240928" y="154044"/>
                    <a:pt x="266857" y="161982"/>
                    <a:pt x="244632" y="149282"/>
                  </a:cubicBezTo>
                  <a:cubicBezTo>
                    <a:pt x="222407" y="136582"/>
                    <a:pt x="150969" y="97424"/>
                    <a:pt x="114457" y="76257"/>
                  </a:cubicBezTo>
                  <a:cubicBezTo>
                    <a:pt x="77945" y="55090"/>
                    <a:pt x="-4076" y="-2060"/>
                    <a:pt x="157" y="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8" name="フリーフォーム 937">
              <a:extLst>
                <a:ext uri="{FF2B5EF4-FFF2-40B4-BE49-F238E27FC236}">
                  <a16:creationId xmlns:a16="http://schemas.microsoft.com/office/drawing/2014/main" id="{330384D8-DBD2-B8E1-DB9B-793866A93C05}"/>
                </a:ext>
              </a:extLst>
            </p:cNvPr>
            <p:cNvSpPr/>
            <p:nvPr/>
          </p:nvSpPr>
          <p:spPr>
            <a:xfrm>
              <a:off x="1666631" y="10633071"/>
              <a:ext cx="281334" cy="175457"/>
            </a:xfrm>
            <a:custGeom>
              <a:avLst/>
              <a:gdLst>
                <a:gd name="connsiteX0" fmla="*/ 244 w 281334"/>
                <a:gd name="connsiteY0" fmla="*/ 4 h 175457"/>
                <a:gd name="connsiteX1" fmla="*/ 57394 w 281334"/>
                <a:gd name="connsiteY1" fmla="*/ 60329 h 175457"/>
                <a:gd name="connsiteX2" fmla="*/ 165344 w 281334"/>
                <a:gd name="connsiteY2" fmla="*/ 114304 h 175457"/>
                <a:gd name="connsiteX3" fmla="*/ 152644 w 281334"/>
                <a:gd name="connsiteY3" fmla="*/ 95254 h 175457"/>
                <a:gd name="connsiteX4" fmla="*/ 279644 w 281334"/>
                <a:gd name="connsiteY4" fmla="*/ 174629 h 175457"/>
                <a:gd name="connsiteX5" fmla="*/ 216144 w 281334"/>
                <a:gd name="connsiteY5" fmla="*/ 133354 h 175457"/>
                <a:gd name="connsiteX6" fmla="*/ 82794 w 281334"/>
                <a:gd name="connsiteY6" fmla="*/ 79379 h 175457"/>
                <a:gd name="connsiteX7" fmla="*/ 38344 w 281334"/>
                <a:gd name="connsiteY7" fmla="*/ 63504 h 175457"/>
                <a:gd name="connsiteX8" fmla="*/ 244 w 281334"/>
                <a:gd name="connsiteY8" fmla="*/ 4 h 175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334" h="175457">
                  <a:moveTo>
                    <a:pt x="244" y="4"/>
                  </a:moveTo>
                  <a:cubicBezTo>
                    <a:pt x="3419" y="-525"/>
                    <a:pt x="29877" y="41279"/>
                    <a:pt x="57394" y="60329"/>
                  </a:cubicBezTo>
                  <a:cubicBezTo>
                    <a:pt x="84911" y="79379"/>
                    <a:pt x="149469" y="108483"/>
                    <a:pt x="165344" y="114304"/>
                  </a:cubicBezTo>
                  <a:cubicBezTo>
                    <a:pt x="181219" y="120125"/>
                    <a:pt x="133594" y="85200"/>
                    <a:pt x="152644" y="95254"/>
                  </a:cubicBezTo>
                  <a:cubicBezTo>
                    <a:pt x="171694" y="105308"/>
                    <a:pt x="269061" y="168279"/>
                    <a:pt x="279644" y="174629"/>
                  </a:cubicBezTo>
                  <a:cubicBezTo>
                    <a:pt x="290227" y="180979"/>
                    <a:pt x="248952" y="149229"/>
                    <a:pt x="216144" y="133354"/>
                  </a:cubicBezTo>
                  <a:cubicBezTo>
                    <a:pt x="183336" y="117479"/>
                    <a:pt x="112427" y="91021"/>
                    <a:pt x="82794" y="79379"/>
                  </a:cubicBezTo>
                  <a:cubicBezTo>
                    <a:pt x="53161" y="67737"/>
                    <a:pt x="51044" y="74087"/>
                    <a:pt x="38344" y="63504"/>
                  </a:cubicBezTo>
                  <a:cubicBezTo>
                    <a:pt x="25644" y="52921"/>
                    <a:pt x="-2931" y="533"/>
                    <a:pt x="244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9" name="フリーフォーム 938">
              <a:extLst>
                <a:ext uri="{FF2B5EF4-FFF2-40B4-BE49-F238E27FC236}">
                  <a16:creationId xmlns:a16="http://schemas.microsoft.com/office/drawing/2014/main" id="{748401FA-3569-8686-1DAD-256D8FE949DD}"/>
                </a:ext>
              </a:extLst>
            </p:cNvPr>
            <p:cNvSpPr/>
            <p:nvPr/>
          </p:nvSpPr>
          <p:spPr>
            <a:xfrm>
              <a:off x="1634177" y="10645260"/>
              <a:ext cx="320971" cy="188088"/>
            </a:xfrm>
            <a:custGeom>
              <a:avLst/>
              <a:gdLst>
                <a:gd name="connsiteX0" fmla="*/ 948 w 320971"/>
                <a:gd name="connsiteY0" fmla="*/ 515 h 188088"/>
                <a:gd name="connsiteX1" fmla="*/ 89848 w 320971"/>
                <a:gd name="connsiteY1" fmla="*/ 70365 h 188088"/>
                <a:gd name="connsiteX2" fmla="*/ 204148 w 320971"/>
                <a:gd name="connsiteY2" fmla="*/ 133865 h 188088"/>
                <a:gd name="connsiteX3" fmla="*/ 181923 w 320971"/>
                <a:gd name="connsiteY3" fmla="*/ 114815 h 188088"/>
                <a:gd name="connsiteX4" fmla="*/ 318448 w 320971"/>
                <a:gd name="connsiteY4" fmla="*/ 187840 h 188088"/>
                <a:gd name="connsiteX5" fmla="*/ 258123 w 320971"/>
                <a:gd name="connsiteY5" fmla="*/ 137040 h 188088"/>
                <a:gd name="connsiteX6" fmla="*/ 105723 w 320971"/>
                <a:gd name="connsiteY6" fmla="*/ 92590 h 188088"/>
                <a:gd name="connsiteX7" fmla="*/ 146998 w 320971"/>
                <a:gd name="connsiteY7" fmla="*/ 108465 h 188088"/>
                <a:gd name="connsiteX8" fmla="*/ 948 w 320971"/>
                <a:gd name="connsiteY8" fmla="*/ 515 h 188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0971" h="188088">
                  <a:moveTo>
                    <a:pt x="948" y="515"/>
                  </a:moveTo>
                  <a:cubicBezTo>
                    <a:pt x="-8577" y="-5835"/>
                    <a:pt x="55981" y="48140"/>
                    <a:pt x="89848" y="70365"/>
                  </a:cubicBezTo>
                  <a:cubicBezTo>
                    <a:pt x="123715" y="92590"/>
                    <a:pt x="188802" y="126457"/>
                    <a:pt x="204148" y="133865"/>
                  </a:cubicBezTo>
                  <a:cubicBezTo>
                    <a:pt x="219494" y="141273"/>
                    <a:pt x="162873" y="105819"/>
                    <a:pt x="181923" y="114815"/>
                  </a:cubicBezTo>
                  <a:cubicBezTo>
                    <a:pt x="200973" y="123811"/>
                    <a:pt x="305748" y="184136"/>
                    <a:pt x="318448" y="187840"/>
                  </a:cubicBezTo>
                  <a:cubicBezTo>
                    <a:pt x="331148" y="191544"/>
                    <a:pt x="293577" y="152915"/>
                    <a:pt x="258123" y="137040"/>
                  </a:cubicBezTo>
                  <a:cubicBezTo>
                    <a:pt x="222669" y="121165"/>
                    <a:pt x="124244" y="97353"/>
                    <a:pt x="105723" y="92590"/>
                  </a:cubicBezTo>
                  <a:cubicBezTo>
                    <a:pt x="87202" y="87827"/>
                    <a:pt x="160227" y="119048"/>
                    <a:pt x="146998" y="108465"/>
                  </a:cubicBezTo>
                  <a:cubicBezTo>
                    <a:pt x="133769" y="97882"/>
                    <a:pt x="10473" y="6865"/>
                    <a:pt x="948" y="5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0" name="フリーフォーム 939">
              <a:extLst>
                <a:ext uri="{FF2B5EF4-FFF2-40B4-BE49-F238E27FC236}">
                  <a16:creationId xmlns:a16="http://schemas.microsoft.com/office/drawing/2014/main" id="{79BB55F9-C398-66E1-617E-DC0C192C1C00}"/>
                </a:ext>
              </a:extLst>
            </p:cNvPr>
            <p:cNvSpPr/>
            <p:nvPr/>
          </p:nvSpPr>
          <p:spPr>
            <a:xfrm>
              <a:off x="2034906" y="10749872"/>
              <a:ext cx="147413" cy="143601"/>
            </a:xfrm>
            <a:custGeom>
              <a:avLst/>
              <a:gdLst>
                <a:gd name="connsiteX0" fmla="*/ 146319 w 147413"/>
                <a:gd name="connsiteY0" fmla="*/ 678 h 143601"/>
                <a:gd name="connsiteX1" fmla="*/ 70119 w 147413"/>
                <a:gd name="connsiteY1" fmla="*/ 57828 h 143601"/>
                <a:gd name="connsiteX2" fmla="*/ 269 w 147413"/>
                <a:gd name="connsiteY2" fmla="*/ 143553 h 143601"/>
                <a:gd name="connsiteX3" fmla="*/ 44719 w 147413"/>
                <a:gd name="connsiteY3" fmla="*/ 70528 h 143601"/>
                <a:gd name="connsiteX4" fmla="*/ 9794 w 147413"/>
                <a:gd name="connsiteY4" fmla="*/ 95928 h 143601"/>
                <a:gd name="connsiteX5" fmla="*/ 146319 w 147413"/>
                <a:gd name="connsiteY5" fmla="*/ 678 h 14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7413" h="143601">
                  <a:moveTo>
                    <a:pt x="146319" y="678"/>
                  </a:moveTo>
                  <a:cubicBezTo>
                    <a:pt x="156373" y="-5672"/>
                    <a:pt x="94461" y="34016"/>
                    <a:pt x="70119" y="57828"/>
                  </a:cubicBezTo>
                  <a:cubicBezTo>
                    <a:pt x="45777" y="81641"/>
                    <a:pt x="4502" y="141436"/>
                    <a:pt x="269" y="143553"/>
                  </a:cubicBezTo>
                  <a:cubicBezTo>
                    <a:pt x="-3964" y="145670"/>
                    <a:pt x="43131" y="78466"/>
                    <a:pt x="44719" y="70528"/>
                  </a:cubicBezTo>
                  <a:cubicBezTo>
                    <a:pt x="46307" y="62590"/>
                    <a:pt x="-2377" y="103865"/>
                    <a:pt x="9794" y="95928"/>
                  </a:cubicBezTo>
                  <a:cubicBezTo>
                    <a:pt x="21965" y="87991"/>
                    <a:pt x="136265" y="7028"/>
                    <a:pt x="146319" y="67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1" name="フリーフォーム 940">
              <a:extLst>
                <a:ext uri="{FF2B5EF4-FFF2-40B4-BE49-F238E27FC236}">
                  <a16:creationId xmlns:a16="http://schemas.microsoft.com/office/drawing/2014/main" id="{BEEF572C-9172-F982-0BF5-7FEF45869F81}"/>
                </a:ext>
              </a:extLst>
            </p:cNvPr>
            <p:cNvSpPr/>
            <p:nvPr/>
          </p:nvSpPr>
          <p:spPr>
            <a:xfrm>
              <a:off x="7610360" y="7063849"/>
              <a:ext cx="260467" cy="731026"/>
            </a:xfrm>
            <a:custGeom>
              <a:avLst/>
              <a:gdLst>
                <a:gd name="connsiteX0" fmla="*/ 115 w 260467"/>
                <a:gd name="connsiteY0" fmla="*/ 526 h 731026"/>
                <a:gd name="connsiteX1" fmla="*/ 162040 w 260467"/>
                <a:gd name="connsiteY1" fmla="*/ 286276 h 731026"/>
                <a:gd name="connsiteX2" fmla="*/ 158865 w 260467"/>
                <a:gd name="connsiteY2" fmla="*/ 257701 h 731026"/>
                <a:gd name="connsiteX3" fmla="*/ 228715 w 260467"/>
                <a:gd name="connsiteY3" fmla="*/ 495826 h 731026"/>
                <a:gd name="connsiteX4" fmla="*/ 228715 w 260467"/>
                <a:gd name="connsiteY4" fmla="*/ 467251 h 731026"/>
                <a:gd name="connsiteX5" fmla="*/ 247765 w 260467"/>
                <a:gd name="connsiteY5" fmla="*/ 606951 h 731026"/>
                <a:gd name="connsiteX6" fmla="*/ 260465 w 260467"/>
                <a:gd name="connsiteY6" fmla="*/ 730776 h 731026"/>
                <a:gd name="connsiteX7" fmla="*/ 247765 w 260467"/>
                <a:gd name="connsiteY7" fmla="*/ 629176 h 731026"/>
                <a:gd name="connsiteX8" fmla="*/ 181090 w 260467"/>
                <a:gd name="connsiteY8" fmla="*/ 324376 h 731026"/>
                <a:gd name="connsiteX9" fmla="*/ 136640 w 260467"/>
                <a:gd name="connsiteY9" fmla="*/ 248176 h 731026"/>
                <a:gd name="connsiteX10" fmla="*/ 171565 w 260467"/>
                <a:gd name="connsiteY10" fmla="*/ 283101 h 731026"/>
                <a:gd name="connsiteX11" fmla="*/ 136640 w 260467"/>
                <a:gd name="connsiteY11" fmla="*/ 216426 h 731026"/>
                <a:gd name="connsiteX12" fmla="*/ 115 w 260467"/>
                <a:gd name="connsiteY12" fmla="*/ 526 h 731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60467" h="731026">
                  <a:moveTo>
                    <a:pt x="115" y="526"/>
                  </a:moveTo>
                  <a:cubicBezTo>
                    <a:pt x="4348" y="12168"/>
                    <a:pt x="135582" y="243414"/>
                    <a:pt x="162040" y="286276"/>
                  </a:cubicBezTo>
                  <a:cubicBezTo>
                    <a:pt x="188498" y="329138"/>
                    <a:pt x="147753" y="222776"/>
                    <a:pt x="158865" y="257701"/>
                  </a:cubicBezTo>
                  <a:cubicBezTo>
                    <a:pt x="169978" y="292626"/>
                    <a:pt x="217073" y="460901"/>
                    <a:pt x="228715" y="495826"/>
                  </a:cubicBezTo>
                  <a:cubicBezTo>
                    <a:pt x="240357" y="530751"/>
                    <a:pt x="225540" y="448730"/>
                    <a:pt x="228715" y="467251"/>
                  </a:cubicBezTo>
                  <a:cubicBezTo>
                    <a:pt x="231890" y="485772"/>
                    <a:pt x="242473" y="563030"/>
                    <a:pt x="247765" y="606951"/>
                  </a:cubicBezTo>
                  <a:cubicBezTo>
                    <a:pt x="253057" y="650872"/>
                    <a:pt x="260465" y="727072"/>
                    <a:pt x="260465" y="730776"/>
                  </a:cubicBezTo>
                  <a:cubicBezTo>
                    <a:pt x="260465" y="734480"/>
                    <a:pt x="260994" y="696909"/>
                    <a:pt x="247765" y="629176"/>
                  </a:cubicBezTo>
                  <a:cubicBezTo>
                    <a:pt x="234536" y="561443"/>
                    <a:pt x="199611" y="387876"/>
                    <a:pt x="181090" y="324376"/>
                  </a:cubicBezTo>
                  <a:cubicBezTo>
                    <a:pt x="162569" y="260876"/>
                    <a:pt x="138227" y="255055"/>
                    <a:pt x="136640" y="248176"/>
                  </a:cubicBezTo>
                  <a:cubicBezTo>
                    <a:pt x="135053" y="241297"/>
                    <a:pt x="171565" y="288393"/>
                    <a:pt x="171565" y="283101"/>
                  </a:cubicBezTo>
                  <a:cubicBezTo>
                    <a:pt x="171565" y="277809"/>
                    <a:pt x="163627" y="259288"/>
                    <a:pt x="136640" y="216426"/>
                  </a:cubicBezTo>
                  <a:cubicBezTo>
                    <a:pt x="109653" y="173564"/>
                    <a:pt x="-4118" y="-11116"/>
                    <a:pt x="115" y="52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2" name="フリーフォーム 941">
              <a:extLst>
                <a:ext uri="{FF2B5EF4-FFF2-40B4-BE49-F238E27FC236}">
                  <a16:creationId xmlns:a16="http://schemas.microsoft.com/office/drawing/2014/main" id="{531D7047-29DD-F1BF-6BA3-FC6B11B18725}"/>
                </a:ext>
              </a:extLst>
            </p:cNvPr>
            <p:cNvSpPr/>
            <p:nvPr/>
          </p:nvSpPr>
          <p:spPr>
            <a:xfrm>
              <a:off x="7595712" y="7053974"/>
              <a:ext cx="216007" cy="729105"/>
            </a:xfrm>
            <a:custGeom>
              <a:avLst/>
              <a:gdLst>
                <a:gd name="connsiteX0" fmla="*/ 2063 w 216007"/>
                <a:gd name="connsiteY0" fmla="*/ 4051 h 729105"/>
                <a:gd name="connsiteX1" fmla="*/ 173513 w 216007"/>
                <a:gd name="connsiteY1" fmla="*/ 404101 h 729105"/>
                <a:gd name="connsiteX2" fmla="*/ 176688 w 216007"/>
                <a:gd name="connsiteY2" fmla="*/ 385051 h 729105"/>
                <a:gd name="connsiteX3" fmla="*/ 198913 w 216007"/>
                <a:gd name="connsiteY3" fmla="*/ 594601 h 729105"/>
                <a:gd name="connsiteX4" fmla="*/ 208438 w 216007"/>
                <a:gd name="connsiteY4" fmla="*/ 727951 h 729105"/>
                <a:gd name="connsiteX5" fmla="*/ 214788 w 216007"/>
                <a:gd name="connsiteY5" fmla="*/ 645401 h 729105"/>
                <a:gd name="connsiteX6" fmla="*/ 183038 w 216007"/>
                <a:gd name="connsiteY6" fmla="*/ 416801 h 729105"/>
                <a:gd name="connsiteX7" fmla="*/ 113188 w 216007"/>
                <a:gd name="connsiteY7" fmla="*/ 210426 h 729105"/>
                <a:gd name="connsiteX8" fmla="*/ 90963 w 216007"/>
                <a:gd name="connsiteY8" fmla="*/ 172326 h 729105"/>
                <a:gd name="connsiteX9" fmla="*/ 138588 w 216007"/>
                <a:gd name="connsiteY9" fmla="*/ 273926 h 729105"/>
                <a:gd name="connsiteX10" fmla="*/ 81438 w 216007"/>
                <a:gd name="connsiteY10" fmla="*/ 200901 h 729105"/>
                <a:gd name="connsiteX11" fmla="*/ 2063 w 216007"/>
                <a:gd name="connsiteY11" fmla="*/ 4051 h 729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007" h="729105">
                  <a:moveTo>
                    <a:pt x="2063" y="4051"/>
                  </a:moveTo>
                  <a:cubicBezTo>
                    <a:pt x="17409" y="37918"/>
                    <a:pt x="144409" y="340601"/>
                    <a:pt x="173513" y="404101"/>
                  </a:cubicBezTo>
                  <a:cubicBezTo>
                    <a:pt x="202617" y="467601"/>
                    <a:pt x="172455" y="353301"/>
                    <a:pt x="176688" y="385051"/>
                  </a:cubicBezTo>
                  <a:cubicBezTo>
                    <a:pt x="180921" y="416801"/>
                    <a:pt x="193621" y="537451"/>
                    <a:pt x="198913" y="594601"/>
                  </a:cubicBezTo>
                  <a:cubicBezTo>
                    <a:pt x="204205" y="651751"/>
                    <a:pt x="205792" y="719484"/>
                    <a:pt x="208438" y="727951"/>
                  </a:cubicBezTo>
                  <a:cubicBezTo>
                    <a:pt x="211084" y="736418"/>
                    <a:pt x="219021" y="697259"/>
                    <a:pt x="214788" y="645401"/>
                  </a:cubicBezTo>
                  <a:cubicBezTo>
                    <a:pt x="210555" y="593543"/>
                    <a:pt x="199971" y="489297"/>
                    <a:pt x="183038" y="416801"/>
                  </a:cubicBezTo>
                  <a:cubicBezTo>
                    <a:pt x="166105" y="344305"/>
                    <a:pt x="128534" y="251172"/>
                    <a:pt x="113188" y="210426"/>
                  </a:cubicBezTo>
                  <a:cubicBezTo>
                    <a:pt x="97842" y="169680"/>
                    <a:pt x="86730" y="161743"/>
                    <a:pt x="90963" y="172326"/>
                  </a:cubicBezTo>
                  <a:cubicBezTo>
                    <a:pt x="95196" y="182909"/>
                    <a:pt x="140175" y="269164"/>
                    <a:pt x="138588" y="273926"/>
                  </a:cubicBezTo>
                  <a:cubicBezTo>
                    <a:pt x="137001" y="278688"/>
                    <a:pt x="101546" y="243234"/>
                    <a:pt x="81438" y="200901"/>
                  </a:cubicBezTo>
                  <a:cubicBezTo>
                    <a:pt x="61330" y="158568"/>
                    <a:pt x="-13283" y="-29816"/>
                    <a:pt x="2063" y="405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3" name="フリーフォーム 942">
              <a:extLst>
                <a:ext uri="{FF2B5EF4-FFF2-40B4-BE49-F238E27FC236}">
                  <a16:creationId xmlns:a16="http://schemas.microsoft.com/office/drawing/2014/main" id="{E4F795D7-7E91-1D7A-45D6-BAEDF06256DB}"/>
                </a:ext>
              </a:extLst>
            </p:cNvPr>
            <p:cNvSpPr/>
            <p:nvPr/>
          </p:nvSpPr>
          <p:spPr>
            <a:xfrm>
              <a:off x="7726674" y="7383664"/>
              <a:ext cx="50641" cy="485250"/>
            </a:xfrm>
            <a:custGeom>
              <a:avLst/>
              <a:gdLst>
                <a:gd name="connsiteX0" fmla="*/ 10801 w 50641"/>
                <a:gd name="connsiteY0" fmla="*/ 1386 h 485250"/>
                <a:gd name="connsiteX1" fmla="*/ 42551 w 50641"/>
                <a:gd name="connsiteY1" fmla="*/ 217286 h 485250"/>
                <a:gd name="connsiteX2" fmla="*/ 42551 w 50641"/>
                <a:gd name="connsiteY2" fmla="*/ 207761 h 485250"/>
                <a:gd name="connsiteX3" fmla="*/ 1276 w 50641"/>
                <a:gd name="connsiteY3" fmla="*/ 477636 h 485250"/>
                <a:gd name="connsiteX4" fmla="*/ 13976 w 50641"/>
                <a:gd name="connsiteY4" fmla="*/ 388736 h 485250"/>
                <a:gd name="connsiteX5" fmla="*/ 48901 w 50641"/>
                <a:gd name="connsiteY5" fmla="*/ 156961 h 485250"/>
                <a:gd name="connsiteX6" fmla="*/ 45726 w 50641"/>
                <a:gd name="connsiteY6" fmla="*/ 93461 h 485250"/>
                <a:gd name="connsiteX7" fmla="*/ 48901 w 50641"/>
                <a:gd name="connsiteY7" fmla="*/ 122036 h 485250"/>
                <a:gd name="connsiteX8" fmla="*/ 10801 w 50641"/>
                <a:gd name="connsiteY8" fmla="*/ 1386 h 48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641" h="485250">
                  <a:moveTo>
                    <a:pt x="10801" y="1386"/>
                  </a:moveTo>
                  <a:cubicBezTo>
                    <a:pt x="9743" y="17261"/>
                    <a:pt x="37259" y="182890"/>
                    <a:pt x="42551" y="217286"/>
                  </a:cubicBezTo>
                  <a:cubicBezTo>
                    <a:pt x="47843" y="251682"/>
                    <a:pt x="49430" y="164369"/>
                    <a:pt x="42551" y="207761"/>
                  </a:cubicBezTo>
                  <a:cubicBezTo>
                    <a:pt x="35672" y="251153"/>
                    <a:pt x="6038" y="447474"/>
                    <a:pt x="1276" y="477636"/>
                  </a:cubicBezTo>
                  <a:cubicBezTo>
                    <a:pt x="-3487" y="507799"/>
                    <a:pt x="6038" y="442182"/>
                    <a:pt x="13976" y="388736"/>
                  </a:cubicBezTo>
                  <a:cubicBezTo>
                    <a:pt x="21914" y="335290"/>
                    <a:pt x="43609" y="206173"/>
                    <a:pt x="48901" y="156961"/>
                  </a:cubicBezTo>
                  <a:cubicBezTo>
                    <a:pt x="54193" y="107749"/>
                    <a:pt x="45726" y="99282"/>
                    <a:pt x="45726" y="93461"/>
                  </a:cubicBezTo>
                  <a:cubicBezTo>
                    <a:pt x="45726" y="87640"/>
                    <a:pt x="52605" y="133148"/>
                    <a:pt x="48901" y="122036"/>
                  </a:cubicBezTo>
                  <a:cubicBezTo>
                    <a:pt x="45197" y="110924"/>
                    <a:pt x="11859" y="-14489"/>
                    <a:pt x="10801" y="13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4" name="フリーフォーム 943">
              <a:extLst>
                <a:ext uri="{FF2B5EF4-FFF2-40B4-BE49-F238E27FC236}">
                  <a16:creationId xmlns:a16="http://schemas.microsoft.com/office/drawing/2014/main" id="{E4DC4D7B-6A05-A5CF-BA66-48EFA144945C}"/>
                </a:ext>
              </a:extLst>
            </p:cNvPr>
            <p:cNvSpPr/>
            <p:nvPr/>
          </p:nvSpPr>
          <p:spPr>
            <a:xfrm>
              <a:off x="7658093" y="7527913"/>
              <a:ext cx="93863" cy="498859"/>
            </a:xfrm>
            <a:custGeom>
              <a:avLst/>
              <a:gdLst>
                <a:gd name="connsiteX0" fmla="*/ 92082 w 93863"/>
                <a:gd name="connsiteY0" fmla="*/ 3187 h 498859"/>
                <a:gd name="connsiteX1" fmla="*/ 63507 w 93863"/>
                <a:gd name="connsiteY1" fmla="*/ 292112 h 498859"/>
                <a:gd name="connsiteX2" fmla="*/ 66682 w 93863"/>
                <a:gd name="connsiteY2" fmla="*/ 263537 h 498859"/>
                <a:gd name="connsiteX3" fmla="*/ 44457 w 93863"/>
                <a:gd name="connsiteY3" fmla="*/ 336562 h 498859"/>
                <a:gd name="connsiteX4" fmla="*/ 7 w 93863"/>
                <a:gd name="connsiteY4" fmla="*/ 498487 h 498859"/>
                <a:gd name="connsiteX5" fmla="*/ 41282 w 93863"/>
                <a:gd name="connsiteY5" fmla="*/ 374662 h 498859"/>
                <a:gd name="connsiteX6" fmla="*/ 88907 w 93863"/>
                <a:gd name="connsiteY6" fmla="*/ 174637 h 498859"/>
                <a:gd name="connsiteX7" fmla="*/ 73032 w 93863"/>
                <a:gd name="connsiteY7" fmla="*/ 203212 h 498859"/>
                <a:gd name="connsiteX8" fmla="*/ 88907 w 93863"/>
                <a:gd name="connsiteY8" fmla="*/ 139712 h 498859"/>
                <a:gd name="connsiteX9" fmla="*/ 92082 w 93863"/>
                <a:gd name="connsiteY9" fmla="*/ 3187 h 49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3863" h="498859">
                  <a:moveTo>
                    <a:pt x="92082" y="3187"/>
                  </a:moveTo>
                  <a:cubicBezTo>
                    <a:pt x="87849" y="28587"/>
                    <a:pt x="67740" y="248720"/>
                    <a:pt x="63507" y="292112"/>
                  </a:cubicBezTo>
                  <a:cubicBezTo>
                    <a:pt x="59274" y="335504"/>
                    <a:pt x="69857" y="256129"/>
                    <a:pt x="66682" y="263537"/>
                  </a:cubicBezTo>
                  <a:cubicBezTo>
                    <a:pt x="63507" y="270945"/>
                    <a:pt x="55569" y="297404"/>
                    <a:pt x="44457" y="336562"/>
                  </a:cubicBezTo>
                  <a:cubicBezTo>
                    <a:pt x="33344" y="375720"/>
                    <a:pt x="536" y="492137"/>
                    <a:pt x="7" y="498487"/>
                  </a:cubicBezTo>
                  <a:cubicBezTo>
                    <a:pt x="-522" y="504837"/>
                    <a:pt x="26465" y="428637"/>
                    <a:pt x="41282" y="374662"/>
                  </a:cubicBezTo>
                  <a:cubicBezTo>
                    <a:pt x="56099" y="320687"/>
                    <a:pt x="83615" y="203212"/>
                    <a:pt x="88907" y="174637"/>
                  </a:cubicBezTo>
                  <a:cubicBezTo>
                    <a:pt x="94199" y="146062"/>
                    <a:pt x="73032" y="209033"/>
                    <a:pt x="73032" y="203212"/>
                  </a:cubicBezTo>
                  <a:cubicBezTo>
                    <a:pt x="73032" y="197391"/>
                    <a:pt x="85732" y="167758"/>
                    <a:pt x="88907" y="139712"/>
                  </a:cubicBezTo>
                  <a:cubicBezTo>
                    <a:pt x="92082" y="111666"/>
                    <a:pt x="96315" y="-22213"/>
                    <a:pt x="92082" y="31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5" name="フリーフォーム 944">
              <a:extLst>
                <a:ext uri="{FF2B5EF4-FFF2-40B4-BE49-F238E27FC236}">
                  <a16:creationId xmlns:a16="http://schemas.microsoft.com/office/drawing/2014/main" id="{8FA96D5D-27F9-DD3A-E6C7-B0400514D045}"/>
                </a:ext>
              </a:extLst>
            </p:cNvPr>
            <p:cNvSpPr/>
            <p:nvPr/>
          </p:nvSpPr>
          <p:spPr>
            <a:xfrm>
              <a:off x="7581533" y="7074419"/>
              <a:ext cx="91122" cy="222745"/>
            </a:xfrm>
            <a:custGeom>
              <a:avLst/>
              <a:gdLst>
                <a:gd name="connsiteX0" fmla="*/ 367 w 91122"/>
                <a:gd name="connsiteY0" fmla="*/ 2656 h 222745"/>
                <a:gd name="connsiteX1" fmla="*/ 89267 w 91122"/>
                <a:gd name="connsiteY1" fmla="*/ 221731 h 222745"/>
                <a:gd name="connsiteX2" fmla="*/ 60692 w 91122"/>
                <a:gd name="connsiteY2" fmla="*/ 88381 h 222745"/>
                <a:gd name="connsiteX3" fmla="*/ 60692 w 91122"/>
                <a:gd name="connsiteY3" fmla="*/ 183631 h 222745"/>
                <a:gd name="connsiteX4" fmla="*/ 57517 w 91122"/>
                <a:gd name="connsiteY4" fmla="*/ 104256 h 222745"/>
                <a:gd name="connsiteX5" fmla="*/ 367 w 91122"/>
                <a:gd name="connsiteY5" fmla="*/ 2656 h 22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122" h="222745">
                  <a:moveTo>
                    <a:pt x="367" y="2656"/>
                  </a:moveTo>
                  <a:cubicBezTo>
                    <a:pt x="5659" y="22235"/>
                    <a:pt x="79213" y="207444"/>
                    <a:pt x="89267" y="221731"/>
                  </a:cubicBezTo>
                  <a:cubicBezTo>
                    <a:pt x="99321" y="236018"/>
                    <a:pt x="65454" y="94731"/>
                    <a:pt x="60692" y="88381"/>
                  </a:cubicBezTo>
                  <a:cubicBezTo>
                    <a:pt x="55930" y="82031"/>
                    <a:pt x="61221" y="180985"/>
                    <a:pt x="60692" y="183631"/>
                  </a:cubicBezTo>
                  <a:cubicBezTo>
                    <a:pt x="60163" y="186277"/>
                    <a:pt x="66513" y="131243"/>
                    <a:pt x="57517" y="104256"/>
                  </a:cubicBezTo>
                  <a:cubicBezTo>
                    <a:pt x="48521" y="77269"/>
                    <a:pt x="-4925" y="-16923"/>
                    <a:pt x="367" y="265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6" name="フリーフォーム 945">
              <a:extLst>
                <a:ext uri="{FF2B5EF4-FFF2-40B4-BE49-F238E27FC236}">
                  <a16:creationId xmlns:a16="http://schemas.microsoft.com/office/drawing/2014/main" id="{B06837F2-DA55-DDAE-7AC2-92CB19D42ACF}"/>
                </a:ext>
              </a:extLst>
            </p:cNvPr>
            <p:cNvSpPr/>
            <p:nvPr/>
          </p:nvSpPr>
          <p:spPr>
            <a:xfrm>
              <a:off x="7543104" y="7070722"/>
              <a:ext cx="89827" cy="789662"/>
            </a:xfrm>
            <a:custGeom>
              <a:avLst/>
              <a:gdLst>
                <a:gd name="connsiteX0" fmla="*/ 48321 w 89827"/>
                <a:gd name="connsiteY0" fmla="*/ 3 h 789662"/>
                <a:gd name="connsiteX1" fmla="*/ 19746 w 89827"/>
                <a:gd name="connsiteY1" fmla="*/ 85728 h 789662"/>
                <a:gd name="connsiteX2" fmla="*/ 16571 w 89827"/>
                <a:gd name="connsiteY2" fmla="*/ 146053 h 789662"/>
                <a:gd name="connsiteX3" fmla="*/ 7046 w 89827"/>
                <a:gd name="connsiteY3" fmla="*/ 133353 h 789662"/>
                <a:gd name="connsiteX4" fmla="*/ 67371 w 89827"/>
                <a:gd name="connsiteY4" fmla="*/ 276228 h 789662"/>
                <a:gd name="connsiteX5" fmla="*/ 61021 w 89827"/>
                <a:gd name="connsiteY5" fmla="*/ 244478 h 789662"/>
                <a:gd name="connsiteX6" fmla="*/ 83246 w 89827"/>
                <a:gd name="connsiteY6" fmla="*/ 428628 h 789662"/>
                <a:gd name="connsiteX7" fmla="*/ 89596 w 89827"/>
                <a:gd name="connsiteY7" fmla="*/ 406403 h 789662"/>
                <a:gd name="connsiteX8" fmla="*/ 76896 w 89827"/>
                <a:gd name="connsiteY8" fmla="*/ 517528 h 789662"/>
                <a:gd name="connsiteX9" fmla="*/ 61021 w 89827"/>
                <a:gd name="connsiteY9" fmla="*/ 688978 h 789662"/>
                <a:gd name="connsiteX10" fmla="*/ 35621 w 89827"/>
                <a:gd name="connsiteY10" fmla="*/ 787403 h 789662"/>
                <a:gd name="connsiteX11" fmla="*/ 51496 w 89827"/>
                <a:gd name="connsiteY11" fmla="*/ 720728 h 789662"/>
                <a:gd name="connsiteX12" fmla="*/ 73721 w 89827"/>
                <a:gd name="connsiteY12" fmla="*/ 342903 h 789662"/>
                <a:gd name="connsiteX13" fmla="*/ 38796 w 89827"/>
                <a:gd name="connsiteY13" fmla="*/ 250828 h 789662"/>
                <a:gd name="connsiteX14" fmla="*/ 57846 w 89827"/>
                <a:gd name="connsiteY14" fmla="*/ 266703 h 789662"/>
                <a:gd name="connsiteX15" fmla="*/ 696 w 89827"/>
                <a:gd name="connsiteY15" fmla="*/ 155578 h 789662"/>
                <a:gd name="connsiteX16" fmla="*/ 26096 w 89827"/>
                <a:gd name="connsiteY16" fmla="*/ 88903 h 789662"/>
                <a:gd name="connsiteX17" fmla="*/ 48321 w 89827"/>
                <a:gd name="connsiteY17" fmla="*/ 3 h 78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9827" h="789662">
                  <a:moveTo>
                    <a:pt x="48321" y="3"/>
                  </a:moveTo>
                  <a:cubicBezTo>
                    <a:pt x="47263" y="-526"/>
                    <a:pt x="25038" y="61386"/>
                    <a:pt x="19746" y="85728"/>
                  </a:cubicBezTo>
                  <a:cubicBezTo>
                    <a:pt x="14454" y="110070"/>
                    <a:pt x="16571" y="146053"/>
                    <a:pt x="16571" y="146053"/>
                  </a:cubicBezTo>
                  <a:cubicBezTo>
                    <a:pt x="14454" y="153990"/>
                    <a:pt x="-1421" y="111657"/>
                    <a:pt x="7046" y="133353"/>
                  </a:cubicBezTo>
                  <a:cubicBezTo>
                    <a:pt x="15513" y="155049"/>
                    <a:pt x="58375" y="257707"/>
                    <a:pt x="67371" y="276228"/>
                  </a:cubicBezTo>
                  <a:cubicBezTo>
                    <a:pt x="76367" y="294749"/>
                    <a:pt x="58375" y="219078"/>
                    <a:pt x="61021" y="244478"/>
                  </a:cubicBezTo>
                  <a:cubicBezTo>
                    <a:pt x="63667" y="269878"/>
                    <a:pt x="78484" y="401641"/>
                    <a:pt x="83246" y="428628"/>
                  </a:cubicBezTo>
                  <a:cubicBezTo>
                    <a:pt x="88008" y="455615"/>
                    <a:pt x="90654" y="391586"/>
                    <a:pt x="89596" y="406403"/>
                  </a:cubicBezTo>
                  <a:cubicBezTo>
                    <a:pt x="88538" y="421220"/>
                    <a:pt x="81658" y="470432"/>
                    <a:pt x="76896" y="517528"/>
                  </a:cubicBezTo>
                  <a:cubicBezTo>
                    <a:pt x="72134" y="564624"/>
                    <a:pt x="67900" y="643999"/>
                    <a:pt x="61021" y="688978"/>
                  </a:cubicBezTo>
                  <a:cubicBezTo>
                    <a:pt x="54142" y="733957"/>
                    <a:pt x="37208" y="782111"/>
                    <a:pt x="35621" y="787403"/>
                  </a:cubicBezTo>
                  <a:cubicBezTo>
                    <a:pt x="34034" y="792695"/>
                    <a:pt x="45146" y="794811"/>
                    <a:pt x="51496" y="720728"/>
                  </a:cubicBezTo>
                  <a:cubicBezTo>
                    <a:pt x="57846" y="646645"/>
                    <a:pt x="75838" y="421220"/>
                    <a:pt x="73721" y="342903"/>
                  </a:cubicBezTo>
                  <a:cubicBezTo>
                    <a:pt x="71604" y="264586"/>
                    <a:pt x="41442" y="263528"/>
                    <a:pt x="38796" y="250828"/>
                  </a:cubicBezTo>
                  <a:cubicBezTo>
                    <a:pt x="36150" y="238128"/>
                    <a:pt x="64196" y="282578"/>
                    <a:pt x="57846" y="266703"/>
                  </a:cubicBezTo>
                  <a:cubicBezTo>
                    <a:pt x="51496" y="250828"/>
                    <a:pt x="5988" y="185211"/>
                    <a:pt x="696" y="155578"/>
                  </a:cubicBezTo>
                  <a:cubicBezTo>
                    <a:pt x="-4596" y="125945"/>
                    <a:pt x="21863" y="108482"/>
                    <a:pt x="26096" y="88903"/>
                  </a:cubicBezTo>
                  <a:cubicBezTo>
                    <a:pt x="30329" y="69324"/>
                    <a:pt x="49379" y="532"/>
                    <a:pt x="48321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7" name="フリーフォーム 946">
              <a:extLst>
                <a:ext uri="{FF2B5EF4-FFF2-40B4-BE49-F238E27FC236}">
                  <a16:creationId xmlns:a16="http://schemas.microsoft.com/office/drawing/2014/main" id="{86B29D02-3473-3BE5-C9E3-9E3AF2985083}"/>
                </a:ext>
              </a:extLst>
            </p:cNvPr>
            <p:cNvSpPr/>
            <p:nvPr/>
          </p:nvSpPr>
          <p:spPr>
            <a:xfrm>
              <a:off x="7566019" y="7272125"/>
              <a:ext cx="54285" cy="564244"/>
            </a:xfrm>
            <a:custGeom>
              <a:avLst/>
              <a:gdLst>
                <a:gd name="connsiteX0" fmla="*/ 6 w 54285"/>
                <a:gd name="connsiteY0" fmla="*/ 1800 h 564244"/>
                <a:gd name="connsiteX1" fmla="*/ 38106 w 54285"/>
                <a:gd name="connsiteY1" fmla="*/ 220875 h 564244"/>
                <a:gd name="connsiteX2" fmla="*/ 41281 w 54285"/>
                <a:gd name="connsiteY2" fmla="*/ 201825 h 564244"/>
                <a:gd name="connsiteX3" fmla="*/ 28581 w 54285"/>
                <a:gd name="connsiteY3" fmla="*/ 322475 h 564244"/>
                <a:gd name="connsiteX4" fmla="*/ 19056 w 54285"/>
                <a:gd name="connsiteY4" fmla="*/ 560600 h 564244"/>
                <a:gd name="connsiteX5" fmla="*/ 31756 w 54285"/>
                <a:gd name="connsiteY5" fmla="*/ 446300 h 564244"/>
                <a:gd name="connsiteX6" fmla="*/ 53981 w 54285"/>
                <a:gd name="connsiteY6" fmla="*/ 176425 h 564244"/>
                <a:gd name="connsiteX7" fmla="*/ 44456 w 54285"/>
                <a:gd name="connsiteY7" fmla="*/ 185950 h 564244"/>
                <a:gd name="connsiteX8" fmla="*/ 41281 w 54285"/>
                <a:gd name="connsiteY8" fmla="*/ 119275 h 564244"/>
                <a:gd name="connsiteX9" fmla="*/ 6 w 54285"/>
                <a:gd name="connsiteY9" fmla="*/ 1800 h 564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285" h="564244">
                  <a:moveTo>
                    <a:pt x="6" y="1800"/>
                  </a:moveTo>
                  <a:cubicBezTo>
                    <a:pt x="-523" y="18733"/>
                    <a:pt x="31227" y="187537"/>
                    <a:pt x="38106" y="220875"/>
                  </a:cubicBezTo>
                  <a:cubicBezTo>
                    <a:pt x="44985" y="254213"/>
                    <a:pt x="42869" y="184892"/>
                    <a:pt x="41281" y="201825"/>
                  </a:cubicBezTo>
                  <a:cubicBezTo>
                    <a:pt x="39694" y="218758"/>
                    <a:pt x="32285" y="262679"/>
                    <a:pt x="28581" y="322475"/>
                  </a:cubicBezTo>
                  <a:cubicBezTo>
                    <a:pt x="24877" y="382271"/>
                    <a:pt x="18527" y="539963"/>
                    <a:pt x="19056" y="560600"/>
                  </a:cubicBezTo>
                  <a:cubicBezTo>
                    <a:pt x="19585" y="581237"/>
                    <a:pt x="25935" y="510329"/>
                    <a:pt x="31756" y="446300"/>
                  </a:cubicBezTo>
                  <a:cubicBezTo>
                    <a:pt x="37577" y="382271"/>
                    <a:pt x="51864" y="219817"/>
                    <a:pt x="53981" y="176425"/>
                  </a:cubicBezTo>
                  <a:cubicBezTo>
                    <a:pt x="56098" y="133033"/>
                    <a:pt x="46573" y="195475"/>
                    <a:pt x="44456" y="185950"/>
                  </a:cubicBezTo>
                  <a:cubicBezTo>
                    <a:pt x="42339" y="176425"/>
                    <a:pt x="48160" y="146262"/>
                    <a:pt x="41281" y="119275"/>
                  </a:cubicBezTo>
                  <a:cubicBezTo>
                    <a:pt x="34402" y="92288"/>
                    <a:pt x="535" y="-15133"/>
                    <a:pt x="6" y="180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8" name="フリーフォーム 947">
              <a:extLst>
                <a:ext uri="{FF2B5EF4-FFF2-40B4-BE49-F238E27FC236}">
                  <a16:creationId xmlns:a16="http://schemas.microsoft.com/office/drawing/2014/main" id="{83D8500A-BCB5-BDFF-2E76-E67F391B6F5C}"/>
                </a:ext>
              </a:extLst>
            </p:cNvPr>
            <p:cNvSpPr/>
            <p:nvPr/>
          </p:nvSpPr>
          <p:spPr>
            <a:xfrm>
              <a:off x="7435729" y="7216767"/>
              <a:ext cx="140273" cy="155646"/>
            </a:xfrm>
            <a:custGeom>
              <a:avLst/>
              <a:gdLst>
                <a:gd name="connsiteX0" fmla="*/ 92196 w 140273"/>
                <a:gd name="connsiteY0" fmla="*/ 8 h 155646"/>
                <a:gd name="connsiteX1" fmla="*/ 120771 w 140273"/>
                <a:gd name="connsiteY1" fmla="*/ 114308 h 155646"/>
                <a:gd name="connsiteX2" fmla="*/ 139821 w 140273"/>
                <a:gd name="connsiteY2" fmla="*/ 146058 h 155646"/>
                <a:gd name="connsiteX3" fmla="*/ 101721 w 140273"/>
                <a:gd name="connsiteY3" fmla="*/ 139708 h 155646"/>
                <a:gd name="connsiteX4" fmla="*/ 121 w 140273"/>
                <a:gd name="connsiteY4" fmla="*/ 155583 h 155646"/>
                <a:gd name="connsiteX5" fmla="*/ 123946 w 140273"/>
                <a:gd name="connsiteY5" fmla="*/ 142883 h 155646"/>
                <a:gd name="connsiteX6" fmla="*/ 104896 w 140273"/>
                <a:gd name="connsiteY6" fmla="*/ 92083 h 155646"/>
                <a:gd name="connsiteX7" fmla="*/ 104896 w 140273"/>
                <a:gd name="connsiteY7" fmla="*/ 107958 h 155646"/>
                <a:gd name="connsiteX8" fmla="*/ 92196 w 140273"/>
                <a:gd name="connsiteY8" fmla="*/ 8 h 155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0273" h="155646">
                  <a:moveTo>
                    <a:pt x="92196" y="8"/>
                  </a:moveTo>
                  <a:cubicBezTo>
                    <a:pt x="94842" y="1066"/>
                    <a:pt x="112834" y="89966"/>
                    <a:pt x="120771" y="114308"/>
                  </a:cubicBezTo>
                  <a:cubicBezTo>
                    <a:pt x="128708" y="138650"/>
                    <a:pt x="142996" y="141825"/>
                    <a:pt x="139821" y="146058"/>
                  </a:cubicBezTo>
                  <a:cubicBezTo>
                    <a:pt x="136646" y="150291"/>
                    <a:pt x="125004" y="138121"/>
                    <a:pt x="101721" y="139708"/>
                  </a:cubicBezTo>
                  <a:cubicBezTo>
                    <a:pt x="78438" y="141296"/>
                    <a:pt x="-3583" y="155054"/>
                    <a:pt x="121" y="155583"/>
                  </a:cubicBezTo>
                  <a:cubicBezTo>
                    <a:pt x="3825" y="156112"/>
                    <a:pt x="106484" y="153466"/>
                    <a:pt x="123946" y="142883"/>
                  </a:cubicBezTo>
                  <a:cubicBezTo>
                    <a:pt x="141409" y="132300"/>
                    <a:pt x="108071" y="97904"/>
                    <a:pt x="104896" y="92083"/>
                  </a:cubicBezTo>
                  <a:cubicBezTo>
                    <a:pt x="101721" y="86262"/>
                    <a:pt x="107013" y="117483"/>
                    <a:pt x="104896" y="107958"/>
                  </a:cubicBezTo>
                  <a:cubicBezTo>
                    <a:pt x="102779" y="98433"/>
                    <a:pt x="89550" y="-1050"/>
                    <a:pt x="92196" y="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9" name="フリーフォーム 948">
              <a:extLst>
                <a:ext uri="{FF2B5EF4-FFF2-40B4-BE49-F238E27FC236}">
                  <a16:creationId xmlns:a16="http://schemas.microsoft.com/office/drawing/2014/main" id="{507B9038-2D22-127A-69CC-58D392FBE28C}"/>
                </a:ext>
              </a:extLst>
            </p:cNvPr>
            <p:cNvSpPr/>
            <p:nvPr/>
          </p:nvSpPr>
          <p:spPr>
            <a:xfrm>
              <a:off x="7850026" y="7523222"/>
              <a:ext cx="112941" cy="519098"/>
            </a:xfrm>
            <a:custGeom>
              <a:avLst/>
              <a:gdLst>
                <a:gd name="connsiteX0" fmla="*/ 1749 w 112941"/>
                <a:gd name="connsiteY0" fmla="*/ 4703 h 519098"/>
                <a:gd name="connsiteX1" fmla="*/ 71599 w 112941"/>
                <a:gd name="connsiteY1" fmla="*/ 338078 h 519098"/>
                <a:gd name="connsiteX2" fmla="*/ 74774 w 112941"/>
                <a:gd name="connsiteY2" fmla="*/ 296803 h 519098"/>
                <a:gd name="connsiteX3" fmla="*/ 81124 w 112941"/>
                <a:gd name="connsiteY3" fmla="*/ 411103 h 519098"/>
                <a:gd name="connsiteX4" fmla="*/ 112874 w 112941"/>
                <a:gd name="connsiteY4" fmla="*/ 519053 h 519098"/>
                <a:gd name="connsiteX5" fmla="*/ 71599 w 112941"/>
                <a:gd name="connsiteY5" fmla="*/ 398403 h 519098"/>
                <a:gd name="connsiteX6" fmla="*/ 4924 w 112941"/>
                <a:gd name="connsiteY6" fmla="*/ 141228 h 519098"/>
                <a:gd name="connsiteX7" fmla="*/ 23974 w 112941"/>
                <a:gd name="connsiteY7" fmla="*/ 198378 h 519098"/>
                <a:gd name="connsiteX8" fmla="*/ 20799 w 112941"/>
                <a:gd name="connsiteY8" fmla="*/ 144403 h 519098"/>
                <a:gd name="connsiteX9" fmla="*/ 1749 w 112941"/>
                <a:gd name="connsiteY9" fmla="*/ 4703 h 5190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2941" h="519098">
                  <a:moveTo>
                    <a:pt x="1749" y="4703"/>
                  </a:moveTo>
                  <a:cubicBezTo>
                    <a:pt x="10216" y="36982"/>
                    <a:pt x="59428" y="289395"/>
                    <a:pt x="71599" y="338078"/>
                  </a:cubicBezTo>
                  <a:cubicBezTo>
                    <a:pt x="83770" y="386761"/>
                    <a:pt x="73187" y="284632"/>
                    <a:pt x="74774" y="296803"/>
                  </a:cubicBezTo>
                  <a:cubicBezTo>
                    <a:pt x="76361" y="308974"/>
                    <a:pt x="74774" y="374061"/>
                    <a:pt x="81124" y="411103"/>
                  </a:cubicBezTo>
                  <a:cubicBezTo>
                    <a:pt x="87474" y="448145"/>
                    <a:pt x="114462" y="521170"/>
                    <a:pt x="112874" y="519053"/>
                  </a:cubicBezTo>
                  <a:cubicBezTo>
                    <a:pt x="111286" y="516936"/>
                    <a:pt x="89591" y="461374"/>
                    <a:pt x="71599" y="398403"/>
                  </a:cubicBezTo>
                  <a:cubicBezTo>
                    <a:pt x="53607" y="335432"/>
                    <a:pt x="12861" y="174565"/>
                    <a:pt x="4924" y="141228"/>
                  </a:cubicBezTo>
                  <a:cubicBezTo>
                    <a:pt x="-3013" y="107891"/>
                    <a:pt x="21328" y="197849"/>
                    <a:pt x="23974" y="198378"/>
                  </a:cubicBezTo>
                  <a:cubicBezTo>
                    <a:pt x="26620" y="198907"/>
                    <a:pt x="23445" y="172978"/>
                    <a:pt x="20799" y="144403"/>
                  </a:cubicBezTo>
                  <a:cubicBezTo>
                    <a:pt x="18153" y="115828"/>
                    <a:pt x="-6718" y="-27576"/>
                    <a:pt x="1749" y="47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0" name="フリーフォーム 949">
              <a:extLst>
                <a:ext uri="{FF2B5EF4-FFF2-40B4-BE49-F238E27FC236}">
                  <a16:creationId xmlns:a16="http://schemas.microsoft.com/office/drawing/2014/main" id="{70657CD0-1ED0-9382-6CBF-1592641FB081}"/>
                </a:ext>
              </a:extLst>
            </p:cNvPr>
            <p:cNvSpPr/>
            <p:nvPr/>
          </p:nvSpPr>
          <p:spPr>
            <a:xfrm>
              <a:off x="7600595" y="7285701"/>
              <a:ext cx="112877" cy="410851"/>
            </a:xfrm>
            <a:custGeom>
              <a:avLst/>
              <a:gdLst>
                <a:gd name="connsiteX0" fmla="*/ 98780 w 112877"/>
                <a:gd name="connsiteY0" fmla="*/ 924 h 410851"/>
                <a:gd name="connsiteX1" fmla="*/ 95605 w 112877"/>
                <a:gd name="connsiteY1" fmla="*/ 197774 h 410851"/>
                <a:gd name="connsiteX2" fmla="*/ 111480 w 112877"/>
                <a:gd name="connsiteY2" fmla="*/ 178724 h 410851"/>
                <a:gd name="connsiteX3" fmla="*/ 54330 w 112877"/>
                <a:gd name="connsiteY3" fmla="*/ 308899 h 410851"/>
                <a:gd name="connsiteX4" fmla="*/ 19405 w 112877"/>
                <a:gd name="connsiteY4" fmla="*/ 362874 h 410851"/>
                <a:gd name="connsiteX5" fmla="*/ 355 w 112877"/>
                <a:gd name="connsiteY5" fmla="*/ 410499 h 410851"/>
                <a:gd name="connsiteX6" fmla="*/ 35280 w 112877"/>
                <a:gd name="connsiteY6" fmla="*/ 337474 h 410851"/>
                <a:gd name="connsiteX7" fmla="*/ 86080 w 112877"/>
                <a:gd name="connsiteY7" fmla="*/ 223174 h 410851"/>
                <a:gd name="connsiteX8" fmla="*/ 73380 w 112877"/>
                <a:gd name="connsiteY8" fmla="*/ 127924 h 410851"/>
                <a:gd name="connsiteX9" fmla="*/ 92430 w 112877"/>
                <a:gd name="connsiteY9" fmla="*/ 172374 h 410851"/>
                <a:gd name="connsiteX10" fmla="*/ 92430 w 112877"/>
                <a:gd name="connsiteY10" fmla="*/ 124749 h 410851"/>
                <a:gd name="connsiteX11" fmla="*/ 98780 w 112877"/>
                <a:gd name="connsiteY11" fmla="*/ 924 h 4108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2877" h="410851">
                  <a:moveTo>
                    <a:pt x="98780" y="924"/>
                  </a:moveTo>
                  <a:cubicBezTo>
                    <a:pt x="99309" y="13095"/>
                    <a:pt x="95605" y="197774"/>
                    <a:pt x="95605" y="197774"/>
                  </a:cubicBezTo>
                  <a:cubicBezTo>
                    <a:pt x="97722" y="227407"/>
                    <a:pt x="118359" y="160203"/>
                    <a:pt x="111480" y="178724"/>
                  </a:cubicBezTo>
                  <a:cubicBezTo>
                    <a:pt x="104601" y="197245"/>
                    <a:pt x="69676" y="278207"/>
                    <a:pt x="54330" y="308899"/>
                  </a:cubicBezTo>
                  <a:cubicBezTo>
                    <a:pt x="38984" y="339591"/>
                    <a:pt x="28401" y="345941"/>
                    <a:pt x="19405" y="362874"/>
                  </a:cubicBezTo>
                  <a:cubicBezTo>
                    <a:pt x="10409" y="379807"/>
                    <a:pt x="-2291" y="414732"/>
                    <a:pt x="355" y="410499"/>
                  </a:cubicBezTo>
                  <a:cubicBezTo>
                    <a:pt x="3001" y="406266"/>
                    <a:pt x="20992" y="368695"/>
                    <a:pt x="35280" y="337474"/>
                  </a:cubicBezTo>
                  <a:cubicBezTo>
                    <a:pt x="49567" y="306253"/>
                    <a:pt x="79730" y="258099"/>
                    <a:pt x="86080" y="223174"/>
                  </a:cubicBezTo>
                  <a:cubicBezTo>
                    <a:pt x="92430" y="188249"/>
                    <a:pt x="72322" y="136391"/>
                    <a:pt x="73380" y="127924"/>
                  </a:cubicBezTo>
                  <a:cubicBezTo>
                    <a:pt x="74438" y="119457"/>
                    <a:pt x="89255" y="172903"/>
                    <a:pt x="92430" y="172374"/>
                  </a:cubicBezTo>
                  <a:cubicBezTo>
                    <a:pt x="95605" y="171845"/>
                    <a:pt x="92959" y="149091"/>
                    <a:pt x="92430" y="124749"/>
                  </a:cubicBezTo>
                  <a:cubicBezTo>
                    <a:pt x="91901" y="100407"/>
                    <a:pt x="98251" y="-11247"/>
                    <a:pt x="98780" y="9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1" name="フリーフォーム 950">
              <a:extLst>
                <a:ext uri="{FF2B5EF4-FFF2-40B4-BE49-F238E27FC236}">
                  <a16:creationId xmlns:a16="http://schemas.microsoft.com/office/drawing/2014/main" id="{883A13C4-C208-68FA-24EB-AA97AAA970DC}"/>
                </a:ext>
              </a:extLst>
            </p:cNvPr>
            <p:cNvSpPr/>
            <p:nvPr/>
          </p:nvSpPr>
          <p:spPr>
            <a:xfrm>
              <a:off x="7552908" y="7327616"/>
              <a:ext cx="33234" cy="188638"/>
            </a:xfrm>
            <a:custGeom>
              <a:avLst/>
              <a:gdLst>
                <a:gd name="connsiteX0" fmla="*/ 417 w 33234"/>
                <a:gd name="connsiteY0" fmla="*/ 284 h 188638"/>
                <a:gd name="connsiteX1" fmla="*/ 9942 w 33234"/>
                <a:gd name="connsiteY1" fmla="*/ 82834 h 188638"/>
                <a:gd name="connsiteX2" fmla="*/ 32167 w 33234"/>
                <a:gd name="connsiteY2" fmla="*/ 187609 h 188638"/>
                <a:gd name="connsiteX3" fmla="*/ 28992 w 33234"/>
                <a:gd name="connsiteY3" fmla="*/ 133634 h 188638"/>
                <a:gd name="connsiteX4" fmla="*/ 22642 w 33234"/>
                <a:gd name="connsiteY4" fmla="*/ 89184 h 188638"/>
                <a:gd name="connsiteX5" fmla="*/ 22642 w 33234"/>
                <a:gd name="connsiteY5" fmla="*/ 111409 h 188638"/>
                <a:gd name="connsiteX6" fmla="*/ 417 w 33234"/>
                <a:gd name="connsiteY6" fmla="*/ 284 h 18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234" h="188638">
                  <a:moveTo>
                    <a:pt x="417" y="284"/>
                  </a:moveTo>
                  <a:cubicBezTo>
                    <a:pt x="-1700" y="-4478"/>
                    <a:pt x="4650" y="51613"/>
                    <a:pt x="9942" y="82834"/>
                  </a:cubicBezTo>
                  <a:cubicBezTo>
                    <a:pt x="15234" y="114055"/>
                    <a:pt x="28992" y="179142"/>
                    <a:pt x="32167" y="187609"/>
                  </a:cubicBezTo>
                  <a:cubicBezTo>
                    <a:pt x="35342" y="196076"/>
                    <a:pt x="30579" y="150038"/>
                    <a:pt x="28992" y="133634"/>
                  </a:cubicBezTo>
                  <a:cubicBezTo>
                    <a:pt x="27405" y="117230"/>
                    <a:pt x="23700" y="92888"/>
                    <a:pt x="22642" y="89184"/>
                  </a:cubicBezTo>
                  <a:cubicBezTo>
                    <a:pt x="21584" y="85480"/>
                    <a:pt x="26875" y="121463"/>
                    <a:pt x="22642" y="111409"/>
                  </a:cubicBezTo>
                  <a:cubicBezTo>
                    <a:pt x="18409" y="101355"/>
                    <a:pt x="2534" y="5046"/>
                    <a:pt x="417" y="28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2" name="フリーフォーム 951">
              <a:extLst>
                <a:ext uri="{FF2B5EF4-FFF2-40B4-BE49-F238E27FC236}">
                  <a16:creationId xmlns:a16="http://schemas.microsoft.com/office/drawing/2014/main" id="{2CF8E8FF-BC11-756E-C47F-29F7E998FEEA}"/>
                </a:ext>
              </a:extLst>
            </p:cNvPr>
            <p:cNvSpPr/>
            <p:nvPr/>
          </p:nvSpPr>
          <p:spPr>
            <a:xfrm>
              <a:off x="7420555" y="7337185"/>
              <a:ext cx="136631" cy="168959"/>
            </a:xfrm>
            <a:custGeom>
              <a:avLst/>
              <a:gdLst>
                <a:gd name="connsiteX0" fmla="*/ 107370 w 136631"/>
                <a:gd name="connsiteY0" fmla="*/ 240 h 168959"/>
                <a:gd name="connsiteX1" fmla="*/ 135945 w 136631"/>
                <a:gd name="connsiteY1" fmla="*/ 133590 h 168959"/>
                <a:gd name="connsiteX2" fmla="*/ 120070 w 136631"/>
                <a:gd name="connsiteY2" fmla="*/ 158990 h 168959"/>
                <a:gd name="connsiteX3" fmla="*/ 40695 w 136631"/>
                <a:gd name="connsiteY3" fmla="*/ 168515 h 168959"/>
                <a:gd name="connsiteX4" fmla="*/ 2595 w 136631"/>
                <a:gd name="connsiteY4" fmla="*/ 146290 h 168959"/>
                <a:gd name="connsiteX5" fmla="*/ 110545 w 136631"/>
                <a:gd name="connsiteY5" fmla="*/ 155815 h 168959"/>
                <a:gd name="connsiteX6" fmla="*/ 132770 w 136631"/>
                <a:gd name="connsiteY6" fmla="*/ 155815 h 168959"/>
                <a:gd name="connsiteX7" fmla="*/ 101020 w 136631"/>
                <a:gd name="connsiteY7" fmla="*/ 51040 h 168959"/>
                <a:gd name="connsiteX8" fmla="*/ 116895 w 136631"/>
                <a:gd name="connsiteY8" fmla="*/ 98665 h 168959"/>
                <a:gd name="connsiteX9" fmla="*/ 107370 w 136631"/>
                <a:gd name="connsiteY9" fmla="*/ 240 h 168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6631" h="168959">
                  <a:moveTo>
                    <a:pt x="107370" y="240"/>
                  </a:moveTo>
                  <a:cubicBezTo>
                    <a:pt x="110545" y="6061"/>
                    <a:pt x="133828" y="107132"/>
                    <a:pt x="135945" y="133590"/>
                  </a:cubicBezTo>
                  <a:cubicBezTo>
                    <a:pt x="138062" y="160048"/>
                    <a:pt x="135945" y="153169"/>
                    <a:pt x="120070" y="158990"/>
                  </a:cubicBezTo>
                  <a:cubicBezTo>
                    <a:pt x="104195" y="164811"/>
                    <a:pt x="60274" y="170632"/>
                    <a:pt x="40695" y="168515"/>
                  </a:cubicBezTo>
                  <a:cubicBezTo>
                    <a:pt x="21116" y="166398"/>
                    <a:pt x="-9047" y="148407"/>
                    <a:pt x="2595" y="146290"/>
                  </a:cubicBezTo>
                  <a:cubicBezTo>
                    <a:pt x="14237" y="144173"/>
                    <a:pt x="88849" y="154228"/>
                    <a:pt x="110545" y="155815"/>
                  </a:cubicBezTo>
                  <a:cubicBezTo>
                    <a:pt x="132241" y="157402"/>
                    <a:pt x="134357" y="173277"/>
                    <a:pt x="132770" y="155815"/>
                  </a:cubicBezTo>
                  <a:cubicBezTo>
                    <a:pt x="131183" y="138353"/>
                    <a:pt x="103666" y="60565"/>
                    <a:pt x="101020" y="51040"/>
                  </a:cubicBezTo>
                  <a:cubicBezTo>
                    <a:pt x="98374" y="41515"/>
                    <a:pt x="114249" y="101311"/>
                    <a:pt x="116895" y="98665"/>
                  </a:cubicBezTo>
                  <a:cubicBezTo>
                    <a:pt x="119541" y="96019"/>
                    <a:pt x="104195" y="-5581"/>
                    <a:pt x="107370" y="24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3" name="フリーフォーム 952">
              <a:extLst>
                <a:ext uri="{FF2B5EF4-FFF2-40B4-BE49-F238E27FC236}">
                  <a16:creationId xmlns:a16="http://schemas.microsoft.com/office/drawing/2014/main" id="{9F20B286-D606-CAFB-C8BB-375D6731974D}"/>
                </a:ext>
              </a:extLst>
            </p:cNvPr>
            <p:cNvSpPr/>
            <p:nvPr/>
          </p:nvSpPr>
          <p:spPr>
            <a:xfrm>
              <a:off x="7521521" y="7463373"/>
              <a:ext cx="66815" cy="356671"/>
            </a:xfrm>
            <a:custGeom>
              <a:avLst/>
              <a:gdLst>
                <a:gd name="connsiteX0" fmla="*/ 66729 w 66815"/>
                <a:gd name="connsiteY0" fmla="*/ 1052 h 356671"/>
                <a:gd name="connsiteX1" fmla="*/ 57204 w 66815"/>
                <a:gd name="connsiteY1" fmla="*/ 185202 h 356671"/>
                <a:gd name="connsiteX2" fmla="*/ 57204 w 66815"/>
                <a:gd name="connsiteY2" fmla="*/ 147102 h 356671"/>
                <a:gd name="connsiteX3" fmla="*/ 38154 w 66815"/>
                <a:gd name="connsiteY3" fmla="*/ 286802 h 356671"/>
                <a:gd name="connsiteX4" fmla="*/ 38154 w 66815"/>
                <a:gd name="connsiteY4" fmla="*/ 312202 h 356671"/>
                <a:gd name="connsiteX5" fmla="*/ 54 w 66815"/>
                <a:gd name="connsiteY5" fmla="*/ 356652 h 356671"/>
                <a:gd name="connsiteX6" fmla="*/ 47679 w 66815"/>
                <a:gd name="connsiteY6" fmla="*/ 315377 h 356671"/>
                <a:gd name="connsiteX7" fmla="*/ 38154 w 66815"/>
                <a:gd name="connsiteY7" fmla="*/ 166152 h 356671"/>
                <a:gd name="connsiteX8" fmla="*/ 47679 w 66815"/>
                <a:gd name="connsiteY8" fmla="*/ 194727 h 356671"/>
                <a:gd name="connsiteX9" fmla="*/ 50854 w 66815"/>
                <a:gd name="connsiteY9" fmla="*/ 112177 h 356671"/>
                <a:gd name="connsiteX10" fmla="*/ 66729 w 66815"/>
                <a:gd name="connsiteY10" fmla="*/ 1052 h 3566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6815" h="356671">
                  <a:moveTo>
                    <a:pt x="66729" y="1052"/>
                  </a:moveTo>
                  <a:cubicBezTo>
                    <a:pt x="67787" y="13223"/>
                    <a:pt x="58791" y="160860"/>
                    <a:pt x="57204" y="185202"/>
                  </a:cubicBezTo>
                  <a:cubicBezTo>
                    <a:pt x="55616" y="209544"/>
                    <a:pt x="60379" y="130169"/>
                    <a:pt x="57204" y="147102"/>
                  </a:cubicBezTo>
                  <a:cubicBezTo>
                    <a:pt x="54029" y="164035"/>
                    <a:pt x="41329" y="259285"/>
                    <a:pt x="38154" y="286802"/>
                  </a:cubicBezTo>
                  <a:cubicBezTo>
                    <a:pt x="34979" y="314319"/>
                    <a:pt x="44504" y="300560"/>
                    <a:pt x="38154" y="312202"/>
                  </a:cubicBezTo>
                  <a:cubicBezTo>
                    <a:pt x="31804" y="323844"/>
                    <a:pt x="-1533" y="356123"/>
                    <a:pt x="54" y="356652"/>
                  </a:cubicBezTo>
                  <a:cubicBezTo>
                    <a:pt x="1641" y="357181"/>
                    <a:pt x="41329" y="347127"/>
                    <a:pt x="47679" y="315377"/>
                  </a:cubicBezTo>
                  <a:cubicBezTo>
                    <a:pt x="54029" y="283627"/>
                    <a:pt x="38154" y="186260"/>
                    <a:pt x="38154" y="166152"/>
                  </a:cubicBezTo>
                  <a:cubicBezTo>
                    <a:pt x="38154" y="146044"/>
                    <a:pt x="45562" y="203723"/>
                    <a:pt x="47679" y="194727"/>
                  </a:cubicBezTo>
                  <a:cubicBezTo>
                    <a:pt x="49796" y="185731"/>
                    <a:pt x="48737" y="138635"/>
                    <a:pt x="50854" y="112177"/>
                  </a:cubicBezTo>
                  <a:cubicBezTo>
                    <a:pt x="52971" y="85719"/>
                    <a:pt x="65671" y="-11119"/>
                    <a:pt x="66729" y="10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4" name="フリーフォーム 953">
              <a:extLst>
                <a:ext uri="{FF2B5EF4-FFF2-40B4-BE49-F238E27FC236}">
                  <a16:creationId xmlns:a16="http://schemas.microsoft.com/office/drawing/2014/main" id="{FCF29258-5419-9A06-22C0-9E999923620E}"/>
                </a:ext>
              </a:extLst>
            </p:cNvPr>
            <p:cNvSpPr/>
            <p:nvPr/>
          </p:nvSpPr>
          <p:spPr>
            <a:xfrm>
              <a:off x="7461022" y="7483475"/>
              <a:ext cx="143103" cy="292209"/>
            </a:xfrm>
            <a:custGeom>
              <a:avLst/>
              <a:gdLst>
                <a:gd name="connsiteX0" fmla="*/ 143103 w 143103"/>
                <a:gd name="connsiteY0" fmla="*/ 0 h 292209"/>
                <a:gd name="connsiteX1" fmla="*/ 44678 w 143103"/>
                <a:gd name="connsiteY1" fmla="*/ 111125 h 292209"/>
                <a:gd name="connsiteX2" fmla="*/ 73253 w 143103"/>
                <a:gd name="connsiteY2" fmla="*/ 98425 h 292209"/>
                <a:gd name="connsiteX3" fmla="*/ 35153 w 143103"/>
                <a:gd name="connsiteY3" fmla="*/ 123825 h 292209"/>
                <a:gd name="connsiteX4" fmla="*/ 228 w 143103"/>
                <a:gd name="connsiteY4" fmla="*/ 212725 h 292209"/>
                <a:gd name="connsiteX5" fmla="*/ 19278 w 143103"/>
                <a:gd name="connsiteY5" fmla="*/ 193675 h 292209"/>
                <a:gd name="connsiteX6" fmla="*/ 3403 w 143103"/>
                <a:gd name="connsiteY6" fmla="*/ 247650 h 292209"/>
                <a:gd name="connsiteX7" fmla="*/ 51028 w 143103"/>
                <a:gd name="connsiteY7" fmla="*/ 292100 h 292209"/>
                <a:gd name="connsiteX8" fmla="*/ 3403 w 143103"/>
                <a:gd name="connsiteY8" fmla="*/ 257175 h 292209"/>
                <a:gd name="connsiteX9" fmla="*/ 19278 w 143103"/>
                <a:gd name="connsiteY9" fmla="*/ 168275 h 292209"/>
                <a:gd name="connsiteX10" fmla="*/ 57378 w 143103"/>
                <a:gd name="connsiteY10" fmla="*/ 92075 h 292209"/>
                <a:gd name="connsiteX11" fmla="*/ 44678 w 143103"/>
                <a:gd name="connsiteY11" fmla="*/ 111125 h 292209"/>
                <a:gd name="connsiteX12" fmla="*/ 143103 w 143103"/>
                <a:gd name="connsiteY12" fmla="*/ 0 h 292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103" h="292209">
                  <a:moveTo>
                    <a:pt x="143103" y="0"/>
                  </a:moveTo>
                  <a:cubicBezTo>
                    <a:pt x="143103" y="0"/>
                    <a:pt x="56320" y="94721"/>
                    <a:pt x="44678" y="111125"/>
                  </a:cubicBezTo>
                  <a:cubicBezTo>
                    <a:pt x="33036" y="127529"/>
                    <a:pt x="74841" y="96308"/>
                    <a:pt x="73253" y="98425"/>
                  </a:cubicBezTo>
                  <a:cubicBezTo>
                    <a:pt x="71665" y="100542"/>
                    <a:pt x="47324" y="104775"/>
                    <a:pt x="35153" y="123825"/>
                  </a:cubicBezTo>
                  <a:cubicBezTo>
                    <a:pt x="22982" y="142875"/>
                    <a:pt x="2874" y="201083"/>
                    <a:pt x="228" y="212725"/>
                  </a:cubicBezTo>
                  <a:cubicBezTo>
                    <a:pt x="-2418" y="224367"/>
                    <a:pt x="18749" y="187854"/>
                    <a:pt x="19278" y="193675"/>
                  </a:cubicBezTo>
                  <a:cubicBezTo>
                    <a:pt x="19807" y="199496"/>
                    <a:pt x="-1889" y="231246"/>
                    <a:pt x="3403" y="247650"/>
                  </a:cubicBezTo>
                  <a:cubicBezTo>
                    <a:pt x="8695" y="264054"/>
                    <a:pt x="51028" y="290513"/>
                    <a:pt x="51028" y="292100"/>
                  </a:cubicBezTo>
                  <a:cubicBezTo>
                    <a:pt x="51028" y="293687"/>
                    <a:pt x="8695" y="277812"/>
                    <a:pt x="3403" y="257175"/>
                  </a:cubicBezTo>
                  <a:cubicBezTo>
                    <a:pt x="-1889" y="236538"/>
                    <a:pt x="10282" y="195792"/>
                    <a:pt x="19278" y="168275"/>
                  </a:cubicBezTo>
                  <a:cubicBezTo>
                    <a:pt x="28274" y="140758"/>
                    <a:pt x="53145" y="101600"/>
                    <a:pt x="57378" y="92075"/>
                  </a:cubicBezTo>
                  <a:cubicBezTo>
                    <a:pt x="61611" y="82550"/>
                    <a:pt x="35153" y="120121"/>
                    <a:pt x="44678" y="111125"/>
                  </a:cubicBezTo>
                  <a:cubicBezTo>
                    <a:pt x="54203" y="102129"/>
                    <a:pt x="143103" y="0"/>
                    <a:pt x="14310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5" name="フリーフォーム 954">
              <a:extLst>
                <a:ext uri="{FF2B5EF4-FFF2-40B4-BE49-F238E27FC236}">
                  <a16:creationId xmlns:a16="http://schemas.microsoft.com/office/drawing/2014/main" id="{B8603813-20E1-F6EC-02E2-D4FC3050708C}"/>
                </a:ext>
              </a:extLst>
            </p:cNvPr>
            <p:cNvSpPr/>
            <p:nvPr/>
          </p:nvSpPr>
          <p:spPr>
            <a:xfrm>
              <a:off x="7435845" y="7486539"/>
              <a:ext cx="143096" cy="308309"/>
            </a:xfrm>
            <a:custGeom>
              <a:avLst/>
              <a:gdLst>
                <a:gd name="connsiteX0" fmla="*/ 142880 w 143096"/>
                <a:gd name="connsiteY0" fmla="*/ 111 h 308309"/>
                <a:gd name="connsiteX1" fmla="*/ 34930 w 143096"/>
                <a:gd name="connsiteY1" fmla="*/ 120761 h 308309"/>
                <a:gd name="connsiteX2" fmla="*/ 57155 w 143096"/>
                <a:gd name="connsiteY2" fmla="*/ 104886 h 308309"/>
                <a:gd name="connsiteX3" fmla="*/ 5 w 143096"/>
                <a:gd name="connsiteY3" fmla="*/ 222361 h 308309"/>
                <a:gd name="connsiteX4" fmla="*/ 53980 w 143096"/>
                <a:gd name="connsiteY4" fmla="*/ 282686 h 308309"/>
                <a:gd name="connsiteX5" fmla="*/ 79380 w 143096"/>
                <a:gd name="connsiteY5" fmla="*/ 308086 h 308309"/>
                <a:gd name="connsiteX6" fmla="*/ 25405 w 143096"/>
                <a:gd name="connsiteY6" fmla="*/ 269986 h 308309"/>
                <a:gd name="connsiteX7" fmla="*/ 28580 w 143096"/>
                <a:gd name="connsiteY7" fmla="*/ 193786 h 308309"/>
                <a:gd name="connsiteX8" fmla="*/ 73030 w 143096"/>
                <a:gd name="connsiteY8" fmla="*/ 101711 h 308309"/>
                <a:gd name="connsiteX9" fmla="*/ 63505 w 143096"/>
                <a:gd name="connsiteY9" fmla="*/ 98536 h 308309"/>
                <a:gd name="connsiteX10" fmla="*/ 142880 w 143096"/>
                <a:gd name="connsiteY10" fmla="*/ 111 h 3083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3096" h="308309">
                  <a:moveTo>
                    <a:pt x="142880" y="111"/>
                  </a:moveTo>
                  <a:cubicBezTo>
                    <a:pt x="138118" y="3815"/>
                    <a:pt x="49217" y="103299"/>
                    <a:pt x="34930" y="120761"/>
                  </a:cubicBezTo>
                  <a:cubicBezTo>
                    <a:pt x="20643" y="138223"/>
                    <a:pt x="62976" y="87953"/>
                    <a:pt x="57155" y="104886"/>
                  </a:cubicBezTo>
                  <a:cubicBezTo>
                    <a:pt x="51334" y="121819"/>
                    <a:pt x="534" y="192728"/>
                    <a:pt x="5" y="222361"/>
                  </a:cubicBezTo>
                  <a:cubicBezTo>
                    <a:pt x="-524" y="251994"/>
                    <a:pt x="40751" y="268399"/>
                    <a:pt x="53980" y="282686"/>
                  </a:cubicBezTo>
                  <a:cubicBezTo>
                    <a:pt x="67209" y="296974"/>
                    <a:pt x="84142" y="310203"/>
                    <a:pt x="79380" y="308086"/>
                  </a:cubicBezTo>
                  <a:cubicBezTo>
                    <a:pt x="74618" y="305969"/>
                    <a:pt x="33872" y="289036"/>
                    <a:pt x="25405" y="269986"/>
                  </a:cubicBezTo>
                  <a:cubicBezTo>
                    <a:pt x="16938" y="250936"/>
                    <a:pt x="20642" y="221832"/>
                    <a:pt x="28580" y="193786"/>
                  </a:cubicBezTo>
                  <a:cubicBezTo>
                    <a:pt x="36517" y="165740"/>
                    <a:pt x="73030" y="101711"/>
                    <a:pt x="73030" y="101711"/>
                  </a:cubicBezTo>
                  <a:cubicBezTo>
                    <a:pt x="78851" y="85836"/>
                    <a:pt x="54509" y="111236"/>
                    <a:pt x="63505" y="98536"/>
                  </a:cubicBezTo>
                  <a:cubicBezTo>
                    <a:pt x="72501" y="85836"/>
                    <a:pt x="147642" y="-3593"/>
                    <a:pt x="142880" y="11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6" name="フリーフォーム 955">
              <a:extLst>
                <a:ext uri="{FF2B5EF4-FFF2-40B4-BE49-F238E27FC236}">
                  <a16:creationId xmlns:a16="http://schemas.microsoft.com/office/drawing/2014/main" id="{68C5B84C-9155-8E75-2489-C44E2613FBF1}"/>
                </a:ext>
              </a:extLst>
            </p:cNvPr>
            <p:cNvSpPr/>
            <p:nvPr/>
          </p:nvSpPr>
          <p:spPr>
            <a:xfrm>
              <a:off x="7381386" y="7479582"/>
              <a:ext cx="198489" cy="331079"/>
            </a:xfrm>
            <a:custGeom>
              <a:avLst/>
              <a:gdLst>
                <a:gd name="connsiteX0" fmla="*/ 197339 w 198489"/>
                <a:gd name="connsiteY0" fmla="*/ 718 h 331079"/>
                <a:gd name="connsiteX1" fmla="*/ 48114 w 198489"/>
                <a:gd name="connsiteY1" fmla="*/ 127718 h 331079"/>
                <a:gd name="connsiteX2" fmla="*/ 60814 w 198489"/>
                <a:gd name="connsiteY2" fmla="*/ 105493 h 331079"/>
                <a:gd name="connsiteX3" fmla="*/ 16364 w 198489"/>
                <a:gd name="connsiteY3" fmla="*/ 238843 h 331079"/>
                <a:gd name="connsiteX4" fmla="*/ 489 w 198489"/>
                <a:gd name="connsiteY4" fmla="*/ 292818 h 331079"/>
                <a:gd name="connsiteX5" fmla="*/ 32239 w 198489"/>
                <a:gd name="connsiteY5" fmla="*/ 254718 h 331079"/>
                <a:gd name="connsiteX6" fmla="*/ 117964 w 198489"/>
                <a:gd name="connsiteY6" fmla="*/ 330918 h 331079"/>
                <a:gd name="connsiteX7" fmla="*/ 57639 w 198489"/>
                <a:gd name="connsiteY7" fmla="*/ 273768 h 331079"/>
                <a:gd name="connsiteX8" fmla="*/ 38589 w 198489"/>
                <a:gd name="connsiteY8" fmla="*/ 235668 h 331079"/>
                <a:gd name="connsiteX9" fmla="*/ 63989 w 198489"/>
                <a:gd name="connsiteY9" fmla="*/ 118193 h 331079"/>
                <a:gd name="connsiteX10" fmla="*/ 114789 w 198489"/>
                <a:gd name="connsiteY10" fmla="*/ 76918 h 331079"/>
                <a:gd name="connsiteX11" fmla="*/ 197339 w 198489"/>
                <a:gd name="connsiteY11" fmla="*/ 718 h 3310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8489" h="331079">
                  <a:moveTo>
                    <a:pt x="197339" y="718"/>
                  </a:moveTo>
                  <a:cubicBezTo>
                    <a:pt x="186227" y="9185"/>
                    <a:pt x="70868" y="110256"/>
                    <a:pt x="48114" y="127718"/>
                  </a:cubicBezTo>
                  <a:cubicBezTo>
                    <a:pt x="25360" y="145181"/>
                    <a:pt x="66106" y="86972"/>
                    <a:pt x="60814" y="105493"/>
                  </a:cubicBezTo>
                  <a:cubicBezTo>
                    <a:pt x="55522" y="124014"/>
                    <a:pt x="26418" y="207622"/>
                    <a:pt x="16364" y="238843"/>
                  </a:cubicBezTo>
                  <a:cubicBezTo>
                    <a:pt x="6310" y="270064"/>
                    <a:pt x="-2157" y="290172"/>
                    <a:pt x="489" y="292818"/>
                  </a:cubicBezTo>
                  <a:cubicBezTo>
                    <a:pt x="3135" y="295464"/>
                    <a:pt x="12660" y="248368"/>
                    <a:pt x="32239" y="254718"/>
                  </a:cubicBezTo>
                  <a:cubicBezTo>
                    <a:pt x="51818" y="261068"/>
                    <a:pt x="113731" y="327743"/>
                    <a:pt x="117964" y="330918"/>
                  </a:cubicBezTo>
                  <a:cubicBezTo>
                    <a:pt x="122197" y="334093"/>
                    <a:pt x="70868" y="289643"/>
                    <a:pt x="57639" y="273768"/>
                  </a:cubicBezTo>
                  <a:cubicBezTo>
                    <a:pt x="44410" y="257893"/>
                    <a:pt x="37531" y="261597"/>
                    <a:pt x="38589" y="235668"/>
                  </a:cubicBezTo>
                  <a:cubicBezTo>
                    <a:pt x="39647" y="209739"/>
                    <a:pt x="51289" y="144651"/>
                    <a:pt x="63989" y="118193"/>
                  </a:cubicBezTo>
                  <a:cubicBezTo>
                    <a:pt x="76689" y="91735"/>
                    <a:pt x="93622" y="92793"/>
                    <a:pt x="114789" y="76918"/>
                  </a:cubicBezTo>
                  <a:cubicBezTo>
                    <a:pt x="135956" y="61043"/>
                    <a:pt x="208451" y="-7749"/>
                    <a:pt x="197339" y="7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7" name="フリーフォーム 956">
              <a:extLst>
                <a:ext uri="{FF2B5EF4-FFF2-40B4-BE49-F238E27FC236}">
                  <a16:creationId xmlns:a16="http://schemas.microsoft.com/office/drawing/2014/main" id="{E7A1AD28-1AC2-8ECF-827D-8290BC0CE719}"/>
                </a:ext>
              </a:extLst>
            </p:cNvPr>
            <p:cNvSpPr/>
            <p:nvPr/>
          </p:nvSpPr>
          <p:spPr>
            <a:xfrm>
              <a:off x="7254814" y="7567701"/>
              <a:ext cx="219353" cy="225069"/>
            </a:xfrm>
            <a:custGeom>
              <a:avLst/>
              <a:gdLst>
                <a:gd name="connsiteX0" fmla="*/ 165161 w 219353"/>
                <a:gd name="connsiteY0" fmla="*/ 1499 h 225069"/>
                <a:gd name="connsiteX1" fmla="*/ 25461 w 219353"/>
                <a:gd name="connsiteY1" fmla="*/ 96749 h 225069"/>
                <a:gd name="connsiteX2" fmla="*/ 60386 w 219353"/>
                <a:gd name="connsiteY2" fmla="*/ 169774 h 225069"/>
                <a:gd name="connsiteX3" fmla="*/ 28636 w 219353"/>
                <a:gd name="connsiteY3" fmla="*/ 141199 h 225069"/>
                <a:gd name="connsiteX4" fmla="*/ 92136 w 219353"/>
                <a:gd name="connsiteY4" fmla="*/ 217399 h 225069"/>
                <a:gd name="connsiteX5" fmla="*/ 66736 w 219353"/>
                <a:gd name="connsiteY5" fmla="*/ 211049 h 225069"/>
                <a:gd name="connsiteX6" fmla="*/ 219136 w 219353"/>
                <a:gd name="connsiteY6" fmla="*/ 195174 h 225069"/>
                <a:gd name="connsiteX7" fmla="*/ 98486 w 219353"/>
                <a:gd name="connsiteY7" fmla="*/ 223749 h 225069"/>
                <a:gd name="connsiteX8" fmla="*/ 19111 w 219353"/>
                <a:gd name="connsiteY8" fmla="*/ 144374 h 225069"/>
                <a:gd name="connsiteX9" fmla="*/ 44511 w 219353"/>
                <a:gd name="connsiteY9" fmla="*/ 172949 h 225069"/>
                <a:gd name="connsiteX10" fmla="*/ 61 w 219353"/>
                <a:gd name="connsiteY10" fmla="*/ 87224 h 225069"/>
                <a:gd name="connsiteX11" fmla="*/ 34986 w 219353"/>
                <a:gd name="connsiteY11" fmla="*/ 109449 h 225069"/>
                <a:gd name="connsiteX12" fmla="*/ 41336 w 219353"/>
                <a:gd name="connsiteY12" fmla="*/ 58649 h 225069"/>
                <a:gd name="connsiteX13" fmla="*/ 47686 w 219353"/>
                <a:gd name="connsiteY13" fmla="*/ 71349 h 225069"/>
                <a:gd name="connsiteX14" fmla="*/ 101661 w 219353"/>
                <a:gd name="connsiteY14" fmla="*/ 39599 h 225069"/>
                <a:gd name="connsiteX15" fmla="*/ 165161 w 219353"/>
                <a:gd name="connsiteY15" fmla="*/ 1499 h 225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19353" h="225069">
                  <a:moveTo>
                    <a:pt x="165161" y="1499"/>
                  </a:moveTo>
                  <a:cubicBezTo>
                    <a:pt x="152461" y="11024"/>
                    <a:pt x="42923" y="68703"/>
                    <a:pt x="25461" y="96749"/>
                  </a:cubicBezTo>
                  <a:cubicBezTo>
                    <a:pt x="7998" y="124795"/>
                    <a:pt x="59857" y="162366"/>
                    <a:pt x="60386" y="169774"/>
                  </a:cubicBezTo>
                  <a:cubicBezTo>
                    <a:pt x="60915" y="177182"/>
                    <a:pt x="23344" y="133262"/>
                    <a:pt x="28636" y="141199"/>
                  </a:cubicBezTo>
                  <a:cubicBezTo>
                    <a:pt x="33928" y="149136"/>
                    <a:pt x="85786" y="205757"/>
                    <a:pt x="92136" y="217399"/>
                  </a:cubicBezTo>
                  <a:cubicBezTo>
                    <a:pt x="98486" y="229041"/>
                    <a:pt x="45569" y="214753"/>
                    <a:pt x="66736" y="211049"/>
                  </a:cubicBezTo>
                  <a:cubicBezTo>
                    <a:pt x="87903" y="207345"/>
                    <a:pt x="213844" y="193057"/>
                    <a:pt x="219136" y="195174"/>
                  </a:cubicBezTo>
                  <a:cubicBezTo>
                    <a:pt x="224428" y="197291"/>
                    <a:pt x="131823" y="232216"/>
                    <a:pt x="98486" y="223749"/>
                  </a:cubicBezTo>
                  <a:cubicBezTo>
                    <a:pt x="65149" y="215282"/>
                    <a:pt x="28107" y="152841"/>
                    <a:pt x="19111" y="144374"/>
                  </a:cubicBezTo>
                  <a:cubicBezTo>
                    <a:pt x="10115" y="135907"/>
                    <a:pt x="47686" y="182474"/>
                    <a:pt x="44511" y="172949"/>
                  </a:cubicBezTo>
                  <a:cubicBezTo>
                    <a:pt x="41336" y="163424"/>
                    <a:pt x="1648" y="97807"/>
                    <a:pt x="61" y="87224"/>
                  </a:cubicBezTo>
                  <a:cubicBezTo>
                    <a:pt x="-1527" y="76641"/>
                    <a:pt x="28107" y="114211"/>
                    <a:pt x="34986" y="109449"/>
                  </a:cubicBezTo>
                  <a:cubicBezTo>
                    <a:pt x="41865" y="104687"/>
                    <a:pt x="39219" y="64999"/>
                    <a:pt x="41336" y="58649"/>
                  </a:cubicBezTo>
                  <a:cubicBezTo>
                    <a:pt x="43453" y="52299"/>
                    <a:pt x="37632" y="74524"/>
                    <a:pt x="47686" y="71349"/>
                  </a:cubicBezTo>
                  <a:cubicBezTo>
                    <a:pt x="57740" y="68174"/>
                    <a:pt x="80494" y="48595"/>
                    <a:pt x="101661" y="39599"/>
                  </a:cubicBezTo>
                  <a:cubicBezTo>
                    <a:pt x="122828" y="30603"/>
                    <a:pt x="177861" y="-8026"/>
                    <a:pt x="165161" y="14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8" name="フリーフォーム 957">
              <a:extLst>
                <a:ext uri="{FF2B5EF4-FFF2-40B4-BE49-F238E27FC236}">
                  <a16:creationId xmlns:a16="http://schemas.microsoft.com/office/drawing/2014/main" id="{9E762CAF-702D-0E00-E000-66AE2F40AABE}"/>
                </a:ext>
              </a:extLst>
            </p:cNvPr>
            <p:cNvSpPr/>
            <p:nvPr/>
          </p:nvSpPr>
          <p:spPr>
            <a:xfrm>
              <a:off x="6883374" y="7692784"/>
              <a:ext cx="488512" cy="409995"/>
            </a:xfrm>
            <a:custGeom>
              <a:avLst/>
              <a:gdLst>
                <a:gd name="connsiteX0" fmla="*/ 308001 w 488512"/>
                <a:gd name="connsiteY0" fmla="*/ 241 h 409995"/>
                <a:gd name="connsiteX1" fmla="*/ 352451 w 488512"/>
                <a:gd name="connsiteY1" fmla="*/ 133591 h 409995"/>
                <a:gd name="connsiteX2" fmla="*/ 428651 w 488512"/>
                <a:gd name="connsiteY2" fmla="*/ 197091 h 409995"/>
                <a:gd name="connsiteX3" fmla="*/ 409601 w 488512"/>
                <a:gd name="connsiteY3" fmla="*/ 209791 h 409995"/>
                <a:gd name="connsiteX4" fmla="*/ 485801 w 488512"/>
                <a:gd name="connsiteY4" fmla="*/ 238366 h 409995"/>
                <a:gd name="connsiteX5" fmla="*/ 454051 w 488512"/>
                <a:gd name="connsiteY5" fmla="*/ 279641 h 409995"/>
                <a:gd name="connsiteX6" fmla="*/ 292126 w 488512"/>
                <a:gd name="connsiteY6" fmla="*/ 406641 h 409995"/>
                <a:gd name="connsiteX7" fmla="*/ 371501 w 488512"/>
                <a:gd name="connsiteY7" fmla="*/ 374891 h 409995"/>
                <a:gd name="connsiteX8" fmla="*/ 295301 w 488512"/>
                <a:gd name="connsiteY8" fmla="*/ 393941 h 409995"/>
                <a:gd name="connsiteX9" fmla="*/ 222276 w 488512"/>
                <a:gd name="connsiteY9" fmla="*/ 343141 h 409995"/>
                <a:gd name="connsiteX10" fmla="*/ 260376 w 488512"/>
                <a:gd name="connsiteY10" fmla="*/ 362191 h 409995"/>
                <a:gd name="connsiteX11" fmla="*/ 101626 w 488512"/>
                <a:gd name="connsiteY11" fmla="*/ 251066 h 409995"/>
                <a:gd name="connsiteX12" fmla="*/ 139726 w 488512"/>
                <a:gd name="connsiteY12" fmla="*/ 279641 h 409995"/>
                <a:gd name="connsiteX13" fmla="*/ 26 w 488512"/>
                <a:gd name="connsiteY13" fmla="*/ 136766 h 409995"/>
                <a:gd name="connsiteX14" fmla="*/ 152426 w 488512"/>
                <a:gd name="connsiteY14" fmla="*/ 276466 h 409995"/>
                <a:gd name="connsiteX15" fmla="*/ 146076 w 488512"/>
                <a:gd name="connsiteY15" fmla="*/ 273291 h 409995"/>
                <a:gd name="connsiteX16" fmla="*/ 215926 w 488512"/>
                <a:gd name="connsiteY16" fmla="*/ 282816 h 409995"/>
                <a:gd name="connsiteX17" fmla="*/ 282601 w 488512"/>
                <a:gd name="connsiteY17" fmla="*/ 343141 h 409995"/>
                <a:gd name="connsiteX18" fmla="*/ 295301 w 488512"/>
                <a:gd name="connsiteY18" fmla="*/ 384416 h 409995"/>
                <a:gd name="connsiteX19" fmla="*/ 263551 w 488512"/>
                <a:gd name="connsiteY19" fmla="*/ 314566 h 409995"/>
                <a:gd name="connsiteX20" fmla="*/ 257201 w 488512"/>
                <a:gd name="connsiteY20" fmla="*/ 301866 h 409995"/>
                <a:gd name="connsiteX21" fmla="*/ 177826 w 488512"/>
                <a:gd name="connsiteY21" fmla="*/ 292341 h 409995"/>
                <a:gd name="connsiteX22" fmla="*/ 333401 w 488512"/>
                <a:gd name="connsiteY22" fmla="*/ 352666 h 409995"/>
                <a:gd name="connsiteX23" fmla="*/ 466751 w 488512"/>
                <a:gd name="connsiteY23" fmla="*/ 285991 h 409995"/>
                <a:gd name="connsiteX24" fmla="*/ 460401 w 488512"/>
                <a:gd name="connsiteY24" fmla="*/ 212966 h 409995"/>
                <a:gd name="connsiteX25" fmla="*/ 377851 w 488512"/>
                <a:gd name="connsiteY25" fmla="*/ 165341 h 409995"/>
                <a:gd name="connsiteX26" fmla="*/ 339751 w 488512"/>
                <a:gd name="connsiteY26" fmla="*/ 101841 h 409995"/>
                <a:gd name="connsiteX27" fmla="*/ 308001 w 488512"/>
                <a:gd name="connsiteY27" fmla="*/ 241 h 409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88512" h="409995">
                  <a:moveTo>
                    <a:pt x="308001" y="241"/>
                  </a:moveTo>
                  <a:cubicBezTo>
                    <a:pt x="310118" y="5533"/>
                    <a:pt x="332343" y="100783"/>
                    <a:pt x="352451" y="133591"/>
                  </a:cubicBezTo>
                  <a:cubicBezTo>
                    <a:pt x="372559" y="166399"/>
                    <a:pt x="419126" y="184391"/>
                    <a:pt x="428651" y="197091"/>
                  </a:cubicBezTo>
                  <a:cubicBezTo>
                    <a:pt x="438176" y="209791"/>
                    <a:pt x="400076" y="202912"/>
                    <a:pt x="409601" y="209791"/>
                  </a:cubicBezTo>
                  <a:cubicBezTo>
                    <a:pt x="419126" y="216670"/>
                    <a:pt x="478393" y="226724"/>
                    <a:pt x="485801" y="238366"/>
                  </a:cubicBezTo>
                  <a:cubicBezTo>
                    <a:pt x="493209" y="250008"/>
                    <a:pt x="486330" y="251595"/>
                    <a:pt x="454051" y="279641"/>
                  </a:cubicBezTo>
                  <a:cubicBezTo>
                    <a:pt x="421772" y="307687"/>
                    <a:pt x="305884" y="390766"/>
                    <a:pt x="292126" y="406641"/>
                  </a:cubicBezTo>
                  <a:cubicBezTo>
                    <a:pt x="278368" y="422516"/>
                    <a:pt x="370972" y="377008"/>
                    <a:pt x="371501" y="374891"/>
                  </a:cubicBezTo>
                  <a:cubicBezTo>
                    <a:pt x="372030" y="372774"/>
                    <a:pt x="320172" y="399233"/>
                    <a:pt x="295301" y="393941"/>
                  </a:cubicBezTo>
                  <a:cubicBezTo>
                    <a:pt x="270430" y="388649"/>
                    <a:pt x="228097" y="348433"/>
                    <a:pt x="222276" y="343141"/>
                  </a:cubicBezTo>
                  <a:cubicBezTo>
                    <a:pt x="216455" y="337849"/>
                    <a:pt x="280484" y="377537"/>
                    <a:pt x="260376" y="362191"/>
                  </a:cubicBezTo>
                  <a:cubicBezTo>
                    <a:pt x="240268" y="346845"/>
                    <a:pt x="121734" y="264824"/>
                    <a:pt x="101626" y="251066"/>
                  </a:cubicBezTo>
                  <a:cubicBezTo>
                    <a:pt x="81518" y="237308"/>
                    <a:pt x="156659" y="298691"/>
                    <a:pt x="139726" y="279641"/>
                  </a:cubicBezTo>
                  <a:cubicBezTo>
                    <a:pt x="122793" y="260591"/>
                    <a:pt x="-2091" y="137295"/>
                    <a:pt x="26" y="136766"/>
                  </a:cubicBezTo>
                  <a:cubicBezTo>
                    <a:pt x="2143" y="136237"/>
                    <a:pt x="128084" y="253712"/>
                    <a:pt x="152426" y="276466"/>
                  </a:cubicBezTo>
                  <a:cubicBezTo>
                    <a:pt x="176768" y="299220"/>
                    <a:pt x="135493" y="272233"/>
                    <a:pt x="146076" y="273291"/>
                  </a:cubicBezTo>
                  <a:cubicBezTo>
                    <a:pt x="156659" y="274349"/>
                    <a:pt x="193172" y="271174"/>
                    <a:pt x="215926" y="282816"/>
                  </a:cubicBezTo>
                  <a:cubicBezTo>
                    <a:pt x="238680" y="294458"/>
                    <a:pt x="269372" y="326208"/>
                    <a:pt x="282601" y="343141"/>
                  </a:cubicBezTo>
                  <a:cubicBezTo>
                    <a:pt x="295830" y="360074"/>
                    <a:pt x="298476" y="389178"/>
                    <a:pt x="295301" y="384416"/>
                  </a:cubicBezTo>
                  <a:cubicBezTo>
                    <a:pt x="292126" y="379654"/>
                    <a:pt x="269901" y="328324"/>
                    <a:pt x="263551" y="314566"/>
                  </a:cubicBezTo>
                  <a:cubicBezTo>
                    <a:pt x="257201" y="300808"/>
                    <a:pt x="271488" y="305570"/>
                    <a:pt x="257201" y="301866"/>
                  </a:cubicBezTo>
                  <a:cubicBezTo>
                    <a:pt x="242914" y="298162"/>
                    <a:pt x="165126" y="283874"/>
                    <a:pt x="177826" y="292341"/>
                  </a:cubicBezTo>
                  <a:cubicBezTo>
                    <a:pt x="190526" y="300808"/>
                    <a:pt x="285247" y="353724"/>
                    <a:pt x="333401" y="352666"/>
                  </a:cubicBezTo>
                  <a:cubicBezTo>
                    <a:pt x="381555" y="351608"/>
                    <a:pt x="445584" y="309274"/>
                    <a:pt x="466751" y="285991"/>
                  </a:cubicBezTo>
                  <a:cubicBezTo>
                    <a:pt x="487918" y="262708"/>
                    <a:pt x="475218" y="233074"/>
                    <a:pt x="460401" y="212966"/>
                  </a:cubicBezTo>
                  <a:cubicBezTo>
                    <a:pt x="445584" y="192858"/>
                    <a:pt x="397959" y="183862"/>
                    <a:pt x="377851" y="165341"/>
                  </a:cubicBezTo>
                  <a:cubicBezTo>
                    <a:pt x="357743" y="146820"/>
                    <a:pt x="348218" y="125653"/>
                    <a:pt x="339751" y="101841"/>
                  </a:cubicBezTo>
                  <a:cubicBezTo>
                    <a:pt x="331284" y="78029"/>
                    <a:pt x="305884" y="-5051"/>
                    <a:pt x="308001" y="2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9" name="フリーフォーム 958">
              <a:extLst>
                <a:ext uri="{FF2B5EF4-FFF2-40B4-BE49-F238E27FC236}">
                  <a16:creationId xmlns:a16="http://schemas.microsoft.com/office/drawing/2014/main" id="{8D605FFC-2939-D943-E4D2-9991E956E124}"/>
                </a:ext>
              </a:extLst>
            </p:cNvPr>
            <p:cNvSpPr/>
            <p:nvPr/>
          </p:nvSpPr>
          <p:spPr>
            <a:xfrm>
              <a:off x="6962758" y="7800702"/>
              <a:ext cx="260385" cy="228937"/>
            </a:xfrm>
            <a:custGeom>
              <a:avLst/>
              <a:gdLst>
                <a:gd name="connsiteX0" fmla="*/ 17 w 260385"/>
                <a:gd name="connsiteY0" fmla="*/ 273 h 228937"/>
                <a:gd name="connsiteX1" fmla="*/ 73042 w 260385"/>
                <a:gd name="connsiteY1" fmla="*/ 57423 h 228937"/>
                <a:gd name="connsiteX2" fmla="*/ 158767 w 260385"/>
                <a:gd name="connsiteY2" fmla="*/ 92348 h 228937"/>
                <a:gd name="connsiteX3" fmla="*/ 155592 w 260385"/>
                <a:gd name="connsiteY3" fmla="*/ 120923 h 228937"/>
                <a:gd name="connsiteX4" fmla="*/ 200042 w 260385"/>
                <a:gd name="connsiteY4" fmla="*/ 184423 h 228937"/>
                <a:gd name="connsiteX5" fmla="*/ 260367 w 260385"/>
                <a:gd name="connsiteY5" fmla="*/ 228873 h 228937"/>
                <a:gd name="connsiteX6" fmla="*/ 193692 w 260385"/>
                <a:gd name="connsiteY6" fmla="*/ 174898 h 228937"/>
                <a:gd name="connsiteX7" fmla="*/ 149242 w 260385"/>
                <a:gd name="connsiteY7" fmla="*/ 111398 h 228937"/>
                <a:gd name="connsiteX8" fmla="*/ 76217 w 260385"/>
                <a:gd name="connsiteY8" fmla="*/ 92348 h 228937"/>
                <a:gd name="connsiteX9" fmla="*/ 209567 w 260385"/>
                <a:gd name="connsiteY9" fmla="*/ 114573 h 228937"/>
                <a:gd name="connsiteX10" fmla="*/ 79392 w 260385"/>
                <a:gd name="connsiteY10" fmla="*/ 82823 h 228937"/>
                <a:gd name="connsiteX11" fmla="*/ 17 w 260385"/>
                <a:gd name="connsiteY11" fmla="*/ 273 h 228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0385" h="228937">
                  <a:moveTo>
                    <a:pt x="17" y="273"/>
                  </a:moveTo>
                  <a:cubicBezTo>
                    <a:pt x="-1041" y="-3960"/>
                    <a:pt x="46584" y="42077"/>
                    <a:pt x="73042" y="57423"/>
                  </a:cubicBezTo>
                  <a:cubicBezTo>
                    <a:pt x="99500" y="72769"/>
                    <a:pt x="145009" y="81765"/>
                    <a:pt x="158767" y="92348"/>
                  </a:cubicBezTo>
                  <a:cubicBezTo>
                    <a:pt x="172525" y="102931"/>
                    <a:pt x="148713" y="105577"/>
                    <a:pt x="155592" y="120923"/>
                  </a:cubicBezTo>
                  <a:cubicBezTo>
                    <a:pt x="162471" y="136269"/>
                    <a:pt x="182580" y="166431"/>
                    <a:pt x="200042" y="184423"/>
                  </a:cubicBezTo>
                  <a:cubicBezTo>
                    <a:pt x="217504" y="202415"/>
                    <a:pt x="261425" y="230461"/>
                    <a:pt x="260367" y="228873"/>
                  </a:cubicBezTo>
                  <a:cubicBezTo>
                    <a:pt x="259309" y="227285"/>
                    <a:pt x="212213" y="194477"/>
                    <a:pt x="193692" y="174898"/>
                  </a:cubicBezTo>
                  <a:cubicBezTo>
                    <a:pt x="175171" y="155319"/>
                    <a:pt x="168821" y="125156"/>
                    <a:pt x="149242" y="111398"/>
                  </a:cubicBezTo>
                  <a:cubicBezTo>
                    <a:pt x="129663" y="97640"/>
                    <a:pt x="66163" y="91819"/>
                    <a:pt x="76217" y="92348"/>
                  </a:cubicBezTo>
                  <a:cubicBezTo>
                    <a:pt x="86271" y="92877"/>
                    <a:pt x="209038" y="116160"/>
                    <a:pt x="209567" y="114573"/>
                  </a:cubicBezTo>
                  <a:cubicBezTo>
                    <a:pt x="210096" y="112986"/>
                    <a:pt x="109555" y="98169"/>
                    <a:pt x="79392" y="82823"/>
                  </a:cubicBezTo>
                  <a:cubicBezTo>
                    <a:pt x="49230" y="67477"/>
                    <a:pt x="1075" y="4506"/>
                    <a:pt x="17" y="27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0" name="フリーフォーム 959">
              <a:extLst>
                <a:ext uri="{FF2B5EF4-FFF2-40B4-BE49-F238E27FC236}">
                  <a16:creationId xmlns:a16="http://schemas.microsoft.com/office/drawing/2014/main" id="{F74340C6-5500-E724-8191-441DEAD85E16}"/>
                </a:ext>
              </a:extLst>
            </p:cNvPr>
            <p:cNvSpPr/>
            <p:nvPr/>
          </p:nvSpPr>
          <p:spPr>
            <a:xfrm>
              <a:off x="7026181" y="7724403"/>
              <a:ext cx="336649" cy="317918"/>
            </a:xfrm>
            <a:custGeom>
              <a:avLst/>
              <a:gdLst>
                <a:gd name="connsiteX0" fmla="*/ 165194 w 336649"/>
                <a:gd name="connsiteY0" fmla="*/ 372 h 317918"/>
                <a:gd name="connsiteX1" fmla="*/ 15969 w 336649"/>
                <a:gd name="connsiteY1" fmla="*/ 73397 h 317918"/>
                <a:gd name="connsiteX2" fmla="*/ 88994 w 336649"/>
                <a:gd name="connsiteY2" fmla="*/ 76572 h 317918"/>
                <a:gd name="connsiteX3" fmla="*/ 76294 w 336649"/>
                <a:gd name="connsiteY3" fmla="*/ 98797 h 317918"/>
                <a:gd name="connsiteX4" fmla="*/ 111219 w 336649"/>
                <a:gd name="connsiteY4" fmla="*/ 98797 h 317918"/>
                <a:gd name="connsiteX5" fmla="*/ 203294 w 336649"/>
                <a:gd name="connsiteY5" fmla="*/ 76572 h 317918"/>
                <a:gd name="connsiteX6" fmla="*/ 76294 w 336649"/>
                <a:gd name="connsiteY6" fmla="*/ 127372 h 317918"/>
                <a:gd name="connsiteX7" fmla="*/ 184244 w 336649"/>
                <a:gd name="connsiteY7" fmla="*/ 124197 h 317918"/>
                <a:gd name="connsiteX8" fmla="*/ 123919 w 336649"/>
                <a:gd name="connsiteY8" fmla="*/ 162297 h 317918"/>
                <a:gd name="connsiteX9" fmla="*/ 254094 w 336649"/>
                <a:gd name="connsiteY9" fmla="*/ 136897 h 317918"/>
                <a:gd name="connsiteX10" fmla="*/ 117569 w 336649"/>
                <a:gd name="connsiteY10" fmla="*/ 197222 h 317918"/>
                <a:gd name="connsiteX11" fmla="*/ 273144 w 336649"/>
                <a:gd name="connsiteY11" fmla="*/ 168647 h 317918"/>
                <a:gd name="connsiteX12" fmla="*/ 149319 w 336649"/>
                <a:gd name="connsiteY12" fmla="*/ 235322 h 317918"/>
                <a:gd name="connsiteX13" fmla="*/ 289019 w 336649"/>
                <a:gd name="connsiteY13" fmla="*/ 194047 h 317918"/>
                <a:gd name="connsiteX14" fmla="*/ 162019 w 336649"/>
                <a:gd name="connsiteY14" fmla="*/ 263897 h 317918"/>
                <a:gd name="connsiteX15" fmla="*/ 336644 w 336649"/>
                <a:gd name="connsiteY15" fmla="*/ 225797 h 317918"/>
                <a:gd name="connsiteX16" fmla="*/ 168369 w 336649"/>
                <a:gd name="connsiteY16" fmla="*/ 317872 h 317918"/>
                <a:gd name="connsiteX17" fmla="*/ 314419 w 336649"/>
                <a:gd name="connsiteY17" fmla="*/ 238497 h 317918"/>
                <a:gd name="connsiteX18" fmla="*/ 149319 w 336649"/>
                <a:gd name="connsiteY18" fmla="*/ 254372 h 317918"/>
                <a:gd name="connsiteX19" fmla="*/ 282669 w 336649"/>
                <a:gd name="connsiteY19" fmla="*/ 171822 h 317918"/>
                <a:gd name="connsiteX20" fmla="*/ 117569 w 336649"/>
                <a:gd name="connsiteY20" fmla="*/ 184522 h 317918"/>
                <a:gd name="connsiteX21" fmla="*/ 215994 w 336649"/>
                <a:gd name="connsiteY21" fmla="*/ 146422 h 317918"/>
                <a:gd name="connsiteX22" fmla="*/ 101694 w 336649"/>
                <a:gd name="connsiteY22" fmla="*/ 114672 h 317918"/>
                <a:gd name="connsiteX23" fmla="*/ 165194 w 336649"/>
                <a:gd name="connsiteY23" fmla="*/ 92447 h 317918"/>
                <a:gd name="connsiteX24" fmla="*/ 76294 w 336649"/>
                <a:gd name="connsiteY24" fmla="*/ 70222 h 317918"/>
                <a:gd name="connsiteX25" fmla="*/ 94 w 336649"/>
                <a:gd name="connsiteY25" fmla="*/ 70222 h 317918"/>
                <a:gd name="connsiteX26" fmla="*/ 60419 w 336649"/>
                <a:gd name="connsiteY26" fmla="*/ 47997 h 317918"/>
                <a:gd name="connsiteX27" fmla="*/ 54069 w 336649"/>
                <a:gd name="connsiteY27" fmla="*/ 41647 h 317918"/>
                <a:gd name="connsiteX28" fmla="*/ 19144 w 336649"/>
                <a:gd name="connsiteY28" fmla="*/ 44822 h 317918"/>
                <a:gd name="connsiteX29" fmla="*/ 165194 w 336649"/>
                <a:gd name="connsiteY29" fmla="*/ 372 h 31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336649" h="317918">
                  <a:moveTo>
                    <a:pt x="165194" y="372"/>
                  </a:moveTo>
                  <a:cubicBezTo>
                    <a:pt x="164665" y="5135"/>
                    <a:pt x="28669" y="60697"/>
                    <a:pt x="15969" y="73397"/>
                  </a:cubicBezTo>
                  <a:cubicBezTo>
                    <a:pt x="3269" y="86097"/>
                    <a:pt x="78940" y="72339"/>
                    <a:pt x="88994" y="76572"/>
                  </a:cubicBezTo>
                  <a:cubicBezTo>
                    <a:pt x="99048" y="80805"/>
                    <a:pt x="72590" y="95093"/>
                    <a:pt x="76294" y="98797"/>
                  </a:cubicBezTo>
                  <a:cubicBezTo>
                    <a:pt x="79998" y="102501"/>
                    <a:pt x="90052" y="102501"/>
                    <a:pt x="111219" y="98797"/>
                  </a:cubicBezTo>
                  <a:cubicBezTo>
                    <a:pt x="132386" y="95093"/>
                    <a:pt x="209115" y="71810"/>
                    <a:pt x="203294" y="76572"/>
                  </a:cubicBezTo>
                  <a:cubicBezTo>
                    <a:pt x="197473" y="81334"/>
                    <a:pt x="79469" y="119434"/>
                    <a:pt x="76294" y="127372"/>
                  </a:cubicBezTo>
                  <a:cubicBezTo>
                    <a:pt x="73119" y="135310"/>
                    <a:pt x="176307" y="118376"/>
                    <a:pt x="184244" y="124197"/>
                  </a:cubicBezTo>
                  <a:cubicBezTo>
                    <a:pt x="192181" y="130018"/>
                    <a:pt x="112277" y="160180"/>
                    <a:pt x="123919" y="162297"/>
                  </a:cubicBezTo>
                  <a:cubicBezTo>
                    <a:pt x="135561" y="164414"/>
                    <a:pt x="255152" y="131076"/>
                    <a:pt x="254094" y="136897"/>
                  </a:cubicBezTo>
                  <a:cubicBezTo>
                    <a:pt x="253036" y="142718"/>
                    <a:pt x="114394" y="191930"/>
                    <a:pt x="117569" y="197222"/>
                  </a:cubicBezTo>
                  <a:cubicBezTo>
                    <a:pt x="120744" y="202514"/>
                    <a:pt x="267852" y="162297"/>
                    <a:pt x="273144" y="168647"/>
                  </a:cubicBezTo>
                  <a:cubicBezTo>
                    <a:pt x="278436" y="174997"/>
                    <a:pt x="146673" y="231089"/>
                    <a:pt x="149319" y="235322"/>
                  </a:cubicBezTo>
                  <a:cubicBezTo>
                    <a:pt x="151965" y="239555"/>
                    <a:pt x="286902" y="189285"/>
                    <a:pt x="289019" y="194047"/>
                  </a:cubicBezTo>
                  <a:cubicBezTo>
                    <a:pt x="291136" y="198809"/>
                    <a:pt x="154082" y="258605"/>
                    <a:pt x="162019" y="263897"/>
                  </a:cubicBezTo>
                  <a:cubicBezTo>
                    <a:pt x="169956" y="269189"/>
                    <a:pt x="335586" y="216801"/>
                    <a:pt x="336644" y="225797"/>
                  </a:cubicBezTo>
                  <a:cubicBezTo>
                    <a:pt x="337702" y="234793"/>
                    <a:pt x="172073" y="315755"/>
                    <a:pt x="168369" y="317872"/>
                  </a:cubicBezTo>
                  <a:cubicBezTo>
                    <a:pt x="164665" y="319989"/>
                    <a:pt x="317594" y="249080"/>
                    <a:pt x="314419" y="238497"/>
                  </a:cubicBezTo>
                  <a:cubicBezTo>
                    <a:pt x="311244" y="227914"/>
                    <a:pt x="154611" y="265485"/>
                    <a:pt x="149319" y="254372"/>
                  </a:cubicBezTo>
                  <a:cubicBezTo>
                    <a:pt x="144027" y="243260"/>
                    <a:pt x="287961" y="183464"/>
                    <a:pt x="282669" y="171822"/>
                  </a:cubicBezTo>
                  <a:cubicBezTo>
                    <a:pt x="277377" y="160180"/>
                    <a:pt x="128681" y="188755"/>
                    <a:pt x="117569" y="184522"/>
                  </a:cubicBezTo>
                  <a:cubicBezTo>
                    <a:pt x="106456" y="180289"/>
                    <a:pt x="218640" y="158064"/>
                    <a:pt x="215994" y="146422"/>
                  </a:cubicBezTo>
                  <a:cubicBezTo>
                    <a:pt x="213348" y="134780"/>
                    <a:pt x="110161" y="123668"/>
                    <a:pt x="101694" y="114672"/>
                  </a:cubicBezTo>
                  <a:cubicBezTo>
                    <a:pt x="93227" y="105676"/>
                    <a:pt x="169427" y="99855"/>
                    <a:pt x="165194" y="92447"/>
                  </a:cubicBezTo>
                  <a:cubicBezTo>
                    <a:pt x="160961" y="85039"/>
                    <a:pt x="103811" y="73926"/>
                    <a:pt x="76294" y="70222"/>
                  </a:cubicBezTo>
                  <a:cubicBezTo>
                    <a:pt x="48777" y="66518"/>
                    <a:pt x="2740" y="73926"/>
                    <a:pt x="94" y="70222"/>
                  </a:cubicBezTo>
                  <a:cubicBezTo>
                    <a:pt x="-2552" y="66518"/>
                    <a:pt x="51423" y="52759"/>
                    <a:pt x="60419" y="47997"/>
                  </a:cubicBezTo>
                  <a:cubicBezTo>
                    <a:pt x="69415" y="43235"/>
                    <a:pt x="60948" y="42176"/>
                    <a:pt x="54069" y="41647"/>
                  </a:cubicBezTo>
                  <a:cubicBezTo>
                    <a:pt x="47190" y="41118"/>
                    <a:pt x="94" y="51701"/>
                    <a:pt x="19144" y="44822"/>
                  </a:cubicBezTo>
                  <a:cubicBezTo>
                    <a:pt x="38194" y="37943"/>
                    <a:pt x="165723" y="-4391"/>
                    <a:pt x="165194" y="3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19" name="フリーフォーム 818">
              <a:extLst>
                <a:ext uri="{FF2B5EF4-FFF2-40B4-BE49-F238E27FC236}">
                  <a16:creationId xmlns:a16="http://schemas.microsoft.com/office/drawing/2014/main" id="{B06172AC-FF7B-682E-1E26-8EE2A29D0766}"/>
                </a:ext>
              </a:extLst>
            </p:cNvPr>
            <p:cNvSpPr/>
            <p:nvPr/>
          </p:nvSpPr>
          <p:spPr>
            <a:xfrm>
              <a:off x="5257780" y="6468287"/>
              <a:ext cx="149548" cy="78784"/>
            </a:xfrm>
            <a:custGeom>
              <a:avLst/>
              <a:gdLst>
                <a:gd name="connsiteX0" fmla="*/ 20 w 149548"/>
                <a:gd name="connsiteY0" fmla="*/ 30938 h 78784"/>
                <a:gd name="connsiteX1" fmla="*/ 101620 w 149548"/>
                <a:gd name="connsiteY1" fmla="*/ 8713 h 78784"/>
                <a:gd name="connsiteX2" fmla="*/ 76220 w 149548"/>
                <a:gd name="connsiteY2" fmla="*/ 2363 h 78784"/>
                <a:gd name="connsiteX3" fmla="*/ 114320 w 149548"/>
                <a:gd name="connsiteY3" fmla="*/ 46813 h 78784"/>
                <a:gd name="connsiteX4" fmla="*/ 149245 w 149548"/>
                <a:gd name="connsiteY4" fmla="*/ 78563 h 78784"/>
                <a:gd name="connsiteX5" fmla="*/ 130195 w 149548"/>
                <a:gd name="connsiteY5" fmla="*/ 30938 h 78784"/>
                <a:gd name="connsiteX6" fmla="*/ 111145 w 149548"/>
                <a:gd name="connsiteY6" fmla="*/ 18238 h 78784"/>
                <a:gd name="connsiteX7" fmla="*/ 20 w 149548"/>
                <a:gd name="connsiteY7" fmla="*/ 30938 h 78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548" h="78784">
                  <a:moveTo>
                    <a:pt x="20" y="30938"/>
                  </a:moveTo>
                  <a:cubicBezTo>
                    <a:pt x="-1567" y="29351"/>
                    <a:pt x="88920" y="13476"/>
                    <a:pt x="101620" y="8713"/>
                  </a:cubicBezTo>
                  <a:cubicBezTo>
                    <a:pt x="114320" y="3950"/>
                    <a:pt x="74103" y="-3987"/>
                    <a:pt x="76220" y="2363"/>
                  </a:cubicBezTo>
                  <a:cubicBezTo>
                    <a:pt x="78337" y="8713"/>
                    <a:pt x="102149" y="34113"/>
                    <a:pt x="114320" y="46813"/>
                  </a:cubicBezTo>
                  <a:cubicBezTo>
                    <a:pt x="126491" y="59513"/>
                    <a:pt x="146599" y="81209"/>
                    <a:pt x="149245" y="78563"/>
                  </a:cubicBezTo>
                  <a:cubicBezTo>
                    <a:pt x="151891" y="75917"/>
                    <a:pt x="136545" y="40992"/>
                    <a:pt x="130195" y="30938"/>
                  </a:cubicBezTo>
                  <a:cubicBezTo>
                    <a:pt x="123845" y="20884"/>
                    <a:pt x="126491" y="21413"/>
                    <a:pt x="111145" y="18238"/>
                  </a:cubicBezTo>
                  <a:cubicBezTo>
                    <a:pt x="95799" y="15063"/>
                    <a:pt x="1607" y="32525"/>
                    <a:pt x="20" y="309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1" name="フリーフォーム 830">
              <a:extLst>
                <a:ext uri="{FF2B5EF4-FFF2-40B4-BE49-F238E27FC236}">
                  <a16:creationId xmlns:a16="http://schemas.microsoft.com/office/drawing/2014/main" id="{317E9320-3B9B-1ADE-B2D6-9FDC3FB70BAD}"/>
                </a:ext>
              </a:extLst>
            </p:cNvPr>
            <p:cNvSpPr/>
            <p:nvPr/>
          </p:nvSpPr>
          <p:spPr>
            <a:xfrm>
              <a:off x="5228536" y="6496625"/>
              <a:ext cx="172659" cy="59750"/>
            </a:xfrm>
            <a:custGeom>
              <a:avLst/>
              <a:gdLst>
                <a:gd name="connsiteX0" fmla="*/ 172139 w 172659"/>
                <a:gd name="connsiteY0" fmla="*/ 59750 h 59750"/>
                <a:gd name="connsiteX1" fmla="*/ 127689 w 172659"/>
                <a:gd name="connsiteY1" fmla="*/ 8950 h 59750"/>
                <a:gd name="connsiteX2" fmla="*/ 92764 w 172659"/>
                <a:gd name="connsiteY2" fmla="*/ 2600 h 59750"/>
                <a:gd name="connsiteX3" fmla="*/ 689 w 172659"/>
                <a:gd name="connsiteY3" fmla="*/ 37525 h 59750"/>
                <a:gd name="connsiteX4" fmla="*/ 51489 w 172659"/>
                <a:gd name="connsiteY4" fmla="*/ 21650 h 59750"/>
                <a:gd name="connsiteX5" fmla="*/ 67364 w 172659"/>
                <a:gd name="connsiteY5" fmla="*/ 15300 h 59750"/>
                <a:gd name="connsiteX6" fmla="*/ 35614 w 172659"/>
                <a:gd name="connsiteY6" fmla="*/ 37525 h 59750"/>
                <a:gd name="connsiteX7" fmla="*/ 95939 w 172659"/>
                <a:gd name="connsiteY7" fmla="*/ 8950 h 59750"/>
                <a:gd name="connsiteX8" fmla="*/ 172139 w 172659"/>
                <a:gd name="connsiteY8" fmla="*/ 59750 h 5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2659" h="59750">
                  <a:moveTo>
                    <a:pt x="172139" y="59750"/>
                  </a:moveTo>
                  <a:cubicBezTo>
                    <a:pt x="177431" y="59750"/>
                    <a:pt x="140918" y="18475"/>
                    <a:pt x="127689" y="8950"/>
                  </a:cubicBezTo>
                  <a:cubicBezTo>
                    <a:pt x="114460" y="-575"/>
                    <a:pt x="113931" y="-2162"/>
                    <a:pt x="92764" y="2600"/>
                  </a:cubicBezTo>
                  <a:cubicBezTo>
                    <a:pt x="71597" y="7362"/>
                    <a:pt x="7568" y="34350"/>
                    <a:pt x="689" y="37525"/>
                  </a:cubicBezTo>
                  <a:cubicBezTo>
                    <a:pt x="-6190" y="40700"/>
                    <a:pt x="40377" y="25354"/>
                    <a:pt x="51489" y="21650"/>
                  </a:cubicBezTo>
                  <a:cubicBezTo>
                    <a:pt x="62601" y="17946"/>
                    <a:pt x="70010" y="12654"/>
                    <a:pt x="67364" y="15300"/>
                  </a:cubicBezTo>
                  <a:cubicBezTo>
                    <a:pt x="64718" y="17946"/>
                    <a:pt x="30852" y="38583"/>
                    <a:pt x="35614" y="37525"/>
                  </a:cubicBezTo>
                  <a:cubicBezTo>
                    <a:pt x="40376" y="36467"/>
                    <a:pt x="76889" y="10008"/>
                    <a:pt x="95939" y="8950"/>
                  </a:cubicBezTo>
                  <a:cubicBezTo>
                    <a:pt x="114989" y="7892"/>
                    <a:pt x="166847" y="59750"/>
                    <a:pt x="172139" y="597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4" name="フリーフォーム 883">
              <a:extLst>
                <a:ext uri="{FF2B5EF4-FFF2-40B4-BE49-F238E27FC236}">
                  <a16:creationId xmlns:a16="http://schemas.microsoft.com/office/drawing/2014/main" id="{E625B156-9103-9363-158A-CB2A98059CEF}"/>
                </a:ext>
              </a:extLst>
            </p:cNvPr>
            <p:cNvSpPr/>
            <p:nvPr/>
          </p:nvSpPr>
          <p:spPr>
            <a:xfrm>
              <a:off x="7003984" y="7934084"/>
              <a:ext cx="250906" cy="565492"/>
            </a:xfrm>
            <a:custGeom>
              <a:avLst/>
              <a:gdLst>
                <a:gd name="connsiteX0" fmla="*/ 66 w 250906"/>
                <a:gd name="connsiteY0" fmla="*/ 241 h 565492"/>
                <a:gd name="connsiteX1" fmla="*/ 69916 w 250906"/>
                <a:gd name="connsiteY1" fmla="*/ 251066 h 565492"/>
                <a:gd name="connsiteX2" fmla="*/ 76266 w 250906"/>
                <a:gd name="connsiteY2" fmla="*/ 212966 h 565492"/>
                <a:gd name="connsiteX3" fmla="*/ 133416 w 250906"/>
                <a:gd name="connsiteY3" fmla="*/ 339966 h 565492"/>
                <a:gd name="connsiteX4" fmla="*/ 215966 w 250906"/>
                <a:gd name="connsiteY4" fmla="*/ 460616 h 565492"/>
                <a:gd name="connsiteX5" fmla="*/ 250891 w 250906"/>
                <a:gd name="connsiteY5" fmla="*/ 565391 h 565492"/>
                <a:gd name="connsiteX6" fmla="*/ 219141 w 250906"/>
                <a:gd name="connsiteY6" fmla="*/ 476491 h 565492"/>
                <a:gd name="connsiteX7" fmla="*/ 133416 w 250906"/>
                <a:gd name="connsiteY7" fmla="*/ 314566 h 565492"/>
                <a:gd name="connsiteX8" fmla="*/ 38166 w 250906"/>
                <a:gd name="connsiteY8" fmla="*/ 162166 h 565492"/>
                <a:gd name="connsiteX9" fmla="*/ 57216 w 250906"/>
                <a:gd name="connsiteY9" fmla="*/ 203441 h 565492"/>
                <a:gd name="connsiteX10" fmla="*/ 66 w 250906"/>
                <a:gd name="connsiteY10" fmla="*/ 241 h 565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0906" h="565492">
                  <a:moveTo>
                    <a:pt x="66" y="241"/>
                  </a:moveTo>
                  <a:cubicBezTo>
                    <a:pt x="2183" y="8178"/>
                    <a:pt x="57216" y="215612"/>
                    <a:pt x="69916" y="251066"/>
                  </a:cubicBezTo>
                  <a:cubicBezTo>
                    <a:pt x="82616" y="286520"/>
                    <a:pt x="65683" y="198149"/>
                    <a:pt x="76266" y="212966"/>
                  </a:cubicBezTo>
                  <a:cubicBezTo>
                    <a:pt x="86849" y="227783"/>
                    <a:pt x="110133" y="298691"/>
                    <a:pt x="133416" y="339966"/>
                  </a:cubicBezTo>
                  <a:cubicBezTo>
                    <a:pt x="156699" y="381241"/>
                    <a:pt x="196387" y="423045"/>
                    <a:pt x="215966" y="460616"/>
                  </a:cubicBezTo>
                  <a:cubicBezTo>
                    <a:pt x="235545" y="498187"/>
                    <a:pt x="250362" y="562745"/>
                    <a:pt x="250891" y="565391"/>
                  </a:cubicBezTo>
                  <a:cubicBezTo>
                    <a:pt x="251420" y="568037"/>
                    <a:pt x="238720" y="518295"/>
                    <a:pt x="219141" y="476491"/>
                  </a:cubicBezTo>
                  <a:cubicBezTo>
                    <a:pt x="199562" y="434687"/>
                    <a:pt x="163578" y="366953"/>
                    <a:pt x="133416" y="314566"/>
                  </a:cubicBezTo>
                  <a:cubicBezTo>
                    <a:pt x="103254" y="262179"/>
                    <a:pt x="50866" y="180687"/>
                    <a:pt x="38166" y="162166"/>
                  </a:cubicBezTo>
                  <a:cubicBezTo>
                    <a:pt x="25466" y="143645"/>
                    <a:pt x="67799" y="224079"/>
                    <a:pt x="57216" y="203441"/>
                  </a:cubicBezTo>
                  <a:cubicBezTo>
                    <a:pt x="46633" y="182804"/>
                    <a:pt x="-2051" y="-7696"/>
                    <a:pt x="66" y="24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0" name="フリーフォーム 929">
              <a:extLst>
                <a:ext uri="{FF2B5EF4-FFF2-40B4-BE49-F238E27FC236}">
                  <a16:creationId xmlns:a16="http://schemas.microsoft.com/office/drawing/2014/main" id="{18A8C2F1-A05F-DFCE-C4C3-81FEBD8D86C1}"/>
                </a:ext>
              </a:extLst>
            </p:cNvPr>
            <p:cNvSpPr/>
            <p:nvPr/>
          </p:nvSpPr>
          <p:spPr>
            <a:xfrm>
              <a:off x="6971525" y="7908320"/>
              <a:ext cx="112500" cy="264685"/>
            </a:xfrm>
            <a:custGeom>
              <a:avLst/>
              <a:gdLst>
                <a:gd name="connsiteX0" fmla="*/ 775 w 112500"/>
                <a:gd name="connsiteY0" fmla="*/ 605 h 264685"/>
                <a:gd name="connsiteX1" fmla="*/ 32525 w 112500"/>
                <a:gd name="connsiteY1" fmla="*/ 108555 h 264685"/>
                <a:gd name="connsiteX2" fmla="*/ 111900 w 112500"/>
                <a:gd name="connsiteY2" fmla="*/ 264130 h 264685"/>
                <a:gd name="connsiteX3" fmla="*/ 70625 w 112500"/>
                <a:gd name="connsiteY3" fmla="*/ 162530 h 264685"/>
                <a:gd name="connsiteX4" fmla="*/ 102375 w 112500"/>
                <a:gd name="connsiteY4" fmla="*/ 219680 h 264685"/>
                <a:gd name="connsiteX5" fmla="*/ 51575 w 112500"/>
                <a:gd name="connsiteY5" fmla="*/ 127605 h 264685"/>
                <a:gd name="connsiteX6" fmla="*/ 61100 w 112500"/>
                <a:gd name="connsiteY6" fmla="*/ 156180 h 264685"/>
                <a:gd name="connsiteX7" fmla="*/ 775 w 112500"/>
                <a:gd name="connsiteY7" fmla="*/ 605 h 264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00" h="264685">
                  <a:moveTo>
                    <a:pt x="775" y="605"/>
                  </a:moveTo>
                  <a:cubicBezTo>
                    <a:pt x="-3988" y="-7333"/>
                    <a:pt x="14004" y="64634"/>
                    <a:pt x="32525" y="108555"/>
                  </a:cubicBezTo>
                  <a:cubicBezTo>
                    <a:pt x="51046" y="152476"/>
                    <a:pt x="105550" y="255134"/>
                    <a:pt x="111900" y="264130"/>
                  </a:cubicBezTo>
                  <a:cubicBezTo>
                    <a:pt x="118250" y="273126"/>
                    <a:pt x="72212" y="169938"/>
                    <a:pt x="70625" y="162530"/>
                  </a:cubicBezTo>
                  <a:cubicBezTo>
                    <a:pt x="69038" y="155122"/>
                    <a:pt x="105550" y="225501"/>
                    <a:pt x="102375" y="219680"/>
                  </a:cubicBezTo>
                  <a:cubicBezTo>
                    <a:pt x="99200" y="213859"/>
                    <a:pt x="58454" y="138188"/>
                    <a:pt x="51575" y="127605"/>
                  </a:cubicBezTo>
                  <a:cubicBezTo>
                    <a:pt x="44696" y="117022"/>
                    <a:pt x="66921" y="170997"/>
                    <a:pt x="61100" y="156180"/>
                  </a:cubicBezTo>
                  <a:cubicBezTo>
                    <a:pt x="55279" y="141363"/>
                    <a:pt x="5538" y="8543"/>
                    <a:pt x="775" y="60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1" name="フリーフォーム 960">
              <a:extLst>
                <a:ext uri="{FF2B5EF4-FFF2-40B4-BE49-F238E27FC236}">
                  <a16:creationId xmlns:a16="http://schemas.microsoft.com/office/drawing/2014/main" id="{7394171F-52AD-8B14-4200-A81C3139379A}"/>
                </a:ext>
              </a:extLst>
            </p:cNvPr>
            <p:cNvSpPr/>
            <p:nvPr/>
          </p:nvSpPr>
          <p:spPr>
            <a:xfrm>
              <a:off x="7451686" y="7832577"/>
              <a:ext cx="230824" cy="241460"/>
            </a:xfrm>
            <a:custGeom>
              <a:avLst/>
              <a:gdLst>
                <a:gd name="connsiteX0" fmla="*/ 228639 w 230824"/>
                <a:gd name="connsiteY0" fmla="*/ 148 h 241460"/>
                <a:gd name="connsiteX1" fmla="*/ 225464 w 230824"/>
                <a:gd name="connsiteY1" fmla="*/ 63648 h 241460"/>
                <a:gd name="connsiteX2" fmla="*/ 177839 w 230824"/>
                <a:gd name="connsiteY2" fmla="*/ 108098 h 241460"/>
                <a:gd name="connsiteX3" fmla="*/ 85764 w 230824"/>
                <a:gd name="connsiteY3" fmla="*/ 146198 h 241460"/>
                <a:gd name="connsiteX4" fmla="*/ 111164 w 230824"/>
                <a:gd name="connsiteY4" fmla="*/ 139848 h 241460"/>
                <a:gd name="connsiteX5" fmla="*/ 38139 w 230824"/>
                <a:gd name="connsiteY5" fmla="*/ 203348 h 241460"/>
                <a:gd name="connsiteX6" fmla="*/ 39 w 230824"/>
                <a:gd name="connsiteY6" fmla="*/ 241448 h 241460"/>
                <a:gd name="connsiteX7" fmla="*/ 44489 w 230824"/>
                <a:gd name="connsiteY7" fmla="*/ 206523 h 241460"/>
                <a:gd name="connsiteX8" fmla="*/ 127039 w 230824"/>
                <a:gd name="connsiteY8" fmla="*/ 130323 h 241460"/>
                <a:gd name="connsiteX9" fmla="*/ 101639 w 230824"/>
                <a:gd name="connsiteY9" fmla="*/ 152548 h 241460"/>
                <a:gd name="connsiteX10" fmla="*/ 187364 w 230824"/>
                <a:gd name="connsiteY10" fmla="*/ 108098 h 241460"/>
                <a:gd name="connsiteX11" fmla="*/ 215939 w 230824"/>
                <a:gd name="connsiteY11" fmla="*/ 82698 h 241460"/>
                <a:gd name="connsiteX12" fmla="*/ 228639 w 230824"/>
                <a:gd name="connsiteY12" fmla="*/ 148 h 24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0824" h="241460">
                  <a:moveTo>
                    <a:pt x="228639" y="148"/>
                  </a:moveTo>
                  <a:cubicBezTo>
                    <a:pt x="230226" y="-3027"/>
                    <a:pt x="233931" y="45656"/>
                    <a:pt x="225464" y="63648"/>
                  </a:cubicBezTo>
                  <a:cubicBezTo>
                    <a:pt x="216997" y="81640"/>
                    <a:pt x="201122" y="94340"/>
                    <a:pt x="177839" y="108098"/>
                  </a:cubicBezTo>
                  <a:cubicBezTo>
                    <a:pt x="154556" y="121856"/>
                    <a:pt x="96876" y="140906"/>
                    <a:pt x="85764" y="146198"/>
                  </a:cubicBezTo>
                  <a:cubicBezTo>
                    <a:pt x="74651" y="151490"/>
                    <a:pt x="119101" y="130323"/>
                    <a:pt x="111164" y="139848"/>
                  </a:cubicBezTo>
                  <a:cubicBezTo>
                    <a:pt x="103227" y="149373"/>
                    <a:pt x="56660" y="186415"/>
                    <a:pt x="38139" y="203348"/>
                  </a:cubicBezTo>
                  <a:cubicBezTo>
                    <a:pt x="19618" y="220281"/>
                    <a:pt x="-1019" y="240919"/>
                    <a:pt x="39" y="241448"/>
                  </a:cubicBezTo>
                  <a:cubicBezTo>
                    <a:pt x="1097" y="241977"/>
                    <a:pt x="23322" y="225044"/>
                    <a:pt x="44489" y="206523"/>
                  </a:cubicBezTo>
                  <a:cubicBezTo>
                    <a:pt x="65656" y="188002"/>
                    <a:pt x="117514" y="139319"/>
                    <a:pt x="127039" y="130323"/>
                  </a:cubicBezTo>
                  <a:cubicBezTo>
                    <a:pt x="136564" y="121327"/>
                    <a:pt x="91585" y="156252"/>
                    <a:pt x="101639" y="152548"/>
                  </a:cubicBezTo>
                  <a:cubicBezTo>
                    <a:pt x="111693" y="148844"/>
                    <a:pt x="168314" y="119740"/>
                    <a:pt x="187364" y="108098"/>
                  </a:cubicBezTo>
                  <a:cubicBezTo>
                    <a:pt x="206414" y="96456"/>
                    <a:pt x="209060" y="94340"/>
                    <a:pt x="215939" y="82698"/>
                  </a:cubicBezTo>
                  <a:cubicBezTo>
                    <a:pt x="222818" y="71056"/>
                    <a:pt x="227052" y="3323"/>
                    <a:pt x="228639" y="14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2" name="フリーフォーム 961">
              <a:extLst>
                <a:ext uri="{FF2B5EF4-FFF2-40B4-BE49-F238E27FC236}">
                  <a16:creationId xmlns:a16="http://schemas.microsoft.com/office/drawing/2014/main" id="{B7A6D316-F335-C4D9-EEDA-C524B656DCA0}"/>
                </a:ext>
              </a:extLst>
            </p:cNvPr>
            <p:cNvSpPr/>
            <p:nvPr/>
          </p:nvSpPr>
          <p:spPr>
            <a:xfrm>
              <a:off x="7111801" y="7991190"/>
              <a:ext cx="409990" cy="203528"/>
            </a:xfrm>
            <a:custGeom>
              <a:avLst/>
              <a:gdLst>
                <a:gd name="connsiteX0" fmla="*/ 199 w 409990"/>
                <a:gd name="connsiteY0" fmla="*/ 203485 h 203528"/>
                <a:gd name="connsiteX1" fmla="*/ 60524 w 409990"/>
                <a:gd name="connsiteY1" fmla="*/ 130460 h 203528"/>
                <a:gd name="connsiteX2" fmla="*/ 41474 w 409990"/>
                <a:gd name="connsiteY2" fmla="*/ 146335 h 203528"/>
                <a:gd name="connsiteX3" fmla="*/ 174824 w 409990"/>
                <a:gd name="connsiteY3" fmla="*/ 82835 h 203528"/>
                <a:gd name="connsiteX4" fmla="*/ 162124 w 409990"/>
                <a:gd name="connsiteY4" fmla="*/ 95535 h 203528"/>
                <a:gd name="connsiteX5" fmla="*/ 241499 w 409990"/>
                <a:gd name="connsiteY5" fmla="*/ 41560 h 203528"/>
                <a:gd name="connsiteX6" fmla="*/ 282774 w 409990"/>
                <a:gd name="connsiteY6" fmla="*/ 285 h 203528"/>
                <a:gd name="connsiteX7" fmla="*/ 241499 w 409990"/>
                <a:gd name="connsiteY7" fmla="*/ 22510 h 203528"/>
                <a:gd name="connsiteX8" fmla="*/ 352624 w 409990"/>
                <a:gd name="connsiteY8" fmla="*/ 6635 h 203528"/>
                <a:gd name="connsiteX9" fmla="*/ 409774 w 409990"/>
                <a:gd name="connsiteY9" fmla="*/ 9810 h 203528"/>
                <a:gd name="connsiteX10" fmla="*/ 333574 w 409990"/>
                <a:gd name="connsiteY10" fmla="*/ 6635 h 203528"/>
                <a:gd name="connsiteX11" fmla="*/ 282774 w 409990"/>
                <a:gd name="connsiteY11" fmla="*/ 9810 h 203528"/>
                <a:gd name="connsiteX12" fmla="*/ 219274 w 409990"/>
                <a:gd name="connsiteY12" fmla="*/ 47910 h 203528"/>
                <a:gd name="connsiteX13" fmla="*/ 85924 w 409990"/>
                <a:gd name="connsiteY13" fmla="*/ 117760 h 203528"/>
                <a:gd name="connsiteX14" fmla="*/ 199 w 409990"/>
                <a:gd name="connsiteY14" fmla="*/ 203485 h 203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09990" h="203528">
                  <a:moveTo>
                    <a:pt x="199" y="203485"/>
                  </a:moveTo>
                  <a:cubicBezTo>
                    <a:pt x="-4034" y="205602"/>
                    <a:pt x="60524" y="130460"/>
                    <a:pt x="60524" y="130460"/>
                  </a:cubicBezTo>
                  <a:cubicBezTo>
                    <a:pt x="67403" y="120935"/>
                    <a:pt x="22424" y="154272"/>
                    <a:pt x="41474" y="146335"/>
                  </a:cubicBezTo>
                  <a:cubicBezTo>
                    <a:pt x="60524" y="138398"/>
                    <a:pt x="154716" y="91302"/>
                    <a:pt x="174824" y="82835"/>
                  </a:cubicBezTo>
                  <a:cubicBezTo>
                    <a:pt x="194932" y="74368"/>
                    <a:pt x="151012" y="102414"/>
                    <a:pt x="162124" y="95535"/>
                  </a:cubicBezTo>
                  <a:cubicBezTo>
                    <a:pt x="173236" y="88656"/>
                    <a:pt x="221391" y="57435"/>
                    <a:pt x="241499" y="41560"/>
                  </a:cubicBezTo>
                  <a:cubicBezTo>
                    <a:pt x="261607" y="25685"/>
                    <a:pt x="282774" y="3460"/>
                    <a:pt x="282774" y="285"/>
                  </a:cubicBezTo>
                  <a:cubicBezTo>
                    <a:pt x="282774" y="-2890"/>
                    <a:pt x="229857" y="21452"/>
                    <a:pt x="241499" y="22510"/>
                  </a:cubicBezTo>
                  <a:cubicBezTo>
                    <a:pt x="253141" y="23568"/>
                    <a:pt x="324578" y="8752"/>
                    <a:pt x="352624" y="6635"/>
                  </a:cubicBezTo>
                  <a:cubicBezTo>
                    <a:pt x="380670" y="4518"/>
                    <a:pt x="412949" y="9810"/>
                    <a:pt x="409774" y="9810"/>
                  </a:cubicBezTo>
                  <a:cubicBezTo>
                    <a:pt x="406599" y="9810"/>
                    <a:pt x="354741" y="6635"/>
                    <a:pt x="333574" y="6635"/>
                  </a:cubicBezTo>
                  <a:cubicBezTo>
                    <a:pt x="312407" y="6635"/>
                    <a:pt x="301824" y="2931"/>
                    <a:pt x="282774" y="9810"/>
                  </a:cubicBezTo>
                  <a:cubicBezTo>
                    <a:pt x="263724" y="16689"/>
                    <a:pt x="252082" y="29918"/>
                    <a:pt x="219274" y="47910"/>
                  </a:cubicBezTo>
                  <a:cubicBezTo>
                    <a:pt x="186466" y="65902"/>
                    <a:pt x="119262" y="97652"/>
                    <a:pt x="85924" y="117760"/>
                  </a:cubicBezTo>
                  <a:cubicBezTo>
                    <a:pt x="52587" y="137868"/>
                    <a:pt x="4432" y="201368"/>
                    <a:pt x="199" y="2034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3" name="フリーフォーム 962">
              <a:extLst>
                <a:ext uri="{FF2B5EF4-FFF2-40B4-BE49-F238E27FC236}">
                  <a16:creationId xmlns:a16="http://schemas.microsoft.com/office/drawing/2014/main" id="{3AE3B597-D65E-ADCB-5A41-BF0EC43C69CC}"/>
                </a:ext>
              </a:extLst>
            </p:cNvPr>
            <p:cNvSpPr/>
            <p:nvPr/>
          </p:nvSpPr>
          <p:spPr>
            <a:xfrm>
              <a:off x="7114975" y="7940621"/>
              <a:ext cx="334553" cy="572597"/>
            </a:xfrm>
            <a:custGeom>
              <a:avLst/>
              <a:gdLst>
                <a:gd name="connsiteX0" fmla="*/ 333575 w 334553"/>
                <a:gd name="connsiteY0" fmla="*/ 44504 h 572597"/>
                <a:gd name="connsiteX1" fmla="*/ 285950 w 334553"/>
                <a:gd name="connsiteY1" fmla="*/ 92129 h 572597"/>
                <a:gd name="connsiteX2" fmla="*/ 222450 w 334553"/>
                <a:gd name="connsiteY2" fmla="*/ 117529 h 572597"/>
                <a:gd name="connsiteX3" fmla="*/ 70050 w 334553"/>
                <a:gd name="connsiteY3" fmla="*/ 203254 h 572597"/>
                <a:gd name="connsiteX4" fmla="*/ 41475 w 334553"/>
                <a:gd name="connsiteY4" fmla="*/ 219129 h 572597"/>
                <a:gd name="connsiteX5" fmla="*/ 41475 w 334553"/>
                <a:gd name="connsiteY5" fmla="*/ 285804 h 572597"/>
                <a:gd name="connsiteX6" fmla="*/ 35125 w 334553"/>
                <a:gd name="connsiteY6" fmla="*/ 263579 h 572597"/>
                <a:gd name="connsiteX7" fmla="*/ 63700 w 334553"/>
                <a:gd name="connsiteY7" fmla="*/ 346129 h 572597"/>
                <a:gd name="connsiteX8" fmla="*/ 168475 w 334553"/>
                <a:gd name="connsiteY8" fmla="*/ 568379 h 572597"/>
                <a:gd name="connsiteX9" fmla="*/ 117675 w 334553"/>
                <a:gd name="connsiteY9" fmla="*/ 479479 h 572597"/>
                <a:gd name="connsiteX10" fmla="*/ 57350 w 334553"/>
                <a:gd name="connsiteY10" fmla="*/ 327079 h 572597"/>
                <a:gd name="connsiteX11" fmla="*/ 200 w 334553"/>
                <a:gd name="connsiteY11" fmla="*/ 212779 h 572597"/>
                <a:gd name="connsiteX12" fmla="*/ 38300 w 334553"/>
                <a:gd name="connsiteY12" fmla="*/ 285804 h 572597"/>
                <a:gd name="connsiteX13" fmla="*/ 35125 w 334553"/>
                <a:gd name="connsiteY13" fmla="*/ 238179 h 572597"/>
                <a:gd name="connsiteX14" fmla="*/ 95450 w 334553"/>
                <a:gd name="connsiteY14" fmla="*/ 200079 h 572597"/>
                <a:gd name="connsiteX15" fmla="*/ 54175 w 334553"/>
                <a:gd name="connsiteY15" fmla="*/ 219129 h 572597"/>
                <a:gd name="connsiteX16" fmla="*/ 212925 w 334553"/>
                <a:gd name="connsiteY16" fmla="*/ 168329 h 572597"/>
                <a:gd name="connsiteX17" fmla="*/ 111325 w 334553"/>
                <a:gd name="connsiteY17" fmla="*/ 181029 h 572597"/>
                <a:gd name="connsiteX18" fmla="*/ 184350 w 334553"/>
                <a:gd name="connsiteY18" fmla="*/ 149279 h 572597"/>
                <a:gd name="connsiteX19" fmla="*/ 238325 w 334553"/>
                <a:gd name="connsiteY19" fmla="*/ 108004 h 572597"/>
                <a:gd name="connsiteX20" fmla="*/ 301825 w 334553"/>
                <a:gd name="connsiteY20" fmla="*/ 54 h 572597"/>
                <a:gd name="connsiteX21" fmla="*/ 225625 w 334553"/>
                <a:gd name="connsiteY21" fmla="*/ 92129 h 572597"/>
                <a:gd name="connsiteX22" fmla="*/ 241500 w 334553"/>
                <a:gd name="connsiteY22" fmla="*/ 92129 h 572597"/>
                <a:gd name="connsiteX23" fmla="*/ 333575 w 334553"/>
                <a:gd name="connsiteY23" fmla="*/ 44504 h 572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34553" h="572597">
                  <a:moveTo>
                    <a:pt x="333575" y="44504"/>
                  </a:moveTo>
                  <a:cubicBezTo>
                    <a:pt x="340983" y="44504"/>
                    <a:pt x="304471" y="79958"/>
                    <a:pt x="285950" y="92129"/>
                  </a:cubicBezTo>
                  <a:cubicBezTo>
                    <a:pt x="267429" y="104300"/>
                    <a:pt x="258433" y="99008"/>
                    <a:pt x="222450" y="117529"/>
                  </a:cubicBezTo>
                  <a:cubicBezTo>
                    <a:pt x="186467" y="136050"/>
                    <a:pt x="70050" y="203254"/>
                    <a:pt x="70050" y="203254"/>
                  </a:cubicBezTo>
                  <a:cubicBezTo>
                    <a:pt x="39888" y="220187"/>
                    <a:pt x="46237" y="205371"/>
                    <a:pt x="41475" y="219129"/>
                  </a:cubicBezTo>
                  <a:cubicBezTo>
                    <a:pt x="36713" y="232887"/>
                    <a:pt x="42533" y="278396"/>
                    <a:pt x="41475" y="285804"/>
                  </a:cubicBezTo>
                  <a:cubicBezTo>
                    <a:pt x="40417" y="293212"/>
                    <a:pt x="31421" y="253525"/>
                    <a:pt x="35125" y="263579"/>
                  </a:cubicBezTo>
                  <a:cubicBezTo>
                    <a:pt x="38829" y="273633"/>
                    <a:pt x="41475" y="295329"/>
                    <a:pt x="63700" y="346129"/>
                  </a:cubicBezTo>
                  <a:cubicBezTo>
                    <a:pt x="85925" y="396929"/>
                    <a:pt x="159479" y="546154"/>
                    <a:pt x="168475" y="568379"/>
                  </a:cubicBezTo>
                  <a:cubicBezTo>
                    <a:pt x="177471" y="590604"/>
                    <a:pt x="136196" y="519696"/>
                    <a:pt x="117675" y="479479"/>
                  </a:cubicBezTo>
                  <a:cubicBezTo>
                    <a:pt x="99154" y="439262"/>
                    <a:pt x="76929" y="371529"/>
                    <a:pt x="57350" y="327079"/>
                  </a:cubicBezTo>
                  <a:cubicBezTo>
                    <a:pt x="37771" y="282629"/>
                    <a:pt x="3375" y="219658"/>
                    <a:pt x="200" y="212779"/>
                  </a:cubicBezTo>
                  <a:cubicBezTo>
                    <a:pt x="-2975" y="205900"/>
                    <a:pt x="32479" y="281571"/>
                    <a:pt x="38300" y="285804"/>
                  </a:cubicBezTo>
                  <a:cubicBezTo>
                    <a:pt x="44121" y="290037"/>
                    <a:pt x="25600" y="252466"/>
                    <a:pt x="35125" y="238179"/>
                  </a:cubicBezTo>
                  <a:cubicBezTo>
                    <a:pt x="44650" y="223892"/>
                    <a:pt x="92275" y="203254"/>
                    <a:pt x="95450" y="200079"/>
                  </a:cubicBezTo>
                  <a:cubicBezTo>
                    <a:pt x="98625" y="196904"/>
                    <a:pt x="34596" y="224421"/>
                    <a:pt x="54175" y="219129"/>
                  </a:cubicBezTo>
                  <a:cubicBezTo>
                    <a:pt x="73754" y="213837"/>
                    <a:pt x="203400" y="174679"/>
                    <a:pt x="212925" y="168329"/>
                  </a:cubicBezTo>
                  <a:cubicBezTo>
                    <a:pt x="222450" y="161979"/>
                    <a:pt x="116087" y="184204"/>
                    <a:pt x="111325" y="181029"/>
                  </a:cubicBezTo>
                  <a:cubicBezTo>
                    <a:pt x="106563" y="177854"/>
                    <a:pt x="163183" y="161450"/>
                    <a:pt x="184350" y="149279"/>
                  </a:cubicBezTo>
                  <a:cubicBezTo>
                    <a:pt x="205517" y="137108"/>
                    <a:pt x="218746" y="132875"/>
                    <a:pt x="238325" y="108004"/>
                  </a:cubicBezTo>
                  <a:cubicBezTo>
                    <a:pt x="257904" y="83133"/>
                    <a:pt x="303942" y="2700"/>
                    <a:pt x="301825" y="54"/>
                  </a:cubicBezTo>
                  <a:cubicBezTo>
                    <a:pt x="299708" y="-2592"/>
                    <a:pt x="225625" y="92129"/>
                    <a:pt x="225625" y="92129"/>
                  </a:cubicBezTo>
                  <a:cubicBezTo>
                    <a:pt x="215571" y="107475"/>
                    <a:pt x="227742" y="97421"/>
                    <a:pt x="241500" y="92129"/>
                  </a:cubicBezTo>
                  <a:cubicBezTo>
                    <a:pt x="255258" y="86837"/>
                    <a:pt x="326167" y="44504"/>
                    <a:pt x="333575" y="445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4" name="フリーフォーム 963">
              <a:extLst>
                <a:ext uri="{FF2B5EF4-FFF2-40B4-BE49-F238E27FC236}">
                  <a16:creationId xmlns:a16="http://schemas.microsoft.com/office/drawing/2014/main" id="{55B5205A-54F6-1C6D-8A9E-96E4B4B29FE4}"/>
                </a:ext>
              </a:extLst>
            </p:cNvPr>
            <p:cNvSpPr/>
            <p:nvPr/>
          </p:nvSpPr>
          <p:spPr>
            <a:xfrm>
              <a:off x="7540516" y="7759185"/>
              <a:ext cx="280654" cy="349765"/>
            </a:xfrm>
            <a:custGeom>
              <a:avLst/>
              <a:gdLst>
                <a:gd name="connsiteX0" fmla="*/ 279509 w 280654"/>
                <a:gd name="connsiteY0" fmla="*/ 515 h 349765"/>
                <a:gd name="connsiteX1" fmla="*/ 235059 w 280654"/>
                <a:gd name="connsiteY1" fmla="*/ 181490 h 349765"/>
                <a:gd name="connsiteX2" fmla="*/ 247759 w 280654"/>
                <a:gd name="connsiteY2" fmla="*/ 159265 h 349765"/>
                <a:gd name="connsiteX3" fmla="*/ 225534 w 280654"/>
                <a:gd name="connsiteY3" fmla="*/ 241815 h 349765"/>
                <a:gd name="connsiteX4" fmla="*/ 196959 w 280654"/>
                <a:gd name="connsiteY4" fmla="*/ 273565 h 349765"/>
                <a:gd name="connsiteX5" fmla="*/ 120759 w 280654"/>
                <a:gd name="connsiteY5" fmla="*/ 298965 h 349765"/>
                <a:gd name="connsiteX6" fmla="*/ 109 w 280654"/>
                <a:gd name="connsiteY6" fmla="*/ 321190 h 349765"/>
                <a:gd name="connsiteX7" fmla="*/ 142984 w 280654"/>
                <a:gd name="connsiteY7" fmla="*/ 298965 h 349765"/>
                <a:gd name="connsiteX8" fmla="*/ 3284 w 280654"/>
                <a:gd name="connsiteY8" fmla="*/ 337065 h 349765"/>
                <a:gd name="connsiteX9" fmla="*/ 203309 w 280654"/>
                <a:gd name="connsiteY9" fmla="*/ 283090 h 349765"/>
                <a:gd name="connsiteX10" fmla="*/ 266809 w 280654"/>
                <a:gd name="connsiteY10" fmla="*/ 314840 h 349765"/>
                <a:gd name="connsiteX11" fmla="*/ 279509 w 280654"/>
                <a:gd name="connsiteY11" fmla="*/ 349765 h 349765"/>
                <a:gd name="connsiteX12" fmla="*/ 247759 w 280654"/>
                <a:gd name="connsiteY12" fmla="*/ 314840 h 349765"/>
                <a:gd name="connsiteX13" fmla="*/ 231884 w 280654"/>
                <a:gd name="connsiteY13" fmla="*/ 260865 h 349765"/>
                <a:gd name="connsiteX14" fmla="*/ 241409 w 280654"/>
                <a:gd name="connsiteY14" fmla="*/ 181490 h 349765"/>
                <a:gd name="connsiteX15" fmla="*/ 228709 w 280654"/>
                <a:gd name="connsiteY15" fmla="*/ 210065 h 349765"/>
                <a:gd name="connsiteX16" fmla="*/ 238234 w 280654"/>
                <a:gd name="connsiteY16" fmla="*/ 86240 h 349765"/>
                <a:gd name="connsiteX17" fmla="*/ 235059 w 280654"/>
                <a:gd name="connsiteY17" fmla="*/ 124340 h 349765"/>
                <a:gd name="connsiteX18" fmla="*/ 279509 w 280654"/>
                <a:gd name="connsiteY18" fmla="*/ 515 h 349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0654" h="349765">
                  <a:moveTo>
                    <a:pt x="279509" y="515"/>
                  </a:moveTo>
                  <a:cubicBezTo>
                    <a:pt x="279509" y="10040"/>
                    <a:pt x="240351" y="155032"/>
                    <a:pt x="235059" y="181490"/>
                  </a:cubicBezTo>
                  <a:cubicBezTo>
                    <a:pt x="229767" y="207948"/>
                    <a:pt x="249346" y="149211"/>
                    <a:pt x="247759" y="159265"/>
                  </a:cubicBezTo>
                  <a:cubicBezTo>
                    <a:pt x="246172" y="169319"/>
                    <a:pt x="234001" y="222765"/>
                    <a:pt x="225534" y="241815"/>
                  </a:cubicBezTo>
                  <a:cubicBezTo>
                    <a:pt x="217067" y="260865"/>
                    <a:pt x="214421" y="264040"/>
                    <a:pt x="196959" y="273565"/>
                  </a:cubicBezTo>
                  <a:cubicBezTo>
                    <a:pt x="179496" y="283090"/>
                    <a:pt x="153567" y="291028"/>
                    <a:pt x="120759" y="298965"/>
                  </a:cubicBezTo>
                  <a:cubicBezTo>
                    <a:pt x="87951" y="306902"/>
                    <a:pt x="-3595" y="321190"/>
                    <a:pt x="109" y="321190"/>
                  </a:cubicBezTo>
                  <a:cubicBezTo>
                    <a:pt x="3813" y="321190"/>
                    <a:pt x="142455" y="296319"/>
                    <a:pt x="142984" y="298965"/>
                  </a:cubicBezTo>
                  <a:cubicBezTo>
                    <a:pt x="143513" y="301611"/>
                    <a:pt x="3284" y="337065"/>
                    <a:pt x="3284" y="337065"/>
                  </a:cubicBezTo>
                  <a:cubicBezTo>
                    <a:pt x="13338" y="334419"/>
                    <a:pt x="159388" y="286794"/>
                    <a:pt x="203309" y="283090"/>
                  </a:cubicBezTo>
                  <a:cubicBezTo>
                    <a:pt x="247230" y="279386"/>
                    <a:pt x="254109" y="303728"/>
                    <a:pt x="266809" y="314840"/>
                  </a:cubicBezTo>
                  <a:cubicBezTo>
                    <a:pt x="279509" y="325952"/>
                    <a:pt x="282684" y="349765"/>
                    <a:pt x="279509" y="349765"/>
                  </a:cubicBezTo>
                  <a:cubicBezTo>
                    <a:pt x="276334" y="349765"/>
                    <a:pt x="255696" y="329657"/>
                    <a:pt x="247759" y="314840"/>
                  </a:cubicBezTo>
                  <a:cubicBezTo>
                    <a:pt x="239821" y="300023"/>
                    <a:pt x="232942" y="283090"/>
                    <a:pt x="231884" y="260865"/>
                  </a:cubicBezTo>
                  <a:cubicBezTo>
                    <a:pt x="230826" y="238640"/>
                    <a:pt x="241938" y="189957"/>
                    <a:pt x="241409" y="181490"/>
                  </a:cubicBezTo>
                  <a:cubicBezTo>
                    <a:pt x="240880" y="173023"/>
                    <a:pt x="229238" y="225940"/>
                    <a:pt x="228709" y="210065"/>
                  </a:cubicBezTo>
                  <a:cubicBezTo>
                    <a:pt x="228180" y="194190"/>
                    <a:pt x="237176" y="100527"/>
                    <a:pt x="238234" y="86240"/>
                  </a:cubicBezTo>
                  <a:cubicBezTo>
                    <a:pt x="239292" y="71953"/>
                    <a:pt x="230826" y="132277"/>
                    <a:pt x="235059" y="124340"/>
                  </a:cubicBezTo>
                  <a:cubicBezTo>
                    <a:pt x="239292" y="116403"/>
                    <a:pt x="279509" y="-9010"/>
                    <a:pt x="279509" y="51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5" name="フリーフォーム 964">
              <a:extLst>
                <a:ext uri="{FF2B5EF4-FFF2-40B4-BE49-F238E27FC236}">
                  <a16:creationId xmlns:a16="http://schemas.microsoft.com/office/drawing/2014/main" id="{9F1BE88F-ECEC-3E47-A673-C413403F0D69}"/>
                </a:ext>
              </a:extLst>
            </p:cNvPr>
            <p:cNvSpPr/>
            <p:nvPr/>
          </p:nvSpPr>
          <p:spPr>
            <a:xfrm>
              <a:off x="7569656" y="7924183"/>
              <a:ext cx="125210" cy="115546"/>
            </a:xfrm>
            <a:custGeom>
              <a:avLst/>
              <a:gdLst>
                <a:gd name="connsiteX0" fmla="*/ 123369 w 125210"/>
                <a:gd name="connsiteY0" fmla="*/ 617 h 115546"/>
                <a:gd name="connsiteX1" fmla="*/ 28119 w 125210"/>
                <a:gd name="connsiteY1" fmla="*/ 67292 h 115546"/>
                <a:gd name="connsiteX2" fmla="*/ 40819 w 125210"/>
                <a:gd name="connsiteY2" fmla="*/ 114917 h 115546"/>
                <a:gd name="connsiteX3" fmla="*/ 21769 w 125210"/>
                <a:gd name="connsiteY3" fmla="*/ 95867 h 115546"/>
                <a:gd name="connsiteX4" fmla="*/ 2719 w 125210"/>
                <a:gd name="connsiteY4" fmla="*/ 79992 h 115546"/>
                <a:gd name="connsiteX5" fmla="*/ 85269 w 125210"/>
                <a:gd name="connsiteY5" fmla="*/ 35542 h 115546"/>
                <a:gd name="connsiteX6" fmla="*/ 123369 w 125210"/>
                <a:gd name="connsiteY6" fmla="*/ 617 h 115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210" h="115546">
                  <a:moveTo>
                    <a:pt x="123369" y="617"/>
                  </a:moveTo>
                  <a:cubicBezTo>
                    <a:pt x="113844" y="5909"/>
                    <a:pt x="41877" y="48242"/>
                    <a:pt x="28119" y="67292"/>
                  </a:cubicBezTo>
                  <a:cubicBezTo>
                    <a:pt x="14361" y="86342"/>
                    <a:pt x="40819" y="114917"/>
                    <a:pt x="40819" y="114917"/>
                  </a:cubicBezTo>
                  <a:cubicBezTo>
                    <a:pt x="39761" y="119679"/>
                    <a:pt x="21769" y="95867"/>
                    <a:pt x="21769" y="95867"/>
                  </a:cubicBezTo>
                  <a:cubicBezTo>
                    <a:pt x="15419" y="90046"/>
                    <a:pt x="-7864" y="90046"/>
                    <a:pt x="2719" y="79992"/>
                  </a:cubicBezTo>
                  <a:cubicBezTo>
                    <a:pt x="13302" y="69938"/>
                    <a:pt x="67277" y="45596"/>
                    <a:pt x="85269" y="35542"/>
                  </a:cubicBezTo>
                  <a:cubicBezTo>
                    <a:pt x="103261" y="25488"/>
                    <a:pt x="132894" y="-4675"/>
                    <a:pt x="123369" y="6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6" name="フリーフォーム 965">
              <a:extLst>
                <a:ext uri="{FF2B5EF4-FFF2-40B4-BE49-F238E27FC236}">
                  <a16:creationId xmlns:a16="http://schemas.microsoft.com/office/drawing/2014/main" id="{7A1C97A2-D845-F847-3F35-0C120368721D}"/>
                </a:ext>
              </a:extLst>
            </p:cNvPr>
            <p:cNvSpPr/>
            <p:nvPr/>
          </p:nvSpPr>
          <p:spPr>
            <a:xfrm>
              <a:off x="7613278" y="7918450"/>
              <a:ext cx="67047" cy="131555"/>
            </a:xfrm>
            <a:custGeom>
              <a:avLst/>
              <a:gdLst>
                <a:gd name="connsiteX0" fmla="*/ 67047 w 67047"/>
                <a:gd name="connsiteY0" fmla="*/ 0 h 131555"/>
                <a:gd name="connsiteX1" fmla="*/ 22597 w 67047"/>
                <a:gd name="connsiteY1" fmla="*/ 66675 h 131555"/>
                <a:gd name="connsiteX2" fmla="*/ 372 w 67047"/>
                <a:gd name="connsiteY2" fmla="*/ 130175 h 131555"/>
                <a:gd name="connsiteX3" fmla="*/ 9897 w 67047"/>
                <a:gd name="connsiteY3" fmla="*/ 107950 h 131555"/>
                <a:gd name="connsiteX4" fmla="*/ 25772 w 67047"/>
                <a:gd name="connsiteY4" fmla="*/ 79375 h 131555"/>
                <a:gd name="connsiteX5" fmla="*/ 67047 w 67047"/>
                <a:gd name="connsiteY5" fmla="*/ 0 h 131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47" h="131555">
                  <a:moveTo>
                    <a:pt x="67047" y="0"/>
                  </a:moveTo>
                  <a:cubicBezTo>
                    <a:pt x="50378" y="22489"/>
                    <a:pt x="33709" y="44979"/>
                    <a:pt x="22597" y="66675"/>
                  </a:cubicBezTo>
                  <a:cubicBezTo>
                    <a:pt x="11485" y="88371"/>
                    <a:pt x="2489" y="123296"/>
                    <a:pt x="372" y="130175"/>
                  </a:cubicBezTo>
                  <a:cubicBezTo>
                    <a:pt x="-1745" y="137054"/>
                    <a:pt x="5664" y="116417"/>
                    <a:pt x="9897" y="107950"/>
                  </a:cubicBezTo>
                  <a:cubicBezTo>
                    <a:pt x="14130" y="99483"/>
                    <a:pt x="25772" y="79375"/>
                    <a:pt x="25772" y="79375"/>
                  </a:cubicBezTo>
                  <a:lnTo>
                    <a:pt x="67047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7" name="フリーフォーム 966">
              <a:extLst>
                <a:ext uri="{FF2B5EF4-FFF2-40B4-BE49-F238E27FC236}">
                  <a16:creationId xmlns:a16="http://schemas.microsoft.com/office/drawing/2014/main" id="{778DEC60-BA64-C106-7AA6-875B93382455}"/>
                </a:ext>
              </a:extLst>
            </p:cNvPr>
            <p:cNvSpPr/>
            <p:nvPr/>
          </p:nvSpPr>
          <p:spPr>
            <a:xfrm>
              <a:off x="7365600" y="8035858"/>
              <a:ext cx="184903" cy="384495"/>
            </a:xfrm>
            <a:custGeom>
              <a:avLst/>
              <a:gdLst>
                <a:gd name="connsiteX0" fmla="*/ 400 w 184903"/>
                <a:gd name="connsiteY0" fmla="*/ 67 h 384495"/>
                <a:gd name="connsiteX1" fmla="*/ 117875 w 184903"/>
                <a:gd name="connsiteY1" fmla="*/ 34992 h 384495"/>
                <a:gd name="connsiteX2" fmla="*/ 165500 w 184903"/>
                <a:gd name="connsiteY2" fmla="*/ 57217 h 384495"/>
                <a:gd name="connsiteX3" fmla="*/ 171850 w 184903"/>
                <a:gd name="connsiteY3" fmla="*/ 98492 h 384495"/>
                <a:gd name="connsiteX4" fmla="*/ 184550 w 184903"/>
                <a:gd name="connsiteY4" fmla="*/ 76267 h 384495"/>
                <a:gd name="connsiteX5" fmla="*/ 181375 w 184903"/>
                <a:gd name="connsiteY5" fmla="*/ 177867 h 384495"/>
                <a:gd name="connsiteX6" fmla="*/ 181375 w 184903"/>
                <a:gd name="connsiteY6" fmla="*/ 244542 h 384495"/>
                <a:gd name="connsiteX7" fmla="*/ 178200 w 184903"/>
                <a:gd name="connsiteY7" fmla="*/ 282642 h 384495"/>
                <a:gd name="connsiteX8" fmla="*/ 165500 w 184903"/>
                <a:gd name="connsiteY8" fmla="*/ 333442 h 384495"/>
                <a:gd name="connsiteX9" fmla="*/ 140100 w 184903"/>
                <a:gd name="connsiteY9" fmla="*/ 384242 h 384495"/>
                <a:gd name="connsiteX10" fmla="*/ 155975 w 184903"/>
                <a:gd name="connsiteY10" fmla="*/ 349317 h 384495"/>
                <a:gd name="connsiteX11" fmla="*/ 175025 w 184903"/>
                <a:gd name="connsiteY11" fmla="*/ 269942 h 384495"/>
                <a:gd name="connsiteX12" fmla="*/ 181375 w 184903"/>
                <a:gd name="connsiteY12" fmla="*/ 57217 h 384495"/>
                <a:gd name="connsiteX13" fmla="*/ 162325 w 184903"/>
                <a:gd name="connsiteY13" fmla="*/ 44517 h 384495"/>
                <a:gd name="connsiteX14" fmla="*/ 400 w 184903"/>
                <a:gd name="connsiteY14" fmla="*/ 67 h 384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84903" h="384495">
                  <a:moveTo>
                    <a:pt x="400" y="67"/>
                  </a:moveTo>
                  <a:cubicBezTo>
                    <a:pt x="-7008" y="-1520"/>
                    <a:pt x="90358" y="25467"/>
                    <a:pt x="117875" y="34992"/>
                  </a:cubicBezTo>
                  <a:cubicBezTo>
                    <a:pt x="145392" y="44517"/>
                    <a:pt x="156504" y="46634"/>
                    <a:pt x="165500" y="57217"/>
                  </a:cubicBezTo>
                  <a:cubicBezTo>
                    <a:pt x="174496" y="67800"/>
                    <a:pt x="168675" y="95317"/>
                    <a:pt x="171850" y="98492"/>
                  </a:cubicBezTo>
                  <a:cubicBezTo>
                    <a:pt x="175025" y="101667"/>
                    <a:pt x="182963" y="63038"/>
                    <a:pt x="184550" y="76267"/>
                  </a:cubicBezTo>
                  <a:cubicBezTo>
                    <a:pt x="186137" y="89496"/>
                    <a:pt x="181904" y="149821"/>
                    <a:pt x="181375" y="177867"/>
                  </a:cubicBezTo>
                  <a:cubicBezTo>
                    <a:pt x="180846" y="205913"/>
                    <a:pt x="181904" y="227080"/>
                    <a:pt x="181375" y="244542"/>
                  </a:cubicBezTo>
                  <a:cubicBezTo>
                    <a:pt x="180846" y="262004"/>
                    <a:pt x="180846" y="267825"/>
                    <a:pt x="178200" y="282642"/>
                  </a:cubicBezTo>
                  <a:cubicBezTo>
                    <a:pt x="175554" y="297459"/>
                    <a:pt x="171850" y="316509"/>
                    <a:pt x="165500" y="333442"/>
                  </a:cubicBezTo>
                  <a:cubicBezTo>
                    <a:pt x="159150" y="350375"/>
                    <a:pt x="141688" y="381596"/>
                    <a:pt x="140100" y="384242"/>
                  </a:cubicBezTo>
                  <a:cubicBezTo>
                    <a:pt x="138513" y="386888"/>
                    <a:pt x="150154" y="368367"/>
                    <a:pt x="155975" y="349317"/>
                  </a:cubicBezTo>
                  <a:cubicBezTo>
                    <a:pt x="161796" y="330267"/>
                    <a:pt x="170792" y="318625"/>
                    <a:pt x="175025" y="269942"/>
                  </a:cubicBezTo>
                  <a:cubicBezTo>
                    <a:pt x="179258" y="221259"/>
                    <a:pt x="181375" y="57217"/>
                    <a:pt x="181375" y="57217"/>
                  </a:cubicBezTo>
                  <a:cubicBezTo>
                    <a:pt x="179258" y="19646"/>
                    <a:pt x="193017" y="53513"/>
                    <a:pt x="162325" y="44517"/>
                  </a:cubicBezTo>
                  <a:cubicBezTo>
                    <a:pt x="131633" y="35521"/>
                    <a:pt x="7808" y="1654"/>
                    <a:pt x="400" y="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8" name="フリーフォーム 967">
              <a:extLst>
                <a:ext uri="{FF2B5EF4-FFF2-40B4-BE49-F238E27FC236}">
                  <a16:creationId xmlns:a16="http://schemas.microsoft.com/office/drawing/2014/main" id="{B613038F-A510-8694-2E28-BE817ABC73D2}"/>
                </a:ext>
              </a:extLst>
            </p:cNvPr>
            <p:cNvSpPr/>
            <p:nvPr/>
          </p:nvSpPr>
          <p:spPr>
            <a:xfrm>
              <a:off x="7368590" y="8047858"/>
              <a:ext cx="166781" cy="328318"/>
            </a:xfrm>
            <a:custGeom>
              <a:avLst/>
              <a:gdLst>
                <a:gd name="connsiteX0" fmla="*/ 585 w 166781"/>
                <a:gd name="connsiteY0" fmla="*/ 767 h 328318"/>
                <a:gd name="connsiteX1" fmla="*/ 102185 w 166781"/>
                <a:gd name="connsiteY1" fmla="*/ 48392 h 328318"/>
                <a:gd name="connsiteX2" fmla="*/ 146635 w 166781"/>
                <a:gd name="connsiteY2" fmla="*/ 80142 h 328318"/>
                <a:gd name="connsiteX3" fmla="*/ 137110 w 166781"/>
                <a:gd name="connsiteY3" fmla="*/ 111892 h 328318"/>
                <a:gd name="connsiteX4" fmla="*/ 149810 w 166781"/>
                <a:gd name="connsiteY4" fmla="*/ 127767 h 328318"/>
                <a:gd name="connsiteX5" fmla="*/ 149810 w 166781"/>
                <a:gd name="connsiteY5" fmla="*/ 184917 h 328318"/>
                <a:gd name="connsiteX6" fmla="*/ 137110 w 166781"/>
                <a:gd name="connsiteY6" fmla="*/ 229367 h 328318"/>
                <a:gd name="connsiteX7" fmla="*/ 140285 w 166781"/>
                <a:gd name="connsiteY7" fmla="*/ 327792 h 328318"/>
                <a:gd name="connsiteX8" fmla="*/ 137110 w 166781"/>
                <a:gd name="connsiteY8" fmla="*/ 261117 h 328318"/>
                <a:gd name="connsiteX9" fmla="*/ 137110 w 166781"/>
                <a:gd name="connsiteY9" fmla="*/ 108717 h 328318"/>
                <a:gd name="connsiteX10" fmla="*/ 156160 w 166781"/>
                <a:gd name="connsiteY10" fmla="*/ 108717 h 328318"/>
                <a:gd name="connsiteX11" fmla="*/ 152985 w 166781"/>
                <a:gd name="connsiteY11" fmla="*/ 89667 h 328318"/>
                <a:gd name="connsiteX12" fmla="*/ 585 w 166781"/>
                <a:gd name="connsiteY12" fmla="*/ 767 h 328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6781" h="328318">
                  <a:moveTo>
                    <a:pt x="585" y="767"/>
                  </a:moveTo>
                  <a:cubicBezTo>
                    <a:pt x="-7882" y="-6112"/>
                    <a:pt x="77843" y="35163"/>
                    <a:pt x="102185" y="48392"/>
                  </a:cubicBezTo>
                  <a:cubicBezTo>
                    <a:pt x="126527" y="61621"/>
                    <a:pt x="140814" y="69559"/>
                    <a:pt x="146635" y="80142"/>
                  </a:cubicBezTo>
                  <a:cubicBezTo>
                    <a:pt x="152456" y="90725"/>
                    <a:pt x="137110" y="111892"/>
                    <a:pt x="137110" y="111892"/>
                  </a:cubicBezTo>
                  <a:cubicBezTo>
                    <a:pt x="137639" y="119830"/>
                    <a:pt x="147693" y="115596"/>
                    <a:pt x="149810" y="127767"/>
                  </a:cubicBezTo>
                  <a:cubicBezTo>
                    <a:pt x="151927" y="139938"/>
                    <a:pt x="151927" y="167984"/>
                    <a:pt x="149810" y="184917"/>
                  </a:cubicBezTo>
                  <a:cubicBezTo>
                    <a:pt x="147693" y="201850"/>
                    <a:pt x="138698" y="205554"/>
                    <a:pt x="137110" y="229367"/>
                  </a:cubicBezTo>
                  <a:cubicBezTo>
                    <a:pt x="135522" y="253180"/>
                    <a:pt x="140285" y="322500"/>
                    <a:pt x="140285" y="327792"/>
                  </a:cubicBezTo>
                  <a:cubicBezTo>
                    <a:pt x="140285" y="333084"/>
                    <a:pt x="137639" y="297629"/>
                    <a:pt x="137110" y="261117"/>
                  </a:cubicBezTo>
                  <a:cubicBezTo>
                    <a:pt x="136581" y="224605"/>
                    <a:pt x="137110" y="108717"/>
                    <a:pt x="137110" y="108717"/>
                  </a:cubicBezTo>
                  <a:cubicBezTo>
                    <a:pt x="140285" y="83317"/>
                    <a:pt x="156160" y="108717"/>
                    <a:pt x="156160" y="108717"/>
                  </a:cubicBezTo>
                  <a:cubicBezTo>
                    <a:pt x="158806" y="105542"/>
                    <a:pt x="180502" y="106071"/>
                    <a:pt x="152985" y="89667"/>
                  </a:cubicBezTo>
                  <a:cubicBezTo>
                    <a:pt x="125468" y="73263"/>
                    <a:pt x="9052" y="7646"/>
                    <a:pt x="585" y="7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9" name="フリーフォーム 968">
              <a:extLst>
                <a:ext uri="{FF2B5EF4-FFF2-40B4-BE49-F238E27FC236}">
                  <a16:creationId xmlns:a16="http://schemas.microsoft.com/office/drawing/2014/main" id="{5D1CDA0B-B72E-8ACF-B34A-0589ADF7FDA6}"/>
                </a:ext>
              </a:extLst>
            </p:cNvPr>
            <p:cNvSpPr/>
            <p:nvPr/>
          </p:nvSpPr>
          <p:spPr>
            <a:xfrm>
              <a:off x="7124786" y="8204589"/>
              <a:ext cx="391485" cy="191879"/>
            </a:xfrm>
            <a:custGeom>
              <a:avLst/>
              <a:gdLst>
                <a:gd name="connsiteX0" fmla="*/ 9439 w 391485"/>
                <a:gd name="connsiteY0" fmla="*/ 2786 h 191879"/>
                <a:gd name="connsiteX1" fmla="*/ 218989 w 391485"/>
                <a:gd name="connsiteY1" fmla="*/ 129786 h 191879"/>
                <a:gd name="connsiteX2" fmla="*/ 193589 w 391485"/>
                <a:gd name="connsiteY2" fmla="*/ 110736 h 191879"/>
                <a:gd name="connsiteX3" fmla="*/ 295189 w 391485"/>
                <a:gd name="connsiteY3" fmla="*/ 164711 h 191879"/>
                <a:gd name="connsiteX4" fmla="*/ 387264 w 391485"/>
                <a:gd name="connsiteY4" fmla="*/ 190111 h 191879"/>
                <a:gd name="connsiteX5" fmla="*/ 361864 w 391485"/>
                <a:gd name="connsiteY5" fmla="*/ 183761 h 191879"/>
                <a:gd name="connsiteX6" fmla="*/ 238039 w 391485"/>
                <a:gd name="connsiteY6" fmla="*/ 136136 h 191879"/>
                <a:gd name="connsiteX7" fmla="*/ 53889 w 391485"/>
                <a:gd name="connsiteY7" fmla="*/ 47236 h 191879"/>
                <a:gd name="connsiteX8" fmla="*/ 9439 w 391485"/>
                <a:gd name="connsiteY8" fmla="*/ 2786 h 191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1485" h="191879">
                  <a:moveTo>
                    <a:pt x="9439" y="2786"/>
                  </a:moveTo>
                  <a:cubicBezTo>
                    <a:pt x="36956" y="16544"/>
                    <a:pt x="188297" y="111794"/>
                    <a:pt x="218989" y="129786"/>
                  </a:cubicBezTo>
                  <a:cubicBezTo>
                    <a:pt x="249681" y="147778"/>
                    <a:pt x="180889" y="104915"/>
                    <a:pt x="193589" y="110736"/>
                  </a:cubicBezTo>
                  <a:cubicBezTo>
                    <a:pt x="206289" y="116557"/>
                    <a:pt x="262910" y="151482"/>
                    <a:pt x="295189" y="164711"/>
                  </a:cubicBezTo>
                  <a:cubicBezTo>
                    <a:pt x="327468" y="177940"/>
                    <a:pt x="376151" y="186936"/>
                    <a:pt x="387264" y="190111"/>
                  </a:cubicBezTo>
                  <a:cubicBezTo>
                    <a:pt x="398377" y="193286"/>
                    <a:pt x="386735" y="192757"/>
                    <a:pt x="361864" y="183761"/>
                  </a:cubicBezTo>
                  <a:cubicBezTo>
                    <a:pt x="336993" y="174765"/>
                    <a:pt x="289368" y="158890"/>
                    <a:pt x="238039" y="136136"/>
                  </a:cubicBezTo>
                  <a:cubicBezTo>
                    <a:pt x="186710" y="113382"/>
                    <a:pt x="53889" y="47236"/>
                    <a:pt x="53889" y="47236"/>
                  </a:cubicBezTo>
                  <a:cubicBezTo>
                    <a:pt x="20022" y="29774"/>
                    <a:pt x="-18078" y="-10972"/>
                    <a:pt x="9439" y="27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0" name="フリーフォーム 969">
              <a:extLst>
                <a:ext uri="{FF2B5EF4-FFF2-40B4-BE49-F238E27FC236}">
                  <a16:creationId xmlns:a16="http://schemas.microsoft.com/office/drawing/2014/main" id="{22979B37-1880-8553-F744-0F8F3ED3BBB1}"/>
                </a:ext>
              </a:extLst>
            </p:cNvPr>
            <p:cNvSpPr/>
            <p:nvPr/>
          </p:nvSpPr>
          <p:spPr>
            <a:xfrm>
              <a:off x="7095044" y="8235718"/>
              <a:ext cx="427020" cy="187879"/>
            </a:xfrm>
            <a:custGeom>
              <a:avLst/>
              <a:gdLst>
                <a:gd name="connsiteX0" fmla="*/ 1081 w 427020"/>
                <a:gd name="connsiteY0" fmla="*/ 232 h 187879"/>
                <a:gd name="connsiteX1" fmla="*/ 153481 w 427020"/>
                <a:gd name="connsiteY1" fmla="*/ 89132 h 187879"/>
                <a:gd name="connsiteX2" fmla="*/ 270956 w 427020"/>
                <a:gd name="connsiteY2" fmla="*/ 143107 h 187879"/>
                <a:gd name="connsiteX3" fmla="*/ 423356 w 427020"/>
                <a:gd name="connsiteY3" fmla="*/ 187557 h 187879"/>
                <a:gd name="connsiteX4" fmla="*/ 372556 w 427020"/>
                <a:gd name="connsiteY4" fmla="*/ 162157 h 187879"/>
                <a:gd name="connsiteX5" fmla="*/ 293181 w 427020"/>
                <a:gd name="connsiteY5" fmla="*/ 143107 h 187879"/>
                <a:gd name="connsiteX6" fmla="*/ 236031 w 427020"/>
                <a:gd name="connsiteY6" fmla="*/ 117707 h 187879"/>
                <a:gd name="connsiteX7" fmla="*/ 1081 w 427020"/>
                <a:gd name="connsiteY7" fmla="*/ 232 h 187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27020" h="187879">
                  <a:moveTo>
                    <a:pt x="1081" y="232"/>
                  </a:moveTo>
                  <a:cubicBezTo>
                    <a:pt x="-12677" y="-4530"/>
                    <a:pt x="108502" y="65320"/>
                    <a:pt x="153481" y="89132"/>
                  </a:cubicBezTo>
                  <a:cubicBezTo>
                    <a:pt x="198460" y="112945"/>
                    <a:pt x="225977" y="126703"/>
                    <a:pt x="270956" y="143107"/>
                  </a:cubicBezTo>
                  <a:cubicBezTo>
                    <a:pt x="315935" y="159511"/>
                    <a:pt x="406423" y="184382"/>
                    <a:pt x="423356" y="187557"/>
                  </a:cubicBezTo>
                  <a:cubicBezTo>
                    <a:pt x="440289" y="190732"/>
                    <a:pt x="394252" y="169565"/>
                    <a:pt x="372556" y="162157"/>
                  </a:cubicBezTo>
                  <a:cubicBezTo>
                    <a:pt x="350860" y="154749"/>
                    <a:pt x="315935" y="150515"/>
                    <a:pt x="293181" y="143107"/>
                  </a:cubicBezTo>
                  <a:cubicBezTo>
                    <a:pt x="270427" y="135699"/>
                    <a:pt x="282598" y="140461"/>
                    <a:pt x="236031" y="117707"/>
                  </a:cubicBezTo>
                  <a:cubicBezTo>
                    <a:pt x="189464" y="94953"/>
                    <a:pt x="14839" y="4994"/>
                    <a:pt x="1081" y="23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1" name="フリーフォーム 970">
              <a:extLst>
                <a:ext uri="{FF2B5EF4-FFF2-40B4-BE49-F238E27FC236}">
                  <a16:creationId xmlns:a16="http://schemas.microsoft.com/office/drawing/2014/main" id="{DD82701A-5185-BECB-2A91-99BD8CA24130}"/>
                </a:ext>
              </a:extLst>
            </p:cNvPr>
            <p:cNvSpPr/>
            <p:nvPr/>
          </p:nvSpPr>
          <p:spPr>
            <a:xfrm>
              <a:off x="7513207" y="8321042"/>
              <a:ext cx="402167" cy="892862"/>
            </a:xfrm>
            <a:custGeom>
              <a:avLst/>
              <a:gdLst>
                <a:gd name="connsiteX0" fmla="*/ 36943 w 402167"/>
                <a:gd name="connsiteY0" fmla="*/ 633 h 892862"/>
                <a:gd name="connsiteX1" fmla="*/ 11543 w 402167"/>
                <a:gd name="connsiteY1" fmla="*/ 73658 h 892862"/>
                <a:gd name="connsiteX2" fmla="*/ 30593 w 402167"/>
                <a:gd name="connsiteY2" fmla="*/ 175258 h 892862"/>
                <a:gd name="connsiteX3" fmla="*/ 33768 w 402167"/>
                <a:gd name="connsiteY3" fmla="*/ 149858 h 892862"/>
                <a:gd name="connsiteX4" fmla="*/ 125843 w 402167"/>
                <a:gd name="connsiteY4" fmla="*/ 321308 h 892862"/>
                <a:gd name="connsiteX5" fmla="*/ 154418 w 402167"/>
                <a:gd name="connsiteY5" fmla="*/ 422908 h 892862"/>
                <a:gd name="connsiteX6" fmla="*/ 240143 w 402167"/>
                <a:gd name="connsiteY6" fmla="*/ 607058 h 892862"/>
                <a:gd name="connsiteX7" fmla="*/ 217918 w 402167"/>
                <a:gd name="connsiteY7" fmla="*/ 524508 h 892862"/>
                <a:gd name="connsiteX8" fmla="*/ 275068 w 402167"/>
                <a:gd name="connsiteY8" fmla="*/ 638808 h 892862"/>
                <a:gd name="connsiteX9" fmla="*/ 325868 w 402167"/>
                <a:gd name="connsiteY9" fmla="*/ 711833 h 892862"/>
                <a:gd name="connsiteX10" fmla="*/ 383018 w 402167"/>
                <a:gd name="connsiteY10" fmla="*/ 794383 h 892862"/>
                <a:gd name="connsiteX11" fmla="*/ 402068 w 402167"/>
                <a:gd name="connsiteY11" fmla="*/ 826133 h 892862"/>
                <a:gd name="connsiteX12" fmla="*/ 376668 w 402167"/>
                <a:gd name="connsiteY12" fmla="*/ 892808 h 892862"/>
                <a:gd name="connsiteX13" fmla="*/ 395718 w 402167"/>
                <a:gd name="connsiteY13" fmla="*/ 835658 h 892862"/>
                <a:gd name="connsiteX14" fmla="*/ 335393 w 402167"/>
                <a:gd name="connsiteY14" fmla="*/ 740408 h 892862"/>
                <a:gd name="connsiteX15" fmla="*/ 233793 w 402167"/>
                <a:gd name="connsiteY15" fmla="*/ 594358 h 892862"/>
                <a:gd name="connsiteX16" fmla="*/ 157593 w 402167"/>
                <a:gd name="connsiteY16" fmla="*/ 394333 h 892862"/>
                <a:gd name="connsiteX17" fmla="*/ 27418 w 402167"/>
                <a:gd name="connsiteY17" fmla="*/ 149858 h 892862"/>
                <a:gd name="connsiteX18" fmla="*/ 2018 w 402167"/>
                <a:gd name="connsiteY18" fmla="*/ 99058 h 892862"/>
                <a:gd name="connsiteX19" fmla="*/ 5193 w 402167"/>
                <a:gd name="connsiteY19" fmla="*/ 114933 h 892862"/>
                <a:gd name="connsiteX20" fmla="*/ 36943 w 402167"/>
                <a:gd name="connsiteY20" fmla="*/ 633 h 89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02167" h="892862">
                  <a:moveTo>
                    <a:pt x="36943" y="633"/>
                  </a:moveTo>
                  <a:cubicBezTo>
                    <a:pt x="38001" y="-6246"/>
                    <a:pt x="12601" y="44554"/>
                    <a:pt x="11543" y="73658"/>
                  </a:cubicBezTo>
                  <a:cubicBezTo>
                    <a:pt x="10485" y="102762"/>
                    <a:pt x="26889" y="162558"/>
                    <a:pt x="30593" y="175258"/>
                  </a:cubicBezTo>
                  <a:cubicBezTo>
                    <a:pt x="34297" y="187958"/>
                    <a:pt x="17893" y="125516"/>
                    <a:pt x="33768" y="149858"/>
                  </a:cubicBezTo>
                  <a:cubicBezTo>
                    <a:pt x="49643" y="174200"/>
                    <a:pt x="105735" y="275800"/>
                    <a:pt x="125843" y="321308"/>
                  </a:cubicBezTo>
                  <a:cubicBezTo>
                    <a:pt x="145951" y="366816"/>
                    <a:pt x="135368" y="375283"/>
                    <a:pt x="154418" y="422908"/>
                  </a:cubicBezTo>
                  <a:cubicBezTo>
                    <a:pt x="173468" y="470533"/>
                    <a:pt x="229560" y="590125"/>
                    <a:pt x="240143" y="607058"/>
                  </a:cubicBezTo>
                  <a:cubicBezTo>
                    <a:pt x="250726" y="623991"/>
                    <a:pt x="212097" y="519216"/>
                    <a:pt x="217918" y="524508"/>
                  </a:cubicBezTo>
                  <a:cubicBezTo>
                    <a:pt x="223739" y="529800"/>
                    <a:pt x="257076" y="607587"/>
                    <a:pt x="275068" y="638808"/>
                  </a:cubicBezTo>
                  <a:cubicBezTo>
                    <a:pt x="293060" y="670029"/>
                    <a:pt x="325868" y="711833"/>
                    <a:pt x="325868" y="711833"/>
                  </a:cubicBezTo>
                  <a:cubicBezTo>
                    <a:pt x="343860" y="737762"/>
                    <a:pt x="370318" y="775333"/>
                    <a:pt x="383018" y="794383"/>
                  </a:cubicBezTo>
                  <a:cubicBezTo>
                    <a:pt x="395718" y="813433"/>
                    <a:pt x="403126" y="809729"/>
                    <a:pt x="402068" y="826133"/>
                  </a:cubicBezTo>
                  <a:cubicBezTo>
                    <a:pt x="401010" y="842537"/>
                    <a:pt x="377726" y="891220"/>
                    <a:pt x="376668" y="892808"/>
                  </a:cubicBezTo>
                  <a:cubicBezTo>
                    <a:pt x="375610" y="894396"/>
                    <a:pt x="402597" y="861058"/>
                    <a:pt x="395718" y="835658"/>
                  </a:cubicBezTo>
                  <a:cubicBezTo>
                    <a:pt x="388839" y="810258"/>
                    <a:pt x="362380" y="780625"/>
                    <a:pt x="335393" y="740408"/>
                  </a:cubicBezTo>
                  <a:cubicBezTo>
                    <a:pt x="308406" y="700191"/>
                    <a:pt x="263426" y="652037"/>
                    <a:pt x="233793" y="594358"/>
                  </a:cubicBezTo>
                  <a:cubicBezTo>
                    <a:pt x="204160" y="536679"/>
                    <a:pt x="191989" y="468416"/>
                    <a:pt x="157593" y="394333"/>
                  </a:cubicBezTo>
                  <a:cubicBezTo>
                    <a:pt x="123197" y="320250"/>
                    <a:pt x="53347" y="199070"/>
                    <a:pt x="27418" y="149858"/>
                  </a:cubicBezTo>
                  <a:cubicBezTo>
                    <a:pt x="1489" y="100646"/>
                    <a:pt x="5722" y="104879"/>
                    <a:pt x="2018" y="99058"/>
                  </a:cubicBezTo>
                  <a:cubicBezTo>
                    <a:pt x="-1686" y="93237"/>
                    <a:pt x="-99" y="129750"/>
                    <a:pt x="5193" y="114933"/>
                  </a:cubicBezTo>
                  <a:cubicBezTo>
                    <a:pt x="10485" y="100116"/>
                    <a:pt x="35885" y="7512"/>
                    <a:pt x="36943" y="6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2" name="フリーフォーム 971">
              <a:extLst>
                <a:ext uri="{FF2B5EF4-FFF2-40B4-BE49-F238E27FC236}">
                  <a16:creationId xmlns:a16="http://schemas.microsoft.com/office/drawing/2014/main" id="{4291A1E2-BBE8-7686-F1A0-F66AC74D67F9}"/>
                </a:ext>
              </a:extLst>
            </p:cNvPr>
            <p:cNvSpPr/>
            <p:nvPr/>
          </p:nvSpPr>
          <p:spPr>
            <a:xfrm>
              <a:off x="7185025" y="8321675"/>
              <a:ext cx="356619" cy="140345"/>
            </a:xfrm>
            <a:custGeom>
              <a:avLst/>
              <a:gdLst>
                <a:gd name="connsiteX0" fmla="*/ 0 w 356619"/>
                <a:gd name="connsiteY0" fmla="*/ 0 h 140345"/>
                <a:gd name="connsiteX1" fmla="*/ 190500 w 356619"/>
                <a:gd name="connsiteY1" fmla="*/ 101600 h 140345"/>
                <a:gd name="connsiteX2" fmla="*/ 174625 w 356619"/>
                <a:gd name="connsiteY2" fmla="*/ 98425 h 140345"/>
                <a:gd name="connsiteX3" fmla="*/ 298450 w 356619"/>
                <a:gd name="connsiteY3" fmla="*/ 133350 h 140345"/>
                <a:gd name="connsiteX4" fmla="*/ 355600 w 356619"/>
                <a:gd name="connsiteY4" fmla="*/ 139700 h 140345"/>
                <a:gd name="connsiteX5" fmla="*/ 254000 w 356619"/>
                <a:gd name="connsiteY5" fmla="*/ 123825 h 140345"/>
                <a:gd name="connsiteX6" fmla="*/ 127000 w 356619"/>
                <a:gd name="connsiteY6" fmla="*/ 79375 h 140345"/>
                <a:gd name="connsiteX7" fmla="*/ 158750 w 356619"/>
                <a:gd name="connsiteY7" fmla="*/ 95250 h 140345"/>
                <a:gd name="connsiteX8" fmla="*/ 0 w 356619"/>
                <a:gd name="connsiteY8" fmla="*/ 0 h 1403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6619" h="140345">
                  <a:moveTo>
                    <a:pt x="0" y="0"/>
                  </a:moveTo>
                  <a:lnTo>
                    <a:pt x="190500" y="101600"/>
                  </a:lnTo>
                  <a:cubicBezTo>
                    <a:pt x="219604" y="118004"/>
                    <a:pt x="156633" y="93133"/>
                    <a:pt x="174625" y="98425"/>
                  </a:cubicBezTo>
                  <a:cubicBezTo>
                    <a:pt x="192617" y="103717"/>
                    <a:pt x="268288" y="126471"/>
                    <a:pt x="298450" y="133350"/>
                  </a:cubicBezTo>
                  <a:cubicBezTo>
                    <a:pt x="328612" y="140229"/>
                    <a:pt x="363008" y="141287"/>
                    <a:pt x="355600" y="139700"/>
                  </a:cubicBezTo>
                  <a:cubicBezTo>
                    <a:pt x="348192" y="138113"/>
                    <a:pt x="292100" y="133879"/>
                    <a:pt x="254000" y="123825"/>
                  </a:cubicBezTo>
                  <a:cubicBezTo>
                    <a:pt x="215900" y="113771"/>
                    <a:pt x="142875" y="84137"/>
                    <a:pt x="127000" y="79375"/>
                  </a:cubicBezTo>
                  <a:cubicBezTo>
                    <a:pt x="111125" y="74613"/>
                    <a:pt x="158750" y="95250"/>
                    <a:pt x="158750" y="952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3" name="フリーフォーム 972">
              <a:extLst>
                <a:ext uri="{FF2B5EF4-FFF2-40B4-BE49-F238E27FC236}">
                  <a16:creationId xmlns:a16="http://schemas.microsoft.com/office/drawing/2014/main" id="{D304FF2A-CEBA-D7DD-996A-711042FBCF8A}"/>
                </a:ext>
              </a:extLst>
            </p:cNvPr>
            <p:cNvSpPr/>
            <p:nvPr/>
          </p:nvSpPr>
          <p:spPr>
            <a:xfrm>
              <a:off x="7175472" y="8347055"/>
              <a:ext cx="377856" cy="155662"/>
            </a:xfrm>
            <a:custGeom>
              <a:avLst/>
              <a:gdLst>
                <a:gd name="connsiteX0" fmla="*/ 28 w 377856"/>
                <a:gd name="connsiteY0" fmla="*/ 20 h 155662"/>
                <a:gd name="connsiteX1" fmla="*/ 238153 w 377856"/>
                <a:gd name="connsiteY1" fmla="*/ 117495 h 155662"/>
                <a:gd name="connsiteX2" fmla="*/ 181003 w 377856"/>
                <a:gd name="connsiteY2" fmla="*/ 85745 h 155662"/>
                <a:gd name="connsiteX3" fmla="*/ 292128 w 377856"/>
                <a:gd name="connsiteY3" fmla="*/ 133370 h 155662"/>
                <a:gd name="connsiteX4" fmla="*/ 377853 w 377856"/>
                <a:gd name="connsiteY4" fmla="*/ 155595 h 155662"/>
                <a:gd name="connsiteX5" fmla="*/ 295303 w 377856"/>
                <a:gd name="connsiteY5" fmla="*/ 127020 h 155662"/>
                <a:gd name="connsiteX6" fmla="*/ 222278 w 377856"/>
                <a:gd name="connsiteY6" fmla="*/ 107970 h 155662"/>
                <a:gd name="connsiteX7" fmla="*/ 28 w 377856"/>
                <a:gd name="connsiteY7" fmla="*/ 20 h 155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7856" h="155662">
                  <a:moveTo>
                    <a:pt x="28" y="20"/>
                  </a:moveTo>
                  <a:cubicBezTo>
                    <a:pt x="2674" y="1608"/>
                    <a:pt x="207991" y="103208"/>
                    <a:pt x="238153" y="117495"/>
                  </a:cubicBezTo>
                  <a:cubicBezTo>
                    <a:pt x="268315" y="131782"/>
                    <a:pt x="172007" y="83099"/>
                    <a:pt x="181003" y="85745"/>
                  </a:cubicBezTo>
                  <a:cubicBezTo>
                    <a:pt x="189999" y="88391"/>
                    <a:pt x="259320" y="121728"/>
                    <a:pt x="292128" y="133370"/>
                  </a:cubicBezTo>
                  <a:cubicBezTo>
                    <a:pt x="324936" y="145012"/>
                    <a:pt x="377324" y="156653"/>
                    <a:pt x="377853" y="155595"/>
                  </a:cubicBezTo>
                  <a:cubicBezTo>
                    <a:pt x="378382" y="154537"/>
                    <a:pt x="321232" y="134957"/>
                    <a:pt x="295303" y="127020"/>
                  </a:cubicBezTo>
                  <a:cubicBezTo>
                    <a:pt x="269374" y="119083"/>
                    <a:pt x="264082" y="127020"/>
                    <a:pt x="222278" y="107970"/>
                  </a:cubicBezTo>
                  <a:cubicBezTo>
                    <a:pt x="180474" y="88920"/>
                    <a:pt x="-2618" y="-1568"/>
                    <a:pt x="28" y="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4" name="フリーフォーム 973">
              <a:extLst>
                <a:ext uri="{FF2B5EF4-FFF2-40B4-BE49-F238E27FC236}">
                  <a16:creationId xmlns:a16="http://schemas.microsoft.com/office/drawing/2014/main" id="{861B3FB4-048A-05F9-8AE8-F84C25EED89E}"/>
                </a:ext>
              </a:extLst>
            </p:cNvPr>
            <p:cNvSpPr/>
            <p:nvPr/>
          </p:nvSpPr>
          <p:spPr>
            <a:xfrm>
              <a:off x="7524750" y="8461375"/>
              <a:ext cx="108664" cy="217259"/>
            </a:xfrm>
            <a:custGeom>
              <a:avLst/>
              <a:gdLst>
                <a:gd name="connsiteX0" fmla="*/ 0 w 108664"/>
                <a:gd name="connsiteY0" fmla="*/ 0 h 217259"/>
                <a:gd name="connsiteX1" fmla="*/ 57150 w 108664"/>
                <a:gd name="connsiteY1" fmla="*/ 114300 h 217259"/>
                <a:gd name="connsiteX2" fmla="*/ 107950 w 108664"/>
                <a:gd name="connsiteY2" fmla="*/ 215900 h 217259"/>
                <a:gd name="connsiteX3" fmla="*/ 82550 w 108664"/>
                <a:gd name="connsiteY3" fmla="*/ 165100 h 217259"/>
                <a:gd name="connsiteX4" fmla="*/ 22225 w 108664"/>
                <a:gd name="connsiteY4" fmla="*/ 57150 h 217259"/>
                <a:gd name="connsiteX5" fmla="*/ 41275 w 108664"/>
                <a:gd name="connsiteY5" fmla="*/ 69850 h 217259"/>
                <a:gd name="connsiteX6" fmla="*/ 0 w 108664"/>
                <a:gd name="connsiteY6" fmla="*/ 0 h 217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8664" h="217259">
                  <a:moveTo>
                    <a:pt x="0" y="0"/>
                  </a:moveTo>
                  <a:lnTo>
                    <a:pt x="57150" y="114300"/>
                  </a:lnTo>
                  <a:lnTo>
                    <a:pt x="107950" y="215900"/>
                  </a:lnTo>
                  <a:cubicBezTo>
                    <a:pt x="112183" y="224367"/>
                    <a:pt x="96837" y="191558"/>
                    <a:pt x="82550" y="165100"/>
                  </a:cubicBezTo>
                  <a:cubicBezTo>
                    <a:pt x="68263" y="138642"/>
                    <a:pt x="22225" y="57150"/>
                    <a:pt x="22225" y="57150"/>
                  </a:cubicBezTo>
                  <a:cubicBezTo>
                    <a:pt x="15346" y="41275"/>
                    <a:pt x="41804" y="76200"/>
                    <a:pt x="41275" y="69850"/>
                  </a:cubicBezTo>
                  <a:cubicBezTo>
                    <a:pt x="40746" y="63500"/>
                    <a:pt x="29898" y="41275"/>
                    <a:pt x="0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5" name="フリーフォーム 974">
              <a:extLst>
                <a:ext uri="{FF2B5EF4-FFF2-40B4-BE49-F238E27FC236}">
                  <a16:creationId xmlns:a16="http://schemas.microsoft.com/office/drawing/2014/main" id="{E837200E-DD95-FE04-8F98-34033CC99E16}"/>
                </a:ext>
              </a:extLst>
            </p:cNvPr>
            <p:cNvSpPr/>
            <p:nvPr/>
          </p:nvSpPr>
          <p:spPr>
            <a:xfrm>
              <a:off x="7280239" y="8496282"/>
              <a:ext cx="400659" cy="271329"/>
            </a:xfrm>
            <a:custGeom>
              <a:avLst/>
              <a:gdLst>
                <a:gd name="connsiteX0" fmla="*/ 36 w 400659"/>
                <a:gd name="connsiteY0" fmla="*/ 18 h 271329"/>
                <a:gd name="connsiteX1" fmla="*/ 250861 w 400659"/>
                <a:gd name="connsiteY1" fmla="*/ 117493 h 271329"/>
                <a:gd name="connsiteX2" fmla="*/ 222286 w 400659"/>
                <a:gd name="connsiteY2" fmla="*/ 95268 h 271329"/>
                <a:gd name="connsiteX3" fmla="*/ 327061 w 400659"/>
                <a:gd name="connsiteY3" fmla="*/ 161943 h 271329"/>
                <a:gd name="connsiteX4" fmla="*/ 396911 w 400659"/>
                <a:gd name="connsiteY4" fmla="*/ 269893 h 271329"/>
                <a:gd name="connsiteX5" fmla="*/ 381036 w 400659"/>
                <a:gd name="connsiteY5" fmla="*/ 219093 h 271329"/>
                <a:gd name="connsiteX6" fmla="*/ 295311 w 400659"/>
                <a:gd name="connsiteY6" fmla="*/ 149243 h 271329"/>
                <a:gd name="connsiteX7" fmla="*/ 187361 w 400659"/>
                <a:gd name="connsiteY7" fmla="*/ 73043 h 271329"/>
                <a:gd name="connsiteX8" fmla="*/ 231811 w 400659"/>
                <a:gd name="connsiteY8" fmla="*/ 107968 h 271329"/>
                <a:gd name="connsiteX9" fmla="*/ 36 w 400659"/>
                <a:gd name="connsiteY9" fmla="*/ 18 h 27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659" h="271329">
                  <a:moveTo>
                    <a:pt x="36" y="18"/>
                  </a:moveTo>
                  <a:cubicBezTo>
                    <a:pt x="3211" y="1605"/>
                    <a:pt x="213819" y="101618"/>
                    <a:pt x="250861" y="117493"/>
                  </a:cubicBezTo>
                  <a:cubicBezTo>
                    <a:pt x="287903" y="133368"/>
                    <a:pt x="209586" y="87860"/>
                    <a:pt x="222286" y="95268"/>
                  </a:cubicBezTo>
                  <a:cubicBezTo>
                    <a:pt x="234986" y="102676"/>
                    <a:pt x="297957" y="132839"/>
                    <a:pt x="327061" y="161943"/>
                  </a:cubicBezTo>
                  <a:cubicBezTo>
                    <a:pt x="356165" y="191047"/>
                    <a:pt x="387915" y="260368"/>
                    <a:pt x="396911" y="269893"/>
                  </a:cubicBezTo>
                  <a:cubicBezTo>
                    <a:pt x="405907" y="279418"/>
                    <a:pt x="397969" y="239201"/>
                    <a:pt x="381036" y="219093"/>
                  </a:cubicBezTo>
                  <a:cubicBezTo>
                    <a:pt x="364103" y="198985"/>
                    <a:pt x="327590" y="173585"/>
                    <a:pt x="295311" y="149243"/>
                  </a:cubicBezTo>
                  <a:cubicBezTo>
                    <a:pt x="263032" y="124901"/>
                    <a:pt x="197944" y="79922"/>
                    <a:pt x="187361" y="73043"/>
                  </a:cubicBezTo>
                  <a:cubicBezTo>
                    <a:pt x="176778" y="66164"/>
                    <a:pt x="261444" y="116435"/>
                    <a:pt x="231811" y="107968"/>
                  </a:cubicBezTo>
                  <a:cubicBezTo>
                    <a:pt x="202178" y="99501"/>
                    <a:pt x="-3139" y="-1569"/>
                    <a:pt x="36" y="1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6" name="フリーフォーム 975">
              <a:extLst>
                <a:ext uri="{FF2B5EF4-FFF2-40B4-BE49-F238E27FC236}">
                  <a16:creationId xmlns:a16="http://schemas.microsoft.com/office/drawing/2014/main" id="{7320CA59-05EC-9690-0B54-7DF4F4516BB9}"/>
                </a:ext>
              </a:extLst>
            </p:cNvPr>
            <p:cNvSpPr/>
            <p:nvPr/>
          </p:nvSpPr>
          <p:spPr>
            <a:xfrm>
              <a:off x="7305411" y="8493021"/>
              <a:ext cx="454380" cy="563686"/>
            </a:xfrm>
            <a:custGeom>
              <a:avLst/>
              <a:gdLst>
                <a:gd name="connsiteX0" fmla="*/ 264 w 454380"/>
                <a:gd name="connsiteY0" fmla="*/ 104 h 563686"/>
                <a:gd name="connsiteX1" fmla="*/ 228864 w 454380"/>
                <a:gd name="connsiteY1" fmla="*/ 235054 h 563686"/>
                <a:gd name="connsiteX2" fmla="*/ 225689 w 454380"/>
                <a:gd name="connsiteY2" fmla="*/ 212829 h 563686"/>
                <a:gd name="connsiteX3" fmla="*/ 425714 w 454380"/>
                <a:gd name="connsiteY3" fmla="*/ 508104 h 563686"/>
                <a:gd name="connsiteX4" fmla="*/ 451114 w 454380"/>
                <a:gd name="connsiteY4" fmla="*/ 562079 h 563686"/>
                <a:gd name="connsiteX5" fmla="*/ 406664 w 454380"/>
                <a:gd name="connsiteY5" fmla="*/ 482704 h 563686"/>
                <a:gd name="connsiteX6" fmla="*/ 298714 w 454380"/>
                <a:gd name="connsiteY6" fmla="*/ 304904 h 563686"/>
                <a:gd name="connsiteX7" fmla="*/ 171714 w 454380"/>
                <a:gd name="connsiteY7" fmla="*/ 155679 h 563686"/>
                <a:gd name="connsiteX8" fmla="*/ 212989 w 454380"/>
                <a:gd name="connsiteY8" fmla="*/ 196954 h 563686"/>
                <a:gd name="connsiteX9" fmla="*/ 101864 w 454380"/>
                <a:gd name="connsiteY9" fmla="*/ 66779 h 563686"/>
                <a:gd name="connsiteX10" fmla="*/ 181239 w 454380"/>
                <a:gd name="connsiteY10" fmla="*/ 203304 h 563686"/>
                <a:gd name="connsiteX11" fmla="*/ 264 w 454380"/>
                <a:gd name="connsiteY11" fmla="*/ 104 h 563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54380" h="563686">
                  <a:moveTo>
                    <a:pt x="264" y="104"/>
                  </a:moveTo>
                  <a:cubicBezTo>
                    <a:pt x="8201" y="5396"/>
                    <a:pt x="191293" y="199600"/>
                    <a:pt x="228864" y="235054"/>
                  </a:cubicBezTo>
                  <a:cubicBezTo>
                    <a:pt x="266435" y="270508"/>
                    <a:pt x="192881" y="167321"/>
                    <a:pt x="225689" y="212829"/>
                  </a:cubicBezTo>
                  <a:cubicBezTo>
                    <a:pt x="258497" y="258337"/>
                    <a:pt x="388143" y="449896"/>
                    <a:pt x="425714" y="508104"/>
                  </a:cubicBezTo>
                  <a:cubicBezTo>
                    <a:pt x="463285" y="566312"/>
                    <a:pt x="454289" y="566312"/>
                    <a:pt x="451114" y="562079"/>
                  </a:cubicBezTo>
                  <a:cubicBezTo>
                    <a:pt x="447939" y="557846"/>
                    <a:pt x="432064" y="525566"/>
                    <a:pt x="406664" y="482704"/>
                  </a:cubicBezTo>
                  <a:cubicBezTo>
                    <a:pt x="381264" y="439842"/>
                    <a:pt x="337872" y="359408"/>
                    <a:pt x="298714" y="304904"/>
                  </a:cubicBezTo>
                  <a:cubicBezTo>
                    <a:pt x="259556" y="250400"/>
                    <a:pt x="186002" y="173671"/>
                    <a:pt x="171714" y="155679"/>
                  </a:cubicBezTo>
                  <a:cubicBezTo>
                    <a:pt x="157426" y="137687"/>
                    <a:pt x="224631" y="211770"/>
                    <a:pt x="212989" y="196954"/>
                  </a:cubicBezTo>
                  <a:cubicBezTo>
                    <a:pt x="201347" y="182138"/>
                    <a:pt x="107155" y="65721"/>
                    <a:pt x="101864" y="66779"/>
                  </a:cubicBezTo>
                  <a:cubicBezTo>
                    <a:pt x="96573" y="67837"/>
                    <a:pt x="197114" y="214417"/>
                    <a:pt x="181239" y="203304"/>
                  </a:cubicBezTo>
                  <a:cubicBezTo>
                    <a:pt x="165364" y="192192"/>
                    <a:pt x="-7673" y="-5188"/>
                    <a:pt x="264" y="10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7" name="フリーフォーム 976">
              <a:extLst>
                <a:ext uri="{FF2B5EF4-FFF2-40B4-BE49-F238E27FC236}">
                  <a16:creationId xmlns:a16="http://schemas.microsoft.com/office/drawing/2014/main" id="{56CA0EDB-75F3-CEF1-6D4F-232B6F74A337}"/>
                </a:ext>
              </a:extLst>
            </p:cNvPr>
            <p:cNvSpPr/>
            <p:nvPr/>
          </p:nvSpPr>
          <p:spPr>
            <a:xfrm>
              <a:off x="7074276" y="8422644"/>
              <a:ext cx="866611" cy="852703"/>
            </a:xfrm>
            <a:custGeom>
              <a:avLst/>
              <a:gdLst>
                <a:gd name="connsiteX0" fmla="*/ 183774 w 866611"/>
                <a:gd name="connsiteY0" fmla="*/ 631 h 852703"/>
                <a:gd name="connsiteX1" fmla="*/ 34549 w 866611"/>
                <a:gd name="connsiteY1" fmla="*/ 168906 h 852703"/>
                <a:gd name="connsiteX2" fmla="*/ 78999 w 866611"/>
                <a:gd name="connsiteY2" fmla="*/ 133981 h 852703"/>
                <a:gd name="connsiteX3" fmla="*/ 9149 w 866611"/>
                <a:gd name="connsiteY3" fmla="*/ 248281 h 852703"/>
                <a:gd name="connsiteX4" fmla="*/ 5974 w 866611"/>
                <a:gd name="connsiteY4" fmla="*/ 280031 h 852703"/>
                <a:gd name="connsiteX5" fmla="*/ 56774 w 866611"/>
                <a:gd name="connsiteY5" fmla="*/ 330831 h 852703"/>
                <a:gd name="connsiteX6" fmla="*/ 34549 w 866611"/>
                <a:gd name="connsiteY6" fmla="*/ 330831 h 852703"/>
                <a:gd name="connsiteX7" fmla="*/ 301249 w 866611"/>
                <a:gd name="connsiteY7" fmla="*/ 530856 h 852703"/>
                <a:gd name="connsiteX8" fmla="*/ 288549 w 866611"/>
                <a:gd name="connsiteY8" fmla="*/ 511806 h 852703"/>
                <a:gd name="connsiteX9" fmla="*/ 536199 w 866611"/>
                <a:gd name="connsiteY9" fmla="*/ 680081 h 852703"/>
                <a:gd name="connsiteX10" fmla="*/ 523499 w 866611"/>
                <a:gd name="connsiteY10" fmla="*/ 651506 h 852703"/>
                <a:gd name="connsiteX11" fmla="*/ 660024 w 866611"/>
                <a:gd name="connsiteY11" fmla="*/ 756281 h 852703"/>
                <a:gd name="connsiteX12" fmla="*/ 634624 w 866611"/>
                <a:gd name="connsiteY12" fmla="*/ 734056 h 852703"/>
                <a:gd name="connsiteX13" fmla="*/ 863224 w 866611"/>
                <a:gd name="connsiteY13" fmla="*/ 851531 h 852703"/>
                <a:gd name="connsiteX14" fmla="*/ 777499 w 866611"/>
                <a:gd name="connsiteY14" fmla="*/ 797556 h 852703"/>
                <a:gd name="connsiteX15" fmla="*/ 459999 w 866611"/>
                <a:gd name="connsiteY15" fmla="*/ 610231 h 852703"/>
                <a:gd name="connsiteX16" fmla="*/ 66299 w 866611"/>
                <a:gd name="connsiteY16" fmla="*/ 327656 h 852703"/>
                <a:gd name="connsiteX17" fmla="*/ 113924 w 866611"/>
                <a:gd name="connsiteY17" fmla="*/ 368931 h 852703"/>
                <a:gd name="connsiteX18" fmla="*/ 28199 w 866611"/>
                <a:gd name="connsiteY18" fmla="*/ 267331 h 852703"/>
                <a:gd name="connsiteX19" fmla="*/ 18674 w 866611"/>
                <a:gd name="connsiteY19" fmla="*/ 295906 h 852703"/>
                <a:gd name="connsiteX20" fmla="*/ 9149 w 866611"/>
                <a:gd name="connsiteY20" fmla="*/ 257806 h 852703"/>
                <a:gd name="connsiteX21" fmla="*/ 85349 w 866611"/>
                <a:gd name="connsiteY21" fmla="*/ 149856 h 852703"/>
                <a:gd name="connsiteX22" fmla="*/ 56774 w 866611"/>
                <a:gd name="connsiteY22" fmla="*/ 222881 h 852703"/>
                <a:gd name="connsiteX23" fmla="*/ 91699 w 866611"/>
                <a:gd name="connsiteY23" fmla="*/ 159381 h 852703"/>
                <a:gd name="connsiteX24" fmla="*/ 110749 w 866611"/>
                <a:gd name="connsiteY24" fmla="*/ 111756 h 852703"/>
                <a:gd name="connsiteX25" fmla="*/ 183774 w 866611"/>
                <a:gd name="connsiteY25" fmla="*/ 631 h 852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866611" h="852703">
                  <a:moveTo>
                    <a:pt x="183774" y="631"/>
                  </a:moveTo>
                  <a:cubicBezTo>
                    <a:pt x="171074" y="10156"/>
                    <a:pt x="52011" y="146681"/>
                    <a:pt x="34549" y="168906"/>
                  </a:cubicBezTo>
                  <a:cubicBezTo>
                    <a:pt x="17087" y="191131"/>
                    <a:pt x="83232" y="120752"/>
                    <a:pt x="78999" y="133981"/>
                  </a:cubicBezTo>
                  <a:cubicBezTo>
                    <a:pt x="74766" y="147210"/>
                    <a:pt x="21320" y="223939"/>
                    <a:pt x="9149" y="248281"/>
                  </a:cubicBezTo>
                  <a:cubicBezTo>
                    <a:pt x="-3022" y="272623"/>
                    <a:pt x="-1964" y="266273"/>
                    <a:pt x="5974" y="280031"/>
                  </a:cubicBezTo>
                  <a:cubicBezTo>
                    <a:pt x="13911" y="293789"/>
                    <a:pt x="52011" y="322364"/>
                    <a:pt x="56774" y="330831"/>
                  </a:cubicBezTo>
                  <a:cubicBezTo>
                    <a:pt x="61537" y="339298"/>
                    <a:pt x="-6197" y="297494"/>
                    <a:pt x="34549" y="330831"/>
                  </a:cubicBezTo>
                  <a:cubicBezTo>
                    <a:pt x="75295" y="364169"/>
                    <a:pt x="258916" y="500694"/>
                    <a:pt x="301249" y="530856"/>
                  </a:cubicBezTo>
                  <a:cubicBezTo>
                    <a:pt x="343582" y="561018"/>
                    <a:pt x="249391" y="486935"/>
                    <a:pt x="288549" y="511806"/>
                  </a:cubicBezTo>
                  <a:cubicBezTo>
                    <a:pt x="327707" y="536677"/>
                    <a:pt x="497041" y="656798"/>
                    <a:pt x="536199" y="680081"/>
                  </a:cubicBezTo>
                  <a:cubicBezTo>
                    <a:pt x="575357" y="703364"/>
                    <a:pt x="502862" y="638806"/>
                    <a:pt x="523499" y="651506"/>
                  </a:cubicBezTo>
                  <a:cubicBezTo>
                    <a:pt x="544136" y="664206"/>
                    <a:pt x="641503" y="742523"/>
                    <a:pt x="660024" y="756281"/>
                  </a:cubicBezTo>
                  <a:cubicBezTo>
                    <a:pt x="678545" y="770039"/>
                    <a:pt x="600757" y="718181"/>
                    <a:pt x="634624" y="734056"/>
                  </a:cubicBezTo>
                  <a:cubicBezTo>
                    <a:pt x="668491" y="749931"/>
                    <a:pt x="839412" y="840948"/>
                    <a:pt x="863224" y="851531"/>
                  </a:cubicBezTo>
                  <a:cubicBezTo>
                    <a:pt x="887036" y="862114"/>
                    <a:pt x="777499" y="797556"/>
                    <a:pt x="777499" y="797556"/>
                  </a:cubicBezTo>
                  <a:cubicBezTo>
                    <a:pt x="710295" y="757339"/>
                    <a:pt x="578532" y="688548"/>
                    <a:pt x="459999" y="610231"/>
                  </a:cubicBezTo>
                  <a:cubicBezTo>
                    <a:pt x="341466" y="531914"/>
                    <a:pt x="123978" y="367873"/>
                    <a:pt x="66299" y="327656"/>
                  </a:cubicBezTo>
                  <a:cubicBezTo>
                    <a:pt x="8620" y="287439"/>
                    <a:pt x="120274" y="378985"/>
                    <a:pt x="113924" y="368931"/>
                  </a:cubicBezTo>
                  <a:cubicBezTo>
                    <a:pt x="107574" y="358877"/>
                    <a:pt x="44074" y="279502"/>
                    <a:pt x="28199" y="267331"/>
                  </a:cubicBezTo>
                  <a:cubicBezTo>
                    <a:pt x="12324" y="255160"/>
                    <a:pt x="21849" y="297493"/>
                    <a:pt x="18674" y="295906"/>
                  </a:cubicBezTo>
                  <a:cubicBezTo>
                    <a:pt x="15499" y="294319"/>
                    <a:pt x="-1963" y="282148"/>
                    <a:pt x="9149" y="257806"/>
                  </a:cubicBezTo>
                  <a:cubicBezTo>
                    <a:pt x="20261" y="233464"/>
                    <a:pt x="77412" y="155677"/>
                    <a:pt x="85349" y="149856"/>
                  </a:cubicBezTo>
                  <a:cubicBezTo>
                    <a:pt x="93286" y="144035"/>
                    <a:pt x="55716" y="221293"/>
                    <a:pt x="56774" y="222881"/>
                  </a:cubicBezTo>
                  <a:cubicBezTo>
                    <a:pt x="57832" y="224469"/>
                    <a:pt x="82703" y="177902"/>
                    <a:pt x="91699" y="159381"/>
                  </a:cubicBezTo>
                  <a:cubicBezTo>
                    <a:pt x="100695" y="140860"/>
                    <a:pt x="98049" y="131335"/>
                    <a:pt x="110749" y="111756"/>
                  </a:cubicBezTo>
                  <a:cubicBezTo>
                    <a:pt x="123449" y="92177"/>
                    <a:pt x="196474" y="-8894"/>
                    <a:pt x="183774" y="6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8" name="フリーフォーム 977">
              <a:extLst>
                <a:ext uri="{FF2B5EF4-FFF2-40B4-BE49-F238E27FC236}">
                  <a16:creationId xmlns:a16="http://schemas.microsoft.com/office/drawing/2014/main" id="{5CEF6C74-5B70-D41A-194C-A6CFD11A27D3}"/>
                </a:ext>
              </a:extLst>
            </p:cNvPr>
            <p:cNvSpPr/>
            <p:nvPr/>
          </p:nvSpPr>
          <p:spPr>
            <a:xfrm>
              <a:off x="7244280" y="8454259"/>
              <a:ext cx="446447" cy="629712"/>
            </a:xfrm>
            <a:custGeom>
              <a:avLst/>
              <a:gdLst>
                <a:gd name="connsiteX0" fmla="*/ 1070 w 446447"/>
                <a:gd name="connsiteY0" fmla="*/ 766 h 629712"/>
                <a:gd name="connsiteX1" fmla="*/ 277295 w 446447"/>
                <a:gd name="connsiteY1" fmla="*/ 299216 h 629712"/>
                <a:gd name="connsiteX2" fmla="*/ 264595 w 446447"/>
                <a:gd name="connsiteY2" fmla="*/ 270641 h 629712"/>
                <a:gd name="connsiteX3" fmla="*/ 331270 w 446447"/>
                <a:gd name="connsiteY3" fmla="*/ 381766 h 629712"/>
                <a:gd name="connsiteX4" fmla="*/ 397945 w 446447"/>
                <a:gd name="connsiteY4" fmla="*/ 505591 h 629712"/>
                <a:gd name="connsiteX5" fmla="*/ 445570 w 446447"/>
                <a:gd name="connsiteY5" fmla="*/ 629416 h 629712"/>
                <a:gd name="connsiteX6" fmla="*/ 420170 w 446447"/>
                <a:gd name="connsiteY6" fmla="*/ 534166 h 629712"/>
                <a:gd name="connsiteX7" fmla="*/ 318570 w 446447"/>
                <a:gd name="connsiteY7" fmla="*/ 350016 h 629712"/>
                <a:gd name="connsiteX8" fmla="*/ 118545 w 446447"/>
                <a:gd name="connsiteY8" fmla="*/ 127766 h 629712"/>
                <a:gd name="connsiteX9" fmla="*/ 178870 w 446447"/>
                <a:gd name="connsiteY9" fmla="*/ 210316 h 629712"/>
                <a:gd name="connsiteX10" fmla="*/ 1070 w 446447"/>
                <a:gd name="connsiteY10" fmla="*/ 766 h 629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46447" h="629712">
                  <a:moveTo>
                    <a:pt x="1070" y="766"/>
                  </a:moveTo>
                  <a:cubicBezTo>
                    <a:pt x="17474" y="15583"/>
                    <a:pt x="233374" y="254237"/>
                    <a:pt x="277295" y="299216"/>
                  </a:cubicBezTo>
                  <a:cubicBezTo>
                    <a:pt x="321216" y="344195"/>
                    <a:pt x="255599" y="256883"/>
                    <a:pt x="264595" y="270641"/>
                  </a:cubicBezTo>
                  <a:cubicBezTo>
                    <a:pt x="273591" y="284399"/>
                    <a:pt x="309045" y="342608"/>
                    <a:pt x="331270" y="381766"/>
                  </a:cubicBezTo>
                  <a:cubicBezTo>
                    <a:pt x="353495" y="420924"/>
                    <a:pt x="378895" y="464316"/>
                    <a:pt x="397945" y="505591"/>
                  </a:cubicBezTo>
                  <a:cubicBezTo>
                    <a:pt x="416995" y="546866"/>
                    <a:pt x="441866" y="624654"/>
                    <a:pt x="445570" y="629416"/>
                  </a:cubicBezTo>
                  <a:cubicBezTo>
                    <a:pt x="449274" y="634178"/>
                    <a:pt x="441337" y="580733"/>
                    <a:pt x="420170" y="534166"/>
                  </a:cubicBezTo>
                  <a:cubicBezTo>
                    <a:pt x="399003" y="487599"/>
                    <a:pt x="368841" y="417749"/>
                    <a:pt x="318570" y="350016"/>
                  </a:cubicBezTo>
                  <a:cubicBezTo>
                    <a:pt x="268299" y="282283"/>
                    <a:pt x="141828" y="151049"/>
                    <a:pt x="118545" y="127766"/>
                  </a:cubicBezTo>
                  <a:cubicBezTo>
                    <a:pt x="95262" y="104483"/>
                    <a:pt x="195803" y="229895"/>
                    <a:pt x="178870" y="210316"/>
                  </a:cubicBezTo>
                  <a:cubicBezTo>
                    <a:pt x="161937" y="190737"/>
                    <a:pt x="-15334" y="-14051"/>
                    <a:pt x="1070" y="76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9" name="フリーフォーム 978">
              <a:extLst>
                <a:ext uri="{FF2B5EF4-FFF2-40B4-BE49-F238E27FC236}">
                  <a16:creationId xmlns:a16="http://schemas.microsoft.com/office/drawing/2014/main" id="{2BEE9774-A791-542E-D0A8-2B7A1F19D704}"/>
                </a:ext>
              </a:extLst>
            </p:cNvPr>
            <p:cNvSpPr/>
            <p:nvPr/>
          </p:nvSpPr>
          <p:spPr>
            <a:xfrm>
              <a:off x="7229052" y="8441501"/>
              <a:ext cx="451435" cy="642348"/>
            </a:xfrm>
            <a:custGeom>
              <a:avLst/>
              <a:gdLst>
                <a:gd name="connsiteX0" fmla="*/ 423 w 451435"/>
                <a:gd name="connsiteY0" fmla="*/ 824 h 642348"/>
                <a:gd name="connsiteX1" fmla="*/ 248073 w 451435"/>
                <a:gd name="connsiteY1" fmla="*/ 350074 h 642348"/>
                <a:gd name="connsiteX2" fmla="*/ 232198 w 451435"/>
                <a:gd name="connsiteY2" fmla="*/ 302449 h 642348"/>
                <a:gd name="connsiteX3" fmla="*/ 381423 w 451435"/>
                <a:gd name="connsiteY3" fmla="*/ 461199 h 642348"/>
                <a:gd name="connsiteX4" fmla="*/ 330623 w 451435"/>
                <a:gd name="connsiteY4" fmla="*/ 410399 h 642348"/>
                <a:gd name="connsiteX5" fmla="*/ 422698 w 451435"/>
                <a:gd name="connsiteY5" fmla="*/ 565974 h 642348"/>
                <a:gd name="connsiteX6" fmla="*/ 451273 w 451435"/>
                <a:gd name="connsiteY6" fmla="*/ 642174 h 642348"/>
                <a:gd name="connsiteX7" fmla="*/ 413173 w 451435"/>
                <a:gd name="connsiteY7" fmla="*/ 546924 h 642348"/>
                <a:gd name="connsiteX8" fmla="*/ 241723 w 451435"/>
                <a:gd name="connsiteY8" fmla="*/ 343724 h 642348"/>
                <a:gd name="connsiteX9" fmla="*/ 302048 w 451435"/>
                <a:gd name="connsiteY9" fmla="*/ 391349 h 642348"/>
                <a:gd name="connsiteX10" fmla="*/ 162348 w 451435"/>
                <a:gd name="connsiteY10" fmla="*/ 210374 h 642348"/>
                <a:gd name="connsiteX11" fmla="*/ 187748 w 451435"/>
                <a:gd name="connsiteY11" fmla="*/ 251649 h 642348"/>
                <a:gd name="connsiteX12" fmla="*/ 423 w 451435"/>
                <a:gd name="connsiteY12" fmla="*/ 824 h 64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51435" h="642348">
                  <a:moveTo>
                    <a:pt x="423" y="824"/>
                  </a:moveTo>
                  <a:cubicBezTo>
                    <a:pt x="10477" y="17228"/>
                    <a:pt x="209444" y="299803"/>
                    <a:pt x="248073" y="350074"/>
                  </a:cubicBezTo>
                  <a:cubicBezTo>
                    <a:pt x="286702" y="400345"/>
                    <a:pt x="209973" y="283928"/>
                    <a:pt x="232198" y="302449"/>
                  </a:cubicBezTo>
                  <a:cubicBezTo>
                    <a:pt x="254423" y="320970"/>
                    <a:pt x="365019" y="443207"/>
                    <a:pt x="381423" y="461199"/>
                  </a:cubicBezTo>
                  <a:cubicBezTo>
                    <a:pt x="397827" y="479191"/>
                    <a:pt x="323744" y="392937"/>
                    <a:pt x="330623" y="410399"/>
                  </a:cubicBezTo>
                  <a:cubicBezTo>
                    <a:pt x="337502" y="427861"/>
                    <a:pt x="402590" y="527345"/>
                    <a:pt x="422698" y="565974"/>
                  </a:cubicBezTo>
                  <a:cubicBezTo>
                    <a:pt x="442806" y="604603"/>
                    <a:pt x="452860" y="645349"/>
                    <a:pt x="451273" y="642174"/>
                  </a:cubicBezTo>
                  <a:cubicBezTo>
                    <a:pt x="449686" y="638999"/>
                    <a:pt x="448098" y="596666"/>
                    <a:pt x="413173" y="546924"/>
                  </a:cubicBezTo>
                  <a:cubicBezTo>
                    <a:pt x="378248" y="497182"/>
                    <a:pt x="260244" y="369653"/>
                    <a:pt x="241723" y="343724"/>
                  </a:cubicBezTo>
                  <a:cubicBezTo>
                    <a:pt x="223202" y="317795"/>
                    <a:pt x="315277" y="413574"/>
                    <a:pt x="302048" y="391349"/>
                  </a:cubicBezTo>
                  <a:cubicBezTo>
                    <a:pt x="288819" y="369124"/>
                    <a:pt x="181398" y="233657"/>
                    <a:pt x="162348" y="210374"/>
                  </a:cubicBezTo>
                  <a:cubicBezTo>
                    <a:pt x="143298" y="187091"/>
                    <a:pt x="213148" y="285516"/>
                    <a:pt x="187748" y="251649"/>
                  </a:cubicBezTo>
                  <a:cubicBezTo>
                    <a:pt x="162348" y="217782"/>
                    <a:pt x="-9631" y="-15580"/>
                    <a:pt x="423" y="8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0" name="フリーフォーム 979">
              <a:extLst>
                <a:ext uri="{FF2B5EF4-FFF2-40B4-BE49-F238E27FC236}">
                  <a16:creationId xmlns:a16="http://schemas.microsoft.com/office/drawing/2014/main" id="{BCAEF366-AC2E-4152-E293-95A0EFFB2ED3}"/>
                </a:ext>
              </a:extLst>
            </p:cNvPr>
            <p:cNvSpPr/>
            <p:nvPr/>
          </p:nvSpPr>
          <p:spPr>
            <a:xfrm>
              <a:off x="7701282" y="7785889"/>
              <a:ext cx="69045" cy="249740"/>
            </a:xfrm>
            <a:custGeom>
              <a:avLst/>
              <a:gdLst>
                <a:gd name="connsiteX0" fmla="*/ 4443 w 69045"/>
                <a:gd name="connsiteY0" fmla="*/ 2386 h 249740"/>
                <a:gd name="connsiteX1" fmla="*/ 29843 w 69045"/>
                <a:gd name="connsiteY1" fmla="*/ 126211 h 249740"/>
                <a:gd name="connsiteX2" fmla="*/ 45718 w 69045"/>
                <a:gd name="connsiteY2" fmla="*/ 88111 h 249740"/>
                <a:gd name="connsiteX3" fmla="*/ 67943 w 69045"/>
                <a:gd name="connsiteY3" fmla="*/ 246861 h 249740"/>
                <a:gd name="connsiteX4" fmla="*/ 61593 w 69045"/>
                <a:gd name="connsiteY4" fmla="*/ 186536 h 249740"/>
                <a:gd name="connsiteX5" fmla="*/ 26668 w 69045"/>
                <a:gd name="connsiteY5" fmla="*/ 135736 h 249740"/>
                <a:gd name="connsiteX6" fmla="*/ 48893 w 69045"/>
                <a:gd name="connsiteY6" fmla="*/ 180186 h 249740"/>
                <a:gd name="connsiteX7" fmla="*/ 4443 w 69045"/>
                <a:gd name="connsiteY7" fmla="*/ 53186 h 249740"/>
                <a:gd name="connsiteX8" fmla="*/ 4443 w 69045"/>
                <a:gd name="connsiteY8" fmla="*/ 2386 h 249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45" h="249740">
                  <a:moveTo>
                    <a:pt x="4443" y="2386"/>
                  </a:moveTo>
                  <a:cubicBezTo>
                    <a:pt x="8676" y="14557"/>
                    <a:pt x="22964" y="111924"/>
                    <a:pt x="29843" y="126211"/>
                  </a:cubicBezTo>
                  <a:cubicBezTo>
                    <a:pt x="36722" y="140499"/>
                    <a:pt x="39368" y="68003"/>
                    <a:pt x="45718" y="88111"/>
                  </a:cubicBezTo>
                  <a:cubicBezTo>
                    <a:pt x="52068" y="108219"/>
                    <a:pt x="65297" y="230457"/>
                    <a:pt x="67943" y="246861"/>
                  </a:cubicBezTo>
                  <a:cubicBezTo>
                    <a:pt x="70589" y="263265"/>
                    <a:pt x="68472" y="205057"/>
                    <a:pt x="61593" y="186536"/>
                  </a:cubicBezTo>
                  <a:cubicBezTo>
                    <a:pt x="54714" y="168015"/>
                    <a:pt x="28785" y="136794"/>
                    <a:pt x="26668" y="135736"/>
                  </a:cubicBezTo>
                  <a:cubicBezTo>
                    <a:pt x="24551" y="134678"/>
                    <a:pt x="52597" y="193944"/>
                    <a:pt x="48893" y="180186"/>
                  </a:cubicBezTo>
                  <a:cubicBezTo>
                    <a:pt x="45189" y="166428"/>
                    <a:pt x="11851" y="79115"/>
                    <a:pt x="4443" y="53186"/>
                  </a:cubicBezTo>
                  <a:cubicBezTo>
                    <a:pt x="-2965" y="27257"/>
                    <a:pt x="210" y="-9785"/>
                    <a:pt x="4443" y="23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1" name="フリーフォーム 980">
              <a:extLst>
                <a:ext uri="{FF2B5EF4-FFF2-40B4-BE49-F238E27FC236}">
                  <a16:creationId xmlns:a16="http://schemas.microsoft.com/office/drawing/2014/main" id="{A279395D-3DAA-35FF-D5B0-8C2B7D26BEE8}"/>
                </a:ext>
              </a:extLst>
            </p:cNvPr>
            <p:cNvSpPr/>
            <p:nvPr/>
          </p:nvSpPr>
          <p:spPr>
            <a:xfrm>
              <a:off x="7806854" y="7527547"/>
              <a:ext cx="159350" cy="521989"/>
            </a:xfrm>
            <a:custGeom>
              <a:avLst/>
              <a:gdLst>
                <a:gd name="connsiteX0" fmla="*/ 32221 w 159350"/>
                <a:gd name="connsiteY0" fmla="*/ 378 h 521989"/>
                <a:gd name="connsiteX1" fmla="*/ 63971 w 159350"/>
                <a:gd name="connsiteY1" fmla="*/ 213103 h 521989"/>
                <a:gd name="connsiteX2" fmla="*/ 57621 w 159350"/>
                <a:gd name="connsiteY2" fmla="*/ 263903 h 521989"/>
                <a:gd name="connsiteX3" fmla="*/ 70321 w 159350"/>
                <a:gd name="connsiteY3" fmla="*/ 302003 h 521989"/>
                <a:gd name="connsiteX4" fmla="*/ 114771 w 159350"/>
                <a:gd name="connsiteY4" fmla="*/ 432178 h 521989"/>
                <a:gd name="connsiteX5" fmla="*/ 111596 w 159350"/>
                <a:gd name="connsiteY5" fmla="*/ 422653 h 521989"/>
                <a:gd name="connsiteX6" fmla="*/ 159221 w 159350"/>
                <a:gd name="connsiteY6" fmla="*/ 521078 h 521989"/>
                <a:gd name="connsiteX7" fmla="*/ 124296 w 159350"/>
                <a:gd name="connsiteY7" fmla="*/ 463928 h 521989"/>
                <a:gd name="connsiteX8" fmla="*/ 83021 w 159350"/>
                <a:gd name="connsiteY8" fmla="*/ 336928 h 521989"/>
                <a:gd name="connsiteX9" fmla="*/ 57621 w 159350"/>
                <a:gd name="connsiteY9" fmla="*/ 289303 h 521989"/>
                <a:gd name="connsiteX10" fmla="*/ 471 w 159350"/>
                <a:gd name="connsiteY10" fmla="*/ 263903 h 521989"/>
                <a:gd name="connsiteX11" fmla="*/ 32221 w 159350"/>
                <a:gd name="connsiteY11" fmla="*/ 286128 h 521989"/>
                <a:gd name="connsiteX12" fmla="*/ 63971 w 159350"/>
                <a:gd name="connsiteY12" fmla="*/ 213103 h 521989"/>
                <a:gd name="connsiteX13" fmla="*/ 48096 w 159350"/>
                <a:gd name="connsiteY13" fmla="*/ 225803 h 521989"/>
                <a:gd name="connsiteX14" fmla="*/ 57621 w 159350"/>
                <a:gd name="connsiteY14" fmla="*/ 162303 h 521989"/>
                <a:gd name="connsiteX15" fmla="*/ 32221 w 159350"/>
                <a:gd name="connsiteY15" fmla="*/ 378 h 521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59350" h="521989">
                  <a:moveTo>
                    <a:pt x="32221" y="378"/>
                  </a:moveTo>
                  <a:cubicBezTo>
                    <a:pt x="33279" y="8845"/>
                    <a:pt x="59738" y="169182"/>
                    <a:pt x="63971" y="213103"/>
                  </a:cubicBezTo>
                  <a:cubicBezTo>
                    <a:pt x="68204" y="257024"/>
                    <a:pt x="56563" y="249086"/>
                    <a:pt x="57621" y="263903"/>
                  </a:cubicBezTo>
                  <a:cubicBezTo>
                    <a:pt x="58679" y="278720"/>
                    <a:pt x="60796" y="273957"/>
                    <a:pt x="70321" y="302003"/>
                  </a:cubicBezTo>
                  <a:cubicBezTo>
                    <a:pt x="79846" y="330049"/>
                    <a:pt x="107892" y="412070"/>
                    <a:pt x="114771" y="432178"/>
                  </a:cubicBezTo>
                  <a:cubicBezTo>
                    <a:pt x="121650" y="452286"/>
                    <a:pt x="104188" y="407836"/>
                    <a:pt x="111596" y="422653"/>
                  </a:cubicBezTo>
                  <a:cubicBezTo>
                    <a:pt x="119004" y="437470"/>
                    <a:pt x="157104" y="514199"/>
                    <a:pt x="159221" y="521078"/>
                  </a:cubicBezTo>
                  <a:cubicBezTo>
                    <a:pt x="161338" y="527957"/>
                    <a:pt x="136996" y="494620"/>
                    <a:pt x="124296" y="463928"/>
                  </a:cubicBezTo>
                  <a:cubicBezTo>
                    <a:pt x="111596" y="433236"/>
                    <a:pt x="94134" y="366032"/>
                    <a:pt x="83021" y="336928"/>
                  </a:cubicBezTo>
                  <a:cubicBezTo>
                    <a:pt x="71909" y="307824"/>
                    <a:pt x="71379" y="301474"/>
                    <a:pt x="57621" y="289303"/>
                  </a:cubicBezTo>
                  <a:cubicBezTo>
                    <a:pt x="43863" y="277132"/>
                    <a:pt x="4704" y="264432"/>
                    <a:pt x="471" y="263903"/>
                  </a:cubicBezTo>
                  <a:cubicBezTo>
                    <a:pt x="-3762" y="263374"/>
                    <a:pt x="21638" y="294595"/>
                    <a:pt x="32221" y="286128"/>
                  </a:cubicBezTo>
                  <a:cubicBezTo>
                    <a:pt x="42804" y="277661"/>
                    <a:pt x="61325" y="223157"/>
                    <a:pt x="63971" y="213103"/>
                  </a:cubicBezTo>
                  <a:cubicBezTo>
                    <a:pt x="66617" y="203049"/>
                    <a:pt x="49154" y="234270"/>
                    <a:pt x="48096" y="225803"/>
                  </a:cubicBezTo>
                  <a:cubicBezTo>
                    <a:pt x="47038" y="217336"/>
                    <a:pt x="60267" y="196699"/>
                    <a:pt x="57621" y="162303"/>
                  </a:cubicBezTo>
                  <a:cubicBezTo>
                    <a:pt x="54975" y="127907"/>
                    <a:pt x="31163" y="-8089"/>
                    <a:pt x="32221" y="37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2" name="フリーフォーム 981">
              <a:extLst>
                <a:ext uri="{FF2B5EF4-FFF2-40B4-BE49-F238E27FC236}">
                  <a16:creationId xmlns:a16="http://schemas.microsoft.com/office/drawing/2014/main" id="{BE6A9E19-659B-E5F8-721F-FCE5AB170500}"/>
                </a:ext>
              </a:extLst>
            </p:cNvPr>
            <p:cNvSpPr/>
            <p:nvPr/>
          </p:nvSpPr>
          <p:spPr>
            <a:xfrm>
              <a:off x="7804150" y="7756525"/>
              <a:ext cx="168279" cy="305202"/>
            </a:xfrm>
            <a:custGeom>
              <a:avLst/>
              <a:gdLst>
                <a:gd name="connsiteX0" fmla="*/ 0 w 168279"/>
                <a:gd name="connsiteY0" fmla="*/ 0 h 305202"/>
                <a:gd name="connsiteX1" fmla="*/ 60325 w 168279"/>
                <a:gd name="connsiteY1" fmla="*/ 107950 h 305202"/>
                <a:gd name="connsiteX2" fmla="*/ 60325 w 168279"/>
                <a:gd name="connsiteY2" fmla="*/ 79375 h 305202"/>
                <a:gd name="connsiteX3" fmla="*/ 104775 w 168279"/>
                <a:gd name="connsiteY3" fmla="*/ 180975 h 305202"/>
                <a:gd name="connsiteX4" fmla="*/ 168275 w 168279"/>
                <a:gd name="connsiteY4" fmla="*/ 304800 h 305202"/>
                <a:gd name="connsiteX5" fmla="*/ 107950 w 168279"/>
                <a:gd name="connsiteY5" fmla="*/ 215900 h 305202"/>
                <a:gd name="connsiteX6" fmla="*/ 63500 w 168279"/>
                <a:gd name="connsiteY6" fmla="*/ 88900 h 305202"/>
                <a:gd name="connsiteX7" fmla="*/ 111125 w 168279"/>
                <a:gd name="connsiteY7" fmla="*/ 111125 h 305202"/>
                <a:gd name="connsiteX8" fmla="*/ 69850 w 168279"/>
                <a:gd name="connsiteY8" fmla="*/ 69850 h 305202"/>
                <a:gd name="connsiteX9" fmla="*/ 0 w 168279"/>
                <a:gd name="connsiteY9" fmla="*/ 0 h 305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8279" h="305202">
                  <a:moveTo>
                    <a:pt x="0" y="0"/>
                  </a:moveTo>
                  <a:cubicBezTo>
                    <a:pt x="25135" y="47360"/>
                    <a:pt x="50271" y="94721"/>
                    <a:pt x="60325" y="107950"/>
                  </a:cubicBezTo>
                  <a:cubicBezTo>
                    <a:pt x="70379" y="121179"/>
                    <a:pt x="52917" y="67204"/>
                    <a:pt x="60325" y="79375"/>
                  </a:cubicBezTo>
                  <a:cubicBezTo>
                    <a:pt x="67733" y="91546"/>
                    <a:pt x="86783" y="143404"/>
                    <a:pt x="104775" y="180975"/>
                  </a:cubicBezTo>
                  <a:cubicBezTo>
                    <a:pt x="122767" y="218546"/>
                    <a:pt x="167746" y="298979"/>
                    <a:pt x="168275" y="304800"/>
                  </a:cubicBezTo>
                  <a:cubicBezTo>
                    <a:pt x="168804" y="310621"/>
                    <a:pt x="125412" y="251883"/>
                    <a:pt x="107950" y="215900"/>
                  </a:cubicBezTo>
                  <a:cubicBezTo>
                    <a:pt x="90488" y="179917"/>
                    <a:pt x="62971" y="106362"/>
                    <a:pt x="63500" y="88900"/>
                  </a:cubicBezTo>
                  <a:cubicBezTo>
                    <a:pt x="64029" y="71438"/>
                    <a:pt x="110067" y="114300"/>
                    <a:pt x="111125" y="111125"/>
                  </a:cubicBezTo>
                  <a:cubicBezTo>
                    <a:pt x="112183" y="107950"/>
                    <a:pt x="69850" y="69850"/>
                    <a:pt x="69850" y="698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3" name="フリーフォーム 982">
              <a:extLst>
                <a:ext uri="{FF2B5EF4-FFF2-40B4-BE49-F238E27FC236}">
                  <a16:creationId xmlns:a16="http://schemas.microsoft.com/office/drawing/2014/main" id="{AC0873FC-6803-9B47-C6E7-256840D52010}"/>
                </a:ext>
              </a:extLst>
            </p:cNvPr>
            <p:cNvSpPr/>
            <p:nvPr/>
          </p:nvSpPr>
          <p:spPr>
            <a:xfrm>
              <a:off x="7512037" y="8039091"/>
              <a:ext cx="382549" cy="746517"/>
            </a:xfrm>
            <a:custGeom>
              <a:avLst/>
              <a:gdLst>
                <a:gd name="connsiteX0" fmla="*/ 13 w 382549"/>
                <a:gd name="connsiteY0" fmla="*/ 9 h 746517"/>
                <a:gd name="connsiteX1" fmla="*/ 82563 w 382549"/>
                <a:gd name="connsiteY1" fmla="*/ 107959 h 746517"/>
                <a:gd name="connsiteX2" fmla="*/ 95263 w 382549"/>
                <a:gd name="connsiteY2" fmla="*/ 139709 h 746517"/>
                <a:gd name="connsiteX3" fmla="*/ 85738 w 382549"/>
                <a:gd name="connsiteY3" fmla="*/ 225434 h 746517"/>
                <a:gd name="connsiteX4" fmla="*/ 104788 w 382549"/>
                <a:gd name="connsiteY4" fmla="*/ 200034 h 746517"/>
                <a:gd name="connsiteX5" fmla="*/ 82563 w 382549"/>
                <a:gd name="connsiteY5" fmla="*/ 336559 h 746517"/>
                <a:gd name="connsiteX6" fmla="*/ 73038 w 382549"/>
                <a:gd name="connsiteY6" fmla="*/ 381009 h 746517"/>
                <a:gd name="connsiteX7" fmla="*/ 92088 w 382549"/>
                <a:gd name="connsiteY7" fmla="*/ 434984 h 746517"/>
                <a:gd name="connsiteX8" fmla="*/ 95263 w 382549"/>
                <a:gd name="connsiteY8" fmla="*/ 428634 h 746517"/>
                <a:gd name="connsiteX9" fmla="*/ 200038 w 382549"/>
                <a:gd name="connsiteY9" fmla="*/ 612784 h 746517"/>
                <a:gd name="connsiteX10" fmla="*/ 190513 w 382549"/>
                <a:gd name="connsiteY10" fmla="*/ 603259 h 746517"/>
                <a:gd name="connsiteX11" fmla="*/ 257188 w 382549"/>
                <a:gd name="connsiteY11" fmla="*/ 619134 h 746517"/>
                <a:gd name="connsiteX12" fmla="*/ 317513 w 382549"/>
                <a:gd name="connsiteY12" fmla="*/ 682634 h 746517"/>
                <a:gd name="connsiteX13" fmla="*/ 381013 w 382549"/>
                <a:gd name="connsiteY13" fmla="*/ 746134 h 746517"/>
                <a:gd name="connsiteX14" fmla="*/ 355613 w 382549"/>
                <a:gd name="connsiteY14" fmla="*/ 704859 h 746517"/>
                <a:gd name="connsiteX15" fmla="*/ 276238 w 382549"/>
                <a:gd name="connsiteY15" fmla="*/ 619134 h 746517"/>
                <a:gd name="connsiteX16" fmla="*/ 203213 w 382549"/>
                <a:gd name="connsiteY16" fmla="*/ 600084 h 746517"/>
                <a:gd name="connsiteX17" fmla="*/ 53988 w 382549"/>
                <a:gd name="connsiteY17" fmla="*/ 349259 h 746517"/>
                <a:gd name="connsiteX18" fmla="*/ 63513 w 382549"/>
                <a:gd name="connsiteY18" fmla="*/ 358784 h 746517"/>
                <a:gd name="connsiteX19" fmla="*/ 95263 w 382549"/>
                <a:gd name="connsiteY19" fmla="*/ 184159 h 746517"/>
                <a:gd name="connsiteX20" fmla="*/ 111138 w 382549"/>
                <a:gd name="connsiteY20" fmla="*/ 139709 h 746517"/>
                <a:gd name="connsiteX21" fmla="*/ 104788 w 382549"/>
                <a:gd name="connsiteY21" fmla="*/ 101609 h 746517"/>
                <a:gd name="connsiteX22" fmla="*/ 111138 w 382549"/>
                <a:gd name="connsiteY22" fmla="*/ 127009 h 746517"/>
                <a:gd name="connsiteX23" fmla="*/ 76213 w 382549"/>
                <a:gd name="connsiteY23" fmla="*/ 101609 h 746517"/>
                <a:gd name="connsiteX24" fmla="*/ 13 w 382549"/>
                <a:gd name="connsiteY24" fmla="*/ 9 h 7465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82549" h="746517">
                  <a:moveTo>
                    <a:pt x="13" y="9"/>
                  </a:moveTo>
                  <a:cubicBezTo>
                    <a:pt x="1071" y="1067"/>
                    <a:pt x="66688" y="84676"/>
                    <a:pt x="82563" y="107959"/>
                  </a:cubicBezTo>
                  <a:cubicBezTo>
                    <a:pt x="98438" y="131242"/>
                    <a:pt x="94734" y="120130"/>
                    <a:pt x="95263" y="139709"/>
                  </a:cubicBezTo>
                  <a:cubicBezTo>
                    <a:pt x="95792" y="159288"/>
                    <a:pt x="84151" y="215380"/>
                    <a:pt x="85738" y="225434"/>
                  </a:cubicBezTo>
                  <a:cubicBezTo>
                    <a:pt x="87325" y="235488"/>
                    <a:pt x="105317" y="181513"/>
                    <a:pt x="104788" y="200034"/>
                  </a:cubicBezTo>
                  <a:cubicBezTo>
                    <a:pt x="104259" y="218555"/>
                    <a:pt x="87855" y="306397"/>
                    <a:pt x="82563" y="336559"/>
                  </a:cubicBezTo>
                  <a:cubicBezTo>
                    <a:pt x="77271" y="366721"/>
                    <a:pt x="71451" y="364605"/>
                    <a:pt x="73038" y="381009"/>
                  </a:cubicBezTo>
                  <a:cubicBezTo>
                    <a:pt x="74625" y="397413"/>
                    <a:pt x="88384" y="427047"/>
                    <a:pt x="92088" y="434984"/>
                  </a:cubicBezTo>
                  <a:cubicBezTo>
                    <a:pt x="95792" y="442921"/>
                    <a:pt x="77271" y="399001"/>
                    <a:pt x="95263" y="428634"/>
                  </a:cubicBezTo>
                  <a:cubicBezTo>
                    <a:pt x="113255" y="458267"/>
                    <a:pt x="200038" y="612784"/>
                    <a:pt x="200038" y="612784"/>
                  </a:cubicBezTo>
                  <a:cubicBezTo>
                    <a:pt x="215913" y="641888"/>
                    <a:pt x="180988" y="602201"/>
                    <a:pt x="190513" y="603259"/>
                  </a:cubicBezTo>
                  <a:cubicBezTo>
                    <a:pt x="200038" y="604317"/>
                    <a:pt x="236021" y="605905"/>
                    <a:pt x="257188" y="619134"/>
                  </a:cubicBezTo>
                  <a:cubicBezTo>
                    <a:pt x="278355" y="632363"/>
                    <a:pt x="296876" y="661467"/>
                    <a:pt x="317513" y="682634"/>
                  </a:cubicBezTo>
                  <a:cubicBezTo>
                    <a:pt x="338151" y="703801"/>
                    <a:pt x="374663" y="742430"/>
                    <a:pt x="381013" y="746134"/>
                  </a:cubicBezTo>
                  <a:cubicBezTo>
                    <a:pt x="387363" y="749838"/>
                    <a:pt x="373075" y="726026"/>
                    <a:pt x="355613" y="704859"/>
                  </a:cubicBezTo>
                  <a:cubicBezTo>
                    <a:pt x="338151" y="683692"/>
                    <a:pt x="301638" y="636597"/>
                    <a:pt x="276238" y="619134"/>
                  </a:cubicBezTo>
                  <a:cubicBezTo>
                    <a:pt x="250838" y="601671"/>
                    <a:pt x="240255" y="645063"/>
                    <a:pt x="203213" y="600084"/>
                  </a:cubicBezTo>
                  <a:cubicBezTo>
                    <a:pt x="166171" y="555105"/>
                    <a:pt x="77271" y="389476"/>
                    <a:pt x="53988" y="349259"/>
                  </a:cubicBezTo>
                  <a:cubicBezTo>
                    <a:pt x="30705" y="309042"/>
                    <a:pt x="56634" y="386301"/>
                    <a:pt x="63513" y="358784"/>
                  </a:cubicBezTo>
                  <a:cubicBezTo>
                    <a:pt x="70392" y="331267"/>
                    <a:pt x="87326" y="220671"/>
                    <a:pt x="95263" y="184159"/>
                  </a:cubicBezTo>
                  <a:cubicBezTo>
                    <a:pt x="103200" y="147647"/>
                    <a:pt x="109551" y="153467"/>
                    <a:pt x="111138" y="139709"/>
                  </a:cubicBezTo>
                  <a:cubicBezTo>
                    <a:pt x="112725" y="125951"/>
                    <a:pt x="104788" y="103726"/>
                    <a:pt x="104788" y="101609"/>
                  </a:cubicBezTo>
                  <a:cubicBezTo>
                    <a:pt x="104788" y="99492"/>
                    <a:pt x="115900" y="127009"/>
                    <a:pt x="111138" y="127009"/>
                  </a:cubicBezTo>
                  <a:cubicBezTo>
                    <a:pt x="106376" y="127009"/>
                    <a:pt x="92617" y="120659"/>
                    <a:pt x="76213" y="101609"/>
                  </a:cubicBezTo>
                  <a:cubicBezTo>
                    <a:pt x="59809" y="82559"/>
                    <a:pt x="-1045" y="-1049"/>
                    <a:pt x="13" y="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4" name="フリーフォーム 983">
              <a:extLst>
                <a:ext uri="{FF2B5EF4-FFF2-40B4-BE49-F238E27FC236}">
                  <a16:creationId xmlns:a16="http://schemas.microsoft.com/office/drawing/2014/main" id="{D5A95E0E-A31E-CE6D-CDBD-A96A933FDF32}"/>
                </a:ext>
              </a:extLst>
            </p:cNvPr>
            <p:cNvSpPr/>
            <p:nvPr/>
          </p:nvSpPr>
          <p:spPr>
            <a:xfrm>
              <a:off x="7555972" y="7819765"/>
              <a:ext cx="327753" cy="378380"/>
            </a:xfrm>
            <a:custGeom>
              <a:avLst/>
              <a:gdLst>
                <a:gd name="connsiteX0" fmla="*/ 327553 w 327753"/>
                <a:gd name="connsiteY0" fmla="*/ 260 h 378380"/>
                <a:gd name="connsiteX1" fmla="*/ 286278 w 327753"/>
                <a:gd name="connsiteY1" fmla="*/ 235210 h 378380"/>
                <a:gd name="connsiteX2" fmla="*/ 305328 w 327753"/>
                <a:gd name="connsiteY2" fmla="*/ 219335 h 378380"/>
                <a:gd name="connsiteX3" fmla="*/ 292628 w 327753"/>
                <a:gd name="connsiteY3" fmla="*/ 276485 h 378380"/>
                <a:gd name="connsiteX4" fmla="*/ 210078 w 327753"/>
                <a:gd name="connsiteY4" fmla="*/ 317760 h 378380"/>
                <a:gd name="connsiteX5" fmla="*/ 283103 w 327753"/>
                <a:gd name="connsiteY5" fmla="*/ 298710 h 378380"/>
                <a:gd name="connsiteX6" fmla="*/ 200553 w 327753"/>
                <a:gd name="connsiteY6" fmla="*/ 327285 h 378380"/>
                <a:gd name="connsiteX7" fmla="*/ 111653 w 327753"/>
                <a:gd name="connsiteY7" fmla="*/ 333635 h 378380"/>
                <a:gd name="connsiteX8" fmla="*/ 528 w 327753"/>
                <a:gd name="connsiteY8" fmla="*/ 327285 h 378380"/>
                <a:gd name="connsiteX9" fmla="*/ 76728 w 327753"/>
                <a:gd name="connsiteY9" fmla="*/ 339985 h 378380"/>
                <a:gd name="connsiteX10" fmla="*/ 232303 w 327753"/>
                <a:gd name="connsiteY10" fmla="*/ 343160 h 378380"/>
                <a:gd name="connsiteX11" fmla="*/ 67203 w 327753"/>
                <a:gd name="connsiteY11" fmla="*/ 378085 h 378380"/>
                <a:gd name="connsiteX12" fmla="*/ 254528 w 327753"/>
                <a:gd name="connsiteY12" fmla="*/ 320935 h 378380"/>
                <a:gd name="connsiteX13" fmla="*/ 289453 w 327753"/>
                <a:gd name="connsiteY13" fmla="*/ 276485 h 378380"/>
                <a:gd name="connsiteX14" fmla="*/ 311678 w 327753"/>
                <a:gd name="connsiteY14" fmla="*/ 162185 h 378380"/>
                <a:gd name="connsiteX15" fmla="*/ 302153 w 327753"/>
                <a:gd name="connsiteY15" fmla="*/ 187585 h 378380"/>
                <a:gd name="connsiteX16" fmla="*/ 327553 w 327753"/>
                <a:gd name="connsiteY16" fmla="*/ 260 h 378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27753" h="378380">
                  <a:moveTo>
                    <a:pt x="327553" y="260"/>
                  </a:moveTo>
                  <a:cubicBezTo>
                    <a:pt x="324907" y="8197"/>
                    <a:pt x="289982" y="198698"/>
                    <a:pt x="286278" y="235210"/>
                  </a:cubicBezTo>
                  <a:cubicBezTo>
                    <a:pt x="282574" y="271722"/>
                    <a:pt x="304270" y="212456"/>
                    <a:pt x="305328" y="219335"/>
                  </a:cubicBezTo>
                  <a:cubicBezTo>
                    <a:pt x="306386" y="226214"/>
                    <a:pt x="308503" y="260081"/>
                    <a:pt x="292628" y="276485"/>
                  </a:cubicBezTo>
                  <a:cubicBezTo>
                    <a:pt x="276753" y="292889"/>
                    <a:pt x="211665" y="314056"/>
                    <a:pt x="210078" y="317760"/>
                  </a:cubicBezTo>
                  <a:cubicBezTo>
                    <a:pt x="208491" y="321464"/>
                    <a:pt x="284690" y="297123"/>
                    <a:pt x="283103" y="298710"/>
                  </a:cubicBezTo>
                  <a:cubicBezTo>
                    <a:pt x="281516" y="300297"/>
                    <a:pt x="229128" y="321464"/>
                    <a:pt x="200553" y="327285"/>
                  </a:cubicBezTo>
                  <a:cubicBezTo>
                    <a:pt x="171978" y="333106"/>
                    <a:pt x="144990" y="333635"/>
                    <a:pt x="111653" y="333635"/>
                  </a:cubicBezTo>
                  <a:cubicBezTo>
                    <a:pt x="78316" y="333635"/>
                    <a:pt x="6349" y="326227"/>
                    <a:pt x="528" y="327285"/>
                  </a:cubicBezTo>
                  <a:cubicBezTo>
                    <a:pt x="-5293" y="328343"/>
                    <a:pt x="38099" y="337339"/>
                    <a:pt x="76728" y="339985"/>
                  </a:cubicBezTo>
                  <a:cubicBezTo>
                    <a:pt x="115357" y="342631"/>
                    <a:pt x="233890" y="336810"/>
                    <a:pt x="232303" y="343160"/>
                  </a:cubicBezTo>
                  <a:cubicBezTo>
                    <a:pt x="230715" y="349510"/>
                    <a:pt x="63499" y="381789"/>
                    <a:pt x="67203" y="378085"/>
                  </a:cubicBezTo>
                  <a:cubicBezTo>
                    <a:pt x="70907" y="374381"/>
                    <a:pt x="217486" y="337868"/>
                    <a:pt x="254528" y="320935"/>
                  </a:cubicBezTo>
                  <a:cubicBezTo>
                    <a:pt x="291570" y="304002"/>
                    <a:pt x="279928" y="302943"/>
                    <a:pt x="289453" y="276485"/>
                  </a:cubicBezTo>
                  <a:cubicBezTo>
                    <a:pt x="298978" y="250027"/>
                    <a:pt x="309561" y="177002"/>
                    <a:pt x="311678" y="162185"/>
                  </a:cubicBezTo>
                  <a:cubicBezTo>
                    <a:pt x="313795" y="147368"/>
                    <a:pt x="298449" y="206635"/>
                    <a:pt x="302153" y="187585"/>
                  </a:cubicBezTo>
                  <a:cubicBezTo>
                    <a:pt x="305857" y="168535"/>
                    <a:pt x="330199" y="-7677"/>
                    <a:pt x="327553" y="26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5" name="フリーフォーム 984">
              <a:extLst>
                <a:ext uri="{FF2B5EF4-FFF2-40B4-BE49-F238E27FC236}">
                  <a16:creationId xmlns:a16="http://schemas.microsoft.com/office/drawing/2014/main" id="{0A92EADC-DC4D-E582-43F4-FE01A1E450F5}"/>
                </a:ext>
              </a:extLst>
            </p:cNvPr>
            <p:cNvSpPr/>
            <p:nvPr/>
          </p:nvSpPr>
          <p:spPr>
            <a:xfrm>
              <a:off x="7945424" y="7997824"/>
              <a:ext cx="190387" cy="743073"/>
            </a:xfrm>
            <a:custGeom>
              <a:avLst/>
              <a:gdLst>
                <a:gd name="connsiteX0" fmla="*/ 14301 w 190387"/>
                <a:gd name="connsiteY0" fmla="*/ 1 h 743073"/>
                <a:gd name="connsiteX1" fmla="*/ 30176 w 190387"/>
                <a:gd name="connsiteY1" fmla="*/ 136526 h 743073"/>
                <a:gd name="connsiteX2" fmla="*/ 14301 w 190387"/>
                <a:gd name="connsiteY2" fmla="*/ 111126 h 743073"/>
                <a:gd name="connsiteX3" fmla="*/ 58751 w 190387"/>
                <a:gd name="connsiteY3" fmla="*/ 304801 h 743073"/>
                <a:gd name="connsiteX4" fmla="*/ 74626 w 190387"/>
                <a:gd name="connsiteY4" fmla="*/ 320676 h 743073"/>
                <a:gd name="connsiteX5" fmla="*/ 122251 w 190387"/>
                <a:gd name="connsiteY5" fmla="*/ 476251 h 743073"/>
                <a:gd name="connsiteX6" fmla="*/ 188926 w 190387"/>
                <a:gd name="connsiteY6" fmla="*/ 736601 h 743073"/>
                <a:gd name="connsiteX7" fmla="*/ 169876 w 190387"/>
                <a:gd name="connsiteY7" fmla="*/ 669926 h 743073"/>
                <a:gd name="connsiteX8" fmla="*/ 109551 w 190387"/>
                <a:gd name="connsiteY8" fmla="*/ 460376 h 743073"/>
                <a:gd name="connsiteX9" fmla="*/ 33351 w 190387"/>
                <a:gd name="connsiteY9" fmla="*/ 241301 h 743073"/>
                <a:gd name="connsiteX10" fmla="*/ 109551 w 190387"/>
                <a:gd name="connsiteY10" fmla="*/ 469901 h 743073"/>
                <a:gd name="connsiteX11" fmla="*/ 46051 w 190387"/>
                <a:gd name="connsiteY11" fmla="*/ 269876 h 743073"/>
                <a:gd name="connsiteX12" fmla="*/ 1601 w 190387"/>
                <a:gd name="connsiteY12" fmla="*/ 120651 h 743073"/>
                <a:gd name="connsiteX13" fmla="*/ 11126 w 190387"/>
                <a:gd name="connsiteY13" fmla="*/ 139701 h 743073"/>
                <a:gd name="connsiteX14" fmla="*/ 14301 w 190387"/>
                <a:gd name="connsiteY14" fmla="*/ 1 h 7430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90387" h="743073">
                  <a:moveTo>
                    <a:pt x="14301" y="1"/>
                  </a:moveTo>
                  <a:cubicBezTo>
                    <a:pt x="17476" y="-528"/>
                    <a:pt x="30176" y="118005"/>
                    <a:pt x="30176" y="136526"/>
                  </a:cubicBezTo>
                  <a:cubicBezTo>
                    <a:pt x="30176" y="155047"/>
                    <a:pt x="9539" y="83080"/>
                    <a:pt x="14301" y="111126"/>
                  </a:cubicBezTo>
                  <a:cubicBezTo>
                    <a:pt x="19063" y="139172"/>
                    <a:pt x="48697" y="269876"/>
                    <a:pt x="58751" y="304801"/>
                  </a:cubicBezTo>
                  <a:cubicBezTo>
                    <a:pt x="68805" y="339726"/>
                    <a:pt x="64043" y="292101"/>
                    <a:pt x="74626" y="320676"/>
                  </a:cubicBezTo>
                  <a:cubicBezTo>
                    <a:pt x="85209" y="349251"/>
                    <a:pt x="103201" y="406930"/>
                    <a:pt x="122251" y="476251"/>
                  </a:cubicBezTo>
                  <a:cubicBezTo>
                    <a:pt x="141301" y="545572"/>
                    <a:pt x="180989" y="704322"/>
                    <a:pt x="188926" y="736601"/>
                  </a:cubicBezTo>
                  <a:cubicBezTo>
                    <a:pt x="196863" y="768880"/>
                    <a:pt x="169876" y="669926"/>
                    <a:pt x="169876" y="669926"/>
                  </a:cubicBezTo>
                  <a:cubicBezTo>
                    <a:pt x="156647" y="623888"/>
                    <a:pt x="132305" y="531813"/>
                    <a:pt x="109551" y="460376"/>
                  </a:cubicBezTo>
                  <a:cubicBezTo>
                    <a:pt x="86797" y="388939"/>
                    <a:pt x="33351" y="239714"/>
                    <a:pt x="33351" y="241301"/>
                  </a:cubicBezTo>
                  <a:cubicBezTo>
                    <a:pt x="33351" y="242888"/>
                    <a:pt x="107434" y="465139"/>
                    <a:pt x="109551" y="469901"/>
                  </a:cubicBezTo>
                  <a:cubicBezTo>
                    <a:pt x="111668" y="474663"/>
                    <a:pt x="64043" y="328084"/>
                    <a:pt x="46051" y="269876"/>
                  </a:cubicBezTo>
                  <a:cubicBezTo>
                    <a:pt x="28059" y="211668"/>
                    <a:pt x="7422" y="142347"/>
                    <a:pt x="1601" y="120651"/>
                  </a:cubicBezTo>
                  <a:cubicBezTo>
                    <a:pt x="-4220" y="98955"/>
                    <a:pt x="7422" y="155576"/>
                    <a:pt x="11126" y="139701"/>
                  </a:cubicBezTo>
                  <a:cubicBezTo>
                    <a:pt x="14830" y="123826"/>
                    <a:pt x="11126" y="530"/>
                    <a:pt x="1430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6" name="フリーフォーム 985">
              <a:extLst>
                <a:ext uri="{FF2B5EF4-FFF2-40B4-BE49-F238E27FC236}">
                  <a16:creationId xmlns:a16="http://schemas.microsoft.com/office/drawing/2014/main" id="{B6C4E339-0482-6DB3-D6C8-BA2AD0722230}"/>
                </a:ext>
              </a:extLst>
            </p:cNvPr>
            <p:cNvSpPr/>
            <p:nvPr/>
          </p:nvSpPr>
          <p:spPr>
            <a:xfrm>
              <a:off x="7828904" y="8092622"/>
              <a:ext cx="162373" cy="525939"/>
            </a:xfrm>
            <a:custGeom>
              <a:avLst/>
              <a:gdLst>
                <a:gd name="connsiteX0" fmla="*/ 646 w 162373"/>
                <a:gd name="connsiteY0" fmla="*/ 453 h 525939"/>
                <a:gd name="connsiteX1" fmla="*/ 38746 w 162373"/>
                <a:gd name="connsiteY1" fmla="*/ 203653 h 525939"/>
                <a:gd name="connsiteX2" fmla="*/ 38746 w 162373"/>
                <a:gd name="connsiteY2" fmla="*/ 159203 h 525939"/>
                <a:gd name="connsiteX3" fmla="*/ 54621 w 162373"/>
                <a:gd name="connsiteY3" fmla="*/ 257628 h 525939"/>
                <a:gd name="connsiteX4" fmla="*/ 108596 w 162373"/>
                <a:gd name="connsiteY4" fmla="*/ 365578 h 525939"/>
                <a:gd name="connsiteX5" fmla="*/ 86371 w 162373"/>
                <a:gd name="connsiteY5" fmla="*/ 311603 h 525939"/>
                <a:gd name="connsiteX6" fmla="*/ 118121 w 162373"/>
                <a:gd name="connsiteY6" fmla="*/ 422728 h 525939"/>
                <a:gd name="connsiteX7" fmla="*/ 159396 w 162373"/>
                <a:gd name="connsiteY7" fmla="*/ 521153 h 525939"/>
                <a:gd name="connsiteX8" fmla="*/ 143521 w 162373"/>
                <a:gd name="connsiteY8" fmla="*/ 479878 h 525939"/>
                <a:gd name="connsiteX9" fmla="*/ 19696 w 162373"/>
                <a:gd name="connsiteY9" fmla="*/ 219528 h 525939"/>
                <a:gd name="connsiteX10" fmla="*/ 86371 w 162373"/>
                <a:gd name="connsiteY10" fmla="*/ 378278 h 525939"/>
                <a:gd name="connsiteX11" fmla="*/ 38746 w 162373"/>
                <a:gd name="connsiteY11" fmla="*/ 229053 h 525939"/>
                <a:gd name="connsiteX12" fmla="*/ 3821 w 162373"/>
                <a:gd name="connsiteY12" fmla="*/ 117928 h 525939"/>
                <a:gd name="connsiteX13" fmla="*/ 13346 w 162373"/>
                <a:gd name="connsiteY13" fmla="*/ 146503 h 525939"/>
                <a:gd name="connsiteX14" fmla="*/ 646 w 162373"/>
                <a:gd name="connsiteY14" fmla="*/ 453 h 525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62373" h="525939">
                  <a:moveTo>
                    <a:pt x="646" y="453"/>
                  </a:moveTo>
                  <a:cubicBezTo>
                    <a:pt x="4879" y="9978"/>
                    <a:pt x="32396" y="177195"/>
                    <a:pt x="38746" y="203653"/>
                  </a:cubicBezTo>
                  <a:cubicBezTo>
                    <a:pt x="45096" y="230111"/>
                    <a:pt x="36100" y="150207"/>
                    <a:pt x="38746" y="159203"/>
                  </a:cubicBezTo>
                  <a:cubicBezTo>
                    <a:pt x="41392" y="168199"/>
                    <a:pt x="42979" y="223232"/>
                    <a:pt x="54621" y="257628"/>
                  </a:cubicBezTo>
                  <a:cubicBezTo>
                    <a:pt x="66263" y="292024"/>
                    <a:pt x="103304" y="356582"/>
                    <a:pt x="108596" y="365578"/>
                  </a:cubicBezTo>
                  <a:cubicBezTo>
                    <a:pt x="113888" y="374574"/>
                    <a:pt x="84784" y="302078"/>
                    <a:pt x="86371" y="311603"/>
                  </a:cubicBezTo>
                  <a:cubicBezTo>
                    <a:pt x="87959" y="321128"/>
                    <a:pt x="105950" y="387803"/>
                    <a:pt x="118121" y="422728"/>
                  </a:cubicBezTo>
                  <a:cubicBezTo>
                    <a:pt x="130292" y="457653"/>
                    <a:pt x="155163" y="511628"/>
                    <a:pt x="159396" y="521153"/>
                  </a:cubicBezTo>
                  <a:cubicBezTo>
                    <a:pt x="163629" y="530678"/>
                    <a:pt x="166804" y="530149"/>
                    <a:pt x="143521" y="479878"/>
                  </a:cubicBezTo>
                  <a:cubicBezTo>
                    <a:pt x="120238" y="429607"/>
                    <a:pt x="29221" y="236461"/>
                    <a:pt x="19696" y="219528"/>
                  </a:cubicBezTo>
                  <a:cubicBezTo>
                    <a:pt x="10171" y="202595"/>
                    <a:pt x="83196" y="376691"/>
                    <a:pt x="86371" y="378278"/>
                  </a:cubicBezTo>
                  <a:cubicBezTo>
                    <a:pt x="89546" y="379865"/>
                    <a:pt x="52504" y="272445"/>
                    <a:pt x="38746" y="229053"/>
                  </a:cubicBezTo>
                  <a:cubicBezTo>
                    <a:pt x="24988" y="185661"/>
                    <a:pt x="8054" y="131686"/>
                    <a:pt x="3821" y="117928"/>
                  </a:cubicBezTo>
                  <a:cubicBezTo>
                    <a:pt x="-412" y="104170"/>
                    <a:pt x="12288" y="158674"/>
                    <a:pt x="13346" y="146503"/>
                  </a:cubicBezTo>
                  <a:cubicBezTo>
                    <a:pt x="14404" y="134332"/>
                    <a:pt x="-3587" y="-9072"/>
                    <a:pt x="646" y="4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7" name="フリーフォーム 986">
              <a:extLst>
                <a:ext uri="{FF2B5EF4-FFF2-40B4-BE49-F238E27FC236}">
                  <a16:creationId xmlns:a16="http://schemas.microsoft.com/office/drawing/2014/main" id="{97EDBD78-0D3B-CDC9-1F07-234F3D974171}"/>
                </a:ext>
              </a:extLst>
            </p:cNvPr>
            <p:cNvSpPr/>
            <p:nvPr/>
          </p:nvSpPr>
          <p:spPr>
            <a:xfrm>
              <a:off x="7876992" y="8029521"/>
              <a:ext cx="50993" cy="246967"/>
            </a:xfrm>
            <a:custGeom>
              <a:avLst/>
              <a:gdLst>
                <a:gd name="connsiteX0" fmla="*/ 50983 w 50993"/>
                <a:gd name="connsiteY0" fmla="*/ 54 h 246967"/>
                <a:gd name="connsiteX1" fmla="*/ 25583 w 50993"/>
                <a:gd name="connsiteY1" fmla="*/ 98479 h 246967"/>
                <a:gd name="connsiteX2" fmla="*/ 12883 w 50993"/>
                <a:gd name="connsiteY2" fmla="*/ 244529 h 246967"/>
                <a:gd name="connsiteX3" fmla="*/ 12883 w 50993"/>
                <a:gd name="connsiteY3" fmla="*/ 181029 h 246967"/>
                <a:gd name="connsiteX4" fmla="*/ 183 w 50993"/>
                <a:gd name="connsiteY4" fmla="*/ 66729 h 246967"/>
                <a:gd name="connsiteX5" fmla="*/ 6533 w 50993"/>
                <a:gd name="connsiteY5" fmla="*/ 146104 h 246967"/>
                <a:gd name="connsiteX6" fmla="*/ 22408 w 50993"/>
                <a:gd name="connsiteY6" fmla="*/ 79429 h 246967"/>
                <a:gd name="connsiteX7" fmla="*/ 22408 w 50993"/>
                <a:gd name="connsiteY7" fmla="*/ 111179 h 246967"/>
                <a:gd name="connsiteX8" fmla="*/ 50983 w 50993"/>
                <a:gd name="connsiteY8" fmla="*/ 54 h 2469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993" h="246967">
                  <a:moveTo>
                    <a:pt x="50983" y="54"/>
                  </a:moveTo>
                  <a:cubicBezTo>
                    <a:pt x="51512" y="-2063"/>
                    <a:pt x="31933" y="57733"/>
                    <a:pt x="25583" y="98479"/>
                  </a:cubicBezTo>
                  <a:cubicBezTo>
                    <a:pt x="19233" y="139225"/>
                    <a:pt x="15000" y="230771"/>
                    <a:pt x="12883" y="244529"/>
                  </a:cubicBezTo>
                  <a:cubicBezTo>
                    <a:pt x="10766" y="258287"/>
                    <a:pt x="15000" y="210662"/>
                    <a:pt x="12883" y="181029"/>
                  </a:cubicBezTo>
                  <a:cubicBezTo>
                    <a:pt x="10766" y="151396"/>
                    <a:pt x="1241" y="72550"/>
                    <a:pt x="183" y="66729"/>
                  </a:cubicBezTo>
                  <a:cubicBezTo>
                    <a:pt x="-875" y="60908"/>
                    <a:pt x="2829" y="143987"/>
                    <a:pt x="6533" y="146104"/>
                  </a:cubicBezTo>
                  <a:cubicBezTo>
                    <a:pt x="10237" y="148221"/>
                    <a:pt x="19762" y="85250"/>
                    <a:pt x="22408" y="79429"/>
                  </a:cubicBezTo>
                  <a:cubicBezTo>
                    <a:pt x="25054" y="73608"/>
                    <a:pt x="20291" y="120175"/>
                    <a:pt x="22408" y="111179"/>
                  </a:cubicBezTo>
                  <a:cubicBezTo>
                    <a:pt x="24525" y="102183"/>
                    <a:pt x="50454" y="2171"/>
                    <a:pt x="50983" y="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8" name="フリーフォーム 987">
              <a:extLst>
                <a:ext uri="{FF2B5EF4-FFF2-40B4-BE49-F238E27FC236}">
                  <a16:creationId xmlns:a16="http://schemas.microsoft.com/office/drawing/2014/main" id="{A4B07AA9-B251-1045-6D9F-D4AE8298A586}"/>
                </a:ext>
              </a:extLst>
            </p:cNvPr>
            <p:cNvSpPr/>
            <p:nvPr/>
          </p:nvSpPr>
          <p:spPr>
            <a:xfrm>
              <a:off x="7676956" y="8263724"/>
              <a:ext cx="168691" cy="73857"/>
            </a:xfrm>
            <a:custGeom>
              <a:avLst/>
              <a:gdLst>
                <a:gd name="connsiteX0" fmla="*/ 194 w 168691"/>
                <a:gd name="connsiteY0" fmla="*/ 801 h 73857"/>
                <a:gd name="connsiteX1" fmla="*/ 127194 w 168691"/>
                <a:gd name="connsiteY1" fmla="*/ 13501 h 73857"/>
                <a:gd name="connsiteX2" fmla="*/ 168469 w 168691"/>
                <a:gd name="connsiteY2" fmla="*/ 19851 h 73857"/>
                <a:gd name="connsiteX3" fmla="*/ 139894 w 168691"/>
                <a:gd name="connsiteY3" fmla="*/ 32551 h 73857"/>
                <a:gd name="connsiteX4" fmla="*/ 63694 w 168691"/>
                <a:gd name="connsiteY4" fmla="*/ 73826 h 73857"/>
                <a:gd name="connsiteX5" fmla="*/ 158944 w 168691"/>
                <a:gd name="connsiteY5" fmla="*/ 38901 h 73857"/>
                <a:gd name="connsiteX6" fmla="*/ 194 w 168691"/>
                <a:gd name="connsiteY6" fmla="*/ 801 h 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691" h="73857">
                  <a:moveTo>
                    <a:pt x="194" y="801"/>
                  </a:moveTo>
                  <a:cubicBezTo>
                    <a:pt x="-5098" y="-3432"/>
                    <a:pt x="99148" y="10326"/>
                    <a:pt x="127194" y="13501"/>
                  </a:cubicBezTo>
                  <a:cubicBezTo>
                    <a:pt x="155240" y="16676"/>
                    <a:pt x="166352" y="16676"/>
                    <a:pt x="168469" y="19851"/>
                  </a:cubicBezTo>
                  <a:cubicBezTo>
                    <a:pt x="170586" y="23026"/>
                    <a:pt x="157357" y="23555"/>
                    <a:pt x="139894" y="32551"/>
                  </a:cubicBezTo>
                  <a:cubicBezTo>
                    <a:pt x="122432" y="41547"/>
                    <a:pt x="60519" y="72768"/>
                    <a:pt x="63694" y="73826"/>
                  </a:cubicBezTo>
                  <a:cubicBezTo>
                    <a:pt x="66869" y="74884"/>
                    <a:pt x="166881" y="48955"/>
                    <a:pt x="158944" y="38901"/>
                  </a:cubicBezTo>
                  <a:cubicBezTo>
                    <a:pt x="151007" y="28847"/>
                    <a:pt x="5486" y="5034"/>
                    <a:pt x="194" y="80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9" name="フリーフォーム 988">
              <a:extLst>
                <a:ext uri="{FF2B5EF4-FFF2-40B4-BE49-F238E27FC236}">
                  <a16:creationId xmlns:a16="http://schemas.microsoft.com/office/drawing/2014/main" id="{79474B98-29D3-1E80-D699-7FD5F8CEA7B1}"/>
                </a:ext>
              </a:extLst>
            </p:cNvPr>
            <p:cNvSpPr/>
            <p:nvPr/>
          </p:nvSpPr>
          <p:spPr>
            <a:xfrm>
              <a:off x="7889724" y="8226398"/>
              <a:ext cx="74161" cy="76711"/>
            </a:xfrm>
            <a:custGeom>
              <a:avLst/>
              <a:gdLst>
                <a:gd name="connsiteX0" fmla="*/ 151 w 74161"/>
                <a:gd name="connsiteY0" fmla="*/ 34952 h 76711"/>
                <a:gd name="connsiteX1" fmla="*/ 54126 w 74161"/>
                <a:gd name="connsiteY1" fmla="*/ 34952 h 76711"/>
                <a:gd name="connsiteX2" fmla="*/ 63651 w 74161"/>
                <a:gd name="connsiteY2" fmla="*/ 27 h 76711"/>
                <a:gd name="connsiteX3" fmla="*/ 73176 w 74161"/>
                <a:gd name="connsiteY3" fmla="*/ 41302 h 76711"/>
                <a:gd name="connsiteX4" fmla="*/ 38251 w 74161"/>
                <a:gd name="connsiteY4" fmla="*/ 76227 h 76711"/>
                <a:gd name="connsiteX5" fmla="*/ 151 w 74161"/>
                <a:gd name="connsiteY5" fmla="*/ 34952 h 76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4161" h="76711">
                  <a:moveTo>
                    <a:pt x="151" y="34952"/>
                  </a:moveTo>
                  <a:cubicBezTo>
                    <a:pt x="2797" y="28073"/>
                    <a:pt x="43543" y="40773"/>
                    <a:pt x="54126" y="34952"/>
                  </a:cubicBezTo>
                  <a:cubicBezTo>
                    <a:pt x="64709" y="29131"/>
                    <a:pt x="60476" y="-1031"/>
                    <a:pt x="63651" y="27"/>
                  </a:cubicBezTo>
                  <a:cubicBezTo>
                    <a:pt x="66826" y="1085"/>
                    <a:pt x="77409" y="28602"/>
                    <a:pt x="73176" y="41302"/>
                  </a:cubicBezTo>
                  <a:cubicBezTo>
                    <a:pt x="68943" y="54002"/>
                    <a:pt x="38251" y="76227"/>
                    <a:pt x="38251" y="76227"/>
                  </a:cubicBezTo>
                  <a:cubicBezTo>
                    <a:pt x="30314" y="81519"/>
                    <a:pt x="-2495" y="41831"/>
                    <a:pt x="151" y="3495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0" name="フリーフォーム 989">
              <a:extLst>
                <a:ext uri="{FF2B5EF4-FFF2-40B4-BE49-F238E27FC236}">
                  <a16:creationId xmlns:a16="http://schemas.microsoft.com/office/drawing/2014/main" id="{F60FD5C6-BAB4-66A2-21B3-161CAB957DDC}"/>
                </a:ext>
              </a:extLst>
            </p:cNvPr>
            <p:cNvSpPr/>
            <p:nvPr/>
          </p:nvSpPr>
          <p:spPr>
            <a:xfrm>
              <a:off x="7777155" y="8355913"/>
              <a:ext cx="74620" cy="166584"/>
            </a:xfrm>
            <a:custGeom>
              <a:avLst/>
              <a:gdLst>
                <a:gd name="connsiteX0" fmla="*/ 74620 w 74620"/>
                <a:gd name="connsiteY0" fmla="*/ 687 h 166584"/>
                <a:gd name="connsiteX1" fmla="*/ 30170 w 74620"/>
                <a:gd name="connsiteY1" fmla="*/ 111812 h 166584"/>
                <a:gd name="connsiteX2" fmla="*/ 1595 w 74620"/>
                <a:gd name="connsiteY2" fmla="*/ 165787 h 166584"/>
                <a:gd name="connsiteX3" fmla="*/ 4770 w 74620"/>
                <a:gd name="connsiteY3" fmla="*/ 73712 h 166584"/>
                <a:gd name="connsiteX4" fmla="*/ 14295 w 74620"/>
                <a:gd name="connsiteY4" fmla="*/ 111812 h 166584"/>
                <a:gd name="connsiteX5" fmla="*/ 30170 w 74620"/>
                <a:gd name="connsiteY5" fmla="*/ 67362 h 166584"/>
                <a:gd name="connsiteX6" fmla="*/ 74620 w 74620"/>
                <a:gd name="connsiteY6" fmla="*/ 687 h 166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620" h="166584">
                  <a:moveTo>
                    <a:pt x="74620" y="687"/>
                  </a:moveTo>
                  <a:cubicBezTo>
                    <a:pt x="74620" y="8095"/>
                    <a:pt x="42341" y="84295"/>
                    <a:pt x="30170" y="111812"/>
                  </a:cubicBezTo>
                  <a:cubicBezTo>
                    <a:pt x="17999" y="139329"/>
                    <a:pt x="5828" y="172137"/>
                    <a:pt x="1595" y="165787"/>
                  </a:cubicBezTo>
                  <a:cubicBezTo>
                    <a:pt x="-2638" y="159437"/>
                    <a:pt x="2653" y="82708"/>
                    <a:pt x="4770" y="73712"/>
                  </a:cubicBezTo>
                  <a:cubicBezTo>
                    <a:pt x="6887" y="64716"/>
                    <a:pt x="10062" y="112870"/>
                    <a:pt x="14295" y="111812"/>
                  </a:cubicBezTo>
                  <a:cubicBezTo>
                    <a:pt x="18528" y="110754"/>
                    <a:pt x="16941" y="86941"/>
                    <a:pt x="30170" y="67362"/>
                  </a:cubicBezTo>
                  <a:cubicBezTo>
                    <a:pt x="43399" y="47783"/>
                    <a:pt x="74620" y="-6721"/>
                    <a:pt x="74620" y="68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1" name="フリーフォーム 990">
              <a:extLst>
                <a:ext uri="{FF2B5EF4-FFF2-40B4-BE49-F238E27FC236}">
                  <a16:creationId xmlns:a16="http://schemas.microsoft.com/office/drawing/2014/main" id="{3934AD13-7695-CE1D-9EB8-495D54AD4C76}"/>
                </a:ext>
              </a:extLst>
            </p:cNvPr>
            <p:cNvSpPr/>
            <p:nvPr/>
          </p:nvSpPr>
          <p:spPr>
            <a:xfrm>
              <a:off x="7956471" y="8296271"/>
              <a:ext cx="28790" cy="209864"/>
            </a:xfrm>
            <a:custGeom>
              <a:avLst/>
              <a:gdLst>
                <a:gd name="connsiteX0" fmla="*/ 28654 w 28790"/>
                <a:gd name="connsiteY0" fmla="*/ 4 h 209864"/>
                <a:gd name="connsiteX1" fmla="*/ 6429 w 28790"/>
                <a:gd name="connsiteY1" fmla="*/ 76204 h 209864"/>
                <a:gd name="connsiteX2" fmla="*/ 79 w 28790"/>
                <a:gd name="connsiteY2" fmla="*/ 209554 h 209864"/>
                <a:gd name="connsiteX3" fmla="*/ 9604 w 28790"/>
                <a:gd name="connsiteY3" fmla="*/ 114304 h 209864"/>
                <a:gd name="connsiteX4" fmla="*/ 9604 w 28790"/>
                <a:gd name="connsiteY4" fmla="*/ 158754 h 209864"/>
                <a:gd name="connsiteX5" fmla="*/ 15954 w 28790"/>
                <a:gd name="connsiteY5" fmla="*/ 79379 h 209864"/>
                <a:gd name="connsiteX6" fmla="*/ 28654 w 28790"/>
                <a:gd name="connsiteY6" fmla="*/ 4 h 209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790" h="209864">
                  <a:moveTo>
                    <a:pt x="28654" y="4"/>
                  </a:moveTo>
                  <a:cubicBezTo>
                    <a:pt x="27067" y="-525"/>
                    <a:pt x="11191" y="41279"/>
                    <a:pt x="6429" y="76204"/>
                  </a:cubicBezTo>
                  <a:cubicBezTo>
                    <a:pt x="1666" y="111129"/>
                    <a:pt x="-450" y="203204"/>
                    <a:pt x="79" y="209554"/>
                  </a:cubicBezTo>
                  <a:cubicBezTo>
                    <a:pt x="608" y="215904"/>
                    <a:pt x="8017" y="122771"/>
                    <a:pt x="9604" y="114304"/>
                  </a:cubicBezTo>
                  <a:cubicBezTo>
                    <a:pt x="11191" y="105837"/>
                    <a:pt x="8546" y="164575"/>
                    <a:pt x="9604" y="158754"/>
                  </a:cubicBezTo>
                  <a:cubicBezTo>
                    <a:pt x="10662" y="152933"/>
                    <a:pt x="14367" y="100546"/>
                    <a:pt x="15954" y="79379"/>
                  </a:cubicBezTo>
                  <a:cubicBezTo>
                    <a:pt x="17541" y="58212"/>
                    <a:pt x="30241" y="533"/>
                    <a:pt x="28654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フリーフォーム 991">
              <a:extLst>
                <a:ext uri="{FF2B5EF4-FFF2-40B4-BE49-F238E27FC236}">
                  <a16:creationId xmlns:a16="http://schemas.microsoft.com/office/drawing/2014/main" id="{F66E88B2-D5D3-ECAF-40A2-2FC04B092BC1}"/>
                </a:ext>
              </a:extLst>
            </p:cNvPr>
            <p:cNvSpPr/>
            <p:nvPr/>
          </p:nvSpPr>
          <p:spPr>
            <a:xfrm>
              <a:off x="7737424" y="8527197"/>
              <a:ext cx="186098" cy="64393"/>
            </a:xfrm>
            <a:custGeom>
              <a:avLst/>
              <a:gdLst>
                <a:gd name="connsiteX0" fmla="*/ 51 w 186098"/>
                <a:gd name="connsiteY0" fmla="*/ 64353 h 64393"/>
                <a:gd name="connsiteX1" fmla="*/ 63551 w 186098"/>
                <a:gd name="connsiteY1" fmla="*/ 10378 h 64393"/>
                <a:gd name="connsiteX2" fmla="*/ 12751 w 186098"/>
                <a:gd name="connsiteY2" fmla="*/ 7203 h 64393"/>
                <a:gd name="connsiteX3" fmla="*/ 177851 w 186098"/>
                <a:gd name="connsiteY3" fmla="*/ 13553 h 64393"/>
                <a:gd name="connsiteX4" fmla="*/ 161976 w 186098"/>
                <a:gd name="connsiteY4" fmla="*/ 42128 h 64393"/>
                <a:gd name="connsiteX5" fmla="*/ 168326 w 186098"/>
                <a:gd name="connsiteY5" fmla="*/ 4028 h 64393"/>
                <a:gd name="connsiteX6" fmla="*/ 111176 w 186098"/>
                <a:gd name="connsiteY6" fmla="*/ 7203 h 64393"/>
                <a:gd name="connsiteX7" fmla="*/ 76251 w 186098"/>
                <a:gd name="connsiteY7" fmla="*/ 853 h 64393"/>
                <a:gd name="connsiteX8" fmla="*/ 51 w 186098"/>
                <a:gd name="connsiteY8" fmla="*/ 64353 h 643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6098" h="64393">
                  <a:moveTo>
                    <a:pt x="51" y="64353"/>
                  </a:moveTo>
                  <a:cubicBezTo>
                    <a:pt x="-2066" y="65941"/>
                    <a:pt x="61434" y="19903"/>
                    <a:pt x="63551" y="10378"/>
                  </a:cubicBezTo>
                  <a:cubicBezTo>
                    <a:pt x="65668" y="853"/>
                    <a:pt x="-6299" y="6674"/>
                    <a:pt x="12751" y="7203"/>
                  </a:cubicBezTo>
                  <a:cubicBezTo>
                    <a:pt x="31801" y="7732"/>
                    <a:pt x="152980" y="7732"/>
                    <a:pt x="177851" y="13553"/>
                  </a:cubicBezTo>
                  <a:cubicBezTo>
                    <a:pt x="202722" y="19374"/>
                    <a:pt x="163563" y="43715"/>
                    <a:pt x="161976" y="42128"/>
                  </a:cubicBezTo>
                  <a:cubicBezTo>
                    <a:pt x="160389" y="40541"/>
                    <a:pt x="176793" y="9849"/>
                    <a:pt x="168326" y="4028"/>
                  </a:cubicBezTo>
                  <a:cubicBezTo>
                    <a:pt x="159859" y="-1793"/>
                    <a:pt x="126522" y="7732"/>
                    <a:pt x="111176" y="7203"/>
                  </a:cubicBezTo>
                  <a:cubicBezTo>
                    <a:pt x="95830" y="6674"/>
                    <a:pt x="90538" y="-2851"/>
                    <a:pt x="76251" y="853"/>
                  </a:cubicBezTo>
                  <a:cubicBezTo>
                    <a:pt x="61964" y="4557"/>
                    <a:pt x="2168" y="62765"/>
                    <a:pt x="51" y="643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3" name="フリーフォーム 992">
              <a:extLst>
                <a:ext uri="{FF2B5EF4-FFF2-40B4-BE49-F238E27FC236}">
                  <a16:creationId xmlns:a16="http://schemas.microsoft.com/office/drawing/2014/main" id="{4E28A28E-81B4-9EE7-BB86-7A1B14C1AB8C}"/>
                </a:ext>
              </a:extLst>
            </p:cNvPr>
            <p:cNvSpPr/>
            <p:nvPr/>
          </p:nvSpPr>
          <p:spPr>
            <a:xfrm>
              <a:off x="7870799" y="8307883"/>
              <a:ext cx="204652" cy="494634"/>
            </a:xfrm>
            <a:custGeom>
              <a:avLst/>
              <a:gdLst>
                <a:gd name="connsiteX0" fmla="*/ 114326 w 204652"/>
                <a:gd name="connsiteY0" fmla="*/ 1092 h 494634"/>
                <a:gd name="connsiteX1" fmla="*/ 146076 w 204652"/>
                <a:gd name="connsiteY1" fmla="*/ 134442 h 494634"/>
                <a:gd name="connsiteX2" fmla="*/ 168301 w 204652"/>
                <a:gd name="connsiteY2" fmla="*/ 216992 h 494634"/>
                <a:gd name="connsiteX3" fmla="*/ 196876 w 204652"/>
                <a:gd name="connsiteY3" fmla="*/ 242392 h 494634"/>
                <a:gd name="connsiteX4" fmla="*/ 196876 w 204652"/>
                <a:gd name="connsiteY4" fmla="*/ 220167 h 494634"/>
                <a:gd name="connsiteX5" fmla="*/ 107976 w 204652"/>
                <a:gd name="connsiteY5" fmla="*/ 293192 h 494634"/>
                <a:gd name="connsiteX6" fmla="*/ 171476 w 204652"/>
                <a:gd name="connsiteY6" fmla="*/ 239217 h 494634"/>
                <a:gd name="connsiteX7" fmla="*/ 76226 w 204652"/>
                <a:gd name="connsiteY7" fmla="*/ 337642 h 494634"/>
                <a:gd name="connsiteX8" fmla="*/ 3201 w 204652"/>
                <a:gd name="connsiteY8" fmla="*/ 490042 h 494634"/>
                <a:gd name="connsiteX9" fmla="*/ 22251 w 204652"/>
                <a:gd name="connsiteY9" fmla="*/ 439242 h 494634"/>
                <a:gd name="connsiteX10" fmla="*/ 104801 w 204652"/>
                <a:gd name="connsiteY10" fmla="*/ 280492 h 494634"/>
                <a:gd name="connsiteX11" fmla="*/ 92101 w 204652"/>
                <a:gd name="connsiteY11" fmla="*/ 305892 h 494634"/>
                <a:gd name="connsiteX12" fmla="*/ 155601 w 204652"/>
                <a:gd name="connsiteY12" fmla="*/ 251917 h 494634"/>
                <a:gd name="connsiteX13" fmla="*/ 158776 w 204652"/>
                <a:gd name="connsiteY13" fmla="*/ 194767 h 494634"/>
                <a:gd name="connsiteX14" fmla="*/ 181001 w 204652"/>
                <a:gd name="connsiteY14" fmla="*/ 213817 h 494634"/>
                <a:gd name="connsiteX15" fmla="*/ 114326 w 204652"/>
                <a:gd name="connsiteY15" fmla="*/ 1092 h 494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04652" h="494634">
                  <a:moveTo>
                    <a:pt x="114326" y="1092"/>
                  </a:moveTo>
                  <a:cubicBezTo>
                    <a:pt x="108505" y="-12137"/>
                    <a:pt x="137080" y="98459"/>
                    <a:pt x="146076" y="134442"/>
                  </a:cubicBezTo>
                  <a:cubicBezTo>
                    <a:pt x="155072" y="170425"/>
                    <a:pt x="159834" y="199000"/>
                    <a:pt x="168301" y="216992"/>
                  </a:cubicBezTo>
                  <a:cubicBezTo>
                    <a:pt x="176768" y="234984"/>
                    <a:pt x="192114" y="241863"/>
                    <a:pt x="196876" y="242392"/>
                  </a:cubicBezTo>
                  <a:cubicBezTo>
                    <a:pt x="201639" y="242921"/>
                    <a:pt x="211693" y="211700"/>
                    <a:pt x="196876" y="220167"/>
                  </a:cubicBezTo>
                  <a:cubicBezTo>
                    <a:pt x="182059" y="228634"/>
                    <a:pt x="112209" y="290017"/>
                    <a:pt x="107976" y="293192"/>
                  </a:cubicBezTo>
                  <a:cubicBezTo>
                    <a:pt x="103743" y="296367"/>
                    <a:pt x="176768" y="231809"/>
                    <a:pt x="171476" y="239217"/>
                  </a:cubicBezTo>
                  <a:cubicBezTo>
                    <a:pt x="166184" y="246625"/>
                    <a:pt x="104272" y="295838"/>
                    <a:pt x="76226" y="337642"/>
                  </a:cubicBezTo>
                  <a:cubicBezTo>
                    <a:pt x="48180" y="379446"/>
                    <a:pt x="12197" y="473109"/>
                    <a:pt x="3201" y="490042"/>
                  </a:cubicBezTo>
                  <a:cubicBezTo>
                    <a:pt x="-5795" y="506975"/>
                    <a:pt x="5318" y="474167"/>
                    <a:pt x="22251" y="439242"/>
                  </a:cubicBezTo>
                  <a:cubicBezTo>
                    <a:pt x="39184" y="404317"/>
                    <a:pt x="93159" y="302717"/>
                    <a:pt x="104801" y="280492"/>
                  </a:cubicBezTo>
                  <a:cubicBezTo>
                    <a:pt x="116443" y="258267"/>
                    <a:pt x="83634" y="310655"/>
                    <a:pt x="92101" y="305892"/>
                  </a:cubicBezTo>
                  <a:cubicBezTo>
                    <a:pt x="100568" y="301129"/>
                    <a:pt x="144489" y="270438"/>
                    <a:pt x="155601" y="251917"/>
                  </a:cubicBezTo>
                  <a:cubicBezTo>
                    <a:pt x="166714" y="233396"/>
                    <a:pt x="154543" y="201117"/>
                    <a:pt x="158776" y="194767"/>
                  </a:cubicBezTo>
                  <a:cubicBezTo>
                    <a:pt x="163009" y="188417"/>
                    <a:pt x="187351" y="247684"/>
                    <a:pt x="181001" y="213817"/>
                  </a:cubicBezTo>
                  <a:cubicBezTo>
                    <a:pt x="174651" y="179950"/>
                    <a:pt x="120147" y="14321"/>
                    <a:pt x="114326" y="10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4" name="フリーフォーム 993">
              <a:extLst>
                <a:ext uri="{FF2B5EF4-FFF2-40B4-BE49-F238E27FC236}">
                  <a16:creationId xmlns:a16="http://schemas.microsoft.com/office/drawing/2014/main" id="{0902BA7C-1982-8EAF-29F9-B16959CCC121}"/>
                </a:ext>
              </a:extLst>
            </p:cNvPr>
            <p:cNvSpPr/>
            <p:nvPr/>
          </p:nvSpPr>
          <p:spPr>
            <a:xfrm>
              <a:off x="7683500" y="8639067"/>
              <a:ext cx="222510" cy="295394"/>
            </a:xfrm>
            <a:custGeom>
              <a:avLst/>
              <a:gdLst>
                <a:gd name="connsiteX0" fmla="*/ 0 w 222510"/>
                <a:gd name="connsiteY0" fmla="*/ 108 h 295394"/>
                <a:gd name="connsiteX1" fmla="*/ 139700 w 222510"/>
                <a:gd name="connsiteY1" fmla="*/ 136633 h 295394"/>
                <a:gd name="connsiteX2" fmla="*/ 142875 w 222510"/>
                <a:gd name="connsiteY2" fmla="*/ 120758 h 295394"/>
                <a:gd name="connsiteX3" fmla="*/ 174625 w 222510"/>
                <a:gd name="connsiteY3" fmla="*/ 187433 h 295394"/>
                <a:gd name="connsiteX4" fmla="*/ 222250 w 222510"/>
                <a:gd name="connsiteY4" fmla="*/ 295383 h 295394"/>
                <a:gd name="connsiteX5" fmla="*/ 190500 w 222510"/>
                <a:gd name="connsiteY5" fmla="*/ 193783 h 295394"/>
                <a:gd name="connsiteX6" fmla="*/ 123825 w 222510"/>
                <a:gd name="connsiteY6" fmla="*/ 123933 h 295394"/>
                <a:gd name="connsiteX7" fmla="*/ 139700 w 222510"/>
                <a:gd name="connsiteY7" fmla="*/ 162033 h 295394"/>
                <a:gd name="connsiteX8" fmla="*/ 0 w 222510"/>
                <a:gd name="connsiteY8" fmla="*/ 108 h 29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2510" h="295394">
                  <a:moveTo>
                    <a:pt x="0" y="108"/>
                  </a:moveTo>
                  <a:cubicBezTo>
                    <a:pt x="0" y="-4125"/>
                    <a:pt x="115888" y="116525"/>
                    <a:pt x="139700" y="136633"/>
                  </a:cubicBezTo>
                  <a:cubicBezTo>
                    <a:pt x="163512" y="156741"/>
                    <a:pt x="137054" y="112291"/>
                    <a:pt x="142875" y="120758"/>
                  </a:cubicBezTo>
                  <a:cubicBezTo>
                    <a:pt x="148696" y="129225"/>
                    <a:pt x="161396" y="158329"/>
                    <a:pt x="174625" y="187433"/>
                  </a:cubicBezTo>
                  <a:cubicBezTo>
                    <a:pt x="187854" y="216537"/>
                    <a:pt x="219604" y="294325"/>
                    <a:pt x="222250" y="295383"/>
                  </a:cubicBezTo>
                  <a:cubicBezTo>
                    <a:pt x="224896" y="296441"/>
                    <a:pt x="206904" y="222358"/>
                    <a:pt x="190500" y="193783"/>
                  </a:cubicBezTo>
                  <a:cubicBezTo>
                    <a:pt x="174096" y="165208"/>
                    <a:pt x="132292" y="129225"/>
                    <a:pt x="123825" y="123933"/>
                  </a:cubicBezTo>
                  <a:cubicBezTo>
                    <a:pt x="115358" y="118641"/>
                    <a:pt x="157162" y="177908"/>
                    <a:pt x="139700" y="162033"/>
                  </a:cubicBezTo>
                  <a:cubicBezTo>
                    <a:pt x="122238" y="146158"/>
                    <a:pt x="0" y="4341"/>
                    <a:pt x="0" y="1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5" name="フリーフォーム 994">
              <a:extLst>
                <a:ext uri="{FF2B5EF4-FFF2-40B4-BE49-F238E27FC236}">
                  <a16:creationId xmlns:a16="http://schemas.microsoft.com/office/drawing/2014/main" id="{2A54308F-5740-ED7E-406D-879651BDF63C}"/>
                </a:ext>
              </a:extLst>
            </p:cNvPr>
            <p:cNvSpPr/>
            <p:nvPr/>
          </p:nvSpPr>
          <p:spPr>
            <a:xfrm>
              <a:off x="7985123" y="8582022"/>
              <a:ext cx="254266" cy="432218"/>
            </a:xfrm>
            <a:custGeom>
              <a:avLst/>
              <a:gdLst>
                <a:gd name="connsiteX0" fmla="*/ 2 w 254266"/>
                <a:gd name="connsiteY0" fmla="*/ 3 h 432218"/>
                <a:gd name="connsiteX1" fmla="*/ 107952 w 254266"/>
                <a:gd name="connsiteY1" fmla="*/ 69853 h 432218"/>
                <a:gd name="connsiteX2" fmla="*/ 92077 w 254266"/>
                <a:gd name="connsiteY2" fmla="*/ 66678 h 432218"/>
                <a:gd name="connsiteX3" fmla="*/ 190502 w 254266"/>
                <a:gd name="connsiteY3" fmla="*/ 161928 h 432218"/>
                <a:gd name="connsiteX4" fmla="*/ 171452 w 254266"/>
                <a:gd name="connsiteY4" fmla="*/ 152403 h 432218"/>
                <a:gd name="connsiteX5" fmla="*/ 222252 w 254266"/>
                <a:gd name="connsiteY5" fmla="*/ 238128 h 432218"/>
                <a:gd name="connsiteX6" fmla="*/ 222252 w 254266"/>
                <a:gd name="connsiteY6" fmla="*/ 203203 h 432218"/>
                <a:gd name="connsiteX7" fmla="*/ 247652 w 254266"/>
                <a:gd name="connsiteY7" fmla="*/ 342903 h 432218"/>
                <a:gd name="connsiteX8" fmla="*/ 254002 w 254266"/>
                <a:gd name="connsiteY8" fmla="*/ 431803 h 432218"/>
                <a:gd name="connsiteX9" fmla="*/ 241302 w 254266"/>
                <a:gd name="connsiteY9" fmla="*/ 307978 h 432218"/>
                <a:gd name="connsiteX10" fmla="*/ 168277 w 254266"/>
                <a:gd name="connsiteY10" fmla="*/ 142878 h 432218"/>
                <a:gd name="connsiteX11" fmla="*/ 190502 w 254266"/>
                <a:gd name="connsiteY11" fmla="*/ 180978 h 432218"/>
                <a:gd name="connsiteX12" fmla="*/ 98427 w 254266"/>
                <a:gd name="connsiteY12" fmla="*/ 47628 h 432218"/>
                <a:gd name="connsiteX13" fmla="*/ 104777 w 254266"/>
                <a:gd name="connsiteY13" fmla="*/ 66678 h 432218"/>
                <a:gd name="connsiteX14" fmla="*/ 2 w 254266"/>
                <a:gd name="connsiteY14" fmla="*/ 3 h 432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54266" h="432218">
                  <a:moveTo>
                    <a:pt x="2" y="3"/>
                  </a:moveTo>
                  <a:cubicBezTo>
                    <a:pt x="531" y="532"/>
                    <a:pt x="107952" y="69853"/>
                    <a:pt x="107952" y="69853"/>
                  </a:cubicBezTo>
                  <a:cubicBezTo>
                    <a:pt x="123298" y="80965"/>
                    <a:pt x="78319" y="51332"/>
                    <a:pt x="92077" y="66678"/>
                  </a:cubicBezTo>
                  <a:cubicBezTo>
                    <a:pt x="105835" y="82024"/>
                    <a:pt x="177273" y="147641"/>
                    <a:pt x="190502" y="161928"/>
                  </a:cubicBezTo>
                  <a:cubicBezTo>
                    <a:pt x="203731" y="176216"/>
                    <a:pt x="166160" y="139703"/>
                    <a:pt x="171452" y="152403"/>
                  </a:cubicBezTo>
                  <a:cubicBezTo>
                    <a:pt x="176744" y="165103"/>
                    <a:pt x="213785" y="229661"/>
                    <a:pt x="222252" y="238128"/>
                  </a:cubicBezTo>
                  <a:cubicBezTo>
                    <a:pt x="230719" y="246595"/>
                    <a:pt x="218019" y="185741"/>
                    <a:pt x="222252" y="203203"/>
                  </a:cubicBezTo>
                  <a:cubicBezTo>
                    <a:pt x="226485" y="220665"/>
                    <a:pt x="242360" y="304803"/>
                    <a:pt x="247652" y="342903"/>
                  </a:cubicBezTo>
                  <a:cubicBezTo>
                    <a:pt x="252944" y="381003"/>
                    <a:pt x="255060" y="437624"/>
                    <a:pt x="254002" y="431803"/>
                  </a:cubicBezTo>
                  <a:cubicBezTo>
                    <a:pt x="252944" y="425982"/>
                    <a:pt x="255589" y="356132"/>
                    <a:pt x="241302" y="307978"/>
                  </a:cubicBezTo>
                  <a:cubicBezTo>
                    <a:pt x="227015" y="259824"/>
                    <a:pt x="176744" y="164045"/>
                    <a:pt x="168277" y="142878"/>
                  </a:cubicBezTo>
                  <a:cubicBezTo>
                    <a:pt x="159810" y="121711"/>
                    <a:pt x="202144" y="196853"/>
                    <a:pt x="190502" y="180978"/>
                  </a:cubicBezTo>
                  <a:cubicBezTo>
                    <a:pt x="178860" y="165103"/>
                    <a:pt x="98427" y="47628"/>
                    <a:pt x="98427" y="47628"/>
                  </a:cubicBezTo>
                  <a:cubicBezTo>
                    <a:pt x="84140" y="28578"/>
                    <a:pt x="117477" y="71441"/>
                    <a:pt x="104777" y="66678"/>
                  </a:cubicBezTo>
                  <a:cubicBezTo>
                    <a:pt x="92077" y="61915"/>
                    <a:pt x="-527" y="-526"/>
                    <a:pt x="2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6" name="フリーフォーム 995">
              <a:extLst>
                <a:ext uri="{FF2B5EF4-FFF2-40B4-BE49-F238E27FC236}">
                  <a16:creationId xmlns:a16="http://schemas.microsoft.com/office/drawing/2014/main" id="{9465A6C0-FEBC-BA03-B212-37BF64248816}"/>
                </a:ext>
              </a:extLst>
            </p:cNvPr>
            <p:cNvSpPr/>
            <p:nvPr/>
          </p:nvSpPr>
          <p:spPr>
            <a:xfrm>
              <a:off x="7978762" y="8575675"/>
              <a:ext cx="270395" cy="410118"/>
            </a:xfrm>
            <a:custGeom>
              <a:avLst/>
              <a:gdLst>
                <a:gd name="connsiteX0" fmla="*/ 13 w 270395"/>
                <a:gd name="connsiteY0" fmla="*/ 0 h 410118"/>
                <a:gd name="connsiteX1" fmla="*/ 136538 w 270395"/>
                <a:gd name="connsiteY1" fmla="*/ 171450 h 410118"/>
                <a:gd name="connsiteX2" fmla="*/ 146063 w 270395"/>
                <a:gd name="connsiteY2" fmla="*/ 165100 h 410118"/>
                <a:gd name="connsiteX3" fmla="*/ 165113 w 270395"/>
                <a:gd name="connsiteY3" fmla="*/ 279400 h 410118"/>
                <a:gd name="connsiteX4" fmla="*/ 269888 w 270395"/>
                <a:gd name="connsiteY4" fmla="*/ 409575 h 410118"/>
                <a:gd name="connsiteX5" fmla="*/ 203213 w 270395"/>
                <a:gd name="connsiteY5" fmla="*/ 323850 h 410118"/>
                <a:gd name="connsiteX6" fmla="*/ 161938 w 270395"/>
                <a:gd name="connsiteY6" fmla="*/ 273050 h 410118"/>
                <a:gd name="connsiteX7" fmla="*/ 174638 w 270395"/>
                <a:gd name="connsiteY7" fmla="*/ 168275 h 410118"/>
                <a:gd name="connsiteX8" fmla="*/ 171463 w 270395"/>
                <a:gd name="connsiteY8" fmla="*/ 234950 h 410118"/>
                <a:gd name="connsiteX9" fmla="*/ 139713 w 270395"/>
                <a:gd name="connsiteY9" fmla="*/ 136525 h 410118"/>
                <a:gd name="connsiteX10" fmla="*/ 146063 w 270395"/>
                <a:gd name="connsiteY10" fmla="*/ 171450 h 410118"/>
                <a:gd name="connsiteX11" fmla="*/ 13 w 270395"/>
                <a:gd name="connsiteY11" fmla="*/ 0 h 4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0395" h="410118">
                  <a:moveTo>
                    <a:pt x="13" y="0"/>
                  </a:moveTo>
                  <a:cubicBezTo>
                    <a:pt x="-1574" y="0"/>
                    <a:pt x="136538" y="171450"/>
                    <a:pt x="136538" y="171450"/>
                  </a:cubicBezTo>
                  <a:cubicBezTo>
                    <a:pt x="160880" y="198967"/>
                    <a:pt x="141301" y="147108"/>
                    <a:pt x="146063" y="165100"/>
                  </a:cubicBezTo>
                  <a:cubicBezTo>
                    <a:pt x="150826" y="183092"/>
                    <a:pt x="144476" y="238654"/>
                    <a:pt x="165113" y="279400"/>
                  </a:cubicBezTo>
                  <a:cubicBezTo>
                    <a:pt x="185750" y="320146"/>
                    <a:pt x="263538" y="402167"/>
                    <a:pt x="269888" y="409575"/>
                  </a:cubicBezTo>
                  <a:cubicBezTo>
                    <a:pt x="276238" y="416983"/>
                    <a:pt x="221205" y="346604"/>
                    <a:pt x="203213" y="323850"/>
                  </a:cubicBezTo>
                  <a:cubicBezTo>
                    <a:pt x="185221" y="301096"/>
                    <a:pt x="166700" y="298979"/>
                    <a:pt x="161938" y="273050"/>
                  </a:cubicBezTo>
                  <a:cubicBezTo>
                    <a:pt x="157176" y="247121"/>
                    <a:pt x="173051" y="174625"/>
                    <a:pt x="174638" y="168275"/>
                  </a:cubicBezTo>
                  <a:cubicBezTo>
                    <a:pt x="176226" y="161925"/>
                    <a:pt x="177284" y="240242"/>
                    <a:pt x="171463" y="234950"/>
                  </a:cubicBezTo>
                  <a:cubicBezTo>
                    <a:pt x="165642" y="229658"/>
                    <a:pt x="143946" y="147108"/>
                    <a:pt x="139713" y="136525"/>
                  </a:cubicBezTo>
                  <a:cubicBezTo>
                    <a:pt x="135480" y="125942"/>
                    <a:pt x="164055" y="189442"/>
                    <a:pt x="146063" y="171450"/>
                  </a:cubicBezTo>
                  <a:cubicBezTo>
                    <a:pt x="128071" y="153458"/>
                    <a:pt x="1600" y="0"/>
                    <a:pt x="13" y="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フリーフォーム 996">
              <a:extLst>
                <a:ext uri="{FF2B5EF4-FFF2-40B4-BE49-F238E27FC236}">
                  <a16:creationId xmlns:a16="http://schemas.microsoft.com/office/drawing/2014/main" id="{14BDD802-5136-57FE-DA0F-230CFD58C41D}"/>
                </a:ext>
              </a:extLst>
            </p:cNvPr>
            <p:cNvSpPr/>
            <p:nvPr/>
          </p:nvSpPr>
          <p:spPr>
            <a:xfrm>
              <a:off x="7961152" y="8606429"/>
              <a:ext cx="141568" cy="208361"/>
            </a:xfrm>
            <a:custGeom>
              <a:avLst/>
              <a:gdLst>
                <a:gd name="connsiteX0" fmla="*/ 1748 w 141568"/>
                <a:gd name="connsiteY0" fmla="*/ 996 h 208361"/>
                <a:gd name="connsiteX1" fmla="*/ 39848 w 141568"/>
                <a:gd name="connsiteY1" fmla="*/ 74021 h 208361"/>
                <a:gd name="connsiteX2" fmla="*/ 96998 w 141568"/>
                <a:gd name="connsiteY2" fmla="*/ 127996 h 208361"/>
                <a:gd name="connsiteX3" fmla="*/ 141448 w 141568"/>
                <a:gd name="connsiteY3" fmla="*/ 207371 h 208361"/>
                <a:gd name="connsiteX4" fmla="*/ 106523 w 141568"/>
                <a:gd name="connsiteY4" fmla="*/ 166096 h 208361"/>
                <a:gd name="connsiteX5" fmla="*/ 8098 w 141568"/>
                <a:gd name="connsiteY5" fmla="*/ 74021 h 208361"/>
                <a:gd name="connsiteX6" fmla="*/ 122398 w 141568"/>
                <a:gd name="connsiteY6" fmla="*/ 162921 h 208361"/>
                <a:gd name="connsiteX7" fmla="*/ 96998 w 141568"/>
                <a:gd name="connsiteY7" fmla="*/ 131171 h 208361"/>
                <a:gd name="connsiteX8" fmla="*/ 1748 w 141568"/>
                <a:gd name="connsiteY8" fmla="*/ 996 h 208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1568" h="208361">
                  <a:moveTo>
                    <a:pt x="1748" y="996"/>
                  </a:moveTo>
                  <a:cubicBezTo>
                    <a:pt x="-7777" y="-8529"/>
                    <a:pt x="23973" y="52854"/>
                    <a:pt x="39848" y="74021"/>
                  </a:cubicBezTo>
                  <a:cubicBezTo>
                    <a:pt x="55723" y="95188"/>
                    <a:pt x="80065" y="105771"/>
                    <a:pt x="96998" y="127996"/>
                  </a:cubicBezTo>
                  <a:cubicBezTo>
                    <a:pt x="113931" y="150221"/>
                    <a:pt x="139861" y="201021"/>
                    <a:pt x="141448" y="207371"/>
                  </a:cubicBezTo>
                  <a:cubicBezTo>
                    <a:pt x="143036" y="213721"/>
                    <a:pt x="128748" y="188321"/>
                    <a:pt x="106523" y="166096"/>
                  </a:cubicBezTo>
                  <a:cubicBezTo>
                    <a:pt x="84298" y="143871"/>
                    <a:pt x="5452" y="74550"/>
                    <a:pt x="8098" y="74021"/>
                  </a:cubicBezTo>
                  <a:cubicBezTo>
                    <a:pt x="10744" y="73492"/>
                    <a:pt x="107581" y="153396"/>
                    <a:pt x="122398" y="162921"/>
                  </a:cubicBezTo>
                  <a:cubicBezTo>
                    <a:pt x="137215" y="172446"/>
                    <a:pt x="113402" y="150750"/>
                    <a:pt x="96998" y="131171"/>
                  </a:cubicBezTo>
                  <a:cubicBezTo>
                    <a:pt x="80594" y="111592"/>
                    <a:pt x="11273" y="10521"/>
                    <a:pt x="1748" y="99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フリーフォーム 997">
              <a:extLst>
                <a:ext uri="{FF2B5EF4-FFF2-40B4-BE49-F238E27FC236}">
                  <a16:creationId xmlns:a16="http://schemas.microsoft.com/office/drawing/2014/main" id="{393E8129-CD9D-135D-25DC-720C45E42A2A}"/>
                </a:ext>
              </a:extLst>
            </p:cNvPr>
            <p:cNvSpPr/>
            <p:nvPr/>
          </p:nvSpPr>
          <p:spPr>
            <a:xfrm>
              <a:off x="7927210" y="8721721"/>
              <a:ext cx="198945" cy="157583"/>
            </a:xfrm>
            <a:custGeom>
              <a:avLst/>
              <a:gdLst>
                <a:gd name="connsiteX0" fmla="*/ 765 w 198945"/>
                <a:gd name="connsiteY0" fmla="*/ 4 h 157583"/>
                <a:gd name="connsiteX1" fmla="*/ 45215 w 198945"/>
                <a:gd name="connsiteY1" fmla="*/ 69854 h 157583"/>
                <a:gd name="connsiteX2" fmla="*/ 130940 w 198945"/>
                <a:gd name="connsiteY2" fmla="*/ 133354 h 157583"/>
                <a:gd name="connsiteX3" fmla="*/ 127765 w 198945"/>
                <a:gd name="connsiteY3" fmla="*/ 149229 h 157583"/>
                <a:gd name="connsiteX4" fmla="*/ 197615 w 198945"/>
                <a:gd name="connsiteY4" fmla="*/ 57154 h 157583"/>
                <a:gd name="connsiteX5" fmla="*/ 175390 w 198945"/>
                <a:gd name="connsiteY5" fmla="*/ 139704 h 157583"/>
                <a:gd name="connsiteX6" fmla="*/ 146815 w 198945"/>
                <a:gd name="connsiteY6" fmla="*/ 152404 h 157583"/>
                <a:gd name="connsiteX7" fmla="*/ 51565 w 198945"/>
                <a:gd name="connsiteY7" fmla="*/ 73029 h 157583"/>
                <a:gd name="connsiteX8" fmla="*/ 118240 w 198945"/>
                <a:gd name="connsiteY8" fmla="*/ 130179 h 157583"/>
                <a:gd name="connsiteX9" fmla="*/ 80140 w 198945"/>
                <a:gd name="connsiteY9" fmla="*/ 73029 h 157583"/>
                <a:gd name="connsiteX10" fmla="*/ 765 w 198945"/>
                <a:gd name="connsiteY10" fmla="*/ 4 h 157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8945" h="157583">
                  <a:moveTo>
                    <a:pt x="765" y="4"/>
                  </a:moveTo>
                  <a:cubicBezTo>
                    <a:pt x="-5056" y="-525"/>
                    <a:pt x="23519" y="47629"/>
                    <a:pt x="45215" y="69854"/>
                  </a:cubicBezTo>
                  <a:cubicBezTo>
                    <a:pt x="66911" y="92079"/>
                    <a:pt x="130940" y="133354"/>
                    <a:pt x="130940" y="133354"/>
                  </a:cubicBezTo>
                  <a:cubicBezTo>
                    <a:pt x="144698" y="146583"/>
                    <a:pt x="116653" y="161929"/>
                    <a:pt x="127765" y="149229"/>
                  </a:cubicBezTo>
                  <a:cubicBezTo>
                    <a:pt x="138877" y="136529"/>
                    <a:pt x="189677" y="58742"/>
                    <a:pt x="197615" y="57154"/>
                  </a:cubicBezTo>
                  <a:cubicBezTo>
                    <a:pt x="205553" y="55566"/>
                    <a:pt x="175390" y="139704"/>
                    <a:pt x="175390" y="139704"/>
                  </a:cubicBezTo>
                  <a:cubicBezTo>
                    <a:pt x="166923" y="155579"/>
                    <a:pt x="167452" y="163516"/>
                    <a:pt x="146815" y="152404"/>
                  </a:cubicBezTo>
                  <a:cubicBezTo>
                    <a:pt x="126178" y="141292"/>
                    <a:pt x="56327" y="76733"/>
                    <a:pt x="51565" y="73029"/>
                  </a:cubicBezTo>
                  <a:cubicBezTo>
                    <a:pt x="46803" y="69325"/>
                    <a:pt x="113478" y="130179"/>
                    <a:pt x="118240" y="130179"/>
                  </a:cubicBezTo>
                  <a:cubicBezTo>
                    <a:pt x="123002" y="130179"/>
                    <a:pt x="98661" y="90492"/>
                    <a:pt x="80140" y="73029"/>
                  </a:cubicBezTo>
                  <a:cubicBezTo>
                    <a:pt x="61619" y="55567"/>
                    <a:pt x="6586" y="533"/>
                    <a:pt x="765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9" name="フリーフォーム 998">
              <a:extLst>
                <a:ext uri="{FF2B5EF4-FFF2-40B4-BE49-F238E27FC236}">
                  <a16:creationId xmlns:a16="http://schemas.microsoft.com/office/drawing/2014/main" id="{A47EF94D-1573-EA39-9361-B7EDCDDFB5CE}"/>
                </a:ext>
              </a:extLst>
            </p:cNvPr>
            <p:cNvSpPr/>
            <p:nvPr/>
          </p:nvSpPr>
          <p:spPr>
            <a:xfrm>
              <a:off x="8146002" y="8769093"/>
              <a:ext cx="527698" cy="342212"/>
            </a:xfrm>
            <a:custGeom>
              <a:avLst/>
              <a:gdLst>
                <a:gd name="connsiteX0" fmla="*/ 1048 w 527698"/>
                <a:gd name="connsiteY0" fmla="*/ 257 h 342212"/>
                <a:gd name="connsiteX1" fmla="*/ 166148 w 527698"/>
                <a:gd name="connsiteY1" fmla="*/ 89157 h 342212"/>
                <a:gd name="connsiteX2" fmla="*/ 140748 w 527698"/>
                <a:gd name="connsiteY2" fmla="*/ 63757 h 342212"/>
                <a:gd name="connsiteX3" fmla="*/ 404273 w 527698"/>
                <a:gd name="connsiteY3" fmla="*/ 270132 h 342212"/>
                <a:gd name="connsiteX4" fmla="*/ 353473 w 527698"/>
                <a:gd name="connsiteY4" fmla="*/ 222507 h 342212"/>
                <a:gd name="connsiteX5" fmla="*/ 524923 w 527698"/>
                <a:gd name="connsiteY5" fmla="*/ 339982 h 342212"/>
                <a:gd name="connsiteX6" fmla="*/ 445548 w 527698"/>
                <a:gd name="connsiteY6" fmla="*/ 286007 h 342212"/>
                <a:gd name="connsiteX7" fmla="*/ 264573 w 527698"/>
                <a:gd name="connsiteY7" fmla="*/ 124082 h 342212"/>
                <a:gd name="connsiteX8" fmla="*/ 1048 w 527698"/>
                <a:gd name="connsiteY8" fmla="*/ 257 h 342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698" h="342212">
                  <a:moveTo>
                    <a:pt x="1048" y="257"/>
                  </a:moveTo>
                  <a:cubicBezTo>
                    <a:pt x="-15356" y="-5564"/>
                    <a:pt x="166148" y="89157"/>
                    <a:pt x="166148" y="89157"/>
                  </a:cubicBezTo>
                  <a:cubicBezTo>
                    <a:pt x="189431" y="99740"/>
                    <a:pt x="101061" y="33595"/>
                    <a:pt x="140748" y="63757"/>
                  </a:cubicBezTo>
                  <a:cubicBezTo>
                    <a:pt x="180436" y="93920"/>
                    <a:pt x="368819" y="243674"/>
                    <a:pt x="404273" y="270132"/>
                  </a:cubicBezTo>
                  <a:cubicBezTo>
                    <a:pt x="439727" y="296590"/>
                    <a:pt x="333365" y="210865"/>
                    <a:pt x="353473" y="222507"/>
                  </a:cubicBezTo>
                  <a:cubicBezTo>
                    <a:pt x="373581" y="234149"/>
                    <a:pt x="524923" y="339982"/>
                    <a:pt x="524923" y="339982"/>
                  </a:cubicBezTo>
                  <a:cubicBezTo>
                    <a:pt x="540269" y="350565"/>
                    <a:pt x="488940" y="321990"/>
                    <a:pt x="445548" y="286007"/>
                  </a:cubicBezTo>
                  <a:cubicBezTo>
                    <a:pt x="402156" y="250024"/>
                    <a:pt x="333365" y="170119"/>
                    <a:pt x="264573" y="124082"/>
                  </a:cubicBezTo>
                  <a:cubicBezTo>
                    <a:pt x="195781" y="78045"/>
                    <a:pt x="17452" y="6078"/>
                    <a:pt x="1048" y="25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0" name="フリーフォーム 999">
              <a:extLst>
                <a:ext uri="{FF2B5EF4-FFF2-40B4-BE49-F238E27FC236}">
                  <a16:creationId xmlns:a16="http://schemas.microsoft.com/office/drawing/2014/main" id="{FE1546A8-CA5D-DBA9-9DF6-887944B2E337}"/>
                </a:ext>
              </a:extLst>
            </p:cNvPr>
            <p:cNvSpPr/>
            <p:nvPr/>
          </p:nvSpPr>
          <p:spPr>
            <a:xfrm>
              <a:off x="8213724" y="8797901"/>
              <a:ext cx="264351" cy="336746"/>
            </a:xfrm>
            <a:custGeom>
              <a:avLst/>
              <a:gdLst>
                <a:gd name="connsiteX0" fmla="*/ 1 w 264351"/>
                <a:gd name="connsiteY0" fmla="*/ 24 h 336746"/>
                <a:gd name="connsiteX1" fmla="*/ 152401 w 264351"/>
                <a:gd name="connsiteY1" fmla="*/ 155599 h 336746"/>
                <a:gd name="connsiteX2" fmla="*/ 155576 w 264351"/>
                <a:gd name="connsiteY2" fmla="*/ 139724 h 336746"/>
                <a:gd name="connsiteX3" fmla="*/ 219076 w 264351"/>
                <a:gd name="connsiteY3" fmla="*/ 206399 h 336746"/>
                <a:gd name="connsiteX4" fmla="*/ 263526 w 264351"/>
                <a:gd name="connsiteY4" fmla="*/ 336574 h 336746"/>
                <a:gd name="connsiteX5" fmla="*/ 241301 w 264351"/>
                <a:gd name="connsiteY5" fmla="*/ 231799 h 336746"/>
                <a:gd name="connsiteX6" fmla="*/ 161926 w 264351"/>
                <a:gd name="connsiteY6" fmla="*/ 130199 h 336746"/>
                <a:gd name="connsiteX7" fmla="*/ 95251 w 264351"/>
                <a:gd name="connsiteY7" fmla="*/ 76224 h 336746"/>
                <a:gd name="connsiteX8" fmla="*/ 149226 w 264351"/>
                <a:gd name="connsiteY8" fmla="*/ 142899 h 336746"/>
                <a:gd name="connsiteX9" fmla="*/ 1 w 264351"/>
                <a:gd name="connsiteY9" fmla="*/ 24 h 33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4351" h="336746">
                  <a:moveTo>
                    <a:pt x="1" y="24"/>
                  </a:moveTo>
                  <a:cubicBezTo>
                    <a:pt x="530" y="2141"/>
                    <a:pt x="126472" y="132316"/>
                    <a:pt x="152401" y="155599"/>
                  </a:cubicBezTo>
                  <a:cubicBezTo>
                    <a:pt x="178330" y="178882"/>
                    <a:pt x="144464" y="131257"/>
                    <a:pt x="155576" y="139724"/>
                  </a:cubicBezTo>
                  <a:cubicBezTo>
                    <a:pt x="166688" y="148191"/>
                    <a:pt x="201084" y="173591"/>
                    <a:pt x="219076" y="206399"/>
                  </a:cubicBezTo>
                  <a:cubicBezTo>
                    <a:pt x="237068" y="239207"/>
                    <a:pt x="259822" y="332341"/>
                    <a:pt x="263526" y="336574"/>
                  </a:cubicBezTo>
                  <a:cubicBezTo>
                    <a:pt x="267230" y="340807"/>
                    <a:pt x="258234" y="266195"/>
                    <a:pt x="241301" y="231799"/>
                  </a:cubicBezTo>
                  <a:cubicBezTo>
                    <a:pt x="224368" y="197403"/>
                    <a:pt x="186268" y="156128"/>
                    <a:pt x="161926" y="130199"/>
                  </a:cubicBezTo>
                  <a:cubicBezTo>
                    <a:pt x="137584" y="104270"/>
                    <a:pt x="97368" y="74107"/>
                    <a:pt x="95251" y="76224"/>
                  </a:cubicBezTo>
                  <a:cubicBezTo>
                    <a:pt x="93134" y="78341"/>
                    <a:pt x="162984" y="154541"/>
                    <a:pt x="149226" y="142899"/>
                  </a:cubicBezTo>
                  <a:cubicBezTo>
                    <a:pt x="135468" y="131257"/>
                    <a:pt x="-528" y="-2093"/>
                    <a:pt x="1" y="2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2" name="フリーフォーム 1001">
              <a:extLst>
                <a:ext uri="{FF2B5EF4-FFF2-40B4-BE49-F238E27FC236}">
                  <a16:creationId xmlns:a16="http://schemas.microsoft.com/office/drawing/2014/main" id="{E1D02DB2-2174-BEC7-7E51-B701B71033AA}"/>
                </a:ext>
              </a:extLst>
            </p:cNvPr>
            <p:cNvSpPr/>
            <p:nvPr/>
          </p:nvSpPr>
          <p:spPr>
            <a:xfrm>
              <a:off x="8134158" y="8807898"/>
              <a:ext cx="137310" cy="240852"/>
            </a:xfrm>
            <a:custGeom>
              <a:avLst/>
              <a:gdLst>
                <a:gd name="connsiteX0" fmla="*/ 85917 w 137310"/>
                <a:gd name="connsiteY0" fmla="*/ 2727 h 240852"/>
                <a:gd name="connsiteX1" fmla="*/ 104967 w 137310"/>
                <a:gd name="connsiteY1" fmla="*/ 161477 h 240852"/>
                <a:gd name="connsiteX2" fmla="*/ 117667 w 137310"/>
                <a:gd name="connsiteY2" fmla="*/ 180527 h 240852"/>
                <a:gd name="connsiteX3" fmla="*/ 66867 w 137310"/>
                <a:gd name="connsiteY3" fmla="*/ 209102 h 240852"/>
                <a:gd name="connsiteX4" fmla="*/ 192 w 137310"/>
                <a:gd name="connsiteY4" fmla="*/ 240852 h 240852"/>
                <a:gd name="connsiteX5" fmla="*/ 89092 w 137310"/>
                <a:gd name="connsiteY5" fmla="*/ 209102 h 240852"/>
                <a:gd name="connsiteX6" fmla="*/ 136717 w 137310"/>
                <a:gd name="connsiteY6" fmla="*/ 117027 h 240852"/>
                <a:gd name="connsiteX7" fmla="*/ 114492 w 137310"/>
                <a:gd name="connsiteY7" fmla="*/ 142427 h 240852"/>
                <a:gd name="connsiteX8" fmla="*/ 95442 w 137310"/>
                <a:gd name="connsiteY8" fmla="*/ 66227 h 240852"/>
                <a:gd name="connsiteX9" fmla="*/ 85917 w 137310"/>
                <a:gd name="connsiteY9" fmla="*/ 2727 h 240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7310" h="240852">
                  <a:moveTo>
                    <a:pt x="85917" y="2727"/>
                  </a:moveTo>
                  <a:cubicBezTo>
                    <a:pt x="87505" y="18602"/>
                    <a:pt x="99675" y="131844"/>
                    <a:pt x="104967" y="161477"/>
                  </a:cubicBezTo>
                  <a:cubicBezTo>
                    <a:pt x="110259" y="191110"/>
                    <a:pt x="124017" y="172590"/>
                    <a:pt x="117667" y="180527"/>
                  </a:cubicBezTo>
                  <a:cubicBezTo>
                    <a:pt x="111317" y="188464"/>
                    <a:pt x="86446" y="199048"/>
                    <a:pt x="66867" y="209102"/>
                  </a:cubicBezTo>
                  <a:cubicBezTo>
                    <a:pt x="47288" y="219156"/>
                    <a:pt x="-3512" y="240852"/>
                    <a:pt x="192" y="240852"/>
                  </a:cubicBezTo>
                  <a:cubicBezTo>
                    <a:pt x="3896" y="240852"/>
                    <a:pt x="66338" y="229739"/>
                    <a:pt x="89092" y="209102"/>
                  </a:cubicBezTo>
                  <a:cubicBezTo>
                    <a:pt x="111846" y="188465"/>
                    <a:pt x="132484" y="128140"/>
                    <a:pt x="136717" y="117027"/>
                  </a:cubicBezTo>
                  <a:cubicBezTo>
                    <a:pt x="140950" y="105915"/>
                    <a:pt x="121371" y="150894"/>
                    <a:pt x="114492" y="142427"/>
                  </a:cubicBezTo>
                  <a:cubicBezTo>
                    <a:pt x="107613" y="133960"/>
                    <a:pt x="99675" y="87923"/>
                    <a:pt x="95442" y="66227"/>
                  </a:cubicBezTo>
                  <a:cubicBezTo>
                    <a:pt x="91209" y="44531"/>
                    <a:pt x="84329" y="-13148"/>
                    <a:pt x="85917" y="272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3" name="フリーフォーム 1002">
              <a:extLst>
                <a:ext uri="{FF2B5EF4-FFF2-40B4-BE49-F238E27FC236}">
                  <a16:creationId xmlns:a16="http://schemas.microsoft.com/office/drawing/2014/main" id="{E968D031-12E1-A9D1-7738-FB7605B33B75}"/>
                </a:ext>
              </a:extLst>
            </p:cNvPr>
            <p:cNvSpPr/>
            <p:nvPr/>
          </p:nvSpPr>
          <p:spPr>
            <a:xfrm>
              <a:off x="8102579" y="8823324"/>
              <a:ext cx="244660" cy="279869"/>
            </a:xfrm>
            <a:custGeom>
              <a:avLst/>
              <a:gdLst>
                <a:gd name="connsiteX0" fmla="*/ 21 w 244660"/>
                <a:gd name="connsiteY0" fmla="*/ 1 h 279869"/>
                <a:gd name="connsiteX1" fmla="*/ 101621 w 244660"/>
                <a:gd name="connsiteY1" fmla="*/ 149226 h 279869"/>
                <a:gd name="connsiteX2" fmla="*/ 95271 w 244660"/>
                <a:gd name="connsiteY2" fmla="*/ 149226 h 279869"/>
                <a:gd name="connsiteX3" fmla="*/ 203221 w 244660"/>
                <a:gd name="connsiteY3" fmla="*/ 247651 h 279869"/>
                <a:gd name="connsiteX4" fmla="*/ 244496 w 244660"/>
                <a:gd name="connsiteY4" fmla="*/ 279401 h 279869"/>
                <a:gd name="connsiteX5" fmla="*/ 190521 w 244660"/>
                <a:gd name="connsiteY5" fmla="*/ 228601 h 279869"/>
                <a:gd name="connsiteX6" fmla="*/ 69871 w 244660"/>
                <a:gd name="connsiteY6" fmla="*/ 136526 h 279869"/>
                <a:gd name="connsiteX7" fmla="*/ 92096 w 244660"/>
                <a:gd name="connsiteY7" fmla="*/ 152401 h 279869"/>
                <a:gd name="connsiteX8" fmla="*/ 21 w 244660"/>
                <a:gd name="connsiteY8" fmla="*/ 1 h 279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4660" h="279869">
                  <a:moveTo>
                    <a:pt x="21" y="1"/>
                  </a:moveTo>
                  <a:cubicBezTo>
                    <a:pt x="1608" y="-528"/>
                    <a:pt x="85746" y="124355"/>
                    <a:pt x="101621" y="149226"/>
                  </a:cubicBezTo>
                  <a:cubicBezTo>
                    <a:pt x="117496" y="174097"/>
                    <a:pt x="78338" y="132822"/>
                    <a:pt x="95271" y="149226"/>
                  </a:cubicBezTo>
                  <a:cubicBezTo>
                    <a:pt x="112204" y="165630"/>
                    <a:pt x="178350" y="225955"/>
                    <a:pt x="203221" y="247651"/>
                  </a:cubicBezTo>
                  <a:cubicBezTo>
                    <a:pt x="228092" y="269347"/>
                    <a:pt x="246613" y="282576"/>
                    <a:pt x="244496" y="279401"/>
                  </a:cubicBezTo>
                  <a:cubicBezTo>
                    <a:pt x="242379" y="276226"/>
                    <a:pt x="219625" y="252413"/>
                    <a:pt x="190521" y="228601"/>
                  </a:cubicBezTo>
                  <a:cubicBezTo>
                    <a:pt x="161417" y="204789"/>
                    <a:pt x="86275" y="149226"/>
                    <a:pt x="69871" y="136526"/>
                  </a:cubicBezTo>
                  <a:cubicBezTo>
                    <a:pt x="53467" y="123826"/>
                    <a:pt x="99504" y="169334"/>
                    <a:pt x="92096" y="152401"/>
                  </a:cubicBezTo>
                  <a:cubicBezTo>
                    <a:pt x="84688" y="135468"/>
                    <a:pt x="-1566" y="530"/>
                    <a:pt x="21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フリーフォーム 1003">
              <a:extLst>
                <a:ext uri="{FF2B5EF4-FFF2-40B4-BE49-F238E27FC236}">
                  <a16:creationId xmlns:a16="http://schemas.microsoft.com/office/drawing/2014/main" id="{3046D82F-13EE-9B3E-2EE2-969229BAA27B}"/>
                </a:ext>
              </a:extLst>
            </p:cNvPr>
            <p:cNvSpPr/>
            <p:nvPr/>
          </p:nvSpPr>
          <p:spPr>
            <a:xfrm>
              <a:off x="8200934" y="9055083"/>
              <a:ext cx="188696" cy="229043"/>
            </a:xfrm>
            <a:custGeom>
              <a:avLst/>
              <a:gdLst>
                <a:gd name="connsiteX0" fmla="*/ 91 w 188696"/>
                <a:gd name="connsiteY0" fmla="*/ 17 h 229043"/>
                <a:gd name="connsiteX1" fmla="*/ 47716 w 188696"/>
                <a:gd name="connsiteY1" fmla="*/ 130192 h 229043"/>
                <a:gd name="connsiteX2" fmla="*/ 88991 w 188696"/>
                <a:gd name="connsiteY2" fmla="*/ 171467 h 229043"/>
                <a:gd name="connsiteX3" fmla="*/ 66766 w 188696"/>
                <a:gd name="connsiteY3" fmla="*/ 187342 h 229043"/>
                <a:gd name="connsiteX4" fmla="*/ 187416 w 188696"/>
                <a:gd name="connsiteY4" fmla="*/ 228617 h 229043"/>
                <a:gd name="connsiteX5" fmla="*/ 127091 w 188696"/>
                <a:gd name="connsiteY5" fmla="*/ 158767 h 229043"/>
                <a:gd name="connsiteX6" fmla="*/ 76291 w 188696"/>
                <a:gd name="connsiteY6" fmla="*/ 92092 h 229043"/>
                <a:gd name="connsiteX7" fmla="*/ 162016 w 188696"/>
                <a:gd name="connsiteY7" fmla="*/ 215917 h 229043"/>
                <a:gd name="connsiteX8" fmla="*/ 114391 w 188696"/>
                <a:gd name="connsiteY8" fmla="*/ 196867 h 229043"/>
                <a:gd name="connsiteX9" fmla="*/ 22316 w 188696"/>
                <a:gd name="connsiteY9" fmla="*/ 114317 h 229043"/>
                <a:gd name="connsiteX10" fmla="*/ 35016 w 188696"/>
                <a:gd name="connsiteY10" fmla="*/ 120667 h 229043"/>
                <a:gd name="connsiteX11" fmla="*/ 91 w 188696"/>
                <a:gd name="connsiteY11" fmla="*/ 17 h 229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8696" h="229043">
                  <a:moveTo>
                    <a:pt x="91" y="17"/>
                  </a:moveTo>
                  <a:cubicBezTo>
                    <a:pt x="2208" y="1605"/>
                    <a:pt x="32899" y="101617"/>
                    <a:pt x="47716" y="130192"/>
                  </a:cubicBezTo>
                  <a:cubicBezTo>
                    <a:pt x="62533" y="158767"/>
                    <a:pt x="85816" y="161942"/>
                    <a:pt x="88991" y="171467"/>
                  </a:cubicBezTo>
                  <a:cubicBezTo>
                    <a:pt x="92166" y="180992"/>
                    <a:pt x="50362" y="177817"/>
                    <a:pt x="66766" y="187342"/>
                  </a:cubicBezTo>
                  <a:cubicBezTo>
                    <a:pt x="83170" y="196867"/>
                    <a:pt x="177362" y="233380"/>
                    <a:pt x="187416" y="228617"/>
                  </a:cubicBezTo>
                  <a:cubicBezTo>
                    <a:pt x="197470" y="223855"/>
                    <a:pt x="145612" y="181521"/>
                    <a:pt x="127091" y="158767"/>
                  </a:cubicBezTo>
                  <a:cubicBezTo>
                    <a:pt x="108570" y="136013"/>
                    <a:pt x="70470" y="82567"/>
                    <a:pt x="76291" y="92092"/>
                  </a:cubicBezTo>
                  <a:cubicBezTo>
                    <a:pt x="82112" y="101617"/>
                    <a:pt x="155666" y="198455"/>
                    <a:pt x="162016" y="215917"/>
                  </a:cubicBezTo>
                  <a:cubicBezTo>
                    <a:pt x="168366" y="233379"/>
                    <a:pt x="137674" y="213800"/>
                    <a:pt x="114391" y="196867"/>
                  </a:cubicBezTo>
                  <a:cubicBezTo>
                    <a:pt x="91108" y="179934"/>
                    <a:pt x="22316" y="114317"/>
                    <a:pt x="22316" y="114317"/>
                  </a:cubicBezTo>
                  <a:cubicBezTo>
                    <a:pt x="9087" y="101617"/>
                    <a:pt x="36604" y="136542"/>
                    <a:pt x="35016" y="120667"/>
                  </a:cubicBezTo>
                  <a:cubicBezTo>
                    <a:pt x="33429" y="104792"/>
                    <a:pt x="-2026" y="-1571"/>
                    <a:pt x="91" y="1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5" name="フリーフォーム 1004">
              <a:extLst>
                <a:ext uri="{FF2B5EF4-FFF2-40B4-BE49-F238E27FC236}">
                  <a16:creationId xmlns:a16="http://schemas.microsoft.com/office/drawing/2014/main" id="{B0AB1509-6A9A-86C3-B16B-F81B617D61CB}"/>
                </a:ext>
              </a:extLst>
            </p:cNvPr>
            <p:cNvSpPr/>
            <p:nvPr/>
          </p:nvSpPr>
          <p:spPr>
            <a:xfrm>
              <a:off x="8270154" y="9006921"/>
              <a:ext cx="220512" cy="152846"/>
            </a:xfrm>
            <a:custGeom>
              <a:avLst/>
              <a:gdLst>
                <a:gd name="connsiteX0" fmla="*/ 721 w 220512"/>
                <a:gd name="connsiteY0" fmla="*/ 149779 h 152846"/>
                <a:gd name="connsiteX1" fmla="*/ 70571 w 220512"/>
                <a:gd name="connsiteY1" fmla="*/ 95804 h 152846"/>
                <a:gd name="connsiteX2" fmla="*/ 108671 w 220512"/>
                <a:gd name="connsiteY2" fmla="*/ 10079 h 152846"/>
                <a:gd name="connsiteX3" fmla="*/ 102321 w 220512"/>
                <a:gd name="connsiteY3" fmla="*/ 16429 h 152846"/>
                <a:gd name="connsiteX4" fmla="*/ 162646 w 220512"/>
                <a:gd name="connsiteY4" fmla="*/ 48179 h 152846"/>
                <a:gd name="connsiteX5" fmla="*/ 219796 w 220512"/>
                <a:gd name="connsiteY5" fmla="*/ 83104 h 152846"/>
                <a:gd name="connsiteX6" fmla="*/ 121371 w 220512"/>
                <a:gd name="connsiteY6" fmla="*/ 554 h 152846"/>
                <a:gd name="connsiteX7" fmla="*/ 70571 w 220512"/>
                <a:gd name="connsiteY7" fmla="*/ 45004 h 152846"/>
                <a:gd name="connsiteX8" fmla="*/ 118196 w 220512"/>
                <a:gd name="connsiteY8" fmla="*/ 3729 h 152846"/>
                <a:gd name="connsiteX9" fmla="*/ 721 w 220512"/>
                <a:gd name="connsiteY9" fmla="*/ 149779 h 15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512" h="152846">
                  <a:moveTo>
                    <a:pt x="721" y="149779"/>
                  </a:moveTo>
                  <a:cubicBezTo>
                    <a:pt x="-7216" y="165125"/>
                    <a:pt x="52579" y="119087"/>
                    <a:pt x="70571" y="95804"/>
                  </a:cubicBezTo>
                  <a:cubicBezTo>
                    <a:pt x="88563" y="72521"/>
                    <a:pt x="108671" y="10079"/>
                    <a:pt x="108671" y="10079"/>
                  </a:cubicBezTo>
                  <a:cubicBezTo>
                    <a:pt x="113963" y="-3150"/>
                    <a:pt x="93325" y="10079"/>
                    <a:pt x="102321" y="16429"/>
                  </a:cubicBezTo>
                  <a:cubicBezTo>
                    <a:pt x="111317" y="22779"/>
                    <a:pt x="143067" y="37067"/>
                    <a:pt x="162646" y="48179"/>
                  </a:cubicBezTo>
                  <a:cubicBezTo>
                    <a:pt x="182225" y="59291"/>
                    <a:pt x="226675" y="91042"/>
                    <a:pt x="219796" y="83104"/>
                  </a:cubicBezTo>
                  <a:cubicBezTo>
                    <a:pt x="212917" y="75166"/>
                    <a:pt x="146242" y="6904"/>
                    <a:pt x="121371" y="554"/>
                  </a:cubicBezTo>
                  <a:cubicBezTo>
                    <a:pt x="96500" y="-5796"/>
                    <a:pt x="71100" y="44475"/>
                    <a:pt x="70571" y="45004"/>
                  </a:cubicBezTo>
                  <a:cubicBezTo>
                    <a:pt x="70042" y="45533"/>
                    <a:pt x="127721" y="-11088"/>
                    <a:pt x="118196" y="3729"/>
                  </a:cubicBezTo>
                  <a:cubicBezTo>
                    <a:pt x="108671" y="18546"/>
                    <a:pt x="8658" y="134433"/>
                    <a:pt x="721" y="1497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6" name="フリーフォーム 1005">
              <a:extLst>
                <a:ext uri="{FF2B5EF4-FFF2-40B4-BE49-F238E27FC236}">
                  <a16:creationId xmlns:a16="http://schemas.microsoft.com/office/drawing/2014/main" id="{866187D6-9EF8-AE83-914C-7C290FD47CCE}"/>
                </a:ext>
              </a:extLst>
            </p:cNvPr>
            <p:cNvSpPr/>
            <p:nvPr/>
          </p:nvSpPr>
          <p:spPr>
            <a:xfrm>
              <a:off x="7965625" y="9118478"/>
              <a:ext cx="142055" cy="114599"/>
            </a:xfrm>
            <a:custGeom>
              <a:avLst/>
              <a:gdLst>
                <a:gd name="connsiteX0" fmla="*/ 450 w 142055"/>
                <a:gd name="connsiteY0" fmla="*/ 122 h 114599"/>
                <a:gd name="connsiteX1" fmla="*/ 79825 w 142055"/>
                <a:gd name="connsiteY1" fmla="*/ 57272 h 114599"/>
                <a:gd name="connsiteX2" fmla="*/ 140150 w 142055"/>
                <a:gd name="connsiteY2" fmla="*/ 114422 h 114599"/>
                <a:gd name="connsiteX3" fmla="*/ 117925 w 142055"/>
                <a:gd name="connsiteY3" fmla="*/ 73147 h 114599"/>
                <a:gd name="connsiteX4" fmla="*/ 450 w 142055"/>
                <a:gd name="connsiteY4" fmla="*/ 122 h 1145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055" h="114599">
                  <a:moveTo>
                    <a:pt x="450" y="122"/>
                  </a:moveTo>
                  <a:cubicBezTo>
                    <a:pt x="-5900" y="-2524"/>
                    <a:pt x="56542" y="38222"/>
                    <a:pt x="79825" y="57272"/>
                  </a:cubicBezTo>
                  <a:cubicBezTo>
                    <a:pt x="103108" y="76322"/>
                    <a:pt x="133800" y="111776"/>
                    <a:pt x="140150" y="114422"/>
                  </a:cubicBezTo>
                  <a:cubicBezTo>
                    <a:pt x="146500" y="117068"/>
                    <a:pt x="136446" y="89551"/>
                    <a:pt x="117925" y="73147"/>
                  </a:cubicBezTo>
                  <a:cubicBezTo>
                    <a:pt x="99404" y="56743"/>
                    <a:pt x="6800" y="2768"/>
                    <a:pt x="450" y="1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7" name="フリーフォーム 1006">
              <a:extLst>
                <a:ext uri="{FF2B5EF4-FFF2-40B4-BE49-F238E27FC236}">
                  <a16:creationId xmlns:a16="http://schemas.microsoft.com/office/drawing/2014/main" id="{2FF79991-5700-FD6F-9EEC-030316650093}"/>
                </a:ext>
              </a:extLst>
            </p:cNvPr>
            <p:cNvSpPr/>
            <p:nvPr/>
          </p:nvSpPr>
          <p:spPr>
            <a:xfrm>
              <a:off x="7984834" y="9086773"/>
              <a:ext cx="149528" cy="158869"/>
            </a:xfrm>
            <a:custGeom>
              <a:avLst/>
              <a:gdLst>
                <a:gd name="connsiteX0" fmla="*/ 9816 w 149528"/>
                <a:gd name="connsiteY0" fmla="*/ 77 h 158869"/>
                <a:gd name="connsiteX1" fmla="*/ 9816 w 149528"/>
                <a:gd name="connsiteY1" fmla="*/ 85802 h 158869"/>
                <a:gd name="connsiteX2" fmla="*/ 76491 w 149528"/>
                <a:gd name="connsiteY2" fmla="*/ 133427 h 158869"/>
                <a:gd name="connsiteX3" fmla="*/ 54266 w 149528"/>
                <a:gd name="connsiteY3" fmla="*/ 123902 h 158869"/>
                <a:gd name="connsiteX4" fmla="*/ 149516 w 149528"/>
                <a:gd name="connsiteY4" fmla="*/ 158827 h 158869"/>
                <a:gd name="connsiteX5" fmla="*/ 60616 w 149528"/>
                <a:gd name="connsiteY5" fmla="*/ 130252 h 158869"/>
                <a:gd name="connsiteX6" fmla="*/ 16166 w 149528"/>
                <a:gd name="connsiteY6" fmla="*/ 95327 h 158869"/>
                <a:gd name="connsiteX7" fmla="*/ 25691 w 149528"/>
                <a:gd name="connsiteY7" fmla="*/ 66752 h 158869"/>
                <a:gd name="connsiteX8" fmla="*/ 291 w 149528"/>
                <a:gd name="connsiteY8" fmla="*/ 101677 h 158869"/>
                <a:gd name="connsiteX9" fmla="*/ 9816 w 149528"/>
                <a:gd name="connsiteY9" fmla="*/ 77 h 158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9528" h="158869">
                  <a:moveTo>
                    <a:pt x="9816" y="77"/>
                  </a:moveTo>
                  <a:cubicBezTo>
                    <a:pt x="11404" y="-2569"/>
                    <a:pt x="-1296" y="63577"/>
                    <a:pt x="9816" y="85802"/>
                  </a:cubicBezTo>
                  <a:cubicBezTo>
                    <a:pt x="20928" y="108027"/>
                    <a:pt x="69083" y="127077"/>
                    <a:pt x="76491" y="133427"/>
                  </a:cubicBezTo>
                  <a:cubicBezTo>
                    <a:pt x="83899" y="139777"/>
                    <a:pt x="42095" y="119669"/>
                    <a:pt x="54266" y="123902"/>
                  </a:cubicBezTo>
                  <a:cubicBezTo>
                    <a:pt x="66437" y="128135"/>
                    <a:pt x="148458" y="157769"/>
                    <a:pt x="149516" y="158827"/>
                  </a:cubicBezTo>
                  <a:cubicBezTo>
                    <a:pt x="150574" y="159885"/>
                    <a:pt x="82841" y="140835"/>
                    <a:pt x="60616" y="130252"/>
                  </a:cubicBezTo>
                  <a:cubicBezTo>
                    <a:pt x="38391" y="119669"/>
                    <a:pt x="21987" y="105910"/>
                    <a:pt x="16166" y="95327"/>
                  </a:cubicBezTo>
                  <a:cubicBezTo>
                    <a:pt x="10345" y="84744"/>
                    <a:pt x="28337" y="65694"/>
                    <a:pt x="25691" y="66752"/>
                  </a:cubicBezTo>
                  <a:cubicBezTo>
                    <a:pt x="23045" y="67810"/>
                    <a:pt x="2408" y="109614"/>
                    <a:pt x="291" y="101677"/>
                  </a:cubicBezTo>
                  <a:cubicBezTo>
                    <a:pt x="-1826" y="93740"/>
                    <a:pt x="8228" y="2723"/>
                    <a:pt x="9816" y="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8" name="フリーフォーム 1007">
              <a:extLst>
                <a:ext uri="{FF2B5EF4-FFF2-40B4-BE49-F238E27FC236}">
                  <a16:creationId xmlns:a16="http://schemas.microsoft.com/office/drawing/2014/main" id="{140D1D78-627F-0684-7EA7-583E19F90C6E}"/>
                </a:ext>
              </a:extLst>
            </p:cNvPr>
            <p:cNvSpPr/>
            <p:nvPr/>
          </p:nvSpPr>
          <p:spPr>
            <a:xfrm>
              <a:off x="8372375" y="8909049"/>
              <a:ext cx="336950" cy="298712"/>
            </a:xfrm>
            <a:custGeom>
              <a:avLst/>
              <a:gdLst>
                <a:gd name="connsiteX0" fmla="*/ 100 w 336950"/>
                <a:gd name="connsiteY0" fmla="*/ 1 h 298712"/>
                <a:gd name="connsiteX1" fmla="*/ 193775 w 336950"/>
                <a:gd name="connsiteY1" fmla="*/ 174626 h 298712"/>
                <a:gd name="connsiteX2" fmla="*/ 273150 w 336950"/>
                <a:gd name="connsiteY2" fmla="*/ 234951 h 298712"/>
                <a:gd name="connsiteX3" fmla="*/ 231875 w 336950"/>
                <a:gd name="connsiteY3" fmla="*/ 222251 h 298712"/>
                <a:gd name="connsiteX4" fmla="*/ 336650 w 336950"/>
                <a:gd name="connsiteY4" fmla="*/ 298451 h 298712"/>
                <a:gd name="connsiteX5" fmla="*/ 260450 w 336950"/>
                <a:gd name="connsiteY5" fmla="*/ 244476 h 298712"/>
                <a:gd name="connsiteX6" fmla="*/ 168375 w 336950"/>
                <a:gd name="connsiteY6" fmla="*/ 171451 h 298712"/>
                <a:gd name="connsiteX7" fmla="*/ 100 w 336950"/>
                <a:gd name="connsiteY7" fmla="*/ 1 h 29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6950" h="298712">
                  <a:moveTo>
                    <a:pt x="100" y="1"/>
                  </a:moveTo>
                  <a:cubicBezTo>
                    <a:pt x="4333" y="530"/>
                    <a:pt x="148267" y="135468"/>
                    <a:pt x="193775" y="174626"/>
                  </a:cubicBezTo>
                  <a:cubicBezTo>
                    <a:pt x="239283" y="213784"/>
                    <a:pt x="266800" y="227014"/>
                    <a:pt x="273150" y="234951"/>
                  </a:cubicBezTo>
                  <a:cubicBezTo>
                    <a:pt x="279500" y="242888"/>
                    <a:pt x="221292" y="211668"/>
                    <a:pt x="231875" y="222251"/>
                  </a:cubicBezTo>
                  <a:cubicBezTo>
                    <a:pt x="242458" y="232834"/>
                    <a:pt x="331888" y="294747"/>
                    <a:pt x="336650" y="298451"/>
                  </a:cubicBezTo>
                  <a:cubicBezTo>
                    <a:pt x="341412" y="302155"/>
                    <a:pt x="288496" y="265643"/>
                    <a:pt x="260450" y="244476"/>
                  </a:cubicBezTo>
                  <a:cubicBezTo>
                    <a:pt x="232404" y="223309"/>
                    <a:pt x="210179" y="210609"/>
                    <a:pt x="168375" y="171451"/>
                  </a:cubicBezTo>
                  <a:cubicBezTo>
                    <a:pt x="126571" y="132293"/>
                    <a:pt x="-4133" y="-528"/>
                    <a:pt x="100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9" name="フリーフォーム 1008">
              <a:extLst>
                <a:ext uri="{FF2B5EF4-FFF2-40B4-BE49-F238E27FC236}">
                  <a16:creationId xmlns:a16="http://schemas.microsoft.com/office/drawing/2014/main" id="{279C3365-49BE-7A9F-0C65-ACB489247B89}"/>
                </a:ext>
              </a:extLst>
            </p:cNvPr>
            <p:cNvSpPr/>
            <p:nvPr/>
          </p:nvSpPr>
          <p:spPr>
            <a:xfrm>
              <a:off x="7705640" y="9019998"/>
              <a:ext cx="203730" cy="216091"/>
            </a:xfrm>
            <a:custGeom>
              <a:avLst/>
              <a:gdLst>
                <a:gd name="connsiteX0" fmla="*/ 85 w 203730"/>
                <a:gd name="connsiteY0" fmla="*/ 177 h 216091"/>
                <a:gd name="connsiteX1" fmla="*/ 108035 w 203730"/>
                <a:gd name="connsiteY1" fmla="*/ 44627 h 216091"/>
                <a:gd name="connsiteX2" fmla="*/ 149310 w 203730"/>
                <a:gd name="connsiteY2" fmla="*/ 117652 h 216091"/>
                <a:gd name="connsiteX3" fmla="*/ 155660 w 203730"/>
                <a:gd name="connsiteY3" fmla="*/ 82727 h 216091"/>
                <a:gd name="connsiteX4" fmla="*/ 155660 w 203730"/>
                <a:gd name="connsiteY4" fmla="*/ 127177 h 216091"/>
                <a:gd name="connsiteX5" fmla="*/ 196935 w 203730"/>
                <a:gd name="connsiteY5" fmla="*/ 133527 h 216091"/>
                <a:gd name="connsiteX6" fmla="*/ 190585 w 203730"/>
                <a:gd name="connsiteY6" fmla="*/ 184327 h 216091"/>
                <a:gd name="connsiteX7" fmla="*/ 203285 w 203730"/>
                <a:gd name="connsiteY7" fmla="*/ 216077 h 216091"/>
                <a:gd name="connsiteX8" fmla="*/ 171535 w 203730"/>
                <a:gd name="connsiteY8" fmla="*/ 187502 h 216091"/>
                <a:gd name="connsiteX9" fmla="*/ 117560 w 203730"/>
                <a:gd name="connsiteY9" fmla="*/ 127177 h 216091"/>
                <a:gd name="connsiteX10" fmla="*/ 3260 w 203730"/>
                <a:gd name="connsiteY10" fmla="*/ 54152 h 216091"/>
                <a:gd name="connsiteX11" fmla="*/ 104860 w 203730"/>
                <a:gd name="connsiteY11" fmla="*/ 136702 h 216091"/>
                <a:gd name="connsiteX12" fmla="*/ 174710 w 203730"/>
                <a:gd name="connsiteY12" fmla="*/ 162102 h 216091"/>
                <a:gd name="connsiteX13" fmla="*/ 162010 w 203730"/>
                <a:gd name="connsiteY13" fmla="*/ 111302 h 216091"/>
                <a:gd name="connsiteX14" fmla="*/ 82635 w 203730"/>
                <a:gd name="connsiteY14" fmla="*/ 60502 h 216091"/>
                <a:gd name="connsiteX15" fmla="*/ 133435 w 203730"/>
                <a:gd name="connsiteY15" fmla="*/ 82727 h 216091"/>
                <a:gd name="connsiteX16" fmla="*/ 127085 w 203730"/>
                <a:gd name="connsiteY16" fmla="*/ 60502 h 216091"/>
                <a:gd name="connsiteX17" fmla="*/ 85 w 203730"/>
                <a:gd name="connsiteY17" fmla="*/ 177 h 216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3730" h="216091">
                  <a:moveTo>
                    <a:pt x="85" y="177"/>
                  </a:moveTo>
                  <a:cubicBezTo>
                    <a:pt x="-3090" y="-2469"/>
                    <a:pt x="83164" y="25048"/>
                    <a:pt x="108035" y="44627"/>
                  </a:cubicBezTo>
                  <a:cubicBezTo>
                    <a:pt x="132906" y="64206"/>
                    <a:pt x="141373" y="111302"/>
                    <a:pt x="149310" y="117652"/>
                  </a:cubicBezTo>
                  <a:cubicBezTo>
                    <a:pt x="157247" y="124002"/>
                    <a:pt x="154602" y="81139"/>
                    <a:pt x="155660" y="82727"/>
                  </a:cubicBezTo>
                  <a:cubicBezTo>
                    <a:pt x="156718" y="84315"/>
                    <a:pt x="148781" y="118710"/>
                    <a:pt x="155660" y="127177"/>
                  </a:cubicBezTo>
                  <a:cubicBezTo>
                    <a:pt x="162539" y="135644"/>
                    <a:pt x="191114" y="124002"/>
                    <a:pt x="196935" y="133527"/>
                  </a:cubicBezTo>
                  <a:cubicBezTo>
                    <a:pt x="202756" y="143052"/>
                    <a:pt x="189527" y="170569"/>
                    <a:pt x="190585" y="184327"/>
                  </a:cubicBezTo>
                  <a:cubicBezTo>
                    <a:pt x="191643" y="198085"/>
                    <a:pt x="206460" y="215548"/>
                    <a:pt x="203285" y="216077"/>
                  </a:cubicBezTo>
                  <a:cubicBezTo>
                    <a:pt x="200110" y="216606"/>
                    <a:pt x="185822" y="202319"/>
                    <a:pt x="171535" y="187502"/>
                  </a:cubicBezTo>
                  <a:cubicBezTo>
                    <a:pt x="157248" y="172685"/>
                    <a:pt x="145606" y="149402"/>
                    <a:pt x="117560" y="127177"/>
                  </a:cubicBezTo>
                  <a:cubicBezTo>
                    <a:pt x="89514" y="104952"/>
                    <a:pt x="5377" y="52564"/>
                    <a:pt x="3260" y="54152"/>
                  </a:cubicBezTo>
                  <a:cubicBezTo>
                    <a:pt x="1143" y="55740"/>
                    <a:pt x="76285" y="118710"/>
                    <a:pt x="104860" y="136702"/>
                  </a:cubicBezTo>
                  <a:cubicBezTo>
                    <a:pt x="133435" y="154694"/>
                    <a:pt x="165185" y="166335"/>
                    <a:pt x="174710" y="162102"/>
                  </a:cubicBezTo>
                  <a:cubicBezTo>
                    <a:pt x="184235" y="157869"/>
                    <a:pt x="177356" y="128235"/>
                    <a:pt x="162010" y="111302"/>
                  </a:cubicBezTo>
                  <a:cubicBezTo>
                    <a:pt x="146664" y="94369"/>
                    <a:pt x="87397" y="65264"/>
                    <a:pt x="82635" y="60502"/>
                  </a:cubicBezTo>
                  <a:cubicBezTo>
                    <a:pt x="77873" y="55740"/>
                    <a:pt x="126027" y="82727"/>
                    <a:pt x="133435" y="82727"/>
                  </a:cubicBezTo>
                  <a:cubicBezTo>
                    <a:pt x="140843" y="82727"/>
                    <a:pt x="144018" y="71614"/>
                    <a:pt x="127085" y="60502"/>
                  </a:cubicBezTo>
                  <a:cubicBezTo>
                    <a:pt x="110152" y="49390"/>
                    <a:pt x="3260" y="2823"/>
                    <a:pt x="85" y="17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0" name="フリーフォーム 1009">
              <a:extLst>
                <a:ext uri="{FF2B5EF4-FFF2-40B4-BE49-F238E27FC236}">
                  <a16:creationId xmlns:a16="http://schemas.microsoft.com/office/drawing/2014/main" id="{AC9356E2-F418-8B71-BDAA-26716E202642}"/>
                </a:ext>
              </a:extLst>
            </p:cNvPr>
            <p:cNvSpPr/>
            <p:nvPr/>
          </p:nvSpPr>
          <p:spPr>
            <a:xfrm>
              <a:off x="8448633" y="9070803"/>
              <a:ext cx="159261" cy="283347"/>
            </a:xfrm>
            <a:custGeom>
              <a:avLst/>
              <a:gdLst>
                <a:gd name="connsiteX0" fmla="*/ 42 w 159261"/>
                <a:gd name="connsiteY0" fmla="*/ 172 h 283347"/>
                <a:gd name="connsiteX1" fmla="*/ 57192 w 159261"/>
                <a:gd name="connsiteY1" fmla="*/ 89072 h 283347"/>
                <a:gd name="connsiteX2" fmla="*/ 76242 w 159261"/>
                <a:gd name="connsiteY2" fmla="*/ 101772 h 283347"/>
                <a:gd name="connsiteX3" fmla="*/ 47667 w 159261"/>
                <a:gd name="connsiteY3" fmla="*/ 155747 h 283347"/>
                <a:gd name="connsiteX4" fmla="*/ 79417 w 159261"/>
                <a:gd name="connsiteY4" fmla="*/ 193847 h 283347"/>
                <a:gd name="connsiteX5" fmla="*/ 158792 w 159261"/>
                <a:gd name="connsiteY5" fmla="*/ 282747 h 283347"/>
                <a:gd name="connsiteX6" fmla="*/ 114342 w 159261"/>
                <a:gd name="connsiteY6" fmla="*/ 235122 h 283347"/>
                <a:gd name="connsiteX7" fmla="*/ 44492 w 159261"/>
                <a:gd name="connsiteY7" fmla="*/ 158922 h 283347"/>
                <a:gd name="connsiteX8" fmla="*/ 101642 w 159261"/>
                <a:gd name="connsiteY8" fmla="*/ 120822 h 283347"/>
                <a:gd name="connsiteX9" fmla="*/ 6392 w 159261"/>
                <a:gd name="connsiteY9" fmla="*/ 149397 h 283347"/>
                <a:gd name="connsiteX10" fmla="*/ 57192 w 159261"/>
                <a:gd name="connsiteY10" fmla="*/ 117647 h 283347"/>
                <a:gd name="connsiteX11" fmla="*/ 47667 w 159261"/>
                <a:gd name="connsiteY11" fmla="*/ 66847 h 283347"/>
                <a:gd name="connsiteX12" fmla="*/ 42 w 159261"/>
                <a:gd name="connsiteY12" fmla="*/ 172 h 283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9261" h="283347">
                  <a:moveTo>
                    <a:pt x="42" y="172"/>
                  </a:moveTo>
                  <a:cubicBezTo>
                    <a:pt x="1629" y="3876"/>
                    <a:pt x="44492" y="72139"/>
                    <a:pt x="57192" y="89072"/>
                  </a:cubicBezTo>
                  <a:cubicBezTo>
                    <a:pt x="69892" y="106005"/>
                    <a:pt x="77829" y="90660"/>
                    <a:pt x="76242" y="101772"/>
                  </a:cubicBezTo>
                  <a:cubicBezTo>
                    <a:pt x="74655" y="112884"/>
                    <a:pt x="47138" y="140401"/>
                    <a:pt x="47667" y="155747"/>
                  </a:cubicBezTo>
                  <a:cubicBezTo>
                    <a:pt x="48196" y="171093"/>
                    <a:pt x="60896" y="172680"/>
                    <a:pt x="79417" y="193847"/>
                  </a:cubicBezTo>
                  <a:cubicBezTo>
                    <a:pt x="97938" y="215014"/>
                    <a:pt x="152971" y="275868"/>
                    <a:pt x="158792" y="282747"/>
                  </a:cubicBezTo>
                  <a:cubicBezTo>
                    <a:pt x="164613" y="289626"/>
                    <a:pt x="114342" y="235122"/>
                    <a:pt x="114342" y="235122"/>
                  </a:cubicBezTo>
                  <a:cubicBezTo>
                    <a:pt x="95292" y="214485"/>
                    <a:pt x="46609" y="177972"/>
                    <a:pt x="44492" y="158922"/>
                  </a:cubicBezTo>
                  <a:cubicBezTo>
                    <a:pt x="42375" y="139872"/>
                    <a:pt x="107992" y="122410"/>
                    <a:pt x="101642" y="120822"/>
                  </a:cubicBezTo>
                  <a:cubicBezTo>
                    <a:pt x="95292" y="119235"/>
                    <a:pt x="13800" y="149926"/>
                    <a:pt x="6392" y="149397"/>
                  </a:cubicBezTo>
                  <a:cubicBezTo>
                    <a:pt x="-1016" y="148868"/>
                    <a:pt x="50313" y="131405"/>
                    <a:pt x="57192" y="117647"/>
                  </a:cubicBezTo>
                  <a:cubicBezTo>
                    <a:pt x="64071" y="103889"/>
                    <a:pt x="53488" y="80076"/>
                    <a:pt x="47667" y="66847"/>
                  </a:cubicBezTo>
                  <a:cubicBezTo>
                    <a:pt x="41846" y="53618"/>
                    <a:pt x="-1545" y="-3532"/>
                    <a:pt x="42" y="1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フリーフォーム 1010">
              <a:extLst>
                <a:ext uri="{FF2B5EF4-FFF2-40B4-BE49-F238E27FC236}">
                  <a16:creationId xmlns:a16="http://schemas.microsoft.com/office/drawing/2014/main" id="{5A07822E-A600-A10E-F803-B727F38D1FFF}"/>
                </a:ext>
              </a:extLst>
            </p:cNvPr>
            <p:cNvSpPr/>
            <p:nvPr/>
          </p:nvSpPr>
          <p:spPr>
            <a:xfrm>
              <a:off x="8422948" y="9055096"/>
              <a:ext cx="96715" cy="137127"/>
            </a:xfrm>
            <a:custGeom>
              <a:avLst/>
              <a:gdLst>
                <a:gd name="connsiteX0" fmla="*/ 327 w 96715"/>
                <a:gd name="connsiteY0" fmla="*/ 4 h 137127"/>
                <a:gd name="connsiteX1" fmla="*/ 28902 w 96715"/>
                <a:gd name="connsiteY1" fmla="*/ 66679 h 137127"/>
                <a:gd name="connsiteX2" fmla="*/ 95577 w 96715"/>
                <a:gd name="connsiteY2" fmla="*/ 136529 h 137127"/>
                <a:gd name="connsiteX3" fmla="*/ 67002 w 96715"/>
                <a:gd name="connsiteY3" fmla="*/ 98429 h 137127"/>
                <a:gd name="connsiteX4" fmla="*/ 16202 w 96715"/>
                <a:gd name="connsiteY4" fmla="*/ 63504 h 137127"/>
                <a:gd name="connsiteX5" fmla="*/ 327 w 96715"/>
                <a:gd name="connsiteY5" fmla="*/ 4 h 1371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715" h="137127">
                  <a:moveTo>
                    <a:pt x="327" y="4"/>
                  </a:moveTo>
                  <a:cubicBezTo>
                    <a:pt x="2444" y="533"/>
                    <a:pt x="13027" y="43925"/>
                    <a:pt x="28902" y="66679"/>
                  </a:cubicBezTo>
                  <a:cubicBezTo>
                    <a:pt x="44777" y="89433"/>
                    <a:pt x="89227" y="131237"/>
                    <a:pt x="95577" y="136529"/>
                  </a:cubicBezTo>
                  <a:cubicBezTo>
                    <a:pt x="101927" y="141821"/>
                    <a:pt x="80231" y="110600"/>
                    <a:pt x="67002" y="98429"/>
                  </a:cubicBezTo>
                  <a:cubicBezTo>
                    <a:pt x="53773" y="86258"/>
                    <a:pt x="25727" y="75675"/>
                    <a:pt x="16202" y="63504"/>
                  </a:cubicBezTo>
                  <a:cubicBezTo>
                    <a:pt x="6677" y="51333"/>
                    <a:pt x="-1790" y="-525"/>
                    <a:pt x="327" y="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2" name="フリーフォーム 1011">
              <a:extLst>
                <a:ext uri="{FF2B5EF4-FFF2-40B4-BE49-F238E27FC236}">
                  <a16:creationId xmlns:a16="http://schemas.microsoft.com/office/drawing/2014/main" id="{94B42FAB-8FA0-B8D2-1B5D-CF867A7CE828}"/>
                </a:ext>
              </a:extLst>
            </p:cNvPr>
            <p:cNvSpPr/>
            <p:nvPr/>
          </p:nvSpPr>
          <p:spPr>
            <a:xfrm>
              <a:off x="8346836" y="9159721"/>
              <a:ext cx="101391" cy="95404"/>
            </a:xfrm>
            <a:custGeom>
              <a:avLst/>
              <a:gdLst>
                <a:gd name="connsiteX0" fmla="*/ 239 w 101391"/>
                <a:gd name="connsiteY0" fmla="*/ 154 h 95404"/>
                <a:gd name="connsiteX1" fmla="*/ 51039 w 101391"/>
                <a:gd name="connsiteY1" fmla="*/ 57304 h 95404"/>
                <a:gd name="connsiteX2" fmla="*/ 85964 w 101391"/>
                <a:gd name="connsiteY2" fmla="*/ 82704 h 95404"/>
                <a:gd name="connsiteX3" fmla="*/ 98664 w 101391"/>
                <a:gd name="connsiteY3" fmla="*/ 95404 h 95404"/>
                <a:gd name="connsiteX4" fmla="*/ 35164 w 101391"/>
                <a:gd name="connsiteY4" fmla="*/ 82704 h 95404"/>
                <a:gd name="connsiteX5" fmla="*/ 73264 w 101391"/>
                <a:gd name="connsiteY5" fmla="*/ 85879 h 95404"/>
                <a:gd name="connsiteX6" fmla="*/ 73264 w 101391"/>
                <a:gd name="connsiteY6" fmla="*/ 76354 h 95404"/>
                <a:gd name="connsiteX7" fmla="*/ 239 w 101391"/>
                <a:gd name="connsiteY7" fmla="*/ 154 h 95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391" h="95404">
                  <a:moveTo>
                    <a:pt x="239" y="154"/>
                  </a:moveTo>
                  <a:cubicBezTo>
                    <a:pt x="-3465" y="-3021"/>
                    <a:pt x="36751" y="43546"/>
                    <a:pt x="51039" y="57304"/>
                  </a:cubicBezTo>
                  <a:cubicBezTo>
                    <a:pt x="65327" y="71062"/>
                    <a:pt x="85964" y="82704"/>
                    <a:pt x="85964" y="82704"/>
                  </a:cubicBezTo>
                  <a:cubicBezTo>
                    <a:pt x="93901" y="89054"/>
                    <a:pt x="107131" y="95404"/>
                    <a:pt x="98664" y="95404"/>
                  </a:cubicBezTo>
                  <a:cubicBezTo>
                    <a:pt x="90197" y="95404"/>
                    <a:pt x="39397" y="84291"/>
                    <a:pt x="35164" y="82704"/>
                  </a:cubicBezTo>
                  <a:cubicBezTo>
                    <a:pt x="30931" y="81117"/>
                    <a:pt x="73264" y="85879"/>
                    <a:pt x="73264" y="85879"/>
                  </a:cubicBezTo>
                  <a:cubicBezTo>
                    <a:pt x="79614" y="84821"/>
                    <a:pt x="83318" y="85879"/>
                    <a:pt x="73264" y="76354"/>
                  </a:cubicBezTo>
                  <a:cubicBezTo>
                    <a:pt x="63210" y="66829"/>
                    <a:pt x="3943" y="3329"/>
                    <a:pt x="239" y="15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3" name="フリーフォーム 1012">
              <a:extLst>
                <a:ext uri="{FF2B5EF4-FFF2-40B4-BE49-F238E27FC236}">
                  <a16:creationId xmlns:a16="http://schemas.microsoft.com/office/drawing/2014/main" id="{68364213-46EC-CC0C-9135-12DBD99508C8}"/>
                </a:ext>
              </a:extLst>
            </p:cNvPr>
            <p:cNvSpPr/>
            <p:nvPr/>
          </p:nvSpPr>
          <p:spPr>
            <a:xfrm>
              <a:off x="7893042" y="9213708"/>
              <a:ext cx="501023" cy="649240"/>
            </a:xfrm>
            <a:custGeom>
              <a:avLst/>
              <a:gdLst>
                <a:gd name="connsiteX0" fmla="*/ 8 w 501023"/>
                <a:gd name="connsiteY0" fmla="*/ 142 h 649240"/>
                <a:gd name="connsiteX1" fmla="*/ 47633 w 501023"/>
                <a:gd name="connsiteY1" fmla="*/ 139842 h 649240"/>
                <a:gd name="connsiteX2" fmla="*/ 73033 w 501023"/>
                <a:gd name="connsiteY2" fmla="*/ 139842 h 649240"/>
                <a:gd name="connsiteX3" fmla="*/ 180983 w 501023"/>
                <a:gd name="connsiteY3" fmla="*/ 254142 h 649240"/>
                <a:gd name="connsiteX4" fmla="*/ 161933 w 501023"/>
                <a:gd name="connsiteY4" fmla="*/ 228742 h 649240"/>
                <a:gd name="connsiteX5" fmla="*/ 295283 w 501023"/>
                <a:gd name="connsiteY5" fmla="*/ 406542 h 649240"/>
                <a:gd name="connsiteX6" fmla="*/ 276233 w 501023"/>
                <a:gd name="connsiteY6" fmla="*/ 377967 h 649240"/>
                <a:gd name="connsiteX7" fmla="*/ 387358 w 501023"/>
                <a:gd name="connsiteY7" fmla="*/ 511317 h 649240"/>
                <a:gd name="connsiteX8" fmla="*/ 485783 w 501023"/>
                <a:gd name="connsiteY8" fmla="*/ 631967 h 649240"/>
                <a:gd name="connsiteX9" fmla="*/ 495308 w 501023"/>
                <a:gd name="connsiteY9" fmla="*/ 641492 h 649240"/>
                <a:gd name="connsiteX10" fmla="*/ 431808 w 501023"/>
                <a:gd name="connsiteY10" fmla="*/ 565292 h 649240"/>
                <a:gd name="connsiteX11" fmla="*/ 282583 w 501023"/>
                <a:gd name="connsiteY11" fmla="*/ 368442 h 649240"/>
                <a:gd name="connsiteX12" fmla="*/ 133358 w 501023"/>
                <a:gd name="connsiteY12" fmla="*/ 187467 h 649240"/>
                <a:gd name="connsiteX13" fmla="*/ 44458 w 501023"/>
                <a:gd name="connsiteY13" fmla="*/ 114442 h 649240"/>
                <a:gd name="connsiteX14" fmla="*/ 8 w 501023"/>
                <a:gd name="connsiteY14" fmla="*/ 142 h 649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01023" h="649240">
                  <a:moveTo>
                    <a:pt x="8" y="142"/>
                  </a:moveTo>
                  <a:cubicBezTo>
                    <a:pt x="537" y="4375"/>
                    <a:pt x="35462" y="116559"/>
                    <a:pt x="47633" y="139842"/>
                  </a:cubicBezTo>
                  <a:cubicBezTo>
                    <a:pt x="59804" y="163125"/>
                    <a:pt x="50808" y="120792"/>
                    <a:pt x="73033" y="139842"/>
                  </a:cubicBezTo>
                  <a:cubicBezTo>
                    <a:pt x="95258" y="158892"/>
                    <a:pt x="166166" y="239325"/>
                    <a:pt x="180983" y="254142"/>
                  </a:cubicBezTo>
                  <a:cubicBezTo>
                    <a:pt x="195800" y="268959"/>
                    <a:pt x="161933" y="228742"/>
                    <a:pt x="161933" y="228742"/>
                  </a:cubicBezTo>
                  <a:lnTo>
                    <a:pt x="295283" y="406542"/>
                  </a:lnTo>
                  <a:cubicBezTo>
                    <a:pt x="314333" y="431413"/>
                    <a:pt x="260887" y="360505"/>
                    <a:pt x="276233" y="377967"/>
                  </a:cubicBezTo>
                  <a:cubicBezTo>
                    <a:pt x="291579" y="395429"/>
                    <a:pt x="352433" y="468984"/>
                    <a:pt x="387358" y="511317"/>
                  </a:cubicBezTo>
                  <a:cubicBezTo>
                    <a:pt x="422283" y="553650"/>
                    <a:pt x="467791" y="610271"/>
                    <a:pt x="485783" y="631967"/>
                  </a:cubicBezTo>
                  <a:cubicBezTo>
                    <a:pt x="503775" y="653663"/>
                    <a:pt x="504304" y="652604"/>
                    <a:pt x="495308" y="641492"/>
                  </a:cubicBezTo>
                  <a:cubicBezTo>
                    <a:pt x="486312" y="630380"/>
                    <a:pt x="467262" y="610800"/>
                    <a:pt x="431808" y="565292"/>
                  </a:cubicBezTo>
                  <a:cubicBezTo>
                    <a:pt x="396354" y="519784"/>
                    <a:pt x="332325" y="431413"/>
                    <a:pt x="282583" y="368442"/>
                  </a:cubicBezTo>
                  <a:cubicBezTo>
                    <a:pt x="232841" y="305471"/>
                    <a:pt x="173045" y="229800"/>
                    <a:pt x="133358" y="187467"/>
                  </a:cubicBezTo>
                  <a:cubicBezTo>
                    <a:pt x="93671" y="145134"/>
                    <a:pt x="64037" y="141959"/>
                    <a:pt x="44458" y="114442"/>
                  </a:cubicBezTo>
                  <a:cubicBezTo>
                    <a:pt x="24879" y="86925"/>
                    <a:pt x="-521" y="-4091"/>
                    <a:pt x="8" y="14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4" name="フリーフォーム 1013">
              <a:extLst>
                <a:ext uri="{FF2B5EF4-FFF2-40B4-BE49-F238E27FC236}">
                  <a16:creationId xmlns:a16="http://schemas.microsoft.com/office/drawing/2014/main" id="{8F5E9D95-BB62-76F4-0902-C6247FC766C4}"/>
                </a:ext>
              </a:extLst>
            </p:cNvPr>
            <p:cNvSpPr/>
            <p:nvPr/>
          </p:nvSpPr>
          <p:spPr>
            <a:xfrm>
              <a:off x="7963575" y="9173162"/>
              <a:ext cx="460809" cy="317137"/>
            </a:xfrm>
            <a:custGeom>
              <a:avLst/>
              <a:gdLst>
                <a:gd name="connsiteX0" fmla="*/ 5675 w 460809"/>
                <a:gd name="connsiteY0" fmla="*/ 2588 h 317137"/>
                <a:gd name="connsiteX1" fmla="*/ 256500 w 460809"/>
                <a:gd name="connsiteY1" fmla="*/ 170863 h 317137"/>
                <a:gd name="connsiteX2" fmla="*/ 227925 w 460809"/>
                <a:gd name="connsiteY2" fmla="*/ 154988 h 317137"/>
                <a:gd name="connsiteX3" fmla="*/ 370800 w 460809"/>
                <a:gd name="connsiteY3" fmla="*/ 237538 h 317137"/>
                <a:gd name="connsiteX4" fmla="*/ 459700 w 460809"/>
                <a:gd name="connsiteY4" fmla="*/ 316913 h 317137"/>
                <a:gd name="connsiteX5" fmla="*/ 393025 w 460809"/>
                <a:gd name="connsiteY5" fmla="*/ 262938 h 317137"/>
                <a:gd name="connsiteX6" fmla="*/ 453350 w 460809"/>
                <a:gd name="connsiteY6" fmla="*/ 310563 h 317137"/>
                <a:gd name="connsiteX7" fmla="*/ 186650 w 460809"/>
                <a:gd name="connsiteY7" fmla="*/ 154988 h 317137"/>
                <a:gd name="connsiteX8" fmla="*/ 294600 w 460809"/>
                <a:gd name="connsiteY8" fmla="*/ 215313 h 317137"/>
                <a:gd name="connsiteX9" fmla="*/ 240625 w 460809"/>
                <a:gd name="connsiteY9" fmla="*/ 158163 h 317137"/>
                <a:gd name="connsiteX10" fmla="*/ 59650 w 460809"/>
                <a:gd name="connsiteY10" fmla="*/ 85138 h 317137"/>
                <a:gd name="connsiteX11" fmla="*/ 186650 w 460809"/>
                <a:gd name="connsiteY11" fmla="*/ 132763 h 317137"/>
                <a:gd name="connsiteX12" fmla="*/ 88225 w 460809"/>
                <a:gd name="connsiteY12" fmla="*/ 72438 h 317137"/>
                <a:gd name="connsiteX13" fmla="*/ 5675 w 460809"/>
                <a:gd name="connsiteY13" fmla="*/ 2588 h 317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0809" h="317137">
                  <a:moveTo>
                    <a:pt x="5675" y="2588"/>
                  </a:moveTo>
                  <a:cubicBezTo>
                    <a:pt x="33721" y="18992"/>
                    <a:pt x="219458" y="145463"/>
                    <a:pt x="256500" y="170863"/>
                  </a:cubicBezTo>
                  <a:cubicBezTo>
                    <a:pt x="293542" y="196263"/>
                    <a:pt x="227925" y="154988"/>
                    <a:pt x="227925" y="154988"/>
                  </a:cubicBezTo>
                  <a:cubicBezTo>
                    <a:pt x="246975" y="166100"/>
                    <a:pt x="332171" y="210551"/>
                    <a:pt x="370800" y="237538"/>
                  </a:cubicBezTo>
                  <a:cubicBezTo>
                    <a:pt x="409429" y="264525"/>
                    <a:pt x="455996" y="312680"/>
                    <a:pt x="459700" y="316913"/>
                  </a:cubicBezTo>
                  <a:cubicBezTo>
                    <a:pt x="463404" y="321146"/>
                    <a:pt x="394083" y="263996"/>
                    <a:pt x="393025" y="262938"/>
                  </a:cubicBezTo>
                  <a:cubicBezTo>
                    <a:pt x="391967" y="261880"/>
                    <a:pt x="487746" y="328555"/>
                    <a:pt x="453350" y="310563"/>
                  </a:cubicBezTo>
                  <a:cubicBezTo>
                    <a:pt x="418954" y="292571"/>
                    <a:pt x="213108" y="170863"/>
                    <a:pt x="186650" y="154988"/>
                  </a:cubicBezTo>
                  <a:cubicBezTo>
                    <a:pt x="160192" y="139113"/>
                    <a:pt x="285604" y="214784"/>
                    <a:pt x="294600" y="215313"/>
                  </a:cubicBezTo>
                  <a:cubicBezTo>
                    <a:pt x="303596" y="215842"/>
                    <a:pt x="279783" y="179859"/>
                    <a:pt x="240625" y="158163"/>
                  </a:cubicBezTo>
                  <a:cubicBezTo>
                    <a:pt x="201467" y="136467"/>
                    <a:pt x="68646" y="89371"/>
                    <a:pt x="59650" y="85138"/>
                  </a:cubicBezTo>
                  <a:cubicBezTo>
                    <a:pt x="50654" y="80905"/>
                    <a:pt x="181888" y="134880"/>
                    <a:pt x="186650" y="132763"/>
                  </a:cubicBezTo>
                  <a:cubicBezTo>
                    <a:pt x="191412" y="130646"/>
                    <a:pt x="115213" y="92546"/>
                    <a:pt x="88225" y="72438"/>
                  </a:cubicBezTo>
                  <a:cubicBezTo>
                    <a:pt x="61238" y="52330"/>
                    <a:pt x="-22371" y="-13816"/>
                    <a:pt x="5675" y="25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フリーフォーム 1014">
              <a:extLst>
                <a:ext uri="{FF2B5EF4-FFF2-40B4-BE49-F238E27FC236}">
                  <a16:creationId xmlns:a16="http://schemas.microsoft.com/office/drawing/2014/main" id="{5438488B-B2AC-2A74-D0D3-D363A379C1D0}"/>
                </a:ext>
              </a:extLst>
            </p:cNvPr>
            <p:cNvSpPr/>
            <p:nvPr/>
          </p:nvSpPr>
          <p:spPr>
            <a:xfrm>
              <a:off x="7924800" y="9213850"/>
              <a:ext cx="495471" cy="441335"/>
            </a:xfrm>
            <a:custGeom>
              <a:avLst/>
              <a:gdLst>
                <a:gd name="connsiteX0" fmla="*/ 0 w 495471"/>
                <a:gd name="connsiteY0" fmla="*/ 0 h 441335"/>
                <a:gd name="connsiteX1" fmla="*/ 196850 w 495471"/>
                <a:gd name="connsiteY1" fmla="*/ 130175 h 441335"/>
                <a:gd name="connsiteX2" fmla="*/ 282575 w 495471"/>
                <a:gd name="connsiteY2" fmla="*/ 215900 h 441335"/>
                <a:gd name="connsiteX3" fmla="*/ 269875 w 495471"/>
                <a:gd name="connsiteY3" fmla="*/ 187325 h 441335"/>
                <a:gd name="connsiteX4" fmla="*/ 355600 w 495471"/>
                <a:gd name="connsiteY4" fmla="*/ 295275 h 441335"/>
                <a:gd name="connsiteX5" fmla="*/ 336550 w 495471"/>
                <a:gd name="connsiteY5" fmla="*/ 273050 h 441335"/>
                <a:gd name="connsiteX6" fmla="*/ 466725 w 495471"/>
                <a:gd name="connsiteY6" fmla="*/ 393700 h 441335"/>
                <a:gd name="connsiteX7" fmla="*/ 495300 w 495471"/>
                <a:gd name="connsiteY7" fmla="*/ 441325 h 441335"/>
                <a:gd name="connsiteX8" fmla="*/ 460375 w 495471"/>
                <a:gd name="connsiteY8" fmla="*/ 390525 h 441335"/>
                <a:gd name="connsiteX9" fmla="*/ 377825 w 495471"/>
                <a:gd name="connsiteY9" fmla="*/ 307975 h 441335"/>
                <a:gd name="connsiteX10" fmla="*/ 257175 w 495471"/>
                <a:gd name="connsiteY10" fmla="*/ 165100 h 441335"/>
                <a:gd name="connsiteX11" fmla="*/ 168275 w 495471"/>
                <a:gd name="connsiteY11" fmla="*/ 104775 h 441335"/>
                <a:gd name="connsiteX12" fmla="*/ 0 w 495471"/>
                <a:gd name="connsiteY12" fmla="*/ 0 h 44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95471" h="441335">
                  <a:moveTo>
                    <a:pt x="0" y="0"/>
                  </a:moveTo>
                  <a:cubicBezTo>
                    <a:pt x="4762" y="4233"/>
                    <a:pt x="149754" y="94192"/>
                    <a:pt x="196850" y="130175"/>
                  </a:cubicBezTo>
                  <a:cubicBezTo>
                    <a:pt x="243946" y="166158"/>
                    <a:pt x="270404" y="206375"/>
                    <a:pt x="282575" y="215900"/>
                  </a:cubicBezTo>
                  <a:cubicBezTo>
                    <a:pt x="294746" y="225425"/>
                    <a:pt x="257704" y="174096"/>
                    <a:pt x="269875" y="187325"/>
                  </a:cubicBezTo>
                  <a:cubicBezTo>
                    <a:pt x="282046" y="200554"/>
                    <a:pt x="344488" y="280988"/>
                    <a:pt x="355600" y="295275"/>
                  </a:cubicBezTo>
                  <a:cubicBezTo>
                    <a:pt x="366713" y="309563"/>
                    <a:pt x="318029" y="256646"/>
                    <a:pt x="336550" y="273050"/>
                  </a:cubicBezTo>
                  <a:cubicBezTo>
                    <a:pt x="355071" y="289454"/>
                    <a:pt x="440267" y="365654"/>
                    <a:pt x="466725" y="393700"/>
                  </a:cubicBezTo>
                  <a:cubicBezTo>
                    <a:pt x="493183" y="421746"/>
                    <a:pt x="496358" y="441854"/>
                    <a:pt x="495300" y="441325"/>
                  </a:cubicBezTo>
                  <a:cubicBezTo>
                    <a:pt x="494242" y="440796"/>
                    <a:pt x="479954" y="412750"/>
                    <a:pt x="460375" y="390525"/>
                  </a:cubicBezTo>
                  <a:cubicBezTo>
                    <a:pt x="440796" y="368300"/>
                    <a:pt x="411692" y="345546"/>
                    <a:pt x="377825" y="307975"/>
                  </a:cubicBezTo>
                  <a:cubicBezTo>
                    <a:pt x="343958" y="270404"/>
                    <a:pt x="292100" y="198967"/>
                    <a:pt x="257175" y="165100"/>
                  </a:cubicBezTo>
                  <a:cubicBezTo>
                    <a:pt x="222250" y="131233"/>
                    <a:pt x="209550" y="130704"/>
                    <a:pt x="168275" y="1047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6" name="フリーフォーム 1015">
              <a:extLst>
                <a:ext uri="{FF2B5EF4-FFF2-40B4-BE49-F238E27FC236}">
                  <a16:creationId xmlns:a16="http://schemas.microsoft.com/office/drawing/2014/main" id="{82DABF0F-D21E-9992-54B1-FD256883F11E}"/>
                </a:ext>
              </a:extLst>
            </p:cNvPr>
            <p:cNvSpPr/>
            <p:nvPr/>
          </p:nvSpPr>
          <p:spPr>
            <a:xfrm>
              <a:off x="7937351" y="9241737"/>
              <a:ext cx="198919" cy="196271"/>
            </a:xfrm>
            <a:custGeom>
              <a:avLst/>
              <a:gdLst>
                <a:gd name="connsiteX0" fmla="*/ 149 w 198919"/>
                <a:gd name="connsiteY0" fmla="*/ 688 h 196271"/>
                <a:gd name="connsiteX1" fmla="*/ 95399 w 198919"/>
                <a:gd name="connsiteY1" fmla="*/ 105463 h 196271"/>
                <a:gd name="connsiteX2" fmla="*/ 196999 w 198919"/>
                <a:gd name="connsiteY2" fmla="*/ 194363 h 196271"/>
                <a:gd name="connsiteX3" fmla="*/ 155724 w 198919"/>
                <a:gd name="connsiteY3" fmla="*/ 162613 h 196271"/>
                <a:gd name="connsiteX4" fmla="*/ 79524 w 198919"/>
                <a:gd name="connsiteY4" fmla="*/ 118163 h 196271"/>
                <a:gd name="connsiteX5" fmla="*/ 117624 w 198919"/>
                <a:gd name="connsiteY5" fmla="*/ 159438 h 196271"/>
                <a:gd name="connsiteX6" fmla="*/ 149 w 198919"/>
                <a:gd name="connsiteY6" fmla="*/ 688 h 196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8919" h="196271">
                  <a:moveTo>
                    <a:pt x="149" y="688"/>
                  </a:moveTo>
                  <a:cubicBezTo>
                    <a:pt x="-3555" y="-8308"/>
                    <a:pt x="62591" y="73184"/>
                    <a:pt x="95399" y="105463"/>
                  </a:cubicBezTo>
                  <a:cubicBezTo>
                    <a:pt x="128207" y="137742"/>
                    <a:pt x="186945" y="184838"/>
                    <a:pt x="196999" y="194363"/>
                  </a:cubicBezTo>
                  <a:cubicBezTo>
                    <a:pt x="207053" y="203888"/>
                    <a:pt x="175303" y="175313"/>
                    <a:pt x="155724" y="162613"/>
                  </a:cubicBezTo>
                  <a:cubicBezTo>
                    <a:pt x="136145" y="149913"/>
                    <a:pt x="85874" y="118692"/>
                    <a:pt x="79524" y="118163"/>
                  </a:cubicBezTo>
                  <a:cubicBezTo>
                    <a:pt x="73174" y="117634"/>
                    <a:pt x="129795" y="173196"/>
                    <a:pt x="117624" y="159438"/>
                  </a:cubicBezTo>
                  <a:cubicBezTo>
                    <a:pt x="105453" y="145680"/>
                    <a:pt x="3853" y="9684"/>
                    <a:pt x="149" y="68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7" name="フリーフォーム 1016">
              <a:extLst>
                <a:ext uri="{FF2B5EF4-FFF2-40B4-BE49-F238E27FC236}">
                  <a16:creationId xmlns:a16="http://schemas.microsoft.com/office/drawing/2014/main" id="{2214CBBE-37F0-807A-CF5B-4C681CCA2DA8}"/>
                </a:ext>
              </a:extLst>
            </p:cNvPr>
            <p:cNvSpPr/>
            <p:nvPr/>
          </p:nvSpPr>
          <p:spPr>
            <a:xfrm>
              <a:off x="7985125" y="9267825"/>
              <a:ext cx="182909" cy="120826"/>
            </a:xfrm>
            <a:custGeom>
              <a:avLst/>
              <a:gdLst>
                <a:gd name="connsiteX0" fmla="*/ 0 w 182909"/>
                <a:gd name="connsiteY0" fmla="*/ 0 h 120826"/>
                <a:gd name="connsiteX1" fmla="*/ 60325 w 182909"/>
                <a:gd name="connsiteY1" fmla="*/ 50800 h 120826"/>
                <a:gd name="connsiteX2" fmla="*/ 146050 w 182909"/>
                <a:gd name="connsiteY2" fmla="*/ 114300 h 120826"/>
                <a:gd name="connsiteX3" fmla="*/ 63500 w 182909"/>
                <a:gd name="connsiteY3" fmla="*/ 79375 h 120826"/>
                <a:gd name="connsiteX4" fmla="*/ 180975 w 182909"/>
                <a:gd name="connsiteY4" fmla="*/ 120650 h 120826"/>
                <a:gd name="connsiteX5" fmla="*/ 139700 w 182909"/>
                <a:gd name="connsiteY5" fmla="*/ 95250 h 120826"/>
                <a:gd name="connsiteX6" fmla="*/ 0 w 182909"/>
                <a:gd name="connsiteY6" fmla="*/ 0 h 120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2909" h="120826">
                  <a:moveTo>
                    <a:pt x="0" y="0"/>
                  </a:moveTo>
                  <a:cubicBezTo>
                    <a:pt x="17991" y="15875"/>
                    <a:pt x="35983" y="31750"/>
                    <a:pt x="60325" y="50800"/>
                  </a:cubicBezTo>
                  <a:cubicBezTo>
                    <a:pt x="84667" y="69850"/>
                    <a:pt x="145521" y="109538"/>
                    <a:pt x="146050" y="114300"/>
                  </a:cubicBezTo>
                  <a:cubicBezTo>
                    <a:pt x="146579" y="119063"/>
                    <a:pt x="57679" y="78317"/>
                    <a:pt x="63500" y="79375"/>
                  </a:cubicBezTo>
                  <a:cubicBezTo>
                    <a:pt x="69321" y="80433"/>
                    <a:pt x="168275" y="118004"/>
                    <a:pt x="180975" y="120650"/>
                  </a:cubicBezTo>
                  <a:cubicBezTo>
                    <a:pt x="193675" y="123296"/>
                    <a:pt x="139700" y="95250"/>
                    <a:pt x="139700" y="952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8" name="フリーフォーム 1017">
              <a:extLst>
                <a:ext uri="{FF2B5EF4-FFF2-40B4-BE49-F238E27FC236}">
                  <a16:creationId xmlns:a16="http://schemas.microsoft.com/office/drawing/2014/main" id="{62579F9F-C591-BC94-A0C1-7E234E120B1B}"/>
                </a:ext>
              </a:extLst>
            </p:cNvPr>
            <p:cNvSpPr/>
            <p:nvPr/>
          </p:nvSpPr>
          <p:spPr>
            <a:xfrm>
              <a:off x="8093074" y="9382109"/>
              <a:ext cx="347308" cy="314452"/>
            </a:xfrm>
            <a:custGeom>
              <a:avLst/>
              <a:gdLst>
                <a:gd name="connsiteX0" fmla="*/ 1 w 347308"/>
                <a:gd name="connsiteY0" fmla="*/ 16 h 314452"/>
                <a:gd name="connsiteX1" fmla="*/ 136526 w 347308"/>
                <a:gd name="connsiteY1" fmla="*/ 130191 h 314452"/>
                <a:gd name="connsiteX2" fmla="*/ 136526 w 347308"/>
                <a:gd name="connsiteY2" fmla="*/ 101616 h 314452"/>
                <a:gd name="connsiteX3" fmla="*/ 257176 w 347308"/>
                <a:gd name="connsiteY3" fmla="*/ 225441 h 314452"/>
                <a:gd name="connsiteX4" fmla="*/ 346076 w 347308"/>
                <a:gd name="connsiteY4" fmla="*/ 314341 h 314452"/>
                <a:gd name="connsiteX5" fmla="*/ 298451 w 347308"/>
                <a:gd name="connsiteY5" fmla="*/ 241316 h 314452"/>
                <a:gd name="connsiteX6" fmla="*/ 155576 w 347308"/>
                <a:gd name="connsiteY6" fmla="*/ 130191 h 314452"/>
                <a:gd name="connsiteX7" fmla="*/ 101601 w 347308"/>
                <a:gd name="connsiteY7" fmla="*/ 82566 h 314452"/>
                <a:gd name="connsiteX8" fmla="*/ 139701 w 347308"/>
                <a:gd name="connsiteY8" fmla="*/ 120666 h 314452"/>
                <a:gd name="connsiteX9" fmla="*/ 1 w 347308"/>
                <a:gd name="connsiteY9" fmla="*/ 16 h 314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7308" h="314452">
                  <a:moveTo>
                    <a:pt x="1" y="16"/>
                  </a:moveTo>
                  <a:cubicBezTo>
                    <a:pt x="-528" y="1603"/>
                    <a:pt x="113772" y="113258"/>
                    <a:pt x="136526" y="130191"/>
                  </a:cubicBezTo>
                  <a:cubicBezTo>
                    <a:pt x="159280" y="147124"/>
                    <a:pt x="116418" y="85741"/>
                    <a:pt x="136526" y="101616"/>
                  </a:cubicBezTo>
                  <a:cubicBezTo>
                    <a:pt x="156634" y="117491"/>
                    <a:pt x="222251" y="189987"/>
                    <a:pt x="257176" y="225441"/>
                  </a:cubicBezTo>
                  <a:cubicBezTo>
                    <a:pt x="292101" y="260895"/>
                    <a:pt x="339197" y="311695"/>
                    <a:pt x="346076" y="314341"/>
                  </a:cubicBezTo>
                  <a:cubicBezTo>
                    <a:pt x="352955" y="316987"/>
                    <a:pt x="330201" y="272008"/>
                    <a:pt x="298451" y="241316"/>
                  </a:cubicBezTo>
                  <a:cubicBezTo>
                    <a:pt x="266701" y="210624"/>
                    <a:pt x="188384" y="156649"/>
                    <a:pt x="155576" y="130191"/>
                  </a:cubicBezTo>
                  <a:cubicBezTo>
                    <a:pt x="122768" y="103733"/>
                    <a:pt x="104247" y="84154"/>
                    <a:pt x="101601" y="82566"/>
                  </a:cubicBezTo>
                  <a:cubicBezTo>
                    <a:pt x="98955" y="80979"/>
                    <a:pt x="151872" y="130720"/>
                    <a:pt x="139701" y="120666"/>
                  </a:cubicBezTo>
                  <a:cubicBezTo>
                    <a:pt x="127530" y="110612"/>
                    <a:pt x="530" y="-1571"/>
                    <a:pt x="1" y="1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9" name="フリーフォーム 1018">
              <a:extLst>
                <a:ext uri="{FF2B5EF4-FFF2-40B4-BE49-F238E27FC236}">
                  <a16:creationId xmlns:a16="http://schemas.microsoft.com/office/drawing/2014/main" id="{B7E3968E-E940-D580-0ADD-CC46FFFAED46}"/>
                </a:ext>
              </a:extLst>
            </p:cNvPr>
            <p:cNvSpPr/>
            <p:nvPr/>
          </p:nvSpPr>
          <p:spPr>
            <a:xfrm>
              <a:off x="8057519" y="9379615"/>
              <a:ext cx="373650" cy="412085"/>
            </a:xfrm>
            <a:custGeom>
              <a:avLst/>
              <a:gdLst>
                <a:gd name="connsiteX0" fmla="*/ 3806 w 373650"/>
                <a:gd name="connsiteY0" fmla="*/ 2510 h 412085"/>
                <a:gd name="connsiteX1" fmla="*/ 260981 w 373650"/>
                <a:gd name="connsiteY1" fmla="*/ 278735 h 412085"/>
                <a:gd name="connsiteX2" fmla="*/ 248281 w 373650"/>
                <a:gd name="connsiteY2" fmla="*/ 227935 h 412085"/>
                <a:gd name="connsiteX3" fmla="*/ 372106 w 373650"/>
                <a:gd name="connsiteY3" fmla="*/ 370810 h 412085"/>
                <a:gd name="connsiteX4" fmla="*/ 302256 w 373650"/>
                <a:gd name="connsiteY4" fmla="*/ 320010 h 412085"/>
                <a:gd name="connsiteX5" fmla="*/ 86356 w 373650"/>
                <a:gd name="connsiteY5" fmla="*/ 129510 h 412085"/>
                <a:gd name="connsiteX6" fmla="*/ 207006 w 373650"/>
                <a:gd name="connsiteY6" fmla="*/ 281910 h 412085"/>
                <a:gd name="connsiteX7" fmla="*/ 327656 w 373650"/>
                <a:gd name="connsiteY7" fmla="*/ 412085 h 412085"/>
                <a:gd name="connsiteX8" fmla="*/ 222881 w 373650"/>
                <a:gd name="connsiteY8" fmla="*/ 281910 h 412085"/>
                <a:gd name="connsiteX9" fmla="*/ 181606 w 373650"/>
                <a:gd name="connsiteY9" fmla="*/ 218410 h 412085"/>
                <a:gd name="connsiteX10" fmla="*/ 248281 w 373650"/>
                <a:gd name="connsiteY10" fmla="*/ 275560 h 412085"/>
                <a:gd name="connsiteX11" fmla="*/ 114931 w 373650"/>
                <a:gd name="connsiteY11" fmla="*/ 148560 h 412085"/>
                <a:gd name="connsiteX12" fmla="*/ 3806 w 373650"/>
                <a:gd name="connsiteY12" fmla="*/ 2510 h 41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3650" h="412085">
                  <a:moveTo>
                    <a:pt x="3806" y="2510"/>
                  </a:moveTo>
                  <a:cubicBezTo>
                    <a:pt x="28147" y="24206"/>
                    <a:pt x="220235" y="241164"/>
                    <a:pt x="260981" y="278735"/>
                  </a:cubicBezTo>
                  <a:cubicBezTo>
                    <a:pt x="301727" y="316306"/>
                    <a:pt x="229760" y="212589"/>
                    <a:pt x="248281" y="227935"/>
                  </a:cubicBezTo>
                  <a:cubicBezTo>
                    <a:pt x="266802" y="243281"/>
                    <a:pt x="363110" y="355464"/>
                    <a:pt x="372106" y="370810"/>
                  </a:cubicBezTo>
                  <a:cubicBezTo>
                    <a:pt x="381102" y="386156"/>
                    <a:pt x="349881" y="360227"/>
                    <a:pt x="302256" y="320010"/>
                  </a:cubicBezTo>
                  <a:cubicBezTo>
                    <a:pt x="254631" y="279793"/>
                    <a:pt x="102231" y="135860"/>
                    <a:pt x="86356" y="129510"/>
                  </a:cubicBezTo>
                  <a:cubicBezTo>
                    <a:pt x="70481" y="123160"/>
                    <a:pt x="166789" y="234814"/>
                    <a:pt x="207006" y="281910"/>
                  </a:cubicBezTo>
                  <a:cubicBezTo>
                    <a:pt x="247223" y="329006"/>
                    <a:pt x="325010" y="412085"/>
                    <a:pt x="327656" y="412085"/>
                  </a:cubicBezTo>
                  <a:cubicBezTo>
                    <a:pt x="330302" y="412085"/>
                    <a:pt x="247223" y="314189"/>
                    <a:pt x="222881" y="281910"/>
                  </a:cubicBezTo>
                  <a:cubicBezTo>
                    <a:pt x="198539" y="249631"/>
                    <a:pt x="177373" y="219468"/>
                    <a:pt x="181606" y="218410"/>
                  </a:cubicBezTo>
                  <a:cubicBezTo>
                    <a:pt x="185839" y="217352"/>
                    <a:pt x="259394" y="287202"/>
                    <a:pt x="248281" y="275560"/>
                  </a:cubicBezTo>
                  <a:cubicBezTo>
                    <a:pt x="237169" y="263918"/>
                    <a:pt x="151444" y="191423"/>
                    <a:pt x="114931" y="148560"/>
                  </a:cubicBezTo>
                  <a:cubicBezTo>
                    <a:pt x="78419" y="105698"/>
                    <a:pt x="-20535" y="-19186"/>
                    <a:pt x="3806" y="25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フリーフォーム 1019">
              <a:extLst>
                <a:ext uri="{FF2B5EF4-FFF2-40B4-BE49-F238E27FC236}">
                  <a16:creationId xmlns:a16="http://schemas.microsoft.com/office/drawing/2014/main" id="{F2F8D282-00BC-8D47-0800-8EAF9699CB23}"/>
                </a:ext>
              </a:extLst>
            </p:cNvPr>
            <p:cNvSpPr/>
            <p:nvPr/>
          </p:nvSpPr>
          <p:spPr>
            <a:xfrm>
              <a:off x="8302613" y="9448299"/>
              <a:ext cx="160357" cy="446665"/>
            </a:xfrm>
            <a:custGeom>
              <a:avLst/>
              <a:gdLst>
                <a:gd name="connsiteX0" fmla="*/ 139712 w 160357"/>
                <a:gd name="connsiteY0" fmla="*/ 501 h 446665"/>
                <a:gd name="connsiteX1" fmla="*/ 146062 w 160357"/>
                <a:gd name="connsiteY1" fmla="*/ 203701 h 446665"/>
                <a:gd name="connsiteX2" fmla="*/ 155587 w 160357"/>
                <a:gd name="connsiteY2" fmla="*/ 171951 h 446665"/>
                <a:gd name="connsiteX3" fmla="*/ 158762 w 160357"/>
                <a:gd name="connsiteY3" fmla="*/ 254501 h 446665"/>
                <a:gd name="connsiteX4" fmla="*/ 130187 w 160357"/>
                <a:gd name="connsiteY4" fmla="*/ 308476 h 446665"/>
                <a:gd name="connsiteX5" fmla="*/ 98437 w 160357"/>
                <a:gd name="connsiteY5" fmla="*/ 321176 h 446665"/>
                <a:gd name="connsiteX6" fmla="*/ 98437 w 160357"/>
                <a:gd name="connsiteY6" fmla="*/ 368801 h 446665"/>
                <a:gd name="connsiteX7" fmla="*/ 123837 w 160357"/>
                <a:gd name="connsiteY7" fmla="*/ 445001 h 446665"/>
                <a:gd name="connsiteX8" fmla="*/ 85737 w 160357"/>
                <a:gd name="connsiteY8" fmla="*/ 413251 h 446665"/>
                <a:gd name="connsiteX9" fmla="*/ 12 w 160357"/>
                <a:gd name="connsiteY9" fmla="*/ 321176 h 446665"/>
                <a:gd name="connsiteX10" fmla="*/ 79387 w 160357"/>
                <a:gd name="connsiteY10" fmla="*/ 394201 h 446665"/>
                <a:gd name="connsiteX11" fmla="*/ 82562 w 160357"/>
                <a:gd name="connsiteY11" fmla="*/ 333876 h 446665"/>
                <a:gd name="connsiteX12" fmla="*/ 95262 w 160357"/>
                <a:gd name="connsiteY12" fmla="*/ 397376 h 446665"/>
                <a:gd name="connsiteX13" fmla="*/ 117487 w 160357"/>
                <a:gd name="connsiteY13" fmla="*/ 318001 h 446665"/>
                <a:gd name="connsiteX14" fmla="*/ 158762 w 160357"/>
                <a:gd name="connsiteY14" fmla="*/ 264026 h 446665"/>
                <a:gd name="connsiteX15" fmla="*/ 142887 w 160357"/>
                <a:gd name="connsiteY15" fmla="*/ 181476 h 446665"/>
                <a:gd name="connsiteX16" fmla="*/ 139712 w 160357"/>
                <a:gd name="connsiteY16" fmla="*/ 146551 h 446665"/>
                <a:gd name="connsiteX17" fmla="*/ 139712 w 160357"/>
                <a:gd name="connsiteY17" fmla="*/ 501 h 446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0357" h="446665">
                  <a:moveTo>
                    <a:pt x="139712" y="501"/>
                  </a:moveTo>
                  <a:cubicBezTo>
                    <a:pt x="140770" y="10026"/>
                    <a:pt x="143416" y="175126"/>
                    <a:pt x="146062" y="203701"/>
                  </a:cubicBezTo>
                  <a:cubicBezTo>
                    <a:pt x="148708" y="232276"/>
                    <a:pt x="153470" y="163484"/>
                    <a:pt x="155587" y="171951"/>
                  </a:cubicBezTo>
                  <a:cubicBezTo>
                    <a:pt x="157704" y="180418"/>
                    <a:pt x="162995" y="231747"/>
                    <a:pt x="158762" y="254501"/>
                  </a:cubicBezTo>
                  <a:cubicBezTo>
                    <a:pt x="154529" y="277255"/>
                    <a:pt x="140241" y="297364"/>
                    <a:pt x="130187" y="308476"/>
                  </a:cubicBezTo>
                  <a:cubicBezTo>
                    <a:pt x="120133" y="319588"/>
                    <a:pt x="103729" y="311122"/>
                    <a:pt x="98437" y="321176"/>
                  </a:cubicBezTo>
                  <a:cubicBezTo>
                    <a:pt x="93145" y="331230"/>
                    <a:pt x="94204" y="348164"/>
                    <a:pt x="98437" y="368801"/>
                  </a:cubicBezTo>
                  <a:cubicBezTo>
                    <a:pt x="102670" y="389438"/>
                    <a:pt x="125954" y="437593"/>
                    <a:pt x="123837" y="445001"/>
                  </a:cubicBezTo>
                  <a:cubicBezTo>
                    <a:pt x="121720" y="452409"/>
                    <a:pt x="106374" y="433888"/>
                    <a:pt x="85737" y="413251"/>
                  </a:cubicBezTo>
                  <a:cubicBezTo>
                    <a:pt x="65100" y="392614"/>
                    <a:pt x="1070" y="324351"/>
                    <a:pt x="12" y="321176"/>
                  </a:cubicBezTo>
                  <a:cubicBezTo>
                    <a:pt x="-1046" y="318001"/>
                    <a:pt x="65629" y="392084"/>
                    <a:pt x="79387" y="394201"/>
                  </a:cubicBezTo>
                  <a:cubicBezTo>
                    <a:pt x="93145" y="396318"/>
                    <a:pt x="79916" y="333347"/>
                    <a:pt x="82562" y="333876"/>
                  </a:cubicBezTo>
                  <a:cubicBezTo>
                    <a:pt x="85208" y="334405"/>
                    <a:pt x="89441" y="400022"/>
                    <a:pt x="95262" y="397376"/>
                  </a:cubicBezTo>
                  <a:cubicBezTo>
                    <a:pt x="101083" y="394730"/>
                    <a:pt x="106904" y="340226"/>
                    <a:pt x="117487" y="318001"/>
                  </a:cubicBezTo>
                  <a:cubicBezTo>
                    <a:pt x="128070" y="295776"/>
                    <a:pt x="154529" y="286780"/>
                    <a:pt x="158762" y="264026"/>
                  </a:cubicBezTo>
                  <a:cubicBezTo>
                    <a:pt x="162995" y="241272"/>
                    <a:pt x="146062" y="201055"/>
                    <a:pt x="142887" y="181476"/>
                  </a:cubicBezTo>
                  <a:cubicBezTo>
                    <a:pt x="139712" y="161897"/>
                    <a:pt x="138654" y="173009"/>
                    <a:pt x="139712" y="146551"/>
                  </a:cubicBezTo>
                  <a:cubicBezTo>
                    <a:pt x="140770" y="120093"/>
                    <a:pt x="138654" y="-9024"/>
                    <a:pt x="139712" y="50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1" name="フリーフォーム 1020">
              <a:extLst>
                <a:ext uri="{FF2B5EF4-FFF2-40B4-BE49-F238E27FC236}">
                  <a16:creationId xmlns:a16="http://schemas.microsoft.com/office/drawing/2014/main" id="{2AB34A6C-0892-A2CF-7D33-EF0BD4E1E740}"/>
                </a:ext>
              </a:extLst>
            </p:cNvPr>
            <p:cNvSpPr/>
            <p:nvPr/>
          </p:nvSpPr>
          <p:spPr>
            <a:xfrm>
              <a:off x="8397258" y="9445624"/>
              <a:ext cx="96269" cy="431430"/>
            </a:xfrm>
            <a:custGeom>
              <a:avLst/>
              <a:gdLst>
                <a:gd name="connsiteX0" fmla="*/ 67292 w 96269"/>
                <a:gd name="connsiteY0" fmla="*/ 1 h 431430"/>
                <a:gd name="connsiteX1" fmla="*/ 57767 w 96269"/>
                <a:gd name="connsiteY1" fmla="*/ 158751 h 431430"/>
                <a:gd name="connsiteX2" fmla="*/ 67292 w 96269"/>
                <a:gd name="connsiteY2" fmla="*/ 130176 h 431430"/>
                <a:gd name="connsiteX3" fmla="*/ 70467 w 96269"/>
                <a:gd name="connsiteY3" fmla="*/ 187326 h 431430"/>
                <a:gd name="connsiteX4" fmla="*/ 83167 w 96269"/>
                <a:gd name="connsiteY4" fmla="*/ 279401 h 431430"/>
                <a:gd name="connsiteX5" fmla="*/ 95867 w 96269"/>
                <a:gd name="connsiteY5" fmla="*/ 247651 h 431430"/>
                <a:gd name="connsiteX6" fmla="*/ 67292 w 96269"/>
                <a:gd name="connsiteY6" fmla="*/ 323851 h 431430"/>
                <a:gd name="connsiteX7" fmla="*/ 617 w 96269"/>
                <a:gd name="connsiteY7" fmla="*/ 428626 h 431430"/>
                <a:gd name="connsiteX8" fmla="*/ 35542 w 96269"/>
                <a:gd name="connsiteY8" fmla="*/ 390526 h 431430"/>
                <a:gd name="connsiteX9" fmla="*/ 60942 w 96269"/>
                <a:gd name="connsiteY9" fmla="*/ 276226 h 431430"/>
                <a:gd name="connsiteX10" fmla="*/ 60942 w 96269"/>
                <a:gd name="connsiteY10" fmla="*/ 298451 h 431430"/>
                <a:gd name="connsiteX11" fmla="*/ 67292 w 96269"/>
                <a:gd name="connsiteY11" fmla="*/ 193676 h 431430"/>
                <a:gd name="connsiteX12" fmla="*/ 51417 w 96269"/>
                <a:gd name="connsiteY12" fmla="*/ 161926 h 431430"/>
                <a:gd name="connsiteX13" fmla="*/ 67292 w 96269"/>
                <a:gd name="connsiteY13" fmla="*/ 1 h 4314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6269" h="431430">
                  <a:moveTo>
                    <a:pt x="67292" y="1"/>
                  </a:moveTo>
                  <a:cubicBezTo>
                    <a:pt x="68350" y="-528"/>
                    <a:pt x="57767" y="137055"/>
                    <a:pt x="57767" y="158751"/>
                  </a:cubicBezTo>
                  <a:cubicBezTo>
                    <a:pt x="57767" y="180447"/>
                    <a:pt x="65175" y="125414"/>
                    <a:pt x="67292" y="130176"/>
                  </a:cubicBezTo>
                  <a:cubicBezTo>
                    <a:pt x="69409" y="134938"/>
                    <a:pt x="67821" y="162455"/>
                    <a:pt x="70467" y="187326"/>
                  </a:cubicBezTo>
                  <a:cubicBezTo>
                    <a:pt x="73113" y="212197"/>
                    <a:pt x="78934" y="269347"/>
                    <a:pt x="83167" y="279401"/>
                  </a:cubicBezTo>
                  <a:cubicBezTo>
                    <a:pt x="87400" y="289455"/>
                    <a:pt x="98513" y="240243"/>
                    <a:pt x="95867" y="247651"/>
                  </a:cubicBezTo>
                  <a:cubicBezTo>
                    <a:pt x="93221" y="255059"/>
                    <a:pt x="83167" y="293689"/>
                    <a:pt x="67292" y="323851"/>
                  </a:cubicBezTo>
                  <a:cubicBezTo>
                    <a:pt x="51417" y="354013"/>
                    <a:pt x="5909" y="417514"/>
                    <a:pt x="617" y="428626"/>
                  </a:cubicBezTo>
                  <a:cubicBezTo>
                    <a:pt x="-4675" y="439739"/>
                    <a:pt x="25488" y="415926"/>
                    <a:pt x="35542" y="390526"/>
                  </a:cubicBezTo>
                  <a:cubicBezTo>
                    <a:pt x="45596" y="365126"/>
                    <a:pt x="56709" y="291572"/>
                    <a:pt x="60942" y="276226"/>
                  </a:cubicBezTo>
                  <a:cubicBezTo>
                    <a:pt x="65175" y="260880"/>
                    <a:pt x="59884" y="312209"/>
                    <a:pt x="60942" y="298451"/>
                  </a:cubicBezTo>
                  <a:cubicBezTo>
                    <a:pt x="62000" y="284693"/>
                    <a:pt x="68879" y="216430"/>
                    <a:pt x="67292" y="193676"/>
                  </a:cubicBezTo>
                  <a:cubicBezTo>
                    <a:pt x="65705" y="170922"/>
                    <a:pt x="50888" y="187855"/>
                    <a:pt x="51417" y="161926"/>
                  </a:cubicBezTo>
                  <a:cubicBezTo>
                    <a:pt x="51946" y="135997"/>
                    <a:pt x="66234" y="530"/>
                    <a:pt x="67292" y="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2" name="フリーフォーム 1021">
              <a:extLst>
                <a:ext uri="{FF2B5EF4-FFF2-40B4-BE49-F238E27FC236}">
                  <a16:creationId xmlns:a16="http://schemas.microsoft.com/office/drawing/2014/main" id="{6B83ACCE-BD1A-3355-9D75-CF84C4E8F258}"/>
                </a:ext>
              </a:extLst>
            </p:cNvPr>
            <p:cNvSpPr/>
            <p:nvPr/>
          </p:nvSpPr>
          <p:spPr>
            <a:xfrm>
              <a:off x="8585031" y="9064922"/>
              <a:ext cx="350941" cy="420082"/>
            </a:xfrm>
            <a:custGeom>
              <a:avLst/>
              <a:gdLst>
                <a:gd name="connsiteX0" fmla="*/ 169 w 350941"/>
                <a:gd name="connsiteY0" fmla="*/ 72728 h 420082"/>
                <a:gd name="connsiteX1" fmla="*/ 70019 w 350941"/>
                <a:gd name="connsiteY1" fmla="*/ 47328 h 420082"/>
                <a:gd name="connsiteX2" fmla="*/ 54144 w 350941"/>
                <a:gd name="connsiteY2" fmla="*/ 12403 h 420082"/>
                <a:gd name="connsiteX3" fmla="*/ 104944 w 350941"/>
                <a:gd name="connsiteY3" fmla="*/ 44153 h 420082"/>
                <a:gd name="connsiteX4" fmla="*/ 101769 w 350941"/>
                <a:gd name="connsiteY4" fmla="*/ 25103 h 420082"/>
                <a:gd name="connsiteX5" fmla="*/ 120819 w 350941"/>
                <a:gd name="connsiteY5" fmla="*/ 85428 h 420082"/>
                <a:gd name="connsiteX6" fmla="*/ 139869 w 350941"/>
                <a:gd name="connsiteY6" fmla="*/ 120353 h 420082"/>
                <a:gd name="connsiteX7" fmla="*/ 120819 w 350941"/>
                <a:gd name="connsiteY7" fmla="*/ 101303 h 420082"/>
                <a:gd name="connsiteX8" fmla="*/ 184319 w 350941"/>
                <a:gd name="connsiteY8" fmla="*/ 177503 h 420082"/>
                <a:gd name="connsiteX9" fmla="*/ 184319 w 350941"/>
                <a:gd name="connsiteY9" fmla="*/ 167978 h 420082"/>
                <a:gd name="connsiteX10" fmla="*/ 273219 w 350941"/>
                <a:gd name="connsiteY10" fmla="*/ 260053 h 420082"/>
                <a:gd name="connsiteX11" fmla="*/ 254169 w 350941"/>
                <a:gd name="connsiteY11" fmla="*/ 247353 h 420082"/>
                <a:gd name="connsiteX12" fmla="*/ 238294 w 350941"/>
                <a:gd name="connsiteY12" fmla="*/ 244178 h 420082"/>
                <a:gd name="connsiteX13" fmla="*/ 298619 w 350941"/>
                <a:gd name="connsiteY13" fmla="*/ 342603 h 420082"/>
                <a:gd name="connsiteX14" fmla="*/ 349419 w 350941"/>
                <a:gd name="connsiteY14" fmla="*/ 418803 h 420082"/>
                <a:gd name="connsiteX15" fmla="*/ 238294 w 350941"/>
                <a:gd name="connsiteY15" fmla="*/ 279103 h 420082"/>
                <a:gd name="connsiteX16" fmla="*/ 162094 w 350941"/>
                <a:gd name="connsiteY16" fmla="*/ 190203 h 420082"/>
                <a:gd name="connsiteX17" fmla="*/ 98594 w 350941"/>
                <a:gd name="connsiteY17" fmla="*/ 136228 h 420082"/>
                <a:gd name="connsiteX18" fmla="*/ 127169 w 350941"/>
                <a:gd name="connsiteY18" fmla="*/ 136228 h 420082"/>
                <a:gd name="connsiteX19" fmla="*/ 79544 w 350941"/>
                <a:gd name="connsiteY19" fmla="*/ 6053 h 420082"/>
                <a:gd name="connsiteX20" fmla="*/ 79544 w 350941"/>
                <a:gd name="connsiteY20" fmla="*/ 25103 h 420082"/>
                <a:gd name="connsiteX21" fmla="*/ 50969 w 350941"/>
                <a:gd name="connsiteY21" fmla="*/ 56853 h 420082"/>
                <a:gd name="connsiteX22" fmla="*/ 169 w 350941"/>
                <a:gd name="connsiteY22" fmla="*/ 72728 h 420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50941" h="420082">
                  <a:moveTo>
                    <a:pt x="169" y="72728"/>
                  </a:moveTo>
                  <a:cubicBezTo>
                    <a:pt x="3344" y="71141"/>
                    <a:pt x="61023" y="57382"/>
                    <a:pt x="70019" y="47328"/>
                  </a:cubicBezTo>
                  <a:cubicBezTo>
                    <a:pt x="79015" y="37274"/>
                    <a:pt x="48323" y="12932"/>
                    <a:pt x="54144" y="12403"/>
                  </a:cubicBezTo>
                  <a:cubicBezTo>
                    <a:pt x="59965" y="11874"/>
                    <a:pt x="97007" y="42036"/>
                    <a:pt x="104944" y="44153"/>
                  </a:cubicBezTo>
                  <a:cubicBezTo>
                    <a:pt x="112881" y="46270"/>
                    <a:pt x="99123" y="18224"/>
                    <a:pt x="101769" y="25103"/>
                  </a:cubicBezTo>
                  <a:cubicBezTo>
                    <a:pt x="104415" y="31982"/>
                    <a:pt x="114469" y="69553"/>
                    <a:pt x="120819" y="85428"/>
                  </a:cubicBezTo>
                  <a:cubicBezTo>
                    <a:pt x="127169" y="101303"/>
                    <a:pt x="139869" y="120353"/>
                    <a:pt x="139869" y="120353"/>
                  </a:cubicBezTo>
                  <a:cubicBezTo>
                    <a:pt x="139869" y="122999"/>
                    <a:pt x="113411" y="91778"/>
                    <a:pt x="120819" y="101303"/>
                  </a:cubicBezTo>
                  <a:cubicBezTo>
                    <a:pt x="128227" y="110828"/>
                    <a:pt x="173736" y="166391"/>
                    <a:pt x="184319" y="177503"/>
                  </a:cubicBezTo>
                  <a:cubicBezTo>
                    <a:pt x="194902" y="188615"/>
                    <a:pt x="169502" y="154220"/>
                    <a:pt x="184319" y="167978"/>
                  </a:cubicBezTo>
                  <a:cubicBezTo>
                    <a:pt x="199136" y="181736"/>
                    <a:pt x="261577" y="246824"/>
                    <a:pt x="273219" y="260053"/>
                  </a:cubicBezTo>
                  <a:cubicBezTo>
                    <a:pt x="284861" y="273282"/>
                    <a:pt x="259990" y="249999"/>
                    <a:pt x="254169" y="247353"/>
                  </a:cubicBezTo>
                  <a:cubicBezTo>
                    <a:pt x="248348" y="244707"/>
                    <a:pt x="230886" y="228303"/>
                    <a:pt x="238294" y="244178"/>
                  </a:cubicBezTo>
                  <a:cubicBezTo>
                    <a:pt x="245702" y="260053"/>
                    <a:pt x="280098" y="313499"/>
                    <a:pt x="298619" y="342603"/>
                  </a:cubicBezTo>
                  <a:cubicBezTo>
                    <a:pt x="317140" y="371707"/>
                    <a:pt x="359473" y="429386"/>
                    <a:pt x="349419" y="418803"/>
                  </a:cubicBezTo>
                  <a:cubicBezTo>
                    <a:pt x="339365" y="408220"/>
                    <a:pt x="269515" y="317203"/>
                    <a:pt x="238294" y="279103"/>
                  </a:cubicBezTo>
                  <a:cubicBezTo>
                    <a:pt x="207073" y="241003"/>
                    <a:pt x="185377" y="214016"/>
                    <a:pt x="162094" y="190203"/>
                  </a:cubicBezTo>
                  <a:cubicBezTo>
                    <a:pt x="138811" y="166391"/>
                    <a:pt x="104415" y="145224"/>
                    <a:pt x="98594" y="136228"/>
                  </a:cubicBezTo>
                  <a:cubicBezTo>
                    <a:pt x="92773" y="127232"/>
                    <a:pt x="130344" y="157924"/>
                    <a:pt x="127169" y="136228"/>
                  </a:cubicBezTo>
                  <a:cubicBezTo>
                    <a:pt x="123994" y="114532"/>
                    <a:pt x="87481" y="24574"/>
                    <a:pt x="79544" y="6053"/>
                  </a:cubicBezTo>
                  <a:cubicBezTo>
                    <a:pt x="71607" y="-12468"/>
                    <a:pt x="84307" y="16636"/>
                    <a:pt x="79544" y="25103"/>
                  </a:cubicBezTo>
                  <a:cubicBezTo>
                    <a:pt x="74781" y="33570"/>
                    <a:pt x="62611" y="49445"/>
                    <a:pt x="50969" y="56853"/>
                  </a:cubicBezTo>
                  <a:cubicBezTo>
                    <a:pt x="39327" y="64261"/>
                    <a:pt x="-3006" y="74315"/>
                    <a:pt x="169" y="7272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3" name="フリーフォーム 1022">
              <a:extLst>
                <a:ext uri="{FF2B5EF4-FFF2-40B4-BE49-F238E27FC236}">
                  <a16:creationId xmlns:a16="http://schemas.microsoft.com/office/drawing/2014/main" id="{DB182FCE-3A12-29CD-EA2C-7A920C99B392}"/>
                </a:ext>
              </a:extLst>
            </p:cNvPr>
            <p:cNvSpPr/>
            <p:nvPr/>
          </p:nvSpPr>
          <p:spPr>
            <a:xfrm>
              <a:off x="8619752" y="9057914"/>
              <a:ext cx="300226" cy="486564"/>
            </a:xfrm>
            <a:custGeom>
              <a:avLst/>
              <a:gdLst>
                <a:gd name="connsiteX0" fmla="*/ 373 w 300226"/>
                <a:gd name="connsiteY0" fmla="*/ 361 h 486564"/>
                <a:gd name="connsiteX1" fmla="*/ 197223 w 300226"/>
                <a:gd name="connsiteY1" fmla="*/ 117836 h 486564"/>
                <a:gd name="connsiteX2" fmla="*/ 181348 w 300226"/>
                <a:gd name="connsiteY2" fmla="*/ 101961 h 486564"/>
                <a:gd name="connsiteX3" fmla="*/ 225798 w 300226"/>
                <a:gd name="connsiteY3" fmla="*/ 203561 h 486564"/>
                <a:gd name="connsiteX4" fmla="*/ 225798 w 300226"/>
                <a:gd name="connsiteY4" fmla="*/ 178161 h 486564"/>
                <a:gd name="connsiteX5" fmla="*/ 289298 w 300226"/>
                <a:gd name="connsiteY5" fmla="*/ 305161 h 486564"/>
                <a:gd name="connsiteX6" fmla="*/ 254373 w 300226"/>
                <a:gd name="connsiteY6" fmla="*/ 263886 h 486564"/>
                <a:gd name="connsiteX7" fmla="*/ 292473 w 300226"/>
                <a:gd name="connsiteY7" fmla="*/ 362311 h 486564"/>
                <a:gd name="connsiteX8" fmla="*/ 295648 w 300226"/>
                <a:gd name="connsiteY8" fmla="*/ 486136 h 486564"/>
                <a:gd name="connsiteX9" fmla="*/ 292473 w 300226"/>
                <a:gd name="connsiteY9" fmla="*/ 394061 h 486564"/>
                <a:gd name="connsiteX10" fmla="*/ 203573 w 300226"/>
                <a:gd name="connsiteY10" fmla="*/ 168636 h 486564"/>
                <a:gd name="connsiteX11" fmla="*/ 222623 w 300226"/>
                <a:gd name="connsiteY11" fmla="*/ 190861 h 486564"/>
                <a:gd name="connsiteX12" fmla="*/ 219448 w 300226"/>
                <a:gd name="connsiteY12" fmla="*/ 140061 h 486564"/>
                <a:gd name="connsiteX13" fmla="*/ 149598 w 300226"/>
                <a:gd name="connsiteY13" fmla="*/ 82911 h 486564"/>
                <a:gd name="connsiteX14" fmla="*/ 373 w 300226"/>
                <a:gd name="connsiteY14" fmla="*/ 361 h 4865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0226" h="486564">
                  <a:moveTo>
                    <a:pt x="373" y="361"/>
                  </a:moveTo>
                  <a:cubicBezTo>
                    <a:pt x="8310" y="6182"/>
                    <a:pt x="197223" y="117836"/>
                    <a:pt x="197223" y="117836"/>
                  </a:cubicBezTo>
                  <a:cubicBezTo>
                    <a:pt x="227385" y="134769"/>
                    <a:pt x="176585" y="87673"/>
                    <a:pt x="181348" y="101961"/>
                  </a:cubicBezTo>
                  <a:cubicBezTo>
                    <a:pt x="186111" y="116249"/>
                    <a:pt x="218390" y="190861"/>
                    <a:pt x="225798" y="203561"/>
                  </a:cubicBezTo>
                  <a:cubicBezTo>
                    <a:pt x="233206" y="216261"/>
                    <a:pt x="215215" y="161228"/>
                    <a:pt x="225798" y="178161"/>
                  </a:cubicBezTo>
                  <a:cubicBezTo>
                    <a:pt x="236381" y="195094"/>
                    <a:pt x="284535" y="290873"/>
                    <a:pt x="289298" y="305161"/>
                  </a:cubicBezTo>
                  <a:cubicBezTo>
                    <a:pt x="294061" y="319449"/>
                    <a:pt x="253844" y="254361"/>
                    <a:pt x="254373" y="263886"/>
                  </a:cubicBezTo>
                  <a:cubicBezTo>
                    <a:pt x="254902" y="273411"/>
                    <a:pt x="285594" y="325269"/>
                    <a:pt x="292473" y="362311"/>
                  </a:cubicBezTo>
                  <a:cubicBezTo>
                    <a:pt x="299352" y="399353"/>
                    <a:pt x="295648" y="480844"/>
                    <a:pt x="295648" y="486136"/>
                  </a:cubicBezTo>
                  <a:cubicBezTo>
                    <a:pt x="295648" y="491428"/>
                    <a:pt x="307819" y="446978"/>
                    <a:pt x="292473" y="394061"/>
                  </a:cubicBezTo>
                  <a:cubicBezTo>
                    <a:pt x="277127" y="341144"/>
                    <a:pt x="215215" y="202503"/>
                    <a:pt x="203573" y="168636"/>
                  </a:cubicBezTo>
                  <a:cubicBezTo>
                    <a:pt x="191931" y="134769"/>
                    <a:pt x="219977" y="195623"/>
                    <a:pt x="222623" y="190861"/>
                  </a:cubicBezTo>
                  <a:cubicBezTo>
                    <a:pt x="225269" y="186099"/>
                    <a:pt x="231619" y="158053"/>
                    <a:pt x="219448" y="140061"/>
                  </a:cubicBezTo>
                  <a:cubicBezTo>
                    <a:pt x="207277" y="122069"/>
                    <a:pt x="186110" y="105136"/>
                    <a:pt x="149598" y="82911"/>
                  </a:cubicBezTo>
                  <a:cubicBezTo>
                    <a:pt x="113086" y="60686"/>
                    <a:pt x="-7564" y="-5460"/>
                    <a:pt x="373" y="36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4" name="フリーフォーム 1023">
              <a:extLst>
                <a:ext uri="{FF2B5EF4-FFF2-40B4-BE49-F238E27FC236}">
                  <a16:creationId xmlns:a16="http://schemas.microsoft.com/office/drawing/2014/main" id="{42307839-7D6D-B813-A43C-5256C16C18E9}"/>
                </a:ext>
              </a:extLst>
            </p:cNvPr>
            <p:cNvSpPr/>
            <p:nvPr/>
          </p:nvSpPr>
          <p:spPr>
            <a:xfrm>
              <a:off x="8435831" y="9188300"/>
              <a:ext cx="139862" cy="174791"/>
            </a:xfrm>
            <a:custGeom>
              <a:avLst/>
              <a:gdLst>
                <a:gd name="connsiteX0" fmla="*/ 144 w 139862"/>
                <a:gd name="connsiteY0" fmla="*/ 150 h 174791"/>
                <a:gd name="connsiteX1" fmla="*/ 76344 w 139862"/>
                <a:gd name="connsiteY1" fmla="*/ 47775 h 174791"/>
                <a:gd name="connsiteX2" fmla="*/ 76344 w 139862"/>
                <a:gd name="connsiteY2" fmla="*/ 104925 h 174791"/>
                <a:gd name="connsiteX3" fmla="*/ 139844 w 139862"/>
                <a:gd name="connsiteY3" fmla="*/ 174775 h 174791"/>
                <a:gd name="connsiteX4" fmla="*/ 82694 w 139862"/>
                <a:gd name="connsiteY4" fmla="*/ 98575 h 174791"/>
                <a:gd name="connsiteX5" fmla="*/ 57294 w 139862"/>
                <a:gd name="connsiteY5" fmla="*/ 63650 h 174791"/>
                <a:gd name="connsiteX6" fmla="*/ 144 w 139862"/>
                <a:gd name="connsiteY6" fmla="*/ 150 h 174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862" h="174791">
                  <a:moveTo>
                    <a:pt x="144" y="150"/>
                  </a:moveTo>
                  <a:cubicBezTo>
                    <a:pt x="3319" y="-2496"/>
                    <a:pt x="63644" y="30313"/>
                    <a:pt x="76344" y="47775"/>
                  </a:cubicBezTo>
                  <a:cubicBezTo>
                    <a:pt x="89044" y="65238"/>
                    <a:pt x="65761" y="83758"/>
                    <a:pt x="76344" y="104925"/>
                  </a:cubicBezTo>
                  <a:cubicBezTo>
                    <a:pt x="86927" y="126092"/>
                    <a:pt x="138786" y="175833"/>
                    <a:pt x="139844" y="174775"/>
                  </a:cubicBezTo>
                  <a:cubicBezTo>
                    <a:pt x="140902" y="173717"/>
                    <a:pt x="96452" y="117096"/>
                    <a:pt x="82694" y="98575"/>
                  </a:cubicBezTo>
                  <a:cubicBezTo>
                    <a:pt x="68936" y="80054"/>
                    <a:pt x="67348" y="77937"/>
                    <a:pt x="57294" y="63650"/>
                  </a:cubicBezTo>
                  <a:cubicBezTo>
                    <a:pt x="47240" y="49363"/>
                    <a:pt x="-3031" y="2796"/>
                    <a:pt x="144" y="1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5" name="フリーフォーム 1024">
              <a:extLst>
                <a:ext uri="{FF2B5EF4-FFF2-40B4-BE49-F238E27FC236}">
                  <a16:creationId xmlns:a16="http://schemas.microsoft.com/office/drawing/2014/main" id="{D5128BB9-4682-EFF5-3B2C-D8D883D257A6}"/>
                </a:ext>
              </a:extLst>
            </p:cNvPr>
            <p:cNvSpPr/>
            <p:nvPr/>
          </p:nvSpPr>
          <p:spPr>
            <a:xfrm>
              <a:off x="8505666" y="9180464"/>
              <a:ext cx="99302" cy="161959"/>
            </a:xfrm>
            <a:custGeom>
              <a:avLst/>
              <a:gdLst>
                <a:gd name="connsiteX0" fmla="*/ 159 w 99302"/>
                <a:gd name="connsiteY0" fmla="*/ 84186 h 161959"/>
                <a:gd name="connsiteX1" fmla="*/ 25559 w 99302"/>
                <a:gd name="connsiteY1" fmla="*/ 1636 h 161959"/>
                <a:gd name="connsiteX2" fmla="*/ 47784 w 99302"/>
                <a:gd name="connsiteY2" fmla="*/ 33386 h 161959"/>
                <a:gd name="connsiteX3" fmla="*/ 70009 w 99302"/>
                <a:gd name="connsiteY3" fmla="*/ 84186 h 161959"/>
                <a:gd name="connsiteX4" fmla="*/ 98584 w 99302"/>
                <a:gd name="connsiteY4" fmla="*/ 160386 h 161959"/>
                <a:gd name="connsiteX5" fmla="*/ 38259 w 99302"/>
                <a:gd name="connsiteY5" fmla="*/ 7986 h 161959"/>
                <a:gd name="connsiteX6" fmla="*/ 159 w 99302"/>
                <a:gd name="connsiteY6" fmla="*/ 84186 h 16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302" h="161959">
                  <a:moveTo>
                    <a:pt x="159" y="84186"/>
                  </a:moveTo>
                  <a:cubicBezTo>
                    <a:pt x="-1958" y="83128"/>
                    <a:pt x="17622" y="10103"/>
                    <a:pt x="25559" y="1636"/>
                  </a:cubicBezTo>
                  <a:cubicBezTo>
                    <a:pt x="33497" y="-6831"/>
                    <a:pt x="40376" y="19628"/>
                    <a:pt x="47784" y="33386"/>
                  </a:cubicBezTo>
                  <a:cubicBezTo>
                    <a:pt x="55192" y="47144"/>
                    <a:pt x="61542" y="63019"/>
                    <a:pt x="70009" y="84186"/>
                  </a:cubicBezTo>
                  <a:cubicBezTo>
                    <a:pt x="78476" y="105353"/>
                    <a:pt x="103876" y="173086"/>
                    <a:pt x="98584" y="160386"/>
                  </a:cubicBezTo>
                  <a:cubicBezTo>
                    <a:pt x="93292" y="147686"/>
                    <a:pt x="47784" y="22273"/>
                    <a:pt x="38259" y="7986"/>
                  </a:cubicBezTo>
                  <a:cubicBezTo>
                    <a:pt x="28734" y="-6301"/>
                    <a:pt x="2276" y="85244"/>
                    <a:pt x="159" y="8418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6" name="フリーフォーム 1025">
              <a:extLst>
                <a:ext uri="{FF2B5EF4-FFF2-40B4-BE49-F238E27FC236}">
                  <a16:creationId xmlns:a16="http://schemas.microsoft.com/office/drawing/2014/main" id="{DC03C247-2104-664B-AE9B-F12DD8277AF5}"/>
                </a:ext>
              </a:extLst>
            </p:cNvPr>
            <p:cNvSpPr/>
            <p:nvPr/>
          </p:nvSpPr>
          <p:spPr>
            <a:xfrm>
              <a:off x="8566039" y="9083267"/>
              <a:ext cx="225550" cy="187798"/>
            </a:xfrm>
            <a:custGeom>
              <a:avLst/>
              <a:gdLst>
                <a:gd name="connsiteX0" fmla="*/ 111 w 225550"/>
                <a:gd name="connsiteY0" fmla="*/ 28983 h 187798"/>
                <a:gd name="connsiteX1" fmla="*/ 123936 w 225550"/>
                <a:gd name="connsiteY1" fmla="*/ 95658 h 187798"/>
                <a:gd name="connsiteX2" fmla="*/ 79486 w 225550"/>
                <a:gd name="connsiteY2" fmla="*/ 92483 h 187798"/>
                <a:gd name="connsiteX3" fmla="*/ 146161 w 225550"/>
                <a:gd name="connsiteY3" fmla="*/ 124233 h 187798"/>
                <a:gd name="connsiteX4" fmla="*/ 225536 w 225550"/>
                <a:gd name="connsiteY4" fmla="*/ 187733 h 187798"/>
                <a:gd name="connsiteX5" fmla="*/ 152511 w 225550"/>
                <a:gd name="connsiteY5" fmla="*/ 111533 h 187798"/>
                <a:gd name="connsiteX6" fmla="*/ 133461 w 225550"/>
                <a:gd name="connsiteY6" fmla="*/ 89308 h 187798"/>
                <a:gd name="connsiteX7" fmla="*/ 108061 w 225550"/>
                <a:gd name="connsiteY7" fmla="*/ 92483 h 187798"/>
                <a:gd name="connsiteX8" fmla="*/ 111236 w 225550"/>
                <a:gd name="connsiteY8" fmla="*/ 408 h 187798"/>
                <a:gd name="connsiteX9" fmla="*/ 101711 w 225550"/>
                <a:gd name="connsiteY9" fmla="*/ 57558 h 187798"/>
                <a:gd name="connsiteX10" fmla="*/ 111 w 225550"/>
                <a:gd name="connsiteY10" fmla="*/ 28983 h 187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5550" h="187798">
                  <a:moveTo>
                    <a:pt x="111" y="28983"/>
                  </a:moveTo>
                  <a:cubicBezTo>
                    <a:pt x="3815" y="35333"/>
                    <a:pt x="110707" y="85075"/>
                    <a:pt x="123936" y="95658"/>
                  </a:cubicBezTo>
                  <a:cubicBezTo>
                    <a:pt x="137165" y="106241"/>
                    <a:pt x="75782" y="87721"/>
                    <a:pt x="79486" y="92483"/>
                  </a:cubicBezTo>
                  <a:cubicBezTo>
                    <a:pt x="83190" y="97245"/>
                    <a:pt x="121819" y="108358"/>
                    <a:pt x="146161" y="124233"/>
                  </a:cubicBezTo>
                  <a:cubicBezTo>
                    <a:pt x="170503" y="140108"/>
                    <a:pt x="224478" y="189850"/>
                    <a:pt x="225536" y="187733"/>
                  </a:cubicBezTo>
                  <a:cubicBezTo>
                    <a:pt x="226594" y="185616"/>
                    <a:pt x="167857" y="127937"/>
                    <a:pt x="152511" y="111533"/>
                  </a:cubicBezTo>
                  <a:cubicBezTo>
                    <a:pt x="137165" y="95129"/>
                    <a:pt x="140869" y="92483"/>
                    <a:pt x="133461" y="89308"/>
                  </a:cubicBezTo>
                  <a:cubicBezTo>
                    <a:pt x="126053" y="86133"/>
                    <a:pt x="111765" y="107300"/>
                    <a:pt x="108061" y="92483"/>
                  </a:cubicBezTo>
                  <a:cubicBezTo>
                    <a:pt x="104357" y="77666"/>
                    <a:pt x="112294" y="6229"/>
                    <a:pt x="111236" y="408"/>
                  </a:cubicBezTo>
                  <a:cubicBezTo>
                    <a:pt x="110178" y="-5413"/>
                    <a:pt x="117057" y="52795"/>
                    <a:pt x="101711" y="57558"/>
                  </a:cubicBezTo>
                  <a:cubicBezTo>
                    <a:pt x="86365" y="62321"/>
                    <a:pt x="-3593" y="22633"/>
                    <a:pt x="111" y="2898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7" name="フリーフォーム 1026">
              <a:extLst>
                <a:ext uri="{FF2B5EF4-FFF2-40B4-BE49-F238E27FC236}">
                  <a16:creationId xmlns:a16="http://schemas.microsoft.com/office/drawing/2014/main" id="{4C83C315-CCD0-8512-FAB4-25454FB96D86}"/>
                </a:ext>
              </a:extLst>
            </p:cNvPr>
            <p:cNvSpPr/>
            <p:nvPr/>
          </p:nvSpPr>
          <p:spPr>
            <a:xfrm>
              <a:off x="8488677" y="9171636"/>
              <a:ext cx="239428" cy="306323"/>
            </a:xfrm>
            <a:custGeom>
              <a:avLst/>
              <a:gdLst>
                <a:gd name="connsiteX0" fmla="*/ 239398 w 239428"/>
                <a:gd name="connsiteY0" fmla="*/ 939 h 306323"/>
                <a:gd name="connsiteX1" fmla="*/ 201298 w 239428"/>
                <a:gd name="connsiteY1" fmla="*/ 143814 h 306323"/>
                <a:gd name="connsiteX2" fmla="*/ 207648 w 239428"/>
                <a:gd name="connsiteY2" fmla="*/ 131114 h 306323"/>
                <a:gd name="connsiteX3" fmla="*/ 172723 w 239428"/>
                <a:gd name="connsiteY3" fmla="*/ 200964 h 306323"/>
                <a:gd name="connsiteX4" fmla="*/ 125098 w 239428"/>
                <a:gd name="connsiteY4" fmla="*/ 248589 h 306323"/>
                <a:gd name="connsiteX5" fmla="*/ 1273 w 239428"/>
                <a:gd name="connsiteY5" fmla="*/ 305739 h 306323"/>
                <a:gd name="connsiteX6" fmla="*/ 67948 w 239428"/>
                <a:gd name="connsiteY6" fmla="*/ 273989 h 306323"/>
                <a:gd name="connsiteX7" fmla="*/ 182248 w 239428"/>
                <a:gd name="connsiteY7" fmla="*/ 207314 h 306323"/>
                <a:gd name="connsiteX8" fmla="*/ 13973 w 239428"/>
                <a:gd name="connsiteY8" fmla="*/ 302564 h 306323"/>
                <a:gd name="connsiteX9" fmla="*/ 156848 w 239428"/>
                <a:gd name="connsiteY9" fmla="*/ 194614 h 306323"/>
                <a:gd name="connsiteX10" fmla="*/ 140973 w 239428"/>
                <a:gd name="connsiteY10" fmla="*/ 229539 h 306323"/>
                <a:gd name="connsiteX11" fmla="*/ 194948 w 239428"/>
                <a:gd name="connsiteY11" fmla="*/ 181914 h 306323"/>
                <a:gd name="connsiteX12" fmla="*/ 191773 w 239428"/>
                <a:gd name="connsiteY12" fmla="*/ 118414 h 306323"/>
                <a:gd name="connsiteX13" fmla="*/ 194948 w 239428"/>
                <a:gd name="connsiteY13" fmla="*/ 146989 h 306323"/>
                <a:gd name="connsiteX14" fmla="*/ 207648 w 239428"/>
                <a:gd name="connsiteY14" fmla="*/ 83489 h 306323"/>
                <a:gd name="connsiteX15" fmla="*/ 239398 w 239428"/>
                <a:gd name="connsiteY15" fmla="*/ 939 h 306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39428" h="306323">
                  <a:moveTo>
                    <a:pt x="239398" y="939"/>
                  </a:moveTo>
                  <a:cubicBezTo>
                    <a:pt x="238340" y="10993"/>
                    <a:pt x="201298" y="143814"/>
                    <a:pt x="201298" y="143814"/>
                  </a:cubicBezTo>
                  <a:cubicBezTo>
                    <a:pt x="196006" y="165510"/>
                    <a:pt x="207648" y="131114"/>
                    <a:pt x="207648" y="131114"/>
                  </a:cubicBezTo>
                  <a:cubicBezTo>
                    <a:pt x="202885" y="140639"/>
                    <a:pt x="186481" y="181385"/>
                    <a:pt x="172723" y="200964"/>
                  </a:cubicBezTo>
                  <a:cubicBezTo>
                    <a:pt x="158965" y="220543"/>
                    <a:pt x="153673" y="231127"/>
                    <a:pt x="125098" y="248589"/>
                  </a:cubicBezTo>
                  <a:cubicBezTo>
                    <a:pt x="96523" y="266051"/>
                    <a:pt x="10798" y="301506"/>
                    <a:pt x="1273" y="305739"/>
                  </a:cubicBezTo>
                  <a:cubicBezTo>
                    <a:pt x="-8252" y="309972"/>
                    <a:pt x="37786" y="290393"/>
                    <a:pt x="67948" y="273989"/>
                  </a:cubicBezTo>
                  <a:cubicBezTo>
                    <a:pt x="98110" y="257585"/>
                    <a:pt x="191244" y="202552"/>
                    <a:pt x="182248" y="207314"/>
                  </a:cubicBezTo>
                  <a:cubicBezTo>
                    <a:pt x="173252" y="212076"/>
                    <a:pt x="18206" y="304681"/>
                    <a:pt x="13973" y="302564"/>
                  </a:cubicBezTo>
                  <a:cubicBezTo>
                    <a:pt x="9740" y="300447"/>
                    <a:pt x="135681" y="206785"/>
                    <a:pt x="156848" y="194614"/>
                  </a:cubicBezTo>
                  <a:cubicBezTo>
                    <a:pt x="178015" y="182443"/>
                    <a:pt x="134623" y="231656"/>
                    <a:pt x="140973" y="229539"/>
                  </a:cubicBezTo>
                  <a:cubicBezTo>
                    <a:pt x="147323" y="227422"/>
                    <a:pt x="186481" y="200435"/>
                    <a:pt x="194948" y="181914"/>
                  </a:cubicBezTo>
                  <a:cubicBezTo>
                    <a:pt x="203415" y="163393"/>
                    <a:pt x="191773" y="124235"/>
                    <a:pt x="191773" y="118414"/>
                  </a:cubicBezTo>
                  <a:cubicBezTo>
                    <a:pt x="191773" y="112593"/>
                    <a:pt x="192302" y="152810"/>
                    <a:pt x="194948" y="146989"/>
                  </a:cubicBezTo>
                  <a:cubicBezTo>
                    <a:pt x="197594" y="141168"/>
                    <a:pt x="201298" y="102539"/>
                    <a:pt x="207648" y="83489"/>
                  </a:cubicBezTo>
                  <a:cubicBezTo>
                    <a:pt x="213998" y="64439"/>
                    <a:pt x="240456" y="-9115"/>
                    <a:pt x="239398" y="93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8" name="フリーフォーム 1027">
              <a:extLst>
                <a:ext uri="{FF2B5EF4-FFF2-40B4-BE49-F238E27FC236}">
                  <a16:creationId xmlns:a16="http://schemas.microsoft.com/office/drawing/2014/main" id="{B77631B1-A0A4-97D4-F5E3-04C11F6E98D8}"/>
                </a:ext>
              </a:extLst>
            </p:cNvPr>
            <p:cNvSpPr/>
            <p:nvPr/>
          </p:nvSpPr>
          <p:spPr>
            <a:xfrm>
              <a:off x="8431991" y="9420997"/>
              <a:ext cx="306627" cy="395214"/>
            </a:xfrm>
            <a:custGeom>
              <a:avLst/>
              <a:gdLst>
                <a:gd name="connsiteX0" fmla="*/ 809 w 306627"/>
                <a:gd name="connsiteY0" fmla="*/ 2403 h 395214"/>
                <a:gd name="connsiteX1" fmla="*/ 121459 w 306627"/>
                <a:gd name="connsiteY1" fmla="*/ 142103 h 395214"/>
                <a:gd name="connsiteX2" fmla="*/ 118284 w 306627"/>
                <a:gd name="connsiteY2" fmla="*/ 123053 h 395214"/>
                <a:gd name="connsiteX3" fmla="*/ 226234 w 306627"/>
                <a:gd name="connsiteY3" fmla="*/ 256403 h 395214"/>
                <a:gd name="connsiteX4" fmla="*/ 219884 w 306627"/>
                <a:gd name="connsiteY4" fmla="*/ 237353 h 395214"/>
                <a:gd name="connsiteX5" fmla="*/ 283384 w 306627"/>
                <a:gd name="connsiteY5" fmla="*/ 354828 h 395214"/>
                <a:gd name="connsiteX6" fmla="*/ 305609 w 306627"/>
                <a:gd name="connsiteY6" fmla="*/ 392928 h 395214"/>
                <a:gd name="connsiteX7" fmla="*/ 254809 w 306627"/>
                <a:gd name="connsiteY7" fmla="*/ 297678 h 395214"/>
                <a:gd name="connsiteX8" fmla="*/ 118284 w 306627"/>
                <a:gd name="connsiteY8" fmla="*/ 110353 h 395214"/>
                <a:gd name="connsiteX9" fmla="*/ 70659 w 306627"/>
                <a:gd name="connsiteY9" fmla="*/ 56378 h 395214"/>
                <a:gd name="connsiteX10" fmla="*/ 809 w 306627"/>
                <a:gd name="connsiteY10" fmla="*/ 2403 h 395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6627" h="395214">
                  <a:moveTo>
                    <a:pt x="809" y="2403"/>
                  </a:moveTo>
                  <a:cubicBezTo>
                    <a:pt x="9276" y="16691"/>
                    <a:pt x="101880" y="121995"/>
                    <a:pt x="121459" y="142103"/>
                  </a:cubicBezTo>
                  <a:cubicBezTo>
                    <a:pt x="141038" y="162211"/>
                    <a:pt x="100822" y="104003"/>
                    <a:pt x="118284" y="123053"/>
                  </a:cubicBezTo>
                  <a:cubicBezTo>
                    <a:pt x="135746" y="142103"/>
                    <a:pt x="226234" y="256403"/>
                    <a:pt x="226234" y="256403"/>
                  </a:cubicBezTo>
                  <a:cubicBezTo>
                    <a:pt x="243167" y="275453"/>
                    <a:pt x="210359" y="220949"/>
                    <a:pt x="219884" y="237353"/>
                  </a:cubicBezTo>
                  <a:cubicBezTo>
                    <a:pt x="229409" y="253757"/>
                    <a:pt x="269097" y="328899"/>
                    <a:pt x="283384" y="354828"/>
                  </a:cubicBezTo>
                  <a:cubicBezTo>
                    <a:pt x="297671" y="380757"/>
                    <a:pt x="310372" y="402453"/>
                    <a:pt x="305609" y="392928"/>
                  </a:cubicBezTo>
                  <a:cubicBezTo>
                    <a:pt x="300846" y="383403"/>
                    <a:pt x="286030" y="344774"/>
                    <a:pt x="254809" y="297678"/>
                  </a:cubicBezTo>
                  <a:cubicBezTo>
                    <a:pt x="223588" y="250582"/>
                    <a:pt x="148976" y="150570"/>
                    <a:pt x="118284" y="110353"/>
                  </a:cubicBezTo>
                  <a:cubicBezTo>
                    <a:pt x="87592" y="70136"/>
                    <a:pt x="88651" y="71195"/>
                    <a:pt x="70659" y="56378"/>
                  </a:cubicBezTo>
                  <a:cubicBezTo>
                    <a:pt x="52667" y="41561"/>
                    <a:pt x="-7658" y="-11885"/>
                    <a:pt x="809" y="24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9" name="フリーフォーム 1028">
              <a:extLst>
                <a:ext uri="{FF2B5EF4-FFF2-40B4-BE49-F238E27FC236}">
                  <a16:creationId xmlns:a16="http://schemas.microsoft.com/office/drawing/2014/main" id="{05628E9D-4003-22E2-4852-AAB0A5C3B725}"/>
                </a:ext>
              </a:extLst>
            </p:cNvPr>
            <p:cNvSpPr/>
            <p:nvPr/>
          </p:nvSpPr>
          <p:spPr>
            <a:xfrm>
              <a:off x="8416566" y="9454971"/>
              <a:ext cx="304643" cy="363465"/>
            </a:xfrm>
            <a:custGeom>
              <a:avLst/>
              <a:gdLst>
                <a:gd name="connsiteX0" fmla="*/ 359 w 304643"/>
                <a:gd name="connsiteY0" fmla="*/ 76379 h 363465"/>
                <a:gd name="connsiteX1" fmla="*/ 28934 w 304643"/>
                <a:gd name="connsiteY1" fmla="*/ 28754 h 363465"/>
                <a:gd name="connsiteX2" fmla="*/ 79734 w 304643"/>
                <a:gd name="connsiteY2" fmla="*/ 76379 h 363465"/>
                <a:gd name="connsiteX3" fmla="*/ 73384 w 304643"/>
                <a:gd name="connsiteY3" fmla="*/ 50979 h 363465"/>
                <a:gd name="connsiteX4" fmla="*/ 149584 w 304643"/>
                <a:gd name="connsiteY4" fmla="*/ 136704 h 363465"/>
                <a:gd name="connsiteX5" fmla="*/ 140059 w 304643"/>
                <a:gd name="connsiteY5" fmla="*/ 120829 h 363465"/>
                <a:gd name="connsiteX6" fmla="*/ 206734 w 304643"/>
                <a:gd name="connsiteY6" fmla="*/ 212904 h 363465"/>
                <a:gd name="connsiteX7" fmla="*/ 187684 w 304643"/>
                <a:gd name="connsiteY7" fmla="*/ 184329 h 363465"/>
                <a:gd name="connsiteX8" fmla="*/ 276584 w 304643"/>
                <a:gd name="connsiteY8" fmla="*/ 317679 h 363465"/>
                <a:gd name="connsiteX9" fmla="*/ 298809 w 304643"/>
                <a:gd name="connsiteY9" fmla="*/ 355779 h 363465"/>
                <a:gd name="connsiteX10" fmla="*/ 181334 w 304643"/>
                <a:gd name="connsiteY10" fmla="*/ 181154 h 363465"/>
                <a:gd name="connsiteX11" fmla="*/ 47984 w 304643"/>
                <a:gd name="connsiteY11" fmla="*/ 3354 h 363465"/>
                <a:gd name="connsiteX12" fmla="*/ 359 w 304643"/>
                <a:gd name="connsiteY12" fmla="*/ 76379 h 363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4643" h="363465">
                  <a:moveTo>
                    <a:pt x="359" y="76379"/>
                  </a:moveTo>
                  <a:cubicBezTo>
                    <a:pt x="-2816" y="80612"/>
                    <a:pt x="15705" y="28754"/>
                    <a:pt x="28934" y="28754"/>
                  </a:cubicBezTo>
                  <a:cubicBezTo>
                    <a:pt x="42163" y="28754"/>
                    <a:pt x="72326" y="72675"/>
                    <a:pt x="79734" y="76379"/>
                  </a:cubicBezTo>
                  <a:cubicBezTo>
                    <a:pt x="87142" y="80083"/>
                    <a:pt x="61742" y="40925"/>
                    <a:pt x="73384" y="50979"/>
                  </a:cubicBezTo>
                  <a:cubicBezTo>
                    <a:pt x="85026" y="61033"/>
                    <a:pt x="149584" y="136704"/>
                    <a:pt x="149584" y="136704"/>
                  </a:cubicBezTo>
                  <a:cubicBezTo>
                    <a:pt x="160697" y="148346"/>
                    <a:pt x="130534" y="108129"/>
                    <a:pt x="140059" y="120829"/>
                  </a:cubicBezTo>
                  <a:cubicBezTo>
                    <a:pt x="149584" y="133529"/>
                    <a:pt x="198797" y="202321"/>
                    <a:pt x="206734" y="212904"/>
                  </a:cubicBezTo>
                  <a:cubicBezTo>
                    <a:pt x="214671" y="223487"/>
                    <a:pt x="187684" y="184329"/>
                    <a:pt x="187684" y="184329"/>
                  </a:cubicBezTo>
                  <a:cubicBezTo>
                    <a:pt x="199326" y="201791"/>
                    <a:pt x="258063" y="289104"/>
                    <a:pt x="276584" y="317679"/>
                  </a:cubicBezTo>
                  <a:cubicBezTo>
                    <a:pt x="295105" y="346254"/>
                    <a:pt x="314684" y="378533"/>
                    <a:pt x="298809" y="355779"/>
                  </a:cubicBezTo>
                  <a:cubicBezTo>
                    <a:pt x="282934" y="333025"/>
                    <a:pt x="223138" y="239891"/>
                    <a:pt x="181334" y="181154"/>
                  </a:cubicBezTo>
                  <a:cubicBezTo>
                    <a:pt x="139530" y="122417"/>
                    <a:pt x="76030" y="25050"/>
                    <a:pt x="47984" y="3354"/>
                  </a:cubicBezTo>
                  <a:cubicBezTo>
                    <a:pt x="19938" y="-18342"/>
                    <a:pt x="3534" y="72146"/>
                    <a:pt x="359" y="7637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0" name="フリーフォーム 1029">
              <a:extLst>
                <a:ext uri="{FF2B5EF4-FFF2-40B4-BE49-F238E27FC236}">
                  <a16:creationId xmlns:a16="http://schemas.microsoft.com/office/drawing/2014/main" id="{7E799203-E1F8-018F-A480-91356F108FD0}"/>
                </a:ext>
              </a:extLst>
            </p:cNvPr>
            <p:cNvSpPr/>
            <p:nvPr/>
          </p:nvSpPr>
          <p:spPr>
            <a:xfrm>
              <a:off x="8696120" y="9405787"/>
              <a:ext cx="239401" cy="370668"/>
            </a:xfrm>
            <a:custGeom>
              <a:avLst/>
              <a:gdLst>
                <a:gd name="connsiteX0" fmla="*/ 3380 w 239401"/>
                <a:gd name="connsiteY0" fmla="*/ 1738 h 370668"/>
                <a:gd name="connsiteX1" fmla="*/ 162130 w 239401"/>
                <a:gd name="connsiteY1" fmla="*/ 185888 h 370668"/>
                <a:gd name="connsiteX2" fmla="*/ 139905 w 239401"/>
                <a:gd name="connsiteY2" fmla="*/ 157313 h 370668"/>
                <a:gd name="connsiteX3" fmla="*/ 238330 w 239401"/>
                <a:gd name="connsiteY3" fmla="*/ 366863 h 370668"/>
                <a:gd name="connsiteX4" fmla="*/ 187530 w 239401"/>
                <a:gd name="connsiteY4" fmla="*/ 281138 h 370668"/>
                <a:gd name="connsiteX5" fmla="*/ 114505 w 239401"/>
                <a:gd name="connsiteY5" fmla="*/ 138263 h 370668"/>
                <a:gd name="connsiteX6" fmla="*/ 28780 w 239401"/>
                <a:gd name="connsiteY6" fmla="*/ 65238 h 370668"/>
                <a:gd name="connsiteX7" fmla="*/ 51005 w 239401"/>
                <a:gd name="connsiteY7" fmla="*/ 90638 h 370668"/>
                <a:gd name="connsiteX8" fmla="*/ 3380 w 239401"/>
                <a:gd name="connsiteY8" fmla="*/ 1738 h 370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401" h="370668">
                  <a:moveTo>
                    <a:pt x="3380" y="1738"/>
                  </a:moveTo>
                  <a:cubicBezTo>
                    <a:pt x="21901" y="17613"/>
                    <a:pt x="139376" y="159959"/>
                    <a:pt x="162130" y="185888"/>
                  </a:cubicBezTo>
                  <a:cubicBezTo>
                    <a:pt x="184884" y="211817"/>
                    <a:pt x="127205" y="127151"/>
                    <a:pt x="139905" y="157313"/>
                  </a:cubicBezTo>
                  <a:cubicBezTo>
                    <a:pt x="152605" y="187476"/>
                    <a:pt x="230393" y="346226"/>
                    <a:pt x="238330" y="366863"/>
                  </a:cubicBezTo>
                  <a:cubicBezTo>
                    <a:pt x="246268" y="387501"/>
                    <a:pt x="208167" y="319238"/>
                    <a:pt x="187530" y="281138"/>
                  </a:cubicBezTo>
                  <a:cubicBezTo>
                    <a:pt x="166893" y="243038"/>
                    <a:pt x="140963" y="174246"/>
                    <a:pt x="114505" y="138263"/>
                  </a:cubicBezTo>
                  <a:cubicBezTo>
                    <a:pt x="88047" y="102280"/>
                    <a:pt x="39363" y="73175"/>
                    <a:pt x="28780" y="65238"/>
                  </a:cubicBezTo>
                  <a:cubicBezTo>
                    <a:pt x="18197" y="57301"/>
                    <a:pt x="53651" y="97517"/>
                    <a:pt x="51005" y="90638"/>
                  </a:cubicBezTo>
                  <a:cubicBezTo>
                    <a:pt x="48359" y="83759"/>
                    <a:pt x="-15141" y="-14137"/>
                    <a:pt x="3380" y="173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フリーフォーム 1030">
              <a:extLst>
                <a:ext uri="{FF2B5EF4-FFF2-40B4-BE49-F238E27FC236}">
                  <a16:creationId xmlns:a16="http://schemas.microsoft.com/office/drawing/2014/main" id="{681BE717-1707-5815-4E9D-572E71324A79}"/>
                </a:ext>
              </a:extLst>
            </p:cNvPr>
            <p:cNvSpPr/>
            <p:nvPr/>
          </p:nvSpPr>
          <p:spPr>
            <a:xfrm>
              <a:off x="8607417" y="9499258"/>
              <a:ext cx="172035" cy="55993"/>
            </a:xfrm>
            <a:custGeom>
              <a:avLst/>
              <a:gdLst>
                <a:gd name="connsiteX0" fmla="*/ 8 w 172035"/>
                <a:gd name="connsiteY0" fmla="*/ 9867 h 55993"/>
                <a:gd name="connsiteX1" fmla="*/ 123833 w 172035"/>
                <a:gd name="connsiteY1" fmla="*/ 25742 h 55993"/>
                <a:gd name="connsiteX2" fmla="*/ 104783 w 172035"/>
                <a:gd name="connsiteY2" fmla="*/ 342 h 55993"/>
                <a:gd name="connsiteX3" fmla="*/ 171458 w 172035"/>
                <a:gd name="connsiteY3" fmla="*/ 47967 h 55993"/>
                <a:gd name="connsiteX4" fmla="*/ 60333 w 172035"/>
                <a:gd name="connsiteY4" fmla="*/ 54317 h 55993"/>
                <a:gd name="connsiteX5" fmla="*/ 165108 w 172035"/>
                <a:gd name="connsiteY5" fmla="*/ 54317 h 55993"/>
                <a:gd name="connsiteX6" fmla="*/ 117483 w 172035"/>
                <a:gd name="connsiteY6" fmla="*/ 35267 h 55993"/>
                <a:gd name="connsiteX7" fmla="*/ 8 w 172035"/>
                <a:gd name="connsiteY7" fmla="*/ 9867 h 55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2035" h="55993">
                  <a:moveTo>
                    <a:pt x="8" y="9867"/>
                  </a:moveTo>
                  <a:cubicBezTo>
                    <a:pt x="1066" y="8279"/>
                    <a:pt x="106371" y="27329"/>
                    <a:pt x="123833" y="25742"/>
                  </a:cubicBezTo>
                  <a:cubicBezTo>
                    <a:pt x="141295" y="24155"/>
                    <a:pt x="96846" y="-3362"/>
                    <a:pt x="104783" y="342"/>
                  </a:cubicBezTo>
                  <a:cubicBezTo>
                    <a:pt x="112720" y="4046"/>
                    <a:pt x="178866" y="38971"/>
                    <a:pt x="171458" y="47967"/>
                  </a:cubicBezTo>
                  <a:cubicBezTo>
                    <a:pt x="164050" y="56963"/>
                    <a:pt x="61391" y="53259"/>
                    <a:pt x="60333" y="54317"/>
                  </a:cubicBezTo>
                  <a:cubicBezTo>
                    <a:pt x="59275" y="55375"/>
                    <a:pt x="155583" y="57492"/>
                    <a:pt x="165108" y="54317"/>
                  </a:cubicBezTo>
                  <a:cubicBezTo>
                    <a:pt x="174633" y="51142"/>
                    <a:pt x="140766" y="42146"/>
                    <a:pt x="117483" y="35267"/>
                  </a:cubicBezTo>
                  <a:cubicBezTo>
                    <a:pt x="94200" y="28388"/>
                    <a:pt x="-1050" y="11455"/>
                    <a:pt x="8" y="986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2" name="フリーフォーム 1031">
              <a:extLst>
                <a:ext uri="{FF2B5EF4-FFF2-40B4-BE49-F238E27FC236}">
                  <a16:creationId xmlns:a16="http://schemas.microsoft.com/office/drawing/2014/main" id="{0F7D90DF-1199-8468-6F5E-D614E64F0E1A}"/>
                </a:ext>
              </a:extLst>
            </p:cNvPr>
            <p:cNvSpPr/>
            <p:nvPr/>
          </p:nvSpPr>
          <p:spPr>
            <a:xfrm>
              <a:off x="8770914" y="9315448"/>
              <a:ext cx="30214" cy="161944"/>
            </a:xfrm>
            <a:custGeom>
              <a:avLst/>
              <a:gdLst>
                <a:gd name="connsiteX0" fmla="*/ 1611 w 30214"/>
                <a:gd name="connsiteY0" fmla="*/ 2 h 161944"/>
                <a:gd name="connsiteX1" fmla="*/ 11136 w 30214"/>
                <a:gd name="connsiteY1" fmla="*/ 104777 h 161944"/>
                <a:gd name="connsiteX2" fmla="*/ 20661 w 30214"/>
                <a:gd name="connsiteY2" fmla="*/ 146052 h 161944"/>
                <a:gd name="connsiteX3" fmla="*/ 30186 w 30214"/>
                <a:gd name="connsiteY3" fmla="*/ 114302 h 161944"/>
                <a:gd name="connsiteX4" fmla="*/ 17486 w 30214"/>
                <a:gd name="connsiteY4" fmla="*/ 161927 h 161944"/>
                <a:gd name="connsiteX5" fmla="*/ 1611 w 30214"/>
                <a:gd name="connsiteY5" fmla="*/ 107952 h 161944"/>
                <a:gd name="connsiteX6" fmla="*/ 1611 w 30214"/>
                <a:gd name="connsiteY6" fmla="*/ 2 h 16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214" h="161944">
                  <a:moveTo>
                    <a:pt x="1611" y="2"/>
                  </a:moveTo>
                  <a:cubicBezTo>
                    <a:pt x="3198" y="-527"/>
                    <a:pt x="7961" y="80435"/>
                    <a:pt x="11136" y="104777"/>
                  </a:cubicBezTo>
                  <a:cubicBezTo>
                    <a:pt x="14311" y="129119"/>
                    <a:pt x="17486" y="144465"/>
                    <a:pt x="20661" y="146052"/>
                  </a:cubicBezTo>
                  <a:cubicBezTo>
                    <a:pt x="23836" y="147639"/>
                    <a:pt x="30715" y="111656"/>
                    <a:pt x="30186" y="114302"/>
                  </a:cubicBezTo>
                  <a:cubicBezTo>
                    <a:pt x="29657" y="116948"/>
                    <a:pt x="22248" y="162985"/>
                    <a:pt x="17486" y="161927"/>
                  </a:cubicBezTo>
                  <a:cubicBezTo>
                    <a:pt x="12724" y="160869"/>
                    <a:pt x="4257" y="132294"/>
                    <a:pt x="1611" y="107952"/>
                  </a:cubicBezTo>
                  <a:cubicBezTo>
                    <a:pt x="-1035" y="83610"/>
                    <a:pt x="24" y="531"/>
                    <a:pt x="1611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3" name="フリーフォーム 1032">
              <a:extLst>
                <a:ext uri="{FF2B5EF4-FFF2-40B4-BE49-F238E27FC236}">
                  <a16:creationId xmlns:a16="http://schemas.microsoft.com/office/drawing/2014/main" id="{B39F7CCA-4A8F-FDD6-3D66-D09B2BFE58B9}"/>
                </a:ext>
              </a:extLst>
            </p:cNvPr>
            <p:cNvSpPr/>
            <p:nvPr/>
          </p:nvSpPr>
          <p:spPr>
            <a:xfrm>
              <a:off x="8804224" y="9479550"/>
              <a:ext cx="87871" cy="39106"/>
            </a:xfrm>
            <a:custGeom>
              <a:avLst/>
              <a:gdLst>
                <a:gd name="connsiteX0" fmla="*/ 51 w 87871"/>
                <a:gd name="connsiteY0" fmla="*/ 10525 h 39106"/>
                <a:gd name="connsiteX1" fmla="*/ 73076 w 87871"/>
                <a:gd name="connsiteY1" fmla="*/ 1000 h 39106"/>
                <a:gd name="connsiteX2" fmla="*/ 69901 w 87871"/>
                <a:gd name="connsiteY2" fmla="*/ 39100 h 39106"/>
                <a:gd name="connsiteX3" fmla="*/ 85776 w 87871"/>
                <a:gd name="connsiteY3" fmla="*/ 4175 h 39106"/>
                <a:gd name="connsiteX4" fmla="*/ 51 w 87871"/>
                <a:gd name="connsiteY4" fmla="*/ 10525 h 3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871" h="39106">
                  <a:moveTo>
                    <a:pt x="51" y="10525"/>
                  </a:moveTo>
                  <a:cubicBezTo>
                    <a:pt x="-2066" y="9996"/>
                    <a:pt x="61434" y="-3762"/>
                    <a:pt x="73076" y="1000"/>
                  </a:cubicBezTo>
                  <a:cubicBezTo>
                    <a:pt x="84718" y="5762"/>
                    <a:pt x="67784" y="38571"/>
                    <a:pt x="69901" y="39100"/>
                  </a:cubicBezTo>
                  <a:cubicBezTo>
                    <a:pt x="72018" y="39629"/>
                    <a:pt x="94772" y="9467"/>
                    <a:pt x="85776" y="4175"/>
                  </a:cubicBezTo>
                  <a:cubicBezTo>
                    <a:pt x="76780" y="-1117"/>
                    <a:pt x="2168" y="11054"/>
                    <a:pt x="51" y="1052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4" name="フリーフォーム 1033">
              <a:extLst>
                <a:ext uri="{FF2B5EF4-FFF2-40B4-BE49-F238E27FC236}">
                  <a16:creationId xmlns:a16="http://schemas.microsoft.com/office/drawing/2014/main" id="{895878CA-10FC-73A0-BE53-C29D2E43044F}"/>
                </a:ext>
              </a:extLst>
            </p:cNvPr>
            <p:cNvSpPr/>
            <p:nvPr/>
          </p:nvSpPr>
          <p:spPr>
            <a:xfrm>
              <a:off x="8727719" y="9569230"/>
              <a:ext cx="76805" cy="120907"/>
            </a:xfrm>
            <a:custGeom>
              <a:avLst/>
              <a:gdLst>
                <a:gd name="connsiteX0" fmla="*/ 76556 w 76805"/>
                <a:gd name="connsiteY0" fmla="*/ 220 h 120907"/>
                <a:gd name="connsiteX1" fmla="*/ 44806 w 76805"/>
                <a:gd name="connsiteY1" fmla="*/ 60545 h 120907"/>
                <a:gd name="connsiteX2" fmla="*/ 35281 w 76805"/>
                <a:gd name="connsiteY2" fmla="*/ 120870 h 120907"/>
                <a:gd name="connsiteX3" fmla="*/ 356 w 76805"/>
                <a:gd name="connsiteY3" fmla="*/ 70070 h 120907"/>
                <a:gd name="connsiteX4" fmla="*/ 16231 w 76805"/>
                <a:gd name="connsiteY4" fmla="*/ 98645 h 120907"/>
                <a:gd name="connsiteX5" fmla="*/ 25756 w 76805"/>
                <a:gd name="connsiteY5" fmla="*/ 82770 h 120907"/>
                <a:gd name="connsiteX6" fmla="*/ 76556 w 76805"/>
                <a:gd name="connsiteY6" fmla="*/ 220 h 120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05" h="120907">
                  <a:moveTo>
                    <a:pt x="76556" y="220"/>
                  </a:moveTo>
                  <a:cubicBezTo>
                    <a:pt x="79731" y="-3484"/>
                    <a:pt x="51685" y="40437"/>
                    <a:pt x="44806" y="60545"/>
                  </a:cubicBezTo>
                  <a:cubicBezTo>
                    <a:pt x="37927" y="80653"/>
                    <a:pt x="42689" y="119283"/>
                    <a:pt x="35281" y="120870"/>
                  </a:cubicBezTo>
                  <a:cubicBezTo>
                    <a:pt x="27873" y="122457"/>
                    <a:pt x="3531" y="73774"/>
                    <a:pt x="356" y="70070"/>
                  </a:cubicBezTo>
                  <a:cubicBezTo>
                    <a:pt x="-2819" y="66366"/>
                    <a:pt x="16231" y="98645"/>
                    <a:pt x="16231" y="98645"/>
                  </a:cubicBezTo>
                  <a:cubicBezTo>
                    <a:pt x="20464" y="100762"/>
                    <a:pt x="19406" y="95470"/>
                    <a:pt x="25756" y="82770"/>
                  </a:cubicBezTo>
                  <a:cubicBezTo>
                    <a:pt x="32106" y="70070"/>
                    <a:pt x="73381" y="3924"/>
                    <a:pt x="76556" y="22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5" name="フリーフォーム 1034">
              <a:extLst>
                <a:ext uri="{FF2B5EF4-FFF2-40B4-BE49-F238E27FC236}">
                  <a16:creationId xmlns:a16="http://schemas.microsoft.com/office/drawing/2014/main" id="{4786AB66-D0CF-3316-9E6D-9E86347E3C91}"/>
                </a:ext>
              </a:extLst>
            </p:cNvPr>
            <p:cNvSpPr/>
            <p:nvPr/>
          </p:nvSpPr>
          <p:spPr>
            <a:xfrm>
              <a:off x="8886560" y="9514643"/>
              <a:ext cx="26071" cy="163096"/>
            </a:xfrm>
            <a:custGeom>
              <a:avLst/>
              <a:gdLst>
                <a:gd name="connsiteX0" fmla="*/ 19315 w 26071"/>
                <a:gd name="connsiteY0" fmla="*/ 832 h 163096"/>
                <a:gd name="connsiteX1" fmla="*/ 16140 w 26071"/>
                <a:gd name="connsiteY1" fmla="*/ 70682 h 163096"/>
                <a:gd name="connsiteX2" fmla="*/ 25665 w 26071"/>
                <a:gd name="connsiteY2" fmla="*/ 162757 h 163096"/>
                <a:gd name="connsiteX3" fmla="*/ 265 w 26071"/>
                <a:gd name="connsiteY3" fmla="*/ 102432 h 163096"/>
                <a:gd name="connsiteX4" fmla="*/ 12965 w 26071"/>
                <a:gd name="connsiteY4" fmla="*/ 118307 h 163096"/>
                <a:gd name="connsiteX5" fmla="*/ 19315 w 26071"/>
                <a:gd name="connsiteY5" fmla="*/ 832 h 163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71" h="163096">
                  <a:moveTo>
                    <a:pt x="19315" y="832"/>
                  </a:moveTo>
                  <a:cubicBezTo>
                    <a:pt x="19844" y="-7106"/>
                    <a:pt x="15082" y="43695"/>
                    <a:pt x="16140" y="70682"/>
                  </a:cubicBezTo>
                  <a:cubicBezTo>
                    <a:pt x="17198" y="97669"/>
                    <a:pt x="28311" y="157465"/>
                    <a:pt x="25665" y="162757"/>
                  </a:cubicBezTo>
                  <a:cubicBezTo>
                    <a:pt x="23019" y="168049"/>
                    <a:pt x="2382" y="109840"/>
                    <a:pt x="265" y="102432"/>
                  </a:cubicBezTo>
                  <a:cubicBezTo>
                    <a:pt x="-1852" y="95024"/>
                    <a:pt x="9261" y="131007"/>
                    <a:pt x="12965" y="118307"/>
                  </a:cubicBezTo>
                  <a:cubicBezTo>
                    <a:pt x="16669" y="105607"/>
                    <a:pt x="18786" y="8770"/>
                    <a:pt x="19315" y="83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 1035">
              <a:extLst>
                <a:ext uri="{FF2B5EF4-FFF2-40B4-BE49-F238E27FC236}">
                  <a16:creationId xmlns:a16="http://schemas.microsoft.com/office/drawing/2014/main" id="{AEC215D8-630E-71F9-0780-6B8F5B068C8E}"/>
                </a:ext>
              </a:extLst>
            </p:cNvPr>
            <p:cNvSpPr/>
            <p:nvPr/>
          </p:nvSpPr>
          <p:spPr>
            <a:xfrm>
              <a:off x="8734229" y="9683512"/>
              <a:ext cx="140397" cy="38655"/>
            </a:xfrm>
            <a:custGeom>
              <a:avLst/>
              <a:gdLst>
                <a:gd name="connsiteX0" fmla="*/ 196 w 140397"/>
                <a:gd name="connsiteY0" fmla="*/ 35163 h 38655"/>
                <a:gd name="connsiteX1" fmla="*/ 101796 w 140397"/>
                <a:gd name="connsiteY1" fmla="*/ 19288 h 38655"/>
                <a:gd name="connsiteX2" fmla="*/ 139896 w 140397"/>
                <a:gd name="connsiteY2" fmla="*/ 38338 h 38655"/>
                <a:gd name="connsiteX3" fmla="*/ 124021 w 140397"/>
                <a:gd name="connsiteY3" fmla="*/ 238 h 38655"/>
                <a:gd name="connsiteX4" fmla="*/ 130371 w 140397"/>
                <a:gd name="connsiteY4" fmla="*/ 22463 h 38655"/>
                <a:gd name="connsiteX5" fmla="*/ 196 w 140397"/>
                <a:gd name="connsiteY5" fmla="*/ 35163 h 38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397" h="38655">
                  <a:moveTo>
                    <a:pt x="196" y="35163"/>
                  </a:moveTo>
                  <a:cubicBezTo>
                    <a:pt x="-4567" y="34634"/>
                    <a:pt x="78513" y="18759"/>
                    <a:pt x="101796" y="19288"/>
                  </a:cubicBezTo>
                  <a:cubicBezTo>
                    <a:pt x="125079" y="19817"/>
                    <a:pt x="136192" y="41513"/>
                    <a:pt x="139896" y="38338"/>
                  </a:cubicBezTo>
                  <a:cubicBezTo>
                    <a:pt x="143600" y="35163"/>
                    <a:pt x="125609" y="2884"/>
                    <a:pt x="124021" y="238"/>
                  </a:cubicBezTo>
                  <a:cubicBezTo>
                    <a:pt x="122434" y="-2408"/>
                    <a:pt x="145188" y="17700"/>
                    <a:pt x="130371" y="22463"/>
                  </a:cubicBezTo>
                  <a:cubicBezTo>
                    <a:pt x="115554" y="27226"/>
                    <a:pt x="4959" y="35692"/>
                    <a:pt x="196" y="351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 1036">
              <a:extLst>
                <a:ext uri="{FF2B5EF4-FFF2-40B4-BE49-F238E27FC236}">
                  <a16:creationId xmlns:a16="http://schemas.microsoft.com/office/drawing/2014/main" id="{19585884-8E9F-6A04-89DE-5212682AFEFB}"/>
                </a:ext>
              </a:extLst>
            </p:cNvPr>
            <p:cNvSpPr/>
            <p:nvPr/>
          </p:nvSpPr>
          <p:spPr>
            <a:xfrm>
              <a:off x="8889388" y="9369423"/>
              <a:ext cx="54748" cy="502075"/>
            </a:xfrm>
            <a:custGeom>
              <a:avLst/>
              <a:gdLst>
                <a:gd name="connsiteX0" fmla="*/ 38712 w 54748"/>
                <a:gd name="connsiteY0" fmla="*/ 2 h 502075"/>
                <a:gd name="connsiteX1" fmla="*/ 29187 w 54748"/>
                <a:gd name="connsiteY1" fmla="*/ 111127 h 502075"/>
                <a:gd name="connsiteX2" fmla="*/ 51412 w 54748"/>
                <a:gd name="connsiteY2" fmla="*/ 247652 h 502075"/>
                <a:gd name="connsiteX3" fmla="*/ 45062 w 54748"/>
                <a:gd name="connsiteY3" fmla="*/ 209552 h 502075"/>
                <a:gd name="connsiteX4" fmla="*/ 54587 w 54748"/>
                <a:gd name="connsiteY4" fmla="*/ 330202 h 502075"/>
                <a:gd name="connsiteX5" fmla="*/ 35537 w 54748"/>
                <a:gd name="connsiteY5" fmla="*/ 412752 h 502075"/>
                <a:gd name="connsiteX6" fmla="*/ 54587 w 54748"/>
                <a:gd name="connsiteY6" fmla="*/ 501652 h 502075"/>
                <a:gd name="connsiteX7" fmla="*/ 38712 w 54748"/>
                <a:gd name="connsiteY7" fmla="*/ 374652 h 502075"/>
                <a:gd name="connsiteX8" fmla="*/ 22837 w 54748"/>
                <a:gd name="connsiteY8" fmla="*/ 161927 h 502075"/>
                <a:gd name="connsiteX9" fmla="*/ 35537 w 54748"/>
                <a:gd name="connsiteY9" fmla="*/ 203202 h 502075"/>
                <a:gd name="connsiteX10" fmla="*/ 3787 w 54748"/>
                <a:gd name="connsiteY10" fmla="*/ 88902 h 502075"/>
                <a:gd name="connsiteX11" fmla="*/ 6962 w 54748"/>
                <a:gd name="connsiteY11" fmla="*/ 114302 h 502075"/>
                <a:gd name="connsiteX12" fmla="*/ 38712 w 54748"/>
                <a:gd name="connsiteY12" fmla="*/ 2 h 502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4748" h="502075">
                  <a:moveTo>
                    <a:pt x="38712" y="2"/>
                  </a:moveTo>
                  <a:cubicBezTo>
                    <a:pt x="42416" y="-527"/>
                    <a:pt x="27070" y="69852"/>
                    <a:pt x="29187" y="111127"/>
                  </a:cubicBezTo>
                  <a:cubicBezTo>
                    <a:pt x="31304" y="152402"/>
                    <a:pt x="48766" y="231248"/>
                    <a:pt x="51412" y="247652"/>
                  </a:cubicBezTo>
                  <a:cubicBezTo>
                    <a:pt x="54058" y="264056"/>
                    <a:pt x="44533" y="195794"/>
                    <a:pt x="45062" y="209552"/>
                  </a:cubicBezTo>
                  <a:cubicBezTo>
                    <a:pt x="45591" y="223310"/>
                    <a:pt x="56174" y="296335"/>
                    <a:pt x="54587" y="330202"/>
                  </a:cubicBezTo>
                  <a:cubicBezTo>
                    <a:pt x="53000" y="364069"/>
                    <a:pt x="35537" y="384177"/>
                    <a:pt x="35537" y="412752"/>
                  </a:cubicBezTo>
                  <a:cubicBezTo>
                    <a:pt x="35537" y="441327"/>
                    <a:pt x="54058" y="508002"/>
                    <a:pt x="54587" y="501652"/>
                  </a:cubicBezTo>
                  <a:cubicBezTo>
                    <a:pt x="55116" y="495302"/>
                    <a:pt x="44004" y="431273"/>
                    <a:pt x="38712" y="374652"/>
                  </a:cubicBezTo>
                  <a:cubicBezTo>
                    <a:pt x="33420" y="318031"/>
                    <a:pt x="23366" y="190502"/>
                    <a:pt x="22837" y="161927"/>
                  </a:cubicBezTo>
                  <a:cubicBezTo>
                    <a:pt x="22308" y="133352"/>
                    <a:pt x="38712" y="215373"/>
                    <a:pt x="35537" y="203202"/>
                  </a:cubicBezTo>
                  <a:cubicBezTo>
                    <a:pt x="32362" y="191031"/>
                    <a:pt x="8550" y="103719"/>
                    <a:pt x="3787" y="88902"/>
                  </a:cubicBezTo>
                  <a:cubicBezTo>
                    <a:pt x="-976" y="74085"/>
                    <a:pt x="-2563" y="130177"/>
                    <a:pt x="6962" y="114302"/>
                  </a:cubicBezTo>
                  <a:cubicBezTo>
                    <a:pt x="16487" y="98427"/>
                    <a:pt x="35008" y="531"/>
                    <a:pt x="38712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 1037">
              <a:extLst>
                <a:ext uri="{FF2B5EF4-FFF2-40B4-BE49-F238E27FC236}">
                  <a16:creationId xmlns:a16="http://schemas.microsoft.com/office/drawing/2014/main" id="{409989E7-1122-4C2D-6C0E-87F40205766F}"/>
                </a:ext>
              </a:extLst>
            </p:cNvPr>
            <p:cNvSpPr/>
            <p:nvPr/>
          </p:nvSpPr>
          <p:spPr>
            <a:xfrm>
              <a:off x="8477139" y="9686922"/>
              <a:ext cx="231966" cy="146193"/>
            </a:xfrm>
            <a:custGeom>
              <a:avLst/>
              <a:gdLst>
                <a:gd name="connsiteX0" fmla="*/ 111 w 231966"/>
                <a:gd name="connsiteY0" fmla="*/ 3 h 146193"/>
                <a:gd name="connsiteX1" fmla="*/ 54086 w 231966"/>
                <a:gd name="connsiteY1" fmla="*/ 76203 h 146193"/>
                <a:gd name="connsiteX2" fmla="*/ 114411 w 231966"/>
                <a:gd name="connsiteY2" fmla="*/ 127003 h 146193"/>
                <a:gd name="connsiteX3" fmla="*/ 98536 w 231966"/>
                <a:gd name="connsiteY3" fmla="*/ 139703 h 146193"/>
                <a:gd name="connsiteX4" fmla="*/ 149336 w 231966"/>
                <a:gd name="connsiteY4" fmla="*/ 142878 h 146193"/>
                <a:gd name="connsiteX5" fmla="*/ 231886 w 231966"/>
                <a:gd name="connsiteY5" fmla="*/ 92078 h 146193"/>
                <a:gd name="connsiteX6" fmla="*/ 133461 w 231966"/>
                <a:gd name="connsiteY6" fmla="*/ 139703 h 146193"/>
                <a:gd name="connsiteX7" fmla="*/ 60436 w 231966"/>
                <a:gd name="connsiteY7" fmla="*/ 101603 h 146193"/>
                <a:gd name="connsiteX8" fmla="*/ 12811 w 231966"/>
                <a:gd name="connsiteY8" fmla="*/ 88903 h 146193"/>
                <a:gd name="connsiteX9" fmla="*/ 95361 w 231966"/>
                <a:gd name="connsiteY9" fmla="*/ 111128 h 146193"/>
                <a:gd name="connsiteX10" fmla="*/ 41386 w 231966"/>
                <a:gd name="connsiteY10" fmla="*/ 73028 h 146193"/>
                <a:gd name="connsiteX11" fmla="*/ 111 w 231966"/>
                <a:gd name="connsiteY11" fmla="*/ 3 h 14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1966" h="146193">
                  <a:moveTo>
                    <a:pt x="111" y="3"/>
                  </a:moveTo>
                  <a:cubicBezTo>
                    <a:pt x="2228" y="532"/>
                    <a:pt x="35036" y="55037"/>
                    <a:pt x="54086" y="76203"/>
                  </a:cubicBezTo>
                  <a:cubicBezTo>
                    <a:pt x="73136" y="97369"/>
                    <a:pt x="107003" y="116420"/>
                    <a:pt x="114411" y="127003"/>
                  </a:cubicBezTo>
                  <a:cubicBezTo>
                    <a:pt x="121819" y="137586"/>
                    <a:pt x="92715" y="137057"/>
                    <a:pt x="98536" y="139703"/>
                  </a:cubicBezTo>
                  <a:cubicBezTo>
                    <a:pt x="104357" y="142349"/>
                    <a:pt x="127111" y="150816"/>
                    <a:pt x="149336" y="142878"/>
                  </a:cubicBezTo>
                  <a:cubicBezTo>
                    <a:pt x="171561" y="134941"/>
                    <a:pt x="234532" y="92607"/>
                    <a:pt x="231886" y="92078"/>
                  </a:cubicBezTo>
                  <a:cubicBezTo>
                    <a:pt x="229240" y="91549"/>
                    <a:pt x="162036" y="138116"/>
                    <a:pt x="133461" y="139703"/>
                  </a:cubicBezTo>
                  <a:cubicBezTo>
                    <a:pt x="104886" y="141291"/>
                    <a:pt x="80544" y="110070"/>
                    <a:pt x="60436" y="101603"/>
                  </a:cubicBezTo>
                  <a:cubicBezTo>
                    <a:pt x="40328" y="93136"/>
                    <a:pt x="12811" y="88903"/>
                    <a:pt x="12811" y="88903"/>
                  </a:cubicBezTo>
                  <a:cubicBezTo>
                    <a:pt x="18632" y="90491"/>
                    <a:pt x="90599" y="113774"/>
                    <a:pt x="95361" y="111128"/>
                  </a:cubicBezTo>
                  <a:cubicBezTo>
                    <a:pt x="100123" y="108482"/>
                    <a:pt x="56203" y="86257"/>
                    <a:pt x="41386" y="73028"/>
                  </a:cubicBezTo>
                  <a:cubicBezTo>
                    <a:pt x="26569" y="59799"/>
                    <a:pt x="-2006" y="-526"/>
                    <a:pt x="111" y="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 1038">
              <a:extLst>
                <a:ext uri="{FF2B5EF4-FFF2-40B4-BE49-F238E27FC236}">
                  <a16:creationId xmlns:a16="http://schemas.microsoft.com/office/drawing/2014/main" id="{D8671500-16F1-4F08-024D-3CFBA9276F8B}"/>
                </a:ext>
              </a:extLst>
            </p:cNvPr>
            <p:cNvSpPr/>
            <p:nvPr/>
          </p:nvSpPr>
          <p:spPr>
            <a:xfrm>
              <a:off x="8646238" y="9720579"/>
              <a:ext cx="315832" cy="128511"/>
            </a:xfrm>
            <a:custGeom>
              <a:avLst/>
              <a:gdLst>
                <a:gd name="connsiteX0" fmla="*/ 2462 w 315832"/>
                <a:gd name="connsiteY0" fmla="*/ 17146 h 128511"/>
                <a:gd name="connsiteX1" fmla="*/ 62787 w 315832"/>
                <a:gd name="connsiteY1" fmla="*/ 26671 h 128511"/>
                <a:gd name="connsiteX2" fmla="*/ 116762 w 315832"/>
                <a:gd name="connsiteY2" fmla="*/ 39371 h 128511"/>
                <a:gd name="connsiteX3" fmla="*/ 177087 w 315832"/>
                <a:gd name="connsiteY3" fmla="*/ 77471 h 128511"/>
                <a:gd name="connsiteX4" fmla="*/ 81837 w 315832"/>
                <a:gd name="connsiteY4" fmla="*/ 74296 h 128511"/>
                <a:gd name="connsiteX5" fmla="*/ 208837 w 315832"/>
                <a:gd name="connsiteY5" fmla="*/ 55246 h 128511"/>
                <a:gd name="connsiteX6" fmla="*/ 285037 w 315832"/>
                <a:gd name="connsiteY6" fmla="*/ 29846 h 128511"/>
                <a:gd name="connsiteX7" fmla="*/ 313612 w 315832"/>
                <a:gd name="connsiteY7" fmla="*/ 1271 h 128511"/>
                <a:gd name="connsiteX8" fmla="*/ 231062 w 315832"/>
                <a:gd name="connsiteY8" fmla="*/ 74296 h 128511"/>
                <a:gd name="connsiteX9" fmla="*/ 126287 w 315832"/>
                <a:gd name="connsiteY9" fmla="*/ 128271 h 128511"/>
                <a:gd name="connsiteX10" fmla="*/ 221537 w 315832"/>
                <a:gd name="connsiteY10" fmla="*/ 93346 h 128511"/>
                <a:gd name="connsiteX11" fmla="*/ 97712 w 315832"/>
                <a:gd name="connsiteY11" fmla="*/ 74296 h 128511"/>
                <a:gd name="connsiteX12" fmla="*/ 151687 w 315832"/>
                <a:gd name="connsiteY12" fmla="*/ 67946 h 128511"/>
                <a:gd name="connsiteX13" fmla="*/ 2462 w 315832"/>
                <a:gd name="connsiteY13" fmla="*/ 17146 h 128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5832" h="128511">
                  <a:moveTo>
                    <a:pt x="2462" y="17146"/>
                  </a:moveTo>
                  <a:cubicBezTo>
                    <a:pt x="-12355" y="10267"/>
                    <a:pt x="43737" y="22967"/>
                    <a:pt x="62787" y="26671"/>
                  </a:cubicBezTo>
                  <a:cubicBezTo>
                    <a:pt x="81837" y="30375"/>
                    <a:pt x="97712" y="30904"/>
                    <a:pt x="116762" y="39371"/>
                  </a:cubicBezTo>
                  <a:cubicBezTo>
                    <a:pt x="135812" y="47838"/>
                    <a:pt x="182908" y="71650"/>
                    <a:pt x="177087" y="77471"/>
                  </a:cubicBezTo>
                  <a:cubicBezTo>
                    <a:pt x="171266" y="83292"/>
                    <a:pt x="76545" y="78000"/>
                    <a:pt x="81837" y="74296"/>
                  </a:cubicBezTo>
                  <a:cubicBezTo>
                    <a:pt x="87129" y="70592"/>
                    <a:pt x="174970" y="62654"/>
                    <a:pt x="208837" y="55246"/>
                  </a:cubicBezTo>
                  <a:cubicBezTo>
                    <a:pt x="242704" y="47838"/>
                    <a:pt x="267575" y="38842"/>
                    <a:pt x="285037" y="29846"/>
                  </a:cubicBezTo>
                  <a:cubicBezTo>
                    <a:pt x="302500" y="20850"/>
                    <a:pt x="322608" y="-6137"/>
                    <a:pt x="313612" y="1271"/>
                  </a:cubicBezTo>
                  <a:cubicBezTo>
                    <a:pt x="304616" y="8679"/>
                    <a:pt x="262283" y="53129"/>
                    <a:pt x="231062" y="74296"/>
                  </a:cubicBezTo>
                  <a:cubicBezTo>
                    <a:pt x="199841" y="95463"/>
                    <a:pt x="127874" y="125096"/>
                    <a:pt x="126287" y="128271"/>
                  </a:cubicBezTo>
                  <a:cubicBezTo>
                    <a:pt x="124700" y="131446"/>
                    <a:pt x="226299" y="102342"/>
                    <a:pt x="221537" y="93346"/>
                  </a:cubicBezTo>
                  <a:cubicBezTo>
                    <a:pt x="216775" y="84350"/>
                    <a:pt x="109354" y="78529"/>
                    <a:pt x="97712" y="74296"/>
                  </a:cubicBezTo>
                  <a:cubicBezTo>
                    <a:pt x="86070" y="70063"/>
                    <a:pt x="161212" y="74825"/>
                    <a:pt x="151687" y="67946"/>
                  </a:cubicBezTo>
                  <a:cubicBezTo>
                    <a:pt x="142162" y="61067"/>
                    <a:pt x="17279" y="24025"/>
                    <a:pt x="2462" y="171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 1039">
              <a:extLst>
                <a:ext uri="{FF2B5EF4-FFF2-40B4-BE49-F238E27FC236}">
                  <a16:creationId xmlns:a16="http://schemas.microsoft.com/office/drawing/2014/main" id="{1E383EA1-C8AE-B429-1DE3-4027D2364B37}"/>
                </a:ext>
              </a:extLst>
            </p:cNvPr>
            <p:cNvSpPr/>
            <p:nvPr/>
          </p:nvSpPr>
          <p:spPr>
            <a:xfrm>
              <a:off x="8382296" y="9827640"/>
              <a:ext cx="502033" cy="767791"/>
            </a:xfrm>
            <a:custGeom>
              <a:avLst/>
              <a:gdLst>
                <a:gd name="connsiteX0" fmla="*/ 12404 w 502033"/>
                <a:gd name="connsiteY0" fmla="*/ 8510 h 767791"/>
                <a:gd name="connsiteX1" fmla="*/ 263229 w 502033"/>
                <a:gd name="connsiteY1" fmla="*/ 233935 h 767791"/>
                <a:gd name="connsiteX2" fmla="*/ 260054 w 502033"/>
                <a:gd name="connsiteY2" fmla="*/ 205360 h 767791"/>
                <a:gd name="connsiteX3" fmla="*/ 301329 w 502033"/>
                <a:gd name="connsiteY3" fmla="*/ 294260 h 767791"/>
                <a:gd name="connsiteX4" fmla="*/ 320379 w 502033"/>
                <a:gd name="connsiteY4" fmla="*/ 275210 h 767791"/>
                <a:gd name="connsiteX5" fmla="*/ 317204 w 502033"/>
                <a:gd name="connsiteY5" fmla="*/ 357760 h 767791"/>
                <a:gd name="connsiteX6" fmla="*/ 348954 w 502033"/>
                <a:gd name="connsiteY6" fmla="*/ 472060 h 767791"/>
                <a:gd name="connsiteX7" fmla="*/ 342604 w 502033"/>
                <a:gd name="connsiteY7" fmla="*/ 430785 h 767791"/>
                <a:gd name="connsiteX8" fmla="*/ 415629 w 502033"/>
                <a:gd name="connsiteY8" fmla="*/ 570485 h 767791"/>
                <a:gd name="connsiteX9" fmla="*/ 501354 w 502033"/>
                <a:gd name="connsiteY9" fmla="*/ 767335 h 767791"/>
                <a:gd name="connsiteX10" fmla="*/ 450554 w 502033"/>
                <a:gd name="connsiteY10" fmla="*/ 618110 h 767791"/>
                <a:gd name="connsiteX11" fmla="*/ 358479 w 502033"/>
                <a:gd name="connsiteY11" fmla="*/ 408560 h 767791"/>
                <a:gd name="connsiteX12" fmla="*/ 250529 w 502033"/>
                <a:gd name="connsiteY12" fmla="*/ 211710 h 767791"/>
                <a:gd name="connsiteX13" fmla="*/ 266404 w 502033"/>
                <a:gd name="connsiteY13" fmla="*/ 256160 h 767791"/>
                <a:gd name="connsiteX14" fmla="*/ 133054 w 502033"/>
                <a:gd name="connsiteY14" fmla="*/ 141860 h 767791"/>
                <a:gd name="connsiteX15" fmla="*/ 142579 w 502033"/>
                <a:gd name="connsiteY15" fmla="*/ 151385 h 767791"/>
                <a:gd name="connsiteX16" fmla="*/ 47329 w 502033"/>
                <a:gd name="connsiteY16" fmla="*/ 56135 h 767791"/>
                <a:gd name="connsiteX17" fmla="*/ 12404 w 502033"/>
                <a:gd name="connsiteY17" fmla="*/ 8510 h 76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02033" h="767791">
                  <a:moveTo>
                    <a:pt x="12404" y="8510"/>
                  </a:moveTo>
                  <a:cubicBezTo>
                    <a:pt x="48387" y="38143"/>
                    <a:pt x="221954" y="201127"/>
                    <a:pt x="263229" y="233935"/>
                  </a:cubicBezTo>
                  <a:cubicBezTo>
                    <a:pt x="304504" y="266743"/>
                    <a:pt x="253704" y="195306"/>
                    <a:pt x="260054" y="205360"/>
                  </a:cubicBezTo>
                  <a:cubicBezTo>
                    <a:pt x="266404" y="215414"/>
                    <a:pt x="291275" y="282618"/>
                    <a:pt x="301329" y="294260"/>
                  </a:cubicBezTo>
                  <a:cubicBezTo>
                    <a:pt x="311383" y="305902"/>
                    <a:pt x="317733" y="264627"/>
                    <a:pt x="320379" y="275210"/>
                  </a:cubicBezTo>
                  <a:cubicBezTo>
                    <a:pt x="323025" y="285793"/>
                    <a:pt x="312441" y="324952"/>
                    <a:pt x="317204" y="357760"/>
                  </a:cubicBezTo>
                  <a:cubicBezTo>
                    <a:pt x="321967" y="390568"/>
                    <a:pt x="344721" y="459889"/>
                    <a:pt x="348954" y="472060"/>
                  </a:cubicBezTo>
                  <a:cubicBezTo>
                    <a:pt x="353187" y="484231"/>
                    <a:pt x="331492" y="414381"/>
                    <a:pt x="342604" y="430785"/>
                  </a:cubicBezTo>
                  <a:cubicBezTo>
                    <a:pt x="353716" y="447189"/>
                    <a:pt x="389171" y="514394"/>
                    <a:pt x="415629" y="570485"/>
                  </a:cubicBezTo>
                  <a:cubicBezTo>
                    <a:pt x="442087" y="626576"/>
                    <a:pt x="495533" y="759398"/>
                    <a:pt x="501354" y="767335"/>
                  </a:cubicBezTo>
                  <a:cubicBezTo>
                    <a:pt x="507175" y="775272"/>
                    <a:pt x="474367" y="677906"/>
                    <a:pt x="450554" y="618110"/>
                  </a:cubicBezTo>
                  <a:cubicBezTo>
                    <a:pt x="426742" y="558314"/>
                    <a:pt x="391816" y="476293"/>
                    <a:pt x="358479" y="408560"/>
                  </a:cubicBezTo>
                  <a:cubicBezTo>
                    <a:pt x="325142" y="340827"/>
                    <a:pt x="265875" y="237110"/>
                    <a:pt x="250529" y="211710"/>
                  </a:cubicBezTo>
                  <a:cubicBezTo>
                    <a:pt x="235183" y="186310"/>
                    <a:pt x="285983" y="267802"/>
                    <a:pt x="266404" y="256160"/>
                  </a:cubicBezTo>
                  <a:cubicBezTo>
                    <a:pt x="246825" y="244518"/>
                    <a:pt x="153691" y="159322"/>
                    <a:pt x="133054" y="141860"/>
                  </a:cubicBezTo>
                  <a:cubicBezTo>
                    <a:pt x="112417" y="124398"/>
                    <a:pt x="142579" y="151385"/>
                    <a:pt x="142579" y="151385"/>
                  </a:cubicBezTo>
                  <a:cubicBezTo>
                    <a:pt x="128292" y="137098"/>
                    <a:pt x="66379" y="77831"/>
                    <a:pt x="47329" y="56135"/>
                  </a:cubicBezTo>
                  <a:cubicBezTo>
                    <a:pt x="28279" y="34439"/>
                    <a:pt x="-23579" y="-21123"/>
                    <a:pt x="12404" y="85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 1040">
              <a:extLst>
                <a:ext uri="{FF2B5EF4-FFF2-40B4-BE49-F238E27FC236}">
                  <a16:creationId xmlns:a16="http://schemas.microsoft.com/office/drawing/2014/main" id="{69A84F9E-CDD3-5DD7-BFCA-2D54F8B34D9D}"/>
                </a:ext>
              </a:extLst>
            </p:cNvPr>
            <p:cNvSpPr/>
            <p:nvPr/>
          </p:nvSpPr>
          <p:spPr>
            <a:xfrm>
              <a:off x="8775692" y="9600792"/>
              <a:ext cx="226793" cy="451315"/>
            </a:xfrm>
            <a:custGeom>
              <a:avLst/>
              <a:gdLst>
                <a:gd name="connsiteX0" fmla="*/ 177808 w 226793"/>
                <a:gd name="connsiteY0" fmla="*/ 408 h 451315"/>
                <a:gd name="connsiteX1" fmla="*/ 152408 w 226793"/>
                <a:gd name="connsiteY1" fmla="*/ 133758 h 451315"/>
                <a:gd name="connsiteX2" fmla="*/ 184158 w 226793"/>
                <a:gd name="connsiteY2" fmla="*/ 203608 h 451315"/>
                <a:gd name="connsiteX3" fmla="*/ 225433 w 226793"/>
                <a:gd name="connsiteY3" fmla="*/ 184558 h 451315"/>
                <a:gd name="connsiteX4" fmla="*/ 130183 w 226793"/>
                <a:gd name="connsiteY4" fmla="*/ 270283 h 451315"/>
                <a:gd name="connsiteX5" fmla="*/ 8 w 226793"/>
                <a:gd name="connsiteY5" fmla="*/ 451258 h 451315"/>
                <a:gd name="connsiteX6" fmla="*/ 123833 w 226793"/>
                <a:gd name="connsiteY6" fmla="*/ 289333 h 451315"/>
                <a:gd name="connsiteX7" fmla="*/ 171458 w 226793"/>
                <a:gd name="connsiteY7" fmla="*/ 232183 h 451315"/>
                <a:gd name="connsiteX8" fmla="*/ 196858 w 226793"/>
                <a:gd name="connsiteY8" fmla="*/ 203608 h 451315"/>
                <a:gd name="connsiteX9" fmla="*/ 174633 w 226793"/>
                <a:gd name="connsiteY9" fmla="*/ 159158 h 451315"/>
                <a:gd name="connsiteX10" fmla="*/ 168283 w 226793"/>
                <a:gd name="connsiteY10" fmla="*/ 168683 h 451315"/>
                <a:gd name="connsiteX11" fmla="*/ 161933 w 226793"/>
                <a:gd name="connsiteY11" fmla="*/ 111533 h 451315"/>
                <a:gd name="connsiteX12" fmla="*/ 136533 w 226793"/>
                <a:gd name="connsiteY12" fmla="*/ 92483 h 451315"/>
                <a:gd name="connsiteX13" fmla="*/ 177808 w 226793"/>
                <a:gd name="connsiteY13" fmla="*/ 408 h 4513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26793" h="451315">
                  <a:moveTo>
                    <a:pt x="177808" y="408"/>
                  </a:moveTo>
                  <a:cubicBezTo>
                    <a:pt x="180454" y="7287"/>
                    <a:pt x="151350" y="99891"/>
                    <a:pt x="152408" y="133758"/>
                  </a:cubicBezTo>
                  <a:cubicBezTo>
                    <a:pt x="153466" y="167625"/>
                    <a:pt x="171987" y="195141"/>
                    <a:pt x="184158" y="203608"/>
                  </a:cubicBezTo>
                  <a:cubicBezTo>
                    <a:pt x="196329" y="212075"/>
                    <a:pt x="234429" y="173446"/>
                    <a:pt x="225433" y="184558"/>
                  </a:cubicBezTo>
                  <a:cubicBezTo>
                    <a:pt x="216437" y="195670"/>
                    <a:pt x="167754" y="225833"/>
                    <a:pt x="130183" y="270283"/>
                  </a:cubicBezTo>
                  <a:cubicBezTo>
                    <a:pt x="92612" y="314733"/>
                    <a:pt x="1066" y="448083"/>
                    <a:pt x="8" y="451258"/>
                  </a:cubicBezTo>
                  <a:cubicBezTo>
                    <a:pt x="-1050" y="454433"/>
                    <a:pt x="95258" y="325845"/>
                    <a:pt x="123833" y="289333"/>
                  </a:cubicBezTo>
                  <a:cubicBezTo>
                    <a:pt x="152408" y="252821"/>
                    <a:pt x="159287" y="246470"/>
                    <a:pt x="171458" y="232183"/>
                  </a:cubicBezTo>
                  <a:cubicBezTo>
                    <a:pt x="183629" y="217896"/>
                    <a:pt x="196329" y="215779"/>
                    <a:pt x="196858" y="203608"/>
                  </a:cubicBezTo>
                  <a:cubicBezTo>
                    <a:pt x="197387" y="191437"/>
                    <a:pt x="179395" y="164979"/>
                    <a:pt x="174633" y="159158"/>
                  </a:cubicBezTo>
                  <a:cubicBezTo>
                    <a:pt x="169871" y="153337"/>
                    <a:pt x="170400" y="176620"/>
                    <a:pt x="168283" y="168683"/>
                  </a:cubicBezTo>
                  <a:cubicBezTo>
                    <a:pt x="166166" y="160746"/>
                    <a:pt x="167225" y="124233"/>
                    <a:pt x="161933" y="111533"/>
                  </a:cubicBezTo>
                  <a:cubicBezTo>
                    <a:pt x="156641" y="98833"/>
                    <a:pt x="132829" y="109416"/>
                    <a:pt x="136533" y="92483"/>
                  </a:cubicBezTo>
                  <a:cubicBezTo>
                    <a:pt x="140237" y="75550"/>
                    <a:pt x="175162" y="-6471"/>
                    <a:pt x="177808" y="40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 1041">
              <a:extLst>
                <a:ext uri="{FF2B5EF4-FFF2-40B4-BE49-F238E27FC236}">
                  <a16:creationId xmlns:a16="http://schemas.microsoft.com/office/drawing/2014/main" id="{A08FEDC1-9FC7-5B78-8C24-3DD21645361A}"/>
                </a:ext>
              </a:extLst>
            </p:cNvPr>
            <p:cNvSpPr/>
            <p:nvPr/>
          </p:nvSpPr>
          <p:spPr>
            <a:xfrm>
              <a:off x="8880472" y="9756722"/>
              <a:ext cx="147951" cy="298733"/>
            </a:xfrm>
            <a:custGeom>
              <a:avLst/>
              <a:gdLst>
                <a:gd name="connsiteX0" fmla="*/ 120653 w 147951"/>
                <a:gd name="connsiteY0" fmla="*/ 53 h 298733"/>
                <a:gd name="connsiteX1" fmla="*/ 69853 w 147951"/>
                <a:gd name="connsiteY1" fmla="*/ 82603 h 298733"/>
                <a:gd name="connsiteX2" fmla="*/ 101603 w 147951"/>
                <a:gd name="connsiteY2" fmla="*/ 98478 h 298733"/>
                <a:gd name="connsiteX3" fmla="*/ 76203 w 147951"/>
                <a:gd name="connsiteY3" fmla="*/ 152453 h 298733"/>
                <a:gd name="connsiteX4" fmla="*/ 79378 w 147951"/>
                <a:gd name="connsiteY4" fmla="*/ 193728 h 298733"/>
                <a:gd name="connsiteX5" fmla="*/ 3 w 147951"/>
                <a:gd name="connsiteY5" fmla="*/ 298503 h 298733"/>
                <a:gd name="connsiteX6" fmla="*/ 76203 w 147951"/>
                <a:gd name="connsiteY6" fmla="*/ 219128 h 298733"/>
                <a:gd name="connsiteX7" fmla="*/ 142878 w 147951"/>
                <a:gd name="connsiteY7" fmla="*/ 127053 h 298733"/>
                <a:gd name="connsiteX8" fmla="*/ 136528 w 147951"/>
                <a:gd name="connsiteY8" fmla="*/ 136578 h 298733"/>
                <a:gd name="connsiteX9" fmla="*/ 82553 w 147951"/>
                <a:gd name="connsiteY9" fmla="*/ 161978 h 298733"/>
                <a:gd name="connsiteX10" fmla="*/ 88903 w 147951"/>
                <a:gd name="connsiteY10" fmla="*/ 142928 h 298733"/>
                <a:gd name="connsiteX11" fmla="*/ 57153 w 147951"/>
                <a:gd name="connsiteY11" fmla="*/ 95303 h 298733"/>
                <a:gd name="connsiteX12" fmla="*/ 88903 w 147951"/>
                <a:gd name="connsiteY12" fmla="*/ 123878 h 298733"/>
                <a:gd name="connsiteX13" fmla="*/ 88903 w 147951"/>
                <a:gd name="connsiteY13" fmla="*/ 69903 h 298733"/>
                <a:gd name="connsiteX14" fmla="*/ 57153 w 147951"/>
                <a:gd name="connsiteY14" fmla="*/ 69903 h 298733"/>
                <a:gd name="connsiteX15" fmla="*/ 120653 w 147951"/>
                <a:gd name="connsiteY15" fmla="*/ 53 h 298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7951" h="298733">
                  <a:moveTo>
                    <a:pt x="120653" y="53"/>
                  </a:moveTo>
                  <a:cubicBezTo>
                    <a:pt x="122770" y="2170"/>
                    <a:pt x="73028" y="66199"/>
                    <a:pt x="69853" y="82603"/>
                  </a:cubicBezTo>
                  <a:cubicBezTo>
                    <a:pt x="66678" y="99007"/>
                    <a:pt x="100545" y="86836"/>
                    <a:pt x="101603" y="98478"/>
                  </a:cubicBezTo>
                  <a:cubicBezTo>
                    <a:pt x="102661" y="110120"/>
                    <a:pt x="79907" y="136578"/>
                    <a:pt x="76203" y="152453"/>
                  </a:cubicBezTo>
                  <a:cubicBezTo>
                    <a:pt x="72499" y="168328"/>
                    <a:pt x="92078" y="169386"/>
                    <a:pt x="79378" y="193728"/>
                  </a:cubicBezTo>
                  <a:cubicBezTo>
                    <a:pt x="66678" y="218070"/>
                    <a:pt x="532" y="294270"/>
                    <a:pt x="3" y="298503"/>
                  </a:cubicBezTo>
                  <a:cubicBezTo>
                    <a:pt x="-526" y="302736"/>
                    <a:pt x="52391" y="247703"/>
                    <a:pt x="76203" y="219128"/>
                  </a:cubicBezTo>
                  <a:cubicBezTo>
                    <a:pt x="100015" y="190553"/>
                    <a:pt x="132824" y="140811"/>
                    <a:pt x="142878" y="127053"/>
                  </a:cubicBezTo>
                  <a:cubicBezTo>
                    <a:pt x="152932" y="113295"/>
                    <a:pt x="146582" y="130757"/>
                    <a:pt x="136528" y="136578"/>
                  </a:cubicBezTo>
                  <a:cubicBezTo>
                    <a:pt x="126474" y="142399"/>
                    <a:pt x="82553" y="161978"/>
                    <a:pt x="82553" y="161978"/>
                  </a:cubicBezTo>
                  <a:cubicBezTo>
                    <a:pt x="74616" y="163036"/>
                    <a:pt x="93136" y="154041"/>
                    <a:pt x="88903" y="142928"/>
                  </a:cubicBezTo>
                  <a:cubicBezTo>
                    <a:pt x="84670" y="131816"/>
                    <a:pt x="57153" y="98478"/>
                    <a:pt x="57153" y="95303"/>
                  </a:cubicBezTo>
                  <a:cubicBezTo>
                    <a:pt x="57153" y="92128"/>
                    <a:pt x="83611" y="128111"/>
                    <a:pt x="88903" y="123878"/>
                  </a:cubicBezTo>
                  <a:cubicBezTo>
                    <a:pt x="94195" y="119645"/>
                    <a:pt x="94195" y="78899"/>
                    <a:pt x="88903" y="69903"/>
                  </a:cubicBezTo>
                  <a:cubicBezTo>
                    <a:pt x="83611" y="60907"/>
                    <a:pt x="52390" y="80486"/>
                    <a:pt x="57153" y="69903"/>
                  </a:cubicBezTo>
                  <a:cubicBezTo>
                    <a:pt x="61915" y="59320"/>
                    <a:pt x="118536" y="-2064"/>
                    <a:pt x="120653" y="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 1042">
              <a:extLst>
                <a:ext uri="{FF2B5EF4-FFF2-40B4-BE49-F238E27FC236}">
                  <a16:creationId xmlns:a16="http://schemas.microsoft.com/office/drawing/2014/main" id="{DA8CF4B3-442B-6A22-3F0E-903F200BCD05}"/>
                </a:ext>
              </a:extLst>
            </p:cNvPr>
            <p:cNvSpPr/>
            <p:nvPr/>
          </p:nvSpPr>
          <p:spPr>
            <a:xfrm>
              <a:off x="8947082" y="9851992"/>
              <a:ext cx="349753" cy="329873"/>
            </a:xfrm>
            <a:custGeom>
              <a:avLst/>
              <a:gdLst>
                <a:gd name="connsiteX0" fmla="*/ 68 w 349753"/>
                <a:gd name="connsiteY0" fmla="*/ 33 h 329873"/>
                <a:gd name="connsiteX1" fmla="*/ 108018 w 349753"/>
                <a:gd name="connsiteY1" fmla="*/ 66708 h 329873"/>
                <a:gd name="connsiteX2" fmla="*/ 19118 w 349753"/>
                <a:gd name="connsiteY2" fmla="*/ 73058 h 329873"/>
                <a:gd name="connsiteX3" fmla="*/ 184218 w 349753"/>
                <a:gd name="connsiteY3" fmla="*/ 63533 h 329873"/>
                <a:gd name="connsiteX4" fmla="*/ 174693 w 349753"/>
                <a:gd name="connsiteY4" fmla="*/ 79408 h 329873"/>
                <a:gd name="connsiteX5" fmla="*/ 228668 w 349753"/>
                <a:gd name="connsiteY5" fmla="*/ 101633 h 329873"/>
                <a:gd name="connsiteX6" fmla="*/ 219143 w 349753"/>
                <a:gd name="connsiteY6" fmla="*/ 111158 h 329873"/>
                <a:gd name="connsiteX7" fmla="*/ 247718 w 349753"/>
                <a:gd name="connsiteY7" fmla="*/ 133383 h 329873"/>
                <a:gd name="connsiteX8" fmla="*/ 269943 w 349753"/>
                <a:gd name="connsiteY8" fmla="*/ 193708 h 329873"/>
                <a:gd name="connsiteX9" fmla="*/ 349318 w 349753"/>
                <a:gd name="connsiteY9" fmla="*/ 327058 h 329873"/>
                <a:gd name="connsiteX10" fmla="*/ 298518 w 349753"/>
                <a:gd name="connsiteY10" fmla="*/ 273083 h 329873"/>
                <a:gd name="connsiteX11" fmla="*/ 228668 w 349753"/>
                <a:gd name="connsiteY11" fmla="*/ 139733 h 329873"/>
                <a:gd name="connsiteX12" fmla="*/ 120718 w 349753"/>
                <a:gd name="connsiteY12" fmla="*/ 85758 h 329873"/>
                <a:gd name="connsiteX13" fmla="*/ 66743 w 349753"/>
                <a:gd name="connsiteY13" fmla="*/ 76233 h 329873"/>
                <a:gd name="connsiteX14" fmla="*/ 127068 w 349753"/>
                <a:gd name="connsiteY14" fmla="*/ 76233 h 329873"/>
                <a:gd name="connsiteX15" fmla="*/ 68 w 349753"/>
                <a:gd name="connsiteY15" fmla="*/ 33 h 3298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49753" h="329873">
                  <a:moveTo>
                    <a:pt x="68" y="33"/>
                  </a:moveTo>
                  <a:cubicBezTo>
                    <a:pt x="-3107" y="-1554"/>
                    <a:pt x="104843" y="54537"/>
                    <a:pt x="108018" y="66708"/>
                  </a:cubicBezTo>
                  <a:cubicBezTo>
                    <a:pt x="111193" y="78879"/>
                    <a:pt x="6418" y="73587"/>
                    <a:pt x="19118" y="73058"/>
                  </a:cubicBezTo>
                  <a:cubicBezTo>
                    <a:pt x="31818" y="72529"/>
                    <a:pt x="158289" y="62475"/>
                    <a:pt x="184218" y="63533"/>
                  </a:cubicBezTo>
                  <a:cubicBezTo>
                    <a:pt x="210147" y="64591"/>
                    <a:pt x="167285" y="73058"/>
                    <a:pt x="174693" y="79408"/>
                  </a:cubicBezTo>
                  <a:cubicBezTo>
                    <a:pt x="182101" y="85758"/>
                    <a:pt x="221260" y="96341"/>
                    <a:pt x="228668" y="101633"/>
                  </a:cubicBezTo>
                  <a:cubicBezTo>
                    <a:pt x="236076" y="106925"/>
                    <a:pt x="215968" y="105866"/>
                    <a:pt x="219143" y="111158"/>
                  </a:cubicBezTo>
                  <a:cubicBezTo>
                    <a:pt x="222318" y="116450"/>
                    <a:pt x="239251" y="119625"/>
                    <a:pt x="247718" y="133383"/>
                  </a:cubicBezTo>
                  <a:cubicBezTo>
                    <a:pt x="256185" y="147141"/>
                    <a:pt x="253010" y="161429"/>
                    <a:pt x="269943" y="193708"/>
                  </a:cubicBezTo>
                  <a:cubicBezTo>
                    <a:pt x="286876" y="225987"/>
                    <a:pt x="344556" y="313829"/>
                    <a:pt x="349318" y="327058"/>
                  </a:cubicBezTo>
                  <a:cubicBezTo>
                    <a:pt x="354080" y="340287"/>
                    <a:pt x="318626" y="304304"/>
                    <a:pt x="298518" y="273083"/>
                  </a:cubicBezTo>
                  <a:cubicBezTo>
                    <a:pt x="278410" y="241862"/>
                    <a:pt x="258301" y="170954"/>
                    <a:pt x="228668" y="139733"/>
                  </a:cubicBezTo>
                  <a:cubicBezTo>
                    <a:pt x="199035" y="108512"/>
                    <a:pt x="147705" y="96341"/>
                    <a:pt x="120718" y="85758"/>
                  </a:cubicBezTo>
                  <a:cubicBezTo>
                    <a:pt x="93731" y="75175"/>
                    <a:pt x="65685" y="77821"/>
                    <a:pt x="66743" y="76233"/>
                  </a:cubicBezTo>
                  <a:cubicBezTo>
                    <a:pt x="67801" y="74645"/>
                    <a:pt x="136064" y="85229"/>
                    <a:pt x="127068" y="76233"/>
                  </a:cubicBezTo>
                  <a:cubicBezTo>
                    <a:pt x="118072" y="67237"/>
                    <a:pt x="3243" y="1620"/>
                    <a:pt x="68" y="3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 1043">
              <a:extLst>
                <a:ext uri="{FF2B5EF4-FFF2-40B4-BE49-F238E27FC236}">
                  <a16:creationId xmlns:a16="http://schemas.microsoft.com/office/drawing/2014/main" id="{EAFC8E4A-9AE0-64D5-7920-648D8713BAD0}"/>
                </a:ext>
              </a:extLst>
            </p:cNvPr>
            <p:cNvSpPr/>
            <p:nvPr/>
          </p:nvSpPr>
          <p:spPr>
            <a:xfrm>
              <a:off x="8956669" y="9861447"/>
              <a:ext cx="187337" cy="317822"/>
            </a:xfrm>
            <a:custGeom>
              <a:avLst/>
              <a:gdLst>
                <a:gd name="connsiteX0" fmla="*/ 6 w 187337"/>
                <a:gd name="connsiteY0" fmla="*/ 103 h 317822"/>
                <a:gd name="connsiteX1" fmla="*/ 44456 w 187337"/>
                <a:gd name="connsiteY1" fmla="*/ 206478 h 317822"/>
                <a:gd name="connsiteX2" fmla="*/ 63506 w 187337"/>
                <a:gd name="connsiteY2" fmla="*/ 187428 h 317822"/>
                <a:gd name="connsiteX3" fmla="*/ 146056 w 187337"/>
                <a:gd name="connsiteY3" fmla="*/ 282678 h 317822"/>
                <a:gd name="connsiteX4" fmla="*/ 130181 w 187337"/>
                <a:gd name="connsiteY4" fmla="*/ 282678 h 317822"/>
                <a:gd name="connsiteX5" fmla="*/ 187331 w 187337"/>
                <a:gd name="connsiteY5" fmla="*/ 317603 h 317822"/>
                <a:gd name="connsiteX6" fmla="*/ 133356 w 187337"/>
                <a:gd name="connsiteY6" fmla="*/ 263628 h 317822"/>
                <a:gd name="connsiteX7" fmla="*/ 57156 w 187337"/>
                <a:gd name="connsiteY7" fmla="*/ 158853 h 317822"/>
                <a:gd name="connsiteX8" fmla="*/ 47631 w 187337"/>
                <a:gd name="connsiteY8" fmla="*/ 177903 h 317822"/>
                <a:gd name="connsiteX9" fmla="*/ 6 w 187337"/>
                <a:gd name="connsiteY9" fmla="*/ 103 h 317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337" h="317822">
                  <a:moveTo>
                    <a:pt x="6" y="103"/>
                  </a:moveTo>
                  <a:cubicBezTo>
                    <a:pt x="-523" y="4866"/>
                    <a:pt x="33873" y="175257"/>
                    <a:pt x="44456" y="206478"/>
                  </a:cubicBezTo>
                  <a:cubicBezTo>
                    <a:pt x="55039" y="237699"/>
                    <a:pt x="46573" y="174728"/>
                    <a:pt x="63506" y="187428"/>
                  </a:cubicBezTo>
                  <a:cubicBezTo>
                    <a:pt x="80439" y="200128"/>
                    <a:pt x="134944" y="266803"/>
                    <a:pt x="146056" y="282678"/>
                  </a:cubicBezTo>
                  <a:cubicBezTo>
                    <a:pt x="157169" y="298553"/>
                    <a:pt x="123302" y="276857"/>
                    <a:pt x="130181" y="282678"/>
                  </a:cubicBezTo>
                  <a:cubicBezTo>
                    <a:pt x="137060" y="288499"/>
                    <a:pt x="186802" y="320778"/>
                    <a:pt x="187331" y="317603"/>
                  </a:cubicBezTo>
                  <a:cubicBezTo>
                    <a:pt x="187860" y="314428"/>
                    <a:pt x="155052" y="290086"/>
                    <a:pt x="133356" y="263628"/>
                  </a:cubicBezTo>
                  <a:cubicBezTo>
                    <a:pt x="111660" y="237170"/>
                    <a:pt x="71443" y="173140"/>
                    <a:pt x="57156" y="158853"/>
                  </a:cubicBezTo>
                  <a:cubicBezTo>
                    <a:pt x="42869" y="144566"/>
                    <a:pt x="56627" y="199070"/>
                    <a:pt x="47631" y="177903"/>
                  </a:cubicBezTo>
                  <a:cubicBezTo>
                    <a:pt x="38635" y="156736"/>
                    <a:pt x="535" y="-4660"/>
                    <a:pt x="6" y="10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 1044">
              <a:extLst>
                <a:ext uri="{FF2B5EF4-FFF2-40B4-BE49-F238E27FC236}">
                  <a16:creationId xmlns:a16="http://schemas.microsoft.com/office/drawing/2014/main" id="{D13DFC32-FFC8-164B-2C45-C27721B9BB19}"/>
                </a:ext>
              </a:extLst>
            </p:cNvPr>
            <p:cNvSpPr/>
            <p:nvPr/>
          </p:nvSpPr>
          <p:spPr>
            <a:xfrm>
              <a:off x="8942546" y="9771553"/>
              <a:ext cx="303229" cy="556797"/>
            </a:xfrm>
            <a:custGeom>
              <a:avLst/>
              <a:gdLst>
                <a:gd name="connsiteX0" fmla="*/ 1429 w 303229"/>
                <a:gd name="connsiteY0" fmla="*/ 1097 h 556797"/>
                <a:gd name="connsiteX1" fmla="*/ 61754 w 303229"/>
                <a:gd name="connsiteY1" fmla="*/ 220172 h 556797"/>
                <a:gd name="connsiteX2" fmla="*/ 77629 w 303229"/>
                <a:gd name="connsiteY2" fmla="*/ 207472 h 556797"/>
                <a:gd name="connsiteX3" fmla="*/ 106204 w 303229"/>
                <a:gd name="connsiteY3" fmla="*/ 305897 h 556797"/>
                <a:gd name="connsiteX4" fmla="*/ 172879 w 303229"/>
                <a:gd name="connsiteY4" fmla="*/ 378922 h 556797"/>
                <a:gd name="connsiteX5" fmla="*/ 131604 w 303229"/>
                <a:gd name="connsiteY5" fmla="*/ 350347 h 556797"/>
                <a:gd name="connsiteX6" fmla="*/ 223679 w 303229"/>
                <a:gd name="connsiteY6" fmla="*/ 410672 h 556797"/>
                <a:gd name="connsiteX7" fmla="*/ 252254 w 303229"/>
                <a:gd name="connsiteY7" fmla="*/ 467822 h 556797"/>
                <a:gd name="connsiteX8" fmla="*/ 303054 w 303229"/>
                <a:gd name="connsiteY8" fmla="*/ 556722 h 556797"/>
                <a:gd name="connsiteX9" fmla="*/ 233204 w 303229"/>
                <a:gd name="connsiteY9" fmla="*/ 451947 h 556797"/>
                <a:gd name="connsiteX10" fmla="*/ 71279 w 303229"/>
                <a:gd name="connsiteY10" fmla="*/ 283672 h 556797"/>
                <a:gd name="connsiteX11" fmla="*/ 49054 w 303229"/>
                <a:gd name="connsiteY11" fmla="*/ 245572 h 556797"/>
                <a:gd name="connsiteX12" fmla="*/ 61754 w 303229"/>
                <a:gd name="connsiteY12" fmla="*/ 245572 h 556797"/>
                <a:gd name="connsiteX13" fmla="*/ 4604 w 303229"/>
                <a:gd name="connsiteY13" fmla="*/ 118572 h 556797"/>
                <a:gd name="connsiteX14" fmla="*/ 17304 w 303229"/>
                <a:gd name="connsiteY14" fmla="*/ 134447 h 556797"/>
                <a:gd name="connsiteX15" fmla="*/ 1429 w 303229"/>
                <a:gd name="connsiteY15" fmla="*/ 1097 h 556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03229" h="556797">
                  <a:moveTo>
                    <a:pt x="1429" y="1097"/>
                  </a:moveTo>
                  <a:cubicBezTo>
                    <a:pt x="8837" y="15384"/>
                    <a:pt x="49054" y="185776"/>
                    <a:pt x="61754" y="220172"/>
                  </a:cubicBezTo>
                  <a:cubicBezTo>
                    <a:pt x="74454" y="254568"/>
                    <a:pt x="70221" y="193185"/>
                    <a:pt x="77629" y="207472"/>
                  </a:cubicBezTo>
                  <a:cubicBezTo>
                    <a:pt x="85037" y="221759"/>
                    <a:pt x="90329" y="277322"/>
                    <a:pt x="106204" y="305897"/>
                  </a:cubicBezTo>
                  <a:cubicBezTo>
                    <a:pt x="122079" y="334472"/>
                    <a:pt x="168646" y="371514"/>
                    <a:pt x="172879" y="378922"/>
                  </a:cubicBezTo>
                  <a:cubicBezTo>
                    <a:pt x="177112" y="386330"/>
                    <a:pt x="123137" y="345055"/>
                    <a:pt x="131604" y="350347"/>
                  </a:cubicBezTo>
                  <a:cubicBezTo>
                    <a:pt x="140071" y="355639"/>
                    <a:pt x="203571" y="391093"/>
                    <a:pt x="223679" y="410672"/>
                  </a:cubicBezTo>
                  <a:cubicBezTo>
                    <a:pt x="243787" y="430251"/>
                    <a:pt x="239025" y="443480"/>
                    <a:pt x="252254" y="467822"/>
                  </a:cubicBezTo>
                  <a:cubicBezTo>
                    <a:pt x="265483" y="492164"/>
                    <a:pt x="306229" y="559368"/>
                    <a:pt x="303054" y="556722"/>
                  </a:cubicBezTo>
                  <a:cubicBezTo>
                    <a:pt x="299879" y="554076"/>
                    <a:pt x="271833" y="497455"/>
                    <a:pt x="233204" y="451947"/>
                  </a:cubicBezTo>
                  <a:cubicBezTo>
                    <a:pt x="194575" y="406439"/>
                    <a:pt x="101971" y="318068"/>
                    <a:pt x="71279" y="283672"/>
                  </a:cubicBezTo>
                  <a:cubicBezTo>
                    <a:pt x="40587" y="249276"/>
                    <a:pt x="50642" y="251922"/>
                    <a:pt x="49054" y="245572"/>
                  </a:cubicBezTo>
                  <a:cubicBezTo>
                    <a:pt x="47467" y="239222"/>
                    <a:pt x="69162" y="266739"/>
                    <a:pt x="61754" y="245572"/>
                  </a:cubicBezTo>
                  <a:cubicBezTo>
                    <a:pt x="54346" y="224405"/>
                    <a:pt x="12012" y="137093"/>
                    <a:pt x="4604" y="118572"/>
                  </a:cubicBezTo>
                  <a:cubicBezTo>
                    <a:pt x="-2804" y="100051"/>
                    <a:pt x="16775" y="152439"/>
                    <a:pt x="17304" y="134447"/>
                  </a:cubicBezTo>
                  <a:cubicBezTo>
                    <a:pt x="17833" y="116455"/>
                    <a:pt x="-5979" y="-13190"/>
                    <a:pt x="1429" y="109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 1045">
              <a:extLst>
                <a:ext uri="{FF2B5EF4-FFF2-40B4-BE49-F238E27FC236}">
                  <a16:creationId xmlns:a16="http://schemas.microsoft.com/office/drawing/2014/main" id="{9520E5EF-0240-0AB1-227C-26F2623F9022}"/>
                </a:ext>
              </a:extLst>
            </p:cNvPr>
            <p:cNvSpPr/>
            <p:nvPr/>
          </p:nvSpPr>
          <p:spPr>
            <a:xfrm>
              <a:off x="9139897" y="9946744"/>
              <a:ext cx="29594" cy="194301"/>
            </a:xfrm>
            <a:custGeom>
              <a:avLst/>
              <a:gdLst>
                <a:gd name="connsiteX0" fmla="*/ 928 w 29594"/>
                <a:gd name="connsiteY0" fmla="*/ 531 h 194301"/>
                <a:gd name="connsiteX1" fmla="*/ 29503 w 29594"/>
                <a:gd name="connsiteY1" fmla="*/ 60856 h 194301"/>
                <a:gd name="connsiteX2" fmla="*/ 10453 w 29594"/>
                <a:gd name="connsiteY2" fmla="*/ 137056 h 194301"/>
                <a:gd name="connsiteX3" fmla="*/ 23153 w 29594"/>
                <a:gd name="connsiteY3" fmla="*/ 111656 h 194301"/>
                <a:gd name="connsiteX4" fmla="*/ 10453 w 29594"/>
                <a:gd name="connsiteY4" fmla="*/ 194206 h 194301"/>
                <a:gd name="connsiteX5" fmla="*/ 26328 w 29594"/>
                <a:gd name="connsiteY5" fmla="*/ 127531 h 194301"/>
                <a:gd name="connsiteX6" fmla="*/ 7278 w 29594"/>
                <a:gd name="connsiteY6" fmla="*/ 95781 h 194301"/>
                <a:gd name="connsiteX7" fmla="*/ 928 w 29594"/>
                <a:gd name="connsiteY7" fmla="*/ 531 h 194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594" h="194301">
                  <a:moveTo>
                    <a:pt x="928" y="531"/>
                  </a:moveTo>
                  <a:cubicBezTo>
                    <a:pt x="4632" y="-5290"/>
                    <a:pt x="27916" y="38102"/>
                    <a:pt x="29503" y="60856"/>
                  </a:cubicBezTo>
                  <a:cubicBezTo>
                    <a:pt x="31090" y="83610"/>
                    <a:pt x="11511" y="128589"/>
                    <a:pt x="10453" y="137056"/>
                  </a:cubicBezTo>
                  <a:cubicBezTo>
                    <a:pt x="9395" y="145523"/>
                    <a:pt x="23153" y="102131"/>
                    <a:pt x="23153" y="111656"/>
                  </a:cubicBezTo>
                  <a:cubicBezTo>
                    <a:pt x="23153" y="121181"/>
                    <a:pt x="9924" y="191560"/>
                    <a:pt x="10453" y="194206"/>
                  </a:cubicBezTo>
                  <a:cubicBezTo>
                    <a:pt x="10982" y="196852"/>
                    <a:pt x="26857" y="143935"/>
                    <a:pt x="26328" y="127531"/>
                  </a:cubicBezTo>
                  <a:cubicBezTo>
                    <a:pt x="25799" y="111127"/>
                    <a:pt x="8866" y="112714"/>
                    <a:pt x="7278" y="95781"/>
                  </a:cubicBezTo>
                  <a:cubicBezTo>
                    <a:pt x="5691" y="78848"/>
                    <a:pt x="-2776" y="6352"/>
                    <a:pt x="928" y="53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 1046">
              <a:extLst>
                <a:ext uri="{FF2B5EF4-FFF2-40B4-BE49-F238E27FC236}">
                  <a16:creationId xmlns:a16="http://schemas.microsoft.com/office/drawing/2014/main" id="{91407F89-59C8-B7AB-5D2A-5B128324D442}"/>
                </a:ext>
              </a:extLst>
            </p:cNvPr>
            <p:cNvSpPr/>
            <p:nvPr/>
          </p:nvSpPr>
          <p:spPr>
            <a:xfrm>
              <a:off x="9167983" y="9959640"/>
              <a:ext cx="84377" cy="362523"/>
            </a:xfrm>
            <a:custGeom>
              <a:avLst/>
              <a:gdLst>
                <a:gd name="connsiteX0" fmla="*/ 29992 w 84377"/>
                <a:gd name="connsiteY0" fmla="*/ 335 h 362523"/>
                <a:gd name="connsiteX1" fmla="*/ 4592 w 84377"/>
                <a:gd name="connsiteY1" fmla="*/ 146385 h 362523"/>
                <a:gd name="connsiteX2" fmla="*/ 1417 w 84377"/>
                <a:gd name="connsiteY2" fmla="*/ 216235 h 362523"/>
                <a:gd name="connsiteX3" fmla="*/ 20467 w 84377"/>
                <a:gd name="connsiteY3" fmla="*/ 247985 h 362523"/>
                <a:gd name="connsiteX4" fmla="*/ 83967 w 84377"/>
                <a:gd name="connsiteY4" fmla="*/ 362285 h 362523"/>
                <a:gd name="connsiteX5" fmla="*/ 45867 w 84377"/>
                <a:gd name="connsiteY5" fmla="*/ 276560 h 362523"/>
                <a:gd name="connsiteX6" fmla="*/ 7767 w 84377"/>
                <a:gd name="connsiteY6" fmla="*/ 225760 h 362523"/>
                <a:gd name="connsiteX7" fmla="*/ 10942 w 84377"/>
                <a:gd name="connsiteY7" fmla="*/ 190835 h 362523"/>
                <a:gd name="connsiteX8" fmla="*/ 29992 w 84377"/>
                <a:gd name="connsiteY8" fmla="*/ 335 h 36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377" h="362523">
                  <a:moveTo>
                    <a:pt x="29992" y="335"/>
                  </a:moveTo>
                  <a:cubicBezTo>
                    <a:pt x="28934" y="-7073"/>
                    <a:pt x="9354" y="110402"/>
                    <a:pt x="4592" y="146385"/>
                  </a:cubicBezTo>
                  <a:cubicBezTo>
                    <a:pt x="-170" y="182368"/>
                    <a:pt x="-1229" y="199302"/>
                    <a:pt x="1417" y="216235"/>
                  </a:cubicBezTo>
                  <a:cubicBezTo>
                    <a:pt x="4063" y="233168"/>
                    <a:pt x="6709" y="223643"/>
                    <a:pt x="20467" y="247985"/>
                  </a:cubicBezTo>
                  <a:cubicBezTo>
                    <a:pt x="34225" y="272327"/>
                    <a:pt x="79734" y="357523"/>
                    <a:pt x="83967" y="362285"/>
                  </a:cubicBezTo>
                  <a:cubicBezTo>
                    <a:pt x="88200" y="367047"/>
                    <a:pt x="58567" y="299314"/>
                    <a:pt x="45867" y="276560"/>
                  </a:cubicBezTo>
                  <a:cubicBezTo>
                    <a:pt x="33167" y="253806"/>
                    <a:pt x="13588" y="240047"/>
                    <a:pt x="7767" y="225760"/>
                  </a:cubicBezTo>
                  <a:cubicBezTo>
                    <a:pt x="1946" y="211473"/>
                    <a:pt x="6179" y="223643"/>
                    <a:pt x="10942" y="190835"/>
                  </a:cubicBezTo>
                  <a:cubicBezTo>
                    <a:pt x="15705" y="158027"/>
                    <a:pt x="31050" y="7743"/>
                    <a:pt x="29992" y="3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 1047">
              <a:extLst>
                <a:ext uri="{FF2B5EF4-FFF2-40B4-BE49-F238E27FC236}">
                  <a16:creationId xmlns:a16="http://schemas.microsoft.com/office/drawing/2014/main" id="{8267C15A-E6B5-21F3-E5F0-2BDBB02DB2F3}"/>
                </a:ext>
              </a:extLst>
            </p:cNvPr>
            <p:cNvSpPr/>
            <p:nvPr/>
          </p:nvSpPr>
          <p:spPr>
            <a:xfrm>
              <a:off x="8985247" y="9861540"/>
              <a:ext cx="172267" cy="287820"/>
            </a:xfrm>
            <a:custGeom>
              <a:avLst/>
              <a:gdLst>
                <a:gd name="connsiteX0" fmla="*/ 3 w 172267"/>
                <a:gd name="connsiteY0" fmla="*/ 10 h 287820"/>
                <a:gd name="connsiteX1" fmla="*/ 69853 w 172267"/>
                <a:gd name="connsiteY1" fmla="*/ 107960 h 287820"/>
                <a:gd name="connsiteX2" fmla="*/ 66678 w 172267"/>
                <a:gd name="connsiteY2" fmla="*/ 158760 h 287820"/>
                <a:gd name="connsiteX3" fmla="*/ 171453 w 172267"/>
                <a:gd name="connsiteY3" fmla="*/ 285760 h 287820"/>
                <a:gd name="connsiteX4" fmla="*/ 114303 w 172267"/>
                <a:gd name="connsiteY4" fmla="*/ 228610 h 287820"/>
                <a:gd name="connsiteX5" fmla="*/ 95253 w 172267"/>
                <a:gd name="connsiteY5" fmla="*/ 114310 h 287820"/>
                <a:gd name="connsiteX6" fmla="*/ 95253 w 172267"/>
                <a:gd name="connsiteY6" fmla="*/ 200035 h 287820"/>
                <a:gd name="connsiteX7" fmla="*/ 79378 w 172267"/>
                <a:gd name="connsiteY7" fmla="*/ 142885 h 287820"/>
                <a:gd name="connsiteX8" fmla="*/ 73028 w 172267"/>
                <a:gd name="connsiteY8" fmla="*/ 101610 h 287820"/>
                <a:gd name="connsiteX9" fmla="*/ 3 w 172267"/>
                <a:gd name="connsiteY9" fmla="*/ 10 h 28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2267" h="287820">
                  <a:moveTo>
                    <a:pt x="3" y="10"/>
                  </a:moveTo>
                  <a:cubicBezTo>
                    <a:pt x="-526" y="1068"/>
                    <a:pt x="58741" y="81502"/>
                    <a:pt x="69853" y="107960"/>
                  </a:cubicBezTo>
                  <a:cubicBezTo>
                    <a:pt x="80966" y="134418"/>
                    <a:pt x="49745" y="129127"/>
                    <a:pt x="66678" y="158760"/>
                  </a:cubicBezTo>
                  <a:cubicBezTo>
                    <a:pt x="83611" y="188393"/>
                    <a:pt x="163516" y="274118"/>
                    <a:pt x="171453" y="285760"/>
                  </a:cubicBezTo>
                  <a:cubicBezTo>
                    <a:pt x="179391" y="297402"/>
                    <a:pt x="127003" y="257185"/>
                    <a:pt x="114303" y="228610"/>
                  </a:cubicBezTo>
                  <a:cubicBezTo>
                    <a:pt x="101603" y="200035"/>
                    <a:pt x="98428" y="119072"/>
                    <a:pt x="95253" y="114310"/>
                  </a:cubicBezTo>
                  <a:cubicBezTo>
                    <a:pt x="92078" y="109548"/>
                    <a:pt x="97899" y="195273"/>
                    <a:pt x="95253" y="200035"/>
                  </a:cubicBezTo>
                  <a:cubicBezTo>
                    <a:pt x="92607" y="204797"/>
                    <a:pt x="83082" y="159289"/>
                    <a:pt x="79378" y="142885"/>
                  </a:cubicBezTo>
                  <a:cubicBezTo>
                    <a:pt x="75674" y="126481"/>
                    <a:pt x="86786" y="122248"/>
                    <a:pt x="73028" y="101610"/>
                  </a:cubicBezTo>
                  <a:cubicBezTo>
                    <a:pt x="59270" y="80972"/>
                    <a:pt x="532" y="-1048"/>
                    <a:pt x="3" y="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 1048">
              <a:extLst>
                <a:ext uri="{FF2B5EF4-FFF2-40B4-BE49-F238E27FC236}">
                  <a16:creationId xmlns:a16="http://schemas.microsoft.com/office/drawing/2014/main" id="{089BF5C9-304A-BD68-5D3E-539E3CCDADE2}"/>
                </a:ext>
              </a:extLst>
            </p:cNvPr>
            <p:cNvSpPr/>
            <p:nvPr/>
          </p:nvSpPr>
          <p:spPr>
            <a:xfrm>
              <a:off x="8632707" y="9985269"/>
              <a:ext cx="301743" cy="647844"/>
            </a:xfrm>
            <a:custGeom>
              <a:avLst/>
              <a:gdLst>
                <a:gd name="connsiteX0" fmla="*/ 118 w 301743"/>
                <a:gd name="connsiteY0" fmla="*/ 106 h 647844"/>
                <a:gd name="connsiteX1" fmla="*/ 89018 w 301743"/>
                <a:gd name="connsiteY1" fmla="*/ 101706 h 647844"/>
                <a:gd name="connsiteX2" fmla="*/ 79493 w 301743"/>
                <a:gd name="connsiteY2" fmla="*/ 146156 h 647844"/>
                <a:gd name="connsiteX3" fmla="*/ 123943 w 301743"/>
                <a:gd name="connsiteY3" fmla="*/ 212831 h 647844"/>
                <a:gd name="connsiteX4" fmla="*/ 92193 w 301743"/>
                <a:gd name="connsiteY4" fmla="*/ 193781 h 647844"/>
                <a:gd name="connsiteX5" fmla="*/ 168393 w 301743"/>
                <a:gd name="connsiteY5" fmla="*/ 276331 h 647844"/>
                <a:gd name="connsiteX6" fmla="*/ 206493 w 301743"/>
                <a:gd name="connsiteY6" fmla="*/ 377931 h 647844"/>
                <a:gd name="connsiteX7" fmla="*/ 222368 w 301743"/>
                <a:gd name="connsiteY7" fmla="*/ 362056 h 647844"/>
                <a:gd name="connsiteX8" fmla="*/ 228718 w 301743"/>
                <a:gd name="connsiteY8" fmla="*/ 489056 h 647844"/>
                <a:gd name="connsiteX9" fmla="*/ 301743 w 301743"/>
                <a:gd name="connsiteY9" fmla="*/ 647806 h 647844"/>
                <a:gd name="connsiteX10" fmla="*/ 228718 w 301743"/>
                <a:gd name="connsiteY10" fmla="*/ 501756 h 647844"/>
                <a:gd name="connsiteX11" fmla="*/ 152518 w 301743"/>
                <a:gd name="connsiteY11" fmla="*/ 273156 h 647844"/>
                <a:gd name="connsiteX12" fmla="*/ 130293 w 301743"/>
                <a:gd name="connsiteY12" fmla="*/ 260456 h 647844"/>
                <a:gd name="connsiteX13" fmla="*/ 69968 w 301743"/>
                <a:gd name="connsiteY13" fmla="*/ 174731 h 647844"/>
                <a:gd name="connsiteX14" fmla="*/ 82668 w 301743"/>
                <a:gd name="connsiteY14" fmla="*/ 152506 h 647844"/>
                <a:gd name="connsiteX15" fmla="*/ 82668 w 301743"/>
                <a:gd name="connsiteY15" fmla="*/ 114406 h 647844"/>
                <a:gd name="connsiteX16" fmla="*/ 69968 w 301743"/>
                <a:gd name="connsiteY16" fmla="*/ 82656 h 647844"/>
                <a:gd name="connsiteX17" fmla="*/ 118 w 301743"/>
                <a:gd name="connsiteY17" fmla="*/ 106 h 64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01743" h="647844">
                  <a:moveTo>
                    <a:pt x="118" y="106"/>
                  </a:moveTo>
                  <a:cubicBezTo>
                    <a:pt x="3293" y="3281"/>
                    <a:pt x="75789" y="77364"/>
                    <a:pt x="89018" y="101706"/>
                  </a:cubicBezTo>
                  <a:cubicBezTo>
                    <a:pt x="102247" y="126048"/>
                    <a:pt x="73672" y="127635"/>
                    <a:pt x="79493" y="146156"/>
                  </a:cubicBezTo>
                  <a:cubicBezTo>
                    <a:pt x="85314" y="164677"/>
                    <a:pt x="121826" y="204894"/>
                    <a:pt x="123943" y="212831"/>
                  </a:cubicBezTo>
                  <a:cubicBezTo>
                    <a:pt x="126060" y="220768"/>
                    <a:pt x="84785" y="183198"/>
                    <a:pt x="92193" y="193781"/>
                  </a:cubicBezTo>
                  <a:cubicBezTo>
                    <a:pt x="99601" y="204364"/>
                    <a:pt x="149343" y="245639"/>
                    <a:pt x="168393" y="276331"/>
                  </a:cubicBezTo>
                  <a:cubicBezTo>
                    <a:pt x="187443" y="307023"/>
                    <a:pt x="197497" y="363644"/>
                    <a:pt x="206493" y="377931"/>
                  </a:cubicBezTo>
                  <a:cubicBezTo>
                    <a:pt x="215489" y="392218"/>
                    <a:pt x="218664" y="343535"/>
                    <a:pt x="222368" y="362056"/>
                  </a:cubicBezTo>
                  <a:cubicBezTo>
                    <a:pt x="226072" y="380577"/>
                    <a:pt x="215489" y="441431"/>
                    <a:pt x="228718" y="489056"/>
                  </a:cubicBezTo>
                  <a:cubicBezTo>
                    <a:pt x="241947" y="536681"/>
                    <a:pt x="301743" y="645689"/>
                    <a:pt x="301743" y="647806"/>
                  </a:cubicBezTo>
                  <a:cubicBezTo>
                    <a:pt x="301743" y="649923"/>
                    <a:pt x="253589" y="564198"/>
                    <a:pt x="228718" y="501756"/>
                  </a:cubicBezTo>
                  <a:cubicBezTo>
                    <a:pt x="203847" y="439314"/>
                    <a:pt x="168922" y="313373"/>
                    <a:pt x="152518" y="273156"/>
                  </a:cubicBezTo>
                  <a:cubicBezTo>
                    <a:pt x="136114" y="232939"/>
                    <a:pt x="144051" y="276860"/>
                    <a:pt x="130293" y="260456"/>
                  </a:cubicBezTo>
                  <a:cubicBezTo>
                    <a:pt x="116535" y="244052"/>
                    <a:pt x="77906" y="192723"/>
                    <a:pt x="69968" y="174731"/>
                  </a:cubicBezTo>
                  <a:cubicBezTo>
                    <a:pt x="62031" y="156739"/>
                    <a:pt x="80551" y="162560"/>
                    <a:pt x="82668" y="152506"/>
                  </a:cubicBezTo>
                  <a:cubicBezTo>
                    <a:pt x="84785" y="142452"/>
                    <a:pt x="84785" y="126048"/>
                    <a:pt x="82668" y="114406"/>
                  </a:cubicBezTo>
                  <a:cubicBezTo>
                    <a:pt x="80551" y="102764"/>
                    <a:pt x="81610" y="99589"/>
                    <a:pt x="69968" y="82656"/>
                  </a:cubicBezTo>
                  <a:cubicBezTo>
                    <a:pt x="58326" y="65723"/>
                    <a:pt x="-3057" y="-3069"/>
                    <a:pt x="118" y="10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 1049">
              <a:extLst>
                <a:ext uri="{FF2B5EF4-FFF2-40B4-BE49-F238E27FC236}">
                  <a16:creationId xmlns:a16="http://schemas.microsoft.com/office/drawing/2014/main" id="{C9B4DE2B-1F4B-FF9A-6BB9-2DD6127875A6}"/>
                </a:ext>
              </a:extLst>
            </p:cNvPr>
            <p:cNvSpPr/>
            <p:nvPr/>
          </p:nvSpPr>
          <p:spPr>
            <a:xfrm>
              <a:off x="8816661" y="10185105"/>
              <a:ext cx="356001" cy="255148"/>
            </a:xfrm>
            <a:custGeom>
              <a:avLst/>
              <a:gdLst>
                <a:gd name="connsiteX0" fmla="*/ 355914 w 356001"/>
                <a:gd name="connsiteY0" fmla="*/ 295 h 255148"/>
                <a:gd name="connsiteX1" fmla="*/ 168589 w 356001"/>
                <a:gd name="connsiteY1" fmla="*/ 139995 h 255148"/>
                <a:gd name="connsiteX2" fmla="*/ 241614 w 356001"/>
                <a:gd name="connsiteY2" fmla="*/ 114595 h 255148"/>
                <a:gd name="connsiteX3" fmla="*/ 86039 w 356001"/>
                <a:gd name="connsiteY3" fmla="*/ 216195 h 255148"/>
                <a:gd name="connsiteX4" fmla="*/ 314 w 356001"/>
                <a:gd name="connsiteY4" fmla="*/ 254295 h 255148"/>
                <a:gd name="connsiteX5" fmla="*/ 114614 w 356001"/>
                <a:gd name="connsiteY5" fmla="*/ 184445 h 255148"/>
                <a:gd name="connsiteX6" fmla="*/ 63814 w 356001"/>
                <a:gd name="connsiteY6" fmla="*/ 193970 h 255148"/>
                <a:gd name="connsiteX7" fmla="*/ 235264 w 356001"/>
                <a:gd name="connsiteY7" fmla="*/ 120945 h 255148"/>
                <a:gd name="connsiteX8" fmla="*/ 203514 w 356001"/>
                <a:gd name="connsiteY8" fmla="*/ 108245 h 255148"/>
                <a:gd name="connsiteX9" fmla="*/ 257489 w 356001"/>
                <a:gd name="connsiteY9" fmla="*/ 86020 h 255148"/>
                <a:gd name="connsiteX10" fmla="*/ 193989 w 356001"/>
                <a:gd name="connsiteY10" fmla="*/ 101895 h 255148"/>
                <a:gd name="connsiteX11" fmla="*/ 355914 w 356001"/>
                <a:gd name="connsiteY11" fmla="*/ 295 h 2551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6001" h="255148">
                  <a:moveTo>
                    <a:pt x="355914" y="295"/>
                  </a:moveTo>
                  <a:cubicBezTo>
                    <a:pt x="351681" y="6645"/>
                    <a:pt x="187639" y="120945"/>
                    <a:pt x="168589" y="139995"/>
                  </a:cubicBezTo>
                  <a:cubicBezTo>
                    <a:pt x="149539" y="159045"/>
                    <a:pt x="255372" y="101895"/>
                    <a:pt x="241614" y="114595"/>
                  </a:cubicBezTo>
                  <a:cubicBezTo>
                    <a:pt x="227856" y="127295"/>
                    <a:pt x="126256" y="192912"/>
                    <a:pt x="86039" y="216195"/>
                  </a:cubicBezTo>
                  <a:cubicBezTo>
                    <a:pt x="45822" y="239478"/>
                    <a:pt x="-4449" y="259587"/>
                    <a:pt x="314" y="254295"/>
                  </a:cubicBezTo>
                  <a:cubicBezTo>
                    <a:pt x="5076" y="249003"/>
                    <a:pt x="104031" y="194499"/>
                    <a:pt x="114614" y="184445"/>
                  </a:cubicBezTo>
                  <a:cubicBezTo>
                    <a:pt x="125197" y="174391"/>
                    <a:pt x="43706" y="204553"/>
                    <a:pt x="63814" y="193970"/>
                  </a:cubicBezTo>
                  <a:cubicBezTo>
                    <a:pt x="83922" y="183387"/>
                    <a:pt x="211981" y="135232"/>
                    <a:pt x="235264" y="120945"/>
                  </a:cubicBezTo>
                  <a:cubicBezTo>
                    <a:pt x="258547" y="106658"/>
                    <a:pt x="199810" y="114066"/>
                    <a:pt x="203514" y="108245"/>
                  </a:cubicBezTo>
                  <a:cubicBezTo>
                    <a:pt x="207218" y="102424"/>
                    <a:pt x="259077" y="87078"/>
                    <a:pt x="257489" y="86020"/>
                  </a:cubicBezTo>
                  <a:cubicBezTo>
                    <a:pt x="255901" y="84962"/>
                    <a:pt x="179172" y="111949"/>
                    <a:pt x="193989" y="101895"/>
                  </a:cubicBezTo>
                  <a:cubicBezTo>
                    <a:pt x="208806" y="91841"/>
                    <a:pt x="360147" y="-6055"/>
                    <a:pt x="355914" y="29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 1050">
              <a:extLst>
                <a:ext uri="{FF2B5EF4-FFF2-40B4-BE49-F238E27FC236}">
                  <a16:creationId xmlns:a16="http://schemas.microsoft.com/office/drawing/2014/main" id="{0627571F-1DA4-B204-1249-683E13DD3565}"/>
                </a:ext>
              </a:extLst>
            </p:cNvPr>
            <p:cNvSpPr/>
            <p:nvPr/>
          </p:nvSpPr>
          <p:spPr>
            <a:xfrm>
              <a:off x="8835040" y="10169525"/>
              <a:ext cx="286735" cy="187444"/>
            </a:xfrm>
            <a:custGeom>
              <a:avLst/>
              <a:gdLst>
                <a:gd name="connsiteX0" fmla="*/ 286735 w 286735"/>
                <a:gd name="connsiteY0" fmla="*/ 0 h 187444"/>
                <a:gd name="connsiteX1" fmla="*/ 86710 w 286735"/>
                <a:gd name="connsiteY1" fmla="*/ 38100 h 187444"/>
                <a:gd name="connsiteX2" fmla="*/ 45435 w 286735"/>
                <a:gd name="connsiteY2" fmla="*/ 76200 h 187444"/>
                <a:gd name="connsiteX3" fmla="*/ 61310 w 286735"/>
                <a:gd name="connsiteY3" fmla="*/ 63500 h 187444"/>
                <a:gd name="connsiteX4" fmla="*/ 985 w 286735"/>
                <a:gd name="connsiteY4" fmla="*/ 187325 h 187444"/>
                <a:gd name="connsiteX5" fmla="*/ 118460 w 286735"/>
                <a:gd name="connsiteY5" fmla="*/ 38100 h 187444"/>
                <a:gd name="connsiteX6" fmla="*/ 197835 w 286735"/>
                <a:gd name="connsiteY6" fmla="*/ 12700 h 187444"/>
                <a:gd name="connsiteX7" fmla="*/ 83535 w 286735"/>
                <a:gd name="connsiteY7" fmla="*/ 19050 h 187444"/>
                <a:gd name="connsiteX8" fmla="*/ 286735 w 286735"/>
                <a:gd name="connsiteY8" fmla="*/ 0 h 187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6735" h="187444">
                  <a:moveTo>
                    <a:pt x="286735" y="0"/>
                  </a:moveTo>
                  <a:cubicBezTo>
                    <a:pt x="206831" y="12700"/>
                    <a:pt x="126927" y="25400"/>
                    <a:pt x="86710" y="38100"/>
                  </a:cubicBezTo>
                  <a:cubicBezTo>
                    <a:pt x="46493" y="50800"/>
                    <a:pt x="49668" y="71967"/>
                    <a:pt x="45435" y="76200"/>
                  </a:cubicBezTo>
                  <a:cubicBezTo>
                    <a:pt x="41202" y="80433"/>
                    <a:pt x="68718" y="44979"/>
                    <a:pt x="61310" y="63500"/>
                  </a:cubicBezTo>
                  <a:cubicBezTo>
                    <a:pt x="53902" y="82021"/>
                    <a:pt x="-8540" y="191558"/>
                    <a:pt x="985" y="187325"/>
                  </a:cubicBezTo>
                  <a:cubicBezTo>
                    <a:pt x="10510" y="183092"/>
                    <a:pt x="85652" y="67204"/>
                    <a:pt x="118460" y="38100"/>
                  </a:cubicBezTo>
                  <a:cubicBezTo>
                    <a:pt x="151268" y="8996"/>
                    <a:pt x="203656" y="15875"/>
                    <a:pt x="197835" y="12700"/>
                  </a:cubicBezTo>
                  <a:cubicBezTo>
                    <a:pt x="192014" y="9525"/>
                    <a:pt x="83535" y="19050"/>
                    <a:pt x="83535" y="19050"/>
                  </a:cubicBezTo>
                  <a:lnTo>
                    <a:pt x="286735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 1051">
              <a:extLst>
                <a:ext uri="{FF2B5EF4-FFF2-40B4-BE49-F238E27FC236}">
                  <a16:creationId xmlns:a16="http://schemas.microsoft.com/office/drawing/2014/main" id="{725AD2CE-20E1-5A31-FD98-744C6D6D6019}"/>
                </a:ext>
              </a:extLst>
            </p:cNvPr>
            <p:cNvSpPr/>
            <p:nvPr/>
          </p:nvSpPr>
          <p:spPr>
            <a:xfrm>
              <a:off x="9239057" y="10077281"/>
              <a:ext cx="48845" cy="277727"/>
            </a:xfrm>
            <a:custGeom>
              <a:avLst/>
              <a:gdLst>
                <a:gd name="connsiteX0" fmla="*/ 47818 w 48845"/>
                <a:gd name="connsiteY0" fmla="*/ 169 h 277727"/>
                <a:gd name="connsiteX1" fmla="*/ 22418 w 48845"/>
                <a:gd name="connsiteY1" fmla="*/ 111294 h 277727"/>
                <a:gd name="connsiteX2" fmla="*/ 12893 w 48845"/>
                <a:gd name="connsiteY2" fmla="*/ 235119 h 277727"/>
                <a:gd name="connsiteX3" fmla="*/ 12893 w 48845"/>
                <a:gd name="connsiteY3" fmla="*/ 276394 h 277727"/>
                <a:gd name="connsiteX4" fmla="*/ 16068 w 48845"/>
                <a:gd name="connsiteY4" fmla="*/ 193844 h 277727"/>
                <a:gd name="connsiteX5" fmla="*/ 193 w 48845"/>
                <a:gd name="connsiteY5" fmla="*/ 38269 h 277727"/>
                <a:gd name="connsiteX6" fmla="*/ 28768 w 48845"/>
                <a:gd name="connsiteY6" fmla="*/ 120819 h 277727"/>
                <a:gd name="connsiteX7" fmla="*/ 41468 w 48845"/>
                <a:gd name="connsiteY7" fmla="*/ 85894 h 277727"/>
                <a:gd name="connsiteX8" fmla="*/ 47818 w 48845"/>
                <a:gd name="connsiteY8" fmla="*/ 169 h 277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8845" h="277727">
                  <a:moveTo>
                    <a:pt x="47818" y="169"/>
                  </a:moveTo>
                  <a:cubicBezTo>
                    <a:pt x="44643" y="4402"/>
                    <a:pt x="28239" y="72136"/>
                    <a:pt x="22418" y="111294"/>
                  </a:cubicBezTo>
                  <a:cubicBezTo>
                    <a:pt x="16597" y="150452"/>
                    <a:pt x="14480" y="207602"/>
                    <a:pt x="12893" y="235119"/>
                  </a:cubicBezTo>
                  <a:cubicBezTo>
                    <a:pt x="11306" y="262636"/>
                    <a:pt x="12364" y="283273"/>
                    <a:pt x="12893" y="276394"/>
                  </a:cubicBezTo>
                  <a:cubicBezTo>
                    <a:pt x="13422" y="269515"/>
                    <a:pt x="18185" y="233531"/>
                    <a:pt x="16068" y="193844"/>
                  </a:cubicBezTo>
                  <a:cubicBezTo>
                    <a:pt x="13951" y="154157"/>
                    <a:pt x="-1924" y="50440"/>
                    <a:pt x="193" y="38269"/>
                  </a:cubicBezTo>
                  <a:cubicBezTo>
                    <a:pt x="2310" y="26098"/>
                    <a:pt x="21889" y="112881"/>
                    <a:pt x="28768" y="120819"/>
                  </a:cubicBezTo>
                  <a:cubicBezTo>
                    <a:pt x="35647" y="128757"/>
                    <a:pt x="36706" y="99652"/>
                    <a:pt x="41468" y="85894"/>
                  </a:cubicBezTo>
                  <a:cubicBezTo>
                    <a:pt x="46230" y="72136"/>
                    <a:pt x="50993" y="-4064"/>
                    <a:pt x="47818" y="16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 1052">
              <a:extLst>
                <a:ext uri="{FF2B5EF4-FFF2-40B4-BE49-F238E27FC236}">
                  <a16:creationId xmlns:a16="http://schemas.microsoft.com/office/drawing/2014/main" id="{F59D872B-38C8-4FC1-CE58-788E7E11DE31}"/>
                </a:ext>
              </a:extLst>
            </p:cNvPr>
            <p:cNvSpPr/>
            <p:nvPr/>
          </p:nvSpPr>
          <p:spPr>
            <a:xfrm>
              <a:off x="9245431" y="10086920"/>
              <a:ext cx="298717" cy="600133"/>
            </a:xfrm>
            <a:custGeom>
              <a:avLst/>
              <a:gdLst>
                <a:gd name="connsiteX0" fmla="*/ 169 w 298717"/>
                <a:gd name="connsiteY0" fmla="*/ 55 h 600133"/>
                <a:gd name="connsiteX1" fmla="*/ 149394 w 298717"/>
                <a:gd name="connsiteY1" fmla="*/ 200080 h 600133"/>
                <a:gd name="connsiteX2" fmla="*/ 139869 w 298717"/>
                <a:gd name="connsiteY2" fmla="*/ 174680 h 600133"/>
                <a:gd name="connsiteX3" fmla="*/ 216069 w 298717"/>
                <a:gd name="connsiteY3" fmla="*/ 358830 h 600133"/>
                <a:gd name="connsiteX4" fmla="*/ 219244 w 298717"/>
                <a:gd name="connsiteY4" fmla="*/ 314380 h 600133"/>
                <a:gd name="connsiteX5" fmla="*/ 266869 w 298717"/>
                <a:gd name="connsiteY5" fmla="*/ 466780 h 600133"/>
                <a:gd name="connsiteX6" fmla="*/ 298619 w 298717"/>
                <a:gd name="connsiteY6" fmla="*/ 600130 h 600133"/>
                <a:gd name="connsiteX7" fmla="*/ 273219 w 298717"/>
                <a:gd name="connsiteY7" fmla="*/ 469955 h 600133"/>
                <a:gd name="connsiteX8" fmla="*/ 184319 w 298717"/>
                <a:gd name="connsiteY8" fmla="*/ 231830 h 600133"/>
                <a:gd name="connsiteX9" fmla="*/ 193844 w 298717"/>
                <a:gd name="connsiteY9" fmla="*/ 308030 h 600133"/>
                <a:gd name="connsiteX10" fmla="*/ 120819 w 298717"/>
                <a:gd name="connsiteY10" fmla="*/ 181030 h 600133"/>
                <a:gd name="connsiteX11" fmla="*/ 169 w 298717"/>
                <a:gd name="connsiteY11" fmla="*/ 55 h 60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8717" h="600133">
                  <a:moveTo>
                    <a:pt x="169" y="55"/>
                  </a:moveTo>
                  <a:cubicBezTo>
                    <a:pt x="4931" y="3230"/>
                    <a:pt x="126111" y="170976"/>
                    <a:pt x="149394" y="200080"/>
                  </a:cubicBezTo>
                  <a:cubicBezTo>
                    <a:pt x="172677" y="229184"/>
                    <a:pt x="128757" y="148222"/>
                    <a:pt x="139869" y="174680"/>
                  </a:cubicBezTo>
                  <a:cubicBezTo>
                    <a:pt x="150982" y="201138"/>
                    <a:pt x="202840" y="335547"/>
                    <a:pt x="216069" y="358830"/>
                  </a:cubicBezTo>
                  <a:cubicBezTo>
                    <a:pt x="229298" y="382113"/>
                    <a:pt x="210777" y="296388"/>
                    <a:pt x="219244" y="314380"/>
                  </a:cubicBezTo>
                  <a:cubicBezTo>
                    <a:pt x="227711" y="332372"/>
                    <a:pt x="253640" y="419155"/>
                    <a:pt x="266869" y="466780"/>
                  </a:cubicBezTo>
                  <a:cubicBezTo>
                    <a:pt x="280098" y="514405"/>
                    <a:pt x="297561" y="599601"/>
                    <a:pt x="298619" y="600130"/>
                  </a:cubicBezTo>
                  <a:cubicBezTo>
                    <a:pt x="299677" y="600659"/>
                    <a:pt x="292269" y="531338"/>
                    <a:pt x="273219" y="469955"/>
                  </a:cubicBezTo>
                  <a:cubicBezTo>
                    <a:pt x="254169" y="408572"/>
                    <a:pt x="197548" y="258818"/>
                    <a:pt x="184319" y="231830"/>
                  </a:cubicBezTo>
                  <a:cubicBezTo>
                    <a:pt x="171090" y="204843"/>
                    <a:pt x="204427" y="316497"/>
                    <a:pt x="193844" y="308030"/>
                  </a:cubicBezTo>
                  <a:cubicBezTo>
                    <a:pt x="183261" y="299563"/>
                    <a:pt x="149394" y="230243"/>
                    <a:pt x="120819" y="181030"/>
                  </a:cubicBezTo>
                  <a:cubicBezTo>
                    <a:pt x="92244" y="131818"/>
                    <a:pt x="-4593" y="-3120"/>
                    <a:pt x="169" y="5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 1053">
              <a:extLst>
                <a:ext uri="{FF2B5EF4-FFF2-40B4-BE49-F238E27FC236}">
                  <a16:creationId xmlns:a16="http://schemas.microsoft.com/office/drawing/2014/main" id="{484EF290-4F3B-0E0A-5C31-7E0007753E7A}"/>
                </a:ext>
              </a:extLst>
            </p:cNvPr>
            <p:cNvSpPr/>
            <p:nvPr/>
          </p:nvSpPr>
          <p:spPr>
            <a:xfrm>
              <a:off x="9227898" y="10232311"/>
              <a:ext cx="183212" cy="445757"/>
            </a:xfrm>
            <a:custGeom>
              <a:avLst/>
              <a:gdLst>
                <a:gd name="connsiteX0" fmla="*/ 182802 w 183212"/>
                <a:gd name="connsiteY0" fmla="*/ 3889 h 445757"/>
                <a:gd name="connsiteX1" fmla="*/ 52627 w 183212"/>
                <a:gd name="connsiteY1" fmla="*/ 22939 h 445757"/>
                <a:gd name="connsiteX2" fmla="*/ 11352 w 183212"/>
                <a:gd name="connsiteY2" fmla="*/ 73739 h 445757"/>
                <a:gd name="connsiteX3" fmla="*/ 52627 w 183212"/>
                <a:gd name="connsiteY3" fmla="*/ 73739 h 445757"/>
                <a:gd name="connsiteX4" fmla="*/ 24052 w 183212"/>
                <a:gd name="connsiteY4" fmla="*/ 105489 h 445757"/>
                <a:gd name="connsiteX5" fmla="*/ 55802 w 183212"/>
                <a:gd name="connsiteY5" fmla="*/ 146764 h 445757"/>
                <a:gd name="connsiteX6" fmla="*/ 33577 w 183212"/>
                <a:gd name="connsiteY6" fmla="*/ 175339 h 445757"/>
                <a:gd name="connsiteX7" fmla="*/ 52627 w 183212"/>
                <a:gd name="connsiteY7" fmla="*/ 207089 h 445757"/>
                <a:gd name="connsiteX8" fmla="*/ 55802 w 183212"/>
                <a:gd name="connsiteY8" fmla="*/ 257889 h 445757"/>
                <a:gd name="connsiteX9" fmla="*/ 71677 w 183212"/>
                <a:gd name="connsiteY9" fmla="*/ 254714 h 445757"/>
                <a:gd name="connsiteX10" fmla="*/ 84377 w 183212"/>
                <a:gd name="connsiteY10" fmla="*/ 369014 h 445757"/>
                <a:gd name="connsiteX11" fmla="*/ 109777 w 183212"/>
                <a:gd name="connsiteY11" fmla="*/ 445214 h 445757"/>
                <a:gd name="connsiteX12" fmla="*/ 90727 w 183212"/>
                <a:gd name="connsiteY12" fmla="*/ 330914 h 445757"/>
                <a:gd name="connsiteX13" fmla="*/ 33577 w 183212"/>
                <a:gd name="connsiteY13" fmla="*/ 165814 h 445757"/>
                <a:gd name="connsiteX14" fmla="*/ 11352 w 183212"/>
                <a:gd name="connsiteY14" fmla="*/ 102314 h 445757"/>
                <a:gd name="connsiteX15" fmla="*/ 30402 w 183212"/>
                <a:gd name="connsiteY15" fmla="*/ 51514 h 445757"/>
                <a:gd name="connsiteX16" fmla="*/ 33577 w 183212"/>
                <a:gd name="connsiteY16" fmla="*/ 10239 h 445757"/>
                <a:gd name="connsiteX17" fmla="*/ 5002 w 183212"/>
                <a:gd name="connsiteY17" fmla="*/ 714 h 445757"/>
                <a:gd name="connsiteX18" fmla="*/ 182802 w 183212"/>
                <a:gd name="connsiteY18" fmla="*/ 3889 h 445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212" h="445757">
                  <a:moveTo>
                    <a:pt x="182802" y="3889"/>
                  </a:moveTo>
                  <a:cubicBezTo>
                    <a:pt x="190739" y="7593"/>
                    <a:pt x="81202" y="11297"/>
                    <a:pt x="52627" y="22939"/>
                  </a:cubicBezTo>
                  <a:cubicBezTo>
                    <a:pt x="24052" y="34581"/>
                    <a:pt x="11352" y="65272"/>
                    <a:pt x="11352" y="73739"/>
                  </a:cubicBezTo>
                  <a:cubicBezTo>
                    <a:pt x="11352" y="82206"/>
                    <a:pt x="50510" y="68447"/>
                    <a:pt x="52627" y="73739"/>
                  </a:cubicBezTo>
                  <a:cubicBezTo>
                    <a:pt x="54744" y="79031"/>
                    <a:pt x="23523" y="93318"/>
                    <a:pt x="24052" y="105489"/>
                  </a:cubicBezTo>
                  <a:cubicBezTo>
                    <a:pt x="24581" y="117660"/>
                    <a:pt x="54215" y="135122"/>
                    <a:pt x="55802" y="146764"/>
                  </a:cubicBezTo>
                  <a:cubicBezTo>
                    <a:pt x="57389" y="158406"/>
                    <a:pt x="34106" y="165285"/>
                    <a:pt x="33577" y="175339"/>
                  </a:cubicBezTo>
                  <a:cubicBezTo>
                    <a:pt x="33048" y="185393"/>
                    <a:pt x="48923" y="193331"/>
                    <a:pt x="52627" y="207089"/>
                  </a:cubicBezTo>
                  <a:cubicBezTo>
                    <a:pt x="56331" y="220847"/>
                    <a:pt x="52627" y="249951"/>
                    <a:pt x="55802" y="257889"/>
                  </a:cubicBezTo>
                  <a:cubicBezTo>
                    <a:pt x="58977" y="265827"/>
                    <a:pt x="66914" y="236193"/>
                    <a:pt x="71677" y="254714"/>
                  </a:cubicBezTo>
                  <a:cubicBezTo>
                    <a:pt x="76440" y="273235"/>
                    <a:pt x="78027" y="337264"/>
                    <a:pt x="84377" y="369014"/>
                  </a:cubicBezTo>
                  <a:cubicBezTo>
                    <a:pt x="90727" y="400764"/>
                    <a:pt x="108719" y="451564"/>
                    <a:pt x="109777" y="445214"/>
                  </a:cubicBezTo>
                  <a:cubicBezTo>
                    <a:pt x="110835" y="438864"/>
                    <a:pt x="103427" y="377481"/>
                    <a:pt x="90727" y="330914"/>
                  </a:cubicBezTo>
                  <a:cubicBezTo>
                    <a:pt x="78027" y="284347"/>
                    <a:pt x="46806" y="203914"/>
                    <a:pt x="33577" y="165814"/>
                  </a:cubicBezTo>
                  <a:cubicBezTo>
                    <a:pt x="20348" y="127714"/>
                    <a:pt x="11881" y="121364"/>
                    <a:pt x="11352" y="102314"/>
                  </a:cubicBezTo>
                  <a:cubicBezTo>
                    <a:pt x="10823" y="83264"/>
                    <a:pt x="26698" y="66860"/>
                    <a:pt x="30402" y="51514"/>
                  </a:cubicBezTo>
                  <a:cubicBezTo>
                    <a:pt x="34106" y="36168"/>
                    <a:pt x="37810" y="18706"/>
                    <a:pt x="33577" y="10239"/>
                  </a:cubicBezTo>
                  <a:cubicBezTo>
                    <a:pt x="29344" y="1772"/>
                    <a:pt x="-14577" y="2301"/>
                    <a:pt x="5002" y="714"/>
                  </a:cubicBezTo>
                  <a:cubicBezTo>
                    <a:pt x="24581" y="-873"/>
                    <a:pt x="174865" y="185"/>
                    <a:pt x="182802" y="388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 1054">
              <a:extLst>
                <a:ext uri="{FF2B5EF4-FFF2-40B4-BE49-F238E27FC236}">
                  <a16:creationId xmlns:a16="http://schemas.microsoft.com/office/drawing/2014/main" id="{24D9160F-B622-968E-2BAE-D89F1BC7EFF8}"/>
                </a:ext>
              </a:extLst>
            </p:cNvPr>
            <p:cNvSpPr/>
            <p:nvPr/>
          </p:nvSpPr>
          <p:spPr>
            <a:xfrm>
              <a:off x="9232870" y="10332515"/>
              <a:ext cx="80090" cy="380374"/>
            </a:xfrm>
            <a:custGeom>
              <a:avLst/>
              <a:gdLst>
                <a:gd name="connsiteX0" fmla="*/ 30 w 80090"/>
                <a:gd name="connsiteY0" fmla="*/ 2110 h 380374"/>
                <a:gd name="connsiteX1" fmla="*/ 38130 w 80090"/>
                <a:gd name="connsiteY1" fmla="*/ 256110 h 380374"/>
                <a:gd name="connsiteX2" fmla="*/ 41305 w 80090"/>
                <a:gd name="connsiteY2" fmla="*/ 233885 h 380374"/>
                <a:gd name="connsiteX3" fmla="*/ 79405 w 80090"/>
                <a:gd name="connsiteY3" fmla="*/ 379935 h 380374"/>
                <a:gd name="connsiteX4" fmla="*/ 63530 w 80090"/>
                <a:gd name="connsiteY4" fmla="*/ 275160 h 380374"/>
                <a:gd name="connsiteX5" fmla="*/ 34955 w 80090"/>
                <a:gd name="connsiteY5" fmla="*/ 164035 h 380374"/>
                <a:gd name="connsiteX6" fmla="*/ 63530 w 80090"/>
                <a:gd name="connsiteY6" fmla="*/ 211660 h 380374"/>
                <a:gd name="connsiteX7" fmla="*/ 44480 w 80090"/>
                <a:gd name="connsiteY7" fmla="*/ 157685 h 380374"/>
                <a:gd name="connsiteX8" fmla="*/ 47655 w 80090"/>
                <a:gd name="connsiteY8" fmla="*/ 214835 h 380374"/>
                <a:gd name="connsiteX9" fmla="*/ 31780 w 80090"/>
                <a:gd name="connsiteY9" fmla="*/ 138635 h 380374"/>
                <a:gd name="connsiteX10" fmla="*/ 30 w 80090"/>
                <a:gd name="connsiteY10" fmla="*/ 2110 h 380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0090" h="380374">
                  <a:moveTo>
                    <a:pt x="30" y="2110"/>
                  </a:moveTo>
                  <a:cubicBezTo>
                    <a:pt x="1088" y="21689"/>
                    <a:pt x="31251" y="217481"/>
                    <a:pt x="38130" y="256110"/>
                  </a:cubicBezTo>
                  <a:cubicBezTo>
                    <a:pt x="45009" y="294739"/>
                    <a:pt x="34426" y="213248"/>
                    <a:pt x="41305" y="233885"/>
                  </a:cubicBezTo>
                  <a:cubicBezTo>
                    <a:pt x="48184" y="254522"/>
                    <a:pt x="75701" y="373056"/>
                    <a:pt x="79405" y="379935"/>
                  </a:cubicBezTo>
                  <a:cubicBezTo>
                    <a:pt x="83109" y="386814"/>
                    <a:pt x="70938" y="311143"/>
                    <a:pt x="63530" y="275160"/>
                  </a:cubicBezTo>
                  <a:cubicBezTo>
                    <a:pt x="56122" y="239177"/>
                    <a:pt x="34955" y="174618"/>
                    <a:pt x="34955" y="164035"/>
                  </a:cubicBezTo>
                  <a:cubicBezTo>
                    <a:pt x="34955" y="153452"/>
                    <a:pt x="61942" y="212718"/>
                    <a:pt x="63530" y="211660"/>
                  </a:cubicBezTo>
                  <a:cubicBezTo>
                    <a:pt x="65118" y="210602"/>
                    <a:pt x="47126" y="157156"/>
                    <a:pt x="44480" y="157685"/>
                  </a:cubicBezTo>
                  <a:cubicBezTo>
                    <a:pt x="41834" y="158214"/>
                    <a:pt x="49772" y="218010"/>
                    <a:pt x="47655" y="214835"/>
                  </a:cubicBezTo>
                  <a:cubicBezTo>
                    <a:pt x="45538" y="211660"/>
                    <a:pt x="38130" y="172502"/>
                    <a:pt x="31780" y="138635"/>
                  </a:cubicBezTo>
                  <a:cubicBezTo>
                    <a:pt x="25430" y="104768"/>
                    <a:pt x="-1028" y="-17469"/>
                    <a:pt x="30" y="211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 1055">
              <a:extLst>
                <a:ext uri="{FF2B5EF4-FFF2-40B4-BE49-F238E27FC236}">
                  <a16:creationId xmlns:a16="http://schemas.microsoft.com/office/drawing/2014/main" id="{665E3302-A38B-E18D-657B-DD2931B58B4E}"/>
                </a:ext>
              </a:extLst>
            </p:cNvPr>
            <p:cNvSpPr/>
            <p:nvPr/>
          </p:nvSpPr>
          <p:spPr>
            <a:xfrm>
              <a:off x="9168322" y="10362401"/>
              <a:ext cx="163022" cy="343716"/>
            </a:xfrm>
            <a:custGeom>
              <a:avLst/>
              <a:gdLst>
                <a:gd name="connsiteX0" fmla="*/ 118553 w 163022"/>
                <a:gd name="connsiteY0" fmla="*/ 799 h 343716"/>
                <a:gd name="connsiteX1" fmla="*/ 32828 w 163022"/>
                <a:gd name="connsiteY1" fmla="*/ 86524 h 343716"/>
                <a:gd name="connsiteX2" fmla="*/ 1078 w 163022"/>
                <a:gd name="connsiteY2" fmla="*/ 153199 h 343716"/>
                <a:gd name="connsiteX3" fmla="*/ 7428 w 163022"/>
                <a:gd name="connsiteY3" fmla="*/ 134149 h 343716"/>
                <a:gd name="connsiteX4" fmla="*/ 7428 w 163022"/>
                <a:gd name="connsiteY4" fmla="*/ 184949 h 343716"/>
                <a:gd name="connsiteX5" fmla="*/ 36003 w 163022"/>
                <a:gd name="connsiteY5" fmla="*/ 223049 h 343716"/>
                <a:gd name="connsiteX6" fmla="*/ 16953 w 163022"/>
                <a:gd name="connsiteY6" fmla="*/ 197649 h 343716"/>
                <a:gd name="connsiteX7" fmla="*/ 89978 w 163022"/>
                <a:gd name="connsiteY7" fmla="*/ 273849 h 343716"/>
                <a:gd name="connsiteX8" fmla="*/ 163003 w 163022"/>
                <a:gd name="connsiteY8" fmla="*/ 343699 h 343716"/>
                <a:gd name="connsiteX9" fmla="*/ 96328 w 163022"/>
                <a:gd name="connsiteY9" fmla="*/ 267499 h 343716"/>
                <a:gd name="connsiteX10" fmla="*/ 4253 w 163022"/>
                <a:gd name="connsiteY10" fmla="*/ 194474 h 343716"/>
                <a:gd name="connsiteX11" fmla="*/ 29653 w 163022"/>
                <a:gd name="connsiteY11" fmla="*/ 130974 h 343716"/>
                <a:gd name="connsiteX12" fmla="*/ 20128 w 163022"/>
                <a:gd name="connsiteY12" fmla="*/ 140499 h 343716"/>
                <a:gd name="connsiteX13" fmla="*/ 118553 w 163022"/>
                <a:gd name="connsiteY13" fmla="*/ 799 h 34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3022" h="343716">
                  <a:moveTo>
                    <a:pt x="118553" y="799"/>
                  </a:moveTo>
                  <a:cubicBezTo>
                    <a:pt x="120670" y="-8197"/>
                    <a:pt x="52407" y="61124"/>
                    <a:pt x="32828" y="86524"/>
                  </a:cubicBezTo>
                  <a:cubicBezTo>
                    <a:pt x="13249" y="111924"/>
                    <a:pt x="5311" y="145262"/>
                    <a:pt x="1078" y="153199"/>
                  </a:cubicBezTo>
                  <a:cubicBezTo>
                    <a:pt x="-3155" y="161136"/>
                    <a:pt x="6370" y="128858"/>
                    <a:pt x="7428" y="134149"/>
                  </a:cubicBezTo>
                  <a:cubicBezTo>
                    <a:pt x="8486" y="139440"/>
                    <a:pt x="2665" y="170132"/>
                    <a:pt x="7428" y="184949"/>
                  </a:cubicBezTo>
                  <a:cubicBezTo>
                    <a:pt x="12191" y="199766"/>
                    <a:pt x="36003" y="223049"/>
                    <a:pt x="36003" y="223049"/>
                  </a:cubicBezTo>
                  <a:cubicBezTo>
                    <a:pt x="37591" y="225166"/>
                    <a:pt x="7957" y="189182"/>
                    <a:pt x="16953" y="197649"/>
                  </a:cubicBezTo>
                  <a:cubicBezTo>
                    <a:pt x="25949" y="206116"/>
                    <a:pt x="65636" y="249507"/>
                    <a:pt x="89978" y="273849"/>
                  </a:cubicBezTo>
                  <a:cubicBezTo>
                    <a:pt x="114320" y="298191"/>
                    <a:pt x="161945" y="344757"/>
                    <a:pt x="163003" y="343699"/>
                  </a:cubicBezTo>
                  <a:cubicBezTo>
                    <a:pt x="164061" y="342641"/>
                    <a:pt x="122786" y="292370"/>
                    <a:pt x="96328" y="267499"/>
                  </a:cubicBezTo>
                  <a:cubicBezTo>
                    <a:pt x="69870" y="242628"/>
                    <a:pt x="15365" y="217228"/>
                    <a:pt x="4253" y="194474"/>
                  </a:cubicBezTo>
                  <a:cubicBezTo>
                    <a:pt x="-6859" y="171720"/>
                    <a:pt x="29653" y="130974"/>
                    <a:pt x="29653" y="130974"/>
                  </a:cubicBezTo>
                  <a:cubicBezTo>
                    <a:pt x="32299" y="121978"/>
                    <a:pt x="9016" y="157961"/>
                    <a:pt x="20128" y="140499"/>
                  </a:cubicBezTo>
                  <a:cubicBezTo>
                    <a:pt x="31240" y="123037"/>
                    <a:pt x="116436" y="9795"/>
                    <a:pt x="118553" y="799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 1056">
              <a:extLst>
                <a:ext uri="{FF2B5EF4-FFF2-40B4-BE49-F238E27FC236}">
                  <a16:creationId xmlns:a16="http://schemas.microsoft.com/office/drawing/2014/main" id="{2A3B3BC2-9536-9002-E7AD-6C39BC98EE62}"/>
                </a:ext>
              </a:extLst>
            </p:cNvPr>
            <p:cNvSpPr/>
            <p:nvPr/>
          </p:nvSpPr>
          <p:spPr>
            <a:xfrm>
              <a:off x="9144230" y="10359979"/>
              <a:ext cx="421666" cy="342427"/>
            </a:xfrm>
            <a:custGeom>
              <a:avLst/>
              <a:gdLst>
                <a:gd name="connsiteX0" fmla="*/ 133120 w 421666"/>
                <a:gd name="connsiteY0" fmla="*/ 46 h 342427"/>
                <a:gd name="connsiteX1" fmla="*/ 9295 w 421666"/>
                <a:gd name="connsiteY1" fmla="*/ 139746 h 342427"/>
                <a:gd name="connsiteX2" fmla="*/ 12470 w 421666"/>
                <a:gd name="connsiteY2" fmla="*/ 187371 h 342427"/>
                <a:gd name="connsiteX3" fmla="*/ 2945 w 421666"/>
                <a:gd name="connsiteY3" fmla="*/ 158796 h 342427"/>
                <a:gd name="connsiteX4" fmla="*/ 44220 w 421666"/>
                <a:gd name="connsiteY4" fmla="*/ 238171 h 342427"/>
                <a:gd name="connsiteX5" fmla="*/ 28345 w 421666"/>
                <a:gd name="connsiteY5" fmla="*/ 203246 h 342427"/>
                <a:gd name="connsiteX6" fmla="*/ 129945 w 421666"/>
                <a:gd name="connsiteY6" fmla="*/ 308021 h 342427"/>
                <a:gd name="connsiteX7" fmla="*/ 139470 w 421666"/>
                <a:gd name="connsiteY7" fmla="*/ 295321 h 342427"/>
                <a:gd name="connsiteX8" fmla="*/ 212495 w 421666"/>
                <a:gd name="connsiteY8" fmla="*/ 339771 h 342427"/>
                <a:gd name="connsiteX9" fmla="*/ 183920 w 421666"/>
                <a:gd name="connsiteY9" fmla="*/ 336596 h 342427"/>
                <a:gd name="connsiteX10" fmla="*/ 393470 w 421666"/>
                <a:gd name="connsiteY10" fmla="*/ 330246 h 342427"/>
                <a:gd name="connsiteX11" fmla="*/ 418870 w 421666"/>
                <a:gd name="connsiteY11" fmla="*/ 308021 h 342427"/>
                <a:gd name="connsiteX12" fmla="*/ 387120 w 421666"/>
                <a:gd name="connsiteY12" fmla="*/ 234996 h 342427"/>
                <a:gd name="connsiteX13" fmla="*/ 339495 w 421666"/>
                <a:gd name="connsiteY13" fmla="*/ 117521 h 342427"/>
                <a:gd name="connsiteX14" fmla="*/ 383945 w 421666"/>
                <a:gd name="connsiteY14" fmla="*/ 266746 h 342427"/>
                <a:gd name="connsiteX15" fmla="*/ 326795 w 421666"/>
                <a:gd name="connsiteY15" fmla="*/ 292146 h 342427"/>
                <a:gd name="connsiteX16" fmla="*/ 212495 w 421666"/>
                <a:gd name="connsiteY16" fmla="*/ 314371 h 342427"/>
                <a:gd name="connsiteX17" fmla="*/ 196620 w 421666"/>
                <a:gd name="connsiteY17" fmla="*/ 301671 h 342427"/>
                <a:gd name="connsiteX18" fmla="*/ 18820 w 421666"/>
                <a:gd name="connsiteY18" fmla="*/ 190546 h 342427"/>
                <a:gd name="connsiteX19" fmla="*/ 18820 w 421666"/>
                <a:gd name="connsiteY19" fmla="*/ 155621 h 342427"/>
                <a:gd name="connsiteX20" fmla="*/ 133120 w 421666"/>
                <a:gd name="connsiteY20" fmla="*/ 46 h 342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21666" h="342427">
                  <a:moveTo>
                    <a:pt x="133120" y="46"/>
                  </a:moveTo>
                  <a:cubicBezTo>
                    <a:pt x="131532" y="-2600"/>
                    <a:pt x="29403" y="108525"/>
                    <a:pt x="9295" y="139746"/>
                  </a:cubicBezTo>
                  <a:cubicBezTo>
                    <a:pt x="-10813" y="170967"/>
                    <a:pt x="13528" y="184196"/>
                    <a:pt x="12470" y="187371"/>
                  </a:cubicBezTo>
                  <a:cubicBezTo>
                    <a:pt x="11412" y="190546"/>
                    <a:pt x="-2347" y="150329"/>
                    <a:pt x="2945" y="158796"/>
                  </a:cubicBezTo>
                  <a:cubicBezTo>
                    <a:pt x="8237" y="167263"/>
                    <a:pt x="39987" y="230763"/>
                    <a:pt x="44220" y="238171"/>
                  </a:cubicBezTo>
                  <a:cubicBezTo>
                    <a:pt x="48453" y="245579"/>
                    <a:pt x="14058" y="191604"/>
                    <a:pt x="28345" y="203246"/>
                  </a:cubicBezTo>
                  <a:cubicBezTo>
                    <a:pt x="42632" y="214888"/>
                    <a:pt x="111424" y="292675"/>
                    <a:pt x="129945" y="308021"/>
                  </a:cubicBezTo>
                  <a:cubicBezTo>
                    <a:pt x="148466" y="323367"/>
                    <a:pt x="125712" y="290029"/>
                    <a:pt x="139470" y="295321"/>
                  </a:cubicBezTo>
                  <a:cubicBezTo>
                    <a:pt x="153228" y="300613"/>
                    <a:pt x="205087" y="332892"/>
                    <a:pt x="212495" y="339771"/>
                  </a:cubicBezTo>
                  <a:cubicBezTo>
                    <a:pt x="219903" y="346650"/>
                    <a:pt x="153758" y="338183"/>
                    <a:pt x="183920" y="336596"/>
                  </a:cubicBezTo>
                  <a:cubicBezTo>
                    <a:pt x="214082" y="335009"/>
                    <a:pt x="354312" y="335009"/>
                    <a:pt x="393470" y="330246"/>
                  </a:cubicBezTo>
                  <a:cubicBezTo>
                    <a:pt x="432628" y="325484"/>
                    <a:pt x="419928" y="323896"/>
                    <a:pt x="418870" y="308021"/>
                  </a:cubicBezTo>
                  <a:cubicBezTo>
                    <a:pt x="417812" y="292146"/>
                    <a:pt x="400349" y="266746"/>
                    <a:pt x="387120" y="234996"/>
                  </a:cubicBezTo>
                  <a:cubicBezTo>
                    <a:pt x="373891" y="203246"/>
                    <a:pt x="340024" y="112229"/>
                    <a:pt x="339495" y="117521"/>
                  </a:cubicBezTo>
                  <a:cubicBezTo>
                    <a:pt x="338966" y="122813"/>
                    <a:pt x="386062" y="237642"/>
                    <a:pt x="383945" y="266746"/>
                  </a:cubicBezTo>
                  <a:cubicBezTo>
                    <a:pt x="381828" y="295850"/>
                    <a:pt x="355370" y="284208"/>
                    <a:pt x="326795" y="292146"/>
                  </a:cubicBezTo>
                  <a:cubicBezTo>
                    <a:pt x="298220" y="300084"/>
                    <a:pt x="234191" y="312784"/>
                    <a:pt x="212495" y="314371"/>
                  </a:cubicBezTo>
                  <a:cubicBezTo>
                    <a:pt x="190799" y="315958"/>
                    <a:pt x="228899" y="322309"/>
                    <a:pt x="196620" y="301671"/>
                  </a:cubicBezTo>
                  <a:cubicBezTo>
                    <a:pt x="164341" y="281034"/>
                    <a:pt x="48453" y="214888"/>
                    <a:pt x="18820" y="190546"/>
                  </a:cubicBezTo>
                  <a:cubicBezTo>
                    <a:pt x="-10813" y="166204"/>
                    <a:pt x="-1288" y="183667"/>
                    <a:pt x="18820" y="155621"/>
                  </a:cubicBezTo>
                  <a:cubicBezTo>
                    <a:pt x="38928" y="127575"/>
                    <a:pt x="134708" y="2692"/>
                    <a:pt x="133120" y="46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 1057">
              <a:extLst>
                <a:ext uri="{FF2B5EF4-FFF2-40B4-BE49-F238E27FC236}">
                  <a16:creationId xmlns:a16="http://schemas.microsoft.com/office/drawing/2014/main" id="{69073FA5-547B-0E43-829D-FF49120F94B4}"/>
                </a:ext>
              </a:extLst>
            </p:cNvPr>
            <p:cNvSpPr/>
            <p:nvPr/>
          </p:nvSpPr>
          <p:spPr>
            <a:xfrm>
              <a:off x="8785049" y="10372723"/>
              <a:ext cx="54286" cy="178551"/>
            </a:xfrm>
            <a:custGeom>
              <a:avLst/>
              <a:gdLst>
                <a:gd name="connsiteX0" fmla="*/ 41451 w 54286"/>
                <a:gd name="connsiteY0" fmla="*/ 2 h 178551"/>
                <a:gd name="connsiteX1" fmla="*/ 176 w 54286"/>
                <a:gd name="connsiteY1" fmla="*/ 114302 h 178551"/>
                <a:gd name="connsiteX2" fmla="*/ 25576 w 54286"/>
                <a:gd name="connsiteY2" fmla="*/ 155577 h 178551"/>
                <a:gd name="connsiteX3" fmla="*/ 25576 w 54286"/>
                <a:gd name="connsiteY3" fmla="*/ 168277 h 178551"/>
                <a:gd name="connsiteX4" fmla="*/ 54151 w 54286"/>
                <a:gd name="connsiteY4" fmla="*/ 107952 h 178551"/>
                <a:gd name="connsiteX5" fmla="*/ 35101 w 54286"/>
                <a:gd name="connsiteY5" fmla="*/ 177802 h 178551"/>
                <a:gd name="connsiteX6" fmla="*/ 6526 w 54286"/>
                <a:gd name="connsiteY6" fmla="*/ 142877 h 178551"/>
                <a:gd name="connsiteX7" fmla="*/ 6526 w 54286"/>
                <a:gd name="connsiteY7" fmla="*/ 111127 h 178551"/>
                <a:gd name="connsiteX8" fmla="*/ 41451 w 54286"/>
                <a:gd name="connsiteY8" fmla="*/ 2 h 178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4286" h="178551">
                  <a:moveTo>
                    <a:pt x="41451" y="2"/>
                  </a:moveTo>
                  <a:cubicBezTo>
                    <a:pt x="40393" y="531"/>
                    <a:pt x="2822" y="88373"/>
                    <a:pt x="176" y="114302"/>
                  </a:cubicBezTo>
                  <a:cubicBezTo>
                    <a:pt x="-2470" y="140231"/>
                    <a:pt x="25576" y="155577"/>
                    <a:pt x="25576" y="155577"/>
                  </a:cubicBezTo>
                  <a:cubicBezTo>
                    <a:pt x="29809" y="164573"/>
                    <a:pt x="20813" y="176215"/>
                    <a:pt x="25576" y="168277"/>
                  </a:cubicBezTo>
                  <a:cubicBezTo>
                    <a:pt x="30338" y="160340"/>
                    <a:pt x="52564" y="106365"/>
                    <a:pt x="54151" y="107952"/>
                  </a:cubicBezTo>
                  <a:cubicBezTo>
                    <a:pt x="55738" y="109539"/>
                    <a:pt x="43038" y="171981"/>
                    <a:pt x="35101" y="177802"/>
                  </a:cubicBezTo>
                  <a:cubicBezTo>
                    <a:pt x="27164" y="183623"/>
                    <a:pt x="11288" y="153989"/>
                    <a:pt x="6526" y="142877"/>
                  </a:cubicBezTo>
                  <a:cubicBezTo>
                    <a:pt x="1764" y="131765"/>
                    <a:pt x="1764" y="130177"/>
                    <a:pt x="6526" y="111127"/>
                  </a:cubicBezTo>
                  <a:cubicBezTo>
                    <a:pt x="11288" y="92077"/>
                    <a:pt x="42509" y="-527"/>
                    <a:pt x="41451" y="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 1058">
              <a:extLst>
                <a:ext uri="{FF2B5EF4-FFF2-40B4-BE49-F238E27FC236}">
                  <a16:creationId xmlns:a16="http://schemas.microsoft.com/office/drawing/2014/main" id="{109BAADC-2344-B09F-ADA7-2E2EC2E59FF8}"/>
                </a:ext>
              </a:extLst>
            </p:cNvPr>
            <p:cNvSpPr/>
            <p:nvPr/>
          </p:nvSpPr>
          <p:spPr>
            <a:xfrm>
              <a:off x="8770154" y="10384911"/>
              <a:ext cx="101163" cy="225319"/>
            </a:xfrm>
            <a:custGeom>
              <a:avLst/>
              <a:gdLst>
                <a:gd name="connsiteX0" fmla="*/ 46821 w 101163"/>
                <a:gd name="connsiteY0" fmla="*/ 514 h 225319"/>
                <a:gd name="connsiteX1" fmla="*/ 11896 w 101163"/>
                <a:gd name="connsiteY1" fmla="*/ 117989 h 225319"/>
                <a:gd name="connsiteX2" fmla="*/ 8721 w 101163"/>
                <a:gd name="connsiteY2" fmla="*/ 143389 h 225319"/>
                <a:gd name="connsiteX3" fmla="*/ 2371 w 101163"/>
                <a:gd name="connsiteY3" fmla="*/ 127514 h 225319"/>
                <a:gd name="connsiteX4" fmla="*/ 53171 w 101163"/>
                <a:gd name="connsiteY4" fmla="*/ 184664 h 225319"/>
                <a:gd name="connsiteX5" fmla="*/ 97621 w 101163"/>
                <a:gd name="connsiteY5" fmla="*/ 222764 h 225319"/>
                <a:gd name="connsiteX6" fmla="*/ 94446 w 101163"/>
                <a:gd name="connsiteY6" fmla="*/ 111639 h 225319"/>
                <a:gd name="connsiteX7" fmla="*/ 97621 w 101163"/>
                <a:gd name="connsiteY7" fmla="*/ 200539 h 225319"/>
                <a:gd name="connsiteX8" fmla="*/ 37296 w 101163"/>
                <a:gd name="connsiteY8" fmla="*/ 133864 h 225319"/>
                <a:gd name="connsiteX9" fmla="*/ 5546 w 101163"/>
                <a:gd name="connsiteY9" fmla="*/ 127514 h 225319"/>
                <a:gd name="connsiteX10" fmla="*/ 5546 w 101163"/>
                <a:gd name="connsiteY10" fmla="*/ 76714 h 225319"/>
                <a:gd name="connsiteX11" fmla="*/ 46821 w 101163"/>
                <a:gd name="connsiteY11" fmla="*/ 514 h 22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1163" h="225319">
                  <a:moveTo>
                    <a:pt x="46821" y="514"/>
                  </a:moveTo>
                  <a:cubicBezTo>
                    <a:pt x="47879" y="7393"/>
                    <a:pt x="18246" y="94177"/>
                    <a:pt x="11896" y="117989"/>
                  </a:cubicBezTo>
                  <a:cubicBezTo>
                    <a:pt x="5546" y="141801"/>
                    <a:pt x="10308" y="141802"/>
                    <a:pt x="8721" y="143389"/>
                  </a:cubicBezTo>
                  <a:cubicBezTo>
                    <a:pt x="7134" y="144976"/>
                    <a:pt x="-5037" y="120635"/>
                    <a:pt x="2371" y="127514"/>
                  </a:cubicBezTo>
                  <a:cubicBezTo>
                    <a:pt x="9779" y="134393"/>
                    <a:pt x="37296" y="168789"/>
                    <a:pt x="53171" y="184664"/>
                  </a:cubicBezTo>
                  <a:cubicBezTo>
                    <a:pt x="69046" y="200539"/>
                    <a:pt x="90742" y="234935"/>
                    <a:pt x="97621" y="222764"/>
                  </a:cubicBezTo>
                  <a:cubicBezTo>
                    <a:pt x="104500" y="210593"/>
                    <a:pt x="94446" y="115343"/>
                    <a:pt x="94446" y="111639"/>
                  </a:cubicBezTo>
                  <a:cubicBezTo>
                    <a:pt x="94446" y="107935"/>
                    <a:pt x="107146" y="196835"/>
                    <a:pt x="97621" y="200539"/>
                  </a:cubicBezTo>
                  <a:cubicBezTo>
                    <a:pt x="88096" y="204243"/>
                    <a:pt x="52642" y="146035"/>
                    <a:pt x="37296" y="133864"/>
                  </a:cubicBezTo>
                  <a:cubicBezTo>
                    <a:pt x="21950" y="121693"/>
                    <a:pt x="10838" y="137039"/>
                    <a:pt x="5546" y="127514"/>
                  </a:cubicBezTo>
                  <a:cubicBezTo>
                    <a:pt x="254" y="117989"/>
                    <a:pt x="-1862" y="95764"/>
                    <a:pt x="5546" y="76714"/>
                  </a:cubicBezTo>
                  <a:cubicBezTo>
                    <a:pt x="12954" y="57664"/>
                    <a:pt x="45763" y="-6365"/>
                    <a:pt x="46821" y="5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 1059">
              <a:extLst>
                <a:ext uri="{FF2B5EF4-FFF2-40B4-BE49-F238E27FC236}">
                  <a16:creationId xmlns:a16="http://schemas.microsoft.com/office/drawing/2014/main" id="{A450D77B-457E-616D-4386-919E257BA1DF}"/>
                </a:ext>
              </a:extLst>
            </p:cNvPr>
            <p:cNvSpPr/>
            <p:nvPr/>
          </p:nvSpPr>
          <p:spPr>
            <a:xfrm>
              <a:off x="8654212" y="10563145"/>
              <a:ext cx="207334" cy="474273"/>
            </a:xfrm>
            <a:custGeom>
              <a:avLst/>
              <a:gdLst>
                <a:gd name="connsiteX0" fmla="*/ 207213 w 207334"/>
                <a:gd name="connsiteY0" fmla="*/ 80 h 474273"/>
                <a:gd name="connsiteX1" fmla="*/ 127838 w 207334"/>
                <a:gd name="connsiteY1" fmla="*/ 104855 h 474273"/>
                <a:gd name="connsiteX2" fmla="*/ 162763 w 207334"/>
                <a:gd name="connsiteY2" fmla="*/ 98505 h 474273"/>
                <a:gd name="connsiteX3" fmla="*/ 23063 w 207334"/>
                <a:gd name="connsiteY3" fmla="*/ 241380 h 474273"/>
                <a:gd name="connsiteX4" fmla="*/ 26238 w 207334"/>
                <a:gd name="connsiteY4" fmla="*/ 238205 h 474273"/>
                <a:gd name="connsiteX5" fmla="*/ 32588 w 207334"/>
                <a:gd name="connsiteY5" fmla="*/ 241380 h 474273"/>
                <a:gd name="connsiteX6" fmla="*/ 4013 w 207334"/>
                <a:gd name="connsiteY6" fmla="*/ 276305 h 474273"/>
                <a:gd name="connsiteX7" fmla="*/ 838 w 207334"/>
                <a:gd name="connsiteY7" fmla="*/ 352505 h 474273"/>
                <a:gd name="connsiteX8" fmla="*/ 838 w 207334"/>
                <a:gd name="connsiteY8" fmla="*/ 320755 h 474273"/>
                <a:gd name="connsiteX9" fmla="*/ 10363 w 207334"/>
                <a:gd name="connsiteY9" fmla="*/ 374730 h 474273"/>
                <a:gd name="connsiteX10" fmla="*/ 35763 w 207334"/>
                <a:gd name="connsiteY10" fmla="*/ 473155 h 474273"/>
                <a:gd name="connsiteX11" fmla="*/ 19888 w 207334"/>
                <a:gd name="connsiteY11" fmla="*/ 419180 h 474273"/>
                <a:gd name="connsiteX12" fmla="*/ 16713 w 207334"/>
                <a:gd name="connsiteY12" fmla="*/ 289005 h 474273"/>
                <a:gd name="connsiteX13" fmla="*/ 92913 w 207334"/>
                <a:gd name="connsiteY13" fmla="*/ 196930 h 474273"/>
                <a:gd name="connsiteX14" fmla="*/ 86563 w 207334"/>
                <a:gd name="connsiteY14" fmla="*/ 206455 h 474273"/>
                <a:gd name="connsiteX15" fmla="*/ 162763 w 207334"/>
                <a:gd name="connsiteY15" fmla="*/ 120730 h 474273"/>
                <a:gd name="connsiteX16" fmla="*/ 146888 w 207334"/>
                <a:gd name="connsiteY16" fmla="*/ 123905 h 474273"/>
                <a:gd name="connsiteX17" fmla="*/ 207213 w 207334"/>
                <a:gd name="connsiteY17" fmla="*/ 80 h 4742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07334" h="474273">
                  <a:moveTo>
                    <a:pt x="207213" y="80"/>
                  </a:moveTo>
                  <a:cubicBezTo>
                    <a:pt x="204038" y="-3095"/>
                    <a:pt x="135246" y="88451"/>
                    <a:pt x="127838" y="104855"/>
                  </a:cubicBezTo>
                  <a:cubicBezTo>
                    <a:pt x="120430" y="121259"/>
                    <a:pt x="180225" y="75751"/>
                    <a:pt x="162763" y="98505"/>
                  </a:cubicBezTo>
                  <a:cubicBezTo>
                    <a:pt x="145300" y="121259"/>
                    <a:pt x="45817" y="218097"/>
                    <a:pt x="23063" y="241380"/>
                  </a:cubicBezTo>
                  <a:cubicBezTo>
                    <a:pt x="309" y="264663"/>
                    <a:pt x="24651" y="238205"/>
                    <a:pt x="26238" y="238205"/>
                  </a:cubicBezTo>
                  <a:cubicBezTo>
                    <a:pt x="27825" y="238205"/>
                    <a:pt x="36292" y="235030"/>
                    <a:pt x="32588" y="241380"/>
                  </a:cubicBezTo>
                  <a:cubicBezTo>
                    <a:pt x="28884" y="247730"/>
                    <a:pt x="9305" y="257784"/>
                    <a:pt x="4013" y="276305"/>
                  </a:cubicBezTo>
                  <a:cubicBezTo>
                    <a:pt x="-1279" y="294826"/>
                    <a:pt x="1367" y="345097"/>
                    <a:pt x="838" y="352505"/>
                  </a:cubicBezTo>
                  <a:cubicBezTo>
                    <a:pt x="309" y="359913"/>
                    <a:pt x="-749" y="317051"/>
                    <a:pt x="838" y="320755"/>
                  </a:cubicBezTo>
                  <a:cubicBezTo>
                    <a:pt x="2425" y="324459"/>
                    <a:pt x="4542" y="349330"/>
                    <a:pt x="10363" y="374730"/>
                  </a:cubicBezTo>
                  <a:cubicBezTo>
                    <a:pt x="16184" y="400130"/>
                    <a:pt x="34176" y="465747"/>
                    <a:pt x="35763" y="473155"/>
                  </a:cubicBezTo>
                  <a:cubicBezTo>
                    <a:pt x="37350" y="480563"/>
                    <a:pt x="23063" y="449872"/>
                    <a:pt x="19888" y="419180"/>
                  </a:cubicBezTo>
                  <a:cubicBezTo>
                    <a:pt x="16713" y="388488"/>
                    <a:pt x="4542" y="326046"/>
                    <a:pt x="16713" y="289005"/>
                  </a:cubicBezTo>
                  <a:cubicBezTo>
                    <a:pt x="28884" y="251964"/>
                    <a:pt x="81271" y="210688"/>
                    <a:pt x="92913" y="196930"/>
                  </a:cubicBezTo>
                  <a:cubicBezTo>
                    <a:pt x="104555" y="183172"/>
                    <a:pt x="74921" y="219155"/>
                    <a:pt x="86563" y="206455"/>
                  </a:cubicBezTo>
                  <a:cubicBezTo>
                    <a:pt x="98205" y="193755"/>
                    <a:pt x="152709" y="134488"/>
                    <a:pt x="162763" y="120730"/>
                  </a:cubicBezTo>
                  <a:cubicBezTo>
                    <a:pt x="172817" y="106972"/>
                    <a:pt x="143713" y="139251"/>
                    <a:pt x="146888" y="123905"/>
                  </a:cubicBezTo>
                  <a:cubicBezTo>
                    <a:pt x="150063" y="108559"/>
                    <a:pt x="210388" y="3255"/>
                    <a:pt x="207213" y="8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 1060">
              <a:extLst>
                <a:ext uri="{FF2B5EF4-FFF2-40B4-BE49-F238E27FC236}">
                  <a16:creationId xmlns:a16="http://schemas.microsoft.com/office/drawing/2014/main" id="{EC6D8725-27D8-B0BE-3B4C-08D87736584E}"/>
                </a:ext>
              </a:extLst>
            </p:cNvPr>
            <p:cNvSpPr/>
            <p:nvPr/>
          </p:nvSpPr>
          <p:spPr>
            <a:xfrm>
              <a:off x="8756557" y="10609568"/>
              <a:ext cx="103005" cy="229888"/>
            </a:xfrm>
            <a:custGeom>
              <a:avLst/>
              <a:gdLst>
                <a:gd name="connsiteX0" fmla="*/ 82643 w 103005"/>
                <a:gd name="connsiteY0" fmla="*/ 1282 h 229888"/>
                <a:gd name="connsiteX1" fmla="*/ 101693 w 103005"/>
                <a:gd name="connsiteY1" fmla="*/ 48907 h 229888"/>
                <a:gd name="connsiteX2" fmla="*/ 41368 w 103005"/>
                <a:gd name="connsiteY2" fmla="*/ 125107 h 229888"/>
                <a:gd name="connsiteX3" fmla="*/ 92168 w 103005"/>
                <a:gd name="connsiteY3" fmla="*/ 90182 h 229888"/>
                <a:gd name="connsiteX4" fmla="*/ 22318 w 103005"/>
                <a:gd name="connsiteY4" fmla="*/ 175907 h 229888"/>
                <a:gd name="connsiteX5" fmla="*/ 93 w 103005"/>
                <a:gd name="connsiteY5" fmla="*/ 229882 h 229888"/>
                <a:gd name="connsiteX6" fmla="*/ 28668 w 103005"/>
                <a:gd name="connsiteY6" fmla="*/ 172732 h 229888"/>
                <a:gd name="connsiteX7" fmla="*/ 79468 w 103005"/>
                <a:gd name="connsiteY7" fmla="*/ 99707 h 229888"/>
                <a:gd name="connsiteX8" fmla="*/ 82643 w 103005"/>
                <a:gd name="connsiteY8" fmla="*/ 1282 h 229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005" h="229888">
                  <a:moveTo>
                    <a:pt x="82643" y="1282"/>
                  </a:moveTo>
                  <a:cubicBezTo>
                    <a:pt x="86347" y="-7185"/>
                    <a:pt x="108572" y="28270"/>
                    <a:pt x="101693" y="48907"/>
                  </a:cubicBezTo>
                  <a:cubicBezTo>
                    <a:pt x="94814" y="69544"/>
                    <a:pt x="42955" y="118228"/>
                    <a:pt x="41368" y="125107"/>
                  </a:cubicBezTo>
                  <a:cubicBezTo>
                    <a:pt x="39781" y="131986"/>
                    <a:pt x="95343" y="81715"/>
                    <a:pt x="92168" y="90182"/>
                  </a:cubicBezTo>
                  <a:cubicBezTo>
                    <a:pt x="88993" y="98649"/>
                    <a:pt x="37664" y="152624"/>
                    <a:pt x="22318" y="175907"/>
                  </a:cubicBezTo>
                  <a:cubicBezTo>
                    <a:pt x="6972" y="199190"/>
                    <a:pt x="-965" y="230411"/>
                    <a:pt x="93" y="229882"/>
                  </a:cubicBezTo>
                  <a:cubicBezTo>
                    <a:pt x="1151" y="229353"/>
                    <a:pt x="15439" y="194428"/>
                    <a:pt x="28668" y="172732"/>
                  </a:cubicBezTo>
                  <a:cubicBezTo>
                    <a:pt x="41897" y="151036"/>
                    <a:pt x="68885" y="124578"/>
                    <a:pt x="79468" y="99707"/>
                  </a:cubicBezTo>
                  <a:cubicBezTo>
                    <a:pt x="90051" y="74836"/>
                    <a:pt x="78939" y="9749"/>
                    <a:pt x="82643" y="128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 1061">
              <a:extLst>
                <a:ext uri="{FF2B5EF4-FFF2-40B4-BE49-F238E27FC236}">
                  <a16:creationId xmlns:a16="http://schemas.microsoft.com/office/drawing/2014/main" id="{3F7A900D-7156-EFFF-DC2C-BAAD793C02D9}"/>
                </a:ext>
              </a:extLst>
            </p:cNvPr>
            <p:cNvSpPr/>
            <p:nvPr/>
          </p:nvSpPr>
          <p:spPr>
            <a:xfrm>
              <a:off x="8712169" y="10737787"/>
              <a:ext cx="69951" cy="184228"/>
            </a:xfrm>
            <a:custGeom>
              <a:avLst/>
              <a:gdLst>
                <a:gd name="connsiteX0" fmla="*/ 69881 w 69951"/>
                <a:gd name="connsiteY0" fmla="*/ 63 h 184228"/>
                <a:gd name="connsiteX1" fmla="*/ 15906 w 69951"/>
                <a:gd name="connsiteY1" fmla="*/ 101663 h 184228"/>
                <a:gd name="connsiteX2" fmla="*/ 9556 w 69951"/>
                <a:gd name="connsiteY2" fmla="*/ 184213 h 184228"/>
                <a:gd name="connsiteX3" fmla="*/ 31 w 69951"/>
                <a:gd name="connsiteY3" fmla="*/ 95313 h 184228"/>
                <a:gd name="connsiteX4" fmla="*/ 6381 w 69951"/>
                <a:gd name="connsiteY4" fmla="*/ 57213 h 184228"/>
                <a:gd name="connsiteX5" fmla="*/ 3206 w 69951"/>
                <a:gd name="connsiteY5" fmla="*/ 85788 h 184228"/>
                <a:gd name="connsiteX6" fmla="*/ 69881 w 69951"/>
                <a:gd name="connsiteY6" fmla="*/ 63 h 184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51" h="184228">
                  <a:moveTo>
                    <a:pt x="69881" y="63"/>
                  </a:moveTo>
                  <a:cubicBezTo>
                    <a:pt x="71998" y="2709"/>
                    <a:pt x="25960" y="70971"/>
                    <a:pt x="15906" y="101663"/>
                  </a:cubicBezTo>
                  <a:cubicBezTo>
                    <a:pt x="5852" y="132355"/>
                    <a:pt x="12202" y="185271"/>
                    <a:pt x="9556" y="184213"/>
                  </a:cubicBezTo>
                  <a:cubicBezTo>
                    <a:pt x="6910" y="183155"/>
                    <a:pt x="560" y="116480"/>
                    <a:pt x="31" y="95313"/>
                  </a:cubicBezTo>
                  <a:cubicBezTo>
                    <a:pt x="-498" y="74146"/>
                    <a:pt x="5852" y="58800"/>
                    <a:pt x="6381" y="57213"/>
                  </a:cubicBezTo>
                  <a:cubicBezTo>
                    <a:pt x="6910" y="55626"/>
                    <a:pt x="-4732" y="92667"/>
                    <a:pt x="3206" y="85788"/>
                  </a:cubicBezTo>
                  <a:cubicBezTo>
                    <a:pt x="11144" y="78909"/>
                    <a:pt x="67764" y="-2583"/>
                    <a:pt x="69881" y="6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 1062">
              <a:extLst>
                <a:ext uri="{FF2B5EF4-FFF2-40B4-BE49-F238E27FC236}">
                  <a16:creationId xmlns:a16="http://schemas.microsoft.com/office/drawing/2014/main" id="{745C339B-5060-D94D-0947-B8E9146537D9}"/>
                </a:ext>
              </a:extLst>
            </p:cNvPr>
            <p:cNvSpPr/>
            <p:nvPr/>
          </p:nvSpPr>
          <p:spPr>
            <a:xfrm>
              <a:off x="8677252" y="10790544"/>
              <a:ext cx="43030" cy="116862"/>
            </a:xfrm>
            <a:custGeom>
              <a:avLst/>
              <a:gdLst>
                <a:gd name="connsiteX0" fmla="*/ 23 w 43030"/>
                <a:gd name="connsiteY0" fmla="*/ 115581 h 116862"/>
                <a:gd name="connsiteX1" fmla="*/ 41298 w 43030"/>
                <a:gd name="connsiteY1" fmla="*/ 1281 h 116862"/>
                <a:gd name="connsiteX2" fmla="*/ 34948 w 43030"/>
                <a:gd name="connsiteY2" fmla="*/ 58431 h 116862"/>
                <a:gd name="connsiteX3" fmla="*/ 23 w 43030"/>
                <a:gd name="connsiteY3" fmla="*/ 115581 h 116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3030" h="116862">
                  <a:moveTo>
                    <a:pt x="23" y="115581"/>
                  </a:moveTo>
                  <a:cubicBezTo>
                    <a:pt x="1081" y="106056"/>
                    <a:pt x="35477" y="10806"/>
                    <a:pt x="41298" y="1281"/>
                  </a:cubicBezTo>
                  <a:cubicBezTo>
                    <a:pt x="47119" y="-8244"/>
                    <a:pt x="36535" y="37794"/>
                    <a:pt x="34948" y="58431"/>
                  </a:cubicBezTo>
                  <a:cubicBezTo>
                    <a:pt x="33361" y="79068"/>
                    <a:pt x="-1035" y="125106"/>
                    <a:pt x="23" y="11558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 1063">
              <a:extLst>
                <a:ext uri="{FF2B5EF4-FFF2-40B4-BE49-F238E27FC236}">
                  <a16:creationId xmlns:a16="http://schemas.microsoft.com/office/drawing/2014/main" id="{65907F43-1C98-3834-FC95-252636BA425F}"/>
                </a:ext>
              </a:extLst>
            </p:cNvPr>
            <p:cNvSpPr/>
            <p:nvPr/>
          </p:nvSpPr>
          <p:spPr>
            <a:xfrm>
              <a:off x="9533580" y="10663990"/>
              <a:ext cx="50789" cy="410418"/>
            </a:xfrm>
            <a:custGeom>
              <a:avLst/>
              <a:gdLst>
                <a:gd name="connsiteX0" fmla="*/ 945 w 50789"/>
                <a:gd name="connsiteY0" fmla="*/ 835 h 410418"/>
                <a:gd name="connsiteX1" fmla="*/ 48570 w 50789"/>
                <a:gd name="connsiteY1" fmla="*/ 219910 h 410418"/>
                <a:gd name="connsiteX2" fmla="*/ 42220 w 50789"/>
                <a:gd name="connsiteY2" fmla="*/ 207210 h 410418"/>
                <a:gd name="connsiteX3" fmla="*/ 35870 w 50789"/>
                <a:gd name="connsiteY3" fmla="*/ 280235 h 410418"/>
                <a:gd name="connsiteX4" fmla="*/ 10470 w 50789"/>
                <a:gd name="connsiteY4" fmla="*/ 410410 h 410418"/>
                <a:gd name="connsiteX5" fmla="*/ 32695 w 50789"/>
                <a:gd name="connsiteY5" fmla="*/ 273885 h 410418"/>
                <a:gd name="connsiteX6" fmla="*/ 10470 w 50789"/>
                <a:gd name="connsiteY6" fmla="*/ 137360 h 410418"/>
                <a:gd name="connsiteX7" fmla="*/ 16820 w 50789"/>
                <a:gd name="connsiteY7" fmla="*/ 143710 h 410418"/>
                <a:gd name="connsiteX8" fmla="*/ 945 w 50789"/>
                <a:gd name="connsiteY8" fmla="*/ 835 h 410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789" h="410418">
                  <a:moveTo>
                    <a:pt x="945" y="835"/>
                  </a:moveTo>
                  <a:cubicBezTo>
                    <a:pt x="6237" y="13535"/>
                    <a:pt x="41691" y="185514"/>
                    <a:pt x="48570" y="219910"/>
                  </a:cubicBezTo>
                  <a:cubicBezTo>
                    <a:pt x="55449" y="254306"/>
                    <a:pt x="44337" y="197156"/>
                    <a:pt x="42220" y="207210"/>
                  </a:cubicBezTo>
                  <a:cubicBezTo>
                    <a:pt x="40103" y="217264"/>
                    <a:pt x="41162" y="246368"/>
                    <a:pt x="35870" y="280235"/>
                  </a:cubicBezTo>
                  <a:cubicBezTo>
                    <a:pt x="30578" y="314102"/>
                    <a:pt x="10999" y="411468"/>
                    <a:pt x="10470" y="410410"/>
                  </a:cubicBezTo>
                  <a:cubicBezTo>
                    <a:pt x="9941" y="409352"/>
                    <a:pt x="32695" y="319393"/>
                    <a:pt x="32695" y="273885"/>
                  </a:cubicBezTo>
                  <a:cubicBezTo>
                    <a:pt x="32695" y="228377"/>
                    <a:pt x="13116" y="159056"/>
                    <a:pt x="10470" y="137360"/>
                  </a:cubicBezTo>
                  <a:cubicBezTo>
                    <a:pt x="7824" y="115664"/>
                    <a:pt x="19466" y="163289"/>
                    <a:pt x="16820" y="143710"/>
                  </a:cubicBezTo>
                  <a:cubicBezTo>
                    <a:pt x="14174" y="124131"/>
                    <a:pt x="-4347" y="-11865"/>
                    <a:pt x="945" y="83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 1064">
              <a:extLst>
                <a:ext uri="{FF2B5EF4-FFF2-40B4-BE49-F238E27FC236}">
                  <a16:creationId xmlns:a16="http://schemas.microsoft.com/office/drawing/2014/main" id="{6EAF150E-BA50-8463-0B32-BA31B4A12793}"/>
                </a:ext>
              </a:extLst>
            </p:cNvPr>
            <p:cNvSpPr/>
            <p:nvPr/>
          </p:nvSpPr>
          <p:spPr>
            <a:xfrm>
              <a:off x="8823314" y="10545839"/>
              <a:ext cx="676589" cy="249161"/>
            </a:xfrm>
            <a:custGeom>
              <a:avLst/>
              <a:gdLst>
                <a:gd name="connsiteX0" fmla="*/ 11 w 676589"/>
                <a:gd name="connsiteY0" fmla="*/ 7861 h 249161"/>
                <a:gd name="connsiteX1" fmla="*/ 98436 w 676589"/>
                <a:gd name="connsiteY1" fmla="*/ 103111 h 249161"/>
                <a:gd name="connsiteX2" fmla="*/ 177811 w 676589"/>
                <a:gd name="connsiteY2" fmla="*/ 55486 h 249161"/>
                <a:gd name="connsiteX3" fmla="*/ 165111 w 676589"/>
                <a:gd name="connsiteY3" fmla="*/ 118986 h 249161"/>
                <a:gd name="connsiteX4" fmla="*/ 219086 w 676589"/>
                <a:gd name="connsiteY4" fmla="*/ 39611 h 249161"/>
                <a:gd name="connsiteX5" fmla="*/ 298461 w 676589"/>
                <a:gd name="connsiteY5" fmla="*/ 1511 h 249161"/>
                <a:gd name="connsiteX6" fmla="*/ 279411 w 676589"/>
                <a:gd name="connsiteY6" fmla="*/ 11036 h 249161"/>
                <a:gd name="connsiteX7" fmla="*/ 317511 w 676589"/>
                <a:gd name="connsiteY7" fmla="*/ 42786 h 249161"/>
                <a:gd name="connsiteX8" fmla="*/ 396886 w 676589"/>
                <a:gd name="connsiteY8" fmla="*/ 179311 h 249161"/>
                <a:gd name="connsiteX9" fmla="*/ 365136 w 676589"/>
                <a:gd name="connsiteY9" fmla="*/ 150736 h 249161"/>
                <a:gd name="connsiteX10" fmla="*/ 425461 w 676589"/>
                <a:gd name="connsiteY10" fmla="*/ 223761 h 249161"/>
                <a:gd name="connsiteX11" fmla="*/ 409586 w 676589"/>
                <a:gd name="connsiteY11" fmla="*/ 233286 h 249161"/>
                <a:gd name="connsiteX12" fmla="*/ 558811 w 676589"/>
                <a:gd name="connsiteY12" fmla="*/ 226936 h 249161"/>
                <a:gd name="connsiteX13" fmla="*/ 520711 w 676589"/>
                <a:gd name="connsiteY13" fmla="*/ 249161 h 249161"/>
                <a:gd name="connsiteX14" fmla="*/ 638186 w 676589"/>
                <a:gd name="connsiteY14" fmla="*/ 226936 h 249161"/>
                <a:gd name="connsiteX15" fmla="*/ 676286 w 676589"/>
                <a:gd name="connsiteY15" fmla="*/ 153911 h 249161"/>
                <a:gd name="connsiteX16" fmla="*/ 622311 w 676589"/>
                <a:gd name="connsiteY16" fmla="*/ 223761 h 249161"/>
                <a:gd name="connsiteX17" fmla="*/ 406411 w 676589"/>
                <a:gd name="connsiteY17" fmla="*/ 207886 h 249161"/>
                <a:gd name="connsiteX18" fmla="*/ 301636 w 676589"/>
                <a:gd name="connsiteY18" fmla="*/ 26911 h 249161"/>
                <a:gd name="connsiteX19" fmla="*/ 152411 w 676589"/>
                <a:gd name="connsiteY19" fmla="*/ 141211 h 249161"/>
                <a:gd name="connsiteX20" fmla="*/ 244486 w 676589"/>
                <a:gd name="connsiteY20" fmla="*/ 55486 h 249161"/>
                <a:gd name="connsiteX21" fmla="*/ 184161 w 676589"/>
                <a:gd name="connsiteY21" fmla="*/ 71361 h 249161"/>
                <a:gd name="connsiteX22" fmla="*/ 123836 w 676589"/>
                <a:gd name="connsiteY22" fmla="*/ 84061 h 249161"/>
                <a:gd name="connsiteX23" fmla="*/ 63511 w 676589"/>
                <a:gd name="connsiteY23" fmla="*/ 4686 h 249161"/>
                <a:gd name="connsiteX24" fmla="*/ 104786 w 676589"/>
                <a:gd name="connsiteY24" fmla="*/ 77711 h 249161"/>
                <a:gd name="connsiteX25" fmla="*/ 11 w 676589"/>
                <a:gd name="connsiteY25" fmla="*/ 7861 h 249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76589" h="249161">
                  <a:moveTo>
                    <a:pt x="11" y="7861"/>
                  </a:moveTo>
                  <a:cubicBezTo>
                    <a:pt x="-1047" y="12094"/>
                    <a:pt x="68803" y="95174"/>
                    <a:pt x="98436" y="103111"/>
                  </a:cubicBezTo>
                  <a:cubicBezTo>
                    <a:pt x="128069" y="111048"/>
                    <a:pt x="166698" y="52840"/>
                    <a:pt x="177811" y="55486"/>
                  </a:cubicBezTo>
                  <a:cubicBezTo>
                    <a:pt x="188924" y="58132"/>
                    <a:pt x="158232" y="121632"/>
                    <a:pt x="165111" y="118986"/>
                  </a:cubicBezTo>
                  <a:cubicBezTo>
                    <a:pt x="171990" y="116340"/>
                    <a:pt x="196861" y="59190"/>
                    <a:pt x="219086" y="39611"/>
                  </a:cubicBezTo>
                  <a:cubicBezTo>
                    <a:pt x="241311" y="20032"/>
                    <a:pt x="288407" y="6273"/>
                    <a:pt x="298461" y="1511"/>
                  </a:cubicBezTo>
                  <a:cubicBezTo>
                    <a:pt x="308515" y="-3252"/>
                    <a:pt x="276236" y="4157"/>
                    <a:pt x="279411" y="11036"/>
                  </a:cubicBezTo>
                  <a:cubicBezTo>
                    <a:pt x="282586" y="17915"/>
                    <a:pt x="297932" y="14740"/>
                    <a:pt x="317511" y="42786"/>
                  </a:cubicBezTo>
                  <a:cubicBezTo>
                    <a:pt x="337090" y="70832"/>
                    <a:pt x="388949" y="161319"/>
                    <a:pt x="396886" y="179311"/>
                  </a:cubicBezTo>
                  <a:cubicBezTo>
                    <a:pt x="404824" y="197303"/>
                    <a:pt x="360374" y="143328"/>
                    <a:pt x="365136" y="150736"/>
                  </a:cubicBezTo>
                  <a:cubicBezTo>
                    <a:pt x="369899" y="158144"/>
                    <a:pt x="418053" y="210003"/>
                    <a:pt x="425461" y="223761"/>
                  </a:cubicBezTo>
                  <a:cubicBezTo>
                    <a:pt x="432869" y="237519"/>
                    <a:pt x="387361" y="232757"/>
                    <a:pt x="409586" y="233286"/>
                  </a:cubicBezTo>
                  <a:cubicBezTo>
                    <a:pt x="431811" y="233815"/>
                    <a:pt x="540290" y="224290"/>
                    <a:pt x="558811" y="226936"/>
                  </a:cubicBezTo>
                  <a:cubicBezTo>
                    <a:pt x="577332" y="229582"/>
                    <a:pt x="507482" y="249161"/>
                    <a:pt x="520711" y="249161"/>
                  </a:cubicBezTo>
                  <a:cubicBezTo>
                    <a:pt x="533940" y="249161"/>
                    <a:pt x="612257" y="242811"/>
                    <a:pt x="638186" y="226936"/>
                  </a:cubicBezTo>
                  <a:cubicBezTo>
                    <a:pt x="664115" y="211061"/>
                    <a:pt x="678932" y="154440"/>
                    <a:pt x="676286" y="153911"/>
                  </a:cubicBezTo>
                  <a:cubicBezTo>
                    <a:pt x="673640" y="153382"/>
                    <a:pt x="667290" y="214765"/>
                    <a:pt x="622311" y="223761"/>
                  </a:cubicBezTo>
                  <a:cubicBezTo>
                    <a:pt x="577332" y="232757"/>
                    <a:pt x="459857" y="240694"/>
                    <a:pt x="406411" y="207886"/>
                  </a:cubicBezTo>
                  <a:cubicBezTo>
                    <a:pt x="352965" y="175078"/>
                    <a:pt x="343969" y="38023"/>
                    <a:pt x="301636" y="26911"/>
                  </a:cubicBezTo>
                  <a:cubicBezTo>
                    <a:pt x="259303" y="15799"/>
                    <a:pt x="161936" y="136448"/>
                    <a:pt x="152411" y="141211"/>
                  </a:cubicBezTo>
                  <a:cubicBezTo>
                    <a:pt x="142886" y="145974"/>
                    <a:pt x="239194" y="67128"/>
                    <a:pt x="244486" y="55486"/>
                  </a:cubicBezTo>
                  <a:cubicBezTo>
                    <a:pt x="249778" y="43844"/>
                    <a:pt x="204269" y="66599"/>
                    <a:pt x="184161" y="71361"/>
                  </a:cubicBezTo>
                  <a:cubicBezTo>
                    <a:pt x="164053" y="76123"/>
                    <a:pt x="143944" y="95173"/>
                    <a:pt x="123836" y="84061"/>
                  </a:cubicBezTo>
                  <a:cubicBezTo>
                    <a:pt x="103728" y="72949"/>
                    <a:pt x="66686" y="5744"/>
                    <a:pt x="63511" y="4686"/>
                  </a:cubicBezTo>
                  <a:cubicBezTo>
                    <a:pt x="60336" y="3628"/>
                    <a:pt x="110078" y="74007"/>
                    <a:pt x="104786" y="77711"/>
                  </a:cubicBezTo>
                  <a:cubicBezTo>
                    <a:pt x="99494" y="81415"/>
                    <a:pt x="1069" y="3628"/>
                    <a:pt x="11" y="7861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 1065">
              <a:extLst>
                <a:ext uri="{FF2B5EF4-FFF2-40B4-BE49-F238E27FC236}">
                  <a16:creationId xmlns:a16="http://schemas.microsoft.com/office/drawing/2014/main" id="{805642C3-79CD-37B0-C8A4-98451E7C67C4}"/>
                </a:ext>
              </a:extLst>
            </p:cNvPr>
            <p:cNvSpPr/>
            <p:nvPr/>
          </p:nvSpPr>
          <p:spPr>
            <a:xfrm>
              <a:off x="8697277" y="10563133"/>
              <a:ext cx="338919" cy="322085"/>
            </a:xfrm>
            <a:custGeom>
              <a:avLst/>
              <a:gdLst>
                <a:gd name="connsiteX0" fmla="*/ 164148 w 338919"/>
                <a:gd name="connsiteY0" fmla="*/ 92 h 322085"/>
                <a:gd name="connsiteX1" fmla="*/ 186373 w 338919"/>
                <a:gd name="connsiteY1" fmla="*/ 98517 h 322085"/>
                <a:gd name="connsiteX2" fmla="*/ 180023 w 338919"/>
                <a:gd name="connsiteY2" fmla="*/ 130267 h 322085"/>
                <a:gd name="connsiteX3" fmla="*/ 129223 w 338919"/>
                <a:gd name="connsiteY3" fmla="*/ 257267 h 322085"/>
                <a:gd name="connsiteX4" fmla="*/ 113348 w 338919"/>
                <a:gd name="connsiteY4" fmla="*/ 279492 h 322085"/>
                <a:gd name="connsiteX5" fmla="*/ 2223 w 338919"/>
                <a:gd name="connsiteY5" fmla="*/ 320767 h 322085"/>
                <a:gd name="connsiteX6" fmla="*/ 227648 w 338919"/>
                <a:gd name="connsiteY6" fmla="*/ 311242 h 322085"/>
                <a:gd name="connsiteX7" fmla="*/ 256223 w 338919"/>
                <a:gd name="connsiteY7" fmla="*/ 304892 h 322085"/>
                <a:gd name="connsiteX8" fmla="*/ 287973 w 338919"/>
                <a:gd name="connsiteY8" fmla="*/ 260442 h 322085"/>
                <a:gd name="connsiteX9" fmla="*/ 338773 w 338919"/>
                <a:gd name="connsiteY9" fmla="*/ 60417 h 322085"/>
                <a:gd name="connsiteX10" fmla="*/ 300673 w 338919"/>
                <a:gd name="connsiteY10" fmla="*/ 238217 h 322085"/>
                <a:gd name="connsiteX11" fmla="*/ 224473 w 338919"/>
                <a:gd name="connsiteY11" fmla="*/ 289017 h 322085"/>
                <a:gd name="connsiteX12" fmla="*/ 106998 w 338919"/>
                <a:gd name="connsiteY12" fmla="*/ 304892 h 322085"/>
                <a:gd name="connsiteX13" fmla="*/ 173673 w 338919"/>
                <a:gd name="connsiteY13" fmla="*/ 285842 h 322085"/>
                <a:gd name="connsiteX14" fmla="*/ 138748 w 338919"/>
                <a:gd name="connsiteY14" fmla="*/ 276317 h 322085"/>
                <a:gd name="connsiteX15" fmla="*/ 199073 w 338919"/>
                <a:gd name="connsiteY15" fmla="*/ 165192 h 322085"/>
                <a:gd name="connsiteX16" fmla="*/ 183198 w 338919"/>
                <a:gd name="connsiteY16" fmla="*/ 104867 h 322085"/>
                <a:gd name="connsiteX17" fmla="*/ 189548 w 338919"/>
                <a:gd name="connsiteY17" fmla="*/ 117567 h 322085"/>
                <a:gd name="connsiteX18" fmla="*/ 164148 w 338919"/>
                <a:gd name="connsiteY18" fmla="*/ 92 h 322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38919" h="322085">
                  <a:moveTo>
                    <a:pt x="164148" y="92"/>
                  </a:moveTo>
                  <a:cubicBezTo>
                    <a:pt x="163619" y="-3083"/>
                    <a:pt x="183727" y="76821"/>
                    <a:pt x="186373" y="98517"/>
                  </a:cubicBezTo>
                  <a:cubicBezTo>
                    <a:pt x="189019" y="120213"/>
                    <a:pt x="189548" y="103809"/>
                    <a:pt x="180023" y="130267"/>
                  </a:cubicBezTo>
                  <a:cubicBezTo>
                    <a:pt x="170498" y="156725"/>
                    <a:pt x="140335" y="232396"/>
                    <a:pt x="129223" y="257267"/>
                  </a:cubicBezTo>
                  <a:cubicBezTo>
                    <a:pt x="118111" y="282138"/>
                    <a:pt x="134515" y="268909"/>
                    <a:pt x="113348" y="279492"/>
                  </a:cubicBezTo>
                  <a:cubicBezTo>
                    <a:pt x="92181" y="290075"/>
                    <a:pt x="-16827" y="315475"/>
                    <a:pt x="2223" y="320767"/>
                  </a:cubicBezTo>
                  <a:cubicBezTo>
                    <a:pt x="21273" y="326059"/>
                    <a:pt x="185315" y="313888"/>
                    <a:pt x="227648" y="311242"/>
                  </a:cubicBezTo>
                  <a:cubicBezTo>
                    <a:pt x="269981" y="308596"/>
                    <a:pt x="246169" y="313359"/>
                    <a:pt x="256223" y="304892"/>
                  </a:cubicBezTo>
                  <a:cubicBezTo>
                    <a:pt x="266277" y="296425"/>
                    <a:pt x="274215" y="301188"/>
                    <a:pt x="287973" y="260442"/>
                  </a:cubicBezTo>
                  <a:cubicBezTo>
                    <a:pt x="301731" y="219696"/>
                    <a:pt x="336656" y="64121"/>
                    <a:pt x="338773" y="60417"/>
                  </a:cubicBezTo>
                  <a:cubicBezTo>
                    <a:pt x="340890" y="56713"/>
                    <a:pt x="319723" y="200117"/>
                    <a:pt x="300673" y="238217"/>
                  </a:cubicBezTo>
                  <a:cubicBezTo>
                    <a:pt x="281623" y="276317"/>
                    <a:pt x="256752" y="277905"/>
                    <a:pt x="224473" y="289017"/>
                  </a:cubicBezTo>
                  <a:cubicBezTo>
                    <a:pt x="192194" y="300130"/>
                    <a:pt x="115465" y="305421"/>
                    <a:pt x="106998" y="304892"/>
                  </a:cubicBezTo>
                  <a:cubicBezTo>
                    <a:pt x="98531" y="304363"/>
                    <a:pt x="168381" y="290605"/>
                    <a:pt x="173673" y="285842"/>
                  </a:cubicBezTo>
                  <a:cubicBezTo>
                    <a:pt x="178965" y="281080"/>
                    <a:pt x="134515" y="296425"/>
                    <a:pt x="138748" y="276317"/>
                  </a:cubicBezTo>
                  <a:cubicBezTo>
                    <a:pt x="142981" y="256209"/>
                    <a:pt x="191665" y="193767"/>
                    <a:pt x="199073" y="165192"/>
                  </a:cubicBezTo>
                  <a:cubicBezTo>
                    <a:pt x="206481" y="136617"/>
                    <a:pt x="184786" y="112805"/>
                    <a:pt x="183198" y="104867"/>
                  </a:cubicBezTo>
                  <a:cubicBezTo>
                    <a:pt x="181610" y="96929"/>
                    <a:pt x="192723" y="131325"/>
                    <a:pt x="189548" y="117567"/>
                  </a:cubicBezTo>
                  <a:cubicBezTo>
                    <a:pt x="186373" y="103809"/>
                    <a:pt x="164677" y="3267"/>
                    <a:pt x="164148" y="9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 1066">
              <a:extLst>
                <a:ext uri="{FF2B5EF4-FFF2-40B4-BE49-F238E27FC236}">
                  <a16:creationId xmlns:a16="http://schemas.microsoft.com/office/drawing/2014/main" id="{FC1FE389-7D72-1479-DDAD-4EC20F5DCC30}"/>
                </a:ext>
              </a:extLst>
            </p:cNvPr>
            <p:cNvSpPr/>
            <p:nvPr/>
          </p:nvSpPr>
          <p:spPr>
            <a:xfrm>
              <a:off x="8651190" y="10813775"/>
              <a:ext cx="88178" cy="219841"/>
            </a:xfrm>
            <a:custGeom>
              <a:avLst/>
              <a:gdLst>
                <a:gd name="connsiteX0" fmla="*/ 70535 w 88178"/>
                <a:gd name="connsiteY0" fmla="*/ 275 h 219841"/>
                <a:gd name="connsiteX1" fmla="*/ 76885 w 88178"/>
                <a:gd name="connsiteY1" fmla="*/ 73300 h 219841"/>
                <a:gd name="connsiteX2" fmla="*/ 67360 w 88178"/>
                <a:gd name="connsiteY2" fmla="*/ 117750 h 219841"/>
                <a:gd name="connsiteX3" fmla="*/ 80060 w 88178"/>
                <a:gd name="connsiteY3" fmla="*/ 168550 h 219841"/>
                <a:gd name="connsiteX4" fmla="*/ 83235 w 88178"/>
                <a:gd name="connsiteY4" fmla="*/ 219350 h 219841"/>
                <a:gd name="connsiteX5" fmla="*/ 26085 w 88178"/>
                <a:gd name="connsiteY5" fmla="*/ 190775 h 219841"/>
                <a:gd name="connsiteX6" fmla="*/ 45135 w 88178"/>
                <a:gd name="connsiteY6" fmla="*/ 133625 h 219841"/>
                <a:gd name="connsiteX7" fmla="*/ 685 w 88178"/>
                <a:gd name="connsiteY7" fmla="*/ 178075 h 219841"/>
                <a:gd name="connsiteX8" fmla="*/ 86410 w 88178"/>
                <a:gd name="connsiteY8" fmla="*/ 203475 h 219841"/>
                <a:gd name="connsiteX9" fmla="*/ 57835 w 88178"/>
                <a:gd name="connsiteY9" fmla="*/ 108225 h 219841"/>
                <a:gd name="connsiteX10" fmla="*/ 48310 w 88178"/>
                <a:gd name="connsiteY10" fmla="*/ 92350 h 219841"/>
                <a:gd name="connsiteX11" fmla="*/ 61010 w 88178"/>
                <a:gd name="connsiteY11" fmla="*/ 101875 h 219841"/>
                <a:gd name="connsiteX12" fmla="*/ 70535 w 88178"/>
                <a:gd name="connsiteY12" fmla="*/ 275 h 219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78" h="219841">
                  <a:moveTo>
                    <a:pt x="70535" y="275"/>
                  </a:moveTo>
                  <a:cubicBezTo>
                    <a:pt x="73181" y="-4487"/>
                    <a:pt x="77414" y="53721"/>
                    <a:pt x="76885" y="73300"/>
                  </a:cubicBezTo>
                  <a:cubicBezTo>
                    <a:pt x="76356" y="92879"/>
                    <a:pt x="66831" y="101875"/>
                    <a:pt x="67360" y="117750"/>
                  </a:cubicBezTo>
                  <a:cubicBezTo>
                    <a:pt x="67889" y="133625"/>
                    <a:pt x="77414" y="151617"/>
                    <a:pt x="80060" y="168550"/>
                  </a:cubicBezTo>
                  <a:cubicBezTo>
                    <a:pt x="82706" y="185483"/>
                    <a:pt x="92231" y="215646"/>
                    <a:pt x="83235" y="219350"/>
                  </a:cubicBezTo>
                  <a:cubicBezTo>
                    <a:pt x="74239" y="223054"/>
                    <a:pt x="32435" y="205063"/>
                    <a:pt x="26085" y="190775"/>
                  </a:cubicBezTo>
                  <a:cubicBezTo>
                    <a:pt x="19735" y="176487"/>
                    <a:pt x="49368" y="135742"/>
                    <a:pt x="45135" y="133625"/>
                  </a:cubicBezTo>
                  <a:cubicBezTo>
                    <a:pt x="40902" y="131508"/>
                    <a:pt x="-6194" y="166433"/>
                    <a:pt x="685" y="178075"/>
                  </a:cubicBezTo>
                  <a:cubicBezTo>
                    <a:pt x="7564" y="189717"/>
                    <a:pt x="76885" y="215117"/>
                    <a:pt x="86410" y="203475"/>
                  </a:cubicBezTo>
                  <a:cubicBezTo>
                    <a:pt x="95935" y="191833"/>
                    <a:pt x="64185" y="126746"/>
                    <a:pt x="57835" y="108225"/>
                  </a:cubicBezTo>
                  <a:cubicBezTo>
                    <a:pt x="51485" y="89704"/>
                    <a:pt x="47781" y="93408"/>
                    <a:pt x="48310" y="92350"/>
                  </a:cubicBezTo>
                  <a:cubicBezTo>
                    <a:pt x="48839" y="91292"/>
                    <a:pt x="56777" y="113517"/>
                    <a:pt x="61010" y="101875"/>
                  </a:cubicBezTo>
                  <a:cubicBezTo>
                    <a:pt x="65243" y="90233"/>
                    <a:pt x="67889" y="5037"/>
                    <a:pt x="70535" y="2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 1067">
              <a:extLst>
                <a:ext uri="{FF2B5EF4-FFF2-40B4-BE49-F238E27FC236}">
                  <a16:creationId xmlns:a16="http://schemas.microsoft.com/office/drawing/2014/main" id="{292500F6-D270-86D2-75C1-56962ADB482D}"/>
                </a:ext>
              </a:extLst>
            </p:cNvPr>
            <p:cNvSpPr/>
            <p:nvPr/>
          </p:nvSpPr>
          <p:spPr>
            <a:xfrm>
              <a:off x="8676493" y="10877540"/>
              <a:ext cx="362774" cy="187495"/>
            </a:xfrm>
            <a:custGeom>
              <a:avLst/>
              <a:gdLst>
                <a:gd name="connsiteX0" fmla="*/ 782 w 362774"/>
                <a:gd name="connsiteY0" fmla="*/ 28585 h 187495"/>
                <a:gd name="connsiteX1" fmla="*/ 318282 w 362774"/>
                <a:gd name="connsiteY1" fmla="*/ 6360 h 187495"/>
                <a:gd name="connsiteX2" fmla="*/ 273832 w 362774"/>
                <a:gd name="connsiteY2" fmla="*/ 41285 h 187495"/>
                <a:gd name="connsiteX3" fmla="*/ 302407 w 362774"/>
                <a:gd name="connsiteY3" fmla="*/ 92085 h 187495"/>
                <a:gd name="connsiteX4" fmla="*/ 362732 w 362774"/>
                <a:gd name="connsiteY4" fmla="*/ 187335 h 187495"/>
                <a:gd name="connsiteX5" fmla="*/ 308757 w 362774"/>
                <a:gd name="connsiteY5" fmla="*/ 114310 h 187495"/>
                <a:gd name="connsiteX6" fmla="*/ 143657 w 362774"/>
                <a:gd name="connsiteY6" fmla="*/ 95260 h 187495"/>
                <a:gd name="connsiteX7" fmla="*/ 115082 w 362774"/>
                <a:gd name="connsiteY7" fmla="*/ 98435 h 187495"/>
                <a:gd name="connsiteX8" fmla="*/ 283357 w 362774"/>
                <a:gd name="connsiteY8" fmla="*/ 104785 h 187495"/>
                <a:gd name="connsiteX9" fmla="*/ 296057 w 362774"/>
                <a:gd name="connsiteY9" fmla="*/ 25410 h 187495"/>
                <a:gd name="connsiteX10" fmla="*/ 299232 w 362774"/>
                <a:gd name="connsiteY10" fmla="*/ 10 h 187495"/>
                <a:gd name="connsiteX11" fmla="*/ 229382 w 362774"/>
                <a:gd name="connsiteY11" fmla="*/ 22235 h 187495"/>
                <a:gd name="connsiteX12" fmla="*/ 782 w 362774"/>
                <a:gd name="connsiteY12" fmla="*/ 28585 h 1874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62774" h="187495">
                  <a:moveTo>
                    <a:pt x="782" y="28585"/>
                  </a:moveTo>
                  <a:cubicBezTo>
                    <a:pt x="15599" y="25939"/>
                    <a:pt x="272774" y="4243"/>
                    <a:pt x="318282" y="6360"/>
                  </a:cubicBezTo>
                  <a:cubicBezTo>
                    <a:pt x="363790" y="8477"/>
                    <a:pt x="276478" y="26998"/>
                    <a:pt x="273832" y="41285"/>
                  </a:cubicBezTo>
                  <a:cubicBezTo>
                    <a:pt x="271186" y="55572"/>
                    <a:pt x="287590" y="67743"/>
                    <a:pt x="302407" y="92085"/>
                  </a:cubicBezTo>
                  <a:cubicBezTo>
                    <a:pt x="317224" y="116427"/>
                    <a:pt x="361674" y="183631"/>
                    <a:pt x="362732" y="187335"/>
                  </a:cubicBezTo>
                  <a:cubicBezTo>
                    <a:pt x="363790" y="191039"/>
                    <a:pt x="345269" y="129656"/>
                    <a:pt x="308757" y="114310"/>
                  </a:cubicBezTo>
                  <a:cubicBezTo>
                    <a:pt x="272245" y="98964"/>
                    <a:pt x="175936" y="97906"/>
                    <a:pt x="143657" y="95260"/>
                  </a:cubicBezTo>
                  <a:cubicBezTo>
                    <a:pt x="111378" y="92614"/>
                    <a:pt x="91799" y="96848"/>
                    <a:pt x="115082" y="98435"/>
                  </a:cubicBezTo>
                  <a:cubicBezTo>
                    <a:pt x="138365" y="100023"/>
                    <a:pt x="253195" y="116956"/>
                    <a:pt x="283357" y="104785"/>
                  </a:cubicBezTo>
                  <a:cubicBezTo>
                    <a:pt x="313519" y="92614"/>
                    <a:pt x="293411" y="42873"/>
                    <a:pt x="296057" y="25410"/>
                  </a:cubicBezTo>
                  <a:cubicBezTo>
                    <a:pt x="298703" y="7947"/>
                    <a:pt x="310344" y="539"/>
                    <a:pt x="299232" y="10"/>
                  </a:cubicBezTo>
                  <a:cubicBezTo>
                    <a:pt x="288120" y="-519"/>
                    <a:pt x="272774" y="18531"/>
                    <a:pt x="229382" y="22235"/>
                  </a:cubicBezTo>
                  <a:cubicBezTo>
                    <a:pt x="185990" y="25939"/>
                    <a:pt x="-14035" y="31231"/>
                    <a:pt x="782" y="2858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 1068">
              <a:extLst>
                <a:ext uri="{FF2B5EF4-FFF2-40B4-BE49-F238E27FC236}">
                  <a16:creationId xmlns:a16="http://schemas.microsoft.com/office/drawing/2014/main" id="{D61FEB45-80D9-86BB-6B6A-250A35827DDC}"/>
                </a:ext>
              </a:extLst>
            </p:cNvPr>
            <p:cNvSpPr/>
            <p:nvPr/>
          </p:nvSpPr>
          <p:spPr>
            <a:xfrm>
              <a:off x="8686462" y="10899761"/>
              <a:ext cx="281212" cy="73276"/>
            </a:xfrm>
            <a:custGeom>
              <a:avLst/>
              <a:gdLst>
                <a:gd name="connsiteX0" fmla="*/ 338 w 281212"/>
                <a:gd name="connsiteY0" fmla="*/ 14 h 73276"/>
                <a:gd name="connsiteX1" fmla="*/ 101938 w 281212"/>
                <a:gd name="connsiteY1" fmla="*/ 69864 h 73276"/>
                <a:gd name="connsiteX2" fmla="*/ 51138 w 281212"/>
                <a:gd name="connsiteY2" fmla="*/ 63514 h 73276"/>
                <a:gd name="connsiteX3" fmla="*/ 279738 w 281212"/>
                <a:gd name="connsiteY3" fmla="*/ 73039 h 73276"/>
                <a:gd name="connsiteX4" fmla="*/ 143213 w 281212"/>
                <a:gd name="connsiteY4" fmla="*/ 63514 h 73276"/>
                <a:gd name="connsiteX5" fmla="*/ 338 w 281212"/>
                <a:gd name="connsiteY5" fmla="*/ 14 h 73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1212" h="73276">
                  <a:moveTo>
                    <a:pt x="338" y="14"/>
                  </a:moveTo>
                  <a:cubicBezTo>
                    <a:pt x="-6541" y="1072"/>
                    <a:pt x="93471" y="59281"/>
                    <a:pt x="101938" y="69864"/>
                  </a:cubicBezTo>
                  <a:cubicBezTo>
                    <a:pt x="110405" y="80447"/>
                    <a:pt x="21505" y="62985"/>
                    <a:pt x="51138" y="63514"/>
                  </a:cubicBezTo>
                  <a:cubicBezTo>
                    <a:pt x="80771" y="64043"/>
                    <a:pt x="264392" y="73039"/>
                    <a:pt x="279738" y="73039"/>
                  </a:cubicBezTo>
                  <a:cubicBezTo>
                    <a:pt x="295084" y="73039"/>
                    <a:pt x="186605" y="70922"/>
                    <a:pt x="143213" y="63514"/>
                  </a:cubicBezTo>
                  <a:cubicBezTo>
                    <a:pt x="99821" y="56106"/>
                    <a:pt x="7217" y="-1044"/>
                    <a:pt x="338" y="14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 1069">
              <a:extLst>
                <a:ext uri="{FF2B5EF4-FFF2-40B4-BE49-F238E27FC236}">
                  <a16:creationId xmlns:a16="http://schemas.microsoft.com/office/drawing/2014/main" id="{C3FF9ABC-C6A4-DA4A-9BEA-604BE65FC08A}"/>
                </a:ext>
              </a:extLst>
            </p:cNvPr>
            <p:cNvSpPr/>
            <p:nvPr/>
          </p:nvSpPr>
          <p:spPr>
            <a:xfrm>
              <a:off x="8747113" y="10937853"/>
              <a:ext cx="96735" cy="85798"/>
            </a:xfrm>
            <a:custGeom>
              <a:avLst/>
              <a:gdLst>
                <a:gd name="connsiteX0" fmla="*/ 12 w 96735"/>
                <a:gd name="connsiteY0" fmla="*/ 22 h 85798"/>
                <a:gd name="connsiteX1" fmla="*/ 82562 w 96735"/>
                <a:gd name="connsiteY1" fmla="*/ 57172 h 85798"/>
                <a:gd name="connsiteX2" fmla="*/ 92087 w 96735"/>
                <a:gd name="connsiteY2" fmla="*/ 85747 h 85798"/>
                <a:gd name="connsiteX3" fmla="*/ 88912 w 96735"/>
                <a:gd name="connsiteY3" fmla="*/ 50822 h 85798"/>
                <a:gd name="connsiteX4" fmla="*/ 12 w 96735"/>
                <a:gd name="connsiteY4" fmla="*/ 22 h 857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35" h="85798">
                  <a:moveTo>
                    <a:pt x="12" y="22"/>
                  </a:moveTo>
                  <a:cubicBezTo>
                    <a:pt x="-1046" y="1080"/>
                    <a:pt x="67216" y="42885"/>
                    <a:pt x="82562" y="57172"/>
                  </a:cubicBezTo>
                  <a:cubicBezTo>
                    <a:pt x="97908" y="71460"/>
                    <a:pt x="91029" y="86805"/>
                    <a:pt x="92087" y="85747"/>
                  </a:cubicBezTo>
                  <a:cubicBezTo>
                    <a:pt x="93145" y="84689"/>
                    <a:pt x="103729" y="66168"/>
                    <a:pt x="88912" y="50822"/>
                  </a:cubicBezTo>
                  <a:cubicBezTo>
                    <a:pt x="74095" y="35476"/>
                    <a:pt x="1070" y="-1036"/>
                    <a:pt x="12" y="2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 1070">
              <a:extLst>
                <a:ext uri="{FF2B5EF4-FFF2-40B4-BE49-F238E27FC236}">
                  <a16:creationId xmlns:a16="http://schemas.microsoft.com/office/drawing/2014/main" id="{8645D739-4CBB-9BB4-D1D8-BD49979EDE86}"/>
                </a:ext>
              </a:extLst>
            </p:cNvPr>
            <p:cNvSpPr/>
            <p:nvPr/>
          </p:nvSpPr>
          <p:spPr>
            <a:xfrm>
              <a:off x="8665068" y="10890247"/>
              <a:ext cx="929904" cy="172849"/>
            </a:xfrm>
            <a:custGeom>
              <a:avLst/>
              <a:gdLst>
                <a:gd name="connsiteX0" fmla="*/ 5857 w 929904"/>
                <a:gd name="connsiteY0" fmla="*/ 130178 h 172849"/>
                <a:gd name="connsiteX1" fmla="*/ 56657 w 929904"/>
                <a:gd name="connsiteY1" fmla="*/ 133353 h 172849"/>
                <a:gd name="connsiteX2" fmla="*/ 288432 w 929904"/>
                <a:gd name="connsiteY2" fmla="*/ 133353 h 172849"/>
                <a:gd name="connsiteX3" fmla="*/ 243982 w 929904"/>
                <a:gd name="connsiteY3" fmla="*/ 149228 h 172849"/>
                <a:gd name="connsiteX4" fmla="*/ 367807 w 929904"/>
                <a:gd name="connsiteY4" fmla="*/ 161928 h 172849"/>
                <a:gd name="connsiteX5" fmla="*/ 364632 w 929904"/>
                <a:gd name="connsiteY5" fmla="*/ 161928 h 172849"/>
                <a:gd name="connsiteX6" fmla="*/ 707532 w 929904"/>
                <a:gd name="connsiteY6" fmla="*/ 171453 h 172849"/>
                <a:gd name="connsiteX7" fmla="*/ 621807 w 929904"/>
                <a:gd name="connsiteY7" fmla="*/ 171453 h 172849"/>
                <a:gd name="connsiteX8" fmla="*/ 894857 w 929904"/>
                <a:gd name="connsiteY8" fmla="*/ 158753 h 172849"/>
                <a:gd name="connsiteX9" fmla="*/ 863107 w 929904"/>
                <a:gd name="connsiteY9" fmla="*/ 152403 h 172849"/>
                <a:gd name="connsiteX10" fmla="*/ 894857 w 929904"/>
                <a:gd name="connsiteY10" fmla="*/ 92078 h 172849"/>
                <a:gd name="connsiteX11" fmla="*/ 929782 w 929904"/>
                <a:gd name="connsiteY11" fmla="*/ 3 h 172849"/>
                <a:gd name="connsiteX12" fmla="*/ 882157 w 929904"/>
                <a:gd name="connsiteY12" fmla="*/ 95253 h 172849"/>
                <a:gd name="connsiteX13" fmla="*/ 799607 w 929904"/>
                <a:gd name="connsiteY13" fmla="*/ 136528 h 172849"/>
                <a:gd name="connsiteX14" fmla="*/ 466232 w 929904"/>
                <a:gd name="connsiteY14" fmla="*/ 171453 h 172849"/>
                <a:gd name="connsiteX15" fmla="*/ 453532 w 929904"/>
                <a:gd name="connsiteY15" fmla="*/ 158753 h 172849"/>
                <a:gd name="connsiteX16" fmla="*/ 256682 w 929904"/>
                <a:gd name="connsiteY16" fmla="*/ 127003 h 172849"/>
                <a:gd name="connsiteX17" fmla="*/ 158257 w 929904"/>
                <a:gd name="connsiteY17" fmla="*/ 123828 h 172849"/>
                <a:gd name="connsiteX18" fmla="*/ 5857 w 929904"/>
                <a:gd name="connsiteY18" fmla="*/ 130178 h 172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29904" h="172849">
                  <a:moveTo>
                    <a:pt x="5857" y="130178"/>
                  </a:moveTo>
                  <a:cubicBezTo>
                    <a:pt x="-11076" y="131766"/>
                    <a:pt x="9561" y="132824"/>
                    <a:pt x="56657" y="133353"/>
                  </a:cubicBezTo>
                  <a:cubicBezTo>
                    <a:pt x="103753" y="133882"/>
                    <a:pt x="257211" y="130707"/>
                    <a:pt x="288432" y="133353"/>
                  </a:cubicBezTo>
                  <a:cubicBezTo>
                    <a:pt x="319653" y="135999"/>
                    <a:pt x="230753" y="144466"/>
                    <a:pt x="243982" y="149228"/>
                  </a:cubicBezTo>
                  <a:cubicBezTo>
                    <a:pt x="257211" y="153990"/>
                    <a:pt x="347699" y="159811"/>
                    <a:pt x="367807" y="161928"/>
                  </a:cubicBezTo>
                  <a:cubicBezTo>
                    <a:pt x="387915" y="164045"/>
                    <a:pt x="364632" y="161928"/>
                    <a:pt x="364632" y="161928"/>
                  </a:cubicBezTo>
                  <a:lnTo>
                    <a:pt x="707532" y="171453"/>
                  </a:lnTo>
                  <a:cubicBezTo>
                    <a:pt x="750394" y="173040"/>
                    <a:pt x="590586" y="173570"/>
                    <a:pt x="621807" y="171453"/>
                  </a:cubicBezTo>
                  <a:cubicBezTo>
                    <a:pt x="653028" y="169336"/>
                    <a:pt x="854640" y="161928"/>
                    <a:pt x="894857" y="158753"/>
                  </a:cubicBezTo>
                  <a:cubicBezTo>
                    <a:pt x="935074" y="155578"/>
                    <a:pt x="863107" y="163515"/>
                    <a:pt x="863107" y="152403"/>
                  </a:cubicBezTo>
                  <a:cubicBezTo>
                    <a:pt x="863107" y="141291"/>
                    <a:pt x="883745" y="117478"/>
                    <a:pt x="894857" y="92078"/>
                  </a:cubicBezTo>
                  <a:cubicBezTo>
                    <a:pt x="905969" y="66678"/>
                    <a:pt x="931899" y="-526"/>
                    <a:pt x="929782" y="3"/>
                  </a:cubicBezTo>
                  <a:cubicBezTo>
                    <a:pt x="927665" y="532"/>
                    <a:pt x="903853" y="72499"/>
                    <a:pt x="882157" y="95253"/>
                  </a:cubicBezTo>
                  <a:cubicBezTo>
                    <a:pt x="860461" y="118007"/>
                    <a:pt x="868928" y="123828"/>
                    <a:pt x="799607" y="136528"/>
                  </a:cubicBezTo>
                  <a:cubicBezTo>
                    <a:pt x="730286" y="149228"/>
                    <a:pt x="523911" y="167749"/>
                    <a:pt x="466232" y="171453"/>
                  </a:cubicBezTo>
                  <a:cubicBezTo>
                    <a:pt x="408553" y="175157"/>
                    <a:pt x="488457" y="166161"/>
                    <a:pt x="453532" y="158753"/>
                  </a:cubicBezTo>
                  <a:cubicBezTo>
                    <a:pt x="418607" y="151345"/>
                    <a:pt x="305894" y="132824"/>
                    <a:pt x="256682" y="127003"/>
                  </a:cubicBezTo>
                  <a:cubicBezTo>
                    <a:pt x="207470" y="121182"/>
                    <a:pt x="195828" y="122770"/>
                    <a:pt x="158257" y="123828"/>
                  </a:cubicBezTo>
                  <a:cubicBezTo>
                    <a:pt x="120686" y="124886"/>
                    <a:pt x="22790" y="128590"/>
                    <a:pt x="5857" y="130178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 1071">
              <a:extLst>
                <a:ext uri="{FF2B5EF4-FFF2-40B4-BE49-F238E27FC236}">
                  <a16:creationId xmlns:a16="http://schemas.microsoft.com/office/drawing/2014/main" id="{01F53884-E2A1-42F3-4AC7-2EDE92A79CDE}"/>
                </a:ext>
              </a:extLst>
            </p:cNvPr>
            <p:cNvSpPr/>
            <p:nvPr/>
          </p:nvSpPr>
          <p:spPr>
            <a:xfrm>
              <a:off x="8930196" y="10835622"/>
              <a:ext cx="261621" cy="201199"/>
            </a:xfrm>
            <a:custGeom>
              <a:avLst/>
              <a:gdLst>
                <a:gd name="connsiteX0" fmla="*/ 1079 w 261621"/>
                <a:gd name="connsiteY0" fmla="*/ 653 h 201199"/>
                <a:gd name="connsiteX1" fmla="*/ 156654 w 261621"/>
                <a:gd name="connsiteY1" fmla="*/ 143528 h 201199"/>
                <a:gd name="connsiteX2" fmla="*/ 178879 w 261621"/>
                <a:gd name="connsiteY2" fmla="*/ 200678 h 201199"/>
                <a:gd name="connsiteX3" fmla="*/ 213804 w 261621"/>
                <a:gd name="connsiteY3" fmla="*/ 114953 h 201199"/>
                <a:gd name="connsiteX4" fmla="*/ 261429 w 261621"/>
                <a:gd name="connsiteY4" fmla="*/ 57803 h 201199"/>
                <a:gd name="connsiteX5" fmla="*/ 194754 w 261621"/>
                <a:gd name="connsiteY5" fmla="*/ 153053 h 201199"/>
                <a:gd name="connsiteX6" fmla="*/ 163004 w 261621"/>
                <a:gd name="connsiteY6" fmla="*/ 165753 h 201199"/>
                <a:gd name="connsiteX7" fmla="*/ 89979 w 261621"/>
                <a:gd name="connsiteY7" fmla="*/ 92728 h 201199"/>
                <a:gd name="connsiteX8" fmla="*/ 1079 w 261621"/>
                <a:gd name="connsiteY8" fmla="*/ 653 h 20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1621" h="201199">
                  <a:moveTo>
                    <a:pt x="1079" y="653"/>
                  </a:moveTo>
                  <a:cubicBezTo>
                    <a:pt x="12191" y="9120"/>
                    <a:pt x="127021" y="110191"/>
                    <a:pt x="156654" y="143528"/>
                  </a:cubicBezTo>
                  <a:cubicBezTo>
                    <a:pt x="186287" y="176865"/>
                    <a:pt x="169354" y="205441"/>
                    <a:pt x="178879" y="200678"/>
                  </a:cubicBezTo>
                  <a:cubicBezTo>
                    <a:pt x="188404" y="195915"/>
                    <a:pt x="200046" y="138765"/>
                    <a:pt x="213804" y="114953"/>
                  </a:cubicBezTo>
                  <a:cubicBezTo>
                    <a:pt x="227562" y="91141"/>
                    <a:pt x="264604" y="51453"/>
                    <a:pt x="261429" y="57803"/>
                  </a:cubicBezTo>
                  <a:cubicBezTo>
                    <a:pt x="258254" y="64153"/>
                    <a:pt x="211158" y="135061"/>
                    <a:pt x="194754" y="153053"/>
                  </a:cubicBezTo>
                  <a:cubicBezTo>
                    <a:pt x="178350" y="171045"/>
                    <a:pt x="180466" y="175807"/>
                    <a:pt x="163004" y="165753"/>
                  </a:cubicBezTo>
                  <a:cubicBezTo>
                    <a:pt x="145542" y="155699"/>
                    <a:pt x="112204" y="117070"/>
                    <a:pt x="89979" y="92728"/>
                  </a:cubicBezTo>
                  <a:cubicBezTo>
                    <a:pt x="67754" y="68386"/>
                    <a:pt x="-10033" y="-7814"/>
                    <a:pt x="1079" y="653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 1072">
              <a:extLst>
                <a:ext uri="{FF2B5EF4-FFF2-40B4-BE49-F238E27FC236}">
                  <a16:creationId xmlns:a16="http://schemas.microsoft.com/office/drawing/2014/main" id="{4099C1D4-3BB3-95F4-4083-8C8A1829B7E5}"/>
                </a:ext>
              </a:extLst>
            </p:cNvPr>
            <p:cNvSpPr/>
            <p:nvPr/>
          </p:nvSpPr>
          <p:spPr>
            <a:xfrm>
              <a:off x="8953484" y="10809678"/>
              <a:ext cx="644967" cy="179228"/>
            </a:xfrm>
            <a:custGeom>
              <a:avLst/>
              <a:gdLst>
                <a:gd name="connsiteX0" fmla="*/ 16 w 644967"/>
                <a:gd name="connsiteY0" fmla="*/ 26597 h 179228"/>
                <a:gd name="connsiteX1" fmla="*/ 142891 w 644967"/>
                <a:gd name="connsiteY1" fmla="*/ 175822 h 179228"/>
                <a:gd name="connsiteX2" fmla="*/ 187341 w 644967"/>
                <a:gd name="connsiteY2" fmla="*/ 125022 h 179228"/>
                <a:gd name="connsiteX3" fmla="*/ 279416 w 644967"/>
                <a:gd name="connsiteY3" fmla="*/ 55172 h 179228"/>
                <a:gd name="connsiteX4" fmla="*/ 276241 w 644967"/>
                <a:gd name="connsiteY4" fmla="*/ 58347 h 179228"/>
                <a:gd name="connsiteX5" fmla="*/ 450866 w 644967"/>
                <a:gd name="connsiteY5" fmla="*/ 13897 h 179228"/>
                <a:gd name="connsiteX6" fmla="*/ 434991 w 644967"/>
                <a:gd name="connsiteY6" fmla="*/ 10722 h 179228"/>
                <a:gd name="connsiteX7" fmla="*/ 533416 w 644967"/>
                <a:gd name="connsiteY7" fmla="*/ 4372 h 179228"/>
                <a:gd name="connsiteX8" fmla="*/ 644541 w 644967"/>
                <a:gd name="connsiteY8" fmla="*/ 83747 h 179228"/>
                <a:gd name="connsiteX9" fmla="*/ 565166 w 644967"/>
                <a:gd name="connsiteY9" fmla="*/ 26597 h 179228"/>
                <a:gd name="connsiteX10" fmla="*/ 406416 w 644967"/>
                <a:gd name="connsiteY10" fmla="*/ 29772 h 179228"/>
                <a:gd name="connsiteX11" fmla="*/ 276241 w 644967"/>
                <a:gd name="connsiteY11" fmla="*/ 51997 h 179228"/>
                <a:gd name="connsiteX12" fmla="*/ 228616 w 644967"/>
                <a:gd name="connsiteY12" fmla="*/ 74222 h 179228"/>
                <a:gd name="connsiteX13" fmla="*/ 161941 w 644967"/>
                <a:gd name="connsiteY13" fmla="*/ 172647 h 179228"/>
                <a:gd name="connsiteX14" fmla="*/ 133366 w 644967"/>
                <a:gd name="connsiteY14" fmla="*/ 147247 h 179228"/>
                <a:gd name="connsiteX15" fmla="*/ 16 w 644967"/>
                <a:gd name="connsiteY15" fmla="*/ 26597 h 179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44967" h="179228">
                  <a:moveTo>
                    <a:pt x="16" y="26597"/>
                  </a:moveTo>
                  <a:cubicBezTo>
                    <a:pt x="1603" y="31359"/>
                    <a:pt x="111670" y="159418"/>
                    <a:pt x="142891" y="175822"/>
                  </a:cubicBezTo>
                  <a:cubicBezTo>
                    <a:pt x="174112" y="192226"/>
                    <a:pt x="164587" y="145130"/>
                    <a:pt x="187341" y="125022"/>
                  </a:cubicBezTo>
                  <a:cubicBezTo>
                    <a:pt x="210095" y="104914"/>
                    <a:pt x="264600" y="66284"/>
                    <a:pt x="279416" y="55172"/>
                  </a:cubicBezTo>
                  <a:cubicBezTo>
                    <a:pt x="294232" y="44060"/>
                    <a:pt x="247666" y="65226"/>
                    <a:pt x="276241" y="58347"/>
                  </a:cubicBezTo>
                  <a:cubicBezTo>
                    <a:pt x="304816" y="51468"/>
                    <a:pt x="424408" y="21835"/>
                    <a:pt x="450866" y="13897"/>
                  </a:cubicBezTo>
                  <a:cubicBezTo>
                    <a:pt x="477324" y="5959"/>
                    <a:pt x="421233" y="12309"/>
                    <a:pt x="434991" y="10722"/>
                  </a:cubicBezTo>
                  <a:cubicBezTo>
                    <a:pt x="448749" y="9135"/>
                    <a:pt x="498491" y="-7799"/>
                    <a:pt x="533416" y="4372"/>
                  </a:cubicBezTo>
                  <a:cubicBezTo>
                    <a:pt x="568341" y="16543"/>
                    <a:pt x="639249" y="80043"/>
                    <a:pt x="644541" y="83747"/>
                  </a:cubicBezTo>
                  <a:cubicBezTo>
                    <a:pt x="649833" y="87451"/>
                    <a:pt x="604853" y="35593"/>
                    <a:pt x="565166" y="26597"/>
                  </a:cubicBezTo>
                  <a:cubicBezTo>
                    <a:pt x="525479" y="17601"/>
                    <a:pt x="454570" y="25539"/>
                    <a:pt x="406416" y="29772"/>
                  </a:cubicBezTo>
                  <a:cubicBezTo>
                    <a:pt x="358262" y="34005"/>
                    <a:pt x="305874" y="44589"/>
                    <a:pt x="276241" y="51997"/>
                  </a:cubicBezTo>
                  <a:cubicBezTo>
                    <a:pt x="246608" y="59405"/>
                    <a:pt x="247666" y="54114"/>
                    <a:pt x="228616" y="74222"/>
                  </a:cubicBezTo>
                  <a:cubicBezTo>
                    <a:pt x="209566" y="94330"/>
                    <a:pt x="177816" y="160476"/>
                    <a:pt x="161941" y="172647"/>
                  </a:cubicBezTo>
                  <a:cubicBezTo>
                    <a:pt x="146066" y="184818"/>
                    <a:pt x="155062" y="168943"/>
                    <a:pt x="133366" y="147247"/>
                  </a:cubicBezTo>
                  <a:cubicBezTo>
                    <a:pt x="111670" y="125551"/>
                    <a:pt x="-1571" y="21835"/>
                    <a:pt x="16" y="26597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 1073">
              <a:extLst>
                <a:ext uri="{FF2B5EF4-FFF2-40B4-BE49-F238E27FC236}">
                  <a16:creationId xmlns:a16="http://schemas.microsoft.com/office/drawing/2014/main" id="{53FAE102-AA05-3781-237C-98A549392B36}"/>
                </a:ext>
              </a:extLst>
            </p:cNvPr>
            <p:cNvSpPr/>
            <p:nvPr/>
          </p:nvSpPr>
          <p:spPr>
            <a:xfrm>
              <a:off x="9178772" y="10829425"/>
              <a:ext cx="368458" cy="96015"/>
            </a:xfrm>
            <a:custGeom>
              <a:avLst/>
              <a:gdLst>
                <a:gd name="connsiteX0" fmla="*/ 153 w 368458"/>
                <a:gd name="connsiteY0" fmla="*/ 95750 h 96015"/>
                <a:gd name="connsiteX1" fmla="*/ 219228 w 368458"/>
                <a:gd name="connsiteY1" fmla="*/ 29075 h 96015"/>
                <a:gd name="connsiteX2" fmla="*/ 200178 w 368458"/>
                <a:gd name="connsiteY2" fmla="*/ 32250 h 96015"/>
                <a:gd name="connsiteX3" fmla="*/ 368453 w 368458"/>
                <a:gd name="connsiteY3" fmla="*/ 25900 h 96015"/>
                <a:gd name="connsiteX4" fmla="*/ 206528 w 368458"/>
                <a:gd name="connsiteY4" fmla="*/ 6850 h 96015"/>
                <a:gd name="connsiteX5" fmla="*/ 270028 w 368458"/>
                <a:gd name="connsiteY5" fmla="*/ 25900 h 96015"/>
                <a:gd name="connsiteX6" fmla="*/ 139853 w 368458"/>
                <a:gd name="connsiteY6" fmla="*/ 54475 h 96015"/>
                <a:gd name="connsiteX7" fmla="*/ 257328 w 368458"/>
                <a:gd name="connsiteY7" fmla="*/ 500 h 96015"/>
                <a:gd name="connsiteX8" fmla="*/ 153 w 368458"/>
                <a:gd name="connsiteY8" fmla="*/ 95750 h 960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8458" h="96015">
                  <a:moveTo>
                    <a:pt x="153" y="95750"/>
                  </a:moveTo>
                  <a:cubicBezTo>
                    <a:pt x="-6197" y="100512"/>
                    <a:pt x="185891" y="39658"/>
                    <a:pt x="219228" y="29075"/>
                  </a:cubicBezTo>
                  <a:cubicBezTo>
                    <a:pt x="252566" y="18492"/>
                    <a:pt x="175307" y="32779"/>
                    <a:pt x="200178" y="32250"/>
                  </a:cubicBezTo>
                  <a:cubicBezTo>
                    <a:pt x="225049" y="31721"/>
                    <a:pt x="367395" y="30133"/>
                    <a:pt x="368453" y="25900"/>
                  </a:cubicBezTo>
                  <a:cubicBezTo>
                    <a:pt x="369511" y="21667"/>
                    <a:pt x="222932" y="6850"/>
                    <a:pt x="206528" y="6850"/>
                  </a:cubicBezTo>
                  <a:cubicBezTo>
                    <a:pt x="190124" y="6850"/>
                    <a:pt x="281141" y="17962"/>
                    <a:pt x="270028" y="25900"/>
                  </a:cubicBezTo>
                  <a:cubicBezTo>
                    <a:pt x="258916" y="33837"/>
                    <a:pt x="141970" y="58708"/>
                    <a:pt x="139853" y="54475"/>
                  </a:cubicBezTo>
                  <a:cubicBezTo>
                    <a:pt x="137736" y="50242"/>
                    <a:pt x="281140" y="-5850"/>
                    <a:pt x="257328" y="500"/>
                  </a:cubicBezTo>
                  <a:cubicBezTo>
                    <a:pt x="233516" y="6850"/>
                    <a:pt x="6503" y="90988"/>
                    <a:pt x="153" y="95750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 1074">
              <a:extLst>
                <a:ext uri="{FF2B5EF4-FFF2-40B4-BE49-F238E27FC236}">
                  <a16:creationId xmlns:a16="http://schemas.microsoft.com/office/drawing/2014/main" id="{D49E11E6-1EA3-D773-8EBC-09363BF502E8}"/>
                </a:ext>
              </a:extLst>
            </p:cNvPr>
            <p:cNvSpPr/>
            <p:nvPr/>
          </p:nvSpPr>
          <p:spPr>
            <a:xfrm>
              <a:off x="9061391" y="10623525"/>
              <a:ext cx="287382" cy="270646"/>
            </a:xfrm>
            <a:custGeom>
              <a:avLst/>
              <a:gdLst>
                <a:gd name="connsiteX0" fmla="*/ 59 w 287382"/>
                <a:gd name="connsiteY0" fmla="*/ 19075 h 270646"/>
                <a:gd name="connsiteX1" fmla="*/ 76259 w 287382"/>
                <a:gd name="connsiteY1" fmla="*/ 181000 h 270646"/>
                <a:gd name="connsiteX2" fmla="*/ 76259 w 287382"/>
                <a:gd name="connsiteY2" fmla="*/ 158775 h 270646"/>
                <a:gd name="connsiteX3" fmla="*/ 76259 w 287382"/>
                <a:gd name="connsiteY3" fmla="*/ 269900 h 270646"/>
                <a:gd name="connsiteX4" fmla="*/ 190559 w 287382"/>
                <a:gd name="connsiteY4" fmla="*/ 206400 h 270646"/>
                <a:gd name="connsiteX5" fmla="*/ 285809 w 287382"/>
                <a:gd name="connsiteY5" fmla="*/ 187350 h 270646"/>
                <a:gd name="connsiteX6" fmla="*/ 111184 w 287382"/>
                <a:gd name="connsiteY6" fmla="*/ 196875 h 270646"/>
                <a:gd name="connsiteX7" fmla="*/ 133409 w 287382"/>
                <a:gd name="connsiteY7" fmla="*/ 104800 h 270646"/>
                <a:gd name="connsiteX8" fmla="*/ 85784 w 287382"/>
                <a:gd name="connsiteY8" fmla="*/ 231800 h 270646"/>
                <a:gd name="connsiteX9" fmla="*/ 57209 w 287382"/>
                <a:gd name="connsiteY9" fmla="*/ 149250 h 270646"/>
                <a:gd name="connsiteX10" fmla="*/ 57209 w 287382"/>
                <a:gd name="connsiteY10" fmla="*/ 25 h 270646"/>
                <a:gd name="connsiteX11" fmla="*/ 63559 w 287382"/>
                <a:gd name="connsiteY11" fmla="*/ 136550 h 270646"/>
                <a:gd name="connsiteX12" fmla="*/ 59 w 287382"/>
                <a:gd name="connsiteY12" fmla="*/ 19075 h 270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87382" h="270646">
                  <a:moveTo>
                    <a:pt x="59" y="19075"/>
                  </a:moveTo>
                  <a:cubicBezTo>
                    <a:pt x="2176" y="26483"/>
                    <a:pt x="63559" y="157717"/>
                    <a:pt x="76259" y="181000"/>
                  </a:cubicBezTo>
                  <a:cubicBezTo>
                    <a:pt x="88959" y="204283"/>
                    <a:pt x="76259" y="158775"/>
                    <a:pt x="76259" y="158775"/>
                  </a:cubicBezTo>
                  <a:cubicBezTo>
                    <a:pt x="76259" y="173592"/>
                    <a:pt x="57209" y="261963"/>
                    <a:pt x="76259" y="269900"/>
                  </a:cubicBezTo>
                  <a:cubicBezTo>
                    <a:pt x="95309" y="277837"/>
                    <a:pt x="155634" y="220158"/>
                    <a:pt x="190559" y="206400"/>
                  </a:cubicBezTo>
                  <a:cubicBezTo>
                    <a:pt x="225484" y="192642"/>
                    <a:pt x="299038" y="188937"/>
                    <a:pt x="285809" y="187350"/>
                  </a:cubicBezTo>
                  <a:cubicBezTo>
                    <a:pt x="272580" y="185763"/>
                    <a:pt x="136584" y="210633"/>
                    <a:pt x="111184" y="196875"/>
                  </a:cubicBezTo>
                  <a:cubicBezTo>
                    <a:pt x="85784" y="183117"/>
                    <a:pt x="137642" y="98979"/>
                    <a:pt x="133409" y="104800"/>
                  </a:cubicBezTo>
                  <a:cubicBezTo>
                    <a:pt x="129176" y="110621"/>
                    <a:pt x="98484" y="224392"/>
                    <a:pt x="85784" y="231800"/>
                  </a:cubicBezTo>
                  <a:cubicBezTo>
                    <a:pt x="73084" y="239208"/>
                    <a:pt x="61971" y="187879"/>
                    <a:pt x="57209" y="149250"/>
                  </a:cubicBezTo>
                  <a:cubicBezTo>
                    <a:pt x="52447" y="110621"/>
                    <a:pt x="56151" y="2142"/>
                    <a:pt x="57209" y="25"/>
                  </a:cubicBezTo>
                  <a:cubicBezTo>
                    <a:pt x="58267" y="-2092"/>
                    <a:pt x="74142" y="130729"/>
                    <a:pt x="63559" y="136550"/>
                  </a:cubicBezTo>
                  <a:cubicBezTo>
                    <a:pt x="52976" y="142371"/>
                    <a:pt x="-2058" y="11667"/>
                    <a:pt x="59" y="19075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077" name="フリーフォーム 1076">
            <a:extLst>
              <a:ext uri="{FF2B5EF4-FFF2-40B4-BE49-F238E27FC236}">
                <a16:creationId xmlns:a16="http://schemas.microsoft.com/office/drawing/2014/main" id="{9E337836-39D6-8053-B4FF-4DBEAB273378}"/>
              </a:ext>
            </a:extLst>
          </p:cNvPr>
          <p:cNvSpPr/>
          <p:nvPr/>
        </p:nvSpPr>
        <p:spPr>
          <a:xfrm>
            <a:off x="4123746" y="2122546"/>
            <a:ext cx="378755" cy="1609993"/>
          </a:xfrm>
          <a:custGeom>
            <a:avLst/>
            <a:gdLst>
              <a:gd name="connsiteX0" fmla="*/ 187904 w 378755"/>
              <a:gd name="connsiteY0" fmla="*/ 36454 h 1609993"/>
              <a:gd name="connsiteX1" fmla="*/ 378404 w 378755"/>
              <a:gd name="connsiteY1" fmla="*/ 557154 h 1609993"/>
              <a:gd name="connsiteX2" fmla="*/ 238704 w 378755"/>
              <a:gd name="connsiteY2" fmla="*/ 779404 h 1609993"/>
              <a:gd name="connsiteX3" fmla="*/ 372054 w 378755"/>
              <a:gd name="connsiteY3" fmla="*/ 1242954 h 1609993"/>
              <a:gd name="connsiteX4" fmla="*/ 226004 w 378755"/>
              <a:gd name="connsiteY4" fmla="*/ 1604904 h 1609993"/>
              <a:gd name="connsiteX5" fmla="*/ 238704 w 378755"/>
              <a:gd name="connsiteY5" fmla="*/ 1420754 h 1609993"/>
              <a:gd name="connsiteX6" fmla="*/ 16454 w 378755"/>
              <a:gd name="connsiteY6" fmla="*/ 950854 h 1609993"/>
              <a:gd name="connsiteX7" fmla="*/ 67254 w 378755"/>
              <a:gd name="connsiteY7" fmla="*/ 176154 h 1609993"/>
              <a:gd name="connsiteX8" fmla="*/ 3754 w 378755"/>
              <a:gd name="connsiteY8" fmla="*/ 436504 h 1609993"/>
              <a:gd name="connsiteX9" fmla="*/ 200604 w 378755"/>
              <a:gd name="connsiteY9" fmla="*/ 87254 h 1609993"/>
              <a:gd name="connsiteX10" fmla="*/ 187904 w 378755"/>
              <a:gd name="connsiteY10" fmla="*/ 36454 h 1609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78755" h="1609993">
                <a:moveTo>
                  <a:pt x="187904" y="36454"/>
                </a:moveTo>
                <a:cubicBezTo>
                  <a:pt x="217537" y="114771"/>
                  <a:pt x="369937" y="433329"/>
                  <a:pt x="378404" y="557154"/>
                </a:cubicBezTo>
                <a:cubicBezTo>
                  <a:pt x="386871" y="680979"/>
                  <a:pt x="239762" y="665104"/>
                  <a:pt x="238704" y="779404"/>
                </a:cubicBezTo>
                <a:cubicBezTo>
                  <a:pt x="237646" y="893704"/>
                  <a:pt x="374171" y="1105371"/>
                  <a:pt x="372054" y="1242954"/>
                </a:cubicBezTo>
                <a:cubicBezTo>
                  <a:pt x="369937" y="1380537"/>
                  <a:pt x="248229" y="1575271"/>
                  <a:pt x="226004" y="1604904"/>
                </a:cubicBezTo>
                <a:cubicBezTo>
                  <a:pt x="203779" y="1634537"/>
                  <a:pt x="273629" y="1529762"/>
                  <a:pt x="238704" y="1420754"/>
                </a:cubicBezTo>
                <a:cubicBezTo>
                  <a:pt x="203779" y="1311746"/>
                  <a:pt x="45029" y="1158287"/>
                  <a:pt x="16454" y="950854"/>
                </a:cubicBezTo>
                <a:cubicBezTo>
                  <a:pt x="-12121" y="743421"/>
                  <a:pt x="69371" y="261879"/>
                  <a:pt x="67254" y="176154"/>
                </a:cubicBezTo>
                <a:cubicBezTo>
                  <a:pt x="65137" y="90429"/>
                  <a:pt x="-18471" y="451321"/>
                  <a:pt x="3754" y="436504"/>
                </a:cubicBezTo>
                <a:cubicBezTo>
                  <a:pt x="25979" y="421687"/>
                  <a:pt x="172029" y="153929"/>
                  <a:pt x="200604" y="87254"/>
                </a:cubicBezTo>
                <a:cubicBezTo>
                  <a:pt x="229179" y="20579"/>
                  <a:pt x="158271" y="-41863"/>
                  <a:pt x="187904" y="364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8" name="フリーフォーム 1077">
            <a:extLst>
              <a:ext uri="{FF2B5EF4-FFF2-40B4-BE49-F238E27FC236}">
                <a16:creationId xmlns:a16="http://schemas.microsoft.com/office/drawing/2014/main" id="{6B0BF2F3-FFBC-C417-B1DB-049DF40432D3}"/>
              </a:ext>
            </a:extLst>
          </p:cNvPr>
          <p:cNvSpPr/>
          <p:nvPr/>
        </p:nvSpPr>
        <p:spPr>
          <a:xfrm>
            <a:off x="3714658" y="2857070"/>
            <a:ext cx="222353" cy="813956"/>
          </a:xfrm>
          <a:custGeom>
            <a:avLst/>
            <a:gdLst>
              <a:gd name="connsiteX0" fmla="*/ 76292 w 222353"/>
              <a:gd name="connsiteY0" fmla="*/ 430 h 813956"/>
              <a:gd name="connsiteX1" fmla="*/ 133442 w 222353"/>
              <a:gd name="connsiteY1" fmla="*/ 254430 h 813956"/>
              <a:gd name="connsiteX2" fmla="*/ 127092 w 222353"/>
              <a:gd name="connsiteY2" fmla="*/ 463980 h 813956"/>
              <a:gd name="connsiteX3" fmla="*/ 222342 w 222353"/>
              <a:gd name="connsiteY3" fmla="*/ 635430 h 813956"/>
              <a:gd name="connsiteX4" fmla="*/ 133442 w 222353"/>
              <a:gd name="connsiteY4" fmla="*/ 813230 h 813956"/>
              <a:gd name="connsiteX5" fmla="*/ 108042 w 222353"/>
              <a:gd name="connsiteY5" fmla="*/ 565580 h 813956"/>
              <a:gd name="connsiteX6" fmla="*/ 92 w 222353"/>
              <a:gd name="connsiteY6" fmla="*/ 229030 h 813956"/>
              <a:gd name="connsiteX7" fmla="*/ 88992 w 222353"/>
              <a:gd name="connsiteY7" fmla="*/ 317930 h 813956"/>
              <a:gd name="connsiteX8" fmla="*/ 76292 w 222353"/>
              <a:gd name="connsiteY8" fmla="*/ 430 h 81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353" h="813956">
                <a:moveTo>
                  <a:pt x="76292" y="430"/>
                </a:moveTo>
                <a:cubicBezTo>
                  <a:pt x="83700" y="-10153"/>
                  <a:pt x="124975" y="177172"/>
                  <a:pt x="133442" y="254430"/>
                </a:cubicBezTo>
                <a:cubicBezTo>
                  <a:pt x="141909" y="331688"/>
                  <a:pt x="112275" y="400480"/>
                  <a:pt x="127092" y="463980"/>
                </a:cubicBezTo>
                <a:cubicBezTo>
                  <a:pt x="141909" y="527480"/>
                  <a:pt x="221284" y="577222"/>
                  <a:pt x="222342" y="635430"/>
                </a:cubicBezTo>
                <a:cubicBezTo>
                  <a:pt x="223400" y="693638"/>
                  <a:pt x="152492" y="824872"/>
                  <a:pt x="133442" y="813230"/>
                </a:cubicBezTo>
                <a:cubicBezTo>
                  <a:pt x="114392" y="801588"/>
                  <a:pt x="130267" y="662947"/>
                  <a:pt x="108042" y="565580"/>
                </a:cubicBezTo>
                <a:cubicBezTo>
                  <a:pt x="85817" y="468213"/>
                  <a:pt x="3267" y="270305"/>
                  <a:pt x="92" y="229030"/>
                </a:cubicBezTo>
                <a:cubicBezTo>
                  <a:pt x="-3083" y="187755"/>
                  <a:pt x="76292" y="348622"/>
                  <a:pt x="88992" y="317930"/>
                </a:cubicBezTo>
                <a:cubicBezTo>
                  <a:pt x="101692" y="287238"/>
                  <a:pt x="68884" y="11013"/>
                  <a:pt x="76292" y="4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9" name="フリーフォーム 1078">
            <a:extLst>
              <a:ext uri="{FF2B5EF4-FFF2-40B4-BE49-F238E27FC236}">
                <a16:creationId xmlns:a16="http://schemas.microsoft.com/office/drawing/2014/main" id="{6D3C7C6F-DE42-A67F-4A5D-698A397CE579}"/>
              </a:ext>
            </a:extLst>
          </p:cNvPr>
          <p:cNvSpPr/>
          <p:nvPr/>
        </p:nvSpPr>
        <p:spPr>
          <a:xfrm>
            <a:off x="4799787" y="3085747"/>
            <a:ext cx="607860" cy="508456"/>
          </a:xfrm>
          <a:custGeom>
            <a:avLst/>
            <a:gdLst>
              <a:gd name="connsiteX0" fmla="*/ 419913 w 607860"/>
              <a:gd name="connsiteY0" fmla="*/ 353 h 508456"/>
              <a:gd name="connsiteX1" fmla="*/ 546913 w 607860"/>
              <a:gd name="connsiteY1" fmla="*/ 108303 h 508456"/>
              <a:gd name="connsiteX2" fmla="*/ 604063 w 607860"/>
              <a:gd name="connsiteY2" fmla="*/ 349603 h 508456"/>
              <a:gd name="connsiteX3" fmla="*/ 445313 w 607860"/>
              <a:gd name="connsiteY3" fmla="*/ 178153 h 508456"/>
              <a:gd name="connsiteX4" fmla="*/ 165913 w 607860"/>
              <a:gd name="connsiteY4" fmla="*/ 197203 h 508456"/>
              <a:gd name="connsiteX5" fmla="*/ 102413 w 607860"/>
              <a:gd name="connsiteY5" fmla="*/ 298803 h 508456"/>
              <a:gd name="connsiteX6" fmla="*/ 184963 w 607860"/>
              <a:gd name="connsiteY6" fmla="*/ 444853 h 508456"/>
              <a:gd name="connsiteX7" fmla="*/ 248463 w 607860"/>
              <a:gd name="connsiteY7" fmla="*/ 508353 h 508456"/>
              <a:gd name="connsiteX8" fmla="*/ 38913 w 607860"/>
              <a:gd name="connsiteY8" fmla="*/ 432153 h 508456"/>
              <a:gd name="connsiteX9" fmla="*/ 813 w 607860"/>
              <a:gd name="connsiteY9" fmla="*/ 311503 h 508456"/>
              <a:gd name="connsiteX10" fmla="*/ 51613 w 607860"/>
              <a:gd name="connsiteY10" fmla="*/ 178153 h 508456"/>
              <a:gd name="connsiteX11" fmla="*/ 375463 w 607860"/>
              <a:gd name="connsiteY11" fmla="*/ 165453 h 508456"/>
              <a:gd name="connsiteX12" fmla="*/ 438963 w 607860"/>
              <a:gd name="connsiteY12" fmla="*/ 140053 h 508456"/>
              <a:gd name="connsiteX13" fmla="*/ 419913 w 607860"/>
              <a:gd name="connsiteY13" fmla="*/ 353 h 508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7860" h="508456">
                <a:moveTo>
                  <a:pt x="419913" y="353"/>
                </a:moveTo>
                <a:cubicBezTo>
                  <a:pt x="437905" y="-4939"/>
                  <a:pt x="516221" y="50095"/>
                  <a:pt x="546913" y="108303"/>
                </a:cubicBezTo>
                <a:cubicBezTo>
                  <a:pt x="577605" y="166511"/>
                  <a:pt x="620996" y="337961"/>
                  <a:pt x="604063" y="349603"/>
                </a:cubicBezTo>
                <a:cubicBezTo>
                  <a:pt x="587130" y="361245"/>
                  <a:pt x="518338" y="203553"/>
                  <a:pt x="445313" y="178153"/>
                </a:cubicBezTo>
                <a:cubicBezTo>
                  <a:pt x="372288" y="152753"/>
                  <a:pt x="223063" y="177095"/>
                  <a:pt x="165913" y="197203"/>
                </a:cubicBezTo>
                <a:cubicBezTo>
                  <a:pt x="108763" y="217311"/>
                  <a:pt x="99238" y="257528"/>
                  <a:pt x="102413" y="298803"/>
                </a:cubicBezTo>
                <a:cubicBezTo>
                  <a:pt x="105588" y="340078"/>
                  <a:pt x="160621" y="409928"/>
                  <a:pt x="184963" y="444853"/>
                </a:cubicBezTo>
                <a:cubicBezTo>
                  <a:pt x="209305" y="479778"/>
                  <a:pt x="272805" y="510470"/>
                  <a:pt x="248463" y="508353"/>
                </a:cubicBezTo>
                <a:cubicBezTo>
                  <a:pt x="224121" y="506236"/>
                  <a:pt x="80188" y="464961"/>
                  <a:pt x="38913" y="432153"/>
                </a:cubicBezTo>
                <a:cubicBezTo>
                  <a:pt x="-2362" y="399345"/>
                  <a:pt x="-1304" y="353836"/>
                  <a:pt x="813" y="311503"/>
                </a:cubicBezTo>
                <a:cubicBezTo>
                  <a:pt x="2930" y="269170"/>
                  <a:pt x="-10829" y="202495"/>
                  <a:pt x="51613" y="178153"/>
                </a:cubicBezTo>
                <a:cubicBezTo>
                  <a:pt x="114055" y="153811"/>
                  <a:pt x="310905" y="171803"/>
                  <a:pt x="375463" y="165453"/>
                </a:cubicBezTo>
                <a:cubicBezTo>
                  <a:pt x="440021" y="159103"/>
                  <a:pt x="428380" y="166511"/>
                  <a:pt x="438963" y="140053"/>
                </a:cubicBezTo>
                <a:cubicBezTo>
                  <a:pt x="449546" y="113595"/>
                  <a:pt x="401921" y="5645"/>
                  <a:pt x="419913" y="3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0" name="フリーフォーム 1079">
            <a:extLst>
              <a:ext uri="{FF2B5EF4-FFF2-40B4-BE49-F238E27FC236}">
                <a16:creationId xmlns:a16="http://schemas.microsoft.com/office/drawing/2014/main" id="{AD7EB3B6-0B0B-A61C-BE29-463F5D1DFCEC}"/>
              </a:ext>
            </a:extLst>
          </p:cNvPr>
          <p:cNvSpPr/>
          <p:nvPr/>
        </p:nvSpPr>
        <p:spPr>
          <a:xfrm>
            <a:off x="4437829" y="4508266"/>
            <a:ext cx="343783" cy="392171"/>
          </a:xfrm>
          <a:custGeom>
            <a:avLst/>
            <a:gdLst>
              <a:gd name="connsiteX0" fmla="*/ 216721 w 343783"/>
              <a:gd name="connsiteY0" fmla="*/ 234 h 392171"/>
              <a:gd name="connsiteX1" fmla="*/ 343721 w 343783"/>
              <a:gd name="connsiteY1" fmla="*/ 89134 h 392171"/>
              <a:gd name="connsiteX2" fmla="*/ 197671 w 343783"/>
              <a:gd name="connsiteY2" fmla="*/ 235184 h 392171"/>
              <a:gd name="connsiteX3" fmla="*/ 172271 w 343783"/>
              <a:gd name="connsiteY3" fmla="*/ 387584 h 392171"/>
              <a:gd name="connsiteX4" fmla="*/ 26221 w 343783"/>
              <a:gd name="connsiteY4" fmla="*/ 343134 h 392171"/>
              <a:gd name="connsiteX5" fmla="*/ 38921 w 343783"/>
              <a:gd name="connsiteY5" fmla="*/ 247884 h 392171"/>
              <a:gd name="connsiteX6" fmla="*/ 7171 w 343783"/>
              <a:gd name="connsiteY6" fmla="*/ 235184 h 392171"/>
              <a:gd name="connsiteX7" fmla="*/ 197671 w 343783"/>
              <a:gd name="connsiteY7" fmla="*/ 146284 h 392171"/>
              <a:gd name="connsiteX8" fmla="*/ 273871 w 343783"/>
              <a:gd name="connsiteY8" fmla="*/ 114534 h 392171"/>
              <a:gd name="connsiteX9" fmla="*/ 216721 w 343783"/>
              <a:gd name="connsiteY9" fmla="*/ 234 h 392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3783" h="392171">
                <a:moveTo>
                  <a:pt x="216721" y="234"/>
                </a:moveTo>
                <a:cubicBezTo>
                  <a:pt x="228363" y="-3999"/>
                  <a:pt x="346896" y="49976"/>
                  <a:pt x="343721" y="89134"/>
                </a:cubicBezTo>
                <a:cubicBezTo>
                  <a:pt x="340546" y="128292"/>
                  <a:pt x="226246" y="185442"/>
                  <a:pt x="197671" y="235184"/>
                </a:cubicBezTo>
                <a:cubicBezTo>
                  <a:pt x="169096" y="284926"/>
                  <a:pt x="200846" y="369592"/>
                  <a:pt x="172271" y="387584"/>
                </a:cubicBezTo>
                <a:cubicBezTo>
                  <a:pt x="143696" y="405576"/>
                  <a:pt x="48446" y="366417"/>
                  <a:pt x="26221" y="343134"/>
                </a:cubicBezTo>
                <a:cubicBezTo>
                  <a:pt x="3996" y="319851"/>
                  <a:pt x="42096" y="265876"/>
                  <a:pt x="38921" y="247884"/>
                </a:cubicBezTo>
                <a:cubicBezTo>
                  <a:pt x="35746" y="229892"/>
                  <a:pt x="-19287" y="252117"/>
                  <a:pt x="7171" y="235184"/>
                </a:cubicBezTo>
                <a:cubicBezTo>
                  <a:pt x="33629" y="218251"/>
                  <a:pt x="153221" y="166392"/>
                  <a:pt x="197671" y="146284"/>
                </a:cubicBezTo>
                <a:cubicBezTo>
                  <a:pt x="242121" y="126176"/>
                  <a:pt x="266463" y="133584"/>
                  <a:pt x="273871" y="114534"/>
                </a:cubicBezTo>
                <a:cubicBezTo>
                  <a:pt x="281279" y="95484"/>
                  <a:pt x="205079" y="4467"/>
                  <a:pt x="216721" y="2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1" name="フリーフォーム 1080">
            <a:extLst>
              <a:ext uri="{FF2B5EF4-FFF2-40B4-BE49-F238E27FC236}">
                <a16:creationId xmlns:a16="http://schemas.microsoft.com/office/drawing/2014/main" id="{8A5C49C6-21E8-F506-CFAA-0EC107B0E250}"/>
              </a:ext>
            </a:extLst>
          </p:cNvPr>
          <p:cNvSpPr/>
          <p:nvPr/>
        </p:nvSpPr>
        <p:spPr>
          <a:xfrm>
            <a:off x="4196373" y="4219879"/>
            <a:ext cx="139796" cy="479560"/>
          </a:xfrm>
          <a:custGeom>
            <a:avLst/>
            <a:gdLst>
              <a:gd name="connsiteX0" fmla="*/ 77177 w 139796"/>
              <a:gd name="connsiteY0" fmla="*/ 2871 h 479560"/>
              <a:gd name="connsiteX1" fmla="*/ 977 w 139796"/>
              <a:gd name="connsiteY1" fmla="*/ 402921 h 479560"/>
              <a:gd name="connsiteX2" fmla="*/ 32727 w 139796"/>
              <a:gd name="connsiteY2" fmla="*/ 358471 h 479560"/>
              <a:gd name="connsiteX3" fmla="*/ 13677 w 139796"/>
              <a:gd name="connsiteY3" fmla="*/ 479121 h 479560"/>
              <a:gd name="connsiteX4" fmla="*/ 121627 w 139796"/>
              <a:gd name="connsiteY4" fmla="*/ 307671 h 479560"/>
              <a:gd name="connsiteX5" fmla="*/ 134327 w 139796"/>
              <a:gd name="connsiteY5" fmla="*/ 225121 h 479560"/>
              <a:gd name="connsiteX6" fmla="*/ 77177 w 139796"/>
              <a:gd name="connsiteY6" fmla="*/ 2871 h 479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796" h="479560">
                <a:moveTo>
                  <a:pt x="77177" y="2871"/>
                </a:moveTo>
                <a:cubicBezTo>
                  <a:pt x="54952" y="32504"/>
                  <a:pt x="977" y="402921"/>
                  <a:pt x="977" y="402921"/>
                </a:cubicBezTo>
                <a:cubicBezTo>
                  <a:pt x="-6431" y="462188"/>
                  <a:pt x="30610" y="345771"/>
                  <a:pt x="32727" y="358471"/>
                </a:cubicBezTo>
                <a:cubicBezTo>
                  <a:pt x="34844" y="371171"/>
                  <a:pt x="-1140" y="487588"/>
                  <a:pt x="13677" y="479121"/>
                </a:cubicBezTo>
                <a:cubicBezTo>
                  <a:pt x="28494" y="470654"/>
                  <a:pt x="101519" y="350004"/>
                  <a:pt x="121627" y="307671"/>
                </a:cubicBezTo>
                <a:cubicBezTo>
                  <a:pt x="141735" y="265338"/>
                  <a:pt x="143852" y="268513"/>
                  <a:pt x="134327" y="225121"/>
                </a:cubicBezTo>
                <a:cubicBezTo>
                  <a:pt x="124802" y="181729"/>
                  <a:pt x="99402" y="-26762"/>
                  <a:pt x="77177" y="28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2" name="フリーフォーム 1081">
            <a:extLst>
              <a:ext uri="{FF2B5EF4-FFF2-40B4-BE49-F238E27FC236}">
                <a16:creationId xmlns:a16="http://schemas.microsoft.com/office/drawing/2014/main" id="{E3F43422-1B0B-C2F5-4573-EABC369BA718}"/>
              </a:ext>
            </a:extLst>
          </p:cNvPr>
          <p:cNvSpPr/>
          <p:nvPr/>
        </p:nvSpPr>
        <p:spPr>
          <a:xfrm>
            <a:off x="5010962" y="3813172"/>
            <a:ext cx="358079" cy="809753"/>
          </a:xfrm>
          <a:custGeom>
            <a:avLst/>
            <a:gdLst>
              <a:gd name="connsiteX0" fmla="*/ 34113 w 358079"/>
              <a:gd name="connsiteY0" fmla="*/ 66678 h 809753"/>
              <a:gd name="connsiteX1" fmla="*/ 215088 w 358079"/>
              <a:gd name="connsiteY1" fmla="*/ 3 h 809753"/>
              <a:gd name="connsiteX2" fmla="*/ 319863 w 358079"/>
              <a:gd name="connsiteY2" fmla="*/ 69853 h 809753"/>
              <a:gd name="connsiteX3" fmla="*/ 354788 w 358079"/>
              <a:gd name="connsiteY3" fmla="*/ 193678 h 809753"/>
              <a:gd name="connsiteX4" fmla="*/ 246838 w 358079"/>
              <a:gd name="connsiteY4" fmla="*/ 254003 h 809753"/>
              <a:gd name="connsiteX5" fmla="*/ 237313 w 358079"/>
              <a:gd name="connsiteY5" fmla="*/ 368303 h 809753"/>
              <a:gd name="connsiteX6" fmla="*/ 218263 w 358079"/>
              <a:gd name="connsiteY6" fmla="*/ 320678 h 809753"/>
              <a:gd name="connsiteX7" fmla="*/ 164288 w 358079"/>
              <a:gd name="connsiteY7" fmla="*/ 406403 h 809753"/>
              <a:gd name="connsiteX8" fmla="*/ 170638 w 358079"/>
              <a:gd name="connsiteY8" fmla="*/ 457203 h 809753"/>
              <a:gd name="connsiteX9" fmla="*/ 161113 w 358079"/>
              <a:gd name="connsiteY9" fmla="*/ 460378 h 809753"/>
              <a:gd name="connsiteX10" fmla="*/ 129363 w 358079"/>
              <a:gd name="connsiteY10" fmla="*/ 511178 h 809753"/>
              <a:gd name="connsiteX11" fmla="*/ 18238 w 358079"/>
              <a:gd name="connsiteY11" fmla="*/ 539753 h 809753"/>
              <a:gd name="connsiteX12" fmla="*/ 11888 w 358079"/>
              <a:gd name="connsiteY12" fmla="*/ 609603 h 809753"/>
              <a:gd name="connsiteX13" fmla="*/ 135713 w 358079"/>
              <a:gd name="connsiteY13" fmla="*/ 701678 h 809753"/>
              <a:gd name="connsiteX14" fmla="*/ 157938 w 358079"/>
              <a:gd name="connsiteY14" fmla="*/ 777878 h 809753"/>
              <a:gd name="connsiteX15" fmla="*/ 199213 w 358079"/>
              <a:gd name="connsiteY15" fmla="*/ 781053 h 809753"/>
              <a:gd name="connsiteX16" fmla="*/ 138888 w 358079"/>
              <a:gd name="connsiteY16" fmla="*/ 809628 h 809753"/>
              <a:gd name="connsiteX17" fmla="*/ 170638 w 358079"/>
              <a:gd name="connsiteY17" fmla="*/ 768353 h 809753"/>
              <a:gd name="connsiteX18" fmla="*/ 37288 w 358079"/>
              <a:gd name="connsiteY18" fmla="*/ 641353 h 809753"/>
              <a:gd name="connsiteX19" fmla="*/ 110313 w 358079"/>
              <a:gd name="connsiteY19" fmla="*/ 434978 h 809753"/>
              <a:gd name="connsiteX20" fmla="*/ 291288 w 358079"/>
              <a:gd name="connsiteY20" fmla="*/ 133353 h 809753"/>
              <a:gd name="connsiteX21" fmla="*/ 303988 w 358079"/>
              <a:gd name="connsiteY21" fmla="*/ 76203 h 809753"/>
              <a:gd name="connsiteX22" fmla="*/ 262713 w 358079"/>
              <a:gd name="connsiteY22" fmla="*/ 41278 h 809753"/>
              <a:gd name="connsiteX23" fmla="*/ 34113 w 358079"/>
              <a:gd name="connsiteY23" fmla="*/ 66678 h 809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58079" h="809753">
                <a:moveTo>
                  <a:pt x="34113" y="66678"/>
                </a:moveTo>
                <a:cubicBezTo>
                  <a:pt x="26175" y="59799"/>
                  <a:pt x="167463" y="-526"/>
                  <a:pt x="215088" y="3"/>
                </a:cubicBezTo>
                <a:cubicBezTo>
                  <a:pt x="262713" y="532"/>
                  <a:pt x="296580" y="37574"/>
                  <a:pt x="319863" y="69853"/>
                </a:cubicBezTo>
                <a:cubicBezTo>
                  <a:pt x="343146" y="102132"/>
                  <a:pt x="366959" y="162986"/>
                  <a:pt x="354788" y="193678"/>
                </a:cubicBezTo>
                <a:cubicBezTo>
                  <a:pt x="342617" y="224370"/>
                  <a:pt x="266417" y="224899"/>
                  <a:pt x="246838" y="254003"/>
                </a:cubicBezTo>
                <a:cubicBezTo>
                  <a:pt x="227259" y="283107"/>
                  <a:pt x="242075" y="357191"/>
                  <a:pt x="237313" y="368303"/>
                </a:cubicBezTo>
                <a:cubicBezTo>
                  <a:pt x="232551" y="379415"/>
                  <a:pt x="230434" y="314328"/>
                  <a:pt x="218263" y="320678"/>
                </a:cubicBezTo>
                <a:cubicBezTo>
                  <a:pt x="206092" y="327028"/>
                  <a:pt x="172226" y="383649"/>
                  <a:pt x="164288" y="406403"/>
                </a:cubicBezTo>
                <a:cubicBezTo>
                  <a:pt x="156351" y="429157"/>
                  <a:pt x="171167" y="448207"/>
                  <a:pt x="170638" y="457203"/>
                </a:cubicBezTo>
                <a:cubicBezTo>
                  <a:pt x="170109" y="466199"/>
                  <a:pt x="167992" y="451382"/>
                  <a:pt x="161113" y="460378"/>
                </a:cubicBezTo>
                <a:cubicBezTo>
                  <a:pt x="154234" y="469374"/>
                  <a:pt x="153175" y="497949"/>
                  <a:pt x="129363" y="511178"/>
                </a:cubicBezTo>
                <a:cubicBezTo>
                  <a:pt x="105551" y="524407"/>
                  <a:pt x="37817" y="523349"/>
                  <a:pt x="18238" y="539753"/>
                </a:cubicBezTo>
                <a:cubicBezTo>
                  <a:pt x="-1341" y="556157"/>
                  <a:pt x="-7691" y="582616"/>
                  <a:pt x="11888" y="609603"/>
                </a:cubicBezTo>
                <a:cubicBezTo>
                  <a:pt x="31467" y="636590"/>
                  <a:pt x="111371" y="673632"/>
                  <a:pt x="135713" y="701678"/>
                </a:cubicBezTo>
                <a:cubicBezTo>
                  <a:pt x="160055" y="729724"/>
                  <a:pt x="147355" y="764649"/>
                  <a:pt x="157938" y="777878"/>
                </a:cubicBezTo>
                <a:cubicBezTo>
                  <a:pt x="168521" y="791107"/>
                  <a:pt x="202388" y="775761"/>
                  <a:pt x="199213" y="781053"/>
                </a:cubicBezTo>
                <a:cubicBezTo>
                  <a:pt x="196038" y="786345"/>
                  <a:pt x="143650" y="811745"/>
                  <a:pt x="138888" y="809628"/>
                </a:cubicBezTo>
                <a:cubicBezTo>
                  <a:pt x="134126" y="807511"/>
                  <a:pt x="187571" y="796399"/>
                  <a:pt x="170638" y="768353"/>
                </a:cubicBezTo>
                <a:cubicBezTo>
                  <a:pt x="153705" y="740307"/>
                  <a:pt x="47342" y="696916"/>
                  <a:pt x="37288" y="641353"/>
                </a:cubicBezTo>
                <a:cubicBezTo>
                  <a:pt x="27234" y="585791"/>
                  <a:pt x="67980" y="519645"/>
                  <a:pt x="110313" y="434978"/>
                </a:cubicBezTo>
                <a:cubicBezTo>
                  <a:pt x="152646" y="350311"/>
                  <a:pt x="259009" y="193149"/>
                  <a:pt x="291288" y="133353"/>
                </a:cubicBezTo>
                <a:cubicBezTo>
                  <a:pt x="323567" y="73557"/>
                  <a:pt x="308751" y="91549"/>
                  <a:pt x="303988" y="76203"/>
                </a:cubicBezTo>
                <a:cubicBezTo>
                  <a:pt x="299225" y="60857"/>
                  <a:pt x="303459" y="46570"/>
                  <a:pt x="262713" y="41278"/>
                </a:cubicBezTo>
                <a:cubicBezTo>
                  <a:pt x="221967" y="35986"/>
                  <a:pt x="42051" y="73557"/>
                  <a:pt x="34113" y="666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3" name="フリーフォーム 1082">
            <a:extLst>
              <a:ext uri="{FF2B5EF4-FFF2-40B4-BE49-F238E27FC236}">
                <a16:creationId xmlns:a16="http://schemas.microsoft.com/office/drawing/2014/main" id="{96C70ABA-36C1-B8A7-A355-525FB6BE84DD}"/>
              </a:ext>
            </a:extLst>
          </p:cNvPr>
          <p:cNvSpPr/>
          <p:nvPr/>
        </p:nvSpPr>
        <p:spPr>
          <a:xfrm>
            <a:off x="3914513" y="4025791"/>
            <a:ext cx="200408" cy="591728"/>
          </a:xfrm>
          <a:custGeom>
            <a:avLst/>
            <a:gdLst>
              <a:gd name="connsiteX0" fmla="*/ 200287 w 200408"/>
              <a:gd name="connsiteY0" fmla="*/ 109 h 591728"/>
              <a:gd name="connsiteX1" fmla="*/ 136787 w 200408"/>
              <a:gd name="connsiteY1" fmla="*/ 308084 h 591728"/>
              <a:gd name="connsiteX2" fmla="*/ 159012 w 200408"/>
              <a:gd name="connsiteY2" fmla="*/ 590659 h 591728"/>
              <a:gd name="connsiteX3" fmla="*/ 105037 w 200408"/>
              <a:gd name="connsiteY3" fmla="*/ 400159 h 591728"/>
              <a:gd name="connsiteX4" fmla="*/ 262 w 200408"/>
              <a:gd name="connsiteY4" fmla="*/ 279509 h 591728"/>
              <a:gd name="connsiteX5" fmla="*/ 76462 w 200408"/>
              <a:gd name="connsiteY5" fmla="*/ 323959 h 591728"/>
              <a:gd name="connsiteX6" fmla="*/ 117737 w 200408"/>
              <a:gd name="connsiteY6" fmla="*/ 273159 h 591728"/>
              <a:gd name="connsiteX7" fmla="*/ 200287 w 200408"/>
              <a:gd name="connsiteY7" fmla="*/ 109 h 591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408" h="591728">
                <a:moveTo>
                  <a:pt x="200287" y="109"/>
                </a:moveTo>
                <a:cubicBezTo>
                  <a:pt x="203462" y="5930"/>
                  <a:pt x="143666" y="209659"/>
                  <a:pt x="136787" y="308084"/>
                </a:cubicBezTo>
                <a:cubicBezTo>
                  <a:pt x="129908" y="406509"/>
                  <a:pt x="164304" y="575313"/>
                  <a:pt x="159012" y="590659"/>
                </a:cubicBezTo>
                <a:cubicBezTo>
                  <a:pt x="153720" y="606005"/>
                  <a:pt x="131495" y="452017"/>
                  <a:pt x="105037" y="400159"/>
                </a:cubicBezTo>
                <a:cubicBezTo>
                  <a:pt x="78579" y="348301"/>
                  <a:pt x="5025" y="292209"/>
                  <a:pt x="262" y="279509"/>
                </a:cubicBezTo>
                <a:cubicBezTo>
                  <a:pt x="-4501" y="266809"/>
                  <a:pt x="56883" y="325017"/>
                  <a:pt x="76462" y="323959"/>
                </a:cubicBezTo>
                <a:cubicBezTo>
                  <a:pt x="96041" y="322901"/>
                  <a:pt x="98158" y="325017"/>
                  <a:pt x="117737" y="273159"/>
                </a:cubicBezTo>
                <a:cubicBezTo>
                  <a:pt x="137316" y="221301"/>
                  <a:pt x="197112" y="-5712"/>
                  <a:pt x="200287" y="10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4" name="フリーフォーム 1083">
            <a:extLst>
              <a:ext uri="{FF2B5EF4-FFF2-40B4-BE49-F238E27FC236}">
                <a16:creationId xmlns:a16="http://schemas.microsoft.com/office/drawing/2014/main" id="{DFF49ED9-7653-6FF8-3FBD-E4FD186468CA}"/>
              </a:ext>
            </a:extLst>
          </p:cNvPr>
          <p:cNvSpPr/>
          <p:nvPr/>
        </p:nvSpPr>
        <p:spPr>
          <a:xfrm>
            <a:off x="3751935" y="3294477"/>
            <a:ext cx="283726" cy="483609"/>
          </a:xfrm>
          <a:custGeom>
            <a:avLst/>
            <a:gdLst>
              <a:gd name="connsiteX0" fmla="*/ 166015 w 283726"/>
              <a:gd name="connsiteY0" fmla="*/ 20223 h 483609"/>
              <a:gd name="connsiteX1" fmla="*/ 283490 w 283726"/>
              <a:gd name="connsiteY1" fmla="*/ 223423 h 483609"/>
              <a:gd name="connsiteX2" fmla="*/ 197765 w 283726"/>
              <a:gd name="connsiteY2" fmla="*/ 337723 h 483609"/>
              <a:gd name="connsiteX3" fmla="*/ 248565 w 283726"/>
              <a:gd name="connsiteY3" fmla="*/ 337723 h 483609"/>
              <a:gd name="connsiteX4" fmla="*/ 48540 w 283726"/>
              <a:gd name="connsiteY4" fmla="*/ 474248 h 483609"/>
              <a:gd name="connsiteX5" fmla="*/ 32665 w 283726"/>
              <a:gd name="connsiteY5" fmla="*/ 420273 h 483609"/>
              <a:gd name="connsiteX6" fmla="*/ 915 w 283726"/>
              <a:gd name="connsiteY6" fmla="*/ 10698 h 483609"/>
              <a:gd name="connsiteX7" fmla="*/ 13615 w 283726"/>
              <a:gd name="connsiteY7" fmla="*/ 140873 h 483609"/>
              <a:gd name="connsiteX8" fmla="*/ 64415 w 283726"/>
              <a:gd name="connsiteY8" fmla="*/ 369473 h 483609"/>
              <a:gd name="connsiteX9" fmla="*/ 131090 w 283726"/>
              <a:gd name="connsiteY9" fmla="*/ 394873 h 483609"/>
              <a:gd name="connsiteX10" fmla="*/ 191415 w 283726"/>
              <a:gd name="connsiteY10" fmla="*/ 309148 h 483609"/>
              <a:gd name="connsiteX11" fmla="*/ 223165 w 283726"/>
              <a:gd name="connsiteY11" fmla="*/ 204373 h 483609"/>
              <a:gd name="connsiteX12" fmla="*/ 166015 w 283726"/>
              <a:gd name="connsiteY12" fmla="*/ 20223 h 48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726" h="483609">
                <a:moveTo>
                  <a:pt x="166015" y="20223"/>
                </a:moveTo>
                <a:cubicBezTo>
                  <a:pt x="176069" y="23398"/>
                  <a:pt x="278198" y="170506"/>
                  <a:pt x="283490" y="223423"/>
                </a:cubicBezTo>
                <a:cubicBezTo>
                  <a:pt x="288782" y="276340"/>
                  <a:pt x="203586" y="318673"/>
                  <a:pt x="197765" y="337723"/>
                </a:cubicBezTo>
                <a:cubicBezTo>
                  <a:pt x="191944" y="356773"/>
                  <a:pt x="273436" y="314969"/>
                  <a:pt x="248565" y="337723"/>
                </a:cubicBezTo>
                <a:cubicBezTo>
                  <a:pt x="223694" y="360477"/>
                  <a:pt x="84523" y="460490"/>
                  <a:pt x="48540" y="474248"/>
                </a:cubicBezTo>
                <a:cubicBezTo>
                  <a:pt x="12557" y="488006"/>
                  <a:pt x="40602" y="497531"/>
                  <a:pt x="32665" y="420273"/>
                </a:cubicBezTo>
                <a:cubicBezTo>
                  <a:pt x="24728" y="343015"/>
                  <a:pt x="4090" y="57265"/>
                  <a:pt x="915" y="10698"/>
                </a:cubicBezTo>
                <a:cubicBezTo>
                  <a:pt x="-2260" y="-35869"/>
                  <a:pt x="3032" y="81077"/>
                  <a:pt x="13615" y="140873"/>
                </a:cubicBezTo>
                <a:cubicBezTo>
                  <a:pt x="24198" y="200669"/>
                  <a:pt x="44836" y="327140"/>
                  <a:pt x="64415" y="369473"/>
                </a:cubicBezTo>
                <a:cubicBezTo>
                  <a:pt x="83994" y="411806"/>
                  <a:pt x="109923" y="404927"/>
                  <a:pt x="131090" y="394873"/>
                </a:cubicBezTo>
                <a:cubicBezTo>
                  <a:pt x="152257" y="384819"/>
                  <a:pt x="176069" y="340898"/>
                  <a:pt x="191415" y="309148"/>
                </a:cubicBezTo>
                <a:cubicBezTo>
                  <a:pt x="206761" y="277398"/>
                  <a:pt x="226869" y="247765"/>
                  <a:pt x="223165" y="204373"/>
                </a:cubicBezTo>
                <a:cubicBezTo>
                  <a:pt x="219461" y="160981"/>
                  <a:pt x="155961" y="17048"/>
                  <a:pt x="166015" y="202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5" name="フリーフォーム 1084">
            <a:extLst>
              <a:ext uri="{FF2B5EF4-FFF2-40B4-BE49-F238E27FC236}">
                <a16:creationId xmlns:a16="http://schemas.microsoft.com/office/drawing/2014/main" id="{AC5586D5-BAC5-3598-E07C-EDD0B7023F70}"/>
              </a:ext>
            </a:extLst>
          </p:cNvPr>
          <p:cNvSpPr/>
          <p:nvPr/>
        </p:nvSpPr>
        <p:spPr>
          <a:xfrm>
            <a:off x="3715927" y="2709163"/>
            <a:ext cx="265525" cy="472679"/>
          </a:xfrm>
          <a:custGeom>
            <a:avLst/>
            <a:gdLst>
              <a:gd name="connsiteX0" fmla="*/ 21048 w 265525"/>
              <a:gd name="connsiteY0" fmla="*/ 345187 h 472679"/>
              <a:gd name="connsiteX1" fmla="*/ 52798 w 265525"/>
              <a:gd name="connsiteY1" fmla="*/ 170562 h 472679"/>
              <a:gd name="connsiteX2" fmla="*/ 46448 w 265525"/>
              <a:gd name="connsiteY2" fmla="*/ 68962 h 472679"/>
              <a:gd name="connsiteX3" fmla="*/ 113123 w 265525"/>
              <a:gd name="connsiteY3" fmla="*/ 189612 h 472679"/>
              <a:gd name="connsiteX4" fmla="*/ 148048 w 265525"/>
              <a:gd name="connsiteY4" fmla="*/ 303912 h 472679"/>
              <a:gd name="connsiteX5" fmla="*/ 189323 w 265525"/>
              <a:gd name="connsiteY5" fmla="*/ 469012 h 472679"/>
              <a:gd name="connsiteX6" fmla="*/ 227423 w 265525"/>
              <a:gd name="connsiteY6" fmla="*/ 421387 h 472679"/>
              <a:gd name="connsiteX7" fmla="*/ 265523 w 265525"/>
              <a:gd name="connsiteY7" fmla="*/ 456312 h 472679"/>
              <a:gd name="connsiteX8" fmla="*/ 227423 w 265525"/>
              <a:gd name="connsiteY8" fmla="*/ 338837 h 472679"/>
              <a:gd name="connsiteX9" fmla="*/ 30573 w 265525"/>
              <a:gd name="connsiteY9" fmla="*/ 11812 h 472679"/>
              <a:gd name="connsiteX10" fmla="*/ 1998 w 265525"/>
              <a:gd name="connsiteY10" fmla="*/ 75312 h 472679"/>
              <a:gd name="connsiteX11" fmla="*/ 5173 w 265525"/>
              <a:gd name="connsiteY11" fmla="*/ 107062 h 472679"/>
              <a:gd name="connsiteX12" fmla="*/ 21048 w 265525"/>
              <a:gd name="connsiteY12" fmla="*/ 345187 h 47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5525" h="472679">
                <a:moveTo>
                  <a:pt x="21048" y="345187"/>
                </a:moveTo>
                <a:cubicBezTo>
                  <a:pt x="28985" y="355770"/>
                  <a:pt x="48565" y="216599"/>
                  <a:pt x="52798" y="170562"/>
                </a:cubicBezTo>
                <a:cubicBezTo>
                  <a:pt x="57031" y="124524"/>
                  <a:pt x="36394" y="65787"/>
                  <a:pt x="46448" y="68962"/>
                </a:cubicBezTo>
                <a:cubicBezTo>
                  <a:pt x="56502" y="72137"/>
                  <a:pt x="96190" y="150454"/>
                  <a:pt x="113123" y="189612"/>
                </a:cubicBezTo>
                <a:cubicBezTo>
                  <a:pt x="130056" y="228770"/>
                  <a:pt x="135348" y="257345"/>
                  <a:pt x="148048" y="303912"/>
                </a:cubicBezTo>
                <a:cubicBezTo>
                  <a:pt x="160748" y="350479"/>
                  <a:pt x="176094" y="449433"/>
                  <a:pt x="189323" y="469012"/>
                </a:cubicBezTo>
                <a:cubicBezTo>
                  <a:pt x="202552" y="488591"/>
                  <a:pt x="214723" y="423504"/>
                  <a:pt x="227423" y="421387"/>
                </a:cubicBezTo>
                <a:cubicBezTo>
                  <a:pt x="240123" y="419270"/>
                  <a:pt x="265523" y="470070"/>
                  <a:pt x="265523" y="456312"/>
                </a:cubicBezTo>
                <a:cubicBezTo>
                  <a:pt x="265523" y="442554"/>
                  <a:pt x="266581" y="412920"/>
                  <a:pt x="227423" y="338837"/>
                </a:cubicBezTo>
                <a:cubicBezTo>
                  <a:pt x="188265" y="264754"/>
                  <a:pt x="68144" y="55733"/>
                  <a:pt x="30573" y="11812"/>
                </a:cubicBezTo>
                <a:cubicBezTo>
                  <a:pt x="-6998" y="-32109"/>
                  <a:pt x="6231" y="59437"/>
                  <a:pt x="1998" y="75312"/>
                </a:cubicBezTo>
                <a:cubicBezTo>
                  <a:pt x="-2235" y="91187"/>
                  <a:pt x="940" y="68433"/>
                  <a:pt x="5173" y="107062"/>
                </a:cubicBezTo>
                <a:cubicBezTo>
                  <a:pt x="9406" y="145691"/>
                  <a:pt x="13111" y="334604"/>
                  <a:pt x="21048" y="3451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6" name="フリーフォーム 1085">
            <a:extLst>
              <a:ext uri="{FF2B5EF4-FFF2-40B4-BE49-F238E27FC236}">
                <a16:creationId xmlns:a16="http://schemas.microsoft.com/office/drawing/2014/main" id="{15220E09-4742-DEC1-425B-C8E1A085E5E7}"/>
              </a:ext>
            </a:extLst>
          </p:cNvPr>
          <p:cNvSpPr/>
          <p:nvPr/>
        </p:nvSpPr>
        <p:spPr>
          <a:xfrm>
            <a:off x="4181391" y="1903848"/>
            <a:ext cx="403317" cy="968709"/>
          </a:xfrm>
          <a:custGeom>
            <a:avLst/>
            <a:gdLst>
              <a:gd name="connsiteX0" fmla="*/ 84 w 403317"/>
              <a:gd name="connsiteY0" fmla="*/ 325002 h 968709"/>
              <a:gd name="connsiteX1" fmla="*/ 50884 w 403317"/>
              <a:gd name="connsiteY1" fmla="*/ 45602 h 968709"/>
              <a:gd name="connsiteX2" fmla="*/ 88984 w 403317"/>
              <a:gd name="connsiteY2" fmla="*/ 10677 h 968709"/>
              <a:gd name="connsiteX3" fmla="*/ 149309 w 403317"/>
              <a:gd name="connsiteY3" fmla="*/ 153552 h 968709"/>
              <a:gd name="connsiteX4" fmla="*/ 165184 w 403317"/>
              <a:gd name="connsiteY4" fmla="*/ 144027 h 968709"/>
              <a:gd name="connsiteX5" fmla="*/ 282659 w 403317"/>
              <a:gd name="connsiteY5" fmla="*/ 474227 h 968709"/>
              <a:gd name="connsiteX6" fmla="*/ 403309 w 403317"/>
              <a:gd name="connsiteY6" fmla="*/ 804427 h 968709"/>
              <a:gd name="connsiteX7" fmla="*/ 289009 w 403317"/>
              <a:gd name="connsiteY7" fmla="*/ 966352 h 968709"/>
              <a:gd name="connsiteX8" fmla="*/ 327109 w 403317"/>
              <a:gd name="connsiteY8" fmla="*/ 893327 h 968709"/>
              <a:gd name="connsiteX9" fmla="*/ 349334 w 403317"/>
              <a:gd name="connsiteY9" fmla="*/ 791727 h 968709"/>
              <a:gd name="connsiteX10" fmla="*/ 250909 w 403317"/>
              <a:gd name="connsiteY10" fmla="*/ 417077 h 968709"/>
              <a:gd name="connsiteX11" fmla="*/ 111209 w 403317"/>
              <a:gd name="connsiteY11" fmla="*/ 109102 h 968709"/>
              <a:gd name="connsiteX12" fmla="*/ 54059 w 403317"/>
              <a:gd name="connsiteY12" fmla="*/ 188477 h 968709"/>
              <a:gd name="connsiteX13" fmla="*/ 63584 w 403317"/>
              <a:gd name="connsiteY13" fmla="*/ 417077 h 968709"/>
              <a:gd name="connsiteX14" fmla="*/ 84 w 403317"/>
              <a:gd name="connsiteY14" fmla="*/ 325002 h 968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3317" h="968709">
                <a:moveTo>
                  <a:pt x="84" y="325002"/>
                </a:moveTo>
                <a:cubicBezTo>
                  <a:pt x="-2033" y="263090"/>
                  <a:pt x="36067" y="97989"/>
                  <a:pt x="50884" y="45602"/>
                </a:cubicBezTo>
                <a:cubicBezTo>
                  <a:pt x="65701" y="-6785"/>
                  <a:pt x="72580" y="-7315"/>
                  <a:pt x="88984" y="10677"/>
                </a:cubicBezTo>
                <a:cubicBezTo>
                  <a:pt x="105388" y="28669"/>
                  <a:pt x="136609" y="131327"/>
                  <a:pt x="149309" y="153552"/>
                </a:cubicBezTo>
                <a:cubicBezTo>
                  <a:pt x="162009" y="175777"/>
                  <a:pt x="142959" y="90581"/>
                  <a:pt x="165184" y="144027"/>
                </a:cubicBezTo>
                <a:cubicBezTo>
                  <a:pt x="187409" y="197473"/>
                  <a:pt x="242972" y="364161"/>
                  <a:pt x="282659" y="474227"/>
                </a:cubicBezTo>
                <a:cubicBezTo>
                  <a:pt x="322346" y="584293"/>
                  <a:pt x="402251" y="722406"/>
                  <a:pt x="403309" y="804427"/>
                </a:cubicBezTo>
                <a:cubicBezTo>
                  <a:pt x="404367" y="886448"/>
                  <a:pt x="301709" y="951535"/>
                  <a:pt x="289009" y="966352"/>
                </a:cubicBezTo>
                <a:cubicBezTo>
                  <a:pt x="276309" y="981169"/>
                  <a:pt x="317055" y="922431"/>
                  <a:pt x="327109" y="893327"/>
                </a:cubicBezTo>
                <a:cubicBezTo>
                  <a:pt x="337163" y="864223"/>
                  <a:pt x="362034" y="871102"/>
                  <a:pt x="349334" y="791727"/>
                </a:cubicBezTo>
                <a:cubicBezTo>
                  <a:pt x="336634" y="712352"/>
                  <a:pt x="290596" y="530848"/>
                  <a:pt x="250909" y="417077"/>
                </a:cubicBezTo>
                <a:cubicBezTo>
                  <a:pt x="211222" y="303306"/>
                  <a:pt x="144017" y="147202"/>
                  <a:pt x="111209" y="109102"/>
                </a:cubicBezTo>
                <a:cubicBezTo>
                  <a:pt x="78401" y="71002"/>
                  <a:pt x="61997" y="137148"/>
                  <a:pt x="54059" y="188477"/>
                </a:cubicBezTo>
                <a:cubicBezTo>
                  <a:pt x="46122" y="239806"/>
                  <a:pt x="70463" y="393794"/>
                  <a:pt x="63584" y="417077"/>
                </a:cubicBezTo>
                <a:cubicBezTo>
                  <a:pt x="56705" y="440360"/>
                  <a:pt x="2201" y="386914"/>
                  <a:pt x="84" y="3250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7" name="フリーフォーム 1086">
            <a:extLst>
              <a:ext uri="{FF2B5EF4-FFF2-40B4-BE49-F238E27FC236}">
                <a16:creationId xmlns:a16="http://schemas.microsoft.com/office/drawing/2014/main" id="{3A01F6D5-DF22-5121-7B99-CE45F0C3D086}"/>
              </a:ext>
            </a:extLst>
          </p:cNvPr>
          <p:cNvSpPr/>
          <p:nvPr/>
        </p:nvSpPr>
        <p:spPr>
          <a:xfrm>
            <a:off x="4298785" y="3428999"/>
            <a:ext cx="312352" cy="492317"/>
          </a:xfrm>
          <a:custGeom>
            <a:avLst/>
            <a:gdLst>
              <a:gd name="connsiteX0" fmla="*/ 311315 w 312352"/>
              <a:gd name="connsiteY0" fmla="*/ 1 h 492317"/>
              <a:gd name="connsiteX1" fmla="*/ 225590 w 312352"/>
              <a:gd name="connsiteY1" fmla="*/ 177801 h 492317"/>
              <a:gd name="connsiteX2" fmla="*/ 130340 w 312352"/>
              <a:gd name="connsiteY2" fmla="*/ 317501 h 492317"/>
              <a:gd name="connsiteX3" fmla="*/ 22390 w 312352"/>
              <a:gd name="connsiteY3" fmla="*/ 450851 h 492317"/>
              <a:gd name="connsiteX4" fmla="*/ 73190 w 312352"/>
              <a:gd name="connsiteY4" fmla="*/ 384176 h 492317"/>
              <a:gd name="connsiteX5" fmla="*/ 165 w 312352"/>
              <a:gd name="connsiteY5" fmla="*/ 492126 h 492317"/>
              <a:gd name="connsiteX6" fmla="*/ 54140 w 312352"/>
              <a:gd name="connsiteY6" fmla="*/ 352426 h 492317"/>
              <a:gd name="connsiteX7" fmla="*/ 82715 w 312352"/>
              <a:gd name="connsiteY7" fmla="*/ 323851 h 492317"/>
              <a:gd name="connsiteX8" fmla="*/ 165265 w 312352"/>
              <a:gd name="connsiteY8" fmla="*/ 180976 h 492317"/>
              <a:gd name="connsiteX9" fmla="*/ 311315 w 312352"/>
              <a:gd name="connsiteY9" fmla="*/ 1 h 492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2352" h="492317">
                <a:moveTo>
                  <a:pt x="311315" y="1"/>
                </a:moveTo>
                <a:cubicBezTo>
                  <a:pt x="321369" y="-528"/>
                  <a:pt x="255752" y="124884"/>
                  <a:pt x="225590" y="177801"/>
                </a:cubicBezTo>
                <a:cubicBezTo>
                  <a:pt x="195427" y="230718"/>
                  <a:pt x="164207" y="271993"/>
                  <a:pt x="130340" y="317501"/>
                </a:cubicBezTo>
                <a:cubicBezTo>
                  <a:pt x="96473" y="363009"/>
                  <a:pt x="31915" y="439739"/>
                  <a:pt x="22390" y="450851"/>
                </a:cubicBezTo>
                <a:cubicBezTo>
                  <a:pt x="12865" y="461964"/>
                  <a:pt x="76894" y="377297"/>
                  <a:pt x="73190" y="384176"/>
                </a:cubicBezTo>
                <a:cubicBezTo>
                  <a:pt x="69486" y="391055"/>
                  <a:pt x="3340" y="497418"/>
                  <a:pt x="165" y="492126"/>
                </a:cubicBezTo>
                <a:cubicBezTo>
                  <a:pt x="-3010" y="486834"/>
                  <a:pt x="40382" y="380472"/>
                  <a:pt x="54140" y="352426"/>
                </a:cubicBezTo>
                <a:cubicBezTo>
                  <a:pt x="67898" y="324380"/>
                  <a:pt x="64194" y="352426"/>
                  <a:pt x="82715" y="323851"/>
                </a:cubicBezTo>
                <a:cubicBezTo>
                  <a:pt x="101236" y="295276"/>
                  <a:pt x="130340" y="232305"/>
                  <a:pt x="165265" y="180976"/>
                </a:cubicBezTo>
                <a:cubicBezTo>
                  <a:pt x="200190" y="129647"/>
                  <a:pt x="301261" y="530"/>
                  <a:pt x="311315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8" name="フリーフォーム 1087">
            <a:extLst>
              <a:ext uri="{FF2B5EF4-FFF2-40B4-BE49-F238E27FC236}">
                <a16:creationId xmlns:a16="http://schemas.microsoft.com/office/drawing/2014/main" id="{D770189B-7943-59F2-C00E-458BC804AC2D}"/>
              </a:ext>
            </a:extLst>
          </p:cNvPr>
          <p:cNvSpPr/>
          <p:nvPr/>
        </p:nvSpPr>
        <p:spPr>
          <a:xfrm>
            <a:off x="5048036" y="4756138"/>
            <a:ext cx="346883" cy="112002"/>
          </a:xfrm>
          <a:custGeom>
            <a:avLst/>
            <a:gdLst>
              <a:gd name="connsiteX0" fmla="*/ 214 w 346883"/>
              <a:gd name="connsiteY0" fmla="*/ 12 h 112002"/>
              <a:gd name="connsiteX1" fmla="*/ 184364 w 346883"/>
              <a:gd name="connsiteY1" fmla="*/ 79387 h 112002"/>
              <a:gd name="connsiteX2" fmla="*/ 346289 w 346883"/>
              <a:gd name="connsiteY2" fmla="*/ 95262 h 112002"/>
              <a:gd name="connsiteX3" fmla="*/ 235164 w 346883"/>
              <a:gd name="connsiteY3" fmla="*/ 92087 h 112002"/>
              <a:gd name="connsiteX4" fmla="*/ 133564 w 346883"/>
              <a:gd name="connsiteY4" fmla="*/ 104787 h 112002"/>
              <a:gd name="connsiteX5" fmla="*/ 257389 w 346883"/>
              <a:gd name="connsiteY5" fmla="*/ 111137 h 112002"/>
              <a:gd name="connsiteX6" fmla="*/ 149439 w 346883"/>
              <a:gd name="connsiteY6" fmla="*/ 85737 h 112002"/>
              <a:gd name="connsiteX7" fmla="*/ 214 w 346883"/>
              <a:gd name="connsiteY7" fmla="*/ 12 h 112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883" h="112002">
                <a:moveTo>
                  <a:pt x="214" y="12"/>
                </a:moveTo>
                <a:cubicBezTo>
                  <a:pt x="6035" y="-1046"/>
                  <a:pt x="126685" y="63512"/>
                  <a:pt x="184364" y="79387"/>
                </a:cubicBezTo>
                <a:cubicBezTo>
                  <a:pt x="242043" y="95262"/>
                  <a:pt x="337822" y="93145"/>
                  <a:pt x="346289" y="95262"/>
                </a:cubicBezTo>
                <a:cubicBezTo>
                  <a:pt x="354756" y="97379"/>
                  <a:pt x="270618" y="90500"/>
                  <a:pt x="235164" y="92087"/>
                </a:cubicBezTo>
                <a:cubicBezTo>
                  <a:pt x="199710" y="93674"/>
                  <a:pt x="129860" y="101612"/>
                  <a:pt x="133564" y="104787"/>
                </a:cubicBezTo>
                <a:cubicBezTo>
                  <a:pt x="137268" y="107962"/>
                  <a:pt x="254743" y="114312"/>
                  <a:pt x="257389" y="111137"/>
                </a:cubicBezTo>
                <a:cubicBezTo>
                  <a:pt x="260035" y="107962"/>
                  <a:pt x="190185" y="102670"/>
                  <a:pt x="149439" y="85737"/>
                </a:cubicBezTo>
                <a:cubicBezTo>
                  <a:pt x="108693" y="68804"/>
                  <a:pt x="-5607" y="1070"/>
                  <a:pt x="214" y="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9" name="フリーフォーム 1088">
            <a:extLst>
              <a:ext uri="{FF2B5EF4-FFF2-40B4-BE49-F238E27FC236}">
                <a16:creationId xmlns:a16="http://schemas.microsoft.com/office/drawing/2014/main" id="{56C2C11F-05F2-42D4-4D81-E47B95D396E0}"/>
              </a:ext>
            </a:extLst>
          </p:cNvPr>
          <p:cNvSpPr/>
          <p:nvPr/>
        </p:nvSpPr>
        <p:spPr>
          <a:xfrm>
            <a:off x="5171797" y="5771637"/>
            <a:ext cx="251560" cy="763411"/>
          </a:xfrm>
          <a:custGeom>
            <a:avLst/>
            <a:gdLst>
              <a:gd name="connsiteX0" fmla="*/ 98703 w 251560"/>
              <a:gd name="connsiteY0" fmla="*/ 105288 h 763411"/>
              <a:gd name="connsiteX1" fmla="*/ 149503 w 251560"/>
              <a:gd name="connsiteY1" fmla="*/ 248163 h 763411"/>
              <a:gd name="connsiteX2" fmla="*/ 168553 w 251560"/>
              <a:gd name="connsiteY2" fmla="*/ 225938 h 763411"/>
              <a:gd name="connsiteX3" fmla="*/ 149503 w 251560"/>
              <a:gd name="connsiteY3" fmla="*/ 327538 h 763411"/>
              <a:gd name="connsiteX4" fmla="*/ 232053 w 251560"/>
              <a:gd name="connsiteY4" fmla="*/ 610113 h 763411"/>
              <a:gd name="connsiteX5" fmla="*/ 225703 w 251560"/>
              <a:gd name="connsiteY5" fmla="*/ 597413 h 763411"/>
              <a:gd name="connsiteX6" fmla="*/ 251103 w 251560"/>
              <a:gd name="connsiteY6" fmla="*/ 686313 h 763411"/>
              <a:gd name="connsiteX7" fmla="*/ 200303 w 251560"/>
              <a:gd name="connsiteY7" fmla="*/ 613288 h 763411"/>
              <a:gd name="connsiteX8" fmla="*/ 63778 w 251560"/>
              <a:gd name="connsiteY8" fmla="*/ 699013 h 763411"/>
              <a:gd name="connsiteX9" fmla="*/ 278 w 251560"/>
              <a:gd name="connsiteY9" fmla="*/ 762513 h 763411"/>
              <a:gd name="connsiteX10" fmla="*/ 86003 w 251560"/>
              <a:gd name="connsiteY10" fmla="*/ 651388 h 763411"/>
              <a:gd name="connsiteX11" fmla="*/ 89178 w 251560"/>
              <a:gd name="connsiteY11" fmla="*/ 549788 h 763411"/>
              <a:gd name="connsiteX12" fmla="*/ 82828 w 251560"/>
              <a:gd name="connsiteY12" fmla="*/ 270388 h 763411"/>
              <a:gd name="connsiteX13" fmla="*/ 95528 w 251560"/>
              <a:gd name="connsiteY13" fmla="*/ 270388 h 763411"/>
              <a:gd name="connsiteX14" fmla="*/ 47903 w 251560"/>
              <a:gd name="connsiteY14" fmla="*/ 513 h 763411"/>
              <a:gd name="connsiteX15" fmla="*/ 168553 w 251560"/>
              <a:gd name="connsiteY15" fmla="*/ 200538 h 763411"/>
              <a:gd name="connsiteX16" fmla="*/ 98703 w 251560"/>
              <a:gd name="connsiteY16" fmla="*/ 105288 h 763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1560" h="763411">
                <a:moveTo>
                  <a:pt x="98703" y="105288"/>
                </a:moveTo>
                <a:cubicBezTo>
                  <a:pt x="95528" y="113226"/>
                  <a:pt x="137861" y="228055"/>
                  <a:pt x="149503" y="248163"/>
                </a:cubicBezTo>
                <a:cubicBezTo>
                  <a:pt x="161145" y="268271"/>
                  <a:pt x="168553" y="212709"/>
                  <a:pt x="168553" y="225938"/>
                </a:cubicBezTo>
                <a:cubicBezTo>
                  <a:pt x="168553" y="239167"/>
                  <a:pt x="138920" y="263509"/>
                  <a:pt x="149503" y="327538"/>
                </a:cubicBezTo>
                <a:cubicBezTo>
                  <a:pt x="160086" y="391567"/>
                  <a:pt x="232053" y="610113"/>
                  <a:pt x="232053" y="610113"/>
                </a:cubicBezTo>
                <a:cubicBezTo>
                  <a:pt x="244753" y="655092"/>
                  <a:pt x="222528" y="584713"/>
                  <a:pt x="225703" y="597413"/>
                </a:cubicBezTo>
                <a:cubicBezTo>
                  <a:pt x="228878" y="610113"/>
                  <a:pt x="255336" y="683667"/>
                  <a:pt x="251103" y="686313"/>
                </a:cubicBezTo>
                <a:cubicBezTo>
                  <a:pt x="246870" y="688959"/>
                  <a:pt x="231524" y="611171"/>
                  <a:pt x="200303" y="613288"/>
                </a:cubicBezTo>
                <a:cubicBezTo>
                  <a:pt x="169082" y="615405"/>
                  <a:pt x="97115" y="674142"/>
                  <a:pt x="63778" y="699013"/>
                </a:cubicBezTo>
                <a:cubicBezTo>
                  <a:pt x="30441" y="723884"/>
                  <a:pt x="-3426" y="770450"/>
                  <a:pt x="278" y="762513"/>
                </a:cubicBezTo>
                <a:cubicBezTo>
                  <a:pt x="3982" y="754576"/>
                  <a:pt x="71186" y="686842"/>
                  <a:pt x="86003" y="651388"/>
                </a:cubicBezTo>
                <a:cubicBezTo>
                  <a:pt x="100820" y="615934"/>
                  <a:pt x="89707" y="613288"/>
                  <a:pt x="89178" y="549788"/>
                </a:cubicBezTo>
                <a:cubicBezTo>
                  <a:pt x="88649" y="486288"/>
                  <a:pt x="81770" y="316955"/>
                  <a:pt x="82828" y="270388"/>
                </a:cubicBezTo>
                <a:cubicBezTo>
                  <a:pt x="83886" y="223821"/>
                  <a:pt x="101349" y="315367"/>
                  <a:pt x="95528" y="270388"/>
                </a:cubicBezTo>
                <a:cubicBezTo>
                  <a:pt x="89707" y="225409"/>
                  <a:pt x="35732" y="12155"/>
                  <a:pt x="47903" y="513"/>
                </a:cubicBezTo>
                <a:cubicBezTo>
                  <a:pt x="60074" y="-11129"/>
                  <a:pt x="157441" y="178842"/>
                  <a:pt x="168553" y="200538"/>
                </a:cubicBezTo>
                <a:cubicBezTo>
                  <a:pt x="179665" y="222234"/>
                  <a:pt x="101878" y="97350"/>
                  <a:pt x="98703" y="10528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0" name="フリーフォーム 1089">
            <a:extLst>
              <a:ext uri="{FF2B5EF4-FFF2-40B4-BE49-F238E27FC236}">
                <a16:creationId xmlns:a16="http://schemas.microsoft.com/office/drawing/2014/main" id="{D408D659-B749-2D30-6A89-FA5E7C14C9B9}"/>
              </a:ext>
            </a:extLst>
          </p:cNvPr>
          <p:cNvSpPr/>
          <p:nvPr/>
        </p:nvSpPr>
        <p:spPr>
          <a:xfrm>
            <a:off x="4011026" y="6778477"/>
            <a:ext cx="478876" cy="97853"/>
          </a:xfrm>
          <a:custGeom>
            <a:avLst/>
            <a:gdLst>
              <a:gd name="connsiteX0" fmla="*/ 475249 w 478876"/>
              <a:gd name="connsiteY0" fmla="*/ 148 h 97853"/>
              <a:gd name="connsiteX1" fmla="*/ 5349 w 478876"/>
              <a:gd name="connsiteY1" fmla="*/ 95398 h 97853"/>
              <a:gd name="connsiteX2" fmla="*/ 221249 w 478876"/>
              <a:gd name="connsiteY2" fmla="*/ 69998 h 97853"/>
              <a:gd name="connsiteX3" fmla="*/ 224424 w 478876"/>
              <a:gd name="connsiteY3" fmla="*/ 73173 h 97853"/>
              <a:gd name="connsiteX4" fmla="*/ 475249 w 478876"/>
              <a:gd name="connsiteY4" fmla="*/ 148 h 97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8876" h="97853">
                <a:moveTo>
                  <a:pt x="475249" y="148"/>
                </a:moveTo>
                <a:cubicBezTo>
                  <a:pt x="438737" y="3852"/>
                  <a:pt x="47682" y="83756"/>
                  <a:pt x="5349" y="95398"/>
                </a:cubicBezTo>
                <a:cubicBezTo>
                  <a:pt x="-36984" y="107040"/>
                  <a:pt x="184737" y="73702"/>
                  <a:pt x="221249" y="69998"/>
                </a:cubicBezTo>
                <a:cubicBezTo>
                  <a:pt x="257761" y="66294"/>
                  <a:pt x="187382" y="83227"/>
                  <a:pt x="224424" y="73173"/>
                </a:cubicBezTo>
                <a:cubicBezTo>
                  <a:pt x="261466" y="63119"/>
                  <a:pt x="511761" y="-3556"/>
                  <a:pt x="475249" y="1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1" name="フリーフォーム 1090">
            <a:extLst>
              <a:ext uri="{FF2B5EF4-FFF2-40B4-BE49-F238E27FC236}">
                <a16:creationId xmlns:a16="http://schemas.microsoft.com/office/drawing/2014/main" id="{269AE955-728D-C589-BC97-85F39FFCAFB0}"/>
              </a:ext>
            </a:extLst>
          </p:cNvPr>
          <p:cNvSpPr/>
          <p:nvPr/>
        </p:nvSpPr>
        <p:spPr>
          <a:xfrm>
            <a:off x="3670330" y="7376029"/>
            <a:ext cx="603239" cy="74299"/>
          </a:xfrm>
          <a:custGeom>
            <a:avLst/>
            <a:gdLst>
              <a:gd name="connsiteX0" fmla="*/ 9495 w 603239"/>
              <a:gd name="connsiteY0" fmla="*/ 18546 h 74299"/>
              <a:gd name="connsiteX1" fmla="*/ 469870 w 603239"/>
              <a:gd name="connsiteY1" fmla="*/ 2671 h 74299"/>
              <a:gd name="connsiteX2" fmla="*/ 603220 w 603239"/>
              <a:gd name="connsiteY2" fmla="*/ 72521 h 74299"/>
              <a:gd name="connsiteX3" fmla="*/ 479395 w 603239"/>
              <a:gd name="connsiteY3" fmla="*/ 53471 h 74299"/>
              <a:gd name="connsiteX4" fmla="*/ 428595 w 603239"/>
              <a:gd name="connsiteY4" fmla="*/ 53471 h 74299"/>
              <a:gd name="connsiteX5" fmla="*/ 326995 w 603239"/>
              <a:gd name="connsiteY5" fmla="*/ 18546 h 74299"/>
              <a:gd name="connsiteX6" fmla="*/ 66645 w 603239"/>
              <a:gd name="connsiteY6" fmla="*/ 56646 h 74299"/>
              <a:gd name="connsiteX7" fmla="*/ 149195 w 603239"/>
              <a:gd name="connsiteY7" fmla="*/ 56646 h 74299"/>
              <a:gd name="connsiteX8" fmla="*/ 9495 w 603239"/>
              <a:gd name="connsiteY8" fmla="*/ 18546 h 74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03239" h="74299">
                <a:moveTo>
                  <a:pt x="9495" y="18546"/>
                </a:moveTo>
                <a:cubicBezTo>
                  <a:pt x="62941" y="9550"/>
                  <a:pt x="370916" y="-6325"/>
                  <a:pt x="469870" y="2671"/>
                </a:cubicBezTo>
                <a:cubicBezTo>
                  <a:pt x="568824" y="11667"/>
                  <a:pt x="601633" y="64054"/>
                  <a:pt x="603220" y="72521"/>
                </a:cubicBezTo>
                <a:cubicBezTo>
                  <a:pt x="604807" y="80988"/>
                  <a:pt x="508499" y="56646"/>
                  <a:pt x="479395" y="53471"/>
                </a:cubicBezTo>
                <a:cubicBezTo>
                  <a:pt x="450291" y="50296"/>
                  <a:pt x="453995" y="59292"/>
                  <a:pt x="428595" y="53471"/>
                </a:cubicBezTo>
                <a:cubicBezTo>
                  <a:pt x="403195" y="47650"/>
                  <a:pt x="387320" y="18017"/>
                  <a:pt x="326995" y="18546"/>
                </a:cubicBezTo>
                <a:cubicBezTo>
                  <a:pt x="266670" y="19075"/>
                  <a:pt x="96278" y="50296"/>
                  <a:pt x="66645" y="56646"/>
                </a:cubicBezTo>
                <a:cubicBezTo>
                  <a:pt x="37012" y="62996"/>
                  <a:pt x="152899" y="62996"/>
                  <a:pt x="149195" y="56646"/>
                </a:cubicBezTo>
                <a:cubicBezTo>
                  <a:pt x="145491" y="50296"/>
                  <a:pt x="-43951" y="27542"/>
                  <a:pt x="9495" y="185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2" name="フリーフォーム 1091">
            <a:extLst>
              <a:ext uri="{FF2B5EF4-FFF2-40B4-BE49-F238E27FC236}">
                <a16:creationId xmlns:a16="http://schemas.microsoft.com/office/drawing/2014/main" id="{C222DB28-41B5-3DB6-CCC0-7461A164A84E}"/>
              </a:ext>
            </a:extLst>
          </p:cNvPr>
          <p:cNvSpPr/>
          <p:nvPr/>
        </p:nvSpPr>
        <p:spPr>
          <a:xfrm>
            <a:off x="2361859" y="7019919"/>
            <a:ext cx="244987" cy="383177"/>
          </a:xfrm>
          <a:custGeom>
            <a:avLst/>
            <a:gdLst>
              <a:gd name="connsiteX0" fmla="*/ 244816 w 244987"/>
              <a:gd name="connsiteY0" fmla="*/ 6 h 383177"/>
              <a:gd name="connsiteX1" fmla="*/ 114641 w 244987"/>
              <a:gd name="connsiteY1" fmla="*/ 187331 h 383177"/>
              <a:gd name="connsiteX2" fmla="*/ 9866 w 244987"/>
              <a:gd name="connsiteY2" fmla="*/ 377831 h 383177"/>
              <a:gd name="connsiteX3" fmla="*/ 13041 w 244987"/>
              <a:gd name="connsiteY3" fmla="*/ 317506 h 383177"/>
              <a:gd name="connsiteX4" fmla="*/ 86066 w 244987"/>
              <a:gd name="connsiteY4" fmla="*/ 180981 h 383177"/>
              <a:gd name="connsiteX5" fmla="*/ 244816 w 244987"/>
              <a:gd name="connsiteY5" fmla="*/ 6 h 383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4987" h="383177">
                <a:moveTo>
                  <a:pt x="244816" y="6"/>
                </a:moveTo>
                <a:cubicBezTo>
                  <a:pt x="249578" y="1064"/>
                  <a:pt x="153799" y="124360"/>
                  <a:pt x="114641" y="187331"/>
                </a:cubicBezTo>
                <a:cubicBezTo>
                  <a:pt x="75483" y="250302"/>
                  <a:pt x="26799" y="356135"/>
                  <a:pt x="9866" y="377831"/>
                </a:cubicBezTo>
                <a:cubicBezTo>
                  <a:pt x="-7067" y="399527"/>
                  <a:pt x="341" y="350314"/>
                  <a:pt x="13041" y="317506"/>
                </a:cubicBezTo>
                <a:cubicBezTo>
                  <a:pt x="25741" y="284698"/>
                  <a:pt x="52729" y="231781"/>
                  <a:pt x="86066" y="180981"/>
                </a:cubicBezTo>
                <a:cubicBezTo>
                  <a:pt x="119403" y="130181"/>
                  <a:pt x="240054" y="-1052"/>
                  <a:pt x="244816" y="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3" name="フリーフォーム 1092">
            <a:extLst>
              <a:ext uri="{FF2B5EF4-FFF2-40B4-BE49-F238E27FC236}">
                <a16:creationId xmlns:a16="http://schemas.microsoft.com/office/drawing/2014/main" id="{BB30CEE8-FD99-D70D-5AD7-A8560FC4D080}"/>
              </a:ext>
            </a:extLst>
          </p:cNvPr>
          <p:cNvSpPr/>
          <p:nvPr/>
        </p:nvSpPr>
        <p:spPr>
          <a:xfrm>
            <a:off x="2370309" y="6797392"/>
            <a:ext cx="570693" cy="1173225"/>
          </a:xfrm>
          <a:custGeom>
            <a:avLst/>
            <a:gdLst>
              <a:gd name="connsiteX0" fmla="*/ 464966 w 570693"/>
              <a:gd name="connsiteY0" fmla="*/ 283 h 1173225"/>
              <a:gd name="connsiteX1" fmla="*/ 525291 w 570693"/>
              <a:gd name="connsiteY1" fmla="*/ 187608 h 1173225"/>
              <a:gd name="connsiteX2" fmla="*/ 544341 w 570693"/>
              <a:gd name="connsiteY2" fmla="*/ 330483 h 1173225"/>
              <a:gd name="connsiteX3" fmla="*/ 534816 w 570693"/>
              <a:gd name="connsiteY3" fmla="*/ 457483 h 1173225"/>
              <a:gd name="connsiteX4" fmla="*/ 569741 w 570693"/>
              <a:gd name="connsiteY4" fmla="*/ 460658 h 1173225"/>
              <a:gd name="connsiteX5" fmla="*/ 490366 w 570693"/>
              <a:gd name="connsiteY5" fmla="*/ 790858 h 1173225"/>
              <a:gd name="connsiteX6" fmla="*/ 537991 w 570693"/>
              <a:gd name="connsiteY6" fmla="*/ 762283 h 1173225"/>
              <a:gd name="connsiteX7" fmla="*/ 496716 w 570693"/>
              <a:gd name="connsiteY7" fmla="*/ 882933 h 1173225"/>
              <a:gd name="connsiteX8" fmla="*/ 541166 w 570693"/>
              <a:gd name="connsiteY8" fmla="*/ 981358 h 1173225"/>
              <a:gd name="connsiteX9" fmla="*/ 439566 w 570693"/>
              <a:gd name="connsiteY9" fmla="*/ 1009933 h 1173225"/>
              <a:gd name="connsiteX10" fmla="*/ 439566 w 570693"/>
              <a:gd name="connsiteY10" fmla="*/ 1082958 h 1173225"/>
              <a:gd name="connsiteX11" fmla="*/ 303041 w 570693"/>
              <a:gd name="connsiteY11" fmla="*/ 1168683 h 1173225"/>
              <a:gd name="connsiteX12" fmla="*/ 388766 w 570693"/>
              <a:gd name="connsiteY12" fmla="*/ 933733 h 1173225"/>
              <a:gd name="connsiteX13" fmla="*/ 487191 w 570693"/>
              <a:gd name="connsiteY13" fmla="*/ 473358 h 1173225"/>
              <a:gd name="connsiteX14" fmla="*/ 506241 w 570693"/>
              <a:gd name="connsiteY14" fmla="*/ 298733 h 1173225"/>
              <a:gd name="connsiteX15" fmla="*/ 388766 w 570693"/>
              <a:gd name="connsiteY15" fmla="*/ 422558 h 1173225"/>
              <a:gd name="connsiteX16" fmla="*/ 325266 w 570693"/>
              <a:gd name="connsiteY16" fmla="*/ 686083 h 1173225"/>
              <a:gd name="connsiteX17" fmla="*/ 249066 w 570693"/>
              <a:gd name="connsiteY17" fmla="*/ 819433 h 1173225"/>
              <a:gd name="connsiteX18" fmla="*/ 230016 w 570693"/>
              <a:gd name="connsiteY18" fmla="*/ 784508 h 1173225"/>
              <a:gd name="connsiteX19" fmla="*/ 20466 w 570693"/>
              <a:gd name="connsiteY19" fmla="*/ 1013108 h 1173225"/>
              <a:gd name="connsiteX20" fmla="*/ 17291 w 570693"/>
              <a:gd name="connsiteY20" fmla="*/ 822608 h 1173225"/>
              <a:gd name="connsiteX21" fmla="*/ 103016 w 570693"/>
              <a:gd name="connsiteY21" fmla="*/ 660683 h 1173225"/>
              <a:gd name="connsiteX22" fmla="*/ 417341 w 570693"/>
              <a:gd name="connsiteY22" fmla="*/ 279683 h 1173225"/>
              <a:gd name="connsiteX23" fmla="*/ 452266 w 570693"/>
              <a:gd name="connsiteY23" fmla="*/ 282858 h 1173225"/>
              <a:gd name="connsiteX24" fmla="*/ 369716 w 570693"/>
              <a:gd name="connsiteY24" fmla="*/ 244758 h 1173225"/>
              <a:gd name="connsiteX25" fmla="*/ 455441 w 570693"/>
              <a:gd name="connsiteY25" fmla="*/ 232058 h 1173225"/>
              <a:gd name="connsiteX26" fmla="*/ 464966 w 570693"/>
              <a:gd name="connsiteY26" fmla="*/ 283 h 117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70693" h="1173225">
                <a:moveTo>
                  <a:pt x="464966" y="283"/>
                </a:moveTo>
                <a:cubicBezTo>
                  <a:pt x="476608" y="-7125"/>
                  <a:pt x="512062" y="132575"/>
                  <a:pt x="525291" y="187608"/>
                </a:cubicBezTo>
                <a:cubicBezTo>
                  <a:pt x="538520" y="242641"/>
                  <a:pt x="542754" y="285504"/>
                  <a:pt x="544341" y="330483"/>
                </a:cubicBezTo>
                <a:cubicBezTo>
                  <a:pt x="545928" y="375462"/>
                  <a:pt x="530583" y="435787"/>
                  <a:pt x="534816" y="457483"/>
                </a:cubicBezTo>
                <a:cubicBezTo>
                  <a:pt x="539049" y="479179"/>
                  <a:pt x="577149" y="405096"/>
                  <a:pt x="569741" y="460658"/>
                </a:cubicBezTo>
                <a:cubicBezTo>
                  <a:pt x="562333" y="516220"/>
                  <a:pt x="495658" y="740587"/>
                  <a:pt x="490366" y="790858"/>
                </a:cubicBezTo>
                <a:cubicBezTo>
                  <a:pt x="485074" y="841129"/>
                  <a:pt x="536933" y="746937"/>
                  <a:pt x="537991" y="762283"/>
                </a:cubicBezTo>
                <a:cubicBezTo>
                  <a:pt x="539049" y="777629"/>
                  <a:pt x="496187" y="846421"/>
                  <a:pt x="496716" y="882933"/>
                </a:cubicBezTo>
                <a:cubicBezTo>
                  <a:pt x="497245" y="919445"/>
                  <a:pt x="550691" y="960191"/>
                  <a:pt x="541166" y="981358"/>
                </a:cubicBezTo>
                <a:cubicBezTo>
                  <a:pt x="531641" y="1002525"/>
                  <a:pt x="456499" y="993000"/>
                  <a:pt x="439566" y="1009933"/>
                </a:cubicBezTo>
                <a:cubicBezTo>
                  <a:pt x="422633" y="1026866"/>
                  <a:pt x="462320" y="1056500"/>
                  <a:pt x="439566" y="1082958"/>
                </a:cubicBezTo>
                <a:cubicBezTo>
                  <a:pt x="416812" y="1109416"/>
                  <a:pt x="311508" y="1193554"/>
                  <a:pt x="303041" y="1168683"/>
                </a:cubicBezTo>
                <a:cubicBezTo>
                  <a:pt x="294574" y="1143812"/>
                  <a:pt x="358074" y="1049620"/>
                  <a:pt x="388766" y="933733"/>
                </a:cubicBezTo>
                <a:cubicBezTo>
                  <a:pt x="419458" y="817846"/>
                  <a:pt x="467612" y="579191"/>
                  <a:pt x="487191" y="473358"/>
                </a:cubicBezTo>
                <a:cubicBezTo>
                  <a:pt x="506770" y="367525"/>
                  <a:pt x="522645" y="307200"/>
                  <a:pt x="506241" y="298733"/>
                </a:cubicBezTo>
                <a:cubicBezTo>
                  <a:pt x="489837" y="290266"/>
                  <a:pt x="418928" y="358000"/>
                  <a:pt x="388766" y="422558"/>
                </a:cubicBezTo>
                <a:cubicBezTo>
                  <a:pt x="358604" y="487116"/>
                  <a:pt x="348549" y="619937"/>
                  <a:pt x="325266" y="686083"/>
                </a:cubicBezTo>
                <a:cubicBezTo>
                  <a:pt x="301983" y="752229"/>
                  <a:pt x="264941" y="803029"/>
                  <a:pt x="249066" y="819433"/>
                </a:cubicBezTo>
                <a:cubicBezTo>
                  <a:pt x="233191" y="835837"/>
                  <a:pt x="268116" y="752229"/>
                  <a:pt x="230016" y="784508"/>
                </a:cubicBezTo>
                <a:cubicBezTo>
                  <a:pt x="191916" y="816787"/>
                  <a:pt x="55920" y="1006758"/>
                  <a:pt x="20466" y="1013108"/>
                </a:cubicBezTo>
                <a:cubicBezTo>
                  <a:pt x="-14988" y="1019458"/>
                  <a:pt x="3533" y="881346"/>
                  <a:pt x="17291" y="822608"/>
                </a:cubicBezTo>
                <a:cubicBezTo>
                  <a:pt x="31049" y="763871"/>
                  <a:pt x="36341" y="751171"/>
                  <a:pt x="103016" y="660683"/>
                </a:cubicBezTo>
                <a:cubicBezTo>
                  <a:pt x="169691" y="570196"/>
                  <a:pt x="359133" y="342654"/>
                  <a:pt x="417341" y="279683"/>
                </a:cubicBezTo>
                <a:cubicBezTo>
                  <a:pt x="475549" y="216712"/>
                  <a:pt x="460203" y="288679"/>
                  <a:pt x="452266" y="282858"/>
                </a:cubicBezTo>
                <a:cubicBezTo>
                  <a:pt x="444329" y="277037"/>
                  <a:pt x="369187" y="253225"/>
                  <a:pt x="369716" y="244758"/>
                </a:cubicBezTo>
                <a:cubicBezTo>
                  <a:pt x="370245" y="236291"/>
                  <a:pt x="437979" y="268570"/>
                  <a:pt x="455441" y="232058"/>
                </a:cubicBezTo>
                <a:cubicBezTo>
                  <a:pt x="472903" y="195546"/>
                  <a:pt x="453324" y="7691"/>
                  <a:pt x="464966" y="28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4" name="フリーフォーム 1093">
            <a:extLst>
              <a:ext uri="{FF2B5EF4-FFF2-40B4-BE49-F238E27FC236}">
                <a16:creationId xmlns:a16="http://schemas.microsoft.com/office/drawing/2014/main" id="{C227CC8B-B6F7-4D47-0322-53214CA11E4B}"/>
              </a:ext>
            </a:extLst>
          </p:cNvPr>
          <p:cNvSpPr/>
          <p:nvPr/>
        </p:nvSpPr>
        <p:spPr>
          <a:xfrm>
            <a:off x="3151678" y="7975241"/>
            <a:ext cx="223532" cy="419856"/>
          </a:xfrm>
          <a:custGeom>
            <a:avLst/>
            <a:gdLst>
              <a:gd name="connsiteX0" fmla="*/ 223347 w 223532"/>
              <a:gd name="connsiteY0" fmla="*/ 359 h 419856"/>
              <a:gd name="connsiteX1" fmla="*/ 109047 w 223532"/>
              <a:gd name="connsiteY1" fmla="*/ 181334 h 419856"/>
              <a:gd name="connsiteX2" fmla="*/ 39197 w 223532"/>
              <a:gd name="connsiteY2" fmla="*/ 419459 h 419856"/>
              <a:gd name="connsiteX3" fmla="*/ 1097 w 223532"/>
              <a:gd name="connsiteY3" fmla="*/ 235309 h 419856"/>
              <a:gd name="connsiteX4" fmla="*/ 80472 w 223532"/>
              <a:gd name="connsiteY4" fmla="*/ 136884 h 419856"/>
              <a:gd name="connsiteX5" fmla="*/ 223347 w 223532"/>
              <a:gd name="connsiteY5" fmla="*/ 359 h 41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532" h="419856">
                <a:moveTo>
                  <a:pt x="223347" y="359"/>
                </a:moveTo>
                <a:cubicBezTo>
                  <a:pt x="228110" y="7767"/>
                  <a:pt x="139739" y="111484"/>
                  <a:pt x="109047" y="181334"/>
                </a:cubicBezTo>
                <a:cubicBezTo>
                  <a:pt x="78355" y="251184"/>
                  <a:pt x="57189" y="410463"/>
                  <a:pt x="39197" y="419459"/>
                </a:cubicBezTo>
                <a:cubicBezTo>
                  <a:pt x="21205" y="428455"/>
                  <a:pt x="-5782" y="282405"/>
                  <a:pt x="1097" y="235309"/>
                </a:cubicBezTo>
                <a:cubicBezTo>
                  <a:pt x="7976" y="188213"/>
                  <a:pt x="47134" y="171809"/>
                  <a:pt x="80472" y="136884"/>
                </a:cubicBezTo>
                <a:cubicBezTo>
                  <a:pt x="113809" y="101959"/>
                  <a:pt x="218584" y="-7049"/>
                  <a:pt x="223347" y="3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5" name="フリーフォーム 1094">
            <a:extLst>
              <a:ext uri="{FF2B5EF4-FFF2-40B4-BE49-F238E27FC236}">
                <a16:creationId xmlns:a16="http://schemas.microsoft.com/office/drawing/2014/main" id="{3445766E-B67E-4B99-CA73-6938609E1461}"/>
              </a:ext>
            </a:extLst>
          </p:cNvPr>
          <p:cNvSpPr/>
          <p:nvPr/>
        </p:nvSpPr>
        <p:spPr>
          <a:xfrm>
            <a:off x="2493823" y="7942632"/>
            <a:ext cx="455766" cy="668909"/>
          </a:xfrm>
          <a:custGeom>
            <a:avLst/>
            <a:gdLst>
              <a:gd name="connsiteX0" fmla="*/ 455752 w 455766"/>
              <a:gd name="connsiteY0" fmla="*/ 1218 h 668909"/>
              <a:gd name="connsiteX1" fmla="*/ 189052 w 455766"/>
              <a:gd name="connsiteY1" fmla="*/ 306018 h 668909"/>
              <a:gd name="connsiteX2" fmla="*/ 271602 w 455766"/>
              <a:gd name="connsiteY2" fmla="*/ 261568 h 668909"/>
              <a:gd name="connsiteX3" fmla="*/ 46177 w 455766"/>
              <a:gd name="connsiteY3" fmla="*/ 572718 h 668909"/>
              <a:gd name="connsiteX4" fmla="*/ 1727 w 455766"/>
              <a:gd name="connsiteY4" fmla="*/ 664793 h 668909"/>
              <a:gd name="connsiteX5" fmla="*/ 77927 w 455766"/>
              <a:gd name="connsiteY5" fmla="*/ 464768 h 668909"/>
              <a:gd name="connsiteX6" fmla="*/ 100152 w 455766"/>
              <a:gd name="connsiteY6" fmla="*/ 226643 h 668909"/>
              <a:gd name="connsiteX7" fmla="*/ 204927 w 455766"/>
              <a:gd name="connsiteY7" fmla="*/ 179018 h 668909"/>
              <a:gd name="connsiteX8" fmla="*/ 176352 w 455766"/>
              <a:gd name="connsiteY8" fmla="*/ 198068 h 668909"/>
              <a:gd name="connsiteX9" fmla="*/ 455752 w 455766"/>
              <a:gd name="connsiteY9" fmla="*/ 1218 h 66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5766" h="668909">
                <a:moveTo>
                  <a:pt x="455752" y="1218"/>
                </a:moveTo>
                <a:cubicBezTo>
                  <a:pt x="457869" y="19210"/>
                  <a:pt x="219744" y="262626"/>
                  <a:pt x="189052" y="306018"/>
                </a:cubicBezTo>
                <a:cubicBezTo>
                  <a:pt x="158360" y="349410"/>
                  <a:pt x="295414" y="217118"/>
                  <a:pt x="271602" y="261568"/>
                </a:cubicBezTo>
                <a:cubicBezTo>
                  <a:pt x="247790" y="306018"/>
                  <a:pt x="91156" y="505514"/>
                  <a:pt x="46177" y="572718"/>
                </a:cubicBezTo>
                <a:cubicBezTo>
                  <a:pt x="1198" y="639922"/>
                  <a:pt x="-3565" y="682785"/>
                  <a:pt x="1727" y="664793"/>
                </a:cubicBezTo>
                <a:cubicBezTo>
                  <a:pt x="7019" y="646801"/>
                  <a:pt x="61523" y="537793"/>
                  <a:pt x="77927" y="464768"/>
                </a:cubicBezTo>
                <a:cubicBezTo>
                  <a:pt x="94331" y="391743"/>
                  <a:pt x="78985" y="274268"/>
                  <a:pt x="100152" y="226643"/>
                </a:cubicBezTo>
                <a:cubicBezTo>
                  <a:pt x="121319" y="179018"/>
                  <a:pt x="192227" y="183781"/>
                  <a:pt x="204927" y="179018"/>
                </a:cubicBezTo>
                <a:cubicBezTo>
                  <a:pt x="217627" y="174255"/>
                  <a:pt x="140369" y="226114"/>
                  <a:pt x="176352" y="198068"/>
                </a:cubicBezTo>
                <a:cubicBezTo>
                  <a:pt x="212335" y="170022"/>
                  <a:pt x="453635" y="-16774"/>
                  <a:pt x="455752" y="12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6" name="フリーフォーム 1095">
            <a:extLst>
              <a:ext uri="{FF2B5EF4-FFF2-40B4-BE49-F238E27FC236}">
                <a16:creationId xmlns:a16="http://schemas.microsoft.com/office/drawing/2014/main" id="{A8DE64CB-42BE-2ABB-FADD-21694714D0DE}"/>
              </a:ext>
            </a:extLst>
          </p:cNvPr>
          <p:cNvSpPr/>
          <p:nvPr/>
        </p:nvSpPr>
        <p:spPr>
          <a:xfrm>
            <a:off x="1450554" y="10045667"/>
            <a:ext cx="677384" cy="579416"/>
          </a:xfrm>
          <a:custGeom>
            <a:avLst/>
            <a:gdLst>
              <a:gd name="connsiteX0" fmla="*/ 244896 w 677384"/>
              <a:gd name="connsiteY0" fmla="*/ 33 h 579416"/>
              <a:gd name="connsiteX1" fmla="*/ 390946 w 677384"/>
              <a:gd name="connsiteY1" fmla="*/ 139733 h 579416"/>
              <a:gd name="connsiteX2" fmla="*/ 676696 w 677384"/>
              <a:gd name="connsiteY2" fmla="*/ 130208 h 579416"/>
              <a:gd name="connsiteX3" fmla="*/ 302046 w 677384"/>
              <a:gd name="connsiteY3" fmla="*/ 254033 h 579416"/>
              <a:gd name="connsiteX4" fmla="*/ 254421 w 677384"/>
              <a:gd name="connsiteY4" fmla="*/ 311183 h 579416"/>
              <a:gd name="connsiteX5" fmla="*/ 213146 w 677384"/>
              <a:gd name="connsiteY5" fmla="*/ 469933 h 579416"/>
              <a:gd name="connsiteX6" fmla="*/ 133771 w 677384"/>
              <a:gd name="connsiteY6" fmla="*/ 549308 h 579416"/>
              <a:gd name="connsiteX7" fmla="*/ 421 w 677384"/>
              <a:gd name="connsiteY7" fmla="*/ 577883 h 579416"/>
              <a:gd name="connsiteX8" fmla="*/ 89321 w 677384"/>
              <a:gd name="connsiteY8" fmla="*/ 508033 h 579416"/>
              <a:gd name="connsiteX9" fmla="*/ 22646 w 677384"/>
              <a:gd name="connsiteY9" fmla="*/ 431833 h 579416"/>
              <a:gd name="connsiteX10" fmla="*/ 181396 w 677384"/>
              <a:gd name="connsiteY10" fmla="*/ 460408 h 579416"/>
              <a:gd name="connsiteX11" fmla="*/ 171871 w 677384"/>
              <a:gd name="connsiteY11" fmla="*/ 358808 h 579416"/>
              <a:gd name="connsiteX12" fmla="*/ 13121 w 677384"/>
              <a:gd name="connsiteY12" fmla="*/ 234983 h 579416"/>
              <a:gd name="connsiteX13" fmla="*/ 143296 w 677384"/>
              <a:gd name="connsiteY13" fmla="*/ 215933 h 579416"/>
              <a:gd name="connsiteX14" fmla="*/ 92496 w 677384"/>
              <a:gd name="connsiteY14" fmla="*/ 196883 h 579416"/>
              <a:gd name="connsiteX15" fmla="*/ 197271 w 677384"/>
              <a:gd name="connsiteY15" fmla="*/ 127033 h 579416"/>
              <a:gd name="connsiteX16" fmla="*/ 244896 w 677384"/>
              <a:gd name="connsiteY16" fmla="*/ 33 h 579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677384" h="579416">
                <a:moveTo>
                  <a:pt x="244896" y="33"/>
                </a:moveTo>
                <a:cubicBezTo>
                  <a:pt x="277175" y="2150"/>
                  <a:pt x="318979" y="118037"/>
                  <a:pt x="390946" y="139733"/>
                </a:cubicBezTo>
                <a:cubicBezTo>
                  <a:pt x="462913" y="161429"/>
                  <a:pt x="691513" y="111158"/>
                  <a:pt x="676696" y="130208"/>
                </a:cubicBezTo>
                <a:cubicBezTo>
                  <a:pt x="661879" y="149258"/>
                  <a:pt x="372425" y="223871"/>
                  <a:pt x="302046" y="254033"/>
                </a:cubicBezTo>
                <a:cubicBezTo>
                  <a:pt x="231667" y="284195"/>
                  <a:pt x="269238" y="275200"/>
                  <a:pt x="254421" y="311183"/>
                </a:cubicBezTo>
                <a:cubicBezTo>
                  <a:pt x="239604" y="347166"/>
                  <a:pt x="233254" y="430245"/>
                  <a:pt x="213146" y="469933"/>
                </a:cubicBezTo>
                <a:cubicBezTo>
                  <a:pt x="193038" y="509621"/>
                  <a:pt x="169225" y="531316"/>
                  <a:pt x="133771" y="549308"/>
                </a:cubicBezTo>
                <a:cubicBezTo>
                  <a:pt x="98317" y="567300"/>
                  <a:pt x="7829" y="584762"/>
                  <a:pt x="421" y="577883"/>
                </a:cubicBezTo>
                <a:cubicBezTo>
                  <a:pt x="-6987" y="571004"/>
                  <a:pt x="85617" y="532375"/>
                  <a:pt x="89321" y="508033"/>
                </a:cubicBezTo>
                <a:cubicBezTo>
                  <a:pt x="93025" y="483691"/>
                  <a:pt x="7300" y="439770"/>
                  <a:pt x="22646" y="431833"/>
                </a:cubicBezTo>
                <a:cubicBezTo>
                  <a:pt x="37992" y="423896"/>
                  <a:pt x="156525" y="472579"/>
                  <a:pt x="181396" y="460408"/>
                </a:cubicBezTo>
                <a:cubicBezTo>
                  <a:pt x="206267" y="448237"/>
                  <a:pt x="199917" y="396379"/>
                  <a:pt x="171871" y="358808"/>
                </a:cubicBezTo>
                <a:cubicBezTo>
                  <a:pt x="143825" y="321237"/>
                  <a:pt x="17883" y="258795"/>
                  <a:pt x="13121" y="234983"/>
                </a:cubicBezTo>
                <a:cubicBezTo>
                  <a:pt x="8359" y="211171"/>
                  <a:pt x="130067" y="222283"/>
                  <a:pt x="143296" y="215933"/>
                </a:cubicBezTo>
                <a:cubicBezTo>
                  <a:pt x="156525" y="209583"/>
                  <a:pt x="83500" y="211700"/>
                  <a:pt x="92496" y="196883"/>
                </a:cubicBezTo>
                <a:cubicBezTo>
                  <a:pt x="101492" y="182066"/>
                  <a:pt x="176633" y="156137"/>
                  <a:pt x="197271" y="127033"/>
                </a:cubicBezTo>
                <a:cubicBezTo>
                  <a:pt x="217908" y="97929"/>
                  <a:pt x="212617" y="-2084"/>
                  <a:pt x="244896" y="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7" name="フリーフォーム 1096">
            <a:extLst>
              <a:ext uri="{FF2B5EF4-FFF2-40B4-BE49-F238E27FC236}">
                <a16:creationId xmlns:a16="http://schemas.microsoft.com/office/drawing/2014/main" id="{D900F6B0-A874-A18B-E82F-874C5E1F4BBE}"/>
              </a:ext>
            </a:extLst>
          </p:cNvPr>
          <p:cNvSpPr/>
          <p:nvPr/>
        </p:nvSpPr>
        <p:spPr>
          <a:xfrm>
            <a:off x="850440" y="10343904"/>
            <a:ext cx="337259" cy="263883"/>
          </a:xfrm>
          <a:custGeom>
            <a:avLst/>
            <a:gdLst>
              <a:gd name="connsiteX0" fmla="*/ 283035 w 337259"/>
              <a:gd name="connsiteY0" fmla="*/ 246 h 263883"/>
              <a:gd name="connsiteX1" fmla="*/ 270335 w 337259"/>
              <a:gd name="connsiteY1" fmla="*/ 95496 h 263883"/>
              <a:gd name="connsiteX2" fmla="*/ 330660 w 337259"/>
              <a:gd name="connsiteY2" fmla="*/ 114546 h 263883"/>
              <a:gd name="connsiteX3" fmla="*/ 89360 w 337259"/>
              <a:gd name="connsiteY3" fmla="*/ 235196 h 263883"/>
              <a:gd name="connsiteX4" fmla="*/ 273510 w 337259"/>
              <a:gd name="connsiteY4" fmla="*/ 197096 h 263883"/>
              <a:gd name="connsiteX5" fmla="*/ 60785 w 337259"/>
              <a:gd name="connsiteY5" fmla="*/ 263771 h 263883"/>
              <a:gd name="connsiteX6" fmla="*/ 460 w 337259"/>
              <a:gd name="connsiteY6" fmla="*/ 178046 h 263883"/>
              <a:gd name="connsiteX7" fmla="*/ 83010 w 337259"/>
              <a:gd name="connsiteY7" fmla="*/ 143121 h 263883"/>
              <a:gd name="connsiteX8" fmla="*/ 70310 w 337259"/>
              <a:gd name="connsiteY8" fmla="*/ 127246 h 263883"/>
              <a:gd name="connsiteX9" fmla="*/ 283035 w 337259"/>
              <a:gd name="connsiteY9" fmla="*/ 246 h 263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37259" h="263883">
                <a:moveTo>
                  <a:pt x="283035" y="246"/>
                </a:moveTo>
                <a:cubicBezTo>
                  <a:pt x="316372" y="-5046"/>
                  <a:pt x="262398" y="76446"/>
                  <a:pt x="270335" y="95496"/>
                </a:cubicBezTo>
                <a:cubicBezTo>
                  <a:pt x="278272" y="114546"/>
                  <a:pt x="360822" y="91263"/>
                  <a:pt x="330660" y="114546"/>
                </a:cubicBezTo>
                <a:cubicBezTo>
                  <a:pt x="300498" y="137829"/>
                  <a:pt x="98885" y="221438"/>
                  <a:pt x="89360" y="235196"/>
                </a:cubicBezTo>
                <a:cubicBezTo>
                  <a:pt x="79835" y="248954"/>
                  <a:pt x="278272" y="192334"/>
                  <a:pt x="273510" y="197096"/>
                </a:cubicBezTo>
                <a:cubicBezTo>
                  <a:pt x="268748" y="201858"/>
                  <a:pt x="106293" y="266946"/>
                  <a:pt x="60785" y="263771"/>
                </a:cubicBezTo>
                <a:cubicBezTo>
                  <a:pt x="15277" y="260596"/>
                  <a:pt x="-3244" y="198154"/>
                  <a:pt x="460" y="178046"/>
                </a:cubicBezTo>
                <a:cubicBezTo>
                  <a:pt x="4164" y="157938"/>
                  <a:pt x="71368" y="151588"/>
                  <a:pt x="83010" y="143121"/>
                </a:cubicBezTo>
                <a:cubicBezTo>
                  <a:pt x="94652" y="134654"/>
                  <a:pt x="38560" y="147354"/>
                  <a:pt x="70310" y="127246"/>
                </a:cubicBezTo>
                <a:cubicBezTo>
                  <a:pt x="102060" y="107138"/>
                  <a:pt x="249698" y="5538"/>
                  <a:pt x="283035" y="2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8" name="フリーフォーム 1097">
            <a:extLst>
              <a:ext uri="{FF2B5EF4-FFF2-40B4-BE49-F238E27FC236}">
                <a16:creationId xmlns:a16="http://schemas.microsoft.com/office/drawing/2014/main" id="{3FC42C90-DD5B-F4B2-EFAF-99F714F267D6}"/>
              </a:ext>
            </a:extLst>
          </p:cNvPr>
          <p:cNvSpPr/>
          <p:nvPr/>
        </p:nvSpPr>
        <p:spPr>
          <a:xfrm>
            <a:off x="609880" y="10625207"/>
            <a:ext cx="236093" cy="211837"/>
          </a:xfrm>
          <a:custGeom>
            <a:avLst/>
            <a:gdLst>
              <a:gd name="connsiteX0" fmla="*/ 6070 w 236093"/>
              <a:gd name="connsiteY0" fmla="*/ 4693 h 211837"/>
              <a:gd name="connsiteX1" fmla="*/ 158470 w 236093"/>
              <a:gd name="connsiteY1" fmla="*/ 7868 h 211837"/>
              <a:gd name="connsiteX2" fmla="*/ 142595 w 236093"/>
              <a:gd name="connsiteY2" fmla="*/ 20568 h 211837"/>
              <a:gd name="connsiteX3" fmla="*/ 234670 w 236093"/>
              <a:gd name="connsiteY3" fmla="*/ 61843 h 211837"/>
              <a:gd name="connsiteX4" fmla="*/ 199745 w 236093"/>
              <a:gd name="connsiteY4" fmla="*/ 122168 h 211837"/>
              <a:gd name="connsiteX5" fmla="*/ 215620 w 236093"/>
              <a:gd name="connsiteY5" fmla="*/ 163443 h 211837"/>
              <a:gd name="connsiteX6" fmla="*/ 98145 w 236093"/>
              <a:gd name="connsiteY6" fmla="*/ 147568 h 211837"/>
              <a:gd name="connsiteX7" fmla="*/ 120370 w 236093"/>
              <a:gd name="connsiteY7" fmla="*/ 211068 h 211837"/>
              <a:gd name="connsiteX8" fmla="*/ 18770 w 236093"/>
              <a:gd name="connsiteY8" fmla="*/ 96768 h 211837"/>
              <a:gd name="connsiteX9" fmla="*/ 18770 w 236093"/>
              <a:gd name="connsiteY9" fmla="*/ 74543 h 211837"/>
              <a:gd name="connsiteX10" fmla="*/ 28295 w 236093"/>
              <a:gd name="connsiteY10" fmla="*/ 80893 h 211837"/>
              <a:gd name="connsiteX11" fmla="*/ 6070 w 236093"/>
              <a:gd name="connsiteY11" fmla="*/ 4693 h 211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6093" h="211837">
                <a:moveTo>
                  <a:pt x="6070" y="4693"/>
                </a:moveTo>
                <a:cubicBezTo>
                  <a:pt x="27766" y="-7478"/>
                  <a:pt x="158470" y="7868"/>
                  <a:pt x="158470" y="7868"/>
                </a:cubicBezTo>
                <a:cubicBezTo>
                  <a:pt x="181224" y="10514"/>
                  <a:pt x="129895" y="11572"/>
                  <a:pt x="142595" y="20568"/>
                </a:cubicBezTo>
                <a:cubicBezTo>
                  <a:pt x="155295" y="29564"/>
                  <a:pt x="225145" y="44910"/>
                  <a:pt x="234670" y="61843"/>
                </a:cubicBezTo>
                <a:cubicBezTo>
                  <a:pt x="244195" y="78776"/>
                  <a:pt x="202920" y="105235"/>
                  <a:pt x="199745" y="122168"/>
                </a:cubicBezTo>
                <a:cubicBezTo>
                  <a:pt x="196570" y="139101"/>
                  <a:pt x="232553" y="159210"/>
                  <a:pt x="215620" y="163443"/>
                </a:cubicBezTo>
                <a:cubicBezTo>
                  <a:pt x="198687" y="167676"/>
                  <a:pt x="114020" y="139631"/>
                  <a:pt x="98145" y="147568"/>
                </a:cubicBezTo>
                <a:cubicBezTo>
                  <a:pt x="82270" y="155505"/>
                  <a:pt x="133599" y="219535"/>
                  <a:pt x="120370" y="211068"/>
                </a:cubicBezTo>
                <a:cubicBezTo>
                  <a:pt x="107141" y="202601"/>
                  <a:pt x="35703" y="119522"/>
                  <a:pt x="18770" y="96768"/>
                </a:cubicBezTo>
                <a:cubicBezTo>
                  <a:pt x="1837" y="74014"/>
                  <a:pt x="17183" y="77189"/>
                  <a:pt x="18770" y="74543"/>
                </a:cubicBezTo>
                <a:cubicBezTo>
                  <a:pt x="20358" y="71897"/>
                  <a:pt x="28824" y="91476"/>
                  <a:pt x="28295" y="80893"/>
                </a:cubicBezTo>
                <a:cubicBezTo>
                  <a:pt x="27766" y="70310"/>
                  <a:pt x="-15626" y="16864"/>
                  <a:pt x="6070" y="469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9" name="フリーフォーム 1098">
            <a:extLst>
              <a:ext uri="{FF2B5EF4-FFF2-40B4-BE49-F238E27FC236}">
                <a16:creationId xmlns:a16="http://schemas.microsoft.com/office/drawing/2014/main" id="{59004D1A-8808-32CF-9E7F-CF2C794C3228}"/>
              </a:ext>
            </a:extLst>
          </p:cNvPr>
          <p:cNvSpPr/>
          <p:nvPr/>
        </p:nvSpPr>
        <p:spPr>
          <a:xfrm>
            <a:off x="434870" y="10499596"/>
            <a:ext cx="279678" cy="76560"/>
          </a:xfrm>
          <a:custGeom>
            <a:avLst/>
            <a:gdLst>
              <a:gd name="connsiteX0" fmla="*/ 3280 w 279678"/>
              <a:gd name="connsiteY0" fmla="*/ 63629 h 76560"/>
              <a:gd name="connsiteX1" fmla="*/ 276330 w 279678"/>
              <a:gd name="connsiteY1" fmla="*/ 129 h 76560"/>
              <a:gd name="connsiteX2" fmla="*/ 158855 w 279678"/>
              <a:gd name="connsiteY2" fmla="*/ 47754 h 76560"/>
              <a:gd name="connsiteX3" fmla="*/ 212830 w 279678"/>
              <a:gd name="connsiteY3" fmla="*/ 69979 h 76560"/>
              <a:gd name="connsiteX4" fmla="*/ 130280 w 279678"/>
              <a:gd name="connsiteY4" fmla="*/ 76329 h 76560"/>
              <a:gd name="connsiteX5" fmla="*/ 3280 w 279678"/>
              <a:gd name="connsiteY5" fmla="*/ 63629 h 7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9678" h="76560">
                <a:moveTo>
                  <a:pt x="3280" y="63629"/>
                </a:moveTo>
                <a:cubicBezTo>
                  <a:pt x="27622" y="50929"/>
                  <a:pt x="250401" y="2775"/>
                  <a:pt x="276330" y="129"/>
                </a:cubicBezTo>
                <a:cubicBezTo>
                  <a:pt x="302259" y="-2517"/>
                  <a:pt x="169438" y="36112"/>
                  <a:pt x="158855" y="47754"/>
                </a:cubicBezTo>
                <a:cubicBezTo>
                  <a:pt x="148272" y="59396"/>
                  <a:pt x="217592" y="65217"/>
                  <a:pt x="212830" y="69979"/>
                </a:cubicBezTo>
                <a:cubicBezTo>
                  <a:pt x="208068" y="74741"/>
                  <a:pt x="163617" y="77387"/>
                  <a:pt x="130280" y="76329"/>
                </a:cubicBezTo>
                <a:cubicBezTo>
                  <a:pt x="96943" y="75271"/>
                  <a:pt x="-21062" y="76329"/>
                  <a:pt x="3280" y="636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0" name="フリーフォーム 1099">
            <a:extLst>
              <a:ext uri="{FF2B5EF4-FFF2-40B4-BE49-F238E27FC236}">
                <a16:creationId xmlns:a16="http://schemas.microsoft.com/office/drawing/2014/main" id="{5B2A8922-2307-D37D-C3B1-2D20D05B1D73}"/>
              </a:ext>
            </a:extLst>
          </p:cNvPr>
          <p:cNvSpPr/>
          <p:nvPr/>
        </p:nvSpPr>
        <p:spPr>
          <a:xfrm>
            <a:off x="1290382" y="10540594"/>
            <a:ext cx="336147" cy="166149"/>
          </a:xfrm>
          <a:custGeom>
            <a:avLst/>
            <a:gdLst>
              <a:gd name="connsiteX0" fmla="*/ 182818 w 336147"/>
              <a:gd name="connsiteY0" fmla="*/ 406 h 166149"/>
              <a:gd name="connsiteX1" fmla="*/ 52643 w 336147"/>
              <a:gd name="connsiteY1" fmla="*/ 92481 h 166149"/>
              <a:gd name="connsiteX2" fmla="*/ 201868 w 336147"/>
              <a:gd name="connsiteY2" fmla="*/ 98831 h 166149"/>
              <a:gd name="connsiteX3" fmla="*/ 119318 w 336147"/>
              <a:gd name="connsiteY3" fmla="*/ 121056 h 166149"/>
              <a:gd name="connsiteX4" fmla="*/ 332043 w 336147"/>
              <a:gd name="connsiteY4" fmla="*/ 95656 h 166149"/>
              <a:gd name="connsiteX5" fmla="*/ 262193 w 336147"/>
              <a:gd name="connsiteY5" fmla="*/ 165506 h 166149"/>
              <a:gd name="connsiteX6" fmla="*/ 293943 w 336147"/>
              <a:gd name="connsiteY6" fmla="*/ 130581 h 166149"/>
              <a:gd name="connsiteX7" fmla="*/ 1843 w 336147"/>
              <a:gd name="connsiteY7" fmla="*/ 133756 h 166149"/>
              <a:gd name="connsiteX8" fmla="*/ 182818 w 336147"/>
              <a:gd name="connsiteY8" fmla="*/ 406 h 1661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6147" h="166149">
                <a:moveTo>
                  <a:pt x="182818" y="406"/>
                </a:moveTo>
                <a:cubicBezTo>
                  <a:pt x="191285" y="-6473"/>
                  <a:pt x="49468" y="76077"/>
                  <a:pt x="52643" y="92481"/>
                </a:cubicBezTo>
                <a:cubicBezTo>
                  <a:pt x="55818" y="108885"/>
                  <a:pt x="190756" y="94069"/>
                  <a:pt x="201868" y="98831"/>
                </a:cubicBezTo>
                <a:cubicBezTo>
                  <a:pt x="212980" y="103593"/>
                  <a:pt x="97622" y="121585"/>
                  <a:pt x="119318" y="121056"/>
                </a:cubicBezTo>
                <a:cubicBezTo>
                  <a:pt x="141014" y="120527"/>
                  <a:pt x="308231" y="88248"/>
                  <a:pt x="332043" y="95656"/>
                </a:cubicBezTo>
                <a:cubicBezTo>
                  <a:pt x="355856" y="103064"/>
                  <a:pt x="268543" y="159685"/>
                  <a:pt x="262193" y="165506"/>
                </a:cubicBezTo>
                <a:cubicBezTo>
                  <a:pt x="255843" y="171327"/>
                  <a:pt x="337335" y="135873"/>
                  <a:pt x="293943" y="130581"/>
                </a:cubicBezTo>
                <a:cubicBezTo>
                  <a:pt x="250551" y="125289"/>
                  <a:pt x="24597" y="152277"/>
                  <a:pt x="1843" y="133756"/>
                </a:cubicBezTo>
                <a:cubicBezTo>
                  <a:pt x="-20911" y="115235"/>
                  <a:pt x="174351" y="7285"/>
                  <a:pt x="182818" y="4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1" name="フリーフォーム 1100">
            <a:extLst>
              <a:ext uri="{FF2B5EF4-FFF2-40B4-BE49-F238E27FC236}">
                <a16:creationId xmlns:a16="http://schemas.microsoft.com/office/drawing/2014/main" id="{DCB3AC48-BC58-02A4-C8DF-983A64360356}"/>
              </a:ext>
            </a:extLst>
          </p:cNvPr>
          <p:cNvSpPr/>
          <p:nvPr/>
        </p:nvSpPr>
        <p:spPr>
          <a:xfrm>
            <a:off x="3382396" y="5455901"/>
            <a:ext cx="150807" cy="191400"/>
          </a:xfrm>
          <a:custGeom>
            <a:avLst/>
            <a:gdLst>
              <a:gd name="connsiteX0" fmla="*/ 138044 w 150807"/>
              <a:gd name="connsiteY0" fmla="*/ 19 h 191400"/>
              <a:gd name="connsiteX1" fmla="*/ 61844 w 150807"/>
              <a:gd name="connsiteY1" fmla="*/ 133369 h 191400"/>
              <a:gd name="connsiteX2" fmla="*/ 80894 w 150807"/>
              <a:gd name="connsiteY2" fmla="*/ 144799 h 191400"/>
              <a:gd name="connsiteX3" fmla="*/ 149474 w 150807"/>
              <a:gd name="connsiteY3" fmla="*/ 110509 h 191400"/>
              <a:gd name="connsiteX4" fmla="*/ 12314 w 150807"/>
              <a:gd name="connsiteY4" fmla="*/ 190519 h 191400"/>
              <a:gd name="connsiteX5" fmla="*/ 19934 w 150807"/>
              <a:gd name="connsiteY5" fmla="*/ 144799 h 191400"/>
              <a:gd name="connsiteX6" fmla="*/ 138044 w 150807"/>
              <a:gd name="connsiteY6" fmla="*/ 19 h 19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0807" h="191400">
                <a:moveTo>
                  <a:pt x="138044" y="19"/>
                </a:moveTo>
                <a:cubicBezTo>
                  <a:pt x="145029" y="-1886"/>
                  <a:pt x="61844" y="133369"/>
                  <a:pt x="61844" y="133369"/>
                </a:cubicBezTo>
                <a:cubicBezTo>
                  <a:pt x="52319" y="157499"/>
                  <a:pt x="66289" y="148609"/>
                  <a:pt x="80894" y="144799"/>
                </a:cubicBezTo>
                <a:cubicBezTo>
                  <a:pt x="95499" y="140989"/>
                  <a:pt x="160904" y="102889"/>
                  <a:pt x="149474" y="110509"/>
                </a:cubicBezTo>
                <a:cubicBezTo>
                  <a:pt x="138044" y="118129"/>
                  <a:pt x="33904" y="184804"/>
                  <a:pt x="12314" y="190519"/>
                </a:cubicBezTo>
                <a:cubicBezTo>
                  <a:pt x="-9276" y="196234"/>
                  <a:pt x="249" y="173374"/>
                  <a:pt x="19934" y="144799"/>
                </a:cubicBezTo>
                <a:cubicBezTo>
                  <a:pt x="39619" y="116224"/>
                  <a:pt x="131059" y="1924"/>
                  <a:pt x="138044" y="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2" name="フリーフォーム 1101">
            <a:extLst>
              <a:ext uri="{FF2B5EF4-FFF2-40B4-BE49-F238E27FC236}">
                <a16:creationId xmlns:a16="http://schemas.microsoft.com/office/drawing/2014/main" id="{D22900BD-B86C-2F09-2EB0-FBC4167F3766}"/>
              </a:ext>
            </a:extLst>
          </p:cNvPr>
          <p:cNvSpPr/>
          <p:nvPr/>
        </p:nvSpPr>
        <p:spPr>
          <a:xfrm>
            <a:off x="3794692" y="3626942"/>
            <a:ext cx="381519" cy="434862"/>
          </a:xfrm>
          <a:custGeom>
            <a:avLst/>
            <a:gdLst>
              <a:gd name="connsiteX0" fmla="*/ 381068 w 381519"/>
              <a:gd name="connsiteY0" fmla="*/ 178 h 434862"/>
              <a:gd name="connsiteX1" fmla="*/ 217238 w 381519"/>
              <a:gd name="connsiteY1" fmla="*/ 144958 h 434862"/>
              <a:gd name="connsiteX2" fmla="*/ 205808 w 381519"/>
              <a:gd name="connsiteY2" fmla="*/ 270688 h 434862"/>
              <a:gd name="connsiteX3" fmla="*/ 38168 w 381519"/>
              <a:gd name="connsiteY3" fmla="*/ 221158 h 434862"/>
              <a:gd name="connsiteX4" fmla="*/ 26738 w 381519"/>
              <a:gd name="connsiteY4" fmla="*/ 259258 h 434862"/>
              <a:gd name="connsiteX5" fmla="*/ 68648 w 381519"/>
              <a:gd name="connsiteY5" fmla="*/ 369748 h 434862"/>
              <a:gd name="connsiteX6" fmla="*/ 68648 w 381519"/>
              <a:gd name="connsiteY6" fmla="*/ 423088 h 434862"/>
              <a:gd name="connsiteX7" fmla="*/ 148658 w 381519"/>
              <a:gd name="connsiteY7" fmla="*/ 434518 h 434862"/>
              <a:gd name="connsiteX8" fmla="*/ 61028 w 381519"/>
              <a:gd name="connsiteY8" fmla="*/ 415468 h 434862"/>
              <a:gd name="connsiteX9" fmla="*/ 68 w 381519"/>
              <a:gd name="connsiteY9" fmla="*/ 301168 h 434862"/>
              <a:gd name="connsiteX10" fmla="*/ 72458 w 381519"/>
              <a:gd name="connsiteY10" fmla="*/ 209728 h 434862"/>
              <a:gd name="connsiteX11" fmla="*/ 160088 w 381519"/>
              <a:gd name="connsiteY11" fmla="*/ 175438 h 434862"/>
              <a:gd name="connsiteX12" fmla="*/ 381068 w 381519"/>
              <a:gd name="connsiteY12" fmla="*/ 178 h 43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1519" h="434862">
                <a:moveTo>
                  <a:pt x="381068" y="178"/>
                </a:moveTo>
                <a:cubicBezTo>
                  <a:pt x="390593" y="-4902"/>
                  <a:pt x="246448" y="99873"/>
                  <a:pt x="217238" y="144958"/>
                </a:cubicBezTo>
                <a:cubicBezTo>
                  <a:pt x="188028" y="190043"/>
                  <a:pt x="235653" y="257988"/>
                  <a:pt x="205808" y="270688"/>
                </a:cubicBezTo>
                <a:cubicBezTo>
                  <a:pt x="175963" y="283388"/>
                  <a:pt x="68013" y="223063"/>
                  <a:pt x="38168" y="221158"/>
                </a:cubicBezTo>
                <a:cubicBezTo>
                  <a:pt x="8323" y="219253"/>
                  <a:pt x="21658" y="234493"/>
                  <a:pt x="26738" y="259258"/>
                </a:cubicBezTo>
                <a:cubicBezTo>
                  <a:pt x="31818" y="284023"/>
                  <a:pt x="61663" y="342443"/>
                  <a:pt x="68648" y="369748"/>
                </a:cubicBezTo>
                <a:cubicBezTo>
                  <a:pt x="75633" y="397053"/>
                  <a:pt x="55313" y="412293"/>
                  <a:pt x="68648" y="423088"/>
                </a:cubicBezTo>
                <a:cubicBezTo>
                  <a:pt x="81983" y="433883"/>
                  <a:pt x="149928" y="435788"/>
                  <a:pt x="148658" y="434518"/>
                </a:cubicBezTo>
                <a:cubicBezTo>
                  <a:pt x="147388" y="433248"/>
                  <a:pt x="85793" y="437693"/>
                  <a:pt x="61028" y="415468"/>
                </a:cubicBezTo>
                <a:cubicBezTo>
                  <a:pt x="36263" y="393243"/>
                  <a:pt x="-1837" y="335458"/>
                  <a:pt x="68" y="301168"/>
                </a:cubicBezTo>
                <a:cubicBezTo>
                  <a:pt x="1973" y="266878"/>
                  <a:pt x="45788" y="230683"/>
                  <a:pt x="72458" y="209728"/>
                </a:cubicBezTo>
                <a:cubicBezTo>
                  <a:pt x="99128" y="188773"/>
                  <a:pt x="113098" y="204648"/>
                  <a:pt x="160088" y="175438"/>
                </a:cubicBezTo>
                <a:cubicBezTo>
                  <a:pt x="207078" y="146228"/>
                  <a:pt x="371543" y="5258"/>
                  <a:pt x="381068" y="1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3" name="フリーフォーム 1102">
            <a:extLst>
              <a:ext uri="{FF2B5EF4-FFF2-40B4-BE49-F238E27FC236}">
                <a16:creationId xmlns:a16="http://schemas.microsoft.com/office/drawing/2014/main" id="{EF89E8D1-C47B-8E34-A86F-C71F96BB3107}"/>
              </a:ext>
            </a:extLst>
          </p:cNvPr>
          <p:cNvSpPr/>
          <p:nvPr/>
        </p:nvSpPr>
        <p:spPr>
          <a:xfrm>
            <a:off x="4095922" y="3577237"/>
            <a:ext cx="115082" cy="362381"/>
          </a:xfrm>
          <a:custGeom>
            <a:avLst/>
            <a:gdLst>
              <a:gd name="connsiteX0" fmla="*/ 114128 w 115082"/>
              <a:gd name="connsiteY0" fmla="*/ 353 h 362381"/>
              <a:gd name="connsiteX1" fmla="*/ 56978 w 115082"/>
              <a:gd name="connsiteY1" fmla="*/ 167993 h 362381"/>
              <a:gd name="connsiteX2" fmla="*/ 53168 w 115082"/>
              <a:gd name="connsiteY2" fmla="*/ 362303 h 362381"/>
              <a:gd name="connsiteX3" fmla="*/ 18878 w 115082"/>
              <a:gd name="connsiteY3" fmla="*/ 190853 h 362381"/>
              <a:gd name="connsiteX4" fmla="*/ 3638 w 115082"/>
              <a:gd name="connsiteY4" fmla="*/ 126083 h 362381"/>
              <a:gd name="connsiteX5" fmla="*/ 114128 w 115082"/>
              <a:gd name="connsiteY5" fmla="*/ 353 h 362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5082" h="362381">
                <a:moveTo>
                  <a:pt x="114128" y="353"/>
                </a:moveTo>
                <a:cubicBezTo>
                  <a:pt x="123018" y="7338"/>
                  <a:pt x="67138" y="107668"/>
                  <a:pt x="56978" y="167993"/>
                </a:cubicBezTo>
                <a:cubicBezTo>
                  <a:pt x="46818" y="228318"/>
                  <a:pt x="59518" y="358493"/>
                  <a:pt x="53168" y="362303"/>
                </a:cubicBezTo>
                <a:cubicBezTo>
                  <a:pt x="46818" y="366113"/>
                  <a:pt x="27133" y="230223"/>
                  <a:pt x="18878" y="190853"/>
                </a:cubicBezTo>
                <a:cubicBezTo>
                  <a:pt x="10623" y="151483"/>
                  <a:pt x="-7792" y="160373"/>
                  <a:pt x="3638" y="126083"/>
                </a:cubicBezTo>
                <a:cubicBezTo>
                  <a:pt x="15068" y="91793"/>
                  <a:pt x="105238" y="-6632"/>
                  <a:pt x="114128" y="3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4" name="フリーフォーム 1103">
            <a:extLst>
              <a:ext uri="{FF2B5EF4-FFF2-40B4-BE49-F238E27FC236}">
                <a16:creationId xmlns:a16="http://schemas.microsoft.com/office/drawing/2014/main" id="{4BBA1916-872E-BC08-2CF3-2A3B14EC363D}"/>
              </a:ext>
            </a:extLst>
          </p:cNvPr>
          <p:cNvSpPr/>
          <p:nvPr/>
        </p:nvSpPr>
        <p:spPr>
          <a:xfrm>
            <a:off x="5219575" y="3050372"/>
            <a:ext cx="281653" cy="399083"/>
          </a:xfrm>
          <a:custGeom>
            <a:avLst/>
            <a:gdLst>
              <a:gd name="connsiteX0" fmla="*/ 125 w 281653"/>
              <a:gd name="connsiteY0" fmla="*/ 1438 h 399083"/>
              <a:gd name="connsiteX1" fmla="*/ 171575 w 281653"/>
              <a:gd name="connsiteY1" fmla="*/ 24298 h 399083"/>
              <a:gd name="connsiteX2" fmla="*/ 152525 w 281653"/>
              <a:gd name="connsiteY2" fmla="*/ 100498 h 399083"/>
              <a:gd name="connsiteX3" fmla="*/ 278255 w 281653"/>
              <a:gd name="connsiteY3" fmla="*/ 390058 h 399083"/>
              <a:gd name="connsiteX4" fmla="*/ 240155 w 281653"/>
              <a:gd name="connsiteY4" fmla="*/ 310048 h 399083"/>
              <a:gd name="connsiteX5" fmla="*/ 179195 w 281653"/>
              <a:gd name="connsiteY5" fmla="*/ 150028 h 399083"/>
              <a:gd name="connsiteX6" fmla="*/ 202055 w 281653"/>
              <a:gd name="connsiteY6" fmla="*/ 58588 h 399083"/>
              <a:gd name="connsiteX7" fmla="*/ 125 w 281653"/>
              <a:gd name="connsiteY7" fmla="*/ 1438 h 399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1653" h="399083">
                <a:moveTo>
                  <a:pt x="125" y="1438"/>
                </a:moveTo>
                <a:cubicBezTo>
                  <a:pt x="-4955" y="-4277"/>
                  <a:pt x="146175" y="7788"/>
                  <a:pt x="171575" y="24298"/>
                </a:cubicBezTo>
                <a:cubicBezTo>
                  <a:pt x="196975" y="40808"/>
                  <a:pt x="134745" y="39538"/>
                  <a:pt x="152525" y="100498"/>
                </a:cubicBezTo>
                <a:cubicBezTo>
                  <a:pt x="170305" y="161458"/>
                  <a:pt x="263650" y="355133"/>
                  <a:pt x="278255" y="390058"/>
                </a:cubicBezTo>
                <a:cubicBezTo>
                  <a:pt x="292860" y="424983"/>
                  <a:pt x="256665" y="350053"/>
                  <a:pt x="240155" y="310048"/>
                </a:cubicBezTo>
                <a:cubicBezTo>
                  <a:pt x="223645" y="270043"/>
                  <a:pt x="185545" y="191938"/>
                  <a:pt x="179195" y="150028"/>
                </a:cubicBezTo>
                <a:cubicBezTo>
                  <a:pt x="172845" y="108118"/>
                  <a:pt x="227455" y="83353"/>
                  <a:pt x="202055" y="58588"/>
                </a:cubicBezTo>
                <a:cubicBezTo>
                  <a:pt x="176655" y="33823"/>
                  <a:pt x="5205" y="7153"/>
                  <a:pt x="125" y="14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5" name="フリーフォーム 1104">
            <a:extLst>
              <a:ext uri="{FF2B5EF4-FFF2-40B4-BE49-F238E27FC236}">
                <a16:creationId xmlns:a16="http://schemas.microsoft.com/office/drawing/2014/main" id="{0C1E13DE-BD75-4CE8-F797-10AD0A863E7C}"/>
              </a:ext>
            </a:extLst>
          </p:cNvPr>
          <p:cNvSpPr/>
          <p:nvPr/>
        </p:nvSpPr>
        <p:spPr>
          <a:xfrm>
            <a:off x="5871331" y="2978812"/>
            <a:ext cx="377080" cy="85492"/>
          </a:xfrm>
          <a:custGeom>
            <a:avLst/>
            <a:gdLst>
              <a:gd name="connsiteX0" fmla="*/ 3689 w 377080"/>
              <a:gd name="connsiteY0" fmla="*/ 50138 h 85492"/>
              <a:gd name="connsiteX1" fmla="*/ 224669 w 377080"/>
              <a:gd name="connsiteY1" fmla="*/ 12038 h 85492"/>
              <a:gd name="connsiteX2" fmla="*/ 217049 w 377080"/>
              <a:gd name="connsiteY2" fmla="*/ 608 h 85492"/>
              <a:gd name="connsiteX3" fmla="*/ 377069 w 377080"/>
              <a:gd name="connsiteY3" fmla="*/ 27278 h 85492"/>
              <a:gd name="connsiteX4" fmla="*/ 224669 w 377080"/>
              <a:gd name="connsiteY4" fmla="*/ 42518 h 85492"/>
              <a:gd name="connsiteX5" fmla="*/ 95129 w 377080"/>
              <a:gd name="connsiteY5" fmla="*/ 84428 h 85492"/>
              <a:gd name="connsiteX6" fmla="*/ 3689 w 377080"/>
              <a:gd name="connsiteY6" fmla="*/ 50138 h 85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7080" h="85492">
                <a:moveTo>
                  <a:pt x="3689" y="50138"/>
                </a:moveTo>
                <a:cubicBezTo>
                  <a:pt x="25279" y="38073"/>
                  <a:pt x="224669" y="12038"/>
                  <a:pt x="224669" y="12038"/>
                </a:cubicBezTo>
                <a:cubicBezTo>
                  <a:pt x="260229" y="3783"/>
                  <a:pt x="191649" y="-1932"/>
                  <a:pt x="217049" y="608"/>
                </a:cubicBezTo>
                <a:cubicBezTo>
                  <a:pt x="242449" y="3148"/>
                  <a:pt x="375799" y="20293"/>
                  <a:pt x="377069" y="27278"/>
                </a:cubicBezTo>
                <a:cubicBezTo>
                  <a:pt x="378339" y="34263"/>
                  <a:pt x="271659" y="32993"/>
                  <a:pt x="224669" y="42518"/>
                </a:cubicBezTo>
                <a:cubicBezTo>
                  <a:pt x="177679" y="52043"/>
                  <a:pt x="129419" y="77443"/>
                  <a:pt x="95129" y="84428"/>
                </a:cubicBezTo>
                <a:cubicBezTo>
                  <a:pt x="60839" y="91413"/>
                  <a:pt x="-17901" y="62203"/>
                  <a:pt x="3689" y="501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6" name="フリーフォーム 1105">
            <a:extLst>
              <a:ext uri="{FF2B5EF4-FFF2-40B4-BE49-F238E27FC236}">
                <a16:creationId xmlns:a16="http://schemas.microsoft.com/office/drawing/2014/main" id="{E8FB29B5-66A0-85FF-578A-51AD2BD9A77B}"/>
              </a:ext>
            </a:extLst>
          </p:cNvPr>
          <p:cNvSpPr/>
          <p:nvPr/>
        </p:nvSpPr>
        <p:spPr>
          <a:xfrm>
            <a:off x="6758752" y="3163777"/>
            <a:ext cx="194964" cy="247814"/>
          </a:xfrm>
          <a:custGeom>
            <a:avLst/>
            <a:gdLst>
              <a:gd name="connsiteX0" fmla="*/ 91628 w 194964"/>
              <a:gd name="connsiteY0" fmla="*/ 2333 h 247814"/>
              <a:gd name="connsiteX1" fmla="*/ 194498 w 194964"/>
              <a:gd name="connsiteY1" fmla="*/ 51863 h 247814"/>
              <a:gd name="connsiteX2" fmla="*/ 129728 w 194964"/>
              <a:gd name="connsiteY2" fmla="*/ 147113 h 247814"/>
              <a:gd name="connsiteX3" fmla="*/ 129728 w 194964"/>
              <a:gd name="connsiteY3" fmla="*/ 246173 h 247814"/>
              <a:gd name="connsiteX4" fmla="*/ 84008 w 194964"/>
              <a:gd name="connsiteY4" fmla="*/ 208073 h 247814"/>
              <a:gd name="connsiteX5" fmla="*/ 188 w 194964"/>
              <a:gd name="connsiteY5" fmla="*/ 196643 h 247814"/>
              <a:gd name="connsiteX6" fmla="*/ 61148 w 194964"/>
              <a:gd name="connsiteY6" fmla="*/ 89963 h 247814"/>
              <a:gd name="connsiteX7" fmla="*/ 57338 w 194964"/>
              <a:gd name="connsiteY7" fmla="*/ 124253 h 247814"/>
              <a:gd name="connsiteX8" fmla="*/ 91628 w 194964"/>
              <a:gd name="connsiteY8" fmla="*/ 2333 h 247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964" h="247814">
                <a:moveTo>
                  <a:pt x="91628" y="2333"/>
                </a:moveTo>
                <a:cubicBezTo>
                  <a:pt x="114488" y="-9732"/>
                  <a:pt x="188148" y="27733"/>
                  <a:pt x="194498" y="51863"/>
                </a:cubicBezTo>
                <a:cubicBezTo>
                  <a:pt x="200848" y="75993"/>
                  <a:pt x="140523" y="114728"/>
                  <a:pt x="129728" y="147113"/>
                </a:cubicBezTo>
                <a:cubicBezTo>
                  <a:pt x="118933" y="179498"/>
                  <a:pt x="137348" y="236013"/>
                  <a:pt x="129728" y="246173"/>
                </a:cubicBezTo>
                <a:cubicBezTo>
                  <a:pt x="122108" y="256333"/>
                  <a:pt x="105598" y="216328"/>
                  <a:pt x="84008" y="208073"/>
                </a:cubicBezTo>
                <a:cubicBezTo>
                  <a:pt x="62418" y="199818"/>
                  <a:pt x="3998" y="216328"/>
                  <a:pt x="188" y="196643"/>
                </a:cubicBezTo>
                <a:cubicBezTo>
                  <a:pt x="-3622" y="176958"/>
                  <a:pt x="51623" y="102028"/>
                  <a:pt x="61148" y="89963"/>
                </a:cubicBezTo>
                <a:cubicBezTo>
                  <a:pt x="70673" y="77898"/>
                  <a:pt x="50988" y="133143"/>
                  <a:pt x="57338" y="124253"/>
                </a:cubicBezTo>
                <a:cubicBezTo>
                  <a:pt x="63688" y="115363"/>
                  <a:pt x="68768" y="14398"/>
                  <a:pt x="91628" y="23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7" name="フリーフォーム 1106">
            <a:extLst>
              <a:ext uri="{FF2B5EF4-FFF2-40B4-BE49-F238E27FC236}">
                <a16:creationId xmlns:a16="http://schemas.microsoft.com/office/drawing/2014/main" id="{F95098E2-CEDC-1980-F7A8-EFCEB00BB74A}"/>
              </a:ext>
            </a:extLst>
          </p:cNvPr>
          <p:cNvSpPr/>
          <p:nvPr/>
        </p:nvSpPr>
        <p:spPr>
          <a:xfrm>
            <a:off x="6411881" y="3512768"/>
            <a:ext cx="419450" cy="148898"/>
          </a:xfrm>
          <a:custGeom>
            <a:avLst/>
            <a:gdLst>
              <a:gd name="connsiteX0" fmla="*/ 419449 w 419450"/>
              <a:gd name="connsiteY0" fmla="*/ 52 h 148898"/>
              <a:gd name="connsiteX1" fmla="*/ 145129 w 419450"/>
              <a:gd name="connsiteY1" fmla="*/ 87682 h 148898"/>
              <a:gd name="connsiteX2" fmla="*/ 349 w 419450"/>
              <a:gd name="connsiteY2" fmla="*/ 133402 h 148898"/>
              <a:gd name="connsiteX3" fmla="*/ 183229 w 419450"/>
              <a:gd name="connsiteY3" fmla="*/ 121972 h 148898"/>
              <a:gd name="connsiteX4" fmla="*/ 80359 w 419450"/>
              <a:gd name="connsiteY4" fmla="*/ 148642 h 148898"/>
              <a:gd name="connsiteX5" fmla="*/ 148939 w 419450"/>
              <a:gd name="connsiteY5" fmla="*/ 102922 h 148898"/>
              <a:gd name="connsiteX6" fmla="*/ 419449 w 419450"/>
              <a:gd name="connsiteY6" fmla="*/ 52 h 148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9450" h="148898">
                <a:moveTo>
                  <a:pt x="419449" y="52"/>
                </a:moveTo>
                <a:cubicBezTo>
                  <a:pt x="418814" y="-2488"/>
                  <a:pt x="145129" y="87682"/>
                  <a:pt x="145129" y="87682"/>
                </a:cubicBezTo>
                <a:cubicBezTo>
                  <a:pt x="75279" y="109907"/>
                  <a:pt x="-6001" y="127687"/>
                  <a:pt x="349" y="133402"/>
                </a:cubicBezTo>
                <a:cubicBezTo>
                  <a:pt x="6699" y="139117"/>
                  <a:pt x="169894" y="119432"/>
                  <a:pt x="183229" y="121972"/>
                </a:cubicBezTo>
                <a:cubicBezTo>
                  <a:pt x="196564" y="124512"/>
                  <a:pt x="86074" y="151817"/>
                  <a:pt x="80359" y="148642"/>
                </a:cubicBezTo>
                <a:cubicBezTo>
                  <a:pt x="74644" y="145467"/>
                  <a:pt x="96234" y="127052"/>
                  <a:pt x="148939" y="102922"/>
                </a:cubicBezTo>
                <a:cubicBezTo>
                  <a:pt x="201644" y="78792"/>
                  <a:pt x="420084" y="2592"/>
                  <a:pt x="419449" y="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8" name="フリーフォーム 1107">
            <a:extLst>
              <a:ext uri="{FF2B5EF4-FFF2-40B4-BE49-F238E27FC236}">
                <a16:creationId xmlns:a16="http://schemas.microsoft.com/office/drawing/2014/main" id="{386BC81D-3C4A-09CF-F644-34C8205CCE1D}"/>
              </a:ext>
            </a:extLst>
          </p:cNvPr>
          <p:cNvSpPr/>
          <p:nvPr/>
        </p:nvSpPr>
        <p:spPr>
          <a:xfrm>
            <a:off x="5952020" y="4974183"/>
            <a:ext cx="527816" cy="539502"/>
          </a:xfrm>
          <a:custGeom>
            <a:avLst/>
            <a:gdLst>
              <a:gd name="connsiteX0" fmla="*/ 3010 w 527816"/>
              <a:gd name="connsiteY0" fmla="*/ 104547 h 539502"/>
              <a:gd name="connsiteX1" fmla="*/ 204940 w 527816"/>
              <a:gd name="connsiteY1" fmla="*/ 9297 h 539502"/>
              <a:gd name="connsiteX2" fmla="*/ 304000 w 527816"/>
              <a:gd name="connsiteY2" fmla="*/ 13107 h 539502"/>
              <a:gd name="connsiteX3" fmla="*/ 262090 w 527816"/>
              <a:gd name="connsiteY3" fmla="*/ 93117 h 539502"/>
              <a:gd name="connsiteX4" fmla="*/ 235420 w 527816"/>
              <a:gd name="connsiteY4" fmla="*/ 207417 h 539502"/>
              <a:gd name="connsiteX5" fmla="*/ 349720 w 527816"/>
              <a:gd name="connsiteY5" fmla="*/ 272187 h 539502"/>
              <a:gd name="connsiteX6" fmla="*/ 448780 w 527816"/>
              <a:gd name="connsiteY6" fmla="*/ 241707 h 539502"/>
              <a:gd name="connsiteX7" fmla="*/ 338290 w 527816"/>
              <a:gd name="connsiteY7" fmla="*/ 302667 h 539502"/>
              <a:gd name="connsiteX8" fmla="*/ 483070 w 527816"/>
              <a:gd name="connsiteY8" fmla="*/ 363627 h 539502"/>
              <a:gd name="connsiteX9" fmla="*/ 524980 w 527816"/>
              <a:gd name="connsiteY9" fmla="*/ 378867 h 539502"/>
              <a:gd name="connsiteX10" fmla="*/ 509740 w 527816"/>
              <a:gd name="connsiteY10" fmla="*/ 538887 h 539502"/>
              <a:gd name="connsiteX11" fmla="*/ 395440 w 527816"/>
              <a:gd name="connsiteY11" fmla="*/ 428397 h 539502"/>
              <a:gd name="connsiteX12" fmla="*/ 258280 w 527816"/>
              <a:gd name="connsiteY12" fmla="*/ 287427 h 539502"/>
              <a:gd name="connsiteX13" fmla="*/ 223990 w 527816"/>
              <a:gd name="connsiteY13" fmla="*/ 180747 h 539502"/>
              <a:gd name="connsiteX14" fmla="*/ 216370 w 527816"/>
              <a:gd name="connsiteY14" fmla="*/ 58827 h 539502"/>
              <a:gd name="connsiteX15" fmla="*/ 94450 w 527816"/>
              <a:gd name="connsiteY15" fmla="*/ 157887 h 539502"/>
              <a:gd name="connsiteX16" fmla="*/ 121120 w 527816"/>
              <a:gd name="connsiteY16" fmla="*/ 249327 h 539502"/>
              <a:gd name="connsiteX17" fmla="*/ 140170 w 527816"/>
              <a:gd name="connsiteY17" fmla="*/ 275997 h 539502"/>
              <a:gd name="connsiteX18" fmla="*/ 182080 w 527816"/>
              <a:gd name="connsiteY18" fmla="*/ 329337 h 539502"/>
              <a:gd name="connsiteX19" fmla="*/ 90640 w 527816"/>
              <a:gd name="connsiteY19" fmla="*/ 192177 h 539502"/>
              <a:gd name="connsiteX20" fmla="*/ 44920 w 527816"/>
              <a:gd name="connsiteY20" fmla="*/ 230277 h 539502"/>
              <a:gd name="connsiteX21" fmla="*/ 79210 w 527816"/>
              <a:gd name="connsiteY21" fmla="*/ 142647 h 539502"/>
              <a:gd name="connsiteX22" fmla="*/ 3010 w 527816"/>
              <a:gd name="connsiteY22" fmla="*/ 104547 h 539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527816" h="539502">
                <a:moveTo>
                  <a:pt x="3010" y="104547"/>
                </a:moveTo>
                <a:cubicBezTo>
                  <a:pt x="23965" y="82322"/>
                  <a:pt x="154775" y="24537"/>
                  <a:pt x="204940" y="9297"/>
                </a:cubicBezTo>
                <a:cubicBezTo>
                  <a:pt x="255105" y="-5943"/>
                  <a:pt x="294475" y="-863"/>
                  <a:pt x="304000" y="13107"/>
                </a:cubicBezTo>
                <a:cubicBezTo>
                  <a:pt x="313525" y="27077"/>
                  <a:pt x="273520" y="60732"/>
                  <a:pt x="262090" y="93117"/>
                </a:cubicBezTo>
                <a:cubicBezTo>
                  <a:pt x="250660" y="125502"/>
                  <a:pt x="220815" y="177572"/>
                  <a:pt x="235420" y="207417"/>
                </a:cubicBezTo>
                <a:cubicBezTo>
                  <a:pt x="250025" y="237262"/>
                  <a:pt x="314160" y="266472"/>
                  <a:pt x="349720" y="272187"/>
                </a:cubicBezTo>
                <a:cubicBezTo>
                  <a:pt x="385280" y="277902"/>
                  <a:pt x="450685" y="236627"/>
                  <a:pt x="448780" y="241707"/>
                </a:cubicBezTo>
                <a:cubicBezTo>
                  <a:pt x="446875" y="246787"/>
                  <a:pt x="332575" y="282347"/>
                  <a:pt x="338290" y="302667"/>
                </a:cubicBezTo>
                <a:cubicBezTo>
                  <a:pt x="344005" y="322987"/>
                  <a:pt x="451955" y="350927"/>
                  <a:pt x="483070" y="363627"/>
                </a:cubicBezTo>
                <a:cubicBezTo>
                  <a:pt x="514185" y="376327"/>
                  <a:pt x="520535" y="349657"/>
                  <a:pt x="524980" y="378867"/>
                </a:cubicBezTo>
                <a:cubicBezTo>
                  <a:pt x="529425" y="408077"/>
                  <a:pt x="531330" y="530632"/>
                  <a:pt x="509740" y="538887"/>
                </a:cubicBezTo>
                <a:cubicBezTo>
                  <a:pt x="488150" y="547142"/>
                  <a:pt x="437350" y="470307"/>
                  <a:pt x="395440" y="428397"/>
                </a:cubicBezTo>
                <a:cubicBezTo>
                  <a:pt x="353530" y="386487"/>
                  <a:pt x="286855" y="328702"/>
                  <a:pt x="258280" y="287427"/>
                </a:cubicBezTo>
                <a:cubicBezTo>
                  <a:pt x="229705" y="246152"/>
                  <a:pt x="230975" y="218847"/>
                  <a:pt x="223990" y="180747"/>
                </a:cubicBezTo>
                <a:cubicBezTo>
                  <a:pt x="217005" y="142647"/>
                  <a:pt x="237960" y="62637"/>
                  <a:pt x="216370" y="58827"/>
                </a:cubicBezTo>
                <a:cubicBezTo>
                  <a:pt x="194780" y="55017"/>
                  <a:pt x="110325" y="126137"/>
                  <a:pt x="94450" y="157887"/>
                </a:cubicBezTo>
                <a:cubicBezTo>
                  <a:pt x="78575" y="189637"/>
                  <a:pt x="113500" y="229642"/>
                  <a:pt x="121120" y="249327"/>
                </a:cubicBezTo>
                <a:cubicBezTo>
                  <a:pt x="128740" y="269012"/>
                  <a:pt x="130010" y="262662"/>
                  <a:pt x="140170" y="275997"/>
                </a:cubicBezTo>
                <a:cubicBezTo>
                  <a:pt x="150330" y="289332"/>
                  <a:pt x="190335" y="343307"/>
                  <a:pt x="182080" y="329337"/>
                </a:cubicBezTo>
                <a:cubicBezTo>
                  <a:pt x="173825" y="315367"/>
                  <a:pt x="113500" y="208687"/>
                  <a:pt x="90640" y="192177"/>
                </a:cubicBezTo>
                <a:cubicBezTo>
                  <a:pt x="67780" y="175667"/>
                  <a:pt x="46825" y="238532"/>
                  <a:pt x="44920" y="230277"/>
                </a:cubicBezTo>
                <a:cubicBezTo>
                  <a:pt x="43015" y="222022"/>
                  <a:pt x="81115" y="165507"/>
                  <a:pt x="79210" y="142647"/>
                </a:cubicBezTo>
                <a:cubicBezTo>
                  <a:pt x="77305" y="119787"/>
                  <a:pt x="-17945" y="126772"/>
                  <a:pt x="3010" y="10454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9" name="フリーフォーム 1108">
            <a:extLst>
              <a:ext uri="{FF2B5EF4-FFF2-40B4-BE49-F238E27FC236}">
                <a16:creationId xmlns:a16="http://schemas.microsoft.com/office/drawing/2014/main" id="{2F8FE0AF-A70E-1D5D-4B05-EF4A9784A900}"/>
              </a:ext>
            </a:extLst>
          </p:cNvPr>
          <p:cNvSpPr/>
          <p:nvPr/>
        </p:nvSpPr>
        <p:spPr>
          <a:xfrm>
            <a:off x="5977382" y="4928352"/>
            <a:ext cx="214519" cy="63459"/>
          </a:xfrm>
          <a:custGeom>
            <a:avLst/>
            <a:gdLst>
              <a:gd name="connsiteX0" fmla="*/ 508 w 214519"/>
              <a:gd name="connsiteY0" fmla="*/ 62748 h 63459"/>
              <a:gd name="connsiteX1" fmla="*/ 95758 w 214519"/>
              <a:gd name="connsiteY1" fmla="*/ 5598 h 63459"/>
              <a:gd name="connsiteX2" fmla="*/ 213868 w 214519"/>
              <a:gd name="connsiteY2" fmla="*/ 5598 h 63459"/>
              <a:gd name="connsiteX3" fmla="*/ 137668 w 214519"/>
              <a:gd name="connsiteY3" fmla="*/ 36078 h 63459"/>
              <a:gd name="connsiteX4" fmla="*/ 508 w 214519"/>
              <a:gd name="connsiteY4" fmla="*/ 62748 h 63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519" h="63459">
                <a:moveTo>
                  <a:pt x="508" y="62748"/>
                </a:moveTo>
                <a:cubicBezTo>
                  <a:pt x="-6477" y="57668"/>
                  <a:pt x="60198" y="15123"/>
                  <a:pt x="95758" y="5598"/>
                </a:cubicBezTo>
                <a:cubicBezTo>
                  <a:pt x="131318" y="-3927"/>
                  <a:pt x="206883" y="518"/>
                  <a:pt x="213868" y="5598"/>
                </a:cubicBezTo>
                <a:cubicBezTo>
                  <a:pt x="220853" y="10678"/>
                  <a:pt x="170053" y="27823"/>
                  <a:pt x="137668" y="36078"/>
                </a:cubicBezTo>
                <a:cubicBezTo>
                  <a:pt x="105283" y="44333"/>
                  <a:pt x="7493" y="67828"/>
                  <a:pt x="508" y="627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0" name="フリーフォーム 1109">
            <a:extLst>
              <a:ext uri="{FF2B5EF4-FFF2-40B4-BE49-F238E27FC236}">
                <a16:creationId xmlns:a16="http://schemas.microsoft.com/office/drawing/2014/main" id="{BD1BE9DB-B2A4-D675-89B0-1482876A0374}"/>
              </a:ext>
            </a:extLst>
          </p:cNvPr>
          <p:cNvSpPr/>
          <p:nvPr/>
        </p:nvSpPr>
        <p:spPr>
          <a:xfrm>
            <a:off x="6503096" y="5586578"/>
            <a:ext cx="274024" cy="246616"/>
          </a:xfrm>
          <a:custGeom>
            <a:avLst/>
            <a:gdLst>
              <a:gd name="connsiteX0" fmla="*/ 271084 w 274024"/>
              <a:gd name="connsiteY0" fmla="*/ 25552 h 246616"/>
              <a:gd name="connsiteX1" fmla="*/ 103444 w 274024"/>
              <a:gd name="connsiteY1" fmla="*/ 44602 h 246616"/>
              <a:gd name="connsiteX2" fmla="*/ 175834 w 274024"/>
              <a:gd name="connsiteY2" fmla="*/ 155092 h 246616"/>
              <a:gd name="connsiteX3" fmla="*/ 137734 w 274024"/>
              <a:gd name="connsiteY3" fmla="*/ 147472 h 246616"/>
              <a:gd name="connsiteX4" fmla="*/ 244414 w 274024"/>
              <a:gd name="connsiteY4" fmla="*/ 246532 h 246616"/>
              <a:gd name="connsiteX5" fmla="*/ 65344 w 274024"/>
              <a:gd name="connsiteY5" fmla="*/ 128422 h 246616"/>
              <a:gd name="connsiteX6" fmla="*/ 574 w 274024"/>
              <a:gd name="connsiteY6" fmla="*/ 113182 h 246616"/>
              <a:gd name="connsiteX7" fmla="*/ 95824 w 274024"/>
              <a:gd name="connsiteY7" fmla="*/ 78892 h 246616"/>
              <a:gd name="connsiteX8" fmla="*/ 69154 w 274024"/>
              <a:gd name="connsiteY8" fmla="*/ 2692 h 246616"/>
              <a:gd name="connsiteX9" fmla="*/ 202504 w 274024"/>
              <a:gd name="connsiteY9" fmla="*/ 17932 h 246616"/>
              <a:gd name="connsiteX10" fmla="*/ 271084 w 274024"/>
              <a:gd name="connsiteY10" fmla="*/ 25552 h 246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4024" h="246616">
                <a:moveTo>
                  <a:pt x="271084" y="25552"/>
                </a:moveTo>
                <a:cubicBezTo>
                  <a:pt x="254574" y="29997"/>
                  <a:pt x="119319" y="23012"/>
                  <a:pt x="103444" y="44602"/>
                </a:cubicBezTo>
                <a:cubicBezTo>
                  <a:pt x="87569" y="66192"/>
                  <a:pt x="170119" y="137947"/>
                  <a:pt x="175834" y="155092"/>
                </a:cubicBezTo>
                <a:cubicBezTo>
                  <a:pt x="181549" y="172237"/>
                  <a:pt x="126304" y="132232"/>
                  <a:pt x="137734" y="147472"/>
                </a:cubicBezTo>
                <a:cubicBezTo>
                  <a:pt x="149164" y="162712"/>
                  <a:pt x="256479" y="249707"/>
                  <a:pt x="244414" y="246532"/>
                </a:cubicBezTo>
                <a:cubicBezTo>
                  <a:pt x="232349" y="243357"/>
                  <a:pt x="105984" y="150647"/>
                  <a:pt x="65344" y="128422"/>
                </a:cubicBezTo>
                <a:cubicBezTo>
                  <a:pt x="24704" y="106197"/>
                  <a:pt x="-4506" y="121437"/>
                  <a:pt x="574" y="113182"/>
                </a:cubicBezTo>
                <a:cubicBezTo>
                  <a:pt x="5654" y="104927"/>
                  <a:pt x="84394" y="97307"/>
                  <a:pt x="95824" y="78892"/>
                </a:cubicBezTo>
                <a:cubicBezTo>
                  <a:pt x="107254" y="60477"/>
                  <a:pt x="51374" y="12852"/>
                  <a:pt x="69154" y="2692"/>
                </a:cubicBezTo>
                <a:cubicBezTo>
                  <a:pt x="86934" y="-7468"/>
                  <a:pt x="174564" y="14122"/>
                  <a:pt x="202504" y="17932"/>
                </a:cubicBezTo>
                <a:cubicBezTo>
                  <a:pt x="230444" y="21742"/>
                  <a:pt x="287594" y="21107"/>
                  <a:pt x="271084" y="255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1" name="フリーフォーム 1110">
            <a:extLst>
              <a:ext uri="{FF2B5EF4-FFF2-40B4-BE49-F238E27FC236}">
                <a16:creationId xmlns:a16="http://schemas.microsoft.com/office/drawing/2014/main" id="{806BA920-9E16-054F-C9F8-DC8B45F8A08F}"/>
              </a:ext>
            </a:extLst>
          </p:cNvPr>
          <p:cNvSpPr/>
          <p:nvPr/>
        </p:nvSpPr>
        <p:spPr>
          <a:xfrm>
            <a:off x="6353182" y="5798504"/>
            <a:ext cx="311477" cy="371950"/>
          </a:xfrm>
          <a:custGeom>
            <a:avLst/>
            <a:gdLst>
              <a:gd name="connsiteX0" fmla="*/ 310508 w 311477"/>
              <a:gd name="connsiteY0" fmla="*/ 126046 h 371950"/>
              <a:gd name="connsiteX1" fmla="*/ 127628 w 311477"/>
              <a:gd name="connsiteY1" fmla="*/ 316 h 371950"/>
              <a:gd name="connsiteX2" fmla="*/ 108578 w 311477"/>
              <a:gd name="connsiteY2" fmla="*/ 95566 h 371950"/>
              <a:gd name="connsiteX3" fmla="*/ 51428 w 311477"/>
              <a:gd name="connsiteY3" fmla="*/ 259396 h 371950"/>
              <a:gd name="connsiteX4" fmla="*/ 1898 w 311477"/>
              <a:gd name="connsiteY4" fmla="*/ 366076 h 371950"/>
              <a:gd name="connsiteX5" fmla="*/ 120008 w 311477"/>
              <a:gd name="connsiteY5" fmla="*/ 350836 h 371950"/>
              <a:gd name="connsiteX6" fmla="*/ 139058 w 311477"/>
              <a:gd name="connsiteY6" fmla="*/ 289876 h 371950"/>
              <a:gd name="connsiteX7" fmla="*/ 249548 w 311477"/>
              <a:gd name="connsiteY7" fmla="*/ 263206 h 371950"/>
              <a:gd name="connsiteX8" fmla="*/ 158108 w 311477"/>
              <a:gd name="connsiteY8" fmla="*/ 259396 h 371950"/>
              <a:gd name="connsiteX9" fmla="*/ 200018 w 311477"/>
              <a:gd name="connsiteY9" fmla="*/ 99376 h 371950"/>
              <a:gd name="connsiteX10" fmla="*/ 310508 w 311477"/>
              <a:gd name="connsiteY10" fmla="*/ 126046 h 37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1477" h="371950">
                <a:moveTo>
                  <a:pt x="310508" y="126046"/>
                </a:moveTo>
                <a:cubicBezTo>
                  <a:pt x="298443" y="109536"/>
                  <a:pt x="161283" y="5396"/>
                  <a:pt x="127628" y="316"/>
                </a:cubicBezTo>
                <a:cubicBezTo>
                  <a:pt x="93973" y="-4764"/>
                  <a:pt x="121278" y="52386"/>
                  <a:pt x="108578" y="95566"/>
                </a:cubicBezTo>
                <a:cubicBezTo>
                  <a:pt x="95878" y="138746"/>
                  <a:pt x="69208" y="214311"/>
                  <a:pt x="51428" y="259396"/>
                </a:cubicBezTo>
                <a:cubicBezTo>
                  <a:pt x="33648" y="304481"/>
                  <a:pt x="-9532" y="350836"/>
                  <a:pt x="1898" y="366076"/>
                </a:cubicBezTo>
                <a:cubicBezTo>
                  <a:pt x="13328" y="381316"/>
                  <a:pt x="97148" y="363536"/>
                  <a:pt x="120008" y="350836"/>
                </a:cubicBezTo>
                <a:cubicBezTo>
                  <a:pt x="142868" y="338136"/>
                  <a:pt x="117468" y="304481"/>
                  <a:pt x="139058" y="289876"/>
                </a:cubicBezTo>
                <a:cubicBezTo>
                  <a:pt x="160648" y="275271"/>
                  <a:pt x="246373" y="268286"/>
                  <a:pt x="249548" y="263206"/>
                </a:cubicBezTo>
                <a:cubicBezTo>
                  <a:pt x="252723" y="258126"/>
                  <a:pt x="166363" y="286701"/>
                  <a:pt x="158108" y="259396"/>
                </a:cubicBezTo>
                <a:cubicBezTo>
                  <a:pt x="149853" y="232091"/>
                  <a:pt x="181603" y="117791"/>
                  <a:pt x="200018" y="99376"/>
                </a:cubicBezTo>
                <a:cubicBezTo>
                  <a:pt x="218433" y="80961"/>
                  <a:pt x="322573" y="142556"/>
                  <a:pt x="310508" y="1260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2" name="フリーフォーム 1111">
            <a:extLst>
              <a:ext uri="{FF2B5EF4-FFF2-40B4-BE49-F238E27FC236}">
                <a16:creationId xmlns:a16="http://schemas.microsoft.com/office/drawing/2014/main" id="{1B5D1E8E-EE04-96B7-8D22-0588E6A03E3F}"/>
              </a:ext>
            </a:extLst>
          </p:cNvPr>
          <p:cNvSpPr/>
          <p:nvPr/>
        </p:nvSpPr>
        <p:spPr>
          <a:xfrm>
            <a:off x="6490848" y="6272922"/>
            <a:ext cx="173313" cy="106186"/>
          </a:xfrm>
          <a:custGeom>
            <a:avLst/>
            <a:gdLst>
              <a:gd name="connsiteX0" fmla="*/ 1392 w 173313"/>
              <a:gd name="connsiteY0" fmla="*/ 9768 h 106186"/>
              <a:gd name="connsiteX1" fmla="*/ 115692 w 173313"/>
              <a:gd name="connsiteY1" fmla="*/ 2148 h 106186"/>
              <a:gd name="connsiteX2" fmla="*/ 130932 w 173313"/>
              <a:gd name="connsiteY2" fmla="*/ 51678 h 106186"/>
              <a:gd name="connsiteX3" fmla="*/ 172842 w 173313"/>
              <a:gd name="connsiteY3" fmla="*/ 105018 h 106186"/>
              <a:gd name="connsiteX4" fmla="*/ 100452 w 173313"/>
              <a:gd name="connsiteY4" fmla="*/ 89778 h 106186"/>
              <a:gd name="connsiteX5" fmla="*/ 100452 w 173313"/>
              <a:gd name="connsiteY5" fmla="*/ 78348 h 106186"/>
              <a:gd name="connsiteX6" fmla="*/ 115692 w 173313"/>
              <a:gd name="connsiteY6" fmla="*/ 47868 h 106186"/>
              <a:gd name="connsiteX7" fmla="*/ 54732 w 173313"/>
              <a:gd name="connsiteY7" fmla="*/ 17388 h 106186"/>
              <a:gd name="connsiteX8" fmla="*/ 1392 w 173313"/>
              <a:gd name="connsiteY8" fmla="*/ 9768 h 106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313" h="106186">
                <a:moveTo>
                  <a:pt x="1392" y="9768"/>
                </a:moveTo>
                <a:cubicBezTo>
                  <a:pt x="11552" y="7228"/>
                  <a:pt x="94102" y="-4837"/>
                  <a:pt x="115692" y="2148"/>
                </a:cubicBezTo>
                <a:cubicBezTo>
                  <a:pt x="137282" y="9133"/>
                  <a:pt x="121407" y="34533"/>
                  <a:pt x="130932" y="51678"/>
                </a:cubicBezTo>
                <a:cubicBezTo>
                  <a:pt x="140457" y="68823"/>
                  <a:pt x="177922" y="98668"/>
                  <a:pt x="172842" y="105018"/>
                </a:cubicBezTo>
                <a:cubicBezTo>
                  <a:pt x="167762" y="111368"/>
                  <a:pt x="100452" y="89778"/>
                  <a:pt x="100452" y="89778"/>
                </a:cubicBezTo>
                <a:cubicBezTo>
                  <a:pt x="88387" y="85333"/>
                  <a:pt x="97912" y="85333"/>
                  <a:pt x="100452" y="78348"/>
                </a:cubicBezTo>
                <a:cubicBezTo>
                  <a:pt x="102992" y="71363"/>
                  <a:pt x="123312" y="58028"/>
                  <a:pt x="115692" y="47868"/>
                </a:cubicBezTo>
                <a:cubicBezTo>
                  <a:pt x="108072" y="37708"/>
                  <a:pt x="69972" y="23738"/>
                  <a:pt x="54732" y="17388"/>
                </a:cubicBezTo>
                <a:cubicBezTo>
                  <a:pt x="39492" y="11038"/>
                  <a:pt x="-8768" y="12308"/>
                  <a:pt x="1392" y="976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5" name="フリーフォーム 1114">
            <a:extLst>
              <a:ext uri="{FF2B5EF4-FFF2-40B4-BE49-F238E27FC236}">
                <a16:creationId xmlns:a16="http://schemas.microsoft.com/office/drawing/2014/main" id="{4FB34314-084A-F866-4B04-F8F42BD66BFD}"/>
              </a:ext>
            </a:extLst>
          </p:cNvPr>
          <p:cNvSpPr/>
          <p:nvPr/>
        </p:nvSpPr>
        <p:spPr>
          <a:xfrm>
            <a:off x="6281110" y="6488633"/>
            <a:ext cx="392537" cy="460824"/>
          </a:xfrm>
          <a:custGeom>
            <a:avLst/>
            <a:gdLst>
              <a:gd name="connsiteX0" fmla="*/ 310190 w 392537"/>
              <a:gd name="connsiteY0" fmla="*/ 3607 h 460824"/>
              <a:gd name="connsiteX1" fmla="*/ 207320 w 392537"/>
              <a:gd name="connsiteY1" fmla="*/ 34087 h 460824"/>
              <a:gd name="connsiteX2" fmla="*/ 24440 w 392537"/>
              <a:gd name="connsiteY2" fmla="*/ 53137 h 460824"/>
              <a:gd name="connsiteX3" fmla="*/ 104450 w 392537"/>
              <a:gd name="connsiteY3" fmla="*/ 72187 h 460824"/>
              <a:gd name="connsiteX4" fmla="*/ 32060 w 392537"/>
              <a:gd name="connsiteY4" fmla="*/ 114097 h 460824"/>
              <a:gd name="connsiteX5" fmla="*/ 173030 w 392537"/>
              <a:gd name="connsiteY5" fmla="*/ 152197 h 460824"/>
              <a:gd name="connsiteX6" fmla="*/ 207320 w 392537"/>
              <a:gd name="connsiteY6" fmla="*/ 209347 h 460824"/>
              <a:gd name="connsiteX7" fmla="*/ 275900 w 392537"/>
              <a:gd name="connsiteY7" fmla="*/ 224587 h 460824"/>
              <a:gd name="connsiteX8" fmla="*/ 329240 w 392537"/>
              <a:gd name="connsiteY8" fmla="*/ 335077 h 460824"/>
              <a:gd name="connsiteX9" fmla="*/ 378770 w 392537"/>
              <a:gd name="connsiteY9" fmla="*/ 460807 h 460824"/>
              <a:gd name="connsiteX10" fmla="*/ 355910 w 392537"/>
              <a:gd name="connsiteY10" fmla="*/ 342697 h 460824"/>
              <a:gd name="connsiteX11" fmla="*/ 5390 w 392537"/>
              <a:gd name="connsiteY11" fmla="*/ 148387 h 460824"/>
              <a:gd name="connsiteX12" fmla="*/ 138740 w 392537"/>
              <a:gd name="connsiteY12" fmla="*/ 133147 h 460824"/>
              <a:gd name="connsiteX13" fmla="*/ 77780 w 392537"/>
              <a:gd name="connsiteY13" fmla="*/ 125527 h 460824"/>
              <a:gd name="connsiteX14" fmla="*/ 310190 w 392537"/>
              <a:gd name="connsiteY14" fmla="*/ 3607 h 4608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2537" h="460824">
                <a:moveTo>
                  <a:pt x="310190" y="3607"/>
                </a:moveTo>
                <a:cubicBezTo>
                  <a:pt x="331780" y="-11633"/>
                  <a:pt x="254945" y="25832"/>
                  <a:pt x="207320" y="34087"/>
                </a:cubicBezTo>
                <a:cubicBezTo>
                  <a:pt x="159695" y="42342"/>
                  <a:pt x="41585" y="46787"/>
                  <a:pt x="24440" y="53137"/>
                </a:cubicBezTo>
                <a:cubicBezTo>
                  <a:pt x="7295" y="59487"/>
                  <a:pt x="103180" y="62027"/>
                  <a:pt x="104450" y="72187"/>
                </a:cubicBezTo>
                <a:cubicBezTo>
                  <a:pt x="105720" y="82347"/>
                  <a:pt x="20630" y="100762"/>
                  <a:pt x="32060" y="114097"/>
                </a:cubicBezTo>
                <a:cubicBezTo>
                  <a:pt x="43490" y="127432"/>
                  <a:pt x="143820" y="136322"/>
                  <a:pt x="173030" y="152197"/>
                </a:cubicBezTo>
                <a:cubicBezTo>
                  <a:pt x="202240" y="168072"/>
                  <a:pt x="190175" y="197282"/>
                  <a:pt x="207320" y="209347"/>
                </a:cubicBezTo>
                <a:cubicBezTo>
                  <a:pt x="224465" y="221412"/>
                  <a:pt x="255580" y="203632"/>
                  <a:pt x="275900" y="224587"/>
                </a:cubicBezTo>
                <a:cubicBezTo>
                  <a:pt x="296220" y="245542"/>
                  <a:pt x="312095" y="295707"/>
                  <a:pt x="329240" y="335077"/>
                </a:cubicBezTo>
                <a:cubicBezTo>
                  <a:pt x="346385" y="374447"/>
                  <a:pt x="374325" y="459537"/>
                  <a:pt x="378770" y="460807"/>
                </a:cubicBezTo>
                <a:cubicBezTo>
                  <a:pt x="383215" y="462077"/>
                  <a:pt x="418140" y="394767"/>
                  <a:pt x="355910" y="342697"/>
                </a:cubicBezTo>
                <a:cubicBezTo>
                  <a:pt x="293680" y="290627"/>
                  <a:pt x="41585" y="183312"/>
                  <a:pt x="5390" y="148387"/>
                </a:cubicBezTo>
                <a:cubicBezTo>
                  <a:pt x="-30805" y="113462"/>
                  <a:pt x="126675" y="136957"/>
                  <a:pt x="138740" y="133147"/>
                </a:cubicBezTo>
                <a:cubicBezTo>
                  <a:pt x="150805" y="129337"/>
                  <a:pt x="44125" y="141402"/>
                  <a:pt x="77780" y="125527"/>
                </a:cubicBezTo>
                <a:cubicBezTo>
                  <a:pt x="111435" y="109652"/>
                  <a:pt x="288600" y="18847"/>
                  <a:pt x="310190" y="360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6" name="フリーフォーム 1115">
            <a:extLst>
              <a:ext uri="{FF2B5EF4-FFF2-40B4-BE49-F238E27FC236}">
                <a16:creationId xmlns:a16="http://schemas.microsoft.com/office/drawing/2014/main" id="{77EFDB42-4DBE-9EAB-67A3-6F8BC1CC4257}"/>
              </a:ext>
            </a:extLst>
          </p:cNvPr>
          <p:cNvSpPr/>
          <p:nvPr/>
        </p:nvSpPr>
        <p:spPr>
          <a:xfrm>
            <a:off x="6674737" y="6781620"/>
            <a:ext cx="313813" cy="591107"/>
          </a:xfrm>
          <a:custGeom>
            <a:avLst/>
            <a:gdLst>
              <a:gd name="connsiteX0" fmla="*/ 4193 w 313813"/>
              <a:gd name="connsiteY0" fmla="*/ 180 h 591107"/>
              <a:gd name="connsiteX1" fmla="*/ 225173 w 313813"/>
              <a:gd name="connsiteY1" fmla="*/ 388800 h 591107"/>
              <a:gd name="connsiteX2" fmla="*/ 251843 w 313813"/>
              <a:gd name="connsiteY2" fmla="*/ 327840 h 591107"/>
              <a:gd name="connsiteX3" fmla="*/ 301373 w 313813"/>
              <a:gd name="connsiteY3" fmla="*/ 465000 h 591107"/>
              <a:gd name="connsiteX4" fmla="*/ 312803 w 313813"/>
              <a:gd name="connsiteY4" fmla="*/ 529770 h 591107"/>
              <a:gd name="connsiteX5" fmla="*/ 282323 w 313813"/>
              <a:gd name="connsiteY5" fmla="*/ 495480 h 591107"/>
              <a:gd name="connsiteX6" fmla="*/ 225173 w 313813"/>
              <a:gd name="connsiteY6" fmla="*/ 590730 h 591107"/>
              <a:gd name="connsiteX7" fmla="*/ 206123 w 313813"/>
              <a:gd name="connsiteY7" fmla="*/ 453570 h 591107"/>
              <a:gd name="connsiteX8" fmla="*/ 133733 w 313813"/>
              <a:gd name="connsiteY8" fmla="*/ 445950 h 591107"/>
              <a:gd name="connsiteX9" fmla="*/ 84203 w 313813"/>
              <a:gd name="connsiteY9" fmla="*/ 339270 h 591107"/>
              <a:gd name="connsiteX10" fmla="*/ 4193 w 313813"/>
              <a:gd name="connsiteY10" fmla="*/ 180 h 59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3813" h="591107">
                <a:moveTo>
                  <a:pt x="4193" y="180"/>
                </a:moveTo>
                <a:cubicBezTo>
                  <a:pt x="27688" y="8435"/>
                  <a:pt x="183898" y="334190"/>
                  <a:pt x="225173" y="388800"/>
                </a:cubicBezTo>
                <a:cubicBezTo>
                  <a:pt x="266448" y="443410"/>
                  <a:pt x="239143" y="315140"/>
                  <a:pt x="251843" y="327840"/>
                </a:cubicBezTo>
                <a:cubicBezTo>
                  <a:pt x="264543" y="340540"/>
                  <a:pt x="291213" y="431345"/>
                  <a:pt x="301373" y="465000"/>
                </a:cubicBezTo>
                <a:cubicBezTo>
                  <a:pt x="311533" y="498655"/>
                  <a:pt x="315978" y="524690"/>
                  <a:pt x="312803" y="529770"/>
                </a:cubicBezTo>
                <a:cubicBezTo>
                  <a:pt x="309628" y="534850"/>
                  <a:pt x="296928" y="485320"/>
                  <a:pt x="282323" y="495480"/>
                </a:cubicBezTo>
                <a:cubicBezTo>
                  <a:pt x="267718" y="505640"/>
                  <a:pt x="237873" y="597715"/>
                  <a:pt x="225173" y="590730"/>
                </a:cubicBezTo>
                <a:cubicBezTo>
                  <a:pt x="212473" y="583745"/>
                  <a:pt x="221363" y="477700"/>
                  <a:pt x="206123" y="453570"/>
                </a:cubicBezTo>
                <a:cubicBezTo>
                  <a:pt x="190883" y="429440"/>
                  <a:pt x="154053" y="465000"/>
                  <a:pt x="133733" y="445950"/>
                </a:cubicBezTo>
                <a:cubicBezTo>
                  <a:pt x="113413" y="426900"/>
                  <a:pt x="105793" y="409120"/>
                  <a:pt x="84203" y="339270"/>
                </a:cubicBezTo>
                <a:cubicBezTo>
                  <a:pt x="62613" y="269420"/>
                  <a:pt x="-19302" y="-8075"/>
                  <a:pt x="4193" y="18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7" name="フリーフォーム 1116">
            <a:extLst>
              <a:ext uri="{FF2B5EF4-FFF2-40B4-BE49-F238E27FC236}">
                <a16:creationId xmlns:a16="http://schemas.microsoft.com/office/drawing/2014/main" id="{7B93E65D-4947-CA9B-EEF0-9C1952CAF0FA}"/>
              </a:ext>
            </a:extLst>
          </p:cNvPr>
          <p:cNvSpPr/>
          <p:nvPr/>
        </p:nvSpPr>
        <p:spPr>
          <a:xfrm>
            <a:off x="6528594" y="7612076"/>
            <a:ext cx="539507" cy="93820"/>
          </a:xfrm>
          <a:custGeom>
            <a:avLst/>
            <a:gdLst>
              <a:gd name="connsiteX0" fmla="*/ 16986 w 539507"/>
              <a:gd name="connsiteY0" fmla="*/ 19354 h 93820"/>
              <a:gd name="connsiteX1" fmla="*/ 527526 w 539507"/>
              <a:gd name="connsiteY1" fmla="*/ 304 h 93820"/>
              <a:gd name="connsiteX2" fmla="*/ 386556 w 539507"/>
              <a:gd name="connsiteY2" fmla="*/ 34594 h 93820"/>
              <a:gd name="connsiteX3" fmla="*/ 485616 w 539507"/>
              <a:gd name="connsiteY3" fmla="*/ 30784 h 93820"/>
              <a:gd name="connsiteX4" fmla="*/ 199866 w 539507"/>
              <a:gd name="connsiteY4" fmla="*/ 91744 h 93820"/>
              <a:gd name="connsiteX5" fmla="*/ 257016 w 539507"/>
              <a:gd name="connsiteY5" fmla="*/ 76504 h 93820"/>
              <a:gd name="connsiteX6" fmla="*/ 131286 w 539507"/>
              <a:gd name="connsiteY6" fmla="*/ 46024 h 93820"/>
              <a:gd name="connsiteX7" fmla="*/ 16986 w 539507"/>
              <a:gd name="connsiteY7" fmla="*/ 19354 h 93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9507" h="93820">
                <a:moveTo>
                  <a:pt x="16986" y="19354"/>
                </a:moveTo>
                <a:cubicBezTo>
                  <a:pt x="83026" y="11734"/>
                  <a:pt x="465931" y="-2236"/>
                  <a:pt x="527526" y="304"/>
                </a:cubicBezTo>
                <a:cubicBezTo>
                  <a:pt x="589121" y="2844"/>
                  <a:pt x="393541" y="29514"/>
                  <a:pt x="386556" y="34594"/>
                </a:cubicBezTo>
                <a:cubicBezTo>
                  <a:pt x="379571" y="39674"/>
                  <a:pt x="516731" y="21259"/>
                  <a:pt x="485616" y="30784"/>
                </a:cubicBezTo>
                <a:cubicBezTo>
                  <a:pt x="454501" y="40309"/>
                  <a:pt x="237966" y="84124"/>
                  <a:pt x="199866" y="91744"/>
                </a:cubicBezTo>
                <a:cubicBezTo>
                  <a:pt x="161766" y="99364"/>
                  <a:pt x="268446" y="84124"/>
                  <a:pt x="257016" y="76504"/>
                </a:cubicBezTo>
                <a:cubicBezTo>
                  <a:pt x="245586" y="68884"/>
                  <a:pt x="166211" y="53009"/>
                  <a:pt x="131286" y="46024"/>
                </a:cubicBezTo>
                <a:cubicBezTo>
                  <a:pt x="96361" y="39039"/>
                  <a:pt x="-49054" y="26974"/>
                  <a:pt x="16986" y="193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8" name="フリーフォーム 1117">
            <a:extLst>
              <a:ext uri="{FF2B5EF4-FFF2-40B4-BE49-F238E27FC236}">
                <a16:creationId xmlns:a16="http://schemas.microsoft.com/office/drawing/2014/main" id="{56B8EE16-87E5-A3C0-8BD5-FA5114A20E5F}"/>
              </a:ext>
            </a:extLst>
          </p:cNvPr>
          <p:cNvSpPr/>
          <p:nvPr/>
        </p:nvSpPr>
        <p:spPr>
          <a:xfrm>
            <a:off x="7240970" y="6819897"/>
            <a:ext cx="78165" cy="523225"/>
          </a:xfrm>
          <a:custGeom>
            <a:avLst/>
            <a:gdLst>
              <a:gd name="connsiteX0" fmla="*/ 9460 w 78165"/>
              <a:gd name="connsiteY0" fmla="*/ 3 h 523225"/>
              <a:gd name="connsiteX1" fmla="*/ 66610 w 78165"/>
              <a:gd name="connsiteY1" fmla="*/ 114303 h 523225"/>
              <a:gd name="connsiteX2" fmla="*/ 51370 w 78165"/>
              <a:gd name="connsiteY2" fmla="*/ 232413 h 523225"/>
              <a:gd name="connsiteX3" fmla="*/ 74230 w 78165"/>
              <a:gd name="connsiteY3" fmla="*/ 201933 h 523225"/>
              <a:gd name="connsiteX4" fmla="*/ 58990 w 78165"/>
              <a:gd name="connsiteY4" fmla="*/ 320043 h 523225"/>
              <a:gd name="connsiteX5" fmla="*/ 78040 w 78165"/>
              <a:gd name="connsiteY5" fmla="*/ 403863 h 523225"/>
              <a:gd name="connsiteX6" fmla="*/ 47560 w 78165"/>
              <a:gd name="connsiteY6" fmla="*/ 521973 h 523225"/>
              <a:gd name="connsiteX7" fmla="*/ 24700 w 78165"/>
              <a:gd name="connsiteY7" fmla="*/ 453393 h 523225"/>
              <a:gd name="connsiteX8" fmla="*/ 47560 w 78165"/>
              <a:gd name="connsiteY8" fmla="*/ 262893 h 523225"/>
              <a:gd name="connsiteX9" fmla="*/ 20890 w 78165"/>
              <a:gd name="connsiteY9" fmla="*/ 259083 h 523225"/>
              <a:gd name="connsiteX10" fmla="*/ 1840 w 78165"/>
              <a:gd name="connsiteY10" fmla="*/ 118113 h 523225"/>
              <a:gd name="connsiteX11" fmla="*/ 9460 w 78165"/>
              <a:gd name="connsiteY11" fmla="*/ 3 h 52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8165" h="523225">
                <a:moveTo>
                  <a:pt x="9460" y="3"/>
                </a:moveTo>
                <a:cubicBezTo>
                  <a:pt x="20255" y="-632"/>
                  <a:pt x="59625" y="75568"/>
                  <a:pt x="66610" y="114303"/>
                </a:cubicBezTo>
                <a:cubicBezTo>
                  <a:pt x="73595" y="153038"/>
                  <a:pt x="50100" y="217808"/>
                  <a:pt x="51370" y="232413"/>
                </a:cubicBezTo>
                <a:cubicBezTo>
                  <a:pt x="52640" y="247018"/>
                  <a:pt x="72960" y="187328"/>
                  <a:pt x="74230" y="201933"/>
                </a:cubicBezTo>
                <a:cubicBezTo>
                  <a:pt x="75500" y="216538"/>
                  <a:pt x="58355" y="286388"/>
                  <a:pt x="58990" y="320043"/>
                </a:cubicBezTo>
                <a:cubicBezTo>
                  <a:pt x="59625" y="353698"/>
                  <a:pt x="79945" y="370208"/>
                  <a:pt x="78040" y="403863"/>
                </a:cubicBezTo>
                <a:cubicBezTo>
                  <a:pt x="76135" y="437518"/>
                  <a:pt x="56450" y="513718"/>
                  <a:pt x="47560" y="521973"/>
                </a:cubicBezTo>
                <a:cubicBezTo>
                  <a:pt x="38670" y="530228"/>
                  <a:pt x="24700" y="496573"/>
                  <a:pt x="24700" y="453393"/>
                </a:cubicBezTo>
                <a:cubicBezTo>
                  <a:pt x="24700" y="410213"/>
                  <a:pt x="48195" y="295278"/>
                  <a:pt x="47560" y="262893"/>
                </a:cubicBezTo>
                <a:cubicBezTo>
                  <a:pt x="46925" y="230508"/>
                  <a:pt x="28510" y="283213"/>
                  <a:pt x="20890" y="259083"/>
                </a:cubicBezTo>
                <a:cubicBezTo>
                  <a:pt x="13270" y="234953"/>
                  <a:pt x="5015" y="154308"/>
                  <a:pt x="1840" y="118113"/>
                </a:cubicBezTo>
                <a:cubicBezTo>
                  <a:pt x="-1335" y="81918"/>
                  <a:pt x="-1335" y="638"/>
                  <a:pt x="9460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9" name="フリーフォーム 1118">
            <a:extLst>
              <a:ext uri="{FF2B5EF4-FFF2-40B4-BE49-F238E27FC236}">
                <a16:creationId xmlns:a16="http://schemas.microsoft.com/office/drawing/2014/main" id="{7AC51DCA-73AA-08B5-A975-6B3FAB238123}"/>
              </a:ext>
            </a:extLst>
          </p:cNvPr>
          <p:cNvSpPr/>
          <p:nvPr/>
        </p:nvSpPr>
        <p:spPr>
          <a:xfrm>
            <a:off x="7404863" y="7524701"/>
            <a:ext cx="328361" cy="443668"/>
          </a:xfrm>
          <a:custGeom>
            <a:avLst/>
            <a:gdLst>
              <a:gd name="connsiteX0" fmla="*/ 325627 w 328361"/>
              <a:gd name="connsiteY0" fmla="*/ 49 h 443668"/>
              <a:gd name="connsiteX1" fmla="*/ 287527 w 328361"/>
              <a:gd name="connsiteY1" fmla="*/ 213409 h 443668"/>
              <a:gd name="connsiteX2" fmla="*/ 188467 w 328361"/>
              <a:gd name="connsiteY2" fmla="*/ 384859 h 443668"/>
              <a:gd name="connsiteX3" fmla="*/ 62737 w 328361"/>
              <a:gd name="connsiteY3" fmla="*/ 442009 h 443668"/>
              <a:gd name="connsiteX4" fmla="*/ 1777 w 328361"/>
              <a:gd name="connsiteY4" fmla="*/ 331519 h 443668"/>
              <a:gd name="connsiteX5" fmla="*/ 127507 w 328361"/>
              <a:gd name="connsiteY5" fmla="*/ 373429 h 443668"/>
              <a:gd name="connsiteX6" fmla="*/ 215137 w 328361"/>
              <a:gd name="connsiteY6" fmla="*/ 327709 h 443668"/>
              <a:gd name="connsiteX7" fmla="*/ 218947 w 328361"/>
              <a:gd name="connsiteY7" fmla="*/ 194359 h 443668"/>
              <a:gd name="connsiteX8" fmla="*/ 325627 w 328361"/>
              <a:gd name="connsiteY8" fmla="*/ 49 h 443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361" h="443668">
                <a:moveTo>
                  <a:pt x="325627" y="49"/>
                </a:moveTo>
                <a:cubicBezTo>
                  <a:pt x="337057" y="3224"/>
                  <a:pt x="310387" y="149274"/>
                  <a:pt x="287527" y="213409"/>
                </a:cubicBezTo>
                <a:cubicBezTo>
                  <a:pt x="264667" y="277544"/>
                  <a:pt x="225932" y="346759"/>
                  <a:pt x="188467" y="384859"/>
                </a:cubicBezTo>
                <a:cubicBezTo>
                  <a:pt x="151002" y="422959"/>
                  <a:pt x="93852" y="450899"/>
                  <a:pt x="62737" y="442009"/>
                </a:cubicBezTo>
                <a:cubicBezTo>
                  <a:pt x="31622" y="433119"/>
                  <a:pt x="-9018" y="342949"/>
                  <a:pt x="1777" y="331519"/>
                </a:cubicBezTo>
                <a:cubicBezTo>
                  <a:pt x="12572" y="320089"/>
                  <a:pt x="91947" y="374064"/>
                  <a:pt x="127507" y="373429"/>
                </a:cubicBezTo>
                <a:cubicBezTo>
                  <a:pt x="163067" y="372794"/>
                  <a:pt x="199897" y="357554"/>
                  <a:pt x="215137" y="327709"/>
                </a:cubicBezTo>
                <a:cubicBezTo>
                  <a:pt x="230377" y="297864"/>
                  <a:pt x="201167" y="241349"/>
                  <a:pt x="218947" y="194359"/>
                </a:cubicBezTo>
                <a:cubicBezTo>
                  <a:pt x="236727" y="147369"/>
                  <a:pt x="314197" y="-3126"/>
                  <a:pt x="325627" y="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0" name="フリーフォーム 1119">
            <a:extLst>
              <a:ext uri="{FF2B5EF4-FFF2-40B4-BE49-F238E27FC236}">
                <a16:creationId xmlns:a16="http://schemas.microsoft.com/office/drawing/2014/main" id="{47B5EB2E-B51A-D920-B8D0-0B7DE3763B58}"/>
              </a:ext>
            </a:extLst>
          </p:cNvPr>
          <p:cNvSpPr/>
          <p:nvPr/>
        </p:nvSpPr>
        <p:spPr>
          <a:xfrm>
            <a:off x="7147579" y="8544798"/>
            <a:ext cx="486053" cy="501839"/>
          </a:xfrm>
          <a:custGeom>
            <a:avLst/>
            <a:gdLst>
              <a:gd name="connsiteX0" fmla="*/ 102851 w 486053"/>
              <a:gd name="connsiteY0" fmla="*/ 4842 h 501839"/>
              <a:gd name="connsiteX1" fmla="*/ 342881 w 486053"/>
              <a:gd name="connsiteY1" fmla="*/ 355362 h 501839"/>
              <a:gd name="connsiteX2" fmla="*/ 472421 w 486053"/>
              <a:gd name="connsiteY2" fmla="*/ 496332 h 501839"/>
              <a:gd name="connsiteX3" fmla="*/ 430511 w 486053"/>
              <a:gd name="connsiteY3" fmla="*/ 442992 h 501839"/>
              <a:gd name="connsiteX4" fmla="*/ 15221 w 486053"/>
              <a:gd name="connsiteY4" fmla="*/ 168672 h 501839"/>
              <a:gd name="connsiteX5" fmla="*/ 102851 w 486053"/>
              <a:gd name="connsiteY5" fmla="*/ 4842 h 501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053" h="501839">
                <a:moveTo>
                  <a:pt x="102851" y="4842"/>
                </a:moveTo>
                <a:cubicBezTo>
                  <a:pt x="157461" y="35957"/>
                  <a:pt x="281286" y="273447"/>
                  <a:pt x="342881" y="355362"/>
                </a:cubicBezTo>
                <a:cubicBezTo>
                  <a:pt x="404476" y="437277"/>
                  <a:pt x="457816" y="481727"/>
                  <a:pt x="472421" y="496332"/>
                </a:cubicBezTo>
                <a:cubicBezTo>
                  <a:pt x="487026" y="510937"/>
                  <a:pt x="506711" y="497602"/>
                  <a:pt x="430511" y="442992"/>
                </a:cubicBezTo>
                <a:cubicBezTo>
                  <a:pt x="354311" y="388382"/>
                  <a:pt x="64751" y="237252"/>
                  <a:pt x="15221" y="168672"/>
                </a:cubicBezTo>
                <a:cubicBezTo>
                  <a:pt x="-34309" y="100092"/>
                  <a:pt x="48241" y="-26273"/>
                  <a:pt x="102851" y="48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1" name="フリーフォーム 1120">
            <a:extLst>
              <a:ext uri="{FF2B5EF4-FFF2-40B4-BE49-F238E27FC236}">
                <a16:creationId xmlns:a16="http://schemas.microsoft.com/office/drawing/2014/main" id="{BED5F525-F700-E727-76B7-17E3B443A88F}"/>
              </a:ext>
            </a:extLst>
          </p:cNvPr>
          <p:cNvSpPr/>
          <p:nvPr/>
        </p:nvSpPr>
        <p:spPr>
          <a:xfrm>
            <a:off x="7759015" y="8766286"/>
            <a:ext cx="821115" cy="625856"/>
          </a:xfrm>
          <a:custGeom>
            <a:avLst/>
            <a:gdLst>
              <a:gd name="connsiteX0" fmla="*/ 1955 w 821115"/>
              <a:gd name="connsiteY0" fmla="*/ 524 h 625856"/>
              <a:gd name="connsiteX1" fmla="*/ 173405 w 821115"/>
              <a:gd name="connsiteY1" fmla="*/ 271034 h 625856"/>
              <a:gd name="connsiteX2" fmla="*/ 200075 w 821115"/>
              <a:gd name="connsiteY2" fmla="*/ 137684 h 625856"/>
              <a:gd name="connsiteX3" fmla="*/ 192455 w 821115"/>
              <a:gd name="connsiteY3" fmla="*/ 76724 h 625856"/>
              <a:gd name="connsiteX4" fmla="*/ 363905 w 821115"/>
              <a:gd name="connsiteY4" fmla="*/ 202454 h 625856"/>
              <a:gd name="connsiteX5" fmla="*/ 344855 w 821115"/>
              <a:gd name="connsiteY5" fmla="*/ 278654 h 625856"/>
              <a:gd name="connsiteX6" fmla="*/ 443915 w 821115"/>
              <a:gd name="connsiteY6" fmla="*/ 377714 h 625856"/>
              <a:gd name="connsiteX7" fmla="*/ 474395 w 821115"/>
              <a:gd name="connsiteY7" fmla="*/ 469154 h 625856"/>
              <a:gd name="connsiteX8" fmla="*/ 619175 w 821115"/>
              <a:gd name="connsiteY8" fmla="*/ 579644 h 625856"/>
              <a:gd name="connsiteX9" fmla="*/ 649655 w 821115"/>
              <a:gd name="connsiteY9" fmla="*/ 583454 h 625856"/>
              <a:gd name="connsiteX10" fmla="*/ 821105 w 821115"/>
              <a:gd name="connsiteY10" fmla="*/ 625364 h 625856"/>
              <a:gd name="connsiteX11" fmla="*/ 657275 w 821115"/>
              <a:gd name="connsiteY11" fmla="*/ 602504 h 625856"/>
              <a:gd name="connsiteX12" fmla="*/ 542975 w 821115"/>
              <a:gd name="connsiteY12" fmla="*/ 545354 h 625856"/>
              <a:gd name="connsiteX13" fmla="*/ 432485 w 821115"/>
              <a:gd name="connsiteY13" fmla="*/ 495824 h 625856"/>
              <a:gd name="connsiteX14" fmla="*/ 276275 w 821115"/>
              <a:gd name="connsiteY14" fmla="*/ 282464 h 625856"/>
              <a:gd name="connsiteX15" fmla="*/ 219125 w 821115"/>
              <a:gd name="connsiteY15" fmla="*/ 301514 h 625856"/>
              <a:gd name="connsiteX16" fmla="*/ 177215 w 821115"/>
              <a:gd name="connsiteY16" fmla="*/ 351044 h 625856"/>
              <a:gd name="connsiteX17" fmla="*/ 85775 w 821115"/>
              <a:gd name="connsiteY17" fmla="*/ 206264 h 625856"/>
              <a:gd name="connsiteX18" fmla="*/ 1955 w 821115"/>
              <a:gd name="connsiteY18" fmla="*/ 524 h 625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21115" h="625856">
                <a:moveTo>
                  <a:pt x="1955" y="524"/>
                </a:moveTo>
                <a:cubicBezTo>
                  <a:pt x="16560" y="11319"/>
                  <a:pt x="140385" y="248174"/>
                  <a:pt x="173405" y="271034"/>
                </a:cubicBezTo>
                <a:cubicBezTo>
                  <a:pt x="206425" y="293894"/>
                  <a:pt x="196900" y="170069"/>
                  <a:pt x="200075" y="137684"/>
                </a:cubicBezTo>
                <a:cubicBezTo>
                  <a:pt x="203250" y="105299"/>
                  <a:pt x="165150" y="65929"/>
                  <a:pt x="192455" y="76724"/>
                </a:cubicBezTo>
                <a:cubicBezTo>
                  <a:pt x="219760" y="87519"/>
                  <a:pt x="338505" y="168799"/>
                  <a:pt x="363905" y="202454"/>
                </a:cubicBezTo>
                <a:cubicBezTo>
                  <a:pt x="389305" y="236109"/>
                  <a:pt x="331520" y="249444"/>
                  <a:pt x="344855" y="278654"/>
                </a:cubicBezTo>
                <a:cubicBezTo>
                  <a:pt x="358190" y="307864"/>
                  <a:pt x="422325" y="345964"/>
                  <a:pt x="443915" y="377714"/>
                </a:cubicBezTo>
                <a:cubicBezTo>
                  <a:pt x="465505" y="409464"/>
                  <a:pt x="445185" y="435499"/>
                  <a:pt x="474395" y="469154"/>
                </a:cubicBezTo>
                <a:cubicBezTo>
                  <a:pt x="503605" y="502809"/>
                  <a:pt x="589965" y="560594"/>
                  <a:pt x="619175" y="579644"/>
                </a:cubicBezTo>
                <a:cubicBezTo>
                  <a:pt x="648385" y="598694"/>
                  <a:pt x="616000" y="575834"/>
                  <a:pt x="649655" y="583454"/>
                </a:cubicBezTo>
                <a:cubicBezTo>
                  <a:pt x="683310" y="591074"/>
                  <a:pt x="819835" y="622189"/>
                  <a:pt x="821105" y="625364"/>
                </a:cubicBezTo>
                <a:cubicBezTo>
                  <a:pt x="822375" y="628539"/>
                  <a:pt x="703630" y="615839"/>
                  <a:pt x="657275" y="602504"/>
                </a:cubicBezTo>
                <a:cubicBezTo>
                  <a:pt x="610920" y="589169"/>
                  <a:pt x="580440" y="563134"/>
                  <a:pt x="542975" y="545354"/>
                </a:cubicBezTo>
                <a:cubicBezTo>
                  <a:pt x="505510" y="527574"/>
                  <a:pt x="476935" y="539639"/>
                  <a:pt x="432485" y="495824"/>
                </a:cubicBezTo>
                <a:cubicBezTo>
                  <a:pt x="388035" y="452009"/>
                  <a:pt x="311835" y="314849"/>
                  <a:pt x="276275" y="282464"/>
                </a:cubicBezTo>
                <a:cubicBezTo>
                  <a:pt x="240715" y="250079"/>
                  <a:pt x="235635" y="290084"/>
                  <a:pt x="219125" y="301514"/>
                </a:cubicBezTo>
                <a:cubicBezTo>
                  <a:pt x="202615" y="312944"/>
                  <a:pt x="199440" y="366919"/>
                  <a:pt x="177215" y="351044"/>
                </a:cubicBezTo>
                <a:cubicBezTo>
                  <a:pt x="154990" y="335169"/>
                  <a:pt x="113080" y="264049"/>
                  <a:pt x="85775" y="206264"/>
                </a:cubicBezTo>
                <a:cubicBezTo>
                  <a:pt x="58470" y="148479"/>
                  <a:pt x="-12650" y="-10271"/>
                  <a:pt x="1955" y="5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2" name="フリーフォーム 1121">
            <a:extLst>
              <a:ext uri="{FF2B5EF4-FFF2-40B4-BE49-F238E27FC236}">
                <a16:creationId xmlns:a16="http://schemas.microsoft.com/office/drawing/2014/main" id="{42509065-E591-AE48-2F8E-D42B3B001BCE}"/>
              </a:ext>
            </a:extLst>
          </p:cNvPr>
          <p:cNvSpPr/>
          <p:nvPr/>
        </p:nvSpPr>
        <p:spPr>
          <a:xfrm>
            <a:off x="8473418" y="9828055"/>
            <a:ext cx="560122" cy="401766"/>
          </a:xfrm>
          <a:custGeom>
            <a:avLst/>
            <a:gdLst>
              <a:gd name="connsiteX0" fmla="*/ 38122 w 560122"/>
              <a:gd name="connsiteY0" fmla="*/ 1745 h 401766"/>
              <a:gd name="connsiteX1" fmla="*/ 133372 w 560122"/>
              <a:gd name="connsiteY1" fmla="*/ 39845 h 401766"/>
              <a:gd name="connsiteX2" fmla="*/ 354352 w 560122"/>
              <a:gd name="connsiteY2" fmla="*/ 39845 h 401766"/>
              <a:gd name="connsiteX3" fmla="*/ 293392 w 560122"/>
              <a:gd name="connsiteY3" fmla="*/ 108425 h 401766"/>
              <a:gd name="connsiteX4" fmla="*/ 335302 w 560122"/>
              <a:gd name="connsiteY4" fmla="*/ 96995 h 401766"/>
              <a:gd name="connsiteX5" fmla="*/ 289582 w 560122"/>
              <a:gd name="connsiteY5" fmla="*/ 230345 h 401766"/>
              <a:gd name="connsiteX6" fmla="*/ 335302 w 560122"/>
              <a:gd name="connsiteY6" fmla="*/ 241775 h 401766"/>
              <a:gd name="connsiteX7" fmla="*/ 449602 w 560122"/>
              <a:gd name="connsiteY7" fmla="*/ 127475 h 401766"/>
              <a:gd name="connsiteX8" fmla="*/ 400072 w 560122"/>
              <a:gd name="connsiteY8" fmla="*/ 203675 h 401766"/>
              <a:gd name="connsiteX9" fmla="*/ 472462 w 560122"/>
              <a:gd name="connsiteY9" fmla="*/ 257015 h 401766"/>
              <a:gd name="connsiteX10" fmla="*/ 392452 w 560122"/>
              <a:gd name="connsiteY10" fmla="*/ 279875 h 401766"/>
              <a:gd name="connsiteX11" fmla="*/ 560092 w 560122"/>
              <a:gd name="connsiteY11" fmla="*/ 298925 h 401766"/>
              <a:gd name="connsiteX12" fmla="*/ 377212 w 560122"/>
              <a:gd name="connsiteY12" fmla="*/ 356075 h 401766"/>
              <a:gd name="connsiteX13" fmla="*/ 369592 w 560122"/>
              <a:gd name="connsiteY13" fmla="*/ 397985 h 401766"/>
              <a:gd name="connsiteX14" fmla="*/ 285772 w 560122"/>
              <a:gd name="connsiteY14" fmla="*/ 257015 h 401766"/>
              <a:gd name="connsiteX15" fmla="*/ 152422 w 560122"/>
              <a:gd name="connsiteY15" fmla="*/ 104615 h 401766"/>
              <a:gd name="connsiteX16" fmla="*/ 140992 w 560122"/>
              <a:gd name="connsiteY16" fmla="*/ 150335 h 401766"/>
              <a:gd name="connsiteX17" fmla="*/ 22 w 560122"/>
              <a:gd name="connsiteY17" fmla="*/ 43655 h 401766"/>
              <a:gd name="connsiteX18" fmla="*/ 152422 w 560122"/>
              <a:gd name="connsiteY18" fmla="*/ 104615 h 401766"/>
              <a:gd name="connsiteX19" fmla="*/ 38122 w 560122"/>
              <a:gd name="connsiteY19" fmla="*/ 1745 h 401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60122" h="401766">
                <a:moveTo>
                  <a:pt x="38122" y="1745"/>
                </a:moveTo>
                <a:cubicBezTo>
                  <a:pt x="34947" y="-9050"/>
                  <a:pt x="80667" y="33495"/>
                  <a:pt x="133372" y="39845"/>
                </a:cubicBezTo>
                <a:cubicBezTo>
                  <a:pt x="186077" y="46195"/>
                  <a:pt x="327682" y="28415"/>
                  <a:pt x="354352" y="39845"/>
                </a:cubicBezTo>
                <a:cubicBezTo>
                  <a:pt x="381022" y="51275"/>
                  <a:pt x="296567" y="98900"/>
                  <a:pt x="293392" y="108425"/>
                </a:cubicBezTo>
                <a:cubicBezTo>
                  <a:pt x="290217" y="117950"/>
                  <a:pt x="335937" y="76675"/>
                  <a:pt x="335302" y="96995"/>
                </a:cubicBezTo>
                <a:cubicBezTo>
                  <a:pt x="334667" y="117315"/>
                  <a:pt x="289582" y="206215"/>
                  <a:pt x="289582" y="230345"/>
                </a:cubicBezTo>
                <a:cubicBezTo>
                  <a:pt x="289582" y="254475"/>
                  <a:pt x="308632" y="258920"/>
                  <a:pt x="335302" y="241775"/>
                </a:cubicBezTo>
                <a:cubicBezTo>
                  <a:pt x="361972" y="224630"/>
                  <a:pt x="438807" y="133825"/>
                  <a:pt x="449602" y="127475"/>
                </a:cubicBezTo>
                <a:cubicBezTo>
                  <a:pt x="460397" y="121125"/>
                  <a:pt x="396262" y="182085"/>
                  <a:pt x="400072" y="203675"/>
                </a:cubicBezTo>
                <a:cubicBezTo>
                  <a:pt x="403882" y="225265"/>
                  <a:pt x="473732" y="244315"/>
                  <a:pt x="472462" y="257015"/>
                </a:cubicBezTo>
                <a:cubicBezTo>
                  <a:pt x="471192" y="269715"/>
                  <a:pt x="377847" y="272890"/>
                  <a:pt x="392452" y="279875"/>
                </a:cubicBezTo>
                <a:cubicBezTo>
                  <a:pt x="407057" y="286860"/>
                  <a:pt x="562632" y="286225"/>
                  <a:pt x="560092" y="298925"/>
                </a:cubicBezTo>
                <a:cubicBezTo>
                  <a:pt x="557552" y="311625"/>
                  <a:pt x="408962" y="339565"/>
                  <a:pt x="377212" y="356075"/>
                </a:cubicBezTo>
                <a:cubicBezTo>
                  <a:pt x="345462" y="372585"/>
                  <a:pt x="384832" y="414495"/>
                  <a:pt x="369592" y="397985"/>
                </a:cubicBezTo>
                <a:cubicBezTo>
                  <a:pt x="354352" y="381475"/>
                  <a:pt x="321967" y="305910"/>
                  <a:pt x="285772" y="257015"/>
                </a:cubicBezTo>
                <a:cubicBezTo>
                  <a:pt x="249577" y="208120"/>
                  <a:pt x="176552" y="122395"/>
                  <a:pt x="152422" y="104615"/>
                </a:cubicBezTo>
                <a:cubicBezTo>
                  <a:pt x="128292" y="86835"/>
                  <a:pt x="166392" y="160495"/>
                  <a:pt x="140992" y="150335"/>
                </a:cubicBezTo>
                <a:cubicBezTo>
                  <a:pt x="115592" y="140175"/>
                  <a:pt x="-1883" y="51275"/>
                  <a:pt x="22" y="43655"/>
                </a:cubicBezTo>
                <a:cubicBezTo>
                  <a:pt x="1927" y="36035"/>
                  <a:pt x="141627" y="110330"/>
                  <a:pt x="152422" y="104615"/>
                </a:cubicBezTo>
                <a:cubicBezTo>
                  <a:pt x="163217" y="98900"/>
                  <a:pt x="41297" y="12540"/>
                  <a:pt x="38122" y="17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3" name="フリーフォーム 1122">
            <a:extLst>
              <a:ext uri="{FF2B5EF4-FFF2-40B4-BE49-F238E27FC236}">
                <a16:creationId xmlns:a16="http://schemas.microsoft.com/office/drawing/2014/main" id="{29787F8A-F8D9-893D-ADB9-8AAD5651AF1B}"/>
              </a:ext>
            </a:extLst>
          </p:cNvPr>
          <p:cNvSpPr/>
          <p:nvPr/>
        </p:nvSpPr>
        <p:spPr>
          <a:xfrm>
            <a:off x="8927642" y="10259652"/>
            <a:ext cx="277598" cy="324553"/>
          </a:xfrm>
          <a:custGeom>
            <a:avLst/>
            <a:gdLst>
              <a:gd name="connsiteX0" fmla="*/ 227788 w 277598"/>
              <a:gd name="connsiteY0" fmla="*/ 678 h 324553"/>
              <a:gd name="connsiteX1" fmla="*/ 273508 w 277598"/>
              <a:gd name="connsiteY1" fmla="*/ 92118 h 324553"/>
              <a:gd name="connsiteX2" fmla="*/ 147778 w 277598"/>
              <a:gd name="connsiteY2" fmla="*/ 183558 h 324553"/>
              <a:gd name="connsiteX3" fmla="*/ 262078 w 277598"/>
              <a:gd name="connsiteY3" fmla="*/ 198798 h 324553"/>
              <a:gd name="connsiteX4" fmla="*/ 33478 w 277598"/>
              <a:gd name="connsiteY4" fmla="*/ 324528 h 324553"/>
              <a:gd name="connsiteX5" fmla="*/ 10618 w 277598"/>
              <a:gd name="connsiteY5" fmla="*/ 187368 h 324553"/>
              <a:gd name="connsiteX6" fmla="*/ 124918 w 277598"/>
              <a:gd name="connsiteY6" fmla="*/ 114978 h 324553"/>
              <a:gd name="connsiteX7" fmla="*/ 143968 w 277598"/>
              <a:gd name="connsiteY7" fmla="*/ 95928 h 324553"/>
              <a:gd name="connsiteX8" fmla="*/ 41098 w 277598"/>
              <a:gd name="connsiteY8" fmla="*/ 141648 h 324553"/>
              <a:gd name="connsiteX9" fmla="*/ 227788 w 277598"/>
              <a:gd name="connsiteY9" fmla="*/ 678 h 324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7598" h="324553">
                <a:moveTo>
                  <a:pt x="227788" y="678"/>
                </a:moveTo>
                <a:cubicBezTo>
                  <a:pt x="266523" y="-7577"/>
                  <a:pt x="286843" y="61638"/>
                  <a:pt x="273508" y="92118"/>
                </a:cubicBezTo>
                <a:cubicBezTo>
                  <a:pt x="260173" y="122598"/>
                  <a:pt x="149683" y="165778"/>
                  <a:pt x="147778" y="183558"/>
                </a:cubicBezTo>
                <a:cubicBezTo>
                  <a:pt x="145873" y="201338"/>
                  <a:pt x="281128" y="175303"/>
                  <a:pt x="262078" y="198798"/>
                </a:cubicBezTo>
                <a:cubicBezTo>
                  <a:pt x="243028" y="222293"/>
                  <a:pt x="75388" y="326433"/>
                  <a:pt x="33478" y="324528"/>
                </a:cubicBezTo>
                <a:cubicBezTo>
                  <a:pt x="-8432" y="322623"/>
                  <a:pt x="-4622" y="222293"/>
                  <a:pt x="10618" y="187368"/>
                </a:cubicBezTo>
                <a:cubicBezTo>
                  <a:pt x="25858" y="152443"/>
                  <a:pt x="102693" y="130218"/>
                  <a:pt x="124918" y="114978"/>
                </a:cubicBezTo>
                <a:cubicBezTo>
                  <a:pt x="147143" y="99738"/>
                  <a:pt x="157938" y="91483"/>
                  <a:pt x="143968" y="95928"/>
                </a:cubicBezTo>
                <a:cubicBezTo>
                  <a:pt x="129998" y="100373"/>
                  <a:pt x="24588" y="151808"/>
                  <a:pt x="41098" y="141648"/>
                </a:cubicBezTo>
                <a:cubicBezTo>
                  <a:pt x="57608" y="131488"/>
                  <a:pt x="189053" y="8933"/>
                  <a:pt x="227788" y="6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4" name="フリーフォーム 1123">
            <a:extLst>
              <a:ext uri="{FF2B5EF4-FFF2-40B4-BE49-F238E27FC236}">
                <a16:creationId xmlns:a16="http://schemas.microsoft.com/office/drawing/2014/main" id="{B73D4385-124B-B804-72C3-77C367BF3284}"/>
              </a:ext>
            </a:extLst>
          </p:cNvPr>
          <p:cNvSpPr/>
          <p:nvPr/>
        </p:nvSpPr>
        <p:spPr>
          <a:xfrm>
            <a:off x="9173798" y="10891449"/>
            <a:ext cx="372215" cy="131702"/>
          </a:xfrm>
          <a:custGeom>
            <a:avLst/>
            <a:gdLst>
              <a:gd name="connsiteX0" fmla="*/ 682 w 372215"/>
              <a:gd name="connsiteY0" fmla="*/ 127071 h 131702"/>
              <a:gd name="connsiteX1" fmla="*/ 198802 w 372215"/>
              <a:gd name="connsiteY1" fmla="*/ 24201 h 131702"/>
              <a:gd name="connsiteX2" fmla="*/ 355012 w 372215"/>
              <a:gd name="connsiteY2" fmla="*/ 1341 h 131702"/>
              <a:gd name="connsiteX3" fmla="*/ 358822 w 372215"/>
              <a:gd name="connsiteY3" fmla="*/ 50871 h 131702"/>
              <a:gd name="connsiteX4" fmla="*/ 271192 w 372215"/>
              <a:gd name="connsiteY4" fmla="*/ 108021 h 131702"/>
              <a:gd name="connsiteX5" fmla="*/ 682 w 372215"/>
              <a:gd name="connsiteY5" fmla="*/ 127071 h 131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2215" h="131702">
                <a:moveTo>
                  <a:pt x="682" y="127071"/>
                </a:moveTo>
                <a:cubicBezTo>
                  <a:pt x="-11383" y="113101"/>
                  <a:pt x="139747" y="45156"/>
                  <a:pt x="198802" y="24201"/>
                </a:cubicBezTo>
                <a:cubicBezTo>
                  <a:pt x="257857" y="3246"/>
                  <a:pt x="328342" y="-3104"/>
                  <a:pt x="355012" y="1341"/>
                </a:cubicBezTo>
                <a:cubicBezTo>
                  <a:pt x="381682" y="5786"/>
                  <a:pt x="372792" y="33091"/>
                  <a:pt x="358822" y="50871"/>
                </a:cubicBezTo>
                <a:cubicBezTo>
                  <a:pt x="344852" y="68651"/>
                  <a:pt x="328977" y="95956"/>
                  <a:pt x="271192" y="108021"/>
                </a:cubicBezTo>
                <a:cubicBezTo>
                  <a:pt x="213407" y="120086"/>
                  <a:pt x="12747" y="141041"/>
                  <a:pt x="682" y="1270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5" name="フリーフォーム 1124">
            <a:extLst>
              <a:ext uri="{FF2B5EF4-FFF2-40B4-BE49-F238E27FC236}">
                <a16:creationId xmlns:a16="http://schemas.microsoft.com/office/drawing/2014/main" id="{BCF1C0A0-0A8C-7571-CF10-56B855602D1F}"/>
              </a:ext>
            </a:extLst>
          </p:cNvPr>
          <p:cNvSpPr/>
          <p:nvPr/>
        </p:nvSpPr>
        <p:spPr>
          <a:xfrm>
            <a:off x="8522623" y="9086574"/>
            <a:ext cx="135641" cy="256171"/>
          </a:xfrm>
          <a:custGeom>
            <a:avLst/>
            <a:gdLst>
              <a:gd name="connsiteX0" fmla="*/ 347 w 135641"/>
              <a:gd name="connsiteY0" fmla="*/ 276 h 256171"/>
              <a:gd name="connsiteX1" fmla="*/ 129887 w 135641"/>
              <a:gd name="connsiteY1" fmla="*/ 141246 h 256171"/>
              <a:gd name="connsiteX2" fmla="*/ 110837 w 135641"/>
              <a:gd name="connsiteY2" fmla="*/ 255546 h 256171"/>
              <a:gd name="connsiteX3" fmla="*/ 91787 w 135641"/>
              <a:gd name="connsiteY3" fmla="*/ 179346 h 256171"/>
              <a:gd name="connsiteX4" fmla="*/ 347 w 135641"/>
              <a:gd name="connsiteY4" fmla="*/ 276 h 256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5641" h="256171">
                <a:moveTo>
                  <a:pt x="347" y="276"/>
                </a:moveTo>
                <a:cubicBezTo>
                  <a:pt x="6697" y="-6074"/>
                  <a:pt x="111472" y="98701"/>
                  <a:pt x="129887" y="141246"/>
                </a:cubicBezTo>
                <a:cubicBezTo>
                  <a:pt x="148302" y="183791"/>
                  <a:pt x="117187" y="249196"/>
                  <a:pt x="110837" y="255546"/>
                </a:cubicBezTo>
                <a:cubicBezTo>
                  <a:pt x="104487" y="261896"/>
                  <a:pt x="107027" y="218716"/>
                  <a:pt x="91787" y="179346"/>
                </a:cubicBezTo>
                <a:cubicBezTo>
                  <a:pt x="76547" y="139976"/>
                  <a:pt x="-6003" y="6626"/>
                  <a:pt x="347" y="2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6" name="フリーフォーム 1125">
            <a:extLst>
              <a:ext uri="{FF2B5EF4-FFF2-40B4-BE49-F238E27FC236}">
                <a16:creationId xmlns:a16="http://schemas.microsoft.com/office/drawing/2014/main" id="{35644FD2-63AE-FF23-9CEC-57EA38AB1604}"/>
              </a:ext>
            </a:extLst>
          </p:cNvPr>
          <p:cNvSpPr/>
          <p:nvPr/>
        </p:nvSpPr>
        <p:spPr>
          <a:xfrm>
            <a:off x="8505769" y="9559979"/>
            <a:ext cx="156494" cy="227551"/>
          </a:xfrm>
          <a:custGeom>
            <a:avLst/>
            <a:gdLst>
              <a:gd name="connsiteX0" fmla="*/ 5771 w 156494"/>
              <a:gd name="connsiteY0" fmla="*/ 6931 h 227551"/>
              <a:gd name="connsiteX1" fmla="*/ 142931 w 156494"/>
              <a:gd name="connsiteY1" fmla="*/ 208861 h 227551"/>
              <a:gd name="connsiteX2" fmla="*/ 146741 w 156494"/>
              <a:gd name="connsiteY2" fmla="*/ 216481 h 227551"/>
              <a:gd name="connsiteX3" fmla="*/ 101021 w 156494"/>
              <a:gd name="connsiteY3" fmla="*/ 189811 h 227551"/>
              <a:gd name="connsiteX4" fmla="*/ 28631 w 156494"/>
              <a:gd name="connsiteY4" fmla="*/ 170761 h 227551"/>
              <a:gd name="connsiteX5" fmla="*/ 24821 w 156494"/>
              <a:gd name="connsiteY5" fmla="*/ 56461 h 227551"/>
              <a:gd name="connsiteX6" fmla="*/ 5771 w 156494"/>
              <a:gd name="connsiteY6" fmla="*/ 6931 h 227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6494" h="227551">
                <a:moveTo>
                  <a:pt x="5771" y="6931"/>
                </a:moveTo>
                <a:cubicBezTo>
                  <a:pt x="25456" y="32331"/>
                  <a:pt x="142931" y="208861"/>
                  <a:pt x="142931" y="208861"/>
                </a:cubicBezTo>
                <a:cubicBezTo>
                  <a:pt x="166426" y="243786"/>
                  <a:pt x="153726" y="219656"/>
                  <a:pt x="146741" y="216481"/>
                </a:cubicBezTo>
                <a:cubicBezTo>
                  <a:pt x="139756" y="213306"/>
                  <a:pt x="120706" y="197431"/>
                  <a:pt x="101021" y="189811"/>
                </a:cubicBezTo>
                <a:cubicBezTo>
                  <a:pt x="81336" y="182191"/>
                  <a:pt x="41331" y="192986"/>
                  <a:pt x="28631" y="170761"/>
                </a:cubicBezTo>
                <a:cubicBezTo>
                  <a:pt x="15931" y="148536"/>
                  <a:pt x="26726" y="80591"/>
                  <a:pt x="24821" y="56461"/>
                </a:cubicBezTo>
                <a:cubicBezTo>
                  <a:pt x="22916" y="32331"/>
                  <a:pt x="-13914" y="-18469"/>
                  <a:pt x="5771" y="69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7" name="フリーフォーム 1126">
            <a:extLst>
              <a:ext uri="{FF2B5EF4-FFF2-40B4-BE49-F238E27FC236}">
                <a16:creationId xmlns:a16="http://schemas.microsoft.com/office/drawing/2014/main" id="{01FA485F-AB1C-8190-A04B-B4384B7F00BE}"/>
              </a:ext>
            </a:extLst>
          </p:cNvPr>
          <p:cNvSpPr/>
          <p:nvPr/>
        </p:nvSpPr>
        <p:spPr>
          <a:xfrm>
            <a:off x="5769319" y="3748928"/>
            <a:ext cx="119701" cy="188581"/>
          </a:xfrm>
          <a:custGeom>
            <a:avLst/>
            <a:gdLst>
              <a:gd name="connsiteX0" fmla="*/ 10451 w 119701"/>
              <a:gd name="connsiteY0" fmla="*/ 112 h 188581"/>
              <a:gd name="connsiteX1" fmla="*/ 44741 w 119701"/>
              <a:gd name="connsiteY1" fmla="*/ 87742 h 188581"/>
              <a:gd name="connsiteX2" fmla="*/ 117131 w 119701"/>
              <a:gd name="connsiteY2" fmla="*/ 156322 h 188581"/>
              <a:gd name="connsiteX3" fmla="*/ 94271 w 119701"/>
              <a:gd name="connsiteY3" fmla="*/ 186802 h 188581"/>
              <a:gd name="connsiteX4" fmla="*/ 6641 w 119701"/>
              <a:gd name="connsiteY4" fmla="*/ 106792 h 188581"/>
              <a:gd name="connsiteX5" fmla="*/ 10451 w 119701"/>
              <a:gd name="connsiteY5" fmla="*/ 112 h 188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9701" h="188581">
                <a:moveTo>
                  <a:pt x="10451" y="112"/>
                </a:moveTo>
                <a:cubicBezTo>
                  <a:pt x="16801" y="-3063"/>
                  <a:pt x="26961" y="61707"/>
                  <a:pt x="44741" y="87742"/>
                </a:cubicBezTo>
                <a:cubicBezTo>
                  <a:pt x="62521" y="113777"/>
                  <a:pt x="108876" y="139812"/>
                  <a:pt x="117131" y="156322"/>
                </a:cubicBezTo>
                <a:cubicBezTo>
                  <a:pt x="125386" y="172832"/>
                  <a:pt x="112686" y="195057"/>
                  <a:pt x="94271" y="186802"/>
                </a:cubicBezTo>
                <a:cubicBezTo>
                  <a:pt x="75856" y="178547"/>
                  <a:pt x="20611" y="134732"/>
                  <a:pt x="6641" y="106792"/>
                </a:cubicBezTo>
                <a:cubicBezTo>
                  <a:pt x="-7329" y="78852"/>
                  <a:pt x="4101" y="3287"/>
                  <a:pt x="10451" y="1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8" name="フリーフォーム 1127">
            <a:extLst>
              <a:ext uri="{FF2B5EF4-FFF2-40B4-BE49-F238E27FC236}">
                <a16:creationId xmlns:a16="http://schemas.microsoft.com/office/drawing/2014/main" id="{A823B5C6-D534-3EF8-7E00-85A51369C64D}"/>
              </a:ext>
            </a:extLst>
          </p:cNvPr>
          <p:cNvSpPr/>
          <p:nvPr/>
        </p:nvSpPr>
        <p:spPr>
          <a:xfrm>
            <a:off x="5511729" y="4484301"/>
            <a:ext cx="144602" cy="284293"/>
          </a:xfrm>
          <a:custGeom>
            <a:avLst/>
            <a:gdLst>
              <a:gd name="connsiteX0" fmla="*/ 142311 w 144602"/>
              <a:gd name="connsiteY0" fmla="*/ 69 h 284293"/>
              <a:gd name="connsiteX1" fmla="*/ 85161 w 144602"/>
              <a:gd name="connsiteY1" fmla="*/ 76269 h 284293"/>
              <a:gd name="connsiteX2" fmla="*/ 8961 w 144602"/>
              <a:gd name="connsiteY2" fmla="*/ 282009 h 284293"/>
              <a:gd name="connsiteX3" fmla="*/ 24201 w 144602"/>
              <a:gd name="connsiteY3" fmla="*/ 179139 h 284293"/>
              <a:gd name="connsiteX4" fmla="*/ 5151 w 144602"/>
              <a:gd name="connsiteY4" fmla="*/ 64839 h 284293"/>
              <a:gd name="connsiteX5" fmla="*/ 142311 w 144602"/>
              <a:gd name="connsiteY5" fmla="*/ 69 h 284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4602" h="284293">
                <a:moveTo>
                  <a:pt x="142311" y="69"/>
                </a:moveTo>
                <a:cubicBezTo>
                  <a:pt x="155646" y="1974"/>
                  <a:pt x="107386" y="29279"/>
                  <a:pt x="85161" y="76269"/>
                </a:cubicBezTo>
                <a:cubicBezTo>
                  <a:pt x="62936" y="123259"/>
                  <a:pt x="19121" y="264864"/>
                  <a:pt x="8961" y="282009"/>
                </a:cubicBezTo>
                <a:cubicBezTo>
                  <a:pt x="-1199" y="299154"/>
                  <a:pt x="24836" y="215334"/>
                  <a:pt x="24201" y="179139"/>
                </a:cubicBezTo>
                <a:cubicBezTo>
                  <a:pt x="23566" y="142944"/>
                  <a:pt x="-13264" y="94049"/>
                  <a:pt x="5151" y="64839"/>
                </a:cubicBezTo>
                <a:cubicBezTo>
                  <a:pt x="23566" y="35629"/>
                  <a:pt x="128976" y="-1836"/>
                  <a:pt x="142311" y="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9" name="フリーフォーム 1128">
            <a:extLst>
              <a:ext uri="{FF2B5EF4-FFF2-40B4-BE49-F238E27FC236}">
                <a16:creationId xmlns:a16="http://schemas.microsoft.com/office/drawing/2014/main" id="{ABAC7EE8-C269-1418-071F-EEF75E6E05DB}"/>
              </a:ext>
            </a:extLst>
          </p:cNvPr>
          <p:cNvSpPr/>
          <p:nvPr/>
        </p:nvSpPr>
        <p:spPr>
          <a:xfrm>
            <a:off x="5002496" y="4737476"/>
            <a:ext cx="384846" cy="158121"/>
          </a:xfrm>
          <a:custGeom>
            <a:avLst/>
            <a:gdLst>
              <a:gd name="connsiteX0" fmla="*/ 34 w 384846"/>
              <a:gd name="connsiteY0" fmla="*/ 21214 h 158121"/>
              <a:gd name="connsiteX1" fmla="*/ 190534 w 384846"/>
              <a:gd name="connsiteY1" fmla="*/ 2164 h 158121"/>
              <a:gd name="connsiteX2" fmla="*/ 308644 w 384846"/>
              <a:gd name="connsiteY2" fmla="*/ 78364 h 158121"/>
              <a:gd name="connsiteX3" fmla="*/ 365794 w 384846"/>
              <a:gd name="connsiteY3" fmla="*/ 139324 h 158121"/>
              <a:gd name="connsiteX4" fmla="*/ 232444 w 384846"/>
              <a:gd name="connsiteY4" fmla="*/ 131704 h 158121"/>
              <a:gd name="connsiteX5" fmla="*/ 384844 w 384846"/>
              <a:gd name="connsiteY5" fmla="*/ 154564 h 158121"/>
              <a:gd name="connsiteX6" fmla="*/ 236254 w 384846"/>
              <a:gd name="connsiteY6" fmla="*/ 44074 h 158121"/>
              <a:gd name="connsiteX7" fmla="*/ 175294 w 384846"/>
              <a:gd name="connsiteY7" fmla="*/ 25024 h 158121"/>
              <a:gd name="connsiteX8" fmla="*/ 34 w 384846"/>
              <a:gd name="connsiteY8" fmla="*/ 21214 h 15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4846" h="158121">
                <a:moveTo>
                  <a:pt x="34" y="21214"/>
                </a:moveTo>
                <a:cubicBezTo>
                  <a:pt x="2574" y="17404"/>
                  <a:pt x="139099" y="-7361"/>
                  <a:pt x="190534" y="2164"/>
                </a:cubicBezTo>
                <a:cubicBezTo>
                  <a:pt x="241969" y="11689"/>
                  <a:pt x="279434" y="55504"/>
                  <a:pt x="308644" y="78364"/>
                </a:cubicBezTo>
                <a:cubicBezTo>
                  <a:pt x="337854" y="101224"/>
                  <a:pt x="378494" y="130434"/>
                  <a:pt x="365794" y="139324"/>
                </a:cubicBezTo>
                <a:cubicBezTo>
                  <a:pt x="353094" y="148214"/>
                  <a:pt x="229269" y="129164"/>
                  <a:pt x="232444" y="131704"/>
                </a:cubicBezTo>
                <a:cubicBezTo>
                  <a:pt x="235619" y="134244"/>
                  <a:pt x="384209" y="169169"/>
                  <a:pt x="384844" y="154564"/>
                </a:cubicBezTo>
                <a:cubicBezTo>
                  <a:pt x="385479" y="139959"/>
                  <a:pt x="271179" y="65664"/>
                  <a:pt x="236254" y="44074"/>
                </a:cubicBezTo>
                <a:cubicBezTo>
                  <a:pt x="201329" y="22484"/>
                  <a:pt x="212759" y="29469"/>
                  <a:pt x="175294" y="25024"/>
                </a:cubicBezTo>
                <a:cubicBezTo>
                  <a:pt x="137829" y="20579"/>
                  <a:pt x="-2506" y="25024"/>
                  <a:pt x="34" y="212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0" name="フリーフォーム 1129">
            <a:extLst>
              <a:ext uri="{FF2B5EF4-FFF2-40B4-BE49-F238E27FC236}">
                <a16:creationId xmlns:a16="http://schemas.microsoft.com/office/drawing/2014/main" id="{7E9FF6AE-AF0B-3248-2463-F6E98D7F0C66}"/>
              </a:ext>
            </a:extLst>
          </p:cNvPr>
          <p:cNvSpPr/>
          <p:nvPr/>
        </p:nvSpPr>
        <p:spPr>
          <a:xfrm>
            <a:off x="5619722" y="4649787"/>
            <a:ext cx="121980" cy="133373"/>
          </a:xfrm>
          <a:custGeom>
            <a:avLst/>
            <a:gdLst>
              <a:gd name="connsiteX0" fmla="*/ 121948 w 121980"/>
              <a:gd name="connsiteY0" fmla="*/ 51753 h 133373"/>
              <a:gd name="connsiteX1" fmla="*/ 60988 w 121980"/>
              <a:gd name="connsiteY1" fmla="*/ 2223 h 133373"/>
              <a:gd name="connsiteX2" fmla="*/ 28 w 121980"/>
              <a:gd name="connsiteY2" fmla="*/ 127953 h 133373"/>
              <a:gd name="connsiteX3" fmla="*/ 68608 w 121980"/>
              <a:gd name="connsiteY3" fmla="*/ 105093 h 133373"/>
              <a:gd name="connsiteX4" fmla="*/ 121948 w 121980"/>
              <a:gd name="connsiteY4" fmla="*/ 51753 h 133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980" h="133373">
                <a:moveTo>
                  <a:pt x="121948" y="51753"/>
                </a:moveTo>
                <a:cubicBezTo>
                  <a:pt x="120678" y="34608"/>
                  <a:pt x="81308" y="-10477"/>
                  <a:pt x="60988" y="2223"/>
                </a:cubicBezTo>
                <a:cubicBezTo>
                  <a:pt x="40668" y="14923"/>
                  <a:pt x="-1242" y="110808"/>
                  <a:pt x="28" y="127953"/>
                </a:cubicBezTo>
                <a:cubicBezTo>
                  <a:pt x="1298" y="145098"/>
                  <a:pt x="50193" y="117158"/>
                  <a:pt x="68608" y="105093"/>
                </a:cubicBezTo>
                <a:cubicBezTo>
                  <a:pt x="87023" y="93028"/>
                  <a:pt x="123218" y="68898"/>
                  <a:pt x="121948" y="517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1" name="フリーフォーム 1130">
            <a:extLst>
              <a:ext uri="{FF2B5EF4-FFF2-40B4-BE49-F238E27FC236}">
                <a16:creationId xmlns:a16="http://schemas.microsoft.com/office/drawing/2014/main" id="{F5F9BF96-D2FD-6DA8-3463-8D4C4804C61D}"/>
              </a:ext>
            </a:extLst>
          </p:cNvPr>
          <p:cNvSpPr/>
          <p:nvPr/>
        </p:nvSpPr>
        <p:spPr>
          <a:xfrm>
            <a:off x="5135533" y="2852699"/>
            <a:ext cx="140912" cy="81409"/>
          </a:xfrm>
          <a:custGeom>
            <a:avLst/>
            <a:gdLst>
              <a:gd name="connsiteX0" fmla="*/ 347 w 140912"/>
              <a:gd name="connsiteY0" fmla="*/ 39091 h 81409"/>
              <a:gd name="connsiteX1" fmla="*/ 99407 w 140912"/>
              <a:gd name="connsiteY1" fmla="*/ 991 h 81409"/>
              <a:gd name="connsiteX2" fmla="*/ 137507 w 140912"/>
              <a:gd name="connsiteY2" fmla="*/ 81001 h 81409"/>
              <a:gd name="connsiteX3" fmla="*/ 347 w 140912"/>
              <a:gd name="connsiteY3" fmla="*/ 39091 h 814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40912" h="81409">
                <a:moveTo>
                  <a:pt x="347" y="39091"/>
                </a:moveTo>
                <a:cubicBezTo>
                  <a:pt x="-6003" y="25756"/>
                  <a:pt x="76547" y="-5994"/>
                  <a:pt x="99407" y="991"/>
                </a:cubicBezTo>
                <a:cubicBezTo>
                  <a:pt x="122267" y="7976"/>
                  <a:pt x="150842" y="76556"/>
                  <a:pt x="137507" y="81001"/>
                </a:cubicBezTo>
                <a:cubicBezTo>
                  <a:pt x="124172" y="85446"/>
                  <a:pt x="6697" y="52426"/>
                  <a:pt x="347" y="390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2" name="フリーフォーム 1131">
            <a:extLst>
              <a:ext uri="{FF2B5EF4-FFF2-40B4-BE49-F238E27FC236}">
                <a16:creationId xmlns:a16="http://schemas.microsoft.com/office/drawing/2014/main" id="{26A896D4-AAEB-0380-E762-0B6A135F04F0}"/>
              </a:ext>
            </a:extLst>
          </p:cNvPr>
          <p:cNvSpPr/>
          <p:nvPr/>
        </p:nvSpPr>
        <p:spPr>
          <a:xfrm>
            <a:off x="4765846" y="3356599"/>
            <a:ext cx="553451" cy="252509"/>
          </a:xfrm>
          <a:custGeom>
            <a:avLst/>
            <a:gdLst>
              <a:gd name="connsiteX0" fmla="*/ 11894 w 553451"/>
              <a:gd name="connsiteY0" fmla="*/ 11 h 252509"/>
              <a:gd name="connsiteX1" fmla="*/ 49994 w 553451"/>
              <a:gd name="connsiteY1" fmla="*/ 144791 h 252509"/>
              <a:gd name="connsiteX2" fmla="*/ 259544 w 553451"/>
              <a:gd name="connsiteY2" fmla="*/ 243851 h 252509"/>
              <a:gd name="connsiteX3" fmla="*/ 316694 w 553451"/>
              <a:gd name="connsiteY3" fmla="*/ 182891 h 252509"/>
              <a:gd name="connsiteX4" fmla="*/ 552914 w 553451"/>
              <a:gd name="connsiteY4" fmla="*/ 186701 h 252509"/>
              <a:gd name="connsiteX5" fmla="*/ 381464 w 553451"/>
              <a:gd name="connsiteY5" fmla="*/ 228611 h 252509"/>
              <a:gd name="connsiteX6" fmla="*/ 389084 w 553451"/>
              <a:gd name="connsiteY6" fmla="*/ 243851 h 252509"/>
              <a:gd name="connsiteX7" fmla="*/ 236684 w 553451"/>
              <a:gd name="connsiteY7" fmla="*/ 251471 h 252509"/>
              <a:gd name="connsiteX8" fmla="*/ 27134 w 553451"/>
              <a:gd name="connsiteY8" fmla="*/ 220991 h 252509"/>
              <a:gd name="connsiteX9" fmla="*/ 76664 w 553451"/>
              <a:gd name="connsiteY9" fmla="*/ 209561 h 252509"/>
              <a:gd name="connsiteX10" fmla="*/ 4274 w 553451"/>
              <a:gd name="connsiteY10" fmla="*/ 137171 h 252509"/>
              <a:gd name="connsiteX11" fmla="*/ 11894 w 553451"/>
              <a:gd name="connsiteY11" fmla="*/ 11 h 252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3451" h="252509">
                <a:moveTo>
                  <a:pt x="11894" y="11"/>
                </a:moveTo>
                <a:cubicBezTo>
                  <a:pt x="19514" y="1281"/>
                  <a:pt x="8719" y="104151"/>
                  <a:pt x="49994" y="144791"/>
                </a:cubicBezTo>
                <a:cubicBezTo>
                  <a:pt x="91269" y="185431"/>
                  <a:pt x="215094" y="237501"/>
                  <a:pt x="259544" y="243851"/>
                </a:cubicBezTo>
                <a:cubicBezTo>
                  <a:pt x="303994" y="250201"/>
                  <a:pt x="267799" y="192416"/>
                  <a:pt x="316694" y="182891"/>
                </a:cubicBezTo>
                <a:cubicBezTo>
                  <a:pt x="365589" y="173366"/>
                  <a:pt x="542119" y="179081"/>
                  <a:pt x="552914" y="186701"/>
                </a:cubicBezTo>
                <a:cubicBezTo>
                  <a:pt x="563709" y="194321"/>
                  <a:pt x="408769" y="219086"/>
                  <a:pt x="381464" y="228611"/>
                </a:cubicBezTo>
                <a:cubicBezTo>
                  <a:pt x="354159" y="238136"/>
                  <a:pt x="413214" y="240041"/>
                  <a:pt x="389084" y="243851"/>
                </a:cubicBezTo>
                <a:cubicBezTo>
                  <a:pt x="364954" y="247661"/>
                  <a:pt x="297009" y="255281"/>
                  <a:pt x="236684" y="251471"/>
                </a:cubicBezTo>
                <a:cubicBezTo>
                  <a:pt x="176359" y="247661"/>
                  <a:pt x="53804" y="227976"/>
                  <a:pt x="27134" y="220991"/>
                </a:cubicBezTo>
                <a:cubicBezTo>
                  <a:pt x="464" y="214006"/>
                  <a:pt x="80474" y="223531"/>
                  <a:pt x="76664" y="209561"/>
                </a:cubicBezTo>
                <a:cubicBezTo>
                  <a:pt x="72854" y="195591"/>
                  <a:pt x="14434" y="172096"/>
                  <a:pt x="4274" y="137171"/>
                </a:cubicBezTo>
                <a:cubicBezTo>
                  <a:pt x="-5886" y="102246"/>
                  <a:pt x="4274" y="-1259"/>
                  <a:pt x="11894" y="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3" name="フリーフォーム 1132">
            <a:extLst>
              <a:ext uri="{FF2B5EF4-FFF2-40B4-BE49-F238E27FC236}">
                <a16:creationId xmlns:a16="http://schemas.microsoft.com/office/drawing/2014/main" id="{7FBBD0CC-E09B-C401-8551-D97681E7FCD4}"/>
              </a:ext>
            </a:extLst>
          </p:cNvPr>
          <p:cNvSpPr/>
          <p:nvPr/>
        </p:nvSpPr>
        <p:spPr>
          <a:xfrm>
            <a:off x="4031328" y="2655331"/>
            <a:ext cx="282872" cy="1028974"/>
          </a:xfrm>
          <a:custGeom>
            <a:avLst/>
            <a:gdLst>
              <a:gd name="connsiteX0" fmla="*/ 91092 w 282872"/>
              <a:gd name="connsiteY0" fmla="*/ 239 h 1028974"/>
              <a:gd name="connsiteX1" fmla="*/ 49182 w 282872"/>
              <a:gd name="connsiteY1" fmla="*/ 320279 h 1028974"/>
              <a:gd name="connsiteX2" fmla="*/ 91092 w 282872"/>
              <a:gd name="connsiteY2" fmla="*/ 529829 h 1028974"/>
              <a:gd name="connsiteX3" fmla="*/ 102522 w 282872"/>
              <a:gd name="connsiteY3" fmla="*/ 484109 h 1028974"/>
              <a:gd name="connsiteX4" fmla="*/ 270162 w 282872"/>
              <a:gd name="connsiteY4" fmla="*/ 865109 h 1028974"/>
              <a:gd name="connsiteX5" fmla="*/ 266352 w 282872"/>
              <a:gd name="connsiteY5" fmla="*/ 1028939 h 1028974"/>
              <a:gd name="connsiteX6" fmla="*/ 228252 w 282872"/>
              <a:gd name="connsiteY6" fmla="*/ 853679 h 1028974"/>
              <a:gd name="connsiteX7" fmla="*/ 3462 w 282872"/>
              <a:gd name="connsiteY7" fmla="*/ 373619 h 1028974"/>
              <a:gd name="connsiteX8" fmla="*/ 91092 w 282872"/>
              <a:gd name="connsiteY8" fmla="*/ 239 h 1028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2872" h="1028974">
                <a:moveTo>
                  <a:pt x="91092" y="239"/>
                </a:moveTo>
                <a:cubicBezTo>
                  <a:pt x="98712" y="-8651"/>
                  <a:pt x="49182" y="232014"/>
                  <a:pt x="49182" y="320279"/>
                </a:cubicBezTo>
                <a:cubicBezTo>
                  <a:pt x="49182" y="408544"/>
                  <a:pt x="82202" y="502524"/>
                  <a:pt x="91092" y="529829"/>
                </a:cubicBezTo>
                <a:cubicBezTo>
                  <a:pt x="99982" y="557134"/>
                  <a:pt x="72677" y="428229"/>
                  <a:pt x="102522" y="484109"/>
                </a:cubicBezTo>
                <a:cubicBezTo>
                  <a:pt x="132367" y="539989"/>
                  <a:pt x="242857" y="774304"/>
                  <a:pt x="270162" y="865109"/>
                </a:cubicBezTo>
                <a:cubicBezTo>
                  <a:pt x="297467" y="955914"/>
                  <a:pt x="273337" y="1030844"/>
                  <a:pt x="266352" y="1028939"/>
                </a:cubicBezTo>
                <a:cubicBezTo>
                  <a:pt x="259367" y="1027034"/>
                  <a:pt x="272067" y="962899"/>
                  <a:pt x="228252" y="853679"/>
                </a:cubicBezTo>
                <a:cubicBezTo>
                  <a:pt x="184437" y="744459"/>
                  <a:pt x="26957" y="515859"/>
                  <a:pt x="3462" y="373619"/>
                </a:cubicBezTo>
                <a:cubicBezTo>
                  <a:pt x="-20033" y="231379"/>
                  <a:pt x="83472" y="9129"/>
                  <a:pt x="91092" y="2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4" name="フリーフォーム 1133">
            <a:extLst>
              <a:ext uri="{FF2B5EF4-FFF2-40B4-BE49-F238E27FC236}">
                <a16:creationId xmlns:a16="http://schemas.microsoft.com/office/drawing/2014/main" id="{32FE762D-28DB-8040-74D7-B1042C3D3EA3}"/>
              </a:ext>
            </a:extLst>
          </p:cNvPr>
          <p:cNvSpPr/>
          <p:nvPr/>
        </p:nvSpPr>
        <p:spPr>
          <a:xfrm>
            <a:off x="4162378" y="7496368"/>
            <a:ext cx="915458" cy="245956"/>
          </a:xfrm>
          <a:custGeom>
            <a:avLst/>
            <a:gdLst>
              <a:gd name="connsiteX0" fmla="*/ 9572 w 915458"/>
              <a:gd name="connsiteY0" fmla="*/ 93152 h 245956"/>
              <a:gd name="connsiteX1" fmla="*/ 93392 w 915458"/>
              <a:gd name="connsiteY1" fmla="*/ 93152 h 245956"/>
              <a:gd name="connsiteX2" fmla="*/ 344852 w 915458"/>
              <a:gd name="connsiteY2" fmla="*/ 127442 h 245956"/>
              <a:gd name="connsiteX3" fmla="*/ 371522 w 915458"/>
              <a:gd name="connsiteY3" fmla="*/ 28382 h 245956"/>
              <a:gd name="connsiteX4" fmla="*/ 607742 w 915458"/>
              <a:gd name="connsiteY4" fmla="*/ 47432 h 245956"/>
              <a:gd name="connsiteX5" fmla="*/ 817292 w 915458"/>
              <a:gd name="connsiteY5" fmla="*/ 138872 h 245956"/>
              <a:gd name="connsiteX6" fmla="*/ 741092 w 915458"/>
              <a:gd name="connsiteY6" fmla="*/ 176972 h 245956"/>
              <a:gd name="connsiteX7" fmla="*/ 741092 w 915458"/>
              <a:gd name="connsiteY7" fmla="*/ 245552 h 245956"/>
              <a:gd name="connsiteX8" fmla="*/ 908732 w 915458"/>
              <a:gd name="connsiteY8" fmla="*/ 142682 h 245956"/>
              <a:gd name="connsiteX9" fmla="*/ 478202 w 915458"/>
              <a:gd name="connsiteY9" fmla="*/ 1712 h 245956"/>
              <a:gd name="connsiteX10" fmla="*/ 264842 w 915458"/>
              <a:gd name="connsiteY10" fmla="*/ 66482 h 245956"/>
              <a:gd name="connsiteX11" fmla="*/ 295322 w 915458"/>
              <a:gd name="connsiteY11" fmla="*/ 96962 h 245956"/>
              <a:gd name="connsiteX12" fmla="*/ 9572 w 915458"/>
              <a:gd name="connsiteY12" fmla="*/ 93152 h 24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15458" h="245956">
                <a:moveTo>
                  <a:pt x="9572" y="93152"/>
                </a:moveTo>
                <a:cubicBezTo>
                  <a:pt x="-24083" y="92517"/>
                  <a:pt x="37512" y="87437"/>
                  <a:pt x="93392" y="93152"/>
                </a:cubicBezTo>
                <a:cubicBezTo>
                  <a:pt x="149272" y="98867"/>
                  <a:pt x="298497" y="138237"/>
                  <a:pt x="344852" y="127442"/>
                </a:cubicBezTo>
                <a:cubicBezTo>
                  <a:pt x="391207" y="116647"/>
                  <a:pt x="327707" y="41717"/>
                  <a:pt x="371522" y="28382"/>
                </a:cubicBezTo>
                <a:cubicBezTo>
                  <a:pt x="415337" y="15047"/>
                  <a:pt x="533447" y="29017"/>
                  <a:pt x="607742" y="47432"/>
                </a:cubicBezTo>
                <a:cubicBezTo>
                  <a:pt x="682037" y="65847"/>
                  <a:pt x="795067" y="117282"/>
                  <a:pt x="817292" y="138872"/>
                </a:cubicBezTo>
                <a:cubicBezTo>
                  <a:pt x="839517" y="160462"/>
                  <a:pt x="753792" y="159192"/>
                  <a:pt x="741092" y="176972"/>
                </a:cubicBezTo>
                <a:cubicBezTo>
                  <a:pt x="728392" y="194752"/>
                  <a:pt x="713152" y="251267"/>
                  <a:pt x="741092" y="245552"/>
                </a:cubicBezTo>
                <a:cubicBezTo>
                  <a:pt x="769032" y="239837"/>
                  <a:pt x="952547" y="183322"/>
                  <a:pt x="908732" y="142682"/>
                </a:cubicBezTo>
                <a:cubicBezTo>
                  <a:pt x="864917" y="102042"/>
                  <a:pt x="585517" y="14412"/>
                  <a:pt x="478202" y="1712"/>
                </a:cubicBezTo>
                <a:cubicBezTo>
                  <a:pt x="370887" y="-10988"/>
                  <a:pt x="295322" y="50607"/>
                  <a:pt x="264842" y="66482"/>
                </a:cubicBezTo>
                <a:cubicBezTo>
                  <a:pt x="234362" y="82357"/>
                  <a:pt x="334692" y="95057"/>
                  <a:pt x="295322" y="96962"/>
                </a:cubicBezTo>
                <a:cubicBezTo>
                  <a:pt x="255952" y="98867"/>
                  <a:pt x="43227" y="93787"/>
                  <a:pt x="9572" y="931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5" name="フリーフォーム 1134">
            <a:extLst>
              <a:ext uri="{FF2B5EF4-FFF2-40B4-BE49-F238E27FC236}">
                <a16:creationId xmlns:a16="http://schemas.microsoft.com/office/drawing/2014/main" id="{D34313E8-187F-6CDB-C3F7-05D84448309D}"/>
              </a:ext>
            </a:extLst>
          </p:cNvPr>
          <p:cNvSpPr/>
          <p:nvPr/>
        </p:nvSpPr>
        <p:spPr>
          <a:xfrm>
            <a:off x="5333999" y="7616190"/>
            <a:ext cx="541022" cy="81775"/>
          </a:xfrm>
          <a:custGeom>
            <a:avLst/>
            <a:gdLst>
              <a:gd name="connsiteX0" fmla="*/ 1 w 541022"/>
              <a:gd name="connsiteY0" fmla="*/ 34290 h 81775"/>
              <a:gd name="connsiteX1" fmla="*/ 251461 w 541022"/>
              <a:gd name="connsiteY1" fmla="*/ 0 h 81775"/>
              <a:gd name="connsiteX2" fmla="*/ 541021 w 541022"/>
              <a:gd name="connsiteY2" fmla="*/ 34290 h 81775"/>
              <a:gd name="connsiteX3" fmla="*/ 247651 w 541022"/>
              <a:gd name="connsiteY3" fmla="*/ 34290 h 81775"/>
              <a:gd name="connsiteX4" fmla="*/ 190501 w 541022"/>
              <a:gd name="connsiteY4" fmla="*/ 60960 h 81775"/>
              <a:gd name="connsiteX5" fmla="*/ 247651 w 541022"/>
              <a:gd name="connsiteY5" fmla="*/ 80010 h 81775"/>
              <a:gd name="connsiteX6" fmla="*/ 1 w 541022"/>
              <a:gd name="connsiteY6" fmla="*/ 34290 h 81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022" h="81775">
                <a:moveTo>
                  <a:pt x="1" y="34290"/>
                </a:moveTo>
                <a:cubicBezTo>
                  <a:pt x="636" y="20955"/>
                  <a:pt x="161291" y="0"/>
                  <a:pt x="251461" y="0"/>
                </a:cubicBezTo>
                <a:cubicBezTo>
                  <a:pt x="341631" y="0"/>
                  <a:pt x="541656" y="28575"/>
                  <a:pt x="541021" y="34290"/>
                </a:cubicBezTo>
                <a:cubicBezTo>
                  <a:pt x="540386" y="40005"/>
                  <a:pt x="306071" y="29845"/>
                  <a:pt x="247651" y="34290"/>
                </a:cubicBezTo>
                <a:cubicBezTo>
                  <a:pt x="189231" y="38735"/>
                  <a:pt x="190501" y="53340"/>
                  <a:pt x="190501" y="60960"/>
                </a:cubicBezTo>
                <a:cubicBezTo>
                  <a:pt x="190501" y="68580"/>
                  <a:pt x="274321" y="87630"/>
                  <a:pt x="247651" y="80010"/>
                </a:cubicBezTo>
                <a:cubicBezTo>
                  <a:pt x="220981" y="72390"/>
                  <a:pt x="-634" y="47625"/>
                  <a:pt x="1" y="342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6" name="フリーフォーム 1135">
            <a:extLst>
              <a:ext uri="{FF2B5EF4-FFF2-40B4-BE49-F238E27FC236}">
                <a16:creationId xmlns:a16="http://schemas.microsoft.com/office/drawing/2014/main" id="{BB34F78C-FA5C-C227-CB1F-94AC4618CFC3}"/>
              </a:ext>
            </a:extLst>
          </p:cNvPr>
          <p:cNvSpPr/>
          <p:nvPr/>
        </p:nvSpPr>
        <p:spPr>
          <a:xfrm>
            <a:off x="5966454" y="7459907"/>
            <a:ext cx="379140" cy="210914"/>
          </a:xfrm>
          <a:custGeom>
            <a:avLst/>
            <a:gdLst>
              <a:gd name="connsiteX0" fmla="*/ 377196 w 379140"/>
              <a:gd name="connsiteY0" fmla="*/ 73 h 210914"/>
              <a:gd name="connsiteX1" fmla="*/ 72396 w 379140"/>
              <a:gd name="connsiteY1" fmla="*/ 144853 h 210914"/>
              <a:gd name="connsiteX2" fmla="*/ 6 w 379140"/>
              <a:gd name="connsiteY2" fmla="*/ 175333 h 210914"/>
              <a:gd name="connsiteX3" fmla="*/ 68586 w 379140"/>
              <a:gd name="connsiteY3" fmla="*/ 175333 h 210914"/>
              <a:gd name="connsiteX4" fmla="*/ 118116 w 379140"/>
              <a:gd name="connsiteY4" fmla="*/ 182953 h 210914"/>
              <a:gd name="connsiteX5" fmla="*/ 182886 w 379140"/>
              <a:gd name="connsiteY5" fmla="*/ 209623 h 210914"/>
              <a:gd name="connsiteX6" fmla="*/ 87636 w 379140"/>
              <a:gd name="connsiteY6" fmla="*/ 198193 h 210914"/>
              <a:gd name="connsiteX7" fmla="*/ 198126 w 379140"/>
              <a:gd name="connsiteY7" fmla="*/ 125803 h 210914"/>
              <a:gd name="connsiteX8" fmla="*/ 377196 w 379140"/>
              <a:gd name="connsiteY8" fmla="*/ 73 h 21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9140" h="210914">
                <a:moveTo>
                  <a:pt x="377196" y="73"/>
                </a:moveTo>
                <a:cubicBezTo>
                  <a:pt x="356241" y="3248"/>
                  <a:pt x="135261" y="115643"/>
                  <a:pt x="72396" y="144853"/>
                </a:cubicBezTo>
                <a:cubicBezTo>
                  <a:pt x="9531" y="174063"/>
                  <a:pt x="641" y="170253"/>
                  <a:pt x="6" y="175333"/>
                </a:cubicBezTo>
                <a:cubicBezTo>
                  <a:pt x="-629" y="180413"/>
                  <a:pt x="48901" y="174063"/>
                  <a:pt x="68586" y="175333"/>
                </a:cubicBezTo>
                <a:cubicBezTo>
                  <a:pt x="88271" y="176603"/>
                  <a:pt x="99066" y="177238"/>
                  <a:pt x="118116" y="182953"/>
                </a:cubicBezTo>
                <a:cubicBezTo>
                  <a:pt x="137166" y="188668"/>
                  <a:pt x="187966" y="207083"/>
                  <a:pt x="182886" y="209623"/>
                </a:cubicBezTo>
                <a:cubicBezTo>
                  <a:pt x="177806" y="212163"/>
                  <a:pt x="85096" y="212163"/>
                  <a:pt x="87636" y="198193"/>
                </a:cubicBezTo>
                <a:cubicBezTo>
                  <a:pt x="90176" y="184223"/>
                  <a:pt x="152406" y="153743"/>
                  <a:pt x="198126" y="125803"/>
                </a:cubicBezTo>
                <a:cubicBezTo>
                  <a:pt x="243846" y="97863"/>
                  <a:pt x="398151" y="-3102"/>
                  <a:pt x="377196" y="7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95974810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hidden="1">
            <a:extLst>
              <a:ext uri="{FF2B5EF4-FFF2-40B4-BE49-F238E27FC236}">
                <a16:creationId xmlns:a16="http://schemas.microsoft.com/office/drawing/2014/main" id="{67E6E737-E41A-72F7-5751-9FCF77CC70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1" y="1731013"/>
            <a:ext cx="9601200" cy="93396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579553D-56A7-8B84-FC19-A6B439680EE5}"/>
              </a:ext>
            </a:extLst>
          </p:cNvPr>
          <p:cNvSpPr/>
          <p:nvPr/>
        </p:nvSpPr>
        <p:spPr>
          <a:xfrm>
            <a:off x="3384308" y="5213331"/>
            <a:ext cx="50497" cy="162030"/>
          </a:xfrm>
          <a:custGeom>
            <a:avLst/>
            <a:gdLst>
              <a:gd name="connsiteX0" fmla="*/ 41517 w 50497"/>
              <a:gd name="connsiteY0" fmla="*/ 19 h 162030"/>
              <a:gd name="connsiteX1" fmla="*/ 9767 w 50497"/>
              <a:gd name="connsiteY1" fmla="*/ 60344 h 162030"/>
              <a:gd name="connsiteX2" fmla="*/ 3417 w 50497"/>
              <a:gd name="connsiteY2" fmla="*/ 117494 h 162030"/>
              <a:gd name="connsiteX3" fmla="*/ 242 w 50497"/>
              <a:gd name="connsiteY3" fmla="*/ 161944 h 162030"/>
              <a:gd name="connsiteX4" fmla="*/ 9767 w 50497"/>
              <a:gd name="connsiteY4" fmla="*/ 127019 h 162030"/>
              <a:gd name="connsiteX5" fmla="*/ 47867 w 50497"/>
              <a:gd name="connsiteY5" fmla="*/ 66694 h 162030"/>
              <a:gd name="connsiteX6" fmla="*/ 41517 w 50497"/>
              <a:gd name="connsiteY6" fmla="*/ 19 h 16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97" h="162030">
                <a:moveTo>
                  <a:pt x="41517" y="19"/>
                </a:moveTo>
                <a:cubicBezTo>
                  <a:pt x="35167" y="-1039"/>
                  <a:pt x="16117" y="40765"/>
                  <a:pt x="9767" y="60344"/>
                </a:cubicBezTo>
                <a:cubicBezTo>
                  <a:pt x="3417" y="79923"/>
                  <a:pt x="5004" y="100561"/>
                  <a:pt x="3417" y="117494"/>
                </a:cubicBezTo>
                <a:cubicBezTo>
                  <a:pt x="1829" y="134427"/>
                  <a:pt x="-816" y="160356"/>
                  <a:pt x="242" y="161944"/>
                </a:cubicBezTo>
                <a:cubicBezTo>
                  <a:pt x="1300" y="163532"/>
                  <a:pt x="1830" y="142894"/>
                  <a:pt x="9767" y="127019"/>
                </a:cubicBezTo>
                <a:cubicBezTo>
                  <a:pt x="17704" y="111144"/>
                  <a:pt x="41517" y="83098"/>
                  <a:pt x="47867" y="66694"/>
                </a:cubicBezTo>
                <a:cubicBezTo>
                  <a:pt x="54217" y="50290"/>
                  <a:pt x="47867" y="1077"/>
                  <a:pt x="41517" y="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5A47ABB9-7CAA-26B7-581F-BD61245C653A}"/>
              </a:ext>
            </a:extLst>
          </p:cNvPr>
          <p:cNvSpPr/>
          <p:nvPr/>
        </p:nvSpPr>
        <p:spPr>
          <a:xfrm>
            <a:off x="3362267" y="4584700"/>
            <a:ext cx="365183" cy="263627"/>
          </a:xfrm>
          <a:custGeom>
            <a:avLst/>
            <a:gdLst>
              <a:gd name="connsiteX0" fmla="*/ 365183 w 365183"/>
              <a:gd name="connsiteY0" fmla="*/ 0 h 263627"/>
              <a:gd name="connsiteX1" fmla="*/ 184208 w 365183"/>
              <a:gd name="connsiteY1" fmla="*/ 82550 h 263627"/>
              <a:gd name="connsiteX2" fmla="*/ 69908 w 365183"/>
              <a:gd name="connsiteY2" fmla="*/ 146050 h 263627"/>
              <a:gd name="connsiteX3" fmla="*/ 58 w 365183"/>
              <a:gd name="connsiteY3" fmla="*/ 263525 h 263627"/>
              <a:gd name="connsiteX4" fmla="*/ 60383 w 365183"/>
              <a:gd name="connsiteY4" fmla="*/ 165100 h 263627"/>
              <a:gd name="connsiteX5" fmla="*/ 184208 w 365183"/>
              <a:gd name="connsiteY5" fmla="*/ 82550 h 263627"/>
              <a:gd name="connsiteX6" fmla="*/ 365183 w 365183"/>
              <a:gd name="connsiteY6" fmla="*/ 0 h 26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83" h="263627">
                <a:moveTo>
                  <a:pt x="365183" y="0"/>
                </a:moveTo>
                <a:cubicBezTo>
                  <a:pt x="365183" y="0"/>
                  <a:pt x="233420" y="58208"/>
                  <a:pt x="184208" y="82550"/>
                </a:cubicBezTo>
                <a:cubicBezTo>
                  <a:pt x="134996" y="106892"/>
                  <a:pt x="100600" y="115888"/>
                  <a:pt x="69908" y="146050"/>
                </a:cubicBezTo>
                <a:cubicBezTo>
                  <a:pt x="39216" y="176212"/>
                  <a:pt x="1645" y="260350"/>
                  <a:pt x="58" y="263525"/>
                </a:cubicBezTo>
                <a:cubicBezTo>
                  <a:pt x="-1529" y="266700"/>
                  <a:pt x="29691" y="195262"/>
                  <a:pt x="60383" y="165100"/>
                </a:cubicBezTo>
                <a:cubicBezTo>
                  <a:pt x="91075" y="134938"/>
                  <a:pt x="134996" y="107950"/>
                  <a:pt x="184208" y="82550"/>
                </a:cubicBezTo>
                <a:cubicBezTo>
                  <a:pt x="233420" y="57150"/>
                  <a:pt x="365183" y="0"/>
                  <a:pt x="36518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35CE627A-A824-874E-E090-A6703A843F7B}"/>
              </a:ext>
            </a:extLst>
          </p:cNvPr>
          <p:cNvSpPr/>
          <p:nvPr/>
        </p:nvSpPr>
        <p:spPr>
          <a:xfrm>
            <a:off x="3286122" y="4590348"/>
            <a:ext cx="455854" cy="426238"/>
          </a:xfrm>
          <a:custGeom>
            <a:avLst/>
            <a:gdLst>
              <a:gd name="connsiteX0" fmla="*/ 454028 w 455854"/>
              <a:gd name="connsiteY0" fmla="*/ 702 h 426238"/>
              <a:gd name="connsiteX1" fmla="*/ 266703 w 455854"/>
              <a:gd name="connsiteY1" fmla="*/ 76902 h 426238"/>
              <a:gd name="connsiteX2" fmla="*/ 69853 w 455854"/>
              <a:gd name="connsiteY2" fmla="*/ 184852 h 426238"/>
              <a:gd name="connsiteX3" fmla="*/ 139703 w 455854"/>
              <a:gd name="connsiteY3" fmla="*/ 153102 h 426238"/>
              <a:gd name="connsiteX4" fmla="*/ 63503 w 455854"/>
              <a:gd name="connsiteY4" fmla="*/ 245177 h 426238"/>
              <a:gd name="connsiteX5" fmla="*/ 101603 w 455854"/>
              <a:gd name="connsiteY5" fmla="*/ 242002 h 426238"/>
              <a:gd name="connsiteX6" fmla="*/ 3 w 455854"/>
              <a:gd name="connsiteY6" fmla="*/ 426152 h 426238"/>
              <a:gd name="connsiteX7" fmla="*/ 98428 w 455854"/>
              <a:gd name="connsiteY7" fmla="*/ 264227 h 426238"/>
              <a:gd name="connsiteX8" fmla="*/ 177803 w 455854"/>
              <a:gd name="connsiteY8" fmla="*/ 130877 h 426238"/>
              <a:gd name="connsiteX9" fmla="*/ 149228 w 455854"/>
              <a:gd name="connsiteY9" fmla="*/ 121352 h 426238"/>
              <a:gd name="connsiteX10" fmla="*/ 454028 w 455854"/>
              <a:gd name="connsiteY10" fmla="*/ 702 h 42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5854" h="426238">
                <a:moveTo>
                  <a:pt x="454028" y="702"/>
                </a:moveTo>
                <a:cubicBezTo>
                  <a:pt x="473607" y="-6706"/>
                  <a:pt x="330732" y="46210"/>
                  <a:pt x="266703" y="76902"/>
                </a:cubicBezTo>
                <a:cubicBezTo>
                  <a:pt x="202674" y="107594"/>
                  <a:pt x="91020" y="172152"/>
                  <a:pt x="69853" y="184852"/>
                </a:cubicBezTo>
                <a:cubicBezTo>
                  <a:pt x="48686" y="197552"/>
                  <a:pt x="140761" y="143048"/>
                  <a:pt x="139703" y="153102"/>
                </a:cubicBezTo>
                <a:cubicBezTo>
                  <a:pt x="138645" y="163156"/>
                  <a:pt x="69853" y="230360"/>
                  <a:pt x="63503" y="245177"/>
                </a:cubicBezTo>
                <a:cubicBezTo>
                  <a:pt x="57153" y="259994"/>
                  <a:pt x="112186" y="211840"/>
                  <a:pt x="101603" y="242002"/>
                </a:cubicBezTo>
                <a:cubicBezTo>
                  <a:pt x="91020" y="272165"/>
                  <a:pt x="532" y="422448"/>
                  <a:pt x="3" y="426152"/>
                </a:cubicBezTo>
                <a:cubicBezTo>
                  <a:pt x="-526" y="429856"/>
                  <a:pt x="68795" y="313440"/>
                  <a:pt x="98428" y="264227"/>
                </a:cubicBezTo>
                <a:cubicBezTo>
                  <a:pt x="128061" y="215015"/>
                  <a:pt x="169336" y="154689"/>
                  <a:pt x="177803" y="130877"/>
                </a:cubicBezTo>
                <a:cubicBezTo>
                  <a:pt x="186270" y="107065"/>
                  <a:pt x="108482" y="141460"/>
                  <a:pt x="149228" y="121352"/>
                </a:cubicBezTo>
                <a:cubicBezTo>
                  <a:pt x="189974" y="101244"/>
                  <a:pt x="434449" y="8110"/>
                  <a:pt x="454028" y="70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9642FE2E-DD77-760A-8FFC-4EEF4E7D007E}"/>
              </a:ext>
            </a:extLst>
          </p:cNvPr>
          <p:cNvSpPr/>
          <p:nvPr/>
        </p:nvSpPr>
        <p:spPr>
          <a:xfrm>
            <a:off x="3458869" y="4589399"/>
            <a:ext cx="280583" cy="133928"/>
          </a:xfrm>
          <a:custGeom>
            <a:avLst/>
            <a:gdLst>
              <a:gd name="connsiteX0" fmla="*/ 1881 w 280583"/>
              <a:gd name="connsiteY0" fmla="*/ 131826 h 133928"/>
              <a:gd name="connsiteX1" fmla="*/ 49506 w 280583"/>
              <a:gd name="connsiteY1" fmla="*/ 109601 h 133928"/>
              <a:gd name="connsiteX2" fmla="*/ 227306 w 280583"/>
              <a:gd name="connsiteY2" fmla="*/ 23876 h 133928"/>
              <a:gd name="connsiteX3" fmla="*/ 138406 w 280583"/>
              <a:gd name="connsiteY3" fmla="*/ 27051 h 133928"/>
              <a:gd name="connsiteX4" fmla="*/ 271756 w 280583"/>
              <a:gd name="connsiteY4" fmla="*/ 11176 h 133928"/>
              <a:gd name="connsiteX5" fmla="*/ 252706 w 280583"/>
              <a:gd name="connsiteY5" fmla="*/ 1651 h 133928"/>
              <a:gd name="connsiteX6" fmla="*/ 128881 w 280583"/>
              <a:gd name="connsiteY6" fmla="*/ 46101 h 133928"/>
              <a:gd name="connsiteX7" fmla="*/ 1881 w 280583"/>
              <a:gd name="connsiteY7" fmla="*/ 131826 h 133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583" h="133928">
                <a:moveTo>
                  <a:pt x="1881" y="131826"/>
                </a:moveTo>
                <a:cubicBezTo>
                  <a:pt x="-11348" y="142409"/>
                  <a:pt x="49506" y="109601"/>
                  <a:pt x="49506" y="109601"/>
                </a:cubicBezTo>
                <a:cubicBezTo>
                  <a:pt x="87077" y="91609"/>
                  <a:pt x="212489" y="37634"/>
                  <a:pt x="227306" y="23876"/>
                </a:cubicBezTo>
                <a:cubicBezTo>
                  <a:pt x="242123" y="10118"/>
                  <a:pt x="130998" y="29168"/>
                  <a:pt x="138406" y="27051"/>
                </a:cubicBezTo>
                <a:cubicBezTo>
                  <a:pt x="145814" y="24934"/>
                  <a:pt x="271756" y="11176"/>
                  <a:pt x="271756" y="11176"/>
                </a:cubicBezTo>
                <a:cubicBezTo>
                  <a:pt x="290806" y="6943"/>
                  <a:pt x="276519" y="-4170"/>
                  <a:pt x="252706" y="1651"/>
                </a:cubicBezTo>
                <a:cubicBezTo>
                  <a:pt x="228893" y="7472"/>
                  <a:pt x="171744" y="26522"/>
                  <a:pt x="128881" y="46101"/>
                </a:cubicBezTo>
                <a:cubicBezTo>
                  <a:pt x="86019" y="65680"/>
                  <a:pt x="15110" y="121243"/>
                  <a:pt x="1881" y="1318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42130A6-A965-1FD5-8878-73D3350A8C61}"/>
              </a:ext>
            </a:extLst>
          </p:cNvPr>
          <p:cNvSpPr/>
          <p:nvPr/>
        </p:nvSpPr>
        <p:spPr>
          <a:xfrm>
            <a:off x="3258998" y="4819615"/>
            <a:ext cx="198977" cy="267106"/>
          </a:xfrm>
          <a:custGeom>
            <a:avLst/>
            <a:gdLst>
              <a:gd name="connsiteX0" fmla="*/ 100152 w 198977"/>
              <a:gd name="connsiteY0" fmla="*/ 35 h 267106"/>
              <a:gd name="connsiteX1" fmla="*/ 52527 w 198977"/>
              <a:gd name="connsiteY1" fmla="*/ 133385 h 267106"/>
              <a:gd name="connsiteX2" fmla="*/ 1727 w 198977"/>
              <a:gd name="connsiteY2" fmla="*/ 168310 h 267106"/>
              <a:gd name="connsiteX3" fmla="*/ 119202 w 198977"/>
              <a:gd name="connsiteY3" fmla="*/ 184185 h 267106"/>
              <a:gd name="connsiteX4" fmla="*/ 176352 w 198977"/>
              <a:gd name="connsiteY4" fmla="*/ 187360 h 267106"/>
              <a:gd name="connsiteX5" fmla="*/ 195402 w 198977"/>
              <a:gd name="connsiteY5" fmla="*/ 266735 h 267106"/>
              <a:gd name="connsiteX6" fmla="*/ 182702 w 198977"/>
              <a:gd name="connsiteY6" fmla="*/ 215935 h 267106"/>
              <a:gd name="connsiteX7" fmla="*/ 43002 w 198977"/>
              <a:gd name="connsiteY7" fmla="*/ 187360 h 267106"/>
              <a:gd name="connsiteX8" fmla="*/ 62052 w 198977"/>
              <a:gd name="connsiteY8" fmla="*/ 120685 h 267106"/>
              <a:gd name="connsiteX9" fmla="*/ 100152 w 198977"/>
              <a:gd name="connsiteY9" fmla="*/ 35 h 26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977" h="267106">
                <a:moveTo>
                  <a:pt x="100152" y="35"/>
                </a:moveTo>
                <a:cubicBezTo>
                  <a:pt x="98564" y="2152"/>
                  <a:pt x="68931" y="105339"/>
                  <a:pt x="52527" y="133385"/>
                </a:cubicBezTo>
                <a:cubicBezTo>
                  <a:pt x="36123" y="161431"/>
                  <a:pt x="-9385" y="159843"/>
                  <a:pt x="1727" y="168310"/>
                </a:cubicBezTo>
                <a:cubicBezTo>
                  <a:pt x="12839" y="176777"/>
                  <a:pt x="90098" y="181010"/>
                  <a:pt x="119202" y="184185"/>
                </a:cubicBezTo>
                <a:cubicBezTo>
                  <a:pt x="148306" y="187360"/>
                  <a:pt x="163652" y="173602"/>
                  <a:pt x="176352" y="187360"/>
                </a:cubicBezTo>
                <a:cubicBezTo>
                  <a:pt x="189052" y="201118"/>
                  <a:pt x="194344" y="261973"/>
                  <a:pt x="195402" y="266735"/>
                </a:cubicBezTo>
                <a:cubicBezTo>
                  <a:pt x="196460" y="271497"/>
                  <a:pt x="208102" y="229164"/>
                  <a:pt x="182702" y="215935"/>
                </a:cubicBezTo>
                <a:cubicBezTo>
                  <a:pt x="157302" y="202706"/>
                  <a:pt x="63110" y="203235"/>
                  <a:pt x="43002" y="187360"/>
                </a:cubicBezTo>
                <a:cubicBezTo>
                  <a:pt x="22894" y="171485"/>
                  <a:pt x="49352" y="150318"/>
                  <a:pt x="62052" y="120685"/>
                </a:cubicBezTo>
                <a:cubicBezTo>
                  <a:pt x="74752" y="91052"/>
                  <a:pt x="101740" y="-2082"/>
                  <a:pt x="100152" y="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D1CAE4-A3C3-B376-E8D7-833CF7E6FAC2}"/>
              </a:ext>
            </a:extLst>
          </p:cNvPr>
          <p:cNvSpPr/>
          <p:nvPr/>
        </p:nvSpPr>
        <p:spPr>
          <a:xfrm>
            <a:off x="3714615" y="4543415"/>
            <a:ext cx="69670" cy="285762"/>
          </a:xfrm>
          <a:custGeom>
            <a:avLst/>
            <a:gdLst>
              <a:gd name="connsiteX0" fmla="*/ 135 w 69670"/>
              <a:gd name="connsiteY0" fmla="*/ 10 h 285762"/>
              <a:gd name="connsiteX1" fmla="*/ 31885 w 69670"/>
              <a:gd name="connsiteY1" fmla="*/ 104785 h 285762"/>
              <a:gd name="connsiteX2" fmla="*/ 63635 w 69670"/>
              <a:gd name="connsiteY2" fmla="*/ 174635 h 285762"/>
              <a:gd name="connsiteX3" fmla="*/ 22360 w 69670"/>
              <a:gd name="connsiteY3" fmla="*/ 285760 h 285762"/>
              <a:gd name="connsiteX4" fmla="*/ 63635 w 69670"/>
              <a:gd name="connsiteY4" fmla="*/ 177810 h 285762"/>
              <a:gd name="connsiteX5" fmla="*/ 66810 w 69670"/>
              <a:gd name="connsiteY5" fmla="*/ 149235 h 285762"/>
              <a:gd name="connsiteX6" fmla="*/ 38235 w 69670"/>
              <a:gd name="connsiteY6" fmla="*/ 53985 h 285762"/>
              <a:gd name="connsiteX7" fmla="*/ 44585 w 69670"/>
              <a:gd name="connsiteY7" fmla="*/ 111135 h 285762"/>
              <a:gd name="connsiteX8" fmla="*/ 135 w 69670"/>
              <a:gd name="connsiteY8" fmla="*/ 10 h 2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670" h="285762">
                <a:moveTo>
                  <a:pt x="135" y="10"/>
                </a:moveTo>
                <a:cubicBezTo>
                  <a:pt x="-1982" y="-1048"/>
                  <a:pt x="21302" y="75681"/>
                  <a:pt x="31885" y="104785"/>
                </a:cubicBezTo>
                <a:cubicBezTo>
                  <a:pt x="42468" y="133889"/>
                  <a:pt x="65222" y="144473"/>
                  <a:pt x="63635" y="174635"/>
                </a:cubicBezTo>
                <a:cubicBezTo>
                  <a:pt x="62048" y="204797"/>
                  <a:pt x="22360" y="285231"/>
                  <a:pt x="22360" y="285760"/>
                </a:cubicBezTo>
                <a:cubicBezTo>
                  <a:pt x="22360" y="286289"/>
                  <a:pt x="56227" y="200564"/>
                  <a:pt x="63635" y="177810"/>
                </a:cubicBezTo>
                <a:cubicBezTo>
                  <a:pt x="71043" y="155056"/>
                  <a:pt x="71043" y="169872"/>
                  <a:pt x="66810" y="149235"/>
                </a:cubicBezTo>
                <a:cubicBezTo>
                  <a:pt x="62577" y="128598"/>
                  <a:pt x="41939" y="60335"/>
                  <a:pt x="38235" y="53985"/>
                </a:cubicBezTo>
                <a:cubicBezTo>
                  <a:pt x="34531" y="47635"/>
                  <a:pt x="49347" y="115897"/>
                  <a:pt x="44585" y="111135"/>
                </a:cubicBezTo>
                <a:cubicBezTo>
                  <a:pt x="39823" y="106373"/>
                  <a:pt x="2252" y="1068"/>
                  <a:pt x="135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09729EB-26E8-8951-09CC-8AD99B5D6617}"/>
              </a:ext>
            </a:extLst>
          </p:cNvPr>
          <p:cNvSpPr/>
          <p:nvPr/>
        </p:nvSpPr>
        <p:spPr>
          <a:xfrm>
            <a:off x="3332191" y="4579319"/>
            <a:ext cx="424037" cy="366248"/>
          </a:xfrm>
          <a:custGeom>
            <a:avLst/>
            <a:gdLst>
              <a:gd name="connsiteX0" fmla="*/ 423834 w 424037"/>
              <a:gd name="connsiteY0" fmla="*/ 2206 h 366248"/>
              <a:gd name="connsiteX1" fmla="*/ 338109 w 424037"/>
              <a:gd name="connsiteY1" fmla="*/ 103806 h 366248"/>
              <a:gd name="connsiteX2" fmla="*/ 261909 w 424037"/>
              <a:gd name="connsiteY2" fmla="*/ 100631 h 366248"/>
              <a:gd name="connsiteX3" fmla="*/ 312709 w 424037"/>
              <a:gd name="connsiteY3" fmla="*/ 183181 h 366248"/>
              <a:gd name="connsiteX4" fmla="*/ 230159 w 424037"/>
              <a:gd name="connsiteY4" fmla="*/ 214931 h 366248"/>
              <a:gd name="connsiteX5" fmla="*/ 153959 w 424037"/>
              <a:gd name="connsiteY5" fmla="*/ 195881 h 366248"/>
              <a:gd name="connsiteX6" fmla="*/ 131734 w 424037"/>
              <a:gd name="connsiteY6" fmla="*/ 148256 h 366248"/>
              <a:gd name="connsiteX7" fmla="*/ 195234 w 424037"/>
              <a:gd name="connsiteY7" fmla="*/ 218106 h 366248"/>
              <a:gd name="connsiteX8" fmla="*/ 236509 w 424037"/>
              <a:gd name="connsiteY8" fmla="*/ 319706 h 366248"/>
              <a:gd name="connsiteX9" fmla="*/ 344459 w 424037"/>
              <a:gd name="connsiteY9" fmla="*/ 287956 h 366248"/>
              <a:gd name="connsiteX10" fmla="*/ 157134 w 424037"/>
              <a:gd name="connsiteY10" fmla="*/ 345106 h 366248"/>
              <a:gd name="connsiteX11" fmla="*/ 87284 w 424037"/>
              <a:gd name="connsiteY11" fmla="*/ 360981 h 366248"/>
              <a:gd name="connsiteX12" fmla="*/ 36484 w 424037"/>
              <a:gd name="connsiteY12" fmla="*/ 259381 h 366248"/>
              <a:gd name="connsiteX13" fmla="*/ 4734 w 424037"/>
              <a:gd name="connsiteY13" fmla="*/ 272081 h 366248"/>
              <a:gd name="connsiteX14" fmla="*/ 141259 w 424037"/>
              <a:gd name="connsiteY14" fmla="*/ 300656 h 366248"/>
              <a:gd name="connsiteX15" fmla="*/ 211109 w 424037"/>
              <a:gd name="connsiteY15" fmla="*/ 351456 h 366248"/>
              <a:gd name="connsiteX16" fmla="*/ 106334 w 424037"/>
              <a:gd name="connsiteY16" fmla="*/ 326056 h 366248"/>
              <a:gd name="connsiteX17" fmla="*/ 119034 w 424037"/>
              <a:gd name="connsiteY17" fmla="*/ 357806 h 366248"/>
              <a:gd name="connsiteX18" fmla="*/ 369859 w 424037"/>
              <a:gd name="connsiteY18" fmla="*/ 291131 h 366248"/>
              <a:gd name="connsiteX19" fmla="*/ 312709 w 424037"/>
              <a:gd name="connsiteY19" fmla="*/ 214931 h 366248"/>
              <a:gd name="connsiteX20" fmla="*/ 423834 w 424037"/>
              <a:gd name="connsiteY20" fmla="*/ 2206 h 36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4037" h="366248">
                <a:moveTo>
                  <a:pt x="423834" y="2206"/>
                </a:moveTo>
                <a:cubicBezTo>
                  <a:pt x="428067" y="-16315"/>
                  <a:pt x="365096" y="87402"/>
                  <a:pt x="338109" y="103806"/>
                </a:cubicBezTo>
                <a:cubicBezTo>
                  <a:pt x="311122" y="120210"/>
                  <a:pt x="266142" y="87402"/>
                  <a:pt x="261909" y="100631"/>
                </a:cubicBezTo>
                <a:cubicBezTo>
                  <a:pt x="257676" y="113860"/>
                  <a:pt x="318001" y="164131"/>
                  <a:pt x="312709" y="183181"/>
                </a:cubicBezTo>
                <a:cubicBezTo>
                  <a:pt x="307417" y="202231"/>
                  <a:pt x="256617" y="212814"/>
                  <a:pt x="230159" y="214931"/>
                </a:cubicBezTo>
                <a:cubicBezTo>
                  <a:pt x="203701" y="217048"/>
                  <a:pt x="170363" y="206993"/>
                  <a:pt x="153959" y="195881"/>
                </a:cubicBezTo>
                <a:cubicBezTo>
                  <a:pt x="137555" y="184769"/>
                  <a:pt x="124855" y="144552"/>
                  <a:pt x="131734" y="148256"/>
                </a:cubicBezTo>
                <a:cubicBezTo>
                  <a:pt x="138613" y="151960"/>
                  <a:pt x="177772" y="189531"/>
                  <a:pt x="195234" y="218106"/>
                </a:cubicBezTo>
                <a:cubicBezTo>
                  <a:pt x="212696" y="246681"/>
                  <a:pt x="211638" y="308064"/>
                  <a:pt x="236509" y="319706"/>
                </a:cubicBezTo>
                <a:cubicBezTo>
                  <a:pt x="261380" y="331348"/>
                  <a:pt x="357688" y="283723"/>
                  <a:pt x="344459" y="287956"/>
                </a:cubicBezTo>
                <a:cubicBezTo>
                  <a:pt x="331230" y="292189"/>
                  <a:pt x="199996" y="332935"/>
                  <a:pt x="157134" y="345106"/>
                </a:cubicBezTo>
                <a:cubicBezTo>
                  <a:pt x="114272" y="357277"/>
                  <a:pt x="107392" y="375268"/>
                  <a:pt x="87284" y="360981"/>
                </a:cubicBezTo>
                <a:cubicBezTo>
                  <a:pt x="67176" y="346694"/>
                  <a:pt x="50242" y="274198"/>
                  <a:pt x="36484" y="259381"/>
                </a:cubicBezTo>
                <a:cubicBezTo>
                  <a:pt x="22726" y="244564"/>
                  <a:pt x="-12728" y="265202"/>
                  <a:pt x="4734" y="272081"/>
                </a:cubicBezTo>
                <a:cubicBezTo>
                  <a:pt x="22196" y="278960"/>
                  <a:pt x="106863" y="287427"/>
                  <a:pt x="141259" y="300656"/>
                </a:cubicBezTo>
                <a:cubicBezTo>
                  <a:pt x="175655" y="313885"/>
                  <a:pt x="216930" y="347223"/>
                  <a:pt x="211109" y="351456"/>
                </a:cubicBezTo>
                <a:cubicBezTo>
                  <a:pt x="205288" y="355689"/>
                  <a:pt x="121680" y="324998"/>
                  <a:pt x="106334" y="326056"/>
                </a:cubicBezTo>
                <a:cubicBezTo>
                  <a:pt x="90988" y="327114"/>
                  <a:pt x="75113" y="363627"/>
                  <a:pt x="119034" y="357806"/>
                </a:cubicBezTo>
                <a:cubicBezTo>
                  <a:pt x="162955" y="351985"/>
                  <a:pt x="337580" y="314944"/>
                  <a:pt x="369859" y="291131"/>
                </a:cubicBezTo>
                <a:cubicBezTo>
                  <a:pt x="402138" y="267319"/>
                  <a:pt x="303713" y="258852"/>
                  <a:pt x="312709" y="214931"/>
                </a:cubicBezTo>
                <a:cubicBezTo>
                  <a:pt x="321705" y="171010"/>
                  <a:pt x="419601" y="20727"/>
                  <a:pt x="423834" y="22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9517865-CF61-5C49-AB55-5531A521C0FE}"/>
              </a:ext>
            </a:extLst>
          </p:cNvPr>
          <p:cNvSpPr/>
          <p:nvPr/>
        </p:nvSpPr>
        <p:spPr>
          <a:xfrm>
            <a:off x="3365468" y="4822752"/>
            <a:ext cx="320707" cy="375866"/>
          </a:xfrm>
          <a:custGeom>
            <a:avLst/>
            <a:gdLst>
              <a:gd name="connsiteX0" fmla="*/ 320707 w 320707"/>
              <a:gd name="connsiteY0" fmla="*/ 73 h 375866"/>
              <a:gd name="connsiteX1" fmla="*/ 266732 w 320707"/>
              <a:gd name="connsiteY1" fmla="*/ 127073 h 375866"/>
              <a:gd name="connsiteX2" fmla="*/ 174657 w 320707"/>
              <a:gd name="connsiteY2" fmla="*/ 219148 h 375866"/>
              <a:gd name="connsiteX3" fmla="*/ 127032 w 320707"/>
              <a:gd name="connsiteY3" fmla="*/ 285823 h 375866"/>
              <a:gd name="connsiteX4" fmla="*/ 101632 w 320707"/>
              <a:gd name="connsiteY4" fmla="*/ 273123 h 375866"/>
              <a:gd name="connsiteX5" fmla="*/ 73057 w 320707"/>
              <a:gd name="connsiteY5" fmla="*/ 346148 h 375866"/>
              <a:gd name="connsiteX6" fmla="*/ 32 w 320707"/>
              <a:gd name="connsiteY6" fmla="*/ 374723 h 375866"/>
              <a:gd name="connsiteX7" fmla="*/ 82582 w 320707"/>
              <a:gd name="connsiteY7" fmla="*/ 311223 h 375866"/>
              <a:gd name="connsiteX8" fmla="*/ 149257 w 320707"/>
              <a:gd name="connsiteY8" fmla="*/ 238198 h 375866"/>
              <a:gd name="connsiteX9" fmla="*/ 187357 w 320707"/>
              <a:gd name="connsiteY9" fmla="*/ 174698 h 375866"/>
              <a:gd name="connsiteX10" fmla="*/ 295307 w 320707"/>
              <a:gd name="connsiteY10" fmla="*/ 76273 h 375866"/>
              <a:gd name="connsiteX11" fmla="*/ 266732 w 320707"/>
              <a:gd name="connsiteY11" fmla="*/ 108023 h 375866"/>
              <a:gd name="connsiteX12" fmla="*/ 320707 w 320707"/>
              <a:gd name="connsiteY12" fmla="*/ 73 h 375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707" h="375866">
                <a:moveTo>
                  <a:pt x="320707" y="73"/>
                </a:moveTo>
                <a:cubicBezTo>
                  <a:pt x="320707" y="3248"/>
                  <a:pt x="291074" y="90561"/>
                  <a:pt x="266732" y="127073"/>
                </a:cubicBezTo>
                <a:cubicBezTo>
                  <a:pt x="242390" y="163586"/>
                  <a:pt x="197940" y="192690"/>
                  <a:pt x="174657" y="219148"/>
                </a:cubicBezTo>
                <a:cubicBezTo>
                  <a:pt x="151374" y="245606"/>
                  <a:pt x="139203" y="276827"/>
                  <a:pt x="127032" y="285823"/>
                </a:cubicBezTo>
                <a:cubicBezTo>
                  <a:pt x="114861" y="294819"/>
                  <a:pt x="110628" y="263069"/>
                  <a:pt x="101632" y="273123"/>
                </a:cubicBezTo>
                <a:cubicBezTo>
                  <a:pt x="92636" y="283177"/>
                  <a:pt x="89990" y="329215"/>
                  <a:pt x="73057" y="346148"/>
                </a:cubicBezTo>
                <a:cubicBezTo>
                  <a:pt x="56124" y="363081"/>
                  <a:pt x="-1556" y="380544"/>
                  <a:pt x="32" y="374723"/>
                </a:cubicBezTo>
                <a:cubicBezTo>
                  <a:pt x="1619" y="368902"/>
                  <a:pt x="57711" y="333977"/>
                  <a:pt x="82582" y="311223"/>
                </a:cubicBezTo>
                <a:cubicBezTo>
                  <a:pt x="107453" y="288469"/>
                  <a:pt x="131794" y="260952"/>
                  <a:pt x="149257" y="238198"/>
                </a:cubicBezTo>
                <a:cubicBezTo>
                  <a:pt x="166719" y="215444"/>
                  <a:pt x="163015" y="201685"/>
                  <a:pt x="187357" y="174698"/>
                </a:cubicBezTo>
                <a:cubicBezTo>
                  <a:pt x="211699" y="147711"/>
                  <a:pt x="282078" y="87385"/>
                  <a:pt x="295307" y="76273"/>
                </a:cubicBezTo>
                <a:cubicBezTo>
                  <a:pt x="308536" y="65161"/>
                  <a:pt x="265145" y="118077"/>
                  <a:pt x="266732" y="108023"/>
                </a:cubicBezTo>
                <a:cubicBezTo>
                  <a:pt x="268319" y="97969"/>
                  <a:pt x="320707" y="-3102"/>
                  <a:pt x="320707" y="7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A20EA8B-FB8D-2084-45F7-30B54D3BD2B8}"/>
              </a:ext>
            </a:extLst>
          </p:cNvPr>
          <p:cNvSpPr/>
          <p:nvPr/>
        </p:nvSpPr>
        <p:spPr>
          <a:xfrm>
            <a:off x="3295494" y="5019908"/>
            <a:ext cx="209880" cy="56922"/>
          </a:xfrm>
          <a:custGeom>
            <a:avLst/>
            <a:gdLst>
              <a:gd name="connsiteX0" fmla="*/ 209706 w 209880"/>
              <a:gd name="connsiteY0" fmla="*/ 53742 h 56922"/>
              <a:gd name="connsiteX1" fmla="*/ 63656 w 209880"/>
              <a:gd name="connsiteY1" fmla="*/ 6117 h 56922"/>
              <a:gd name="connsiteX2" fmla="*/ 156 w 209880"/>
              <a:gd name="connsiteY2" fmla="*/ 56917 h 56922"/>
              <a:gd name="connsiteX3" fmla="*/ 79531 w 209880"/>
              <a:gd name="connsiteY3" fmla="*/ 9292 h 56922"/>
              <a:gd name="connsiteX4" fmla="*/ 31906 w 209880"/>
              <a:gd name="connsiteY4" fmla="*/ 2942 h 56922"/>
              <a:gd name="connsiteX5" fmla="*/ 209706 w 209880"/>
              <a:gd name="connsiteY5" fmla="*/ 53742 h 5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880" h="56922">
                <a:moveTo>
                  <a:pt x="209706" y="53742"/>
                </a:moveTo>
                <a:cubicBezTo>
                  <a:pt x="214998" y="54271"/>
                  <a:pt x="98581" y="5588"/>
                  <a:pt x="63656" y="6117"/>
                </a:cubicBezTo>
                <a:cubicBezTo>
                  <a:pt x="28731" y="6646"/>
                  <a:pt x="-2490" y="56388"/>
                  <a:pt x="156" y="56917"/>
                </a:cubicBezTo>
                <a:cubicBezTo>
                  <a:pt x="2802" y="57446"/>
                  <a:pt x="74239" y="18288"/>
                  <a:pt x="79531" y="9292"/>
                </a:cubicBezTo>
                <a:cubicBezTo>
                  <a:pt x="84823" y="296"/>
                  <a:pt x="14973" y="-2879"/>
                  <a:pt x="31906" y="2942"/>
                </a:cubicBezTo>
                <a:cubicBezTo>
                  <a:pt x="48839" y="8763"/>
                  <a:pt x="204414" y="53213"/>
                  <a:pt x="209706" y="5374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17702C6-786A-57B1-7A81-5AD558235958}"/>
              </a:ext>
            </a:extLst>
          </p:cNvPr>
          <p:cNvSpPr/>
          <p:nvPr/>
        </p:nvSpPr>
        <p:spPr>
          <a:xfrm>
            <a:off x="3201204" y="5057168"/>
            <a:ext cx="164565" cy="259786"/>
          </a:xfrm>
          <a:custGeom>
            <a:avLst/>
            <a:gdLst>
              <a:gd name="connsiteX0" fmla="*/ 164296 w 164565"/>
              <a:gd name="connsiteY0" fmla="*/ 607 h 259786"/>
              <a:gd name="connsiteX1" fmla="*/ 53171 w 164565"/>
              <a:gd name="connsiteY1" fmla="*/ 89507 h 259786"/>
              <a:gd name="connsiteX2" fmla="*/ 2371 w 164565"/>
              <a:gd name="connsiteY2" fmla="*/ 257782 h 259786"/>
              <a:gd name="connsiteX3" fmla="*/ 8721 w 164565"/>
              <a:gd name="connsiteY3" fmla="*/ 178407 h 259786"/>
              <a:gd name="connsiteX4" fmla="*/ 11896 w 164565"/>
              <a:gd name="connsiteY4" fmla="*/ 121257 h 259786"/>
              <a:gd name="connsiteX5" fmla="*/ 18246 w 164565"/>
              <a:gd name="connsiteY5" fmla="*/ 130782 h 259786"/>
              <a:gd name="connsiteX6" fmla="*/ 164296 w 164565"/>
              <a:gd name="connsiteY6" fmla="*/ 607 h 259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565" h="259786">
                <a:moveTo>
                  <a:pt x="164296" y="607"/>
                </a:moveTo>
                <a:cubicBezTo>
                  <a:pt x="170117" y="-6272"/>
                  <a:pt x="80158" y="46645"/>
                  <a:pt x="53171" y="89507"/>
                </a:cubicBezTo>
                <a:cubicBezTo>
                  <a:pt x="26184" y="132369"/>
                  <a:pt x="9779" y="242965"/>
                  <a:pt x="2371" y="257782"/>
                </a:cubicBezTo>
                <a:cubicBezTo>
                  <a:pt x="-5037" y="272599"/>
                  <a:pt x="7134" y="201161"/>
                  <a:pt x="8721" y="178407"/>
                </a:cubicBezTo>
                <a:cubicBezTo>
                  <a:pt x="10308" y="155653"/>
                  <a:pt x="11896" y="121257"/>
                  <a:pt x="11896" y="121257"/>
                </a:cubicBezTo>
                <a:cubicBezTo>
                  <a:pt x="13484" y="113319"/>
                  <a:pt x="-275" y="146657"/>
                  <a:pt x="18246" y="130782"/>
                </a:cubicBezTo>
                <a:cubicBezTo>
                  <a:pt x="36767" y="114907"/>
                  <a:pt x="158475" y="7486"/>
                  <a:pt x="164296" y="60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8DE6A10-A0E4-B1A1-5D57-0CA8C480B3AD}"/>
              </a:ext>
            </a:extLst>
          </p:cNvPr>
          <p:cNvSpPr/>
          <p:nvPr/>
        </p:nvSpPr>
        <p:spPr>
          <a:xfrm>
            <a:off x="3244723" y="5188400"/>
            <a:ext cx="111285" cy="405950"/>
          </a:xfrm>
          <a:custGeom>
            <a:avLst/>
            <a:gdLst>
              <a:gd name="connsiteX0" fmla="*/ 111252 w 111285"/>
              <a:gd name="connsiteY0" fmla="*/ 2725 h 405950"/>
              <a:gd name="connsiteX1" fmla="*/ 79502 w 111285"/>
              <a:gd name="connsiteY1" fmla="*/ 94800 h 405950"/>
              <a:gd name="connsiteX2" fmla="*/ 60452 w 111285"/>
              <a:gd name="connsiteY2" fmla="*/ 174175 h 405950"/>
              <a:gd name="connsiteX3" fmla="*/ 127 w 111285"/>
              <a:gd name="connsiteY3" fmla="*/ 234500 h 405950"/>
              <a:gd name="connsiteX4" fmla="*/ 57277 w 111285"/>
              <a:gd name="connsiteY4" fmla="*/ 186875 h 405950"/>
              <a:gd name="connsiteX5" fmla="*/ 47752 w 111285"/>
              <a:gd name="connsiteY5" fmla="*/ 259900 h 405950"/>
              <a:gd name="connsiteX6" fmla="*/ 127 w 111285"/>
              <a:gd name="connsiteY6" fmla="*/ 405950 h 405950"/>
              <a:gd name="connsiteX7" fmla="*/ 35052 w 111285"/>
              <a:gd name="connsiteY7" fmla="*/ 259900 h 405950"/>
              <a:gd name="connsiteX8" fmla="*/ 73152 w 111285"/>
              <a:gd name="connsiteY8" fmla="*/ 44000 h 405950"/>
              <a:gd name="connsiteX9" fmla="*/ 111252 w 111285"/>
              <a:gd name="connsiteY9" fmla="*/ 2725 h 405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285" h="405950">
                <a:moveTo>
                  <a:pt x="111252" y="2725"/>
                </a:moveTo>
                <a:cubicBezTo>
                  <a:pt x="112310" y="11192"/>
                  <a:pt x="87969" y="66225"/>
                  <a:pt x="79502" y="94800"/>
                </a:cubicBezTo>
                <a:cubicBezTo>
                  <a:pt x="71035" y="123375"/>
                  <a:pt x="73681" y="150892"/>
                  <a:pt x="60452" y="174175"/>
                </a:cubicBezTo>
                <a:cubicBezTo>
                  <a:pt x="47223" y="197458"/>
                  <a:pt x="656" y="232383"/>
                  <a:pt x="127" y="234500"/>
                </a:cubicBezTo>
                <a:cubicBezTo>
                  <a:pt x="-402" y="236617"/>
                  <a:pt x="49340" y="182642"/>
                  <a:pt x="57277" y="186875"/>
                </a:cubicBezTo>
                <a:cubicBezTo>
                  <a:pt x="65214" y="191108"/>
                  <a:pt x="57277" y="223388"/>
                  <a:pt x="47752" y="259900"/>
                </a:cubicBezTo>
                <a:cubicBezTo>
                  <a:pt x="38227" y="296412"/>
                  <a:pt x="2244" y="405950"/>
                  <a:pt x="127" y="405950"/>
                </a:cubicBezTo>
                <a:cubicBezTo>
                  <a:pt x="-1990" y="405950"/>
                  <a:pt x="22881" y="320225"/>
                  <a:pt x="35052" y="259900"/>
                </a:cubicBezTo>
                <a:cubicBezTo>
                  <a:pt x="47223" y="199575"/>
                  <a:pt x="60452" y="83158"/>
                  <a:pt x="73152" y="44000"/>
                </a:cubicBezTo>
                <a:cubicBezTo>
                  <a:pt x="85852" y="4842"/>
                  <a:pt x="110194" y="-5742"/>
                  <a:pt x="111252" y="27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BA42448-283F-2369-FFF1-02C6AA530C85}"/>
              </a:ext>
            </a:extLst>
          </p:cNvPr>
          <p:cNvSpPr/>
          <p:nvPr/>
        </p:nvSpPr>
        <p:spPr>
          <a:xfrm>
            <a:off x="3372864" y="5213235"/>
            <a:ext cx="72075" cy="175918"/>
          </a:xfrm>
          <a:custGeom>
            <a:avLst/>
            <a:gdLst>
              <a:gd name="connsiteX0" fmla="*/ 72011 w 72075"/>
              <a:gd name="connsiteY0" fmla="*/ 115 h 175918"/>
              <a:gd name="connsiteX1" fmla="*/ 14861 w 72075"/>
              <a:gd name="connsiteY1" fmla="*/ 69965 h 175918"/>
              <a:gd name="connsiteX2" fmla="*/ 21211 w 72075"/>
              <a:gd name="connsiteY2" fmla="*/ 174740 h 175918"/>
              <a:gd name="connsiteX3" fmla="*/ 11686 w 72075"/>
              <a:gd name="connsiteY3" fmla="*/ 123940 h 175918"/>
              <a:gd name="connsiteX4" fmla="*/ 2161 w 72075"/>
              <a:gd name="connsiteY4" fmla="*/ 85840 h 175918"/>
              <a:gd name="connsiteX5" fmla="*/ 72011 w 72075"/>
              <a:gd name="connsiteY5" fmla="*/ 115 h 175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075" h="175918">
                <a:moveTo>
                  <a:pt x="72011" y="115"/>
                </a:moveTo>
                <a:cubicBezTo>
                  <a:pt x="74128" y="-2531"/>
                  <a:pt x="23328" y="40861"/>
                  <a:pt x="14861" y="69965"/>
                </a:cubicBezTo>
                <a:cubicBezTo>
                  <a:pt x="6394" y="99069"/>
                  <a:pt x="21740" y="165744"/>
                  <a:pt x="21211" y="174740"/>
                </a:cubicBezTo>
                <a:cubicBezTo>
                  <a:pt x="20682" y="183736"/>
                  <a:pt x="14861" y="138757"/>
                  <a:pt x="11686" y="123940"/>
                </a:cubicBezTo>
                <a:cubicBezTo>
                  <a:pt x="8511" y="109123"/>
                  <a:pt x="-5247" y="104361"/>
                  <a:pt x="2161" y="85840"/>
                </a:cubicBezTo>
                <a:cubicBezTo>
                  <a:pt x="9569" y="67319"/>
                  <a:pt x="69894" y="2761"/>
                  <a:pt x="72011" y="1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A64A3A77-79B8-D2F6-F017-0A1316C43EEC}"/>
              </a:ext>
            </a:extLst>
          </p:cNvPr>
          <p:cNvSpPr/>
          <p:nvPr/>
        </p:nvSpPr>
        <p:spPr>
          <a:xfrm>
            <a:off x="3387719" y="5210140"/>
            <a:ext cx="38679" cy="152473"/>
          </a:xfrm>
          <a:custGeom>
            <a:avLst/>
            <a:gdLst>
              <a:gd name="connsiteX0" fmla="*/ 15881 w 38679"/>
              <a:gd name="connsiteY0" fmla="*/ 35 h 152473"/>
              <a:gd name="connsiteX1" fmla="*/ 34931 w 38679"/>
              <a:gd name="connsiteY1" fmla="*/ 76235 h 152473"/>
              <a:gd name="connsiteX2" fmla="*/ 6 w 38679"/>
              <a:gd name="connsiteY2" fmla="*/ 152435 h 152473"/>
              <a:gd name="connsiteX3" fmla="*/ 38106 w 38679"/>
              <a:gd name="connsiteY3" fmla="*/ 85760 h 152473"/>
              <a:gd name="connsiteX4" fmla="*/ 15881 w 38679"/>
              <a:gd name="connsiteY4" fmla="*/ 35 h 152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9" h="152473">
                <a:moveTo>
                  <a:pt x="15881" y="35"/>
                </a:moveTo>
                <a:cubicBezTo>
                  <a:pt x="15352" y="-1552"/>
                  <a:pt x="37577" y="50835"/>
                  <a:pt x="34931" y="76235"/>
                </a:cubicBezTo>
                <a:cubicBezTo>
                  <a:pt x="32285" y="101635"/>
                  <a:pt x="-523" y="150848"/>
                  <a:pt x="6" y="152435"/>
                </a:cubicBezTo>
                <a:cubicBezTo>
                  <a:pt x="535" y="154022"/>
                  <a:pt x="33344" y="106397"/>
                  <a:pt x="38106" y="85760"/>
                </a:cubicBezTo>
                <a:cubicBezTo>
                  <a:pt x="42868" y="65123"/>
                  <a:pt x="16410" y="1622"/>
                  <a:pt x="15881" y="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E974CA3-7375-B11F-FD88-368E9C74A7A1}"/>
              </a:ext>
            </a:extLst>
          </p:cNvPr>
          <p:cNvSpPr/>
          <p:nvPr/>
        </p:nvSpPr>
        <p:spPr>
          <a:xfrm>
            <a:off x="3181350" y="5229062"/>
            <a:ext cx="76632" cy="356167"/>
          </a:xfrm>
          <a:custGeom>
            <a:avLst/>
            <a:gdLst>
              <a:gd name="connsiteX0" fmla="*/ 0 w 76632"/>
              <a:gd name="connsiteY0" fmla="*/ 163 h 356167"/>
              <a:gd name="connsiteX1" fmla="*/ 60325 w 76632"/>
              <a:gd name="connsiteY1" fmla="*/ 165263 h 356167"/>
              <a:gd name="connsiteX2" fmla="*/ 69850 w 76632"/>
              <a:gd name="connsiteY2" fmla="*/ 257338 h 356167"/>
              <a:gd name="connsiteX3" fmla="*/ 44450 w 76632"/>
              <a:gd name="connsiteY3" fmla="*/ 301788 h 356167"/>
              <a:gd name="connsiteX4" fmla="*/ 76200 w 76632"/>
              <a:gd name="connsiteY4" fmla="*/ 355763 h 356167"/>
              <a:gd name="connsiteX5" fmla="*/ 63500 w 76632"/>
              <a:gd name="connsiteY5" fmla="*/ 320838 h 356167"/>
              <a:gd name="connsiteX6" fmla="*/ 73025 w 76632"/>
              <a:gd name="connsiteY6" fmla="*/ 222413 h 356167"/>
              <a:gd name="connsiteX7" fmla="*/ 60325 w 76632"/>
              <a:gd name="connsiteY7" fmla="*/ 136688 h 356167"/>
              <a:gd name="connsiteX8" fmla="*/ 0 w 76632"/>
              <a:gd name="connsiteY8" fmla="*/ 163 h 356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632" h="356167">
                <a:moveTo>
                  <a:pt x="0" y="163"/>
                </a:moveTo>
                <a:cubicBezTo>
                  <a:pt x="0" y="4925"/>
                  <a:pt x="48683" y="122401"/>
                  <a:pt x="60325" y="165263"/>
                </a:cubicBezTo>
                <a:cubicBezTo>
                  <a:pt x="71967" y="208125"/>
                  <a:pt x="72496" y="234584"/>
                  <a:pt x="69850" y="257338"/>
                </a:cubicBezTo>
                <a:cubicBezTo>
                  <a:pt x="67204" y="280092"/>
                  <a:pt x="43392" y="285384"/>
                  <a:pt x="44450" y="301788"/>
                </a:cubicBezTo>
                <a:cubicBezTo>
                  <a:pt x="45508" y="318192"/>
                  <a:pt x="73025" y="352588"/>
                  <a:pt x="76200" y="355763"/>
                </a:cubicBezTo>
                <a:cubicBezTo>
                  <a:pt x="79375" y="358938"/>
                  <a:pt x="64029" y="343063"/>
                  <a:pt x="63500" y="320838"/>
                </a:cubicBezTo>
                <a:cubicBezTo>
                  <a:pt x="62971" y="298613"/>
                  <a:pt x="73554" y="253105"/>
                  <a:pt x="73025" y="222413"/>
                </a:cubicBezTo>
                <a:cubicBezTo>
                  <a:pt x="72496" y="191721"/>
                  <a:pt x="69850" y="177434"/>
                  <a:pt x="60325" y="136688"/>
                </a:cubicBezTo>
                <a:cubicBezTo>
                  <a:pt x="50800" y="95942"/>
                  <a:pt x="0" y="-4599"/>
                  <a:pt x="0" y="1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870BF3E-3DA6-734A-3793-81DF29E29800}"/>
              </a:ext>
            </a:extLst>
          </p:cNvPr>
          <p:cNvSpPr/>
          <p:nvPr/>
        </p:nvSpPr>
        <p:spPr>
          <a:xfrm>
            <a:off x="3155913" y="5279904"/>
            <a:ext cx="76253" cy="266971"/>
          </a:xfrm>
          <a:custGeom>
            <a:avLst/>
            <a:gdLst>
              <a:gd name="connsiteX0" fmla="*/ 37 w 76253"/>
              <a:gd name="connsiteY0" fmla="*/ 121 h 266971"/>
              <a:gd name="connsiteX1" fmla="*/ 60362 w 76253"/>
              <a:gd name="connsiteY1" fmla="*/ 85846 h 266971"/>
              <a:gd name="connsiteX2" fmla="*/ 76237 w 76253"/>
              <a:gd name="connsiteY2" fmla="*/ 174746 h 266971"/>
              <a:gd name="connsiteX3" fmla="*/ 63537 w 76253"/>
              <a:gd name="connsiteY3" fmla="*/ 266821 h 266971"/>
              <a:gd name="connsiteX4" fmla="*/ 73062 w 76253"/>
              <a:gd name="connsiteY4" fmla="*/ 152521 h 266971"/>
              <a:gd name="connsiteX5" fmla="*/ 25437 w 76253"/>
              <a:gd name="connsiteY5" fmla="*/ 66796 h 266971"/>
              <a:gd name="connsiteX6" fmla="*/ 69887 w 76253"/>
              <a:gd name="connsiteY6" fmla="*/ 104896 h 266971"/>
              <a:gd name="connsiteX7" fmla="*/ 37 w 76253"/>
              <a:gd name="connsiteY7" fmla="*/ 121 h 26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253" h="266971">
                <a:moveTo>
                  <a:pt x="37" y="121"/>
                </a:moveTo>
                <a:cubicBezTo>
                  <a:pt x="-1550" y="-3054"/>
                  <a:pt x="47662" y="56742"/>
                  <a:pt x="60362" y="85846"/>
                </a:cubicBezTo>
                <a:cubicBezTo>
                  <a:pt x="73062" y="114950"/>
                  <a:pt x="75708" y="144584"/>
                  <a:pt x="76237" y="174746"/>
                </a:cubicBezTo>
                <a:cubicBezTo>
                  <a:pt x="76766" y="204909"/>
                  <a:pt x="64066" y="270525"/>
                  <a:pt x="63537" y="266821"/>
                </a:cubicBezTo>
                <a:cubicBezTo>
                  <a:pt x="63008" y="263117"/>
                  <a:pt x="79412" y="185859"/>
                  <a:pt x="73062" y="152521"/>
                </a:cubicBezTo>
                <a:cubicBezTo>
                  <a:pt x="66712" y="119184"/>
                  <a:pt x="25966" y="74734"/>
                  <a:pt x="25437" y="66796"/>
                </a:cubicBezTo>
                <a:cubicBezTo>
                  <a:pt x="24908" y="58859"/>
                  <a:pt x="70416" y="111246"/>
                  <a:pt x="69887" y="104896"/>
                </a:cubicBezTo>
                <a:cubicBezTo>
                  <a:pt x="69358" y="98546"/>
                  <a:pt x="1624" y="3296"/>
                  <a:pt x="37" y="12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7BB52E56-6E02-A2DB-7872-DCB03B2F05CE}"/>
              </a:ext>
            </a:extLst>
          </p:cNvPr>
          <p:cNvSpPr/>
          <p:nvPr/>
        </p:nvSpPr>
        <p:spPr>
          <a:xfrm>
            <a:off x="3104589" y="5308596"/>
            <a:ext cx="114909" cy="100192"/>
          </a:xfrm>
          <a:custGeom>
            <a:avLst/>
            <a:gdLst>
              <a:gd name="connsiteX0" fmla="*/ 114861 w 114909"/>
              <a:gd name="connsiteY0" fmla="*/ 4 h 100192"/>
              <a:gd name="connsiteX1" fmla="*/ 51361 w 114909"/>
              <a:gd name="connsiteY1" fmla="*/ 66679 h 100192"/>
              <a:gd name="connsiteX2" fmla="*/ 98986 w 114909"/>
              <a:gd name="connsiteY2" fmla="*/ 92079 h 100192"/>
              <a:gd name="connsiteX3" fmla="*/ 561 w 114909"/>
              <a:gd name="connsiteY3" fmla="*/ 98429 h 100192"/>
              <a:gd name="connsiteX4" fmla="*/ 60886 w 114909"/>
              <a:gd name="connsiteY4" fmla="*/ 63504 h 100192"/>
              <a:gd name="connsiteX5" fmla="*/ 114861 w 114909"/>
              <a:gd name="connsiteY5" fmla="*/ 4 h 10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909" h="100192">
                <a:moveTo>
                  <a:pt x="114861" y="4"/>
                </a:moveTo>
                <a:cubicBezTo>
                  <a:pt x="113274" y="533"/>
                  <a:pt x="54007" y="51333"/>
                  <a:pt x="51361" y="66679"/>
                </a:cubicBezTo>
                <a:cubicBezTo>
                  <a:pt x="48715" y="82025"/>
                  <a:pt x="107453" y="86787"/>
                  <a:pt x="98986" y="92079"/>
                </a:cubicBezTo>
                <a:cubicBezTo>
                  <a:pt x="90519" y="97371"/>
                  <a:pt x="6911" y="103191"/>
                  <a:pt x="561" y="98429"/>
                </a:cubicBezTo>
                <a:cubicBezTo>
                  <a:pt x="-5789" y="93667"/>
                  <a:pt x="43424" y="75675"/>
                  <a:pt x="60886" y="63504"/>
                </a:cubicBezTo>
                <a:cubicBezTo>
                  <a:pt x="78348" y="51333"/>
                  <a:pt x="116448" y="-525"/>
                  <a:pt x="114861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DD7FCE1-3BC2-6C95-CD87-1E54C98ADED8}"/>
              </a:ext>
            </a:extLst>
          </p:cNvPr>
          <p:cNvSpPr/>
          <p:nvPr/>
        </p:nvSpPr>
        <p:spPr>
          <a:xfrm>
            <a:off x="2335456" y="5295651"/>
            <a:ext cx="870686" cy="99623"/>
          </a:xfrm>
          <a:custGeom>
            <a:avLst/>
            <a:gdLst>
              <a:gd name="connsiteX0" fmla="*/ 868119 w 870686"/>
              <a:gd name="connsiteY0" fmla="*/ 249 h 99623"/>
              <a:gd name="connsiteX1" fmla="*/ 820494 w 870686"/>
              <a:gd name="connsiteY1" fmla="*/ 47874 h 99623"/>
              <a:gd name="connsiteX2" fmla="*/ 671269 w 870686"/>
              <a:gd name="connsiteY2" fmla="*/ 76449 h 99623"/>
              <a:gd name="connsiteX3" fmla="*/ 671269 w 870686"/>
              <a:gd name="connsiteY3" fmla="*/ 76449 h 99623"/>
              <a:gd name="connsiteX4" fmla="*/ 506169 w 870686"/>
              <a:gd name="connsiteY4" fmla="*/ 85974 h 99623"/>
              <a:gd name="connsiteX5" fmla="*/ 1344 w 870686"/>
              <a:gd name="connsiteY5" fmla="*/ 98674 h 99623"/>
              <a:gd name="connsiteX6" fmla="*/ 372819 w 870686"/>
              <a:gd name="connsiteY6" fmla="*/ 95499 h 99623"/>
              <a:gd name="connsiteX7" fmla="*/ 810969 w 870686"/>
              <a:gd name="connsiteY7" fmla="*/ 70099 h 99623"/>
              <a:gd name="connsiteX8" fmla="*/ 868119 w 870686"/>
              <a:gd name="connsiteY8" fmla="*/ 249 h 99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0686" h="99623">
                <a:moveTo>
                  <a:pt x="868119" y="249"/>
                </a:moveTo>
                <a:cubicBezTo>
                  <a:pt x="869706" y="-3455"/>
                  <a:pt x="853302" y="35174"/>
                  <a:pt x="820494" y="47874"/>
                </a:cubicBezTo>
                <a:cubicBezTo>
                  <a:pt x="787686" y="60574"/>
                  <a:pt x="671269" y="76449"/>
                  <a:pt x="671269" y="76449"/>
                </a:cubicBezTo>
                <a:lnTo>
                  <a:pt x="671269" y="76449"/>
                </a:lnTo>
                <a:lnTo>
                  <a:pt x="506169" y="85974"/>
                </a:lnTo>
                <a:lnTo>
                  <a:pt x="1344" y="98674"/>
                </a:lnTo>
                <a:cubicBezTo>
                  <a:pt x="-20881" y="100261"/>
                  <a:pt x="237882" y="100261"/>
                  <a:pt x="372819" y="95499"/>
                </a:cubicBezTo>
                <a:cubicBezTo>
                  <a:pt x="507756" y="90737"/>
                  <a:pt x="730006" y="79095"/>
                  <a:pt x="810969" y="70099"/>
                </a:cubicBezTo>
                <a:cubicBezTo>
                  <a:pt x="891932" y="61103"/>
                  <a:pt x="866532" y="3953"/>
                  <a:pt x="868119" y="2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98F1566-FF69-B552-6E57-32B5CF9C8FC7}"/>
              </a:ext>
            </a:extLst>
          </p:cNvPr>
          <p:cNvSpPr/>
          <p:nvPr/>
        </p:nvSpPr>
        <p:spPr>
          <a:xfrm>
            <a:off x="2123494" y="5337152"/>
            <a:ext cx="1129043" cy="206456"/>
          </a:xfrm>
          <a:custGeom>
            <a:avLst/>
            <a:gdLst>
              <a:gd name="connsiteX0" fmla="*/ 292681 w 1129043"/>
              <a:gd name="connsiteY0" fmla="*/ 23 h 206456"/>
              <a:gd name="connsiteX1" fmla="*/ 172031 w 1129043"/>
              <a:gd name="connsiteY1" fmla="*/ 92098 h 206456"/>
              <a:gd name="connsiteX2" fmla="*/ 219656 w 1129043"/>
              <a:gd name="connsiteY2" fmla="*/ 85748 h 206456"/>
              <a:gd name="connsiteX3" fmla="*/ 159331 w 1129043"/>
              <a:gd name="connsiteY3" fmla="*/ 114323 h 206456"/>
              <a:gd name="connsiteX4" fmla="*/ 184731 w 1129043"/>
              <a:gd name="connsiteY4" fmla="*/ 142898 h 206456"/>
              <a:gd name="connsiteX5" fmla="*/ 168856 w 1129043"/>
              <a:gd name="connsiteY5" fmla="*/ 155598 h 206456"/>
              <a:gd name="connsiteX6" fmla="*/ 16456 w 1129043"/>
              <a:gd name="connsiteY6" fmla="*/ 165123 h 206456"/>
              <a:gd name="connsiteX7" fmla="*/ 613356 w 1129043"/>
              <a:gd name="connsiteY7" fmla="*/ 155598 h 206456"/>
              <a:gd name="connsiteX8" fmla="*/ 1089606 w 1129043"/>
              <a:gd name="connsiteY8" fmla="*/ 168298 h 206456"/>
              <a:gd name="connsiteX9" fmla="*/ 1099131 w 1129043"/>
              <a:gd name="connsiteY9" fmla="*/ 206398 h 206456"/>
              <a:gd name="connsiteX10" fmla="*/ 1070556 w 1129043"/>
              <a:gd name="connsiteY10" fmla="*/ 158773 h 206456"/>
              <a:gd name="connsiteX11" fmla="*/ 1054681 w 1129043"/>
              <a:gd name="connsiteY11" fmla="*/ 6373 h 206456"/>
              <a:gd name="connsiteX12" fmla="*/ 1057856 w 1129043"/>
              <a:gd name="connsiteY12" fmla="*/ 69873 h 206456"/>
              <a:gd name="connsiteX13" fmla="*/ 1067381 w 1129043"/>
              <a:gd name="connsiteY13" fmla="*/ 152423 h 206456"/>
              <a:gd name="connsiteX14" fmla="*/ 899106 w 1129043"/>
              <a:gd name="connsiteY14" fmla="*/ 155598 h 206456"/>
              <a:gd name="connsiteX15" fmla="*/ 832431 w 1129043"/>
              <a:gd name="connsiteY15" fmla="*/ 158773 h 206456"/>
              <a:gd name="connsiteX16" fmla="*/ 137106 w 1129043"/>
              <a:gd name="connsiteY16" fmla="*/ 161948 h 206456"/>
              <a:gd name="connsiteX17" fmla="*/ 175206 w 1129043"/>
              <a:gd name="connsiteY17" fmla="*/ 139723 h 206456"/>
              <a:gd name="connsiteX18" fmla="*/ 184731 w 1129043"/>
              <a:gd name="connsiteY18" fmla="*/ 101623 h 206456"/>
              <a:gd name="connsiteX19" fmla="*/ 292681 w 1129043"/>
              <a:gd name="connsiteY19" fmla="*/ 23 h 20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29043" h="206456">
                <a:moveTo>
                  <a:pt x="292681" y="23"/>
                </a:moveTo>
                <a:cubicBezTo>
                  <a:pt x="290564" y="-1565"/>
                  <a:pt x="184202" y="77811"/>
                  <a:pt x="172031" y="92098"/>
                </a:cubicBezTo>
                <a:cubicBezTo>
                  <a:pt x="159860" y="106385"/>
                  <a:pt x="221773" y="82044"/>
                  <a:pt x="219656" y="85748"/>
                </a:cubicBezTo>
                <a:cubicBezTo>
                  <a:pt x="217539" y="89452"/>
                  <a:pt x="165152" y="104798"/>
                  <a:pt x="159331" y="114323"/>
                </a:cubicBezTo>
                <a:cubicBezTo>
                  <a:pt x="153510" y="123848"/>
                  <a:pt x="183144" y="136019"/>
                  <a:pt x="184731" y="142898"/>
                </a:cubicBezTo>
                <a:cubicBezTo>
                  <a:pt x="186318" y="149777"/>
                  <a:pt x="196902" y="151894"/>
                  <a:pt x="168856" y="155598"/>
                </a:cubicBezTo>
                <a:cubicBezTo>
                  <a:pt x="140810" y="159302"/>
                  <a:pt x="-57627" y="165123"/>
                  <a:pt x="16456" y="165123"/>
                </a:cubicBezTo>
                <a:cubicBezTo>
                  <a:pt x="90539" y="165123"/>
                  <a:pt x="434498" y="155069"/>
                  <a:pt x="613356" y="155598"/>
                </a:cubicBezTo>
                <a:cubicBezTo>
                  <a:pt x="792214" y="156127"/>
                  <a:pt x="1008643" y="159831"/>
                  <a:pt x="1089606" y="168298"/>
                </a:cubicBezTo>
                <a:cubicBezTo>
                  <a:pt x="1170569" y="176765"/>
                  <a:pt x="1102306" y="207985"/>
                  <a:pt x="1099131" y="206398"/>
                </a:cubicBezTo>
                <a:cubicBezTo>
                  <a:pt x="1095956" y="204811"/>
                  <a:pt x="1077964" y="192110"/>
                  <a:pt x="1070556" y="158773"/>
                </a:cubicBezTo>
                <a:cubicBezTo>
                  <a:pt x="1063148" y="125436"/>
                  <a:pt x="1056798" y="21190"/>
                  <a:pt x="1054681" y="6373"/>
                </a:cubicBezTo>
                <a:cubicBezTo>
                  <a:pt x="1052564" y="-8444"/>
                  <a:pt x="1055739" y="45531"/>
                  <a:pt x="1057856" y="69873"/>
                </a:cubicBezTo>
                <a:cubicBezTo>
                  <a:pt x="1059973" y="94215"/>
                  <a:pt x="1093839" y="138136"/>
                  <a:pt x="1067381" y="152423"/>
                </a:cubicBezTo>
                <a:cubicBezTo>
                  <a:pt x="1040923" y="166710"/>
                  <a:pt x="938264" y="154540"/>
                  <a:pt x="899106" y="155598"/>
                </a:cubicBezTo>
                <a:cubicBezTo>
                  <a:pt x="859948" y="156656"/>
                  <a:pt x="832431" y="158773"/>
                  <a:pt x="832431" y="158773"/>
                </a:cubicBezTo>
                <a:lnTo>
                  <a:pt x="137106" y="161948"/>
                </a:lnTo>
                <a:cubicBezTo>
                  <a:pt x="27569" y="158773"/>
                  <a:pt x="167269" y="149777"/>
                  <a:pt x="175206" y="139723"/>
                </a:cubicBezTo>
                <a:cubicBezTo>
                  <a:pt x="183143" y="129669"/>
                  <a:pt x="165681" y="122789"/>
                  <a:pt x="184731" y="101623"/>
                </a:cubicBezTo>
                <a:cubicBezTo>
                  <a:pt x="203781" y="80457"/>
                  <a:pt x="294798" y="1611"/>
                  <a:pt x="292681" y="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4321D658-1413-39A3-2E09-B8F452C122E6}"/>
              </a:ext>
            </a:extLst>
          </p:cNvPr>
          <p:cNvSpPr/>
          <p:nvPr/>
        </p:nvSpPr>
        <p:spPr>
          <a:xfrm>
            <a:off x="2283617" y="5375269"/>
            <a:ext cx="705386" cy="54095"/>
          </a:xfrm>
          <a:custGeom>
            <a:avLst/>
            <a:gdLst>
              <a:gd name="connsiteX0" fmla="*/ 2383 w 705386"/>
              <a:gd name="connsiteY0" fmla="*/ 53981 h 54095"/>
              <a:gd name="connsiteX1" fmla="*/ 675483 w 705386"/>
              <a:gd name="connsiteY1" fmla="*/ 38106 h 54095"/>
              <a:gd name="connsiteX2" fmla="*/ 596108 w 705386"/>
              <a:gd name="connsiteY2" fmla="*/ 41281 h 54095"/>
              <a:gd name="connsiteX3" fmla="*/ 675483 w 705386"/>
              <a:gd name="connsiteY3" fmla="*/ 6 h 54095"/>
              <a:gd name="connsiteX4" fmla="*/ 602458 w 705386"/>
              <a:gd name="connsiteY4" fmla="*/ 38106 h 54095"/>
              <a:gd name="connsiteX5" fmla="*/ 386558 w 705386"/>
              <a:gd name="connsiteY5" fmla="*/ 44456 h 54095"/>
              <a:gd name="connsiteX6" fmla="*/ 450058 w 705386"/>
              <a:gd name="connsiteY6" fmla="*/ 28581 h 54095"/>
              <a:gd name="connsiteX7" fmla="*/ 2383 w 705386"/>
              <a:gd name="connsiteY7" fmla="*/ 53981 h 54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5386" h="54095">
                <a:moveTo>
                  <a:pt x="2383" y="53981"/>
                </a:moveTo>
                <a:cubicBezTo>
                  <a:pt x="39954" y="55568"/>
                  <a:pt x="576529" y="40223"/>
                  <a:pt x="675483" y="38106"/>
                </a:cubicBezTo>
                <a:cubicBezTo>
                  <a:pt x="774437" y="35989"/>
                  <a:pt x="596108" y="47631"/>
                  <a:pt x="596108" y="41281"/>
                </a:cubicBezTo>
                <a:cubicBezTo>
                  <a:pt x="596108" y="34931"/>
                  <a:pt x="674425" y="535"/>
                  <a:pt x="675483" y="6"/>
                </a:cubicBezTo>
                <a:cubicBezTo>
                  <a:pt x="676541" y="-523"/>
                  <a:pt x="650612" y="30698"/>
                  <a:pt x="602458" y="38106"/>
                </a:cubicBezTo>
                <a:cubicBezTo>
                  <a:pt x="554304" y="45514"/>
                  <a:pt x="411958" y="46043"/>
                  <a:pt x="386558" y="44456"/>
                </a:cubicBezTo>
                <a:cubicBezTo>
                  <a:pt x="361158" y="42868"/>
                  <a:pt x="517262" y="25935"/>
                  <a:pt x="450058" y="28581"/>
                </a:cubicBezTo>
                <a:cubicBezTo>
                  <a:pt x="382854" y="31227"/>
                  <a:pt x="-35188" y="52394"/>
                  <a:pt x="2383" y="539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DA3EFAF-D56C-A64A-470C-AA685D3D8512}"/>
              </a:ext>
            </a:extLst>
          </p:cNvPr>
          <p:cNvSpPr/>
          <p:nvPr/>
        </p:nvSpPr>
        <p:spPr>
          <a:xfrm>
            <a:off x="3631780" y="4638667"/>
            <a:ext cx="359368" cy="390538"/>
          </a:xfrm>
          <a:custGeom>
            <a:avLst/>
            <a:gdLst>
              <a:gd name="connsiteX0" fmla="*/ 359195 w 359368"/>
              <a:gd name="connsiteY0" fmla="*/ 8 h 390538"/>
              <a:gd name="connsiteX1" fmla="*/ 276645 w 359368"/>
              <a:gd name="connsiteY1" fmla="*/ 41283 h 390538"/>
              <a:gd name="connsiteX2" fmla="*/ 286170 w 359368"/>
              <a:gd name="connsiteY2" fmla="*/ 111133 h 390538"/>
              <a:gd name="connsiteX3" fmla="*/ 216320 w 359368"/>
              <a:gd name="connsiteY3" fmla="*/ 139708 h 390538"/>
              <a:gd name="connsiteX4" fmla="*/ 276645 w 359368"/>
              <a:gd name="connsiteY4" fmla="*/ 120658 h 390538"/>
              <a:gd name="connsiteX5" fmla="*/ 70270 w 359368"/>
              <a:gd name="connsiteY5" fmla="*/ 311158 h 390538"/>
              <a:gd name="connsiteX6" fmla="*/ 420 w 359368"/>
              <a:gd name="connsiteY6" fmla="*/ 390533 h 390538"/>
              <a:gd name="connsiteX7" fmla="*/ 95670 w 359368"/>
              <a:gd name="connsiteY7" fmla="*/ 307983 h 390538"/>
              <a:gd name="connsiteX8" fmla="*/ 276645 w 359368"/>
              <a:gd name="connsiteY8" fmla="*/ 136533 h 390538"/>
              <a:gd name="connsiteX9" fmla="*/ 273470 w 359368"/>
              <a:gd name="connsiteY9" fmla="*/ 79383 h 390538"/>
              <a:gd name="connsiteX10" fmla="*/ 260770 w 359368"/>
              <a:gd name="connsiteY10" fmla="*/ 44458 h 390538"/>
              <a:gd name="connsiteX11" fmla="*/ 251245 w 359368"/>
              <a:gd name="connsiteY11" fmla="*/ 44458 h 390538"/>
              <a:gd name="connsiteX12" fmla="*/ 359195 w 359368"/>
              <a:gd name="connsiteY12" fmla="*/ 8 h 3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9368" h="390538">
                <a:moveTo>
                  <a:pt x="359195" y="8"/>
                </a:moveTo>
                <a:cubicBezTo>
                  <a:pt x="363428" y="-521"/>
                  <a:pt x="288816" y="22762"/>
                  <a:pt x="276645" y="41283"/>
                </a:cubicBezTo>
                <a:cubicBezTo>
                  <a:pt x="264474" y="59804"/>
                  <a:pt x="296224" y="94729"/>
                  <a:pt x="286170" y="111133"/>
                </a:cubicBezTo>
                <a:cubicBezTo>
                  <a:pt x="276116" y="127537"/>
                  <a:pt x="217907" y="138121"/>
                  <a:pt x="216320" y="139708"/>
                </a:cubicBezTo>
                <a:cubicBezTo>
                  <a:pt x="214733" y="141295"/>
                  <a:pt x="300987" y="92083"/>
                  <a:pt x="276645" y="120658"/>
                </a:cubicBezTo>
                <a:cubicBezTo>
                  <a:pt x="252303" y="149233"/>
                  <a:pt x="116307" y="266179"/>
                  <a:pt x="70270" y="311158"/>
                </a:cubicBezTo>
                <a:cubicBezTo>
                  <a:pt x="24233" y="356137"/>
                  <a:pt x="-3813" y="391062"/>
                  <a:pt x="420" y="390533"/>
                </a:cubicBezTo>
                <a:cubicBezTo>
                  <a:pt x="4653" y="390004"/>
                  <a:pt x="49633" y="350316"/>
                  <a:pt x="95670" y="307983"/>
                </a:cubicBezTo>
                <a:cubicBezTo>
                  <a:pt x="141707" y="265650"/>
                  <a:pt x="247012" y="174633"/>
                  <a:pt x="276645" y="136533"/>
                </a:cubicBezTo>
                <a:cubicBezTo>
                  <a:pt x="306278" y="98433"/>
                  <a:pt x="276116" y="94729"/>
                  <a:pt x="273470" y="79383"/>
                </a:cubicBezTo>
                <a:cubicBezTo>
                  <a:pt x="270824" y="64037"/>
                  <a:pt x="260770" y="44458"/>
                  <a:pt x="260770" y="44458"/>
                </a:cubicBezTo>
                <a:cubicBezTo>
                  <a:pt x="257066" y="38637"/>
                  <a:pt x="239074" y="49220"/>
                  <a:pt x="251245" y="44458"/>
                </a:cubicBezTo>
                <a:cubicBezTo>
                  <a:pt x="263416" y="39696"/>
                  <a:pt x="354962" y="537"/>
                  <a:pt x="359195" y="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720EE12-8C7D-D95B-205E-CC7AEE1646A7}"/>
              </a:ext>
            </a:extLst>
          </p:cNvPr>
          <p:cNvSpPr/>
          <p:nvPr/>
        </p:nvSpPr>
        <p:spPr>
          <a:xfrm>
            <a:off x="3736932" y="4740682"/>
            <a:ext cx="269958" cy="314105"/>
          </a:xfrm>
          <a:custGeom>
            <a:avLst/>
            <a:gdLst>
              <a:gd name="connsiteX0" fmla="*/ 263568 w 269958"/>
              <a:gd name="connsiteY0" fmla="*/ 2768 h 314105"/>
              <a:gd name="connsiteX1" fmla="*/ 187368 w 269958"/>
              <a:gd name="connsiteY1" fmla="*/ 123418 h 314105"/>
              <a:gd name="connsiteX2" fmla="*/ 269918 w 269958"/>
              <a:gd name="connsiteY2" fmla="*/ 98018 h 314105"/>
              <a:gd name="connsiteX3" fmla="*/ 196893 w 269958"/>
              <a:gd name="connsiteY3" fmla="*/ 142468 h 314105"/>
              <a:gd name="connsiteX4" fmla="*/ 95293 w 269958"/>
              <a:gd name="connsiteY4" fmla="*/ 282168 h 314105"/>
              <a:gd name="connsiteX5" fmla="*/ 133393 w 269958"/>
              <a:gd name="connsiteY5" fmla="*/ 259943 h 314105"/>
              <a:gd name="connsiteX6" fmla="*/ 43 w 269958"/>
              <a:gd name="connsiteY6" fmla="*/ 313918 h 314105"/>
              <a:gd name="connsiteX7" fmla="*/ 149268 w 269958"/>
              <a:gd name="connsiteY7" fmla="*/ 237718 h 314105"/>
              <a:gd name="connsiteX8" fmla="*/ 215943 w 269958"/>
              <a:gd name="connsiteY8" fmla="*/ 161518 h 314105"/>
              <a:gd name="connsiteX9" fmla="*/ 171493 w 269958"/>
              <a:gd name="connsiteY9" fmla="*/ 136118 h 314105"/>
              <a:gd name="connsiteX10" fmla="*/ 234993 w 269958"/>
              <a:gd name="connsiteY10" fmla="*/ 44043 h 314105"/>
              <a:gd name="connsiteX11" fmla="*/ 263568 w 269958"/>
              <a:gd name="connsiteY11" fmla="*/ 2768 h 31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9958" h="314105">
                <a:moveTo>
                  <a:pt x="263568" y="2768"/>
                </a:moveTo>
                <a:cubicBezTo>
                  <a:pt x="255631" y="15997"/>
                  <a:pt x="186310" y="107543"/>
                  <a:pt x="187368" y="123418"/>
                </a:cubicBezTo>
                <a:cubicBezTo>
                  <a:pt x="188426" y="139293"/>
                  <a:pt x="268331" y="94843"/>
                  <a:pt x="269918" y="98018"/>
                </a:cubicBezTo>
                <a:cubicBezTo>
                  <a:pt x="271505" y="101193"/>
                  <a:pt x="225997" y="111776"/>
                  <a:pt x="196893" y="142468"/>
                </a:cubicBezTo>
                <a:cubicBezTo>
                  <a:pt x="167789" y="173160"/>
                  <a:pt x="105876" y="262589"/>
                  <a:pt x="95293" y="282168"/>
                </a:cubicBezTo>
                <a:cubicBezTo>
                  <a:pt x="84710" y="301747"/>
                  <a:pt x="149268" y="254651"/>
                  <a:pt x="133393" y="259943"/>
                </a:cubicBezTo>
                <a:cubicBezTo>
                  <a:pt x="117518" y="265235"/>
                  <a:pt x="-2603" y="317622"/>
                  <a:pt x="43" y="313918"/>
                </a:cubicBezTo>
                <a:cubicBezTo>
                  <a:pt x="2689" y="310214"/>
                  <a:pt x="113285" y="263118"/>
                  <a:pt x="149268" y="237718"/>
                </a:cubicBezTo>
                <a:cubicBezTo>
                  <a:pt x="185251" y="212318"/>
                  <a:pt x="212239" y="178451"/>
                  <a:pt x="215943" y="161518"/>
                </a:cubicBezTo>
                <a:cubicBezTo>
                  <a:pt x="219647" y="144585"/>
                  <a:pt x="168318" y="155697"/>
                  <a:pt x="171493" y="136118"/>
                </a:cubicBezTo>
                <a:cubicBezTo>
                  <a:pt x="174668" y="116539"/>
                  <a:pt x="220706" y="60976"/>
                  <a:pt x="234993" y="44043"/>
                </a:cubicBezTo>
                <a:cubicBezTo>
                  <a:pt x="249280" y="27110"/>
                  <a:pt x="271505" y="-10461"/>
                  <a:pt x="263568" y="276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657EC21-808A-D8CD-9A24-C856382B7AF5}"/>
              </a:ext>
            </a:extLst>
          </p:cNvPr>
          <p:cNvSpPr/>
          <p:nvPr/>
        </p:nvSpPr>
        <p:spPr>
          <a:xfrm>
            <a:off x="3473450" y="5031817"/>
            <a:ext cx="165115" cy="201320"/>
          </a:xfrm>
          <a:custGeom>
            <a:avLst/>
            <a:gdLst>
              <a:gd name="connsiteX0" fmla="*/ 165100 w 165115"/>
              <a:gd name="connsiteY0" fmla="*/ 558 h 201320"/>
              <a:gd name="connsiteX1" fmla="*/ 92075 w 165115"/>
              <a:gd name="connsiteY1" fmla="*/ 102158 h 201320"/>
              <a:gd name="connsiteX2" fmla="*/ 38100 w 165115"/>
              <a:gd name="connsiteY2" fmla="*/ 108508 h 201320"/>
              <a:gd name="connsiteX3" fmla="*/ 0 w 165115"/>
              <a:gd name="connsiteY3" fmla="*/ 191058 h 201320"/>
              <a:gd name="connsiteX4" fmla="*/ 38100 w 165115"/>
              <a:gd name="connsiteY4" fmla="*/ 140258 h 201320"/>
              <a:gd name="connsiteX5" fmla="*/ 19050 w 165115"/>
              <a:gd name="connsiteY5" fmla="*/ 200583 h 201320"/>
              <a:gd name="connsiteX6" fmla="*/ 98425 w 165115"/>
              <a:gd name="connsiteY6" fmla="*/ 89458 h 201320"/>
              <a:gd name="connsiteX7" fmla="*/ 85725 w 165115"/>
              <a:gd name="connsiteY7" fmla="*/ 60883 h 201320"/>
              <a:gd name="connsiteX8" fmla="*/ 165100 w 165115"/>
              <a:gd name="connsiteY8" fmla="*/ 558 h 201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115" h="201320">
                <a:moveTo>
                  <a:pt x="165100" y="558"/>
                </a:moveTo>
                <a:cubicBezTo>
                  <a:pt x="166158" y="7437"/>
                  <a:pt x="113242" y="84166"/>
                  <a:pt x="92075" y="102158"/>
                </a:cubicBezTo>
                <a:cubicBezTo>
                  <a:pt x="70908" y="120150"/>
                  <a:pt x="53446" y="93691"/>
                  <a:pt x="38100" y="108508"/>
                </a:cubicBezTo>
                <a:cubicBezTo>
                  <a:pt x="22754" y="123325"/>
                  <a:pt x="0" y="185766"/>
                  <a:pt x="0" y="191058"/>
                </a:cubicBezTo>
                <a:cubicBezTo>
                  <a:pt x="0" y="196350"/>
                  <a:pt x="34925" y="138671"/>
                  <a:pt x="38100" y="140258"/>
                </a:cubicBezTo>
                <a:cubicBezTo>
                  <a:pt x="41275" y="141845"/>
                  <a:pt x="8996" y="209050"/>
                  <a:pt x="19050" y="200583"/>
                </a:cubicBezTo>
                <a:cubicBezTo>
                  <a:pt x="29104" y="192116"/>
                  <a:pt x="87313" y="112741"/>
                  <a:pt x="98425" y="89458"/>
                </a:cubicBezTo>
                <a:cubicBezTo>
                  <a:pt x="109537" y="66175"/>
                  <a:pt x="79375" y="69350"/>
                  <a:pt x="85725" y="60883"/>
                </a:cubicBezTo>
                <a:cubicBezTo>
                  <a:pt x="92075" y="52416"/>
                  <a:pt x="164042" y="-6321"/>
                  <a:pt x="165100" y="55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4356E3D-ECC4-59B9-66C6-45ED01E9E2E8}"/>
              </a:ext>
            </a:extLst>
          </p:cNvPr>
          <p:cNvSpPr/>
          <p:nvPr/>
        </p:nvSpPr>
        <p:spPr>
          <a:xfrm>
            <a:off x="3311493" y="5063144"/>
            <a:ext cx="339913" cy="623461"/>
          </a:xfrm>
          <a:custGeom>
            <a:avLst/>
            <a:gdLst>
              <a:gd name="connsiteX0" fmla="*/ 339757 w 339913"/>
              <a:gd name="connsiteY0" fmla="*/ 981 h 623461"/>
              <a:gd name="connsiteX1" fmla="*/ 190532 w 339913"/>
              <a:gd name="connsiteY1" fmla="*/ 232756 h 623461"/>
              <a:gd name="connsiteX2" fmla="*/ 219107 w 339913"/>
              <a:gd name="connsiteY2" fmla="*/ 201006 h 623461"/>
              <a:gd name="connsiteX3" fmla="*/ 146082 w 339913"/>
              <a:gd name="connsiteY3" fmla="*/ 362931 h 623461"/>
              <a:gd name="connsiteX4" fmla="*/ 130207 w 339913"/>
              <a:gd name="connsiteY4" fmla="*/ 401031 h 623461"/>
              <a:gd name="connsiteX5" fmla="*/ 60357 w 339913"/>
              <a:gd name="connsiteY5" fmla="*/ 518506 h 623461"/>
              <a:gd name="connsiteX6" fmla="*/ 32 w 339913"/>
              <a:gd name="connsiteY6" fmla="*/ 623281 h 623461"/>
              <a:gd name="connsiteX7" fmla="*/ 54007 w 339913"/>
              <a:gd name="connsiteY7" fmla="*/ 537556 h 623461"/>
              <a:gd name="connsiteX8" fmla="*/ 181007 w 339913"/>
              <a:gd name="connsiteY8" fmla="*/ 324831 h 623461"/>
              <a:gd name="connsiteX9" fmla="*/ 215932 w 339913"/>
              <a:gd name="connsiteY9" fmla="*/ 188306 h 623461"/>
              <a:gd name="connsiteX10" fmla="*/ 219107 w 339913"/>
              <a:gd name="connsiteY10" fmla="*/ 150206 h 623461"/>
              <a:gd name="connsiteX11" fmla="*/ 339757 w 339913"/>
              <a:gd name="connsiteY11" fmla="*/ 981 h 623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9913" h="623461">
                <a:moveTo>
                  <a:pt x="339757" y="981"/>
                </a:moveTo>
                <a:cubicBezTo>
                  <a:pt x="334995" y="14739"/>
                  <a:pt x="210640" y="199419"/>
                  <a:pt x="190532" y="232756"/>
                </a:cubicBezTo>
                <a:cubicBezTo>
                  <a:pt x="170424" y="266094"/>
                  <a:pt x="226515" y="179310"/>
                  <a:pt x="219107" y="201006"/>
                </a:cubicBezTo>
                <a:cubicBezTo>
                  <a:pt x="211699" y="222702"/>
                  <a:pt x="160899" y="329594"/>
                  <a:pt x="146082" y="362931"/>
                </a:cubicBezTo>
                <a:cubicBezTo>
                  <a:pt x="131265" y="396269"/>
                  <a:pt x="144494" y="375102"/>
                  <a:pt x="130207" y="401031"/>
                </a:cubicBezTo>
                <a:cubicBezTo>
                  <a:pt x="115920" y="426960"/>
                  <a:pt x="82053" y="481464"/>
                  <a:pt x="60357" y="518506"/>
                </a:cubicBezTo>
                <a:cubicBezTo>
                  <a:pt x="38661" y="555548"/>
                  <a:pt x="1090" y="620106"/>
                  <a:pt x="32" y="623281"/>
                </a:cubicBezTo>
                <a:cubicBezTo>
                  <a:pt x="-1026" y="626456"/>
                  <a:pt x="23844" y="587298"/>
                  <a:pt x="54007" y="537556"/>
                </a:cubicBezTo>
                <a:cubicBezTo>
                  <a:pt x="84169" y="487814"/>
                  <a:pt x="154020" y="383039"/>
                  <a:pt x="181007" y="324831"/>
                </a:cubicBezTo>
                <a:cubicBezTo>
                  <a:pt x="207994" y="266623"/>
                  <a:pt x="209582" y="217410"/>
                  <a:pt x="215932" y="188306"/>
                </a:cubicBezTo>
                <a:cubicBezTo>
                  <a:pt x="222282" y="159202"/>
                  <a:pt x="198999" y="178252"/>
                  <a:pt x="219107" y="150206"/>
                </a:cubicBezTo>
                <a:cubicBezTo>
                  <a:pt x="239215" y="122160"/>
                  <a:pt x="344519" y="-12777"/>
                  <a:pt x="339757" y="9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9F65D3F-3898-93EC-A2A4-710B72AFDC05}"/>
              </a:ext>
            </a:extLst>
          </p:cNvPr>
          <p:cNvSpPr/>
          <p:nvPr/>
        </p:nvSpPr>
        <p:spPr>
          <a:xfrm>
            <a:off x="3336868" y="5210148"/>
            <a:ext cx="184212" cy="488981"/>
          </a:xfrm>
          <a:custGeom>
            <a:avLst/>
            <a:gdLst>
              <a:gd name="connsiteX0" fmla="*/ 184207 w 184212"/>
              <a:gd name="connsiteY0" fmla="*/ 27 h 488981"/>
              <a:gd name="connsiteX1" fmla="*/ 127057 w 184212"/>
              <a:gd name="connsiteY1" fmla="*/ 82577 h 488981"/>
              <a:gd name="connsiteX2" fmla="*/ 168332 w 184212"/>
              <a:gd name="connsiteY2" fmla="*/ 98452 h 488981"/>
              <a:gd name="connsiteX3" fmla="*/ 88957 w 184212"/>
              <a:gd name="connsiteY3" fmla="*/ 139727 h 488981"/>
              <a:gd name="connsiteX4" fmla="*/ 158807 w 184212"/>
              <a:gd name="connsiteY4" fmla="*/ 120677 h 488981"/>
              <a:gd name="connsiteX5" fmla="*/ 101657 w 184212"/>
              <a:gd name="connsiteY5" fmla="*/ 142902 h 488981"/>
              <a:gd name="connsiteX6" fmla="*/ 44507 w 184212"/>
              <a:gd name="connsiteY6" fmla="*/ 200052 h 488981"/>
              <a:gd name="connsiteX7" fmla="*/ 79432 w 184212"/>
              <a:gd name="connsiteY7" fmla="*/ 187352 h 488981"/>
              <a:gd name="connsiteX8" fmla="*/ 22282 w 184212"/>
              <a:gd name="connsiteY8" fmla="*/ 311177 h 488981"/>
              <a:gd name="connsiteX9" fmla="*/ 57 w 184212"/>
              <a:gd name="connsiteY9" fmla="*/ 390552 h 488981"/>
              <a:gd name="connsiteX10" fmla="*/ 15932 w 184212"/>
              <a:gd name="connsiteY10" fmla="*/ 488977 h 488981"/>
              <a:gd name="connsiteX11" fmla="*/ 19107 w 184212"/>
              <a:gd name="connsiteY11" fmla="*/ 393727 h 488981"/>
              <a:gd name="connsiteX12" fmla="*/ 38157 w 184212"/>
              <a:gd name="connsiteY12" fmla="*/ 203227 h 488981"/>
              <a:gd name="connsiteX13" fmla="*/ 114357 w 184212"/>
              <a:gd name="connsiteY13" fmla="*/ 152427 h 488981"/>
              <a:gd name="connsiteX14" fmla="*/ 130232 w 184212"/>
              <a:gd name="connsiteY14" fmla="*/ 92102 h 488981"/>
              <a:gd name="connsiteX15" fmla="*/ 184207 w 184212"/>
              <a:gd name="connsiteY15" fmla="*/ 27 h 48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4212" h="488981">
                <a:moveTo>
                  <a:pt x="184207" y="27"/>
                </a:moveTo>
                <a:cubicBezTo>
                  <a:pt x="183678" y="-1560"/>
                  <a:pt x="129703" y="66173"/>
                  <a:pt x="127057" y="82577"/>
                </a:cubicBezTo>
                <a:cubicBezTo>
                  <a:pt x="124411" y="98981"/>
                  <a:pt x="174682" y="88927"/>
                  <a:pt x="168332" y="98452"/>
                </a:cubicBezTo>
                <a:cubicBezTo>
                  <a:pt x="161982" y="107977"/>
                  <a:pt x="90544" y="136023"/>
                  <a:pt x="88957" y="139727"/>
                </a:cubicBezTo>
                <a:cubicBezTo>
                  <a:pt x="87370" y="143431"/>
                  <a:pt x="156690" y="120148"/>
                  <a:pt x="158807" y="120677"/>
                </a:cubicBezTo>
                <a:cubicBezTo>
                  <a:pt x="160924" y="121206"/>
                  <a:pt x="120707" y="129673"/>
                  <a:pt x="101657" y="142902"/>
                </a:cubicBezTo>
                <a:cubicBezTo>
                  <a:pt x="82607" y="156131"/>
                  <a:pt x="48211" y="192644"/>
                  <a:pt x="44507" y="200052"/>
                </a:cubicBezTo>
                <a:cubicBezTo>
                  <a:pt x="40803" y="207460"/>
                  <a:pt x="83136" y="168831"/>
                  <a:pt x="79432" y="187352"/>
                </a:cubicBezTo>
                <a:cubicBezTo>
                  <a:pt x="75728" y="205873"/>
                  <a:pt x="35511" y="277310"/>
                  <a:pt x="22282" y="311177"/>
                </a:cubicBezTo>
                <a:cubicBezTo>
                  <a:pt x="9053" y="345044"/>
                  <a:pt x="1115" y="360919"/>
                  <a:pt x="57" y="390552"/>
                </a:cubicBezTo>
                <a:cubicBezTo>
                  <a:pt x="-1001" y="420185"/>
                  <a:pt x="12757" y="488448"/>
                  <a:pt x="15932" y="488977"/>
                </a:cubicBezTo>
                <a:cubicBezTo>
                  <a:pt x="19107" y="489506"/>
                  <a:pt x="15403" y="441352"/>
                  <a:pt x="19107" y="393727"/>
                </a:cubicBezTo>
                <a:cubicBezTo>
                  <a:pt x="22811" y="346102"/>
                  <a:pt x="22282" y="243444"/>
                  <a:pt x="38157" y="203227"/>
                </a:cubicBezTo>
                <a:cubicBezTo>
                  <a:pt x="54032" y="163010"/>
                  <a:pt x="99011" y="170948"/>
                  <a:pt x="114357" y="152427"/>
                </a:cubicBezTo>
                <a:cubicBezTo>
                  <a:pt x="129703" y="133906"/>
                  <a:pt x="112770" y="116973"/>
                  <a:pt x="130232" y="92102"/>
                </a:cubicBezTo>
                <a:cubicBezTo>
                  <a:pt x="147694" y="67231"/>
                  <a:pt x="184736" y="1614"/>
                  <a:pt x="184207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8358430-4CB6-E9CE-E569-455EA6A49D88}"/>
              </a:ext>
            </a:extLst>
          </p:cNvPr>
          <p:cNvSpPr/>
          <p:nvPr/>
        </p:nvSpPr>
        <p:spPr>
          <a:xfrm>
            <a:off x="3211805" y="5509213"/>
            <a:ext cx="214340" cy="88341"/>
          </a:xfrm>
          <a:custGeom>
            <a:avLst/>
            <a:gdLst>
              <a:gd name="connsiteX0" fmla="*/ 1295 w 214340"/>
              <a:gd name="connsiteY0" fmla="*/ 88312 h 88341"/>
              <a:gd name="connsiteX1" fmla="*/ 210845 w 214340"/>
              <a:gd name="connsiteY1" fmla="*/ 5762 h 88341"/>
              <a:gd name="connsiteX2" fmla="*/ 125120 w 214340"/>
              <a:gd name="connsiteY2" fmla="*/ 15287 h 88341"/>
              <a:gd name="connsiteX3" fmla="*/ 1295 w 214340"/>
              <a:gd name="connsiteY3" fmla="*/ 88312 h 88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340" h="88341">
                <a:moveTo>
                  <a:pt x="1295" y="88312"/>
                </a:moveTo>
                <a:cubicBezTo>
                  <a:pt x="15582" y="86725"/>
                  <a:pt x="190208" y="17933"/>
                  <a:pt x="210845" y="5762"/>
                </a:cubicBezTo>
                <a:cubicBezTo>
                  <a:pt x="231482" y="-6409"/>
                  <a:pt x="155283" y="2587"/>
                  <a:pt x="125120" y="15287"/>
                </a:cubicBezTo>
                <a:cubicBezTo>
                  <a:pt x="94958" y="27987"/>
                  <a:pt x="-12992" y="89899"/>
                  <a:pt x="1295" y="8831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430D767-0BC4-280C-760C-1745AB992068}"/>
              </a:ext>
            </a:extLst>
          </p:cNvPr>
          <p:cNvSpPr/>
          <p:nvPr/>
        </p:nvSpPr>
        <p:spPr>
          <a:xfrm>
            <a:off x="3624191" y="5029140"/>
            <a:ext cx="198546" cy="247628"/>
          </a:xfrm>
          <a:custGeom>
            <a:avLst/>
            <a:gdLst>
              <a:gd name="connsiteX0" fmla="*/ 77859 w 198546"/>
              <a:gd name="connsiteY0" fmla="*/ 38160 h 247628"/>
              <a:gd name="connsiteX1" fmla="*/ 42934 w 198546"/>
              <a:gd name="connsiteY1" fmla="*/ 95310 h 247628"/>
              <a:gd name="connsiteX2" fmla="*/ 39759 w 198546"/>
              <a:gd name="connsiteY2" fmla="*/ 184210 h 247628"/>
              <a:gd name="connsiteX3" fmla="*/ 39759 w 198546"/>
              <a:gd name="connsiteY3" fmla="*/ 120710 h 247628"/>
              <a:gd name="connsiteX4" fmla="*/ 11184 w 198546"/>
              <a:gd name="connsiteY4" fmla="*/ 244535 h 247628"/>
              <a:gd name="connsiteX5" fmla="*/ 74684 w 198546"/>
              <a:gd name="connsiteY5" fmla="*/ 193735 h 247628"/>
              <a:gd name="connsiteX6" fmla="*/ 157234 w 198546"/>
              <a:gd name="connsiteY6" fmla="*/ 104835 h 247628"/>
              <a:gd name="connsiteX7" fmla="*/ 198509 w 198546"/>
              <a:gd name="connsiteY7" fmla="*/ 60 h 247628"/>
              <a:gd name="connsiteX8" fmla="*/ 150884 w 198546"/>
              <a:gd name="connsiteY8" fmla="*/ 92135 h 247628"/>
              <a:gd name="connsiteX9" fmla="*/ 4834 w 198546"/>
              <a:gd name="connsiteY9" fmla="*/ 244535 h 247628"/>
              <a:gd name="connsiteX10" fmla="*/ 36584 w 198546"/>
              <a:gd name="connsiteY10" fmla="*/ 187385 h 247628"/>
              <a:gd name="connsiteX11" fmla="*/ 52459 w 198546"/>
              <a:gd name="connsiteY11" fmla="*/ 101660 h 247628"/>
              <a:gd name="connsiteX12" fmla="*/ 77859 w 198546"/>
              <a:gd name="connsiteY12" fmla="*/ 38160 h 24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8546" h="247628">
                <a:moveTo>
                  <a:pt x="77859" y="38160"/>
                </a:moveTo>
                <a:cubicBezTo>
                  <a:pt x="76271" y="37102"/>
                  <a:pt x="49284" y="70968"/>
                  <a:pt x="42934" y="95310"/>
                </a:cubicBezTo>
                <a:cubicBezTo>
                  <a:pt x="36584" y="119652"/>
                  <a:pt x="40288" y="179977"/>
                  <a:pt x="39759" y="184210"/>
                </a:cubicBezTo>
                <a:cubicBezTo>
                  <a:pt x="39230" y="188443"/>
                  <a:pt x="44521" y="110656"/>
                  <a:pt x="39759" y="120710"/>
                </a:cubicBezTo>
                <a:cubicBezTo>
                  <a:pt x="34996" y="130764"/>
                  <a:pt x="5363" y="232364"/>
                  <a:pt x="11184" y="244535"/>
                </a:cubicBezTo>
                <a:cubicBezTo>
                  <a:pt x="17005" y="256706"/>
                  <a:pt x="50342" y="217018"/>
                  <a:pt x="74684" y="193735"/>
                </a:cubicBezTo>
                <a:cubicBezTo>
                  <a:pt x="99026" y="170452"/>
                  <a:pt x="136597" y="137114"/>
                  <a:pt x="157234" y="104835"/>
                </a:cubicBezTo>
                <a:cubicBezTo>
                  <a:pt x="177872" y="72556"/>
                  <a:pt x="199567" y="2177"/>
                  <a:pt x="198509" y="60"/>
                </a:cubicBezTo>
                <a:cubicBezTo>
                  <a:pt x="197451" y="-2057"/>
                  <a:pt x="183163" y="51389"/>
                  <a:pt x="150884" y="92135"/>
                </a:cubicBezTo>
                <a:cubicBezTo>
                  <a:pt x="118605" y="132881"/>
                  <a:pt x="23884" y="228660"/>
                  <a:pt x="4834" y="244535"/>
                </a:cubicBezTo>
                <a:cubicBezTo>
                  <a:pt x="-14216" y="260410"/>
                  <a:pt x="28646" y="211198"/>
                  <a:pt x="36584" y="187385"/>
                </a:cubicBezTo>
                <a:cubicBezTo>
                  <a:pt x="44521" y="163573"/>
                  <a:pt x="49284" y="123885"/>
                  <a:pt x="52459" y="101660"/>
                </a:cubicBezTo>
                <a:cubicBezTo>
                  <a:pt x="55634" y="79435"/>
                  <a:pt x="79447" y="39218"/>
                  <a:pt x="77859" y="3816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B003E7B-3F74-22FA-AC32-3015DCC1E0B0}"/>
              </a:ext>
            </a:extLst>
          </p:cNvPr>
          <p:cNvSpPr/>
          <p:nvPr/>
        </p:nvSpPr>
        <p:spPr>
          <a:xfrm>
            <a:off x="3665917" y="5016423"/>
            <a:ext cx="166344" cy="174877"/>
          </a:xfrm>
          <a:custGeom>
            <a:avLst/>
            <a:gdLst>
              <a:gd name="connsiteX0" fmla="*/ 166308 w 166344"/>
              <a:gd name="connsiteY0" fmla="*/ 77 h 174877"/>
              <a:gd name="connsiteX1" fmla="*/ 39308 w 166344"/>
              <a:gd name="connsiteY1" fmla="*/ 133427 h 174877"/>
              <a:gd name="connsiteX2" fmla="*/ 13908 w 166344"/>
              <a:gd name="connsiteY2" fmla="*/ 152477 h 174877"/>
              <a:gd name="connsiteX3" fmla="*/ 99633 w 166344"/>
              <a:gd name="connsiteY3" fmla="*/ 95327 h 174877"/>
              <a:gd name="connsiteX4" fmla="*/ 1208 w 166344"/>
              <a:gd name="connsiteY4" fmla="*/ 174702 h 174877"/>
              <a:gd name="connsiteX5" fmla="*/ 52008 w 166344"/>
              <a:gd name="connsiteY5" fmla="*/ 114377 h 174877"/>
              <a:gd name="connsiteX6" fmla="*/ 166308 w 166344"/>
              <a:gd name="connsiteY6" fmla="*/ 77 h 17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344" h="174877">
                <a:moveTo>
                  <a:pt x="166308" y="77"/>
                </a:moveTo>
                <a:cubicBezTo>
                  <a:pt x="164191" y="3252"/>
                  <a:pt x="64708" y="108027"/>
                  <a:pt x="39308" y="133427"/>
                </a:cubicBezTo>
                <a:cubicBezTo>
                  <a:pt x="13908" y="158827"/>
                  <a:pt x="3854" y="158827"/>
                  <a:pt x="13908" y="152477"/>
                </a:cubicBezTo>
                <a:cubicBezTo>
                  <a:pt x="23962" y="146127"/>
                  <a:pt x="101750" y="91623"/>
                  <a:pt x="99633" y="95327"/>
                </a:cubicBezTo>
                <a:cubicBezTo>
                  <a:pt x="97516" y="99031"/>
                  <a:pt x="9146" y="171527"/>
                  <a:pt x="1208" y="174702"/>
                </a:cubicBezTo>
                <a:cubicBezTo>
                  <a:pt x="-6730" y="177877"/>
                  <a:pt x="26079" y="137131"/>
                  <a:pt x="52008" y="114377"/>
                </a:cubicBezTo>
                <a:cubicBezTo>
                  <a:pt x="77937" y="91623"/>
                  <a:pt x="168425" y="-3098"/>
                  <a:pt x="166308" y="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6DB1A3CA-80AB-68C7-0C68-A78476C4CEC0}"/>
              </a:ext>
            </a:extLst>
          </p:cNvPr>
          <p:cNvSpPr/>
          <p:nvPr/>
        </p:nvSpPr>
        <p:spPr>
          <a:xfrm>
            <a:off x="2251075" y="5456679"/>
            <a:ext cx="811000" cy="36071"/>
          </a:xfrm>
          <a:custGeom>
            <a:avLst/>
            <a:gdLst>
              <a:gd name="connsiteX0" fmla="*/ 0 w 811000"/>
              <a:gd name="connsiteY0" fmla="*/ 36071 h 36071"/>
              <a:gd name="connsiteX1" fmla="*/ 774700 w 811000"/>
              <a:gd name="connsiteY1" fmla="*/ 1146 h 36071"/>
              <a:gd name="connsiteX2" fmla="*/ 692150 w 811000"/>
              <a:gd name="connsiteY2" fmla="*/ 10671 h 36071"/>
              <a:gd name="connsiteX3" fmla="*/ 765175 w 811000"/>
              <a:gd name="connsiteY3" fmla="*/ 32896 h 36071"/>
              <a:gd name="connsiteX4" fmla="*/ 581025 w 811000"/>
              <a:gd name="connsiteY4" fmla="*/ 23371 h 36071"/>
              <a:gd name="connsiteX5" fmla="*/ 0 w 811000"/>
              <a:gd name="connsiteY5" fmla="*/ 36071 h 3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000" h="36071">
                <a:moveTo>
                  <a:pt x="0" y="36071"/>
                </a:moveTo>
                <a:cubicBezTo>
                  <a:pt x="32279" y="32367"/>
                  <a:pt x="659342" y="5379"/>
                  <a:pt x="774700" y="1146"/>
                </a:cubicBezTo>
                <a:cubicBezTo>
                  <a:pt x="890058" y="-3087"/>
                  <a:pt x="693737" y="5379"/>
                  <a:pt x="692150" y="10671"/>
                </a:cubicBezTo>
                <a:cubicBezTo>
                  <a:pt x="690563" y="15963"/>
                  <a:pt x="783696" y="30779"/>
                  <a:pt x="765175" y="32896"/>
                </a:cubicBezTo>
                <a:cubicBezTo>
                  <a:pt x="746654" y="35013"/>
                  <a:pt x="708554" y="21784"/>
                  <a:pt x="581025" y="23371"/>
                </a:cubicBezTo>
                <a:lnTo>
                  <a:pt x="0" y="36071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3436A28-29F9-F259-D7B6-3C53E74E0B03}"/>
              </a:ext>
            </a:extLst>
          </p:cNvPr>
          <p:cNvSpPr/>
          <p:nvPr/>
        </p:nvSpPr>
        <p:spPr>
          <a:xfrm>
            <a:off x="3616024" y="4832350"/>
            <a:ext cx="324151" cy="212942"/>
          </a:xfrm>
          <a:custGeom>
            <a:avLst/>
            <a:gdLst>
              <a:gd name="connsiteX0" fmla="*/ 324151 w 324151"/>
              <a:gd name="connsiteY0" fmla="*/ 0 h 212942"/>
              <a:gd name="connsiteX1" fmla="*/ 190801 w 324151"/>
              <a:gd name="connsiteY1" fmla="*/ 88900 h 212942"/>
              <a:gd name="connsiteX2" fmla="*/ 301 w 324151"/>
              <a:gd name="connsiteY2" fmla="*/ 212725 h 212942"/>
              <a:gd name="connsiteX3" fmla="*/ 149526 w 324151"/>
              <a:gd name="connsiteY3" fmla="*/ 117475 h 212942"/>
              <a:gd name="connsiteX4" fmla="*/ 260651 w 324151"/>
              <a:gd name="connsiteY4" fmla="*/ 60325 h 212942"/>
              <a:gd name="connsiteX5" fmla="*/ 171751 w 324151"/>
              <a:gd name="connsiteY5" fmla="*/ 168275 h 212942"/>
              <a:gd name="connsiteX6" fmla="*/ 136826 w 324151"/>
              <a:gd name="connsiteY6" fmla="*/ 196850 h 212942"/>
              <a:gd name="connsiteX7" fmla="*/ 159051 w 324151"/>
              <a:gd name="connsiteY7" fmla="*/ 187325 h 212942"/>
              <a:gd name="connsiteX8" fmla="*/ 149526 w 324151"/>
              <a:gd name="connsiteY8" fmla="*/ 200025 h 212942"/>
              <a:gd name="connsiteX9" fmla="*/ 159051 w 324151"/>
              <a:gd name="connsiteY9" fmla="*/ 114300 h 212942"/>
              <a:gd name="connsiteX10" fmla="*/ 140001 w 324151"/>
              <a:gd name="connsiteY10" fmla="*/ 120650 h 212942"/>
              <a:gd name="connsiteX11" fmla="*/ 184451 w 324151"/>
              <a:gd name="connsiteY11" fmla="*/ 82550 h 212942"/>
              <a:gd name="connsiteX12" fmla="*/ 130476 w 324151"/>
              <a:gd name="connsiteY12" fmla="*/ 98425 h 212942"/>
              <a:gd name="connsiteX13" fmla="*/ 324151 w 324151"/>
              <a:gd name="connsiteY13" fmla="*/ 0 h 21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4151" h="212942">
                <a:moveTo>
                  <a:pt x="324151" y="0"/>
                </a:moveTo>
                <a:lnTo>
                  <a:pt x="190801" y="88900"/>
                </a:lnTo>
                <a:lnTo>
                  <a:pt x="301" y="212725"/>
                </a:lnTo>
                <a:cubicBezTo>
                  <a:pt x="-6578" y="217487"/>
                  <a:pt x="106135" y="142875"/>
                  <a:pt x="149526" y="117475"/>
                </a:cubicBezTo>
                <a:cubicBezTo>
                  <a:pt x="192917" y="92075"/>
                  <a:pt x="256947" y="51858"/>
                  <a:pt x="260651" y="60325"/>
                </a:cubicBezTo>
                <a:cubicBezTo>
                  <a:pt x="264355" y="68792"/>
                  <a:pt x="192388" y="145521"/>
                  <a:pt x="171751" y="168275"/>
                </a:cubicBezTo>
                <a:cubicBezTo>
                  <a:pt x="151114" y="191029"/>
                  <a:pt x="138943" y="193675"/>
                  <a:pt x="136826" y="196850"/>
                </a:cubicBezTo>
                <a:cubicBezTo>
                  <a:pt x="134709" y="200025"/>
                  <a:pt x="156934" y="186796"/>
                  <a:pt x="159051" y="187325"/>
                </a:cubicBezTo>
                <a:cubicBezTo>
                  <a:pt x="161168" y="187854"/>
                  <a:pt x="149526" y="212196"/>
                  <a:pt x="149526" y="200025"/>
                </a:cubicBezTo>
                <a:cubicBezTo>
                  <a:pt x="149526" y="187854"/>
                  <a:pt x="160638" y="127529"/>
                  <a:pt x="159051" y="114300"/>
                </a:cubicBezTo>
                <a:cubicBezTo>
                  <a:pt x="157464" y="101071"/>
                  <a:pt x="135768" y="125942"/>
                  <a:pt x="140001" y="120650"/>
                </a:cubicBezTo>
                <a:cubicBezTo>
                  <a:pt x="144234" y="115358"/>
                  <a:pt x="186038" y="86254"/>
                  <a:pt x="184451" y="82550"/>
                </a:cubicBezTo>
                <a:cubicBezTo>
                  <a:pt x="182864" y="78846"/>
                  <a:pt x="109309" y="112183"/>
                  <a:pt x="130476" y="98425"/>
                </a:cubicBezTo>
                <a:cubicBezTo>
                  <a:pt x="151643" y="84667"/>
                  <a:pt x="231547" y="42333"/>
                  <a:pt x="324151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B3DAF3E-56C9-A633-A556-7F900C27E840}"/>
              </a:ext>
            </a:extLst>
          </p:cNvPr>
          <p:cNvSpPr/>
          <p:nvPr/>
        </p:nvSpPr>
        <p:spPr>
          <a:xfrm>
            <a:off x="3533563" y="5089525"/>
            <a:ext cx="298309" cy="400397"/>
          </a:xfrm>
          <a:custGeom>
            <a:avLst/>
            <a:gdLst>
              <a:gd name="connsiteX0" fmla="*/ 247862 w 298309"/>
              <a:gd name="connsiteY0" fmla="*/ 0 h 400397"/>
              <a:gd name="connsiteX1" fmla="*/ 251037 w 298309"/>
              <a:gd name="connsiteY1" fmla="*/ 69850 h 400397"/>
              <a:gd name="connsiteX2" fmla="*/ 295487 w 298309"/>
              <a:gd name="connsiteY2" fmla="*/ 142875 h 400397"/>
              <a:gd name="connsiteX3" fmla="*/ 158962 w 298309"/>
              <a:gd name="connsiteY3" fmla="*/ 241300 h 400397"/>
              <a:gd name="connsiteX4" fmla="*/ 241512 w 298309"/>
              <a:gd name="connsiteY4" fmla="*/ 222250 h 400397"/>
              <a:gd name="connsiteX5" fmla="*/ 165312 w 298309"/>
              <a:gd name="connsiteY5" fmla="*/ 266700 h 400397"/>
              <a:gd name="connsiteX6" fmla="*/ 212 w 298309"/>
              <a:gd name="connsiteY6" fmla="*/ 400050 h 400397"/>
              <a:gd name="connsiteX7" fmla="*/ 133562 w 298309"/>
              <a:gd name="connsiteY7" fmla="*/ 301625 h 400397"/>
              <a:gd name="connsiteX8" fmla="*/ 263737 w 298309"/>
              <a:gd name="connsiteY8" fmla="*/ 187325 h 400397"/>
              <a:gd name="connsiteX9" fmla="*/ 295487 w 298309"/>
              <a:gd name="connsiteY9" fmla="*/ 152400 h 400397"/>
              <a:gd name="connsiteX10" fmla="*/ 241512 w 298309"/>
              <a:gd name="connsiteY10" fmla="*/ 69850 h 400397"/>
              <a:gd name="connsiteX11" fmla="*/ 247862 w 298309"/>
              <a:gd name="connsiteY11" fmla="*/ 0 h 40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309" h="400397">
                <a:moveTo>
                  <a:pt x="247862" y="0"/>
                </a:moveTo>
                <a:cubicBezTo>
                  <a:pt x="249449" y="0"/>
                  <a:pt x="243099" y="46038"/>
                  <a:pt x="251037" y="69850"/>
                </a:cubicBezTo>
                <a:cubicBezTo>
                  <a:pt x="258975" y="93663"/>
                  <a:pt x="310833" y="114300"/>
                  <a:pt x="295487" y="142875"/>
                </a:cubicBezTo>
                <a:cubicBezTo>
                  <a:pt x="280141" y="171450"/>
                  <a:pt x="167958" y="228071"/>
                  <a:pt x="158962" y="241300"/>
                </a:cubicBezTo>
                <a:cubicBezTo>
                  <a:pt x="149966" y="254529"/>
                  <a:pt x="240454" y="218017"/>
                  <a:pt x="241512" y="222250"/>
                </a:cubicBezTo>
                <a:cubicBezTo>
                  <a:pt x="242570" y="226483"/>
                  <a:pt x="205528" y="237067"/>
                  <a:pt x="165312" y="266700"/>
                </a:cubicBezTo>
                <a:cubicBezTo>
                  <a:pt x="125096" y="296333"/>
                  <a:pt x="5504" y="394229"/>
                  <a:pt x="212" y="400050"/>
                </a:cubicBezTo>
                <a:cubicBezTo>
                  <a:pt x="-5080" y="405871"/>
                  <a:pt x="89641" y="337079"/>
                  <a:pt x="133562" y="301625"/>
                </a:cubicBezTo>
                <a:cubicBezTo>
                  <a:pt x="177483" y="266171"/>
                  <a:pt x="236750" y="212196"/>
                  <a:pt x="263737" y="187325"/>
                </a:cubicBezTo>
                <a:cubicBezTo>
                  <a:pt x="290724" y="162454"/>
                  <a:pt x="299191" y="171979"/>
                  <a:pt x="295487" y="152400"/>
                </a:cubicBezTo>
                <a:cubicBezTo>
                  <a:pt x="291783" y="132821"/>
                  <a:pt x="247862" y="93133"/>
                  <a:pt x="241512" y="69850"/>
                </a:cubicBezTo>
                <a:cubicBezTo>
                  <a:pt x="235162" y="46567"/>
                  <a:pt x="246275" y="0"/>
                  <a:pt x="24786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710BCBE-8DFD-5DB0-B4FD-99EEF4614DF4}"/>
              </a:ext>
            </a:extLst>
          </p:cNvPr>
          <p:cNvSpPr/>
          <p:nvPr/>
        </p:nvSpPr>
        <p:spPr>
          <a:xfrm>
            <a:off x="3539957" y="5083172"/>
            <a:ext cx="143043" cy="387714"/>
          </a:xfrm>
          <a:custGeom>
            <a:avLst/>
            <a:gdLst>
              <a:gd name="connsiteX0" fmla="*/ 143043 w 143043"/>
              <a:gd name="connsiteY0" fmla="*/ 3 h 387714"/>
              <a:gd name="connsiteX1" fmla="*/ 89068 w 143043"/>
              <a:gd name="connsiteY1" fmla="*/ 88903 h 387714"/>
              <a:gd name="connsiteX2" fmla="*/ 57318 w 143043"/>
              <a:gd name="connsiteY2" fmla="*/ 104778 h 387714"/>
              <a:gd name="connsiteX3" fmla="*/ 47793 w 143043"/>
              <a:gd name="connsiteY3" fmla="*/ 149228 h 387714"/>
              <a:gd name="connsiteX4" fmla="*/ 54143 w 143043"/>
              <a:gd name="connsiteY4" fmla="*/ 127003 h 387714"/>
              <a:gd name="connsiteX5" fmla="*/ 35093 w 143043"/>
              <a:gd name="connsiteY5" fmla="*/ 165103 h 387714"/>
              <a:gd name="connsiteX6" fmla="*/ 22393 w 143043"/>
              <a:gd name="connsiteY6" fmla="*/ 200028 h 387714"/>
              <a:gd name="connsiteX7" fmla="*/ 168 w 143043"/>
              <a:gd name="connsiteY7" fmla="*/ 387353 h 387714"/>
              <a:gd name="connsiteX8" fmla="*/ 12868 w 143043"/>
              <a:gd name="connsiteY8" fmla="*/ 244478 h 387714"/>
              <a:gd name="connsiteX9" fmla="*/ 25568 w 143043"/>
              <a:gd name="connsiteY9" fmla="*/ 136528 h 387714"/>
              <a:gd name="connsiteX10" fmla="*/ 89068 w 143043"/>
              <a:gd name="connsiteY10" fmla="*/ 85728 h 387714"/>
              <a:gd name="connsiteX11" fmla="*/ 143043 w 143043"/>
              <a:gd name="connsiteY11" fmla="*/ 3 h 38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3043" h="387714">
                <a:moveTo>
                  <a:pt x="143043" y="3"/>
                </a:moveTo>
                <a:cubicBezTo>
                  <a:pt x="143043" y="532"/>
                  <a:pt x="103355" y="71441"/>
                  <a:pt x="89068" y="88903"/>
                </a:cubicBezTo>
                <a:cubicBezTo>
                  <a:pt x="74781" y="106365"/>
                  <a:pt x="64197" y="94724"/>
                  <a:pt x="57318" y="104778"/>
                </a:cubicBezTo>
                <a:cubicBezTo>
                  <a:pt x="50439" y="114832"/>
                  <a:pt x="48322" y="145524"/>
                  <a:pt x="47793" y="149228"/>
                </a:cubicBezTo>
                <a:cubicBezTo>
                  <a:pt x="47264" y="152932"/>
                  <a:pt x="56260" y="124357"/>
                  <a:pt x="54143" y="127003"/>
                </a:cubicBezTo>
                <a:cubicBezTo>
                  <a:pt x="52026" y="129649"/>
                  <a:pt x="40385" y="152932"/>
                  <a:pt x="35093" y="165103"/>
                </a:cubicBezTo>
                <a:cubicBezTo>
                  <a:pt x="29801" y="177274"/>
                  <a:pt x="28214" y="162986"/>
                  <a:pt x="22393" y="200028"/>
                </a:cubicBezTo>
                <a:cubicBezTo>
                  <a:pt x="16572" y="237070"/>
                  <a:pt x="1755" y="379945"/>
                  <a:pt x="168" y="387353"/>
                </a:cubicBezTo>
                <a:cubicBezTo>
                  <a:pt x="-1419" y="394761"/>
                  <a:pt x="8635" y="286282"/>
                  <a:pt x="12868" y="244478"/>
                </a:cubicBezTo>
                <a:cubicBezTo>
                  <a:pt x="17101" y="202674"/>
                  <a:pt x="12868" y="162986"/>
                  <a:pt x="25568" y="136528"/>
                </a:cubicBezTo>
                <a:cubicBezTo>
                  <a:pt x="38268" y="110070"/>
                  <a:pt x="67372" y="109011"/>
                  <a:pt x="89068" y="85728"/>
                </a:cubicBezTo>
                <a:cubicBezTo>
                  <a:pt x="110764" y="62445"/>
                  <a:pt x="143043" y="-526"/>
                  <a:pt x="143043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3E7BA0E-D8CB-6AE6-9957-BAED7D8D3CF5}"/>
              </a:ext>
            </a:extLst>
          </p:cNvPr>
          <p:cNvSpPr/>
          <p:nvPr/>
        </p:nvSpPr>
        <p:spPr>
          <a:xfrm>
            <a:off x="3533775" y="5238750"/>
            <a:ext cx="188561" cy="251160"/>
          </a:xfrm>
          <a:custGeom>
            <a:avLst/>
            <a:gdLst>
              <a:gd name="connsiteX0" fmla="*/ 6350 w 188561"/>
              <a:gd name="connsiteY0" fmla="*/ 0 h 251160"/>
              <a:gd name="connsiteX1" fmla="*/ 0 w 188561"/>
              <a:gd name="connsiteY1" fmla="*/ 231775 h 251160"/>
              <a:gd name="connsiteX2" fmla="*/ 15875 w 188561"/>
              <a:gd name="connsiteY2" fmla="*/ 225425 h 251160"/>
              <a:gd name="connsiteX3" fmla="*/ 120650 w 188561"/>
              <a:gd name="connsiteY3" fmla="*/ 120650 h 251160"/>
              <a:gd name="connsiteX4" fmla="*/ 171450 w 188561"/>
              <a:gd name="connsiteY4" fmla="*/ 15875 h 251160"/>
              <a:gd name="connsiteX5" fmla="*/ 152400 w 188561"/>
              <a:gd name="connsiteY5" fmla="*/ 25400 h 251160"/>
              <a:gd name="connsiteX6" fmla="*/ 184150 w 188561"/>
              <a:gd name="connsiteY6" fmla="*/ 53975 h 251160"/>
              <a:gd name="connsiteX7" fmla="*/ 38100 w 188561"/>
              <a:gd name="connsiteY7" fmla="*/ 225425 h 251160"/>
              <a:gd name="connsiteX8" fmla="*/ 12700 w 188561"/>
              <a:gd name="connsiteY8" fmla="*/ 215900 h 251160"/>
              <a:gd name="connsiteX9" fmla="*/ 12700 w 188561"/>
              <a:gd name="connsiteY9" fmla="*/ 101600 h 251160"/>
              <a:gd name="connsiteX10" fmla="*/ 6350 w 188561"/>
              <a:gd name="connsiteY10" fmla="*/ 0 h 25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8561" h="251160">
                <a:moveTo>
                  <a:pt x="6350" y="0"/>
                </a:moveTo>
                <a:lnTo>
                  <a:pt x="0" y="231775"/>
                </a:lnTo>
                <a:cubicBezTo>
                  <a:pt x="1587" y="269346"/>
                  <a:pt x="-4233" y="243946"/>
                  <a:pt x="15875" y="225425"/>
                </a:cubicBezTo>
                <a:cubicBezTo>
                  <a:pt x="35983" y="206904"/>
                  <a:pt x="94721" y="155575"/>
                  <a:pt x="120650" y="120650"/>
                </a:cubicBezTo>
                <a:cubicBezTo>
                  <a:pt x="146579" y="85725"/>
                  <a:pt x="166158" y="31750"/>
                  <a:pt x="171450" y="15875"/>
                </a:cubicBezTo>
                <a:cubicBezTo>
                  <a:pt x="176742" y="0"/>
                  <a:pt x="150283" y="19050"/>
                  <a:pt x="152400" y="25400"/>
                </a:cubicBezTo>
                <a:cubicBezTo>
                  <a:pt x="154517" y="31750"/>
                  <a:pt x="203200" y="20638"/>
                  <a:pt x="184150" y="53975"/>
                </a:cubicBezTo>
                <a:cubicBezTo>
                  <a:pt x="165100" y="87313"/>
                  <a:pt x="66675" y="198438"/>
                  <a:pt x="38100" y="225425"/>
                </a:cubicBezTo>
                <a:cubicBezTo>
                  <a:pt x="9525" y="252413"/>
                  <a:pt x="16933" y="236537"/>
                  <a:pt x="12700" y="215900"/>
                </a:cubicBezTo>
                <a:cubicBezTo>
                  <a:pt x="8467" y="195263"/>
                  <a:pt x="12700" y="101600"/>
                  <a:pt x="12700" y="101600"/>
                </a:cubicBezTo>
                <a:lnTo>
                  <a:pt x="635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8B70826C-4154-A4FF-84E0-36D9A66998EF}"/>
              </a:ext>
            </a:extLst>
          </p:cNvPr>
          <p:cNvSpPr/>
          <p:nvPr/>
        </p:nvSpPr>
        <p:spPr>
          <a:xfrm>
            <a:off x="3595046" y="5054589"/>
            <a:ext cx="137717" cy="138900"/>
          </a:xfrm>
          <a:custGeom>
            <a:avLst/>
            <a:gdLst>
              <a:gd name="connsiteX0" fmla="*/ 2229 w 137717"/>
              <a:gd name="connsiteY0" fmla="*/ 57161 h 138900"/>
              <a:gd name="connsiteX1" fmla="*/ 135579 w 137717"/>
              <a:gd name="connsiteY1" fmla="*/ 3186 h 138900"/>
              <a:gd name="connsiteX2" fmla="*/ 81604 w 137717"/>
              <a:gd name="connsiteY2" fmla="*/ 28586 h 138900"/>
              <a:gd name="connsiteX3" fmla="*/ 43504 w 137717"/>
              <a:gd name="connsiteY3" fmla="*/ 114311 h 138900"/>
              <a:gd name="connsiteX4" fmla="*/ 24454 w 137717"/>
              <a:gd name="connsiteY4" fmla="*/ 133361 h 138900"/>
              <a:gd name="connsiteX5" fmla="*/ 56204 w 137717"/>
              <a:gd name="connsiteY5" fmla="*/ 28586 h 138900"/>
              <a:gd name="connsiteX6" fmla="*/ 119704 w 137717"/>
              <a:gd name="connsiteY6" fmla="*/ 11 h 138900"/>
              <a:gd name="connsiteX7" fmla="*/ 56204 w 137717"/>
              <a:gd name="connsiteY7" fmla="*/ 25411 h 138900"/>
              <a:gd name="connsiteX8" fmla="*/ 2229 w 137717"/>
              <a:gd name="connsiteY8" fmla="*/ 57161 h 13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717" h="138900">
                <a:moveTo>
                  <a:pt x="2229" y="57161"/>
                </a:moveTo>
                <a:cubicBezTo>
                  <a:pt x="15458" y="53457"/>
                  <a:pt x="122350" y="7948"/>
                  <a:pt x="135579" y="3186"/>
                </a:cubicBezTo>
                <a:cubicBezTo>
                  <a:pt x="148808" y="-1576"/>
                  <a:pt x="96950" y="10065"/>
                  <a:pt x="81604" y="28586"/>
                </a:cubicBezTo>
                <a:cubicBezTo>
                  <a:pt x="66258" y="47107"/>
                  <a:pt x="53029" y="96849"/>
                  <a:pt x="43504" y="114311"/>
                </a:cubicBezTo>
                <a:cubicBezTo>
                  <a:pt x="33979" y="131774"/>
                  <a:pt x="22337" y="147649"/>
                  <a:pt x="24454" y="133361"/>
                </a:cubicBezTo>
                <a:cubicBezTo>
                  <a:pt x="26571" y="119074"/>
                  <a:pt x="40329" y="50811"/>
                  <a:pt x="56204" y="28586"/>
                </a:cubicBezTo>
                <a:cubicBezTo>
                  <a:pt x="72079" y="6361"/>
                  <a:pt x="119704" y="540"/>
                  <a:pt x="119704" y="11"/>
                </a:cubicBezTo>
                <a:cubicBezTo>
                  <a:pt x="119704" y="-518"/>
                  <a:pt x="74196" y="16944"/>
                  <a:pt x="56204" y="25411"/>
                </a:cubicBezTo>
                <a:cubicBezTo>
                  <a:pt x="38212" y="33878"/>
                  <a:pt x="-11000" y="60865"/>
                  <a:pt x="2229" y="5716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9C084CDC-9C61-4D8E-D1AB-3C4DDD96032C}"/>
              </a:ext>
            </a:extLst>
          </p:cNvPr>
          <p:cNvSpPr/>
          <p:nvPr/>
        </p:nvSpPr>
        <p:spPr>
          <a:xfrm>
            <a:off x="3359150" y="5498967"/>
            <a:ext cx="244504" cy="168408"/>
          </a:xfrm>
          <a:custGeom>
            <a:avLst/>
            <a:gdLst>
              <a:gd name="connsiteX0" fmla="*/ 215900 w 244504"/>
              <a:gd name="connsiteY0" fmla="*/ 133 h 168408"/>
              <a:gd name="connsiteX1" fmla="*/ 244475 w 244504"/>
              <a:gd name="connsiteY1" fmla="*/ 66808 h 168408"/>
              <a:gd name="connsiteX2" fmla="*/ 209550 w 244504"/>
              <a:gd name="connsiteY2" fmla="*/ 92208 h 168408"/>
              <a:gd name="connsiteX3" fmla="*/ 225425 w 244504"/>
              <a:gd name="connsiteY3" fmla="*/ 111258 h 168408"/>
              <a:gd name="connsiteX4" fmla="*/ 136525 w 244504"/>
              <a:gd name="connsiteY4" fmla="*/ 165233 h 168408"/>
              <a:gd name="connsiteX5" fmla="*/ 215900 w 244504"/>
              <a:gd name="connsiteY5" fmla="*/ 143008 h 168408"/>
              <a:gd name="connsiteX6" fmla="*/ 57150 w 244504"/>
              <a:gd name="connsiteY6" fmla="*/ 155708 h 168408"/>
              <a:gd name="connsiteX7" fmla="*/ 0 w 244504"/>
              <a:gd name="connsiteY7" fmla="*/ 168408 h 168408"/>
              <a:gd name="connsiteX8" fmla="*/ 193675 w 244504"/>
              <a:gd name="connsiteY8" fmla="*/ 120783 h 168408"/>
              <a:gd name="connsiteX9" fmla="*/ 234950 w 244504"/>
              <a:gd name="connsiteY9" fmla="*/ 85858 h 168408"/>
              <a:gd name="connsiteX10" fmla="*/ 215900 w 244504"/>
              <a:gd name="connsiteY10" fmla="*/ 133 h 16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4504" h="168408">
                <a:moveTo>
                  <a:pt x="215900" y="133"/>
                </a:moveTo>
                <a:cubicBezTo>
                  <a:pt x="217487" y="-3042"/>
                  <a:pt x="245533" y="51462"/>
                  <a:pt x="244475" y="66808"/>
                </a:cubicBezTo>
                <a:cubicBezTo>
                  <a:pt x="243417" y="82154"/>
                  <a:pt x="209550" y="92208"/>
                  <a:pt x="209550" y="92208"/>
                </a:cubicBezTo>
                <a:cubicBezTo>
                  <a:pt x="206375" y="99616"/>
                  <a:pt x="237596" y="99087"/>
                  <a:pt x="225425" y="111258"/>
                </a:cubicBezTo>
                <a:cubicBezTo>
                  <a:pt x="213254" y="123429"/>
                  <a:pt x="138112" y="159941"/>
                  <a:pt x="136525" y="165233"/>
                </a:cubicBezTo>
                <a:cubicBezTo>
                  <a:pt x="134938" y="170525"/>
                  <a:pt x="229129" y="144595"/>
                  <a:pt x="215900" y="143008"/>
                </a:cubicBezTo>
                <a:cubicBezTo>
                  <a:pt x="202671" y="141421"/>
                  <a:pt x="93133" y="151475"/>
                  <a:pt x="57150" y="155708"/>
                </a:cubicBezTo>
                <a:cubicBezTo>
                  <a:pt x="21167" y="159941"/>
                  <a:pt x="0" y="168408"/>
                  <a:pt x="0" y="168408"/>
                </a:cubicBezTo>
                <a:cubicBezTo>
                  <a:pt x="22754" y="162587"/>
                  <a:pt x="154517" y="134541"/>
                  <a:pt x="193675" y="120783"/>
                </a:cubicBezTo>
                <a:cubicBezTo>
                  <a:pt x="232833" y="107025"/>
                  <a:pt x="230717" y="103320"/>
                  <a:pt x="234950" y="85858"/>
                </a:cubicBezTo>
                <a:cubicBezTo>
                  <a:pt x="239183" y="68396"/>
                  <a:pt x="214313" y="3308"/>
                  <a:pt x="215900" y="1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B912D8C4-92A1-1FDF-04FC-D720FFA5FCA1}"/>
              </a:ext>
            </a:extLst>
          </p:cNvPr>
          <p:cNvSpPr/>
          <p:nvPr/>
        </p:nvSpPr>
        <p:spPr>
          <a:xfrm>
            <a:off x="3546205" y="5416445"/>
            <a:ext cx="184572" cy="127836"/>
          </a:xfrm>
          <a:custGeom>
            <a:avLst/>
            <a:gdLst>
              <a:gd name="connsiteX0" fmla="*/ 60595 w 184572"/>
              <a:gd name="connsiteY0" fmla="*/ 31855 h 127836"/>
              <a:gd name="connsiteX1" fmla="*/ 124095 w 184572"/>
              <a:gd name="connsiteY1" fmla="*/ 60430 h 127836"/>
              <a:gd name="connsiteX2" fmla="*/ 178070 w 184572"/>
              <a:gd name="connsiteY2" fmla="*/ 105 h 127836"/>
              <a:gd name="connsiteX3" fmla="*/ 171720 w 184572"/>
              <a:gd name="connsiteY3" fmla="*/ 47730 h 127836"/>
              <a:gd name="connsiteX4" fmla="*/ 178070 w 184572"/>
              <a:gd name="connsiteY4" fmla="*/ 117580 h 127836"/>
              <a:gd name="connsiteX5" fmla="*/ 168545 w 184572"/>
              <a:gd name="connsiteY5" fmla="*/ 120755 h 127836"/>
              <a:gd name="connsiteX6" fmla="*/ 270 w 184572"/>
              <a:gd name="connsiteY6" fmla="*/ 95355 h 127836"/>
              <a:gd name="connsiteX7" fmla="*/ 130445 w 184572"/>
              <a:gd name="connsiteY7" fmla="*/ 127105 h 127836"/>
              <a:gd name="connsiteX8" fmla="*/ 174895 w 184572"/>
              <a:gd name="connsiteY8" fmla="*/ 57255 h 127836"/>
              <a:gd name="connsiteX9" fmla="*/ 165370 w 184572"/>
              <a:gd name="connsiteY9" fmla="*/ 19155 h 127836"/>
              <a:gd name="connsiteX10" fmla="*/ 120920 w 184572"/>
              <a:gd name="connsiteY10" fmla="*/ 60430 h 127836"/>
              <a:gd name="connsiteX11" fmla="*/ 60595 w 184572"/>
              <a:gd name="connsiteY11" fmla="*/ 31855 h 127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572" h="127836">
                <a:moveTo>
                  <a:pt x="60595" y="31855"/>
                </a:moveTo>
                <a:cubicBezTo>
                  <a:pt x="61124" y="31855"/>
                  <a:pt x="104516" y="65722"/>
                  <a:pt x="124095" y="60430"/>
                </a:cubicBezTo>
                <a:cubicBezTo>
                  <a:pt x="143674" y="55138"/>
                  <a:pt x="170133" y="2222"/>
                  <a:pt x="178070" y="105"/>
                </a:cubicBezTo>
                <a:cubicBezTo>
                  <a:pt x="186007" y="-2012"/>
                  <a:pt x="171720" y="28151"/>
                  <a:pt x="171720" y="47730"/>
                </a:cubicBezTo>
                <a:cubicBezTo>
                  <a:pt x="171720" y="67309"/>
                  <a:pt x="178070" y="117580"/>
                  <a:pt x="178070" y="117580"/>
                </a:cubicBezTo>
                <a:cubicBezTo>
                  <a:pt x="177541" y="129751"/>
                  <a:pt x="198178" y="124459"/>
                  <a:pt x="168545" y="120755"/>
                </a:cubicBezTo>
                <a:cubicBezTo>
                  <a:pt x="138912" y="117051"/>
                  <a:pt x="6620" y="94297"/>
                  <a:pt x="270" y="95355"/>
                </a:cubicBezTo>
                <a:cubicBezTo>
                  <a:pt x="-6080" y="96413"/>
                  <a:pt x="101341" y="133455"/>
                  <a:pt x="130445" y="127105"/>
                </a:cubicBezTo>
                <a:cubicBezTo>
                  <a:pt x="159549" y="120755"/>
                  <a:pt x="169074" y="75247"/>
                  <a:pt x="174895" y="57255"/>
                </a:cubicBezTo>
                <a:cubicBezTo>
                  <a:pt x="180716" y="39263"/>
                  <a:pt x="174366" y="18626"/>
                  <a:pt x="165370" y="19155"/>
                </a:cubicBezTo>
                <a:cubicBezTo>
                  <a:pt x="156374" y="19684"/>
                  <a:pt x="141028" y="53022"/>
                  <a:pt x="120920" y="60430"/>
                </a:cubicBezTo>
                <a:cubicBezTo>
                  <a:pt x="100812" y="67838"/>
                  <a:pt x="60066" y="31855"/>
                  <a:pt x="60595" y="3185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16C51560-6D6C-CD85-D6E0-425F5EB9AECD}"/>
              </a:ext>
            </a:extLst>
          </p:cNvPr>
          <p:cNvSpPr/>
          <p:nvPr/>
        </p:nvSpPr>
        <p:spPr>
          <a:xfrm>
            <a:off x="3676259" y="5368107"/>
            <a:ext cx="70641" cy="207205"/>
          </a:xfrm>
          <a:custGeom>
            <a:avLst/>
            <a:gdLst>
              <a:gd name="connsiteX0" fmla="*/ 63891 w 70641"/>
              <a:gd name="connsiteY0" fmla="*/ 818 h 207205"/>
              <a:gd name="connsiteX1" fmla="*/ 70241 w 70641"/>
              <a:gd name="connsiteY1" fmla="*/ 96068 h 207205"/>
              <a:gd name="connsiteX2" fmla="*/ 51191 w 70641"/>
              <a:gd name="connsiteY2" fmla="*/ 172268 h 207205"/>
              <a:gd name="connsiteX3" fmla="*/ 22616 w 70641"/>
              <a:gd name="connsiteY3" fmla="*/ 207193 h 207205"/>
              <a:gd name="connsiteX4" fmla="*/ 391 w 70641"/>
              <a:gd name="connsiteY4" fmla="*/ 169093 h 207205"/>
              <a:gd name="connsiteX5" fmla="*/ 41666 w 70641"/>
              <a:gd name="connsiteY5" fmla="*/ 175443 h 207205"/>
              <a:gd name="connsiteX6" fmla="*/ 60716 w 70641"/>
              <a:gd name="connsiteY6" fmla="*/ 153218 h 207205"/>
              <a:gd name="connsiteX7" fmla="*/ 63891 w 70641"/>
              <a:gd name="connsiteY7" fmla="*/ 818 h 207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41" h="207205">
                <a:moveTo>
                  <a:pt x="63891" y="818"/>
                </a:moveTo>
                <a:cubicBezTo>
                  <a:pt x="65479" y="-8707"/>
                  <a:pt x="72358" y="67493"/>
                  <a:pt x="70241" y="96068"/>
                </a:cubicBezTo>
                <a:cubicBezTo>
                  <a:pt x="68124" y="124643"/>
                  <a:pt x="59128" y="153747"/>
                  <a:pt x="51191" y="172268"/>
                </a:cubicBezTo>
                <a:cubicBezTo>
                  <a:pt x="43254" y="190789"/>
                  <a:pt x="31083" y="207722"/>
                  <a:pt x="22616" y="207193"/>
                </a:cubicBezTo>
                <a:cubicBezTo>
                  <a:pt x="14149" y="206664"/>
                  <a:pt x="-2784" y="174385"/>
                  <a:pt x="391" y="169093"/>
                </a:cubicBezTo>
                <a:cubicBezTo>
                  <a:pt x="3566" y="163801"/>
                  <a:pt x="31612" y="178089"/>
                  <a:pt x="41666" y="175443"/>
                </a:cubicBezTo>
                <a:cubicBezTo>
                  <a:pt x="51720" y="172797"/>
                  <a:pt x="57012" y="174914"/>
                  <a:pt x="60716" y="153218"/>
                </a:cubicBezTo>
                <a:cubicBezTo>
                  <a:pt x="64420" y="131522"/>
                  <a:pt x="62303" y="10343"/>
                  <a:pt x="63891" y="8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A888154-1C79-A75F-DCD3-19B998FA39F0}"/>
              </a:ext>
            </a:extLst>
          </p:cNvPr>
          <p:cNvSpPr/>
          <p:nvPr/>
        </p:nvSpPr>
        <p:spPr>
          <a:xfrm>
            <a:off x="3468176" y="5521155"/>
            <a:ext cx="221601" cy="235194"/>
          </a:xfrm>
          <a:custGeom>
            <a:avLst/>
            <a:gdLst>
              <a:gd name="connsiteX0" fmla="*/ 205299 w 221601"/>
              <a:gd name="connsiteY0" fmla="*/ 170 h 235194"/>
              <a:gd name="connsiteX1" fmla="*/ 173549 w 221601"/>
              <a:gd name="connsiteY1" fmla="*/ 114470 h 235194"/>
              <a:gd name="connsiteX2" fmla="*/ 37024 w 221601"/>
              <a:gd name="connsiteY2" fmla="*/ 168445 h 235194"/>
              <a:gd name="connsiteX3" fmla="*/ 81474 w 221601"/>
              <a:gd name="connsiteY3" fmla="*/ 143045 h 235194"/>
              <a:gd name="connsiteX4" fmla="*/ 40199 w 221601"/>
              <a:gd name="connsiteY4" fmla="*/ 187495 h 235194"/>
              <a:gd name="connsiteX5" fmla="*/ 2099 w 221601"/>
              <a:gd name="connsiteY5" fmla="*/ 174795 h 235194"/>
              <a:gd name="connsiteX6" fmla="*/ 106874 w 221601"/>
              <a:gd name="connsiteY6" fmla="*/ 193845 h 235194"/>
              <a:gd name="connsiteX7" fmla="*/ 97349 w 221601"/>
              <a:gd name="connsiteY7" fmla="*/ 228770 h 235194"/>
              <a:gd name="connsiteX8" fmla="*/ 221174 w 221601"/>
              <a:gd name="connsiteY8" fmla="*/ 168445 h 235194"/>
              <a:gd name="connsiteX9" fmla="*/ 135449 w 221601"/>
              <a:gd name="connsiteY9" fmla="*/ 235120 h 235194"/>
              <a:gd name="connsiteX10" fmla="*/ 65599 w 221601"/>
              <a:gd name="connsiteY10" fmla="*/ 152570 h 235194"/>
              <a:gd name="connsiteX11" fmla="*/ 157674 w 221601"/>
              <a:gd name="connsiteY11" fmla="*/ 114470 h 235194"/>
              <a:gd name="connsiteX12" fmla="*/ 135449 w 221601"/>
              <a:gd name="connsiteY12" fmla="*/ 3345 h 235194"/>
              <a:gd name="connsiteX13" fmla="*/ 176724 w 221601"/>
              <a:gd name="connsiteY13" fmla="*/ 85895 h 235194"/>
              <a:gd name="connsiteX14" fmla="*/ 205299 w 221601"/>
              <a:gd name="connsiteY14" fmla="*/ 170 h 235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1601" h="235194">
                <a:moveTo>
                  <a:pt x="205299" y="170"/>
                </a:moveTo>
                <a:cubicBezTo>
                  <a:pt x="204770" y="4933"/>
                  <a:pt x="201595" y="86424"/>
                  <a:pt x="173549" y="114470"/>
                </a:cubicBezTo>
                <a:cubicBezTo>
                  <a:pt x="145503" y="142516"/>
                  <a:pt x="52370" y="163682"/>
                  <a:pt x="37024" y="168445"/>
                </a:cubicBezTo>
                <a:cubicBezTo>
                  <a:pt x="21678" y="173208"/>
                  <a:pt x="80945" y="139870"/>
                  <a:pt x="81474" y="143045"/>
                </a:cubicBezTo>
                <a:cubicBezTo>
                  <a:pt x="82003" y="146220"/>
                  <a:pt x="53428" y="182203"/>
                  <a:pt x="40199" y="187495"/>
                </a:cubicBezTo>
                <a:cubicBezTo>
                  <a:pt x="26970" y="192787"/>
                  <a:pt x="-9013" y="173737"/>
                  <a:pt x="2099" y="174795"/>
                </a:cubicBezTo>
                <a:cubicBezTo>
                  <a:pt x="13211" y="175853"/>
                  <a:pt x="90999" y="184849"/>
                  <a:pt x="106874" y="193845"/>
                </a:cubicBezTo>
                <a:cubicBezTo>
                  <a:pt x="122749" y="202841"/>
                  <a:pt x="78299" y="233003"/>
                  <a:pt x="97349" y="228770"/>
                </a:cubicBezTo>
                <a:cubicBezTo>
                  <a:pt x="116399" y="224537"/>
                  <a:pt x="214824" y="167387"/>
                  <a:pt x="221174" y="168445"/>
                </a:cubicBezTo>
                <a:cubicBezTo>
                  <a:pt x="227524" y="169503"/>
                  <a:pt x="161378" y="237766"/>
                  <a:pt x="135449" y="235120"/>
                </a:cubicBezTo>
                <a:cubicBezTo>
                  <a:pt x="109520" y="232474"/>
                  <a:pt x="61895" y="172678"/>
                  <a:pt x="65599" y="152570"/>
                </a:cubicBezTo>
                <a:cubicBezTo>
                  <a:pt x="69303" y="132462"/>
                  <a:pt x="146032" y="139341"/>
                  <a:pt x="157674" y="114470"/>
                </a:cubicBezTo>
                <a:cubicBezTo>
                  <a:pt x="169316" y="89599"/>
                  <a:pt x="132274" y="8107"/>
                  <a:pt x="135449" y="3345"/>
                </a:cubicBezTo>
                <a:cubicBezTo>
                  <a:pt x="138624" y="-1417"/>
                  <a:pt x="167199" y="79545"/>
                  <a:pt x="176724" y="85895"/>
                </a:cubicBezTo>
                <a:cubicBezTo>
                  <a:pt x="186249" y="92245"/>
                  <a:pt x="205828" y="-4593"/>
                  <a:pt x="205299" y="1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4C0C1DA0-174C-8965-00DC-5318A4E64F9D}"/>
              </a:ext>
            </a:extLst>
          </p:cNvPr>
          <p:cNvSpPr/>
          <p:nvPr/>
        </p:nvSpPr>
        <p:spPr>
          <a:xfrm>
            <a:off x="3719840" y="5397497"/>
            <a:ext cx="100725" cy="608781"/>
          </a:xfrm>
          <a:custGeom>
            <a:avLst/>
            <a:gdLst>
              <a:gd name="connsiteX0" fmla="*/ 64760 w 100725"/>
              <a:gd name="connsiteY0" fmla="*/ 3 h 608781"/>
              <a:gd name="connsiteX1" fmla="*/ 58410 w 100725"/>
              <a:gd name="connsiteY1" fmla="*/ 85728 h 608781"/>
              <a:gd name="connsiteX2" fmla="*/ 61585 w 100725"/>
              <a:gd name="connsiteY2" fmla="*/ 123828 h 608781"/>
              <a:gd name="connsiteX3" fmla="*/ 17135 w 100725"/>
              <a:gd name="connsiteY3" fmla="*/ 257178 h 608781"/>
              <a:gd name="connsiteX4" fmla="*/ 17135 w 100725"/>
              <a:gd name="connsiteY4" fmla="*/ 330203 h 608781"/>
              <a:gd name="connsiteX5" fmla="*/ 1260 w 100725"/>
              <a:gd name="connsiteY5" fmla="*/ 301628 h 608781"/>
              <a:gd name="connsiteX6" fmla="*/ 55235 w 100725"/>
              <a:gd name="connsiteY6" fmla="*/ 396878 h 608781"/>
              <a:gd name="connsiteX7" fmla="*/ 42535 w 100725"/>
              <a:gd name="connsiteY7" fmla="*/ 428628 h 608781"/>
              <a:gd name="connsiteX8" fmla="*/ 99685 w 100725"/>
              <a:gd name="connsiteY8" fmla="*/ 606428 h 608781"/>
              <a:gd name="connsiteX9" fmla="*/ 74285 w 100725"/>
              <a:gd name="connsiteY9" fmla="*/ 517528 h 608781"/>
              <a:gd name="connsiteX10" fmla="*/ 10785 w 100725"/>
              <a:gd name="connsiteY10" fmla="*/ 333378 h 608781"/>
              <a:gd name="connsiteX11" fmla="*/ 13960 w 100725"/>
              <a:gd name="connsiteY11" fmla="*/ 206378 h 608781"/>
              <a:gd name="connsiteX12" fmla="*/ 10785 w 100725"/>
              <a:gd name="connsiteY12" fmla="*/ 238128 h 608781"/>
              <a:gd name="connsiteX13" fmla="*/ 55235 w 100725"/>
              <a:gd name="connsiteY13" fmla="*/ 130178 h 608781"/>
              <a:gd name="connsiteX14" fmla="*/ 71110 w 100725"/>
              <a:gd name="connsiteY14" fmla="*/ 82553 h 608781"/>
              <a:gd name="connsiteX15" fmla="*/ 64760 w 100725"/>
              <a:gd name="connsiteY15" fmla="*/ 3 h 60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0725" h="608781">
                <a:moveTo>
                  <a:pt x="64760" y="3"/>
                </a:moveTo>
                <a:cubicBezTo>
                  <a:pt x="62643" y="532"/>
                  <a:pt x="58939" y="65091"/>
                  <a:pt x="58410" y="85728"/>
                </a:cubicBezTo>
                <a:cubicBezTo>
                  <a:pt x="57881" y="106365"/>
                  <a:pt x="68464" y="95253"/>
                  <a:pt x="61585" y="123828"/>
                </a:cubicBezTo>
                <a:cubicBezTo>
                  <a:pt x="54706" y="152403"/>
                  <a:pt x="24543" y="222782"/>
                  <a:pt x="17135" y="257178"/>
                </a:cubicBezTo>
                <a:cubicBezTo>
                  <a:pt x="9727" y="291574"/>
                  <a:pt x="19781" y="322795"/>
                  <a:pt x="17135" y="330203"/>
                </a:cubicBezTo>
                <a:cubicBezTo>
                  <a:pt x="14489" y="337611"/>
                  <a:pt x="-5090" y="290516"/>
                  <a:pt x="1260" y="301628"/>
                </a:cubicBezTo>
                <a:cubicBezTo>
                  <a:pt x="7610" y="312740"/>
                  <a:pt x="48356" y="375712"/>
                  <a:pt x="55235" y="396878"/>
                </a:cubicBezTo>
                <a:cubicBezTo>
                  <a:pt x="62114" y="418044"/>
                  <a:pt x="35127" y="393703"/>
                  <a:pt x="42535" y="428628"/>
                </a:cubicBezTo>
                <a:cubicBezTo>
                  <a:pt x="49943" y="463553"/>
                  <a:pt x="94393" y="591611"/>
                  <a:pt x="99685" y="606428"/>
                </a:cubicBezTo>
                <a:cubicBezTo>
                  <a:pt x="104977" y="621245"/>
                  <a:pt x="89102" y="563036"/>
                  <a:pt x="74285" y="517528"/>
                </a:cubicBezTo>
                <a:cubicBezTo>
                  <a:pt x="59468" y="472020"/>
                  <a:pt x="20839" y="385236"/>
                  <a:pt x="10785" y="333378"/>
                </a:cubicBezTo>
                <a:cubicBezTo>
                  <a:pt x="731" y="281520"/>
                  <a:pt x="13960" y="222253"/>
                  <a:pt x="13960" y="206378"/>
                </a:cubicBezTo>
                <a:cubicBezTo>
                  <a:pt x="13960" y="190503"/>
                  <a:pt x="3906" y="250828"/>
                  <a:pt x="10785" y="238128"/>
                </a:cubicBezTo>
                <a:cubicBezTo>
                  <a:pt x="17664" y="225428"/>
                  <a:pt x="45181" y="156107"/>
                  <a:pt x="55235" y="130178"/>
                </a:cubicBezTo>
                <a:cubicBezTo>
                  <a:pt x="65289" y="104249"/>
                  <a:pt x="68464" y="98957"/>
                  <a:pt x="71110" y="82553"/>
                </a:cubicBezTo>
                <a:cubicBezTo>
                  <a:pt x="73756" y="66149"/>
                  <a:pt x="66877" y="-526"/>
                  <a:pt x="64760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0947C45-3DE1-78A1-6002-9F3D43F0CCC4}"/>
              </a:ext>
            </a:extLst>
          </p:cNvPr>
          <p:cNvSpPr/>
          <p:nvPr/>
        </p:nvSpPr>
        <p:spPr>
          <a:xfrm>
            <a:off x="3523990" y="5628771"/>
            <a:ext cx="324119" cy="375484"/>
          </a:xfrm>
          <a:custGeom>
            <a:avLst/>
            <a:gdLst>
              <a:gd name="connsiteX0" fmla="*/ 209810 w 324119"/>
              <a:gd name="connsiteY0" fmla="*/ 504 h 375484"/>
              <a:gd name="connsiteX1" fmla="*/ 95510 w 324119"/>
              <a:gd name="connsiteY1" fmla="*/ 117979 h 375484"/>
              <a:gd name="connsiteX2" fmla="*/ 3435 w 324119"/>
              <a:gd name="connsiteY2" fmla="*/ 152904 h 375484"/>
              <a:gd name="connsiteX3" fmla="*/ 41535 w 324119"/>
              <a:gd name="connsiteY3" fmla="*/ 156079 h 375484"/>
              <a:gd name="connsiteX4" fmla="*/ 60585 w 324119"/>
              <a:gd name="connsiteY4" fmla="*/ 194179 h 375484"/>
              <a:gd name="connsiteX5" fmla="*/ 120910 w 324119"/>
              <a:gd name="connsiteY5" fmla="*/ 210054 h 375484"/>
              <a:gd name="connsiteX6" fmla="*/ 193935 w 324119"/>
              <a:gd name="connsiteY6" fmla="*/ 283079 h 375484"/>
              <a:gd name="connsiteX7" fmla="*/ 146310 w 324119"/>
              <a:gd name="connsiteY7" fmla="*/ 248154 h 375484"/>
              <a:gd name="connsiteX8" fmla="*/ 190760 w 324119"/>
              <a:gd name="connsiteY8" fmla="*/ 289429 h 375484"/>
              <a:gd name="connsiteX9" fmla="*/ 203460 w 324119"/>
              <a:gd name="connsiteY9" fmla="*/ 324354 h 375484"/>
              <a:gd name="connsiteX10" fmla="*/ 270135 w 324119"/>
              <a:gd name="connsiteY10" fmla="*/ 375154 h 375484"/>
              <a:gd name="connsiteX11" fmla="*/ 324110 w 324119"/>
              <a:gd name="connsiteY11" fmla="*/ 346579 h 375484"/>
              <a:gd name="connsiteX12" fmla="*/ 273310 w 324119"/>
              <a:gd name="connsiteY12" fmla="*/ 352929 h 375484"/>
              <a:gd name="connsiteX13" fmla="*/ 143135 w 324119"/>
              <a:gd name="connsiteY13" fmla="*/ 254504 h 375484"/>
              <a:gd name="connsiteX14" fmla="*/ 47885 w 324119"/>
              <a:gd name="connsiteY14" fmla="*/ 206879 h 375484"/>
              <a:gd name="connsiteX15" fmla="*/ 9785 w 324119"/>
              <a:gd name="connsiteY15" fmla="*/ 108454 h 375484"/>
              <a:gd name="connsiteX16" fmla="*/ 19310 w 324119"/>
              <a:gd name="connsiteY16" fmla="*/ 133854 h 375484"/>
              <a:gd name="connsiteX17" fmla="*/ 60585 w 324119"/>
              <a:gd name="connsiteY17" fmla="*/ 127504 h 375484"/>
              <a:gd name="connsiteX18" fmla="*/ 3435 w 324119"/>
              <a:gd name="connsiteY18" fmla="*/ 168779 h 375484"/>
              <a:gd name="connsiteX19" fmla="*/ 209810 w 324119"/>
              <a:gd name="connsiteY19" fmla="*/ 504 h 37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24119" h="375484">
                <a:moveTo>
                  <a:pt x="209810" y="504"/>
                </a:moveTo>
                <a:cubicBezTo>
                  <a:pt x="225156" y="-7963"/>
                  <a:pt x="129906" y="92579"/>
                  <a:pt x="95510" y="117979"/>
                </a:cubicBezTo>
                <a:cubicBezTo>
                  <a:pt x="61114" y="143379"/>
                  <a:pt x="12431" y="146554"/>
                  <a:pt x="3435" y="152904"/>
                </a:cubicBezTo>
                <a:cubicBezTo>
                  <a:pt x="-5561" y="159254"/>
                  <a:pt x="32010" y="149200"/>
                  <a:pt x="41535" y="156079"/>
                </a:cubicBezTo>
                <a:cubicBezTo>
                  <a:pt x="51060" y="162958"/>
                  <a:pt x="47356" y="185183"/>
                  <a:pt x="60585" y="194179"/>
                </a:cubicBezTo>
                <a:cubicBezTo>
                  <a:pt x="73814" y="203175"/>
                  <a:pt x="98685" y="195237"/>
                  <a:pt x="120910" y="210054"/>
                </a:cubicBezTo>
                <a:cubicBezTo>
                  <a:pt x="143135" y="224871"/>
                  <a:pt x="189702" y="276729"/>
                  <a:pt x="193935" y="283079"/>
                </a:cubicBezTo>
                <a:cubicBezTo>
                  <a:pt x="198168" y="289429"/>
                  <a:pt x="146839" y="247096"/>
                  <a:pt x="146310" y="248154"/>
                </a:cubicBezTo>
                <a:cubicBezTo>
                  <a:pt x="145781" y="249212"/>
                  <a:pt x="181235" y="276729"/>
                  <a:pt x="190760" y="289429"/>
                </a:cubicBezTo>
                <a:cubicBezTo>
                  <a:pt x="200285" y="302129"/>
                  <a:pt x="190231" y="310067"/>
                  <a:pt x="203460" y="324354"/>
                </a:cubicBezTo>
                <a:cubicBezTo>
                  <a:pt x="216689" y="338642"/>
                  <a:pt x="250027" y="371450"/>
                  <a:pt x="270135" y="375154"/>
                </a:cubicBezTo>
                <a:cubicBezTo>
                  <a:pt x="290243" y="378858"/>
                  <a:pt x="323581" y="350283"/>
                  <a:pt x="324110" y="346579"/>
                </a:cubicBezTo>
                <a:cubicBezTo>
                  <a:pt x="324639" y="342875"/>
                  <a:pt x="303473" y="368275"/>
                  <a:pt x="273310" y="352929"/>
                </a:cubicBezTo>
                <a:cubicBezTo>
                  <a:pt x="243148" y="337583"/>
                  <a:pt x="180706" y="278846"/>
                  <a:pt x="143135" y="254504"/>
                </a:cubicBezTo>
                <a:cubicBezTo>
                  <a:pt x="105564" y="230162"/>
                  <a:pt x="70110" y="231221"/>
                  <a:pt x="47885" y="206879"/>
                </a:cubicBezTo>
                <a:cubicBezTo>
                  <a:pt x="25660" y="182537"/>
                  <a:pt x="14547" y="120625"/>
                  <a:pt x="9785" y="108454"/>
                </a:cubicBezTo>
                <a:cubicBezTo>
                  <a:pt x="5023" y="96283"/>
                  <a:pt x="10843" y="130679"/>
                  <a:pt x="19310" y="133854"/>
                </a:cubicBezTo>
                <a:cubicBezTo>
                  <a:pt x="27777" y="137029"/>
                  <a:pt x="63231" y="121683"/>
                  <a:pt x="60585" y="127504"/>
                </a:cubicBezTo>
                <a:cubicBezTo>
                  <a:pt x="57939" y="133325"/>
                  <a:pt x="-16673" y="184654"/>
                  <a:pt x="3435" y="168779"/>
                </a:cubicBezTo>
                <a:cubicBezTo>
                  <a:pt x="23543" y="152904"/>
                  <a:pt x="194464" y="8971"/>
                  <a:pt x="209810" y="50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2F74BE2-53E0-5D6D-3E6C-BEC99B4C8741}"/>
              </a:ext>
            </a:extLst>
          </p:cNvPr>
          <p:cNvSpPr/>
          <p:nvPr/>
        </p:nvSpPr>
        <p:spPr>
          <a:xfrm>
            <a:off x="3590810" y="5711724"/>
            <a:ext cx="146332" cy="114703"/>
          </a:xfrm>
          <a:custGeom>
            <a:avLst/>
            <a:gdLst>
              <a:gd name="connsiteX0" fmla="*/ 115 w 146332"/>
              <a:gd name="connsiteY0" fmla="*/ 79476 h 114703"/>
              <a:gd name="connsiteX1" fmla="*/ 76315 w 146332"/>
              <a:gd name="connsiteY1" fmla="*/ 12801 h 114703"/>
              <a:gd name="connsiteX2" fmla="*/ 117590 w 146332"/>
              <a:gd name="connsiteY2" fmla="*/ 60426 h 114703"/>
              <a:gd name="connsiteX3" fmla="*/ 101715 w 146332"/>
              <a:gd name="connsiteY3" fmla="*/ 114401 h 114703"/>
              <a:gd name="connsiteX4" fmla="*/ 146165 w 146332"/>
              <a:gd name="connsiteY4" fmla="*/ 35026 h 114703"/>
              <a:gd name="connsiteX5" fmla="*/ 82665 w 146332"/>
              <a:gd name="connsiteY5" fmla="*/ 3276 h 114703"/>
              <a:gd name="connsiteX6" fmla="*/ 130290 w 146332"/>
              <a:gd name="connsiteY6" fmla="*/ 47726 h 114703"/>
              <a:gd name="connsiteX7" fmla="*/ 60440 w 146332"/>
              <a:gd name="connsiteY7" fmla="*/ 101 h 114703"/>
              <a:gd name="connsiteX8" fmla="*/ 115 w 146332"/>
              <a:gd name="connsiteY8" fmla="*/ 79476 h 11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332" h="114703">
                <a:moveTo>
                  <a:pt x="115" y="79476"/>
                </a:moveTo>
                <a:cubicBezTo>
                  <a:pt x="2761" y="81593"/>
                  <a:pt x="56736" y="15976"/>
                  <a:pt x="76315" y="12801"/>
                </a:cubicBezTo>
                <a:cubicBezTo>
                  <a:pt x="95894" y="9626"/>
                  <a:pt x="113357" y="43493"/>
                  <a:pt x="117590" y="60426"/>
                </a:cubicBezTo>
                <a:cubicBezTo>
                  <a:pt x="121823" y="77359"/>
                  <a:pt x="96953" y="118634"/>
                  <a:pt x="101715" y="114401"/>
                </a:cubicBezTo>
                <a:cubicBezTo>
                  <a:pt x="106477" y="110168"/>
                  <a:pt x="149340" y="53547"/>
                  <a:pt x="146165" y="35026"/>
                </a:cubicBezTo>
                <a:cubicBezTo>
                  <a:pt x="142990" y="16505"/>
                  <a:pt x="85311" y="1159"/>
                  <a:pt x="82665" y="3276"/>
                </a:cubicBezTo>
                <a:cubicBezTo>
                  <a:pt x="80019" y="5393"/>
                  <a:pt x="133994" y="48255"/>
                  <a:pt x="130290" y="47726"/>
                </a:cubicBezTo>
                <a:cubicBezTo>
                  <a:pt x="126586" y="47197"/>
                  <a:pt x="80019" y="-2545"/>
                  <a:pt x="60440" y="101"/>
                </a:cubicBezTo>
                <a:cubicBezTo>
                  <a:pt x="40861" y="2747"/>
                  <a:pt x="-2531" y="77359"/>
                  <a:pt x="115" y="794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AE2B7EC-3040-0506-E3F9-A44C302E2834}"/>
              </a:ext>
            </a:extLst>
          </p:cNvPr>
          <p:cNvSpPr/>
          <p:nvPr/>
        </p:nvSpPr>
        <p:spPr>
          <a:xfrm>
            <a:off x="3587876" y="5841466"/>
            <a:ext cx="89042" cy="363863"/>
          </a:xfrm>
          <a:custGeom>
            <a:avLst/>
            <a:gdLst>
              <a:gd name="connsiteX0" fmla="*/ 88774 w 89042"/>
              <a:gd name="connsiteY0" fmla="*/ 534 h 363863"/>
              <a:gd name="connsiteX1" fmla="*/ 31624 w 89042"/>
              <a:gd name="connsiteY1" fmla="*/ 73559 h 363863"/>
              <a:gd name="connsiteX2" fmla="*/ 3049 w 89042"/>
              <a:gd name="connsiteY2" fmla="*/ 216434 h 363863"/>
              <a:gd name="connsiteX3" fmla="*/ 3049 w 89042"/>
              <a:gd name="connsiteY3" fmla="*/ 168809 h 363863"/>
              <a:gd name="connsiteX4" fmla="*/ 3049 w 89042"/>
              <a:gd name="connsiteY4" fmla="*/ 362484 h 363863"/>
              <a:gd name="connsiteX5" fmla="*/ 3049 w 89042"/>
              <a:gd name="connsiteY5" fmla="*/ 248184 h 363863"/>
              <a:gd name="connsiteX6" fmla="*/ 6224 w 89042"/>
              <a:gd name="connsiteY6" fmla="*/ 108484 h 363863"/>
              <a:gd name="connsiteX7" fmla="*/ 88774 w 89042"/>
              <a:gd name="connsiteY7" fmla="*/ 534 h 36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042" h="363863">
                <a:moveTo>
                  <a:pt x="88774" y="534"/>
                </a:moveTo>
                <a:cubicBezTo>
                  <a:pt x="93007" y="-5287"/>
                  <a:pt x="45911" y="37576"/>
                  <a:pt x="31624" y="73559"/>
                </a:cubicBezTo>
                <a:cubicBezTo>
                  <a:pt x="17337" y="109542"/>
                  <a:pt x="7811" y="200559"/>
                  <a:pt x="3049" y="216434"/>
                </a:cubicBezTo>
                <a:cubicBezTo>
                  <a:pt x="-1713" y="232309"/>
                  <a:pt x="3049" y="168809"/>
                  <a:pt x="3049" y="168809"/>
                </a:cubicBezTo>
                <a:lnTo>
                  <a:pt x="3049" y="362484"/>
                </a:lnTo>
                <a:cubicBezTo>
                  <a:pt x="3049" y="375713"/>
                  <a:pt x="2520" y="290517"/>
                  <a:pt x="3049" y="248184"/>
                </a:cubicBezTo>
                <a:cubicBezTo>
                  <a:pt x="3578" y="205851"/>
                  <a:pt x="-5947" y="149230"/>
                  <a:pt x="6224" y="108484"/>
                </a:cubicBezTo>
                <a:cubicBezTo>
                  <a:pt x="18395" y="67738"/>
                  <a:pt x="84541" y="6355"/>
                  <a:pt x="88774" y="5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8C8DD63C-ABC6-80C3-5489-90868AEC86B7}"/>
              </a:ext>
            </a:extLst>
          </p:cNvPr>
          <p:cNvSpPr/>
          <p:nvPr/>
        </p:nvSpPr>
        <p:spPr>
          <a:xfrm>
            <a:off x="3559066" y="5841779"/>
            <a:ext cx="130477" cy="383745"/>
          </a:xfrm>
          <a:custGeom>
            <a:avLst/>
            <a:gdLst>
              <a:gd name="connsiteX0" fmla="*/ 130284 w 130477"/>
              <a:gd name="connsiteY0" fmla="*/ 221 h 383745"/>
              <a:gd name="connsiteX1" fmla="*/ 31859 w 130477"/>
              <a:gd name="connsiteY1" fmla="*/ 47846 h 383745"/>
              <a:gd name="connsiteX2" fmla="*/ 19159 w 130477"/>
              <a:gd name="connsiteY2" fmla="*/ 114521 h 383745"/>
              <a:gd name="connsiteX3" fmla="*/ 25509 w 130477"/>
              <a:gd name="connsiteY3" fmla="*/ 117696 h 383745"/>
              <a:gd name="connsiteX4" fmla="*/ 31859 w 130477"/>
              <a:gd name="connsiteY4" fmla="*/ 209771 h 383745"/>
              <a:gd name="connsiteX5" fmla="*/ 25509 w 130477"/>
              <a:gd name="connsiteY5" fmla="*/ 381221 h 383745"/>
              <a:gd name="connsiteX6" fmla="*/ 3284 w 130477"/>
              <a:gd name="connsiteY6" fmla="*/ 66896 h 383745"/>
              <a:gd name="connsiteX7" fmla="*/ 130284 w 130477"/>
              <a:gd name="connsiteY7" fmla="*/ 221 h 383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477" h="383745">
                <a:moveTo>
                  <a:pt x="130284" y="221"/>
                </a:moveTo>
                <a:cubicBezTo>
                  <a:pt x="135046" y="-2954"/>
                  <a:pt x="50380" y="28796"/>
                  <a:pt x="31859" y="47846"/>
                </a:cubicBezTo>
                <a:cubicBezTo>
                  <a:pt x="13338" y="66896"/>
                  <a:pt x="20217" y="102879"/>
                  <a:pt x="19159" y="114521"/>
                </a:cubicBezTo>
                <a:cubicBezTo>
                  <a:pt x="18101" y="126163"/>
                  <a:pt x="23392" y="101821"/>
                  <a:pt x="25509" y="117696"/>
                </a:cubicBezTo>
                <a:cubicBezTo>
                  <a:pt x="27626" y="133571"/>
                  <a:pt x="31859" y="165850"/>
                  <a:pt x="31859" y="209771"/>
                </a:cubicBezTo>
                <a:cubicBezTo>
                  <a:pt x="31859" y="253692"/>
                  <a:pt x="30271" y="405033"/>
                  <a:pt x="25509" y="381221"/>
                </a:cubicBezTo>
                <a:cubicBezTo>
                  <a:pt x="20747" y="357409"/>
                  <a:pt x="-9945" y="126163"/>
                  <a:pt x="3284" y="66896"/>
                </a:cubicBezTo>
                <a:cubicBezTo>
                  <a:pt x="16513" y="7629"/>
                  <a:pt x="125522" y="3396"/>
                  <a:pt x="130284" y="22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1A9A2595-7916-68F1-798E-C6452D44BF1C}"/>
              </a:ext>
            </a:extLst>
          </p:cNvPr>
          <p:cNvSpPr/>
          <p:nvPr/>
        </p:nvSpPr>
        <p:spPr>
          <a:xfrm>
            <a:off x="3590920" y="5860756"/>
            <a:ext cx="206902" cy="359316"/>
          </a:xfrm>
          <a:custGeom>
            <a:avLst/>
            <a:gdLst>
              <a:gd name="connsiteX0" fmla="*/ 79380 w 206902"/>
              <a:gd name="connsiteY0" fmla="*/ 294 h 359316"/>
              <a:gd name="connsiteX1" fmla="*/ 107955 w 206902"/>
              <a:gd name="connsiteY1" fmla="*/ 98719 h 359316"/>
              <a:gd name="connsiteX2" fmla="*/ 174630 w 206902"/>
              <a:gd name="connsiteY2" fmla="*/ 133644 h 359316"/>
              <a:gd name="connsiteX3" fmla="*/ 200030 w 206902"/>
              <a:gd name="connsiteY3" fmla="*/ 270169 h 359316"/>
              <a:gd name="connsiteX4" fmla="*/ 180980 w 206902"/>
              <a:gd name="connsiteY4" fmla="*/ 314619 h 359316"/>
              <a:gd name="connsiteX5" fmla="*/ 193680 w 206902"/>
              <a:gd name="connsiteY5" fmla="*/ 336844 h 359316"/>
              <a:gd name="connsiteX6" fmla="*/ 5 w 206902"/>
              <a:gd name="connsiteY6" fmla="*/ 349544 h 359316"/>
              <a:gd name="connsiteX7" fmla="*/ 187330 w 206902"/>
              <a:gd name="connsiteY7" fmla="*/ 352719 h 359316"/>
              <a:gd name="connsiteX8" fmla="*/ 196855 w 206902"/>
              <a:gd name="connsiteY8" fmla="*/ 257469 h 359316"/>
              <a:gd name="connsiteX9" fmla="*/ 149230 w 206902"/>
              <a:gd name="connsiteY9" fmla="*/ 133644 h 359316"/>
              <a:gd name="connsiteX10" fmla="*/ 79380 w 206902"/>
              <a:gd name="connsiteY10" fmla="*/ 294 h 35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902" h="359316">
                <a:moveTo>
                  <a:pt x="79380" y="294"/>
                </a:moveTo>
                <a:cubicBezTo>
                  <a:pt x="72501" y="-5527"/>
                  <a:pt x="92080" y="76494"/>
                  <a:pt x="107955" y="98719"/>
                </a:cubicBezTo>
                <a:cubicBezTo>
                  <a:pt x="123830" y="120944"/>
                  <a:pt x="159284" y="105069"/>
                  <a:pt x="174630" y="133644"/>
                </a:cubicBezTo>
                <a:cubicBezTo>
                  <a:pt x="189976" y="162219"/>
                  <a:pt x="198972" y="240007"/>
                  <a:pt x="200030" y="270169"/>
                </a:cubicBezTo>
                <a:cubicBezTo>
                  <a:pt x="201088" y="300331"/>
                  <a:pt x="182038" y="303507"/>
                  <a:pt x="180980" y="314619"/>
                </a:cubicBezTo>
                <a:cubicBezTo>
                  <a:pt x="179922" y="325731"/>
                  <a:pt x="223843" y="331023"/>
                  <a:pt x="193680" y="336844"/>
                </a:cubicBezTo>
                <a:cubicBezTo>
                  <a:pt x="163517" y="342665"/>
                  <a:pt x="1063" y="346898"/>
                  <a:pt x="5" y="349544"/>
                </a:cubicBezTo>
                <a:cubicBezTo>
                  <a:pt x="-1053" y="352190"/>
                  <a:pt x="154522" y="368065"/>
                  <a:pt x="187330" y="352719"/>
                </a:cubicBezTo>
                <a:cubicBezTo>
                  <a:pt x="220138" y="337373"/>
                  <a:pt x="203205" y="293981"/>
                  <a:pt x="196855" y="257469"/>
                </a:cubicBezTo>
                <a:cubicBezTo>
                  <a:pt x="190505" y="220957"/>
                  <a:pt x="166692" y="170156"/>
                  <a:pt x="149230" y="133644"/>
                </a:cubicBezTo>
                <a:cubicBezTo>
                  <a:pt x="131768" y="97132"/>
                  <a:pt x="86259" y="6115"/>
                  <a:pt x="79380" y="2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0D03D492-AB54-5CF6-9F2D-6EC51911EA06}"/>
              </a:ext>
            </a:extLst>
          </p:cNvPr>
          <p:cNvSpPr/>
          <p:nvPr/>
        </p:nvSpPr>
        <p:spPr>
          <a:xfrm>
            <a:off x="3762170" y="5181580"/>
            <a:ext cx="927349" cy="797382"/>
          </a:xfrm>
          <a:custGeom>
            <a:avLst/>
            <a:gdLst>
              <a:gd name="connsiteX0" fmla="*/ 927305 w 927349"/>
              <a:gd name="connsiteY0" fmla="*/ 20 h 797382"/>
              <a:gd name="connsiteX1" fmla="*/ 825705 w 927349"/>
              <a:gd name="connsiteY1" fmla="*/ 57170 h 797382"/>
              <a:gd name="connsiteX2" fmla="*/ 752680 w 927349"/>
              <a:gd name="connsiteY2" fmla="*/ 101620 h 797382"/>
              <a:gd name="connsiteX3" fmla="*/ 781255 w 927349"/>
              <a:gd name="connsiteY3" fmla="*/ 63520 h 797382"/>
              <a:gd name="connsiteX4" fmla="*/ 698705 w 927349"/>
              <a:gd name="connsiteY4" fmla="*/ 219095 h 797382"/>
              <a:gd name="connsiteX5" fmla="*/ 701880 w 927349"/>
              <a:gd name="connsiteY5" fmla="*/ 174645 h 797382"/>
              <a:gd name="connsiteX6" fmla="*/ 612980 w 927349"/>
              <a:gd name="connsiteY6" fmla="*/ 257195 h 797382"/>
              <a:gd name="connsiteX7" fmla="*/ 511380 w 927349"/>
              <a:gd name="connsiteY7" fmla="*/ 304820 h 797382"/>
              <a:gd name="connsiteX8" fmla="*/ 19255 w 927349"/>
              <a:gd name="connsiteY8" fmla="*/ 514370 h 797382"/>
              <a:gd name="connsiteX9" fmla="*/ 95455 w 927349"/>
              <a:gd name="connsiteY9" fmla="*/ 450870 h 797382"/>
              <a:gd name="connsiteX10" fmla="*/ 54180 w 927349"/>
              <a:gd name="connsiteY10" fmla="*/ 488970 h 797382"/>
              <a:gd name="connsiteX11" fmla="*/ 31955 w 927349"/>
              <a:gd name="connsiteY11" fmla="*/ 565170 h 797382"/>
              <a:gd name="connsiteX12" fmla="*/ 82755 w 927349"/>
              <a:gd name="connsiteY12" fmla="*/ 762020 h 797382"/>
              <a:gd name="connsiteX13" fmla="*/ 82755 w 927349"/>
              <a:gd name="connsiteY13" fmla="*/ 793770 h 797382"/>
              <a:gd name="connsiteX14" fmla="*/ 38305 w 927349"/>
              <a:gd name="connsiteY14" fmla="*/ 717570 h 797382"/>
              <a:gd name="connsiteX15" fmla="*/ 9730 w 927349"/>
              <a:gd name="connsiteY15" fmla="*/ 568345 h 797382"/>
              <a:gd name="connsiteX16" fmla="*/ 47830 w 927349"/>
              <a:gd name="connsiteY16" fmla="*/ 323870 h 797382"/>
              <a:gd name="connsiteX17" fmla="*/ 38305 w 927349"/>
              <a:gd name="connsiteY17" fmla="*/ 460395 h 797382"/>
              <a:gd name="connsiteX18" fmla="*/ 114505 w 927349"/>
              <a:gd name="connsiteY18" fmla="*/ 317520 h 797382"/>
              <a:gd name="connsiteX19" fmla="*/ 336755 w 927349"/>
              <a:gd name="connsiteY19" fmla="*/ 339745 h 797382"/>
              <a:gd name="connsiteX20" fmla="*/ 432005 w 927349"/>
              <a:gd name="connsiteY20" fmla="*/ 336570 h 797382"/>
              <a:gd name="connsiteX21" fmla="*/ 371680 w 927349"/>
              <a:gd name="connsiteY21" fmla="*/ 349270 h 797382"/>
              <a:gd name="connsiteX22" fmla="*/ 619330 w 927349"/>
              <a:gd name="connsiteY22" fmla="*/ 206395 h 797382"/>
              <a:gd name="connsiteX23" fmla="*/ 485980 w 927349"/>
              <a:gd name="connsiteY23" fmla="*/ 174645 h 797382"/>
              <a:gd name="connsiteX24" fmla="*/ 727280 w 927349"/>
              <a:gd name="connsiteY24" fmla="*/ 168295 h 797382"/>
              <a:gd name="connsiteX25" fmla="*/ 857455 w 927349"/>
              <a:gd name="connsiteY25" fmla="*/ 136545 h 797382"/>
              <a:gd name="connsiteX26" fmla="*/ 816180 w 927349"/>
              <a:gd name="connsiteY26" fmla="*/ 88920 h 797382"/>
              <a:gd name="connsiteX27" fmla="*/ 838405 w 927349"/>
              <a:gd name="connsiteY27" fmla="*/ 50820 h 797382"/>
              <a:gd name="connsiteX28" fmla="*/ 927305 w 927349"/>
              <a:gd name="connsiteY28" fmla="*/ 20 h 797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7349" h="797382">
                <a:moveTo>
                  <a:pt x="927305" y="20"/>
                </a:moveTo>
                <a:cubicBezTo>
                  <a:pt x="925188" y="1078"/>
                  <a:pt x="854809" y="40237"/>
                  <a:pt x="825705" y="57170"/>
                </a:cubicBezTo>
                <a:cubicBezTo>
                  <a:pt x="796601" y="74103"/>
                  <a:pt x="760088" y="100562"/>
                  <a:pt x="752680" y="101620"/>
                </a:cubicBezTo>
                <a:cubicBezTo>
                  <a:pt x="745272" y="102678"/>
                  <a:pt x="790251" y="43941"/>
                  <a:pt x="781255" y="63520"/>
                </a:cubicBezTo>
                <a:cubicBezTo>
                  <a:pt x="772259" y="83099"/>
                  <a:pt x="711934" y="200574"/>
                  <a:pt x="698705" y="219095"/>
                </a:cubicBezTo>
                <a:cubicBezTo>
                  <a:pt x="685476" y="237616"/>
                  <a:pt x="716168" y="168295"/>
                  <a:pt x="701880" y="174645"/>
                </a:cubicBezTo>
                <a:cubicBezTo>
                  <a:pt x="687592" y="180995"/>
                  <a:pt x="644730" y="235499"/>
                  <a:pt x="612980" y="257195"/>
                </a:cubicBezTo>
                <a:cubicBezTo>
                  <a:pt x="581230" y="278891"/>
                  <a:pt x="511380" y="304820"/>
                  <a:pt x="511380" y="304820"/>
                </a:cubicBezTo>
                <a:cubicBezTo>
                  <a:pt x="412426" y="347682"/>
                  <a:pt x="88576" y="490028"/>
                  <a:pt x="19255" y="514370"/>
                </a:cubicBezTo>
                <a:cubicBezTo>
                  <a:pt x="-50066" y="538712"/>
                  <a:pt x="89634" y="455103"/>
                  <a:pt x="95455" y="450870"/>
                </a:cubicBezTo>
                <a:cubicBezTo>
                  <a:pt x="101276" y="446637"/>
                  <a:pt x="64763" y="469920"/>
                  <a:pt x="54180" y="488970"/>
                </a:cubicBezTo>
                <a:cubicBezTo>
                  <a:pt x="43597" y="508020"/>
                  <a:pt x="27193" y="519662"/>
                  <a:pt x="31955" y="565170"/>
                </a:cubicBezTo>
                <a:cubicBezTo>
                  <a:pt x="36717" y="610678"/>
                  <a:pt x="74288" y="723920"/>
                  <a:pt x="82755" y="762020"/>
                </a:cubicBezTo>
                <a:cubicBezTo>
                  <a:pt x="91222" y="800120"/>
                  <a:pt x="90163" y="801178"/>
                  <a:pt x="82755" y="793770"/>
                </a:cubicBezTo>
                <a:cubicBezTo>
                  <a:pt x="75347" y="786362"/>
                  <a:pt x="50476" y="755141"/>
                  <a:pt x="38305" y="717570"/>
                </a:cubicBezTo>
                <a:cubicBezTo>
                  <a:pt x="26134" y="679999"/>
                  <a:pt x="8143" y="633962"/>
                  <a:pt x="9730" y="568345"/>
                </a:cubicBezTo>
                <a:cubicBezTo>
                  <a:pt x="11317" y="502728"/>
                  <a:pt x="43067" y="341862"/>
                  <a:pt x="47830" y="323870"/>
                </a:cubicBezTo>
                <a:cubicBezTo>
                  <a:pt x="52592" y="305878"/>
                  <a:pt x="27193" y="461453"/>
                  <a:pt x="38305" y="460395"/>
                </a:cubicBezTo>
                <a:cubicBezTo>
                  <a:pt x="49417" y="459337"/>
                  <a:pt x="64763" y="337628"/>
                  <a:pt x="114505" y="317520"/>
                </a:cubicBezTo>
                <a:cubicBezTo>
                  <a:pt x="164247" y="297412"/>
                  <a:pt x="283838" y="336570"/>
                  <a:pt x="336755" y="339745"/>
                </a:cubicBezTo>
                <a:cubicBezTo>
                  <a:pt x="389672" y="342920"/>
                  <a:pt x="426184" y="334983"/>
                  <a:pt x="432005" y="336570"/>
                </a:cubicBezTo>
                <a:cubicBezTo>
                  <a:pt x="437826" y="338158"/>
                  <a:pt x="340459" y="370966"/>
                  <a:pt x="371680" y="349270"/>
                </a:cubicBezTo>
                <a:cubicBezTo>
                  <a:pt x="402901" y="327574"/>
                  <a:pt x="600280" y="235499"/>
                  <a:pt x="619330" y="206395"/>
                </a:cubicBezTo>
                <a:cubicBezTo>
                  <a:pt x="638380" y="177291"/>
                  <a:pt x="467988" y="180995"/>
                  <a:pt x="485980" y="174645"/>
                </a:cubicBezTo>
                <a:cubicBezTo>
                  <a:pt x="503972" y="168295"/>
                  <a:pt x="665367" y="174645"/>
                  <a:pt x="727280" y="168295"/>
                </a:cubicBezTo>
                <a:cubicBezTo>
                  <a:pt x="789192" y="161945"/>
                  <a:pt x="842638" y="149774"/>
                  <a:pt x="857455" y="136545"/>
                </a:cubicBezTo>
                <a:cubicBezTo>
                  <a:pt x="872272" y="123316"/>
                  <a:pt x="819355" y="103207"/>
                  <a:pt x="816180" y="88920"/>
                </a:cubicBezTo>
                <a:cubicBezTo>
                  <a:pt x="813005" y="74633"/>
                  <a:pt x="820943" y="61932"/>
                  <a:pt x="838405" y="50820"/>
                </a:cubicBezTo>
                <a:cubicBezTo>
                  <a:pt x="855867" y="39708"/>
                  <a:pt x="929422" y="-1038"/>
                  <a:pt x="927305" y="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96769FBA-75A2-4DED-CEE3-F843EE32E30C}"/>
              </a:ext>
            </a:extLst>
          </p:cNvPr>
          <p:cNvSpPr/>
          <p:nvPr/>
        </p:nvSpPr>
        <p:spPr>
          <a:xfrm>
            <a:off x="3672662" y="4877433"/>
            <a:ext cx="649759" cy="640731"/>
          </a:xfrm>
          <a:custGeom>
            <a:avLst/>
            <a:gdLst>
              <a:gd name="connsiteX0" fmla="*/ 334188 w 649759"/>
              <a:gd name="connsiteY0" fmla="*/ 34292 h 640731"/>
              <a:gd name="connsiteX1" fmla="*/ 397688 w 649759"/>
              <a:gd name="connsiteY1" fmla="*/ 259717 h 640731"/>
              <a:gd name="connsiteX2" fmla="*/ 378638 w 649759"/>
              <a:gd name="connsiteY2" fmla="*/ 358142 h 640731"/>
              <a:gd name="connsiteX3" fmla="*/ 337363 w 649759"/>
              <a:gd name="connsiteY3" fmla="*/ 434342 h 640731"/>
              <a:gd name="connsiteX4" fmla="*/ 397688 w 649759"/>
              <a:gd name="connsiteY4" fmla="*/ 431167 h 640731"/>
              <a:gd name="connsiteX5" fmla="*/ 362763 w 649759"/>
              <a:gd name="connsiteY5" fmla="*/ 481967 h 640731"/>
              <a:gd name="connsiteX6" fmla="*/ 432613 w 649759"/>
              <a:gd name="connsiteY6" fmla="*/ 570867 h 640731"/>
              <a:gd name="connsiteX7" fmla="*/ 334188 w 649759"/>
              <a:gd name="connsiteY7" fmla="*/ 558167 h 640731"/>
              <a:gd name="connsiteX8" fmla="*/ 486588 w 649759"/>
              <a:gd name="connsiteY8" fmla="*/ 491492 h 640731"/>
              <a:gd name="connsiteX9" fmla="*/ 600888 w 649759"/>
              <a:gd name="connsiteY9" fmla="*/ 491492 h 640731"/>
              <a:gd name="connsiteX10" fmla="*/ 642163 w 649759"/>
              <a:gd name="connsiteY10" fmla="*/ 497842 h 640731"/>
              <a:gd name="connsiteX11" fmla="*/ 454838 w 649759"/>
              <a:gd name="connsiteY11" fmla="*/ 529592 h 640731"/>
              <a:gd name="connsiteX12" fmla="*/ 543738 w 649759"/>
              <a:gd name="connsiteY12" fmla="*/ 621667 h 640731"/>
              <a:gd name="connsiteX13" fmla="*/ 150038 w 649759"/>
              <a:gd name="connsiteY13" fmla="*/ 637542 h 640731"/>
              <a:gd name="connsiteX14" fmla="*/ 162738 w 649759"/>
              <a:gd name="connsiteY14" fmla="*/ 621667 h 640731"/>
              <a:gd name="connsiteX15" fmla="*/ 162738 w 649759"/>
              <a:gd name="connsiteY15" fmla="*/ 459742 h 640731"/>
              <a:gd name="connsiteX16" fmla="*/ 813 w 649759"/>
              <a:gd name="connsiteY16" fmla="*/ 535942 h 640731"/>
              <a:gd name="connsiteX17" fmla="*/ 96063 w 649759"/>
              <a:gd name="connsiteY17" fmla="*/ 408942 h 640731"/>
              <a:gd name="connsiteX18" fmla="*/ 172263 w 649759"/>
              <a:gd name="connsiteY18" fmla="*/ 307342 h 640731"/>
              <a:gd name="connsiteX19" fmla="*/ 146863 w 649759"/>
              <a:gd name="connsiteY19" fmla="*/ 221617 h 640731"/>
              <a:gd name="connsiteX20" fmla="*/ 194488 w 649759"/>
              <a:gd name="connsiteY20" fmla="*/ 329567 h 640731"/>
              <a:gd name="connsiteX21" fmla="*/ 213538 w 649759"/>
              <a:gd name="connsiteY21" fmla="*/ 139067 h 640731"/>
              <a:gd name="connsiteX22" fmla="*/ 280213 w 649759"/>
              <a:gd name="connsiteY22" fmla="*/ 12067 h 640731"/>
              <a:gd name="connsiteX23" fmla="*/ 334188 w 649759"/>
              <a:gd name="connsiteY23" fmla="*/ 34292 h 640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9759" h="640731">
                <a:moveTo>
                  <a:pt x="334188" y="34292"/>
                </a:moveTo>
                <a:cubicBezTo>
                  <a:pt x="353767" y="75567"/>
                  <a:pt x="390280" y="205742"/>
                  <a:pt x="397688" y="259717"/>
                </a:cubicBezTo>
                <a:cubicBezTo>
                  <a:pt x="405096" y="313692"/>
                  <a:pt x="388692" y="329038"/>
                  <a:pt x="378638" y="358142"/>
                </a:cubicBezTo>
                <a:cubicBezTo>
                  <a:pt x="368584" y="387246"/>
                  <a:pt x="334188" y="422171"/>
                  <a:pt x="337363" y="434342"/>
                </a:cubicBezTo>
                <a:cubicBezTo>
                  <a:pt x="340538" y="446513"/>
                  <a:pt x="393455" y="423230"/>
                  <a:pt x="397688" y="431167"/>
                </a:cubicBezTo>
                <a:cubicBezTo>
                  <a:pt x="401921" y="439104"/>
                  <a:pt x="356942" y="458684"/>
                  <a:pt x="362763" y="481967"/>
                </a:cubicBezTo>
                <a:cubicBezTo>
                  <a:pt x="368584" y="505250"/>
                  <a:pt x="437376" y="558167"/>
                  <a:pt x="432613" y="570867"/>
                </a:cubicBezTo>
                <a:cubicBezTo>
                  <a:pt x="427850" y="583567"/>
                  <a:pt x="325192" y="571396"/>
                  <a:pt x="334188" y="558167"/>
                </a:cubicBezTo>
                <a:cubicBezTo>
                  <a:pt x="343184" y="544938"/>
                  <a:pt x="442138" y="502605"/>
                  <a:pt x="486588" y="491492"/>
                </a:cubicBezTo>
                <a:cubicBezTo>
                  <a:pt x="531038" y="480379"/>
                  <a:pt x="574959" y="490434"/>
                  <a:pt x="600888" y="491492"/>
                </a:cubicBezTo>
                <a:cubicBezTo>
                  <a:pt x="626817" y="492550"/>
                  <a:pt x="666505" y="491492"/>
                  <a:pt x="642163" y="497842"/>
                </a:cubicBezTo>
                <a:cubicBezTo>
                  <a:pt x="617821" y="504192"/>
                  <a:pt x="471242" y="508955"/>
                  <a:pt x="454838" y="529592"/>
                </a:cubicBezTo>
                <a:cubicBezTo>
                  <a:pt x="438434" y="550229"/>
                  <a:pt x="594538" y="603675"/>
                  <a:pt x="543738" y="621667"/>
                </a:cubicBezTo>
                <a:cubicBezTo>
                  <a:pt x="492938" y="639659"/>
                  <a:pt x="213538" y="637542"/>
                  <a:pt x="150038" y="637542"/>
                </a:cubicBezTo>
                <a:cubicBezTo>
                  <a:pt x="86538" y="637542"/>
                  <a:pt x="160621" y="651300"/>
                  <a:pt x="162738" y="621667"/>
                </a:cubicBezTo>
                <a:cubicBezTo>
                  <a:pt x="164855" y="592034"/>
                  <a:pt x="189725" y="474030"/>
                  <a:pt x="162738" y="459742"/>
                </a:cubicBezTo>
                <a:cubicBezTo>
                  <a:pt x="135750" y="445455"/>
                  <a:pt x="11925" y="544409"/>
                  <a:pt x="813" y="535942"/>
                </a:cubicBezTo>
                <a:cubicBezTo>
                  <a:pt x="-10299" y="527475"/>
                  <a:pt x="96063" y="408942"/>
                  <a:pt x="96063" y="408942"/>
                </a:cubicBezTo>
                <a:cubicBezTo>
                  <a:pt x="124638" y="370842"/>
                  <a:pt x="163796" y="338563"/>
                  <a:pt x="172263" y="307342"/>
                </a:cubicBezTo>
                <a:cubicBezTo>
                  <a:pt x="180730" y="276121"/>
                  <a:pt x="143159" y="217913"/>
                  <a:pt x="146863" y="221617"/>
                </a:cubicBezTo>
                <a:cubicBezTo>
                  <a:pt x="150567" y="225321"/>
                  <a:pt x="183375" y="343325"/>
                  <a:pt x="194488" y="329567"/>
                </a:cubicBezTo>
                <a:cubicBezTo>
                  <a:pt x="205601" y="315809"/>
                  <a:pt x="199250" y="191984"/>
                  <a:pt x="213538" y="139067"/>
                </a:cubicBezTo>
                <a:cubicBezTo>
                  <a:pt x="227825" y="86150"/>
                  <a:pt x="265396" y="30588"/>
                  <a:pt x="280213" y="12067"/>
                </a:cubicBezTo>
                <a:cubicBezTo>
                  <a:pt x="295030" y="-6454"/>
                  <a:pt x="314609" y="-6983"/>
                  <a:pt x="334188" y="3429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59A8C9B-FF72-4E2D-4158-C83A08041B30}"/>
              </a:ext>
            </a:extLst>
          </p:cNvPr>
          <p:cNvSpPr/>
          <p:nvPr/>
        </p:nvSpPr>
        <p:spPr>
          <a:xfrm>
            <a:off x="3688746" y="3831062"/>
            <a:ext cx="330954" cy="912773"/>
          </a:xfrm>
          <a:custGeom>
            <a:avLst/>
            <a:gdLst>
              <a:gd name="connsiteX0" fmla="*/ 19654 w 330954"/>
              <a:gd name="connsiteY0" fmla="*/ 1163 h 912773"/>
              <a:gd name="connsiteX1" fmla="*/ 6954 w 330954"/>
              <a:gd name="connsiteY1" fmla="*/ 67838 h 912773"/>
              <a:gd name="connsiteX2" fmla="*/ 6954 w 330954"/>
              <a:gd name="connsiteY2" fmla="*/ 299613 h 912773"/>
              <a:gd name="connsiteX3" fmla="*/ 13304 w 330954"/>
              <a:gd name="connsiteY3" fmla="*/ 188488 h 912773"/>
              <a:gd name="connsiteX4" fmla="*/ 99029 w 330954"/>
              <a:gd name="connsiteY4" fmla="*/ 401213 h 912773"/>
              <a:gd name="connsiteX5" fmla="*/ 184754 w 330954"/>
              <a:gd name="connsiteY5" fmla="*/ 632988 h 912773"/>
              <a:gd name="connsiteX6" fmla="*/ 241904 w 330954"/>
              <a:gd name="connsiteY6" fmla="*/ 702838 h 912773"/>
              <a:gd name="connsiteX7" fmla="*/ 232379 w 330954"/>
              <a:gd name="connsiteY7" fmla="*/ 718713 h 912773"/>
              <a:gd name="connsiteX8" fmla="*/ 295879 w 330954"/>
              <a:gd name="connsiteY8" fmla="*/ 813963 h 912773"/>
              <a:gd name="connsiteX9" fmla="*/ 330804 w 330954"/>
              <a:gd name="connsiteY9" fmla="*/ 912388 h 912773"/>
              <a:gd name="connsiteX10" fmla="*/ 283179 w 330954"/>
              <a:gd name="connsiteY10" fmla="*/ 848888 h 912773"/>
              <a:gd name="connsiteX11" fmla="*/ 216504 w 330954"/>
              <a:gd name="connsiteY11" fmla="*/ 867938 h 912773"/>
              <a:gd name="connsiteX12" fmla="*/ 229204 w 330954"/>
              <a:gd name="connsiteY12" fmla="*/ 699663 h 912773"/>
              <a:gd name="connsiteX13" fmla="*/ 16479 w 330954"/>
              <a:gd name="connsiteY13" fmla="*/ 185313 h 912773"/>
              <a:gd name="connsiteX14" fmla="*/ 13304 w 330954"/>
              <a:gd name="connsiteY14" fmla="*/ 109113 h 912773"/>
              <a:gd name="connsiteX15" fmla="*/ 19654 w 330954"/>
              <a:gd name="connsiteY15" fmla="*/ 1163 h 91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0954" h="912773">
                <a:moveTo>
                  <a:pt x="19654" y="1163"/>
                </a:moveTo>
                <a:cubicBezTo>
                  <a:pt x="18596" y="-5716"/>
                  <a:pt x="9071" y="18096"/>
                  <a:pt x="6954" y="67838"/>
                </a:cubicBezTo>
                <a:cubicBezTo>
                  <a:pt x="4837" y="117580"/>
                  <a:pt x="5896" y="279505"/>
                  <a:pt x="6954" y="299613"/>
                </a:cubicBezTo>
                <a:cubicBezTo>
                  <a:pt x="8012" y="319721"/>
                  <a:pt x="-2042" y="171555"/>
                  <a:pt x="13304" y="188488"/>
                </a:cubicBezTo>
                <a:cubicBezTo>
                  <a:pt x="28650" y="205421"/>
                  <a:pt x="70454" y="327130"/>
                  <a:pt x="99029" y="401213"/>
                </a:cubicBezTo>
                <a:cubicBezTo>
                  <a:pt x="127604" y="475296"/>
                  <a:pt x="160942" y="582717"/>
                  <a:pt x="184754" y="632988"/>
                </a:cubicBezTo>
                <a:cubicBezTo>
                  <a:pt x="208566" y="683259"/>
                  <a:pt x="241904" y="702838"/>
                  <a:pt x="241904" y="702838"/>
                </a:cubicBezTo>
                <a:cubicBezTo>
                  <a:pt x="249841" y="717125"/>
                  <a:pt x="223383" y="700192"/>
                  <a:pt x="232379" y="718713"/>
                </a:cubicBezTo>
                <a:cubicBezTo>
                  <a:pt x="241375" y="737234"/>
                  <a:pt x="279475" y="781684"/>
                  <a:pt x="295879" y="813963"/>
                </a:cubicBezTo>
                <a:cubicBezTo>
                  <a:pt x="312283" y="846242"/>
                  <a:pt x="332921" y="906567"/>
                  <a:pt x="330804" y="912388"/>
                </a:cubicBezTo>
                <a:cubicBezTo>
                  <a:pt x="328687" y="918209"/>
                  <a:pt x="302229" y="856296"/>
                  <a:pt x="283179" y="848888"/>
                </a:cubicBezTo>
                <a:cubicBezTo>
                  <a:pt x="264129" y="841480"/>
                  <a:pt x="225500" y="892809"/>
                  <a:pt x="216504" y="867938"/>
                </a:cubicBezTo>
                <a:cubicBezTo>
                  <a:pt x="207508" y="843067"/>
                  <a:pt x="262541" y="813434"/>
                  <a:pt x="229204" y="699663"/>
                </a:cubicBezTo>
                <a:cubicBezTo>
                  <a:pt x="195867" y="585892"/>
                  <a:pt x="52462" y="283738"/>
                  <a:pt x="16479" y="185313"/>
                </a:cubicBezTo>
                <a:cubicBezTo>
                  <a:pt x="-19504" y="86888"/>
                  <a:pt x="14891" y="133984"/>
                  <a:pt x="13304" y="109113"/>
                </a:cubicBezTo>
                <a:cubicBezTo>
                  <a:pt x="11716" y="84242"/>
                  <a:pt x="20712" y="8042"/>
                  <a:pt x="19654" y="11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E770E9F-C794-4B0F-C29B-76C4C5842E00}"/>
              </a:ext>
            </a:extLst>
          </p:cNvPr>
          <p:cNvSpPr/>
          <p:nvPr/>
        </p:nvSpPr>
        <p:spPr>
          <a:xfrm>
            <a:off x="4028465" y="4797071"/>
            <a:ext cx="124481" cy="324754"/>
          </a:xfrm>
          <a:custGeom>
            <a:avLst/>
            <a:gdLst>
              <a:gd name="connsiteX0" fmla="*/ 124435 w 124481"/>
              <a:gd name="connsiteY0" fmla="*/ 354 h 324754"/>
              <a:gd name="connsiteX1" fmla="*/ 35535 w 124481"/>
              <a:gd name="connsiteY1" fmla="*/ 22579 h 324754"/>
              <a:gd name="connsiteX2" fmla="*/ 610 w 124481"/>
              <a:gd name="connsiteY2" fmla="*/ 38454 h 324754"/>
              <a:gd name="connsiteX3" fmla="*/ 13310 w 124481"/>
              <a:gd name="connsiteY3" fmla="*/ 92429 h 324754"/>
              <a:gd name="connsiteX4" fmla="*/ 13310 w 124481"/>
              <a:gd name="connsiteY4" fmla="*/ 57504 h 324754"/>
              <a:gd name="connsiteX5" fmla="*/ 22835 w 124481"/>
              <a:gd name="connsiteY5" fmla="*/ 197204 h 324754"/>
              <a:gd name="connsiteX6" fmla="*/ 51410 w 124481"/>
              <a:gd name="connsiteY6" fmla="*/ 324204 h 324754"/>
              <a:gd name="connsiteX7" fmla="*/ 29185 w 124481"/>
              <a:gd name="connsiteY7" fmla="*/ 235304 h 324754"/>
              <a:gd name="connsiteX8" fmla="*/ 16485 w 124481"/>
              <a:gd name="connsiteY8" fmla="*/ 51154 h 324754"/>
              <a:gd name="connsiteX9" fmla="*/ 13310 w 124481"/>
              <a:gd name="connsiteY9" fmla="*/ 47979 h 324754"/>
              <a:gd name="connsiteX10" fmla="*/ 13310 w 124481"/>
              <a:gd name="connsiteY10" fmla="*/ 79729 h 324754"/>
              <a:gd name="connsiteX11" fmla="*/ 22835 w 124481"/>
              <a:gd name="connsiteY11" fmla="*/ 41629 h 324754"/>
              <a:gd name="connsiteX12" fmla="*/ 124435 w 124481"/>
              <a:gd name="connsiteY12" fmla="*/ 354 h 324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81" h="324754">
                <a:moveTo>
                  <a:pt x="124435" y="354"/>
                </a:moveTo>
                <a:cubicBezTo>
                  <a:pt x="126552" y="-2821"/>
                  <a:pt x="56172" y="16229"/>
                  <a:pt x="35535" y="22579"/>
                </a:cubicBezTo>
                <a:cubicBezTo>
                  <a:pt x="14898" y="28929"/>
                  <a:pt x="4314" y="26812"/>
                  <a:pt x="610" y="38454"/>
                </a:cubicBezTo>
                <a:cubicBezTo>
                  <a:pt x="-3094" y="50096"/>
                  <a:pt x="11193" y="89254"/>
                  <a:pt x="13310" y="92429"/>
                </a:cubicBezTo>
                <a:cubicBezTo>
                  <a:pt x="15427" y="95604"/>
                  <a:pt x="11723" y="40042"/>
                  <a:pt x="13310" y="57504"/>
                </a:cubicBezTo>
                <a:cubicBezTo>
                  <a:pt x="14897" y="74966"/>
                  <a:pt x="16485" y="152754"/>
                  <a:pt x="22835" y="197204"/>
                </a:cubicBezTo>
                <a:cubicBezTo>
                  <a:pt x="29185" y="241654"/>
                  <a:pt x="50352" y="317854"/>
                  <a:pt x="51410" y="324204"/>
                </a:cubicBezTo>
                <a:cubicBezTo>
                  <a:pt x="52468" y="330554"/>
                  <a:pt x="35006" y="280812"/>
                  <a:pt x="29185" y="235304"/>
                </a:cubicBezTo>
                <a:cubicBezTo>
                  <a:pt x="23364" y="189796"/>
                  <a:pt x="16485" y="51154"/>
                  <a:pt x="16485" y="51154"/>
                </a:cubicBezTo>
                <a:cubicBezTo>
                  <a:pt x="13839" y="19933"/>
                  <a:pt x="13839" y="43217"/>
                  <a:pt x="13310" y="47979"/>
                </a:cubicBezTo>
                <a:cubicBezTo>
                  <a:pt x="12781" y="52742"/>
                  <a:pt x="11722" y="80787"/>
                  <a:pt x="13310" y="79729"/>
                </a:cubicBezTo>
                <a:cubicBezTo>
                  <a:pt x="14898" y="78671"/>
                  <a:pt x="6960" y="53271"/>
                  <a:pt x="22835" y="41629"/>
                </a:cubicBezTo>
                <a:cubicBezTo>
                  <a:pt x="38710" y="29987"/>
                  <a:pt x="122318" y="3529"/>
                  <a:pt x="124435" y="3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43AC6D5-4044-53DE-1B41-2BC82121D7BB}"/>
              </a:ext>
            </a:extLst>
          </p:cNvPr>
          <p:cNvSpPr/>
          <p:nvPr/>
        </p:nvSpPr>
        <p:spPr>
          <a:xfrm>
            <a:off x="4013075" y="4773981"/>
            <a:ext cx="312112" cy="45778"/>
          </a:xfrm>
          <a:custGeom>
            <a:avLst/>
            <a:gdLst>
              <a:gd name="connsiteX0" fmla="*/ 125 w 312112"/>
              <a:gd name="connsiteY0" fmla="*/ 45669 h 45778"/>
              <a:gd name="connsiteX1" fmla="*/ 155700 w 312112"/>
              <a:gd name="connsiteY1" fmla="*/ 13919 h 45778"/>
              <a:gd name="connsiteX2" fmla="*/ 117600 w 312112"/>
              <a:gd name="connsiteY2" fmla="*/ 17094 h 45778"/>
              <a:gd name="connsiteX3" fmla="*/ 257300 w 312112"/>
              <a:gd name="connsiteY3" fmla="*/ 13919 h 45778"/>
              <a:gd name="connsiteX4" fmla="*/ 311275 w 312112"/>
              <a:gd name="connsiteY4" fmla="*/ 29794 h 45778"/>
              <a:gd name="connsiteX5" fmla="*/ 282700 w 312112"/>
              <a:gd name="connsiteY5" fmla="*/ 17094 h 45778"/>
              <a:gd name="connsiteX6" fmla="*/ 187450 w 312112"/>
              <a:gd name="connsiteY6" fmla="*/ 7569 h 45778"/>
              <a:gd name="connsiteX7" fmla="*/ 130300 w 312112"/>
              <a:gd name="connsiteY7" fmla="*/ 1219 h 45778"/>
              <a:gd name="connsiteX8" fmla="*/ 125 w 312112"/>
              <a:gd name="connsiteY8" fmla="*/ 45669 h 4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2" h="45778">
                <a:moveTo>
                  <a:pt x="125" y="45669"/>
                </a:moveTo>
                <a:cubicBezTo>
                  <a:pt x="4358" y="47786"/>
                  <a:pt x="136121" y="18681"/>
                  <a:pt x="155700" y="13919"/>
                </a:cubicBezTo>
                <a:cubicBezTo>
                  <a:pt x="175279" y="9157"/>
                  <a:pt x="100667" y="17094"/>
                  <a:pt x="117600" y="17094"/>
                </a:cubicBezTo>
                <a:cubicBezTo>
                  <a:pt x="134533" y="17094"/>
                  <a:pt x="225021" y="11802"/>
                  <a:pt x="257300" y="13919"/>
                </a:cubicBezTo>
                <a:cubicBezTo>
                  <a:pt x="289579" y="16036"/>
                  <a:pt x="307042" y="29265"/>
                  <a:pt x="311275" y="29794"/>
                </a:cubicBezTo>
                <a:cubicBezTo>
                  <a:pt x="315508" y="30323"/>
                  <a:pt x="303338" y="20798"/>
                  <a:pt x="282700" y="17094"/>
                </a:cubicBezTo>
                <a:cubicBezTo>
                  <a:pt x="262062" y="13390"/>
                  <a:pt x="187450" y="7569"/>
                  <a:pt x="187450" y="7569"/>
                </a:cubicBezTo>
                <a:cubicBezTo>
                  <a:pt x="162050" y="4923"/>
                  <a:pt x="160992" y="-3014"/>
                  <a:pt x="130300" y="1219"/>
                </a:cubicBezTo>
                <a:cubicBezTo>
                  <a:pt x="99608" y="5452"/>
                  <a:pt x="-4108" y="43552"/>
                  <a:pt x="125" y="4566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7D84EB4-3AA0-CB9C-060A-14E29C5F6068}"/>
              </a:ext>
            </a:extLst>
          </p:cNvPr>
          <p:cNvSpPr/>
          <p:nvPr/>
        </p:nvSpPr>
        <p:spPr>
          <a:xfrm>
            <a:off x="4009940" y="4798171"/>
            <a:ext cx="82645" cy="335804"/>
          </a:xfrm>
          <a:custGeom>
            <a:avLst/>
            <a:gdLst>
              <a:gd name="connsiteX0" fmla="*/ 85 w 82645"/>
              <a:gd name="connsiteY0" fmla="*/ 2429 h 335804"/>
              <a:gd name="connsiteX1" fmla="*/ 47710 w 82645"/>
              <a:gd name="connsiteY1" fmla="*/ 221504 h 335804"/>
              <a:gd name="connsiteX2" fmla="*/ 82635 w 82645"/>
              <a:gd name="connsiteY2" fmla="*/ 335804 h 335804"/>
              <a:gd name="connsiteX3" fmla="*/ 50885 w 82645"/>
              <a:gd name="connsiteY3" fmla="*/ 221504 h 335804"/>
              <a:gd name="connsiteX4" fmla="*/ 6435 w 82645"/>
              <a:gd name="connsiteY4" fmla="*/ 81804 h 335804"/>
              <a:gd name="connsiteX5" fmla="*/ 35010 w 82645"/>
              <a:gd name="connsiteY5" fmla="*/ 100854 h 335804"/>
              <a:gd name="connsiteX6" fmla="*/ 85 w 82645"/>
              <a:gd name="connsiteY6" fmla="*/ 2429 h 3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645" h="335804">
                <a:moveTo>
                  <a:pt x="85" y="2429"/>
                </a:moveTo>
                <a:cubicBezTo>
                  <a:pt x="2202" y="22537"/>
                  <a:pt x="33952" y="165942"/>
                  <a:pt x="47710" y="221504"/>
                </a:cubicBezTo>
                <a:cubicBezTo>
                  <a:pt x="61468" y="277067"/>
                  <a:pt x="82106" y="335804"/>
                  <a:pt x="82635" y="335804"/>
                </a:cubicBezTo>
                <a:cubicBezTo>
                  <a:pt x="83164" y="335804"/>
                  <a:pt x="63585" y="263837"/>
                  <a:pt x="50885" y="221504"/>
                </a:cubicBezTo>
                <a:cubicBezTo>
                  <a:pt x="38185" y="179171"/>
                  <a:pt x="9081" y="101912"/>
                  <a:pt x="6435" y="81804"/>
                </a:cubicBezTo>
                <a:cubicBezTo>
                  <a:pt x="3789" y="61696"/>
                  <a:pt x="33952" y="108262"/>
                  <a:pt x="35010" y="100854"/>
                </a:cubicBezTo>
                <a:cubicBezTo>
                  <a:pt x="36068" y="93446"/>
                  <a:pt x="-2032" y="-17679"/>
                  <a:pt x="85" y="24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04A178C-36E5-D7DE-5819-0514990655EB}"/>
              </a:ext>
            </a:extLst>
          </p:cNvPr>
          <p:cNvSpPr/>
          <p:nvPr/>
        </p:nvSpPr>
        <p:spPr>
          <a:xfrm>
            <a:off x="4076539" y="4806761"/>
            <a:ext cx="51374" cy="301967"/>
          </a:xfrm>
          <a:custGeom>
            <a:avLst/>
            <a:gdLst>
              <a:gd name="connsiteX0" fmla="*/ 44611 w 51374"/>
              <a:gd name="connsiteY0" fmla="*/ 189 h 301967"/>
              <a:gd name="connsiteX1" fmla="*/ 41436 w 51374"/>
              <a:gd name="connsiteY1" fmla="*/ 114489 h 301967"/>
              <a:gd name="connsiteX2" fmla="*/ 35086 w 51374"/>
              <a:gd name="connsiteY2" fmla="*/ 190689 h 301967"/>
              <a:gd name="connsiteX3" fmla="*/ 35086 w 51374"/>
              <a:gd name="connsiteY3" fmla="*/ 124014 h 301967"/>
              <a:gd name="connsiteX4" fmla="*/ 41436 w 51374"/>
              <a:gd name="connsiteY4" fmla="*/ 263714 h 301967"/>
              <a:gd name="connsiteX5" fmla="*/ 35086 w 51374"/>
              <a:gd name="connsiteY5" fmla="*/ 285939 h 301967"/>
              <a:gd name="connsiteX6" fmla="*/ 161 w 51374"/>
              <a:gd name="connsiteY6" fmla="*/ 301814 h 301967"/>
              <a:gd name="connsiteX7" fmla="*/ 50961 w 51374"/>
              <a:gd name="connsiteY7" fmla="*/ 276414 h 301967"/>
              <a:gd name="connsiteX8" fmla="*/ 25561 w 51374"/>
              <a:gd name="connsiteY8" fmla="*/ 174814 h 301967"/>
              <a:gd name="connsiteX9" fmla="*/ 28736 w 51374"/>
              <a:gd name="connsiteY9" fmla="*/ 190689 h 301967"/>
              <a:gd name="connsiteX10" fmla="*/ 35086 w 51374"/>
              <a:gd name="connsiteY10" fmla="*/ 89089 h 301967"/>
              <a:gd name="connsiteX11" fmla="*/ 44611 w 51374"/>
              <a:gd name="connsiteY11" fmla="*/ 189 h 30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74" h="301967">
                <a:moveTo>
                  <a:pt x="44611" y="189"/>
                </a:moveTo>
                <a:cubicBezTo>
                  <a:pt x="45669" y="4422"/>
                  <a:pt x="43024" y="82739"/>
                  <a:pt x="41436" y="114489"/>
                </a:cubicBezTo>
                <a:cubicBezTo>
                  <a:pt x="39848" y="146239"/>
                  <a:pt x="36144" y="189101"/>
                  <a:pt x="35086" y="190689"/>
                </a:cubicBezTo>
                <a:cubicBezTo>
                  <a:pt x="34028" y="192277"/>
                  <a:pt x="34028" y="111843"/>
                  <a:pt x="35086" y="124014"/>
                </a:cubicBezTo>
                <a:cubicBezTo>
                  <a:pt x="36144" y="136185"/>
                  <a:pt x="41436" y="236727"/>
                  <a:pt x="41436" y="263714"/>
                </a:cubicBezTo>
                <a:cubicBezTo>
                  <a:pt x="41436" y="290701"/>
                  <a:pt x="41965" y="279589"/>
                  <a:pt x="35086" y="285939"/>
                </a:cubicBezTo>
                <a:cubicBezTo>
                  <a:pt x="28207" y="292289"/>
                  <a:pt x="-2485" y="303402"/>
                  <a:pt x="161" y="301814"/>
                </a:cubicBezTo>
                <a:cubicBezTo>
                  <a:pt x="2807" y="300227"/>
                  <a:pt x="46728" y="297581"/>
                  <a:pt x="50961" y="276414"/>
                </a:cubicBezTo>
                <a:cubicBezTo>
                  <a:pt x="55194" y="255247"/>
                  <a:pt x="25561" y="174814"/>
                  <a:pt x="25561" y="174814"/>
                </a:cubicBezTo>
                <a:cubicBezTo>
                  <a:pt x="21857" y="160527"/>
                  <a:pt x="27149" y="204976"/>
                  <a:pt x="28736" y="190689"/>
                </a:cubicBezTo>
                <a:cubicBezTo>
                  <a:pt x="30323" y="176402"/>
                  <a:pt x="32969" y="114489"/>
                  <a:pt x="35086" y="89089"/>
                </a:cubicBezTo>
                <a:cubicBezTo>
                  <a:pt x="37203" y="63689"/>
                  <a:pt x="43553" y="-4044"/>
                  <a:pt x="44611" y="18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0936565-41D5-F0C9-4203-6062CB1FD025}"/>
              </a:ext>
            </a:extLst>
          </p:cNvPr>
          <p:cNvSpPr/>
          <p:nvPr/>
        </p:nvSpPr>
        <p:spPr>
          <a:xfrm>
            <a:off x="4095745" y="4790191"/>
            <a:ext cx="57180" cy="334268"/>
          </a:xfrm>
          <a:custGeom>
            <a:avLst/>
            <a:gdLst>
              <a:gd name="connsiteX0" fmla="*/ 53980 w 57180"/>
              <a:gd name="connsiteY0" fmla="*/ 884 h 334268"/>
              <a:gd name="connsiteX1" fmla="*/ 44455 w 57180"/>
              <a:gd name="connsiteY1" fmla="*/ 102484 h 334268"/>
              <a:gd name="connsiteX2" fmla="*/ 47630 w 57180"/>
              <a:gd name="connsiteY2" fmla="*/ 200909 h 334268"/>
              <a:gd name="connsiteX3" fmla="*/ 57155 w 57180"/>
              <a:gd name="connsiteY3" fmla="*/ 162809 h 334268"/>
              <a:gd name="connsiteX4" fmla="*/ 44455 w 57180"/>
              <a:gd name="connsiteY4" fmla="*/ 273934 h 334268"/>
              <a:gd name="connsiteX5" fmla="*/ 44455 w 57180"/>
              <a:gd name="connsiteY5" fmla="*/ 302509 h 334268"/>
              <a:gd name="connsiteX6" fmla="*/ 5 w 57180"/>
              <a:gd name="connsiteY6" fmla="*/ 334259 h 334268"/>
              <a:gd name="connsiteX7" fmla="*/ 47630 w 57180"/>
              <a:gd name="connsiteY7" fmla="*/ 299334 h 334268"/>
              <a:gd name="connsiteX8" fmla="*/ 47630 w 57180"/>
              <a:gd name="connsiteY8" fmla="*/ 226309 h 334268"/>
              <a:gd name="connsiteX9" fmla="*/ 34930 w 57180"/>
              <a:gd name="connsiteY9" fmla="*/ 162809 h 334268"/>
              <a:gd name="connsiteX10" fmla="*/ 53980 w 57180"/>
              <a:gd name="connsiteY10" fmla="*/ 884 h 33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180" h="334268">
                <a:moveTo>
                  <a:pt x="53980" y="884"/>
                </a:moveTo>
                <a:cubicBezTo>
                  <a:pt x="55567" y="-9170"/>
                  <a:pt x="45513" y="69147"/>
                  <a:pt x="44455" y="102484"/>
                </a:cubicBezTo>
                <a:cubicBezTo>
                  <a:pt x="43397" y="135821"/>
                  <a:pt x="45513" y="190855"/>
                  <a:pt x="47630" y="200909"/>
                </a:cubicBezTo>
                <a:cubicBezTo>
                  <a:pt x="49747" y="210963"/>
                  <a:pt x="57684" y="150638"/>
                  <a:pt x="57155" y="162809"/>
                </a:cubicBezTo>
                <a:cubicBezTo>
                  <a:pt x="56626" y="174980"/>
                  <a:pt x="46572" y="250651"/>
                  <a:pt x="44455" y="273934"/>
                </a:cubicBezTo>
                <a:cubicBezTo>
                  <a:pt x="42338" y="297217"/>
                  <a:pt x="51863" y="292455"/>
                  <a:pt x="44455" y="302509"/>
                </a:cubicBezTo>
                <a:cubicBezTo>
                  <a:pt x="37047" y="312563"/>
                  <a:pt x="-524" y="334788"/>
                  <a:pt x="5" y="334259"/>
                </a:cubicBezTo>
                <a:cubicBezTo>
                  <a:pt x="534" y="333730"/>
                  <a:pt x="39692" y="317326"/>
                  <a:pt x="47630" y="299334"/>
                </a:cubicBezTo>
                <a:cubicBezTo>
                  <a:pt x="55568" y="281342"/>
                  <a:pt x="49747" y="249063"/>
                  <a:pt x="47630" y="226309"/>
                </a:cubicBezTo>
                <a:cubicBezTo>
                  <a:pt x="45513" y="203555"/>
                  <a:pt x="32284" y="194559"/>
                  <a:pt x="34930" y="162809"/>
                </a:cubicBezTo>
                <a:cubicBezTo>
                  <a:pt x="37576" y="131059"/>
                  <a:pt x="52393" y="10938"/>
                  <a:pt x="53980" y="88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DCA3A88F-91B7-1D9F-D4A2-60B17155702A}"/>
              </a:ext>
            </a:extLst>
          </p:cNvPr>
          <p:cNvSpPr/>
          <p:nvPr/>
        </p:nvSpPr>
        <p:spPr>
          <a:xfrm>
            <a:off x="4254448" y="4752809"/>
            <a:ext cx="352613" cy="264440"/>
          </a:xfrm>
          <a:custGeom>
            <a:avLst/>
            <a:gdLst>
              <a:gd name="connsiteX0" fmla="*/ 52 w 352613"/>
              <a:gd name="connsiteY0" fmla="*/ 166 h 264440"/>
              <a:gd name="connsiteX1" fmla="*/ 82602 w 352613"/>
              <a:gd name="connsiteY1" fmla="*/ 133516 h 264440"/>
              <a:gd name="connsiteX2" fmla="*/ 130227 w 352613"/>
              <a:gd name="connsiteY2" fmla="*/ 235116 h 264440"/>
              <a:gd name="connsiteX3" fmla="*/ 114352 w 352613"/>
              <a:gd name="connsiteY3" fmla="*/ 190666 h 264440"/>
              <a:gd name="connsiteX4" fmla="*/ 193727 w 352613"/>
              <a:gd name="connsiteY4" fmla="*/ 244641 h 264440"/>
              <a:gd name="connsiteX5" fmla="*/ 247702 w 352613"/>
              <a:gd name="connsiteY5" fmla="*/ 250991 h 264440"/>
              <a:gd name="connsiteX6" fmla="*/ 168327 w 352613"/>
              <a:gd name="connsiteY6" fmla="*/ 254166 h 264440"/>
              <a:gd name="connsiteX7" fmla="*/ 257227 w 352613"/>
              <a:gd name="connsiteY7" fmla="*/ 263691 h 264440"/>
              <a:gd name="connsiteX8" fmla="*/ 352477 w 352613"/>
              <a:gd name="connsiteY8" fmla="*/ 231941 h 264440"/>
              <a:gd name="connsiteX9" fmla="*/ 276277 w 352613"/>
              <a:gd name="connsiteY9" fmla="*/ 260516 h 264440"/>
              <a:gd name="connsiteX10" fmla="*/ 193727 w 352613"/>
              <a:gd name="connsiteY10" fmla="*/ 235116 h 264440"/>
              <a:gd name="connsiteX11" fmla="*/ 136577 w 352613"/>
              <a:gd name="connsiteY11" fmla="*/ 212891 h 264440"/>
              <a:gd name="connsiteX12" fmla="*/ 95302 w 352613"/>
              <a:gd name="connsiteY12" fmla="*/ 162091 h 264440"/>
              <a:gd name="connsiteX13" fmla="*/ 52 w 352613"/>
              <a:gd name="connsiteY13" fmla="*/ 166 h 26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2613" h="264440">
                <a:moveTo>
                  <a:pt x="52" y="166"/>
                </a:moveTo>
                <a:cubicBezTo>
                  <a:pt x="-2065" y="-4596"/>
                  <a:pt x="60906" y="94358"/>
                  <a:pt x="82602" y="133516"/>
                </a:cubicBezTo>
                <a:cubicBezTo>
                  <a:pt x="104298" y="172674"/>
                  <a:pt x="124935" y="225591"/>
                  <a:pt x="130227" y="235116"/>
                </a:cubicBezTo>
                <a:cubicBezTo>
                  <a:pt x="135519" y="244641"/>
                  <a:pt x="103769" y="189079"/>
                  <a:pt x="114352" y="190666"/>
                </a:cubicBezTo>
                <a:cubicBezTo>
                  <a:pt x="124935" y="192254"/>
                  <a:pt x="171502" y="234587"/>
                  <a:pt x="193727" y="244641"/>
                </a:cubicBezTo>
                <a:cubicBezTo>
                  <a:pt x="215952" y="254695"/>
                  <a:pt x="251935" y="249404"/>
                  <a:pt x="247702" y="250991"/>
                </a:cubicBezTo>
                <a:cubicBezTo>
                  <a:pt x="243469" y="252578"/>
                  <a:pt x="166739" y="252049"/>
                  <a:pt x="168327" y="254166"/>
                </a:cubicBezTo>
                <a:cubicBezTo>
                  <a:pt x="169915" y="256283"/>
                  <a:pt x="226535" y="267395"/>
                  <a:pt x="257227" y="263691"/>
                </a:cubicBezTo>
                <a:cubicBezTo>
                  <a:pt x="287919" y="259987"/>
                  <a:pt x="349302" y="232470"/>
                  <a:pt x="352477" y="231941"/>
                </a:cubicBezTo>
                <a:cubicBezTo>
                  <a:pt x="355652" y="231412"/>
                  <a:pt x="302735" y="259987"/>
                  <a:pt x="276277" y="260516"/>
                </a:cubicBezTo>
                <a:cubicBezTo>
                  <a:pt x="249819" y="261045"/>
                  <a:pt x="217010" y="243054"/>
                  <a:pt x="193727" y="235116"/>
                </a:cubicBezTo>
                <a:cubicBezTo>
                  <a:pt x="170444" y="227179"/>
                  <a:pt x="152981" y="225062"/>
                  <a:pt x="136577" y="212891"/>
                </a:cubicBezTo>
                <a:cubicBezTo>
                  <a:pt x="120173" y="200720"/>
                  <a:pt x="113294" y="193312"/>
                  <a:pt x="95302" y="162091"/>
                </a:cubicBezTo>
                <a:cubicBezTo>
                  <a:pt x="77310" y="130870"/>
                  <a:pt x="2169" y="4928"/>
                  <a:pt x="52" y="16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40A7FBB-8955-9927-492E-422C86E791E2}"/>
              </a:ext>
            </a:extLst>
          </p:cNvPr>
          <p:cNvSpPr/>
          <p:nvPr/>
        </p:nvSpPr>
        <p:spPr>
          <a:xfrm>
            <a:off x="4276683" y="4749775"/>
            <a:ext cx="135273" cy="248313"/>
          </a:xfrm>
          <a:custGeom>
            <a:avLst/>
            <a:gdLst>
              <a:gd name="connsiteX0" fmla="*/ 42 w 135273"/>
              <a:gd name="connsiteY0" fmla="*/ 25 h 248313"/>
              <a:gd name="connsiteX1" fmla="*/ 63542 w 135273"/>
              <a:gd name="connsiteY1" fmla="*/ 111150 h 248313"/>
              <a:gd name="connsiteX2" fmla="*/ 133392 w 135273"/>
              <a:gd name="connsiteY2" fmla="*/ 244500 h 248313"/>
              <a:gd name="connsiteX3" fmla="*/ 111167 w 135273"/>
              <a:gd name="connsiteY3" fmla="*/ 200050 h 248313"/>
              <a:gd name="connsiteX4" fmla="*/ 66717 w 135273"/>
              <a:gd name="connsiteY4" fmla="*/ 76225 h 248313"/>
              <a:gd name="connsiteX5" fmla="*/ 73067 w 135273"/>
              <a:gd name="connsiteY5" fmla="*/ 120675 h 248313"/>
              <a:gd name="connsiteX6" fmla="*/ 42 w 135273"/>
              <a:gd name="connsiteY6" fmla="*/ 25 h 24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273" h="248313">
                <a:moveTo>
                  <a:pt x="42" y="25"/>
                </a:moveTo>
                <a:cubicBezTo>
                  <a:pt x="-1545" y="-1562"/>
                  <a:pt x="41317" y="70404"/>
                  <a:pt x="63542" y="111150"/>
                </a:cubicBezTo>
                <a:cubicBezTo>
                  <a:pt x="85767" y="151896"/>
                  <a:pt x="125455" y="229683"/>
                  <a:pt x="133392" y="244500"/>
                </a:cubicBezTo>
                <a:cubicBezTo>
                  <a:pt x="141330" y="259317"/>
                  <a:pt x="122280" y="228096"/>
                  <a:pt x="111167" y="200050"/>
                </a:cubicBezTo>
                <a:cubicBezTo>
                  <a:pt x="100055" y="172004"/>
                  <a:pt x="73067" y="89454"/>
                  <a:pt x="66717" y="76225"/>
                </a:cubicBezTo>
                <a:cubicBezTo>
                  <a:pt x="60367" y="62996"/>
                  <a:pt x="82592" y="128612"/>
                  <a:pt x="73067" y="120675"/>
                </a:cubicBezTo>
                <a:cubicBezTo>
                  <a:pt x="63542" y="112738"/>
                  <a:pt x="1629" y="1612"/>
                  <a:pt x="42" y="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1CFD44DB-1476-D7F8-F05F-366E85D4853F}"/>
              </a:ext>
            </a:extLst>
          </p:cNvPr>
          <p:cNvSpPr/>
          <p:nvPr/>
        </p:nvSpPr>
        <p:spPr>
          <a:xfrm>
            <a:off x="4079679" y="5073185"/>
            <a:ext cx="541893" cy="51426"/>
          </a:xfrm>
          <a:custGeom>
            <a:avLst/>
            <a:gdLst>
              <a:gd name="connsiteX0" fmla="*/ 196 w 541893"/>
              <a:gd name="connsiteY0" fmla="*/ 44915 h 51426"/>
              <a:gd name="connsiteX1" fmla="*/ 155771 w 541893"/>
              <a:gd name="connsiteY1" fmla="*/ 19515 h 51426"/>
              <a:gd name="connsiteX2" fmla="*/ 146246 w 541893"/>
              <a:gd name="connsiteY2" fmla="*/ 22690 h 51426"/>
              <a:gd name="connsiteX3" fmla="*/ 409771 w 541893"/>
              <a:gd name="connsiteY3" fmla="*/ 25865 h 51426"/>
              <a:gd name="connsiteX4" fmla="*/ 378021 w 541893"/>
              <a:gd name="connsiteY4" fmla="*/ 465 h 51426"/>
              <a:gd name="connsiteX5" fmla="*/ 539946 w 541893"/>
              <a:gd name="connsiteY5" fmla="*/ 51265 h 51426"/>
              <a:gd name="connsiteX6" fmla="*/ 463746 w 541893"/>
              <a:gd name="connsiteY6" fmla="*/ 16340 h 51426"/>
              <a:gd name="connsiteX7" fmla="*/ 406596 w 541893"/>
              <a:gd name="connsiteY7" fmla="*/ 9990 h 51426"/>
              <a:gd name="connsiteX8" fmla="*/ 238321 w 541893"/>
              <a:gd name="connsiteY8" fmla="*/ 3640 h 51426"/>
              <a:gd name="connsiteX9" fmla="*/ 387546 w 541893"/>
              <a:gd name="connsiteY9" fmla="*/ 44915 h 51426"/>
              <a:gd name="connsiteX10" fmla="*/ 276421 w 541893"/>
              <a:gd name="connsiteY10" fmla="*/ 13165 h 51426"/>
              <a:gd name="connsiteX11" fmla="*/ 127196 w 541893"/>
              <a:gd name="connsiteY11" fmla="*/ 9990 h 51426"/>
              <a:gd name="connsiteX12" fmla="*/ 196 w 541893"/>
              <a:gd name="connsiteY12" fmla="*/ 44915 h 51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1893" h="51426">
                <a:moveTo>
                  <a:pt x="196" y="44915"/>
                </a:moveTo>
                <a:cubicBezTo>
                  <a:pt x="4958" y="46502"/>
                  <a:pt x="131429" y="23219"/>
                  <a:pt x="155771" y="19515"/>
                </a:cubicBezTo>
                <a:cubicBezTo>
                  <a:pt x="180113" y="15811"/>
                  <a:pt x="103913" y="21632"/>
                  <a:pt x="146246" y="22690"/>
                </a:cubicBezTo>
                <a:cubicBezTo>
                  <a:pt x="188579" y="23748"/>
                  <a:pt x="371142" y="29569"/>
                  <a:pt x="409771" y="25865"/>
                </a:cubicBezTo>
                <a:cubicBezTo>
                  <a:pt x="448400" y="22161"/>
                  <a:pt x="356325" y="-3768"/>
                  <a:pt x="378021" y="465"/>
                </a:cubicBezTo>
                <a:cubicBezTo>
                  <a:pt x="399717" y="4698"/>
                  <a:pt x="525659" y="48619"/>
                  <a:pt x="539946" y="51265"/>
                </a:cubicBezTo>
                <a:cubicBezTo>
                  <a:pt x="554233" y="53911"/>
                  <a:pt x="485971" y="23219"/>
                  <a:pt x="463746" y="16340"/>
                </a:cubicBezTo>
                <a:cubicBezTo>
                  <a:pt x="441521" y="9461"/>
                  <a:pt x="444167" y="12107"/>
                  <a:pt x="406596" y="9990"/>
                </a:cubicBezTo>
                <a:cubicBezTo>
                  <a:pt x="369025" y="7873"/>
                  <a:pt x="241496" y="-2181"/>
                  <a:pt x="238321" y="3640"/>
                </a:cubicBezTo>
                <a:cubicBezTo>
                  <a:pt x="235146" y="9461"/>
                  <a:pt x="381196" y="43327"/>
                  <a:pt x="387546" y="44915"/>
                </a:cubicBezTo>
                <a:cubicBezTo>
                  <a:pt x="393896" y="46503"/>
                  <a:pt x="319813" y="18986"/>
                  <a:pt x="276421" y="13165"/>
                </a:cubicBezTo>
                <a:cubicBezTo>
                  <a:pt x="233029" y="7344"/>
                  <a:pt x="175879" y="4169"/>
                  <a:pt x="127196" y="9990"/>
                </a:cubicBezTo>
                <a:cubicBezTo>
                  <a:pt x="78513" y="15811"/>
                  <a:pt x="-4566" y="43328"/>
                  <a:pt x="196" y="449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A576172B-7D5B-ED3C-F98D-89728B8CCE2C}"/>
              </a:ext>
            </a:extLst>
          </p:cNvPr>
          <p:cNvSpPr/>
          <p:nvPr/>
        </p:nvSpPr>
        <p:spPr>
          <a:xfrm>
            <a:off x="4568811" y="4965697"/>
            <a:ext cx="90590" cy="161945"/>
          </a:xfrm>
          <a:custGeom>
            <a:avLst/>
            <a:gdLst>
              <a:gd name="connsiteX0" fmla="*/ 9539 w 90590"/>
              <a:gd name="connsiteY0" fmla="*/ 3 h 161945"/>
              <a:gd name="connsiteX1" fmla="*/ 76214 w 90590"/>
              <a:gd name="connsiteY1" fmla="*/ 73028 h 161945"/>
              <a:gd name="connsiteX2" fmla="*/ 76214 w 90590"/>
              <a:gd name="connsiteY2" fmla="*/ 95253 h 161945"/>
              <a:gd name="connsiteX3" fmla="*/ 14 w 90590"/>
              <a:gd name="connsiteY3" fmla="*/ 161928 h 161945"/>
              <a:gd name="connsiteX4" fmla="*/ 69864 w 90590"/>
              <a:gd name="connsiteY4" fmla="*/ 101603 h 161945"/>
              <a:gd name="connsiteX5" fmla="*/ 88914 w 90590"/>
              <a:gd name="connsiteY5" fmla="*/ 69853 h 161945"/>
              <a:gd name="connsiteX6" fmla="*/ 9539 w 90590"/>
              <a:gd name="connsiteY6" fmla="*/ 3 h 16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590" h="161945">
                <a:moveTo>
                  <a:pt x="9539" y="3"/>
                </a:moveTo>
                <a:cubicBezTo>
                  <a:pt x="7422" y="532"/>
                  <a:pt x="65102" y="57153"/>
                  <a:pt x="76214" y="73028"/>
                </a:cubicBezTo>
                <a:cubicBezTo>
                  <a:pt x="87327" y="88903"/>
                  <a:pt x="88914" y="80436"/>
                  <a:pt x="76214" y="95253"/>
                </a:cubicBezTo>
                <a:cubicBezTo>
                  <a:pt x="63514" y="110070"/>
                  <a:pt x="1072" y="160870"/>
                  <a:pt x="14" y="161928"/>
                </a:cubicBezTo>
                <a:cubicBezTo>
                  <a:pt x="-1044" y="162986"/>
                  <a:pt x="55047" y="116949"/>
                  <a:pt x="69864" y="101603"/>
                </a:cubicBezTo>
                <a:cubicBezTo>
                  <a:pt x="84681" y="86257"/>
                  <a:pt x="94735" y="83611"/>
                  <a:pt x="88914" y="69853"/>
                </a:cubicBezTo>
                <a:cubicBezTo>
                  <a:pt x="83093" y="56095"/>
                  <a:pt x="11656" y="-526"/>
                  <a:pt x="9539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1C6358B6-4FE8-9D20-D1AE-C6443E6C21E9}"/>
              </a:ext>
            </a:extLst>
          </p:cNvPr>
          <p:cNvSpPr/>
          <p:nvPr/>
        </p:nvSpPr>
        <p:spPr>
          <a:xfrm>
            <a:off x="4501183" y="4936660"/>
            <a:ext cx="139955" cy="158268"/>
          </a:xfrm>
          <a:custGeom>
            <a:avLst/>
            <a:gdLst>
              <a:gd name="connsiteX0" fmla="*/ 137492 w 139955"/>
              <a:gd name="connsiteY0" fmla="*/ 465 h 158268"/>
              <a:gd name="connsiteX1" fmla="*/ 96217 w 139955"/>
              <a:gd name="connsiteY1" fmla="*/ 76665 h 158268"/>
              <a:gd name="connsiteX2" fmla="*/ 32717 w 139955"/>
              <a:gd name="connsiteY2" fmla="*/ 133815 h 158268"/>
              <a:gd name="connsiteX3" fmla="*/ 967 w 139955"/>
              <a:gd name="connsiteY3" fmla="*/ 156040 h 158268"/>
              <a:gd name="connsiteX4" fmla="*/ 67642 w 139955"/>
              <a:gd name="connsiteY4" fmla="*/ 83015 h 158268"/>
              <a:gd name="connsiteX5" fmla="*/ 23192 w 139955"/>
              <a:gd name="connsiteY5" fmla="*/ 114765 h 158268"/>
              <a:gd name="connsiteX6" fmla="*/ 137492 w 139955"/>
              <a:gd name="connsiteY6" fmla="*/ 465 h 15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955" h="158268">
                <a:moveTo>
                  <a:pt x="137492" y="465"/>
                </a:moveTo>
                <a:cubicBezTo>
                  <a:pt x="149663" y="-5885"/>
                  <a:pt x="113679" y="54440"/>
                  <a:pt x="96217" y="76665"/>
                </a:cubicBezTo>
                <a:cubicBezTo>
                  <a:pt x="78755" y="98890"/>
                  <a:pt x="48592" y="120586"/>
                  <a:pt x="32717" y="133815"/>
                </a:cubicBezTo>
                <a:cubicBezTo>
                  <a:pt x="16842" y="147044"/>
                  <a:pt x="-4854" y="164507"/>
                  <a:pt x="967" y="156040"/>
                </a:cubicBezTo>
                <a:cubicBezTo>
                  <a:pt x="6788" y="147573"/>
                  <a:pt x="63938" y="89894"/>
                  <a:pt x="67642" y="83015"/>
                </a:cubicBezTo>
                <a:cubicBezTo>
                  <a:pt x="71346" y="76136"/>
                  <a:pt x="16313" y="122703"/>
                  <a:pt x="23192" y="114765"/>
                </a:cubicBezTo>
                <a:cubicBezTo>
                  <a:pt x="30071" y="106827"/>
                  <a:pt x="125321" y="6815"/>
                  <a:pt x="137492" y="4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B308D1FD-30A0-53D0-4964-7E1B4F9C1338}"/>
              </a:ext>
            </a:extLst>
          </p:cNvPr>
          <p:cNvSpPr/>
          <p:nvPr/>
        </p:nvSpPr>
        <p:spPr>
          <a:xfrm>
            <a:off x="4089771" y="5124450"/>
            <a:ext cx="486728" cy="41440"/>
          </a:xfrm>
          <a:custGeom>
            <a:avLst/>
            <a:gdLst>
              <a:gd name="connsiteX0" fmla="*/ 2804 w 486728"/>
              <a:gd name="connsiteY0" fmla="*/ 6350 h 41440"/>
              <a:gd name="connsiteX1" fmla="*/ 190129 w 486728"/>
              <a:gd name="connsiteY1" fmla="*/ 31750 h 41440"/>
              <a:gd name="connsiteX2" fmla="*/ 323479 w 486728"/>
              <a:gd name="connsiteY2" fmla="*/ 28575 h 41440"/>
              <a:gd name="connsiteX3" fmla="*/ 275854 w 486728"/>
              <a:gd name="connsiteY3" fmla="*/ 28575 h 41440"/>
              <a:gd name="connsiteX4" fmla="*/ 390154 w 486728"/>
              <a:gd name="connsiteY4" fmla="*/ 9525 h 41440"/>
              <a:gd name="connsiteX5" fmla="*/ 434604 w 486728"/>
              <a:gd name="connsiteY5" fmla="*/ 22225 h 41440"/>
              <a:gd name="connsiteX6" fmla="*/ 485404 w 486728"/>
              <a:gd name="connsiteY6" fmla="*/ 0 h 41440"/>
              <a:gd name="connsiteX7" fmla="*/ 377454 w 486728"/>
              <a:gd name="connsiteY7" fmla="*/ 22225 h 41440"/>
              <a:gd name="connsiteX8" fmla="*/ 186954 w 486728"/>
              <a:gd name="connsiteY8" fmla="*/ 34925 h 41440"/>
              <a:gd name="connsiteX9" fmla="*/ 82179 w 486728"/>
              <a:gd name="connsiteY9" fmla="*/ 41275 h 41440"/>
              <a:gd name="connsiteX10" fmla="*/ 2804 w 486728"/>
              <a:gd name="connsiteY10" fmla="*/ 6350 h 4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6728" h="41440">
                <a:moveTo>
                  <a:pt x="2804" y="6350"/>
                </a:moveTo>
                <a:cubicBezTo>
                  <a:pt x="20796" y="4762"/>
                  <a:pt x="136683" y="28046"/>
                  <a:pt x="190129" y="31750"/>
                </a:cubicBezTo>
                <a:cubicBezTo>
                  <a:pt x="243575" y="35454"/>
                  <a:pt x="309192" y="29104"/>
                  <a:pt x="323479" y="28575"/>
                </a:cubicBezTo>
                <a:cubicBezTo>
                  <a:pt x="337767" y="28046"/>
                  <a:pt x="264741" y="31750"/>
                  <a:pt x="275854" y="28575"/>
                </a:cubicBezTo>
                <a:cubicBezTo>
                  <a:pt x="286967" y="25400"/>
                  <a:pt x="363696" y="10583"/>
                  <a:pt x="390154" y="9525"/>
                </a:cubicBezTo>
                <a:cubicBezTo>
                  <a:pt x="416612" y="8467"/>
                  <a:pt x="418729" y="23813"/>
                  <a:pt x="434604" y="22225"/>
                </a:cubicBezTo>
                <a:cubicBezTo>
                  <a:pt x="450479" y="20638"/>
                  <a:pt x="494929" y="0"/>
                  <a:pt x="485404" y="0"/>
                </a:cubicBezTo>
                <a:cubicBezTo>
                  <a:pt x="475879" y="0"/>
                  <a:pt x="427196" y="16404"/>
                  <a:pt x="377454" y="22225"/>
                </a:cubicBezTo>
                <a:cubicBezTo>
                  <a:pt x="327712" y="28046"/>
                  <a:pt x="186954" y="34925"/>
                  <a:pt x="186954" y="34925"/>
                </a:cubicBezTo>
                <a:cubicBezTo>
                  <a:pt x="137742" y="38100"/>
                  <a:pt x="105991" y="42333"/>
                  <a:pt x="82179" y="41275"/>
                </a:cubicBezTo>
                <a:cubicBezTo>
                  <a:pt x="58367" y="40217"/>
                  <a:pt x="-15188" y="7938"/>
                  <a:pt x="2804" y="63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3514FBB7-5F4F-E7CE-83EE-ABCC03F2BB48}"/>
              </a:ext>
            </a:extLst>
          </p:cNvPr>
          <p:cNvSpPr/>
          <p:nvPr/>
        </p:nvSpPr>
        <p:spPr>
          <a:xfrm>
            <a:off x="3707202" y="3806748"/>
            <a:ext cx="111746" cy="470268"/>
          </a:xfrm>
          <a:custGeom>
            <a:avLst/>
            <a:gdLst>
              <a:gd name="connsiteX0" fmla="*/ 7548 w 111746"/>
              <a:gd name="connsiteY0" fmla="*/ 77 h 470268"/>
              <a:gd name="connsiteX1" fmla="*/ 1198 w 111746"/>
              <a:gd name="connsiteY1" fmla="*/ 130252 h 470268"/>
              <a:gd name="connsiteX2" fmla="*/ 20248 w 111746"/>
              <a:gd name="connsiteY2" fmla="*/ 228677 h 470268"/>
              <a:gd name="connsiteX3" fmla="*/ 20248 w 111746"/>
              <a:gd name="connsiteY3" fmla="*/ 181052 h 470268"/>
              <a:gd name="connsiteX4" fmla="*/ 109148 w 111746"/>
              <a:gd name="connsiteY4" fmla="*/ 463627 h 470268"/>
              <a:gd name="connsiteX5" fmla="*/ 80573 w 111746"/>
              <a:gd name="connsiteY5" fmla="*/ 362027 h 470268"/>
              <a:gd name="connsiteX6" fmla="*/ 4373 w 111746"/>
              <a:gd name="connsiteY6" fmla="*/ 149302 h 470268"/>
              <a:gd name="connsiteX7" fmla="*/ 7548 w 111746"/>
              <a:gd name="connsiteY7" fmla="*/ 77 h 4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746" h="470268">
                <a:moveTo>
                  <a:pt x="7548" y="77"/>
                </a:moveTo>
                <a:cubicBezTo>
                  <a:pt x="7019" y="-3098"/>
                  <a:pt x="-919" y="92152"/>
                  <a:pt x="1198" y="130252"/>
                </a:cubicBezTo>
                <a:cubicBezTo>
                  <a:pt x="3315" y="168352"/>
                  <a:pt x="17073" y="220210"/>
                  <a:pt x="20248" y="228677"/>
                </a:cubicBezTo>
                <a:cubicBezTo>
                  <a:pt x="23423" y="237144"/>
                  <a:pt x="5431" y="141894"/>
                  <a:pt x="20248" y="181052"/>
                </a:cubicBezTo>
                <a:cubicBezTo>
                  <a:pt x="35065" y="220210"/>
                  <a:pt x="99094" y="433465"/>
                  <a:pt x="109148" y="463627"/>
                </a:cubicBezTo>
                <a:cubicBezTo>
                  <a:pt x="119202" y="493789"/>
                  <a:pt x="98035" y="414414"/>
                  <a:pt x="80573" y="362027"/>
                </a:cubicBezTo>
                <a:cubicBezTo>
                  <a:pt x="63111" y="309640"/>
                  <a:pt x="16015" y="204864"/>
                  <a:pt x="4373" y="149302"/>
                </a:cubicBezTo>
                <a:cubicBezTo>
                  <a:pt x="-7269" y="93740"/>
                  <a:pt x="8077" y="3252"/>
                  <a:pt x="7548" y="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8E68CC3-09D5-CD56-F896-9E4A4BED2F8A}"/>
              </a:ext>
            </a:extLst>
          </p:cNvPr>
          <p:cNvSpPr/>
          <p:nvPr/>
        </p:nvSpPr>
        <p:spPr>
          <a:xfrm>
            <a:off x="3924295" y="4460467"/>
            <a:ext cx="159151" cy="308432"/>
          </a:xfrm>
          <a:custGeom>
            <a:avLst/>
            <a:gdLst>
              <a:gd name="connsiteX0" fmla="*/ 41280 w 159151"/>
              <a:gd name="connsiteY0" fmla="*/ 408 h 308432"/>
              <a:gd name="connsiteX1" fmla="*/ 5 w 159151"/>
              <a:gd name="connsiteY1" fmla="*/ 89308 h 308432"/>
              <a:gd name="connsiteX2" fmla="*/ 38105 w 159151"/>
              <a:gd name="connsiteY2" fmla="*/ 70258 h 308432"/>
              <a:gd name="connsiteX3" fmla="*/ 22230 w 159151"/>
              <a:gd name="connsiteY3" fmla="*/ 98833 h 308432"/>
              <a:gd name="connsiteX4" fmla="*/ 98430 w 159151"/>
              <a:gd name="connsiteY4" fmla="*/ 209958 h 308432"/>
              <a:gd name="connsiteX5" fmla="*/ 79380 w 159151"/>
              <a:gd name="connsiteY5" fmla="*/ 190908 h 308432"/>
              <a:gd name="connsiteX6" fmla="*/ 127005 w 159151"/>
              <a:gd name="connsiteY6" fmla="*/ 267108 h 308432"/>
              <a:gd name="connsiteX7" fmla="*/ 158755 w 159151"/>
              <a:gd name="connsiteY7" fmla="*/ 308383 h 308432"/>
              <a:gd name="connsiteX8" fmla="*/ 139705 w 159151"/>
              <a:gd name="connsiteY8" fmla="*/ 273458 h 308432"/>
              <a:gd name="connsiteX9" fmla="*/ 69855 w 159151"/>
              <a:gd name="connsiteY9" fmla="*/ 187733 h 308432"/>
              <a:gd name="connsiteX10" fmla="*/ 12705 w 159151"/>
              <a:gd name="connsiteY10" fmla="*/ 102008 h 308432"/>
              <a:gd name="connsiteX11" fmla="*/ 15880 w 159151"/>
              <a:gd name="connsiteY11" fmla="*/ 57558 h 308432"/>
              <a:gd name="connsiteX12" fmla="*/ 41280 w 159151"/>
              <a:gd name="connsiteY12" fmla="*/ 408 h 30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151" h="308432">
                <a:moveTo>
                  <a:pt x="41280" y="408"/>
                </a:moveTo>
                <a:cubicBezTo>
                  <a:pt x="38634" y="5700"/>
                  <a:pt x="534" y="77666"/>
                  <a:pt x="5" y="89308"/>
                </a:cubicBezTo>
                <a:cubicBezTo>
                  <a:pt x="-524" y="100950"/>
                  <a:pt x="34401" y="68671"/>
                  <a:pt x="38105" y="70258"/>
                </a:cubicBezTo>
                <a:cubicBezTo>
                  <a:pt x="41809" y="71845"/>
                  <a:pt x="12176" y="75550"/>
                  <a:pt x="22230" y="98833"/>
                </a:cubicBezTo>
                <a:cubicBezTo>
                  <a:pt x="32284" y="122116"/>
                  <a:pt x="88905" y="194612"/>
                  <a:pt x="98430" y="209958"/>
                </a:cubicBezTo>
                <a:cubicBezTo>
                  <a:pt x="107955" y="225304"/>
                  <a:pt x="74617" y="181383"/>
                  <a:pt x="79380" y="190908"/>
                </a:cubicBezTo>
                <a:cubicBezTo>
                  <a:pt x="84143" y="200433"/>
                  <a:pt x="113776" y="247529"/>
                  <a:pt x="127005" y="267108"/>
                </a:cubicBezTo>
                <a:cubicBezTo>
                  <a:pt x="140234" y="286687"/>
                  <a:pt x="156638" y="307325"/>
                  <a:pt x="158755" y="308383"/>
                </a:cubicBezTo>
                <a:cubicBezTo>
                  <a:pt x="160872" y="309441"/>
                  <a:pt x="154522" y="293566"/>
                  <a:pt x="139705" y="273458"/>
                </a:cubicBezTo>
                <a:cubicBezTo>
                  <a:pt x="124888" y="253350"/>
                  <a:pt x="91022" y="216308"/>
                  <a:pt x="69855" y="187733"/>
                </a:cubicBezTo>
                <a:cubicBezTo>
                  <a:pt x="48688" y="159158"/>
                  <a:pt x="21701" y="123704"/>
                  <a:pt x="12705" y="102008"/>
                </a:cubicBezTo>
                <a:cubicBezTo>
                  <a:pt x="3709" y="80312"/>
                  <a:pt x="8472" y="72375"/>
                  <a:pt x="15880" y="57558"/>
                </a:cubicBezTo>
                <a:cubicBezTo>
                  <a:pt x="23288" y="42741"/>
                  <a:pt x="43926" y="-4884"/>
                  <a:pt x="41280" y="40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888EAB99-F7BD-F026-89BF-BC389FEF46E0}"/>
              </a:ext>
            </a:extLst>
          </p:cNvPr>
          <p:cNvSpPr/>
          <p:nvPr/>
        </p:nvSpPr>
        <p:spPr>
          <a:xfrm>
            <a:off x="4008710" y="4612030"/>
            <a:ext cx="27067" cy="214221"/>
          </a:xfrm>
          <a:custGeom>
            <a:avLst/>
            <a:gdLst>
              <a:gd name="connsiteX0" fmla="*/ 4490 w 27067"/>
              <a:gd name="connsiteY0" fmla="*/ 1245 h 214221"/>
              <a:gd name="connsiteX1" fmla="*/ 1315 w 27067"/>
              <a:gd name="connsiteY1" fmla="*/ 74270 h 214221"/>
              <a:gd name="connsiteX2" fmla="*/ 23540 w 27067"/>
              <a:gd name="connsiteY2" fmla="*/ 213970 h 214221"/>
              <a:gd name="connsiteX3" fmla="*/ 26715 w 27067"/>
              <a:gd name="connsiteY3" fmla="*/ 109195 h 214221"/>
              <a:gd name="connsiteX4" fmla="*/ 20365 w 27067"/>
              <a:gd name="connsiteY4" fmla="*/ 131420 h 214221"/>
              <a:gd name="connsiteX5" fmla="*/ 4490 w 27067"/>
              <a:gd name="connsiteY5" fmla="*/ 1245 h 214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067" h="214221">
                <a:moveTo>
                  <a:pt x="4490" y="1245"/>
                </a:moveTo>
                <a:cubicBezTo>
                  <a:pt x="1315" y="-8280"/>
                  <a:pt x="-1860" y="38816"/>
                  <a:pt x="1315" y="74270"/>
                </a:cubicBezTo>
                <a:cubicBezTo>
                  <a:pt x="4490" y="109724"/>
                  <a:pt x="19307" y="208149"/>
                  <a:pt x="23540" y="213970"/>
                </a:cubicBezTo>
                <a:cubicBezTo>
                  <a:pt x="27773" y="219791"/>
                  <a:pt x="27244" y="122953"/>
                  <a:pt x="26715" y="109195"/>
                </a:cubicBezTo>
                <a:cubicBezTo>
                  <a:pt x="26186" y="95437"/>
                  <a:pt x="22482" y="145708"/>
                  <a:pt x="20365" y="131420"/>
                </a:cubicBezTo>
                <a:cubicBezTo>
                  <a:pt x="18248" y="117133"/>
                  <a:pt x="7665" y="10770"/>
                  <a:pt x="4490" y="12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5DCD830-3C58-18E9-DD69-1DB2F7A43DD7}"/>
              </a:ext>
            </a:extLst>
          </p:cNvPr>
          <p:cNvSpPr/>
          <p:nvPr/>
        </p:nvSpPr>
        <p:spPr>
          <a:xfrm>
            <a:off x="4073522" y="4479873"/>
            <a:ext cx="70065" cy="277140"/>
          </a:xfrm>
          <a:custGeom>
            <a:avLst/>
            <a:gdLst>
              <a:gd name="connsiteX0" fmla="*/ 69853 w 70065"/>
              <a:gd name="connsiteY0" fmla="*/ 52 h 277140"/>
              <a:gd name="connsiteX1" fmla="*/ 25403 w 70065"/>
              <a:gd name="connsiteY1" fmla="*/ 142927 h 277140"/>
              <a:gd name="connsiteX2" fmla="*/ 44453 w 70065"/>
              <a:gd name="connsiteY2" fmla="*/ 120702 h 277140"/>
              <a:gd name="connsiteX3" fmla="*/ 3178 w 70065"/>
              <a:gd name="connsiteY3" fmla="*/ 250877 h 277140"/>
              <a:gd name="connsiteX4" fmla="*/ 3178 w 70065"/>
              <a:gd name="connsiteY4" fmla="*/ 276277 h 277140"/>
              <a:gd name="connsiteX5" fmla="*/ 6353 w 70065"/>
              <a:gd name="connsiteY5" fmla="*/ 235002 h 277140"/>
              <a:gd name="connsiteX6" fmla="*/ 41278 w 70065"/>
              <a:gd name="connsiteY6" fmla="*/ 127052 h 277140"/>
              <a:gd name="connsiteX7" fmla="*/ 69853 w 70065"/>
              <a:gd name="connsiteY7" fmla="*/ 52 h 277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65" h="277140">
                <a:moveTo>
                  <a:pt x="69853" y="52"/>
                </a:moveTo>
                <a:cubicBezTo>
                  <a:pt x="67207" y="2698"/>
                  <a:pt x="29636" y="122819"/>
                  <a:pt x="25403" y="142927"/>
                </a:cubicBezTo>
                <a:cubicBezTo>
                  <a:pt x="21170" y="163035"/>
                  <a:pt x="48157" y="102710"/>
                  <a:pt x="44453" y="120702"/>
                </a:cubicBezTo>
                <a:cubicBezTo>
                  <a:pt x="40749" y="138694"/>
                  <a:pt x="10057" y="224948"/>
                  <a:pt x="3178" y="250877"/>
                </a:cubicBezTo>
                <a:cubicBezTo>
                  <a:pt x="-3701" y="276806"/>
                  <a:pt x="2649" y="278923"/>
                  <a:pt x="3178" y="276277"/>
                </a:cubicBezTo>
                <a:cubicBezTo>
                  <a:pt x="3707" y="273631"/>
                  <a:pt x="3" y="259873"/>
                  <a:pt x="6353" y="235002"/>
                </a:cubicBezTo>
                <a:cubicBezTo>
                  <a:pt x="12703" y="210131"/>
                  <a:pt x="32811" y="158802"/>
                  <a:pt x="41278" y="127052"/>
                </a:cubicBezTo>
                <a:cubicBezTo>
                  <a:pt x="49745" y="95302"/>
                  <a:pt x="72499" y="-2594"/>
                  <a:pt x="69853" y="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D713970-DE5F-B82D-DF7C-3216FAFC649A}"/>
              </a:ext>
            </a:extLst>
          </p:cNvPr>
          <p:cNvSpPr/>
          <p:nvPr/>
        </p:nvSpPr>
        <p:spPr>
          <a:xfrm>
            <a:off x="4025447" y="4445694"/>
            <a:ext cx="150227" cy="361957"/>
          </a:xfrm>
          <a:custGeom>
            <a:avLst/>
            <a:gdLst>
              <a:gd name="connsiteX0" fmla="*/ 149678 w 150227"/>
              <a:gd name="connsiteY0" fmla="*/ 2481 h 361957"/>
              <a:gd name="connsiteX1" fmla="*/ 117928 w 150227"/>
              <a:gd name="connsiteY1" fmla="*/ 116781 h 361957"/>
              <a:gd name="connsiteX2" fmla="*/ 95703 w 150227"/>
              <a:gd name="connsiteY2" fmla="*/ 291406 h 361957"/>
              <a:gd name="connsiteX3" fmla="*/ 98878 w 150227"/>
              <a:gd name="connsiteY3" fmla="*/ 266006 h 361957"/>
              <a:gd name="connsiteX4" fmla="*/ 95703 w 150227"/>
              <a:gd name="connsiteY4" fmla="*/ 313631 h 361957"/>
              <a:gd name="connsiteX5" fmla="*/ 453 w 150227"/>
              <a:gd name="connsiteY5" fmla="*/ 361256 h 361957"/>
              <a:gd name="connsiteX6" fmla="*/ 60778 w 150227"/>
              <a:gd name="connsiteY6" fmla="*/ 339031 h 361957"/>
              <a:gd name="connsiteX7" fmla="*/ 86178 w 150227"/>
              <a:gd name="connsiteY7" fmla="*/ 297756 h 361957"/>
              <a:gd name="connsiteX8" fmla="*/ 89353 w 150227"/>
              <a:gd name="connsiteY8" fmla="*/ 224731 h 361957"/>
              <a:gd name="connsiteX9" fmla="*/ 149678 w 150227"/>
              <a:gd name="connsiteY9" fmla="*/ 2481 h 36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227" h="361957">
                <a:moveTo>
                  <a:pt x="149678" y="2481"/>
                </a:moveTo>
                <a:cubicBezTo>
                  <a:pt x="154441" y="-15511"/>
                  <a:pt x="126924" y="68627"/>
                  <a:pt x="117928" y="116781"/>
                </a:cubicBezTo>
                <a:cubicBezTo>
                  <a:pt x="108932" y="164935"/>
                  <a:pt x="98878" y="266535"/>
                  <a:pt x="95703" y="291406"/>
                </a:cubicBezTo>
                <a:cubicBezTo>
                  <a:pt x="92528" y="316277"/>
                  <a:pt x="98878" y="262302"/>
                  <a:pt x="98878" y="266006"/>
                </a:cubicBezTo>
                <a:cubicBezTo>
                  <a:pt x="98878" y="269710"/>
                  <a:pt x="112107" y="297756"/>
                  <a:pt x="95703" y="313631"/>
                </a:cubicBezTo>
                <a:cubicBezTo>
                  <a:pt x="79299" y="329506"/>
                  <a:pt x="6274" y="357023"/>
                  <a:pt x="453" y="361256"/>
                </a:cubicBezTo>
                <a:cubicBezTo>
                  <a:pt x="-5368" y="365489"/>
                  <a:pt x="46490" y="349614"/>
                  <a:pt x="60778" y="339031"/>
                </a:cubicBezTo>
                <a:cubicBezTo>
                  <a:pt x="75065" y="328448"/>
                  <a:pt x="81416" y="316806"/>
                  <a:pt x="86178" y="297756"/>
                </a:cubicBezTo>
                <a:cubicBezTo>
                  <a:pt x="90940" y="278706"/>
                  <a:pt x="79299" y="268123"/>
                  <a:pt x="89353" y="224731"/>
                </a:cubicBezTo>
                <a:cubicBezTo>
                  <a:pt x="99407" y="181339"/>
                  <a:pt x="144915" y="20473"/>
                  <a:pt x="149678" y="24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CDF5C41F-719F-B6CE-49BC-37E33CF89085}"/>
              </a:ext>
            </a:extLst>
          </p:cNvPr>
          <p:cNvSpPr/>
          <p:nvPr/>
        </p:nvSpPr>
        <p:spPr>
          <a:xfrm>
            <a:off x="3688257" y="3658966"/>
            <a:ext cx="406127" cy="224558"/>
          </a:xfrm>
          <a:custGeom>
            <a:avLst/>
            <a:gdLst>
              <a:gd name="connsiteX0" fmla="*/ 1093 w 406127"/>
              <a:gd name="connsiteY0" fmla="*/ 224059 h 224558"/>
              <a:gd name="connsiteX1" fmla="*/ 283668 w 406127"/>
              <a:gd name="connsiteY1" fmla="*/ 65309 h 224558"/>
              <a:gd name="connsiteX2" fmla="*/ 188418 w 406127"/>
              <a:gd name="connsiteY2" fmla="*/ 112934 h 224558"/>
              <a:gd name="connsiteX3" fmla="*/ 404318 w 406127"/>
              <a:gd name="connsiteY3" fmla="*/ 1809 h 224558"/>
              <a:gd name="connsiteX4" fmla="*/ 293193 w 406127"/>
              <a:gd name="connsiteY4" fmla="*/ 43084 h 224558"/>
              <a:gd name="connsiteX5" fmla="*/ 318593 w 406127"/>
              <a:gd name="connsiteY5" fmla="*/ 30384 h 224558"/>
              <a:gd name="connsiteX6" fmla="*/ 191593 w 406127"/>
              <a:gd name="connsiteY6" fmla="*/ 112934 h 224558"/>
              <a:gd name="connsiteX7" fmla="*/ 1093 w 406127"/>
              <a:gd name="connsiteY7" fmla="*/ 224059 h 22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6127" h="224558">
                <a:moveTo>
                  <a:pt x="1093" y="224059"/>
                </a:moveTo>
                <a:cubicBezTo>
                  <a:pt x="16439" y="216122"/>
                  <a:pt x="252447" y="83830"/>
                  <a:pt x="283668" y="65309"/>
                </a:cubicBezTo>
                <a:cubicBezTo>
                  <a:pt x="314889" y="46788"/>
                  <a:pt x="168310" y="123517"/>
                  <a:pt x="188418" y="112934"/>
                </a:cubicBezTo>
                <a:cubicBezTo>
                  <a:pt x="208526" y="102351"/>
                  <a:pt x="386856" y="13451"/>
                  <a:pt x="404318" y="1809"/>
                </a:cubicBezTo>
                <a:cubicBezTo>
                  <a:pt x="421780" y="-9833"/>
                  <a:pt x="307481" y="38321"/>
                  <a:pt x="293193" y="43084"/>
                </a:cubicBezTo>
                <a:cubicBezTo>
                  <a:pt x="278905" y="47847"/>
                  <a:pt x="335526" y="18742"/>
                  <a:pt x="318593" y="30384"/>
                </a:cubicBezTo>
                <a:cubicBezTo>
                  <a:pt x="301660" y="42026"/>
                  <a:pt x="247155" y="82772"/>
                  <a:pt x="191593" y="112934"/>
                </a:cubicBezTo>
                <a:cubicBezTo>
                  <a:pt x="136031" y="143096"/>
                  <a:pt x="-14253" y="231996"/>
                  <a:pt x="1093" y="2240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90CC511-BA4C-CD23-CB5D-11874F6DE247}"/>
              </a:ext>
            </a:extLst>
          </p:cNvPr>
          <p:cNvSpPr/>
          <p:nvPr/>
        </p:nvSpPr>
        <p:spPr>
          <a:xfrm>
            <a:off x="4051264" y="5260665"/>
            <a:ext cx="108043" cy="89210"/>
          </a:xfrm>
          <a:custGeom>
            <a:avLst/>
            <a:gdLst>
              <a:gd name="connsiteX0" fmla="*/ 36 w 108043"/>
              <a:gd name="connsiteY0" fmla="*/ 76510 h 89210"/>
              <a:gd name="connsiteX1" fmla="*/ 66711 w 108043"/>
              <a:gd name="connsiteY1" fmla="*/ 310 h 89210"/>
              <a:gd name="connsiteX2" fmla="*/ 107986 w 108043"/>
              <a:gd name="connsiteY2" fmla="*/ 51110 h 89210"/>
              <a:gd name="connsiteX3" fmla="*/ 76236 w 108043"/>
              <a:gd name="connsiteY3" fmla="*/ 89210 h 89210"/>
              <a:gd name="connsiteX4" fmla="*/ 98461 w 108043"/>
              <a:gd name="connsiteY4" fmla="*/ 51110 h 89210"/>
              <a:gd name="connsiteX5" fmla="*/ 92111 w 108043"/>
              <a:gd name="connsiteY5" fmla="*/ 19360 h 89210"/>
              <a:gd name="connsiteX6" fmla="*/ 76236 w 108043"/>
              <a:gd name="connsiteY6" fmla="*/ 13010 h 89210"/>
              <a:gd name="connsiteX7" fmla="*/ 36 w 108043"/>
              <a:gd name="connsiteY7" fmla="*/ 76510 h 89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043" h="89210">
                <a:moveTo>
                  <a:pt x="36" y="76510"/>
                </a:moveTo>
                <a:cubicBezTo>
                  <a:pt x="-1552" y="74393"/>
                  <a:pt x="48719" y="4543"/>
                  <a:pt x="66711" y="310"/>
                </a:cubicBezTo>
                <a:cubicBezTo>
                  <a:pt x="84703" y="-3923"/>
                  <a:pt x="106399" y="36293"/>
                  <a:pt x="107986" y="51110"/>
                </a:cubicBezTo>
                <a:cubicBezTo>
                  <a:pt x="109573" y="65927"/>
                  <a:pt x="77823" y="89210"/>
                  <a:pt x="76236" y="89210"/>
                </a:cubicBezTo>
                <a:cubicBezTo>
                  <a:pt x="74649" y="89210"/>
                  <a:pt x="95815" y="62752"/>
                  <a:pt x="98461" y="51110"/>
                </a:cubicBezTo>
                <a:cubicBezTo>
                  <a:pt x="101107" y="39468"/>
                  <a:pt x="92111" y="19360"/>
                  <a:pt x="92111" y="19360"/>
                </a:cubicBezTo>
                <a:cubicBezTo>
                  <a:pt x="88407" y="13010"/>
                  <a:pt x="89465" y="7718"/>
                  <a:pt x="76236" y="13010"/>
                </a:cubicBezTo>
                <a:cubicBezTo>
                  <a:pt x="63007" y="18302"/>
                  <a:pt x="1624" y="78627"/>
                  <a:pt x="36" y="765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226F7C9-6465-684C-F05C-88BAA2ED9094}"/>
              </a:ext>
            </a:extLst>
          </p:cNvPr>
          <p:cNvSpPr/>
          <p:nvPr/>
        </p:nvSpPr>
        <p:spPr>
          <a:xfrm>
            <a:off x="4105265" y="5159310"/>
            <a:ext cx="432302" cy="177913"/>
          </a:xfrm>
          <a:custGeom>
            <a:avLst/>
            <a:gdLst>
              <a:gd name="connsiteX0" fmla="*/ 10 w 432302"/>
              <a:gd name="connsiteY0" fmla="*/ 65 h 177913"/>
              <a:gd name="connsiteX1" fmla="*/ 92085 w 432302"/>
              <a:gd name="connsiteY1" fmla="*/ 149290 h 177913"/>
              <a:gd name="connsiteX2" fmla="*/ 73035 w 432302"/>
              <a:gd name="connsiteY2" fmla="*/ 117540 h 177913"/>
              <a:gd name="connsiteX3" fmla="*/ 142885 w 432302"/>
              <a:gd name="connsiteY3" fmla="*/ 149290 h 177913"/>
              <a:gd name="connsiteX4" fmla="*/ 193685 w 432302"/>
              <a:gd name="connsiteY4" fmla="*/ 136590 h 177913"/>
              <a:gd name="connsiteX5" fmla="*/ 323860 w 432302"/>
              <a:gd name="connsiteY5" fmla="*/ 177865 h 177913"/>
              <a:gd name="connsiteX6" fmla="*/ 342910 w 432302"/>
              <a:gd name="connsiteY6" fmla="*/ 127065 h 177913"/>
              <a:gd name="connsiteX7" fmla="*/ 431810 w 432302"/>
              <a:gd name="connsiteY7" fmla="*/ 114365 h 177913"/>
              <a:gd name="connsiteX8" fmla="*/ 381010 w 432302"/>
              <a:gd name="connsiteY8" fmla="*/ 82615 h 177913"/>
              <a:gd name="connsiteX9" fmla="*/ 355610 w 432302"/>
              <a:gd name="connsiteY9" fmla="*/ 66740 h 177913"/>
              <a:gd name="connsiteX10" fmla="*/ 422285 w 432302"/>
              <a:gd name="connsiteY10" fmla="*/ 92140 h 177913"/>
              <a:gd name="connsiteX11" fmla="*/ 273060 w 432302"/>
              <a:gd name="connsiteY11" fmla="*/ 149290 h 177913"/>
              <a:gd name="connsiteX12" fmla="*/ 127010 w 432302"/>
              <a:gd name="connsiteY12" fmla="*/ 149290 h 177913"/>
              <a:gd name="connsiteX13" fmla="*/ 98435 w 432302"/>
              <a:gd name="connsiteY13" fmla="*/ 130240 h 177913"/>
              <a:gd name="connsiteX14" fmla="*/ 10 w 432302"/>
              <a:gd name="connsiteY14" fmla="*/ 65 h 17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2302" h="177913">
                <a:moveTo>
                  <a:pt x="10" y="65"/>
                </a:moveTo>
                <a:cubicBezTo>
                  <a:pt x="-1048" y="3240"/>
                  <a:pt x="79914" y="129711"/>
                  <a:pt x="92085" y="149290"/>
                </a:cubicBezTo>
                <a:cubicBezTo>
                  <a:pt x="104256" y="168869"/>
                  <a:pt x="64568" y="117540"/>
                  <a:pt x="73035" y="117540"/>
                </a:cubicBezTo>
                <a:cubicBezTo>
                  <a:pt x="81502" y="117540"/>
                  <a:pt x="122777" y="146115"/>
                  <a:pt x="142885" y="149290"/>
                </a:cubicBezTo>
                <a:cubicBezTo>
                  <a:pt x="162993" y="152465"/>
                  <a:pt x="163523" y="131828"/>
                  <a:pt x="193685" y="136590"/>
                </a:cubicBezTo>
                <a:cubicBezTo>
                  <a:pt x="223848" y="141353"/>
                  <a:pt x="298989" y="179453"/>
                  <a:pt x="323860" y="177865"/>
                </a:cubicBezTo>
                <a:cubicBezTo>
                  <a:pt x="348731" y="176278"/>
                  <a:pt x="324918" y="137648"/>
                  <a:pt x="342910" y="127065"/>
                </a:cubicBezTo>
                <a:cubicBezTo>
                  <a:pt x="360902" y="116482"/>
                  <a:pt x="425460" y="121773"/>
                  <a:pt x="431810" y="114365"/>
                </a:cubicBezTo>
                <a:cubicBezTo>
                  <a:pt x="438160" y="106957"/>
                  <a:pt x="381010" y="82615"/>
                  <a:pt x="381010" y="82615"/>
                </a:cubicBezTo>
                <a:cubicBezTo>
                  <a:pt x="368310" y="74678"/>
                  <a:pt x="348731" y="65153"/>
                  <a:pt x="355610" y="66740"/>
                </a:cubicBezTo>
                <a:cubicBezTo>
                  <a:pt x="362489" y="68327"/>
                  <a:pt x="436043" y="78382"/>
                  <a:pt x="422285" y="92140"/>
                </a:cubicBezTo>
                <a:cubicBezTo>
                  <a:pt x="408527" y="105898"/>
                  <a:pt x="322273" y="139765"/>
                  <a:pt x="273060" y="149290"/>
                </a:cubicBezTo>
                <a:cubicBezTo>
                  <a:pt x="223847" y="158815"/>
                  <a:pt x="156114" y="152465"/>
                  <a:pt x="127010" y="149290"/>
                </a:cubicBezTo>
                <a:cubicBezTo>
                  <a:pt x="97906" y="146115"/>
                  <a:pt x="116956" y="150877"/>
                  <a:pt x="98435" y="130240"/>
                </a:cubicBezTo>
                <a:cubicBezTo>
                  <a:pt x="79914" y="109603"/>
                  <a:pt x="1068" y="-3110"/>
                  <a:pt x="10" y="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3A6D0D9-344B-08E1-6519-B93A5AAD0708}"/>
              </a:ext>
            </a:extLst>
          </p:cNvPr>
          <p:cNvSpPr/>
          <p:nvPr/>
        </p:nvSpPr>
        <p:spPr>
          <a:xfrm>
            <a:off x="4200316" y="5133895"/>
            <a:ext cx="470328" cy="153032"/>
          </a:xfrm>
          <a:custGeom>
            <a:avLst/>
            <a:gdLst>
              <a:gd name="connsiteX0" fmla="*/ 209 w 470328"/>
              <a:gd name="connsiteY0" fmla="*/ 66755 h 153032"/>
              <a:gd name="connsiteX1" fmla="*/ 184359 w 470328"/>
              <a:gd name="connsiteY1" fmla="*/ 54055 h 153032"/>
              <a:gd name="connsiteX2" fmla="*/ 305009 w 470328"/>
              <a:gd name="connsiteY2" fmla="*/ 50880 h 153032"/>
              <a:gd name="connsiteX3" fmla="*/ 470109 w 470328"/>
              <a:gd name="connsiteY3" fmla="*/ 80 h 153032"/>
              <a:gd name="connsiteX4" fmla="*/ 343109 w 470328"/>
              <a:gd name="connsiteY4" fmla="*/ 38180 h 153032"/>
              <a:gd name="connsiteX5" fmla="*/ 279609 w 470328"/>
              <a:gd name="connsiteY5" fmla="*/ 57230 h 153032"/>
              <a:gd name="connsiteX6" fmla="*/ 305009 w 470328"/>
              <a:gd name="connsiteY6" fmla="*/ 98505 h 153032"/>
              <a:gd name="connsiteX7" fmla="*/ 209759 w 470328"/>
              <a:gd name="connsiteY7" fmla="*/ 152480 h 153032"/>
              <a:gd name="connsiteX8" fmla="*/ 193884 w 470328"/>
              <a:gd name="connsiteY8" fmla="*/ 127080 h 153032"/>
              <a:gd name="connsiteX9" fmla="*/ 108159 w 470328"/>
              <a:gd name="connsiteY9" fmla="*/ 136605 h 153032"/>
              <a:gd name="connsiteX10" fmla="*/ 51009 w 470328"/>
              <a:gd name="connsiteY10" fmla="*/ 117555 h 153032"/>
              <a:gd name="connsiteX11" fmla="*/ 127209 w 470328"/>
              <a:gd name="connsiteY11" fmla="*/ 117555 h 153032"/>
              <a:gd name="connsiteX12" fmla="*/ 308184 w 470328"/>
              <a:gd name="connsiteY12" fmla="*/ 123905 h 153032"/>
              <a:gd name="connsiteX13" fmla="*/ 301834 w 470328"/>
              <a:gd name="connsiteY13" fmla="*/ 57230 h 153032"/>
              <a:gd name="connsiteX14" fmla="*/ 409784 w 470328"/>
              <a:gd name="connsiteY14" fmla="*/ 25480 h 153032"/>
              <a:gd name="connsiteX15" fmla="*/ 222459 w 470328"/>
              <a:gd name="connsiteY15" fmla="*/ 41355 h 153032"/>
              <a:gd name="connsiteX16" fmla="*/ 209 w 470328"/>
              <a:gd name="connsiteY16" fmla="*/ 66755 h 1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0328" h="153032">
                <a:moveTo>
                  <a:pt x="209" y="66755"/>
                </a:moveTo>
                <a:cubicBezTo>
                  <a:pt x="-6141" y="68872"/>
                  <a:pt x="133559" y="56701"/>
                  <a:pt x="184359" y="54055"/>
                </a:cubicBezTo>
                <a:cubicBezTo>
                  <a:pt x="235159" y="51409"/>
                  <a:pt x="257384" y="59876"/>
                  <a:pt x="305009" y="50880"/>
                </a:cubicBezTo>
                <a:cubicBezTo>
                  <a:pt x="352634" y="41884"/>
                  <a:pt x="463759" y="2197"/>
                  <a:pt x="470109" y="80"/>
                </a:cubicBezTo>
                <a:cubicBezTo>
                  <a:pt x="476459" y="-2037"/>
                  <a:pt x="343109" y="38180"/>
                  <a:pt x="343109" y="38180"/>
                </a:cubicBezTo>
                <a:cubicBezTo>
                  <a:pt x="311359" y="47705"/>
                  <a:pt x="285959" y="47176"/>
                  <a:pt x="279609" y="57230"/>
                </a:cubicBezTo>
                <a:cubicBezTo>
                  <a:pt x="273259" y="67284"/>
                  <a:pt x="316651" y="82630"/>
                  <a:pt x="305009" y="98505"/>
                </a:cubicBezTo>
                <a:cubicBezTo>
                  <a:pt x="293367" y="114380"/>
                  <a:pt x="228280" y="147717"/>
                  <a:pt x="209759" y="152480"/>
                </a:cubicBezTo>
                <a:cubicBezTo>
                  <a:pt x="191238" y="157243"/>
                  <a:pt x="210817" y="129726"/>
                  <a:pt x="193884" y="127080"/>
                </a:cubicBezTo>
                <a:cubicBezTo>
                  <a:pt x="176951" y="124434"/>
                  <a:pt x="131972" y="138193"/>
                  <a:pt x="108159" y="136605"/>
                </a:cubicBezTo>
                <a:cubicBezTo>
                  <a:pt x="84346" y="135017"/>
                  <a:pt x="47834" y="120730"/>
                  <a:pt x="51009" y="117555"/>
                </a:cubicBezTo>
                <a:cubicBezTo>
                  <a:pt x="54184" y="114380"/>
                  <a:pt x="84347" y="116497"/>
                  <a:pt x="127209" y="117555"/>
                </a:cubicBezTo>
                <a:cubicBezTo>
                  <a:pt x="170071" y="118613"/>
                  <a:pt x="279080" y="133959"/>
                  <a:pt x="308184" y="123905"/>
                </a:cubicBezTo>
                <a:cubicBezTo>
                  <a:pt x="337288" y="113851"/>
                  <a:pt x="284901" y="73634"/>
                  <a:pt x="301834" y="57230"/>
                </a:cubicBezTo>
                <a:cubicBezTo>
                  <a:pt x="318767" y="40826"/>
                  <a:pt x="423013" y="28126"/>
                  <a:pt x="409784" y="25480"/>
                </a:cubicBezTo>
                <a:cubicBezTo>
                  <a:pt x="396555" y="22834"/>
                  <a:pt x="287546" y="36593"/>
                  <a:pt x="222459" y="41355"/>
                </a:cubicBezTo>
                <a:cubicBezTo>
                  <a:pt x="157372" y="46117"/>
                  <a:pt x="6559" y="64638"/>
                  <a:pt x="209" y="6675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96F5B098-D82A-94E9-A7B3-A80C50C79116}"/>
              </a:ext>
            </a:extLst>
          </p:cNvPr>
          <p:cNvSpPr/>
          <p:nvPr/>
        </p:nvSpPr>
        <p:spPr>
          <a:xfrm>
            <a:off x="3844923" y="3804877"/>
            <a:ext cx="222277" cy="226841"/>
          </a:xfrm>
          <a:custGeom>
            <a:avLst/>
            <a:gdLst>
              <a:gd name="connsiteX0" fmla="*/ 2 w 222277"/>
              <a:gd name="connsiteY0" fmla="*/ 71798 h 226841"/>
              <a:gd name="connsiteX1" fmla="*/ 117477 w 222277"/>
              <a:gd name="connsiteY1" fmla="*/ 221023 h 226841"/>
              <a:gd name="connsiteX2" fmla="*/ 120652 w 222277"/>
              <a:gd name="connsiteY2" fmla="*/ 198798 h 226841"/>
              <a:gd name="connsiteX3" fmla="*/ 136527 w 222277"/>
              <a:gd name="connsiteY3" fmla="*/ 214673 h 226841"/>
              <a:gd name="connsiteX4" fmla="*/ 209552 w 222277"/>
              <a:gd name="connsiteY4" fmla="*/ 192448 h 226841"/>
              <a:gd name="connsiteX5" fmla="*/ 212727 w 222277"/>
              <a:gd name="connsiteY5" fmla="*/ 128948 h 226841"/>
              <a:gd name="connsiteX6" fmla="*/ 222252 w 222277"/>
              <a:gd name="connsiteY6" fmla="*/ 5123 h 226841"/>
              <a:gd name="connsiteX7" fmla="*/ 209552 w 222277"/>
              <a:gd name="connsiteY7" fmla="*/ 40048 h 226841"/>
              <a:gd name="connsiteX8" fmla="*/ 206377 w 222277"/>
              <a:gd name="connsiteY8" fmla="*/ 189273 h 226841"/>
              <a:gd name="connsiteX9" fmla="*/ 152402 w 222277"/>
              <a:gd name="connsiteY9" fmla="*/ 211498 h 226841"/>
              <a:gd name="connsiteX10" fmla="*/ 120652 w 222277"/>
              <a:gd name="connsiteY10" fmla="*/ 195623 h 226841"/>
              <a:gd name="connsiteX11" fmla="*/ 2 w 222277"/>
              <a:gd name="connsiteY11" fmla="*/ 71798 h 22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2277" h="226841">
                <a:moveTo>
                  <a:pt x="2" y="71798"/>
                </a:moveTo>
                <a:cubicBezTo>
                  <a:pt x="-527" y="76031"/>
                  <a:pt x="97369" y="199856"/>
                  <a:pt x="117477" y="221023"/>
                </a:cubicBezTo>
                <a:cubicBezTo>
                  <a:pt x="137585" y="242190"/>
                  <a:pt x="120652" y="198798"/>
                  <a:pt x="120652" y="198798"/>
                </a:cubicBezTo>
                <a:cubicBezTo>
                  <a:pt x="123827" y="197740"/>
                  <a:pt x="121710" y="215731"/>
                  <a:pt x="136527" y="214673"/>
                </a:cubicBezTo>
                <a:cubicBezTo>
                  <a:pt x="151344" y="213615"/>
                  <a:pt x="196852" y="206736"/>
                  <a:pt x="209552" y="192448"/>
                </a:cubicBezTo>
                <a:cubicBezTo>
                  <a:pt x="222252" y="178161"/>
                  <a:pt x="210610" y="160169"/>
                  <a:pt x="212727" y="128948"/>
                </a:cubicBezTo>
                <a:cubicBezTo>
                  <a:pt x="214844" y="97727"/>
                  <a:pt x="222781" y="19940"/>
                  <a:pt x="222252" y="5123"/>
                </a:cubicBezTo>
                <a:cubicBezTo>
                  <a:pt x="221723" y="-9694"/>
                  <a:pt x="212198" y="9356"/>
                  <a:pt x="209552" y="40048"/>
                </a:cubicBezTo>
                <a:cubicBezTo>
                  <a:pt x="206906" y="70740"/>
                  <a:pt x="215902" y="160698"/>
                  <a:pt x="206377" y="189273"/>
                </a:cubicBezTo>
                <a:cubicBezTo>
                  <a:pt x="196852" y="217848"/>
                  <a:pt x="166689" y="210440"/>
                  <a:pt x="152402" y="211498"/>
                </a:cubicBezTo>
                <a:cubicBezTo>
                  <a:pt x="138115" y="212556"/>
                  <a:pt x="139702" y="216260"/>
                  <a:pt x="120652" y="195623"/>
                </a:cubicBezTo>
                <a:cubicBezTo>
                  <a:pt x="101602" y="174986"/>
                  <a:pt x="531" y="67565"/>
                  <a:pt x="2" y="7179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59127B15-9460-9AC0-3A74-1D21FA8D2794}"/>
              </a:ext>
            </a:extLst>
          </p:cNvPr>
          <p:cNvSpPr/>
          <p:nvPr/>
        </p:nvSpPr>
        <p:spPr>
          <a:xfrm>
            <a:off x="4120663" y="3698570"/>
            <a:ext cx="78266" cy="662168"/>
          </a:xfrm>
          <a:custGeom>
            <a:avLst/>
            <a:gdLst>
              <a:gd name="connsiteX0" fmla="*/ 76687 w 78266"/>
              <a:gd name="connsiteY0" fmla="*/ 9830 h 662168"/>
              <a:gd name="connsiteX1" fmla="*/ 38587 w 78266"/>
              <a:gd name="connsiteY1" fmla="*/ 257480 h 662168"/>
              <a:gd name="connsiteX2" fmla="*/ 48112 w 78266"/>
              <a:gd name="connsiteY2" fmla="*/ 232080 h 662168"/>
              <a:gd name="connsiteX3" fmla="*/ 22712 w 78266"/>
              <a:gd name="connsiteY3" fmla="*/ 403530 h 662168"/>
              <a:gd name="connsiteX4" fmla="*/ 487 w 78266"/>
              <a:gd name="connsiteY4" fmla="*/ 654355 h 662168"/>
              <a:gd name="connsiteX5" fmla="*/ 6837 w 78266"/>
              <a:gd name="connsiteY5" fmla="*/ 603555 h 662168"/>
              <a:gd name="connsiteX6" fmla="*/ 57637 w 78266"/>
              <a:gd name="connsiteY6" fmla="*/ 197155 h 662168"/>
              <a:gd name="connsiteX7" fmla="*/ 70337 w 78266"/>
              <a:gd name="connsiteY7" fmla="*/ 60630 h 662168"/>
              <a:gd name="connsiteX8" fmla="*/ 76687 w 78266"/>
              <a:gd name="connsiteY8" fmla="*/ 9830 h 662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266" h="662168">
                <a:moveTo>
                  <a:pt x="76687" y="9830"/>
                </a:moveTo>
                <a:cubicBezTo>
                  <a:pt x="71395" y="42638"/>
                  <a:pt x="43349" y="220438"/>
                  <a:pt x="38587" y="257480"/>
                </a:cubicBezTo>
                <a:cubicBezTo>
                  <a:pt x="33825" y="294522"/>
                  <a:pt x="50758" y="207738"/>
                  <a:pt x="48112" y="232080"/>
                </a:cubicBezTo>
                <a:cubicBezTo>
                  <a:pt x="45466" y="256422"/>
                  <a:pt x="30649" y="333151"/>
                  <a:pt x="22712" y="403530"/>
                </a:cubicBezTo>
                <a:cubicBezTo>
                  <a:pt x="14775" y="473909"/>
                  <a:pt x="3133" y="621018"/>
                  <a:pt x="487" y="654355"/>
                </a:cubicBezTo>
                <a:cubicBezTo>
                  <a:pt x="-2159" y="687693"/>
                  <a:pt x="6837" y="603555"/>
                  <a:pt x="6837" y="603555"/>
                </a:cubicBezTo>
                <a:cubicBezTo>
                  <a:pt x="16362" y="527355"/>
                  <a:pt x="47054" y="287643"/>
                  <a:pt x="57637" y="197155"/>
                </a:cubicBezTo>
                <a:cubicBezTo>
                  <a:pt x="68220" y="106668"/>
                  <a:pt x="68220" y="86559"/>
                  <a:pt x="70337" y="60630"/>
                </a:cubicBezTo>
                <a:cubicBezTo>
                  <a:pt x="72454" y="34701"/>
                  <a:pt x="81979" y="-22978"/>
                  <a:pt x="76687" y="983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442A6E42-5587-D66D-C84C-8BCBFEC84E8E}"/>
              </a:ext>
            </a:extLst>
          </p:cNvPr>
          <p:cNvSpPr/>
          <p:nvPr/>
        </p:nvSpPr>
        <p:spPr>
          <a:xfrm>
            <a:off x="4196124" y="3740148"/>
            <a:ext cx="118724" cy="459826"/>
          </a:xfrm>
          <a:custGeom>
            <a:avLst/>
            <a:gdLst>
              <a:gd name="connsiteX0" fmla="*/ 118701 w 118724"/>
              <a:gd name="connsiteY0" fmla="*/ 2 h 459826"/>
              <a:gd name="connsiteX1" fmla="*/ 71076 w 118724"/>
              <a:gd name="connsiteY1" fmla="*/ 152402 h 459826"/>
              <a:gd name="connsiteX2" fmla="*/ 36151 w 118724"/>
              <a:gd name="connsiteY2" fmla="*/ 355602 h 459826"/>
              <a:gd name="connsiteX3" fmla="*/ 32976 w 118724"/>
              <a:gd name="connsiteY3" fmla="*/ 317502 h 459826"/>
              <a:gd name="connsiteX4" fmla="*/ 4401 w 118724"/>
              <a:gd name="connsiteY4" fmla="*/ 457202 h 459826"/>
              <a:gd name="connsiteX5" fmla="*/ 4401 w 118724"/>
              <a:gd name="connsiteY5" fmla="*/ 381002 h 459826"/>
              <a:gd name="connsiteX6" fmla="*/ 45676 w 118724"/>
              <a:gd name="connsiteY6" fmla="*/ 60327 h 459826"/>
              <a:gd name="connsiteX7" fmla="*/ 29801 w 118724"/>
              <a:gd name="connsiteY7" fmla="*/ 250827 h 459826"/>
              <a:gd name="connsiteX8" fmla="*/ 64726 w 118724"/>
              <a:gd name="connsiteY8" fmla="*/ 155577 h 459826"/>
              <a:gd name="connsiteX9" fmla="*/ 118701 w 118724"/>
              <a:gd name="connsiteY9" fmla="*/ 2 h 459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724" h="459826">
                <a:moveTo>
                  <a:pt x="118701" y="2"/>
                </a:moveTo>
                <a:cubicBezTo>
                  <a:pt x="119759" y="-527"/>
                  <a:pt x="84834" y="93135"/>
                  <a:pt x="71076" y="152402"/>
                </a:cubicBezTo>
                <a:cubicBezTo>
                  <a:pt x="57318" y="211669"/>
                  <a:pt x="42501" y="328085"/>
                  <a:pt x="36151" y="355602"/>
                </a:cubicBezTo>
                <a:cubicBezTo>
                  <a:pt x="29801" y="383119"/>
                  <a:pt x="38268" y="300569"/>
                  <a:pt x="32976" y="317502"/>
                </a:cubicBezTo>
                <a:cubicBezTo>
                  <a:pt x="27684" y="334435"/>
                  <a:pt x="9163" y="446619"/>
                  <a:pt x="4401" y="457202"/>
                </a:cubicBezTo>
                <a:cubicBezTo>
                  <a:pt x="-362" y="467785"/>
                  <a:pt x="-2478" y="447148"/>
                  <a:pt x="4401" y="381002"/>
                </a:cubicBezTo>
                <a:cubicBezTo>
                  <a:pt x="11280" y="314856"/>
                  <a:pt x="41443" y="82023"/>
                  <a:pt x="45676" y="60327"/>
                </a:cubicBezTo>
                <a:cubicBezTo>
                  <a:pt x="49909" y="38631"/>
                  <a:pt x="26626" y="234952"/>
                  <a:pt x="29801" y="250827"/>
                </a:cubicBezTo>
                <a:cubicBezTo>
                  <a:pt x="32976" y="266702"/>
                  <a:pt x="52026" y="189973"/>
                  <a:pt x="64726" y="155577"/>
                </a:cubicBezTo>
                <a:cubicBezTo>
                  <a:pt x="77426" y="121181"/>
                  <a:pt x="117643" y="531"/>
                  <a:pt x="118701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92B81D58-3F1B-5B90-2848-2A115206C715}"/>
              </a:ext>
            </a:extLst>
          </p:cNvPr>
          <p:cNvSpPr/>
          <p:nvPr/>
        </p:nvSpPr>
        <p:spPr>
          <a:xfrm>
            <a:off x="3155401" y="2745272"/>
            <a:ext cx="466007" cy="372974"/>
          </a:xfrm>
          <a:custGeom>
            <a:avLst/>
            <a:gdLst>
              <a:gd name="connsiteX0" fmla="*/ 464099 w 466007"/>
              <a:gd name="connsiteY0" fmla="*/ 1103 h 372974"/>
              <a:gd name="connsiteX1" fmla="*/ 298999 w 466007"/>
              <a:gd name="connsiteY1" fmla="*/ 131278 h 372974"/>
              <a:gd name="connsiteX2" fmla="*/ 327574 w 466007"/>
              <a:gd name="connsiteY2" fmla="*/ 118578 h 372974"/>
              <a:gd name="connsiteX3" fmla="*/ 206924 w 466007"/>
              <a:gd name="connsiteY3" fmla="*/ 207478 h 372974"/>
              <a:gd name="connsiteX4" fmla="*/ 229149 w 466007"/>
              <a:gd name="connsiteY4" fmla="*/ 194778 h 372974"/>
              <a:gd name="connsiteX5" fmla="*/ 83099 w 466007"/>
              <a:gd name="connsiteY5" fmla="*/ 309078 h 372974"/>
              <a:gd name="connsiteX6" fmla="*/ 549 w 466007"/>
              <a:gd name="connsiteY6" fmla="*/ 372578 h 372974"/>
              <a:gd name="connsiteX7" fmla="*/ 44999 w 466007"/>
              <a:gd name="connsiteY7" fmla="*/ 337653 h 372974"/>
              <a:gd name="connsiteX8" fmla="*/ 318049 w 466007"/>
              <a:gd name="connsiteY8" fmla="*/ 134453 h 372974"/>
              <a:gd name="connsiteX9" fmla="*/ 273599 w 466007"/>
              <a:gd name="connsiteY9" fmla="*/ 169378 h 372974"/>
              <a:gd name="connsiteX10" fmla="*/ 381549 w 466007"/>
              <a:gd name="connsiteY10" fmla="*/ 74128 h 372974"/>
              <a:gd name="connsiteX11" fmla="*/ 464099 w 466007"/>
              <a:gd name="connsiteY11" fmla="*/ 1103 h 37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66007" h="372974">
                <a:moveTo>
                  <a:pt x="464099" y="1103"/>
                </a:moveTo>
                <a:cubicBezTo>
                  <a:pt x="450341" y="10628"/>
                  <a:pt x="321753" y="111699"/>
                  <a:pt x="298999" y="131278"/>
                </a:cubicBezTo>
                <a:cubicBezTo>
                  <a:pt x="276245" y="150857"/>
                  <a:pt x="342920" y="105878"/>
                  <a:pt x="327574" y="118578"/>
                </a:cubicBezTo>
                <a:cubicBezTo>
                  <a:pt x="312228" y="131278"/>
                  <a:pt x="223328" y="194778"/>
                  <a:pt x="206924" y="207478"/>
                </a:cubicBezTo>
                <a:cubicBezTo>
                  <a:pt x="190520" y="220178"/>
                  <a:pt x="249786" y="177845"/>
                  <a:pt x="229149" y="194778"/>
                </a:cubicBezTo>
                <a:cubicBezTo>
                  <a:pt x="208511" y="211711"/>
                  <a:pt x="83099" y="309078"/>
                  <a:pt x="83099" y="309078"/>
                </a:cubicBezTo>
                <a:lnTo>
                  <a:pt x="549" y="372578"/>
                </a:lnTo>
                <a:cubicBezTo>
                  <a:pt x="-5801" y="377340"/>
                  <a:pt x="44999" y="337653"/>
                  <a:pt x="44999" y="337653"/>
                </a:cubicBezTo>
                <a:lnTo>
                  <a:pt x="318049" y="134453"/>
                </a:lnTo>
                <a:cubicBezTo>
                  <a:pt x="356149" y="106407"/>
                  <a:pt x="263016" y="179432"/>
                  <a:pt x="273599" y="169378"/>
                </a:cubicBezTo>
                <a:cubicBezTo>
                  <a:pt x="284182" y="159324"/>
                  <a:pt x="349270" y="102174"/>
                  <a:pt x="381549" y="74128"/>
                </a:cubicBezTo>
                <a:cubicBezTo>
                  <a:pt x="413828" y="46082"/>
                  <a:pt x="477857" y="-8422"/>
                  <a:pt x="464099" y="11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F5B027B1-580A-D993-09D1-E26FE4206337}"/>
              </a:ext>
            </a:extLst>
          </p:cNvPr>
          <p:cNvSpPr/>
          <p:nvPr/>
        </p:nvSpPr>
        <p:spPr>
          <a:xfrm>
            <a:off x="3165928" y="2927164"/>
            <a:ext cx="247847" cy="242134"/>
          </a:xfrm>
          <a:custGeom>
            <a:avLst/>
            <a:gdLst>
              <a:gd name="connsiteX0" fmla="*/ 247197 w 247847"/>
              <a:gd name="connsiteY0" fmla="*/ 186 h 242134"/>
              <a:gd name="connsiteX1" fmla="*/ 53522 w 247847"/>
              <a:gd name="connsiteY1" fmla="*/ 149411 h 242134"/>
              <a:gd name="connsiteX2" fmla="*/ 113847 w 247847"/>
              <a:gd name="connsiteY2" fmla="*/ 85911 h 242134"/>
              <a:gd name="connsiteX3" fmla="*/ 28122 w 247847"/>
              <a:gd name="connsiteY3" fmla="*/ 171636 h 242134"/>
              <a:gd name="connsiteX4" fmla="*/ 2722 w 247847"/>
              <a:gd name="connsiteY4" fmla="*/ 241486 h 242134"/>
              <a:gd name="connsiteX5" fmla="*/ 15422 w 247847"/>
              <a:gd name="connsiteY5" fmla="*/ 200211 h 242134"/>
              <a:gd name="connsiteX6" fmla="*/ 132897 w 247847"/>
              <a:gd name="connsiteY6" fmla="*/ 98611 h 242134"/>
              <a:gd name="connsiteX7" fmla="*/ 117022 w 247847"/>
              <a:gd name="connsiteY7" fmla="*/ 117661 h 242134"/>
              <a:gd name="connsiteX8" fmla="*/ 247197 w 247847"/>
              <a:gd name="connsiteY8" fmla="*/ 186 h 242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7847" h="242134">
                <a:moveTo>
                  <a:pt x="247197" y="186"/>
                </a:moveTo>
                <a:cubicBezTo>
                  <a:pt x="236614" y="5478"/>
                  <a:pt x="75747" y="135123"/>
                  <a:pt x="53522" y="149411"/>
                </a:cubicBezTo>
                <a:cubicBezTo>
                  <a:pt x="31297" y="163699"/>
                  <a:pt x="118080" y="82207"/>
                  <a:pt x="113847" y="85911"/>
                </a:cubicBezTo>
                <a:cubicBezTo>
                  <a:pt x="109614" y="89615"/>
                  <a:pt x="46643" y="145707"/>
                  <a:pt x="28122" y="171636"/>
                </a:cubicBezTo>
                <a:cubicBezTo>
                  <a:pt x="9601" y="197565"/>
                  <a:pt x="4839" y="236724"/>
                  <a:pt x="2722" y="241486"/>
                </a:cubicBezTo>
                <a:cubicBezTo>
                  <a:pt x="605" y="246248"/>
                  <a:pt x="-6274" y="224024"/>
                  <a:pt x="15422" y="200211"/>
                </a:cubicBezTo>
                <a:cubicBezTo>
                  <a:pt x="37118" y="176398"/>
                  <a:pt x="115964" y="112369"/>
                  <a:pt x="132897" y="98611"/>
                </a:cubicBezTo>
                <a:cubicBezTo>
                  <a:pt x="149830" y="84853"/>
                  <a:pt x="97972" y="131419"/>
                  <a:pt x="117022" y="117661"/>
                </a:cubicBezTo>
                <a:cubicBezTo>
                  <a:pt x="136072" y="103903"/>
                  <a:pt x="257780" y="-5106"/>
                  <a:pt x="247197" y="1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AA2F8AAC-3893-43FC-F22B-6D7008BEE681}"/>
              </a:ext>
            </a:extLst>
          </p:cNvPr>
          <p:cNvSpPr/>
          <p:nvPr/>
        </p:nvSpPr>
        <p:spPr>
          <a:xfrm>
            <a:off x="3145956" y="3101114"/>
            <a:ext cx="535917" cy="653722"/>
          </a:xfrm>
          <a:custGeom>
            <a:avLst/>
            <a:gdLst>
              <a:gd name="connsiteX0" fmla="*/ 469 w 535917"/>
              <a:gd name="connsiteY0" fmla="*/ 861 h 653722"/>
              <a:gd name="connsiteX1" fmla="*/ 184619 w 535917"/>
              <a:gd name="connsiteY1" fmla="*/ 235811 h 653722"/>
              <a:gd name="connsiteX2" fmla="*/ 187794 w 535917"/>
              <a:gd name="connsiteY2" fmla="*/ 204061 h 653722"/>
              <a:gd name="connsiteX3" fmla="*/ 321144 w 535917"/>
              <a:gd name="connsiteY3" fmla="*/ 375511 h 653722"/>
              <a:gd name="connsiteX4" fmla="*/ 476719 w 535917"/>
              <a:gd name="connsiteY4" fmla="*/ 572361 h 653722"/>
              <a:gd name="connsiteX5" fmla="*/ 530694 w 535917"/>
              <a:gd name="connsiteY5" fmla="*/ 651736 h 653722"/>
              <a:gd name="connsiteX6" fmla="*/ 517994 w 535917"/>
              <a:gd name="connsiteY6" fmla="*/ 613636 h 653722"/>
              <a:gd name="connsiteX7" fmla="*/ 390994 w 535917"/>
              <a:gd name="connsiteY7" fmla="*/ 445361 h 653722"/>
              <a:gd name="connsiteX8" fmla="*/ 219544 w 535917"/>
              <a:gd name="connsiteY8" fmla="*/ 264386 h 653722"/>
              <a:gd name="connsiteX9" fmla="*/ 133819 w 535917"/>
              <a:gd name="connsiteY9" fmla="*/ 159611 h 653722"/>
              <a:gd name="connsiteX10" fmla="*/ 469 w 535917"/>
              <a:gd name="connsiteY10" fmla="*/ 861 h 65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5917" h="653722">
                <a:moveTo>
                  <a:pt x="469" y="861"/>
                </a:moveTo>
                <a:cubicBezTo>
                  <a:pt x="8936" y="13561"/>
                  <a:pt x="153398" y="201944"/>
                  <a:pt x="184619" y="235811"/>
                </a:cubicBezTo>
                <a:cubicBezTo>
                  <a:pt x="215840" y="269678"/>
                  <a:pt x="165040" y="180778"/>
                  <a:pt x="187794" y="204061"/>
                </a:cubicBezTo>
                <a:cubicBezTo>
                  <a:pt x="210548" y="227344"/>
                  <a:pt x="321144" y="375511"/>
                  <a:pt x="321144" y="375511"/>
                </a:cubicBezTo>
                <a:cubicBezTo>
                  <a:pt x="369298" y="436894"/>
                  <a:pt x="441794" y="526324"/>
                  <a:pt x="476719" y="572361"/>
                </a:cubicBezTo>
                <a:cubicBezTo>
                  <a:pt x="511644" y="618398"/>
                  <a:pt x="523815" y="644857"/>
                  <a:pt x="530694" y="651736"/>
                </a:cubicBezTo>
                <a:cubicBezTo>
                  <a:pt x="537573" y="658615"/>
                  <a:pt x="541277" y="648032"/>
                  <a:pt x="517994" y="613636"/>
                </a:cubicBezTo>
                <a:cubicBezTo>
                  <a:pt x="494711" y="579240"/>
                  <a:pt x="440736" y="503569"/>
                  <a:pt x="390994" y="445361"/>
                </a:cubicBezTo>
                <a:cubicBezTo>
                  <a:pt x="341252" y="387153"/>
                  <a:pt x="262406" y="312011"/>
                  <a:pt x="219544" y="264386"/>
                </a:cubicBezTo>
                <a:cubicBezTo>
                  <a:pt x="176682" y="216761"/>
                  <a:pt x="167156" y="199828"/>
                  <a:pt x="133819" y="159611"/>
                </a:cubicBezTo>
                <a:cubicBezTo>
                  <a:pt x="100482" y="119394"/>
                  <a:pt x="-7998" y="-11839"/>
                  <a:pt x="469" y="86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3142B598-EC7A-2D74-2975-FDBE6239E1F7}"/>
              </a:ext>
            </a:extLst>
          </p:cNvPr>
          <p:cNvSpPr/>
          <p:nvPr/>
        </p:nvSpPr>
        <p:spPr>
          <a:xfrm>
            <a:off x="3612510" y="2838426"/>
            <a:ext cx="76983" cy="808121"/>
          </a:xfrm>
          <a:custGeom>
            <a:avLst/>
            <a:gdLst>
              <a:gd name="connsiteX0" fmla="*/ 6990 w 76983"/>
              <a:gd name="connsiteY0" fmla="*/ 24 h 808121"/>
              <a:gd name="connsiteX1" fmla="*/ 13340 w 76983"/>
              <a:gd name="connsiteY1" fmla="*/ 184174 h 808121"/>
              <a:gd name="connsiteX2" fmla="*/ 6990 w 76983"/>
              <a:gd name="connsiteY2" fmla="*/ 149249 h 808121"/>
              <a:gd name="connsiteX3" fmla="*/ 64140 w 76983"/>
              <a:gd name="connsiteY3" fmla="*/ 444524 h 808121"/>
              <a:gd name="connsiteX4" fmla="*/ 38740 w 76983"/>
              <a:gd name="connsiteY4" fmla="*/ 609624 h 808121"/>
              <a:gd name="connsiteX5" fmla="*/ 54615 w 76983"/>
              <a:gd name="connsiteY5" fmla="*/ 549299 h 808121"/>
              <a:gd name="connsiteX6" fmla="*/ 76840 w 76983"/>
              <a:gd name="connsiteY6" fmla="*/ 806474 h 808121"/>
              <a:gd name="connsiteX7" fmla="*/ 60965 w 76983"/>
              <a:gd name="connsiteY7" fmla="*/ 635024 h 808121"/>
              <a:gd name="connsiteX8" fmla="*/ 3815 w 76983"/>
              <a:gd name="connsiteY8" fmla="*/ 174649 h 808121"/>
              <a:gd name="connsiteX9" fmla="*/ 6990 w 76983"/>
              <a:gd name="connsiteY9" fmla="*/ 24 h 80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983" h="808121">
                <a:moveTo>
                  <a:pt x="6990" y="24"/>
                </a:moveTo>
                <a:cubicBezTo>
                  <a:pt x="8577" y="1611"/>
                  <a:pt x="13340" y="159303"/>
                  <a:pt x="13340" y="184174"/>
                </a:cubicBezTo>
                <a:cubicBezTo>
                  <a:pt x="13340" y="209045"/>
                  <a:pt x="-1477" y="105857"/>
                  <a:pt x="6990" y="149249"/>
                </a:cubicBezTo>
                <a:cubicBezTo>
                  <a:pt x="15457" y="192641"/>
                  <a:pt x="58848" y="367795"/>
                  <a:pt x="64140" y="444524"/>
                </a:cubicBezTo>
                <a:cubicBezTo>
                  <a:pt x="69432" y="521253"/>
                  <a:pt x="40327" y="592162"/>
                  <a:pt x="38740" y="609624"/>
                </a:cubicBezTo>
                <a:cubicBezTo>
                  <a:pt x="37153" y="627086"/>
                  <a:pt x="48265" y="516491"/>
                  <a:pt x="54615" y="549299"/>
                </a:cubicBezTo>
                <a:cubicBezTo>
                  <a:pt x="60965" y="582107"/>
                  <a:pt x="75782" y="792187"/>
                  <a:pt x="76840" y="806474"/>
                </a:cubicBezTo>
                <a:cubicBezTo>
                  <a:pt x="77898" y="820761"/>
                  <a:pt x="73136" y="740328"/>
                  <a:pt x="60965" y="635024"/>
                </a:cubicBezTo>
                <a:cubicBezTo>
                  <a:pt x="48794" y="529720"/>
                  <a:pt x="13340" y="274661"/>
                  <a:pt x="3815" y="174649"/>
                </a:cubicBezTo>
                <a:cubicBezTo>
                  <a:pt x="-5710" y="74637"/>
                  <a:pt x="5403" y="-1563"/>
                  <a:pt x="6990" y="2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6FD52BE-7D37-FA59-AFA0-C7F7EE9DE565}"/>
              </a:ext>
            </a:extLst>
          </p:cNvPr>
          <p:cNvSpPr/>
          <p:nvPr/>
        </p:nvSpPr>
        <p:spPr>
          <a:xfrm>
            <a:off x="3130548" y="3101971"/>
            <a:ext cx="563023" cy="644157"/>
          </a:xfrm>
          <a:custGeom>
            <a:avLst/>
            <a:gdLst>
              <a:gd name="connsiteX0" fmla="*/ 2 w 563023"/>
              <a:gd name="connsiteY0" fmla="*/ 4 h 644157"/>
              <a:gd name="connsiteX1" fmla="*/ 184152 w 563023"/>
              <a:gd name="connsiteY1" fmla="*/ 228604 h 644157"/>
              <a:gd name="connsiteX2" fmla="*/ 177802 w 563023"/>
              <a:gd name="connsiteY2" fmla="*/ 219079 h 644157"/>
              <a:gd name="connsiteX3" fmla="*/ 292102 w 563023"/>
              <a:gd name="connsiteY3" fmla="*/ 352429 h 644157"/>
              <a:gd name="connsiteX4" fmla="*/ 260352 w 563023"/>
              <a:gd name="connsiteY4" fmla="*/ 339729 h 644157"/>
              <a:gd name="connsiteX5" fmla="*/ 403227 w 563023"/>
              <a:gd name="connsiteY5" fmla="*/ 463554 h 644157"/>
              <a:gd name="connsiteX6" fmla="*/ 555627 w 563023"/>
              <a:gd name="connsiteY6" fmla="*/ 625479 h 644157"/>
              <a:gd name="connsiteX7" fmla="*/ 501652 w 563023"/>
              <a:gd name="connsiteY7" fmla="*/ 596904 h 644157"/>
              <a:gd name="connsiteX8" fmla="*/ 180977 w 563023"/>
              <a:gd name="connsiteY8" fmla="*/ 234954 h 644157"/>
              <a:gd name="connsiteX9" fmla="*/ 2 w 563023"/>
              <a:gd name="connsiteY9" fmla="*/ 4 h 64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3023" h="644157">
                <a:moveTo>
                  <a:pt x="2" y="4"/>
                </a:moveTo>
                <a:cubicBezTo>
                  <a:pt x="531" y="-1054"/>
                  <a:pt x="154519" y="192091"/>
                  <a:pt x="184152" y="228604"/>
                </a:cubicBezTo>
                <a:cubicBezTo>
                  <a:pt x="213785" y="265117"/>
                  <a:pt x="159810" y="198442"/>
                  <a:pt x="177802" y="219079"/>
                </a:cubicBezTo>
                <a:cubicBezTo>
                  <a:pt x="195794" y="239717"/>
                  <a:pt x="278344" y="332321"/>
                  <a:pt x="292102" y="352429"/>
                </a:cubicBezTo>
                <a:cubicBezTo>
                  <a:pt x="305860" y="372537"/>
                  <a:pt x="241831" y="321208"/>
                  <a:pt x="260352" y="339729"/>
                </a:cubicBezTo>
                <a:cubicBezTo>
                  <a:pt x="278873" y="358250"/>
                  <a:pt x="354015" y="415929"/>
                  <a:pt x="403227" y="463554"/>
                </a:cubicBezTo>
                <a:cubicBezTo>
                  <a:pt x="452440" y="511179"/>
                  <a:pt x="539223" y="603254"/>
                  <a:pt x="555627" y="625479"/>
                </a:cubicBezTo>
                <a:cubicBezTo>
                  <a:pt x="572031" y="647704"/>
                  <a:pt x="564094" y="661991"/>
                  <a:pt x="501652" y="596904"/>
                </a:cubicBezTo>
                <a:cubicBezTo>
                  <a:pt x="439210" y="531817"/>
                  <a:pt x="258764" y="328616"/>
                  <a:pt x="180977" y="234954"/>
                </a:cubicBezTo>
                <a:cubicBezTo>
                  <a:pt x="103190" y="141292"/>
                  <a:pt x="-527" y="1062"/>
                  <a:pt x="2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C4436B22-F55E-DEC9-7B92-DB16CDE7060D}"/>
              </a:ext>
            </a:extLst>
          </p:cNvPr>
          <p:cNvSpPr/>
          <p:nvPr/>
        </p:nvSpPr>
        <p:spPr>
          <a:xfrm>
            <a:off x="3641243" y="2691060"/>
            <a:ext cx="109500" cy="1139787"/>
          </a:xfrm>
          <a:custGeom>
            <a:avLst/>
            <a:gdLst>
              <a:gd name="connsiteX0" fmla="*/ 482 w 109500"/>
              <a:gd name="connsiteY0" fmla="*/ 1340 h 1139787"/>
              <a:gd name="connsiteX1" fmla="*/ 25882 w 109500"/>
              <a:gd name="connsiteY1" fmla="*/ 255340 h 1139787"/>
              <a:gd name="connsiteX2" fmla="*/ 29057 w 109500"/>
              <a:gd name="connsiteY2" fmla="*/ 236290 h 1139787"/>
              <a:gd name="connsiteX3" fmla="*/ 54457 w 109500"/>
              <a:gd name="connsiteY3" fmla="*/ 477590 h 1139787"/>
              <a:gd name="connsiteX4" fmla="*/ 57632 w 109500"/>
              <a:gd name="connsiteY4" fmla="*/ 439490 h 1139787"/>
              <a:gd name="connsiteX5" fmla="*/ 89382 w 109500"/>
              <a:gd name="connsiteY5" fmla="*/ 849065 h 1139787"/>
              <a:gd name="connsiteX6" fmla="*/ 98907 w 109500"/>
              <a:gd name="connsiteY6" fmla="*/ 985590 h 1139787"/>
              <a:gd name="connsiteX7" fmla="*/ 105257 w 109500"/>
              <a:gd name="connsiteY7" fmla="*/ 1109415 h 1139787"/>
              <a:gd name="connsiteX8" fmla="*/ 105257 w 109500"/>
              <a:gd name="connsiteY8" fmla="*/ 1068140 h 1139787"/>
              <a:gd name="connsiteX9" fmla="*/ 51282 w 109500"/>
              <a:gd name="connsiteY9" fmla="*/ 382340 h 1139787"/>
              <a:gd name="connsiteX10" fmla="*/ 482 w 109500"/>
              <a:gd name="connsiteY10" fmla="*/ 1340 h 113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500" h="1139787">
                <a:moveTo>
                  <a:pt x="482" y="1340"/>
                </a:moveTo>
                <a:cubicBezTo>
                  <a:pt x="-3751" y="-19827"/>
                  <a:pt x="21120" y="216182"/>
                  <a:pt x="25882" y="255340"/>
                </a:cubicBezTo>
                <a:cubicBezTo>
                  <a:pt x="30645" y="294498"/>
                  <a:pt x="24295" y="199248"/>
                  <a:pt x="29057" y="236290"/>
                </a:cubicBezTo>
                <a:cubicBezTo>
                  <a:pt x="33819" y="273332"/>
                  <a:pt x="49695" y="443723"/>
                  <a:pt x="54457" y="477590"/>
                </a:cubicBezTo>
                <a:cubicBezTo>
                  <a:pt x="59219" y="511457"/>
                  <a:pt x="51811" y="377578"/>
                  <a:pt x="57632" y="439490"/>
                </a:cubicBezTo>
                <a:cubicBezTo>
                  <a:pt x="63453" y="501402"/>
                  <a:pt x="82503" y="758048"/>
                  <a:pt x="89382" y="849065"/>
                </a:cubicBezTo>
                <a:cubicBezTo>
                  <a:pt x="96261" y="940082"/>
                  <a:pt x="96261" y="942198"/>
                  <a:pt x="98907" y="985590"/>
                </a:cubicBezTo>
                <a:cubicBezTo>
                  <a:pt x="101553" y="1028982"/>
                  <a:pt x="104199" y="1095657"/>
                  <a:pt x="105257" y="1109415"/>
                </a:cubicBezTo>
                <a:cubicBezTo>
                  <a:pt x="106315" y="1123173"/>
                  <a:pt x="114253" y="1189319"/>
                  <a:pt x="105257" y="1068140"/>
                </a:cubicBezTo>
                <a:cubicBezTo>
                  <a:pt x="96261" y="946961"/>
                  <a:pt x="66099" y="558023"/>
                  <a:pt x="51282" y="382340"/>
                </a:cubicBezTo>
                <a:cubicBezTo>
                  <a:pt x="36465" y="206657"/>
                  <a:pt x="4715" y="22507"/>
                  <a:pt x="482" y="13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6F6B6A35-8319-6FEC-10A5-4FC8EFC0BDB5}"/>
              </a:ext>
            </a:extLst>
          </p:cNvPr>
          <p:cNvSpPr/>
          <p:nvPr/>
        </p:nvSpPr>
        <p:spPr>
          <a:xfrm>
            <a:off x="3635363" y="2654636"/>
            <a:ext cx="304879" cy="352346"/>
          </a:xfrm>
          <a:custGeom>
            <a:avLst/>
            <a:gdLst>
              <a:gd name="connsiteX0" fmla="*/ 12 w 304879"/>
              <a:gd name="connsiteY0" fmla="*/ 79039 h 352346"/>
              <a:gd name="connsiteX1" fmla="*/ 85737 w 304879"/>
              <a:gd name="connsiteY1" fmla="*/ 12364 h 352346"/>
              <a:gd name="connsiteX2" fmla="*/ 120662 w 304879"/>
              <a:gd name="connsiteY2" fmla="*/ 53639 h 352346"/>
              <a:gd name="connsiteX3" fmla="*/ 79387 w 304879"/>
              <a:gd name="connsiteY3" fmla="*/ 21889 h 352346"/>
              <a:gd name="connsiteX4" fmla="*/ 196862 w 304879"/>
              <a:gd name="connsiteY4" fmla="*/ 101264 h 352346"/>
              <a:gd name="connsiteX5" fmla="*/ 193687 w 304879"/>
              <a:gd name="connsiteY5" fmla="*/ 142539 h 352346"/>
              <a:gd name="connsiteX6" fmla="*/ 238137 w 304879"/>
              <a:gd name="connsiteY6" fmla="*/ 193339 h 352346"/>
              <a:gd name="connsiteX7" fmla="*/ 304812 w 304879"/>
              <a:gd name="connsiteY7" fmla="*/ 352089 h 352346"/>
              <a:gd name="connsiteX8" fmla="*/ 247662 w 304879"/>
              <a:gd name="connsiteY8" fmla="*/ 225089 h 352346"/>
              <a:gd name="connsiteX9" fmla="*/ 111137 w 304879"/>
              <a:gd name="connsiteY9" fmla="*/ 21889 h 352346"/>
              <a:gd name="connsiteX10" fmla="*/ 92087 w 304879"/>
              <a:gd name="connsiteY10" fmla="*/ 9189 h 352346"/>
              <a:gd name="connsiteX11" fmla="*/ 12 w 304879"/>
              <a:gd name="connsiteY11" fmla="*/ 79039 h 35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4879" h="352346">
                <a:moveTo>
                  <a:pt x="12" y="79039"/>
                </a:moveTo>
                <a:cubicBezTo>
                  <a:pt x="-1046" y="79568"/>
                  <a:pt x="65629" y="16597"/>
                  <a:pt x="85737" y="12364"/>
                </a:cubicBezTo>
                <a:cubicBezTo>
                  <a:pt x="105845" y="8131"/>
                  <a:pt x="121720" y="52051"/>
                  <a:pt x="120662" y="53639"/>
                </a:cubicBezTo>
                <a:cubicBezTo>
                  <a:pt x="119604" y="55227"/>
                  <a:pt x="66687" y="13952"/>
                  <a:pt x="79387" y="21889"/>
                </a:cubicBezTo>
                <a:cubicBezTo>
                  <a:pt x="92087" y="29826"/>
                  <a:pt x="177812" y="81156"/>
                  <a:pt x="196862" y="101264"/>
                </a:cubicBezTo>
                <a:cubicBezTo>
                  <a:pt x="215912" y="121372"/>
                  <a:pt x="186808" y="127193"/>
                  <a:pt x="193687" y="142539"/>
                </a:cubicBezTo>
                <a:cubicBezTo>
                  <a:pt x="200566" y="157885"/>
                  <a:pt x="219616" y="158414"/>
                  <a:pt x="238137" y="193339"/>
                </a:cubicBezTo>
                <a:cubicBezTo>
                  <a:pt x="256658" y="228264"/>
                  <a:pt x="303225" y="346797"/>
                  <a:pt x="304812" y="352089"/>
                </a:cubicBezTo>
                <a:cubicBezTo>
                  <a:pt x="306399" y="357381"/>
                  <a:pt x="279941" y="280122"/>
                  <a:pt x="247662" y="225089"/>
                </a:cubicBezTo>
                <a:cubicBezTo>
                  <a:pt x="215383" y="170056"/>
                  <a:pt x="111137" y="21889"/>
                  <a:pt x="111137" y="21889"/>
                </a:cubicBezTo>
                <a:cubicBezTo>
                  <a:pt x="85208" y="-14094"/>
                  <a:pt x="109020" y="3897"/>
                  <a:pt x="92087" y="9189"/>
                </a:cubicBezTo>
                <a:cubicBezTo>
                  <a:pt x="75154" y="14481"/>
                  <a:pt x="1070" y="78510"/>
                  <a:pt x="12" y="7903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99F1F6B5-0B0B-5843-CA90-518A32CE0021}"/>
              </a:ext>
            </a:extLst>
          </p:cNvPr>
          <p:cNvSpPr/>
          <p:nvPr/>
        </p:nvSpPr>
        <p:spPr>
          <a:xfrm>
            <a:off x="3727310" y="3450884"/>
            <a:ext cx="10667" cy="243102"/>
          </a:xfrm>
          <a:custGeom>
            <a:avLst/>
            <a:gdLst>
              <a:gd name="connsiteX0" fmla="*/ 140 w 10667"/>
              <a:gd name="connsiteY0" fmla="*/ 341 h 243102"/>
              <a:gd name="connsiteX1" fmla="*/ 9665 w 10667"/>
              <a:gd name="connsiteY1" fmla="*/ 187666 h 243102"/>
              <a:gd name="connsiteX2" fmla="*/ 9665 w 10667"/>
              <a:gd name="connsiteY2" fmla="*/ 241641 h 243102"/>
              <a:gd name="connsiteX3" fmla="*/ 3315 w 10667"/>
              <a:gd name="connsiteY3" fmla="*/ 143216 h 243102"/>
              <a:gd name="connsiteX4" fmla="*/ 140 w 10667"/>
              <a:gd name="connsiteY4" fmla="*/ 341 h 24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7" h="243102">
                <a:moveTo>
                  <a:pt x="140" y="341"/>
                </a:moveTo>
                <a:cubicBezTo>
                  <a:pt x="1198" y="7749"/>
                  <a:pt x="8077" y="147449"/>
                  <a:pt x="9665" y="187666"/>
                </a:cubicBezTo>
                <a:cubicBezTo>
                  <a:pt x="11253" y="227883"/>
                  <a:pt x="10723" y="249049"/>
                  <a:pt x="9665" y="241641"/>
                </a:cubicBezTo>
                <a:cubicBezTo>
                  <a:pt x="8607" y="234233"/>
                  <a:pt x="2257" y="178141"/>
                  <a:pt x="3315" y="143216"/>
                </a:cubicBezTo>
                <a:cubicBezTo>
                  <a:pt x="4373" y="108291"/>
                  <a:pt x="-918" y="-7067"/>
                  <a:pt x="140" y="3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6CF36CB4-BCCA-8389-4702-81B9830B7710}"/>
              </a:ext>
            </a:extLst>
          </p:cNvPr>
          <p:cNvSpPr/>
          <p:nvPr/>
        </p:nvSpPr>
        <p:spPr>
          <a:xfrm>
            <a:off x="3973801" y="2874279"/>
            <a:ext cx="55274" cy="273526"/>
          </a:xfrm>
          <a:custGeom>
            <a:avLst/>
            <a:gdLst>
              <a:gd name="connsiteX0" fmla="*/ 45749 w 55274"/>
              <a:gd name="connsiteY0" fmla="*/ 2271 h 273526"/>
              <a:gd name="connsiteX1" fmla="*/ 7649 w 55274"/>
              <a:gd name="connsiteY1" fmla="*/ 145146 h 273526"/>
              <a:gd name="connsiteX2" fmla="*/ 55274 w 55274"/>
              <a:gd name="connsiteY2" fmla="*/ 272146 h 273526"/>
              <a:gd name="connsiteX3" fmla="*/ 7649 w 55274"/>
              <a:gd name="connsiteY3" fmla="*/ 211821 h 273526"/>
              <a:gd name="connsiteX4" fmla="*/ 1299 w 55274"/>
              <a:gd name="connsiteY4" fmla="*/ 199121 h 273526"/>
              <a:gd name="connsiteX5" fmla="*/ 20349 w 55274"/>
              <a:gd name="connsiteY5" fmla="*/ 65771 h 273526"/>
              <a:gd name="connsiteX6" fmla="*/ 45749 w 55274"/>
              <a:gd name="connsiteY6" fmla="*/ 2271 h 27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74" h="273526">
                <a:moveTo>
                  <a:pt x="45749" y="2271"/>
                </a:moveTo>
                <a:cubicBezTo>
                  <a:pt x="43632" y="15500"/>
                  <a:pt x="6062" y="100167"/>
                  <a:pt x="7649" y="145146"/>
                </a:cubicBezTo>
                <a:cubicBezTo>
                  <a:pt x="9236" y="190125"/>
                  <a:pt x="55274" y="261034"/>
                  <a:pt x="55274" y="272146"/>
                </a:cubicBezTo>
                <a:cubicBezTo>
                  <a:pt x="55274" y="283258"/>
                  <a:pt x="16645" y="223992"/>
                  <a:pt x="7649" y="211821"/>
                </a:cubicBezTo>
                <a:cubicBezTo>
                  <a:pt x="-1347" y="199650"/>
                  <a:pt x="-818" y="223463"/>
                  <a:pt x="1299" y="199121"/>
                </a:cubicBezTo>
                <a:cubicBezTo>
                  <a:pt x="3416" y="174779"/>
                  <a:pt x="12412" y="94875"/>
                  <a:pt x="20349" y="65771"/>
                </a:cubicBezTo>
                <a:cubicBezTo>
                  <a:pt x="28286" y="36667"/>
                  <a:pt x="47866" y="-10958"/>
                  <a:pt x="45749" y="227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C8736A0B-5D34-1D71-208E-05921F2EE5A1}"/>
              </a:ext>
            </a:extLst>
          </p:cNvPr>
          <p:cNvSpPr/>
          <p:nvPr/>
        </p:nvSpPr>
        <p:spPr>
          <a:xfrm>
            <a:off x="3872918" y="3133440"/>
            <a:ext cx="241963" cy="356226"/>
          </a:xfrm>
          <a:custGeom>
            <a:avLst/>
            <a:gdLst>
              <a:gd name="connsiteX0" fmla="*/ 191082 w 241963"/>
              <a:gd name="connsiteY0" fmla="*/ 285 h 356226"/>
              <a:gd name="connsiteX1" fmla="*/ 70432 w 241963"/>
              <a:gd name="connsiteY1" fmla="*/ 86010 h 356226"/>
              <a:gd name="connsiteX2" fmla="*/ 582 w 241963"/>
              <a:gd name="connsiteY2" fmla="*/ 127285 h 356226"/>
              <a:gd name="connsiteX3" fmla="*/ 41857 w 241963"/>
              <a:gd name="connsiteY3" fmla="*/ 127285 h 356226"/>
              <a:gd name="connsiteX4" fmla="*/ 124407 w 241963"/>
              <a:gd name="connsiteY4" fmla="*/ 193960 h 356226"/>
              <a:gd name="connsiteX5" fmla="*/ 99007 w 241963"/>
              <a:gd name="connsiteY5" fmla="*/ 181260 h 356226"/>
              <a:gd name="connsiteX6" fmla="*/ 197432 w 241963"/>
              <a:gd name="connsiteY6" fmla="*/ 282860 h 356226"/>
              <a:gd name="connsiteX7" fmla="*/ 241882 w 241963"/>
              <a:gd name="connsiteY7" fmla="*/ 355885 h 356226"/>
              <a:gd name="connsiteX8" fmla="*/ 203782 w 241963"/>
              <a:gd name="connsiteY8" fmla="*/ 301910 h 356226"/>
              <a:gd name="connsiteX9" fmla="*/ 60907 w 241963"/>
              <a:gd name="connsiteY9" fmla="*/ 127285 h 356226"/>
              <a:gd name="connsiteX10" fmla="*/ 76782 w 241963"/>
              <a:gd name="connsiteY10" fmla="*/ 101885 h 356226"/>
              <a:gd name="connsiteX11" fmla="*/ 29157 w 241963"/>
              <a:gd name="connsiteY11" fmla="*/ 117760 h 356226"/>
              <a:gd name="connsiteX12" fmla="*/ 191082 w 241963"/>
              <a:gd name="connsiteY12" fmla="*/ 285 h 35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1963" h="356226">
                <a:moveTo>
                  <a:pt x="191082" y="285"/>
                </a:moveTo>
                <a:cubicBezTo>
                  <a:pt x="197961" y="-5007"/>
                  <a:pt x="102182" y="64843"/>
                  <a:pt x="70432" y="86010"/>
                </a:cubicBezTo>
                <a:cubicBezTo>
                  <a:pt x="38682" y="107177"/>
                  <a:pt x="5344" y="120406"/>
                  <a:pt x="582" y="127285"/>
                </a:cubicBezTo>
                <a:cubicBezTo>
                  <a:pt x="-4180" y="134164"/>
                  <a:pt x="21220" y="116173"/>
                  <a:pt x="41857" y="127285"/>
                </a:cubicBezTo>
                <a:cubicBezTo>
                  <a:pt x="62494" y="138397"/>
                  <a:pt x="114882" y="184964"/>
                  <a:pt x="124407" y="193960"/>
                </a:cubicBezTo>
                <a:cubicBezTo>
                  <a:pt x="133932" y="202956"/>
                  <a:pt x="86836" y="166443"/>
                  <a:pt x="99007" y="181260"/>
                </a:cubicBezTo>
                <a:cubicBezTo>
                  <a:pt x="111178" y="196077"/>
                  <a:pt x="173620" y="253756"/>
                  <a:pt x="197432" y="282860"/>
                </a:cubicBezTo>
                <a:cubicBezTo>
                  <a:pt x="221244" y="311964"/>
                  <a:pt x="240824" y="352710"/>
                  <a:pt x="241882" y="355885"/>
                </a:cubicBezTo>
                <a:cubicBezTo>
                  <a:pt x="242940" y="359060"/>
                  <a:pt x="233944" y="340010"/>
                  <a:pt x="203782" y="301910"/>
                </a:cubicBezTo>
                <a:cubicBezTo>
                  <a:pt x="173620" y="263810"/>
                  <a:pt x="82074" y="160622"/>
                  <a:pt x="60907" y="127285"/>
                </a:cubicBezTo>
                <a:cubicBezTo>
                  <a:pt x="39740" y="93948"/>
                  <a:pt x="82074" y="103472"/>
                  <a:pt x="76782" y="101885"/>
                </a:cubicBezTo>
                <a:cubicBezTo>
                  <a:pt x="71490" y="100298"/>
                  <a:pt x="13811" y="129402"/>
                  <a:pt x="29157" y="117760"/>
                </a:cubicBezTo>
                <a:cubicBezTo>
                  <a:pt x="44503" y="106118"/>
                  <a:pt x="184203" y="5577"/>
                  <a:pt x="191082" y="2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0BD6DCC5-7137-EB04-386C-E79A3B7DC943}"/>
              </a:ext>
            </a:extLst>
          </p:cNvPr>
          <p:cNvSpPr/>
          <p:nvPr/>
        </p:nvSpPr>
        <p:spPr>
          <a:xfrm>
            <a:off x="3517457" y="2102026"/>
            <a:ext cx="439753" cy="879309"/>
          </a:xfrm>
          <a:custGeom>
            <a:avLst/>
            <a:gdLst>
              <a:gd name="connsiteX0" fmla="*/ 19493 w 439753"/>
              <a:gd name="connsiteY0" fmla="*/ 18874 h 879309"/>
              <a:gd name="connsiteX1" fmla="*/ 171893 w 439753"/>
              <a:gd name="connsiteY1" fmla="*/ 383999 h 879309"/>
              <a:gd name="connsiteX2" fmla="*/ 159193 w 439753"/>
              <a:gd name="connsiteY2" fmla="*/ 295099 h 879309"/>
              <a:gd name="connsiteX3" fmla="*/ 206818 w 439753"/>
              <a:gd name="connsiteY3" fmla="*/ 441149 h 879309"/>
              <a:gd name="connsiteX4" fmla="*/ 321118 w 439753"/>
              <a:gd name="connsiteY4" fmla="*/ 707849 h 879309"/>
              <a:gd name="connsiteX5" fmla="*/ 314768 w 439753"/>
              <a:gd name="connsiteY5" fmla="*/ 641174 h 879309"/>
              <a:gd name="connsiteX6" fmla="*/ 429068 w 439753"/>
              <a:gd name="connsiteY6" fmla="*/ 876124 h 879309"/>
              <a:gd name="connsiteX7" fmla="*/ 390968 w 439753"/>
              <a:gd name="connsiteY7" fmla="*/ 730074 h 879309"/>
              <a:gd name="connsiteX8" fmla="*/ 41718 w 439753"/>
              <a:gd name="connsiteY8" fmla="*/ 120474 h 879309"/>
              <a:gd name="connsiteX9" fmla="*/ 19493 w 439753"/>
              <a:gd name="connsiteY9" fmla="*/ 18874 h 87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9753" h="879309">
                <a:moveTo>
                  <a:pt x="19493" y="18874"/>
                </a:moveTo>
                <a:cubicBezTo>
                  <a:pt x="41189" y="62795"/>
                  <a:pt x="148610" y="337962"/>
                  <a:pt x="171893" y="383999"/>
                </a:cubicBezTo>
                <a:cubicBezTo>
                  <a:pt x="195176" y="430037"/>
                  <a:pt x="153372" y="285574"/>
                  <a:pt x="159193" y="295099"/>
                </a:cubicBezTo>
                <a:cubicBezTo>
                  <a:pt x="165014" y="304624"/>
                  <a:pt x="179831" y="372357"/>
                  <a:pt x="206818" y="441149"/>
                </a:cubicBezTo>
                <a:cubicBezTo>
                  <a:pt x="233806" y="509941"/>
                  <a:pt x="303126" y="674512"/>
                  <a:pt x="321118" y="707849"/>
                </a:cubicBezTo>
                <a:cubicBezTo>
                  <a:pt x="339110" y="741186"/>
                  <a:pt x="296776" y="613128"/>
                  <a:pt x="314768" y="641174"/>
                </a:cubicBezTo>
                <a:cubicBezTo>
                  <a:pt x="332760" y="669220"/>
                  <a:pt x="416368" y="861307"/>
                  <a:pt x="429068" y="876124"/>
                </a:cubicBezTo>
                <a:cubicBezTo>
                  <a:pt x="441768" y="890941"/>
                  <a:pt x="455526" y="856016"/>
                  <a:pt x="390968" y="730074"/>
                </a:cubicBezTo>
                <a:cubicBezTo>
                  <a:pt x="326410" y="604132"/>
                  <a:pt x="101514" y="233716"/>
                  <a:pt x="41718" y="120474"/>
                </a:cubicBezTo>
                <a:cubicBezTo>
                  <a:pt x="-18078" y="7232"/>
                  <a:pt x="-2203" y="-25047"/>
                  <a:pt x="19493" y="1887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3AD09A8-953B-0651-0082-2908E131E7E8}"/>
              </a:ext>
            </a:extLst>
          </p:cNvPr>
          <p:cNvSpPr/>
          <p:nvPr/>
        </p:nvSpPr>
        <p:spPr>
          <a:xfrm>
            <a:off x="3548723" y="1840050"/>
            <a:ext cx="618294" cy="277847"/>
          </a:xfrm>
          <a:custGeom>
            <a:avLst/>
            <a:gdLst>
              <a:gd name="connsiteX0" fmla="*/ 927 w 618294"/>
              <a:gd name="connsiteY0" fmla="*/ 277675 h 277847"/>
              <a:gd name="connsiteX1" fmla="*/ 305727 w 618294"/>
              <a:gd name="connsiteY1" fmla="*/ 153850 h 277847"/>
              <a:gd name="connsiteX2" fmla="*/ 216827 w 618294"/>
              <a:gd name="connsiteY2" fmla="*/ 166550 h 277847"/>
              <a:gd name="connsiteX3" fmla="*/ 423202 w 618294"/>
              <a:gd name="connsiteY3" fmla="*/ 90350 h 277847"/>
              <a:gd name="connsiteX4" fmla="*/ 616877 w 618294"/>
              <a:gd name="connsiteY4" fmla="*/ 1450 h 277847"/>
              <a:gd name="connsiteX5" fmla="*/ 502577 w 618294"/>
              <a:gd name="connsiteY5" fmla="*/ 39550 h 277847"/>
              <a:gd name="connsiteX6" fmla="*/ 347002 w 618294"/>
              <a:gd name="connsiteY6" fmla="*/ 96700 h 277847"/>
              <a:gd name="connsiteX7" fmla="*/ 397802 w 618294"/>
              <a:gd name="connsiteY7" fmla="*/ 84000 h 277847"/>
              <a:gd name="connsiteX8" fmla="*/ 216827 w 618294"/>
              <a:gd name="connsiteY8" fmla="*/ 179250 h 277847"/>
              <a:gd name="connsiteX9" fmla="*/ 927 w 618294"/>
              <a:gd name="connsiteY9" fmla="*/ 277675 h 277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8294" h="277847">
                <a:moveTo>
                  <a:pt x="927" y="277675"/>
                </a:moveTo>
                <a:cubicBezTo>
                  <a:pt x="15744" y="273442"/>
                  <a:pt x="269744" y="172371"/>
                  <a:pt x="305727" y="153850"/>
                </a:cubicBezTo>
                <a:cubicBezTo>
                  <a:pt x="341710" y="135329"/>
                  <a:pt x="197248" y="177133"/>
                  <a:pt x="216827" y="166550"/>
                </a:cubicBezTo>
                <a:cubicBezTo>
                  <a:pt x="236406" y="155967"/>
                  <a:pt x="356527" y="117867"/>
                  <a:pt x="423202" y="90350"/>
                </a:cubicBezTo>
                <a:cubicBezTo>
                  <a:pt x="489877" y="62833"/>
                  <a:pt x="603648" y="9917"/>
                  <a:pt x="616877" y="1450"/>
                </a:cubicBezTo>
                <a:cubicBezTo>
                  <a:pt x="630106" y="-7017"/>
                  <a:pt x="547556" y="23675"/>
                  <a:pt x="502577" y="39550"/>
                </a:cubicBezTo>
                <a:cubicBezTo>
                  <a:pt x="457598" y="55425"/>
                  <a:pt x="364464" y="89292"/>
                  <a:pt x="347002" y="96700"/>
                </a:cubicBezTo>
                <a:cubicBezTo>
                  <a:pt x="329540" y="104108"/>
                  <a:pt x="419498" y="70242"/>
                  <a:pt x="397802" y="84000"/>
                </a:cubicBezTo>
                <a:cubicBezTo>
                  <a:pt x="376106" y="97758"/>
                  <a:pt x="280856" y="151204"/>
                  <a:pt x="216827" y="179250"/>
                </a:cubicBezTo>
                <a:cubicBezTo>
                  <a:pt x="152798" y="207296"/>
                  <a:pt x="-13890" y="281908"/>
                  <a:pt x="927" y="2776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BD4CEC5-48FB-EEEC-037C-E2332EC0A020}"/>
              </a:ext>
            </a:extLst>
          </p:cNvPr>
          <p:cNvSpPr/>
          <p:nvPr/>
        </p:nvSpPr>
        <p:spPr>
          <a:xfrm>
            <a:off x="3959197" y="1893133"/>
            <a:ext cx="152428" cy="1074431"/>
          </a:xfrm>
          <a:custGeom>
            <a:avLst/>
            <a:gdLst>
              <a:gd name="connsiteX0" fmla="*/ 152428 w 152428"/>
              <a:gd name="connsiteY0" fmla="*/ 2342 h 1074431"/>
              <a:gd name="connsiteX1" fmla="*/ 95278 w 152428"/>
              <a:gd name="connsiteY1" fmla="*/ 367467 h 1074431"/>
              <a:gd name="connsiteX2" fmla="*/ 107978 w 152428"/>
              <a:gd name="connsiteY2" fmla="*/ 345242 h 1074431"/>
              <a:gd name="connsiteX3" fmla="*/ 76228 w 152428"/>
              <a:gd name="connsiteY3" fmla="*/ 503992 h 1074431"/>
              <a:gd name="connsiteX4" fmla="*/ 19078 w 152428"/>
              <a:gd name="connsiteY4" fmla="*/ 910392 h 1074431"/>
              <a:gd name="connsiteX5" fmla="*/ 28 w 152428"/>
              <a:gd name="connsiteY5" fmla="*/ 1072317 h 1074431"/>
              <a:gd name="connsiteX6" fmla="*/ 22253 w 152428"/>
              <a:gd name="connsiteY6" fmla="*/ 935792 h 1074431"/>
              <a:gd name="connsiteX7" fmla="*/ 117503 w 152428"/>
              <a:gd name="connsiteY7" fmla="*/ 154742 h 1074431"/>
              <a:gd name="connsiteX8" fmla="*/ 95278 w 152428"/>
              <a:gd name="connsiteY8" fmla="*/ 208717 h 1074431"/>
              <a:gd name="connsiteX9" fmla="*/ 152428 w 152428"/>
              <a:gd name="connsiteY9" fmla="*/ 2342 h 107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428" h="1074431">
                <a:moveTo>
                  <a:pt x="152428" y="2342"/>
                </a:moveTo>
                <a:cubicBezTo>
                  <a:pt x="152428" y="28800"/>
                  <a:pt x="102686" y="310317"/>
                  <a:pt x="95278" y="367467"/>
                </a:cubicBezTo>
                <a:cubicBezTo>
                  <a:pt x="87870" y="424617"/>
                  <a:pt x="111153" y="322488"/>
                  <a:pt x="107978" y="345242"/>
                </a:cubicBezTo>
                <a:cubicBezTo>
                  <a:pt x="104803" y="367996"/>
                  <a:pt x="91045" y="409800"/>
                  <a:pt x="76228" y="503992"/>
                </a:cubicBezTo>
                <a:cubicBezTo>
                  <a:pt x="61411" y="598184"/>
                  <a:pt x="31778" y="815671"/>
                  <a:pt x="19078" y="910392"/>
                </a:cubicBezTo>
                <a:cubicBezTo>
                  <a:pt x="6378" y="1005113"/>
                  <a:pt x="-501" y="1068084"/>
                  <a:pt x="28" y="1072317"/>
                </a:cubicBezTo>
                <a:cubicBezTo>
                  <a:pt x="557" y="1076550"/>
                  <a:pt x="2674" y="1088721"/>
                  <a:pt x="22253" y="935792"/>
                </a:cubicBezTo>
                <a:cubicBezTo>
                  <a:pt x="41832" y="782863"/>
                  <a:pt x="105332" y="275921"/>
                  <a:pt x="117503" y="154742"/>
                </a:cubicBezTo>
                <a:cubicBezTo>
                  <a:pt x="129674" y="33563"/>
                  <a:pt x="93161" y="235705"/>
                  <a:pt x="95278" y="208717"/>
                </a:cubicBezTo>
                <a:cubicBezTo>
                  <a:pt x="97395" y="181730"/>
                  <a:pt x="152428" y="-24116"/>
                  <a:pt x="152428" y="234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8B969039-61F5-41F7-A8C8-5B2ADBF10D2C}"/>
              </a:ext>
            </a:extLst>
          </p:cNvPr>
          <p:cNvSpPr/>
          <p:nvPr/>
        </p:nvSpPr>
        <p:spPr>
          <a:xfrm>
            <a:off x="3977295" y="1835047"/>
            <a:ext cx="166286" cy="1140756"/>
          </a:xfrm>
          <a:custGeom>
            <a:avLst/>
            <a:gdLst>
              <a:gd name="connsiteX0" fmla="*/ 166080 w 166286"/>
              <a:gd name="connsiteY0" fmla="*/ 103 h 1140756"/>
              <a:gd name="connsiteX1" fmla="*/ 105755 w 166286"/>
              <a:gd name="connsiteY1" fmla="*/ 393803 h 1140756"/>
              <a:gd name="connsiteX2" fmla="*/ 61305 w 166286"/>
              <a:gd name="connsiteY2" fmla="*/ 730353 h 1140756"/>
              <a:gd name="connsiteX3" fmla="*/ 74005 w 166286"/>
              <a:gd name="connsiteY3" fmla="*/ 704953 h 1140756"/>
              <a:gd name="connsiteX4" fmla="*/ 35905 w 166286"/>
              <a:gd name="connsiteY4" fmla="*/ 993878 h 1140756"/>
              <a:gd name="connsiteX5" fmla="*/ 980 w 166286"/>
              <a:gd name="connsiteY5" fmla="*/ 1133578 h 1140756"/>
              <a:gd name="connsiteX6" fmla="*/ 20030 w 166286"/>
              <a:gd name="connsiteY6" fmla="*/ 1038328 h 1140756"/>
              <a:gd name="connsiteX7" fmla="*/ 121630 w 166286"/>
              <a:gd name="connsiteY7" fmla="*/ 362053 h 1140756"/>
              <a:gd name="connsiteX8" fmla="*/ 166080 w 166286"/>
              <a:gd name="connsiteY8" fmla="*/ 103 h 114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286" h="1140756">
                <a:moveTo>
                  <a:pt x="166080" y="103"/>
                </a:moveTo>
                <a:cubicBezTo>
                  <a:pt x="163434" y="5395"/>
                  <a:pt x="123217" y="272095"/>
                  <a:pt x="105755" y="393803"/>
                </a:cubicBezTo>
                <a:cubicBezTo>
                  <a:pt x="88292" y="515511"/>
                  <a:pt x="66597" y="678495"/>
                  <a:pt x="61305" y="730353"/>
                </a:cubicBezTo>
                <a:cubicBezTo>
                  <a:pt x="56013" y="782211"/>
                  <a:pt x="78238" y="661032"/>
                  <a:pt x="74005" y="704953"/>
                </a:cubicBezTo>
                <a:cubicBezTo>
                  <a:pt x="69772" y="748874"/>
                  <a:pt x="48076" y="922441"/>
                  <a:pt x="35905" y="993878"/>
                </a:cubicBezTo>
                <a:cubicBezTo>
                  <a:pt x="23734" y="1065315"/>
                  <a:pt x="3626" y="1126170"/>
                  <a:pt x="980" y="1133578"/>
                </a:cubicBezTo>
                <a:cubicBezTo>
                  <a:pt x="-1666" y="1140986"/>
                  <a:pt x="-78" y="1166915"/>
                  <a:pt x="20030" y="1038328"/>
                </a:cubicBezTo>
                <a:cubicBezTo>
                  <a:pt x="40138" y="909741"/>
                  <a:pt x="97818" y="530328"/>
                  <a:pt x="121630" y="362053"/>
                </a:cubicBezTo>
                <a:cubicBezTo>
                  <a:pt x="145442" y="193778"/>
                  <a:pt x="168726" y="-5189"/>
                  <a:pt x="166080" y="1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2163505E-78DB-B3D7-DB8F-CC50A2330C4F}"/>
              </a:ext>
            </a:extLst>
          </p:cNvPr>
          <p:cNvSpPr/>
          <p:nvPr/>
        </p:nvSpPr>
        <p:spPr>
          <a:xfrm>
            <a:off x="3939807" y="3152773"/>
            <a:ext cx="178175" cy="307995"/>
          </a:xfrm>
          <a:custGeom>
            <a:avLst/>
            <a:gdLst>
              <a:gd name="connsiteX0" fmla="*/ 133718 w 178175"/>
              <a:gd name="connsiteY0" fmla="*/ 2 h 307995"/>
              <a:gd name="connsiteX1" fmla="*/ 13068 w 178175"/>
              <a:gd name="connsiteY1" fmla="*/ 88902 h 307995"/>
              <a:gd name="connsiteX2" fmla="*/ 25768 w 178175"/>
              <a:gd name="connsiteY2" fmla="*/ 107952 h 307995"/>
              <a:gd name="connsiteX3" fmla="*/ 41643 w 178175"/>
              <a:gd name="connsiteY3" fmla="*/ 158752 h 307995"/>
              <a:gd name="connsiteX4" fmla="*/ 47993 w 178175"/>
              <a:gd name="connsiteY4" fmla="*/ 152402 h 307995"/>
              <a:gd name="connsiteX5" fmla="*/ 121018 w 178175"/>
              <a:gd name="connsiteY5" fmla="*/ 225427 h 307995"/>
              <a:gd name="connsiteX6" fmla="*/ 178168 w 178175"/>
              <a:gd name="connsiteY6" fmla="*/ 307977 h 307995"/>
              <a:gd name="connsiteX7" fmla="*/ 124193 w 178175"/>
              <a:gd name="connsiteY7" fmla="*/ 231777 h 307995"/>
              <a:gd name="connsiteX8" fmla="*/ 9893 w 178175"/>
              <a:gd name="connsiteY8" fmla="*/ 114302 h 307995"/>
              <a:gd name="connsiteX9" fmla="*/ 73393 w 178175"/>
              <a:gd name="connsiteY9" fmla="*/ 79377 h 307995"/>
              <a:gd name="connsiteX10" fmla="*/ 368 w 178175"/>
              <a:gd name="connsiteY10" fmla="*/ 92077 h 307995"/>
              <a:gd name="connsiteX11" fmla="*/ 133718 w 178175"/>
              <a:gd name="connsiteY11" fmla="*/ 2 h 307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8175" h="307995">
                <a:moveTo>
                  <a:pt x="133718" y="2"/>
                </a:moveTo>
                <a:cubicBezTo>
                  <a:pt x="135835" y="-527"/>
                  <a:pt x="13068" y="88902"/>
                  <a:pt x="13068" y="88902"/>
                </a:cubicBezTo>
                <a:cubicBezTo>
                  <a:pt x="-4924" y="106894"/>
                  <a:pt x="21006" y="96310"/>
                  <a:pt x="25768" y="107952"/>
                </a:cubicBezTo>
                <a:cubicBezTo>
                  <a:pt x="30530" y="119594"/>
                  <a:pt x="41643" y="158752"/>
                  <a:pt x="41643" y="158752"/>
                </a:cubicBezTo>
                <a:cubicBezTo>
                  <a:pt x="45347" y="166160"/>
                  <a:pt x="34764" y="141290"/>
                  <a:pt x="47993" y="152402"/>
                </a:cubicBezTo>
                <a:cubicBezTo>
                  <a:pt x="61222" y="163514"/>
                  <a:pt x="99322" y="199498"/>
                  <a:pt x="121018" y="225427"/>
                </a:cubicBezTo>
                <a:cubicBezTo>
                  <a:pt x="142714" y="251356"/>
                  <a:pt x="177639" y="306919"/>
                  <a:pt x="178168" y="307977"/>
                </a:cubicBezTo>
                <a:cubicBezTo>
                  <a:pt x="178697" y="309035"/>
                  <a:pt x="152239" y="264056"/>
                  <a:pt x="124193" y="231777"/>
                </a:cubicBezTo>
                <a:cubicBezTo>
                  <a:pt x="96147" y="199498"/>
                  <a:pt x="18360" y="139702"/>
                  <a:pt x="9893" y="114302"/>
                </a:cubicBezTo>
                <a:cubicBezTo>
                  <a:pt x="1426" y="88902"/>
                  <a:pt x="74980" y="83081"/>
                  <a:pt x="73393" y="79377"/>
                </a:cubicBezTo>
                <a:cubicBezTo>
                  <a:pt x="71806" y="75673"/>
                  <a:pt x="-5982" y="99485"/>
                  <a:pt x="368" y="92077"/>
                </a:cubicBezTo>
                <a:cubicBezTo>
                  <a:pt x="6718" y="84669"/>
                  <a:pt x="131601" y="531"/>
                  <a:pt x="133718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DF4AC7DD-312E-63C6-57A3-4C3DAED66822}"/>
              </a:ext>
            </a:extLst>
          </p:cNvPr>
          <p:cNvSpPr/>
          <p:nvPr/>
        </p:nvSpPr>
        <p:spPr>
          <a:xfrm>
            <a:off x="4006942" y="3136659"/>
            <a:ext cx="156605" cy="306565"/>
          </a:xfrm>
          <a:custGeom>
            <a:avLst/>
            <a:gdLst>
              <a:gd name="connsiteX0" fmla="*/ 3083 w 156605"/>
              <a:gd name="connsiteY0" fmla="*/ 3416 h 306565"/>
              <a:gd name="connsiteX1" fmla="*/ 149133 w 156605"/>
              <a:gd name="connsiteY1" fmla="*/ 295516 h 306565"/>
              <a:gd name="connsiteX2" fmla="*/ 126908 w 156605"/>
              <a:gd name="connsiteY2" fmla="*/ 235191 h 306565"/>
              <a:gd name="connsiteX3" fmla="*/ 53883 w 156605"/>
              <a:gd name="connsiteY3" fmla="*/ 139941 h 306565"/>
              <a:gd name="connsiteX4" fmla="*/ 3083 w 156605"/>
              <a:gd name="connsiteY4" fmla="*/ 3416 h 30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605" h="306565">
                <a:moveTo>
                  <a:pt x="3083" y="3416"/>
                </a:moveTo>
                <a:cubicBezTo>
                  <a:pt x="18958" y="29345"/>
                  <a:pt x="128495" y="256887"/>
                  <a:pt x="149133" y="295516"/>
                </a:cubicBezTo>
                <a:cubicBezTo>
                  <a:pt x="169771" y="334145"/>
                  <a:pt x="142783" y="261120"/>
                  <a:pt x="126908" y="235191"/>
                </a:cubicBezTo>
                <a:cubicBezTo>
                  <a:pt x="111033" y="209262"/>
                  <a:pt x="70816" y="173278"/>
                  <a:pt x="53883" y="139941"/>
                </a:cubicBezTo>
                <a:cubicBezTo>
                  <a:pt x="36950" y="106604"/>
                  <a:pt x="-12792" y="-22513"/>
                  <a:pt x="3083" y="34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6D47DC0-8873-F172-A8B4-D5B7311C0271}"/>
              </a:ext>
            </a:extLst>
          </p:cNvPr>
          <p:cNvSpPr/>
          <p:nvPr/>
        </p:nvSpPr>
        <p:spPr>
          <a:xfrm>
            <a:off x="4104612" y="3381335"/>
            <a:ext cx="42114" cy="120749"/>
          </a:xfrm>
          <a:custGeom>
            <a:avLst/>
            <a:gdLst>
              <a:gd name="connsiteX0" fmla="*/ 41938 w 42114"/>
              <a:gd name="connsiteY0" fmla="*/ 40 h 120749"/>
              <a:gd name="connsiteX1" fmla="*/ 19713 w 42114"/>
              <a:gd name="connsiteY1" fmla="*/ 63540 h 120749"/>
              <a:gd name="connsiteX2" fmla="*/ 663 w 42114"/>
              <a:gd name="connsiteY2" fmla="*/ 120690 h 120749"/>
              <a:gd name="connsiteX3" fmla="*/ 7013 w 42114"/>
              <a:gd name="connsiteY3" fmla="*/ 73065 h 120749"/>
              <a:gd name="connsiteX4" fmla="*/ 41938 w 42114"/>
              <a:gd name="connsiteY4" fmla="*/ 40 h 120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4" h="120749">
                <a:moveTo>
                  <a:pt x="41938" y="40"/>
                </a:moveTo>
                <a:cubicBezTo>
                  <a:pt x="44055" y="-1548"/>
                  <a:pt x="26592" y="43432"/>
                  <a:pt x="19713" y="63540"/>
                </a:cubicBezTo>
                <a:cubicBezTo>
                  <a:pt x="12834" y="83648"/>
                  <a:pt x="2780" y="119102"/>
                  <a:pt x="663" y="120690"/>
                </a:cubicBezTo>
                <a:cubicBezTo>
                  <a:pt x="-1454" y="122278"/>
                  <a:pt x="1721" y="91586"/>
                  <a:pt x="7013" y="73065"/>
                </a:cubicBezTo>
                <a:cubicBezTo>
                  <a:pt x="12305" y="54544"/>
                  <a:pt x="39821" y="1628"/>
                  <a:pt x="41938" y="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81403E8E-9E3B-F053-CB90-1148309B435C}"/>
              </a:ext>
            </a:extLst>
          </p:cNvPr>
          <p:cNvSpPr/>
          <p:nvPr/>
        </p:nvSpPr>
        <p:spPr>
          <a:xfrm>
            <a:off x="4061451" y="3411809"/>
            <a:ext cx="91998" cy="252439"/>
          </a:xfrm>
          <a:custGeom>
            <a:avLst/>
            <a:gdLst>
              <a:gd name="connsiteX0" fmla="*/ 91449 w 91998"/>
              <a:gd name="connsiteY0" fmla="*/ 1316 h 252439"/>
              <a:gd name="connsiteX1" fmla="*/ 59699 w 91998"/>
              <a:gd name="connsiteY1" fmla="*/ 80691 h 252439"/>
              <a:gd name="connsiteX2" fmla="*/ 37474 w 91998"/>
              <a:gd name="connsiteY2" fmla="*/ 134666 h 252439"/>
              <a:gd name="connsiteX3" fmla="*/ 59699 w 91998"/>
              <a:gd name="connsiteY3" fmla="*/ 102916 h 252439"/>
              <a:gd name="connsiteX4" fmla="*/ 2549 w 91998"/>
              <a:gd name="connsiteY4" fmla="*/ 248966 h 252439"/>
              <a:gd name="connsiteX5" fmla="*/ 12074 w 91998"/>
              <a:gd name="connsiteY5" fmla="*/ 201341 h 252439"/>
              <a:gd name="connsiteX6" fmla="*/ 31124 w 91998"/>
              <a:gd name="connsiteY6" fmla="*/ 141016 h 252439"/>
              <a:gd name="connsiteX7" fmla="*/ 31124 w 91998"/>
              <a:gd name="connsiteY7" fmla="*/ 150541 h 252439"/>
              <a:gd name="connsiteX8" fmla="*/ 91449 w 91998"/>
              <a:gd name="connsiteY8" fmla="*/ 1316 h 25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998" h="252439">
                <a:moveTo>
                  <a:pt x="91449" y="1316"/>
                </a:moveTo>
                <a:cubicBezTo>
                  <a:pt x="96211" y="-10326"/>
                  <a:pt x="68695" y="58466"/>
                  <a:pt x="59699" y="80691"/>
                </a:cubicBezTo>
                <a:cubicBezTo>
                  <a:pt x="50703" y="102916"/>
                  <a:pt x="37474" y="130962"/>
                  <a:pt x="37474" y="134666"/>
                </a:cubicBezTo>
                <a:cubicBezTo>
                  <a:pt x="37474" y="138370"/>
                  <a:pt x="65520" y="83866"/>
                  <a:pt x="59699" y="102916"/>
                </a:cubicBezTo>
                <a:cubicBezTo>
                  <a:pt x="53878" y="121966"/>
                  <a:pt x="10486" y="232562"/>
                  <a:pt x="2549" y="248966"/>
                </a:cubicBezTo>
                <a:cubicBezTo>
                  <a:pt x="-5389" y="265370"/>
                  <a:pt x="7311" y="219333"/>
                  <a:pt x="12074" y="201341"/>
                </a:cubicBezTo>
                <a:cubicBezTo>
                  <a:pt x="16836" y="183349"/>
                  <a:pt x="27949" y="149483"/>
                  <a:pt x="31124" y="141016"/>
                </a:cubicBezTo>
                <a:cubicBezTo>
                  <a:pt x="34299" y="132549"/>
                  <a:pt x="22128" y="167474"/>
                  <a:pt x="31124" y="150541"/>
                </a:cubicBezTo>
                <a:cubicBezTo>
                  <a:pt x="40120" y="133608"/>
                  <a:pt x="86687" y="12958"/>
                  <a:pt x="91449" y="13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56AADB60-F252-4D64-F72F-5725C00E57F9}"/>
              </a:ext>
            </a:extLst>
          </p:cNvPr>
          <p:cNvSpPr/>
          <p:nvPr/>
        </p:nvSpPr>
        <p:spPr>
          <a:xfrm>
            <a:off x="4032250" y="3152775"/>
            <a:ext cx="228967" cy="649839"/>
          </a:xfrm>
          <a:custGeom>
            <a:avLst/>
            <a:gdLst>
              <a:gd name="connsiteX0" fmla="*/ 0 w 228967"/>
              <a:gd name="connsiteY0" fmla="*/ 0 h 649839"/>
              <a:gd name="connsiteX1" fmla="*/ 149225 w 228967"/>
              <a:gd name="connsiteY1" fmla="*/ 279400 h 649839"/>
              <a:gd name="connsiteX2" fmla="*/ 152400 w 228967"/>
              <a:gd name="connsiteY2" fmla="*/ 273050 h 649839"/>
              <a:gd name="connsiteX3" fmla="*/ 193675 w 228967"/>
              <a:gd name="connsiteY3" fmla="*/ 409575 h 649839"/>
              <a:gd name="connsiteX4" fmla="*/ 196850 w 228967"/>
              <a:gd name="connsiteY4" fmla="*/ 466725 h 649839"/>
              <a:gd name="connsiteX5" fmla="*/ 203200 w 228967"/>
              <a:gd name="connsiteY5" fmla="*/ 536575 h 649839"/>
              <a:gd name="connsiteX6" fmla="*/ 228600 w 228967"/>
              <a:gd name="connsiteY6" fmla="*/ 644525 h 649839"/>
              <a:gd name="connsiteX7" fmla="*/ 215900 w 228967"/>
              <a:gd name="connsiteY7" fmla="*/ 606425 h 649839"/>
              <a:gd name="connsiteX8" fmla="*/ 184150 w 228967"/>
              <a:gd name="connsiteY8" fmla="*/ 377825 h 649839"/>
              <a:gd name="connsiteX9" fmla="*/ 149225 w 228967"/>
              <a:gd name="connsiteY9" fmla="*/ 279400 h 649839"/>
              <a:gd name="connsiteX10" fmla="*/ 0 w 228967"/>
              <a:gd name="connsiteY10" fmla="*/ 0 h 649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8967" h="649839">
                <a:moveTo>
                  <a:pt x="0" y="0"/>
                </a:moveTo>
                <a:lnTo>
                  <a:pt x="149225" y="279400"/>
                </a:lnTo>
                <a:cubicBezTo>
                  <a:pt x="174625" y="324908"/>
                  <a:pt x="144992" y="251354"/>
                  <a:pt x="152400" y="273050"/>
                </a:cubicBezTo>
                <a:cubicBezTo>
                  <a:pt x="159808" y="294746"/>
                  <a:pt x="186267" y="377296"/>
                  <a:pt x="193675" y="409575"/>
                </a:cubicBezTo>
                <a:cubicBezTo>
                  <a:pt x="201083" y="441854"/>
                  <a:pt x="195263" y="445558"/>
                  <a:pt x="196850" y="466725"/>
                </a:cubicBezTo>
                <a:cubicBezTo>
                  <a:pt x="198437" y="487892"/>
                  <a:pt x="197908" y="506942"/>
                  <a:pt x="203200" y="536575"/>
                </a:cubicBezTo>
                <a:cubicBezTo>
                  <a:pt x="208492" y="566208"/>
                  <a:pt x="226483" y="632883"/>
                  <a:pt x="228600" y="644525"/>
                </a:cubicBezTo>
                <a:cubicBezTo>
                  <a:pt x="230717" y="656167"/>
                  <a:pt x="223308" y="650875"/>
                  <a:pt x="215900" y="606425"/>
                </a:cubicBezTo>
                <a:cubicBezTo>
                  <a:pt x="208492" y="561975"/>
                  <a:pt x="195262" y="432329"/>
                  <a:pt x="184150" y="377825"/>
                </a:cubicBezTo>
                <a:cubicBezTo>
                  <a:pt x="173038" y="323321"/>
                  <a:pt x="182033" y="338667"/>
                  <a:pt x="149225" y="279400"/>
                </a:cubicBezTo>
                <a:cubicBezTo>
                  <a:pt x="116417" y="220133"/>
                  <a:pt x="0" y="0"/>
                  <a:pt x="0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5A00BD91-4784-6B92-0E72-CFB43CC051E6}"/>
              </a:ext>
            </a:extLst>
          </p:cNvPr>
          <p:cNvSpPr/>
          <p:nvPr/>
        </p:nvSpPr>
        <p:spPr>
          <a:xfrm>
            <a:off x="4110764" y="3368371"/>
            <a:ext cx="100573" cy="191853"/>
          </a:xfrm>
          <a:custGeom>
            <a:avLst/>
            <a:gdLst>
              <a:gd name="connsiteX0" fmla="*/ 861 w 100573"/>
              <a:gd name="connsiteY0" fmla="*/ 304 h 191853"/>
              <a:gd name="connsiteX1" fmla="*/ 51661 w 100573"/>
              <a:gd name="connsiteY1" fmla="*/ 86029 h 191853"/>
              <a:gd name="connsiteX2" fmla="*/ 96111 w 100573"/>
              <a:gd name="connsiteY2" fmla="*/ 155879 h 191853"/>
              <a:gd name="connsiteX3" fmla="*/ 92936 w 100573"/>
              <a:gd name="connsiteY3" fmla="*/ 190804 h 191853"/>
              <a:gd name="connsiteX4" fmla="*/ 96111 w 100573"/>
              <a:gd name="connsiteY4" fmla="*/ 117779 h 191853"/>
              <a:gd name="connsiteX5" fmla="*/ 861 w 100573"/>
              <a:gd name="connsiteY5" fmla="*/ 304 h 19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573" h="191853">
                <a:moveTo>
                  <a:pt x="861" y="304"/>
                </a:moveTo>
                <a:cubicBezTo>
                  <a:pt x="-6547" y="-4988"/>
                  <a:pt x="35786" y="60100"/>
                  <a:pt x="51661" y="86029"/>
                </a:cubicBezTo>
                <a:cubicBezTo>
                  <a:pt x="67536" y="111958"/>
                  <a:pt x="89232" y="138417"/>
                  <a:pt x="96111" y="155879"/>
                </a:cubicBezTo>
                <a:cubicBezTo>
                  <a:pt x="102990" y="173341"/>
                  <a:pt x="92936" y="197154"/>
                  <a:pt x="92936" y="190804"/>
                </a:cubicBezTo>
                <a:cubicBezTo>
                  <a:pt x="92936" y="184454"/>
                  <a:pt x="107753" y="145825"/>
                  <a:pt x="96111" y="117779"/>
                </a:cubicBezTo>
                <a:cubicBezTo>
                  <a:pt x="84469" y="89733"/>
                  <a:pt x="8269" y="5596"/>
                  <a:pt x="861" y="30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459E5C17-F205-A94C-3BA5-53EB61F0E182}"/>
              </a:ext>
            </a:extLst>
          </p:cNvPr>
          <p:cNvSpPr/>
          <p:nvPr/>
        </p:nvSpPr>
        <p:spPr>
          <a:xfrm>
            <a:off x="4041438" y="1733623"/>
            <a:ext cx="715867" cy="1019208"/>
          </a:xfrm>
          <a:custGeom>
            <a:avLst/>
            <a:gdLst>
              <a:gd name="connsiteX0" fmla="*/ 337 w 715867"/>
              <a:gd name="connsiteY0" fmla="*/ 136452 h 1019208"/>
              <a:gd name="connsiteX1" fmla="*/ 254337 w 715867"/>
              <a:gd name="connsiteY1" fmla="*/ 50727 h 1019208"/>
              <a:gd name="connsiteX2" fmla="*/ 254337 w 715867"/>
              <a:gd name="connsiteY2" fmla="*/ 60252 h 1019208"/>
              <a:gd name="connsiteX3" fmla="*/ 282912 w 715867"/>
              <a:gd name="connsiteY3" fmla="*/ 107877 h 1019208"/>
              <a:gd name="connsiteX4" fmla="*/ 413087 w 715867"/>
              <a:gd name="connsiteY4" fmla="*/ 393627 h 1019208"/>
              <a:gd name="connsiteX5" fmla="*/ 533737 w 715867"/>
              <a:gd name="connsiteY5" fmla="*/ 641277 h 1019208"/>
              <a:gd name="connsiteX6" fmla="*/ 498812 w 715867"/>
              <a:gd name="connsiteY6" fmla="*/ 593652 h 1019208"/>
              <a:gd name="connsiteX7" fmla="*/ 714712 w 715867"/>
              <a:gd name="connsiteY7" fmla="*/ 1009577 h 1019208"/>
              <a:gd name="connsiteX8" fmla="*/ 568662 w 715867"/>
              <a:gd name="connsiteY8" fmla="*/ 815902 h 1019208"/>
              <a:gd name="connsiteX9" fmla="*/ 238462 w 715867"/>
              <a:gd name="connsiteY9" fmla="*/ 50727 h 1019208"/>
              <a:gd name="connsiteX10" fmla="*/ 209887 w 715867"/>
              <a:gd name="connsiteY10" fmla="*/ 69777 h 1019208"/>
              <a:gd name="connsiteX11" fmla="*/ 200362 w 715867"/>
              <a:gd name="connsiteY11" fmla="*/ 50727 h 1019208"/>
              <a:gd name="connsiteX12" fmla="*/ 337 w 715867"/>
              <a:gd name="connsiteY12" fmla="*/ 136452 h 101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5867" h="1019208">
                <a:moveTo>
                  <a:pt x="337" y="136452"/>
                </a:moveTo>
                <a:cubicBezTo>
                  <a:pt x="9333" y="136452"/>
                  <a:pt x="212004" y="63427"/>
                  <a:pt x="254337" y="50727"/>
                </a:cubicBezTo>
                <a:cubicBezTo>
                  <a:pt x="296670" y="38027"/>
                  <a:pt x="249574" y="50727"/>
                  <a:pt x="254337" y="60252"/>
                </a:cubicBezTo>
                <a:cubicBezTo>
                  <a:pt x="259100" y="69777"/>
                  <a:pt x="256454" y="52315"/>
                  <a:pt x="282912" y="107877"/>
                </a:cubicBezTo>
                <a:cubicBezTo>
                  <a:pt x="309370" y="163439"/>
                  <a:pt x="371283" y="304727"/>
                  <a:pt x="413087" y="393627"/>
                </a:cubicBezTo>
                <a:cubicBezTo>
                  <a:pt x="454891" y="482527"/>
                  <a:pt x="519450" y="607940"/>
                  <a:pt x="533737" y="641277"/>
                </a:cubicBezTo>
                <a:cubicBezTo>
                  <a:pt x="548024" y="674614"/>
                  <a:pt x="468650" y="532269"/>
                  <a:pt x="498812" y="593652"/>
                </a:cubicBezTo>
                <a:cubicBezTo>
                  <a:pt x="528974" y="655035"/>
                  <a:pt x="703070" y="972535"/>
                  <a:pt x="714712" y="1009577"/>
                </a:cubicBezTo>
                <a:cubicBezTo>
                  <a:pt x="726354" y="1046619"/>
                  <a:pt x="648037" y="975710"/>
                  <a:pt x="568662" y="815902"/>
                </a:cubicBezTo>
                <a:cubicBezTo>
                  <a:pt x="489287" y="656094"/>
                  <a:pt x="298258" y="175081"/>
                  <a:pt x="238462" y="50727"/>
                </a:cubicBezTo>
                <a:cubicBezTo>
                  <a:pt x="178666" y="-73627"/>
                  <a:pt x="216237" y="69777"/>
                  <a:pt x="209887" y="69777"/>
                </a:cubicBezTo>
                <a:cubicBezTo>
                  <a:pt x="203537" y="69777"/>
                  <a:pt x="235816" y="36969"/>
                  <a:pt x="200362" y="50727"/>
                </a:cubicBezTo>
                <a:cubicBezTo>
                  <a:pt x="164908" y="64485"/>
                  <a:pt x="-8659" y="136452"/>
                  <a:pt x="337" y="1364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2A45935-B6B5-0EE0-DF8F-98056087A728}"/>
              </a:ext>
            </a:extLst>
          </p:cNvPr>
          <p:cNvSpPr/>
          <p:nvPr/>
        </p:nvSpPr>
        <p:spPr>
          <a:xfrm>
            <a:off x="4470397" y="2714549"/>
            <a:ext cx="193724" cy="314580"/>
          </a:xfrm>
          <a:custGeom>
            <a:avLst/>
            <a:gdLst>
              <a:gd name="connsiteX0" fmla="*/ 193678 w 193724"/>
              <a:gd name="connsiteY0" fmla="*/ 76 h 314580"/>
              <a:gd name="connsiteX1" fmla="*/ 92078 w 193724"/>
              <a:gd name="connsiteY1" fmla="*/ 146126 h 314580"/>
              <a:gd name="connsiteX2" fmla="*/ 3 w 193724"/>
              <a:gd name="connsiteY2" fmla="*/ 314401 h 314580"/>
              <a:gd name="connsiteX3" fmla="*/ 95253 w 193724"/>
              <a:gd name="connsiteY3" fmla="*/ 177876 h 314580"/>
              <a:gd name="connsiteX4" fmla="*/ 107953 w 193724"/>
              <a:gd name="connsiteY4" fmla="*/ 142951 h 314580"/>
              <a:gd name="connsiteX5" fmla="*/ 79378 w 193724"/>
              <a:gd name="connsiteY5" fmla="*/ 165176 h 314580"/>
              <a:gd name="connsiteX6" fmla="*/ 193678 w 193724"/>
              <a:gd name="connsiteY6" fmla="*/ 76 h 314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3724" h="314580">
                <a:moveTo>
                  <a:pt x="193678" y="76"/>
                </a:moveTo>
                <a:cubicBezTo>
                  <a:pt x="195795" y="-3099"/>
                  <a:pt x="124357" y="93739"/>
                  <a:pt x="92078" y="146126"/>
                </a:cubicBezTo>
                <a:cubicBezTo>
                  <a:pt x="59799" y="198513"/>
                  <a:pt x="-526" y="309109"/>
                  <a:pt x="3" y="314401"/>
                </a:cubicBezTo>
                <a:cubicBezTo>
                  <a:pt x="532" y="319693"/>
                  <a:pt x="77261" y="206451"/>
                  <a:pt x="95253" y="177876"/>
                </a:cubicBezTo>
                <a:cubicBezTo>
                  <a:pt x="113245" y="149301"/>
                  <a:pt x="110599" y="145068"/>
                  <a:pt x="107953" y="142951"/>
                </a:cubicBezTo>
                <a:cubicBezTo>
                  <a:pt x="105307" y="140834"/>
                  <a:pt x="64032" y="185284"/>
                  <a:pt x="79378" y="165176"/>
                </a:cubicBezTo>
                <a:cubicBezTo>
                  <a:pt x="94724" y="145068"/>
                  <a:pt x="191561" y="3251"/>
                  <a:pt x="193678" y="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1359B05-83E1-7F72-2B15-38243FF141F7}"/>
              </a:ext>
            </a:extLst>
          </p:cNvPr>
          <p:cNvSpPr/>
          <p:nvPr/>
        </p:nvSpPr>
        <p:spPr>
          <a:xfrm>
            <a:off x="4444925" y="2981300"/>
            <a:ext cx="188863" cy="372628"/>
          </a:xfrm>
          <a:custGeom>
            <a:avLst/>
            <a:gdLst>
              <a:gd name="connsiteX0" fmla="*/ 75 w 188863"/>
              <a:gd name="connsiteY0" fmla="*/ 25 h 372628"/>
              <a:gd name="connsiteX1" fmla="*/ 98500 w 188863"/>
              <a:gd name="connsiteY1" fmla="*/ 171475 h 372628"/>
              <a:gd name="connsiteX2" fmla="*/ 98500 w 188863"/>
              <a:gd name="connsiteY2" fmla="*/ 146075 h 372628"/>
              <a:gd name="connsiteX3" fmla="*/ 162000 w 188863"/>
              <a:gd name="connsiteY3" fmla="*/ 308000 h 372628"/>
              <a:gd name="connsiteX4" fmla="*/ 184225 w 188863"/>
              <a:gd name="connsiteY4" fmla="*/ 371500 h 372628"/>
              <a:gd name="connsiteX5" fmla="*/ 181050 w 188863"/>
              <a:gd name="connsiteY5" fmla="*/ 336575 h 372628"/>
              <a:gd name="connsiteX6" fmla="*/ 104850 w 188863"/>
              <a:gd name="connsiteY6" fmla="*/ 193700 h 372628"/>
              <a:gd name="connsiteX7" fmla="*/ 123900 w 188863"/>
              <a:gd name="connsiteY7" fmla="*/ 215925 h 372628"/>
              <a:gd name="connsiteX8" fmla="*/ 82625 w 188863"/>
              <a:gd name="connsiteY8" fmla="*/ 158775 h 372628"/>
              <a:gd name="connsiteX9" fmla="*/ 75 w 188863"/>
              <a:gd name="connsiteY9" fmla="*/ 25 h 37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863" h="372628">
                <a:moveTo>
                  <a:pt x="75" y="25"/>
                </a:moveTo>
                <a:cubicBezTo>
                  <a:pt x="2721" y="2142"/>
                  <a:pt x="82096" y="147133"/>
                  <a:pt x="98500" y="171475"/>
                </a:cubicBezTo>
                <a:cubicBezTo>
                  <a:pt x="114904" y="195817"/>
                  <a:pt x="87917" y="123321"/>
                  <a:pt x="98500" y="146075"/>
                </a:cubicBezTo>
                <a:cubicBezTo>
                  <a:pt x="109083" y="168829"/>
                  <a:pt x="147712" y="270429"/>
                  <a:pt x="162000" y="308000"/>
                </a:cubicBezTo>
                <a:cubicBezTo>
                  <a:pt x="176288" y="345571"/>
                  <a:pt x="181050" y="366738"/>
                  <a:pt x="184225" y="371500"/>
                </a:cubicBezTo>
                <a:cubicBezTo>
                  <a:pt x="187400" y="376262"/>
                  <a:pt x="194279" y="366208"/>
                  <a:pt x="181050" y="336575"/>
                </a:cubicBezTo>
                <a:cubicBezTo>
                  <a:pt x="167821" y="306942"/>
                  <a:pt x="114375" y="213808"/>
                  <a:pt x="104850" y="193700"/>
                </a:cubicBezTo>
                <a:cubicBezTo>
                  <a:pt x="95325" y="173592"/>
                  <a:pt x="127604" y="221746"/>
                  <a:pt x="123900" y="215925"/>
                </a:cubicBezTo>
                <a:cubicBezTo>
                  <a:pt x="120196" y="210104"/>
                  <a:pt x="100087" y="188937"/>
                  <a:pt x="82625" y="158775"/>
                </a:cubicBezTo>
                <a:cubicBezTo>
                  <a:pt x="65163" y="128613"/>
                  <a:pt x="-2571" y="-2092"/>
                  <a:pt x="75" y="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35D4741-0E92-A1F7-8853-5A5EF23ED6F4}"/>
              </a:ext>
            </a:extLst>
          </p:cNvPr>
          <p:cNvSpPr/>
          <p:nvPr/>
        </p:nvSpPr>
        <p:spPr>
          <a:xfrm>
            <a:off x="4528696" y="2742005"/>
            <a:ext cx="154803" cy="617382"/>
          </a:xfrm>
          <a:custGeom>
            <a:avLst/>
            <a:gdLst>
              <a:gd name="connsiteX0" fmla="*/ 154429 w 154803"/>
              <a:gd name="connsiteY0" fmla="*/ 1195 h 617382"/>
              <a:gd name="connsiteX1" fmla="*/ 14729 w 154803"/>
              <a:gd name="connsiteY1" fmla="*/ 236145 h 617382"/>
              <a:gd name="connsiteX2" fmla="*/ 36954 w 154803"/>
              <a:gd name="connsiteY2" fmla="*/ 213920 h 617382"/>
              <a:gd name="connsiteX3" fmla="*/ 14729 w 154803"/>
              <a:gd name="connsiteY3" fmla="*/ 258370 h 617382"/>
              <a:gd name="connsiteX4" fmla="*/ 62354 w 154803"/>
              <a:gd name="connsiteY4" fmla="*/ 350445 h 617382"/>
              <a:gd name="connsiteX5" fmla="*/ 40129 w 154803"/>
              <a:gd name="connsiteY5" fmla="*/ 321870 h 617382"/>
              <a:gd name="connsiteX6" fmla="*/ 125854 w 154803"/>
              <a:gd name="connsiteY6" fmla="*/ 537770 h 617382"/>
              <a:gd name="connsiteX7" fmla="*/ 113154 w 154803"/>
              <a:gd name="connsiteY7" fmla="*/ 617145 h 617382"/>
              <a:gd name="connsiteX8" fmla="*/ 141729 w 154803"/>
              <a:gd name="connsiteY8" fmla="*/ 556820 h 617382"/>
              <a:gd name="connsiteX9" fmla="*/ 68704 w 154803"/>
              <a:gd name="connsiteY9" fmla="*/ 410770 h 617382"/>
              <a:gd name="connsiteX10" fmla="*/ 11554 w 154803"/>
              <a:gd name="connsiteY10" fmla="*/ 277420 h 617382"/>
              <a:gd name="connsiteX11" fmla="*/ 5204 w 154803"/>
              <a:gd name="connsiteY11" fmla="*/ 293295 h 617382"/>
              <a:gd name="connsiteX12" fmla="*/ 71879 w 154803"/>
              <a:gd name="connsiteY12" fmla="*/ 134545 h 617382"/>
              <a:gd name="connsiteX13" fmla="*/ 56004 w 154803"/>
              <a:gd name="connsiteY13" fmla="*/ 144070 h 617382"/>
              <a:gd name="connsiteX14" fmla="*/ 154429 w 154803"/>
              <a:gd name="connsiteY14" fmla="*/ 1195 h 617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4803" h="617382">
                <a:moveTo>
                  <a:pt x="154429" y="1195"/>
                </a:moveTo>
                <a:cubicBezTo>
                  <a:pt x="147550" y="16541"/>
                  <a:pt x="34308" y="200691"/>
                  <a:pt x="14729" y="236145"/>
                </a:cubicBezTo>
                <a:cubicBezTo>
                  <a:pt x="-4850" y="271599"/>
                  <a:pt x="36954" y="210216"/>
                  <a:pt x="36954" y="213920"/>
                </a:cubicBezTo>
                <a:cubicBezTo>
                  <a:pt x="36954" y="217624"/>
                  <a:pt x="10496" y="235616"/>
                  <a:pt x="14729" y="258370"/>
                </a:cubicBezTo>
                <a:cubicBezTo>
                  <a:pt x="18962" y="281124"/>
                  <a:pt x="58121" y="339862"/>
                  <a:pt x="62354" y="350445"/>
                </a:cubicBezTo>
                <a:cubicBezTo>
                  <a:pt x="66587" y="361028"/>
                  <a:pt x="29546" y="290649"/>
                  <a:pt x="40129" y="321870"/>
                </a:cubicBezTo>
                <a:cubicBezTo>
                  <a:pt x="50712" y="353091"/>
                  <a:pt x="113683" y="488558"/>
                  <a:pt x="125854" y="537770"/>
                </a:cubicBezTo>
                <a:cubicBezTo>
                  <a:pt x="138025" y="586983"/>
                  <a:pt x="110508" y="613970"/>
                  <a:pt x="113154" y="617145"/>
                </a:cubicBezTo>
                <a:cubicBezTo>
                  <a:pt x="115800" y="620320"/>
                  <a:pt x="149137" y="591216"/>
                  <a:pt x="141729" y="556820"/>
                </a:cubicBezTo>
                <a:cubicBezTo>
                  <a:pt x="134321" y="522424"/>
                  <a:pt x="90400" y="457337"/>
                  <a:pt x="68704" y="410770"/>
                </a:cubicBezTo>
                <a:cubicBezTo>
                  <a:pt x="47008" y="364203"/>
                  <a:pt x="11554" y="277420"/>
                  <a:pt x="11554" y="277420"/>
                </a:cubicBezTo>
                <a:cubicBezTo>
                  <a:pt x="971" y="257841"/>
                  <a:pt x="-4850" y="317107"/>
                  <a:pt x="5204" y="293295"/>
                </a:cubicBezTo>
                <a:cubicBezTo>
                  <a:pt x="15258" y="269483"/>
                  <a:pt x="63412" y="159416"/>
                  <a:pt x="71879" y="134545"/>
                </a:cubicBezTo>
                <a:cubicBezTo>
                  <a:pt x="80346" y="109674"/>
                  <a:pt x="40658" y="165237"/>
                  <a:pt x="56004" y="144070"/>
                </a:cubicBezTo>
                <a:cubicBezTo>
                  <a:pt x="71350" y="122903"/>
                  <a:pt x="161308" y="-14151"/>
                  <a:pt x="154429" y="119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C9DDC961-0D38-DA6D-2338-11F05057C081}"/>
              </a:ext>
            </a:extLst>
          </p:cNvPr>
          <p:cNvSpPr/>
          <p:nvPr/>
        </p:nvSpPr>
        <p:spPr>
          <a:xfrm>
            <a:off x="4682963" y="2755894"/>
            <a:ext cx="238639" cy="355883"/>
          </a:xfrm>
          <a:custGeom>
            <a:avLst/>
            <a:gdLst>
              <a:gd name="connsiteX0" fmla="*/ 162 w 238639"/>
              <a:gd name="connsiteY0" fmla="*/ 6 h 355883"/>
              <a:gd name="connsiteX1" fmla="*/ 212887 w 238639"/>
              <a:gd name="connsiteY1" fmla="*/ 47631 h 355883"/>
              <a:gd name="connsiteX2" fmla="*/ 235112 w 238639"/>
              <a:gd name="connsiteY2" fmla="*/ 107956 h 355883"/>
              <a:gd name="connsiteX3" fmla="*/ 238287 w 238639"/>
              <a:gd name="connsiteY3" fmla="*/ 171456 h 355883"/>
              <a:gd name="connsiteX4" fmla="*/ 231937 w 238639"/>
              <a:gd name="connsiteY4" fmla="*/ 355606 h 355883"/>
              <a:gd name="connsiteX5" fmla="*/ 235112 w 238639"/>
              <a:gd name="connsiteY5" fmla="*/ 209556 h 355883"/>
              <a:gd name="connsiteX6" fmla="*/ 228762 w 238639"/>
              <a:gd name="connsiteY6" fmla="*/ 66681 h 355883"/>
              <a:gd name="connsiteX7" fmla="*/ 177962 w 238639"/>
              <a:gd name="connsiteY7" fmla="*/ 44456 h 355883"/>
              <a:gd name="connsiteX8" fmla="*/ 162 w 238639"/>
              <a:gd name="connsiteY8" fmla="*/ 6 h 355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639" h="355883">
                <a:moveTo>
                  <a:pt x="162" y="6"/>
                </a:moveTo>
                <a:cubicBezTo>
                  <a:pt x="5983" y="535"/>
                  <a:pt x="173729" y="29639"/>
                  <a:pt x="212887" y="47631"/>
                </a:cubicBezTo>
                <a:cubicBezTo>
                  <a:pt x="252045" y="65623"/>
                  <a:pt x="230879" y="87319"/>
                  <a:pt x="235112" y="107956"/>
                </a:cubicBezTo>
                <a:cubicBezTo>
                  <a:pt x="239345" y="128593"/>
                  <a:pt x="238816" y="130181"/>
                  <a:pt x="238287" y="171456"/>
                </a:cubicBezTo>
                <a:cubicBezTo>
                  <a:pt x="237758" y="212731"/>
                  <a:pt x="232466" y="349256"/>
                  <a:pt x="231937" y="355606"/>
                </a:cubicBezTo>
                <a:cubicBezTo>
                  <a:pt x="231408" y="361956"/>
                  <a:pt x="235641" y="257710"/>
                  <a:pt x="235112" y="209556"/>
                </a:cubicBezTo>
                <a:cubicBezTo>
                  <a:pt x="234583" y="161402"/>
                  <a:pt x="238287" y="94198"/>
                  <a:pt x="228762" y="66681"/>
                </a:cubicBezTo>
                <a:cubicBezTo>
                  <a:pt x="219237" y="39164"/>
                  <a:pt x="209183" y="56098"/>
                  <a:pt x="177962" y="44456"/>
                </a:cubicBezTo>
                <a:cubicBezTo>
                  <a:pt x="146741" y="32814"/>
                  <a:pt x="-5659" y="-523"/>
                  <a:pt x="162" y="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76648AAD-5857-CBE1-6A12-3ED3AAC76C54}"/>
              </a:ext>
            </a:extLst>
          </p:cNvPr>
          <p:cNvSpPr/>
          <p:nvPr/>
        </p:nvSpPr>
        <p:spPr>
          <a:xfrm>
            <a:off x="4679158" y="3113722"/>
            <a:ext cx="245526" cy="188472"/>
          </a:xfrm>
          <a:custGeom>
            <a:avLst/>
            <a:gdLst>
              <a:gd name="connsiteX0" fmla="*/ 245267 w 245526"/>
              <a:gd name="connsiteY0" fmla="*/ 953 h 188472"/>
              <a:gd name="connsiteX1" fmla="*/ 38892 w 245526"/>
              <a:gd name="connsiteY1" fmla="*/ 159703 h 188472"/>
              <a:gd name="connsiteX2" fmla="*/ 76992 w 245526"/>
              <a:gd name="connsiteY2" fmla="*/ 121603 h 188472"/>
              <a:gd name="connsiteX3" fmla="*/ 792 w 245526"/>
              <a:gd name="connsiteY3" fmla="*/ 188278 h 188472"/>
              <a:gd name="connsiteX4" fmla="*/ 134142 w 245526"/>
              <a:gd name="connsiteY4" fmla="*/ 96203 h 188472"/>
              <a:gd name="connsiteX5" fmla="*/ 83342 w 245526"/>
              <a:gd name="connsiteY5" fmla="*/ 93028 h 188472"/>
              <a:gd name="connsiteX6" fmla="*/ 245267 w 245526"/>
              <a:gd name="connsiteY6" fmla="*/ 953 h 18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526" h="188472">
                <a:moveTo>
                  <a:pt x="245267" y="953"/>
                </a:moveTo>
                <a:cubicBezTo>
                  <a:pt x="237859" y="12066"/>
                  <a:pt x="66938" y="139595"/>
                  <a:pt x="38892" y="159703"/>
                </a:cubicBezTo>
                <a:cubicBezTo>
                  <a:pt x="10846" y="179811"/>
                  <a:pt x="83342" y="116841"/>
                  <a:pt x="76992" y="121603"/>
                </a:cubicBezTo>
                <a:cubicBezTo>
                  <a:pt x="70642" y="126365"/>
                  <a:pt x="-8733" y="192511"/>
                  <a:pt x="792" y="188278"/>
                </a:cubicBezTo>
                <a:cubicBezTo>
                  <a:pt x="10317" y="184045"/>
                  <a:pt x="120384" y="112078"/>
                  <a:pt x="134142" y="96203"/>
                </a:cubicBezTo>
                <a:cubicBezTo>
                  <a:pt x="147900" y="80328"/>
                  <a:pt x="67467" y="106786"/>
                  <a:pt x="83342" y="93028"/>
                </a:cubicBezTo>
                <a:cubicBezTo>
                  <a:pt x="99217" y="79270"/>
                  <a:pt x="252675" y="-10160"/>
                  <a:pt x="245267" y="95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FD01F80C-0F15-143A-3EA8-ED9DEB51DA68}"/>
              </a:ext>
            </a:extLst>
          </p:cNvPr>
          <p:cNvSpPr/>
          <p:nvPr/>
        </p:nvSpPr>
        <p:spPr>
          <a:xfrm>
            <a:off x="4642962" y="2730154"/>
            <a:ext cx="310259" cy="366487"/>
          </a:xfrm>
          <a:custGeom>
            <a:avLst/>
            <a:gdLst>
              <a:gd name="connsiteX0" fmla="*/ 2063 w 310259"/>
              <a:gd name="connsiteY0" fmla="*/ 346 h 366487"/>
              <a:gd name="connsiteX1" fmla="*/ 125888 w 310259"/>
              <a:gd name="connsiteY1" fmla="*/ 32096 h 366487"/>
              <a:gd name="connsiteX2" fmla="*/ 262413 w 310259"/>
              <a:gd name="connsiteY2" fmla="*/ 51146 h 366487"/>
              <a:gd name="connsiteX3" fmla="*/ 281463 w 310259"/>
              <a:gd name="connsiteY3" fmla="*/ 63846 h 366487"/>
              <a:gd name="connsiteX4" fmla="*/ 287813 w 310259"/>
              <a:gd name="connsiteY4" fmla="*/ 57496 h 366487"/>
              <a:gd name="connsiteX5" fmla="*/ 284638 w 310259"/>
              <a:gd name="connsiteY5" fmla="*/ 108296 h 366487"/>
              <a:gd name="connsiteX6" fmla="*/ 310038 w 310259"/>
              <a:gd name="connsiteY6" fmla="*/ 254346 h 366487"/>
              <a:gd name="connsiteX7" fmla="*/ 297338 w 310259"/>
              <a:gd name="connsiteY7" fmla="*/ 365471 h 366487"/>
              <a:gd name="connsiteX8" fmla="*/ 303688 w 310259"/>
              <a:gd name="connsiteY8" fmla="*/ 295621 h 366487"/>
              <a:gd name="connsiteX9" fmla="*/ 281463 w 310259"/>
              <a:gd name="connsiteY9" fmla="*/ 76546 h 366487"/>
              <a:gd name="connsiteX10" fmla="*/ 230663 w 310259"/>
              <a:gd name="connsiteY10" fmla="*/ 54321 h 366487"/>
              <a:gd name="connsiteX11" fmla="*/ 2063 w 310259"/>
              <a:gd name="connsiteY11" fmla="*/ 346 h 366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259" h="366487">
                <a:moveTo>
                  <a:pt x="2063" y="346"/>
                </a:moveTo>
                <a:cubicBezTo>
                  <a:pt x="-15399" y="-3358"/>
                  <a:pt x="82496" y="23629"/>
                  <a:pt x="125888" y="32096"/>
                </a:cubicBezTo>
                <a:cubicBezTo>
                  <a:pt x="169280" y="40563"/>
                  <a:pt x="236484" y="45854"/>
                  <a:pt x="262413" y="51146"/>
                </a:cubicBezTo>
                <a:cubicBezTo>
                  <a:pt x="288342" y="56438"/>
                  <a:pt x="281463" y="63846"/>
                  <a:pt x="281463" y="63846"/>
                </a:cubicBezTo>
                <a:cubicBezTo>
                  <a:pt x="285696" y="64904"/>
                  <a:pt x="287284" y="50088"/>
                  <a:pt x="287813" y="57496"/>
                </a:cubicBezTo>
                <a:cubicBezTo>
                  <a:pt x="288342" y="64904"/>
                  <a:pt x="280934" y="75488"/>
                  <a:pt x="284638" y="108296"/>
                </a:cubicBezTo>
                <a:cubicBezTo>
                  <a:pt x="288342" y="141104"/>
                  <a:pt x="307921" y="211484"/>
                  <a:pt x="310038" y="254346"/>
                </a:cubicBezTo>
                <a:cubicBezTo>
                  <a:pt x="312155" y="297208"/>
                  <a:pt x="298396" y="358592"/>
                  <a:pt x="297338" y="365471"/>
                </a:cubicBezTo>
                <a:cubicBezTo>
                  <a:pt x="296280" y="372350"/>
                  <a:pt x="306334" y="343775"/>
                  <a:pt x="303688" y="295621"/>
                </a:cubicBezTo>
                <a:cubicBezTo>
                  <a:pt x="301042" y="247467"/>
                  <a:pt x="293634" y="116763"/>
                  <a:pt x="281463" y="76546"/>
                </a:cubicBezTo>
                <a:cubicBezTo>
                  <a:pt x="269292" y="36329"/>
                  <a:pt x="274055" y="64904"/>
                  <a:pt x="230663" y="54321"/>
                </a:cubicBezTo>
                <a:lnTo>
                  <a:pt x="2063" y="34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0BA4C7FF-4C4E-68D4-2487-9973FC652B3F}"/>
              </a:ext>
            </a:extLst>
          </p:cNvPr>
          <p:cNvSpPr/>
          <p:nvPr/>
        </p:nvSpPr>
        <p:spPr>
          <a:xfrm>
            <a:off x="3386334" y="5187735"/>
            <a:ext cx="91084" cy="133569"/>
          </a:xfrm>
          <a:custGeom>
            <a:avLst/>
            <a:gdLst>
              <a:gd name="connsiteX0" fmla="*/ 90291 w 91084"/>
              <a:gd name="connsiteY0" fmla="*/ 215 h 133569"/>
              <a:gd name="connsiteX1" fmla="*/ 42666 w 91084"/>
              <a:gd name="connsiteY1" fmla="*/ 63715 h 133569"/>
              <a:gd name="connsiteX2" fmla="*/ 1391 w 91084"/>
              <a:gd name="connsiteY2" fmla="*/ 133565 h 133569"/>
              <a:gd name="connsiteX3" fmla="*/ 29966 w 91084"/>
              <a:gd name="connsiteY3" fmla="*/ 60540 h 133569"/>
              <a:gd name="connsiteX4" fmla="*/ 1391 w 91084"/>
              <a:gd name="connsiteY4" fmla="*/ 85940 h 133569"/>
              <a:gd name="connsiteX5" fmla="*/ 90291 w 91084"/>
              <a:gd name="connsiteY5" fmla="*/ 215 h 13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084" h="133569">
                <a:moveTo>
                  <a:pt x="90291" y="215"/>
                </a:moveTo>
                <a:cubicBezTo>
                  <a:pt x="97170" y="-3489"/>
                  <a:pt x="57483" y="41490"/>
                  <a:pt x="42666" y="63715"/>
                </a:cubicBezTo>
                <a:cubicBezTo>
                  <a:pt x="27849" y="85940"/>
                  <a:pt x="3508" y="134094"/>
                  <a:pt x="1391" y="133565"/>
                </a:cubicBezTo>
                <a:cubicBezTo>
                  <a:pt x="-726" y="133036"/>
                  <a:pt x="29966" y="68477"/>
                  <a:pt x="29966" y="60540"/>
                </a:cubicBezTo>
                <a:cubicBezTo>
                  <a:pt x="29966" y="52603"/>
                  <a:pt x="-7605" y="95994"/>
                  <a:pt x="1391" y="85940"/>
                </a:cubicBezTo>
                <a:cubicBezTo>
                  <a:pt x="10387" y="75886"/>
                  <a:pt x="83412" y="3919"/>
                  <a:pt x="90291" y="2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DABEC79E-B0C5-43F2-07B2-DD135617DA16}"/>
              </a:ext>
            </a:extLst>
          </p:cNvPr>
          <p:cNvSpPr/>
          <p:nvPr/>
        </p:nvSpPr>
        <p:spPr>
          <a:xfrm>
            <a:off x="3384550" y="5210145"/>
            <a:ext cx="54208" cy="165130"/>
          </a:xfrm>
          <a:custGeom>
            <a:avLst/>
            <a:gdLst>
              <a:gd name="connsiteX0" fmla="*/ 25400 w 54208"/>
              <a:gd name="connsiteY0" fmla="*/ 30 h 165130"/>
              <a:gd name="connsiteX1" fmla="*/ 44450 w 54208"/>
              <a:gd name="connsiteY1" fmla="*/ 82580 h 165130"/>
              <a:gd name="connsiteX2" fmla="*/ 9525 w 54208"/>
              <a:gd name="connsiteY2" fmla="*/ 146080 h 165130"/>
              <a:gd name="connsiteX3" fmla="*/ 0 w 54208"/>
              <a:gd name="connsiteY3" fmla="*/ 165130 h 165130"/>
              <a:gd name="connsiteX4" fmla="*/ 22225 w 54208"/>
              <a:gd name="connsiteY4" fmla="*/ 120680 h 165130"/>
              <a:gd name="connsiteX5" fmla="*/ 53975 w 54208"/>
              <a:gd name="connsiteY5" fmla="*/ 92105 h 165130"/>
              <a:gd name="connsiteX6" fmla="*/ 25400 w 54208"/>
              <a:gd name="connsiteY6" fmla="*/ 30 h 165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08" h="165130">
                <a:moveTo>
                  <a:pt x="25400" y="30"/>
                </a:moveTo>
                <a:cubicBezTo>
                  <a:pt x="23813" y="-1557"/>
                  <a:pt x="47096" y="58238"/>
                  <a:pt x="44450" y="82580"/>
                </a:cubicBezTo>
                <a:cubicBezTo>
                  <a:pt x="41804" y="106922"/>
                  <a:pt x="9525" y="146080"/>
                  <a:pt x="9525" y="146080"/>
                </a:cubicBezTo>
                <a:cubicBezTo>
                  <a:pt x="2117" y="159838"/>
                  <a:pt x="0" y="165130"/>
                  <a:pt x="0" y="165130"/>
                </a:cubicBezTo>
                <a:cubicBezTo>
                  <a:pt x="2117" y="160897"/>
                  <a:pt x="13229" y="132851"/>
                  <a:pt x="22225" y="120680"/>
                </a:cubicBezTo>
                <a:cubicBezTo>
                  <a:pt x="31221" y="108509"/>
                  <a:pt x="50800" y="109038"/>
                  <a:pt x="53975" y="92105"/>
                </a:cubicBezTo>
                <a:cubicBezTo>
                  <a:pt x="57150" y="75172"/>
                  <a:pt x="26987" y="1617"/>
                  <a:pt x="25400" y="3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705E4D45-025F-50D7-C087-3B02380F4407}"/>
              </a:ext>
            </a:extLst>
          </p:cNvPr>
          <p:cNvSpPr/>
          <p:nvPr/>
        </p:nvSpPr>
        <p:spPr>
          <a:xfrm>
            <a:off x="4794248" y="2793909"/>
            <a:ext cx="103345" cy="247760"/>
          </a:xfrm>
          <a:custGeom>
            <a:avLst/>
            <a:gdLst>
              <a:gd name="connsiteX0" fmla="*/ 2 w 103345"/>
              <a:gd name="connsiteY0" fmla="*/ 91 h 247760"/>
              <a:gd name="connsiteX1" fmla="*/ 95252 w 103345"/>
              <a:gd name="connsiteY1" fmla="*/ 108041 h 247760"/>
              <a:gd name="connsiteX2" fmla="*/ 95252 w 103345"/>
              <a:gd name="connsiteY2" fmla="*/ 184241 h 247760"/>
              <a:gd name="connsiteX3" fmla="*/ 69852 w 103345"/>
              <a:gd name="connsiteY3" fmla="*/ 247741 h 247760"/>
              <a:gd name="connsiteX4" fmla="*/ 82552 w 103345"/>
              <a:gd name="connsiteY4" fmla="*/ 177891 h 247760"/>
              <a:gd name="connsiteX5" fmla="*/ 92077 w 103345"/>
              <a:gd name="connsiteY5" fmla="*/ 127091 h 247760"/>
              <a:gd name="connsiteX6" fmla="*/ 2 w 103345"/>
              <a:gd name="connsiteY6" fmla="*/ 91 h 247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345" h="247760">
                <a:moveTo>
                  <a:pt x="2" y="91"/>
                </a:moveTo>
                <a:cubicBezTo>
                  <a:pt x="531" y="-3084"/>
                  <a:pt x="79377" y="77349"/>
                  <a:pt x="95252" y="108041"/>
                </a:cubicBezTo>
                <a:cubicBezTo>
                  <a:pt x="111127" y="138733"/>
                  <a:pt x="99485" y="160958"/>
                  <a:pt x="95252" y="184241"/>
                </a:cubicBezTo>
                <a:cubicBezTo>
                  <a:pt x="91019" y="207524"/>
                  <a:pt x="71969" y="248799"/>
                  <a:pt x="69852" y="247741"/>
                </a:cubicBezTo>
                <a:cubicBezTo>
                  <a:pt x="67735" y="246683"/>
                  <a:pt x="78848" y="197999"/>
                  <a:pt x="82552" y="177891"/>
                </a:cubicBezTo>
                <a:cubicBezTo>
                  <a:pt x="86256" y="157783"/>
                  <a:pt x="103719" y="155137"/>
                  <a:pt x="92077" y="127091"/>
                </a:cubicBezTo>
                <a:cubicBezTo>
                  <a:pt x="80435" y="99045"/>
                  <a:pt x="-527" y="3266"/>
                  <a:pt x="2" y="9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38395965-B20E-3139-E4E0-3B50D9853EF6}"/>
              </a:ext>
            </a:extLst>
          </p:cNvPr>
          <p:cNvSpPr/>
          <p:nvPr/>
        </p:nvSpPr>
        <p:spPr>
          <a:xfrm>
            <a:off x="4613454" y="2790502"/>
            <a:ext cx="187146" cy="302492"/>
          </a:xfrm>
          <a:custGeom>
            <a:avLst/>
            <a:gdLst>
              <a:gd name="connsiteX0" fmla="*/ 187146 w 187146"/>
              <a:gd name="connsiteY0" fmla="*/ 323 h 302492"/>
              <a:gd name="connsiteX1" fmla="*/ 18871 w 187146"/>
              <a:gd name="connsiteY1" fmla="*/ 54298 h 302492"/>
              <a:gd name="connsiteX2" fmla="*/ 47446 w 187146"/>
              <a:gd name="connsiteY2" fmla="*/ 57473 h 302492"/>
              <a:gd name="connsiteX3" fmla="*/ 18871 w 187146"/>
              <a:gd name="connsiteY3" fmla="*/ 105098 h 302492"/>
              <a:gd name="connsiteX4" fmla="*/ 18871 w 187146"/>
              <a:gd name="connsiteY4" fmla="*/ 159073 h 302492"/>
              <a:gd name="connsiteX5" fmla="*/ 9346 w 187146"/>
              <a:gd name="connsiteY5" fmla="*/ 162248 h 302492"/>
              <a:gd name="connsiteX6" fmla="*/ 47446 w 187146"/>
              <a:gd name="connsiteY6" fmla="*/ 238448 h 302492"/>
              <a:gd name="connsiteX7" fmla="*/ 47446 w 187146"/>
              <a:gd name="connsiteY7" fmla="*/ 301948 h 302492"/>
              <a:gd name="connsiteX8" fmla="*/ 50621 w 187146"/>
              <a:gd name="connsiteY8" fmla="*/ 263848 h 302492"/>
              <a:gd name="connsiteX9" fmla="*/ 6171 w 187146"/>
              <a:gd name="connsiteY9" fmla="*/ 174948 h 302492"/>
              <a:gd name="connsiteX10" fmla="*/ 18871 w 187146"/>
              <a:gd name="connsiteY10" fmla="*/ 82873 h 302492"/>
              <a:gd name="connsiteX11" fmla="*/ 187146 w 187146"/>
              <a:gd name="connsiteY11" fmla="*/ 323 h 30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7146" h="302492">
                <a:moveTo>
                  <a:pt x="187146" y="323"/>
                </a:moveTo>
                <a:cubicBezTo>
                  <a:pt x="187146" y="-4439"/>
                  <a:pt x="42154" y="44773"/>
                  <a:pt x="18871" y="54298"/>
                </a:cubicBezTo>
                <a:cubicBezTo>
                  <a:pt x="-4412" y="63823"/>
                  <a:pt x="47446" y="49006"/>
                  <a:pt x="47446" y="57473"/>
                </a:cubicBezTo>
                <a:cubicBezTo>
                  <a:pt x="47446" y="65940"/>
                  <a:pt x="23633" y="88165"/>
                  <a:pt x="18871" y="105098"/>
                </a:cubicBezTo>
                <a:cubicBezTo>
                  <a:pt x="14109" y="122031"/>
                  <a:pt x="18871" y="159073"/>
                  <a:pt x="18871" y="159073"/>
                </a:cubicBezTo>
                <a:cubicBezTo>
                  <a:pt x="17283" y="168598"/>
                  <a:pt x="4584" y="149019"/>
                  <a:pt x="9346" y="162248"/>
                </a:cubicBezTo>
                <a:cubicBezTo>
                  <a:pt x="14108" y="175477"/>
                  <a:pt x="41096" y="215165"/>
                  <a:pt x="47446" y="238448"/>
                </a:cubicBezTo>
                <a:cubicBezTo>
                  <a:pt x="53796" y="261731"/>
                  <a:pt x="46917" y="297715"/>
                  <a:pt x="47446" y="301948"/>
                </a:cubicBezTo>
                <a:cubicBezTo>
                  <a:pt x="47975" y="306181"/>
                  <a:pt x="57500" y="285014"/>
                  <a:pt x="50621" y="263848"/>
                </a:cubicBezTo>
                <a:cubicBezTo>
                  <a:pt x="43742" y="242682"/>
                  <a:pt x="11463" y="205110"/>
                  <a:pt x="6171" y="174948"/>
                </a:cubicBezTo>
                <a:cubicBezTo>
                  <a:pt x="879" y="144786"/>
                  <a:pt x="-9175" y="109860"/>
                  <a:pt x="18871" y="82873"/>
                </a:cubicBezTo>
                <a:cubicBezTo>
                  <a:pt x="46917" y="55886"/>
                  <a:pt x="187146" y="5085"/>
                  <a:pt x="187146" y="3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07690BFE-7C16-0DF6-BEA6-8F607E0A5BAA}"/>
              </a:ext>
            </a:extLst>
          </p:cNvPr>
          <p:cNvSpPr/>
          <p:nvPr/>
        </p:nvSpPr>
        <p:spPr>
          <a:xfrm>
            <a:off x="4637826" y="2825554"/>
            <a:ext cx="86608" cy="143112"/>
          </a:xfrm>
          <a:custGeom>
            <a:avLst/>
            <a:gdLst>
              <a:gd name="connsiteX0" fmla="*/ 86574 w 86608"/>
              <a:gd name="connsiteY0" fmla="*/ 196 h 143112"/>
              <a:gd name="connsiteX1" fmla="*/ 19899 w 86608"/>
              <a:gd name="connsiteY1" fmla="*/ 76396 h 143112"/>
              <a:gd name="connsiteX2" fmla="*/ 849 w 86608"/>
              <a:gd name="connsiteY2" fmla="*/ 143071 h 143112"/>
              <a:gd name="connsiteX3" fmla="*/ 4024 w 86608"/>
              <a:gd name="connsiteY3" fmla="*/ 85921 h 143112"/>
              <a:gd name="connsiteX4" fmla="*/ 10374 w 86608"/>
              <a:gd name="connsiteY4" fmla="*/ 54171 h 143112"/>
              <a:gd name="connsiteX5" fmla="*/ 86574 w 86608"/>
              <a:gd name="connsiteY5" fmla="*/ 196 h 143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608" h="143112">
                <a:moveTo>
                  <a:pt x="86574" y="196"/>
                </a:moveTo>
                <a:cubicBezTo>
                  <a:pt x="88161" y="3900"/>
                  <a:pt x="34186" y="52584"/>
                  <a:pt x="19899" y="76396"/>
                </a:cubicBezTo>
                <a:cubicBezTo>
                  <a:pt x="5612" y="100208"/>
                  <a:pt x="3495" y="141484"/>
                  <a:pt x="849" y="143071"/>
                </a:cubicBezTo>
                <a:cubicBezTo>
                  <a:pt x="-1797" y="144659"/>
                  <a:pt x="2437" y="100738"/>
                  <a:pt x="4024" y="85921"/>
                </a:cubicBezTo>
                <a:cubicBezTo>
                  <a:pt x="5611" y="71104"/>
                  <a:pt x="849" y="62108"/>
                  <a:pt x="10374" y="54171"/>
                </a:cubicBezTo>
                <a:cubicBezTo>
                  <a:pt x="19899" y="46234"/>
                  <a:pt x="84987" y="-3508"/>
                  <a:pt x="86574" y="1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6264636C-E4A0-5139-6563-52EE4751B426}"/>
              </a:ext>
            </a:extLst>
          </p:cNvPr>
          <p:cNvSpPr/>
          <p:nvPr/>
        </p:nvSpPr>
        <p:spPr>
          <a:xfrm>
            <a:off x="4676466" y="2847531"/>
            <a:ext cx="127313" cy="180868"/>
          </a:xfrm>
          <a:custGeom>
            <a:avLst/>
            <a:gdLst>
              <a:gd name="connsiteX0" fmla="*/ 63809 w 127313"/>
              <a:gd name="connsiteY0" fmla="*/ 444 h 180868"/>
              <a:gd name="connsiteX1" fmla="*/ 22534 w 127313"/>
              <a:gd name="connsiteY1" fmla="*/ 76644 h 180868"/>
              <a:gd name="connsiteX2" fmla="*/ 16184 w 127313"/>
              <a:gd name="connsiteY2" fmla="*/ 114744 h 180868"/>
              <a:gd name="connsiteX3" fmla="*/ 3484 w 127313"/>
              <a:gd name="connsiteY3" fmla="*/ 102044 h 180868"/>
              <a:gd name="connsiteX4" fmla="*/ 54284 w 127313"/>
              <a:gd name="connsiteY4" fmla="*/ 171894 h 180868"/>
              <a:gd name="connsiteX5" fmla="*/ 127309 w 127313"/>
              <a:gd name="connsiteY5" fmla="*/ 178244 h 180868"/>
              <a:gd name="connsiteX6" fmla="*/ 57459 w 127313"/>
              <a:gd name="connsiteY6" fmla="*/ 156019 h 180868"/>
              <a:gd name="connsiteX7" fmla="*/ 309 w 127313"/>
              <a:gd name="connsiteY7" fmla="*/ 114744 h 180868"/>
              <a:gd name="connsiteX8" fmla="*/ 63809 w 127313"/>
              <a:gd name="connsiteY8" fmla="*/ 444 h 180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313" h="180868">
                <a:moveTo>
                  <a:pt x="63809" y="444"/>
                </a:moveTo>
                <a:cubicBezTo>
                  <a:pt x="67513" y="-5906"/>
                  <a:pt x="30471" y="57594"/>
                  <a:pt x="22534" y="76644"/>
                </a:cubicBezTo>
                <a:cubicBezTo>
                  <a:pt x="14597" y="95694"/>
                  <a:pt x="16184" y="114744"/>
                  <a:pt x="16184" y="114744"/>
                </a:cubicBezTo>
                <a:cubicBezTo>
                  <a:pt x="13009" y="118977"/>
                  <a:pt x="-2866" y="92519"/>
                  <a:pt x="3484" y="102044"/>
                </a:cubicBezTo>
                <a:cubicBezTo>
                  <a:pt x="9834" y="111569"/>
                  <a:pt x="33647" y="159194"/>
                  <a:pt x="54284" y="171894"/>
                </a:cubicBezTo>
                <a:cubicBezTo>
                  <a:pt x="74921" y="184594"/>
                  <a:pt x="126780" y="180890"/>
                  <a:pt x="127309" y="178244"/>
                </a:cubicBezTo>
                <a:cubicBezTo>
                  <a:pt x="127838" y="175598"/>
                  <a:pt x="78626" y="166602"/>
                  <a:pt x="57459" y="156019"/>
                </a:cubicBezTo>
                <a:cubicBezTo>
                  <a:pt x="36292" y="145436"/>
                  <a:pt x="-3924" y="135911"/>
                  <a:pt x="309" y="114744"/>
                </a:cubicBezTo>
                <a:cubicBezTo>
                  <a:pt x="4542" y="93577"/>
                  <a:pt x="60105" y="6794"/>
                  <a:pt x="63809" y="4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FFAD5CB8-A49F-6823-292C-37332E77B513}"/>
              </a:ext>
            </a:extLst>
          </p:cNvPr>
          <p:cNvSpPr/>
          <p:nvPr/>
        </p:nvSpPr>
        <p:spPr>
          <a:xfrm>
            <a:off x="4657264" y="3038127"/>
            <a:ext cx="213420" cy="86073"/>
          </a:xfrm>
          <a:custGeom>
            <a:avLst/>
            <a:gdLst>
              <a:gd name="connsiteX0" fmla="*/ 213186 w 213420"/>
              <a:gd name="connsiteY0" fmla="*/ 348 h 86073"/>
              <a:gd name="connsiteX1" fmla="*/ 133811 w 213420"/>
              <a:gd name="connsiteY1" fmla="*/ 44798 h 86073"/>
              <a:gd name="connsiteX2" fmla="*/ 124286 w 213420"/>
              <a:gd name="connsiteY2" fmla="*/ 79723 h 86073"/>
              <a:gd name="connsiteX3" fmla="*/ 461 w 213420"/>
              <a:gd name="connsiteY3" fmla="*/ 70198 h 86073"/>
              <a:gd name="connsiteX4" fmla="*/ 83011 w 213420"/>
              <a:gd name="connsiteY4" fmla="*/ 86073 h 86073"/>
              <a:gd name="connsiteX5" fmla="*/ 105236 w 213420"/>
              <a:gd name="connsiteY5" fmla="*/ 70198 h 86073"/>
              <a:gd name="connsiteX6" fmla="*/ 213186 w 213420"/>
              <a:gd name="connsiteY6" fmla="*/ 348 h 8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420" h="86073">
                <a:moveTo>
                  <a:pt x="213186" y="348"/>
                </a:moveTo>
                <a:cubicBezTo>
                  <a:pt x="217948" y="-3885"/>
                  <a:pt x="148628" y="31569"/>
                  <a:pt x="133811" y="44798"/>
                </a:cubicBezTo>
                <a:cubicBezTo>
                  <a:pt x="118994" y="58027"/>
                  <a:pt x="146511" y="75490"/>
                  <a:pt x="124286" y="79723"/>
                </a:cubicBezTo>
                <a:cubicBezTo>
                  <a:pt x="102061" y="83956"/>
                  <a:pt x="7340" y="69140"/>
                  <a:pt x="461" y="70198"/>
                </a:cubicBezTo>
                <a:cubicBezTo>
                  <a:pt x="-6418" y="71256"/>
                  <a:pt x="65549" y="86073"/>
                  <a:pt x="83011" y="86073"/>
                </a:cubicBezTo>
                <a:cubicBezTo>
                  <a:pt x="100473" y="86073"/>
                  <a:pt x="85128" y="81310"/>
                  <a:pt x="105236" y="70198"/>
                </a:cubicBezTo>
                <a:cubicBezTo>
                  <a:pt x="125344" y="59086"/>
                  <a:pt x="208424" y="4581"/>
                  <a:pt x="213186" y="3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474AB7B2-FB36-1DED-7235-ABC81954AE47}"/>
              </a:ext>
            </a:extLst>
          </p:cNvPr>
          <p:cNvSpPr/>
          <p:nvPr/>
        </p:nvSpPr>
        <p:spPr>
          <a:xfrm>
            <a:off x="4762497" y="2859132"/>
            <a:ext cx="89072" cy="109528"/>
          </a:xfrm>
          <a:custGeom>
            <a:avLst/>
            <a:gdLst>
              <a:gd name="connsiteX0" fmla="*/ 3 w 89072"/>
              <a:gd name="connsiteY0" fmla="*/ 1543 h 109528"/>
              <a:gd name="connsiteX1" fmla="*/ 69853 w 89072"/>
              <a:gd name="connsiteY1" fmla="*/ 11068 h 109528"/>
              <a:gd name="connsiteX2" fmla="*/ 88903 w 89072"/>
              <a:gd name="connsiteY2" fmla="*/ 71393 h 109528"/>
              <a:gd name="connsiteX3" fmla="*/ 79378 w 89072"/>
              <a:gd name="connsiteY3" fmla="*/ 109493 h 109528"/>
              <a:gd name="connsiteX4" fmla="*/ 82553 w 89072"/>
              <a:gd name="connsiteY4" fmla="*/ 65043 h 109528"/>
              <a:gd name="connsiteX5" fmla="*/ 73028 w 89072"/>
              <a:gd name="connsiteY5" fmla="*/ 30118 h 109528"/>
              <a:gd name="connsiteX6" fmla="*/ 3 w 89072"/>
              <a:gd name="connsiteY6" fmla="*/ 1543 h 10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72" h="109528">
                <a:moveTo>
                  <a:pt x="3" y="1543"/>
                </a:moveTo>
                <a:cubicBezTo>
                  <a:pt x="-526" y="-1632"/>
                  <a:pt x="55037" y="-574"/>
                  <a:pt x="69853" y="11068"/>
                </a:cubicBezTo>
                <a:cubicBezTo>
                  <a:pt x="84669" y="22710"/>
                  <a:pt x="87316" y="54989"/>
                  <a:pt x="88903" y="71393"/>
                </a:cubicBezTo>
                <a:cubicBezTo>
                  <a:pt x="90490" y="87797"/>
                  <a:pt x="80436" y="110551"/>
                  <a:pt x="79378" y="109493"/>
                </a:cubicBezTo>
                <a:cubicBezTo>
                  <a:pt x="78320" y="108435"/>
                  <a:pt x="83611" y="78272"/>
                  <a:pt x="82553" y="65043"/>
                </a:cubicBezTo>
                <a:cubicBezTo>
                  <a:pt x="81495" y="51814"/>
                  <a:pt x="82024" y="39643"/>
                  <a:pt x="73028" y="30118"/>
                </a:cubicBezTo>
                <a:cubicBezTo>
                  <a:pt x="64032" y="20593"/>
                  <a:pt x="532" y="4718"/>
                  <a:pt x="3" y="154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E2EB1BF2-D7DD-7FAC-4DC3-68BCD4A55258}"/>
              </a:ext>
            </a:extLst>
          </p:cNvPr>
          <p:cNvSpPr/>
          <p:nvPr/>
        </p:nvSpPr>
        <p:spPr>
          <a:xfrm>
            <a:off x="4301541" y="3949224"/>
            <a:ext cx="151720" cy="469692"/>
          </a:xfrm>
          <a:custGeom>
            <a:avLst/>
            <a:gdLst>
              <a:gd name="connsiteX0" fmla="*/ 149809 w 151720"/>
              <a:gd name="connsiteY0" fmla="*/ 476 h 469692"/>
              <a:gd name="connsiteX1" fmla="*/ 124409 w 151720"/>
              <a:gd name="connsiteY1" fmla="*/ 57626 h 469692"/>
              <a:gd name="connsiteX2" fmla="*/ 76784 w 151720"/>
              <a:gd name="connsiteY2" fmla="*/ 83026 h 469692"/>
              <a:gd name="connsiteX3" fmla="*/ 51384 w 151720"/>
              <a:gd name="connsiteY3" fmla="*/ 92551 h 469692"/>
              <a:gd name="connsiteX4" fmla="*/ 19634 w 151720"/>
              <a:gd name="connsiteY4" fmla="*/ 152876 h 469692"/>
              <a:gd name="connsiteX5" fmla="*/ 16459 w 151720"/>
              <a:gd name="connsiteY5" fmla="*/ 156051 h 469692"/>
              <a:gd name="connsiteX6" fmla="*/ 6934 w 151720"/>
              <a:gd name="connsiteY6" fmla="*/ 187801 h 469692"/>
              <a:gd name="connsiteX7" fmla="*/ 3759 w 151720"/>
              <a:gd name="connsiteY7" fmla="*/ 241776 h 469692"/>
              <a:gd name="connsiteX8" fmla="*/ 584 w 151720"/>
              <a:gd name="connsiteY8" fmla="*/ 222726 h 469692"/>
              <a:gd name="connsiteX9" fmla="*/ 16459 w 151720"/>
              <a:gd name="connsiteY9" fmla="*/ 289401 h 469692"/>
              <a:gd name="connsiteX10" fmla="*/ 16459 w 151720"/>
              <a:gd name="connsiteY10" fmla="*/ 343376 h 469692"/>
              <a:gd name="connsiteX11" fmla="*/ 54559 w 151720"/>
              <a:gd name="connsiteY11" fmla="*/ 378301 h 469692"/>
              <a:gd name="connsiteX12" fmla="*/ 76784 w 151720"/>
              <a:gd name="connsiteY12" fmla="*/ 391001 h 469692"/>
              <a:gd name="connsiteX13" fmla="*/ 114884 w 151720"/>
              <a:gd name="connsiteY13" fmla="*/ 422751 h 469692"/>
              <a:gd name="connsiteX14" fmla="*/ 140284 w 151720"/>
              <a:gd name="connsiteY14" fmla="*/ 467201 h 469692"/>
              <a:gd name="connsiteX15" fmla="*/ 133934 w 151720"/>
              <a:gd name="connsiteY15" fmla="*/ 454501 h 469692"/>
              <a:gd name="connsiteX16" fmla="*/ 45034 w 151720"/>
              <a:gd name="connsiteY16" fmla="*/ 375126 h 469692"/>
              <a:gd name="connsiteX17" fmla="*/ 29159 w 151720"/>
              <a:gd name="connsiteY17" fmla="*/ 222726 h 469692"/>
              <a:gd name="connsiteX18" fmla="*/ 22809 w 151720"/>
              <a:gd name="connsiteY18" fmla="*/ 216376 h 469692"/>
              <a:gd name="connsiteX19" fmla="*/ 13284 w 151720"/>
              <a:gd name="connsiteY19" fmla="*/ 140176 h 469692"/>
              <a:gd name="connsiteX20" fmla="*/ 73609 w 151720"/>
              <a:gd name="connsiteY20" fmla="*/ 92551 h 469692"/>
              <a:gd name="connsiteX21" fmla="*/ 149809 w 151720"/>
              <a:gd name="connsiteY21" fmla="*/ 476 h 46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1720" h="469692">
                <a:moveTo>
                  <a:pt x="149809" y="476"/>
                </a:moveTo>
                <a:cubicBezTo>
                  <a:pt x="158276" y="-5345"/>
                  <a:pt x="136580" y="43868"/>
                  <a:pt x="124409" y="57626"/>
                </a:cubicBezTo>
                <a:cubicBezTo>
                  <a:pt x="112238" y="71384"/>
                  <a:pt x="88955" y="77205"/>
                  <a:pt x="76784" y="83026"/>
                </a:cubicBezTo>
                <a:cubicBezTo>
                  <a:pt x="64613" y="88847"/>
                  <a:pt x="60909" y="80909"/>
                  <a:pt x="51384" y="92551"/>
                </a:cubicBezTo>
                <a:cubicBezTo>
                  <a:pt x="41859" y="104193"/>
                  <a:pt x="19634" y="152876"/>
                  <a:pt x="19634" y="152876"/>
                </a:cubicBezTo>
                <a:cubicBezTo>
                  <a:pt x="13813" y="163459"/>
                  <a:pt x="18576" y="150230"/>
                  <a:pt x="16459" y="156051"/>
                </a:cubicBezTo>
                <a:cubicBezTo>
                  <a:pt x="14342" y="161872"/>
                  <a:pt x="9051" y="173514"/>
                  <a:pt x="6934" y="187801"/>
                </a:cubicBezTo>
                <a:cubicBezTo>
                  <a:pt x="4817" y="202089"/>
                  <a:pt x="3759" y="241776"/>
                  <a:pt x="3759" y="241776"/>
                </a:cubicBezTo>
                <a:cubicBezTo>
                  <a:pt x="2701" y="247597"/>
                  <a:pt x="-1533" y="214789"/>
                  <a:pt x="584" y="222726"/>
                </a:cubicBezTo>
                <a:cubicBezTo>
                  <a:pt x="2701" y="230663"/>
                  <a:pt x="13813" y="269293"/>
                  <a:pt x="16459" y="289401"/>
                </a:cubicBezTo>
                <a:cubicBezTo>
                  <a:pt x="19105" y="309509"/>
                  <a:pt x="10109" y="328559"/>
                  <a:pt x="16459" y="343376"/>
                </a:cubicBezTo>
                <a:cubicBezTo>
                  <a:pt x="22809" y="358193"/>
                  <a:pt x="44505" y="370364"/>
                  <a:pt x="54559" y="378301"/>
                </a:cubicBezTo>
                <a:cubicBezTo>
                  <a:pt x="64613" y="386238"/>
                  <a:pt x="66730" y="383593"/>
                  <a:pt x="76784" y="391001"/>
                </a:cubicBezTo>
                <a:cubicBezTo>
                  <a:pt x="86838" y="398409"/>
                  <a:pt x="104301" y="410051"/>
                  <a:pt x="114884" y="422751"/>
                </a:cubicBezTo>
                <a:cubicBezTo>
                  <a:pt x="125467" y="435451"/>
                  <a:pt x="140284" y="467201"/>
                  <a:pt x="140284" y="467201"/>
                </a:cubicBezTo>
                <a:cubicBezTo>
                  <a:pt x="143459" y="472493"/>
                  <a:pt x="149809" y="469847"/>
                  <a:pt x="133934" y="454501"/>
                </a:cubicBezTo>
                <a:cubicBezTo>
                  <a:pt x="118059" y="439155"/>
                  <a:pt x="62496" y="413755"/>
                  <a:pt x="45034" y="375126"/>
                </a:cubicBezTo>
                <a:cubicBezTo>
                  <a:pt x="27572" y="336497"/>
                  <a:pt x="32863" y="249184"/>
                  <a:pt x="29159" y="222726"/>
                </a:cubicBezTo>
                <a:cubicBezTo>
                  <a:pt x="25455" y="196268"/>
                  <a:pt x="25455" y="230134"/>
                  <a:pt x="22809" y="216376"/>
                </a:cubicBezTo>
                <a:cubicBezTo>
                  <a:pt x="20163" y="202618"/>
                  <a:pt x="4817" y="160814"/>
                  <a:pt x="13284" y="140176"/>
                </a:cubicBezTo>
                <a:cubicBezTo>
                  <a:pt x="21751" y="119538"/>
                  <a:pt x="51913" y="108955"/>
                  <a:pt x="73609" y="92551"/>
                </a:cubicBezTo>
                <a:cubicBezTo>
                  <a:pt x="95305" y="76147"/>
                  <a:pt x="141342" y="6297"/>
                  <a:pt x="149809" y="4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FCE03A8F-8B6B-AF6D-5CBD-50A6D03EF02B}"/>
              </a:ext>
            </a:extLst>
          </p:cNvPr>
          <p:cNvSpPr/>
          <p:nvPr/>
        </p:nvSpPr>
        <p:spPr>
          <a:xfrm>
            <a:off x="4324327" y="4035012"/>
            <a:ext cx="95361" cy="280134"/>
          </a:xfrm>
          <a:custGeom>
            <a:avLst/>
            <a:gdLst>
              <a:gd name="connsiteX0" fmla="*/ 95273 w 95361"/>
              <a:gd name="connsiteY0" fmla="*/ 413 h 280134"/>
              <a:gd name="connsiteX1" fmla="*/ 66698 w 95361"/>
              <a:gd name="connsiteY1" fmla="*/ 48038 h 280134"/>
              <a:gd name="connsiteX2" fmla="*/ 34948 w 95361"/>
              <a:gd name="connsiteY2" fmla="*/ 136938 h 280134"/>
              <a:gd name="connsiteX3" fmla="*/ 38123 w 95361"/>
              <a:gd name="connsiteY3" fmla="*/ 105188 h 280134"/>
              <a:gd name="connsiteX4" fmla="*/ 28598 w 95361"/>
              <a:gd name="connsiteY4" fmla="*/ 152813 h 280134"/>
              <a:gd name="connsiteX5" fmla="*/ 9548 w 95361"/>
              <a:gd name="connsiteY5" fmla="*/ 121063 h 280134"/>
              <a:gd name="connsiteX6" fmla="*/ 31773 w 95361"/>
              <a:gd name="connsiteY6" fmla="*/ 171863 h 280134"/>
              <a:gd name="connsiteX7" fmla="*/ 34948 w 95361"/>
              <a:gd name="connsiteY7" fmla="*/ 213138 h 280134"/>
              <a:gd name="connsiteX8" fmla="*/ 41298 w 95361"/>
              <a:gd name="connsiteY8" fmla="*/ 279813 h 280134"/>
              <a:gd name="connsiteX9" fmla="*/ 44473 w 95361"/>
              <a:gd name="connsiteY9" fmla="*/ 235363 h 280134"/>
              <a:gd name="connsiteX10" fmla="*/ 41298 w 95361"/>
              <a:gd name="connsiteY10" fmla="*/ 165513 h 280134"/>
              <a:gd name="connsiteX11" fmla="*/ 23 w 95361"/>
              <a:gd name="connsiteY11" fmla="*/ 105188 h 280134"/>
              <a:gd name="connsiteX12" fmla="*/ 47648 w 95361"/>
              <a:gd name="connsiteY12" fmla="*/ 117888 h 280134"/>
              <a:gd name="connsiteX13" fmla="*/ 57173 w 95361"/>
              <a:gd name="connsiteY13" fmla="*/ 73438 h 280134"/>
              <a:gd name="connsiteX14" fmla="*/ 95273 w 95361"/>
              <a:gd name="connsiteY14" fmla="*/ 413 h 28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5361" h="280134">
                <a:moveTo>
                  <a:pt x="95273" y="413"/>
                </a:moveTo>
                <a:cubicBezTo>
                  <a:pt x="96860" y="-3820"/>
                  <a:pt x="76752" y="25284"/>
                  <a:pt x="66698" y="48038"/>
                </a:cubicBezTo>
                <a:cubicBezTo>
                  <a:pt x="56644" y="70792"/>
                  <a:pt x="39711" y="127413"/>
                  <a:pt x="34948" y="136938"/>
                </a:cubicBezTo>
                <a:cubicBezTo>
                  <a:pt x="30185" y="146463"/>
                  <a:pt x="39181" y="102542"/>
                  <a:pt x="38123" y="105188"/>
                </a:cubicBezTo>
                <a:cubicBezTo>
                  <a:pt x="37065" y="107834"/>
                  <a:pt x="33360" y="150167"/>
                  <a:pt x="28598" y="152813"/>
                </a:cubicBezTo>
                <a:cubicBezTo>
                  <a:pt x="23836" y="155459"/>
                  <a:pt x="9019" y="117888"/>
                  <a:pt x="9548" y="121063"/>
                </a:cubicBezTo>
                <a:cubicBezTo>
                  <a:pt x="10077" y="124238"/>
                  <a:pt x="27540" y="156517"/>
                  <a:pt x="31773" y="171863"/>
                </a:cubicBezTo>
                <a:cubicBezTo>
                  <a:pt x="36006" y="187209"/>
                  <a:pt x="33360" y="195146"/>
                  <a:pt x="34948" y="213138"/>
                </a:cubicBezTo>
                <a:cubicBezTo>
                  <a:pt x="36535" y="231130"/>
                  <a:pt x="39711" y="276109"/>
                  <a:pt x="41298" y="279813"/>
                </a:cubicBezTo>
                <a:cubicBezTo>
                  <a:pt x="42885" y="283517"/>
                  <a:pt x="44473" y="254413"/>
                  <a:pt x="44473" y="235363"/>
                </a:cubicBezTo>
                <a:cubicBezTo>
                  <a:pt x="44473" y="216313"/>
                  <a:pt x="48706" y="187209"/>
                  <a:pt x="41298" y="165513"/>
                </a:cubicBezTo>
                <a:cubicBezTo>
                  <a:pt x="33890" y="143817"/>
                  <a:pt x="-1035" y="113125"/>
                  <a:pt x="23" y="105188"/>
                </a:cubicBezTo>
                <a:cubicBezTo>
                  <a:pt x="1081" y="97251"/>
                  <a:pt x="38123" y="123180"/>
                  <a:pt x="47648" y="117888"/>
                </a:cubicBezTo>
                <a:cubicBezTo>
                  <a:pt x="57173" y="112596"/>
                  <a:pt x="52411" y="90371"/>
                  <a:pt x="57173" y="73438"/>
                </a:cubicBezTo>
                <a:cubicBezTo>
                  <a:pt x="61935" y="56505"/>
                  <a:pt x="93686" y="4646"/>
                  <a:pt x="95273" y="4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124C2E3-725B-D7D8-948D-751683F1307F}"/>
              </a:ext>
            </a:extLst>
          </p:cNvPr>
          <p:cNvSpPr/>
          <p:nvPr/>
        </p:nvSpPr>
        <p:spPr>
          <a:xfrm>
            <a:off x="4374149" y="4413223"/>
            <a:ext cx="64676" cy="231814"/>
          </a:xfrm>
          <a:custGeom>
            <a:avLst/>
            <a:gdLst>
              <a:gd name="connsiteX0" fmla="*/ 64501 w 64676"/>
              <a:gd name="connsiteY0" fmla="*/ 27 h 231814"/>
              <a:gd name="connsiteX1" fmla="*/ 29576 w 64676"/>
              <a:gd name="connsiteY1" fmla="*/ 50827 h 231814"/>
              <a:gd name="connsiteX2" fmla="*/ 7351 w 64676"/>
              <a:gd name="connsiteY2" fmla="*/ 130202 h 231814"/>
              <a:gd name="connsiteX3" fmla="*/ 1001 w 64676"/>
              <a:gd name="connsiteY3" fmla="*/ 231802 h 231814"/>
              <a:gd name="connsiteX4" fmla="*/ 1001 w 64676"/>
              <a:gd name="connsiteY4" fmla="*/ 136552 h 231814"/>
              <a:gd name="connsiteX5" fmla="*/ 10526 w 64676"/>
              <a:gd name="connsiteY5" fmla="*/ 54002 h 231814"/>
              <a:gd name="connsiteX6" fmla="*/ 13701 w 64676"/>
              <a:gd name="connsiteY6" fmla="*/ 57177 h 231814"/>
              <a:gd name="connsiteX7" fmla="*/ 64501 w 64676"/>
              <a:gd name="connsiteY7" fmla="*/ 27 h 231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676" h="231814">
                <a:moveTo>
                  <a:pt x="64501" y="27"/>
                </a:moveTo>
                <a:cubicBezTo>
                  <a:pt x="67147" y="-1031"/>
                  <a:pt x="39101" y="29131"/>
                  <a:pt x="29576" y="50827"/>
                </a:cubicBezTo>
                <a:cubicBezTo>
                  <a:pt x="20051" y="72523"/>
                  <a:pt x="12113" y="100040"/>
                  <a:pt x="7351" y="130202"/>
                </a:cubicBezTo>
                <a:cubicBezTo>
                  <a:pt x="2588" y="160365"/>
                  <a:pt x="2059" y="230744"/>
                  <a:pt x="1001" y="231802"/>
                </a:cubicBezTo>
                <a:cubicBezTo>
                  <a:pt x="-57" y="232860"/>
                  <a:pt x="-586" y="166185"/>
                  <a:pt x="1001" y="136552"/>
                </a:cubicBezTo>
                <a:cubicBezTo>
                  <a:pt x="2588" y="106919"/>
                  <a:pt x="10526" y="54002"/>
                  <a:pt x="10526" y="54002"/>
                </a:cubicBezTo>
                <a:cubicBezTo>
                  <a:pt x="12643" y="40773"/>
                  <a:pt x="5763" y="61940"/>
                  <a:pt x="13701" y="57177"/>
                </a:cubicBezTo>
                <a:cubicBezTo>
                  <a:pt x="21638" y="52415"/>
                  <a:pt x="61855" y="1085"/>
                  <a:pt x="64501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B38387C-43D6-6B48-F559-DD9B0E35A7A5}"/>
              </a:ext>
            </a:extLst>
          </p:cNvPr>
          <p:cNvSpPr/>
          <p:nvPr/>
        </p:nvSpPr>
        <p:spPr>
          <a:xfrm>
            <a:off x="4357088" y="4397312"/>
            <a:ext cx="88081" cy="239059"/>
          </a:xfrm>
          <a:custGeom>
            <a:avLst/>
            <a:gdLst>
              <a:gd name="connsiteX0" fmla="*/ 87912 w 88081"/>
              <a:gd name="connsiteY0" fmla="*/ 63 h 239059"/>
              <a:gd name="connsiteX1" fmla="*/ 21237 w 88081"/>
              <a:gd name="connsiteY1" fmla="*/ 47688 h 239059"/>
              <a:gd name="connsiteX2" fmla="*/ 21237 w 88081"/>
              <a:gd name="connsiteY2" fmla="*/ 168338 h 239059"/>
              <a:gd name="connsiteX3" fmla="*/ 2187 w 88081"/>
              <a:gd name="connsiteY3" fmla="*/ 238188 h 239059"/>
              <a:gd name="connsiteX4" fmla="*/ 2187 w 88081"/>
              <a:gd name="connsiteY4" fmla="*/ 200088 h 239059"/>
              <a:gd name="connsiteX5" fmla="*/ 18062 w 88081"/>
              <a:gd name="connsiteY5" fmla="*/ 95313 h 239059"/>
              <a:gd name="connsiteX6" fmla="*/ 40287 w 88081"/>
              <a:gd name="connsiteY6" fmla="*/ 38163 h 239059"/>
              <a:gd name="connsiteX7" fmla="*/ 87912 w 88081"/>
              <a:gd name="connsiteY7" fmla="*/ 63 h 23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081" h="239059">
                <a:moveTo>
                  <a:pt x="87912" y="63"/>
                </a:moveTo>
                <a:cubicBezTo>
                  <a:pt x="84737" y="1650"/>
                  <a:pt x="32349" y="19642"/>
                  <a:pt x="21237" y="47688"/>
                </a:cubicBezTo>
                <a:cubicBezTo>
                  <a:pt x="10124" y="75734"/>
                  <a:pt x="24412" y="136588"/>
                  <a:pt x="21237" y="168338"/>
                </a:cubicBezTo>
                <a:cubicBezTo>
                  <a:pt x="18062" y="200088"/>
                  <a:pt x="5362" y="232896"/>
                  <a:pt x="2187" y="238188"/>
                </a:cubicBezTo>
                <a:cubicBezTo>
                  <a:pt x="-988" y="243480"/>
                  <a:pt x="-459" y="223900"/>
                  <a:pt x="2187" y="200088"/>
                </a:cubicBezTo>
                <a:cubicBezTo>
                  <a:pt x="4833" y="176276"/>
                  <a:pt x="11712" y="122300"/>
                  <a:pt x="18062" y="95313"/>
                </a:cubicBezTo>
                <a:cubicBezTo>
                  <a:pt x="24412" y="68326"/>
                  <a:pt x="31820" y="49275"/>
                  <a:pt x="40287" y="38163"/>
                </a:cubicBezTo>
                <a:cubicBezTo>
                  <a:pt x="48754" y="27051"/>
                  <a:pt x="91087" y="-1524"/>
                  <a:pt x="87912" y="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6EDA57A-284C-EE9D-62A6-8E45D0FDA109}"/>
              </a:ext>
            </a:extLst>
          </p:cNvPr>
          <p:cNvSpPr/>
          <p:nvPr/>
        </p:nvSpPr>
        <p:spPr>
          <a:xfrm>
            <a:off x="4283075" y="4616388"/>
            <a:ext cx="95315" cy="156799"/>
          </a:xfrm>
          <a:custGeom>
            <a:avLst/>
            <a:gdLst>
              <a:gd name="connsiteX0" fmla="*/ 95250 w 95315"/>
              <a:gd name="connsiteY0" fmla="*/ 62 h 156799"/>
              <a:gd name="connsiteX1" fmla="*/ 31750 w 95315"/>
              <a:gd name="connsiteY1" fmla="*/ 98487 h 156799"/>
              <a:gd name="connsiteX2" fmla="*/ 0 w 95315"/>
              <a:gd name="connsiteY2" fmla="*/ 155637 h 156799"/>
              <a:gd name="connsiteX3" fmla="*/ 31750 w 95315"/>
              <a:gd name="connsiteY3" fmla="*/ 47687 h 156799"/>
              <a:gd name="connsiteX4" fmla="*/ 19050 w 95315"/>
              <a:gd name="connsiteY4" fmla="*/ 82612 h 156799"/>
              <a:gd name="connsiteX5" fmla="*/ 95250 w 95315"/>
              <a:gd name="connsiteY5" fmla="*/ 62 h 15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315" h="156799">
                <a:moveTo>
                  <a:pt x="95250" y="62"/>
                </a:moveTo>
                <a:cubicBezTo>
                  <a:pt x="97367" y="2708"/>
                  <a:pt x="47625" y="72558"/>
                  <a:pt x="31750" y="98487"/>
                </a:cubicBezTo>
                <a:cubicBezTo>
                  <a:pt x="15875" y="124416"/>
                  <a:pt x="0" y="164104"/>
                  <a:pt x="0" y="155637"/>
                </a:cubicBezTo>
                <a:cubicBezTo>
                  <a:pt x="0" y="147170"/>
                  <a:pt x="28575" y="59858"/>
                  <a:pt x="31750" y="47687"/>
                </a:cubicBezTo>
                <a:cubicBezTo>
                  <a:pt x="34925" y="35516"/>
                  <a:pt x="11113" y="85258"/>
                  <a:pt x="19050" y="82612"/>
                </a:cubicBezTo>
                <a:cubicBezTo>
                  <a:pt x="26987" y="79966"/>
                  <a:pt x="93133" y="-2584"/>
                  <a:pt x="95250" y="6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804A0BDF-3408-5462-15B2-74997DC1BC96}"/>
              </a:ext>
            </a:extLst>
          </p:cNvPr>
          <p:cNvSpPr/>
          <p:nvPr/>
        </p:nvSpPr>
        <p:spPr>
          <a:xfrm>
            <a:off x="4325225" y="4600316"/>
            <a:ext cx="116722" cy="191877"/>
          </a:xfrm>
          <a:custGeom>
            <a:avLst/>
            <a:gdLst>
              <a:gd name="connsiteX0" fmla="*/ 116600 w 116722"/>
              <a:gd name="connsiteY0" fmla="*/ 259 h 191877"/>
              <a:gd name="connsiteX1" fmla="*/ 59450 w 116722"/>
              <a:gd name="connsiteY1" fmla="*/ 89159 h 191877"/>
              <a:gd name="connsiteX2" fmla="*/ 2300 w 116722"/>
              <a:gd name="connsiteY2" fmla="*/ 190759 h 191877"/>
              <a:gd name="connsiteX3" fmla="*/ 15000 w 116722"/>
              <a:gd name="connsiteY3" fmla="*/ 139959 h 191877"/>
              <a:gd name="connsiteX4" fmla="*/ 49925 w 116722"/>
              <a:gd name="connsiteY4" fmla="*/ 85984 h 191877"/>
              <a:gd name="connsiteX5" fmla="*/ 43575 w 116722"/>
              <a:gd name="connsiteY5" fmla="*/ 117734 h 191877"/>
              <a:gd name="connsiteX6" fmla="*/ 116600 w 116722"/>
              <a:gd name="connsiteY6" fmla="*/ 259 h 191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722" h="191877">
                <a:moveTo>
                  <a:pt x="116600" y="259"/>
                </a:moveTo>
                <a:cubicBezTo>
                  <a:pt x="119246" y="-4503"/>
                  <a:pt x="78500" y="57409"/>
                  <a:pt x="59450" y="89159"/>
                </a:cubicBezTo>
                <a:cubicBezTo>
                  <a:pt x="40400" y="120909"/>
                  <a:pt x="9708" y="182292"/>
                  <a:pt x="2300" y="190759"/>
                </a:cubicBezTo>
                <a:cubicBezTo>
                  <a:pt x="-5108" y="199226"/>
                  <a:pt x="7063" y="157421"/>
                  <a:pt x="15000" y="139959"/>
                </a:cubicBezTo>
                <a:cubicBezTo>
                  <a:pt x="22937" y="122497"/>
                  <a:pt x="45163" y="89688"/>
                  <a:pt x="49925" y="85984"/>
                </a:cubicBezTo>
                <a:cubicBezTo>
                  <a:pt x="54687" y="82280"/>
                  <a:pt x="36696" y="126201"/>
                  <a:pt x="43575" y="117734"/>
                </a:cubicBezTo>
                <a:cubicBezTo>
                  <a:pt x="50454" y="109267"/>
                  <a:pt x="113954" y="5021"/>
                  <a:pt x="116600" y="2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07B7B4FA-3226-869F-64AE-C8C51469A5BD}"/>
              </a:ext>
            </a:extLst>
          </p:cNvPr>
          <p:cNvSpPr/>
          <p:nvPr/>
        </p:nvSpPr>
        <p:spPr>
          <a:xfrm>
            <a:off x="4401439" y="4422437"/>
            <a:ext cx="203630" cy="251582"/>
          </a:xfrm>
          <a:custGeom>
            <a:avLst/>
            <a:gdLst>
              <a:gd name="connsiteX0" fmla="*/ 46736 w 203630"/>
              <a:gd name="connsiteY0" fmla="*/ 338 h 251582"/>
              <a:gd name="connsiteX1" fmla="*/ 154686 w 203630"/>
              <a:gd name="connsiteY1" fmla="*/ 73363 h 251582"/>
              <a:gd name="connsiteX2" fmla="*/ 199136 w 203630"/>
              <a:gd name="connsiteY2" fmla="*/ 120988 h 251582"/>
              <a:gd name="connsiteX3" fmla="*/ 186436 w 203630"/>
              <a:gd name="connsiteY3" fmla="*/ 162263 h 251582"/>
              <a:gd name="connsiteX4" fmla="*/ 202311 w 203630"/>
              <a:gd name="connsiteY4" fmla="*/ 155913 h 251582"/>
              <a:gd name="connsiteX5" fmla="*/ 145161 w 203630"/>
              <a:gd name="connsiteY5" fmla="*/ 181313 h 251582"/>
              <a:gd name="connsiteX6" fmla="*/ 53086 w 203630"/>
              <a:gd name="connsiteY6" fmla="*/ 228938 h 251582"/>
              <a:gd name="connsiteX7" fmla="*/ 2286 w 203630"/>
              <a:gd name="connsiteY7" fmla="*/ 251163 h 251582"/>
              <a:gd name="connsiteX8" fmla="*/ 18161 w 203630"/>
              <a:gd name="connsiteY8" fmla="*/ 238463 h 251582"/>
              <a:gd name="connsiteX9" fmla="*/ 100711 w 203630"/>
              <a:gd name="connsiteY9" fmla="*/ 181313 h 251582"/>
              <a:gd name="connsiteX10" fmla="*/ 72136 w 203630"/>
              <a:gd name="connsiteY10" fmla="*/ 213063 h 251582"/>
              <a:gd name="connsiteX11" fmla="*/ 176911 w 203630"/>
              <a:gd name="connsiteY11" fmla="*/ 174963 h 251582"/>
              <a:gd name="connsiteX12" fmla="*/ 176911 w 203630"/>
              <a:gd name="connsiteY12" fmla="*/ 130513 h 251582"/>
              <a:gd name="connsiteX13" fmla="*/ 183261 w 203630"/>
              <a:gd name="connsiteY13" fmla="*/ 105113 h 251582"/>
              <a:gd name="connsiteX14" fmla="*/ 46736 w 203630"/>
              <a:gd name="connsiteY14" fmla="*/ 338 h 25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3630" h="251582">
                <a:moveTo>
                  <a:pt x="46736" y="338"/>
                </a:moveTo>
                <a:cubicBezTo>
                  <a:pt x="41973" y="-4954"/>
                  <a:pt x="129286" y="53255"/>
                  <a:pt x="154686" y="73363"/>
                </a:cubicBezTo>
                <a:cubicBezTo>
                  <a:pt x="180086" y="93471"/>
                  <a:pt x="193844" y="106171"/>
                  <a:pt x="199136" y="120988"/>
                </a:cubicBezTo>
                <a:cubicBezTo>
                  <a:pt x="204428" y="135805"/>
                  <a:pt x="186436" y="162263"/>
                  <a:pt x="186436" y="162263"/>
                </a:cubicBezTo>
                <a:cubicBezTo>
                  <a:pt x="186965" y="168084"/>
                  <a:pt x="209190" y="152738"/>
                  <a:pt x="202311" y="155913"/>
                </a:cubicBezTo>
                <a:cubicBezTo>
                  <a:pt x="195432" y="159088"/>
                  <a:pt x="170032" y="169142"/>
                  <a:pt x="145161" y="181313"/>
                </a:cubicBezTo>
                <a:cubicBezTo>
                  <a:pt x="120290" y="193484"/>
                  <a:pt x="76899" y="217296"/>
                  <a:pt x="53086" y="228938"/>
                </a:cubicBezTo>
                <a:cubicBezTo>
                  <a:pt x="29273" y="240580"/>
                  <a:pt x="2286" y="251163"/>
                  <a:pt x="2286" y="251163"/>
                </a:cubicBezTo>
                <a:cubicBezTo>
                  <a:pt x="-3535" y="252751"/>
                  <a:pt x="1757" y="250105"/>
                  <a:pt x="18161" y="238463"/>
                </a:cubicBezTo>
                <a:cubicBezTo>
                  <a:pt x="34565" y="226821"/>
                  <a:pt x="91715" y="185546"/>
                  <a:pt x="100711" y="181313"/>
                </a:cubicBezTo>
                <a:cubicBezTo>
                  <a:pt x="109707" y="177080"/>
                  <a:pt x="59436" y="214121"/>
                  <a:pt x="72136" y="213063"/>
                </a:cubicBezTo>
                <a:cubicBezTo>
                  <a:pt x="84836" y="212005"/>
                  <a:pt x="159449" y="188721"/>
                  <a:pt x="176911" y="174963"/>
                </a:cubicBezTo>
                <a:cubicBezTo>
                  <a:pt x="194373" y="161205"/>
                  <a:pt x="175853" y="142155"/>
                  <a:pt x="176911" y="130513"/>
                </a:cubicBezTo>
                <a:cubicBezTo>
                  <a:pt x="177969" y="118871"/>
                  <a:pt x="199665" y="124163"/>
                  <a:pt x="183261" y="105113"/>
                </a:cubicBezTo>
                <a:cubicBezTo>
                  <a:pt x="166857" y="86063"/>
                  <a:pt x="51499" y="5630"/>
                  <a:pt x="46736" y="33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02B9D1EE-4FB7-AFF5-7A81-AF396596A6ED}"/>
              </a:ext>
            </a:extLst>
          </p:cNvPr>
          <p:cNvSpPr/>
          <p:nvPr/>
        </p:nvSpPr>
        <p:spPr>
          <a:xfrm>
            <a:off x="4591050" y="3213050"/>
            <a:ext cx="266706" cy="466800"/>
          </a:xfrm>
          <a:custGeom>
            <a:avLst/>
            <a:gdLst>
              <a:gd name="connsiteX0" fmla="*/ 266700 w 266706"/>
              <a:gd name="connsiteY0" fmla="*/ 50 h 466800"/>
              <a:gd name="connsiteX1" fmla="*/ 88900 w 266706"/>
              <a:gd name="connsiteY1" fmla="*/ 146100 h 466800"/>
              <a:gd name="connsiteX2" fmla="*/ 63500 w 266706"/>
              <a:gd name="connsiteY2" fmla="*/ 177850 h 466800"/>
              <a:gd name="connsiteX3" fmla="*/ 25400 w 266706"/>
              <a:gd name="connsiteY3" fmla="*/ 295325 h 466800"/>
              <a:gd name="connsiteX4" fmla="*/ 44450 w 266706"/>
              <a:gd name="connsiteY4" fmla="*/ 193725 h 466800"/>
              <a:gd name="connsiteX5" fmla="*/ 34925 w 266706"/>
              <a:gd name="connsiteY5" fmla="*/ 285800 h 466800"/>
              <a:gd name="connsiteX6" fmla="*/ 0 w 266706"/>
              <a:gd name="connsiteY6" fmla="*/ 466775 h 466800"/>
              <a:gd name="connsiteX7" fmla="*/ 34925 w 266706"/>
              <a:gd name="connsiteY7" fmla="*/ 298500 h 466800"/>
              <a:gd name="connsiteX8" fmla="*/ 34925 w 266706"/>
              <a:gd name="connsiteY8" fmla="*/ 219125 h 466800"/>
              <a:gd name="connsiteX9" fmla="*/ 95250 w 266706"/>
              <a:gd name="connsiteY9" fmla="*/ 130225 h 466800"/>
              <a:gd name="connsiteX10" fmla="*/ 266700 w 266706"/>
              <a:gd name="connsiteY10" fmla="*/ 50 h 4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6706" h="466800">
                <a:moveTo>
                  <a:pt x="266700" y="50"/>
                </a:moveTo>
                <a:cubicBezTo>
                  <a:pt x="265642" y="2696"/>
                  <a:pt x="122767" y="116467"/>
                  <a:pt x="88900" y="146100"/>
                </a:cubicBezTo>
                <a:cubicBezTo>
                  <a:pt x="55033" y="175733"/>
                  <a:pt x="74083" y="152979"/>
                  <a:pt x="63500" y="177850"/>
                </a:cubicBezTo>
                <a:cubicBezTo>
                  <a:pt x="52917" y="202721"/>
                  <a:pt x="28575" y="292679"/>
                  <a:pt x="25400" y="295325"/>
                </a:cubicBezTo>
                <a:cubicBezTo>
                  <a:pt x="22225" y="297971"/>
                  <a:pt x="42863" y="195312"/>
                  <a:pt x="44450" y="193725"/>
                </a:cubicBezTo>
                <a:cubicBezTo>
                  <a:pt x="46037" y="192138"/>
                  <a:pt x="42333" y="240292"/>
                  <a:pt x="34925" y="285800"/>
                </a:cubicBezTo>
                <a:cubicBezTo>
                  <a:pt x="27517" y="331308"/>
                  <a:pt x="0" y="464658"/>
                  <a:pt x="0" y="466775"/>
                </a:cubicBezTo>
                <a:cubicBezTo>
                  <a:pt x="0" y="468892"/>
                  <a:pt x="29104" y="339775"/>
                  <a:pt x="34925" y="298500"/>
                </a:cubicBezTo>
                <a:cubicBezTo>
                  <a:pt x="40746" y="257225"/>
                  <a:pt x="24871" y="247171"/>
                  <a:pt x="34925" y="219125"/>
                </a:cubicBezTo>
                <a:cubicBezTo>
                  <a:pt x="44979" y="191079"/>
                  <a:pt x="59796" y="161975"/>
                  <a:pt x="95250" y="130225"/>
                </a:cubicBezTo>
                <a:cubicBezTo>
                  <a:pt x="130704" y="98475"/>
                  <a:pt x="267758" y="-2596"/>
                  <a:pt x="266700" y="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0FF57E43-A145-FBA6-5451-EED09BDD8862}"/>
              </a:ext>
            </a:extLst>
          </p:cNvPr>
          <p:cNvSpPr/>
          <p:nvPr/>
        </p:nvSpPr>
        <p:spPr>
          <a:xfrm>
            <a:off x="4300091" y="3878110"/>
            <a:ext cx="68867" cy="246802"/>
          </a:xfrm>
          <a:custGeom>
            <a:avLst/>
            <a:gdLst>
              <a:gd name="connsiteX0" fmla="*/ 68709 w 68867"/>
              <a:gd name="connsiteY0" fmla="*/ 1740 h 246802"/>
              <a:gd name="connsiteX1" fmla="*/ 40134 w 68867"/>
              <a:gd name="connsiteY1" fmla="*/ 68415 h 246802"/>
              <a:gd name="connsiteX2" fmla="*/ 2034 w 68867"/>
              <a:gd name="connsiteY2" fmla="*/ 201765 h 246802"/>
              <a:gd name="connsiteX3" fmla="*/ 5209 w 68867"/>
              <a:gd name="connsiteY3" fmla="*/ 246215 h 246802"/>
              <a:gd name="connsiteX4" fmla="*/ 5209 w 68867"/>
              <a:gd name="connsiteY4" fmla="*/ 176365 h 246802"/>
              <a:gd name="connsiteX5" fmla="*/ 8384 w 68867"/>
              <a:gd name="connsiteY5" fmla="*/ 77940 h 246802"/>
              <a:gd name="connsiteX6" fmla="*/ 27434 w 68867"/>
              <a:gd name="connsiteY6" fmla="*/ 135090 h 246802"/>
              <a:gd name="connsiteX7" fmla="*/ 68709 w 68867"/>
              <a:gd name="connsiteY7" fmla="*/ 1740 h 24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867" h="246802">
                <a:moveTo>
                  <a:pt x="68709" y="1740"/>
                </a:moveTo>
                <a:cubicBezTo>
                  <a:pt x="70826" y="-9372"/>
                  <a:pt x="51246" y="35078"/>
                  <a:pt x="40134" y="68415"/>
                </a:cubicBezTo>
                <a:cubicBezTo>
                  <a:pt x="29022" y="101752"/>
                  <a:pt x="7855" y="172132"/>
                  <a:pt x="2034" y="201765"/>
                </a:cubicBezTo>
                <a:cubicBezTo>
                  <a:pt x="-3787" y="231398"/>
                  <a:pt x="4680" y="250448"/>
                  <a:pt x="5209" y="246215"/>
                </a:cubicBezTo>
                <a:cubicBezTo>
                  <a:pt x="5738" y="241982"/>
                  <a:pt x="4680" y="204411"/>
                  <a:pt x="5209" y="176365"/>
                </a:cubicBezTo>
                <a:cubicBezTo>
                  <a:pt x="5738" y="148319"/>
                  <a:pt x="4680" y="84819"/>
                  <a:pt x="8384" y="77940"/>
                </a:cubicBezTo>
                <a:cubicBezTo>
                  <a:pt x="12088" y="71061"/>
                  <a:pt x="20026" y="143028"/>
                  <a:pt x="27434" y="135090"/>
                </a:cubicBezTo>
                <a:cubicBezTo>
                  <a:pt x="34842" y="127153"/>
                  <a:pt x="66592" y="12852"/>
                  <a:pt x="68709" y="17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C12006B7-46F7-F5B9-F084-3AEA52B692BC}"/>
              </a:ext>
            </a:extLst>
          </p:cNvPr>
          <p:cNvSpPr/>
          <p:nvPr/>
        </p:nvSpPr>
        <p:spPr>
          <a:xfrm>
            <a:off x="4680185" y="3722088"/>
            <a:ext cx="214194" cy="28555"/>
          </a:xfrm>
          <a:custGeom>
            <a:avLst/>
            <a:gdLst>
              <a:gd name="connsiteX0" fmla="*/ 209315 w 214194"/>
              <a:gd name="connsiteY0" fmla="*/ 2187 h 28555"/>
              <a:gd name="connsiteX1" fmla="*/ 34690 w 214194"/>
              <a:gd name="connsiteY1" fmla="*/ 21237 h 28555"/>
              <a:gd name="connsiteX2" fmla="*/ 9290 w 214194"/>
              <a:gd name="connsiteY2" fmla="*/ 27587 h 28555"/>
              <a:gd name="connsiteX3" fmla="*/ 148990 w 214194"/>
              <a:gd name="connsiteY3" fmla="*/ 2187 h 28555"/>
              <a:gd name="connsiteX4" fmla="*/ 209315 w 214194"/>
              <a:gd name="connsiteY4" fmla="*/ 2187 h 28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194" h="28555">
                <a:moveTo>
                  <a:pt x="209315" y="2187"/>
                </a:moveTo>
                <a:cubicBezTo>
                  <a:pt x="190265" y="5362"/>
                  <a:pt x="68028" y="17004"/>
                  <a:pt x="34690" y="21237"/>
                </a:cubicBezTo>
                <a:cubicBezTo>
                  <a:pt x="1352" y="25470"/>
                  <a:pt x="-9760" y="30762"/>
                  <a:pt x="9290" y="27587"/>
                </a:cubicBezTo>
                <a:cubicBezTo>
                  <a:pt x="28340" y="24412"/>
                  <a:pt x="109832" y="4833"/>
                  <a:pt x="148990" y="2187"/>
                </a:cubicBezTo>
                <a:cubicBezTo>
                  <a:pt x="188148" y="-459"/>
                  <a:pt x="228365" y="-988"/>
                  <a:pt x="209315" y="2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6ABD74C1-C2B5-E177-CD97-DA7B18A8F6E5}"/>
              </a:ext>
            </a:extLst>
          </p:cNvPr>
          <p:cNvSpPr/>
          <p:nvPr/>
        </p:nvSpPr>
        <p:spPr>
          <a:xfrm>
            <a:off x="4489425" y="3735979"/>
            <a:ext cx="231948" cy="51801"/>
          </a:xfrm>
          <a:custGeom>
            <a:avLst/>
            <a:gdLst>
              <a:gd name="connsiteX0" fmla="*/ 25 w 231948"/>
              <a:gd name="connsiteY0" fmla="*/ 51796 h 51801"/>
              <a:gd name="connsiteX1" fmla="*/ 174650 w 231948"/>
              <a:gd name="connsiteY1" fmla="*/ 7346 h 51801"/>
              <a:gd name="connsiteX2" fmla="*/ 231800 w 231948"/>
              <a:gd name="connsiteY2" fmla="*/ 996 h 51801"/>
              <a:gd name="connsiteX3" fmla="*/ 161950 w 231948"/>
              <a:gd name="connsiteY3" fmla="*/ 4171 h 51801"/>
              <a:gd name="connsiteX4" fmla="*/ 25 w 231948"/>
              <a:gd name="connsiteY4" fmla="*/ 51796 h 51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48" h="51801">
                <a:moveTo>
                  <a:pt x="25" y="51796"/>
                </a:moveTo>
                <a:cubicBezTo>
                  <a:pt x="2142" y="52325"/>
                  <a:pt x="136021" y="15813"/>
                  <a:pt x="174650" y="7346"/>
                </a:cubicBezTo>
                <a:cubicBezTo>
                  <a:pt x="213279" y="-1121"/>
                  <a:pt x="233917" y="1525"/>
                  <a:pt x="231800" y="996"/>
                </a:cubicBezTo>
                <a:cubicBezTo>
                  <a:pt x="229683" y="467"/>
                  <a:pt x="195288" y="-2179"/>
                  <a:pt x="161950" y="4171"/>
                </a:cubicBezTo>
                <a:cubicBezTo>
                  <a:pt x="128613" y="10521"/>
                  <a:pt x="-2092" y="51267"/>
                  <a:pt x="25" y="517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B0B4297-5D66-6D10-79CF-6A8B902B9E53}"/>
              </a:ext>
            </a:extLst>
          </p:cNvPr>
          <p:cNvSpPr/>
          <p:nvPr/>
        </p:nvSpPr>
        <p:spPr>
          <a:xfrm>
            <a:off x="4645025" y="3286125"/>
            <a:ext cx="120734" cy="349654"/>
          </a:xfrm>
          <a:custGeom>
            <a:avLst/>
            <a:gdLst>
              <a:gd name="connsiteX0" fmla="*/ 120650 w 120734"/>
              <a:gd name="connsiteY0" fmla="*/ 0 h 349654"/>
              <a:gd name="connsiteX1" fmla="*/ 44450 w 120734"/>
              <a:gd name="connsiteY1" fmla="*/ 165100 h 349654"/>
              <a:gd name="connsiteX2" fmla="*/ 9525 w 120734"/>
              <a:gd name="connsiteY2" fmla="*/ 311150 h 349654"/>
              <a:gd name="connsiteX3" fmla="*/ 0 w 120734"/>
              <a:gd name="connsiteY3" fmla="*/ 349250 h 349654"/>
              <a:gd name="connsiteX4" fmla="*/ 9525 w 120734"/>
              <a:gd name="connsiteY4" fmla="*/ 295275 h 349654"/>
              <a:gd name="connsiteX5" fmla="*/ 28575 w 120734"/>
              <a:gd name="connsiteY5" fmla="*/ 165100 h 349654"/>
              <a:gd name="connsiteX6" fmla="*/ 120650 w 120734"/>
              <a:gd name="connsiteY6" fmla="*/ 0 h 34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734" h="349654">
                <a:moveTo>
                  <a:pt x="120650" y="0"/>
                </a:moveTo>
                <a:cubicBezTo>
                  <a:pt x="123296" y="0"/>
                  <a:pt x="62971" y="113242"/>
                  <a:pt x="44450" y="165100"/>
                </a:cubicBezTo>
                <a:cubicBezTo>
                  <a:pt x="25929" y="216958"/>
                  <a:pt x="16933" y="280458"/>
                  <a:pt x="9525" y="311150"/>
                </a:cubicBezTo>
                <a:cubicBezTo>
                  <a:pt x="2117" y="341842"/>
                  <a:pt x="0" y="351896"/>
                  <a:pt x="0" y="349250"/>
                </a:cubicBezTo>
                <a:cubicBezTo>
                  <a:pt x="0" y="346604"/>
                  <a:pt x="4763" y="325966"/>
                  <a:pt x="9525" y="295275"/>
                </a:cubicBezTo>
                <a:cubicBezTo>
                  <a:pt x="14287" y="264584"/>
                  <a:pt x="13229" y="210079"/>
                  <a:pt x="28575" y="165100"/>
                </a:cubicBezTo>
                <a:cubicBezTo>
                  <a:pt x="43921" y="120121"/>
                  <a:pt x="118004" y="0"/>
                  <a:pt x="120650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D7DA785F-078A-3283-135C-3DD6DFD3E58F}"/>
              </a:ext>
            </a:extLst>
          </p:cNvPr>
          <p:cNvSpPr/>
          <p:nvPr/>
        </p:nvSpPr>
        <p:spPr>
          <a:xfrm>
            <a:off x="4450770" y="4018079"/>
            <a:ext cx="243447" cy="355131"/>
          </a:xfrm>
          <a:custGeom>
            <a:avLst/>
            <a:gdLst>
              <a:gd name="connsiteX0" fmla="*/ 241880 w 243447"/>
              <a:gd name="connsiteY0" fmla="*/ 4646 h 355131"/>
              <a:gd name="connsiteX1" fmla="*/ 184730 w 243447"/>
              <a:gd name="connsiteY1" fmla="*/ 68146 h 355131"/>
              <a:gd name="connsiteX2" fmla="*/ 168855 w 243447"/>
              <a:gd name="connsiteY2" fmla="*/ 118946 h 355131"/>
              <a:gd name="connsiteX3" fmla="*/ 213305 w 243447"/>
              <a:gd name="connsiteY3" fmla="*/ 49096 h 355131"/>
              <a:gd name="connsiteX4" fmla="*/ 137105 w 243447"/>
              <a:gd name="connsiteY4" fmla="*/ 166571 h 355131"/>
              <a:gd name="connsiteX5" fmla="*/ 57730 w 243447"/>
              <a:gd name="connsiteY5" fmla="*/ 318971 h 355131"/>
              <a:gd name="connsiteX6" fmla="*/ 45030 w 243447"/>
              <a:gd name="connsiteY6" fmla="*/ 353896 h 355131"/>
              <a:gd name="connsiteX7" fmla="*/ 580 w 243447"/>
              <a:gd name="connsiteY7" fmla="*/ 290396 h 355131"/>
              <a:gd name="connsiteX8" fmla="*/ 22805 w 243447"/>
              <a:gd name="connsiteY8" fmla="*/ 328496 h 355131"/>
              <a:gd name="connsiteX9" fmla="*/ 67255 w 243447"/>
              <a:gd name="connsiteY9" fmla="*/ 293571 h 355131"/>
              <a:gd name="connsiteX10" fmla="*/ 124405 w 243447"/>
              <a:gd name="connsiteY10" fmla="*/ 195146 h 355131"/>
              <a:gd name="connsiteX11" fmla="*/ 114880 w 243447"/>
              <a:gd name="connsiteY11" fmla="*/ 204671 h 355131"/>
              <a:gd name="connsiteX12" fmla="*/ 241880 w 243447"/>
              <a:gd name="connsiteY12" fmla="*/ 4646 h 35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3447" h="355131">
                <a:moveTo>
                  <a:pt x="241880" y="4646"/>
                </a:moveTo>
                <a:cubicBezTo>
                  <a:pt x="253522" y="-18108"/>
                  <a:pt x="196901" y="49096"/>
                  <a:pt x="184730" y="68146"/>
                </a:cubicBezTo>
                <a:cubicBezTo>
                  <a:pt x="172559" y="87196"/>
                  <a:pt x="164093" y="122121"/>
                  <a:pt x="168855" y="118946"/>
                </a:cubicBezTo>
                <a:cubicBezTo>
                  <a:pt x="173617" y="115771"/>
                  <a:pt x="218597" y="41159"/>
                  <a:pt x="213305" y="49096"/>
                </a:cubicBezTo>
                <a:cubicBezTo>
                  <a:pt x="208013" y="57033"/>
                  <a:pt x="163034" y="121592"/>
                  <a:pt x="137105" y="166571"/>
                </a:cubicBezTo>
                <a:cubicBezTo>
                  <a:pt x="111176" y="211550"/>
                  <a:pt x="73076" y="287750"/>
                  <a:pt x="57730" y="318971"/>
                </a:cubicBezTo>
                <a:cubicBezTo>
                  <a:pt x="42384" y="350192"/>
                  <a:pt x="54555" y="358659"/>
                  <a:pt x="45030" y="353896"/>
                </a:cubicBezTo>
                <a:cubicBezTo>
                  <a:pt x="35505" y="349133"/>
                  <a:pt x="4284" y="294629"/>
                  <a:pt x="580" y="290396"/>
                </a:cubicBezTo>
                <a:cubicBezTo>
                  <a:pt x="-3124" y="286163"/>
                  <a:pt x="11693" y="327967"/>
                  <a:pt x="22805" y="328496"/>
                </a:cubicBezTo>
                <a:cubicBezTo>
                  <a:pt x="33917" y="329025"/>
                  <a:pt x="50322" y="315796"/>
                  <a:pt x="67255" y="293571"/>
                </a:cubicBezTo>
                <a:cubicBezTo>
                  <a:pt x="84188" y="271346"/>
                  <a:pt x="124405" y="195146"/>
                  <a:pt x="124405" y="195146"/>
                </a:cubicBezTo>
                <a:cubicBezTo>
                  <a:pt x="132342" y="180329"/>
                  <a:pt x="97947" y="233246"/>
                  <a:pt x="114880" y="204671"/>
                </a:cubicBezTo>
                <a:cubicBezTo>
                  <a:pt x="131813" y="176096"/>
                  <a:pt x="230238" y="27400"/>
                  <a:pt x="241880" y="46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66CB7D7B-64DD-86C4-31C1-B9A788E82A5A}"/>
              </a:ext>
            </a:extLst>
          </p:cNvPr>
          <p:cNvSpPr/>
          <p:nvPr/>
        </p:nvSpPr>
        <p:spPr>
          <a:xfrm>
            <a:off x="4660877" y="4698946"/>
            <a:ext cx="181011" cy="235006"/>
          </a:xfrm>
          <a:custGeom>
            <a:avLst/>
            <a:gdLst>
              <a:gd name="connsiteX0" fmla="*/ 180998 w 181011"/>
              <a:gd name="connsiteY0" fmla="*/ 54 h 235006"/>
              <a:gd name="connsiteX1" fmla="*/ 88923 w 181011"/>
              <a:gd name="connsiteY1" fmla="*/ 130229 h 235006"/>
              <a:gd name="connsiteX2" fmla="*/ 23 w 181011"/>
              <a:gd name="connsiteY2" fmla="*/ 235004 h 235006"/>
              <a:gd name="connsiteX3" fmla="*/ 79398 w 181011"/>
              <a:gd name="connsiteY3" fmla="*/ 133404 h 235006"/>
              <a:gd name="connsiteX4" fmla="*/ 82573 w 181011"/>
              <a:gd name="connsiteY4" fmla="*/ 114354 h 235006"/>
              <a:gd name="connsiteX5" fmla="*/ 180998 w 181011"/>
              <a:gd name="connsiteY5" fmla="*/ 54 h 23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011" h="235006">
                <a:moveTo>
                  <a:pt x="180998" y="54"/>
                </a:moveTo>
                <a:cubicBezTo>
                  <a:pt x="182056" y="2700"/>
                  <a:pt x="119085" y="91071"/>
                  <a:pt x="88923" y="130229"/>
                </a:cubicBezTo>
                <a:cubicBezTo>
                  <a:pt x="58761" y="169387"/>
                  <a:pt x="1610" y="234475"/>
                  <a:pt x="23" y="235004"/>
                </a:cubicBezTo>
                <a:cubicBezTo>
                  <a:pt x="-1564" y="235533"/>
                  <a:pt x="79398" y="133404"/>
                  <a:pt x="79398" y="133404"/>
                </a:cubicBezTo>
                <a:cubicBezTo>
                  <a:pt x="93156" y="113296"/>
                  <a:pt x="65110" y="137637"/>
                  <a:pt x="82573" y="114354"/>
                </a:cubicBezTo>
                <a:cubicBezTo>
                  <a:pt x="100035" y="91071"/>
                  <a:pt x="179940" y="-2592"/>
                  <a:pt x="180998" y="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4279BE10-67EE-8669-D0EB-C3FB30661F26}"/>
              </a:ext>
            </a:extLst>
          </p:cNvPr>
          <p:cNvSpPr/>
          <p:nvPr/>
        </p:nvSpPr>
        <p:spPr>
          <a:xfrm>
            <a:off x="4660884" y="4678281"/>
            <a:ext cx="166967" cy="249381"/>
          </a:xfrm>
          <a:custGeom>
            <a:avLst/>
            <a:gdLst>
              <a:gd name="connsiteX0" fmla="*/ 165116 w 166967"/>
              <a:gd name="connsiteY0" fmla="*/ 1669 h 249381"/>
              <a:gd name="connsiteX1" fmla="*/ 63516 w 166967"/>
              <a:gd name="connsiteY1" fmla="*/ 128669 h 249381"/>
              <a:gd name="connsiteX2" fmla="*/ 16 w 166967"/>
              <a:gd name="connsiteY2" fmla="*/ 249319 h 249381"/>
              <a:gd name="connsiteX3" fmla="*/ 57166 w 166967"/>
              <a:gd name="connsiteY3" fmla="*/ 112794 h 249381"/>
              <a:gd name="connsiteX4" fmla="*/ 53991 w 166967"/>
              <a:gd name="connsiteY4" fmla="*/ 157244 h 249381"/>
              <a:gd name="connsiteX5" fmla="*/ 123841 w 166967"/>
              <a:gd name="connsiteY5" fmla="*/ 61994 h 249381"/>
              <a:gd name="connsiteX6" fmla="*/ 165116 w 166967"/>
              <a:gd name="connsiteY6" fmla="*/ 1669 h 249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967" h="249381">
                <a:moveTo>
                  <a:pt x="165116" y="1669"/>
                </a:moveTo>
                <a:cubicBezTo>
                  <a:pt x="155062" y="12781"/>
                  <a:pt x="91033" y="87394"/>
                  <a:pt x="63516" y="128669"/>
                </a:cubicBezTo>
                <a:cubicBezTo>
                  <a:pt x="35999" y="169944"/>
                  <a:pt x="1074" y="251965"/>
                  <a:pt x="16" y="249319"/>
                </a:cubicBezTo>
                <a:cubicBezTo>
                  <a:pt x="-1042" y="246673"/>
                  <a:pt x="48170" y="128140"/>
                  <a:pt x="57166" y="112794"/>
                </a:cubicBezTo>
                <a:cubicBezTo>
                  <a:pt x="66162" y="97448"/>
                  <a:pt x="42879" y="165711"/>
                  <a:pt x="53991" y="157244"/>
                </a:cubicBezTo>
                <a:cubicBezTo>
                  <a:pt x="65103" y="148777"/>
                  <a:pt x="105849" y="86336"/>
                  <a:pt x="123841" y="61994"/>
                </a:cubicBezTo>
                <a:cubicBezTo>
                  <a:pt x="141833" y="37652"/>
                  <a:pt x="175170" y="-9443"/>
                  <a:pt x="165116" y="166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C8D72431-87CE-B694-9037-6576D5777228}"/>
              </a:ext>
            </a:extLst>
          </p:cNvPr>
          <p:cNvSpPr/>
          <p:nvPr/>
        </p:nvSpPr>
        <p:spPr>
          <a:xfrm>
            <a:off x="4811352" y="4683019"/>
            <a:ext cx="133102" cy="289682"/>
          </a:xfrm>
          <a:custGeom>
            <a:avLst/>
            <a:gdLst>
              <a:gd name="connsiteX0" fmla="*/ 24173 w 133102"/>
              <a:gd name="connsiteY0" fmla="*/ 106 h 289682"/>
              <a:gd name="connsiteX1" fmla="*/ 119423 w 133102"/>
              <a:gd name="connsiteY1" fmla="*/ 114406 h 289682"/>
              <a:gd name="connsiteX2" fmla="*/ 128948 w 133102"/>
              <a:gd name="connsiteY2" fmla="*/ 146156 h 289682"/>
              <a:gd name="connsiteX3" fmla="*/ 100373 w 133102"/>
              <a:gd name="connsiteY3" fmla="*/ 168381 h 289682"/>
              <a:gd name="connsiteX4" fmla="*/ 49573 w 133102"/>
              <a:gd name="connsiteY4" fmla="*/ 228706 h 289682"/>
              <a:gd name="connsiteX5" fmla="*/ 8298 w 133102"/>
              <a:gd name="connsiteY5" fmla="*/ 289031 h 289682"/>
              <a:gd name="connsiteX6" fmla="*/ 11473 w 133102"/>
              <a:gd name="connsiteY6" fmla="*/ 254106 h 289682"/>
              <a:gd name="connsiteX7" fmla="*/ 125773 w 133102"/>
              <a:gd name="connsiteY7" fmla="*/ 155681 h 289682"/>
              <a:gd name="connsiteX8" fmla="*/ 113073 w 133102"/>
              <a:gd name="connsiteY8" fmla="*/ 136631 h 289682"/>
              <a:gd name="connsiteX9" fmla="*/ 24173 w 133102"/>
              <a:gd name="connsiteY9" fmla="*/ 106 h 289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102" h="289682">
                <a:moveTo>
                  <a:pt x="24173" y="106"/>
                </a:moveTo>
                <a:cubicBezTo>
                  <a:pt x="25231" y="-3598"/>
                  <a:pt x="101960" y="90064"/>
                  <a:pt x="119423" y="114406"/>
                </a:cubicBezTo>
                <a:cubicBezTo>
                  <a:pt x="136886" y="138748"/>
                  <a:pt x="132123" y="137160"/>
                  <a:pt x="128948" y="146156"/>
                </a:cubicBezTo>
                <a:cubicBezTo>
                  <a:pt x="125773" y="155152"/>
                  <a:pt x="113602" y="154623"/>
                  <a:pt x="100373" y="168381"/>
                </a:cubicBezTo>
                <a:cubicBezTo>
                  <a:pt x="87144" y="182139"/>
                  <a:pt x="64919" y="208598"/>
                  <a:pt x="49573" y="228706"/>
                </a:cubicBezTo>
                <a:cubicBezTo>
                  <a:pt x="34227" y="248814"/>
                  <a:pt x="14648" y="284798"/>
                  <a:pt x="8298" y="289031"/>
                </a:cubicBezTo>
                <a:cubicBezTo>
                  <a:pt x="1948" y="293264"/>
                  <a:pt x="-8106" y="276331"/>
                  <a:pt x="11473" y="254106"/>
                </a:cubicBezTo>
                <a:cubicBezTo>
                  <a:pt x="31052" y="231881"/>
                  <a:pt x="125773" y="155681"/>
                  <a:pt x="125773" y="155681"/>
                </a:cubicBezTo>
                <a:cubicBezTo>
                  <a:pt x="142706" y="136102"/>
                  <a:pt x="126831" y="158327"/>
                  <a:pt x="113073" y="136631"/>
                </a:cubicBezTo>
                <a:cubicBezTo>
                  <a:pt x="99315" y="114935"/>
                  <a:pt x="23115" y="3810"/>
                  <a:pt x="24173" y="1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C2BE9CC-C05A-085C-5A62-6D89943B37AB}"/>
              </a:ext>
            </a:extLst>
          </p:cNvPr>
          <p:cNvSpPr/>
          <p:nvPr/>
        </p:nvSpPr>
        <p:spPr>
          <a:xfrm>
            <a:off x="4654429" y="4924391"/>
            <a:ext cx="168436" cy="76443"/>
          </a:xfrm>
          <a:custGeom>
            <a:avLst/>
            <a:gdLst>
              <a:gd name="connsiteX0" fmla="*/ 121 w 168436"/>
              <a:gd name="connsiteY0" fmla="*/ 34 h 76443"/>
              <a:gd name="connsiteX1" fmla="*/ 57271 w 168436"/>
              <a:gd name="connsiteY1" fmla="*/ 69884 h 76443"/>
              <a:gd name="connsiteX2" fmla="*/ 76321 w 168436"/>
              <a:gd name="connsiteY2" fmla="*/ 69884 h 76443"/>
              <a:gd name="connsiteX3" fmla="*/ 168396 w 168436"/>
              <a:gd name="connsiteY3" fmla="*/ 38134 h 76443"/>
              <a:gd name="connsiteX4" fmla="*/ 89021 w 168436"/>
              <a:gd name="connsiteY4" fmla="*/ 63534 h 76443"/>
              <a:gd name="connsiteX5" fmla="*/ 76321 w 168436"/>
              <a:gd name="connsiteY5" fmla="*/ 60359 h 76443"/>
              <a:gd name="connsiteX6" fmla="*/ 121 w 168436"/>
              <a:gd name="connsiteY6" fmla="*/ 34 h 7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436" h="76443">
                <a:moveTo>
                  <a:pt x="121" y="34"/>
                </a:moveTo>
                <a:cubicBezTo>
                  <a:pt x="-3054" y="1621"/>
                  <a:pt x="57271" y="69884"/>
                  <a:pt x="57271" y="69884"/>
                </a:cubicBezTo>
                <a:cubicBezTo>
                  <a:pt x="69971" y="81526"/>
                  <a:pt x="57800" y="75176"/>
                  <a:pt x="76321" y="69884"/>
                </a:cubicBezTo>
                <a:cubicBezTo>
                  <a:pt x="94842" y="64592"/>
                  <a:pt x="166279" y="39192"/>
                  <a:pt x="168396" y="38134"/>
                </a:cubicBezTo>
                <a:cubicBezTo>
                  <a:pt x="170513" y="37076"/>
                  <a:pt x="89021" y="63534"/>
                  <a:pt x="89021" y="63534"/>
                </a:cubicBezTo>
                <a:cubicBezTo>
                  <a:pt x="73675" y="67238"/>
                  <a:pt x="87434" y="68297"/>
                  <a:pt x="76321" y="60359"/>
                </a:cubicBezTo>
                <a:cubicBezTo>
                  <a:pt x="65209" y="52422"/>
                  <a:pt x="3296" y="-1553"/>
                  <a:pt x="121" y="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7F0F5F0B-7F6A-B553-5FEB-8FD22D532534}"/>
              </a:ext>
            </a:extLst>
          </p:cNvPr>
          <p:cNvSpPr/>
          <p:nvPr/>
        </p:nvSpPr>
        <p:spPr>
          <a:xfrm>
            <a:off x="4641723" y="4924300"/>
            <a:ext cx="152964" cy="86562"/>
          </a:xfrm>
          <a:custGeom>
            <a:avLst/>
            <a:gdLst>
              <a:gd name="connsiteX0" fmla="*/ 127 w 152964"/>
              <a:gd name="connsiteY0" fmla="*/ 125 h 86562"/>
              <a:gd name="connsiteX1" fmla="*/ 31877 w 152964"/>
              <a:gd name="connsiteY1" fmla="*/ 79500 h 86562"/>
              <a:gd name="connsiteX2" fmla="*/ 54102 w 152964"/>
              <a:gd name="connsiteY2" fmla="*/ 82675 h 86562"/>
              <a:gd name="connsiteX3" fmla="*/ 38227 w 152964"/>
              <a:gd name="connsiteY3" fmla="*/ 82675 h 86562"/>
              <a:gd name="connsiteX4" fmla="*/ 152527 w 152964"/>
              <a:gd name="connsiteY4" fmla="*/ 47750 h 86562"/>
              <a:gd name="connsiteX5" fmla="*/ 76327 w 152964"/>
              <a:gd name="connsiteY5" fmla="*/ 63625 h 86562"/>
              <a:gd name="connsiteX6" fmla="*/ 44577 w 152964"/>
              <a:gd name="connsiteY6" fmla="*/ 60450 h 86562"/>
              <a:gd name="connsiteX7" fmla="*/ 127 w 152964"/>
              <a:gd name="connsiteY7" fmla="*/ 125 h 86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964" h="86562">
                <a:moveTo>
                  <a:pt x="127" y="125"/>
                </a:moveTo>
                <a:cubicBezTo>
                  <a:pt x="-1990" y="3300"/>
                  <a:pt x="22881" y="65742"/>
                  <a:pt x="31877" y="79500"/>
                </a:cubicBezTo>
                <a:cubicBezTo>
                  <a:pt x="40873" y="93258"/>
                  <a:pt x="54102" y="82675"/>
                  <a:pt x="54102" y="82675"/>
                </a:cubicBezTo>
                <a:cubicBezTo>
                  <a:pt x="55160" y="83204"/>
                  <a:pt x="21823" y="88496"/>
                  <a:pt x="38227" y="82675"/>
                </a:cubicBezTo>
                <a:cubicBezTo>
                  <a:pt x="54631" y="76854"/>
                  <a:pt x="146177" y="50925"/>
                  <a:pt x="152527" y="47750"/>
                </a:cubicBezTo>
                <a:cubicBezTo>
                  <a:pt x="158877" y="44575"/>
                  <a:pt x="94319" y="61508"/>
                  <a:pt x="76327" y="63625"/>
                </a:cubicBezTo>
                <a:cubicBezTo>
                  <a:pt x="58335" y="65742"/>
                  <a:pt x="54102" y="65742"/>
                  <a:pt x="44577" y="60450"/>
                </a:cubicBezTo>
                <a:cubicBezTo>
                  <a:pt x="35052" y="55158"/>
                  <a:pt x="2244" y="-3050"/>
                  <a:pt x="127" y="1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2ADCE43C-9AA6-F898-8F0C-7E0F0B31E98A}"/>
              </a:ext>
            </a:extLst>
          </p:cNvPr>
          <p:cNvSpPr/>
          <p:nvPr/>
        </p:nvSpPr>
        <p:spPr>
          <a:xfrm>
            <a:off x="4578229" y="4965650"/>
            <a:ext cx="92238" cy="156056"/>
          </a:xfrm>
          <a:custGeom>
            <a:avLst/>
            <a:gdLst>
              <a:gd name="connsiteX0" fmla="*/ 47746 w 92238"/>
              <a:gd name="connsiteY0" fmla="*/ 50 h 156056"/>
              <a:gd name="connsiteX1" fmla="*/ 76321 w 92238"/>
              <a:gd name="connsiteY1" fmla="*/ 63550 h 156056"/>
              <a:gd name="connsiteX2" fmla="*/ 69971 w 92238"/>
              <a:gd name="connsiteY2" fmla="*/ 82600 h 156056"/>
              <a:gd name="connsiteX3" fmla="*/ 121 w 92238"/>
              <a:gd name="connsiteY3" fmla="*/ 155625 h 156056"/>
              <a:gd name="connsiteX4" fmla="*/ 54096 w 92238"/>
              <a:gd name="connsiteY4" fmla="*/ 111175 h 156056"/>
              <a:gd name="connsiteX5" fmla="*/ 92196 w 92238"/>
              <a:gd name="connsiteY5" fmla="*/ 76250 h 156056"/>
              <a:gd name="connsiteX6" fmla="*/ 47746 w 92238"/>
              <a:gd name="connsiteY6" fmla="*/ 50 h 156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38" h="156056">
                <a:moveTo>
                  <a:pt x="47746" y="50"/>
                </a:moveTo>
                <a:cubicBezTo>
                  <a:pt x="45100" y="-2067"/>
                  <a:pt x="76321" y="63550"/>
                  <a:pt x="76321" y="63550"/>
                </a:cubicBezTo>
                <a:cubicBezTo>
                  <a:pt x="80025" y="77308"/>
                  <a:pt x="82671" y="67254"/>
                  <a:pt x="69971" y="82600"/>
                </a:cubicBezTo>
                <a:cubicBezTo>
                  <a:pt x="57271" y="97946"/>
                  <a:pt x="2767" y="150863"/>
                  <a:pt x="121" y="155625"/>
                </a:cubicBezTo>
                <a:cubicBezTo>
                  <a:pt x="-2525" y="160387"/>
                  <a:pt x="38750" y="124404"/>
                  <a:pt x="54096" y="111175"/>
                </a:cubicBezTo>
                <a:cubicBezTo>
                  <a:pt x="69442" y="97946"/>
                  <a:pt x="90609" y="93712"/>
                  <a:pt x="92196" y="76250"/>
                </a:cubicBezTo>
                <a:cubicBezTo>
                  <a:pt x="93783" y="58788"/>
                  <a:pt x="50392" y="2167"/>
                  <a:pt x="47746" y="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029F3833-C9E4-6D08-8413-2DE68787E6ED}"/>
              </a:ext>
            </a:extLst>
          </p:cNvPr>
          <p:cNvSpPr/>
          <p:nvPr/>
        </p:nvSpPr>
        <p:spPr>
          <a:xfrm>
            <a:off x="4596978" y="4111554"/>
            <a:ext cx="165597" cy="302644"/>
          </a:xfrm>
          <a:custGeom>
            <a:avLst/>
            <a:gdLst>
              <a:gd name="connsiteX0" fmla="*/ 165522 w 165597"/>
              <a:gd name="connsiteY0" fmla="*/ 71 h 302644"/>
              <a:gd name="connsiteX1" fmla="*/ 79797 w 165597"/>
              <a:gd name="connsiteY1" fmla="*/ 139771 h 302644"/>
              <a:gd name="connsiteX2" fmla="*/ 38522 w 165597"/>
              <a:gd name="connsiteY2" fmla="*/ 235021 h 302644"/>
              <a:gd name="connsiteX3" fmla="*/ 79797 w 165597"/>
              <a:gd name="connsiteY3" fmla="*/ 139771 h 302644"/>
              <a:gd name="connsiteX4" fmla="*/ 25822 w 165597"/>
              <a:gd name="connsiteY4" fmla="*/ 244546 h 302644"/>
              <a:gd name="connsiteX5" fmla="*/ 422 w 165597"/>
              <a:gd name="connsiteY5" fmla="*/ 301696 h 302644"/>
              <a:gd name="connsiteX6" fmla="*/ 44872 w 165597"/>
              <a:gd name="connsiteY6" fmla="*/ 200096 h 302644"/>
              <a:gd name="connsiteX7" fmla="*/ 63922 w 165597"/>
              <a:gd name="connsiteY7" fmla="*/ 158821 h 302644"/>
              <a:gd name="connsiteX8" fmla="*/ 165522 w 165597"/>
              <a:gd name="connsiteY8" fmla="*/ 71 h 302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597" h="302644">
                <a:moveTo>
                  <a:pt x="165522" y="71"/>
                </a:moveTo>
                <a:cubicBezTo>
                  <a:pt x="168168" y="-3104"/>
                  <a:pt x="100964" y="100613"/>
                  <a:pt x="79797" y="139771"/>
                </a:cubicBezTo>
                <a:cubicBezTo>
                  <a:pt x="58630" y="178929"/>
                  <a:pt x="38522" y="235021"/>
                  <a:pt x="38522" y="235021"/>
                </a:cubicBezTo>
                <a:cubicBezTo>
                  <a:pt x="38522" y="235021"/>
                  <a:pt x="81914" y="138183"/>
                  <a:pt x="79797" y="139771"/>
                </a:cubicBezTo>
                <a:cubicBezTo>
                  <a:pt x="77680" y="141359"/>
                  <a:pt x="39051" y="217559"/>
                  <a:pt x="25822" y="244546"/>
                </a:cubicBezTo>
                <a:cubicBezTo>
                  <a:pt x="12593" y="271534"/>
                  <a:pt x="-2753" y="309104"/>
                  <a:pt x="422" y="301696"/>
                </a:cubicBezTo>
                <a:cubicBezTo>
                  <a:pt x="3597" y="294288"/>
                  <a:pt x="34289" y="223908"/>
                  <a:pt x="44872" y="200096"/>
                </a:cubicBezTo>
                <a:cubicBezTo>
                  <a:pt x="55455" y="176284"/>
                  <a:pt x="42226" y="186338"/>
                  <a:pt x="63922" y="158821"/>
                </a:cubicBezTo>
                <a:cubicBezTo>
                  <a:pt x="85618" y="131304"/>
                  <a:pt x="162876" y="3246"/>
                  <a:pt x="165522" y="7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C6860FAB-825E-D83F-A31F-52A32D7BCE84}"/>
              </a:ext>
            </a:extLst>
          </p:cNvPr>
          <p:cNvSpPr/>
          <p:nvPr/>
        </p:nvSpPr>
        <p:spPr>
          <a:xfrm>
            <a:off x="4585691" y="4305277"/>
            <a:ext cx="346261" cy="274091"/>
          </a:xfrm>
          <a:custGeom>
            <a:avLst/>
            <a:gdLst>
              <a:gd name="connsiteX0" fmla="*/ 68859 w 346261"/>
              <a:gd name="connsiteY0" fmla="*/ 23 h 274091"/>
              <a:gd name="connsiteX1" fmla="*/ 2184 w 346261"/>
              <a:gd name="connsiteY1" fmla="*/ 107973 h 274091"/>
              <a:gd name="connsiteX2" fmla="*/ 14884 w 346261"/>
              <a:gd name="connsiteY2" fmla="*/ 120673 h 274091"/>
              <a:gd name="connsiteX3" fmla="*/ 8534 w 346261"/>
              <a:gd name="connsiteY3" fmla="*/ 117498 h 274091"/>
              <a:gd name="connsiteX4" fmla="*/ 91084 w 346261"/>
              <a:gd name="connsiteY4" fmla="*/ 161948 h 274091"/>
              <a:gd name="connsiteX5" fmla="*/ 164109 w 346261"/>
              <a:gd name="connsiteY5" fmla="*/ 187348 h 274091"/>
              <a:gd name="connsiteX6" fmla="*/ 151409 w 346261"/>
              <a:gd name="connsiteY6" fmla="*/ 177823 h 274091"/>
              <a:gd name="connsiteX7" fmla="*/ 278409 w 346261"/>
              <a:gd name="connsiteY7" fmla="*/ 222273 h 274091"/>
              <a:gd name="connsiteX8" fmla="*/ 345084 w 346261"/>
              <a:gd name="connsiteY8" fmla="*/ 273073 h 274091"/>
              <a:gd name="connsiteX9" fmla="*/ 310159 w 346261"/>
              <a:gd name="connsiteY9" fmla="*/ 250848 h 274091"/>
              <a:gd name="connsiteX10" fmla="*/ 179984 w 346261"/>
              <a:gd name="connsiteY10" fmla="*/ 187348 h 274091"/>
              <a:gd name="connsiteX11" fmla="*/ 132359 w 346261"/>
              <a:gd name="connsiteY11" fmla="*/ 161948 h 274091"/>
              <a:gd name="connsiteX12" fmla="*/ 65684 w 346261"/>
              <a:gd name="connsiteY12" fmla="*/ 136548 h 274091"/>
              <a:gd name="connsiteX13" fmla="*/ 11709 w 346261"/>
              <a:gd name="connsiteY13" fmla="*/ 98448 h 274091"/>
              <a:gd name="connsiteX14" fmla="*/ 68859 w 346261"/>
              <a:gd name="connsiteY14" fmla="*/ 23 h 27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6261" h="274091">
                <a:moveTo>
                  <a:pt x="68859" y="23"/>
                </a:moveTo>
                <a:cubicBezTo>
                  <a:pt x="67272" y="1610"/>
                  <a:pt x="2184" y="107973"/>
                  <a:pt x="2184" y="107973"/>
                </a:cubicBezTo>
                <a:cubicBezTo>
                  <a:pt x="-6812" y="128081"/>
                  <a:pt x="14884" y="120673"/>
                  <a:pt x="14884" y="120673"/>
                </a:cubicBezTo>
                <a:cubicBezTo>
                  <a:pt x="15942" y="122261"/>
                  <a:pt x="8534" y="117498"/>
                  <a:pt x="8534" y="117498"/>
                </a:cubicBezTo>
                <a:cubicBezTo>
                  <a:pt x="21234" y="124377"/>
                  <a:pt x="65155" y="150306"/>
                  <a:pt x="91084" y="161948"/>
                </a:cubicBezTo>
                <a:cubicBezTo>
                  <a:pt x="117013" y="173590"/>
                  <a:pt x="164109" y="187348"/>
                  <a:pt x="164109" y="187348"/>
                </a:cubicBezTo>
                <a:cubicBezTo>
                  <a:pt x="174163" y="189994"/>
                  <a:pt x="132359" y="172002"/>
                  <a:pt x="151409" y="177823"/>
                </a:cubicBezTo>
                <a:cubicBezTo>
                  <a:pt x="170459" y="183644"/>
                  <a:pt x="246130" y="206398"/>
                  <a:pt x="278409" y="222273"/>
                </a:cubicBezTo>
                <a:cubicBezTo>
                  <a:pt x="310688" y="238148"/>
                  <a:pt x="339792" y="268311"/>
                  <a:pt x="345084" y="273073"/>
                </a:cubicBezTo>
                <a:cubicBezTo>
                  <a:pt x="350376" y="277836"/>
                  <a:pt x="337676" y="265136"/>
                  <a:pt x="310159" y="250848"/>
                </a:cubicBezTo>
                <a:cubicBezTo>
                  <a:pt x="282642" y="236561"/>
                  <a:pt x="209617" y="202165"/>
                  <a:pt x="179984" y="187348"/>
                </a:cubicBezTo>
                <a:cubicBezTo>
                  <a:pt x="150351" y="172531"/>
                  <a:pt x="151409" y="170415"/>
                  <a:pt x="132359" y="161948"/>
                </a:cubicBezTo>
                <a:cubicBezTo>
                  <a:pt x="113309" y="153481"/>
                  <a:pt x="85792" y="147131"/>
                  <a:pt x="65684" y="136548"/>
                </a:cubicBezTo>
                <a:cubicBezTo>
                  <a:pt x="45576" y="125965"/>
                  <a:pt x="12767" y="118556"/>
                  <a:pt x="11709" y="98448"/>
                </a:cubicBezTo>
                <a:cubicBezTo>
                  <a:pt x="10651" y="78340"/>
                  <a:pt x="70446" y="-1564"/>
                  <a:pt x="68859" y="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430E95E3-17D2-8DEB-AEBF-1F71D62FCABE}"/>
              </a:ext>
            </a:extLst>
          </p:cNvPr>
          <p:cNvSpPr/>
          <p:nvPr/>
        </p:nvSpPr>
        <p:spPr>
          <a:xfrm>
            <a:off x="4454488" y="3852929"/>
            <a:ext cx="106188" cy="198663"/>
          </a:xfrm>
          <a:custGeom>
            <a:avLst/>
            <a:gdLst>
              <a:gd name="connsiteX0" fmla="*/ 104812 w 106188"/>
              <a:gd name="connsiteY0" fmla="*/ 1521 h 198663"/>
              <a:gd name="connsiteX1" fmla="*/ 15912 w 106188"/>
              <a:gd name="connsiteY1" fmla="*/ 115821 h 198663"/>
              <a:gd name="connsiteX2" fmla="*/ 37 w 106188"/>
              <a:gd name="connsiteY2" fmla="*/ 198371 h 198663"/>
              <a:gd name="connsiteX3" fmla="*/ 15912 w 106188"/>
              <a:gd name="connsiteY3" fmla="*/ 87246 h 198663"/>
              <a:gd name="connsiteX4" fmla="*/ 9562 w 106188"/>
              <a:gd name="connsiteY4" fmla="*/ 103121 h 198663"/>
              <a:gd name="connsiteX5" fmla="*/ 66712 w 106188"/>
              <a:gd name="connsiteY5" fmla="*/ 52321 h 198663"/>
              <a:gd name="connsiteX6" fmla="*/ 104812 w 106188"/>
              <a:gd name="connsiteY6" fmla="*/ 1521 h 19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188" h="198663">
                <a:moveTo>
                  <a:pt x="104812" y="1521"/>
                </a:moveTo>
                <a:cubicBezTo>
                  <a:pt x="96345" y="12104"/>
                  <a:pt x="33374" y="83013"/>
                  <a:pt x="15912" y="115821"/>
                </a:cubicBezTo>
                <a:cubicBezTo>
                  <a:pt x="-1550" y="148629"/>
                  <a:pt x="37" y="203133"/>
                  <a:pt x="37" y="198371"/>
                </a:cubicBezTo>
                <a:cubicBezTo>
                  <a:pt x="37" y="193609"/>
                  <a:pt x="14324" y="103121"/>
                  <a:pt x="15912" y="87246"/>
                </a:cubicBezTo>
                <a:cubicBezTo>
                  <a:pt x="17499" y="71371"/>
                  <a:pt x="1095" y="108942"/>
                  <a:pt x="9562" y="103121"/>
                </a:cubicBezTo>
                <a:cubicBezTo>
                  <a:pt x="18029" y="97300"/>
                  <a:pt x="52954" y="66079"/>
                  <a:pt x="66712" y="52321"/>
                </a:cubicBezTo>
                <a:cubicBezTo>
                  <a:pt x="80470" y="38563"/>
                  <a:pt x="113279" y="-9062"/>
                  <a:pt x="104812" y="152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DCE3AFF9-F617-188F-50AF-CB74DE7AA2F0}"/>
              </a:ext>
            </a:extLst>
          </p:cNvPr>
          <p:cNvSpPr/>
          <p:nvPr/>
        </p:nvSpPr>
        <p:spPr>
          <a:xfrm>
            <a:off x="4454497" y="3910311"/>
            <a:ext cx="194509" cy="398530"/>
          </a:xfrm>
          <a:custGeom>
            <a:avLst/>
            <a:gdLst>
              <a:gd name="connsiteX0" fmla="*/ 60353 w 194509"/>
              <a:gd name="connsiteY0" fmla="*/ 7639 h 398530"/>
              <a:gd name="connsiteX1" fmla="*/ 152428 w 194509"/>
              <a:gd name="connsiteY1" fmla="*/ 71139 h 398530"/>
              <a:gd name="connsiteX2" fmla="*/ 146078 w 194509"/>
              <a:gd name="connsiteY2" fmla="*/ 52089 h 398530"/>
              <a:gd name="connsiteX3" fmla="*/ 181003 w 194509"/>
              <a:gd name="connsiteY3" fmla="*/ 115589 h 398530"/>
              <a:gd name="connsiteX4" fmla="*/ 139728 w 194509"/>
              <a:gd name="connsiteY4" fmla="*/ 166389 h 398530"/>
              <a:gd name="connsiteX5" fmla="*/ 139728 w 194509"/>
              <a:gd name="connsiteY5" fmla="*/ 160039 h 398530"/>
              <a:gd name="connsiteX6" fmla="*/ 92103 w 194509"/>
              <a:gd name="connsiteY6" fmla="*/ 274339 h 398530"/>
              <a:gd name="connsiteX7" fmla="*/ 44478 w 194509"/>
              <a:gd name="connsiteY7" fmla="*/ 388639 h 398530"/>
              <a:gd name="connsiteX8" fmla="*/ 28 w 194509"/>
              <a:gd name="connsiteY8" fmla="*/ 391814 h 398530"/>
              <a:gd name="connsiteX9" fmla="*/ 38128 w 194509"/>
              <a:gd name="connsiteY9" fmla="*/ 382289 h 398530"/>
              <a:gd name="connsiteX10" fmla="*/ 60353 w 194509"/>
              <a:gd name="connsiteY10" fmla="*/ 369589 h 398530"/>
              <a:gd name="connsiteX11" fmla="*/ 193703 w 194509"/>
              <a:gd name="connsiteY11" fmla="*/ 134639 h 398530"/>
              <a:gd name="connsiteX12" fmla="*/ 117503 w 194509"/>
              <a:gd name="connsiteY12" fmla="*/ 1289 h 398530"/>
              <a:gd name="connsiteX13" fmla="*/ 146078 w 194509"/>
              <a:gd name="connsiteY13" fmla="*/ 64789 h 398530"/>
              <a:gd name="connsiteX14" fmla="*/ 60353 w 194509"/>
              <a:gd name="connsiteY14" fmla="*/ 7639 h 398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4509" h="398530">
                <a:moveTo>
                  <a:pt x="60353" y="7639"/>
                </a:moveTo>
                <a:cubicBezTo>
                  <a:pt x="61411" y="8697"/>
                  <a:pt x="138141" y="63731"/>
                  <a:pt x="152428" y="71139"/>
                </a:cubicBezTo>
                <a:cubicBezTo>
                  <a:pt x="166715" y="78547"/>
                  <a:pt x="141316" y="44681"/>
                  <a:pt x="146078" y="52089"/>
                </a:cubicBezTo>
                <a:cubicBezTo>
                  <a:pt x="150841" y="59497"/>
                  <a:pt x="182061" y="96539"/>
                  <a:pt x="181003" y="115589"/>
                </a:cubicBezTo>
                <a:cubicBezTo>
                  <a:pt x="179945" y="134639"/>
                  <a:pt x="139728" y="166389"/>
                  <a:pt x="139728" y="166389"/>
                </a:cubicBezTo>
                <a:cubicBezTo>
                  <a:pt x="132849" y="173797"/>
                  <a:pt x="147666" y="142047"/>
                  <a:pt x="139728" y="160039"/>
                </a:cubicBezTo>
                <a:cubicBezTo>
                  <a:pt x="131791" y="178031"/>
                  <a:pt x="92103" y="274339"/>
                  <a:pt x="92103" y="274339"/>
                </a:cubicBezTo>
                <a:cubicBezTo>
                  <a:pt x="76228" y="312439"/>
                  <a:pt x="59824" y="369060"/>
                  <a:pt x="44478" y="388639"/>
                </a:cubicBezTo>
                <a:cubicBezTo>
                  <a:pt x="29132" y="408218"/>
                  <a:pt x="1086" y="392872"/>
                  <a:pt x="28" y="391814"/>
                </a:cubicBezTo>
                <a:cubicBezTo>
                  <a:pt x="-1030" y="390756"/>
                  <a:pt x="28074" y="385993"/>
                  <a:pt x="38128" y="382289"/>
                </a:cubicBezTo>
                <a:cubicBezTo>
                  <a:pt x="48182" y="378585"/>
                  <a:pt x="34424" y="410864"/>
                  <a:pt x="60353" y="369589"/>
                </a:cubicBezTo>
                <a:cubicBezTo>
                  <a:pt x="86282" y="328314"/>
                  <a:pt x="184178" y="196022"/>
                  <a:pt x="193703" y="134639"/>
                </a:cubicBezTo>
                <a:cubicBezTo>
                  <a:pt x="203228" y="73256"/>
                  <a:pt x="125441" y="12931"/>
                  <a:pt x="117503" y="1289"/>
                </a:cubicBezTo>
                <a:cubicBezTo>
                  <a:pt x="109566" y="-10353"/>
                  <a:pt x="152957" y="60556"/>
                  <a:pt x="146078" y="64789"/>
                </a:cubicBezTo>
                <a:cubicBezTo>
                  <a:pt x="139199" y="69022"/>
                  <a:pt x="59295" y="6581"/>
                  <a:pt x="60353" y="763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DF5CBC89-059C-50B6-B77D-6AED084D5AE8}"/>
              </a:ext>
            </a:extLst>
          </p:cNvPr>
          <p:cNvSpPr/>
          <p:nvPr/>
        </p:nvSpPr>
        <p:spPr>
          <a:xfrm>
            <a:off x="4571995" y="3850835"/>
            <a:ext cx="113553" cy="172906"/>
          </a:xfrm>
          <a:custGeom>
            <a:avLst/>
            <a:gdLst>
              <a:gd name="connsiteX0" fmla="*/ 5 w 113553"/>
              <a:gd name="connsiteY0" fmla="*/ 440 h 172906"/>
              <a:gd name="connsiteX1" fmla="*/ 53980 w 113553"/>
              <a:gd name="connsiteY1" fmla="*/ 51240 h 172906"/>
              <a:gd name="connsiteX2" fmla="*/ 111130 w 113553"/>
              <a:gd name="connsiteY2" fmla="*/ 168715 h 172906"/>
              <a:gd name="connsiteX3" fmla="*/ 98430 w 113553"/>
              <a:gd name="connsiteY3" fmla="*/ 140140 h 172906"/>
              <a:gd name="connsiteX4" fmla="*/ 57155 w 113553"/>
              <a:gd name="connsiteY4" fmla="*/ 76640 h 172906"/>
              <a:gd name="connsiteX5" fmla="*/ 5 w 113553"/>
              <a:gd name="connsiteY5" fmla="*/ 440 h 17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553" h="172906">
                <a:moveTo>
                  <a:pt x="5" y="440"/>
                </a:moveTo>
                <a:cubicBezTo>
                  <a:pt x="-524" y="-3793"/>
                  <a:pt x="35459" y="23194"/>
                  <a:pt x="53980" y="51240"/>
                </a:cubicBezTo>
                <a:cubicBezTo>
                  <a:pt x="72501" y="79286"/>
                  <a:pt x="103722" y="153898"/>
                  <a:pt x="111130" y="168715"/>
                </a:cubicBezTo>
                <a:cubicBezTo>
                  <a:pt x="118538" y="183532"/>
                  <a:pt x="107426" y="155486"/>
                  <a:pt x="98430" y="140140"/>
                </a:cubicBezTo>
                <a:cubicBezTo>
                  <a:pt x="89434" y="124794"/>
                  <a:pt x="70384" y="96748"/>
                  <a:pt x="57155" y="76640"/>
                </a:cubicBezTo>
                <a:cubicBezTo>
                  <a:pt x="43926" y="56532"/>
                  <a:pt x="534" y="4673"/>
                  <a:pt x="5" y="4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E1B8CFF0-3B44-B59C-7F5F-0645DE37F410}"/>
              </a:ext>
            </a:extLst>
          </p:cNvPr>
          <p:cNvSpPr/>
          <p:nvPr/>
        </p:nvSpPr>
        <p:spPr>
          <a:xfrm>
            <a:off x="4460795" y="3669759"/>
            <a:ext cx="184624" cy="73593"/>
          </a:xfrm>
          <a:custGeom>
            <a:avLst/>
            <a:gdLst>
              <a:gd name="connsiteX0" fmla="*/ 80 w 184624"/>
              <a:gd name="connsiteY0" fmla="*/ 73566 h 73593"/>
              <a:gd name="connsiteX1" fmla="*/ 130255 w 184624"/>
              <a:gd name="connsiteY1" fmla="*/ 32291 h 73593"/>
              <a:gd name="connsiteX2" fmla="*/ 184230 w 184624"/>
              <a:gd name="connsiteY2" fmla="*/ 541 h 73593"/>
              <a:gd name="connsiteX3" fmla="*/ 152480 w 184624"/>
              <a:gd name="connsiteY3" fmla="*/ 13241 h 73593"/>
              <a:gd name="connsiteX4" fmla="*/ 111205 w 184624"/>
              <a:gd name="connsiteY4" fmla="*/ 25941 h 73593"/>
              <a:gd name="connsiteX5" fmla="*/ 80 w 184624"/>
              <a:gd name="connsiteY5" fmla="*/ 73566 h 7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624" h="73593">
                <a:moveTo>
                  <a:pt x="80" y="73566"/>
                </a:moveTo>
                <a:cubicBezTo>
                  <a:pt x="3255" y="74624"/>
                  <a:pt x="99563" y="44462"/>
                  <a:pt x="130255" y="32291"/>
                </a:cubicBezTo>
                <a:cubicBezTo>
                  <a:pt x="160947" y="20120"/>
                  <a:pt x="180526" y="3716"/>
                  <a:pt x="184230" y="541"/>
                </a:cubicBezTo>
                <a:cubicBezTo>
                  <a:pt x="187934" y="-2634"/>
                  <a:pt x="164651" y="9008"/>
                  <a:pt x="152480" y="13241"/>
                </a:cubicBezTo>
                <a:cubicBezTo>
                  <a:pt x="140309" y="17474"/>
                  <a:pt x="133430" y="15887"/>
                  <a:pt x="111205" y="25941"/>
                </a:cubicBezTo>
                <a:cubicBezTo>
                  <a:pt x="88980" y="35995"/>
                  <a:pt x="-3095" y="72508"/>
                  <a:pt x="80" y="7356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CC7DADD8-CF3D-80F6-9C28-6B1ABC11C74D}"/>
              </a:ext>
            </a:extLst>
          </p:cNvPr>
          <p:cNvSpPr/>
          <p:nvPr/>
        </p:nvSpPr>
        <p:spPr>
          <a:xfrm>
            <a:off x="4554993" y="3835033"/>
            <a:ext cx="255822" cy="588382"/>
          </a:xfrm>
          <a:custGeom>
            <a:avLst/>
            <a:gdLst>
              <a:gd name="connsiteX0" fmla="*/ 17007 w 255822"/>
              <a:gd name="connsiteY0" fmla="*/ 6717 h 588382"/>
              <a:gd name="connsiteX1" fmla="*/ 115432 w 255822"/>
              <a:gd name="connsiteY1" fmla="*/ 16242 h 588382"/>
              <a:gd name="connsiteX2" fmla="*/ 137657 w 255822"/>
              <a:gd name="connsiteY2" fmla="*/ 60692 h 588382"/>
              <a:gd name="connsiteX3" fmla="*/ 128132 w 255822"/>
              <a:gd name="connsiteY3" fmla="*/ 41642 h 588382"/>
              <a:gd name="connsiteX4" fmla="*/ 223382 w 255822"/>
              <a:gd name="connsiteY4" fmla="*/ 127367 h 588382"/>
              <a:gd name="connsiteX5" fmla="*/ 194807 w 255822"/>
              <a:gd name="connsiteY5" fmla="*/ 200392 h 588382"/>
              <a:gd name="connsiteX6" fmla="*/ 255132 w 255822"/>
              <a:gd name="connsiteY6" fmla="*/ 181342 h 588382"/>
              <a:gd name="connsiteX7" fmla="*/ 147182 w 255822"/>
              <a:gd name="connsiteY7" fmla="*/ 279767 h 588382"/>
              <a:gd name="connsiteX8" fmla="*/ 105907 w 255822"/>
              <a:gd name="connsiteY8" fmla="*/ 365492 h 588382"/>
              <a:gd name="connsiteX9" fmla="*/ 48757 w 255822"/>
              <a:gd name="connsiteY9" fmla="*/ 460742 h 588382"/>
              <a:gd name="connsiteX10" fmla="*/ 1132 w 255822"/>
              <a:gd name="connsiteY10" fmla="*/ 584567 h 588382"/>
              <a:gd name="connsiteX11" fmla="*/ 13832 w 255822"/>
              <a:gd name="connsiteY11" fmla="*/ 559167 h 588382"/>
              <a:gd name="connsiteX12" fmla="*/ 102732 w 255822"/>
              <a:gd name="connsiteY12" fmla="*/ 384542 h 588382"/>
              <a:gd name="connsiteX13" fmla="*/ 194807 w 255822"/>
              <a:gd name="connsiteY13" fmla="*/ 244842 h 588382"/>
              <a:gd name="connsiteX14" fmla="*/ 197982 w 255822"/>
              <a:gd name="connsiteY14" fmla="*/ 184517 h 588382"/>
              <a:gd name="connsiteX15" fmla="*/ 213857 w 255822"/>
              <a:gd name="connsiteY15" fmla="*/ 130542 h 588382"/>
              <a:gd name="connsiteX16" fmla="*/ 210682 w 255822"/>
              <a:gd name="connsiteY16" fmla="*/ 108317 h 588382"/>
              <a:gd name="connsiteX17" fmla="*/ 112257 w 255822"/>
              <a:gd name="connsiteY17" fmla="*/ 6717 h 588382"/>
              <a:gd name="connsiteX18" fmla="*/ 17007 w 255822"/>
              <a:gd name="connsiteY18" fmla="*/ 6717 h 588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55822" h="588382">
                <a:moveTo>
                  <a:pt x="17007" y="6717"/>
                </a:moveTo>
                <a:cubicBezTo>
                  <a:pt x="17536" y="8304"/>
                  <a:pt x="95324" y="7246"/>
                  <a:pt x="115432" y="16242"/>
                </a:cubicBezTo>
                <a:cubicBezTo>
                  <a:pt x="135540" y="25238"/>
                  <a:pt x="137657" y="60692"/>
                  <a:pt x="137657" y="60692"/>
                </a:cubicBezTo>
                <a:cubicBezTo>
                  <a:pt x="139774" y="64925"/>
                  <a:pt x="113845" y="30530"/>
                  <a:pt x="128132" y="41642"/>
                </a:cubicBezTo>
                <a:cubicBezTo>
                  <a:pt x="142420" y="52755"/>
                  <a:pt x="212270" y="100909"/>
                  <a:pt x="223382" y="127367"/>
                </a:cubicBezTo>
                <a:cubicBezTo>
                  <a:pt x="234495" y="153825"/>
                  <a:pt x="189515" y="191396"/>
                  <a:pt x="194807" y="200392"/>
                </a:cubicBezTo>
                <a:cubicBezTo>
                  <a:pt x="200099" y="209388"/>
                  <a:pt x="263069" y="168113"/>
                  <a:pt x="255132" y="181342"/>
                </a:cubicBezTo>
                <a:cubicBezTo>
                  <a:pt x="247195" y="194571"/>
                  <a:pt x="172053" y="249075"/>
                  <a:pt x="147182" y="279767"/>
                </a:cubicBezTo>
                <a:cubicBezTo>
                  <a:pt x="122311" y="310459"/>
                  <a:pt x="122311" y="335330"/>
                  <a:pt x="105907" y="365492"/>
                </a:cubicBezTo>
                <a:cubicBezTo>
                  <a:pt x="89503" y="395654"/>
                  <a:pt x="66219" y="424230"/>
                  <a:pt x="48757" y="460742"/>
                </a:cubicBezTo>
                <a:cubicBezTo>
                  <a:pt x="31295" y="497254"/>
                  <a:pt x="6953" y="568163"/>
                  <a:pt x="1132" y="584567"/>
                </a:cubicBezTo>
                <a:cubicBezTo>
                  <a:pt x="-4689" y="600971"/>
                  <a:pt x="13832" y="559167"/>
                  <a:pt x="13832" y="559167"/>
                </a:cubicBezTo>
                <a:cubicBezTo>
                  <a:pt x="30765" y="525830"/>
                  <a:pt x="72570" y="436929"/>
                  <a:pt x="102732" y="384542"/>
                </a:cubicBezTo>
                <a:cubicBezTo>
                  <a:pt x="132894" y="332155"/>
                  <a:pt x="178932" y="278179"/>
                  <a:pt x="194807" y="244842"/>
                </a:cubicBezTo>
                <a:cubicBezTo>
                  <a:pt x="210682" y="211505"/>
                  <a:pt x="194807" y="203567"/>
                  <a:pt x="197982" y="184517"/>
                </a:cubicBezTo>
                <a:cubicBezTo>
                  <a:pt x="201157" y="165467"/>
                  <a:pt x="211740" y="143242"/>
                  <a:pt x="213857" y="130542"/>
                </a:cubicBezTo>
                <a:cubicBezTo>
                  <a:pt x="215974" y="117842"/>
                  <a:pt x="227615" y="128955"/>
                  <a:pt x="210682" y="108317"/>
                </a:cubicBezTo>
                <a:cubicBezTo>
                  <a:pt x="193749" y="87680"/>
                  <a:pt x="145065" y="21005"/>
                  <a:pt x="112257" y="6717"/>
                </a:cubicBezTo>
                <a:cubicBezTo>
                  <a:pt x="79449" y="-7571"/>
                  <a:pt x="16478" y="5130"/>
                  <a:pt x="17007" y="67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C067EB4F-BA53-7D13-4A17-81A041E35618}"/>
              </a:ext>
            </a:extLst>
          </p:cNvPr>
          <p:cNvSpPr/>
          <p:nvPr/>
        </p:nvSpPr>
        <p:spPr>
          <a:xfrm>
            <a:off x="4924411" y="3044817"/>
            <a:ext cx="184172" cy="50910"/>
          </a:xfrm>
          <a:custGeom>
            <a:avLst/>
            <a:gdLst>
              <a:gd name="connsiteX0" fmla="*/ 14 w 184172"/>
              <a:gd name="connsiteY0" fmla="*/ 8 h 50910"/>
              <a:gd name="connsiteX1" fmla="*/ 82564 w 184172"/>
              <a:gd name="connsiteY1" fmla="*/ 34933 h 50910"/>
              <a:gd name="connsiteX2" fmla="*/ 180989 w 184172"/>
              <a:gd name="connsiteY2" fmla="*/ 50808 h 50910"/>
              <a:gd name="connsiteX3" fmla="*/ 152414 w 184172"/>
              <a:gd name="connsiteY3" fmla="*/ 41283 h 50910"/>
              <a:gd name="connsiteX4" fmla="*/ 76214 w 184172"/>
              <a:gd name="connsiteY4" fmla="*/ 31758 h 50910"/>
              <a:gd name="connsiteX5" fmla="*/ 14 w 184172"/>
              <a:gd name="connsiteY5" fmla="*/ 8 h 5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72" h="50910">
                <a:moveTo>
                  <a:pt x="14" y="8"/>
                </a:moveTo>
                <a:cubicBezTo>
                  <a:pt x="1072" y="537"/>
                  <a:pt x="52402" y="26466"/>
                  <a:pt x="82564" y="34933"/>
                </a:cubicBezTo>
                <a:cubicBezTo>
                  <a:pt x="112727" y="43400"/>
                  <a:pt x="169347" y="49750"/>
                  <a:pt x="180989" y="50808"/>
                </a:cubicBezTo>
                <a:cubicBezTo>
                  <a:pt x="192631" y="51866"/>
                  <a:pt x="169877" y="44458"/>
                  <a:pt x="152414" y="41283"/>
                </a:cubicBezTo>
                <a:cubicBezTo>
                  <a:pt x="134952" y="38108"/>
                  <a:pt x="94735" y="38637"/>
                  <a:pt x="76214" y="31758"/>
                </a:cubicBezTo>
                <a:cubicBezTo>
                  <a:pt x="57693" y="24879"/>
                  <a:pt x="-1044" y="-521"/>
                  <a:pt x="14" y="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30E3ADBE-06D6-9EFE-7878-2F5AE9BAA184}"/>
              </a:ext>
            </a:extLst>
          </p:cNvPr>
          <p:cNvSpPr/>
          <p:nvPr/>
        </p:nvSpPr>
        <p:spPr>
          <a:xfrm>
            <a:off x="4917544" y="3032112"/>
            <a:ext cx="176248" cy="134013"/>
          </a:xfrm>
          <a:custGeom>
            <a:avLst/>
            <a:gdLst>
              <a:gd name="connsiteX0" fmla="*/ 531 w 176248"/>
              <a:gd name="connsiteY0" fmla="*/ 13 h 134013"/>
              <a:gd name="connsiteX1" fmla="*/ 19581 w 176248"/>
              <a:gd name="connsiteY1" fmla="*/ 73038 h 134013"/>
              <a:gd name="connsiteX2" fmla="*/ 64031 w 176248"/>
              <a:gd name="connsiteY2" fmla="*/ 101613 h 134013"/>
              <a:gd name="connsiteX3" fmla="*/ 51331 w 176248"/>
              <a:gd name="connsiteY3" fmla="*/ 85738 h 134013"/>
              <a:gd name="connsiteX4" fmla="*/ 171981 w 176248"/>
              <a:gd name="connsiteY4" fmla="*/ 133363 h 134013"/>
              <a:gd name="connsiteX5" fmla="*/ 140231 w 176248"/>
              <a:gd name="connsiteY5" fmla="*/ 111138 h 134013"/>
              <a:gd name="connsiteX6" fmla="*/ 54506 w 176248"/>
              <a:gd name="connsiteY6" fmla="*/ 79388 h 134013"/>
              <a:gd name="connsiteX7" fmla="*/ 38631 w 176248"/>
              <a:gd name="connsiteY7" fmla="*/ 66688 h 134013"/>
              <a:gd name="connsiteX8" fmla="*/ 531 w 176248"/>
              <a:gd name="connsiteY8" fmla="*/ 13 h 13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48" h="134013">
                <a:moveTo>
                  <a:pt x="531" y="13"/>
                </a:moveTo>
                <a:cubicBezTo>
                  <a:pt x="-2644" y="1071"/>
                  <a:pt x="8998" y="56105"/>
                  <a:pt x="19581" y="73038"/>
                </a:cubicBezTo>
                <a:cubicBezTo>
                  <a:pt x="30164" y="89971"/>
                  <a:pt x="64031" y="101613"/>
                  <a:pt x="64031" y="101613"/>
                </a:cubicBezTo>
                <a:cubicBezTo>
                  <a:pt x="69323" y="103730"/>
                  <a:pt x="33339" y="80446"/>
                  <a:pt x="51331" y="85738"/>
                </a:cubicBezTo>
                <a:cubicBezTo>
                  <a:pt x="69323" y="91030"/>
                  <a:pt x="157164" y="129130"/>
                  <a:pt x="171981" y="133363"/>
                </a:cubicBezTo>
                <a:cubicBezTo>
                  <a:pt x="186798" y="137596"/>
                  <a:pt x="159810" y="120134"/>
                  <a:pt x="140231" y="111138"/>
                </a:cubicBezTo>
                <a:cubicBezTo>
                  <a:pt x="120652" y="102142"/>
                  <a:pt x="54506" y="79388"/>
                  <a:pt x="54506" y="79388"/>
                </a:cubicBezTo>
                <a:cubicBezTo>
                  <a:pt x="37573" y="71980"/>
                  <a:pt x="45510" y="75155"/>
                  <a:pt x="38631" y="66688"/>
                </a:cubicBezTo>
                <a:cubicBezTo>
                  <a:pt x="31752" y="58221"/>
                  <a:pt x="3706" y="-1045"/>
                  <a:pt x="531" y="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960B6499-F1A2-21B7-D3E5-44DC7494198A}"/>
              </a:ext>
            </a:extLst>
          </p:cNvPr>
          <p:cNvSpPr/>
          <p:nvPr/>
        </p:nvSpPr>
        <p:spPr>
          <a:xfrm>
            <a:off x="4930056" y="2835203"/>
            <a:ext cx="130844" cy="36318"/>
          </a:xfrm>
          <a:custGeom>
            <a:avLst/>
            <a:gdLst>
              <a:gd name="connsiteX0" fmla="*/ 719 w 130844"/>
              <a:gd name="connsiteY0" fmla="*/ 72 h 36318"/>
              <a:gd name="connsiteX1" fmla="*/ 124544 w 130844"/>
              <a:gd name="connsiteY1" fmla="*/ 34997 h 36318"/>
              <a:gd name="connsiteX2" fmla="*/ 108669 w 130844"/>
              <a:gd name="connsiteY2" fmla="*/ 28647 h 36318"/>
              <a:gd name="connsiteX3" fmla="*/ 73744 w 130844"/>
              <a:gd name="connsiteY3" fmla="*/ 25472 h 36318"/>
              <a:gd name="connsiteX4" fmla="*/ 719 w 130844"/>
              <a:gd name="connsiteY4" fmla="*/ 72 h 3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844" h="36318">
                <a:moveTo>
                  <a:pt x="719" y="72"/>
                </a:moveTo>
                <a:cubicBezTo>
                  <a:pt x="9186" y="1659"/>
                  <a:pt x="124544" y="34997"/>
                  <a:pt x="124544" y="34997"/>
                </a:cubicBezTo>
                <a:cubicBezTo>
                  <a:pt x="142536" y="39760"/>
                  <a:pt x="117136" y="30234"/>
                  <a:pt x="108669" y="28647"/>
                </a:cubicBezTo>
                <a:cubicBezTo>
                  <a:pt x="100202" y="27060"/>
                  <a:pt x="86444" y="27589"/>
                  <a:pt x="73744" y="25472"/>
                </a:cubicBezTo>
                <a:cubicBezTo>
                  <a:pt x="61044" y="23355"/>
                  <a:pt x="-7748" y="-1515"/>
                  <a:pt x="719" y="7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44FDFC2B-D435-A089-4C77-642DAED3A2ED}"/>
              </a:ext>
            </a:extLst>
          </p:cNvPr>
          <p:cNvSpPr/>
          <p:nvPr/>
        </p:nvSpPr>
        <p:spPr>
          <a:xfrm>
            <a:off x="4990809" y="2790765"/>
            <a:ext cx="378178" cy="205144"/>
          </a:xfrm>
          <a:custGeom>
            <a:avLst/>
            <a:gdLst>
              <a:gd name="connsiteX0" fmla="*/ 291 w 378178"/>
              <a:gd name="connsiteY0" fmla="*/ 117535 h 205144"/>
              <a:gd name="connsiteX1" fmla="*/ 184441 w 378178"/>
              <a:gd name="connsiteY1" fmla="*/ 28635 h 205144"/>
              <a:gd name="connsiteX2" fmla="*/ 120941 w 378178"/>
              <a:gd name="connsiteY2" fmla="*/ 73085 h 205144"/>
              <a:gd name="connsiteX3" fmla="*/ 244766 w 378178"/>
              <a:gd name="connsiteY3" fmla="*/ 60 h 205144"/>
              <a:gd name="connsiteX4" fmla="*/ 292391 w 378178"/>
              <a:gd name="connsiteY4" fmla="*/ 60385 h 205144"/>
              <a:gd name="connsiteX5" fmla="*/ 270166 w 378178"/>
              <a:gd name="connsiteY5" fmla="*/ 50860 h 205144"/>
              <a:gd name="connsiteX6" fmla="*/ 333666 w 378178"/>
              <a:gd name="connsiteY6" fmla="*/ 136585 h 205144"/>
              <a:gd name="connsiteX7" fmla="*/ 374941 w 378178"/>
              <a:gd name="connsiteY7" fmla="*/ 203260 h 205144"/>
              <a:gd name="connsiteX8" fmla="*/ 362241 w 378178"/>
              <a:gd name="connsiteY8" fmla="*/ 171510 h 205144"/>
              <a:gd name="connsiteX9" fmla="*/ 257466 w 378178"/>
              <a:gd name="connsiteY9" fmla="*/ 19110 h 205144"/>
              <a:gd name="connsiteX10" fmla="*/ 238416 w 378178"/>
              <a:gd name="connsiteY10" fmla="*/ 19110 h 205144"/>
              <a:gd name="connsiteX11" fmla="*/ 209841 w 378178"/>
              <a:gd name="connsiteY11" fmla="*/ 28635 h 205144"/>
              <a:gd name="connsiteX12" fmla="*/ 225716 w 378178"/>
              <a:gd name="connsiteY12" fmla="*/ 22285 h 205144"/>
              <a:gd name="connsiteX13" fmla="*/ 143166 w 378178"/>
              <a:gd name="connsiteY13" fmla="*/ 38160 h 205144"/>
              <a:gd name="connsiteX14" fmla="*/ 291 w 378178"/>
              <a:gd name="connsiteY14" fmla="*/ 117535 h 20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8178" h="205144">
                <a:moveTo>
                  <a:pt x="291" y="117535"/>
                </a:moveTo>
                <a:cubicBezTo>
                  <a:pt x="7170" y="115948"/>
                  <a:pt x="164333" y="36043"/>
                  <a:pt x="184441" y="28635"/>
                </a:cubicBezTo>
                <a:cubicBezTo>
                  <a:pt x="204549" y="21227"/>
                  <a:pt x="110887" y="77847"/>
                  <a:pt x="120941" y="73085"/>
                </a:cubicBezTo>
                <a:cubicBezTo>
                  <a:pt x="130995" y="68322"/>
                  <a:pt x="216191" y="2177"/>
                  <a:pt x="244766" y="60"/>
                </a:cubicBezTo>
                <a:cubicBezTo>
                  <a:pt x="273341" y="-2057"/>
                  <a:pt x="288158" y="51918"/>
                  <a:pt x="292391" y="60385"/>
                </a:cubicBezTo>
                <a:cubicBezTo>
                  <a:pt x="296624" y="68852"/>
                  <a:pt x="263287" y="38160"/>
                  <a:pt x="270166" y="50860"/>
                </a:cubicBezTo>
                <a:cubicBezTo>
                  <a:pt x="277045" y="63560"/>
                  <a:pt x="316203" y="111185"/>
                  <a:pt x="333666" y="136585"/>
                </a:cubicBezTo>
                <a:cubicBezTo>
                  <a:pt x="351129" y="161985"/>
                  <a:pt x="370179" y="197439"/>
                  <a:pt x="374941" y="203260"/>
                </a:cubicBezTo>
                <a:cubicBezTo>
                  <a:pt x="379703" y="209081"/>
                  <a:pt x="381820" y="202202"/>
                  <a:pt x="362241" y="171510"/>
                </a:cubicBezTo>
                <a:cubicBezTo>
                  <a:pt x="342662" y="140818"/>
                  <a:pt x="257466" y="19110"/>
                  <a:pt x="257466" y="19110"/>
                </a:cubicBezTo>
                <a:cubicBezTo>
                  <a:pt x="236828" y="-6290"/>
                  <a:pt x="246354" y="17522"/>
                  <a:pt x="238416" y="19110"/>
                </a:cubicBezTo>
                <a:cubicBezTo>
                  <a:pt x="230478" y="20698"/>
                  <a:pt x="209841" y="28635"/>
                  <a:pt x="209841" y="28635"/>
                </a:cubicBezTo>
                <a:cubicBezTo>
                  <a:pt x="207724" y="29164"/>
                  <a:pt x="236828" y="20698"/>
                  <a:pt x="225716" y="22285"/>
                </a:cubicBezTo>
                <a:cubicBezTo>
                  <a:pt x="214604" y="23872"/>
                  <a:pt x="175974" y="25460"/>
                  <a:pt x="143166" y="38160"/>
                </a:cubicBezTo>
                <a:cubicBezTo>
                  <a:pt x="110358" y="50860"/>
                  <a:pt x="-6588" y="119122"/>
                  <a:pt x="291" y="1175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2268847-A4B3-B966-900B-209AFCB15ADD}"/>
              </a:ext>
            </a:extLst>
          </p:cNvPr>
          <p:cNvSpPr/>
          <p:nvPr/>
        </p:nvSpPr>
        <p:spPr>
          <a:xfrm>
            <a:off x="4905375" y="2879725"/>
            <a:ext cx="562482" cy="136565"/>
          </a:xfrm>
          <a:custGeom>
            <a:avLst/>
            <a:gdLst>
              <a:gd name="connsiteX0" fmla="*/ 0 w 562482"/>
              <a:gd name="connsiteY0" fmla="*/ 0 h 136565"/>
              <a:gd name="connsiteX1" fmla="*/ 161925 w 562482"/>
              <a:gd name="connsiteY1" fmla="*/ 38100 h 136565"/>
              <a:gd name="connsiteX2" fmla="*/ 276225 w 562482"/>
              <a:gd name="connsiteY2" fmla="*/ 66675 h 136565"/>
              <a:gd name="connsiteX3" fmla="*/ 263525 w 562482"/>
              <a:gd name="connsiteY3" fmla="*/ 57150 h 136565"/>
              <a:gd name="connsiteX4" fmla="*/ 422275 w 562482"/>
              <a:gd name="connsiteY4" fmla="*/ 101600 h 136565"/>
              <a:gd name="connsiteX5" fmla="*/ 561975 w 562482"/>
              <a:gd name="connsiteY5" fmla="*/ 136525 h 136565"/>
              <a:gd name="connsiteX6" fmla="*/ 463550 w 562482"/>
              <a:gd name="connsiteY6" fmla="*/ 107950 h 136565"/>
              <a:gd name="connsiteX7" fmla="*/ 317500 w 562482"/>
              <a:gd name="connsiteY7" fmla="*/ 79375 h 136565"/>
              <a:gd name="connsiteX8" fmla="*/ 254000 w 562482"/>
              <a:gd name="connsiteY8" fmla="*/ 50800 h 136565"/>
              <a:gd name="connsiteX9" fmla="*/ 0 w 562482"/>
              <a:gd name="connsiteY9" fmla="*/ 0 h 13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2482" h="136565">
                <a:moveTo>
                  <a:pt x="0" y="0"/>
                </a:moveTo>
                <a:lnTo>
                  <a:pt x="161925" y="38100"/>
                </a:lnTo>
                <a:lnTo>
                  <a:pt x="276225" y="66675"/>
                </a:lnTo>
                <a:cubicBezTo>
                  <a:pt x="293158" y="69850"/>
                  <a:pt x="239183" y="51329"/>
                  <a:pt x="263525" y="57150"/>
                </a:cubicBezTo>
                <a:cubicBezTo>
                  <a:pt x="287867" y="62971"/>
                  <a:pt x="372533" y="88371"/>
                  <a:pt x="422275" y="101600"/>
                </a:cubicBezTo>
                <a:cubicBezTo>
                  <a:pt x="472017" y="114829"/>
                  <a:pt x="555096" y="135467"/>
                  <a:pt x="561975" y="136525"/>
                </a:cubicBezTo>
                <a:cubicBezTo>
                  <a:pt x="568854" y="137583"/>
                  <a:pt x="504296" y="117475"/>
                  <a:pt x="463550" y="107950"/>
                </a:cubicBezTo>
                <a:cubicBezTo>
                  <a:pt x="422804" y="98425"/>
                  <a:pt x="352425" y="88900"/>
                  <a:pt x="317500" y="79375"/>
                </a:cubicBezTo>
                <a:cubicBezTo>
                  <a:pt x="282575" y="69850"/>
                  <a:pt x="301625" y="62971"/>
                  <a:pt x="254000" y="50800"/>
                </a:cubicBezTo>
                <a:cubicBezTo>
                  <a:pt x="206375" y="38629"/>
                  <a:pt x="119062" y="22489"/>
                  <a:pt x="0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57BD7098-9A77-8A1C-680E-03D296777BF5}"/>
              </a:ext>
            </a:extLst>
          </p:cNvPr>
          <p:cNvSpPr/>
          <p:nvPr/>
        </p:nvSpPr>
        <p:spPr>
          <a:xfrm>
            <a:off x="5000143" y="2892259"/>
            <a:ext cx="112894" cy="172236"/>
          </a:xfrm>
          <a:custGeom>
            <a:avLst/>
            <a:gdLst>
              <a:gd name="connsiteX0" fmla="*/ 482 w 112894"/>
              <a:gd name="connsiteY0" fmla="*/ 166 h 172236"/>
              <a:gd name="connsiteX1" fmla="*/ 19532 w 112894"/>
              <a:gd name="connsiteY1" fmla="*/ 63666 h 172236"/>
              <a:gd name="connsiteX2" fmla="*/ 73507 w 112894"/>
              <a:gd name="connsiteY2" fmla="*/ 143041 h 172236"/>
              <a:gd name="connsiteX3" fmla="*/ 32232 w 112894"/>
              <a:gd name="connsiteY3" fmla="*/ 95416 h 172236"/>
              <a:gd name="connsiteX4" fmla="*/ 86207 w 112894"/>
              <a:gd name="connsiteY4" fmla="*/ 139866 h 172236"/>
              <a:gd name="connsiteX5" fmla="*/ 111607 w 112894"/>
              <a:gd name="connsiteY5" fmla="*/ 171616 h 172236"/>
              <a:gd name="connsiteX6" fmla="*/ 48107 w 112894"/>
              <a:gd name="connsiteY6" fmla="*/ 111291 h 172236"/>
              <a:gd name="connsiteX7" fmla="*/ 10007 w 112894"/>
              <a:gd name="connsiteY7" fmla="*/ 82716 h 172236"/>
              <a:gd name="connsiteX8" fmla="*/ 482 w 112894"/>
              <a:gd name="connsiteY8" fmla="*/ 166 h 1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894" h="172236">
                <a:moveTo>
                  <a:pt x="482" y="166"/>
                </a:moveTo>
                <a:cubicBezTo>
                  <a:pt x="2069" y="-3009"/>
                  <a:pt x="7361" y="39854"/>
                  <a:pt x="19532" y="63666"/>
                </a:cubicBezTo>
                <a:cubicBezTo>
                  <a:pt x="31703" y="87479"/>
                  <a:pt x="71390" y="137749"/>
                  <a:pt x="73507" y="143041"/>
                </a:cubicBezTo>
                <a:cubicBezTo>
                  <a:pt x="75624" y="148333"/>
                  <a:pt x="30115" y="95945"/>
                  <a:pt x="32232" y="95416"/>
                </a:cubicBezTo>
                <a:cubicBezTo>
                  <a:pt x="34349" y="94887"/>
                  <a:pt x="72978" y="127166"/>
                  <a:pt x="86207" y="139866"/>
                </a:cubicBezTo>
                <a:cubicBezTo>
                  <a:pt x="99436" y="152566"/>
                  <a:pt x="117957" y="176378"/>
                  <a:pt x="111607" y="171616"/>
                </a:cubicBezTo>
                <a:cubicBezTo>
                  <a:pt x="105257" y="166854"/>
                  <a:pt x="65040" y="126108"/>
                  <a:pt x="48107" y="111291"/>
                </a:cubicBezTo>
                <a:cubicBezTo>
                  <a:pt x="31174" y="96474"/>
                  <a:pt x="19003" y="94358"/>
                  <a:pt x="10007" y="82716"/>
                </a:cubicBezTo>
                <a:cubicBezTo>
                  <a:pt x="1011" y="71074"/>
                  <a:pt x="-1105" y="3341"/>
                  <a:pt x="482" y="16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3F9E167C-4618-1416-15C0-14ADCAB75A1F}"/>
              </a:ext>
            </a:extLst>
          </p:cNvPr>
          <p:cNvSpPr/>
          <p:nvPr/>
        </p:nvSpPr>
        <p:spPr>
          <a:xfrm>
            <a:off x="5114072" y="2927191"/>
            <a:ext cx="23090" cy="111572"/>
          </a:xfrm>
          <a:custGeom>
            <a:avLst/>
            <a:gdLst>
              <a:gd name="connsiteX0" fmla="*/ 7203 w 23090"/>
              <a:gd name="connsiteY0" fmla="*/ 159 h 111572"/>
              <a:gd name="connsiteX1" fmla="*/ 4028 w 23090"/>
              <a:gd name="connsiteY1" fmla="*/ 60484 h 111572"/>
              <a:gd name="connsiteX2" fmla="*/ 23078 w 23090"/>
              <a:gd name="connsiteY2" fmla="*/ 111284 h 111572"/>
              <a:gd name="connsiteX3" fmla="*/ 853 w 23090"/>
              <a:gd name="connsiteY3" fmla="*/ 79534 h 111572"/>
              <a:gd name="connsiteX4" fmla="*/ 7203 w 23090"/>
              <a:gd name="connsiteY4" fmla="*/ 159 h 11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90" h="111572">
                <a:moveTo>
                  <a:pt x="7203" y="159"/>
                </a:moveTo>
                <a:cubicBezTo>
                  <a:pt x="7732" y="-3016"/>
                  <a:pt x="1382" y="41963"/>
                  <a:pt x="4028" y="60484"/>
                </a:cubicBezTo>
                <a:cubicBezTo>
                  <a:pt x="6674" y="79005"/>
                  <a:pt x="23607" y="108109"/>
                  <a:pt x="23078" y="111284"/>
                </a:cubicBezTo>
                <a:cubicBezTo>
                  <a:pt x="22549" y="114459"/>
                  <a:pt x="4557" y="90646"/>
                  <a:pt x="853" y="79534"/>
                </a:cubicBezTo>
                <a:cubicBezTo>
                  <a:pt x="-2851" y="68422"/>
                  <a:pt x="6674" y="3334"/>
                  <a:pt x="7203" y="1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B279EA86-5512-1FF0-CC83-566AD9A4C94E}"/>
              </a:ext>
            </a:extLst>
          </p:cNvPr>
          <p:cNvSpPr/>
          <p:nvPr/>
        </p:nvSpPr>
        <p:spPr>
          <a:xfrm>
            <a:off x="5355651" y="2933701"/>
            <a:ext cx="453094" cy="86957"/>
          </a:xfrm>
          <a:custGeom>
            <a:avLst/>
            <a:gdLst>
              <a:gd name="connsiteX0" fmla="*/ 574 w 453094"/>
              <a:gd name="connsiteY0" fmla="*/ 15874 h 86957"/>
              <a:gd name="connsiteX1" fmla="*/ 76774 w 453094"/>
              <a:gd name="connsiteY1" fmla="*/ 28574 h 86957"/>
              <a:gd name="connsiteX2" fmla="*/ 159324 w 453094"/>
              <a:gd name="connsiteY2" fmla="*/ 3174 h 86957"/>
              <a:gd name="connsiteX3" fmla="*/ 143449 w 453094"/>
              <a:gd name="connsiteY3" fmla="*/ 3174 h 86957"/>
              <a:gd name="connsiteX4" fmla="*/ 251399 w 453094"/>
              <a:gd name="connsiteY4" fmla="*/ 28574 h 86957"/>
              <a:gd name="connsiteX5" fmla="*/ 445074 w 453094"/>
              <a:gd name="connsiteY5" fmla="*/ 82549 h 86957"/>
              <a:gd name="connsiteX6" fmla="*/ 397449 w 453094"/>
              <a:gd name="connsiteY6" fmla="*/ 76199 h 86957"/>
              <a:gd name="connsiteX7" fmla="*/ 225999 w 453094"/>
              <a:gd name="connsiteY7" fmla="*/ 15874 h 86957"/>
              <a:gd name="connsiteX8" fmla="*/ 118049 w 453094"/>
              <a:gd name="connsiteY8" fmla="*/ 15874 h 86957"/>
              <a:gd name="connsiteX9" fmla="*/ 574 w 453094"/>
              <a:gd name="connsiteY9" fmla="*/ 15874 h 8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3094" h="86957">
                <a:moveTo>
                  <a:pt x="574" y="15874"/>
                </a:moveTo>
                <a:cubicBezTo>
                  <a:pt x="-6305" y="17991"/>
                  <a:pt x="50316" y="30691"/>
                  <a:pt x="76774" y="28574"/>
                </a:cubicBezTo>
                <a:cubicBezTo>
                  <a:pt x="103232" y="26457"/>
                  <a:pt x="159324" y="3174"/>
                  <a:pt x="159324" y="3174"/>
                </a:cubicBezTo>
                <a:cubicBezTo>
                  <a:pt x="170437" y="-1059"/>
                  <a:pt x="128103" y="-1059"/>
                  <a:pt x="143449" y="3174"/>
                </a:cubicBezTo>
                <a:cubicBezTo>
                  <a:pt x="158795" y="7407"/>
                  <a:pt x="201128" y="15345"/>
                  <a:pt x="251399" y="28574"/>
                </a:cubicBezTo>
                <a:cubicBezTo>
                  <a:pt x="301670" y="41803"/>
                  <a:pt x="420732" y="74612"/>
                  <a:pt x="445074" y="82549"/>
                </a:cubicBezTo>
                <a:cubicBezTo>
                  <a:pt x="469416" y="90486"/>
                  <a:pt x="433961" y="87311"/>
                  <a:pt x="397449" y="76199"/>
                </a:cubicBezTo>
                <a:cubicBezTo>
                  <a:pt x="360937" y="65087"/>
                  <a:pt x="272566" y="25928"/>
                  <a:pt x="225999" y="15874"/>
                </a:cubicBezTo>
                <a:cubicBezTo>
                  <a:pt x="179432" y="5820"/>
                  <a:pt x="148741" y="13757"/>
                  <a:pt x="118049" y="15874"/>
                </a:cubicBezTo>
                <a:cubicBezTo>
                  <a:pt x="87357" y="17991"/>
                  <a:pt x="7453" y="13757"/>
                  <a:pt x="574" y="1587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763073F3-DA6E-0AB1-8B80-D4A98D8536D0}"/>
              </a:ext>
            </a:extLst>
          </p:cNvPr>
          <p:cNvSpPr/>
          <p:nvPr/>
        </p:nvSpPr>
        <p:spPr>
          <a:xfrm>
            <a:off x="5380384" y="2949489"/>
            <a:ext cx="436993" cy="224942"/>
          </a:xfrm>
          <a:custGeom>
            <a:avLst/>
            <a:gdLst>
              <a:gd name="connsiteX0" fmla="*/ 1241 w 436993"/>
              <a:gd name="connsiteY0" fmla="*/ 44536 h 224942"/>
              <a:gd name="connsiteX1" fmla="*/ 121891 w 436993"/>
              <a:gd name="connsiteY1" fmla="*/ 6436 h 224942"/>
              <a:gd name="connsiteX2" fmla="*/ 201266 w 436993"/>
              <a:gd name="connsiteY2" fmla="*/ 44536 h 224942"/>
              <a:gd name="connsiteX3" fmla="*/ 188566 w 436993"/>
              <a:gd name="connsiteY3" fmla="*/ 35011 h 224942"/>
              <a:gd name="connsiteX4" fmla="*/ 388591 w 436993"/>
              <a:gd name="connsiteY4" fmla="*/ 82636 h 224942"/>
              <a:gd name="connsiteX5" fmla="*/ 394941 w 436993"/>
              <a:gd name="connsiteY5" fmla="*/ 117561 h 224942"/>
              <a:gd name="connsiteX6" fmla="*/ 404466 w 436993"/>
              <a:gd name="connsiteY6" fmla="*/ 88986 h 224942"/>
              <a:gd name="connsiteX7" fmla="*/ 436216 w 436993"/>
              <a:gd name="connsiteY7" fmla="*/ 193761 h 224942"/>
              <a:gd name="connsiteX8" fmla="*/ 426691 w 436993"/>
              <a:gd name="connsiteY8" fmla="*/ 219161 h 224942"/>
              <a:gd name="connsiteX9" fmla="*/ 420341 w 436993"/>
              <a:gd name="connsiteY9" fmla="*/ 98511 h 224942"/>
              <a:gd name="connsiteX10" fmla="*/ 379066 w 436993"/>
              <a:gd name="connsiteY10" fmla="*/ 69936 h 224942"/>
              <a:gd name="connsiteX11" fmla="*/ 248891 w 436993"/>
              <a:gd name="connsiteY11" fmla="*/ 35011 h 224942"/>
              <a:gd name="connsiteX12" fmla="*/ 159991 w 436993"/>
              <a:gd name="connsiteY12" fmla="*/ 86 h 224942"/>
              <a:gd name="connsiteX13" fmla="*/ 64741 w 436993"/>
              <a:gd name="connsiteY13" fmla="*/ 25486 h 224942"/>
              <a:gd name="connsiteX14" fmla="*/ 1241 w 436993"/>
              <a:gd name="connsiteY14" fmla="*/ 44536 h 22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6993" h="224942">
                <a:moveTo>
                  <a:pt x="1241" y="44536"/>
                </a:moveTo>
                <a:cubicBezTo>
                  <a:pt x="10766" y="41361"/>
                  <a:pt x="88554" y="6436"/>
                  <a:pt x="121891" y="6436"/>
                </a:cubicBezTo>
                <a:cubicBezTo>
                  <a:pt x="155228" y="6436"/>
                  <a:pt x="201266" y="44536"/>
                  <a:pt x="201266" y="44536"/>
                </a:cubicBezTo>
                <a:cubicBezTo>
                  <a:pt x="212378" y="49298"/>
                  <a:pt x="157345" y="28661"/>
                  <a:pt x="188566" y="35011"/>
                </a:cubicBezTo>
                <a:cubicBezTo>
                  <a:pt x="219787" y="41361"/>
                  <a:pt x="354195" y="68878"/>
                  <a:pt x="388591" y="82636"/>
                </a:cubicBezTo>
                <a:cubicBezTo>
                  <a:pt x="422987" y="96394"/>
                  <a:pt x="392295" y="116503"/>
                  <a:pt x="394941" y="117561"/>
                </a:cubicBezTo>
                <a:cubicBezTo>
                  <a:pt x="397587" y="118619"/>
                  <a:pt x="397587" y="76286"/>
                  <a:pt x="404466" y="88986"/>
                </a:cubicBezTo>
                <a:cubicBezTo>
                  <a:pt x="411345" y="101686"/>
                  <a:pt x="432512" y="172065"/>
                  <a:pt x="436216" y="193761"/>
                </a:cubicBezTo>
                <a:cubicBezTo>
                  <a:pt x="439920" y="215457"/>
                  <a:pt x="429337" y="235036"/>
                  <a:pt x="426691" y="219161"/>
                </a:cubicBezTo>
                <a:cubicBezTo>
                  <a:pt x="424045" y="203286"/>
                  <a:pt x="428278" y="123382"/>
                  <a:pt x="420341" y="98511"/>
                </a:cubicBezTo>
                <a:cubicBezTo>
                  <a:pt x="412404" y="73640"/>
                  <a:pt x="407641" y="80519"/>
                  <a:pt x="379066" y="69936"/>
                </a:cubicBezTo>
                <a:cubicBezTo>
                  <a:pt x="350491" y="59353"/>
                  <a:pt x="285403" y="46653"/>
                  <a:pt x="248891" y="35011"/>
                </a:cubicBezTo>
                <a:cubicBezTo>
                  <a:pt x="212379" y="23369"/>
                  <a:pt x="190683" y="1673"/>
                  <a:pt x="159991" y="86"/>
                </a:cubicBezTo>
                <a:cubicBezTo>
                  <a:pt x="129299" y="-1502"/>
                  <a:pt x="90141" y="19136"/>
                  <a:pt x="64741" y="25486"/>
                </a:cubicBezTo>
                <a:cubicBezTo>
                  <a:pt x="39341" y="31836"/>
                  <a:pt x="-8284" y="47711"/>
                  <a:pt x="1241" y="4453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4537F410-B8E9-446E-42DF-319821583C38}"/>
              </a:ext>
            </a:extLst>
          </p:cNvPr>
          <p:cNvSpPr/>
          <p:nvPr/>
        </p:nvSpPr>
        <p:spPr>
          <a:xfrm>
            <a:off x="5795221" y="2895067"/>
            <a:ext cx="584463" cy="185445"/>
          </a:xfrm>
          <a:custGeom>
            <a:avLst/>
            <a:gdLst>
              <a:gd name="connsiteX0" fmla="*/ 43 w 584463"/>
              <a:gd name="connsiteY0" fmla="*/ 124485 h 185445"/>
              <a:gd name="connsiteX1" fmla="*/ 325163 w 584463"/>
              <a:gd name="connsiteY1" fmla="*/ 2565 h 185445"/>
              <a:gd name="connsiteX2" fmla="*/ 300779 w 584463"/>
              <a:gd name="connsiteY2" fmla="*/ 43205 h 185445"/>
              <a:gd name="connsiteX3" fmla="*/ 471467 w 584463"/>
              <a:gd name="connsiteY3" fmla="*/ 63525 h 185445"/>
              <a:gd name="connsiteX4" fmla="*/ 426763 w 584463"/>
              <a:gd name="connsiteY4" fmla="*/ 96037 h 185445"/>
              <a:gd name="connsiteX5" fmla="*/ 532427 w 584463"/>
              <a:gd name="connsiteY5" fmla="*/ 112293 h 185445"/>
              <a:gd name="connsiteX6" fmla="*/ 398315 w 584463"/>
              <a:gd name="connsiteY6" fmla="*/ 173253 h 185445"/>
              <a:gd name="connsiteX7" fmla="*/ 195115 w 584463"/>
              <a:gd name="connsiteY7" fmla="*/ 185445 h 185445"/>
              <a:gd name="connsiteX8" fmla="*/ 548683 w 584463"/>
              <a:gd name="connsiteY8" fmla="*/ 165125 h 185445"/>
              <a:gd name="connsiteX9" fmla="*/ 556811 w 584463"/>
              <a:gd name="connsiteY9" fmla="*/ 140741 h 185445"/>
              <a:gd name="connsiteX10" fmla="*/ 410507 w 584463"/>
              <a:gd name="connsiteY10" fmla="*/ 59461 h 185445"/>
              <a:gd name="connsiteX11" fmla="*/ 349547 w 584463"/>
              <a:gd name="connsiteY11" fmla="*/ 18821 h 185445"/>
              <a:gd name="connsiteX12" fmla="*/ 43 w 584463"/>
              <a:gd name="connsiteY12" fmla="*/ 124485 h 18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4463" h="185445">
                <a:moveTo>
                  <a:pt x="43" y="124485"/>
                </a:moveTo>
                <a:cubicBezTo>
                  <a:pt x="-4021" y="121776"/>
                  <a:pt x="275040" y="16112"/>
                  <a:pt x="325163" y="2565"/>
                </a:cubicBezTo>
                <a:cubicBezTo>
                  <a:pt x="375286" y="-10982"/>
                  <a:pt x="276395" y="33045"/>
                  <a:pt x="300779" y="43205"/>
                </a:cubicBezTo>
                <a:cubicBezTo>
                  <a:pt x="325163" y="53365"/>
                  <a:pt x="450470" y="54720"/>
                  <a:pt x="471467" y="63525"/>
                </a:cubicBezTo>
                <a:cubicBezTo>
                  <a:pt x="492464" y="72330"/>
                  <a:pt x="416603" y="87909"/>
                  <a:pt x="426763" y="96037"/>
                </a:cubicBezTo>
                <a:cubicBezTo>
                  <a:pt x="436923" y="104165"/>
                  <a:pt x="537168" y="99424"/>
                  <a:pt x="532427" y="112293"/>
                </a:cubicBezTo>
                <a:cubicBezTo>
                  <a:pt x="527686" y="125162"/>
                  <a:pt x="454534" y="161061"/>
                  <a:pt x="398315" y="173253"/>
                </a:cubicBezTo>
                <a:cubicBezTo>
                  <a:pt x="342096" y="185445"/>
                  <a:pt x="195115" y="185445"/>
                  <a:pt x="195115" y="185445"/>
                </a:cubicBezTo>
                <a:cubicBezTo>
                  <a:pt x="220176" y="184090"/>
                  <a:pt x="488400" y="172576"/>
                  <a:pt x="548683" y="165125"/>
                </a:cubicBezTo>
                <a:cubicBezTo>
                  <a:pt x="608966" y="157674"/>
                  <a:pt x="579840" y="158352"/>
                  <a:pt x="556811" y="140741"/>
                </a:cubicBezTo>
                <a:cubicBezTo>
                  <a:pt x="533782" y="123130"/>
                  <a:pt x="445051" y="79781"/>
                  <a:pt x="410507" y="59461"/>
                </a:cubicBezTo>
                <a:cubicBezTo>
                  <a:pt x="375963" y="39141"/>
                  <a:pt x="417958" y="7984"/>
                  <a:pt x="349547" y="18821"/>
                </a:cubicBezTo>
                <a:cubicBezTo>
                  <a:pt x="281136" y="29658"/>
                  <a:pt x="4107" y="127194"/>
                  <a:pt x="43" y="1244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C6AB7E4F-51E1-8614-D9CE-1BA74805F3FD}"/>
              </a:ext>
            </a:extLst>
          </p:cNvPr>
          <p:cNvSpPr/>
          <p:nvPr/>
        </p:nvSpPr>
        <p:spPr>
          <a:xfrm>
            <a:off x="5290415" y="2994683"/>
            <a:ext cx="264966" cy="224268"/>
          </a:xfrm>
          <a:custGeom>
            <a:avLst/>
            <a:gdLst>
              <a:gd name="connsiteX0" fmla="*/ 90321 w 264966"/>
              <a:gd name="connsiteY0" fmla="*/ 16741 h 224268"/>
              <a:gd name="connsiteX1" fmla="*/ 261009 w 264966"/>
              <a:gd name="connsiteY1" fmla="*/ 4549 h 224268"/>
              <a:gd name="connsiteX2" fmla="*/ 204113 w 264966"/>
              <a:gd name="connsiteY2" fmla="*/ 106149 h 224268"/>
              <a:gd name="connsiteX3" fmla="*/ 130961 w 264966"/>
              <a:gd name="connsiteY3" fmla="*/ 224005 h 224268"/>
              <a:gd name="connsiteX4" fmla="*/ 187857 w 264966"/>
              <a:gd name="connsiteY4" fmla="*/ 134597 h 224268"/>
              <a:gd name="connsiteX5" fmla="*/ 248817 w 264966"/>
              <a:gd name="connsiteY5" fmla="*/ 20805 h 224268"/>
              <a:gd name="connsiteX6" fmla="*/ 224433 w 264966"/>
              <a:gd name="connsiteY6" fmla="*/ 12677 h 224268"/>
              <a:gd name="connsiteX7" fmla="*/ 4977 w 264966"/>
              <a:gd name="connsiteY7" fmla="*/ 8613 h 224268"/>
              <a:gd name="connsiteX8" fmla="*/ 90321 w 264966"/>
              <a:gd name="connsiteY8" fmla="*/ 16741 h 22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966" h="224268">
                <a:moveTo>
                  <a:pt x="90321" y="16741"/>
                </a:moveTo>
                <a:cubicBezTo>
                  <a:pt x="132993" y="16064"/>
                  <a:pt x="242044" y="-10352"/>
                  <a:pt x="261009" y="4549"/>
                </a:cubicBezTo>
                <a:cubicBezTo>
                  <a:pt x="279974" y="19450"/>
                  <a:pt x="225788" y="69573"/>
                  <a:pt x="204113" y="106149"/>
                </a:cubicBezTo>
                <a:cubicBezTo>
                  <a:pt x="182438" y="142725"/>
                  <a:pt x="133670" y="219264"/>
                  <a:pt x="130961" y="224005"/>
                </a:cubicBezTo>
                <a:cubicBezTo>
                  <a:pt x="128252" y="228746"/>
                  <a:pt x="168214" y="168464"/>
                  <a:pt x="187857" y="134597"/>
                </a:cubicBezTo>
                <a:cubicBezTo>
                  <a:pt x="207500" y="100730"/>
                  <a:pt x="248817" y="20805"/>
                  <a:pt x="248817" y="20805"/>
                </a:cubicBezTo>
                <a:cubicBezTo>
                  <a:pt x="254913" y="485"/>
                  <a:pt x="265073" y="14709"/>
                  <a:pt x="224433" y="12677"/>
                </a:cubicBezTo>
                <a:cubicBezTo>
                  <a:pt x="183793" y="10645"/>
                  <a:pt x="28684" y="9968"/>
                  <a:pt x="4977" y="8613"/>
                </a:cubicBezTo>
                <a:cubicBezTo>
                  <a:pt x="-18730" y="7258"/>
                  <a:pt x="47649" y="17418"/>
                  <a:pt x="90321" y="167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 366">
            <a:extLst>
              <a:ext uri="{FF2B5EF4-FFF2-40B4-BE49-F238E27FC236}">
                <a16:creationId xmlns:a16="http://schemas.microsoft.com/office/drawing/2014/main" id="{C941E9AA-EA3F-4F1D-3B7D-2E5144F4D679}"/>
              </a:ext>
            </a:extLst>
          </p:cNvPr>
          <p:cNvSpPr/>
          <p:nvPr/>
        </p:nvSpPr>
        <p:spPr>
          <a:xfrm>
            <a:off x="5431661" y="3057387"/>
            <a:ext cx="121484" cy="420070"/>
          </a:xfrm>
          <a:custGeom>
            <a:avLst/>
            <a:gdLst>
              <a:gd name="connsiteX0" fmla="*/ 121414 w 121484"/>
              <a:gd name="connsiteY0" fmla="*/ 138 h 420070"/>
              <a:gd name="connsiteX1" fmla="*/ 32514 w 121484"/>
              <a:gd name="connsiteY1" fmla="*/ 120788 h 420070"/>
              <a:gd name="connsiteX2" fmla="*/ 10289 w 121484"/>
              <a:gd name="connsiteY2" fmla="*/ 184288 h 420070"/>
              <a:gd name="connsiteX3" fmla="*/ 764 w 121484"/>
              <a:gd name="connsiteY3" fmla="*/ 155713 h 420070"/>
              <a:gd name="connsiteX4" fmla="*/ 29339 w 121484"/>
              <a:gd name="connsiteY4" fmla="*/ 247788 h 420070"/>
              <a:gd name="connsiteX5" fmla="*/ 115064 w 121484"/>
              <a:gd name="connsiteY5" fmla="*/ 416063 h 420070"/>
              <a:gd name="connsiteX6" fmla="*/ 96014 w 121484"/>
              <a:gd name="connsiteY6" fmla="*/ 358913 h 420070"/>
              <a:gd name="connsiteX7" fmla="*/ 45214 w 121484"/>
              <a:gd name="connsiteY7" fmla="*/ 263663 h 420070"/>
              <a:gd name="connsiteX8" fmla="*/ 3939 w 121484"/>
              <a:gd name="connsiteY8" fmla="*/ 177938 h 420070"/>
              <a:gd name="connsiteX9" fmla="*/ 19814 w 121484"/>
              <a:gd name="connsiteY9" fmla="*/ 203338 h 420070"/>
              <a:gd name="connsiteX10" fmla="*/ 16639 w 121484"/>
              <a:gd name="connsiteY10" fmla="*/ 130313 h 420070"/>
              <a:gd name="connsiteX11" fmla="*/ 16639 w 121484"/>
              <a:gd name="connsiteY11" fmla="*/ 146188 h 420070"/>
              <a:gd name="connsiteX12" fmla="*/ 121414 w 121484"/>
              <a:gd name="connsiteY12" fmla="*/ 138 h 42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484" h="420070">
                <a:moveTo>
                  <a:pt x="121414" y="138"/>
                </a:moveTo>
                <a:cubicBezTo>
                  <a:pt x="124060" y="-4095"/>
                  <a:pt x="51035" y="90097"/>
                  <a:pt x="32514" y="120788"/>
                </a:cubicBezTo>
                <a:cubicBezTo>
                  <a:pt x="13993" y="151479"/>
                  <a:pt x="15581" y="178467"/>
                  <a:pt x="10289" y="184288"/>
                </a:cubicBezTo>
                <a:cubicBezTo>
                  <a:pt x="4997" y="190109"/>
                  <a:pt x="-2411" y="145130"/>
                  <a:pt x="764" y="155713"/>
                </a:cubicBezTo>
                <a:cubicBezTo>
                  <a:pt x="3939" y="166296"/>
                  <a:pt x="10289" y="204396"/>
                  <a:pt x="29339" y="247788"/>
                </a:cubicBezTo>
                <a:cubicBezTo>
                  <a:pt x="48389" y="291180"/>
                  <a:pt x="103951" y="397542"/>
                  <a:pt x="115064" y="416063"/>
                </a:cubicBezTo>
                <a:cubicBezTo>
                  <a:pt x="126177" y="434584"/>
                  <a:pt x="107656" y="384313"/>
                  <a:pt x="96014" y="358913"/>
                </a:cubicBezTo>
                <a:cubicBezTo>
                  <a:pt x="84372" y="333513"/>
                  <a:pt x="60560" y="293826"/>
                  <a:pt x="45214" y="263663"/>
                </a:cubicBezTo>
                <a:cubicBezTo>
                  <a:pt x="29868" y="233501"/>
                  <a:pt x="8172" y="187992"/>
                  <a:pt x="3939" y="177938"/>
                </a:cubicBezTo>
                <a:cubicBezTo>
                  <a:pt x="-294" y="167884"/>
                  <a:pt x="17697" y="211275"/>
                  <a:pt x="19814" y="203338"/>
                </a:cubicBezTo>
                <a:cubicBezTo>
                  <a:pt x="21931" y="195401"/>
                  <a:pt x="16639" y="130313"/>
                  <a:pt x="16639" y="130313"/>
                </a:cubicBezTo>
                <a:cubicBezTo>
                  <a:pt x="16110" y="120788"/>
                  <a:pt x="3410" y="163121"/>
                  <a:pt x="16639" y="146188"/>
                </a:cubicBezTo>
                <a:cubicBezTo>
                  <a:pt x="29868" y="129255"/>
                  <a:pt x="118768" y="4371"/>
                  <a:pt x="121414" y="13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 367">
            <a:extLst>
              <a:ext uri="{FF2B5EF4-FFF2-40B4-BE49-F238E27FC236}">
                <a16:creationId xmlns:a16="http://schemas.microsoft.com/office/drawing/2014/main" id="{A6E29AC0-3245-6B0C-E3EF-3E91C0D1CC58}"/>
              </a:ext>
            </a:extLst>
          </p:cNvPr>
          <p:cNvSpPr/>
          <p:nvPr/>
        </p:nvSpPr>
        <p:spPr>
          <a:xfrm>
            <a:off x="5662914" y="2992439"/>
            <a:ext cx="115982" cy="244164"/>
          </a:xfrm>
          <a:custGeom>
            <a:avLst/>
            <a:gdLst>
              <a:gd name="connsiteX0" fmla="*/ 1286 w 115982"/>
              <a:gd name="connsiteY0" fmla="*/ 1586 h 244164"/>
              <a:gd name="connsiteX1" fmla="*/ 109236 w 115982"/>
              <a:gd name="connsiteY1" fmla="*/ 138111 h 244164"/>
              <a:gd name="connsiteX2" fmla="*/ 87011 w 115982"/>
              <a:gd name="connsiteY2" fmla="*/ 242886 h 244164"/>
              <a:gd name="connsiteX3" fmla="*/ 112411 w 115982"/>
              <a:gd name="connsiteY3" fmla="*/ 192086 h 244164"/>
              <a:gd name="connsiteX4" fmla="*/ 109236 w 115982"/>
              <a:gd name="connsiteY4" fmla="*/ 128586 h 244164"/>
              <a:gd name="connsiteX5" fmla="*/ 52086 w 115982"/>
              <a:gd name="connsiteY5" fmla="*/ 65086 h 244164"/>
              <a:gd name="connsiteX6" fmla="*/ 1286 w 115982"/>
              <a:gd name="connsiteY6" fmla="*/ 1586 h 244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982" h="244164">
                <a:moveTo>
                  <a:pt x="1286" y="1586"/>
                </a:moveTo>
                <a:cubicBezTo>
                  <a:pt x="10811" y="13757"/>
                  <a:pt x="94949" y="97894"/>
                  <a:pt x="109236" y="138111"/>
                </a:cubicBezTo>
                <a:cubicBezTo>
                  <a:pt x="123523" y="178328"/>
                  <a:pt x="86482" y="233890"/>
                  <a:pt x="87011" y="242886"/>
                </a:cubicBezTo>
                <a:cubicBezTo>
                  <a:pt x="87540" y="251882"/>
                  <a:pt x="108707" y="211136"/>
                  <a:pt x="112411" y="192086"/>
                </a:cubicBezTo>
                <a:cubicBezTo>
                  <a:pt x="116115" y="173036"/>
                  <a:pt x="119290" y="149753"/>
                  <a:pt x="109236" y="128586"/>
                </a:cubicBezTo>
                <a:cubicBezTo>
                  <a:pt x="99182" y="107419"/>
                  <a:pt x="66373" y="79373"/>
                  <a:pt x="52086" y="65086"/>
                </a:cubicBezTo>
                <a:cubicBezTo>
                  <a:pt x="37799" y="50799"/>
                  <a:pt x="-8239" y="-10585"/>
                  <a:pt x="1286" y="15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 368">
            <a:extLst>
              <a:ext uri="{FF2B5EF4-FFF2-40B4-BE49-F238E27FC236}">
                <a16:creationId xmlns:a16="http://schemas.microsoft.com/office/drawing/2014/main" id="{A373B452-22A7-CB35-C690-5D5298D016A6}"/>
              </a:ext>
            </a:extLst>
          </p:cNvPr>
          <p:cNvSpPr/>
          <p:nvPr/>
        </p:nvSpPr>
        <p:spPr>
          <a:xfrm>
            <a:off x="5485927" y="3019361"/>
            <a:ext cx="171966" cy="349328"/>
          </a:xfrm>
          <a:custGeom>
            <a:avLst/>
            <a:gdLst>
              <a:gd name="connsiteX0" fmla="*/ 171923 w 171966"/>
              <a:gd name="connsiteY0" fmla="*/ 64 h 349328"/>
              <a:gd name="connsiteX1" fmla="*/ 25873 w 171966"/>
              <a:gd name="connsiteY1" fmla="*/ 101664 h 349328"/>
              <a:gd name="connsiteX2" fmla="*/ 44923 w 171966"/>
              <a:gd name="connsiteY2" fmla="*/ 82614 h 349328"/>
              <a:gd name="connsiteX3" fmla="*/ 473 w 171966"/>
              <a:gd name="connsiteY3" fmla="*/ 155639 h 349328"/>
              <a:gd name="connsiteX4" fmla="*/ 22698 w 171966"/>
              <a:gd name="connsiteY4" fmla="*/ 139764 h 349328"/>
              <a:gd name="connsiteX5" fmla="*/ 41748 w 171966"/>
              <a:gd name="connsiteY5" fmla="*/ 209614 h 349328"/>
              <a:gd name="connsiteX6" fmla="*/ 70323 w 171966"/>
              <a:gd name="connsiteY6" fmla="*/ 263589 h 349328"/>
              <a:gd name="connsiteX7" fmla="*/ 70323 w 171966"/>
              <a:gd name="connsiteY7" fmla="*/ 308039 h 349328"/>
              <a:gd name="connsiteX8" fmla="*/ 146523 w 171966"/>
              <a:gd name="connsiteY8" fmla="*/ 349314 h 349328"/>
              <a:gd name="connsiteX9" fmla="*/ 92548 w 171966"/>
              <a:gd name="connsiteY9" fmla="*/ 311214 h 349328"/>
              <a:gd name="connsiteX10" fmla="*/ 51273 w 171966"/>
              <a:gd name="connsiteY10" fmla="*/ 203264 h 349328"/>
              <a:gd name="connsiteX11" fmla="*/ 22698 w 171966"/>
              <a:gd name="connsiteY11" fmla="*/ 139764 h 349328"/>
              <a:gd name="connsiteX12" fmla="*/ 48098 w 171966"/>
              <a:gd name="connsiteY12" fmla="*/ 60389 h 349328"/>
              <a:gd name="connsiteX13" fmla="*/ 41748 w 171966"/>
              <a:gd name="connsiteY13" fmla="*/ 85789 h 349328"/>
              <a:gd name="connsiteX14" fmla="*/ 171923 w 171966"/>
              <a:gd name="connsiteY14" fmla="*/ 64 h 34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1966" h="349328">
                <a:moveTo>
                  <a:pt x="171923" y="64"/>
                </a:moveTo>
                <a:cubicBezTo>
                  <a:pt x="169277" y="2710"/>
                  <a:pt x="25873" y="101664"/>
                  <a:pt x="25873" y="101664"/>
                </a:cubicBezTo>
                <a:cubicBezTo>
                  <a:pt x="4706" y="115422"/>
                  <a:pt x="49156" y="73618"/>
                  <a:pt x="44923" y="82614"/>
                </a:cubicBezTo>
                <a:cubicBezTo>
                  <a:pt x="40690" y="91610"/>
                  <a:pt x="4177" y="146114"/>
                  <a:pt x="473" y="155639"/>
                </a:cubicBezTo>
                <a:cubicBezTo>
                  <a:pt x="-3231" y="165164"/>
                  <a:pt x="15819" y="130768"/>
                  <a:pt x="22698" y="139764"/>
                </a:cubicBezTo>
                <a:cubicBezTo>
                  <a:pt x="29577" y="148760"/>
                  <a:pt x="33810" y="188977"/>
                  <a:pt x="41748" y="209614"/>
                </a:cubicBezTo>
                <a:cubicBezTo>
                  <a:pt x="49685" y="230252"/>
                  <a:pt x="65560" y="247185"/>
                  <a:pt x="70323" y="263589"/>
                </a:cubicBezTo>
                <a:cubicBezTo>
                  <a:pt x="75086" y="279993"/>
                  <a:pt x="57623" y="293752"/>
                  <a:pt x="70323" y="308039"/>
                </a:cubicBezTo>
                <a:cubicBezTo>
                  <a:pt x="83023" y="322327"/>
                  <a:pt x="142819" y="348785"/>
                  <a:pt x="146523" y="349314"/>
                </a:cubicBezTo>
                <a:cubicBezTo>
                  <a:pt x="150227" y="349843"/>
                  <a:pt x="108423" y="335556"/>
                  <a:pt x="92548" y="311214"/>
                </a:cubicBezTo>
                <a:cubicBezTo>
                  <a:pt x="76673" y="286872"/>
                  <a:pt x="62915" y="231839"/>
                  <a:pt x="51273" y="203264"/>
                </a:cubicBezTo>
                <a:cubicBezTo>
                  <a:pt x="39631" y="174689"/>
                  <a:pt x="23227" y="163576"/>
                  <a:pt x="22698" y="139764"/>
                </a:cubicBezTo>
                <a:cubicBezTo>
                  <a:pt x="22169" y="115952"/>
                  <a:pt x="44923" y="69385"/>
                  <a:pt x="48098" y="60389"/>
                </a:cubicBezTo>
                <a:cubicBezTo>
                  <a:pt x="51273" y="51393"/>
                  <a:pt x="29048" y="94785"/>
                  <a:pt x="41748" y="85789"/>
                </a:cubicBezTo>
                <a:cubicBezTo>
                  <a:pt x="54448" y="76793"/>
                  <a:pt x="174569" y="-2582"/>
                  <a:pt x="171923" y="6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 369">
            <a:extLst>
              <a:ext uri="{FF2B5EF4-FFF2-40B4-BE49-F238E27FC236}">
                <a16:creationId xmlns:a16="http://schemas.microsoft.com/office/drawing/2014/main" id="{CB0DBA3B-2FB8-4E2F-BDFB-D4603C59A9A7}"/>
              </a:ext>
            </a:extLst>
          </p:cNvPr>
          <p:cNvSpPr/>
          <p:nvPr/>
        </p:nvSpPr>
        <p:spPr>
          <a:xfrm>
            <a:off x="5561208" y="3050929"/>
            <a:ext cx="173066" cy="209886"/>
          </a:xfrm>
          <a:custGeom>
            <a:avLst/>
            <a:gdLst>
              <a:gd name="connsiteX0" fmla="*/ 112517 w 173066"/>
              <a:gd name="connsiteY0" fmla="*/ 246 h 209886"/>
              <a:gd name="connsiteX1" fmla="*/ 23617 w 173066"/>
              <a:gd name="connsiteY1" fmla="*/ 63746 h 209886"/>
              <a:gd name="connsiteX2" fmla="*/ 1392 w 173066"/>
              <a:gd name="connsiteY2" fmla="*/ 111371 h 209886"/>
              <a:gd name="connsiteX3" fmla="*/ 49017 w 173066"/>
              <a:gd name="connsiteY3" fmla="*/ 190746 h 209886"/>
              <a:gd name="connsiteX4" fmla="*/ 14092 w 173066"/>
              <a:gd name="connsiteY4" fmla="*/ 168521 h 209886"/>
              <a:gd name="connsiteX5" fmla="*/ 61717 w 173066"/>
              <a:gd name="connsiteY5" fmla="*/ 206621 h 209886"/>
              <a:gd name="connsiteX6" fmla="*/ 172842 w 173066"/>
              <a:gd name="connsiteY6" fmla="*/ 155821 h 209886"/>
              <a:gd name="connsiteX7" fmla="*/ 29967 w 173066"/>
              <a:gd name="connsiteY7" fmla="*/ 209796 h 209886"/>
              <a:gd name="connsiteX8" fmla="*/ 4567 w 173066"/>
              <a:gd name="connsiteY8" fmla="*/ 139946 h 209886"/>
              <a:gd name="connsiteX9" fmla="*/ 7742 w 173066"/>
              <a:gd name="connsiteY9" fmla="*/ 133596 h 209886"/>
              <a:gd name="connsiteX10" fmla="*/ 1392 w 173066"/>
              <a:gd name="connsiteY10" fmla="*/ 66921 h 209886"/>
              <a:gd name="connsiteX11" fmla="*/ 4567 w 173066"/>
              <a:gd name="connsiteY11" fmla="*/ 47871 h 209886"/>
              <a:gd name="connsiteX12" fmla="*/ 45842 w 173066"/>
              <a:gd name="connsiteY12" fmla="*/ 41521 h 209886"/>
              <a:gd name="connsiteX13" fmla="*/ 112517 w 173066"/>
              <a:gd name="connsiteY13" fmla="*/ 246 h 20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3066" h="209886">
                <a:moveTo>
                  <a:pt x="112517" y="246"/>
                </a:moveTo>
                <a:cubicBezTo>
                  <a:pt x="108813" y="3950"/>
                  <a:pt x="42138" y="45225"/>
                  <a:pt x="23617" y="63746"/>
                </a:cubicBezTo>
                <a:cubicBezTo>
                  <a:pt x="5096" y="82267"/>
                  <a:pt x="-2841" y="90204"/>
                  <a:pt x="1392" y="111371"/>
                </a:cubicBezTo>
                <a:cubicBezTo>
                  <a:pt x="5625" y="132538"/>
                  <a:pt x="46900" y="181221"/>
                  <a:pt x="49017" y="190746"/>
                </a:cubicBezTo>
                <a:cubicBezTo>
                  <a:pt x="51134" y="200271"/>
                  <a:pt x="11975" y="165875"/>
                  <a:pt x="14092" y="168521"/>
                </a:cubicBezTo>
                <a:cubicBezTo>
                  <a:pt x="16209" y="171167"/>
                  <a:pt x="35259" y="208738"/>
                  <a:pt x="61717" y="206621"/>
                </a:cubicBezTo>
                <a:cubicBezTo>
                  <a:pt x="88175" y="204504"/>
                  <a:pt x="178134" y="155292"/>
                  <a:pt x="172842" y="155821"/>
                </a:cubicBezTo>
                <a:cubicBezTo>
                  <a:pt x="167550" y="156350"/>
                  <a:pt x="58013" y="212442"/>
                  <a:pt x="29967" y="209796"/>
                </a:cubicBezTo>
                <a:cubicBezTo>
                  <a:pt x="1921" y="207150"/>
                  <a:pt x="8271" y="152646"/>
                  <a:pt x="4567" y="139946"/>
                </a:cubicBezTo>
                <a:cubicBezTo>
                  <a:pt x="863" y="127246"/>
                  <a:pt x="8271" y="145767"/>
                  <a:pt x="7742" y="133596"/>
                </a:cubicBezTo>
                <a:cubicBezTo>
                  <a:pt x="7213" y="121425"/>
                  <a:pt x="1921" y="81209"/>
                  <a:pt x="1392" y="66921"/>
                </a:cubicBezTo>
                <a:cubicBezTo>
                  <a:pt x="863" y="52634"/>
                  <a:pt x="-2841" y="52104"/>
                  <a:pt x="4567" y="47871"/>
                </a:cubicBezTo>
                <a:cubicBezTo>
                  <a:pt x="11975" y="43638"/>
                  <a:pt x="28909" y="47342"/>
                  <a:pt x="45842" y="41521"/>
                </a:cubicBezTo>
                <a:cubicBezTo>
                  <a:pt x="62775" y="35700"/>
                  <a:pt x="116221" y="-3458"/>
                  <a:pt x="112517" y="2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 370">
            <a:extLst>
              <a:ext uri="{FF2B5EF4-FFF2-40B4-BE49-F238E27FC236}">
                <a16:creationId xmlns:a16="http://schemas.microsoft.com/office/drawing/2014/main" id="{DC63F62D-ECE0-BB1F-815B-7AE04C9324A0}"/>
              </a:ext>
            </a:extLst>
          </p:cNvPr>
          <p:cNvSpPr/>
          <p:nvPr/>
        </p:nvSpPr>
        <p:spPr>
          <a:xfrm>
            <a:off x="5686422" y="3035290"/>
            <a:ext cx="68901" cy="209573"/>
          </a:xfrm>
          <a:custGeom>
            <a:avLst/>
            <a:gdLst>
              <a:gd name="connsiteX0" fmla="*/ 3 w 68901"/>
              <a:gd name="connsiteY0" fmla="*/ 10 h 209573"/>
              <a:gd name="connsiteX1" fmla="*/ 66678 w 68901"/>
              <a:gd name="connsiteY1" fmla="*/ 111135 h 209573"/>
              <a:gd name="connsiteX2" fmla="*/ 53978 w 68901"/>
              <a:gd name="connsiteY2" fmla="*/ 209560 h 209573"/>
              <a:gd name="connsiteX3" fmla="*/ 63503 w 68901"/>
              <a:gd name="connsiteY3" fmla="*/ 117485 h 209573"/>
              <a:gd name="connsiteX4" fmla="*/ 3 w 68901"/>
              <a:gd name="connsiteY4" fmla="*/ 10 h 20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901" h="209573">
                <a:moveTo>
                  <a:pt x="3" y="10"/>
                </a:moveTo>
                <a:cubicBezTo>
                  <a:pt x="532" y="-1048"/>
                  <a:pt x="57682" y="76210"/>
                  <a:pt x="66678" y="111135"/>
                </a:cubicBezTo>
                <a:cubicBezTo>
                  <a:pt x="75674" y="146060"/>
                  <a:pt x="54507" y="208502"/>
                  <a:pt x="53978" y="209560"/>
                </a:cubicBezTo>
                <a:cubicBezTo>
                  <a:pt x="53449" y="210618"/>
                  <a:pt x="70911" y="149764"/>
                  <a:pt x="63503" y="117485"/>
                </a:cubicBezTo>
                <a:cubicBezTo>
                  <a:pt x="56095" y="85206"/>
                  <a:pt x="-526" y="1068"/>
                  <a:pt x="3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 371">
            <a:extLst>
              <a:ext uri="{FF2B5EF4-FFF2-40B4-BE49-F238E27FC236}">
                <a16:creationId xmlns:a16="http://schemas.microsoft.com/office/drawing/2014/main" id="{7D1AC5C5-CEE6-6811-80A6-6D81C74A10D7}"/>
              </a:ext>
            </a:extLst>
          </p:cNvPr>
          <p:cNvSpPr/>
          <p:nvPr/>
        </p:nvSpPr>
        <p:spPr>
          <a:xfrm>
            <a:off x="5650531" y="3063875"/>
            <a:ext cx="474044" cy="342982"/>
          </a:xfrm>
          <a:custGeom>
            <a:avLst/>
            <a:gdLst>
              <a:gd name="connsiteX0" fmla="*/ 474044 w 474044"/>
              <a:gd name="connsiteY0" fmla="*/ 0 h 342982"/>
              <a:gd name="connsiteX1" fmla="*/ 147019 w 474044"/>
              <a:gd name="connsiteY1" fmla="*/ 82550 h 342982"/>
              <a:gd name="connsiteX2" fmla="*/ 185119 w 474044"/>
              <a:gd name="connsiteY2" fmla="*/ 63500 h 342982"/>
              <a:gd name="connsiteX3" fmla="*/ 102569 w 474044"/>
              <a:gd name="connsiteY3" fmla="*/ 142875 h 342982"/>
              <a:gd name="connsiteX4" fmla="*/ 147019 w 474044"/>
              <a:gd name="connsiteY4" fmla="*/ 114300 h 342982"/>
              <a:gd name="connsiteX5" fmla="*/ 51769 w 474044"/>
              <a:gd name="connsiteY5" fmla="*/ 250825 h 342982"/>
              <a:gd name="connsiteX6" fmla="*/ 969 w 474044"/>
              <a:gd name="connsiteY6" fmla="*/ 342900 h 342982"/>
              <a:gd name="connsiteX7" fmla="*/ 32719 w 474044"/>
              <a:gd name="connsiteY7" fmla="*/ 263525 h 342982"/>
              <a:gd name="connsiteX8" fmla="*/ 191469 w 474044"/>
              <a:gd name="connsiteY8" fmla="*/ 88900 h 342982"/>
              <a:gd name="connsiteX9" fmla="*/ 242269 w 474044"/>
              <a:gd name="connsiteY9" fmla="*/ 53975 h 342982"/>
              <a:gd name="connsiteX10" fmla="*/ 191469 w 474044"/>
              <a:gd name="connsiteY10" fmla="*/ 63500 h 342982"/>
              <a:gd name="connsiteX11" fmla="*/ 474044 w 474044"/>
              <a:gd name="connsiteY11" fmla="*/ 0 h 342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4044" h="342982">
                <a:moveTo>
                  <a:pt x="474044" y="0"/>
                </a:moveTo>
                <a:lnTo>
                  <a:pt x="147019" y="82550"/>
                </a:lnTo>
                <a:cubicBezTo>
                  <a:pt x="98865" y="93133"/>
                  <a:pt x="192527" y="53446"/>
                  <a:pt x="185119" y="63500"/>
                </a:cubicBezTo>
                <a:cubicBezTo>
                  <a:pt x="177711" y="73554"/>
                  <a:pt x="108919" y="134408"/>
                  <a:pt x="102569" y="142875"/>
                </a:cubicBezTo>
                <a:cubicBezTo>
                  <a:pt x="96219" y="151342"/>
                  <a:pt x="155486" y="96308"/>
                  <a:pt x="147019" y="114300"/>
                </a:cubicBezTo>
                <a:cubicBezTo>
                  <a:pt x="138552" y="132292"/>
                  <a:pt x="76111" y="212725"/>
                  <a:pt x="51769" y="250825"/>
                </a:cubicBezTo>
                <a:cubicBezTo>
                  <a:pt x="27427" y="288925"/>
                  <a:pt x="4144" y="340783"/>
                  <a:pt x="969" y="342900"/>
                </a:cubicBezTo>
                <a:cubicBezTo>
                  <a:pt x="-2206" y="345017"/>
                  <a:pt x="969" y="305858"/>
                  <a:pt x="32719" y="263525"/>
                </a:cubicBezTo>
                <a:cubicBezTo>
                  <a:pt x="64469" y="221192"/>
                  <a:pt x="156544" y="123825"/>
                  <a:pt x="191469" y="88900"/>
                </a:cubicBezTo>
                <a:cubicBezTo>
                  <a:pt x="226394" y="53975"/>
                  <a:pt x="242269" y="58208"/>
                  <a:pt x="242269" y="53975"/>
                </a:cubicBezTo>
                <a:cubicBezTo>
                  <a:pt x="242269" y="49742"/>
                  <a:pt x="191469" y="63500"/>
                  <a:pt x="191469" y="63500"/>
                </a:cubicBezTo>
                <a:lnTo>
                  <a:pt x="47404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 372">
            <a:extLst>
              <a:ext uri="{FF2B5EF4-FFF2-40B4-BE49-F238E27FC236}">
                <a16:creationId xmlns:a16="http://schemas.microsoft.com/office/drawing/2014/main" id="{8E68A3E5-2676-4B56-F515-0989211B5A31}"/>
              </a:ext>
            </a:extLst>
          </p:cNvPr>
          <p:cNvSpPr/>
          <p:nvPr/>
        </p:nvSpPr>
        <p:spPr>
          <a:xfrm>
            <a:off x="5610223" y="3051018"/>
            <a:ext cx="508053" cy="387536"/>
          </a:xfrm>
          <a:custGeom>
            <a:avLst/>
            <a:gdLst>
              <a:gd name="connsiteX0" fmla="*/ 508002 w 508053"/>
              <a:gd name="connsiteY0" fmla="*/ 157 h 387536"/>
              <a:gd name="connsiteX1" fmla="*/ 333377 w 508053"/>
              <a:gd name="connsiteY1" fmla="*/ 139857 h 387536"/>
              <a:gd name="connsiteX2" fmla="*/ 365127 w 508053"/>
              <a:gd name="connsiteY2" fmla="*/ 104932 h 387536"/>
              <a:gd name="connsiteX3" fmla="*/ 228602 w 508053"/>
              <a:gd name="connsiteY3" fmla="*/ 250982 h 387536"/>
              <a:gd name="connsiteX4" fmla="*/ 168277 w 508053"/>
              <a:gd name="connsiteY4" fmla="*/ 327182 h 387536"/>
              <a:gd name="connsiteX5" fmla="*/ 206377 w 508053"/>
              <a:gd name="connsiteY5" fmla="*/ 298607 h 387536"/>
              <a:gd name="connsiteX6" fmla="*/ 133352 w 508053"/>
              <a:gd name="connsiteY6" fmla="*/ 346232 h 387536"/>
              <a:gd name="connsiteX7" fmla="*/ 2 w 508053"/>
              <a:gd name="connsiteY7" fmla="*/ 387507 h 387536"/>
              <a:gd name="connsiteX8" fmla="*/ 136527 w 508053"/>
              <a:gd name="connsiteY8" fmla="*/ 339882 h 387536"/>
              <a:gd name="connsiteX9" fmla="*/ 215902 w 508053"/>
              <a:gd name="connsiteY9" fmla="*/ 273207 h 387536"/>
              <a:gd name="connsiteX10" fmla="*/ 374652 w 508053"/>
              <a:gd name="connsiteY10" fmla="*/ 95407 h 387536"/>
              <a:gd name="connsiteX11" fmla="*/ 266702 w 508053"/>
              <a:gd name="connsiteY11" fmla="*/ 187482 h 387536"/>
              <a:gd name="connsiteX12" fmla="*/ 387352 w 508053"/>
              <a:gd name="connsiteY12" fmla="*/ 92232 h 387536"/>
              <a:gd name="connsiteX13" fmla="*/ 349252 w 508053"/>
              <a:gd name="connsiteY13" fmla="*/ 117632 h 387536"/>
              <a:gd name="connsiteX14" fmla="*/ 403227 w 508053"/>
              <a:gd name="connsiteY14" fmla="*/ 73182 h 387536"/>
              <a:gd name="connsiteX15" fmla="*/ 352427 w 508053"/>
              <a:gd name="connsiteY15" fmla="*/ 111282 h 387536"/>
              <a:gd name="connsiteX16" fmla="*/ 508002 w 508053"/>
              <a:gd name="connsiteY16" fmla="*/ 157 h 38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08053" h="387536">
                <a:moveTo>
                  <a:pt x="508002" y="157"/>
                </a:moveTo>
                <a:cubicBezTo>
                  <a:pt x="504827" y="4919"/>
                  <a:pt x="357189" y="122395"/>
                  <a:pt x="333377" y="139857"/>
                </a:cubicBezTo>
                <a:cubicBezTo>
                  <a:pt x="309565" y="157319"/>
                  <a:pt x="365127" y="104932"/>
                  <a:pt x="365127" y="104932"/>
                </a:cubicBezTo>
                <a:cubicBezTo>
                  <a:pt x="347664" y="123453"/>
                  <a:pt x="261410" y="213940"/>
                  <a:pt x="228602" y="250982"/>
                </a:cubicBezTo>
                <a:cubicBezTo>
                  <a:pt x="195794" y="288024"/>
                  <a:pt x="171981" y="319245"/>
                  <a:pt x="168277" y="327182"/>
                </a:cubicBezTo>
                <a:cubicBezTo>
                  <a:pt x="164573" y="335119"/>
                  <a:pt x="212198" y="295432"/>
                  <a:pt x="206377" y="298607"/>
                </a:cubicBezTo>
                <a:cubicBezTo>
                  <a:pt x="200556" y="301782"/>
                  <a:pt x="167748" y="331415"/>
                  <a:pt x="133352" y="346232"/>
                </a:cubicBezTo>
                <a:cubicBezTo>
                  <a:pt x="98956" y="361049"/>
                  <a:pt x="-527" y="388565"/>
                  <a:pt x="2" y="387507"/>
                </a:cubicBezTo>
                <a:cubicBezTo>
                  <a:pt x="531" y="386449"/>
                  <a:pt x="100544" y="358932"/>
                  <a:pt x="136527" y="339882"/>
                </a:cubicBezTo>
                <a:cubicBezTo>
                  <a:pt x="172510" y="320832"/>
                  <a:pt x="176214" y="313953"/>
                  <a:pt x="215902" y="273207"/>
                </a:cubicBezTo>
                <a:cubicBezTo>
                  <a:pt x="255590" y="232461"/>
                  <a:pt x="366185" y="109695"/>
                  <a:pt x="374652" y="95407"/>
                </a:cubicBezTo>
                <a:cubicBezTo>
                  <a:pt x="383119" y="81119"/>
                  <a:pt x="264585" y="188011"/>
                  <a:pt x="266702" y="187482"/>
                </a:cubicBezTo>
                <a:cubicBezTo>
                  <a:pt x="268819" y="186953"/>
                  <a:pt x="373594" y="103874"/>
                  <a:pt x="387352" y="92232"/>
                </a:cubicBezTo>
                <a:cubicBezTo>
                  <a:pt x="401110" y="80590"/>
                  <a:pt x="346606" y="120807"/>
                  <a:pt x="349252" y="117632"/>
                </a:cubicBezTo>
                <a:cubicBezTo>
                  <a:pt x="351898" y="114457"/>
                  <a:pt x="402698" y="74240"/>
                  <a:pt x="403227" y="73182"/>
                </a:cubicBezTo>
                <a:cubicBezTo>
                  <a:pt x="403756" y="72124"/>
                  <a:pt x="338669" y="122395"/>
                  <a:pt x="352427" y="111282"/>
                </a:cubicBezTo>
                <a:cubicBezTo>
                  <a:pt x="366185" y="100169"/>
                  <a:pt x="511177" y="-4605"/>
                  <a:pt x="508002" y="15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 373">
            <a:extLst>
              <a:ext uri="{FF2B5EF4-FFF2-40B4-BE49-F238E27FC236}">
                <a16:creationId xmlns:a16="http://schemas.microsoft.com/office/drawing/2014/main" id="{FCD16139-1003-A0AE-B295-DD099A1CF048}"/>
              </a:ext>
            </a:extLst>
          </p:cNvPr>
          <p:cNvSpPr/>
          <p:nvPr/>
        </p:nvSpPr>
        <p:spPr>
          <a:xfrm>
            <a:off x="6073702" y="2615456"/>
            <a:ext cx="491158" cy="307279"/>
          </a:xfrm>
          <a:custGeom>
            <a:avLst/>
            <a:gdLst>
              <a:gd name="connsiteX0" fmla="*/ 73 w 491158"/>
              <a:gd name="connsiteY0" fmla="*/ 305544 h 307279"/>
              <a:gd name="connsiteX1" fmla="*/ 95323 w 491158"/>
              <a:gd name="connsiteY1" fmla="*/ 188069 h 307279"/>
              <a:gd name="connsiteX2" fmla="*/ 60398 w 491158"/>
              <a:gd name="connsiteY2" fmla="*/ 235694 h 307279"/>
              <a:gd name="connsiteX3" fmla="*/ 127073 w 491158"/>
              <a:gd name="connsiteY3" fmla="*/ 140444 h 307279"/>
              <a:gd name="connsiteX4" fmla="*/ 92148 w 491158"/>
              <a:gd name="connsiteY4" fmla="*/ 156319 h 307279"/>
              <a:gd name="connsiteX5" fmla="*/ 187398 w 491158"/>
              <a:gd name="connsiteY5" fmla="*/ 124569 h 307279"/>
              <a:gd name="connsiteX6" fmla="*/ 149298 w 491158"/>
              <a:gd name="connsiteY6" fmla="*/ 156319 h 307279"/>
              <a:gd name="connsiteX7" fmla="*/ 111198 w 491158"/>
              <a:gd name="connsiteY7" fmla="*/ 305544 h 307279"/>
              <a:gd name="connsiteX8" fmla="*/ 149298 w 491158"/>
              <a:gd name="connsiteY8" fmla="*/ 232519 h 307279"/>
              <a:gd name="connsiteX9" fmla="*/ 177873 w 491158"/>
              <a:gd name="connsiteY9" fmla="*/ 153144 h 307279"/>
              <a:gd name="connsiteX10" fmla="*/ 266773 w 491158"/>
              <a:gd name="connsiteY10" fmla="*/ 89644 h 307279"/>
              <a:gd name="connsiteX11" fmla="*/ 482673 w 491158"/>
              <a:gd name="connsiteY11" fmla="*/ 3919 h 307279"/>
              <a:gd name="connsiteX12" fmla="*/ 450923 w 491158"/>
              <a:gd name="connsiteY12" fmla="*/ 13444 h 307279"/>
              <a:gd name="connsiteX13" fmla="*/ 203273 w 491158"/>
              <a:gd name="connsiteY13" fmla="*/ 105519 h 307279"/>
              <a:gd name="connsiteX14" fmla="*/ 98498 w 491158"/>
              <a:gd name="connsiteY14" fmla="*/ 140444 h 307279"/>
              <a:gd name="connsiteX15" fmla="*/ 79448 w 491158"/>
              <a:gd name="connsiteY15" fmla="*/ 203944 h 307279"/>
              <a:gd name="connsiteX16" fmla="*/ 73 w 491158"/>
              <a:gd name="connsiteY16" fmla="*/ 305544 h 30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91158" h="307279">
                <a:moveTo>
                  <a:pt x="73" y="305544"/>
                </a:moveTo>
                <a:cubicBezTo>
                  <a:pt x="2719" y="302898"/>
                  <a:pt x="85269" y="199711"/>
                  <a:pt x="95323" y="188069"/>
                </a:cubicBezTo>
                <a:cubicBezTo>
                  <a:pt x="105377" y="176427"/>
                  <a:pt x="55106" y="243631"/>
                  <a:pt x="60398" y="235694"/>
                </a:cubicBezTo>
                <a:cubicBezTo>
                  <a:pt x="65690" y="227757"/>
                  <a:pt x="121781" y="153673"/>
                  <a:pt x="127073" y="140444"/>
                </a:cubicBezTo>
                <a:cubicBezTo>
                  <a:pt x="132365" y="127215"/>
                  <a:pt x="82094" y="158965"/>
                  <a:pt x="92148" y="156319"/>
                </a:cubicBezTo>
                <a:cubicBezTo>
                  <a:pt x="102202" y="153673"/>
                  <a:pt x="177873" y="124569"/>
                  <a:pt x="187398" y="124569"/>
                </a:cubicBezTo>
                <a:cubicBezTo>
                  <a:pt x="196923" y="124569"/>
                  <a:pt x="161998" y="126156"/>
                  <a:pt x="149298" y="156319"/>
                </a:cubicBezTo>
                <a:cubicBezTo>
                  <a:pt x="136598" y="186481"/>
                  <a:pt x="111198" y="292844"/>
                  <a:pt x="111198" y="305544"/>
                </a:cubicBezTo>
                <a:cubicBezTo>
                  <a:pt x="111198" y="318244"/>
                  <a:pt x="138186" y="257919"/>
                  <a:pt x="149298" y="232519"/>
                </a:cubicBezTo>
                <a:cubicBezTo>
                  <a:pt x="160410" y="207119"/>
                  <a:pt x="158294" y="176956"/>
                  <a:pt x="177873" y="153144"/>
                </a:cubicBezTo>
                <a:cubicBezTo>
                  <a:pt x="197452" y="129332"/>
                  <a:pt x="215973" y="114515"/>
                  <a:pt x="266773" y="89644"/>
                </a:cubicBezTo>
                <a:cubicBezTo>
                  <a:pt x="317573" y="64773"/>
                  <a:pt x="451981" y="16619"/>
                  <a:pt x="482673" y="3919"/>
                </a:cubicBezTo>
                <a:cubicBezTo>
                  <a:pt x="513365" y="-8781"/>
                  <a:pt x="450923" y="13444"/>
                  <a:pt x="450923" y="13444"/>
                </a:cubicBezTo>
                <a:lnTo>
                  <a:pt x="203273" y="105519"/>
                </a:lnTo>
                <a:cubicBezTo>
                  <a:pt x="144536" y="126686"/>
                  <a:pt x="119135" y="124040"/>
                  <a:pt x="98498" y="140444"/>
                </a:cubicBezTo>
                <a:cubicBezTo>
                  <a:pt x="77861" y="156848"/>
                  <a:pt x="92148" y="181190"/>
                  <a:pt x="79448" y="203944"/>
                </a:cubicBezTo>
                <a:cubicBezTo>
                  <a:pt x="66748" y="226698"/>
                  <a:pt x="-2573" y="308190"/>
                  <a:pt x="73" y="3055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 374">
            <a:extLst>
              <a:ext uri="{FF2B5EF4-FFF2-40B4-BE49-F238E27FC236}">
                <a16:creationId xmlns:a16="http://schemas.microsoft.com/office/drawing/2014/main" id="{8B5ABFB6-46F8-9697-B63D-C8C182EE0F68}"/>
              </a:ext>
            </a:extLst>
          </p:cNvPr>
          <p:cNvSpPr/>
          <p:nvPr/>
        </p:nvSpPr>
        <p:spPr>
          <a:xfrm>
            <a:off x="6197556" y="2886073"/>
            <a:ext cx="165171" cy="146284"/>
          </a:xfrm>
          <a:custGeom>
            <a:avLst/>
            <a:gdLst>
              <a:gd name="connsiteX0" fmla="*/ 44 w 165171"/>
              <a:gd name="connsiteY0" fmla="*/ 2 h 146284"/>
              <a:gd name="connsiteX1" fmla="*/ 155619 w 165171"/>
              <a:gd name="connsiteY1" fmla="*/ 98427 h 146284"/>
              <a:gd name="connsiteX2" fmla="*/ 101644 w 165171"/>
              <a:gd name="connsiteY2" fmla="*/ 82552 h 146284"/>
              <a:gd name="connsiteX3" fmla="*/ 161969 w 165171"/>
              <a:gd name="connsiteY3" fmla="*/ 146052 h 146284"/>
              <a:gd name="connsiteX4" fmla="*/ 139744 w 165171"/>
              <a:gd name="connsiteY4" fmla="*/ 101602 h 146284"/>
              <a:gd name="connsiteX5" fmla="*/ 44 w 165171"/>
              <a:gd name="connsiteY5" fmla="*/ 2 h 146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171" h="146284">
                <a:moveTo>
                  <a:pt x="44" y="2"/>
                </a:moveTo>
                <a:cubicBezTo>
                  <a:pt x="2690" y="-527"/>
                  <a:pt x="138686" y="84669"/>
                  <a:pt x="155619" y="98427"/>
                </a:cubicBezTo>
                <a:cubicBezTo>
                  <a:pt x="172552" y="112185"/>
                  <a:pt x="100586" y="74615"/>
                  <a:pt x="101644" y="82552"/>
                </a:cubicBezTo>
                <a:cubicBezTo>
                  <a:pt x="102702" y="90489"/>
                  <a:pt x="155619" y="142877"/>
                  <a:pt x="161969" y="146052"/>
                </a:cubicBezTo>
                <a:cubicBezTo>
                  <a:pt x="168319" y="149227"/>
                  <a:pt x="167261" y="119065"/>
                  <a:pt x="139744" y="101602"/>
                </a:cubicBezTo>
                <a:cubicBezTo>
                  <a:pt x="112227" y="84140"/>
                  <a:pt x="-2602" y="531"/>
                  <a:pt x="44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 375">
            <a:extLst>
              <a:ext uri="{FF2B5EF4-FFF2-40B4-BE49-F238E27FC236}">
                <a16:creationId xmlns:a16="http://schemas.microsoft.com/office/drawing/2014/main" id="{56272F46-2AC4-21EB-8A61-6483BEBCA044}"/>
              </a:ext>
            </a:extLst>
          </p:cNvPr>
          <p:cNvSpPr/>
          <p:nvPr/>
        </p:nvSpPr>
        <p:spPr>
          <a:xfrm>
            <a:off x="6470452" y="2574742"/>
            <a:ext cx="819528" cy="187549"/>
          </a:xfrm>
          <a:custGeom>
            <a:avLst/>
            <a:gdLst>
              <a:gd name="connsiteX0" fmla="*/ 198 w 819528"/>
              <a:gd name="connsiteY0" fmla="*/ 183 h 187549"/>
              <a:gd name="connsiteX1" fmla="*/ 235148 w 819528"/>
              <a:gd name="connsiteY1" fmla="*/ 101783 h 187549"/>
              <a:gd name="connsiteX2" fmla="*/ 60523 w 819528"/>
              <a:gd name="connsiteY2" fmla="*/ 101783 h 187549"/>
              <a:gd name="connsiteX3" fmla="*/ 422473 w 819528"/>
              <a:gd name="connsiteY3" fmla="*/ 111308 h 187549"/>
              <a:gd name="connsiteX4" fmla="*/ 390723 w 819528"/>
              <a:gd name="connsiteY4" fmla="*/ 143058 h 187549"/>
              <a:gd name="connsiteX5" fmla="*/ 743148 w 819528"/>
              <a:gd name="connsiteY5" fmla="*/ 143058 h 187549"/>
              <a:gd name="connsiteX6" fmla="*/ 809823 w 819528"/>
              <a:gd name="connsiteY6" fmla="*/ 130358 h 187549"/>
              <a:gd name="connsiteX7" fmla="*/ 597098 w 819528"/>
              <a:gd name="connsiteY7" fmla="*/ 152583 h 187549"/>
              <a:gd name="connsiteX8" fmla="*/ 343098 w 819528"/>
              <a:gd name="connsiteY8" fmla="*/ 162108 h 187549"/>
              <a:gd name="connsiteX9" fmla="*/ 212923 w 819528"/>
              <a:gd name="connsiteY9" fmla="*/ 139883 h 187549"/>
              <a:gd name="connsiteX10" fmla="*/ 422473 w 819528"/>
              <a:gd name="connsiteY10" fmla="*/ 187508 h 187549"/>
              <a:gd name="connsiteX11" fmla="*/ 282773 w 819528"/>
              <a:gd name="connsiteY11" fmla="*/ 130358 h 187549"/>
              <a:gd name="connsiteX12" fmla="*/ 198 w 819528"/>
              <a:gd name="connsiteY12" fmla="*/ 183 h 18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9528" h="187549">
                <a:moveTo>
                  <a:pt x="198" y="183"/>
                </a:moveTo>
                <a:cubicBezTo>
                  <a:pt x="-7740" y="-4580"/>
                  <a:pt x="225094" y="84850"/>
                  <a:pt x="235148" y="101783"/>
                </a:cubicBezTo>
                <a:cubicBezTo>
                  <a:pt x="245202" y="118716"/>
                  <a:pt x="29302" y="100196"/>
                  <a:pt x="60523" y="101783"/>
                </a:cubicBezTo>
                <a:cubicBezTo>
                  <a:pt x="91744" y="103370"/>
                  <a:pt x="367440" y="104429"/>
                  <a:pt x="422473" y="111308"/>
                </a:cubicBezTo>
                <a:cubicBezTo>
                  <a:pt x="477506" y="118187"/>
                  <a:pt x="337277" y="137766"/>
                  <a:pt x="390723" y="143058"/>
                </a:cubicBezTo>
                <a:cubicBezTo>
                  <a:pt x="444169" y="148350"/>
                  <a:pt x="673298" y="145175"/>
                  <a:pt x="743148" y="143058"/>
                </a:cubicBezTo>
                <a:cubicBezTo>
                  <a:pt x="812998" y="140941"/>
                  <a:pt x="834165" y="128771"/>
                  <a:pt x="809823" y="130358"/>
                </a:cubicBezTo>
                <a:cubicBezTo>
                  <a:pt x="785481" y="131946"/>
                  <a:pt x="674885" y="147291"/>
                  <a:pt x="597098" y="152583"/>
                </a:cubicBezTo>
                <a:cubicBezTo>
                  <a:pt x="519311" y="157875"/>
                  <a:pt x="407127" y="164225"/>
                  <a:pt x="343098" y="162108"/>
                </a:cubicBezTo>
                <a:cubicBezTo>
                  <a:pt x="279069" y="159991"/>
                  <a:pt x="199694" y="135650"/>
                  <a:pt x="212923" y="139883"/>
                </a:cubicBezTo>
                <a:cubicBezTo>
                  <a:pt x="226152" y="144116"/>
                  <a:pt x="410831" y="189095"/>
                  <a:pt x="422473" y="187508"/>
                </a:cubicBezTo>
                <a:cubicBezTo>
                  <a:pt x="434115" y="185921"/>
                  <a:pt x="348919" y="159462"/>
                  <a:pt x="282773" y="130358"/>
                </a:cubicBezTo>
                <a:cubicBezTo>
                  <a:pt x="216627" y="101254"/>
                  <a:pt x="8136" y="4946"/>
                  <a:pt x="198" y="18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 376">
            <a:extLst>
              <a:ext uri="{FF2B5EF4-FFF2-40B4-BE49-F238E27FC236}">
                <a16:creationId xmlns:a16="http://schemas.microsoft.com/office/drawing/2014/main" id="{B4814392-D4AD-B1F9-7EEA-61ECE844B07E}"/>
              </a:ext>
            </a:extLst>
          </p:cNvPr>
          <p:cNvSpPr/>
          <p:nvPr/>
        </p:nvSpPr>
        <p:spPr>
          <a:xfrm>
            <a:off x="7088397" y="2689177"/>
            <a:ext cx="265115" cy="267474"/>
          </a:xfrm>
          <a:custGeom>
            <a:avLst/>
            <a:gdLst>
              <a:gd name="connsiteX0" fmla="*/ 264903 w 265115"/>
              <a:gd name="connsiteY0" fmla="*/ 48 h 267474"/>
              <a:gd name="connsiteX1" fmla="*/ 147428 w 265115"/>
              <a:gd name="connsiteY1" fmla="*/ 123873 h 267474"/>
              <a:gd name="connsiteX2" fmla="*/ 195053 w 265115"/>
              <a:gd name="connsiteY2" fmla="*/ 117523 h 267474"/>
              <a:gd name="connsiteX3" fmla="*/ 156953 w 265115"/>
              <a:gd name="connsiteY3" fmla="*/ 187373 h 267474"/>
              <a:gd name="connsiteX4" fmla="*/ 99803 w 265115"/>
              <a:gd name="connsiteY4" fmla="*/ 228648 h 267474"/>
              <a:gd name="connsiteX5" fmla="*/ 1378 w 265115"/>
              <a:gd name="connsiteY5" fmla="*/ 266748 h 267474"/>
              <a:gd name="connsiteX6" fmla="*/ 179178 w 265115"/>
              <a:gd name="connsiteY6" fmla="*/ 193723 h 267474"/>
              <a:gd name="connsiteX7" fmla="*/ 179178 w 265115"/>
              <a:gd name="connsiteY7" fmla="*/ 130223 h 267474"/>
              <a:gd name="connsiteX8" fmla="*/ 176003 w 265115"/>
              <a:gd name="connsiteY8" fmla="*/ 139748 h 267474"/>
              <a:gd name="connsiteX9" fmla="*/ 264903 w 265115"/>
              <a:gd name="connsiteY9" fmla="*/ 48 h 267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5115" h="267474">
                <a:moveTo>
                  <a:pt x="264903" y="48"/>
                </a:moveTo>
                <a:cubicBezTo>
                  <a:pt x="260141" y="-2598"/>
                  <a:pt x="159070" y="104294"/>
                  <a:pt x="147428" y="123873"/>
                </a:cubicBezTo>
                <a:cubicBezTo>
                  <a:pt x="135786" y="143452"/>
                  <a:pt x="193465" y="106940"/>
                  <a:pt x="195053" y="117523"/>
                </a:cubicBezTo>
                <a:cubicBezTo>
                  <a:pt x="196640" y="128106"/>
                  <a:pt x="172828" y="168852"/>
                  <a:pt x="156953" y="187373"/>
                </a:cubicBezTo>
                <a:cubicBezTo>
                  <a:pt x="141078" y="205894"/>
                  <a:pt x="125732" y="215419"/>
                  <a:pt x="99803" y="228648"/>
                </a:cubicBezTo>
                <a:cubicBezTo>
                  <a:pt x="73874" y="241877"/>
                  <a:pt x="-11851" y="272569"/>
                  <a:pt x="1378" y="266748"/>
                </a:cubicBezTo>
                <a:cubicBezTo>
                  <a:pt x="14607" y="260927"/>
                  <a:pt x="149545" y="216477"/>
                  <a:pt x="179178" y="193723"/>
                </a:cubicBezTo>
                <a:cubicBezTo>
                  <a:pt x="208811" y="170969"/>
                  <a:pt x="179707" y="139219"/>
                  <a:pt x="179178" y="130223"/>
                </a:cubicBezTo>
                <a:cubicBezTo>
                  <a:pt x="178649" y="121227"/>
                  <a:pt x="159070" y="157740"/>
                  <a:pt x="176003" y="139748"/>
                </a:cubicBezTo>
                <a:cubicBezTo>
                  <a:pt x="192936" y="121756"/>
                  <a:pt x="269665" y="2694"/>
                  <a:pt x="264903" y="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 377">
            <a:extLst>
              <a:ext uri="{FF2B5EF4-FFF2-40B4-BE49-F238E27FC236}">
                <a16:creationId xmlns:a16="http://schemas.microsoft.com/office/drawing/2014/main" id="{7D04E515-99AA-DCBA-E112-AB51C5C2E714}"/>
              </a:ext>
            </a:extLst>
          </p:cNvPr>
          <p:cNvSpPr/>
          <p:nvPr/>
        </p:nvSpPr>
        <p:spPr>
          <a:xfrm>
            <a:off x="6662651" y="2647886"/>
            <a:ext cx="392443" cy="295349"/>
          </a:xfrm>
          <a:custGeom>
            <a:avLst/>
            <a:gdLst>
              <a:gd name="connsiteX0" fmla="*/ 4849 w 392443"/>
              <a:gd name="connsiteY0" fmla="*/ 64 h 295349"/>
              <a:gd name="connsiteX1" fmla="*/ 109624 w 392443"/>
              <a:gd name="connsiteY1" fmla="*/ 101664 h 295349"/>
              <a:gd name="connsiteX2" fmla="*/ 1674 w 392443"/>
              <a:gd name="connsiteY2" fmla="*/ 85789 h 295349"/>
              <a:gd name="connsiteX3" fmla="*/ 214399 w 392443"/>
              <a:gd name="connsiteY3" fmla="*/ 127064 h 295349"/>
              <a:gd name="connsiteX4" fmla="*/ 103274 w 392443"/>
              <a:gd name="connsiteY4" fmla="*/ 133414 h 295349"/>
              <a:gd name="connsiteX5" fmla="*/ 265199 w 392443"/>
              <a:gd name="connsiteY5" fmla="*/ 139764 h 295349"/>
              <a:gd name="connsiteX6" fmla="*/ 354099 w 392443"/>
              <a:gd name="connsiteY6" fmla="*/ 250889 h 295349"/>
              <a:gd name="connsiteX7" fmla="*/ 325524 w 392443"/>
              <a:gd name="connsiteY7" fmla="*/ 206439 h 295349"/>
              <a:gd name="connsiteX8" fmla="*/ 392199 w 392443"/>
              <a:gd name="connsiteY8" fmla="*/ 295339 h 295349"/>
              <a:gd name="connsiteX9" fmla="*/ 338224 w 392443"/>
              <a:gd name="connsiteY9" fmla="*/ 200089 h 295349"/>
              <a:gd name="connsiteX10" fmla="*/ 122324 w 392443"/>
              <a:gd name="connsiteY10" fmla="*/ 136589 h 295349"/>
              <a:gd name="connsiteX11" fmla="*/ 4849 w 392443"/>
              <a:gd name="connsiteY11" fmla="*/ 136589 h 295349"/>
              <a:gd name="connsiteX12" fmla="*/ 166774 w 392443"/>
              <a:gd name="connsiteY12" fmla="*/ 149289 h 295349"/>
              <a:gd name="connsiteX13" fmla="*/ 17549 w 392443"/>
              <a:gd name="connsiteY13" fmla="*/ 92139 h 295349"/>
              <a:gd name="connsiteX14" fmla="*/ 39774 w 392443"/>
              <a:gd name="connsiteY14" fmla="*/ 114364 h 295349"/>
              <a:gd name="connsiteX15" fmla="*/ 39774 w 392443"/>
              <a:gd name="connsiteY15" fmla="*/ 85789 h 295349"/>
              <a:gd name="connsiteX16" fmla="*/ 68349 w 392443"/>
              <a:gd name="connsiteY16" fmla="*/ 85789 h 295349"/>
              <a:gd name="connsiteX17" fmla="*/ 4849 w 392443"/>
              <a:gd name="connsiteY17" fmla="*/ 64 h 295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2443" h="295349">
                <a:moveTo>
                  <a:pt x="4849" y="64"/>
                </a:moveTo>
                <a:cubicBezTo>
                  <a:pt x="11728" y="2710"/>
                  <a:pt x="110153" y="87377"/>
                  <a:pt x="109624" y="101664"/>
                </a:cubicBezTo>
                <a:cubicBezTo>
                  <a:pt x="109095" y="115952"/>
                  <a:pt x="-15788" y="81556"/>
                  <a:pt x="1674" y="85789"/>
                </a:cubicBezTo>
                <a:cubicBezTo>
                  <a:pt x="19136" y="90022"/>
                  <a:pt x="197466" y="119127"/>
                  <a:pt x="214399" y="127064"/>
                </a:cubicBezTo>
                <a:cubicBezTo>
                  <a:pt x="231332" y="135001"/>
                  <a:pt x="94807" y="131297"/>
                  <a:pt x="103274" y="133414"/>
                </a:cubicBezTo>
                <a:cubicBezTo>
                  <a:pt x="111741" y="135531"/>
                  <a:pt x="223395" y="120185"/>
                  <a:pt x="265199" y="139764"/>
                </a:cubicBezTo>
                <a:cubicBezTo>
                  <a:pt x="307003" y="159343"/>
                  <a:pt x="344045" y="239777"/>
                  <a:pt x="354099" y="250889"/>
                </a:cubicBezTo>
                <a:cubicBezTo>
                  <a:pt x="364153" y="262001"/>
                  <a:pt x="319174" y="199031"/>
                  <a:pt x="325524" y="206439"/>
                </a:cubicBezTo>
                <a:cubicBezTo>
                  <a:pt x="331874" y="213847"/>
                  <a:pt x="390082" y="296397"/>
                  <a:pt x="392199" y="295339"/>
                </a:cubicBezTo>
                <a:cubicBezTo>
                  <a:pt x="394316" y="294281"/>
                  <a:pt x="383203" y="226547"/>
                  <a:pt x="338224" y="200089"/>
                </a:cubicBezTo>
                <a:cubicBezTo>
                  <a:pt x="293245" y="173631"/>
                  <a:pt x="177887" y="147172"/>
                  <a:pt x="122324" y="136589"/>
                </a:cubicBezTo>
                <a:cubicBezTo>
                  <a:pt x="66762" y="126006"/>
                  <a:pt x="-2559" y="134472"/>
                  <a:pt x="4849" y="136589"/>
                </a:cubicBezTo>
                <a:cubicBezTo>
                  <a:pt x="12257" y="138706"/>
                  <a:pt x="164657" y="156697"/>
                  <a:pt x="166774" y="149289"/>
                </a:cubicBezTo>
                <a:cubicBezTo>
                  <a:pt x="168891" y="141881"/>
                  <a:pt x="38716" y="97960"/>
                  <a:pt x="17549" y="92139"/>
                </a:cubicBezTo>
                <a:cubicBezTo>
                  <a:pt x="-3618" y="86318"/>
                  <a:pt x="36070" y="115422"/>
                  <a:pt x="39774" y="114364"/>
                </a:cubicBezTo>
                <a:cubicBezTo>
                  <a:pt x="43478" y="113306"/>
                  <a:pt x="35012" y="90551"/>
                  <a:pt x="39774" y="85789"/>
                </a:cubicBezTo>
                <a:cubicBezTo>
                  <a:pt x="44536" y="81027"/>
                  <a:pt x="68349" y="94256"/>
                  <a:pt x="68349" y="85789"/>
                </a:cubicBezTo>
                <a:cubicBezTo>
                  <a:pt x="68349" y="77322"/>
                  <a:pt x="-2030" y="-2582"/>
                  <a:pt x="4849" y="6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 378">
            <a:extLst>
              <a:ext uri="{FF2B5EF4-FFF2-40B4-BE49-F238E27FC236}">
                <a16:creationId xmlns:a16="http://schemas.microsoft.com/office/drawing/2014/main" id="{E4174FDC-B334-F549-4559-447637999B4A}"/>
              </a:ext>
            </a:extLst>
          </p:cNvPr>
          <p:cNvSpPr/>
          <p:nvPr/>
        </p:nvSpPr>
        <p:spPr>
          <a:xfrm>
            <a:off x="6971453" y="2701924"/>
            <a:ext cx="318487" cy="304841"/>
          </a:xfrm>
          <a:custGeom>
            <a:avLst/>
            <a:gdLst>
              <a:gd name="connsiteX0" fmla="*/ 318347 w 318487"/>
              <a:gd name="connsiteY0" fmla="*/ 1 h 304841"/>
              <a:gd name="connsiteX1" fmla="*/ 197697 w 318487"/>
              <a:gd name="connsiteY1" fmla="*/ 155576 h 304841"/>
              <a:gd name="connsiteX2" fmla="*/ 270722 w 318487"/>
              <a:gd name="connsiteY2" fmla="*/ 149226 h 304841"/>
              <a:gd name="connsiteX3" fmla="*/ 175472 w 318487"/>
              <a:gd name="connsiteY3" fmla="*/ 174626 h 304841"/>
              <a:gd name="connsiteX4" fmla="*/ 51647 w 318487"/>
              <a:gd name="connsiteY4" fmla="*/ 228601 h 304841"/>
              <a:gd name="connsiteX5" fmla="*/ 146897 w 318487"/>
              <a:gd name="connsiteY5" fmla="*/ 228601 h 304841"/>
              <a:gd name="connsiteX6" fmla="*/ 73872 w 318487"/>
              <a:gd name="connsiteY6" fmla="*/ 212726 h 304841"/>
              <a:gd name="connsiteX7" fmla="*/ 847 w 318487"/>
              <a:gd name="connsiteY7" fmla="*/ 304801 h 304841"/>
              <a:gd name="connsiteX8" fmla="*/ 124672 w 318487"/>
              <a:gd name="connsiteY8" fmla="*/ 200026 h 304841"/>
              <a:gd name="connsiteX9" fmla="*/ 210397 w 318487"/>
              <a:gd name="connsiteY9" fmla="*/ 139701 h 304841"/>
              <a:gd name="connsiteX10" fmla="*/ 169122 w 318487"/>
              <a:gd name="connsiteY10" fmla="*/ 152401 h 304841"/>
              <a:gd name="connsiteX11" fmla="*/ 318347 w 318487"/>
              <a:gd name="connsiteY11" fmla="*/ 1 h 304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8487" h="304841">
                <a:moveTo>
                  <a:pt x="318347" y="1"/>
                </a:moveTo>
                <a:cubicBezTo>
                  <a:pt x="323110" y="530"/>
                  <a:pt x="205634" y="130705"/>
                  <a:pt x="197697" y="155576"/>
                </a:cubicBezTo>
                <a:cubicBezTo>
                  <a:pt x="189760" y="180447"/>
                  <a:pt x="274426" y="146051"/>
                  <a:pt x="270722" y="149226"/>
                </a:cubicBezTo>
                <a:cubicBezTo>
                  <a:pt x="267018" y="152401"/>
                  <a:pt x="211984" y="161397"/>
                  <a:pt x="175472" y="174626"/>
                </a:cubicBezTo>
                <a:cubicBezTo>
                  <a:pt x="138959" y="187855"/>
                  <a:pt x="56409" y="219605"/>
                  <a:pt x="51647" y="228601"/>
                </a:cubicBezTo>
                <a:cubicBezTo>
                  <a:pt x="46885" y="237597"/>
                  <a:pt x="143193" y="231247"/>
                  <a:pt x="146897" y="228601"/>
                </a:cubicBezTo>
                <a:cubicBezTo>
                  <a:pt x="150601" y="225955"/>
                  <a:pt x="98214" y="200026"/>
                  <a:pt x="73872" y="212726"/>
                </a:cubicBezTo>
                <a:cubicBezTo>
                  <a:pt x="49530" y="225426"/>
                  <a:pt x="-7620" y="306918"/>
                  <a:pt x="847" y="304801"/>
                </a:cubicBezTo>
                <a:cubicBezTo>
                  <a:pt x="9314" y="302684"/>
                  <a:pt x="89747" y="227543"/>
                  <a:pt x="124672" y="200026"/>
                </a:cubicBezTo>
                <a:cubicBezTo>
                  <a:pt x="159597" y="172509"/>
                  <a:pt x="202989" y="147639"/>
                  <a:pt x="210397" y="139701"/>
                </a:cubicBezTo>
                <a:cubicBezTo>
                  <a:pt x="217805" y="131764"/>
                  <a:pt x="156422" y="169334"/>
                  <a:pt x="169122" y="152401"/>
                </a:cubicBezTo>
                <a:cubicBezTo>
                  <a:pt x="181822" y="135468"/>
                  <a:pt x="313584" y="-528"/>
                  <a:pt x="318347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 379">
            <a:extLst>
              <a:ext uri="{FF2B5EF4-FFF2-40B4-BE49-F238E27FC236}">
                <a16:creationId xmlns:a16="http://schemas.microsoft.com/office/drawing/2014/main" id="{7DA0BDB6-5AF4-5339-AE3E-E4B0F19EE9F6}"/>
              </a:ext>
            </a:extLst>
          </p:cNvPr>
          <p:cNvSpPr/>
          <p:nvPr/>
        </p:nvSpPr>
        <p:spPr>
          <a:xfrm>
            <a:off x="6819342" y="2853924"/>
            <a:ext cx="436003" cy="262846"/>
          </a:xfrm>
          <a:custGeom>
            <a:avLst/>
            <a:gdLst>
              <a:gd name="connsiteX0" fmla="*/ 413308 w 436003"/>
              <a:gd name="connsiteY0" fmla="*/ 9926 h 262846"/>
              <a:gd name="connsiteX1" fmla="*/ 6908 w 436003"/>
              <a:gd name="connsiteY1" fmla="*/ 89301 h 262846"/>
              <a:gd name="connsiteX2" fmla="*/ 152958 w 436003"/>
              <a:gd name="connsiteY2" fmla="*/ 54376 h 262846"/>
              <a:gd name="connsiteX3" fmla="*/ 95808 w 436003"/>
              <a:gd name="connsiteY3" fmla="*/ 111526 h 262846"/>
              <a:gd name="connsiteX4" fmla="*/ 57708 w 436003"/>
              <a:gd name="connsiteY4" fmla="*/ 260751 h 262846"/>
              <a:gd name="connsiteX5" fmla="*/ 67233 w 436003"/>
              <a:gd name="connsiteY5" fmla="*/ 187726 h 262846"/>
              <a:gd name="connsiteX6" fmla="*/ 98983 w 436003"/>
              <a:gd name="connsiteY6" fmla="*/ 32151 h 262846"/>
              <a:gd name="connsiteX7" fmla="*/ 95808 w 436003"/>
              <a:gd name="connsiteY7" fmla="*/ 111526 h 262846"/>
              <a:gd name="connsiteX8" fmla="*/ 140258 w 436003"/>
              <a:gd name="connsiteY8" fmla="*/ 44851 h 262846"/>
              <a:gd name="connsiteX9" fmla="*/ 359333 w 436003"/>
              <a:gd name="connsiteY9" fmla="*/ 6751 h 262846"/>
              <a:gd name="connsiteX10" fmla="*/ 413308 w 436003"/>
              <a:gd name="connsiteY10" fmla="*/ 9926 h 26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6003" h="262846">
                <a:moveTo>
                  <a:pt x="413308" y="9926"/>
                </a:moveTo>
                <a:cubicBezTo>
                  <a:pt x="354570" y="23684"/>
                  <a:pt x="50300" y="81893"/>
                  <a:pt x="6908" y="89301"/>
                </a:cubicBezTo>
                <a:cubicBezTo>
                  <a:pt x="-36484" y="96709"/>
                  <a:pt x="138141" y="50672"/>
                  <a:pt x="152958" y="54376"/>
                </a:cubicBezTo>
                <a:cubicBezTo>
                  <a:pt x="167775" y="58080"/>
                  <a:pt x="111683" y="77130"/>
                  <a:pt x="95808" y="111526"/>
                </a:cubicBezTo>
                <a:cubicBezTo>
                  <a:pt x="79933" y="145922"/>
                  <a:pt x="62471" y="248051"/>
                  <a:pt x="57708" y="260751"/>
                </a:cubicBezTo>
                <a:cubicBezTo>
                  <a:pt x="52945" y="273451"/>
                  <a:pt x="60354" y="225826"/>
                  <a:pt x="67233" y="187726"/>
                </a:cubicBezTo>
                <a:cubicBezTo>
                  <a:pt x="74112" y="149626"/>
                  <a:pt x="94220" y="44851"/>
                  <a:pt x="98983" y="32151"/>
                </a:cubicBezTo>
                <a:cubicBezTo>
                  <a:pt x="103746" y="19451"/>
                  <a:pt x="88929" y="109409"/>
                  <a:pt x="95808" y="111526"/>
                </a:cubicBezTo>
                <a:cubicBezTo>
                  <a:pt x="102687" y="113643"/>
                  <a:pt x="96337" y="62313"/>
                  <a:pt x="140258" y="44851"/>
                </a:cubicBezTo>
                <a:cubicBezTo>
                  <a:pt x="184179" y="27389"/>
                  <a:pt x="315412" y="15218"/>
                  <a:pt x="359333" y="6751"/>
                </a:cubicBezTo>
                <a:cubicBezTo>
                  <a:pt x="403254" y="-1716"/>
                  <a:pt x="472046" y="-3832"/>
                  <a:pt x="413308" y="99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 380">
            <a:extLst>
              <a:ext uri="{FF2B5EF4-FFF2-40B4-BE49-F238E27FC236}">
                <a16:creationId xmlns:a16="http://schemas.microsoft.com/office/drawing/2014/main" id="{E23979FB-4CAF-913A-94EB-A446386296F8}"/>
              </a:ext>
            </a:extLst>
          </p:cNvPr>
          <p:cNvSpPr/>
          <p:nvPr/>
        </p:nvSpPr>
        <p:spPr>
          <a:xfrm>
            <a:off x="6173588" y="2749246"/>
            <a:ext cx="81162" cy="175317"/>
          </a:xfrm>
          <a:custGeom>
            <a:avLst/>
            <a:gdLst>
              <a:gd name="connsiteX0" fmla="*/ 81162 w 81162"/>
              <a:gd name="connsiteY0" fmla="*/ 304 h 175317"/>
              <a:gd name="connsiteX1" fmla="*/ 8137 w 81162"/>
              <a:gd name="connsiteY1" fmla="*/ 92379 h 175317"/>
              <a:gd name="connsiteX2" fmla="*/ 1787 w 81162"/>
              <a:gd name="connsiteY2" fmla="*/ 174929 h 175317"/>
              <a:gd name="connsiteX3" fmla="*/ 8137 w 81162"/>
              <a:gd name="connsiteY3" fmla="*/ 120954 h 175317"/>
              <a:gd name="connsiteX4" fmla="*/ 8137 w 81162"/>
              <a:gd name="connsiteY4" fmla="*/ 63804 h 175317"/>
              <a:gd name="connsiteX5" fmla="*/ 81162 w 81162"/>
              <a:gd name="connsiteY5" fmla="*/ 304 h 175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62" h="175317">
                <a:moveTo>
                  <a:pt x="81162" y="304"/>
                </a:moveTo>
                <a:cubicBezTo>
                  <a:pt x="81162" y="5066"/>
                  <a:pt x="21366" y="63275"/>
                  <a:pt x="8137" y="92379"/>
                </a:cubicBezTo>
                <a:cubicBezTo>
                  <a:pt x="-5092" y="121483"/>
                  <a:pt x="1787" y="170167"/>
                  <a:pt x="1787" y="174929"/>
                </a:cubicBezTo>
                <a:cubicBezTo>
                  <a:pt x="1787" y="179691"/>
                  <a:pt x="7079" y="139475"/>
                  <a:pt x="8137" y="120954"/>
                </a:cubicBezTo>
                <a:cubicBezTo>
                  <a:pt x="9195" y="102433"/>
                  <a:pt x="-1388" y="79679"/>
                  <a:pt x="8137" y="63804"/>
                </a:cubicBezTo>
                <a:cubicBezTo>
                  <a:pt x="17662" y="47929"/>
                  <a:pt x="81162" y="-4458"/>
                  <a:pt x="81162" y="30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 382">
            <a:extLst>
              <a:ext uri="{FF2B5EF4-FFF2-40B4-BE49-F238E27FC236}">
                <a16:creationId xmlns:a16="http://schemas.microsoft.com/office/drawing/2014/main" id="{B424B5B4-64EE-20FE-8DDB-1EC894B9E99A}"/>
              </a:ext>
            </a:extLst>
          </p:cNvPr>
          <p:cNvSpPr/>
          <p:nvPr/>
        </p:nvSpPr>
        <p:spPr>
          <a:xfrm>
            <a:off x="6294259" y="2911069"/>
            <a:ext cx="681934" cy="200709"/>
          </a:xfrm>
          <a:custGeom>
            <a:avLst/>
            <a:gdLst>
              <a:gd name="connsiteX0" fmla="*/ 30341 w 681934"/>
              <a:gd name="connsiteY0" fmla="*/ 92481 h 200709"/>
              <a:gd name="connsiteX1" fmla="*/ 170041 w 681934"/>
              <a:gd name="connsiteY1" fmla="*/ 102006 h 200709"/>
              <a:gd name="connsiteX2" fmla="*/ 201791 w 681934"/>
              <a:gd name="connsiteY2" fmla="*/ 22631 h 200709"/>
              <a:gd name="connsiteX3" fmla="*/ 173216 w 681934"/>
              <a:gd name="connsiteY3" fmla="*/ 73431 h 200709"/>
              <a:gd name="connsiteX4" fmla="*/ 224016 w 681934"/>
              <a:gd name="connsiteY4" fmla="*/ 6756 h 200709"/>
              <a:gd name="connsiteX5" fmla="*/ 179566 w 681934"/>
              <a:gd name="connsiteY5" fmla="*/ 9931 h 200709"/>
              <a:gd name="connsiteX6" fmla="*/ 389116 w 681934"/>
              <a:gd name="connsiteY6" fmla="*/ 406 h 200709"/>
              <a:gd name="connsiteX7" fmla="*/ 370066 w 681934"/>
              <a:gd name="connsiteY7" fmla="*/ 25806 h 200709"/>
              <a:gd name="connsiteX8" fmla="*/ 404991 w 681934"/>
              <a:gd name="connsiteY8" fmla="*/ 38506 h 200709"/>
              <a:gd name="connsiteX9" fmla="*/ 420866 w 681934"/>
              <a:gd name="connsiteY9" fmla="*/ 140106 h 200709"/>
              <a:gd name="connsiteX10" fmla="*/ 420866 w 681934"/>
              <a:gd name="connsiteY10" fmla="*/ 117881 h 200709"/>
              <a:gd name="connsiteX11" fmla="*/ 436741 w 681934"/>
              <a:gd name="connsiteY11" fmla="*/ 197256 h 200709"/>
              <a:gd name="connsiteX12" fmla="*/ 462141 w 681934"/>
              <a:gd name="connsiteY12" fmla="*/ 162331 h 200709"/>
              <a:gd name="connsiteX13" fmla="*/ 490716 w 681934"/>
              <a:gd name="connsiteY13" fmla="*/ 175031 h 200709"/>
              <a:gd name="connsiteX14" fmla="*/ 458966 w 681934"/>
              <a:gd name="connsiteY14" fmla="*/ 178206 h 200709"/>
              <a:gd name="connsiteX15" fmla="*/ 652641 w 681934"/>
              <a:gd name="connsiteY15" fmla="*/ 159156 h 200709"/>
              <a:gd name="connsiteX16" fmla="*/ 668516 w 681934"/>
              <a:gd name="connsiteY16" fmla="*/ 171856 h 200709"/>
              <a:gd name="connsiteX17" fmla="*/ 528816 w 681934"/>
              <a:gd name="connsiteY17" fmla="*/ 200431 h 200709"/>
              <a:gd name="connsiteX18" fmla="*/ 439916 w 681934"/>
              <a:gd name="connsiteY18" fmla="*/ 152806 h 200709"/>
              <a:gd name="connsiteX19" fmla="*/ 392291 w 681934"/>
              <a:gd name="connsiteY19" fmla="*/ 63906 h 200709"/>
              <a:gd name="connsiteX20" fmla="*/ 373241 w 681934"/>
              <a:gd name="connsiteY20" fmla="*/ 19456 h 200709"/>
              <a:gd name="connsiteX21" fmla="*/ 233541 w 681934"/>
              <a:gd name="connsiteY21" fmla="*/ 48031 h 200709"/>
              <a:gd name="connsiteX22" fmla="*/ 249416 w 681934"/>
              <a:gd name="connsiteY22" fmla="*/ 13106 h 200709"/>
              <a:gd name="connsiteX23" fmla="*/ 157341 w 681934"/>
              <a:gd name="connsiteY23" fmla="*/ 102006 h 200709"/>
              <a:gd name="connsiteX24" fmla="*/ 11291 w 681934"/>
              <a:gd name="connsiteY24" fmla="*/ 143281 h 200709"/>
              <a:gd name="connsiteX25" fmla="*/ 30341 w 681934"/>
              <a:gd name="connsiteY25" fmla="*/ 92481 h 20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81934" h="200709">
                <a:moveTo>
                  <a:pt x="30341" y="92481"/>
                </a:moveTo>
                <a:cubicBezTo>
                  <a:pt x="56799" y="85602"/>
                  <a:pt x="141466" y="113648"/>
                  <a:pt x="170041" y="102006"/>
                </a:cubicBezTo>
                <a:cubicBezTo>
                  <a:pt x="198616" y="90364"/>
                  <a:pt x="201262" y="27393"/>
                  <a:pt x="201791" y="22631"/>
                </a:cubicBezTo>
                <a:cubicBezTo>
                  <a:pt x="202320" y="17868"/>
                  <a:pt x="169512" y="76077"/>
                  <a:pt x="173216" y="73431"/>
                </a:cubicBezTo>
                <a:cubicBezTo>
                  <a:pt x="176920" y="70785"/>
                  <a:pt x="222958" y="17339"/>
                  <a:pt x="224016" y="6756"/>
                </a:cubicBezTo>
                <a:cubicBezTo>
                  <a:pt x="225074" y="-3827"/>
                  <a:pt x="179566" y="9931"/>
                  <a:pt x="179566" y="9931"/>
                </a:cubicBezTo>
                <a:cubicBezTo>
                  <a:pt x="207083" y="8873"/>
                  <a:pt x="357366" y="-2240"/>
                  <a:pt x="389116" y="406"/>
                </a:cubicBezTo>
                <a:cubicBezTo>
                  <a:pt x="420866" y="3052"/>
                  <a:pt x="367420" y="19456"/>
                  <a:pt x="370066" y="25806"/>
                </a:cubicBezTo>
                <a:cubicBezTo>
                  <a:pt x="372712" y="32156"/>
                  <a:pt x="396524" y="19456"/>
                  <a:pt x="404991" y="38506"/>
                </a:cubicBezTo>
                <a:cubicBezTo>
                  <a:pt x="413458" y="57556"/>
                  <a:pt x="418220" y="126877"/>
                  <a:pt x="420866" y="140106"/>
                </a:cubicBezTo>
                <a:cubicBezTo>
                  <a:pt x="423512" y="153335"/>
                  <a:pt x="418220" y="108356"/>
                  <a:pt x="420866" y="117881"/>
                </a:cubicBezTo>
                <a:cubicBezTo>
                  <a:pt x="423512" y="127406"/>
                  <a:pt x="429862" y="189848"/>
                  <a:pt x="436741" y="197256"/>
                </a:cubicBezTo>
                <a:cubicBezTo>
                  <a:pt x="443620" y="204664"/>
                  <a:pt x="453145" y="166035"/>
                  <a:pt x="462141" y="162331"/>
                </a:cubicBezTo>
                <a:cubicBezTo>
                  <a:pt x="471137" y="158627"/>
                  <a:pt x="491245" y="172385"/>
                  <a:pt x="490716" y="175031"/>
                </a:cubicBezTo>
                <a:cubicBezTo>
                  <a:pt x="490187" y="177677"/>
                  <a:pt x="458966" y="178206"/>
                  <a:pt x="458966" y="178206"/>
                </a:cubicBezTo>
                <a:cubicBezTo>
                  <a:pt x="485954" y="175560"/>
                  <a:pt x="617716" y="160214"/>
                  <a:pt x="652641" y="159156"/>
                </a:cubicBezTo>
                <a:cubicBezTo>
                  <a:pt x="687566" y="158098"/>
                  <a:pt x="689153" y="164977"/>
                  <a:pt x="668516" y="171856"/>
                </a:cubicBezTo>
                <a:cubicBezTo>
                  <a:pt x="647879" y="178735"/>
                  <a:pt x="566916" y="203606"/>
                  <a:pt x="528816" y="200431"/>
                </a:cubicBezTo>
                <a:cubicBezTo>
                  <a:pt x="490716" y="197256"/>
                  <a:pt x="462670" y="175560"/>
                  <a:pt x="439916" y="152806"/>
                </a:cubicBezTo>
                <a:cubicBezTo>
                  <a:pt x="417162" y="130052"/>
                  <a:pt x="403403" y="86131"/>
                  <a:pt x="392291" y="63906"/>
                </a:cubicBezTo>
                <a:cubicBezTo>
                  <a:pt x="381179" y="41681"/>
                  <a:pt x="399699" y="22102"/>
                  <a:pt x="373241" y="19456"/>
                </a:cubicBezTo>
                <a:cubicBezTo>
                  <a:pt x="346783" y="16810"/>
                  <a:pt x="254178" y="49089"/>
                  <a:pt x="233541" y="48031"/>
                </a:cubicBezTo>
                <a:cubicBezTo>
                  <a:pt x="212904" y="46973"/>
                  <a:pt x="262116" y="4110"/>
                  <a:pt x="249416" y="13106"/>
                </a:cubicBezTo>
                <a:cubicBezTo>
                  <a:pt x="236716" y="22102"/>
                  <a:pt x="197029" y="80310"/>
                  <a:pt x="157341" y="102006"/>
                </a:cubicBezTo>
                <a:cubicBezTo>
                  <a:pt x="117654" y="123702"/>
                  <a:pt x="34574" y="141694"/>
                  <a:pt x="11291" y="143281"/>
                </a:cubicBezTo>
                <a:cubicBezTo>
                  <a:pt x="-11992" y="144869"/>
                  <a:pt x="3883" y="99360"/>
                  <a:pt x="30341" y="924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 383">
            <a:extLst>
              <a:ext uri="{FF2B5EF4-FFF2-40B4-BE49-F238E27FC236}">
                <a16:creationId xmlns:a16="http://schemas.microsoft.com/office/drawing/2014/main" id="{C8C3FED5-1B1C-39AB-B305-94C277E137FC}"/>
              </a:ext>
            </a:extLst>
          </p:cNvPr>
          <p:cNvSpPr/>
          <p:nvPr/>
        </p:nvSpPr>
        <p:spPr>
          <a:xfrm>
            <a:off x="6835671" y="2952797"/>
            <a:ext cx="316718" cy="168230"/>
          </a:xfrm>
          <a:custGeom>
            <a:avLst/>
            <a:gdLst>
              <a:gd name="connsiteX0" fmla="*/ 104 w 316718"/>
              <a:gd name="connsiteY0" fmla="*/ 15828 h 168230"/>
              <a:gd name="connsiteX1" fmla="*/ 193779 w 316718"/>
              <a:gd name="connsiteY1" fmla="*/ 53928 h 168230"/>
              <a:gd name="connsiteX2" fmla="*/ 308079 w 316718"/>
              <a:gd name="connsiteY2" fmla="*/ 25353 h 168230"/>
              <a:gd name="connsiteX3" fmla="*/ 162029 w 316718"/>
              <a:gd name="connsiteY3" fmla="*/ 72978 h 168230"/>
              <a:gd name="connsiteX4" fmla="*/ 104879 w 316718"/>
              <a:gd name="connsiteY4" fmla="*/ 168228 h 168230"/>
              <a:gd name="connsiteX5" fmla="*/ 155679 w 316718"/>
              <a:gd name="connsiteY5" fmla="*/ 69803 h 168230"/>
              <a:gd name="connsiteX6" fmla="*/ 285854 w 316718"/>
              <a:gd name="connsiteY6" fmla="*/ 6303 h 168230"/>
              <a:gd name="connsiteX7" fmla="*/ 308079 w 316718"/>
              <a:gd name="connsiteY7" fmla="*/ 9478 h 168230"/>
              <a:gd name="connsiteX8" fmla="*/ 168379 w 316718"/>
              <a:gd name="connsiteY8" fmla="*/ 69803 h 168230"/>
              <a:gd name="connsiteX9" fmla="*/ 104 w 316718"/>
              <a:gd name="connsiteY9" fmla="*/ 15828 h 16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6718" h="168230">
                <a:moveTo>
                  <a:pt x="104" y="15828"/>
                </a:moveTo>
                <a:cubicBezTo>
                  <a:pt x="4337" y="13182"/>
                  <a:pt x="142450" y="52341"/>
                  <a:pt x="193779" y="53928"/>
                </a:cubicBezTo>
                <a:cubicBezTo>
                  <a:pt x="245108" y="55515"/>
                  <a:pt x="313371" y="22178"/>
                  <a:pt x="308079" y="25353"/>
                </a:cubicBezTo>
                <a:cubicBezTo>
                  <a:pt x="302787" y="28528"/>
                  <a:pt x="195896" y="49166"/>
                  <a:pt x="162029" y="72978"/>
                </a:cubicBezTo>
                <a:cubicBezTo>
                  <a:pt x="128162" y="96790"/>
                  <a:pt x="105937" y="168757"/>
                  <a:pt x="104879" y="168228"/>
                </a:cubicBezTo>
                <a:cubicBezTo>
                  <a:pt x="103821" y="167699"/>
                  <a:pt x="125517" y="96791"/>
                  <a:pt x="155679" y="69803"/>
                </a:cubicBezTo>
                <a:cubicBezTo>
                  <a:pt x="185842" y="42816"/>
                  <a:pt x="260454" y="16357"/>
                  <a:pt x="285854" y="6303"/>
                </a:cubicBezTo>
                <a:cubicBezTo>
                  <a:pt x="311254" y="-3751"/>
                  <a:pt x="327658" y="-1105"/>
                  <a:pt x="308079" y="9478"/>
                </a:cubicBezTo>
                <a:cubicBezTo>
                  <a:pt x="288500" y="20061"/>
                  <a:pt x="215475" y="65570"/>
                  <a:pt x="168379" y="69803"/>
                </a:cubicBezTo>
                <a:cubicBezTo>
                  <a:pt x="121283" y="74036"/>
                  <a:pt x="-4129" y="18474"/>
                  <a:pt x="104" y="1582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 384">
            <a:extLst>
              <a:ext uri="{FF2B5EF4-FFF2-40B4-BE49-F238E27FC236}">
                <a16:creationId xmlns:a16="http://schemas.microsoft.com/office/drawing/2014/main" id="{1B26D781-561C-2D1B-B219-612F4CEDCF82}"/>
              </a:ext>
            </a:extLst>
          </p:cNvPr>
          <p:cNvSpPr/>
          <p:nvPr/>
        </p:nvSpPr>
        <p:spPr>
          <a:xfrm>
            <a:off x="6858000" y="2941936"/>
            <a:ext cx="512511" cy="279854"/>
          </a:xfrm>
          <a:custGeom>
            <a:avLst/>
            <a:gdLst>
              <a:gd name="connsiteX0" fmla="*/ 0 w 512511"/>
              <a:gd name="connsiteY0" fmla="*/ 93364 h 279854"/>
              <a:gd name="connsiteX1" fmla="*/ 371475 w 512511"/>
              <a:gd name="connsiteY1" fmla="*/ 10814 h 279854"/>
              <a:gd name="connsiteX2" fmla="*/ 295275 w 512511"/>
              <a:gd name="connsiteY2" fmla="*/ 4464 h 279854"/>
              <a:gd name="connsiteX3" fmla="*/ 498475 w 512511"/>
              <a:gd name="connsiteY3" fmla="*/ 1289 h 279854"/>
              <a:gd name="connsiteX4" fmla="*/ 495300 w 512511"/>
              <a:gd name="connsiteY4" fmla="*/ 26689 h 279854"/>
              <a:gd name="connsiteX5" fmla="*/ 485775 w 512511"/>
              <a:gd name="connsiteY5" fmla="*/ 102889 h 279854"/>
              <a:gd name="connsiteX6" fmla="*/ 476250 w 512511"/>
              <a:gd name="connsiteY6" fmla="*/ 277514 h 279854"/>
              <a:gd name="connsiteX7" fmla="*/ 476250 w 512511"/>
              <a:gd name="connsiteY7" fmla="*/ 191789 h 279854"/>
              <a:gd name="connsiteX8" fmla="*/ 492125 w 512511"/>
              <a:gd name="connsiteY8" fmla="*/ 26689 h 279854"/>
              <a:gd name="connsiteX9" fmla="*/ 346075 w 512511"/>
              <a:gd name="connsiteY9" fmla="*/ 42564 h 279854"/>
              <a:gd name="connsiteX10" fmla="*/ 374650 w 512511"/>
              <a:gd name="connsiteY10" fmla="*/ 29864 h 279854"/>
              <a:gd name="connsiteX11" fmla="*/ 0 w 512511"/>
              <a:gd name="connsiteY11" fmla="*/ 93364 h 27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2511" h="279854">
                <a:moveTo>
                  <a:pt x="0" y="93364"/>
                </a:moveTo>
                <a:cubicBezTo>
                  <a:pt x="-529" y="90189"/>
                  <a:pt x="322263" y="25631"/>
                  <a:pt x="371475" y="10814"/>
                </a:cubicBezTo>
                <a:cubicBezTo>
                  <a:pt x="420687" y="-4003"/>
                  <a:pt x="274108" y="6051"/>
                  <a:pt x="295275" y="4464"/>
                </a:cubicBezTo>
                <a:cubicBezTo>
                  <a:pt x="316442" y="2877"/>
                  <a:pt x="465137" y="-2415"/>
                  <a:pt x="498475" y="1289"/>
                </a:cubicBezTo>
                <a:cubicBezTo>
                  <a:pt x="531813" y="4993"/>
                  <a:pt x="495300" y="26689"/>
                  <a:pt x="495300" y="26689"/>
                </a:cubicBezTo>
                <a:cubicBezTo>
                  <a:pt x="493183" y="43622"/>
                  <a:pt x="488950" y="61085"/>
                  <a:pt x="485775" y="102889"/>
                </a:cubicBezTo>
                <a:cubicBezTo>
                  <a:pt x="482600" y="144693"/>
                  <a:pt x="477837" y="262697"/>
                  <a:pt x="476250" y="277514"/>
                </a:cubicBezTo>
                <a:cubicBezTo>
                  <a:pt x="474663" y="292331"/>
                  <a:pt x="473604" y="233593"/>
                  <a:pt x="476250" y="191789"/>
                </a:cubicBezTo>
                <a:cubicBezTo>
                  <a:pt x="478896" y="149985"/>
                  <a:pt x="513821" y="51560"/>
                  <a:pt x="492125" y="26689"/>
                </a:cubicBezTo>
                <a:cubicBezTo>
                  <a:pt x="470429" y="1818"/>
                  <a:pt x="365654" y="42035"/>
                  <a:pt x="346075" y="42564"/>
                </a:cubicBezTo>
                <a:cubicBezTo>
                  <a:pt x="326496" y="43093"/>
                  <a:pt x="431271" y="26160"/>
                  <a:pt x="374650" y="29864"/>
                </a:cubicBezTo>
                <a:cubicBezTo>
                  <a:pt x="318029" y="33568"/>
                  <a:pt x="529" y="96539"/>
                  <a:pt x="0" y="9336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 385">
            <a:extLst>
              <a:ext uri="{FF2B5EF4-FFF2-40B4-BE49-F238E27FC236}">
                <a16:creationId xmlns:a16="http://schemas.microsoft.com/office/drawing/2014/main" id="{4B12315A-6BDE-A088-15E9-097F8D8F1416}"/>
              </a:ext>
            </a:extLst>
          </p:cNvPr>
          <p:cNvSpPr/>
          <p:nvPr/>
        </p:nvSpPr>
        <p:spPr>
          <a:xfrm>
            <a:off x="7219679" y="2975063"/>
            <a:ext cx="117240" cy="694881"/>
          </a:xfrm>
          <a:custGeom>
            <a:avLst/>
            <a:gdLst>
              <a:gd name="connsiteX0" fmla="*/ 114571 w 117240"/>
              <a:gd name="connsiteY0" fmla="*/ 3087 h 694881"/>
              <a:gd name="connsiteX1" fmla="*/ 101871 w 117240"/>
              <a:gd name="connsiteY1" fmla="*/ 184062 h 694881"/>
              <a:gd name="connsiteX2" fmla="*/ 105046 w 117240"/>
              <a:gd name="connsiteY2" fmla="*/ 155487 h 694881"/>
              <a:gd name="connsiteX3" fmla="*/ 76471 w 117240"/>
              <a:gd name="connsiteY3" fmla="*/ 266612 h 694881"/>
              <a:gd name="connsiteX4" fmla="*/ 82821 w 117240"/>
              <a:gd name="connsiteY4" fmla="*/ 326937 h 694881"/>
              <a:gd name="connsiteX5" fmla="*/ 89171 w 117240"/>
              <a:gd name="connsiteY5" fmla="*/ 263437 h 694881"/>
              <a:gd name="connsiteX6" fmla="*/ 44721 w 117240"/>
              <a:gd name="connsiteY6" fmla="*/ 399962 h 694881"/>
              <a:gd name="connsiteX7" fmla="*/ 41546 w 117240"/>
              <a:gd name="connsiteY7" fmla="*/ 507912 h 694881"/>
              <a:gd name="connsiteX8" fmla="*/ 25671 w 117240"/>
              <a:gd name="connsiteY8" fmla="*/ 688887 h 694881"/>
              <a:gd name="connsiteX9" fmla="*/ 19321 w 117240"/>
              <a:gd name="connsiteY9" fmla="*/ 631737 h 694881"/>
              <a:gd name="connsiteX10" fmla="*/ 271 w 117240"/>
              <a:gd name="connsiteY10" fmla="*/ 438062 h 694881"/>
              <a:gd name="connsiteX11" fmla="*/ 35196 w 117240"/>
              <a:gd name="connsiteY11" fmla="*/ 377737 h 694881"/>
              <a:gd name="connsiteX12" fmla="*/ 95521 w 117240"/>
              <a:gd name="connsiteY12" fmla="*/ 199937 h 694881"/>
              <a:gd name="connsiteX13" fmla="*/ 114571 w 117240"/>
              <a:gd name="connsiteY13" fmla="*/ 79287 h 694881"/>
              <a:gd name="connsiteX14" fmla="*/ 114571 w 117240"/>
              <a:gd name="connsiteY14" fmla="*/ 3087 h 69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240" h="694881">
                <a:moveTo>
                  <a:pt x="114571" y="3087"/>
                </a:moveTo>
                <a:cubicBezTo>
                  <a:pt x="112454" y="20549"/>
                  <a:pt x="103458" y="158662"/>
                  <a:pt x="101871" y="184062"/>
                </a:cubicBezTo>
                <a:cubicBezTo>
                  <a:pt x="100283" y="209462"/>
                  <a:pt x="109279" y="141729"/>
                  <a:pt x="105046" y="155487"/>
                </a:cubicBezTo>
                <a:cubicBezTo>
                  <a:pt x="100813" y="169245"/>
                  <a:pt x="80175" y="238037"/>
                  <a:pt x="76471" y="266612"/>
                </a:cubicBezTo>
                <a:cubicBezTo>
                  <a:pt x="72767" y="295187"/>
                  <a:pt x="80704" y="327466"/>
                  <a:pt x="82821" y="326937"/>
                </a:cubicBezTo>
                <a:cubicBezTo>
                  <a:pt x="84938" y="326408"/>
                  <a:pt x="95521" y="251266"/>
                  <a:pt x="89171" y="263437"/>
                </a:cubicBezTo>
                <a:cubicBezTo>
                  <a:pt x="82821" y="275608"/>
                  <a:pt x="52658" y="359216"/>
                  <a:pt x="44721" y="399962"/>
                </a:cubicBezTo>
                <a:cubicBezTo>
                  <a:pt x="36784" y="440708"/>
                  <a:pt x="44721" y="459758"/>
                  <a:pt x="41546" y="507912"/>
                </a:cubicBezTo>
                <a:cubicBezTo>
                  <a:pt x="38371" y="556066"/>
                  <a:pt x="29375" y="668249"/>
                  <a:pt x="25671" y="688887"/>
                </a:cubicBezTo>
                <a:cubicBezTo>
                  <a:pt x="21967" y="709525"/>
                  <a:pt x="23554" y="673541"/>
                  <a:pt x="19321" y="631737"/>
                </a:cubicBezTo>
                <a:cubicBezTo>
                  <a:pt x="15088" y="589933"/>
                  <a:pt x="-2375" y="480395"/>
                  <a:pt x="271" y="438062"/>
                </a:cubicBezTo>
                <a:cubicBezTo>
                  <a:pt x="2917" y="395729"/>
                  <a:pt x="19321" y="417424"/>
                  <a:pt x="35196" y="377737"/>
                </a:cubicBezTo>
                <a:cubicBezTo>
                  <a:pt x="51071" y="338050"/>
                  <a:pt x="82292" y="249679"/>
                  <a:pt x="95521" y="199937"/>
                </a:cubicBezTo>
                <a:cubicBezTo>
                  <a:pt x="108750" y="150195"/>
                  <a:pt x="109808" y="112095"/>
                  <a:pt x="114571" y="79287"/>
                </a:cubicBezTo>
                <a:cubicBezTo>
                  <a:pt x="119334" y="46479"/>
                  <a:pt x="116688" y="-14375"/>
                  <a:pt x="114571" y="30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 386">
            <a:extLst>
              <a:ext uri="{FF2B5EF4-FFF2-40B4-BE49-F238E27FC236}">
                <a16:creationId xmlns:a16="http://schemas.microsoft.com/office/drawing/2014/main" id="{096A7EF0-B81A-098F-AAE6-91A9F5060410}"/>
              </a:ext>
            </a:extLst>
          </p:cNvPr>
          <p:cNvSpPr/>
          <p:nvPr/>
        </p:nvSpPr>
        <p:spPr>
          <a:xfrm>
            <a:off x="7042007" y="2971769"/>
            <a:ext cx="305824" cy="206436"/>
          </a:xfrm>
          <a:custGeom>
            <a:avLst/>
            <a:gdLst>
              <a:gd name="connsiteX0" fmla="*/ 158893 w 305824"/>
              <a:gd name="connsiteY0" fmla="*/ 31 h 206436"/>
              <a:gd name="connsiteX1" fmla="*/ 187468 w 305824"/>
              <a:gd name="connsiteY1" fmla="*/ 133381 h 206436"/>
              <a:gd name="connsiteX2" fmla="*/ 117618 w 305824"/>
              <a:gd name="connsiteY2" fmla="*/ 168306 h 206436"/>
              <a:gd name="connsiteX3" fmla="*/ 143 w 305824"/>
              <a:gd name="connsiteY3" fmla="*/ 206406 h 206436"/>
              <a:gd name="connsiteX4" fmla="*/ 143018 w 305824"/>
              <a:gd name="connsiteY4" fmla="*/ 161956 h 206436"/>
              <a:gd name="connsiteX5" fmla="*/ 304943 w 305824"/>
              <a:gd name="connsiteY5" fmla="*/ 165131 h 206436"/>
              <a:gd name="connsiteX6" fmla="*/ 206518 w 305824"/>
              <a:gd name="connsiteY6" fmla="*/ 174656 h 206436"/>
              <a:gd name="connsiteX7" fmla="*/ 177943 w 305824"/>
              <a:gd name="connsiteY7" fmla="*/ 168306 h 206436"/>
              <a:gd name="connsiteX8" fmla="*/ 177943 w 305824"/>
              <a:gd name="connsiteY8" fmla="*/ 117506 h 206436"/>
              <a:gd name="connsiteX9" fmla="*/ 193818 w 305824"/>
              <a:gd name="connsiteY9" fmla="*/ 120681 h 206436"/>
              <a:gd name="connsiteX10" fmla="*/ 158893 w 305824"/>
              <a:gd name="connsiteY10" fmla="*/ 31 h 2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5824" h="206436">
                <a:moveTo>
                  <a:pt x="158893" y="31"/>
                </a:moveTo>
                <a:cubicBezTo>
                  <a:pt x="157835" y="2148"/>
                  <a:pt x="194347" y="105335"/>
                  <a:pt x="187468" y="133381"/>
                </a:cubicBezTo>
                <a:cubicBezTo>
                  <a:pt x="180589" y="161427"/>
                  <a:pt x="148839" y="156135"/>
                  <a:pt x="117618" y="168306"/>
                </a:cubicBezTo>
                <a:cubicBezTo>
                  <a:pt x="86397" y="180477"/>
                  <a:pt x="-4090" y="207464"/>
                  <a:pt x="143" y="206406"/>
                </a:cubicBezTo>
                <a:cubicBezTo>
                  <a:pt x="4376" y="205348"/>
                  <a:pt x="92218" y="168835"/>
                  <a:pt x="143018" y="161956"/>
                </a:cubicBezTo>
                <a:cubicBezTo>
                  <a:pt x="193818" y="155077"/>
                  <a:pt x="294360" y="163014"/>
                  <a:pt x="304943" y="165131"/>
                </a:cubicBezTo>
                <a:cubicBezTo>
                  <a:pt x="315526" y="167248"/>
                  <a:pt x="227685" y="174127"/>
                  <a:pt x="206518" y="174656"/>
                </a:cubicBezTo>
                <a:cubicBezTo>
                  <a:pt x="185351" y="175185"/>
                  <a:pt x="182706" y="177831"/>
                  <a:pt x="177943" y="168306"/>
                </a:cubicBezTo>
                <a:cubicBezTo>
                  <a:pt x="173180" y="158781"/>
                  <a:pt x="175297" y="125443"/>
                  <a:pt x="177943" y="117506"/>
                </a:cubicBezTo>
                <a:cubicBezTo>
                  <a:pt x="180589" y="109569"/>
                  <a:pt x="196993" y="138144"/>
                  <a:pt x="193818" y="120681"/>
                </a:cubicBezTo>
                <a:cubicBezTo>
                  <a:pt x="190643" y="103219"/>
                  <a:pt x="159951" y="-2086"/>
                  <a:pt x="158893" y="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 387">
            <a:extLst>
              <a:ext uri="{FF2B5EF4-FFF2-40B4-BE49-F238E27FC236}">
                <a16:creationId xmlns:a16="http://schemas.microsoft.com/office/drawing/2014/main" id="{EA0F9005-737B-01FA-9259-153CB342AB27}"/>
              </a:ext>
            </a:extLst>
          </p:cNvPr>
          <p:cNvSpPr/>
          <p:nvPr/>
        </p:nvSpPr>
        <p:spPr>
          <a:xfrm>
            <a:off x="6895902" y="3015201"/>
            <a:ext cx="204380" cy="446312"/>
          </a:xfrm>
          <a:custGeom>
            <a:avLst/>
            <a:gdLst>
              <a:gd name="connsiteX0" fmla="*/ 9723 w 204380"/>
              <a:gd name="connsiteY0" fmla="*/ 4224 h 446312"/>
              <a:gd name="connsiteX1" fmla="*/ 158948 w 204380"/>
              <a:gd name="connsiteY1" fmla="*/ 42324 h 446312"/>
              <a:gd name="connsiteX2" fmla="*/ 155773 w 204380"/>
              <a:gd name="connsiteY2" fmla="*/ 147099 h 446312"/>
              <a:gd name="connsiteX3" fmla="*/ 184348 w 204380"/>
              <a:gd name="connsiteY3" fmla="*/ 121699 h 446312"/>
              <a:gd name="connsiteX4" fmla="*/ 171648 w 204380"/>
              <a:gd name="connsiteY4" fmla="*/ 220124 h 446312"/>
              <a:gd name="connsiteX5" fmla="*/ 181173 w 204380"/>
              <a:gd name="connsiteY5" fmla="*/ 175674 h 446312"/>
              <a:gd name="connsiteX6" fmla="*/ 133548 w 204380"/>
              <a:gd name="connsiteY6" fmla="*/ 340774 h 446312"/>
              <a:gd name="connsiteX7" fmla="*/ 171648 w 204380"/>
              <a:gd name="connsiteY7" fmla="*/ 251874 h 446312"/>
              <a:gd name="connsiteX8" fmla="*/ 89098 w 204380"/>
              <a:gd name="connsiteY8" fmla="*/ 385224 h 446312"/>
              <a:gd name="connsiteX9" fmla="*/ 198 w 204380"/>
              <a:gd name="connsiteY9" fmla="*/ 445549 h 446312"/>
              <a:gd name="connsiteX10" fmla="*/ 114498 w 204380"/>
              <a:gd name="connsiteY10" fmla="*/ 347124 h 446312"/>
              <a:gd name="connsiteX11" fmla="*/ 165298 w 204380"/>
              <a:gd name="connsiteY11" fmla="*/ 159799 h 446312"/>
              <a:gd name="connsiteX12" fmla="*/ 187523 w 204380"/>
              <a:gd name="connsiteY12" fmla="*/ 197899 h 446312"/>
              <a:gd name="connsiteX13" fmla="*/ 193873 w 204380"/>
              <a:gd name="connsiteY13" fmla="*/ 134399 h 446312"/>
              <a:gd name="connsiteX14" fmla="*/ 9723 w 204380"/>
              <a:gd name="connsiteY14" fmla="*/ 4224 h 44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4380" h="446312">
                <a:moveTo>
                  <a:pt x="9723" y="4224"/>
                </a:moveTo>
                <a:cubicBezTo>
                  <a:pt x="3902" y="-11122"/>
                  <a:pt x="134606" y="18512"/>
                  <a:pt x="158948" y="42324"/>
                </a:cubicBezTo>
                <a:cubicBezTo>
                  <a:pt x="183290" y="66137"/>
                  <a:pt x="151540" y="133870"/>
                  <a:pt x="155773" y="147099"/>
                </a:cubicBezTo>
                <a:cubicBezTo>
                  <a:pt x="160006" y="160328"/>
                  <a:pt x="181702" y="109528"/>
                  <a:pt x="184348" y="121699"/>
                </a:cubicBezTo>
                <a:cubicBezTo>
                  <a:pt x="186994" y="133870"/>
                  <a:pt x="172177" y="211128"/>
                  <a:pt x="171648" y="220124"/>
                </a:cubicBezTo>
                <a:cubicBezTo>
                  <a:pt x="171119" y="229120"/>
                  <a:pt x="187523" y="155566"/>
                  <a:pt x="181173" y="175674"/>
                </a:cubicBezTo>
                <a:cubicBezTo>
                  <a:pt x="174823" y="195782"/>
                  <a:pt x="135135" y="328074"/>
                  <a:pt x="133548" y="340774"/>
                </a:cubicBezTo>
                <a:cubicBezTo>
                  <a:pt x="131961" y="353474"/>
                  <a:pt x="179056" y="244466"/>
                  <a:pt x="171648" y="251874"/>
                </a:cubicBezTo>
                <a:cubicBezTo>
                  <a:pt x="164240" y="259282"/>
                  <a:pt x="117673" y="352945"/>
                  <a:pt x="89098" y="385224"/>
                </a:cubicBezTo>
                <a:cubicBezTo>
                  <a:pt x="60523" y="417503"/>
                  <a:pt x="-4035" y="451899"/>
                  <a:pt x="198" y="445549"/>
                </a:cubicBezTo>
                <a:cubicBezTo>
                  <a:pt x="4431" y="439199"/>
                  <a:pt x="86981" y="394749"/>
                  <a:pt x="114498" y="347124"/>
                </a:cubicBezTo>
                <a:cubicBezTo>
                  <a:pt x="142015" y="299499"/>
                  <a:pt x="153127" y="184670"/>
                  <a:pt x="165298" y="159799"/>
                </a:cubicBezTo>
                <a:cubicBezTo>
                  <a:pt x="177469" y="134928"/>
                  <a:pt x="182761" y="202132"/>
                  <a:pt x="187523" y="197899"/>
                </a:cubicBezTo>
                <a:cubicBezTo>
                  <a:pt x="192285" y="193666"/>
                  <a:pt x="218744" y="165091"/>
                  <a:pt x="193873" y="134399"/>
                </a:cubicBezTo>
                <a:cubicBezTo>
                  <a:pt x="169002" y="103707"/>
                  <a:pt x="15544" y="19570"/>
                  <a:pt x="9723" y="422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 388">
            <a:extLst>
              <a:ext uri="{FF2B5EF4-FFF2-40B4-BE49-F238E27FC236}">
                <a16:creationId xmlns:a16="http://schemas.microsoft.com/office/drawing/2014/main" id="{F919077B-E7F6-9879-CC11-25290F1D550C}"/>
              </a:ext>
            </a:extLst>
          </p:cNvPr>
          <p:cNvSpPr/>
          <p:nvPr/>
        </p:nvSpPr>
        <p:spPr>
          <a:xfrm>
            <a:off x="7089298" y="3139783"/>
            <a:ext cx="160994" cy="487236"/>
          </a:xfrm>
          <a:custGeom>
            <a:avLst/>
            <a:gdLst>
              <a:gd name="connsiteX0" fmla="*/ 156052 w 160994"/>
              <a:gd name="connsiteY0" fmla="*/ 292 h 487236"/>
              <a:gd name="connsiteX1" fmla="*/ 35402 w 160994"/>
              <a:gd name="connsiteY1" fmla="*/ 276517 h 487236"/>
              <a:gd name="connsiteX2" fmla="*/ 48102 w 160994"/>
              <a:gd name="connsiteY2" fmla="*/ 232067 h 487236"/>
              <a:gd name="connsiteX3" fmla="*/ 3652 w 160994"/>
              <a:gd name="connsiteY3" fmla="*/ 346367 h 487236"/>
              <a:gd name="connsiteX4" fmla="*/ 159227 w 160994"/>
              <a:gd name="connsiteY4" fmla="*/ 482892 h 487236"/>
              <a:gd name="connsiteX5" fmla="*/ 83027 w 160994"/>
              <a:gd name="connsiteY5" fmla="*/ 444792 h 487236"/>
              <a:gd name="connsiteX6" fmla="*/ 10002 w 160994"/>
              <a:gd name="connsiteY6" fmla="*/ 359067 h 487236"/>
              <a:gd name="connsiteX7" fmla="*/ 51277 w 160994"/>
              <a:gd name="connsiteY7" fmla="*/ 184442 h 487236"/>
              <a:gd name="connsiteX8" fmla="*/ 63977 w 160994"/>
              <a:gd name="connsiteY8" fmla="*/ 222542 h 487236"/>
              <a:gd name="connsiteX9" fmla="*/ 156052 w 160994"/>
              <a:gd name="connsiteY9" fmla="*/ 292 h 48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994" h="487236">
                <a:moveTo>
                  <a:pt x="156052" y="292"/>
                </a:moveTo>
                <a:cubicBezTo>
                  <a:pt x="151290" y="9288"/>
                  <a:pt x="53394" y="237888"/>
                  <a:pt x="35402" y="276517"/>
                </a:cubicBezTo>
                <a:cubicBezTo>
                  <a:pt x="17410" y="315146"/>
                  <a:pt x="53394" y="220425"/>
                  <a:pt x="48102" y="232067"/>
                </a:cubicBezTo>
                <a:cubicBezTo>
                  <a:pt x="42810" y="243709"/>
                  <a:pt x="-14869" y="304563"/>
                  <a:pt x="3652" y="346367"/>
                </a:cubicBezTo>
                <a:cubicBezTo>
                  <a:pt x="22173" y="388171"/>
                  <a:pt x="145998" y="466488"/>
                  <a:pt x="159227" y="482892"/>
                </a:cubicBezTo>
                <a:cubicBezTo>
                  <a:pt x="172456" y="499296"/>
                  <a:pt x="107898" y="465429"/>
                  <a:pt x="83027" y="444792"/>
                </a:cubicBezTo>
                <a:cubicBezTo>
                  <a:pt x="58156" y="424155"/>
                  <a:pt x="15294" y="402459"/>
                  <a:pt x="10002" y="359067"/>
                </a:cubicBezTo>
                <a:cubicBezTo>
                  <a:pt x="4710" y="315675"/>
                  <a:pt x="42281" y="207196"/>
                  <a:pt x="51277" y="184442"/>
                </a:cubicBezTo>
                <a:cubicBezTo>
                  <a:pt x="60273" y="161688"/>
                  <a:pt x="47573" y="252175"/>
                  <a:pt x="63977" y="222542"/>
                </a:cubicBezTo>
                <a:cubicBezTo>
                  <a:pt x="80381" y="192909"/>
                  <a:pt x="160814" y="-8704"/>
                  <a:pt x="156052" y="29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 389">
            <a:extLst>
              <a:ext uri="{FF2B5EF4-FFF2-40B4-BE49-F238E27FC236}">
                <a16:creationId xmlns:a16="http://schemas.microsoft.com/office/drawing/2014/main" id="{F6096EA6-C4EC-592C-2301-46E40241831B}"/>
              </a:ext>
            </a:extLst>
          </p:cNvPr>
          <p:cNvSpPr/>
          <p:nvPr/>
        </p:nvSpPr>
        <p:spPr>
          <a:xfrm>
            <a:off x="7064206" y="3179246"/>
            <a:ext cx="124876" cy="246778"/>
          </a:xfrm>
          <a:custGeom>
            <a:avLst/>
            <a:gdLst>
              <a:gd name="connsiteX0" fmla="*/ 169 w 124876"/>
              <a:gd name="connsiteY0" fmla="*/ 33854 h 246778"/>
              <a:gd name="connsiteX1" fmla="*/ 120819 w 124876"/>
              <a:gd name="connsiteY1" fmla="*/ 5279 h 246778"/>
              <a:gd name="connsiteX2" fmla="*/ 98594 w 124876"/>
              <a:gd name="connsiteY2" fmla="*/ 62429 h 246778"/>
              <a:gd name="connsiteX3" fmla="*/ 120819 w 124876"/>
              <a:gd name="connsiteY3" fmla="*/ 37029 h 246778"/>
              <a:gd name="connsiteX4" fmla="*/ 85894 w 124876"/>
              <a:gd name="connsiteY4" fmla="*/ 100529 h 246778"/>
              <a:gd name="connsiteX5" fmla="*/ 73194 w 124876"/>
              <a:gd name="connsiteY5" fmla="*/ 246579 h 246778"/>
              <a:gd name="connsiteX6" fmla="*/ 92244 w 124876"/>
              <a:gd name="connsiteY6" fmla="*/ 129104 h 246778"/>
              <a:gd name="connsiteX7" fmla="*/ 123994 w 124876"/>
              <a:gd name="connsiteY7" fmla="*/ 2104 h 246778"/>
              <a:gd name="connsiteX8" fmla="*/ 108119 w 124876"/>
              <a:gd name="connsiteY8" fmla="*/ 46554 h 246778"/>
              <a:gd name="connsiteX9" fmla="*/ 95419 w 124876"/>
              <a:gd name="connsiteY9" fmla="*/ 30679 h 246778"/>
              <a:gd name="connsiteX10" fmla="*/ 169 w 124876"/>
              <a:gd name="connsiteY10" fmla="*/ 33854 h 246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876" h="246778">
                <a:moveTo>
                  <a:pt x="169" y="33854"/>
                </a:moveTo>
                <a:cubicBezTo>
                  <a:pt x="4402" y="29621"/>
                  <a:pt x="104415" y="516"/>
                  <a:pt x="120819" y="5279"/>
                </a:cubicBezTo>
                <a:cubicBezTo>
                  <a:pt x="137223" y="10042"/>
                  <a:pt x="98594" y="57137"/>
                  <a:pt x="98594" y="62429"/>
                </a:cubicBezTo>
                <a:cubicBezTo>
                  <a:pt x="98594" y="67721"/>
                  <a:pt x="122936" y="30679"/>
                  <a:pt x="120819" y="37029"/>
                </a:cubicBezTo>
                <a:cubicBezTo>
                  <a:pt x="118702" y="43379"/>
                  <a:pt x="93831" y="65604"/>
                  <a:pt x="85894" y="100529"/>
                </a:cubicBezTo>
                <a:cubicBezTo>
                  <a:pt x="77957" y="135454"/>
                  <a:pt x="72136" y="241817"/>
                  <a:pt x="73194" y="246579"/>
                </a:cubicBezTo>
                <a:cubicBezTo>
                  <a:pt x="74252" y="251341"/>
                  <a:pt x="83777" y="169850"/>
                  <a:pt x="92244" y="129104"/>
                </a:cubicBezTo>
                <a:cubicBezTo>
                  <a:pt x="100711" y="88358"/>
                  <a:pt x="121348" y="15862"/>
                  <a:pt x="123994" y="2104"/>
                </a:cubicBezTo>
                <a:cubicBezTo>
                  <a:pt x="126640" y="-11654"/>
                  <a:pt x="108119" y="46554"/>
                  <a:pt x="108119" y="46554"/>
                </a:cubicBezTo>
                <a:cubicBezTo>
                  <a:pt x="103357" y="51316"/>
                  <a:pt x="118702" y="32796"/>
                  <a:pt x="95419" y="30679"/>
                </a:cubicBezTo>
                <a:cubicBezTo>
                  <a:pt x="72136" y="28562"/>
                  <a:pt x="-4064" y="38087"/>
                  <a:pt x="169" y="338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 390">
            <a:extLst>
              <a:ext uri="{FF2B5EF4-FFF2-40B4-BE49-F238E27FC236}">
                <a16:creationId xmlns:a16="http://schemas.microsoft.com/office/drawing/2014/main" id="{6EC7E2EE-54A5-AE30-3BBC-A147B37D24D3}"/>
              </a:ext>
            </a:extLst>
          </p:cNvPr>
          <p:cNvSpPr/>
          <p:nvPr/>
        </p:nvSpPr>
        <p:spPr>
          <a:xfrm>
            <a:off x="6863720" y="3228619"/>
            <a:ext cx="194330" cy="343257"/>
          </a:xfrm>
          <a:custGeom>
            <a:avLst/>
            <a:gdLst>
              <a:gd name="connsiteX0" fmla="*/ 194305 w 194330"/>
              <a:gd name="connsiteY0" fmla="*/ 356 h 343257"/>
              <a:gd name="connsiteX1" fmla="*/ 92705 w 194330"/>
              <a:gd name="connsiteY1" fmla="*/ 181331 h 343257"/>
              <a:gd name="connsiteX2" fmla="*/ 13330 w 194330"/>
              <a:gd name="connsiteY2" fmla="*/ 225781 h 343257"/>
              <a:gd name="connsiteX3" fmla="*/ 630 w 194330"/>
              <a:gd name="connsiteY3" fmla="*/ 317856 h 343257"/>
              <a:gd name="connsiteX4" fmla="*/ 19680 w 194330"/>
              <a:gd name="connsiteY4" fmla="*/ 232131 h 343257"/>
              <a:gd name="connsiteX5" fmla="*/ 10155 w 194330"/>
              <a:gd name="connsiteY5" fmla="*/ 343256 h 343257"/>
              <a:gd name="connsiteX6" fmla="*/ 22855 w 194330"/>
              <a:gd name="connsiteY6" fmla="*/ 228956 h 343257"/>
              <a:gd name="connsiteX7" fmla="*/ 83180 w 194330"/>
              <a:gd name="connsiteY7" fmla="*/ 136881 h 343257"/>
              <a:gd name="connsiteX8" fmla="*/ 194305 w 194330"/>
              <a:gd name="connsiteY8" fmla="*/ 356 h 34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330" h="343257">
                <a:moveTo>
                  <a:pt x="194305" y="356"/>
                </a:moveTo>
                <a:cubicBezTo>
                  <a:pt x="195892" y="7764"/>
                  <a:pt x="122867" y="143760"/>
                  <a:pt x="92705" y="181331"/>
                </a:cubicBezTo>
                <a:cubicBezTo>
                  <a:pt x="62543" y="218902"/>
                  <a:pt x="28676" y="203027"/>
                  <a:pt x="13330" y="225781"/>
                </a:cubicBezTo>
                <a:cubicBezTo>
                  <a:pt x="-2016" y="248535"/>
                  <a:pt x="-428" y="316798"/>
                  <a:pt x="630" y="317856"/>
                </a:cubicBezTo>
                <a:cubicBezTo>
                  <a:pt x="1688" y="318914"/>
                  <a:pt x="18093" y="227898"/>
                  <a:pt x="19680" y="232131"/>
                </a:cubicBezTo>
                <a:cubicBezTo>
                  <a:pt x="21267" y="236364"/>
                  <a:pt x="9626" y="343785"/>
                  <a:pt x="10155" y="343256"/>
                </a:cubicBezTo>
                <a:cubicBezTo>
                  <a:pt x="10684" y="342727"/>
                  <a:pt x="10684" y="263352"/>
                  <a:pt x="22855" y="228956"/>
                </a:cubicBezTo>
                <a:cubicBezTo>
                  <a:pt x="35026" y="194560"/>
                  <a:pt x="54076" y="170748"/>
                  <a:pt x="83180" y="136881"/>
                </a:cubicBezTo>
                <a:cubicBezTo>
                  <a:pt x="112284" y="103014"/>
                  <a:pt x="192718" y="-7052"/>
                  <a:pt x="194305" y="35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 391">
            <a:extLst>
              <a:ext uri="{FF2B5EF4-FFF2-40B4-BE49-F238E27FC236}">
                <a16:creationId xmlns:a16="http://schemas.microsoft.com/office/drawing/2014/main" id="{AC27649A-901D-F2F3-E2B5-AF7653D74295}"/>
              </a:ext>
            </a:extLst>
          </p:cNvPr>
          <p:cNvSpPr/>
          <p:nvPr/>
        </p:nvSpPr>
        <p:spPr>
          <a:xfrm>
            <a:off x="6920776" y="3406709"/>
            <a:ext cx="350183" cy="222732"/>
          </a:xfrm>
          <a:custGeom>
            <a:avLst/>
            <a:gdLst>
              <a:gd name="connsiteX0" fmla="*/ 216624 w 350183"/>
              <a:gd name="connsiteY0" fmla="*/ 66 h 222732"/>
              <a:gd name="connsiteX1" fmla="*/ 146774 w 350183"/>
              <a:gd name="connsiteY1" fmla="*/ 92141 h 222732"/>
              <a:gd name="connsiteX2" fmla="*/ 724 w 350183"/>
              <a:gd name="connsiteY2" fmla="*/ 104841 h 222732"/>
              <a:gd name="connsiteX3" fmla="*/ 92799 w 350183"/>
              <a:gd name="connsiteY3" fmla="*/ 98491 h 222732"/>
              <a:gd name="connsiteX4" fmla="*/ 143599 w 350183"/>
              <a:gd name="connsiteY4" fmla="*/ 130241 h 222732"/>
              <a:gd name="connsiteX5" fmla="*/ 349974 w 350183"/>
              <a:gd name="connsiteY5" fmla="*/ 222316 h 222732"/>
              <a:gd name="connsiteX6" fmla="*/ 181699 w 350183"/>
              <a:gd name="connsiteY6" fmla="*/ 161991 h 222732"/>
              <a:gd name="connsiteX7" fmla="*/ 140424 w 350183"/>
              <a:gd name="connsiteY7" fmla="*/ 108016 h 222732"/>
              <a:gd name="connsiteX8" fmla="*/ 216624 w 350183"/>
              <a:gd name="connsiteY8" fmla="*/ 66 h 222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0183" h="222732">
                <a:moveTo>
                  <a:pt x="216624" y="66"/>
                </a:moveTo>
                <a:cubicBezTo>
                  <a:pt x="217682" y="-2580"/>
                  <a:pt x="182757" y="74679"/>
                  <a:pt x="146774" y="92141"/>
                </a:cubicBezTo>
                <a:cubicBezTo>
                  <a:pt x="110791" y="109603"/>
                  <a:pt x="9720" y="103783"/>
                  <a:pt x="724" y="104841"/>
                </a:cubicBezTo>
                <a:cubicBezTo>
                  <a:pt x="-8272" y="105899"/>
                  <a:pt x="68987" y="94258"/>
                  <a:pt x="92799" y="98491"/>
                </a:cubicBezTo>
                <a:cubicBezTo>
                  <a:pt x="116611" y="102724"/>
                  <a:pt x="100737" y="109604"/>
                  <a:pt x="143599" y="130241"/>
                </a:cubicBezTo>
                <a:cubicBezTo>
                  <a:pt x="186461" y="150878"/>
                  <a:pt x="343624" y="217024"/>
                  <a:pt x="349974" y="222316"/>
                </a:cubicBezTo>
                <a:cubicBezTo>
                  <a:pt x="356324" y="227608"/>
                  <a:pt x="216624" y="181041"/>
                  <a:pt x="181699" y="161991"/>
                </a:cubicBezTo>
                <a:cubicBezTo>
                  <a:pt x="146774" y="142941"/>
                  <a:pt x="138836" y="134474"/>
                  <a:pt x="140424" y="108016"/>
                </a:cubicBezTo>
                <a:cubicBezTo>
                  <a:pt x="142011" y="81558"/>
                  <a:pt x="215566" y="2712"/>
                  <a:pt x="216624" y="6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 392">
            <a:extLst>
              <a:ext uri="{FF2B5EF4-FFF2-40B4-BE49-F238E27FC236}">
                <a16:creationId xmlns:a16="http://schemas.microsoft.com/office/drawing/2014/main" id="{AE9423EE-6538-58B8-D76F-63515A56E646}"/>
              </a:ext>
            </a:extLst>
          </p:cNvPr>
          <p:cNvSpPr/>
          <p:nvPr/>
        </p:nvSpPr>
        <p:spPr>
          <a:xfrm>
            <a:off x="6891515" y="3421948"/>
            <a:ext cx="363757" cy="239439"/>
          </a:xfrm>
          <a:custGeom>
            <a:avLst/>
            <a:gdLst>
              <a:gd name="connsiteX0" fmla="*/ 14110 w 363757"/>
              <a:gd name="connsiteY0" fmla="*/ 702 h 239439"/>
              <a:gd name="connsiteX1" fmla="*/ 14110 w 363757"/>
              <a:gd name="connsiteY1" fmla="*/ 95952 h 239439"/>
              <a:gd name="connsiteX2" fmla="*/ 74435 w 363757"/>
              <a:gd name="connsiteY2" fmla="*/ 153102 h 239439"/>
              <a:gd name="connsiteX3" fmla="*/ 1410 w 363757"/>
              <a:gd name="connsiteY3" fmla="*/ 118177 h 239439"/>
              <a:gd name="connsiteX4" fmla="*/ 153810 w 363757"/>
              <a:gd name="connsiteY4" fmla="*/ 200727 h 239439"/>
              <a:gd name="connsiteX5" fmla="*/ 137935 w 363757"/>
              <a:gd name="connsiteY5" fmla="*/ 207077 h 239439"/>
              <a:gd name="connsiteX6" fmla="*/ 299860 w 363757"/>
              <a:gd name="connsiteY6" fmla="*/ 222952 h 239439"/>
              <a:gd name="connsiteX7" fmla="*/ 363360 w 363757"/>
              <a:gd name="connsiteY7" fmla="*/ 194377 h 239439"/>
              <a:gd name="connsiteX8" fmla="*/ 274460 w 363757"/>
              <a:gd name="connsiteY8" fmla="*/ 229302 h 239439"/>
              <a:gd name="connsiteX9" fmla="*/ 150635 w 363757"/>
              <a:gd name="connsiteY9" fmla="*/ 232477 h 239439"/>
              <a:gd name="connsiteX10" fmla="*/ 14110 w 363757"/>
              <a:gd name="connsiteY10" fmla="*/ 143577 h 239439"/>
              <a:gd name="connsiteX11" fmla="*/ 26810 w 363757"/>
              <a:gd name="connsiteY11" fmla="*/ 124527 h 239439"/>
              <a:gd name="connsiteX12" fmla="*/ 4585 w 363757"/>
              <a:gd name="connsiteY12" fmla="*/ 54677 h 239439"/>
              <a:gd name="connsiteX13" fmla="*/ 14110 w 363757"/>
              <a:gd name="connsiteY13" fmla="*/ 702 h 239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3757" h="239439">
                <a:moveTo>
                  <a:pt x="14110" y="702"/>
                </a:moveTo>
                <a:cubicBezTo>
                  <a:pt x="15697" y="7581"/>
                  <a:pt x="4056" y="70552"/>
                  <a:pt x="14110" y="95952"/>
                </a:cubicBezTo>
                <a:cubicBezTo>
                  <a:pt x="24164" y="121352"/>
                  <a:pt x="76552" y="149398"/>
                  <a:pt x="74435" y="153102"/>
                </a:cubicBezTo>
                <a:cubicBezTo>
                  <a:pt x="72318" y="156806"/>
                  <a:pt x="-11819" y="110240"/>
                  <a:pt x="1410" y="118177"/>
                </a:cubicBezTo>
                <a:cubicBezTo>
                  <a:pt x="14639" y="126114"/>
                  <a:pt x="131056" y="185910"/>
                  <a:pt x="153810" y="200727"/>
                </a:cubicBezTo>
                <a:cubicBezTo>
                  <a:pt x="176564" y="215544"/>
                  <a:pt x="113593" y="203373"/>
                  <a:pt x="137935" y="207077"/>
                </a:cubicBezTo>
                <a:cubicBezTo>
                  <a:pt x="162277" y="210781"/>
                  <a:pt x="262289" y="225069"/>
                  <a:pt x="299860" y="222952"/>
                </a:cubicBezTo>
                <a:cubicBezTo>
                  <a:pt x="337431" y="220835"/>
                  <a:pt x="367593" y="193319"/>
                  <a:pt x="363360" y="194377"/>
                </a:cubicBezTo>
                <a:cubicBezTo>
                  <a:pt x="359127" y="195435"/>
                  <a:pt x="309914" y="222952"/>
                  <a:pt x="274460" y="229302"/>
                </a:cubicBezTo>
                <a:cubicBezTo>
                  <a:pt x="239006" y="235652"/>
                  <a:pt x="194027" y="246764"/>
                  <a:pt x="150635" y="232477"/>
                </a:cubicBezTo>
                <a:cubicBezTo>
                  <a:pt x="107243" y="218190"/>
                  <a:pt x="34748" y="161569"/>
                  <a:pt x="14110" y="143577"/>
                </a:cubicBezTo>
                <a:cubicBezTo>
                  <a:pt x="-6528" y="125585"/>
                  <a:pt x="28397" y="139344"/>
                  <a:pt x="26810" y="124527"/>
                </a:cubicBezTo>
                <a:cubicBezTo>
                  <a:pt x="25223" y="109710"/>
                  <a:pt x="8289" y="70023"/>
                  <a:pt x="4585" y="54677"/>
                </a:cubicBezTo>
                <a:cubicBezTo>
                  <a:pt x="881" y="39331"/>
                  <a:pt x="12523" y="-6177"/>
                  <a:pt x="14110" y="70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 393">
            <a:extLst>
              <a:ext uri="{FF2B5EF4-FFF2-40B4-BE49-F238E27FC236}">
                <a16:creationId xmlns:a16="http://schemas.microsoft.com/office/drawing/2014/main" id="{067605A5-4F8B-8AE1-35A0-823AA1420C95}"/>
              </a:ext>
            </a:extLst>
          </p:cNvPr>
          <p:cNvSpPr/>
          <p:nvPr/>
        </p:nvSpPr>
        <p:spPr>
          <a:xfrm>
            <a:off x="7256168" y="3047848"/>
            <a:ext cx="237257" cy="718852"/>
          </a:xfrm>
          <a:custGeom>
            <a:avLst/>
            <a:gdLst>
              <a:gd name="connsiteX0" fmla="*/ 154282 w 237257"/>
              <a:gd name="connsiteY0" fmla="*/ 152 h 718852"/>
              <a:gd name="connsiteX1" fmla="*/ 109832 w 237257"/>
              <a:gd name="connsiteY1" fmla="*/ 70002 h 718852"/>
              <a:gd name="connsiteX2" fmla="*/ 160632 w 237257"/>
              <a:gd name="connsiteY2" fmla="*/ 50952 h 718852"/>
              <a:gd name="connsiteX3" fmla="*/ 68557 w 237257"/>
              <a:gd name="connsiteY3" fmla="*/ 155727 h 718852"/>
              <a:gd name="connsiteX4" fmla="*/ 52682 w 237257"/>
              <a:gd name="connsiteY4" fmla="*/ 311302 h 718852"/>
              <a:gd name="connsiteX5" fmla="*/ 68557 w 237257"/>
              <a:gd name="connsiteY5" fmla="*/ 244627 h 718852"/>
              <a:gd name="connsiteX6" fmla="*/ 14582 w 237257"/>
              <a:gd name="connsiteY6" fmla="*/ 368452 h 718852"/>
              <a:gd name="connsiteX7" fmla="*/ 39982 w 237257"/>
              <a:gd name="connsiteY7" fmla="*/ 498627 h 718852"/>
              <a:gd name="connsiteX8" fmla="*/ 59032 w 237257"/>
              <a:gd name="connsiteY8" fmla="*/ 454177 h 718852"/>
              <a:gd name="connsiteX9" fmla="*/ 138407 w 237257"/>
              <a:gd name="connsiteY9" fmla="*/ 555777 h 718852"/>
              <a:gd name="connsiteX10" fmla="*/ 236832 w 237257"/>
              <a:gd name="connsiteY10" fmla="*/ 717702 h 718852"/>
              <a:gd name="connsiteX11" fmla="*/ 166982 w 237257"/>
              <a:gd name="connsiteY11" fmla="*/ 616102 h 718852"/>
              <a:gd name="connsiteX12" fmla="*/ 5057 w 237257"/>
              <a:gd name="connsiteY12" fmla="*/ 393852 h 718852"/>
              <a:gd name="connsiteX13" fmla="*/ 39982 w 237257"/>
              <a:gd name="connsiteY13" fmla="*/ 181127 h 718852"/>
              <a:gd name="connsiteX14" fmla="*/ 30457 w 237257"/>
              <a:gd name="connsiteY14" fmla="*/ 203352 h 718852"/>
              <a:gd name="connsiteX15" fmla="*/ 109832 w 237257"/>
              <a:gd name="connsiteY15" fmla="*/ 92227 h 718852"/>
              <a:gd name="connsiteX16" fmla="*/ 8232 w 237257"/>
              <a:gd name="connsiteY16" fmla="*/ 92227 h 718852"/>
              <a:gd name="connsiteX17" fmla="*/ 154282 w 237257"/>
              <a:gd name="connsiteY17" fmla="*/ 152 h 718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7257" h="718852">
                <a:moveTo>
                  <a:pt x="154282" y="152"/>
                </a:moveTo>
                <a:cubicBezTo>
                  <a:pt x="171215" y="-3552"/>
                  <a:pt x="108774" y="61535"/>
                  <a:pt x="109832" y="70002"/>
                </a:cubicBezTo>
                <a:cubicBezTo>
                  <a:pt x="110890" y="78469"/>
                  <a:pt x="167511" y="36665"/>
                  <a:pt x="160632" y="50952"/>
                </a:cubicBezTo>
                <a:cubicBezTo>
                  <a:pt x="153753" y="65240"/>
                  <a:pt x="86549" y="112335"/>
                  <a:pt x="68557" y="155727"/>
                </a:cubicBezTo>
                <a:cubicBezTo>
                  <a:pt x="50565" y="199119"/>
                  <a:pt x="52682" y="296485"/>
                  <a:pt x="52682" y="311302"/>
                </a:cubicBezTo>
                <a:cubicBezTo>
                  <a:pt x="52682" y="326119"/>
                  <a:pt x="74907" y="235102"/>
                  <a:pt x="68557" y="244627"/>
                </a:cubicBezTo>
                <a:cubicBezTo>
                  <a:pt x="62207" y="254152"/>
                  <a:pt x="19344" y="326119"/>
                  <a:pt x="14582" y="368452"/>
                </a:cubicBezTo>
                <a:cubicBezTo>
                  <a:pt x="9820" y="410785"/>
                  <a:pt x="32574" y="484340"/>
                  <a:pt x="39982" y="498627"/>
                </a:cubicBezTo>
                <a:cubicBezTo>
                  <a:pt x="47390" y="512914"/>
                  <a:pt x="42628" y="444652"/>
                  <a:pt x="59032" y="454177"/>
                </a:cubicBezTo>
                <a:cubicBezTo>
                  <a:pt x="75436" y="463702"/>
                  <a:pt x="108774" y="511856"/>
                  <a:pt x="138407" y="555777"/>
                </a:cubicBezTo>
                <a:cubicBezTo>
                  <a:pt x="168040" y="599698"/>
                  <a:pt x="232070" y="707648"/>
                  <a:pt x="236832" y="717702"/>
                </a:cubicBezTo>
                <a:cubicBezTo>
                  <a:pt x="241595" y="727756"/>
                  <a:pt x="205611" y="670077"/>
                  <a:pt x="166982" y="616102"/>
                </a:cubicBezTo>
                <a:cubicBezTo>
                  <a:pt x="128353" y="562127"/>
                  <a:pt x="26224" y="466348"/>
                  <a:pt x="5057" y="393852"/>
                </a:cubicBezTo>
                <a:cubicBezTo>
                  <a:pt x="-16110" y="321356"/>
                  <a:pt x="35749" y="212877"/>
                  <a:pt x="39982" y="181127"/>
                </a:cubicBezTo>
                <a:cubicBezTo>
                  <a:pt x="44215" y="149377"/>
                  <a:pt x="18815" y="218168"/>
                  <a:pt x="30457" y="203352"/>
                </a:cubicBezTo>
                <a:cubicBezTo>
                  <a:pt x="42099" y="188536"/>
                  <a:pt x="113536" y="110748"/>
                  <a:pt x="109832" y="92227"/>
                </a:cubicBezTo>
                <a:cubicBezTo>
                  <a:pt x="106128" y="73706"/>
                  <a:pt x="-1293" y="109690"/>
                  <a:pt x="8232" y="92227"/>
                </a:cubicBezTo>
                <a:cubicBezTo>
                  <a:pt x="17757" y="74765"/>
                  <a:pt x="137349" y="3856"/>
                  <a:pt x="154282" y="1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 394">
            <a:extLst>
              <a:ext uri="{FF2B5EF4-FFF2-40B4-BE49-F238E27FC236}">
                <a16:creationId xmlns:a16="http://schemas.microsoft.com/office/drawing/2014/main" id="{FE65E995-1CFD-4C7F-CBBC-5ECD867EA86C}"/>
              </a:ext>
            </a:extLst>
          </p:cNvPr>
          <p:cNvSpPr/>
          <p:nvPr/>
        </p:nvSpPr>
        <p:spPr>
          <a:xfrm>
            <a:off x="7343775" y="2958387"/>
            <a:ext cx="736953" cy="111838"/>
          </a:xfrm>
          <a:custGeom>
            <a:avLst/>
            <a:gdLst>
              <a:gd name="connsiteX0" fmla="*/ 0 w 736953"/>
              <a:gd name="connsiteY0" fmla="*/ 111838 h 111838"/>
              <a:gd name="connsiteX1" fmla="*/ 441325 w 736953"/>
              <a:gd name="connsiteY1" fmla="*/ 35638 h 111838"/>
              <a:gd name="connsiteX2" fmla="*/ 231775 w 736953"/>
              <a:gd name="connsiteY2" fmla="*/ 102313 h 111838"/>
              <a:gd name="connsiteX3" fmla="*/ 504825 w 736953"/>
              <a:gd name="connsiteY3" fmla="*/ 22938 h 111838"/>
              <a:gd name="connsiteX4" fmla="*/ 444500 w 736953"/>
              <a:gd name="connsiteY4" fmla="*/ 22938 h 111838"/>
              <a:gd name="connsiteX5" fmla="*/ 609600 w 736953"/>
              <a:gd name="connsiteY5" fmla="*/ 22938 h 111838"/>
              <a:gd name="connsiteX6" fmla="*/ 577850 w 736953"/>
              <a:gd name="connsiteY6" fmla="*/ 713 h 111838"/>
              <a:gd name="connsiteX7" fmla="*/ 736600 w 736953"/>
              <a:gd name="connsiteY7" fmla="*/ 7063 h 111838"/>
              <a:gd name="connsiteX8" fmla="*/ 527050 w 736953"/>
              <a:gd name="connsiteY8" fmla="*/ 22938 h 111838"/>
              <a:gd name="connsiteX9" fmla="*/ 257175 w 736953"/>
              <a:gd name="connsiteY9" fmla="*/ 76913 h 111838"/>
              <a:gd name="connsiteX10" fmla="*/ 282575 w 736953"/>
              <a:gd name="connsiteY10" fmla="*/ 70563 h 111838"/>
              <a:gd name="connsiteX11" fmla="*/ 0 w 736953"/>
              <a:gd name="connsiteY11" fmla="*/ 111838 h 11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36953" h="111838">
                <a:moveTo>
                  <a:pt x="0" y="111838"/>
                </a:moveTo>
                <a:cubicBezTo>
                  <a:pt x="201348" y="74531"/>
                  <a:pt x="402696" y="37225"/>
                  <a:pt x="441325" y="35638"/>
                </a:cubicBezTo>
                <a:cubicBezTo>
                  <a:pt x="479954" y="34051"/>
                  <a:pt x="221192" y="104430"/>
                  <a:pt x="231775" y="102313"/>
                </a:cubicBezTo>
                <a:cubicBezTo>
                  <a:pt x="242358" y="100196"/>
                  <a:pt x="469371" y="36167"/>
                  <a:pt x="504825" y="22938"/>
                </a:cubicBezTo>
                <a:cubicBezTo>
                  <a:pt x="540279" y="9709"/>
                  <a:pt x="444500" y="22938"/>
                  <a:pt x="444500" y="22938"/>
                </a:cubicBezTo>
                <a:cubicBezTo>
                  <a:pt x="461962" y="22938"/>
                  <a:pt x="587375" y="26642"/>
                  <a:pt x="609600" y="22938"/>
                </a:cubicBezTo>
                <a:cubicBezTo>
                  <a:pt x="631825" y="19234"/>
                  <a:pt x="556683" y="3359"/>
                  <a:pt x="577850" y="713"/>
                </a:cubicBezTo>
                <a:cubicBezTo>
                  <a:pt x="599017" y="-1933"/>
                  <a:pt x="745067" y="3359"/>
                  <a:pt x="736600" y="7063"/>
                </a:cubicBezTo>
                <a:cubicBezTo>
                  <a:pt x="728133" y="10767"/>
                  <a:pt x="606954" y="11296"/>
                  <a:pt x="527050" y="22938"/>
                </a:cubicBezTo>
                <a:cubicBezTo>
                  <a:pt x="447146" y="34580"/>
                  <a:pt x="297921" y="68976"/>
                  <a:pt x="257175" y="76913"/>
                </a:cubicBezTo>
                <a:cubicBezTo>
                  <a:pt x="216429" y="84850"/>
                  <a:pt x="282575" y="70563"/>
                  <a:pt x="282575" y="70563"/>
                </a:cubicBezTo>
                <a:lnTo>
                  <a:pt x="0" y="11183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 395">
            <a:extLst>
              <a:ext uri="{FF2B5EF4-FFF2-40B4-BE49-F238E27FC236}">
                <a16:creationId xmlns:a16="http://schemas.microsoft.com/office/drawing/2014/main" id="{3EB9AA12-9DB5-2071-674E-1C27E4A6C647}"/>
              </a:ext>
            </a:extLst>
          </p:cNvPr>
          <p:cNvSpPr/>
          <p:nvPr/>
        </p:nvSpPr>
        <p:spPr>
          <a:xfrm>
            <a:off x="8061241" y="2949548"/>
            <a:ext cx="302224" cy="222341"/>
          </a:xfrm>
          <a:custGeom>
            <a:avLst/>
            <a:gdLst>
              <a:gd name="connsiteX0" fmla="*/ 84 w 302224"/>
              <a:gd name="connsiteY0" fmla="*/ 27 h 222341"/>
              <a:gd name="connsiteX1" fmla="*/ 152484 w 302224"/>
              <a:gd name="connsiteY1" fmla="*/ 66702 h 222341"/>
              <a:gd name="connsiteX2" fmla="*/ 168359 w 302224"/>
              <a:gd name="connsiteY2" fmla="*/ 54002 h 222341"/>
              <a:gd name="connsiteX3" fmla="*/ 190584 w 302224"/>
              <a:gd name="connsiteY3" fmla="*/ 82577 h 222341"/>
              <a:gd name="connsiteX4" fmla="*/ 260434 w 302224"/>
              <a:gd name="connsiteY4" fmla="*/ 161952 h 222341"/>
              <a:gd name="connsiteX5" fmla="*/ 301709 w 302224"/>
              <a:gd name="connsiteY5" fmla="*/ 222277 h 222341"/>
              <a:gd name="connsiteX6" fmla="*/ 276309 w 302224"/>
              <a:gd name="connsiteY6" fmla="*/ 171477 h 222341"/>
              <a:gd name="connsiteX7" fmla="*/ 177884 w 302224"/>
              <a:gd name="connsiteY7" fmla="*/ 76227 h 222341"/>
              <a:gd name="connsiteX8" fmla="*/ 84 w 302224"/>
              <a:gd name="connsiteY8" fmla="*/ 27 h 222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2224" h="222341">
                <a:moveTo>
                  <a:pt x="84" y="27"/>
                </a:moveTo>
                <a:cubicBezTo>
                  <a:pt x="-4149" y="-1560"/>
                  <a:pt x="152484" y="66702"/>
                  <a:pt x="152484" y="66702"/>
                </a:cubicBezTo>
                <a:cubicBezTo>
                  <a:pt x="180530" y="75698"/>
                  <a:pt x="162009" y="51356"/>
                  <a:pt x="168359" y="54002"/>
                </a:cubicBezTo>
                <a:cubicBezTo>
                  <a:pt x="174709" y="56648"/>
                  <a:pt x="175238" y="64585"/>
                  <a:pt x="190584" y="82577"/>
                </a:cubicBezTo>
                <a:cubicBezTo>
                  <a:pt x="205930" y="100569"/>
                  <a:pt x="241913" y="138669"/>
                  <a:pt x="260434" y="161952"/>
                </a:cubicBezTo>
                <a:cubicBezTo>
                  <a:pt x="278955" y="185235"/>
                  <a:pt x="299063" y="220690"/>
                  <a:pt x="301709" y="222277"/>
                </a:cubicBezTo>
                <a:cubicBezTo>
                  <a:pt x="304355" y="223865"/>
                  <a:pt x="296946" y="195819"/>
                  <a:pt x="276309" y="171477"/>
                </a:cubicBezTo>
                <a:cubicBezTo>
                  <a:pt x="255672" y="147135"/>
                  <a:pt x="227097" y="102685"/>
                  <a:pt x="177884" y="76227"/>
                </a:cubicBezTo>
                <a:cubicBezTo>
                  <a:pt x="128672" y="49769"/>
                  <a:pt x="4317" y="1614"/>
                  <a:pt x="84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 396">
            <a:extLst>
              <a:ext uri="{FF2B5EF4-FFF2-40B4-BE49-F238E27FC236}">
                <a16:creationId xmlns:a16="http://schemas.microsoft.com/office/drawing/2014/main" id="{5EDCC162-7BA5-8A4F-C335-94F17DFD1955}"/>
              </a:ext>
            </a:extLst>
          </p:cNvPr>
          <p:cNvSpPr/>
          <p:nvPr/>
        </p:nvSpPr>
        <p:spPr>
          <a:xfrm>
            <a:off x="7848389" y="2984295"/>
            <a:ext cx="470703" cy="155185"/>
          </a:xfrm>
          <a:custGeom>
            <a:avLst/>
            <a:gdLst>
              <a:gd name="connsiteX0" fmla="*/ 211 w 470703"/>
              <a:gd name="connsiteY0" fmla="*/ 25605 h 155185"/>
              <a:gd name="connsiteX1" fmla="*/ 244686 w 470703"/>
              <a:gd name="connsiteY1" fmla="*/ 6555 h 155185"/>
              <a:gd name="connsiteX2" fmla="*/ 206586 w 470703"/>
              <a:gd name="connsiteY2" fmla="*/ 205 h 155185"/>
              <a:gd name="connsiteX3" fmla="*/ 289136 w 470703"/>
              <a:gd name="connsiteY3" fmla="*/ 12905 h 155185"/>
              <a:gd name="connsiteX4" fmla="*/ 219286 w 470703"/>
              <a:gd name="connsiteY4" fmla="*/ 19255 h 155185"/>
              <a:gd name="connsiteX5" fmla="*/ 390736 w 470703"/>
              <a:gd name="connsiteY5" fmla="*/ 44655 h 155185"/>
              <a:gd name="connsiteX6" fmla="*/ 368511 w 470703"/>
              <a:gd name="connsiteY6" fmla="*/ 44655 h 155185"/>
              <a:gd name="connsiteX7" fmla="*/ 457411 w 470703"/>
              <a:gd name="connsiteY7" fmla="*/ 143080 h 155185"/>
              <a:gd name="connsiteX8" fmla="*/ 463761 w 470703"/>
              <a:gd name="connsiteY8" fmla="*/ 146255 h 155185"/>
              <a:gd name="connsiteX9" fmla="*/ 393911 w 470703"/>
              <a:gd name="connsiteY9" fmla="*/ 76405 h 155185"/>
              <a:gd name="connsiteX10" fmla="*/ 292311 w 470703"/>
              <a:gd name="connsiteY10" fmla="*/ 28780 h 155185"/>
              <a:gd name="connsiteX11" fmla="*/ 211 w 470703"/>
              <a:gd name="connsiteY11" fmla="*/ 25605 h 15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0703" h="155185">
                <a:moveTo>
                  <a:pt x="211" y="25605"/>
                </a:moveTo>
                <a:cubicBezTo>
                  <a:pt x="-7726" y="21901"/>
                  <a:pt x="210290" y="10788"/>
                  <a:pt x="244686" y="6555"/>
                </a:cubicBezTo>
                <a:cubicBezTo>
                  <a:pt x="279082" y="2322"/>
                  <a:pt x="199178" y="-853"/>
                  <a:pt x="206586" y="205"/>
                </a:cubicBezTo>
                <a:cubicBezTo>
                  <a:pt x="213994" y="1263"/>
                  <a:pt x="287019" y="9730"/>
                  <a:pt x="289136" y="12905"/>
                </a:cubicBezTo>
                <a:cubicBezTo>
                  <a:pt x="291253" y="16080"/>
                  <a:pt x="202353" y="13963"/>
                  <a:pt x="219286" y="19255"/>
                </a:cubicBezTo>
                <a:cubicBezTo>
                  <a:pt x="236219" y="24547"/>
                  <a:pt x="365865" y="40422"/>
                  <a:pt x="390736" y="44655"/>
                </a:cubicBezTo>
                <a:cubicBezTo>
                  <a:pt x="415607" y="48888"/>
                  <a:pt x="357399" y="28251"/>
                  <a:pt x="368511" y="44655"/>
                </a:cubicBezTo>
                <a:cubicBezTo>
                  <a:pt x="379623" y="61059"/>
                  <a:pt x="441536" y="126147"/>
                  <a:pt x="457411" y="143080"/>
                </a:cubicBezTo>
                <a:cubicBezTo>
                  <a:pt x="473286" y="160013"/>
                  <a:pt x="474344" y="157367"/>
                  <a:pt x="463761" y="146255"/>
                </a:cubicBezTo>
                <a:cubicBezTo>
                  <a:pt x="453178" y="135143"/>
                  <a:pt x="422486" y="95984"/>
                  <a:pt x="393911" y="76405"/>
                </a:cubicBezTo>
                <a:cubicBezTo>
                  <a:pt x="365336" y="56826"/>
                  <a:pt x="352107" y="37247"/>
                  <a:pt x="292311" y="28780"/>
                </a:cubicBezTo>
                <a:cubicBezTo>
                  <a:pt x="232515" y="20313"/>
                  <a:pt x="8148" y="29309"/>
                  <a:pt x="211" y="2560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 397">
            <a:extLst>
              <a:ext uri="{FF2B5EF4-FFF2-40B4-BE49-F238E27FC236}">
                <a16:creationId xmlns:a16="http://schemas.microsoft.com/office/drawing/2014/main" id="{DAADF8A3-DB19-B18F-4BBF-CC6B37779ECF}"/>
              </a:ext>
            </a:extLst>
          </p:cNvPr>
          <p:cNvSpPr/>
          <p:nvPr/>
        </p:nvSpPr>
        <p:spPr>
          <a:xfrm>
            <a:off x="7516857" y="3060449"/>
            <a:ext cx="919162" cy="280303"/>
          </a:xfrm>
          <a:custGeom>
            <a:avLst/>
            <a:gdLst>
              <a:gd name="connsiteX0" fmla="*/ 4718 w 919162"/>
              <a:gd name="connsiteY0" fmla="*/ 57401 h 280303"/>
              <a:gd name="connsiteX1" fmla="*/ 306343 w 919162"/>
              <a:gd name="connsiteY1" fmla="*/ 16126 h 280303"/>
              <a:gd name="connsiteX2" fmla="*/ 242843 w 919162"/>
              <a:gd name="connsiteY2" fmla="*/ 19301 h 280303"/>
              <a:gd name="connsiteX3" fmla="*/ 550818 w 919162"/>
              <a:gd name="connsiteY3" fmla="*/ 6601 h 280303"/>
              <a:gd name="connsiteX4" fmla="*/ 525418 w 919162"/>
              <a:gd name="connsiteY4" fmla="*/ 3426 h 280303"/>
              <a:gd name="connsiteX5" fmla="*/ 541293 w 919162"/>
              <a:gd name="connsiteY5" fmla="*/ 22476 h 280303"/>
              <a:gd name="connsiteX6" fmla="*/ 668293 w 919162"/>
              <a:gd name="connsiteY6" fmla="*/ 25651 h 280303"/>
              <a:gd name="connsiteX7" fmla="*/ 719093 w 919162"/>
              <a:gd name="connsiteY7" fmla="*/ 73276 h 280303"/>
              <a:gd name="connsiteX8" fmla="*/ 741318 w 919162"/>
              <a:gd name="connsiteY8" fmla="*/ 79626 h 280303"/>
              <a:gd name="connsiteX9" fmla="*/ 817518 w 919162"/>
              <a:gd name="connsiteY9" fmla="*/ 105026 h 280303"/>
              <a:gd name="connsiteX10" fmla="*/ 919118 w 919162"/>
              <a:gd name="connsiteY10" fmla="*/ 279651 h 280303"/>
              <a:gd name="connsiteX11" fmla="*/ 827043 w 919162"/>
              <a:gd name="connsiteY11" fmla="*/ 159001 h 280303"/>
              <a:gd name="connsiteX12" fmla="*/ 604793 w 919162"/>
              <a:gd name="connsiteY12" fmla="*/ 19301 h 280303"/>
              <a:gd name="connsiteX13" fmla="*/ 455568 w 919162"/>
              <a:gd name="connsiteY13" fmla="*/ 16126 h 280303"/>
              <a:gd name="connsiteX14" fmla="*/ 261893 w 919162"/>
              <a:gd name="connsiteY14" fmla="*/ 19301 h 280303"/>
              <a:gd name="connsiteX15" fmla="*/ 344443 w 919162"/>
              <a:gd name="connsiteY15" fmla="*/ 251 h 280303"/>
              <a:gd name="connsiteX16" fmla="*/ 138068 w 919162"/>
              <a:gd name="connsiteY16" fmla="*/ 35176 h 280303"/>
              <a:gd name="connsiteX17" fmla="*/ 4718 w 919162"/>
              <a:gd name="connsiteY17" fmla="*/ 57401 h 28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19162" h="280303">
                <a:moveTo>
                  <a:pt x="4718" y="57401"/>
                </a:moveTo>
                <a:cubicBezTo>
                  <a:pt x="32764" y="54226"/>
                  <a:pt x="266656" y="22476"/>
                  <a:pt x="306343" y="16126"/>
                </a:cubicBezTo>
                <a:cubicBezTo>
                  <a:pt x="346030" y="9776"/>
                  <a:pt x="242843" y="19301"/>
                  <a:pt x="242843" y="19301"/>
                </a:cubicBezTo>
                <a:lnTo>
                  <a:pt x="550818" y="6601"/>
                </a:lnTo>
                <a:cubicBezTo>
                  <a:pt x="597914" y="3955"/>
                  <a:pt x="527006" y="780"/>
                  <a:pt x="525418" y="3426"/>
                </a:cubicBezTo>
                <a:cubicBezTo>
                  <a:pt x="523831" y="6072"/>
                  <a:pt x="517481" y="18772"/>
                  <a:pt x="541293" y="22476"/>
                </a:cubicBezTo>
                <a:cubicBezTo>
                  <a:pt x="565106" y="26180"/>
                  <a:pt x="638660" y="17184"/>
                  <a:pt x="668293" y="25651"/>
                </a:cubicBezTo>
                <a:cubicBezTo>
                  <a:pt x="697926" y="34118"/>
                  <a:pt x="706922" y="64280"/>
                  <a:pt x="719093" y="73276"/>
                </a:cubicBezTo>
                <a:cubicBezTo>
                  <a:pt x="731264" y="82272"/>
                  <a:pt x="724914" y="74334"/>
                  <a:pt x="741318" y="79626"/>
                </a:cubicBezTo>
                <a:cubicBezTo>
                  <a:pt x="757722" y="84918"/>
                  <a:pt x="787885" y="71689"/>
                  <a:pt x="817518" y="105026"/>
                </a:cubicBezTo>
                <a:cubicBezTo>
                  <a:pt x="847151" y="138363"/>
                  <a:pt x="917531" y="270655"/>
                  <a:pt x="919118" y="279651"/>
                </a:cubicBezTo>
                <a:cubicBezTo>
                  <a:pt x="920705" y="288647"/>
                  <a:pt x="879430" y="202393"/>
                  <a:pt x="827043" y="159001"/>
                </a:cubicBezTo>
                <a:cubicBezTo>
                  <a:pt x="774656" y="115609"/>
                  <a:pt x="666705" y="43113"/>
                  <a:pt x="604793" y="19301"/>
                </a:cubicBezTo>
                <a:cubicBezTo>
                  <a:pt x="542881" y="-4511"/>
                  <a:pt x="512718" y="16126"/>
                  <a:pt x="455568" y="16126"/>
                </a:cubicBezTo>
                <a:cubicBezTo>
                  <a:pt x="398418" y="16126"/>
                  <a:pt x="280414" y="21947"/>
                  <a:pt x="261893" y="19301"/>
                </a:cubicBezTo>
                <a:cubicBezTo>
                  <a:pt x="243372" y="16655"/>
                  <a:pt x="365080" y="-2395"/>
                  <a:pt x="344443" y="251"/>
                </a:cubicBezTo>
                <a:cubicBezTo>
                  <a:pt x="323806" y="2897"/>
                  <a:pt x="195747" y="24063"/>
                  <a:pt x="138068" y="35176"/>
                </a:cubicBezTo>
                <a:cubicBezTo>
                  <a:pt x="80389" y="46289"/>
                  <a:pt x="-23328" y="60576"/>
                  <a:pt x="4718" y="5740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 398">
            <a:extLst>
              <a:ext uri="{FF2B5EF4-FFF2-40B4-BE49-F238E27FC236}">
                <a16:creationId xmlns:a16="http://schemas.microsoft.com/office/drawing/2014/main" id="{EDD21016-B262-766B-E52A-A7E22580CFC6}"/>
              </a:ext>
            </a:extLst>
          </p:cNvPr>
          <p:cNvSpPr/>
          <p:nvPr/>
        </p:nvSpPr>
        <p:spPr>
          <a:xfrm>
            <a:off x="7456525" y="3076545"/>
            <a:ext cx="952653" cy="273964"/>
          </a:xfrm>
          <a:custGeom>
            <a:avLst/>
            <a:gdLst>
              <a:gd name="connsiteX0" fmla="*/ 173000 w 952653"/>
              <a:gd name="connsiteY0" fmla="*/ 30 h 273964"/>
              <a:gd name="connsiteX1" fmla="*/ 11075 w 952653"/>
              <a:gd name="connsiteY1" fmla="*/ 73055 h 273964"/>
              <a:gd name="connsiteX2" fmla="*/ 157125 w 952653"/>
              <a:gd name="connsiteY2" fmla="*/ 79405 h 273964"/>
              <a:gd name="connsiteX3" fmla="*/ 26950 w 952653"/>
              <a:gd name="connsiteY3" fmla="*/ 117505 h 273964"/>
              <a:gd name="connsiteX4" fmla="*/ 369850 w 952653"/>
              <a:gd name="connsiteY4" fmla="*/ 117505 h 273964"/>
              <a:gd name="connsiteX5" fmla="*/ 341275 w 952653"/>
              <a:gd name="connsiteY5" fmla="*/ 114330 h 273964"/>
              <a:gd name="connsiteX6" fmla="*/ 531775 w 952653"/>
              <a:gd name="connsiteY6" fmla="*/ 73055 h 273964"/>
              <a:gd name="connsiteX7" fmla="*/ 528600 w 952653"/>
              <a:gd name="connsiteY7" fmla="*/ 120680 h 273964"/>
              <a:gd name="connsiteX8" fmla="*/ 782600 w 952653"/>
              <a:gd name="connsiteY8" fmla="*/ 158780 h 273964"/>
              <a:gd name="connsiteX9" fmla="*/ 792125 w 952653"/>
              <a:gd name="connsiteY9" fmla="*/ 168305 h 273964"/>
              <a:gd name="connsiteX10" fmla="*/ 950875 w 952653"/>
              <a:gd name="connsiteY10" fmla="*/ 273080 h 273964"/>
              <a:gd name="connsiteX11" fmla="*/ 868325 w 952653"/>
              <a:gd name="connsiteY11" fmla="*/ 215930 h 273964"/>
              <a:gd name="connsiteX12" fmla="*/ 728625 w 952653"/>
              <a:gd name="connsiteY12" fmla="*/ 168305 h 273964"/>
              <a:gd name="connsiteX13" fmla="*/ 579400 w 952653"/>
              <a:gd name="connsiteY13" fmla="*/ 130205 h 273964"/>
              <a:gd name="connsiteX14" fmla="*/ 360325 w 952653"/>
              <a:gd name="connsiteY14" fmla="*/ 107980 h 273964"/>
              <a:gd name="connsiteX15" fmla="*/ 33300 w 952653"/>
              <a:gd name="connsiteY15" fmla="*/ 130205 h 273964"/>
              <a:gd name="connsiteX16" fmla="*/ 20600 w 952653"/>
              <a:gd name="connsiteY16" fmla="*/ 130205 h 273964"/>
              <a:gd name="connsiteX17" fmla="*/ 119025 w 952653"/>
              <a:gd name="connsiteY17" fmla="*/ 85755 h 273964"/>
              <a:gd name="connsiteX18" fmla="*/ 14250 w 952653"/>
              <a:gd name="connsiteY18" fmla="*/ 82580 h 273964"/>
              <a:gd name="connsiteX19" fmla="*/ 173000 w 952653"/>
              <a:gd name="connsiteY19" fmla="*/ 30 h 273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52653" h="273964">
                <a:moveTo>
                  <a:pt x="173000" y="30"/>
                </a:moveTo>
                <a:cubicBezTo>
                  <a:pt x="172471" y="-1557"/>
                  <a:pt x="13721" y="59826"/>
                  <a:pt x="11075" y="73055"/>
                </a:cubicBezTo>
                <a:cubicBezTo>
                  <a:pt x="8429" y="86284"/>
                  <a:pt x="154479" y="71997"/>
                  <a:pt x="157125" y="79405"/>
                </a:cubicBezTo>
                <a:cubicBezTo>
                  <a:pt x="159771" y="86813"/>
                  <a:pt x="-8504" y="111155"/>
                  <a:pt x="26950" y="117505"/>
                </a:cubicBezTo>
                <a:cubicBezTo>
                  <a:pt x="62404" y="123855"/>
                  <a:pt x="317463" y="118034"/>
                  <a:pt x="369850" y="117505"/>
                </a:cubicBezTo>
                <a:cubicBezTo>
                  <a:pt x="422237" y="116976"/>
                  <a:pt x="314288" y="121738"/>
                  <a:pt x="341275" y="114330"/>
                </a:cubicBezTo>
                <a:cubicBezTo>
                  <a:pt x="368262" y="106922"/>
                  <a:pt x="500554" y="71997"/>
                  <a:pt x="531775" y="73055"/>
                </a:cubicBezTo>
                <a:cubicBezTo>
                  <a:pt x="562996" y="74113"/>
                  <a:pt x="486796" y="106393"/>
                  <a:pt x="528600" y="120680"/>
                </a:cubicBezTo>
                <a:cubicBezTo>
                  <a:pt x="570404" y="134967"/>
                  <a:pt x="738679" y="150843"/>
                  <a:pt x="782600" y="158780"/>
                </a:cubicBezTo>
                <a:cubicBezTo>
                  <a:pt x="826521" y="166718"/>
                  <a:pt x="764079" y="149255"/>
                  <a:pt x="792125" y="168305"/>
                </a:cubicBezTo>
                <a:cubicBezTo>
                  <a:pt x="820171" y="187355"/>
                  <a:pt x="938175" y="265143"/>
                  <a:pt x="950875" y="273080"/>
                </a:cubicBezTo>
                <a:cubicBezTo>
                  <a:pt x="963575" y="281017"/>
                  <a:pt x="905367" y="233392"/>
                  <a:pt x="868325" y="215930"/>
                </a:cubicBezTo>
                <a:cubicBezTo>
                  <a:pt x="831283" y="198468"/>
                  <a:pt x="776779" y="182592"/>
                  <a:pt x="728625" y="168305"/>
                </a:cubicBezTo>
                <a:cubicBezTo>
                  <a:pt x="680471" y="154018"/>
                  <a:pt x="640783" y="140259"/>
                  <a:pt x="579400" y="130205"/>
                </a:cubicBezTo>
                <a:cubicBezTo>
                  <a:pt x="518017" y="120151"/>
                  <a:pt x="451342" y="107980"/>
                  <a:pt x="360325" y="107980"/>
                </a:cubicBezTo>
                <a:cubicBezTo>
                  <a:pt x="269308" y="107980"/>
                  <a:pt x="89921" y="126501"/>
                  <a:pt x="33300" y="130205"/>
                </a:cubicBezTo>
                <a:cubicBezTo>
                  <a:pt x="-23321" y="133909"/>
                  <a:pt x="6313" y="137613"/>
                  <a:pt x="20600" y="130205"/>
                </a:cubicBezTo>
                <a:cubicBezTo>
                  <a:pt x="34887" y="122797"/>
                  <a:pt x="120083" y="93692"/>
                  <a:pt x="119025" y="85755"/>
                </a:cubicBezTo>
                <a:cubicBezTo>
                  <a:pt x="117967" y="77818"/>
                  <a:pt x="11075" y="94222"/>
                  <a:pt x="14250" y="82580"/>
                </a:cubicBezTo>
                <a:cubicBezTo>
                  <a:pt x="17425" y="70938"/>
                  <a:pt x="173529" y="1617"/>
                  <a:pt x="173000" y="3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 399">
            <a:extLst>
              <a:ext uri="{FF2B5EF4-FFF2-40B4-BE49-F238E27FC236}">
                <a16:creationId xmlns:a16="http://schemas.microsoft.com/office/drawing/2014/main" id="{FFAA4FA2-6FF6-21BD-D363-93F8EA7C9548}"/>
              </a:ext>
            </a:extLst>
          </p:cNvPr>
          <p:cNvSpPr/>
          <p:nvPr/>
        </p:nvSpPr>
        <p:spPr>
          <a:xfrm>
            <a:off x="7448532" y="3184525"/>
            <a:ext cx="1028932" cy="222254"/>
          </a:xfrm>
          <a:custGeom>
            <a:avLst/>
            <a:gdLst>
              <a:gd name="connsiteX0" fmla="*/ 12718 w 1028932"/>
              <a:gd name="connsiteY0" fmla="*/ 44450 h 222254"/>
              <a:gd name="connsiteX1" fmla="*/ 346093 w 1028932"/>
              <a:gd name="connsiteY1" fmla="*/ 44450 h 222254"/>
              <a:gd name="connsiteX2" fmla="*/ 292118 w 1028932"/>
              <a:gd name="connsiteY2" fmla="*/ 41275 h 222254"/>
              <a:gd name="connsiteX3" fmla="*/ 593743 w 1028932"/>
              <a:gd name="connsiteY3" fmla="*/ 66675 h 222254"/>
              <a:gd name="connsiteX4" fmla="*/ 539768 w 1028932"/>
              <a:gd name="connsiteY4" fmla="*/ 53975 h 222254"/>
              <a:gd name="connsiteX5" fmla="*/ 838218 w 1028932"/>
              <a:gd name="connsiteY5" fmla="*/ 95250 h 222254"/>
              <a:gd name="connsiteX6" fmla="*/ 781068 w 1028932"/>
              <a:gd name="connsiteY6" fmla="*/ 111125 h 222254"/>
              <a:gd name="connsiteX7" fmla="*/ 898543 w 1028932"/>
              <a:gd name="connsiteY7" fmla="*/ 158750 h 222254"/>
              <a:gd name="connsiteX8" fmla="*/ 1028718 w 1028932"/>
              <a:gd name="connsiteY8" fmla="*/ 222250 h 222254"/>
              <a:gd name="connsiteX9" fmla="*/ 866793 w 1028932"/>
              <a:gd name="connsiteY9" fmla="*/ 155575 h 222254"/>
              <a:gd name="connsiteX10" fmla="*/ 723918 w 1028932"/>
              <a:gd name="connsiteY10" fmla="*/ 104775 h 222254"/>
              <a:gd name="connsiteX11" fmla="*/ 374668 w 1028932"/>
              <a:gd name="connsiteY11" fmla="*/ 22225 h 222254"/>
              <a:gd name="connsiteX12" fmla="*/ 279418 w 1028932"/>
              <a:gd name="connsiteY12" fmla="*/ 0 h 222254"/>
              <a:gd name="connsiteX13" fmla="*/ 412768 w 1028932"/>
              <a:gd name="connsiteY13" fmla="*/ 31750 h 222254"/>
              <a:gd name="connsiteX14" fmla="*/ 120668 w 1028932"/>
              <a:gd name="connsiteY14" fmla="*/ 53975 h 222254"/>
              <a:gd name="connsiteX15" fmla="*/ 282593 w 1028932"/>
              <a:gd name="connsiteY15" fmla="*/ 44450 h 222254"/>
              <a:gd name="connsiteX16" fmla="*/ 88918 w 1028932"/>
              <a:gd name="connsiteY16" fmla="*/ 25400 h 222254"/>
              <a:gd name="connsiteX17" fmla="*/ 12718 w 1028932"/>
              <a:gd name="connsiteY17" fmla="*/ 44450 h 222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28932" h="222254">
                <a:moveTo>
                  <a:pt x="12718" y="44450"/>
                </a:moveTo>
                <a:cubicBezTo>
                  <a:pt x="55580" y="47625"/>
                  <a:pt x="299526" y="44979"/>
                  <a:pt x="346093" y="44450"/>
                </a:cubicBezTo>
                <a:cubicBezTo>
                  <a:pt x="392660" y="43921"/>
                  <a:pt x="292118" y="41275"/>
                  <a:pt x="292118" y="41275"/>
                </a:cubicBezTo>
                <a:lnTo>
                  <a:pt x="593743" y="66675"/>
                </a:lnTo>
                <a:cubicBezTo>
                  <a:pt x="635018" y="68792"/>
                  <a:pt x="499022" y="49213"/>
                  <a:pt x="539768" y="53975"/>
                </a:cubicBezTo>
                <a:cubicBezTo>
                  <a:pt x="580514" y="58737"/>
                  <a:pt x="798001" y="85725"/>
                  <a:pt x="838218" y="95250"/>
                </a:cubicBezTo>
                <a:cubicBezTo>
                  <a:pt x="878435" y="104775"/>
                  <a:pt x="771014" y="100542"/>
                  <a:pt x="781068" y="111125"/>
                </a:cubicBezTo>
                <a:cubicBezTo>
                  <a:pt x="791122" y="121708"/>
                  <a:pt x="857268" y="140229"/>
                  <a:pt x="898543" y="158750"/>
                </a:cubicBezTo>
                <a:cubicBezTo>
                  <a:pt x="939818" y="177271"/>
                  <a:pt x="1034010" y="222779"/>
                  <a:pt x="1028718" y="222250"/>
                </a:cubicBezTo>
                <a:cubicBezTo>
                  <a:pt x="1023426" y="221721"/>
                  <a:pt x="917593" y="175154"/>
                  <a:pt x="866793" y="155575"/>
                </a:cubicBezTo>
                <a:cubicBezTo>
                  <a:pt x="815993" y="135996"/>
                  <a:pt x="805939" y="127000"/>
                  <a:pt x="723918" y="104775"/>
                </a:cubicBezTo>
                <a:cubicBezTo>
                  <a:pt x="641897" y="82550"/>
                  <a:pt x="374668" y="22225"/>
                  <a:pt x="374668" y="22225"/>
                </a:cubicBezTo>
                <a:lnTo>
                  <a:pt x="279418" y="0"/>
                </a:lnTo>
                <a:cubicBezTo>
                  <a:pt x="285768" y="1587"/>
                  <a:pt x="439226" y="22754"/>
                  <a:pt x="412768" y="31750"/>
                </a:cubicBezTo>
                <a:cubicBezTo>
                  <a:pt x="386310" y="40746"/>
                  <a:pt x="142364" y="51858"/>
                  <a:pt x="120668" y="53975"/>
                </a:cubicBezTo>
                <a:cubicBezTo>
                  <a:pt x="98972" y="56092"/>
                  <a:pt x="287885" y="49213"/>
                  <a:pt x="282593" y="44450"/>
                </a:cubicBezTo>
                <a:cubicBezTo>
                  <a:pt x="277301" y="39687"/>
                  <a:pt x="132310" y="28575"/>
                  <a:pt x="88918" y="25400"/>
                </a:cubicBezTo>
                <a:cubicBezTo>
                  <a:pt x="45526" y="22225"/>
                  <a:pt x="-30144" y="41275"/>
                  <a:pt x="12718" y="444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 400">
            <a:extLst>
              <a:ext uri="{FF2B5EF4-FFF2-40B4-BE49-F238E27FC236}">
                <a16:creationId xmlns:a16="http://schemas.microsoft.com/office/drawing/2014/main" id="{D03BF43F-FEFC-81FA-958E-F44E42998F09}"/>
              </a:ext>
            </a:extLst>
          </p:cNvPr>
          <p:cNvSpPr/>
          <p:nvPr/>
        </p:nvSpPr>
        <p:spPr>
          <a:xfrm>
            <a:off x="7438075" y="3321050"/>
            <a:ext cx="1098157" cy="168537"/>
          </a:xfrm>
          <a:custGeom>
            <a:avLst/>
            <a:gdLst>
              <a:gd name="connsiteX0" fmla="*/ 950 w 1098157"/>
              <a:gd name="connsiteY0" fmla="*/ 0 h 168537"/>
              <a:gd name="connsiteX1" fmla="*/ 327975 w 1098157"/>
              <a:gd name="connsiteY1" fmla="*/ 28575 h 168537"/>
              <a:gd name="connsiteX2" fmla="*/ 496250 w 1098157"/>
              <a:gd name="connsiteY2" fmla="*/ 38100 h 168537"/>
              <a:gd name="connsiteX3" fmla="*/ 347025 w 1098157"/>
              <a:gd name="connsiteY3" fmla="*/ 85725 h 168537"/>
              <a:gd name="connsiteX4" fmla="*/ 610550 w 1098157"/>
              <a:gd name="connsiteY4" fmla="*/ 38100 h 168537"/>
              <a:gd name="connsiteX5" fmla="*/ 623250 w 1098157"/>
              <a:gd name="connsiteY5" fmla="*/ 50800 h 168537"/>
              <a:gd name="connsiteX6" fmla="*/ 782000 w 1098157"/>
              <a:gd name="connsiteY6" fmla="*/ 82550 h 168537"/>
              <a:gd name="connsiteX7" fmla="*/ 858200 w 1098157"/>
              <a:gd name="connsiteY7" fmla="*/ 117475 h 168537"/>
              <a:gd name="connsiteX8" fmla="*/ 842325 w 1098157"/>
              <a:gd name="connsiteY8" fmla="*/ 117475 h 168537"/>
              <a:gd name="connsiteX9" fmla="*/ 953450 w 1098157"/>
              <a:gd name="connsiteY9" fmla="*/ 168275 h 168537"/>
              <a:gd name="connsiteX10" fmla="*/ 1032825 w 1098157"/>
              <a:gd name="connsiteY10" fmla="*/ 136525 h 168537"/>
              <a:gd name="connsiteX11" fmla="*/ 1045525 w 1098157"/>
              <a:gd name="connsiteY11" fmla="*/ 117475 h 168537"/>
              <a:gd name="connsiteX12" fmla="*/ 1083625 w 1098157"/>
              <a:gd name="connsiteY12" fmla="*/ 146050 h 168537"/>
              <a:gd name="connsiteX13" fmla="*/ 772475 w 1098157"/>
              <a:gd name="connsiteY13" fmla="*/ 120650 h 168537"/>
              <a:gd name="connsiteX14" fmla="*/ 432750 w 1098157"/>
              <a:gd name="connsiteY14" fmla="*/ 38100 h 168537"/>
              <a:gd name="connsiteX15" fmla="*/ 791525 w 1098157"/>
              <a:gd name="connsiteY15" fmla="*/ 66675 h 168537"/>
              <a:gd name="connsiteX16" fmla="*/ 248600 w 1098157"/>
              <a:gd name="connsiteY16" fmla="*/ 34925 h 168537"/>
              <a:gd name="connsiteX17" fmla="*/ 950 w 1098157"/>
              <a:gd name="connsiteY17" fmla="*/ 0 h 16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98157" h="168537">
                <a:moveTo>
                  <a:pt x="950" y="0"/>
                </a:moveTo>
                <a:lnTo>
                  <a:pt x="327975" y="28575"/>
                </a:lnTo>
                <a:cubicBezTo>
                  <a:pt x="410525" y="34925"/>
                  <a:pt x="493075" y="28575"/>
                  <a:pt x="496250" y="38100"/>
                </a:cubicBezTo>
                <a:cubicBezTo>
                  <a:pt x="499425" y="47625"/>
                  <a:pt x="327975" y="85725"/>
                  <a:pt x="347025" y="85725"/>
                </a:cubicBezTo>
                <a:cubicBezTo>
                  <a:pt x="366075" y="85725"/>
                  <a:pt x="564513" y="43921"/>
                  <a:pt x="610550" y="38100"/>
                </a:cubicBezTo>
                <a:cubicBezTo>
                  <a:pt x="656587" y="32279"/>
                  <a:pt x="594675" y="43392"/>
                  <a:pt x="623250" y="50800"/>
                </a:cubicBezTo>
                <a:cubicBezTo>
                  <a:pt x="651825" y="58208"/>
                  <a:pt x="742842" y="71438"/>
                  <a:pt x="782000" y="82550"/>
                </a:cubicBezTo>
                <a:cubicBezTo>
                  <a:pt x="821158" y="93663"/>
                  <a:pt x="848146" y="111654"/>
                  <a:pt x="858200" y="117475"/>
                </a:cubicBezTo>
                <a:cubicBezTo>
                  <a:pt x="868254" y="123296"/>
                  <a:pt x="826450" y="109008"/>
                  <a:pt x="842325" y="117475"/>
                </a:cubicBezTo>
                <a:cubicBezTo>
                  <a:pt x="858200" y="125942"/>
                  <a:pt x="921700" y="165100"/>
                  <a:pt x="953450" y="168275"/>
                </a:cubicBezTo>
                <a:cubicBezTo>
                  <a:pt x="985200" y="171450"/>
                  <a:pt x="1017479" y="144992"/>
                  <a:pt x="1032825" y="136525"/>
                </a:cubicBezTo>
                <a:cubicBezTo>
                  <a:pt x="1048171" y="128058"/>
                  <a:pt x="1037058" y="115888"/>
                  <a:pt x="1045525" y="117475"/>
                </a:cubicBezTo>
                <a:cubicBezTo>
                  <a:pt x="1053992" y="119062"/>
                  <a:pt x="1129133" y="145521"/>
                  <a:pt x="1083625" y="146050"/>
                </a:cubicBezTo>
                <a:cubicBezTo>
                  <a:pt x="1038117" y="146579"/>
                  <a:pt x="880954" y="138642"/>
                  <a:pt x="772475" y="120650"/>
                </a:cubicBezTo>
                <a:cubicBezTo>
                  <a:pt x="663996" y="102658"/>
                  <a:pt x="429575" y="47096"/>
                  <a:pt x="432750" y="38100"/>
                </a:cubicBezTo>
                <a:cubicBezTo>
                  <a:pt x="435925" y="29104"/>
                  <a:pt x="822217" y="67204"/>
                  <a:pt x="791525" y="66675"/>
                </a:cubicBezTo>
                <a:cubicBezTo>
                  <a:pt x="760833" y="66146"/>
                  <a:pt x="382479" y="41804"/>
                  <a:pt x="248600" y="34925"/>
                </a:cubicBezTo>
                <a:cubicBezTo>
                  <a:pt x="114721" y="28046"/>
                  <a:pt x="-12279" y="1058"/>
                  <a:pt x="950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 401">
            <a:extLst>
              <a:ext uri="{FF2B5EF4-FFF2-40B4-BE49-F238E27FC236}">
                <a16:creationId xmlns:a16="http://schemas.microsoft.com/office/drawing/2014/main" id="{DA04382D-1780-579C-2019-060BC70A3E18}"/>
              </a:ext>
            </a:extLst>
          </p:cNvPr>
          <p:cNvSpPr/>
          <p:nvPr/>
        </p:nvSpPr>
        <p:spPr>
          <a:xfrm>
            <a:off x="7640757" y="3359017"/>
            <a:ext cx="710095" cy="340833"/>
          </a:xfrm>
          <a:custGeom>
            <a:avLst/>
            <a:gdLst>
              <a:gd name="connsiteX0" fmla="*/ 176093 w 710095"/>
              <a:gd name="connsiteY0" fmla="*/ 47758 h 340833"/>
              <a:gd name="connsiteX1" fmla="*/ 445968 w 710095"/>
              <a:gd name="connsiteY1" fmla="*/ 123958 h 340833"/>
              <a:gd name="connsiteX2" fmla="*/ 395168 w 710095"/>
              <a:gd name="connsiteY2" fmla="*/ 104908 h 340833"/>
              <a:gd name="connsiteX3" fmla="*/ 626943 w 710095"/>
              <a:gd name="connsiteY3" fmla="*/ 235083 h 340833"/>
              <a:gd name="connsiteX4" fmla="*/ 699968 w 710095"/>
              <a:gd name="connsiteY4" fmla="*/ 273183 h 340833"/>
              <a:gd name="connsiteX5" fmla="*/ 696793 w 710095"/>
              <a:gd name="connsiteY5" fmla="*/ 317633 h 340833"/>
              <a:gd name="connsiteX6" fmla="*/ 582493 w 710095"/>
              <a:gd name="connsiteY6" fmla="*/ 330333 h 340833"/>
              <a:gd name="connsiteX7" fmla="*/ 376118 w 710095"/>
              <a:gd name="connsiteY7" fmla="*/ 231908 h 340833"/>
              <a:gd name="connsiteX8" fmla="*/ 64968 w 710095"/>
              <a:gd name="connsiteY8" fmla="*/ 200158 h 340833"/>
              <a:gd name="connsiteX9" fmla="*/ 395168 w 710095"/>
              <a:gd name="connsiteY9" fmla="*/ 270008 h 340833"/>
              <a:gd name="connsiteX10" fmla="*/ 680918 w 710095"/>
              <a:gd name="connsiteY10" fmla="*/ 339858 h 340833"/>
              <a:gd name="connsiteX11" fmla="*/ 611068 w 710095"/>
              <a:gd name="connsiteY11" fmla="*/ 216033 h 340833"/>
              <a:gd name="connsiteX12" fmla="*/ 290393 w 710095"/>
              <a:gd name="connsiteY12" fmla="*/ 57283 h 340833"/>
              <a:gd name="connsiteX13" fmla="*/ 1468 w 710095"/>
              <a:gd name="connsiteY13" fmla="*/ 133 h 340833"/>
              <a:gd name="connsiteX14" fmla="*/ 176093 w 710095"/>
              <a:gd name="connsiteY14" fmla="*/ 47758 h 340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0095" h="340833">
                <a:moveTo>
                  <a:pt x="176093" y="47758"/>
                </a:moveTo>
                <a:lnTo>
                  <a:pt x="445968" y="123958"/>
                </a:lnTo>
                <a:cubicBezTo>
                  <a:pt x="482480" y="133483"/>
                  <a:pt x="365006" y="86387"/>
                  <a:pt x="395168" y="104908"/>
                </a:cubicBezTo>
                <a:cubicBezTo>
                  <a:pt x="425331" y="123429"/>
                  <a:pt x="576143" y="207037"/>
                  <a:pt x="626943" y="235083"/>
                </a:cubicBezTo>
                <a:cubicBezTo>
                  <a:pt x="677743" y="263129"/>
                  <a:pt x="688326" y="259425"/>
                  <a:pt x="699968" y="273183"/>
                </a:cubicBezTo>
                <a:cubicBezTo>
                  <a:pt x="711610" y="286941"/>
                  <a:pt x="716372" y="308108"/>
                  <a:pt x="696793" y="317633"/>
                </a:cubicBezTo>
                <a:cubicBezTo>
                  <a:pt x="677214" y="327158"/>
                  <a:pt x="635939" y="344620"/>
                  <a:pt x="582493" y="330333"/>
                </a:cubicBezTo>
                <a:cubicBezTo>
                  <a:pt x="529047" y="316046"/>
                  <a:pt x="462372" y="253604"/>
                  <a:pt x="376118" y="231908"/>
                </a:cubicBezTo>
                <a:cubicBezTo>
                  <a:pt x="289864" y="210212"/>
                  <a:pt x="61793" y="193808"/>
                  <a:pt x="64968" y="200158"/>
                </a:cubicBezTo>
                <a:cubicBezTo>
                  <a:pt x="68143" y="206508"/>
                  <a:pt x="292510" y="246725"/>
                  <a:pt x="395168" y="270008"/>
                </a:cubicBezTo>
                <a:cubicBezTo>
                  <a:pt x="497826" y="293291"/>
                  <a:pt x="644935" y="348854"/>
                  <a:pt x="680918" y="339858"/>
                </a:cubicBezTo>
                <a:cubicBezTo>
                  <a:pt x="716901" y="330862"/>
                  <a:pt x="676156" y="263129"/>
                  <a:pt x="611068" y="216033"/>
                </a:cubicBezTo>
                <a:cubicBezTo>
                  <a:pt x="545980" y="168937"/>
                  <a:pt x="391993" y="93266"/>
                  <a:pt x="290393" y="57283"/>
                </a:cubicBezTo>
                <a:cubicBezTo>
                  <a:pt x="188793" y="21300"/>
                  <a:pt x="17343" y="-1984"/>
                  <a:pt x="1468" y="133"/>
                </a:cubicBezTo>
                <a:cubicBezTo>
                  <a:pt x="-14407" y="2250"/>
                  <a:pt x="102010" y="27121"/>
                  <a:pt x="176093" y="4775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 402">
            <a:extLst>
              <a:ext uri="{FF2B5EF4-FFF2-40B4-BE49-F238E27FC236}">
                <a16:creationId xmlns:a16="http://schemas.microsoft.com/office/drawing/2014/main" id="{B331848E-5344-2BA2-AE7D-04F4E434D94E}"/>
              </a:ext>
            </a:extLst>
          </p:cNvPr>
          <p:cNvSpPr/>
          <p:nvPr/>
        </p:nvSpPr>
        <p:spPr>
          <a:xfrm>
            <a:off x="7333233" y="3171812"/>
            <a:ext cx="147077" cy="443738"/>
          </a:xfrm>
          <a:custGeom>
            <a:avLst/>
            <a:gdLst>
              <a:gd name="connsiteX0" fmla="*/ 147067 w 147077"/>
              <a:gd name="connsiteY0" fmla="*/ 13 h 443738"/>
              <a:gd name="connsiteX1" fmla="*/ 61342 w 147077"/>
              <a:gd name="connsiteY1" fmla="*/ 155588 h 443738"/>
              <a:gd name="connsiteX2" fmla="*/ 51817 w 147077"/>
              <a:gd name="connsiteY2" fmla="*/ 225438 h 443738"/>
              <a:gd name="connsiteX3" fmla="*/ 51817 w 147077"/>
              <a:gd name="connsiteY3" fmla="*/ 139713 h 443738"/>
              <a:gd name="connsiteX4" fmla="*/ 26417 w 147077"/>
              <a:gd name="connsiteY4" fmla="*/ 266713 h 443738"/>
              <a:gd name="connsiteX5" fmla="*/ 74042 w 147077"/>
              <a:gd name="connsiteY5" fmla="*/ 355613 h 443738"/>
              <a:gd name="connsiteX6" fmla="*/ 39117 w 147077"/>
              <a:gd name="connsiteY6" fmla="*/ 285763 h 443738"/>
              <a:gd name="connsiteX7" fmla="*/ 86742 w 147077"/>
              <a:gd name="connsiteY7" fmla="*/ 396888 h 443738"/>
              <a:gd name="connsiteX8" fmla="*/ 86742 w 147077"/>
              <a:gd name="connsiteY8" fmla="*/ 441338 h 443738"/>
              <a:gd name="connsiteX9" fmla="*/ 39117 w 147077"/>
              <a:gd name="connsiteY9" fmla="*/ 330213 h 443738"/>
              <a:gd name="connsiteX10" fmla="*/ 1017 w 147077"/>
              <a:gd name="connsiteY10" fmla="*/ 225438 h 443738"/>
              <a:gd name="connsiteX11" fmla="*/ 20067 w 147077"/>
              <a:gd name="connsiteY11" fmla="*/ 247663 h 443738"/>
              <a:gd name="connsiteX12" fmla="*/ 112142 w 147077"/>
              <a:gd name="connsiteY12" fmla="*/ 95263 h 443738"/>
              <a:gd name="connsiteX13" fmla="*/ 67692 w 147077"/>
              <a:gd name="connsiteY13" fmla="*/ 146063 h 443738"/>
              <a:gd name="connsiteX14" fmla="*/ 147067 w 147077"/>
              <a:gd name="connsiteY14" fmla="*/ 13 h 44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7077" h="443738">
                <a:moveTo>
                  <a:pt x="147067" y="13"/>
                </a:moveTo>
                <a:cubicBezTo>
                  <a:pt x="146009" y="1601"/>
                  <a:pt x="77217" y="118017"/>
                  <a:pt x="61342" y="155588"/>
                </a:cubicBezTo>
                <a:cubicBezTo>
                  <a:pt x="45467" y="193159"/>
                  <a:pt x="53404" y="228084"/>
                  <a:pt x="51817" y="225438"/>
                </a:cubicBezTo>
                <a:cubicBezTo>
                  <a:pt x="50229" y="222792"/>
                  <a:pt x="56050" y="132834"/>
                  <a:pt x="51817" y="139713"/>
                </a:cubicBezTo>
                <a:cubicBezTo>
                  <a:pt x="47584" y="146592"/>
                  <a:pt x="22713" y="230730"/>
                  <a:pt x="26417" y="266713"/>
                </a:cubicBezTo>
                <a:cubicBezTo>
                  <a:pt x="30121" y="302696"/>
                  <a:pt x="71925" y="352438"/>
                  <a:pt x="74042" y="355613"/>
                </a:cubicBezTo>
                <a:cubicBezTo>
                  <a:pt x="76159" y="358788"/>
                  <a:pt x="37000" y="278884"/>
                  <a:pt x="39117" y="285763"/>
                </a:cubicBezTo>
                <a:cubicBezTo>
                  <a:pt x="41234" y="292642"/>
                  <a:pt x="78805" y="370959"/>
                  <a:pt x="86742" y="396888"/>
                </a:cubicBezTo>
                <a:cubicBezTo>
                  <a:pt x="94679" y="422817"/>
                  <a:pt x="94679" y="452451"/>
                  <a:pt x="86742" y="441338"/>
                </a:cubicBezTo>
                <a:cubicBezTo>
                  <a:pt x="78804" y="430226"/>
                  <a:pt x="53404" y="366196"/>
                  <a:pt x="39117" y="330213"/>
                </a:cubicBezTo>
                <a:cubicBezTo>
                  <a:pt x="24830" y="294230"/>
                  <a:pt x="4192" y="239196"/>
                  <a:pt x="1017" y="225438"/>
                </a:cubicBezTo>
                <a:cubicBezTo>
                  <a:pt x="-2158" y="211680"/>
                  <a:pt x="1546" y="269359"/>
                  <a:pt x="20067" y="247663"/>
                </a:cubicBezTo>
                <a:cubicBezTo>
                  <a:pt x="38588" y="225967"/>
                  <a:pt x="104205" y="112196"/>
                  <a:pt x="112142" y="95263"/>
                </a:cubicBezTo>
                <a:cubicBezTo>
                  <a:pt x="120079" y="78330"/>
                  <a:pt x="66634" y="157705"/>
                  <a:pt x="67692" y="146063"/>
                </a:cubicBezTo>
                <a:cubicBezTo>
                  <a:pt x="68750" y="134421"/>
                  <a:pt x="148125" y="-1575"/>
                  <a:pt x="147067" y="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 403">
            <a:extLst>
              <a:ext uri="{FF2B5EF4-FFF2-40B4-BE49-F238E27FC236}">
                <a16:creationId xmlns:a16="http://schemas.microsoft.com/office/drawing/2014/main" id="{CCDB4E89-1A5E-9AC0-01B3-56642B2459F1}"/>
              </a:ext>
            </a:extLst>
          </p:cNvPr>
          <p:cNvSpPr/>
          <p:nvPr/>
        </p:nvSpPr>
        <p:spPr>
          <a:xfrm>
            <a:off x="7458075" y="3343275"/>
            <a:ext cx="486566" cy="205184"/>
          </a:xfrm>
          <a:custGeom>
            <a:avLst/>
            <a:gdLst>
              <a:gd name="connsiteX0" fmla="*/ 0 w 486566"/>
              <a:gd name="connsiteY0" fmla="*/ 0 h 205184"/>
              <a:gd name="connsiteX1" fmla="*/ 238125 w 486566"/>
              <a:gd name="connsiteY1" fmla="*/ 76200 h 205184"/>
              <a:gd name="connsiteX2" fmla="*/ 244475 w 486566"/>
              <a:gd name="connsiteY2" fmla="*/ 38100 h 205184"/>
              <a:gd name="connsiteX3" fmla="*/ 330200 w 486566"/>
              <a:gd name="connsiteY3" fmla="*/ 82550 h 205184"/>
              <a:gd name="connsiteX4" fmla="*/ 333375 w 486566"/>
              <a:gd name="connsiteY4" fmla="*/ 120650 h 205184"/>
              <a:gd name="connsiteX5" fmla="*/ 238125 w 486566"/>
              <a:gd name="connsiteY5" fmla="*/ 142875 h 205184"/>
              <a:gd name="connsiteX6" fmla="*/ 349250 w 486566"/>
              <a:gd name="connsiteY6" fmla="*/ 120650 h 205184"/>
              <a:gd name="connsiteX7" fmla="*/ 384175 w 486566"/>
              <a:gd name="connsiteY7" fmla="*/ 95250 h 205184"/>
              <a:gd name="connsiteX8" fmla="*/ 485775 w 486566"/>
              <a:gd name="connsiteY8" fmla="*/ 127000 h 205184"/>
              <a:gd name="connsiteX9" fmla="*/ 428625 w 486566"/>
              <a:gd name="connsiteY9" fmla="*/ 196850 h 205184"/>
              <a:gd name="connsiteX10" fmla="*/ 377825 w 486566"/>
              <a:gd name="connsiteY10" fmla="*/ 200025 h 205184"/>
              <a:gd name="connsiteX11" fmla="*/ 196850 w 486566"/>
              <a:gd name="connsiteY11" fmla="*/ 161925 h 205184"/>
              <a:gd name="connsiteX12" fmla="*/ 479425 w 486566"/>
              <a:gd name="connsiteY12" fmla="*/ 161925 h 205184"/>
              <a:gd name="connsiteX13" fmla="*/ 371475 w 486566"/>
              <a:gd name="connsiteY13" fmla="*/ 76200 h 205184"/>
              <a:gd name="connsiteX14" fmla="*/ 158750 w 486566"/>
              <a:gd name="connsiteY14" fmla="*/ 63500 h 205184"/>
              <a:gd name="connsiteX15" fmla="*/ 63500 w 486566"/>
              <a:gd name="connsiteY15" fmla="*/ 28575 h 205184"/>
              <a:gd name="connsiteX16" fmla="*/ 0 w 486566"/>
              <a:gd name="connsiteY16" fmla="*/ 0 h 20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6566" h="205184">
                <a:moveTo>
                  <a:pt x="0" y="0"/>
                </a:moveTo>
                <a:cubicBezTo>
                  <a:pt x="98689" y="34925"/>
                  <a:pt x="197379" y="69850"/>
                  <a:pt x="238125" y="76200"/>
                </a:cubicBezTo>
                <a:cubicBezTo>
                  <a:pt x="278871" y="82550"/>
                  <a:pt x="229129" y="37042"/>
                  <a:pt x="244475" y="38100"/>
                </a:cubicBezTo>
                <a:cubicBezTo>
                  <a:pt x="259821" y="39158"/>
                  <a:pt x="315383" y="68792"/>
                  <a:pt x="330200" y="82550"/>
                </a:cubicBezTo>
                <a:cubicBezTo>
                  <a:pt x="345017" y="96308"/>
                  <a:pt x="348721" y="110596"/>
                  <a:pt x="333375" y="120650"/>
                </a:cubicBezTo>
                <a:cubicBezTo>
                  <a:pt x="318029" y="130704"/>
                  <a:pt x="235479" y="142875"/>
                  <a:pt x="238125" y="142875"/>
                </a:cubicBezTo>
                <a:cubicBezTo>
                  <a:pt x="240771" y="142875"/>
                  <a:pt x="324908" y="128587"/>
                  <a:pt x="349250" y="120650"/>
                </a:cubicBezTo>
                <a:cubicBezTo>
                  <a:pt x="373592" y="112713"/>
                  <a:pt x="361421" y="94192"/>
                  <a:pt x="384175" y="95250"/>
                </a:cubicBezTo>
                <a:cubicBezTo>
                  <a:pt x="406929" y="96308"/>
                  <a:pt x="478367" y="110067"/>
                  <a:pt x="485775" y="127000"/>
                </a:cubicBezTo>
                <a:cubicBezTo>
                  <a:pt x="493183" y="143933"/>
                  <a:pt x="446617" y="184679"/>
                  <a:pt x="428625" y="196850"/>
                </a:cubicBezTo>
                <a:cubicBezTo>
                  <a:pt x="410633" y="209021"/>
                  <a:pt x="416454" y="205846"/>
                  <a:pt x="377825" y="200025"/>
                </a:cubicBezTo>
                <a:cubicBezTo>
                  <a:pt x="339196" y="194204"/>
                  <a:pt x="179917" y="168275"/>
                  <a:pt x="196850" y="161925"/>
                </a:cubicBezTo>
                <a:cubicBezTo>
                  <a:pt x="213783" y="155575"/>
                  <a:pt x="450321" y="176212"/>
                  <a:pt x="479425" y="161925"/>
                </a:cubicBezTo>
                <a:cubicBezTo>
                  <a:pt x="508529" y="147638"/>
                  <a:pt x="424921" y="92604"/>
                  <a:pt x="371475" y="76200"/>
                </a:cubicBezTo>
                <a:cubicBezTo>
                  <a:pt x="318029" y="59796"/>
                  <a:pt x="210079" y="71438"/>
                  <a:pt x="158750" y="63500"/>
                </a:cubicBezTo>
                <a:cubicBezTo>
                  <a:pt x="107421" y="55563"/>
                  <a:pt x="63500" y="28575"/>
                  <a:pt x="63500" y="285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 404">
            <a:extLst>
              <a:ext uri="{FF2B5EF4-FFF2-40B4-BE49-F238E27FC236}">
                <a16:creationId xmlns:a16="http://schemas.microsoft.com/office/drawing/2014/main" id="{5DDAB7A7-4D57-C8B5-97E4-5D5A45B0356A}"/>
              </a:ext>
            </a:extLst>
          </p:cNvPr>
          <p:cNvSpPr/>
          <p:nvPr/>
        </p:nvSpPr>
        <p:spPr>
          <a:xfrm>
            <a:off x="7428908" y="3365646"/>
            <a:ext cx="355421" cy="158695"/>
          </a:xfrm>
          <a:custGeom>
            <a:avLst/>
            <a:gdLst>
              <a:gd name="connsiteX0" fmla="*/ 276817 w 355421"/>
              <a:gd name="connsiteY0" fmla="*/ 25254 h 158695"/>
              <a:gd name="connsiteX1" fmla="*/ 340317 w 355421"/>
              <a:gd name="connsiteY1" fmla="*/ 79229 h 158695"/>
              <a:gd name="connsiteX2" fmla="*/ 343492 w 355421"/>
              <a:gd name="connsiteY2" fmla="*/ 126854 h 158695"/>
              <a:gd name="connsiteX3" fmla="*/ 203792 w 355421"/>
              <a:gd name="connsiteY3" fmla="*/ 123679 h 158695"/>
              <a:gd name="connsiteX4" fmla="*/ 251417 w 355421"/>
              <a:gd name="connsiteY4" fmla="*/ 114154 h 158695"/>
              <a:gd name="connsiteX5" fmla="*/ 152992 w 355421"/>
              <a:gd name="connsiteY5" fmla="*/ 44304 h 158695"/>
              <a:gd name="connsiteX6" fmla="*/ 592 w 355421"/>
              <a:gd name="connsiteY6" fmla="*/ 3029 h 158695"/>
              <a:gd name="connsiteX7" fmla="*/ 213317 w 355421"/>
              <a:gd name="connsiteY7" fmla="*/ 126854 h 158695"/>
              <a:gd name="connsiteX8" fmla="*/ 314917 w 355421"/>
              <a:gd name="connsiteY8" fmla="*/ 158604 h 158695"/>
              <a:gd name="connsiteX9" fmla="*/ 289517 w 355421"/>
              <a:gd name="connsiteY9" fmla="*/ 136379 h 158695"/>
              <a:gd name="connsiteX10" fmla="*/ 321267 w 355421"/>
              <a:gd name="connsiteY10" fmla="*/ 133204 h 158695"/>
              <a:gd name="connsiteX11" fmla="*/ 276817 w 355421"/>
              <a:gd name="connsiteY11" fmla="*/ 25254 h 158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5421" h="158695">
                <a:moveTo>
                  <a:pt x="276817" y="25254"/>
                </a:moveTo>
                <a:cubicBezTo>
                  <a:pt x="279992" y="16258"/>
                  <a:pt x="329205" y="62296"/>
                  <a:pt x="340317" y="79229"/>
                </a:cubicBezTo>
                <a:cubicBezTo>
                  <a:pt x="351429" y="96162"/>
                  <a:pt x="366246" y="119446"/>
                  <a:pt x="343492" y="126854"/>
                </a:cubicBezTo>
                <a:cubicBezTo>
                  <a:pt x="320738" y="134262"/>
                  <a:pt x="219138" y="125796"/>
                  <a:pt x="203792" y="123679"/>
                </a:cubicBezTo>
                <a:cubicBezTo>
                  <a:pt x="188446" y="121562"/>
                  <a:pt x="259884" y="127383"/>
                  <a:pt x="251417" y="114154"/>
                </a:cubicBezTo>
                <a:cubicBezTo>
                  <a:pt x="242950" y="100925"/>
                  <a:pt x="194796" y="62825"/>
                  <a:pt x="152992" y="44304"/>
                </a:cubicBezTo>
                <a:cubicBezTo>
                  <a:pt x="111188" y="25783"/>
                  <a:pt x="-9462" y="-10729"/>
                  <a:pt x="592" y="3029"/>
                </a:cubicBezTo>
                <a:cubicBezTo>
                  <a:pt x="10646" y="16787"/>
                  <a:pt x="160930" y="100925"/>
                  <a:pt x="213317" y="126854"/>
                </a:cubicBezTo>
                <a:cubicBezTo>
                  <a:pt x="265704" y="152783"/>
                  <a:pt x="302217" y="157017"/>
                  <a:pt x="314917" y="158604"/>
                </a:cubicBezTo>
                <a:cubicBezTo>
                  <a:pt x="327617" y="160191"/>
                  <a:pt x="288459" y="140612"/>
                  <a:pt x="289517" y="136379"/>
                </a:cubicBezTo>
                <a:cubicBezTo>
                  <a:pt x="290575" y="132146"/>
                  <a:pt x="318092" y="147491"/>
                  <a:pt x="321267" y="133204"/>
                </a:cubicBezTo>
                <a:cubicBezTo>
                  <a:pt x="324442" y="118917"/>
                  <a:pt x="273642" y="34250"/>
                  <a:pt x="276817" y="252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 405">
            <a:extLst>
              <a:ext uri="{FF2B5EF4-FFF2-40B4-BE49-F238E27FC236}">
                <a16:creationId xmlns:a16="http://schemas.microsoft.com/office/drawing/2014/main" id="{908CECBD-F0AE-DECD-07C8-4EADE3522312}"/>
              </a:ext>
            </a:extLst>
          </p:cNvPr>
          <p:cNvSpPr/>
          <p:nvPr/>
        </p:nvSpPr>
        <p:spPr>
          <a:xfrm>
            <a:off x="7394574" y="3412872"/>
            <a:ext cx="292241" cy="276478"/>
          </a:xfrm>
          <a:custGeom>
            <a:avLst/>
            <a:gdLst>
              <a:gd name="connsiteX0" fmla="*/ 1 w 292241"/>
              <a:gd name="connsiteY0" fmla="*/ 253 h 276478"/>
              <a:gd name="connsiteX1" fmla="*/ 260351 w 292241"/>
              <a:gd name="connsiteY1" fmla="*/ 136778 h 276478"/>
              <a:gd name="connsiteX2" fmla="*/ 269876 w 292241"/>
              <a:gd name="connsiteY2" fmla="*/ 181228 h 276478"/>
              <a:gd name="connsiteX3" fmla="*/ 269876 w 292241"/>
              <a:gd name="connsiteY3" fmla="*/ 276478 h 276478"/>
              <a:gd name="connsiteX4" fmla="*/ 288926 w 292241"/>
              <a:gd name="connsiteY4" fmla="*/ 181228 h 276478"/>
              <a:gd name="connsiteX5" fmla="*/ 257176 w 292241"/>
              <a:gd name="connsiteY5" fmla="*/ 105028 h 276478"/>
              <a:gd name="connsiteX6" fmla="*/ 1 w 292241"/>
              <a:gd name="connsiteY6" fmla="*/ 253 h 276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241" h="276478">
                <a:moveTo>
                  <a:pt x="1" y="253"/>
                </a:moveTo>
                <a:cubicBezTo>
                  <a:pt x="530" y="5545"/>
                  <a:pt x="215372" y="106616"/>
                  <a:pt x="260351" y="136778"/>
                </a:cubicBezTo>
                <a:cubicBezTo>
                  <a:pt x="305330" y="166941"/>
                  <a:pt x="268289" y="157945"/>
                  <a:pt x="269876" y="181228"/>
                </a:cubicBezTo>
                <a:cubicBezTo>
                  <a:pt x="271464" y="204511"/>
                  <a:pt x="266701" y="276478"/>
                  <a:pt x="269876" y="276478"/>
                </a:cubicBezTo>
                <a:cubicBezTo>
                  <a:pt x="273051" y="276478"/>
                  <a:pt x="291043" y="209803"/>
                  <a:pt x="288926" y="181228"/>
                </a:cubicBezTo>
                <a:cubicBezTo>
                  <a:pt x="286809" y="152653"/>
                  <a:pt x="310092" y="136249"/>
                  <a:pt x="257176" y="105028"/>
                </a:cubicBezTo>
                <a:cubicBezTo>
                  <a:pt x="204260" y="73807"/>
                  <a:pt x="-528" y="-5039"/>
                  <a:pt x="1" y="25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 406">
            <a:extLst>
              <a:ext uri="{FF2B5EF4-FFF2-40B4-BE49-F238E27FC236}">
                <a16:creationId xmlns:a16="http://schemas.microsoft.com/office/drawing/2014/main" id="{866CCB51-D4CB-993D-0298-56044123D6FE}"/>
              </a:ext>
            </a:extLst>
          </p:cNvPr>
          <p:cNvSpPr/>
          <p:nvPr/>
        </p:nvSpPr>
        <p:spPr>
          <a:xfrm>
            <a:off x="7656621" y="3555252"/>
            <a:ext cx="149272" cy="236545"/>
          </a:xfrm>
          <a:custGeom>
            <a:avLst/>
            <a:gdLst>
              <a:gd name="connsiteX0" fmla="*/ 64979 w 149272"/>
              <a:gd name="connsiteY0" fmla="*/ 748 h 236545"/>
              <a:gd name="connsiteX1" fmla="*/ 26879 w 149272"/>
              <a:gd name="connsiteY1" fmla="*/ 89648 h 236545"/>
              <a:gd name="connsiteX2" fmla="*/ 58629 w 149272"/>
              <a:gd name="connsiteY2" fmla="*/ 140448 h 236545"/>
              <a:gd name="connsiteX3" fmla="*/ 1479 w 149272"/>
              <a:gd name="connsiteY3" fmla="*/ 146798 h 236545"/>
              <a:gd name="connsiteX4" fmla="*/ 23704 w 149272"/>
              <a:gd name="connsiteY4" fmla="*/ 130923 h 236545"/>
              <a:gd name="connsiteX5" fmla="*/ 96729 w 149272"/>
              <a:gd name="connsiteY5" fmla="*/ 143623 h 236545"/>
              <a:gd name="connsiteX6" fmla="*/ 147529 w 149272"/>
              <a:gd name="connsiteY6" fmla="*/ 232523 h 236545"/>
              <a:gd name="connsiteX7" fmla="*/ 125304 w 149272"/>
              <a:gd name="connsiteY7" fmla="*/ 213473 h 236545"/>
              <a:gd name="connsiteX8" fmla="*/ 11004 w 149272"/>
              <a:gd name="connsiteY8" fmla="*/ 143623 h 236545"/>
              <a:gd name="connsiteX9" fmla="*/ 64979 w 149272"/>
              <a:gd name="connsiteY9" fmla="*/ 748 h 236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9272" h="236545">
                <a:moveTo>
                  <a:pt x="64979" y="748"/>
                </a:moveTo>
                <a:cubicBezTo>
                  <a:pt x="67625" y="-8248"/>
                  <a:pt x="27937" y="66365"/>
                  <a:pt x="26879" y="89648"/>
                </a:cubicBezTo>
                <a:cubicBezTo>
                  <a:pt x="25821" y="112931"/>
                  <a:pt x="62862" y="130923"/>
                  <a:pt x="58629" y="140448"/>
                </a:cubicBezTo>
                <a:cubicBezTo>
                  <a:pt x="54396" y="149973"/>
                  <a:pt x="7300" y="148386"/>
                  <a:pt x="1479" y="146798"/>
                </a:cubicBezTo>
                <a:cubicBezTo>
                  <a:pt x="-4342" y="145211"/>
                  <a:pt x="7829" y="131452"/>
                  <a:pt x="23704" y="130923"/>
                </a:cubicBezTo>
                <a:cubicBezTo>
                  <a:pt x="39579" y="130394"/>
                  <a:pt x="76092" y="126690"/>
                  <a:pt x="96729" y="143623"/>
                </a:cubicBezTo>
                <a:cubicBezTo>
                  <a:pt x="117367" y="160556"/>
                  <a:pt x="142767" y="220881"/>
                  <a:pt x="147529" y="232523"/>
                </a:cubicBezTo>
                <a:cubicBezTo>
                  <a:pt x="152291" y="244165"/>
                  <a:pt x="148058" y="228290"/>
                  <a:pt x="125304" y="213473"/>
                </a:cubicBezTo>
                <a:cubicBezTo>
                  <a:pt x="102550" y="198656"/>
                  <a:pt x="22646" y="174844"/>
                  <a:pt x="11004" y="143623"/>
                </a:cubicBezTo>
                <a:cubicBezTo>
                  <a:pt x="-638" y="112402"/>
                  <a:pt x="62333" y="9744"/>
                  <a:pt x="64979" y="7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 407">
            <a:extLst>
              <a:ext uri="{FF2B5EF4-FFF2-40B4-BE49-F238E27FC236}">
                <a16:creationId xmlns:a16="http://schemas.microsoft.com/office/drawing/2014/main" id="{316E5670-A89F-6B27-1A1C-FE0C6BE88FEE}"/>
              </a:ext>
            </a:extLst>
          </p:cNvPr>
          <p:cNvSpPr/>
          <p:nvPr/>
        </p:nvSpPr>
        <p:spPr>
          <a:xfrm>
            <a:off x="7426140" y="3594086"/>
            <a:ext cx="248209" cy="260668"/>
          </a:xfrm>
          <a:custGeom>
            <a:avLst/>
            <a:gdLst>
              <a:gd name="connsiteX0" fmla="*/ 185 w 248209"/>
              <a:gd name="connsiteY0" fmla="*/ 14 h 260668"/>
              <a:gd name="connsiteX1" fmla="*/ 101785 w 248209"/>
              <a:gd name="connsiteY1" fmla="*/ 149239 h 260668"/>
              <a:gd name="connsiteX2" fmla="*/ 95435 w 248209"/>
              <a:gd name="connsiteY2" fmla="*/ 200039 h 260668"/>
              <a:gd name="connsiteX3" fmla="*/ 143060 w 248209"/>
              <a:gd name="connsiteY3" fmla="*/ 168289 h 260668"/>
              <a:gd name="connsiteX4" fmla="*/ 95435 w 248209"/>
              <a:gd name="connsiteY4" fmla="*/ 215914 h 260668"/>
              <a:gd name="connsiteX5" fmla="*/ 158935 w 248209"/>
              <a:gd name="connsiteY5" fmla="*/ 225439 h 260668"/>
              <a:gd name="connsiteX6" fmla="*/ 247835 w 248209"/>
              <a:gd name="connsiteY6" fmla="*/ 260364 h 260668"/>
              <a:gd name="connsiteX7" fmla="*/ 187510 w 248209"/>
              <a:gd name="connsiteY7" fmla="*/ 203214 h 260668"/>
              <a:gd name="connsiteX8" fmla="*/ 108135 w 248209"/>
              <a:gd name="connsiteY8" fmla="*/ 190514 h 260668"/>
              <a:gd name="connsiteX9" fmla="*/ 70035 w 248209"/>
              <a:gd name="connsiteY9" fmla="*/ 114314 h 260668"/>
              <a:gd name="connsiteX10" fmla="*/ 76385 w 248209"/>
              <a:gd name="connsiteY10" fmla="*/ 139714 h 260668"/>
              <a:gd name="connsiteX11" fmla="*/ 185 w 248209"/>
              <a:gd name="connsiteY11" fmla="*/ 14 h 26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8209" h="260668">
                <a:moveTo>
                  <a:pt x="185" y="14"/>
                </a:moveTo>
                <a:cubicBezTo>
                  <a:pt x="4418" y="1601"/>
                  <a:pt x="85910" y="115902"/>
                  <a:pt x="101785" y="149239"/>
                </a:cubicBezTo>
                <a:cubicBezTo>
                  <a:pt x="117660" y="182576"/>
                  <a:pt x="88556" y="196864"/>
                  <a:pt x="95435" y="200039"/>
                </a:cubicBezTo>
                <a:cubicBezTo>
                  <a:pt x="102314" y="203214"/>
                  <a:pt x="143060" y="165643"/>
                  <a:pt x="143060" y="168289"/>
                </a:cubicBezTo>
                <a:cubicBezTo>
                  <a:pt x="143060" y="170935"/>
                  <a:pt x="92789" y="206389"/>
                  <a:pt x="95435" y="215914"/>
                </a:cubicBezTo>
                <a:cubicBezTo>
                  <a:pt x="98081" y="225439"/>
                  <a:pt x="133535" y="218031"/>
                  <a:pt x="158935" y="225439"/>
                </a:cubicBezTo>
                <a:cubicBezTo>
                  <a:pt x="184335" y="232847"/>
                  <a:pt x="243073" y="264068"/>
                  <a:pt x="247835" y="260364"/>
                </a:cubicBezTo>
                <a:cubicBezTo>
                  <a:pt x="252597" y="256660"/>
                  <a:pt x="210793" y="214856"/>
                  <a:pt x="187510" y="203214"/>
                </a:cubicBezTo>
                <a:cubicBezTo>
                  <a:pt x="164227" y="191572"/>
                  <a:pt x="127714" y="205331"/>
                  <a:pt x="108135" y="190514"/>
                </a:cubicBezTo>
                <a:cubicBezTo>
                  <a:pt x="88556" y="175697"/>
                  <a:pt x="75327" y="122781"/>
                  <a:pt x="70035" y="114314"/>
                </a:cubicBezTo>
                <a:cubicBezTo>
                  <a:pt x="64743" y="105847"/>
                  <a:pt x="87497" y="155060"/>
                  <a:pt x="76385" y="139714"/>
                </a:cubicBezTo>
                <a:cubicBezTo>
                  <a:pt x="65273" y="124368"/>
                  <a:pt x="-4048" y="-1573"/>
                  <a:pt x="185" y="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 408">
            <a:extLst>
              <a:ext uri="{FF2B5EF4-FFF2-40B4-BE49-F238E27FC236}">
                <a16:creationId xmlns:a16="http://schemas.microsoft.com/office/drawing/2014/main" id="{2D6370A0-2EA9-E406-74F3-BDBDC8A7F6F2}"/>
              </a:ext>
            </a:extLst>
          </p:cNvPr>
          <p:cNvSpPr/>
          <p:nvPr/>
        </p:nvSpPr>
        <p:spPr>
          <a:xfrm>
            <a:off x="7648535" y="3756837"/>
            <a:ext cx="359925" cy="153256"/>
          </a:xfrm>
          <a:custGeom>
            <a:avLst/>
            <a:gdLst>
              <a:gd name="connsiteX0" fmla="*/ 40 w 359925"/>
              <a:gd name="connsiteY0" fmla="*/ 2363 h 153256"/>
              <a:gd name="connsiteX1" fmla="*/ 184190 w 359925"/>
              <a:gd name="connsiteY1" fmla="*/ 21413 h 153256"/>
              <a:gd name="connsiteX2" fmla="*/ 130215 w 359925"/>
              <a:gd name="connsiteY2" fmla="*/ 8713 h 153256"/>
              <a:gd name="connsiteX3" fmla="*/ 276265 w 359925"/>
              <a:gd name="connsiteY3" fmla="*/ 11888 h 153256"/>
              <a:gd name="connsiteX4" fmla="*/ 358815 w 359925"/>
              <a:gd name="connsiteY4" fmla="*/ 151588 h 153256"/>
              <a:gd name="connsiteX5" fmla="*/ 317540 w 359925"/>
              <a:gd name="connsiteY5" fmla="*/ 84913 h 153256"/>
              <a:gd name="connsiteX6" fmla="*/ 228640 w 359925"/>
              <a:gd name="connsiteY6" fmla="*/ 24588 h 153256"/>
              <a:gd name="connsiteX7" fmla="*/ 260390 w 359925"/>
              <a:gd name="connsiteY7" fmla="*/ 46813 h 153256"/>
              <a:gd name="connsiteX8" fmla="*/ 168315 w 359925"/>
              <a:gd name="connsiteY8" fmla="*/ 43638 h 153256"/>
              <a:gd name="connsiteX9" fmla="*/ 40 w 359925"/>
              <a:gd name="connsiteY9" fmla="*/ 2363 h 15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9925" h="153256">
                <a:moveTo>
                  <a:pt x="40" y="2363"/>
                </a:moveTo>
                <a:cubicBezTo>
                  <a:pt x="2686" y="-1341"/>
                  <a:pt x="162494" y="20355"/>
                  <a:pt x="184190" y="21413"/>
                </a:cubicBezTo>
                <a:cubicBezTo>
                  <a:pt x="205886" y="22471"/>
                  <a:pt x="114869" y="10301"/>
                  <a:pt x="130215" y="8713"/>
                </a:cubicBezTo>
                <a:cubicBezTo>
                  <a:pt x="145561" y="7126"/>
                  <a:pt x="238165" y="-11924"/>
                  <a:pt x="276265" y="11888"/>
                </a:cubicBezTo>
                <a:cubicBezTo>
                  <a:pt x="314365" y="35700"/>
                  <a:pt x="351936" y="139417"/>
                  <a:pt x="358815" y="151588"/>
                </a:cubicBezTo>
                <a:cubicBezTo>
                  <a:pt x="365694" y="163759"/>
                  <a:pt x="339236" y="106080"/>
                  <a:pt x="317540" y="84913"/>
                </a:cubicBezTo>
                <a:cubicBezTo>
                  <a:pt x="295844" y="63746"/>
                  <a:pt x="238165" y="30938"/>
                  <a:pt x="228640" y="24588"/>
                </a:cubicBezTo>
                <a:cubicBezTo>
                  <a:pt x="219115" y="18238"/>
                  <a:pt x="270444" y="43638"/>
                  <a:pt x="260390" y="46813"/>
                </a:cubicBezTo>
                <a:cubicBezTo>
                  <a:pt x="250336" y="49988"/>
                  <a:pt x="212765" y="49988"/>
                  <a:pt x="168315" y="43638"/>
                </a:cubicBezTo>
                <a:cubicBezTo>
                  <a:pt x="123865" y="37288"/>
                  <a:pt x="-2606" y="6067"/>
                  <a:pt x="40" y="23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 409">
            <a:extLst>
              <a:ext uri="{FF2B5EF4-FFF2-40B4-BE49-F238E27FC236}">
                <a16:creationId xmlns:a16="http://schemas.microsoft.com/office/drawing/2014/main" id="{96E1D24A-0397-F272-D76E-9D55910B3BA7}"/>
              </a:ext>
            </a:extLst>
          </p:cNvPr>
          <p:cNvSpPr/>
          <p:nvPr/>
        </p:nvSpPr>
        <p:spPr>
          <a:xfrm>
            <a:off x="7585036" y="3720977"/>
            <a:ext cx="455161" cy="203789"/>
          </a:xfrm>
          <a:custGeom>
            <a:avLst/>
            <a:gdLst>
              <a:gd name="connsiteX0" fmla="*/ 39 w 455161"/>
              <a:gd name="connsiteY0" fmla="*/ 123 h 203789"/>
              <a:gd name="connsiteX1" fmla="*/ 146089 w 455161"/>
              <a:gd name="connsiteY1" fmla="*/ 181098 h 203789"/>
              <a:gd name="connsiteX2" fmla="*/ 107989 w 455161"/>
              <a:gd name="connsiteY2" fmla="*/ 149348 h 203789"/>
              <a:gd name="connsiteX3" fmla="*/ 190539 w 455161"/>
              <a:gd name="connsiteY3" fmla="*/ 193798 h 203789"/>
              <a:gd name="connsiteX4" fmla="*/ 241339 w 455161"/>
              <a:gd name="connsiteY4" fmla="*/ 187448 h 203789"/>
              <a:gd name="connsiteX5" fmla="*/ 285789 w 455161"/>
              <a:gd name="connsiteY5" fmla="*/ 146173 h 203789"/>
              <a:gd name="connsiteX6" fmla="*/ 412789 w 455161"/>
              <a:gd name="connsiteY6" fmla="*/ 193798 h 203789"/>
              <a:gd name="connsiteX7" fmla="*/ 377864 w 455161"/>
              <a:gd name="connsiteY7" fmla="*/ 127123 h 203789"/>
              <a:gd name="connsiteX8" fmla="*/ 450889 w 455161"/>
              <a:gd name="connsiteY8" fmla="*/ 203323 h 203789"/>
              <a:gd name="connsiteX9" fmla="*/ 228639 w 455161"/>
              <a:gd name="connsiteY9" fmla="*/ 158873 h 203789"/>
              <a:gd name="connsiteX10" fmla="*/ 161964 w 455161"/>
              <a:gd name="connsiteY10" fmla="*/ 152523 h 203789"/>
              <a:gd name="connsiteX11" fmla="*/ 39 w 455161"/>
              <a:gd name="connsiteY11" fmla="*/ 123 h 203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5161" h="203789">
                <a:moveTo>
                  <a:pt x="39" y="123"/>
                </a:moveTo>
                <a:cubicBezTo>
                  <a:pt x="-2607" y="4885"/>
                  <a:pt x="128097" y="156227"/>
                  <a:pt x="146089" y="181098"/>
                </a:cubicBezTo>
                <a:cubicBezTo>
                  <a:pt x="164081" y="205969"/>
                  <a:pt x="100581" y="147231"/>
                  <a:pt x="107989" y="149348"/>
                </a:cubicBezTo>
                <a:cubicBezTo>
                  <a:pt x="115397" y="151465"/>
                  <a:pt x="168314" y="187448"/>
                  <a:pt x="190539" y="193798"/>
                </a:cubicBezTo>
                <a:cubicBezTo>
                  <a:pt x="212764" y="200148"/>
                  <a:pt x="225464" y="195385"/>
                  <a:pt x="241339" y="187448"/>
                </a:cubicBezTo>
                <a:cubicBezTo>
                  <a:pt x="257214" y="179511"/>
                  <a:pt x="257214" y="145115"/>
                  <a:pt x="285789" y="146173"/>
                </a:cubicBezTo>
                <a:cubicBezTo>
                  <a:pt x="314364" y="147231"/>
                  <a:pt x="397443" y="196973"/>
                  <a:pt x="412789" y="193798"/>
                </a:cubicBezTo>
                <a:cubicBezTo>
                  <a:pt x="428135" y="190623"/>
                  <a:pt x="371514" y="125536"/>
                  <a:pt x="377864" y="127123"/>
                </a:cubicBezTo>
                <a:cubicBezTo>
                  <a:pt x="384214" y="128711"/>
                  <a:pt x="475760" y="198031"/>
                  <a:pt x="450889" y="203323"/>
                </a:cubicBezTo>
                <a:cubicBezTo>
                  <a:pt x="426018" y="208615"/>
                  <a:pt x="276793" y="167340"/>
                  <a:pt x="228639" y="158873"/>
                </a:cubicBezTo>
                <a:cubicBezTo>
                  <a:pt x="180485" y="150406"/>
                  <a:pt x="196889" y="175806"/>
                  <a:pt x="161964" y="152523"/>
                </a:cubicBezTo>
                <a:cubicBezTo>
                  <a:pt x="127039" y="129240"/>
                  <a:pt x="2685" y="-4639"/>
                  <a:pt x="39" y="1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5EA1124F-489E-0AC8-90C0-13A28DC52733}"/>
              </a:ext>
            </a:extLst>
          </p:cNvPr>
          <p:cNvSpPr/>
          <p:nvPr/>
        </p:nvSpPr>
        <p:spPr>
          <a:xfrm>
            <a:off x="4929616" y="3273036"/>
            <a:ext cx="84180" cy="221209"/>
          </a:xfrm>
          <a:custGeom>
            <a:avLst/>
            <a:gdLst>
              <a:gd name="connsiteX0" fmla="*/ 51959 w 84180"/>
              <a:gd name="connsiteY0" fmla="*/ 389 h 221209"/>
              <a:gd name="connsiteX1" fmla="*/ 61484 w 84180"/>
              <a:gd name="connsiteY1" fmla="*/ 89289 h 221209"/>
              <a:gd name="connsiteX2" fmla="*/ 42434 w 84180"/>
              <a:gd name="connsiteY2" fmla="*/ 133739 h 221209"/>
              <a:gd name="connsiteX3" fmla="*/ 67834 w 84180"/>
              <a:gd name="connsiteY3" fmla="*/ 117864 h 221209"/>
              <a:gd name="connsiteX4" fmla="*/ 1159 w 84180"/>
              <a:gd name="connsiteY4" fmla="*/ 219464 h 221209"/>
              <a:gd name="connsiteX5" fmla="*/ 29734 w 84180"/>
              <a:gd name="connsiteY5" fmla="*/ 178189 h 221209"/>
              <a:gd name="connsiteX6" fmla="*/ 83709 w 84180"/>
              <a:gd name="connsiteY6" fmla="*/ 127389 h 221209"/>
              <a:gd name="connsiteX7" fmla="*/ 51959 w 84180"/>
              <a:gd name="connsiteY7" fmla="*/ 389 h 22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80" h="221209">
                <a:moveTo>
                  <a:pt x="51959" y="389"/>
                </a:moveTo>
                <a:cubicBezTo>
                  <a:pt x="48255" y="-5961"/>
                  <a:pt x="63071" y="67064"/>
                  <a:pt x="61484" y="89289"/>
                </a:cubicBezTo>
                <a:cubicBezTo>
                  <a:pt x="59897" y="111514"/>
                  <a:pt x="41376" y="128977"/>
                  <a:pt x="42434" y="133739"/>
                </a:cubicBezTo>
                <a:cubicBezTo>
                  <a:pt x="43492" y="138501"/>
                  <a:pt x="74713" y="103577"/>
                  <a:pt x="67834" y="117864"/>
                </a:cubicBezTo>
                <a:cubicBezTo>
                  <a:pt x="60955" y="132152"/>
                  <a:pt x="7509" y="209410"/>
                  <a:pt x="1159" y="219464"/>
                </a:cubicBezTo>
                <a:cubicBezTo>
                  <a:pt x="-5191" y="229518"/>
                  <a:pt x="15976" y="193535"/>
                  <a:pt x="29734" y="178189"/>
                </a:cubicBezTo>
                <a:cubicBezTo>
                  <a:pt x="43492" y="162843"/>
                  <a:pt x="78947" y="153847"/>
                  <a:pt x="83709" y="127389"/>
                </a:cubicBezTo>
                <a:cubicBezTo>
                  <a:pt x="88471" y="100931"/>
                  <a:pt x="55663" y="6739"/>
                  <a:pt x="51959" y="38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2CF9649F-DF81-852D-467F-77971E1B73F2}"/>
              </a:ext>
            </a:extLst>
          </p:cNvPr>
          <p:cNvSpPr/>
          <p:nvPr/>
        </p:nvSpPr>
        <p:spPr>
          <a:xfrm>
            <a:off x="4882377" y="3492484"/>
            <a:ext cx="522427" cy="39065"/>
          </a:xfrm>
          <a:custGeom>
            <a:avLst/>
            <a:gdLst>
              <a:gd name="connsiteX0" fmla="*/ 773 w 522427"/>
              <a:gd name="connsiteY0" fmla="*/ 16 h 39065"/>
              <a:gd name="connsiteX1" fmla="*/ 302398 w 522427"/>
              <a:gd name="connsiteY1" fmla="*/ 15891 h 39065"/>
              <a:gd name="connsiteX2" fmla="*/ 210323 w 522427"/>
              <a:gd name="connsiteY2" fmla="*/ 9541 h 39065"/>
              <a:gd name="connsiteX3" fmla="*/ 416698 w 522427"/>
              <a:gd name="connsiteY3" fmla="*/ 34941 h 39065"/>
              <a:gd name="connsiteX4" fmla="*/ 521473 w 522427"/>
              <a:gd name="connsiteY4" fmla="*/ 38116 h 39065"/>
              <a:gd name="connsiteX5" fmla="*/ 457973 w 522427"/>
              <a:gd name="connsiteY5" fmla="*/ 25416 h 39065"/>
              <a:gd name="connsiteX6" fmla="*/ 286523 w 522427"/>
              <a:gd name="connsiteY6" fmla="*/ 6366 h 39065"/>
              <a:gd name="connsiteX7" fmla="*/ 216673 w 522427"/>
              <a:gd name="connsiteY7" fmla="*/ 12716 h 39065"/>
              <a:gd name="connsiteX8" fmla="*/ 773 w 522427"/>
              <a:gd name="connsiteY8" fmla="*/ 16 h 39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2427" h="39065">
                <a:moveTo>
                  <a:pt x="773" y="16"/>
                </a:moveTo>
                <a:cubicBezTo>
                  <a:pt x="15061" y="545"/>
                  <a:pt x="267473" y="14303"/>
                  <a:pt x="302398" y="15891"/>
                </a:cubicBezTo>
                <a:cubicBezTo>
                  <a:pt x="337323" y="17479"/>
                  <a:pt x="191273" y="6366"/>
                  <a:pt x="210323" y="9541"/>
                </a:cubicBezTo>
                <a:cubicBezTo>
                  <a:pt x="229373" y="12716"/>
                  <a:pt x="364840" y="30179"/>
                  <a:pt x="416698" y="34941"/>
                </a:cubicBezTo>
                <a:cubicBezTo>
                  <a:pt x="468556" y="39704"/>
                  <a:pt x="514594" y="39703"/>
                  <a:pt x="521473" y="38116"/>
                </a:cubicBezTo>
                <a:cubicBezTo>
                  <a:pt x="528352" y="36529"/>
                  <a:pt x="497131" y="30708"/>
                  <a:pt x="457973" y="25416"/>
                </a:cubicBezTo>
                <a:cubicBezTo>
                  <a:pt x="418815" y="20124"/>
                  <a:pt x="326740" y="8483"/>
                  <a:pt x="286523" y="6366"/>
                </a:cubicBezTo>
                <a:cubicBezTo>
                  <a:pt x="246306" y="4249"/>
                  <a:pt x="259006" y="13774"/>
                  <a:pt x="216673" y="12716"/>
                </a:cubicBezTo>
                <a:cubicBezTo>
                  <a:pt x="174340" y="11658"/>
                  <a:pt x="-13515" y="-513"/>
                  <a:pt x="773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93A11C92-2351-2B45-0D71-2B0E72256844}"/>
              </a:ext>
            </a:extLst>
          </p:cNvPr>
          <p:cNvSpPr/>
          <p:nvPr/>
        </p:nvSpPr>
        <p:spPr>
          <a:xfrm>
            <a:off x="4956099" y="3295432"/>
            <a:ext cx="123939" cy="79625"/>
          </a:xfrm>
          <a:custGeom>
            <a:avLst/>
            <a:gdLst>
              <a:gd name="connsiteX0" fmla="*/ 76 w 123939"/>
              <a:gd name="connsiteY0" fmla="*/ 22443 h 79625"/>
              <a:gd name="connsiteX1" fmla="*/ 92151 w 123939"/>
              <a:gd name="connsiteY1" fmla="*/ 218 h 79625"/>
              <a:gd name="connsiteX2" fmla="*/ 98501 w 123939"/>
              <a:gd name="connsiteY2" fmla="*/ 38318 h 79625"/>
              <a:gd name="connsiteX3" fmla="*/ 123901 w 123939"/>
              <a:gd name="connsiteY3" fmla="*/ 79593 h 79625"/>
              <a:gd name="connsiteX4" fmla="*/ 92151 w 123939"/>
              <a:gd name="connsiteY4" fmla="*/ 44668 h 79625"/>
              <a:gd name="connsiteX5" fmla="*/ 76276 w 123939"/>
              <a:gd name="connsiteY5" fmla="*/ 16093 h 79625"/>
              <a:gd name="connsiteX6" fmla="*/ 76 w 123939"/>
              <a:gd name="connsiteY6" fmla="*/ 22443 h 7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939" h="79625">
                <a:moveTo>
                  <a:pt x="76" y="22443"/>
                </a:moveTo>
                <a:cubicBezTo>
                  <a:pt x="2722" y="19797"/>
                  <a:pt x="75747" y="-2428"/>
                  <a:pt x="92151" y="218"/>
                </a:cubicBezTo>
                <a:cubicBezTo>
                  <a:pt x="108555" y="2864"/>
                  <a:pt x="93209" y="25089"/>
                  <a:pt x="98501" y="38318"/>
                </a:cubicBezTo>
                <a:cubicBezTo>
                  <a:pt x="103793" y="51547"/>
                  <a:pt x="124959" y="78535"/>
                  <a:pt x="123901" y="79593"/>
                </a:cubicBezTo>
                <a:cubicBezTo>
                  <a:pt x="122843" y="80651"/>
                  <a:pt x="100088" y="55251"/>
                  <a:pt x="92151" y="44668"/>
                </a:cubicBezTo>
                <a:cubicBezTo>
                  <a:pt x="84214" y="34085"/>
                  <a:pt x="87918" y="19797"/>
                  <a:pt x="76276" y="16093"/>
                </a:cubicBezTo>
                <a:cubicBezTo>
                  <a:pt x="64634" y="12389"/>
                  <a:pt x="-2570" y="25089"/>
                  <a:pt x="76" y="2244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44FCFBB2-E0A9-1B9B-C3E5-38204FDED1CD}"/>
              </a:ext>
            </a:extLst>
          </p:cNvPr>
          <p:cNvSpPr/>
          <p:nvPr/>
        </p:nvSpPr>
        <p:spPr>
          <a:xfrm>
            <a:off x="5006873" y="3311477"/>
            <a:ext cx="108059" cy="181029"/>
          </a:xfrm>
          <a:custGeom>
            <a:avLst/>
            <a:gdLst>
              <a:gd name="connsiteX0" fmla="*/ 102 w 108059"/>
              <a:gd name="connsiteY0" fmla="*/ 48 h 181029"/>
              <a:gd name="connsiteX1" fmla="*/ 63602 w 108059"/>
              <a:gd name="connsiteY1" fmla="*/ 130223 h 181029"/>
              <a:gd name="connsiteX2" fmla="*/ 108052 w 108059"/>
              <a:gd name="connsiteY2" fmla="*/ 181023 h 181029"/>
              <a:gd name="connsiteX3" fmla="*/ 60427 w 108059"/>
              <a:gd name="connsiteY3" fmla="*/ 133398 h 181029"/>
              <a:gd name="connsiteX4" fmla="*/ 3277 w 108059"/>
              <a:gd name="connsiteY4" fmla="*/ 98473 h 181029"/>
              <a:gd name="connsiteX5" fmla="*/ 47727 w 108059"/>
              <a:gd name="connsiteY5" fmla="*/ 114348 h 181029"/>
              <a:gd name="connsiteX6" fmla="*/ 102 w 108059"/>
              <a:gd name="connsiteY6" fmla="*/ 48 h 181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59" h="181029">
                <a:moveTo>
                  <a:pt x="102" y="48"/>
                </a:moveTo>
                <a:cubicBezTo>
                  <a:pt x="2748" y="2694"/>
                  <a:pt x="45610" y="100061"/>
                  <a:pt x="63602" y="130223"/>
                </a:cubicBezTo>
                <a:cubicBezTo>
                  <a:pt x="81594" y="160385"/>
                  <a:pt x="108581" y="180494"/>
                  <a:pt x="108052" y="181023"/>
                </a:cubicBezTo>
                <a:cubicBezTo>
                  <a:pt x="107523" y="181552"/>
                  <a:pt x="77889" y="147156"/>
                  <a:pt x="60427" y="133398"/>
                </a:cubicBezTo>
                <a:cubicBezTo>
                  <a:pt x="42965" y="119640"/>
                  <a:pt x="5394" y="101648"/>
                  <a:pt x="3277" y="98473"/>
                </a:cubicBezTo>
                <a:cubicBezTo>
                  <a:pt x="1160" y="95298"/>
                  <a:pt x="48785" y="123873"/>
                  <a:pt x="47727" y="114348"/>
                </a:cubicBezTo>
                <a:cubicBezTo>
                  <a:pt x="46669" y="104823"/>
                  <a:pt x="-2544" y="-2598"/>
                  <a:pt x="102" y="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D7D1A311-28A3-E6E5-0001-861EEF8D5B59}"/>
              </a:ext>
            </a:extLst>
          </p:cNvPr>
          <p:cNvSpPr/>
          <p:nvPr/>
        </p:nvSpPr>
        <p:spPr>
          <a:xfrm>
            <a:off x="4952790" y="3339128"/>
            <a:ext cx="258591" cy="167378"/>
          </a:xfrm>
          <a:custGeom>
            <a:avLst/>
            <a:gdLst>
              <a:gd name="connsiteX0" fmla="*/ 73235 w 258591"/>
              <a:gd name="connsiteY0" fmla="*/ 58122 h 167378"/>
              <a:gd name="connsiteX1" fmla="*/ 244685 w 258591"/>
              <a:gd name="connsiteY1" fmla="*/ 13672 h 167378"/>
              <a:gd name="connsiteX2" fmla="*/ 171660 w 258591"/>
              <a:gd name="connsiteY2" fmla="*/ 13672 h 167378"/>
              <a:gd name="connsiteX3" fmla="*/ 257385 w 258591"/>
              <a:gd name="connsiteY3" fmla="*/ 13672 h 167378"/>
              <a:gd name="connsiteX4" fmla="*/ 219285 w 258591"/>
              <a:gd name="connsiteY4" fmla="*/ 39072 h 167378"/>
              <a:gd name="connsiteX5" fmla="*/ 181185 w 258591"/>
              <a:gd name="connsiteY5" fmla="*/ 89872 h 167378"/>
              <a:gd name="connsiteX6" fmla="*/ 136735 w 258591"/>
              <a:gd name="connsiteY6" fmla="*/ 166072 h 167378"/>
              <a:gd name="connsiteX7" fmla="*/ 95460 w 258591"/>
              <a:gd name="connsiteY7" fmla="*/ 134322 h 167378"/>
              <a:gd name="connsiteX8" fmla="*/ 210 w 258591"/>
              <a:gd name="connsiteY8" fmla="*/ 86697 h 167378"/>
              <a:gd name="connsiteX9" fmla="*/ 124035 w 258591"/>
              <a:gd name="connsiteY9" fmla="*/ 153372 h 167378"/>
              <a:gd name="connsiteX10" fmla="*/ 127210 w 258591"/>
              <a:gd name="connsiteY10" fmla="*/ 108922 h 167378"/>
              <a:gd name="connsiteX11" fmla="*/ 136735 w 258591"/>
              <a:gd name="connsiteY11" fmla="*/ 118447 h 167378"/>
              <a:gd name="connsiteX12" fmla="*/ 235160 w 258591"/>
              <a:gd name="connsiteY12" fmla="*/ 16847 h 167378"/>
              <a:gd name="connsiteX13" fmla="*/ 235160 w 258591"/>
              <a:gd name="connsiteY13" fmla="*/ 972 h 167378"/>
              <a:gd name="connsiteX14" fmla="*/ 171660 w 258591"/>
              <a:gd name="connsiteY14" fmla="*/ 26372 h 167378"/>
              <a:gd name="connsiteX15" fmla="*/ 73235 w 258591"/>
              <a:gd name="connsiteY15" fmla="*/ 58122 h 16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8591" h="167378">
                <a:moveTo>
                  <a:pt x="73235" y="58122"/>
                </a:moveTo>
                <a:cubicBezTo>
                  <a:pt x="85406" y="56005"/>
                  <a:pt x="228281" y="21080"/>
                  <a:pt x="244685" y="13672"/>
                </a:cubicBezTo>
                <a:cubicBezTo>
                  <a:pt x="261089" y="6264"/>
                  <a:pt x="171660" y="13672"/>
                  <a:pt x="171660" y="13672"/>
                </a:cubicBezTo>
                <a:cubicBezTo>
                  <a:pt x="173777" y="13672"/>
                  <a:pt x="249448" y="9439"/>
                  <a:pt x="257385" y="13672"/>
                </a:cubicBezTo>
                <a:cubicBezTo>
                  <a:pt x="265322" y="17905"/>
                  <a:pt x="231985" y="26372"/>
                  <a:pt x="219285" y="39072"/>
                </a:cubicBezTo>
                <a:cubicBezTo>
                  <a:pt x="206585" y="51772"/>
                  <a:pt x="194943" y="68705"/>
                  <a:pt x="181185" y="89872"/>
                </a:cubicBezTo>
                <a:cubicBezTo>
                  <a:pt x="167427" y="111039"/>
                  <a:pt x="151022" y="158664"/>
                  <a:pt x="136735" y="166072"/>
                </a:cubicBezTo>
                <a:cubicBezTo>
                  <a:pt x="122448" y="173480"/>
                  <a:pt x="118214" y="147551"/>
                  <a:pt x="95460" y="134322"/>
                </a:cubicBezTo>
                <a:cubicBezTo>
                  <a:pt x="72706" y="121093"/>
                  <a:pt x="-4552" y="83522"/>
                  <a:pt x="210" y="86697"/>
                </a:cubicBezTo>
                <a:cubicBezTo>
                  <a:pt x="4972" y="89872"/>
                  <a:pt x="102868" y="149668"/>
                  <a:pt x="124035" y="153372"/>
                </a:cubicBezTo>
                <a:cubicBezTo>
                  <a:pt x="145202" y="157076"/>
                  <a:pt x="127210" y="108922"/>
                  <a:pt x="127210" y="108922"/>
                </a:cubicBezTo>
                <a:cubicBezTo>
                  <a:pt x="129327" y="103101"/>
                  <a:pt x="118743" y="133793"/>
                  <a:pt x="136735" y="118447"/>
                </a:cubicBezTo>
                <a:cubicBezTo>
                  <a:pt x="154727" y="103101"/>
                  <a:pt x="235160" y="16847"/>
                  <a:pt x="235160" y="16847"/>
                </a:cubicBezTo>
                <a:cubicBezTo>
                  <a:pt x="251564" y="-2732"/>
                  <a:pt x="245743" y="-616"/>
                  <a:pt x="235160" y="972"/>
                </a:cubicBezTo>
                <a:cubicBezTo>
                  <a:pt x="224577" y="2559"/>
                  <a:pt x="191768" y="19493"/>
                  <a:pt x="171660" y="26372"/>
                </a:cubicBezTo>
                <a:cubicBezTo>
                  <a:pt x="151552" y="33251"/>
                  <a:pt x="61064" y="60239"/>
                  <a:pt x="73235" y="581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E3232CC0-B46C-4F88-9097-2F5113F52439}"/>
              </a:ext>
            </a:extLst>
          </p:cNvPr>
          <p:cNvSpPr/>
          <p:nvPr/>
        </p:nvSpPr>
        <p:spPr>
          <a:xfrm>
            <a:off x="5172617" y="3352791"/>
            <a:ext cx="128026" cy="159791"/>
          </a:xfrm>
          <a:custGeom>
            <a:avLst/>
            <a:gdLst>
              <a:gd name="connsiteX0" fmla="*/ 12158 w 128026"/>
              <a:gd name="connsiteY0" fmla="*/ 9 h 159791"/>
              <a:gd name="connsiteX1" fmla="*/ 91533 w 128026"/>
              <a:gd name="connsiteY1" fmla="*/ 95259 h 159791"/>
              <a:gd name="connsiteX2" fmla="*/ 126458 w 128026"/>
              <a:gd name="connsiteY2" fmla="*/ 57159 h 159791"/>
              <a:gd name="connsiteX3" fmla="*/ 43908 w 128026"/>
              <a:gd name="connsiteY3" fmla="*/ 123834 h 159791"/>
              <a:gd name="connsiteX4" fmla="*/ 2633 w 128026"/>
              <a:gd name="connsiteY4" fmla="*/ 158759 h 159791"/>
              <a:gd name="connsiteX5" fmla="*/ 116933 w 128026"/>
              <a:gd name="connsiteY5" fmla="*/ 85734 h 159791"/>
              <a:gd name="connsiteX6" fmla="*/ 91533 w 128026"/>
              <a:gd name="connsiteY6" fmla="*/ 73034 h 159791"/>
              <a:gd name="connsiteX7" fmla="*/ 43908 w 128026"/>
              <a:gd name="connsiteY7" fmla="*/ 50809 h 159791"/>
              <a:gd name="connsiteX8" fmla="*/ 78833 w 128026"/>
              <a:gd name="connsiteY8" fmla="*/ 101609 h 159791"/>
              <a:gd name="connsiteX9" fmla="*/ 12158 w 128026"/>
              <a:gd name="connsiteY9" fmla="*/ 9 h 159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026" h="159791">
                <a:moveTo>
                  <a:pt x="12158" y="9"/>
                </a:moveTo>
                <a:cubicBezTo>
                  <a:pt x="14275" y="-1049"/>
                  <a:pt x="72483" y="85734"/>
                  <a:pt x="91533" y="95259"/>
                </a:cubicBezTo>
                <a:cubicBezTo>
                  <a:pt x="110583" y="104784"/>
                  <a:pt x="134396" y="52397"/>
                  <a:pt x="126458" y="57159"/>
                </a:cubicBezTo>
                <a:cubicBezTo>
                  <a:pt x="118521" y="61922"/>
                  <a:pt x="64546" y="106901"/>
                  <a:pt x="43908" y="123834"/>
                </a:cubicBezTo>
                <a:cubicBezTo>
                  <a:pt x="23271" y="140767"/>
                  <a:pt x="-9538" y="165109"/>
                  <a:pt x="2633" y="158759"/>
                </a:cubicBezTo>
                <a:cubicBezTo>
                  <a:pt x="14804" y="152409"/>
                  <a:pt x="116933" y="85734"/>
                  <a:pt x="116933" y="85734"/>
                </a:cubicBezTo>
                <a:cubicBezTo>
                  <a:pt x="131750" y="71447"/>
                  <a:pt x="103704" y="78855"/>
                  <a:pt x="91533" y="73034"/>
                </a:cubicBezTo>
                <a:cubicBezTo>
                  <a:pt x="79362" y="67213"/>
                  <a:pt x="46025" y="46047"/>
                  <a:pt x="43908" y="50809"/>
                </a:cubicBezTo>
                <a:cubicBezTo>
                  <a:pt x="41791" y="55571"/>
                  <a:pt x="80950" y="104784"/>
                  <a:pt x="78833" y="101609"/>
                </a:cubicBezTo>
                <a:cubicBezTo>
                  <a:pt x="76716" y="98434"/>
                  <a:pt x="10041" y="1067"/>
                  <a:pt x="12158" y="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4B7EF741-B78D-F510-AEC8-83A0356C9F17}"/>
              </a:ext>
            </a:extLst>
          </p:cNvPr>
          <p:cNvSpPr/>
          <p:nvPr/>
        </p:nvSpPr>
        <p:spPr>
          <a:xfrm>
            <a:off x="5108509" y="3432160"/>
            <a:ext cx="308155" cy="121262"/>
          </a:xfrm>
          <a:custGeom>
            <a:avLst/>
            <a:gdLst>
              <a:gd name="connsiteX0" fmla="*/ 66 w 308155"/>
              <a:gd name="connsiteY0" fmla="*/ 88915 h 121262"/>
              <a:gd name="connsiteX1" fmla="*/ 136591 w 308155"/>
              <a:gd name="connsiteY1" fmla="*/ 63515 h 121262"/>
              <a:gd name="connsiteX2" fmla="*/ 165166 w 308155"/>
              <a:gd name="connsiteY2" fmla="*/ 15 h 121262"/>
              <a:gd name="connsiteX3" fmla="*/ 235016 w 308155"/>
              <a:gd name="connsiteY3" fmla="*/ 57165 h 121262"/>
              <a:gd name="connsiteX4" fmla="*/ 209616 w 308155"/>
              <a:gd name="connsiteY4" fmla="*/ 28590 h 121262"/>
              <a:gd name="connsiteX5" fmla="*/ 308041 w 308155"/>
              <a:gd name="connsiteY5" fmla="*/ 120665 h 121262"/>
              <a:gd name="connsiteX6" fmla="*/ 228666 w 308155"/>
              <a:gd name="connsiteY6" fmla="*/ 66690 h 121262"/>
              <a:gd name="connsiteX7" fmla="*/ 193741 w 308155"/>
              <a:gd name="connsiteY7" fmla="*/ 34940 h 121262"/>
              <a:gd name="connsiteX8" fmla="*/ 155641 w 308155"/>
              <a:gd name="connsiteY8" fmla="*/ 50815 h 121262"/>
              <a:gd name="connsiteX9" fmla="*/ 66 w 308155"/>
              <a:gd name="connsiteY9" fmla="*/ 88915 h 12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8155" h="121262">
                <a:moveTo>
                  <a:pt x="66" y="88915"/>
                </a:moveTo>
                <a:cubicBezTo>
                  <a:pt x="-3109" y="91032"/>
                  <a:pt x="109074" y="78332"/>
                  <a:pt x="136591" y="63515"/>
                </a:cubicBezTo>
                <a:cubicBezTo>
                  <a:pt x="164108" y="48698"/>
                  <a:pt x="148762" y="1073"/>
                  <a:pt x="165166" y="15"/>
                </a:cubicBezTo>
                <a:cubicBezTo>
                  <a:pt x="181570" y="-1043"/>
                  <a:pt x="227608" y="52402"/>
                  <a:pt x="235016" y="57165"/>
                </a:cubicBezTo>
                <a:cubicBezTo>
                  <a:pt x="242424" y="61927"/>
                  <a:pt x="197445" y="18007"/>
                  <a:pt x="209616" y="28590"/>
                </a:cubicBezTo>
                <a:cubicBezTo>
                  <a:pt x="221787" y="39173"/>
                  <a:pt x="304866" y="114315"/>
                  <a:pt x="308041" y="120665"/>
                </a:cubicBezTo>
                <a:cubicBezTo>
                  <a:pt x="311216" y="127015"/>
                  <a:pt x="247716" y="80977"/>
                  <a:pt x="228666" y="66690"/>
                </a:cubicBezTo>
                <a:cubicBezTo>
                  <a:pt x="209616" y="52402"/>
                  <a:pt x="205912" y="37586"/>
                  <a:pt x="193741" y="34940"/>
                </a:cubicBezTo>
                <a:cubicBezTo>
                  <a:pt x="181570" y="32294"/>
                  <a:pt x="185804" y="41819"/>
                  <a:pt x="155641" y="50815"/>
                </a:cubicBezTo>
                <a:cubicBezTo>
                  <a:pt x="125479" y="59811"/>
                  <a:pt x="3241" y="86798"/>
                  <a:pt x="66" y="889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AA98EC20-DBC6-6AAF-C1E5-F74886C1CEBD}"/>
              </a:ext>
            </a:extLst>
          </p:cNvPr>
          <p:cNvSpPr/>
          <p:nvPr/>
        </p:nvSpPr>
        <p:spPr>
          <a:xfrm>
            <a:off x="3983781" y="2153037"/>
            <a:ext cx="163005" cy="954374"/>
          </a:xfrm>
          <a:custGeom>
            <a:avLst/>
            <a:gdLst>
              <a:gd name="connsiteX0" fmla="*/ 162769 w 163005"/>
              <a:gd name="connsiteY0" fmla="*/ 2788 h 954374"/>
              <a:gd name="connsiteX1" fmla="*/ 80219 w 163005"/>
              <a:gd name="connsiteY1" fmla="*/ 421888 h 954374"/>
              <a:gd name="connsiteX2" fmla="*/ 92919 w 163005"/>
              <a:gd name="connsiteY2" fmla="*/ 390138 h 954374"/>
              <a:gd name="connsiteX3" fmla="*/ 70694 w 163005"/>
              <a:gd name="connsiteY3" fmla="*/ 564763 h 954374"/>
              <a:gd name="connsiteX4" fmla="*/ 77044 w 163005"/>
              <a:gd name="connsiteY4" fmla="*/ 507613 h 954374"/>
              <a:gd name="connsiteX5" fmla="*/ 26244 w 163005"/>
              <a:gd name="connsiteY5" fmla="*/ 812413 h 954374"/>
              <a:gd name="connsiteX6" fmla="*/ 844 w 163005"/>
              <a:gd name="connsiteY6" fmla="*/ 952113 h 954374"/>
              <a:gd name="connsiteX7" fmla="*/ 13544 w 163005"/>
              <a:gd name="connsiteY7" fmla="*/ 856863 h 954374"/>
              <a:gd name="connsiteX8" fmla="*/ 83394 w 163005"/>
              <a:gd name="connsiteY8" fmla="*/ 371088 h 954374"/>
              <a:gd name="connsiteX9" fmla="*/ 64344 w 163005"/>
              <a:gd name="connsiteY9" fmla="*/ 472688 h 954374"/>
              <a:gd name="connsiteX10" fmla="*/ 131019 w 163005"/>
              <a:gd name="connsiteY10" fmla="*/ 164713 h 954374"/>
              <a:gd name="connsiteX11" fmla="*/ 105619 w 163005"/>
              <a:gd name="connsiteY11" fmla="*/ 234563 h 954374"/>
              <a:gd name="connsiteX12" fmla="*/ 162769 w 163005"/>
              <a:gd name="connsiteY12" fmla="*/ 2788 h 954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3005" h="954374">
                <a:moveTo>
                  <a:pt x="162769" y="2788"/>
                </a:moveTo>
                <a:cubicBezTo>
                  <a:pt x="158536" y="34009"/>
                  <a:pt x="91861" y="357330"/>
                  <a:pt x="80219" y="421888"/>
                </a:cubicBezTo>
                <a:cubicBezTo>
                  <a:pt x="68577" y="486446"/>
                  <a:pt x="94507" y="366325"/>
                  <a:pt x="92919" y="390138"/>
                </a:cubicBezTo>
                <a:cubicBezTo>
                  <a:pt x="91331" y="413951"/>
                  <a:pt x="73340" y="545184"/>
                  <a:pt x="70694" y="564763"/>
                </a:cubicBezTo>
                <a:cubicBezTo>
                  <a:pt x="68048" y="584342"/>
                  <a:pt x="84452" y="466338"/>
                  <a:pt x="77044" y="507613"/>
                </a:cubicBezTo>
                <a:cubicBezTo>
                  <a:pt x="69636" y="548888"/>
                  <a:pt x="38944" y="738330"/>
                  <a:pt x="26244" y="812413"/>
                </a:cubicBezTo>
                <a:cubicBezTo>
                  <a:pt x="13544" y="886496"/>
                  <a:pt x="2961" y="944705"/>
                  <a:pt x="844" y="952113"/>
                </a:cubicBezTo>
                <a:cubicBezTo>
                  <a:pt x="-1273" y="959521"/>
                  <a:pt x="-214" y="953700"/>
                  <a:pt x="13544" y="856863"/>
                </a:cubicBezTo>
                <a:cubicBezTo>
                  <a:pt x="27302" y="760026"/>
                  <a:pt x="74927" y="435117"/>
                  <a:pt x="83394" y="371088"/>
                </a:cubicBezTo>
                <a:cubicBezTo>
                  <a:pt x="91861" y="307059"/>
                  <a:pt x="56407" y="507084"/>
                  <a:pt x="64344" y="472688"/>
                </a:cubicBezTo>
                <a:cubicBezTo>
                  <a:pt x="72281" y="438292"/>
                  <a:pt x="124140" y="204400"/>
                  <a:pt x="131019" y="164713"/>
                </a:cubicBezTo>
                <a:cubicBezTo>
                  <a:pt x="137898" y="125026"/>
                  <a:pt x="98211" y="256788"/>
                  <a:pt x="105619" y="234563"/>
                </a:cubicBezTo>
                <a:cubicBezTo>
                  <a:pt x="113027" y="212338"/>
                  <a:pt x="167002" y="-28433"/>
                  <a:pt x="162769" y="278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B5741983-C39C-9444-82E9-7D73D4351793}"/>
              </a:ext>
            </a:extLst>
          </p:cNvPr>
          <p:cNvSpPr/>
          <p:nvPr/>
        </p:nvSpPr>
        <p:spPr>
          <a:xfrm>
            <a:off x="5809500" y="3021523"/>
            <a:ext cx="576667" cy="297296"/>
          </a:xfrm>
          <a:custGeom>
            <a:avLst/>
            <a:gdLst>
              <a:gd name="connsiteX0" fmla="*/ 575425 w 576667"/>
              <a:gd name="connsiteY0" fmla="*/ 1077 h 297296"/>
              <a:gd name="connsiteX1" fmla="*/ 216650 w 576667"/>
              <a:gd name="connsiteY1" fmla="*/ 143952 h 297296"/>
              <a:gd name="connsiteX2" fmla="*/ 267450 w 576667"/>
              <a:gd name="connsiteY2" fmla="*/ 128077 h 297296"/>
              <a:gd name="connsiteX3" fmla="*/ 7100 w 576667"/>
              <a:gd name="connsiteY3" fmla="*/ 293177 h 297296"/>
              <a:gd name="connsiteX4" fmla="*/ 92825 w 576667"/>
              <a:gd name="connsiteY4" fmla="*/ 236027 h 297296"/>
              <a:gd name="connsiteX5" fmla="*/ 296025 w 576667"/>
              <a:gd name="connsiteY5" fmla="*/ 112202 h 297296"/>
              <a:gd name="connsiteX6" fmla="*/ 203950 w 576667"/>
              <a:gd name="connsiteY6" fmla="*/ 147127 h 297296"/>
              <a:gd name="connsiteX7" fmla="*/ 397625 w 576667"/>
              <a:gd name="connsiteY7" fmla="*/ 74102 h 297296"/>
              <a:gd name="connsiteX8" fmla="*/ 337300 w 576667"/>
              <a:gd name="connsiteY8" fmla="*/ 77277 h 297296"/>
              <a:gd name="connsiteX9" fmla="*/ 575425 w 576667"/>
              <a:gd name="connsiteY9" fmla="*/ 1077 h 29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6667" h="297296">
                <a:moveTo>
                  <a:pt x="575425" y="1077"/>
                </a:moveTo>
                <a:cubicBezTo>
                  <a:pt x="555317" y="12189"/>
                  <a:pt x="267979" y="122785"/>
                  <a:pt x="216650" y="143952"/>
                </a:cubicBezTo>
                <a:cubicBezTo>
                  <a:pt x="165321" y="165119"/>
                  <a:pt x="302375" y="103206"/>
                  <a:pt x="267450" y="128077"/>
                </a:cubicBezTo>
                <a:cubicBezTo>
                  <a:pt x="232525" y="152948"/>
                  <a:pt x="36204" y="275185"/>
                  <a:pt x="7100" y="293177"/>
                </a:cubicBezTo>
                <a:cubicBezTo>
                  <a:pt x="-22004" y="311169"/>
                  <a:pt x="44671" y="266190"/>
                  <a:pt x="92825" y="236027"/>
                </a:cubicBezTo>
                <a:cubicBezTo>
                  <a:pt x="140979" y="205865"/>
                  <a:pt x="277504" y="127019"/>
                  <a:pt x="296025" y="112202"/>
                </a:cubicBezTo>
                <a:cubicBezTo>
                  <a:pt x="314546" y="97385"/>
                  <a:pt x="203950" y="147127"/>
                  <a:pt x="203950" y="147127"/>
                </a:cubicBezTo>
                <a:cubicBezTo>
                  <a:pt x="220883" y="140777"/>
                  <a:pt x="375400" y="85744"/>
                  <a:pt x="397625" y="74102"/>
                </a:cubicBezTo>
                <a:cubicBezTo>
                  <a:pt x="419850" y="62460"/>
                  <a:pt x="309254" y="86273"/>
                  <a:pt x="337300" y="77277"/>
                </a:cubicBezTo>
                <a:cubicBezTo>
                  <a:pt x="365346" y="68281"/>
                  <a:pt x="595533" y="-10035"/>
                  <a:pt x="575425" y="10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4B536EB0-F0C0-34FD-1698-A8838E7A7267}"/>
              </a:ext>
            </a:extLst>
          </p:cNvPr>
          <p:cNvSpPr/>
          <p:nvPr/>
        </p:nvSpPr>
        <p:spPr>
          <a:xfrm>
            <a:off x="6019344" y="3055019"/>
            <a:ext cx="822783" cy="129906"/>
          </a:xfrm>
          <a:custGeom>
            <a:avLst/>
            <a:gdLst>
              <a:gd name="connsiteX0" fmla="*/ 456 w 822783"/>
              <a:gd name="connsiteY0" fmla="*/ 129506 h 129906"/>
              <a:gd name="connsiteX1" fmla="*/ 362406 w 822783"/>
              <a:gd name="connsiteY1" fmla="*/ 5681 h 129906"/>
              <a:gd name="connsiteX2" fmla="*/ 314781 w 822783"/>
              <a:gd name="connsiteY2" fmla="*/ 21556 h 129906"/>
              <a:gd name="connsiteX3" fmla="*/ 387806 w 822783"/>
              <a:gd name="connsiteY3" fmla="*/ 27906 h 129906"/>
              <a:gd name="connsiteX4" fmla="*/ 610056 w 822783"/>
              <a:gd name="connsiteY4" fmla="*/ 72356 h 129906"/>
              <a:gd name="connsiteX5" fmla="*/ 689431 w 822783"/>
              <a:gd name="connsiteY5" fmla="*/ 72356 h 129906"/>
              <a:gd name="connsiteX6" fmla="*/ 822781 w 822783"/>
              <a:gd name="connsiteY6" fmla="*/ 21556 h 129906"/>
              <a:gd name="connsiteX7" fmla="*/ 686256 w 822783"/>
              <a:gd name="connsiteY7" fmla="*/ 62831 h 129906"/>
              <a:gd name="connsiteX8" fmla="*/ 489406 w 822783"/>
              <a:gd name="connsiteY8" fmla="*/ 46956 h 129906"/>
              <a:gd name="connsiteX9" fmla="*/ 390981 w 822783"/>
              <a:gd name="connsiteY9" fmla="*/ 2506 h 129906"/>
              <a:gd name="connsiteX10" fmla="*/ 289381 w 822783"/>
              <a:gd name="connsiteY10" fmla="*/ 43781 h 129906"/>
              <a:gd name="connsiteX11" fmla="*/ 456 w 822783"/>
              <a:gd name="connsiteY11" fmla="*/ 129506 h 12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2783" h="129906">
                <a:moveTo>
                  <a:pt x="456" y="129506"/>
                </a:moveTo>
                <a:cubicBezTo>
                  <a:pt x="12627" y="123156"/>
                  <a:pt x="310019" y="23673"/>
                  <a:pt x="362406" y="5681"/>
                </a:cubicBezTo>
                <a:cubicBezTo>
                  <a:pt x="414793" y="-12311"/>
                  <a:pt x="310548" y="17852"/>
                  <a:pt x="314781" y="21556"/>
                </a:cubicBezTo>
                <a:cubicBezTo>
                  <a:pt x="319014" y="25260"/>
                  <a:pt x="338593" y="19439"/>
                  <a:pt x="387806" y="27906"/>
                </a:cubicBezTo>
                <a:cubicBezTo>
                  <a:pt x="437019" y="36373"/>
                  <a:pt x="559785" y="64948"/>
                  <a:pt x="610056" y="72356"/>
                </a:cubicBezTo>
                <a:cubicBezTo>
                  <a:pt x="660327" y="79764"/>
                  <a:pt x="653977" y="80823"/>
                  <a:pt x="689431" y="72356"/>
                </a:cubicBezTo>
                <a:cubicBezTo>
                  <a:pt x="724885" y="63889"/>
                  <a:pt x="823310" y="23143"/>
                  <a:pt x="822781" y="21556"/>
                </a:cubicBezTo>
                <a:cubicBezTo>
                  <a:pt x="822252" y="19969"/>
                  <a:pt x="741819" y="58598"/>
                  <a:pt x="686256" y="62831"/>
                </a:cubicBezTo>
                <a:cubicBezTo>
                  <a:pt x="630693" y="67064"/>
                  <a:pt x="538619" y="57010"/>
                  <a:pt x="489406" y="46956"/>
                </a:cubicBezTo>
                <a:cubicBezTo>
                  <a:pt x="440194" y="36902"/>
                  <a:pt x="424318" y="3035"/>
                  <a:pt x="390981" y="2506"/>
                </a:cubicBezTo>
                <a:cubicBezTo>
                  <a:pt x="357644" y="1977"/>
                  <a:pt x="356056" y="22614"/>
                  <a:pt x="289381" y="43781"/>
                </a:cubicBezTo>
                <a:cubicBezTo>
                  <a:pt x="222706" y="64948"/>
                  <a:pt x="-11715" y="135856"/>
                  <a:pt x="456" y="1295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755687D9-A2A1-D201-D96A-201D6B95F3D3}"/>
              </a:ext>
            </a:extLst>
          </p:cNvPr>
          <p:cNvSpPr/>
          <p:nvPr/>
        </p:nvSpPr>
        <p:spPr>
          <a:xfrm>
            <a:off x="5937460" y="3114557"/>
            <a:ext cx="848886" cy="98631"/>
          </a:xfrm>
          <a:custGeom>
            <a:avLst/>
            <a:gdLst>
              <a:gd name="connsiteX0" fmla="*/ 2965 w 848886"/>
              <a:gd name="connsiteY0" fmla="*/ 98543 h 98631"/>
              <a:gd name="connsiteX1" fmla="*/ 498265 w 848886"/>
              <a:gd name="connsiteY1" fmla="*/ 15993 h 98631"/>
              <a:gd name="connsiteX2" fmla="*/ 412540 w 848886"/>
              <a:gd name="connsiteY2" fmla="*/ 19168 h 98631"/>
              <a:gd name="connsiteX3" fmla="*/ 714165 w 848886"/>
              <a:gd name="connsiteY3" fmla="*/ 35043 h 98631"/>
              <a:gd name="connsiteX4" fmla="*/ 809415 w 848886"/>
              <a:gd name="connsiteY4" fmla="*/ 19168 h 98631"/>
              <a:gd name="connsiteX5" fmla="*/ 844340 w 848886"/>
              <a:gd name="connsiteY5" fmla="*/ 118 h 98631"/>
              <a:gd name="connsiteX6" fmla="*/ 714165 w 848886"/>
              <a:gd name="connsiteY6" fmla="*/ 28693 h 98631"/>
              <a:gd name="connsiteX7" fmla="*/ 491915 w 848886"/>
              <a:gd name="connsiteY7" fmla="*/ 15993 h 98631"/>
              <a:gd name="connsiteX8" fmla="*/ 177590 w 848886"/>
              <a:gd name="connsiteY8" fmla="*/ 15993 h 98631"/>
              <a:gd name="connsiteX9" fmla="*/ 285540 w 848886"/>
              <a:gd name="connsiteY9" fmla="*/ 31868 h 98631"/>
              <a:gd name="connsiteX10" fmla="*/ 2965 w 848886"/>
              <a:gd name="connsiteY10" fmla="*/ 98543 h 9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8886" h="98631">
                <a:moveTo>
                  <a:pt x="2965" y="98543"/>
                </a:moveTo>
                <a:cubicBezTo>
                  <a:pt x="38419" y="95897"/>
                  <a:pt x="430003" y="29222"/>
                  <a:pt x="498265" y="15993"/>
                </a:cubicBezTo>
                <a:cubicBezTo>
                  <a:pt x="566527" y="2764"/>
                  <a:pt x="376557" y="15993"/>
                  <a:pt x="412540" y="19168"/>
                </a:cubicBezTo>
                <a:cubicBezTo>
                  <a:pt x="448523" y="22343"/>
                  <a:pt x="648019" y="35043"/>
                  <a:pt x="714165" y="35043"/>
                </a:cubicBezTo>
                <a:cubicBezTo>
                  <a:pt x="780311" y="35043"/>
                  <a:pt x="787719" y="24989"/>
                  <a:pt x="809415" y="19168"/>
                </a:cubicBezTo>
                <a:cubicBezTo>
                  <a:pt x="831111" y="13347"/>
                  <a:pt x="860215" y="-1470"/>
                  <a:pt x="844340" y="118"/>
                </a:cubicBezTo>
                <a:cubicBezTo>
                  <a:pt x="828465" y="1705"/>
                  <a:pt x="772902" y="26047"/>
                  <a:pt x="714165" y="28693"/>
                </a:cubicBezTo>
                <a:cubicBezTo>
                  <a:pt x="655428" y="31339"/>
                  <a:pt x="581344" y="18110"/>
                  <a:pt x="491915" y="15993"/>
                </a:cubicBezTo>
                <a:cubicBezTo>
                  <a:pt x="402486" y="13876"/>
                  <a:pt x="211986" y="13347"/>
                  <a:pt x="177590" y="15993"/>
                </a:cubicBezTo>
                <a:cubicBezTo>
                  <a:pt x="143194" y="18639"/>
                  <a:pt x="309882" y="19697"/>
                  <a:pt x="285540" y="31868"/>
                </a:cubicBezTo>
                <a:cubicBezTo>
                  <a:pt x="261198" y="44039"/>
                  <a:pt x="-32489" y="101189"/>
                  <a:pt x="2965" y="9854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3B1F1C4E-A2D5-5E34-457D-004C8B7FB24A}"/>
              </a:ext>
            </a:extLst>
          </p:cNvPr>
          <p:cNvSpPr/>
          <p:nvPr/>
        </p:nvSpPr>
        <p:spPr>
          <a:xfrm>
            <a:off x="6661143" y="3065973"/>
            <a:ext cx="132801" cy="306222"/>
          </a:xfrm>
          <a:custGeom>
            <a:avLst/>
            <a:gdLst>
              <a:gd name="connsiteX0" fmla="*/ 120657 w 132801"/>
              <a:gd name="connsiteY0" fmla="*/ 1077 h 306222"/>
              <a:gd name="connsiteX1" fmla="*/ 120657 w 132801"/>
              <a:gd name="connsiteY1" fmla="*/ 124902 h 306222"/>
              <a:gd name="connsiteX2" fmla="*/ 130182 w 132801"/>
              <a:gd name="connsiteY2" fmla="*/ 93152 h 306222"/>
              <a:gd name="connsiteX3" fmla="*/ 66682 w 132801"/>
              <a:gd name="connsiteY3" fmla="*/ 216977 h 306222"/>
              <a:gd name="connsiteX4" fmla="*/ 47632 w 132801"/>
              <a:gd name="connsiteY4" fmla="*/ 267777 h 306222"/>
              <a:gd name="connsiteX5" fmla="*/ 7 w 132801"/>
              <a:gd name="connsiteY5" fmla="*/ 305877 h 306222"/>
              <a:gd name="connsiteX6" fmla="*/ 44457 w 132801"/>
              <a:gd name="connsiteY6" fmla="*/ 245552 h 306222"/>
              <a:gd name="connsiteX7" fmla="*/ 107957 w 132801"/>
              <a:gd name="connsiteY7" fmla="*/ 153477 h 306222"/>
              <a:gd name="connsiteX8" fmla="*/ 88907 w 132801"/>
              <a:gd name="connsiteY8" fmla="*/ 207452 h 306222"/>
              <a:gd name="connsiteX9" fmla="*/ 120657 w 132801"/>
              <a:gd name="connsiteY9" fmla="*/ 1077 h 30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2801" h="306222">
                <a:moveTo>
                  <a:pt x="120657" y="1077"/>
                </a:moveTo>
                <a:cubicBezTo>
                  <a:pt x="125949" y="-12681"/>
                  <a:pt x="119069" y="109556"/>
                  <a:pt x="120657" y="124902"/>
                </a:cubicBezTo>
                <a:cubicBezTo>
                  <a:pt x="122245" y="140248"/>
                  <a:pt x="139178" y="77806"/>
                  <a:pt x="130182" y="93152"/>
                </a:cubicBezTo>
                <a:cubicBezTo>
                  <a:pt x="121186" y="108498"/>
                  <a:pt x="80440" y="187873"/>
                  <a:pt x="66682" y="216977"/>
                </a:cubicBezTo>
                <a:cubicBezTo>
                  <a:pt x="52924" y="246081"/>
                  <a:pt x="58744" y="252961"/>
                  <a:pt x="47632" y="267777"/>
                </a:cubicBezTo>
                <a:cubicBezTo>
                  <a:pt x="36520" y="282593"/>
                  <a:pt x="536" y="309581"/>
                  <a:pt x="7" y="305877"/>
                </a:cubicBezTo>
                <a:cubicBezTo>
                  <a:pt x="-522" y="302173"/>
                  <a:pt x="26465" y="270952"/>
                  <a:pt x="44457" y="245552"/>
                </a:cubicBezTo>
                <a:cubicBezTo>
                  <a:pt x="62449" y="220152"/>
                  <a:pt x="100549" y="159827"/>
                  <a:pt x="107957" y="153477"/>
                </a:cubicBezTo>
                <a:cubicBezTo>
                  <a:pt x="115365" y="147127"/>
                  <a:pt x="88378" y="227031"/>
                  <a:pt x="88907" y="207452"/>
                </a:cubicBezTo>
                <a:cubicBezTo>
                  <a:pt x="89436" y="187873"/>
                  <a:pt x="115365" y="14835"/>
                  <a:pt x="120657" y="10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D78E6A3C-FE2C-88CC-EACF-0A5EB8CA3519}"/>
              </a:ext>
            </a:extLst>
          </p:cNvPr>
          <p:cNvSpPr/>
          <p:nvPr/>
        </p:nvSpPr>
        <p:spPr>
          <a:xfrm>
            <a:off x="6096859" y="3113991"/>
            <a:ext cx="650129" cy="298195"/>
          </a:xfrm>
          <a:custGeom>
            <a:avLst/>
            <a:gdLst>
              <a:gd name="connsiteX0" fmla="*/ 650016 w 650129"/>
              <a:gd name="connsiteY0" fmla="*/ 684 h 298195"/>
              <a:gd name="connsiteX1" fmla="*/ 605566 w 650129"/>
              <a:gd name="connsiteY1" fmla="*/ 67359 h 298195"/>
              <a:gd name="connsiteX2" fmla="*/ 608741 w 650129"/>
              <a:gd name="connsiteY2" fmla="*/ 162609 h 298195"/>
              <a:gd name="connsiteX3" fmla="*/ 640491 w 650129"/>
              <a:gd name="connsiteY3" fmla="*/ 102284 h 298195"/>
              <a:gd name="connsiteX4" fmla="*/ 611916 w 650129"/>
              <a:gd name="connsiteY4" fmla="*/ 172134 h 298195"/>
              <a:gd name="connsiteX5" fmla="*/ 481741 w 650129"/>
              <a:gd name="connsiteY5" fmla="*/ 210234 h 298195"/>
              <a:gd name="connsiteX6" fmla="*/ 230916 w 650129"/>
              <a:gd name="connsiteY6" fmla="*/ 270559 h 298195"/>
              <a:gd name="connsiteX7" fmla="*/ 5491 w 650129"/>
              <a:gd name="connsiteY7" fmla="*/ 295959 h 298195"/>
              <a:gd name="connsiteX8" fmla="*/ 469041 w 650129"/>
              <a:gd name="connsiteY8" fmla="*/ 216584 h 298195"/>
              <a:gd name="connsiteX9" fmla="*/ 335691 w 650129"/>
              <a:gd name="connsiteY9" fmla="*/ 226109 h 298195"/>
              <a:gd name="connsiteX10" fmla="*/ 618266 w 650129"/>
              <a:gd name="connsiteY10" fmla="*/ 181659 h 298195"/>
              <a:gd name="connsiteX11" fmla="*/ 615091 w 650129"/>
              <a:gd name="connsiteY11" fmla="*/ 108634 h 298195"/>
              <a:gd name="connsiteX12" fmla="*/ 618266 w 650129"/>
              <a:gd name="connsiteY12" fmla="*/ 108634 h 298195"/>
              <a:gd name="connsiteX13" fmla="*/ 650016 w 650129"/>
              <a:gd name="connsiteY13" fmla="*/ 684 h 29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50129" h="298195">
                <a:moveTo>
                  <a:pt x="650016" y="684"/>
                </a:moveTo>
                <a:cubicBezTo>
                  <a:pt x="647899" y="-6195"/>
                  <a:pt x="612445" y="40372"/>
                  <a:pt x="605566" y="67359"/>
                </a:cubicBezTo>
                <a:cubicBezTo>
                  <a:pt x="598687" y="94346"/>
                  <a:pt x="602920" y="156788"/>
                  <a:pt x="608741" y="162609"/>
                </a:cubicBezTo>
                <a:cubicBezTo>
                  <a:pt x="614562" y="168430"/>
                  <a:pt x="639962" y="100697"/>
                  <a:pt x="640491" y="102284"/>
                </a:cubicBezTo>
                <a:cubicBezTo>
                  <a:pt x="641020" y="103871"/>
                  <a:pt x="638374" y="154142"/>
                  <a:pt x="611916" y="172134"/>
                </a:cubicBezTo>
                <a:cubicBezTo>
                  <a:pt x="585458" y="190126"/>
                  <a:pt x="545241" y="193830"/>
                  <a:pt x="481741" y="210234"/>
                </a:cubicBezTo>
                <a:cubicBezTo>
                  <a:pt x="418241" y="226638"/>
                  <a:pt x="310291" y="256272"/>
                  <a:pt x="230916" y="270559"/>
                </a:cubicBezTo>
                <a:cubicBezTo>
                  <a:pt x="151541" y="284846"/>
                  <a:pt x="-34196" y="304955"/>
                  <a:pt x="5491" y="295959"/>
                </a:cubicBezTo>
                <a:cubicBezTo>
                  <a:pt x="45178" y="286963"/>
                  <a:pt x="414008" y="228226"/>
                  <a:pt x="469041" y="216584"/>
                </a:cubicBezTo>
                <a:cubicBezTo>
                  <a:pt x="524074" y="204942"/>
                  <a:pt x="310820" y="231930"/>
                  <a:pt x="335691" y="226109"/>
                </a:cubicBezTo>
                <a:cubicBezTo>
                  <a:pt x="360562" y="220288"/>
                  <a:pt x="571699" y="201238"/>
                  <a:pt x="618266" y="181659"/>
                </a:cubicBezTo>
                <a:cubicBezTo>
                  <a:pt x="664833" y="162080"/>
                  <a:pt x="615091" y="120805"/>
                  <a:pt x="615091" y="108634"/>
                </a:cubicBezTo>
                <a:cubicBezTo>
                  <a:pt x="615091" y="96463"/>
                  <a:pt x="612445" y="121863"/>
                  <a:pt x="618266" y="108634"/>
                </a:cubicBezTo>
                <a:cubicBezTo>
                  <a:pt x="624087" y="95405"/>
                  <a:pt x="652133" y="7563"/>
                  <a:pt x="650016" y="68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9029FA38-0069-EFA4-BD65-0566272EB306}"/>
              </a:ext>
            </a:extLst>
          </p:cNvPr>
          <p:cNvSpPr/>
          <p:nvPr/>
        </p:nvSpPr>
        <p:spPr>
          <a:xfrm>
            <a:off x="5826070" y="3276569"/>
            <a:ext cx="392315" cy="311646"/>
          </a:xfrm>
          <a:custGeom>
            <a:avLst/>
            <a:gdLst>
              <a:gd name="connsiteX0" fmla="*/ 41330 w 392315"/>
              <a:gd name="connsiteY0" fmla="*/ 31 h 311646"/>
              <a:gd name="connsiteX1" fmla="*/ 6405 w 392315"/>
              <a:gd name="connsiteY1" fmla="*/ 117506 h 311646"/>
              <a:gd name="connsiteX2" fmla="*/ 3230 w 392315"/>
              <a:gd name="connsiteY2" fmla="*/ 85756 h 311646"/>
              <a:gd name="connsiteX3" fmla="*/ 41330 w 392315"/>
              <a:gd name="connsiteY3" fmla="*/ 190531 h 311646"/>
              <a:gd name="connsiteX4" fmla="*/ 38155 w 392315"/>
              <a:gd name="connsiteY4" fmla="*/ 165131 h 311646"/>
              <a:gd name="connsiteX5" fmla="*/ 127055 w 392315"/>
              <a:gd name="connsiteY5" fmla="*/ 225456 h 311646"/>
              <a:gd name="connsiteX6" fmla="*/ 203255 w 392315"/>
              <a:gd name="connsiteY6" fmla="*/ 254031 h 311646"/>
              <a:gd name="connsiteX7" fmla="*/ 390580 w 392315"/>
              <a:gd name="connsiteY7" fmla="*/ 311181 h 311646"/>
              <a:gd name="connsiteX8" fmla="*/ 301680 w 392315"/>
              <a:gd name="connsiteY8" fmla="*/ 282606 h 311646"/>
              <a:gd name="connsiteX9" fmla="*/ 69905 w 392315"/>
              <a:gd name="connsiteY9" fmla="*/ 206406 h 311646"/>
              <a:gd name="connsiteX10" fmla="*/ 44505 w 392315"/>
              <a:gd name="connsiteY10" fmla="*/ 177831 h 311646"/>
              <a:gd name="connsiteX11" fmla="*/ 31805 w 392315"/>
              <a:gd name="connsiteY11" fmla="*/ 130206 h 311646"/>
              <a:gd name="connsiteX12" fmla="*/ 41330 w 392315"/>
              <a:gd name="connsiteY12" fmla="*/ 31 h 31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2315" h="311646">
                <a:moveTo>
                  <a:pt x="41330" y="31"/>
                </a:moveTo>
                <a:cubicBezTo>
                  <a:pt x="37097" y="-2086"/>
                  <a:pt x="12755" y="103218"/>
                  <a:pt x="6405" y="117506"/>
                </a:cubicBezTo>
                <a:cubicBezTo>
                  <a:pt x="55" y="131794"/>
                  <a:pt x="-2591" y="73585"/>
                  <a:pt x="3230" y="85756"/>
                </a:cubicBezTo>
                <a:cubicBezTo>
                  <a:pt x="9051" y="97927"/>
                  <a:pt x="35509" y="177302"/>
                  <a:pt x="41330" y="190531"/>
                </a:cubicBezTo>
                <a:cubicBezTo>
                  <a:pt x="47151" y="203760"/>
                  <a:pt x="23868" y="159310"/>
                  <a:pt x="38155" y="165131"/>
                </a:cubicBezTo>
                <a:cubicBezTo>
                  <a:pt x="52442" y="170952"/>
                  <a:pt x="99538" y="210639"/>
                  <a:pt x="127055" y="225456"/>
                </a:cubicBezTo>
                <a:cubicBezTo>
                  <a:pt x="154572" y="240273"/>
                  <a:pt x="159334" y="239744"/>
                  <a:pt x="203255" y="254031"/>
                </a:cubicBezTo>
                <a:cubicBezTo>
                  <a:pt x="247176" y="268318"/>
                  <a:pt x="374176" y="306418"/>
                  <a:pt x="390580" y="311181"/>
                </a:cubicBezTo>
                <a:cubicBezTo>
                  <a:pt x="406984" y="315944"/>
                  <a:pt x="301680" y="282606"/>
                  <a:pt x="301680" y="282606"/>
                </a:cubicBezTo>
                <a:cubicBezTo>
                  <a:pt x="248234" y="265144"/>
                  <a:pt x="112767" y="223868"/>
                  <a:pt x="69905" y="206406"/>
                </a:cubicBezTo>
                <a:cubicBezTo>
                  <a:pt x="27043" y="188944"/>
                  <a:pt x="50855" y="190531"/>
                  <a:pt x="44505" y="177831"/>
                </a:cubicBezTo>
                <a:cubicBezTo>
                  <a:pt x="38155" y="165131"/>
                  <a:pt x="33922" y="157194"/>
                  <a:pt x="31805" y="130206"/>
                </a:cubicBezTo>
                <a:cubicBezTo>
                  <a:pt x="29688" y="103219"/>
                  <a:pt x="45563" y="2148"/>
                  <a:pt x="41330" y="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B6BC5D83-E3E0-FFF8-2F81-0FF65B2AFDC2}"/>
              </a:ext>
            </a:extLst>
          </p:cNvPr>
          <p:cNvSpPr/>
          <p:nvPr/>
        </p:nvSpPr>
        <p:spPr>
          <a:xfrm>
            <a:off x="5860525" y="3403600"/>
            <a:ext cx="439583" cy="171467"/>
          </a:xfrm>
          <a:custGeom>
            <a:avLst/>
            <a:gdLst>
              <a:gd name="connsiteX0" fmla="*/ 525 w 439583"/>
              <a:gd name="connsiteY0" fmla="*/ 50800 h 171467"/>
              <a:gd name="connsiteX1" fmla="*/ 152925 w 439583"/>
              <a:gd name="connsiteY1" fmla="*/ 19050 h 171467"/>
              <a:gd name="connsiteX2" fmla="*/ 111650 w 439583"/>
              <a:gd name="connsiteY2" fmla="*/ 15875 h 171467"/>
              <a:gd name="connsiteX3" fmla="*/ 216425 w 439583"/>
              <a:gd name="connsiteY3" fmla="*/ 0 h 171467"/>
              <a:gd name="connsiteX4" fmla="*/ 200550 w 439583"/>
              <a:gd name="connsiteY4" fmla="*/ 15875 h 171467"/>
              <a:gd name="connsiteX5" fmla="*/ 311675 w 439583"/>
              <a:gd name="connsiteY5" fmla="*/ 63500 h 171467"/>
              <a:gd name="connsiteX6" fmla="*/ 435500 w 439583"/>
              <a:gd name="connsiteY6" fmla="*/ 82550 h 171467"/>
              <a:gd name="connsiteX7" fmla="*/ 403750 w 439583"/>
              <a:gd name="connsiteY7" fmla="*/ 101600 h 171467"/>
              <a:gd name="connsiteX8" fmla="*/ 343425 w 439583"/>
              <a:gd name="connsiteY8" fmla="*/ 171450 h 171467"/>
              <a:gd name="connsiteX9" fmla="*/ 403750 w 439583"/>
              <a:gd name="connsiteY9" fmla="*/ 107950 h 171467"/>
              <a:gd name="connsiteX10" fmla="*/ 330725 w 439583"/>
              <a:gd name="connsiteY10" fmla="*/ 73025 h 171467"/>
              <a:gd name="connsiteX11" fmla="*/ 210075 w 439583"/>
              <a:gd name="connsiteY11" fmla="*/ 69850 h 171467"/>
              <a:gd name="connsiteX12" fmla="*/ 178325 w 439583"/>
              <a:gd name="connsiteY12" fmla="*/ 31750 h 171467"/>
              <a:gd name="connsiteX13" fmla="*/ 105300 w 439583"/>
              <a:gd name="connsiteY13" fmla="*/ 38100 h 171467"/>
              <a:gd name="connsiteX14" fmla="*/ 525 w 439583"/>
              <a:gd name="connsiteY14" fmla="*/ 50800 h 171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9583" h="171467">
                <a:moveTo>
                  <a:pt x="525" y="50800"/>
                </a:moveTo>
                <a:cubicBezTo>
                  <a:pt x="8463" y="47625"/>
                  <a:pt x="134404" y="24871"/>
                  <a:pt x="152925" y="19050"/>
                </a:cubicBezTo>
                <a:cubicBezTo>
                  <a:pt x="171446" y="13229"/>
                  <a:pt x="101067" y="19050"/>
                  <a:pt x="111650" y="15875"/>
                </a:cubicBezTo>
                <a:cubicBezTo>
                  <a:pt x="122233" y="12700"/>
                  <a:pt x="201608" y="0"/>
                  <a:pt x="216425" y="0"/>
                </a:cubicBezTo>
                <a:cubicBezTo>
                  <a:pt x="231242" y="0"/>
                  <a:pt x="184675" y="5292"/>
                  <a:pt x="200550" y="15875"/>
                </a:cubicBezTo>
                <a:cubicBezTo>
                  <a:pt x="216425" y="26458"/>
                  <a:pt x="272517" y="52388"/>
                  <a:pt x="311675" y="63500"/>
                </a:cubicBezTo>
                <a:cubicBezTo>
                  <a:pt x="350833" y="74613"/>
                  <a:pt x="420154" y="76200"/>
                  <a:pt x="435500" y="82550"/>
                </a:cubicBezTo>
                <a:cubicBezTo>
                  <a:pt x="450846" y="88900"/>
                  <a:pt x="419096" y="86783"/>
                  <a:pt x="403750" y="101600"/>
                </a:cubicBezTo>
                <a:cubicBezTo>
                  <a:pt x="388404" y="116417"/>
                  <a:pt x="343425" y="170392"/>
                  <a:pt x="343425" y="171450"/>
                </a:cubicBezTo>
                <a:cubicBezTo>
                  <a:pt x="343425" y="172508"/>
                  <a:pt x="405867" y="124354"/>
                  <a:pt x="403750" y="107950"/>
                </a:cubicBezTo>
                <a:cubicBezTo>
                  <a:pt x="401633" y="91546"/>
                  <a:pt x="363004" y="79375"/>
                  <a:pt x="330725" y="73025"/>
                </a:cubicBezTo>
                <a:cubicBezTo>
                  <a:pt x="298446" y="66675"/>
                  <a:pt x="235475" y="76729"/>
                  <a:pt x="210075" y="69850"/>
                </a:cubicBezTo>
                <a:cubicBezTo>
                  <a:pt x="184675" y="62971"/>
                  <a:pt x="195787" y="37042"/>
                  <a:pt x="178325" y="31750"/>
                </a:cubicBezTo>
                <a:cubicBezTo>
                  <a:pt x="160863" y="26458"/>
                  <a:pt x="133875" y="33338"/>
                  <a:pt x="105300" y="38100"/>
                </a:cubicBezTo>
                <a:cubicBezTo>
                  <a:pt x="76725" y="42862"/>
                  <a:pt x="-7413" y="53975"/>
                  <a:pt x="525" y="5080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DB6D8BC5-0B25-979E-71A2-CFF3E7D9BB18}"/>
              </a:ext>
            </a:extLst>
          </p:cNvPr>
          <p:cNvSpPr/>
          <p:nvPr/>
        </p:nvSpPr>
        <p:spPr>
          <a:xfrm>
            <a:off x="6102342" y="3355739"/>
            <a:ext cx="593911" cy="143003"/>
          </a:xfrm>
          <a:custGeom>
            <a:avLst/>
            <a:gdLst>
              <a:gd name="connsiteX0" fmla="*/ 8 w 593911"/>
              <a:gd name="connsiteY0" fmla="*/ 44686 h 143003"/>
              <a:gd name="connsiteX1" fmla="*/ 241308 w 593911"/>
              <a:gd name="connsiteY1" fmla="*/ 139936 h 143003"/>
              <a:gd name="connsiteX2" fmla="*/ 203208 w 593911"/>
              <a:gd name="connsiteY2" fmla="*/ 117711 h 143003"/>
              <a:gd name="connsiteX3" fmla="*/ 304808 w 593911"/>
              <a:gd name="connsiteY3" fmla="*/ 98661 h 143003"/>
              <a:gd name="connsiteX4" fmla="*/ 441333 w 593911"/>
              <a:gd name="connsiteY4" fmla="*/ 25636 h 143003"/>
              <a:gd name="connsiteX5" fmla="*/ 381008 w 593911"/>
              <a:gd name="connsiteY5" fmla="*/ 54211 h 143003"/>
              <a:gd name="connsiteX6" fmla="*/ 593733 w 593911"/>
              <a:gd name="connsiteY6" fmla="*/ 236 h 143003"/>
              <a:gd name="connsiteX7" fmla="*/ 339733 w 593911"/>
              <a:gd name="connsiteY7" fmla="*/ 79611 h 143003"/>
              <a:gd name="connsiteX8" fmla="*/ 250833 w 593911"/>
              <a:gd name="connsiteY8" fmla="*/ 105011 h 143003"/>
              <a:gd name="connsiteX9" fmla="*/ 120658 w 593911"/>
              <a:gd name="connsiteY9" fmla="*/ 79611 h 143003"/>
              <a:gd name="connsiteX10" fmla="*/ 231783 w 593911"/>
              <a:gd name="connsiteY10" fmla="*/ 117711 h 143003"/>
              <a:gd name="connsiteX11" fmla="*/ 8 w 593911"/>
              <a:gd name="connsiteY11" fmla="*/ 44686 h 143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3911" h="143003">
                <a:moveTo>
                  <a:pt x="8" y="44686"/>
                </a:moveTo>
                <a:cubicBezTo>
                  <a:pt x="1595" y="48390"/>
                  <a:pt x="207441" y="127765"/>
                  <a:pt x="241308" y="139936"/>
                </a:cubicBezTo>
                <a:cubicBezTo>
                  <a:pt x="275175" y="152107"/>
                  <a:pt x="192625" y="124590"/>
                  <a:pt x="203208" y="117711"/>
                </a:cubicBezTo>
                <a:cubicBezTo>
                  <a:pt x="213791" y="110832"/>
                  <a:pt x="265121" y="114007"/>
                  <a:pt x="304808" y="98661"/>
                </a:cubicBezTo>
                <a:cubicBezTo>
                  <a:pt x="344495" y="83315"/>
                  <a:pt x="428633" y="33044"/>
                  <a:pt x="441333" y="25636"/>
                </a:cubicBezTo>
                <a:cubicBezTo>
                  <a:pt x="454033" y="18228"/>
                  <a:pt x="355608" y="58444"/>
                  <a:pt x="381008" y="54211"/>
                </a:cubicBezTo>
                <a:cubicBezTo>
                  <a:pt x="406408" y="49978"/>
                  <a:pt x="600612" y="-3997"/>
                  <a:pt x="593733" y="236"/>
                </a:cubicBezTo>
                <a:cubicBezTo>
                  <a:pt x="586854" y="4469"/>
                  <a:pt x="396883" y="62149"/>
                  <a:pt x="339733" y="79611"/>
                </a:cubicBezTo>
                <a:cubicBezTo>
                  <a:pt x="282583" y="97073"/>
                  <a:pt x="287345" y="105011"/>
                  <a:pt x="250833" y="105011"/>
                </a:cubicBezTo>
                <a:cubicBezTo>
                  <a:pt x="214321" y="105011"/>
                  <a:pt x="123833" y="77494"/>
                  <a:pt x="120658" y="79611"/>
                </a:cubicBezTo>
                <a:cubicBezTo>
                  <a:pt x="117483" y="81728"/>
                  <a:pt x="248187" y="123003"/>
                  <a:pt x="231783" y="117711"/>
                </a:cubicBezTo>
                <a:cubicBezTo>
                  <a:pt x="215379" y="112419"/>
                  <a:pt x="-1579" y="40982"/>
                  <a:pt x="8" y="446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B2B17229-1A15-F08D-12D2-52F4AE1E8BD1}"/>
              </a:ext>
            </a:extLst>
          </p:cNvPr>
          <p:cNvSpPr/>
          <p:nvPr/>
        </p:nvSpPr>
        <p:spPr>
          <a:xfrm>
            <a:off x="5864223" y="3438498"/>
            <a:ext cx="351364" cy="153207"/>
          </a:xfrm>
          <a:custGeom>
            <a:avLst/>
            <a:gdLst>
              <a:gd name="connsiteX0" fmla="*/ 2 w 351364"/>
              <a:gd name="connsiteY0" fmla="*/ 27 h 153207"/>
              <a:gd name="connsiteX1" fmla="*/ 142877 w 351364"/>
              <a:gd name="connsiteY1" fmla="*/ 92102 h 153207"/>
              <a:gd name="connsiteX2" fmla="*/ 307977 w 351364"/>
              <a:gd name="connsiteY2" fmla="*/ 152427 h 153207"/>
              <a:gd name="connsiteX3" fmla="*/ 320677 w 351364"/>
              <a:gd name="connsiteY3" fmla="*/ 127027 h 153207"/>
              <a:gd name="connsiteX4" fmla="*/ 349252 w 351364"/>
              <a:gd name="connsiteY4" fmla="*/ 136552 h 153207"/>
              <a:gd name="connsiteX5" fmla="*/ 257177 w 351364"/>
              <a:gd name="connsiteY5" fmla="*/ 107977 h 153207"/>
              <a:gd name="connsiteX6" fmla="*/ 146052 w 351364"/>
              <a:gd name="connsiteY6" fmla="*/ 82577 h 153207"/>
              <a:gd name="connsiteX7" fmla="*/ 2 w 351364"/>
              <a:gd name="connsiteY7" fmla="*/ 27 h 15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1364" h="153207">
                <a:moveTo>
                  <a:pt x="2" y="27"/>
                </a:moveTo>
                <a:cubicBezTo>
                  <a:pt x="-527" y="1614"/>
                  <a:pt x="91548" y="66702"/>
                  <a:pt x="142877" y="92102"/>
                </a:cubicBezTo>
                <a:cubicBezTo>
                  <a:pt x="194206" y="117502"/>
                  <a:pt x="278344" y="146606"/>
                  <a:pt x="307977" y="152427"/>
                </a:cubicBezTo>
                <a:cubicBezTo>
                  <a:pt x="337610" y="158248"/>
                  <a:pt x="313798" y="129673"/>
                  <a:pt x="320677" y="127027"/>
                </a:cubicBezTo>
                <a:cubicBezTo>
                  <a:pt x="327556" y="124381"/>
                  <a:pt x="359835" y="139727"/>
                  <a:pt x="349252" y="136552"/>
                </a:cubicBezTo>
                <a:cubicBezTo>
                  <a:pt x="338669" y="133377"/>
                  <a:pt x="291044" y="116973"/>
                  <a:pt x="257177" y="107977"/>
                </a:cubicBezTo>
                <a:cubicBezTo>
                  <a:pt x="223310" y="98981"/>
                  <a:pt x="185210" y="97923"/>
                  <a:pt x="146052" y="82577"/>
                </a:cubicBezTo>
                <a:cubicBezTo>
                  <a:pt x="106894" y="67231"/>
                  <a:pt x="531" y="-1560"/>
                  <a:pt x="2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ABF98063-6764-3AB3-1E0A-DD3873BFA161}"/>
              </a:ext>
            </a:extLst>
          </p:cNvPr>
          <p:cNvSpPr/>
          <p:nvPr/>
        </p:nvSpPr>
        <p:spPr>
          <a:xfrm>
            <a:off x="6813442" y="3129954"/>
            <a:ext cx="234479" cy="226549"/>
          </a:xfrm>
          <a:custGeom>
            <a:avLst/>
            <a:gdLst>
              <a:gd name="connsiteX0" fmla="*/ 108 w 234479"/>
              <a:gd name="connsiteY0" fmla="*/ 6946 h 226549"/>
              <a:gd name="connsiteX1" fmla="*/ 181083 w 234479"/>
              <a:gd name="connsiteY1" fmla="*/ 3771 h 226549"/>
              <a:gd name="connsiteX2" fmla="*/ 190608 w 234479"/>
              <a:gd name="connsiteY2" fmla="*/ 67271 h 226549"/>
              <a:gd name="connsiteX3" fmla="*/ 228708 w 234479"/>
              <a:gd name="connsiteY3" fmla="*/ 45046 h 226549"/>
              <a:gd name="connsiteX4" fmla="*/ 162033 w 234479"/>
              <a:gd name="connsiteY4" fmla="*/ 165696 h 226549"/>
              <a:gd name="connsiteX5" fmla="*/ 146158 w 234479"/>
              <a:gd name="connsiteY5" fmla="*/ 226021 h 226549"/>
              <a:gd name="connsiteX6" fmla="*/ 193783 w 234479"/>
              <a:gd name="connsiteY6" fmla="*/ 133946 h 226549"/>
              <a:gd name="connsiteX7" fmla="*/ 228708 w 234479"/>
              <a:gd name="connsiteY7" fmla="*/ 48221 h 226549"/>
              <a:gd name="connsiteX8" fmla="*/ 209658 w 234479"/>
              <a:gd name="connsiteY8" fmla="*/ 3771 h 226549"/>
              <a:gd name="connsiteX9" fmla="*/ 108 w 234479"/>
              <a:gd name="connsiteY9" fmla="*/ 6946 h 22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4479" h="226549">
                <a:moveTo>
                  <a:pt x="108" y="6946"/>
                </a:moveTo>
                <a:cubicBezTo>
                  <a:pt x="-4654" y="6946"/>
                  <a:pt x="149333" y="-6283"/>
                  <a:pt x="181083" y="3771"/>
                </a:cubicBezTo>
                <a:cubicBezTo>
                  <a:pt x="212833" y="13825"/>
                  <a:pt x="182670" y="60392"/>
                  <a:pt x="190608" y="67271"/>
                </a:cubicBezTo>
                <a:cubicBezTo>
                  <a:pt x="198546" y="74150"/>
                  <a:pt x="233471" y="28642"/>
                  <a:pt x="228708" y="45046"/>
                </a:cubicBezTo>
                <a:cubicBezTo>
                  <a:pt x="223945" y="61450"/>
                  <a:pt x="175791" y="135534"/>
                  <a:pt x="162033" y="165696"/>
                </a:cubicBezTo>
                <a:cubicBezTo>
                  <a:pt x="148275" y="195858"/>
                  <a:pt x="140866" y="231313"/>
                  <a:pt x="146158" y="226021"/>
                </a:cubicBezTo>
                <a:cubicBezTo>
                  <a:pt x="151450" y="220729"/>
                  <a:pt x="180025" y="163579"/>
                  <a:pt x="193783" y="133946"/>
                </a:cubicBezTo>
                <a:cubicBezTo>
                  <a:pt x="207541" y="104313"/>
                  <a:pt x="226062" y="69917"/>
                  <a:pt x="228708" y="48221"/>
                </a:cubicBezTo>
                <a:cubicBezTo>
                  <a:pt x="231354" y="26525"/>
                  <a:pt x="247758" y="8534"/>
                  <a:pt x="209658" y="3771"/>
                </a:cubicBezTo>
                <a:cubicBezTo>
                  <a:pt x="171558" y="-992"/>
                  <a:pt x="4870" y="6946"/>
                  <a:pt x="108" y="69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D98D44F4-70DB-D47E-5CC2-6A0D186AA490}"/>
              </a:ext>
            </a:extLst>
          </p:cNvPr>
          <p:cNvSpPr/>
          <p:nvPr/>
        </p:nvSpPr>
        <p:spPr>
          <a:xfrm>
            <a:off x="6648449" y="3359140"/>
            <a:ext cx="219430" cy="107701"/>
          </a:xfrm>
          <a:custGeom>
            <a:avLst/>
            <a:gdLst>
              <a:gd name="connsiteX0" fmla="*/ 1 w 219430"/>
              <a:gd name="connsiteY0" fmla="*/ 10 h 107701"/>
              <a:gd name="connsiteX1" fmla="*/ 152401 w 219430"/>
              <a:gd name="connsiteY1" fmla="*/ 88910 h 107701"/>
              <a:gd name="connsiteX2" fmla="*/ 219076 w 219430"/>
              <a:gd name="connsiteY2" fmla="*/ 104785 h 107701"/>
              <a:gd name="connsiteX3" fmla="*/ 127001 w 219430"/>
              <a:gd name="connsiteY3" fmla="*/ 47635 h 107701"/>
              <a:gd name="connsiteX4" fmla="*/ 155576 w 219430"/>
              <a:gd name="connsiteY4" fmla="*/ 82560 h 107701"/>
              <a:gd name="connsiteX5" fmla="*/ 1 w 219430"/>
              <a:gd name="connsiteY5" fmla="*/ 10 h 107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430" h="107701">
                <a:moveTo>
                  <a:pt x="1" y="10"/>
                </a:moveTo>
                <a:cubicBezTo>
                  <a:pt x="-528" y="1068"/>
                  <a:pt x="115889" y="71448"/>
                  <a:pt x="152401" y="88910"/>
                </a:cubicBezTo>
                <a:cubicBezTo>
                  <a:pt x="188913" y="106372"/>
                  <a:pt x="223309" y="111664"/>
                  <a:pt x="219076" y="104785"/>
                </a:cubicBezTo>
                <a:cubicBezTo>
                  <a:pt x="214843" y="97906"/>
                  <a:pt x="137584" y="51339"/>
                  <a:pt x="127001" y="47635"/>
                </a:cubicBezTo>
                <a:cubicBezTo>
                  <a:pt x="116418" y="43931"/>
                  <a:pt x="173038" y="88381"/>
                  <a:pt x="155576" y="82560"/>
                </a:cubicBezTo>
                <a:cubicBezTo>
                  <a:pt x="138114" y="76739"/>
                  <a:pt x="530" y="-1048"/>
                  <a:pt x="1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753ED9D7-6649-1073-FF71-E3249D3D1136}"/>
              </a:ext>
            </a:extLst>
          </p:cNvPr>
          <p:cNvSpPr/>
          <p:nvPr/>
        </p:nvSpPr>
        <p:spPr>
          <a:xfrm>
            <a:off x="6012297" y="3365330"/>
            <a:ext cx="652395" cy="228151"/>
          </a:xfrm>
          <a:custGeom>
            <a:avLst/>
            <a:gdLst>
              <a:gd name="connsiteX0" fmla="*/ 4328 w 652395"/>
              <a:gd name="connsiteY0" fmla="*/ 193845 h 228151"/>
              <a:gd name="connsiteX1" fmla="*/ 213878 w 652395"/>
              <a:gd name="connsiteY1" fmla="*/ 225595 h 228151"/>
              <a:gd name="connsiteX2" fmla="*/ 185303 w 652395"/>
              <a:gd name="connsiteY2" fmla="*/ 216070 h 228151"/>
              <a:gd name="connsiteX3" fmla="*/ 245628 w 652395"/>
              <a:gd name="connsiteY3" fmla="*/ 171620 h 228151"/>
              <a:gd name="connsiteX4" fmla="*/ 398028 w 652395"/>
              <a:gd name="connsiteY4" fmla="*/ 89070 h 228151"/>
              <a:gd name="connsiteX5" fmla="*/ 337703 w 652395"/>
              <a:gd name="connsiteY5" fmla="*/ 104945 h 228151"/>
              <a:gd name="connsiteX6" fmla="*/ 505978 w 652395"/>
              <a:gd name="connsiteY6" fmla="*/ 38270 h 228151"/>
              <a:gd name="connsiteX7" fmla="*/ 652028 w 652395"/>
              <a:gd name="connsiteY7" fmla="*/ 170 h 228151"/>
              <a:gd name="connsiteX8" fmla="*/ 540903 w 652395"/>
              <a:gd name="connsiteY8" fmla="*/ 28745 h 228151"/>
              <a:gd name="connsiteX9" fmla="*/ 337703 w 652395"/>
              <a:gd name="connsiteY9" fmla="*/ 123995 h 228151"/>
              <a:gd name="connsiteX10" fmla="*/ 242453 w 652395"/>
              <a:gd name="connsiteY10" fmla="*/ 225595 h 228151"/>
              <a:gd name="connsiteX11" fmla="*/ 83703 w 652395"/>
              <a:gd name="connsiteY11" fmla="*/ 197020 h 228151"/>
              <a:gd name="connsiteX12" fmla="*/ 4328 w 652395"/>
              <a:gd name="connsiteY12" fmla="*/ 193845 h 22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2395" h="228151">
                <a:moveTo>
                  <a:pt x="4328" y="193845"/>
                </a:moveTo>
                <a:cubicBezTo>
                  <a:pt x="26024" y="198607"/>
                  <a:pt x="183716" y="221891"/>
                  <a:pt x="213878" y="225595"/>
                </a:cubicBezTo>
                <a:cubicBezTo>
                  <a:pt x="244041" y="229299"/>
                  <a:pt x="180011" y="225066"/>
                  <a:pt x="185303" y="216070"/>
                </a:cubicBezTo>
                <a:cubicBezTo>
                  <a:pt x="190595" y="207074"/>
                  <a:pt x="210174" y="192787"/>
                  <a:pt x="245628" y="171620"/>
                </a:cubicBezTo>
                <a:cubicBezTo>
                  <a:pt x="281082" y="150453"/>
                  <a:pt x="382682" y="100182"/>
                  <a:pt x="398028" y="89070"/>
                </a:cubicBezTo>
                <a:cubicBezTo>
                  <a:pt x="413374" y="77958"/>
                  <a:pt x="319711" y="113412"/>
                  <a:pt x="337703" y="104945"/>
                </a:cubicBezTo>
                <a:cubicBezTo>
                  <a:pt x="355695" y="96478"/>
                  <a:pt x="453591" y="55732"/>
                  <a:pt x="505978" y="38270"/>
                </a:cubicBezTo>
                <a:cubicBezTo>
                  <a:pt x="558365" y="20808"/>
                  <a:pt x="646207" y="1757"/>
                  <a:pt x="652028" y="170"/>
                </a:cubicBezTo>
                <a:cubicBezTo>
                  <a:pt x="657849" y="-1418"/>
                  <a:pt x="593291" y="8107"/>
                  <a:pt x="540903" y="28745"/>
                </a:cubicBezTo>
                <a:cubicBezTo>
                  <a:pt x="488516" y="49382"/>
                  <a:pt x="387445" y="91187"/>
                  <a:pt x="337703" y="123995"/>
                </a:cubicBezTo>
                <a:cubicBezTo>
                  <a:pt x="287961" y="156803"/>
                  <a:pt x="284786" y="213424"/>
                  <a:pt x="242453" y="225595"/>
                </a:cubicBezTo>
                <a:cubicBezTo>
                  <a:pt x="200120" y="237766"/>
                  <a:pt x="119686" y="202841"/>
                  <a:pt x="83703" y="197020"/>
                </a:cubicBezTo>
                <a:cubicBezTo>
                  <a:pt x="47720" y="191199"/>
                  <a:pt x="-17368" y="189083"/>
                  <a:pt x="4328" y="1938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2F318D40-2398-06BF-37E9-B593DC65CCAB}"/>
              </a:ext>
            </a:extLst>
          </p:cNvPr>
          <p:cNvSpPr/>
          <p:nvPr/>
        </p:nvSpPr>
        <p:spPr>
          <a:xfrm>
            <a:off x="6295549" y="3389950"/>
            <a:ext cx="417358" cy="144612"/>
          </a:xfrm>
          <a:custGeom>
            <a:avLst/>
            <a:gdLst>
              <a:gd name="connsiteX0" fmla="*/ 416401 w 417358"/>
              <a:gd name="connsiteY0" fmla="*/ 950 h 144612"/>
              <a:gd name="connsiteX1" fmla="*/ 108426 w 417358"/>
              <a:gd name="connsiteY1" fmla="*/ 96200 h 144612"/>
              <a:gd name="connsiteX2" fmla="*/ 194151 w 417358"/>
              <a:gd name="connsiteY2" fmla="*/ 73975 h 144612"/>
              <a:gd name="connsiteX3" fmla="*/ 476 w 417358"/>
              <a:gd name="connsiteY3" fmla="*/ 143825 h 144612"/>
              <a:gd name="connsiteX4" fmla="*/ 260826 w 417358"/>
              <a:gd name="connsiteY4" fmla="*/ 20000 h 144612"/>
              <a:gd name="connsiteX5" fmla="*/ 105251 w 417358"/>
              <a:gd name="connsiteY5" fmla="*/ 77150 h 144612"/>
              <a:gd name="connsiteX6" fmla="*/ 279876 w 417358"/>
              <a:gd name="connsiteY6" fmla="*/ 13650 h 144612"/>
              <a:gd name="connsiteX7" fmla="*/ 206851 w 417358"/>
              <a:gd name="connsiteY7" fmla="*/ 45400 h 144612"/>
              <a:gd name="connsiteX8" fmla="*/ 416401 w 417358"/>
              <a:gd name="connsiteY8" fmla="*/ 950 h 144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358" h="144612">
                <a:moveTo>
                  <a:pt x="416401" y="950"/>
                </a:moveTo>
                <a:cubicBezTo>
                  <a:pt x="399997" y="9417"/>
                  <a:pt x="145467" y="84029"/>
                  <a:pt x="108426" y="96200"/>
                </a:cubicBezTo>
                <a:cubicBezTo>
                  <a:pt x="71385" y="108371"/>
                  <a:pt x="212143" y="66038"/>
                  <a:pt x="194151" y="73975"/>
                </a:cubicBezTo>
                <a:cubicBezTo>
                  <a:pt x="176159" y="81913"/>
                  <a:pt x="-10636" y="152821"/>
                  <a:pt x="476" y="143825"/>
                </a:cubicBezTo>
                <a:cubicBezTo>
                  <a:pt x="11588" y="134829"/>
                  <a:pt x="243364" y="31112"/>
                  <a:pt x="260826" y="20000"/>
                </a:cubicBezTo>
                <a:cubicBezTo>
                  <a:pt x="278288" y="8888"/>
                  <a:pt x="102076" y="78208"/>
                  <a:pt x="105251" y="77150"/>
                </a:cubicBezTo>
                <a:cubicBezTo>
                  <a:pt x="108426" y="76092"/>
                  <a:pt x="262943" y="18942"/>
                  <a:pt x="279876" y="13650"/>
                </a:cubicBezTo>
                <a:cubicBezTo>
                  <a:pt x="296809" y="8358"/>
                  <a:pt x="180393" y="47517"/>
                  <a:pt x="206851" y="45400"/>
                </a:cubicBezTo>
                <a:cubicBezTo>
                  <a:pt x="233309" y="43283"/>
                  <a:pt x="432805" y="-7517"/>
                  <a:pt x="416401" y="9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0FA870F6-CADF-077D-C927-EDA294DF982B}"/>
              </a:ext>
            </a:extLst>
          </p:cNvPr>
          <p:cNvSpPr/>
          <p:nvPr/>
        </p:nvSpPr>
        <p:spPr>
          <a:xfrm>
            <a:off x="5972175" y="3511550"/>
            <a:ext cx="301821" cy="142875"/>
          </a:xfrm>
          <a:custGeom>
            <a:avLst/>
            <a:gdLst>
              <a:gd name="connsiteX0" fmla="*/ 0 w 301821"/>
              <a:gd name="connsiteY0" fmla="*/ 0 h 142875"/>
              <a:gd name="connsiteX1" fmla="*/ 196850 w 301821"/>
              <a:gd name="connsiteY1" fmla="*/ 130175 h 142875"/>
              <a:gd name="connsiteX2" fmla="*/ 215900 w 301821"/>
              <a:gd name="connsiteY2" fmla="*/ 142875 h 142875"/>
              <a:gd name="connsiteX3" fmla="*/ 146050 w 301821"/>
              <a:gd name="connsiteY3" fmla="*/ 95250 h 142875"/>
              <a:gd name="connsiteX4" fmla="*/ 285750 w 301821"/>
              <a:gd name="connsiteY4" fmla="*/ 111125 h 142875"/>
              <a:gd name="connsiteX5" fmla="*/ 127000 w 301821"/>
              <a:gd name="connsiteY5" fmla="*/ 57150 h 142875"/>
              <a:gd name="connsiteX6" fmla="*/ 301625 w 301821"/>
              <a:gd name="connsiteY6" fmla="*/ 88900 h 142875"/>
              <a:gd name="connsiteX7" fmla="*/ 161925 w 301821"/>
              <a:gd name="connsiteY7" fmla="*/ 95250 h 142875"/>
              <a:gd name="connsiteX8" fmla="*/ 180975 w 301821"/>
              <a:gd name="connsiteY8" fmla="*/ 107950 h 142875"/>
              <a:gd name="connsiteX9" fmla="*/ 0 w 301821"/>
              <a:gd name="connsiteY9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821" h="142875">
                <a:moveTo>
                  <a:pt x="0" y="0"/>
                </a:moveTo>
                <a:lnTo>
                  <a:pt x="196850" y="130175"/>
                </a:lnTo>
                <a:lnTo>
                  <a:pt x="215900" y="142875"/>
                </a:lnTo>
                <a:cubicBezTo>
                  <a:pt x="207433" y="137054"/>
                  <a:pt x="134408" y="100542"/>
                  <a:pt x="146050" y="95250"/>
                </a:cubicBezTo>
                <a:cubicBezTo>
                  <a:pt x="157692" y="89958"/>
                  <a:pt x="288925" y="117475"/>
                  <a:pt x="285750" y="111125"/>
                </a:cubicBezTo>
                <a:cubicBezTo>
                  <a:pt x="282575" y="104775"/>
                  <a:pt x="124354" y="60854"/>
                  <a:pt x="127000" y="57150"/>
                </a:cubicBezTo>
                <a:cubicBezTo>
                  <a:pt x="129646" y="53446"/>
                  <a:pt x="295804" y="82550"/>
                  <a:pt x="301625" y="88900"/>
                </a:cubicBezTo>
                <a:cubicBezTo>
                  <a:pt x="307446" y="95250"/>
                  <a:pt x="182033" y="92075"/>
                  <a:pt x="161925" y="95250"/>
                </a:cubicBezTo>
                <a:cubicBezTo>
                  <a:pt x="141817" y="98425"/>
                  <a:pt x="180975" y="107950"/>
                  <a:pt x="180975" y="1079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5AAB2FE6-6D7D-DA6E-59AB-6C54B2FA2D6A}"/>
              </a:ext>
            </a:extLst>
          </p:cNvPr>
          <p:cNvSpPr/>
          <p:nvPr/>
        </p:nvSpPr>
        <p:spPr>
          <a:xfrm>
            <a:off x="6149975" y="3463800"/>
            <a:ext cx="735538" cy="206551"/>
          </a:xfrm>
          <a:custGeom>
            <a:avLst/>
            <a:gdLst>
              <a:gd name="connsiteX0" fmla="*/ 0 w 735538"/>
              <a:gd name="connsiteY0" fmla="*/ 168400 h 206551"/>
              <a:gd name="connsiteX1" fmla="*/ 241300 w 735538"/>
              <a:gd name="connsiteY1" fmla="*/ 181100 h 206551"/>
              <a:gd name="connsiteX2" fmla="*/ 136525 w 735538"/>
              <a:gd name="connsiteY2" fmla="*/ 155700 h 206551"/>
              <a:gd name="connsiteX3" fmla="*/ 263525 w 735538"/>
              <a:gd name="connsiteY3" fmla="*/ 127125 h 206551"/>
              <a:gd name="connsiteX4" fmla="*/ 523875 w 735538"/>
              <a:gd name="connsiteY4" fmla="*/ 9650 h 206551"/>
              <a:gd name="connsiteX5" fmla="*/ 415925 w 735538"/>
              <a:gd name="connsiteY5" fmla="*/ 28700 h 206551"/>
              <a:gd name="connsiteX6" fmla="*/ 730250 w 735538"/>
              <a:gd name="connsiteY6" fmla="*/ 9650 h 206551"/>
              <a:gd name="connsiteX7" fmla="*/ 606425 w 735538"/>
              <a:gd name="connsiteY7" fmla="*/ 125 h 206551"/>
              <a:gd name="connsiteX8" fmla="*/ 517525 w 735538"/>
              <a:gd name="connsiteY8" fmla="*/ 16000 h 206551"/>
              <a:gd name="connsiteX9" fmla="*/ 254000 w 735538"/>
              <a:gd name="connsiteY9" fmla="*/ 123950 h 206551"/>
              <a:gd name="connsiteX10" fmla="*/ 492125 w 735538"/>
              <a:gd name="connsiteY10" fmla="*/ 9650 h 206551"/>
              <a:gd name="connsiteX11" fmla="*/ 136525 w 735538"/>
              <a:gd name="connsiteY11" fmla="*/ 155700 h 206551"/>
              <a:gd name="connsiteX12" fmla="*/ 238125 w 735538"/>
              <a:gd name="connsiteY12" fmla="*/ 206500 h 206551"/>
              <a:gd name="connsiteX13" fmla="*/ 0 w 735538"/>
              <a:gd name="connsiteY13" fmla="*/ 168400 h 20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5538" h="206551">
                <a:moveTo>
                  <a:pt x="0" y="168400"/>
                </a:moveTo>
                <a:cubicBezTo>
                  <a:pt x="529" y="164167"/>
                  <a:pt x="218546" y="183217"/>
                  <a:pt x="241300" y="181100"/>
                </a:cubicBezTo>
                <a:cubicBezTo>
                  <a:pt x="264054" y="178983"/>
                  <a:pt x="132821" y="164696"/>
                  <a:pt x="136525" y="155700"/>
                </a:cubicBezTo>
                <a:cubicBezTo>
                  <a:pt x="140229" y="146704"/>
                  <a:pt x="198967" y="151467"/>
                  <a:pt x="263525" y="127125"/>
                </a:cubicBezTo>
                <a:cubicBezTo>
                  <a:pt x="328083" y="102783"/>
                  <a:pt x="498475" y="26054"/>
                  <a:pt x="523875" y="9650"/>
                </a:cubicBezTo>
                <a:cubicBezTo>
                  <a:pt x="549275" y="-6754"/>
                  <a:pt x="381529" y="28700"/>
                  <a:pt x="415925" y="28700"/>
                </a:cubicBezTo>
                <a:cubicBezTo>
                  <a:pt x="450321" y="28700"/>
                  <a:pt x="698500" y="14412"/>
                  <a:pt x="730250" y="9650"/>
                </a:cubicBezTo>
                <a:cubicBezTo>
                  <a:pt x="762000" y="4888"/>
                  <a:pt x="641879" y="-933"/>
                  <a:pt x="606425" y="125"/>
                </a:cubicBezTo>
                <a:cubicBezTo>
                  <a:pt x="570971" y="1183"/>
                  <a:pt x="576262" y="-4637"/>
                  <a:pt x="517525" y="16000"/>
                </a:cubicBezTo>
                <a:cubicBezTo>
                  <a:pt x="458788" y="36637"/>
                  <a:pt x="258233" y="125008"/>
                  <a:pt x="254000" y="123950"/>
                </a:cubicBezTo>
                <a:cubicBezTo>
                  <a:pt x="249767" y="122892"/>
                  <a:pt x="511704" y="4358"/>
                  <a:pt x="492125" y="9650"/>
                </a:cubicBezTo>
                <a:cubicBezTo>
                  <a:pt x="472546" y="14942"/>
                  <a:pt x="178858" y="122892"/>
                  <a:pt x="136525" y="155700"/>
                </a:cubicBezTo>
                <a:cubicBezTo>
                  <a:pt x="94192" y="188508"/>
                  <a:pt x="255058" y="204913"/>
                  <a:pt x="238125" y="206500"/>
                </a:cubicBezTo>
                <a:cubicBezTo>
                  <a:pt x="221192" y="208088"/>
                  <a:pt x="-529" y="172633"/>
                  <a:pt x="0" y="16840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C4BB338A-4445-6A39-C891-DEE1E10F7C37}"/>
              </a:ext>
            </a:extLst>
          </p:cNvPr>
          <p:cNvSpPr/>
          <p:nvPr/>
        </p:nvSpPr>
        <p:spPr>
          <a:xfrm>
            <a:off x="6146783" y="3575033"/>
            <a:ext cx="727317" cy="177843"/>
          </a:xfrm>
          <a:custGeom>
            <a:avLst/>
            <a:gdLst>
              <a:gd name="connsiteX0" fmla="*/ 17 w 727317"/>
              <a:gd name="connsiteY0" fmla="*/ 57167 h 177843"/>
              <a:gd name="connsiteX1" fmla="*/ 250842 w 727317"/>
              <a:gd name="connsiteY1" fmla="*/ 133367 h 177843"/>
              <a:gd name="connsiteX2" fmla="*/ 368317 w 727317"/>
              <a:gd name="connsiteY2" fmla="*/ 177817 h 177843"/>
              <a:gd name="connsiteX3" fmla="*/ 244492 w 727317"/>
              <a:gd name="connsiteY3" fmla="*/ 139717 h 177843"/>
              <a:gd name="connsiteX4" fmla="*/ 139717 w 727317"/>
              <a:gd name="connsiteY4" fmla="*/ 127017 h 177843"/>
              <a:gd name="connsiteX5" fmla="*/ 320692 w 727317"/>
              <a:gd name="connsiteY5" fmla="*/ 136542 h 177843"/>
              <a:gd name="connsiteX6" fmla="*/ 358792 w 727317"/>
              <a:gd name="connsiteY6" fmla="*/ 139717 h 177843"/>
              <a:gd name="connsiteX7" fmla="*/ 727092 w 727317"/>
              <a:gd name="connsiteY7" fmla="*/ 17 h 177843"/>
              <a:gd name="connsiteX8" fmla="*/ 412767 w 727317"/>
              <a:gd name="connsiteY8" fmla="*/ 130192 h 177843"/>
              <a:gd name="connsiteX9" fmla="*/ 361967 w 727317"/>
              <a:gd name="connsiteY9" fmla="*/ 152417 h 177843"/>
              <a:gd name="connsiteX10" fmla="*/ 263542 w 727317"/>
              <a:gd name="connsiteY10" fmla="*/ 120667 h 177843"/>
              <a:gd name="connsiteX11" fmla="*/ 17 w 727317"/>
              <a:gd name="connsiteY11" fmla="*/ 57167 h 17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7317" h="177843">
                <a:moveTo>
                  <a:pt x="17" y="57167"/>
                </a:moveTo>
                <a:cubicBezTo>
                  <a:pt x="-2100" y="59284"/>
                  <a:pt x="189459" y="113259"/>
                  <a:pt x="250842" y="133367"/>
                </a:cubicBezTo>
                <a:cubicBezTo>
                  <a:pt x="312225" y="153475"/>
                  <a:pt x="369375" y="176759"/>
                  <a:pt x="368317" y="177817"/>
                </a:cubicBezTo>
                <a:cubicBezTo>
                  <a:pt x="367259" y="178875"/>
                  <a:pt x="282592" y="148184"/>
                  <a:pt x="244492" y="139717"/>
                </a:cubicBezTo>
                <a:cubicBezTo>
                  <a:pt x="206392" y="131250"/>
                  <a:pt x="127017" y="127546"/>
                  <a:pt x="139717" y="127017"/>
                </a:cubicBezTo>
                <a:cubicBezTo>
                  <a:pt x="152417" y="126488"/>
                  <a:pt x="284180" y="134425"/>
                  <a:pt x="320692" y="136542"/>
                </a:cubicBezTo>
                <a:cubicBezTo>
                  <a:pt x="357204" y="138659"/>
                  <a:pt x="291059" y="162471"/>
                  <a:pt x="358792" y="139717"/>
                </a:cubicBezTo>
                <a:cubicBezTo>
                  <a:pt x="426525" y="116963"/>
                  <a:pt x="718096" y="1604"/>
                  <a:pt x="727092" y="17"/>
                </a:cubicBezTo>
                <a:cubicBezTo>
                  <a:pt x="736088" y="-1570"/>
                  <a:pt x="473621" y="104792"/>
                  <a:pt x="412767" y="130192"/>
                </a:cubicBezTo>
                <a:cubicBezTo>
                  <a:pt x="351913" y="155592"/>
                  <a:pt x="386838" y="154005"/>
                  <a:pt x="361967" y="152417"/>
                </a:cubicBezTo>
                <a:cubicBezTo>
                  <a:pt x="337096" y="150830"/>
                  <a:pt x="320163" y="134955"/>
                  <a:pt x="263542" y="120667"/>
                </a:cubicBezTo>
                <a:cubicBezTo>
                  <a:pt x="206921" y="106379"/>
                  <a:pt x="2134" y="55050"/>
                  <a:pt x="17" y="571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57EC567B-C329-637A-7953-6ECD793180B6}"/>
              </a:ext>
            </a:extLst>
          </p:cNvPr>
          <p:cNvSpPr/>
          <p:nvPr/>
        </p:nvSpPr>
        <p:spPr>
          <a:xfrm>
            <a:off x="6527673" y="3514591"/>
            <a:ext cx="397002" cy="193810"/>
          </a:xfrm>
          <a:custGeom>
            <a:avLst/>
            <a:gdLst>
              <a:gd name="connsiteX0" fmla="*/ 397002 w 397002"/>
              <a:gd name="connsiteY0" fmla="*/ 134 h 193810"/>
              <a:gd name="connsiteX1" fmla="*/ 73152 w 397002"/>
              <a:gd name="connsiteY1" fmla="*/ 130309 h 193810"/>
              <a:gd name="connsiteX2" fmla="*/ 238252 w 397002"/>
              <a:gd name="connsiteY2" fmla="*/ 66809 h 193810"/>
              <a:gd name="connsiteX3" fmla="*/ 127 w 397002"/>
              <a:gd name="connsiteY3" fmla="*/ 193809 h 193810"/>
              <a:gd name="connsiteX4" fmla="*/ 276352 w 397002"/>
              <a:gd name="connsiteY4" fmla="*/ 69984 h 193810"/>
              <a:gd name="connsiteX5" fmla="*/ 73152 w 397002"/>
              <a:gd name="connsiteY5" fmla="*/ 104909 h 193810"/>
              <a:gd name="connsiteX6" fmla="*/ 397002 w 397002"/>
              <a:gd name="connsiteY6" fmla="*/ 134 h 193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7002" h="193810">
                <a:moveTo>
                  <a:pt x="397002" y="134"/>
                </a:moveTo>
                <a:cubicBezTo>
                  <a:pt x="397002" y="4367"/>
                  <a:pt x="99610" y="119197"/>
                  <a:pt x="73152" y="130309"/>
                </a:cubicBezTo>
                <a:cubicBezTo>
                  <a:pt x="46694" y="141422"/>
                  <a:pt x="250423" y="56226"/>
                  <a:pt x="238252" y="66809"/>
                </a:cubicBezTo>
                <a:cubicBezTo>
                  <a:pt x="226081" y="77392"/>
                  <a:pt x="-6223" y="193280"/>
                  <a:pt x="127" y="193809"/>
                </a:cubicBezTo>
                <a:cubicBezTo>
                  <a:pt x="6477" y="194338"/>
                  <a:pt x="264181" y="84801"/>
                  <a:pt x="276352" y="69984"/>
                </a:cubicBezTo>
                <a:cubicBezTo>
                  <a:pt x="288523" y="55167"/>
                  <a:pt x="50927" y="117080"/>
                  <a:pt x="73152" y="104909"/>
                </a:cubicBezTo>
                <a:cubicBezTo>
                  <a:pt x="95377" y="92738"/>
                  <a:pt x="397002" y="-4099"/>
                  <a:pt x="397002" y="1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90F004FE-F0DE-0DB8-41F1-DCEA63D001F1}"/>
              </a:ext>
            </a:extLst>
          </p:cNvPr>
          <p:cNvSpPr/>
          <p:nvPr/>
        </p:nvSpPr>
        <p:spPr>
          <a:xfrm>
            <a:off x="6317336" y="3486094"/>
            <a:ext cx="429614" cy="163017"/>
          </a:xfrm>
          <a:custGeom>
            <a:avLst/>
            <a:gdLst>
              <a:gd name="connsiteX0" fmla="*/ 429539 w 429614"/>
              <a:gd name="connsiteY0" fmla="*/ 56 h 163017"/>
              <a:gd name="connsiteX1" fmla="*/ 102514 w 429614"/>
              <a:gd name="connsiteY1" fmla="*/ 117531 h 163017"/>
              <a:gd name="connsiteX2" fmla="*/ 7264 w 429614"/>
              <a:gd name="connsiteY2" fmla="*/ 161981 h 163017"/>
              <a:gd name="connsiteX3" fmla="*/ 264439 w 429614"/>
              <a:gd name="connsiteY3" fmla="*/ 79431 h 163017"/>
              <a:gd name="connsiteX4" fmla="*/ 134264 w 429614"/>
              <a:gd name="connsiteY4" fmla="*/ 101656 h 163017"/>
              <a:gd name="connsiteX5" fmla="*/ 429539 w 429614"/>
              <a:gd name="connsiteY5" fmla="*/ 56 h 16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14" h="163017">
                <a:moveTo>
                  <a:pt x="429539" y="56"/>
                </a:moveTo>
                <a:cubicBezTo>
                  <a:pt x="424247" y="2702"/>
                  <a:pt x="172893" y="90544"/>
                  <a:pt x="102514" y="117531"/>
                </a:cubicBezTo>
                <a:cubicBezTo>
                  <a:pt x="32135" y="144519"/>
                  <a:pt x="-19723" y="168331"/>
                  <a:pt x="7264" y="161981"/>
                </a:cubicBezTo>
                <a:cubicBezTo>
                  <a:pt x="34251" y="155631"/>
                  <a:pt x="243272" y="89485"/>
                  <a:pt x="264439" y="79431"/>
                </a:cubicBezTo>
                <a:cubicBezTo>
                  <a:pt x="285606" y="69377"/>
                  <a:pt x="106747" y="115414"/>
                  <a:pt x="134264" y="101656"/>
                </a:cubicBezTo>
                <a:cubicBezTo>
                  <a:pt x="161781" y="87898"/>
                  <a:pt x="434831" y="-2590"/>
                  <a:pt x="429539" y="5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F782568-D183-56EB-69D4-71C9146FAB44}"/>
              </a:ext>
            </a:extLst>
          </p:cNvPr>
          <p:cNvSpPr/>
          <p:nvPr/>
        </p:nvSpPr>
        <p:spPr>
          <a:xfrm>
            <a:off x="5775319" y="3152775"/>
            <a:ext cx="92081" cy="175374"/>
          </a:xfrm>
          <a:custGeom>
            <a:avLst/>
            <a:gdLst>
              <a:gd name="connsiteX0" fmla="*/ 92081 w 92081"/>
              <a:gd name="connsiteY0" fmla="*/ 0 h 175374"/>
              <a:gd name="connsiteX1" fmla="*/ 44456 w 92081"/>
              <a:gd name="connsiteY1" fmla="*/ 82550 h 175374"/>
              <a:gd name="connsiteX2" fmla="*/ 6 w 92081"/>
              <a:gd name="connsiteY2" fmla="*/ 174625 h 175374"/>
              <a:gd name="connsiteX3" fmla="*/ 41281 w 92081"/>
              <a:gd name="connsiteY3" fmla="*/ 123825 h 175374"/>
              <a:gd name="connsiteX4" fmla="*/ 44456 w 92081"/>
              <a:gd name="connsiteY4" fmla="*/ 82550 h 175374"/>
              <a:gd name="connsiteX5" fmla="*/ 92081 w 92081"/>
              <a:gd name="connsiteY5" fmla="*/ 0 h 17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081" h="175374">
                <a:moveTo>
                  <a:pt x="92081" y="0"/>
                </a:moveTo>
                <a:cubicBezTo>
                  <a:pt x="92081" y="0"/>
                  <a:pt x="59802" y="53446"/>
                  <a:pt x="44456" y="82550"/>
                </a:cubicBezTo>
                <a:cubicBezTo>
                  <a:pt x="29110" y="111654"/>
                  <a:pt x="535" y="167746"/>
                  <a:pt x="6" y="174625"/>
                </a:cubicBezTo>
                <a:cubicBezTo>
                  <a:pt x="-523" y="181504"/>
                  <a:pt x="33873" y="139171"/>
                  <a:pt x="41281" y="123825"/>
                </a:cubicBezTo>
                <a:cubicBezTo>
                  <a:pt x="48689" y="108479"/>
                  <a:pt x="40223" y="96837"/>
                  <a:pt x="44456" y="82550"/>
                </a:cubicBezTo>
                <a:cubicBezTo>
                  <a:pt x="48689" y="68263"/>
                  <a:pt x="92081" y="0"/>
                  <a:pt x="92081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75B6E258-6DC3-EC11-F8C6-FB989AEF752C}"/>
              </a:ext>
            </a:extLst>
          </p:cNvPr>
          <p:cNvSpPr/>
          <p:nvPr/>
        </p:nvSpPr>
        <p:spPr>
          <a:xfrm>
            <a:off x="5752209" y="3178137"/>
            <a:ext cx="121750" cy="162586"/>
          </a:xfrm>
          <a:custGeom>
            <a:avLst/>
            <a:gdLst>
              <a:gd name="connsiteX0" fmla="*/ 121541 w 121750"/>
              <a:gd name="connsiteY0" fmla="*/ 38 h 162586"/>
              <a:gd name="connsiteX1" fmla="*/ 32641 w 121750"/>
              <a:gd name="connsiteY1" fmla="*/ 73063 h 162586"/>
              <a:gd name="connsiteX2" fmla="*/ 26291 w 121750"/>
              <a:gd name="connsiteY2" fmla="*/ 161963 h 162586"/>
              <a:gd name="connsiteX3" fmla="*/ 23116 w 121750"/>
              <a:gd name="connsiteY3" fmla="*/ 111163 h 162586"/>
              <a:gd name="connsiteX4" fmla="*/ 4066 w 121750"/>
              <a:gd name="connsiteY4" fmla="*/ 82588 h 162586"/>
              <a:gd name="connsiteX5" fmla="*/ 121541 w 121750"/>
              <a:gd name="connsiteY5" fmla="*/ 38 h 162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50" h="162586">
                <a:moveTo>
                  <a:pt x="121541" y="38"/>
                </a:moveTo>
                <a:cubicBezTo>
                  <a:pt x="126303" y="-1549"/>
                  <a:pt x="48516" y="46076"/>
                  <a:pt x="32641" y="73063"/>
                </a:cubicBezTo>
                <a:cubicBezTo>
                  <a:pt x="16766" y="100051"/>
                  <a:pt x="27878" y="155613"/>
                  <a:pt x="26291" y="161963"/>
                </a:cubicBezTo>
                <a:cubicBezTo>
                  <a:pt x="24703" y="168313"/>
                  <a:pt x="26820" y="124392"/>
                  <a:pt x="23116" y="111163"/>
                </a:cubicBezTo>
                <a:cubicBezTo>
                  <a:pt x="19412" y="97934"/>
                  <a:pt x="-10750" y="94230"/>
                  <a:pt x="4066" y="82588"/>
                </a:cubicBezTo>
                <a:cubicBezTo>
                  <a:pt x="18882" y="70946"/>
                  <a:pt x="116779" y="1625"/>
                  <a:pt x="121541" y="3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A0DB431C-FF12-D5BB-89C5-273ED5E22E82}"/>
              </a:ext>
            </a:extLst>
          </p:cNvPr>
          <p:cNvSpPr/>
          <p:nvPr/>
        </p:nvSpPr>
        <p:spPr>
          <a:xfrm>
            <a:off x="5203791" y="3382839"/>
            <a:ext cx="540510" cy="237373"/>
          </a:xfrm>
          <a:custGeom>
            <a:avLst/>
            <a:gdLst>
              <a:gd name="connsiteX0" fmla="*/ 34 w 540510"/>
              <a:gd name="connsiteY0" fmla="*/ 208086 h 237373"/>
              <a:gd name="connsiteX1" fmla="*/ 152434 w 540510"/>
              <a:gd name="connsiteY1" fmla="*/ 227136 h 237373"/>
              <a:gd name="connsiteX2" fmla="*/ 120684 w 540510"/>
              <a:gd name="connsiteY2" fmla="*/ 214436 h 237373"/>
              <a:gd name="connsiteX3" fmla="*/ 203234 w 540510"/>
              <a:gd name="connsiteY3" fmla="*/ 131886 h 237373"/>
              <a:gd name="connsiteX4" fmla="*/ 206409 w 540510"/>
              <a:gd name="connsiteY4" fmla="*/ 166811 h 237373"/>
              <a:gd name="connsiteX5" fmla="*/ 346109 w 540510"/>
              <a:gd name="connsiteY5" fmla="*/ 106486 h 237373"/>
              <a:gd name="connsiteX6" fmla="*/ 288959 w 540510"/>
              <a:gd name="connsiteY6" fmla="*/ 116011 h 237373"/>
              <a:gd name="connsiteX7" fmla="*/ 530259 w 540510"/>
              <a:gd name="connsiteY7" fmla="*/ 4886 h 237373"/>
              <a:gd name="connsiteX8" fmla="*/ 454059 w 540510"/>
              <a:gd name="connsiteY8" fmla="*/ 20761 h 237373"/>
              <a:gd name="connsiteX9" fmla="*/ 536609 w 540510"/>
              <a:gd name="connsiteY9" fmla="*/ 30286 h 237373"/>
              <a:gd name="connsiteX10" fmla="*/ 301659 w 540510"/>
              <a:gd name="connsiteY10" fmla="*/ 122361 h 237373"/>
              <a:gd name="connsiteX11" fmla="*/ 139734 w 540510"/>
              <a:gd name="connsiteY11" fmla="*/ 233486 h 237373"/>
              <a:gd name="connsiteX12" fmla="*/ 34 w 540510"/>
              <a:gd name="connsiteY12" fmla="*/ 208086 h 23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0510" h="237373">
                <a:moveTo>
                  <a:pt x="34" y="208086"/>
                </a:moveTo>
                <a:cubicBezTo>
                  <a:pt x="2151" y="207028"/>
                  <a:pt x="132326" y="226078"/>
                  <a:pt x="152434" y="227136"/>
                </a:cubicBezTo>
                <a:cubicBezTo>
                  <a:pt x="172542" y="228194"/>
                  <a:pt x="112217" y="230311"/>
                  <a:pt x="120684" y="214436"/>
                </a:cubicBezTo>
                <a:cubicBezTo>
                  <a:pt x="129151" y="198561"/>
                  <a:pt x="188947" y="139823"/>
                  <a:pt x="203234" y="131886"/>
                </a:cubicBezTo>
                <a:cubicBezTo>
                  <a:pt x="217521" y="123949"/>
                  <a:pt x="182597" y="171044"/>
                  <a:pt x="206409" y="166811"/>
                </a:cubicBezTo>
                <a:cubicBezTo>
                  <a:pt x="230221" y="162578"/>
                  <a:pt x="332351" y="114953"/>
                  <a:pt x="346109" y="106486"/>
                </a:cubicBezTo>
                <a:cubicBezTo>
                  <a:pt x="359867" y="98019"/>
                  <a:pt x="258267" y="132944"/>
                  <a:pt x="288959" y="116011"/>
                </a:cubicBezTo>
                <a:cubicBezTo>
                  <a:pt x="319651" y="99078"/>
                  <a:pt x="502742" y="20761"/>
                  <a:pt x="530259" y="4886"/>
                </a:cubicBezTo>
                <a:cubicBezTo>
                  <a:pt x="557776" y="-10989"/>
                  <a:pt x="453001" y="16528"/>
                  <a:pt x="454059" y="20761"/>
                </a:cubicBezTo>
                <a:cubicBezTo>
                  <a:pt x="455117" y="24994"/>
                  <a:pt x="562009" y="13353"/>
                  <a:pt x="536609" y="30286"/>
                </a:cubicBezTo>
                <a:cubicBezTo>
                  <a:pt x="511209" y="47219"/>
                  <a:pt x="367805" y="88494"/>
                  <a:pt x="301659" y="122361"/>
                </a:cubicBezTo>
                <a:cubicBezTo>
                  <a:pt x="235513" y="156228"/>
                  <a:pt x="184713" y="217082"/>
                  <a:pt x="139734" y="233486"/>
                </a:cubicBezTo>
                <a:cubicBezTo>
                  <a:pt x="94755" y="249890"/>
                  <a:pt x="-2083" y="209144"/>
                  <a:pt x="34" y="2080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9C620893-0164-971B-1EF3-68C73A349C3C}"/>
              </a:ext>
            </a:extLst>
          </p:cNvPr>
          <p:cNvSpPr/>
          <p:nvPr/>
        </p:nvSpPr>
        <p:spPr>
          <a:xfrm>
            <a:off x="5911850" y="3263866"/>
            <a:ext cx="175074" cy="187487"/>
          </a:xfrm>
          <a:custGeom>
            <a:avLst/>
            <a:gdLst>
              <a:gd name="connsiteX0" fmla="*/ 174625 w 175074"/>
              <a:gd name="connsiteY0" fmla="*/ 34 h 187487"/>
              <a:gd name="connsiteX1" fmla="*/ 53975 w 175074"/>
              <a:gd name="connsiteY1" fmla="*/ 107984 h 187487"/>
              <a:gd name="connsiteX2" fmla="*/ 0 w 175074"/>
              <a:gd name="connsiteY2" fmla="*/ 187359 h 187487"/>
              <a:gd name="connsiteX3" fmla="*/ 53975 w 175074"/>
              <a:gd name="connsiteY3" fmla="*/ 123859 h 187487"/>
              <a:gd name="connsiteX4" fmla="*/ 82550 w 175074"/>
              <a:gd name="connsiteY4" fmla="*/ 22259 h 187487"/>
              <a:gd name="connsiteX5" fmla="*/ 6350 w 175074"/>
              <a:gd name="connsiteY5" fmla="*/ 95284 h 187487"/>
              <a:gd name="connsiteX6" fmla="*/ 174625 w 175074"/>
              <a:gd name="connsiteY6" fmla="*/ 34 h 187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074" h="187487">
                <a:moveTo>
                  <a:pt x="174625" y="34"/>
                </a:moveTo>
                <a:cubicBezTo>
                  <a:pt x="182562" y="2151"/>
                  <a:pt x="83079" y="76763"/>
                  <a:pt x="53975" y="107984"/>
                </a:cubicBezTo>
                <a:cubicBezTo>
                  <a:pt x="24871" y="139205"/>
                  <a:pt x="0" y="184713"/>
                  <a:pt x="0" y="187359"/>
                </a:cubicBezTo>
                <a:cubicBezTo>
                  <a:pt x="0" y="190005"/>
                  <a:pt x="40217" y="151376"/>
                  <a:pt x="53975" y="123859"/>
                </a:cubicBezTo>
                <a:cubicBezTo>
                  <a:pt x="67733" y="96342"/>
                  <a:pt x="90487" y="27022"/>
                  <a:pt x="82550" y="22259"/>
                </a:cubicBezTo>
                <a:cubicBezTo>
                  <a:pt x="74612" y="17497"/>
                  <a:pt x="-2646" y="95813"/>
                  <a:pt x="6350" y="95284"/>
                </a:cubicBezTo>
                <a:cubicBezTo>
                  <a:pt x="15346" y="94755"/>
                  <a:pt x="166688" y="-2083"/>
                  <a:pt x="174625" y="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8D3DD663-FA80-A168-D4D3-1FDCD8FA734A}"/>
              </a:ext>
            </a:extLst>
          </p:cNvPr>
          <p:cNvSpPr/>
          <p:nvPr/>
        </p:nvSpPr>
        <p:spPr>
          <a:xfrm>
            <a:off x="5398012" y="3384334"/>
            <a:ext cx="386852" cy="261336"/>
          </a:xfrm>
          <a:custGeom>
            <a:avLst/>
            <a:gdLst>
              <a:gd name="connsiteX0" fmla="*/ 294763 w 386852"/>
              <a:gd name="connsiteY0" fmla="*/ 216 h 261336"/>
              <a:gd name="connsiteX1" fmla="*/ 383663 w 386852"/>
              <a:gd name="connsiteY1" fmla="*/ 92291 h 261336"/>
              <a:gd name="connsiteX2" fmla="*/ 288413 w 386852"/>
              <a:gd name="connsiteY2" fmla="*/ 130391 h 261336"/>
              <a:gd name="connsiteX3" fmla="*/ 199513 w 386852"/>
              <a:gd name="connsiteY3" fmla="*/ 162141 h 261336"/>
              <a:gd name="connsiteX4" fmla="*/ 294763 w 386852"/>
              <a:gd name="connsiteY4" fmla="*/ 146266 h 261336"/>
              <a:gd name="connsiteX5" fmla="*/ 151888 w 386852"/>
              <a:gd name="connsiteY5" fmla="*/ 193891 h 261336"/>
              <a:gd name="connsiteX6" fmla="*/ 2663 w 386852"/>
              <a:gd name="connsiteY6" fmla="*/ 260566 h 261336"/>
              <a:gd name="connsiteX7" fmla="*/ 285238 w 386852"/>
              <a:gd name="connsiteY7" fmla="*/ 146266 h 261336"/>
              <a:gd name="connsiteX8" fmla="*/ 383663 w 386852"/>
              <a:gd name="connsiteY8" fmla="*/ 124041 h 261336"/>
              <a:gd name="connsiteX9" fmla="*/ 329688 w 386852"/>
              <a:gd name="connsiteY9" fmla="*/ 104991 h 261336"/>
              <a:gd name="connsiteX10" fmla="*/ 386838 w 386852"/>
              <a:gd name="connsiteY10" fmla="*/ 120866 h 261336"/>
              <a:gd name="connsiteX11" fmla="*/ 294763 w 386852"/>
              <a:gd name="connsiteY11" fmla="*/ 216 h 261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6852" h="261336">
                <a:moveTo>
                  <a:pt x="294763" y="216"/>
                </a:moveTo>
                <a:cubicBezTo>
                  <a:pt x="294234" y="-4547"/>
                  <a:pt x="384721" y="70595"/>
                  <a:pt x="383663" y="92291"/>
                </a:cubicBezTo>
                <a:cubicBezTo>
                  <a:pt x="382605" y="113987"/>
                  <a:pt x="319105" y="118749"/>
                  <a:pt x="288413" y="130391"/>
                </a:cubicBezTo>
                <a:cubicBezTo>
                  <a:pt x="257721" y="142033"/>
                  <a:pt x="198455" y="159495"/>
                  <a:pt x="199513" y="162141"/>
                </a:cubicBezTo>
                <a:cubicBezTo>
                  <a:pt x="200571" y="164787"/>
                  <a:pt x="302700" y="140974"/>
                  <a:pt x="294763" y="146266"/>
                </a:cubicBezTo>
                <a:cubicBezTo>
                  <a:pt x="286826" y="151558"/>
                  <a:pt x="200571" y="174841"/>
                  <a:pt x="151888" y="193891"/>
                </a:cubicBezTo>
                <a:cubicBezTo>
                  <a:pt x="103205" y="212941"/>
                  <a:pt x="-19562" y="268504"/>
                  <a:pt x="2663" y="260566"/>
                </a:cubicBezTo>
                <a:cubicBezTo>
                  <a:pt x="24888" y="252629"/>
                  <a:pt x="221738" y="169020"/>
                  <a:pt x="285238" y="146266"/>
                </a:cubicBezTo>
                <a:cubicBezTo>
                  <a:pt x="348738" y="123512"/>
                  <a:pt x="376255" y="130920"/>
                  <a:pt x="383663" y="124041"/>
                </a:cubicBezTo>
                <a:cubicBezTo>
                  <a:pt x="391071" y="117162"/>
                  <a:pt x="329159" y="105520"/>
                  <a:pt x="329688" y="104991"/>
                </a:cubicBezTo>
                <a:cubicBezTo>
                  <a:pt x="330217" y="104462"/>
                  <a:pt x="387896" y="134624"/>
                  <a:pt x="386838" y="120866"/>
                </a:cubicBezTo>
                <a:cubicBezTo>
                  <a:pt x="385780" y="107108"/>
                  <a:pt x="295292" y="4979"/>
                  <a:pt x="294763" y="2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69BA622-36D9-8560-1F69-202006377E44}"/>
              </a:ext>
            </a:extLst>
          </p:cNvPr>
          <p:cNvSpPr/>
          <p:nvPr/>
        </p:nvSpPr>
        <p:spPr>
          <a:xfrm>
            <a:off x="5702873" y="3335884"/>
            <a:ext cx="282841" cy="204419"/>
          </a:xfrm>
          <a:custGeom>
            <a:avLst/>
            <a:gdLst>
              <a:gd name="connsiteX0" fmla="*/ 183577 w 282841"/>
              <a:gd name="connsiteY0" fmla="*/ 1041 h 204419"/>
              <a:gd name="connsiteX1" fmla="*/ 78802 w 282841"/>
              <a:gd name="connsiteY1" fmla="*/ 67716 h 204419"/>
              <a:gd name="connsiteX2" fmla="*/ 69277 w 282841"/>
              <a:gd name="connsiteY2" fmla="*/ 83591 h 204419"/>
              <a:gd name="connsiteX3" fmla="*/ 135952 w 282841"/>
              <a:gd name="connsiteY3" fmla="*/ 108991 h 204419"/>
              <a:gd name="connsiteX4" fmla="*/ 174052 w 282841"/>
              <a:gd name="connsiteY4" fmla="*/ 153441 h 204419"/>
              <a:gd name="connsiteX5" fmla="*/ 139127 w 282841"/>
              <a:gd name="connsiteY5" fmla="*/ 153441 h 204419"/>
              <a:gd name="connsiteX6" fmla="*/ 183577 w 282841"/>
              <a:gd name="connsiteY6" fmla="*/ 191541 h 204419"/>
              <a:gd name="connsiteX7" fmla="*/ 240727 w 282841"/>
              <a:gd name="connsiteY7" fmla="*/ 204241 h 204419"/>
              <a:gd name="connsiteX8" fmla="*/ 282002 w 282841"/>
              <a:gd name="connsiteY8" fmla="*/ 194716 h 204419"/>
              <a:gd name="connsiteX9" fmla="*/ 202627 w 282841"/>
              <a:gd name="connsiteY9" fmla="*/ 143916 h 204419"/>
              <a:gd name="connsiteX10" fmla="*/ 218502 w 282841"/>
              <a:gd name="connsiteY10" fmla="*/ 194716 h 204419"/>
              <a:gd name="connsiteX11" fmla="*/ 91502 w 282841"/>
              <a:gd name="connsiteY11" fmla="*/ 105816 h 204419"/>
              <a:gd name="connsiteX12" fmla="*/ 2602 w 282841"/>
              <a:gd name="connsiteY12" fmla="*/ 64541 h 204419"/>
              <a:gd name="connsiteX13" fmla="*/ 34352 w 282841"/>
              <a:gd name="connsiteY13" fmla="*/ 77241 h 204419"/>
              <a:gd name="connsiteX14" fmla="*/ 142302 w 282841"/>
              <a:gd name="connsiteY14" fmla="*/ 29616 h 204419"/>
              <a:gd name="connsiteX15" fmla="*/ 183577 w 282841"/>
              <a:gd name="connsiteY15" fmla="*/ 1041 h 20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2841" h="204419">
                <a:moveTo>
                  <a:pt x="183577" y="1041"/>
                </a:moveTo>
                <a:cubicBezTo>
                  <a:pt x="172994" y="7391"/>
                  <a:pt x="97852" y="53958"/>
                  <a:pt x="78802" y="67716"/>
                </a:cubicBezTo>
                <a:cubicBezTo>
                  <a:pt x="59752" y="81474"/>
                  <a:pt x="59752" y="76712"/>
                  <a:pt x="69277" y="83591"/>
                </a:cubicBezTo>
                <a:cubicBezTo>
                  <a:pt x="78802" y="90470"/>
                  <a:pt x="118490" y="97349"/>
                  <a:pt x="135952" y="108991"/>
                </a:cubicBezTo>
                <a:cubicBezTo>
                  <a:pt x="153414" y="120633"/>
                  <a:pt x="173523" y="146033"/>
                  <a:pt x="174052" y="153441"/>
                </a:cubicBezTo>
                <a:cubicBezTo>
                  <a:pt x="174581" y="160849"/>
                  <a:pt x="137539" y="147091"/>
                  <a:pt x="139127" y="153441"/>
                </a:cubicBezTo>
                <a:cubicBezTo>
                  <a:pt x="140714" y="159791"/>
                  <a:pt x="166644" y="183074"/>
                  <a:pt x="183577" y="191541"/>
                </a:cubicBezTo>
                <a:cubicBezTo>
                  <a:pt x="200510" y="200008"/>
                  <a:pt x="224323" y="203712"/>
                  <a:pt x="240727" y="204241"/>
                </a:cubicBezTo>
                <a:cubicBezTo>
                  <a:pt x="257131" y="204770"/>
                  <a:pt x="288352" y="204770"/>
                  <a:pt x="282002" y="194716"/>
                </a:cubicBezTo>
                <a:cubicBezTo>
                  <a:pt x="275652" y="184662"/>
                  <a:pt x="213210" y="143916"/>
                  <a:pt x="202627" y="143916"/>
                </a:cubicBezTo>
                <a:cubicBezTo>
                  <a:pt x="192044" y="143916"/>
                  <a:pt x="237023" y="201066"/>
                  <a:pt x="218502" y="194716"/>
                </a:cubicBezTo>
                <a:cubicBezTo>
                  <a:pt x="199981" y="188366"/>
                  <a:pt x="127485" y="127512"/>
                  <a:pt x="91502" y="105816"/>
                </a:cubicBezTo>
                <a:cubicBezTo>
                  <a:pt x="55519" y="84120"/>
                  <a:pt x="12127" y="69304"/>
                  <a:pt x="2602" y="64541"/>
                </a:cubicBezTo>
                <a:cubicBezTo>
                  <a:pt x="-6923" y="59778"/>
                  <a:pt x="11069" y="83062"/>
                  <a:pt x="34352" y="77241"/>
                </a:cubicBezTo>
                <a:cubicBezTo>
                  <a:pt x="57635" y="71420"/>
                  <a:pt x="119019" y="40199"/>
                  <a:pt x="142302" y="29616"/>
                </a:cubicBezTo>
                <a:cubicBezTo>
                  <a:pt x="165585" y="19033"/>
                  <a:pt x="194160" y="-5309"/>
                  <a:pt x="183577" y="10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48435746-2422-742B-8270-B66F77424218}"/>
              </a:ext>
            </a:extLst>
          </p:cNvPr>
          <p:cNvSpPr/>
          <p:nvPr/>
        </p:nvSpPr>
        <p:spPr>
          <a:xfrm>
            <a:off x="5949642" y="3653922"/>
            <a:ext cx="260444" cy="318147"/>
          </a:xfrm>
          <a:custGeom>
            <a:avLst/>
            <a:gdLst>
              <a:gd name="connsiteX0" fmla="*/ 254308 w 260444"/>
              <a:gd name="connsiteY0" fmla="*/ 503 h 318147"/>
              <a:gd name="connsiteX1" fmla="*/ 168583 w 260444"/>
              <a:gd name="connsiteY1" fmla="*/ 146553 h 318147"/>
              <a:gd name="connsiteX2" fmla="*/ 184458 w 260444"/>
              <a:gd name="connsiteY2" fmla="*/ 102103 h 318147"/>
              <a:gd name="connsiteX3" fmla="*/ 66983 w 260444"/>
              <a:gd name="connsiteY3" fmla="*/ 235453 h 318147"/>
              <a:gd name="connsiteX4" fmla="*/ 308 w 260444"/>
              <a:gd name="connsiteY4" fmla="*/ 318003 h 318147"/>
              <a:gd name="connsiteX5" fmla="*/ 92383 w 260444"/>
              <a:gd name="connsiteY5" fmla="*/ 216403 h 318147"/>
              <a:gd name="connsiteX6" fmla="*/ 235258 w 260444"/>
              <a:gd name="connsiteY6" fmla="*/ 102103 h 318147"/>
              <a:gd name="connsiteX7" fmla="*/ 254308 w 260444"/>
              <a:gd name="connsiteY7" fmla="*/ 503 h 318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444" h="318147">
                <a:moveTo>
                  <a:pt x="254308" y="503"/>
                </a:moveTo>
                <a:cubicBezTo>
                  <a:pt x="243195" y="7911"/>
                  <a:pt x="180225" y="129620"/>
                  <a:pt x="168583" y="146553"/>
                </a:cubicBezTo>
                <a:cubicBezTo>
                  <a:pt x="156941" y="163486"/>
                  <a:pt x="201391" y="87286"/>
                  <a:pt x="184458" y="102103"/>
                </a:cubicBezTo>
                <a:cubicBezTo>
                  <a:pt x="167525" y="116920"/>
                  <a:pt x="97675" y="199470"/>
                  <a:pt x="66983" y="235453"/>
                </a:cubicBezTo>
                <a:cubicBezTo>
                  <a:pt x="36291" y="271436"/>
                  <a:pt x="-3925" y="321178"/>
                  <a:pt x="308" y="318003"/>
                </a:cubicBezTo>
                <a:cubicBezTo>
                  <a:pt x="4541" y="314828"/>
                  <a:pt x="53225" y="252386"/>
                  <a:pt x="92383" y="216403"/>
                </a:cubicBezTo>
                <a:cubicBezTo>
                  <a:pt x="131541" y="180420"/>
                  <a:pt x="207741" y="134911"/>
                  <a:pt x="235258" y="102103"/>
                </a:cubicBezTo>
                <a:cubicBezTo>
                  <a:pt x="262775" y="69295"/>
                  <a:pt x="265421" y="-6905"/>
                  <a:pt x="254308" y="5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DAE8A31F-1242-8880-47E9-29995BF223C4}"/>
              </a:ext>
            </a:extLst>
          </p:cNvPr>
          <p:cNvSpPr/>
          <p:nvPr/>
        </p:nvSpPr>
        <p:spPr>
          <a:xfrm>
            <a:off x="5333972" y="3454261"/>
            <a:ext cx="546559" cy="397802"/>
          </a:xfrm>
          <a:custGeom>
            <a:avLst/>
            <a:gdLst>
              <a:gd name="connsiteX0" fmla="*/ 473103 w 546559"/>
              <a:gd name="connsiteY0" fmla="*/ 139 h 397802"/>
              <a:gd name="connsiteX1" fmla="*/ 463578 w 546559"/>
              <a:gd name="connsiteY1" fmla="*/ 114439 h 397802"/>
              <a:gd name="connsiteX2" fmla="*/ 473103 w 546559"/>
              <a:gd name="connsiteY2" fmla="*/ 152539 h 397802"/>
              <a:gd name="connsiteX3" fmla="*/ 546128 w 546559"/>
              <a:gd name="connsiteY3" fmla="*/ 98564 h 397802"/>
              <a:gd name="connsiteX4" fmla="*/ 435003 w 546559"/>
              <a:gd name="connsiteY4" fmla="*/ 225564 h 397802"/>
              <a:gd name="connsiteX5" fmla="*/ 355628 w 546559"/>
              <a:gd name="connsiteY5" fmla="*/ 320814 h 397802"/>
              <a:gd name="connsiteX6" fmla="*/ 308003 w 546559"/>
              <a:gd name="connsiteY6" fmla="*/ 352564 h 397802"/>
              <a:gd name="connsiteX7" fmla="*/ 85753 w 546559"/>
              <a:gd name="connsiteY7" fmla="*/ 362089 h 397802"/>
              <a:gd name="connsiteX8" fmla="*/ 127028 w 546559"/>
              <a:gd name="connsiteY8" fmla="*/ 397014 h 397802"/>
              <a:gd name="connsiteX9" fmla="*/ 28 w 546559"/>
              <a:gd name="connsiteY9" fmla="*/ 323989 h 397802"/>
              <a:gd name="connsiteX10" fmla="*/ 139728 w 546559"/>
              <a:gd name="connsiteY10" fmla="*/ 365264 h 397802"/>
              <a:gd name="connsiteX11" fmla="*/ 254028 w 546559"/>
              <a:gd name="connsiteY11" fmla="*/ 355739 h 397802"/>
              <a:gd name="connsiteX12" fmla="*/ 346103 w 546559"/>
              <a:gd name="connsiteY12" fmla="*/ 336689 h 397802"/>
              <a:gd name="connsiteX13" fmla="*/ 323878 w 546559"/>
              <a:gd name="connsiteY13" fmla="*/ 285889 h 397802"/>
              <a:gd name="connsiteX14" fmla="*/ 444528 w 546559"/>
              <a:gd name="connsiteY14" fmla="*/ 171589 h 397802"/>
              <a:gd name="connsiteX15" fmla="*/ 460403 w 546559"/>
              <a:gd name="connsiteY15" fmla="*/ 181114 h 397802"/>
              <a:gd name="connsiteX16" fmla="*/ 450878 w 546559"/>
              <a:gd name="connsiteY16" fmla="*/ 139839 h 397802"/>
              <a:gd name="connsiteX17" fmla="*/ 473103 w 546559"/>
              <a:gd name="connsiteY17" fmla="*/ 139 h 397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6559" h="397802">
                <a:moveTo>
                  <a:pt x="473103" y="139"/>
                </a:moveTo>
                <a:cubicBezTo>
                  <a:pt x="475220" y="-4094"/>
                  <a:pt x="463578" y="89039"/>
                  <a:pt x="463578" y="114439"/>
                </a:cubicBezTo>
                <a:cubicBezTo>
                  <a:pt x="463578" y="139839"/>
                  <a:pt x="459345" y="155185"/>
                  <a:pt x="473103" y="152539"/>
                </a:cubicBezTo>
                <a:cubicBezTo>
                  <a:pt x="486861" y="149893"/>
                  <a:pt x="552478" y="86393"/>
                  <a:pt x="546128" y="98564"/>
                </a:cubicBezTo>
                <a:cubicBezTo>
                  <a:pt x="539778" y="110735"/>
                  <a:pt x="466753" y="188522"/>
                  <a:pt x="435003" y="225564"/>
                </a:cubicBezTo>
                <a:cubicBezTo>
                  <a:pt x="403253" y="262606"/>
                  <a:pt x="376795" y="299647"/>
                  <a:pt x="355628" y="320814"/>
                </a:cubicBezTo>
                <a:cubicBezTo>
                  <a:pt x="334461" y="341981"/>
                  <a:pt x="352982" y="345685"/>
                  <a:pt x="308003" y="352564"/>
                </a:cubicBezTo>
                <a:cubicBezTo>
                  <a:pt x="263024" y="359443"/>
                  <a:pt x="115915" y="354681"/>
                  <a:pt x="85753" y="362089"/>
                </a:cubicBezTo>
                <a:cubicBezTo>
                  <a:pt x="55591" y="369497"/>
                  <a:pt x="141316" y="403364"/>
                  <a:pt x="127028" y="397014"/>
                </a:cubicBezTo>
                <a:cubicBezTo>
                  <a:pt x="112740" y="390664"/>
                  <a:pt x="-2089" y="329281"/>
                  <a:pt x="28" y="323989"/>
                </a:cubicBezTo>
                <a:cubicBezTo>
                  <a:pt x="2145" y="318697"/>
                  <a:pt x="97395" y="359972"/>
                  <a:pt x="139728" y="365264"/>
                </a:cubicBezTo>
                <a:cubicBezTo>
                  <a:pt x="182061" y="370556"/>
                  <a:pt x="219632" y="360501"/>
                  <a:pt x="254028" y="355739"/>
                </a:cubicBezTo>
                <a:cubicBezTo>
                  <a:pt x="288424" y="350977"/>
                  <a:pt x="334461" y="348331"/>
                  <a:pt x="346103" y="336689"/>
                </a:cubicBezTo>
                <a:cubicBezTo>
                  <a:pt x="357745" y="325047"/>
                  <a:pt x="307474" y="313406"/>
                  <a:pt x="323878" y="285889"/>
                </a:cubicBezTo>
                <a:cubicBezTo>
                  <a:pt x="340282" y="258372"/>
                  <a:pt x="421774" y="189052"/>
                  <a:pt x="444528" y="171589"/>
                </a:cubicBezTo>
                <a:cubicBezTo>
                  <a:pt x="467282" y="154127"/>
                  <a:pt x="459345" y="186405"/>
                  <a:pt x="460403" y="181114"/>
                </a:cubicBezTo>
                <a:cubicBezTo>
                  <a:pt x="461461" y="175823"/>
                  <a:pt x="448761" y="164710"/>
                  <a:pt x="450878" y="139839"/>
                </a:cubicBezTo>
                <a:cubicBezTo>
                  <a:pt x="452995" y="114968"/>
                  <a:pt x="470986" y="4372"/>
                  <a:pt x="473103" y="13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146E0A89-46CC-0E68-E3D8-DFF03B9415FE}"/>
              </a:ext>
            </a:extLst>
          </p:cNvPr>
          <p:cNvSpPr/>
          <p:nvPr/>
        </p:nvSpPr>
        <p:spPr>
          <a:xfrm>
            <a:off x="5330400" y="3527425"/>
            <a:ext cx="435400" cy="293168"/>
          </a:xfrm>
          <a:custGeom>
            <a:avLst/>
            <a:gdLst>
              <a:gd name="connsiteX0" fmla="*/ 435400 w 435400"/>
              <a:gd name="connsiteY0" fmla="*/ 0 h 293168"/>
              <a:gd name="connsiteX1" fmla="*/ 127425 w 435400"/>
              <a:gd name="connsiteY1" fmla="*/ 107950 h 293168"/>
              <a:gd name="connsiteX2" fmla="*/ 178225 w 435400"/>
              <a:gd name="connsiteY2" fmla="*/ 101600 h 293168"/>
              <a:gd name="connsiteX3" fmla="*/ 89325 w 435400"/>
              <a:gd name="connsiteY3" fmla="*/ 149225 h 293168"/>
              <a:gd name="connsiteX4" fmla="*/ 425 w 435400"/>
              <a:gd name="connsiteY4" fmla="*/ 292100 h 293168"/>
              <a:gd name="connsiteX5" fmla="*/ 57575 w 435400"/>
              <a:gd name="connsiteY5" fmla="*/ 209550 h 293168"/>
              <a:gd name="connsiteX6" fmla="*/ 102025 w 435400"/>
              <a:gd name="connsiteY6" fmla="*/ 117475 h 293168"/>
              <a:gd name="connsiteX7" fmla="*/ 298875 w 435400"/>
              <a:gd name="connsiteY7" fmla="*/ 53975 h 293168"/>
              <a:gd name="connsiteX8" fmla="*/ 435400 w 435400"/>
              <a:gd name="connsiteY8" fmla="*/ 0 h 29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400" h="293168">
                <a:moveTo>
                  <a:pt x="435400" y="0"/>
                </a:moveTo>
                <a:lnTo>
                  <a:pt x="127425" y="107950"/>
                </a:lnTo>
                <a:cubicBezTo>
                  <a:pt x="84563" y="124883"/>
                  <a:pt x="184575" y="94721"/>
                  <a:pt x="178225" y="101600"/>
                </a:cubicBezTo>
                <a:cubicBezTo>
                  <a:pt x="171875" y="108479"/>
                  <a:pt x="118958" y="117475"/>
                  <a:pt x="89325" y="149225"/>
                </a:cubicBezTo>
                <a:cubicBezTo>
                  <a:pt x="59692" y="180975"/>
                  <a:pt x="5717" y="282046"/>
                  <a:pt x="425" y="292100"/>
                </a:cubicBezTo>
                <a:cubicBezTo>
                  <a:pt x="-4867" y="302154"/>
                  <a:pt x="40642" y="238654"/>
                  <a:pt x="57575" y="209550"/>
                </a:cubicBezTo>
                <a:cubicBezTo>
                  <a:pt x="74508" y="180446"/>
                  <a:pt x="61808" y="143404"/>
                  <a:pt x="102025" y="117475"/>
                </a:cubicBezTo>
                <a:cubicBezTo>
                  <a:pt x="142242" y="91546"/>
                  <a:pt x="298875" y="53975"/>
                  <a:pt x="298875" y="53975"/>
                </a:cubicBezTo>
                <a:lnTo>
                  <a:pt x="43540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75D5EB28-DA54-7BC4-6747-4CA5A18A2457}"/>
              </a:ext>
            </a:extLst>
          </p:cNvPr>
          <p:cNvSpPr/>
          <p:nvPr/>
        </p:nvSpPr>
        <p:spPr>
          <a:xfrm>
            <a:off x="5435227" y="3561203"/>
            <a:ext cx="344053" cy="185670"/>
          </a:xfrm>
          <a:custGeom>
            <a:avLst/>
            <a:gdLst>
              <a:gd name="connsiteX0" fmla="*/ 343273 w 344053"/>
              <a:gd name="connsiteY0" fmla="*/ 1147 h 185670"/>
              <a:gd name="connsiteX1" fmla="*/ 79748 w 344053"/>
              <a:gd name="connsiteY1" fmla="*/ 153547 h 185670"/>
              <a:gd name="connsiteX2" fmla="*/ 143248 w 344053"/>
              <a:gd name="connsiteY2" fmla="*/ 121797 h 185670"/>
              <a:gd name="connsiteX3" fmla="*/ 373 w 344053"/>
              <a:gd name="connsiteY3" fmla="*/ 185297 h 185670"/>
              <a:gd name="connsiteX4" fmla="*/ 194048 w 344053"/>
              <a:gd name="connsiteY4" fmla="*/ 86872 h 185670"/>
              <a:gd name="connsiteX5" fmla="*/ 162298 w 344053"/>
              <a:gd name="connsiteY5" fmla="*/ 83697 h 185670"/>
              <a:gd name="connsiteX6" fmla="*/ 343273 w 344053"/>
              <a:gd name="connsiteY6" fmla="*/ 1147 h 185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4053" h="185670">
                <a:moveTo>
                  <a:pt x="343273" y="1147"/>
                </a:moveTo>
                <a:cubicBezTo>
                  <a:pt x="329515" y="12789"/>
                  <a:pt x="113085" y="133439"/>
                  <a:pt x="79748" y="153547"/>
                </a:cubicBezTo>
                <a:cubicBezTo>
                  <a:pt x="46410" y="173655"/>
                  <a:pt x="156477" y="116505"/>
                  <a:pt x="143248" y="121797"/>
                </a:cubicBezTo>
                <a:cubicBezTo>
                  <a:pt x="130019" y="127089"/>
                  <a:pt x="-8094" y="191118"/>
                  <a:pt x="373" y="185297"/>
                </a:cubicBezTo>
                <a:cubicBezTo>
                  <a:pt x="8840" y="179476"/>
                  <a:pt x="167060" y="103805"/>
                  <a:pt x="194048" y="86872"/>
                </a:cubicBezTo>
                <a:cubicBezTo>
                  <a:pt x="221035" y="69939"/>
                  <a:pt x="140073" y="97455"/>
                  <a:pt x="162298" y="83697"/>
                </a:cubicBezTo>
                <a:cubicBezTo>
                  <a:pt x="184523" y="69939"/>
                  <a:pt x="357031" y="-10495"/>
                  <a:pt x="343273" y="114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CE674D36-75B9-D485-1A18-A129DDFA0767}"/>
              </a:ext>
            </a:extLst>
          </p:cNvPr>
          <p:cNvSpPr/>
          <p:nvPr/>
        </p:nvSpPr>
        <p:spPr>
          <a:xfrm>
            <a:off x="5797231" y="3542169"/>
            <a:ext cx="200882" cy="242688"/>
          </a:xfrm>
          <a:custGeom>
            <a:avLst/>
            <a:gdLst>
              <a:gd name="connsiteX0" fmla="*/ 200344 w 200882"/>
              <a:gd name="connsiteY0" fmla="*/ 1131 h 242688"/>
              <a:gd name="connsiteX1" fmla="*/ 54294 w 200882"/>
              <a:gd name="connsiteY1" fmla="*/ 128131 h 242688"/>
              <a:gd name="connsiteX2" fmla="*/ 319 w 200882"/>
              <a:gd name="connsiteY2" fmla="*/ 242431 h 242688"/>
              <a:gd name="connsiteX3" fmla="*/ 35244 w 200882"/>
              <a:gd name="connsiteY3" fmla="*/ 156706 h 242688"/>
              <a:gd name="connsiteX4" fmla="*/ 101919 w 200882"/>
              <a:gd name="connsiteY4" fmla="*/ 74156 h 242688"/>
              <a:gd name="connsiteX5" fmla="*/ 47944 w 200882"/>
              <a:gd name="connsiteY5" fmla="*/ 118606 h 242688"/>
              <a:gd name="connsiteX6" fmla="*/ 101919 w 200882"/>
              <a:gd name="connsiteY6" fmla="*/ 67806 h 242688"/>
              <a:gd name="connsiteX7" fmla="*/ 200344 w 200882"/>
              <a:gd name="connsiteY7" fmla="*/ 1131 h 24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882" h="242688">
                <a:moveTo>
                  <a:pt x="200344" y="1131"/>
                </a:moveTo>
                <a:cubicBezTo>
                  <a:pt x="192407" y="11185"/>
                  <a:pt x="87631" y="87914"/>
                  <a:pt x="54294" y="128131"/>
                </a:cubicBezTo>
                <a:cubicBezTo>
                  <a:pt x="20957" y="168348"/>
                  <a:pt x="3494" y="237669"/>
                  <a:pt x="319" y="242431"/>
                </a:cubicBezTo>
                <a:cubicBezTo>
                  <a:pt x="-2856" y="247193"/>
                  <a:pt x="18311" y="184752"/>
                  <a:pt x="35244" y="156706"/>
                </a:cubicBezTo>
                <a:cubicBezTo>
                  <a:pt x="52177" y="128660"/>
                  <a:pt x="99802" y="80506"/>
                  <a:pt x="101919" y="74156"/>
                </a:cubicBezTo>
                <a:cubicBezTo>
                  <a:pt x="104036" y="67806"/>
                  <a:pt x="47944" y="119664"/>
                  <a:pt x="47944" y="118606"/>
                </a:cubicBezTo>
                <a:cubicBezTo>
                  <a:pt x="47944" y="117548"/>
                  <a:pt x="77577" y="84739"/>
                  <a:pt x="101919" y="67806"/>
                </a:cubicBezTo>
                <a:cubicBezTo>
                  <a:pt x="126261" y="50873"/>
                  <a:pt x="208281" y="-8923"/>
                  <a:pt x="200344" y="11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1D01DCF9-0A02-D058-F312-0A05F69DCC72}"/>
              </a:ext>
            </a:extLst>
          </p:cNvPr>
          <p:cNvSpPr/>
          <p:nvPr/>
        </p:nvSpPr>
        <p:spPr>
          <a:xfrm>
            <a:off x="5886312" y="3673299"/>
            <a:ext cx="242170" cy="212963"/>
          </a:xfrm>
          <a:custGeom>
            <a:avLst/>
            <a:gdLst>
              <a:gd name="connsiteX0" fmla="*/ 241438 w 242170"/>
              <a:gd name="connsiteY0" fmla="*/ 176 h 212963"/>
              <a:gd name="connsiteX1" fmla="*/ 108088 w 242170"/>
              <a:gd name="connsiteY1" fmla="*/ 98601 h 212963"/>
              <a:gd name="connsiteX2" fmla="*/ 138 w 242170"/>
              <a:gd name="connsiteY2" fmla="*/ 212901 h 212963"/>
              <a:gd name="connsiteX3" fmla="*/ 130313 w 242170"/>
              <a:gd name="connsiteY3" fmla="*/ 82726 h 212963"/>
              <a:gd name="connsiteX4" fmla="*/ 73163 w 242170"/>
              <a:gd name="connsiteY4" fmla="*/ 149401 h 212963"/>
              <a:gd name="connsiteX5" fmla="*/ 158888 w 242170"/>
              <a:gd name="connsiteY5" fmla="*/ 76376 h 212963"/>
              <a:gd name="connsiteX6" fmla="*/ 241438 w 242170"/>
              <a:gd name="connsiteY6" fmla="*/ 176 h 21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170" h="212963">
                <a:moveTo>
                  <a:pt x="241438" y="176"/>
                </a:moveTo>
                <a:cubicBezTo>
                  <a:pt x="232971" y="3880"/>
                  <a:pt x="148304" y="63147"/>
                  <a:pt x="108088" y="98601"/>
                </a:cubicBezTo>
                <a:cubicBezTo>
                  <a:pt x="67872" y="134055"/>
                  <a:pt x="-3566" y="215547"/>
                  <a:pt x="138" y="212901"/>
                </a:cubicBezTo>
                <a:cubicBezTo>
                  <a:pt x="3842" y="210255"/>
                  <a:pt x="118142" y="93309"/>
                  <a:pt x="130313" y="82726"/>
                </a:cubicBezTo>
                <a:cubicBezTo>
                  <a:pt x="142484" y="72143"/>
                  <a:pt x="68401" y="150459"/>
                  <a:pt x="73163" y="149401"/>
                </a:cubicBezTo>
                <a:cubicBezTo>
                  <a:pt x="77925" y="148343"/>
                  <a:pt x="135075" y="100718"/>
                  <a:pt x="158888" y="76376"/>
                </a:cubicBezTo>
                <a:cubicBezTo>
                  <a:pt x="182700" y="52034"/>
                  <a:pt x="249905" y="-3528"/>
                  <a:pt x="241438" y="1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C4E10419-838B-917E-CE29-0F0195F646C4}"/>
              </a:ext>
            </a:extLst>
          </p:cNvPr>
          <p:cNvSpPr/>
          <p:nvPr/>
        </p:nvSpPr>
        <p:spPr>
          <a:xfrm>
            <a:off x="5816595" y="3571401"/>
            <a:ext cx="187510" cy="203709"/>
          </a:xfrm>
          <a:custGeom>
            <a:avLst/>
            <a:gdLst>
              <a:gd name="connsiteX0" fmla="*/ 187330 w 187510"/>
              <a:gd name="connsiteY0" fmla="*/ 474 h 203709"/>
              <a:gd name="connsiteX1" fmla="*/ 66680 w 187510"/>
              <a:gd name="connsiteY1" fmla="*/ 140174 h 203709"/>
              <a:gd name="connsiteX2" fmla="*/ 5 w 187510"/>
              <a:gd name="connsiteY2" fmla="*/ 203674 h 203709"/>
              <a:gd name="connsiteX3" fmla="*/ 69855 w 187510"/>
              <a:gd name="connsiteY3" fmla="*/ 149699 h 203709"/>
              <a:gd name="connsiteX4" fmla="*/ 22230 w 187510"/>
              <a:gd name="connsiteY4" fmla="*/ 184624 h 203709"/>
              <a:gd name="connsiteX5" fmla="*/ 139705 w 187510"/>
              <a:gd name="connsiteY5" fmla="*/ 70324 h 203709"/>
              <a:gd name="connsiteX6" fmla="*/ 95255 w 187510"/>
              <a:gd name="connsiteY6" fmla="*/ 92549 h 203709"/>
              <a:gd name="connsiteX7" fmla="*/ 187330 w 187510"/>
              <a:gd name="connsiteY7" fmla="*/ 474 h 20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510" h="203709">
                <a:moveTo>
                  <a:pt x="187330" y="474"/>
                </a:moveTo>
                <a:cubicBezTo>
                  <a:pt x="182567" y="8412"/>
                  <a:pt x="97901" y="106307"/>
                  <a:pt x="66680" y="140174"/>
                </a:cubicBezTo>
                <a:cubicBezTo>
                  <a:pt x="35459" y="174041"/>
                  <a:pt x="-524" y="202087"/>
                  <a:pt x="5" y="203674"/>
                </a:cubicBezTo>
                <a:cubicBezTo>
                  <a:pt x="534" y="205261"/>
                  <a:pt x="66151" y="152874"/>
                  <a:pt x="69855" y="149699"/>
                </a:cubicBezTo>
                <a:cubicBezTo>
                  <a:pt x="73559" y="146524"/>
                  <a:pt x="10588" y="197853"/>
                  <a:pt x="22230" y="184624"/>
                </a:cubicBezTo>
                <a:cubicBezTo>
                  <a:pt x="33872" y="171395"/>
                  <a:pt x="127534" y="85670"/>
                  <a:pt x="139705" y="70324"/>
                </a:cubicBezTo>
                <a:cubicBezTo>
                  <a:pt x="151876" y="54978"/>
                  <a:pt x="89434" y="98370"/>
                  <a:pt x="95255" y="92549"/>
                </a:cubicBezTo>
                <a:cubicBezTo>
                  <a:pt x="101076" y="86728"/>
                  <a:pt x="192093" y="-7464"/>
                  <a:pt x="187330" y="47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A8220EB5-13EA-6383-EC5E-1D64A4B1E06A}"/>
              </a:ext>
            </a:extLst>
          </p:cNvPr>
          <p:cNvSpPr/>
          <p:nvPr/>
        </p:nvSpPr>
        <p:spPr>
          <a:xfrm>
            <a:off x="5803099" y="3590784"/>
            <a:ext cx="165965" cy="191334"/>
          </a:xfrm>
          <a:custGeom>
            <a:avLst/>
            <a:gdLst>
              <a:gd name="connsiteX0" fmla="*/ 165901 w 165965"/>
              <a:gd name="connsiteY0" fmla="*/ 141 h 191334"/>
              <a:gd name="connsiteX1" fmla="*/ 61126 w 165965"/>
              <a:gd name="connsiteY1" fmla="*/ 79516 h 191334"/>
              <a:gd name="connsiteX2" fmla="*/ 801 w 165965"/>
              <a:gd name="connsiteY2" fmla="*/ 190641 h 191334"/>
              <a:gd name="connsiteX3" fmla="*/ 29376 w 165965"/>
              <a:gd name="connsiteY3" fmla="*/ 123966 h 191334"/>
              <a:gd name="connsiteX4" fmla="*/ 70651 w 165965"/>
              <a:gd name="connsiteY4" fmla="*/ 69991 h 191334"/>
              <a:gd name="connsiteX5" fmla="*/ 45251 w 165965"/>
              <a:gd name="connsiteY5" fmla="*/ 98566 h 191334"/>
              <a:gd name="connsiteX6" fmla="*/ 165901 w 165965"/>
              <a:gd name="connsiteY6" fmla="*/ 141 h 191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965" h="191334">
                <a:moveTo>
                  <a:pt x="165901" y="141"/>
                </a:moveTo>
                <a:cubicBezTo>
                  <a:pt x="168547" y="-3034"/>
                  <a:pt x="88643" y="47766"/>
                  <a:pt x="61126" y="79516"/>
                </a:cubicBezTo>
                <a:cubicBezTo>
                  <a:pt x="33609" y="111266"/>
                  <a:pt x="6093" y="183233"/>
                  <a:pt x="801" y="190641"/>
                </a:cubicBezTo>
                <a:cubicBezTo>
                  <a:pt x="-4491" y="198049"/>
                  <a:pt x="17734" y="144074"/>
                  <a:pt x="29376" y="123966"/>
                </a:cubicBezTo>
                <a:cubicBezTo>
                  <a:pt x="41018" y="103858"/>
                  <a:pt x="68005" y="74224"/>
                  <a:pt x="70651" y="69991"/>
                </a:cubicBezTo>
                <a:cubicBezTo>
                  <a:pt x="73297" y="65758"/>
                  <a:pt x="32022" y="107033"/>
                  <a:pt x="45251" y="98566"/>
                </a:cubicBezTo>
                <a:cubicBezTo>
                  <a:pt x="58480" y="90099"/>
                  <a:pt x="163255" y="3316"/>
                  <a:pt x="165901" y="1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ABB5EE6D-CE0E-25BF-4BC0-D40ADA002FE0}"/>
              </a:ext>
            </a:extLst>
          </p:cNvPr>
          <p:cNvSpPr/>
          <p:nvPr/>
        </p:nvSpPr>
        <p:spPr>
          <a:xfrm>
            <a:off x="5870447" y="3635348"/>
            <a:ext cx="181276" cy="229428"/>
          </a:xfrm>
          <a:custGeom>
            <a:avLst/>
            <a:gdLst>
              <a:gd name="connsiteX0" fmla="*/ 181103 w 181276"/>
              <a:gd name="connsiteY0" fmla="*/ 27 h 229428"/>
              <a:gd name="connsiteX1" fmla="*/ 57278 w 181276"/>
              <a:gd name="connsiteY1" fmla="*/ 142902 h 229428"/>
              <a:gd name="connsiteX2" fmla="*/ 128 w 181276"/>
              <a:gd name="connsiteY2" fmla="*/ 228627 h 229428"/>
              <a:gd name="connsiteX3" fmla="*/ 44578 w 181276"/>
              <a:gd name="connsiteY3" fmla="*/ 181002 h 229428"/>
              <a:gd name="connsiteX4" fmla="*/ 133478 w 181276"/>
              <a:gd name="connsiteY4" fmla="*/ 101627 h 229428"/>
              <a:gd name="connsiteX5" fmla="*/ 85853 w 181276"/>
              <a:gd name="connsiteY5" fmla="*/ 130202 h 229428"/>
              <a:gd name="connsiteX6" fmla="*/ 181103 w 181276"/>
              <a:gd name="connsiteY6" fmla="*/ 27 h 229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276" h="229428">
                <a:moveTo>
                  <a:pt x="181103" y="27"/>
                </a:moveTo>
                <a:cubicBezTo>
                  <a:pt x="176341" y="2144"/>
                  <a:pt x="87440" y="104802"/>
                  <a:pt x="57278" y="142902"/>
                </a:cubicBezTo>
                <a:cubicBezTo>
                  <a:pt x="27116" y="181002"/>
                  <a:pt x="2245" y="222277"/>
                  <a:pt x="128" y="228627"/>
                </a:cubicBezTo>
                <a:cubicBezTo>
                  <a:pt x="-1989" y="234977"/>
                  <a:pt x="22353" y="202169"/>
                  <a:pt x="44578" y="181002"/>
                </a:cubicBezTo>
                <a:cubicBezTo>
                  <a:pt x="66803" y="159835"/>
                  <a:pt x="126599" y="110094"/>
                  <a:pt x="133478" y="101627"/>
                </a:cubicBezTo>
                <a:cubicBezTo>
                  <a:pt x="140357" y="93160"/>
                  <a:pt x="80561" y="143431"/>
                  <a:pt x="85853" y="130202"/>
                </a:cubicBezTo>
                <a:cubicBezTo>
                  <a:pt x="91145" y="116973"/>
                  <a:pt x="185865" y="-2090"/>
                  <a:pt x="181103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AFE056F9-D6F3-3743-77E3-9453BB1587DE}"/>
              </a:ext>
            </a:extLst>
          </p:cNvPr>
          <p:cNvSpPr/>
          <p:nvPr/>
        </p:nvSpPr>
        <p:spPr>
          <a:xfrm>
            <a:off x="5841995" y="3676650"/>
            <a:ext cx="146324" cy="204234"/>
          </a:xfrm>
          <a:custGeom>
            <a:avLst/>
            <a:gdLst>
              <a:gd name="connsiteX0" fmla="*/ 146055 w 146324"/>
              <a:gd name="connsiteY0" fmla="*/ 0 h 204234"/>
              <a:gd name="connsiteX1" fmla="*/ 44455 w 146324"/>
              <a:gd name="connsiteY1" fmla="*/ 76200 h 204234"/>
              <a:gd name="connsiteX2" fmla="*/ 6355 w 146324"/>
              <a:gd name="connsiteY2" fmla="*/ 104775 h 204234"/>
              <a:gd name="connsiteX3" fmla="*/ 38105 w 146324"/>
              <a:gd name="connsiteY3" fmla="*/ 123825 h 204234"/>
              <a:gd name="connsiteX4" fmla="*/ 53980 w 146324"/>
              <a:gd name="connsiteY4" fmla="*/ 203200 h 204234"/>
              <a:gd name="connsiteX5" fmla="*/ 47630 w 146324"/>
              <a:gd name="connsiteY5" fmla="*/ 165100 h 204234"/>
              <a:gd name="connsiteX6" fmla="*/ 5 w 146324"/>
              <a:gd name="connsiteY6" fmla="*/ 107950 h 204234"/>
              <a:gd name="connsiteX7" fmla="*/ 50805 w 146324"/>
              <a:gd name="connsiteY7" fmla="*/ 69850 h 204234"/>
              <a:gd name="connsiteX8" fmla="*/ 6355 w 146324"/>
              <a:gd name="connsiteY8" fmla="*/ 76200 h 204234"/>
              <a:gd name="connsiteX9" fmla="*/ 146055 w 146324"/>
              <a:gd name="connsiteY9" fmla="*/ 0 h 20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324" h="204234">
                <a:moveTo>
                  <a:pt x="146055" y="0"/>
                </a:moveTo>
                <a:cubicBezTo>
                  <a:pt x="152405" y="0"/>
                  <a:pt x="44455" y="76200"/>
                  <a:pt x="44455" y="76200"/>
                </a:cubicBezTo>
                <a:cubicBezTo>
                  <a:pt x="21172" y="93663"/>
                  <a:pt x="7413" y="96838"/>
                  <a:pt x="6355" y="104775"/>
                </a:cubicBezTo>
                <a:cubicBezTo>
                  <a:pt x="5297" y="112712"/>
                  <a:pt x="30167" y="107421"/>
                  <a:pt x="38105" y="123825"/>
                </a:cubicBezTo>
                <a:cubicBezTo>
                  <a:pt x="46042" y="140229"/>
                  <a:pt x="52393" y="196321"/>
                  <a:pt x="53980" y="203200"/>
                </a:cubicBezTo>
                <a:cubicBezTo>
                  <a:pt x="55567" y="210079"/>
                  <a:pt x="56626" y="180975"/>
                  <a:pt x="47630" y="165100"/>
                </a:cubicBezTo>
                <a:cubicBezTo>
                  <a:pt x="38634" y="149225"/>
                  <a:pt x="-524" y="123825"/>
                  <a:pt x="5" y="107950"/>
                </a:cubicBezTo>
                <a:cubicBezTo>
                  <a:pt x="534" y="92075"/>
                  <a:pt x="49747" y="75141"/>
                  <a:pt x="50805" y="69850"/>
                </a:cubicBezTo>
                <a:cubicBezTo>
                  <a:pt x="51863" y="64559"/>
                  <a:pt x="-5287" y="81492"/>
                  <a:pt x="6355" y="76200"/>
                </a:cubicBezTo>
                <a:cubicBezTo>
                  <a:pt x="17997" y="70908"/>
                  <a:pt x="139705" y="0"/>
                  <a:pt x="146055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91196F24-A49F-3113-D4D1-C4F90CC8140C}"/>
              </a:ext>
            </a:extLst>
          </p:cNvPr>
          <p:cNvSpPr/>
          <p:nvPr/>
        </p:nvSpPr>
        <p:spPr>
          <a:xfrm>
            <a:off x="5266843" y="3787745"/>
            <a:ext cx="451332" cy="108233"/>
          </a:xfrm>
          <a:custGeom>
            <a:avLst/>
            <a:gdLst>
              <a:gd name="connsiteX0" fmla="*/ 482 w 451332"/>
              <a:gd name="connsiteY0" fmla="*/ 30 h 108233"/>
              <a:gd name="connsiteX1" fmla="*/ 181457 w 451332"/>
              <a:gd name="connsiteY1" fmla="*/ 79405 h 108233"/>
              <a:gd name="connsiteX2" fmla="*/ 137007 w 451332"/>
              <a:gd name="connsiteY2" fmla="*/ 79405 h 108233"/>
              <a:gd name="connsiteX3" fmla="*/ 267182 w 451332"/>
              <a:gd name="connsiteY3" fmla="*/ 63530 h 108233"/>
              <a:gd name="connsiteX4" fmla="*/ 451332 w 451332"/>
              <a:gd name="connsiteY4" fmla="*/ 38130 h 108233"/>
              <a:gd name="connsiteX5" fmla="*/ 267182 w 451332"/>
              <a:gd name="connsiteY5" fmla="*/ 79405 h 108233"/>
              <a:gd name="connsiteX6" fmla="*/ 149707 w 451332"/>
              <a:gd name="connsiteY6" fmla="*/ 107980 h 108233"/>
              <a:gd name="connsiteX7" fmla="*/ 232257 w 451332"/>
              <a:gd name="connsiteY7" fmla="*/ 92105 h 108233"/>
              <a:gd name="connsiteX8" fmla="*/ 130657 w 451332"/>
              <a:gd name="connsiteY8" fmla="*/ 69880 h 108233"/>
              <a:gd name="connsiteX9" fmla="*/ 482 w 451332"/>
              <a:gd name="connsiteY9" fmla="*/ 30 h 10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1332" h="108233">
                <a:moveTo>
                  <a:pt x="482" y="30"/>
                </a:moveTo>
                <a:cubicBezTo>
                  <a:pt x="8949" y="1617"/>
                  <a:pt x="158703" y="66176"/>
                  <a:pt x="181457" y="79405"/>
                </a:cubicBezTo>
                <a:cubicBezTo>
                  <a:pt x="204211" y="92634"/>
                  <a:pt x="122720" y="82051"/>
                  <a:pt x="137007" y="79405"/>
                </a:cubicBezTo>
                <a:cubicBezTo>
                  <a:pt x="151294" y="76759"/>
                  <a:pt x="267182" y="63530"/>
                  <a:pt x="267182" y="63530"/>
                </a:cubicBezTo>
                <a:cubicBezTo>
                  <a:pt x="319570" y="56651"/>
                  <a:pt x="451332" y="35484"/>
                  <a:pt x="451332" y="38130"/>
                </a:cubicBezTo>
                <a:cubicBezTo>
                  <a:pt x="451332" y="40776"/>
                  <a:pt x="317453" y="67763"/>
                  <a:pt x="267182" y="79405"/>
                </a:cubicBezTo>
                <a:cubicBezTo>
                  <a:pt x="216911" y="91047"/>
                  <a:pt x="155528" y="105863"/>
                  <a:pt x="149707" y="107980"/>
                </a:cubicBezTo>
                <a:cubicBezTo>
                  <a:pt x="143886" y="110097"/>
                  <a:pt x="235432" y="98455"/>
                  <a:pt x="232257" y="92105"/>
                </a:cubicBezTo>
                <a:cubicBezTo>
                  <a:pt x="229082" y="85755"/>
                  <a:pt x="163994" y="80992"/>
                  <a:pt x="130657" y="69880"/>
                </a:cubicBezTo>
                <a:cubicBezTo>
                  <a:pt x="97320" y="58768"/>
                  <a:pt x="-7985" y="-1557"/>
                  <a:pt x="482" y="3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D0430194-96B5-2452-0CE8-2C7FA41CF646}"/>
              </a:ext>
            </a:extLst>
          </p:cNvPr>
          <p:cNvSpPr/>
          <p:nvPr/>
        </p:nvSpPr>
        <p:spPr>
          <a:xfrm>
            <a:off x="5413375" y="3847535"/>
            <a:ext cx="323988" cy="86301"/>
          </a:xfrm>
          <a:custGeom>
            <a:avLst/>
            <a:gdLst>
              <a:gd name="connsiteX0" fmla="*/ 0 w 323988"/>
              <a:gd name="connsiteY0" fmla="*/ 51365 h 86301"/>
              <a:gd name="connsiteX1" fmla="*/ 238125 w 323988"/>
              <a:gd name="connsiteY1" fmla="*/ 3740 h 86301"/>
              <a:gd name="connsiteX2" fmla="*/ 288925 w 323988"/>
              <a:gd name="connsiteY2" fmla="*/ 3740 h 86301"/>
              <a:gd name="connsiteX3" fmla="*/ 269875 w 323988"/>
              <a:gd name="connsiteY3" fmla="*/ 6915 h 86301"/>
              <a:gd name="connsiteX4" fmla="*/ 320675 w 323988"/>
              <a:gd name="connsiteY4" fmla="*/ 86290 h 86301"/>
              <a:gd name="connsiteX5" fmla="*/ 317500 w 323988"/>
              <a:gd name="connsiteY5" fmla="*/ 13265 h 86301"/>
              <a:gd name="connsiteX6" fmla="*/ 320675 w 323988"/>
              <a:gd name="connsiteY6" fmla="*/ 70415 h 86301"/>
              <a:gd name="connsiteX7" fmla="*/ 263525 w 323988"/>
              <a:gd name="connsiteY7" fmla="*/ 6915 h 86301"/>
              <a:gd name="connsiteX8" fmla="*/ 155575 w 323988"/>
              <a:gd name="connsiteY8" fmla="*/ 29140 h 86301"/>
              <a:gd name="connsiteX9" fmla="*/ 0 w 323988"/>
              <a:gd name="connsiteY9" fmla="*/ 51365 h 8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3988" h="86301">
                <a:moveTo>
                  <a:pt x="0" y="51365"/>
                </a:moveTo>
                <a:lnTo>
                  <a:pt x="238125" y="3740"/>
                </a:lnTo>
                <a:cubicBezTo>
                  <a:pt x="286279" y="-4197"/>
                  <a:pt x="283633" y="3211"/>
                  <a:pt x="288925" y="3740"/>
                </a:cubicBezTo>
                <a:cubicBezTo>
                  <a:pt x="294217" y="4269"/>
                  <a:pt x="264583" y="-6843"/>
                  <a:pt x="269875" y="6915"/>
                </a:cubicBezTo>
                <a:cubicBezTo>
                  <a:pt x="275167" y="20673"/>
                  <a:pt x="312738" y="85232"/>
                  <a:pt x="320675" y="86290"/>
                </a:cubicBezTo>
                <a:cubicBezTo>
                  <a:pt x="328612" y="87348"/>
                  <a:pt x="317500" y="15911"/>
                  <a:pt x="317500" y="13265"/>
                </a:cubicBezTo>
                <a:cubicBezTo>
                  <a:pt x="317500" y="10619"/>
                  <a:pt x="329671" y="71473"/>
                  <a:pt x="320675" y="70415"/>
                </a:cubicBezTo>
                <a:cubicBezTo>
                  <a:pt x="311679" y="69357"/>
                  <a:pt x="291042" y="13794"/>
                  <a:pt x="263525" y="6915"/>
                </a:cubicBezTo>
                <a:cubicBezTo>
                  <a:pt x="236008" y="36"/>
                  <a:pt x="155575" y="29140"/>
                  <a:pt x="155575" y="29140"/>
                </a:cubicBezTo>
                <a:lnTo>
                  <a:pt x="0" y="51365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86812AB8-2124-9916-E6F2-519B0D3D49C7}"/>
              </a:ext>
            </a:extLst>
          </p:cNvPr>
          <p:cNvSpPr/>
          <p:nvPr/>
        </p:nvSpPr>
        <p:spPr>
          <a:xfrm>
            <a:off x="5324272" y="3873077"/>
            <a:ext cx="226019" cy="270750"/>
          </a:xfrm>
          <a:custGeom>
            <a:avLst/>
            <a:gdLst>
              <a:gd name="connsiteX0" fmla="*/ 136728 w 226019"/>
              <a:gd name="connsiteY0" fmla="*/ 423 h 270750"/>
              <a:gd name="connsiteX1" fmla="*/ 136728 w 226019"/>
              <a:gd name="connsiteY1" fmla="*/ 130598 h 270750"/>
              <a:gd name="connsiteX2" fmla="*/ 130378 w 226019"/>
              <a:gd name="connsiteY2" fmla="*/ 194098 h 270750"/>
              <a:gd name="connsiteX3" fmla="*/ 111328 w 226019"/>
              <a:gd name="connsiteY3" fmla="*/ 171873 h 270750"/>
              <a:gd name="connsiteX4" fmla="*/ 184353 w 226019"/>
              <a:gd name="connsiteY4" fmla="*/ 232198 h 270750"/>
              <a:gd name="connsiteX5" fmla="*/ 225628 w 226019"/>
              <a:gd name="connsiteY5" fmla="*/ 270298 h 270750"/>
              <a:gd name="connsiteX6" fmla="*/ 203403 w 226019"/>
              <a:gd name="connsiteY6" fmla="*/ 251248 h 270750"/>
              <a:gd name="connsiteX7" fmla="*/ 174828 w 226019"/>
              <a:gd name="connsiteY7" fmla="*/ 222673 h 270750"/>
              <a:gd name="connsiteX8" fmla="*/ 203 w 226019"/>
              <a:gd name="connsiteY8" fmla="*/ 244898 h 270750"/>
              <a:gd name="connsiteX9" fmla="*/ 139903 w 226019"/>
              <a:gd name="connsiteY9" fmla="*/ 241723 h 270750"/>
              <a:gd name="connsiteX10" fmla="*/ 149428 w 226019"/>
              <a:gd name="connsiteY10" fmla="*/ 225848 h 270750"/>
              <a:gd name="connsiteX11" fmla="*/ 146253 w 226019"/>
              <a:gd name="connsiteY11" fmla="*/ 98848 h 270750"/>
              <a:gd name="connsiteX12" fmla="*/ 149428 w 226019"/>
              <a:gd name="connsiteY12" fmla="*/ 178223 h 270750"/>
              <a:gd name="connsiteX13" fmla="*/ 136728 w 226019"/>
              <a:gd name="connsiteY13" fmla="*/ 423 h 27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019" h="270750">
                <a:moveTo>
                  <a:pt x="136728" y="423"/>
                </a:moveTo>
                <a:cubicBezTo>
                  <a:pt x="134611" y="-7514"/>
                  <a:pt x="137786" y="98319"/>
                  <a:pt x="136728" y="130598"/>
                </a:cubicBezTo>
                <a:cubicBezTo>
                  <a:pt x="135670" y="162877"/>
                  <a:pt x="134611" y="187219"/>
                  <a:pt x="130378" y="194098"/>
                </a:cubicBezTo>
                <a:cubicBezTo>
                  <a:pt x="126145" y="200977"/>
                  <a:pt x="102332" y="165523"/>
                  <a:pt x="111328" y="171873"/>
                </a:cubicBezTo>
                <a:cubicBezTo>
                  <a:pt x="120324" y="178223"/>
                  <a:pt x="165303" y="215794"/>
                  <a:pt x="184353" y="232198"/>
                </a:cubicBezTo>
                <a:cubicBezTo>
                  <a:pt x="203403" y="248602"/>
                  <a:pt x="222453" y="267123"/>
                  <a:pt x="225628" y="270298"/>
                </a:cubicBezTo>
                <a:cubicBezTo>
                  <a:pt x="228803" y="273473"/>
                  <a:pt x="211870" y="259186"/>
                  <a:pt x="203403" y="251248"/>
                </a:cubicBezTo>
                <a:cubicBezTo>
                  <a:pt x="194936" y="243311"/>
                  <a:pt x="208695" y="223731"/>
                  <a:pt x="174828" y="222673"/>
                </a:cubicBezTo>
                <a:cubicBezTo>
                  <a:pt x="140961" y="221615"/>
                  <a:pt x="6024" y="241723"/>
                  <a:pt x="203" y="244898"/>
                </a:cubicBezTo>
                <a:cubicBezTo>
                  <a:pt x="-5618" y="248073"/>
                  <a:pt x="115032" y="244898"/>
                  <a:pt x="139903" y="241723"/>
                </a:cubicBezTo>
                <a:cubicBezTo>
                  <a:pt x="164774" y="238548"/>
                  <a:pt x="148370" y="249660"/>
                  <a:pt x="149428" y="225848"/>
                </a:cubicBezTo>
                <a:cubicBezTo>
                  <a:pt x="150486" y="202036"/>
                  <a:pt x="146253" y="106785"/>
                  <a:pt x="146253" y="98848"/>
                </a:cubicBezTo>
                <a:cubicBezTo>
                  <a:pt x="146253" y="90911"/>
                  <a:pt x="149428" y="188806"/>
                  <a:pt x="149428" y="178223"/>
                </a:cubicBezTo>
                <a:cubicBezTo>
                  <a:pt x="149428" y="167640"/>
                  <a:pt x="138845" y="8360"/>
                  <a:pt x="136728" y="4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F4BD7ACA-E6E9-A338-F490-CDBACF67D620}"/>
              </a:ext>
            </a:extLst>
          </p:cNvPr>
          <p:cNvSpPr/>
          <p:nvPr/>
        </p:nvSpPr>
        <p:spPr>
          <a:xfrm>
            <a:off x="5499089" y="3895725"/>
            <a:ext cx="215911" cy="228681"/>
          </a:xfrm>
          <a:custGeom>
            <a:avLst/>
            <a:gdLst>
              <a:gd name="connsiteX0" fmla="*/ 215911 w 215911"/>
              <a:gd name="connsiteY0" fmla="*/ 0 h 228681"/>
              <a:gd name="connsiteX1" fmla="*/ 73036 w 215911"/>
              <a:gd name="connsiteY1" fmla="*/ 123825 h 228681"/>
              <a:gd name="connsiteX2" fmla="*/ 180986 w 215911"/>
              <a:gd name="connsiteY2" fmla="*/ 50800 h 228681"/>
              <a:gd name="connsiteX3" fmla="*/ 79386 w 215911"/>
              <a:gd name="connsiteY3" fmla="*/ 152400 h 228681"/>
              <a:gd name="connsiteX4" fmla="*/ 11 w 215911"/>
              <a:gd name="connsiteY4" fmla="*/ 228600 h 228681"/>
              <a:gd name="connsiteX5" fmla="*/ 73036 w 215911"/>
              <a:gd name="connsiteY5" fmla="*/ 168275 h 228681"/>
              <a:gd name="connsiteX6" fmla="*/ 215911 w 215911"/>
              <a:gd name="connsiteY6" fmla="*/ 0 h 22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5911" h="228681">
                <a:moveTo>
                  <a:pt x="215911" y="0"/>
                </a:moveTo>
                <a:cubicBezTo>
                  <a:pt x="147384" y="57679"/>
                  <a:pt x="78857" y="115358"/>
                  <a:pt x="73036" y="123825"/>
                </a:cubicBezTo>
                <a:cubicBezTo>
                  <a:pt x="67215" y="132292"/>
                  <a:pt x="179928" y="46038"/>
                  <a:pt x="180986" y="50800"/>
                </a:cubicBezTo>
                <a:cubicBezTo>
                  <a:pt x="182044" y="55562"/>
                  <a:pt x="109548" y="122767"/>
                  <a:pt x="79386" y="152400"/>
                </a:cubicBezTo>
                <a:cubicBezTo>
                  <a:pt x="49223" y="182033"/>
                  <a:pt x="1069" y="225954"/>
                  <a:pt x="11" y="228600"/>
                </a:cubicBezTo>
                <a:cubicBezTo>
                  <a:pt x="-1047" y="231246"/>
                  <a:pt x="73036" y="168275"/>
                  <a:pt x="73036" y="168275"/>
                </a:cubicBezTo>
                <a:lnTo>
                  <a:pt x="21591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065ECAEA-107E-7B8F-4204-0FA10194D384}"/>
              </a:ext>
            </a:extLst>
          </p:cNvPr>
          <p:cNvSpPr/>
          <p:nvPr/>
        </p:nvSpPr>
        <p:spPr>
          <a:xfrm>
            <a:off x="5511730" y="3917302"/>
            <a:ext cx="242096" cy="326189"/>
          </a:xfrm>
          <a:custGeom>
            <a:avLst/>
            <a:gdLst>
              <a:gd name="connsiteX0" fmla="*/ 241370 w 242096"/>
              <a:gd name="connsiteY0" fmla="*/ 648 h 326189"/>
              <a:gd name="connsiteX1" fmla="*/ 101670 w 242096"/>
              <a:gd name="connsiteY1" fmla="*/ 99073 h 326189"/>
              <a:gd name="connsiteX2" fmla="*/ 54045 w 242096"/>
              <a:gd name="connsiteY2" fmla="*/ 181623 h 326189"/>
              <a:gd name="connsiteX3" fmla="*/ 28645 w 242096"/>
              <a:gd name="connsiteY3" fmla="*/ 324498 h 326189"/>
              <a:gd name="connsiteX4" fmla="*/ 25470 w 242096"/>
              <a:gd name="connsiteY4" fmla="*/ 254648 h 326189"/>
              <a:gd name="connsiteX5" fmla="*/ 70 w 242096"/>
              <a:gd name="connsiteY5" fmla="*/ 172098 h 326189"/>
              <a:gd name="connsiteX6" fmla="*/ 19120 w 242096"/>
              <a:gd name="connsiteY6" fmla="*/ 213373 h 326189"/>
              <a:gd name="connsiteX7" fmla="*/ 54045 w 242096"/>
              <a:gd name="connsiteY7" fmla="*/ 130823 h 326189"/>
              <a:gd name="connsiteX8" fmla="*/ 34995 w 242096"/>
              <a:gd name="connsiteY8" fmla="*/ 149873 h 326189"/>
              <a:gd name="connsiteX9" fmla="*/ 241370 w 242096"/>
              <a:gd name="connsiteY9" fmla="*/ 648 h 32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096" h="326189">
                <a:moveTo>
                  <a:pt x="241370" y="648"/>
                </a:moveTo>
                <a:cubicBezTo>
                  <a:pt x="252482" y="-7819"/>
                  <a:pt x="132891" y="68911"/>
                  <a:pt x="101670" y="99073"/>
                </a:cubicBezTo>
                <a:cubicBezTo>
                  <a:pt x="70449" y="129235"/>
                  <a:pt x="66216" y="144052"/>
                  <a:pt x="54045" y="181623"/>
                </a:cubicBezTo>
                <a:cubicBezTo>
                  <a:pt x="41874" y="219194"/>
                  <a:pt x="33407" y="312327"/>
                  <a:pt x="28645" y="324498"/>
                </a:cubicBezTo>
                <a:cubicBezTo>
                  <a:pt x="23883" y="336669"/>
                  <a:pt x="30232" y="280048"/>
                  <a:pt x="25470" y="254648"/>
                </a:cubicBezTo>
                <a:cubicBezTo>
                  <a:pt x="20708" y="229248"/>
                  <a:pt x="1128" y="178977"/>
                  <a:pt x="70" y="172098"/>
                </a:cubicBezTo>
                <a:cubicBezTo>
                  <a:pt x="-988" y="165219"/>
                  <a:pt x="10124" y="220252"/>
                  <a:pt x="19120" y="213373"/>
                </a:cubicBezTo>
                <a:cubicBezTo>
                  <a:pt x="28116" y="206494"/>
                  <a:pt x="54045" y="130823"/>
                  <a:pt x="54045" y="130823"/>
                </a:cubicBezTo>
                <a:cubicBezTo>
                  <a:pt x="56691" y="120240"/>
                  <a:pt x="6420" y="171040"/>
                  <a:pt x="34995" y="149873"/>
                </a:cubicBezTo>
                <a:cubicBezTo>
                  <a:pt x="63570" y="128706"/>
                  <a:pt x="230258" y="9115"/>
                  <a:pt x="241370" y="6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9B4D9EE0-FD11-71A8-9BD6-C3C3EC349E94}"/>
              </a:ext>
            </a:extLst>
          </p:cNvPr>
          <p:cNvSpPr/>
          <p:nvPr/>
        </p:nvSpPr>
        <p:spPr>
          <a:xfrm>
            <a:off x="5815751" y="3891503"/>
            <a:ext cx="220378" cy="161084"/>
          </a:xfrm>
          <a:custGeom>
            <a:avLst/>
            <a:gdLst>
              <a:gd name="connsiteX0" fmla="*/ 219924 w 220378"/>
              <a:gd name="connsiteY0" fmla="*/ 1047 h 161084"/>
              <a:gd name="connsiteX1" fmla="*/ 61174 w 220378"/>
              <a:gd name="connsiteY1" fmla="*/ 118522 h 161084"/>
              <a:gd name="connsiteX2" fmla="*/ 849 w 220378"/>
              <a:gd name="connsiteY2" fmla="*/ 159797 h 161084"/>
              <a:gd name="connsiteX3" fmla="*/ 99274 w 220378"/>
              <a:gd name="connsiteY3" fmla="*/ 77247 h 161084"/>
              <a:gd name="connsiteX4" fmla="*/ 77049 w 220378"/>
              <a:gd name="connsiteY4" fmla="*/ 4222 h 161084"/>
              <a:gd name="connsiteX5" fmla="*/ 102449 w 220378"/>
              <a:gd name="connsiteY5" fmla="*/ 55022 h 161084"/>
              <a:gd name="connsiteX6" fmla="*/ 105624 w 220378"/>
              <a:gd name="connsiteY6" fmla="*/ 13747 h 161084"/>
              <a:gd name="connsiteX7" fmla="*/ 108799 w 220378"/>
              <a:gd name="connsiteY7" fmla="*/ 58197 h 161084"/>
              <a:gd name="connsiteX8" fmla="*/ 219924 w 220378"/>
              <a:gd name="connsiteY8" fmla="*/ 1047 h 161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378" h="161084">
                <a:moveTo>
                  <a:pt x="219924" y="1047"/>
                </a:moveTo>
                <a:cubicBezTo>
                  <a:pt x="211987" y="11101"/>
                  <a:pt x="97686" y="92064"/>
                  <a:pt x="61174" y="118522"/>
                </a:cubicBezTo>
                <a:cubicBezTo>
                  <a:pt x="24662" y="144980"/>
                  <a:pt x="-5501" y="166676"/>
                  <a:pt x="849" y="159797"/>
                </a:cubicBezTo>
                <a:cubicBezTo>
                  <a:pt x="7199" y="152918"/>
                  <a:pt x="86574" y="103176"/>
                  <a:pt x="99274" y="77247"/>
                </a:cubicBezTo>
                <a:cubicBezTo>
                  <a:pt x="111974" y="51318"/>
                  <a:pt x="76520" y="7926"/>
                  <a:pt x="77049" y="4222"/>
                </a:cubicBezTo>
                <a:cubicBezTo>
                  <a:pt x="77578" y="518"/>
                  <a:pt x="97687" y="53435"/>
                  <a:pt x="102449" y="55022"/>
                </a:cubicBezTo>
                <a:cubicBezTo>
                  <a:pt x="107211" y="56609"/>
                  <a:pt x="104566" y="13218"/>
                  <a:pt x="105624" y="13747"/>
                </a:cubicBezTo>
                <a:cubicBezTo>
                  <a:pt x="106682" y="14276"/>
                  <a:pt x="88162" y="59784"/>
                  <a:pt x="108799" y="58197"/>
                </a:cubicBezTo>
                <a:cubicBezTo>
                  <a:pt x="129436" y="56610"/>
                  <a:pt x="227861" y="-9007"/>
                  <a:pt x="219924" y="104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 319">
            <a:extLst>
              <a:ext uri="{FF2B5EF4-FFF2-40B4-BE49-F238E27FC236}">
                <a16:creationId xmlns:a16="http://schemas.microsoft.com/office/drawing/2014/main" id="{14966592-3EB8-8719-8280-E06645B7087A}"/>
              </a:ext>
            </a:extLst>
          </p:cNvPr>
          <p:cNvSpPr/>
          <p:nvPr/>
        </p:nvSpPr>
        <p:spPr>
          <a:xfrm>
            <a:off x="5708476" y="3946525"/>
            <a:ext cx="258019" cy="276375"/>
          </a:xfrm>
          <a:custGeom>
            <a:avLst/>
            <a:gdLst>
              <a:gd name="connsiteX0" fmla="*/ 257349 w 258019"/>
              <a:gd name="connsiteY0" fmla="*/ 0 h 276375"/>
              <a:gd name="connsiteX1" fmla="*/ 95424 w 258019"/>
              <a:gd name="connsiteY1" fmla="*/ 168275 h 276375"/>
              <a:gd name="connsiteX2" fmla="*/ 174 w 258019"/>
              <a:gd name="connsiteY2" fmla="*/ 276225 h 276375"/>
              <a:gd name="connsiteX3" fmla="*/ 117649 w 258019"/>
              <a:gd name="connsiteY3" fmla="*/ 146050 h 276375"/>
              <a:gd name="connsiteX4" fmla="*/ 136699 w 258019"/>
              <a:gd name="connsiteY4" fmla="*/ 73025 h 276375"/>
              <a:gd name="connsiteX5" fmla="*/ 28749 w 258019"/>
              <a:gd name="connsiteY5" fmla="*/ 168275 h 276375"/>
              <a:gd name="connsiteX6" fmla="*/ 257349 w 258019"/>
              <a:gd name="connsiteY6" fmla="*/ 0 h 27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019" h="276375">
                <a:moveTo>
                  <a:pt x="257349" y="0"/>
                </a:moveTo>
                <a:cubicBezTo>
                  <a:pt x="268461" y="0"/>
                  <a:pt x="138286" y="122238"/>
                  <a:pt x="95424" y="168275"/>
                </a:cubicBezTo>
                <a:cubicBezTo>
                  <a:pt x="52562" y="214312"/>
                  <a:pt x="-3530" y="279929"/>
                  <a:pt x="174" y="276225"/>
                </a:cubicBezTo>
                <a:cubicBezTo>
                  <a:pt x="3878" y="272521"/>
                  <a:pt x="94895" y="179917"/>
                  <a:pt x="117649" y="146050"/>
                </a:cubicBezTo>
                <a:cubicBezTo>
                  <a:pt x="140403" y="112183"/>
                  <a:pt x="151516" y="69321"/>
                  <a:pt x="136699" y="73025"/>
                </a:cubicBezTo>
                <a:cubicBezTo>
                  <a:pt x="121882" y="76729"/>
                  <a:pt x="2291" y="178858"/>
                  <a:pt x="28749" y="168275"/>
                </a:cubicBezTo>
                <a:cubicBezTo>
                  <a:pt x="55207" y="157692"/>
                  <a:pt x="246237" y="0"/>
                  <a:pt x="257349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 322">
            <a:extLst>
              <a:ext uri="{FF2B5EF4-FFF2-40B4-BE49-F238E27FC236}">
                <a16:creationId xmlns:a16="http://schemas.microsoft.com/office/drawing/2014/main" id="{46FEA4E1-46B6-4F4B-4147-0F798003755F}"/>
              </a:ext>
            </a:extLst>
          </p:cNvPr>
          <p:cNvSpPr/>
          <p:nvPr/>
        </p:nvSpPr>
        <p:spPr>
          <a:xfrm>
            <a:off x="5348120" y="3454241"/>
            <a:ext cx="310272" cy="329812"/>
          </a:xfrm>
          <a:custGeom>
            <a:avLst/>
            <a:gdLst>
              <a:gd name="connsiteX0" fmla="*/ 309730 w 310272"/>
              <a:gd name="connsiteY0" fmla="*/ 159 h 329812"/>
              <a:gd name="connsiteX1" fmla="*/ 163680 w 310272"/>
              <a:gd name="connsiteY1" fmla="*/ 82709 h 329812"/>
              <a:gd name="connsiteX2" fmla="*/ 87480 w 310272"/>
              <a:gd name="connsiteY2" fmla="*/ 146209 h 329812"/>
              <a:gd name="connsiteX3" fmla="*/ 33505 w 310272"/>
              <a:gd name="connsiteY3" fmla="*/ 216059 h 329812"/>
              <a:gd name="connsiteX4" fmla="*/ 55730 w 310272"/>
              <a:gd name="connsiteY4" fmla="*/ 187484 h 329812"/>
              <a:gd name="connsiteX5" fmla="*/ 1755 w 310272"/>
              <a:gd name="connsiteY5" fmla="*/ 327184 h 329812"/>
              <a:gd name="connsiteX6" fmla="*/ 17630 w 310272"/>
              <a:gd name="connsiteY6" fmla="*/ 270034 h 329812"/>
              <a:gd name="connsiteX7" fmla="*/ 62080 w 310272"/>
              <a:gd name="connsiteY7" fmla="*/ 162084 h 329812"/>
              <a:gd name="connsiteX8" fmla="*/ 125580 w 310272"/>
              <a:gd name="connsiteY8" fmla="*/ 104934 h 329812"/>
              <a:gd name="connsiteX9" fmla="*/ 106530 w 310272"/>
              <a:gd name="connsiteY9" fmla="*/ 104934 h 329812"/>
              <a:gd name="connsiteX10" fmla="*/ 309730 w 310272"/>
              <a:gd name="connsiteY10" fmla="*/ 159 h 329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0272" h="329812">
                <a:moveTo>
                  <a:pt x="309730" y="159"/>
                </a:moveTo>
                <a:cubicBezTo>
                  <a:pt x="319255" y="-3545"/>
                  <a:pt x="200722" y="58367"/>
                  <a:pt x="163680" y="82709"/>
                </a:cubicBezTo>
                <a:cubicBezTo>
                  <a:pt x="126638" y="107051"/>
                  <a:pt x="109176" y="123984"/>
                  <a:pt x="87480" y="146209"/>
                </a:cubicBezTo>
                <a:cubicBezTo>
                  <a:pt x="65784" y="168434"/>
                  <a:pt x="38797" y="209180"/>
                  <a:pt x="33505" y="216059"/>
                </a:cubicBezTo>
                <a:cubicBezTo>
                  <a:pt x="28213" y="222938"/>
                  <a:pt x="61022" y="168963"/>
                  <a:pt x="55730" y="187484"/>
                </a:cubicBezTo>
                <a:cubicBezTo>
                  <a:pt x="50438" y="206005"/>
                  <a:pt x="8105" y="313426"/>
                  <a:pt x="1755" y="327184"/>
                </a:cubicBezTo>
                <a:cubicBezTo>
                  <a:pt x="-4595" y="340942"/>
                  <a:pt x="7576" y="297551"/>
                  <a:pt x="17630" y="270034"/>
                </a:cubicBezTo>
                <a:cubicBezTo>
                  <a:pt x="27684" y="242517"/>
                  <a:pt x="44088" y="189601"/>
                  <a:pt x="62080" y="162084"/>
                </a:cubicBezTo>
                <a:cubicBezTo>
                  <a:pt x="80072" y="134567"/>
                  <a:pt x="125580" y="104934"/>
                  <a:pt x="125580" y="104934"/>
                </a:cubicBezTo>
                <a:cubicBezTo>
                  <a:pt x="132988" y="95409"/>
                  <a:pt x="78484" y="118163"/>
                  <a:pt x="106530" y="104934"/>
                </a:cubicBezTo>
                <a:cubicBezTo>
                  <a:pt x="134576" y="91705"/>
                  <a:pt x="300205" y="3863"/>
                  <a:pt x="309730" y="1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 323">
            <a:extLst>
              <a:ext uri="{FF2B5EF4-FFF2-40B4-BE49-F238E27FC236}">
                <a16:creationId xmlns:a16="http://schemas.microsoft.com/office/drawing/2014/main" id="{FCAB0D7C-9029-7F32-B031-DC189256C15D}"/>
              </a:ext>
            </a:extLst>
          </p:cNvPr>
          <p:cNvSpPr/>
          <p:nvPr/>
        </p:nvSpPr>
        <p:spPr>
          <a:xfrm>
            <a:off x="5483225" y="3444869"/>
            <a:ext cx="279690" cy="139706"/>
          </a:xfrm>
          <a:custGeom>
            <a:avLst/>
            <a:gdLst>
              <a:gd name="connsiteX0" fmla="*/ 196850 w 279690"/>
              <a:gd name="connsiteY0" fmla="*/ 6 h 139706"/>
              <a:gd name="connsiteX1" fmla="*/ 250825 w 279690"/>
              <a:gd name="connsiteY1" fmla="*/ 47631 h 139706"/>
              <a:gd name="connsiteX2" fmla="*/ 120650 w 279690"/>
              <a:gd name="connsiteY2" fmla="*/ 95256 h 139706"/>
              <a:gd name="connsiteX3" fmla="*/ 0 w 279690"/>
              <a:gd name="connsiteY3" fmla="*/ 139706 h 139706"/>
              <a:gd name="connsiteX4" fmla="*/ 180975 w 279690"/>
              <a:gd name="connsiteY4" fmla="*/ 79381 h 139706"/>
              <a:gd name="connsiteX5" fmla="*/ 279400 w 279690"/>
              <a:gd name="connsiteY5" fmla="*/ 50806 h 139706"/>
              <a:gd name="connsiteX6" fmla="*/ 196850 w 279690"/>
              <a:gd name="connsiteY6" fmla="*/ 6 h 13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690" h="139706">
                <a:moveTo>
                  <a:pt x="196850" y="6"/>
                </a:moveTo>
                <a:cubicBezTo>
                  <a:pt x="192087" y="-523"/>
                  <a:pt x="263525" y="31756"/>
                  <a:pt x="250825" y="47631"/>
                </a:cubicBezTo>
                <a:cubicBezTo>
                  <a:pt x="238125" y="63506"/>
                  <a:pt x="120650" y="95256"/>
                  <a:pt x="120650" y="95256"/>
                </a:cubicBezTo>
                <a:lnTo>
                  <a:pt x="0" y="139706"/>
                </a:lnTo>
                <a:cubicBezTo>
                  <a:pt x="10054" y="137060"/>
                  <a:pt x="134408" y="94198"/>
                  <a:pt x="180975" y="79381"/>
                </a:cubicBezTo>
                <a:cubicBezTo>
                  <a:pt x="227542" y="64564"/>
                  <a:pt x="273579" y="61389"/>
                  <a:pt x="279400" y="50806"/>
                </a:cubicBezTo>
                <a:cubicBezTo>
                  <a:pt x="285221" y="40223"/>
                  <a:pt x="201613" y="535"/>
                  <a:pt x="196850" y="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 324">
            <a:extLst>
              <a:ext uri="{FF2B5EF4-FFF2-40B4-BE49-F238E27FC236}">
                <a16:creationId xmlns:a16="http://schemas.microsoft.com/office/drawing/2014/main" id="{B3091C7A-E68A-B281-66B4-A261CEC0458D}"/>
              </a:ext>
            </a:extLst>
          </p:cNvPr>
          <p:cNvSpPr/>
          <p:nvPr/>
        </p:nvSpPr>
        <p:spPr>
          <a:xfrm>
            <a:off x="4676739" y="3559146"/>
            <a:ext cx="250861" cy="176135"/>
          </a:xfrm>
          <a:custGeom>
            <a:avLst/>
            <a:gdLst>
              <a:gd name="connsiteX0" fmla="*/ 36 w 250861"/>
              <a:gd name="connsiteY0" fmla="*/ 29 h 176135"/>
              <a:gd name="connsiteX1" fmla="*/ 120686 w 250861"/>
              <a:gd name="connsiteY1" fmla="*/ 92104 h 176135"/>
              <a:gd name="connsiteX2" fmla="*/ 190536 w 250861"/>
              <a:gd name="connsiteY2" fmla="*/ 127029 h 176135"/>
              <a:gd name="connsiteX3" fmla="*/ 241336 w 250861"/>
              <a:gd name="connsiteY3" fmla="*/ 174654 h 176135"/>
              <a:gd name="connsiteX4" fmla="*/ 200061 w 250861"/>
              <a:gd name="connsiteY4" fmla="*/ 66704 h 176135"/>
              <a:gd name="connsiteX5" fmla="*/ 250861 w 250861"/>
              <a:gd name="connsiteY5" fmla="*/ 171479 h 176135"/>
              <a:gd name="connsiteX6" fmla="*/ 200061 w 250861"/>
              <a:gd name="connsiteY6" fmla="*/ 146079 h 176135"/>
              <a:gd name="connsiteX7" fmla="*/ 133386 w 250861"/>
              <a:gd name="connsiteY7" fmla="*/ 82579 h 176135"/>
              <a:gd name="connsiteX8" fmla="*/ 36 w 250861"/>
              <a:gd name="connsiteY8" fmla="*/ 29 h 17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0861" h="176135">
                <a:moveTo>
                  <a:pt x="36" y="29"/>
                </a:moveTo>
                <a:cubicBezTo>
                  <a:pt x="-2081" y="1617"/>
                  <a:pt x="88936" y="70937"/>
                  <a:pt x="120686" y="92104"/>
                </a:cubicBezTo>
                <a:cubicBezTo>
                  <a:pt x="152436" y="113271"/>
                  <a:pt x="170428" y="113271"/>
                  <a:pt x="190536" y="127029"/>
                </a:cubicBezTo>
                <a:cubicBezTo>
                  <a:pt x="210644" y="140787"/>
                  <a:pt x="239749" y="184708"/>
                  <a:pt x="241336" y="174654"/>
                </a:cubicBezTo>
                <a:cubicBezTo>
                  <a:pt x="242923" y="164600"/>
                  <a:pt x="198474" y="67233"/>
                  <a:pt x="200061" y="66704"/>
                </a:cubicBezTo>
                <a:cubicBezTo>
                  <a:pt x="201648" y="66175"/>
                  <a:pt x="250861" y="158250"/>
                  <a:pt x="250861" y="171479"/>
                </a:cubicBezTo>
                <a:cubicBezTo>
                  <a:pt x="250861" y="184708"/>
                  <a:pt x="219640" y="160896"/>
                  <a:pt x="200061" y="146079"/>
                </a:cubicBezTo>
                <a:cubicBezTo>
                  <a:pt x="180482" y="131262"/>
                  <a:pt x="161961" y="104275"/>
                  <a:pt x="133386" y="82579"/>
                </a:cubicBezTo>
                <a:cubicBezTo>
                  <a:pt x="104811" y="60883"/>
                  <a:pt x="2153" y="-1559"/>
                  <a:pt x="36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 325">
            <a:extLst>
              <a:ext uri="{FF2B5EF4-FFF2-40B4-BE49-F238E27FC236}">
                <a16:creationId xmlns:a16="http://schemas.microsoft.com/office/drawing/2014/main" id="{DE877080-E491-C1AB-5408-75BD59CF65AB}"/>
              </a:ext>
            </a:extLst>
          </p:cNvPr>
          <p:cNvSpPr/>
          <p:nvPr/>
        </p:nvSpPr>
        <p:spPr>
          <a:xfrm>
            <a:off x="4719650" y="3491314"/>
            <a:ext cx="61900" cy="137711"/>
          </a:xfrm>
          <a:custGeom>
            <a:avLst/>
            <a:gdLst>
              <a:gd name="connsiteX0" fmla="*/ 1575 w 61900"/>
              <a:gd name="connsiteY0" fmla="*/ 1186 h 137711"/>
              <a:gd name="connsiteX1" fmla="*/ 7925 w 61900"/>
              <a:gd name="connsiteY1" fmla="*/ 64686 h 137711"/>
              <a:gd name="connsiteX2" fmla="*/ 61900 w 61900"/>
              <a:gd name="connsiteY2" fmla="*/ 137711 h 137711"/>
              <a:gd name="connsiteX3" fmla="*/ 61900 w 61900"/>
              <a:gd name="connsiteY3" fmla="*/ 137711 h 137711"/>
              <a:gd name="connsiteX4" fmla="*/ 20625 w 61900"/>
              <a:gd name="connsiteY4" fmla="*/ 121836 h 137711"/>
              <a:gd name="connsiteX5" fmla="*/ 1575 w 61900"/>
              <a:gd name="connsiteY5" fmla="*/ 1186 h 137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00" h="137711">
                <a:moveTo>
                  <a:pt x="1575" y="1186"/>
                </a:moveTo>
                <a:cubicBezTo>
                  <a:pt x="-542" y="-8339"/>
                  <a:pt x="-2129" y="41932"/>
                  <a:pt x="7925" y="64686"/>
                </a:cubicBezTo>
                <a:cubicBezTo>
                  <a:pt x="17979" y="87440"/>
                  <a:pt x="61900" y="137711"/>
                  <a:pt x="61900" y="137711"/>
                </a:cubicBezTo>
                <a:lnTo>
                  <a:pt x="61900" y="137711"/>
                </a:lnTo>
                <a:cubicBezTo>
                  <a:pt x="55021" y="135065"/>
                  <a:pt x="30150" y="136653"/>
                  <a:pt x="20625" y="121836"/>
                </a:cubicBezTo>
                <a:cubicBezTo>
                  <a:pt x="11100" y="107019"/>
                  <a:pt x="3692" y="10711"/>
                  <a:pt x="1575" y="11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 326">
            <a:extLst>
              <a:ext uri="{FF2B5EF4-FFF2-40B4-BE49-F238E27FC236}">
                <a16:creationId xmlns:a16="http://schemas.microsoft.com/office/drawing/2014/main" id="{2199B393-A013-6679-F8E5-E2F1DEA2F744}"/>
              </a:ext>
            </a:extLst>
          </p:cNvPr>
          <p:cNvSpPr/>
          <p:nvPr/>
        </p:nvSpPr>
        <p:spPr>
          <a:xfrm>
            <a:off x="4896075" y="3582955"/>
            <a:ext cx="476135" cy="131646"/>
          </a:xfrm>
          <a:custGeom>
            <a:avLst/>
            <a:gdLst>
              <a:gd name="connsiteX0" fmla="*/ 472850 w 476135"/>
              <a:gd name="connsiteY0" fmla="*/ 1620 h 131646"/>
              <a:gd name="connsiteX1" fmla="*/ 247425 w 476135"/>
              <a:gd name="connsiteY1" fmla="*/ 119095 h 131646"/>
              <a:gd name="connsiteX2" fmla="*/ 234725 w 476135"/>
              <a:gd name="connsiteY2" fmla="*/ 125445 h 131646"/>
              <a:gd name="connsiteX3" fmla="*/ 285525 w 476135"/>
              <a:gd name="connsiteY3" fmla="*/ 93695 h 131646"/>
              <a:gd name="connsiteX4" fmla="*/ 202975 w 476135"/>
              <a:gd name="connsiteY4" fmla="*/ 74645 h 131646"/>
              <a:gd name="connsiteX5" fmla="*/ 123600 w 476135"/>
              <a:gd name="connsiteY5" fmla="*/ 74645 h 131646"/>
              <a:gd name="connsiteX6" fmla="*/ 2950 w 476135"/>
              <a:gd name="connsiteY6" fmla="*/ 65120 h 131646"/>
              <a:gd name="connsiteX7" fmla="*/ 256950 w 476135"/>
              <a:gd name="connsiteY7" fmla="*/ 90520 h 131646"/>
              <a:gd name="connsiteX8" fmla="*/ 380775 w 476135"/>
              <a:gd name="connsiteY8" fmla="*/ 7970 h 131646"/>
              <a:gd name="connsiteX9" fmla="*/ 256950 w 476135"/>
              <a:gd name="connsiteY9" fmla="*/ 90520 h 131646"/>
              <a:gd name="connsiteX10" fmla="*/ 374425 w 476135"/>
              <a:gd name="connsiteY10" fmla="*/ 52420 h 131646"/>
              <a:gd name="connsiteX11" fmla="*/ 472850 w 476135"/>
              <a:gd name="connsiteY11" fmla="*/ 1620 h 13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6135" h="131646">
                <a:moveTo>
                  <a:pt x="472850" y="1620"/>
                </a:moveTo>
                <a:lnTo>
                  <a:pt x="247425" y="119095"/>
                </a:lnTo>
                <a:cubicBezTo>
                  <a:pt x="207737" y="139733"/>
                  <a:pt x="228375" y="129678"/>
                  <a:pt x="234725" y="125445"/>
                </a:cubicBezTo>
                <a:cubicBezTo>
                  <a:pt x="241075" y="121212"/>
                  <a:pt x="290817" y="102162"/>
                  <a:pt x="285525" y="93695"/>
                </a:cubicBezTo>
                <a:cubicBezTo>
                  <a:pt x="280233" y="85228"/>
                  <a:pt x="229963" y="77820"/>
                  <a:pt x="202975" y="74645"/>
                </a:cubicBezTo>
                <a:cubicBezTo>
                  <a:pt x="175987" y="71470"/>
                  <a:pt x="156937" y="76232"/>
                  <a:pt x="123600" y="74645"/>
                </a:cubicBezTo>
                <a:cubicBezTo>
                  <a:pt x="90263" y="73058"/>
                  <a:pt x="-19275" y="62474"/>
                  <a:pt x="2950" y="65120"/>
                </a:cubicBezTo>
                <a:cubicBezTo>
                  <a:pt x="25175" y="67766"/>
                  <a:pt x="193979" y="100045"/>
                  <a:pt x="256950" y="90520"/>
                </a:cubicBezTo>
                <a:cubicBezTo>
                  <a:pt x="319921" y="80995"/>
                  <a:pt x="380775" y="7970"/>
                  <a:pt x="380775" y="7970"/>
                </a:cubicBezTo>
                <a:cubicBezTo>
                  <a:pt x="380775" y="7970"/>
                  <a:pt x="258008" y="83112"/>
                  <a:pt x="256950" y="90520"/>
                </a:cubicBezTo>
                <a:cubicBezTo>
                  <a:pt x="255892" y="97928"/>
                  <a:pt x="341617" y="65120"/>
                  <a:pt x="374425" y="52420"/>
                </a:cubicBezTo>
                <a:cubicBezTo>
                  <a:pt x="407233" y="39720"/>
                  <a:pt x="494017" y="-9493"/>
                  <a:pt x="472850" y="16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 327">
            <a:extLst>
              <a:ext uri="{FF2B5EF4-FFF2-40B4-BE49-F238E27FC236}">
                <a16:creationId xmlns:a16="http://schemas.microsoft.com/office/drawing/2014/main" id="{B56AD8D4-919A-313D-C0C0-B41FDCDB9777}"/>
              </a:ext>
            </a:extLst>
          </p:cNvPr>
          <p:cNvSpPr/>
          <p:nvPr/>
        </p:nvSpPr>
        <p:spPr>
          <a:xfrm>
            <a:off x="5040874" y="3628802"/>
            <a:ext cx="394961" cy="94738"/>
          </a:xfrm>
          <a:custGeom>
            <a:avLst/>
            <a:gdLst>
              <a:gd name="connsiteX0" fmla="*/ 394726 w 394961"/>
              <a:gd name="connsiteY0" fmla="*/ 223 h 94738"/>
              <a:gd name="connsiteX1" fmla="*/ 108976 w 394961"/>
              <a:gd name="connsiteY1" fmla="*/ 85948 h 94738"/>
              <a:gd name="connsiteX2" fmla="*/ 1026 w 394961"/>
              <a:gd name="connsiteY2" fmla="*/ 92298 h 94738"/>
              <a:gd name="connsiteX3" fmla="*/ 162951 w 394961"/>
              <a:gd name="connsiteY3" fmla="*/ 89123 h 94738"/>
              <a:gd name="connsiteX4" fmla="*/ 229626 w 394961"/>
              <a:gd name="connsiteY4" fmla="*/ 54198 h 94738"/>
              <a:gd name="connsiteX5" fmla="*/ 159776 w 394961"/>
              <a:gd name="connsiteY5" fmla="*/ 60548 h 94738"/>
              <a:gd name="connsiteX6" fmla="*/ 394726 w 394961"/>
              <a:gd name="connsiteY6" fmla="*/ 223 h 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961" h="94738">
                <a:moveTo>
                  <a:pt x="394726" y="223"/>
                </a:moveTo>
                <a:cubicBezTo>
                  <a:pt x="386259" y="4456"/>
                  <a:pt x="174593" y="70602"/>
                  <a:pt x="108976" y="85948"/>
                </a:cubicBezTo>
                <a:cubicBezTo>
                  <a:pt x="43359" y="101294"/>
                  <a:pt x="-7970" y="91769"/>
                  <a:pt x="1026" y="92298"/>
                </a:cubicBezTo>
                <a:cubicBezTo>
                  <a:pt x="10022" y="92827"/>
                  <a:pt x="124851" y="95473"/>
                  <a:pt x="162951" y="89123"/>
                </a:cubicBezTo>
                <a:cubicBezTo>
                  <a:pt x="201051" y="82773"/>
                  <a:pt x="230155" y="58961"/>
                  <a:pt x="229626" y="54198"/>
                </a:cubicBezTo>
                <a:cubicBezTo>
                  <a:pt x="229097" y="49436"/>
                  <a:pt x="139139" y="67956"/>
                  <a:pt x="159776" y="60548"/>
                </a:cubicBezTo>
                <a:cubicBezTo>
                  <a:pt x="180413" y="53140"/>
                  <a:pt x="403193" y="-4010"/>
                  <a:pt x="394726" y="2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 328">
            <a:extLst>
              <a:ext uri="{FF2B5EF4-FFF2-40B4-BE49-F238E27FC236}">
                <a16:creationId xmlns:a16="http://schemas.microsoft.com/office/drawing/2014/main" id="{4E17FAE1-B2B2-7394-86E4-28A2DCCCBACC}"/>
              </a:ext>
            </a:extLst>
          </p:cNvPr>
          <p:cNvSpPr/>
          <p:nvPr/>
        </p:nvSpPr>
        <p:spPr>
          <a:xfrm>
            <a:off x="4619148" y="3634749"/>
            <a:ext cx="461198" cy="257957"/>
          </a:xfrm>
          <a:custGeom>
            <a:avLst/>
            <a:gdLst>
              <a:gd name="connsiteX0" fmla="*/ 454502 w 461198"/>
              <a:gd name="connsiteY0" fmla="*/ 626 h 257957"/>
              <a:gd name="connsiteX1" fmla="*/ 387827 w 461198"/>
              <a:gd name="connsiteY1" fmla="*/ 64126 h 257957"/>
              <a:gd name="connsiteX2" fmla="*/ 124302 w 461198"/>
              <a:gd name="connsiteY2" fmla="*/ 159376 h 257957"/>
              <a:gd name="connsiteX3" fmla="*/ 178277 w 461198"/>
              <a:gd name="connsiteY3" fmla="*/ 149851 h 257957"/>
              <a:gd name="connsiteX4" fmla="*/ 175102 w 461198"/>
              <a:gd name="connsiteY4" fmla="*/ 194301 h 257957"/>
              <a:gd name="connsiteX5" fmla="*/ 114777 w 461198"/>
              <a:gd name="connsiteY5" fmla="*/ 200651 h 257957"/>
              <a:gd name="connsiteX6" fmla="*/ 477 w 461198"/>
              <a:gd name="connsiteY6" fmla="*/ 210176 h 257957"/>
              <a:gd name="connsiteX7" fmla="*/ 162402 w 461198"/>
              <a:gd name="connsiteY7" fmla="*/ 207001 h 257957"/>
              <a:gd name="connsiteX8" fmla="*/ 127477 w 461198"/>
              <a:gd name="connsiteY8" fmla="*/ 257801 h 257957"/>
              <a:gd name="connsiteX9" fmla="*/ 190977 w 461198"/>
              <a:gd name="connsiteY9" fmla="*/ 187951 h 257957"/>
              <a:gd name="connsiteX10" fmla="*/ 178277 w 461198"/>
              <a:gd name="connsiteY10" fmla="*/ 149851 h 257957"/>
              <a:gd name="connsiteX11" fmla="*/ 337027 w 461198"/>
              <a:gd name="connsiteY11" fmla="*/ 92701 h 257957"/>
              <a:gd name="connsiteX12" fmla="*/ 257652 w 461198"/>
              <a:gd name="connsiteY12" fmla="*/ 102226 h 257957"/>
              <a:gd name="connsiteX13" fmla="*/ 454502 w 461198"/>
              <a:gd name="connsiteY13" fmla="*/ 626 h 257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1198" h="257957">
                <a:moveTo>
                  <a:pt x="454502" y="626"/>
                </a:moveTo>
                <a:cubicBezTo>
                  <a:pt x="476198" y="-5724"/>
                  <a:pt x="442860" y="37668"/>
                  <a:pt x="387827" y="64126"/>
                </a:cubicBezTo>
                <a:cubicBezTo>
                  <a:pt x="332794" y="90584"/>
                  <a:pt x="159227" y="145089"/>
                  <a:pt x="124302" y="159376"/>
                </a:cubicBezTo>
                <a:cubicBezTo>
                  <a:pt x="89377" y="173664"/>
                  <a:pt x="169810" y="144030"/>
                  <a:pt x="178277" y="149851"/>
                </a:cubicBezTo>
                <a:cubicBezTo>
                  <a:pt x="186744" y="155672"/>
                  <a:pt x="185685" y="185834"/>
                  <a:pt x="175102" y="194301"/>
                </a:cubicBezTo>
                <a:cubicBezTo>
                  <a:pt x="164519" y="202768"/>
                  <a:pt x="114777" y="200651"/>
                  <a:pt x="114777" y="200651"/>
                </a:cubicBezTo>
                <a:cubicBezTo>
                  <a:pt x="85673" y="203297"/>
                  <a:pt x="-7460" y="209118"/>
                  <a:pt x="477" y="210176"/>
                </a:cubicBezTo>
                <a:cubicBezTo>
                  <a:pt x="8414" y="211234"/>
                  <a:pt x="141235" y="199064"/>
                  <a:pt x="162402" y="207001"/>
                </a:cubicBezTo>
                <a:cubicBezTo>
                  <a:pt x="183569" y="214939"/>
                  <a:pt x="122715" y="260976"/>
                  <a:pt x="127477" y="257801"/>
                </a:cubicBezTo>
                <a:cubicBezTo>
                  <a:pt x="132239" y="254626"/>
                  <a:pt x="182510" y="205943"/>
                  <a:pt x="190977" y="187951"/>
                </a:cubicBezTo>
                <a:cubicBezTo>
                  <a:pt x="199444" y="169959"/>
                  <a:pt x="153935" y="165726"/>
                  <a:pt x="178277" y="149851"/>
                </a:cubicBezTo>
                <a:cubicBezTo>
                  <a:pt x="202619" y="133976"/>
                  <a:pt x="323798" y="100638"/>
                  <a:pt x="337027" y="92701"/>
                </a:cubicBezTo>
                <a:cubicBezTo>
                  <a:pt x="350256" y="84764"/>
                  <a:pt x="240189" y="111751"/>
                  <a:pt x="257652" y="102226"/>
                </a:cubicBezTo>
                <a:cubicBezTo>
                  <a:pt x="275114" y="92701"/>
                  <a:pt x="432806" y="6976"/>
                  <a:pt x="454502" y="6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 329">
            <a:extLst>
              <a:ext uri="{FF2B5EF4-FFF2-40B4-BE49-F238E27FC236}">
                <a16:creationId xmlns:a16="http://schemas.microsoft.com/office/drawing/2014/main" id="{B846722E-2093-1D0D-FC1F-292CECD10E48}"/>
              </a:ext>
            </a:extLst>
          </p:cNvPr>
          <p:cNvSpPr/>
          <p:nvPr/>
        </p:nvSpPr>
        <p:spPr>
          <a:xfrm>
            <a:off x="4922036" y="3596758"/>
            <a:ext cx="507348" cy="331903"/>
          </a:xfrm>
          <a:custGeom>
            <a:avLst/>
            <a:gdLst>
              <a:gd name="connsiteX0" fmla="*/ 507214 w 507348"/>
              <a:gd name="connsiteY0" fmla="*/ 517 h 331903"/>
              <a:gd name="connsiteX1" fmla="*/ 396089 w 507348"/>
              <a:gd name="connsiteY1" fmla="*/ 162442 h 331903"/>
              <a:gd name="connsiteX2" fmla="*/ 348464 w 507348"/>
              <a:gd name="connsiteY2" fmla="*/ 121167 h 331903"/>
              <a:gd name="connsiteX3" fmla="*/ 202414 w 507348"/>
              <a:gd name="connsiteY3" fmla="*/ 194192 h 331903"/>
              <a:gd name="connsiteX4" fmla="*/ 224639 w 507348"/>
              <a:gd name="connsiteY4" fmla="*/ 165617 h 331903"/>
              <a:gd name="connsiteX5" fmla="*/ 24614 w 507348"/>
              <a:gd name="connsiteY5" fmla="*/ 308492 h 331903"/>
              <a:gd name="connsiteX6" fmla="*/ 15089 w 507348"/>
              <a:gd name="connsiteY6" fmla="*/ 324367 h 331903"/>
              <a:gd name="connsiteX7" fmla="*/ 132564 w 507348"/>
              <a:gd name="connsiteY7" fmla="*/ 232292 h 331903"/>
              <a:gd name="connsiteX8" fmla="*/ 361164 w 507348"/>
              <a:gd name="connsiteY8" fmla="*/ 98942 h 331903"/>
              <a:gd name="connsiteX9" fmla="*/ 269089 w 507348"/>
              <a:gd name="connsiteY9" fmla="*/ 143392 h 331903"/>
              <a:gd name="connsiteX10" fmla="*/ 383389 w 507348"/>
              <a:gd name="connsiteY10" fmla="*/ 149742 h 331903"/>
              <a:gd name="connsiteX11" fmla="*/ 402439 w 507348"/>
              <a:gd name="connsiteY11" fmla="*/ 168792 h 331903"/>
              <a:gd name="connsiteX12" fmla="*/ 418314 w 507348"/>
              <a:gd name="connsiteY12" fmla="*/ 111642 h 331903"/>
              <a:gd name="connsiteX13" fmla="*/ 507214 w 507348"/>
              <a:gd name="connsiteY13" fmla="*/ 517 h 33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07348" h="331903">
                <a:moveTo>
                  <a:pt x="507214" y="517"/>
                </a:moveTo>
                <a:cubicBezTo>
                  <a:pt x="503510" y="8984"/>
                  <a:pt x="422547" y="142334"/>
                  <a:pt x="396089" y="162442"/>
                </a:cubicBezTo>
                <a:cubicBezTo>
                  <a:pt x="369631" y="182550"/>
                  <a:pt x="380743" y="115875"/>
                  <a:pt x="348464" y="121167"/>
                </a:cubicBezTo>
                <a:cubicBezTo>
                  <a:pt x="316185" y="126459"/>
                  <a:pt x="223051" y="186784"/>
                  <a:pt x="202414" y="194192"/>
                </a:cubicBezTo>
                <a:cubicBezTo>
                  <a:pt x="181777" y="201600"/>
                  <a:pt x="254272" y="146567"/>
                  <a:pt x="224639" y="165617"/>
                </a:cubicBezTo>
                <a:cubicBezTo>
                  <a:pt x="195006" y="184667"/>
                  <a:pt x="59539" y="282034"/>
                  <a:pt x="24614" y="308492"/>
                </a:cubicBezTo>
                <a:cubicBezTo>
                  <a:pt x="-10311" y="334950"/>
                  <a:pt x="-2903" y="337067"/>
                  <a:pt x="15089" y="324367"/>
                </a:cubicBezTo>
                <a:cubicBezTo>
                  <a:pt x="33081" y="311667"/>
                  <a:pt x="74885" y="269863"/>
                  <a:pt x="132564" y="232292"/>
                </a:cubicBezTo>
                <a:cubicBezTo>
                  <a:pt x="190243" y="194721"/>
                  <a:pt x="338410" y="113759"/>
                  <a:pt x="361164" y="98942"/>
                </a:cubicBezTo>
                <a:cubicBezTo>
                  <a:pt x="383918" y="84125"/>
                  <a:pt x="265385" y="134925"/>
                  <a:pt x="269089" y="143392"/>
                </a:cubicBezTo>
                <a:cubicBezTo>
                  <a:pt x="272793" y="151859"/>
                  <a:pt x="361164" y="145509"/>
                  <a:pt x="383389" y="149742"/>
                </a:cubicBezTo>
                <a:cubicBezTo>
                  <a:pt x="405614" y="153975"/>
                  <a:pt x="396618" y="175142"/>
                  <a:pt x="402439" y="168792"/>
                </a:cubicBezTo>
                <a:cubicBezTo>
                  <a:pt x="408260" y="162442"/>
                  <a:pt x="399793" y="133338"/>
                  <a:pt x="418314" y="111642"/>
                </a:cubicBezTo>
                <a:cubicBezTo>
                  <a:pt x="436835" y="89946"/>
                  <a:pt x="510918" y="-7950"/>
                  <a:pt x="507214" y="5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 330">
            <a:extLst>
              <a:ext uri="{FF2B5EF4-FFF2-40B4-BE49-F238E27FC236}">
                <a16:creationId xmlns:a16="http://schemas.microsoft.com/office/drawing/2014/main" id="{5778F0AF-CB50-3125-4CEE-96E33DE987F3}"/>
              </a:ext>
            </a:extLst>
          </p:cNvPr>
          <p:cNvSpPr/>
          <p:nvPr/>
        </p:nvSpPr>
        <p:spPr>
          <a:xfrm>
            <a:off x="4721138" y="3806505"/>
            <a:ext cx="111539" cy="356114"/>
          </a:xfrm>
          <a:custGeom>
            <a:avLst/>
            <a:gdLst>
              <a:gd name="connsiteX0" fmla="*/ 111212 w 111539"/>
              <a:gd name="connsiteY0" fmla="*/ 320 h 356114"/>
              <a:gd name="connsiteX1" fmla="*/ 69937 w 111539"/>
              <a:gd name="connsiteY1" fmla="*/ 130495 h 356114"/>
              <a:gd name="connsiteX2" fmla="*/ 66762 w 111539"/>
              <a:gd name="connsiteY2" fmla="*/ 98745 h 356114"/>
              <a:gd name="connsiteX3" fmla="*/ 44537 w 111539"/>
              <a:gd name="connsiteY3" fmla="*/ 263845 h 356114"/>
              <a:gd name="connsiteX4" fmla="*/ 76287 w 111539"/>
              <a:gd name="connsiteY4" fmla="*/ 209870 h 356114"/>
              <a:gd name="connsiteX5" fmla="*/ 63587 w 111539"/>
              <a:gd name="connsiteY5" fmla="*/ 298770 h 356114"/>
              <a:gd name="connsiteX6" fmla="*/ 41362 w 111539"/>
              <a:gd name="connsiteY6" fmla="*/ 349570 h 356114"/>
              <a:gd name="connsiteX7" fmla="*/ 54062 w 111539"/>
              <a:gd name="connsiteY7" fmla="*/ 149545 h 356114"/>
              <a:gd name="connsiteX8" fmla="*/ 87 w 111539"/>
              <a:gd name="connsiteY8" fmla="*/ 57470 h 356114"/>
              <a:gd name="connsiteX9" fmla="*/ 41362 w 111539"/>
              <a:gd name="connsiteY9" fmla="*/ 114620 h 356114"/>
              <a:gd name="connsiteX10" fmla="*/ 38187 w 111539"/>
              <a:gd name="connsiteY10" fmla="*/ 60645 h 356114"/>
              <a:gd name="connsiteX11" fmla="*/ 44537 w 111539"/>
              <a:gd name="connsiteY11" fmla="*/ 92395 h 356114"/>
              <a:gd name="connsiteX12" fmla="*/ 111212 w 111539"/>
              <a:gd name="connsiteY12" fmla="*/ 320 h 35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539" h="356114">
                <a:moveTo>
                  <a:pt x="111212" y="320"/>
                </a:moveTo>
                <a:cubicBezTo>
                  <a:pt x="115445" y="6670"/>
                  <a:pt x="77345" y="114091"/>
                  <a:pt x="69937" y="130495"/>
                </a:cubicBezTo>
                <a:cubicBezTo>
                  <a:pt x="62529" y="146899"/>
                  <a:pt x="70995" y="76520"/>
                  <a:pt x="66762" y="98745"/>
                </a:cubicBezTo>
                <a:cubicBezTo>
                  <a:pt x="62529" y="120970"/>
                  <a:pt x="42950" y="245324"/>
                  <a:pt x="44537" y="263845"/>
                </a:cubicBezTo>
                <a:cubicBezTo>
                  <a:pt x="46124" y="282366"/>
                  <a:pt x="73112" y="204049"/>
                  <a:pt x="76287" y="209870"/>
                </a:cubicBezTo>
                <a:cubicBezTo>
                  <a:pt x="79462" y="215691"/>
                  <a:pt x="69408" y="275487"/>
                  <a:pt x="63587" y="298770"/>
                </a:cubicBezTo>
                <a:cubicBezTo>
                  <a:pt x="57766" y="322053"/>
                  <a:pt x="42949" y="374441"/>
                  <a:pt x="41362" y="349570"/>
                </a:cubicBezTo>
                <a:cubicBezTo>
                  <a:pt x="39774" y="324699"/>
                  <a:pt x="60941" y="198228"/>
                  <a:pt x="54062" y="149545"/>
                </a:cubicBezTo>
                <a:cubicBezTo>
                  <a:pt x="47183" y="100862"/>
                  <a:pt x="2204" y="63291"/>
                  <a:pt x="87" y="57470"/>
                </a:cubicBezTo>
                <a:cubicBezTo>
                  <a:pt x="-2030" y="51649"/>
                  <a:pt x="35012" y="114091"/>
                  <a:pt x="41362" y="114620"/>
                </a:cubicBezTo>
                <a:cubicBezTo>
                  <a:pt x="47712" y="115149"/>
                  <a:pt x="37658" y="64349"/>
                  <a:pt x="38187" y="60645"/>
                </a:cubicBezTo>
                <a:cubicBezTo>
                  <a:pt x="38716" y="56941"/>
                  <a:pt x="29720" y="100862"/>
                  <a:pt x="44537" y="92395"/>
                </a:cubicBezTo>
                <a:cubicBezTo>
                  <a:pt x="59354" y="83928"/>
                  <a:pt x="106979" y="-6030"/>
                  <a:pt x="111212" y="3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 331">
            <a:extLst>
              <a:ext uri="{FF2B5EF4-FFF2-40B4-BE49-F238E27FC236}">
                <a16:creationId xmlns:a16="http://schemas.microsoft.com/office/drawing/2014/main" id="{6B7E863E-0069-FBE3-B655-FEC643940E40}"/>
              </a:ext>
            </a:extLst>
          </p:cNvPr>
          <p:cNvSpPr/>
          <p:nvPr/>
        </p:nvSpPr>
        <p:spPr>
          <a:xfrm>
            <a:off x="4573321" y="4124282"/>
            <a:ext cx="186112" cy="337398"/>
          </a:xfrm>
          <a:custGeom>
            <a:avLst/>
            <a:gdLst>
              <a:gd name="connsiteX0" fmla="*/ 186004 w 186112"/>
              <a:gd name="connsiteY0" fmla="*/ 43 h 337398"/>
              <a:gd name="connsiteX1" fmla="*/ 112979 w 186112"/>
              <a:gd name="connsiteY1" fmla="*/ 136568 h 337398"/>
              <a:gd name="connsiteX2" fmla="*/ 135204 w 186112"/>
              <a:gd name="connsiteY2" fmla="*/ 114343 h 337398"/>
              <a:gd name="connsiteX3" fmla="*/ 78054 w 186112"/>
              <a:gd name="connsiteY3" fmla="*/ 200068 h 337398"/>
              <a:gd name="connsiteX4" fmla="*/ 1854 w 186112"/>
              <a:gd name="connsiteY4" fmla="*/ 336593 h 337398"/>
              <a:gd name="connsiteX5" fmla="*/ 30429 w 186112"/>
              <a:gd name="connsiteY5" fmla="*/ 250868 h 337398"/>
              <a:gd name="connsiteX6" fmla="*/ 106629 w 186112"/>
              <a:gd name="connsiteY6" fmla="*/ 133393 h 337398"/>
              <a:gd name="connsiteX7" fmla="*/ 93929 w 186112"/>
              <a:gd name="connsiteY7" fmla="*/ 152443 h 337398"/>
              <a:gd name="connsiteX8" fmla="*/ 186004 w 186112"/>
              <a:gd name="connsiteY8" fmla="*/ 43 h 33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112" h="337398">
                <a:moveTo>
                  <a:pt x="186004" y="43"/>
                </a:moveTo>
                <a:cubicBezTo>
                  <a:pt x="189179" y="-2603"/>
                  <a:pt x="121446" y="117518"/>
                  <a:pt x="112979" y="136568"/>
                </a:cubicBezTo>
                <a:cubicBezTo>
                  <a:pt x="104512" y="155618"/>
                  <a:pt x="141025" y="103760"/>
                  <a:pt x="135204" y="114343"/>
                </a:cubicBezTo>
                <a:cubicBezTo>
                  <a:pt x="129383" y="124926"/>
                  <a:pt x="100279" y="163027"/>
                  <a:pt x="78054" y="200068"/>
                </a:cubicBezTo>
                <a:cubicBezTo>
                  <a:pt x="55829" y="237109"/>
                  <a:pt x="9791" y="328126"/>
                  <a:pt x="1854" y="336593"/>
                </a:cubicBezTo>
                <a:cubicBezTo>
                  <a:pt x="-6084" y="345060"/>
                  <a:pt x="12966" y="284735"/>
                  <a:pt x="30429" y="250868"/>
                </a:cubicBezTo>
                <a:cubicBezTo>
                  <a:pt x="47891" y="217001"/>
                  <a:pt x="96046" y="149797"/>
                  <a:pt x="106629" y="133393"/>
                </a:cubicBezTo>
                <a:cubicBezTo>
                  <a:pt x="117212" y="116989"/>
                  <a:pt x="82287" y="166730"/>
                  <a:pt x="93929" y="152443"/>
                </a:cubicBezTo>
                <a:cubicBezTo>
                  <a:pt x="105571" y="138156"/>
                  <a:pt x="182829" y="2689"/>
                  <a:pt x="186004" y="4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 320">
            <a:extLst>
              <a:ext uri="{FF2B5EF4-FFF2-40B4-BE49-F238E27FC236}">
                <a16:creationId xmlns:a16="http://schemas.microsoft.com/office/drawing/2014/main" id="{27307A74-AD48-35E9-20D1-6BDA24307370}"/>
              </a:ext>
            </a:extLst>
          </p:cNvPr>
          <p:cNvSpPr/>
          <p:nvPr/>
        </p:nvSpPr>
        <p:spPr>
          <a:xfrm>
            <a:off x="4788488" y="3657596"/>
            <a:ext cx="323354" cy="292184"/>
          </a:xfrm>
          <a:custGeom>
            <a:avLst/>
            <a:gdLst>
              <a:gd name="connsiteX0" fmla="*/ 323262 w 323354"/>
              <a:gd name="connsiteY0" fmla="*/ 4 h 292184"/>
              <a:gd name="connsiteX1" fmla="*/ 253412 w 323354"/>
              <a:gd name="connsiteY1" fmla="*/ 60329 h 292184"/>
              <a:gd name="connsiteX2" fmla="*/ 304212 w 323354"/>
              <a:gd name="connsiteY2" fmla="*/ 60329 h 292184"/>
              <a:gd name="connsiteX3" fmla="*/ 123237 w 323354"/>
              <a:gd name="connsiteY3" fmla="*/ 155579 h 292184"/>
              <a:gd name="connsiteX4" fmla="*/ 167687 w 323354"/>
              <a:gd name="connsiteY4" fmla="*/ 123829 h 292184"/>
              <a:gd name="connsiteX5" fmla="*/ 5762 w 323354"/>
              <a:gd name="connsiteY5" fmla="*/ 288929 h 292184"/>
              <a:gd name="connsiteX6" fmla="*/ 56562 w 323354"/>
              <a:gd name="connsiteY6" fmla="*/ 222254 h 292184"/>
              <a:gd name="connsiteX7" fmla="*/ 250237 w 323354"/>
              <a:gd name="connsiteY7" fmla="*/ 85729 h 292184"/>
              <a:gd name="connsiteX8" fmla="*/ 205787 w 323354"/>
              <a:gd name="connsiteY8" fmla="*/ 92079 h 292184"/>
              <a:gd name="connsiteX9" fmla="*/ 304212 w 323354"/>
              <a:gd name="connsiteY9" fmla="*/ 76204 h 292184"/>
              <a:gd name="connsiteX10" fmla="*/ 269287 w 323354"/>
              <a:gd name="connsiteY10" fmla="*/ 57154 h 292184"/>
              <a:gd name="connsiteX11" fmla="*/ 323262 w 323354"/>
              <a:gd name="connsiteY11" fmla="*/ 4 h 29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354" h="292184">
                <a:moveTo>
                  <a:pt x="323262" y="4"/>
                </a:moveTo>
                <a:cubicBezTo>
                  <a:pt x="320616" y="533"/>
                  <a:pt x="256587" y="50275"/>
                  <a:pt x="253412" y="60329"/>
                </a:cubicBezTo>
                <a:cubicBezTo>
                  <a:pt x="250237" y="70383"/>
                  <a:pt x="325908" y="44454"/>
                  <a:pt x="304212" y="60329"/>
                </a:cubicBezTo>
                <a:cubicBezTo>
                  <a:pt x="282516" y="76204"/>
                  <a:pt x="145991" y="144996"/>
                  <a:pt x="123237" y="155579"/>
                </a:cubicBezTo>
                <a:cubicBezTo>
                  <a:pt x="100483" y="166162"/>
                  <a:pt x="187266" y="101604"/>
                  <a:pt x="167687" y="123829"/>
                </a:cubicBezTo>
                <a:cubicBezTo>
                  <a:pt x="148108" y="146054"/>
                  <a:pt x="24283" y="272525"/>
                  <a:pt x="5762" y="288929"/>
                </a:cubicBezTo>
                <a:cubicBezTo>
                  <a:pt x="-12759" y="305333"/>
                  <a:pt x="15816" y="256121"/>
                  <a:pt x="56562" y="222254"/>
                </a:cubicBezTo>
                <a:cubicBezTo>
                  <a:pt x="97308" y="188387"/>
                  <a:pt x="225366" y="107425"/>
                  <a:pt x="250237" y="85729"/>
                </a:cubicBezTo>
                <a:cubicBezTo>
                  <a:pt x="275108" y="64033"/>
                  <a:pt x="196791" y="93666"/>
                  <a:pt x="205787" y="92079"/>
                </a:cubicBezTo>
                <a:cubicBezTo>
                  <a:pt x="214783" y="90492"/>
                  <a:pt x="293629" y="82025"/>
                  <a:pt x="304212" y="76204"/>
                </a:cubicBezTo>
                <a:cubicBezTo>
                  <a:pt x="314795" y="70383"/>
                  <a:pt x="267700" y="66150"/>
                  <a:pt x="269287" y="57154"/>
                </a:cubicBezTo>
                <a:cubicBezTo>
                  <a:pt x="270874" y="48158"/>
                  <a:pt x="325908" y="-525"/>
                  <a:pt x="323262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 321">
            <a:extLst>
              <a:ext uri="{FF2B5EF4-FFF2-40B4-BE49-F238E27FC236}">
                <a16:creationId xmlns:a16="http://schemas.microsoft.com/office/drawing/2014/main" id="{19751DFE-C7EE-D68D-93DF-D8B2477F161D}"/>
              </a:ext>
            </a:extLst>
          </p:cNvPr>
          <p:cNvSpPr/>
          <p:nvPr/>
        </p:nvSpPr>
        <p:spPr>
          <a:xfrm>
            <a:off x="4854226" y="3713833"/>
            <a:ext cx="330983" cy="442860"/>
          </a:xfrm>
          <a:custGeom>
            <a:avLst/>
            <a:gdLst>
              <a:gd name="connsiteX0" fmla="*/ 330549 w 330983"/>
              <a:gd name="connsiteY0" fmla="*/ 917 h 442860"/>
              <a:gd name="connsiteX1" fmla="*/ 41624 w 330983"/>
              <a:gd name="connsiteY1" fmla="*/ 188242 h 442860"/>
              <a:gd name="connsiteX2" fmla="*/ 79724 w 330983"/>
              <a:gd name="connsiteY2" fmla="*/ 162842 h 442860"/>
              <a:gd name="connsiteX3" fmla="*/ 35274 w 330983"/>
              <a:gd name="connsiteY3" fmla="*/ 232692 h 442860"/>
              <a:gd name="connsiteX4" fmla="*/ 92424 w 330983"/>
              <a:gd name="connsiteY4" fmla="*/ 302542 h 442860"/>
              <a:gd name="connsiteX5" fmla="*/ 54324 w 330983"/>
              <a:gd name="connsiteY5" fmla="*/ 293017 h 442860"/>
              <a:gd name="connsiteX6" fmla="*/ 273399 w 330983"/>
              <a:gd name="connsiteY6" fmla="*/ 439067 h 442860"/>
              <a:gd name="connsiteX7" fmla="*/ 187674 w 330983"/>
              <a:gd name="connsiteY7" fmla="*/ 385092 h 442860"/>
              <a:gd name="connsiteX8" fmla="*/ 349 w 330983"/>
              <a:gd name="connsiteY8" fmla="*/ 226342 h 442860"/>
              <a:gd name="connsiteX9" fmla="*/ 140049 w 330983"/>
              <a:gd name="connsiteY9" fmla="*/ 105692 h 442860"/>
              <a:gd name="connsiteX10" fmla="*/ 108299 w 330983"/>
              <a:gd name="connsiteY10" fmla="*/ 115217 h 442860"/>
              <a:gd name="connsiteX11" fmla="*/ 330549 w 330983"/>
              <a:gd name="connsiteY11" fmla="*/ 917 h 442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0983" h="442860">
                <a:moveTo>
                  <a:pt x="330549" y="917"/>
                </a:moveTo>
                <a:cubicBezTo>
                  <a:pt x="319436" y="13088"/>
                  <a:pt x="83428" y="161255"/>
                  <a:pt x="41624" y="188242"/>
                </a:cubicBezTo>
                <a:cubicBezTo>
                  <a:pt x="-180" y="215230"/>
                  <a:pt x="80782" y="155434"/>
                  <a:pt x="79724" y="162842"/>
                </a:cubicBezTo>
                <a:cubicBezTo>
                  <a:pt x="78666" y="170250"/>
                  <a:pt x="33157" y="209409"/>
                  <a:pt x="35274" y="232692"/>
                </a:cubicBezTo>
                <a:cubicBezTo>
                  <a:pt x="37391" y="255975"/>
                  <a:pt x="89249" y="292488"/>
                  <a:pt x="92424" y="302542"/>
                </a:cubicBezTo>
                <a:cubicBezTo>
                  <a:pt x="95599" y="312596"/>
                  <a:pt x="24162" y="270263"/>
                  <a:pt x="54324" y="293017"/>
                </a:cubicBezTo>
                <a:cubicBezTo>
                  <a:pt x="84486" y="315771"/>
                  <a:pt x="251174" y="423721"/>
                  <a:pt x="273399" y="439067"/>
                </a:cubicBezTo>
                <a:cubicBezTo>
                  <a:pt x="295624" y="454413"/>
                  <a:pt x="233182" y="420546"/>
                  <a:pt x="187674" y="385092"/>
                </a:cubicBezTo>
                <a:cubicBezTo>
                  <a:pt x="142166" y="349638"/>
                  <a:pt x="8286" y="272909"/>
                  <a:pt x="349" y="226342"/>
                </a:cubicBezTo>
                <a:cubicBezTo>
                  <a:pt x="-7588" y="179775"/>
                  <a:pt x="122057" y="124213"/>
                  <a:pt x="140049" y="105692"/>
                </a:cubicBezTo>
                <a:cubicBezTo>
                  <a:pt x="158041" y="87171"/>
                  <a:pt x="80253" y="128975"/>
                  <a:pt x="108299" y="115217"/>
                </a:cubicBezTo>
                <a:cubicBezTo>
                  <a:pt x="136345" y="101459"/>
                  <a:pt x="341662" y="-11254"/>
                  <a:pt x="330549" y="9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 332">
            <a:extLst>
              <a:ext uri="{FF2B5EF4-FFF2-40B4-BE49-F238E27FC236}">
                <a16:creationId xmlns:a16="http://schemas.microsoft.com/office/drawing/2014/main" id="{BCD3CB0B-C508-94F9-42BF-2FB206F37307}"/>
              </a:ext>
            </a:extLst>
          </p:cNvPr>
          <p:cNvSpPr/>
          <p:nvPr/>
        </p:nvSpPr>
        <p:spPr>
          <a:xfrm>
            <a:off x="4891672" y="3873467"/>
            <a:ext cx="350484" cy="63613"/>
          </a:xfrm>
          <a:custGeom>
            <a:avLst/>
            <a:gdLst>
              <a:gd name="connsiteX0" fmla="*/ 1003 w 350484"/>
              <a:gd name="connsiteY0" fmla="*/ 63533 h 63613"/>
              <a:gd name="connsiteX1" fmla="*/ 283578 w 350484"/>
              <a:gd name="connsiteY1" fmla="*/ 28608 h 63613"/>
              <a:gd name="connsiteX2" fmla="*/ 150228 w 350484"/>
              <a:gd name="connsiteY2" fmla="*/ 34958 h 63613"/>
              <a:gd name="connsiteX3" fmla="*/ 350253 w 350484"/>
              <a:gd name="connsiteY3" fmla="*/ 33 h 63613"/>
              <a:gd name="connsiteX4" fmla="*/ 188328 w 350484"/>
              <a:gd name="connsiteY4" fmla="*/ 28608 h 63613"/>
              <a:gd name="connsiteX5" fmla="*/ 96253 w 350484"/>
              <a:gd name="connsiteY5" fmla="*/ 31783 h 63613"/>
              <a:gd name="connsiteX6" fmla="*/ 185153 w 350484"/>
              <a:gd name="connsiteY6" fmla="*/ 38133 h 63613"/>
              <a:gd name="connsiteX7" fmla="*/ 1003 w 350484"/>
              <a:gd name="connsiteY7" fmla="*/ 63533 h 63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0484" h="63613">
                <a:moveTo>
                  <a:pt x="1003" y="63533"/>
                </a:moveTo>
                <a:cubicBezTo>
                  <a:pt x="17407" y="61946"/>
                  <a:pt x="258707" y="33370"/>
                  <a:pt x="283578" y="28608"/>
                </a:cubicBezTo>
                <a:cubicBezTo>
                  <a:pt x="308449" y="23846"/>
                  <a:pt x="139116" y="39720"/>
                  <a:pt x="150228" y="34958"/>
                </a:cubicBezTo>
                <a:cubicBezTo>
                  <a:pt x="161340" y="30196"/>
                  <a:pt x="350253" y="33"/>
                  <a:pt x="350253" y="33"/>
                </a:cubicBezTo>
                <a:cubicBezTo>
                  <a:pt x="356603" y="-1025"/>
                  <a:pt x="230661" y="23316"/>
                  <a:pt x="188328" y="28608"/>
                </a:cubicBezTo>
                <a:cubicBezTo>
                  <a:pt x="145995" y="33900"/>
                  <a:pt x="96782" y="30196"/>
                  <a:pt x="96253" y="31783"/>
                </a:cubicBezTo>
                <a:cubicBezTo>
                  <a:pt x="95724" y="33370"/>
                  <a:pt x="195736" y="33370"/>
                  <a:pt x="185153" y="38133"/>
                </a:cubicBezTo>
                <a:cubicBezTo>
                  <a:pt x="174570" y="42895"/>
                  <a:pt x="-15401" y="65120"/>
                  <a:pt x="1003" y="635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 333">
            <a:extLst>
              <a:ext uri="{FF2B5EF4-FFF2-40B4-BE49-F238E27FC236}">
                <a16:creationId xmlns:a16="http://schemas.microsoft.com/office/drawing/2014/main" id="{D73EC19A-9A5A-8E19-4CD4-42B3E8DBA7EB}"/>
              </a:ext>
            </a:extLst>
          </p:cNvPr>
          <p:cNvSpPr/>
          <p:nvPr/>
        </p:nvSpPr>
        <p:spPr>
          <a:xfrm>
            <a:off x="4893315" y="3882271"/>
            <a:ext cx="340210" cy="245631"/>
          </a:xfrm>
          <a:custGeom>
            <a:avLst/>
            <a:gdLst>
              <a:gd name="connsiteX0" fmla="*/ 2535 w 340210"/>
              <a:gd name="connsiteY0" fmla="*/ 54729 h 245631"/>
              <a:gd name="connsiteX1" fmla="*/ 215260 w 340210"/>
              <a:gd name="connsiteY1" fmla="*/ 35679 h 245631"/>
              <a:gd name="connsiteX2" fmla="*/ 135885 w 340210"/>
              <a:gd name="connsiteY2" fmla="*/ 51554 h 245631"/>
              <a:gd name="connsiteX3" fmla="*/ 332735 w 340210"/>
              <a:gd name="connsiteY3" fmla="*/ 16629 h 245631"/>
              <a:gd name="connsiteX4" fmla="*/ 300985 w 340210"/>
              <a:gd name="connsiteY4" fmla="*/ 51554 h 245631"/>
              <a:gd name="connsiteX5" fmla="*/ 320035 w 340210"/>
              <a:gd name="connsiteY5" fmla="*/ 57904 h 245631"/>
              <a:gd name="connsiteX6" fmla="*/ 288285 w 340210"/>
              <a:gd name="connsiteY6" fmla="*/ 124579 h 245631"/>
              <a:gd name="connsiteX7" fmla="*/ 240660 w 340210"/>
              <a:gd name="connsiteY7" fmla="*/ 245229 h 245631"/>
              <a:gd name="connsiteX8" fmla="*/ 310510 w 340210"/>
              <a:gd name="connsiteY8" fmla="*/ 80129 h 245631"/>
              <a:gd name="connsiteX9" fmla="*/ 335910 w 340210"/>
              <a:gd name="connsiteY9" fmla="*/ 754 h 245631"/>
              <a:gd name="connsiteX10" fmla="*/ 227960 w 340210"/>
              <a:gd name="connsiteY10" fmla="*/ 38854 h 245631"/>
              <a:gd name="connsiteX11" fmla="*/ 320035 w 340210"/>
              <a:gd name="connsiteY11" fmla="*/ 16629 h 245631"/>
              <a:gd name="connsiteX12" fmla="*/ 110485 w 340210"/>
              <a:gd name="connsiteY12" fmla="*/ 48379 h 245631"/>
              <a:gd name="connsiteX13" fmla="*/ 2535 w 340210"/>
              <a:gd name="connsiteY13" fmla="*/ 54729 h 24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0210" h="245631">
                <a:moveTo>
                  <a:pt x="2535" y="54729"/>
                </a:moveTo>
                <a:cubicBezTo>
                  <a:pt x="19997" y="52612"/>
                  <a:pt x="193035" y="36208"/>
                  <a:pt x="215260" y="35679"/>
                </a:cubicBezTo>
                <a:cubicBezTo>
                  <a:pt x="237485" y="35150"/>
                  <a:pt x="116306" y="54729"/>
                  <a:pt x="135885" y="51554"/>
                </a:cubicBezTo>
                <a:cubicBezTo>
                  <a:pt x="155464" y="48379"/>
                  <a:pt x="305218" y="16629"/>
                  <a:pt x="332735" y="16629"/>
                </a:cubicBezTo>
                <a:cubicBezTo>
                  <a:pt x="360252" y="16629"/>
                  <a:pt x="303102" y="44675"/>
                  <a:pt x="300985" y="51554"/>
                </a:cubicBezTo>
                <a:cubicBezTo>
                  <a:pt x="298868" y="58433"/>
                  <a:pt x="322152" y="45733"/>
                  <a:pt x="320035" y="57904"/>
                </a:cubicBezTo>
                <a:cubicBezTo>
                  <a:pt x="317918" y="70075"/>
                  <a:pt x="301514" y="93358"/>
                  <a:pt x="288285" y="124579"/>
                </a:cubicBezTo>
                <a:cubicBezTo>
                  <a:pt x="275056" y="155800"/>
                  <a:pt x="236956" y="252637"/>
                  <a:pt x="240660" y="245229"/>
                </a:cubicBezTo>
                <a:cubicBezTo>
                  <a:pt x="244364" y="237821"/>
                  <a:pt x="294635" y="120875"/>
                  <a:pt x="310510" y="80129"/>
                </a:cubicBezTo>
                <a:cubicBezTo>
                  <a:pt x="326385" y="39383"/>
                  <a:pt x="349668" y="7633"/>
                  <a:pt x="335910" y="754"/>
                </a:cubicBezTo>
                <a:cubicBezTo>
                  <a:pt x="322152" y="-6125"/>
                  <a:pt x="230606" y="36208"/>
                  <a:pt x="227960" y="38854"/>
                </a:cubicBezTo>
                <a:cubicBezTo>
                  <a:pt x="225314" y="41500"/>
                  <a:pt x="339614" y="15042"/>
                  <a:pt x="320035" y="16629"/>
                </a:cubicBezTo>
                <a:cubicBezTo>
                  <a:pt x="300456" y="18216"/>
                  <a:pt x="159168" y="42558"/>
                  <a:pt x="110485" y="48379"/>
                </a:cubicBezTo>
                <a:cubicBezTo>
                  <a:pt x="61802" y="54200"/>
                  <a:pt x="-14927" y="56846"/>
                  <a:pt x="2535" y="547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 334">
            <a:extLst>
              <a:ext uri="{FF2B5EF4-FFF2-40B4-BE49-F238E27FC236}">
                <a16:creationId xmlns:a16="http://schemas.microsoft.com/office/drawing/2014/main" id="{69CA0AF9-027C-8876-1EE1-01D42024E675}"/>
              </a:ext>
            </a:extLst>
          </p:cNvPr>
          <p:cNvSpPr/>
          <p:nvPr/>
        </p:nvSpPr>
        <p:spPr>
          <a:xfrm>
            <a:off x="5149778" y="3841621"/>
            <a:ext cx="111197" cy="282954"/>
          </a:xfrm>
          <a:custGeom>
            <a:avLst/>
            <a:gdLst>
              <a:gd name="connsiteX0" fmla="*/ 111197 w 111197"/>
              <a:gd name="connsiteY0" fmla="*/ 129 h 282954"/>
              <a:gd name="connsiteX1" fmla="*/ 66747 w 111197"/>
              <a:gd name="connsiteY1" fmla="*/ 130304 h 282954"/>
              <a:gd name="connsiteX2" fmla="*/ 95322 w 111197"/>
              <a:gd name="connsiteY2" fmla="*/ 82679 h 282954"/>
              <a:gd name="connsiteX3" fmla="*/ 25472 w 111197"/>
              <a:gd name="connsiteY3" fmla="*/ 203329 h 282954"/>
              <a:gd name="connsiteX4" fmla="*/ 72 w 111197"/>
              <a:gd name="connsiteY4" fmla="*/ 282704 h 282954"/>
              <a:gd name="connsiteX5" fmla="*/ 31822 w 111197"/>
              <a:gd name="connsiteY5" fmla="*/ 177929 h 282954"/>
              <a:gd name="connsiteX6" fmla="*/ 82622 w 111197"/>
              <a:gd name="connsiteY6" fmla="*/ 76329 h 282954"/>
              <a:gd name="connsiteX7" fmla="*/ 66747 w 111197"/>
              <a:gd name="connsiteY7" fmla="*/ 104904 h 282954"/>
              <a:gd name="connsiteX8" fmla="*/ 111197 w 111197"/>
              <a:gd name="connsiteY8" fmla="*/ 129 h 28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97" h="282954">
                <a:moveTo>
                  <a:pt x="111197" y="129"/>
                </a:moveTo>
                <a:cubicBezTo>
                  <a:pt x="111197" y="4362"/>
                  <a:pt x="69393" y="116546"/>
                  <a:pt x="66747" y="130304"/>
                </a:cubicBezTo>
                <a:cubicBezTo>
                  <a:pt x="64101" y="144062"/>
                  <a:pt x="102201" y="70508"/>
                  <a:pt x="95322" y="82679"/>
                </a:cubicBezTo>
                <a:cubicBezTo>
                  <a:pt x="88443" y="94850"/>
                  <a:pt x="41347" y="169992"/>
                  <a:pt x="25472" y="203329"/>
                </a:cubicBezTo>
                <a:cubicBezTo>
                  <a:pt x="9597" y="236666"/>
                  <a:pt x="-986" y="286937"/>
                  <a:pt x="72" y="282704"/>
                </a:cubicBezTo>
                <a:cubicBezTo>
                  <a:pt x="1130" y="278471"/>
                  <a:pt x="18064" y="212325"/>
                  <a:pt x="31822" y="177929"/>
                </a:cubicBezTo>
                <a:cubicBezTo>
                  <a:pt x="45580" y="143533"/>
                  <a:pt x="76801" y="88500"/>
                  <a:pt x="82622" y="76329"/>
                </a:cubicBezTo>
                <a:cubicBezTo>
                  <a:pt x="88443" y="64158"/>
                  <a:pt x="63572" y="113371"/>
                  <a:pt x="66747" y="104904"/>
                </a:cubicBezTo>
                <a:cubicBezTo>
                  <a:pt x="69922" y="96437"/>
                  <a:pt x="111197" y="-4104"/>
                  <a:pt x="111197" y="1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 335">
            <a:extLst>
              <a:ext uri="{FF2B5EF4-FFF2-40B4-BE49-F238E27FC236}">
                <a16:creationId xmlns:a16="http://schemas.microsoft.com/office/drawing/2014/main" id="{03DDED0A-CFD7-6402-CB6F-8A6C1ED6BF46}"/>
              </a:ext>
            </a:extLst>
          </p:cNvPr>
          <p:cNvSpPr/>
          <p:nvPr/>
        </p:nvSpPr>
        <p:spPr>
          <a:xfrm>
            <a:off x="4895566" y="3929986"/>
            <a:ext cx="286103" cy="188097"/>
          </a:xfrm>
          <a:custGeom>
            <a:avLst/>
            <a:gdLst>
              <a:gd name="connsiteX0" fmla="*/ 60609 w 286103"/>
              <a:gd name="connsiteY0" fmla="*/ 664 h 188097"/>
              <a:gd name="connsiteX1" fmla="*/ 152684 w 286103"/>
              <a:gd name="connsiteY1" fmla="*/ 111789 h 188097"/>
              <a:gd name="connsiteX2" fmla="*/ 120934 w 286103"/>
              <a:gd name="connsiteY2" fmla="*/ 76864 h 188097"/>
              <a:gd name="connsiteX3" fmla="*/ 286034 w 286103"/>
              <a:gd name="connsiteY3" fmla="*/ 187989 h 188097"/>
              <a:gd name="connsiteX4" fmla="*/ 143159 w 286103"/>
              <a:gd name="connsiteY4" fmla="*/ 99089 h 188097"/>
              <a:gd name="connsiteX5" fmla="*/ 284 w 286103"/>
              <a:gd name="connsiteY5" fmla="*/ 10189 h 188097"/>
              <a:gd name="connsiteX6" fmla="*/ 181259 w 286103"/>
              <a:gd name="connsiteY6" fmla="*/ 134014 h 188097"/>
              <a:gd name="connsiteX7" fmla="*/ 92359 w 286103"/>
              <a:gd name="connsiteY7" fmla="*/ 67339 h 188097"/>
              <a:gd name="connsiteX8" fmla="*/ 60609 w 286103"/>
              <a:gd name="connsiteY8" fmla="*/ 664 h 18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6103" h="188097">
                <a:moveTo>
                  <a:pt x="60609" y="664"/>
                </a:moveTo>
                <a:cubicBezTo>
                  <a:pt x="70663" y="8072"/>
                  <a:pt x="142630" y="99089"/>
                  <a:pt x="152684" y="111789"/>
                </a:cubicBezTo>
                <a:cubicBezTo>
                  <a:pt x="162738" y="124489"/>
                  <a:pt x="98709" y="64164"/>
                  <a:pt x="120934" y="76864"/>
                </a:cubicBezTo>
                <a:cubicBezTo>
                  <a:pt x="143159" y="89564"/>
                  <a:pt x="282330" y="184285"/>
                  <a:pt x="286034" y="187989"/>
                </a:cubicBezTo>
                <a:cubicBezTo>
                  <a:pt x="289738" y="191693"/>
                  <a:pt x="143159" y="99089"/>
                  <a:pt x="143159" y="99089"/>
                </a:cubicBezTo>
                <a:cubicBezTo>
                  <a:pt x="95534" y="69456"/>
                  <a:pt x="-6066" y="4368"/>
                  <a:pt x="284" y="10189"/>
                </a:cubicBezTo>
                <a:cubicBezTo>
                  <a:pt x="6634" y="16010"/>
                  <a:pt x="165913" y="124489"/>
                  <a:pt x="181259" y="134014"/>
                </a:cubicBezTo>
                <a:cubicBezTo>
                  <a:pt x="196605" y="143539"/>
                  <a:pt x="110351" y="84801"/>
                  <a:pt x="92359" y="67339"/>
                </a:cubicBezTo>
                <a:cubicBezTo>
                  <a:pt x="74367" y="49877"/>
                  <a:pt x="50555" y="-6744"/>
                  <a:pt x="60609" y="66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 336">
            <a:extLst>
              <a:ext uri="{FF2B5EF4-FFF2-40B4-BE49-F238E27FC236}">
                <a16:creationId xmlns:a16="http://schemas.microsoft.com/office/drawing/2014/main" id="{DC03F2A4-E24E-134A-8E9C-C6ECD2EDC70B}"/>
              </a:ext>
            </a:extLst>
          </p:cNvPr>
          <p:cNvSpPr/>
          <p:nvPr/>
        </p:nvSpPr>
        <p:spPr>
          <a:xfrm>
            <a:off x="4760683" y="3911600"/>
            <a:ext cx="240559" cy="200025"/>
          </a:xfrm>
          <a:custGeom>
            <a:avLst/>
            <a:gdLst>
              <a:gd name="connsiteX0" fmla="*/ 239942 w 240559"/>
              <a:gd name="connsiteY0" fmla="*/ 0 h 200025"/>
              <a:gd name="connsiteX1" fmla="*/ 8167 w 240559"/>
              <a:gd name="connsiteY1" fmla="*/ 47625 h 200025"/>
              <a:gd name="connsiteX2" fmla="*/ 49442 w 240559"/>
              <a:gd name="connsiteY2" fmla="*/ 60325 h 200025"/>
              <a:gd name="connsiteX3" fmla="*/ 20867 w 240559"/>
              <a:gd name="connsiteY3" fmla="*/ 85725 h 200025"/>
              <a:gd name="connsiteX4" fmla="*/ 14517 w 240559"/>
              <a:gd name="connsiteY4" fmla="*/ 200025 h 200025"/>
              <a:gd name="connsiteX5" fmla="*/ 24042 w 240559"/>
              <a:gd name="connsiteY5" fmla="*/ 85725 h 200025"/>
              <a:gd name="connsiteX6" fmla="*/ 122467 w 240559"/>
              <a:gd name="connsiteY6" fmla="*/ 31750 h 200025"/>
              <a:gd name="connsiteX7" fmla="*/ 78017 w 240559"/>
              <a:gd name="connsiteY7" fmla="*/ 47625 h 200025"/>
              <a:gd name="connsiteX8" fmla="*/ 239942 w 240559"/>
              <a:gd name="connsiteY8" fmla="*/ 0 h 200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59" h="200025">
                <a:moveTo>
                  <a:pt x="239942" y="0"/>
                </a:moveTo>
                <a:cubicBezTo>
                  <a:pt x="228300" y="0"/>
                  <a:pt x="39917" y="37571"/>
                  <a:pt x="8167" y="47625"/>
                </a:cubicBezTo>
                <a:cubicBezTo>
                  <a:pt x="-23583" y="57679"/>
                  <a:pt x="47325" y="53975"/>
                  <a:pt x="49442" y="60325"/>
                </a:cubicBezTo>
                <a:cubicBezTo>
                  <a:pt x="51559" y="66675"/>
                  <a:pt x="26688" y="62442"/>
                  <a:pt x="20867" y="85725"/>
                </a:cubicBezTo>
                <a:cubicBezTo>
                  <a:pt x="15046" y="109008"/>
                  <a:pt x="13988" y="200025"/>
                  <a:pt x="14517" y="200025"/>
                </a:cubicBezTo>
                <a:cubicBezTo>
                  <a:pt x="15046" y="200025"/>
                  <a:pt x="6050" y="113771"/>
                  <a:pt x="24042" y="85725"/>
                </a:cubicBezTo>
                <a:cubicBezTo>
                  <a:pt x="42034" y="57679"/>
                  <a:pt x="113471" y="38100"/>
                  <a:pt x="122467" y="31750"/>
                </a:cubicBezTo>
                <a:cubicBezTo>
                  <a:pt x="131463" y="25400"/>
                  <a:pt x="61084" y="48683"/>
                  <a:pt x="78017" y="47625"/>
                </a:cubicBezTo>
                <a:cubicBezTo>
                  <a:pt x="94950" y="46567"/>
                  <a:pt x="251584" y="0"/>
                  <a:pt x="23994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 337">
            <a:extLst>
              <a:ext uri="{FF2B5EF4-FFF2-40B4-BE49-F238E27FC236}">
                <a16:creationId xmlns:a16="http://schemas.microsoft.com/office/drawing/2014/main" id="{9746486E-EF55-394C-48C5-06A750EFF998}"/>
              </a:ext>
            </a:extLst>
          </p:cNvPr>
          <p:cNvSpPr/>
          <p:nvPr/>
        </p:nvSpPr>
        <p:spPr>
          <a:xfrm>
            <a:off x="4860447" y="4089219"/>
            <a:ext cx="327614" cy="470288"/>
          </a:xfrm>
          <a:custGeom>
            <a:avLst/>
            <a:gdLst>
              <a:gd name="connsiteX0" fmla="*/ 327503 w 327614"/>
              <a:gd name="connsiteY0" fmla="*/ 181 h 470288"/>
              <a:gd name="connsiteX1" fmla="*/ 140178 w 327614"/>
              <a:gd name="connsiteY1" fmla="*/ 149406 h 470288"/>
              <a:gd name="connsiteX2" fmla="*/ 244953 w 327614"/>
              <a:gd name="connsiteY2" fmla="*/ 95431 h 470288"/>
              <a:gd name="connsiteX3" fmla="*/ 130653 w 327614"/>
              <a:gd name="connsiteY3" fmla="*/ 187506 h 470288"/>
              <a:gd name="connsiteX4" fmla="*/ 35403 w 327614"/>
              <a:gd name="connsiteY4" fmla="*/ 254181 h 470288"/>
              <a:gd name="connsiteX5" fmla="*/ 63978 w 327614"/>
              <a:gd name="connsiteY5" fmla="*/ 222431 h 470288"/>
              <a:gd name="connsiteX6" fmla="*/ 38578 w 327614"/>
              <a:gd name="connsiteY6" fmla="*/ 320856 h 470288"/>
              <a:gd name="connsiteX7" fmla="*/ 478 w 327614"/>
              <a:gd name="connsiteY7" fmla="*/ 470081 h 470288"/>
              <a:gd name="connsiteX8" fmla="*/ 22703 w 327614"/>
              <a:gd name="connsiteY8" fmla="*/ 349431 h 470288"/>
              <a:gd name="connsiteX9" fmla="*/ 98903 w 327614"/>
              <a:gd name="connsiteY9" fmla="*/ 187506 h 470288"/>
              <a:gd name="connsiteX10" fmla="*/ 171928 w 327614"/>
              <a:gd name="connsiteY10" fmla="*/ 165281 h 470288"/>
              <a:gd name="connsiteX11" fmla="*/ 133828 w 327614"/>
              <a:gd name="connsiteY11" fmla="*/ 177981 h 470288"/>
              <a:gd name="connsiteX12" fmla="*/ 225903 w 327614"/>
              <a:gd name="connsiteY12" fmla="*/ 85906 h 470288"/>
              <a:gd name="connsiteX13" fmla="*/ 168753 w 327614"/>
              <a:gd name="connsiteY13" fmla="*/ 117656 h 470288"/>
              <a:gd name="connsiteX14" fmla="*/ 327503 w 327614"/>
              <a:gd name="connsiteY14" fmla="*/ 181 h 47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7614" h="470288">
                <a:moveTo>
                  <a:pt x="327503" y="181"/>
                </a:moveTo>
                <a:cubicBezTo>
                  <a:pt x="322740" y="5473"/>
                  <a:pt x="153936" y="133531"/>
                  <a:pt x="140178" y="149406"/>
                </a:cubicBezTo>
                <a:cubicBezTo>
                  <a:pt x="126420" y="165281"/>
                  <a:pt x="246540" y="89081"/>
                  <a:pt x="244953" y="95431"/>
                </a:cubicBezTo>
                <a:cubicBezTo>
                  <a:pt x="243365" y="101781"/>
                  <a:pt x="165578" y="161048"/>
                  <a:pt x="130653" y="187506"/>
                </a:cubicBezTo>
                <a:cubicBezTo>
                  <a:pt x="95728" y="213964"/>
                  <a:pt x="46515" y="248360"/>
                  <a:pt x="35403" y="254181"/>
                </a:cubicBezTo>
                <a:cubicBezTo>
                  <a:pt x="24291" y="260002"/>
                  <a:pt x="63449" y="211319"/>
                  <a:pt x="63978" y="222431"/>
                </a:cubicBezTo>
                <a:cubicBezTo>
                  <a:pt x="64507" y="233543"/>
                  <a:pt x="49161" y="279581"/>
                  <a:pt x="38578" y="320856"/>
                </a:cubicBezTo>
                <a:cubicBezTo>
                  <a:pt x="27995" y="362131"/>
                  <a:pt x="3124" y="465319"/>
                  <a:pt x="478" y="470081"/>
                </a:cubicBezTo>
                <a:cubicBezTo>
                  <a:pt x="-2168" y="474843"/>
                  <a:pt x="6299" y="396527"/>
                  <a:pt x="22703" y="349431"/>
                </a:cubicBezTo>
                <a:cubicBezTo>
                  <a:pt x="39107" y="302335"/>
                  <a:pt x="74032" y="218198"/>
                  <a:pt x="98903" y="187506"/>
                </a:cubicBezTo>
                <a:cubicBezTo>
                  <a:pt x="123774" y="156814"/>
                  <a:pt x="166107" y="166869"/>
                  <a:pt x="171928" y="165281"/>
                </a:cubicBezTo>
                <a:cubicBezTo>
                  <a:pt x="177749" y="163694"/>
                  <a:pt x="124832" y="191210"/>
                  <a:pt x="133828" y="177981"/>
                </a:cubicBezTo>
                <a:cubicBezTo>
                  <a:pt x="142824" y="164752"/>
                  <a:pt x="220082" y="95960"/>
                  <a:pt x="225903" y="85906"/>
                </a:cubicBezTo>
                <a:cubicBezTo>
                  <a:pt x="231724" y="75852"/>
                  <a:pt x="153936" y="128239"/>
                  <a:pt x="168753" y="117656"/>
                </a:cubicBezTo>
                <a:cubicBezTo>
                  <a:pt x="183570" y="107073"/>
                  <a:pt x="332266" y="-5111"/>
                  <a:pt x="327503" y="1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460B64D0-4B38-57C8-EF7B-E5539BF873E6}"/>
              </a:ext>
            </a:extLst>
          </p:cNvPr>
          <p:cNvSpPr/>
          <p:nvPr/>
        </p:nvSpPr>
        <p:spPr>
          <a:xfrm>
            <a:off x="4784306" y="4028993"/>
            <a:ext cx="215556" cy="240642"/>
          </a:xfrm>
          <a:custGeom>
            <a:avLst/>
            <a:gdLst>
              <a:gd name="connsiteX0" fmla="*/ 419 w 215556"/>
              <a:gd name="connsiteY0" fmla="*/ 82 h 240642"/>
              <a:gd name="connsiteX1" fmla="*/ 117894 w 215556"/>
              <a:gd name="connsiteY1" fmla="*/ 152482 h 240642"/>
              <a:gd name="connsiteX2" fmla="*/ 67094 w 215556"/>
              <a:gd name="connsiteY2" fmla="*/ 104857 h 240642"/>
              <a:gd name="connsiteX3" fmla="*/ 209969 w 215556"/>
              <a:gd name="connsiteY3" fmla="*/ 235032 h 240642"/>
              <a:gd name="connsiteX4" fmla="*/ 171869 w 215556"/>
              <a:gd name="connsiteY4" fmla="*/ 206457 h 240642"/>
              <a:gd name="connsiteX5" fmla="*/ 35344 w 215556"/>
              <a:gd name="connsiteY5" fmla="*/ 111207 h 240642"/>
              <a:gd name="connsiteX6" fmla="*/ 76619 w 215556"/>
              <a:gd name="connsiteY6" fmla="*/ 130257 h 240642"/>
              <a:gd name="connsiteX7" fmla="*/ 419 w 215556"/>
              <a:gd name="connsiteY7" fmla="*/ 82 h 240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5556" h="240642">
                <a:moveTo>
                  <a:pt x="419" y="82"/>
                </a:moveTo>
                <a:cubicBezTo>
                  <a:pt x="7298" y="3786"/>
                  <a:pt x="106782" y="135020"/>
                  <a:pt x="117894" y="152482"/>
                </a:cubicBezTo>
                <a:cubicBezTo>
                  <a:pt x="129006" y="169944"/>
                  <a:pt x="51748" y="91099"/>
                  <a:pt x="67094" y="104857"/>
                </a:cubicBezTo>
                <a:cubicBezTo>
                  <a:pt x="82440" y="118615"/>
                  <a:pt x="192507" y="218099"/>
                  <a:pt x="209969" y="235032"/>
                </a:cubicBezTo>
                <a:cubicBezTo>
                  <a:pt x="227431" y="251965"/>
                  <a:pt x="200973" y="227095"/>
                  <a:pt x="171869" y="206457"/>
                </a:cubicBezTo>
                <a:cubicBezTo>
                  <a:pt x="142765" y="185820"/>
                  <a:pt x="51219" y="123907"/>
                  <a:pt x="35344" y="111207"/>
                </a:cubicBezTo>
                <a:cubicBezTo>
                  <a:pt x="19469" y="98507"/>
                  <a:pt x="79794" y="142428"/>
                  <a:pt x="76619" y="130257"/>
                </a:cubicBezTo>
                <a:cubicBezTo>
                  <a:pt x="73444" y="118086"/>
                  <a:pt x="-6460" y="-3622"/>
                  <a:pt x="419" y="8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 339">
            <a:extLst>
              <a:ext uri="{FF2B5EF4-FFF2-40B4-BE49-F238E27FC236}">
                <a16:creationId xmlns:a16="http://schemas.microsoft.com/office/drawing/2014/main" id="{29CD273A-C9F9-A741-7AA5-6791042DC055}"/>
              </a:ext>
            </a:extLst>
          </p:cNvPr>
          <p:cNvSpPr/>
          <p:nvPr/>
        </p:nvSpPr>
        <p:spPr>
          <a:xfrm>
            <a:off x="4746144" y="4138369"/>
            <a:ext cx="178970" cy="176500"/>
          </a:xfrm>
          <a:custGeom>
            <a:avLst/>
            <a:gdLst>
              <a:gd name="connsiteX0" fmla="*/ 481 w 178970"/>
              <a:gd name="connsiteY0" fmla="*/ 1831 h 176500"/>
              <a:gd name="connsiteX1" fmla="*/ 108431 w 178970"/>
              <a:gd name="connsiteY1" fmla="*/ 154231 h 176500"/>
              <a:gd name="connsiteX2" fmla="*/ 89381 w 178970"/>
              <a:gd name="connsiteY2" fmla="*/ 109781 h 176500"/>
              <a:gd name="connsiteX3" fmla="*/ 178281 w 178970"/>
              <a:gd name="connsiteY3" fmla="*/ 176456 h 176500"/>
              <a:gd name="connsiteX4" fmla="*/ 127481 w 178970"/>
              <a:gd name="connsiteY4" fmla="*/ 119306 h 176500"/>
              <a:gd name="connsiteX5" fmla="*/ 70331 w 178970"/>
              <a:gd name="connsiteY5" fmla="*/ 71681 h 176500"/>
              <a:gd name="connsiteX6" fmla="*/ 481 w 178970"/>
              <a:gd name="connsiteY6" fmla="*/ 1831 h 1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970" h="176500">
                <a:moveTo>
                  <a:pt x="481" y="1831"/>
                </a:moveTo>
                <a:cubicBezTo>
                  <a:pt x="6831" y="15589"/>
                  <a:pt x="93614" y="136239"/>
                  <a:pt x="108431" y="154231"/>
                </a:cubicBezTo>
                <a:cubicBezTo>
                  <a:pt x="123248" y="172223"/>
                  <a:pt x="77739" y="106077"/>
                  <a:pt x="89381" y="109781"/>
                </a:cubicBezTo>
                <a:cubicBezTo>
                  <a:pt x="101023" y="113485"/>
                  <a:pt x="171931" y="174869"/>
                  <a:pt x="178281" y="176456"/>
                </a:cubicBezTo>
                <a:cubicBezTo>
                  <a:pt x="184631" y="178044"/>
                  <a:pt x="145473" y="136768"/>
                  <a:pt x="127481" y="119306"/>
                </a:cubicBezTo>
                <a:cubicBezTo>
                  <a:pt x="109489" y="101844"/>
                  <a:pt x="88323" y="87556"/>
                  <a:pt x="70331" y="71681"/>
                </a:cubicBezTo>
                <a:cubicBezTo>
                  <a:pt x="52339" y="55806"/>
                  <a:pt x="-5869" y="-11927"/>
                  <a:pt x="481" y="18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 340">
            <a:extLst>
              <a:ext uri="{FF2B5EF4-FFF2-40B4-BE49-F238E27FC236}">
                <a16:creationId xmlns:a16="http://schemas.microsoft.com/office/drawing/2014/main" id="{A4B2211A-0FD1-541D-A874-4161CE8A9A0B}"/>
              </a:ext>
            </a:extLst>
          </p:cNvPr>
          <p:cNvSpPr/>
          <p:nvPr/>
        </p:nvSpPr>
        <p:spPr>
          <a:xfrm>
            <a:off x="4676772" y="4072300"/>
            <a:ext cx="242128" cy="481103"/>
          </a:xfrm>
          <a:custGeom>
            <a:avLst/>
            <a:gdLst>
              <a:gd name="connsiteX0" fmla="*/ 104778 w 242128"/>
              <a:gd name="connsiteY0" fmla="*/ 1225 h 481103"/>
              <a:gd name="connsiteX1" fmla="*/ 69853 w 242128"/>
              <a:gd name="connsiteY1" fmla="*/ 233000 h 481103"/>
              <a:gd name="connsiteX2" fmla="*/ 73028 w 242128"/>
              <a:gd name="connsiteY2" fmla="*/ 210775 h 481103"/>
              <a:gd name="connsiteX3" fmla="*/ 44453 w 242128"/>
              <a:gd name="connsiteY3" fmla="*/ 302850 h 481103"/>
              <a:gd name="connsiteX4" fmla="*/ 57153 w 242128"/>
              <a:gd name="connsiteY4" fmla="*/ 299675 h 481103"/>
              <a:gd name="connsiteX5" fmla="*/ 38103 w 242128"/>
              <a:gd name="connsiteY5" fmla="*/ 363175 h 481103"/>
              <a:gd name="connsiteX6" fmla="*/ 73028 w 242128"/>
              <a:gd name="connsiteY6" fmla="*/ 407625 h 481103"/>
              <a:gd name="connsiteX7" fmla="*/ 34928 w 242128"/>
              <a:gd name="connsiteY7" fmla="*/ 391750 h 481103"/>
              <a:gd name="connsiteX8" fmla="*/ 241303 w 242128"/>
              <a:gd name="connsiteY8" fmla="*/ 480650 h 481103"/>
              <a:gd name="connsiteX9" fmla="*/ 104778 w 242128"/>
              <a:gd name="connsiteY9" fmla="*/ 423500 h 481103"/>
              <a:gd name="connsiteX10" fmla="*/ 41278 w 242128"/>
              <a:gd name="connsiteY10" fmla="*/ 360000 h 481103"/>
              <a:gd name="connsiteX11" fmla="*/ 63503 w 242128"/>
              <a:gd name="connsiteY11" fmla="*/ 258400 h 481103"/>
              <a:gd name="connsiteX12" fmla="*/ 3 w 242128"/>
              <a:gd name="connsiteY12" fmla="*/ 166325 h 481103"/>
              <a:gd name="connsiteX13" fmla="*/ 66678 w 242128"/>
              <a:gd name="connsiteY13" fmla="*/ 204425 h 481103"/>
              <a:gd name="connsiteX14" fmla="*/ 73028 w 242128"/>
              <a:gd name="connsiteY14" fmla="*/ 93300 h 481103"/>
              <a:gd name="connsiteX15" fmla="*/ 41278 w 242128"/>
              <a:gd name="connsiteY15" fmla="*/ 137750 h 481103"/>
              <a:gd name="connsiteX16" fmla="*/ 104778 w 242128"/>
              <a:gd name="connsiteY16" fmla="*/ 1225 h 481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2128" h="481103">
                <a:moveTo>
                  <a:pt x="104778" y="1225"/>
                </a:moveTo>
                <a:cubicBezTo>
                  <a:pt x="109540" y="17100"/>
                  <a:pt x="75145" y="198075"/>
                  <a:pt x="69853" y="233000"/>
                </a:cubicBezTo>
                <a:cubicBezTo>
                  <a:pt x="64561" y="267925"/>
                  <a:pt x="77261" y="199133"/>
                  <a:pt x="73028" y="210775"/>
                </a:cubicBezTo>
                <a:cubicBezTo>
                  <a:pt x="68795" y="222417"/>
                  <a:pt x="44453" y="302850"/>
                  <a:pt x="44453" y="302850"/>
                </a:cubicBezTo>
                <a:cubicBezTo>
                  <a:pt x="41807" y="317667"/>
                  <a:pt x="58211" y="289621"/>
                  <a:pt x="57153" y="299675"/>
                </a:cubicBezTo>
                <a:cubicBezTo>
                  <a:pt x="56095" y="309729"/>
                  <a:pt x="35457" y="345183"/>
                  <a:pt x="38103" y="363175"/>
                </a:cubicBezTo>
                <a:cubicBezTo>
                  <a:pt x="40749" y="381167"/>
                  <a:pt x="73557" y="402863"/>
                  <a:pt x="73028" y="407625"/>
                </a:cubicBezTo>
                <a:cubicBezTo>
                  <a:pt x="72499" y="412388"/>
                  <a:pt x="34928" y="391750"/>
                  <a:pt x="34928" y="391750"/>
                </a:cubicBezTo>
                <a:lnTo>
                  <a:pt x="241303" y="480650"/>
                </a:lnTo>
                <a:cubicBezTo>
                  <a:pt x="252945" y="485942"/>
                  <a:pt x="138116" y="443608"/>
                  <a:pt x="104778" y="423500"/>
                </a:cubicBezTo>
                <a:cubicBezTo>
                  <a:pt x="71440" y="403392"/>
                  <a:pt x="48157" y="387517"/>
                  <a:pt x="41278" y="360000"/>
                </a:cubicBezTo>
                <a:cubicBezTo>
                  <a:pt x="34399" y="332483"/>
                  <a:pt x="70382" y="290679"/>
                  <a:pt x="63503" y="258400"/>
                </a:cubicBezTo>
                <a:cubicBezTo>
                  <a:pt x="56624" y="226121"/>
                  <a:pt x="-526" y="175321"/>
                  <a:pt x="3" y="166325"/>
                </a:cubicBezTo>
                <a:cubicBezTo>
                  <a:pt x="532" y="157329"/>
                  <a:pt x="54507" y="216596"/>
                  <a:pt x="66678" y="204425"/>
                </a:cubicBezTo>
                <a:cubicBezTo>
                  <a:pt x="78849" y="192254"/>
                  <a:pt x="77261" y="104413"/>
                  <a:pt x="73028" y="93300"/>
                </a:cubicBezTo>
                <a:cubicBezTo>
                  <a:pt x="68795" y="82188"/>
                  <a:pt x="35457" y="146746"/>
                  <a:pt x="41278" y="137750"/>
                </a:cubicBezTo>
                <a:cubicBezTo>
                  <a:pt x="47099" y="128754"/>
                  <a:pt x="100016" y="-14650"/>
                  <a:pt x="104778" y="12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 341">
            <a:extLst>
              <a:ext uri="{FF2B5EF4-FFF2-40B4-BE49-F238E27FC236}">
                <a16:creationId xmlns:a16="http://schemas.microsoft.com/office/drawing/2014/main" id="{D65C5B36-59BE-4C97-44B3-B5BFEE96FAA8}"/>
              </a:ext>
            </a:extLst>
          </p:cNvPr>
          <p:cNvSpPr/>
          <p:nvPr/>
        </p:nvSpPr>
        <p:spPr>
          <a:xfrm>
            <a:off x="4711061" y="4200487"/>
            <a:ext cx="137336" cy="123863"/>
          </a:xfrm>
          <a:custGeom>
            <a:avLst/>
            <a:gdLst>
              <a:gd name="connsiteX0" fmla="*/ 60964 w 137336"/>
              <a:gd name="connsiteY0" fmla="*/ 38 h 123863"/>
              <a:gd name="connsiteX1" fmla="*/ 105414 w 137336"/>
              <a:gd name="connsiteY1" fmla="*/ 63538 h 123863"/>
              <a:gd name="connsiteX2" fmla="*/ 64139 w 137336"/>
              <a:gd name="connsiteY2" fmla="*/ 101638 h 123863"/>
              <a:gd name="connsiteX3" fmla="*/ 16514 w 137336"/>
              <a:gd name="connsiteY3" fmla="*/ 123863 h 123863"/>
              <a:gd name="connsiteX4" fmla="*/ 83189 w 137336"/>
              <a:gd name="connsiteY4" fmla="*/ 101638 h 123863"/>
              <a:gd name="connsiteX5" fmla="*/ 639 w 137336"/>
              <a:gd name="connsiteY5" fmla="*/ 114338 h 123863"/>
              <a:gd name="connsiteX6" fmla="*/ 137164 w 137336"/>
              <a:gd name="connsiteY6" fmla="*/ 73063 h 123863"/>
              <a:gd name="connsiteX7" fmla="*/ 60964 w 137336"/>
              <a:gd name="connsiteY7" fmla="*/ 38 h 1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7336" h="123863">
                <a:moveTo>
                  <a:pt x="60964" y="38"/>
                </a:moveTo>
                <a:cubicBezTo>
                  <a:pt x="55672" y="-1549"/>
                  <a:pt x="104885" y="46605"/>
                  <a:pt x="105414" y="63538"/>
                </a:cubicBezTo>
                <a:cubicBezTo>
                  <a:pt x="105943" y="80471"/>
                  <a:pt x="78956" y="91584"/>
                  <a:pt x="64139" y="101638"/>
                </a:cubicBezTo>
                <a:cubicBezTo>
                  <a:pt x="49322" y="111692"/>
                  <a:pt x="13339" y="123863"/>
                  <a:pt x="16514" y="123863"/>
                </a:cubicBezTo>
                <a:cubicBezTo>
                  <a:pt x="19689" y="123863"/>
                  <a:pt x="85835" y="103226"/>
                  <a:pt x="83189" y="101638"/>
                </a:cubicBezTo>
                <a:cubicBezTo>
                  <a:pt x="80543" y="100051"/>
                  <a:pt x="-8357" y="119100"/>
                  <a:pt x="639" y="114338"/>
                </a:cubicBezTo>
                <a:cubicBezTo>
                  <a:pt x="9635" y="109576"/>
                  <a:pt x="132931" y="91055"/>
                  <a:pt x="137164" y="73063"/>
                </a:cubicBezTo>
                <a:cubicBezTo>
                  <a:pt x="141397" y="55071"/>
                  <a:pt x="66256" y="1625"/>
                  <a:pt x="60964" y="3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 342">
            <a:extLst>
              <a:ext uri="{FF2B5EF4-FFF2-40B4-BE49-F238E27FC236}">
                <a16:creationId xmlns:a16="http://schemas.microsoft.com/office/drawing/2014/main" id="{44EAA7D6-66D4-A22B-2ADC-C198C5F706E3}"/>
              </a:ext>
            </a:extLst>
          </p:cNvPr>
          <p:cNvSpPr/>
          <p:nvPr/>
        </p:nvSpPr>
        <p:spPr>
          <a:xfrm>
            <a:off x="4732185" y="4148410"/>
            <a:ext cx="96994" cy="191815"/>
          </a:xfrm>
          <a:custGeom>
            <a:avLst/>
            <a:gdLst>
              <a:gd name="connsiteX0" fmla="*/ 68415 w 96994"/>
              <a:gd name="connsiteY0" fmla="*/ 1315 h 191815"/>
              <a:gd name="connsiteX1" fmla="*/ 27140 w 96994"/>
              <a:gd name="connsiteY1" fmla="*/ 61640 h 191815"/>
              <a:gd name="connsiteX2" fmla="*/ 46190 w 96994"/>
              <a:gd name="connsiteY2" fmla="*/ 153715 h 191815"/>
              <a:gd name="connsiteX3" fmla="*/ 30315 w 96994"/>
              <a:gd name="connsiteY3" fmla="*/ 141015 h 191815"/>
              <a:gd name="connsiteX4" fmla="*/ 96990 w 96994"/>
              <a:gd name="connsiteY4" fmla="*/ 191815 h 191815"/>
              <a:gd name="connsiteX5" fmla="*/ 33490 w 96994"/>
              <a:gd name="connsiteY5" fmla="*/ 141015 h 191815"/>
              <a:gd name="connsiteX6" fmla="*/ 1740 w 96994"/>
              <a:gd name="connsiteY6" fmla="*/ 118790 h 191815"/>
              <a:gd name="connsiteX7" fmla="*/ 68415 w 96994"/>
              <a:gd name="connsiteY7" fmla="*/ 1315 h 19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994" h="191815">
                <a:moveTo>
                  <a:pt x="68415" y="1315"/>
                </a:moveTo>
                <a:cubicBezTo>
                  <a:pt x="72648" y="-8210"/>
                  <a:pt x="30844" y="36240"/>
                  <a:pt x="27140" y="61640"/>
                </a:cubicBezTo>
                <a:cubicBezTo>
                  <a:pt x="23436" y="87040"/>
                  <a:pt x="45661" y="140486"/>
                  <a:pt x="46190" y="153715"/>
                </a:cubicBezTo>
                <a:cubicBezTo>
                  <a:pt x="46719" y="166944"/>
                  <a:pt x="21848" y="134665"/>
                  <a:pt x="30315" y="141015"/>
                </a:cubicBezTo>
                <a:cubicBezTo>
                  <a:pt x="38782" y="147365"/>
                  <a:pt x="96461" y="191815"/>
                  <a:pt x="96990" y="191815"/>
                </a:cubicBezTo>
                <a:cubicBezTo>
                  <a:pt x="97519" y="191815"/>
                  <a:pt x="49365" y="153186"/>
                  <a:pt x="33490" y="141015"/>
                </a:cubicBezTo>
                <a:cubicBezTo>
                  <a:pt x="17615" y="128844"/>
                  <a:pt x="-6727" y="138898"/>
                  <a:pt x="1740" y="118790"/>
                </a:cubicBezTo>
                <a:cubicBezTo>
                  <a:pt x="10207" y="98682"/>
                  <a:pt x="64182" y="10840"/>
                  <a:pt x="68415" y="13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 343">
            <a:extLst>
              <a:ext uri="{FF2B5EF4-FFF2-40B4-BE49-F238E27FC236}">
                <a16:creationId xmlns:a16="http://schemas.microsoft.com/office/drawing/2014/main" id="{12ED8671-8EF6-A926-0523-6138F0451D98}"/>
              </a:ext>
            </a:extLst>
          </p:cNvPr>
          <p:cNvSpPr/>
          <p:nvPr/>
        </p:nvSpPr>
        <p:spPr>
          <a:xfrm>
            <a:off x="4941481" y="4229589"/>
            <a:ext cx="92497" cy="521230"/>
          </a:xfrm>
          <a:custGeom>
            <a:avLst/>
            <a:gdLst>
              <a:gd name="connsiteX0" fmla="*/ 90894 w 92497"/>
              <a:gd name="connsiteY0" fmla="*/ 2686 h 521230"/>
              <a:gd name="connsiteX1" fmla="*/ 1994 w 92497"/>
              <a:gd name="connsiteY1" fmla="*/ 199536 h 521230"/>
              <a:gd name="connsiteX2" fmla="*/ 27394 w 92497"/>
              <a:gd name="connsiteY2" fmla="*/ 164611 h 521230"/>
              <a:gd name="connsiteX3" fmla="*/ 8344 w 92497"/>
              <a:gd name="connsiteY3" fmla="*/ 282086 h 521230"/>
              <a:gd name="connsiteX4" fmla="*/ 8344 w 92497"/>
              <a:gd name="connsiteY4" fmla="*/ 297961 h 521230"/>
              <a:gd name="connsiteX5" fmla="*/ 1994 w 92497"/>
              <a:gd name="connsiteY5" fmla="*/ 278911 h 521230"/>
              <a:gd name="connsiteX6" fmla="*/ 43269 w 92497"/>
              <a:gd name="connsiteY6" fmla="*/ 320186 h 521230"/>
              <a:gd name="connsiteX7" fmla="*/ 27394 w 92497"/>
              <a:gd name="connsiteY7" fmla="*/ 351936 h 521230"/>
              <a:gd name="connsiteX8" fmla="*/ 40094 w 92497"/>
              <a:gd name="connsiteY8" fmla="*/ 386861 h 521230"/>
              <a:gd name="connsiteX9" fmla="*/ 40094 w 92497"/>
              <a:gd name="connsiteY9" fmla="*/ 469411 h 521230"/>
              <a:gd name="connsiteX10" fmla="*/ 40094 w 92497"/>
              <a:gd name="connsiteY10" fmla="*/ 447186 h 521230"/>
              <a:gd name="connsiteX11" fmla="*/ 11519 w 92497"/>
              <a:gd name="connsiteY11" fmla="*/ 520211 h 521230"/>
              <a:gd name="connsiteX12" fmla="*/ 36919 w 92497"/>
              <a:gd name="connsiteY12" fmla="*/ 383686 h 521230"/>
              <a:gd name="connsiteX13" fmla="*/ 8344 w 92497"/>
              <a:gd name="connsiteY13" fmla="*/ 301136 h 521230"/>
              <a:gd name="connsiteX14" fmla="*/ 1994 w 92497"/>
              <a:gd name="connsiteY14" fmla="*/ 231286 h 521230"/>
              <a:gd name="connsiteX15" fmla="*/ 8344 w 92497"/>
              <a:gd name="connsiteY15" fmla="*/ 253511 h 521230"/>
              <a:gd name="connsiteX16" fmla="*/ 55969 w 92497"/>
              <a:gd name="connsiteY16" fmla="*/ 94761 h 521230"/>
              <a:gd name="connsiteX17" fmla="*/ 90894 w 92497"/>
              <a:gd name="connsiteY17" fmla="*/ 2686 h 52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2497" h="521230">
                <a:moveTo>
                  <a:pt x="90894" y="2686"/>
                </a:moveTo>
                <a:cubicBezTo>
                  <a:pt x="81898" y="20149"/>
                  <a:pt x="12577" y="172549"/>
                  <a:pt x="1994" y="199536"/>
                </a:cubicBezTo>
                <a:cubicBezTo>
                  <a:pt x="-8589" y="226523"/>
                  <a:pt x="26336" y="150853"/>
                  <a:pt x="27394" y="164611"/>
                </a:cubicBezTo>
                <a:cubicBezTo>
                  <a:pt x="28452" y="178369"/>
                  <a:pt x="11519" y="259861"/>
                  <a:pt x="8344" y="282086"/>
                </a:cubicBezTo>
                <a:cubicBezTo>
                  <a:pt x="5169" y="304311"/>
                  <a:pt x="9402" y="298490"/>
                  <a:pt x="8344" y="297961"/>
                </a:cubicBezTo>
                <a:cubicBezTo>
                  <a:pt x="7286" y="297432"/>
                  <a:pt x="-3827" y="275207"/>
                  <a:pt x="1994" y="278911"/>
                </a:cubicBezTo>
                <a:cubicBezTo>
                  <a:pt x="7815" y="282615"/>
                  <a:pt x="39036" y="308015"/>
                  <a:pt x="43269" y="320186"/>
                </a:cubicBezTo>
                <a:cubicBezTo>
                  <a:pt x="47502" y="332357"/>
                  <a:pt x="27923" y="340824"/>
                  <a:pt x="27394" y="351936"/>
                </a:cubicBezTo>
                <a:cubicBezTo>
                  <a:pt x="26865" y="363048"/>
                  <a:pt x="37977" y="367282"/>
                  <a:pt x="40094" y="386861"/>
                </a:cubicBezTo>
                <a:cubicBezTo>
                  <a:pt x="42211" y="406440"/>
                  <a:pt x="40094" y="469411"/>
                  <a:pt x="40094" y="469411"/>
                </a:cubicBezTo>
                <a:cubicBezTo>
                  <a:pt x="40094" y="479465"/>
                  <a:pt x="44857" y="438719"/>
                  <a:pt x="40094" y="447186"/>
                </a:cubicBezTo>
                <a:cubicBezTo>
                  <a:pt x="35331" y="455653"/>
                  <a:pt x="12048" y="530794"/>
                  <a:pt x="11519" y="520211"/>
                </a:cubicBezTo>
                <a:cubicBezTo>
                  <a:pt x="10990" y="509628"/>
                  <a:pt x="37448" y="420198"/>
                  <a:pt x="36919" y="383686"/>
                </a:cubicBezTo>
                <a:cubicBezTo>
                  <a:pt x="36390" y="347174"/>
                  <a:pt x="14165" y="326536"/>
                  <a:pt x="8344" y="301136"/>
                </a:cubicBezTo>
                <a:cubicBezTo>
                  <a:pt x="2523" y="275736"/>
                  <a:pt x="1994" y="239223"/>
                  <a:pt x="1994" y="231286"/>
                </a:cubicBezTo>
                <a:cubicBezTo>
                  <a:pt x="1994" y="223349"/>
                  <a:pt x="-652" y="276265"/>
                  <a:pt x="8344" y="253511"/>
                </a:cubicBezTo>
                <a:cubicBezTo>
                  <a:pt x="17340" y="230757"/>
                  <a:pt x="43269" y="132332"/>
                  <a:pt x="55969" y="94761"/>
                </a:cubicBezTo>
                <a:cubicBezTo>
                  <a:pt x="68669" y="57190"/>
                  <a:pt x="99890" y="-14777"/>
                  <a:pt x="90894" y="26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 344">
            <a:extLst>
              <a:ext uri="{FF2B5EF4-FFF2-40B4-BE49-F238E27FC236}">
                <a16:creationId xmlns:a16="http://schemas.microsoft.com/office/drawing/2014/main" id="{F420E227-1B20-8C7E-6482-B4D77BDBCE54}"/>
              </a:ext>
            </a:extLst>
          </p:cNvPr>
          <p:cNvSpPr/>
          <p:nvPr/>
        </p:nvSpPr>
        <p:spPr>
          <a:xfrm>
            <a:off x="4881209" y="4232240"/>
            <a:ext cx="94041" cy="508322"/>
          </a:xfrm>
          <a:custGeom>
            <a:avLst/>
            <a:gdLst>
              <a:gd name="connsiteX0" fmla="*/ 94016 w 94041"/>
              <a:gd name="connsiteY0" fmla="*/ 35 h 508322"/>
              <a:gd name="connsiteX1" fmla="*/ 1941 w 94041"/>
              <a:gd name="connsiteY1" fmla="*/ 269910 h 508322"/>
              <a:gd name="connsiteX2" fmla="*/ 30516 w 94041"/>
              <a:gd name="connsiteY2" fmla="*/ 244510 h 508322"/>
              <a:gd name="connsiteX3" fmla="*/ 20991 w 94041"/>
              <a:gd name="connsiteY3" fmla="*/ 276260 h 508322"/>
              <a:gd name="connsiteX4" fmla="*/ 59091 w 94041"/>
              <a:gd name="connsiteY4" fmla="*/ 323885 h 508322"/>
              <a:gd name="connsiteX5" fmla="*/ 84491 w 94041"/>
              <a:gd name="connsiteY5" fmla="*/ 438185 h 508322"/>
              <a:gd name="connsiteX6" fmla="*/ 84491 w 94041"/>
              <a:gd name="connsiteY6" fmla="*/ 508035 h 508322"/>
              <a:gd name="connsiteX7" fmla="*/ 74966 w 94041"/>
              <a:gd name="connsiteY7" fmla="*/ 412785 h 508322"/>
              <a:gd name="connsiteX8" fmla="*/ 20991 w 94041"/>
              <a:gd name="connsiteY8" fmla="*/ 273085 h 508322"/>
              <a:gd name="connsiteX9" fmla="*/ 11466 w 94041"/>
              <a:gd name="connsiteY9" fmla="*/ 250860 h 508322"/>
              <a:gd name="connsiteX10" fmla="*/ 94016 w 94041"/>
              <a:gd name="connsiteY10" fmla="*/ 35 h 50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041" h="508322">
                <a:moveTo>
                  <a:pt x="94016" y="35"/>
                </a:moveTo>
                <a:cubicBezTo>
                  <a:pt x="92429" y="3210"/>
                  <a:pt x="12524" y="229164"/>
                  <a:pt x="1941" y="269910"/>
                </a:cubicBezTo>
                <a:cubicBezTo>
                  <a:pt x="-8642" y="310656"/>
                  <a:pt x="27341" y="243452"/>
                  <a:pt x="30516" y="244510"/>
                </a:cubicBezTo>
                <a:cubicBezTo>
                  <a:pt x="33691" y="245568"/>
                  <a:pt x="16229" y="263031"/>
                  <a:pt x="20991" y="276260"/>
                </a:cubicBezTo>
                <a:cubicBezTo>
                  <a:pt x="25753" y="289489"/>
                  <a:pt x="48508" y="296898"/>
                  <a:pt x="59091" y="323885"/>
                </a:cubicBezTo>
                <a:cubicBezTo>
                  <a:pt x="69674" y="350872"/>
                  <a:pt x="80258" y="407493"/>
                  <a:pt x="84491" y="438185"/>
                </a:cubicBezTo>
                <a:cubicBezTo>
                  <a:pt x="88724" y="468877"/>
                  <a:pt x="86078" y="512268"/>
                  <a:pt x="84491" y="508035"/>
                </a:cubicBezTo>
                <a:cubicBezTo>
                  <a:pt x="82904" y="503802"/>
                  <a:pt x="85549" y="451943"/>
                  <a:pt x="74966" y="412785"/>
                </a:cubicBezTo>
                <a:cubicBezTo>
                  <a:pt x="64383" y="373627"/>
                  <a:pt x="20991" y="273085"/>
                  <a:pt x="20991" y="273085"/>
                </a:cubicBezTo>
                <a:cubicBezTo>
                  <a:pt x="10408" y="246098"/>
                  <a:pt x="-705" y="295310"/>
                  <a:pt x="11466" y="250860"/>
                </a:cubicBezTo>
                <a:cubicBezTo>
                  <a:pt x="23637" y="206410"/>
                  <a:pt x="95603" y="-3140"/>
                  <a:pt x="94016" y="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 345">
            <a:extLst>
              <a:ext uri="{FF2B5EF4-FFF2-40B4-BE49-F238E27FC236}">
                <a16:creationId xmlns:a16="http://schemas.microsoft.com/office/drawing/2014/main" id="{8BDB3ACF-6C39-CDEB-F608-421E807A5182}"/>
              </a:ext>
            </a:extLst>
          </p:cNvPr>
          <p:cNvSpPr/>
          <p:nvPr/>
        </p:nvSpPr>
        <p:spPr>
          <a:xfrm>
            <a:off x="5248782" y="3971901"/>
            <a:ext cx="476059" cy="222839"/>
          </a:xfrm>
          <a:custGeom>
            <a:avLst/>
            <a:gdLst>
              <a:gd name="connsiteX0" fmla="*/ 475743 w 476059"/>
              <a:gd name="connsiteY0" fmla="*/ 9549 h 222839"/>
              <a:gd name="connsiteX1" fmla="*/ 263018 w 476059"/>
              <a:gd name="connsiteY1" fmla="*/ 142899 h 222839"/>
              <a:gd name="connsiteX2" fmla="*/ 339218 w 476059"/>
              <a:gd name="connsiteY2" fmla="*/ 139724 h 222839"/>
              <a:gd name="connsiteX3" fmla="*/ 161418 w 476059"/>
              <a:gd name="connsiteY3" fmla="*/ 136549 h 222839"/>
              <a:gd name="connsiteX4" fmla="*/ 21718 w 476059"/>
              <a:gd name="connsiteY4" fmla="*/ 203224 h 222839"/>
              <a:gd name="connsiteX5" fmla="*/ 107443 w 476059"/>
              <a:gd name="connsiteY5" fmla="*/ 158774 h 222839"/>
              <a:gd name="connsiteX6" fmla="*/ 2668 w 476059"/>
              <a:gd name="connsiteY6" fmla="*/ 222274 h 222839"/>
              <a:gd name="connsiteX7" fmla="*/ 240793 w 476059"/>
              <a:gd name="connsiteY7" fmla="*/ 114324 h 222839"/>
              <a:gd name="connsiteX8" fmla="*/ 126493 w 476059"/>
              <a:gd name="connsiteY8" fmla="*/ 165124 h 222839"/>
              <a:gd name="connsiteX9" fmla="*/ 339218 w 476059"/>
              <a:gd name="connsiteY9" fmla="*/ 88924 h 222839"/>
              <a:gd name="connsiteX10" fmla="*/ 415418 w 476059"/>
              <a:gd name="connsiteY10" fmla="*/ 24 h 222839"/>
              <a:gd name="connsiteX11" fmla="*/ 313818 w 476059"/>
              <a:gd name="connsiteY11" fmla="*/ 79399 h 222839"/>
              <a:gd name="connsiteX12" fmla="*/ 475743 w 476059"/>
              <a:gd name="connsiteY12" fmla="*/ 9549 h 22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6059" h="222839">
                <a:moveTo>
                  <a:pt x="475743" y="9549"/>
                </a:moveTo>
                <a:cubicBezTo>
                  <a:pt x="467276" y="20132"/>
                  <a:pt x="285772" y="121203"/>
                  <a:pt x="263018" y="142899"/>
                </a:cubicBezTo>
                <a:cubicBezTo>
                  <a:pt x="240264" y="164595"/>
                  <a:pt x="356151" y="140782"/>
                  <a:pt x="339218" y="139724"/>
                </a:cubicBezTo>
                <a:cubicBezTo>
                  <a:pt x="322285" y="138666"/>
                  <a:pt x="214335" y="125966"/>
                  <a:pt x="161418" y="136549"/>
                </a:cubicBezTo>
                <a:cubicBezTo>
                  <a:pt x="108501" y="147132"/>
                  <a:pt x="30714" y="199520"/>
                  <a:pt x="21718" y="203224"/>
                </a:cubicBezTo>
                <a:cubicBezTo>
                  <a:pt x="12722" y="206928"/>
                  <a:pt x="110618" y="155599"/>
                  <a:pt x="107443" y="158774"/>
                </a:cubicBezTo>
                <a:cubicBezTo>
                  <a:pt x="104268" y="161949"/>
                  <a:pt x="-19557" y="229682"/>
                  <a:pt x="2668" y="222274"/>
                </a:cubicBezTo>
                <a:cubicBezTo>
                  <a:pt x="24893" y="214866"/>
                  <a:pt x="220156" y="123849"/>
                  <a:pt x="240793" y="114324"/>
                </a:cubicBezTo>
                <a:cubicBezTo>
                  <a:pt x="261430" y="104799"/>
                  <a:pt x="110089" y="169357"/>
                  <a:pt x="126493" y="165124"/>
                </a:cubicBezTo>
                <a:cubicBezTo>
                  <a:pt x="142897" y="160891"/>
                  <a:pt x="291064" y="116441"/>
                  <a:pt x="339218" y="88924"/>
                </a:cubicBezTo>
                <a:cubicBezTo>
                  <a:pt x="387372" y="61407"/>
                  <a:pt x="419651" y="1611"/>
                  <a:pt x="415418" y="24"/>
                </a:cubicBezTo>
                <a:cubicBezTo>
                  <a:pt x="411185" y="-1563"/>
                  <a:pt x="307468" y="75695"/>
                  <a:pt x="313818" y="79399"/>
                </a:cubicBezTo>
                <a:cubicBezTo>
                  <a:pt x="320168" y="83103"/>
                  <a:pt x="484210" y="-1034"/>
                  <a:pt x="475743" y="95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 346">
            <a:extLst>
              <a:ext uri="{FF2B5EF4-FFF2-40B4-BE49-F238E27FC236}">
                <a16:creationId xmlns:a16="http://schemas.microsoft.com/office/drawing/2014/main" id="{DE107FEA-BCE5-A17D-A253-A8F83CCB1B41}"/>
              </a:ext>
            </a:extLst>
          </p:cNvPr>
          <p:cNvSpPr/>
          <p:nvPr/>
        </p:nvSpPr>
        <p:spPr>
          <a:xfrm>
            <a:off x="5114787" y="4181030"/>
            <a:ext cx="187553" cy="216430"/>
          </a:xfrm>
          <a:custGeom>
            <a:avLst/>
            <a:gdLst>
              <a:gd name="connsiteX0" fmla="*/ 187463 w 187553"/>
              <a:gd name="connsiteY0" fmla="*/ 445 h 216430"/>
              <a:gd name="connsiteX1" fmla="*/ 104913 w 187553"/>
              <a:gd name="connsiteY1" fmla="*/ 133795 h 216430"/>
              <a:gd name="connsiteX2" fmla="*/ 138 w 187553"/>
              <a:gd name="connsiteY2" fmla="*/ 216345 h 216430"/>
              <a:gd name="connsiteX3" fmla="*/ 82688 w 187553"/>
              <a:gd name="connsiteY3" fmla="*/ 149670 h 216430"/>
              <a:gd name="connsiteX4" fmla="*/ 85863 w 187553"/>
              <a:gd name="connsiteY4" fmla="*/ 159195 h 216430"/>
              <a:gd name="connsiteX5" fmla="*/ 120788 w 187553"/>
              <a:gd name="connsiteY5" fmla="*/ 70295 h 216430"/>
              <a:gd name="connsiteX6" fmla="*/ 120788 w 187553"/>
              <a:gd name="connsiteY6" fmla="*/ 89345 h 216430"/>
              <a:gd name="connsiteX7" fmla="*/ 187463 w 187553"/>
              <a:gd name="connsiteY7" fmla="*/ 445 h 216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553" h="216430">
                <a:moveTo>
                  <a:pt x="187463" y="445"/>
                </a:moveTo>
                <a:cubicBezTo>
                  <a:pt x="184817" y="7853"/>
                  <a:pt x="136134" y="97812"/>
                  <a:pt x="104913" y="133795"/>
                </a:cubicBezTo>
                <a:cubicBezTo>
                  <a:pt x="73692" y="169778"/>
                  <a:pt x="3842" y="213699"/>
                  <a:pt x="138" y="216345"/>
                </a:cubicBezTo>
                <a:cubicBezTo>
                  <a:pt x="-3566" y="218991"/>
                  <a:pt x="68401" y="159195"/>
                  <a:pt x="82688" y="149670"/>
                </a:cubicBezTo>
                <a:cubicBezTo>
                  <a:pt x="96975" y="140145"/>
                  <a:pt x="79513" y="172424"/>
                  <a:pt x="85863" y="159195"/>
                </a:cubicBezTo>
                <a:cubicBezTo>
                  <a:pt x="92213" y="145966"/>
                  <a:pt x="114967" y="81937"/>
                  <a:pt x="120788" y="70295"/>
                </a:cubicBezTo>
                <a:cubicBezTo>
                  <a:pt x="126609" y="58653"/>
                  <a:pt x="107559" y="98341"/>
                  <a:pt x="120788" y="89345"/>
                </a:cubicBezTo>
                <a:cubicBezTo>
                  <a:pt x="134017" y="80349"/>
                  <a:pt x="190109" y="-6963"/>
                  <a:pt x="187463" y="4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 347">
            <a:extLst>
              <a:ext uri="{FF2B5EF4-FFF2-40B4-BE49-F238E27FC236}">
                <a16:creationId xmlns:a16="http://schemas.microsoft.com/office/drawing/2014/main" id="{6C1A413F-A111-C98A-09B0-3153DF3CCC93}"/>
              </a:ext>
            </a:extLst>
          </p:cNvPr>
          <p:cNvSpPr/>
          <p:nvPr/>
        </p:nvSpPr>
        <p:spPr>
          <a:xfrm>
            <a:off x="5485302" y="4059509"/>
            <a:ext cx="304833" cy="234490"/>
          </a:xfrm>
          <a:custGeom>
            <a:avLst/>
            <a:gdLst>
              <a:gd name="connsiteX0" fmla="*/ 286848 w 304833"/>
              <a:gd name="connsiteY0" fmla="*/ 4491 h 234490"/>
              <a:gd name="connsiteX1" fmla="*/ 39198 w 304833"/>
              <a:gd name="connsiteY1" fmla="*/ 217216 h 234490"/>
              <a:gd name="connsiteX2" fmla="*/ 166198 w 304833"/>
              <a:gd name="connsiteY2" fmla="*/ 128316 h 234490"/>
              <a:gd name="connsiteX3" fmla="*/ 42373 w 304833"/>
              <a:gd name="connsiteY3" fmla="*/ 229916 h 234490"/>
              <a:gd name="connsiteX4" fmla="*/ 302723 w 304833"/>
              <a:gd name="connsiteY4" fmla="*/ 71166 h 234490"/>
              <a:gd name="connsiteX5" fmla="*/ 156673 w 304833"/>
              <a:gd name="connsiteY5" fmla="*/ 153716 h 234490"/>
              <a:gd name="connsiteX6" fmla="*/ 1098 w 304833"/>
              <a:gd name="connsiteY6" fmla="*/ 233091 h 234490"/>
              <a:gd name="connsiteX7" fmla="*/ 239223 w 304833"/>
              <a:gd name="connsiteY7" fmla="*/ 83866 h 234490"/>
              <a:gd name="connsiteX8" fmla="*/ 286848 w 304833"/>
              <a:gd name="connsiteY8" fmla="*/ 4491 h 23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4833" h="234490">
                <a:moveTo>
                  <a:pt x="286848" y="4491"/>
                </a:moveTo>
                <a:cubicBezTo>
                  <a:pt x="253511" y="26716"/>
                  <a:pt x="59306" y="196579"/>
                  <a:pt x="39198" y="217216"/>
                </a:cubicBezTo>
                <a:cubicBezTo>
                  <a:pt x="19090" y="237853"/>
                  <a:pt x="165669" y="126199"/>
                  <a:pt x="166198" y="128316"/>
                </a:cubicBezTo>
                <a:cubicBezTo>
                  <a:pt x="166727" y="130433"/>
                  <a:pt x="19619" y="239441"/>
                  <a:pt x="42373" y="229916"/>
                </a:cubicBezTo>
                <a:cubicBezTo>
                  <a:pt x="65127" y="220391"/>
                  <a:pt x="283673" y="83866"/>
                  <a:pt x="302723" y="71166"/>
                </a:cubicBezTo>
                <a:cubicBezTo>
                  <a:pt x="321773" y="58466"/>
                  <a:pt x="206944" y="126728"/>
                  <a:pt x="156673" y="153716"/>
                </a:cubicBezTo>
                <a:cubicBezTo>
                  <a:pt x="106402" y="180704"/>
                  <a:pt x="-12660" y="244733"/>
                  <a:pt x="1098" y="233091"/>
                </a:cubicBezTo>
                <a:cubicBezTo>
                  <a:pt x="14856" y="221449"/>
                  <a:pt x="188952" y="119849"/>
                  <a:pt x="239223" y="83866"/>
                </a:cubicBezTo>
                <a:cubicBezTo>
                  <a:pt x="289494" y="47883"/>
                  <a:pt x="320185" y="-17734"/>
                  <a:pt x="286848" y="449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 348">
            <a:extLst>
              <a:ext uri="{FF2B5EF4-FFF2-40B4-BE49-F238E27FC236}">
                <a16:creationId xmlns:a16="http://schemas.microsoft.com/office/drawing/2014/main" id="{0AA558FD-A9CD-31BB-DFBB-827D71C0F5A1}"/>
              </a:ext>
            </a:extLst>
          </p:cNvPr>
          <p:cNvSpPr/>
          <p:nvPr/>
        </p:nvSpPr>
        <p:spPr>
          <a:xfrm>
            <a:off x="5270469" y="4105038"/>
            <a:ext cx="298521" cy="175278"/>
          </a:xfrm>
          <a:custGeom>
            <a:avLst/>
            <a:gdLst>
              <a:gd name="connsiteX0" fmla="*/ 298481 w 298521"/>
              <a:gd name="connsiteY0" fmla="*/ 237 h 175278"/>
              <a:gd name="connsiteX1" fmla="*/ 85756 w 298521"/>
              <a:gd name="connsiteY1" fmla="*/ 60562 h 175278"/>
              <a:gd name="connsiteX2" fmla="*/ 98456 w 298521"/>
              <a:gd name="connsiteY2" fmla="*/ 60562 h 175278"/>
              <a:gd name="connsiteX3" fmla="*/ 41306 w 298521"/>
              <a:gd name="connsiteY3" fmla="*/ 114537 h 175278"/>
              <a:gd name="connsiteX4" fmla="*/ 31 w 298521"/>
              <a:gd name="connsiteY4" fmla="*/ 174862 h 175278"/>
              <a:gd name="connsiteX5" fmla="*/ 47656 w 298521"/>
              <a:gd name="connsiteY5" fmla="*/ 82787 h 175278"/>
              <a:gd name="connsiteX6" fmla="*/ 107981 w 298521"/>
              <a:gd name="connsiteY6" fmla="*/ 6587 h 175278"/>
              <a:gd name="connsiteX7" fmla="*/ 66706 w 298521"/>
              <a:gd name="connsiteY7" fmla="*/ 38337 h 175278"/>
              <a:gd name="connsiteX8" fmla="*/ 298481 w 298521"/>
              <a:gd name="connsiteY8" fmla="*/ 237 h 17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521" h="175278">
                <a:moveTo>
                  <a:pt x="298481" y="237"/>
                </a:moveTo>
                <a:cubicBezTo>
                  <a:pt x="301656" y="3941"/>
                  <a:pt x="119094" y="50508"/>
                  <a:pt x="85756" y="60562"/>
                </a:cubicBezTo>
                <a:cubicBezTo>
                  <a:pt x="52418" y="70616"/>
                  <a:pt x="105864" y="51566"/>
                  <a:pt x="98456" y="60562"/>
                </a:cubicBezTo>
                <a:cubicBezTo>
                  <a:pt x="91048" y="69558"/>
                  <a:pt x="57710" y="95487"/>
                  <a:pt x="41306" y="114537"/>
                </a:cubicBezTo>
                <a:cubicBezTo>
                  <a:pt x="24902" y="133587"/>
                  <a:pt x="-1027" y="180153"/>
                  <a:pt x="31" y="174862"/>
                </a:cubicBezTo>
                <a:cubicBezTo>
                  <a:pt x="1089" y="169571"/>
                  <a:pt x="29664" y="110833"/>
                  <a:pt x="47656" y="82787"/>
                </a:cubicBezTo>
                <a:cubicBezTo>
                  <a:pt x="65648" y="54741"/>
                  <a:pt x="104806" y="13995"/>
                  <a:pt x="107981" y="6587"/>
                </a:cubicBezTo>
                <a:cubicBezTo>
                  <a:pt x="111156" y="-821"/>
                  <a:pt x="30723" y="39395"/>
                  <a:pt x="66706" y="38337"/>
                </a:cubicBezTo>
                <a:cubicBezTo>
                  <a:pt x="102689" y="37279"/>
                  <a:pt x="295306" y="-3467"/>
                  <a:pt x="298481" y="23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 349">
            <a:extLst>
              <a:ext uri="{FF2B5EF4-FFF2-40B4-BE49-F238E27FC236}">
                <a16:creationId xmlns:a16="http://schemas.microsoft.com/office/drawing/2014/main" id="{6F87E5E4-1BD0-56A5-C3E1-DC004FE4A1C7}"/>
              </a:ext>
            </a:extLst>
          </p:cNvPr>
          <p:cNvSpPr/>
          <p:nvPr/>
        </p:nvSpPr>
        <p:spPr>
          <a:xfrm>
            <a:off x="5270476" y="4187757"/>
            <a:ext cx="57411" cy="226275"/>
          </a:xfrm>
          <a:custGeom>
            <a:avLst/>
            <a:gdLst>
              <a:gd name="connsiteX0" fmla="*/ 34949 w 57411"/>
              <a:gd name="connsiteY0" fmla="*/ 68 h 226275"/>
              <a:gd name="connsiteX1" fmla="*/ 24 w 57411"/>
              <a:gd name="connsiteY1" fmla="*/ 108018 h 226275"/>
              <a:gd name="connsiteX2" fmla="*/ 41299 w 57411"/>
              <a:gd name="connsiteY2" fmla="*/ 193743 h 226275"/>
              <a:gd name="connsiteX3" fmla="*/ 6374 w 57411"/>
              <a:gd name="connsiteY3" fmla="*/ 152468 h 226275"/>
              <a:gd name="connsiteX4" fmla="*/ 57174 w 57411"/>
              <a:gd name="connsiteY4" fmla="*/ 225493 h 226275"/>
              <a:gd name="connsiteX5" fmla="*/ 25424 w 57411"/>
              <a:gd name="connsiteY5" fmla="*/ 187393 h 226275"/>
              <a:gd name="connsiteX6" fmla="*/ 25424 w 57411"/>
              <a:gd name="connsiteY6" fmla="*/ 130243 h 226275"/>
              <a:gd name="connsiteX7" fmla="*/ 9549 w 57411"/>
              <a:gd name="connsiteY7" fmla="*/ 152468 h 226275"/>
              <a:gd name="connsiteX8" fmla="*/ 15899 w 57411"/>
              <a:gd name="connsiteY8" fmla="*/ 92143 h 226275"/>
              <a:gd name="connsiteX9" fmla="*/ 34949 w 57411"/>
              <a:gd name="connsiteY9" fmla="*/ 68 h 22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11" h="226275">
                <a:moveTo>
                  <a:pt x="34949" y="68"/>
                </a:moveTo>
                <a:cubicBezTo>
                  <a:pt x="32303" y="2714"/>
                  <a:pt x="-1034" y="75739"/>
                  <a:pt x="24" y="108018"/>
                </a:cubicBezTo>
                <a:cubicBezTo>
                  <a:pt x="1082" y="140297"/>
                  <a:pt x="40241" y="186335"/>
                  <a:pt x="41299" y="193743"/>
                </a:cubicBezTo>
                <a:cubicBezTo>
                  <a:pt x="42357" y="201151"/>
                  <a:pt x="3728" y="147176"/>
                  <a:pt x="6374" y="152468"/>
                </a:cubicBezTo>
                <a:cubicBezTo>
                  <a:pt x="9020" y="157760"/>
                  <a:pt x="53999" y="219672"/>
                  <a:pt x="57174" y="225493"/>
                </a:cubicBezTo>
                <a:cubicBezTo>
                  <a:pt x="60349" y="231314"/>
                  <a:pt x="30716" y="203268"/>
                  <a:pt x="25424" y="187393"/>
                </a:cubicBezTo>
                <a:cubicBezTo>
                  <a:pt x="20132" y="171518"/>
                  <a:pt x="28070" y="136064"/>
                  <a:pt x="25424" y="130243"/>
                </a:cubicBezTo>
                <a:cubicBezTo>
                  <a:pt x="22778" y="124422"/>
                  <a:pt x="11136" y="158818"/>
                  <a:pt x="9549" y="152468"/>
                </a:cubicBezTo>
                <a:cubicBezTo>
                  <a:pt x="7961" y="146118"/>
                  <a:pt x="13782" y="111722"/>
                  <a:pt x="15899" y="92143"/>
                </a:cubicBezTo>
                <a:cubicBezTo>
                  <a:pt x="18016" y="72564"/>
                  <a:pt x="37595" y="-2578"/>
                  <a:pt x="34949" y="6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 350">
            <a:extLst>
              <a:ext uri="{FF2B5EF4-FFF2-40B4-BE49-F238E27FC236}">
                <a16:creationId xmlns:a16="http://schemas.microsoft.com/office/drawing/2014/main" id="{A3061267-792D-078B-D722-6ED4322A40B2}"/>
              </a:ext>
            </a:extLst>
          </p:cNvPr>
          <p:cNvSpPr/>
          <p:nvPr/>
        </p:nvSpPr>
        <p:spPr>
          <a:xfrm>
            <a:off x="5300314" y="4178281"/>
            <a:ext cx="249651" cy="193144"/>
          </a:xfrm>
          <a:custGeom>
            <a:avLst/>
            <a:gdLst>
              <a:gd name="connsiteX0" fmla="*/ 71786 w 249651"/>
              <a:gd name="connsiteY0" fmla="*/ 19 h 193144"/>
              <a:gd name="connsiteX1" fmla="*/ 20986 w 249651"/>
              <a:gd name="connsiteY1" fmla="*/ 123844 h 193144"/>
              <a:gd name="connsiteX2" fmla="*/ 5111 w 249651"/>
              <a:gd name="connsiteY2" fmla="*/ 165119 h 193144"/>
              <a:gd name="connsiteX3" fmla="*/ 106711 w 249651"/>
              <a:gd name="connsiteY3" fmla="*/ 152419 h 193144"/>
              <a:gd name="connsiteX4" fmla="*/ 36861 w 249651"/>
              <a:gd name="connsiteY4" fmla="*/ 184169 h 193144"/>
              <a:gd name="connsiteX5" fmla="*/ 249586 w 249651"/>
              <a:gd name="connsiteY5" fmla="*/ 92094 h 193144"/>
              <a:gd name="connsiteX6" fmla="*/ 59086 w 249651"/>
              <a:gd name="connsiteY6" fmla="*/ 180994 h 193144"/>
              <a:gd name="connsiteX7" fmla="*/ 11461 w 249651"/>
              <a:gd name="connsiteY7" fmla="*/ 184169 h 193144"/>
              <a:gd name="connsiteX8" fmla="*/ 40036 w 249651"/>
              <a:gd name="connsiteY8" fmla="*/ 104794 h 193144"/>
              <a:gd name="connsiteX9" fmla="*/ 27336 w 249651"/>
              <a:gd name="connsiteY9" fmla="*/ 133369 h 193144"/>
              <a:gd name="connsiteX10" fmla="*/ 71786 w 249651"/>
              <a:gd name="connsiteY10" fmla="*/ 19 h 19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9651" h="193144">
                <a:moveTo>
                  <a:pt x="71786" y="19"/>
                </a:moveTo>
                <a:cubicBezTo>
                  <a:pt x="70728" y="-1569"/>
                  <a:pt x="32098" y="96327"/>
                  <a:pt x="20986" y="123844"/>
                </a:cubicBezTo>
                <a:cubicBezTo>
                  <a:pt x="9874" y="151361"/>
                  <a:pt x="-9177" y="160356"/>
                  <a:pt x="5111" y="165119"/>
                </a:cubicBezTo>
                <a:cubicBezTo>
                  <a:pt x="19399" y="169882"/>
                  <a:pt x="101419" y="149244"/>
                  <a:pt x="106711" y="152419"/>
                </a:cubicBezTo>
                <a:cubicBezTo>
                  <a:pt x="112003" y="155594"/>
                  <a:pt x="13049" y="194223"/>
                  <a:pt x="36861" y="184169"/>
                </a:cubicBezTo>
                <a:cubicBezTo>
                  <a:pt x="60673" y="174115"/>
                  <a:pt x="245882" y="92623"/>
                  <a:pt x="249586" y="92094"/>
                </a:cubicBezTo>
                <a:cubicBezTo>
                  <a:pt x="253290" y="91565"/>
                  <a:pt x="98773" y="165648"/>
                  <a:pt x="59086" y="180994"/>
                </a:cubicBezTo>
                <a:cubicBezTo>
                  <a:pt x="19399" y="196340"/>
                  <a:pt x="14636" y="196869"/>
                  <a:pt x="11461" y="184169"/>
                </a:cubicBezTo>
                <a:cubicBezTo>
                  <a:pt x="8286" y="171469"/>
                  <a:pt x="37390" y="113261"/>
                  <a:pt x="40036" y="104794"/>
                </a:cubicBezTo>
                <a:cubicBezTo>
                  <a:pt x="42682" y="96327"/>
                  <a:pt x="25219" y="145540"/>
                  <a:pt x="27336" y="133369"/>
                </a:cubicBezTo>
                <a:cubicBezTo>
                  <a:pt x="29453" y="121198"/>
                  <a:pt x="72844" y="1607"/>
                  <a:pt x="71786" y="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 351">
            <a:extLst>
              <a:ext uri="{FF2B5EF4-FFF2-40B4-BE49-F238E27FC236}">
                <a16:creationId xmlns:a16="http://schemas.microsoft.com/office/drawing/2014/main" id="{ABC4CB84-4452-0F0C-9C2D-8AE07A9781E7}"/>
              </a:ext>
            </a:extLst>
          </p:cNvPr>
          <p:cNvSpPr/>
          <p:nvPr/>
        </p:nvSpPr>
        <p:spPr>
          <a:xfrm>
            <a:off x="5288049" y="4184438"/>
            <a:ext cx="388110" cy="79587"/>
          </a:xfrm>
          <a:custGeom>
            <a:avLst/>
            <a:gdLst>
              <a:gd name="connsiteX0" fmla="*/ 1501 w 388110"/>
              <a:gd name="connsiteY0" fmla="*/ 212 h 79587"/>
              <a:gd name="connsiteX1" fmla="*/ 176126 w 388110"/>
              <a:gd name="connsiteY1" fmla="*/ 57362 h 79587"/>
              <a:gd name="connsiteX2" fmla="*/ 49126 w 388110"/>
              <a:gd name="connsiteY2" fmla="*/ 28787 h 79587"/>
              <a:gd name="connsiteX3" fmla="*/ 296776 w 388110"/>
              <a:gd name="connsiteY3" fmla="*/ 70062 h 79587"/>
              <a:gd name="connsiteX4" fmla="*/ 385676 w 388110"/>
              <a:gd name="connsiteY4" fmla="*/ 212 h 79587"/>
              <a:gd name="connsiteX5" fmla="*/ 214226 w 388110"/>
              <a:gd name="connsiteY5" fmla="*/ 79587 h 79587"/>
              <a:gd name="connsiteX6" fmla="*/ 214226 w 388110"/>
              <a:gd name="connsiteY6" fmla="*/ 79587 h 79587"/>
              <a:gd name="connsiteX7" fmla="*/ 255501 w 388110"/>
              <a:gd name="connsiteY7" fmla="*/ 63712 h 79587"/>
              <a:gd name="connsiteX8" fmla="*/ 99926 w 388110"/>
              <a:gd name="connsiteY8" fmla="*/ 38312 h 79587"/>
              <a:gd name="connsiteX9" fmla="*/ 1501 w 388110"/>
              <a:gd name="connsiteY9" fmla="*/ 212 h 7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110" h="79587">
                <a:moveTo>
                  <a:pt x="1501" y="212"/>
                </a:moveTo>
                <a:cubicBezTo>
                  <a:pt x="14201" y="3387"/>
                  <a:pt x="168189" y="52600"/>
                  <a:pt x="176126" y="57362"/>
                </a:cubicBezTo>
                <a:cubicBezTo>
                  <a:pt x="184064" y="62125"/>
                  <a:pt x="29018" y="26670"/>
                  <a:pt x="49126" y="28787"/>
                </a:cubicBezTo>
                <a:cubicBezTo>
                  <a:pt x="69234" y="30904"/>
                  <a:pt x="240685" y="74824"/>
                  <a:pt x="296776" y="70062"/>
                </a:cubicBezTo>
                <a:cubicBezTo>
                  <a:pt x="352867" y="65300"/>
                  <a:pt x="399434" y="-1375"/>
                  <a:pt x="385676" y="212"/>
                </a:cubicBezTo>
                <a:cubicBezTo>
                  <a:pt x="371918" y="1799"/>
                  <a:pt x="214226" y="79587"/>
                  <a:pt x="214226" y="79587"/>
                </a:cubicBezTo>
                <a:lnTo>
                  <a:pt x="214226" y="79587"/>
                </a:lnTo>
                <a:cubicBezTo>
                  <a:pt x="221105" y="76941"/>
                  <a:pt x="274551" y="70591"/>
                  <a:pt x="255501" y="63712"/>
                </a:cubicBezTo>
                <a:cubicBezTo>
                  <a:pt x="236451" y="56833"/>
                  <a:pt x="140143" y="46250"/>
                  <a:pt x="99926" y="38312"/>
                </a:cubicBezTo>
                <a:cubicBezTo>
                  <a:pt x="59709" y="30374"/>
                  <a:pt x="-11199" y="-2963"/>
                  <a:pt x="1501" y="21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 352">
            <a:extLst>
              <a:ext uri="{FF2B5EF4-FFF2-40B4-BE49-F238E27FC236}">
                <a16:creationId xmlns:a16="http://schemas.microsoft.com/office/drawing/2014/main" id="{BFBDC60E-512B-2E98-24C2-211118AEB128}"/>
              </a:ext>
            </a:extLst>
          </p:cNvPr>
          <p:cNvSpPr/>
          <p:nvPr/>
        </p:nvSpPr>
        <p:spPr>
          <a:xfrm>
            <a:off x="5022850" y="4341292"/>
            <a:ext cx="441126" cy="129248"/>
          </a:xfrm>
          <a:custGeom>
            <a:avLst/>
            <a:gdLst>
              <a:gd name="connsiteX0" fmla="*/ 0 w 441126"/>
              <a:gd name="connsiteY0" fmla="*/ 43383 h 129248"/>
              <a:gd name="connsiteX1" fmla="*/ 212725 w 441126"/>
              <a:gd name="connsiteY1" fmla="*/ 110058 h 129248"/>
              <a:gd name="connsiteX2" fmla="*/ 282575 w 441126"/>
              <a:gd name="connsiteY2" fmla="*/ 91008 h 129248"/>
              <a:gd name="connsiteX3" fmla="*/ 187325 w 441126"/>
              <a:gd name="connsiteY3" fmla="*/ 103708 h 129248"/>
              <a:gd name="connsiteX4" fmla="*/ 412750 w 441126"/>
              <a:gd name="connsiteY4" fmla="*/ 8458 h 129248"/>
              <a:gd name="connsiteX5" fmla="*/ 412750 w 441126"/>
              <a:gd name="connsiteY5" fmla="*/ 17983 h 129248"/>
              <a:gd name="connsiteX6" fmla="*/ 184150 w 441126"/>
              <a:gd name="connsiteY6" fmla="*/ 125933 h 129248"/>
              <a:gd name="connsiteX7" fmla="*/ 130175 w 441126"/>
              <a:gd name="connsiteY7" fmla="*/ 103708 h 129248"/>
              <a:gd name="connsiteX8" fmla="*/ 0 w 441126"/>
              <a:gd name="connsiteY8" fmla="*/ 43383 h 12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1126" h="129248">
                <a:moveTo>
                  <a:pt x="0" y="43383"/>
                </a:moveTo>
                <a:cubicBezTo>
                  <a:pt x="82814" y="72752"/>
                  <a:pt x="165629" y="102121"/>
                  <a:pt x="212725" y="110058"/>
                </a:cubicBezTo>
                <a:cubicBezTo>
                  <a:pt x="259821" y="117995"/>
                  <a:pt x="286808" y="92066"/>
                  <a:pt x="282575" y="91008"/>
                </a:cubicBezTo>
                <a:cubicBezTo>
                  <a:pt x="278342" y="89950"/>
                  <a:pt x="165629" y="117466"/>
                  <a:pt x="187325" y="103708"/>
                </a:cubicBezTo>
                <a:cubicBezTo>
                  <a:pt x="209021" y="89950"/>
                  <a:pt x="412750" y="8458"/>
                  <a:pt x="412750" y="8458"/>
                </a:cubicBezTo>
                <a:cubicBezTo>
                  <a:pt x="450321" y="-5830"/>
                  <a:pt x="450850" y="-1596"/>
                  <a:pt x="412750" y="17983"/>
                </a:cubicBezTo>
                <a:cubicBezTo>
                  <a:pt x="374650" y="37562"/>
                  <a:pt x="231246" y="111646"/>
                  <a:pt x="184150" y="125933"/>
                </a:cubicBezTo>
                <a:cubicBezTo>
                  <a:pt x="137054" y="140220"/>
                  <a:pt x="130175" y="103708"/>
                  <a:pt x="130175" y="103708"/>
                </a:cubicBezTo>
                <a:lnTo>
                  <a:pt x="0" y="43383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>
            <a:extLst>
              <a:ext uri="{FF2B5EF4-FFF2-40B4-BE49-F238E27FC236}">
                <a16:creationId xmlns:a16="http://schemas.microsoft.com/office/drawing/2014/main" id="{120876F9-4748-E0C6-997E-C4B02B6743A3}"/>
              </a:ext>
            </a:extLst>
          </p:cNvPr>
          <p:cNvSpPr/>
          <p:nvPr/>
        </p:nvSpPr>
        <p:spPr>
          <a:xfrm>
            <a:off x="5314815" y="4228830"/>
            <a:ext cx="303104" cy="559276"/>
          </a:xfrm>
          <a:custGeom>
            <a:avLst/>
            <a:gdLst>
              <a:gd name="connsiteX0" fmla="*/ 222385 w 303104"/>
              <a:gd name="connsiteY0" fmla="*/ 270 h 559276"/>
              <a:gd name="connsiteX1" fmla="*/ 292235 w 303104"/>
              <a:gd name="connsiteY1" fmla="*/ 184420 h 559276"/>
              <a:gd name="connsiteX2" fmla="*/ 295410 w 303104"/>
              <a:gd name="connsiteY2" fmla="*/ 146320 h 559276"/>
              <a:gd name="connsiteX3" fmla="*/ 219210 w 303104"/>
              <a:gd name="connsiteY3" fmla="*/ 216170 h 559276"/>
              <a:gd name="connsiteX4" fmla="*/ 152535 w 303104"/>
              <a:gd name="connsiteY4" fmla="*/ 352695 h 559276"/>
              <a:gd name="connsiteX5" fmla="*/ 193810 w 303104"/>
              <a:gd name="connsiteY5" fmla="*/ 298720 h 559276"/>
              <a:gd name="connsiteX6" fmla="*/ 101735 w 303104"/>
              <a:gd name="connsiteY6" fmla="*/ 441595 h 559276"/>
              <a:gd name="connsiteX7" fmla="*/ 135 w 303104"/>
              <a:gd name="connsiteY7" fmla="*/ 559070 h 559276"/>
              <a:gd name="connsiteX8" fmla="*/ 123960 w 303104"/>
              <a:gd name="connsiteY8" fmla="*/ 413020 h 559276"/>
              <a:gd name="connsiteX9" fmla="*/ 203335 w 303104"/>
              <a:gd name="connsiteY9" fmla="*/ 247920 h 559276"/>
              <a:gd name="connsiteX10" fmla="*/ 276360 w 303104"/>
              <a:gd name="connsiteY10" fmla="*/ 165370 h 559276"/>
              <a:gd name="connsiteX11" fmla="*/ 279535 w 303104"/>
              <a:gd name="connsiteY11" fmla="*/ 143145 h 559276"/>
              <a:gd name="connsiteX12" fmla="*/ 222385 w 303104"/>
              <a:gd name="connsiteY12" fmla="*/ 270 h 559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3104" h="559276">
                <a:moveTo>
                  <a:pt x="222385" y="270"/>
                </a:moveTo>
                <a:cubicBezTo>
                  <a:pt x="224502" y="7149"/>
                  <a:pt x="280064" y="160078"/>
                  <a:pt x="292235" y="184420"/>
                </a:cubicBezTo>
                <a:cubicBezTo>
                  <a:pt x="304406" y="208762"/>
                  <a:pt x="307581" y="141028"/>
                  <a:pt x="295410" y="146320"/>
                </a:cubicBezTo>
                <a:cubicBezTo>
                  <a:pt x="283239" y="151612"/>
                  <a:pt x="243023" y="181774"/>
                  <a:pt x="219210" y="216170"/>
                </a:cubicBezTo>
                <a:cubicBezTo>
                  <a:pt x="195397" y="250566"/>
                  <a:pt x="156768" y="338937"/>
                  <a:pt x="152535" y="352695"/>
                </a:cubicBezTo>
                <a:cubicBezTo>
                  <a:pt x="148302" y="366453"/>
                  <a:pt x="202277" y="283903"/>
                  <a:pt x="193810" y="298720"/>
                </a:cubicBezTo>
                <a:cubicBezTo>
                  <a:pt x="185343" y="313537"/>
                  <a:pt x="134014" y="398203"/>
                  <a:pt x="101735" y="441595"/>
                </a:cubicBezTo>
                <a:cubicBezTo>
                  <a:pt x="69456" y="484987"/>
                  <a:pt x="-3569" y="563832"/>
                  <a:pt x="135" y="559070"/>
                </a:cubicBezTo>
                <a:cubicBezTo>
                  <a:pt x="3839" y="554308"/>
                  <a:pt x="90093" y="464878"/>
                  <a:pt x="123960" y="413020"/>
                </a:cubicBezTo>
                <a:cubicBezTo>
                  <a:pt x="157827" y="361162"/>
                  <a:pt x="177935" y="289195"/>
                  <a:pt x="203335" y="247920"/>
                </a:cubicBezTo>
                <a:cubicBezTo>
                  <a:pt x="228735" y="206645"/>
                  <a:pt x="263660" y="182833"/>
                  <a:pt x="276360" y="165370"/>
                </a:cubicBezTo>
                <a:cubicBezTo>
                  <a:pt x="289060" y="147908"/>
                  <a:pt x="288531" y="166428"/>
                  <a:pt x="279535" y="143145"/>
                </a:cubicBezTo>
                <a:cubicBezTo>
                  <a:pt x="270539" y="119862"/>
                  <a:pt x="220268" y="-6609"/>
                  <a:pt x="222385" y="2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 354">
            <a:extLst>
              <a:ext uri="{FF2B5EF4-FFF2-40B4-BE49-F238E27FC236}">
                <a16:creationId xmlns:a16="http://schemas.microsoft.com/office/drawing/2014/main" id="{3D41A8E1-ED9D-4A55-EBCA-839C21CB3934}"/>
              </a:ext>
            </a:extLst>
          </p:cNvPr>
          <p:cNvSpPr/>
          <p:nvPr/>
        </p:nvSpPr>
        <p:spPr>
          <a:xfrm>
            <a:off x="5196576" y="4174101"/>
            <a:ext cx="118655" cy="271083"/>
          </a:xfrm>
          <a:custGeom>
            <a:avLst/>
            <a:gdLst>
              <a:gd name="connsiteX0" fmla="*/ 899 w 118655"/>
              <a:gd name="connsiteY0" fmla="*/ 1024 h 271083"/>
              <a:gd name="connsiteX1" fmla="*/ 51699 w 118655"/>
              <a:gd name="connsiteY1" fmla="*/ 204224 h 271083"/>
              <a:gd name="connsiteX2" fmla="*/ 118374 w 118655"/>
              <a:gd name="connsiteY2" fmla="*/ 270899 h 271083"/>
              <a:gd name="connsiteX3" fmla="*/ 73924 w 118655"/>
              <a:gd name="connsiteY3" fmla="*/ 223274 h 271083"/>
              <a:gd name="connsiteX4" fmla="*/ 32649 w 118655"/>
              <a:gd name="connsiteY4" fmla="*/ 197874 h 271083"/>
              <a:gd name="connsiteX5" fmla="*/ 19949 w 118655"/>
              <a:gd name="connsiteY5" fmla="*/ 128024 h 271083"/>
              <a:gd name="connsiteX6" fmla="*/ 899 w 118655"/>
              <a:gd name="connsiteY6" fmla="*/ 1024 h 271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655" h="271083">
                <a:moveTo>
                  <a:pt x="899" y="1024"/>
                </a:moveTo>
                <a:cubicBezTo>
                  <a:pt x="6191" y="13724"/>
                  <a:pt x="32120" y="159245"/>
                  <a:pt x="51699" y="204224"/>
                </a:cubicBezTo>
                <a:cubicBezTo>
                  <a:pt x="71278" y="249203"/>
                  <a:pt x="114670" y="267724"/>
                  <a:pt x="118374" y="270899"/>
                </a:cubicBezTo>
                <a:cubicBezTo>
                  <a:pt x="122078" y="274074"/>
                  <a:pt x="88211" y="235445"/>
                  <a:pt x="73924" y="223274"/>
                </a:cubicBezTo>
                <a:cubicBezTo>
                  <a:pt x="59637" y="211103"/>
                  <a:pt x="41645" y="213749"/>
                  <a:pt x="32649" y="197874"/>
                </a:cubicBezTo>
                <a:cubicBezTo>
                  <a:pt x="23653" y="181999"/>
                  <a:pt x="24711" y="158715"/>
                  <a:pt x="19949" y="128024"/>
                </a:cubicBezTo>
                <a:cubicBezTo>
                  <a:pt x="15187" y="97333"/>
                  <a:pt x="-4393" y="-11676"/>
                  <a:pt x="899" y="102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 355">
            <a:extLst>
              <a:ext uri="{FF2B5EF4-FFF2-40B4-BE49-F238E27FC236}">
                <a16:creationId xmlns:a16="http://schemas.microsoft.com/office/drawing/2014/main" id="{C8F4FDE2-2E54-CA55-A127-99A696527FF5}"/>
              </a:ext>
            </a:extLst>
          </p:cNvPr>
          <p:cNvSpPr/>
          <p:nvPr/>
        </p:nvSpPr>
        <p:spPr>
          <a:xfrm>
            <a:off x="5175043" y="4270334"/>
            <a:ext cx="292413" cy="419561"/>
          </a:xfrm>
          <a:custGeom>
            <a:avLst/>
            <a:gdLst>
              <a:gd name="connsiteX0" fmla="*/ 292307 w 292413"/>
              <a:gd name="connsiteY0" fmla="*/ 41 h 419561"/>
              <a:gd name="connsiteX1" fmla="*/ 206582 w 292413"/>
              <a:gd name="connsiteY1" fmla="*/ 120691 h 419561"/>
              <a:gd name="connsiteX2" fmla="*/ 171657 w 292413"/>
              <a:gd name="connsiteY2" fmla="*/ 260391 h 419561"/>
              <a:gd name="connsiteX3" fmla="*/ 247857 w 292413"/>
              <a:gd name="connsiteY3" fmla="*/ 146091 h 419561"/>
              <a:gd name="connsiteX4" fmla="*/ 98632 w 292413"/>
              <a:gd name="connsiteY4" fmla="*/ 333416 h 419561"/>
              <a:gd name="connsiteX5" fmla="*/ 207 w 292413"/>
              <a:gd name="connsiteY5" fmla="*/ 419141 h 419561"/>
              <a:gd name="connsiteX6" fmla="*/ 124032 w 292413"/>
              <a:gd name="connsiteY6" fmla="*/ 301666 h 419561"/>
              <a:gd name="connsiteX7" fmla="*/ 181182 w 292413"/>
              <a:gd name="connsiteY7" fmla="*/ 225466 h 419561"/>
              <a:gd name="connsiteX8" fmla="*/ 187532 w 292413"/>
              <a:gd name="connsiteY8" fmla="*/ 133391 h 419561"/>
              <a:gd name="connsiteX9" fmla="*/ 292307 w 292413"/>
              <a:gd name="connsiteY9" fmla="*/ 41 h 419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2413" h="419561">
                <a:moveTo>
                  <a:pt x="292307" y="41"/>
                </a:moveTo>
                <a:cubicBezTo>
                  <a:pt x="295482" y="-2076"/>
                  <a:pt x="226690" y="77299"/>
                  <a:pt x="206582" y="120691"/>
                </a:cubicBezTo>
                <a:cubicBezTo>
                  <a:pt x="186474" y="164083"/>
                  <a:pt x="164778" y="256158"/>
                  <a:pt x="171657" y="260391"/>
                </a:cubicBezTo>
                <a:cubicBezTo>
                  <a:pt x="178536" y="264624"/>
                  <a:pt x="260028" y="133920"/>
                  <a:pt x="247857" y="146091"/>
                </a:cubicBezTo>
                <a:cubicBezTo>
                  <a:pt x="235686" y="158262"/>
                  <a:pt x="139907" y="287908"/>
                  <a:pt x="98632" y="333416"/>
                </a:cubicBezTo>
                <a:cubicBezTo>
                  <a:pt x="57357" y="378924"/>
                  <a:pt x="-4026" y="424433"/>
                  <a:pt x="207" y="419141"/>
                </a:cubicBezTo>
                <a:cubicBezTo>
                  <a:pt x="4440" y="413849"/>
                  <a:pt x="93869" y="333945"/>
                  <a:pt x="124032" y="301666"/>
                </a:cubicBezTo>
                <a:cubicBezTo>
                  <a:pt x="154194" y="269387"/>
                  <a:pt x="170599" y="253512"/>
                  <a:pt x="181182" y="225466"/>
                </a:cubicBezTo>
                <a:cubicBezTo>
                  <a:pt x="191765" y="197420"/>
                  <a:pt x="169540" y="166199"/>
                  <a:pt x="187532" y="133391"/>
                </a:cubicBezTo>
                <a:cubicBezTo>
                  <a:pt x="205524" y="100583"/>
                  <a:pt x="289132" y="2158"/>
                  <a:pt x="292307" y="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 356">
            <a:extLst>
              <a:ext uri="{FF2B5EF4-FFF2-40B4-BE49-F238E27FC236}">
                <a16:creationId xmlns:a16="http://schemas.microsoft.com/office/drawing/2014/main" id="{93DA834D-2FDC-1B54-D8B4-5A0A31E41389}"/>
              </a:ext>
            </a:extLst>
          </p:cNvPr>
          <p:cNvSpPr/>
          <p:nvPr/>
        </p:nvSpPr>
        <p:spPr>
          <a:xfrm>
            <a:off x="4908393" y="4435473"/>
            <a:ext cx="217032" cy="276489"/>
          </a:xfrm>
          <a:custGeom>
            <a:avLst/>
            <a:gdLst>
              <a:gd name="connsiteX0" fmla="*/ 85882 w 217032"/>
              <a:gd name="connsiteY0" fmla="*/ 2 h 276489"/>
              <a:gd name="connsiteX1" fmla="*/ 165257 w 217032"/>
              <a:gd name="connsiteY1" fmla="*/ 111127 h 276489"/>
              <a:gd name="connsiteX2" fmla="*/ 216057 w 217032"/>
              <a:gd name="connsiteY2" fmla="*/ 149227 h 276489"/>
              <a:gd name="connsiteX3" fmla="*/ 120807 w 217032"/>
              <a:gd name="connsiteY3" fmla="*/ 190502 h 276489"/>
              <a:gd name="connsiteX4" fmla="*/ 98582 w 217032"/>
              <a:gd name="connsiteY4" fmla="*/ 200027 h 276489"/>
              <a:gd name="connsiteX5" fmla="*/ 155732 w 217032"/>
              <a:gd name="connsiteY5" fmla="*/ 193677 h 276489"/>
              <a:gd name="connsiteX6" fmla="*/ 157 w 217032"/>
              <a:gd name="connsiteY6" fmla="*/ 276227 h 276489"/>
              <a:gd name="connsiteX7" fmla="*/ 127157 w 217032"/>
              <a:gd name="connsiteY7" fmla="*/ 219077 h 276489"/>
              <a:gd name="connsiteX8" fmla="*/ 162082 w 217032"/>
              <a:gd name="connsiteY8" fmla="*/ 196852 h 276489"/>
              <a:gd name="connsiteX9" fmla="*/ 104932 w 217032"/>
              <a:gd name="connsiteY9" fmla="*/ 117477 h 276489"/>
              <a:gd name="connsiteX10" fmla="*/ 212882 w 217032"/>
              <a:gd name="connsiteY10" fmla="*/ 149227 h 276489"/>
              <a:gd name="connsiteX11" fmla="*/ 146207 w 217032"/>
              <a:gd name="connsiteY11" fmla="*/ 114302 h 276489"/>
              <a:gd name="connsiteX12" fmla="*/ 85882 w 217032"/>
              <a:gd name="connsiteY12" fmla="*/ 2 h 27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7032" h="276489">
                <a:moveTo>
                  <a:pt x="85882" y="2"/>
                </a:moveTo>
                <a:cubicBezTo>
                  <a:pt x="89057" y="-527"/>
                  <a:pt x="143561" y="86256"/>
                  <a:pt x="165257" y="111127"/>
                </a:cubicBezTo>
                <a:cubicBezTo>
                  <a:pt x="186953" y="135998"/>
                  <a:pt x="223465" y="135998"/>
                  <a:pt x="216057" y="149227"/>
                </a:cubicBezTo>
                <a:cubicBezTo>
                  <a:pt x="208649" y="162456"/>
                  <a:pt x="120807" y="190502"/>
                  <a:pt x="120807" y="190502"/>
                </a:cubicBezTo>
                <a:cubicBezTo>
                  <a:pt x="101228" y="198969"/>
                  <a:pt x="92761" y="199498"/>
                  <a:pt x="98582" y="200027"/>
                </a:cubicBezTo>
                <a:cubicBezTo>
                  <a:pt x="104403" y="200556"/>
                  <a:pt x="172136" y="180977"/>
                  <a:pt x="155732" y="193677"/>
                </a:cubicBezTo>
                <a:cubicBezTo>
                  <a:pt x="139328" y="206377"/>
                  <a:pt x="4919" y="271994"/>
                  <a:pt x="157" y="276227"/>
                </a:cubicBezTo>
                <a:cubicBezTo>
                  <a:pt x="-4605" y="280460"/>
                  <a:pt x="100170" y="232306"/>
                  <a:pt x="127157" y="219077"/>
                </a:cubicBezTo>
                <a:cubicBezTo>
                  <a:pt x="154145" y="205848"/>
                  <a:pt x="165786" y="213785"/>
                  <a:pt x="162082" y="196852"/>
                </a:cubicBezTo>
                <a:cubicBezTo>
                  <a:pt x="158378" y="179919"/>
                  <a:pt x="96465" y="125415"/>
                  <a:pt x="104932" y="117477"/>
                </a:cubicBezTo>
                <a:cubicBezTo>
                  <a:pt x="113399" y="109540"/>
                  <a:pt x="206003" y="149756"/>
                  <a:pt x="212882" y="149227"/>
                </a:cubicBezTo>
                <a:cubicBezTo>
                  <a:pt x="219761" y="148698"/>
                  <a:pt x="166315" y="132823"/>
                  <a:pt x="146207" y="114302"/>
                </a:cubicBezTo>
                <a:cubicBezTo>
                  <a:pt x="126099" y="95781"/>
                  <a:pt x="82707" y="531"/>
                  <a:pt x="85882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 357">
            <a:extLst>
              <a:ext uri="{FF2B5EF4-FFF2-40B4-BE49-F238E27FC236}">
                <a16:creationId xmlns:a16="http://schemas.microsoft.com/office/drawing/2014/main" id="{EAA6CA3F-FC7E-977A-6FAF-5D9F94AB2ADC}"/>
              </a:ext>
            </a:extLst>
          </p:cNvPr>
          <p:cNvSpPr/>
          <p:nvPr/>
        </p:nvSpPr>
        <p:spPr>
          <a:xfrm>
            <a:off x="4824487" y="4565572"/>
            <a:ext cx="560315" cy="158523"/>
          </a:xfrm>
          <a:custGeom>
            <a:avLst/>
            <a:gdLst>
              <a:gd name="connsiteX0" fmla="*/ 11038 w 560315"/>
              <a:gd name="connsiteY0" fmla="*/ 82628 h 158523"/>
              <a:gd name="connsiteX1" fmla="*/ 61838 w 560315"/>
              <a:gd name="connsiteY1" fmla="*/ 85803 h 158523"/>
              <a:gd name="connsiteX2" fmla="*/ 353938 w 560315"/>
              <a:gd name="connsiteY2" fmla="*/ 152478 h 158523"/>
              <a:gd name="connsiteX3" fmla="*/ 287263 w 560315"/>
              <a:gd name="connsiteY3" fmla="*/ 149303 h 158523"/>
              <a:gd name="connsiteX4" fmla="*/ 417438 w 560315"/>
              <a:gd name="connsiteY4" fmla="*/ 98503 h 158523"/>
              <a:gd name="connsiteX5" fmla="*/ 560313 w 560315"/>
              <a:gd name="connsiteY5" fmla="*/ 78 h 158523"/>
              <a:gd name="connsiteX6" fmla="*/ 414263 w 560315"/>
              <a:gd name="connsiteY6" fmla="*/ 82628 h 158523"/>
              <a:gd name="connsiteX7" fmla="*/ 303138 w 560315"/>
              <a:gd name="connsiteY7" fmla="*/ 120728 h 158523"/>
              <a:gd name="connsiteX8" fmla="*/ 214238 w 560315"/>
              <a:gd name="connsiteY8" fmla="*/ 123903 h 158523"/>
              <a:gd name="connsiteX9" fmla="*/ 11038 w 560315"/>
              <a:gd name="connsiteY9" fmla="*/ 82628 h 158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0315" h="158523">
                <a:moveTo>
                  <a:pt x="11038" y="82628"/>
                </a:moveTo>
                <a:cubicBezTo>
                  <a:pt x="-14362" y="76278"/>
                  <a:pt x="4688" y="74161"/>
                  <a:pt x="61838" y="85803"/>
                </a:cubicBezTo>
                <a:cubicBezTo>
                  <a:pt x="118988" y="97445"/>
                  <a:pt x="316367" y="141895"/>
                  <a:pt x="353938" y="152478"/>
                </a:cubicBezTo>
                <a:cubicBezTo>
                  <a:pt x="391509" y="163061"/>
                  <a:pt x="276680" y="158299"/>
                  <a:pt x="287263" y="149303"/>
                </a:cubicBezTo>
                <a:cubicBezTo>
                  <a:pt x="297846" y="140307"/>
                  <a:pt x="371930" y="123374"/>
                  <a:pt x="417438" y="98503"/>
                </a:cubicBezTo>
                <a:cubicBezTo>
                  <a:pt x="462946" y="73632"/>
                  <a:pt x="560842" y="2724"/>
                  <a:pt x="560313" y="78"/>
                </a:cubicBezTo>
                <a:cubicBezTo>
                  <a:pt x="559784" y="-2568"/>
                  <a:pt x="457125" y="62520"/>
                  <a:pt x="414263" y="82628"/>
                </a:cubicBezTo>
                <a:cubicBezTo>
                  <a:pt x="371401" y="102736"/>
                  <a:pt x="336476" y="113849"/>
                  <a:pt x="303138" y="120728"/>
                </a:cubicBezTo>
                <a:cubicBezTo>
                  <a:pt x="269800" y="127607"/>
                  <a:pt x="260275" y="132370"/>
                  <a:pt x="214238" y="123903"/>
                </a:cubicBezTo>
                <a:cubicBezTo>
                  <a:pt x="168201" y="115436"/>
                  <a:pt x="36438" y="88978"/>
                  <a:pt x="11038" y="8262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 358">
            <a:extLst>
              <a:ext uri="{FF2B5EF4-FFF2-40B4-BE49-F238E27FC236}">
                <a16:creationId xmlns:a16="http://schemas.microsoft.com/office/drawing/2014/main" id="{275792A6-F4E5-8519-2660-58D61D43AA5C}"/>
              </a:ext>
            </a:extLst>
          </p:cNvPr>
          <p:cNvSpPr/>
          <p:nvPr/>
        </p:nvSpPr>
        <p:spPr>
          <a:xfrm>
            <a:off x="5156169" y="4231401"/>
            <a:ext cx="412663" cy="661079"/>
          </a:xfrm>
          <a:custGeom>
            <a:avLst/>
            <a:gdLst>
              <a:gd name="connsiteX0" fmla="*/ 330231 w 412663"/>
              <a:gd name="connsiteY0" fmla="*/ 874 h 661079"/>
              <a:gd name="connsiteX1" fmla="*/ 377856 w 412663"/>
              <a:gd name="connsiteY1" fmla="*/ 124699 h 661079"/>
              <a:gd name="connsiteX2" fmla="*/ 381031 w 412663"/>
              <a:gd name="connsiteY2" fmla="*/ 165974 h 661079"/>
              <a:gd name="connsiteX3" fmla="*/ 285781 w 412663"/>
              <a:gd name="connsiteY3" fmla="*/ 369174 h 661079"/>
              <a:gd name="connsiteX4" fmla="*/ 336581 w 412663"/>
              <a:gd name="connsiteY4" fmla="*/ 324724 h 661079"/>
              <a:gd name="connsiteX5" fmla="*/ 203231 w 412663"/>
              <a:gd name="connsiteY5" fmla="*/ 527924 h 661079"/>
              <a:gd name="connsiteX6" fmla="*/ 136556 w 412663"/>
              <a:gd name="connsiteY6" fmla="*/ 492999 h 661079"/>
              <a:gd name="connsiteX7" fmla="*/ 31 w 412663"/>
              <a:gd name="connsiteY7" fmla="*/ 435849 h 661079"/>
              <a:gd name="connsiteX8" fmla="*/ 149256 w 412663"/>
              <a:gd name="connsiteY8" fmla="*/ 508874 h 661079"/>
              <a:gd name="connsiteX9" fmla="*/ 365156 w 412663"/>
              <a:gd name="connsiteY9" fmla="*/ 654924 h 661079"/>
              <a:gd name="connsiteX10" fmla="*/ 327056 w 412663"/>
              <a:gd name="connsiteY10" fmla="*/ 635874 h 661079"/>
              <a:gd name="connsiteX11" fmla="*/ 136556 w 412663"/>
              <a:gd name="connsiteY11" fmla="*/ 540624 h 661079"/>
              <a:gd name="connsiteX12" fmla="*/ 263556 w 412663"/>
              <a:gd name="connsiteY12" fmla="*/ 458074 h 661079"/>
              <a:gd name="connsiteX13" fmla="*/ 349281 w 412663"/>
              <a:gd name="connsiteY13" fmla="*/ 251699 h 661079"/>
              <a:gd name="connsiteX14" fmla="*/ 358806 w 412663"/>
              <a:gd name="connsiteY14" fmla="*/ 223124 h 661079"/>
              <a:gd name="connsiteX15" fmla="*/ 403256 w 412663"/>
              <a:gd name="connsiteY15" fmla="*/ 150099 h 661079"/>
              <a:gd name="connsiteX16" fmla="*/ 409606 w 412663"/>
              <a:gd name="connsiteY16" fmla="*/ 200899 h 661079"/>
              <a:gd name="connsiteX17" fmla="*/ 365156 w 412663"/>
              <a:gd name="connsiteY17" fmla="*/ 86599 h 661079"/>
              <a:gd name="connsiteX18" fmla="*/ 371506 w 412663"/>
              <a:gd name="connsiteY18" fmla="*/ 194549 h 661079"/>
              <a:gd name="connsiteX19" fmla="*/ 330231 w 412663"/>
              <a:gd name="connsiteY19" fmla="*/ 874 h 66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2663" h="661079">
                <a:moveTo>
                  <a:pt x="330231" y="874"/>
                </a:moveTo>
                <a:cubicBezTo>
                  <a:pt x="331289" y="-10768"/>
                  <a:pt x="369389" y="97182"/>
                  <a:pt x="377856" y="124699"/>
                </a:cubicBezTo>
                <a:cubicBezTo>
                  <a:pt x="386323" y="152216"/>
                  <a:pt x="396377" y="125228"/>
                  <a:pt x="381031" y="165974"/>
                </a:cubicBezTo>
                <a:cubicBezTo>
                  <a:pt x="365685" y="206720"/>
                  <a:pt x="293189" y="342716"/>
                  <a:pt x="285781" y="369174"/>
                </a:cubicBezTo>
                <a:cubicBezTo>
                  <a:pt x="278373" y="395632"/>
                  <a:pt x="350339" y="298266"/>
                  <a:pt x="336581" y="324724"/>
                </a:cubicBezTo>
                <a:cubicBezTo>
                  <a:pt x="322823" y="351182"/>
                  <a:pt x="236569" y="499878"/>
                  <a:pt x="203231" y="527924"/>
                </a:cubicBezTo>
                <a:cubicBezTo>
                  <a:pt x="169893" y="555970"/>
                  <a:pt x="170423" y="508345"/>
                  <a:pt x="136556" y="492999"/>
                </a:cubicBezTo>
                <a:cubicBezTo>
                  <a:pt x="102689" y="477653"/>
                  <a:pt x="-2086" y="433203"/>
                  <a:pt x="31" y="435849"/>
                </a:cubicBezTo>
                <a:cubicBezTo>
                  <a:pt x="2148" y="438495"/>
                  <a:pt x="88402" y="472362"/>
                  <a:pt x="149256" y="508874"/>
                </a:cubicBezTo>
                <a:cubicBezTo>
                  <a:pt x="210110" y="545386"/>
                  <a:pt x="335523" y="633757"/>
                  <a:pt x="365156" y="654924"/>
                </a:cubicBezTo>
                <a:cubicBezTo>
                  <a:pt x="394789" y="676091"/>
                  <a:pt x="327056" y="635874"/>
                  <a:pt x="327056" y="635874"/>
                </a:cubicBezTo>
                <a:cubicBezTo>
                  <a:pt x="288956" y="616824"/>
                  <a:pt x="147139" y="570257"/>
                  <a:pt x="136556" y="540624"/>
                </a:cubicBezTo>
                <a:cubicBezTo>
                  <a:pt x="125973" y="510991"/>
                  <a:pt x="228102" y="506228"/>
                  <a:pt x="263556" y="458074"/>
                </a:cubicBezTo>
                <a:cubicBezTo>
                  <a:pt x="299010" y="409920"/>
                  <a:pt x="333406" y="290857"/>
                  <a:pt x="349281" y="251699"/>
                </a:cubicBezTo>
                <a:cubicBezTo>
                  <a:pt x="365156" y="212541"/>
                  <a:pt x="349810" y="240057"/>
                  <a:pt x="358806" y="223124"/>
                </a:cubicBezTo>
                <a:cubicBezTo>
                  <a:pt x="367802" y="206191"/>
                  <a:pt x="394789" y="153803"/>
                  <a:pt x="403256" y="150099"/>
                </a:cubicBezTo>
                <a:cubicBezTo>
                  <a:pt x="411723" y="146395"/>
                  <a:pt x="415956" y="211482"/>
                  <a:pt x="409606" y="200899"/>
                </a:cubicBezTo>
                <a:cubicBezTo>
                  <a:pt x="403256" y="190316"/>
                  <a:pt x="371506" y="87657"/>
                  <a:pt x="365156" y="86599"/>
                </a:cubicBezTo>
                <a:cubicBezTo>
                  <a:pt x="358806" y="85541"/>
                  <a:pt x="375739" y="204074"/>
                  <a:pt x="371506" y="194549"/>
                </a:cubicBezTo>
                <a:cubicBezTo>
                  <a:pt x="367273" y="185024"/>
                  <a:pt x="329173" y="12516"/>
                  <a:pt x="330231" y="87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 359">
            <a:extLst>
              <a:ext uri="{FF2B5EF4-FFF2-40B4-BE49-F238E27FC236}">
                <a16:creationId xmlns:a16="http://schemas.microsoft.com/office/drawing/2014/main" id="{7D4D42FC-BAE3-9D6E-4914-5B3BA879EB33}"/>
              </a:ext>
            </a:extLst>
          </p:cNvPr>
          <p:cNvSpPr/>
          <p:nvPr/>
        </p:nvSpPr>
        <p:spPr>
          <a:xfrm>
            <a:off x="5687719" y="4075824"/>
            <a:ext cx="805400" cy="569733"/>
          </a:xfrm>
          <a:custGeom>
            <a:avLst/>
            <a:gdLst>
              <a:gd name="connsiteX0" fmla="*/ 8231 w 805400"/>
              <a:gd name="connsiteY0" fmla="*/ 876 h 569733"/>
              <a:gd name="connsiteX1" fmla="*/ 363831 w 805400"/>
              <a:gd name="connsiteY1" fmla="*/ 105651 h 569733"/>
              <a:gd name="connsiteX2" fmla="*/ 316206 w 805400"/>
              <a:gd name="connsiteY2" fmla="*/ 115176 h 569733"/>
              <a:gd name="connsiteX3" fmla="*/ 446381 w 805400"/>
              <a:gd name="connsiteY3" fmla="*/ 210426 h 569733"/>
              <a:gd name="connsiteX4" fmla="*/ 459081 w 805400"/>
              <a:gd name="connsiteY4" fmla="*/ 200901 h 569733"/>
              <a:gd name="connsiteX5" fmla="*/ 592431 w 805400"/>
              <a:gd name="connsiteY5" fmla="*/ 270751 h 569733"/>
              <a:gd name="connsiteX6" fmla="*/ 516231 w 805400"/>
              <a:gd name="connsiteY6" fmla="*/ 277101 h 569733"/>
              <a:gd name="connsiteX7" fmla="*/ 668631 w 805400"/>
              <a:gd name="connsiteY7" fmla="*/ 423151 h 569733"/>
              <a:gd name="connsiteX8" fmla="*/ 624181 w 805400"/>
              <a:gd name="connsiteY8" fmla="*/ 346951 h 569733"/>
              <a:gd name="connsiteX9" fmla="*/ 805156 w 805400"/>
              <a:gd name="connsiteY9" fmla="*/ 569201 h 569733"/>
              <a:gd name="connsiteX10" fmla="*/ 659106 w 805400"/>
              <a:gd name="connsiteY10" fmla="*/ 404101 h 569733"/>
              <a:gd name="connsiteX11" fmla="*/ 490831 w 805400"/>
              <a:gd name="connsiteY11" fmla="*/ 245351 h 569733"/>
              <a:gd name="connsiteX12" fmla="*/ 319381 w 805400"/>
              <a:gd name="connsiteY12" fmla="*/ 118351 h 569733"/>
              <a:gd name="connsiteX13" fmla="*/ 128881 w 805400"/>
              <a:gd name="connsiteY13" fmla="*/ 58026 h 569733"/>
              <a:gd name="connsiteX14" fmla="*/ 8231 w 805400"/>
              <a:gd name="connsiteY14" fmla="*/ 876 h 569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05400" h="569733">
                <a:moveTo>
                  <a:pt x="8231" y="876"/>
                </a:moveTo>
                <a:cubicBezTo>
                  <a:pt x="47389" y="8813"/>
                  <a:pt x="312502" y="86601"/>
                  <a:pt x="363831" y="105651"/>
                </a:cubicBezTo>
                <a:cubicBezTo>
                  <a:pt x="415160" y="124701"/>
                  <a:pt x="302448" y="97714"/>
                  <a:pt x="316206" y="115176"/>
                </a:cubicBezTo>
                <a:cubicBezTo>
                  <a:pt x="329964" y="132638"/>
                  <a:pt x="422569" y="196139"/>
                  <a:pt x="446381" y="210426"/>
                </a:cubicBezTo>
                <a:cubicBezTo>
                  <a:pt x="470193" y="224713"/>
                  <a:pt x="434739" y="190847"/>
                  <a:pt x="459081" y="200901"/>
                </a:cubicBezTo>
                <a:cubicBezTo>
                  <a:pt x="483423" y="210955"/>
                  <a:pt x="582906" y="258051"/>
                  <a:pt x="592431" y="270751"/>
                </a:cubicBezTo>
                <a:cubicBezTo>
                  <a:pt x="601956" y="283451"/>
                  <a:pt x="503531" y="251701"/>
                  <a:pt x="516231" y="277101"/>
                </a:cubicBezTo>
                <a:cubicBezTo>
                  <a:pt x="528931" y="302501"/>
                  <a:pt x="650639" y="411509"/>
                  <a:pt x="668631" y="423151"/>
                </a:cubicBezTo>
                <a:cubicBezTo>
                  <a:pt x="686623" y="434793"/>
                  <a:pt x="601427" y="322609"/>
                  <a:pt x="624181" y="346951"/>
                </a:cubicBezTo>
                <a:cubicBezTo>
                  <a:pt x="646935" y="371293"/>
                  <a:pt x="799335" y="559676"/>
                  <a:pt x="805156" y="569201"/>
                </a:cubicBezTo>
                <a:cubicBezTo>
                  <a:pt x="810977" y="578726"/>
                  <a:pt x="711494" y="458076"/>
                  <a:pt x="659106" y="404101"/>
                </a:cubicBezTo>
                <a:cubicBezTo>
                  <a:pt x="606719" y="350126"/>
                  <a:pt x="547452" y="292976"/>
                  <a:pt x="490831" y="245351"/>
                </a:cubicBezTo>
                <a:cubicBezTo>
                  <a:pt x="434210" y="197726"/>
                  <a:pt x="379706" y="149572"/>
                  <a:pt x="319381" y="118351"/>
                </a:cubicBezTo>
                <a:cubicBezTo>
                  <a:pt x="259056" y="87130"/>
                  <a:pt x="178093" y="74959"/>
                  <a:pt x="128881" y="58026"/>
                </a:cubicBezTo>
                <a:cubicBezTo>
                  <a:pt x="79669" y="41093"/>
                  <a:pt x="-30927" y="-7061"/>
                  <a:pt x="8231" y="8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 360">
            <a:extLst>
              <a:ext uri="{FF2B5EF4-FFF2-40B4-BE49-F238E27FC236}">
                <a16:creationId xmlns:a16="http://schemas.microsoft.com/office/drawing/2014/main" id="{FDBE74DD-F997-A6B6-1D5A-E8F3361AC24E}"/>
              </a:ext>
            </a:extLst>
          </p:cNvPr>
          <p:cNvSpPr/>
          <p:nvPr/>
        </p:nvSpPr>
        <p:spPr>
          <a:xfrm>
            <a:off x="5915025" y="4121150"/>
            <a:ext cx="181043" cy="378557"/>
          </a:xfrm>
          <a:custGeom>
            <a:avLst/>
            <a:gdLst>
              <a:gd name="connsiteX0" fmla="*/ 0 w 181043"/>
              <a:gd name="connsiteY0" fmla="*/ 0 h 378557"/>
              <a:gd name="connsiteX1" fmla="*/ 114300 w 181043"/>
              <a:gd name="connsiteY1" fmla="*/ 244475 h 378557"/>
              <a:gd name="connsiteX2" fmla="*/ 88900 w 181043"/>
              <a:gd name="connsiteY2" fmla="*/ 187325 h 378557"/>
              <a:gd name="connsiteX3" fmla="*/ 174625 w 181043"/>
              <a:gd name="connsiteY3" fmla="*/ 365125 h 378557"/>
              <a:gd name="connsiteX4" fmla="*/ 168275 w 181043"/>
              <a:gd name="connsiteY4" fmla="*/ 352425 h 37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43" h="378557">
                <a:moveTo>
                  <a:pt x="0" y="0"/>
                </a:moveTo>
                <a:lnTo>
                  <a:pt x="114300" y="244475"/>
                </a:lnTo>
                <a:cubicBezTo>
                  <a:pt x="129117" y="275696"/>
                  <a:pt x="78846" y="167217"/>
                  <a:pt x="88900" y="187325"/>
                </a:cubicBezTo>
                <a:cubicBezTo>
                  <a:pt x="98954" y="207433"/>
                  <a:pt x="174625" y="365125"/>
                  <a:pt x="174625" y="365125"/>
                </a:cubicBezTo>
                <a:cubicBezTo>
                  <a:pt x="187854" y="392642"/>
                  <a:pt x="178064" y="372533"/>
                  <a:pt x="168275" y="352425"/>
                </a:cubicBezTo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 361">
            <a:extLst>
              <a:ext uri="{FF2B5EF4-FFF2-40B4-BE49-F238E27FC236}">
                <a16:creationId xmlns:a16="http://schemas.microsoft.com/office/drawing/2014/main" id="{EF397940-F56E-2E0C-F4F5-84D8FB94A035}"/>
              </a:ext>
            </a:extLst>
          </p:cNvPr>
          <p:cNvSpPr/>
          <p:nvPr/>
        </p:nvSpPr>
        <p:spPr>
          <a:xfrm>
            <a:off x="5879980" y="4091853"/>
            <a:ext cx="511327" cy="510867"/>
          </a:xfrm>
          <a:custGeom>
            <a:avLst/>
            <a:gdLst>
              <a:gd name="connsiteX0" fmla="*/ 120 w 511327"/>
              <a:gd name="connsiteY0" fmla="*/ 722 h 510867"/>
              <a:gd name="connsiteX1" fmla="*/ 133470 w 511327"/>
              <a:gd name="connsiteY1" fmla="*/ 216622 h 510867"/>
              <a:gd name="connsiteX2" fmla="*/ 98545 w 511327"/>
              <a:gd name="connsiteY2" fmla="*/ 156297 h 510867"/>
              <a:gd name="connsiteX3" fmla="*/ 174745 w 511327"/>
              <a:gd name="connsiteY3" fmla="*/ 340447 h 510867"/>
              <a:gd name="connsiteX4" fmla="*/ 171570 w 511327"/>
              <a:gd name="connsiteY4" fmla="*/ 318222 h 510867"/>
              <a:gd name="connsiteX5" fmla="*/ 295395 w 511327"/>
              <a:gd name="connsiteY5" fmla="*/ 394422 h 510867"/>
              <a:gd name="connsiteX6" fmla="*/ 279520 w 511327"/>
              <a:gd name="connsiteY6" fmla="*/ 400772 h 510867"/>
              <a:gd name="connsiteX7" fmla="*/ 371595 w 511327"/>
              <a:gd name="connsiteY7" fmla="*/ 483322 h 510867"/>
              <a:gd name="connsiteX8" fmla="*/ 511295 w 511327"/>
              <a:gd name="connsiteY8" fmla="*/ 508722 h 510867"/>
              <a:gd name="connsiteX9" fmla="*/ 358895 w 511327"/>
              <a:gd name="connsiteY9" fmla="*/ 435697 h 510867"/>
              <a:gd name="connsiteX10" fmla="*/ 225545 w 511327"/>
              <a:gd name="connsiteY10" fmla="*/ 356322 h 510867"/>
              <a:gd name="connsiteX11" fmla="*/ 76320 w 511327"/>
              <a:gd name="connsiteY11" fmla="*/ 175347 h 510867"/>
              <a:gd name="connsiteX12" fmla="*/ 279520 w 511327"/>
              <a:gd name="connsiteY12" fmla="*/ 442047 h 510867"/>
              <a:gd name="connsiteX13" fmla="*/ 184270 w 511327"/>
              <a:gd name="connsiteY13" fmla="*/ 346797 h 510867"/>
              <a:gd name="connsiteX14" fmla="*/ 108070 w 511327"/>
              <a:gd name="connsiteY14" fmla="*/ 156297 h 510867"/>
              <a:gd name="connsiteX15" fmla="*/ 31870 w 511327"/>
              <a:gd name="connsiteY15" fmla="*/ 108672 h 510867"/>
              <a:gd name="connsiteX16" fmla="*/ 44570 w 511327"/>
              <a:gd name="connsiteY16" fmla="*/ 102322 h 510867"/>
              <a:gd name="connsiteX17" fmla="*/ 108070 w 511327"/>
              <a:gd name="connsiteY17" fmla="*/ 143597 h 510867"/>
              <a:gd name="connsiteX18" fmla="*/ 120 w 511327"/>
              <a:gd name="connsiteY18" fmla="*/ 722 h 5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1327" h="510867">
                <a:moveTo>
                  <a:pt x="120" y="722"/>
                </a:moveTo>
                <a:cubicBezTo>
                  <a:pt x="4353" y="12893"/>
                  <a:pt x="117066" y="190693"/>
                  <a:pt x="133470" y="216622"/>
                </a:cubicBezTo>
                <a:cubicBezTo>
                  <a:pt x="149874" y="242551"/>
                  <a:pt x="91666" y="135660"/>
                  <a:pt x="98545" y="156297"/>
                </a:cubicBezTo>
                <a:cubicBezTo>
                  <a:pt x="105424" y="176934"/>
                  <a:pt x="162574" y="313460"/>
                  <a:pt x="174745" y="340447"/>
                </a:cubicBezTo>
                <a:cubicBezTo>
                  <a:pt x="186916" y="367435"/>
                  <a:pt x="151462" y="309226"/>
                  <a:pt x="171570" y="318222"/>
                </a:cubicBezTo>
                <a:cubicBezTo>
                  <a:pt x="191678" y="327218"/>
                  <a:pt x="277403" y="380664"/>
                  <a:pt x="295395" y="394422"/>
                </a:cubicBezTo>
                <a:cubicBezTo>
                  <a:pt x="313387" y="408180"/>
                  <a:pt x="266820" y="385955"/>
                  <a:pt x="279520" y="400772"/>
                </a:cubicBezTo>
                <a:cubicBezTo>
                  <a:pt x="292220" y="415589"/>
                  <a:pt x="332966" y="465330"/>
                  <a:pt x="371595" y="483322"/>
                </a:cubicBezTo>
                <a:cubicBezTo>
                  <a:pt x="410224" y="501314"/>
                  <a:pt x="513412" y="516659"/>
                  <a:pt x="511295" y="508722"/>
                </a:cubicBezTo>
                <a:cubicBezTo>
                  <a:pt x="509178" y="500785"/>
                  <a:pt x="406520" y="461097"/>
                  <a:pt x="358895" y="435697"/>
                </a:cubicBezTo>
                <a:cubicBezTo>
                  <a:pt x="311270" y="410297"/>
                  <a:pt x="272641" y="399714"/>
                  <a:pt x="225545" y="356322"/>
                </a:cubicBezTo>
                <a:cubicBezTo>
                  <a:pt x="178449" y="312930"/>
                  <a:pt x="67324" y="161060"/>
                  <a:pt x="76320" y="175347"/>
                </a:cubicBezTo>
                <a:cubicBezTo>
                  <a:pt x="85316" y="189634"/>
                  <a:pt x="261528" y="413472"/>
                  <a:pt x="279520" y="442047"/>
                </a:cubicBezTo>
                <a:cubicBezTo>
                  <a:pt x="297512" y="470622"/>
                  <a:pt x="212845" y="394422"/>
                  <a:pt x="184270" y="346797"/>
                </a:cubicBezTo>
                <a:cubicBezTo>
                  <a:pt x="155695" y="299172"/>
                  <a:pt x="133470" y="195985"/>
                  <a:pt x="108070" y="156297"/>
                </a:cubicBezTo>
                <a:cubicBezTo>
                  <a:pt x="82670" y="116610"/>
                  <a:pt x="42453" y="117668"/>
                  <a:pt x="31870" y="108672"/>
                </a:cubicBezTo>
                <a:cubicBezTo>
                  <a:pt x="21287" y="99676"/>
                  <a:pt x="31870" y="96501"/>
                  <a:pt x="44570" y="102322"/>
                </a:cubicBezTo>
                <a:cubicBezTo>
                  <a:pt x="57270" y="108143"/>
                  <a:pt x="111774" y="153122"/>
                  <a:pt x="108070" y="143597"/>
                </a:cubicBezTo>
                <a:cubicBezTo>
                  <a:pt x="104366" y="134072"/>
                  <a:pt x="-4113" y="-11449"/>
                  <a:pt x="120" y="7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 362">
            <a:extLst>
              <a:ext uri="{FF2B5EF4-FFF2-40B4-BE49-F238E27FC236}">
                <a16:creationId xmlns:a16="http://schemas.microsoft.com/office/drawing/2014/main" id="{DA224615-2249-A153-F303-E843B5E8D64A}"/>
              </a:ext>
            </a:extLst>
          </p:cNvPr>
          <p:cNvSpPr/>
          <p:nvPr/>
        </p:nvSpPr>
        <p:spPr>
          <a:xfrm>
            <a:off x="5844479" y="4065996"/>
            <a:ext cx="413447" cy="572789"/>
          </a:xfrm>
          <a:custGeom>
            <a:avLst/>
            <a:gdLst>
              <a:gd name="connsiteX0" fmla="*/ 696 w 413447"/>
              <a:gd name="connsiteY0" fmla="*/ 4354 h 572789"/>
              <a:gd name="connsiteX1" fmla="*/ 156271 w 413447"/>
              <a:gd name="connsiteY1" fmla="*/ 315504 h 572789"/>
              <a:gd name="connsiteX2" fmla="*/ 280096 w 413447"/>
              <a:gd name="connsiteY2" fmla="*/ 404404 h 572789"/>
              <a:gd name="connsiteX3" fmla="*/ 229296 w 413447"/>
              <a:gd name="connsiteY3" fmla="*/ 382179 h 572789"/>
              <a:gd name="connsiteX4" fmla="*/ 413446 w 413447"/>
              <a:gd name="connsiteY4" fmla="*/ 572679 h 572789"/>
              <a:gd name="connsiteX5" fmla="*/ 226121 w 413447"/>
              <a:gd name="connsiteY5" fmla="*/ 407579 h 572789"/>
              <a:gd name="connsiteX6" fmla="*/ 140396 w 413447"/>
              <a:gd name="connsiteY6" fmla="*/ 267879 h 572789"/>
              <a:gd name="connsiteX7" fmla="*/ 99121 w 413447"/>
              <a:gd name="connsiteY7" fmla="*/ 144054 h 572789"/>
              <a:gd name="connsiteX8" fmla="*/ 696 w 413447"/>
              <a:gd name="connsiteY8" fmla="*/ 4354 h 57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447" h="572789">
                <a:moveTo>
                  <a:pt x="696" y="4354"/>
                </a:moveTo>
                <a:cubicBezTo>
                  <a:pt x="10221" y="32929"/>
                  <a:pt x="109704" y="248829"/>
                  <a:pt x="156271" y="315504"/>
                </a:cubicBezTo>
                <a:cubicBezTo>
                  <a:pt x="202838" y="382179"/>
                  <a:pt x="267925" y="393291"/>
                  <a:pt x="280096" y="404404"/>
                </a:cubicBezTo>
                <a:cubicBezTo>
                  <a:pt x="292267" y="415517"/>
                  <a:pt x="207071" y="354133"/>
                  <a:pt x="229296" y="382179"/>
                </a:cubicBezTo>
                <a:cubicBezTo>
                  <a:pt x="251521" y="410225"/>
                  <a:pt x="413975" y="568446"/>
                  <a:pt x="413446" y="572679"/>
                </a:cubicBezTo>
                <a:cubicBezTo>
                  <a:pt x="412917" y="576912"/>
                  <a:pt x="271629" y="458379"/>
                  <a:pt x="226121" y="407579"/>
                </a:cubicBezTo>
                <a:cubicBezTo>
                  <a:pt x="180613" y="356779"/>
                  <a:pt x="161563" y="311800"/>
                  <a:pt x="140396" y="267879"/>
                </a:cubicBezTo>
                <a:cubicBezTo>
                  <a:pt x="119229" y="223958"/>
                  <a:pt x="116054" y="192737"/>
                  <a:pt x="99121" y="144054"/>
                </a:cubicBezTo>
                <a:cubicBezTo>
                  <a:pt x="82188" y="95371"/>
                  <a:pt x="-8829" y="-24221"/>
                  <a:pt x="696" y="43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 363">
            <a:extLst>
              <a:ext uri="{FF2B5EF4-FFF2-40B4-BE49-F238E27FC236}">
                <a16:creationId xmlns:a16="http://schemas.microsoft.com/office/drawing/2014/main" id="{8DDF6667-891A-AA03-E67C-59A54CAF7446}"/>
              </a:ext>
            </a:extLst>
          </p:cNvPr>
          <p:cNvSpPr/>
          <p:nvPr/>
        </p:nvSpPr>
        <p:spPr>
          <a:xfrm>
            <a:off x="5698595" y="4066785"/>
            <a:ext cx="486412" cy="759578"/>
          </a:xfrm>
          <a:custGeom>
            <a:avLst/>
            <a:gdLst>
              <a:gd name="connsiteX0" fmla="*/ 530 w 486412"/>
              <a:gd name="connsiteY0" fmla="*/ 390 h 759578"/>
              <a:gd name="connsiteX1" fmla="*/ 257705 w 486412"/>
              <a:gd name="connsiteY1" fmla="*/ 232165 h 759578"/>
              <a:gd name="connsiteX2" fmla="*/ 248180 w 486412"/>
              <a:gd name="connsiteY2" fmla="*/ 197240 h 759578"/>
              <a:gd name="connsiteX3" fmla="*/ 318030 w 486412"/>
              <a:gd name="connsiteY3" fmla="*/ 346465 h 759578"/>
              <a:gd name="connsiteX4" fmla="*/ 286280 w 486412"/>
              <a:gd name="connsiteY4" fmla="*/ 302015 h 759578"/>
              <a:gd name="connsiteX5" fmla="*/ 270405 w 486412"/>
              <a:gd name="connsiteY5" fmla="*/ 448065 h 759578"/>
              <a:gd name="connsiteX6" fmla="*/ 375180 w 486412"/>
              <a:gd name="connsiteY6" fmla="*/ 454415 h 759578"/>
              <a:gd name="connsiteX7" fmla="*/ 318030 w 486412"/>
              <a:gd name="connsiteY7" fmla="*/ 486165 h 759578"/>
              <a:gd name="connsiteX8" fmla="*/ 486305 w 486412"/>
              <a:gd name="connsiteY8" fmla="*/ 444890 h 759578"/>
              <a:gd name="connsiteX9" fmla="*/ 289455 w 486412"/>
              <a:gd name="connsiteY9" fmla="*/ 543315 h 759578"/>
              <a:gd name="connsiteX10" fmla="*/ 270405 w 486412"/>
              <a:gd name="connsiteY10" fmla="*/ 575065 h 759578"/>
              <a:gd name="connsiteX11" fmla="*/ 305330 w 486412"/>
              <a:gd name="connsiteY11" fmla="*/ 733815 h 759578"/>
              <a:gd name="connsiteX12" fmla="*/ 305330 w 486412"/>
              <a:gd name="connsiteY12" fmla="*/ 736990 h 759578"/>
              <a:gd name="connsiteX13" fmla="*/ 298980 w 486412"/>
              <a:gd name="connsiteY13" fmla="*/ 514740 h 759578"/>
              <a:gd name="connsiteX14" fmla="*/ 324380 w 486412"/>
              <a:gd name="connsiteY14" fmla="*/ 463940 h 759578"/>
              <a:gd name="connsiteX15" fmla="*/ 273580 w 486412"/>
              <a:gd name="connsiteY15" fmla="*/ 263915 h 759578"/>
              <a:gd name="connsiteX16" fmla="*/ 298980 w 486412"/>
              <a:gd name="connsiteY16" fmla="*/ 324240 h 759578"/>
              <a:gd name="connsiteX17" fmla="*/ 140230 w 486412"/>
              <a:gd name="connsiteY17" fmla="*/ 149615 h 759578"/>
              <a:gd name="connsiteX18" fmla="*/ 121180 w 486412"/>
              <a:gd name="connsiteY18" fmla="*/ 127390 h 759578"/>
              <a:gd name="connsiteX19" fmla="*/ 187855 w 486412"/>
              <a:gd name="connsiteY19" fmla="*/ 175015 h 759578"/>
              <a:gd name="connsiteX20" fmla="*/ 530 w 486412"/>
              <a:gd name="connsiteY20" fmla="*/ 390 h 759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6412" h="759578">
                <a:moveTo>
                  <a:pt x="530" y="390"/>
                </a:moveTo>
                <a:cubicBezTo>
                  <a:pt x="12172" y="9915"/>
                  <a:pt x="216430" y="199357"/>
                  <a:pt x="257705" y="232165"/>
                </a:cubicBezTo>
                <a:cubicBezTo>
                  <a:pt x="298980" y="264973"/>
                  <a:pt x="238126" y="178190"/>
                  <a:pt x="248180" y="197240"/>
                </a:cubicBezTo>
                <a:cubicBezTo>
                  <a:pt x="258234" y="216290"/>
                  <a:pt x="311680" y="329003"/>
                  <a:pt x="318030" y="346465"/>
                </a:cubicBezTo>
                <a:cubicBezTo>
                  <a:pt x="324380" y="363927"/>
                  <a:pt x="294217" y="285082"/>
                  <a:pt x="286280" y="302015"/>
                </a:cubicBezTo>
                <a:cubicBezTo>
                  <a:pt x="278343" y="318948"/>
                  <a:pt x="255588" y="422665"/>
                  <a:pt x="270405" y="448065"/>
                </a:cubicBezTo>
                <a:cubicBezTo>
                  <a:pt x="285222" y="473465"/>
                  <a:pt x="367243" y="448065"/>
                  <a:pt x="375180" y="454415"/>
                </a:cubicBezTo>
                <a:cubicBezTo>
                  <a:pt x="383117" y="460765"/>
                  <a:pt x="299509" y="487752"/>
                  <a:pt x="318030" y="486165"/>
                </a:cubicBezTo>
                <a:cubicBezTo>
                  <a:pt x="336551" y="484578"/>
                  <a:pt x="491068" y="435365"/>
                  <a:pt x="486305" y="444890"/>
                </a:cubicBezTo>
                <a:cubicBezTo>
                  <a:pt x="481542" y="454415"/>
                  <a:pt x="325438" y="521619"/>
                  <a:pt x="289455" y="543315"/>
                </a:cubicBezTo>
                <a:cubicBezTo>
                  <a:pt x="253472" y="565011"/>
                  <a:pt x="267759" y="543315"/>
                  <a:pt x="270405" y="575065"/>
                </a:cubicBezTo>
                <a:cubicBezTo>
                  <a:pt x="273051" y="606815"/>
                  <a:pt x="299509" y="706827"/>
                  <a:pt x="305330" y="733815"/>
                </a:cubicBezTo>
                <a:cubicBezTo>
                  <a:pt x="311151" y="760803"/>
                  <a:pt x="306388" y="773502"/>
                  <a:pt x="305330" y="736990"/>
                </a:cubicBezTo>
                <a:cubicBezTo>
                  <a:pt x="304272" y="700478"/>
                  <a:pt x="295805" y="560248"/>
                  <a:pt x="298980" y="514740"/>
                </a:cubicBezTo>
                <a:cubicBezTo>
                  <a:pt x="302155" y="469232"/>
                  <a:pt x="328613" y="505744"/>
                  <a:pt x="324380" y="463940"/>
                </a:cubicBezTo>
                <a:cubicBezTo>
                  <a:pt x="320147" y="422136"/>
                  <a:pt x="277813" y="287198"/>
                  <a:pt x="273580" y="263915"/>
                </a:cubicBezTo>
                <a:cubicBezTo>
                  <a:pt x="269347" y="240632"/>
                  <a:pt x="321205" y="343290"/>
                  <a:pt x="298980" y="324240"/>
                </a:cubicBezTo>
                <a:cubicBezTo>
                  <a:pt x="276755" y="305190"/>
                  <a:pt x="169863" y="182423"/>
                  <a:pt x="140230" y="149615"/>
                </a:cubicBezTo>
                <a:cubicBezTo>
                  <a:pt x="110597" y="116807"/>
                  <a:pt x="113243" y="123157"/>
                  <a:pt x="121180" y="127390"/>
                </a:cubicBezTo>
                <a:cubicBezTo>
                  <a:pt x="129117" y="131623"/>
                  <a:pt x="203201" y="191419"/>
                  <a:pt x="187855" y="175015"/>
                </a:cubicBezTo>
                <a:cubicBezTo>
                  <a:pt x="172509" y="158611"/>
                  <a:pt x="-11112" y="-9135"/>
                  <a:pt x="530" y="39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 364">
            <a:extLst>
              <a:ext uri="{FF2B5EF4-FFF2-40B4-BE49-F238E27FC236}">
                <a16:creationId xmlns:a16="http://schemas.microsoft.com/office/drawing/2014/main" id="{101A9E9A-1940-ADDD-84F5-EBBFDAEEE2EC}"/>
              </a:ext>
            </a:extLst>
          </p:cNvPr>
          <p:cNvSpPr/>
          <p:nvPr/>
        </p:nvSpPr>
        <p:spPr>
          <a:xfrm>
            <a:off x="5958459" y="4217867"/>
            <a:ext cx="509627" cy="425292"/>
          </a:xfrm>
          <a:custGeom>
            <a:avLst/>
            <a:gdLst>
              <a:gd name="connsiteX0" fmla="*/ 1016 w 509627"/>
              <a:gd name="connsiteY0" fmla="*/ 1708 h 425292"/>
              <a:gd name="connsiteX1" fmla="*/ 277241 w 509627"/>
              <a:gd name="connsiteY1" fmla="*/ 230308 h 425292"/>
              <a:gd name="connsiteX2" fmla="*/ 283591 w 509627"/>
              <a:gd name="connsiteY2" fmla="*/ 312858 h 425292"/>
              <a:gd name="connsiteX3" fmla="*/ 270891 w 509627"/>
              <a:gd name="connsiteY3" fmla="*/ 189033 h 425292"/>
              <a:gd name="connsiteX4" fmla="*/ 366141 w 509627"/>
              <a:gd name="connsiteY4" fmla="*/ 338258 h 425292"/>
              <a:gd name="connsiteX5" fmla="*/ 467741 w 509627"/>
              <a:gd name="connsiteY5" fmla="*/ 331908 h 425292"/>
              <a:gd name="connsiteX6" fmla="*/ 505841 w 509627"/>
              <a:gd name="connsiteY6" fmla="*/ 423983 h 425292"/>
              <a:gd name="connsiteX7" fmla="*/ 382016 w 509627"/>
              <a:gd name="connsiteY7" fmla="*/ 252533 h 425292"/>
              <a:gd name="connsiteX8" fmla="*/ 191516 w 509627"/>
              <a:gd name="connsiteY8" fmla="*/ 74733 h 425292"/>
              <a:gd name="connsiteX9" fmla="*/ 340741 w 509627"/>
              <a:gd name="connsiteY9" fmla="*/ 217608 h 425292"/>
              <a:gd name="connsiteX10" fmla="*/ 213741 w 509627"/>
              <a:gd name="connsiteY10" fmla="*/ 112833 h 425292"/>
              <a:gd name="connsiteX11" fmla="*/ 185166 w 509627"/>
              <a:gd name="connsiteY11" fmla="*/ 125533 h 425292"/>
              <a:gd name="connsiteX12" fmla="*/ 1016 w 509627"/>
              <a:gd name="connsiteY12" fmla="*/ 1708 h 425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9627" h="425292">
                <a:moveTo>
                  <a:pt x="1016" y="1708"/>
                </a:moveTo>
                <a:cubicBezTo>
                  <a:pt x="16362" y="19170"/>
                  <a:pt x="230145" y="178450"/>
                  <a:pt x="277241" y="230308"/>
                </a:cubicBezTo>
                <a:cubicBezTo>
                  <a:pt x="324337" y="282166"/>
                  <a:pt x="284649" y="319737"/>
                  <a:pt x="283591" y="312858"/>
                </a:cubicBezTo>
                <a:cubicBezTo>
                  <a:pt x="282533" y="305979"/>
                  <a:pt x="257133" y="184800"/>
                  <a:pt x="270891" y="189033"/>
                </a:cubicBezTo>
                <a:cubicBezTo>
                  <a:pt x="284649" y="193266"/>
                  <a:pt x="333333" y="314445"/>
                  <a:pt x="366141" y="338258"/>
                </a:cubicBezTo>
                <a:cubicBezTo>
                  <a:pt x="398949" y="362071"/>
                  <a:pt x="444458" y="317621"/>
                  <a:pt x="467741" y="331908"/>
                </a:cubicBezTo>
                <a:cubicBezTo>
                  <a:pt x="491024" y="346195"/>
                  <a:pt x="520129" y="437212"/>
                  <a:pt x="505841" y="423983"/>
                </a:cubicBezTo>
                <a:cubicBezTo>
                  <a:pt x="491554" y="410754"/>
                  <a:pt x="434403" y="310741"/>
                  <a:pt x="382016" y="252533"/>
                </a:cubicBezTo>
                <a:cubicBezTo>
                  <a:pt x="329629" y="194325"/>
                  <a:pt x="198395" y="80554"/>
                  <a:pt x="191516" y="74733"/>
                </a:cubicBezTo>
                <a:cubicBezTo>
                  <a:pt x="184637" y="68912"/>
                  <a:pt x="337037" y="211258"/>
                  <a:pt x="340741" y="217608"/>
                </a:cubicBezTo>
                <a:cubicBezTo>
                  <a:pt x="344445" y="223958"/>
                  <a:pt x="239670" y="128179"/>
                  <a:pt x="213741" y="112833"/>
                </a:cubicBezTo>
                <a:cubicBezTo>
                  <a:pt x="187812" y="97487"/>
                  <a:pt x="221679" y="145112"/>
                  <a:pt x="185166" y="125533"/>
                </a:cubicBezTo>
                <a:cubicBezTo>
                  <a:pt x="148654" y="105954"/>
                  <a:pt x="-14330" y="-15754"/>
                  <a:pt x="1016" y="170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 365">
            <a:extLst>
              <a:ext uri="{FF2B5EF4-FFF2-40B4-BE49-F238E27FC236}">
                <a16:creationId xmlns:a16="http://schemas.microsoft.com/office/drawing/2014/main" id="{ED28DA51-BBED-9EC9-84A9-BCA850457E5C}"/>
              </a:ext>
            </a:extLst>
          </p:cNvPr>
          <p:cNvSpPr/>
          <p:nvPr/>
        </p:nvSpPr>
        <p:spPr>
          <a:xfrm>
            <a:off x="5654674" y="4118845"/>
            <a:ext cx="365299" cy="729795"/>
          </a:xfrm>
          <a:custGeom>
            <a:avLst/>
            <a:gdLst>
              <a:gd name="connsiteX0" fmla="*/ 50801 w 365299"/>
              <a:gd name="connsiteY0" fmla="*/ 2305 h 729795"/>
              <a:gd name="connsiteX1" fmla="*/ 219076 w 365299"/>
              <a:gd name="connsiteY1" fmla="*/ 265830 h 729795"/>
              <a:gd name="connsiteX2" fmla="*/ 228601 w 365299"/>
              <a:gd name="connsiteY2" fmla="*/ 211855 h 729795"/>
              <a:gd name="connsiteX3" fmla="*/ 247651 w 365299"/>
              <a:gd name="connsiteY3" fmla="*/ 443630 h 729795"/>
              <a:gd name="connsiteX4" fmla="*/ 263526 w 365299"/>
              <a:gd name="connsiteY4" fmla="*/ 586505 h 729795"/>
              <a:gd name="connsiteX5" fmla="*/ 260351 w 365299"/>
              <a:gd name="connsiteY5" fmla="*/ 526180 h 729795"/>
              <a:gd name="connsiteX6" fmla="*/ 250826 w 365299"/>
              <a:gd name="connsiteY6" fmla="*/ 615080 h 729795"/>
              <a:gd name="connsiteX7" fmla="*/ 307976 w 365299"/>
              <a:gd name="connsiteY7" fmla="*/ 589680 h 729795"/>
              <a:gd name="connsiteX8" fmla="*/ 365126 w 365299"/>
              <a:gd name="connsiteY8" fmla="*/ 729380 h 729795"/>
              <a:gd name="connsiteX9" fmla="*/ 288926 w 365299"/>
              <a:gd name="connsiteY9" fmla="*/ 630955 h 729795"/>
              <a:gd name="connsiteX10" fmla="*/ 234951 w 365299"/>
              <a:gd name="connsiteY10" fmla="*/ 580155 h 729795"/>
              <a:gd name="connsiteX11" fmla="*/ 212726 w 365299"/>
              <a:gd name="connsiteY11" fmla="*/ 300755 h 729795"/>
              <a:gd name="connsiteX12" fmla="*/ 1 w 365299"/>
              <a:gd name="connsiteY12" fmla="*/ 265830 h 729795"/>
              <a:gd name="connsiteX13" fmla="*/ 209551 w 365299"/>
              <a:gd name="connsiteY13" fmla="*/ 253130 h 729795"/>
              <a:gd name="connsiteX14" fmla="*/ 111126 w 365299"/>
              <a:gd name="connsiteY14" fmla="*/ 157880 h 729795"/>
              <a:gd name="connsiteX15" fmla="*/ 101601 w 365299"/>
              <a:gd name="connsiteY15" fmla="*/ 129305 h 729795"/>
              <a:gd name="connsiteX16" fmla="*/ 158751 w 365299"/>
              <a:gd name="connsiteY16" fmla="*/ 135655 h 729795"/>
              <a:gd name="connsiteX17" fmla="*/ 50801 w 365299"/>
              <a:gd name="connsiteY17" fmla="*/ 2305 h 729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65299" h="729795">
                <a:moveTo>
                  <a:pt x="50801" y="2305"/>
                </a:moveTo>
                <a:cubicBezTo>
                  <a:pt x="60855" y="24001"/>
                  <a:pt x="189443" y="230905"/>
                  <a:pt x="219076" y="265830"/>
                </a:cubicBezTo>
                <a:cubicBezTo>
                  <a:pt x="248709" y="300755"/>
                  <a:pt x="223839" y="182222"/>
                  <a:pt x="228601" y="211855"/>
                </a:cubicBezTo>
                <a:cubicBezTo>
                  <a:pt x="233363" y="241488"/>
                  <a:pt x="241830" y="381188"/>
                  <a:pt x="247651" y="443630"/>
                </a:cubicBezTo>
                <a:cubicBezTo>
                  <a:pt x="253472" y="506072"/>
                  <a:pt x="261409" y="572747"/>
                  <a:pt x="263526" y="586505"/>
                </a:cubicBezTo>
                <a:cubicBezTo>
                  <a:pt x="265643" y="600263"/>
                  <a:pt x="262468" y="521418"/>
                  <a:pt x="260351" y="526180"/>
                </a:cubicBezTo>
                <a:cubicBezTo>
                  <a:pt x="258234" y="530942"/>
                  <a:pt x="242889" y="604497"/>
                  <a:pt x="250826" y="615080"/>
                </a:cubicBezTo>
                <a:cubicBezTo>
                  <a:pt x="258763" y="625663"/>
                  <a:pt x="288926" y="570630"/>
                  <a:pt x="307976" y="589680"/>
                </a:cubicBezTo>
                <a:cubicBezTo>
                  <a:pt x="327026" y="608730"/>
                  <a:pt x="368301" y="722501"/>
                  <a:pt x="365126" y="729380"/>
                </a:cubicBezTo>
                <a:cubicBezTo>
                  <a:pt x="361951" y="736259"/>
                  <a:pt x="310622" y="655826"/>
                  <a:pt x="288926" y="630955"/>
                </a:cubicBezTo>
                <a:cubicBezTo>
                  <a:pt x="267230" y="606084"/>
                  <a:pt x="247651" y="635188"/>
                  <a:pt x="234951" y="580155"/>
                </a:cubicBezTo>
                <a:cubicBezTo>
                  <a:pt x="222251" y="525122"/>
                  <a:pt x="251884" y="353143"/>
                  <a:pt x="212726" y="300755"/>
                </a:cubicBezTo>
                <a:cubicBezTo>
                  <a:pt x="173568" y="248368"/>
                  <a:pt x="530" y="273768"/>
                  <a:pt x="1" y="265830"/>
                </a:cubicBezTo>
                <a:cubicBezTo>
                  <a:pt x="-528" y="257893"/>
                  <a:pt x="191030" y="271122"/>
                  <a:pt x="209551" y="253130"/>
                </a:cubicBezTo>
                <a:cubicBezTo>
                  <a:pt x="228072" y="235138"/>
                  <a:pt x="129118" y="178518"/>
                  <a:pt x="111126" y="157880"/>
                </a:cubicBezTo>
                <a:cubicBezTo>
                  <a:pt x="93134" y="137243"/>
                  <a:pt x="93664" y="133009"/>
                  <a:pt x="101601" y="129305"/>
                </a:cubicBezTo>
                <a:cubicBezTo>
                  <a:pt x="109538" y="125601"/>
                  <a:pt x="164572" y="152588"/>
                  <a:pt x="158751" y="135655"/>
                </a:cubicBezTo>
                <a:cubicBezTo>
                  <a:pt x="152930" y="118722"/>
                  <a:pt x="40747" y="-19391"/>
                  <a:pt x="50801" y="230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 381">
            <a:extLst>
              <a:ext uri="{FF2B5EF4-FFF2-40B4-BE49-F238E27FC236}">
                <a16:creationId xmlns:a16="http://schemas.microsoft.com/office/drawing/2014/main" id="{F0646F1A-136A-1EB9-3B0C-FC0E57525ADE}"/>
              </a:ext>
            </a:extLst>
          </p:cNvPr>
          <p:cNvSpPr/>
          <p:nvPr/>
        </p:nvSpPr>
        <p:spPr>
          <a:xfrm>
            <a:off x="5614275" y="4094065"/>
            <a:ext cx="437475" cy="750870"/>
          </a:xfrm>
          <a:custGeom>
            <a:avLst/>
            <a:gdLst>
              <a:gd name="connsiteX0" fmla="*/ 5475 w 437475"/>
              <a:gd name="connsiteY0" fmla="*/ 14385 h 750870"/>
              <a:gd name="connsiteX1" fmla="*/ 142000 w 437475"/>
              <a:gd name="connsiteY1" fmla="*/ 338235 h 750870"/>
              <a:gd name="connsiteX2" fmla="*/ 145175 w 437475"/>
              <a:gd name="connsiteY2" fmla="*/ 265210 h 750870"/>
              <a:gd name="connsiteX3" fmla="*/ 199150 w 437475"/>
              <a:gd name="connsiteY3" fmla="*/ 541435 h 750870"/>
              <a:gd name="connsiteX4" fmla="*/ 180100 w 437475"/>
              <a:gd name="connsiteY4" fmla="*/ 531910 h 750870"/>
              <a:gd name="connsiteX5" fmla="*/ 205500 w 437475"/>
              <a:gd name="connsiteY5" fmla="*/ 582710 h 750870"/>
              <a:gd name="connsiteX6" fmla="*/ 199150 w 437475"/>
              <a:gd name="connsiteY6" fmla="*/ 563660 h 750870"/>
              <a:gd name="connsiteX7" fmla="*/ 227725 w 437475"/>
              <a:gd name="connsiteY7" fmla="*/ 592235 h 750870"/>
              <a:gd name="connsiteX8" fmla="*/ 230900 w 437475"/>
              <a:gd name="connsiteY8" fmla="*/ 643035 h 750870"/>
              <a:gd name="connsiteX9" fmla="*/ 307100 w 437475"/>
              <a:gd name="connsiteY9" fmla="*/ 608110 h 750870"/>
              <a:gd name="connsiteX10" fmla="*/ 437275 w 437475"/>
              <a:gd name="connsiteY10" fmla="*/ 614460 h 750870"/>
              <a:gd name="connsiteX11" fmla="*/ 275350 w 437475"/>
              <a:gd name="connsiteY11" fmla="*/ 684310 h 750870"/>
              <a:gd name="connsiteX12" fmla="*/ 230900 w 437475"/>
              <a:gd name="connsiteY12" fmla="*/ 643035 h 750870"/>
              <a:gd name="connsiteX13" fmla="*/ 189625 w 437475"/>
              <a:gd name="connsiteY13" fmla="*/ 570010 h 750870"/>
              <a:gd name="connsiteX14" fmla="*/ 78500 w 437475"/>
              <a:gd name="connsiteY14" fmla="*/ 709710 h 750870"/>
              <a:gd name="connsiteX15" fmla="*/ 107075 w 437475"/>
              <a:gd name="connsiteY15" fmla="*/ 744635 h 750870"/>
              <a:gd name="connsiteX16" fmla="*/ 297575 w 437475"/>
              <a:gd name="connsiteY16" fmla="*/ 601760 h 750870"/>
              <a:gd name="connsiteX17" fmla="*/ 199150 w 437475"/>
              <a:gd name="connsiteY17" fmla="*/ 354110 h 750870"/>
              <a:gd name="connsiteX18" fmla="*/ 129300 w 437475"/>
              <a:gd name="connsiteY18" fmla="*/ 277910 h 750870"/>
              <a:gd name="connsiteX19" fmla="*/ 110250 w 437475"/>
              <a:gd name="connsiteY19" fmla="*/ 217585 h 750870"/>
              <a:gd name="connsiteX20" fmla="*/ 142000 w 437475"/>
              <a:gd name="connsiteY20" fmla="*/ 233460 h 750870"/>
              <a:gd name="connsiteX21" fmla="*/ 37225 w 437475"/>
              <a:gd name="connsiteY21" fmla="*/ 71535 h 750870"/>
              <a:gd name="connsiteX22" fmla="*/ 5475 w 437475"/>
              <a:gd name="connsiteY22" fmla="*/ 14385 h 7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37475" h="750870">
                <a:moveTo>
                  <a:pt x="5475" y="14385"/>
                </a:moveTo>
                <a:cubicBezTo>
                  <a:pt x="22937" y="58835"/>
                  <a:pt x="118717" y="296431"/>
                  <a:pt x="142000" y="338235"/>
                </a:cubicBezTo>
                <a:cubicBezTo>
                  <a:pt x="165283" y="380039"/>
                  <a:pt x="135650" y="231343"/>
                  <a:pt x="145175" y="265210"/>
                </a:cubicBezTo>
                <a:cubicBezTo>
                  <a:pt x="154700" y="299077"/>
                  <a:pt x="193329" y="496985"/>
                  <a:pt x="199150" y="541435"/>
                </a:cubicBezTo>
                <a:cubicBezTo>
                  <a:pt x="204971" y="585885"/>
                  <a:pt x="179042" y="525031"/>
                  <a:pt x="180100" y="531910"/>
                </a:cubicBezTo>
                <a:cubicBezTo>
                  <a:pt x="181158" y="538789"/>
                  <a:pt x="202325" y="577418"/>
                  <a:pt x="205500" y="582710"/>
                </a:cubicBezTo>
                <a:cubicBezTo>
                  <a:pt x="208675" y="588002"/>
                  <a:pt x="195446" y="562073"/>
                  <a:pt x="199150" y="563660"/>
                </a:cubicBezTo>
                <a:cubicBezTo>
                  <a:pt x="202854" y="565247"/>
                  <a:pt x="222433" y="579006"/>
                  <a:pt x="227725" y="592235"/>
                </a:cubicBezTo>
                <a:cubicBezTo>
                  <a:pt x="233017" y="605464"/>
                  <a:pt x="217671" y="640389"/>
                  <a:pt x="230900" y="643035"/>
                </a:cubicBezTo>
                <a:cubicBezTo>
                  <a:pt x="244129" y="645681"/>
                  <a:pt x="272704" y="612872"/>
                  <a:pt x="307100" y="608110"/>
                </a:cubicBezTo>
                <a:cubicBezTo>
                  <a:pt x="341496" y="603348"/>
                  <a:pt x="442567" y="601760"/>
                  <a:pt x="437275" y="614460"/>
                </a:cubicBezTo>
                <a:cubicBezTo>
                  <a:pt x="431983" y="627160"/>
                  <a:pt x="309746" y="679548"/>
                  <a:pt x="275350" y="684310"/>
                </a:cubicBezTo>
                <a:cubicBezTo>
                  <a:pt x="240954" y="689072"/>
                  <a:pt x="245188" y="662085"/>
                  <a:pt x="230900" y="643035"/>
                </a:cubicBezTo>
                <a:cubicBezTo>
                  <a:pt x="216613" y="623985"/>
                  <a:pt x="215025" y="558898"/>
                  <a:pt x="189625" y="570010"/>
                </a:cubicBezTo>
                <a:cubicBezTo>
                  <a:pt x="164225" y="581122"/>
                  <a:pt x="92258" y="680606"/>
                  <a:pt x="78500" y="709710"/>
                </a:cubicBezTo>
                <a:cubicBezTo>
                  <a:pt x="64742" y="738814"/>
                  <a:pt x="70563" y="762627"/>
                  <a:pt x="107075" y="744635"/>
                </a:cubicBezTo>
                <a:cubicBezTo>
                  <a:pt x="143587" y="726643"/>
                  <a:pt x="282229" y="666848"/>
                  <a:pt x="297575" y="601760"/>
                </a:cubicBezTo>
                <a:cubicBezTo>
                  <a:pt x="312921" y="536673"/>
                  <a:pt x="227196" y="408085"/>
                  <a:pt x="199150" y="354110"/>
                </a:cubicBezTo>
                <a:cubicBezTo>
                  <a:pt x="171104" y="300135"/>
                  <a:pt x="144117" y="300664"/>
                  <a:pt x="129300" y="277910"/>
                </a:cubicBezTo>
                <a:cubicBezTo>
                  <a:pt x="114483" y="255156"/>
                  <a:pt x="108133" y="224993"/>
                  <a:pt x="110250" y="217585"/>
                </a:cubicBezTo>
                <a:cubicBezTo>
                  <a:pt x="112367" y="210177"/>
                  <a:pt x="154171" y="257802"/>
                  <a:pt x="142000" y="233460"/>
                </a:cubicBezTo>
                <a:cubicBezTo>
                  <a:pt x="129829" y="209118"/>
                  <a:pt x="58392" y="103285"/>
                  <a:pt x="37225" y="71535"/>
                </a:cubicBezTo>
                <a:cubicBezTo>
                  <a:pt x="16058" y="39785"/>
                  <a:pt x="-11987" y="-30065"/>
                  <a:pt x="5475" y="143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 410">
            <a:extLst>
              <a:ext uri="{FF2B5EF4-FFF2-40B4-BE49-F238E27FC236}">
                <a16:creationId xmlns:a16="http://schemas.microsoft.com/office/drawing/2014/main" id="{CDA62AAD-DCC9-2FC6-CD30-C0BF190BB02D}"/>
              </a:ext>
            </a:extLst>
          </p:cNvPr>
          <p:cNvSpPr/>
          <p:nvPr/>
        </p:nvSpPr>
        <p:spPr>
          <a:xfrm>
            <a:off x="5476215" y="4146496"/>
            <a:ext cx="302588" cy="860479"/>
          </a:xfrm>
          <a:custGeom>
            <a:avLst/>
            <a:gdLst>
              <a:gd name="connsiteX0" fmla="*/ 660 w 302588"/>
              <a:gd name="connsiteY0" fmla="*/ 3229 h 860479"/>
              <a:gd name="connsiteX1" fmla="*/ 207035 w 302588"/>
              <a:gd name="connsiteY1" fmla="*/ 269929 h 860479"/>
              <a:gd name="connsiteX2" fmla="*/ 203860 w 302588"/>
              <a:gd name="connsiteY2" fmla="*/ 235004 h 860479"/>
              <a:gd name="connsiteX3" fmla="*/ 254660 w 302588"/>
              <a:gd name="connsiteY3" fmla="*/ 485829 h 860479"/>
              <a:gd name="connsiteX4" fmla="*/ 254660 w 302588"/>
              <a:gd name="connsiteY4" fmla="*/ 492179 h 860479"/>
              <a:gd name="connsiteX5" fmla="*/ 241960 w 302588"/>
              <a:gd name="connsiteY5" fmla="*/ 485829 h 860479"/>
              <a:gd name="connsiteX6" fmla="*/ 187985 w 302588"/>
              <a:gd name="connsiteY6" fmla="*/ 390579 h 860479"/>
              <a:gd name="connsiteX7" fmla="*/ 111785 w 302588"/>
              <a:gd name="connsiteY7" fmla="*/ 530279 h 860479"/>
              <a:gd name="connsiteX8" fmla="*/ 137185 w 302588"/>
              <a:gd name="connsiteY8" fmla="*/ 479479 h 860479"/>
              <a:gd name="connsiteX9" fmla="*/ 22885 w 302588"/>
              <a:gd name="connsiteY9" fmla="*/ 860479 h 860479"/>
              <a:gd name="connsiteX10" fmla="*/ 134010 w 302588"/>
              <a:gd name="connsiteY10" fmla="*/ 476304 h 860479"/>
              <a:gd name="connsiteX11" fmla="*/ 207035 w 302588"/>
              <a:gd name="connsiteY11" fmla="*/ 438204 h 860479"/>
              <a:gd name="connsiteX12" fmla="*/ 299110 w 302588"/>
              <a:gd name="connsiteY12" fmla="*/ 533454 h 860479"/>
              <a:gd name="connsiteX13" fmla="*/ 264185 w 302588"/>
              <a:gd name="connsiteY13" fmla="*/ 292154 h 860479"/>
              <a:gd name="connsiteX14" fmla="*/ 89560 w 302588"/>
              <a:gd name="connsiteY14" fmla="*/ 54 h 860479"/>
              <a:gd name="connsiteX15" fmla="*/ 226085 w 302588"/>
              <a:gd name="connsiteY15" fmla="*/ 266754 h 860479"/>
              <a:gd name="connsiteX16" fmla="*/ 143535 w 302588"/>
              <a:gd name="connsiteY16" fmla="*/ 158804 h 860479"/>
              <a:gd name="connsiteX17" fmla="*/ 660 w 302588"/>
              <a:gd name="connsiteY17" fmla="*/ 3229 h 86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2588" h="860479">
                <a:moveTo>
                  <a:pt x="660" y="3229"/>
                </a:moveTo>
                <a:cubicBezTo>
                  <a:pt x="11243" y="21750"/>
                  <a:pt x="173168" y="231300"/>
                  <a:pt x="207035" y="269929"/>
                </a:cubicBezTo>
                <a:cubicBezTo>
                  <a:pt x="240902" y="308558"/>
                  <a:pt x="195923" y="199021"/>
                  <a:pt x="203860" y="235004"/>
                </a:cubicBezTo>
                <a:cubicBezTo>
                  <a:pt x="211798" y="270987"/>
                  <a:pt x="246193" y="442967"/>
                  <a:pt x="254660" y="485829"/>
                </a:cubicBezTo>
                <a:cubicBezTo>
                  <a:pt x="263127" y="528691"/>
                  <a:pt x="256777" y="492179"/>
                  <a:pt x="254660" y="492179"/>
                </a:cubicBezTo>
                <a:cubicBezTo>
                  <a:pt x="252543" y="492179"/>
                  <a:pt x="253072" y="502762"/>
                  <a:pt x="241960" y="485829"/>
                </a:cubicBezTo>
                <a:cubicBezTo>
                  <a:pt x="230848" y="468896"/>
                  <a:pt x="209681" y="383171"/>
                  <a:pt x="187985" y="390579"/>
                </a:cubicBezTo>
                <a:cubicBezTo>
                  <a:pt x="166289" y="397987"/>
                  <a:pt x="120252" y="515462"/>
                  <a:pt x="111785" y="530279"/>
                </a:cubicBezTo>
                <a:cubicBezTo>
                  <a:pt x="103318" y="545096"/>
                  <a:pt x="152002" y="424446"/>
                  <a:pt x="137185" y="479479"/>
                </a:cubicBezTo>
                <a:cubicBezTo>
                  <a:pt x="122368" y="534512"/>
                  <a:pt x="23414" y="861008"/>
                  <a:pt x="22885" y="860479"/>
                </a:cubicBezTo>
                <a:cubicBezTo>
                  <a:pt x="22356" y="859950"/>
                  <a:pt x="103318" y="546683"/>
                  <a:pt x="134010" y="476304"/>
                </a:cubicBezTo>
                <a:cubicBezTo>
                  <a:pt x="164702" y="405925"/>
                  <a:pt x="179518" y="428679"/>
                  <a:pt x="207035" y="438204"/>
                </a:cubicBezTo>
                <a:cubicBezTo>
                  <a:pt x="234552" y="447729"/>
                  <a:pt x="289585" y="557796"/>
                  <a:pt x="299110" y="533454"/>
                </a:cubicBezTo>
                <a:cubicBezTo>
                  <a:pt x="308635" y="509112"/>
                  <a:pt x="299110" y="381054"/>
                  <a:pt x="264185" y="292154"/>
                </a:cubicBezTo>
                <a:cubicBezTo>
                  <a:pt x="229260" y="203254"/>
                  <a:pt x="95910" y="4287"/>
                  <a:pt x="89560" y="54"/>
                </a:cubicBezTo>
                <a:cubicBezTo>
                  <a:pt x="83210" y="-4179"/>
                  <a:pt x="217089" y="240296"/>
                  <a:pt x="226085" y="266754"/>
                </a:cubicBezTo>
                <a:cubicBezTo>
                  <a:pt x="235081" y="293212"/>
                  <a:pt x="177402" y="198492"/>
                  <a:pt x="143535" y="158804"/>
                </a:cubicBezTo>
                <a:cubicBezTo>
                  <a:pt x="109668" y="119117"/>
                  <a:pt x="-9923" y="-15292"/>
                  <a:pt x="660" y="32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 411">
            <a:extLst>
              <a:ext uri="{FF2B5EF4-FFF2-40B4-BE49-F238E27FC236}">
                <a16:creationId xmlns:a16="http://schemas.microsoft.com/office/drawing/2014/main" id="{4E4A24D6-B94D-C5E2-3219-1C5BF80FA3EF}"/>
              </a:ext>
            </a:extLst>
          </p:cNvPr>
          <p:cNvSpPr/>
          <p:nvPr/>
        </p:nvSpPr>
        <p:spPr>
          <a:xfrm>
            <a:off x="5241919" y="4181474"/>
            <a:ext cx="254022" cy="492161"/>
          </a:xfrm>
          <a:custGeom>
            <a:avLst/>
            <a:gdLst>
              <a:gd name="connsiteX0" fmla="*/ 254006 w 254022"/>
              <a:gd name="connsiteY0" fmla="*/ 1 h 492161"/>
              <a:gd name="connsiteX1" fmla="*/ 123831 w 254022"/>
              <a:gd name="connsiteY1" fmla="*/ 200026 h 492161"/>
              <a:gd name="connsiteX2" fmla="*/ 212731 w 254022"/>
              <a:gd name="connsiteY2" fmla="*/ 133351 h 492161"/>
              <a:gd name="connsiteX3" fmla="*/ 174631 w 254022"/>
              <a:gd name="connsiteY3" fmla="*/ 288926 h 492161"/>
              <a:gd name="connsiteX4" fmla="*/ 6 w 254022"/>
              <a:gd name="connsiteY4" fmla="*/ 492126 h 492161"/>
              <a:gd name="connsiteX5" fmla="*/ 168281 w 254022"/>
              <a:gd name="connsiteY5" fmla="*/ 273051 h 492161"/>
              <a:gd name="connsiteX6" fmla="*/ 190506 w 254022"/>
              <a:gd name="connsiteY6" fmla="*/ 184151 h 492161"/>
              <a:gd name="connsiteX7" fmla="*/ 133356 w 254022"/>
              <a:gd name="connsiteY7" fmla="*/ 203201 h 492161"/>
              <a:gd name="connsiteX8" fmla="*/ 254006 w 254022"/>
              <a:gd name="connsiteY8" fmla="*/ 1 h 492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022" h="492161">
                <a:moveTo>
                  <a:pt x="254006" y="1"/>
                </a:moveTo>
                <a:cubicBezTo>
                  <a:pt x="252419" y="-528"/>
                  <a:pt x="130710" y="177801"/>
                  <a:pt x="123831" y="200026"/>
                </a:cubicBezTo>
                <a:cubicBezTo>
                  <a:pt x="116952" y="222251"/>
                  <a:pt x="204264" y="118534"/>
                  <a:pt x="212731" y="133351"/>
                </a:cubicBezTo>
                <a:cubicBezTo>
                  <a:pt x="221198" y="148168"/>
                  <a:pt x="210085" y="229130"/>
                  <a:pt x="174631" y="288926"/>
                </a:cubicBezTo>
                <a:cubicBezTo>
                  <a:pt x="139177" y="348722"/>
                  <a:pt x="1064" y="494772"/>
                  <a:pt x="6" y="492126"/>
                </a:cubicBezTo>
                <a:cubicBezTo>
                  <a:pt x="-1052" y="489480"/>
                  <a:pt x="136531" y="324380"/>
                  <a:pt x="168281" y="273051"/>
                </a:cubicBezTo>
                <a:cubicBezTo>
                  <a:pt x="200031" y="221722"/>
                  <a:pt x="196327" y="195793"/>
                  <a:pt x="190506" y="184151"/>
                </a:cubicBezTo>
                <a:cubicBezTo>
                  <a:pt x="184685" y="172509"/>
                  <a:pt x="121714" y="228601"/>
                  <a:pt x="133356" y="203201"/>
                </a:cubicBezTo>
                <a:cubicBezTo>
                  <a:pt x="144998" y="177801"/>
                  <a:pt x="255593" y="530"/>
                  <a:pt x="254006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 412">
            <a:extLst>
              <a:ext uri="{FF2B5EF4-FFF2-40B4-BE49-F238E27FC236}">
                <a16:creationId xmlns:a16="http://schemas.microsoft.com/office/drawing/2014/main" id="{7020A213-709C-431F-15E0-6F575A228E8B}"/>
              </a:ext>
            </a:extLst>
          </p:cNvPr>
          <p:cNvSpPr/>
          <p:nvPr/>
        </p:nvSpPr>
        <p:spPr>
          <a:xfrm>
            <a:off x="4862977" y="4676771"/>
            <a:ext cx="179281" cy="336799"/>
          </a:xfrm>
          <a:custGeom>
            <a:avLst/>
            <a:gdLst>
              <a:gd name="connsiteX0" fmla="*/ 1123 w 179281"/>
              <a:gd name="connsiteY0" fmla="*/ 4 h 336799"/>
              <a:gd name="connsiteX1" fmla="*/ 36048 w 179281"/>
              <a:gd name="connsiteY1" fmla="*/ 241304 h 336799"/>
              <a:gd name="connsiteX2" fmla="*/ 39223 w 179281"/>
              <a:gd name="connsiteY2" fmla="*/ 336554 h 336799"/>
              <a:gd name="connsiteX3" fmla="*/ 105898 w 179281"/>
              <a:gd name="connsiteY3" fmla="*/ 269879 h 336799"/>
              <a:gd name="connsiteX4" fmla="*/ 55098 w 179281"/>
              <a:gd name="connsiteY4" fmla="*/ 304804 h 336799"/>
              <a:gd name="connsiteX5" fmla="*/ 172573 w 179281"/>
              <a:gd name="connsiteY5" fmla="*/ 260354 h 336799"/>
              <a:gd name="connsiteX6" fmla="*/ 137648 w 179281"/>
              <a:gd name="connsiteY6" fmla="*/ 279404 h 336799"/>
              <a:gd name="connsiteX7" fmla="*/ 153523 w 179281"/>
              <a:gd name="connsiteY7" fmla="*/ 257179 h 336799"/>
              <a:gd name="connsiteX8" fmla="*/ 169398 w 179281"/>
              <a:gd name="connsiteY8" fmla="*/ 152404 h 336799"/>
              <a:gd name="connsiteX9" fmla="*/ 172573 w 179281"/>
              <a:gd name="connsiteY9" fmla="*/ 314329 h 336799"/>
              <a:gd name="connsiteX10" fmla="*/ 77323 w 179281"/>
              <a:gd name="connsiteY10" fmla="*/ 327029 h 336799"/>
              <a:gd name="connsiteX11" fmla="*/ 64623 w 179281"/>
              <a:gd name="connsiteY11" fmla="*/ 301629 h 336799"/>
              <a:gd name="connsiteX12" fmla="*/ 58273 w 179281"/>
              <a:gd name="connsiteY12" fmla="*/ 174629 h 336799"/>
              <a:gd name="connsiteX13" fmla="*/ 83673 w 179281"/>
              <a:gd name="connsiteY13" fmla="*/ 234954 h 336799"/>
              <a:gd name="connsiteX14" fmla="*/ 1123 w 179281"/>
              <a:gd name="connsiteY14" fmla="*/ 4 h 33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9281" h="336799">
                <a:moveTo>
                  <a:pt x="1123" y="4"/>
                </a:moveTo>
                <a:cubicBezTo>
                  <a:pt x="-6814" y="1062"/>
                  <a:pt x="29698" y="185212"/>
                  <a:pt x="36048" y="241304"/>
                </a:cubicBezTo>
                <a:cubicBezTo>
                  <a:pt x="42398" y="297396"/>
                  <a:pt x="27581" y="331792"/>
                  <a:pt x="39223" y="336554"/>
                </a:cubicBezTo>
                <a:cubicBezTo>
                  <a:pt x="50865" y="341316"/>
                  <a:pt x="103252" y="275171"/>
                  <a:pt x="105898" y="269879"/>
                </a:cubicBezTo>
                <a:cubicBezTo>
                  <a:pt x="108544" y="264587"/>
                  <a:pt x="43986" y="306391"/>
                  <a:pt x="55098" y="304804"/>
                </a:cubicBezTo>
                <a:cubicBezTo>
                  <a:pt x="66210" y="303217"/>
                  <a:pt x="158815" y="264587"/>
                  <a:pt x="172573" y="260354"/>
                </a:cubicBezTo>
                <a:cubicBezTo>
                  <a:pt x="186331" y="256121"/>
                  <a:pt x="140823" y="279933"/>
                  <a:pt x="137648" y="279404"/>
                </a:cubicBezTo>
                <a:cubicBezTo>
                  <a:pt x="134473" y="278875"/>
                  <a:pt x="148231" y="278345"/>
                  <a:pt x="153523" y="257179"/>
                </a:cubicBezTo>
                <a:cubicBezTo>
                  <a:pt x="158815" y="236013"/>
                  <a:pt x="166223" y="142879"/>
                  <a:pt x="169398" y="152404"/>
                </a:cubicBezTo>
                <a:cubicBezTo>
                  <a:pt x="172573" y="161929"/>
                  <a:pt x="187919" y="285225"/>
                  <a:pt x="172573" y="314329"/>
                </a:cubicBezTo>
                <a:cubicBezTo>
                  <a:pt x="157227" y="343433"/>
                  <a:pt x="95315" y="329146"/>
                  <a:pt x="77323" y="327029"/>
                </a:cubicBezTo>
                <a:cubicBezTo>
                  <a:pt x="59331" y="324912"/>
                  <a:pt x="67798" y="327029"/>
                  <a:pt x="64623" y="301629"/>
                </a:cubicBezTo>
                <a:cubicBezTo>
                  <a:pt x="61448" y="276229"/>
                  <a:pt x="55098" y="185742"/>
                  <a:pt x="58273" y="174629"/>
                </a:cubicBezTo>
                <a:cubicBezTo>
                  <a:pt x="61448" y="163516"/>
                  <a:pt x="90552" y="266175"/>
                  <a:pt x="83673" y="234954"/>
                </a:cubicBezTo>
                <a:cubicBezTo>
                  <a:pt x="76794" y="203733"/>
                  <a:pt x="9060" y="-1054"/>
                  <a:pt x="1123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 413">
            <a:extLst>
              <a:ext uri="{FF2B5EF4-FFF2-40B4-BE49-F238E27FC236}">
                <a16:creationId xmlns:a16="http://schemas.microsoft.com/office/drawing/2014/main" id="{68DE0F0F-0B58-02C2-DC59-2BB80333EFF7}"/>
              </a:ext>
            </a:extLst>
          </p:cNvPr>
          <p:cNvSpPr/>
          <p:nvPr/>
        </p:nvSpPr>
        <p:spPr>
          <a:xfrm>
            <a:off x="4767872" y="4809750"/>
            <a:ext cx="969697" cy="130550"/>
          </a:xfrm>
          <a:custGeom>
            <a:avLst/>
            <a:gdLst>
              <a:gd name="connsiteX0" fmla="*/ 978 w 969697"/>
              <a:gd name="connsiteY0" fmla="*/ 13075 h 130550"/>
              <a:gd name="connsiteX1" fmla="*/ 334353 w 969697"/>
              <a:gd name="connsiteY1" fmla="*/ 32125 h 130550"/>
              <a:gd name="connsiteX2" fmla="*/ 147028 w 969697"/>
              <a:gd name="connsiteY2" fmla="*/ 51175 h 130550"/>
              <a:gd name="connsiteX3" fmla="*/ 305778 w 969697"/>
              <a:gd name="connsiteY3" fmla="*/ 79750 h 130550"/>
              <a:gd name="connsiteX4" fmla="*/ 499453 w 969697"/>
              <a:gd name="connsiteY4" fmla="*/ 130550 h 130550"/>
              <a:gd name="connsiteX5" fmla="*/ 747103 w 969697"/>
              <a:gd name="connsiteY5" fmla="*/ 79750 h 130550"/>
              <a:gd name="connsiteX6" fmla="*/ 966178 w 969697"/>
              <a:gd name="connsiteY6" fmla="*/ 375 h 130550"/>
              <a:gd name="connsiteX7" fmla="*/ 566128 w 969697"/>
              <a:gd name="connsiteY7" fmla="*/ 114675 h 130550"/>
              <a:gd name="connsiteX8" fmla="*/ 261328 w 969697"/>
              <a:gd name="connsiteY8" fmla="*/ 98800 h 130550"/>
              <a:gd name="connsiteX9" fmla="*/ 359753 w 969697"/>
              <a:gd name="connsiteY9" fmla="*/ 86100 h 130550"/>
              <a:gd name="connsiteX10" fmla="*/ 356578 w 969697"/>
              <a:gd name="connsiteY10" fmla="*/ 82925 h 130550"/>
              <a:gd name="connsiteX11" fmla="*/ 162903 w 969697"/>
              <a:gd name="connsiteY11" fmla="*/ 67050 h 130550"/>
              <a:gd name="connsiteX12" fmla="*/ 229578 w 969697"/>
              <a:gd name="connsiteY12" fmla="*/ 67050 h 130550"/>
              <a:gd name="connsiteX13" fmla="*/ 978 w 969697"/>
              <a:gd name="connsiteY13" fmla="*/ 13075 h 13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69697" h="130550">
                <a:moveTo>
                  <a:pt x="978" y="13075"/>
                </a:moveTo>
                <a:cubicBezTo>
                  <a:pt x="18440" y="7254"/>
                  <a:pt x="310011" y="25775"/>
                  <a:pt x="334353" y="32125"/>
                </a:cubicBezTo>
                <a:cubicBezTo>
                  <a:pt x="358695" y="38475"/>
                  <a:pt x="151791" y="43238"/>
                  <a:pt x="147028" y="51175"/>
                </a:cubicBezTo>
                <a:cubicBezTo>
                  <a:pt x="142266" y="59113"/>
                  <a:pt x="247041" y="66521"/>
                  <a:pt x="305778" y="79750"/>
                </a:cubicBezTo>
                <a:cubicBezTo>
                  <a:pt x="364515" y="92979"/>
                  <a:pt x="425899" y="130550"/>
                  <a:pt x="499453" y="130550"/>
                </a:cubicBezTo>
                <a:cubicBezTo>
                  <a:pt x="573007" y="130550"/>
                  <a:pt x="669316" y="101446"/>
                  <a:pt x="747103" y="79750"/>
                </a:cubicBezTo>
                <a:cubicBezTo>
                  <a:pt x="824890" y="58054"/>
                  <a:pt x="996341" y="-5446"/>
                  <a:pt x="966178" y="375"/>
                </a:cubicBezTo>
                <a:cubicBezTo>
                  <a:pt x="936015" y="6196"/>
                  <a:pt x="683603" y="98271"/>
                  <a:pt x="566128" y="114675"/>
                </a:cubicBezTo>
                <a:cubicBezTo>
                  <a:pt x="448653" y="131079"/>
                  <a:pt x="295724" y="103562"/>
                  <a:pt x="261328" y="98800"/>
                </a:cubicBezTo>
                <a:lnTo>
                  <a:pt x="359753" y="86100"/>
                </a:lnTo>
                <a:cubicBezTo>
                  <a:pt x="375628" y="83454"/>
                  <a:pt x="389386" y="86100"/>
                  <a:pt x="356578" y="82925"/>
                </a:cubicBezTo>
                <a:cubicBezTo>
                  <a:pt x="323770" y="79750"/>
                  <a:pt x="184070" y="69696"/>
                  <a:pt x="162903" y="67050"/>
                </a:cubicBezTo>
                <a:cubicBezTo>
                  <a:pt x="141736" y="64404"/>
                  <a:pt x="253920" y="74987"/>
                  <a:pt x="229578" y="67050"/>
                </a:cubicBezTo>
                <a:cubicBezTo>
                  <a:pt x="205236" y="59113"/>
                  <a:pt x="-16484" y="18896"/>
                  <a:pt x="978" y="130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 414">
            <a:extLst>
              <a:ext uri="{FF2B5EF4-FFF2-40B4-BE49-F238E27FC236}">
                <a16:creationId xmlns:a16="http://schemas.microsoft.com/office/drawing/2014/main" id="{7061A538-C990-FBE0-B0CB-C34E57555547}"/>
              </a:ext>
            </a:extLst>
          </p:cNvPr>
          <p:cNvSpPr/>
          <p:nvPr/>
        </p:nvSpPr>
        <p:spPr>
          <a:xfrm>
            <a:off x="4949637" y="4860909"/>
            <a:ext cx="590978" cy="165788"/>
          </a:xfrm>
          <a:custGeom>
            <a:avLst/>
            <a:gdLst>
              <a:gd name="connsiteX0" fmla="*/ 188 w 590978"/>
              <a:gd name="connsiteY0" fmla="*/ 16 h 165788"/>
              <a:gd name="connsiteX1" fmla="*/ 374838 w 590978"/>
              <a:gd name="connsiteY1" fmla="*/ 57166 h 165788"/>
              <a:gd name="connsiteX2" fmla="*/ 590738 w 590978"/>
              <a:gd name="connsiteY2" fmla="*/ 53991 h 165788"/>
              <a:gd name="connsiteX3" fmla="*/ 416113 w 590978"/>
              <a:gd name="connsiteY3" fmla="*/ 120666 h 165788"/>
              <a:gd name="connsiteX4" fmla="*/ 358963 w 590978"/>
              <a:gd name="connsiteY4" fmla="*/ 165116 h 165788"/>
              <a:gd name="connsiteX5" fmla="*/ 314513 w 590978"/>
              <a:gd name="connsiteY5" fmla="*/ 142891 h 165788"/>
              <a:gd name="connsiteX6" fmla="*/ 28763 w 590978"/>
              <a:gd name="connsiteY6" fmla="*/ 82566 h 165788"/>
              <a:gd name="connsiteX7" fmla="*/ 470088 w 590978"/>
              <a:gd name="connsiteY7" fmla="*/ 139716 h 165788"/>
              <a:gd name="connsiteX8" fmla="*/ 501838 w 590978"/>
              <a:gd name="connsiteY8" fmla="*/ 85741 h 165788"/>
              <a:gd name="connsiteX9" fmla="*/ 304988 w 590978"/>
              <a:gd name="connsiteY9" fmla="*/ 73041 h 165788"/>
              <a:gd name="connsiteX10" fmla="*/ 324038 w 590978"/>
              <a:gd name="connsiteY10" fmla="*/ 63516 h 165788"/>
              <a:gd name="connsiteX11" fmla="*/ 188 w 590978"/>
              <a:gd name="connsiteY11" fmla="*/ 16 h 16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0978" h="165788">
                <a:moveTo>
                  <a:pt x="188" y="16"/>
                </a:moveTo>
                <a:cubicBezTo>
                  <a:pt x="8655" y="-1042"/>
                  <a:pt x="276413" y="48170"/>
                  <a:pt x="374838" y="57166"/>
                </a:cubicBezTo>
                <a:cubicBezTo>
                  <a:pt x="473263" y="66162"/>
                  <a:pt x="583859" y="43408"/>
                  <a:pt x="590738" y="53991"/>
                </a:cubicBezTo>
                <a:cubicBezTo>
                  <a:pt x="597617" y="64574"/>
                  <a:pt x="454742" y="102145"/>
                  <a:pt x="416113" y="120666"/>
                </a:cubicBezTo>
                <a:cubicBezTo>
                  <a:pt x="377484" y="139187"/>
                  <a:pt x="375896" y="161412"/>
                  <a:pt x="358963" y="165116"/>
                </a:cubicBezTo>
                <a:cubicBezTo>
                  <a:pt x="342030" y="168820"/>
                  <a:pt x="369546" y="156649"/>
                  <a:pt x="314513" y="142891"/>
                </a:cubicBezTo>
                <a:cubicBezTo>
                  <a:pt x="259480" y="129133"/>
                  <a:pt x="2834" y="83095"/>
                  <a:pt x="28763" y="82566"/>
                </a:cubicBezTo>
                <a:cubicBezTo>
                  <a:pt x="54692" y="82037"/>
                  <a:pt x="391242" y="139187"/>
                  <a:pt x="470088" y="139716"/>
                </a:cubicBezTo>
                <a:cubicBezTo>
                  <a:pt x="548934" y="140245"/>
                  <a:pt x="529355" y="96853"/>
                  <a:pt x="501838" y="85741"/>
                </a:cubicBezTo>
                <a:cubicBezTo>
                  <a:pt x="474321" y="74629"/>
                  <a:pt x="334621" y="76745"/>
                  <a:pt x="304988" y="73041"/>
                </a:cubicBezTo>
                <a:cubicBezTo>
                  <a:pt x="275355" y="69337"/>
                  <a:pt x="376955" y="77804"/>
                  <a:pt x="324038" y="63516"/>
                </a:cubicBezTo>
                <a:cubicBezTo>
                  <a:pt x="271121" y="49229"/>
                  <a:pt x="-8279" y="1074"/>
                  <a:pt x="188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 415">
            <a:extLst>
              <a:ext uri="{FF2B5EF4-FFF2-40B4-BE49-F238E27FC236}">
                <a16:creationId xmlns:a16="http://schemas.microsoft.com/office/drawing/2014/main" id="{5E7B6485-66EE-A2D9-BABB-DFAE355C5FBD}"/>
              </a:ext>
            </a:extLst>
          </p:cNvPr>
          <p:cNvSpPr/>
          <p:nvPr/>
        </p:nvSpPr>
        <p:spPr>
          <a:xfrm>
            <a:off x="4819291" y="4933940"/>
            <a:ext cx="76707" cy="216640"/>
          </a:xfrm>
          <a:custGeom>
            <a:avLst/>
            <a:gdLst>
              <a:gd name="connsiteX0" fmla="*/ 359 w 76707"/>
              <a:gd name="connsiteY0" fmla="*/ 10 h 216640"/>
              <a:gd name="connsiteX1" fmla="*/ 47984 w 76707"/>
              <a:gd name="connsiteY1" fmla="*/ 104785 h 216640"/>
              <a:gd name="connsiteX2" fmla="*/ 51159 w 76707"/>
              <a:gd name="connsiteY2" fmla="*/ 76210 h 216640"/>
              <a:gd name="connsiteX3" fmla="*/ 47984 w 76707"/>
              <a:gd name="connsiteY3" fmla="*/ 168285 h 216640"/>
              <a:gd name="connsiteX4" fmla="*/ 63859 w 76707"/>
              <a:gd name="connsiteY4" fmla="*/ 215910 h 216640"/>
              <a:gd name="connsiteX5" fmla="*/ 13059 w 76707"/>
              <a:gd name="connsiteY5" fmla="*/ 133360 h 216640"/>
              <a:gd name="connsiteX6" fmla="*/ 35284 w 76707"/>
              <a:gd name="connsiteY6" fmla="*/ 165110 h 216640"/>
              <a:gd name="connsiteX7" fmla="*/ 76559 w 76707"/>
              <a:gd name="connsiteY7" fmla="*/ 98435 h 216640"/>
              <a:gd name="connsiteX8" fmla="*/ 359 w 76707"/>
              <a:gd name="connsiteY8" fmla="*/ 10 h 21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707" h="216640">
                <a:moveTo>
                  <a:pt x="359" y="10"/>
                </a:moveTo>
                <a:cubicBezTo>
                  <a:pt x="-4403" y="1068"/>
                  <a:pt x="39517" y="92085"/>
                  <a:pt x="47984" y="104785"/>
                </a:cubicBezTo>
                <a:cubicBezTo>
                  <a:pt x="56451" y="117485"/>
                  <a:pt x="51159" y="65627"/>
                  <a:pt x="51159" y="76210"/>
                </a:cubicBezTo>
                <a:cubicBezTo>
                  <a:pt x="51159" y="86793"/>
                  <a:pt x="45867" y="145002"/>
                  <a:pt x="47984" y="168285"/>
                </a:cubicBezTo>
                <a:cubicBezTo>
                  <a:pt x="50101" y="191568"/>
                  <a:pt x="69680" y="221731"/>
                  <a:pt x="63859" y="215910"/>
                </a:cubicBezTo>
                <a:cubicBezTo>
                  <a:pt x="58038" y="210089"/>
                  <a:pt x="17822" y="141827"/>
                  <a:pt x="13059" y="133360"/>
                </a:cubicBezTo>
                <a:cubicBezTo>
                  <a:pt x="8296" y="124893"/>
                  <a:pt x="24701" y="170931"/>
                  <a:pt x="35284" y="165110"/>
                </a:cubicBezTo>
                <a:cubicBezTo>
                  <a:pt x="45867" y="159289"/>
                  <a:pt x="79205" y="120660"/>
                  <a:pt x="76559" y="98435"/>
                </a:cubicBezTo>
                <a:cubicBezTo>
                  <a:pt x="73913" y="76210"/>
                  <a:pt x="5121" y="-1048"/>
                  <a:pt x="359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 416">
            <a:extLst>
              <a:ext uri="{FF2B5EF4-FFF2-40B4-BE49-F238E27FC236}">
                <a16:creationId xmlns:a16="http://schemas.microsoft.com/office/drawing/2014/main" id="{078BBC00-2C18-A843-92D4-456A5A245B81}"/>
              </a:ext>
            </a:extLst>
          </p:cNvPr>
          <p:cNvSpPr/>
          <p:nvPr/>
        </p:nvSpPr>
        <p:spPr>
          <a:xfrm>
            <a:off x="5561584" y="4771946"/>
            <a:ext cx="436092" cy="729101"/>
          </a:xfrm>
          <a:custGeom>
            <a:avLst/>
            <a:gdLst>
              <a:gd name="connsiteX0" fmla="*/ 435991 w 436092"/>
              <a:gd name="connsiteY0" fmla="*/ 79 h 729101"/>
              <a:gd name="connsiteX1" fmla="*/ 308991 w 436092"/>
              <a:gd name="connsiteY1" fmla="*/ 206454 h 729101"/>
              <a:gd name="connsiteX2" fmla="*/ 353441 w 436092"/>
              <a:gd name="connsiteY2" fmla="*/ 174704 h 729101"/>
              <a:gd name="connsiteX3" fmla="*/ 216916 w 436092"/>
              <a:gd name="connsiteY3" fmla="*/ 368379 h 729101"/>
              <a:gd name="connsiteX4" fmla="*/ 255016 w 436092"/>
              <a:gd name="connsiteY4" fmla="*/ 339804 h 729101"/>
              <a:gd name="connsiteX5" fmla="*/ 169291 w 436092"/>
              <a:gd name="connsiteY5" fmla="*/ 492204 h 729101"/>
              <a:gd name="connsiteX6" fmla="*/ 188341 w 436092"/>
              <a:gd name="connsiteY6" fmla="*/ 447754 h 729101"/>
              <a:gd name="connsiteX7" fmla="*/ 51816 w 436092"/>
              <a:gd name="connsiteY7" fmla="*/ 650954 h 729101"/>
              <a:gd name="connsiteX8" fmla="*/ 7366 w 436092"/>
              <a:gd name="connsiteY8" fmla="*/ 727154 h 729101"/>
              <a:gd name="connsiteX9" fmla="*/ 32766 w 436092"/>
              <a:gd name="connsiteY9" fmla="*/ 663654 h 729101"/>
              <a:gd name="connsiteX10" fmla="*/ 308991 w 436092"/>
              <a:gd name="connsiteY10" fmla="*/ 260429 h 729101"/>
              <a:gd name="connsiteX11" fmla="*/ 362966 w 436092"/>
              <a:gd name="connsiteY11" fmla="*/ 149304 h 729101"/>
              <a:gd name="connsiteX12" fmla="*/ 331216 w 436092"/>
              <a:gd name="connsiteY12" fmla="*/ 181054 h 729101"/>
              <a:gd name="connsiteX13" fmla="*/ 435991 w 436092"/>
              <a:gd name="connsiteY13" fmla="*/ 79 h 729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36092" h="729101">
                <a:moveTo>
                  <a:pt x="435991" y="79"/>
                </a:moveTo>
                <a:cubicBezTo>
                  <a:pt x="432287" y="4312"/>
                  <a:pt x="322749" y="177350"/>
                  <a:pt x="308991" y="206454"/>
                </a:cubicBezTo>
                <a:cubicBezTo>
                  <a:pt x="295233" y="235558"/>
                  <a:pt x="368787" y="147717"/>
                  <a:pt x="353441" y="174704"/>
                </a:cubicBezTo>
                <a:cubicBezTo>
                  <a:pt x="338095" y="201691"/>
                  <a:pt x="233320" y="340862"/>
                  <a:pt x="216916" y="368379"/>
                </a:cubicBezTo>
                <a:cubicBezTo>
                  <a:pt x="200512" y="395896"/>
                  <a:pt x="262953" y="319167"/>
                  <a:pt x="255016" y="339804"/>
                </a:cubicBezTo>
                <a:cubicBezTo>
                  <a:pt x="247078" y="360442"/>
                  <a:pt x="180403" y="474213"/>
                  <a:pt x="169291" y="492204"/>
                </a:cubicBezTo>
                <a:cubicBezTo>
                  <a:pt x="158179" y="510195"/>
                  <a:pt x="207920" y="421296"/>
                  <a:pt x="188341" y="447754"/>
                </a:cubicBezTo>
                <a:cubicBezTo>
                  <a:pt x="168762" y="474212"/>
                  <a:pt x="81978" y="604387"/>
                  <a:pt x="51816" y="650954"/>
                </a:cubicBezTo>
                <a:cubicBezTo>
                  <a:pt x="21654" y="697521"/>
                  <a:pt x="10541" y="725037"/>
                  <a:pt x="7366" y="727154"/>
                </a:cubicBezTo>
                <a:cubicBezTo>
                  <a:pt x="4191" y="729271"/>
                  <a:pt x="-17505" y="741442"/>
                  <a:pt x="32766" y="663654"/>
                </a:cubicBezTo>
                <a:cubicBezTo>
                  <a:pt x="83037" y="585867"/>
                  <a:pt x="253958" y="346154"/>
                  <a:pt x="308991" y="260429"/>
                </a:cubicBezTo>
                <a:cubicBezTo>
                  <a:pt x="364024" y="174704"/>
                  <a:pt x="359262" y="162533"/>
                  <a:pt x="362966" y="149304"/>
                </a:cubicBezTo>
                <a:cubicBezTo>
                  <a:pt x="366670" y="136075"/>
                  <a:pt x="321162" y="201162"/>
                  <a:pt x="331216" y="181054"/>
                </a:cubicBezTo>
                <a:cubicBezTo>
                  <a:pt x="341270" y="160946"/>
                  <a:pt x="439695" y="-4154"/>
                  <a:pt x="435991" y="7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 417">
            <a:extLst>
              <a:ext uri="{FF2B5EF4-FFF2-40B4-BE49-F238E27FC236}">
                <a16:creationId xmlns:a16="http://schemas.microsoft.com/office/drawing/2014/main" id="{277F609C-1BEE-B642-D6CB-E3C1E32CEEF2}"/>
              </a:ext>
            </a:extLst>
          </p:cNvPr>
          <p:cNvSpPr/>
          <p:nvPr/>
        </p:nvSpPr>
        <p:spPr>
          <a:xfrm>
            <a:off x="5044936" y="4884353"/>
            <a:ext cx="526795" cy="186548"/>
          </a:xfrm>
          <a:custGeom>
            <a:avLst/>
            <a:gdLst>
              <a:gd name="connsiteX0" fmla="*/ 139 w 526795"/>
              <a:gd name="connsiteY0" fmla="*/ 186122 h 186548"/>
              <a:gd name="connsiteX1" fmla="*/ 301764 w 526795"/>
              <a:gd name="connsiteY1" fmla="*/ 151197 h 186548"/>
              <a:gd name="connsiteX2" fmla="*/ 250964 w 526795"/>
              <a:gd name="connsiteY2" fmla="*/ 173422 h 186548"/>
              <a:gd name="connsiteX3" fmla="*/ 409714 w 526795"/>
              <a:gd name="connsiteY3" fmla="*/ 97222 h 186548"/>
              <a:gd name="connsiteX4" fmla="*/ 362089 w 526795"/>
              <a:gd name="connsiteY4" fmla="*/ 122622 h 186548"/>
              <a:gd name="connsiteX5" fmla="*/ 524014 w 526795"/>
              <a:gd name="connsiteY5" fmla="*/ 1972 h 186548"/>
              <a:gd name="connsiteX6" fmla="*/ 457339 w 526795"/>
              <a:gd name="connsiteY6" fmla="*/ 52772 h 186548"/>
              <a:gd name="connsiteX7" fmla="*/ 365264 w 526795"/>
              <a:gd name="connsiteY7" fmla="*/ 119447 h 186548"/>
              <a:gd name="connsiteX8" fmla="*/ 263664 w 526795"/>
              <a:gd name="connsiteY8" fmla="*/ 167072 h 186548"/>
              <a:gd name="connsiteX9" fmla="*/ 139 w 526795"/>
              <a:gd name="connsiteY9" fmla="*/ 186122 h 186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6795" h="186548">
                <a:moveTo>
                  <a:pt x="139" y="186122"/>
                </a:moveTo>
                <a:cubicBezTo>
                  <a:pt x="6489" y="183476"/>
                  <a:pt x="259960" y="153314"/>
                  <a:pt x="301764" y="151197"/>
                </a:cubicBezTo>
                <a:cubicBezTo>
                  <a:pt x="343568" y="149080"/>
                  <a:pt x="232972" y="182418"/>
                  <a:pt x="250964" y="173422"/>
                </a:cubicBezTo>
                <a:cubicBezTo>
                  <a:pt x="268956" y="164426"/>
                  <a:pt x="391193" y="105689"/>
                  <a:pt x="409714" y="97222"/>
                </a:cubicBezTo>
                <a:cubicBezTo>
                  <a:pt x="428235" y="88755"/>
                  <a:pt x="343039" y="138497"/>
                  <a:pt x="362089" y="122622"/>
                </a:cubicBezTo>
                <a:cubicBezTo>
                  <a:pt x="381139" y="106747"/>
                  <a:pt x="508139" y="13614"/>
                  <a:pt x="524014" y="1972"/>
                </a:cubicBezTo>
                <a:cubicBezTo>
                  <a:pt x="539889" y="-9670"/>
                  <a:pt x="483797" y="33193"/>
                  <a:pt x="457339" y="52772"/>
                </a:cubicBezTo>
                <a:cubicBezTo>
                  <a:pt x="430881" y="72351"/>
                  <a:pt x="397543" y="100397"/>
                  <a:pt x="365264" y="119447"/>
                </a:cubicBezTo>
                <a:cubicBezTo>
                  <a:pt x="332985" y="138497"/>
                  <a:pt x="320814" y="155430"/>
                  <a:pt x="263664" y="167072"/>
                </a:cubicBezTo>
                <a:cubicBezTo>
                  <a:pt x="206514" y="178714"/>
                  <a:pt x="-6211" y="188768"/>
                  <a:pt x="139" y="1861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 418">
            <a:extLst>
              <a:ext uri="{FF2B5EF4-FFF2-40B4-BE49-F238E27FC236}">
                <a16:creationId xmlns:a16="http://schemas.microsoft.com/office/drawing/2014/main" id="{B0D8EB5E-4CDD-21A1-9F3F-02CC33654A3C}"/>
              </a:ext>
            </a:extLst>
          </p:cNvPr>
          <p:cNvSpPr/>
          <p:nvPr/>
        </p:nvSpPr>
        <p:spPr>
          <a:xfrm>
            <a:off x="5644555" y="4723360"/>
            <a:ext cx="284111" cy="242621"/>
          </a:xfrm>
          <a:custGeom>
            <a:avLst/>
            <a:gdLst>
              <a:gd name="connsiteX0" fmla="*/ 283170 w 284111"/>
              <a:gd name="connsiteY0" fmla="*/ 1040 h 242621"/>
              <a:gd name="connsiteX1" fmla="*/ 181570 w 284111"/>
              <a:gd name="connsiteY1" fmla="*/ 80415 h 242621"/>
              <a:gd name="connsiteX2" fmla="*/ 99020 w 284111"/>
              <a:gd name="connsiteY2" fmla="*/ 185190 h 242621"/>
              <a:gd name="connsiteX3" fmla="*/ 162520 w 284111"/>
              <a:gd name="connsiteY3" fmla="*/ 134390 h 242621"/>
              <a:gd name="connsiteX4" fmla="*/ 19645 w 284111"/>
              <a:gd name="connsiteY4" fmla="*/ 229640 h 242621"/>
              <a:gd name="connsiteX5" fmla="*/ 6945 w 284111"/>
              <a:gd name="connsiteY5" fmla="*/ 235990 h 242621"/>
              <a:gd name="connsiteX6" fmla="*/ 73620 w 284111"/>
              <a:gd name="connsiteY6" fmla="*/ 175665 h 242621"/>
              <a:gd name="connsiteX7" fmla="*/ 118070 w 284111"/>
              <a:gd name="connsiteY7" fmla="*/ 137565 h 242621"/>
              <a:gd name="connsiteX8" fmla="*/ 283170 w 284111"/>
              <a:gd name="connsiteY8" fmla="*/ 1040 h 242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4111" h="242621">
                <a:moveTo>
                  <a:pt x="283170" y="1040"/>
                </a:moveTo>
                <a:cubicBezTo>
                  <a:pt x="293753" y="-8485"/>
                  <a:pt x="212262" y="49723"/>
                  <a:pt x="181570" y="80415"/>
                </a:cubicBezTo>
                <a:cubicBezTo>
                  <a:pt x="150878" y="111107"/>
                  <a:pt x="102195" y="176194"/>
                  <a:pt x="99020" y="185190"/>
                </a:cubicBezTo>
                <a:cubicBezTo>
                  <a:pt x="95845" y="194186"/>
                  <a:pt x="175749" y="126982"/>
                  <a:pt x="162520" y="134390"/>
                </a:cubicBezTo>
                <a:cubicBezTo>
                  <a:pt x="149291" y="141798"/>
                  <a:pt x="45574" y="212707"/>
                  <a:pt x="19645" y="229640"/>
                </a:cubicBezTo>
                <a:cubicBezTo>
                  <a:pt x="-6284" y="246573"/>
                  <a:pt x="-2051" y="244986"/>
                  <a:pt x="6945" y="235990"/>
                </a:cubicBezTo>
                <a:cubicBezTo>
                  <a:pt x="15941" y="226994"/>
                  <a:pt x="55099" y="192069"/>
                  <a:pt x="73620" y="175665"/>
                </a:cubicBezTo>
                <a:cubicBezTo>
                  <a:pt x="92141" y="159261"/>
                  <a:pt x="90024" y="162436"/>
                  <a:pt x="118070" y="137565"/>
                </a:cubicBezTo>
                <a:cubicBezTo>
                  <a:pt x="146116" y="112694"/>
                  <a:pt x="272587" y="10565"/>
                  <a:pt x="283170" y="10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 420">
            <a:extLst>
              <a:ext uri="{FF2B5EF4-FFF2-40B4-BE49-F238E27FC236}">
                <a16:creationId xmlns:a16="http://schemas.microsoft.com/office/drawing/2014/main" id="{2F999151-2208-6284-835E-4B883CCDB205}"/>
              </a:ext>
            </a:extLst>
          </p:cNvPr>
          <p:cNvSpPr/>
          <p:nvPr/>
        </p:nvSpPr>
        <p:spPr>
          <a:xfrm>
            <a:off x="5600539" y="4774344"/>
            <a:ext cx="184747" cy="105740"/>
          </a:xfrm>
          <a:custGeom>
            <a:avLst/>
            <a:gdLst>
              <a:gd name="connsiteX0" fmla="*/ 184311 w 184747"/>
              <a:gd name="connsiteY0" fmla="*/ 856 h 105740"/>
              <a:gd name="connsiteX1" fmla="*/ 79536 w 184747"/>
              <a:gd name="connsiteY1" fmla="*/ 73881 h 105740"/>
              <a:gd name="connsiteX2" fmla="*/ 161 w 184747"/>
              <a:gd name="connsiteY2" fmla="*/ 105631 h 105740"/>
              <a:gd name="connsiteX3" fmla="*/ 60486 w 184747"/>
              <a:gd name="connsiteY3" fmla="*/ 64356 h 105740"/>
              <a:gd name="connsiteX4" fmla="*/ 114461 w 184747"/>
              <a:gd name="connsiteY4" fmla="*/ 35781 h 105740"/>
              <a:gd name="connsiteX5" fmla="*/ 184311 w 184747"/>
              <a:gd name="connsiteY5" fmla="*/ 856 h 105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747" h="105740">
                <a:moveTo>
                  <a:pt x="184311" y="856"/>
                </a:moveTo>
                <a:cubicBezTo>
                  <a:pt x="178490" y="7206"/>
                  <a:pt x="110228" y="56419"/>
                  <a:pt x="79536" y="73881"/>
                </a:cubicBezTo>
                <a:cubicBezTo>
                  <a:pt x="48844" y="91344"/>
                  <a:pt x="3336" y="107218"/>
                  <a:pt x="161" y="105631"/>
                </a:cubicBezTo>
                <a:cubicBezTo>
                  <a:pt x="-3014" y="104044"/>
                  <a:pt x="41436" y="75998"/>
                  <a:pt x="60486" y="64356"/>
                </a:cubicBezTo>
                <a:cubicBezTo>
                  <a:pt x="79536" y="52714"/>
                  <a:pt x="92765" y="46364"/>
                  <a:pt x="114461" y="35781"/>
                </a:cubicBezTo>
                <a:cubicBezTo>
                  <a:pt x="136157" y="25198"/>
                  <a:pt x="190132" y="-5494"/>
                  <a:pt x="184311" y="85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 421">
            <a:extLst>
              <a:ext uri="{FF2B5EF4-FFF2-40B4-BE49-F238E27FC236}">
                <a16:creationId xmlns:a16="http://schemas.microsoft.com/office/drawing/2014/main" id="{31549D56-33CE-DAA9-F54A-478330524C89}"/>
              </a:ext>
            </a:extLst>
          </p:cNvPr>
          <p:cNvSpPr/>
          <p:nvPr/>
        </p:nvSpPr>
        <p:spPr>
          <a:xfrm>
            <a:off x="5361714" y="4841115"/>
            <a:ext cx="321536" cy="284700"/>
          </a:xfrm>
          <a:custGeom>
            <a:avLst/>
            <a:gdLst>
              <a:gd name="connsiteX0" fmla="*/ 229461 w 321536"/>
              <a:gd name="connsiteY0" fmla="*/ 760 h 284700"/>
              <a:gd name="connsiteX1" fmla="*/ 273911 w 321536"/>
              <a:gd name="connsiteY1" fmla="*/ 61085 h 284700"/>
              <a:gd name="connsiteX2" fmla="*/ 321536 w 321536"/>
              <a:gd name="connsiteY2" fmla="*/ 115060 h 284700"/>
              <a:gd name="connsiteX3" fmla="*/ 273911 w 321536"/>
              <a:gd name="connsiteY3" fmla="*/ 105535 h 284700"/>
              <a:gd name="connsiteX4" fmla="*/ 219936 w 321536"/>
              <a:gd name="connsiteY4" fmla="*/ 124585 h 284700"/>
              <a:gd name="connsiteX5" fmla="*/ 146911 w 321536"/>
              <a:gd name="connsiteY5" fmla="*/ 207135 h 284700"/>
              <a:gd name="connsiteX6" fmla="*/ 42136 w 321536"/>
              <a:gd name="connsiteY6" fmla="*/ 276985 h 284700"/>
              <a:gd name="connsiteX7" fmla="*/ 70711 w 321536"/>
              <a:gd name="connsiteY7" fmla="*/ 248410 h 284700"/>
              <a:gd name="connsiteX8" fmla="*/ 861 w 321536"/>
              <a:gd name="connsiteY8" fmla="*/ 283335 h 284700"/>
              <a:gd name="connsiteX9" fmla="*/ 127861 w 321536"/>
              <a:gd name="connsiteY9" fmla="*/ 191260 h 284700"/>
              <a:gd name="connsiteX10" fmla="*/ 226286 w 321536"/>
              <a:gd name="connsiteY10" fmla="*/ 111885 h 284700"/>
              <a:gd name="connsiteX11" fmla="*/ 292961 w 321536"/>
              <a:gd name="connsiteY11" fmla="*/ 105535 h 284700"/>
              <a:gd name="connsiteX12" fmla="*/ 229461 w 321536"/>
              <a:gd name="connsiteY12" fmla="*/ 760 h 28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1536" h="284700">
                <a:moveTo>
                  <a:pt x="229461" y="760"/>
                </a:moveTo>
                <a:cubicBezTo>
                  <a:pt x="226286" y="-6648"/>
                  <a:pt x="258565" y="42035"/>
                  <a:pt x="273911" y="61085"/>
                </a:cubicBezTo>
                <a:cubicBezTo>
                  <a:pt x="289257" y="80135"/>
                  <a:pt x="321536" y="107652"/>
                  <a:pt x="321536" y="115060"/>
                </a:cubicBezTo>
                <a:cubicBezTo>
                  <a:pt x="321536" y="122468"/>
                  <a:pt x="290844" y="103948"/>
                  <a:pt x="273911" y="105535"/>
                </a:cubicBezTo>
                <a:cubicBezTo>
                  <a:pt x="256978" y="107123"/>
                  <a:pt x="241103" y="107652"/>
                  <a:pt x="219936" y="124585"/>
                </a:cubicBezTo>
                <a:cubicBezTo>
                  <a:pt x="198769" y="141518"/>
                  <a:pt x="176544" y="181735"/>
                  <a:pt x="146911" y="207135"/>
                </a:cubicBezTo>
                <a:cubicBezTo>
                  <a:pt x="117278" y="232535"/>
                  <a:pt x="54836" y="270106"/>
                  <a:pt x="42136" y="276985"/>
                </a:cubicBezTo>
                <a:cubicBezTo>
                  <a:pt x="29436" y="283864"/>
                  <a:pt x="77590" y="247352"/>
                  <a:pt x="70711" y="248410"/>
                </a:cubicBezTo>
                <a:cubicBezTo>
                  <a:pt x="63832" y="249468"/>
                  <a:pt x="-8664" y="292860"/>
                  <a:pt x="861" y="283335"/>
                </a:cubicBezTo>
                <a:cubicBezTo>
                  <a:pt x="10386" y="273810"/>
                  <a:pt x="90290" y="219835"/>
                  <a:pt x="127861" y="191260"/>
                </a:cubicBezTo>
                <a:cubicBezTo>
                  <a:pt x="165432" y="162685"/>
                  <a:pt x="198769" y="126173"/>
                  <a:pt x="226286" y="111885"/>
                </a:cubicBezTo>
                <a:cubicBezTo>
                  <a:pt x="253803" y="97598"/>
                  <a:pt x="288199" y="117706"/>
                  <a:pt x="292961" y="105535"/>
                </a:cubicBezTo>
                <a:cubicBezTo>
                  <a:pt x="297723" y="93364"/>
                  <a:pt x="232636" y="8168"/>
                  <a:pt x="229461" y="76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 422">
            <a:extLst>
              <a:ext uri="{FF2B5EF4-FFF2-40B4-BE49-F238E27FC236}">
                <a16:creationId xmlns:a16="http://schemas.microsoft.com/office/drawing/2014/main" id="{6E11FC34-432E-093E-5271-AEA4381B42F1}"/>
              </a:ext>
            </a:extLst>
          </p:cNvPr>
          <p:cNvSpPr/>
          <p:nvPr/>
        </p:nvSpPr>
        <p:spPr>
          <a:xfrm>
            <a:off x="5472314" y="4829141"/>
            <a:ext cx="258959" cy="130231"/>
          </a:xfrm>
          <a:custGeom>
            <a:avLst/>
            <a:gdLst>
              <a:gd name="connsiteX0" fmla="*/ 258561 w 258959"/>
              <a:gd name="connsiteY0" fmla="*/ 34 h 130231"/>
              <a:gd name="connsiteX1" fmla="*/ 153786 w 258959"/>
              <a:gd name="connsiteY1" fmla="*/ 38134 h 130231"/>
              <a:gd name="connsiteX2" fmla="*/ 93461 w 258959"/>
              <a:gd name="connsiteY2" fmla="*/ 54009 h 130231"/>
              <a:gd name="connsiteX3" fmla="*/ 118861 w 258959"/>
              <a:gd name="connsiteY3" fmla="*/ 82584 h 130231"/>
              <a:gd name="connsiteX4" fmla="*/ 153786 w 258959"/>
              <a:gd name="connsiteY4" fmla="*/ 130209 h 130231"/>
              <a:gd name="connsiteX5" fmla="*/ 112511 w 258959"/>
              <a:gd name="connsiteY5" fmla="*/ 76234 h 130231"/>
              <a:gd name="connsiteX6" fmla="*/ 36311 w 258959"/>
              <a:gd name="connsiteY6" fmla="*/ 85759 h 130231"/>
              <a:gd name="connsiteX7" fmla="*/ 1386 w 258959"/>
              <a:gd name="connsiteY7" fmla="*/ 101634 h 130231"/>
              <a:gd name="connsiteX8" fmla="*/ 80761 w 258959"/>
              <a:gd name="connsiteY8" fmla="*/ 63534 h 130231"/>
              <a:gd name="connsiteX9" fmla="*/ 112511 w 258959"/>
              <a:gd name="connsiteY9" fmla="*/ 31784 h 130231"/>
              <a:gd name="connsiteX10" fmla="*/ 258561 w 258959"/>
              <a:gd name="connsiteY10" fmla="*/ 34 h 130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8959" h="130231">
                <a:moveTo>
                  <a:pt x="258561" y="34"/>
                </a:moveTo>
                <a:cubicBezTo>
                  <a:pt x="265440" y="1092"/>
                  <a:pt x="181303" y="29138"/>
                  <a:pt x="153786" y="38134"/>
                </a:cubicBezTo>
                <a:cubicBezTo>
                  <a:pt x="126269" y="47130"/>
                  <a:pt x="99282" y="46601"/>
                  <a:pt x="93461" y="54009"/>
                </a:cubicBezTo>
                <a:cubicBezTo>
                  <a:pt x="87640" y="61417"/>
                  <a:pt x="108807" y="69884"/>
                  <a:pt x="118861" y="82584"/>
                </a:cubicBezTo>
                <a:cubicBezTo>
                  <a:pt x="128915" y="95284"/>
                  <a:pt x="154844" y="131267"/>
                  <a:pt x="153786" y="130209"/>
                </a:cubicBezTo>
                <a:cubicBezTo>
                  <a:pt x="152728" y="129151"/>
                  <a:pt x="132090" y="83642"/>
                  <a:pt x="112511" y="76234"/>
                </a:cubicBezTo>
                <a:cubicBezTo>
                  <a:pt x="92932" y="68826"/>
                  <a:pt x="54832" y="81526"/>
                  <a:pt x="36311" y="85759"/>
                </a:cubicBezTo>
                <a:cubicBezTo>
                  <a:pt x="17790" y="89992"/>
                  <a:pt x="-6022" y="105338"/>
                  <a:pt x="1386" y="101634"/>
                </a:cubicBezTo>
                <a:cubicBezTo>
                  <a:pt x="8794" y="97930"/>
                  <a:pt x="62240" y="75176"/>
                  <a:pt x="80761" y="63534"/>
                </a:cubicBezTo>
                <a:cubicBezTo>
                  <a:pt x="99282" y="51892"/>
                  <a:pt x="83407" y="40780"/>
                  <a:pt x="112511" y="31784"/>
                </a:cubicBezTo>
                <a:cubicBezTo>
                  <a:pt x="141615" y="22788"/>
                  <a:pt x="251682" y="-1024"/>
                  <a:pt x="258561" y="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 423">
            <a:extLst>
              <a:ext uri="{FF2B5EF4-FFF2-40B4-BE49-F238E27FC236}">
                <a16:creationId xmlns:a16="http://schemas.microsoft.com/office/drawing/2014/main" id="{6BE819C6-0D1B-0414-3162-8D01A26F1C39}"/>
              </a:ext>
            </a:extLst>
          </p:cNvPr>
          <p:cNvSpPr/>
          <p:nvPr/>
        </p:nvSpPr>
        <p:spPr>
          <a:xfrm>
            <a:off x="5012476" y="5038033"/>
            <a:ext cx="77053" cy="366116"/>
          </a:xfrm>
          <a:custGeom>
            <a:avLst/>
            <a:gdLst>
              <a:gd name="connsiteX0" fmla="*/ 77049 w 77053"/>
              <a:gd name="connsiteY0" fmla="*/ 692 h 366116"/>
              <a:gd name="connsiteX1" fmla="*/ 23074 w 77053"/>
              <a:gd name="connsiteY1" fmla="*/ 105467 h 366116"/>
              <a:gd name="connsiteX2" fmla="*/ 23074 w 77053"/>
              <a:gd name="connsiteY2" fmla="*/ 137217 h 366116"/>
              <a:gd name="connsiteX3" fmla="*/ 42124 w 77053"/>
              <a:gd name="connsiteY3" fmla="*/ 92767 h 366116"/>
              <a:gd name="connsiteX4" fmla="*/ 16724 w 77053"/>
              <a:gd name="connsiteY4" fmla="*/ 178492 h 366116"/>
              <a:gd name="connsiteX5" fmla="*/ 7199 w 77053"/>
              <a:gd name="connsiteY5" fmla="*/ 238817 h 366116"/>
              <a:gd name="connsiteX6" fmla="*/ 10374 w 77053"/>
              <a:gd name="connsiteY6" fmla="*/ 365817 h 366116"/>
              <a:gd name="connsiteX7" fmla="*/ 4024 w 77053"/>
              <a:gd name="connsiteY7" fmla="*/ 270567 h 366116"/>
              <a:gd name="connsiteX8" fmla="*/ 849 w 77053"/>
              <a:gd name="connsiteY8" fmla="*/ 159442 h 366116"/>
              <a:gd name="connsiteX9" fmla="*/ 19899 w 77053"/>
              <a:gd name="connsiteY9" fmla="*/ 64192 h 366116"/>
              <a:gd name="connsiteX10" fmla="*/ 77049 w 77053"/>
              <a:gd name="connsiteY10" fmla="*/ 692 h 36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053" h="366116">
                <a:moveTo>
                  <a:pt x="77049" y="692"/>
                </a:moveTo>
                <a:cubicBezTo>
                  <a:pt x="77578" y="7571"/>
                  <a:pt x="32070" y="82713"/>
                  <a:pt x="23074" y="105467"/>
                </a:cubicBezTo>
                <a:cubicBezTo>
                  <a:pt x="14078" y="128221"/>
                  <a:pt x="19899" y="139334"/>
                  <a:pt x="23074" y="137217"/>
                </a:cubicBezTo>
                <a:cubicBezTo>
                  <a:pt x="26249" y="135100"/>
                  <a:pt x="43182" y="85888"/>
                  <a:pt x="42124" y="92767"/>
                </a:cubicBezTo>
                <a:cubicBezTo>
                  <a:pt x="41066" y="99646"/>
                  <a:pt x="22545" y="154150"/>
                  <a:pt x="16724" y="178492"/>
                </a:cubicBezTo>
                <a:cubicBezTo>
                  <a:pt x="10903" y="202834"/>
                  <a:pt x="8257" y="207596"/>
                  <a:pt x="7199" y="238817"/>
                </a:cubicBezTo>
                <a:cubicBezTo>
                  <a:pt x="6141" y="270038"/>
                  <a:pt x="10903" y="360525"/>
                  <a:pt x="10374" y="365817"/>
                </a:cubicBezTo>
                <a:cubicBezTo>
                  <a:pt x="9845" y="371109"/>
                  <a:pt x="5611" y="304963"/>
                  <a:pt x="4024" y="270567"/>
                </a:cubicBezTo>
                <a:cubicBezTo>
                  <a:pt x="2436" y="236171"/>
                  <a:pt x="-1797" y="193838"/>
                  <a:pt x="849" y="159442"/>
                </a:cubicBezTo>
                <a:cubicBezTo>
                  <a:pt x="3495" y="125046"/>
                  <a:pt x="9316" y="88534"/>
                  <a:pt x="19899" y="64192"/>
                </a:cubicBezTo>
                <a:cubicBezTo>
                  <a:pt x="30482" y="39850"/>
                  <a:pt x="76520" y="-6187"/>
                  <a:pt x="77049" y="69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 424">
            <a:extLst>
              <a:ext uri="{FF2B5EF4-FFF2-40B4-BE49-F238E27FC236}">
                <a16:creationId xmlns:a16="http://schemas.microsoft.com/office/drawing/2014/main" id="{B356022E-FDEE-D582-76D4-F74C3D1AD9A0}"/>
              </a:ext>
            </a:extLst>
          </p:cNvPr>
          <p:cNvSpPr/>
          <p:nvPr/>
        </p:nvSpPr>
        <p:spPr>
          <a:xfrm>
            <a:off x="5009954" y="5089767"/>
            <a:ext cx="559236" cy="447460"/>
          </a:xfrm>
          <a:custGeom>
            <a:avLst/>
            <a:gdLst>
              <a:gd name="connsiteX0" fmla="*/ 196 w 559236"/>
              <a:gd name="connsiteY0" fmla="*/ 79133 h 447460"/>
              <a:gd name="connsiteX1" fmla="*/ 254196 w 559236"/>
              <a:gd name="connsiteY1" fmla="*/ 44208 h 447460"/>
              <a:gd name="connsiteX2" fmla="*/ 158946 w 559236"/>
              <a:gd name="connsiteY2" fmla="*/ 69608 h 447460"/>
              <a:gd name="connsiteX3" fmla="*/ 381196 w 559236"/>
              <a:gd name="connsiteY3" fmla="*/ 31508 h 447460"/>
              <a:gd name="connsiteX4" fmla="*/ 371671 w 559236"/>
              <a:gd name="connsiteY4" fmla="*/ 50558 h 447460"/>
              <a:gd name="connsiteX5" fmla="*/ 406596 w 559236"/>
              <a:gd name="connsiteY5" fmla="*/ 114058 h 447460"/>
              <a:gd name="connsiteX6" fmla="*/ 381196 w 559236"/>
              <a:gd name="connsiteY6" fmla="*/ 110883 h 447460"/>
              <a:gd name="connsiteX7" fmla="*/ 416121 w 559236"/>
              <a:gd name="connsiteY7" fmla="*/ 136283 h 447460"/>
              <a:gd name="connsiteX8" fmla="*/ 416121 w 559236"/>
              <a:gd name="connsiteY8" fmla="*/ 190258 h 447460"/>
              <a:gd name="connsiteX9" fmla="*/ 454221 w 559236"/>
              <a:gd name="connsiteY9" fmla="*/ 263283 h 447460"/>
              <a:gd name="connsiteX10" fmla="*/ 463746 w 559236"/>
              <a:gd name="connsiteY10" fmla="*/ 234708 h 447460"/>
              <a:gd name="connsiteX11" fmla="*/ 555821 w 559236"/>
              <a:gd name="connsiteY11" fmla="*/ 441083 h 447460"/>
              <a:gd name="connsiteX12" fmla="*/ 530421 w 559236"/>
              <a:gd name="connsiteY12" fmla="*/ 383933 h 447460"/>
              <a:gd name="connsiteX13" fmla="*/ 444696 w 559236"/>
              <a:gd name="connsiteY13" fmla="*/ 272808 h 447460"/>
              <a:gd name="connsiteX14" fmla="*/ 387546 w 559236"/>
              <a:gd name="connsiteY14" fmla="*/ 85483 h 447460"/>
              <a:gd name="connsiteX15" fmla="*/ 403421 w 559236"/>
              <a:gd name="connsiteY15" fmla="*/ 2933 h 447460"/>
              <a:gd name="connsiteX16" fmla="*/ 362146 w 559236"/>
              <a:gd name="connsiteY16" fmla="*/ 18808 h 447460"/>
              <a:gd name="connsiteX17" fmla="*/ 301821 w 559236"/>
              <a:gd name="connsiteY17" fmla="*/ 21983 h 447460"/>
              <a:gd name="connsiteX18" fmla="*/ 196 w 559236"/>
              <a:gd name="connsiteY18" fmla="*/ 79133 h 447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9236" h="447460">
                <a:moveTo>
                  <a:pt x="196" y="79133"/>
                </a:moveTo>
                <a:cubicBezTo>
                  <a:pt x="-7741" y="82837"/>
                  <a:pt x="227738" y="45795"/>
                  <a:pt x="254196" y="44208"/>
                </a:cubicBezTo>
                <a:cubicBezTo>
                  <a:pt x="280654" y="42620"/>
                  <a:pt x="137779" y="71725"/>
                  <a:pt x="158946" y="69608"/>
                </a:cubicBezTo>
                <a:cubicBezTo>
                  <a:pt x="180113" y="67491"/>
                  <a:pt x="381196" y="31508"/>
                  <a:pt x="381196" y="31508"/>
                </a:cubicBezTo>
                <a:cubicBezTo>
                  <a:pt x="416650" y="28333"/>
                  <a:pt x="367438" y="36800"/>
                  <a:pt x="371671" y="50558"/>
                </a:cubicBezTo>
                <a:cubicBezTo>
                  <a:pt x="375904" y="64316"/>
                  <a:pt x="405009" y="104004"/>
                  <a:pt x="406596" y="114058"/>
                </a:cubicBezTo>
                <a:cubicBezTo>
                  <a:pt x="408183" y="124112"/>
                  <a:pt x="379609" y="107179"/>
                  <a:pt x="381196" y="110883"/>
                </a:cubicBezTo>
                <a:cubicBezTo>
                  <a:pt x="382783" y="114587"/>
                  <a:pt x="410300" y="123054"/>
                  <a:pt x="416121" y="136283"/>
                </a:cubicBezTo>
                <a:cubicBezTo>
                  <a:pt x="421942" y="149512"/>
                  <a:pt x="409771" y="169091"/>
                  <a:pt x="416121" y="190258"/>
                </a:cubicBezTo>
                <a:cubicBezTo>
                  <a:pt x="422471" y="211425"/>
                  <a:pt x="446284" y="255875"/>
                  <a:pt x="454221" y="263283"/>
                </a:cubicBezTo>
                <a:cubicBezTo>
                  <a:pt x="462159" y="270691"/>
                  <a:pt x="446813" y="205075"/>
                  <a:pt x="463746" y="234708"/>
                </a:cubicBezTo>
                <a:cubicBezTo>
                  <a:pt x="480679" y="264341"/>
                  <a:pt x="544709" y="416212"/>
                  <a:pt x="555821" y="441083"/>
                </a:cubicBezTo>
                <a:cubicBezTo>
                  <a:pt x="566933" y="465954"/>
                  <a:pt x="548942" y="411979"/>
                  <a:pt x="530421" y="383933"/>
                </a:cubicBezTo>
                <a:cubicBezTo>
                  <a:pt x="511900" y="355887"/>
                  <a:pt x="468508" y="322550"/>
                  <a:pt x="444696" y="272808"/>
                </a:cubicBezTo>
                <a:cubicBezTo>
                  <a:pt x="420884" y="223066"/>
                  <a:pt x="394425" y="130462"/>
                  <a:pt x="387546" y="85483"/>
                </a:cubicBezTo>
                <a:cubicBezTo>
                  <a:pt x="380667" y="40504"/>
                  <a:pt x="407654" y="14045"/>
                  <a:pt x="403421" y="2933"/>
                </a:cubicBezTo>
                <a:cubicBezTo>
                  <a:pt x="399188" y="-8180"/>
                  <a:pt x="379079" y="15633"/>
                  <a:pt x="362146" y="18808"/>
                </a:cubicBezTo>
                <a:cubicBezTo>
                  <a:pt x="345213" y="21983"/>
                  <a:pt x="355267" y="11400"/>
                  <a:pt x="301821" y="21983"/>
                </a:cubicBezTo>
                <a:lnTo>
                  <a:pt x="196" y="79133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 425">
            <a:extLst>
              <a:ext uri="{FF2B5EF4-FFF2-40B4-BE49-F238E27FC236}">
                <a16:creationId xmlns:a16="http://schemas.microsoft.com/office/drawing/2014/main" id="{26257B25-9E6A-883B-092F-0089BF75873F}"/>
              </a:ext>
            </a:extLst>
          </p:cNvPr>
          <p:cNvSpPr/>
          <p:nvPr/>
        </p:nvSpPr>
        <p:spPr>
          <a:xfrm>
            <a:off x="5562775" y="4810125"/>
            <a:ext cx="441150" cy="712559"/>
          </a:xfrm>
          <a:custGeom>
            <a:avLst/>
            <a:gdLst>
              <a:gd name="connsiteX0" fmla="*/ 441150 w 441150"/>
              <a:gd name="connsiteY0" fmla="*/ 0 h 712559"/>
              <a:gd name="connsiteX1" fmla="*/ 336375 w 441150"/>
              <a:gd name="connsiteY1" fmla="*/ 158750 h 712559"/>
              <a:gd name="connsiteX2" fmla="*/ 371300 w 441150"/>
              <a:gd name="connsiteY2" fmla="*/ 127000 h 712559"/>
              <a:gd name="connsiteX3" fmla="*/ 339550 w 441150"/>
              <a:gd name="connsiteY3" fmla="*/ 193675 h 712559"/>
              <a:gd name="connsiteX4" fmla="*/ 269700 w 441150"/>
              <a:gd name="connsiteY4" fmla="*/ 342900 h 712559"/>
              <a:gd name="connsiteX5" fmla="*/ 282400 w 441150"/>
              <a:gd name="connsiteY5" fmla="*/ 314325 h 712559"/>
              <a:gd name="connsiteX6" fmla="*/ 199850 w 441150"/>
              <a:gd name="connsiteY6" fmla="*/ 438150 h 712559"/>
              <a:gd name="connsiteX7" fmla="*/ 3000 w 441150"/>
              <a:gd name="connsiteY7" fmla="*/ 708025 h 712559"/>
              <a:gd name="connsiteX8" fmla="*/ 95075 w 441150"/>
              <a:gd name="connsiteY8" fmla="*/ 584200 h 712559"/>
              <a:gd name="connsiteX9" fmla="*/ 285575 w 441150"/>
              <a:gd name="connsiteY9" fmla="*/ 288925 h 712559"/>
              <a:gd name="connsiteX10" fmla="*/ 244300 w 441150"/>
              <a:gd name="connsiteY10" fmla="*/ 349250 h 712559"/>
              <a:gd name="connsiteX11" fmla="*/ 377650 w 441150"/>
              <a:gd name="connsiteY11" fmla="*/ 130175 h 712559"/>
              <a:gd name="connsiteX12" fmla="*/ 441150 w 441150"/>
              <a:gd name="connsiteY12" fmla="*/ 0 h 712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150" h="712559">
                <a:moveTo>
                  <a:pt x="441150" y="0"/>
                </a:moveTo>
                <a:cubicBezTo>
                  <a:pt x="394583" y="68791"/>
                  <a:pt x="348017" y="137583"/>
                  <a:pt x="336375" y="158750"/>
                </a:cubicBezTo>
                <a:cubicBezTo>
                  <a:pt x="324733" y="179917"/>
                  <a:pt x="370771" y="121179"/>
                  <a:pt x="371300" y="127000"/>
                </a:cubicBezTo>
                <a:cubicBezTo>
                  <a:pt x="371829" y="132821"/>
                  <a:pt x="356483" y="157692"/>
                  <a:pt x="339550" y="193675"/>
                </a:cubicBezTo>
                <a:cubicBezTo>
                  <a:pt x="322617" y="229658"/>
                  <a:pt x="279225" y="322792"/>
                  <a:pt x="269700" y="342900"/>
                </a:cubicBezTo>
                <a:cubicBezTo>
                  <a:pt x="260175" y="363008"/>
                  <a:pt x="294042" y="298450"/>
                  <a:pt x="282400" y="314325"/>
                </a:cubicBezTo>
                <a:cubicBezTo>
                  <a:pt x="270758" y="330200"/>
                  <a:pt x="246417" y="372533"/>
                  <a:pt x="199850" y="438150"/>
                </a:cubicBezTo>
                <a:cubicBezTo>
                  <a:pt x="153283" y="503767"/>
                  <a:pt x="20463" y="683683"/>
                  <a:pt x="3000" y="708025"/>
                </a:cubicBezTo>
                <a:cubicBezTo>
                  <a:pt x="-14463" y="732367"/>
                  <a:pt x="47979" y="654050"/>
                  <a:pt x="95075" y="584200"/>
                </a:cubicBezTo>
                <a:cubicBezTo>
                  <a:pt x="142171" y="514350"/>
                  <a:pt x="260704" y="328083"/>
                  <a:pt x="285575" y="288925"/>
                </a:cubicBezTo>
                <a:cubicBezTo>
                  <a:pt x="310446" y="249767"/>
                  <a:pt x="228954" y="375708"/>
                  <a:pt x="244300" y="349250"/>
                </a:cubicBezTo>
                <a:cubicBezTo>
                  <a:pt x="259646" y="322792"/>
                  <a:pt x="377650" y="130175"/>
                  <a:pt x="377650" y="130175"/>
                </a:cubicBezTo>
                <a:lnTo>
                  <a:pt x="44115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 426">
            <a:extLst>
              <a:ext uri="{FF2B5EF4-FFF2-40B4-BE49-F238E27FC236}">
                <a16:creationId xmlns:a16="http://schemas.microsoft.com/office/drawing/2014/main" id="{CB519088-835B-47D5-5276-019FC8DD964A}"/>
              </a:ext>
            </a:extLst>
          </p:cNvPr>
          <p:cNvSpPr/>
          <p:nvPr/>
        </p:nvSpPr>
        <p:spPr>
          <a:xfrm>
            <a:off x="6232421" y="4489442"/>
            <a:ext cx="254290" cy="207466"/>
          </a:xfrm>
          <a:custGeom>
            <a:avLst/>
            <a:gdLst>
              <a:gd name="connsiteX0" fmla="*/ 104 w 254290"/>
              <a:gd name="connsiteY0" fmla="*/ 8 h 207466"/>
              <a:gd name="connsiteX1" fmla="*/ 142979 w 254290"/>
              <a:gd name="connsiteY1" fmla="*/ 130183 h 207466"/>
              <a:gd name="connsiteX2" fmla="*/ 177904 w 254290"/>
              <a:gd name="connsiteY2" fmla="*/ 174633 h 207466"/>
              <a:gd name="connsiteX3" fmla="*/ 130279 w 254290"/>
              <a:gd name="connsiteY3" fmla="*/ 155583 h 207466"/>
              <a:gd name="connsiteX4" fmla="*/ 190604 w 254290"/>
              <a:gd name="connsiteY4" fmla="*/ 206383 h 207466"/>
              <a:gd name="connsiteX5" fmla="*/ 247754 w 254290"/>
              <a:gd name="connsiteY5" fmla="*/ 187333 h 207466"/>
              <a:gd name="connsiteX6" fmla="*/ 244579 w 254290"/>
              <a:gd name="connsiteY6" fmla="*/ 152408 h 207466"/>
              <a:gd name="connsiteX7" fmla="*/ 177904 w 254290"/>
              <a:gd name="connsiteY7" fmla="*/ 76208 h 207466"/>
              <a:gd name="connsiteX8" fmla="*/ 254104 w 254290"/>
              <a:gd name="connsiteY8" fmla="*/ 168283 h 207466"/>
              <a:gd name="connsiteX9" fmla="*/ 196954 w 254290"/>
              <a:gd name="connsiteY9" fmla="*/ 196858 h 207466"/>
              <a:gd name="connsiteX10" fmla="*/ 120754 w 254290"/>
              <a:gd name="connsiteY10" fmla="*/ 136533 h 207466"/>
              <a:gd name="connsiteX11" fmla="*/ 104 w 254290"/>
              <a:gd name="connsiteY11" fmla="*/ 8 h 207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4290" h="207466">
                <a:moveTo>
                  <a:pt x="104" y="8"/>
                </a:moveTo>
                <a:cubicBezTo>
                  <a:pt x="3808" y="-1050"/>
                  <a:pt x="113346" y="101079"/>
                  <a:pt x="142979" y="130183"/>
                </a:cubicBezTo>
                <a:cubicBezTo>
                  <a:pt x="172612" y="159287"/>
                  <a:pt x="180021" y="170400"/>
                  <a:pt x="177904" y="174633"/>
                </a:cubicBezTo>
                <a:cubicBezTo>
                  <a:pt x="175787" y="178866"/>
                  <a:pt x="128162" y="150291"/>
                  <a:pt x="130279" y="155583"/>
                </a:cubicBezTo>
                <a:cubicBezTo>
                  <a:pt x="132396" y="160875"/>
                  <a:pt x="171025" y="201091"/>
                  <a:pt x="190604" y="206383"/>
                </a:cubicBezTo>
                <a:cubicBezTo>
                  <a:pt x="210183" y="211675"/>
                  <a:pt x="238758" y="196329"/>
                  <a:pt x="247754" y="187333"/>
                </a:cubicBezTo>
                <a:cubicBezTo>
                  <a:pt x="256750" y="178337"/>
                  <a:pt x="256221" y="170929"/>
                  <a:pt x="244579" y="152408"/>
                </a:cubicBezTo>
                <a:cubicBezTo>
                  <a:pt x="232937" y="133887"/>
                  <a:pt x="176317" y="73562"/>
                  <a:pt x="177904" y="76208"/>
                </a:cubicBezTo>
                <a:cubicBezTo>
                  <a:pt x="179492" y="78854"/>
                  <a:pt x="250929" y="148175"/>
                  <a:pt x="254104" y="168283"/>
                </a:cubicBezTo>
                <a:cubicBezTo>
                  <a:pt x="257279" y="188391"/>
                  <a:pt x="219179" y="202150"/>
                  <a:pt x="196954" y="196858"/>
                </a:cubicBezTo>
                <a:cubicBezTo>
                  <a:pt x="174729" y="191566"/>
                  <a:pt x="149329" y="166166"/>
                  <a:pt x="120754" y="136533"/>
                </a:cubicBezTo>
                <a:cubicBezTo>
                  <a:pt x="92179" y="106900"/>
                  <a:pt x="-3600" y="1066"/>
                  <a:pt x="104" y="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 427">
            <a:extLst>
              <a:ext uri="{FF2B5EF4-FFF2-40B4-BE49-F238E27FC236}">
                <a16:creationId xmlns:a16="http://schemas.microsoft.com/office/drawing/2014/main" id="{7C304A45-2328-4EE2-C204-8F5623450B22}"/>
              </a:ext>
            </a:extLst>
          </p:cNvPr>
          <p:cNvSpPr/>
          <p:nvPr/>
        </p:nvSpPr>
        <p:spPr>
          <a:xfrm>
            <a:off x="6349904" y="4591049"/>
            <a:ext cx="77853" cy="242572"/>
          </a:xfrm>
          <a:custGeom>
            <a:avLst/>
            <a:gdLst>
              <a:gd name="connsiteX0" fmla="*/ 96 w 77853"/>
              <a:gd name="connsiteY0" fmla="*/ 1 h 242572"/>
              <a:gd name="connsiteX1" fmla="*/ 60421 w 77853"/>
              <a:gd name="connsiteY1" fmla="*/ 152401 h 242572"/>
              <a:gd name="connsiteX2" fmla="*/ 63596 w 77853"/>
              <a:gd name="connsiteY2" fmla="*/ 203201 h 242572"/>
              <a:gd name="connsiteX3" fmla="*/ 57246 w 77853"/>
              <a:gd name="connsiteY3" fmla="*/ 241301 h 242572"/>
              <a:gd name="connsiteX4" fmla="*/ 76296 w 77853"/>
              <a:gd name="connsiteY4" fmla="*/ 155576 h 242572"/>
              <a:gd name="connsiteX5" fmla="*/ 96 w 77853"/>
              <a:gd name="connsiteY5" fmla="*/ 1 h 24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53" h="242572">
                <a:moveTo>
                  <a:pt x="96" y="1"/>
                </a:moveTo>
                <a:cubicBezTo>
                  <a:pt x="-2550" y="-528"/>
                  <a:pt x="49838" y="118534"/>
                  <a:pt x="60421" y="152401"/>
                </a:cubicBezTo>
                <a:cubicBezTo>
                  <a:pt x="71004" y="186268"/>
                  <a:pt x="64125" y="188384"/>
                  <a:pt x="63596" y="203201"/>
                </a:cubicBezTo>
                <a:cubicBezTo>
                  <a:pt x="63067" y="218018"/>
                  <a:pt x="55129" y="249238"/>
                  <a:pt x="57246" y="241301"/>
                </a:cubicBezTo>
                <a:cubicBezTo>
                  <a:pt x="59363" y="233364"/>
                  <a:pt x="84233" y="193676"/>
                  <a:pt x="76296" y="155576"/>
                </a:cubicBezTo>
                <a:cubicBezTo>
                  <a:pt x="68359" y="117476"/>
                  <a:pt x="2742" y="530"/>
                  <a:pt x="96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 428">
            <a:extLst>
              <a:ext uri="{FF2B5EF4-FFF2-40B4-BE49-F238E27FC236}">
                <a16:creationId xmlns:a16="http://schemas.microsoft.com/office/drawing/2014/main" id="{F532A194-DCBA-6BD8-9E38-E915E2A56879}"/>
              </a:ext>
            </a:extLst>
          </p:cNvPr>
          <p:cNvSpPr/>
          <p:nvPr/>
        </p:nvSpPr>
        <p:spPr>
          <a:xfrm>
            <a:off x="6210014" y="4510490"/>
            <a:ext cx="209020" cy="289051"/>
          </a:xfrm>
          <a:custGeom>
            <a:avLst/>
            <a:gdLst>
              <a:gd name="connsiteX0" fmla="*/ 286 w 209020"/>
              <a:gd name="connsiteY0" fmla="*/ 1185 h 289051"/>
              <a:gd name="connsiteX1" fmla="*/ 92361 w 209020"/>
              <a:gd name="connsiteY1" fmla="*/ 201210 h 289051"/>
              <a:gd name="connsiteX2" fmla="*/ 86011 w 209020"/>
              <a:gd name="connsiteY2" fmla="*/ 156760 h 289051"/>
              <a:gd name="connsiteX3" fmla="*/ 101886 w 209020"/>
              <a:gd name="connsiteY3" fmla="*/ 226610 h 289051"/>
              <a:gd name="connsiteX4" fmla="*/ 127286 w 209020"/>
              <a:gd name="connsiteY4" fmla="*/ 255185 h 289051"/>
              <a:gd name="connsiteX5" fmla="*/ 206661 w 209020"/>
              <a:gd name="connsiteY5" fmla="*/ 286935 h 289051"/>
              <a:gd name="connsiteX6" fmla="*/ 181261 w 209020"/>
              <a:gd name="connsiteY6" fmla="*/ 280585 h 289051"/>
              <a:gd name="connsiteX7" fmla="*/ 111411 w 209020"/>
              <a:gd name="connsiteY7" fmla="*/ 236135 h 289051"/>
              <a:gd name="connsiteX8" fmla="*/ 89186 w 209020"/>
              <a:gd name="connsiteY8" fmla="*/ 159935 h 289051"/>
              <a:gd name="connsiteX9" fmla="*/ 63786 w 209020"/>
              <a:gd name="connsiteY9" fmla="*/ 118660 h 289051"/>
              <a:gd name="connsiteX10" fmla="*/ 286 w 209020"/>
              <a:gd name="connsiteY10" fmla="*/ 1185 h 28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9020" h="289051">
                <a:moveTo>
                  <a:pt x="286" y="1185"/>
                </a:moveTo>
                <a:cubicBezTo>
                  <a:pt x="5048" y="14943"/>
                  <a:pt x="78074" y="175281"/>
                  <a:pt x="92361" y="201210"/>
                </a:cubicBezTo>
                <a:cubicBezTo>
                  <a:pt x="106648" y="227139"/>
                  <a:pt x="84424" y="152527"/>
                  <a:pt x="86011" y="156760"/>
                </a:cubicBezTo>
                <a:cubicBezTo>
                  <a:pt x="87598" y="160993"/>
                  <a:pt x="95007" y="210206"/>
                  <a:pt x="101886" y="226610"/>
                </a:cubicBezTo>
                <a:cubicBezTo>
                  <a:pt x="108765" y="243014"/>
                  <a:pt x="109824" y="245131"/>
                  <a:pt x="127286" y="255185"/>
                </a:cubicBezTo>
                <a:cubicBezTo>
                  <a:pt x="144748" y="265239"/>
                  <a:pt x="197665" y="282702"/>
                  <a:pt x="206661" y="286935"/>
                </a:cubicBezTo>
                <a:cubicBezTo>
                  <a:pt x="215657" y="291168"/>
                  <a:pt x="197136" y="289052"/>
                  <a:pt x="181261" y="280585"/>
                </a:cubicBezTo>
                <a:cubicBezTo>
                  <a:pt x="165386" y="272118"/>
                  <a:pt x="126757" y="256243"/>
                  <a:pt x="111411" y="236135"/>
                </a:cubicBezTo>
                <a:cubicBezTo>
                  <a:pt x="96065" y="216027"/>
                  <a:pt x="97124" y="179514"/>
                  <a:pt x="89186" y="159935"/>
                </a:cubicBezTo>
                <a:cubicBezTo>
                  <a:pt x="81248" y="140356"/>
                  <a:pt x="75957" y="139827"/>
                  <a:pt x="63786" y="118660"/>
                </a:cubicBezTo>
                <a:cubicBezTo>
                  <a:pt x="51615" y="97493"/>
                  <a:pt x="-4476" y="-12573"/>
                  <a:pt x="286" y="11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 429">
            <a:extLst>
              <a:ext uri="{FF2B5EF4-FFF2-40B4-BE49-F238E27FC236}">
                <a16:creationId xmlns:a16="http://schemas.microsoft.com/office/drawing/2014/main" id="{8ED6CDF9-7BF2-7C28-2304-D9903A23B703}"/>
              </a:ext>
            </a:extLst>
          </p:cNvPr>
          <p:cNvSpPr/>
          <p:nvPr/>
        </p:nvSpPr>
        <p:spPr>
          <a:xfrm>
            <a:off x="6178282" y="4466736"/>
            <a:ext cx="253477" cy="356533"/>
          </a:xfrm>
          <a:custGeom>
            <a:avLst/>
            <a:gdLst>
              <a:gd name="connsiteX0" fmla="*/ 268 w 253477"/>
              <a:gd name="connsiteY0" fmla="*/ 489 h 356533"/>
              <a:gd name="connsiteX1" fmla="*/ 82818 w 253477"/>
              <a:gd name="connsiteY1" fmla="*/ 184639 h 356533"/>
              <a:gd name="connsiteX2" fmla="*/ 136793 w 253477"/>
              <a:gd name="connsiteY2" fmla="*/ 298939 h 356533"/>
              <a:gd name="connsiteX3" fmla="*/ 111393 w 253477"/>
              <a:gd name="connsiteY3" fmla="*/ 270364 h 356533"/>
              <a:gd name="connsiteX4" fmla="*/ 152668 w 253477"/>
              <a:gd name="connsiteY4" fmla="*/ 321164 h 356533"/>
              <a:gd name="connsiteX5" fmla="*/ 251093 w 253477"/>
              <a:gd name="connsiteY5" fmla="*/ 356089 h 356533"/>
              <a:gd name="connsiteX6" fmla="*/ 216168 w 253477"/>
              <a:gd name="connsiteY6" fmla="*/ 337039 h 356533"/>
              <a:gd name="connsiteX7" fmla="*/ 139968 w 253477"/>
              <a:gd name="connsiteY7" fmla="*/ 283064 h 356533"/>
              <a:gd name="connsiteX8" fmla="*/ 89168 w 253477"/>
              <a:gd name="connsiteY8" fmla="*/ 241789 h 356533"/>
              <a:gd name="connsiteX9" fmla="*/ 57418 w 253477"/>
              <a:gd name="connsiteY9" fmla="*/ 133839 h 356533"/>
              <a:gd name="connsiteX10" fmla="*/ 268 w 253477"/>
              <a:gd name="connsiteY10" fmla="*/ 489 h 356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3477" h="356533">
                <a:moveTo>
                  <a:pt x="268" y="489"/>
                </a:moveTo>
                <a:cubicBezTo>
                  <a:pt x="4501" y="8956"/>
                  <a:pt x="60064" y="134897"/>
                  <a:pt x="82818" y="184639"/>
                </a:cubicBezTo>
                <a:cubicBezTo>
                  <a:pt x="105572" y="234381"/>
                  <a:pt x="132030" y="284651"/>
                  <a:pt x="136793" y="298939"/>
                </a:cubicBezTo>
                <a:cubicBezTo>
                  <a:pt x="141556" y="313227"/>
                  <a:pt x="108747" y="266660"/>
                  <a:pt x="111393" y="270364"/>
                </a:cubicBezTo>
                <a:cubicBezTo>
                  <a:pt x="114039" y="274068"/>
                  <a:pt x="129385" y="306877"/>
                  <a:pt x="152668" y="321164"/>
                </a:cubicBezTo>
                <a:cubicBezTo>
                  <a:pt x="175951" y="335451"/>
                  <a:pt x="240510" y="353443"/>
                  <a:pt x="251093" y="356089"/>
                </a:cubicBezTo>
                <a:cubicBezTo>
                  <a:pt x="261676" y="358735"/>
                  <a:pt x="234689" y="349210"/>
                  <a:pt x="216168" y="337039"/>
                </a:cubicBezTo>
                <a:cubicBezTo>
                  <a:pt x="197647" y="324868"/>
                  <a:pt x="161135" y="298939"/>
                  <a:pt x="139968" y="283064"/>
                </a:cubicBezTo>
                <a:cubicBezTo>
                  <a:pt x="118801" y="267189"/>
                  <a:pt x="102926" y="266660"/>
                  <a:pt x="89168" y="241789"/>
                </a:cubicBezTo>
                <a:cubicBezTo>
                  <a:pt x="75410" y="216918"/>
                  <a:pt x="71705" y="171939"/>
                  <a:pt x="57418" y="133839"/>
                </a:cubicBezTo>
                <a:cubicBezTo>
                  <a:pt x="43131" y="95739"/>
                  <a:pt x="-3965" y="-7978"/>
                  <a:pt x="268" y="48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 430">
            <a:extLst>
              <a:ext uri="{FF2B5EF4-FFF2-40B4-BE49-F238E27FC236}">
                <a16:creationId xmlns:a16="http://schemas.microsoft.com/office/drawing/2014/main" id="{9A91CC13-F226-11D7-039F-4078966BA364}"/>
              </a:ext>
            </a:extLst>
          </p:cNvPr>
          <p:cNvSpPr/>
          <p:nvPr/>
        </p:nvSpPr>
        <p:spPr>
          <a:xfrm>
            <a:off x="6168526" y="4497439"/>
            <a:ext cx="207152" cy="490889"/>
          </a:xfrm>
          <a:custGeom>
            <a:avLst/>
            <a:gdLst>
              <a:gd name="connsiteX0" fmla="*/ 499 w 207152"/>
              <a:gd name="connsiteY0" fmla="*/ 1536 h 490889"/>
              <a:gd name="connsiteX1" fmla="*/ 171949 w 207152"/>
              <a:gd name="connsiteY1" fmla="*/ 417461 h 490889"/>
              <a:gd name="connsiteX2" fmla="*/ 206874 w 207152"/>
              <a:gd name="connsiteY2" fmla="*/ 490486 h 490889"/>
              <a:gd name="connsiteX3" fmla="*/ 181474 w 207152"/>
              <a:gd name="connsiteY3" fmla="*/ 436511 h 490889"/>
              <a:gd name="connsiteX4" fmla="*/ 73524 w 207152"/>
              <a:gd name="connsiteY4" fmla="*/ 239661 h 490889"/>
              <a:gd name="connsiteX5" fmla="*/ 117974 w 207152"/>
              <a:gd name="connsiteY5" fmla="*/ 274586 h 490889"/>
              <a:gd name="connsiteX6" fmla="*/ 499 w 207152"/>
              <a:gd name="connsiteY6" fmla="*/ 1536 h 49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152" h="490889">
                <a:moveTo>
                  <a:pt x="499" y="1536"/>
                </a:moveTo>
                <a:cubicBezTo>
                  <a:pt x="9495" y="25348"/>
                  <a:pt x="137553" y="335969"/>
                  <a:pt x="171949" y="417461"/>
                </a:cubicBezTo>
                <a:cubicBezTo>
                  <a:pt x="206345" y="498953"/>
                  <a:pt x="205287" y="487311"/>
                  <a:pt x="206874" y="490486"/>
                </a:cubicBezTo>
                <a:cubicBezTo>
                  <a:pt x="208461" y="493661"/>
                  <a:pt x="203699" y="478315"/>
                  <a:pt x="181474" y="436511"/>
                </a:cubicBezTo>
                <a:cubicBezTo>
                  <a:pt x="159249" y="394707"/>
                  <a:pt x="84107" y="266648"/>
                  <a:pt x="73524" y="239661"/>
                </a:cubicBezTo>
                <a:cubicBezTo>
                  <a:pt x="62941" y="212674"/>
                  <a:pt x="129086" y="311098"/>
                  <a:pt x="117974" y="274586"/>
                </a:cubicBezTo>
                <a:cubicBezTo>
                  <a:pt x="106862" y="238074"/>
                  <a:pt x="-8497" y="-22276"/>
                  <a:pt x="499" y="153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 431">
            <a:extLst>
              <a:ext uri="{FF2B5EF4-FFF2-40B4-BE49-F238E27FC236}">
                <a16:creationId xmlns:a16="http://schemas.microsoft.com/office/drawing/2014/main" id="{0BBAEFDA-E186-DAFC-A189-CFB72961D6C7}"/>
              </a:ext>
            </a:extLst>
          </p:cNvPr>
          <p:cNvSpPr/>
          <p:nvPr/>
        </p:nvSpPr>
        <p:spPr>
          <a:xfrm>
            <a:off x="6165606" y="4503982"/>
            <a:ext cx="87570" cy="255813"/>
          </a:xfrm>
          <a:custGeom>
            <a:avLst/>
            <a:gdLst>
              <a:gd name="connsiteX0" fmla="*/ 244 w 87570"/>
              <a:gd name="connsiteY0" fmla="*/ 1343 h 255813"/>
              <a:gd name="connsiteX1" fmla="*/ 85969 w 87570"/>
              <a:gd name="connsiteY1" fmla="*/ 252168 h 255813"/>
              <a:gd name="connsiteX2" fmla="*/ 57394 w 87570"/>
              <a:gd name="connsiteY2" fmla="*/ 153743 h 255813"/>
              <a:gd name="connsiteX3" fmla="*/ 73269 w 87570"/>
              <a:gd name="connsiteY3" fmla="*/ 201368 h 255813"/>
              <a:gd name="connsiteX4" fmla="*/ 60569 w 87570"/>
              <a:gd name="connsiteY4" fmla="*/ 153743 h 255813"/>
              <a:gd name="connsiteX5" fmla="*/ 244 w 87570"/>
              <a:gd name="connsiteY5" fmla="*/ 1343 h 25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570" h="255813">
                <a:moveTo>
                  <a:pt x="244" y="1343"/>
                </a:moveTo>
                <a:cubicBezTo>
                  <a:pt x="4477" y="17747"/>
                  <a:pt x="76444" y="226768"/>
                  <a:pt x="85969" y="252168"/>
                </a:cubicBezTo>
                <a:cubicBezTo>
                  <a:pt x="95494" y="277568"/>
                  <a:pt x="59511" y="162210"/>
                  <a:pt x="57394" y="153743"/>
                </a:cubicBezTo>
                <a:cubicBezTo>
                  <a:pt x="55277" y="145276"/>
                  <a:pt x="72740" y="201368"/>
                  <a:pt x="73269" y="201368"/>
                </a:cubicBezTo>
                <a:cubicBezTo>
                  <a:pt x="73798" y="201368"/>
                  <a:pt x="73269" y="183906"/>
                  <a:pt x="60569" y="153743"/>
                </a:cubicBezTo>
                <a:cubicBezTo>
                  <a:pt x="47869" y="123581"/>
                  <a:pt x="-3989" y="-15061"/>
                  <a:pt x="244" y="134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 433">
            <a:extLst>
              <a:ext uri="{FF2B5EF4-FFF2-40B4-BE49-F238E27FC236}">
                <a16:creationId xmlns:a16="http://schemas.microsoft.com/office/drawing/2014/main" id="{7890926D-81C0-6670-EA58-7FB8CA521815}"/>
              </a:ext>
            </a:extLst>
          </p:cNvPr>
          <p:cNvSpPr/>
          <p:nvPr/>
        </p:nvSpPr>
        <p:spPr>
          <a:xfrm>
            <a:off x="6032546" y="4527132"/>
            <a:ext cx="184378" cy="321334"/>
          </a:xfrm>
          <a:custGeom>
            <a:avLst/>
            <a:gdLst>
              <a:gd name="connsiteX0" fmla="*/ 184104 w 184378"/>
              <a:gd name="connsiteY0" fmla="*/ 418 h 321334"/>
              <a:gd name="connsiteX1" fmla="*/ 9479 w 184378"/>
              <a:gd name="connsiteY1" fmla="*/ 57568 h 321334"/>
              <a:gd name="connsiteX2" fmla="*/ 22179 w 184378"/>
              <a:gd name="connsiteY2" fmla="*/ 130593 h 321334"/>
              <a:gd name="connsiteX3" fmla="*/ 12654 w 184378"/>
              <a:gd name="connsiteY3" fmla="*/ 197268 h 321334"/>
              <a:gd name="connsiteX4" fmla="*/ 34879 w 184378"/>
              <a:gd name="connsiteY4" fmla="*/ 175043 h 321334"/>
              <a:gd name="connsiteX5" fmla="*/ 50754 w 184378"/>
              <a:gd name="connsiteY5" fmla="*/ 260768 h 321334"/>
              <a:gd name="connsiteX6" fmla="*/ 60279 w 184378"/>
              <a:gd name="connsiteY6" fmla="*/ 321093 h 321334"/>
              <a:gd name="connsiteX7" fmla="*/ 53929 w 184378"/>
              <a:gd name="connsiteY7" fmla="*/ 238543 h 321334"/>
              <a:gd name="connsiteX8" fmla="*/ 31704 w 184378"/>
              <a:gd name="connsiteY8" fmla="*/ 63918 h 321334"/>
              <a:gd name="connsiteX9" fmla="*/ 69804 w 184378"/>
              <a:gd name="connsiteY9" fmla="*/ 41693 h 321334"/>
              <a:gd name="connsiteX10" fmla="*/ 50754 w 184378"/>
              <a:gd name="connsiteY10" fmla="*/ 32168 h 321334"/>
              <a:gd name="connsiteX11" fmla="*/ 184104 w 184378"/>
              <a:gd name="connsiteY11" fmla="*/ 418 h 321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378" h="321334">
                <a:moveTo>
                  <a:pt x="184104" y="418"/>
                </a:moveTo>
                <a:cubicBezTo>
                  <a:pt x="177225" y="4651"/>
                  <a:pt x="36466" y="35872"/>
                  <a:pt x="9479" y="57568"/>
                </a:cubicBezTo>
                <a:cubicBezTo>
                  <a:pt x="-17508" y="79264"/>
                  <a:pt x="21650" y="107310"/>
                  <a:pt x="22179" y="130593"/>
                </a:cubicBezTo>
                <a:cubicBezTo>
                  <a:pt x="22708" y="153876"/>
                  <a:pt x="10537" y="189860"/>
                  <a:pt x="12654" y="197268"/>
                </a:cubicBezTo>
                <a:cubicBezTo>
                  <a:pt x="14771" y="204676"/>
                  <a:pt x="28529" y="164460"/>
                  <a:pt x="34879" y="175043"/>
                </a:cubicBezTo>
                <a:cubicBezTo>
                  <a:pt x="41229" y="185626"/>
                  <a:pt x="46521" y="236426"/>
                  <a:pt x="50754" y="260768"/>
                </a:cubicBezTo>
                <a:cubicBezTo>
                  <a:pt x="54987" y="285110"/>
                  <a:pt x="59750" y="324797"/>
                  <a:pt x="60279" y="321093"/>
                </a:cubicBezTo>
                <a:cubicBezTo>
                  <a:pt x="60808" y="317389"/>
                  <a:pt x="58691" y="281406"/>
                  <a:pt x="53929" y="238543"/>
                </a:cubicBezTo>
                <a:cubicBezTo>
                  <a:pt x="49166" y="195681"/>
                  <a:pt x="29058" y="96726"/>
                  <a:pt x="31704" y="63918"/>
                </a:cubicBezTo>
                <a:cubicBezTo>
                  <a:pt x="34350" y="31110"/>
                  <a:pt x="69804" y="41693"/>
                  <a:pt x="69804" y="41693"/>
                </a:cubicBezTo>
                <a:cubicBezTo>
                  <a:pt x="72979" y="36401"/>
                  <a:pt x="34879" y="39047"/>
                  <a:pt x="50754" y="32168"/>
                </a:cubicBezTo>
                <a:cubicBezTo>
                  <a:pt x="66629" y="25289"/>
                  <a:pt x="190983" y="-3815"/>
                  <a:pt x="184104" y="4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 434">
            <a:extLst>
              <a:ext uri="{FF2B5EF4-FFF2-40B4-BE49-F238E27FC236}">
                <a16:creationId xmlns:a16="http://schemas.microsoft.com/office/drawing/2014/main" id="{C0967895-2673-9A78-D435-2571D212C2B3}"/>
              </a:ext>
            </a:extLst>
          </p:cNvPr>
          <p:cNvSpPr/>
          <p:nvPr/>
        </p:nvSpPr>
        <p:spPr>
          <a:xfrm>
            <a:off x="6044711" y="4579976"/>
            <a:ext cx="341150" cy="386506"/>
          </a:xfrm>
          <a:custGeom>
            <a:avLst/>
            <a:gdLst>
              <a:gd name="connsiteX0" fmla="*/ 10014 w 341150"/>
              <a:gd name="connsiteY0" fmla="*/ 1549 h 386506"/>
              <a:gd name="connsiteX1" fmla="*/ 32239 w 341150"/>
              <a:gd name="connsiteY1" fmla="*/ 296824 h 386506"/>
              <a:gd name="connsiteX2" fmla="*/ 3664 w 341150"/>
              <a:gd name="connsiteY2" fmla="*/ 277774 h 386506"/>
              <a:gd name="connsiteX3" fmla="*/ 130664 w 341150"/>
              <a:gd name="connsiteY3" fmla="*/ 322224 h 386506"/>
              <a:gd name="connsiteX4" fmla="*/ 337039 w 341150"/>
              <a:gd name="connsiteY4" fmla="*/ 385724 h 386506"/>
              <a:gd name="connsiteX5" fmla="*/ 251314 w 341150"/>
              <a:gd name="connsiteY5" fmla="*/ 353974 h 386506"/>
              <a:gd name="connsiteX6" fmla="*/ 48114 w 341150"/>
              <a:gd name="connsiteY6" fmla="*/ 299999 h 386506"/>
              <a:gd name="connsiteX7" fmla="*/ 41764 w 341150"/>
              <a:gd name="connsiteY7" fmla="*/ 207924 h 386506"/>
              <a:gd name="connsiteX8" fmla="*/ 41764 w 341150"/>
              <a:gd name="connsiteY8" fmla="*/ 239674 h 386506"/>
              <a:gd name="connsiteX9" fmla="*/ 10014 w 341150"/>
              <a:gd name="connsiteY9" fmla="*/ 176174 h 386506"/>
              <a:gd name="connsiteX10" fmla="*/ 13189 w 341150"/>
              <a:gd name="connsiteY10" fmla="*/ 179349 h 386506"/>
              <a:gd name="connsiteX11" fmla="*/ 10014 w 341150"/>
              <a:gd name="connsiteY11" fmla="*/ 1549 h 386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1150" h="386506">
                <a:moveTo>
                  <a:pt x="10014" y="1549"/>
                </a:moveTo>
                <a:cubicBezTo>
                  <a:pt x="13189" y="21128"/>
                  <a:pt x="33297" y="250787"/>
                  <a:pt x="32239" y="296824"/>
                </a:cubicBezTo>
                <a:cubicBezTo>
                  <a:pt x="31181" y="342861"/>
                  <a:pt x="-12740" y="273541"/>
                  <a:pt x="3664" y="277774"/>
                </a:cubicBezTo>
                <a:cubicBezTo>
                  <a:pt x="20068" y="282007"/>
                  <a:pt x="75102" y="304232"/>
                  <a:pt x="130664" y="322224"/>
                </a:cubicBezTo>
                <a:cubicBezTo>
                  <a:pt x="186226" y="340216"/>
                  <a:pt x="316931" y="380432"/>
                  <a:pt x="337039" y="385724"/>
                </a:cubicBezTo>
                <a:cubicBezTo>
                  <a:pt x="357147" y="391016"/>
                  <a:pt x="299468" y="368261"/>
                  <a:pt x="251314" y="353974"/>
                </a:cubicBezTo>
                <a:cubicBezTo>
                  <a:pt x="203160" y="339687"/>
                  <a:pt x="83039" y="324341"/>
                  <a:pt x="48114" y="299999"/>
                </a:cubicBezTo>
                <a:cubicBezTo>
                  <a:pt x="13189" y="275657"/>
                  <a:pt x="42822" y="217978"/>
                  <a:pt x="41764" y="207924"/>
                </a:cubicBezTo>
                <a:cubicBezTo>
                  <a:pt x="40706" y="197870"/>
                  <a:pt x="47056" y="244966"/>
                  <a:pt x="41764" y="239674"/>
                </a:cubicBezTo>
                <a:cubicBezTo>
                  <a:pt x="36472" y="234382"/>
                  <a:pt x="14777" y="186228"/>
                  <a:pt x="10014" y="176174"/>
                </a:cubicBezTo>
                <a:cubicBezTo>
                  <a:pt x="5251" y="166120"/>
                  <a:pt x="14247" y="204749"/>
                  <a:pt x="13189" y="179349"/>
                </a:cubicBezTo>
                <a:cubicBezTo>
                  <a:pt x="12131" y="153949"/>
                  <a:pt x="6839" y="-18030"/>
                  <a:pt x="10014" y="15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 435">
            <a:extLst>
              <a:ext uri="{FF2B5EF4-FFF2-40B4-BE49-F238E27FC236}">
                <a16:creationId xmlns:a16="http://schemas.microsoft.com/office/drawing/2014/main" id="{AD15C1B5-C329-1F4A-028E-5E3A2E698291}"/>
              </a:ext>
            </a:extLst>
          </p:cNvPr>
          <p:cNvSpPr/>
          <p:nvPr/>
        </p:nvSpPr>
        <p:spPr>
          <a:xfrm>
            <a:off x="6090218" y="4733923"/>
            <a:ext cx="239164" cy="213961"/>
          </a:xfrm>
          <a:custGeom>
            <a:avLst/>
            <a:gdLst>
              <a:gd name="connsiteX0" fmla="*/ 237557 w 239164"/>
              <a:gd name="connsiteY0" fmla="*/ 212727 h 213961"/>
              <a:gd name="connsiteX1" fmla="*/ 34357 w 239164"/>
              <a:gd name="connsiteY1" fmla="*/ 123827 h 213961"/>
              <a:gd name="connsiteX2" fmla="*/ 53407 w 239164"/>
              <a:gd name="connsiteY2" fmla="*/ 139702 h 213961"/>
              <a:gd name="connsiteX3" fmla="*/ 15307 w 239164"/>
              <a:gd name="connsiteY3" fmla="*/ 98427 h 213961"/>
              <a:gd name="connsiteX4" fmla="*/ 21657 w 239164"/>
              <a:gd name="connsiteY4" fmla="*/ 2 h 213961"/>
              <a:gd name="connsiteX5" fmla="*/ 8957 w 239164"/>
              <a:gd name="connsiteY5" fmla="*/ 95252 h 213961"/>
              <a:gd name="connsiteX6" fmla="*/ 8957 w 239164"/>
              <a:gd name="connsiteY6" fmla="*/ 114302 h 213961"/>
              <a:gd name="connsiteX7" fmla="*/ 123257 w 239164"/>
              <a:gd name="connsiteY7" fmla="*/ 171452 h 213961"/>
              <a:gd name="connsiteX8" fmla="*/ 237557 w 239164"/>
              <a:gd name="connsiteY8" fmla="*/ 212727 h 213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164" h="213961">
                <a:moveTo>
                  <a:pt x="237557" y="212727"/>
                </a:moveTo>
                <a:cubicBezTo>
                  <a:pt x="222740" y="204789"/>
                  <a:pt x="65049" y="135998"/>
                  <a:pt x="34357" y="123827"/>
                </a:cubicBezTo>
                <a:cubicBezTo>
                  <a:pt x="3665" y="111656"/>
                  <a:pt x="56582" y="143935"/>
                  <a:pt x="53407" y="139702"/>
                </a:cubicBezTo>
                <a:cubicBezTo>
                  <a:pt x="50232" y="135469"/>
                  <a:pt x="20599" y="121710"/>
                  <a:pt x="15307" y="98427"/>
                </a:cubicBezTo>
                <a:cubicBezTo>
                  <a:pt x="10015" y="75144"/>
                  <a:pt x="22715" y="531"/>
                  <a:pt x="21657" y="2"/>
                </a:cubicBezTo>
                <a:cubicBezTo>
                  <a:pt x="20599" y="-527"/>
                  <a:pt x="11074" y="76202"/>
                  <a:pt x="8957" y="95252"/>
                </a:cubicBezTo>
                <a:cubicBezTo>
                  <a:pt x="6840" y="114302"/>
                  <a:pt x="-10093" y="101602"/>
                  <a:pt x="8957" y="114302"/>
                </a:cubicBezTo>
                <a:cubicBezTo>
                  <a:pt x="28007" y="127002"/>
                  <a:pt x="85686" y="154519"/>
                  <a:pt x="123257" y="171452"/>
                </a:cubicBezTo>
                <a:cubicBezTo>
                  <a:pt x="160828" y="188385"/>
                  <a:pt x="252374" y="220665"/>
                  <a:pt x="237557" y="2127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 436">
            <a:extLst>
              <a:ext uri="{FF2B5EF4-FFF2-40B4-BE49-F238E27FC236}">
                <a16:creationId xmlns:a16="http://schemas.microsoft.com/office/drawing/2014/main" id="{6185A111-D8AF-EB84-5339-69E28C808894}"/>
              </a:ext>
            </a:extLst>
          </p:cNvPr>
          <p:cNvSpPr/>
          <p:nvPr/>
        </p:nvSpPr>
        <p:spPr>
          <a:xfrm>
            <a:off x="6261063" y="4775045"/>
            <a:ext cx="283078" cy="276923"/>
          </a:xfrm>
          <a:custGeom>
            <a:avLst/>
            <a:gdLst>
              <a:gd name="connsiteX0" fmla="*/ 37 w 283078"/>
              <a:gd name="connsiteY0" fmla="*/ 155 h 276923"/>
              <a:gd name="connsiteX1" fmla="*/ 165137 w 283078"/>
              <a:gd name="connsiteY1" fmla="*/ 47780 h 276923"/>
              <a:gd name="connsiteX2" fmla="*/ 158787 w 283078"/>
              <a:gd name="connsiteY2" fmla="*/ 25555 h 276923"/>
              <a:gd name="connsiteX3" fmla="*/ 206412 w 283078"/>
              <a:gd name="connsiteY3" fmla="*/ 117630 h 276923"/>
              <a:gd name="connsiteX4" fmla="*/ 282612 w 283078"/>
              <a:gd name="connsiteY4" fmla="*/ 276380 h 276923"/>
              <a:gd name="connsiteX5" fmla="*/ 234987 w 283078"/>
              <a:gd name="connsiteY5" fmla="*/ 165255 h 276923"/>
              <a:gd name="connsiteX6" fmla="*/ 165137 w 283078"/>
              <a:gd name="connsiteY6" fmla="*/ 47780 h 276923"/>
              <a:gd name="connsiteX7" fmla="*/ 158787 w 283078"/>
              <a:gd name="connsiteY7" fmla="*/ 73180 h 276923"/>
              <a:gd name="connsiteX8" fmla="*/ 95287 w 283078"/>
              <a:gd name="connsiteY8" fmla="*/ 54130 h 276923"/>
              <a:gd name="connsiteX9" fmla="*/ 149262 w 283078"/>
              <a:gd name="connsiteY9" fmla="*/ 66830 h 276923"/>
              <a:gd name="connsiteX10" fmla="*/ 37 w 283078"/>
              <a:gd name="connsiteY10" fmla="*/ 155 h 27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3078" h="276923">
                <a:moveTo>
                  <a:pt x="37" y="155"/>
                </a:moveTo>
                <a:cubicBezTo>
                  <a:pt x="2683" y="-3020"/>
                  <a:pt x="138679" y="43547"/>
                  <a:pt x="165137" y="47780"/>
                </a:cubicBezTo>
                <a:cubicBezTo>
                  <a:pt x="191595" y="52013"/>
                  <a:pt x="151908" y="13913"/>
                  <a:pt x="158787" y="25555"/>
                </a:cubicBezTo>
                <a:cubicBezTo>
                  <a:pt x="165666" y="37197"/>
                  <a:pt x="185775" y="75826"/>
                  <a:pt x="206412" y="117630"/>
                </a:cubicBezTo>
                <a:cubicBezTo>
                  <a:pt x="227050" y="159434"/>
                  <a:pt x="277850" y="268443"/>
                  <a:pt x="282612" y="276380"/>
                </a:cubicBezTo>
                <a:cubicBezTo>
                  <a:pt x="287375" y="284318"/>
                  <a:pt x="254566" y="203355"/>
                  <a:pt x="234987" y="165255"/>
                </a:cubicBezTo>
                <a:cubicBezTo>
                  <a:pt x="215408" y="127155"/>
                  <a:pt x="177837" y="63126"/>
                  <a:pt x="165137" y="47780"/>
                </a:cubicBezTo>
                <a:cubicBezTo>
                  <a:pt x="152437" y="32434"/>
                  <a:pt x="170429" y="72122"/>
                  <a:pt x="158787" y="73180"/>
                </a:cubicBezTo>
                <a:cubicBezTo>
                  <a:pt x="147145" y="74238"/>
                  <a:pt x="96875" y="55188"/>
                  <a:pt x="95287" y="54130"/>
                </a:cubicBezTo>
                <a:cubicBezTo>
                  <a:pt x="93699" y="53072"/>
                  <a:pt x="163549" y="74238"/>
                  <a:pt x="149262" y="66830"/>
                </a:cubicBezTo>
                <a:cubicBezTo>
                  <a:pt x="134975" y="59422"/>
                  <a:pt x="-2609" y="3330"/>
                  <a:pt x="37" y="15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 437">
            <a:extLst>
              <a:ext uri="{FF2B5EF4-FFF2-40B4-BE49-F238E27FC236}">
                <a16:creationId xmlns:a16="http://schemas.microsoft.com/office/drawing/2014/main" id="{64870EAB-A97A-295F-C21A-FE3C912E71F1}"/>
              </a:ext>
            </a:extLst>
          </p:cNvPr>
          <p:cNvSpPr/>
          <p:nvPr/>
        </p:nvSpPr>
        <p:spPr>
          <a:xfrm>
            <a:off x="6289675" y="4854427"/>
            <a:ext cx="182497" cy="31933"/>
          </a:xfrm>
          <a:custGeom>
            <a:avLst/>
            <a:gdLst>
              <a:gd name="connsiteX0" fmla="*/ 0 w 182497"/>
              <a:gd name="connsiteY0" fmla="*/ 148 h 31933"/>
              <a:gd name="connsiteX1" fmla="*/ 117475 w 182497"/>
              <a:gd name="connsiteY1" fmla="*/ 19198 h 31933"/>
              <a:gd name="connsiteX2" fmla="*/ 98425 w 182497"/>
              <a:gd name="connsiteY2" fmla="*/ 148 h 31933"/>
              <a:gd name="connsiteX3" fmla="*/ 180975 w 182497"/>
              <a:gd name="connsiteY3" fmla="*/ 31898 h 31933"/>
              <a:gd name="connsiteX4" fmla="*/ 149225 w 182497"/>
              <a:gd name="connsiteY4" fmla="*/ 6498 h 31933"/>
              <a:gd name="connsiteX5" fmla="*/ 114300 w 182497"/>
              <a:gd name="connsiteY5" fmla="*/ 9673 h 31933"/>
              <a:gd name="connsiteX6" fmla="*/ 0 w 182497"/>
              <a:gd name="connsiteY6" fmla="*/ 148 h 3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497" h="31933">
                <a:moveTo>
                  <a:pt x="0" y="148"/>
                </a:moveTo>
                <a:lnTo>
                  <a:pt x="117475" y="19198"/>
                </a:lnTo>
                <a:cubicBezTo>
                  <a:pt x="133879" y="19198"/>
                  <a:pt x="87842" y="-1969"/>
                  <a:pt x="98425" y="148"/>
                </a:cubicBezTo>
                <a:cubicBezTo>
                  <a:pt x="109008" y="2265"/>
                  <a:pt x="172508" y="30840"/>
                  <a:pt x="180975" y="31898"/>
                </a:cubicBezTo>
                <a:cubicBezTo>
                  <a:pt x="189442" y="32956"/>
                  <a:pt x="160337" y="10202"/>
                  <a:pt x="149225" y="6498"/>
                </a:cubicBezTo>
                <a:cubicBezTo>
                  <a:pt x="138113" y="2794"/>
                  <a:pt x="114300" y="9673"/>
                  <a:pt x="114300" y="9673"/>
                </a:cubicBezTo>
                <a:lnTo>
                  <a:pt x="0" y="14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 438">
            <a:extLst>
              <a:ext uri="{FF2B5EF4-FFF2-40B4-BE49-F238E27FC236}">
                <a16:creationId xmlns:a16="http://schemas.microsoft.com/office/drawing/2014/main" id="{6A5D5A5C-BA58-12FD-6391-AE0D8FBA0693}"/>
              </a:ext>
            </a:extLst>
          </p:cNvPr>
          <p:cNvSpPr/>
          <p:nvPr/>
        </p:nvSpPr>
        <p:spPr>
          <a:xfrm>
            <a:off x="6400223" y="4816175"/>
            <a:ext cx="124445" cy="254630"/>
          </a:xfrm>
          <a:custGeom>
            <a:avLst/>
            <a:gdLst>
              <a:gd name="connsiteX0" fmla="*/ 29152 w 124445"/>
              <a:gd name="connsiteY0" fmla="*/ 300 h 254630"/>
              <a:gd name="connsiteX1" fmla="*/ 6927 w 124445"/>
              <a:gd name="connsiteY1" fmla="*/ 95550 h 254630"/>
              <a:gd name="connsiteX2" fmla="*/ 95827 w 124445"/>
              <a:gd name="connsiteY2" fmla="*/ 124125 h 254630"/>
              <a:gd name="connsiteX3" fmla="*/ 32327 w 124445"/>
              <a:gd name="connsiteY3" fmla="*/ 140000 h 254630"/>
              <a:gd name="connsiteX4" fmla="*/ 124402 w 124445"/>
              <a:gd name="connsiteY4" fmla="*/ 190800 h 254630"/>
              <a:gd name="connsiteX5" fmla="*/ 45027 w 124445"/>
              <a:gd name="connsiteY5" fmla="*/ 187625 h 254630"/>
              <a:gd name="connsiteX6" fmla="*/ 95827 w 124445"/>
              <a:gd name="connsiteY6" fmla="*/ 232075 h 254630"/>
              <a:gd name="connsiteX7" fmla="*/ 76777 w 124445"/>
              <a:gd name="connsiteY7" fmla="*/ 254300 h 254630"/>
              <a:gd name="connsiteX8" fmla="*/ 121227 w 124445"/>
              <a:gd name="connsiteY8" fmla="*/ 216200 h 254630"/>
              <a:gd name="connsiteX9" fmla="*/ 79952 w 124445"/>
              <a:gd name="connsiteY9" fmla="*/ 247950 h 254630"/>
              <a:gd name="connsiteX10" fmla="*/ 54552 w 124445"/>
              <a:gd name="connsiteY10" fmla="*/ 181275 h 254630"/>
              <a:gd name="connsiteX11" fmla="*/ 577 w 124445"/>
              <a:gd name="connsiteY11" fmla="*/ 130475 h 254630"/>
              <a:gd name="connsiteX12" fmla="*/ 29152 w 124445"/>
              <a:gd name="connsiteY12" fmla="*/ 300 h 254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45" h="254630">
                <a:moveTo>
                  <a:pt x="29152" y="300"/>
                </a:moveTo>
                <a:cubicBezTo>
                  <a:pt x="30210" y="-5521"/>
                  <a:pt x="-4185" y="74913"/>
                  <a:pt x="6927" y="95550"/>
                </a:cubicBezTo>
                <a:cubicBezTo>
                  <a:pt x="18039" y="116187"/>
                  <a:pt x="91594" y="116717"/>
                  <a:pt x="95827" y="124125"/>
                </a:cubicBezTo>
                <a:cubicBezTo>
                  <a:pt x="100060" y="131533"/>
                  <a:pt x="27565" y="128888"/>
                  <a:pt x="32327" y="140000"/>
                </a:cubicBezTo>
                <a:cubicBezTo>
                  <a:pt x="37089" y="151112"/>
                  <a:pt x="122285" y="182863"/>
                  <a:pt x="124402" y="190800"/>
                </a:cubicBezTo>
                <a:cubicBezTo>
                  <a:pt x="126519" y="198737"/>
                  <a:pt x="49789" y="180746"/>
                  <a:pt x="45027" y="187625"/>
                </a:cubicBezTo>
                <a:cubicBezTo>
                  <a:pt x="40265" y="194504"/>
                  <a:pt x="90535" y="220963"/>
                  <a:pt x="95827" y="232075"/>
                </a:cubicBezTo>
                <a:cubicBezTo>
                  <a:pt x="101119" y="243188"/>
                  <a:pt x="72544" y="256946"/>
                  <a:pt x="76777" y="254300"/>
                </a:cubicBezTo>
                <a:cubicBezTo>
                  <a:pt x="81010" y="251654"/>
                  <a:pt x="120698" y="217258"/>
                  <a:pt x="121227" y="216200"/>
                </a:cubicBezTo>
                <a:cubicBezTo>
                  <a:pt x="121756" y="215142"/>
                  <a:pt x="91064" y="253771"/>
                  <a:pt x="79952" y="247950"/>
                </a:cubicBezTo>
                <a:cubicBezTo>
                  <a:pt x="68840" y="242129"/>
                  <a:pt x="67781" y="200854"/>
                  <a:pt x="54552" y="181275"/>
                </a:cubicBezTo>
                <a:cubicBezTo>
                  <a:pt x="41323" y="161696"/>
                  <a:pt x="5869" y="157463"/>
                  <a:pt x="577" y="130475"/>
                </a:cubicBezTo>
                <a:cubicBezTo>
                  <a:pt x="-4715" y="103488"/>
                  <a:pt x="28094" y="6121"/>
                  <a:pt x="29152" y="30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 439">
            <a:extLst>
              <a:ext uri="{FF2B5EF4-FFF2-40B4-BE49-F238E27FC236}">
                <a16:creationId xmlns:a16="http://schemas.microsoft.com/office/drawing/2014/main" id="{047D8820-5004-3E20-44C2-9C1BCAF97E38}"/>
              </a:ext>
            </a:extLst>
          </p:cNvPr>
          <p:cNvSpPr/>
          <p:nvPr/>
        </p:nvSpPr>
        <p:spPr>
          <a:xfrm>
            <a:off x="6280148" y="4868303"/>
            <a:ext cx="192227" cy="262586"/>
          </a:xfrm>
          <a:custGeom>
            <a:avLst/>
            <a:gdLst>
              <a:gd name="connsiteX0" fmla="*/ 2 w 192227"/>
              <a:gd name="connsiteY0" fmla="*/ 2147 h 262586"/>
              <a:gd name="connsiteX1" fmla="*/ 111127 w 192227"/>
              <a:gd name="connsiteY1" fmla="*/ 14847 h 262586"/>
              <a:gd name="connsiteX2" fmla="*/ 114302 w 192227"/>
              <a:gd name="connsiteY2" fmla="*/ 52947 h 262586"/>
              <a:gd name="connsiteX3" fmla="*/ 165102 w 192227"/>
              <a:gd name="connsiteY3" fmla="*/ 138672 h 262586"/>
              <a:gd name="connsiteX4" fmla="*/ 139702 w 192227"/>
              <a:gd name="connsiteY4" fmla="*/ 103747 h 262586"/>
              <a:gd name="connsiteX5" fmla="*/ 190502 w 192227"/>
              <a:gd name="connsiteY5" fmla="*/ 202172 h 262586"/>
              <a:gd name="connsiteX6" fmla="*/ 180977 w 192227"/>
              <a:gd name="connsiteY6" fmla="*/ 262497 h 262586"/>
              <a:gd name="connsiteX7" fmla="*/ 187327 w 192227"/>
              <a:gd name="connsiteY7" fmla="*/ 189472 h 262586"/>
              <a:gd name="connsiteX8" fmla="*/ 104777 w 192227"/>
              <a:gd name="connsiteY8" fmla="*/ 33897 h 262586"/>
              <a:gd name="connsiteX9" fmla="*/ 114302 w 192227"/>
              <a:gd name="connsiteY9" fmla="*/ 56122 h 262586"/>
              <a:gd name="connsiteX10" fmla="*/ 2 w 192227"/>
              <a:gd name="connsiteY10" fmla="*/ 2147 h 262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2227" h="262586">
                <a:moveTo>
                  <a:pt x="2" y="2147"/>
                </a:moveTo>
                <a:cubicBezTo>
                  <a:pt x="-527" y="-4732"/>
                  <a:pt x="92077" y="6380"/>
                  <a:pt x="111127" y="14847"/>
                </a:cubicBezTo>
                <a:cubicBezTo>
                  <a:pt x="130177" y="23314"/>
                  <a:pt x="105306" y="32310"/>
                  <a:pt x="114302" y="52947"/>
                </a:cubicBezTo>
                <a:cubicBezTo>
                  <a:pt x="123298" y="73585"/>
                  <a:pt x="160869" y="130205"/>
                  <a:pt x="165102" y="138672"/>
                </a:cubicBezTo>
                <a:cubicBezTo>
                  <a:pt x="169335" y="147139"/>
                  <a:pt x="135469" y="93164"/>
                  <a:pt x="139702" y="103747"/>
                </a:cubicBezTo>
                <a:cubicBezTo>
                  <a:pt x="143935" y="114330"/>
                  <a:pt x="183623" y="175714"/>
                  <a:pt x="190502" y="202172"/>
                </a:cubicBezTo>
                <a:cubicBezTo>
                  <a:pt x="197381" y="228630"/>
                  <a:pt x="181506" y="264614"/>
                  <a:pt x="180977" y="262497"/>
                </a:cubicBezTo>
                <a:cubicBezTo>
                  <a:pt x="180448" y="260380"/>
                  <a:pt x="200027" y="227572"/>
                  <a:pt x="187327" y="189472"/>
                </a:cubicBezTo>
                <a:cubicBezTo>
                  <a:pt x="174627" y="151372"/>
                  <a:pt x="116948" y="56122"/>
                  <a:pt x="104777" y="33897"/>
                </a:cubicBezTo>
                <a:cubicBezTo>
                  <a:pt x="92606" y="11672"/>
                  <a:pt x="127531" y="60884"/>
                  <a:pt x="114302" y="56122"/>
                </a:cubicBezTo>
                <a:cubicBezTo>
                  <a:pt x="101073" y="51360"/>
                  <a:pt x="531" y="9026"/>
                  <a:pt x="2" y="214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 440">
            <a:extLst>
              <a:ext uri="{FF2B5EF4-FFF2-40B4-BE49-F238E27FC236}">
                <a16:creationId xmlns:a16="http://schemas.microsoft.com/office/drawing/2014/main" id="{F3671557-71C7-A99F-4FA5-CE12B82FD220}"/>
              </a:ext>
            </a:extLst>
          </p:cNvPr>
          <p:cNvSpPr/>
          <p:nvPr/>
        </p:nvSpPr>
        <p:spPr>
          <a:xfrm>
            <a:off x="6266539" y="4952673"/>
            <a:ext cx="235995" cy="178589"/>
          </a:xfrm>
          <a:custGeom>
            <a:avLst/>
            <a:gdLst>
              <a:gd name="connsiteX0" fmla="*/ 143786 w 235995"/>
              <a:gd name="connsiteY0" fmla="*/ 327 h 178589"/>
              <a:gd name="connsiteX1" fmla="*/ 4086 w 235995"/>
              <a:gd name="connsiteY1" fmla="*/ 117802 h 178589"/>
              <a:gd name="connsiteX2" fmla="*/ 35836 w 235995"/>
              <a:gd name="connsiteY2" fmla="*/ 146377 h 178589"/>
              <a:gd name="connsiteX3" fmla="*/ 19961 w 235995"/>
              <a:gd name="connsiteY3" fmla="*/ 178127 h 178589"/>
              <a:gd name="connsiteX4" fmla="*/ 115211 w 235995"/>
              <a:gd name="connsiteY4" fmla="*/ 120977 h 178589"/>
              <a:gd name="connsiteX5" fmla="*/ 156486 w 235995"/>
              <a:gd name="connsiteY5" fmla="*/ 159077 h 178589"/>
              <a:gd name="connsiteX6" fmla="*/ 188236 w 235995"/>
              <a:gd name="connsiteY6" fmla="*/ 162252 h 178589"/>
              <a:gd name="connsiteX7" fmla="*/ 235861 w 235995"/>
              <a:gd name="connsiteY7" fmla="*/ 130502 h 178589"/>
              <a:gd name="connsiteX8" fmla="*/ 172361 w 235995"/>
              <a:gd name="connsiteY8" fmla="*/ 127327 h 178589"/>
              <a:gd name="connsiteX9" fmla="*/ 45361 w 235995"/>
              <a:gd name="connsiteY9" fmla="*/ 159077 h 178589"/>
              <a:gd name="connsiteX10" fmla="*/ 7261 w 235995"/>
              <a:gd name="connsiteY10" fmla="*/ 108277 h 178589"/>
              <a:gd name="connsiteX11" fmla="*/ 51711 w 235995"/>
              <a:gd name="connsiteY11" fmla="*/ 82877 h 178589"/>
              <a:gd name="connsiteX12" fmla="*/ 143786 w 235995"/>
              <a:gd name="connsiteY12" fmla="*/ 327 h 17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995" h="178589">
                <a:moveTo>
                  <a:pt x="143786" y="327"/>
                </a:moveTo>
                <a:cubicBezTo>
                  <a:pt x="135849" y="6148"/>
                  <a:pt x="22078" y="93460"/>
                  <a:pt x="4086" y="117802"/>
                </a:cubicBezTo>
                <a:cubicBezTo>
                  <a:pt x="-13906" y="142144"/>
                  <a:pt x="33190" y="136323"/>
                  <a:pt x="35836" y="146377"/>
                </a:cubicBezTo>
                <a:cubicBezTo>
                  <a:pt x="38482" y="156431"/>
                  <a:pt x="6732" y="182360"/>
                  <a:pt x="19961" y="178127"/>
                </a:cubicBezTo>
                <a:cubicBezTo>
                  <a:pt x="33190" y="173894"/>
                  <a:pt x="92457" y="124152"/>
                  <a:pt x="115211" y="120977"/>
                </a:cubicBezTo>
                <a:cubicBezTo>
                  <a:pt x="137965" y="117802"/>
                  <a:pt x="144315" y="152198"/>
                  <a:pt x="156486" y="159077"/>
                </a:cubicBezTo>
                <a:cubicBezTo>
                  <a:pt x="168657" y="165956"/>
                  <a:pt x="175007" y="167014"/>
                  <a:pt x="188236" y="162252"/>
                </a:cubicBezTo>
                <a:cubicBezTo>
                  <a:pt x="201465" y="157490"/>
                  <a:pt x="238507" y="136323"/>
                  <a:pt x="235861" y="130502"/>
                </a:cubicBezTo>
                <a:cubicBezTo>
                  <a:pt x="233215" y="124681"/>
                  <a:pt x="204111" y="122565"/>
                  <a:pt x="172361" y="127327"/>
                </a:cubicBezTo>
                <a:cubicBezTo>
                  <a:pt x="140611" y="132089"/>
                  <a:pt x="72878" y="162252"/>
                  <a:pt x="45361" y="159077"/>
                </a:cubicBezTo>
                <a:cubicBezTo>
                  <a:pt x="17844" y="155902"/>
                  <a:pt x="6203" y="120977"/>
                  <a:pt x="7261" y="108277"/>
                </a:cubicBezTo>
                <a:cubicBezTo>
                  <a:pt x="8319" y="95577"/>
                  <a:pt x="27899" y="97694"/>
                  <a:pt x="51711" y="82877"/>
                </a:cubicBezTo>
                <a:cubicBezTo>
                  <a:pt x="75523" y="68060"/>
                  <a:pt x="151723" y="-5494"/>
                  <a:pt x="143786" y="3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 441">
            <a:extLst>
              <a:ext uri="{FF2B5EF4-FFF2-40B4-BE49-F238E27FC236}">
                <a16:creationId xmlns:a16="http://schemas.microsoft.com/office/drawing/2014/main" id="{6EB01CD6-6D84-9D77-554C-76F383C8CC71}"/>
              </a:ext>
            </a:extLst>
          </p:cNvPr>
          <p:cNvSpPr/>
          <p:nvPr/>
        </p:nvSpPr>
        <p:spPr>
          <a:xfrm>
            <a:off x="6451586" y="4936587"/>
            <a:ext cx="196028" cy="143496"/>
          </a:xfrm>
          <a:custGeom>
            <a:avLst/>
            <a:gdLst>
              <a:gd name="connsiteX0" fmla="*/ 14 w 196028"/>
              <a:gd name="connsiteY0" fmla="*/ 143413 h 143496"/>
              <a:gd name="connsiteX1" fmla="*/ 76214 w 196028"/>
              <a:gd name="connsiteY1" fmla="*/ 79913 h 143496"/>
              <a:gd name="connsiteX2" fmla="*/ 120664 w 196028"/>
              <a:gd name="connsiteY2" fmla="*/ 25938 h 143496"/>
              <a:gd name="connsiteX3" fmla="*/ 47639 w 196028"/>
              <a:gd name="connsiteY3" fmla="*/ 41813 h 143496"/>
              <a:gd name="connsiteX4" fmla="*/ 190514 w 196028"/>
              <a:gd name="connsiteY4" fmla="*/ 538 h 143496"/>
              <a:gd name="connsiteX5" fmla="*/ 161939 w 196028"/>
              <a:gd name="connsiteY5" fmla="*/ 19588 h 143496"/>
              <a:gd name="connsiteX6" fmla="*/ 117489 w 196028"/>
              <a:gd name="connsiteY6" fmla="*/ 38638 h 143496"/>
              <a:gd name="connsiteX7" fmla="*/ 82564 w 196028"/>
              <a:gd name="connsiteY7" fmla="*/ 92613 h 143496"/>
              <a:gd name="connsiteX8" fmla="*/ 14 w 196028"/>
              <a:gd name="connsiteY8" fmla="*/ 143413 h 143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6028" h="143496">
                <a:moveTo>
                  <a:pt x="14" y="143413"/>
                </a:moveTo>
                <a:cubicBezTo>
                  <a:pt x="-1044" y="141296"/>
                  <a:pt x="56106" y="99492"/>
                  <a:pt x="76214" y="79913"/>
                </a:cubicBezTo>
                <a:cubicBezTo>
                  <a:pt x="96322" y="60334"/>
                  <a:pt x="125426" y="32288"/>
                  <a:pt x="120664" y="25938"/>
                </a:cubicBezTo>
                <a:cubicBezTo>
                  <a:pt x="115902" y="19588"/>
                  <a:pt x="35997" y="46046"/>
                  <a:pt x="47639" y="41813"/>
                </a:cubicBezTo>
                <a:cubicBezTo>
                  <a:pt x="59281" y="37580"/>
                  <a:pt x="190514" y="538"/>
                  <a:pt x="190514" y="538"/>
                </a:cubicBezTo>
                <a:cubicBezTo>
                  <a:pt x="209564" y="-3166"/>
                  <a:pt x="174110" y="13238"/>
                  <a:pt x="161939" y="19588"/>
                </a:cubicBezTo>
                <a:cubicBezTo>
                  <a:pt x="149768" y="25938"/>
                  <a:pt x="130718" y="26467"/>
                  <a:pt x="117489" y="38638"/>
                </a:cubicBezTo>
                <a:cubicBezTo>
                  <a:pt x="104260" y="50809"/>
                  <a:pt x="94735" y="78326"/>
                  <a:pt x="82564" y="92613"/>
                </a:cubicBezTo>
                <a:cubicBezTo>
                  <a:pt x="70393" y="106900"/>
                  <a:pt x="1072" y="145530"/>
                  <a:pt x="14" y="1434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 442">
            <a:extLst>
              <a:ext uri="{FF2B5EF4-FFF2-40B4-BE49-F238E27FC236}">
                <a16:creationId xmlns:a16="http://schemas.microsoft.com/office/drawing/2014/main" id="{EDA1BD49-3155-83FF-F186-F399B6994CC0}"/>
              </a:ext>
            </a:extLst>
          </p:cNvPr>
          <p:cNvSpPr/>
          <p:nvPr/>
        </p:nvSpPr>
        <p:spPr>
          <a:xfrm>
            <a:off x="6423024" y="4953000"/>
            <a:ext cx="206414" cy="139704"/>
          </a:xfrm>
          <a:custGeom>
            <a:avLst/>
            <a:gdLst>
              <a:gd name="connsiteX0" fmla="*/ 206376 w 206414"/>
              <a:gd name="connsiteY0" fmla="*/ 0 h 139704"/>
              <a:gd name="connsiteX1" fmla="*/ 152401 w 206414"/>
              <a:gd name="connsiteY1" fmla="*/ 88900 h 139704"/>
              <a:gd name="connsiteX2" fmla="*/ 1 w 206414"/>
              <a:gd name="connsiteY2" fmla="*/ 139700 h 139704"/>
              <a:gd name="connsiteX3" fmla="*/ 149226 w 206414"/>
              <a:gd name="connsiteY3" fmla="*/ 92075 h 139704"/>
              <a:gd name="connsiteX4" fmla="*/ 107951 w 206414"/>
              <a:gd name="connsiteY4" fmla="*/ 107950 h 139704"/>
              <a:gd name="connsiteX5" fmla="*/ 146051 w 206414"/>
              <a:gd name="connsiteY5" fmla="*/ 88900 h 139704"/>
              <a:gd name="connsiteX6" fmla="*/ 206376 w 206414"/>
              <a:gd name="connsiteY6" fmla="*/ 0 h 13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14" h="139704">
                <a:moveTo>
                  <a:pt x="206376" y="0"/>
                </a:moveTo>
                <a:cubicBezTo>
                  <a:pt x="207434" y="0"/>
                  <a:pt x="186797" y="65617"/>
                  <a:pt x="152401" y="88900"/>
                </a:cubicBezTo>
                <a:cubicBezTo>
                  <a:pt x="118005" y="112183"/>
                  <a:pt x="530" y="139171"/>
                  <a:pt x="1" y="139700"/>
                </a:cubicBezTo>
                <a:cubicBezTo>
                  <a:pt x="-528" y="140229"/>
                  <a:pt x="131234" y="97367"/>
                  <a:pt x="149226" y="92075"/>
                </a:cubicBezTo>
                <a:cubicBezTo>
                  <a:pt x="167218" y="86783"/>
                  <a:pt x="108480" y="108479"/>
                  <a:pt x="107951" y="107950"/>
                </a:cubicBezTo>
                <a:cubicBezTo>
                  <a:pt x="107422" y="107421"/>
                  <a:pt x="134409" y="103716"/>
                  <a:pt x="146051" y="88900"/>
                </a:cubicBezTo>
                <a:cubicBezTo>
                  <a:pt x="157693" y="74084"/>
                  <a:pt x="205318" y="0"/>
                  <a:pt x="206376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 443">
            <a:extLst>
              <a:ext uri="{FF2B5EF4-FFF2-40B4-BE49-F238E27FC236}">
                <a16:creationId xmlns:a16="http://schemas.microsoft.com/office/drawing/2014/main" id="{B00D1F25-F904-B96F-0111-7700825BC0D3}"/>
              </a:ext>
            </a:extLst>
          </p:cNvPr>
          <p:cNvSpPr/>
          <p:nvPr/>
        </p:nvSpPr>
        <p:spPr>
          <a:xfrm>
            <a:off x="6597648" y="4930510"/>
            <a:ext cx="206916" cy="397686"/>
          </a:xfrm>
          <a:custGeom>
            <a:avLst/>
            <a:gdLst>
              <a:gd name="connsiteX0" fmla="*/ 2 w 206916"/>
              <a:gd name="connsiteY0" fmla="*/ 265 h 397686"/>
              <a:gd name="connsiteX1" fmla="*/ 104777 w 206916"/>
              <a:gd name="connsiteY1" fmla="*/ 85990 h 397686"/>
              <a:gd name="connsiteX2" fmla="*/ 101602 w 206916"/>
              <a:gd name="connsiteY2" fmla="*/ 66940 h 397686"/>
              <a:gd name="connsiteX3" fmla="*/ 139702 w 206916"/>
              <a:gd name="connsiteY3" fmla="*/ 184415 h 397686"/>
              <a:gd name="connsiteX4" fmla="*/ 139702 w 206916"/>
              <a:gd name="connsiteY4" fmla="*/ 127265 h 397686"/>
              <a:gd name="connsiteX5" fmla="*/ 190502 w 206916"/>
              <a:gd name="connsiteY5" fmla="*/ 317765 h 397686"/>
              <a:gd name="connsiteX6" fmla="*/ 206377 w 206916"/>
              <a:gd name="connsiteY6" fmla="*/ 371740 h 397686"/>
              <a:gd name="connsiteX7" fmla="*/ 203202 w 206916"/>
              <a:gd name="connsiteY7" fmla="*/ 397140 h 397686"/>
              <a:gd name="connsiteX8" fmla="*/ 203202 w 206916"/>
              <a:gd name="connsiteY8" fmla="*/ 349515 h 397686"/>
              <a:gd name="connsiteX9" fmla="*/ 171452 w 206916"/>
              <a:gd name="connsiteY9" fmla="*/ 222515 h 397686"/>
              <a:gd name="connsiteX10" fmla="*/ 104777 w 206916"/>
              <a:gd name="connsiteY10" fmla="*/ 92340 h 397686"/>
              <a:gd name="connsiteX11" fmla="*/ 101602 w 206916"/>
              <a:gd name="connsiteY11" fmla="*/ 60590 h 397686"/>
              <a:gd name="connsiteX12" fmla="*/ 2 w 206916"/>
              <a:gd name="connsiteY12" fmla="*/ 265 h 397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6916" h="397686">
                <a:moveTo>
                  <a:pt x="2" y="265"/>
                </a:moveTo>
                <a:cubicBezTo>
                  <a:pt x="531" y="4498"/>
                  <a:pt x="104777" y="85990"/>
                  <a:pt x="104777" y="85990"/>
                </a:cubicBezTo>
                <a:cubicBezTo>
                  <a:pt x="121710" y="97102"/>
                  <a:pt x="95781" y="50536"/>
                  <a:pt x="101602" y="66940"/>
                </a:cubicBezTo>
                <a:cubicBezTo>
                  <a:pt x="107423" y="83344"/>
                  <a:pt x="133352" y="174361"/>
                  <a:pt x="139702" y="184415"/>
                </a:cubicBezTo>
                <a:cubicBezTo>
                  <a:pt x="146052" y="194469"/>
                  <a:pt x="131235" y="105040"/>
                  <a:pt x="139702" y="127265"/>
                </a:cubicBezTo>
                <a:cubicBezTo>
                  <a:pt x="148169" y="149490"/>
                  <a:pt x="179390" y="277019"/>
                  <a:pt x="190502" y="317765"/>
                </a:cubicBezTo>
                <a:cubicBezTo>
                  <a:pt x="201615" y="358511"/>
                  <a:pt x="204260" y="358511"/>
                  <a:pt x="206377" y="371740"/>
                </a:cubicBezTo>
                <a:cubicBezTo>
                  <a:pt x="208494" y="384969"/>
                  <a:pt x="203731" y="400844"/>
                  <a:pt x="203202" y="397140"/>
                </a:cubicBezTo>
                <a:cubicBezTo>
                  <a:pt x="202673" y="393436"/>
                  <a:pt x="208494" y="378619"/>
                  <a:pt x="203202" y="349515"/>
                </a:cubicBezTo>
                <a:cubicBezTo>
                  <a:pt x="197910" y="320411"/>
                  <a:pt x="187856" y="265378"/>
                  <a:pt x="171452" y="222515"/>
                </a:cubicBezTo>
                <a:cubicBezTo>
                  <a:pt x="155048" y="179653"/>
                  <a:pt x="116419" y="119327"/>
                  <a:pt x="104777" y="92340"/>
                </a:cubicBezTo>
                <a:cubicBezTo>
                  <a:pt x="93135" y="65353"/>
                  <a:pt x="119064" y="77523"/>
                  <a:pt x="101602" y="60590"/>
                </a:cubicBezTo>
                <a:cubicBezTo>
                  <a:pt x="84140" y="43657"/>
                  <a:pt x="-527" y="-3968"/>
                  <a:pt x="2" y="2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 444">
            <a:extLst>
              <a:ext uri="{FF2B5EF4-FFF2-40B4-BE49-F238E27FC236}">
                <a16:creationId xmlns:a16="http://schemas.microsoft.com/office/drawing/2014/main" id="{CA934DC2-B8E8-B30B-0250-12C5D42E4CBC}"/>
              </a:ext>
            </a:extLst>
          </p:cNvPr>
          <p:cNvSpPr/>
          <p:nvPr/>
        </p:nvSpPr>
        <p:spPr>
          <a:xfrm>
            <a:off x="6638922" y="4962256"/>
            <a:ext cx="155665" cy="372591"/>
          </a:xfrm>
          <a:custGeom>
            <a:avLst/>
            <a:gdLst>
              <a:gd name="connsiteX0" fmla="*/ 3 w 155665"/>
              <a:gd name="connsiteY0" fmla="*/ 269 h 372591"/>
              <a:gd name="connsiteX1" fmla="*/ 60328 w 155665"/>
              <a:gd name="connsiteY1" fmla="*/ 98694 h 372591"/>
              <a:gd name="connsiteX2" fmla="*/ 95253 w 155665"/>
              <a:gd name="connsiteY2" fmla="*/ 155844 h 372591"/>
              <a:gd name="connsiteX3" fmla="*/ 85728 w 155665"/>
              <a:gd name="connsiteY3" fmla="*/ 124094 h 372591"/>
              <a:gd name="connsiteX4" fmla="*/ 142878 w 155665"/>
              <a:gd name="connsiteY4" fmla="*/ 330469 h 372591"/>
              <a:gd name="connsiteX5" fmla="*/ 155578 w 155665"/>
              <a:gd name="connsiteY5" fmla="*/ 368569 h 372591"/>
              <a:gd name="connsiteX6" fmla="*/ 139703 w 155665"/>
              <a:gd name="connsiteY6" fmla="*/ 270144 h 372591"/>
              <a:gd name="connsiteX7" fmla="*/ 69853 w 155665"/>
              <a:gd name="connsiteY7" fmla="*/ 101869 h 372591"/>
              <a:gd name="connsiteX8" fmla="*/ 63503 w 155665"/>
              <a:gd name="connsiteY8" fmla="*/ 70119 h 372591"/>
              <a:gd name="connsiteX9" fmla="*/ 3 w 155665"/>
              <a:gd name="connsiteY9" fmla="*/ 269 h 37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5665" h="372591">
                <a:moveTo>
                  <a:pt x="3" y="269"/>
                </a:moveTo>
                <a:cubicBezTo>
                  <a:pt x="-526" y="5032"/>
                  <a:pt x="60328" y="98694"/>
                  <a:pt x="60328" y="98694"/>
                </a:cubicBezTo>
                <a:cubicBezTo>
                  <a:pt x="76203" y="124623"/>
                  <a:pt x="91020" y="151611"/>
                  <a:pt x="95253" y="155844"/>
                </a:cubicBezTo>
                <a:cubicBezTo>
                  <a:pt x="99486" y="160077"/>
                  <a:pt x="77791" y="94990"/>
                  <a:pt x="85728" y="124094"/>
                </a:cubicBezTo>
                <a:cubicBezTo>
                  <a:pt x="93665" y="153198"/>
                  <a:pt x="131236" y="289723"/>
                  <a:pt x="142878" y="330469"/>
                </a:cubicBezTo>
                <a:cubicBezTo>
                  <a:pt x="154520" y="371215"/>
                  <a:pt x="156107" y="378623"/>
                  <a:pt x="155578" y="368569"/>
                </a:cubicBezTo>
                <a:cubicBezTo>
                  <a:pt x="155049" y="358515"/>
                  <a:pt x="153990" y="314594"/>
                  <a:pt x="139703" y="270144"/>
                </a:cubicBezTo>
                <a:cubicBezTo>
                  <a:pt x="125416" y="225694"/>
                  <a:pt x="82553" y="135207"/>
                  <a:pt x="69853" y="101869"/>
                </a:cubicBezTo>
                <a:cubicBezTo>
                  <a:pt x="57153" y="68532"/>
                  <a:pt x="71970" y="84936"/>
                  <a:pt x="63503" y="70119"/>
                </a:cubicBezTo>
                <a:cubicBezTo>
                  <a:pt x="55036" y="55302"/>
                  <a:pt x="532" y="-4494"/>
                  <a:pt x="3" y="26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 445">
            <a:extLst>
              <a:ext uri="{FF2B5EF4-FFF2-40B4-BE49-F238E27FC236}">
                <a16:creationId xmlns:a16="http://schemas.microsoft.com/office/drawing/2014/main" id="{E9503805-8364-A80F-99F7-3E5493BC2765}"/>
              </a:ext>
            </a:extLst>
          </p:cNvPr>
          <p:cNvSpPr/>
          <p:nvPr/>
        </p:nvSpPr>
        <p:spPr>
          <a:xfrm>
            <a:off x="6592798" y="4972050"/>
            <a:ext cx="160831" cy="169691"/>
          </a:xfrm>
          <a:custGeom>
            <a:avLst/>
            <a:gdLst>
              <a:gd name="connsiteX0" fmla="*/ 65177 w 160831"/>
              <a:gd name="connsiteY0" fmla="*/ 0 h 169691"/>
              <a:gd name="connsiteX1" fmla="*/ 4852 w 160831"/>
              <a:gd name="connsiteY1" fmla="*/ 66675 h 169691"/>
              <a:gd name="connsiteX2" fmla="*/ 65177 w 160831"/>
              <a:gd name="connsiteY2" fmla="*/ 95250 h 169691"/>
              <a:gd name="connsiteX3" fmla="*/ 23902 w 160831"/>
              <a:gd name="connsiteY3" fmla="*/ 92075 h 169691"/>
              <a:gd name="connsiteX4" fmla="*/ 157252 w 160831"/>
              <a:gd name="connsiteY4" fmla="*/ 168275 h 169691"/>
              <a:gd name="connsiteX5" fmla="*/ 112802 w 160831"/>
              <a:gd name="connsiteY5" fmla="*/ 136525 h 169691"/>
              <a:gd name="connsiteX6" fmla="*/ 8027 w 160831"/>
              <a:gd name="connsiteY6" fmla="*/ 73025 h 169691"/>
              <a:gd name="connsiteX7" fmla="*/ 8027 w 160831"/>
              <a:gd name="connsiteY7" fmla="*/ 92075 h 169691"/>
              <a:gd name="connsiteX8" fmla="*/ 1677 w 160831"/>
              <a:gd name="connsiteY8" fmla="*/ 66675 h 169691"/>
              <a:gd name="connsiteX9" fmla="*/ 65177 w 160831"/>
              <a:gd name="connsiteY9" fmla="*/ 0 h 169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831" h="169691">
                <a:moveTo>
                  <a:pt x="65177" y="0"/>
                </a:moveTo>
                <a:cubicBezTo>
                  <a:pt x="65706" y="0"/>
                  <a:pt x="4852" y="50800"/>
                  <a:pt x="4852" y="66675"/>
                </a:cubicBezTo>
                <a:cubicBezTo>
                  <a:pt x="4852" y="82550"/>
                  <a:pt x="62002" y="91017"/>
                  <a:pt x="65177" y="95250"/>
                </a:cubicBezTo>
                <a:cubicBezTo>
                  <a:pt x="68352" y="99483"/>
                  <a:pt x="8556" y="79904"/>
                  <a:pt x="23902" y="92075"/>
                </a:cubicBezTo>
                <a:cubicBezTo>
                  <a:pt x="39248" y="104246"/>
                  <a:pt x="142435" y="160867"/>
                  <a:pt x="157252" y="168275"/>
                </a:cubicBezTo>
                <a:cubicBezTo>
                  <a:pt x="172069" y="175683"/>
                  <a:pt x="137673" y="152400"/>
                  <a:pt x="112802" y="136525"/>
                </a:cubicBezTo>
                <a:cubicBezTo>
                  <a:pt x="87931" y="120650"/>
                  <a:pt x="25489" y="80433"/>
                  <a:pt x="8027" y="73025"/>
                </a:cubicBezTo>
                <a:cubicBezTo>
                  <a:pt x="-9435" y="65617"/>
                  <a:pt x="9085" y="93133"/>
                  <a:pt x="8027" y="92075"/>
                </a:cubicBezTo>
                <a:cubicBezTo>
                  <a:pt x="6969" y="91017"/>
                  <a:pt x="-4144" y="79375"/>
                  <a:pt x="1677" y="66675"/>
                </a:cubicBezTo>
                <a:cubicBezTo>
                  <a:pt x="7498" y="53975"/>
                  <a:pt x="64648" y="0"/>
                  <a:pt x="65177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 446">
            <a:extLst>
              <a:ext uri="{FF2B5EF4-FFF2-40B4-BE49-F238E27FC236}">
                <a16:creationId xmlns:a16="http://schemas.microsoft.com/office/drawing/2014/main" id="{7BEE4DDE-7E80-67EA-4E0E-D28E2CB05D7E}"/>
              </a:ext>
            </a:extLst>
          </p:cNvPr>
          <p:cNvSpPr/>
          <p:nvPr/>
        </p:nvSpPr>
        <p:spPr>
          <a:xfrm>
            <a:off x="6603698" y="4940285"/>
            <a:ext cx="115576" cy="151298"/>
          </a:xfrm>
          <a:custGeom>
            <a:avLst/>
            <a:gdLst>
              <a:gd name="connsiteX0" fmla="*/ 28877 w 115576"/>
              <a:gd name="connsiteY0" fmla="*/ 15 h 151298"/>
              <a:gd name="connsiteX1" fmla="*/ 76502 w 115576"/>
              <a:gd name="connsiteY1" fmla="*/ 117490 h 151298"/>
              <a:gd name="connsiteX2" fmla="*/ 73327 w 115576"/>
              <a:gd name="connsiteY2" fmla="*/ 127015 h 151298"/>
              <a:gd name="connsiteX3" fmla="*/ 302 w 115576"/>
              <a:gd name="connsiteY3" fmla="*/ 85740 h 151298"/>
              <a:gd name="connsiteX4" fmla="*/ 105077 w 115576"/>
              <a:gd name="connsiteY4" fmla="*/ 149240 h 151298"/>
              <a:gd name="connsiteX5" fmla="*/ 105077 w 115576"/>
              <a:gd name="connsiteY5" fmla="*/ 127015 h 151298"/>
              <a:gd name="connsiteX6" fmla="*/ 28877 w 115576"/>
              <a:gd name="connsiteY6" fmla="*/ 15 h 15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576" h="151298">
                <a:moveTo>
                  <a:pt x="28877" y="15"/>
                </a:moveTo>
                <a:cubicBezTo>
                  <a:pt x="24115" y="-1572"/>
                  <a:pt x="76502" y="117490"/>
                  <a:pt x="76502" y="117490"/>
                </a:cubicBezTo>
                <a:cubicBezTo>
                  <a:pt x="83910" y="138657"/>
                  <a:pt x="86027" y="132307"/>
                  <a:pt x="73327" y="127015"/>
                </a:cubicBezTo>
                <a:cubicBezTo>
                  <a:pt x="60627" y="121723"/>
                  <a:pt x="-4990" y="82036"/>
                  <a:pt x="302" y="85740"/>
                </a:cubicBezTo>
                <a:cubicBezTo>
                  <a:pt x="5594" y="89444"/>
                  <a:pt x="87615" y="142361"/>
                  <a:pt x="105077" y="149240"/>
                </a:cubicBezTo>
                <a:cubicBezTo>
                  <a:pt x="122539" y="156119"/>
                  <a:pt x="115131" y="145007"/>
                  <a:pt x="105077" y="127015"/>
                </a:cubicBezTo>
                <a:cubicBezTo>
                  <a:pt x="95023" y="109023"/>
                  <a:pt x="33639" y="1602"/>
                  <a:pt x="28877" y="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 447">
            <a:extLst>
              <a:ext uri="{FF2B5EF4-FFF2-40B4-BE49-F238E27FC236}">
                <a16:creationId xmlns:a16="http://schemas.microsoft.com/office/drawing/2014/main" id="{5E525903-DD44-728C-CC22-DD7A1505EC14}"/>
              </a:ext>
            </a:extLst>
          </p:cNvPr>
          <p:cNvSpPr/>
          <p:nvPr/>
        </p:nvSpPr>
        <p:spPr>
          <a:xfrm>
            <a:off x="6562630" y="5027148"/>
            <a:ext cx="113115" cy="376702"/>
          </a:xfrm>
          <a:custGeom>
            <a:avLst/>
            <a:gdLst>
              <a:gd name="connsiteX0" fmla="*/ 95 w 113115"/>
              <a:gd name="connsiteY0" fmla="*/ 2052 h 376702"/>
              <a:gd name="connsiteX1" fmla="*/ 82645 w 113115"/>
              <a:gd name="connsiteY1" fmla="*/ 205252 h 376702"/>
              <a:gd name="connsiteX2" fmla="*/ 98520 w 113115"/>
              <a:gd name="connsiteY2" fmla="*/ 249702 h 376702"/>
              <a:gd name="connsiteX3" fmla="*/ 98520 w 113115"/>
              <a:gd name="connsiteY3" fmla="*/ 297327 h 376702"/>
              <a:gd name="connsiteX4" fmla="*/ 79470 w 113115"/>
              <a:gd name="connsiteY4" fmla="*/ 376702 h 376702"/>
              <a:gd name="connsiteX5" fmla="*/ 111220 w 113115"/>
              <a:gd name="connsiteY5" fmla="*/ 297327 h 376702"/>
              <a:gd name="connsiteX6" fmla="*/ 104870 w 113115"/>
              <a:gd name="connsiteY6" fmla="*/ 217952 h 376702"/>
              <a:gd name="connsiteX7" fmla="*/ 66770 w 113115"/>
              <a:gd name="connsiteY7" fmla="*/ 106827 h 376702"/>
              <a:gd name="connsiteX8" fmla="*/ 95 w 113115"/>
              <a:gd name="connsiteY8" fmla="*/ 2052 h 37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115" h="376702">
                <a:moveTo>
                  <a:pt x="95" y="2052"/>
                </a:moveTo>
                <a:cubicBezTo>
                  <a:pt x="2741" y="18456"/>
                  <a:pt x="66241" y="163977"/>
                  <a:pt x="82645" y="205252"/>
                </a:cubicBezTo>
                <a:cubicBezTo>
                  <a:pt x="99049" y="246527"/>
                  <a:pt x="95874" y="234356"/>
                  <a:pt x="98520" y="249702"/>
                </a:cubicBezTo>
                <a:cubicBezTo>
                  <a:pt x="101166" y="265048"/>
                  <a:pt x="101695" y="276160"/>
                  <a:pt x="98520" y="297327"/>
                </a:cubicBezTo>
                <a:cubicBezTo>
                  <a:pt x="95345" y="318494"/>
                  <a:pt x="77353" y="376702"/>
                  <a:pt x="79470" y="376702"/>
                </a:cubicBezTo>
                <a:cubicBezTo>
                  <a:pt x="81587" y="376702"/>
                  <a:pt x="106987" y="323785"/>
                  <a:pt x="111220" y="297327"/>
                </a:cubicBezTo>
                <a:cubicBezTo>
                  <a:pt x="115453" y="270869"/>
                  <a:pt x="112278" y="249702"/>
                  <a:pt x="104870" y="217952"/>
                </a:cubicBezTo>
                <a:cubicBezTo>
                  <a:pt x="97462" y="186202"/>
                  <a:pt x="83174" y="141752"/>
                  <a:pt x="66770" y="106827"/>
                </a:cubicBezTo>
                <a:cubicBezTo>
                  <a:pt x="50366" y="71902"/>
                  <a:pt x="-2551" y="-14352"/>
                  <a:pt x="95" y="20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2E255802-4C94-697E-DC3B-A7086870FBDF}"/>
              </a:ext>
            </a:extLst>
          </p:cNvPr>
          <p:cNvSpPr/>
          <p:nvPr/>
        </p:nvSpPr>
        <p:spPr>
          <a:xfrm>
            <a:off x="6637229" y="4983193"/>
            <a:ext cx="561803" cy="570403"/>
          </a:xfrm>
          <a:custGeom>
            <a:avLst/>
            <a:gdLst>
              <a:gd name="connsiteX0" fmla="*/ 1696 w 561803"/>
              <a:gd name="connsiteY0" fmla="*/ 4732 h 570403"/>
              <a:gd name="connsiteX1" fmla="*/ 154096 w 561803"/>
              <a:gd name="connsiteY1" fmla="*/ 20607 h 570403"/>
              <a:gd name="connsiteX2" fmla="*/ 122346 w 561803"/>
              <a:gd name="connsiteY2" fmla="*/ 1557 h 570403"/>
              <a:gd name="connsiteX3" fmla="*/ 185846 w 561803"/>
              <a:gd name="connsiteY3" fmla="*/ 33307 h 570403"/>
              <a:gd name="connsiteX4" fmla="*/ 350946 w 561803"/>
              <a:gd name="connsiteY4" fmla="*/ 77757 h 570403"/>
              <a:gd name="connsiteX5" fmla="*/ 347771 w 561803"/>
              <a:gd name="connsiteY5" fmla="*/ 52357 h 570403"/>
              <a:gd name="connsiteX6" fmla="*/ 411271 w 561803"/>
              <a:gd name="connsiteY6" fmla="*/ 122207 h 570403"/>
              <a:gd name="connsiteX7" fmla="*/ 408096 w 561803"/>
              <a:gd name="connsiteY7" fmla="*/ 90457 h 570403"/>
              <a:gd name="connsiteX8" fmla="*/ 439846 w 561803"/>
              <a:gd name="connsiteY8" fmla="*/ 173007 h 570403"/>
              <a:gd name="connsiteX9" fmla="*/ 500171 w 561803"/>
              <a:gd name="connsiteY9" fmla="*/ 268257 h 570403"/>
              <a:gd name="connsiteX10" fmla="*/ 522396 w 561803"/>
              <a:gd name="connsiteY10" fmla="*/ 331757 h 570403"/>
              <a:gd name="connsiteX11" fmla="*/ 535096 w 561803"/>
              <a:gd name="connsiteY11" fmla="*/ 452407 h 570403"/>
              <a:gd name="connsiteX12" fmla="*/ 550971 w 561803"/>
              <a:gd name="connsiteY12" fmla="*/ 569882 h 570403"/>
              <a:gd name="connsiteX13" fmla="*/ 557321 w 561803"/>
              <a:gd name="connsiteY13" fmla="*/ 487332 h 570403"/>
              <a:gd name="connsiteX14" fmla="*/ 481121 w 561803"/>
              <a:gd name="connsiteY14" fmla="*/ 303182 h 570403"/>
              <a:gd name="connsiteX15" fmla="*/ 382696 w 561803"/>
              <a:gd name="connsiteY15" fmla="*/ 90457 h 570403"/>
              <a:gd name="connsiteX16" fmla="*/ 293796 w 561803"/>
              <a:gd name="connsiteY16" fmla="*/ 68232 h 570403"/>
              <a:gd name="connsiteX17" fmla="*/ 163621 w 561803"/>
              <a:gd name="connsiteY17" fmla="*/ 1557 h 570403"/>
              <a:gd name="connsiteX18" fmla="*/ 189021 w 561803"/>
              <a:gd name="connsiteY18" fmla="*/ 20607 h 570403"/>
              <a:gd name="connsiteX19" fmla="*/ 77896 w 561803"/>
              <a:gd name="connsiteY19" fmla="*/ 14257 h 570403"/>
              <a:gd name="connsiteX20" fmla="*/ 1696 w 561803"/>
              <a:gd name="connsiteY20" fmla="*/ 4732 h 570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61803" h="570403">
                <a:moveTo>
                  <a:pt x="1696" y="4732"/>
                </a:moveTo>
                <a:cubicBezTo>
                  <a:pt x="14396" y="5790"/>
                  <a:pt x="133988" y="21136"/>
                  <a:pt x="154096" y="20607"/>
                </a:cubicBezTo>
                <a:cubicBezTo>
                  <a:pt x="174204" y="20078"/>
                  <a:pt x="117054" y="-560"/>
                  <a:pt x="122346" y="1557"/>
                </a:cubicBezTo>
                <a:cubicBezTo>
                  <a:pt x="127638" y="3674"/>
                  <a:pt x="147746" y="20607"/>
                  <a:pt x="185846" y="33307"/>
                </a:cubicBezTo>
                <a:cubicBezTo>
                  <a:pt x="223946" y="46007"/>
                  <a:pt x="323958" y="74582"/>
                  <a:pt x="350946" y="77757"/>
                </a:cubicBezTo>
                <a:cubicBezTo>
                  <a:pt x="377934" y="80932"/>
                  <a:pt x="337717" y="44949"/>
                  <a:pt x="347771" y="52357"/>
                </a:cubicBezTo>
                <a:cubicBezTo>
                  <a:pt x="357825" y="59765"/>
                  <a:pt x="401217" y="115857"/>
                  <a:pt x="411271" y="122207"/>
                </a:cubicBezTo>
                <a:cubicBezTo>
                  <a:pt x="421325" y="128557"/>
                  <a:pt x="403333" y="81990"/>
                  <a:pt x="408096" y="90457"/>
                </a:cubicBezTo>
                <a:cubicBezTo>
                  <a:pt x="412859" y="98924"/>
                  <a:pt x="424500" y="143374"/>
                  <a:pt x="439846" y="173007"/>
                </a:cubicBezTo>
                <a:cubicBezTo>
                  <a:pt x="455192" y="202640"/>
                  <a:pt x="486413" y="241799"/>
                  <a:pt x="500171" y="268257"/>
                </a:cubicBezTo>
                <a:cubicBezTo>
                  <a:pt x="513929" y="294715"/>
                  <a:pt x="516575" y="301065"/>
                  <a:pt x="522396" y="331757"/>
                </a:cubicBezTo>
                <a:cubicBezTo>
                  <a:pt x="528217" y="362449"/>
                  <a:pt x="530334" y="412720"/>
                  <a:pt x="535096" y="452407"/>
                </a:cubicBezTo>
                <a:cubicBezTo>
                  <a:pt x="539859" y="492095"/>
                  <a:pt x="547267" y="564061"/>
                  <a:pt x="550971" y="569882"/>
                </a:cubicBezTo>
                <a:cubicBezTo>
                  <a:pt x="554675" y="575703"/>
                  <a:pt x="568963" y="531782"/>
                  <a:pt x="557321" y="487332"/>
                </a:cubicBezTo>
                <a:cubicBezTo>
                  <a:pt x="545679" y="442882"/>
                  <a:pt x="510225" y="369328"/>
                  <a:pt x="481121" y="303182"/>
                </a:cubicBezTo>
                <a:cubicBezTo>
                  <a:pt x="452017" y="237036"/>
                  <a:pt x="413917" y="129615"/>
                  <a:pt x="382696" y="90457"/>
                </a:cubicBezTo>
                <a:cubicBezTo>
                  <a:pt x="351475" y="51299"/>
                  <a:pt x="330308" y="83049"/>
                  <a:pt x="293796" y="68232"/>
                </a:cubicBezTo>
                <a:cubicBezTo>
                  <a:pt x="257284" y="53415"/>
                  <a:pt x="181083" y="9494"/>
                  <a:pt x="163621" y="1557"/>
                </a:cubicBezTo>
                <a:cubicBezTo>
                  <a:pt x="146159" y="-6380"/>
                  <a:pt x="203309" y="18490"/>
                  <a:pt x="189021" y="20607"/>
                </a:cubicBezTo>
                <a:cubicBezTo>
                  <a:pt x="174734" y="22724"/>
                  <a:pt x="104883" y="15315"/>
                  <a:pt x="77896" y="14257"/>
                </a:cubicBezTo>
                <a:cubicBezTo>
                  <a:pt x="50909" y="13199"/>
                  <a:pt x="-11004" y="3674"/>
                  <a:pt x="1696" y="47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1D0711A2-4091-871D-3E99-A2E72932B66C}"/>
              </a:ext>
            </a:extLst>
          </p:cNvPr>
          <p:cNvSpPr/>
          <p:nvPr/>
        </p:nvSpPr>
        <p:spPr>
          <a:xfrm>
            <a:off x="6664325" y="4994275"/>
            <a:ext cx="346538" cy="79551"/>
          </a:xfrm>
          <a:custGeom>
            <a:avLst/>
            <a:gdLst>
              <a:gd name="connsiteX0" fmla="*/ 0 w 346538"/>
              <a:gd name="connsiteY0" fmla="*/ 0 h 79551"/>
              <a:gd name="connsiteX1" fmla="*/ 158750 w 346538"/>
              <a:gd name="connsiteY1" fmla="*/ 38100 h 79551"/>
              <a:gd name="connsiteX2" fmla="*/ 120650 w 346538"/>
              <a:gd name="connsiteY2" fmla="*/ 38100 h 79551"/>
              <a:gd name="connsiteX3" fmla="*/ 254000 w 346538"/>
              <a:gd name="connsiteY3" fmla="*/ 57150 h 79551"/>
              <a:gd name="connsiteX4" fmla="*/ 346075 w 346538"/>
              <a:gd name="connsiteY4" fmla="*/ 79375 h 79551"/>
              <a:gd name="connsiteX5" fmla="*/ 285750 w 346538"/>
              <a:gd name="connsiteY5" fmla="*/ 44450 h 79551"/>
              <a:gd name="connsiteX6" fmla="*/ 200025 w 346538"/>
              <a:gd name="connsiteY6" fmla="*/ 31750 h 79551"/>
              <a:gd name="connsiteX7" fmla="*/ 0 w 346538"/>
              <a:gd name="connsiteY7" fmla="*/ 0 h 79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538" h="79551">
                <a:moveTo>
                  <a:pt x="0" y="0"/>
                </a:moveTo>
                <a:cubicBezTo>
                  <a:pt x="69321" y="15875"/>
                  <a:pt x="138642" y="31750"/>
                  <a:pt x="158750" y="38100"/>
                </a:cubicBezTo>
                <a:cubicBezTo>
                  <a:pt x="178858" y="44450"/>
                  <a:pt x="104775" y="34925"/>
                  <a:pt x="120650" y="38100"/>
                </a:cubicBezTo>
                <a:cubicBezTo>
                  <a:pt x="136525" y="41275"/>
                  <a:pt x="216429" y="50271"/>
                  <a:pt x="254000" y="57150"/>
                </a:cubicBezTo>
                <a:cubicBezTo>
                  <a:pt x="291571" y="64029"/>
                  <a:pt x="340783" y="81492"/>
                  <a:pt x="346075" y="79375"/>
                </a:cubicBezTo>
                <a:cubicBezTo>
                  <a:pt x="351367" y="77258"/>
                  <a:pt x="310092" y="52387"/>
                  <a:pt x="285750" y="44450"/>
                </a:cubicBezTo>
                <a:cubicBezTo>
                  <a:pt x="261408" y="36513"/>
                  <a:pt x="200025" y="31750"/>
                  <a:pt x="200025" y="317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B378C30E-DEAD-A002-6DB7-2DACFAB3D0F1}"/>
              </a:ext>
            </a:extLst>
          </p:cNvPr>
          <p:cNvSpPr/>
          <p:nvPr/>
        </p:nvSpPr>
        <p:spPr>
          <a:xfrm>
            <a:off x="6768991" y="4956160"/>
            <a:ext cx="251588" cy="396894"/>
          </a:xfrm>
          <a:custGeom>
            <a:avLst/>
            <a:gdLst>
              <a:gd name="connsiteX0" fmla="*/ 109 w 251588"/>
              <a:gd name="connsiteY0" fmla="*/ 15 h 396894"/>
              <a:gd name="connsiteX1" fmla="*/ 44559 w 251588"/>
              <a:gd name="connsiteY1" fmla="*/ 149240 h 396894"/>
              <a:gd name="connsiteX2" fmla="*/ 41384 w 251588"/>
              <a:gd name="connsiteY2" fmla="*/ 177815 h 396894"/>
              <a:gd name="connsiteX3" fmla="*/ 92184 w 251588"/>
              <a:gd name="connsiteY3" fmla="*/ 206390 h 396894"/>
              <a:gd name="connsiteX4" fmla="*/ 92184 w 251588"/>
              <a:gd name="connsiteY4" fmla="*/ 187340 h 396894"/>
              <a:gd name="connsiteX5" fmla="*/ 177909 w 251588"/>
              <a:gd name="connsiteY5" fmla="*/ 219090 h 396894"/>
              <a:gd name="connsiteX6" fmla="*/ 171559 w 251588"/>
              <a:gd name="connsiteY6" fmla="*/ 193690 h 396894"/>
              <a:gd name="connsiteX7" fmla="*/ 206484 w 251588"/>
              <a:gd name="connsiteY7" fmla="*/ 244490 h 396894"/>
              <a:gd name="connsiteX8" fmla="*/ 225534 w 251588"/>
              <a:gd name="connsiteY8" fmla="*/ 285765 h 396894"/>
              <a:gd name="connsiteX9" fmla="*/ 228709 w 251588"/>
              <a:gd name="connsiteY9" fmla="*/ 317515 h 396894"/>
              <a:gd name="connsiteX10" fmla="*/ 171559 w 251588"/>
              <a:gd name="connsiteY10" fmla="*/ 396890 h 396894"/>
              <a:gd name="connsiteX11" fmla="*/ 247759 w 251588"/>
              <a:gd name="connsiteY11" fmla="*/ 320690 h 396894"/>
              <a:gd name="connsiteX12" fmla="*/ 219184 w 251588"/>
              <a:gd name="connsiteY12" fmla="*/ 215915 h 396894"/>
              <a:gd name="connsiteX13" fmla="*/ 41384 w 251588"/>
              <a:gd name="connsiteY13" fmla="*/ 196865 h 396894"/>
              <a:gd name="connsiteX14" fmla="*/ 28684 w 251588"/>
              <a:gd name="connsiteY14" fmla="*/ 130190 h 396894"/>
              <a:gd name="connsiteX15" fmla="*/ 31859 w 251588"/>
              <a:gd name="connsiteY15" fmla="*/ 158765 h 396894"/>
              <a:gd name="connsiteX16" fmla="*/ 109 w 251588"/>
              <a:gd name="connsiteY16" fmla="*/ 15 h 39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1588" h="396894">
                <a:moveTo>
                  <a:pt x="109" y="15"/>
                </a:moveTo>
                <a:cubicBezTo>
                  <a:pt x="2226" y="-1573"/>
                  <a:pt x="37680" y="119607"/>
                  <a:pt x="44559" y="149240"/>
                </a:cubicBezTo>
                <a:cubicBezTo>
                  <a:pt x="51438" y="178873"/>
                  <a:pt x="33447" y="168290"/>
                  <a:pt x="41384" y="177815"/>
                </a:cubicBezTo>
                <a:cubicBezTo>
                  <a:pt x="49321" y="187340"/>
                  <a:pt x="83717" y="204803"/>
                  <a:pt x="92184" y="206390"/>
                </a:cubicBezTo>
                <a:cubicBezTo>
                  <a:pt x="100651" y="207977"/>
                  <a:pt x="77897" y="185223"/>
                  <a:pt x="92184" y="187340"/>
                </a:cubicBezTo>
                <a:cubicBezTo>
                  <a:pt x="106472" y="189457"/>
                  <a:pt x="164680" y="218032"/>
                  <a:pt x="177909" y="219090"/>
                </a:cubicBezTo>
                <a:cubicBezTo>
                  <a:pt x="191138" y="220148"/>
                  <a:pt x="166797" y="189457"/>
                  <a:pt x="171559" y="193690"/>
                </a:cubicBezTo>
                <a:cubicBezTo>
                  <a:pt x="176321" y="197923"/>
                  <a:pt x="197488" y="229144"/>
                  <a:pt x="206484" y="244490"/>
                </a:cubicBezTo>
                <a:cubicBezTo>
                  <a:pt x="215480" y="259836"/>
                  <a:pt x="221830" y="273594"/>
                  <a:pt x="225534" y="285765"/>
                </a:cubicBezTo>
                <a:cubicBezTo>
                  <a:pt x="229238" y="297936"/>
                  <a:pt x="237705" y="298994"/>
                  <a:pt x="228709" y="317515"/>
                </a:cubicBezTo>
                <a:cubicBezTo>
                  <a:pt x="219713" y="336036"/>
                  <a:pt x="168384" y="396361"/>
                  <a:pt x="171559" y="396890"/>
                </a:cubicBezTo>
                <a:cubicBezTo>
                  <a:pt x="174734" y="397419"/>
                  <a:pt x="239821" y="350853"/>
                  <a:pt x="247759" y="320690"/>
                </a:cubicBezTo>
                <a:cubicBezTo>
                  <a:pt x="255697" y="290527"/>
                  <a:pt x="253580" y="236552"/>
                  <a:pt x="219184" y="215915"/>
                </a:cubicBezTo>
                <a:cubicBezTo>
                  <a:pt x="184788" y="195278"/>
                  <a:pt x="73134" y="211153"/>
                  <a:pt x="41384" y="196865"/>
                </a:cubicBezTo>
                <a:cubicBezTo>
                  <a:pt x="9634" y="182578"/>
                  <a:pt x="30272" y="136540"/>
                  <a:pt x="28684" y="130190"/>
                </a:cubicBezTo>
                <a:cubicBezTo>
                  <a:pt x="27097" y="123840"/>
                  <a:pt x="36622" y="176757"/>
                  <a:pt x="31859" y="158765"/>
                </a:cubicBezTo>
                <a:cubicBezTo>
                  <a:pt x="27097" y="140773"/>
                  <a:pt x="-2008" y="1603"/>
                  <a:pt x="109" y="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7F212E84-9101-9D40-90CF-EE075EA76836}"/>
              </a:ext>
            </a:extLst>
          </p:cNvPr>
          <p:cNvSpPr/>
          <p:nvPr/>
        </p:nvSpPr>
        <p:spPr>
          <a:xfrm>
            <a:off x="6816496" y="5051350"/>
            <a:ext cx="182805" cy="76363"/>
          </a:xfrm>
          <a:custGeom>
            <a:avLst/>
            <a:gdLst>
              <a:gd name="connsiteX0" fmla="*/ 229 w 182805"/>
              <a:gd name="connsiteY0" fmla="*/ 75 h 76363"/>
              <a:gd name="connsiteX1" fmla="*/ 130404 w 182805"/>
              <a:gd name="connsiteY1" fmla="*/ 35000 h 76363"/>
              <a:gd name="connsiteX2" fmla="*/ 178029 w 182805"/>
              <a:gd name="connsiteY2" fmla="*/ 76275 h 76363"/>
              <a:gd name="connsiteX3" fmla="*/ 165329 w 182805"/>
              <a:gd name="connsiteY3" fmla="*/ 44525 h 76363"/>
              <a:gd name="connsiteX4" fmla="*/ 229 w 182805"/>
              <a:gd name="connsiteY4" fmla="*/ 75 h 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805" h="76363">
                <a:moveTo>
                  <a:pt x="229" y="75"/>
                </a:moveTo>
                <a:cubicBezTo>
                  <a:pt x="-5592" y="-1513"/>
                  <a:pt x="100771" y="22300"/>
                  <a:pt x="130404" y="35000"/>
                </a:cubicBezTo>
                <a:cubicBezTo>
                  <a:pt x="160037" y="47700"/>
                  <a:pt x="172208" y="74688"/>
                  <a:pt x="178029" y="76275"/>
                </a:cubicBezTo>
                <a:cubicBezTo>
                  <a:pt x="183850" y="77863"/>
                  <a:pt x="188612" y="57754"/>
                  <a:pt x="165329" y="44525"/>
                </a:cubicBezTo>
                <a:cubicBezTo>
                  <a:pt x="142046" y="31296"/>
                  <a:pt x="6050" y="1663"/>
                  <a:pt x="229" y="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949239BC-D629-E68C-C1C4-5E0320270805}"/>
              </a:ext>
            </a:extLst>
          </p:cNvPr>
          <p:cNvSpPr/>
          <p:nvPr/>
        </p:nvSpPr>
        <p:spPr>
          <a:xfrm>
            <a:off x="6829418" y="5079938"/>
            <a:ext cx="168515" cy="47721"/>
          </a:xfrm>
          <a:custGeom>
            <a:avLst/>
            <a:gdLst>
              <a:gd name="connsiteX0" fmla="*/ 7 w 168515"/>
              <a:gd name="connsiteY0" fmla="*/ 62 h 47721"/>
              <a:gd name="connsiteX1" fmla="*/ 136532 w 168515"/>
              <a:gd name="connsiteY1" fmla="*/ 34987 h 47721"/>
              <a:gd name="connsiteX2" fmla="*/ 168282 w 168515"/>
              <a:gd name="connsiteY2" fmla="*/ 44512 h 47721"/>
              <a:gd name="connsiteX3" fmla="*/ 142882 w 168515"/>
              <a:gd name="connsiteY3" fmla="*/ 44512 h 47721"/>
              <a:gd name="connsiteX4" fmla="*/ 7 w 168515"/>
              <a:gd name="connsiteY4" fmla="*/ 62 h 4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15" h="47721">
                <a:moveTo>
                  <a:pt x="7" y="62"/>
                </a:moveTo>
                <a:cubicBezTo>
                  <a:pt x="-1051" y="-1526"/>
                  <a:pt x="108486" y="27579"/>
                  <a:pt x="136532" y="34987"/>
                </a:cubicBezTo>
                <a:cubicBezTo>
                  <a:pt x="164578" y="42395"/>
                  <a:pt x="167224" y="42924"/>
                  <a:pt x="168282" y="44512"/>
                </a:cubicBezTo>
                <a:cubicBezTo>
                  <a:pt x="169340" y="46100"/>
                  <a:pt x="167753" y="50862"/>
                  <a:pt x="142882" y="44512"/>
                </a:cubicBezTo>
                <a:cubicBezTo>
                  <a:pt x="118011" y="38162"/>
                  <a:pt x="1065" y="1650"/>
                  <a:pt x="7" y="6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2585532A-7954-E031-AE6A-A779D718458E}"/>
              </a:ext>
            </a:extLst>
          </p:cNvPr>
          <p:cNvSpPr/>
          <p:nvPr/>
        </p:nvSpPr>
        <p:spPr>
          <a:xfrm>
            <a:off x="7007144" y="5257798"/>
            <a:ext cx="81847" cy="88944"/>
          </a:xfrm>
          <a:custGeom>
            <a:avLst/>
            <a:gdLst>
              <a:gd name="connsiteX0" fmla="*/ 81 w 81847"/>
              <a:gd name="connsiteY0" fmla="*/ 88902 h 88944"/>
              <a:gd name="connsiteX1" fmla="*/ 60406 w 81847"/>
              <a:gd name="connsiteY1" fmla="*/ 12702 h 88944"/>
              <a:gd name="connsiteX2" fmla="*/ 66756 w 81847"/>
              <a:gd name="connsiteY2" fmla="*/ 38102 h 88944"/>
              <a:gd name="connsiteX3" fmla="*/ 79456 w 81847"/>
              <a:gd name="connsiteY3" fmla="*/ 60327 h 88944"/>
              <a:gd name="connsiteX4" fmla="*/ 76281 w 81847"/>
              <a:gd name="connsiteY4" fmla="*/ 2 h 88944"/>
              <a:gd name="connsiteX5" fmla="*/ 81 w 81847"/>
              <a:gd name="connsiteY5" fmla="*/ 88902 h 8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847" h="88944">
                <a:moveTo>
                  <a:pt x="81" y="88902"/>
                </a:moveTo>
                <a:cubicBezTo>
                  <a:pt x="-2565" y="91019"/>
                  <a:pt x="60406" y="12702"/>
                  <a:pt x="60406" y="12702"/>
                </a:cubicBezTo>
                <a:cubicBezTo>
                  <a:pt x="71518" y="4235"/>
                  <a:pt x="63581" y="30164"/>
                  <a:pt x="66756" y="38102"/>
                </a:cubicBezTo>
                <a:cubicBezTo>
                  <a:pt x="69931" y="46040"/>
                  <a:pt x="77869" y="66677"/>
                  <a:pt x="79456" y="60327"/>
                </a:cubicBezTo>
                <a:cubicBezTo>
                  <a:pt x="81044" y="53977"/>
                  <a:pt x="85277" y="531"/>
                  <a:pt x="76281" y="2"/>
                </a:cubicBezTo>
                <a:cubicBezTo>
                  <a:pt x="67285" y="-527"/>
                  <a:pt x="2727" y="86785"/>
                  <a:pt x="81" y="8890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5413C1AA-513A-8D6D-7C83-A07E78285F0B}"/>
              </a:ext>
            </a:extLst>
          </p:cNvPr>
          <p:cNvSpPr/>
          <p:nvPr/>
        </p:nvSpPr>
        <p:spPr>
          <a:xfrm>
            <a:off x="7013549" y="5291750"/>
            <a:ext cx="105051" cy="67654"/>
          </a:xfrm>
          <a:custGeom>
            <a:avLst/>
            <a:gdLst>
              <a:gd name="connsiteX0" fmla="*/ 26 w 105051"/>
              <a:gd name="connsiteY0" fmla="*/ 67650 h 67654"/>
              <a:gd name="connsiteX1" fmla="*/ 47651 w 105051"/>
              <a:gd name="connsiteY1" fmla="*/ 10500 h 67654"/>
              <a:gd name="connsiteX2" fmla="*/ 104801 w 105051"/>
              <a:gd name="connsiteY2" fmla="*/ 35900 h 67654"/>
              <a:gd name="connsiteX3" fmla="*/ 69876 w 105051"/>
              <a:gd name="connsiteY3" fmla="*/ 975 h 67654"/>
              <a:gd name="connsiteX4" fmla="*/ 41301 w 105051"/>
              <a:gd name="connsiteY4" fmla="*/ 13675 h 67654"/>
              <a:gd name="connsiteX5" fmla="*/ 26 w 105051"/>
              <a:gd name="connsiteY5" fmla="*/ 67650 h 6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051" h="67654">
                <a:moveTo>
                  <a:pt x="26" y="67650"/>
                </a:moveTo>
                <a:cubicBezTo>
                  <a:pt x="1084" y="67121"/>
                  <a:pt x="30189" y="15792"/>
                  <a:pt x="47651" y="10500"/>
                </a:cubicBezTo>
                <a:cubicBezTo>
                  <a:pt x="65113" y="5208"/>
                  <a:pt x="101097" y="37487"/>
                  <a:pt x="104801" y="35900"/>
                </a:cubicBezTo>
                <a:cubicBezTo>
                  <a:pt x="108505" y="34313"/>
                  <a:pt x="69876" y="975"/>
                  <a:pt x="69876" y="975"/>
                </a:cubicBezTo>
                <a:cubicBezTo>
                  <a:pt x="59293" y="-2729"/>
                  <a:pt x="52413" y="4679"/>
                  <a:pt x="41301" y="13675"/>
                </a:cubicBezTo>
                <a:cubicBezTo>
                  <a:pt x="30189" y="22671"/>
                  <a:pt x="-1032" y="68179"/>
                  <a:pt x="26" y="676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5BAC51B0-BC68-193F-8E57-03ACB36550AB}"/>
              </a:ext>
            </a:extLst>
          </p:cNvPr>
          <p:cNvSpPr/>
          <p:nvPr/>
        </p:nvSpPr>
        <p:spPr>
          <a:xfrm>
            <a:off x="6775077" y="5067281"/>
            <a:ext cx="153611" cy="308126"/>
          </a:xfrm>
          <a:custGeom>
            <a:avLst/>
            <a:gdLst>
              <a:gd name="connsiteX0" fmla="*/ 373 w 153611"/>
              <a:gd name="connsiteY0" fmla="*/ 19 h 308126"/>
              <a:gd name="connsiteX1" fmla="*/ 67048 w 153611"/>
              <a:gd name="connsiteY1" fmla="*/ 200044 h 308126"/>
              <a:gd name="connsiteX2" fmla="*/ 60698 w 153611"/>
              <a:gd name="connsiteY2" fmla="*/ 187344 h 308126"/>
              <a:gd name="connsiteX3" fmla="*/ 136898 w 153611"/>
              <a:gd name="connsiteY3" fmla="*/ 260369 h 308126"/>
              <a:gd name="connsiteX4" fmla="*/ 152773 w 153611"/>
              <a:gd name="connsiteY4" fmla="*/ 307994 h 308126"/>
              <a:gd name="connsiteX5" fmla="*/ 121023 w 153611"/>
              <a:gd name="connsiteY5" fmla="*/ 269894 h 308126"/>
              <a:gd name="connsiteX6" fmla="*/ 22598 w 153611"/>
              <a:gd name="connsiteY6" fmla="*/ 146069 h 308126"/>
              <a:gd name="connsiteX7" fmla="*/ 38473 w 153611"/>
              <a:gd name="connsiteY7" fmla="*/ 212744 h 308126"/>
              <a:gd name="connsiteX8" fmla="*/ 373 w 153611"/>
              <a:gd name="connsiteY8" fmla="*/ 19 h 308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611" h="308126">
                <a:moveTo>
                  <a:pt x="373" y="19"/>
                </a:moveTo>
                <a:cubicBezTo>
                  <a:pt x="5135" y="-2098"/>
                  <a:pt x="56994" y="168823"/>
                  <a:pt x="67048" y="200044"/>
                </a:cubicBezTo>
                <a:cubicBezTo>
                  <a:pt x="77102" y="231265"/>
                  <a:pt x="49056" y="177290"/>
                  <a:pt x="60698" y="187344"/>
                </a:cubicBezTo>
                <a:cubicBezTo>
                  <a:pt x="72340" y="197398"/>
                  <a:pt x="121552" y="240261"/>
                  <a:pt x="136898" y="260369"/>
                </a:cubicBezTo>
                <a:cubicBezTo>
                  <a:pt x="152244" y="280477"/>
                  <a:pt x="155419" y="306407"/>
                  <a:pt x="152773" y="307994"/>
                </a:cubicBezTo>
                <a:cubicBezTo>
                  <a:pt x="150127" y="309582"/>
                  <a:pt x="142719" y="296881"/>
                  <a:pt x="121023" y="269894"/>
                </a:cubicBezTo>
                <a:cubicBezTo>
                  <a:pt x="99327" y="242907"/>
                  <a:pt x="36356" y="155594"/>
                  <a:pt x="22598" y="146069"/>
                </a:cubicBezTo>
                <a:cubicBezTo>
                  <a:pt x="8840" y="136544"/>
                  <a:pt x="39002" y="231794"/>
                  <a:pt x="38473" y="212744"/>
                </a:cubicBezTo>
                <a:cubicBezTo>
                  <a:pt x="37944" y="193694"/>
                  <a:pt x="-4389" y="2136"/>
                  <a:pt x="373" y="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62267926-A952-F56A-FC76-02128A129658}"/>
              </a:ext>
            </a:extLst>
          </p:cNvPr>
          <p:cNvSpPr/>
          <p:nvPr/>
        </p:nvSpPr>
        <p:spPr>
          <a:xfrm>
            <a:off x="6784892" y="5156180"/>
            <a:ext cx="209994" cy="238215"/>
          </a:xfrm>
          <a:custGeom>
            <a:avLst/>
            <a:gdLst>
              <a:gd name="connsiteX0" fmla="*/ 83 w 209994"/>
              <a:gd name="connsiteY0" fmla="*/ 20 h 238215"/>
              <a:gd name="connsiteX1" fmla="*/ 142958 w 209994"/>
              <a:gd name="connsiteY1" fmla="*/ 25420 h 238215"/>
              <a:gd name="connsiteX2" fmla="*/ 152483 w 209994"/>
              <a:gd name="connsiteY2" fmla="*/ 60345 h 238215"/>
              <a:gd name="connsiteX3" fmla="*/ 162008 w 209994"/>
              <a:gd name="connsiteY3" fmla="*/ 44470 h 238215"/>
              <a:gd name="connsiteX4" fmla="*/ 190583 w 209994"/>
              <a:gd name="connsiteY4" fmla="*/ 82570 h 238215"/>
              <a:gd name="connsiteX5" fmla="*/ 168358 w 209994"/>
              <a:gd name="connsiteY5" fmla="*/ 130195 h 238215"/>
              <a:gd name="connsiteX6" fmla="*/ 136608 w 209994"/>
              <a:gd name="connsiteY6" fmla="*/ 180995 h 238215"/>
              <a:gd name="connsiteX7" fmla="*/ 133433 w 209994"/>
              <a:gd name="connsiteY7" fmla="*/ 238145 h 238215"/>
              <a:gd name="connsiteX8" fmla="*/ 146133 w 209994"/>
              <a:gd name="connsiteY8" fmla="*/ 190520 h 238215"/>
              <a:gd name="connsiteX9" fmla="*/ 209633 w 209994"/>
              <a:gd name="connsiteY9" fmla="*/ 95270 h 238215"/>
              <a:gd name="connsiteX10" fmla="*/ 165183 w 209994"/>
              <a:gd name="connsiteY10" fmla="*/ 22245 h 238215"/>
              <a:gd name="connsiteX11" fmla="*/ 83 w 209994"/>
              <a:gd name="connsiteY11" fmla="*/ 20 h 23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994" h="238215">
                <a:moveTo>
                  <a:pt x="83" y="20"/>
                </a:moveTo>
                <a:cubicBezTo>
                  <a:pt x="-3621" y="549"/>
                  <a:pt x="117558" y="15366"/>
                  <a:pt x="142958" y="25420"/>
                </a:cubicBezTo>
                <a:cubicBezTo>
                  <a:pt x="168358" y="35474"/>
                  <a:pt x="149308" y="57170"/>
                  <a:pt x="152483" y="60345"/>
                </a:cubicBezTo>
                <a:cubicBezTo>
                  <a:pt x="155658" y="63520"/>
                  <a:pt x="155658" y="40766"/>
                  <a:pt x="162008" y="44470"/>
                </a:cubicBezTo>
                <a:cubicBezTo>
                  <a:pt x="168358" y="48174"/>
                  <a:pt x="189525" y="68283"/>
                  <a:pt x="190583" y="82570"/>
                </a:cubicBezTo>
                <a:cubicBezTo>
                  <a:pt x="191641" y="96857"/>
                  <a:pt x="177354" y="113791"/>
                  <a:pt x="168358" y="130195"/>
                </a:cubicBezTo>
                <a:cubicBezTo>
                  <a:pt x="159362" y="146599"/>
                  <a:pt x="142429" y="163003"/>
                  <a:pt x="136608" y="180995"/>
                </a:cubicBezTo>
                <a:cubicBezTo>
                  <a:pt x="130787" y="198987"/>
                  <a:pt x="131846" y="236558"/>
                  <a:pt x="133433" y="238145"/>
                </a:cubicBezTo>
                <a:cubicBezTo>
                  <a:pt x="135020" y="239732"/>
                  <a:pt x="133433" y="214333"/>
                  <a:pt x="146133" y="190520"/>
                </a:cubicBezTo>
                <a:cubicBezTo>
                  <a:pt x="158833" y="166708"/>
                  <a:pt x="206458" y="123316"/>
                  <a:pt x="209633" y="95270"/>
                </a:cubicBezTo>
                <a:cubicBezTo>
                  <a:pt x="212808" y="67224"/>
                  <a:pt x="194816" y="35474"/>
                  <a:pt x="165183" y="22245"/>
                </a:cubicBezTo>
                <a:cubicBezTo>
                  <a:pt x="135550" y="9016"/>
                  <a:pt x="3787" y="-509"/>
                  <a:pt x="83" y="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1E522C3A-32E8-2E7A-871B-7649E63F16CB}"/>
              </a:ext>
            </a:extLst>
          </p:cNvPr>
          <p:cNvSpPr/>
          <p:nvPr/>
        </p:nvSpPr>
        <p:spPr>
          <a:xfrm>
            <a:off x="6835159" y="5180027"/>
            <a:ext cx="132485" cy="133611"/>
          </a:xfrm>
          <a:custGeom>
            <a:avLst/>
            <a:gdLst>
              <a:gd name="connsiteX0" fmla="*/ 616 w 132485"/>
              <a:gd name="connsiteY0" fmla="*/ 1573 h 133611"/>
              <a:gd name="connsiteX1" fmla="*/ 73641 w 132485"/>
              <a:gd name="connsiteY1" fmla="*/ 11098 h 133611"/>
              <a:gd name="connsiteX2" fmla="*/ 114916 w 132485"/>
              <a:gd name="connsiteY2" fmla="*/ 46023 h 133611"/>
              <a:gd name="connsiteX3" fmla="*/ 121266 w 132485"/>
              <a:gd name="connsiteY3" fmla="*/ 36498 h 133611"/>
              <a:gd name="connsiteX4" fmla="*/ 86341 w 132485"/>
              <a:gd name="connsiteY4" fmla="*/ 109523 h 133611"/>
              <a:gd name="connsiteX5" fmla="*/ 83166 w 132485"/>
              <a:gd name="connsiteY5" fmla="*/ 131748 h 133611"/>
              <a:gd name="connsiteX6" fmla="*/ 127616 w 132485"/>
              <a:gd name="connsiteY6" fmla="*/ 68248 h 133611"/>
              <a:gd name="connsiteX7" fmla="*/ 118091 w 132485"/>
              <a:gd name="connsiteY7" fmla="*/ 39673 h 133611"/>
              <a:gd name="connsiteX8" fmla="*/ 616 w 132485"/>
              <a:gd name="connsiteY8" fmla="*/ 1573 h 13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485" h="133611">
                <a:moveTo>
                  <a:pt x="616" y="1573"/>
                </a:moveTo>
                <a:cubicBezTo>
                  <a:pt x="-6792" y="-3190"/>
                  <a:pt x="54591" y="3690"/>
                  <a:pt x="73641" y="11098"/>
                </a:cubicBezTo>
                <a:cubicBezTo>
                  <a:pt x="92691" y="18506"/>
                  <a:pt x="114916" y="46023"/>
                  <a:pt x="114916" y="46023"/>
                </a:cubicBezTo>
                <a:cubicBezTo>
                  <a:pt x="122853" y="50256"/>
                  <a:pt x="126029" y="25915"/>
                  <a:pt x="121266" y="36498"/>
                </a:cubicBezTo>
                <a:cubicBezTo>
                  <a:pt x="116504" y="47081"/>
                  <a:pt x="92691" y="93648"/>
                  <a:pt x="86341" y="109523"/>
                </a:cubicBezTo>
                <a:cubicBezTo>
                  <a:pt x="79991" y="125398"/>
                  <a:pt x="76287" y="138627"/>
                  <a:pt x="83166" y="131748"/>
                </a:cubicBezTo>
                <a:cubicBezTo>
                  <a:pt x="90045" y="124869"/>
                  <a:pt x="121795" y="83594"/>
                  <a:pt x="127616" y="68248"/>
                </a:cubicBezTo>
                <a:cubicBezTo>
                  <a:pt x="133437" y="52902"/>
                  <a:pt x="137670" y="50785"/>
                  <a:pt x="118091" y="39673"/>
                </a:cubicBezTo>
                <a:cubicBezTo>
                  <a:pt x="98512" y="28561"/>
                  <a:pt x="8024" y="6336"/>
                  <a:pt x="616" y="157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FDAFA8AA-5064-B392-6ED2-36A6788B4898}"/>
              </a:ext>
            </a:extLst>
          </p:cNvPr>
          <p:cNvSpPr/>
          <p:nvPr/>
        </p:nvSpPr>
        <p:spPr>
          <a:xfrm>
            <a:off x="6850830" y="5181406"/>
            <a:ext cx="80368" cy="115153"/>
          </a:xfrm>
          <a:custGeom>
            <a:avLst/>
            <a:gdLst>
              <a:gd name="connsiteX0" fmla="*/ 80195 w 80368"/>
              <a:gd name="connsiteY0" fmla="*/ 194 h 115153"/>
              <a:gd name="connsiteX1" fmla="*/ 23045 w 80368"/>
              <a:gd name="connsiteY1" fmla="*/ 41469 h 115153"/>
              <a:gd name="connsiteX2" fmla="*/ 54795 w 80368"/>
              <a:gd name="connsiteY2" fmla="*/ 114494 h 115153"/>
              <a:gd name="connsiteX3" fmla="*/ 26220 w 80368"/>
              <a:gd name="connsiteY3" fmla="*/ 76394 h 115153"/>
              <a:gd name="connsiteX4" fmla="*/ 820 w 80368"/>
              <a:gd name="connsiteY4" fmla="*/ 57344 h 115153"/>
              <a:gd name="connsiteX5" fmla="*/ 80195 w 80368"/>
              <a:gd name="connsiteY5" fmla="*/ 194 h 11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368" h="115153">
                <a:moveTo>
                  <a:pt x="80195" y="194"/>
                </a:moveTo>
                <a:cubicBezTo>
                  <a:pt x="83899" y="-2452"/>
                  <a:pt x="27278" y="22419"/>
                  <a:pt x="23045" y="41469"/>
                </a:cubicBezTo>
                <a:cubicBezTo>
                  <a:pt x="18812" y="60519"/>
                  <a:pt x="54266" y="108673"/>
                  <a:pt x="54795" y="114494"/>
                </a:cubicBezTo>
                <a:cubicBezTo>
                  <a:pt x="55324" y="120315"/>
                  <a:pt x="35216" y="85919"/>
                  <a:pt x="26220" y="76394"/>
                </a:cubicBezTo>
                <a:cubicBezTo>
                  <a:pt x="17224" y="66869"/>
                  <a:pt x="-4472" y="70044"/>
                  <a:pt x="820" y="57344"/>
                </a:cubicBezTo>
                <a:cubicBezTo>
                  <a:pt x="6112" y="44644"/>
                  <a:pt x="76491" y="2840"/>
                  <a:pt x="80195" y="1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83A5A48D-4332-7471-DB50-95090C6F038C}"/>
              </a:ext>
            </a:extLst>
          </p:cNvPr>
          <p:cNvSpPr/>
          <p:nvPr/>
        </p:nvSpPr>
        <p:spPr>
          <a:xfrm>
            <a:off x="6932569" y="5326557"/>
            <a:ext cx="246315" cy="226527"/>
          </a:xfrm>
          <a:custGeom>
            <a:avLst/>
            <a:gdLst>
              <a:gd name="connsiteX0" fmla="*/ 1631 w 246315"/>
              <a:gd name="connsiteY0" fmla="*/ 4268 h 226527"/>
              <a:gd name="connsiteX1" fmla="*/ 160381 w 246315"/>
              <a:gd name="connsiteY1" fmla="*/ 118568 h 226527"/>
              <a:gd name="connsiteX2" fmla="*/ 125456 w 246315"/>
              <a:gd name="connsiteY2" fmla="*/ 86818 h 226527"/>
              <a:gd name="connsiteX3" fmla="*/ 227056 w 246315"/>
              <a:gd name="connsiteY3" fmla="*/ 182068 h 226527"/>
              <a:gd name="connsiteX4" fmla="*/ 223881 w 246315"/>
              <a:gd name="connsiteY4" fmla="*/ 226518 h 226527"/>
              <a:gd name="connsiteX5" fmla="*/ 242931 w 246315"/>
              <a:gd name="connsiteY5" fmla="*/ 178893 h 226527"/>
              <a:gd name="connsiteX6" fmla="*/ 144506 w 246315"/>
              <a:gd name="connsiteY6" fmla="*/ 55068 h 226527"/>
              <a:gd name="connsiteX7" fmla="*/ 214356 w 246315"/>
              <a:gd name="connsiteY7" fmla="*/ 147143 h 226527"/>
              <a:gd name="connsiteX8" fmla="*/ 138156 w 246315"/>
              <a:gd name="connsiteY8" fmla="*/ 93168 h 226527"/>
              <a:gd name="connsiteX9" fmla="*/ 81006 w 246315"/>
              <a:gd name="connsiteY9" fmla="*/ 29668 h 226527"/>
              <a:gd name="connsiteX10" fmla="*/ 1631 w 246315"/>
              <a:gd name="connsiteY10" fmla="*/ 4268 h 22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6315" h="226527">
                <a:moveTo>
                  <a:pt x="1631" y="4268"/>
                </a:moveTo>
                <a:cubicBezTo>
                  <a:pt x="14860" y="19085"/>
                  <a:pt x="139743" y="104810"/>
                  <a:pt x="160381" y="118568"/>
                </a:cubicBezTo>
                <a:cubicBezTo>
                  <a:pt x="181019" y="132326"/>
                  <a:pt x="114344" y="76235"/>
                  <a:pt x="125456" y="86818"/>
                </a:cubicBezTo>
                <a:cubicBezTo>
                  <a:pt x="136568" y="97401"/>
                  <a:pt x="210652" y="158785"/>
                  <a:pt x="227056" y="182068"/>
                </a:cubicBezTo>
                <a:cubicBezTo>
                  <a:pt x="243460" y="205351"/>
                  <a:pt x="221235" y="227047"/>
                  <a:pt x="223881" y="226518"/>
                </a:cubicBezTo>
                <a:cubicBezTo>
                  <a:pt x="226527" y="225989"/>
                  <a:pt x="256160" y="207468"/>
                  <a:pt x="242931" y="178893"/>
                </a:cubicBezTo>
                <a:cubicBezTo>
                  <a:pt x="229702" y="150318"/>
                  <a:pt x="149269" y="60360"/>
                  <a:pt x="144506" y="55068"/>
                </a:cubicBezTo>
                <a:cubicBezTo>
                  <a:pt x="139744" y="49776"/>
                  <a:pt x="215414" y="140793"/>
                  <a:pt x="214356" y="147143"/>
                </a:cubicBezTo>
                <a:cubicBezTo>
                  <a:pt x="213298" y="153493"/>
                  <a:pt x="160381" y="112747"/>
                  <a:pt x="138156" y="93168"/>
                </a:cubicBezTo>
                <a:cubicBezTo>
                  <a:pt x="115931" y="73589"/>
                  <a:pt x="102702" y="42368"/>
                  <a:pt x="81006" y="29668"/>
                </a:cubicBezTo>
                <a:cubicBezTo>
                  <a:pt x="59310" y="16968"/>
                  <a:pt x="-11598" y="-10549"/>
                  <a:pt x="1631" y="426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FC6574C6-D480-E7DA-AA6E-CFC6C9276934}"/>
              </a:ext>
            </a:extLst>
          </p:cNvPr>
          <p:cNvSpPr/>
          <p:nvPr/>
        </p:nvSpPr>
        <p:spPr>
          <a:xfrm>
            <a:off x="6653642" y="5266371"/>
            <a:ext cx="260010" cy="344257"/>
          </a:xfrm>
          <a:custGeom>
            <a:avLst/>
            <a:gdLst>
              <a:gd name="connsiteX0" fmla="*/ 1158 w 260010"/>
              <a:gd name="connsiteY0" fmla="*/ 954 h 344257"/>
              <a:gd name="connsiteX1" fmla="*/ 163083 w 260010"/>
              <a:gd name="connsiteY1" fmla="*/ 70804 h 344257"/>
              <a:gd name="connsiteX2" fmla="*/ 153558 w 260010"/>
              <a:gd name="connsiteY2" fmla="*/ 64454 h 344257"/>
              <a:gd name="connsiteX3" fmla="*/ 175783 w 260010"/>
              <a:gd name="connsiteY3" fmla="*/ 102554 h 344257"/>
              <a:gd name="connsiteX4" fmla="*/ 217058 w 260010"/>
              <a:gd name="connsiteY4" fmla="*/ 213679 h 344257"/>
              <a:gd name="connsiteX5" fmla="*/ 210708 w 260010"/>
              <a:gd name="connsiteY5" fmla="*/ 178754 h 344257"/>
              <a:gd name="connsiteX6" fmla="*/ 242458 w 260010"/>
              <a:gd name="connsiteY6" fmla="*/ 229554 h 344257"/>
              <a:gd name="connsiteX7" fmla="*/ 251983 w 260010"/>
              <a:gd name="connsiteY7" fmla="*/ 248604 h 344257"/>
              <a:gd name="connsiteX8" fmla="*/ 251983 w 260010"/>
              <a:gd name="connsiteY8" fmla="*/ 343854 h 344257"/>
              <a:gd name="connsiteX9" fmla="*/ 258333 w 260010"/>
              <a:gd name="connsiteY9" fmla="*/ 280354 h 344257"/>
              <a:gd name="connsiteX10" fmla="*/ 217058 w 260010"/>
              <a:gd name="connsiteY10" fmla="*/ 220029 h 344257"/>
              <a:gd name="connsiteX11" fmla="*/ 163083 w 260010"/>
              <a:gd name="connsiteY11" fmla="*/ 83504 h 344257"/>
              <a:gd name="connsiteX12" fmla="*/ 198008 w 260010"/>
              <a:gd name="connsiteY12" fmla="*/ 20004 h 344257"/>
              <a:gd name="connsiteX13" fmla="*/ 178958 w 260010"/>
              <a:gd name="connsiteY13" fmla="*/ 64454 h 344257"/>
              <a:gd name="connsiteX14" fmla="*/ 150383 w 260010"/>
              <a:gd name="connsiteY14" fmla="*/ 73979 h 344257"/>
              <a:gd name="connsiteX15" fmla="*/ 93233 w 260010"/>
              <a:gd name="connsiteY15" fmla="*/ 32704 h 344257"/>
              <a:gd name="connsiteX16" fmla="*/ 1158 w 260010"/>
              <a:gd name="connsiteY16" fmla="*/ 954 h 34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0010" h="344257">
                <a:moveTo>
                  <a:pt x="1158" y="954"/>
                </a:moveTo>
                <a:cubicBezTo>
                  <a:pt x="12800" y="7304"/>
                  <a:pt x="163083" y="70804"/>
                  <a:pt x="163083" y="70804"/>
                </a:cubicBezTo>
                <a:cubicBezTo>
                  <a:pt x="188483" y="81387"/>
                  <a:pt x="151441" y="59162"/>
                  <a:pt x="153558" y="64454"/>
                </a:cubicBezTo>
                <a:cubicBezTo>
                  <a:pt x="155675" y="69746"/>
                  <a:pt x="165200" y="77683"/>
                  <a:pt x="175783" y="102554"/>
                </a:cubicBezTo>
                <a:cubicBezTo>
                  <a:pt x="186366" y="127425"/>
                  <a:pt x="211237" y="200979"/>
                  <a:pt x="217058" y="213679"/>
                </a:cubicBezTo>
                <a:cubicBezTo>
                  <a:pt x="222879" y="226379"/>
                  <a:pt x="206475" y="176108"/>
                  <a:pt x="210708" y="178754"/>
                </a:cubicBezTo>
                <a:cubicBezTo>
                  <a:pt x="214941" y="181400"/>
                  <a:pt x="235579" y="217912"/>
                  <a:pt x="242458" y="229554"/>
                </a:cubicBezTo>
                <a:cubicBezTo>
                  <a:pt x="249337" y="241196"/>
                  <a:pt x="250396" y="229554"/>
                  <a:pt x="251983" y="248604"/>
                </a:cubicBezTo>
                <a:cubicBezTo>
                  <a:pt x="253570" y="267654"/>
                  <a:pt x="250925" y="338563"/>
                  <a:pt x="251983" y="343854"/>
                </a:cubicBezTo>
                <a:cubicBezTo>
                  <a:pt x="253041" y="349145"/>
                  <a:pt x="264154" y="300991"/>
                  <a:pt x="258333" y="280354"/>
                </a:cubicBezTo>
                <a:cubicBezTo>
                  <a:pt x="252512" y="259717"/>
                  <a:pt x="232933" y="252837"/>
                  <a:pt x="217058" y="220029"/>
                </a:cubicBezTo>
                <a:cubicBezTo>
                  <a:pt x="201183" y="187221"/>
                  <a:pt x="166258" y="116841"/>
                  <a:pt x="163083" y="83504"/>
                </a:cubicBezTo>
                <a:cubicBezTo>
                  <a:pt x="159908" y="50167"/>
                  <a:pt x="195362" y="23179"/>
                  <a:pt x="198008" y="20004"/>
                </a:cubicBezTo>
                <a:cubicBezTo>
                  <a:pt x="200654" y="16829"/>
                  <a:pt x="186896" y="55458"/>
                  <a:pt x="178958" y="64454"/>
                </a:cubicBezTo>
                <a:cubicBezTo>
                  <a:pt x="171021" y="73450"/>
                  <a:pt x="164670" y="79271"/>
                  <a:pt x="150383" y="73979"/>
                </a:cubicBezTo>
                <a:cubicBezTo>
                  <a:pt x="136096" y="68687"/>
                  <a:pt x="117575" y="43816"/>
                  <a:pt x="93233" y="32704"/>
                </a:cubicBezTo>
                <a:cubicBezTo>
                  <a:pt x="68891" y="21592"/>
                  <a:pt x="-10484" y="-5396"/>
                  <a:pt x="1158" y="9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EB13397B-6515-DF53-B86C-0B9B19083F54}"/>
              </a:ext>
            </a:extLst>
          </p:cNvPr>
          <p:cNvSpPr/>
          <p:nvPr/>
        </p:nvSpPr>
        <p:spPr>
          <a:xfrm>
            <a:off x="6814281" y="5258325"/>
            <a:ext cx="117821" cy="375024"/>
          </a:xfrm>
          <a:custGeom>
            <a:avLst/>
            <a:gdLst>
              <a:gd name="connsiteX0" fmla="*/ 2444 w 117821"/>
              <a:gd name="connsiteY0" fmla="*/ 2650 h 375024"/>
              <a:gd name="connsiteX1" fmla="*/ 110394 w 117821"/>
              <a:gd name="connsiteY1" fmla="*/ 132825 h 375024"/>
              <a:gd name="connsiteX2" fmla="*/ 107219 w 117821"/>
              <a:gd name="connsiteY2" fmla="*/ 107425 h 375024"/>
              <a:gd name="connsiteX3" fmla="*/ 97694 w 117821"/>
              <a:gd name="connsiteY3" fmla="*/ 199500 h 375024"/>
              <a:gd name="connsiteX4" fmla="*/ 94519 w 117821"/>
              <a:gd name="connsiteY4" fmla="*/ 253475 h 375024"/>
              <a:gd name="connsiteX5" fmla="*/ 110394 w 117821"/>
              <a:gd name="connsiteY5" fmla="*/ 370950 h 375024"/>
              <a:gd name="connsiteX6" fmla="*/ 110394 w 117821"/>
              <a:gd name="connsiteY6" fmla="*/ 332850 h 375024"/>
              <a:gd name="connsiteX7" fmla="*/ 104044 w 117821"/>
              <a:gd name="connsiteY7" fmla="*/ 186800 h 375024"/>
              <a:gd name="connsiteX8" fmla="*/ 100869 w 117821"/>
              <a:gd name="connsiteY8" fmla="*/ 126475 h 375024"/>
              <a:gd name="connsiteX9" fmla="*/ 113569 w 117821"/>
              <a:gd name="connsiteY9" fmla="*/ 136000 h 375024"/>
              <a:gd name="connsiteX10" fmla="*/ 40544 w 117821"/>
              <a:gd name="connsiteY10" fmla="*/ 50275 h 375024"/>
              <a:gd name="connsiteX11" fmla="*/ 2444 w 117821"/>
              <a:gd name="connsiteY11" fmla="*/ 2650 h 37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821" h="375024">
                <a:moveTo>
                  <a:pt x="2444" y="2650"/>
                </a:moveTo>
                <a:cubicBezTo>
                  <a:pt x="14086" y="16408"/>
                  <a:pt x="92932" y="115363"/>
                  <a:pt x="110394" y="132825"/>
                </a:cubicBezTo>
                <a:cubicBezTo>
                  <a:pt x="127856" y="150287"/>
                  <a:pt x="109336" y="96313"/>
                  <a:pt x="107219" y="107425"/>
                </a:cubicBezTo>
                <a:cubicBezTo>
                  <a:pt x="105102" y="118537"/>
                  <a:pt x="99811" y="175158"/>
                  <a:pt x="97694" y="199500"/>
                </a:cubicBezTo>
                <a:cubicBezTo>
                  <a:pt x="95577" y="223842"/>
                  <a:pt x="92402" y="224900"/>
                  <a:pt x="94519" y="253475"/>
                </a:cubicBezTo>
                <a:cubicBezTo>
                  <a:pt x="96636" y="282050"/>
                  <a:pt x="107748" y="357721"/>
                  <a:pt x="110394" y="370950"/>
                </a:cubicBezTo>
                <a:cubicBezTo>
                  <a:pt x="113040" y="384179"/>
                  <a:pt x="111452" y="363542"/>
                  <a:pt x="110394" y="332850"/>
                </a:cubicBezTo>
                <a:cubicBezTo>
                  <a:pt x="109336" y="302158"/>
                  <a:pt x="105632" y="221196"/>
                  <a:pt x="104044" y="186800"/>
                </a:cubicBezTo>
                <a:cubicBezTo>
                  <a:pt x="102457" y="152404"/>
                  <a:pt x="99282" y="134942"/>
                  <a:pt x="100869" y="126475"/>
                </a:cubicBezTo>
                <a:cubicBezTo>
                  <a:pt x="102456" y="118008"/>
                  <a:pt x="123623" y="148700"/>
                  <a:pt x="113569" y="136000"/>
                </a:cubicBezTo>
                <a:cubicBezTo>
                  <a:pt x="103515" y="123300"/>
                  <a:pt x="57477" y="68267"/>
                  <a:pt x="40544" y="50275"/>
                </a:cubicBezTo>
                <a:cubicBezTo>
                  <a:pt x="23611" y="32283"/>
                  <a:pt x="-9198" y="-11108"/>
                  <a:pt x="2444" y="26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5D3F3F42-5A18-1115-292D-F0F79BCC705C}"/>
              </a:ext>
            </a:extLst>
          </p:cNvPr>
          <p:cNvSpPr/>
          <p:nvPr/>
        </p:nvSpPr>
        <p:spPr>
          <a:xfrm>
            <a:off x="6794377" y="5273672"/>
            <a:ext cx="116481" cy="177887"/>
          </a:xfrm>
          <a:custGeom>
            <a:avLst/>
            <a:gdLst>
              <a:gd name="connsiteX0" fmla="*/ 123 w 116481"/>
              <a:gd name="connsiteY0" fmla="*/ 3 h 177887"/>
              <a:gd name="connsiteX1" fmla="*/ 73148 w 116481"/>
              <a:gd name="connsiteY1" fmla="*/ 73028 h 177887"/>
              <a:gd name="connsiteX2" fmla="*/ 104898 w 116481"/>
              <a:gd name="connsiteY2" fmla="*/ 111128 h 177887"/>
              <a:gd name="connsiteX3" fmla="*/ 114423 w 116481"/>
              <a:gd name="connsiteY3" fmla="*/ 177803 h 177887"/>
              <a:gd name="connsiteX4" fmla="*/ 114423 w 116481"/>
              <a:gd name="connsiteY4" fmla="*/ 123828 h 177887"/>
              <a:gd name="connsiteX5" fmla="*/ 92198 w 116481"/>
              <a:gd name="connsiteY5" fmla="*/ 69853 h 177887"/>
              <a:gd name="connsiteX6" fmla="*/ 123 w 116481"/>
              <a:gd name="connsiteY6" fmla="*/ 3 h 177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481" h="177887">
                <a:moveTo>
                  <a:pt x="123" y="3"/>
                </a:moveTo>
                <a:cubicBezTo>
                  <a:pt x="-3052" y="532"/>
                  <a:pt x="55686" y="54507"/>
                  <a:pt x="73148" y="73028"/>
                </a:cubicBezTo>
                <a:cubicBezTo>
                  <a:pt x="90611" y="91549"/>
                  <a:pt x="98019" y="93666"/>
                  <a:pt x="104898" y="111128"/>
                </a:cubicBezTo>
                <a:cubicBezTo>
                  <a:pt x="111777" y="128590"/>
                  <a:pt x="112835" y="175686"/>
                  <a:pt x="114423" y="177803"/>
                </a:cubicBezTo>
                <a:cubicBezTo>
                  <a:pt x="116011" y="179920"/>
                  <a:pt x="118127" y="141820"/>
                  <a:pt x="114423" y="123828"/>
                </a:cubicBezTo>
                <a:cubicBezTo>
                  <a:pt x="110719" y="105836"/>
                  <a:pt x="104369" y="87315"/>
                  <a:pt x="92198" y="69853"/>
                </a:cubicBezTo>
                <a:cubicBezTo>
                  <a:pt x="80027" y="52391"/>
                  <a:pt x="3298" y="-526"/>
                  <a:pt x="123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02B69FFE-5FFC-5C32-0128-239255819CD0}"/>
              </a:ext>
            </a:extLst>
          </p:cNvPr>
          <p:cNvSpPr/>
          <p:nvPr/>
        </p:nvSpPr>
        <p:spPr>
          <a:xfrm>
            <a:off x="6838946" y="5321224"/>
            <a:ext cx="67041" cy="109920"/>
          </a:xfrm>
          <a:custGeom>
            <a:avLst/>
            <a:gdLst>
              <a:gd name="connsiteX0" fmla="*/ 4 w 67041"/>
              <a:gd name="connsiteY0" fmla="*/ 76 h 109920"/>
              <a:gd name="connsiteX1" fmla="*/ 57154 w 67041"/>
              <a:gd name="connsiteY1" fmla="*/ 95326 h 109920"/>
              <a:gd name="connsiteX2" fmla="*/ 66679 w 67041"/>
              <a:gd name="connsiteY2" fmla="*/ 108026 h 109920"/>
              <a:gd name="connsiteX3" fmla="*/ 60329 w 67041"/>
              <a:gd name="connsiteY3" fmla="*/ 79451 h 109920"/>
              <a:gd name="connsiteX4" fmla="*/ 4 w 67041"/>
              <a:gd name="connsiteY4" fmla="*/ 76 h 10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41" h="109920">
                <a:moveTo>
                  <a:pt x="4" y="76"/>
                </a:moveTo>
                <a:cubicBezTo>
                  <a:pt x="-525" y="2722"/>
                  <a:pt x="46042" y="77335"/>
                  <a:pt x="57154" y="95326"/>
                </a:cubicBezTo>
                <a:cubicBezTo>
                  <a:pt x="68266" y="113317"/>
                  <a:pt x="66150" y="110672"/>
                  <a:pt x="66679" y="108026"/>
                </a:cubicBezTo>
                <a:cubicBezTo>
                  <a:pt x="67208" y="105380"/>
                  <a:pt x="68267" y="94268"/>
                  <a:pt x="60329" y="79451"/>
                </a:cubicBezTo>
                <a:cubicBezTo>
                  <a:pt x="52392" y="64634"/>
                  <a:pt x="533" y="-2570"/>
                  <a:pt x="4" y="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95FF80CB-7305-D11C-5E4E-03BC2241BA8D}"/>
              </a:ext>
            </a:extLst>
          </p:cNvPr>
          <p:cNvSpPr/>
          <p:nvPr/>
        </p:nvSpPr>
        <p:spPr>
          <a:xfrm>
            <a:off x="6597809" y="5289420"/>
            <a:ext cx="308951" cy="327699"/>
          </a:xfrm>
          <a:custGeom>
            <a:avLst/>
            <a:gdLst>
              <a:gd name="connsiteX0" fmla="*/ 69691 w 308951"/>
              <a:gd name="connsiteY0" fmla="*/ 130 h 327699"/>
              <a:gd name="connsiteX1" fmla="*/ 34766 w 308951"/>
              <a:gd name="connsiteY1" fmla="*/ 127130 h 327699"/>
              <a:gd name="connsiteX2" fmla="*/ 18891 w 308951"/>
              <a:gd name="connsiteY2" fmla="*/ 187455 h 327699"/>
              <a:gd name="connsiteX3" fmla="*/ 50641 w 308951"/>
              <a:gd name="connsiteY3" fmla="*/ 222380 h 327699"/>
              <a:gd name="connsiteX4" fmla="*/ 22066 w 308951"/>
              <a:gd name="connsiteY4" fmla="*/ 216030 h 327699"/>
              <a:gd name="connsiteX5" fmla="*/ 139541 w 308951"/>
              <a:gd name="connsiteY5" fmla="*/ 263655 h 327699"/>
              <a:gd name="connsiteX6" fmla="*/ 307816 w 308951"/>
              <a:gd name="connsiteY6" fmla="*/ 327155 h 327699"/>
              <a:gd name="connsiteX7" fmla="*/ 203041 w 308951"/>
              <a:gd name="connsiteY7" fmla="*/ 289055 h 327699"/>
              <a:gd name="connsiteX8" fmla="*/ 9366 w 308951"/>
              <a:gd name="connsiteY8" fmla="*/ 200155 h 327699"/>
              <a:gd name="connsiteX9" fmla="*/ 34766 w 308951"/>
              <a:gd name="connsiteY9" fmla="*/ 152530 h 327699"/>
              <a:gd name="connsiteX10" fmla="*/ 69691 w 308951"/>
              <a:gd name="connsiteY10" fmla="*/ 130 h 327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8951" h="327699">
                <a:moveTo>
                  <a:pt x="69691" y="130"/>
                </a:moveTo>
                <a:cubicBezTo>
                  <a:pt x="69691" y="-4103"/>
                  <a:pt x="43233" y="95909"/>
                  <a:pt x="34766" y="127130"/>
                </a:cubicBezTo>
                <a:cubicBezTo>
                  <a:pt x="26299" y="158351"/>
                  <a:pt x="16245" y="171580"/>
                  <a:pt x="18891" y="187455"/>
                </a:cubicBezTo>
                <a:cubicBezTo>
                  <a:pt x="21537" y="203330"/>
                  <a:pt x="50112" y="217618"/>
                  <a:pt x="50641" y="222380"/>
                </a:cubicBezTo>
                <a:cubicBezTo>
                  <a:pt x="51170" y="227143"/>
                  <a:pt x="7249" y="209151"/>
                  <a:pt x="22066" y="216030"/>
                </a:cubicBezTo>
                <a:cubicBezTo>
                  <a:pt x="36883" y="222909"/>
                  <a:pt x="91916" y="245134"/>
                  <a:pt x="139541" y="263655"/>
                </a:cubicBezTo>
                <a:cubicBezTo>
                  <a:pt x="187166" y="282176"/>
                  <a:pt x="297233" y="322922"/>
                  <a:pt x="307816" y="327155"/>
                </a:cubicBezTo>
                <a:cubicBezTo>
                  <a:pt x="318399" y="331388"/>
                  <a:pt x="252783" y="310222"/>
                  <a:pt x="203041" y="289055"/>
                </a:cubicBezTo>
                <a:cubicBezTo>
                  <a:pt x="153299" y="267888"/>
                  <a:pt x="37412" y="222909"/>
                  <a:pt x="9366" y="200155"/>
                </a:cubicBezTo>
                <a:cubicBezTo>
                  <a:pt x="-18680" y="177401"/>
                  <a:pt x="24183" y="184280"/>
                  <a:pt x="34766" y="152530"/>
                </a:cubicBezTo>
                <a:cubicBezTo>
                  <a:pt x="45349" y="120780"/>
                  <a:pt x="69691" y="4363"/>
                  <a:pt x="69691" y="13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5DD64103-E12C-B814-46FA-3760DBB6D749}"/>
              </a:ext>
            </a:extLst>
          </p:cNvPr>
          <p:cNvSpPr/>
          <p:nvPr/>
        </p:nvSpPr>
        <p:spPr>
          <a:xfrm>
            <a:off x="6659791" y="5292700"/>
            <a:ext cx="221651" cy="200057"/>
          </a:xfrm>
          <a:custGeom>
            <a:avLst/>
            <a:gdLst>
              <a:gd name="connsiteX0" fmla="*/ 45809 w 221651"/>
              <a:gd name="connsiteY0" fmla="*/ 25 h 200057"/>
              <a:gd name="connsiteX1" fmla="*/ 10884 w 221651"/>
              <a:gd name="connsiteY1" fmla="*/ 98450 h 200057"/>
              <a:gd name="connsiteX2" fmla="*/ 39459 w 221651"/>
              <a:gd name="connsiteY2" fmla="*/ 130200 h 200057"/>
              <a:gd name="connsiteX3" fmla="*/ 10884 w 221651"/>
              <a:gd name="connsiteY3" fmla="*/ 114325 h 200057"/>
              <a:gd name="connsiteX4" fmla="*/ 179159 w 221651"/>
              <a:gd name="connsiteY4" fmla="*/ 168300 h 200057"/>
              <a:gd name="connsiteX5" fmla="*/ 220434 w 221651"/>
              <a:gd name="connsiteY5" fmla="*/ 200050 h 200057"/>
              <a:gd name="connsiteX6" fmla="*/ 147409 w 221651"/>
              <a:gd name="connsiteY6" fmla="*/ 171475 h 200057"/>
              <a:gd name="connsiteX7" fmla="*/ 4534 w 221651"/>
              <a:gd name="connsiteY7" fmla="*/ 114325 h 200057"/>
              <a:gd name="connsiteX8" fmla="*/ 33109 w 221651"/>
              <a:gd name="connsiteY8" fmla="*/ 117500 h 200057"/>
              <a:gd name="connsiteX9" fmla="*/ 7709 w 221651"/>
              <a:gd name="connsiteY9" fmla="*/ 88925 h 200057"/>
              <a:gd name="connsiteX10" fmla="*/ 45809 w 221651"/>
              <a:gd name="connsiteY10" fmla="*/ 25 h 20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1651" h="200057">
                <a:moveTo>
                  <a:pt x="45809" y="25"/>
                </a:moveTo>
                <a:cubicBezTo>
                  <a:pt x="46338" y="1612"/>
                  <a:pt x="11942" y="76754"/>
                  <a:pt x="10884" y="98450"/>
                </a:cubicBezTo>
                <a:cubicBezTo>
                  <a:pt x="9826" y="120146"/>
                  <a:pt x="39459" y="127554"/>
                  <a:pt x="39459" y="130200"/>
                </a:cubicBezTo>
                <a:cubicBezTo>
                  <a:pt x="39459" y="132846"/>
                  <a:pt x="-12399" y="107975"/>
                  <a:pt x="10884" y="114325"/>
                </a:cubicBezTo>
                <a:cubicBezTo>
                  <a:pt x="34167" y="120675"/>
                  <a:pt x="144234" y="154013"/>
                  <a:pt x="179159" y="168300"/>
                </a:cubicBezTo>
                <a:cubicBezTo>
                  <a:pt x="214084" y="182588"/>
                  <a:pt x="225726" y="199521"/>
                  <a:pt x="220434" y="200050"/>
                </a:cubicBezTo>
                <a:cubicBezTo>
                  <a:pt x="215142" y="200579"/>
                  <a:pt x="147409" y="171475"/>
                  <a:pt x="147409" y="171475"/>
                </a:cubicBezTo>
                <a:cubicBezTo>
                  <a:pt x="111426" y="157188"/>
                  <a:pt x="23584" y="123321"/>
                  <a:pt x="4534" y="114325"/>
                </a:cubicBezTo>
                <a:cubicBezTo>
                  <a:pt x="-14516" y="105329"/>
                  <a:pt x="32580" y="121733"/>
                  <a:pt x="33109" y="117500"/>
                </a:cubicBezTo>
                <a:cubicBezTo>
                  <a:pt x="33638" y="113267"/>
                  <a:pt x="6651" y="107446"/>
                  <a:pt x="7709" y="88925"/>
                </a:cubicBezTo>
                <a:cubicBezTo>
                  <a:pt x="8767" y="70404"/>
                  <a:pt x="45280" y="-1562"/>
                  <a:pt x="45809" y="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48218028-0FFD-722A-9E0C-84C4638A2AEA}"/>
              </a:ext>
            </a:extLst>
          </p:cNvPr>
          <p:cNvSpPr/>
          <p:nvPr/>
        </p:nvSpPr>
        <p:spPr>
          <a:xfrm>
            <a:off x="7518400" y="3079664"/>
            <a:ext cx="604585" cy="89041"/>
          </a:xfrm>
          <a:custGeom>
            <a:avLst/>
            <a:gdLst>
              <a:gd name="connsiteX0" fmla="*/ 0 w 604585"/>
              <a:gd name="connsiteY0" fmla="*/ 60411 h 89041"/>
              <a:gd name="connsiteX1" fmla="*/ 352425 w 604585"/>
              <a:gd name="connsiteY1" fmla="*/ 22311 h 89041"/>
              <a:gd name="connsiteX2" fmla="*/ 301625 w 604585"/>
              <a:gd name="connsiteY2" fmla="*/ 19136 h 89041"/>
              <a:gd name="connsiteX3" fmla="*/ 508000 w 604585"/>
              <a:gd name="connsiteY3" fmla="*/ 9611 h 89041"/>
              <a:gd name="connsiteX4" fmla="*/ 600075 w 604585"/>
              <a:gd name="connsiteY4" fmla="*/ 9611 h 89041"/>
              <a:gd name="connsiteX5" fmla="*/ 374650 w 604585"/>
              <a:gd name="connsiteY5" fmla="*/ 86 h 89041"/>
              <a:gd name="connsiteX6" fmla="*/ 282575 w 604585"/>
              <a:gd name="connsiteY6" fmla="*/ 15961 h 89041"/>
              <a:gd name="connsiteX7" fmla="*/ 288925 w 604585"/>
              <a:gd name="connsiteY7" fmla="*/ 47711 h 89041"/>
              <a:gd name="connsiteX8" fmla="*/ 317500 w 604585"/>
              <a:gd name="connsiteY8" fmla="*/ 85811 h 89041"/>
              <a:gd name="connsiteX9" fmla="*/ 292100 w 604585"/>
              <a:gd name="connsiteY9" fmla="*/ 57236 h 89041"/>
              <a:gd name="connsiteX10" fmla="*/ 279400 w 604585"/>
              <a:gd name="connsiteY10" fmla="*/ 88986 h 89041"/>
              <a:gd name="connsiteX11" fmla="*/ 231775 w 604585"/>
              <a:gd name="connsiteY11" fmla="*/ 47711 h 89041"/>
              <a:gd name="connsiteX12" fmla="*/ 136525 w 604585"/>
              <a:gd name="connsiteY12" fmla="*/ 50886 h 89041"/>
              <a:gd name="connsiteX13" fmla="*/ 0 w 604585"/>
              <a:gd name="connsiteY13" fmla="*/ 60411 h 8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585" h="89041">
                <a:moveTo>
                  <a:pt x="0" y="60411"/>
                </a:moveTo>
                <a:lnTo>
                  <a:pt x="352425" y="22311"/>
                </a:lnTo>
                <a:cubicBezTo>
                  <a:pt x="402696" y="15432"/>
                  <a:pt x="275696" y="21253"/>
                  <a:pt x="301625" y="19136"/>
                </a:cubicBezTo>
                <a:cubicBezTo>
                  <a:pt x="327554" y="17019"/>
                  <a:pt x="458258" y="11198"/>
                  <a:pt x="508000" y="9611"/>
                </a:cubicBezTo>
                <a:cubicBezTo>
                  <a:pt x="557742" y="8023"/>
                  <a:pt x="622300" y="11198"/>
                  <a:pt x="600075" y="9611"/>
                </a:cubicBezTo>
                <a:cubicBezTo>
                  <a:pt x="577850" y="8024"/>
                  <a:pt x="427567" y="-972"/>
                  <a:pt x="374650" y="86"/>
                </a:cubicBezTo>
                <a:cubicBezTo>
                  <a:pt x="321733" y="1144"/>
                  <a:pt x="296862" y="8024"/>
                  <a:pt x="282575" y="15961"/>
                </a:cubicBezTo>
                <a:cubicBezTo>
                  <a:pt x="268288" y="23898"/>
                  <a:pt x="283104" y="36069"/>
                  <a:pt x="288925" y="47711"/>
                </a:cubicBezTo>
                <a:cubicBezTo>
                  <a:pt x="294746" y="59353"/>
                  <a:pt x="316971" y="84224"/>
                  <a:pt x="317500" y="85811"/>
                </a:cubicBezTo>
                <a:cubicBezTo>
                  <a:pt x="318029" y="87398"/>
                  <a:pt x="298450" y="56707"/>
                  <a:pt x="292100" y="57236"/>
                </a:cubicBezTo>
                <a:cubicBezTo>
                  <a:pt x="285750" y="57765"/>
                  <a:pt x="289454" y="90573"/>
                  <a:pt x="279400" y="88986"/>
                </a:cubicBezTo>
                <a:cubicBezTo>
                  <a:pt x="269346" y="87399"/>
                  <a:pt x="255587" y="54061"/>
                  <a:pt x="231775" y="47711"/>
                </a:cubicBezTo>
                <a:cubicBezTo>
                  <a:pt x="207963" y="41361"/>
                  <a:pt x="136525" y="50886"/>
                  <a:pt x="136525" y="50886"/>
                </a:cubicBezTo>
                <a:lnTo>
                  <a:pt x="0" y="60411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0E56F431-1498-789A-6B8D-4B8A7F7537C7}"/>
              </a:ext>
            </a:extLst>
          </p:cNvPr>
          <p:cNvSpPr/>
          <p:nvPr/>
        </p:nvSpPr>
        <p:spPr>
          <a:xfrm>
            <a:off x="7392598" y="3235325"/>
            <a:ext cx="427956" cy="107980"/>
          </a:xfrm>
          <a:custGeom>
            <a:avLst/>
            <a:gdLst>
              <a:gd name="connsiteX0" fmla="*/ 5152 w 427956"/>
              <a:gd name="connsiteY0" fmla="*/ 3175 h 107980"/>
              <a:gd name="connsiteX1" fmla="*/ 71827 w 427956"/>
              <a:gd name="connsiteY1" fmla="*/ 12700 h 107980"/>
              <a:gd name="connsiteX2" fmla="*/ 389327 w 427956"/>
              <a:gd name="connsiteY2" fmla="*/ 12700 h 107980"/>
              <a:gd name="connsiteX3" fmla="*/ 348052 w 427956"/>
              <a:gd name="connsiteY3" fmla="*/ 0 h 107980"/>
              <a:gd name="connsiteX4" fmla="*/ 427427 w 427956"/>
              <a:gd name="connsiteY4" fmla="*/ 12700 h 107980"/>
              <a:gd name="connsiteX5" fmla="*/ 382977 w 427956"/>
              <a:gd name="connsiteY5" fmla="*/ 22225 h 107980"/>
              <a:gd name="connsiteX6" fmla="*/ 389327 w 427956"/>
              <a:gd name="connsiteY6" fmla="*/ 107950 h 107980"/>
              <a:gd name="connsiteX7" fmla="*/ 398852 w 427956"/>
              <a:gd name="connsiteY7" fmla="*/ 31750 h 107980"/>
              <a:gd name="connsiteX8" fmla="*/ 363927 w 427956"/>
              <a:gd name="connsiteY8" fmla="*/ 12700 h 107980"/>
              <a:gd name="connsiteX9" fmla="*/ 163902 w 427956"/>
              <a:gd name="connsiteY9" fmla="*/ 15875 h 107980"/>
              <a:gd name="connsiteX10" fmla="*/ 5152 w 427956"/>
              <a:gd name="connsiteY10" fmla="*/ 3175 h 107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7956" h="107980">
                <a:moveTo>
                  <a:pt x="5152" y="3175"/>
                </a:moveTo>
                <a:cubicBezTo>
                  <a:pt x="-10194" y="2646"/>
                  <a:pt x="7798" y="11113"/>
                  <a:pt x="71827" y="12700"/>
                </a:cubicBezTo>
                <a:cubicBezTo>
                  <a:pt x="135856" y="14287"/>
                  <a:pt x="343290" y="14817"/>
                  <a:pt x="389327" y="12700"/>
                </a:cubicBezTo>
                <a:cubicBezTo>
                  <a:pt x="435364" y="10583"/>
                  <a:pt x="341702" y="0"/>
                  <a:pt x="348052" y="0"/>
                </a:cubicBezTo>
                <a:cubicBezTo>
                  <a:pt x="354402" y="0"/>
                  <a:pt x="421606" y="8996"/>
                  <a:pt x="427427" y="12700"/>
                </a:cubicBezTo>
                <a:cubicBezTo>
                  <a:pt x="433248" y="16404"/>
                  <a:pt x="389327" y="6350"/>
                  <a:pt x="382977" y="22225"/>
                </a:cubicBezTo>
                <a:cubicBezTo>
                  <a:pt x="376627" y="38100"/>
                  <a:pt x="386681" y="106363"/>
                  <a:pt x="389327" y="107950"/>
                </a:cubicBezTo>
                <a:cubicBezTo>
                  <a:pt x="391973" y="109538"/>
                  <a:pt x="403085" y="47625"/>
                  <a:pt x="398852" y="31750"/>
                </a:cubicBezTo>
                <a:cubicBezTo>
                  <a:pt x="394619" y="15875"/>
                  <a:pt x="403085" y="15346"/>
                  <a:pt x="363927" y="12700"/>
                </a:cubicBezTo>
                <a:cubicBezTo>
                  <a:pt x="324769" y="10054"/>
                  <a:pt x="221581" y="15875"/>
                  <a:pt x="163902" y="15875"/>
                </a:cubicBezTo>
                <a:cubicBezTo>
                  <a:pt x="106223" y="15875"/>
                  <a:pt x="20498" y="3704"/>
                  <a:pt x="5152" y="31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 469">
            <a:extLst>
              <a:ext uri="{FF2B5EF4-FFF2-40B4-BE49-F238E27FC236}">
                <a16:creationId xmlns:a16="http://schemas.microsoft.com/office/drawing/2014/main" id="{1A32635A-1054-F2AD-DC15-B64F34A0B989}"/>
              </a:ext>
            </a:extLst>
          </p:cNvPr>
          <p:cNvSpPr/>
          <p:nvPr/>
        </p:nvSpPr>
        <p:spPr>
          <a:xfrm>
            <a:off x="7391400" y="3251200"/>
            <a:ext cx="355640" cy="95254"/>
          </a:xfrm>
          <a:custGeom>
            <a:avLst/>
            <a:gdLst>
              <a:gd name="connsiteX0" fmla="*/ 0 w 355640"/>
              <a:gd name="connsiteY0" fmla="*/ 0 h 95254"/>
              <a:gd name="connsiteX1" fmla="*/ 301625 w 355640"/>
              <a:gd name="connsiteY1" fmla="*/ 9525 h 95254"/>
              <a:gd name="connsiteX2" fmla="*/ 260350 w 355640"/>
              <a:gd name="connsiteY2" fmla="*/ 22225 h 95254"/>
              <a:gd name="connsiteX3" fmla="*/ 320675 w 355640"/>
              <a:gd name="connsiteY3" fmla="*/ 41275 h 95254"/>
              <a:gd name="connsiteX4" fmla="*/ 355600 w 355640"/>
              <a:gd name="connsiteY4" fmla="*/ 95250 h 95254"/>
              <a:gd name="connsiteX5" fmla="*/ 314325 w 355640"/>
              <a:gd name="connsiteY5" fmla="*/ 38100 h 95254"/>
              <a:gd name="connsiteX6" fmla="*/ 301625 w 355640"/>
              <a:gd name="connsiteY6" fmla="*/ 9525 h 95254"/>
              <a:gd name="connsiteX7" fmla="*/ 0 w 355640"/>
              <a:gd name="connsiteY7" fmla="*/ 0 h 9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640" h="95254">
                <a:moveTo>
                  <a:pt x="0" y="0"/>
                </a:moveTo>
                <a:lnTo>
                  <a:pt x="301625" y="9525"/>
                </a:lnTo>
                <a:cubicBezTo>
                  <a:pt x="345017" y="13229"/>
                  <a:pt x="257175" y="16933"/>
                  <a:pt x="260350" y="22225"/>
                </a:cubicBezTo>
                <a:cubicBezTo>
                  <a:pt x="263525" y="27517"/>
                  <a:pt x="304800" y="29104"/>
                  <a:pt x="320675" y="41275"/>
                </a:cubicBezTo>
                <a:cubicBezTo>
                  <a:pt x="336550" y="53446"/>
                  <a:pt x="356658" y="95779"/>
                  <a:pt x="355600" y="95250"/>
                </a:cubicBezTo>
                <a:cubicBezTo>
                  <a:pt x="354542" y="94721"/>
                  <a:pt x="323321" y="52387"/>
                  <a:pt x="314325" y="38100"/>
                </a:cubicBezTo>
                <a:cubicBezTo>
                  <a:pt x="305329" y="23813"/>
                  <a:pt x="352954" y="15346"/>
                  <a:pt x="301625" y="9525"/>
                </a:cubicBezTo>
                <a:cubicBezTo>
                  <a:pt x="250296" y="3704"/>
                  <a:pt x="0" y="0"/>
                  <a:pt x="0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 470">
            <a:extLst>
              <a:ext uri="{FF2B5EF4-FFF2-40B4-BE49-F238E27FC236}">
                <a16:creationId xmlns:a16="http://schemas.microsoft.com/office/drawing/2014/main" id="{57017287-5FEC-E44A-8E7D-ABB2CEA49378}"/>
              </a:ext>
            </a:extLst>
          </p:cNvPr>
          <p:cNvSpPr/>
          <p:nvPr/>
        </p:nvSpPr>
        <p:spPr>
          <a:xfrm>
            <a:off x="7518400" y="2971701"/>
            <a:ext cx="410975" cy="98524"/>
          </a:xfrm>
          <a:custGeom>
            <a:avLst/>
            <a:gdLst>
              <a:gd name="connsiteX0" fmla="*/ 409575 w 410975"/>
              <a:gd name="connsiteY0" fmla="*/ 99 h 98524"/>
              <a:gd name="connsiteX1" fmla="*/ 314325 w 410975"/>
              <a:gd name="connsiteY1" fmla="*/ 47724 h 98524"/>
              <a:gd name="connsiteX2" fmla="*/ 349250 w 410975"/>
              <a:gd name="connsiteY2" fmla="*/ 95349 h 98524"/>
              <a:gd name="connsiteX3" fmla="*/ 339725 w 410975"/>
              <a:gd name="connsiteY3" fmla="*/ 41374 h 98524"/>
              <a:gd name="connsiteX4" fmla="*/ 288925 w 410975"/>
              <a:gd name="connsiteY4" fmla="*/ 38199 h 98524"/>
              <a:gd name="connsiteX5" fmla="*/ 146050 w 410975"/>
              <a:gd name="connsiteY5" fmla="*/ 69949 h 98524"/>
              <a:gd name="connsiteX6" fmla="*/ 0 w 410975"/>
              <a:gd name="connsiteY6" fmla="*/ 98524 h 98524"/>
              <a:gd name="connsiteX7" fmla="*/ 323850 w 410975"/>
              <a:gd name="connsiteY7" fmla="*/ 35024 h 98524"/>
              <a:gd name="connsiteX8" fmla="*/ 228600 w 410975"/>
              <a:gd name="connsiteY8" fmla="*/ 35024 h 98524"/>
              <a:gd name="connsiteX9" fmla="*/ 409575 w 410975"/>
              <a:gd name="connsiteY9" fmla="*/ 99 h 98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0975" h="98524">
                <a:moveTo>
                  <a:pt x="409575" y="99"/>
                </a:moveTo>
                <a:cubicBezTo>
                  <a:pt x="423863" y="2216"/>
                  <a:pt x="324379" y="31849"/>
                  <a:pt x="314325" y="47724"/>
                </a:cubicBezTo>
                <a:cubicBezTo>
                  <a:pt x="304271" y="63599"/>
                  <a:pt x="345017" y="96407"/>
                  <a:pt x="349250" y="95349"/>
                </a:cubicBezTo>
                <a:cubicBezTo>
                  <a:pt x="353483" y="94291"/>
                  <a:pt x="349779" y="50899"/>
                  <a:pt x="339725" y="41374"/>
                </a:cubicBezTo>
                <a:cubicBezTo>
                  <a:pt x="329671" y="31849"/>
                  <a:pt x="321204" y="33437"/>
                  <a:pt x="288925" y="38199"/>
                </a:cubicBezTo>
                <a:cubicBezTo>
                  <a:pt x="256646" y="42962"/>
                  <a:pt x="194204" y="59895"/>
                  <a:pt x="146050" y="69949"/>
                </a:cubicBezTo>
                <a:cubicBezTo>
                  <a:pt x="97896" y="80003"/>
                  <a:pt x="0" y="98524"/>
                  <a:pt x="0" y="98524"/>
                </a:cubicBezTo>
                <a:cubicBezTo>
                  <a:pt x="29633" y="92703"/>
                  <a:pt x="285750" y="45607"/>
                  <a:pt x="323850" y="35024"/>
                </a:cubicBezTo>
                <a:cubicBezTo>
                  <a:pt x="361950" y="24441"/>
                  <a:pt x="213783" y="39787"/>
                  <a:pt x="228600" y="35024"/>
                </a:cubicBezTo>
                <a:cubicBezTo>
                  <a:pt x="243417" y="30261"/>
                  <a:pt x="395287" y="-2018"/>
                  <a:pt x="409575" y="9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 471">
            <a:extLst>
              <a:ext uri="{FF2B5EF4-FFF2-40B4-BE49-F238E27FC236}">
                <a16:creationId xmlns:a16="http://schemas.microsoft.com/office/drawing/2014/main" id="{B99475CA-DF95-8ED4-5864-16C99BC61EA2}"/>
              </a:ext>
            </a:extLst>
          </p:cNvPr>
          <p:cNvSpPr/>
          <p:nvPr/>
        </p:nvSpPr>
        <p:spPr>
          <a:xfrm>
            <a:off x="7863515" y="2942968"/>
            <a:ext cx="353544" cy="101865"/>
          </a:xfrm>
          <a:custGeom>
            <a:avLst/>
            <a:gdLst>
              <a:gd name="connsiteX0" fmla="*/ 960 w 353544"/>
              <a:gd name="connsiteY0" fmla="*/ 101857 h 101865"/>
              <a:gd name="connsiteX1" fmla="*/ 204160 w 353544"/>
              <a:gd name="connsiteY1" fmla="*/ 63757 h 101865"/>
              <a:gd name="connsiteX2" fmla="*/ 353385 w 353544"/>
              <a:gd name="connsiteY2" fmla="*/ 82807 h 101865"/>
              <a:gd name="connsiteX3" fmla="*/ 232735 w 353544"/>
              <a:gd name="connsiteY3" fmla="*/ 54232 h 101865"/>
              <a:gd name="connsiteX4" fmla="*/ 220035 w 353544"/>
              <a:gd name="connsiteY4" fmla="*/ 257 h 101865"/>
              <a:gd name="connsiteX5" fmla="*/ 213685 w 353544"/>
              <a:gd name="connsiteY5" fmla="*/ 35182 h 101865"/>
              <a:gd name="connsiteX6" fmla="*/ 131135 w 353544"/>
              <a:gd name="connsiteY6" fmla="*/ 66932 h 101865"/>
              <a:gd name="connsiteX7" fmla="*/ 960 w 353544"/>
              <a:gd name="connsiteY7" fmla="*/ 101857 h 10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544" h="101865">
                <a:moveTo>
                  <a:pt x="960" y="101857"/>
                </a:moveTo>
                <a:cubicBezTo>
                  <a:pt x="13131" y="101328"/>
                  <a:pt x="145423" y="66932"/>
                  <a:pt x="204160" y="63757"/>
                </a:cubicBezTo>
                <a:cubicBezTo>
                  <a:pt x="262898" y="60582"/>
                  <a:pt x="348623" y="84394"/>
                  <a:pt x="353385" y="82807"/>
                </a:cubicBezTo>
                <a:cubicBezTo>
                  <a:pt x="358147" y="81220"/>
                  <a:pt x="254960" y="67990"/>
                  <a:pt x="232735" y="54232"/>
                </a:cubicBezTo>
                <a:cubicBezTo>
                  <a:pt x="210510" y="40474"/>
                  <a:pt x="223210" y="3432"/>
                  <a:pt x="220035" y="257"/>
                </a:cubicBezTo>
                <a:cubicBezTo>
                  <a:pt x="216860" y="-2918"/>
                  <a:pt x="228501" y="24070"/>
                  <a:pt x="213685" y="35182"/>
                </a:cubicBezTo>
                <a:cubicBezTo>
                  <a:pt x="198869" y="46294"/>
                  <a:pt x="166589" y="55290"/>
                  <a:pt x="131135" y="66932"/>
                </a:cubicBezTo>
                <a:cubicBezTo>
                  <a:pt x="95681" y="78574"/>
                  <a:pt x="-11211" y="102386"/>
                  <a:pt x="960" y="10185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 472">
            <a:extLst>
              <a:ext uri="{FF2B5EF4-FFF2-40B4-BE49-F238E27FC236}">
                <a16:creationId xmlns:a16="http://schemas.microsoft.com/office/drawing/2014/main" id="{22345989-4FB9-B7DB-08E8-DA5B9041A67E}"/>
              </a:ext>
            </a:extLst>
          </p:cNvPr>
          <p:cNvSpPr/>
          <p:nvPr/>
        </p:nvSpPr>
        <p:spPr>
          <a:xfrm>
            <a:off x="7854949" y="3094449"/>
            <a:ext cx="562155" cy="229940"/>
          </a:xfrm>
          <a:custGeom>
            <a:avLst/>
            <a:gdLst>
              <a:gd name="connsiteX0" fmla="*/ 1 w 562155"/>
              <a:gd name="connsiteY0" fmla="*/ 61501 h 229940"/>
              <a:gd name="connsiteX1" fmla="*/ 206376 w 562155"/>
              <a:gd name="connsiteY1" fmla="*/ 26576 h 229940"/>
              <a:gd name="connsiteX2" fmla="*/ 231776 w 562155"/>
              <a:gd name="connsiteY2" fmla="*/ 7526 h 229940"/>
              <a:gd name="connsiteX3" fmla="*/ 327026 w 562155"/>
              <a:gd name="connsiteY3" fmla="*/ 42451 h 229940"/>
              <a:gd name="connsiteX4" fmla="*/ 285751 w 562155"/>
              <a:gd name="connsiteY4" fmla="*/ 48801 h 229940"/>
              <a:gd name="connsiteX5" fmla="*/ 390526 w 562155"/>
              <a:gd name="connsiteY5" fmla="*/ 77376 h 229940"/>
              <a:gd name="connsiteX6" fmla="*/ 441326 w 562155"/>
              <a:gd name="connsiteY6" fmla="*/ 90076 h 229940"/>
              <a:gd name="connsiteX7" fmla="*/ 476251 w 562155"/>
              <a:gd name="connsiteY7" fmla="*/ 118651 h 229940"/>
              <a:gd name="connsiteX8" fmla="*/ 492126 w 562155"/>
              <a:gd name="connsiteY8" fmla="*/ 163101 h 229940"/>
              <a:gd name="connsiteX9" fmla="*/ 482601 w 562155"/>
              <a:gd name="connsiteY9" fmla="*/ 144051 h 229940"/>
              <a:gd name="connsiteX10" fmla="*/ 561976 w 562155"/>
              <a:gd name="connsiteY10" fmla="*/ 229776 h 229940"/>
              <a:gd name="connsiteX11" fmla="*/ 457201 w 562155"/>
              <a:gd name="connsiteY11" fmla="*/ 118651 h 229940"/>
              <a:gd name="connsiteX12" fmla="*/ 282576 w 562155"/>
              <a:gd name="connsiteY12" fmla="*/ 17051 h 229940"/>
              <a:gd name="connsiteX13" fmla="*/ 241301 w 562155"/>
              <a:gd name="connsiteY13" fmla="*/ 1176 h 229940"/>
              <a:gd name="connsiteX14" fmla="*/ 203201 w 562155"/>
              <a:gd name="connsiteY14" fmla="*/ 1176 h 229940"/>
              <a:gd name="connsiteX15" fmla="*/ 209551 w 562155"/>
              <a:gd name="connsiteY15" fmla="*/ 17051 h 229940"/>
              <a:gd name="connsiteX16" fmla="*/ 1 w 562155"/>
              <a:gd name="connsiteY16" fmla="*/ 61501 h 229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2155" h="229940">
                <a:moveTo>
                  <a:pt x="1" y="61501"/>
                </a:moveTo>
                <a:cubicBezTo>
                  <a:pt x="-528" y="63088"/>
                  <a:pt x="167747" y="35572"/>
                  <a:pt x="206376" y="26576"/>
                </a:cubicBezTo>
                <a:cubicBezTo>
                  <a:pt x="245005" y="17580"/>
                  <a:pt x="211668" y="4880"/>
                  <a:pt x="231776" y="7526"/>
                </a:cubicBezTo>
                <a:cubicBezTo>
                  <a:pt x="251884" y="10172"/>
                  <a:pt x="318030" y="35572"/>
                  <a:pt x="327026" y="42451"/>
                </a:cubicBezTo>
                <a:cubicBezTo>
                  <a:pt x="336022" y="49330"/>
                  <a:pt x="275168" y="42980"/>
                  <a:pt x="285751" y="48801"/>
                </a:cubicBezTo>
                <a:cubicBezTo>
                  <a:pt x="296334" y="54622"/>
                  <a:pt x="364597" y="70497"/>
                  <a:pt x="390526" y="77376"/>
                </a:cubicBezTo>
                <a:cubicBezTo>
                  <a:pt x="416455" y="84255"/>
                  <a:pt x="427039" y="83197"/>
                  <a:pt x="441326" y="90076"/>
                </a:cubicBezTo>
                <a:cubicBezTo>
                  <a:pt x="455614" y="96955"/>
                  <a:pt x="467784" y="106480"/>
                  <a:pt x="476251" y="118651"/>
                </a:cubicBezTo>
                <a:cubicBezTo>
                  <a:pt x="484718" y="130822"/>
                  <a:pt x="491068" y="158868"/>
                  <a:pt x="492126" y="163101"/>
                </a:cubicBezTo>
                <a:cubicBezTo>
                  <a:pt x="493184" y="167334"/>
                  <a:pt x="470959" y="132939"/>
                  <a:pt x="482601" y="144051"/>
                </a:cubicBezTo>
                <a:cubicBezTo>
                  <a:pt x="494243" y="155164"/>
                  <a:pt x="566209" y="234009"/>
                  <a:pt x="561976" y="229776"/>
                </a:cubicBezTo>
                <a:cubicBezTo>
                  <a:pt x="557743" y="225543"/>
                  <a:pt x="503768" y="154105"/>
                  <a:pt x="457201" y="118651"/>
                </a:cubicBezTo>
                <a:cubicBezTo>
                  <a:pt x="410634" y="83197"/>
                  <a:pt x="318559" y="36630"/>
                  <a:pt x="282576" y="17051"/>
                </a:cubicBezTo>
                <a:cubicBezTo>
                  <a:pt x="246593" y="-2528"/>
                  <a:pt x="254530" y="3822"/>
                  <a:pt x="241301" y="1176"/>
                </a:cubicBezTo>
                <a:cubicBezTo>
                  <a:pt x="228072" y="-1470"/>
                  <a:pt x="203201" y="1176"/>
                  <a:pt x="203201" y="1176"/>
                </a:cubicBezTo>
                <a:cubicBezTo>
                  <a:pt x="197909" y="3822"/>
                  <a:pt x="240243" y="6468"/>
                  <a:pt x="209551" y="17051"/>
                </a:cubicBezTo>
                <a:cubicBezTo>
                  <a:pt x="178859" y="27634"/>
                  <a:pt x="530" y="59914"/>
                  <a:pt x="1" y="6150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 473">
            <a:extLst>
              <a:ext uri="{FF2B5EF4-FFF2-40B4-BE49-F238E27FC236}">
                <a16:creationId xmlns:a16="http://schemas.microsoft.com/office/drawing/2014/main" id="{3A282B1A-0C06-46A4-4A27-FE272B753B59}"/>
              </a:ext>
            </a:extLst>
          </p:cNvPr>
          <p:cNvSpPr/>
          <p:nvPr/>
        </p:nvSpPr>
        <p:spPr>
          <a:xfrm>
            <a:off x="7385050" y="3256492"/>
            <a:ext cx="405536" cy="61429"/>
          </a:xfrm>
          <a:custGeom>
            <a:avLst/>
            <a:gdLst>
              <a:gd name="connsiteX0" fmla="*/ 0 w 405536"/>
              <a:gd name="connsiteY0" fmla="*/ 13758 h 61429"/>
              <a:gd name="connsiteX1" fmla="*/ 384175 w 405536"/>
              <a:gd name="connsiteY1" fmla="*/ 1058 h 61429"/>
              <a:gd name="connsiteX2" fmla="*/ 358775 w 405536"/>
              <a:gd name="connsiteY2" fmla="*/ 13758 h 61429"/>
              <a:gd name="connsiteX3" fmla="*/ 381000 w 405536"/>
              <a:gd name="connsiteY3" fmla="*/ 61383 h 61429"/>
              <a:gd name="connsiteX4" fmla="*/ 387350 w 405536"/>
              <a:gd name="connsiteY4" fmla="*/ 4233 h 61429"/>
              <a:gd name="connsiteX5" fmla="*/ 254000 w 405536"/>
              <a:gd name="connsiteY5" fmla="*/ 4233 h 61429"/>
              <a:gd name="connsiteX6" fmla="*/ 0 w 405536"/>
              <a:gd name="connsiteY6" fmla="*/ 13758 h 61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5536" h="61429">
                <a:moveTo>
                  <a:pt x="0" y="13758"/>
                </a:moveTo>
                <a:lnTo>
                  <a:pt x="384175" y="1058"/>
                </a:lnTo>
                <a:cubicBezTo>
                  <a:pt x="443971" y="1058"/>
                  <a:pt x="359304" y="3704"/>
                  <a:pt x="358775" y="13758"/>
                </a:cubicBezTo>
                <a:cubicBezTo>
                  <a:pt x="358246" y="23812"/>
                  <a:pt x="376238" y="62970"/>
                  <a:pt x="381000" y="61383"/>
                </a:cubicBezTo>
                <a:cubicBezTo>
                  <a:pt x="385762" y="59796"/>
                  <a:pt x="408517" y="13758"/>
                  <a:pt x="387350" y="4233"/>
                </a:cubicBezTo>
                <a:cubicBezTo>
                  <a:pt x="366183" y="-5292"/>
                  <a:pt x="254000" y="4233"/>
                  <a:pt x="254000" y="4233"/>
                </a:cubicBezTo>
                <a:lnTo>
                  <a:pt x="0" y="13758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 474">
            <a:extLst>
              <a:ext uri="{FF2B5EF4-FFF2-40B4-BE49-F238E27FC236}">
                <a16:creationId xmlns:a16="http://schemas.microsoft.com/office/drawing/2014/main" id="{4B5F5833-24A0-83E9-A335-8C8B9EF6AE19}"/>
              </a:ext>
            </a:extLst>
          </p:cNvPr>
          <p:cNvSpPr/>
          <p:nvPr/>
        </p:nvSpPr>
        <p:spPr>
          <a:xfrm>
            <a:off x="7689343" y="3251160"/>
            <a:ext cx="383239" cy="86471"/>
          </a:xfrm>
          <a:custGeom>
            <a:avLst/>
            <a:gdLst>
              <a:gd name="connsiteX0" fmla="*/ 10032 w 383239"/>
              <a:gd name="connsiteY0" fmla="*/ 40 h 86471"/>
              <a:gd name="connsiteX1" fmla="*/ 359282 w 383239"/>
              <a:gd name="connsiteY1" fmla="*/ 9565 h 86471"/>
              <a:gd name="connsiteX2" fmla="*/ 238632 w 383239"/>
              <a:gd name="connsiteY2" fmla="*/ 41315 h 86471"/>
              <a:gd name="connsiteX3" fmla="*/ 127507 w 383239"/>
              <a:gd name="connsiteY3" fmla="*/ 85765 h 86471"/>
              <a:gd name="connsiteX4" fmla="*/ 257682 w 383239"/>
              <a:gd name="connsiteY4" fmla="*/ 66715 h 86471"/>
              <a:gd name="connsiteX5" fmla="*/ 381507 w 383239"/>
              <a:gd name="connsiteY5" fmla="*/ 41315 h 86471"/>
              <a:gd name="connsiteX6" fmla="*/ 162432 w 383239"/>
              <a:gd name="connsiteY6" fmla="*/ 82590 h 86471"/>
              <a:gd name="connsiteX7" fmla="*/ 171957 w 383239"/>
              <a:gd name="connsiteY7" fmla="*/ 69890 h 86471"/>
              <a:gd name="connsiteX8" fmla="*/ 308482 w 383239"/>
              <a:gd name="connsiteY8" fmla="*/ 22265 h 86471"/>
              <a:gd name="connsiteX9" fmla="*/ 241807 w 383239"/>
              <a:gd name="connsiteY9" fmla="*/ 12740 h 86471"/>
              <a:gd name="connsiteX10" fmla="*/ 105282 w 383239"/>
              <a:gd name="connsiteY10" fmla="*/ 6390 h 86471"/>
              <a:gd name="connsiteX11" fmla="*/ 10032 w 383239"/>
              <a:gd name="connsiteY11" fmla="*/ 40 h 86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3239" h="86471">
                <a:moveTo>
                  <a:pt x="10032" y="40"/>
                </a:moveTo>
                <a:cubicBezTo>
                  <a:pt x="52365" y="569"/>
                  <a:pt x="321182" y="2686"/>
                  <a:pt x="359282" y="9565"/>
                </a:cubicBezTo>
                <a:cubicBezTo>
                  <a:pt x="397382" y="16444"/>
                  <a:pt x="277261" y="28615"/>
                  <a:pt x="238632" y="41315"/>
                </a:cubicBezTo>
                <a:cubicBezTo>
                  <a:pt x="200003" y="54015"/>
                  <a:pt x="124332" y="81532"/>
                  <a:pt x="127507" y="85765"/>
                </a:cubicBezTo>
                <a:cubicBezTo>
                  <a:pt x="130682" y="89998"/>
                  <a:pt x="215349" y="74123"/>
                  <a:pt x="257682" y="66715"/>
                </a:cubicBezTo>
                <a:cubicBezTo>
                  <a:pt x="300015" y="59307"/>
                  <a:pt x="397382" y="38669"/>
                  <a:pt x="381507" y="41315"/>
                </a:cubicBezTo>
                <a:cubicBezTo>
                  <a:pt x="365632" y="43961"/>
                  <a:pt x="197357" y="77828"/>
                  <a:pt x="162432" y="82590"/>
                </a:cubicBezTo>
                <a:cubicBezTo>
                  <a:pt x="127507" y="87353"/>
                  <a:pt x="147615" y="79944"/>
                  <a:pt x="171957" y="69890"/>
                </a:cubicBezTo>
                <a:cubicBezTo>
                  <a:pt x="196299" y="59836"/>
                  <a:pt x="296840" y="31790"/>
                  <a:pt x="308482" y="22265"/>
                </a:cubicBezTo>
                <a:cubicBezTo>
                  <a:pt x="320124" y="12740"/>
                  <a:pt x="275674" y="15386"/>
                  <a:pt x="241807" y="12740"/>
                </a:cubicBezTo>
                <a:cubicBezTo>
                  <a:pt x="207940" y="10094"/>
                  <a:pt x="139678" y="8507"/>
                  <a:pt x="105282" y="6390"/>
                </a:cubicBezTo>
                <a:cubicBezTo>
                  <a:pt x="70886" y="4273"/>
                  <a:pt x="-32301" y="-489"/>
                  <a:pt x="10032" y="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 475">
            <a:extLst>
              <a:ext uri="{FF2B5EF4-FFF2-40B4-BE49-F238E27FC236}">
                <a16:creationId xmlns:a16="http://schemas.microsoft.com/office/drawing/2014/main" id="{13DF74CF-A0B6-63D9-33BA-EC7D225CCBAB}"/>
              </a:ext>
            </a:extLst>
          </p:cNvPr>
          <p:cNvSpPr/>
          <p:nvPr/>
        </p:nvSpPr>
        <p:spPr>
          <a:xfrm>
            <a:off x="8229251" y="3260133"/>
            <a:ext cx="190060" cy="159342"/>
          </a:xfrm>
          <a:custGeom>
            <a:avLst/>
            <a:gdLst>
              <a:gd name="connsiteX0" fmla="*/ 9874 w 190060"/>
              <a:gd name="connsiteY0" fmla="*/ 592 h 159342"/>
              <a:gd name="connsiteX1" fmla="*/ 76549 w 190060"/>
              <a:gd name="connsiteY1" fmla="*/ 83142 h 159342"/>
              <a:gd name="connsiteX2" fmla="*/ 44799 w 190060"/>
              <a:gd name="connsiteY2" fmla="*/ 105367 h 159342"/>
              <a:gd name="connsiteX3" fmla="*/ 3524 w 190060"/>
              <a:gd name="connsiteY3" fmla="*/ 102192 h 159342"/>
              <a:gd name="connsiteX4" fmla="*/ 143224 w 190060"/>
              <a:gd name="connsiteY4" fmla="*/ 133942 h 159342"/>
              <a:gd name="connsiteX5" fmla="*/ 174974 w 190060"/>
              <a:gd name="connsiteY5" fmla="*/ 146642 h 159342"/>
              <a:gd name="connsiteX6" fmla="*/ 187674 w 190060"/>
              <a:gd name="connsiteY6" fmla="*/ 159342 h 159342"/>
              <a:gd name="connsiteX7" fmla="*/ 178149 w 190060"/>
              <a:gd name="connsiteY7" fmla="*/ 140292 h 159342"/>
              <a:gd name="connsiteX8" fmla="*/ 76549 w 190060"/>
              <a:gd name="connsiteY8" fmla="*/ 105367 h 159342"/>
              <a:gd name="connsiteX9" fmla="*/ 82899 w 190060"/>
              <a:gd name="connsiteY9" fmla="*/ 48217 h 159342"/>
              <a:gd name="connsiteX10" fmla="*/ 9874 w 190060"/>
              <a:gd name="connsiteY10" fmla="*/ 592 h 15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0060" h="159342">
                <a:moveTo>
                  <a:pt x="9874" y="592"/>
                </a:moveTo>
                <a:cubicBezTo>
                  <a:pt x="8816" y="6413"/>
                  <a:pt x="70728" y="65680"/>
                  <a:pt x="76549" y="83142"/>
                </a:cubicBezTo>
                <a:cubicBezTo>
                  <a:pt x="82370" y="100604"/>
                  <a:pt x="56970" y="102192"/>
                  <a:pt x="44799" y="105367"/>
                </a:cubicBezTo>
                <a:cubicBezTo>
                  <a:pt x="32628" y="108542"/>
                  <a:pt x="-12880" y="97429"/>
                  <a:pt x="3524" y="102192"/>
                </a:cubicBezTo>
                <a:cubicBezTo>
                  <a:pt x="19928" y="106955"/>
                  <a:pt x="114649" y="126534"/>
                  <a:pt x="143224" y="133942"/>
                </a:cubicBezTo>
                <a:cubicBezTo>
                  <a:pt x="171799" y="141350"/>
                  <a:pt x="167566" y="142409"/>
                  <a:pt x="174974" y="146642"/>
                </a:cubicBezTo>
                <a:cubicBezTo>
                  <a:pt x="182382" y="150875"/>
                  <a:pt x="187674" y="159342"/>
                  <a:pt x="187674" y="159342"/>
                </a:cubicBezTo>
                <a:cubicBezTo>
                  <a:pt x="188203" y="158284"/>
                  <a:pt x="196670" y="149288"/>
                  <a:pt x="178149" y="140292"/>
                </a:cubicBezTo>
                <a:cubicBezTo>
                  <a:pt x="159628" y="131296"/>
                  <a:pt x="92424" y="120713"/>
                  <a:pt x="76549" y="105367"/>
                </a:cubicBezTo>
                <a:cubicBezTo>
                  <a:pt x="60674" y="90021"/>
                  <a:pt x="89778" y="63034"/>
                  <a:pt x="82899" y="48217"/>
                </a:cubicBezTo>
                <a:cubicBezTo>
                  <a:pt x="76020" y="33400"/>
                  <a:pt x="10932" y="-5229"/>
                  <a:pt x="9874" y="59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 476">
            <a:extLst>
              <a:ext uri="{FF2B5EF4-FFF2-40B4-BE49-F238E27FC236}">
                <a16:creationId xmlns:a16="http://schemas.microsoft.com/office/drawing/2014/main" id="{7A47079E-BE24-67D7-E3F9-6F6E0C815102}"/>
              </a:ext>
            </a:extLst>
          </p:cNvPr>
          <p:cNvSpPr/>
          <p:nvPr/>
        </p:nvSpPr>
        <p:spPr>
          <a:xfrm>
            <a:off x="7635739" y="3390745"/>
            <a:ext cx="321536" cy="124265"/>
          </a:xfrm>
          <a:custGeom>
            <a:avLst/>
            <a:gdLst>
              <a:gd name="connsiteX0" fmla="*/ 136 w 321536"/>
              <a:gd name="connsiteY0" fmla="*/ 155 h 124265"/>
              <a:gd name="connsiteX1" fmla="*/ 247786 w 321536"/>
              <a:gd name="connsiteY1" fmla="*/ 117630 h 124265"/>
              <a:gd name="connsiteX2" fmla="*/ 146186 w 321536"/>
              <a:gd name="connsiteY2" fmla="*/ 101755 h 124265"/>
              <a:gd name="connsiteX3" fmla="*/ 320811 w 321536"/>
              <a:gd name="connsiteY3" fmla="*/ 123980 h 124265"/>
              <a:gd name="connsiteX4" fmla="*/ 209686 w 321536"/>
              <a:gd name="connsiteY4" fmla="*/ 82705 h 124265"/>
              <a:gd name="connsiteX5" fmla="*/ 241436 w 321536"/>
              <a:gd name="connsiteY5" fmla="*/ 108105 h 124265"/>
              <a:gd name="connsiteX6" fmla="*/ 212861 w 321536"/>
              <a:gd name="connsiteY6" fmla="*/ 92230 h 124265"/>
              <a:gd name="connsiteX7" fmla="*/ 136 w 321536"/>
              <a:gd name="connsiteY7" fmla="*/ 155 h 124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536" h="124265">
                <a:moveTo>
                  <a:pt x="136" y="155"/>
                </a:moveTo>
                <a:cubicBezTo>
                  <a:pt x="5957" y="4388"/>
                  <a:pt x="223444" y="100697"/>
                  <a:pt x="247786" y="117630"/>
                </a:cubicBezTo>
                <a:cubicBezTo>
                  <a:pt x="272128" y="134563"/>
                  <a:pt x="134015" y="100697"/>
                  <a:pt x="146186" y="101755"/>
                </a:cubicBezTo>
                <a:cubicBezTo>
                  <a:pt x="158357" y="102813"/>
                  <a:pt x="310228" y="127155"/>
                  <a:pt x="320811" y="123980"/>
                </a:cubicBezTo>
                <a:cubicBezTo>
                  <a:pt x="331394" y="120805"/>
                  <a:pt x="222915" y="85351"/>
                  <a:pt x="209686" y="82705"/>
                </a:cubicBezTo>
                <a:cubicBezTo>
                  <a:pt x="196457" y="80059"/>
                  <a:pt x="241436" y="108105"/>
                  <a:pt x="241436" y="108105"/>
                </a:cubicBezTo>
                <a:cubicBezTo>
                  <a:pt x="241965" y="109692"/>
                  <a:pt x="248844" y="104930"/>
                  <a:pt x="212861" y="92230"/>
                </a:cubicBezTo>
                <a:cubicBezTo>
                  <a:pt x="176878" y="79530"/>
                  <a:pt x="-5685" y="-4078"/>
                  <a:pt x="136" y="15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 477">
            <a:extLst>
              <a:ext uri="{FF2B5EF4-FFF2-40B4-BE49-F238E27FC236}">
                <a16:creationId xmlns:a16="http://schemas.microsoft.com/office/drawing/2014/main" id="{54AE8F5B-9630-54C6-12F7-ADCCC040F3EB}"/>
              </a:ext>
            </a:extLst>
          </p:cNvPr>
          <p:cNvSpPr/>
          <p:nvPr/>
        </p:nvSpPr>
        <p:spPr>
          <a:xfrm>
            <a:off x="7416777" y="3577771"/>
            <a:ext cx="286546" cy="146851"/>
          </a:xfrm>
          <a:custGeom>
            <a:avLst/>
            <a:gdLst>
              <a:gd name="connsiteX0" fmla="*/ 285773 w 286546"/>
              <a:gd name="connsiteY0" fmla="*/ 25854 h 146851"/>
              <a:gd name="connsiteX1" fmla="*/ 123848 w 286546"/>
              <a:gd name="connsiteY1" fmla="*/ 29029 h 146851"/>
              <a:gd name="connsiteX2" fmla="*/ 23 w 286546"/>
              <a:gd name="connsiteY2" fmla="*/ 454 h 146851"/>
              <a:gd name="connsiteX3" fmla="*/ 133373 w 286546"/>
              <a:gd name="connsiteY3" fmla="*/ 13154 h 146851"/>
              <a:gd name="connsiteX4" fmla="*/ 76223 w 286546"/>
              <a:gd name="connsiteY4" fmla="*/ 35379 h 146851"/>
              <a:gd name="connsiteX5" fmla="*/ 111148 w 286546"/>
              <a:gd name="connsiteY5" fmla="*/ 67129 h 146851"/>
              <a:gd name="connsiteX6" fmla="*/ 190523 w 286546"/>
              <a:gd name="connsiteY6" fmla="*/ 146504 h 146851"/>
              <a:gd name="connsiteX7" fmla="*/ 117498 w 286546"/>
              <a:gd name="connsiteY7" fmla="*/ 92529 h 146851"/>
              <a:gd name="connsiteX8" fmla="*/ 41298 w 286546"/>
              <a:gd name="connsiteY8" fmla="*/ 9979 h 146851"/>
              <a:gd name="connsiteX9" fmla="*/ 180998 w 286546"/>
              <a:gd name="connsiteY9" fmla="*/ 32204 h 146851"/>
              <a:gd name="connsiteX10" fmla="*/ 285773 w 286546"/>
              <a:gd name="connsiteY10" fmla="*/ 25854 h 14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6546" h="146851">
                <a:moveTo>
                  <a:pt x="285773" y="25854"/>
                </a:moveTo>
                <a:cubicBezTo>
                  <a:pt x="276248" y="25325"/>
                  <a:pt x="171473" y="33262"/>
                  <a:pt x="123848" y="29029"/>
                </a:cubicBezTo>
                <a:cubicBezTo>
                  <a:pt x="76223" y="24796"/>
                  <a:pt x="-1565" y="3100"/>
                  <a:pt x="23" y="454"/>
                </a:cubicBezTo>
                <a:cubicBezTo>
                  <a:pt x="1610" y="-2192"/>
                  <a:pt x="120673" y="7333"/>
                  <a:pt x="133373" y="13154"/>
                </a:cubicBezTo>
                <a:cubicBezTo>
                  <a:pt x="146073" y="18975"/>
                  <a:pt x="79927" y="26383"/>
                  <a:pt x="76223" y="35379"/>
                </a:cubicBezTo>
                <a:cubicBezTo>
                  <a:pt x="72519" y="44375"/>
                  <a:pt x="92098" y="48608"/>
                  <a:pt x="111148" y="67129"/>
                </a:cubicBezTo>
                <a:cubicBezTo>
                  <a:pt x="130198" y="85650"/>
                  <a:pt x="189465" y="142271"/>
                  <a:pt x="190523" y="146504"/>
                </a:cubicBezTo>
                <a:cubicBezTo>
                  <a:pt x="191581" y="150737"/>
                  <a:pt x="142369" y="115283"/>
                  <a:pt x="117498" y="92529"/>
                </a:cubicBezTo>
                <a:cubicBezTo>
                  <a:pt x="92627" y="69775"/>
                  <a:pt x="30715" y="20033"/>
                  <a:pt x="41298" y="9979"/>
                </a:cubicBezTo>
                <a:cubicBezTo>
                  <a:pt x="51881" y="-75"/>
                  <a:pt x="147660" y="28500"/>
                  <a:pt x="180998" y="32204"/>
                </a:cubicBezTo>
                <a:cubicBezTo>
                  <a:pt x="214336" y="35908"/>
                  <a:pt x="295298" y="26383"/>
                  <a:pt x="285773" y="258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 478">
            <a:extLst>
              <a:ext uri="{FF2B5EF4-FFF2-40B4-BE49-F238E27FC236}">
                <a16:creationId xmlns:a16="http://schemas.microsoft.com/office/drawing/2014/main" id="{E7AC830F-6C0D-B955-C23F-FA7FB41B245F}"/>
              </a:ext>
            </a:extLst>
          </p:cNvPr>
          <p:cNvSpPr/>
          <p:nvPr/>
        </p:nvSpPr>
        <p:spPr>
          <a:xfrm>
            <a:off x="7705547" y="3532786"/>
            <a:ext cx="54416" cy="176320"/>
          </a:xfrm>
          <a:custGeom>
            <a:avLst/>
            <a:gdLst>
              <a:gd name="connsiteX0" fmla="*/ 54153 w 54416"/>
              <a:gd name="connsiteY0" fmla="*/ 989 h 176320"/>
              <a:gd name="connsiteX1" fmla="*/ 25578 w 54416"/>
              <a:gd name="connsiteY1" fmla="*/ 83539 h 176320"/>
              <a:gd name="connsiteX2" fmla="*/ 22403 w 54416"/>
              <a:gd name="connsiteY2" fmla="*/ 140689 h 176320"/>
              <a:gd name="connsiteX3" fmla="*/ 19228 w 54416"/>
              <a:gd name="connsiteY3" fmla="*/ 131164 h 176320"/>
              <a:gd name="connsiteX4" fmla="*/ 3353 w 54416"/>
              <a:gd name="connsiteY4" fmla="*/ 175614 h 176320"/>
              <a:gd name="connsiteX5" fmla="*/ 178 w 54416"/>
              <a:gd name="connsiteY5" fmla="*/ 89889 h 176320"/>
              <a:gd name="connsiteX6" fmla="*/ 6528 w 54416"/>
              <a:gd name="connsiteY6" fmla="*/ 143864 h 176320"/>
              <a:gd name="connsiteX7" fmla="*/ 54153 w 54416"/>
              <a:gd name="connsiteY7" fmla="*/ 989 h 17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16" h="176320">
                <a:moveTo>
                  <a:pt x="54153" y="989"/>
                </a:moveTo>
                <a:cubicBezTo>
                  <a:pt x="57328" y="-9065"/>
                  <a:pt x="30870" y="60256"/>
                  <a:pt x="25578" y="83539"/>
                </a:cubicBezTo>
                <a:cubicBezTo>
                  <a:pt x="20286" y="106822"/>
                  <a:pt x="22403" y="140689"/>
                  <a:pt x="22403" y="140689"/>
                </a:cubicBezTo>
                <a:cubicBezTo>
                  <a:pt x="21345" y="148626"/>
                  <a:pt x="22403" y="125343"/>
                  <a:pt x="19228" y="131164"/>
                </a:cubicBezTo>
                <a:cubicBezTo>
                  <a:pt x="16053" y="136985"/>
                  <a:pt x="6528" y="182493"/>
                  <a:pt x="3353" y="175614"/>
                </a:cubicBezTo>
                <a:cubicBezTo>
                  <a:pt x="178" y="168735"/>
                  <a:pt x="-351" y="95181"/>
                  <a:pt x="178" y="89889"/>
                </a:cubicBezTo>
                <a:cubicBezTo>
                  <a:pt x="707" y="84597"/>
                  <a:pt x="-1409" y="153918"/>
                  <a:pt x="6528" y="143864"/>
                </a:cubicBezTo>
                <a:cubicBezTo>
                  <a:pt x="14465" y="133810"/>
                  <a:pt x="50978" y="11043"/>
                  <a:pt x="54153" y="98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3D945ABD-6C01-4C98-D285-CA0E0B5593EC}"/>
              </a:ext>
            </a:extLst>
          </p:cNvPr>
          <p:cNvSpPr/>
          <p:nvPr/>
        </p:nvSpPr>
        <p:spPr>
          <a:xfrm>
            <a:off x="4946192" y="4962406"/>
            <a:ext cx="121395" cy="168445"/>
          </a:xfrm>
          <a:custGeom>
            <a:avLst/>
            <a:gdLst>
              <a:gd name="connsiteX0" fmla="*/ 121108 w 121395"/>
              <a:gd name="connsiteY0" fmla="*/ 119 h 168445"/>
              <a:gd name="connsiteX1" fmla="*/ 89358 w 121395"/>
              <a:gd name="connsiteY1" fmla="*/ 108069 h 168445"/>
              <a:gd name="connsiteX2" fmla="*/ 51258 w 121395"/>
              <a:gd name="connsiteY2" fmla="*/ 162044 h 168445"/>
              <a:gd name="connsiteX3" fmla="*/ 92533 w 121395"/>
              <a:gd name="connsiteY3" fmla="*/ 136644 h 168445"/>
              <a:gd name="connsiteX4" fmla="*/ 458 w 121395"/>
              <a:gd name="connsiteY4" fmla="*/ 168394 h 168445"/>
              <a:gd name="connsiteX5" fmla="*/ 57608 w 121395"/>
              <a:gd name="connsiteY5" fmla="*/ 142994 h 168445"/>
              <a:gd name="connsiteX6" fmla="*/ 70308 w 121395"/>
              <a:gd name="connsiteY6" fmla="*/ 101719 h 168445"/>
              <a:gd name="connsiteX7" fmla="*/ 108408 w 121395"/>
              <a:gd name="connsiteY7" fmla="*/ 69969 h 168445"/>
              <a:gd name="connsiteX8" fmla="*/ 105233 w 121395"/>
              <a:gd name="connsiteY8" fmla="*/ 85844 h 168445"/>
              <a:gd name="connsiteX9" fmla="*/ 121108 w 121395"/>
              <a:gd name="connsiteY9" fmla="*/ 119 h 168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395" h="168445">
                <a:moveTo>
                  <a:pt x="121108" y="119"/>
                </a:moveTo>
                <a:cubicBezTo>
                  <a:pt x="118462" y="3823"/>
                  <a:pt x="101000" y="81082"/>
                  <a:pt x="89358" y="108069"/>
                </a:cubicBezTo>
                <a:cubicBezTo>
                  <a:pt x="77716" y="135056"/>
                  <a:pt x="50729" y="157282"/>
                  <a:pt x="51258" y="162044"/>
                </a:cubicBezTo>
                <a:cubicBezTo>
                  <a:pt x="51787" y="166807"/>
                  <a:pt x="101000" y="135586"/>
                  <a:pt x="92533" y="136644"/>
                </a:cubicBezTo>
                <a:cubicBezTo>
                  <a:pt x="84066" y="137702"/>
                  <a:pt x="6279" y="167336"/>
                  <a:pt x="458" y="168394"/>
                </a:cubicBezTo>
                <a:cubicBezTo>
                  <a:pt x="-5363" y="169452"/>
                  <a:pt x="45966" y="154107"/>
                  <a:pt x="57608" y="142994"/>
                </a:cubicBezTo>
                <a:cubicBezTo>
                  <a:pt x="69250" y="131882"/>
                  <a:pt x="61841" y="113890"/>
                  <a:pt x="70308" y="101719"/>
                </a:cubicBezTo>
                <a:cubicBezTo>
                  <a:pt x="78775" y="89548"/>
                  <a:pt x="102587" y="72615"/>
                  <a:pt x="108408" y="69969"/>
                </a:cubicBezTo>
                <a:cubicBezTo>
                  <a:pt x="114229" y="67323"/>
                  <a:pt x="103116" y="91665"/>
                  <a:pt x="105233" y="85844"/>
                </a:cubicBezTo>
                <a:cubicBezTo>
                  <a:pt x="107350" y="80023"/>
                  <a:pt x="123754" y="-3585"/>
                  <a:pt x="121108" y="1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 479">
            <a:extLst>
              <a:ext uri="{FF2B5EF4-FFF2-40B4-BE49-F238E27FC236}">
                <a16:creationId xmlns:a16="http://schemas.microsoft.com/office/drawing/2014/main" id="{50BE3AC3-CA02-B7D9-F329-8EC28DB29272}"/>
              </a:ext>
            </a:extLst>
          </p:cNvPr>
          <p:cNvSpPr/>
          <p:nvPr/>
        </p:nvSpPr>
        <p:spPr>
          <a:xfrm>
            <a:off x="4676749" y="5181576"/>
            <a:ext cx="83435" cy="212823"/>
          </a:xfrm>
          <a:custGeom>
            <a:avLst/>
            <a:gdLst>
              <a:gd name="connsiteX0" fmla="*/ 26 w 83435"/>
              <a:gd name="connsiteY0" fmla="*/ 24 h 212823"/>
              <a:gd name="connsiteX1" fmla="*/ 82576 w 83435"/>
              <a:gd name="connsiteY1" fmla="*/ 98449 h 212823"/>
              <a:gd name="connsiteX2" fmla="*/ 44476 w 83435"/>
              <a:gd name="connsiteY2" fmla="*/ 152424 h 212823"/>
              <a:gd name="connsiteX3" fmla="*/ 66701 w 83435"/>
              <a:gd name="connsiteY3" fmla="*/ 212749 h 212823"/>
              <a:gd name="connsiteX4" fmla="*/ 57176 w 83435"/>
              <a:gd name="connsiteY4" fmla="*/ 139724 h 212823"/>
              <a:gd name="connsiteX5" fmla="*/ 47651 w 83435"/>
              <a:gd name="connsiteY5" fmla="*/ 152424 h 212823"/>
              <a:gd name="connsiteX6" fmla="*/ 47651 w 83435"/>
              <a:gd name="connsiteY6" fmla="*/ 158774 h 212823"/>
              <a:gd name="connsiteX7" fmla="*/ 73051 w 83435"/>
              <a:gd name="connsiteY7" fmla="*/ 107974 h 212823"/>
              <a:gd name="connsiteX8" fmla="*/ 26 w 83435"/>
              <a:gd name="connsiteY8" fmla="*/ 24 h 21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435" h="212823">
                <a:moveTo>
                  <a:pt x="26" y="24"/>
                </a:moveTo>
                <a:cubicBezTo>
                  <a:pt x="1613" y="-1563"/>
                  <a:pt x="75168" y="73049"/>
                  <a:pt x="82576" y="98449"/>
                </a:cubicBezTo>
                <a:cubicBezTo>
                  <a:pt x="89984" y="123849"/>
                  <a:pt x="47122" y="133374"/>
                  <a:pt x="44476" y="152424"/>
                </a:cubicBezTo>
                <a:cubicBezTo>
                  <a:pt x="41830" y="171474"/>
                  <a:pt x="64584" y="214866"/>
                  <a:pt x="66701" y="212749"/>
                </a:cubicBezTo>
                <a:cubicBezTo>
                  <a:pt x="68818" y="210632"/>
                  <a:pt x="60351" y="149778"/>
                  <a:pt x="57176" y="139724"/>
                </a:cubicBezTo>
                <a:cubicBezTo>
                  <a:pt x="54001" y="129670"/>
                  <a:pt x="49238" y="149249"/>
                  <a:pt x="47651" y="152424"/>
                </a:cubicBezTo>
                <a:cubicBezTo>
                  <a:pt x="46064" y="155599"/>
                  <a:pt x="43418" y="166182"/>
                  <a:pt x="47651" y="158774"/>
                </a:cubicBezTo>
                <a:cubicBezTo>
                  <a:pt x="51884" y="151366"/>
                  <a:pt x="77284" y="129141"/>
                  <a:pt x="73051" y="107974"/>
                </a:cubicBezTo>
                <a:cubicBezTo>
                  <a:pt x="68818" y="86807"/>
                  <a:pt x="-1561" y="1611"/>
                  <a:pt x="26" y="2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 480">
            <a:extLst>
              <a:ext uri="{FF2B5EF4-FFF2-40B4-BE49-F238E27FC236}">
                <a16:creationId xmlns:a16="http://schemas.microsoft.com/office/drawing/2014/main" id="{78292BB5-F518-E674-5686-0BF5E59455C1}"/>
              </a:ext>
            </a:extLst>
          </p:cNvPr>
          <p:cNvSpPr/>
          <p:nvPr/>
        </p:nvSpPr>
        <p:spPr>
          <a:xfrm>
            <a:off x="4909540" y="4987608"/>
            <a:ext cx="72475" cy="312778"/>
          </a:xfrm>
          <a:custGeom>
            <a:avLst/>
            <a:gdLst>
              <a:gd name="connsiteX0" fmla="*/ 49810 w 72475"/>
              <a:gd name="connsiteY0" fmla="*/ 317 h 312778"/>
              <a:gd name="connsiteX1" fmla="*/ 8535 w 72475"/>
              <a:gd name="connsiteY1" fmla="*/ 193992 h 312778"/>
              <a:gd name="connsiteX2" fmla="*/ 21235 w 72475"/>
              <a:gd name="connsiteY2" fmla="*/ 174942 h 312778"/>
              <a:gd name="connsiteX3" fmla="*/ 46635 w 72475"/>
              <a:gd name="connsiteY3" fmla="*/ 267017 h 312778"/>
              <a:gd name="connsiteX4" fmla="*/ 24410 w 72475"/>
              <a:gd name="connsiteY4" fmla="*/ 174942 h 312778"/>
              <a:gd name="connsiteX5" fmla="*/ 72035 w 72475"/>
              <a:gd name="connsiteY5" fmla="*/ 286067 h 312778"/>
              <a:gd name="connsiteX6" fmla="*/ 46635 w 72475"/>
              <a:gd name="connsiteY6" fmla="*/ 140017 h 312778"/>
              <a:gd name="connsiteX7" fmla="*/ 21235 w 72475"/>
              <a:gd name="connsiteY7" fmla="*/ 311467 h 312778"/>
              <a:gd name="connsiteX8" fmla="*/ 14885 w 72475"/>
              <a:gd name="connsiteY8" fmla="*/ 213042 h 312778"/>
              <a:gd name="connsiteX9" fmla="*/ 2185 w 72475"/>
              <a:gd name="connsiteY9" fmla="*/ 101917 h 312778"/>
              <a:gd name="connsiteX10" fmla="*/ 5360 w 72475"/>
              <a:gd name="connsiteY10" fmla="*/ 146367 h 312778"/>
              <a:gd name="connsiteX11" fmla="*/ 49810 w 72475"/>
              <a:gd name="connsiteY11" fmla="*/ 317 h 31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475" h="312778">
                <a:moveTo>
                  <a:pt x="49810" y="317"/>
                </a:moveTo>
                <a:cubicBezTo>
                  <a:pt x="50339" y="8255"/>
                  <a:pt x="13297" y="164888"/>
                  <a:pt x="8535" y="193992"/>
                </a:cubicBezTo>
                <a:cubicBezTo>
                  <a:pt x="3773" y="223096"/>
                  <a:pt x="14885" y="162771"/>
                  <a:pt x="21235" y="174942"/>
                </a:cubicBezTo>
                <a:cubicBezTo>
                  <a:pt x="27585" y="187113"/>
                  <a:pt x="46106" y="267017"/>
                  <a:pt x="46635" y="267017"/>
                </a:cubicBezTo>
                <a:cubicBezTo>
                  <a:pt x="47164" y="267017"/>
                  <a:pt x="20177" y="171767"/>
                  <a:pt x="24410" y="174942"/>
                </a:cubicBezTo>
                <a:cubicBezTo>
                  <a:pt x="28643" y="178117"/>
                  <a:pt x="68331" y="291888"/>
                  <a:pt x="72035" y="286067"/>
                </a:cubicBezTo>
                <a:cubicBezTo>
                  <a:pt x="75739" y="280246"/>
                  <a:pt x="55102" y="135784"/>
                  <a:pt x="46635" y="140017"/>
                </a:cubicBezTo>
                <a:cubicBezTo>
                  <a:pt x="38168" y="144250"/>
                  <a:pt x="26527" y="299296"/>
                  <a:pt x="21235" y="311467"/>
                </a:cubicBezTo>
                <a:cubicBezTo>
                  <a:pt x="15943" y="323638"/>
                  <a:pt x="18060" y="247967"/>
                  <a:pt x="14885" y="213042"/>
                </a:cubicBezTo>
                <a:cubicBezTo>
                  <a:pt x="11710" y="178117"/>
                  <a:pt x="3772" y="113029"/>
                  <a:pt x="2185" y="101917"/>
                </a:cubicBezTo>
                <a:cubicBezTo>
                  <a:pt x="598" y="90805"/>
                  <a:pt x="-3107" y="156950"/>
                  <a:pt x="5360" y="146367"/>
                </a:cubicBezTo>
                <a:cubicBezTo>
                  <a:pt x="13827" y="135784"/>
                  <a:pt x="49281" y="-7621"/>
                  <a:pt x="49810" y="3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 481">
            <a:extLst>
              <a:ext uri="{FF2B5EF4-FFF2-40B4-BE49-F238E27FC236}">
                <a16:creationId xmlns:a16="http://schemas.microsoft.com/office/drawing/2014/main" id="{72535E76-7CB9-BC80-6FE3-5E4D0372D12B}"/>
              </a:ext>
            </a:extLst>
          </p:cNvPr>
          <p:cNvSpPr/>
          <p:nvPr/>
        </p:nvSpPr>
        <p:spPr>
          <a:xfrm>
            <a:off x="4782672" y="5102215"/>
            <a:ext cx="186297" cy="363787"/>
          </a:xfrm>
          <a:custGeom>
            <a:avLst/>
            <a:gdLst>
              <a:gd name="connsiteX0" fmla="*/ 186203 w 186297"/>
              <a:gd name="connsiteY0" fmla="*/ 28585 h 363787"/>
              <a:gd name="connsiteX1" fmla="*/ 2053 w 186297"/>
              <a:gd name="connsiteY1" fmla="*/ 15885 h 363787"/>
              <a:gd name="connsiteX2" fmla="*/ 87778 w 186297"/>
              <a:gd name="connsiteY2" fmla="*/ 66685 h 363787"/>
              <a:gd name="connsiteX3" fmla="*/ 94128 w 186297"/>
              <a:gd name="connsiteY3" fmla="*/ 88910 h 363787"/>
              <a:gd name="connsiteX4" fmla="*/ 148103 w 186297"/>
              <a:gd name="connsiteY4" fmla="*/ 98435 h 363787"/>
              <a:gd name="connsiteX5" fmla="*/ 75078 w 186297"/>
              <a:gd name="connsiteY5" fmla="*/ 130185 h 363787"/>
              <a:gd name="connsiteX6" fmla="*/ 90953 w 186297"/>
              <a:gd name="connsiteY6" fmla="*/ 180985 h 363787"/>
              <a:gd name="connsiteX7" fmla="*/ 110003 w 186297"/>
              <a:gd name="connsiteY7" fmla="*/ 276235 h 363787"/>
              <a:gd name="connsiteX8" fmla="*/ 90953 w 186297"/>
              <a:gd name="connsiteY8" fmla="*/ 298460 h 363787"/>
              <a:gd name="connsiteX9" fmla="*/ 106828 w 186297"/>
              <a:gd name="connsiteY9" fmla="*/ 361960 h 363787"/>
              <a:gd name="connsiteX10" fmla="*/ 90953 w 186297"/>
              <a:gd name="connsiteY10" fmla="*/ 219085 h 363787"/>
              <a:gd name="connsiteX11" fmla="*/ 81428 w 186297"/>
              <a:gd name="connsiteY11" fmla="*/ 117485 h 363787"/>
              <a:gd name="connsiteX12" fmla="*/ 11578 w 186297"/>
              <a:gd name="connsiteY12" fmla="*/ 25410 h 363787"/>
              <a:gd name="connsiteX13" fmla="*/ 14753 w 186297"/>
              <a:gd name="connsiteY13" fmla="*/ 10 h 363787"/>
              <a:gd name="connsiteX14" fmla="*/ 33803 w 186297"/>
              <a:gd name="connsiteY14" fmla="*/ 22235 h 363787"/>
              <a:gd name="connsiteX15" fmla="*/ 27453 w 186297"/>
              <a:gd name="connsiteY15" fmla="*/ 15885 h 363787"/>
              <a:gd name="connsiteX16" fmla="*/ 186203 w 186297"/>
              <a:gd name="connsiteY16" fmla="*/ 28585 h 3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6297" h="363787">
                <a:moveTo>
                  <a:pt x="186203" y="28585"/>
                </a:moveTo>
                <a:cubicBezTo>
                  <a:pt x="181970" y="28585"/>
                  <a:pt x="18457" y="9535"/>
                  <a:pt x="2053" y="15885"/>
                </a:cubicBezTo>
                <a:cubicBezTo>
                  <a:pt x="-14351" y="22235"/>
                  <a:pt x="72432" y="54514"/>
                  <a:pt x="87778" y="66685"/>
                </a:cubicBezTo>
                <a:cubicBezTo>
                  <a:pt x="103124" y="78856"/>
                  <a:pt x="84074" y="83618"/>
                  <a:pt x="94128" y="88910"/>
                </a:cubicBezTo>
                <a:cubicBezTo>
                  <a:pt x="104182" y="94202"/>
                  <a:pt x="151278" y="91556"/>
                  <a:pt x="148103" y="98435"/>
                </a:cubicBezTo>
                <a:cubicBezTo>
                  <a:pt x="144928" y="105314"/>
                  <a:pt x="84603" y="116427"/>
                  <a:pt x="75078" y="130185"/>
                </a:cubicBezTo>
                <a:cubicBezTo>
                  <a:pt x="65553" y="143943"/>
                  <a:pt x="85132" y="156643"/>
                  <a:pt x="90953" y="180985"/>
                </a:cubicBezTo>
                <a:cubicBezTo>
                  <a:pt x="96774" y="205327"/>
                  <a:pt x="110003" y="256656"/>
                  <a:pt x="110003" y="276235"/>
                </a:cubicBezTo>
                <a:cubicBezTo>
                  <a:pt x="110003" y="295814"/>
                  <a:pt x="91482" y="284173"/>
                  <a:pt x="90953" y="298460"/>
                </a:cubicBezTo>
                <a:cubicBezTo>
                  <a:pt x="90424" y="312748"/>
                  <a:pt x="106828" y="375189"/>
                  <a:pt x="106828" y="361960"/>
                </a:cubicBezTo>
                <a:cubicBezTo>
                  <a:pt x="106828" y="348731"/>
                  <a:pt x="95186" y="259831"/>
                  <a:pt x="90953" y="219085"/>
                </a:cubicBezTo>
                <a:cubicBezTo>
                  <a:pt x="86720" y="178339"/>
                  <a:pt x="94657" y="149764"/>
                  <a:pt x="81428" y="117485"/>
                </a:cubicBezTo>
                <a:cubicBezTo>
                  <a:pt x="68199" y="85206"/>
                  <a:pt x="22690" y="44989"/>
                  <a:pt x="11578" y="25410"/>
                </a:cubicBezTo>
                <a:cubicBezTo>
                  <a:pt x="466" y="5831"/>
                  <a:pt x="11049" y="539"/>
                  <a:pt x="14753" y="10"/>
                </a:cubicBezTo>
                <a:cubicBezTo>
                  <a:pt x="18457" y="-519"/>
                  <a:pt x="31686" y="19589"/>
                  <a:pt x="33803" y="22235"/>
                </a:cubicBezTo>
                <a:cubicBezTo>
                  <a:pt x="35920" y="24881"/>
                  <a:pt x="4170" y="15356"/>
                  <a:pt x="27453" y="15885"/>
                </a:cubicBezTo>
                <a:cubicBezTo>
                  <a:pt x="50736" y="16414"/>
                  <a:pt x="190436" y="28585"/>
                  <a:pt x="186203" y="285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 482">
            <a:extLst>
              <a:ext uri="{FF2B5EF4-FFF2-40B4-BE49-F238E27FC236}">
                <a16:creationId xmlns:a16="http://schemas.microsoft.com/office/drawing/2014/main" id="{9B3F5775-90C1-723F-FB19-B098A6B44874}"/>
              </a:ext>
            </a:extLst>
          </p:cNvPr>
          <p:cNvSpPr/>
          <p:nvPr/>
        </p:nvSpPr>
        <p:spPr>
          <a:xfrm>
            <a:off x="4754694" y="4960583"/>
            <a:ext cx="141162" cy="157520"/>
          </a:xfrm>
          <a:custGeom>
            <a:avLst/>
            <a:gdLst>
              <a:gd name="connsiteX0" fmla="*/ 141156 w 141162"/>
              <a:gd name="connsiteY0" fmla="*/ 1942 h 157520"/>
              <a:gd name="connsiteX1" fmla="*/ 1456 w 141162"/>
              <a:gd name="connsiteY1" fmla="*/ 46392 h 157520"/>
              <a:gd name="connsiteX2" fmla="*/ 71306 w 141162"/>
              <a:gd name="connsiteY2" fmla="*/ 62267 h 157520"/>
              <a:gd name="connsiteX3" fmla="*/ 122106 w 141162"/>
              <a:gd name="connsiteY3" fmla="*/ 157517 h 157520"/>
              <a:gd name="connsiteX4" fmla="*/ 55431 w 141162"/>
              <a:gd name="connsiteY4" fmla="*/ 65442 h 157520"/>
              <a:gd name="connsiteX5" fmla="*/ 7806 w 141162"/>
              <a:gd name="connsiteY5" fmla="*/ 11467 h 157520"/>
              <a:gd name="connsiteX6" fmla="*/ 141156 w 141162"/>
              <a:gd name="connsiteY6" fmla="*/ 1942 h 157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162" h="157520">
                <a:moveTo>
                  <a:pt x="141156" y="1942"/>
                </a:moveTo>
                <a:cubicBezTo>
                  <a:pt x="140098" y="7763"/>
                  <a:pt x="13098" y="36338"/>
                  <a:pt x="1456" y="46392"/>
                </a:cubicBezTo>
                <a:cubicBezTo>
                  <a:pt x="-10186" y="56446"/>
                  <a:pt x="51198" y="43746"/>
                  <a:pt x="71306" y="62267"/>
                </a:cubicBezTo>
                <a:cubicBezTo>
                  <a:pt x="91414" y="80788"/>
                  <a:pt x="124752" y="156988"/>
                  <a:pt x="122106" y="157517"/>
                </a:cubicBezTo>
                <a:cubicBezTo>
                  <a:pt x="119460" y="158046"/>
                  <a:pt x="74481" y="89784"/>
                  <a:pt x="55431" y="65442"/>
                </a:cubicBezTo>
                <a:cubicBezTo>
                  <a:pt x="36381" y="41100"/>
                  <a:pt x="-3836" y="18346"/>
                  <a:pt x="7806" y="11467"/>
                </a:cubicBezTo>
                <a:cubicBezTo>
                  <a:pt x="19448" y="4588"/>
                  <a:pt x="142214" y="-3879"/>
                  <a:pt x="141156" y="194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 483">
            <a:extLst>
              <a:ext uri="{FF2B5EF4-FFF2-40B4-BE49-F238E27FC236}">
                <a16:creationId xmlns:a16="http://schemas.microsoft.com/office/drawing/2014/main" id="{8477AAF6-ADA6-6476-AE27-50A719CAAF5D}"/>
              </a:ext>
            </a:extLst>
          </p:cNvPr>
          <p:cNvSpPr/>
          <p:nvPr/>
        </p:nvSpPr>
        <p:spPr>
          <a:xfrm>
            <a:off x="4764735" y="5243841"/>
            <a:ext cx="121690" cy="230268"/>
          </a:xfrm>
          <a:custGeom>
            <a:avLst/>
            <a:gdLst>
              <a:gd name="connsiteX0" fmla="*/ 77140 w 121690"/>
              <a:gd name="connsiteY0" fmla="*/ 1259 h 230268"/>
              <a:gd name="connsiteX1" fmla="*/ 29515 w 121690"/>
              <a:gd name="connsiteY1" fmla="*/ 147309 h 230268"/>
              <a:gd name="connsiteX2" fmla="*/ 48565 w 121690"/>
              <a:gd name="connsiteY2" fmla="*/ 109209 h 230268"/>
              <a:gd name="connsiteX3" fmla="*/ 32690 w 121690"/>
              <a:gd name="connsiteY3" fmla="*/ 188584 h 230268"/>
              <a:gd name="connsiteX4" fmla="*/ 121590 w 121690"/>
              <a:gd name="connsiteY4" fmla="*/ 217159 h 230268"/>
              <a:gd name="connsiteX5" fmla="*/ 51740 w 121690"/>
              <a:gd name="connsiteY5" fmla="*/ 210809 h 230268"/>
              <a:gd name="connsiteX6" fmla="*/ 121590 w 121690"/>
              <a:gd name="connsiteY6" fmla="*/ 229859 h 230268"/>
              <a:gd name="connsiteX7" fmla="*/ 61265 w 121690"/>
              <a:gd name="connsiteY7" fmla="*/ 217159 h 230268"/>
              <a:gd name="connsiteX8" fmla="*/ 940 w 121690"/>
              <a:gd name="connsiteY8" fmla="*/ 147309 h 230268"/>
              <a:gd name="connsiteX9" fmla="*/ 26340 w 121690"/>
              <a:gd name="connsiteY9" fmla="*/ 150484 h 230268"/>
              <a:gd name="connsiteX10" fmla="*/ 51740 w 121690"/>
              <a:gd name="connsiteY10" fmla="*/ 163184 h 230268"/>
              <a:gd name="connsiteX11" fmla="*/ 48565 w 121690"/>
              <a:gd name="connsiteY11" fmla="*/ 64759 h 230268"/>
              <a:gd name="connsiteX12" fmla="*/ 19990 w 121690"/>
              <a:gd name="connsiteY12" fmla="*/ 74284 h 230268"/>
              <a:gd name="connsiteX13" fmla="*/ 77140 w 121690"/>
              <a:gd name="connsiteY13" fmla="*/ 1259 h 23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690" h="230268">
                <a:moveTo>
                  <a:pt x="77140" y="1259"/>
                </a:moveTo>
                <a:cubicBezTo>
                  <a:pt x="78727" y="13430"/>
                  <a:pt x="34277" y="129317"/>
                  <a:pt x="29515" y="147309"/>
                </a:cubicBezTo>
                <a:cubicBezTo>
                  <a:pt x="24752" y="165301"/>
                  <a:pt x="48036" y="102330"/>
                  <a:pt x="48565" y="109209"/>
                </a:cubicBezTo>
                <a:cubicBezTo>
                  <a:pt x="49094" y="116088"/>
                  <a:pt x="20519" y="170592"/>
                  <a:pt x="32690" y="188584"/>
                </a:cubicBezTo>
                <a:cubicBezTo>
                  <a:pt x="44861" y="206576"/>
                  <a:pt x="118415" y="213455"/>
                  <a:pt x="121590" y="217159"/>
                </a:cubicBezTo>
                <a:cubicBezTo>
                  <a:pt x="124765" y="220863"/>
                  <a:pt x="51740" y="208692"/>
                  <a:pt x="51740" y="210809"/>
                </a:cubicBezTo>
                <a:cubicBezTo>
                  <a:pt x="51740" y="212926"/>
                  <a:pt x="120002" y="228801"/>
                  <a:pt x="121590" y="229859"/>
                </a:cubicBezTo>
                <a:cubicBezTo>
                  <a:pt x="123178" y="230917"/>
                  <a:pt x="81373" y="230917"/>
                  <a:pt x="61265" y="217159"/>
                </a:cubicBezTo>
                <a:cubicBezTo>
                  <a:pt x="41157" y="203401"/>
                  <a:pt x="6761" y="158421"/>
                  <a:pt x="940" y="147309"/>
                </a:cubicBezTo>
                <a:cubicBezTo>
                  <a:pt x="-4881" y="136197"/>
                  <a:pt x="17873" y="147838"/>
                  <a:pt x="26340" y="150484"/>
                </a:cubicBezTo>
                <a:cubicBezTo>
                  <a:pt x="34807" y="153130"/>
                  <a:pt x="48036" y="177471"/>
                  <a:pt x="51740" y="163184"/>
                </a:cubicBezTo>
                <a:cubicBezTo>
                  <a:pt x="55444" y="148897"/>
                  <a:pt x="53857" y="79576"/>
                  <a:pt x="48565" y="64759"/>
                </a:cubicBezTo>
                <a:cubicBezTo>
                  <a:pt x="43273" y="49942"/>
                  <a:pt x="16286" y="79576"/>
                  <a:pt x="19990" y="74284"/>
                </a:cubicBezTo>
                <a:cubicBezTo>
                  <a:pt x="23694" y="68992"/>
                  <a:pt x="75553" y="-10912"/>
                  <a:pt x="77140" y="12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 484">
            <a:extLst>
              <a:ext uri="{FF2B5EF4-FFF2-40B4-BE49-F238E27FC236}">
                <a16:creationId xmlns:a16="http://schemas.microsoft.com/office/drawing/2014/main" id="{70BDE487-CF17-CBDB-3DC9-5DE7DEB6C23B}"/>
              </a:ext>
            </a:extLst>
          </p:cNvPr>
          <p:cNvSpPr/>
          <p:nvPr/>
        </p:nvSpPr>
        <p:spPr>
          <a:xfrm>
            <a:off x="5119167" y="5201358"/>
            <a:ext cx="288014" cy="267214"/>
          </a:xfrm>
          <a:custGeom>
            <a:avLst/>
            <a:gdLst>
              <a:gd name="connsiteX0" fmla="*/ 110058 w 288014"/>
              <a:gd name="connsiteY0" fmla="*/ 2467 h 267214"/>
              <a:gd name="connsiteX1" fmla="*/ 192608 w 288014"/>
              <a:gd name="connsiteY1" fmla="*/ 119942 h 267214"/>
              <a:gd name="connsiteX2" fmla="*/ 167208 w 288014"/>
              <a:gd name="connsiteY2" fmla="*/ 170742 h 267214"/>
              <a:gd name="connsiteX3" fmla="*/ 195783 w 288014"/>
              <a:gd name="connsiteY3" fmla="*/ 151692 h 267214"/>
              <a:gd name="connsiteX4" fmla="*/ 2108 w 288014"/>
              <a:gd name="connsiteY4" fmla="*/ 265992 h 267214"/>
              <a:gd name="connsiteX5" fmla="*/ 100533 w 288014"/>
              <a:gd name="connsiteY5" fmla="*/ 208842 h 267214"/>
              <a:gd name="connsiteX6" fmla="*/ 221183 w 288014"/>
              <a:gd name="connsiteY6" fmla="*/ 158042 h 267214"/>
              <a:gd name="connsiteX7" fmla="*/ 189433 w 288014"/>
              <a:gd name="connsiteY7" fmla="*/ 113592 h 267214"/>
              <a:gd name="connsiteX8" fmla="*/ 192608 w 288014"/>
              <a:gd name="connsiteY8" fmla="*/ 129467 h 267214"/>
              <a:gd name="connsiteX9" fmla="*/ 287858 w 288014"/>
              <a:gd name="connsiteY9" fmla="*/ 21517 h 267214"/>
              <a:gd name="connsiteX10" fmla="*/ 167208 w 288014"/>
              <a:gd name="connsiteY10" fmla="*/ 81842 h 267214"/>
              <a:gd name="connsiteX11" fmla="*/ 167208 w 288014"/>
              <a:gd name="connsiteY11" fmla="*/ 40567 h 267214"/>
              <a:gd name="connsiteX12" fmla="*/ 110058 w 288014"/>
              <a:gd name="connsiteY12" fmla="*/ 2467 h 26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014" h="267214">
                <a:moveTo>
                  <a:pt x="110058" y="2467"/>
                </a:moveTo>
                <a:cubicBezTo>
                  <a:pt x="114291" y="15696"/>
                  <a:pt x="183083" y="91896"/>
                  <a:pt x="192608" y="119942"/>
                </a:cubicBezTo>
                <a:cubicBezTo>
                  <a:pt x="202133" y="147988"/>
                  <a:pt x="166679" y="165450"/>
                  <a:pt x="167208" y="170742"/>
                </a:cubicBezTo>
                <a:cubicBezTo>
                  <a:pt x="167737" y="176034"/>
                  <a:pt x="223300" y="135817"/>
                  <a:pt x="195783" y="151692"/>
                </a:cubicBezTo>
                <a:cubicBezTo>
                  <a:pt x="168266" y="167567"/>
                  <a:pt x="17983" y="256467"/>
                  <a:pt x="2108" y="265992"/>
                </a:cubicBezTo>
                <a:cubicBezTo>
                  <a:pt x="-13767" y="275517"/>
                  <a:pt x="64021" y="226834"/>
                  <a:pt x="100533" y="208842"/>
                </a:cubicBezTo>
                <a:cubicBezTo>
                  <a:pt x="137045" y="190850"/>
                  <a:pt x="206366" y="173917"/>
                  <a:pt x="221183" y="158042"/>
                </a:cubicBezTo>
                <a:cubicBezTo>
                  <a:pt x="236000" y="142167"/>
                  <a:pt x="194195" y="118354"/>
                  <a:pt x="189433" y="113592"/>
                </a:cubicBezTo>
                <a:cubicBezTo>
                  <a:pt x="184671" y="108830"/>
                  <a:pt x="176204" y="144813"/>
                  <a:pt x="192608" y="129467"/>
                </a:cubicBezTo>
                <a:cubicBezTo>
                  <a:pt x="209012" y="114121"/>
                  <a:pt x="292091" y="29454"/>
                  <a:pt x="287858" y="21517"/>
                </a:cubicBezTo>
                <a:cubicBezTo>
                  <a:pt x="283625" y="13580"/>
                  <a:pt x="187316" y="78667"/>
                  <a:pt x="167208" y="81842"/>
                </a:cubicBezTo>
                <a:cubicBezTo>
                  <a:pt x="147100" y="85017"/>
                  <a:pt x="171971" y="47975"/>
                  <a:pt x="167208" y="40567"/>
                </a:cubicBezTo>
                <a:cubicBezTo>
                  <a:pt x="162446" y="33159"/>
                  <a:pt x="105825" y="-10762"/>
                  <a:pt x="110058" y="24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 485">
            <a:extLst>
              <a:ext uri="{FF2B5EF4-FFF2-40B4-BE49-F238E27FC236}">
                <a16:creationId xmlns:a16="http://schemas.microsoft.com/office/drawing/2014/main" id="{1A19513D-90FC-1382-DF03-A9DA0F6B34AE}"/>
              </a:ext>
            </a:extLst>
          </p:cNvPr>
          <p:cNvSpPr/>
          <p:nvPr/>
        </p:nvSpPr>
        <p:spPr>
          <a:xfrm>
            <a:off x="5342453" y="5361141"/>
            <a:ext cx="176060" cy="282038"/>
          </a:xfrm>
          <a:custGeom>
            <a:avLst/>
            <a:gdLst>
              <a:gd name="connsiteX0" fmla="*/ 175697 w 176060"/>
              <a:gd name="connsiteY0" fmla="*/ 1434 h 282038"/>
              <a:gd name="connsiteX1" fmla="*/ 55047 w 176060"/>
              <a:gd name="connsiteY1" fmla="*/ 153834 h 282038"/>
              <a:gd name="connsiteX2" fmla="*/ 93147 w 176060"/>
              <a:gd name="connsiteY2" fmla="*/ 118909 h 282038"/>
              <a:gd name="connsiteX3" fmla="*/ 29647 w 176060"/>
              <a:gd name="connsiteY3" fmla="*/ 245909 h 282038"/>
              <a:gd name="connsiteX4" fmla="*/ 1072 w 176060"/>
              <a:gd name="connsiteY4" fmla="*/ 277659 h 282038"/>
              <a:gd name="connsiteX5" fmla="*/ 64572 w 176060"/>
              <a:gd name="connsiteY5" fmla="*/ 166534 h 282038"/>
              <a:gd name="connsiteX6" fmla="*/ 105847 w 176060"/>
              <a:gd name="connsiteY6" fmla="*/ 49059 h 282038"/>
              <a:gd name="connsiteX7" fmla="*/ 93147 w 176060"/>
              <a:gd name="connsiteY7" fmla="*/ 74459 h 282038"/>
              <a:gd name="connsiteX8" fmla="*/ 175697 w 176060"/>
              <a:gd name="connsiteY8" fmla="*/ 1434 h 28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060" h="282038">
                <a:moveTo>
                  <a:pt x="175697" y="1434"/>
                </a:moveTo>
                <a:cubicBezTo>
                  <a:pt x="169347" y="14663"/>
                  <a:pt x="68805" y="134255"/>
                  <a:pt x="55047" y="153834"/>
                </a:cubicBezTo>
                <a:cubicBezTo>
                  <a:pt x="41289" y="173413"/>
                  <a:pt x="97380" y="103563"/>
                  <a:pt x="93147" y="118909"/>
                </a:cubicBezTo>
                <a:cubicBezTo>
                  <a:pt x="88914" y="134255"/>
                  <a:pt x="44993" y="219451"/>
                  <a:pt x="29647" y="245909"/>
                </a:cubicBezTo>
                <a:cubicBezTo>
                  <a:pt x="14301" y="272367"/>
                  <a:pt x="-4749" y="290888"/>
                  <a:pt x="1072" y="277659"/>
                </a:cubicBezTo>
                <a:cubicBezTo>
                  <a:pt x="6893" y="264430"/>
                  <a:pt x="47110" y="204634"/>
                  <a:pt x="64572" y="166534"/>
                </a:cubicBezTo>
                <a:cubicBezTo>
                  <a:pt x="82034" y="128434"/>
                  <a:pt x="101084" y="64405"/>
                  <a:pt x="105847" y="49059"/>
                </a:cubicBezTo>
                <a:cubicBezTo>
                  <a:pt x="110610" y="33713"/>
                  <a:pt x="83093" y="78163"/>
                  <a:pt x="93147" y="74459"/>
                </a:cubicBezTo>
                <a:cubicBezTo>
                  <a:pt x="103201" y="70755"/>
                  <a:pt x="182047" y="-11795"/>
                  <a:pt x="175697" y="14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 486">
            <a:extLst>
              <a:ext uri="{FF2B5EF4-FFF2-40B4-BE49-F238E27FC236}">
                <a16:creationId xmlns:a16="http://schemas.microsoft.com/office/drawing/2014/main" id="{1F59EE91-8D84-90DA-754A-F5FE7B67830F}"/>
              </a:ext>
            </a:extLst>
          </p:cNvPr>
          <p:cNvSpPr/>
          <p:nvPr/>
        </p:nvSpPr>
        <p:spPr>
          <a:xfrm>
            <a:off x="4879948" y="5102891"/>
            <a:ext cx="349488" cy="520266"/>
          </a:xfrm>
          <a:custGeom>
            <a:avLst/>
            <a:gdLst>
              <a:gd name="connsiteX0" fmla="*/ 212752 w 349488"/>
              <a:gd name="connsiteY0" fmla="*/ 2509 h 520266"/>
              <a:gd name="connsiteX1" fmla="*/ 165127 w 349488"/>
              <a:gd name="connsiteY1" fmla="*/ 132684 h 520266"/>
              <a:gd name="connsiteX2" fmla="*/ 146077 w 349488"/>
              <a:gd name="connsiteY2" fmla="*/ 189834 h 520266"/>
              <a:gd name="connsiteX3" fmla="*/ 165127 w 349488"/>
              <a:gd name="connsiteY3" fmla="*/ 173959 h 520266"/>
              <a:gd name="connsiteX4" fmla="*/ 149252 w 349488"/>
              <a:gd name="connsiteY4" fmla="*/ 262859 h 520266"/>
              <a:gd name="connsiteX5" fmla="*/ 165127 w 349488"/>
              <a:gd name="connsiteY5" fmla="*/ 278734 h 520266"/>
              <a:gd name="connsiteX6" fmla="*/ 155602 w 349488"/>
              <a:gd name="connsiteY6" fmla="*/ 272384 h 520266"/>
              <a:gd name="connsiteX7" fmla="*/ 244502 w 349488"/>
              <a:gd name="connsiteY7" fmla="*/ 335884 h 520266"/>
              <a:gd name="connsiteX8" fmla="*/ 269902 w 349488"/>
              <a:gd name="connsiteY8" fmla="*/ 361284 h 520266"/>
              <a:gd name="connsiteX9" fmla="*/ 308002 w 349488"/>
              <a:gd name="connsiteY9" fmla="*/ 329534 h 520266"/>
              <a:gd name="connsiteX10" fmla="*/ 314352 w 349488"/>
              <a:gd name="connsiteY10" fmla="*/ 367634 h 520266"/>
              <a:gd name="connsiteX11" fmla="*/ 317527 w 349488"/>
              <a:gd name="connsiteY11" fmla="*/ 393034 h 520266"/>
              <a:gd name="connsiteX12" fmla="*/ 308002 w 349488"/>
              <a:gd name="connsiteY12" fmla="*/ 399384 h 520266"/>
              <a:gd name="connsiteX13" fmla="*/ 330227 w 349488"/>
              <a:gd name="connsiteY13" fmla="*/ 418434 h 520266"/>
              <a:gd name="connsiteX14" fmla="*/ 349277 w 349488"/>
              <a:gd name="connsiteY14" fmla="*/ 520034 h 520266"/>
              <a:gd name="connsiteX15" fmla="*/ 317527 w 349488"/>
              <a:gd name="connsiteY15" fmla="*/ 386684 h 520266"/>
              <a:gd name="connsiteX16" fmla="*/ 250852 w 349488"/>
              <a:gd name="connsiteY16" fmla="*/ 329534 h 520266"/>
              <a:gd name="connsiteX17" fmla="*/ 168302 w 349488"/>
              <a:gd name="connsiteY17" fmla="*/ 291434 h 520266"/>
              <a:gd name="connsiteX18" fmla="*/ 158777 w 349488"/>
              <a:gd name="connsiteY18" fmla="*/ 199359 h 520266"/>
              <a:gd name="connsiteX19" fmla="*/ 27 w 349488"/>
              <a:gd name="connsiteY19" fmla="*/ 272384 h 520266"/>
              <a:gd name="connsiteX20" fmla="*/ 146077 w 349488"/>
              <a:gd name="connsiteY20" fmla="*/ 186659 h 520266"/>
              <a:gd name="connsiteX21" fmla="*/ 152427 w 349488"/>
              <a:gd name="connsiteY21" fmla="*/ 151734 h 520266"/>
              <a:gd name="connsiteX22" fmla="*/ 171477 w 349488"/>
              <a:gd name="connsiteY22" fmla="*/ 53309 h 520266"/>
              <a:gd name="connsiteX23" fmla="*/ 212752 w 349488"/>
              <a:gd name="connsiteY23" fmla="*/ 2509 h 52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49488" h="520266">
                <a:moveTo>
                  <a:pt x="212752" y="2509"/>
                </a:moveTo>
                <a:cubicBezTo>
                  <a:pt x="211694" y="15738"/>
                  <a:pt x="176239" y="101463"/>
                  <a:pt x="165127" y="132684"/>
                </a:cubicBezTo>
                <a:cubicBezTo>
                  <a:pt x="154015" y="163905"/>
                  <a:pt x="146077" y="182955"/>
                  <a:pt x="146077" y="189834"/>
                </a:cubicBezTo>
                <a:cubicBezTo>
                  <a:pt x="146077" y="196713"/>
                  <a:pt x="164598" y="161788"/>
                  <a:pt x="165127" y="173959"/>
                </a:cubicBezTo>
                <a:cubicBezTo>
                  <a:pt x="165656" y="186130"/>
                  <a:pt x="149252" y="262859"/>
                  <a:pt x="149252" y="262859"/>
                </a:cubicBezTo>
                <a:lnTo>
                  <a:pt x="165127" y="278734"/>
                </a:lnTo>
                <a:cubicBezTo>
                  <a:pt x="166185" y="280322"/>
                  <a:pt x="155602" y="272384"/>
                  <a:pt x="155602" y="272384"/>
                </a:cubicBezTo>
                <a:cubicBezTo>
                  <a:pt x="168831" y="281909"/>
                  <a:pt x="225452" y="321067"/>
                  <a:pt x="244502" y="335884"/>
                </a:cubicBezTo>
                <a:cubicBezTo>
                  <a:pt x="263552" y="350701"/>
                  <a:pt x="259319" y="362342"/>
                  <a:pt x="269902" y="361284"/>
                </a:cubicBezTo>
                <a:cubicBezTo>
                  <a:pt x="280485" y="360226"/>
                  <a:pt x="300594" y="328476"/>
                  <a:pt x="308002" y="329534"/>
                </a:cubicBezTo>
                <a:cubicBezTo>
                  <a:pt x="315410" y="330592"/>
                  <a:pt x="312765" y="357051"/>
                  <a:pt x="314352" y="367634"/>
                </a:cubicBezTo>
                <a:cubicBezTo>
                  <a:pt x="315940" y="378217"/>
                  <a:pt x="318585" y="387743"/>
                  <a:pt x="317527" y="393034"/>
                </a:cubicBezTo>
                <a:cubicBezTo>
                  <a:pt x="316469" y="398325"/>
                  <a:pt x="305885" y="395151"/>
                  <a:pt x="308002" y="399384"/>
                </a:cubicBezTo>
                <a:cubicBezTo>
                  <a:pt x="310119" y="403617"/>
                  <a:pt x="323348" y="398326"/>
                  <a:pt x="330227" y="418434"/>
                </a:cubicBezTo>
                <a:cubicBezTo>
                  <a:pt x="337106" y="438542"/>
                  <a:pt x="351394" y="525326"/>
                  <a:pt x="349277" y="520034"/>
                </a:cubicBezTo>
                <a:cubicBezTo>
                  <a:pt x="347160" y="514742"/>
                  <a:pt x="333931" y="418434"/>
                  <a:pt x="317527" y="386684"/>
                </a:cubicBezTo>
                <a:cubicBezTo>
                  <a:pt x="301123" y="354934"/>
                  <a:pt x="275723" y="345409"/>
                  <a:pt x="250852" y="329534"/>
                </a:cubicBezTo>
                <a:cubicBezTo>
                  <a:pt x="225981" y="313659"/>
                  <a:pt x="183648" y="313130"/>
                  <a:pt x="168302" y="291434"/>
                </a:cubicBezTo>
                <a:cubicBezTo>
                  <a:pt x="152956" y="269738"/>
                  <a:pt x="186823" y="202534"/>
                  <a:pt x="158777" y="199359"/>
                </a:cubicBezTo>
                <a:cubicBezTo>
                  <a:pt x="130731" y="196184"/>
                  <a:pt x="2144" y="274501"/>
                  <a:pt x="27" y="272384"/>
                </a:cubicBezTo>
                <a:cubicBezTo>
                  <a:pt x="-2090" y="270267"/>
                  <a:pt x="120677" y="206767"/>
                  <a:pt x="146077" y="186659"/>
                </a:cubicBezTo>
                <a:cubicBezTo>
                  <a:pt x="171477" y="166551"/>
                  <a:pt x="148194" y="173959"/>
                  <a:pt x="152427" y="151734"/>
                </a:cubicBezTo>
                <a:cubicBezTo>
                  <a:pt x="156660" y="129509"/>
                  <a:pt x="161423" y="75005"/>
                  <a:pt x="171477" y="53309"/>
                </a:cubicBezTo>
                <a:cubicBezTo>
                  <a:pt x="181531" y="31613"/>
                  <a:pt x="213810" y="-10720"/>
                  <a:pt x="212752" y="250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 487">
            <a:extLst>
              <a:ext uri="{FF2B5EF4-FFF2-40B4-BE49-F238E27FC236}">
                <a16:creationId xmlns:a16="http://schemas.microsoft.com/office/drawing/2014/main" id="{1442C6AC-823F-50CF-186B-1C56B379B992}"/>
              </a:ext>
            </a:extLst>
          </p:cNvPr>
          <p:cNvSpPr/>
          <p:nvPr/>
        </p:nvSpPr>
        <p:spPr>
          <a:xfrm>
            <a:off x="5834792" y="5085954"/>
            <a:ext cx="58039" cy="359363"/>
          </a:xfrm>
          <a:custGeom>
            <a:avLst/>
            <a:gdLst>
              <a:gd name="connsiteX0" fmla="*/ 45308 w 58039"/>
              <a:gd name="connsiteY0" fmla="*/ 396 h 359363"/>
              <a:gd name="connsiteX1" fmla="*/ 858 w 58039"/>
              <a:gd name="connsiteY1" fmla="*/ 276621 h 359363"/>
              <a:gd name="connsiteX2" fmla="*/ 16733 w 58039"/>
              <a:gd name="connsiteY2" fmla="*/ 225821 h 359363"/>
              <a:gd name="connsiteX3" fmla="*/ 26258 w 58039"/>
              <a:gd name="connsiteY3" fmla="*/ 292496 h 359363"/>
              <a:gd name="connsiteX4" fmla="*/ 58008 w 58039"/>
              <a:gd name="connsiteY4" fmla="*/ 359171 h 359363"/>
              <a:gd name="connsiteX5" fmla="*/ 19908 w 58039"/>
              <a:gd name="connsiteY5" fmla="*/ 311546 h 359363"/>
              <a:gd name="connsiteX6" fmla="*/ 7208 w 58039"/>
              <a:gd name="connsiteY6" fmla="*/ 276621 h 359363"/>
              <a:gd name="connsiteX7" fmla="*/ 10383 w 58039"/>
              <a:gd name="connsiteY7" fmla="*/ 216296 h 359363"/>
              <a:gd name="connsiteX8" fmla="*/ 45308 w 58039"/>
              <a:gd name="connsiteY8" fmla="*/ 396 h 35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039" h="359363">
                <a:moveTo>
                  <a:pt x="45308" y="396"/>
                </a:moveTo>
                <a:cubicBezTo>
                  <a:pt x="43721" y="10450"/>
                  <a:pt x="5620" y="239050"/>
                  <a:pt x="858" y="276621"/>
                </a:cubicBezTo>
                <a:cubicBezTo>
                  <a:pt x="-3904" y="314192"/>
                  <a:pt x="12500" y="223175"/>
                  <a:pt x="16733" y="225821"/>
                </a:cubicBezTo>
                <a:cubicBezTo>
                  <a:pt x="20966" y="228467"/>
                  <a:pt x="19379" y="270271"/>
                  <a:pt x="26258" y="292496"/>
                </a:cubicBezTo>
                <a:cubicBezTo>
                  <a:pt x="33137" y="314721"/>
                  <a:pt x="59066" y="355996"/>
                  <a:pt x="58008" y="359171"/>
                </a:cubicBezTo>
                <a:cubicBezTo>
                  <a:pt x="56950" y="362346"/>
                  <a:pt x="28375" y="325304"/>
                  <a:pt x="19908" y="311546"/>
                </a:cubicBezTo>
                <a:cubicBezTo>
                  <a:pt x="11441" y="297788"/>
                  <a:pt x="8795" y="292496"/>
                  <a:pt x="7208" y="276621"/>
                </a:cubicBezTo>
                <a:cubicBezTo>
                  <a:pt x="5620" y="260746"/>
                  <a:pt x="4033" y="258100"/>
                  <a:pt x="10383" y="216296"/>
                </a:cubicBezTo>
                <a:cubicBezTo>
                  <a:pt x="16733" y="174492"/>
                  <a:pt x="46895" y="-9658"/>
                  <a:pt x="45308" y="3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 488">
            <a:extLst>
              <a:ext uri="{FF2B5EF4-FFF2-40B4-BE49-F238E27FC236}">
                <a16:creationId xmlns:a16="http://schemas.microsoft.com/office/drawing/2014/main" id="{B1B78DCA-9AE6-B121-E146-95CF5C8DB96A}"/>
              </a:ext>
            </a:extLst>
          </p:cNvPr>
          <p:cNvSpPr/>
          <p:nvPr/>
        </p:nvSpPr>
        <p:spPr>
          <a:xfrm>
            <a:off x="5803700" y="5071086"/>
            <a:ext cx="95571" cy="351991"/>
          </a:xfrm>
          <a:custGeom>
            <a:avLst/>
            <a:gdLst>
              <a:gd name="connsiteX0" fmla="*/ 95450 w 95571"/>
              <a:gd name="connsiteY0" fmla="*/ 2564 h 351991"/>
              <a:gd name="connsiteX1" fmla="*/ 31950 w 95571"/>
              <a:gd name="connsiteY1" fmla="*/ 212114 h 351991"/>
              <a:gd name="connsiteX2" fmla="*/ 44650 w 95571"/>
              <a:gd name="connsiteY2" fmla="*/ 164489 h 351991"/>
              <a:gd name="connsiteX3" fmla="*/ 22425 w 95571"/>
              <a:gd name="connsiteY3" fmla="*/ 294664 h 351991"/>
              <a:gd name="connsiteX4" fmla="*/ 25600 w 95571"/>
              <a:gd name="connsiteY4" fmla="*/ 345464 h 351991"/>
              <a:gd name="connsiteX5" fmla="*/ 200 w 95571"/>
              <a:gd name="connsiteY5" fmla="*/ 281964 h 351991"/>
              <a:gd name="connsiteX6" fmla="*/ 41475 w 95571"/>
              <a:gd name="connsiteY6" fmla="*/ 351814 h 351991"/>
              <a:gd name="connsiteX7" fmla="*/ 22425 w 95571"/>
              <a:gd name="connsiteY7" fmla="*/ 256564 h 351991"/>
              <a:gd name="connsiteX8" fmla="*/ 57350 w 95571"/>
              <a:gd name="connsiteY8" fmla="*/ 158139 h 351991"/>
              <a:gd name="connsiteX9" fmla="*/ 47825 w 95571"/>
              <a:gd name="connsiteY9" fmla="*/ 97814 h 351991"/>
              <a:gd name="connsiteX10" fmla="*/ 95450 w 95571"/>
              <a:gd name="connsiteY10" fmla="*/ 2564 h 351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5571" h="351991">
                <a:moveTo>
                  <a:pt x="95450" y="2564"/>
                </a:moveTo>
                <a:cubicBezTo>
                  <a:pt x="92804" y="21614"/>
                  <a:pt x="40417" y="185126"/>
                  <a:pt x="31950" y="212114"/>
                </a:cubicBezTo>
                <a:cubicBezTo>
                  <a:pt x="23483" y="239102"/>
                  <a:pt x="46237" y="150731"/>
                  <a:pt x="44650" y="164489"/>
                </a:cubicBezTo>
                <a:cubicBezTo>
                  <a:pt x="43063" y="178247"/>
                  <a:pt x="25600" y="264501"/>
                  <a:pt x="22425" y="294664"/>
                </a:cubicBezTo>
                <a:cubicBezTo>
                  <a:pt x="19250" y="324827"/>
                  <a:pt x="29304" y="347581"/>
                  <a:pt x="25600" y="345464"/>
                </a:cubicBezTo>
                <a:cubicBezTo>
                  <a:pt x="21896" y="343347"/>
                  <a:pt x="-2446" y="280906"/>
                  <a:pt x="200" y="281964"/>
                </a:cubicBezTo>
                <a:cubicBezTo>
                  <a:pt x="2846" y="283022"/>
                  <a:pt x="37771" y="356047"/>
                  <a:pt x="41475" y="351814"/>
                </a:cubicBezTo>
                <a:cubicBezTo>
                  <a:pt x="45179" y="347581"/>
                  <a:pt x="19779" y="288843"/>
                  <a:pt x="22425" y="256564"/>
                </a:cubicBezTo>
                <a:cubicBezTo>
                  <a:pt x="25071" y="224285"/>
                  <a:pt x="53117" y="184597"/>
                  <a:pt x="57350" y="158139"/>
                </a:cubicBezTo>
                <a:cubicBezTo>
                  <a:pt x="61583" y="131681"/>
                  <a:pt x="38829" y="119510"/>
                  <a:pt x="47825" y="97814"/>
                </a:cubicBezTo>
                <a:cubicBezTo>
                  <a:pt x="56821" y="76118"/>
                  <a:pt x="98096" y="-16486"/>
                  <a:pt x="95450" y="256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 489">
            <a:extLst>
              <a:ext uri="{FF2B5EF4-FFF2-40B4-BE49-F238E27FC236}">
                <a16:creationId xmlns:a16="http://schemas.microsoft.com/office/drawing/2014/main" id="{46EF283D-D583-73BF-494B-1A997D81E983}"/>
              </a:ext>
            </a:extLst>
          </p:cNvPr>
          <p:cNvSpPr/>
          <p:nvPr/>
        </p:nvSpPr>
        <p:spPr>
          <a:xfrm>
            <a:off x="4845025" y="5448295"/>
            <a:ext cx="46178" cy="298455"/>
          </a:xfrm>
          <a:custGeom>
            <a:avLst/>
            <a:gdLst>
              <a:gd name="connsiteX0" fmla="*/ 9550 w 46178"/>
              <a:gd name="connsiteY0" fmla="*/ 5 h 298455"/>
              <a:gd name="connsiteX1" fmla="*/ 15900 w 46178"/>
              <a:gd name="connsiteY1" fmla="*/ 203205 h 298455"/>
              <a:gd name="connsiteX2" fmla="*/ 34950 w 46178"/>
              <a:gd name="connsiteY2" fmla="*/ 161930 h 298455"/>
              <a:gd name="connsiteX3" fmla="*/ 44475 w 46178"/>
              <a:gd name="connsiteY3" fmla="*/ 234955 h 298455"/>
              <a:gd name="connsiteX4" fmla="*/ 25 w 46178"/>
              <a:gd name="connsiteY4" fmla="*/ 298455 h 298455"/>
              <a:gd name="connsiteX5" fmla="*/ 38125 w 46178"/>
              <a:gd name="connsiteY5" fmla="*/ 234955 h 298455"/>
              <a:gd name="connsiteX6" fmla="*/ 38125 w 46178"/>
              <a:gd name="connsiteY6" fmla="*/ 196855 h 298455"/>
              <a:gd name="connsiteX7" fmla="*/ 9550 w 46178"/>
              <a:gd name="connsiteY7" fmla="*/ 5 h 29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178" h="298455">
                <a:moveTo>
                  <a:pt x="9550" y="5"/>
                </a:moveTo>
                <a:cubicBezTo>
                  <a:pt x="5846" y="1063"/>
                  <a:pt x="11667" y="176218"/>
                  <a:pt x="15900" y="203205"/>
                </a:cubicBezTo>
                <a:cubicBezTo>
                  <a:pt x="20133" y="230193"/>
                  <a:pt x="30188" y="156638"/>
                  <a:pt x="34950" y="161930"/>
                </a:cubicBezTo>
                <a:cubicBezTo>
                  <a:pt x="39713" y="167222"/>
                  <a:pt x="50296" y="212201"/>
                  <a:pt x="44475" y="234955"/>
                </a:cubicBezTo>
                <a:cubicBezTo>
                  <a:pt x="38654" y="257709"/>
                  <a:pt x="1083" y="298455"/>
                  <a:pt x="25" y="298455"/>
                </a:cubicBezTo>
                <a:cubicBezTo>
                  <a:pt x="-1033" y="298455"/>
                  <a:pt x="31775" y="251888"/>
                  <a:pt x="38125" y="234955"/>
                </a:cubicBezTo>
                <a:cubicBezTo>
                  <a:pt x="44475" y="218022"/>
                  <a:pt x="44475" y="239188"/>
                  <a:pt x="38125" y="196855"/>
                </a:cubicBezTo>
                <a:cubicBezTo>
                  <a:pt x="31775" y="154522"/>
                  <a:pt x="13254" y="-1053"/>
                  <a:pt x="9550" y="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 490">
            <a:extLst>
              <a:ext uri="{FF2B5EF4-FFF2-40B4-BE49-F238E27FC236}">
                <a16:creationId xmlns:a16="http://schemas.microsoft.com/office/drawing/2014/main" id="{60F6BB42-FE14-2937-74BD-9DC5B8189C2F}"/>
              </a:ext>
            </a:extLst>
          </p:cNvPr>
          <p:cNvSpPr/>
          <p:nvPr/>
        </p:nvSpPr>
        <p:spPr>
          <a:xfrm>
            <a:off x="4835525" y="5247693"/>
            <a:ext cx="85793" cy="448753"/>
          </a:xfrm>
          <a:custGeom>
            <a:avLst/>
            <a:gdLst>
              <a:gd name="connsiteX0" fmla="*/ 0 w 85793"/>
              <a:gd name="connsiteY0" fmla="*/ 582 h 448753"/>
              <a:gd name="connsiteX1" fmla="*/ 15875 w 85793"/>
              <a:gd name="connsiteY1" fmla="*/ 149807 h 448753"/>
              <a:gd name="connsiteX2" fmla="*/ 25400 w 85793"/>
              <a:gd name="connsiteY2" fmla="*/ 95832 h 448753"/>
              <a:gd name="connsiteX3" fmla="*/ 19050 w 85793"/>
              <a:gd name="connsiteY3" fmla="*/ 213307 h 448753"/>
              <a:gd name="connsiteX4" fmla="*/ 53975 w 85793"/>
              <a:gd name="connsiteY4" fmla="*/ 267282 h 448753"/>
              <a:gd name="connsiteX5" fmla="*/ 34925 w 85793"/>
              <a:gd name="connsiteY5" fmla="*/ 232357 h 448753"/>
              <a:gd name="connsiteX6" fmla="*/ 85725 w 85793"/>
              <a:gd name="connsiteY6" fmla="*/ 330782 h 448753"/>
              <a:gd name="connsiteX7" fmla="*/ 22225 w 85793"/>
              <a:gd name="connsiteY7" fmla="*/ 448257 h 448753"/>
              <a:gd name="connsiteX8" fmla="*/ 76200 w 85793"/>
              <a:gd name="connsiteY8" fmla="*/ 368882 h 448753"/>
              <a:gd name="connsiteX9" fmla="*/ 66675 w 85793"/>
              <a:gd name="connsiteY9" fmla="*/ 270457 h 448753"/>
              <a:gd name="connsiteX10" fmla="*/ 22225 w 85793"/>
              <a:gd name="connsiteY10" fmla="*/ 162507 h 448753"/>
              <a:gd name="connsiteX11" fmla="*/ 15875 w 85793"/>
              <a:gd name="connsiteY11" fmla="*/ 99007 h 448753"/>
              <a:gd name="connsiteX12" fmla="*/ 0 w 85793"/>
              <a:gd name="connsiteY12" fmla="*/ 582 h 448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793" h="448753">
                <a:moveTo>
                  <a:pt x="0" y="582"/>
                </a:moveTo>
                <a:cubicBezTo>
                  <a:pt x="0" y="9049"/>
                  <a:pt x="11642" y="133932"/>
                  <a:pt x="15875" y="149807"/>
                </a:cubicBezTo>
                <a:cubicBezTo>
                  <a:pt x="20108" y="165682"/>
                  <a:pt x="24871" y="85249"/>
                  <a:pt x="25400" y="95832"/>
                </a:cubicBezTo>
                <a:cubicBezTo>
                  <a:pt x="25929" y="106415"/>
                  <a:pt x="14288" y="184732"/>
                  <a:pt x="19050" y="213307"/>
                </a:cubicBezTo>
                <a:cubicBezTo>
                  <a:pt x="23812" y="241882"/>
                  <a:pt x="51329" y="264107"/>
                  <a:pt x="53975" y="267282"/>
                </a:cubicBezTo>
                <a:cubicBezTo>
                  <a:pt x="56621" y="270457"/>
                  <a:pt x="29633" y="221774"/>
                  <a:pt x="34925" y="232357"/>
                </a:cubicBezTo>
                <a:cubicBezTo>
                  <a:pt x="40217" y="242940"/>
                  <a:pt x="87842" y="294799"/>
                  <a:pt x="85725" y="330782"/>
                </a:cubicBezTo>
                <a:cubicBezTo>
                  <a:pt x="83608" y="366765"/>
                  <a:pt x="23813" y="441907"/>
                  <a:pt x="22225" y="448257"/>
                </a:cubicBezTo>
                <a:cubicBezTo>
                  <a:pt x="20638" y="454607"/>
                  <a:pt x="68792" y="398515"/>
                  <a:pt x="76200" y="368882"/>
                </a:cubicBezTo>
                <a:cubicBezTo>
                  <a:pt x="83608" y="339249"/>
                  <a:pt x="75671" y="304853"/>
                  <a:pt x="66675" y="270457"/>
                </a:cubicBezTo>
                <a:cubicBezTo>
                  <a:pt x="57679" y="236061"/>
                  <a:pt x="30692" y="191082"/>
                  <a:pt x="22225" y="162507"/>
                </a:cubicBezTo>
                <a:cubicBezTo>
                  <a:pt x="13758" y="133932"/>
                  <a:pt x="17462" y="119644"/>
                  <a:pt x="15875" y="99007"/>
                </a:cubicBezTo>
                <a:cubicBezTo>
                  <a:pt x="14288" y="78370"/>
                  <a:pt x="0" y="-7885"/>
                  <a:pt x="0" y="58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 491">
            <a:extLst>
              <a:ext uri="{FF2B5EF4-FFF2-40B4-BE49-F238E27FC236}">
                <a16:creationId xmlns:a16="http://schemas.microsoft.com/office/drawing/2014/main" id="{3251EA9D-251F-7EBD-F275-F631C4F81A2B}"/>
              </a:ext>
            </a:extLst>
          </p:cNvPr>
          <p:cNvSpPr/>
          <p:nvPr/>
        </p:nvSpPr>
        <p:spPr>
          <a:xfrm>
            <a:off x="4805172" y="5431172"/>
            <a:ext cx="69519" cy="249687"/>
          </a:xfrm>
          <a:custGeom>
            <a:avLst/>
            <a:gdLst>
              <a:gd name="connsiteX0" fmla="*/ 49403 w 69519"/>
              <a:gd name="connsiteY0" fmla="*/ 1253 h 249687"/>
              <a:gd name="connsiteX1" fmla="*/ 27178 w 69519"/>
              <a:gd name="connsiteY1" fmla="*/ 90153 h 249687"/>
              <a:gd name="connsiteX2" fmla="*/ 68453 w 69519"/>
              <a:gd name="connsiteY2" fmla="*/ 245728 h 249687"/>
              <a:gd name="connsiteX3" fmla="*/ 52578 w 69519"/>
              <a:gd name="connsiteY3" fmla="*/ 198103 h 249687"/>
              <a:gd name="connsiteX4" fmla="*/ 1778 w 69519"/>
              <a:gd name="connsiteY4" fmla="*/ 140953 h 249687"/>
              <a:gd name="connsiteX5" fmla="*/ 14478 w 69519"/>
              <a:gd name="connsiteY5" fmla="*/ 153653 h 249687"/>
              <a:gd name="connsiteX6" fmla="*/ 49403 w 69519"/>
              <a:gd name="connsiteY6" fmla="*/ 1253 h 24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519" h="249687">
                <a:moveTo>
                  <a:pt x="49403" y="1253"/>
                </a:moveTo>
                <a:cubicBezTo>
                  <a:pt x="51520" y="-9330"/>
                  <a:pt x="24003" y="49407"/>
                  <a:pt x="27178" y="90153"/>
                </a:cubicBezTo>
                <a:cubicBezTo>
                  <a:pt x="30353" y="130899"/>
                  <a:pt x="64220" y="227736"/>
                  <a:pt x="68453" y="245728"/>
                </a:cubicBezTo>
                <a:cubicBezTo>
                  <a:pt x="72686" y="263720"/>
                  <a:pt x="63690" y="215565"/>
                  <a:pt x="52578" y="198103"/>
                </a:cubicBezTo>
                <a:cubicBezTo>
                  <a:pt x="41466" y="180641"/>
                  <a:pt x="1778" y="140953"/>
                  <a:pt x="1778" y="140953"/>
                </a:cubicBezTo>
                <a:cubicBezTo>
                  <a:pt x="-4572" y="133545"/>
                  <a:pt x="7599" y="172174"/>
                  <a:pt x="14478" y="153653"/>
                </a:cubicBezTo>
                <a:cubicBezTo>
                  <a:pt x="21357" y="135132"/>
                  <a:pt x="47286" y="11836"/>
                  <a:pt x="49403" y="125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 492">
            <a:extLst>
              <a:ext uri="{FF2B5EF4-FFF2-40B4-BE49-F238E27FC236}">
                <a16:creationId xmlns:a16="http://schemas.microsoft.com/office/drawing/2014/main" id="{CB50FFB0-4EA1-B9EE-D833-58521D6F1230}"/>
              </a:ext>
            </a:extLst>
          </p:cNvPr>
          <p:cNvSpPr/>
          <p:nvPr/>
        </p:nvSpPr>
        <p:spPr>
          <a:xfrm>
            <a:off x="4964720" y="4987893"/>
            <a:ext cx="417006" cy="78142"/>
          </a:xfrm>
          <a:custGeom>
            <a:avLst/>
            <a:gdLst>
              <a:gd name="connsiteX0" fmla="*/ 980 w 417006"/>
              <a:gd name="connsiteY0" fmla="*/ 32 h 78142"/>
              <a:gd name="connsiteX1" fmla="*/ 235930 w 417006"/>
              <a:gd name="connsiteY1" fmla="*/ 31782 h 78142"/>
              <a:gd name="connsiteX2" fmla="*/ 188305 w 417006"/>
              <a:gd name="connsiteY2" fmla="*/ 47657 h 78142"/>
              <a:gd name="connsiteX3" fmla="*/ 416905 w 417006"/>
              <a:gd name="connsiteY3" fmla="*/ 47657 h 78142"/>
              <a:gd name="connsiteX4" fmla="*/ 156555 w 417006"/>
              <a:gd name="connsiteY4" fmla="*/ 69882 h 78142"/>
              <a:gd name="connsiteX5" fmla="*/ 70830 w 417006"/>
              <a:gd name="connsiteY5" fmla="*/ 76232 h 78142"/>
              <a:gd name="connsiteX6" fmla="*/ 340705 w 417006"/>
              <a:gd name="connsiteY6" fmla="*/ 38132 h 78142"/>
              <a:gd name="connsiteX7" fmla="*/ 980 w 417006"/>
              <a:gd name="connsiteY7" fmla="*/ 32 h 78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006" h="78142">
                <a:moveTo>
                  <a:pt x="980" y="32"/>
                </a:moveTo>
                <a:cubicBezTo>
                  <a:pt x="-16482" y="-1026"/>
                  <a:pt x="204709" y="23845"/>
                  <a:pt x="235930" y="31782"/>
                </a:cubicBezTo>
                <a:cubicBezTo>
                  <a:pt x="267151" y="39719"/>
                  <a:pt x="158143" y="45011"/>
                  <a:pt x="188305" y="47657"/>
                </a:cubicBezTo>
                <a:cubicBezTo>
                  <a:pt x="218467" y="50303"/>
                  <a:pt x="422197" y="43953"/>
                  <a:pt x="416905" y="47657"/>
                </a:cubicBezTo>
                <a:cubicBezTo>
                  <a:pt x="411613" y="51361"/>
                  <a:pt x="156555" y="69882"/>
                  <a:pt x="156555" y="69882"/>
                </a:cubicBezTo>
                <a:cubicBezTo>
                  <a:pt x="98876" y="74644"/>
                  <a:pt x="40138" y="81524"/>
                  <a:pt x="70830" y="76232"/>
                </a:cubicBezTo>
                <a:cubicBezTo>
                  <a:pt x="101522" y="70940"/>
                  <a:pt x="347584" y="50832"/>
                  <a:pt x="340705" y="38132"/>
                </a:cubicBezTo>
                <a:cubicBezTo>
                  <a:pt x="333826" y="25432"/>
                  <a:pt x="18442" y="1090"/>
                  <a:pt x="980" y="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 493">
            <a:extLst>
              <a:ext uri="{FF2B5EF4-FFF2-40B4-BE49-F238E27FC236}">
                <a16:creationId xmlns:a16="http://schemas.microsoft.com/office/drawing/2014/main" id="{DFB55A5F-DFF5-31F3-1EC6-664F95A0C009}"/>
              </a:ext>
            </a:extLst>
          </p:cNvPr>
          <p:cNvSpPr/>
          <p:nvPr/>
        </p:nvSpPr>
        <p:spPr>
          <a:xfrm>
            <a:off x="5095822" y="5206862"/>
            <a:ext cx="173027" cy="188382"/>
          </a:xfrm>
          <a:custGeom>
            <a:avLst/>
            <a:gdLst>
              <a:gd name="connsiteX0" fmla="*/ 53 w 173027"/>
              <a:gd name="connsiteY0" fmla="*/ 85863 h 188382"/>
              <a:gd name="connsiteX1" fmla="*/ 50853 w 173027"/>
              <a:gd name="connsiteY1" fmla="*/ 47763 h 188382"/>
              <a:gd name="connsiteX2" fmla="*/ 47678 w 173027"/>
              <a:gd name="connsiteY2" fmla="*/ 138 h 188382"/>
              <a:gd name="connsiteX3" fmla="*/ 69903 w 173027"/>
              <a:gd name="connsiteY3" fmla="*/ 63638 h 188382"/>
              <a:gd name="connsiteX4" fmla="*/ 158803 w 173027"/>
              <a:gd name="connsiteY4" fmla="*/ 92213 h 188382"/>
              <a:gd name="connsiteX5" fmla="*/ 127053 w 173027"/>
              <a:gd name="connsiteY5" fmla="*/ 133488 h 188382"/>
              <a:gd name="connsiteX6" fmla="*/ 161978 w 173027"/>
              <a:gd name="connsiteY6" fmla="*/ 152538 h 188382"/>
              <a:gd name="connsiteX7" fmla="*/ 98478 w 173027"/>
              <a:gd name="connsiteY7" fmla="*/ 187463 h 188382"/>
              <a:gd name="connsiteX8" fmla="*/ 28628 w 173027"/>
              <a:gd name="connsiteY8" fmla="*/ 177938 h 188382"/>
              <a:gd name="connsiteX9" fmla="*/ 155628 w 173027"/>
              <a:gd name="connsiteY9" fmla="*/ 174763 h 188382"/>
              <a:gd name="connsiteX10" fmla="*/ 165153 w 173027"/>
              <a:gd name="connsiteY10" fmla="*/ 108088 h 188382"/>
              <a:gd name="connsiteX11" fmla="*/ 92128 w 173027"/>
              <a:gd name="connsiteY11" fmla="*/ 73163 h 188382"/>
              <a:gd name="connsiteX12" fmla="*/ 63553 w 173027"/>
              <a:gd name="connsiteY12" fmla="*/ 38238 h 188382"/>
              <a:gd name="connsiteX13" fmla="*/ 54028 w 173027"/>
              <a:gd name="connsiteY13" fmla="*/ 57288 h 188382"/>
              <a:gd name="connsiteX14" fmla="*/ 41328 w 173027"/>
              <a:gd name="connsiteY14" fmla="*/ 19188 h 188382"/>
              <a:gd name="connsiteX15" fmla="*/ 53 w 173027"/>
              <a:gd name="connsiteY15" fmla="*/ 85863 h 188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3027" h="188382">
                <a:moveTo>
                  <a:pt x="53" y="85863"/>
                </a:moveTo>
                <a:cubicBezTo>
                  <a:pt x="1640" y="90625"/>
                  <a:pt x="42916" y="62050"/>
                  <a:pt x="50853" y="47763"/>
                </a:cubicBezTo>
                <a:cubicBezTo>
                  <a:pt x="58790" y="33476"/>
                  <a:pt x="44503" y="-2508"/>
                  <a:pt x="47678" y="138"/>
                </a:cubicBezTo>
                <a:cubicBezTo>
                  <a:pt x="50853" y="2784"/>
                  <a:pt x="51382" y="48292"/>
                  <a:pt x="69903" y="63638"/>
                </a:cubicBezTo>
                <a:cubicBezTo>
                  <a:pt x="88424" y="78984"/>
                  <a:pt x="149278" y="80571"/>
                  <a:pt x="158803" y="92213"/>
                </a:cubicBezTo>
                <a:cubicBezTo>
                  <a:pt x="168328" y="103855"/>
                  <a:pt x="126524" y="123434"/>
                  <a:pt x="127053" y="133488"/>
                </a:cubicBezTo>
                <a:cubicBezTo>
                  <a:pt x="127582" y="143542"/>
                  <a:pt x="166740" y="143542"/>
                  <a:pt x="161978" y="152538"/>
                </a:cubicBezTo>
                <a:cubicBezTo>
                  <a:pt x="157216" y="161534"/>
                  <a:pt x="120703" y="183230"/>
                  <a:pt x="98478" y="187463"/>
                </a:cubicBezTo>
                <a:cubicBezTo>
                  <a:pt x="76253" y="191696"/>
                  <a:pt x="19103" y="180055"/>
                  <a:pt x="28628" y="177938"/>
                </a:cubicBezTo>
                <a:cubicBezTo>
                  <a:pt x="38153" y="175821"/>
                  <a:pt x="132874" y="186405"/>
                  <a:pt x="155628" y="174763"/>
                </a:cubicBezTo>
                <a:cubicBezTo>
                  <a:pt x="178382" y="163121"/>
                  <a:pt x="175736" y="125021"/>
                  <a:pt x="165153" y="108088"/>
                </a:cubicBezTo>
                <a:cubicBezTo>
                  <a:pt x="154570" y="91155"/>
                  <a:pt x="109061" y="84805"/>
                  <a:pt x="92128" y="73163"/>
                </a:cubicBezTo>
                <a:cubicBezTo>
                  <a:pt x="75195" y="61521"/>
                  <a:pt x="69903" y="40884"/>
                  <a:pt x="63553" y="38238"/>
                </a:cubicBezTo>
                <a:cubicBezTo>
                  <a:pt x="57203" y="35592"/>
                  <a:pt x="57732" y="60463"/>
                  <a:pt x="54028" y="57288"/>
                </a:cubicBezTo>
                <a:cubicBezTo>
                  <a:pt x="50324" y="54113"/>
                  <a:pt x="49795" y="14955"/>
                  <a:pt x="41328" y="19188"/>
                </a:cubicBezTo>
                <a:cubicBezTo>
                  <a:pt x="32861" y="23421"/>
                  <a:pt x="-1534" y="81101"/>
                  <a:pt x="53" y="858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 494">
            <a:extLst>
              <a:ext uri="{FF2B5EF4-FFF2-40B4-BE49-F238E27FC236}">
                <a16:creationId xmlns:a16="http://schemas.microsoft.com/office/drawing/2014/main" id="{85F953D0-68D8-7985-26BB-2B79E5265452}"/>
              </a:ext>
            </a:extLst>
          </p:cNvPr>
          <p:cNvSpPr/>
          <p:nvPr/>
        </p:nvSpPr>
        <p:spPr>
          <a:xfrm>
            <a:off x="5054509" y="5247352"/>
            <a:ext cx="186418" cy="139190"/>
          </a:xfrm>
          <a:custGeom>
            <a:avLst/>
            <a:gdLst>
              <a:gd name="connsiteX0" fmla="*/ 91 w 186418"/>
              <a:gd name="connsiteY0" fmla="*/ 923 h 139190"/>
              <a:gd name="connsiteX1" fmla="*/ 184241 w 186418"/>
              <a:gd name="connsiteY1" fmla="*/ 134273 h 139190"/>
              <a:gd name="connsiteX2" fmla="*/ 98516 w 186418"/>
              <a:gd name="connsiteY2" fmla="*/ 112048 h 139190"/>
              <a:gd name="connsiteX3" fmla="*/ 57241 w 186418"/>
              <a:gd name="connsiteY3" fmla="*/ 127923 h 139190"/>
              <a:gd name="connsiteX4" fmla="*/ 181066 w 186418"/>
              <a:gd name="connsiteY4" fmla="*/ 73948 h 139190"/>
              <a:gd name="connsiteX5" fmla="*/ 66766 w 186418"/>
              <a:gd name="connsiteY5" fmla="*/ 89823 h 139190"/>
              <a:gd name="connsiteX6" fmla="*/ 136616 w 186418"/>
              <a:gd name="connsiteY6" fmla="*/ 73948 h 139190"/>
              <a:gd name="connsiteX7" fmla="*/ 158841 w 186418"/>
              <a:gd name="connsiteY7" fmla="*/ 73948 h 139190"/>
              <a:gd name="connsiteX8" fmla="*/ 91 w 186418"/>
              <a:gd name="connsiteY8" fmla="*/ 923 h 139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18" h="139190">
                <a:moveTo>
                  <a:pt x="91" y="923"/>
                </a:moveTo>
                <a:cubicBezTo>
                  <a:pt x="4324" y="10977"/>
                  <a:pt x="167837" y="115752"/>
                  <a:pt x="184241" y="134273"/>
                </a:cubicBezTo>
                <a:cubicBezTo>
                  <a:pt x="200645" y="152794"/>
                  <a:pt x="119683" y="113106"/>
                  <a:pt x="98516" y="112048"/>
                </a:cubicBezTo>
                <a:cubicBezTo>
                  <a:pt x="77349" y="110990"/>
                  <a:pt x="43483" y="134273"/>
                  <a:pt x="57241" y="127923"/>
                </a:cubicBezTo>
                <a:cubicBezTo>
                  <a:pt x="70999" y="121573"/>
                  <a:pt x="179479" y="80298"/>
                  <a:pt x="181066" y="73948"/>
                </a:cubicBezTo>
                <a:cubicBezTo>
                  <a:pt x="182654" y="67598"/>
                  <a:pt x="74174" y="89823"/>
                  <a:pt x="66766" y="89823"/>
                </a:cubicBezTo>
                <a:cubicBezTo>
                  <a:pt x="59358" y="89823"/>
                  <a:pt x="121270" y="76594"/>
                  <a:pt x="136616" y="73948"/>
                </a:cubicBezTo>
                <a:cubicBezTo>
                  <a:pt x="151962" y="71302"/>
                  <a:pt x="178420" y="81886"/>
                  <a:pt x="158841" y="73948"/>
                </a:cubicBezTo>
                <a:cubicBezTo>
                  <a:pt x="139262" y="66010"/>
                  <a:pt x="-4142" y="-9131"/>
                  <a:pt x="91" y="9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 495">
            <a:extLst>
              <a:ext uri="{FF2B5EF4-FFF2-40B4-BE49-F238E27FC236}">
                <a16:creationId xmlns:a16="http://schemas.microsoft.com/office/drawing/2014/main" id="{FDA4C7A8-BFD9-E92A-8DC3-85D63C4A09D1}"/>
              </a:ext>
            </a:extLst>
          </p:cNvPr>
          <p:cNvSpPr/>
          <p:nvPr/>
        </p:nvSpPr>
        <p:spPr>
          <a:xfrm>
            <a:off x="4835515" y="5241841"/>
            <a:ext cx="105935" cy="422432"/>
          </a:xfrm>
          <a:custGeom>
            <a:avLst/>
            <a:gdLst>
              <a:gd name="connsiteX0" fmla="*/ 10 w 105935"/>
              <a:gd name="connsiteY0" fmla="*/ 84 h 422432"/>
              <a:gd name="connsiteX1" fmla="*/ 95260 w 105935"/>
              <a:gd name="connsiteY1" fmla="*/ 162009 h 422432"/>
              <a:gd name="connsiteX2" fmla="*/ 88910 w 105935"/>
              <a:gd name="connsiteY2" fmla="*/ 260434 h 422432"/>
              <a:gd name="connsiteX3" fmla="*/ 98435 w 105935"/>
              <a:gd name="connsiteY3" fmla="*/ 203284 h 422432"/>
              <a:gd name="connsiteX4" fmla="*/ 92085 w 105935"/>
              <a:gd name="connsiteY4" fmla="*/ 419184 h 422432"/>
              <a:gd name="connsiteX5" fmla="*/ 88910 w 105935"/>
              <a:gd name="connsiteY5" fmla="*/ 323934 h 422432"/>
              <a:gd name="connsiteX6" fmla="*/ 53985 w 105935"/>
              <a:gd name="connsiteY6" fmla="*/ 196934 h 422432"/>
              <a:gd name="connsiteX7" fmla="*/ 73035 w 105935"/>
              <a:gd name="connsiteY7" fmla="*/ 241384 h 422432"/>
              <a:gd name="connsiteX8" fmla="*/ 66685 w 105935"/>
              <a:gd name="connsiteY8" fmla="*/ 162009 h 422432"/>
              <a:gd name="connsiteX9" fmla="*/ 63510 w 105935"/>
              <a:gd name="connsiteY9" fmla="*/ 149309 h 422432"/>
              <a:gd name="connsiteX10" fmla="*/ 104785 w 105935"/>
              <a:gd name="connsiteY10" fmla="*/ 181059 h 422432"/>
              <a:gd name="connsiteX11" fmla="*/ 88910 w 105935"/>
              <a:gd name="connsiteY11" fmla="*/ 139784 h 422432"/>
              <a:gd name="connsiteX12" fmla="*/ 10 w 105935"/>
              <a:gd name="connsiteY12" fmla="*/ 84 h 42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5935" h="422432">
                <a:moveTo>
                  <a:pt x="10" y="84"/>
                </a:moveTo>
                <a:cubicBezTo>
                  <a:pt x="1068" y="3788"/>
                  <a:pt x="80443" y="118617"/>
                  <a:pt x="95260" y="162009"/>
                </a:cubicBezTo>
                <a:cubicBezTo>
                  <a:pt x="110077" y="205401"/>
                  <a:pt x="88381" y="253555"/>
                  <a:pt x="88910" y="260434"/>
                </a:cubicBezTo>
                <a:cubicBezTo>
                  <a:pt x="89439" y="267313"/>
                  <a:pt x="97906" y="176826"/>
                  <a:pt x="98435" y="203284"/>
                </a:cubicBezTo>
                <a:cubicBezTo>
                  <a:pt x="98964" y="229742"/>
                  <a:pt x="93673" y="399076"/>
                  <a:pt x="92085" y="419184"/>
                </a:cubicBezTo>
                <a:cubicBezTo>
                  <a:pt x="90498" y="439292"/>
                  <a:pt x="95260" y="360976"/>
                  <a:pt x="88910" y="323934"/>
                </a:cubicBezTo>
                <a:cubicBezTo>
                  <a:pt x="82560" y="286892"/>
                  <a:pt x="56631" y="210692"/>
                  <a:pt x="53985" y="196934"/>
                </a:cubicBezTo>
                <a:cubicBezTo>
                  <a:pt x="51339" y="183176"/>
                  <a:pt x="70918" y="247205"/>
                  <a:pt x="73035" y="241384"/>
                </a:cubicBezTo>
                <a:cubicBezTo>
                  <a:pt x="75152" y="235563"/>
                  <a:pt x="68273" y="177355"/>
                  <a:pt x="66685" y="162009"/>
                </a:cubicBezTo>
                <a:cubicBezTo>
                  <a:pt x="65098" y="146663"/>
                  <a:pt x="57160" y="146134"/>
                  <a:pt x="63510" y="149309"/>
                </a:cubicBezTo>
                <a:cubicBezTo>
                  <a:pt x="69860" y="152484"/>
                  <a:pt x="100552" y="182646"/>
                  <a:pt x="104785" y="181059"/>
                </a:cubicBezTo>
                <a:cubicBezTo>
                  <a:pt x="109018" y="179472"/>
                  <a:pt x="101081" y="164126"/>
                  <a:pt x="88910" y="139784"/>
                </a:cubicBezTo>
                <a:cubicBezTo>
                  <a:pt x="76739" y="115442"/>
                  <a:pt x="-1048" y="-3620"/>
                  <a:pt x="10" y="8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 496">
            <a:extLst>
              <a:ext uri="{FF2B5EF4-FFF2-40B4-BE49-F238E27FC236}">
                <a16:creationId xmlns:a16="http://schemas.microsoft.com/office/drawing/2014/main" id="{9E4AC187-1C9B-2507-0271-CEDC1453920E}"/>
              </a:ext>
            </a:extLst>
          </p:cNvPr>
          <p:cNvSpPr/>
          <p:nvPr/>
        </p:nvSpPr>
        <p:spPr>
          <a:xfrm>
            <a:off x="4978266" y="5295327"/>
            <a:ext cx="269890" cy="377310"/>
          </a:xfrm>
          <a:custGeom>
            <a:avLst/>
            <a:gdLst>
              <a:gd name="connsiteX0" fmla="*/ 134 w 269890"/>
              <a:gd name="connsiteY0" fmla="*/ 573 h 377310"/>
              <a:gd name="connsiteX1" fmla="*/ 60459 w 269890"/>
              <a:gd name="connsiteY1" fmla="*/ 137098 h 377310"/>
              <a:gd name="connsiteX2" fmla="*/ 54109 w 269890"/>
              <a:gd name="connsiteY2" fmla="*/ 146623 h 377310"/>
              <a:gd name="connsiteX3" fmla="*/ 149359 w 269890"/>
              <a:gd name="connsiteY3" fmla="*/ 197423 h 377310"/>
              <a:gd name="connsiteX4" fmla="*/ 123959 w 269890"/>
              <a:gd name="connsiteY4" fmla="*/ 191073 h 377310"/>
              <a:gd name="connsiteX5" fmla="*/ 203334 w 269890"/>
              <a:gd name="connsiteY5" fmla="*/ 245048 h 377310"/>
              <a:gd name="connsiteX6" fmla="*/ 209684 w 269890"/>
              <a:gd name="connsiteY6" fmla="*/ 197423 h 377310"/>
              <a:gd name="connsiteX7" fmla="*/ 247784 w 269890"/>
              <a:gd name="connsiteY7" fmla="*/ 372048 h 377310"/>
              <a:gd name="connsiteX8" fmla="*/ 231909 w 269890"/>
              <a:gd name="connsiteY8" fmla="*/ 324423 h 377310"/>
              <a:gd name="connsiteX9" fmla="*/ 104909 w 269890"/>
              <a:gd name="connsiteY9" fmla="*/ 248223 h 377310"/>
              <a:gd name="connsiteX10" fmla="*/ 12834 w 269890"/>
              <a:gd name="connsiteY10" fmla="*/ 232348 h 377310"/>
              <a:gd name="connsiteX11" fmla="*/ 244609 w 269890"/>
              <a:gd name="connsiteY11" fmla="*/ 311723 h 377310"/>
              <a:gd name="connsiteX12" fmla="*/ 254134 w 269890"/>
              <a:gd name="connsiteY12" fmla="*/ 318073 h 377310"/>
              <a:gd name="connsiteX13" fmla="*/ 158884 w 269890"/>
              <a:gd name="connsiteY13" fmla="*/ 216473 h 377310"/>
              <a:gd name="connsiteX14" fmla="*/ 25534 w 269890"/>
              <a:gd name="connsiteY14" fmla="*/ 140273 h 377310"/>
              <a:gd name="connsiteX15" fmla="*/ 50934 w 269890"/>
              <a:gd name="connsiteY15" fmla="*/ 149798 h 377310"/>
              <a:gd name="connsiteX16" fmla="*/ 44584 w 269890"/>
              <a:gd name="connsiteY16" fmla="*/ 89473 h 377310"/>
              <a:gd name="connsiteX17" fmla="*/ 134 w 269890"/>
              <a:gd name="connsiteY17" fmla="*/ 573 h 377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9890" h="377310">
                <a:moveTo>
                  <a:pt x="134" y="573"/>
                </a:moveTo>
                <a:cubicBezTo>
                  <a:pt x="2780" y="8510"/>
                  <a:pt x="51463" y="112756"/>
                  <a:pt x="60459" y="137098"/>
                </a:cubicBezTo>
                <a:cubicBezTo>
                  <a:pt x="69455" y="161440"/>
                  <a:pt x="39292" y="136569"/>
                  <a:pt x="54109" y="146623"/>
                </a:cubicBezTo>
                <a:cubicBezTo>
                  <a:pt x="68926" y="156677"/>
                  <a:pt x="137717" y="190015"/>
                  <a:pt x="149359" y="197423"/>
                </a:cubicBezTo>
                <a:cubicBezTo>
                  <a:pt x="161001" y="204831"/>
                  <a:pt x="114963" y="183136"/>
                  <a:pt x="123959" y="191073"/>
                </a:cubicBezTo>
                <a:cubicBezTo>
                  <a:pt x="132955" y="199011"/>
                  <a:pt x="189047" y="243990"/>
                  <a:pt x="203334" y="245048"/>
                </a:cubicBezTo>
                <a:cubicBezTo>
                  <a:pt x="217621" y="246106"/>
                  <a:pt x="202276" y="176256"/>
                  <a:pt x="209684" y="197423"/>
                </a:cubicBezTo>
                <a:cubicBezTo>
                  <a:pt x="217092" y="218590"/>
                  <a:pt x="244080" y="350881"/>
                  <a:pt x="247784" y="372048"/>
                </a:cubicBezTo>
                <a:cubicBezTo>
                  <a:pt x="251488" y="393215"/>
                  <a:pt x="255721" y="345060"/>
                  <a:pt x="231909" y="324423"/>
                </a:cubicBezTo>
                <a:cubicBezTo>
                  <a:pt x="208097" y="303786"/>
                  <a:pt x="141421" y="263569"/>
                  <a:pt x="104909" y="248223"/>
                </a:cubicBezTo>
                <a:cubicBezTo>
                  <a:pt x="68397" y="232877"/>
                  <a:pt x="-10449" y="221765"/>
                  <a:pt x="12834" y="232348"/>
                </a:cubicBezTo>
                <a:cubicBezTo>
                  <a:pt x="36117" y="242931"/>
                  <a:pt x="204392" y="297436"/>
                  <a:pt x="244609" y="311723"/>
                </a:cubicBezTo>
                <a:cubicBezTo>
                  <a:pt x="284826" y="326010"/>
                  <a:pt x="268422" y="333948"/>
                  <a:pt x="254134" y="318073"/>
                </a:cubicBezTo>
                <a:cubicBezTo>
                  <a:pt x="239847" y="302198"/>
                  <a:pt x="196984" y="246106"/>
                  <a:pt x="158884" y="216473"/>
                </a:cubicBezTo>
                <a:cubicBezTo>
                  <a:pt x="120784" y="186840"/>
                  <a:pt x="43525" y="151385"/>
                  <a:pt x="25534" y="140273"/>
                </a:cubicBezTo>
                <a:cubicBezTo>
                  <a:pt x="7543" y="129161"/>
                  <a:pt x="47759" y="158265"/>
                  <a:pt x="50934" y="149798"/>
                </a:cubicBezTo>
                <a:cubicBezTo>
                  <a:pt x="54109" y="141331"/>
                  <a:pt x="54638" y="109581"/>
                  <a:pt x="44584" y="89473"/>
                </a:cubicBezTo>
                <a:cubicBezTo>
                  <a:pt x="34530" y="69365"/>
                  <a:pt x="-2512" y="-7364"/>
                  <a:pt x="134" y="57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 497">
            <a:extLst>
              <a:ext uri="{FF2B5EF4-FFF2-40B4-BE49-F238E27FC236}">
                <a16:creationId xmlns:a16="http://schemas.microsoft.com/office/drawing/2014/main" id="{3AE12B3E-3BBB-DF1C-CB24-A728E71A1B2C}"/>
              </a:ext>
            </a:extLst>
          </p:cNvPr>
          <p:cNvSpPr/>
          <p:nvPr/>
        </p:nvSpPr>
        <p:spPr>
          <a:xfrm>
            <a:off x="4914766" y="5305423"/>
            <a:ext cx="143162" cy="146485"/>
          </a:xfrm>
          <a:custGeom>
            <a:avLst/>
            <a:gdLst>
              <a:gd name="connsiteX0" fmla="*/ 50934 w 143162"/>
              <a:gd name="connsiteY0" fmla="*/ 2 h 146485"/>
              <a:gd name="connsiteX1" fmla="*/ 111259 w 143162"/>
              <a:gd name="connsiteY1" fmla="*/ 111127 h 146485"/>
              <a:gd name="connsiteX2" fmla="*/ 111259 w 143162"/>
              <a:gd name="connsiteY2" fmla="*/ 139702 h 146485"/>
              <a:gd name="connsiteX3" fmla="*/ 134 w 143162"/>
              <a:gd name="connsiteY3" fmla="*/ 85727 h 146485"/>
              <a:gd name="connsiteX4" fmla="*/ 136659 w 143162"/>
              <a:gd name="connsiteY4" fmla="*/ 146052 h 146485"/>
              <a:gd name="connsiteX5" fmla="*/ 114434 w 143162"/>
              <a:gd name="connsiteY5" fmla="*/ 107952 h 146485"/>
              <a:gd name="connsiteX6" fmla="*/ 50934 w 143162"/>
              <a:gd name="connsiteY6" fmla="*/ 2 h 14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162" h="146485">
                <a:moveTo>
                  <a:pt x="50934" y="2"/>
                </a:moveTo>
                <a:cubicBezTo>
                  <a:pt x="50405" y="531"/>
                  <a:pt x="101205" y="87844"/>
                  <a:pt x="111259" y="111127"/>
                </a:cubicBezTo>
                <a:cubicBezTo>
                  <a:pt x="121313" y="134410"/>
                  <a:pt x="129780" y="143935"/>
                  <a:pt x="111259" y="139702"/>
                </a:cubicBezTo>
                <a:cubicBezTo>
                  <a:pt x="92738" y="135469"/>
                  <a:pt x="-4099" y="84669"/>
                  <a:pt x="134" y="85727"/>
                </a:cubicBezTo>
                <a:cubicBezTo>
                  <a:pt x="4367" y="86785"/>
                  <a:pt x="117609" y="142348"/>
                  <a:pt x="136659" y="146052"/>
                </a:cubicBezTo>
                <a:cubicBezTo>
                  <a:pt x="155709" y="149756"/>
                  <a:pt x="128192" y="129119"/>
                  <a:pt x="114434" y="107952"/>
                </a:cubicBezTo>
                <a:cubicBezTo>
                  <a:pt x="100676" y="86785"/>
                  <a:pt x="51463" y="-527"/>
                  <a:pt x="50934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 498">
            <a:extLst>
              <a:ext uri="{FF2B5EF4-FFF2-40B4-BE49-F238E27FC236}">
                <a16:creationId xmlns:a16="http://schemas.microsoft.com/office/drawing/2014/main" id="{9B1F44FE-27CD-5523-CE52-62DA41857DC3}"/>
              </a:ext>
            </a:extLst>
          </p:cNvPr>
          <p:cNvSpPr/>
          <p:nvPr/>
        </p:nvSpPr>
        <p:spPr>
          <a:xfrm>
            <a:off x="4931354" y="5314948"/>
            <a:ext cx="97995" cy="354508"/>
          </a:xfrm>
          <a:custGeom>
            <a:avLst/>
            <a:gdLst>
              <a:gd name="connsiteX0" fmla="*/ 97846 w 97995"/>
              <a:gd name="connsiteY0" fmla="*/ 2 h 354508"/>
              <a:gd name="connsiteX1" fmla="*/ 24821 w 97995"/>
              <a:gd name="connsiteY1" fmla="*/ 95252 h 354508"/>
              <a:gd name="connsiteX2" fmla="*/ 34346 w 97995"/>
              <a:gd name="connsiteY2" fmla="*/ 69852 h 354508"/>
              <a:gd name="connsiteX3" fmla="*/ 27996 w 97995"/>
              <a:gd name="connsiteY3" fmla="*/ 142877 h 354508"/>
              <a:gd name="connsiteX4" fmla="*/ 27996 w 97995"/>
              <a:gd name="connsiteY4" fmla="*/ 104777 h 354508"/>
              <a:gd name="connsiteX5" fmla="*/ 18471 w 97995"/>
              <a:gd name="connsiteY5" fmla="*/ 228602 h 354508"/>
              <a:gd name="connsiteX6" fmla="*/ 34346 w 97995"/>
              <a:gd name="connsiteY6" fmla="*/ 352427 h 354508"/>
              <a:gd name="connsiteX7" fmla="*/ 21646 w 97995"/>
              <a:gd name="connsiteY7" fmla="*/ 295277 h 354508"/>
              <a:gd name="connsiteX8" fmla="*/ 21646 w 97995"/>
              <a:gd name="connsiteY8" fmla="*/ 155577 h 354508"/>
              <a:gd name="connsiteX9" fmla="*/ 21646 w 97995"/>
              <a:gd name="connsiteY9" fmla="*/ 177802 h 354508"/>
              <a:gd name="connsiteX10" fmla="*/ 27996 w 97995"/>
              <a:gd name="connsiteY10" fmla="*/ 66677 h 354508"/>
              <a:gd name="connsiteX11" fmla="*/ 2596 w 97995"/>
              <a:gd name="connsiteY11" fmla="*/ 98427 h 354508"/>
              <a:gd name="connsiteX12" fmla="*/ 97846 w 97995"/>
              <a:gd name="connsiteY12" fmla="*/ 2 h 35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995" h="354508">
                <a:moveTo>
                  <a:pt x="97846" y="2"/>
                </a:moveTo>
                <a:cubicBezTo>
                  <a:pt x="101550" y="-527"/>
                  <a:pt x="35404" y="83610"/>
                  <a:pt x="24821" y="95252"/>
                </a:cubicBezTo>
                <a:cubicBezTo>
                  <a:pt x="14238" y="106894"/>
                  <a:pt x="33817" y="61915"/>
                  <a:pt x="34346" y="69852"/>
                </a:cubicBezTo>
                <a:cubicBezTo>
                  <a:pt x="34875" y="77790"/>
                  <a:pt x="29054" y="137056"/>
                  <a:pt x="27996" y="142877"/>
                </a:cubicBezTo>
                <a:cubicBezTo>
                  <a:pt x="26938" y="148698"/>
                  <a:pt x="29583" y="90490"/>
                  <a:pt x="27996" y="104777"/>
                </a:cubicBezTo>
                <a:cubicBezTo>
                  <a:pt x="26409" y="119064"/>
                  <a:pt x="17413" y="187327"/>
                  <a:pt x="18471" y="228602"/>
                </a:cubicBezTo>
                <a:cubicBezTo>
                  <a:pt x="19529" y="269877"/>
                  <a:pt x="33817" y="341315"/>
                  <a:pt x="34346" y="352427"/>
                </a:cubicBezTo>
                <a:cubicBezTo>
                  <a:pt x="34875" y="363539"/>
                  <a:pt x="23763" y="328085"/>
                  <a:pt x="21646" y="295277"/>
                </a:cubicBezTo>
                <a:cubicBezTo>
                  <a:pt x="19529" y="262469"/>
                  <a:pt x="21646" y="155577"/>
                  <a:pt x="21646" y="155577"/>
                </a:cubicBezTo>
                <a:cubicBezTo>
                  <a:pt x="21646" y="135998"/>
                  <a:pt x="20588" y="192619"/>
                  <a:pt x="21646" y="177802"/>
                </a:cubicBezTo>
                <a:cubicBezTo>
                  <a:pt x="22704" y="162985"/>
                  <a:pt x="31171" y="79906"/>
                  <a:pt x="27996" y="66677"/>
                </a:cubicBezTo>
                <a:cubicBezTo>
                  <a:pt x="24821" y="53448"/>
                  <a:pt x="-9575" y="107952"/>
                  <a:pt x="2596" y="98427"/>
                </a:cubicBezTo>
                <a:cubicBezTo>
                  <a:pt x="14767" y="88902"/>
                  <a:pt x="94142" y="531"/>
                  <a:pt x="97846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 499">
            <a:extLst>
              <a:ext uri="{FF2B5EF4-FFF2-40B4-BE49-F238E27FC236}">
                <a16:creationId xmlns:a16="http://schemas.microsoft.com/office/drawing/2014/main" id="{36FFEB82-CC09-0A90-076F-44FBAF1FB074}"/>
              </a:ext>
            </a:extLst>
          </p:cNvPr>
          <p:cNvSpPr/>
          <p:nvPr/>
        </p:nvSpPr>
        <p:spPr>
          <a:xfrm>
            <a:off x="4957898" y="5386199"/>
            <a:ext cx="61990" cy="249971"/>
          </a:xfrm>
          <a:custGeom>
            <a:avLst/>
            <a:gdLst>
              <a:gd name="connsiteX0" fmla="*/ 58602 w 61990"/>
              <a:gd name="connsiteY0" fmla="*/ 1776 h 249971"/>
              <a:gd name="connsiteX1" fmla="*/ 30027 w 61990"/>
              <a:gd name="connsiteY1" fmla="*/ 176401 h 249971"/>
              <a:gd name="connsiteX2" fmla="*/ 39552 w 61990"/>
              <a:gd name="connsiteY2" fmla="*/ 119251 h 249971"/>
              <a:gd name="connsiteX3" fmla="*/ 1452 w 61990"/>
              <a:gd name="connsiteY3" fmla="*/ 198626 h 249971"/>
              <a:gd name="connsiteX4" fmla="*/ 10977 w 61990"/>
              <a:gd name="connsiteY4" fmla="*/ 249426 h 249971"/>
              <a:gd name="connsiteX5" fmla="*/ 39552 w 61990"/>
              <a:gd name="connsiteY5" fmla="*/ 166876 h 249971"/>
              <a:gd name="connsiteX6" fmla="*/ 36377 w 61990"/>
              <a:gd name="connsiteY6" fmla="*/ 204976 h 249971"/>
              <a:gd name="connsiteX7" fmla="*/ 61777 w 61990"/>
              <a:gd name="connsiteY7" fmla="*/ 65276 h 249971"/>
              <a:gd name="connsiteX8" fmla="*/ 49077 w 61990"/>
              <a:gd name="connsiteY8" fmla="*/ 84326 h 249971"/>
              <a:gd name="connsiteX9" fmla="*/ 58602 w 61990"/>
              <a:gd name="connsiteY9" fmla="*/ 1776 h 249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90" h="249971">
                <a:moveTo>
                  <a:pt x="58602" y="1776"/>
                </a:moveTo>
                <a:cubicBezTo>
                  <a:pt x="55427" y="17122"/>
                  <a:pt x="33202" y="156822"/>
                  <a:pt x="30027" y="176401"/>
                </a:cubicBezTo>
                <a:cubicBezTo>
                  <a:pt x="26852" y="195980"/>
                  <a:pt x="44314" y="115547"/>
                  <a:pt x="39552" y="119251"/>
                </a:cubicBezTo>
                <a:cubicBezTo>
                  <a:pt x="34790" y="122955"/>
                  <a:pt x="6214" y="176930"/>
                  <a:pt x="1452" y="198626"/>
                </a:cubicBezTo>
                <a:cubicBezTo>
                  <a:pt x="-3310" y="220322"/>
                  <a:pt x="4627" y="254718"/>
                  <a:pt x="10977" y="249426"/>
                </a:cubicBezTo>
                <a:cubicBezTo>
                  <a:pt x="17327" y="244134"/>
                  <a:pt x="35319" y="174284"/>
                  <a:pt x="39552" y="166876"/>
                </a:cubicBezTo>
                <a:cubicBezTo>
                  <a:pt x="43785" y="159468"/>
                  <a:pt x="32673" y="221909"/>
                  <a:pt x="36377" y="204976"/>
                </a:cubicBezTo>
                <a:cubicBezTo>
                  <a:pt x="40081" y="188043"/>
                  <a:pt x="59660" y="85384"/>
                  <a:pt x="61777" y="65276"/>
                </a:cubicBezTo>
                <a:cubicBezTo>
                  <a:pt x="63894" y="45168"/>
                  <a:pt x="49606" y="93322"/>
                  <a:pt x="49077" y="84326"/>
                </a:cubicBezTo>
                <a:cubicBezTo>
                  <a:pt x="48548" y="75330"/>
                  <a:pt x="61777" y="-13570"/>
                  <a:pt x="58602" y="17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 500">
            <a:extLst>
              <a:ext uri="{FF2B5EF4-FFF2-40B4-BE49-F238E27FC236}">
                <a16:creationId xmlns:a16="http://schemas.microsoft.com/office/drawing/2014/main" id="{2C157142-151F-8F88-8C67-4DC4C0A2E8A9}"/>
              </a:ext>
            </a:extLst>
          </p:cNvPr>
          <p:cNvSpPr/>
          <p:nvPr/>
        </p:nvSpPr>
        <p:spPr>
          <a:xfrm>
            <a:off x="4841661" y="5533701"/>
            <a:ext cx="155945" cy="341737"/>
          </a:xfrm>
          <a:custGeom>
            <a:avLst/>
            <a:gdLst>
              <a:gd name="connsiteX0" fmla="*/ 155789 w 155945"/>
              <a:gd name="connsiteY0" fmla="*/ 324 h 341737"/>
              <a:gd name="connsiteX1" fmla="*/ 60539 w 155945"/>
              <a:gd name="connsiteY1" fmla="*/ 149549 h 341737"/>
              <a:gd name="connsiteX2" fmla="*/ 57364 w 155945"/>
              <a:gd name="connsiteY2" fmla="*/ 209874 h 341737"/>
              <a:gd name="connsiteX3" fmla="*/ 41489 w 155945"/>
              <a:gd name="connsiteY3" fmla="*/ 216224 h 341737"/>
              <a:gd name="connsiteX4" fmla="*/ 120864 w 155945"/>
              <a:gd name="connsiteY4" fmla="*/ 340049 h 341737"/>
              <a:gd name="connsiteX5" fmla="*/ 70064 w 155945"/>
              <a:gd name="connsiteY5" fmla="*/ 282899 h 341737"/>
              <a:gd name="connsiteX6" fmla="*/ 214 w 155945"/>
              <a:gd name="connsiteY6" fmla="*/ 209874 h 341737"/>
              <a:gd name="connsiteX7" fmla="*/ 47839 w 155945"/>
              <a:gd name="connsiteY7" fmla="*/ 130499 h 341737"/>
              <a:gd name="connsiteX8" fmla="*/ 35139 w 155945"/>
              <a:gd name="connsiteY8" fmla="*/ 193999 h 341737"/>
              <a:gd name="connsiteX9" fmla="*/ 155789 w 155945"/>
              <a:gd name="connsiteY9" fmla="*/ 324 h 34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5945" h="341737">
                <a:moveTo>
                  <a:pt x="155789" y="324"/>
                </a:moveTo>
                <a:cubicBezTo>
                  <a:pt x="160022" y="-7084"/>
                  <a:pt x="76943" y="114624"/>
                  <a:pt x="60539" y="149549"/>
                </a:cubicBezTo>
                <a:cubicBezTo>
                  <a:pt x="44135" y="184474"/>
                  <a:pt x="60539" y="198761"/>
                  <a:pt x="57364" y="209874"/>
                </a:cubicBezTo>
                <a:cubicBezTo>
                  <a:pt x="54189" y="220987"/>
                  <a:pt x="30906" y="194528"/>
                  <a:pt x="41489" y="216224"/>
                </a:cubicBezTo>
                <a:cubicBezTo>
                  <a:pt x="52072" y="237920"/>
                  <a:pt x="116102" y="328937"/>
                  <a:pt x="120864" y="340049"/>
                </a:cubicBezTo>
                <a:cubicBezTo>
                  <a:pt x="125626" y="351161"/>
                  <a:pt x="90172" y="304595"/>
                  <a:pt x="70064" y="282899"/>
                </a:cubicBezTo>
                <a:cubicBezTo>
                  <a:pt x="49956" y="261203"/>
                  <a:pt x="3918" y="235274"/>
                  <a:pt x="214" y="209874"/>
                </a:cubicBezTo>
                <a:cubicBezTo>
                  <a:pt x="-3490" y="184474"/>
                  <a:pt x="42018" y="133145"/>
                  <a:pt x="47839" y="130499"/>
                </a:cubicBezTo>
                <a:cubicBezTo>
                  <a:pt x="53660" y="127853"/>
                  <a:pt x="16618" y="216224"/>
                  <a:pt x="35139" y="193999"/>
                </a:cubicBezTo>
                <a:cubicBezTo>
                  <a:pt x="53660" y="171774"/>
                  <a:pt x="151556" y="7732"/>
                  <a:pt x="155789" y="32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 501">
            <a:extLst>
              <a:ext uri="{FF2B5EF4-FFF2-40B4-BE49-F238E27FC236}">
                <a16:creationId xmlns:a16="http://schemas.microsoft.com/office/drawing/2014/main" id="{BD9C18E5-7B5A-EBD8-696F-B450F91A82E5}"/>
              </a:ext>
            </a:extLst>
          </p:cNvPr>
          <p:cNvSpPr/>
          <p:nvPr/>
        </p:nvSpPr>
        <p:spPr>
          <a:xfrm>
            <a:off x="4959350" y="5587135"/>
            <a:ext cx="70531" cy="299947"/>
          </a:xfrm>
          <a:custGeom>
            <a:avLst/>
            <a:gdLst>
              <a:gd name="connsiteX0" fmla="*/ 44450 w 70531"/>
              <a:gd name="connsiteY0" fmla="*/ 865 h 299947"/>
              <a:gd name="connsiteX1" fmla="*/ 60325 w 70531"/>
              <a:gd name="connsiteY1" fmla="*/ 83415 h 299947"/>
              <a:gd name="connsiteX2" fmla="*/ 9525 w 70531"/>
              <a:gd name="connsiteY2" fmla="*/ 213590 h 299947"/>
              <a:gd name="connsiteX3" fmla="*/ 22225 w 70531"/>
              <a:gd name="connsiteY3" fmla="*/ 159615 h 299947"/>
              <a:gd name="connsiteX4" fmla="*/ 0 w 70531"/>
              <a:gd name="connsiteY4" fmla="*/ 299315 h 299947"/>
              <a:gd name="connsiteX5" fmla="*/ 22225 w 70531"/>
              <a:gd name="connsiteY5" fmla="*/ 207240 h 299947"/>
              <a:gd name="connsiteX6" fmla="*/ 69850 w 70531"/>
              <a:gd name="connsiteY6" fmla="*/ 111990 h 299947"/>
              <a:gd name="connsiteX7" fmla="*/ 50800 w 70531"/>
              <a:gd name="connsiteY7" fmla="*/ 134215 h 299947"/>
              <a:gd name="connsiteX8" fmla="*/ 44450 w 70531"/>
              <a:gd name="connsiteY8" fmla="*/ 865 h 299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531" h="299947">
                <a:moveTo>
                  <a:pt x="44450" y="865"/>
                </a:moveTo>
                <a:cubicBezTo>
                  <a:pt x="46037" y="-7602"/>
                  <a:pt x="66146" y="47961"/>
                  <a:pt x="60325" y="83415"/>
                </a:cubicBezTo>
                <a:cubicBezTo>
                  <a:pt x="54504" y="118869"/>
                  <a:pt x="15875" y="200890"/>
                  <a:pt x="9525" y="213590"/>
                </a:cubicBezTo>
                <a:cubicBezTo>
                  <a:pt x="3175" y="226290"/>
                  <a:pt x="23812" y="145328"/>
                  <a:pt x="22225" y="159615"/>
                </a:cubicBezTo>
                <a:cubicBezTo>
                  <a:pt x="20638" y="173902"/>
                  <a:pt x="0" y="291378"/>
                  <a:pt x="0" y="299315"/>
                </a:cubicBezTo>
                <a:cubicBezTo>
                  <a:pt x="0" y="307252"/>
                  <a:pt x="10583" y="238461"/>
                  <a:pt x="22225" y="207240"/>
                </a:cubicBezTo>
                <a:cubicBezTo>
                  <a:pt x="33867" y="176019"/>
                  <a:pt x="65088" y="124161"/>
                  <a:pt x="69850" y="111990"/>
                </a:cubicBezTo>
                <a:cubicBezTo>
                  <a:pt x="74612" y="99819"/>
                  <a:pt x="52917" y="146386"/>
                  <a:pt x="50800" y="134215"/>
                </a:cubicBezTo>
                <a:cubicBezTo>
                  <a:pt x="48683" y="122044"/>
                  <a:pt x="42863" y="9332"/>
                  <a:pt x="44450" y="8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F07A6172-FF54-09C3-F688-EB519E1B47B0}"/>
              </a:ext>
            </a:extLst>
          </p:cNvPr>
          <p:cNvSpPr/>
          <p:nvPr/>
        </p:nvSpPr>
        <p:spPr>
          <a:xfrm>
            <a:off x="4942377" y="5565731"/>
            <a:ext cx="147803" cy="620461"/>
          </a:xfrm>
          <a:custGeom>
            <a:avLst/>
            <a:gdLst>
              <a:gd name="connsiteX0" fmla="*/ 93173 w 147803"/>
              <a:gd name="connsiteY0" fmla="*/ 44 h 620461"/>
              <a:gd name="connsiteX1" fmla="*/ 99523 w 147803"/>
              <a:gd name="connsiteY1" fmla="*/ 155619 h 620461"/>
              <a:gd name="connsiteX2" fmla="*/ 102698 w 147803"/>
              <a:gd name="connsiteY2" fmla="*/ 117519 h 620461"/>
              <a:gd name="connsiteX3" fmla="*/ 36023 w 147803"/>
              <a:gd name="connsiteY3" fmla="*/ 276269 h 620461"/>
              <a:gd name="connsiteX4" fmla="*/ 48723 w 147803"/>
              <a:gd name="connsiteY4" fmla="*/ 234994 h 620461"/>
              <a:gd name="connsiteX5" fmla="*/ 36023 w 147803"/>
              <a:gd name="connsiteY5" fmla="*/ 298494 h 620461"/>
              <a:gd name="connsiteX6" fmla="*/ 42373 w 147803"/>
              <a:gd name="connsiteY6" fmla="*/ 371519 h 620461"/>
              <a:gd name="connsiteX7" fmla="*/ 39198 w 147803"/>
              <a:gd name="connsiteY7" fmla="*/ 317544 h 620461"/>
              <a:gd name="connsiteX8" fmla="*/ 105873 w 147803"/>
              <a:gd name="connsiteY8" fmla="*/ 517569 h 620461"/>
              <a:gd name="connsiteX9" fmla="*/ 147148 w 147803"/>
              <a:gd name="connsiteY9" fmla="*/ 619169 h 620461"/>
              <a:gd name="connsiteX10" fmla="*/ 121748 w 147803"/>
              <a:gd name="connsiteY10" fmla="*/ 555669 h 620461"/>
              <a:gd name="connsiteX11" fmla="*/ 7448 w 147803"/>
              <a:gd name="connsiteY11" fmla="*/ 298494 h 620461"/>
              <a:gd name="connsiteX12" fmla="*/ 16973 w 147803"/>
              <a:gd name="connsiteY12" fmla="*/ 298494 h 620461"/>
              <a:gd name="connsiteX13" fmla="*/ 64598 w 147803"/>
              <a:gd name="connsiteY13" fmla="*/ 200069 h 620461"/>
              <a:gd name="connsiteX14" fmla="*/ 93173 w 147803"/>
              <a:gd name="connsiteY14" fmla="*/ 139744 h 620461"/>
              <a:gd name="connsiteX15" fmla="*/ 93173 w 147803"/>
              <a:gd name="connsiteY15" fmla="*/ 44 h 62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7803" h="620461">
                <a:moveTo>
                  <a:pt x="93173" y="44"/>
                </a:moveTo>
                <a:cubicBezTo>
                  <a:pt x="94231" y="2690"/>
                  <a:pt x="97936" y="136040"/>
                  <a:pt x="99523" y="155619"/>
                </a:cubicBezTo>
                <a:cubicBezTo>
                  <a:pt x="101110" y="175198"/>
                  <a:pt x="113281" y="97411"/>
                  <a:pt x="102698" y="117519"/>
                </a:cubicBezTo>
                <a:cubicBezTo>
                  <a:pt x="92115" y="137627"/>
                  <a:pt x="45019" y="256690"/>
                  <a:pt x="36023" y="276269"/>
                </a:cubicBezTo>
                <a:cubicBezTo>
                  <a:pt x="27027" y="295848"/>
                  <a:pt x="48723" y="231290"/>
                  <a:pt x="48723" y="234994"/>
                </a:cubicBezTo>
                <a:cubicBezTo>
                  <a:pt x="48723" y="238698"/>
                  <a:pt x="37081" y="275740"/>
                  <a:pt x="36023" y="298494"/>
                </a:cubicBezTo>
                <a:cubicBezTo>
                  <a:pt x="34965" y="321248"/>
                  <a:pt x="41844" y="368344"/>
                  <a:pt x="42373" y="371519"/>
                </a:cubicBezTo>
                <a:cubicBezTo>
                  <a:pt x="42902" y="374694"/>
                  <a:pt x="28615" y="293202"/>
                  <a:pt x="39198" y="317544"/>
                </a:cubicBezTo>
                <a:cubicBezTo>
                  <a:pt x="49781" y="341886"/>
                  <a:pt x="87881" y="467298"/>
                  <a:pt x="105873" y="517569"/>
                </a:cubicBezTo>
                <a:cubicBezTo>
                  <a:pt x="123865" y="567840"/>
                  <a:pt x="144502" y="612819"/>
                  <a:pt x="147148" y="619169"/>
                </a:cubicBezTo>
                <a:cubicBezTo>
                  <a:pt x="149794" y="625519"/>
                  <a:pt x="145031" y="609115"/>
                  <a:pt x="121748" y="555669"/>
                </a:cubicBezTo>
                <a:cubicBezTo>
                  <a:pt x="98465" y="502223"/>
                  <a:pt x="24910" y="341356"/>
                  <a:pt x="7448" y="298494"/>
                </a:cubicBezTo>
                <a:cubicBezTo>
                  <a:pt x="-10014" y="255632"/>
                  <a:pt x="7448" y="314898"/>
                  <a:pt x="16973" y="298494"/>
                </a:cubicBezTo>
                <a:cubicBezTo>
                  <a:pt x="26498" y="282090"/>
                  <a:pt x="51898" y="226527"/>
                  <a:pt x="64598" y="200069"/>
                </a:cubicBezTo>
                <a:cubicBezTo>
                  <a:pt x="77298" y="173611"/>
                  <a:pt x="88411" y="166202"/>
                  <a:pt x="93173" y="139744"/>
                </a:cubicBezTo>
                <a:cubicBezTo>
                  <a:pt x="97935" y="113286"/>
                  <a:pt x="92115" y="-2602"/>
                  <a:pt x="93173" y="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 503">
            <a:extLst>
              <a:ext uri="{FF2B5EF4-FFF2-40B4-BE49-F238E27FC236}">
                <a16:creationId xmlns:a16="http://schemas.microsoft.com/office/drawing/2014/main" id="{E72FCD93-3C34-0DC6-A366-2CA2CB1C3F3E}"/>
              </a:ext>
            </a:extLst>
          </p:cNvPr>
          <p:cNvSpPr/>
          <p:nvPr/>
        </p:nvSpPr>
        <p:spPr>
          <a:xfrm>
            <a:off x="4824886" y="5728385"/>
            <a:ext cx="230003" cy="433540"/>
          </a:xfrm>
          <a:custGeom>
            <a:avLst/>
            <a:gdLst>
              <a:gd name="connsiteX0" fmla="*/ 1114 w 230003"/>
              <a:gd name="connsiteY0" fmla="*/ 2490 h 433540"/>
              <a:gd name="connsiteX1" fmla="*/ 80489 w 230003"/>
              <a:gd name="connsiteY1" fmla="*/ 189815 h 433540"/>
              <a:gd name="connsiteX2" fmla="*/ 83664 w 230003"/>
              <a:gd name="connsiteY2" fmla="*/ 94565 h 433540"/>
              <a:gd name="connsiteX3" fmla="*/ 118589 w 230003"/>
              <a:gd name="connsiteY3" fmla="*/ 208865 h 433540"/>
              <a:gd name="connsiteX4" fmla="*/ 118589 w 230003"/>
              <a:gd name="connsiteY4" fmla="*/ 161240 h 433540"/>
              <a:gd name="connsiteX5" fmla="*/ 226539 w 230003"/>
              <a:gd name="connsiteY5" fmla="*/ 431115 h 433540"/>
              <a:gd name="connsiteX6" fmla="*/ 194789 w 230003"/>
              <a:gd name="connsiteY6" fmla="*/ 285065 h 433540"/>
              <a:gd name="connsiteX7" fmla="*/ 109064 w 230003"/>
              <a:gd name="connsiteY7" fmla="*/ 129490 h 433540"/>
              <a:gd name="connsiteX8" fmla="*/ 39214 w 230003"/>
              <a:gd name="connsiteY8" fmla="*/ 85040 h 433540"/>
              <a:gd name="connsiteX9" fmla="*/ 1114 w 230003"/>
              <a:gd name="connsiteY9" fmla="*/ 2490 h 433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0003" h="433540">
                <a:moveTo>
                  <a:pt x="1114" y="2490"/>
                </a:moveTo>
                <a:cubicBezTo>
                  <a:pt x="7993" y="19952"/>
                  <a:pt x="66731" y="174469"/>
                  <a:pt x="80489" y="189815"/>
                </a:cubicBezTo>
                <a:cubicBezTo>
                  <a:pt x="94247" y="205161"/>
                  <a:pt x="77314" y="91390"/>
                  <a:pt x="83664" y="94565"/>
                </a:cubicBezTo>
                <a:cubicBezTo>
                  <a:pt x="90014" y="97740"/>
                  <a:pt x="112768" y="197753"/>
                  <a:pt x="118589" y="208865"/>
                </a:cubicBezTo>
                <a:cubicBezTo>
                  <a:pt x="124410" y="219977"/>
                  <a:pt x="100597" y="124198"/>
                  <a:pt x="118589" y="161240"/>
                </a:cubicBezTo>
                <a:cubicBezTo>
                  <a:pt x="136581" y="198282"/>
                  <a:pt x="213839" y="410478"/>
                  <a:pt x="226539" y="431115"/>
                </a:cubicBezTo>
                <a:cubicBezTo>
                  <a:pt x="239239" y="451752"/>
                  <a:pt x="214368" y="335336"/>
                  <a:pt x="194789" y="285065"/>
                </a:cubicBezTo>
                <a:cubicBezTo>
                  <a:pt x="175210" y="234794"/>
                  <a:pt x="134993" y="162827"/>
                  <a:pt x="109064" y="129490"/>
                </a:cubicBezTo>
                <a:cubicBezTo>
                  <a:pt x="83135" y="96153"/>
                  <a:pt x="57735" y="105677"/>
                  <a:pt x="39214" y="85040"/>
                </a:cubicBezTo>
                <a:cubicBezTo>
                  <a:pt x="20693" y="64403"/>
                  <a:pt x="-5765" y="-14972"/>
                  <a:pt x="1114" y="249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 504">
            <a:extLst>
              <a:ext uri="{FF2B5EF4-FFF2-40B4-BE49-F238E27FC236}">
                <a16:creationId xmlns:a16="http://schemas.microsoft.com/office/drawing/2014/main" id="{DC9572C9-5687-F65C-DEF6-A51EC7BAC848}"/>
              </a:ext>
            </a:extLst>
          </p:cNvPr>
          <p:cNvSpPr/>
          <p:nvPr/>
        </p:nvSpPr>
        <p:spPr>
          <a:xfrm>
            <a:off x="5835587" y="4828707"/>
            <a:ext cx="223869" cy="343477"/>
          </a:xfrm>
          <a:custGeom>
            <a:avLst/>
            <a:gdLst>
              <a:gd name="connsiteX0" fmla="*/ 222313 w 223869"/>
              <a:gd name="connsiteY0" fmla="*/ 3643 h 343477"/>
              <a:gd name="connsiteX1" fmla="*/ 69913 w 223869"/>
              <a:gd name="connsiteY1" fmla="*/ 219543 h 343477"/>
              <a:gd name="connsiteX2" fmla="*/ 114363 w 223869"/>
              <a:gd name="connsiteY2" fmla="*/ 152868 h 343477"/>
              <a:gd name="connsiteX3" fmla="*/ 63 w 223869"/>
              <a:gd name="connsiteY3" fmla="*/ 343368 h 343477"/>
              <a:gd name="connsiteX4" fmla="*/ 98488 w 223869"/>
              <a:gd name="connsiteY4" fmla="*/ 178268 h 343477"/>
              <a:gd name="connsiteX5" fmla="*/ 123888 w 223869"/>
              <a:gd name="connsiteY5" fmla="*/ 44918 h 343477"/>
              <a:gd name="connsiteX6" fmla="*/ 149288 w 223869"/>
              <a:gd name="connsiteY6" fmla="*/ 79843 h 343477"/>
              <a:gd name="connsiteX7" fmla="*/ 222313 w 223869"/>
              <a:gd name="connsiteY7" fmla="*/ 3643 h 343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869" h="343477">
                <a:moveTo>
                  <a:pt x="222313" y="3643"/>
                </a:moveTo>
                <a:cubicBezTo>
                  <a:pt x="209084" y="26926"/>
                  <a:pt x="87905" y="194672"/>
                  <a:pt x="69913" y="219543"/>
                </a:cubicBezTo>
                <a:cubicBezTo>
                  <a:pt x="51921" y="244414"/>
                  <a:pt x="126005" y="132231"/>
                  <a:pt x="114363" y="152868"/>
                </a:cubicBezTo>
                <a:cubicBezTo>
                  <a:pt x="102721" y="173505"/>
                  <a:pt x="2709" y="339135"/>
                  <a:pt x="63" y="343368"/>
                </a:cubicBezTo>
                <a:cubicBezTo>
                  <a:pt x="-2583" y="347601"/>
                  <a:pt x="77851" y="228010"/>
                  <a:pt x="98488" y="178268"/>
                </a:cubicBezTo>
                <a:cubicBezTo>
                  <a:pt x="119125" y="128526"/>
                  <a:pt x="115421" y="61322"/>
                  <a:pt x="123888" y="44918"/>
                </a:cubicBezTo>
                <a:cubicBezTo>
                  <a:pt x="132355" y="28514"/>
                  <a:pt x="138176" y="83547"/>
                  <a:pt x="149288" y="79843"/>
                </a:cubicBezTo>
                <a:cubicBezTo>
                  <a:pt x="160400" y="76139"/>
                  <a:pt x="235542" y="-19640"/>
                  <a:pt x="222313" y="364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 505">
            <a:extLst>
              <a:ext uri="{FF2B5EF4-FFF2-40B4-BE49-F238E27FC236}">
                <a16:creationId xmlns:a16="http://schemas.microsoft.com/office/drawing/2014/main" id="{BE3ABBFF-FC0E-5DBA-D70C-067CA35DA446}"/>
              </a:ext>
            </a:extLst>
          </p:cNvPr>
          <p:cNvSpPr/>
          <p:nvPr/>
        </p:nvSpPr>
        <p:spPr>
          <a:xfrm>
            <a:off x="6079921" y="5063829"/>
            <a:ext cx="67699" cy="203916"/>
          </a:xfrm>
          <a:custGeom>
            <a:avLst/>
            <a:gdLst>
              <a:gd name="connsiteX0" fmla="*/ 66879 w 67699"/>
              <a:gd name="connsiteY0" fmla="*/ 296 h 203916"/>
              <a:gd name="connsiteX1" fmla="*/ 9729 w 67699"/>
              <a:gd name="connsiteY1" fmla="*/ 95546 h 203916"/>
              <a:gd name="connsiteX2" fmla="*/ 204 w 67699"/>
              <a:gd name="connsiteY2" fmla="*/ 203496 h 203916"/>
              <a:gd name="connsiteX3" fmla="*/ 6554 w 67699"/>
              <a:gd name="connsiteY3" fmla="*/ 130471 h 203916"/>
              <a:gd name="connsiteX4" fmla="*/ 41479 w 67699"/>
              <a:gd name="connsiteY4" fmla="*/ 66971 h 203916"/>
              <a:gd name="connsiteX5" fmla="*/ 66879 w 67699"/>
              <a:gd name="connsiteY5" fmla="*/ 296 h 20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99" h="203916">
                <a:moveTo>
                  <a:pt x="66879" y="296"/>
                </a:moveTo>
                <a:cubicBezTo>
                  <a:pt x="61587" y="5059"/>
                  <a:pt x="20841" y="61679"/>
                  <a:pt x="9729" y="95546"/>
                </a:cubicBezTo>
                <a:cubicBezTo>
                  <a:pt x="-1384" y="129413"/>
                  <a:pt x="733" y="197675"/>
                  <a:pt x="204" y="203496"/>
                </a:cubicBezTo>
                <a:cubicBezTo>
                  <a:pt x="-325" y="209317"/>
                  <a:pt x="-325" y="153225"/>
                  <a:pt x="6554" y="130471"/>
                </a:cubicBezTo>
                <a:cubicBezTo>
                  <a:pt x="13433" y="107717"/>
                  <a:pt x="32483" y="84434"/>
                  <a:pt x="41479" y="66971"/>
                </a:cubicBezTo>
                <a:cubicBezTo>
                  <a:pt x="50475" y="49509"/>
                  <a:pt x="72171" y="-4467"/>
                  <a:pt x="66879" y="2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 506">
            <a:extLst>
              <a:ext uri="{FF2B5EF4-FFF2-40B4-BE49-F238E27FC236}">
                <a16:creationId xmlns:a16="http://schemas.microsoft.com/office/drawing/2014/main" id="{17610873-D35B-FAF9-83AC-BF959013E03B}"/>
              </a:ext>
            </a:extLst>
          </p:cNvPr>
          <p:cNvSpPr/>
          <p:nvPr/>
        </p:nvSpPr>
        <p:spPr>
          <a:xfrm>
            <a:off x="5857866" y="5133742"/>
            <a:ext cx="172533" cy="225767"/>
          </a:xfrm>
          <a:custGeom>
            <a:avLst/>
            <a:gdLst>
              <a:gd name="connsiteX0" fmla="*/ 9 w 172533"/>
              <a:gd name="connsiteY0" fmla="*/ 233 h 225767"/>
              <a:gd name="connsiteX1" fmla="*/ 114309 w 172533"/>
              <a:gd name="connsiteY1" fmla="*/ 162158 h 225767"/>
              <a:gd name="connsiteX2" fmla="*/ 171459 w 172533"/>
              <a:gd name="connsiteY2" fmla="*/ 225658 h 225767"/>
              <a:gd name="connsiteX3" fmla="*/ 152409 w 172533"/>
              <a:gd name="connsiteY3" fmla="*/ 174858 h 225767"/>
              <a:gd name="connsiteX4" fmla="*/ 161934 w 172533"/>
              <a:gd name="connsiteY4" fmla="*/ 82783 h 225767"/>
              <a:gd name="connsiteX5" fmla="*/ 136534 w 172533"/>
              <a:gd name="connsiteY5" fmla="*/ 190733 h 225767"/>
              <a:gd name="connsiteX6" fmla="*/ 107959 w 172533"/>
              <a:gd name="connsiteY6" fmla="*/ 127233 h 225767"/>
              <a:gd name="connsiteX7" fmla="*/ 9 w 172533"/>
              <a:gd name="connsiteY7" fmla="*/ 233 h 22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533" h="225767">
                <a:moveTo>
                  <a:pt x="9" y="233"/>
                </a:moveTo>
                <a:cubicBezTo>
                  <a:pt x="1067" y="6054"/>
                  <a:pt x="85734" y="124587"/>
                  <a:pt x="114309" y="162158"/>
                </a:cubicBezTo>
                <a:cubicBezTo>
                  <a:pt x="142884" y="199729"/>
                  <a:pt x="165109" y="223541"/>
                  <a:pt x="171459" y="225658"/>
                </a:cubicBezTo>
                <a:cubicBezTo>
                  <a:pt x="177809" y="227775"/>
                  <a:pt x="153997" y="198671"/>
                  <a:pt x="152409" y="174858"/>
                </a:cubicBezTo>
                <a:cubicBezTo>
                  <a:pt x="150821" y="151045"/>
                  <a:pt x="164580" y="80137"/>
                  <a:pt x="161934" y="82783"/>
                </a:cubicBezTo>
                <a:cubicBezTo>
                  <a:pt x="159288" y="85429"/>
                  <a:pt x="145530" y="183325"/>
                  <a:pt x="136534" y="190733"/>
                </a:cubicBezTo>
                <a:cubicBezTo>
                  <a:pt x="127538" y="198141"/>
                  <a:pt x="126480" y="155279"/>
                  <a:pt x="107959" y="127233"/>
                </a:cubicBezTo>
                <a:cubicBezTo>
                  <a:pt x="89438" y="99187"/>
                  <a:pt x="-1049" y="-5588"/>
                  <a:pt x="9" y="2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 507">
            <a:extLst>
              <a:ext uri="{FF2B5EF4-FFF2-40B4-BE49-F238E27FC236}">
                <a16:creationId xmlns:a16="http://schemas.microsoft.com/office/drawing/2014/main" id="{9E7603D7-8E8A-5B38-1131-64CEF185D2CA}"/>
              </a:ext>
            </a:extLst>
          </p:cNvPr>
          <p:cNvSpPr/>
          <p:nvPr/>
        </p:nvSpPr>
        <p:spPr>
          <a:xfrm>
            <a:off x="5895946" y="5113186"/>
            <a:ext cx="92108" cy="303391"/>
          </a:xfrm>
          <a:custGeom>
            <a:avLst/>
            <a:gdLst>
              <a:gd name="connsiteX0" fmla="*/ 92104 w 92108"/>
              <a:gd name="connsiteY0" fmla="*/ 1739 h 303391"/>
              <a:gd name="connsiteX1" fmla="*/ 38129 w 92108"/>
              <a:gd name="connsiteY1" fmla="*/ 182714 h 303391"/>
              <a:gd name="connsiteX2" fmla="*/ 66704 w 92108"/>
              <a:gd name="connsiteY2" fmla="*/ 189064 h 303391"/>
              <a:gd name="connsiteX3" fmla="*/ 38129 w 92108"/>
              <a:gd name="connsiteY3" fmla="*/ 255739 h 303391"/>
              <a:gd name="connsiteX4" fmla="*/ 29 w 92108"/>
              <a:gd name="connsiteY4" fmla="*/ 303364 h 303391"/>
              <a:gd name="connsiteX5" fmla="*/ 44479 w 92108"/>
              <a:gd name="connsiteY5" fmla="*/ 249389 h 303391"/>
              <a:gd name="connsiteX6" fmla="*/ 60354 w 92108"/>
              <a:gd name="connsiteY6" fmla="*/ 258914 h 303391"/>
              <a:gd name="connsiteX7" fmla="*/ 60354 w 92108"/>
              <a:gd name="connsiteY7" fmla="*/ 204939 h 303391"/>
              <a:gd name="connsiteX8" fmla="*/ 28604 w 92108"/>
              <a:gd name="connsiteY8" fmla="*/ 179539 h 303391"/>
              <a:gd name="connsiteX9" fmla="*/ 34954 w 92108"/>
              <a:gd name="connsiteY9" fmla="*/ 135089 h 303391"/>
              <a:gd name="connsiteX10" fmla="*/ 28604 w 92108"/>
              <a:gd name="connsiteY10" fmla="*/ 55714 h 303391"/>
              <a:gd name="connsiteX11" fmla="*/ 41304 w 92108"/>
              <a:gd name="connsiteY11" fmla="*/ 87464 h 303391"/>
              <a:gd name="connsiteX12" fmla="*/ 92104 w 92108"/>
              <a:gd name="connsiteY12" fmla="*/ 1739 h 303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108" h="303391">
                <a:moveTo>
                  <a:pt x="92104" y="1739"/>
                </a:moveTo>
                <a:cubicBezTo>
                  <a:pt x="91575" y="17614"/>
                  <a:pt x="42362" y="151493"/>
                  <a:pt x="38129" y="182714"/>
                </a:cubicBezTo>
                <a:cubicBezTo>
                  <a:pt x="33896" y="213935"/>
                  <a:pt x="66704" y="176893"/>
                  <a:pt x="66704" y="189064"/>
                </a:cubicBezTo>
                <a:cubicBezTo>
                  <a:pt x="66704" y="201235"/>
                  <a:pt x="49241" y="236689"/>
                  <a:pt x="38129" y="255739"/>
                </a:cubicBezTo>
                <a:cubicBezTo>
                  <a:pt x="27017" y="274789"/>
                  <a:pt x="-1029" y="304422"/>
                  <a:pt x="29" y="303364"/>
                </a:cubicBezTo>
                <a:cubicBezTo>
                  <a:pt x="1087" y="302306"/>
                  <a:pt x="44479" y="249389"/>
                  <a:pt x="44479" y="249389"/>
                </a:cubicBezTo>
                <a:cubicBezTo>
                  <a:pt x="54533" y="241981"/>
                  <a:pt x="57708" y="266322"/>
                  <a:pt x="60354" y="258914"/>
                </a:cubicBezTo>
                <a:cubicBezTo>
                  <a:pt x="63000" y="251506"/>
                  <a:pt x="65646" y="218168"/>
                  <a:pt x="60354" y="204939"/>
                </a:cubicBezTo>
                <a:cubicBezTo>
                  <a:pt x="55062" y="191710"/>
                  <a:pt x="32837" y="191181"/>
                  <a:pt x="28604" y="179539"/>
                </a:cubicBezTo>
                <a:cubicBezTo>
                  <a:pt x="24371" y="167897"/>
                  <a:pt x="34954" y="155726"/>
                  <a:pt x="34954" y="135089"/>
                </a:cubicBezTo>
                <a:cubicBezTo>
                  <a:pt x="34954" y="114452"/>
                  <a:pt x="27546" y="63651"/>
                  <a:pt x="28604" y="55714"/>
                </a:cubicBezTo>
                <a:cubicBezTo>
                  <a:pt x="29662" y="47777"/>
                  <a:pt x="33367" y="91168"/>
                  <a:pt x="41304" y="87464"/>
                </a:cubicBezTo>
                <a:cubicBezTo>
                  <a:pt x="49241" y="83760"/>
                  <a:pt x="92633" y="-14136"/>
                  <a:pt x="92104" y="173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 508">
            <a:extLst>
              <a:ext uri="{FF2B5EF4-FFF2-40B4-BE49-F238E27FC236}">
                <a16:creationId xmlns:a16="http://schemas.microsoft.com/office/drawing/2014/main" id="{2A6DF66C-3406-3020-D1ED-EAC9B9A0545D}"/>
              </a:ext>
            </a:extLst>
          </p:cNvPr>
          <p:cNvSpPr/>
          <p:nvPr/>
        </p:nvSpPr>
        <p:spPr>
          <a:xfrm>
            <a:off x="5863921" y="5123751"/>
            <a:ext cx="67016" cy="273798"/>
          </a:xfrm>
          <a:custGeom>
            <a:avLst/>
            <a:gdLst>
              <a:gd name="connsiteX0" fmla="*/ 66979 w 67016"/>
              <a:gd name="connsiteY0" fmla="*/ 699 h 273798"/>
              <a:gd name="connsiteX1" fmla="*/ 304 w 67016"/>
              <a:gd name="connsiteY1" fmla="*/ 159449 h 273798"/>
              <a:gd name="connsiteX2" fmla="*/ 41579 w 67016"/>
              <a:gd name="connsiteY2" fmla="*/ 124524 h 273798"/>
              <a:gd name="connsiteX3" fmla="*/ 25704 w 67016"/>
              <a:gd name="connsiteY3" fmla="*/ 194374 h 273798"/>
              <a:gd name="connsiteX4" fmla="*/ 32054 w 67016"/>
              <a:gd name="connsiteY4" fmla="*/ 273749 h 273798"/>
              <a:gd name="connsiteX5" fmla="*/ 19354 w 67016"/>
              <a:gd name="connsiteY5" fmla="*/ 207074 h 273798"/>
              <a:gd name="connsiteX6" fmla="*/ 19354 w 67016"/>
              <a:gd name="connsiteY6" fmla="*/ 257874 h 273798"/>
              <a:gd name="connsiteX7" fmla="*/ 9829 w 67016"/>
              <a:gd name="connsiteY7" fmla="*/ 159449 h 273798"/>
              <a:gd name="connsiteX8" fmla="*/ 9829 w 67016"/>
              <a:gd name="connsiteY8" fmla="*/ 73724 h 273798"/>
              <a:gd name="connsiteX9" fmla="*/ 9829 w 67016"/>
              <a:gd name="connsiteY9" fmla="*/ 99124 h 273798"/>
              <a:gd name="connsiteX10" fmla="*/ 66979 w 67016"/>
              <a:gd name="connsiteY10" fmla="*/ 699 h 273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016" h="273798">
                <a:moveTo>
                  <a:pt x="66979" y="699"/>
                </a:moveTo>
                <a:cubicBezTo>
                  <a:pt x="65392" y="10753"/>
                  <a:pt x="4537" y="138812"/>
                  <a:pt x="304" y="159449"/>
                </a:cubicBezTo>
                <a:cubicBezTo>
                  <a:pt x="-3929" y="180086"/>
                  <a:pt x="37346" y="118703"/>
                  <a:pt x="41579" y="124524"/>
                </a:cubicBezTo>
                <a:cubicBezTo>
                  <a:pt x="45812" y="130345"/>
                  <a:pt x="27291" y="169503"/>
                  <a:pt x="25704" y="194374"/>
                </a:cubicBezTo>
                <a:cubicBezTo>
                  <a:pt x="24116" y="219245"/>
                  <a:pt x="33112" y="271632"/>
                  <a:pt x="32054" y="273749"/>
                </a:cubicBezTo>
                <a:cubicBezTo>
                  <a:pt x="30996" y="275866"/>
                  <a:pt x="21471" y="209720"/>
                  <a:pt x="19354" y="207074"/>
                </a:cubicBezTo>
                <a:cubicBezTo>
                  <a:pt x="17237" y="204428"/>
                  <a:pt x="20942" y="265812"/>
                  <a:pt x="19354" y="257874"/>
                </a:cubicBezTo>
                <a:cubicBezTo>
                  <a:pt x="17766" y="249936"/>
                  <a:pt x="11416" y="190141"/>
                  <a:pt x="9829" y="159449"/>
                </a:cubicBezTo>
                <a:cubicBezTo>
                  <a:pt x="8241" y="128757"/>
                  <a:pt x="9829" y="73724"/>
                  <a:pt x="9829" y="73724"/>
                </a:cubicBezTo>
                <a:cubicBezTo>
                  <a:pt x="9829" y="63670"/>
                  <a:pt x="-225" y="106003"/>
                  <a:pt x="9829" y="99124"/>
                </a:cubicBezTo>
                <a:cubicBezTo>
                  <a:pt x="19883" y="92245"/>
                  <a:pt x="68566" y="-9355"/>
                  <a:pt x="66979" y="69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 509">
            <a:extLst>
              <a:ext uri="{FF2B5EF4-FFF2-40B4-BE49-F238E27FC236}">
                <a16:creationId xmlns:a16="http://schemas.microsoft.com/office/drawing/2014/main" id="{748BD941-5E65-99E8-FD55-2E817B53D1AD}"/>
              </a:ext>
            </a:extLst>
          </p:cNvPr>
          <p:cNvSpPr/>
          <p:nvPr/>
        </p:nvSpPr>
        <p:spPr>
          <a:xfrm>
            <a:off x="5114838" y="5340224"/>
            <a:ext cx="369297" cy="277748"/>
          </a:xfrm>
          <a:custGeom>
            <a:avLst/>
            <a:gdLst>
              <a:gd name="connsiteX0" fmla="*/ 368387 w 369297"/>
              <a:gd name="connsiteY0" fmla="*/ 126 h 277748"/>
              <a:gd name="connsiteX1" fmla="*/ 269962 w 369297"/>
              <a:gd name="connsiteY1" fmla="*/ 95376 h 277748"/>
              <a:gd name="connsiteX2" fmla="*/ 222337 w 369297"/>
              <a:gd name="connsiteY2" fmla="*/ 120776 h 277748"/>
              <a:gd name="connsiteX3" fmla="*/ 279487 w 369297"/>
              <a:gd name="connsiteY3" fmla="*/ 82676 h 277748"/>
              <a:gd name="connsiteX4" fmla="*/ 231862 w 369297"/>
              <a:gd name="connsiteY4" fmla="*/ 263651 h 277748"/>
              <a:gd name="connsiteX5" fmla="*/ 133437 w 369297"/>
              <a:gd name="connsiteY5" fmla="*/ 222376 h 277748"/>
              <a:gd name="connsiteX6" fmla="*/ 212812 w 369297"/>
              <a:gd name="connsiteY6" fmla="*/ 263651 h 277748"/>
              <a:gd name="connsiteX7" fmla="*/ 87 w 369297"/>
              <a:gd name="connsiteY7" fmla="*/ 231901 h 277748"/>
              <a:gd name="connsiteX8" fmla="*/ 187412 w 369297"/>
              <a:gd name="connsiteY8" fmla="*/ 276351 h 277748"/>
              <a:gd name="connsiteX9" fmla="*/ 241387 w 369297"/>
              <a:gd name="connsiteY9" fmla="*/ 168401 h 277748"/>
              <a:gd name="connsiteX10" fmla="*/ 235037 w 369297"/>
              <a:gd name="connsiteY10" fmla="*/ 241426 h 277748"/>
              <a:gd name="connsiteX11" fmla="*/ 254087 w 369297"/>
              <a:gd name="connsiteY11" fmla="*/ 104901 h 277748"/>
              <a:gd name="connsiteX12" fmla="*/ 206462 w 369297"/>
              <a:gd name="connsiteY12" fmla="*/ 117601 h 277748"/>
              <a:gd name="connsiteX13" fmla="*/ 368387 w 369297"/>
              <a:gd name="connsiteY13" fmla="*/ 126 h 277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9297" h="277748">
                <a:moveTo>
                  <a:pt x="368387" y="126"/>
                </a:moveTo>
                <a:cubicBezTo>
                  <a:pt x="378970" y="-3578"/>
                  <a:pt x="294304" y="75268"/>
                  <a:pt x="269962" y="95376"/>
                </a:cubicBezTo>
                <a:cubicBezTo>
                  <a:pt x="245620" y="115484"/>
                  <a:pt x="220749" y="122893"/>
                  <a:pt x="222337" y="120776"/>
                </a:cubicBezTo>
                <a:cubicBezTo>
                  <a:pt x="223925" y="118659"/>
                  <a:pt x="277899" y="58863"/>
                  <a:pt x="279487" y="82676"/>
                </a:cubicBezTo>
                <a:cubicBezTo>
                  <a:pt x="281075" y="106489"/>
                  <a:pt x="256204" y="240368"/>
                  <a:pt x="231862" y="263651"/>
                </a:cubicBezTo>
                <a:cubicBezTo>
                  <a:pt x="207520" y="286934"/>
                  <a:pt x="136612" y="222376"/>
                  <a:pt x="133437" y="222376"/>
                </a:cubicBezTo>
                <a:cubicBezTo>
                  <a:pt x="130262" y="222376"/>
                  <a:pt x="235037" y="262064"/>
                  <a:pt x="212812" y="263651"/>
                </a:cubicBezTo>
                <a:cubicBezTo>
                  <a:pt x="190587" y="265238"/>
                  <a:pt x="4320" y="229784"/>
                  <a:pt x="87" y="231901"/>
                </a:cubicBezTo>
                <a:cubicBezTo>
                  <a:pt x="-4146" y="234018"/>
                  <a:pt x="147195" y="286934"/>
                  <a:pt x="187412" y="276351"/>
                </a:cubicBezTo>
                <a:cubicBezTo>
                  <a:pt x="227629" y="265768"/>
                  <a:pt x="233450" y="174222"/>
                  <a:pt x="241387" y="168401"/>
                </a:cubicBezTo>
                <a:cubicBezTo>
                  <a:pt x="249324" y="162580"/>
                  <a:pt x="232920" y="252009"/>
                  <a:pt x="235037" y="241426"/>
                </a:cubicBezTo>
                <a:cubicBezTo>
                  <a:pt x="237154" y="230843"/>
                  <a:pt x="258849" y="125538"/>
                  <a:pt x="254087" y="104901"/>
                </a:cubicBezTo>
                <a:cubicBezTo>
                  <a:pt x="249325" y="84264"/>
                  <a:pt x="187941" y="128714"/>
                  <a:pt x="206462" y="117601"/>
                </a:cubicBezTo>
                <a:cubicBezTo>
                  <a:pt x="224983" y="106489"/>
                  <a:pt x="357804" y="3830"/>
                  <a:pt x="368387" y="1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 510">
            <a:extLst>
              <a:ext uri="{FF2B5EF4-FFF2-40B4-BE49-F238E27FC236}">
                <a16:creationId xmlns:a16="http://schemas.microsoft.com/office/drawing/2014/main" id="{426C77E3-8224-7296-95E8-78E5CAD0AD28}"/>
              </a:ext>
            </a:extLst>
          </p:cNvPr>
          <p:cNvSpPr/>
          <p:nvPr/>
        </p:nvSpPr>
        <p:spPr>
          <a:xfrm>
            <a:off x="5036418" y="5548302"/>
            <a:ext cx="195990" cy="185825"/>
          </a:xfrm>
          <a:custGeom>
            <a:avLst/>
            <a:gdLst>
              <a:gd name="connsiteX0" fmla="*/ 2307 w 195990"/>
              <a:gd name="connsiteY0" fmla="*/ 1598 h 185825"/>
              <a:gd name="connsiteX1" fmla="*/ 161057 w 195990"/>
              <a:gd name="connsiteY1" fmla="*/ 103198 h 185825"/>
              <a:gd name="connsiteX2" fmla="*/ 195982 w 195990"/>
              <a:gd name="connsiteY2" fmla="*/ 103198 h 185825"/>
              <a:gd name="connsiteX3" fmla="*/ 164232 w 195990"/>
              <a:gd name="connsiteY3" fmla="*/ 115898 h 185825"/>
              <a:gd name="connsiteX4" fmla="*/ 145182 w 195990"/>
              <a:gd name="connsiteY4" fmla="*/ 185748 h 185825"/>
              <a:gd name="connsiteX5" fmla="*/ 157882 w 195990"/>
              <a:gd name="connsiteY5" fmla="*/ 128598 h 185825"/>
              <a:gd name="connsiteX6" fmla="*/ 129307 w 195990"/>
              <a:gd name="connsiteY6" fmla="*/ 80973 h 185825"/>
              <a:gd name="connsiteX7" fmla="*/ 68982 w 195990"/>
              <a:gd name="connsiteY7" fmla="*/ 42873 h 185825"/>
              <a:gd name="connsiteX8" fmla="*/ 2307 w 195990"/>
              <a:gd name="connsiteY8" fmla="*/ 1598 h 1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5990" h="185825">
                <a:moveTo>
                  <a:pt x="2307" y="1598"/>
                </a:moveTo>
                <a:cubicBezTo>
                  <a:pt x="17653" y="11652"/>
                  <a:pt x="128778" y="86265"/>
                  <a:pt x="161057" y="103198"/>
                </a:cubicBezTo>
                <a:cubicBezTo>
                  <a:pt x="193336" y="120131"/>
                  <a:pt x="195453" y="101081"/>
                  <a:pt x="195982" y="103198"/>
                </a:cubicBezTo>
                <a:cubicBezTo>
                  <a:pt x="196511" y="105315"/>
                  <a:pt x="172699" y="102140"/>
                  <a:pt x="164232" y="115898"/>
                </a:cubicBezTo>
                <a:cubicBezTo>
                  <a:pt x="155765" y="129656"/>
                  <a:pt x="146240" y="183631"/>
                  <a:pt x="145182" y="185748"/>
                </a:cubicBezTo>
                <a:cubicBezTo>
                  <a:pt x="144124" y="187865"/>
                  <a:pt x="160528" y="146061"/>
                  <a:pt x="157882" y="128598"/>
                </a:cubicBezTo>
                <a:cubicBezTo>
                  <a:pt x="155236" y="111135"/>
                  <a:pt x="144124" y="95260"/>
                  <a:pt x="129307" y="80973"/>
                </a:cubicBezTo>
                <a:cubicBezTo>
                  <a:pt x="114490" y="66686"/>
                  <a:pt x="85386" y="53985"/>
                  <a:pt x="68982" y="42873"/>
                </a:cubicBezTo>
                <a:cubicBezTo>
                  <a:pt x="52578" y="31761"/>
                  <a:pt x="-13039" y="-8456"/>
                  <a:pt x="2307" y="159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 419">
            <a:extLst>
              <a:ext uri="{FF2B5EF4-FFF2-40B4-BE49-F238E27FC236}">
                <a16:creationId xmlns:a16="http://schemas.microsoft.com/office/drawing/2014/main" id="{00F554ED-541D-52BD-4CDE-824BED58FAF3}"/>
              </a:ext>
            </a:extLst>
          </p:cNvPr>
          <p:cNvSpPr/>
          <p:nvPr/>
        </p:nvSpPr>
        <p:spPr>
          <a:xfrm>
            <a:off x="5040267" y="5594347"/>
            <a:ext cx="169919" cy="146360"/>
          </a:xfrm>
          <a:custGeom>
            <a:avLst/>
            <a:gdLst>
              <a:gd name="connsiteX0" fmla="*/ 157208 w 169919"/>
              <a:gd name="connsiteY0" fmla="*/ 3 h 146360"/>
              <a:gd name="connsiteX1" fmla="*/ 100058 w 169919"/>
              <a:gd name="connsiteY1" fmla="*/ 69853 h 146360"/>
              <a:gd name="connsiteX2" fmla="*/ 93708 w 169919"/>
              <a:gd name="connsiteY2" fmla="*/ 88903 h 146360"/>
              <a:gd name="connsiteX3" fmla="*/ 119108 w 169919"/>
              <a:gd name="connsiteY3" fmla="*/ 98428 h 146360"/>
              <a:gd name="connsiteX4" fmla="*/ 77833 w 169919"/>
              <a:gd name="connsiteY4" fmla="*/ 82553 h 146360"/>
              <a:gd name="connsiteX5" fmla="*/ 169908 w 169919"/>
              <a:gd name="connsiteY5" fmla="*/ 146053 h 146360"/>
              <a:gd name="connsiteX6" fmla="*/ 84183 w 169919"/>
              <a:gd name="connsiteY6" fmla="*/ 104778 h 146360"/>
              <a:gd name="connsiteX7" fmla="*/ 87358 w 169919"/>
              <a:gd name="connsiteY7" fmla="*/ 60328 h 146360"/>
              <a:gd name="connsiteX8" fmla="*/ 68308 w 169919"/>
              <a:gd name="connsiteY8" fmla="*/ 60328 h 146360"/>
              <a:gd name="connsiteX9" fmla="*/ 1633 w 169919"/>
              <a:gd name="connsiteY9" fmla="*/ 66678 h 146360"/>
              <a:gd name="connsiteX10" fmla="*/ 157208 w 169919"/>
              <a:gd name="connsiteY10" fmla="*/ 3 h 146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9919" h="146360">
                <a:moveTo>
                  <a:pt x="157208" y="3"/>
                </a:moveTo>
                <a:cubicBezTo>
                  <a:pt x="173612" y="532"/>
                  <a:pt x="100058" y="69853"/>
                  <a:pt x="100058" y="69853"/>
                </a:cubicBezTo>
                <a:cubicBezTo>
                  <a:pt x="89475" y="84670"/>
                  <a:pt x="90533" y="84141"/>
                  <a:pt x="93708" y="88903"/>
                </a:cubicBezTo>
                <a:cubicBezTo>
                  <a:pt x="96883" y="93665"/>
                  <a:pt x="121754" y="99486"/>
                  <a:pt x="119108" y="98428"/>
                </a:cubicBezTo>
                <a:cubicBezTo>
                  <a:pt x="116462" y="97370"/>
                  <a:pt x="69366" y="74616"/>
                  <a:pt x="77833" y="82553"/>
                </a:cubicBezTo>
                <a:cubicBezTo>
                  <a:pt x="86300" y="90491"/>
                  <a:pt x="168850" y="142349"/>
                  <a:pt x="169908" y="146053"/>
                </a:cubicBezTo>
                <a:cubicBezTo>
                  <a:pt x="170966" y="149757"/>
                  <a:pt x="97941" y="119066"/>
                  <a:pt x="84183" y="104778"/>
                </a:cubicBezTo>
                <a:cubicBezTo>
                  <a:pt x="70425" y="90490"/>
                  <a:pt x="90004" y="67736"/>
                  <a:pt x="87358" y="60328"/>
                </a:cubicBezTo>
                <a:cubicBezTo>
                  <a:pt x="84712" y="52920"/>
                  <a:pt x="82595" y="59270"/>
                  <a:pt x="68308" y="60328"/>
                </a:cubicBezTo>
                <a:cubicBezTo>
                  <a:pt x="54021" y="61386"/>
                  <a:pt x="-11067" y="71441"/>
                  <a:pt x="1633" y="66678"/>
                </a:cubicBezTo>
                <a:cubicBezTo>
                  <a:pt x="14333" y="61915"/>
                  <a:pt x="140804" y="-526"/>
                  <a:pt x="157208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 432">
            <a:extLst>
              <a:ext uri="{FF2B5EF4-FFF2-40B4-BE49-F238E27FC236}">
                <a16:creationId xmlns:a16="http://schemas.microsoft.com/office/drawing/2014/main" id="{B85099B2-A269-762E-4BC4-98D69179D0D2}"/>
              </a:ext>
            </a:extLst>
          </p:cNvPr>
          <p:cNvSpPr/>
          <p:nvPr/>
        </p:nvSpPr>
        <p:spPr>
          <a:xfrm>
            <a:off x="5342766" y="5591175"/>
            <a:ext cx="283465" cy="162613"/>
          </a:xfrm>
          <a:custGeom>
            <a:avLst/>
            <a:gdLst>
              <a:gd name="connsiteX0" fmla="*/ 283334 w 283465"/>
              <a:gd name="connsiteY0" fmla="*/ 0 h 162613"/>
              <a:gd name="connsiteX1" fmla="*/ 175384 w 283465"/>
              <a:gd name="connsiteY1" fmla="*/ 63500 h 162613"/>
              <a:gd name="connsiteX2" fmla="*/ 203959 w 283465"/>
              <a:gd name="connsiteY2" fmla="*/ 47625 h 162613"/>
              <a:gd name="connsiteX3" fmla="*/ 137284 w 283465"/>
              <a:gd name="connsiteY3" fmla="*/ 92075 h 162613"/>
              <a:gd name="connsiteX4" fmla="*/ 759 w 283465"/>
              <a:gd name="connsiteY4" fmla="*/ 104775 h 162613"/>
              <a:gd name="connsiteX5" fmla="*/ 80134 w 283465"/>
              <a:gd name="connsiteY5" fmla="*/ 107950 h 162613"/>
              <a:gd name="connsiteX6" fmla="*/ 35684 w 283465"/>
              <a:gd name="connsiteY6" fmla="*/ 136525 h 162613"/>
              <a:gd name="connsiteX7" fmla="*/ 13459 w 283465"/>
              <a:gd name="connsiteY7" fmla="*/ 161925 h 162613"/>
              <a:gd name="connsiteX8" fmla="*/ 70609 w 283465"/>
              <a:gd name="connsiteY8" fmla="*/ 107950 h 162613"/>
              <a:gd name="connsiteX9" fmla="*/ 124584 w 283465"/>
              <a:gd name="connsiteY9" fmla="*/ 85725 h 162613"/>
              <a:gd name="connsiteX10" fmla="*/ 162684 w 283465"/>
              <a:gd name="connsiteY10" fmla="*/ 44450 h 162613"/>
              <a:gd name="connsiteX11" fmla="*/ 149984 w 283465"/>
              <a:gd name="connsiteY11" fmla="*/ 63500 h 162613"/>
              <a:gd name="connsiteX12" fmla="*/ 283334 w 283465"/>
              <a:gd name="connsiteY12" fmla="*/ 0 h 16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465" h="162613">
                <a:moveTo>
                  <a:pt x="283334" y="0"/>
                </a:moveTo>
                <a:cubicBezTo>
                  <a:pt x="287567" y="0"/>
                  <a:pt x="188613" y="55563"/>
                  <a:pt x="175384" y="63500"/>
                </a:cubicBezTo>
                <a:cubicBezTo>
                  <a:pt x="162155" y="71437"/>
                  <a:pt x="210309" y="42863"/>
                  <a:pt x="203959" y="47625"/>
                </a:cubicBezTo>
                <a:cubicBezTo>
                  <a:pt x="197609" y="52387"/>
                  <a:pt x="171151" y="82550"/>
                  <a:pt x="137284" y="92075"/>
                </a:cubicBezTo>
                <a:cubicBezTo>
                  <a:pt x="103417" y="101600"/>
                  <a:pt x="10284" y="102129"/>
                  <a:pt x="759" y="104775"/>
                </a:cubicBezTo>
                <a:cubicBezTo>
                  <a:pt x="-8766" y="107421"/>
                  <a:pt x="74313" y="102658"/>
                  <a:pt x="80134" y="107950"/>
                </a:cubicBezTo>
                <a:cubicBezTo>
                  <a:pt x="85955" y="113242"/>
                  <a:pt x="46796" y="127529"/>
                  <a:pt x="35684" y="136525"/>
                </a:cubicBezTo>
                <a:cubicBezTo>
                  <a:pt x="24572" y="145521"/>
                  <a:pt x="7638" y="166687"/>
                  <a:pt x="13459" y="161925"/>
                </a:cubicBezTo>
                <a:cubicBezTo>
                  <a:pt x="19280" y="157163"/>
                  <a:pt x="52088" y="120650"/>
                  <a:pt x="70609" y="107950"/>
                </a:cubicBezTo>
                <a:cubicBezTo>
                  <a:pt x="89130" y="95250"/>
                  <a:pt x="109238" y="96308"/>
                  <a:pt x="124584" y="85725"/>
                </a:cubicBezTo>
                <a:cubicBezTo>
                  <a:pt x="139930" y="75142"/>
                  <a:pt x="158451" y="48154"/>
                  <a:pt x="162684" y="44450"/>
                </a:cubicBezTo>
                <a:cubicBezTo>
                  <a:pt x="166917" y="40746"/>
                  <a:pt x="133051" y="66675"/>
                  <a:pt x="149984" y="63500"/>
                </a:cubicBezTo>
                <a:cubicBezTo>
                  <a:pt x="166917" y="60325"/>
                  <a:pt x="279101" y="0"/>
                  <a:pt x="283334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 511">
            <a:extLst>
              <a:ext uri="{FF2B5EF4-FFF2-40B4-BE49-F238E27FC236}">
                <a16:creationId xmlns:a16="http://schemas.microsoft.com/office/drawing/2014/main" id="{F2AC3BE5-50E9-E7AF-6000-DA9752818A13}"/>
              </a:ext>
            </a:extLst>
          </p:cNvPr>
          <p:cNvSpPr/>
          <p:nvPr/>
        </p:nvSpPr>
        <p:spPr>
          <a:xfrm>
            <a:off x="5066777" y="5677525"/>
            <a:ext cx="153000" cy="533096"/>
          </a:xfrm>
          <a:custGeom>
            <a:avLst/>
            <a:gdLst>
              <a:gd name="connsiteX0" fmla="*/ 523 w 153000"/>
              <a:gd name="connsiteY0" fmla="*/ 2550 h 533096"/>
              <a:gd name="connsiteX1" fmla="*/ 140223 w 153000"/>
              <a:gd name="connsiteY1" fmla="*/ 215275 h 533096"/>
              <a:gd name="connsiteX2" fmla="*/ 143398 w 153000"/>
              <a:gd name="connsiteY2" fmla="*/ 174000 h 533096"/>
              <a:gd name="connsiteX3" fmla="*/ 111648 w 153000"/>
              <a:gd name="connsiteY3" fmla="*/ 408950 h 533096"/>
              <a:gd name="connsiteX4" fmla="*/ 60848 w 153000"/>
              <a:gd name="connsiteY4" fmla="*/ 532775 h 533096"/>
              <a:gd name="connsiteX5" fmla="*/ 83073 w 153000"/>
              <a:gd name="connsiteY5" fmla="*/ 440700 h 533096"/>
              <a:gd name="connsiteX6" fmla="*/ 51323 w 153000"/>
              <a:gd name="connsiteY6" fmla="*/ 316875 h 533096"/>
              <a:gd name="connsiteX7" fmla="*/ 51323 w 153000"/>
              <a:gd name="connsiteY7" fmla="*/ 386725 h 533096"/>
              <a:gd name="connsiteX8" fmla="*/ 114823 w 153000"/>
              <a:gd name="connsiteY8" fmla="*/ 272425 h 533096"/>
              <a:gd name="connsiteX9" fmla="*/ 114823 w 153000"/>
              <a:gd name="connsiteY9" fmla="*/ 440700 h 533096"/>
              <a:gd name="connsiteX10" fmla="*/ 140223 w 153000"/>
              <a:gd name="connsiteY10" fmla="*/ 253375 h 533096"/>
              <a:gd name="connsiteX11" fmla="*/ 114823 w 153000"/>
              <a:gd name="connsiteY11" fmla="*/ 186700 h 533096"/>
              <a:gd name="connsiteX12" fmla="*/ 95773 w 153000"/>
              <a:gd name="connsiteY12" fmla="*/ 104150 h 533096"/>
              <a:gd name="connsiteX13" fmla="*/ 114823 w 153000"/>
              <a:gd name="connsiteY13" fmla="*/ 170825 h 533096"/>
              <a:gd name="connsiteX14" fmla="*/ 92598 w 153000"/>
              <a:gd name="connsiteY14" fmla="*/ 100975 h 533096"/>
              <a:gd name="connsiteX15" fmla="*/ 523 w 153000"/>
              <a:gd name="connsiteY15" fmla="*/ 2550 h 53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3000" h="533096">
                <a:moveTo>
                  <a:pt x="523" y="2550"/>
                </a:moveTo>
                <a:cubicBezTo>
                  <a:pt x="8460" y="21600"/>
                  <a:pt x="116411" y="186700"/>
                  <a:pt x="140223" y="215275"/>
                </a:cubicBezTo>
                <a:cubicBezTo>
                  <a:pt x="164035" y="243850"/>
                  <a:pt x="148161" y="141721"/>
                  <a:pt x="143398" y="174000"/>
                </a:cubicBezTo>
                <a:cubicBezTo>
                  <a:pt x="138636" y="206279"/>
                  <a:pt x="125406" y="349154"/>
                  <a:pt x="111648" y="408950"/>
                </a:cubicBezTo>
                <a:cubicBezTo>
                  <a:pt x="97890" y="468746"/>
                  <a:pt x="65611" y="527483"/>
                  <a:pt x="60848" y="532775"/>
                </a:cubicBezTo>
                <a:cubicBezTo>
                  <a:pt x="56086" y="538067"/>
                  <a:pt x="84661" y="476683"/>
                  <a:pt x="83073" y="440700"/>
                </a:cubicBezTo>
                <a:cubicBezTo>
                  <a:pt x="81486" y="404717"/>
                  <a:pt x="56615" y="325871"/>
                  <a:pt x="51323" y="316875"/>
                </a:cubicBezTo>
                <a:cubicBezTo>
                  <a:pt x="46031" y="307879"/>
                  <a:pt x="40740" y="394133"/>
                  <a:pt x="51323" y="386725"/>
                </a:cubicBezTo>
                <a:cubicBezTo>
                  <a:pt x="61906" y="379317"/>
                  <a:pt x="104240" y="263429"/>
                  <a:pt x="114823" y="272425"/>
                </a:cubicBezTo>
                <a:cubicBezTo>
                  <a:pt x="125406" y="281421"/>
                  <a:pt x="110590" y="443875"/>
                  <a:pt x="114823" y="440700"/>
                </a:cubicBezTo>
                <a:cubicBezTo>
                  <a:pt x="119056" y="437525"/>
                  <a:pt x="140223" y="295708"/>
                  <a:pt x="140223" y="253375"/>
                </a:cubicBezTo>
                <a:cubicBezTo>
                  <a:pt x="140223" y="211042"/>
                  <a:pt x="122231" y="211571"/>
                  <a:pt x="114823" y="186700"/>
                </a:cubicBezTo>
                <a:cubicBezTo>
                  <a:pt x="107415" y="161829"/>
                  <a:pt x="95773" y="106796"/>
                  <a:pt x="95773" y="104150"/>
                </a:cubicBezTo>
                <a:cubicBezTo>
                  <a:pt x="95773" y="101504"/>
                  <a:pt x="115352" y="171354"/>
                  <a:pt x="114823" y="170825"/>
                </a:cubicBezTo>
                <a:cubicBezTo>
                  <a:pt x="114294" y="170296"/>
                  <a:pt x="107944" y="125317"/>
                  <a:pt x="92598" y="100975"/>
                </a:cubicBezTo>
                <a:cubicBezTo>
                  <a:pt x="77252" y="76633"/>
                  <a:pt x="-7414" y="-16500"/>
                  <a:pt x="523" y="25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 512">
            <a:extLst>
              <a:ext uri="{FF2B5EF4-FFF2-40B4-BE49-F238E27FC236}">
                <a16:creationId xmlns:a16="http://schemas.microsoft.com/office/drawing/2014/main" id="{64A6C302-37DC-D4C2-D3E7-30F5C659472F}"/>
              </a:ext>
            </a:extLst>
          </p:cNvPr>
          <p:cNvSpPr/>
          <p:nvPr/>
        </p:nvSpPr>
        <p:spPr>
          <a:xfrm>
            <a:off x="5260728" y="5622874"/>
            <a:ext cx="348607" cy="159103"/>
          </a:xfrm>
          <a:custGeom>
            <a:avLst/>
            <a:gdLst>
              <a:gd name="connsiteX0" fmla="*/ 346322 w 348607"/>
              <a:gd name="connsiteY0" fmla="*/ 51 h 159103"/>
              <a:gd name="connsiteX1" fmla="*/ 282822 w 348607"/>
              <a:gd name="connsiteY1" fmla="*/ 82601 h 159103"/>
              <a:gd name="connsiteX2" fmla="*/ 146297 w 348607"/>
              <a:gd name="connsiteY2" fmla="*/ 127051 h 159103"/>
              <a:gd name="connsiteX3" fmla="*/ 225672 w 348607"/>
              <a:gd name="connsiteY3" fmla="*/ 123876 h 159103"/>
              <a:gd name="connsiteX4" fmla="*/ 38347 w 348607"/>
              <a:gd name="connsiteY4" fmla="*/ 133401 h 159103"/>
              <a:gd name="connsiteX5" fmla="*/ 9772 w 348607"/>
              <a:gd name="connsiteY5" fmla="*/ 158801 h 159103"/>
              <a:gd name="connsiteX6" fmla="*/ 162172 w 348607"/>
              <a:gd name="connsiteY6" fmla="*/ 114351 h 159103"/>
              <a:gd name="connsiteX7" fmla="*/ 41522 w 348607"/>
              <a:gd name="connsiteY7" fmla="*/ 152451 h 159103"/>
              <a:gd name="connsiteX8" fmla="*/ 206622 w 348607"/>
              <a:gd name="connsiteY8" fmla="*/ 95301 h 159103"/>
              <a:gd name="connsiteX9" fmla="*/ 346322 w 348607"/>
              <a:gd name="connsiteY9" fmla="*/ 51 h 159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8607" h="159103">
                <a:moveTo>
                  <a:pt x="346322" y="51"/>
                </a:moveTo>
                <a:cubicBezTo>
                  <a:pt x="359022" y="-2066"/>
                  <a:pt x="316159" y="61434"/>
                  <a:pt x="282822" y="82601"/>
                </a:cubicBezTo>
                <a:cubicBezTo>
                  <a:pt x="249485" y="103768"/>
                  <a:pt x="155822" y="120172"/>
                  <a:pt x="146297" y="127051"/>
                </a:cubicBezTo>
                <a:cubicBezTo>
                  <a:pt x="136772" y="133930"/>
                  <a:pt x="225672" y="123876"/>
                  <a:pt x="225672" y="123876"/>
                </a:cubicBezTo>
                <a:cubicBezTo>
                  <a:pt x="207681" y="124934"/>
                  <a:pt x="74330" y="127580"/>
                  <a:pt x="38347" y="133401"/>
                </a:cubicBezTo>
                <a:cubicBezTo>
                  <a:pt x="2364" y="139222"/>
                  <a:pt x="-10866" y="161976"/>
                  <a:pt x="9772" y="158801"/>
                </a:cubicBezTo>
                <a:cubicBezTo>
                  <a:pt x="30409" y="155626"/>
                  <a:pt x="156881" y="115409"/>
                  <a:pt x="162172" y="114351"/>
                </a:cubicBezTo>
                <a:cubicBezTo>
                  <a:pt x="167463" y="113293"/>
                  <a:pt x="34114" y="155626"/>
                  <a:pt x="41522" y="152451"/>
                </a:cubicBezTo>
                <a:cubicBezTo>
                  <a:pt x="48930" y="149276"/>
                  <a:pt x="154234" y="115939"/>
                  <a:pt x="206622" y="95301"/>
                </a:cubicBezTo>
                <a:cubicBezTo>
                  <a:pt x="259009" y="74664"/>
                  <a:pt x="333622" y="2168"/>
                  <a:pt x="346322" y="5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 513">
            <a:extLst>
              <a:ext uri="{FF2B5EF4-FFF2-40B4-BE49-F238E27FC236}">
                <a16:creationId xmlns:a16="http://schemas.microsoft.com/office/drawing/2014/main" id="{B1361855-5B76-C126-CAFE-74AEAAB3D5B7}"/>
              </a:ext>
            </a:extLst>
          </p:cNvPr>
          <p:cNvSpPr/>
          <p:nvPr/>
        </p:nvSpPr>
        <p:spPr>
          <a:xfrm>
            <a:off x="5514198" y="5689586"/>
            <a:ext cx="42108" cy="422953"/>
          </a:xfrm>
          <a:custGeom>
            <a:avLst/>
            <a:gdLst>
              <a:gd name="connsiteX0" fmla="*/ 19827 w 42108"/>
              <a:gd name="connsiteY0" fmla="*/ 14 h 422953"/>
              <a:gd name="connsiteX1" fmla="*/ 29352 w 42108"/>
              <a:gd name="connsiteY1" fmla="*/ 190514 h 422953"/>
              <a:gd name="connsiteX2" fmla="*/ 42052 w 42108"/>
              <a:gd name="connsiteY2" fmla="*/ 123839 h 422953"/>
              <a:gd name="connsiteX3" fmla="*/ 32527 w 42108"/>
              <a:gd name="connsiteY3" fmla="*/ 288939 h 422953"/>
              <a:gd name="connsiteX4" fmla="*/ 777 w 42108"/>
              <a:gd name="connsiteY4" fmla="*/ 422289 h 422953"/>
              <a:gd name="connsiteX5" fmla="*/ 10302 w 42108"/>
              <a:gd name="connsiteY5" fmla="*/ 333389 h 422953"/>
              <a:gd name="connsiteX6" fmla="*/ 16652 w 42108"/>
              <a:gd name="connsiteY6" fmla="*/ 180989 h 422953"/>
              <a:gd name="connsiteX7" fmla="*/ 19827 w 42108"/>
              <a:gd name="connsiteY7" fmla="*/ 14 h 42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08" h="422953">
                <a:moveTo>
                  <a:pt x="19827" y="14"/>
                </a:moveTo>
                <a:cubicBezTo>
                  <a:pt x="21944" y="1602"/>
                  <a:pt x="25648" y="169876"/>
                  <a:pt x="29352" y="190514"/>
                </a:cubicBezTo>
                <a:cubicBezTo>
                  <a:pt x="33056" y="211152"/>
                  <a:pt x="41523" y="107435"/>
                  <a:pt x="42052" y="123839"/>
                </a:cubicBezTo>
                <a:cubicBezTo>
                  <a:pt x="42581" y="140243"/>
                  <a:pt x="39406" y="239197"/>
                  <a:pt x="32527" y="288939"/>
                </a:cubicBezTo>
                <a:cubicBezTo>
                  <a:pt x="25648" y="338681"/>
                  <a:pt x="4481" y="414881"/>
                  <a:pt x="777" y="422289"/>
                </a:cubicBezTo>
                <a:cubicBezTo>
                  <a:pt x="-2927" y="429697"/>
                  <a:pt x="7656" y="373606"/>
                  <a:pt x="10302" y="333389"/>
                </a:cubicBezTo>
                <a:cubicBezTo>
                  <a:pt x="12948" y="293172"/>
                  <a:pt x="17181" y="231789"/>
                  <a:pt x="16652" y="180989"/>
                </a:cubicBezTo>
                <a:cubicBezTo>
                  <a:pt x="16123" y="130189"/>
                  <a:pt x="17710" y="-1574"/>
                  <a:pt x="19827" y="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 514">
            <a:extLst>
              <a:ext uri="{FF2B5EF4-FFF2-40B4-BE49-F238E27FC236}">
                <a16:creationId xmlns:a16="http://schemas.microsoft.com/office/drawing/2014/main" id="{813BC7A2-AE47-885C-3443-6A15446C4F2D}"/>
              </a:ext>
            </a:extLst>
          </p:cNvPr>
          <p:cNvSpPr/>
          <p:nvPr/>
        </p:nvSpPr>
        <p:spPr>
          <a:xfrm>
            <a:off x="5380680" y="5708823"/>
            <a:ext cx="188555" cy="425290"/>
          </a:xfrm>
          <a:custGeom>
            <a:avLst/>
            <a:gdLst>
              <a:gd name="connsiteX0" fmla="*/ 188270 w 188555"/>
              <a:gd name="connsiteY0" fmla="*/ 12527 h 425290"/>
              <a:gd name="connsiteX1" fmla="*/ 73970 w 188555"/>
              <a:gd name="connsiteY1" fmla="*/ 66502 h 425290"/>
              <a:gd name="connsiteX2" fmla="*/ 73970 w 188555"/>
              <a:gd name="connsiteY2" fmla="*/ 88727 h 425290"/>
              <a:gd name="connsiteX3" fmla="*/ 26345 w 188555"/>
              <a:gd name="connsiteY3" fmla="*/ 107777 h 425290"/>
              <a:gd name="connsiteX4" fmla="*/ 32695 w 188555"/>
              <a:gd name="connsiteY4" fmla="*/ 177627 h 425290"/>
              <a:gd name="connsiteX5" fmla="*/ 45395 w 188555"/>
              <a:gd name="connsiteY5" fmla="*/ 145877 h 425290"/>
              <a:gd name="connsiteX6" fmla="*/ 80320 w 188555"/>
              <a:gd name="connsiteY6" fmla="*/ 222077 h 425290"/>
              <a:gd name="connsiteX7" fmla="*/ 89845 w 188555"/>
              <a:gd name="connsiteY7" fmla="*/ 187152 h 425290"/>
              <a:gd name="connsiteX8" fmla="*/ 93020 w 188555"/>
              <a:gd name="connsiteY8" fmla="*/ 272877 h 425290"/>
              <a:gd name="connsiteX9" fmla="*/ 105720 w 188555"/>
              <a:gd name="connsiteY9" fmla="*/ 263352 h 425290"/>
              <a:gd name="connsiteX10" fmla="*/ 115245 w 188555"/>
              <a:gd name="connsiteY10" fmla="*/ 339552 h 425290"/>
              <a:gd name="connsiteX11" fmla="*/ 153345 w 188555"/>
              <a:gd name="connsiteY11" fmla="*/ 425277 h 425290"/>
              <a:gd name="connsiteX12" fmla="*/ 115245 w 188555"/>
              <a:gd name="connsiteY12" fmla="*/ 333202 h 425290"/>
              <a:gd name="connsiteX13" fmla="*/ 16820 w 188555"/>
              <a:gd name="connsiteY13" fmla="*/ 193502 h 425290"/>
              <a:gd name="connsiteX14" fmla="*/ 16820 w 188555"/>
              <a:gd name="connsiteY14" fmla="*/ 28402 h 425290"/>
              <a:gd name="connsiteX15" fmla="*/ 945 w 188555"/>
              <a:gd name="connsiteY15" fmla="*/ 142702 h 425290"/>
              <a:gd name="connsiteX16" fmla="*/ 48570 w 188555"/>
              <a:gd name="connsiteY16" fmla="*/ 3002 h 425290"/>
              <a:gd name="connsiteX17" fmla="*/ 35870 w 188555"/>
              <a:gd name="connsiteY17" fmla="*/ 44277 h 425290"/>
              <a:gd name="connsiteX18" fmla="*/ 188270 w 188555"/>
              <a:gd name="connsiteY18" fmla="*/ 12527 h 42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555" h="425290">
                <a:moveTo>
                  <a:pt x="188270" y="12527"/>
                </a:moveTo>
                <a:cubicBezTo>
                  <a:pt x="194620" y="16231"/>
                  <a:pt x="93020" y="53802"/>
                  <a:pt x="73970" y="66502"/>
                </a:cubicBezTo>
                <a:cubicBezTo>
                  <a:pt x="54920" y="79202"/>
                  <a:pt x="81908" y="81848"/>
                  <a:pt x="73970" y="88727"/>
                </a:cubicBezTo>
                <a:cubicBezTo>
                  <a:pt x="66032" y="95606"/>
                  <a:pt x="33224" y="92960"/>
                  <a:pt x="26345" y="107777"/>
                </a:cubicBezTo>
                <a:cubicBezTo>
                  <a:pt x="19466" y="122594"/>
                  <a:pt x="29520" y="171277"/>
                  <a:pt x="32695" y="177627"/>
                </a:cubicBezTo>
                <a:cubicBezTo>
                  <a:pt x="35870" y="183977"/>
                  <a:pt x="37457" y="138469"/>
                  <a:pt x="45395" y="145877"/>
                </a:cubicBezTo>
                <a:cubicBezTo>
                  <a:pt x="53332" y="153285"/>
                  <a:pt x="72912" y="215198"/>
                  <a:pt x="80320" y="222077"/>
                </a:cubicBezTo>
                <a:cubicBezTo>
                  <a:pt x="87728" y="228956"/>
                  <a:pt x="87728" y="178685"/>
                  <a:pt x="89845" y="187152"/>
                </a:cubicBezTo>
                <a:cubicBezTo>
                  <a:pt x="91962" y="195619"/>
                  <a:pt x="90374" y="260177"/>
                  <a:pt x="93020" y="272877"/>
                </a:cubicBezTo>
                <a:cubicBezTo>
                  <a:pt x="95666" y="285577"/>
                  <a:pt x="102016" y="252240"/>
                  <a:pt x="105720" y="263352"/>
                </a:cubicBezTo>
                <a:cubicBezTo>
                  <a:pt x="109424" y="274464"/>
                  <a:pt x="107308" y="312565"/>
                  <a:pt x="115245" y="339552"/>
                </a:cubicBezTo>
                <a:cubicBezTo>
                  <a:pt x="123182" y="366539"/>
                  <a:pt x="153345" y="426335"/>
                  <a:pt x="153345" y="425277"/>
                </a:cubicBezTo>
                <a:cubicBezTo>
                  <a:pt x="153345" y="424219"/>
                  <a:pt x="137999" y="371831"/>
                  <a:pt x="115245" y="333202"/>
                </a:cubicBezTo>
                <a:cubicBezTo>
                  <a:pt x="92491" y="294573"/>
                  <a:pt x="33224" y="244302"/>
                  <a:pt x="16820" y="193502"/>
                </a:cubicBezTo>
                <a:cubicBezTo>
                  <a:pt x="416" y="142702"/>
                  <a:pt x="19466" y="36869"/>
                  <a:pt x="16820" y="28402"/>
                </a:cubicBezTo>
                <a:cubicBezTo>
                  <a:pt x="14174" y="19935"/>
                  <a:pt x="-4347" y="146935"/>
                  <a:pt x="945" y="142702"/>
                </a:cubicBezTo>
                <a:cubicBezTo>
                  <a:pt x="6237" y="138469"/>
                  <a:pt x="42749" y="19406"/>
                  <a:pt x="48570" y="3002"/>
                </a:cubicBezTo>
                <a:cubicBezTo>
                  <a:pt x="54391" y="-13402"/>
                  <a:pt x="17878" y="42690"/>
                  <a:pt x="35870" y="44277"/>
                </a:cubicBezTo>
                <a:cubicBezTo>
                  <a:pt x="53862" y="45865"/>
                  <a:pt x="181920" y="8823"/>
                  <a:pt x="188270" y="125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 515">
            <a:extLst>
              <a:ext uri="{FF2B5EF4-FFF2-40B4-BE49-F238E27FC236}">
                <a16:creationId xmlns:a16="http://schemas.microsoft.com/office/drawing/2014/main" id="{EF3ACE7E-4781-2DFB-61BF-68C1C995E039}"/>
              </a:ext>
            </a:extLst>
          </p:cNvPr>
          <p:cNvSpPr/>
          <p:nvPr/>
        </p:nvSpPr>
        <p:spPr>
          <a:xfrm>
            <a:off x="5256193" y="5717223"/>
            <a:ext cx="268311" cy="423928"/>
          </a:xfrm>
          <a:custGeom>
            <a:avLst/>
            <a:gdLst>
              <a:gd name="connsiteX0" fmla="*/ 1607 w 268311"/>
              <a:gd name="connsiteY0" fmla="*/ 952 h 423928"/>
              <a:gd name="connsiteX1" fmla="*/ 182582 w 268311"/>
              <a:gd name="connsiteY1" fmla="*/ 181927 h 423928"/>
              <a:gd name="connsiteX2" fmla="*/ 112732 w 268311"/>
              <a:gd name="connsiteY2" fmla="*/ 147002 h 423928"/>
              <a:gd name="connsiteX3" fmla="*/ 195282 w 268311"/>
              <a:gd name="connsiteY3" fmla="*/ 245427 h 423928"/>
              <a:gd name="connsiteX4" fmla="*/ 268307 w 268311"/>
              <a:gd name="connsiteY4" fmla="*/ 423227 h 423928"/>
              <a:gd name="connsiteX5" fmla="*/ 198457 w 268311"/>
              <a:gd name="connsiteY5" fmla="*/ 302577 h 423928"/>
              <a:gd name="connsiteX6" fmla="*/ 100032 w 268311"/>
              <a:gd name="connsiteY6" fmla="*/ 181927 h 423928"/>
              <a:gd name="connsiteX7" fmla="*/ 14307 w 268311"/>
              <a:gd name="connsiteY7" fmla="*/ 86677 h 423928"/>
              <a:gd name="connsiteX8" fmla="*/ 122257 w 268311"/>
              <a:gd name="connsiteY8" fmla="*/ 162877 h 423928"/>
              <a:gd name="connsiteX9" fmla="*/ 93682 w 268311"/>
              <a:gd name="connsiteY9" fmla="*/ 112077 h 423928"/>
              <a:gd name="connsiteX10" fmla="*/ 1607 w 268311"/>
              <a:gd name="connsiteY10" fmla="*/ 952 h 423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8311" h="423928">
                <a:moveTo>
                  <a:pt x="1607" y="952"/>
                </a:moveTo>
                <a:cubicBezTo>
                  <a:pt x="16423" y="12594"/>
                  <a:pt x="164061" y="157585"/>
                  <a:pt x="182582" y="181927"/>
                </a:cubicBezTo>
                <a:cubicBezTo>
                  <a:pt x="201103" y="206269"/>
                  <a:pt x="110615" y="136419"/>
                  <a:pt x="112732" y="147002"/>
                </a:cubicBezTo>
                <a:cubicBezTo>
                  <a:pt x="114849" y="157585"/>
                  <a:pt x="169353" y="199390"/>
                  <a:pt x="195282" y="245427"/>
                </a:cubicBezTo>
                <a:cubicBezTo>
                  <a:pt x="221211" y="291465"/>
                  <a:pt x="267778" y="413702"/>
                  <a:pt x="268307" y="423227"/>
                </a:cubicBezTo>
                <a:cubicBezTo>
                  <a:pt x="268836" y="432752"/>
                  <a:pt x="226503" y="342794"/>
                  <a:pt x="198457" y="302577"/>
                </a:cubicBezTo>
                <a:cubicBezTo>
                  <a:pt x="170411" y="262360"/>
                  <a:pt x="130724" y="217910"/>
                  <a:pt x="100032" y="181927"/>
                </a:cubicBezTo>
                <a:cubicBezTo>
                  <a:pt x="69340" y="145944"/>
                  <a:pt x="10603" y="89852"/>
                  <a:pt x="14307" y="86677"/>
                </a:cubicBezTo>
                <a:cubicBezTo>
                  <a:pt x="18011" y="83502"/>
                  <a:pt x="109028" y="158644"/>
                  <a:pt x="122257" y="162877"/>
                </a:cubicBezTo>
                <a:cubicBezTo>
                  <a:pt x="135486" y="167110"/>
                  <a:pt x="108499" y="136419"/>
                  <a:pt x="93682" y="112077"/>
                </a:cubicBezTo>
                <a:cubicBezTo>
                  <a:pt x="78865" y="87735"/>
                  <a:pt x="-13209" y="-10690"/>
                  <a:pt x="1607" y="9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 516">
            <a:extLst>
              <a:ext uri="{FF2B5EF4-FFF2-40B4-BE49-F238E27FC236}">
                <a16:creationId xmlns:a16="http://schemas.microsoft.com/office/drawing/2014/main" id="{F94CD3E4-1F85-C5DC-6D93-2B480D4EDC65}"/>
              </a:ext>
            </a:extLst>
          </p:cNvPr>
          <p:cNvSpPr/>
          <p:nvPr/>
        </p:nvSpPr>
        <p:spPr>
          <a:xfrm>
            <a:off x="5533402" y="5911801"/>
            <a:ext cx="70571" cy="235412"/>
          </a:xfrm>
          <a:custGeom>
            <a:avLst/>
            <a:gdLst>
              <a:gd name="connsiteX0" fmla="*/ 623 w 70571"/>
              <a:gd name="connsiteY0" fmla="*/ 49 h 235412"/>
              <a:gd name="connsiteX1" fmla="*/ 16498 w 70571"/>
              <a:gd name="connsiteY1" fmla="*/ 203249 h 235412"/>
              <a:gd name="connsiteX2" fmla="*/ 35548 w 70571"/>
              <a:gd name="connsiteY2" fmla="*/ 234999 h 235412"/>
              <a:gd name="connsiteX3" fmla="*/ 48248 w 70571"/>
              <a:gd name="connsiteY3" fmla="*/ 209599 h 235412"/>
              <a:gd name="connsiteX4" fmla="*/ 70473 w 70571"/>
              <a:gd name="connsiteY4" fmla="*/ 234999 h 235412"/>
              <a:gd name="connsiteX5" fmla="*/ 38723 w 70571"/>
              <a:gd name="connsiteY5" fmla="*/ 184199 h 235412"/>
              <a:gd name="connsiteX6" fmla="*/ 623 w 70571"/>
              <a:gd name="connsiteY6" fmla="*/ 49 h 23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571" h="235412">
                <a:moveTo>
                  <a:pt x="623" y="49"/>
                </a:moveTo>
                <a:cubicBezTo>
                  <a:pt x="-3081" y="3224"/>
                  <a:pt x="10677" y="164091"/>
                  <a:pt x="16498" y="203249"/>
                </a:cubicBezTo>
                <a:cubicBezTo>
                  <a:pt x="22319" y="242407"/>
                  <a:pt x="30257" y="233941"/>
                  <a:pt x="35548" y="234999"/>
                </a:cubicBezTo>
                <a:cubicBezTo>
                  <a:pt x="40839" y="236057"/>
                  <a:pt x="42427" y="209599"/>
                  <a:pt x="48248" y="209599"/>
                </a:cubicBezTo>
                <a:cubicBezTo>
                  <a:pt x="54069" y="209599"/>
                  <a:pt x="72060" y="239232"/>
                  <a:pt x="70473" y="234999"/>
                </a:cubicBezTo>
                <a:cubicBezTo>
                  <a:pt x="68886" y="230766"/>
                  <a:pt x="50894" y="222299"/>
                  <a:pt x="38723" y="184199"/>
                </a:cubicBezTo>
                <a:cubicBezTo>
                  <a:pt x="26552" y="146099"/>
                  <a:pt x="4327" y="-3126"/>
                  <a:pt x="623" y="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B900CF76-BD9D-64CA-E15E-55CCA09ED9DB}"/>
              </a:ext>
            </a:extLst>
          </p:cNvPr>
          <p:cNvSpPr/>
          <p:nvPr/>
        </p:nvSpPr>
        <p:spPr>
          <a:xfrm>
            <a:off x="5440775" y="6130512"/>
            <a:ext cx="199049" cy="426602"/>
          </a:xfrm>
          <a:custGeom>
            <a:avLst/>
            <a:gdLst>
              <a:gd name="connsiteX0" fmla="*/ 194850 w 199049"/>
              <a:gd name="connsiteY0" fmla="*/ 3588 h 426602"/>
              <a:gd name="connsiteX1" fmla="*/ 1175 w 199049"/>
              <a:gd name="connsiteY1" fmla="*/ 213138 h 426602"/>
              <a:gd name="connsiteX2" fmla="*/ 109125 w 199049"/>
              <a:gd name="connsiteY2" fmla="*/ 146463 h 426602"/>
              <a:gd name="connsiteX3" fmla="*/ 10700 w 199049"/>
              <a:gd name="connsiteY3" fmla="*/ 254413 h 426602"/>
              <a:gd name="connsiteX4" fmla="*/ 4350 w 199049"/>
              <a:gd name="connsiteY4" fmla="*/ 336963 h 426602"/>
              <a:gd name="connsiteX5" fmla="*/ 1175 w 199049"/>
              <a:gd name="connsiteY5" fmla="*/ 260763 h 426602"/>
              <a:gd name="connsiteX6" fmla="*/ 13875 w 199049"/>
              <a:gd name="connsiteY6" fmla="*/ 425863 h 426602"/>
              <a:gd name="connsiteX7" fmla="*/ 7525 w 199049"/>
              <a:gd name="connsiteY7" fmla="*/ 314738 h 426602"/>
              <a:gd name="connsiteX8" fmla="*/ 51975 w 199049"/>
              <a:gd name="connsiteY8" fmla="*/ 155988 h 426602"/>
              <a:gd name="connsiteX9" fmla="*/ 42450 w 199049"/>
              <a:gd name="connsiteY9" fmla="*/ 184563 h 426602"/>
              <a:gd name="connsiteX10" fmla="*/ 128175 w 199049"/>
              <a:gd name="connsiteY10" fmla="*/ 86138 h 426602"/>
              <a:gd name="connsiteX11" fmla="*/ 194850 w 199049"/>
              <a:gd name="connsiteY11" fmla="*/ 3588 h 426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9049" h="426602">
                <a:moveTo>
                  <a:pt x="194850" y="3588"/>
                </a:moveTo>
                <a:cubicBezTo>
                  <a:pt x="173683" y="24755"/>
                  <a:pt x="15462" y="189326"/>
                  <a:pt x="1175" y="213138"/>
                </a:cubicBezTo>
                <a:cubicBezTo>
                  <a:pt x="-13112" y="236950"/>
                  <a:pt x="107538" y="139584"/>
                  <a:pt x="109125" y="146463"/>
                </a:cubicBezTo>
                <a:cubicBezTo>
                  <a:pt x="110712" y="153342"/>
                  <a:pt x="28162" y="222663"/>
                  <a:pt x="10700" y="254413"/>
                </a:cubicBezTo>
                <a:cubicBezTo>
                  <a:pt x="-6762" y="286163"/>
                  <a:pt x="5938" y="335905"/>
                  <a:pt x="4350" y="336963"/>
                </a:cubicBezTo>
                <a:cubicBezTo>
                  <a:pt x="2762" y="338021"/>
                  <a:pt x="-412" y="245946"/>
                  <a:pt x="1175" y="260763"/>
                </a:cubicBezTo>
                <a:cubicBezTo>
                  <a:pt x="2762" y="275580"/>
                  <a:pt x="12817" y="416867"/>
                  <a:pt x="13875" y="425863"/>
                </a:cubicBezTo>
                <a:cubicBezTo>
                  <a:pt x="14933" y="434859"/>
                  <a:pt x="1175" y="359717"/>
                  <a:pt x="7525" y="314738"/>
                </a:cubicBezTo>
                <a:cubicBezTo>
                  <a:pt x="13875" y="269759"/>
                  <a:pt x="46154" y="177684"/>
                  <a:pt x="51975" y="155988"/>
                </a:cubicBezTo>
                <a:cubicBezTo>
                  <a:pt x="57796" y="134292"/>
                  <a:pt x="29750" y="196205"/>
                  <a:pt x="42450" y="184563"/>
                </a:cubicBezTo>
                <a:cubicBezTo>
                  <a:pt x="55150" y="172921"/>
                  <a:pt x="104892" y="111538"/>
                  <a:pt x="128175" y="86138"/>
                </a:cubicBezTo>
                <a:cubicBezTo>
                  <a:pt x="151458" y="60738"/>
                  <a:pt x="216017" y="-17579"/>
                  <a:pt x="194850" y="358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 518">
            <a:extLst>
              <a:ext uri="{FF2B5EF4-FFF2-40B4-BE49-F238E27FC236}">
                <a16:creationId xmlns:a16="http://schemas.microsoft.com/office/drawing/2014/main" id="{BA0A24F1-524F-F0EF-2049-DC15332F6266}"/>
              </a:ext>
            </a:extLst>
          </p:cNvPr>
          <p:cNvSpPr/>
          <p:nvPr/>
        </p:nvSpPr>
        <p:spPr>
          <a:xfrm>
            <a:off x="5374915" y="6013313"/>
            <a:ext cx="58710" cy="314676"/>
          </a:xfrm>
          <a:custGeom>
            <a:avLst/>
            <a:gdLst>
              <a:gd name="connsiteX0" fmla="*/ 57510 w 58710"/>
              <a:gd name="connsiteY0" fmla="*/ 137 h 314676"/>
              <a:gd name="connsiteX1" fmla="*/ 41635 w 58710"/>
              <a:gd name="connsiteY1" fmla="*/ 139837 h 314676"/>
              <a:gd name="connsiteX2" fmla="*/ 57510 w 58710"/>
              <a:gd name="connsiteY2" fmla="*/ 311287 h 314676"/>
              <a:gd name="connsiteX3" fmla="*/ 51160 w 58710"/>
              <a:gd name="connsiteY3" fmla="*/ 235087 h 314676"/>
              <a:gd name="connsiteX4" fmla="*/ 360 w 58710"/>
              <a:gd name="connsiteY4" fmla="*/ 12837 h 314676"/>
              <a:gd name="connsiteX5" fmla="*/ 28935 w 58710"/>
              <a:gd name="connsiteY5" fmla="*/ 111262 h 314676"/>
              <a:gd name="connsiteX6" fmla="*/ 57510 w 58710"/>
              <a:gd name="connsiteY6" fmla="*/ 137 h 31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710" h="314676">
                <a:moveTo>
                  <a:pt x="57510" y="137"/>
                </a:moveTo>
                <a:cubicBezTo>
                  <a:pt x="59627" y="4899"/>
                  <a:pt x="41635" y="87979"/>
                  <a:pt x="41635" y="139837"/>
                </a:cubicBezTo>
                <a:cubicBezTo>
                  <a:pt x="41635" y="191695"/>
                  <a:pt x="55922" y="295412"/>
                  <a:pt x="57510" y="311287"/>
                </a:cubicBezTo>
                <a:cubicBezTo>
                  <a:pt x="59098" y="327162"/>
                  <a:pt x="60685" y="284829"/>
                  <a:pt x="51160" y="235087"/>
                </a:cubicBezTo>
                <a:cubicBezTo>
                  <a:pt x="41635" y="185345"/>
                  <a:pt x="4064" y="33475"/>
                  <a:pt x="360" y="12837"/>
                </a:cubicBezTo>
                <a:cubicBezTo>
                  <a:pt x="-3344" y="-7801"/>
                  <a:pt x="22585" y="106500"/>
                  <a:pt x="28935" y="111262"/>
                </a:cubicBezTo>
                <a:cubicBezTo>
                  <a:pt x="35285" y="116024"/>
                  <a:pt x="55393" y="-4625"/>
                  <a:pt x="57510" y="13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 519">
            <a:extLst>
              <a:ext uri="{FF2B5EF4-FFF2-40B4-BE49-F238E27FC236}">
                <a16:creationId xmlns:a16="http://schemas.microsoft.com/office/drawing/2014/main" id="{C86003FD-618B-9A22-C8BC-04F2F74F7435}"/>
              </a:ext>
            </a:extLst>
          </p:cNvPr>
          <p:cNvSpPr/>
          <p:nvPr/>
        </p:nvSpPr>
        <p:spPr>
          <a:xfrm>
            <a:off x="4855128" y="5822223"/>
            <a:ext cx="232372" cy="435956"/>
          </a:xfrm>
          <a:custGeom>
            <a:avLst/>
            <a:gdLst>
              <a:gd name="connsiteX0" fmla="*/ 5797 w 232372"/>
              <a:gd name="connsiteY0" fmla="*/ 16602 h 435956"/>
              <a:gd name="connsiteX1" fmla="*/ 161372 w 232372"/>
              <a:gd name="connsiteY1" fmla="*/ 324577 h 435956"/>
              <a:gd name="connsiteX2" fmla="*/ 158197 w 232372"/>
              <a:gd name="connsiteY2" fmla="*/ 311877 h 435956"/>
              <a:gd name="connsiteX3" fmla="*/ 215347 w 232372"/>
              <a:gd name="connsiteY3" fmla="*/ 356327 h 435956"/>
              <a:gd name="connsiteX4" fmla="*/ 231222 w 232372"/>
              <a:gd name="connsiteY4" fmla="*/ 435702 h 435956"/>
              <a:gd name="connsiteX5" fmla="*/ 189947 w 232372"/>
              <a:gd name="connsiteY5" fmla="*/ 327752 h 435956"/>
              <a:gd name="connsiteX6" fmla="*/ 135972 w 232372"/>
              <a:gd name="connsiteY6" fmla="*/ 207102 h 435956"/>
              <a:gd name="connsiteX7" fmla="*/ 43897 w 232372"/>
              <a:gd name="connsiteY7" fmla="*/ 57877 h 435956"/>
              <a:gd name="connsiteX8" fmla="*/ 5797 w 232372"/>
              <a:gd name="connsiteY8" fmla="*/ 16602 h 43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2372" h="435956">
                <a:moveTo>
                  <a:pt x="5797" y="16602"/>
                </a:moveTo>
                <a:cubicBezTo>
                  <a:pt x="25376" y="61052"/>
                  <a:pt x="135972" y="275365"/>
                  <a:pt x="161372" y="324577"/>
                </a:cubicBezTo>
                <a:cubicBezTo>
                  <a:pt x="186772" y="373789"/>
                  <a:pt x="149201" y="306585"/>
                  <a:pt x="158197" y="311877"/>
                </a:cubicBezTo>
                <a:cubicBezTo>
                  <a:pt x="167193" y="317169"/>
                  <a:pt x="203176" y="335690"/>
                  <a:pt x="215347" y="356327"/>
                </a:cubicBezTo>
                <a:cubicBezTo>
                  <a:pt x="227518" y="376964"/>
                  <a:pt x="235455" y="440464"/>
                  <a:pt x="231222" y="435702"/>
                </a:cubicBezTo>
                <a:cubicBezTo>
                  <a:pt x="226989" y="430940"/>
                  <a:pt x="205822" y="365852"/>
                  <a:pt x="189947" y="327752"/>
                </a:cubicBezTo>
                <a:cubicBezTo>
                  <a:pt x="174072" y="289652"/>
                  <a:pt x="160314" y="252081"/>
                  <a:pt x="135972" y="207102"/>
                </a:cubicBezTo>
                <a:cubicBezTo>
                  <a:pt x="111630" y="162123"/>
                  <a:pt x="67180" y="88039"/>
                  <a:pt x="43897" y="57877"/>
                </a:cubicBezTo>
                <a:cubicBezTo>
                  <a:pt x="20614" y="27715"/>
                  <a:pt x="-13782" y="-27848"/>
                  <a:pt x="5797" y="1660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 520">
            <a:extLst>
              <a:ext uri="{FF2B5EF4-FFF2-40B4-BE49-F238E27FC236}">
                <a16:creationId xmlns:a16="http://schemas.microsoft.com/office/drawing/2014/main" id="{A2B09F3A-5D70-AACA-AE99-65999B81FDE9}"/>
              </a:ext>
            </a:extLst>
          </p:cNvPr>
          <p:cNvSpPr/>
          <p:nvPr/>
        </p:nvSpPr>
        <p:spPr>
          <a:xfrm>
            <a:off x="5442539" y="5852794"/>
            <a:ext cx="167688" cy="452359"/>
          </a:xfrm>
          <a:custGeom>
            <a:avLst/>
            <a:gdLst>
              <a:gd name="connsiteX0" fmla="*/ 167686 w 167688"/>
              <a:gd name="connsiteY0" fmla="*/ 1906 h 452359"/>
              <a:gd name="connsiteX1" fmla="*/ 40686 w 167688"/>
              <a:gd name="connsiteY1" fmla="*/ 328931 h 452359"/>
              <a:gd name="connsiteX2" fmla="*/ 2586 w 167688"/>
              <a:gd name="connsiteY2" fmla="*/ 449581 h 452359"/>
              <a:gd name="connsiteX3" fmla="*/ 101011 w 167688"/>
              <a:gd name="connsiteY3" fmla="*/ 227331 h 452359"/>
              <a:gd name="connsiteX4" fmla="*/ 43861 w 167688"/>
              <a:gd name="connsiteY4" fmla="*/ 319406 h 452359"/>
              <a:gd name="connsiteX5" fmla="*/ 91486 w 167688"/>
              <a:gd name="connsiteY5" fmla="*/ 113031 h 452359"/>
              <a:gd name="connsiteX6" fmla="*/ 37511 w 167688"/>
              <a:gd name="connsiteY6" fmla="*/ 189231 h 452359"/>
              <a:gd name="connsiteX7" fmla="*/ 167686 w 167688"/>
              <a:gd name="connsiteY7" fmla="*/ 1906 h 45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688" h="452359">
                <a:moveTo>
                  <a:pt x="167686" y="1906"/>
                </a:moveTo>
                <a:cubicBezTo>
                  <a:pt x="168215" y="25189"/>
                  <a:pt x="68203" y="254319"/>
                  <a:pt x="40686" y="328931"/>
                </a:cubicBezTo>
                <a:cubicBezTo>
                  <a:pt x="13169" y="403543"/>
                  <a:pt x="-7468" y="466514"/>
                  <a:pt x="2586" y="449581"/>
                </a:cubicBezTo>
                <a:cubicBezTo>
                  <a:pt x="12640" y="432648"/>
                  <a:pt x="94132" y="249027"/>
                  <a:pt x="101011" y="227331"/>
                </a:cubicBezTo>
                <a:cubicBezTo>
                  <a:pt x="107890" y="205635"/>
                  <a:pt x="45448" y="338456"/>
                  <a:pt x="43861" y="319406"/>
                </a:cubicBezTo>
                <a:cubicBezTo>
                  <a:pt x="42274" y="300356"/>
                  <a:pt x="92544" y="134727"/>
                  <a:pt x="91486" y="113031"/>
                </a:cubicBezTo>
                <a:cubicBezTo>
                  <a:pt x="90428" y="91335"/>
                  <a:pt x="26928" y="202460"/>
                  <a:pt x="37511" y="189231"/>
                </a:cubicBezTo>
                <a:cubicBezTo>
                  <a:pt x="48094" y="176002"/>
                  <a:pt x="167157" y="-21377"/>
                  <a:pt x="167686" y="19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 521">
            <a:extLst>
              <a:ext uri="{FF2B5EF4-FFF2-40B4-BE49-F238E27FC236}">
                <a16:creationId xmlns:a16="http://schemas.microsoft.com/office/drawing/2014/main" id="{C3575D28-5F3F-D460-E8F9-A382489B05E3}"/>
              </a:ext>
            </a:extLst>
          </p:cNvPr>
          <p:cNvSpPr/>
          <p:nvPr/>
        </p:nvSpPr>
        <p:spPr>
          <a:xfrm>
            <a:off x="5610138" y="6118198"/>
            <a:ext cx="56087" cy="460263"/>
          </a:xfrm>
          <a:custGeom>
            <a:avLst/>
            <a:gdLst>
              <a:gd name="connsiteX0" fmla="*/ 9612 w 56087"/>
              <a:gd name="connsiteY0" fmla="*/ 27 h 460263"/>
              <a:gd name="connsiteX1" fmla="*/ 47712 w 56087"/>
              <a:gd name="connsiteY1" fmla="*/ 222277 h 460263"/>
              <a:gd name="connsiteX2" fmla="*/ 54062 w 56087"/>
              <a:gd name="connsiteY2" fmla="*/ 193702 h 460263"/>
              <a:gd name="connsiteX3" fmla="*/ 50887 w 56087"/>
              <a:gd name="connsiteY3" fmla="*/ 298477 h 460263"/>
              <a:gd name="connsiteX4" fmla="*/ 87 w 56087"/>
              <a:gd name="connsiteY4" fmla="*/ 457227 h 460263"/>
              <a:gd name="connsiteX5" fmla="*/ 38187 w 56087"/>
              <a:gd name="connsiteY5" fmla="*/ 384202 h 460263"/>
              <a:gd name="connsiteX6" fmla="*/ 19137 w 56087"/>
              <a:gd name="connsiteY6" fmla="*/ 161952 h 460263"/>
              <a:gd name="connsiteX7" fmla="*/ 44537 w 56087"/>
              <a:gd name="connsiteY7" fmla="*/ 238152 h 460263"/>
              <a:gd name="connsiteX8" fmla="*/ 9612 w 56087"/>
              <a:gd name="connsiteY8" fmla="*/ 27 h 46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087" h="460263">
                <a:moveTo>
                  <a:pt x="9612" y="27"/>
                </a:moveTo>
                <a:cubicBezTo>
                  <a:pt x="10141" y="-2619"/>
                  <a:pt x="40304" y="189998"/>
                  <a:pt x="47712" y="222277"/>
                </a:cubicBezTo>
                <a:cubicBezTo>
                  <a:pt x="55120" y="254556"/>
                  <a:pt x="53533" y="181002"/>
                  <a:pt x="54062" y="193702"/>
                </a:cubicBezTo>
                <a:cubicBezTo>
                  <a:pt x="54591" y="206402"/>
                  <a:pt x="59883" y="254556"/>
                  <a:pt x="50887" y="298477"/>
                </a:cubicBezTo>
                <a:cubicBezTo>
                  <a:pt x="41891" y="342398"/>
                  <a:pt x="2204" y="442940"/>
                  <a:pt x="87" y="457227"/>
                </a:cubicBezTo>
                <a:cubicBezTo>
                  <a:pt x="-2030" y="471515"/>
                  <a:pt x="35012" y="433414"/>
                  <a:pt x="38187" y="384202"/>
                </a:cubicBezTo>
                <a:cubicBezTo>
                  <a:pt x="41362" y="334990"/>
                  <a:pt x="18079" y="186294"/>
                  <a:pt x="19137" y="161952"/>
                </a:cubicBezTo>
                <a:cubicBezTo>
                  <a:pt x="20195" y="137610"/>
                  <a:pt x="44537" y="260906"/>
                  <a:pt x="44537" y="238152"/>
                </a:cubicBezTo>
                <a:cubicBezTo>
                  <a:pt x="44537" y="215398"/>
                  <a:pt x="9083" y="2673"/>
                  <a:pt x="9612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 522">
            <a:extLst>
              <a:ext uri="{FF2B5EF4-FFF2-40B4-BE49-F238E27FC236}">
                <a16:creationId xmlns:a16="http://schemas.microsoft.com/office/drawing/2014/main" id="{99884F86-31D5-91B6-CCB0-4B323B914A4A}"/>
              </a:ext>
            </a:extLst>
          </p:cNvPr>
          <p:cNvSpPr/>
          <p:nvPr/>
        </p:nvSpPr>
        <p:spPr>
          <a:xfrm>
            <a:off x="5462761" y="6311886"/>
            <a:ext cx="201490" cy="232903"/>
          </a:xfrm>
          <a:custGeom>
            <a:avLst/>
            <a:gdLst>
              <a:gd name="connsiteX0" fmla="*/ 201439 w 201490"/>
              <a:gd name="connsiteY0" fmla="*/ 14 h 232903"/>
              <a:gd name="connsiteX1" fmla="*/ 29989 w 201490"/>
              <a:gd name="connsiteY1" fmla="*/ 73039 h 232903"/>
              <a:gd name="connsiteX2" fmla="*/ 14114 w 201490"/>
              <a:gd name="connsiteY2" fmla="*/ 127014 h 232903"/>
              <a:gd name="connsiteX3" fmla="*/ 10939 w 201490"/>
              <a:gd name="connsiteY3" fmla="*/ 149239 h 232903"/>
              <a:gd name="connsiteX4" fmla="*/ 163339 w 201490"/>
              <a:gd name="connsiteY4" fmla="*/ 200039 h 232903"/>
              <a:gd name="connsiteX5" fmla="*/ 87139 w 201490"/>
              <a:gd name="connsiteY5" fmla="*/ 206389 h 232903"/>
              <a:gd name="connsiteX6" fmla="*/ 80789 w 201490"/>
              <a:gd name="connsiteY6" fmla="*/ 231789 h 232903"/>
              <a:gd name="connsiteX7" fmla="*/ 17289 w 201490"/>
              <a:gd name="connsiteY7" fmla="*/ 165114 h 232903"/>
              <a:gd name="connsiteX8" fmla="*/ 33164 w 201490"/>
              <a:gd name="connsiteY8" fmla="*/ 76214 h 232903"/>
              <a:gd name="connsiteX9" fmla="*/ 10939 w 201490"/>
              <a:gd name="connsiteY9" fmla="*/ 66689 h 232903"/>
              <a:gd name="connsiteX10" fmla="*/ 201439 w 201490"/>
              <a:gd name="connsiteY10" fmla="*/ 14 h 232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1490" h="232903">
                <a:moveTo>
                  <a:pt x="201439" y="14"/>
                </a:moveTo>
                <a:cubicBezTo>
                  <a:pt x="204614" y="1072"/>
                  <a:pt x="61210" y="51872"/>
                  <a:pt x="29989" y="73039"/>
                </a:cubicBezTo>
                <a:cubicBezTo>
                  <a:pt x="-1232" y="94206"/>
                  <a:pt x="17289" y="114314"/>
                  <a:pt x="14114" y="127014"/>
                </a:cubicBezTo>
                <a:cubicBezTo>
                  <a:pt x="10939" y="139714"/>
                  <a:pt x="-13932" y="137068"/>
                  <a:pt x="10939" y="149239"/>
                </a:cubicBezTo>
                <a:cubicBezTo>
                  <a:pt x="35810" y="161410"/>
                  <a:pt x="150639" y="190514"/>
                  <a:pt x="163339" y="200039"/>
                </a:cubicBezTo>
                <a:cubicBezTo>
                  <a:pt x="176039" y="209564"/>
                  <a:pt x="100897" y="201097"/>
                  <a:pt x="87139" y="206389"/>
                </a:cubicBezTo>
                <a:cubicBezTo>
                  <a:pt x="73381" y="211681"/>
                  <a:pt x="92431" y="238668"/>
                  <a:pt x="80789" y="231789"/>
                </a:cubicBezTo>
                <a:cubicBezTo>
                  <a:pt x="69147" y="224910"/>
                  <a:pt x="25226" y="191043"/>
                  <a:pt x="17289" y="165114"/>
                </a:cubicBezTo>
                <a:cubicBezTo>
                  <a:pt x="9352" y="139185"/>
                  <a:pt x="33164" y="76214"/>
                  <a:pt x="33164" y="76214"/>
                </a:cubicBezTo>
                <a:cubicBezTo>
                  <a:pt x="32106" y="59810"/>
                  <a:pt x="-10228" y="77272"/>
                  <a:pt x="10939" y="66689"/>
                </a:cubicBezTo>
                <a:cubicBezTo>
                  <a:pt x="32106" y="56106"/>
                  <a:pt x="198264" y="-1044"/>
                  <a:pt x="201439" y="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 523">
            <a:extLst>
              <a:ext uri="{FF2B5EF4-FFF2-40B4-BE49-F238E27FC236}">
                <a16:creationId xmlns:a16="http://schemas.microsoft.com/office/drawing/2014/main" id="{00B2774C-C7FF-3239-EBCA-8D8E0CCD86EA}"/>
              </a:ext>
            </a:extLst>
          </p:cNvPr>
          <p:cNvSpPr/>
          <p:nvPr/>
        </p:nvSpPr>
        <p:spPr>
          <a:xfrm>
            <a:off x="5476380" y="6318189"/>
            <a:ext cx="106279" cy="219159"/>
          </a:xfrm>
          <a:custGeom>
            <a:avLst/>
            <a:gdLst>
              <a:gd name="connsiteX0" fmla="*/ 29070 w 106279"/>
              <a:gd name="connsiteY0" fmla="*/ 61 h 219159"/>
              <a:gd name="connsiteX1" fmla="*/ 92570 w 106279"/>
              <a:gd name="connsiteY1" fmla="*/ 120711 h 219159"/>
              <a:gd name="connsiteX2" fmla="*/ 92570 w 106279"/>
              <a:gd name="connsiteY2" fmla="*/ 219136 h 219159"/>
              <a:gd name="connsiteX3" fmla="*/ 92570 w 106279"/>
              <a:gd name="connsiteY3" fmla="*/ 130236 h 219159"/>
              <a:gd name="connsiteX4" fmla="*/ 67170 w 106279"/>
              <a:gd name="connsiteY4" fmla="*/ 161986 h 219159"/>
              <a:gd name="connsiteX5" fmla="*/ 44945 w 106279"/>
              <a:gd name="connsiteY5" fmla="*/ 85786 h 219159"/>
              <a:gd name="connsiteX6" fmla="*/ 495 w 106279"/>
              <a:gd name="connsiteY6" fmla="*/ 139761 h 219159"/>
              <a:gd name="connsiteX7" fmla="*/ 76695 w 106279"/>
              <a:gd name="connsiteY7" fmla="*/ 168336 h 219159"/>
              <a:gd name="connsiteX8" fmla="*/ 105270 w 106279"/>
              <a:gd name="connsiteY8" fmla="*/ 104836 h 219159"/>
              <a:gd name="connsiteX9" fmla="*/ 29070 w 106279"/>
              <a:gd name="connsiteY9" fmla="*/ 61 h 219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279" h="219159">
                <a:moveTo>
                  <a:pt x="29070" y="61"/>
                </a:moveTo>
                <a:cubicBezTo>
                  <a:pt x="26953" y="2707"/>
                  <a:pt x="81987" y="84199"/>
                  <a:pt x="92570" y="120711"/>
                </a:cubicBezTo>
                <a:cubicBezTo>
                  <a:pt x="103153" y="157223"/>
                  <a:pt x="92570" y="219136"/>
                  <a:pt x="92570" y="219136"/>
                </a:cubicBezTo>
                <a:cubicBezTo>
                  <a:pt x="92570" y="220723"/>
                  <a:pt x="96803" y="139761"/>
                  <a:pt x="92570" y="130236"/>
                </a:cubicBezTo>
                <a:cubicBezTo>
                  <a:pt x="88337" y="120711"/>
                  <a:pt x="75108" y="169394"/>
                  <a:pt x="67170" y="161986"/>
                </a:cubicBezTo>
                <a:cubicBezTo>
                  <a:pt x="59233" y="154578"/>
                  <a:pt x="56057" y="89490"/>
                  <a:pt x="44945" y="85786"/>
                </a:cubicBezTo>
                <a:cubicBezTo>
                  <a:pt x="33833" y="82082"/>
                  <a:pt x="-4797" y="126003"/>
                  <a:pt x="495" y="139761"/>
                </a:cubicBezTo>
                <a:cubicBezTo>
                  <a:pt x="5787" y="153519"/>
                  <a:pt x="59233" y="174157"/>
                  <a:pt x="76695" y="168336"/>
                </a:cubicBezTo>
                <a:cubicBezTo>
                  <a:pt x="94157" y="162515"/>
                  <a:pt x="110562" y="128649"/>
                  <a:pt x="105270" y="104836"/>
                </a:cubicBezTo>
                <a:cubicBezTo>
                  <a:pt x="99978" y="81023"/>
                  <a:pt x="31187" y="-2585"/>
                  <a:pt x="29070" y="6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 524">
            <a:extLst>
              <a:ext uri="{FF2B5EF4-FFF2-40B4-BE49-F238E27FC236}">
                <a16:creationId xmlns:a16="http://schemas.microsoft.com/office/drawing/2014/main" id="{ABC1FD20-DF58-130B-2834-F1DFD64BFF5D}"/>
              </a:ext>
            </a:extLst>
          </p:cNvPr>
          <p:cNvSpPr/>
          <p:nvPr/>
        </p:nvSpPr>
        <p:spPr>
          <a:xfrm>
            <a:off x="5537121" y="6264149"/>
            <a:ext cx="84182" cy="251661"/>
          </a:xfrm>
          <a:custGeom>
            <a:avLst/>
            <a:gdLst>
              <a:gd name="connsiteX0" fmla="*/ 79 w 84182"/>
              <a:gd name="connsiteY0" fmla="*/ 126 h 251661"/>
              <a:gd name="connsiteX1" fmla="*/ 82629 w 84182"/>
              <a:gd name="connsiteY1" fmla="*/ 136651 h 251661"/>
              <a:gd name="connsiteX2" fmla="*/ 54054 w 84182"/>
              <a:gd name="connsiteY2" fmla="*/ 231901 h 251661"/>
              <a:gd name="connsiteX3" fmla="*/ 54054 w 84182"/>
              <a:gd name="connsiteY3" fmla="*/ 244601 h 251661"/>
              <a:gd name="connsiteX4" fmla="*/ 60404 w 84182"/>
              <a:gd name="connsiteY4" fmla="*/ 146176 h 251661"/>
              <a:gd name="connsiteX5" fmla="*/ 50879 w 84182"/>
              <a:gd name="connsiteY5" fmla="*/ 89026 h 251661"/>
              <a:gd name="connsiteX6" fmla="*/ 66754 w 84182"/>
              <a:gd name="connsiteY6" fmla="*/ 111251 h 251661"/>
              <a:gd name="connsiteX7" fmla="*/ 79 w 84182"/>
              <a:gd name="connsiteY7" fmla="*/ 126 h 251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82" h="251661">
                <a:moveTo>
                  <a:pt x="79" y="126"/>
                </a:moveTo>
                <a:cubicBezTo>
                  <a:pt x="2725" y="4359"/>
                  <a:pt x="73633" y="98022"/>
                  <a:pt x="82629" y="136651"/>
                </a:cubicBezTo>
                <a:cubicBezTo>
                  <a:pt x="91625" y="175280"/>
                  <a:pt x="58817" y="213909"/>
                  <a:pt x="54054" y="231901"/>
                </a:cubicBezTo>
                <a:cubicBezTo>
                  <a:pt x="49292" y="249893"/>
                  <a:pt x="52996" y="258888"/>
                  <a:pt x="54054" y="244601"/>
                </a:cubicBezTo>
                <a:cubicBezTo>
                  <a:pt x="55112" y="230314"/>
                  <a:pt x="60933" y="172105"/>
                  <a:pt x="60404" y="146176"/>
                </a:cubicBezTo>
                <a:cubicBezTo>
                  <a:pt x="59875" y="120247"/>
                  <a:pt x="49821" y="94847"/>
                  <a:pt x="50879" y="89026"/>
                </a:cubicBezTo>
                <a:cubicBezTo>
                  <a:pt x="51937" y="83205"/>
                  <a:pt x="71516" y="122893"/>
                  <a:pt x="66754" y="111251"/>
                </a:cubicBezTo>
                <a:cubicBezTo>
                  <a:pt x="61992" y="99609"/>
                  <a:pt x="-2567" y="-4107"/>
                  <a:pt x="79" y="1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 525">
            <a:extLst>
              <a:ext uri="{FF2B5EF4-FFF2-40B4-BE49-F238E27FC236}">
                <a16:creationId xmlns:a16="http://schemas.microsoft.com/office/drawing/2014/main" id="{4FF1F2E3-D637-81F5-4535-9A9A8AC07BC2}"/>
              </a:ext>
            </a:extLst>
          </p:cNvPr>
          <p:cNvSpPr/>
          <p:nvPr/>
        </p:nvSpPr>
        <p:spPr>
          <a:xfrm>
            <a:off x="5001980" y="6175052"/>
            <a:ext cx="128824" cy="419799"/>
          </a:xfrm>
          <a:custGeom>
            <a:avLst/>
            <a:gdLst>
              <a:gd name="connsiteX0" fmla="*/ 128820 w 128824"/>
              <a:gd name="connsiteY0" fmla="*/ 323 h 419799"/>
              <a:gd name="connsiteX1" fmla="*/ 81195 w 128824"/>
              <a:gd name="connsiteY1" fmla="*/ 162248 h 419799"/>
              <a:gd name="connsiteX2" fmla="*/ 106595 w 128824"/>
              <a:gd name="connsiteY2" fmla="*/ 98748 h 419799"/>
              <a:gd name="connsiteX3" fmla="*/ 103420 w 128824"/>
              <a:gd name="connsiteY3" fmla="*/ 244798 h 419799"/>
              <a:gd name="connsiteX4" fmla="*/ 30395 w 128824"/>
              <a:gd name="connsiteY4" fmla="*/ 320998 h 419799"/>
              <a:gd name="connsiteX5" fmla="*/ 1820 w 128824"/>
              <a:gd name="connsiteY5" fmla="*/ 419423 h 419799"/>
              <a:gd name="connsiteX6" fmla="*/ 78020 w 128824"/>
              <a:gd name="connsiteY6" fmla="*/ 282898 h 419799"/>
              <a:gd name="connsiteX7" fmla="*/ 74845 w 128824"/>
              <a:gd name="connsiteY7" fmla="*/ 117798 h 419799"/>
              <a:gd name="connsiteX8" fmla="*/ 78020 w 128824"/>
              <a:gd name="connsiteY8" fmla="*/ 111448 h 419799"/>
              <a:gd name="connsiteX9" fmla="*/ 78020 w 128824"/>
              <a:gd name="connsiteY9" fmla="*/ 120973 h 419799"/>
              <a:gd name="connsiteX10" fmla="*/ 128820 w 128824"/>
              <a:gd name="connsiteY10" fmla="*/ 323 h 41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824" h="419799">
                <a:moveTo>
                  <a:pt x="128820" y="323"/>
                </a:moveTo>
                <a:cubicBezTo>
                  <a:pt x="129349" y="7202"/>
                  <a:pt x="84899" y="145844"/>
                  <a:pt x="81195" y="162248"/>
                </a:cubicBezTo>
                <a:cubicBezTo>
                  <a:pt x="77491" y="178652"/>
                  <a:pt x="102891" y="84990"/>
                  <a:pt x="106595" y="98748"/>
                </a:cubicBezTo>
                <a:cubicBezTo>
                  <a:pt x="110299" y="112506"/>
                  <a:pt x="116120" y="207756"/>
                  <a:pt x="103420" y="244798"/>
                </a:cubicBezTo>
                <a:cubicBezTo>
                  <a:pt x="90720" y="281840"/>
                  <a:pt x="47328" y="291894"/>
                  <a:pt x="30395" y="320998"/>
                </a:cubicBezTo>
                <a:cubicBezTo>
                  <a:pt x="13462" y="350102"/>
                  <a:pt x="-6117" y="425773"/>
                  <a:pt x="1820" y="419423"/>
                </a:cubicBezTo>
                <a:cubicBezTo>
                  <a:pt x="9757" y="413073"/>
                  <a:pt x="65849" y="333169"/>
                  <a:pt x="78020" y="282898"/>
                </a:cubicBezTo>
                <a:cubicBezTo>
                  <a:pt x="90191" y="232627"/>
                  <a:pt x="74845" y="146373"/>
                  <a:pt x="74845" y="117798"/>
                </a:cubicBezTo>
                <a:cubicBezTo>
                  <a:pt x="74845" y="89223"/>
                  <a:pt x="77491" y="110919"/>
                  <a:pt x="78020" y="111448"/>
                </a:cubicBezTo>
                <a:cubicBezTo>
                  <a:pt x="78549" y="111977"/>
                  <a:pt x="66378" y="143727"/>
                  <a:pt x="78020" y="120973"/>
                </a:cubicBezTo>
                <a:cubicBezTo>
                  <a:pt x="89662" y="98219"/>
                  <a:pt x="128291" y="-6556"/>
                  <a:pt x="128820" y="3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 526">
            <a:extLst>
              <a:ext uri="{FF2B5EF4-FFF2-40B4-BE49-F238E27FC236}">
                <a16:creationId xmlns:a16="http://schemas.microsoft.com/office/drawing/2014/main" id="{B86F95D4-8B36-7666-3355-2CE5FFDEB052}"/>
              </a:ext>
            </a:extLst>
          </p:cNvPr>
          <p:cNvSpPr/>
          <p:nvPr/>
        </p:nvSpPr>
        <p:spPr>
          <a:xfrm>
            <a:off x="5022559" y="6089101"/>
            <a:ext cx="209845" cy="534111"/>
          </a:xfrm>
          <a:custGeom>
            <a:avLst/>
            <a:gdLst>
              <a:gd name="connsiteX0" fmla="*/ 38391 w 209845"/>
              <a:gd name="connsiteY0" fmla="*/ 549 h 534111"/>
              <a:gd name="connsiteX1" fmla="*/ 168566 w 209845"/>
              <a:gd name="connsiteY1" fmla="*/ 187874 h 534111"/>
              <a:gd name="connsiteX2" fmla="*/ 190791 w 209845"/>
              <a:gd name="connsiteY2" fmla="*/ 152949 h 534111"/>
              <a:gd name="connsiteX3" fmla="*/ 159041 w 209845"/>
              <a:gd name="connsiteY3" fmla="*/ 257724 h 534111"/>
              <a:gd name="connsiteX4" fmla="*/ 209841 w 209845"/>
              <a:gd name="connsiteY4" fmla="*/ 232324 h 534111"/>
              <a:gd name="connsiteX5" fmla="*/ 155866 w 209845"/>
              <a:gd name="connsiteY5" fmla="*/ 337099 h 534111"/>
              <a:gd name="connsiteX6" fmla="*/ 89191 w 209845"/>
              <a:gd name="connsiteY6" fmla="*/ 425999 h 534111"/>
              <a:gd name="connsiteX7" fmla="*/ 291 w 209845"/>
              <a:gd name="connsiteY7" fmla="*/ 533949 h 534111"/>
              <a:gd name="connsiteX8" fmla="*/ 120941 w 209845"/>
              <a:gd name="connsiteY8" fmla="*/ 400599 h 534111"/>
              <a:gd name="connsiteX9" fmla="*/ 187616 w 209845"/>
              <a:gd name="connsiteY9" fmla="*/ 308524 h 534111"/>
              <a:gd name="connsiteX10" fmla="*/ 200316 w 209845"/>
              <a:gd name="connsiteY10" fmla="*/ 162474 h 534111"/>
              <a:gd name="connsiteX11" fmla="*/ 117766 w 209845"/>
              <a:gd name="connsiteY11" fmla="*/ 64049 h 534111"/>
              <a:gd name="connsiteX12" fmla="*/ 120941 w 209845"/>
              <a:gd name="connsiteY12" fmla="*/ 127549 h 534111"/>
              <a:gd name="connsiteX13" fmla="*/ 38391 w 209845"/>
              <a:gd name="connsiteY13" fmla="*/ 549 h 534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845" h="534111">
                <a:moveTo>
                  <a:pt x="38391" y="549"/>
                </a:moveTo>
                <a:cubicBezTo>
                  <a:pt x="46328" y="10603"/>
                  <a:pt x="143166" y="162474"/>
                  <a:pt x="168566" y="187874"/>
                </a:cubicBezTo>
                <a:cubicBezTo>
                  <a:pt x="193966" y="213274"/>
                  <a:pt x="192378" y="141307"/>
                  <a:pt x="190791" y="152949"/>
                </a:cubicBezTo>
                <a:cubicBezTo>
                  <a:pt x="189204" y="164591"/>
                  <a:pt x="155866" y="244495"/>
                  <a:pt x="159041" y="257724"/>
                </a:cubicBezTo>
                <a:cubicBezTo>
                  <a:pt x="162216" y="270953"/>
                  <a:pt x="210370" y="219095"/>
                  <a:pt x="209841" y="232324"/>
                </a:cubicBezTo>
                <a:cubicBezTo>
                  <a:pt x="209312" y="245553"/>
                  <a:pt x="175974" y="304820"/>
                  <a:pt x="155866" y="337099"/>
                </a:cubicBezTo>
                <a:cubicBezTo>
                  <a:pt x="135758" y="369378"/>
                  <a:pt x="115120" y="393191"/>
                  <a:pt x="89191" y="425999"/>
                </a:cubicBezTo>
                <a:cubicBezTo>
                  <a:pt x="63262" y="458807"/>
                  <a:pt x="-5001" y="538182"/>
                  <a:pt x="291" y="533949"/>
                </a:cubicBezTo>
                <a:cubicBezTo>
                  <a:pt x="5583" y="529716"/>
                  <a:pt x="89720" y="438170"/>
                  <a:pt x="120941" y="400599"/>
                </a:cubicBezTo>
                <a:cubicBezTo>
                  <a:pt x="152162" y="363028"/>
                  <a:pt x="174387" y="348211"/>
                  <a:pt x="187616" y="308524"/>
                </a:cubicBezTo>
                <a:cubicBezTo>
                  <a:pt x="200845" y="268837"/>
                  <a:pt x="211958" y="203220"/>
                  <a:pt x="200316" y="162474"/>
                </a:cubicBezTo>
                <a:cubicBezTo>
                  <a:pt x="188674" y="121728"/>
                  <a:pt x="130995" y="69870"/>
                  <a:pt x="117766" y="64049"/>
                </a:cubicBezTo>
                <a:cubicBezTo>
                  <a:pt x="104537" y="58228"/>
                  <a:pt x="131524" y="133370"/>
                  <a:pt x="120941" y="127549"/>
                </a:cubicBezTo>
                <a:cubicBezTo>
                  <a:pt x="110358" y="121728"/>
                  <a:pt x="30454" y="-9505"/>
                  <a:pt x="38391" y="5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 527">
            <a:extLst>
              <a:ext uri="{FF2B5EF4-FFF2-40B4-BE49-F238E27FC236}">
                <a16:creationId xmlns:a16="http://schemas.microsoft.com/office/drawing/2014/main" id="{8F26C556-C9DE-47E7-CDD1-CC1FC2E0B0B0}"/>
              </a:ext>
            </a:extLst>
          </p:cNvPr>
          <p:cNvSpPr/>
          <p:nvPr/>
        </p:nvSpPr>
        <p:spPr>
          <a:xfrm>
            <a:off x="5098390" y="6102259"/>
            <a:ext cx="121847" cy="321876"/>
          </a:xfrm>
          <a:custGeom>
            <a:avLst/>
            <a:gdLst>
              <a:gd name="connsiteX0" fmla="*/ 121310 w 121847"/>
              <a:gd name="connsiteY0" fmla="*/ 91 h 321876"/>
              <a:gd name="connsiteX1" fmla="*/ 67335 w 121847"/>
              <a:gd name="connsiteY1" fmla="*/ 174716 h 321876"/>
              <a:gd name="connsiteX2" fmla="*/ 70510 w 121847"/>
              <a:gd name="connsiteY2" fmla="*/ 114391 h 321876"/>
              <a:gd name="connsiteX3" fmla="*/ 660 w 121847"/>
              <a:gd name="connsiteY3" fmla="*/ 266791 h 321876"/>
              <a:gd name="connsiteX4" fmla="*/ 35585 w 121847"/>
              <a:gd name="connsiteY4" fmla="*/ 215991 h 321876"/>
              <a:gd name="connsiteX5" fmla="*/ 38760 w 121847"/>
              <a:gd name="connsiteY5" fmla="*/ 308066 h 321876"/>
              <a:gd name="connsiteX6" fmla="*/ 111785 w 121847"/>
              <a:gd name="connsiteY6" fmla="*/ 311241 h 321876"/>
              <a:gd name="connsiteX7" fmla="*/ 35585 w 121847"/>
              <a:gd name="connsiteY7" fmla="*/ 304891 h 321876"/>
              <a:gd name="connsiteX8" fmla="*/ 54635 w 121847"/>
              <a:gd name="connsiteY8" fmla="*/ 104866 h 321876"/>
              <a:gd name="connsiteX9" fmla="*/ 29235 w 121847"/>
              <a:gd name="connsiteY9" fmla="*/ 149316 h 321876"/>
              <a:gd name="connsiteX10" fmla="*/ 121310 w 121847"/>
              <a:gd name="connsiteY10" fmla="*/ 91 h 32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847" h="321876">
                <a:moveTo>
                  <a:pt x="121310" y="91"/>
                </a:moveTo>
                <a:cubicBezTo>
                  <a:pt x="127660" y="4324"/>
                  <a:pt x="75802" y="155666"/>
                  <a:pt x="67335" y="174716"/>
                </a:cubicBezTo>
                <a:cubicBezTo>
                  <a:pt x="58868" y="193766"/>
                  <a:pt x="81622" y="99045"/>
                  <a:pt x="70510" y="114391"/>
                </a:cubicBezTo>
                <a:cubicBezTo>
                  <a:pt x="59398" y="129737"/>
                  <a:pt x="6481" y="249858"/>
                  <a:pt x="660" y="266791"/>
                </a:cubicBezTo>
                <a:cubicBezTo>
                  <a:pt x="-5161" y="283724"/>
                  <a:pt x="29235" y="209112"/>
                  <a:pt x="35585" y="215991"/>
                </a:cubicBezTo>
                <a:cubicBezTo>
                  <a:pt x="41935" y="222870"/>
                  <a:pt x="26060" y="292191"/>
                  <a:pt x="38760" y="308066"/>
                </a:cubicBezTo>
                <a:cubicBezTo>
                  <a:pt x="51460" y="323941"/>
                  <a:pt x="112314" y="311770"/>
                  <a:pt x="111785" y="311241"/>
                </a:cubicBezTo>
                <a:cubicBezTo>
                  <a:pt x="111256" y="310712"/>
                  <a:pt x="45110" y="339287"/>
                  <a:pt x="35585" y="304891"/>
                </a:cubicBezTo>
                <a:cubicBezTo>
                  <a:pt x="26060" y="270495"/>
                  <a:pt x="55693" y="130795"/>
                  <a:pt x="54635" y="104866"/>
                </a:cubicBezTo>
                <a:cubicBezTo>
                  <a:pt x="53577" y="78937"/>
                  <a:pt x="21827" y="159370"/>
                  <a:pt x="29235" y="149316"/>
                </a:cubicBezTo>
                <a:cubicBezTo>
                  <a:pt x="36643" y="139262"/>
                  <a:pt x="114960" y="-4142"/>
                  <a:pt x="121310" y="9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 528">
            <a:extLst>
              <a:ext uri="{FF2B5EF4-FFF2-40B4-BE49-F238E27FC236}">
                <a16:creationId xmlns:a16="http://schemas.microsoft.com/office/drawing/2014/main" id="{322E6289-897C-2495-4D95-D0BA4D83AEB9}"/>
              </a:ext>
            </a:extLst>
          </p:cNvPr>
          <p:cNvSpPr/>
          <p:nvPr/>
        </p:nvSpPr>
        <p:spPr>
          <a:xfrm>
            <a:off x="5051421" y="6048312"/>
            <a:ext cx="146057" cy="552556"/>
          </a:xfrm>
          <a:custGeom>
            <a:avLst/>
            <a:gdLst>
              <a:gd name="connsiteX0" fmla="*/ 146054 w 146057"/>
              <a:gd name="connsiteY0" fmla="*/ 63 h 552556"/>
              <a:gd name="connsiteX1" fmla="*/ 73029 w 146057"/>
              <a:gd name="connsiteY1" fmla="*/ 317563 h 552556"/>
              <a:gd name="connsiteX2" fmla="*/ 88904 w 146057"/>
              <a:gd name="connsiteY2" fmla="*/ 288988 h 552556"/>
              <a:gd name="connsiteX3" fmla="*/ 76204 w 146057"/>
              <a:gd name="connsiteY3" fmla="*/ 377888 h 552556"/>
              <a:gd name="connsiteX4" fmla="*/ 133354 w 146057"/>
              <a:gd name="connsiteY4" fmla="*/ 371538 h 552556"/>
              <a:gd name="connsiteX5" fmla="*/ 69854 w 146057"/>
              <a:gd name="connsiteY5" fmla="*/ 409638 h 552556"/>
              <a:gd name="connsiteX6" fmla="*/ 4 w 146057"/>
              <a:gd name="connsiteY6" fmla="*/ 552513 h 552556"/>
              <a:gd name="connsiteX7" fmla="*/ 66679 w 146057"/>
              <a:gd name="connsiteY7" fmla="*/ 422338 h 552556"/>
              <a:gd name="connsiteX8" fmla="*/ 92079 w 146057"/>
              <a:gd name="connsiteY8" fmla="*/ 209613 h 552556"/>
              <a:gd name="connsiteX9" fmla="*/ 76204 w 146057"/>
              <a:gd name="connsiteY9" fmla="*/ 288988 h 552556"/>
              <a:gd name="connsiteX10" fmla="*/ 146054 w 146057"/>
              <a:gd name="connsiteY10" fmla="*/ 63 h 55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6057" h="552556">
                <a:moveTo>
                  <a:pt x="146054" y="63"/>
                </a:moveTo>
                <a:cubicBezTo>
                  <a:pt x="145525" y="4826"/>
                  <a:pt x="82554" y="269409"/>
                  <a:pt x="73029" y="317563"/>
                </a:cubicBezTo>
                <a:cubicBezTo>
                  <a:pt x="63504" y="365717"/>
                  <a:pt x="88375" y="278934"/>
                  <a:pt x="88904" y="288988"/>
                </a:cubicBezTo>
                <a:cubicBezTo>
                  <a:pt x="89433" y="299042"/>
                  <a:pt x="68796" y="364130"/>
                  <a:pt x="76204" y="377888"/>
                </a:cubicBezTo>
                <a:cubicBezTo>
                  <a:pt x="83612" y="391646"/>
                  <a:pt x="134412" y="366247"/>
                  <a:pt x="133354" y="371538"/>
                </a:cubicBezTo>
                <a:cubicBezTo>
                  <a:pt x="132296" y="376829"/>
                  <a:pt x="92079" y="379476"/>
                  <a:pt x="69854" y="409638"/>
                </a:cubicBezTo>
                <a:cubicBezTo>
                  <a:pt x="47629" y="439800"/>
                  <a:pt x="533" y="550396"/>
                  <a:pt x="4" y="552513"/>
                </a:cubicBezTo>
                <a:cubicBezTo>
                  <a:pt x="-525" y="554630"/>
                  <a:pt x="51333" y="479488"/>
                  <a:pt x="66679" y="422338"/>
                </a:cubicBezTo>
                <a:cubicBezTo>
                  <a:pt x="82025" y="365188"/>
                  <a:pt x="90492" y="231838"/>
                  <a:pt x="92079" y="209613"/>
                </a:cubicBezTo>
                <a:cubicBezTo>
                  <a:pt x="93666" y="187388"/>
                  <a:pt x="66679" y="318621"/>
                  <a:pt x="76204" y="288988"/>
                </a:cubicBezTo>
                <a:cubicBezTo>
                  <a:pt x="85729" y="259355"/>
                  <a:pt x="146583" y="-4700"/>
                  <a:pt x="146054" y="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5BE26440-A353-1459-8A3F-BC24458773E9}"/>
              </a:ext>
            </a:extLst>
          </p:cNvPr>
          <p:cNvSpPr/>
          <p:nvPr/>
        </p:nvSpPr>
        <p:spPr>
          <a:xfrm>
            <a:off x="6415893" y="5041413"/>
            <a:ext cx="191391" cy="613872"/>
          </a:xfrm>
          <a:custGeom>
            <a:avLst/>
            <a:gdLst>
              <a:gd name="connsiteX0" fmla="*/ 3957 w 191391"/>
              <a:gd name="connsiteY0" fmla="*/ 6837 h 613872"/>
              <a:gd name="connsiteX1" fmla="*/ 169057 w 191391"/>
              <a:gd name="connsiteY1" fmla="*/ 162412 h 613872"/>
              <a:gd name="connsiteX2" fmla="*/ 188107 w 191391"/>
              <a:gd name="connsiteY2" fmla="*/ 137012 h 613872"/>
              <a:gd name="connsiteX3" fmla="*/ 153182 w 191391"/>
              <a:gd name="connsiteY3" fmla="*/ 210037 h 613872"/>
              <a:gd name="connsiteX4" fmla="*/ 134132 w 191391"/>
              <a:gd name="connsiteY4" fmla="*/ 435462 h 613872"/>
              <a:gd name="connsiteX5" fmla="*/ 153182 w 191391"/>
              <a:gd name="connsiteY5" fmla="*/ 349737 h 613872"/>
              <a:gd name="connsiteX6" fmla="*/ 115082 w 191391"/>
              <a:gd name="connsiteY6" fmla="*/ 613262 h 613872"/>
              <a:gd name="connsiteX7" fmla="*/ 140482 w 191391"/>
              <a:gd name="connsiteY7" fmla="*/ 416412 h 613872"/>
              <a:gd name="connsiteX8" fmla="*/ 178582 w 191391"/>
              <a:gd name="connsiteY8" fmla="*/ 225912 h 613872"/>
              <a:gd name="connsiteX9" fmla="*/ 159532 w 191391"/>
              <a:gd name="connsiteY9" fmla="*/ 178287 h 613872"/>
              <a:gd name="connsiteX10" fmla="*/ 57932 w 191391"/>
              <a:gd name="connsiteY10" fmla="*/ 41762 h 613872"/>
              <a:gd name="connsiteX11" fmla="*/ 3957 w 191391"/>
              <a:gd name="connsiteY11" fmla="*/ 6837 h 613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1391" h="613872">
                <a:moveTo>
                  <a:pt x="3957" y="6837"/>
                </a:moveTo>
                <a:cubicBezTo>
                  <a:pt x="22478" y="26945"/>
                  <a:pt x="138365" y="140716"/>
                  <a:pt x="169057" y="162412"/>
                </a:cubicBezTo>
                <a:cubicBezTo>
                  <a:pt x="199749" y="184108"/>
                  <a:pt x="190753" y="129075"/>
                  <a:pt x="188107" y="137012"/>
                </a:cubicBezTo>
                <a:cubicBezTo>
                  <a:pt x="185461" y="144949"/>
                  <a:pt x="162178" y="160295"/>
                  <a:pt x="153182" y="210037"/>
                </a:cubicBezTo>
                <a:cubicBezTo>
                  <a:pt x="144186" y="259779"/>
                  <a:pt x="134132" y="412179"/>
                  <a:pt x="134132" y="435462"/>
                </a:cubicBezTo>
                <a:cubicBezTo>
                  <a:pt x="134132" y="458745"/>
                  <a:pt x="156357" y="320104"/>
                  <a:pt x="153182" y="349737"/>
                </a:cubicBezTo>
                <a:cubicBezTo>
                  <a:pt x="150007" y="379370"/>
                  <a:pt x="117199" y="602150"/>
                  <a:pt x="115082" y="613262"/>
                </a:cubicBezTo>
                <a:cubicBezTo>
                  <a:pt x="112965" y="624374"/>
                  <a:pt x="129899" y="480970"/>
                  <a:pt x="140482" y="416412"/>
                </a:cubicBezTo>
                <a:cubicBezTo>
                  <a:pt x="151065" y="351854"/>
                  <a:pt x="175407" y="265599"/>
                  <a:pt x="178582" y="225912"/>
                </a:cubicBezTo>
                <a:cubicBezTo>
                  <a:pt x="181757" y="186225"/>
                  <a:pt x="179640" y="208979"/>
                  <a:pt x="159532" y="178287"/>
                </a:cubicBezTo>
                <a:cubicBezTo>
                  <a:pt x="139424" y="147595"/>
                  <a:pt x="79099" y="68750"/>
                  <a:pt x="57932" y="41762"/>
                </a:cubicBezTo>
                <a:cubicBezTo>
                  <a:pt x="36765" y="14775"/>
                  <a:pt x="-14564" y="-13271"/>
                  <a:pt x="3957" y="683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 530">
            <a:extLst>
              <a:ext uri="{FF2B5EF4-FFF2-40B4-BE49-F238E27FC236}">
                <a16:creationId xmlns:a16="http://schemas.microsoft.com/office/drawing/2014/main" id="{E83CEEAC-513C-FE07-69C1-1F387A428456}"/>
              </a:ext>
            </a:extLst>
          </p:cNvPr>
          <p:cNvSpPr/>
          <p:nvPr/>
        </p:nvSpPr>
        <p:spPr>
          <a:xfrm>
            <a:off x="5524455" y="5542845"/>
            <a:ext cx="168674" cy="10267"/>
          </a:xfrm>
          <a:custGeom>
            <a:avLst/>
            <a:gdLst>
              <a:gd name="connsiteX0" fmla="*/ 45 w 168674"/>
              <a:gd name="connsiteY0" fmla="*/ 705 h 10267"/>
              <a:gd name="connsiteX1" fmla="*/ 149270 w 168674"/>
              <a:gd name="connsiteY1" fmla="*/ 10230 h 10267"/>
              <a:gd name="connsiteX2" fmla="*/ 165145 w 168674"/>
              <a:gd name="connsiteY2" fmla="*/ 3880 h 10267"/>
              <a:gd name="connsiteX3" fmla="*/ 133395 w 168674"/>
              <a:gd name="connsiteY3" fmla="*/ 705 h 10267"/>
              <a:gd name="connsiteX4" fmla="*/ 45 w 168674"/>
              <a:gd name="connsiteY4" fmla="*/ 705 h 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674" h="10267">
                <a:moveTo>
                  <a:pt x="45" y="705"/>
                </a:moveTo>
                <a:cubicBezTo>
                  <a:pt x="2691" y="2293"/>
                  <a:pt x="121753" y="9701"/>
                  <a:pt x="149270" y="10230"/>
                </a:cubicBezTo>
                <a:cubicBezTo>
                  <a:pt x="176787" y="10759"/>
                  <a:pt x="167791" y="5468"/>
                  <a:pt x="165145" y="3880"/>
                </a:cubicBezTo>
                <a:cubicBezTo>
                  <a:pt x="162499" y="2293"/>
                  <a:pt x="156149" y="705"/>
                  <a:pt x="133395" y="705"/>
                </a:cubicBezTo>
                <a:cubicBezTo>
                  <a:pt x="110641" y="705"/>
                  <a:pt x="-2601" y="-883"/>
                  <a:pt x="45" y="70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B8D2C4F0-C6C9-4DDF-8E58-15321F901028}"/>
              </a:ext>
            </a:extLst>
          </p:cNvPr>
          <p:cNvSpPr/>
          <p:nvPr/>
        </p:nvSpPr>
        <p:spPr>
          <a:xfrm>
            <a:off x="5250510" y="5448214"/>
            <a:ext cx="325143" cy="197272"/>
          </a:xfrm>
          <a:custGeom>
            <a:avLst/>
            <a:gdLst>
              <a:gd name="connsiteX0" fmla="*/ 940 w 325143"/>
              <a:gd name="connsiteY0" fmla="*/ 184236 h 197272"/>
              <a:gd name="connsiteX1" fmla="*/ 172390 w 325143"/>
              <a:gd name="connsiteY1" fmla="*/ 187411 h 197272"/>
              <a:gd name="connsiteX2" fmla="*/ 245415 w 325143"/>
              <a:gd name="connsiteY2" fmla="*/ 120736 h 197272"/>
              <a:gd name="connsiteX3" fmla="*/ 299390 w 325143"/>
              <a:gd name="connsiteY3" fmla="*/ 86 h 197272"/>
              <a:gd name="connsiteX4" fmla="*/ 261290 w 325143"/>
              <a:gd name="connsiteY4" fmla="*/ 101686 h 197272"/>
              <a:gd name="connsiteX5" fmla="*/ 283515 w 325143"/>
              <a:gd name="connsiteY5" fmla="*/ 120736 h 197272"/>
              <a:gd name="connsiteX6" fmla="*/ 324790 w 325143"/>
              <a:gd name="connsiteY6" fmla="*/ 57236 h 197272"/>
              <a:gd name="connsiteX7" fmla="*/ 258115 w 325143"/>
              <a:gd name="connsiteY7" fmla="*/ 133436 h 197272"/>
              <a:gd name="connsiteX8" fmla="*/ 178740 w 325143"/>
              <a:gd name="connsiteY8" fmla="*/ 174711 h 197272"/>
              <a:gd name="connsiteX9" fmla="*/ 105715 w 325143"/>
              <a:gd name="connsiteY9" fmla="*/ 196936 h 197272"/>
              <a:gd name="connsiteX10" fmla="*/ 940 w 325143"/>
              <a:gd name="connsiteY10" fmla="*/ 184236 h 1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5143" h="197272">
                <a:moveTo>
                  <a:pt x="940" y="184236"/>
                </a:moveTo>
                <a:cubicBezTo>
                  <a:pt x="12052" y="182649"/>
                  <a:pt x="131644" y="197994"/>
                  <a:pt x="172390" y="187411"/>
                </a:cubicBezTo>
                <a:cubicBezTo>
                  <a:pt x="213136" y="176828"/>
                  <a:pt x="224248" y="151957"/>
                  <a:pt x="245415" y="120736"/>
                </a:cubicBezTo>
                <a:cubicBezTo>
                  <a:pt x="266582" y="89515"/>
                  <a:pt x="296744" y="3261"/>
                  <a:pt x="299390" y="86"/>
                </a:cubicBezTo>
                <a:cubicBezTo>
                  <a:pt x="302036" y="-3089"/>
                  <a:pt x="263936" y="81578"/>
                  <a:pt x="261290" y="101686"/>
                </a:cubicBezTo>
                <a:cubicBezTo>
                  <a:pt x="258644" y="121794"/>
                  <a:pt x="272932" y="128144"/>
                  <a:pt x="283515" y="120736"/>
                </a:cubicBezTo>
                <a:cubicBezTo>
                  <a:pt x="294098" y="113328"/>
                  <a:pt x="329023" y="55119"/>
                  <a:pt x="324790" y="57236"/>
                </a:cubicBezTo>
                <a:cubicBezTo>
                  <a:pt x="320557" y="59353"/>
                  <a:pt x="282457" y="113857"/>
                  <a:pt x="258115" y="133436"/>
                </a:cubicBezTo>
                <a:cubicBezTo>
                  <a:pt x="233773" y="153015"/>
                  <a:pt x="204140" y="164128"/>
                  <a:pt x="178740" y="174711"/>
                </a:cubicBezTo>
                <a:cubicBezTo>
                  <a:pt x="153340" y="185294"/>
                  <a:pt x="131115" y="194290"/>
                  <a:pt x="105715" y="196936"/>
                </a:cubicBezTo>
                <a:cubicBezTo>
                  <a:pt x="80315" y="199582"/>
                  <a:pt x="-10172" y="185823"/>
                  <a:pt x="940" y="18423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FF65AE62-39AC-11BF-4E18-B82552CCF84C}"/>
              </a:ext>
            </a:extLst>
          </p:cNvPr>
          <p:cNvSpPr/>
          <p:nvPr/>
        </p:nvSpPr>
        <p:spPr>
          <a:xfrm>
            <a:off x="5596554" y="5145753"/>
            <a:ext cx="246602" cy="356980"/>
          </a:xfrm>
          <a:custGeom>
            <a:avLst/>
            <a:gdLst>
              <a:gd name="connsiteX0" fmla="*/ 245446 w 246602"/>
              <a:gd name="connsiteY0" fmla="*/ 922 h 356980"/>
              <a:gd name="connsiteX1" fmla="*/ 48596 w 246602"/>
              <a:gd name="connsiteY1" fmla="*/ 280322 h 356980"/>
              <a:gd name="connsiteX2" fmla="*/ 4146 w 246602"/>
              <a:gd name="connsiteY2" fmla="*/ 353347 h 356980"/>
              <a:gd name="connsiteX3" fmla="*/ 124796 w 246602"/>
              <a:gd name="connsiteY3" fmla="*/ 194597 h 356980"/>
              <a:gd name="connsiteX4" fmla="*/ 245446 w 246602"/>
              <a:gd name="connsiteY4" fmla="*/ 922 h 35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602" h="356980">
                <a:moveTo>
                  <a:pt x="245446" y="922"/>
                </a:moveTo>
                <a:cubicBezTo>
                  <a:pt x="232746" y="15210"/>
                  <a:pt x="88813" y="221585"/>
                  <a:pt x="48596" y="280322"/>
                </a:cubicBezTo>
                <a:cubicBezTo>
                  <a:pt x="8379" y="339059"/>
                  <a:pt x="-8554" y="367635"/>
                  <a:pt x="4146" y="353347"/>
                </a:cubicBezTo>
                <a:cubicBezTo>
                  <a:pt x="16846" y="339060"/>
                  <a:pt x="86696" y="246984"/>
                  <a:pt x="124796" y="194597"/>
                </a:cubicBezTo>
                <a:cubicBezTo>
                  <a:pt x="162896" y="142210"/>
                  <a:pt x="258146" y="-13366"/>
                  <a:pt x="245446" y="9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50FAF1E0-B4BB-5ECD-61BB-AFAD66CC4057}"/>
              </a:ext>
            </a:extLst>
          </p:cNvPr>
          <p:cNvSpPr/>
          <p:nvPr/>
        </p:nvSpPr>
        <p:spPr>
          <a:xfrm>
            <a:off x="6441933" y="5105352"/>
            <a:ext cx="127529" cy="510940"/>
          </a:xfrm>
          <a:custGeom>
            <a:avLst/>
            <a:gdLst>
              <a:gd name="connsiteX0" fmla="*/ 142 w 127529"/>
              <a:gd name="connsiteY0" fmla="*/ 48 h 510940"/>
              <a:gd name="connsiteX1" fmla="*/ 101742 w 127529"/>
              <a:gd name="connsiteY1" fmla="*/ 95298 h 510940"/>
              <a:gd name="connsiteX2" fmla="*/ 111267 w 127529"/>
              <a:gd name="connsiteY2" fmla="*/ 165148 h 510940"/>
              <a:gd name="connsiteX3" fmla="*/ 117617 w 127529"/>
              <a:gd name="connsiteY3" fmla="*/ 136573 h 510940"/>
              <a:gd name="connsiteX4" fmla="*/ 85867 w 127529"/>
              <a:gd name="connsiteY4" fmla="*/ 311198 h 510940"/>
              <a:gd name="connsiteX5" fmla="*/ 85867 w 127529"/>
              <a:gd name="connsiteY5" fmla="*/ 508048 h 510940"/>
              <a:gd name="connsiteX6" fmla="*/ 85867 w 127529"/>
              <a:gd name="connsiteY6" fmla="*/ 419148 h 510940"/>
              <a:gd name="connsiteX7" fmla="*/ 101742 w 127529"/>
              <a:gd name="connsiteY7" fmla="*/ 288973 h 510940"/>
              <a:gd name="connsiteX8" fmla="*/ 127142 w 127529"/>
              <a:gd name="connsiteY8" fmla="*/ 139748 h 510940"/>
              <a:gd name="connsiteX9" fmla="*/ 114442 w 127529"/>
              <a:gd name="connsiteY9" fmla="*/ 114348 h 510940"/>
              <a:gd name="connsiteX10" fmla="*/ 79517 w 127529"/>
              <a:gd name="connsiteY10" fmla="*/ 82598 h 510940"/>
              <a:gd name="connsiteX11" fmla="*/ 142 w 127529"/>
              <a:gd name="connsiteY11" fmla="*/ 48 h 51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7529" h="510940">
                <a:moveTo>
                  <a:pt x="142" y="48"/>
                </a:moveTo>
                <a:cubicBezTo>
                  <a:pt x="3846" y="2165"/>
                  <a:pt x="83221" y="67781"/>
                  <a:pt x="101742" y="95298"/>
                </a:cubicBezTo>
                <a:cubicBezTo>
                  <a:pt x="120263" y="122815"/>
                  <a:pt x="108621" y="158269"/>
                  <a:pt x="111267" y="165148"/>
                </a:cubicBezTo>
                <a:cubicBezTo>
                  <a:pt x="113913" y="172027"/>
                  <a:pt x="121850" y="112231"/>
                  <a:pt x="117617" y="136573"/>
                </a:cubicBezTo>
                <a:cubicBezTo>
                  <a:pt x="113384" y="160915"/>
                  <a:pt x="91159" y="249286"/>
                  <a:pt x="85867" y="311198"/>
                </a:cubicBezTo>
                <a:cubicBezTo>
                  <a:pt x="80575" y="373111"/>
                  <a:pt x="85867" y="508048"/>
                  <a:pt x="85867" y="508048"/>
                </a:cubicBezTo>
                <a:cubicBezTo>
                  <a:pt x="85867" y="526040"/>
                  <a:pt x="83221" y="455660"/>
                  <a:pt x="85867" y="419148"/>
                </a:cubicBezTo>
                <a:cubicBezTo>
                  <a:pt x="88513" y="382636"/>
                  <a:pt x="94863" y="335540"/>
                  <a:pt x="101742" y="288973"/>
                </a:cubicBezTo>
                <a:cubicBezTo>
                  <a:pt x="108621" y="242406"/>
                  <a:pt x="125025" y="168852"/>
                  <a:pt x="127142" y="139748"/>
                </a:cubicBezTo>
                <a:cubicBezTo>
                  <a:pt x="129259" y="110644"/>
                  <a:pt x="122379" y="123873"/>
                  <a:pt x="114442" y="114348"/>
                </a:cubicBezTo>
                <a:cubicBezTo>
                  <a:pt x="106505" y="104823"/>
                  <a:pt x="92746" y="99002"/>
                  <a:pt x="79517" y="82598"/>
                </a:cubicBezTo>
                <a:cubicBezTo>
                  <a:pt x="66288" y="66194"/>
                  <a:pt x="-3562" y="-2069"/>
                  <a:pt x="142" y="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62F58D0E-C403-40E0-5CA7-5FFC3766F2D7}"/>
              </a:ext>
            </a:extLst>
          </p:cNvPr>
          <p:cNvSpPr/>
          <p:nvPr/>
        </p:nvSpPr>
        <p:spPr>
          <a:xfrm>
            <a:off x="6165497" y="5291930"/>
            <a:ext cx="13070" cy="329402"/>
          </a:xfrm>
          <a:custGeom>
            <a:avLst/>
            <a:gdLst>
              <a:gd name="connsiteX0" fmla="*/ 353 w 13070"/>
              <a:gd name="connsiteY0" fmla="*/ 795 h 329402"/>
              <a:gd name="connsiteX1" fmla="*/ 3528 w 13070"/>
              <a:gd name="connsiteY1" fmla="*/ 270670 h 329402"/>
              <a:gd name="connsiteX2" fmla="*/ 3528 w 13070"/>
              <a:gd name="connsiteY2" fmla="*/ 324645 h 329402"/>
              <a:gd name="connsiteX3" fmla="*/ 13053 w 13070"/>
              <a:gd name="connsiteY3" fmla="*/ 191295 h 329402"/>
              <a:gd name="connsiteX4" fmla="*/ 353 w 13070"/>
              <a:gd name="connsiteY4" fmla="*/ 795 h 32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70" h="329402">
                <a:moveTo>
                  <a:pt x="353" y="795"/>
                </a:moveTo>
                <a:cubicBezTo>
                  <a:pt x="-1234" y="14024"/>
                  <a:pt x="2999" y="216695"/>
                  <a:pt x="3528" y="270670"/>
                </a:cubicBezTo>
                <a:cubicBezTo>
                  <a:pt x="4057" y="324645"/>
                  <a:pt x="1941" y="337874"/>
                  <a:pt x="3528" y="324645"/>
                </a:cubicBezTo>
                <a:cubicBezTo>
                  <a:pt x="5115" y="311416"/>
                  <a:pt x="12524" y="239449"/>
                  <a:pt x="13053" y="191295"/>
                </a:cubicBezTo>
                <a:cubicBezTo>
                  <a:pt x="13582" y="143141"/>
                  <a:pt x="1940" y="-12434"/>
                  <a:pt x="353" y="79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C1E400DE-1E4F-10B4-C170-8A0DFC63166E}"/>
              </a:ext>
            </a:extLst>
          </p:cNvPr>
          <p:cNvSpPr/>
          <p:nvPr/>
        </p:nvSpPr>
        <p:spPr>
          <a:xfrm>
            <a:off x="6149725" y="5291840"/>
            <a:ext cx="22754" cy="303353"/>
          </a:xfrm>
          <a:custGeom>
            <a:avLst/>
            <a:gdLst>
              <a:gd name="connsiteX0" fmla="*/ 3425 w 22754"/>
              <a:gd name="connsiteY0" fmla="*/ 885 h 303353"/>
              <a:gd name="connsiteX1" fmla="*/ 250 w 22754"/>
              <a:gd name="connsiteY1" fmla="*/ 200910 h 303353"/>
              <a:gd name="connsiteX2" fmla="*/ 6600 w 22754"/>
              <a:gd name="connsiteY2" fmla="*/ 134235 h 303353"/>
              <a:gd name="connsiteX3" fmla="*/ 6600 w 22754"/>
              <a:gd name="connsiteY3" fmla="*/ 302510 h 303353"/>
              <a:gd name="connsiteX4" fmla="*/ 16125 w 22754"/>
              <a:gd name="connsiteY4" fmla="*/ 200910 h 303353"/>
              <a:gd name="connsiteX5" fmla="*/ 12950 w 22754"/>
              <a:gd name="connsiteY5" fmla="*/ 239010 h 303353"/>
              <a:gd name="connsiteX6" fmla="*/ 22475 w 22754"/>
              <a:gd name="connsiteY6" fmla="*/ 131060 h 303353"/>
              <a:gd name="connsiteX7" fmla="*/ 3425 w 22754"/>
              <a:gd name="connsiteY7" fmla="*/ 885 h 30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754" h="303353">
                <a:moveTo>
                  <a:pt x="3425" y="885"/>
                </a:moveTo>
                <a:cubicBezTo>
                  <a:pt x="-279" y="12527"/>
                  <a:pt x="-279" y="178685"/>
                  <a:pt x="250" y="200910"/>
                </a:cubicBezTo>
                <a:cubicBezTo>
                  <a:pt x="779" y="223135"/>
                  <a:pt x="5542" y="117302"/>
                  <a:pt x="6600" y="134235"/>
                </a:cubicBezTo>
                <a:cubicBezTo>
                  <a:pt x="7658" y="151168"/>
                  <a:pt x="5013" y="291398"/>
                  <a:pt x="6600" y="302510"/>
                </a:cubicBezTo>
                <a:cubicBezTo>
                  <a:pt x="8187" y="313622"/>
                  <a:pt x="15067" y="211493"/>
                  <a:pt x="16125" y="200910"/>
                </a:cubicBezTo>
                <a:cubicBezTo>
                  <a:pt x="17183" y="190327"/>
                  <a:pt x="11892" y="250652"/>
                  <a:pt x="12950" y="239010"/>
                </a:cubicBezTo>
                <a:cubicBezTo>
                  <a:pt x="14008" y="227368"/>
                  <a:pt x="24592" y="166514"/>
                  <a:pt x="22475" y="131060"/>
                </a:cubicBezTo>
                <a:cubicBezTo>
                  <a:pt x="20358" y="95606"/>
                  <a:pt x="7129" y="-10757"/>
                  <a:pt x="3425" y="8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10F9E750-67BE-374E-9462-AFC10D0C130D}"/>
              </a:ext>
            </a:extLst>
          </p:cNvPr>
          <p:cNvSpPr/>
          <p:nvPr/>
        </p:nvSpPr>
        <p:spPr>
          <a:xfrm>
            <a:off x="6099213" y="5219841"/>
            <a:ext cx="430175" cy="408175"/>
          </a:xfrm>
          <a:custGeom>
            <a:avLst/>
            <a:gdLst>
              <a:gd name="connsiteX0" fmla="*/ 12662 w 430175"/>
              <a:gd name="connsiteY0" fmla="*/ 15734 h 408175"/>
              <a:gd name="connsiteX1" fmla="*/ 311112 w 430175"/>
              <a:gd name="connsiteY1" fmla="*/ 311009 h 408175"/>
              <a:gd name="connsiteX2" fmla="*/ 292062 w 430175"/>
              <a:gd name="connsiteY2" fmla="*/ 272909 h 408175"/>
              <a:gd name="connsiteX3" fmla="*/ 428587 w 430175"/>
              <a:gd name="connsiteY3" fmla="*/ 406259 h 408175"/>
              <a:gd name="connsiteX4" fmla="*/ 358737 w 430175"/>
              <a:gd name="connsiteY4" fmla="*/ 342759 h 408175"/>
              <a:gd name="connsiteX5" fmla="*/ 241262 w 430175"/>
              <a:gd name="connsiteY5" fmla="*/ 218934 h 408175"/>
              <a:gd name="connsiteX6" fmla="*/ 266662 w 430175"/>
              <a:gd name="connsiteY6" fmla="*/ 244334 h 408175"/>
              <a:gd name="connsiteX7" fmla="*/ 72987 w 430175"/>
              <a:gd name="connsiteY7" fmla="*/ 60184 h 408175"/>
              <a:gd name="connsiteX8" fmla="*/ 12662 w 430175"/>
              <a:gd name="connsiteY8" fmla="*/ 15734 h 40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0175" h="408175">
                <a:moveTo>
                  <a:pt x="12662" y="15734"/>
                </a:moveTo>
                <a:cubicBezTo>
                  <a:pt x="52350" y="57538"/>
                  <a:pt x="264545" y="268147"/>
                  <a:pt x="311112" y="311009"/>
                </a:cubicBezTo>
                <a:cubicBezTo>
                  <a:pt x="357679" y="353871"/>
                  <a:pt x="272483" y="257034"/>
                  <a:pt x="292062" y="272909"/>
                </a:cubicBezTo>
                <a:cubicBezTo>
                  <a:pt x="311641" y="288784"/>
                  <a:pt x="417475" y="394617"/>
                  <a:pt x="428587" y="406259"/>
                </a:cubicBezTo>
                <a:cubicBezTo>
                  <a:pt x="439700" y="417901"/>
                  <a:pt x="389958" y="373980"/>
                  <a:pt x="358737" y="342759"/>
                </a:cubicBezTo>
                <a:cubicBezTo>
                  <a:pt x="327516" y="311538"/>
                  <a:pt x="256608" y="235338"/>
                  <a:pt x="241262" y="218934"/>
                </a:cubicBezTo>
                <a:cubicBezTo>
                  <a:pt x="225916" y="202530"/>
                  <a:pt x="266662" y="244334"/>
                  <a:pt x="266662" y="244334"/>
                </a:cubicBezTo>
                <a:lnTo>
                  <a:pt x="72987" y="60184"/>
                </a:lnTo>
                <a:cubicBezTo>
                  <a:pt x="35945" y="24730"/>
                  <a:pt x="-27026" y="-26070"/>
                  <a:pt x="12662" y="157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88222747-C855-A179-8C5C-1B897F88087C}"/>
              </a:ext>
            </a:extLst>
          </p:cNvPr>
          <p:cNvSpPr/>
          <p:nvPr/>
        </p:nvSpPr>
        <p:spPr>
          <a:xfrm>
            <a:off x="5651481" y="5527663"/>
            <a:ext cx="73525" cy="266777"/>
          </a:xfrm>
          <a:custGeom>
            <a:avLst/>
            <a:gdLst>
              <a:gd name="connsiteX0" fmla="*/ 19 w 73525"/>
              <a:gd name="connsiteY0" fmla="*/ 12 h 266777"/>
              <a:gd name="connsiteX1" fmla="*/ 57169 w 73525"/>
              <a:gd name="connsiteY1" fmla="*/ 95262 h 266777"/>
              <a:gd name="connsiteX2" fmla="*/ 63519 w 73525"/>
              <a:gd name="connsiteY2" fmla="*/ 187337 h 266777"/>
              <a:gd name="connsiteX3" fmla="*/ 63519 w 73525"/>
              <a:gd name="connsiteY3" fmla="*/ 146062 h 266777"/>
              <a:gd name="connsiteX4" fmla="*/ 73044 w 73525"/>
              <a:gd name="connsiteY4" fmla="*/ 266712 h 266777"/>
              <a:gd name="connsiteX5" fmla="*/ 69869 w 73525"/>
              <a:gd name="connsiteY5" fmla="*/ 161937 h 266777"/>
              <a:gd name="connsiteX6" fmla="*/ 50819 w 73525"/>
              <a:gd name="connsiteY6" fmla="*/ 88912 h 266777"/>
              <a:gd name="connsiteX7" fmla="*/ 19 w 73525"/>
              <a:gd name="connsiteY7" fmla="*/ 12 h 266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525" h="266777">
                <a:moveTo>
                  <a:pt x="19" y="12"/>
                </a:moveTo>
                <a:cubicBezTo>
                  <a:pt x="1077" y="1070"/>
                  <a:pt x="46586" y="64041"/>
                  <a:pt x="57169" y="95262"/>
                </a:cubicBezTo>
                <a:cubicBezTo>
                  <a:pt x="67752" y="126483"/>
                  <a:pt x="62461" y="178870"/>
                  <a:pt x="63519" y="187337"/>
                </a:cubicBezTo>
                <a:cubicBezTo>
                  <a:pt x="64577" y="195804"/>
                  <a:pt x="61932" y="132833"/>
                  <a:pt x="63519" y="146062"/>
                </a:cubicBezTo>
                <a:cubicBezTo>
                  <a:pt x="65106" y="159291"/>
                  <a:pt x="71986" y="264066"/>
                  <a:pt x="73044" y="266712"/>
                </a:cubicBezTo>
                <a:cubicBezTo>
                  <a:pt x="74102" y="269358"/>
                  <a:pt x="73573" y="191570"/>
                  <a:pt x="69869" y="161937"/>
                </a:cubicBezTo>
                <a:cubicBezTo>
                  <a:pt x="66165" y="132304"/>
                  <a:pt x="61402" y="110608"/>
                  <a:pt x="50819" y="88912"/>
                </a:cubicBezTo>
                <a:cubicBezTo>
                  <a:pt x="40236" y="67216"/>
                  <a:pt x="-1039" y="-1046"/>
                  <a:pt x="19" y="1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46DBB338-C353-1C0A-3CF9-E81E919C312D}"/>
              </a:ext>
            </a:extLst>
          </p:cNvPr>
          <p:cNvSpPr/>
          <p:nvPr/>
        </p:nvSpPr>
        <p:spPr>
          <a:xfrm>
            <a:off x="5533761" y="5591173"/>
            <a:ext cx="188312" cy="206449"/>
          </a:xfrm>
          <a:custGeom>
            <a:avLst/>
            <a:gdLst>
              <a:gd name="connsiteX0" fmla="*/ 264 w 188312"/>
              <a:gd name="connsiteY0" fmla="*/ 2 h 206449"/>
              <a:gd name="connsiteX1" fmla="*/ 152664 w 188312"/>
              <a:gd name="connsiteY1" fmla="*/ 98427 h 206449"/>
              <a:gd name="connsiteX2" fmla="*/ 187589 w 188312"/>
              <a:gd name="connsiteY2" fmla="*/ 206377 h 206449"/>
              <a:gd name="connsiteX3" fmla="*/ 168539 w 188312"/>
              <a:gd name="connsiteY3" fmla="*/ 114302 h 206449"/>
              <a:gd name="connsiteX4" fmla="*/ 82814 w 188312"/>
              <a:gd name="connsiteY4" fmla="*/ 60327 h 206449"/>
              <a:gd name="connsiteX5" fmla="*/ 114564 w 188312"/>
              <a:gd name="connsiteY5" fmla="*/ 95252 h 206449"/>
              <a:gd name="connsiteX6" fmla="*/ 264 w 188312"/>
              <a:gd name="connsiteY6" fmla="*/ 2 h 206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312" h="206449">
                <a:moveTo>
                  <a:pt x="264" y="2"/>
                </a:moveTo>
                <a:cubicBezTo>
                  <a:pt x="6614" y="531"/>
                  <a:pt x="121443" y="64031"/>
                  <a:pt x="152664" y="98427"/>
                </a:cubicBezTo>
                <a:cubicBezTo>
                  <a:pt x="183885" y="132823"/>
                  <a:pt x="184943" y="203731"/>
                  <a:pt x="187589" y="206377"/>
                </a:cubicBezTo>
                <a:cubicBezTo>
                  <a:pt x="190235" y="209023"/>
                  <a:pt x="186002" y="138644"/>
                  <a:pt x="168539" y="114302"/>
                </a:cubicBezTo>
                <a:cubicBezTo>
                  <a:pt x="151076" y="89960"/>
                  <a:pt x="91810" y="63502"/>
                  <a:pt x="82814" y="60327"/>
                </a:cubicBezTo>
                <a:cubicBezTo>
                  <a:pt x="73818" y="57152"/>
                  <a:pt x="125147" y="101073"/>
                  <a:pt x="114564" y="95252"/>
                </a:cubicBezTo>
                <a:cubicBezTo>
                  <a:pt x="103981" y="89431"/>
                  <a:pt x="-6086" y="-527"/>
                  <a:pt x="264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7B6ACD4A-D2AC-12E3-F297-1C7FB1DFE2FD}"/>
              </a:ext>
            </a:extLst>
          </p:cNvPr>
          <p:cNvSpPr/>
          <p:nvPr/>
        </p:nvSpPr>
        <p:spPr>
          <a:xfrm>
            <a:off x="5708494" y="5540357"/>
            <a:ext cx="194352" cy="101970"/>
          </a:xfrm>
          <a:custGeom>
            <a:avLst/>
            <a:gdLst>
              <a:gd name="connsiteX0" fmla="*/ 156 w 194352"/>
              <a:gd name="connsiteY0" fmla="*/ 101618 h 101970"/>
              <a:gd name="connsiteX1" fmla="*/ 133506 w 194352"/>
              <a:gd name="connsiteY1" fmla="*/ 28593 h 101970"/>
              <a:gd name="connsiteX2" fmla="*/ 66831 w 194352"/>
              <a:gd name="connsiteY2" fmla="*/ 47643 h 101970"/>
              <a:gd name="connsiteX3" fmla="*/ 193831 w 194352"/>
              <a:gd name="connsiteY3" fmla="*/ 18 h 101970"/>
              <a:gd name="connsiteX4" fmla="*/ 108106 w 194352"/>
              <a:gd name="connsiteY4" fmla="*/ 53993 h 101970"/>
              <a:gd name="connsiteX5" fmla="*/ 156 w 194352"/>
              <a:gd name="connsiteY5" fmla="*/ 101618 h 101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52" h="101970">
                <a:moveTo>
                  <a:pt x="156" y="101618"/>
                </a:moveTo>
                <a:cubicBezTo>
                  <a:pt x="4389" y="97385"/>
                  <a:pt x="122394" y="37589"/>
                  <a:pt x="133506" y="28593"/>
                </a:cubicBezTo>
                <a:cubicBezTo>
                  <a:pt x="144618" y="19597"/>
                  <a:pt x="56777" y="52405"/>
                  <a:pt x="66831" y="47643"/>
                </a:cubicBezTo>
                <a:cubicBezTo>
                  <a:pt x="76885" y="42880"/>
                  <a:pt x="186952" y="-1040"/>
                  <a:pt x="193831" y="18"/>
                </a:cubicBezTo>
                <a:cubicBezTo>
                  <a:pt x="200710" y="1076"/>
                  <a:pt x="137739" y="37060"/>
                  <a:pt x="108106" y="53993"/>
                </a:cubicBezTo>
                <a:cubicBezTo>
                  <a:pt x="78473" y="70926"/>
                  <a:pt x="-4077" y="105851"/>
                  <a:pt x="156" y="1016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4359EFF2-480C-9DEC-0475-FEEF3BE4D4A6}"/>
              </a:ext>
            </a:extLst>
          </p:cNvPr>
          <p:cNvSpPr/>
          <p:nvPr/>
        </p:nvSpPr>
        <p:spPr>
          <a:xfrm>
            <a:off x="5730015" y="5559414"/>
            <a:ext cx="178796" cy="254177"/>
          </a:xfrm>
          <a:custGeom>
            <a:avLst/>
            <a:gdLst>
              <a:gd name="connsiteX0" fmla="*/ 178660 w 178796"/>
              <a:gd name="connsiteY0" fmla="*/ 11 h 254177"/>
              <a:gd name="connsiteX1" fmla="*/ 7210 w 178796"/>
              <a:gd name="connsiteY1" fmla="*/ 88911 h 254177"/>
              <a:gd name="connsiteX2" fmla="*/ 45310 w 178796"/>
              <a:gd name="connsiteY2" fmla="*/ 69861 h 254177"/>
              <a:gd name="connsiteX3" fmla="*/ 7210 w 178796"/>
              <a:gd name="connsiteY3" fmla="*/ 101611 h 254177"/>
              <a:gd name="connsiteX4" fmla="*/ 4035 w 178796"/>
              <a:gd name="connsiteY4" fmla="*/ 165111 h 254177"/>
              <a:gd name="connsiteX5" fmla="*/ 7210 w 178796"/>
              <a:gd name="connsiteY5" fmla="*/ 120661 h 254177"/>
              <a:gd name="connsiteX6" fmla="*/ 7210 w 178796"/>
              <a:gd name="connsiteY6" fmla="*/ 203211 h 254177"/>
              <a:gd name="connsiteX7" fmla="*/ 10385 w 178796"/>
              <a:gd name="connsiteY7" fmla="*/ 250836 h 254177"/>
              <a:gd name="connsiteX8" fmla="*/ 860 w 178796"/>
              <a:gd name="connsiteY8" fmla="*/ 111136 h 254177"/>
              <a:gd name="connsiteX9" fmla="*/ 35785 w 178796"/>
              <a:gd name="connsiteY9" fmla="*/ 82561 h 254177"/>
              <a:gd name="connsiteX10" fmla="*/ 178660 w 178796"/>
              <a:gd name="connsiteY10" fmla="*/ 11 h 254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796" h="254177">
                <a:moveTo>
                  <a:pt x="178660" y="11"/>
                </a:moveTo>
                <a:cubicBezTo>
                  <a:pt x="173898" y="1069"/>
                  <a:pt x="29435" y="77269"/>
                  <a:pt x="7210" y="88911"/>
                </a:cubicBezTo>
                <a:cubicBezTo>
                  <a:pt x="-15015" y="100553"/>
                  <a:pt x="45310" y="67744"/>
                  <a:pt x="45310" y="69861"/>
                </a:cubicBezTo>
                <a:cubicBezTo>
                  <a:pt x="45310" y="71978"/>
                  <a:pt x="14089" y="85736"/>
                  <a:pt x="7210" y="101611"/>
                </a:cubicBezTo>
                <a:cubicBezTo>
                  <a:pt x="331" y="117486"/>
                  <a:pt x="4035" y="161936"/>
                  <a:pt x="4035" y="165111"/>
                </a:cubicBezTo>
                <a:cubicBezTo>
                  <a:pt x="4035" y="168286"/>
                  <a:pt x="6681" y="114311"/>
                  <a:pt x="7210" y="120661"/>
                </a:cubicBezTo>
                <a:cubicBezTo>
                  <a:pt x="7739" y="127011"/>
                  <a:pt x="6681" y="181515"/>
                  <a:pt x="7210" y="203211"/>
                </a:cubicBezTo>
                <a:cubicBezTo>
                  <a:pt x="7739" y="224907"/>
                  <a:pt x="11443" y="266182"/>
                  <a:pt x="10385" y="250836"/>
                </a:cubicBezTo>
                <a:cubicBezTo>
                  <a:pt x="9327" y="235490"/>
                  <a:pt x="-3373" y="139182"/>
                  <a:pt x="860" y="111136"/>
                </a:cubicBezTo>
                <a:cubicBezTo>
                  <a:pt x="5093" y="83090"/>
                  <a:pt x="9327" y="96848"/>
                  <a:pt x="35785" y="82561"/>
                </a:cubicBezTo>
                <a:cubicBezTo>
                  <a:pt x="62243" y="68274"/>
                  <a:pt x="183422" y="-1047"/>
                  <a:pt x="178660" y="1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789BD92E-18AC-74CC-2D2F-8711E89DB9E3}"/>
              </a:ext>
            </a:extLst>
          </p:cNvPr>
          <p:cNvSpPr/>
          <p:nvPr/>
        </p:nvSpPr>
        <p:spPr>
          <a:xfrm>
            <a:off x="5880039" y="5530847"/>
            <a:ext cx="153295" cy="273103"/>
          </a:xfrm>
          <a:custGeom>
            <a:avLst/>
            <a:gdLst>
              <a:gd name="connsiteX0" fmla="*/ 61 w 153295"/>
              <a:gd name="connsiteY0" fmla="*/ 3 h 273103"/>
              <a:gd name="connsiteX1" fmla="*/ 101661 w 153295"/>
              <a:gd name="connsiteY1" fmla="*/ 82553 h 273103"/>
              <a:gd name="connsiteX2" fmla="*/ 123886 w 153295"/>
              <a:gd name="connsiteY2" fmla="*/ 107953 h 273103"/>
              <a:gd name="connsiteX3" fmla="*/ 127061 w 153295"/>
              <a:gd name="connsiteY3" fmla="*/ 85728 h 273103"/>
              <a:gd name="connsiteX4" fmla="*/ 149286 w 153295"/>
              <a:gd name="connsiteY4" fmla="*/ 273053 h 273103"/>
              <a:gd name="connsiteX5" fmla="*/ 142936 w 153295"/>
              <a:gd name="connsiteY5" fmla="*/ 104778 h 273103"/>
              <a:gd name="connsiteX6" fmla="*/ 152461 w 153295"/>
              <a:gd name="connsiteY6" fmla="*/ 127003 h 273103"/>
              <a:gd name="connsiteX7" fmla="*/ 117536 w 153295"/>
              <a:gd name="connsiteY7" fmla="*/ 85728 h 273103"/>
              <a:gd name="connsiteX8" fmla="*/ 61 w 153295"/>
              <a:gd name="connsiteY8" fmla="*/ 3 h 27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295" h="273103">
                <a:moveTo>
                  <a:pt x="61" y="3"/>
                </a:moveTo>
                <a:cubicBezTo>
                  <a:pt x="-2585" y="-526"/>
                  <a:pt x="81024" y="64561"/>
                  <a:pt x="101661" y="82553"/>
                </a:cubicBezTo>
                <a:cubicBezTo>
                  <a:pt x="122299" y="100545"/>
                  <a:pt x="119653" y="107424"/>
                  <a:pt x="123886" y="107953"/>
                </a:cubicBezTo>
                <a:cubicBezTo>
                  <a:pt x="128119" y="108482"/>
                  <a:pt x="122828" y="58211"/>
                  <a:pt x="127061" y="85728"/>
                </a:cubicBezTo>
                <a:cubicBezTo>
                  <a:pt x="131294" y="113245"/>
                  <a:pt x="146640" y="269878"/>
                  <a:pt x="149286" y="273053"/>
                </a:cubicBezTo>
                <a:cubicBezTo>
                  <a:pt x="151932" y="276228"/>
                  <a:pt x="142407" y="129120"/>
                  <a:pt x="142936" y="104778"/>
                </a:cubicBezTo>
                <a:cubicBezTo>
                  <a:pt x="143465" y="80436"/>
                  <a:pt x="156694" y="130178"/>
                  <a:pt x="152461" y="127003"/>
                </a:cubicBezTo>
                <a:cubicBezTo>
                  <a:pt x="148228" y="123828"/>
                  <a:pt x="137115" y="104249"/>
                  <a:pt x="117536" y="85728"/>
                </a:cubicBezTo>
                <a:cubicBezTo>
                  <a:pt x="97957" y="67207"/>
                  <a:pt x="2707" y="532"/>
                  <a:pt x="61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E885FA48-C194-D597-32C1-3E680B3B8066}"/>
              </a:ext>
            </a:extLst>
          </p:cNvPr>
          <p:cNvSpPr/>
          <p:nvPr/>
        </p:nvSpPr>
        <p:spPr>
          <a:xfrm>
            <a:off x="6000729" y="5600414"/>
            <a:ext cx="15927" cy="239380"/>
          </a:xfrm>
          <a:custGeom>
            <a:avLst/>
            <a:gdLst>
              <a:gd name="connsiteX0" fmla="*/ 21 w 15927"/>
              <a:gd name="connsiteY0" fmla="*/ 286 h 239380"/>
              <a:gd name="connsiteX1" fmla="*/ 12721 w 15927"/>
              <a:gd name="connsiteY1" fmla="*/ 159036 h 239380"/>
              <a:gd name="connsiteX2" fmla="*/ 9546 w 15927"/>
              <a:gd name="connsiteY2" fmla="*/ 127286 h 239380"/>
              <a:gd name="connsiteX3" fmla="*/ 15896 w 15927"/>
              <a:gd name="connsiteY3" fmla="*/ 238411 h 239380"/>
              <a:gd name="connsiteX4" fmla="*/ 6371 w 15927"/>
              <a:gd name="connsiteY4" fmla="*/ 178086 h 239380"/>
              <a:gd name="connsiteX5" fmla="*/ 9546 w 15927"/>
              <a:gd name="connsiteY5" fmla="*/ 120936 h 239380"/>
              <a:gd name="connsiteX6" fmla="*/ 21 w 15927"/>
              <a:gd name="connsiteY6" fmla="*/ 286 h 239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27" h="239380">
                <a:moveTo>
                  <a:pt x="21" y="286"/>
                </a:moveTo>
                <a:cubicBezTo>
                  <a:pt x="550" y="6636"/>
                  <a:pt x="11134" y="137869"/>
                  <a:pt x="12721" y="159036"/>
                </a:cubicBezTo>
                <a:cubicBezTo>
                  <a:pt x="14308" y="180203"/>
                  <a:pt x="9017" y="114057"/>
                  <a:pt x="9546" y="127286"/>
                </a:cubicBezTo>
                <a:cubicBezTo>
                  <a:pt x="10075" y="140515"/>
                  <a:pt x="16425" y="229944"/>
                  <a:pt x="15896" y="238411"/>
                </a:cubicBezTo>
                <a:cubicBezTo>
                  <a:pt x="15367" y="246878"/>
                  <a:pt x="7429" y="197665"/>
                  <a:pt x="6371" y="178086"/>
                </a:cubicBezTo>
                <a:cubicBezTo>
                  <a:pt x="5313" y="158507"/>
                  <a:pt x="10075" y="146865"/>
                  <a:pt x="9546" y="120936"/>
                </a:cubicBezTo>
                <a:cubicBezTo>
                  <a:pt x="9017" y="95007"/>
                  <a:pt x="-508" y="-6064"/>
                  <a:pt x="21" y="2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5F676610-6A7D-23EB-5FD5-DB1838A7D9E0}"/>
              </a:ext>
            </a:extLst>
          </p:cNvPr>
          <p:cNvSpPr/>
          <p:nvPr/>
        </p:nvSpPr>
        <p:spPr>
          <a:xfrm>
            <a:off x="5718122" y="5736149"/>
            <a:ext cx="475321" cy="165006"/>
          </a:xfrm>
          <a:custGeom>
            <a:avLst/>
            <a:gdLst>
              <a:gd name="connsiteX0" fmla="*/ 53 w 475321"/>
              <a:gd name="connsiteY0" fmla="*/ 39176 h 165006"/>
              <a:gd name="connsiteX1" fmla="*/ 127053 w 475321"/>
              <a:gd name="connsiteY1" fmla="*/ 115376 h 165006"/>
              <a:gd name="connsiteX2" fmla="*/ 152453 w 475321"/>
              <a:gd name="connsiteY2" fmla="*/ 153476 h 165006"/>
              <a:gd name="connsiteX3" fmla="*/ 146103 w 475321"/>
              <a:gd name="connsiteY3" fmla="*/ 159826 h 165006"/>
              <a:gd name="connsiteX4" fmla="*/ 308028 w 475321"/>
              <a:gd name="connsiteY4" fmla="*/ 83626 h 165006"/>
              <a:gd name="connsiteX5" fmla="*/ 238178 w 475321"/>
              <a:gd name="connsiteY5" fmla="*/ 124901 h 165006"/>
              <a:gd name="connsiteX6" fmla="*/ 473128 w 475321"/>
              <a:gd name="connsiteY6" fmla="*/ 1076 h 165006"/>
              <a:gd name="connsiteX7" fmla="*/ 362003 w 475321"/>
              <a:gd name="connsiteY7" fmla="*/ 61401 h 165006"/>
              <a:gd name="connsiteX8" fmla="*/ 177853 w 475321"/>
              <a:gd name="connsiteY8" fmla="*/ 159826 h 165006"/>
              <a:gd name="connsiteX9" fmla="*/ 108003 w 475321"/>
              <a:gd name="connsiteY9" fmla="*/ 131251 h 165006"/>
              <a:gd name="connsiteX10" fmla="*/ 130228 w 475321"/>
              <a:gd name="connsiteY10" fmla="*/ 128076 h 165006"/>
              <a:gd name="connsiteX11" fmla="*/ 111178 w 475321"/>
              <a:gd name="connsiteY11" fmla="*/ 99501 h 165006"/>
              <a:gd name="connsiteX12" fmla="*/ 53 w 475321"/>
              <a:gd name="connsiteY12" fmla="*/ 39176 h 16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5321" h="165006">
                <a:moveTo>
                  <a:pt x="53" y="39176"/>
                </a:moveTo>
                <a:cubicBezTo>
                  <a:pt x="2699" y="41822"/>
                  <a:pt x="101653" y="96326"/>
                  <a:pt x="127053" y="115376"/>
                </a:cubicBezTo>
                <a:cubicBezTo>
                  <a:pt x="152453" y="134426"/>
                  <a:pt x="152453" y="153476"/>
                  <a:pt x="152453" y="153476"/>
                </a:cubicBezTo>
                <a:cubicBezTo>
                  <a:pt x="155628" y="160884"/>
                  <a:pt x="120174" y="171468"/>
                  <a:pt x="146103" y="159826"/>
                </a:cubicBezTo>
                <a:cubicBezTo>
                  <a:pt x="172032" y="148184"/>
                  <a:pt x="292682" y="89447"/>
                  <a:pt x="308028" y="83626"/>
                </a:cubicBezTo>
                <a:cubicBezTo>
                  <a:pt x="323374" y="77805"/>
                  <a:pt x="210661" y="138659"/>
                  <a:pt x="238178" y="124901"/>
                </a:cubicBezTo>
                <a:cubicBezTo>
                  <a:pt x="265695" y="111143"/>
                  <a:pt x="452491" y="11659"/>
                  <a:pt x="473128" y="1076"/>
                </a:cubicBezTo>
                <a:cubicBezTo>
                  <a:pt x="493766" y="-9507"/>
                  <a:pt x="362003" y="61401"/>
                  <a:pt x="362003" y="61401"/>
                </a:cubicBezTo>
                <a:cubicBezTo>
                  <a:pt x="312791" y="87859"/>
                  <a:pt x="220186" y="148184"/>
                  <a:pt x="177853" y="159826"/>
                </a:cubicBezTo>
                <a:cubicBezTo>
                  <a:pt x="135520" y="171468"/>
                  <a:pt x="115940" y="136543"/>
                  <a:pt x="108003" y="131251"/>
                </a:cubicBezTo>
                <a:cubicBezTo>
                  <a:pt x="100066" y="125959"/>
                  <a:pt x="129699" y="133368"/>
                  <a:pt x="130228" y="128076"/>
                </a:cubicBezTo>
                <a:cubicBezTo>
                  <a:pt x="130757" y="122784"/>
                  <a:pt x="128640" y="111672"/>
                  <a:pt x="111178" y="99501"/>
                </a:cubicBezTo>
                <a:cubicBezTo>
                  <a:pt x="93716" y="87330"/>
                  <a:pt x="-2593" y="36530"/>
                  <a:pt x="53" y="391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6EBDFA0F-31DF-2865-26BE-DE44C38E0A8F}"/>
              </a:ext>
            </a:extLst>
          </p:cNvPr>
          <p:cNvSpPr/>
          <p:nvPr/>
        </p:nvSpPr>
        <p:spPr>
          <a:xfrm>
            <a:off x="5705475" y="5778482"/>
            <a:ext cx="150128" cy="120808"/>
          </a:xfrm>
          <a:custGeom>
            <a:avLst/>
            <a:gdLst>
              <a:gd name="connsiteX0" fmla="*/ 0 w 150128"/>
              <a:gd name="connsiteY0" fmla="*/ 18 h 120808"/>
              <a:gd name="connsiteX1" fmla="*/ 85725 w 150128"/>
              <a:gd name="connsiteY1" fmla="*/ 63518 h 120808"/>
              <a:gd name="connsiteX2" fmla="*/ 149225 w 150128"/>
              <a:gd name="connsiteY2" fmla="*/ 120668 h 120808"/>
              <a:gd name="connsiteX3" fmla="*/ 120650 w 150128"/>
              <a:gd name="connsiteY3" fmla="*/ 79393 h 120808"/>
              <a:gd name="connsiteX4" fmla="*/ 85725 w 150128"/>
              <a:gd name="connsiteY4" fmla="*/ 69868 h 120808"/>
              <a:gd name="connsiteX5" fmla="*/ 0 w 150128"/>
              <a:gd name="connsiteY5" fmla="*/ 18 h 12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128" h="120808">
                <a:moveTo>
                  <a:pt x="0" y="18"/>
                </a:moveTo>
                <a:cubicBezTo>
                  <a:pt x="0" y="-1040"/>
                  <a:pt x="60854" y="43410"/>
                  <a:pt x="85725" y="63518"/>
                </a:cubicBezTo>
                <a:cubicBezTo>
                  <a:pt x="110596" y="83626"/>
                  <a:pt x="143404" y="118022"/>
                  <a:pt x="149225" y="120668"/>
                </a:cubicBezTo>
                <a:cubicBezTo>
                  <a:pt x="155046" y="123314"/>
                  <a:pt x="131233" y="87860"/>
                  <a:pt x="120650" y="79393"/>
                </a:cubicBezTo>
                <a:cubicBezTo>
                  <a:pt x="110067" y="70926"/>
                  <a:pt x="104246" y="79922"/>
                  <a:pt x="85725" y="69868"/>
                </a:cubicBezTo>
                <a:cubicBezTo>
                  <a:pt x="67204" y="59814"/>
                  <a:pt x="0" y="1076"/>
                  <a:pt x="0" y="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1A582AE9-2BFF-C952-4399-04EC1E5632EC}"/>
              </a:ext>
            </a:extLst>
          </p:cNvPr>
          <p:cNvSpPr/>
          <p:nvPr/>
        </p:nvSpPr>
        <p:spPr>
          <a:xfrm>
            <a:off x="6010197" y="5434882"/>
            <a:ext cx="173694" cy="346971"/>
          </a:xfrm>
          <a:custGeom>
            <a:avLst/>
            <a:gdLst>
              <a:gd name="connsiteX0" fmla="*/ 78 w 173694"/>
              <a:gd name="connsiteY0" fmla="*/ 718 h 346971"/>
              <a:gd name="connsiteX1" fmla="*/ 85803 w 173694"/>
              <a:gd name="connsiteY1" fmla="*/ 102318 h 346971"/>
              <a:gd name="connsiteX2" fmla="*/ 142953 w 173694"/>
              <a:gd name="connsiteY2" fmla="*/ 197568 h 346971"/>
              <a:gd name="connsiteX3" fmla="*/ 133428 w 173694"/>
              <a:gd name="connsiteY3" fmla="*/ 168993 h 346971"/>
              <a:gd name="connsiteX4" fmla="*/ 162003 w 173694"/>
              <a:gd name="connsiteY4" fmla="*/ 286468 h 346971"/>
              <a:gd name="connsiteX5" fmla="*/ 127078 w 173694"/>
              <a:gd name="connsiteY5" fmla="*/ 311868 h 346971"/>
              <a:gd name="connsiteX6" fmla="*/ 60403 w 173694"/>
              <a:gd name="connsiteY6" fmla="*/ 346793 h 346971"/>
              <a:gd name="connsiteX7" fmla="*/ 165178 w 173694"/>
              <a:gd name="connsiteY7" fmla="*/ 295993 h 346971"/>
              <a:gd name="connsiteX8" fmla="*/ 165178 w 173694"/>
              <a:gd name="connsiteY8" fmla="*/ 235668 h 346971"/>
              <a:gd name="connsiteX9" fmla="*/ 146128 w 173694"/>
              <a:gd name="connsiteY9" fmla="*/ 184868 h 346971"/>
              <a:gd name="connsiteX10" fmla="*/ 101678 w 173694"/>
              <a:gd name="connsiteY10" fmla="*/ 140418 h 346971"/>
              <a:gd name="connsiteX11" fmla="*/ 101678 w 173694"/>
              <a:gd name="connsiteY11" fmla="*/ 156293 h 346971"/>
              <a:gd name="connsiteX12" fmla="*/ 78 w 173694"/>
              <a:gd name="connsiteY12" fmla="*/ 718 h 34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3694" h="346971">
                <a:moveTo>
                  <a:pt x="78" y="718"/>
                </a:moveTo>
                <a:cubicBezTo>
                  <a:pt x="-2568" y="-8278"/>
                  <a:pt x="61990" y="69510"/>
                  <a:pt x="85803" y="102318"/>
                </a:cubicBezTo>
                <a:cubicBezTo>
                  <a:pt x="109616" y="135126"/>
                  <a:pt x="135016" y="186456"/>
                  <a:pt x="142953" y="197568"/>
                </a:cubicBezTo>
                <a:cubicBezTo>
                  <a:pt x="150891" y="208681"/>
                  <a:pt x="130253" y="154176"/>
                  <a:pt x="133428" y="168993"/>
                </a:cubicBezTo>
                <a:cubicBezTo>
                  <a:pt x="136603" y="183810"/>
                  <a:pt x="163061" y="262656"/>
                  <a:pt x="162003" y="286468"/>
                </a:cubicBezTo>
                <a:cubicBezTo>
                  <a:pt x="160945" y="310280"/>
                  <a:pt x="144011" y="301814"/>
                  <a:pt x="127078" y="311868"/>
                </a:cubicBezTo>
                <a:cubicBezTo>
                  <a:pt x="110145" y="321922"/>
                  <a:pt x="54053" y="349439"/>
                  <a:pt x="60403" y="346793"/>
                </a:cubicBezTo>
                <a:cubicBezTo>
                  <a:pt x="66753" y="344147"/>
                  <a:pt x="147716" y="314514"/>
                  <a:pt x="165178" y="295993"/>
                </a:cubicBezTo>
                <a:cubicBezTo>
                  <a:pt x="182641" y="277472"/>
                  <a:pt x="168353" y="254189"/>
                  <a:pt x="165178" y="235668"/>
                </a:cubicBezTo>
                <a:cubicBezTo>
                  <a:pt x="162003" y="217147"/>
                  <a:pt x="156711" y="200743"/>
                  <a:pt x="146128" y="184868"/>
                </a:cubicBezTo>
                <a:cubicBezTo>
                  <a:pt x="135545" y="168993"/>
                  <a:pt x="109086" y="145181"/>
                  <a:pt x="101678" y="140418"/>
                </a:cubicBezTo>
                <a:cubicBezTo>
                  <a:pt x="94270" y="135656"/>
                  <a:pt x="113320" y="174285"/>
                  <a:pt x="101678" y="156293"/>
                </a:cubicBezTo>
                <a:cubicBezTo>
                  <a:pt x="90036" y="138301"/>
                  <a:pt x="2724" y="9714"/>
                  <a:pt x="78" y="7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A4DA0709-3817-84EF-15C7-CAA7B737E912}"/>
              </a:ext>
            </a:extLst>
          </p:cNvPr>
          <p:cNvSpPr/>
          <p:nvPr/>
        </p:nvSpPr>
        <p:spPr>
          <a:xfrm>
            <a:off x="6336956" y="5235035"/>
            <a:ext cx="188308" cy="61583"/>
          </a:xfrm>
          <a:custGeom>
            <a:avLst/>
            <a:gdLst>
              <a:gd name="connsiteX0" fmla="*/ 181319 w 188308"/>
              <a:gd name="connsiteY0" fmla="*/ 540 h 61583"/>
              <a:gd name="connsiteX1" fmla="*/ 344 w 188308"/>
              <a:gd name="connsiteY1" fmla="*/ 60865 h 61583"/>
              <a:gd name="connsiteX2" fmla="*/ 136869 w 188308"/>
              <a:gd name="connsiteY2" fmla="*/ 32290 h 61583"/>
              <a:gd name="connsiteX3" fmla="*/ 181319 w 188308"/>
              <a:gd name="connsiteY3" fmla="*/ 540 h 61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08" h="61583">
                <a:moveTo>
                  <a:pt x="181319" y="540"/>
                </a:moveTo>
                <a:cubicBezTo>
                  <a:pt x="158565" y="5303"/>
                  <a:pt x="7752" y="55573"/>
                  <a:pt x="344" y="60865"/>
                </a:cubicBezTo>
                <a:cubicBezTo>
                  <a:pt x="-7064" y="66157"/>
                  <a:pt x="107236" y="40757"/>
                  <a:pt x="136869" y="32290"/>
                </a:cubicBezTo>
                <a:cubicBezTo>
                  <a:pt x="166502" y="23823"/>
                  <a:pt x="204073" y="-4223"/>
                  <a:pt x="181319" y="5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582A63FC-441F-88F6-393C-46ED74E260A4}"/>
              </a:ext>
            </a:extLst>
          </p:cNvPr>
          <p:cNvSpPr/>
          <p:nvPr/>
        </p:nvSpPr>
        <p:spPr>
          <a:xfrm>
            <a:off x="6499135" y="5076824"/>
            <a:ext cx="144202" cy="460382"/>
          </a:xfrm>
          <a:custGeom>
            <a:avLst/>
            <a:gdLst>
              <a:gd name="connsiteX0" fmla="*/ 90 w 144202"/>
              <a:gd name="connsiteY0" fmla="*/ 1 h 460382"/>
              <a:gd name="connsiteX1" fmla="*/ 101690 w 144202"/>
              <a:gd name="connsiteY1" fmla="*/ 146051 h 460382"/>
              <a:gd name="connsiteX2" fmla="*/ 139790 w 144202"/>
              <a:gd name="connsiteY2" fmla="*/ 219076 h 460382"/>
              <a:gd name="connsiteX3" fmla="*/ 117565 w 144202"/>
              <a:gd name="connsiteY3" fmla="*/ 311151 h 460382"/>
              <a:gd name="connsiteX4" fmla="*/ 142965 w 144202"/>
              <a:gd name="connsiteY4" fmla="*/ 266701 h 460382"/>
              <a:gd name="connsiteX5" fmla="*/ 104865 w 144202"/>
              <a:gd name="connsiteY5" fmla="*/ 355601 h 460382"/>
              <a:gd name="connsiteX6" fmla="*/ 108040 w 144202"/>
              <a:gd name="connsiteY6" fmla="*/ 412751 h 460382"/>
              <a:gd name="connsiteX7" fmla="*/ 120740 w 144202"/>
              <a:gd name="connsiteY7" fmla="*/ 460376 h 460382"/>
              <a:gd name="connsiteX8" fmla="*/ 111215 w 144202"/>
              <a:gd name="connsiteY8" fmla="*/ 409576 h 460382"/>
              <a:gd name="connsiteX9" fmla="*/ 120740 w 144202"/>
              <a:gd name="connsiteY9" fmla="*/ 336551 h 460382"/>
              <a:gd name="connsiteX10" fmla="*/ 142965 w 144202"/>
              <a:gd name="connsiteY10" fmla="*/ 244476 h 460382"/>
              <a:gd name="connsiteX11" fmla="*/ 79465 w 144202"/>
              <a:gd name="connsiteY11" fmla="*/ 158751 h 460382"/>
              <a:gd name="connsiteX12" fmla="*/ 111215 w 144202"/>
              <a:gd name="connsiteY12" fmla="*/ 209551 h 460382"/>
              <a:gd name="connsiteX13" fmla="*/ 120740 w 144202"/>
              <a:gd name="connsiteY13" fmla="*/ 149226 h 460382"/>
              <a:gd name="connsiteX14" fmla="*/ 90 w 144202"/>
              <a:gd name="connsiteY14" fmla="*/ 1 h 46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4202" h="460382">
                <a:moveTo>
                  <a:pt x="90" y="1"/>
                </a:moveTo>
                <a:cubicBezTo>
                  <a:pt x="-3085" y="-528"/>
                  <a:pt x="78407" y="109539"/>
                  <a:pt x="101690" y="146051"/>
                </a:cubicBezTo>
                <a:cubicBezTo>
                  <a:pt x="124973" y="182564"/>
                  <a:pt x="137144" y="191559"/>
                  <a:pt x="139790" y="219076"/>
                </a:cubicBezTo>
                <a:cubicBezTo>
                  <a:pt x="142436" y="246593"/>
                  <a:pt x="117036" y="303214"/>
                  <a:pt x="117565" y="311151"/>
                </a:cubicBezTo>
                <a:cubicBezTo>
                  <a:pt x="118094" y="319089"/>
                  <a:pt x="145082" y="259293"/>
                  <a:pt x="142965" y="266701"/>
                </a:cubicBezTo>
                <a:cubicBezTo>
                  <a:pt x="140848" y="274109"/>
                  <a:pt x="110686" y="331259"/>
                  <a:pt x="104865" y="355601"/>
                </a:cubicBezTo>
                <a:cubicBezTo>
                  <a:pt x="99044" y="379943"/>
                  <a:pt x="105394" y="395288"/>
                  <a:pt x="108040" y="412751"/>
                </a:cubicBezTo>
                <a:cubicBezTo>
                  <a:pt x="110686" y="430214"/>
                  <a:pt x="120211" y="460905"/>
                  <a:pt x="120740" y="460376"/>
                </a:cubicBezTo>
                <a:cubicBezTo>
                  <a:pt x="121269" y="459847"/>
                  <a:pt x="111215" y="430213"/>
                  <a:pt x="111215" y="409576"/>
                </a:cubicBezTo>
                <a:cubicBezTo>
                  <a:pt x="111215" y="388939"/>
                  <a:pt x="115448" y="364068"/>
                  <a:pt x="120740" y="336551"/>
                </a:cubicBezTo>
                <a:cubicBezTo>
                  <a:pt x="126032" y="309034"/>
                  <a:pt x="149844" y="274109"/>
                  <a:pt x="142965" y="244476"/>
                </a:cubicBezTo>
                <a:cubicBezTo>
                  <a:pt x="136086" y="214843"/>
                  <a:pt x="84757" y="164572"/>
                  <a:pt x="79465" y="158751"/>
                </a:cubicBezTo>
                <a:cubicBezTo>
                  <a:pt x="74173" y="152930"/>
                  <a:pt x="104336" y="211138"/>
                  <a:pt x="111215" y="209551"/>
                </a:cubicBezTo>
                <a:cubicBezTo>
                  <a:pt x="118094" y="207964"/>
                  <a:pt x="138732" y="181505"/>
                  <a:pt x="120740" y="149226"/>
                </a:cubicBezTo>
                <a:cubicBezTo>
                  <a:pt x="102748" y="116947"/>
                  <a:pt x="3265" y="530"/>
                  <a:pt x="90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E9155876-D805-9713-0C09-851487608904}"/>
              </a:ext>
            </a:extLst>
          </p:cNvPr>
          <p:cNvSpPr/>
          <p:nvPr/>
        </p:nvSpPr>
        <p:spPr>
          <a:xfrm>
            <a:off x="6552456" y="5286361"/>
            <a:ext cx="369531" cy="339900"/>
          </a:xfrm>
          <a:custGeom>
            <a:avLst/>
            <a:gdLst>
              <a:gd name="connsiteX0" fmla="*/ 80119 w 369531"/>
              <a:gd name="connsiteY0" fmla="*/ 14 h 339900"/>
              <a:gd name="connsiteX1" fmla="*/ 7094 w 369531"/>
              <a:gd name="connsiteY1" fmla="*/ 171464 h 339900"/>
              <a:gd name="connsiteX2" fmla="*/ 22969 w 369531"/>
              <a:gd name="connsiteY2" fmla="*/ 244489 h 339900"/>
              <a:gd name="connsiteX3" fmla="*/ 19794 w 369531"/>
              <a:gd name="connsiteY3" fmla="*/ 231789 h 339900"/>
              <a:gd name="connsiteX4" fmla="*/ 165844 w 369531"/>
              <a:gd name="connsiteY4" fmla="*/ 282589 h 339900"/>
              <a:gd name="connsiteX5" fmla="*/ 118219 w 369531"/>
              <a:gd name="connsiteY5" fmla="*/ 269889 h 339900"/>
              <a:gd name="connsiteX6" fmla="*/ 251569 w 369531"/>
              <a:gd name="connsiteY6" fmla="*/ 320689 h 339900"/>
              <a:gd name="connsiteX7" fmla="*/ 308719 w 369531"/>
              <a:gd name="connsiteY7" fmla="*/ 339739 h 339900"/>
              <a:gd name="connsiteX8" fmla="*/ 369044 w 369531"/>
              <a:gd name="connsiteY8" fmla="*/ 330214 h 339900"/>
              <a:gd name="connsiteX9" fmla="*/ 327769 w 369531"/>
              <a:gd name="connsiteY9" fmla="*/ 336564 h 339900"/>
              <a:gd name="connsiteX10" fmla="*/ 175369 w 369531"/>
              <a:gd name="connsiteY10" fmla="*/ 288939 h 339900"/>
              <a:gd name="connsiteX11" fmla="*/ 86469 w 369531"/>
              <a:gd name="connsiteY11" fmla="*/ 257189 h 339900"/>
              <a:gd name="connsiteX12" fmla="*/ 3919 w 369531"/>
              <a:gd name="connsiteY12" fmla="*/ 225439 h 339900"/>
              <a:gd name="connsiteX13" fmla="*/ 19794 w 369531"/>
              <a:gd name="connsiteY13" fmla="*/ 161939 h 339900"/>
              <a:gd name="connsiteX14" fmla="*/ 80119 w 369531"/>
              <a:gd name="connsiteY14" fmla="*/ 14 h 33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9531" h="339900">
                <a:moveTo>
                  <a:pt x="80119" y="14"/>
                </a:moveTo>
                <a:cubicBezTo>
                  <a:pt x="78002" y="1602"/>
                  <a:pt x="16619" y="130718"/>
                  <a:pt x="7094" y="171464"/>
                </a:cubicBezTo>
                <a:cubicBezTo>
                  <a:pt x="-2431" y="212210"/>
                  <a:pt x="20852" y="234435"/>
                  <a:pt x="22969" y="244489"/>
                </a:cubicBezTo>
                <a:cubicBezTo>
                  <a:pt x="25086" y="254543"/>
                  <a:pt x="-4018" y="225439"/>
                  <a:pt x="19794" y="231789"/>
                </a:cubicBezTo>
                <a:cubicBezTo>
                  <a:pt x="43606" y="238139"/>
                  <a:pt x="149440" y="276239"/>
                  <a:pt x="165844" y="282589"/>
                </a:cubicBezTo>
                <a:cubicBezTo>
                  <a:pt x="182248" y="288939"/>
                  <a:pt x="103931" y="263539"/>
                  <a:pt x="118219" y="269889"/>
                </a:cubicBezTo>
                <a:cubicBezTo>
                  <a:pt x="132507" y="276239"/>
                  <a:pt x="219819" y="309047"/>
                  <a:pt x="251569" y="320689"/>
                </a:cubicBezTo>
                <a:cubicBezTo>
                  <a:pt x="283319" y="332331"/>
                  <a:pt x="289140" y="338152"/>
                  <a:pt x="308719" y="339739"/>
                </a:cubicBezTo>
                <a:cubicBezTo>
                  <a:pt x="328298" y="341326"/>
                  <a:pt x="365869" y="330743"/>
                  <a:pt x="369044" y="330214"/>
                </a:cubicBezTo>
                <a:cubicBezTo>
                  <a:pt x="372219" y="329685"/>
                  <a:pt x="360048" y="343443"/>
                  <a:pt x="327769" y="336564"/>
                </a:cubicBezTo>
                <a:cubicBezTo>
                  <a:pt x="295490" y="329685"/>
                  <a:pt x="215586" y="302168"/>
                  <a:pt x="175369" y="288939"/>
                </a:cubicBezTo>
                <a:cubicBezTo>
                  <a:pt x="135152" y="275710"/>
                  <a:pt x="115044" y="267772"/>
                  <a:pt x="86469" y="257189"/>
                </a:cubicBezTo>
                <a:cubicBezTo>
                  <a:pt x="57894" y="246606"/>
                  <a:pt x="15031" y="241314"/>
                  <a:pt x="3919" y="225439"/>
                </a:cubicBezTo>
                <a:cubicBezTo>
                  <a:pt x="-7194" y="209564"/>
                  <a:pt x="7623" y="194218"/>
                  <a:pt x="19794" y="161939"/>
                </a:cubicBezTo>
                <a:cubicBezTo>
                  <a:pt x="31965" y="129660"/>
                  <a:pt x="82236" y="-1574"/>
                  <a:pt x="80119" y="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76F5557D-B876-3D39-FE8D-0DFE489105D6}"/>
              </a:ext>
            </a:extLst>
          </p:cNvPr>
          <p:cNvSpPr/>
          <p:nvPr/>
        </p:nvSpPr>
        <p:spPr>
          <a:xfrm>
            <a:off x="6580008" y="5422837"/>
            <a:ext cx="54395" cy="108909"/>
          </a:xfrm>
          <a:custGeom>
            <a:avLst/>
            <a:gdLst>
              <a:gd name="connsiteX0" fmla="*/ 11292 w 54395"/>
              <a:gd name="connsiteY0" fmla="*/ 63 h 108909"/>
              <a:gd name="connsiteX1" fmla="*/ 1767 w 54395"/>
              <a:gd name="connsiteY1" fmla="*/ 73088 h 108909"/>
              <a:gd name="connsiteX2" fmla="*/ 52567 w 54395"/>
              <a:gd name="connsiteY2" fmla="*/ 108013 h 108909"/>
              <a:gd name="connsiteX3" fmla="*/ 39867 w 54395"/>
              <a:gd name="connsiteY3" fmla="*/ 95313 h 108909"/>
              <a:gd name="connsiteX4" fmla="*/ 8117 w 54395"/>
              <a:gd name="connsiteY4" fmla="*/ 60388 h 108909"/>
              <a:gd name="connsiteX5" fmla="*/ 11292 w 54395"/>
              <a:gd name="connsiteY5" fmla="*/ 63 h 10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95" h="108909">
                <a:moveTo>
                  <a:pt x="11292" y="63"/>
                </a:moveTo>
                <a:cubicBezTo>
                  <a:pt x="10234" y="2180"/>
                  <a:pt x="-5112" y="55096"/>
                  <a:pt x="1767" y="73088"/>
                </a:cubicBezTo>
                <a:cubicBezTo>
                  <a:pt x="8646" y="91080"/>
                  <a:pt x="52567" y="108013"/>
                  <a:pt x="52567" y="108013"/>
                </a:cubicBezTo>
                <a:cubicBezTo>
                  <a:pt x="58917" y="111717"/>
                  <a:pt x="47275" y="103251"/>
                  <a:pt x="39867" y="95313"/>
                </a:cubicBezTo>
                <a:cubicBezTo>
                  <a:pt x="32459" y="87376"/>
                  <a:pt x="12880" y="70971"/>
                  <a:pt x="8117" y="60388"/>
                </a:cubicBezTo>
                <a:cubicBezTo>
                  <a:pt x="3354" y="49805"/>
                  <a:pt x="12350" y="-2054"/>
                  <a:pt x="11292" y="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4E6C6A05-4250-B653-D42C-46B3829DD38C}"/>
              </a:ext>
            </a:extLst>
          </p:cNvPr>
          <p:cNvSpPr/>
          <p:nvPr/>
        </p:nvSpPr>
        <p:spPr>
          <a:xfrm>
            <a:off x="6302461" y="5613389"/>
            <a:ext cx="225650" cy="158595"/>
          </a:xfrm>
          <a:custGeom>
            <a:avLst/>
            <a:gdLst>
              <a:gd name="connsiteX0" fmla="*/ 222164 w 225650"/>
              <a:gd name="connsiteY0" fmla="*/ 3186 h 158595"/>
              <a:gd name="connsiteX1" fmla="*/ 15789 w 225650"/>
              <a:gd name="connsiteY1" fmla="*/ 149236 h 158595"/>
              <a:gd name="connsiteX2" fmla="*/ 25314 w 225650"/>
              <a:gd name="connsiteY2" fmla="*/ 136536 h 158595"/>
              <a:gd name="connsiteX3" fmla="*/ 114214 w 225650"/>
              <a:gd name="connsiteY3" fmla="*/ 76211 h 158595"/>
              <a:gd name="connsiteX4" fmla="*/ 15789 w 225650"/>
              <a:gd name="connsiteY4" fmla="*/ 127011 h 158595"/>
              <a:gd name="connsiteX5" fmla="*/ 136439 w 225650"/>
              <a:gd name="connsiteY5" fmla="*/ 53986 h 158595"/>
              <a:gd name="connsiteX6" fmla="*/ 222164 w 225650"/>
              <a:gd name="connsiteY6" fmla="*/ 3186 h 158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650" h="158595">
                <a:moveTo>
                  <a:pt x="222164" y="3186"/>
                </a:moveTo>
                <a:cubicBezTo>
                  <a:pt x="202056" y="19061"/>
                  <a:pt x="48597" y="127011"/>
                  <a:pt x="15789" y="149236"/>
                </a:cubicBezTo>
                <a:cubicBezTo>
                  <a:pt x="-17019" y="171461"/>
                  <a:pt x="8910" y="148707"/>
                  <a:pt x="25314" y="136536"/>
                </a:cubicBezTo>
                <a:cubicBezTo>
                  <a:pt x="41718" y="124365"/>
                  <a:pt x="115801" y="77798"/>
                  <a:pt x="114214" y="76211"/>
                </a:cubicBezTo>
                <a:cubicBezTo>
                  <a:pt x="112627" y="74624"/>
                  <a:pt x="12085" y="130715"/>
                  <a:pt x="15789" y="127011"/>
                </a:cubicBezTo>
                <a:cubicBezTo>
                  <a:pt x="19493" y="123307"/>
                  <a:pt x="102572" y="73036"/>
                  <a:pt x="136439" y="53986"/>
                </a:cubicBezTo>
                <a:cubicBezTo>
                  <a:pt x="170306" y="34936"/>
                  <a:pt x="242272" y="-12689"/>
                  <a:pt x="222164" y="31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CD88110A-CBFB-29FF-A4E4-CD285040498E}"/>
              </a:ext>
            </a:extLst>
          </p:cNvPr>
          <p:cNvSpPr/>
          <p:nvPr/>
        </p:nvSpPr>
        <p:spPr>
          <a:xfrm>
            <a:off x="6029219" y="5286360"/>
            <a:ext cx="121648" cy="139736"/>
          </a:xfrm>
          <a:custGeom>
            <a:avLst/>
            <a:gdLst>
              <a:gd name="connsiteX0" fmla="*/ 106 w 121648"/>
              <a:gd name="connsiteY0" fmla="*/ 15 h 139736"/>
              <a:gd name="connsiteX1" fmla="*/ 85831 w 121648"/>
              <a:gd name="connsiteY1" fmla="*/ 76215 h 139736"/>
              <a:gd name="connsiteX2" fmla="*/ 120756 w 121648"/>
              <a:gd name="connsiteY2" fmla="*/ 139715 h 139736"/>
              <a:gd name="connsiteX3" fmla="*/ 104881 w 121648"/>
              <a:gd name="connsiteY3" fmla="*/ 82565 h 139736"/>
              <a:gd name="connsiteX4" fmla="*/ 106 w 121648"/>
              <a:gd name="connsiteY4" fmla="*/ 15 h 13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48" h="139736">
                <a:moveTo>
                  <a:pt x="106" y="15"/>
                </a:moveTo>
                <a:cubicBezTo>
                  <a:pt x="-3069" y="-1043"/>
                  <a:pt x="65723" y="52932"/>
                  <a:pt x="85831" y="76215"/>
                </a:cubicBezTo>
                <a:cubicBezTo>
                  <a:pt x="105939" y="99498"/>
                  <a:pt x="117581" y="138657"/>
                  <a:pt x="120756" y="139715"/>
                </a:cubicBezTo>
                <a:cubicBezTo>
                  <a:pt x="123931" y="140773"/>
                  <a:pt x="118639" y="102144"/>
                  <a:pt x="104881" y="82565"/>
                </a:cubicBezTo>
                <a:cubicBezTo>
                  <a:pt x="91123" y="62986"/>
                  <a:pt x="3281" y="1073"/>
                  <a:pt x="106" y="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B63ABEB7-3775-14D2-974D-A1A53142E62F}"/>
              </a:ext>
            </a:extLst>
          </p:cNvPr>
          <p:cNvSpPr/>
          <p:nvPr/>
        </p:nvSpPr>
        <p:spPr>
          <a:xfrm>
            <a:off x="6146666" y="5578442"/>
            <a:ext cx="118515" cy="187494"/>
          </a:xfrm>
          <a:custGeom>
            <a:avLst/>
            <a:gdLst>
              <a:gd name="connsiteX0" fmla="*/ 134 w 118515"/>
              <a:gd name="connsiteY0" fmla="*/ 33 h 187494"/>
              <a:gd name="connsiteX1" fmla="*/ 89034 w 118515"/>
              <a:gd name="connsiteY1" fmla="*/ 127033 h 187494"/>
              <a:gd name="connsiteX2" fmla="*/ 111259 w 118515"/>
              <a:gd name="connsiteY2" fmla="*/ 187358 h 187494"/>
              <a:gd name="connsiteX3" fmla="*/ 111259 w 118515"/>
              <a:gd name="connsiteY3" fmla="*/ 139733 h 187494"/>
              <a:gd name="connsiteX4" fmla="*/ 134 w 118515"/>
              <a:gd name="connsiteY4" fmla="*/ 33 h 18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515" h="187494">
                <a:moveTo>
                  <a:pt x="134" y="33"/>
                </a:moveTo>
                <a:cubicBezTo>
                  <a:pt x="-3570" y="-2084"/>
                  <a:pt x="70513" y="95812"/>
                  <a:pt x="89034" y="127033"/>
                </a:cubicBezTo>
                <a:cubicBezTo>
                  <a:pt x="107555" y="158254"/>
                  <a:pt x="107555" y="185241"/>
                  <a:pt x="111259" y="187358"/>
                </a:cubicBezTo>
                <a:cubicBezTo>
                  <a:pt x="114963" y="189475"/>
                  <a:pt x="125547" y="166721"/>
                  <a:pt x="111259" y="139733"/>
                </a:cubicBezTo>
                <a:cubicBezTo>
                  <a:pt x="96972" y="112746"/>
                  <a:pt x="3838" y="2150"/>
                  <a:pt x="134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E0C2A849-8A5E-3200-E46E-626F4CD2992C}"/>
              </a:ext>
            </a:extLst>
          </p:cNvPr>
          <p:cNvSpPr/>
          <p:nvPr/>
        </p:nvSpPr>
        <p:spPr>
          <a:xfrm>
            <a:off x="6305219" y="5542604"/>
            <a:ext cx="16228" cy="197886"/>
          </a:xfrm>
          <a:custGeom>
            <a:avLst/>
            <a:gdLst>
              <a:gd name="connsiteX0" fmla="*/ 3506 w 16228"/>
              <a:gd name="connsiteY0" fmla="*/ 946 h 197886"/>
              <a:gd name="connsiteX1" fmla="*/ 16206 w 16228"/>
              <a:gd name="connsiteY1" fmla="*/ 131121 h 197886"/>
              <a:gd name="connsiteX2" fmla="*/ 6681 w 16228"/>
              <a:gd name="connsiteY2" fmla="*/ 197796 h 197886"/>
              <a:gd name="connsiteX3" fmla="*/ 9856 w 16228"/>
              <a:gd name="connsiteY3" fmla="*/ 143821 h 197886"/>
              <a:gd name="connsiteX4" fmla="*/ 331 w 16228"/>
              <a:gd name="connsiteY4" fmla="*/ 73971 h 197886"/>
              <a:gd name="connsiteX5" fmla="*/ 3506 w 16228"/>
              <a:gd name="connsiteY5" fmla="*/ 946 h 197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28" h="197886">
                <a:moveTo>
                  <a:pt x="3506" y="946"/>
                </a:moveTo>
                <a:cubicBezTo>
                  <a:pt x="6152" y="10471"/>
                  <a:pt x="15677" y="98313"/>
                  <a:pt x="16206" y="131121"/>
                </a:cubicBezTo>
                <a:cubicBezTo>
                  <a:pt x="16735" y="163929"/>
                  <a:pt x="7739" y="195679"/>
                  <a:pt x="6681" y="197796"/>
                </a:cubicBezTo>
                <a:cubicBezTo>
                  <a:pt x="5623" y="199913"/>
                  <a:pt x="10914" y="164458"/>
                  <a:pt x="9856" y="143821"/>
                </a:cubicBezTo>
                <a:cubicBezTo>
                  <a:pt x="8798" y="123184"/>
                  <a:pt x="1389" y="91433"/>
                  <a:pt x="331" y="73971"/>
                </a:cubicBezTo>
                <a:cubicBezTo>
                  <a:pt x="-727" y="56509"/>
                  <a:pt x="860" y="-8579"/>
                  <a:pt x="3506" y="9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BEAEBA3B-B1B6-0C4F-0A3C-96103A2F1F73}"/>
              </a:ext>
            </a:extLst>
          </p:cNvPr>
          <p:cNvSpPr/>
          <p:nvPr/>
        </p:nvSpPr>
        <p:spPr>
          <a:xfrm>
            <a:off x="6275660" y="5543542"/>
            <a:ext cx="39470" cy="207114"/>
          </a:xfrm>
          <a:custGeom>
            <a:avLst/>
            <a:gdLst>
              <a:gd name="connsiteX0" fmla="*/ 26715 w 39470"/>
              <a:gd name="connsiteY0" fmla="*/ 8 h 207114"/>
              <a:gd name="connsiteX1" fmla="*/ 14015 w 39470"/>
              <a:gd name="connsiteY1" fmla="*/ 117483 h 207114"/>
              <a:gd name="connsiteX2" fmla="*/ 39415 w 39470"/>
              <a:gd name="connsiteY2" fmla="*/ 206383 h 207114"/>
              <a:gd name="connsiteX3" fmla="*/ 20365 w 39470"/>
              <a:gd name="connsiteY3" fmla="*/ 155583 h 207114"/>
              <a:gd name="connsiteX4" fmla="*/ 4490 w 39470"/>
              <a:gd name="connsiteY4" fmla="*/ 82558 h 207114"/>
              <a:gd name="connsiteX5" fmla="*/ 1315 w 39470"/>
              <a:gd name="connsiteY5" fmla="*/ 111133 h 207114"/>
              <a:gd name="connsiteX6" fmla="*/ 26715 w 39470"/>
              <a:gd name="connsiteY6" fmla="*/ 8 h 207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70" h="207114">
                <a:moveTo>
                  <a:pt x="26715" y="8"/>
                </a:moveTo>
                <a:cubicBezTo>
                  <a:pt x="28832" y="1066"/>
                  <a:pt x="11898" y="83087"/>
                  <a:pt x="14015" y="117483"/>
                </a:cubicBezTo>
                <a:cubicBezTo>
                  <a:pt x="16132" y="151879"/>
                  <a:pt x="38357" y="200033"/>
                  <a:pt x="39415" y="206383"/>
                </a:cubicBezTo>
                <a:cubicBezTo>
                  <a:pt x="40473" y="212733"/>
                  <a:pt x="26186" y="176220"/>
                  <a:pt x="20365" y="155583"/>
                </a:cubicBezTo>
                <a:cubicBezTo>
                  <a:pt x="14544" y="134946"/>
                  <a:pt x="7665" y="89966"/>
                  <a:pt x="4490" y="82558"/>
                </a:cubicBezTo>
                <a:cubicBezTo>
                  <a:pt x="1315" y="75150"/>
                  <a:pt x="-1860" y="122775"/>
                  <a:pt x="1315" y="111133"/>
                </a:cubicBezTo>
                <a:cubicBezTo>
                  <a:pt x="4490" y="99491"/>
                  <a:pt x="24598" y="-1050"/>
                  <a:pt x="26715" y="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CA51E88F-32D5-5A1E-4E32-6A5E981A9F6F}"/>
              </a:ext>
            </a:extLst>
          </p:cNvPr>
          <p:cNvSpPr/>
          <p:nvPr/>
        </p:nvSpPr>
        <p:spPr>
          <a:xfrm>
            <a:off x="6007662" y="5787380"/>
            <a:ext cx="110589" cy="198486"/>
          </a:xfrm>
          <a:custGeom>
            <a:avLst/>
            <a:gdLst>
              <a:gd name="connsiteX0" fmla="*/ 110563 w 110589"/>
              <a:gd name="connsiteY0" fmla="*/ 645 h 198486"/>
              <a:gd name="connsiteX1" fmla="*/ 18488 w 110589"/>
              <a:gd name="connsiteY1" fmla="*/ 124470 h 198486"/>
              <a:gd name="connsiteX2" fmla="*/ 2613 w 110589"/>
              <a:gd name="connsiteY2" fmla="*/ 168920 h 198486"/>
              <a:gd name="connsiteX3" fmla="*/ 2613 w 110589"/>
              <a:gd name="connsiteY3" fmla="*/ 194320 h 198486"/>
              <a:gd name="connsiteX4" fmla="*/ 28013 w 110589"/>
              <a:gd name="connsiteY4" fmla="*/ 80020 h 198486"/>
              <a:gd name="connsiteX5" fmla="*/ 110563 w 110589"/>
              <a:gd name="connsiteY5" fmla="*/ 645 h 198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589" h="198486">
                <a:moveTo>
                  <a:pt x="110563" y="645"/>
                </a:moveTo>
                <a:cubicBezTo>
                  <a:pt x="108976" y="8053"/>
                  <a:pt x="36480" y="96424"/>
                  <a:pt x="18488" y="124470"/>
                </a:cubicBezTo>
                <a:cubicBezTo>
                  <a:pt x="496" y="152516"/>
                  <a:pt x="5259" y="157278"/>
                  <a:pt x="2613" y="168920"/>
                </a:cubicBezTo>
                <a:cubicBezTo>
                  <a:pt x="-33" y="180562"/>
                  <a:pt x="-1620" y="209137"/>
                  <a:pt x="2613" y="194320"/>
                </a:cubicBezTo>
                <a:cubicBezTo>
                  <a:pt x="6846" y="179503"/>
                  <a:pt x="14255" y="108595"/>
                  <a:pt x="28013" y="80020"/>
                </a:cubicBezTo>
                <a:cubicBezTo>
                  <a:pt x="41771" y="51445"/>
                  <a:pt x="112150" y="-6763"/>
                  <a:pt x="110563" y="6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00FCDDC7-9180-848C-6B04-3C8107B79963}"/>
              </a:ext>
            </a:extLst>
          </p:cNvPr>
          <p:cNvSpPr/>
          <p:nvPr/>
        </p:nvSpPr>
        <p:spPr>
          <a:xfrm>
            <a:off x="6013419" y="5740078"/>
            <a:ext cx="235056" cy="247978"/>
          </a:xfrm>
          <a:custGeom>
            <a:avLst/>
            <a:gdLst>
              <a:gd name="connsiteX0" fmla="*/ 234981 w 235056"/>
              <a:gd name="connsiteY0" fmla="*/ 322 h 247978"/>
              <a:gd name="connsiteX1" fmla="*/ 69881 w 235056"/>
              <a:gd name="connsiteY1" fmla="*/ 168597 h 247978"/>
              <a:gd name="connsiteX2" fmla="*/ 69881 w 235056"/>
              <a:gd name="connsiteY2" fmla="*/ 200347 h 247978"/>
              <a:gd name="connsiteX3" fmla="*/ 31 w 235056"/>
              <a:gd name="connsiteY3" fmla="*/ 247972 h 247978"/>
              <a:gd name="connsiteX4" fmla="*/ 79406 w 235056"/>
              <a:gd name="connsiteY4" fmla="*/ 203522 h 247978"/>
              <a:gd name="connsiteX5" fmla="*/ 82581 w 235056"/>
              <a:gd name="connsiteY5" fmla="*/ 168597 h 247978"/>
              <a:gd name="connsiteX6" fmla="*/ 19081 w 235056"/>
              <a:gd name="connsiteY6" fmla="*/ 181297 h 247978"/>
              <a:gd name="connsiteX7" fmla="*/ 66706 w 235056"/>
              <a:gd name="connsiteY7" fmla="*/ 152722 h 247978"/>
              <a:gd name="connsiteX8" fmla="*/ 136556 w 235056"/>
              <a:gd name="connsiteY8" fmla="*/ 76522 h 247978"/>
              <a:gd name="connsiteX9" fmla="*/ 92106 w 235056"/>
              <a:gd name="connsiteY9" fmla="*/ 124147 h 247978"/>
              <a:gd name="connsiteX10" fmla="*/ 234981 w 235056"/>
              <a:gd name="connsiteY10" fmla="*/ 322 h 24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5056" h="247978">
                <a:moveTo>
                  <a:pt x="234981" y="322"/>
                </a:moveTo>
                <a:cubicBezTo>
                  <a:pt x="231277" y="7730"/>
                  <a:pt x="97398" y="135259"/>
                  <a:pt x="69881" y="168597"/>
                </a:cubicBezTo>
                <a:cubicBezTo>
                  <a:pt x="42364" y="201935"/>
                  <a:pt x="81523" y="187118"/>
                  <a:pt x="69881" y="200347"/>
                </a:cubicBezTo>
                <a:cubicBezTo>
                  <a:pt x="58239" y="213576"/>
                  <a:pt x="-1556" y="247443"/>
                  <a:pt x="31" y="247972"/>
                </a:cubicBezTo>
                <a:cubicBezTo>
                  <a:pt x="1618" y="248501"/>
                  <a:pt x="65648" y="216751"/>
                  <a:pt x="79406" y="203522"/>
                </a:cubicBezTo>
                <a:cubicBezTo>
                  <a:pt x="93164" y="190293"/>
                  <a:pt x="92635" y="172301"/>
                  <a:pt x="82581" y="168597"/>
                </a:cubicBezTo>
                <a:cubicBezTo>
                  <a:pt x="72527" y="164893"/>
                  <a:pt x="21727" y="183943"/>
                  <a:pt x="19081" y="181297"/>
                </a:cubicBezTo>
                <a:cubicBezTo>
                  <a:pt x="16435" y="178651"/>
                  <a:pt x="47127" y="170184"/>
                  <a:pt x="66706" y="152722"/>
                </a:cubicBezTo>
                <a:cubicBezTo>
                  <a:pt x="86285" y="135260"/>
                  <a:pt x="132323" y="81284"/>
                  <a:pt x="136556" y="76522"/>
                </a:cubicBezTo>
                <a:cubicBezTo>
                  <a:pt x="140789" y="71760"/>
                  <a:pt x="78877" y="132614"/>
                  <a:pt x="92106" y="124147"/>
                </a:cubicBezTo>
                <a:cubicBezTo>
                  <a:pt x="105335" y="115680"/>
                  <a:pt x="238685" y="-7086"/>
                  <a:pt x="234981" y="3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4541D79C-2FBA-A657-90AC-420C91DBD99F}"/>
              </a:ext>
            </a:extLst>
          </p:cNvPr>
          <p:cNvSpPr/>
          <p:nvPr/>
        </p:nvSpPr>
        <p:spPr>
          <a:xfrm>
            <a:off x="6238841" y="5736763"/>
            <a:ext cx="85802" cy="455446"/>
          </a:xfrm>
          <a:custGeom>
            <a:avLst/>
            <a:gdLst>
              <a:gd name="connsiteX0" fmla="*/ 34 w 85802"/>
              <a:gd name="connsiteY0" fmla="*/ 462 h 455446"/>
              <a:gd name="connsiteX1" fmla="*/ 69884 w 85802"/>
              <a:gd name="connsiteY1" fmla="*/ 44912 h 455446"/>
              <a:gd name="connsiteX2" fmla="*/ 60359 w 85802"/>
              <a:gd name="connsiteY2" fmla="*/ 178262 h 455446"/>
              <a:gd name="connsiteX3" fmla="*/ 76234 w 85802"/>
              <a:gd name="connsiteY3" fmla="*/ 121112 h 455446"/>
              <a:gd name="connsiteX4" fmla="*/ 50834 w 85802"/>
              <a:gd name="connsiteY4" fmla="*/ 308437 h 455446"/>
              <a:gd name="connsiteX5" fmla="*/ 19084 w 85802"/>
              <a:gd name="connsiteY5" fmla="*/ 454487 h 455446"/>
              <a:gd name="connsiteX6" fmla="*/ 28609 w 85802"/>
              <a:gd name="connsiteY6" fmla="*/ 362412 h 455446"/>
              <a:gd name="connsiteX7" fmla="*/ 57184 w 85802"/>
              <a:gd name="connsiteY7" fmla="*/ 184612 h 455446"/>
              <a:gd name="connsiteX8" fmla="*/ 54009 w 85802"/>
              <a:gd name="connsiteY8" fmla="*/ 203662 h 455446"/>
              <a:gd name="connsiteX9" fmla="*/ 85759 w 85802"/>
              <a:gd name="connsiteY9" fmla="*/ 57612 h 455446"/>
              <a:gd name="connsiteX10" fmla="*/ 60359 w 85802"/>
              <a:gd name="connsiteY10" fmla="*/ 22687 h 455446"/>
              <a:gd name="connsiteX11" fmla="*/ 34 w 85802"/>
              <a:gd name="connsiteY11" fmla="*/ 462 h 4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802" h="455446">
                <a:moveTo>
                  <a:pt x="34" y="462"/>
                </a:moveTo>
                <a:cubicBezTo>
                  <a:pt x="1621" y="4166"/>
                  <a:pt x="59830" y="15279"/>
                  <a:pt x="69884" y="44912"/>
                </a:cubicBezTo>
                <a:cubicBezTo>
                  <a:pt x="79938" y="74545"/>
                  <a:pt x="59301" y="165562"/>
                  <a:pt x="60359" y="178262"/>
                </a:cubicBezTo>
                <a:cubicBezTo>
                  <a:pt x="61417" y="190962"/>
                  <a:pt x="77821" y="99416"/>
                  <a:pt x="76234" y="121112"/>
                </a:cubicBezTo>
                <a:cubicBezTo>
                  <a:pt x="74647" y="142808"/>
                  <a:pt x="60359" y="252875"/>
                  <a:pt x="50834" y="308437"/>
                </a:cubicBezTo>
                <a:cubicBezTo>
                  <a:pt x="41309" y="363999"/>
                  <a:pt x="22788" y="445491"/>
                  <a:pt x="19084" y="454487"/>
                </a:cubicBezTo>
                <a:cubicBezTo>
                  <a:pt x="15380" y="463483"/>
                  <a:pt x="22259" y="407391"/>
                  <a:pt x="28609" y="362412"/>
                </a:cubicBezTo>
                <a:cubicBezTo>
                  <a:pt x="34959" y="317433"/>
                  <a:pt x="52951" y="211070"/>
                  <a:pt x="57184" y="184612"/>
                </a:cubicBezTo>
                <a:cubicBezTo>
                  <a:pt x="61417" y="158154"/>
                  <a:pt x="49247" y="224829"/>
                  <a:pt x="54009" y="203662"/>
                </a:cubicBezTo>
                <a:cubicBezTo>
                  <a:pt x="58771" y="182495"/>
                  <a:pt x="84701" y="87774"/>
                  <a:pt x="85759" y="57612"/>
                </a:cubicBezTo>
                <a:cubicBezTo>
                  <a:pt x="86817" y="27450"/>
                  <a:pt x="68296" y="29037"/>
                  <a:pt x="60359" y="22687"/>
                </a:cubicBezTo>
                <a:cubicBezTo>
                  <a:pt x="52422" y="16337"/>
                  <a:pt x="-1553" y="-3242"/>
                  <a:pt x="34" y="46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E7F15EB-71BB-2BCF-C0DA-38CD1485FAA6}"/>
              </a:ext>
            </a:extLst>
          </p:cNvPr>
          <p:cNvSpPr/>
          <p:nvPr/>
        </p:nvSpPr>
        <p:spPr>
          <a:xfrm>
            <a:off x="6136913" y="5749182"/>
            <a:ext cx="146623" cy="401291"/>
          </a:xfrm>
          <a:custGeom>
            <a:avLst/>
            <a:gdLst>
              <a:gd name="connsiteX0" fmla="*/ 146412 w 146623"/>
              <a:gd name="connsiteY0" fmla="*/ 743 h 401291"/>
              <a:gd name="connsiteX1" fmla="*/ 6712 w 146623"/>
              <a:gd name="connsiteY1" fmla="*/ 130918 h 401291"/>
              <a:gd name="connsiteX2" fmla="*/ 25762 w 146623"/>
              <a:gd name="connsiteY2" fmla="*/ 115043 h 401291"/>
              <a:gd name="connsiteX3" fmla="*/ 22587 w 146623"/>
              <a:gd name="connsiteY3" fmla="*/ 149968 h 401291"/>
              <a:gd name="connsiteX4" fmla="*/ 28937 w 146623"/>
              <a:gd name="connsiteY4" fmla="*/ 238868 h 401291"/>
              <a:gd name="connsiteX5" fmla="*/ 44812 w 146623"/>
              <a:gd name="connsiteY5" fmla="*/ 210293 h 401291"/>
              <a:gd name="connsiteX6" fmla="*/ 9887 w 146623"/>
              <a:gd name="connsiteY6" fmla="*/ 343643 h 401291"/>
              <a:gd name="connsiteX7" fmla="*/ 362 w 146623"/>
              <a:gd name="connsiteY7" fmla="*/ 400793 h 401291"/>
              <a:gd name="connsiteX8" fmla="*/ 19412 w 146623"/>
              <a:gd name="connsiteY8" fmla="*/ 315068 h 401291"/>
              <a:gd name="connsiteX9" fmla="*/ 16237 w 146623"/>
              <a:gd name="connsiteY9" fmla="*/ 229343 h 401291"/>
              <a:gd name="connsiteX10" fmla="*/ 16237 w 146623"/>
              <a:gd name="connsiteY10" fmla="*/ 127743 h 401291"/>
              <a:gd name="connsiteX11" fmla="*/ 13062 w 146623"/>
              <a:gd name="connsiteY11" fmla="*/ 159493 h 401291"/>
              <a:gd name="connsiteX12" fmla="*/ 38462 w 146623"/>
              <a:gd name="connsiteY12" fmla="*/ 80118 h 401291"/>
              <a:gd name="connsiteX13" fmla="*/ 146412 w 146623"/>
              <a:gd name="connsiteY13" fmla="*/ 743 h 401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6623" h="401291">
                <a:moveTo>
                  <a:pt x="146412" y="743"/>
                </a:moveTo>
                <a:cubicBezTo>
                  <a:pt x="141120" y="9210"/>
                  <a:pt x="6712" y="130918"/>
                  <a:pt x="6712" y="130918"/>
                </a:cubicBezTo>
                <a:cubicBezTo>
                  <a:pt x="-13396" y="149968"/>
                  <a:pt x="23116" y="111868"/>
                  <a:pt x="25762" y="115043"/>
                </a:cubicBezTo>
                <a:cubicBezTo>
                  <a:pt x="28408" y="118218"/>
                  <a:pt x="22058" y="129331"/>
                  <a:pt x="22587" y="149968"/>
                </a:cubicBezTo>
                <a:cubicBezTo>
                  <a:pt x="23116" y="170605"/>
                  <a:pt x="25233" y="228814"/>
                  <a:pt x="28937" y="238868"/>
                </a:cubicBezTo>
                <a:cubicBezTo>
                  <a:pt x="32641" y="248922"/>
                  <a:pt x="47987" y="192831"/>
                  <a:pt x="44812" y="210293"/>
                </a:cubicBezTo>
                <a:cubicBezTo>
                  <a:pt x="41637" y="227756"/>
                  <a:pt x="17295" y="311893"/>
                  <a:pt x="9887" y="343643"/>
                </a:cubicBezTo>
                <a:cubicBezTo>
                  <a:pt x="2479" y="375393"/>
                  <a:pt x="-1225" y="405555"/>
                  <a:pt x="362" y="400793"/>
                </a:cubicBezTo>
                <a:cubicBezTo>
                  <a:pt x="1949" y="396031"/>
                  <a:pt x="16766" y="343643"/>
                  <a:pt x="19412" y="315068"/>
                </a:cubicBezTo>
                <a:cubicBezTo>
                  <a:pt x="22058" y="286493"/>
                  <a:pt x="16766" y="260564"/>
                  <a:pt x="16237" y="229343"/>
                </a:cubicBezTo>
                <a:cubicBezTo>
                  <a:pt x="15708" y="198122"/>
                  <a:pt x="16766" y="139385"/>
                  <a:pt x="16237" y="127743"/>
                </a:cubicBezTo>
                <a:cubicBezTo>
                  <a:pt x="15708" y="116101"/>
                  <a:pt x="9358" y="167430"/>
                  <a:pt x="13062" y="159493"/>
                </a:cubicBezTo>
                <a:cubicBezTo>
                  <a:pt x="16766" y="151556"/>
                  <a:pt x="21000" y="101814"/>
                  <a:pt x="38462" y="80118"/>
                </a:cubicBezTo>
                <a:cubicBezTo>
                  <a:pt x="55924" y="58422"/>
                  <a:pt x="151704" y="-7724"/>
                  <a:pt x="146412" y="74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6BF5D9D7-E5B2-D1B0-E90C-33D4AEC81EE8}"/>
              </a:ext>
            </a:extLst>
          </p:cNvPr>
          <p:cNvSpPr/>
          <p:nvPr/>
        </p:nvSpPr>
        <p:spPr>
          <a:xfrm>
            <a:off x="6003691" y="5905454"/>
            <a:ext cx="51339" cy="238313"/>
          </a:xfrm>
          <a:custGeom>
            <a:avLst/>
            <a:gdLst>
              <a:gd name="connsiteX0" fmla="*/ 51034 w 51339"/>
              <a:gd name="connsiteY0" fmla="*/ 46 h 238313"/>
              <a:gd name="connsiteX1" fmla="*/ 35159 w 51339"/>
              <a:gd name="connsiteY1" fmla="*/ 92121 h 238313"/>
              <a:gd name="connsiteX2" fmla="*/ 31984 w 51339"/>
              <a:gd name="connsiteY2" fmla="*/ 142921 h 238313"/>
              <a:gd name="connsiteX3" fmla="*/ 51034 w 51339"/>
              <a:gd name="connsiteY3" fmla="*/ 238171 h 238313"/>
              <a:gd name="connsiteX4" fmla="*/ 31984 w 51339"/>
              <a:gd name="connsiteY4" fmla="*/ 161971 h 238313"/>
              <a:gd name="connsiteX5" fmla="*/ 234 w 51339"/>
              <a:gd name="connsiteY5" fmla="*/ 66721 h 238313"/>
              <a:gd name="connsiteX6" fmla="*/ 19284 w 51339"/>
              <a:gd name="connsiteY6" fmla="*/ 104821 h 238313"/>
              <a:gd name="connsiteX7" fmla="*/ 51034 w 51339"/>
              <a:gd name="connsiteY7" fmla="*/ 46 h 23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339" h="238313">
                <a:moveTo>
                  <a:pt x="51034" y="46"/>
                </a:moveTo>
                <a:cubicBezTo>
                  <a:pt x="53680" y="-2071"/>
                  <a:pt x="38334" y="68309"/>
                  <a:pt x="35159" y="92121"/>
                </a:cubicBezTo>
                <a:cubicBezTo>
                  <a:pt x="31984" y="115934"/>
                  <a:pt x="29338" y="118579"/>
                  <a:pt x="31984" y="142921"/>
                </a:cubicBezTo>
                <a:cubicBezTo>
                  <a:pt x="34630" y="167263"/>
                  <a:pt x="51034" y="234996"/>
                  <a:pt x="51034" y="238171"/>
                </a:cubicBezTo>
                <a:cubicBezTo>
                  <a:pt x="51034" y="241346"/>
                  <a:pt x="40451" y="190546"/>
                  <a:pt x="31984" y="161971"/>
                </a:cubicBezTo>
                <a:cubicBezTo>
                  <a:pt x="23517" y="133396"/>
                  <a:pt x="2351" y="76246"/>
                  <a:pt x="234" y="66721"/>
                </a:cubicBezTo>
                <a:cubicBezTo>
                  <a:pt x="-1883" y="57196"/>
                  <a:pt x="10817" y="112229"/>
                  <a:pt x="19284" y="104821"/>
                </a:cubicBezTo>
                <a:cubicBezTo>
                  <a:pt x="27751" y="97413"/>
                  <a:pt x="48388" y="2163"/>
                  <a:pt x="51034" y="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0608CC30-5D07-650F-625D-50884F163725}"/>
              </a:ext>
            </a:extLst>
          </p:cNvPr>
          <p:cNvSpPr/>
          <p:nvPr/>
        </p:nvSpPr>
        <p:spPr>
          <a:xfrm>
            <a:off x="6051404" y="6139837"/>
            <a:ext cx="206600" cy="64447"/>
          </a:xfrm>
          <a:custGeom>
            <a:avLst/>
            <a:gdLst>
              <a:gd name="connsiteX0" fmla="*/ 146 w 206600"/>
              <a:gd name="connsiteY0" fmla="*/ 613 h 64447"/>
              <a:gd name="connsiteX1" fmla="*/ 133496 w 206600"/>
              <a:gd name="connsiteY1" fmla="*/ 29188 h 64447"/>
              <a:gd name="connsiteX2" fmla="*/ 206521 w 206600"/>
              <a:gd name="connsiteY2" fmla="*/ 64113 h 64447"/>
              <a:gd name="connsiteX3" fmla="*/ 120796 w 206600"/>
              <a:gd name="connsiteY3" fmla="*/ 6963 h 64447"/>
              <a:gd name="connsiteX4" fmla="*/ 162071 w 206600"/>
              <a:gd name="connsiteY4" fmla="*/ 26013 h 64447"/>
              <a:gd name="connsiteX5" fmla="*/ 108096 w 206600"/>
              <a:gd name="connsiteY5" fmla="*/ 10138 h 64447"/>
              <a:gd name="connsiteX6" fmla="*/ 146 w 206600"/>
              <a:gd name="connsiteY6" fmla="*/ 613 h 64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600" h="64447">
                <a:moveTo>
                  <a:pt x="146" y="613"/>
                </a:moveTo>
                <a:cubicBezTo>
                  <a:pt x="4379" y="3788"/>
                  <a:pt x="99100" y="18605"/>
                  <a:pt x="133496" y="29188"/>
                </a:cubicBezTo>
                <a:cubicBezTo>
                  <a:pt x="167892" y="39771"/>
                  <a:pt x="208638" y="67817"/>
                  <a:pt x="206521" y="64113"/>
                </a:cubicBezTo>
                <a:cubicBezTo>
                  <a:pt x="204404" y="60409"/>
                  <a:pt x="128204" y="13313"/>
                  <a:pt x="120796" y="6963"/>
                </a:cubicBezTo>
                <a:cubicBezTo>
                  <a:pt x="113388" y="613"/>
                  <a:pt x="164188" y="25484"/>
                  <a:pt x="162071" y="26013"/>
                </a:cubicBezTo>
                <a:cubicBezTo>
                  <a:pt x="159954" y="26542"/>
                  <a:pt x="131379" y="12784"/>
                  <a:pt x="108096" y="10138"/>
                </a:cubicBezTo>
                <a:cubicBezTo>
                  <a:pt x="84813" y="7492"/>
                  <a:pt x="-4087" y="-2562"/>
                  <a:pt x="146" y="6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C2EEA1B3-4620-BF80-1EFF-CAE18D561216}"/>
              </a:ext>
            </a:extLst>
          </p:cNvPr>
          <p:cNvSpPr/>
          <p:nvPr/>
        </p:nvSpPr>
        <p:spPr>
          <a:xfrm>
            <a:off x="6267372" y="5673618"/>
            <a:ext cx="190583" cy="528675"/>
          </a:xfrm>
          <a:custGeom>
            <a:avLst/>
            <a:gdLst>
              <a:gd name="connsiteX0" fmla="*/ 190578 w 190583"/>
              <a:gd name="connsiteY0" fmla="*/ 107 h 528675"/>
              <a:gd name="connsiteX1" fmla="*/ 133428 w 190583"/>
              <a:gd name="connsiteY1" fmla="*/ 127107 h 528675"/>
              <a:gd name="connsiteX2" fmla="*/ 60403 w 190583"/>
              <a:gd name="connsiteY2" fmla="*/ 228707 h 528675"/>
              <a:gd name="connsiteX3" fmla="*/ 92153 w 190583"/>
              <a:gd name="connsiteY3" fmla="*/ 181082 h 528675"/>
              <a:gd name="connsiteX4" fmla="*/ 41353 w 190583"/>
              <a:gd name="connsiteY4" fmla="*/ 365232 h 528675"/>
              <a:gd name="connsiteX5" fmla="*/ 78 w 190583"/>
              <a:gd name="connsiteY5" fmla="*/ 527157 h 528675"/>
              <a:gd name="connsiteX6" fmla="*/ 31828 w 190583"/>
              <a:gd name="connsiteY6" fmla="*/ 435082 h 528675"/>
              <a:gd name="connsiteX7" fmla="*/ 63578 w 190583"/>
              <a:gd name="connsiteY7" fmla="*/ 250932 h 528675"/>
              <a:gd name="connsiteX8" fmla="*/ 57228 w 190583"/>
              <a:gd name="connsiteY8" fmla="*/ 279507 h 528675"/>
              <a:gd name="connsiteX9" fmla="*/ 117553 w 190583"/>
              <a:gd name="connsiteY9" fmla="*/ 149332 h 528675"/>
              <a:gd name="connsiteX10" fmla="*/ 146128 w 190583"/>
              <a:gd name="connsiteY10" fmla="*/ 133457 h 528675"/>
              <a:gd name="connsiteX11" fmla="*/ 130253 w 190583"/>
              <a:gd name="connsiteY11" fmla="*/ 149332 h 528675"/>
              <a:gd name="connsiteX12" fmla="*/ 190578 w 190583"/>
              <a:gd name="connsiteY12" fmla="*/ 107 h 5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583" h="528675">
                <a:moveTo>
                  <a:pt x="190578" y="107"/>
                </a:moveTo>
                <a:cubicBezTo>
                  <a:pt x="191107" y="-3597"/>
                  <a:pt x="155124" y="89007"/>
                  <a:pt x="133428" y="127107"/>
                </a:cubicBezTo>
                <a:cubicBezTo>
                  <a:pt x="111732" y="165207"/>
                  <a:pt x="67282" y="219711"/>
                  <a:pt x="60403" y="228707"/>
                </a:cubicBezTo>
                <a:cubicBezTo>
                  <a:pt x="53524" y="237703"/>
                  <a:pt x="95328" y="158328"/>
                  <a:pt x="92153" y="181082"/>
                </a:cubicBezTo>
                <a:cubicBezTo>
                  <a:pt x="88978" y="203836"/>
                  <a:pt x="56699" y="307553"/>
                  <a:pt x="41353" y="365232"/>
                </a:cubicBezTo>
                <a:cubicBezTo>
                  <a:pt x="26007" y="422911"/>
                  <a:pt x="1665" y="515515"/>
                  <a:pt x="78" y="527157"/>
                </a:cubicBezTo>
                <a:cubicBezTo>
                  <a:pt x="-1509" y="538799"/>
                  <a:pt x="21245" y="481119"/>
                  <a:pt x="31828" y="435082"/>
                </a:cubicBezTo>
                <a:cubicBezTo>
                  <a:pt x="42411" y="389045"/>
                  <a:pt x="59345" y="276861"/>
                  <a:pt x="63578" y="250932"/>
                </a:cubicBezTo>
                <a:cubicBezTo>
                  <a:pt x="67811" y="225003"/>
                  <a:pt x="48232" y="296440"/>
                  <a:pt x="57228" y="279507"/>
                </a:cubicBezTo>
                <a:cubicBezTo>
                  <a:pt x="66224" y="262574"/>
                  <a:pt x="102736" y="173674"/>
                  <a:pt x="117553" y="149332"/>
                </a:cubicBezTo>
                <a:cubicBezTo>
                  <a:pt x="132370" y="124990"/>
                  <a:pt x="144011" y="133457"/>
                  <a:pt x="146128" y="133457"/>
                </a:cubicBezTo>
                <a:cubicBezTo>
                  <a:pt x="148245" y="133457"/>
                  <a:pt x="124432" y="166794"/>
                  <a:pt x="130253" y="149332"/>
                </a:cubicBezTo>
                <a:cubicBezTo>
                  <a:pt x="136074" y="131870"/>
                  <a:pt x="190049" y="3811"/>
                  <a:pt x="190578" y="10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C5F1B3E0-28D3-AC5C-ED72-E6FE354BE5E8}"/>
              </a:ext>
            </a:extLst>
          </p:cNvPr>
          <p:cNvSpPr/>
          <p:nvPr/>
        </p:nvSpPr>
        <p:spPr>
          <a:xfrm>
            <a:off x="6365591" y="5670539"/>
            <a:ext cx="45292" cy="206520"/>
          </a:xfrm>
          <a:custGeom>
            <a:avLst/>
            <a:gdLst>
              <a:gd name="connsiteX0" fmla="*/ 32034 w 45292"/>
              <a:gd name="connsiteY0" fmla="*/ 11 h 206520"/>
              <a:gd name="connsiteX1" fmla="*/ 25684 w 45292"/>
              <a:gd name="connsiteY1" fmla="*/ 92086 h 206520"/>
              <a:gd name="connsiteX2" fmla="*/ 44734 w 45292"/>
              <a:gd name="connsiteY2" fmla="*/ 136536 h 206520"/>
              <a:gd name="connsiteX3" fmla="*/ 284 w 45292"/>
              <a:gd name="connsiteY3" fmla="*/ 206386 h 206520"/>
              <a:gd name="connsiteX4" fmla="*/ 25684 w 45292"/>
              <a:gd name="connsiteY4" fmla="*/ 117486 h 206520"/>
              <a:gd name="connsiteX5" fmla="*/ 25684 w 45292"/>
              <a:gd name="connsiteY5" fmla="*/ 85736 h 206520"/>
              <a:gd name="connsiteX6" fmla="*/ 32034 w 45292"/>
              <a:gd name="connsiteY6" fmla="*/ 11 h 20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92" h="206520">
                <a:moveTo>
                  <a:pt x="32034" y="11"/>
                </a:moveTo>
                <a:cubicBezTo>
                  <a:pt x="32034" y="1069"/>
                  <a:pt x="23567" y="69332"/>
                  <a:pt x="25684" y="92086"/>
                </a:cubicBezTo>
                <a:cubicBezTo>
                  <a:pt x="27801" y="114840"/>
                  <a:pt x="48967" y="117486"/>
                  <a:pt x="44734" y="136536"/>
                </a:cubicBezTo>
                <a:cubicBezTo>
                  <a:pt x="40501" y="155586"/>
                  <a:pt x="3459" y="209561"/>
                  <a:pt x="284" y="206386"/>
                </a:cubicBezTo>
                <a:cubicBezTo>
                  <a:pt x="-2891" y="203211"/>
                  <a:pt x="21451" y="137594"/>
                  <a:pt x="25684" y="117486"/>
                </a:cubicBezTo>
                <a:cubicBezTo>
                  <a:pt x="29917" y="97378"/>
                  <a:pt x="23567" y="100024"/>
                  <a:pt x="25684" y="85736"/>
                </a:cubicBezTo>
                <a:cubicBezTo>
                  <a:pt x="27801" y="71449"/>
                  <a:pt x="32034" y="-1047"/>
                  <a:pt x="32034" y="1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65A9EAED-4276-F10E-0D37-F6B001F94C0A}"/>
              </a:ext>
            </a:extLst>
          </p:cNvPr>
          <p:cNvSpPr/>
          <p:nvPr/>
        </p:nvSpPr>
        <p:spPr>
          <a:xfrm>
            <a:off x="6225825" y="5657396"/>
            <a:ext cx="257626" cy="571981"/>
          </a:xfrm>
          <a:custGeom>
            <a:avLst/>
            <a:gdLst>
              <a:gd name="connsiteX0" fmla="*/ 257525 w 257626"/>
              <a:gd name="connsiteY0" fmla="*/ 454 h 571981"/>
              <a:gd name="connsiteX1" fmla="*/ 149575 w 257626"/>
              <a:gd name="connsiteY1" fmla="*/ 298904 h 571981"/>
              <a:gd name="connsiteX2" fmla="*/ 174975 w 257626"/>
              <a:gd name="connsiteY2" fmla="*/ 244929 h 571981"/>
              <a:gd name="connsiteX3" fmla="*/ 121000 w 257626"/>
              <a:gd name="connsiteY3" fmla="*/ 410029 h 571981"/>
              <a:gd name="connsiteX4" fmla="*/ 140050 w 257626"/>
              <a:gd name="connsiteY4" fmla="*/ 368754 h 571981"/>
              <a:gd name="connsiteX5" fmla="*/ 95600 w 257626"/>
              <a:gd name="connsiteY5" fmla="*/ 498929 h 571981"/>
              <a:gd name="connsiteX6" fmla="*/ 67025 w 257626"/>
              <a:gd name="connsiteY6" fmla="*/ 530679 h 571981"/>
              <a:gd name="connsiteX7" fmla="*/ 350 w 257626"/>
              <a:gd name="connsiteY7" fmla="*/ 571954 h 571981"/>
              <a:gd name="connsiteX8" fmla="*/ 98775 w 257626"/>
              <a:gd name="connsiteY8" fmla="*/ 524329 h 571981"/>
              <a:gd name="connsiteX9" fmla="*/ 108300 w 257626"/>
              <a:gd name="connsiteY9" fmla="*/ 429079 h 571981"/>
              <a:gd name="connsiteX10" fmla="*/ 155925 w 257626"/>
              <a:gd name="connsiteY10" fmla="*/ 276679 h 571981"/>
              <a:gd name="connsiteX11" fmla="*/ 136875 w 257626"/>
              <a:gd name="connsiteY11" fmla="*/ 324304 h 571981"/>
              <a:gd name="connsiteX12" fmla="*/ 168625 w 257626"/>
              <a:gd name="connsiteY12" fmla="*/ 232229 h 571981"/>
              <a:gd name="connsiteX13" fmla="*/ 257525 w 257626"/>
              <a:gd name="connsiteY13" fmla="*/ 454 h 57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7626" h="571981">
                <a:moveTo>
                  <a:pt x="257525" y="454"/>
                </a:moveTo>
                <a:cubicBezTo>
                  <a:pt x="254350" y="11567"/>
                  <a:pt x="163333" y="258158"/>
                  <a:pt x="149575" y="298904"/>
                </a:cubicBezTo>
                <a:cubicBezTo>
                  <a:pt x="135817" y="339650"/>
                  <a:pt x="179738" y="226408"/>
                  <a:pt x="174975" y="244929"/>
                </a:cubicBezTo>
                <a:cubicBezTo>
                  <a:pt x="170212" y="263450"/>
                  <a:pt x="126821" y="389392"/>
                  <a:pt x="121000" y="410029"/>
                </a:cubicBezTo>
                <a:cubicBezTo>
                  <a:pt x="115179" y="430666"/>
                  <a:pt x="144283" y="353937"/>
                  <a:pt x="140050" y="368754"/>
                </a:cubicBezTo>
                <a:cubicBezTo>
                  <a:pt x="135817" y="383571"/>
                  <a:pt x="107771" y="471942"/>
                  <a:pt x="95600" y="498929"/>
                </a:cubicBezTo>
                <a:cubicBezTo>
                  <a:pt x="83429" y="525917"/>
                  <a:pt x="82900" y="518508"/>
                  <a:pt x="67025" y="530679"/>
                </a:cubicBezTo>
                <a:cubicBezTo>
                  <a:pt x="51150" y="542850"/>
                  <a:pt x="-4941" y="573012"/>
                  <a:pt x="350" y="571954"/>
                </a:cubicBezTo>
                <a:cubicBezTo>
                  <a:pt x="5641" y="570896"/>
                  <a:pt x="80783" y="548142"/>
                  <a:pt x="98775" y="524329"/>
                </a:cubicBezTo>
                <a:cubicBezTo>
                  <a:pt x="116767" y="500517"/>
                  <a:pt x="98775" y="470354"/>
                  <a:pt x="108300" y="429079"/>
                </a:cubicBezTo>
                <a:cubicBezTo>
                  <a:pt x="117825" y="387804"/>
                  <a:pt x="151162" y="294142"/>
                  <a:pt x="155925" y="276679"/>
                </a:cubicBezTo>
                <a:cubicBezTo>
                  <a:pt x="160688" y="259216"/>
                  <a:pt x="134758" y="331712"/>
                  <a:pt x="136875" y="324304"/>
                </a:cubicBezTo>
                <a:cubicBezTo>
                  <a:pt x="138992" y="316896"/>
                  <a:pt x="149046" y="279325"/>
                  <a:pt x="168625" y="232229"/>
                </a:cubicBezTo>
                <a:cubicBezTo>
                  <a:pt x="188204" y="185133"/>
                  <a:pt x="260700" y="-10659"/>
                  <a:pt x="257525" y="4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6DCE27BE-83D7-C91F-5F8C-7DC3B6595CBA}"/>
              </a:ext>
            </a:extLst>
          </p:cNvPr>
          <p:cNvSpPr/>
          <p:nvPr/>
        </p:nvSpPr>
        <p:spPr>
          <a:xfrm>
            <a:off x="6962772" y="5483093"/>
            <a:ext cx="190506" cy="98794"/>
          </a:xfrm>
          <a:custGeom>
            <a:avLst/>
            <a:gdLst>
              <a:gd name="connsiteX0" fmla="*/ 3 w 190506"/>
              <a:gd name="connsiteY0" fmla="*/ 132 h 98794"/>
              <a:gd name="connsiteX1" fmla="*/ 95253 w 190506"/>
              <a:gd name="connsiteY1" fmla="*/ 54107 h 98794"/>
              <a:gd name="connsiteX2" fmla="*/ 180978 w 190506"/>
              <a:gd name="connsiteY2" fmla="*/ 98557 h 98794"/>
              <a:gd name="connsiteX3" fmla="*/ 136528 w 190506"/>
              <a:gd name="connsiteY3" fmla="*/ 69982 h 98794"/>
              <a:gd name="connsiteX4" fmla="*/ 114303 w 190506"/>
              <a:gd name="connsiteY4" fmla="*/ 31882 h 98794"/>
              <a:gd name="connsiteX5" fmla="*/ 123828 w 190506"/>
              <a:gd name="connsiteY5" fmla="*/ 132 h 98794"/>
              <a:gd name="connsiteX6" fmla="*/ 190503 w 190506"/>
              <a:gd name="connsiteY6" fmla="*/ 38232 h 98794"/>
              <a:gd name="connsiteX7" fmla="*/ 120653 w 190506"/>
              <a:gd name="connsiteY7" fmla="*/ 3307 h 98794"/>
              <a:gd name="connsiteX8" fmla="*/ 101603 w 190506"/>
              <a:gd name="connsiteY8" fmla="*/ 6482 h 98794"/>
              <a:gd name="connsiteX9" fmla="*/ 130178 w 190506"/>
              <a:gd name="connsiteY9" fmla="*/ 47757 h 98794"/>
              <a:gd name="connsiteX10" fmla="*/ 98428 w 190506"/>
              <a:gd name="connsiteY10" fmla="*/ 44582 h 98794"/>
              <a:gd name="connsiteX11" fmla="*/ 3 w 190506"/>
              <a:gd name="connsiteY11" fmla="*/ 132 h 98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0506" h="98794">
                <a:moveTo>
                  <a:pt x="3" y="132"/>
                </a:moveTo>
                <a:cubicBezTo>
                  <a:pt x="-526" y="1719"/>
                  <a:pt x="65091" y="37703"/>
                  <a:pt x="95253" y="54107"/>
                </a:cubicBezTo>
                <a:cubicBezTo>
                  <a:pt x="125415" y="70511"/>
                  <a:pt x="174099" y="95911"/>
                  <a:pt x="180978" y="98557"/>
                </a:cubicBezTo>
                <a:cubicBezTo>
                  <a:pt x="187857" y="101203"/>
                  <a:pt x="147640" y="81094"/>
                  <a:pt x="136528" y="69982"/>
                </a:cubicBezTo>
                <a:cubicBezTo>
                  <a:pt x="125416" y="58870"/>
                  <a:pt x="116420" y="43524"/>
                  <a:pt x="114303" y="31882"/>
                </a:cubicBezTo>
                <a:cubicBezTo>
                  <a:pt x="112186" y="20240"/>
                  <a:pt x="111128" y="-926"/>
                  <a:pt x="123828" y="132"/>
                </a:cubicBezTo>
                <a:cubicBezTo>
                  <a:pt x="136528" y="1190"/>
                  <a:pt x="191032" y="37703"/>
                  <a:pt x="190503" y="38232"/>
                </a:cubicBezTo>
                <a:cubicBezTo>
                  <a:pt x="189974" y="38761"/>
                  <a:pt x="120653" y="3307"/>
                  <a:pt x="120653" y="3307"/>
                </a:cubicBezTo>
                <a:cubicBezTo>
                  <a:pt x="105836" y="-1985"/>
                  <a:pt x="100016" y="-926"/>
                  <a:pt x="101603" y="6482"/>
                </a:cubicBezTo>
                <a:cubicBezTo>
                  <a:pt x="103190" y="13890"/>
                  <a:pt x="130707" y="41407"/>
                  <a:pt x="130178" y="47757"/>
                </a:cubicBezTo>
                <a:cubicBezTo>
                  <a:pt x="129649" y="54107"/>
                  <a:pt x="115361" y="48815"/>
                  <a:pt x="98428" y="44582"/>
                </a:cubicBezTo>
                <a:cubicBezTo>
                  <a:pt x="81495" y="40349"/>
                  <a:pt x="532" y="-1455"/>
                  <a:pt x="3" y="1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59861BBC-5B4A-61AB-EB03-C8C01A67D46A}"/>
              </a:ext>
            </a:extLst>
          </p:cNvPr>
          <p:cNvSpPr/>
          <p:nvPr/>
        </p:nvSpPr>
        <p:spPr>
          <a:xfrm>
            <a:off x="6966313" y="5454648"/>
            <a:ext cx="183921" cy="177898"/>
          </a:xfrm>
          <a:custGeom>
            <a:avLst/>
            <a:gdLst>
              <a:gd name="connsiteX0" fmla="*/ 2812 w 183921"/>
              <a:gd name="connsiteY0" fmla="*/ 2 h 177898"/>
              <a:gd name="connsiteX1" fmla="*/ 5987 w 183921"/>
              <a:gd name="connsiteY1" fmla="*/ 85727 h 177898"/>
              <a:gd name="connsiteX2" fmla="*/ 63137 w 183921"/>
              <a:gd name="connsiteY2" fmla="*/ 120652 h 177898"/>
              <a:gd name="connsiteX3" fmla="*/ 34562 w 183921"/>
              <a:gd name="connsiteY3" fmla="*/ 101602 h 177898"/>
              <a:gd name="connsiteX4" fmla="*/ 132987 w 183921"/>
              <a:gd name="connsiteY4" fmla="*/ 136527 h 177898"/>
              <a:gd name="connsiteX5" fmla="*/ 171087 w 183921"/>
              <a:gd name="connsiteY5" fmla="*/ 139702 h 177898"/>
              <a:gd name="connsiteX6" fmla="*/ 183787 w 183921"/>
              <a:gd name="connsiteY6" fmla="*/ 177802 h 177898"/>
              <a:gd name="connsiteX7" fmla="*/ 164737 w 183921"/>
              <a:gd name="connsiteY7" fmla="*/ 127002 h 177898"/>
              <a:gd name="connsiteX8" fmla="*/ 177437 w 183921"/>
              <a:gd name="connsiteY8" fmla="*/ 149227 h 177898"/>
              <a:gd name="connsiteX9" fmla="*/ 107587 w 183921"/>
              <a:gd name="connsiteY9" fmla="*/ 139702 h 177898"/>
              <a:gd name="connsiteX10" fmla="*/ 37737 w 183921"/>
              <a:gd name="connsiteY10" fmla="*/ 101602 h 177898"/>
              <a:gd name="connsiteX11" fmla="*/ 15512 w 183921"/>
              <a:gd name="connsiteY11" fmla="*/ 82552 h 177898"/>
              <a:gd name="connsiteX12" fmla="*/ 2812 w 183921"/>
              <a:gd name="connsiteY12" fmla="*/ 2 h 17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3921" h="177898">
                <a:moveTo>
                  <a:pt x="2812" y="2"/>
                </a:moveTo>
                <a:cubicBezTo>
                  <a:pt x="1225" y="531"/>
                  <a:pt x="-4067" y="65619"/>
                  <a:pt x="5987" y="85727"/>
                </a:cubicBezTo>
                <a:cubicBezTo>
                  <a:pt x="16041" y="105835"/>
                  <a:pt x="58375" y="118006"/>
                  <a:pt x="63137" y="120652"/>
                </a:cubicBezTo>
                <a:cubicBezTo>
                  <a:pt x="67899" y="123298"/>
                  <a:pt x="22920" y="98956"/>
                  <a:pt x="34562" y="101602"/>
                </a:cubicBezTo>
                <a:cubicBezTo>
                  <a:pt x="46204" y="104248"/>
                  <a:pt x="110233" y="130177"/>
                  <a:pt x="132987" y="136527"/>
                </a:cubicBezTo>
                <a:cubicBezTo>
                  <a:pt x="155741" y="142877"/>
                  <a:pt x="162620" y="132823"/>
                  <a:pt x="171087" y="139702"/>
                </a:cubicBezTo>
                <a:cubicBezTo>
                  <a:pt x="179554" y="146581"/>
                  <a:pt x="184845" y="179919"/>
                  <a:pt x="183787" y="177802"/>
                </a:cubicBezTo>
                <a:cubicBezTo>
                  <a:pt x="182729" y="175685"/>
                  <a:pt x="165795" y="131764"/>
                  <a:pt x="164737" y="127002"/>
                </a:cubicBezTo>
                <a:cubicBezTo>
                  <a:pt x="163679" y="122240"/>
                  <a:pt x="186962" y="147110"/>
                  <a:pt x="177437" y="149227"/>
                </a:cubicBezTo>
                <a:cubicBezTo>
                  <a:pt x="167912" y="151344"/>
                  <a:pt x="130870" y="147640"/>
                  <a:pt x="107587" y="139702"/>
                </a:cubicBezTo>
                <a:cubicBezTo>
                  <a:pt x="84304" y="131765"/>
                  <a:pt x="53083" y="111127"/>
                  <a:pt x="37737" y="101602"/>
                </a:cubicBezTo>
                <a:cubicBezTo>
                  <a:pt x="22391" y="92077"/>
                  <a:pt x="19216" y="94194"/>
                  <a:pt x="15512" y="82552"/>
                </a:cubicBezTo>
                <a:cubicBezTo>
                  <a:pt x="11808" y="70910"/>
                  <a:pt x="4399" y="-527"/>
                  <a:pt x="2812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BF534B38-611B-6F50-B18B-160B903EC00B}"/>
              </a:ext>
            </a:extLst>
          </p:cNvPr>
          <p:cNvSpPr/>
          <p:nvPr/>
        </p:nvSpPr>
        <p:spPr>
          <a:xfrm>
            <a:off x="6962760" y="5499096"/>
            <a:ext cx="104943" cy="158803"/>
          </a:xfrm>
          <a:custGeom>
            <a:avLst/>
            <a:gdLst>
              <a:gd name="connsiteX0" fmla="*/ 15 w 104943"/>
              <a:gd name="connsiteY0" fmla="*/ 4 h 158803"/>
              <a:gd name="connsiteX1" fmla="*/ 66690 w 104943"/>
              <a:gd name="connsiteY1" fmla="*/ 63504 h 158803"/>
              <a:gd name="connsiteX2" fmla="*/ 88915 w 104943"/>
              <a:gd name="connsiteY2" fmla="*/ 98429 h 158803"/>
              <a:gd name="connsiteX3" fmla="*/ 104790 w 104943"/>
              <a:gd name="connsiteY3" fmla="*/ 158754 h 158803"/>
              <a:gd name="connsiteX4" fmla="*/ 79390 w 104943"/>
              <a:gd name="connsiteY4" fmla="*/ 107954 h 158803"/>
              <a:gd name="connsiteX5" fmla="*/ 60340 w 104943"/>
              <a:gd name="connsiteY5" fmla="*/ 66679 h 158803"/>
              <a:gd name="connsiteX6" fmla="*/ 15 w 104943"/>
              <a:gd name="connsiteY6" fmla="*/ 4 h 15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943" h="158803">
                <a:moveTo>
                  <a:pt x="15" y="4"/>
                </a:moveTo>
                <a:cubicBezTo>
                  <a:pt x="1073" y="-525"/>
                  <a:pt x="51873" y="47100"/>
                  <a:pt x="66690" y="63504"/>
                </a:cubicBezTo>
                <a:cubicBezTo>
                  <a:pt x="81507" y="79908"/>
                  <a:pt x="82565" y="82554"/>
                  <a:pt x="88915" y="98429"/>
                </a:cubicBezTo>
                <a:cubicBezTo>
                  <a:pt x="95265" y="114304"/>
                  <a:pt x="106377" y="157167"/>
                  <a:pt x="104790" y="158754"/>
                </a:cubicBezTo>
                <a:cubicBezTo>
                  <a:pt x="103203" y="160341"/>
                  <a:pt x="86798" y="123300"/>
                  <a:pt x="79390" y="107954"/>
                </a:cubicBezTo>
                <a:cubicBezTo>
                  <a:pt x="71982" y="92608"/>
                  <a:pt x="67748" y="82025"/>
                  <a:pt x="60340" y="66679"/>
                </a:cubicBezTo>
                <a:cubicBezTo>
                  <a:pt x="52932" y="51333"/>
                  <a:pt x="-1043" y="533"/>
                  <a:pt x="15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68C4B754-F25E-CDF1-EAF1-92EBA8988B64}"/>
              </a:ext>
            </a:extLst>
          </p:cNvPr>
          <p:cNvSpPr/>
          <p:nvPr/>
        </p:nvSpPr>
        <p:spPr>
          <a:xfrm>
            <a:off x="7021540" y="5549897"/>
            <a:ext cx="149467" cy="124284"/>
          </a:xfrm>
          <a:custGeom>
            <a:avLst/>
            <a:gdLst>
              <a:gd name="connsiteX0" fmla="*/ 14260 w 149467"/>
              <a:gd name="connsiteY0" fmla="*/ 3 h 124284"/>
              <a:gd name="connsiteX1" fmla="*/ 1560 w 149467"/>
              <a:gd name="connsiteY1" fmla="*/ 69853 h 124284"/>
              <a:gd name="connsiteX2" fmla="*/ 55535 w 149467"/>
              <a:gd name="connsiteY2" fmla="*/ 85728 h 124284"/>
              <a:gd name="connsiteX3" fmla="*/ 128560 w 149467"/>
              <a:gd name="connsiteY3" fmla="*/ 123828 h 124284"/>
              <a:gd name="connsiteX4" fmla="*/ 134910 w 149467"/>
              <a:gd name="connsiteY4" fmla="*/ 57153 h 124284"/>
              <a:gd name="connsiteX5" fmla="*/ 147610 w 149467"/>
              <a:gd name="connsiteY5" fmla="*/ 120653 h 124284"/>
              <a:gd name="connsiteX6" fmla="*/ 90460 w 149467"/>
              <a:gd name="connsiteY6" fmla="*/ 101603 h 124284"/>
              <a:gd name="connsiteX7" fmla="*/ 11085 w 149467"/>
              <a:gd name="connsiteY7" fmla="*/ 66678 h 124284"/>
              <a:gd name="connsiteX8" fmla="*/ 14260 w 149467"/>
              <a:gd name="connsiteY8" fmla="*/ 3 h 124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467" h="124284">
                <a:moveTo>
                  <a:pt x="14260" y="3"/>
                </a:moveTo>
                <a:cubicBezTo>
                  <a:pt x="12673" y="532"/>
                  <a:pt x="-5319" y="55566"/>
                  <a:pt x="1560" y="69853"/>
                </a:cubicBezTo>
                <a:cubicBezTo>
                  <a:pt x="8439" y="84141"/>
                  <a:pt x="34368" y="76732"/>
                  <a:pt x="55535" y="85728"/>
                </a:cubicBezTo>
                <a:cubicBezTo>
                  <a:pt x="76702" y="94724"/>
                  <a:pt x="115331" y="128590"/>
                  <a:pt x="128560" y="123828"/>
                </a:cubicBezTo>
                <a:cubicBezTo>
                  <a:pt x="141789" y="119066"/>
                  <a:pt x="131735" y="57682"/>
                  <a:pt x="134910" y="57153"/>
                </a:cubicBezTo>
                <a:cubicBezTo>
                  <a:pt x="138085" y="56624"/>
                  <a:pt x="155018" y="113245"/>
                  <a:pt x="147610" y="120653"/>
                </a:cubicBezTo>
                <a:cubicBezTo>
                  <a:pt x="140202" y="128061"/>
                  <a:pt x="113214" y="110599"/>
                  <a:pt x="90460" y="101603"/>
                </a:cubicBezTo>
                <a:cubicBezTo>
                  <a:pt x="67706" y="92607"/>
                  <a:pt x="25373" y="77261"/>
                  <a:pt x="11085" y="66678"/>
                </a:cubicBezTo>
                <a:cubicBezTo>
                  <a:pt x="-3203" y="56095"/>
                  <a:pt x="15847" y="-526"/>
                  <a:pt x="14260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8EC68766-0E5A-C82B-1C7B-FA9D61908FBD}"/>
              </a:ext>
            </a:extLst>
          </p:cNvPr>
          <p:cNvSpPr/>
          <p:nvPr/>
        </p:nvSpPr>
        <p:spPr>
          <a:xfrm>
            <a:off x="7165652" y="5654667"/>
            <a:ext cx="64713" cy="234958"/>
          </a:xfrm>
          <a:custGeom>
            <a:avLst/>
            <a:gdLst>
              <a:gd name="connsiteX0" fmla="*/ 323 w 64713"/>
              <a:gd name="connsiteY0" fmla="*/ 8 h 234958"/>
              <a:gd name="connsiteX1" fmla="*/ 41598 w 64713"/>
              <a:gd name="connsiteY1" fmla="*/ 120658 h 234958"/>
              <a:gd name="connsiteX2" fmla="*/ 22548 w 64713"/>
              <a:gd name="connsiteY2" fmla="*/ 95258 h 234958"/>
              <a:gd name="connsiteX3" fmla="*/ 54298 w 64713"/>
              <a:gd name="connsiteY3" fmla="*/ 171458 h 234958"/>
              <a:gd name="connsiteX4" fmla="*/ 63823 w 64713"/>
              <a:gd name="connsiteY4" fmla="*/ 234958 h 234958"/>
              <a:gd name="connsiteX5" fmla="*/ 35248 w 64713"/>
              <a:gd name="connsiteY5" fmla="*/ 171458 h 234958"/>
              <a:gd name="connsiteX6" fmla="*/ 22548 w 64713"/>
              <a:gd name="connsiteY6" fmla="*/ 114308 h 234958"/>
              <a:gd name="connsiteX7" fmla="*/ 323 w 64713"/>
              <a:gd name="connsiteY7" fmla="*/ 8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713" h="234958">
                <a:moveTo>
                  <a:pt x="323" y="8"/>
                </a:moveTo>
                <a:cubicBezTo>
                  <a:pt x="3498" y="1066"/>
                  <a:pt x="37894" y="104783"/>
                  <a:pt x="41598" y="120658"/>
                </a:cubicBezTo>
                <a:cubicBezTo>
                  <a:pt x="45302" y="136533"/>
                  <a:pt x="20431" y="86791"/>
                  <a:pt x="22548" y="95258"/>
                </a:cubicBezTo>
                <a:cubicBezTo>
                  <a:pt x="24665" y="103725"/>
                  <a:pt x="47419" y="148175"/>
                  <a:pt x="54298" y="171458"/>
                </a:cubicBezTo>
                <a:cubicBezTo>
                  <a:pt x="61177" y="194741"/>
                  <a:pt x="66998" y="234958"/>
                  <a:pt x="63823" y="234958"/>
                </a:cubicBezTo>
                <a:cubicBezTo>
                  <a:pt x="60648" y="234958"/>
                  <a:pt x="42127" y="191566"/>
                  <a:pt x="35248" y="171458"/>
                </a:cubicBezTo>
                <a:cubicBezTo>
                  <a:pt x="28369" y="151350"/>
                  <a:pt x="26781" y="136533"/>
                  <a:pt x="22548" y="114308"/>
                </a:cubicBezTo>
                <a:cubicBezTo>
                  <a:pt x="18315" y="92083"/>
                  <a:pt x="-2852" y="-1050"/>
                  <a:pt x="323" y="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A113A996-CE47-ACF8-A714-AF42D419D947}"/>
              </a:ext>
            </a:extLst>
          </p:cNvPr>
          <p:cNvSpPr/>
          <p:nvPr/>
        </p:nvSpPr>
        <p:spPr>
          <a:xfrm>
            <a:off x="7035713" y="5622705"/>
            <a:ext cx="163167" cy="121463"/>
          </a:xfrm>
          <a:custGeom>
            <a:avLst/>
            <a:gdLst>
              <a:gd name="connsiteX0" fmla="*/ 87 w 163167"/>
              <a:gd name="connsiteY0" fmla="*/ 220 h 121463"/>
              <a:gd name="connsiteX1" fmla="*/ 35012 w 163167"/>
              <a:gd name="connsiteY1" fmla="*/ 54195 h 121463"/>
              <a:gd name="connsiteX2" fmla="*/ 60412 w 163167"/>
              <a:gd name="connsiteY2" fmla="*/ 73245 h 121463"/>
              <a:gd name="connsiteX3" fmla="*/ 162012 w 163167"/>
              <a:gd name="connsiteY3" fmla="*/ 120870 h 121463"/>
              <a:gd name="connsiteX4" fmla="*/ 111212 w 163167"/>
              <a:gd name="connsiteY4" fmla="*/ 98645 h 121463"/>
              <a:gd name="connsiteX5" fmla="*/ 47712 w 163167"/>
              <a:gd name="connsiteY5" fmla="*/ 79595 h 121463"/>
              <a:gd name="connsiteX6" fmla="*/ 87 w 163167"/>
              <a:gd name="connsiteY6" fmla="*/ 220 h 12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167" h="121463">
                <a:moveTo>
                  <a:pt x="87" y="220"/>
                </a:moveTo>
                <a:cubicBezTo>
                  <a:pt x="-2030" y="-4013"/>
                  <a:pt x="35012" y="54195"/>
                  <a:pt x="35012" y="54195"/>
                </a:cubicBezTo>
                <a:cubicBezTo>
                  <a:pt x="45066" y="66366"/>
                  <a:pt x="39245" y="62133"/>
                  <a:pt x="60412" y="73245"/>
                </a:cubicBezTo>
                <a:cubicBezTo>
                  <a:pt x="81579" y="84358"/>
                  <a:pt x="153545" y="116637"/>
                  <a:pt x="162012" y="120870"/>
                </a:cubicBezTo>
                <a:cubicBezTo>
                  <a:pt x="170479" y="125103"/>
                  <a:pt x="130262" y="105524"/>
                  <a:pt x="111212" y="98645"/>
                </a:cubicBezTo>
                <a:cubicBezTo>
                  <a:pt x="92162" y="91766"/>
                  <a:pt x="63058" y="89120"/>
                  <a:pt x="47712" y="79595"/>
                </a:cubicBezTo>
                <a:cubicBezTo>
                  <a:pt x="32366" y="70070"/>
                  <a:pt x="2204" y="4453"/>
                  <a:pt x="87" y="2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73D22696-DF54-A8B5-534B-F2DB50AF8915}"/>
              </a:ext>
            </a:extLst>
          </p:cNvPr>
          <p:cNvSpPr/>
          <p:nvPr/>
        </p:nvSpPr>
        <p:spPr>
          <a:xfrm>
            <a:off x="7057967" y="5667327"/>
            <a:ext cx="165896" cy="142931"/>
          </a:xfrm>
          <a:custGeom>
            <a:avLst/>
            <a:gdLst>
              <a:gd name="connsiteX0" fmla="*/ 66733 w 165896"/>
              <a:gd name="connsiteY0" fmla="*/ 48 h 142931"/>
              <a:gd name="connsiteX1" fmla="*/ 58 w 165896"/>
              <a:gd name="connsiteY1" fmla="*/ 54023 h 142931"/>
              <a:gd name="connsiteX2" fmla="*/ 54033 w 165896"/>
              <a:gd name="connsiteY2" fmla="*/ 107998 h 142931"/>
              <a:gd name="connsiteX3" fmla="*/ 57208 w 165896"/>
              <a:gd name="connsiteY3" fmla="*/ 104823 h 142931"/>
              <a:gd name="connsiteX4" fmla="*/ 165158 w 165896"/>
              <a:gd name="connsiteY4" fmla="*/ 142923 h 142931"/>
              <a:gd name="connsiteX5" fmla="*/ 101658 w 165896"/>
              <a:gd name="connsiteY5" fmla="*/ 107998 h 142931"/>
              <a:gd name="connsiteX6" fmla="*/ 41333 w 165896"/>
              <a:gd name="connsiteY6" fmla="*/ 73073 h 142931"/>
              <a:gd name="connsiteX7" fmla="*/ 38158 w 165896"/>
              <a:gd name="connsiteY7" fmla="*/ 88948 h 142931"/>
              <a:gd name="connsiteX8" fmla="*/ 12758 w 165896"/>
              <a:gd name="connsiteY8" fmla="*/ 63548 h 142931"/>
              <a:gd name="connsiteX9" fmla="*/ 66733 w 165896"/>
              <a:gd name="connsiteY9" fmla="*/ 48 h 14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5896" h="142931">
                <a:moveTo>
                  <a:pt x="66733" y="48"/>
                </a:moveTo>
                <a:cubicBezTo>
                  <a:pt x="64616" y="-1540"/>
                  <a:pt x="2175" y="36031"/>
                  <a:pt x="58" y="54023"/>
                </a:cubicBezTo>
                <a:cubicBezTo>
                  <a:pt x="-2059" y="72015"/>
                  <a:pt x="54033" y="107998"/>
                  <a:pt x="54033" y="107998"/>
                </a:cubicBezTo>
                <a:cubicBezTo>
                  <a:pt x="63558" y="116465"/>
                  <a:pt x="38687" y="99002"/>
                  <a:pt x="57208" y="104823"/>
                </a:cubicBezTo>
                <a:cubicBezTo>
                  <a:pt x="75729" y="110644"/>
                  <a:pt x="157750" y="142394"/>
                  <a:pt x="165158" y="142923"/>
                </a:cubicBezTo>
                <a:cubicBezTo>
                  <a:pt x="172566" y="143452"/>
                  <a:pt x="122295" y="119640"/>
                  <a:pt x="101658" y="107998"/>
                </a:cubicBezTo>
                <a:cubicBezTo>
                  <a:pt x="81021" y="96356"/>
                  <a:pt x="51916" y="76248"/>
                  <a:pt x="41333" y="73073"/>
                </a:cubicBezTo>
                <a:cubicBezTo>
                  <a:pt x="30750" y="69898"/>
                  <a:pt x="42920" y="90535"/>
                  <a:pt x="38158" y="88948"/>
                </a:cubicBezTo>
                <a:cubicBezTo>
                  <a:pt x="33396" y="87361"/>
                  <a:pt x="11700" y="76777"/>
                  <a:pt x="12758" y="63548"/>
                </a:cubicBezTo>
                <a:cubicBezTo>
                  <a:pt x="13816" y="50319"/>
                  <a:pt x="68850" y="1636"/>
                  <a:pt x="66733" y="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953D1B30-7266-AB3D-A76F-3B285B669E64}"/>
              </a:ext>
            </a:extLst>
          </p:cNvPr>
          <p:cNvSpPr/>
          <p:nvPr/>
        </p:nvSpPr>
        <p:spPr>
          <a:xfrm>
            <a:off x="7080099" y="5746711"/>
            <a:ext cx="157174" cy="133433"/>
          </a:xfrm>
          <a:custGeom>
            <a:avLst/>
            <a:gdLst>
              <a:gd name="connsiteX0" fmla="*/ 63651 w 157174"/>
              <a:gd name="connsiteY0" fmla="*/ 39 h 133433"/>
              <a:gd name="connsiteX1" fmla="*/ 151 w 157174"/>
              <a:gd name="connsiteY1" fmla="*/ 60364 h 133433"/>
              <a:gd name="connsiteX2" fmla="*/ 44601 w 157174"/>
              <a:gd name="connsiteY2" fmla="*/ 92114 h 133433"/>
              <a:gd name="connsiteX3" fmla="*/ 35076 w 157174"/>
              <a:gd name="connsiteY3" fmla="*/ 76239 h 133433"/>
              <a:gd name="connsiteX4" fmla="*/ 133501 w 157174"/>
              <a:gd name="connsiteY4" fmla="*/ 120689 h 133433"/>
              <a:gd name="connsiteX5" fmla="*/ 155726 w 157174"/>
              <a:gd name="connsiteY5" fmla="*/ 133389 h 133433"/>
              <a:gd name="connsiteX6" fmla="*/ 104926 w 157174"/>
              <a:gd name="connsiteY6" fmla="*/ 123864 h 133433"/>
              <a:gd name="connsiteX7" fmla="*/ 38251 w 157174"/>
              <a:gd name="connsiteY7" fmla="*/ 98464 h 133433"/>
              <a:gd name="connsiteX8" fmla="*/ 22376 w 157174"/>
              <a:gd name="connsiteY8" fmla="*/ 69889 h 133433"/>
              <a:gd name="connsiteX9" fmla="*/ 63651 w 157174"/>
              <a:gd name="connsiteY9" fmla="*/ 39 h 13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174" h="133433">
                <a:moveTo>
                  <a:pt x="63651" y="39"/>
                </a:moveTo>
                <a:cubicBezTo>
                  <a:pt x="59947" y="-1548"/>
                  <a:pt x="3326" y="45018"/>
                  <a:pt x="151" y="60364"/>
                </a:cubicBezTo>
                <a:cubicBezTo>
                  <a:pt x="-3024" y="75710"/>
                  <a:pt x="44601" y="92114"/>
                  <a:pt x="44601" y="92114"/>
                </a:cubicBezTo>
                <a:cubicBezTo>
                  <a:pt x="50422" y="94760"/>
                  <a:pt x="20259" y="71476"/>
                  <a:pt x="35076" y="76239"/>
                </a:cubicBezTo>
                <a:cubicBezTo>
                  <a:pt x="49893" y="81002"/>
                  <a:pt x="113393" y="111164"/>
                  <a:pt x="133501" y="120689"/>
                </a:cubicBezTo>
                <a:cubicBezTo>
                  <a:pt x="153609" y="130214"/>
                  <a:pt x="160489" y="132860"/>
                  <a:pt x="155726" y="133389"/>
                </a:cubicBezTo>
                <a:cubicBezTo>
                  <a:pt x="150964" y="133918"/>
                  <a:pt x="124505" y="129685"/>
                  <a:pt x="104926" y="123864"/>
                </a:cubicBezTo>
                <a:cubicBezTo>
                  <a:pt x="85347" y="118043"/>
                  <a:pt x="52009" y="107460"/>
                  <a:pt x="38251" y="98464"/>
                </a:cubicBezTo>
                <a:cubicBezTo>
                  <a:pt x="24493" y="89468"/>
                  <a:pt x="20788" y="79414"/>
                  <a:pt x="22376" y="69889"/>
                </a:cubicBezTo>
                <a:cubicBezTo>
                  <a:pt x="23963" y="60364"/>
                  <a:pt x="67355" y="1626"/>
                  <a:pt x="63651" y="3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51F14A2A-4D5B-31D4-97F0-8049C10AE72B}"/>
              </a:ext>
            </a:extLst>
          </p:cNvPr>
          <p:cNvSpPr/>
          <p:nvPr/>
        </p:nvSpPr>
        <p:spPr>
          <a:xfrm>
            <a:off x="7121464" y="5857840"/>
            <a:ext cx="124284" cy="102645"/>
          </a:xfrm>
          <a:custGeom>
            <a:avLst/>
            <a:gdLst>
              <a:gd name="connsiteX0" fmla="*/ 61 w 124284"/>
              <a:gd name="connsiteY0" fmla="*/ 35 h 102645"/>
              <a:gd name="connsiteX1" fmla="*/ 41336 w 124284"/>
              <a:gd name="connsiteY1" fmla="*/ 63535 h 102645"/>
              <a:gd name="connsiteX2" fmla="*/ 79436 w 124284"/>
              <a:gd name="connsiteY2" fmla="*/ 76235 h 102645"/>
              <a:gd name="connsiteX3" fmla="*/ 123886 w 124284"/>
              <a:gd name="connsiteY3" fmla="*/ 101635 h 102645"/>
              <a:gd name="connsiteX4" fmla="*/ 101661 w 124284"/>
              <a:gd name="connsiteY4" fmla="*/ 38135 h 102645"/>
              <a:gd name="connsiteX5" fmla="*/ 108011 w 124284"/>
              <a:gd name="connsiteY5" fmla="*/ 95285 h 102645"/>
              <a:gd name="connsiteX6" fmla="*/ 50861 w 124284"/>
              <a:gd name="connsiteY6" fmla="*/ 73060 h 102645"/>
              <a:gd name="connsiteX7" fmla="*/ 61 w 124284"/>
              <a:gd name="connsiteY7" fmla="*/ 35 h 10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284" h="102645">
                <a:moveTo>
                  <a:pt x="61" y="35"/>
                </a:moveTo>
                <a:cubicBezTo>
                  <a:pt x="-1526" y="-1552"/>
                  <a:pt x="28107" y="50835"/>
                  <a:pt x="41336" y="63535"/>
                </a:cubicBezTo>
                <a:cubicBezTo>
                  <a:pt x="54565" y="76235"/>
                  <a:pt x="65678" y="69885"/>
                  <a:pt x="79436" y="76235"/>
                </a:cubicBezTo>
                <a:cubicBezTo>
                  <a:pt x="93194" y="82585"/>
                  <a:pt x="120182" y="107985"/>
                  <a:pt x="123886" y="101635"/>
                </a:cubicBezTo>
                <a:cubicBezTo>
                  <a:pt x="127590" y="95285"/>
                  <a:pt x="104307" y="39193"/>
                  <a:pt x="101661" y="38135"/>
                </a:cubicBezTo>
                <a:cubicBezTo>
                  <a:pt x="99015" y="37077"/>
                  <a:pt x="116478" y="89464"/>
                  <a:pt x="108011" y="95285"/>
                </a:cubicBezTo>
                <a:cubicBezTo>
                  <a:pt x="99544" y="101106"/>
                  <a:pt x="66207" y="82585"/>
                  <a:pt x="50861" y="73060"/>
                </a:cubicBezTo>
                <a:cubicBezTo>
                  <a:pt x="35515" y="63535"/>
                  <a:pt x="1648" y="1622"/>
                  <a:pt x="61" y="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9CC77384-3702-9EA2-D8FA-D3F3E63C58A0}"/>
              </a:ext>
            </a:extLst>
          </p:cNvPr>
          <p:cNvSpPr/>
          <p:nvPr/>
        </p:nvSpPr>
        <p:spPr>
          <a:xfrm>
            <a:off x="7076996" y="5635509"/>
            <a:ext cx="92196" cy="312821"/>
          </a:xfrm>
          <a:custGeom>
            <a:avLst/>
            <a:gdLst>
              <a:gd name="connsiteX0" fmla="*/ 79 w 92196"/>
              <a:gd name="connsiteY0" fmla="*/ 116 h 312821"/>
              <a:gd name="connsiteX1" fmla="*/ 60404 w 92196"/>
              <a:gd name="connsiteY1" fmla="*/ 168391 h 312821"/>
              <a:gd name="connsiteX2" fmla="*/ 92154 w 92196"/>
              <a:gd name="connsiteY2" fmla="*/ 311266 h 312821"/>
              <a:gd name="connsiteX3" fmla="*/ 66754 w 92196"/>
              <a:gd name="connsiteY3" fmla="*/ 238241 h 312821"/>
              <a:gd name="connsiteX4" fmla="*/ 47704 w 92196"/>
              <a:gd name="connsiteY4" fmla="*/ 142991 h 312821"/>
              <a:gd name="connsiteX5" fmla="*/ 79 w 92196"/>
              <a:gd name="connsiteY5" fmla="*/ 116 h 31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196" h="312821">
                <a:moveTo>
                  <a:pt x="79" y="116"/>
                </a:moveTo>
                <a:cubicBezTo>
                  <a:pt x="2196" y="4349"/>
                  <a:pt x="45058" y="116533"/>
                  <a:pt x="60404" y="168391"/>
                </a:cubicBezTo>
                <a:cubicBezTo>
                  <a:pt x="75750" y="220249"/>
                  <a:pt x="91096" y="299624"/>
                  <a:pt x="92154" y="311266"/>
                </a:cubicBezTo>
                <a:cubicBezTo>
                  <a:pt x="93212" y="322908"/>
                  <a:pt x="74162" y="266287"/>
                  <a:pt x="66754" y="238241"/>
                </a:cubicBezTo>
                <a:cubicBezTo>
                  <a:pt x="59346" y="210195"/>
                  <a:pt x="56700" y="177387"/>
                  <a:pt x="47704" y="142991"/>
                </a:cubicBezTo>
                <a:cubicBezTo>
                  <a:pt x="38708" y="108595"/>
                  <a:pt x="-2038" y="-4117"/>
                  <a:pt x="79" y="1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524C6E9E-7DE6-C9EA-D57F-9C2057FE4226}"/>
              </a:ext>
            </a:extLst>
          </p:cNvPr>
          <p:cNvSpPr/>
          <p:nvPr/>
        </p:nvSpPr>
        <p:spPr>
          <a:xfrm>
            <a:off x="6924539" y="5391150"/>
            <a:ext cx="174761" cy="603288"/>
          </a:xfrm>
          <a:custGeom>
            <a:avLst/>
            <a:gdLst>
              <a:gd name="connsiteX0" fmla="*/ 9661 w 174761"/>
              <a:gd name="connsiteY0" fmla="*/ 0 h 603288"/>
              <a:gd name="connsiteX1" fmla="*/ 136 w 174761"/>
              <a:gd name="connsiteY1" fmla="*/ 203200 h 603288"/>
              <a:gd name="connsiteX2" fmla="*/ 16011 w 174761"/>
              <a:gd name="connsiteY2" fmla="*/ 180975 h 603288"/>
              <a:gd name="connsiteX3" fmla="*/ 76336 w 174761"/>
              <a:gd name="connsiteY3" fmla="*/ 276225 h 603288"/>
              <a:gd name="connsiteX4" fmla="*/ 66811 w 174761"/>
              <a:gd name="connsiteY4" fmla="*/ 228600 h 603288"/>
              <a:gd name="connsiteX5" fmla="*/ 92211 w 174761"/>
              <a:gd name="connsiteY5" fmla="*/ 365125 h 603288"/>
              <a:gd name="connsiteX6" fmla="*/ 104911 w 174761"/>
              <a:gd name="connsiteY6" fmla="*/ 298450 h 603288"/>
              <a:gd name="connsiteX7" fmla="*/ 120786 w 174761"/>
              <a:gd name="connsiteY7" fmla="*/ 371475 h 603288"/>
              <a:gd name="connsiteX8" fmla="*/ 114436 w 174761"/>
              <a:gd name="connsiteY8" fmla="*/ 336550 h 603288"/>
              <a:gd name="connsiteX9" fmla="*/ 136661 w 174761"/>
              <a:gd name="connsiteY9" fmla="*/ 447675 h 603288"/>
              <a:gd name="connsiteX10" fmla="*/ 120786 w 174761"/>
              <a:gd name="connsiteY10" fmla="*/ 431800 h 603288"/>
              <a:gd name="connsiteX11" fmla="*/ 155711 w 174761"/>
              <a:gd name="connsiteY11" fmla="*/ 539750 h 603288"/>
              <a:gd name="connsiteX12" fmla="*/ 152536 w 174761"/>
              <a:gd name="connsiteY12" fmla="*/ 511175 h 603288"/>
              <a:gd name="connsiteX13" fmla="*/ 174761 w 174761"/>
              <a:gd name="connsiteY13" fmla="*/ 603250 h 603288"/>
              <a:gd name="connsiteX14" fmla="*/ 152536 w 174761"/>
              <a:gd name="connsiteY14" fmla="*/ 520700 h 603288"/>
              <a:gd name="connsiteX15" fmla="*/ 69986 w 174761"/>
              <a:gd name="connsiteY15" fmla="*/ 384175 h 603288"/>
              <a:gd name="connsiteX16" fmla="*/ 9661 w 174761"/>
              <a:gd name="connsiteY16" fmla="*/ 260350 h 603288"/>
              <a:gd name="connsiteX17" fmla="*/ 9661 w 174761"/>
              <a:gd name="connsiteY17" fmla="*/ 219075 h 603288"/>
              <a:gd name="connsiteX18" fmla="*/ 9661 w 174761"/>
              <a:gd name="connsiteY18" fmla="*/ 0 h 60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4761" h="603288">
                <a:moveTo>
                  <a:pt x="9661" y="0"/>
                </a:moveTo>
                <a:cubicBezTo>
                  <a:pt x="4369" y="86519"/>
                  <a:pt x="-922" y="173038"/>
                  <a:pt x="136" y="203200"/>
                </a:cubicBezTo>
                <a:cubicBezTo>
                  <a:pt x="1194" y="233362"/>
                  <a:pt x="3311" y="168804"/>
                  <a:pt x="16011" y="180975"/>
                </a:cubicBezTo>
                <a:cubicBezTo>
                  <a:pt x="28711" y="193146"/>
                  <a:pt x="67869" y="268288"/>
                  <a:pt x="76336" y="276225"/>
                </a:cubicBezTo>
                <a:cubicBezTo>
                  <a:pt x="84803" y="284163"/>
                  <a:pt x="64165" y="213783"/>
                  <a:pt x="66811" y="228600"/>
                </a:cubicBezTo>
                <a:cubicBezTo>
                  <a:pt x="69457" y="243417"/>
                  <a:pt x="85861" y="353483"/>
                  <a:pt x="92211" y="365125"/>
                </a:cubicBezTo>
                <a:cubicBezTo>
                  <a:pt x="98561" y="376767"/>
                  <a:pt x="100149" y="297392"/>
                  <a:pt x="104911" y="298450"/>
                </a:cubicBezTo>
                <a:cubicBezTo>
                  <a:pt x="109673" y="299508"/>
                  <a:pt x="119199" y="365125"/>
                  <a:pt x="120786" y="371475"/>
                </a:cubicBezTo>
                <a:cubicBezTo>
                  <a:pt x="122374" y="377825"/>
                  <a:pt x="111790" y="323850"/>
                  <a:pt x="114436" y="336550"/>
                </a:cubicBezTo>
                <a:cubicBezTo>
                  <a:pt x="117082" y="349250"/>
                  <a:pt x="136661" y="447675"/>
                  <a:pt x="136661" y="447675"/>
                </a:cubicBezTo>
                <a:cubicBezTo>
                  <a:pt x="137719" y="463550"/>
                  <a:pt x="117611" y="416454"/>
                  <a:pt x="120786" y="431800"/>
                </a:cubicBezTo>
                <a:cubicBezTo>
                  <a:pt x="123961" y="447146"/>
                  <a:pt x="150419" y="526521"/>
                  <a:pt x="155711" y="539750"/>
                </a:cubicBezTo>
                <a:cubicBezTo>
                  <a:pt x="161003" y="552979"/>
                  <a:pt x="149361" y="500592"/>
                  <a:pt x="152536" y="511175"/>
                </a:cubicBezTo>
                <a:cubicBezTo>
                  <a:pt x="155711" y="521758"/>
                  <a:pt x="174761" y="601663"/>
                  <a:pt x="174761" y="603250"/>
                </a:cubicBezTo>
                <a:cubicBezTo>
                  <a:pt x="174761" y="604837"/>
                  <a:pt x="169998" y="557212"/>
                  <a:pt x="152536" y="520700"/>
                </a:cubicBezTo>
                <a:cubicBezTo>
                  <a:pt x="135074" y="484188"/>
                  <a:pt x="93799" y="427567"/>
                  <a:pt x="69986" y="384175"/>
                </a:cubicBezTo>
                <a:cubicBezTo>
                  <a:pt x="46173" y="340783"/>
                  <a:pt x="19715" y="287867"/>
                  <a:pt x="9661" y="260350"/>
                </a:cubicBezTo>
                <a:cubicBezTo>
                  <a:pt x="-393" y="232833"/>
                  <a:pt x="9661" y="219075"/>
                  <a:pt x="9661" y="219075"/>
                </a:cubicBezTo>
                <a:lnTo>
                  <a:pt x="966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 575">
            <a:extLst>
              <a:ext uri="{FF2B5EF4-FFF2-40B4-BE49-F238E27FC236}">
                <a16:creationId xmlns:a16="http://schemas.microsoft.com/office/drawing/2014/main" id="{EEBEF539-49CA-D555-48F4-75BCF91336F0}"/>
              </a:ext>
            </a:extLst>
          </p:cNvPr>
          <p:cNvSpPr/>
          <p:nvPr/>
        </p:nvSpPr>
        <p:spPr>
          <a:xfrm>
            <a:off x="7188042" y="5770396"/>
            <a:ext cx="239543" cy="178586"/>
          </a:xfrm>
          <a:custGeom>
            <a:avLst/>
            <a:gdLst>
              <a:gd name="connsiteX0" fmla="*/ 158 w 239543"/>
              <a:gd name="connsiteY0" fmla="*/ 58904 h 178586"/>
              <a:gd name="connsiteX1" fmla="*/ 120808 w 239543"/>
              <a:gd name="connsiteY1" fmla="*/ 30329 h 178586"/>
              <a:gd name="connsiteX2" fmla="*/ 114458 w 239543"/>
              <a:gd name="connsiteY2" fmla="*/ 1754 h 178586"/>
              <a:gd name="connsiteX3" fmla="*/ 177958 w 239543"/>
              <a:gd name="connsiteY3" fmla="*/ 84304 h 178586"/>
              <a:gd name="connsiteX4" fmla="*/ 177958 w 239543"/>
              <a:gd name="connsiteY4" fmla="*/ 65254 h 178586"/>
              <a:gd name="connsiteX5" fmla="*/ 238283 w 239543"/>
              <a:gd name="connsiteY5" fmla="*/ 176379 h 178586"/>
              <a:gd name="connsiteX6" fmla="*/ 212883 w 239543"/>
              <a:gd name="connsiteY6" fmla="*/ 131929 h 178586"/>
              <a:gd name="connsiteX7" fmla="*/ 143033 w 239543"/>
              <a:gd name="connsiteY7" fmla="*/ 43029 h 178586"/>
              <a:gd name="connsiteX8" fmla="*/ 95408 w 239543"/>
              <a:gd name="connsiteY8" fmla="*/ 46204 h 178586"/>
              <a:gd name="connsiteX9" fmla="*/ 158 w 239543"/>
              <a:gd name="connsiteY9" fmla="*/ 58904 h 178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9543" h="178586">
                <a:moveTo>
                  <a:pt x="158" y="58904"/>
                </a:moveTo>
                <a:cubicBezTo>
                  <a:pt x="4391" y="56258"/>
                  <a:pt x="101758" y="39854"/>
                  <a:pt x="120808" y="30329"/>
                </a:cubicBezTo>
                <a:cubicBezTo>
                  <a:pt x="139858" y="20804"/>
                  <a:pt x="104933" y="-7242"/>
                  <a:pt x="114458" y="1754"/>
                </a:cubicBezTo>
                <a:cubicBezTo>
                  <a:pt x="123983" y="10750"/>
                  <a:pt x="167375" y="73721"/>
                  <a:pt x="177958" y="84304"/>
                </a:cubicBezTo>
                <a:cubicBezTo>
                  <a:pt x="188541" y="94887"/>
                  <a:pt x="167904" y="49908"/>
                  <a:pt x="177958" y="65254"/>
                </a:cubicBezTo>
                <a:cubicBezTo>
                  <a:pt x="188012" y="80600"/>
                  <a:pt x="232462" y="165267"/>
                  <a:pt x="238283" y="176379"/>
                </a:cubicBezTo>
                <a:cubicBezTo>
                  <a:pt x="244104" y="187491"/>
                  <a:pt x="228758" y="154154"/>
                  <a:pt x="212883" y="131929"/>
                </a:cubicBezTo>
                <a:cubicBezTo>
                  <a:pt x="197008" y="109704"/>
                  <a:pt x="162612" y="57316"/>
                  <a:pt x="143033" y="43029"/>
                </a:cubicBezTo>
                <a:cubicBezTo>
                  <a:pt x="123454" y="28742"/>
                  <a:pt x="112870" y="44087"/>
                  <a:pt x="95408" y="46204"/>
                </a:cubicBezTo>
                <a:cubicBezTo>
                  <a:pt x="77946" y="48321"/>
                  <a:pt x="-4075" y="61550"/>
                  <a:pt x="158" y="5890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 576">
            <a:extLst>
              <a:ext uri="{FF2B5EF4-FFF2-40B4-BE49-F238E27FC236}">
                <a16:creationId xmlns:a16="http://schemas.microsoft.com/office/drawing/2014/main" id="{01824505-B3B7-13EF-9049-6F2F03F42607}"/>
              </a:ext>
            </a:extLst>
          </p:cNvPr>
          <p:cNvSpPr/>
          <p:nvPr/>
        </p:nvSpPr>
        <p:spPr>
          <a:xfrm>
            <a:off x="7273836" y="5800360"/>
            <a:ext cx="89061" cy="120982"/>
          </a:xfrm>
          <a:custGeom>
            <a:avLst/>
            <a:gdLst>
              <a:gd name="connsiteX0" fmla="*/ 89 w 89061"/>
              <a:gd name="connsiteY0" fmla="*/ 365 h 120982"/>
              <a:gd name="connsiteX1" fmla="*/ 76289 w 89061"/>
              <a:gd name="connsiteY1" fmla="*/ 117840 h 120982"/>
              <a:gd name="connsiteX2" fmla="*/ 63589 w 89061"/>
              <a:gd name="connsiteY2" fmla="*/ 89265 h 120982"/>
              <a:gd name="connsiteX3" fmla="*/ 88989 w 89061"/>
              <a:gd name="connsiteY3" fmla="*/ 111490 h 120982"/>
              <a:gd name="connsiteX4" fmla="*/ 54064 w 89061"/>
              <a:gd name="connsiteY4" fmla="*/ 60690 h 120982"/>
              <a:gd name="connsiteX5" fmla="*/ 60414 w 89061"/>
              <a:gd name="connsiteY5" fmla="*/ 79740 h 120982"/>
              <a:gd name="connsiteX6" fmla="*/ 89 w 89061"/>
              <a:gd name="connsiteY6" fmla="*/ 365 h 12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61" h="120982">
                <a:moveTo>
                  <a:pt x="89" y="365"/>
                </a:moveTo>
                <a:cubicBezTo>
                  <a:pt x="2735" y="6715"/>
                  <a:pt x="65706" y="103023"/>
                  <a:pt x="76289" y="117840"/>
                </a:cubicBezTo>
                <a:cubicBezTo>
                  <a:pt x="86872" y="132657"/>
                  <a:pt x="61472" y="90323"/>
                  <a:pt x="63589" y="89265"/>
                </a:cubicBezTo>
                <a:cubicBezTo>
                  <a:pt x="65706" y="88207"/>
                  <a:pt x="90576" y="116252"/>
                  <a:pt x="88989" y="111490"/>
                </a:cubicBezTo>
                <a:cubicBezTo>
                  <a:pt x="87402" y="106728"/>
                  <a:pt x="54064" y="60690"/>
                  <a:pt x="54064" y="60690"/>
                </a:cubicBezTo>
                <a:cubicBezTo>
                  <a:pt x="49302" y="55398"/>
                  <a:pt x="66764" y="87148"/>
                  <a:pt x="60414" y="79740"/>
                </a:cubicBezTo>
                <a:cubicBezTo>
                  <a:pt x="54064" y="72332"/>
                  <a:pt x="-2557" y="-5985"/>
                  <a:pt x="89" y="3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 577">
            <a:extLst>
              <a:ext uri="{FF2B5EF4-FFF2-40B4-BE49-F238E27FC236}">
                <a16:creationId xmlns:a16="http://schemas.microsoft.com/office/drawing/2014/main" id="{E7D78617-B6EA-7920-C541-C5A3EDE25321}"/>
              </a:ext>
            </a:extLst>
          </p:cNvPr>
          <p:cNvSpPr/>
          <p:nvPr/>
        </p:nvSpPr>
        <p:spPr>
          <a:xfrm>
            <a:off x="7365550" y="5876545"/>
            <a:ext cx="90475" cy="381394"/>
          </a:xfrm>
          <a:custGeom>
            <a:avLst/>
            <a:gdLst>
              <a:gd name="connsiteX0" fmla="*/ 450 w 90475"/>
              <a:gd name="connsiteY0" fmla="*/ 380 h 381394"/>
              <a:gd name="connsiteX1" fmla="*/ 83000 w 90475"/>
              <a:gd name="connsiteY1" fmla="*/ 143255 h 381394"/>
              <a:gd name="connsiteX2" fmla="*/ 73475 w 90475"/>
              <a:gd name="connsiteY2" fmla="*/ 108330 h 381394"/>
              <a:gd name="connsiteX3" fmla="*/ 73475 w 90475"/>
              <a:gd name="connsiteY3" fmla="*/ 181355 h 381394"/>
              <a:gd name="connsiteX4" fmla="*/ 86175 w 90475"/>
              <a:gd name="connsiteY4" fmla="*/ 152780 h 381394"/>
              <a:gd name="connsiteX5" fmla="*/ 60775 w 90475"/>
              <a:gd name="connsiteY5" fmla="*/ 235330 h 381394"/>
              <a:gd name="connsiteX6" fmla="*/ 51250 w 90475"/>
              <a:gd name="connsiteY6" fmla="*/ 302005 h 381394"/>
              <a:gd name="connsiteX7" fmla="*/ 38550 w 90475"/>
              <a:gd name="connsiteY7" fmla="*/ 381380 h 381394"/>
              <a:gd name="connsiteX8" fmla="*/ 38550 w 90475"/>
              <a:gd name="connsiteY8" fmla="*/ 295655 h 381394"/>
              <a:gd name="connsiteX9" fmla="*/ 76650 w 90475"/>
              <a:gd name="connsiteY9" fmla="*/ 181355 h 381394"/>
              <a:gd name="connsiteX10" fmla="*/ 89350 w 90475"/>
              <a:gd name="connsiteY10" fmla="*/ 140080 h 381394"/>
              <a:gd name="connsiteX11" fmla="*/ 51250 w 90475"/>
              <a:gd name="connsiteY11" fmla="*/ 101980 h 381394"/>
              <a:gd name="connsiteX12" fmla="*/ 450 w 90475"/>
              <a:gd name="connsiteY12" fmla="*/ 380 h 381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475" h="381394">
                <a:moveTo>
                  <a:pt x="450" y="380"/>
                </a:moveTo>
                <a:cubicBezTo>
                  <a:pt x="5742" y="7259"/>
                  <a:pt x="70829" y="125263"/>
                  <a:pt x="83000" y="143255"/>
                </a:cubicBezTo>
                <a:cubicBezTo>
                  <a:pt x="95171" y="161247"/>
                  <a:pt x="75063" y="101980"/>
                  <a:pt x="73475" y="108330"/>
                </a:cubicBezTo>
                <a:cubicBezTo>
                  <a:pt x="71888" y="114680"/>
                  <a:pt x="71358" y="173947"/>
                  <a:pt x="73475" y="181355"/>
                </a:cubicBezTo>
                <a:cubicBezTo>
                  <a:pt x="75592" y="188763"/>
                  <a:pt x="88292" y="143784"/>
                  <a:pt x="86175" y="152780"/>
                </a:cubicBezTo>
                <a:cubicBezTo>
                  <a:pt x="84058" y="161776"/>
                  <a:pt x="66596" y="210459"/>
                  <a:pt x="60775" y="235330"/>
                </a:cubicBezTo>
                <a:cubicBezTo>
                  <a:pt x="54954" y="260201"/>
                  <a:pt x="54954" y="277663"/>
                  <a:pt x="51250" y="302005"/>
                </a:cubicBezTo>
                <a:cubicBezTo>
                  <a:pt x="47546" y="326347"/>
                  <a:pt x="40667" y="382438"/>
                  <a:pt x="38550" y="381380"/>
                </a:cubicBezTo>
                <a:cubicBezTo>
                  <a:pt x="36433" y="380322"/>
                  <a:pt x="32200" y="328993"/>
                  <a:pt x="38550" y="295655"/>
                </a:cubicBezTo>
                <a:cubicBezTo>
                  <a:pt x="44900" y="262318"/>
                  <a:pt x="68183" y="207284"/>
                  <a:pt x="76650" y="181355"/>
                </a:cubicBezTo>
                <a:cubicBezTo>
                  <a:pt x="85117" y="155426"/>
                  <a:pt x="93583" y="153309"/>
                  <a:pt x="89350" y="140080"/>
                </a:cubicBezTo>
                <a:cubicBezTo>
                  <a:pt x="85117" y="126851"/>
                  <a:pt x="64479" y="122088"/>
                  <a:pt x="51250" y="101980"/>
                </a:cubicBezTo>
                <a:cubicBezTo>
                  <a:pt x="38021" y="81872"/>
                  <a:pt x="-4842" y="-6499"/>
                  <a:pt x="450" y="38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 578">
            <a:extLst>
              <a:ext uri="{FF2B5EF4-FFF2-40B4-BE49-F238E27FC236}">
                <a16:creationId xmlns:a16="http://schemas.microsoft.com/office/drawing/2014/main" id="{98D1E5E2-A441-A9DB-B33D-E7D244EED7BE}"/>
              </a:ext>
            </a:extLst>
          </p:cNvPr>
          <p:cNvSpPr/>
          <p:nvPr/>
        </p:nvSpPr>
        <p:spPr>
          <a:xfrm>
            <a:off x="7292963" y="5889178"/>
            <a:ext cx="149615" cy="121102"/>
          </a:xfrm>
          <a:custGeom>
            <a:avLst/>
            <a:gdLst>
              <a:gd name="connsiteX0" fmla="*/ 12 w 149615"/>
              <a:gd name="connsiteY0" fmla="*/ 70297 h 121102"/>
              <a:gd name="connsiteX1" fmla="*/ 76212 w 149615"/>
              <a:gd name="connsiteY1" fmla="*/ 32197 h 121102"/>
              <a:gd name="connsiteX2" fmla="*/ 47637 w 149615"/>
              <a:gd name="connsiteY2" fmla="*/ 38547 h 121102"/>
              <a:gd name="connsiteX3" fmla="*/ 85737 w 149615"/>
              <a:gd name="connsiteY3" fmla="*/ 41722 h 121102"/>
              <a:gd name="connsiteX4" fmla="*/ 92087 w 149615"/>
              <a:gd name="connsiteY4" fmla="*/ 73472 h 121102"/>
              <a:gd name="connsiteX5" fmla="*/ 149237 w 149615"/>
              <a:gd name="connsiteY5" fmla="*/ 121097 h 121102"/>
              <a:gd name="connsiteX6" fmla="*/ 114312 w 149615"/>
              <a:gd name="connsiteY6" fmla="*/ 70297 h 121102"/>
              <a:gd name="connsiteX7" fmla="*/ 63512 w 149615"/>
              <a:gd name="connsiteY7" fmla="*/ 447 h 121102"/>
              <a:gd name="connsiteX8" fmla="*/ 79387 w 149615"/>
              <a:gd name="connsiteY8" fmla="*/ 38547 h 121102"/>
              <a:gd name="connsiteX9" fmla="*/ 69862 w 149615"/>
              <a:gd name="connsiteY9" fmla="*/ 25847 h 121102"/>
              <a:gd name="connsiteX10" fmla="*/ 12 w 149615"/>
              <a:gd name="connsiteY10" fmla="*/ 70297 h 12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615" h="121102">
                <a:moveTo>
                  <a:pt x="12" y="70297"/>
                </a:moveTo>
                <a:cubicBezTo>
                  <a:pt x="1070" y="71355"/>
                  <a:pt x="68275" y="37489"/>
                  <a:pt x="76212" y="32197"/>
                </a:cubicBezTo>
                <a:cubicBezTo>
                  <a:pt x="84149" y="26905"/>
                  <a:pt x="46050" y="36960"/>
                  <a:pt x="47637" y="38547"/>
                </a:cubicBezTo>
                <a:cubicBezTo>
                  <a:pt x="49224" y="40134"/>
                  <a:pt x="78329" y="35901"/>
                  <a:pt x="85737" y="41722"/>
                </a:cubicBezTo>
                <a:cubicBezTo>
                  <a:pt x="93145" y="47543"/>
                  <a:pt x="81504" y="60243"/>
                  <a:pt x="92087" y="73472"/>
                </a:cubicBezTo>
                <a:cubicBezTo>
                  <a:pt x="102670" y="86701"/>
                  <a:pt x="145533" y="121626"/>
                  <a:pt x="149237" y="121097"/>
                </a:cubicBezTo>
                <a:cubicBezTo>
                  <a:pt x="152941" y="120568"/>
                  <a:pt x="128599" y="90405"/>
                  <a:pt x="114312" y="70297"/>
                </a:cubicBezTo>
                <a:cubicBezTo>
                  <a:pt x="100025" y="50189"/>
                  <a:pt x="69333" y="5739"/>
                  <a:pt x="63512" y="447"/>
                </a:cubicBezTo>
                <a:cubicBezTo>
                  <a:pt x="57691" y="-4845"/>
                  <a:pt x="79387" y="38547"/>
                  <a:pt x="79387" y="38547"/>
                </a:cubicBezTo>
                <a:cubicBezTo>
                  <a:pt x="80445" y="42780"/>
                  <a:pt x="75683" y="24259"/>
                  <a:pt x="69862" y="25847"/>
                </a:cubicBezTo>
                <a:cubicBezTo>
                  <a:pt x="64041" y="27434"/>
                  <a:pt x="-1046" y="69239"/>
                  <a:pt x="12" y="7029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 580">
            <a:extLst>
              <a:ext uri="{FF2B5EF4-FFF2-40B4-BE49-F238E27FC236}">
                <a16:creationId xmlns:a16="http://schemas.microsoft.com/office/drawing/2014/main" id="{5EEFB02A-F8D2-7291-BEC2-4F6AB8D37369}"/>
              </a:ext>
            </a:extLst>
          </p:cNvPr>
          <p:cNvSpPr/>
          <p:nvPr/>
        </p:nvSpPr>
        <p:spPr>
          <a:xfrm>
            <a:off x="7315155" y="5951255"/>
            <a:ext cx="139745" cy="196866"/>
          </a:xfrm>
          <a:custGeom>
            <a:avLst/>
            <a:gdLst>
              <a:gd name="connsiteX0" fmla="*/ 139745 w 139745"/>
              <a:gd name="connsiteY0" fmla="*/ 71720 h 196866"/>
              <a:gd name="connsiteX1" fmla="*/ 38145 w 139745"/>
              <a:gd name="connsiteY1" fmla="*/ 1870 h 196866"/>
              <a:gd name="connsiteX2" fmla="*/ 50845 w 139745"/>
              <a:gd name="connsiteY2" fmla="*/ 20920 h 196866"/>
              <a:gd name="connsiteX3" fmla="*/ 12745 w 139745"/>
              <a:gd name="connsiteY3" fmla="*/ 30445 h 196866"/>
              <a:gd name="connsiteX4" fmla="*/ 22270 w 139745"/>
              <a:gd name="connsiteY4" fmla="*/ 39970 h 196866"/>
              <a:gd name="connsiteX5" fmla="*/ 15920 w 139745"/>
              <a:gd name="connsiteY5" fmla="*/ 68545 h 196866"/>
              <a:gd name="connsiteX6" fmla="*/ 6395 w 139745"/>
              <a:gd name="connsiteY6" fmla="*/ 195545 h 196866"/>
              <a:gd name="connsiteX7" fmla="*/ 45 w 139745"/>
              <a:gd name="connsiteY7" fmla="*/ 128870 h 196866"/>
              <a:gd name="connsiteX8" fmla="*/ 9570 w 139745"/>
              <a:gd name="connsiteY8" fmla="*/ 33620 h 196866"/>
              <a:gd name="connsiteX9" fmla="*/ 34970 w 139745"/>
              <a:gd name="connsiteY9" fmla="*/ 8220 h 196866"/>
              <a:gd name="connsiteX10" fmla="*/ 66720 w 139745"/>
              <a:gd name="connsiteY10" fmla="*/ 24095 h 196866"/>
              <a:gd name="connsiteX11" fmla="*/ 139745 w 139745"/>
              <a:gd name="connsiteY11" fmla="*/ 71720 h 19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9745" h="196866">
                <a:moveTo>
                  <a:pt x="139745" y="71720"/>
                </a:moveTo>
                <a:lnTo>
                  <a:pt x="38145" y="1870"/>
                </a:lnTo>
                <a:cubicBezTo>
                  <a:pt x="23328" y="-6597"/>
                  <a:pt x="55078" y="16158"/>
                  <a:pt x="50845" y="20920"/>
                </a:cubicBezTo>
                <a:cubicBezTo>
                  <a:pt x="46612" y="25682"/>
                  <a:pt x="12745" y="30445"/>
                  <a:pt x="12745" y="30445"/>
                </a:cubicBezTo>
                <a:cubicBezTo>
                  <a:pt x="7983" y="33620"/>
                  <a:pt x="21741" y="33620"/>
                  <a:pt x="22270" y="39970"/>
                </a:cubicBezTo>
                <a:cubicBezTo>
                  <a:pt x="22799" y="46320"/>
                  <a:pt x="18566" y="42616"/>
                  <a:pt x="15920" y="68545"/>
                </a:cubicBezTo>
                <a:cubicBezTo>
                  <a:pt x="13274" y="94474"/>
                  <a:pt x="9041" y="185491"/>
                  <a:pt x="6395" y="195545"/>
                </a:cubicBezTo>
                <a:cubicBezTo>
                  <a:pt x="3749" y="205599"/>
                  <a:pt x="-484" y="155857"/>
                  <a:pt x="45" y="128870"/>
                </a:cubicBezTo>
                <a:cubicBezTo>
                  <a:pt x="574" y="101883"/>
                  <a:pt x="3749" y="53728"/>
                  <a:pt x="9570" y="33620"/>
                </a:cubicBezTo>
                <a:cubicBezTo>
                  <a:pt x="15391" y="13512"/>
                  <a:pt x="25445" y="9807"/>
                  <a:pt x="34970" y="8220"/>
                </a:cubicBezTo>
                <a:cubicBezTo>
                  <a:pt x="44495" y="6632"/>
                  <a:pt x="66720" y="24095"/>
                  <a:pt x="66720" y="24095"/>
                </a:cubicBezTo>
                <a:lnTo>
                  <a:pt x="139745" y="7172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 581">
            <a:extLst>
              <a:ext uri="{FF2B5EF4-FFF2-40B4-BE49-F238E27FC236}">
                <a16:creationId xmlns:a16="http://schemas.microsoft.com/office/drawing/2014/main" id="{77E43C8F-ADC4-F656-F3DF-D3B409C94681}"/>
              </a:ext>
            </a:extLst>
          </p:cNvPr>
          <p:cNvSpPr/>
          <p:nvPr/>
        </p:nvSpPr>
        <p:spPr>
          <a:xfrm>
            <a:off x="7321550" y="5940366"/>
            <a:ext cx="108202" cy="304878"/>
          </a:xfrm>
          <a:custGeom>
            <a:avLst/>
            <a:gdLst>
              <a:gd name="connsiteX0" fmla="*/ 107950 w 108202"/>
              <a:gd name="connsiteY0" fmla="*/ 59 h 304878"/>
              <a:gd name="connsiteX1" fmla="*/ 69850 w 108202"/>
              <a:gd name="connsiteY1" fmla="*/ 66734 h 304878"/>
              <a:gd name="connsiteX2" fmla="*/ 25400 w 108202"/>
              <a:gd name="connsiteY2" fmla="*/ 152459 h 304878"/>
              <a:gd name="connsiteX3" fmla="*/ 47625 w 108202"/>
              <a:gd name="connsiteY3" fmla="*/ 130234 h 304878"/>
              <a:gd name="connsiteX4" fmla="*/ 25400 w 108202"/>
              <a:gd name="connsiteY4" fmla="*/ 174684 h 304878"/>
              <a:gd name="connsiteX5" fmla="*/ 57150 w 108202"/>
              <a:gd name="connsiteY5" fmla="*/ 200084 h 304878"/>
              <a:gd name="connsiteX6" fmla="*/ 44450 w 108202"/>
              <a:gd name="connsiteY6" fmla="*/ 196909 h 304878"/>
              <a:gd name="connsiteX7" fmla="*/ 63500 w 108202"/>
              <a:gd name="connsiteY7" fmla="*/ 247709 h 304878"/>
              <a:gd name="connsiteX8" fmla="*/ 98425 w 108202"/>
              <a:gd name="connsiteY8" fmla="*/ 304859 h 304878"/>
              <a:gd name="connsiteX9" fmla="*/ 73025 w 108202"/>
              <a:gd name="connsiteY9" fmla="*/ 254059 h 304878"/>
              <a:gd name="connsiteX10" fmla="*/ 50800 w 108202"/>
              <a:gd name="connsiteY10" fmla="*/ 250884 h 304878"/>
              <a:gd name="connsiteX11" fmla="*/ 0 w 108202"/>
              <a:gd name="connsiteY11" fmla="*/ 257234 h 304878"/>
              <a:gd name="connsiteX12" fmla="*/ 98425 w 108202"/>
              <a:gd name="connsiteY12" fmla="*/ 244534 h 304878"/>
              <a:gd name="connsiteX13" fmla="*/ 38100 w 108202"/>
              <a:gd name="connsiteY13" fmla="*/ 228659 h 304878"/>
              <a:gd name="connsiteX14" fmla="*/ 38100 w 108202"/>
              <a:gd name="connsiteY14" fmla="*/ 161984 h 304878"/>
              <a:gd name="connsiteX15" fmla="*/ 57150 w 108202"/>
              <a:gd name="connsiteY15" fmla="*/ 92134 h 304878"/>
              <a:gd name="connsiteX16" fmla="*/ 12700 w 108202"/>
              <a:gd name="connsiteY16" fmla="*/ 38159 h 304878"/>
              <a:gd name="connsiteX17" fmla="*/ 50800 w 108202"/>
              <a:gd name="connsiteY17" fmla="*/ 54034 h 304878"/>
              <a:gd name="connsiteX18" fmla="*/ 107950 w 108202"/>
              <a:gd name="connsiteY18" fmla="*/ 59 h 304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02" h="304878">
                <a:moveTo>
                  <a:pt x="107950" y="59"/>
                </a:moveTo>
                <a:cubicBezTo>
                  <a:pt x="111125" y="2176"/>
                  <a:pt x="83608" y="41334"/>
                  <a:pt x="69850" y="66734"/>
                </a:cubicBezTo>
                <a:cubicBezTo>
                  <a:pt x="56092" y="92134"/>
                  <a:pt x="29104" y="141876"/>
                  <a:pt x="25400" y="152459"/>
                </a:cubicBezTo>
                <a:cubicBezTo>
                  <a:pt x="21696" y="163042"/>
                  <a:pt x="47625" y="126530"/>
                  <a:pt x="47625" y="130234"/>
                </a:cubicBezTo>
                <a:cubicBezTo>
                  <a:pt x="47625" y="133938"/>
                  <a:pt x="23813" y="163042"/>
                  <a:pt x="25400" y="174684"/>
                </a:cubicBezTo>
                <a:cubicBezTo>
                  <a:pt x="26987" y="186326"/>
                  <a:pt x="57150" y="200084"/>
                  <a:pt x="57150" y="200084"/>
                </a:cubicBezTo>
                <a:cubicBezTo>
                  <a:pt x="60325" y="203788"/>
                  <a:pt x="43392" y="188972"/>
                  <a:pt x="44450" y="196909"/>
                </a:cubicBezTo>
                <a:cubicBezTo>
                  <a:pt x="45508" y="204846"/>
                  <a:pt x="54504" y="229717"/>
                  <a:pt x="63500" y="247709"/>
                </a:cubicBezTo>
                <a:cubicBezTo>
                  <a:pt x="72496" y="265701"/>
                  <a:pt x="96837" y="303801"/>
                  <a:pt x="98425" y="304859"/>
                </a:cubicBezTo>
                <a:cubicBezTo>
                  <a:pt x="100013" y="305917"/>
                  <a:pt x="80962" y="263055"/>
                  <a:pt x="73025" y="254059"/>
                </a:cubicBezTo>
                <a:cubicBezTo>
                  <a:pt x="65087" y="245063"/>
                  <a:pt x="62971" y="250355"/>
                  <a:pt x="50800" y="250884"/>
                </a:cubicBezTo>
                <a:cubicBezTo>
                  <a:pt x="38629" y="251413"/>
                  <a:pt x="0" y="257234"/>
                  <a:pt x="0" y="257234"/>
                </a:cubicBezTo>
                <a:cubicBezTo>
                  <a:pt x="7937" y="256176"/>
                  <a:pt x="92075" y="249296"/>
                  <a:pt x="98425" y="244534"/>
                </a:cubicBezTo>
                <a:cubicBezTo>
                  <a:pt x="104775" y="239772"/>
                  <a:pt x="48154" y="242417"/>
                  <a:pt x="38100" y="228659"/>
                </a:cubicBezTo>
                <a:cubicBezTo>
                  <a:pt x="28046" y="214901"/>
                  <a:pt x="34925" y="184738"/>
                  <a:pt x="38100" y="161984"/>
                </a:cubicBezTo>
                <a:cubicBezTo>
                  <a:pt x="41275" y="139230"/>
                  <a:pt x="61383" y="112771"/>
                  <a:pt x="57150" y="92134"/>
                </a:cubicBezTo>
                <a:cubicBezTo>
                  <a:pt x="52917" y="71497"/>
                  <a:pt x="13758" y="44509"/>
                  <a:pt x="12700" y="38159"/>
                </a:cubicBezTo>
                <a:cubicBezTo>
                  <a:pt x="11642" y="31809"/>
                  <a:pt x="37042" y="55092"/>
                  <a:pt x="50800" y="54034"/>
                </a:cubicBezTo>
                <a:cubicBezTo>
                  <a:pt x="64558" y="52976"/>
                  <a:pt x="104775" y="-2058"/>
                  <a:pt x="107950" y="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 582">
            <a:extLst>
              <a:ext uri="{FF2B5EF4-FFF2-40B4-BE49-F238E27FC236}">
                <a16:creationId xmlns:a16="http://schemas.microsoft.com/office/drawing/2014/main" id="{17E46C7B-F1C4-8DE0-1A4A-2512B1F059A1}"/>
              </a:ext>
            </a:extLst>
          </p:cNvPr>
          <p:cNvSpPr/>
          <p:nvPr/>
        </p:nvSpPr>
        <p:spPr>
          <a:xfrm>
            <a:off x="7400783" y="5943578"/>
            <a:ext cx="54123" cy="174665"/>
          </a:xfrm>
          <a:custGeom>
            <a:avLst/>
            <a:gdLst>
              <a:gd name="connsiteX0" fmla="*/ 142 w 54123"/>
              <a:gd name="connsiteY0" fmla="*/ 22 h 174665"/>
              <a:gd name="connsiteX1" fmla="*/ 31892 w 54123"/>
              <a:gd name="connsiteY1" fmla="*/ 101622 h 174665"/>
              <a:gd name="connsiteX2" fmla="*/ 16017 w 54123"/>
              <a:gd name="connsiteY2" fmla="*/ 174647 h 174665"/>
              <a:gd name="connsiteX3" fmla="*/ 54117 w 54123"/>
              <a:gd name="connsiteY3" fmla="*/ 95272 h 174665"/>
              <a:gd name="connsiteX4" fmla="*/ 19192 w 54123"/>
              <a:gd name="connsiteY4" fmla="*/ 114322 h 174665"/>
              <a:gd name="connsiteX5" fmla="*/ 19192 w 54123"/>
              <a:gd name="connsiteY5" fmla="*/ 92097 h 174665"/>
              <a:gd name="connsiteX6" fmla="*/ 142 w 54123"/>
              <a:gd name="connsiteY6" fmla="*/ 22 h 17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23" h="174665">
                <a:moveTo>
                  <a:pt x="142" y="22"/>
                </a:moveTo>
                <a:cubicBezTo>
                  <a:pt x="2259" y="1610"/>
                  <a:pt x="29246" y="72518"/>
                  <a:pt x="31892" y="101622"/>
                </a:cubicBezTo>
                <a:cubicBezTo>
                  <a:pt x="34538" y="130726"/>
                  <a:pt x="12313" y="175705"/>
                  <a:pt x="16017" y="174647"/>
                </a:cubicBezTo>
                <a:cubicBezTo>
                  <a:pt x="19721" y="173589"/>
                  <a:pt x="53588" y="105326"/>
                  <a:pt x="54117" y="95272"/>
                </a:cubicBezTo>
                <a:cubicBezTo>
                  <a:pt x="54646" y="85218"/>
                  <a:pt x="25013" y="114851"/>
                  <a:pt x="19192" y="114322"/>
                </a:cubicBezTo>
                <a:cubicBezTo>
                  <a:pt x="13371" y="113793"/>
                  <a:pt x="18134" y="104268"/>
                  <a:pt x="19192" y="92097"/>
                </a:cubicBezTo>
                <a:cubicBezTo>
                  <a:pt x="20250" y="79926"/>
                  <a:pt x="-1975" y="-1566"/>
                  <a:pt x="142" y="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 583">
            <a:extLst>
              <a:ext uri="{FF2B5EF4-FFF2-40B4-BE49-F238E27FC236}">
                <a16:creationId xmlns:a16="http://schemas.microsoft.com/office/drawing/2014/main" id="{39BF94D6-DABC-2708-21D8-9F000DCCE15C}"/>
              </a:ext>
            </a:extLst>
          </p:cNvPr>
          <p:cNvSpPr/>
          <p:nvPr/>
        </p:nvSpPr>
        <p:spPr>
          <a:xfrm>
            <a:off x="6651251" y="5619738"/>
            <a:ext cx="301042" cy="375741"/>
          </a:xfrm>
          <a:custGeom>
            <a:avLst/>
            <a:gdLst>
              <a:gd name="connsiteX0" fmla="*/ 298824 w 301042"/>
              <a:gd name="connsiteY0" fmla="*/ 12 h 375741"/>
              <a:gd name="connsiteX1" fmla="*/ 254374 w 301042"/>
              <a:gd name="connsiteY1" fmla="*/ 25412 h 375741"/>
              <a:gd name="connsiteX2" fmla="*/ 184524 w 301042"/>
              <a:gd name="connsiteY2" fmla="*/ 28587 h 375741"/>
              <a:gd name="connsiteX3" fmla="*/ 95624 w 301042"/>
              <a:gd name="connsiteY3" fmla="*/ 22237 h 375741"/>
              <a:gd name="connsiteX4" fmla="*/ 184524 w 301042"/>
              <a:gd name="connsiteY4" fmla="*/ 44462 h 375741"/>
              <a:gd name="connsiteX5" fmla="*/ 149599 w 301042"/>
              <a:gd name="connsiteY5" fmla="*/ 60337 h 375741"/>
              <a:gd name="connsiteX6" fmla="*/ 374 w 301042"/>
              <a:gd name="connsiteY6" fmla="*/ 44462 h 375741"/>
              <a:gd name="connsiteX7" fmla="*/ 108324 w 301042"/>
              <a:gd name="connsiteY7" fmla="*/ 82562 h 375741"/>
              <a:gd name="connsiteX8" fmla="*/ 149599 w 301042"/>
              <a:gd name="connsiteY8" fmla="*/ 104787 h 375741"/>
              <a:gd name="connsiteX9" fmla="*/ 117849 w 301042"/>
              <a:gd name="connsiteY9" fmla="*/ 107962 h 375741"/>
              <a:gd name="connsiteX10" fmla="*/ 162299 w 301042"/>
              <a:gd name="connsiteY10" fmla="*/ 149237 h 375741"/>
              <a:gd name="connsiteX11" fmla="*/ 155949 w 301042"/>
              <a:gd name="connsiteY11" fmla="*/ 177812 h 375741"/>
              <a:gd name="connsiteX12" fmla="*/ 184524 w 301042"/>
              <a:gd name="connsiteY12" fmla="*/ 219087 h 375741"/>
              <a:gd name="connsiteX13" fmla="*/ 127374 w 301042"/>
              <a:gd name="connsiteY13" fmla="*/ 196862 h 375741"/>
              <a:gd name="connsiteX14" fmla="*/ 162299 w 301042"/>
              <a:gd name="connsiteY14" fmla="*/ 215912 h 375741"/>
              <a:gd name="connsiteX15" fmla="*/ 203574 w 301042"/>
              <a:gd name="connsiteY15" fmla="*/ 298462 h 375741"/>
              <a:gd name="connsiteX16" fmla="*/ 213099 w 301042"/>
              <a:gd name="connsiteY16" fmla="*/ 282587 h 375741"/>
              <a:gd name="connsiteX17" fmla="*/ 276599 w 301042"/>
              <a:gd name="connsiteY17" fmla="*/ 352437 h 375741"/>
              <a:gd name="connsiteX18" fmla="*/ 286124 w 301042"/>
              <a:gd name="connsiteY18" fmla="*/ 374662 h 375741"/>
              <a:gd name="connsiteX19" fmla="*/ 238499 w 301042"/>
              <a:gd name="connsiteY19" fmla="*/ 323862 h 375741"/>
              <a:gd name="connsiteX20" fmla="*/ 190874 w 301042"/>
              <a:gd name="connsiteY20" fmla="*/ 273062 h 375741"/>
              <a:gd name="connsiteX21" fmla="*/ 149599 w 301042"/>
              <a:gd name="connsiteY21" fmla="*/ 136537 h 375741"/>
              <a:gd name="connsiteX22" fmla="*/ 98799 w 301042"/>
              <a:gd name="connsiteY22" fmla="*/ 88912 h 375741"/>
              <a:gd name="connsiteX23" fmla="*/ 44824 w 301042"/>
              <a:gd name="connsiteY23" fmla="*/ 85737 h 375741"/>
              <a:gd name="connsiteX24" fmla="*/ 155949 w 301042"/>
              <a:gd name="connsiteY24" fmla="*/ 161937 h 375741"/>
              <a:gd name="connsiteX25" fmla="*/ 178174 w 301042"/>
              <a:gd name="connsiteY25" fmla="*/ 114312 h 375741"/>
              <a:gd name="connsiteX26" fmla="*/ 206749 w 301042"/>
              <a:gd name="connsiteY26" fmla="*/ 85737 h 375741"/>
              <a:gd name="connsiteX27" fmla="*/ 114674 w 301042"/>
              <a:gd name="connsiteY27" fmla="*/ 38112 h 375741"/>
              <a:gd name="connsiteX28" fmla="*/ 184524 w 301042"/>
              <a:gd name="connsiteY28" fmla="*/ 22237 h 375741"/>
              <a:gd name="connsiteX29" fmla="*/ 298824 w 301042"/>
              <a:gd name="connsiteY29" fmla="*/ 12 h 37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1042" h="375741">
                <a:moveTo>
                  <a:pt x="298824" y="12"/>
                </a:moveTo>
                <a:cubicBezTo>
                  <a:pt x="310466" y="541"/>
                  <a:pt x="273424" y="20650"/>
                  <a:pt x="254374" y="25412"/>
                </a:cubicBezTo>
                <a:cubicBezTo>
                  <a:pt x="235324" y="30174"/>
                  <a:pt x="210982" y="29116"/>
                  <a:pt x="184524" y="28587"/>
                </a:cubicBezTo>
                <a:cubicBezTo>
                  <a:pt x="158066" y="28058"/>
                  <a:pt x="95624" y="19591"/>
                  <a:pt x="95624" y="22237"/>
                </a:cubicBezTo>
                <a:cubicBezTo>
                  <a:pt x="95624" y="24883"/>
                  <a:pt x="175528" y="38112"/>
                  <a:pt x="184524" y="44462"/>
                </a:cubicBezTo>
                <a:cubicBezTo>
                  <a:pt x="193520" y="50812"/>
                  <a:pt x="180291" y="60337"/>
                  <a:pt x="149599" y="60337"/>
                </a:cubicBezTo>
                <a:cubicBezTo>
                  <a:pt x="118907" y="60337"/>
                  <a:pt x="7253" y="40758"/>
                  <a:pt x="374" y="44462"/>
                </a:cubicBezTo>
                <a:cubicBezTo>
                  <a:pt x="-6505" y="48166"/>
                  <a:pt x="83453" y="72508"/>
                  <a:pt x="108324" y="82562"/>
                </a:cubicBezTo>
                <a:cubicBezTo>
                  <a:pt x="133195" y="92616"/>
                  <a:pt x="148012" y="100554"/>
                  <a:pt x="149599" y="104787"/>
                </a:cubicBezTo>
                <a:cubicBezTo>
                  <a:pt x="151186" y="109020"/>
                  <a:pt x="115732" y="100554"/>
                  <a:pt x="117849" y="107962"/>
                </a:cubicBezTo>
                <a:cubicBezTo>
                  <a:pt x="119966" y="115370"/>
                  <a:pt x="162299" y="149237"/>
                  <a:pt x="162299" y="149237"/>
                </a:cubicBezTo>
                <a:cubicBezTo>
                  <a:pt x="168649" y="160879"/>
                  <a:pt x="152245" y="166170"/>
                  <a:pt x="155949" y="177812"/>
                </a:cubicBezTo>
                <a:cubicBezTo>
                  <a:pt x="159653" y="189454"/>
                  <a:pt x="189286" y="215912"/>
                  <a:pt x="184524" y="219087"/>
                </a:cubicBezTo>
                <a:cubicBezTo>
                  <a:pt x="179762" y="222262"/>
                  <a:pt x="131078" y="197391"/>
                  <a:pt x="127374" y="196862"/>
                </a:cubicBezTo>
                <a:cubicBezTo>
                  <a:pt x="123670" y="196333"/>
                  <a:pt x="149599" y="198979"/>
                  <a:pt x="162299" y="215912"/>
                </a:cubicBezTo>
                <a:cubicBezTo>
                  <a:pt x="174999" y="232845"/>
                  <a:pt x="195107" y="287350"/>
                  <a:pt x="203574" y="298462"/>
                </a:cubicBezTo>
                <a:cubicBezTo>
                  <a:pt x="212041" y="309574"/>
                  <a:pt x="200928" y="273591"/>
                  <a:pt x="213099" y="282587"/>
                </a:cubicBezTo>
                <a:cubicBezTo>
                  <a:pt x="225270" y="291583"/>
                  <a:pt x="264428" y="337091"/>
                  <a:pt x="276599" y="352437"/>
                </a:cubicBezTo>
                <a:cubicBezTo>
                  <a:pt x="288770" y="367783"/>
                  <a:pt x="292474" y="379424"/>
                  <a:pt x="286124" y="374662"/>
                </a:cubicBezTo>
                <a:cubicBezTo>
                  <a:pt x="279774" y="369900"/>
                  <a:pt x="238499" y="323862"/>
                  <a:pt x="238499" y="323862"/>
                </a:cubicBezTo>
                <a:cubicBezTo>
                  <a:pt x="222624" y="306929"/>
                  <a:pt x="205691" y="304283"/>
                  <a:pt x="190874" y="273062"/>
                </a:cubicBezTo>
                <a:cubicBezTo>
                  <a:pt x="176057" y="241841"/>
                  <a:pt x="164945" y="167229"/>
                  <a:pt x="149599" y="136537"/>
                </a:cubicBezTo>
                <a:cubicBezTo>
                  <a:pt x="134253" y="105845"/>
                  <a:pt x="116261" y="97379"/>
                  <a:pt x="98799" y="88912"/>
                </a:cubicBezTo>
                <a:cubicBezTo>
                  <a:pt x="81337" y="80445"/>
                  <a:pt x="35299" y="73566"/>
                  <a:pt x="44824" y="85737"/>
                </a:cubicBezTo>
                <a:cubicBezTo>
                  <a:pt x="54349" y="97908"/>
                  <a:pt x="133724" y="157175"/>
                  <a:pt x="155949" y="161937"/>
                </a:cubicBezTo>
                <a:cubicBezTo>
                  <a:pt x="178174" y="166700"/>
                  <a:pt x="169707" y="127012"/>
                  <a:pt x="178174" y="114312"/>
                </a:cubicBezTo>
                <a:cubicBezTo>
                  <a:pt x="186641" y="101612"/>
                  <a:pt x="217332" y="98437"/>
                  <a:pt x="206749" y="85737"/>
                </a:cubicBezTo>
                <a:cubicBezTo>
                  <a:pt x="196166" y="73037"/>
                  <a:pt x="118378" y="48695"/>
                  <a:pt x="114674" y="38112"/>
                </a:cubicBezTo>
                <a:cubicBezTo>
                  <a:pt x="110970" y="27529"/>
                  <a:pt x="147482" y="28587"/>
                  <a:pt x="184524" y="22237"/>
                </a:cubicBezTo>
                <a:cubicBezTo>
                  <a:pt x="221566" y="15887"/>
                  <a:pt x="287182" y="-517"/>
                  <a:pt x="298824" y="1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 584">
            <a:extLst>
              <a:ext uri="{FF2B5EF4-FFF2-40B4-BE49-F238E27FC236}">
                <a16:creationId xmlns:a16="http://schemas.microsoft.com/office/drawing/2014/main" id="{D9CB9C3A-D058-731F-B87C-76E845534527}"/>
              </a:ext>
            </a:extLst>
          </p:cNvPr>
          <p:cNvSpPr/>
          <p:nvPr/>
        </p:nvSpPr>
        <p:spPr>
          <a:xfrm>
            <a:off x="6907175" y="5917945"/>
            <a:ext cx="202127" cy="181240"/>
          </a:xfrm>
          <a:custGeom>
            <a:avLst/>
            <a:gdLst>
              <a:gd name="connsiteX0" fmla="*/ 1625 w 202127"/>
              <a:gd name="connsiteY0" fmla="*/ 63755 h 181240"/>
              <a:gd name="connsiteX1" fmla="*/ 128625 w 202127"/>
              <a:gd name="connsiteY1" fmla="*/ 12955 h 181240"/>
              <a:gd name="connsiteX2" fmla="*/ 100050 w 202127"/>
              <a:gd name="connsiteY2" fmla="*/ 3430 h 181240"/>
              <a:gd name="connsiteX3" fmla="*/ 125450 w 202127"/>
              <a:gd name="connsiteY3" fmla="*/ 3430 h 181240"/>
              <a:gd name="connsiteX4" fmla="*/ 166725 w 202127"/>
              <a:gd name="connsiteY4" fmla="*/ 38355 h 181240"/>
              <a:gd name="connsiteX5" fmla="*/ 198475 w 202127"/>
              <a:gd name="connsiteY5" fmla="*/ 82805 h 181240"/>
              <a:gd name="connsiteX6" fmla="*/ 185775 w 202127"/>
              <a:gd name="connsiteY6" fmla="*/ 181230 h 181240"/>
              <a:gd name="connsiteX7" fmla="*/ 201650 w 202127"/>
              <a:gd name="connsiteY7" fmla="*/ 76455 h 181240"/>
              <a:gd name="connsiteX8" fmla="*/ 163550 w 202127"/>
              <a:gd name="connsiteY8" fmla="*/ 28830 h 181240"/>
              <a:gd name="connsiteX9" fmla="*/ 147675 w 202127"/>
              <a:gd name="connsiteY9" fmla="*/ 255 h 181240"/>
              <a:gd name="connsiteX10" fmla="*/ 61950 w 202127"/>
              <a:gd name="connsiteY10" fmla="*/ 44705 h 181240"/>
              <a:gd name="connsiteX11" fmla="*/ 1625 w 202127"/>
              <a:gd name="connsiteY11" fmla="*/ 63755 h 18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27" h="181240">
                <a:moveTo>
                  <a:pt x="1625" y="63755"/>
                </a:moveTo>
                <a:cubicBezTo>
                  <a:pt x="12738" y="58463"/>
                  <a:pt x="112221" y="23009"/>
                  <a:pt x="128625" y="12955"/>
                </a:cubicBezTo>
                <a:cubicBezTo>
                  <a:pt x="145029" y="2901"/>
                  <a:pt x="100579" y="5017"/>
                  <a:pt x="100050" y="3430"/>
                </a:cubicBezTo>
                <a:cubicBezTo>
                  <a:pt x="99521" y="1843"/>
                  <a:pt x="114338" y="-2391"/>
                  <a:pt x="125450" y="3430"/>
                </a:cubicBezTo>
                <a:cubicBezTo>
                  <a:pt x="136562" y="9251"/>
                  <a:pt x="154554" y="25126"/>
                  <a:pt x="166725" y="38355"/>
                </a:cubicBezTo>
                <a:cubicBezTo>
                  <a:pt x="178896" y="51584"/>
                  <a:pt x="195300" y="58992"/>
                  <a:pt x="198475" y="82805"/>
                </a:cubicBezTo>
                <a:cubicBezTo>
                  <a:pt x="201650" y="106618"/>
                  <a:pt x="185246" y="182288"/>
                  <a:pt x="185775" y="181230"/>
                </a:cubicBezTo>
                <a:cubicBezTo>
                  <a:pt x="186304" y="180172"/>
                  <a:pt x="205354" y="101855"/>
                  <a:pt x="201650" y="76455"/>
                </a:cubicBezTo>
                <a:cubicBezTo>
                  <a:pt x="197946" y="51055"/>
                  <a:pt x="172546" y="41530"/>
                  <a:pt x="163550" y="28830"/>
                </a:cubicBezTo>
                <a:cubicBezTo>
                  <a:pt x="154554" y="16130"/>
                  <a:pt x="164608" y="-2391"/>
                  <a:pt x="147675" y="255"/>
                </a:cubicBezTo>
                <a:cubicBezTo>
                  <a:pt x="130742" y="2901"/>
                  <a:pt x="84704" y="34651"/>
                  <a:pt x="61950" y="44705"/>
                </a:cubicBezTo>
                <a:cubicBezTo>
                  <a:pt x="39196" y="54759"/>
                  <a:pt x="-9488" y="69047"/>
                  <a:pt x="1625" y="6375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 585">
            <a:extLst>
              <a:ext uri="{FF2B5EF4-FFF2-40B4-BE49-F238E27FC236}">
                <a16:creationId xmlns:a16="http://schemas.microsoft.com/office/drawing/2014/main" id="{DF03553F-1496-DD07-914D-E0E577B19C65}"/>
              </a:ext>
            </a:extLst>
          </p:cNvPr>
          <p:cNvSpPr/>
          <p:nvPr/>
        </p:nvSpPr>
        <p:spPr>
          <a:xfrm>
            <a:off x="6403874" y="5683195"/>
            <a:ext cx="314466" cy="395140"/>
          </a:xfrm>
          <a:custGeom>
            <a:avLst/>
            <a:gdLst>
              <a:gd name="connsiteX0" fmla="*/ 101 w 314466"/>
              <a:gd name="connsiteY0" fmla="*/ 55 h 395140"/>
              <a:gd name="connsiteX1" fmla="*/ 231876 w 314466"/>
              <a:gd name="connsiteY1" fmla="*/ 130230 h 395140"/>
              <a:gd name="connsiteX2" fmla="*/ 260451 w 314466"/>
              <a:gd name="connsiteY2" fmla="*/ 149280 h 395140"/>
              <a:gd name="connsiteX3" fmla="*/ 260451 w 314466"/>
              <a:gd name="connsiteY3" fmla="*/ 136580 h 395140"/>
              <a:gd name="connsiteX4" fmla="*/ 292201 w 314466"/>
              <a:gd name="connsiteY4" fmla="*/ 165155 h 395140"/>
              <a:gd name="connsiteX5" fmla="*/ 298551 w 314466"/>
              <a:gd name="connsiteY5" fmla="*/ 215955 h 395140"/>
              <a:gd name="connsiteX6" fmla="*/ 304901 w 314466"/>
              <a:gd name="connsiteY6" fmla="*/ 200080 h 395140"/>
              <a:gd name="connsiteX7" fmla="*/ 304901 w 314466"/>
              <a:gd name="connsiteY7" fmla="*/ 285805 h 395140"/>
              <a:gd name="connsiteX8" fmla="*/ 314426 w 314466"/>
              <a:gd name="connsiteY8" fmla="*/ 393755 h 395140"/>
              <a:gd name="connsiteX9" fmla="*/ 308076 w 314466"/>
              <a:gd name="connsiteY9" fmla="*/ 336605 h 395140"/>
              <a:gd name="connsiteX10" fmla="*/ 301726 w 314466"/>
              <a:gd name="connsiteY10" fmla="*/ 190555 h 395140"/>
              <a:gd name="connsiteX11" fmla="*/ 282676 w 314466"/>
              <a:gd name="connsiteY11" fmla="*/ 152455 h 395140"/>
              <a:gd name="connsiteX12" fmla="*/ 203301 w 314466"/>
              <a:gd name="connsiteY12" fmla="*/ 114355 h 395140"/>
              <a:gd name="connsiteX13" fmla="*/ 101 w 314466"/>
              <a:gd name="connsiteY13" fmla="*/ 55 h 39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4466" h="395140">
                <a:moveTo>
                  <a:pt x="101" y="55"/>
                </a:moveTo>
                <a:lnTo>
                  <a:pt x="231876" y="130230"/>
                </a:lnTo>
                <a:cubicBezTo>
                  <a:pt x="275268" y="155101"/>
                  <a:pt x="260451" y="149280"/>
                  <a:pt x="260451" y="149280"/>
                </a:cubicBezTo>
                <a:cubicBezTo>
                  <a:pt x="265213" y="150338"/>
                  <a:pt x="255159" y="133934"/>
                  <a:pt x="260451" y="136580"/>
                </a:cubicBezTo>
                <a:cubicBezTo>
                  <a:pt x="265743" y="139226"/>
                  <a:pt x="285851" y="151926"/>
                  <a:pt x="292201" y="165155"/>
                </a:cubicBezTo>
                <a:cubicBezTo>
                  <a:pt x="298551" y="178384"/>
                  <a:pt x="298551" y="215955"/>
                  <a:pt x="298551" y="215955"/>
                </a:cubicBezTo>
                <a:cubicBezTo>
                  <a:pt x="300668" y="221776"/>
                  <a:pt x="303843" y="188438"/>
                  <a:pt x="304901" y="200080"/>
                </a:cubicBezTo>
                <a:cubicBezTo>
                  <a:pt x="305959" y="211722"/>
                  <a:pt x="303314" y="253526"/>
                  <a:pt x="304901" y="285805"/>
                </a:cubicBezTo>
                <a:cubicBezTo>
                  <a:pt x="306488" y="318084"/>
                  <a:pt x="313897" y="385288"/>
                  <a:pt x="314426" y="393755"/>
                </a:cubicBezTo>
                <a:cubicBezTo>
                  <a:pt x="314955" y="402222"/>
                  <a:pt x="310193" y="370472"/>
                  <a:pt x="308076" y="336605"/>
                </a:cubicBezTo>
                <a:cubicBezTo>
                  <a:pt x="305959" y="302738"/>
                  <a:pt x="305959" y="221247"/>
                  <a:pt x="301726" y="190555"/>
                </a:cubicBezTo>
                <a:cubicBezTo>
                  <a:pt x="297493" y="159863"/>
                  <a:pt x="299080" y="165155"/>
                  <a:pt x="282676" y="152455"/>
                </a:cubicBezTo>
                <a:cubicBezTo>
                  <a:pt x="266272" y="139755"/>
                  <a:pt x="246693" y="138168"/>
                  <a:pt x="203301" y="114355"/>
                </a:cubicBezTo>
                <a:cubicBezTo>
                  <a:pt x="159909" y="90542"/>
                  <a:pt x="-4661" y="-2591"/>
                  <a:pt x="101" y="5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 586">
            <a:extLst>
              <a:ext uri="{FF2B5EF4-FFF2-40B4-BE49-F238E27FC236}">
                <a16:creationId xmlns:a16="http://schemas.microsoft.com/office/drawing/2014/main" id="{04F1C739-97DA-470F-0606-DCF42ED1AAD5}"/>
              </a:ext>
            </a:extLst>
          </p:cNvPr>
          <p:cNvSpPr/>
          <p:nvPr/>
        </p:nvSpPr>
        <p:spPr>
          <a:xfrm>
            <a:off x="6434883" y="5711532"/>
            <a:ext cx="262728" cy="371768"/>
          </a:xfrm>
          <a:custGeom>
            <a:avLst/>
            <a:gdLst>
              <a:gd name="connsiteX0" fmla="*/ 842 w 262728"/>
              <a:gd name="connsiteY0" fmla="*/ 293 h 371768"/>
              <a:gd name="connsiteX1" fmla="*/ 181817 w 262728"/>
              <a:gd name="connsiteY1" fmla="*/ 92368 h 371768"/>
              <a:gd name="connsiteX2" fmla="*/ 165942 w 262728"/>
              <a:gd name="connsiteY2" fmla="*/ 92368 h 371768"/>
              <a:gd name="connsiteX3" fmla="*/ 245317 w 262728"/>
              <a:gd name="connsiteY3" fmla="*/ 149518 h 371768"/>
              <a:gd name="connsiteX4" fmla="*/ 258017 w 262728"/>
              <a:gd name="connsiteY4" fmla="*/ 190793 h 371768"/>
              <a:gd name="connsiteX5" fmla="*/ 258017 w 262728"/>
              <a:gd name="connsiteY5" fmla="*/ 168568 h 371768"/>
              <a:gd name="connsiteX6" fmla="*/ 258017 w 262728"/>
              <a:gd name="connsiteY6" fmla="*/ 244768 h 371768"/>
              <a:gd name="connsiteX7" fmla="*/ 261192 w 262728"/>
              <a:gd name="connsiteY7" fmla="*/ 371768 h 371768"/>
              <a:gd name="connsiteX8" fmla="*/ 261192 w 262728"/>
              <a:gd name="connsiteY8" fmla="*/ 244768 h 371768"/>
              <a:gd name="connsiteX9" fmla="*/ 242142 w 262728"/>
              <a:gd name="connsiteY9" fmla="*/ 168568 h 371768"/>
              <a:gd name="connsiteX10" fmla="*/ 200867 w 262728"/>
              <a:gd name="connsiteY10" fmla="*/ 127293 h 371768"/>
              <a:gd name="connsiteX11" fmla="*/ 83392 w 262728"/>
              <a:gd name="connsiteY11" fmla="*/ 66968 h 371768"/>
              <a:gd name="connsiteX12" fmla="*/ 169117 w 262728"/>
              <a:gd name="connsiteY12" fmla="*/ 98718 h 371768"/>
              <a:gd name="connsiteX13" fmla="*/ 115142 w 262728"/>
              <a:gd name="connsiteY13" fmla="*/ 63793 h 371768"/>
              <a:gd name="connsiteX14" fmla="*/ 842 w 262728"/>
              <a:gd name="connsiteY14" fmla="*/ 293 h 37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2728" h="371768">
                <a:moveTo>
                  <a:pt x="842" y="293"/>
                </a:moveTo>
                <a:cubicBezTo>
                  <a:pt x="11954" y="5055"/>
                  <a:pt x="181817" y="92368"/>
                  <a:pt x="181817" y="92368"/>
                </a:cubicBezTo>
                <a:cubicBezTo>
                  <a:pt x="209334" y="107714"/>
                  <a:pt x="155359" y="82843"/>
                  <a:pt x="165942" y="92368"/>
                </a:cubicBezTo>
                <a:cubicBezTo>
                  <a:pt x="176525" y="101893"/>
                  <a:pt x="229971" y="133114"/>
                  <a:pt x="245317" y="149518"/>
                </a:cubicBezTo>
                <a:cubicBezTo>
                  <a:pt x="260663" y="165922"/>
                  <a:pt x="255900" y="187618"/>
                  <a:pt x="258017" y="190793"/>
                </a:cubicBezTo>
                <a:cubicBezTo>
                  <a:pt x="260134" y="193968"/>
                  <a:pt x="258017" y="168568"/>
                  <a:pt x="258017" y="168568"/>
                </a:cubicBezTo>
                <a:cubicBezTo>
                  <a:pt x="258017" y="177564"/>
                  <a:pt x="257488" y="210901"/>
                  <a:pt x="258017" y="244768"/>
                </a:cubicBezTo>
                <a:cubicBezTo>
                  <a:pt x="258546" y="278635"/>
                  <a:pt x="260663" y="371768"/>
                  <a:pt x="261192" y="371768"/>
                </a:cubicBezTo>
                <a:cubicBezTo>
                  <a:pt x="261721" y="371768"/>
                  <a:pt x="264367" y="278635"/>
                  <a:pt x="261192" y="244768"/>
                </a:cubicBezTo>
                <a:cubicBezTo>
                  <a:pt x="258017" y="210901"/>
                  <a:pt x="252196" y="188147"/>
                  <a:pt x="242142" y="168568"/>
                </a:cubicBezTo>
                <a:cubicBezTo>
                  <a:pt x="232088" y="148989"/>
                  <a:pt x="227325" y="144226"/>
                  <a:pt x="200867" y="127293"/>
                </a:cubicBezTo>
                <a:cubicBezTo>
                  <a:pt x="174409" y="110360"/>
                  <a:pt x="88684" y="71731"/>
                  <a:pt x="83392" y="66968"/>
                </a:cubicBezTo>
                <a:cubicBezTo>
                  <a:pt x="78100" y="62206"/>
                  <a:pt x="163825" y="99247"/>
                  <a:pt x="169117" y="98718"/>
                </a:cubicBezTo>
                <a:cubicBezTo>
                  <a:pt x="174409" y="98189"/>
                  <a:pt x="138425" y="77551"/>
                  <a:pt x="115142" y="63793"/>
                </a:cubicBezTo>
                <a:cubicBezTo>
                  <a:pt x="91859" y="50035"/>
                  <a:pt x="-10270" y="-4469"/>
                  <a:pt x="842" y="29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 587">
            <a:extLst>
              <a:ext uri="{FF2B5EF4-FFF2-40B4-BE49-F238E27FC236}">
                <a16:creationId xmlns:a16="http://schemas.microsoft.com/office/drawing/2014/main" id="{73888994-13B8-1C7C-524E-B59741911B8B}"/>
              </a:ext>
            </a:extLst>
          </p:cNvPr>
          <p:cNvSpPr/>
          <p:nvPr/>
        </p:nvSpPr>
        <p:spPr>
          <a:xfrm>
            <a:off x="6515100" y="5937250"/>
            <a:ext cx="143689" cy="107998"/>
          </a:xfrm>
          <a:custGeom>
            <a:avLst/>
            <a:gdLst>
              <a:gd name="connsiteX0" fmla="*/ 0 w 143689"/>
              <a:gd name="connsiteY0" fmla="*/ 0 h 107998"/>
              <a:gd name="connsiteX1" fmla="*/ 98425 w 143689"/>
              <a:gd name="connsiteY1" fmla="*/ 79375 h 107998"/>
              <a:gd name="connsiteX2" fmla="*/ 142875 w 143689"/>
              <a:gd name="connsiteY2" fmla="*/ 107950 h 107998"/>
              <a:gd name="connsiteX3" fmla="*/ 63500 w 143689"/>
              <a:gd name="connsiteY3" fmla="*/ 85725 h 107998"/>
              <a:gd name="connsiteX4" fmla="*/ 6350 w 143689"/>
              <a:gd name="connsiteY4" fmla="*/ 66675 h 107998"/>
              <a:gd name="connsiteX5" fmla="*/ 111125 w 143689"/>
              <a:gd name="connsiteY5" fmla="*/ 92075 h 107998"/>
              <a:gd name="connsiteX6" fmla="*/ 79375 w 143689"/>
              <a:gd name="connsiteY6" fmla="*/ 73025 h 107998"/>
              <a:gd name="connsiteX7" fmla="*/ 0 w 143689"/>
              <a:gd name="connsiteY7" fmla="*/ 0 h 10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689" h="107998">
                <a:moveTo>
                  <a:pt x="0" y="0"/>
                </a:moveTo>
                <a:cubicBezTo>
                  <a:pt x="37306" y="30691"/>
                  <a:pt x="74613" y="61383"/>
                  <a:pt x="98425" y="79375"/>
                </a:cubicBezTo>
                <a:cubicBezTo>
                  <a:pt x="122238" y="97367"/>
                  <a:pt x="148696" y="106892"/>
                  <a:pt x="142875" y="107950"/>
                </a:cubicBezTo>
                <a:cubicBezTo>
                  <a:pt x="137054" y="109008"/>
                  <a:pt x="86254" y="92604"/>
                  <a:pt x="63500" y="85725"/>
                </a:cubicBezTo>
                <a:cubicBezTo>
                  <a:pt x="40746" y="78846"/>
                  <a:pt x="-1587" y="65617"/>
                  <a:pt x="6350" y="66675"/>
                </a:cubicBezTo>
                <a:cubicBezTo>
                  <a:pt x="14287" y="67733"/>
                  <a:pt x="98954" y="91017"/>
                  <a:pt x="111125" y="92075"/>
                </a:cubicBezTo>
                <a:cubicBezTo>
                  <a:pt x="123296" y="93133"/>
                  <a:pt x="79375" y="73025"/>
                  <a:pt x="79375" y="7302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 588">
            <a:extLst>
              <a:ext uri="{FF2B5EF4-FFF2-40B4-BE49-F238E27FC236}">
                <a16:creationId xmlns:a16="http://schemas.microsoft.com/office/drawing/2014/main" id="{9AA1B029-F834-753F-744A-C4921FFD4821}"/>
              </a:ext>
            </a:extLst>
          </p:cNvPr>
          <p:cNvSpPr/>
          <p:nvPr/>
        </p:nvSpPr>
        <p:spPr>
          <a:xfrm>
            <a:off x="6746875" y="5826125"/>
            <a:ext cx="247672" cy="362107"/>
          </a:xfrm>
          <a:custGeom>
            <a:avLst/>
            <a:gdLst>
              <a:gd name="connsiteX0" fmla="*/ 0 w 247672"/>
              <a:gd name="connsiteY0" fmla="*/ 0 h 362107"/>
              <a:gd name="connsiteX1" fmla="*/ 92075 w 247672"/>
              <a:gd name="connsiteY1" fmla="*/ 95250 h 362107"/>
              <a:gd name="connsiteX2" fmla="*/ 171450 w 247672"/>
              <a:gd name="connsiteY2" fmla="*/ 177800 h 362107"/>
              <a:gd name="connsiteX3" fmla="*/ 180975 w 247672"/>
              <a:gd name="connsiteY3" fmla="*/ 171450 h 362107"/>
              <a:gd name="connsiteX4" fmla="*/ 203200 w 247672"/>
              <a:gd name="connsiteY4" fmla="*/ 193675 h 362107"/>
              <a:gd name="connsiteX5" fmla="*/ 203200 w 247672"/>
              <a:gd name="connsiteY5" fmla="*/ 174625 h 362107"/>
              <a:gd name="connsiteX6" fmla="*/ 215900 w 247672"/>
              <a:gd name="connsiteY6" fmla="*/ 203200 h 362107"/>
              <a:gd name="connsiteX7" fmla="*/ 219075 w 247672"/>
              <a:gd name="connsiteY7" fmla="*/ 244475 h 362107"/>
              <a:gd name="connsiteX8" fmla="*/ 222250 w 247672"/>
              <a:gd name="connsiteY8" fmla="*/ 234950 h 362107"/>
              <a:gd name="connsiteX9" fmla="*/ 231775 w 247672"/>
              <a:gd name="connsiteY9" fmla="*/ 276225 h 362107"/>
              <a:gd name="connsiteX10" fmla="*/ 247650 w 247672"/>
              <a:gd name="connsiteY10" fmla="*/ 361950 h 362107"/>
              <a:gd name="connsiteX11" fmla="*/ 234950 w 247672"/>
              <a:gd name="connsiteY11" fmla="*/ 295275 h 362107"/>
              <a:gd name="connsiteX12" fmla="*/ 222250 w 247672"/>
              <a:gd name="connsiteY12" fmla="*/ 215900 h 362107"/>
              <a:gd name="connsiteX13" fmla="*/ 177800 w 247672"/>
              <a:gd name="connsiteY13" fmla="*/ 174625 h 362107"/>
              <a:gd name="connsiteX14" fmla="*/ 130175 w 247672"/>
              <a:gd name="connsiteY14" fmla="*/ 146050 h 362107"/>
              <a:gd name="connsiteX15" fmla="*/ 193675 w 247672"/>
              <a:gd name="connsiteY15" fmla="*/ 193675 h 362107"/>
              <a:gd name="connsiteX16" fmla="*/ 149225 w 247672"/>
              <a:gd name="connsiteY16" fmla="*/ 161925 h 362107"/>
              <a:gd name="connsiteX17" fmla="*/ 98425 w 247672"/>
              <a:gd name="connsiteY17" fmla="*/ 104775 h 362107"/>
              <a:gd name="connsiteX18" fmla="*/ 0 w 247672"/>
              <a:gd name="connsiteY18" fmla="*/ 0 h 36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47672" h="362107">
                <a:moveTo>
                  <a:pt x="0" y="0"/>
                </a:moveTo>
                <a:lnTo>
                  <a:pt x="92075" y="95250"/>
                </a:lnTo>
                <a:lnTo>
                  <a:pt x="171450" y="177800"/>
                </a:lnTo>
                <a:cubicBezTo>
                  <a:pt x="186267" y="190500"/>
                  <a:pt x="175683" y="168804"/>
                  <a:pt x="180975" y="171450"/>
                </a:cubicBezTo>
                <a:cubicBezTo>
                  <a:pt x="186267" y="174096"/>
                  <a:pt x="203200" y="193675"/>
                  <a:pt x="203200" y="193675"/>
                </a:cubicBezTo>
                <a:cubicBezTo>
                  <a:pt x="206904" y="194204"/>
                  <a:pt x="201083" y="173037"/>
                  <a:pt x="203200" y="174625"/>
                </a:cubicBezTo>
                <a:cubicBezTo>
                  <a:pt x="205317" y="176213"/>
                  <a:pt x="213254" y="191558"/>
                  <a:pt x="215900" y="203200"/>
                </a:cubicBezTo>
                <a:cubicBezTo>
                  <a:pt x="218546" y="214842"/>
                  <a:pt x="219075" y="244475"/>
                  <a:pt x="219075" y="244475"/>
                </a:cubicBezTo>
                <a:cubicBezTo>
                  <a:pt x="220133" y="249766"/>
                  <a:pt x="220133" y="229658"/>
                  <a:pt x="222250" y="234950"/>
                </a:cubicBezTo>
                <a:cubicBezTo>
                  <a:pt x="224367" y="240242"/>
                  <a:pt x="227542" y="255058"/>
                  <a:pt x="231775" y="276225"/>
                </a:cubicBezTo>
                <a:cubicBezTo>
                  <a:pt x="236008" y="297392"/>
                  <a:pt x="247121" y="358775"/>
                  <a:pt x="247650" y="361950"/>
                </a:cubicBezTo>
                <a:cubicBezTo>
                  <a:pt x="248179" y="365125"/>
                  <a:pt x="239183" y="319617"/>
                  <a:pt x="234950" y="295275"/>
                </a:cubicBezTo>
                <a:cubicBezTo>
                  <a:pt x="230717" y="270933"/>
                  <a:pt x="231775" y="236008"/>
                  <a:pt x="222250" y="215900"/>
                </a:cubicBezTo>
                <a:cubicBezTo>
                  <a:pt x="212725" y="195792"/>
                  <a:pt x="193146" y="186267"/>
                  <a:pt x="177800" y="174625"/>
                </a:cubicBezTo>
                <a:cubicBezTo>
                  <a:pt x="162454" y="162983"/>
                  <a:pt x="127529" y="142875"/>
                  <a:pt x="130175" y="146050"/>
                </a:cubicBezTo>
                <a:cubicBezTo>
                  <a:pt x="132821" y="149225"/>
                  <a:pt x="190500" y="191029"/>
                  <a:pt x="193675" y="193675"/>
                </a:cubicBezTo>
                <a:cubicBezTo>
                  <a:pt x="196850" y="196321"/>
                  <a:pt x="165100" y="176742"/>
                  <a:pt x="149225" y="161925"/>
                </a:cubicBezTo>
                <a:cubicBezTo>
                  <a:pt x="133350" y="147108"/>
                  <a:pt x="121708" y="128588"/>
                  <a:pt x="98425" y="104775"/>
                </a:cubicBezTo>
                <a:cubicBezTo>
                  <a:pt x="75142" y="80963"/>
                  <a:pt x="42333" y="50006"/>
                  <a:pt x="0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 589">
            <a:extLst>
              <a:ext uri="{FF2B5EF4-FFF2-40B4-BE49-F238E27FC236}">
                <a16:creationId xmlns:a16="http://schemas.microsoft.com/office/drawing/2014/main" id="{074DC1A9-87D6-BE3F-DC69-4AC29FF0047A}"/>
              </a:ext>
            </a:extLst>
          </p:cNvPr>
          <p:cNvSpPr/>
          <p:nvPr/>
        </p:nvSpPr>
        <p:spPr>
          <a:xfrm>
            <a:off x="6746643" y="5841824"/>
            <a:ext cx="238658" cy="343148"/>
          </a:xfrm>
          <a:custGeom>
            <a:avLst/>
            <a:gdLst>
              <a:gd name="connsiteX0" fmla="*/ 232 w 238658"/>
              <a:gd name="connsiteY0" fmla="*/ 176 h 343148"/>
              <a:gd name="connsiteX1" fmla="*/ 95482 w 238658"/>
              <a:gd name="connsiteY1" fmla="*/ 124001 h 343148"/>
              <a:gd name="connsiteX2" fmla="*/ 79607 w 238658"/>
              <a:gd name="connsiteY2" fmla="*/ 108126 h 343148"/>
              <a:gd name="connsiteX3" fmla="*/ 193907 w 238658"/>
              <a:gd name="connsiteY3" fmla="*/ 177976 h 343148"/>
              <a:gd name="connsiteX4" fmla="*/ 143107 w 238658"/>
              <a:gd name="connsiteY4" fmla="*/ 177976 h 343148"/>
              <a:gd name="connsiteX5" fmla="*/ 216132 w 238658"/>
              <a:gd name="connsiteY5" fmla="*/ 200201 h 343148"/>
              <a:gd name="connsiteX6" fmla="*/ 206607 w 238658"/>
              <a:gd name="connsiteY6" fmla="*/ 238301 h 343148"/>
              <a:gd name="connsiteX7" fmla="*/ 225657 w 238658"/>
              <a:gd name="connsiteY7" fmla="*/ 282751 h 343148"/>
              <a:gd name="connsiteX8" fmla="*/ 238357 w 238658"/>
              <a:gd name="connsiteY8" fmla="*/ 343076 h 343148"/>
              <a:gd name="connsiteX9" fmla="*/ 212957 w 238658"/>
              <a:gd name="connsiteY9" fmla="*/ 270051 h 343148"/>
              <a:gd name="connsiteX10" fmla="*/ 187557 w 238658"/>
              <a:gd name="connsiteY10" fmla="*/ 206551 h 343148"/>
              <a:gd name="connsiteX11" fmla="*/ 120882 w 238658"/>
              <a:gd name="connsiteY11" fmla="*/ 149401 h 343148"/>
              <a:gd name="connsiteX12" fmla="*/ 31982 w 238658"/>
              <a:gd name="connsiteY12" fmla="*/ 63676 h 343148"/>
              <a:gd name="connsiteX13" fmla="*/ 66907 w 238658"/>
              <a:gd name="connsiteY13" fmla="*/ 95426 h 343148"/>
              <a:gd name="connsiteX14" fmla="*/ 232 w 238658"/>
              <a:gd name="connsiteY14" fmla="*/ 176 h 343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8658" h="343148">
                <a:moveTo>
                  <a:pt x="232" y="176"/>
                </a:moveTo>
                <a:cubicBezTo>
                  <a:pt x="4994" y="4938"/>
                  <a:pt x="82253" y="106009"/>
                  <a:pt x="95482" y="124001"/>
                </a:cubicBezTo>
                <a:cubicBezTo>
                  <a:pt x="108711" y="141993"/>
                  <a:pt x="63203" y="99130"/>
                  <a:pt x="79607" y="108126"/>
                </a:cubicBezTo>
                <a:cubicBezTo>
                  <a:pt x="96011" y="117122"/>
                  <a:pt x="183324" y="166334"/>
                  <a:pt x="193907" y="177976"/>
                </a:cubicBezTo>
                <a:cubicBezTo>
                  <a:pt x="204490" y="189618"/>
                  <a:pt x="139403" y="174272"/>
                  <a:pt x="143107" y="177976"/>
                </a:cubicBezTo>
                <a:cubicBezTo>
                  <a:pt x="146811" y="181680"/>
                  <a:pt x="205549" y="190147"/>
                  <a:pt x="216132" y="200201"/>
                </a:cubicBezTo>
                <a:cubicBezTo>
                  <a:pt x="226715" y="210255"/>
                  <a:pt x="205020" y="224543"/>
                  <a:pt x="206607" y="238301"/>
                </a:cubicBezTo>
                <a:cubicBezTo>
                  <a:pt x="208194" y="252059"/>
                  <a:pt x="220365" y="265289"/>
                  <a:pt x="225657" y="282751"/>
                </a:cubicBezTo>
                <a:cubicBezTo>
                  <a:pt x="230949" y="300213"/>
                  <a:pt x="240474" y="345193"/>
                  <a:pt x="238357" y="343076"/>
                </a:cubicBezTo>
                <a:cubicBezTo>
                  <a:pt x="236240" y="340959"/>
                  <a:pt x="221424" y="292805"/>
                  <a:pt x="212957" y="270051"/>
                </a:cubicBezTo>
                <a:cubicBezTo>
                  <a:pt x="204490" y="247297"/>
                  <a:pt x="202903" y="226659"/>
                  <a:pt x="187557" y="206551"/>
                </a:cubicBezTo>
                <a:cubicBezTo>
                  <a:pt x="172211" y="186443"/>
                  <a:pt x="146811" y="173213"/>
                  <a:pt x="120882" y="149401"/>
                </a:cubicBezTo>
                <a:cubicBezTo>
                  <a:pt x="94953" y="125589"/>
                  <a:pt x="40978" y="72672"/>
                  <a:pt x="31982" y="63676"/>
                </a:cubicBezTo>
                <a:cubicBezTo>
                  <a:pt x="22986" y="54680"/>
                  <a:pt x="68494" y="102305"/>
                  <a:pt x="66907" y="95426"/>
                </a:cubicBezTo>
                <a:cubicBezTo>
                  <a:pt x="65320" y="88547"/>
                  <a:pt x="-4530" y="-4586"/>
                  <a:pt x="232" y="1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 590">
            <a:extLst>
              <a:ext uri="{FF2B5EF4-FFF2-40B4-BE49-F238E27FC236}">
                <a16:creationId xmlns:a16="http://schemas.microsoft.com/office/drawing/2014/main" id="{F76D09BD-B991-7F8C-1C1D-0ED15BE67ADF}"/>
              </a:ext>
            </a:extLst>
          </p:cNvPr>
          <p:cNvSpPr/>
          <p:nvPr/>
        </p:nvSpPr>
        <p:spPr>
          <a:xfrm>
            <a:off x="6686542" y="5848350"/>
            <a:ext cx="130210" cy="250864"/>
          </a:xfrm>
          <a:custGeom>
            <a:avLst/>
            <a:gdLst>
              <a:gd name="connsiteX0" fmla="*/ 130183 w 130210"/>
              <a:gd name="connsiteY0" fmla="*/ 0 h 250864"/>
              <a:gd name="connsiteX1" fmla="*/ 34933 w 130210"/>
              <a:gd name="connsiteY1" fmla="*/ 34925 h 250864"/>
              <a:gd name="connsiteX2" fmla="*/ 47633 w 130210"/>
              <a:gd name="connsiteY2" fmla="*/ 50800 h 250864"/>
              <a:gd name="connsiteX3" fmla="*/ 44458 w 130210"/>
              <a:gd name="connsiteY3" fmla="*/ 95250 h 250864"/>
              <a:gd name="connsiteX4" fmla="*/ 53983 w 130210"/>
              <a:gd name="connsiteY4" fmla="*/ 82550 h 250864"/>
              <a:gd name="connsiteX5" fmla="*/ 41283 w 130210"/>
              <a:gd name="connsiteY5" fmla="*/ 165100 h 250864"/>
              <a:gd name="connsiteX6" fmla="*/ 47633 w 130210"/>
              <a:gd name="connsiteY6" fmla="*/ 250825 h 250864"/>
              <a:gd name="connsiteX7" fmla="*/ 44458 w 130210"/>
              <a:gd name="connsiteY7" fmla="*/ 174625 h 250864"/>
              <a:gd name="connsiteX8" fmla="*/ 47633 w 130210"/>
              <a:gd name="connsiteY8" fmla="*/ 63500 h 250864"/>
              <a:gd name="connsiteX9" fmla="*/ 8 w 130210"/>
              <a:gd name="connsiteY9" fmla="*/ 44450 h 250864"/>
              <a:gd name="connsiteX10" fmla="*/ 44458 w 130210"/>
              <a:gd name="connsiteY10" fmla="*/ 34925 h 250864"/>
              <a:gd name="connsiteX11" fmla="*/ 130183 w 130210"/>
              <a:gd name="connsiteY11" fmla="*/ 0 h 25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210" h="250864">
                <a:moveTo>
                  <a:pt x="130183" y="0"/>
                </a:moveTo>
                <a:cubicBezTo>
                  <a:pt x="128596" y="0"/>
                  <a:pt x="34933" y="34925"/>
                  <a:pt x="34933" y="34925"/>
                </a:cubicBezTo>
                <a:cubicBezTo>
                  <a:pt x="21175" y="43392"/>
                  <a:pt x="46046" y="40746"/>
                  <a:pt x="47633" y="50800"/>
                </a:cubicBezTo>
                <a:cubicBezTo>
                  <a:pt x="49220" y="60854"/>
                  <a:pt x="43400" y="89959"/>
                  <a:pt x="44458" y="95250"/>
                </a:cubicBezTo>
                <a:cubicBezTo>
                  <a:pt x="45516" y="100541"/>
                  <a:pt x="54512" y="70908"/>
                  <a:pt x="53983" y="82550"/>
                </a:cubicBezTo>
                <a:cubicBezTo>
                  <a:pt x="53454" y="94192"/>
                  <a:pt x="42341" y="137054"/>
                  <a:pt x="41283" y="165100"/>
                </a:cubicBezTo>
                <a:cubicBezTo>
                  <a:pt x="40225" y="193146"/>
                  <a:pt x="47104" y="249238"/>
                  <a:pt x="47633" y="250825"/>
                </a:cubicBezTo>
                <a:cubicBezTo>
                  <a:pt x="48162" y="252412"/>
                  <a:pt x="44458" y="205846"/>
                  <a:pt x="44458" y="174625"/>
                </a:cubicBezTo>
                <a:cubicBezTo>
                  <a:pt x="44458" y="143404"/>
                  <a:pt x="55041" y="85196"/>
                  <a:pt x="47633" y="63500"/>
                </a:cubicBezTo>
                <a:cubicBezTo>
                  <a:pt x="40225" y="41804"/>
                  <a:pt x="537" y="49213"/>
                  <a:pt x="8" y="44450"/>
                </a:cubicBezTo>
                <a:cubicBezTo>
                  <a:pt x="-521" y="39688"/>
                  <a:pt x="24879" y="40217"/>
                  <a:pt x="44458" y="34925"/>
                </a:cubicBezTo>
                <a:cubicBezTo>
                  <a:pt x="64037" y="29633"/>
                  <a:pt x="131770" y="0"/>
                  <a:pt x="13018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 591">
            <a:extLst>
              <a:ext uri="{FF2B5EF4-FFF2-40B4-BE49-F238E27FC236}">
                <a16:creationId xmlns:a16="http://schemas.microsoft.com/office/drawing/2014/main" id="{6B1C7B83-8B05-8E0F-EAE7-9CC1986F75A9}"/>
              </a:ext>
            </a:extLst>
          </p:cNvPr>
          <p:cNvSpPr/>
          <p:nvPr/>
        </p:nvSpPr>
        <p:spPr>
          <a:xfrm>
            <a:off x="6741095" y="5872729"/>
            <a:ext cx="66178" cy="217031"/>
          </a:xfrm>
          <a:custGeom>
            <a:avLst/>
            <a:gdLst>
              <a:gd name="connsiteX0" fmla="*/ 66105 w 66178"/>
              <a:gd name="connsiteY0" fmla="*/ 1021 h 217031"/>
              <a:gd name="connsiteX1" fmla="*/ 15305 w 66178"/>
              <a:gd name="connsiteY1" fmla="*/ 23246 h 217031"/>
              <a:gd name="connsiteX2" fmla="*/ 15305 w 66178"/>
              <a:gd name="connsiteY2" fmla="*/ 45471 h 217031"/>
              <a:gd name="connsiteX3" fmla="*/ 12130 w 66178"/>
              <a:gd name="connsiteY3" fmla="*/ 45471 h 217031"/>
              <a:gd name="connsiteX4" fmla="*/ 5780 w 66178"/>
              <a:gd name="connsiteY4" fmla="*/ 105796 h 217031"/>
              <a:gd name="connsiteX5" fmla="*/ 12130 w 66178"/>
              <a:gd name="connsiteY5" fmla="*/ 216921 h 217031"/>
              <a:gd name="connsiteX6" fmla="*/ 8955 w 66178"/>
              <a:gd name="connsiteY6" fmla="*/ 124846 h 217031"/>
              <a:gd name="connsiteX7" fmla="*/ 2605 w 66178"/>
              <a:gd name="connsiteY7" fmla="*/ 42296 h 217031"/>
              <a:gd name="connsiteX8" fmla="*/ 2605 w 66178"/>
              <a:gd name="connsiteY8" fmla="*/ 58171 h 217031"/>
              <a:gd name="connsiteX9" fmla="*/ 66105 w 66178"/>
              <a:gd name="connsiteY9" fmla="*/ 1021 h 217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78" h="217031">
                <a:moveTo>
                  <a:pt x="66105" y="1021"/>
                </a:moveTo>
                <a:cubicBezTo>
                  <a:pt x="68222" y="-4800"/>
                  <a:pt x="23772" y="15838"/>
                  <a:pt x="15305" y="23246"/>
                </a:cubicBezTo>
                <a:cubicBezTo>
                  <a:pt x="6838" y="30654"/>
                  <a:pt x="15834" y="41767"/>
                  <a:pt x="15305" y="45471"/>
                </a:cubicBezTo>
                <a:cubicBezTo>
                  <a:pt x="14776" y="49175"/>
                  <a:pt x="13717" y="35417"/>
                  <a:pt x="12130" y="45471"/>
                </a:cubicBezTo>
                <a:cubicBezTo>
                  <a:pt x="10543" y="55525"/>
                  <a:pt x="5780" y="77221"/>
                  <a:pt x="5780" y="105796"/>
                </a:cubicBezTo>
                <a:cubicBezTo>
                  <a:pt x="5780" y="134371"/>
                  <a:pt x="11601" y="213746"/>
                  <a:pt x="12130" y="216921"/>
                </a:cubicBezTo>
                <a:cubicBezTo>
                  <a:pt x="12659" y="220096"/>
                  <a:pt x="10542" y="153950"/>
                  <a:pt x="8955" y="124846"/>
                </a:cubicBezTo>
                <a:cubicBezTo>
                  <a:pt x="7368" y="95742"/>
                  <a:pt x="3663" y="53408"/>
                  <a:pt x="2605" y="42296"/>
                </a:cubicBezTo>
                <a:cubicBezTo>
                  <a:pt x="1547" y="31184"/>
                  <a:pt x="-2687" y="61875"/>
                  <a:pt x="2605" y="58171"/>
                </a:cubicBezTo>
                <a:cubicBezTo>
                  <a:pt x="7897" y="54467"/>
                  <a:pt x="63988" y="6842"/>
                  <a:pt x="66105" y="102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 592">
            <a:extLst>
              <a:ext uri="{FF2B5EF4-FFF2-40B4-BE49-F238E27FC236}">
                <a16:creationId xmlns:a16="http://schemas.microsoft.com/office/drawing/2014/main" id="{3517E039-5582-B259-FE91-0EDA5218279F}"/>
              </a:ext>
            </a:extLst>
          </p:cNvPr>
          <p:cNvSpPr/>
          <p:nvPr/>
        </p:nvSpPr>
        <p:spPr>
          <a:xfrm>
            <a:off x="7086600" y="5803896"/>
            <a:ext cx="118176" cy="282599"/>
          </a:xfrm>
          <a:custGeom>
            <a:avLst/>
            <a:gdLst>
              <a:gd name="connsiteX0" fmla="*/ 82550 w 118176"/>
              <a:gd name="connsiteY0" fmla="*/ 4 h 282599"/>
              <a:gd name="connsiteX1" fmla="*/ 41275 w 118176"/>
              <a:gd name="connsiteY1" fmla="*/ 63504 h 282599"/>
              <a:gd name="connsiteX2" fmla="*/ 0 w 118176"/>
              <a:gd name="connsiteY2" fmla="*/ 92079 h 282599"/>
              <a:gd name="connsiteX3" fmla="*/ 41275 w 118176"/>
              <a:gd name="connsiteY3" fmla="*/ 98429 h 282599"/>
              <a:gd name="connsiteX4" fmla="*/ 66675 w 118176"/>
              <a:gd name="connsiteY4" fmla="*/ 120654 h 282599"/>
              <a:gd name="connsiteX5" fmla="*/ 41275 w 118176"/>
              <a:gd name="connsiteY5" fmla="*/ 155579 h 282599"/>
              <a:gd name="connsiteX6" fmla="*/ 79375 w 118176"/>
              <a:gd name="connsiteY6" fmla="*/ 180979 h 282599"/>
              <a:gd name="connsiteX7" fmla="*/ 44450 w 118176"/>
              <a:gd name="connsiteY7" fmla="*/ 174629 h 282599"/>
              <a:gd name="connsiteX8" fmla="*/ 76200 w 118176"/>
              <a:gd name="connsiteY8" fmla="*/ 225429 h 282599"/>
              <a:gd name="connsiteX9" fmla="*/ 104775 w 118176"/>
              <a:gd name="connsiteY9" fmla="*/ 282579 h 282599"/>
              <a:gd name="connsiteX10" fmla="*/ 114300 w 118176"/>
              <a:gd name="connsiteY10" fmla="*/ 219079 h 282599"/>
              <a:gd name="connsiteX11" fmla="*/ 41275 w 118176"/>
              <a:gd name="connsiteY11" fmla="*/ 168279 h 282599"/>
              <a:gd name="connsiteX12" fmla="*/ 57150 w 118176"/>
              <a:gd name="connsiteY12" fmla="*/ 123829 h 282599"/>
              <a:gd name="connsiteX13" fmla="*/ 19050 w 118176"/>
              <a:gd name="connsiteY13" fmla="*/ 88904 h 282599"/>
              <a:gd name="connsiteX14" fmla="*/ 53975 w 118176"/>
              <a:gd name="connsiteY14" fmla="*/ 60329 h 282599"/>
              <a:gd name="connsiteX15" fmla="*/ 82550 w 118176"/>
              <a:gd name="connsiteY15" fmla="*/ 4 h 2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8176" h="282599">
                <a:moveTo>
                  <a:pt x="82550" y="4"/>
                </a:moveTo>
                <a:cubicBezTo>
                  <a:pt x="80433" y="533"/>
                  <a:pt x="55033" y="48158"/>
                  <a:pt x="41275" y="63504"/>
                </a:cubicBezTo>
                <a:cubicBezTo>
                  <a:pt x="27517" y="78850"/>
                  <a:pt x="0" y="86258"/>
                  <a:pt x="0" y="92079"/>
                </a:cubicBezTo>
                <a:cubicBezTo>
                  <a:pt x="0" y="97900"/>
                  <a:pt x="30163" y="93667"/>
                  <a:pt x="41275" y="98429"/>
                </a:cubicBezTo>
                <a:cubicBezTo>
                  <a:pt x="52387" y="103191"/>
                  <a:pt x="66675" y="111129"/>
                  <a:pt x="66675" y="120654"/>
                </a:cubicBezTo>
                <a:cubicBezTo>
                  <a:pt x="66675" y="130179"/>
                  <a:pt x="39158" y="145525"/>
                  <a:pt x="41275" y="155579"/>
                </a:cubicBezTo>
                <a:cubicBezTo>
                  <a:pt x="43392" y="165633"/>
                  <a:pt x="78846" y="177804"/>
                  <a:pt x="79375" y="180979"/>
                </a:cubicBezTo>
                <a:cubicBezTo>
                  <a:pt x="79904" y="184154"/>
                  <a:pt x="44979" y="167221"/>
                  <a:pt x="44450" y="174629"/>
                </a:cubicBezTo>
                <a:cubicBezTo>
                  <a:pt x="43921" y="182037"/>
                  <a:pt x="66146" y="207437"/>
                  <a:pt x="76200" y="225429"/>
                </a:cubicBezTo>
                <a:cubicBezTo>
                  <a:pt x="86254" y="243421"/>
                  <a:pt x="98425" y="283637"/>
                  <a:pt x="104775" y="282579"/>
                </a:cubicBezTo>
                <a:cubicBezTo>
                  <a:pt x="111125" y="281521"/>
                  <a:pt x="124883" y="238129"/>
                  <a:pt x="114300" y="219079"/>
                </a:cubicBezTo>
                <a:cubicBezTo>
                  <a:pt x="103717" y="200029"/>
                  <a:pt x="50800" y="184154"/>
                  <a:pt x="41275" y="168279"/>
                </a:cubicBezTo>
                <a:cubicBezTo>
                  <a:pt x="31750" y="152404"/>
                  <a:pt x="60854" y="137058"/>
                  <a:pt x="57150" y="123829"/>
                </a:cubicBezTo>
                <a:cubicBezTo>
                  <a:pt x="53446" y="110600"/>
                  <a:pt x="19579" y="99487"/>
                  <a:pt x="19050" y="88904"/>
                </a:cubicBezTo>
                <a:cubicBezTo>
                  <a:pt x="18521" y="78321"/>
                  <a:pt x="41275" y="69325"/>
                  <a:pt x="53975" y="60329"/>
                </a:cubicBezTo>
                <a:cubicBezTo>
                  <a:pt x="66675" y="51333"/>
                  <a:pt x="84667" y="-525"/>
                  <a:pt x="82550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 593">
            <a:extLst>
              <a:ext uri="{FF2B5EF4-FFF2-40B4-BE49-F238E27FC236}">
                <a16:creationId xmlns:a16="http://schemas.microsoft.com/office/drawing/2014/main" id="{7BA6BDE9-E5E8-65C7-F48D-2827EEFDFD5C}"/>
              </a:ext>
            </a:extLst>
          </p:cNvPr>
          <p:cNvSpPr/>
          <p:nvPr/>
        </p:nvSpPr>
        <p:spPr>
          <a:xfrm>
            <a:off x="7121503" y="5857798"/>
            <a:ext cx="161959" cy="276752"/>
          </a:xfrm>
          <a:custGeom>
            <a:avLst/>
            <a:gdLst>
              <a:gd name="connsiteX0" fmla="*/ 22 w 161959"/>
              <a:gd name="connsiteY0" fmla="*/ 77 h 276752"/>
              <a:gd name="connsiteX1" fmla="*/ 53997 w 161959"/>
              <a:gd name="connsiteY1" fmla="*/ 130252 h 276752"/>
              <a:gd name="connsiteX2" fmla="*/ 130197 w 161959"/>
              <a:gd name="connsiteY2" fmla="*/ 108027 h 276752"/>
              <a:gd name="connsiteX3" fmla="*/ 114322 w 161959"/>
              <a:gd name="connsiteY3" fmla="*/ 142952 h 276752"/>
              <a:gd name="connsiteX4" fmla="*/ 76222 w 161959"/>
              <a:gd name="connsiteY4" fmla="*/ 200102 h 276752"/>
              <a:gd name="connsiteX5" fmla="*/ 123847 w 161959"/>
              <a:gd name="connsiteY5" fmla="*/ 177877 h 276752"/>
              <a:gd name="connsiteX6" fmla="*/ 123847 w 161959"/>
              <a:gd name="connsiteY6" fmla="*/ 209627 h 276752"/>
              <a:gd name="connsiteX7" fmla="*/ 161947 w 161959"/>
              <a:gd name="connsiteY7" fmla="*/ 276302 h 276752"/>
              <a:gd name="connsiteX8" fmla="*/ 127022 w 161959"/>
              <a:gd name="connsiteY8" fmla="*/ 238202 h 276752"/>
              <a:gd name="connsiteX9" fmla="*/ 50822 w 161959"/>
              <a:gd name="connsiteY9" fmla="*/ 225502 h 276752"/>
              <a:gd name="connsiteX10" fmla="*/ 104797 w 161959"/>
              <a:gd name="connsiteY10" fmla="*/ 225502 h 276752"/>
              <a:gd name="connsiteX11" fmla="*/ 117497 w 161959"/>
              <a:gd name="connsiteY11" fmla="*/ 181052 h 276752"/>
              <a:gd name="connsiteX12" fmla="*/ 95272 w 161959"/>
              <a:gd name="connsiteY12" fmla="*/ 136602 h 276752"/>
              <a:gd name="connsiteX13" fmla="*/ 47647 w 161959"/>
              <a:gd name="connsiteY13" fmla="*/ 111202 h 276752"/>
              <a:gd name="connsiteX14" fmla="*/ 22 w 161959"/>
              <a:gd name="connsiteY14" fmla="*/ 77 h 276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1959" h="276752">
                <a:moveTo>
                  <a:pt x="22" y="77"/>
                </a:moveTo>
                <a:cubicBezTo>
                  <a:pt x="1080" y="3252"/>
                  <a:pt x="32301" y="112260"/>
                  <a:pt x="53997" y="130252"/>
                </a:cubicBezTo>
                <a:cubicBezTo>
                  <a:pt x="75693" y="148244"/>
                  <a:pt x="120143" y="105910"/>
                  <a:pt x="130197" y="108027"/>
                </a:cubicBezTo>
                <a:cubicBezTo>
                  <a:pt x="140251" y="110144"/>
                  <a:pt x="123318" y="127606"/>
                  <a:pt x="114322" y="142952"/>
                </a:cubicBezTo>
                <a:cubicBezTo>
                  <a:pt x="105326" y="158298"/>
                  <a:pt x="74635" y="194281"/>
                  <a:pt x="76222" y="200102"/>
                </a:cubicBezTo>
                <a:cubicBezTo>
                  <a:pt x="77810" y="205923"/>
                  <a:pt x="115909" y="176289"/>
                  <a:pt x="123847" y="177877"/>
                </a:cubicBezTo>
                <a:cubicBezTo>
                  <a:pt x="131785" y="179465"/>
                  <a:pt x="117497" y="193223"/>
                  <a:pt x="123847" y="209627"/>
                </a:cubicBezTo>
                <a:cubicBezTo>
                  <a:pt x="130197" y="226031"/>
                  <a:pt x="161418" y="271540"/>
                  <a:pt x="161947" y="276302"/>
                </a:cubicBezTo>
                <a:cubicBezTo>
                  <a:pt x="162476" y="281065"/>
                  <a:pt x="145543" y="246669"/>
                  <a:pt x="127022" y="238202"/>
                </a:cubicBezTo>
                <a:cubicBezTo>
                  <a:pt x="108501" y="229735"/>
                  <a:pt x="54526" y="227619"/>
                  <a:pt x="50822" y="225502"/>
                </a:cubicBezTo>
                <a:cubicBezTo>
                  <a:pt x="47118" y="223385"/>
                  <a:pt x="93685" y="232910"/>
                  <a:pt x="104797" y="225502"/>
                </a:cubicBezTo>
                <a:cubicBezTo>
                  <a:pt x="115910" y="218094"/>
                  <a:pt x="119084" y="195869"/>
                  <a:pt x="117497" y="181052"/>
                </a:cubicBezTo>
                <a:cubicBezTo>
                  <a:pt x="115910" y="166235"/>
                  <a:pt x="106914" y="148244"/>
                  <a:pt x="95272" y="136602"/>
                </a:cubicBezTo>
                <a:cubicBezTo>
                  <a:pt x="83630" y="124960"/>
                  <a:pt x="60347" y="130252"/>
                  <a:pt x="47647" y="111202"/>
                </a:cubicBezTo>
                <a:cubicBezTo>
                  <a:pt x="34947" y="92152"/>
                  <a:pt x="-1036" y="-3098"/>
                  <a:pt x="22" y="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 594">
            <a:extLst>
              <a:ext uri="{FF2B5EF4-FFF2-40B4-BE49-F238E27FC236}">
                <a16:creationId xmlns:a16="http://schemas.microsoft.com/office/drawing/2014/main" id="{9F660054-24AC-95A3-0E04-AE74EA28D02C}"/>
              </a:ext>
            </a:extLst>
          </p:cNvPr>
          <p:cNvSpPr/>
          <p:nvPr/>
        </p:nvSpPr>
        <p:spPr>
          <a:xfrm>
            <a:off x="6724514" y="5876925"/>
            <a:ext cx="165381" cy="285994"/>
          </a:xfrm>
          <a:custGeom>
            <a:avLst/>
            <a:gdLst>
              <a:gd name="connsiteX0" fmla="*/ 3311 w 165381"/>
              <a:gd name="connsiteY0" fmla="*/ 0 h 285994"/>
              <a:gd name="connsiteX1" fmla="*/ 114436 w 165381"/>
              <a:gd name="connsiteY1" fmla="*/ 142875 h 285994"/>
              <a:gd name="connsiteX2" fmla="*/ 92211 w 165381"/>
              <a:gd name="connsiteY2" fmla="*/ 203200 h 285994"/>
              <a:gd name="connsiteX3" fmla="*/ 123961 w 165381"/>
              <a:gd name="connsiteY3" fmla="*/ 187325 h 285994"/>
              <a:gd name="connsiteX4" fmla="*/ 108086 w 165381"/>
              <a:gd name="connsiteY4" fmla="*/ 219075 h 285994"/>
              <a:gd name="connsiteX5" fmla="*/ 136 w 165381"/>
              <a:gd name="connsiteY5" fmla="*/ 215900 h 285994"/>
              <a:gd name="connsiteX6" fmla="*/ 85861 w 165381"/>
              <a:gd name="connsiteY6" fmla="*/ 228600 h 285994"/>
              <a:gd name="connsiteX7" fmla="*/ 98561 w 165381"/>
              <a:gd name="connsiteY7" fmla="*/ 250825 h 285994"/>
              <a:gd name="connsiteX8" fmla="*/ 92211 w 165381"/>
              <a:gd name="connsiteY8" fmla="*/ 285750 h 285994"/>
              <a:gd name="connsiteX9" fmla="*/ 95386 w 165381"/>
              <a:gd name="connsiteY9" fmla="*/ 231775 h 285994"/>
              <a:gd name="connsiteX10" fmla="*/ 165236 w 165381"/>
              <a:gd name="connsiteY10" fmla="*/ 120650 h 285994"/>
              <a:gd name="connsiteX11" fmla="*/ 114436 w 165381"/>
              <a:gd name="connsiteY11" fmla="*/ 155575 h 285994"/>
              <a:gd name="connsiteX12" fmla="*/ 139836 w 165381"/>
              <a:gd name="connsiteY12" fmla="*/ 120650 h 285994"/>
              <a:gd name="connsiteX13" fmla="*/ 98561 w 165381"/>
              <a:gd name="connsiteY13" fmla="*/ 88900 h 285994"/>
              <a:gd name="connsiteX14" fmla="*/ 3311 w 165381"/>
              <a:gd name="connsiteY14" fmla="*/ 0 h 285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5381" h="285994">
                <a:moveTo>
                  <a:pt x="3311" y="0"/>
                </a:moveTo>
                <a:cubicBezTo>
                  <a:pt x="51465" y="54504"/>
                  <a:pt x="99619" y="109008"/>
                  <a:pt x="114436" y="142875"/>
                </a:cubicBezTo>
                <a:cubicBezTo>
                  <a:pt x="129253" y="176742"/>
                  <a:pt x="90624" y="195792"/>
                  <a:pt x="92211" y="203200"/>
                </a:cubicBezTo>
                <a:cubicBezTo>
                  <a:pt x="93798" y="210608"/>
                  <a:pt x="121315" y="184679"/>
                  <a:pt x="123961" y="187325"/>
                </a:cubicBezTo>
                <a:cubicBezTo>
                  <a:pt x="126607" y="189971"/>
                  <a:pt x="128723" y="214313"/>
                  <a:pt x="108086" y="219075"/>
                </a:cubicBezTo>
                <a:cubicBezTo>
                  <a:pt x="87449" y="223837"/>
                  <a:pt x="3840" y="214313"/>
                  <a:pt x="136" y="215900"/>
                </a:cubicBezTo>
                <a:cubicBezTo>
                  <a:pt x="-3568" y="217487"/>
                  <a:pt x="69457" y="222779"/>
                  <a:pt x="85861" y="228600"/>
                </a:cubicBezTo>
                <a:cubicBezTo>
                  <a:pt x="102265" y="234421"/>
                  <a:pt x="97503" y="241300"/>
                  <a:pt x="98561" y="250825"/>
                </a:cubicBezTo>
                <a:cubicBezTo>
                  <a:pt x="99619" y="260350"/>
                  <a:pt x="92740" y="288925"/>
                  <a:pt x="92211" y="285750"/>
                </a:cubicBezTo>
                <a:cubicBezTo>
                  <a:pt x="91682" y="282575"/>
                  <a:pt x="83215" y="259292"/>
                  <a:pt x="95386" y="231775"/>
                </a:cubicBezTo>
                <a:cubicBezTo>
                  <a:pt x="107557" y="204258"/>
                  <a:pt x="162061" y="133350"/>
                  <a:pt x="165236" y="120650"/>
                </a:cubicBezTo>
                <a:cubicBezTo>
                  <a:pt x="168411" y="107950"/>
                  <a:pt x="118669" y="155575"/>
                  <a:pt x="114436" y="155575"/>
                </a:cubicBezTo>
                <a:cubicBezTo>
                  <a:pt x="110203" y="155575"/>
                  <a:pt x="142482" y="131763"/>
                  <a:pt x="139836" y="120650"/>
                </a:cubicBezTo>
                <a:cubicBezTo>
                  <a:pt x="137190" y="109537"/>
                  <a:pt x="98561" y="88900"/>
                  <a:pt x="98561" y="88900"/>
                </a:cubicBezTo>
                <a:lnTo>
                  <a:pt x="3311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 595">
            <a:extLst>
              <a:ext uri="{FF2B5EF4-FFF2-40B4-BE49-F238E27FC236}">
                <a16:creationId xmlns:a16="http://schemas.microsoft.com/office/drawing/2014/main" id="{A4080340-2F90-7C89-51E4-BF96790534E1}"/>
              </a:ext>
            </a:extLst>
          </p:cNvPr>
          <p:cNvSpPr/>
          <p:nvPr/>
        </p:nvSpPr>
        <p:spPr>
          <a:xfrm>
            <a:off x="6863803" y="5936871"/>
            <a:ext cx="235506" cy="172101"/>
          </a:xfrm>
          <a:custGeom>
            <a:avLst/>
            <a:gdLst>
              <a:gd name="connsiteX0" fmla="*/ 547 w 235506"/>
              <a:gd name="connsiteY0" fmla="*/ 117854 h 172101"/>
              <a:gd name="connsiteX1" fmla="*/ 152947 w 235506"/>
              <a:gd name="connsiteY1" fmla="*/ 60704 h 172101"/>
              <a:gd name="connsiteX2" fmla="*/ 105322 w 235506"/>
              <a:gd name="connsiteY2" fmla="*/ 79754 h 172101"/>
              <a:gd name="connsiteX3" fmla="*/ 197397 w 235506"/>
              <a:gd name="connsiteY3" fmla="*/ 44829 h 172101"/>
              <a:gd name="connsiteX4" fmla="*/ 165647 w 235506"/>
              <a:gd name="connsiteY4" fmla="*/ 16254 h 172101"/>
              <a:gd name="connsiteX5" fmla="*/ 213272 w 235506"/>
              <a:gd name="connsiteY5" fmla="*/ 41654 h 172101"/>
              <a:gd name="connsiteX6" fmla="*/ 210097 w 235506"/>
              <a:gd name="connsiteY6" fmla="*/ 92454 h 172101"/>
              <a:gd name="connsiteX7" fmla="*/ 210097 w 235506"/>
              <a:gd name="connsiteY7" fmla="*/ 98804 h 172101"/>
              <a:gd name="connsiteX8" fmla="*/ 235497 w 235506"/>
              <a:gd name="connsiteY8" fmla="*/ 171829 h 172101"/>
              <a:gd name="connsiteX9" fmla="*/ 213272 w 235506"/>
              <a:gd name="connsiteY9" fmla="*/ 121029 h 172101"/>
              <a:gd name="connsiteX10" fmla="*/ 232322 w 235506"/>
              <a:gd name="connsiteY10" fmla="*/ 54354 h 172101"/>
              <a:gd name="connsiteX11" fmla="*/ 162472 w 235506"/>
              <a:gd name="connsiteY11" fmla="*/ 379 h 172101"/>
              <a:gd name="connsiteX12" fmla="*/ 216447 w 235506"/>
              <a:gd name="connsiteY12" fmla="*/ 32129 h 172101"/>
              <a:gd name="connsiteX13" fmla="*/ 105322 w 235506"/>
              <a:gd name="connsiteY13" fmla="*/ 67054 h 172101"/>
              <a:gd name="connsiteX14" fmla="*/ 547 w 235506"/>
              <a:gd name="connsiteY14" fmla="*/ 117854 h 17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5506" h="172101">
                <a:moveTo>
                  <a:pt x="547" y="117854"/>
                </a:moveTo>
                <a:cubicBezTo>
                  <a:pt x="8484" y="116796"/>
                  <a:pt x="135485" y="67054"/>
                  <a:pt x="152947" y="60704"/>
                </a:cubicBezTo>
                <a:cubicBezTo>
                  <a:pt x="170409" y="54354"/>
                  <a:pt x="97914" y="82400"/>
                  <a:pt x="105322" y="79754"/>
                </a:cubicBezTo>
                <a:cubicBezTo>
                  <a:pt x="112730" y="77108"/>
                  <a:pt x="187343" y="55412"/>
                  <a:pt x="197397" y="44829"/>
                </a:cubicBezTo>
                <a:cubicBezTo>
                  <a:pt x="207451" y="34246"/>
                  <a:pt x="163001" y="16783"/>
                  <a:pt x="165647" y="16254"/>
                </a:cubicBezTo>
                <a:cubicBezTo>
                  <a:pt x="168293" y="15725"/>
                  <a:pt x="205864" y="28954"/>
                  <a:pt x="213272" y="41654"/>
                </a:cubicBezTo>
                <a:cubicBezTo>
                  <a:pt x="220680" y="54354"/>
                  <a:pt x="210097" y="92454"/>
                  <a:pt x="210097" y="92454"/>
                </a:cubicBezTo>
                <a:cubicBezTo>
                  <a:pt x="209568" y="101979"/>
                  <a:pt x="205864" y="85575"/>
                  <a:pt x="210097" y="98804"/>
                </a:cubicBezTo>
                <a:cubicBezTo>
                  <a:pt x="214330" y="112033"/>
                  <a:pt x="234968" y="168125"/>
                  <a:pt x="235497" y="171829"/>
                </a:cubicBezTo>
                <a:cubicBezTo>
                  <a:pt x="236026" y="175533"/>
                  <a:pt x="213801" y="140608"/>
                  <a:pt x="213272" y="121029"/>
                </a:cubicBezTo>
                <a:cubicBezTo>
                  <a:pt x="212743" y="101450"/>
                  <a:pt x="240789" y="74462"/>
                  <a:pt x="232322" y="54354"/>
                </a:cubicBezTo>
                <a:cubicBezTo>
                  <a:pt x="223855" y="34246"/>
                  <a:pt x="165118" y="4083"/>
                  <a:pt x="162472" y="379"/>
                </a:cubicBezTo>
                <a:cubicBezTo>
                  <a:pt x="159826" y="-3325"/>
                  <a:pt x="225972" y="21016"/>
                  <a:pt x="216447" y="32129"/>
                </a:cubicBezTo>
                <a:cubicBezTo>
                  <a:pt x="206922" y="43241"/>
                  <a:pt x="137601" y="54883"/>
                  <a:pt x="105322" y="67054"/>
                </a:cubicBezTo>
                <a:cubicBezTo>
                  <a:pt x="73043" y="79225"/>
                  <a:pt x="-7390" y="118912"/>
                  <a:pt x="547" y="1178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 596">
            <a:extLst>
              <a:ext uri="{FF2B5EF4-FFF2-40B4-BE49-F238E27FC236}">
                <a16:creationId xmlns:a16="http://schemas.microsoft.com/office/drawing/2014/main" id="{86C39E9B-780A-7D26-DBB1-A34634E71D4D}"/>
              </a:ext>
            </a:extLst>
          </p:cNvPr>
          <p:cNvSpPr/>
          <p:nvPr/>
        </p:nvSpPr>
        <p:spPr>
          <a:xfrm>
            <a:off x="7006471" y="6022632"/>
            <a:ext cx="115171" cy="298884"/>
          </a:xfrm>
          <a:custGeom>
            <a:avLst/>
            <a:gdLst>
              <a:gd name="connsiteX0" fmla="*/ 70604 w 115171"/>
              <a:gd name="connsiteY0" fmla="*/ 343 h 298884"/>
              <a:gd name="connsiteX1" fmla="*/ 115054 w 115171"/>
              <a:gd name="connsiteY1" fmla="*/ 130518 h 298884"/>
              <a:gd name="connsiteX2" fmla="*/ 54729 w 115171"/>
              <a:gd name="connsiteY2" fmla="*/ 206718 h 298884"/>
              <a:gd name="connsiteX3" fmla="*/ 102354 w 115171"/>
              <a:gd name="connsiteY3" fmla="*/ 162268 h 298884"/>
              <a:gd name="connsiteX4" fmla="*/ 51554 w 115171"/>
              <a:gd name="connsiteY4" fmla="*/ 232118 h 298884"/>
              <a:gd name="connsiteX5" fmla="*/ 754 w 115171"/>
              <a:gd name="connsiteY5" fmla="*/ 298793 h 298884"/>
              <a:gd name="connsiteX6" fmla="*/ 26154 w 115171"/>
              <a:gd name="connsiteY6" fmla="*/ 244818 h 298884"/>
              <a:gd name="connsiteX7" fmla="*/ 92829 w 115171"/>
              <a:gd name="connsiteY7" fmla="*/ 171793 h 298884"/>
              <a:gd name="connsiteX8" fmla="*/ 96004 w 115171"/>
              <a:gd name="connsiteY8" fmla="*/ 124168 h 298884"/>
              <a:gd name="connsiteX9" fmla="*/ 89654 w 115171"/>
              <a:gd name="connsiteY9" fmla="*/ 92418 h 298884"/>
              <a:gd name="connsiteX10" fmla="*/ 70604 w 115171"/>
              <a:gd name="connsiteY10" fmla="*/ 343 h 298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5171" h="298884">
                <a:moveTo>
                  <a:pt x="70604" y="343"/>
                </a:moveTo>
                <a:cubicBezTo>
                  <a:pt x="74837" y="6693"/>
                  <a:pt x="117700" y="96122"/>
                  <a:pt x="115054" y="130518"/>
                </a:cubicBezTo>
                <a:cubicBezTo>
                  <a:pt x="112408" y="164914"/>
                  <a:pt x="56846" y="201426"/>
                  <a:pt x="54729" y="206718"/>
                </a:cubicBezTo>
                <a:cubicBezTo>
                  <a:pt x="52612" y="212010"/>
                  <a:pt x="102883" y="158035"/>
                  <a:pt x="102354" y="162268"/>
                </a:cubicBezTo>
                <a:cubicBezTo>
                  <a:pt x="101825" y="166501"/>
                  <a:pt x="68487" y="209364"/>
                  <a:pt x="51554" y="232118"/>
                </a:cubicBezTo>
                <a:cubicBezTo>
                  <a:pt x="34621" y="254872"/>
                  <a:pt x="4987" y="296676"/>
                  <a:pt x="754" y="298793"/>
                </a:cubicBezTo>
                <a:cubicBezTo>
                  <a:pt x="-3479" y="300910"/>
                  <a:pt x="10808" y="265985"/>
                  <a:pt x="26154" y="244818"/>
                </a:cubicBezTo>
                <a:cubicBezTo>
                  <a:pt x="41500" y="223651"/>
                  <a:pt x="81187" y="191901"/>
                  <a:pt x="92829" y="171793"/>
                </a:cubicBezTo>
                <a:cubicBezTo>
                  <a:pt x="104471" y="151685"/>
                  <a:pt x="96533" y="137397"/>
                  <a:pt x="96004" y="124168"/>
                </a:cubicBezTo>
                <a:cubicBezTo>
                  <a:pt x="95475" y="110939"/>
                  <a:pt x="92829" y="107235"/>
                  <a:pt x="89654" y="92418"/>
                </a:cubicBezTo>
                <a:cubicBezTo>
                  <a:pt x="86479" y="77601"/>
                  <a:pt x="66371" y="-6007"/>
                  <a:pt x="70604" y="34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 597">
            <a:extLst>
              <a:ext uri="{FF2B5EF4-FFF2-40B4-BE49-F238E27FC236}">
                <a16:creationId xmlns:a16="http://schemas.microsoft.com/office/drawing/2014/main" id="{34534CD0-4810-789B-B315-176035E38FE2}"/>
              </a:ext>
            </a:extLst>
          </p:cNvPr>
          <p:cNvSpPr/>
          <p:nvPr/>
        </p:nvSpPr>
        <p:spPr>
          <a:xfrm>
            <a:off x="6905625" y="5981623"/>
            <a:ext cx="229517" cy="203277"/>
          </a:xfrm>
          <a:custGeom>
            <a:avLst/>
            <a:gdLst>
              <a:gd name="connsiteX0" fmla="*/ 79375 w 229517"/>
              <a:gd name="connsiteY0" fmla="*/ 50877 h 203277"/>
              <a:gd name="connsiteX1" fmla="*/ 76200 w 229517"/>
              <a:gd name="connsiteY1" fmla="*/ 142952 h 203277"/>
              <a:gd name="connsiteX2" fmla="*/ 82550 w 229517"/>
              <a:gd name="connsiteY2" fmla="*/ 196927 h 203277"/>
              <a:gd name="connsiteX3" fmla="*/ 19050 w 229517"/>
              <a:gd name="connsiteY3" fmla="*/ 200102 h 203277"/>
              <a:gd name="connsiteX4" fmla="*/ 152400 w 229517"/>
              <a:gd name="connsiteY4" fmla="*/ 177877 h 203277"/>
              <a:gd name="connsiteX5" fmla="*/ 225425 w 229517"/>
              <a:gd name="connsiteY5" fmla="*/ 149302 h 203277"/>
              <a:gd name="connsiteX6" fmla="*/ 31750 w 229517"/>
              <a:gd name="connsiteY6" fmla="*/ 193752 h 203277"/>
              <a:gd name="connsiteX7" fmla="*/ 196850 w 229517"/>
              <a:gd name="connsiteY7" fmla="*/ 133427 h 203277"/>
              <a:gd name="connsiteX8" fmla="*/ 22225 w 229517"/>
              <a:gd name="connsiteY8" fmla="*/ 177877 h 203277"/>
              <a:gd name="connsiteX9" fmla="*/ 187325 w 229517"/>
              <a:gd name="connsiteY9" fmla="*/ 133427 h 203277"/>
              <a:gd name="connsiteX10" fmla="*/ 69850 w 229517"/>
              <a:gd name="connsiteY10" fmla="*/ 149302 h 203277"/>
              <a:gd name="connsiteX11" fmla="*/ 0 w 229517"/>
              <a:gd name="connsiteY11" fmla="*/ 77 h 203277"/>
              <a:gd name="connsiteX12" fmla="*/ 69850 w 229517"/>
              <a:gd name="connsiteY12" fmla="*/ 171527 h 203277"/>
              <a:gd name="connsiteX13" fmla="*/ 79375 w 229517"/>
              <a:gd name="connsiteY13" fmla="*/ 50877 h 20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9517" h="203277">
                <a:moveTo>
                  <a:pt x="79375" y="50877"/>
                </a:moveTo>
                <a:cubicBezTo>
                  <a:pt x="80433" y="46115"/>
                  <a:pt x="75671" y="118610"/>
                  <a:pt x="76200" y="142952"/>
                </a:cubicBezTo>
                <a:cubicBezTo>
                  <a:pt x="76729" y="167294"/>
                  <a:pt x="92075" y="187402"/>
                  <a:pt x="82550" y="196927"/>
                </a:cubicBezTo>
                <a:cubicBezTo>
                  <a:pt x="73025" y="206452"/>
                  <a:pt x="7408" y="203277"/>
                  <a:pt x="19050" y="200102"/>
                </a:cubicBezTo>
                <a:cubicBezTo>
                  <a:pt x="30692" y="196927"/>
                  <a:pt x="118004" y="186344"/>
                  <a:pt x="152400" y="177877"/>
                </a:cubicBezTo>
                <a:cubicBezTo>
                  <a:pt x="186796" y="169410"/>
                  <a:pt x="245533" y="146656"/>
                  <a:pt x="225425" y="149302"/>
                </a:cubicBezTo>
                <a:cubicBezTo>
                  <a:pt x="205317" y="151948"/>
                  <a:pt x="36512" y="196398"/>
                  <a:pt x="31750" y="193752"/>
                </a:cubicBezTo>
                <a:cubicBezTo>
                  <a:pt x="26988" y="191106"/>
                  <a:pt x="198438" y="136073"/>
                  <a:pt x="196850" y="133427"/>
                </a:cubicBezTo>
                <a:cubicBezTo>
                  <a:pt x="195263" y="130781"/>
                  <a:pt x="23812" y="177877"/>
                  <a:pt x="22225" y="177877"/>
                </a:cubicBezTo>
                <a:cubicBezTo>
                  <a:pt x="20638" y="177877"/>
                  <a:pt x="179388" y="138190"/>
                  <a:pt x="187325" y="133427"/>
                </a:cubicBezTo>
                <a:cubicBezTo>
                  <a:pt x="195263" y="128665"/>
                  <a:pt x="101071" y="171527"/>
                  <a:pt x="69850" y="149302"/>
                </a:cubicBezTo>
                <a:cubicBezTo>
                  <a:pt x="38629" y="127077"/>
                  <a:pt x="0" y="-3627"/>
                  <a:pt x="0" y="77"/>
                </a:cubicBezTo>
                <a:cubicBezTo>
                  <a:pt x="0" y="3781"/>
                  <a:pt x="56092" y="156710"/>
                  <a:pt x="69850" y="171527"/>
                </a:cubicBezTo>
                <a:cubicBezTo>
                  <a:pt x="83608" y="186344"/>
                  <a:pt x="78317" y="55639"/>
                  <a:pt x="79375" y="508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 598">
            <a:extLst>
              <a:ext uri="{FF2B5EF4-FFF2-40B4-BE49-F238E27FC236}">
                <a16:creationId xmlns:a16="http://schemas.microsoft.com/office/drawing/2014/main" id="{1B0398E9-55D7-FFE2-90C5-EA3EA6F923C3}"/>
              </a:ext>
            </a:extLst>
          </p:cNvPr>
          <p:cNvSpPr/>
          <p:nvPr/>
        </p:nvSpPr>
        <p:spPr>
          <a:xfrm>
            <a:off x="6121242" y="6194080"/>
            <a:ext cx="136866" cy="375006"/>
          </a:xfrm>
          <a:custGeom>
            <a:avLst/>
            <a:gdLst>
              <a:gd name="connsiteX0" fmla="*/ 136683 w 136866"/>
              <a:gd name="connsiteY0" fmla="*/ 345 h 375006"/>
              <a:gd name="connsiteX1" fmla="*/ 50958 w 136866"/>
              <a:gd name="connsiteY1" fmla="*/ 120995 h 375006"/>
              <a:gd name="connsiteX2" fmla="*/ 79533 w 136866"/>
              <a:gd name="connsiteY2" fmla="*/ 101945 h 375006"/>
              <a:gd name="connsiteX3" fmla="*/ 35083 w 136866"/>
              <a:gd name="connsiteY3" fmla="*/ 197195 h 375006"/>
              <a:gd name="connsiteX4" fmla="*/ 57308 w 136866"/>
              <a:gd name="connsiteY4" fmla="*/ 165445 h 375006"/>
              <a:gd name="connsiteX5" fmla="*/ 12858 w 136866"/>
              <a:gd name="connsiteY5" fmla="*/ 314670 h 375006"/>
              <a:gd name="connsiteX6" fmla="*/ 158 w 136866"/>
              <a:gd name="connsiteY6" fmla="*/ 374995 h 375006"/>
              <a:gd name="connsiteX7" fmla="*/ 19208 w 136866"/>
              <a:gd name="connsiteY7" fmla="*/ 317845 h 375006"/>
              <a:gd name="connsiteX8" fmla="*/ 66833 w 136866"/>
              <a:gd name="connsiteY8" fmla="*/ 130520 h 375006"/>
              <a:gd name="connsiteX9" fmla="*/ 50958 w 136866"/>
              <a:gd name="connsiteY9" fmla="*/ 168620 h 375006"/>
              <a:gd name="connsiteX10" fmla="*/ 73183 w 136866"/>
              <a:gd name="connsiteY10" fmla="*/ 86070 h 375006"/>
              <a:gd name="connsiteX11" fmla="*/ 136683 w 136866"/>
              <a:gd name="connsiteY11" fmla="*/ 345 h 37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6866" h="375006">
                <a:moveTo>
                  <a:pt x="136683" y="345"/>
                </a:moveTo>
                <a:cubicBezTo>
                  <a:pt x="132979" y="6166"/>
                  <a:pt x="60483" y="104062"/>
                  <a:pt x="50958" y="120995"/>
                </a:cubicBezTo>
                <a:cubicBezTo>
                  <a:pt x="41433" y="137928"/>
                  <a:pt x="82179" y="89245"/>
                  <a:pt x="79533" y="101945"/>
                </a:cubicBezTo>
                <a:cubicBezTo>
                  <a:pt x="76887" y="114645"/>
                  <a:pt x="38787" y="186612"/>
                  <a:pt x="35083" y="197195"/>
                </a:cubicBezTo>
                <a:cubicBezTo>
                  <a:pt x="31379" y="207778"/>
                  <a:pt x="61012" y="145866"/>
                  <a:pt x="57308" y="165445"/>
                </a:cubicBezTo>
                <a:cubicBezTo>
                  <a:pt x="53604" y="185024"/>
                  <a:pt x="22383" y="279745"/>
                  <a:pt x="12858" y="314670"/>
                </a:cubicBezTo>
                <a:cubicBezTo>
                  <a:pt x="3333" y="349595"/>
                  <a:pt x="-900" y="374466"/>
                  <a:pt x="158" y="374995"/>
                </a:cubicBezTo>
                <a:cubicBezTo>
                  <a:pt x="1216" y="375524"/>
                  <a:pt x="8095" y="358591"/>
                  <a:pt x="19208" y="317845"/>
                </a:cubicBezTo>
                <a:cubicBezTo>
                  <a:pt x="30320" y="277099"/>
                  <a:pt x="61541" y="155391"/>
                  <a:pt x="66833" y="130520"/>
                </a:cubicBezTo>
                <a:cubicBezTo>
                  <a:pt x="72125" y="105649"/>
                  <a:pt x="49900" y="176028"/>
                  <a:pt x="50958" y="168620"/>
                </a:cubicBezTo>
                <a:cubicBezTo>
                  <a:pt x="52016" y="161212"/>
                  <a:pt x="59425" y="108295"/>
                  <a:pt x="73183" y="86070"/>
                </a:cubicBezTo>
                <a:cubicBezTo>
                  <a:pt x="86941" y="63845"/>
                  <a:pt x="140387" y="-5476"/>
                  <a:pt x="136683" y="3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 599">
            <a:extLst>
              <a:ext uri="{FF2B5EF4-FFF2-40B4-BE49-F238E27FC236}">
                <a16:creationId xmlns:a16="http://schemas.microsoft.com/office/drawing/2014/main" id="{F20C4A61-1FD2-DE80-5F4B-B5EEB0DD4A48}"/>
              </a:ext>
            </a:extLst>
          </p:cNvPr>
          <p:cNvSpPr/>
          <p:nvPr/>
        </p:nvSpPr>
        <p:spPr>
          <a:xfrm>
            <a:off x="6111875" y="6162292"/>
            <a:ext cx="136642" cy="397683"/>
          </a:xfrm>
          <a:custGeom>
            <a:avLst/>
            <a:gdLst>
              <a:gd name="connsiteX0" fmla="*/ 136525 w 136642"/>
              <a:gd name="connsiteY0" fmla="*/ 383 h 397683"/>
              <a:gd name="connsiteX1" fmla="*/ 73025 w 136642"/>
              <a:gd name="connsiteY1" fmla="*/ 162308 h 397683"/>
              <a:gd name="connsiteX2" fmla="*/ 88900 w 136642"/>
              <a:gd name="connsiteY2" fmla="*/ 130558 h 397683"/>
              <a:gd name="connsiteX3" fmla="*/ 66675 w 136642"/>
              <a:gd name="connsiteY3" fmla="*/ 273433 h 397683"/>
              <a:gd name="connsiteX4" fmla="*/ 82550 w 136642"/>
              <a:gd name="connsiteY4" fmla="*/ 241683 h 397683"/>
              <a:gd name="connsiteX5" fmla="*/ 66675 w 136642"/>
              <a:gd name="connsiteY5" fmla="*/ 308358 h 397683"/>
              <a:gd name="connsiteX6" fmla="*/ 0 w 136642"/>
              <a:gd name="connsiteY6" fmla="*/ 397258 h 397683"/>
              <a:gd name="connsiteX7" fmla="*/ 66675 w 136642"/>
              <a:gd name="connsiteY7" fmla="*/ 340108 h 397683"/>
              <a:gd name="connsiteX8" fmla="*/ 82550 w 136642"/>
              <a:gd name="connsiteY8" fmla="*/ 295658 h 397683"/>
              <a:gd name="connsiteX9" fmla="*/ 53975 w 136642"/>
              <a:gd name="connsiteY9" fmla="*/ 305183 h 397683"/>
              <a:gd name="connsiteX10" fmla="*/ 82550 w 136642"/>
              <a:gd name="connsiteY10" fmla="*/ 171833 h 397683"/>
              <a:gd name="connsiteX11" fmla="*/ 79375 w 136642"/>
              <a:gd name="connsiteY11" fmla="*/ 178183 h 397683"/>
              <a:gd name="connsiteX12" fmla="*/ 88900 w 136642"/>
              <a:gd name="connsiteY12" fmla="*/ 117858 h 397683"/>
              <a:gd name="connsiteX13" fmla="*/ 136525 w 136642"/>
              <a:gd name="connsiteY13" fmla="*/ 383 h 39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642" h="397683">
                <a:moveTo>
                  <a:pt x="136525" y="383"/>
                </a:moveTo>
                <a:cubicBezTo>
                  <a:pt x="133879" y="7791"/>
                  <a:pt x="80962" y="140612"/>
                  <a:pt x="73025" y="162308"/>
                </a:cubicBezTo>
                <a:cubicBezTo>
                  <a:pt x="65088" y="184004"/>
                  <a:pt x="89958" y="112037"/>
                  <a:pt x="88900" y="130558"/>
                </a:cubicBezTo>
                <a:cubicBezTo>
                  <a:pt x="87842" y="149079"/>
                  <a:pt x="67733" y="254912"/>
                  <a:pt x="66675" y="273433"/>
                </a:cubicBezTo>
                <a:cubicBezTo>
                  <a:pt x="65617" y="291954"/>
                  <a:pt x="82550" y="235862"/>
                  <a:pt x="82550" y="241683"/>
                </a:cubicBezTo>
                <a:cubicBezTo>
                  <a:pt x="82550" y="247504"/>
                  <a:pt x="80433" y="282429"/>
                  <a:pt x="66675" y="308358"/>
                </a:cubicBezTo>
                <a:cubicBezTo>
                  <a:pt x="52917" y="334287"/>
                  <a:pt x="0" y="391966"/>
                  <a:pt x="0" y="397258"/>
                </a:cubicBezTo>
                <a:cubicBezTo>
                  <a:pt x="0" y="402550"/>
                  <a:pt x="52917" y="357041"/>
                  <a:pt x="66675" y="340108"/>
                </a:cubicBezTo>
                <a:cubicBezTo>
                  <a:pt x="80433" y="323175"/>
                  <a:pt x="84667" y="301479"/>
                  <a:pt x="82550" y="295658"/>
                </a:cubicBezTo>
                <a:cubicBezTo>
                  <a:pt x="80433" y="289837"/>
                  <a:pt x="53975" y="325820"/>
                  <a:pt x="53975" y="305183"/>
                </a:cubicBezTo>
                <a:cubicBezTo>
                  <a:pt x="53975" y="284546"/>
                  <a:pt x="78317" y="193000"/>
                  <a:pt x="82550" y="171833"/>
                </a:cubicBezTo>
                <a:cubicBezTo>
                  <a:pt x="86783" y="150666"/>
                  <a:pt x="78317" y="187179"/>
                  <a:pt x="79375" y="178183"/>
                </a:cubicBezTo>
                <a:cubicBezTo>
                  <a:pt x="80433" y="169187"/>
                  <a:pt x="81492" y="140612"/>
                  <a:pt x="88900" y="117858"/>
                </a:cubicBezTo>
                <a:cubicBezTo>
                  <a:pt x="96308" y="95104"/>
                  <a:pt x="139171" y="-7025"/>
                  <a:pt x="136525" y="38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 600">
            <a:extLst>
              <a:ext uri="{FF2B5EF4-FFF2-40B4-BE49-F238E27FC236}">
                <a16:creationId xmlns:a16="http://schemas.microsoft.com/office/drawing/2014/main" id="{6DE4E436-659E-6E62-0AA0-F3D633979728}"/>
              </a:ext>
            </a:extLst>
          </p:cNvPr>
          <p:cNvSpPr/>
          <p:nvPr/>
        </p:nvSpPr>
        <p:spPr>
          <a:xfrm>
            <a:off x="6181040" y="6159495"/>
            <a:ext cx="76944" cy="330279"/>
          </a:xfrm>
          <a:custGeom>
            <a:avLst/>
            <a:gdLst>
              <a:gd name="connsiteX0" fmla="*/ 76885 w 76944"/>
              <a:gd name="connsiteY0" fmla="*/ 5 h 330279"/>
              <a:gd name="connsiteX1" fmla="*/ 16560 w 76944"/>
              <a:gd name="connsiteY1" fmla="*/ 168280 h 330279"/>
              <a:gd name="connsiteX2" fmla="*/ 32435 w 76944"/>
              <a:gd name="connsiteY2" fmla="*/ 139705 h 330279"/>
              <a:gd name="connsiteX3" fmla="*/ 7035 w 76944"/>
              <a:gd name="connsiteY3" fmla="*/ 247655 h 330279"/>
              <a:gd name="connsiteX4" fmla="*/ 13385 w 76944"/>
              <a:gd name="connsiteY4" fmla="*/ 200030 h 330279"/>
              <a:gd name="connsiteX5" fmla="*/ 7035 w 76944"/>
              <a:gd name="connsiteY5" fmla="*/ 327030 h 330279"/>
              <a:gd name="connsiteX6" fmla="*/ 7035 w 76944"/>
              <a:gd name="connsiteY6" fmla="*/ 282580 h 330279"/>
              <a:gd name="connsiteX7" fmla="*/ 3860 w 76944"/>
              <a:gd name="connsiteY7" fmla="*/ 174630 h 330279"/>
              <a:gd name="connsiteX8" fmla="*/ 76885 w 76944"/>
              <a:gd name="connsiteY8" fmla="*/ 5 h 33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944" h="330279">
                <a:moveTo>
                  <a:pt x="76885" y="5"/>
                </a:moveTo>
                <a:cubicBezTo>
                  <a:pt x="79002" y="-1053"/>
                  <a:pt x="23968" y="144997"/>
                  <a:pt x="16560" y="168280"/>
                </a:cubicBezTo>
                <a:cubicBezTo>
                  <a:pt x="9152" y="191563"/>
                  <a:pt x="34022" y="126476"/>
                  <a:pt x="32435" y="139705"/>
                </a:cubicBezTo>
                <a:cubicBezTo>
                  <a:pt x="30848" y="152934"/>
                  <a:pt x="10210" y="237601"/>
                  <a:pt x="7035" y="247655"/>
                </a:cubicBezTo>
                <a:cubicBezTo>
                  <a:pt x="3860" y="257709"/>
                  <a:pt x="13385" y="186801"/>
                  <a:pt x="13385" y="200030"/>
                </a:cubicBezTo>
                <a:cubicBezTo>
                  <a:pt x="13385" y="213259"/>
                  <a:pt x="8093" y="313272"/>
                  <a:pt x="7035" y="327030"/>
                </a:cubicBezTo>
                <a:cubicBezTo>
                  <a:pt x="5977" y="340788"/>
                  <a:pt x="7564" y="307980"/>
                  <a:pt x="7035" y="282580"/>
                </a:cubicBezTo>
                <a:cubicBezTo>
                  <a:pt x="6506" y="257180"/>
                  <a:pt x="-6194" y="214317"/>
                  <a:pt x="3860" y="174630"/>
                </a:cubicBezTo>
                <a:cubicBezTo>
                  <a:pt x="13914" y="134943"/>
                  <a:pt x="74768" y="1063"/>
                  <a:pt x="76885" y="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 601">
            <a:extLst>
              <a:ext uri="{FF2B5EF4-FFF2-40B4-BE49-F238E27FC236}">
                <a16:creationId xmlns:a16="http://schemas.microsoft.com/office/drawing/2014/main" id="{7C801E5A-F0CB-149E-4FCA-5924C67CAFF5}"/>
              </a:ext>
            </a:extLst>
          </p:cNvPr>
          <p:cNvSpPr/>
          <p:nvPr/>
        </p:nvSpPr>
        <p:spPr>
          <a:xfrm>
            <a:off x="6143622" y="6159216"/>
            <a:ext cx="158821" cy="318089"/>
          </a:xfrm>
          <a:custGeom>
            <a:avLst/>
            <a:gdLst>
              <a:gd name="connsiteX0" fmla="*/ 158753 w 158821"/>
              <a:gd name="connsiteY0" fmla="*/ 284 h 318089"/>
              <a:gd name="connsiteX1" fmla="*/ 79378 w 158821"/>
              <a:gd name="connsiteY1" fmla="*/ 149509 h 318089"/>
              <a:gd name="connsiteX2" fmla="*/ 117478 w 158821"/>
              <a:gd name="connsiteY2" fmla="*/ 101884 h 318089"/>
              <a:gd name="connsiteX3" fmla="*/ 85728 w 158821"/>
              <a:gd name="connsiteY3" fmla="*/ 251109 h 318089"/>
              <a:gd name="connsiteX4" fmla="*/ 79378 w 158821"/>
              <a:gd name="connsiteY4" fmla="*/ 311434 h 318089"/>
              <a:gd name="connsiteX5" fmla="*/ 3 w 158821"/>
              <a:gd name="connsiteY5" fmla="*/ 289209 h 318089"/>
              <a:gd name="connsiteX6" fmla="*/ 76203 w 158821"/>
              <a:gd name="connsiteY6" fmla="*/ 317784 h 318089"/>
              <a:gd name="connsiteX7" fmla="*/ 79378 w 158821"/>
              <a:gd name="connsiteY7" fmla="*/ 266984 h 318089"/>
              <a:gd name="connsiteX8" fmla="*/ 104778 w 158821"/>
              <a:gd name="connsiteY8" fmla="*/ 136809 h 318089"/>
              <a:gd name="connsiteX9" fmla="*/ 63503 w 158821"/>
              <a:gd name="connsiteY9" fmla="*/ 193959 h 318089"/>
              <a:gd name="connsiteX10" fmla="*/ 158753 w 158821"/>
              <a:gd name="connsiteY10" fmla="*/ 284 h 31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821" h="318089">
                <a:moveTo>
                  <a:pt x="158753" y="284"/>
                </a:moveTo>
                <a:cubicBezTo>
                  <a:pt x="161399" y="-7124"/>
                  <a:pt x="86257" y="132576"/>
                  <a:pt x="79378" y="149509"/>
                </a:cubicBezTo>
                <a:cubicBezTo>
                  <a:pt x="72499" y="166442"/>
                  <a:pt x="116420" y="84951"/>
                  <a:pt x="117478" y="101884"/>
                </a:cubicBezTo>
                <a:cubicBezTo>
                  <a:pt x="118536" y="118817"/>
                  <a:pt x="92078" y="216184"/>
                  <a:pt x="85728" y="251109"/>
                </a:cubicBezTo>
                <a:cubicBezTo>
                  <a:pt x="79378" y="286034"/>
                  <a:pt x="93666" y="305084"/>
                  <a:pt x="79378" y="311434"/>
                </a:cubicBezTo>
                <a:cubicBezTo>
                  <a:pt x="65090" y="317784"/>
                  <a:pt x="532" y="288151"/>
                  <a:pt x="3" y="289209"/>
                </a:cubicBezTo>
                <a:cubicBezTo>
                  <a:pt x="-526" y="290267"/>
                  <a:pt x="62974" y="321488"/>
                  <a:pt x="76203" y="317784"/>
                </a:cubicBezTo>
                <a:cubicBezTo>
                  <a:pt x="89432" y="314080"/>
                  <a:pt x="74615" y="297147"/>
                  <a:pt x="79378" y="266984"/>
                </a:cubicBezTo>
                <a:cubicBezTo>
                  <a:pt x="84140" y="236822"/>
                  <a:pt x="107424" y="148980"/>
                  <a:pt x="104778" y="136809"/>
                </a:cubicBezTo>
                <a:cubicBezTo>
                  <a:pt x="102132" y="124638"/>
                  <a:pt x="55565" y="213538"/>
                  <a:pt x="63503" y="193959"/>
                </a:cubicBezTo>
                <a:cubicBezTo>
                  <a:pt x="71441" y="174380"/>
                  <a:pt x="156107" y="7692"/>
                  <a:pt x="158753" y="28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 602">
            <a:extLst>
              <a:ext uri="{FF2B5EF4-FFF2-40B4-BE49-F238E27FC236}">
                <a16:creationId xmlns:a16="http://schemas.microsoft.com/office/drawing/2014/main" id="{D9DF0BC5-0995-ABD7-FC74-CF2C01BD97DB}"/>
              </a:ext>
            </a:extLst>
          </p:cNvPr>
          <p:cNvSpPr/>
          <p:nvPr/>
        </p:nvSpPr>
        <p:spPr>
          <a:xfrm>
            <a:off x="6232090" y="6085980"/>
            <a:ext cx="114752" cy="394325"/>
          </a:xfrm>
          <a:custGeom>
            <a:avLst/>
            <a:gdLst>
              <a:gd name="connsiteX0" fmla="*/ 114735 w 114752"/>
              <a:gd name="connsiteY0" fmla="*/ 495 h 394325"/>
              <a:gd name="connsiteX1" fmla="*/ 48060 w 114752"/>
              <a:gd name="connsiteY1" fmla="*/ 137020 h 394325"/>
              <a:gd name="connsiteX2" fmla="*/ 70285 w 114752"/>
              <a:gd name="connsiteY2" fmla="*/ 108445 h 394325"/>
              <a:gd name="connsiteX3" fmla="*/ 44885 w 114752"/>
              <a:gd name="connsiteY3" fmla="*/ 181470 h 394325"/>
              <a:gd name="connsiteX4" fmla="*/ 19485 w 114752"/>
              <a:gd name="connsiteY4" fmla="*/ 305295 h 394325"/>
              <a:gd name="connsiteX5" fmla="*/ 29010 w 114752"/>
              <a:gd name="connsiteY5" fmla="*/ 279895 h 394325"/>
              <a:gd name="connsiteX6" fmla="*/ 435 w 114752"/>
              <a:gd name="connsiteY6" fmla="*/ 394195 h 394325"/>
              <a:gd name="connsiteX7" fmla="*/ 13135 w 114752"/>
              <a:gd name="connsiteY7" fmla="*/ 298945 h 394325"/>
              <a:gd name="connsiteX8" fmla="*/ 32185 w 114752"/>
              <a:gd name="connsiteY8" fmla="*/ 137020 h 394325"/>
              <a:gd name="connsiteX9" fmla="*/ 25835 w 114752"/>
              <a:gd name="connsiteY9" fmla="*/ 162420 h 394325"/>
              <a:gd name="connsiteX10" fmla="*/ 54410 w 114752"/>
              <a:gd name="connsiteY10" fmla="*/ 92570 h 394325"/>
              <a:gd name="connsiteX11" fmla="*/ 114735 w 114752"/>
              <a:gd name="connsiteY11" fmla="*/ 495 h 39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752" h="394325">
                <a:moveTo>
                  <a:pt x="114735" y="495"/>
                </a:moveTo>
                <a:cubicBezTo>
                  <a:pt x="113677" y="7903"/>
                  <a:pt x="55468" y="119028"/>
                  <a:pt x="48060" y="137020"/>
                </a:cubicBezTo>
                <a:cubicBezTo>
                  <a:pt x="40652" y="155012"/>
                  <a:pt x="70814" y="101037"/>
                  <a:pt x="70285" y="108445"/>
                </a:cubicBezTo>
                <a:cubicBezTo>
                  <a:pt x="69756" y="115853"/>
                  <a:pt x="53352" y="148662"/>
                  <a:pt x="44885" y="181470"/>
                </a:cubicBezTo>
                <a:cubicBezTo>
                  <a:pt x="36418" y="214278"/>
                  <a:pt x="22131" y="288891"/>
                  <a:pt x="19485" y="305295"/>
                </a:cubicBezTo>
                <a:cubicBezTo>
                  <a:pt x="16839" y="321699"/>
                  <a:pt x="32185" y="265078"/>
                  <a:pt x="29010" y="279895"/>
                </a:cubicBezTo>
                <a:cubicBezTo>
                  <a:pt x="25835" y="294712"/>
                  <a:pt x="3081" y="391020"/>
                  <a:pt x="435" y="394195"/>
                </a:cubicBezTo>
                <a:cubicBezTo>
                  <a:pt x="-2211" y="397370"/>
                  <a:pt x="7843" y="341807"/>
                  <a:pt x="13135" y="298945"/>
                </a:cubicBezTo>
                <a:cubicBezTo>
                  <a:pt x="18427" y="256083"/>
                  <a:pt x="30068" y="159774"/>
                  <a:pt x="32185" y="137020"/>
                </a:cubicBezTo>
                <a:cubicBezTo>
                  <a:pt x="34302" y="114266"/>
                  <a:pt x="22131" y="169828"/>
                  <a:pt x="25835" y="162420"/>
                </a:cubicBezTo>
                <a:cubicBezTo>
                  <a:pt x="29539" y="155012"/>
                  <a:pt x="41181" y="114266"/>
                  <a:pt x="54410" y="92570"/>
                </a:cubicBezTo>
                <a:cubicBezTo>
                  <a:pt x="67639" y="70874"/>
                  <a:pt x="115793" y="-6913"/>
                  <a:pt x="114735" y="49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 603">
            <a:extLst>
              <a:ext uri="{FF2B5EF4-FFF2-40B4-BE49-F238E27FC236}">
                <a16:creationId xmlns:a16="http://schemas.microsoft.com/office/drawing/2014/main" id="{A57C62A5-5A90-EE29-5705-14410187C189}"/>
              </a:ext>
            </a:extLst>
          </p:cNvPr>
          <p:cNvSpPr/>
          <p:nvPr/>
        </p:nvSpPr>
        <p:spPr>
          <a:xfrm>
            <a:off x="6238579" y="6165647"/>
            <a:ext cx="321103" cy="330407"/>
          </a:xfrm>
          <a:custGeom>
            <a:avLst/>
            <a:gdLst>
              <a:gd name="connsiteX0" fmla="*/ 296 w 321103"/>
              <a:gd name="connsiteY0" fmla="*/ 203 h 330407"/>
              <a:gd name="connsiteX1" fmla="*/ 178096 w 321103"/>
              <a:gd name="connsiteY1" fmla="*/ 101803 h 330407"/>
              <a:gd name="connsiteX2" fmla="*/ 276521 w 321103"/>
              <a:gd name="connsiteY2" fmla="*/ 149428 h 330407"/>
              <a:gd name="connsiteX3" fmla="*/ 320971 w 321103"/>
              <a:gd name="connsiteY3" fmla="*/ 149428 h 330407"/>
              <a:gd name="connsiteX4" fmla="*/ 289221 w 321103"/>
              <a:gd name="connsiteY4" fmla="*/ 158953 h 330407"/>
              <a:gd name="connsiteX5" fmla="*/ 260646 w 321103"/>
              <a:gd name="connsiteY5" fmla="*/ 184353 h 330407"/>
              <a:gd name="connsiteX6" fmla="*/ 251121 w 321103"/>
              <a:gd name="connsiteY6" fmla="*/ 263728 h 330407"/>
              <a:gd name="connsiteX7" fmla="*/ 254296 w 321103"/>
              <a:gd name="connsiteY7" fmla="*/ 257378 h 330407"/>
              <a:gd name="connsiteX8" fmla="*/ 206671 w 321103"/>
              <a:gd name="connsiteY8" fmla="*/ 330403 h 330407"/>
              <a:gd name="connsiteX9" fmla="*/ 238421 w 321103"/>
              <a:gd name="connsiteY9" fmla="*/ 260553 h 330407"/>
              <a:gd name="connsiteX10" fmla="*/ 260646 w 321103"/>
              <a:gd name="connsiteY10" fmla="*/ 184353 h 330407"/>
              <a:gd name="connsiteX11" fmla="*/ 266996 w 321103"/>
              <a:gd name="connsiteY11" fmla="*/ 171653 h 330407"/>
              <a:gd name="connsiteX12" fmla="*/ 222546 w 321103"/>
              <a:gd name="connsiteY12" fmla="*/ 133553 h 330407"/>
              <a:gd name="connsiteX13" fmla="*/ 98721 w 321103"/>
              <a:gd name="connsiteY13" fmla="*/ 82753 h 330407"/>
              <a:gd name="connsiteX14" fmla="*/ 197146 w 321103"/>
              <a:gd name="connsiteY14" fmla="*/ 120853 h 330407"/>
              <a:gd name="connsiteX15" fmla="*/ 136821 w 321103"/>
              <a:gd name="connsiteY15" fmla="*/ 76403 h 330407"/>
              <a:gd name="connsiteX16" fmla="*/ 296 w 321103"/>
              <a:gd name="connsiteY16" fmla="*/ 203 h 33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1103" h="330407">
                <a:moveTo>
                  <a:pt x="296" y="203"/>
                </a:moveTo>
                <a:cubicBezTo>
                  <a:pt x="7175" y="4436"/>
                  <a:pt x="132059" y="76932"/>
                  <a:pt x="178096" y="101803"/>
                </a:cubicBezTo>
                <a:cubicBezTo>
                  <a:pt x="224133" y="126674"/>
                  <a:pt x="252709" y="141491"/>
                  <a:pt x="276521" y="149428"/>
                </a:cubicBezTo>
                <a:cubicBezTo>
                  <a:pt x="300334" y="157366"/>
                  <a:pt x="318854" y="147840"/>
                  <a:pt x="320971" y="149428"/>
                </a:cubicBezTo>
                <a:cubicBezTo>
                  <a:pt x="323088" y="151016"/>
                  <a:pt x="299275" y="153132"/>
                  <a:pt x="289221" y="158953"/>
                </a:cubicBezTo>
                <a:cubicBezTo>
                  <a:pt x="279167" y="164774"/>
                  <a:pt x="266996" y="166891"/>
                  <a:pt x="260646" y="184353"/>
                </a:cubicBezTo>
                <a:cubicBezTo>
                  <a:pt x="254296" y="201815"/>
                  <a:pt x="252179" y="251557"/>
                  <a:pt x="251121" y="263728"/>
                </a:cubicBezTo>
                <a:cubicBezTo>
                  <a:pt x="250063" y="275899"/>
                  <a:pt x="261704" y="246266"/>
                  <a:pt x="254296" y="257378"/>
                </a:cubicBezTo>
                <a:cubicBezTo>
                  <a:pt x="246888" y="268491"/>
                  <a:pt x="209317" y="329874"/>
                  <a:pt x="206671" y="330403"/>
                </a:cubicBezTo>
                <a:cubicBezTo>
                  <a:pt x="204025" y="330932"/>
                  <a:pt x="229425" y="284895"/>
                  <a:pt x="238421" y="260553"/>
                </a:cubicBezTo>
                <a:cubicBezTo>
                  <a:pt x="247417" y="236211"/>
                  <a:pt x="260646" y="184353"/>
                  <a:pt x="260646" y="184353"/>
                </a:cubicBezTo>
                <a:cubicBezTo>
                  <a:pt x="265409" y="169536"/>
                  <a:pt x="273346" y="180120"/>
                  <a:pt x="266996" y="171653"/>
                </a:cubicBezTo>
                <a:cubicBezTo>
                  <a:pt x="260646" y="163186"/>
                  <a:pt x="250592" y="148370"/>
                  <a:pt x="222546" y="133553"/>
                </a:cubicBezTo>
                <a:cubicBezTo>
                  <a:pt x="194500" y="118736"/>
                  <a:pt x="102954" y="84870"/>
                  <a:pt x="98721" y="82753"/>
                </a:cubicBezTo>
                <a:cubicBezTo>
                  <a:pt x="94488" y="80636"/>
                  <a:pt x="190796" y="121911"/>
                  <a:pt x="197146" y="120853"/>
                </a:cubicBezTo>
                <a:cubicBezTo>
                  <a:pt x="203496" y="119795"/>
                  <a:pt x="165396" y="93865"/>
                  <a:pt x="136821" y="76403"/>
                </a:cubicBezTo>
                <a:cubicBezTo>
                  <a:pt x="108246" y="58941"/>
                  <a:pt x="-6583" y="-4030"/>
                  <a:pt x="296" y="2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 604">
            <a:extLst>
              <a:ext uri="{FF2B5EF4-FFF2-40B4-BE49-F238E27FC236}">
                <a16:creationId xmlns:a16="http://schemas.microsoft.com/office/drawing/2014/main" id="{C7EAAA04-BC61-78AE-468D-04474D6E9A8A}"/>
              </a:ext>
            </a:extLst>
          </p:cNvPr>
          <p:cNvSpPr/>
          <p:nvPr/>
        </p:nvSpPr>
        <p:spPr>
          <a:xfrm>
            <a:off x="6134100" y="6308130"/>
            <a:ext cx="320746" cy="206970"/>
          </a:xfrm>
          <a:custGeom>
            <a:avLst/>
            <a:gdLst>
              <a:gd name="connsiteX0" fmla="*/ 0 w 320746"/>
              <a:gd name="connsiteY0" fmla="*/ 206970 h 206970"/>
              <a:gd name="connsiteX1" fmla="*/ 180975 w 320746"/>
              <a:gd name="connsiteY1" fmla="*/ 165695 h 206970"/>
              <a:gd name="connsiteX2" fmla="*/ 254000 w 320746"/>
              <a:gd name="connsiteY2" fmla="*/ 175220 h 206970"/>
              <a:gd name="connsiteX3" fmla="*/ 171450 w 320746"/>
              <a:gd name="connsiteY3" fmla="*/ 165695 h 206970"/>
              <a:gd name="connsiteX4" fmla="*/ 320675 w 320746"/>
              <a:gd name="connsiteY4" fmla="*/ 194270 h 206970"/>
              <a:gd name="connsiteX5" fmla="*/ 149225 w 320746"/>
              <a:gd name="connsiteY5" fmla="*/ 143470 h 206970"/>
              <a:gd name="connsiteX6" fmla="*/ 101600 w 320746"/>
              <a:gd name="connsiteY6" fmla="*/ 137120 h 206970"/>
              <a:gd name="connsiteX7" fmla="*/ 161925 w 320746"/>
              <a:gd name="connsiteY7" fmla="*/ 595 h 206970"/>
              <a:gd name="connsiteX8" fmla="*/ 136525 w 320746"/>
              <a:gd name="connsiteY8" fmla="*/ 89495 h 206970"/>
              <a:gd name="connsiteX9" fmla="*/ 209550 w 320746"/>
              <a:gd name="connsiteY9" fmla="*/ 140295 h 206970"/>
              <a:gd name="connsiteX10" fmla="*/ 257175 w 320746"/>
              <a:gd name="connsiteY10" fmla="*/ 143470 h 206970"/>
              <a:gd name="connsiteX11" fmla="*/ 82550 w 320746"/>
              <a:gd name="connsiteY11" fmla="*/ 159345 h 206970"/>
              <a:gd name="connsiteX12" fmla="*/ 107950 w 320746"/>
              <a:gd name="connsiteY12" fmla="*/ 162520 h 206970"/>
              <a:gd name="connsiteX13" fmla="*/ 73025 w 320746"/>
              <a:gd name="connsiteY13" fmla="*/ 175220 h 206970"/>
              <a:gd name="connsiteX14" fmla="*/ 0 w 320746"/>
              <a:gd name="connsiteY14" fmla="*/ 206970 h 206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0746" h="206970">
                <a:moveTo>
                  <a:pt x="0" y="206970"/>
                </a:moveTo>
                <a:cubicBezTo>
                  <a:pt x="69321" y="188978"/>
                  <a:pt x="138642" y="170987"/>
                  <a:pt x="180975" y="165695"/>
                </a:cubicBezTo>
                <a:lnTo>
                  <a:pt x="254000" y="175220"/>
                </a:lnTo>
                <a:cubicBezTo>
                  <a:pt x="252413" y="175220"/>
                  <a:pt x="160337" y="162520"/>
                  <a:pt x="171450" y="165695"/>
                </a:cubicBezTo>
                <a:cubicBezTo>
                  <a:pt x="182563" y="168870"/>
                  <a:pt x="324379" y="197974"/>
                  <a:pt x="320675" y="194270"/>
                </a:cubicBezTo>
                <a:cubicBezTo>
                  <a:pt x="316971" y="190566"/>
                  <a:pt x="185737" y="152995"/>
                  <a:pt x="149225" y="143470"/>
                </a:cubicBezTo>
                <a:cubicBezTo>
                  <a:pt x="112713" y="133945"/>
                  <a:pt x="99483" y="160933"/>
                  <a:pt x="101600" y="137120"/>
                </a:cubicBezTo>
                <a:cubicBezTo>
                  <a:pt x="103717" y="113307"/>
                  <a:pt x="156104" y="8532"/>
                  <a:pt x="161925" y="595"/>
                </a:cubicBezTo>
                <a:cubicBezTo>
                  <a:pt x="167746" y="-7342"/>
                  <a:pt x="128588" y="66212"/>
                  <a:pt x="136525" y="89495"/>
                </a:cubicBezTo>
                <a:cubicBezTo>
                  <a:pt x="144463" y="112778"/>
                  <a:pt x="189442" y="131299"/>
                  <a:pt x="209550" y="140295"/>
                </a:cubicBezTo>
                <a:cubicBezTo>
                  <a:pt x="229658" y="149291"/>
                  <a:pt x="278342" y="140295"/>
                  <a:pt x="257175" y="143470"/>
                </a:cubicBezTo>
                <a:cubicBezTo>
                  <a:pt x="236008" y="146645"/>
                  <a:pt x="107421" y="156170"/>
                  <a:pt x="82550" y="159345"/>
                </a:cubicBezTo>
                <a:cubicBezTo>
                  <a:pt x="57679" y="162520"/>
                  <a:pt x="109538" y="159874"/>
                  <a:pt x="107950" y="162520"/>
                </a:cubicBezTo>
                <a:cubicBezTo>
                  <a:pt x="106363" y="165166"/>
                  <a:pt x="85725" y="170987"/>
                  <a:pt x="73025" y="175220"/>
                </a:cubicBezTo>
                <a:cubicBezTo>
                  <a:pt x="60325" y="179453"/>
                  <a:pt x="46037" y="183686"/>
                  <a:pt x="0" y="2069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 605">
            <a:extLst>
              <a:ext uri="{FF2B5EF4-FFF2-40B4-BE49-F238E27FC236}">
                <a16:creationId xmlns:a16="http://schemas.microsoft.com/office/drawing/2014/main" id="{C1D68E9C-8A66-BDCF-E482-F02DCAB305AB}"/>
              </a:ext>
            </a:extLst>
          </p:cNvPr>
          <p:cNvSpPr/>
          <p:nvPr/>
        </p:nvSpPr>
        <p:spPr>
          <a:xfrm>
            <a:off x="6286250" y="6299176"/>
            <a:ext cx="197105" cy="130717"/>
          </a:xfrm>
          <a:custGeom>
            <a:avLst/>
            <a:gdLst>
              <a:gd name="connsiteX0" fmla="*/ 250 w 197105"/>
              <a:gd name="connsiteY0" fmla="*/ 34949 h 130717"/>
              <a:gd name="connsiteX1" fmla="*/ 127250 w 197105"/>
              <a:gd name="connsiteY1" fmla="*/ 38124 h 130717"/>
              <a:gd name="connsiteX2" fmla="*/ 143125 w 197105"/>
              <a:gd name="connsiteY2" fmla="*/ 60349 h 130717"/>
              <a:gd name="connsiteX3" fmla="*/ 197100 w 197105"/>
              <a:gd name="connsiteY3" fmla="*/ 57174 h 130717"/>
              <a:gd name="connsiteX4" fmla="*/ 146300 w 197105"/>
              <a:gd name="connsiteY4" fmla="*/ 104799 h 130717"/>
              <a:gd name="connsiteX5" fmla="*/ 130425 w 197105"/>
              <a:gd name="connsiteY5" fmla="*/ 130199 h 130717"/>
              <a:gd name="connsiteX6" fmla="*/ 190750 w 197105"/>
              <a:gd name="connsiteY6" fmla="*/ 82574 h 130717"/>
              <a:gd name="connsiteX7" fmla="*/ 155825 w 197105"/>
              <a:gd name="connsiteY7" fmla="*/ 44474 h 130717"/>
              <a:gd name="connsiteX8" fmla="*/ 85975 w 197105"/>
              <a:gd name="connsiteY8" fmla="*/ 24 h 130717"/>
              <a:gd name="connsiteX9" fmla="*/ 155825 w 197105"/>
              <a:gd name="connsiteY9" fmla="*/ 38124 h 130717"/>
              <a:gd name="connsiteX10" fmla="*/ 95500 w 197105"/>
              <a:gd name="connsiteY10" fmla="*/ 31774 h 130717"/>
              <a:gd name="connsiteX11" fmla="*/ 250 w 197105"/>
              <a:gd name="connsiteY11" fmla="*/ 34949 h 13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7105" h="130717">
                <a:moveTo>
                  <a:pt x="250" y="34949"/>
                </a:moveTo>
                <a:cubicBezTo>
                  <a:pt x="5541" y="36007"/>
                  <a:pt x="103438" y="33891"/>
                  <a:pt x="127250" y="38124"/>
                </a:cubicBezTo>
                <a:cubicBezTo>
                  <a:pt x="151062" y="42357"/>
                  <a:pt x="131483" y="57174"/>
                  <a:pt x="143125" y="60349"/>
                </a:cubicBezTo>
                <a:cubicBezTo>
                  <a:pt x="154767" y="63524"/>
                  <a:pt x="196571" y="49766"/>
                  <a:pt x="197100" y="57174"/>
                </a:cubicBezTo>
                <a:cubicBezTo>
                  <a:pt x="197629" y="64582"/>
                  <a:pt x="157413" y="92628"/>
                  <a:pt x="146300" y="104799"/>
                </a:cubicBezTo>
                <a:cubicBezTo>
                  <a:pt x="135187" y="116970"/>
                  <a:pt x="123017" y="133903"/>
                  <a:pt x="130425" y="130199"/>
                </a:cubicBezTo>
                <a:cubicBezTo>
                  <a:pt x="137833" y="126495"/>
                  <a:pt x="186517" y="96861"/>
                  <a:pt x="190750" y="82574"/>
                </a:cubicBezTo>
                <a:cubicBezTo>
                  <a:pt x="194983" y="68287"/>
                  <a:pt x="173287" y="58232"/>
                  <a:pt x="155825" y="44474"/>
                </a:cubicBezTo>
                <a:cubicBezTo>
                  <a:pt x="138363" y="30716"/>
                  <a:pt x="85975" y="1082"/>
                  <a:pt x="85975" y="24"/>
                </a:cubicBezTo>
                <a:cubicBezTo>
                  <a:pt x="85975" y="-1034"/>
                  <a:pt x="154238" y="32832"/>
                  <a:pt x="155825" y="38124"/>
                </a:cubicBezTo>
                <a:cubicBezTo>
                  <a:pt x="157412" y="43416"/>
                  <a:pt x="116137" y="31245"/>
                  <a:pt x="95500" y="31774"/>
                </a:cubicBezTo>
                <a:cubicBezTo>
                  <a:pt x="74863" y="32303"/>
                  <a:pt x="-5041" y="33891"/>
                  <a:pt x="250" y="349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 606">
            <a:extLst>
              <a:ext uri="{FF2B5EF4-FFF2-40B4-BE49-F238E27FC236}">
                <a16:creationId xmlns:a16="http://schemas.microsoft.com/office/drawing/2014/main" id="{075DF25F-2422-CBBB-ADA5-8886E0FA5F91}"/>
              </a:ext>
            </a:extLst>
          </p:cNvPr>
          <p:cNvSpPr/>
          <p:nvPr/>
        </p:nvSpPr>
        <p:spPr>
          <a:xfrm>
            <a:off x="6283268" y="6308558"/>
            <a:ext cx="169211" cy="104976"/>
          </a:xfrm>
          <a:custGeom>
            <a:avLst/>
            <a:gdLst>
              <a:gd name="connsiteX0" fmla="*/ 168332 w 169211"/>
              <a:gd name="connsiteY0" fmla="*/ 167 h 104976"/>
              <a:gd name="connsiteX1" fmla="*/ 79432 w 169211"/>
              <a:gd name="connsiteY1" fmla="*/ 22392 h 104976"/>
              <a:gd name="connsiteX2" fmla="*/ 57 w 169211"/>
              <a:gd name="connsiteY2" fmla="*/ 35092 h 104976"/>
              <a:gd name="connsiteX3" fmla="*/ 66732 w 169211"/>
              <a:gd name="connsiteY3" fmla="*/ 31917 h 104976"/>
              <a:gd name="connsiteX4" fmla="*/ 69907 w 169211"/>
              <a:gd name="connsiteY4" fmla="*/ 63667 h 104976"/>
              <a:gd name="connsiteX5" fmla="*/ 127057 w 169211"/>
              <a:gd name="connsiteY5" fmla="*/ 104942 h 104976"/>
              <a:gd name="connsiteX6" fmla="*/ 69907 w 169211"/>
              <a:gd name="connsiteY6" fmla="*/ 70017 h 104976"/>
              <a:gd name="connsiteX7" fmla="*/ 69907 w 169211"/>
              <a:gd name="connsiteY7" fmla="*/ 31917 h 104976"/>
              <a:gd name="connsiteX8" fmla="*/ 22282 w 169211"/>
              <a:gd name="connsiteY8" fmla="*/ 35092 h 104976"/>
              <a:gd name="connsiteX9" fmla="*/ 168332 w 169211"/>
              <a:gd name="connsiteY9" fmla="*/ 167 h 10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211" h="104976">
                <a:moveTo>
                  <a:pt x="168332" y="167"/>
                </a:moveTo>
                <a:cubicBezTo>
                  <a:pt x="177857" y="-1950"/>
                  <a:pt x="107478" y="16571"/>
                  <a:pt x="79432" y="22392"/>
                </a:cubicBezTo>
                <a:cubicBezTo>
                  <a:pt x="51386" y="28213"/>
                  <a:pt x="2174" y="33504"/>
                  <a:pt x="57" y="35092"/>
                </a:cubicBezTo>
                <a:cubicBezTo>
                  <a:pt x="-2060" y="36680"/>
                  <a:pt x="55090" y="27155"/>
                  <a:pt x="66732" y="31917"/>
                </a:cubicBezTo>
                <a:cubicBezTo>
                  <a:pt x="78374" y="36679"/>
                  <a:pt x="59853" y="51496"/>
                  <a:pt x="69907" y="63667"/>
                </a:cubicBezTo>
                <a:cubicBezTo>
                  <a:pt x="79961" y="75838"/>
                  <a:pt x="127057" y="103884"/>
                  <a:pt x="127057" y="104942"/>
                </a:cubicBezTo>
                <a:cubicBezTo>
                  <a:pt x="127057" y="106000"/>
                  <a:pt x="79432" y="82188"/>
                  <a:pt x="69907" y="70017"/>
                </a:cubicBezTo>
                <a:cubicBezTo>
                  <a:pt x="60382" y="57846"/>
                  <a:pt x="77844" y="37738"/>
                  <a:pt x="69907" y="31917"/>
                </a:cubicBezTo>
                <a:cubicBezTo>
                  <a:pt x="61970" y="26096"/>
                  <a:pt x="9582" y="36679"/>
                  <a:pt x="22282" y="35092"/>
                </a:cubicBezTo>
                <a:cubicBezTo>
                  <a:pt x="34982" y="33505"/>
                  <a:pt x="158807" y="2284"/>
                  <a:pt x="168332" y="1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 607">
            <a:extLst>
              <a:ext uri="{FF2B5EF4-FFF2-40B4-BE49-F238E27FC236}">
                <a16:creationId xmlns:a16="http://schemas.microsoft.com/office/drawing/2014/main" id="{ADD754F7-2CE8-A517-D6E9-B4B0D08DC473}"/>
              </a:ext>
            </a:extLst>
          </p:cNvPr>
          <p:cNvSpPr/>
          <p:nvPr/>
        </p:nvSpPr>
        <p:spPr>
          <a:xfrm>
            <a:off x="6390794" y="6321387"/>
            <a:ext cx="79892" cy="93206"/>
          </a:xfrm>
          <a:custGeom>
            <a:avLst/>
            <a:gdLst>
              <a:gd name="connsiteX0" fmla="*/ 79856 w 79892"/>
              <a:gd name="connsiteY0" fmla="*/ 38 h 93206"/>
              <a:gd name="connsiteX1" fmla="*/ 13181 w 79892"/>
              <a:gd name="connsiteY1" fmla="*/ 34963 h 93206"/>
              <a:gd name="connsiteX2" fmla="*/ 10006 w 79892"/>
              <a:gd name="connsiteY2" fmla="*/ 92113 h 93206"/>
              <a:gd name="connsiteX3" fmla="*/ 3656 w 79892"/>
              <a:gd name="connsiteY3" fmla="*/ 73063 h 93206"/>
              <a:gd name="connsiteX4" fmla="*/ 35406 w 79892"/>
              <a:gd name="connsiteY4" fmla="*/ 79413 h 93206"/>
              <a:gd name="connsiteX5" fmla="*/ 57631 w 79892"/>
              <a:gd name="connsiteY5" fmla="*/ 57188 h 93206"/>
              <a:gd name="connsiteX6" fmla="*/ 10006 w 79892"/>
              <a:gd name="connsiteY6" fmla="*/ 92113 h 93206"/>
              <a:gd name="connsiteX7" fmla="*/ 481 w 79892"/>
              <a:gd name="connsiteY7" fmla="*/ 12738 h 93206"/>
              <a:gd name="connsiteX8" fmla="*/ 3656 w 79892"/>
              <a:gd name="connsiteY8" fmla="*/ 73063 h 93206"/>
              <a:gd name="connsiteX9" fmla="*/ 22706 w 79892"/>
              <a:gd name="connsiteY9" fmla="*/ 28613 h 93206"/>
              <a:gd name="connsiteX10" fmla="*/ 79856 w 79892"/>
              <a:gd name="connsiteY10" fmla="*/ 38 h 9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892" h="93206">
                <a:moveTo>
                  <a:pt x="79856" y="38"/>
                </a:moveTo>
                <a:cubicBezTo>
                  <a:pt x="78268" y="1096"/>
                  <a:pt x="24823" y="19617"/>
                  <a:pt x="13181" y="34963"/>
                </a:cubicBezTo>
                <a:cubicBezTo>
                  <a:pt x="1539" y="50309"/>
                  <a:pt x="11593" y="85763"/>
                  <a:pt x="10006" y="92113"/>
                </a:cubicBezTo>
                <a:cubicBezTo>
                  <a:pt x="8418" y="98463"/>
                  <a:pt x="-577" y="75180"/>
                  <a:pt x="3656" y="73063"/>
                </a:cubicBezTo>
                <a:cubicBezTo>
                  <a:pt x="7889" y="70946"/>
                  <a:pt x="26410" y="82059"/>
                  <a:pt x="35406" y="79413"/>
                </a:cubicBezTo>
                <a:cubicBezTo>
                  <a:pt x="44402" y="76767"/>
                  <a:pt x="61864" y="55071"/>
                  <a:pt x="57631" y="57188"/>
                </a:cubicBezTo>
                <a:cubicBezTo>
                  <a:pt x="53398" y="59305"/>
                  <a:pt x="19531" y="99521"/>
                  <a:pt x="10006" y="92113"/>
                </a:cubicBezTo>
                <a:cubicBezTo>
                  <a:pt x="481" y="84705"/>
                  <a:pt x="1539" y="15913"/>
                  <a:pt x="481" y="12738"/>
                </a:cubicBezTo>
                <a:cubicBezTo>
                  <a:pt x="-577" y="9563"/>
                  <a:pt x="-48" y="70417"/>
                  <a:pt x="3656" y="73063"/>
                </a:cubicBezTo>
                <a:cubicBezTo>
                  <a:pt x="7360" y="75709"/>
                  <a:pt x="15298" y="37080"/>
                  <a:pt x="22706" y="28613"/>
                </a:cubicBezTo>
                <a:cubicBezTo>
                  <a:pt x="30114" y="20146"/>
                  <a:pt x="81444" y="-1020"/>
                  <a:pt x="79856" y="3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 608">
            <a:extLst>
              <a:ext uri="{FF2B5EF4-FFF2-40B4-BE49-F238E27FC236}">
                <a16:creationId xmlns:a16="http://schemas.microsoft.com/office/drawing/2014/main" id="{03176A39-67A6-A19C-1C74-4283655BCD97}"/>
              </a:ext>
            </a:extLst>
          </p:cNvPr>
          <p:cNvSpPr/>
          <p:nvPr/>
        </p:nvSpPr>
        <p:spPr>
          <a:xfrm>
            <a:off x="6364782" y="6082547"/>
            <a:ext cx="450845" cy="178662"/>
          </a:xfrm>
          <a:custGeom>
            <a:avLst/>
            <a:gdLst>
              <a:gd name="connsiteX0" fmla="*/ 448768 w 450845"/>
              <a:gd name="connsiteY0" fmla="*/ 753 h 178662"/>
              <a:gd name="connsiteX1" fmla="*/ 166193 w 450845"/>
              <a:gd name="connsiteY1" fmla="*/ 83303 h 178662"/>
              <a:gd name="connsiteX2" fmla="*/ 248743 w 450845"/>
              <a:gd name="connsiteY2" fmla="*/ 73778 h 178662"/>
              <a:gd name="connsiteX3" fmla="*/ 70943 w 450845"/>
              <a:gd name="connsiteY3" fmla="*/ 134103 h 178662"/>
              <a:gd name="connsiteX4" fmla="*/ 1093 w 450845"/>
              <a:gd name="connsiteY4" fmla="*/ 178553 h 178662"/>
              <a:gd name="connsiteX5" fmla="*/ 118568 w 450845"/>
              <a:gd name="connsiteY5" fmla="*/ 121403 h 178662"/>
              <a:gd name="connsiteX6" fmla="*/ 64593 w 450845"/>
              <a:gd name="connsiteY6" fmla="*/ 175378 h 178662"/>
              <a:gd name="connsiteX7" fmla="*/ 147143 w 450845"/>
              <a:gd name="connsiteY7" fmla="*/ 89653 h 178662"/>
              <a:gd name="connsiteX8" fmla="*/ 140793 w 450845"/>
              <a:gd name="connsiteY8" fmla="*/ 96003 h 178662"/>
              <a:gd name="connsiteX9" fmla="*/ 331293 w 450845"/>
              <a:gd name="connsiteY9" fmla="*/ 13453 h 178662"/>
              <a:gd name="connsiteX10" fmla="*/ 137618 w 450845"/>
              <a:gd name="connsiteY10" fmla="*/ 64253 h 178662"/>
              <a:gd name="connsiteX11" fmla="*/ 286843 w 450845"/>
              <a:gd name="connsiteY11" fmla="*/ 42028 h 178662"/>
              <a:gd name="connsiteX12" fmla="*/ 448768 w 450845"/>
              <a:gd name="connsiteY12" fmla="*/ 753 h 17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0845" h="178662">
                <a:moveTo>
                  <a:pt x="448768" y="753"/>
                </a:moveTo>
                <a:cubicBezTo>
                  <a:pt x="428660" y="7632"/>
                  <a:pt x="199530" y="71132"/>
                  <a:pt x="166193" y="83303"/>
                </a:cubicBezTo>
                <a:cubicBezTo>
                  <a:pt x="132856" y="95474"/>
                  <a:pt x="264618" y="65311"/>
                  <a:pt x="248743" y="73778"/>
                </a:cubicBezTo>
                <a:cubicBezTo>
                  <a:pt x="232868" y="82245"/>
                  <a:pt x="112218" y="116641"/>
                  <a:pt x="70943" y="134103"/>
                </a:cubicBezTo>
                <a:cubicBezTo>
                  <a:pt x="29668" y="151566"/>
                  <a:pt x="-6844" y="180670"/>
                  <a:pt x="1093" y="178553"/>
                </a:cubicBezTo>
                <a:cubicBezTo>
                  <a:pt x="9030" y="176436"/>
                  <a:pt x="107985" y="121932"/>
                  <a:pt x="118568" y="121403"/>
                </a:cubicBezTo>
                <a:cubicBezTo>
                  <a:pt x="129151" y="120874"/>
                  <a:pt x="59830" y="180670"/>
                  <a:pt x="64593" y="175378"/>
                </a:cubicBezTo>
                <a:cubicBezTo>
                  <a:pt x="69355" y="170086"/>
                  <a:pt x="134443" y="102882"/>
                  <a:pt x="147143" y="89653"/>
                </a:cubicBezTo>
                <a:cubicBezTo>
                  <a:pt x="159843" y="76424"/>
                  <a:pt x="110101" y="108703"/>
                  <a:pt x="140793" y="96003"/>
                </a:cubicBezTo>
                <a:cubicBezTo>
                  <a:pt x="171485" y="83303"/>
                  <a:pt x="331822" y="18745"/>
                  <a:pt x="331293" y="13453"/>
                </a:cubicBezTo>
                <a:cubicBezTo>
                  <a:pt x="330764" y="8161"/>
                  <a:pt x="145026" y="59491"/>
                  <a:pt x="137618" y="64253"/>
                </a:cubicBezTo>
                <a:cubicBezTo>
                  <a:pt x="130210" y="69016"/>
                  <a:pt x="236043" y="47849"/>
                  <a:pt x="286843" y="42028"/>
                </a:cubicBezTo>
                <a:cubicBezTo>
                  <a:pt x="337643" y="36207"/>
                  <a:pt x="468876" y="-6126"/>
                  <a:pt x="448768" y="75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 609">
            <a:extLst>
              <a:ext uri="{FF2B5EF4-FFF2-40B4-BE49-F238E27FC236}">
                <a16:creationId xmlns:a16="http://schemas.microsoft.com/office/drawing/2014/main" id="{C762AB73-6555-19C1-CDDE-46E9081FDB7D}"/>
              </a:ext>
            </a:extLst>
          </p:cNvPr>
          <p:cNvSpPr/>
          <p:nvPr/>
        </p:nvSpPr>
        <p:spPr>
          <a:xfrm>
            <a:off x="6588102" y="6110486"/>
            <a:ext cx="441602" cy="219513"/>
          </a:xfrm>
          <a:custGeom>
            <a:avLst/>
            <a:gdLst>
              <a:gd name="connsiteX0" fmla="*/ 23 w 441602"/>
              <a:gd name="connsiteY0" fmla="*/ 23614 h 219513"/>
              <a:gd name="connsiteX1" fmla="*/ 155598 w 441602"/>
              <a:gd name="connsiteY1" fmla="*/ 1389 h 219513"/>
              <a:gd name="connsiteX2" fmla="*/ 225448 w 441602"/>
              <a:gd name="connsiteY2" fmla="*/ 71239 h 219513"/>
              <a:gd name="connsiteX3" fmla="*/ 187348 w 441602"/>
              <a:gd name="connsiteY3" fmla="*/ 39489 h 219513"/>
              <a:gd name="connsiteX4" fmla="*/ 279423 w 441602"/>
              <a:gd name="connsiteY4" fmla="*/ 102989 h 219513"/>
              <a:gd name="connsiteX5" fmla="*/ 438173 w 441602"/>
              <a:gd name="connsiteY5" fmla="*/ 217289 h 219513"/>
              <a:gd name="connsiteX6" fmla="*/ 374673 w 441602"/>
              <a:gd name="connsiteY6" fmla="*/ 169664 h 219513"/>
              <a:gd name="connsiteX7" fmla="*/ 215923 w 441602"/>
              <a:gd name="connsiteY7" fmla="*/ 61714 h 219513"/>
              <a:gd name="connsiteX8" fmla="*/ 158773 w 441602"/>
              <a:gd name="connsiteY8" fmla="*/ 4564 h 219513"/>
              <a:gd name="connsiteX9" fmla="*/ 66698 w 441602"/>
              <a:gd name="connsiteY9" fmla="*/ 26789 h 219513"/>
              <a:gd name="connsiteX10" fmla="*/ 142898 w 441602"/>
              <a:gd name="connsiteY10" fmla="*/ 10914 h 219513"/>
              <a:gd name="connsiteX11" fmla="*/ 23 w 441602"/>
              <a:gd name="connsiteY11" fmla="*/ 23614 h 219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1602" h="219513">
                <a:moveTo>
                  <a:pt x="23" y="23614"/>
                </a:moveTo>
                <a:cubicBezTo>
                  <a:pt x="2140" y="22026"/>
                  <a:pt x="118027" y="-6548"/>
                  <a:pt x="155598" y="1389"/>
                </a:cubicBezTo>
                <a:cubicBezTo>
                  <a:pt x="193169" y="9326"/>
                  <a:pt x="220156" y="64889"/>
                  <a:pt x="225448" y="71239"/>
                </a:cubicBezTo>
                <a:cubicBezTo>
                  <a:pt x="230740" y="77589"/>
                  <a:pt x="178352" y="34197"/>
                  <a:pt x="187348" y="39489"/>
                </a:cubicBezTo>
                <a:cubicBezTo>
                  <a:pt x="196344" y="44781"/>
                  <a:pt x="237619" y="73356"/>
                  <a:pt x="279423" y="102989"/>
                </a:cubicBezTo>
                <a:cubicBezTo>
                  <a:pt x="321227" y="132622"/>
                  <a:pt x="422298" y="206177"/>
                  <a:pt x="438173" y="217289"/>
                </a:cubicBezTo>
                <a:cubicBezTo>
                  <a:pt x="454048" y="228402"/>
                  <a:pt x="411715" y="195593"/>
                  <a:pt x="374673" y="169664"/>
                </a:cubicBezTo>
                <a:cubicBezTo>
                  <a:pt x="337631" y="143735"/>
                  <a:pt x="251906" y="89231"/>
                  <a:pt x="215923" y="61714"/>
                </a:cubicBezTo>
                <a:cubicBezTo>
                  <a:pt x="179940" y="34197"/>
                  <a:pt x="183644" y="10385"/>
                  <a:pt x="158773" y="4564"/>
                </a:cubicBezTo>
                <a:lnTo>
                  <a:pt x="66698" y="26789"/>
                </a:lnTo>
                <a:cubicBezTo>
                  <a:pt x="64052" y="27847"/>
                  <a:pt x="149248" y="13031"/>
                  <a:pt x="142898" y="10914"/>
                </a:cubicBezTo>
                <a:cubicBezTo>
                  <a:pt x="136548" y="8797"/>
                  <a:pt x="-2094" y="25202"/>
                  <a:pt x="23" y="236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 610">
            <a:extLst>
              <a:ext uri="{FF2B5EF4-FFF2-40B4-BE49-F238E27FC236}">
                <a16:creationId xmlns:a16="http://schemas.microsoft.com/office/drawing/2014/main" id="{CD1EEF84-1EA8-DA1C-CB00-F58039D5934B}"/>
              </a:ext>
            </a:extLst>
          </p:cNvPr>
          <p:cNvSpPr/>
          <p:nvPr/>
        </p:nvSpPr>
        <p:spPr>
          <a:xfrm>
            <a:off x="6528760" y="6092573"/>
            <a:ext cx="592823" cy="503101"/>
          </a:xfrm>
          <a:custGeom>
            <a:avLst/>
            <a:gdLst>
              <a:gd name="connsiteX0" fmla="*/ 2215 w 592823"/>
              <a:gd name="connsiteY0" fmla="*/ 32002 h 503101"/>
              <a:gd name="connsiteX1" fmla="*/ 262565 w 592823"/>
              <a:gd name="connsiteY1" fmla="*/ 16127 h 503101"/>
              <a:gd name="connsiteX2" fmla="*/ 230815 w 592823"/>
              <a:gd name="connsiteY2" fmla="*/ 3427 h 503101"/>
              <a:gd name="connsiteX3" fmla="*/ 326065 w 592823"/>
              <a:gd name="connsiteY3" fmla="*/ 82802 h 503101"/>
              <a:gd name="connsiteX4" fmla="*/ 465765 w 592823"/>
              <a:gd name="connsiteY4" fmla="*/ 200277 h 503101"/>
              <a:gd name="connsiteX5" fmla="*/ 446715 w 592823"/>
              <a:gd name="connsiteY5" fmla="*/ 178052 h 503101"/>
              <a:gd name="connsiteX6" fmla="*/ 545140 w 592823"/>
              <a:gd name="connsiteY6" fmla="*/ 247902 h 503101"/>
              <a:gd name="connsiteX7" fmla="*/ 538790 w 592823"/>
              <a:gd name="connsiteY7" fmla="*/ 292352 h 503101"/>
              <a:gd name="connsiteX8" fmla="*/ 554665 w 592823"/>
              <a:gd name="connsiteY8" fmla="*/ 251077 h 503101"/>
              <a:gd name="connsiteX9" fmla="*/ 545140 w 592823"/>
              <a:gd name="connsiteY9" fmla="*/ 330452 h 503101"/>
              <a:gd name="connsiteX10" fmla="*/ 564190 w 592823"/>
              <a:gd name="connsiteY10" fmla="*/ 387602 h 503101"/>
              <a:gd name="connsiteX11" fmla="*/ 551490 w 592823"/>
              <a:gd name="connsiteY11" fmla="*/ 374902 h 503101"/>
              <a:gd name="connsiteX12" fmla="*/ 592765 w 592823"/>
              <a:gd name="connsiteY12" fmla="*/ 473327 h 503101"/>
              <a:gd name="connsiteX13" fmla="*/ 561015 w 592823"/>
              <a:gd name="connsiteY13" fmla="*/ 501902 h 503101"/>
              <a:gd name="connsiteX14" fmla="*/ 580065 w 592823"/>
              <a:gd name="connsiteY14" fmla="*/ 441577 h 503101"/>
              <a:gd name="connsiteX15" fmla="*/ 554665 w 592823"/>
              <a:gd name="connsiteY15" fmla="*/ 390777 h 503101"/>
              <a:gd name="connsiteX16" fmla="*/ 529265 w 592823"/>
              <a:gd name="connsiteY16" fmla="*/ 286002 h 503101"/>
              <a:gd name="connsiteX17" fmla="*/ 507040 w 592823"/>
              <a:gd name="connsiteY17" fmla="*/ 251077 h 503101"/>
              <a:gd name="connsiteX18" fmla="*/ 389565 w 592823"/>
              <a:gd name="connsiteY18" fmla="*/ 139952 h 503101"/>
              <a:gd name="connsiteX19" fmla="*/ 268915 w 592823"/>
              <a:gd name="connsiteY19" fmla="*/ 41527 h 503101"/>
              <a:gd name="connsiteX20" fmla="*/ 310190 w 592823"/>
              <a:gd name="connsiteY20" fmla="*/ 38352 h 503101"/>
              <a:gd name="connsiteX21" fmla="*/ 300665 w 592823"/>
              <a:gd name="connsiteY21" fmla="*/ 16127 h 503101"/>
              <a:gd name="connsiteX22" fmla="*/ 145090 w 592823"/>
              <a:gd name="connsiteY22" fmla="*/ 6602 h 503101"/>
              <a:gd name="connsiteX23" fmla="*/ 2215 w 592823"/>
              <a:gd name="connsiteY23" fmla="*/ 32002 h 50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92823" h="503101">
                <a:moveTo>
                  <a:pt x="2215" y="32002"/>
                </a:moveTo>
                <a:cubicBezTo>
                  <a:pt x="21794" y="33589"/>
                  <a:pt x="224465" y="20889"/>
                  <a:pt x="262565" y="16127"/>
                </a:cubicBezTo>
                <a:cubicBezTo>
                  <a:pt x="300665" y="11364"/>
                  <a:pt x="220232" y="-7685"/>
                  <a:pt x="230815" y="3427"/>
                </a:cubicBezTo>
                <a:cubicBezTo>
                  <a:pt x="241398" y="14539"/>
                  <a:pt x="326065" y="82802"/>
                  <a:pt x="326065" y="82802"/>
                </a:cubicBezTo>
                <a:lnTo>
                  <a:pt x="465765" y="200277"/>
                </a:lnTo>
                <a:cubicBezTo>
                  <a:pt x="485873" y="216152"/>
                  <a:pt x="433486" y="170115"/>
                  <a:pt x="446715" y="178052"/>
                </a:cubicBezTo>
                <a:cubicBezTo>
                  <a:pt x="459944" y="185989"/>
                  <a:pt x="529794" y="228852"/>
                  <a:pt x="545140" y="247902"/>
                </a:cubicBezTo>
                <a:cubicBezTo>
                  <a:pt x="560486" y="266952"/>
                  <a:pt x="537203" y="291823"/>
                  <a:pt x="538790" y="292352"/>
                </a:cubicBezTo>
                <a:cubicBezTo>
                  <a:pt x="540377" y="292881"/>
                  <a:pt x="553607" y="244727"/>
                  <a:pt x="554665" y="251077"/>
                </a:cubicBezTo>
                <a:cubicBezTo>
                  <a:pt x="555723" y="257427"/>
                  <a:pt x="543553" y="307698"/>
                  <a:pt x="545140" y="330452"/>
                </a:cubicBezTo>
                <a:cubicBezTo>
                  <a:pt x="546727" y="353206"/>
                  <a:pt x="563132" y="380194"/>
                  <a:pt x="564190" y="387602"/>
                </a:cubicBezTo>
                <a:cubicBezTo>
                  <a:pt x="565248" y="395010"/>
                  <a:pt x="546727" y="360614"/>
                  <a:pt x="551490" y="374902"/>
                </a:cubicBezTo>
                <a:cubicBezTo>
                  <a:pt x="556253" y="389190"/>
                  <a:pt x="591178" y="452160"/>
                  <a:pt x="592765" y="473327"/>
                </a:cubicBezTo>
                <a:cubicBezTo>
                  <a:pt x="594352" y="494494"/>
                  <a:pt x="563132" y="507194"/>
                  <a:pt x="561015" y="501902"/>
                </a:cubicBezTo>
                <a:cubicBezTo>
                  <a:pt x="558898" y="496610"/>
                  <a:pt x="581123" y="460098"/>
                  <a:pt x="580065" y="441577"/>
                </a:cubicBezTo>
                <a:cubicBezTo>
                  <a:pt x="579007" y="423056"/>
                  <a:pt x="563132" y="416706"/>
                  <a:pt x="554665" y="390777"/>
                </a:cubicBezTo>
                <a:cubicBezTo>
                  <a:pt x="546198" y="364848"/>
                  <a:pt x="537203" y="309285"/>
                  <a:pt x="529265" y="286002"/>
                </a:cubicBezTo>
                <a:cubicBezTo>
                  <a:pt x="521328" y="262719"/>
                  <a:pt x="530323" y="275419"/>
                  <a:pt x="507040" y="251077"/>
                </a:cubicBezTo>
                <a:cubicBezTo>
                  <a:pt x="483757" y="226735"/>
                  <a:pt x="429252" y="174877"/>
                  <a:pt x="389565" y="139952"/>
                </a:cubicBezTo>
                <a:cubicBezTo>
                  <a:pt x="349878" y="105027"/>
                  <a:pt x="282144" y="58460"/>
                  <a:pt x="268915" y="41527"/>
                </a:cubicBezTo>
                <a:cubicBezTo>
                  <a:pt x="255686" y="24594"/>
                  <a:pt x="304898" y="42585"/>
                  <a:pt x="310190" y="38352"/>
                </a:cubicBezTo>
                <a:cubicBezTo>
                  <a:pt x="315482" y="34119"/>
                  <a:pt x="328182" y="21419"/>
                  <a:pt x="300665" y="16127"/>
                </a:cubicBezTo>
                <a:cubicBezTo>
                  <a:pt x="273148" y="10835"/>
                  <a:pt x="192186" y="3427"/>
                  <a:pt x="145090" y="6602"/>
                </a:cubicBezTo>
                <a:cubicBezTo>
                  <a:pt x="97994" y="9777"/>
                  <a:pt x="-17364" y="30415"/>
                  <a:pt x="2215" y="3200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 579">
            <a:extLst>
              <a:ext uri="{FF2B5EF4-FFF2-40B4-BE49-F238E27FC236}">
                <a16:creationId xmlns:a16="http://schemas.microsoft.com/office/drawing/2014/main" id="{B72D3919-A7DB-34DB-C7C4-1393451FB868}"/>
              </a:ext>
            </a:extLst>
          </p:cNvPr>
          <p:cNvSpPr/>
          <p:nvPr/>
        </p:nvSpPr>
        <p:spPr>
          <a:xfrm>
            <a:off x="7416647" y="6086475"/>
            <a:ext cx="62515" cy="282645"/>
          </a:xfrm>
          <a:custGeom>
            <a:avLst/>
            <a:gdLst>
              <a:gd name="connsiteX0" fmla="*/ 6503 w 62515"/>
              <a:gd name="connsiteY0" fmla="*/ 0 h 282645"/>
              <a:gd name="connsiteX1" fmla="*/ 47778 w 62515"/>
              <a:gd name="connsiteY1" fmla="*/ 146050 h 282645"/>
              <a:gd name="connsiteX2" fmla="*/ 50953 w 62515"/>
              <a:gd name="connsiteY2" fmla="*/ 107950 h 282645"/>
              <a:gd name="connsiteX3" fmla="*/ 38253 w 62515"/>
              <a:gd name="connsiteY3" fmla="*/ 209550 h 282645"/>
              <a:gd name="connsiteX4" fmla="*/ 153 w 62515"/>
              <a:gd name="connsiteY4" fmla="*/ 282575 h 282645"/>
              <a:gd name="connsiteX5" fmla="*/ 54128 w 62515"/>
              <a:gd name="connsiteY5" fmla="*/ 196850 h 282645"/>
              <a:gd name="connsiteX6" fmla="*/ 60478 w 62515"/>
              <a:gd name="connsiteY6" fmla="*/ 171450 h 282645"/>
              <a:gd name="connsiteX7" fmla="*/ 35078 w 62515"/>
              <a:gd name="connsiteY7" fmla="*/ 111125 h 282645"/>
              <a:gd name="connsiteX8" fmla="*/ 41428 w 62515"/>
              <a:gd name="connsiteY8" fmla="*/ 146050 h 282645"/>
              <a:gd name="connsiteX9" fmla="*/ 6503 w 62515"/>
              <a:gd name="connsiteY9" fmla="*/ 0 h 28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515" h="282645">
                <a:moveTo>
                  <a:pt x="6503" y="0"/>
                </a:moveTo>
                <a:cubicBezTo>
                  <a:pt x="7561" y="0"/>
                  <a:pt x="40370" y="128058"/>
                  <a:pt x="47778" y="146050"/>
                </a:cubicBezTo>
                <a:cubicBezTo>
                  <a:pt x="55186" y="164042"/>
                  <a:pt x="52541" y="97367"/>
                  <a:pt x="50953" y="107950"/>
                </a:cubicBezTo>
                <a:cubicBezTo>
                  <a:pt x="49366" y="118533"/>
                  <a:pt x="46720" y="180446"/>
                  <a:pt x="38253" y="209550"/>
                </a:cubicBezTo>
                <a:cubicBezTo>
                  <a:pt x="29786" y="238654"/>
                  <a:pt x="-2493" y="284692"/>
                  <a:pt x="153" y="282575"/>
                </a:cubicBezTo>
                <a:cubicBezTo>
                  <a:pt x="2799" y="280458"/>
                  <a:pt x="44074" y="215371"/>
                  <a:pt x="54128" y="196850"/>
                </a:cubicBezTo>
                <a:cubicBezTo>
                  <a:pt x="64182" y="178329"/>
                  <a:pt x="63653" y="185737"/>
                  <a:pt x="60478" y="171450"/>
                </a:cubicBezTo>
                <a:cubicBezTo>
                  <a:pt x="57303" y="157163"/>
                  <a:pt x="38253" y="115358"/>
                  <a:pt x="35078" y="111125"/>
                </a:cubicBezTo>
                <a:cubicBezTo>
                  <a:pt x="31903" y="106892"/>
                  <a:pt x="45132" y="158750"/>
                  <a:pt x="41428" y="146050"/>
                </a:cubicBezTo>
                <a:cubicBezTo>
                  <a:pt x="37724" y="133350"/>
                  <a:pt x="5445" y="0"/>
                  <a:pt x="650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 611">
            <a:extLst>
              <a:ext uri="{FF2B5EF4-FFF2-40B4-BE49-F238E27FC236}">
                <a16:creationId xmlns:a16="http://schemas.microsoft.com/office/drawing/2014/main" id="{E6C44F9E-3B86-18FC-18DC-582843388F05}"/>
              </a:ext>
            </a:extLst>
          </p:cNvPr>
          <p:cNvSpPr/>
          <p:nvPr/>
        </p:nvSpPr>
        <p:spPr>
          <a:xfrm>
            <a:off x="7156450" y="6149975"/>
            <a:ext cx="244619" cy="82566"/>
          </a:xfrm>
          <a:custGeom>
            <a:avLst/>
            <a:gdLst>
              <a:gd name="connsiteX0" fmla="*/ 0 w 244619"/>
              <a:gd name="connsiteY0" fmla="*/ 0 h 82566"/>
              <a:gd name="connsiteX1" fmla="*/ 104775 w 244619"/>
              <a:gd name="connsiteY1" fmla="*/ 57150 h 82566"/>
              <a:gd name="connsiteX2" fmla="*/ 44450 w 244619"/>
              <a:gd name="connsiteY2" fmla="*/ 44450 h 82566"/>
              <a:gd name="connsiteX3" fmla="*/ 161925 w 244619"/>
              <a:gd name="connsiteY3" fmla="*/ 73025 h 82566"/>
              <a:gd name="connsiteX4" fmla="*/ 184150 w 244619"/>
              <a:gd name="connsiteY4" fmla="*/ 76200 h 82566"/>
              <a:gd name="connsiteX5" fmla="*/ 209550 w 244619"/>
              <a:gd name="connsiteY5" fmla="*/ 41275 h 82566"/>
              <a:gd name="connsiteX6" fmla="*/ 206375 w 244619"/>
              <a:gd name="connsiteY6" fmla="*/ 73025 h 82566"/>
              <a:gd name="connsiteX7" fmla="*/ 244475 w 244619"/>
              <a:gd name="connsiteY7" fmla="*/ 12700 h 82566"/>
              <a:gd name="connsiteX8" fmla="*/ 219075 w 244619"/>
              <a:gd name="connsiteY8" fmla="*/ 66675 h 82566"/>
              <a:gd name="connsiteX9" fmla="*/ 209550 w 244619"/>
              <a:gd name="connsiteY9" fmla="*/ 82550 h 82566"/>
              <a:gd name="connsiteX10" fmla="*/ 104775 w 244619"/>
              <a:gd name="connsiteY10" fmla="*/ 69850 h 82566"/>
              <a:gd name="connsiteX11" fmla="*/ 133350 w 244619"/>
              <a:gd name="connsiteY11" fmla="*/ 79375 h 82566"/>
              <a:gd name="connsiteX12" fmla="*/ 0 w 244619"/>
              <a:gd name="connsiteY12" fmla="*/ 0 h 8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4619" h="82566">
                <a:moveTo>
                  <a:pt x="0" y="0"/>
                </a:moveTo>
                <a:cubicBezTo>
                  <a:pt x="48683" y="24871"/>
                  <a:pt x="97367" y="49742"/>
                  <a:pt x="104775" y="57150"/>
                </a:cubicBezTo>
                <a:cubicBezTo>
                  <a:pt x="112183" y="64558"/>
                  <a:pt x="34925" y="41804"/>
                  <a:pt x="44450" y="44450"/>
                </a:cubicBezTo>
                <a:cubicBezTo>
                  <a:pt x="53975" y="47096"/>
                  <a:pt x="138642" y="67733"/>
                  <a:pt x="161925" y="73025"/>
                </a:cubicBezTo>
                <a:cubicBezTo>
                  <a:pt x="185208" y="78317"/>
                  <a:pt x="176213" y="81492"/>
                  <a:pt x="184150" y="76200"/>
                </a:cubicBezTo>
                <a:cubicBezTo>
                  <a:pt x="192087" y="70908"/>
                  <a:pt x="205846" y="41804"/>
                  <a:pt x="209550" y="41275"/>
                </a:cubicBezTo>
                <a:cubicBezTo>
                  <a:pt x="213254" y="40746"/>
                  <a:pt x="200554" y="77787"/>
                  <a:pt x="206375" y="73025"/>
                </a:cubicBezTo>
                <a:cubicBezTo>
                  <a:pt x="212196" y="68263"/>
                  <a:pt x="242358" y="13758"/>
                  <a:pt x="244475" y="12700"/>
                </a:cubicBezTo>
                <a:cubicBezTo>
                  <a:pt x="246592" y="11642"/>
                  <a:pt x="224896" y="55033"/>
                  <a:pt x="219075" y="66675"/>
                </a:cubicBezTo>
                <a:cubicBezTo>
                  <a:pt x="213254" y="78317"/>
                  <a:pt x="228600" y="82021"/>
                  <a:pt x="209550" y="82550"/>
                </a:cubicBezTo>
                <a:cubicBezTo>
                  <a:pt x="190500" y="83079"/>
                  <a:pt x="117475" y="70379"/>
                  <a:pt x="104775" y="69850"/>
                </a:cubicBezTo>
                <a:cubicBezTo>
                  <a:pt x="92075" y="69321"/>
                  <a:pt x="133350" y="79375"/>
                  <a:pt x="133350" y="793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 612">
            <a:extLst>
              <a:ext uri="{FF2B5EF4-FFF2-40B4-BE49-F238E27FC236}">
                <a16:creationId xmlns:a16="http://schemas.microsoft.com/office/drawing/2014/main" id="{BD5ACA59-6A28-F3F6-19D6-B5DA13C716E3}"/>
              </a:ext>
            </a:extLst>
          </p:cNvPr>
          <p:cNvSpPr/>
          <p:nvPr/>
        </p:nvSpPr>
        <p:spPr>
          <a:xfrm>
            <a:off x="7140367" y="6137206"/>
            <a:ext cx="165388" cy="393937"/>
          </a:xfrm>
          <a:custGeom>
            <a:avLst/>
            <a:gdLst>
              <a:gd name="connsiteX0" fmla="*/ 44658 w 165388"/>
              <a:gd name="connsiteY0" fmla="*/ 69 h 393937"/>
              <a:gd name="connsiteX1" fmla="*/ 9733 w 165388"/>
              <a:gd name="connsiteY1" fmla="*/ 117544 h 393937"/>
              <a:gd name="connsiteX2" fmla="*/ 28783 w 165388"/>
              <a:gd name="connsiteY2" fmla="*/ 88969 h 393937"/>
              <a:gd name="connsiteX3" fmla="*/ 208 w 165388"/>
              <a:gd name="connsiteY3" fmla="*/ 146119 h 393937"/>
              <a:gd name="connsiteX4" fmla="*/ 41483 w 165388"/>
              <a:gd name="connsiteY4" fmla="*/ 165169 h 393937"/>
              <a:gd name="connsiteX5" fmla="*/ 9733 w 165388"/>
              <a:gd name="connsiteY5" fmla="*/ 161994 h 393937"/>
              <a:gd name="connsiteX6" fmla="*/ 108158 w 165388"/>
              <a:gd name="connsiteY6" fmla="*/ 187394 h 393937"/>
              <a:gd name="connsiteX7" fmla="*/ 127208 w 165388"/>
              <a:gd name="connsiteY7" fmla="*/ 235019 h 393937"/>
              <a:gd name="connsiteX8" fmla="*/ 133558 w 165388"/>
              <a:gd name="connsiteY8" fmla="*/ 209619 h 393937"/>
              <a:gd name="connsiteX9" fmla="*/ 127208 w 165388"/>
              <a:gd name="connsiteY9" fmla="*/ 288994 h 393937"/>
              <a:gd name="connsiteX10" fmla="*/ 146258 w 165388"/>
              <a:gd name="connsiteY10" fmla="*/ 285819 h 393937"/>
              <a:gd name="connsiteX11" fmla="*/ 92283 w 165388"/>
              <a:gd name="connsiteY11" fmla="*/ 349319 h 393937"/>
              <a:gd name="connsiteX12" fmla="*/ 63708 w 165388"/>
              <a:gd name="connsiteY12" fmla="*/ 393769 h 393937"/>
              <a:gd name="connsiteX13" fmla="*/ 139908 w 165388"/>
              <a:gd name="connsiteY13" fmla="*/ 333444 h 393937"/>
              <a:gd name="connsiteX14" fmla="*/ 165308 w 165388"/>
              <a:gd name="connsiteY14" fmla="*/ 301694 h 393937"/>
              <a:gd name="connsiteX15" fmla="*/ 146258 w 165388"/>
              <a:gd name="connsiteY15" fmla="*/ 241369 h 393937"/>
              <a:gd name="connsiteX16" fmla="*/ 101808 w 165388"/>
              <a:gd name="connsiteY16" fmla="*/ 203269 h 393937"/>
              <a:gd name="connsiteX17" fmla="*/ 28783 w 165388"/>
              <a:gd name="connsiteY17" fmla="*/ 165169 h 393937"/>
              <a:gd name="connsiteX18" fmla="*/ 25608 w 165388"/>
              <a:gd name="connsiteY18" fmla="*/ 114369 h 393937"/>
              <a:gd name="connsiteX19" fmla="*/ 208 w 165388"/>
              <a:gd name="connsiteY19" fmla="*/ 136594 h 393937"/>
              <a:gd name="connsiteX20" fmla="*/ 44658 w 165388"/>
              <a:gd name="connsiteY20" fmla="*/ 69 h 39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5388" h="393937">
                <a:moveTo>
                  <a:pt x="44658" y="69"/>
                </a:moveTo>
                <a:cubicBezTo>
                  <a:pt x="46245" y="-3106"/>
                  <a:pt x="12379" y="102727"/>
                  <a:pt x="9733" y="117544"/>
                </a:cubicBezTo>
                <a:cubicBezTo>
                  <a:pt x="7087" y="132361"/>
                  <a:pt x="30370" y="84207"/>
                  <a:pt x="28783" y="88969"/>
                </a:cubicBezTo>
                <a:cubicBezTo>
                  <a:pt x="27196" y="93731"/>
                  <a:pt x="-1909" y="133419"/>
                  <a:pt x="208" y="146119"/>
                </a:cubicBezTo>
                <a:cubicBezTo>
                  <a:pt x="2325" y="158819"/>
                  <a:pt x="39895" y="162523"/>
                  <a:pt x="41483" y="165169"/>
                </a:cubicBezTo>
                <a:cubicBezTo>
                  <a:pt x="43070" y="167815"/>
                  <a:pt x="-1379" y="158290"/>
                  <a:pt x="9733" y="161994"/>
                </a:cubicBezTo>
                <a:cubicBezTo>
                  <a:pt x="20845" y="165698"/>
                  <a:pt x="88579" y="175223"/>
                  <a:pt x="108158" y="187394"/>
                </a:cubicBezTo>
                <a:cubicBezTo>
                  <a:pt x="127737" y="199565"/>
                  <a:pt x="122975" y="231315"/>
                  <a:pt x="127208" y="235019"/>
                </a:cubicBezTo>
                <a:cubicBezTo>
                  <a:pt x="131441" y="238723"/>
                  <a:pt x="133558" y="200623"/>
                  <a:pt x="133558" y="209619"/>
                </a:cubicBezTo>
                <a:cubicBezTo>
                  <a:pt x="133558" y="218615"/>
                  <a:pt x="127208" y="288994"/>
                  <a:pt x="127208" y="288994"/>
                </a:cubicBezTo>
                <a:cubicBezTo>
                  <a:pt x="129325" y="301694"/>
                  <a:pt x="152079" y="275765"/>
                  <a:pt x="146258" y="285819"/>
                </a:cubicBezTo>
                <a:cubicBezTo>
                  <a:pt x="140437" y="295873"/>
                  <a:pt x="106041" y="331327"/>
                  <a:pt x="92283" y="349319"/>
                </a:cubicBezTo>
                <a:cubicBezTo>
                  <a:pt x="78525" y="367311"/>
                  <a:pt x="55771" y="396415"/>
                  <a:pt x="63708" y="393769"/>
                </a:cubicBezTo>
                <a:cubicBezTo>
                  <a:pt x="71645" y="391123"/>
                  <a:pt x="122975" y="348790"/>
                  <a:pt x="139908" y="333444"/>
                </a:cubicBezTo>
                <a:cubicBezTo>
                  <a:pt x="156841" y="318098"/>
                  <a:pt x="164250" y="317040"/>
                  <a:pt x="165308" y="301694"/>
                </a:cubicBezTo>
                <a:cubicBezTo>
                  <a:pt x="166366" y="286348"/>
                  <a:pt x="156841" y="257773"/>
                  <a:pt x="146258" y="241369"/>
                </a:cubicBezTo>
                <a:cubicBezTo>
                  <a:pt x="135675" y="224965"/>
                  <a:pt x="121387" y="215969"/>
                  <a:pt x="101808" y="203269"/>
                </a:cubicBezTo>
                <a:cubicBezTo>
                  <a:pt x="82229" y="190569"/>
                  <a:pt x="41483" y="179986"/>
                  <a:pt x="28783" y="165169"/>
                </a:cubicBezTo>
                <a:cubicBezTo>
                  <a:pt x="16083" y="150352"/>
                  <a:pt x="30370" y="119131"/>
                  <a:pt x="25608" y="114369"/>
                </a:cubicBezTo>
                <a:cubicBezTo>
                  <a:pt x="20846" y="109607"/>
                  <a:pt x="-2438" y="151940"/>
                  <a:pt x="208" y="136594"/>
                </a:cubicBezTo>
                <a:cubicBezTo>
                  <a:pt x="2854" y="121248"/>
                  <a:pt x="43071" y="3244"/>
                  <a:pt x="44658" y="6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 613">
            <a:extLst>
              <a:ext uri="{FF2B5EF4-FFF2-40B4-BE49-F238E27FC236}">
                <a16:creationId xmlns:a16="http://schemas.microsoft.com/office/drawing/2014/main" id="{5883FEC9-89B9-76EA-9F7A-F096183909BE}"/>
              </a:ext>
            </a:extLst>
          </p:cNvPr>
          <p:cNvSpPr/>
          <p:nvPr/>
        </p:nvSpPr>
        <p:spPr>
          <a:xfrm>
            <a:off x="7397264" y="6200766"/>
            <a:ext cx="35561" cy="259736"/>
          </a:xfrm>
          <a:custGeom>
            <a:avLst/>
            <a:gdLst>
              <a:gd name="connsiteX0" fmla="*/ 486 w 35561"/>
              <a:gd name="connsiteY0" fmla="*/ 9 h 259736"/>
              <a:gd name="connsiteX1" fmla="*/ 6836 w 35561"/>
              <a:gd name="connsiteY1" fmla="*/ 95259 h 259736"/>
              <a:gd name="connsiteX2" fmla="*/ 19536 w 35561"/>
              <a:gd name="connsiteY2" fmla="*/ 66684 h 259736"/>
              <a:gd name="connsiteX3" fmla="*/ 22711 w 35561"/>
              <a:gd name="connsiteY3" fmla="*/ 114309 h 259736"/>
              <a:gd name="connsiteX4" fmla="*/ 35411 w 35561"/>
              <a:gd name="connsiteY4" fmla="*/ 257184 h 259736"/>
              <a:gd name="connsiteX5" fmla="*/ 29061 w 35561"/>
              <a:gd name="connsiteY5" fmla="*/ 196859 h 259736"/>
              <a:gd name="connsiteX6" fmla="*/ 19536 w 35561"/>
              <a:gd name="connsiteY6" fmla="*/ 82559 h 259736"/>
              <a:gd name="connsiteX7" fmla="*/ 19536 w 35561"/>
              <a:gd name="connsiteY7" fmla="*/ 101609 h 259736"/>
              <a:gd name="connsiteX8" fmla="*/ 486 w 35561"/>
              <a:gd name="connsiteY8" fmla="*/ 9 h 25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61" h="259736">
                <a:moveTo>
                  <a:pt x="486" y="9"/>
                </a:moveTo>
                <a:cubicBezTo>
                  <a:pt x="-1631" y="-1049"/>
                  <a:pt x="3661" y="84146"/>
                  <a:pt x="6836" y="95259"/>
                </a:cubicBezTo>
                <a:cubicBezTo>
                  <a:pt x="10011" y="106372"/>
                  <a:pt x="16890" y="63509"/>
                  <a:pt x="19536" y="66684"/>
                </a:cubicBezTo>
                <a:cubicBezTo>
                  <a:pt x="22182" y="69859"/>
                  <a:pt x="20065" y="82559"/>
                  <a:pt x="22711" y="114309"/>
                </a:cubicBezTo>
                <a:cubicBezTo>
                  <a:pt x="25357" y="146059"/>
                  <a:pt x="34353" y="243426"/>
                  <a:pt x="35411" y="257184"/>
                </a:cubicBezTo>
                <a:cubicBezTo>
                  <a:pt x="36469" y="270942"/>
                  <a:pt x="31707" y="225963"/>
                  <a:pt x="29061" y="196859"/>
                </a:cubicBezTo>
                <a:cubicBezTo>
                  <a:pt x="26415" y="167755"/>
                  <a:pt x="21124" y="98434"/>
                  <a:pt x="19536" y="82559"/>
                </a:cubicBezTo>
                <a:cubicBezTo>
                  <a:pt x="17949" y="66684"/>
                  <a:pt x="22711" y="109547"/>
                  <a:pt x="19536" y="101609"/>
                </a:cubicBezTo>
                <a:cubicBezTo>
                  <a:pt x="16361" y="93671"/>
                  <a:pt x="2603" y="1067"/>
                  <a:pt x="486" y="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 614">
            <a:extLst>
              <a:ext uri="{FF2B5EF4-FFF2-40B4-BE49-F238E27FC236}">
                <a16:creationId xmlns:a16="http://schemas.microsoft.com/office/drawing/2014/main" id="{E060CFA4-9939-6324-5E34-7D74F265E87A}"/>
              </a:ext>
            </a:extLst>
          </p:cNvPr>
          <p:cNvSpPr/>
          <p:nvPr/>
        </p:nvSpPr>
        <p:spPr>
          <a:xfrm>
            <a:off x="7368578" y="6258706"/>
            <a:ext cx="61153" cy="469119"/>
          </a:xfrm>
          <a:custGeom>
            <a:avLst/>
            <a:gdLst>
              <a:gd name="connsiteX0" fmla="*/ 597 w 61153"/>
              <a:gd name="connsiteY0" fmla="*/ 2394 h 469119"/>
              <a:gd name="connsiteX1" fmla="*/ 22822 w 61153"/>
              <a:gd name="connsiteY1" fmla="*/ 215119 h 469119"/>
              <a:gd name="connsiteX2" fmla="*/ 25997 w 61153"/>
              <a:gd name="connsiteY2" fmla="*/ 183369 h 469119"/>
              <a:gd name="connsiteX3" fmla="*/ 48222 w 61153"/>
              <a:gd name="connsiteY3" fmla="*/ 373869 h 469119"/>
              <a:gd name="connsiteX4" fmla="*/ 60922 w 61153"/>
              <a:gd name="connsiteY4" fmla="*/ 469119 h 469119"/>
              <a:gd name="connsiteX5" fmla="*/ 54572 w 61153"/>
              <a:gd name="connsiteY5" fmla="*/ 373869 h 469119"/>
              <a:gd name="connsiteX6" fmla="*/ 32347 w 61153"/>
              <a:gd name="connsiteY6" fmla="*/ 196069 h 469119"/>
              <a:gd name="connsiteX7" fmla="*/ 16472 w 61153"/>
              <a:gd name="connsiteY7" fmla="*/ 116694 h 469119"/>
              <a:gd name="connsiteX8" fmla="*/ 19647 w 61153"/>
              <a:gd name="connsiteY8" fmla="*/ 196069 h 469119"/>
              <a:gd name="connsiteX9" fmla="*/ 6947 w 61153"/>
              <a:gd name="connsiteY9" fmla="*/ 103994 h 469119"/>
              <a:gd name="connsiteX10" fmla="*/ 597 w 61153"/>
              <a:gd name="connsiteY10" fmla="*/ 2394 h 4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153" h="469119">
                <a:moveTo>
                  <a:pt x="597" y="2394"/>
                </a:moveTo>
                <a:cubicBezTo>
                  <a:pt x="3243" y="20915"/>
                  <a:pt x="18589" y="184957"/>
                  <a:pt x="22822" y="215119"/>
                </a:cubicBezTo>
                <a:cubicBezTo>
                  <a:pt x="27055" y="245281"/>
                  <a:pt x="21764" y="156911"/>
                  <a:pt x="25997" y="183369"/>
                </a:cubicBezTo>
                <a:cubicBezTo>
                  <a:pt x="30230" y="209827"/>
                  <a:pt x="42401" y="326244"/>
                  <a:pt x="48222" y="373869"/>
                </a:cubicBezTo>
                <a:cubicBezTo>
                  <a:pt x="54043" y="421494"/>
                  <a:pt x="59864" y="469119"/>
                  <a:pt x="60922" y="469119"/>
                </a:cubicBezTo>
                <a:cubicBezTo>
                  <a:pt x="61980" y="469119"/>
                  <a:pt x="59334" y="419377"/>
                  <a:pt x="54572" y="373869"/>
                </a:cubicBezTo>
                <a:cubicBezTo>
                  <a:pt x="49810" y="328361"/>
                  <a:pt x="38697" y="238931"/>
                  <a:pt x="32347" y="196069"/>
                </a:cubicBezTo>
                <a:cubicBezTo>
                  <a:pt x="25997" y="153207"/>
                  <a:pt x="18589" y="116694"/>
                  <a:pt x="16472" y="116694"/>
                </a:cubicBezTo>
                <a:cubicBezTo>
                  <a:pt x="14355" y="116694"/>
                  <a:pt x="21235" y="198186"/>
                  <a:pt x="19647" y="196069"/>
                </a:cubicBezTo>
                <a:cubicBezTo>
                  <a:pt x="18059" y="193952"/>
                  <a:pt x="9064" y="129923"/>
                  <a:pt x="6947" y="103994"/>
                </a:cubicBezTo>
                <a:cubicBezTo>
                  <a:pt x="4830" y="78065"/>
                  <a:pt x="-2049" y="-16127"/>
                  <a:pt x="597" y="23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 615">
            <a:extLst>
              <a:ext uri="{FF2B5EF4-FFF2-40B4-BE49-F238E27FC236}">
                <a16:creationId xmlns:a16="http://schemas.microsoft.com/office/drawing/2014/main" id="{C8F0BC80-A2AA-98F4-5145-202485F0E193}"/>
              </a:ext>
            </a:extLst>
          </p:cNvPr>
          <p:cNvSpPr/>
          <p:nvPr/>
        </p:nvSpPr>
        <p:spPr>
          <a:xfrm>
            <a:off x="7445368" y="6203923"/>
            <a:ext cx="74570" cy="365345"/>
          </a:xfrm>
          <a:custGeom>
            <a:avLst/>
            <a:gdLst>
              <a:gd name="connsiteX0" fmla="*/ 41282 w 74570"/>
              <a:gd name="connsiteY0" fmla="*/ 27 h 365345"/>
              <a:gd name="connsiteX1" fmla="*/ 53982 w 74570"/>
              <a:gd name="connsiteY1" fmla="*/ 146077 h 365345"/>
              <a:gd name="connsiteX2" fmla="*/ 60332 w 74570"/>
              <a:gd name="connsiteY2" fmla="*/ 107977 h 365345"/>
              <a:gd name="connsiteX3" fmla="*/ 34932 w 74570"/>
              <a:gd name="connsiteY3" fmla="*/ 222277 h 365345"/>
              <a:gd name="connsiteX4" fmla="*/ 60332 w 74570"/>
              <a:gd name="connsiteY4" fmla="*/ 177827 h 365345"/>
              <a:gd name="connsiteX5" fmla="*/ 38107 w 74570"/>
              <a:gd name="connsiteY5" fmla="*/ 269902 h 365345"/>
              <a:gd name="connsiteX6" fmla="*/ 7 w 74570"/>
              <a:gd name="connsiteY6" fmla="*/ 365152 h 365345"/>
              <a:gd name="connsiteX7" fmla="*/ 41282 w 74570"/>
              <a:gd name="connsiteY7" fmla="*/ 292127 h 365345"/>
              <a:gd name="connsiteX8" fmla="*/ 66682 w 74570"/>
              <a:gd name="connsiteY8" fmla="*/ 206402 h 365345"/>
              <a:gd name="connsiteX9" fmla="*/ 41282 w 74570"/>
              <a:gd name="connsiteY9" fmla="*/ 234977 h 365345"/>
              <a:gd name="connsiteX10" fmla="*/ 73032 w 74570"/>
              <a:gd name="connsiteY10" fmla="*/ 114327 h 365345"/>
              <a:gd name="connsiteX11" fmla="*/ 66682 w 74570"/>
              <a:gd name="connsiteY11" fmla="*/ 133377 h 365345"/>
              <a:gd name="connsiteX12" fmla="*/ 41282 w 74570"/>
              <a:gd name="connsiteY12" fmla="*/ 27 h 365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4570" h="365345">
                <a:moveTo>
                  <a:pt x="41282" y="27"/>
                </a:moveTo>
                <a:cubicBezTo>
                  <a:pt x="39165" y="2144"/>
                  <a:pt x="50807" y="128085"/>
                  <a:pt x="53982" y="146077"/>
                </a:cubicBezTo>
                <a:cubicBezTo>
                  <a:pt x="57157" y="164069"/>
                  <a:pt x="63507" y="95277"/>
                  <a:pt x="60332" y="107977"/>
                </a:cubicBezTo>
                <a:cubicBezTo>
                  <a:pt x="57157" y="120677"/>
                  <a:pt x="34932" y="210635"/>
                  <a:pt x="34932" y="222277"/>
                </a:cubicBezTo>
                <a:cubicBezTo>
                  <a:pt x="34932" y="233919"/>
                  <a:pt x="59803" y="169890"/>
                  <a:pt x="60332" y="177827"/>
                </a:cubicBezTo>
                <a:cubicBezTo>
                  <a:pt x="60861" y="185765"/>
                  <a:pt x="48161" y="238681"/>
                  <a:pt x="38107" y="269902"/>
                </a:cubicBezTo>
                <a:cubicBezTo>
                  <a:pt x="28053" y="301123"/>
                  <a:pt x="-522" y="361448"/>
                  <a:pt x="7" y="365152"/>
                </a:cubicBezTo>
                <a:cubicBezTo>
                  <a:pt x="536" y="368856"/>
                  <a:pt x="30169" y="318585"/>
                  <a:pt x="41282" y="292127"/>
                </a:cubicBezTo>
                <a:cubicBezTo>
                  <a:pt x="52395" y="265669"/>
                  <a:pt x="66682" y="215927"/>
                  <a:pt x="66682" y="206402"/>
                </a:cubicBezTo>
                <a:cubicBezTo>
                  <a:pt x="66682" y="196877"/>
                  <a:pt x="40224" y="250323"/>
                  <a:pt x="41282" y="234977"/>
                </a:cubicBezTo>
                <a:cubicBezTo>
                  <a:pt x="42340" y="219631"/>
                  <a:pt x="68799" y="131260"/>
                  <a:pt x="73032" y="114327"/>
                </a:cubicBezTo>
                <a:cubicBezTo>
                  <a:pt x="77265" y="97394"/>
                  <a:pt x="71974" y="147664"/>
                  <a:pt x="66682" y="133377"/>
                </a:cubicBezTo>
                <a:cubicBezTo>
                  <a:pt x="61390" y="119090"/>
                  <a:pt x="43399" y="-2090"/>
                  <a:pt x="41282" y="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 616">
            <a:extLst>
              <a:ext uri="{FF2B5EF4-FFF2-40B4-BE49-F238E27FC236}">
                <a16:creationId xmlns:a16="http://schemas.microsoft.com/office/drawing/2014/main" id="{5423AF7D-1A57-996C-5968-8DE3CC418D1D}"/>
              </a:ext>
            </a:extLst>
          </p:cNvPr>
          <p:cNvSpPr/>
          <p:nvPr/>
        </p:nvSpPr>
        <p:spPr>
          <a:xfrm>
            <a:off x="7200873" y="6203906"/>
            <a:ext cx="111339" cy="104840"/>
          </a:xfrm>
          <a:custGeom>
            <a:avLst/>
            <a:gdLst>
              <a:gd name="connsiteX0" fmla="*/ 27 w 111339"/>
              <a:gd name="connsiteY0" fmla="*/ 44 h 104840"/>
              <a:gd name="connsiteX1" fmla="*/ 85752 w 111339"/>
              <a:gd name="connsiteY1" fmla="*/ 54019 h 104840"/>
              <a:gd name="connsiteX2" fmla="*/ 111152 w 111339"/>
              <a:gd name="connsiteY2" fmla="*/ 85769 h 104840"/>
              <a:gd name="connsiteX3" fmla="*/ 76227 w 111339"/>
              <a:gd name="connsiteY3" fmla="*/ 104819 h 104840"/>
              <a:gd name="connsiteX4" fmla="*/ 107977 w 111339"/>
              <a:gd name="connsiteY4" fmla="*/ 88944 h 104840"/>
              <a:gd name="connsiteX5" fmla="*/ 95277 w 111339"/>
              <a:gd name="connsiteY5" fmla="*/ 63544 h 104840"/>
              <a:gd name="connsiteX6" fmla="*/ 27 w 111339"/>
              <a:gd name="connsiteY6" fmla="*/ 44 h 10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1339" h="104840">
                <a:moveTo>
                  <a:pt x="27" y="44"/>
                </a:moveTo>
                <a:cubicBezTo>
                  <a:pt x="-1560" y="-1543"/>
                  <a:pt x="67231" y="39732"/>
                  <a:pt x="85752" y="54019"/>
                </a:cubicBezTo>
                <a:cubicBezTo>
                  <a:pt x="104273" y="68306"/>
                  <a:pt x="112739" y="77302"/>
                  <a:pt x="111152" y="85769"/>
                </a:cubicBezTo>
                <a:cubicBezTo>
                  <a:pt x="109565" y="94236"/>
                  <a:pt x="76756" y="104290"/>
                  <a:pt x="76227" y="104819"/>
                </a:cubicBezTo>
                <a:cubicBezTo>
                  <a:pt x="75698" y="105348"/>
                  <a:pt x="104802" y="95823"/>
                  <a:pt x="107977" y="88944"/>
                </a:cubicBezTo>
                <a:cubicBezTo>
                  <a:pt x="111152" y="82065"/>
                  <a:pt x="111152" y="74127"/>
                  <a:pt x="95277" y="63544"/>
                </a:cubicBezTo>
                <a:lnTo>
                  <a:pt x="27" y="4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 617">
            <a:extLst>
              <a:ext uri="{FF2B5EF4-FFF2-40B4-BE49-F238E27FC236}">
                <a16:creationId xmlns:a16="http://schemas.microsoft.com/office/drawing/2014/main" id="{6D0E01B2-35A4-D505-2AF8-C07AD5AE7E16}"/>
              </a:ext>
            </a:extLst>
          </p:cNvPr>
          <p:cNvSpPr/>
          <p:nvPr/>
        </p:nvSpPr>
        <p:spPr>
          <a:xfrm>
            <a:off x="7181819" y="6223000"/>
            <a:ext cx="120111" cy="98612"/>
          </a:xfrm>
          <a:custGeom>
            <a:avLst/>
            <a:gdLst>
              <a:gd name="connsiteX0" fmla="*/ 31 w 120111"/>
              <a:gd name="connsiteY0" fmla="*/ 0 h 98612"/>
              <a:gd name="connsiteX1" fmla="*/ 76231 w 120111"/>
              <a:gd name="connsiteY1" fmla="*/ 44450 h 98612"/>
              <a:gd name="connsiteX2" fmla="*/ 111156 w 120111"/>
              <a:gd name="connsiteY2" fmla="*/ 98425 h 98612"/>
              <a:gd name="connsiteX3" fmla="*/ 117506 w 120111"/>
              <a:gd name="connsiteY3" fmla="*/ 63500 h 98612"/>
              <a:gd name="connsiteX4" fmla="*/ 117506 w 120111"/>
              <a:gd name="connsiteY4" fmla="*/ 69850 h 98612"/>
              <a:gd name="connsiteX5" fmla="*/ 85756 w 120111"/>
              <a:gd name="connsiteY5" fmla="*/ 44450 h 98612"/>
              <a:gd name="connsiteX6" fmla="*/ 31 w 120111"/>
              <a:gd name="connsiteY6" fmla="*/ 0 h 9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111" h="98612">
                <a:moveTo>
                  <a:pt x="31" y="0"/>
                </a:moveTo>
                <a:cubicBezTo>
                  <a:pt x="-1556" y="0"/>
                  <a:pt x="57710" y="28046"/>
                  <a:pt x="76231" y="44450"/>
                </a:cubicBezTo>
                <a:cubicBezTo>
                  <a:pt x="94752" y="60854"/>
                  <a:pt x="104277" y="95250"/>
                  <a:pt x="111156" y="98425"/>
                </a:cubicBezTo>
                <a:cubicBezTo>
                  <a:pt x="118035" y="101600"/>
                  <a:pt x="117506" y="63500"/>
                  <a:pt x="117506" y="63500"/>
                </a:cubicBezTo>
                <a:cubicBezTo>
                  <a:pt x="118564" y="58738"/>
                  <a:pt x="122798" y="73025"/>
                  <a:pt x="117506" y="69850"/>
                </a:cubicBezTo>
                <a:cubicBezTo>
                  <a:pt x="112214" y="66675"/>
                  <a:pt x="101102" y="53975"/>
                  <a:pt x="85756" y="44450"/>
                </a:cubicBezTo>
                <a:cubicBezTo>
                  <a:pt x="70410" y="34925"/>
                  <a:pt x="1618" y="0"/>
                  <a:pt x="31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 618">
            <a:extLst>
              <a:ext uri="{FF2B5EF4-FFF2-40B4-BE49-F238E27FC236}">
                <a16:creationId xmlns:a16="http://schemas.microsoft.com/office/drawing/2014/main" id="{520752FE-65DE-EC26-F4D0-B1D88424E34F}"/>
              </a:ext>
            </a:extLst>
          </p:cNvPr>
          <p:cNvSpPr/>
          <p:nvPr/>
        </p:nvSpPr>
        <p:spPr>
          <a:xfrm>
            <a:off x="7413625" y="6340413"/>
            <a:ext cx="39042" cy="203262"/>
          </a:xfrm>
          <a:custGeom>
            <a:avLst/>
            <a:gdLst>
              <a:gd name="connsiteX0" fmla="*/ 0 w 39042"/>
              <a:gd name="connsiteY0" fmla="*/ 62 h 203262"/>
              <a:gd name="connsiteX1" fmla="*/ 15875 w 39042"/>
              <a:gd name="connsiteY1" fmla="*/ 92137 h 203262"/>
              <a:gd name="connsiteX2" fmla="*/ 22225 w 39042"/>
              <a:gd name="connsiteY2" fmla="*/ 76262 h 203262"/>
              <a:gd name="connsiteX3" fmla="*/ 25400 w 39042"/>
              <a:gd name="connsiteY3" fmla="*/ 120712 h 203262"/>
              <a:gd name="connsiteX4" fmla="*/ 34925 w 39042"/>
              <a:gd name="connsiteY4" fmla="*/ 203262 h 203262"/>
              <a:gd name="connsiteX5" fmla="*/ 34925 w 39042"/>
              <a:gd name="connsiteY5" fmla="*/ 120712 h 203262"/>
              <a:gd name="connsiteX6" fmla="*/ 38100 w 39042"/>
              <a:gd name="connsiteY6" fmla="*/ 155637 h 203262"/>
              <a:gd name="connsiteX7" fmla="*/ 15875 w 39042"/>
              <a:gd name="connsiteY7" fmla="*/ 108012 h 203262"/>
              <a:gd name="connsiteX8" fmla="*/ 0 w 39042"/>
              <a:gd name="connsiteY8" fmla="*/ 62 h 203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42" h="203262">
                <a:moveTo>
                  <a:pt x="0" y="62"/>
                </a:moveTo>
                <a:cubicBezTo>
                  <a:pt x="0" y="-2584"/>
                  <a:pt x="12171" y="79437"/>
                  <a:pt x="15875" y="92137"/>
                </a:cubicBezTo>
                <a:cubicBezTo>
                  <a:pt x="19579" y="104837"/>
                  <a:pt x="20638" y="71500"/>
                  <a:pt x="22225" y="76262"/>
                </a:cubicBezTo>
                <a:cubicBezTo>
                  <a:pt x="23812" y="81024"/>
                  <a:pt x="23283" y="99545"/>
                  <a:pt x="25400" y="120712"/>
                </a:cubicBezTo>
                <a:cubicBezTo>
                  <a:pt x="27517" y="141879"/>
                  <a:pt x="33338" y="203262"/>
                  <a:pt x="34925" y="203262"/>
                </a:cubicBezTo>
                <a:cubicBezTo>
                  <a:pt x="36512" y="203262"/>
                  <a:pt x="34396" y="128650"/>
                  <a:pt x="34925" y="120712"/>
                </a:cubicBezTo>
                <a:cubicBezTo>
                  <a:pt x="35454" y="112775"/>
                  <a:pt x="41275" y="157754"/>
                  <a:pt x="38100" y="155637"/>
                </a:cubicBezTo>
                <a:cubicBezTo>
                  <a:pt x="34925" y="153520"/>
                  <a:pt x="20637" y="127591"/>
                  <a:pt x="15875" y="108012"/>
                </a:cubicBezTo>
                <a:cubicBezTo>
                  <a:pt x="11113" y="88433"/>
                  <a:pt x="0" y="2708"/>
                  <a:pt x="0" y="6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 619">
            <a:extLst>
              <a:ext uri="{FF2B5EF4-FFF2-40B4-BE49-F238E27FC236}">
                <a16:creationId xmlns:a16="http://schemas.microsoft.com/office/drawing/2014/main" id="{F6594BEC-54DD-E5EF-DB44-7FFC24BD35A3}"/>
              </a:ext>
            </a:extLst>
          </p:cNvPr>
          <p:cNvSpPr/>
          <p:nvPr/>
        </p:nvSpPr>
        <p:spPr>
          <a:xfrm>
            <a:off x="7212944" y="6514782"/>
            <a:ext cx="204400" cy="232633"/>
          </a:xfrm>
          <a:custGeom>
            <a:avLst/>
            <a:gdLst>
              <a:gd name="connsiteX0" fmla="*/ 656 w 204400"/>
              <a:gd name="connsiteY0" fmla="*/ 318 h 232633"/>
              <a:gd name="connsiteX1" fmla="*/ 99081 w 204400"/>
              <a:gd name="connsiteY1" fmla="*/ 130493 h 232633"/>
              <a:gd name="connsiteX2" fmla="*/ 76856 w 204400"/>
              <a:gd name="connsiteY2" fmla="*/ 105093 h 232633"/>
              <a:gd name="connsiteX3" fmla="*/ 165756 w 204400"/>
              <a:gd name="connsiteY3" fmla="*/ 165418 h 232633"/>
              <a:gd name="connsiteX4" fmla="*/ 203856 w 204400"/>
              <a:gd name="connsiteY4" fmla="*/ 178118 h 232633"/>
              <a:gd name="connsiteX5" fmla="*/ 140356 w 204400"/>
              <a:gd name="connsiteY5" fmla="*/ 232093 h 232633"/>
              <a:gd name="connsiteX6" fmla="*/ 197506 w 204400"/>
              <a:gd name="connsiteY6" fmla="*/ 203518 h 232633"/>
              <a:gd name="connsiteX7" fmla="*/ 153056 w 204400"/>
              <a:gd name="connsiteY7" fmla="*/ 165418 h 232633"/>
              <a:gd name="connsiteX8" fmla="*/ 80031 w 204400"/>
              <a:gd name="connsiteY8" fmla="*/ 130493 h 232633"/>
              <a:gd name="connsiteX9" fmla="*/ 35581 w 204400"/>
              <a:gd name="connsiteY9" fmla="*/ 76518 h 232633"/>
              <a:gd name="connsiteX10" fmla="*/ 54631 w 204400"/>
              <a:gd name="connsiteY10" fmla="*/ 92393 h 232633"/>
              <a:gd name="connsiteX11" fmla="*/ 656 w 204400"/>
              <a:gd name="connsiteY11" fmla="*/ 318 h 23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4400" h="232633">
                <a:moveTo>
                  <a:pt x="656" y="318"/>
                </a:moveTo>
                <a:cubicBezTo>
                  <a:pt x="8064" y="6668"/>
                  <a:pt x="86381" y="113031"/>
                  <a:pt x="99081" y="130493"/>
                </a:cubicBezTo>
                <a:cubicBezTo>
                  <a:pt x="111781" y="147956"/>
                  <a:pt x="65744" y="99272"/>
                  <a:pt x="76856" y="105093"/>
                </a:cubicBezTo>
                <a:cubicBezTo>
                  <a:pt x="87968" y="110914"/>
                  <a:pt x="144589" y="153247"/>
                  <a:pt x="165756" y="165418"/>
                </a:cubicBezTo>
                <a:cubicBezTo>
                  <a:pt x="186923" y="177589"/>
                  <a:pt x="208089" y="167006"/>
                  <a:pt x="203856" y="178118"/>
                </a:cubicBezTo>
                <a:cubicBezTo>
                  <a:pt x="199623" y="189231"/>
                  <a:pt x="141414" y="227860"/>
                  <a:pt x="140356" y="232093"/>
                </a:cubicBezTo>
                <a:cubicBezTo>
                  <a:pt x="139298" y="236326"/>
                  <a:pt x="195389" y="214630"/>
                  <a:pt x="197506" y="203518"/>
                </a:cubicBezTo>
                <a:cubicBezTo>
                  <a:pt x="199623" y="192406"/>
                  <a:pt x="172635" y="177589"/>
                  <a:pt x="153056" y="165418"/>
                </a:cubicBezTo>
                <a:cubicBezTo>
                  <a:pt x="133477" y="153247"/>
                  <a:pt x="99610" y="145310"/>
                  <a:pt x="80031" y="130493"/>
                </a:cubicBezTo>
                <a:cubicBezTo>
                  <a:pt x="60452" y="115676"/>
                  <a:pt x="39814" y="82868"/>
                  <a:pt x="35581" y="76518"/>
                </a:cubicBezTo>
                <a:cubicBezTo>
                  <a:pt x="31348" y="70168"/>
                  <a:pt x="58335" y="100330"/>
                  <a:pt x="54631" y="92393"/>
                </a:cubicBezTo>
                <a:cubicBezTo>
                  <a:pt x="50927" y="84456"/>
                  <a:pt x="-6752" y="-6032"/>
                  <a:pt x="656" y="3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 620">
            <a:extLst>
              <a:ext uri="{FF2B5EF4-FFF2-40B4-BE49-F238E27FC236}">
                <a16:creationId xmlns:a16="http://schemas.microsoft.com/office/drawing/2014/main" id="{AF429168-8096-2B2E-D269-4B22396B71EF}"/>
              </a:ext>
            </a:extLst>
          </p:cNvPr>
          <p:cNvSpPr/>
          <p:nvPr/>
        </p:nvSpPr>
        <p:spPr>
          <a:xfrm>
            <a:off x="7264331" y="6484843"/>
            <a:ext cx="108019" cy="67240"/>
          </a:xfrm>
          <a:custGeom>
            <a:avLst/>
            <a:gdLst>
              <a:gd name="connsiteX0" fmla="*/ 69 w 108019"/>
              <a:gd name="connsiteY0" fmla="*/ 55657 h 67240"/>
              <a:gd name="connsiteX1" fmla="*/ 57219 w 108019"/>
              <a:gd name="connsiteY1" fmla="*/ 4857 h 67240"/>
              <a:gd name="connsiteX2" fmla="*/ 73094 w 108019"/>
              <a:gd name="connsiteY2" fmla="*/ 11207 h 67240"/>
              <a:gd name="connsiteX3" fmla="*/ 79444 w 108019"/>
              <a:gd name="connsiteY3" fmla="*/ 49307 h 67240"/>
              <a:gd name="connsiteX4" fmla="*/ 69919 w 108019"/>
              <a:gd name="connsiteY4" fmla="*/ 65182 h 67240"/>
              <a:gd name="connsiteX5" fmla="*/ 108019 w 108019"/>
              <a:gd name="connsiteY5" fmla="*/ 4857 h 67240"/>
              <a:gd name="connsiteX6" fmla="*/ 69919 w 108019"/>
              <a:gd name="connsiteY6" fmla="*/ 8032 h 67240"/>
              <a:gd name="connsiteX7" fmla="*/ 69 w 108019"/>
              <a:gd name="connsiteY7" fmla="*/ 55657 h 6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019" h="67240">
                <a:moveTo>
                  <a:pt x="69" y="55657"/>
                </a:moveTo>
                <a:cubicBezTo>
                  <a:pt x="-2048" y="55128"/>
                  <a:pt x="45048" y="12265"/>
                  <a:pt x="57219" y="4857"/>
                </a:cubicBezTo>
                <a:cubicBezTo>
                  <a:pt x="69390" y="-2551"/>
                  <a:pt x="69390" y="3799"/>
                  <a:pt x="73094" y="11207"/>
                </a:cubicBezTo>
                <a:cubicBezTo>
                  <a:pt x="76798" y="18615"/>
                  <a:pt x="79973" y="40311"/>
                  <a:pt x="79444" y="49307"/>
                </a:cubicBezTo>
                <a:cubicBezTo>
                  <a:pt x="78915" y="58303"/>
                  <a:pt x="65157" y="72590"/>
                  <a:pt x="69919" y="65182"/>
                </a:cubicBezTo>
                <a:cubicBezTo>
                  <a:pt x="74682" y="57774"/>
                  <a:pt x="108019" y="14382"/>
                  <a:pt x="108019" y="4857"/>
                </a:cubicBezTo>
                <a:cubicBezTo>
                  <a:pt x="108019" y="-4668"/>
                  <a:pt x="86852" y="1682"/>
                  <a:pt x="69919" y="8032"/>
                </a:cubicBezTo>
                <a:cubicBezTo>
                  <a:pt x="52986" y="14382"/>
                  <a:pt x="2186" y="56186"/>
                  <a:pt x="69" y="5565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 621">
            <a:extLst>
              <a:ext uri="{FF2B5EF4-FFF2-40B4-BE49-F238E27FC236}">
                <a16:creationId xmlns:a16="http://schemas.microsoft.com/office/drawing/2014/main" id="{67EF8F92-CF23-B449-B710-242DC6F5C826}"/>
              </a:ext>
            </a:extLst>
          </p:cNvPr>
          <p:cNvSpPr/>
          <p:nvPr/>
        </p:nvSpPr>
        <p:spPr>
          <a:xfrm>
            <a:off x="7277002" y="6504600"/>
            <a:ext cx="102197" cy="55587"/>
          </a:xfrm>
          <a:custGeom>
            <a:avLst/>
            <a:gdLst>
              <a:gd name="connsiteX0" fmla="*/ 98 w 102197"/>
              <a:gd name="connsiteY0" fmla="*/ 54950 h 55587"/>
              <a:gd name="connsiteX1" fmla="*/ 79473 w 102197"/>
              <a:gd name="connsiteY1" fmla="*/ 13675 h 55587"/>
              <a:gd name="connsiteX2" fmla="*/ 101698 w 102197"/>
              <a:gd name="connsiteY2" fmla="*/ 975 h 55587"/>
              <a:gd name="connsiteX3" fmla="*/ 63598 w 102197"/>
              <a:gd name="connsiteY3" fmla="*/ 35900 h 55587"/>
              <a:gd name="connsiteX4" fmla="*/ 98 w 102197"/>
              <a:gd name="connsiteY4" fmla="*/ 54950 h 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197" h="55587">
                <a:moveTo>
                  <a:pt x="98" y="54950"/>
                </a:moveTo>
                <a:cubicBezTo>
                  <a:pt x="2744" y="51246"/>
                  <a:pt x="62540" y="22671"/>
                  <a:pt x="79473" y="13675"/>
                </a:cubicBezTo>
                <a:cubicBezTo>
                  <a:pt x="96406" y="4679"/>
                  <a:pt x="104344" y="-2729"/>
                  <a:pt x="101698" y="975"/>
                </a:cubicBezTo>
                <a:cubicBezTo>
                  <a:pt x="99052" y="4679"/>
                  <a:pt x="78415" y="26375"/>
                  <a:pt x="63598" y="35900"/>
                </a:cubicBezTo>
                <a:cubicBezTo>
                  <a:pt x="48781" y="45425"/>
                  <a:pt x="-2548" y="58654"/>
                  <a:pt x="98" y="549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 622">
            <a:extLst>
              <a:ext uri="{FF2B5EF4-FFF2-40B4-BE49-F238E27FC236}">
                <a16:creationId xmlns:a16="http://schemas.microsoft.com/office/drawing/2014/main" id="{E9451B55-638E-5176-42B7-6A0F5D106C90}"/>
              </a:ext>
            </a:extLst>
          </p:cNvPr>
          <p:cNvSpPr/>
          <p:nvPr/>
        </p:nvSpPr>
        <p:spPr>
          <a:xfrm>
            <a:off x="6251575" y="6203950"/>
            <a:ext cx="244789" cy="212753"/>
          </a:xfrm>
          <a:custGeom>
            <a:avLst/>
            <a:gdLst>
              <a:gd name="connsiteX0" fmla="*/ 0 w 244789"/>
              <a:gd name="connsiteY0" fmla="*/ 0 h 212753"/>
              <a:gd name="connsiteX1" fmla="*/ 174625 w 244789"/>
              <a:gd name="connsiteY1" fmla="*/ 98425 h 212753"/>
              <a:gd name="connsiteX2" fmla="*/ 196850 w 244789"/>
              <a:gd name="connsiteY2" fmla="*/ 117475 h 212753"/>
              <a:gd name="connsiteX3" fmla="*/ 222250 w 244789"/>
              <a:gd name="connsiteY3" fmla="*/ 127000 h 212753"/>
              <a:gd name="connsiteX4" fmla="*/ 228600 w 244789"/>
              <a:gd name="connsiteY4" fmla="*/ 180975 h 212753"/>
              <a:gd name="connsiteX5" fmla="*/ 244475 w 244789"/>
              <a:gd name="connsiteY5" fmla="*/ 142875 h 212753"/>
              <a:gd name="connsiteX6" fmla="*/ 212725 w 244789"/>
              <a:gd name="connsiteY6" fmla="*/ 212725 h 212753"/>
              <a:gd name="connsiteX7" fmla="*/ 234950 w 244789"/>
              <a:gd name="connsiteY7" fmla="*/ 133350 h 212753"/>
              <a:gd name="connsiteX8" fmla="*/ 161925 w 244789"/>
              <a:gd name="connsiteY8" fmla="*/ 92075 h 212753"/>
              <a:gd name="connsiteX9" fmla="*/ 146050 w 244789"/>
              <a:gd name="connsiteY9" fmla="*/ 79375 h 212753"/>
              <a:gd name="connsiteX10" fmla="*/ 165100 w 244789"/>
              <a:gd name="connsiteY10" fmla="*/ 88900 h 212753"/>
              <a:gd name="connsiteX11" fmla="*/ 0 w 244789"/>
              <a:gd name="connsiteY11" fmla="*/ 0 h 212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4789" h="212753">
                <a:moveTo>
                  <a:pt x="0" y="0"/>
                </a:moveTo>
                <a:lnTo>
                  <a:pt x="174625" y="98425"/>
                </a:lnTo>
                <a:cubicBezTo>
                  <a:pt x="207433" y="118004"/>
                  <a:pt x="188913" y="112713"/>
                  <a:pt x="196850" y="117475"/>
                </a:cubicBezTo>
                <a:cubicBezTo>
                  <a:pt x="204788" y="122238"/>
                  <a:pt x="216958" y="116417"/>
                  <a:pt x="222250" y="127000"/>
                </a:cubicBezTo>
                <a:cubicBezTo>
                  <a:pt x="227542" y="137583"/>
                  <a:pt x="224896" y="178329"/>
                  <a:pt x="228600" y="180975"/>
                </a:cubicBezTo>
                <a:cubicBezTo>
                  <a:pt x="232304" y="183621"/>
                  <a:pt x="247121" y="137583"/>
                  <a:pt x="244475" y="142875"/>
                </a:cubicBezTo>
                <a:cubicBezTo>
                  <a:pt x="241829" y="148167"/>
                  <a:pt x="214312" y="214312"/>
                  <a:pt x="212725" y="212725"/>
                </a:cubicBezTo>
                <a:cubicBezTo>
                  <a:pt x="211138" y="211138"/>
                  <a:pt x="243417" y="153458"/>
                  <a:pt x="234950" y="133350"/>
                </a:cubicBezTo>
                <a:cubicBezTo>
                  <a:pt x="226483" y="113242"/>
                  <a:pt x="176742" y="101071"/>
                  <a:pt x="161925" y="92075"/>
                </a:cubicBezTo>
                <a:cubicBezTo>
                  <a:pt x="147108" y="83079"/>
                  <a:pt x="145521" y="79904"/>
                  <a:pt x="146050" y="79375"/>
                </a:cubicBezTo>
                <a:cubicBezTo>
                  <a:pt x="146579" y="78846"/>
                  <a:pt x="165100" y="88900"/>
                  <a:pt x="165100" y="889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 623">
            <a:extLst>
              <a:ext uri="{FF2B5EF4-FFF2-40B4-BE49-F238E27FC236}">
                <a16:creationId xmlns:a16="http://schemas.microsoft.com/office/drawing/2014/main" id="{D8173601-C8DF-6339-7E14-698FAAC50EDB}"/>
              </a:ext>
            </a:extLst>
          </p:cNvPr>
          <p:cNvSpPr/>
          <p:nvPr/>
        </p:nvSpPr>
        <p:spPr>
          <a:xfrm>
            <a:off x="6388100" y="6150026"/>
            <a:ext cx="342343" cy="85674"/>
          </a:xfrm>
          <a:custGeom>
            <a:avLst/>
            <a:gdLst>
              <a:gd name="connsiteX0" fmla="*/ 0 w 342343"/>
              <a:gd name="connsiteY0" fmla="*/ 85674 h 85674"/>
              <a:gd name="connsiteX1" fmla="*/ 260350 w 342343"/>
              <a:gd name="connsiteY1" fmla="*/ 47574 h 85674"/>
              <a:gd name="connsiteX2" fmla="*/ 295275 w 342343"/>
              <a:gd name="connsiteY2" fmla="*/ 50749 h 85674"/>
              <a:gd name="connsiteX3" fmla="*/ 219075 w 342343"/>
              <a:gd name="connsiteY3" fmla="*/ 18999 h 85674"/>
              <a:gd name="connsiteX4" fmla="*/ 301625 w 342343"/>
              <a:gd name="connsiteY4" fmla="*/ 38049 h 85674"/>
              <a:gd name="connsiteX5" fmla="*/ 288925 w 342343"/>
              <a:gd name="connsiteY5" fmla="*/ 6299 h 85674"/>
              <a:gd name="connsiteX6" fmla="*/ 301625 w 342343"/>
              <a:gd name="connsiteY6" fmla="*/ 38049 h 85674"/>
              <a:gd name="connsiteX7" fmla="*/ 323850 w 342343"/>
              <a:gd name="connsiteY7" fmla="*/ 3124 h 85674"/>
              <a:gd name="connsiteX8" fmla="*/ 339725 w 342343"/>
              <a:gd name="connsiteY8" fmla="*/ 3124 h 85674"/>
              <a:gd name="connsiteX9" fmla="*/ 266700 w 342343"/>
              <a:gd name="connsiteY9" fmla="*/ 15824 h 85674"/>
              <a:gd name="connsiteX10" fmla="*/ 238125 w 342343"/>
              <a:gd name="connsiteY10" fmla="*/ 28524 h 85674"/>
              <a:gd name="connsiteX11" fmla="*/ 63500 w 342343"/>
              <a:gd name="connsiteY11" fmla="*/ 47574 h 85674"/>
              <a:gd name="connsiteX12" fmla="*/ 231775 w 342343"/>
              <a:gd name="connsiteY12" fmla="*/ 41224 h 85674"/>
              <a:gd name="connsiteX13" fmla="*/ 79375 w 342343"/>
              <a:gd name="connsiteY13" fmla="*/ 76149 h 85674"/>
              <a:gd name="connsiteX14" fmla="*/ 0 w 342343"/>
              <a:gd name="connsiteY14" fmla="*/ 85674 h 85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2343" h="85674">
                <a:moveTo>
                  <a:pt x="0" y="85674"/>
                </a:moveTo>
                <a:lnTo>
                  <a:pt x="260350" y="47574"/>
                </a:lnTo>
                <a:cubicBezTo>
                  <a:pt x="309562" y="41753"/>
                  <a:pt x="302154" y="55511"/>
                  <a:pt x="295275" y="50749"/>
                </a:cubicBezTo>
                <a:cubicBezTo>
                  <a:pt x="288396" y="45987"/>
                  <a:pt x="218017" y="21116"/>
                  <a:pt x="219075" y="18999"/>
                </a:cubicBezTo>
                <a:cubicBezTo>
                  <a:pt x="220133" y="16882"/>
                  <a:pt x="289983" y="40166"/>
                  <a:pt x="301625" y="38049"/>
                </a:cubicBezTo>
                <a:cubicBezTo>
                  <a:pt x="313267" y="35932"/>
                  <a:pt x="288925" y="6299"/>
                  <a:pt x="288925" y="6299"/>
                </a:cubicBezTo>
                <a:cubicBezTo>
                  <a:pt x="288925" y="6299"/>
                  <a:pt x="295804" y="38578"/>
                  <a:pt x="301625" y="38049"/>
                </a:cubicBezTo>
                <a:cubicBezTo>
                  <a:pt x="307446" y="37520"/>
                  <a:pt x="317500" y="8945"/>
                  <a:pt x="323850" y="3124"/>
                </a:cubicBezTo>
                <a:cubicBezTo>
                  <a:pt x="330200" y="-2697"/>
                  <a:pt x="349250" y="1007"/>
                  <a:pt x="339725" y="3124"/>
                </a:cubicBezTo>
                <a:cubicBezTo>
                  <a:pt x="330200" y="5241"/>
                  <a:pt x="283633" y="11591"/>
                  <a:pt x="266700" y="15824"/>
                </a:cubicBezTo>
                <a:cubicBezTo>
                  <a:pt x="249767" y="20057"/>
                  <a:pt x="271992" y="23232"/>
                  <a:pt x="238125" y="28524"/>
                </a:cubicBezTo>
                <a:cubicBezTo>
                  <a:pt x="204258" y="33816"/>
                  <a:pt x="64558" y="45457"/>
                  <a:pt x="63500" y="47574"/>
                </a:cubicBezTo>
                <a:cubicBezTo>
                  <a:pt x="62442" y="49691"/>
                  <a:pt x="229129" y="36462"/>
                  <a:pt x="231775" y="41224"/>
                </a:cubicBezTo>
                <a:cubicBezTo>
                  <a:pt x="234421" y="45986"/>
                  <a:pt x="79375" y="76149"/>
                  <a:pt x="79375" y="76149"/>
                </a:cubicBezTo>
                <a:lnTo>
                  <a:pt x="0" y="856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 624">
            <a:extLst>
              <a:ext uri="{FF2B5EF4-FFF2-40B4-BE49-F238E27FC236}">
                <a16:creationId xmlns:a16="http://schemas.microsoft.com/office/drawing/2014/main" id="{7C0A43B5-A36D-0A66-3335-BAFE25F70078}"/>
              </a:ext>
            </a:extLst>
          </p:cNvPr>
          <p:cNvSpPr/>
          <p:nvPr/>
        </p:nvSpPr>
        <p:spPr>
          <a:xfrm>
            <a:off x="6715125" y="6156325"/>
            <a:ext cx="342925" cy="317655"/>
          </a:xfrm>
          <a:custGeom>
            <a:avLst/>
            <a:gdLst>
              <a:gd name="connsiteX0" fmla="*/ 0 w 342925"/>
              <a:gd name="connsiteY0" fmla="*/ 0 h 317655"/>
              <a:gd name="connsiteX1" fmla="*/ 111125 w 342925"/>
              <a:gd name="connsiteY1" fmla="*/ 73025 h 317655"/>
              <a:gd name="connsiteX2" fmla="*/ 142875 w 342925"/>
              <a:gd name="connsiteY2" fmla="*/ 60325 h 317655"/>
              <a:gd name="connsiteX3" fmla="*/ 295275 w 342925"/>
              <a:gd name="connsiteY3" fmla="*/ 177800 h 317655"/>
              <a:gd name="connsiteX4" fmla="*/ 292100 w 342925"/>
              <a:gd name="connsiteY4" fmla="*/ 180975 h 317655"/>
              <a:gd name="connsiteX5" fmla="*/ 304800 w 342925"/>
              <a:gd name="connsiteY5" fmla="*/ 234950 h 317655"/>
              <a:gd name="connsiteX6" fmla="*/ 301625 w 342925"/>
              <a:gd name="connsiteY6" fmla="*/ 317500 h 317655"/>
              <a:gd name="connsiteX7" fmla="*/ 330200 w 342925"/>
              <a:gd name="connsiteY7" fmla="*/ 212725 h 317655"/>
              <a:gd name="connsiteX8" fmla="*/ 339725 w 342925"/>
              <a:gd name="connsiteY8" fmla="*/ 241300 h 317655"/>
              <a:gd name="connsiteX9" fmla="*/ 276225 w 342925"/>
              <a:gd name="connsiteY9" fmla="*/ 177800 h 317655"/>
              <a:gd name="connsiteX10" fmla="*/ 152400 w 342925"/>
              <a:gd name="connsiteY10" fmla="*/ 114300 h 317655"/>
              <a:gd name="connsiteX11" fmla="*/ 266700 w 342925"/>
              <a:gd name="connsiteY11" fmla="*/ 139700 h 317655"/>
              <a:gd name="connsiteX12" fmla="*/ 149225 w 342925"/>
              <a:gd name="connsiteY12" fmla="*/ 76200 h 317655"/>
              <a:gd name="connsiteX13" fmla="*/ 0 w 342925"/>
              <a:gd name="connsiteY13" fmla="*/ 0 h 31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2925" h="317655">
                <a:moveTo>
                  <a:pt x="0" y="0"/>
                </a:moveTo>
                <a:cubicBezTo>
                  <a:pt x="43656" y="31485"/>
                  <a:pt x="87313" y="62971"/>
                  <a:pt x="111125" y="73025"/>
                </a:cubicBezTo>
                <a:cubicBezTo>
                  <a:pt x="134937" y="83079"/>
                  <a:pt x="112183" y="42863"/>
                  <a:pt x="142875" y="60325"/>
                </a:cubicBezTo>
                <a:cubicBezTo>
                  <a:pt x="173567" y="77788"/>
                  <a:pt x="295275" y="177800"/>
                  <a:pt x="295275" y="177800"/>
                </a:cubicBezTo>
                <a:cubicBezTo>
                  <a:pt x="320146" y="197908"/>
                  <a:pt x="290513" y="171450"/>
                  <a:pt x="292100" y="180975"/>
                </a:cubicBezTo>
                <a:cubicBezTo>
                  <a:pt x="293688" y="190500"/>
                  <a:pt x="303213" y="212196"/>
                  <a:pt x="304800" y="234950"/>
                </a:cubicBezTo>
                <a:cubicBezTo>
                  <a:pt x="306387" y="257704"/>
                  <a:pt x="297392" y="321204"/>
                  <a:pt x="301625" y="317500"/>
                </a:cubicBezTo>
                <a:cubicBezTo>
                  <a:pt x="305858" y="313796"/>
                  <a:pt x="323850" y="225425"/>
                  <a:pt x="330200" y="212725"/>
                </a:cubicBezTo>
                <a:cubicBezTo>
                  <a:pt x="336550" y="200025"/>
                  <a:pt x="348721" y="247121"/>
                  <a:pt x="339725" y="241300"/>
                </a:cubicBezTo>
                <a:cubicBezTo>
                  <a:pt x="330729" y="235479"/>
                  <a:pt x="307446" y="198967"/>
                  <a:pt x="276225" y="177800"/>
                </a:cubicBezTo>
                <a:cubicBezTo>
                  <a:pt x="245004" y="156633"/>
                  <a:pt x="153988" y="120650"/>
                  <a:pt x="152400" y="114300"/>
                </a:cubicBezTo>
                <a:cubicBezTo>
                  <a:pt x="150813" y="107950"/>
                  <a:pt x="267229" y="146050"/>
                  <a:pt x="266700" y="139700"/>
                </a:cubicBezTo>
                <a:cubicBezTo>
                  <a:pt x="266171" y="133350"/>
                  <a:pt x="149225" y="76200"/>
                  <a:pt x="149225" y="762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 625">
            <a:extLst>
              <a:ext uri="{FF2B5EF4-FFF2-40B4-BE49-F238E27FC236}">
                <a16:creationId xmlns:a16="http://schemas.microsoft.com/office/drawing/2014/main" id="{AF644728-D266-336F-3D56-35E110C98F11}"/>
              </a:ext>
            </a:extLst>
          </p:cNvPr>
          <p:cNvSpPr/>
          <p:nvPr/>
        </p:nvSpPr>
        <p:spPr>
          <a:xfrm>
            <a:off x="6654800" y="6175375"/>
            <a:ext cx="428672" cy="425459"/>
          </a:xfrm>
          <a:custGeom>
            <a:avLst/>
            <a:gdLst>
              <a:gd name="connsiteX0" fmla="*/ 0 w 428672"/>
              <a:gd name="connsiteY0" fmla="*/ 0 h 425459"/>
              <a:gd name="connsiteX1" fmla="*/ 190500 w 428672"/>
              <a:gd name="connsiteY1" fmla="*/ 111125 h 425459"/>
              <a:gd name="connsiteX2" fmla="*/ 184150 w 428672"/>
              <a:gd name="connsiteY2" fmla="*/ 85725 h 425459"/>
              <a:gd name="connsiteX3" fmla="*/ 282575 w 428672"/>
              <a:gd name="connsiteY3" fmla="*/ 200025 h 425459"/>
              <a:gd name="connsiteX4" fmla="*/ 288925 w 428672"/>
              <a:gd name="connsiteY4" fmla="*/ 177800 h 425459"/>
              <a:gd name="connsiteX5" fmla="*/ 361950 w 428672"/>
              <a:gd name="connsiteY5" fmla="*/ 295275 h 425459"/>
              <a:gd name="connsiteX6" fmla="*/ 428625 w 428672"/>
              <a:gd name="connsiteY6" fmla="*/ 425450 h 425459"/>
              <a:gd name="connsiteX7" fmla="*/ 371475 w 428672"/>
              <a:gd name="connsiteY7" fmla="*/ 301625 h 425459"/>
              <a:gd name="connsiteX8" fmla="*/ 307975 w 428672"/>
              <a:gd name="connsiteY8" fmla="*/ 219075 h 425459"/>
              <a:gd name="connsiteX9" fmla="*/ 219075 w 428672"/>
              <a:gd name="connsiteY9" fmla="*/ 114300 h 425459"/>
              <a:gd name="connsiteX10" fmla="*/ 238125 w 428672"/>
              <a:gd name="connsiteY10" fmla="*/ 123825 h 425459"/>
              <a:gd name="connsiteX11" fmla="*/ 79375 w 428672"/>
              <a:gd name="connsiteY11" fmla="*/ 44450 h 425459"/>
              <a:gd name="connsiteX12" fmla="*/ 0 w 428672"/>
              <a:gd name="connsiteY12" fmla="*/ 0 h 42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8672" h="425459">
                <a:moveTo>
                  <a:pt x="0" y="0"/>
                </a:moveTo>
                <a:cubicBezTo>
                  <a:pt x="18521" y="11113"/>
                  <a:pt x="159808" y="96838"/>
                  <a:pt x="190500" y="111125"/>
                </a:cubicBezTo>
                <a:cubicBezTo>
                  <a:pt x="221192" y="125412"/>
                  <a:pt x="168804" y="70908"/>
                  <a:pt x="184150" y="85725"/>
                </a:cubicBezTo>
                <a:cubicBezTo>
                  <a:pt x="199496" y="100542"/>
                  <a:pt x="265113" y="184679"/>
                  <a:pt x="282575" y="200025"/>
                </a:cubicBezTo>
                <a:cubicBezTo>
                  <a:pt x="300037" y="215371"/>
                  <a:pt x="275696" y="161925"/>
                  <a:pt x="288925" y="177800"/>
                </a:cubicBezTo>
                <a:cubicBezTo>
                  <a:pt x="302154" y="193675"/>
                  <a:pt x="338667" y="254000"/>
                  <a:pt x="361950" y="295275"/>
                </a:cubicBezTo>
                <a:cubicBezTo>
                  <a:pt x="385233" y="336550"/>
                  <a:pt x="427037" y="424392"/>
                  <a:pt x="428625" y="425450"/>
                </a:cubicBezTo>
                <a:cubicBezTo>
                  <a:pt x="430213" y="426508"/>
                  <a:pt x="391583" y="336021"/>
                  <a:pt x="371475" y="301625"/>
                </a:cubicBezTo>
                <a:cubicBezTo>
                  <a:pt x="351367" y="267229"/>
                  <a:pt x="333375" y="250296"/>
                  <a:pt x="307975" y="219075"/>
                </a:cubicBezTo>
                <a:cubicBezTo>
                  <a:pt x="282575" y="187854"/>
                  <a:pt x="230717" y="130175"/>
                  <a:pt x="219075" y="114300"/>
                </a:cubicBezTo>
                <a:cubicBezTo>
                  <a:pt x="207433" y="98425"/>
                  <a:pt x="238125" y="123825"/>
                  <a:pt x="238125" y="123825"/>
                </a:cubicBezTo>
                <a:cubicBezTo>
                  <a:pt x="214842" y="112183"/>
                  <a:pt x="112713" y="62971"/>
                  <a:pt x="79375" y="444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 626">
            <a:extLst>
              <a:ext uri="{FF2B5EF4-FFF2-40B4-BE49-F238E27FC236}">
                <a16:creationId xmlns:a16="http://schemas.microsoft.com/office/drawing/2014/main" id="{33C0AA1D-CC57-D1C9-2C12-A2D4B08A4FA1}"/>
              </a:ext>
            </a:extLst>
          </p:cNvPr>
          <p:cNvSpPr/>
          <p:nvPr/>
        </p:nvSpPr>
        <p:spPr>
          <a:xfrm>
            <a:off x="6715099" y="6238087"/>
            <a:ext cx="168444" cy="432671"/>
          </a:xfrm>
          <a:custGeom>
            <a:avLst/>
            <a:gdLst>
              <a:gd name="connsiteX0" fmla="*/ 26 w 168444"/>
              <a:gd name="connsiteY0" fmla="*/ 788 h 432671"/>
              <a:gd name="connsiteX1" fmla="*/ 9551 w 168444"/>
              <a:gd name="connsiteY1" fmla="*/ 169063 h 432671"/>
              <a:gd name="connsiteX2" fmla="*/ 15901 w 168444"/>
              <a:gd name="connsiteY2" fmla="*/ 143663 h 432671"/>
              <a:gd name="connsiteX3" fmla="*/ 19076 w 168444"/>
              <a:gd name="connsiteY3" fmla="*/ 245263 h 432671"/>
              <a:gd name="connsiteX4" fmla="*/ 38126 w 168444"/>
              <a:gd name="connsiteY4" fmla="*/ 254788 h 432671"/>
              <a:gd name="connsiteX5" fmla="*/ 76226 w 168444"/>
              <a:gd name="connsiteY5" fmla="*/ 289713 h 432671"/>
              <a:gd name="connsiteX6" fmla="*/ 133376 w 168444"/>
              <a:gd name="connsiteY6" fmla="*/ 372263 h 432671"/>
              <a:gd name="connsiteX7" fmla="*/ 168301 w 168444"/>
              <a:gd name="connsiteY7" fmla="*/ 432588 h 432671"/>
              <a:gd name="connsiteX8" fmla="*/ 120676 w 168444"/>
              <a:gd name="connsiteY8" fmla="*/ 359563 h 432671"/>
              <a:gd name="connsiteX9" fmla="*/ 31776 w 168444"/>
              <a:gd name="connsiteY9" fmla="*/ 235738 h 432671"/>
              <a:gd name="connsiteX10" fmla="*/ 38126 w 168444"/>
              <a:gd name="connsiteY10" fmla="*/ 264313 h 432671"/>
              <a:gd name="connsiteX11" fmla="*/ 3201 w 168444"/>
              <a:gd name="connsiteY11" fmla="*/ 200813 h 432671"/>
              <a:gd name="connsiteX12" fmla="*/ 12726 w 168444"/>
              <a:gd name="connsiteY12" fmla="*/ 108738 h 432671"/>
              <a:gd name="connsiteX13" fmla="*/ 26 w 168444"/>
              <a:gd name="connsiteY13" fmla="*/ 788 h 43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444" h="432671">
                <a:moveTo>
                  <a:pt x="26" y="788"/>
                </a:moveTo>
                <a:cubicBezTo>
                  <a:pt x="-503" y="10842"/>
                  <a:pt x="6905" y="145251"/>
                  <a:pt x="9551" y="169063"/>
                </a:cubicBezTo>
                <a:cubicBezTo>
                  <a:pt x="12197" y="192875"/>
                  <a:pt x="14314" y="130963"/>
                  <a:pt x="15901" y="143663"/>
                </a:cubicBezTo>
                <a:cubicBezTo>
                  <a:pt x="17488" y="156363"/>
                  <a:pt x="19076" y="245263"/>
                  <a:pt x="19076" y="245263"/>
                </a:cubicBezTo>
                <a:cubicBezTo>
                  <a:pt x="22780" y="263784"/>
                  <a:pt x="28601" y="247380"/>
                  <a:pt x="38126" y="254788"/>
                </a:cubicBezTo>
                <a:cubicBezTo>
                  <a:pt x="47651" y="262196"/>
                  <a:pt x="60351" y="270134"/>
                  <a:pt x="76226" y="289713"/>
                </a:cubicBezTo>
                <a:cubicBezTo>
                  <a:pt x="92101" y="309292"/>
                  <a:pt x="118030" y="348451"/>
                  <a:pt x="133376" y="372263"/>
                </a:cubicBezTo>
                <a:cubicBezTo>
                  <a:pt x="148722" y="396075"/>
                  <a:pt x="170418" y="434705"/>
                  <a:pt x="168301" y="432588"/>
                </a:cubicBezTo>
                <a:cubicBezTo>
                  <a:pt x="166184" y="430471"/>
                  <a:pt x="143430" y="392371"/>
                  <a:pt x="120676" y="359563"/>
                </a:cubicBezTo>
                <a:cubicBezTo>
                  <a:pt x="97922" y="326755"/>
                  <a:pt x="45534" y="251613"/>
                  <a:pt x="31776" y="235738"/>
                </a:cubicBezTo>
                <a:cubicBezTo>
                  <a:pt x="18018" y="219863"/>
                  <a:pt x="42888" y="270134"/>
                  <a:pt x="38126" y="264313"/>
                </a:cubicBezTo>
                <a:cubicBezTo>
                  <a:pt x="33364" y="258492"/>
                  <a:pt x="7434" y="226742"/>
                  <a:pt x="3201" y="200813"/>
                </a:cubicBezTo>
                <a:cubicBezTo>
                  <a:pt x="-1032" y="174884"/>
                  <a:pt x="11139" y="137842"/>
                  <a:pt x="12726" y="108738"/>
                </a:cubicBezTo>
                <a:cubicBezTo>
                  <a:pt x="14313" y="79634"/>
                  <a:pt x="555" y="-9266"/>
                  <a:pt x="26" y="78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 627">
            <a:extLst>
              <a:ext uri="{FF2B5EF4-FFF2-40B4-BE49-F238E27FC236}">
                <a16:creationId xmlns:a16="http://schemas.microsoft.com/office/drawing/2014/main" id="{354057BC-DE2E-13B3-2BFC-FA159DC8DB2F}"/>
              </a:ext>
            </a:extLst>
          </p:cNvPr>
          <p:cNvSpPr/>
          <p:nvPr/>
        </p:nvSpPr>
        <p:spPr>
          <a:xfrm>
            <a:off x="6707456" y="6240653"/>
            <a:ext cx="226516" cy="392958"/>
          </a:xfrm>
          <a:custGeom>
            <a:avLst/>
            <a:gdLst>
              <a:gd name="connsiteX0" fmla="*/ 1319 w 226516"/>
              <a:gd name="connsiteY0" fmla="*/ 1397 h 392958"/>
              <a:gd name="connsiteX1" fmla="*/ 115619 w 226516"/>
              <a:gd name="connsiteY1" fmla="*/ 166497 h 392958"/>
              <a:gd name="connsiteX2" fmla="*/ 96569 w 226516"/>
              <a:gd name="connsiteY2" fmla="*/ 144272 h 392958"/>
              <a:gd name="connsiteX3" fmla="*/ 172769 w 226516"/>
              <a:gd name="connsiteY3" fmla="*/ 252222 h 392958"/>
              <a:gd name="connsiteX4" fmla="*/ 150544 w 226516"/>
              <a:gd name="connsiteY4" fmla="*/ 217297 h 392958"/>
              <a:gd name="connsiteX5" fmla="*/ 220394 w 226516"/>
              <a:gd name="connsiteY5" fmla="*/ 388747 h 392958"/>
              <a:gd name="connsiteX6" fmla="*/ 217219 w 226516"/>
              <a:gd name="connsiteY6" fmla="*/ 331597 h 392958"/>
              <a:gd name="connsiteX7" fmla="*/ 169594 w 226516"/>
              <a:gd name="connsiteY7" fmla="*/ 233172 h 392958"/>
              <a:gd name="connsiteX8" fmla="*/ 99744 w 226516"/>
              <a:gd name="connsiteY8" fmla="*/ 147447 h 392958"/>
              <a:gd name="connsiteX9" fmla="*/ 112444 w 226516"/>
              <a:gd name="connsiteY9" fmla="*/ 179197 h 392958"/>
              <a:gd name="connsiteX10" fmla="*/ 74344 w 226516"/>
              <a:gd name="connsiteY10" fmla="*/ 74422 h 392958"/>
              <a:gd name="connsiteX11" fmla="*/ 102919 w 226516"/>
              <a:gd name="connsiteY11" fmla="*/ 128397 h 392958"/>
              <a:gd name="connsiteX12" fmla="*/ 55294 w 226516"/>
              <a:gd name="connsiteY12" fmla="*/ 87122 h 392958"/>
              <a:gd name="connsiteX13" fmla="*/ 1319 w 226516"/>
              <a:gd name="connsiteY13" fmla="*/ 1397 h 39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516" h="392958">
                <a:moveTo>
                  <a:pt x="1319" y="1397"/>
                </a:moveTo>
                <a:cubicBezTo>
                  <a:pt x="11373" y="14626"/>
                  <a:pt x="99744" y="142685"/>
                  <a:pt x="115619" y="166497"/>
                </a:cubicBezTo>
                <a:cubicBezTo>
                  <a:pt x="131494" y="190310"/>
                  <a:pt x="87044" y="129985"/>
                  <a:pt x="96569" y="144272"/>
                </a:cubicBezTo>
                <a:cubicBezTo>
                  <a:pt x="106094" y="158559"/>
                  <a:pt x="163773" y="240051"/>
                  <a:pt x="172769" y="252222"/>
                </a:cubicBezTo>
                <a:cubicBezTo>
                  <a:pt x="181765" y="264393"/>
                  <a:pt x="142607" y="194543"/>
                  <a:pt x="150544" y="217297"/>
                </a:cubicBezTo>
                <a:cubicBezTo>
                  <a:pt x="158482" y="240051"/>
                  <a:pt x="209282" y="369697"/>
                  <a:pt x="220394" y="388747"/>
                </a:cubicBezTo>
                <a:cubicBezTo>
                  <a:pt x="231506" y="407797"/>
                  <a:pt x="225686" y="357526"/>
                  <a:pt x="217219" y="331597"/>
                </a:cubicBezTo>
                <a:cubicBezTo>
                  <a:pt x="208752" y="305668"/>
                  <a:pt x="189173" y="263864"/>
                  <a:pt x="169594" y="233172"/>
                </a:cubicBezTo>
                <a:cubicBezTo>
                  <a:pt x="150015" y="202480"/>
                  <a:pt x="109269" y="156443"/>
                  <a:pt x="99744" y="147447"/>
                </a:cubicBezTo>
                <a:cubicBezTo>
                  <a:pt x="90219" y="138451"/>
                  <a:pt x="116677" y="191368"/>
                  <a:pt x="112444" y="179197"/>
                </a:cubicBezTo>
                <a:cubicBezTo>
                  <a:pt x="108211" y="167026"/>
                  <a:pt x="75931" y="82889"/>
                  <a:pt x="74344" y="74422"/>
                </a:cubicBezTo>
                <a:cubicBezTo>
                  <a:pt x="72757" y="65955"/>
                  <a:pt x="106094" y="126280"/>
                  <a:pt x="102919" y="128397"/>
                </a:cubicBezTo>
                <a:cubicBezTo>
                  <a:pt x="99744" y="130514"/>
                  <a:pt x="69052" y="101410"/>
                  <a:pt x="55294" y="87122"/>
                </a:cubicBezTo>
                <a:cubicBezTo>
                  <a:pt x="41536" y="72834"/>
                  <a:pt x="-8735" y="-11832"/>
                  <a:pt x="1319" y="139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 628">
            <a:extLst>
              <a:ext uri="{FF2B5EF4-FFF2-40B4-BE49-F238E27FC236}">
                <a16:creationId xmlns:a16="http://schemas.microsoft.com/office/drawing/2014/main" id="{C23FA149-CD15-9995-5357-804ED501BD8B}"/>
              </a:ext>
            </a:extLst>
          </p:cNvPr>
          <p:cNvSpPr/>
          <p:nvPr/>
        </p:nvSpPr>
        <p:spPr>
          <a:xfrm>
            <a:off x="6584796" y="6172177"/>
            <a:ext cx="119046" cy="336576"/>
          </a:xfrm>
          <a:custGeom>
            <a:avLst/>
            <a:gdLst>
              <a:gd name="connsiteX0" fmla="*/ 154 w 119046"/>
              <a:gd name="connsiteY0" fmla="*/ 23 h 336576"/>
              <a:gd name="connsiteX1" fmla="*/ 60479 w 119046"/>
              <a:gd name="connsiteY1" fmla="*/ 76223 h 336576"/>
              <a:gd name="connsiteX2" fmla="*/ 85879 w 119046"/>
              <a:gd name="connsiteY2" fmla="*/ 79398 h 336576"/>
              <a:gd name="connsiteX3" fmla="*/ 92229 w 119046"/>
              <a:gd name="connsiteY3" fmla="*/ 168298 h 336576"/>
              <a:gd name="connsiteX4" fmla="*/ 92229 w 119046"/>
              <a:gd name="connsiteY4" fmla="*/ 152423 h 336576"/>
              <a:gd name="connsiteX5" fmla="*/ 89054 w 119046"/>
              <a:gd name="connsiteY5" fmla="*/ 238148 h 336576"/>
              <a:gd name="connsiteX6" fmla="*/ 114454 w 119046"/>
              <a:gd name="connsiteY6" fmla="*/ 336573 h 336576"/>
              <a:gd name="connsiteX7" fmla="*/ 117629 w 119046"/>
              <a:gd name="connsiteY7" fmla="*/ 234973 h 336576"/>
              <a:gd name="connsiteX8" fmla="*/ 98579 w 119046"/>
              <a:gd name="connsiteY8" fmla="*/ 101623 h 336576"/>
              <a:gd name="connsiteX9" fmla="*/ 101754 w 119046"/>
              <a:gd name="connsiteY9" fmla="*/ 123848 h 336576"/>
              <a:gd name="connsiteX10" fmla="*/ 82704 w 119046"/>
              <a:gd name="connsiteY10" fmla="*/ 85748 h 336576"/>
              <a:gd name="connsiteX11" fmla="*/ 154 w 119046"/>
              <a:gd name="connsiteY11" fmla="*/ 23 h 3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9046" h="336576">
                <a:moveTo>
                  <a:pt x="154" y="23"/>
                </a:moveTo>
                <a:cubicBezTo>
                  <a:pt x="-3550" y="-1564"/>
                  <a:pt x="60479" y="76223"/>
                  <a:pt x="60479" y="76223"/>
                </a:cubicBezTo>
                <a:cubicBezTo>
                  <a:pt x="74767" y="89452"/>
                  <a:pt x="80587" y="64052"/>
                  <a:pt x="85879" y="79398"/>
                </a:cubicBezTo>
                <a:cubicBezTo>
                  <a:pt x="91171" y="94744"/>
                  <a:pt x="91171" y="156127"/>
                  <a:pt x="92229" y="168298"/>
                </a:cubicBezTo>
                <a:cubicBezTo>
                  <a:pt x="93287" y="180469"/>
                  <a:pt x="92758" y="140781"/>
                  <a:pt x="92229" y="152423"/>
                </a:cubicBezTo>
                <a:cubicBezTo>
                  <a:pt x="91700" y="164065"/>
                  <a:pt x="85350" y="207456"/>
                  <a:pt x="89054" y="238148"/>
                </a:cubicBezTo>
                <a:cubicBezTo>
                  <a:pt x="92758" y="268840"/>
                  <a:pt x="109692" y="337102"/>
                  <a:pt x="114454" y="336573"/>
                </a:cubicBezTo>
                <a:cubicBezTo>
                  <a:pt x="119217" y="336044"/>
                  <a:pt x="120275" y="274131"/>
                  <a:pt x="117629" y="234973"/>
                </a:cubicBezTo>
                <a:cubicBezTo>
                  <a:pt x="114983" y="195815"/>
                  <a:pt x="101225" y="120144"/>
                  <a:pt x="98579" y="101623"/>
                </a:cubicBezTo>
                <a:cubicBezTo>
                  <a:pt x="95933" y="83102"/>
                  <a:pt x="104400" y="126494"/>
                  <a:pt x="101754" y="123848"/>
                </a:cubicBezTo>
                <a:cubicBezTo>
                  <a:pt x="99108" y="121202"/>
                  <a:pt x="95933" y="103740"/>
                  <a:pt x="82704" y="85748"/>
                </a:cubicBezTo>
                <a:cubicBezTo>
                  <a:pt x="69475" y="67756"/>
                  <a:pt x="3858" y="1610"/>
                  <a:pt x="154" y="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 629">
            <a:extLst>
              <a:ext uri="{FF2B5EF4-FFF2-40B4-BE49-F238E27FC236}">
                <a16:creationId xmlns:a16="http://schemas.microsoft.com/office/drawing/2014/main" id="{70D35214-9BAC-0CDD-51B5-4BBD2E1F8D42}"/>
              </a:ext>
            </a:extLst>
          </p:cNvPr>
          <p:cNvSpPr/>
          <p:nvPr/>
        </p:nvSpPr>
        <p:spPr>
          <a:xfrm>
            <a:off x="6527572" y="6444973"/>
            <a:ext cx="337437" cy="534882"/>
          </a:xfrm>
          <a:custGeom>
            <a:avLst/>
            <a:gdLst>
              <a:gd name="connsiteX0" fmla="*/ 232003 w 337437"/>
              <a:gd name="connsiteY0" fmla="*/ 277 h 534882"/>
              <a:gd name="connsiteX1" fmla="*/ 120878 w 337437"/>
              <a:gd name="connsiteY1" fmla="*/ 76477 h 534882"/>
              <a:gd name="connsiteX2" fmla="*/ 9753 w 337437"/>
              <a:gd name="connsiteY2" fmla="*/ 139977 h 534882"/>
              <a:gd name="connsiteX3" fmla="*/ 79603 w 337437"/>
              <a:gd name="connsiteY3" fmla="*/ 124102 h 534882"/>
              <a:gd name="connsiteX4" fmla="*/ 35153 w 337437"/>
              <a:gd name="connsiteY4" fmla="*/ 184427 h 534882"/>
              <a:gd name="connsiteX5" fmla="*/ 54203 w 337437"/>
              <a:gd name="connsiteY5" fmla="*/ 222527 h 534882"/>
              <a:gd name="connsiteX6" fmla="*/ 95478 w 337437"/>
              <a:gd name="connsiteY6" fmla="*/ 216177 h 534882"/>
              <a:gd name="connsiteX7" fmla="*/ 193903 w 337437"/>
              <a:gd name="connsiteY7" fmla="*/ 317777 h 534882"/>
              <a:gd name="connsiteX8" fmla="*/ 184378 w 337437"/>
              <a:gd name="connsiteY8" fmla="*/ 308252 h 534882"/>
              <a:gd name="connsiteX9" fmla="*/ 333603 w 337437"/>
              <a:gd name="connsiteY9" fmla="*/ 530502 h 534882"/>
              <a:gd name="connsiteX10" fmla="*/ 285978 w 337437"/>
              <a:gd name="connsiteY10" fmla="*/ 447952 h 534882"/>
              <a:gd name="connsiteX11" fmla="*/ 206603 w 337437"/>
              <a:gd name="connsiteY11" fmla="*/ 349527 h 534882"/>
              <a:gd name="connsiteX12" fmla="*/ 124053 w 337437"/>
              <a:gd name="connsiteY12" fmla="*/ 270152 h 534882"/>
              <a:gd name="connsiteX13" fmla="*/ 168503 w 337437"/>
              <a:gd name="connsiteY13" fmla="*/ 289202 h 534882"/>
              <a:gd name="connsiteX14" fmla="*/ 228 w 337437"/>
              <a:gd name="connsiteY14" fmla="*/ 200302 h 534882"/>
              <a:gd name="connsiteX15" fmla="*/ 130403 w 337437"/>
              <a:gd name="connsiteY15" fmla="*/ 273327 h 534882"/>
              <a:gd name="connsiteX16" fmla="*/ 51028 w 337437"/>
              <a:gd name="connsiteY16" fmla="*/ 193952 h 534882"/>
              <a:gd name="connsiteX17" fmla="*/ 82778 w 337437"/>
              <a:gd name="connsiteY17" fmla="*/ 127277 h 534882"/>
              <a:gd name="connsiteX18" fmla="*/ 70078 w 337437"/>
              <a:gd name="connsiteY18" fmla="*/ 139977 h 534882"/>
              <a:gd name="connsiteX19" fmla="*/ 152628 w 337437"/>
              <a:gd name="connsiteY19" fmla="*/ 92352 h 534882"/>
              <a:gd name="connsiteX20" fmla="*/ 57378 w 337437"/>
              <a:gd name="connsiteY20" fmla="*/ 146327 h 534882"/>
              <a:gd name="connsiteX21" fmla="*/ 136753 w 337437"/>
              <a:gd name="connsiteY21" fmla="*/ 92352 h 534882"/>
              <a:gd name="connsiteX22" fmla="*/ 85953 w 337437"/>
              <a:gd name="connsiteY22" fmla="*/ 105052 h 534882"/>
              <a:gd name="connsiteX23" fmla="*/ 232003 w 337437"/>
              <a:gd name="connsiteY23" fmla="*/ 277 h 53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37437" h="534882">
                <a:moveTo>
                  <a:pt x="232003" y="277"/>
                </a:moveTo>
                <a:cubicBezTo>
                  <a:pt x="237824" y="-4485"/>
                  <a:pt x="157920" y="53194"/>
                  <a:pt x="120878" y="76477"/>
                </a:cubicBezTo>
                <a:cubicBezTo>
                  <a:pt x="83836" y="99760"/>
                  <a:pt x="16632" y="132039"/>
                  <a:pt x="9753" y="139977"/>
                </a:cubicBezTo>
                <a:cubicBezTo>
                  <a:pt x="2874" y="147915"/>
                  <a:pt x="75370" y="116694"/>
                  <a:pt x="79603" y="124102"/>
                </a:cubicBezTo>
                <a:cubicBezTo>
                  <a:pt x="83836" y="131510"/>
                  <a:pt x="39386" y="168023"/>
                  <a:pt x="35153" y="184427"/>
                </a:cubicBezTo>
                <a:cubicBezTo>
                  <a:pt x="30920" y="200831"/>
                  <a:pt x="44149" y="217235"/>
                  <a:pt x="54203" y="222527"/>
                </a:cubicBezTo>
                <a:cubicBezTo>
                  <a:pt x="64257" y="227819"/>
                  <a:pt x="72195" y="200302"/>
                  <a:pt x="95478" y="216177"/>
                </a:cubicBezTo>
                <a:cubicBezTo>
                  <a:pt x="118761" y="232052"/>
                  <a:pt x="179086" y="302431"/>
                  <a:pt x="193903" y="317777"/>
                </a:cubicBezTo>
                <a:cubicBezTo>
                  <a:pt x="208720" y="333123"/>
                  <a:pt x="161095" y="272798"/>
                  <a:pt x="184378" y="308252"/>
                </a:cubicBezTo>
                <a:cubicBezTo>
                  <a:pt x="207661" y="343706"/>
                  <a:pt x="316670" y="507219"/>
                  <a:pt x="333603" y="530502"/>
                </a:cubicBezTo>
                <a:cubicBezTo>
                  <a:pt x="350536" y="553785"/>
                  <a:pt x="307145" y="478114"/>
                  <a:pt x="285978" y="447952"/>
                </a:cubicBezTo>
                <a:cubicBezTo>
                  <a:pt x="264811" y="417790"/>
                  <a:pt x="233591" y="379160"/>
                  <a:pt x="206603" y="349527"/>
                </a:cubicBezTo>
                <a:cubicBezTo>
                  <a:pt x="179615" y="319894"/>
                  <a:pt x="130403" y="280206"/>
                  <a:pt x="124053" y="270152"/>
                </a:cubicBezTo>
                <a:cubicBezTo>
                  <a:pt x="117703" y="260098"/>
                  <a:pt x="189140" y="300844"/>
                  <a:pt x="168503" y="289202"/>
                </a:cubicBezTo>
                <a:cubicBezTo>
                  <a:pt x="147866" y="277560"/>
                  <a:pt x="6578" y="202948"/>
                  <a:pt x="228" y="200302"/>
                </a:cubicBezTo>
                <a:cubicBezTo>
                  <a:pt x="-6122" y="197656"/>
                  <a:pt x="121936" y="274385"/>
                  <a:pt x="130403" y="273327"/>
                </a:cubicBezTo>
                <a:cubicBezTo>
                  <a:pt x="138870" y="272269"/>
                  <a:pt x="58965" y="218294"/>
                  <a:pt x="51028" y="193952"/>
                </a:cubicBezTo>
                <a:cubicBezTo>
                  <a:pt x="43091" y="169610"/>
                  <a:pt x="79603" y="136273"/>
                  <a:pt x="82778" y="127277"/>
                </a:cubicBezTo>
                <a:cubicBezTo>
                  <a:pt x="85953" y="118281"/>
                  <a:pt x="58436" y="145798"/>
                  <a:pt x="70078" y="139977"/>
                </a:cubicBezTo>
                <a:cubicBezTo>
                  <a:pt x="81720" y="134156"/>
                  <a:pt x="154745" y="91294"/>
                  <a:pt x="152628" y="92352"/>
                </a:cubicBezTo>
                <a:cubicBezTo>
                  <a:pt x="150511" y="93410"/>
                  <a:pt x="60024" y="146327"/>
                  <a:pt x="57378" y="146327"/>
                </a:cubicBezTo>
                <a:cubicBezTo>
                  <a:pt x="54732" y="146327"/>
                  <a:pt x="131991" y="99231"/>
                  <a:pt x="136753" y="92352"/>
                </a:cubicBezTo>
                <a:cubicBezTo>
                  <a:pt x="141515" y="85473"/>
                  <a:pt x="71136" y="115635"/>
                  <a:pt x="85953" y="105052"/>
                </a:cubicBezTo>
                <a:lnTo>
                  <a:pt x="232003" y="277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 630">
            <a:extLst>
              <a:ext uri="{FF2B5EF4-FFF2-40B4-BE49-F238E27FC236}">
                <a16:creationId xmlns:a16="http://schemas.microsoft.com/office/drawing/2014/main" id="{D9B9B7C5-562A-BFEB-0A13-B4791FFC94AB}"/>
              </a:ext>
            </a:extLst>
          </p:cNvPr>
          <p:cNvSpPr/>
          <p:nvPr/>
        </p:nvSpPr>
        <p:spPr>
          <a:xfrm>
            <a:off x="6825692" y="6323127"/>
            <a:ext cx="160014" cy="363486"/>
          </a:xfrm>
          <a:custGeom>
            <a:avLst/>
            <a:gdLst>
              <a:gd name="connsiteX0" fmla="*/ 558 w 160014"/>
              <a:gd name="connsiteY0" fmla="*/ 1473 h 363486"/>
              <a:gd name="connsiteX1" fmla="*/ 102158 w 160014"/>
              <a:gd name="connsiteY1" fmla="*/ 185623 h 363486"/>
              <a:gd name="connsiteX2" fmla="*/ 95808 w 160014"/>
              <a:gd name="connsiteY2" fmla="*/ 137998 h 363486"/>
              <a:gd name="connsiteX3" fmla="*/ 156133 w 160014"/>
              <a:gd name="connsiteY3" fmla="*/ 258648 h 363486"/>
              <a:gd name="connsiteX4" fmla="*/ 124383 w 160014"/>
              <a:gd name="connsiteY4" fmla="*/ 296748 h 363486"/>
              <a:gd name="connsiteX5" fmla="*/ 45008 w 160014"/>
              <a:gd name="connsiteY5" fmla="*/ 363423 h 363486"/>
              <a:gd name="connsiteX6" fmla="*/ 137083 w 160014"/>
              <a:gd name="connsiteY6" fmla="*/ 284048 h 363486"/>
              <a:gd name="connsiteX7" fmla="*/ 156133 w 160014"/>
              <a:gd name="connsiteY7" fmla="*/ 255473 h 363486"/>
              <a:gd name="connsiteX8" fmla="*/ 76758 w 160014"/>
              <a:gd name="connsiteY8" fmla="*/ 99898 h 363486"/>
              <a:gd name="connsiteX9" fmla="*/ 127558 w 160014"/>
              <a:gd name="connsiteY9" fmla="*/ 214198 h 363486"/>
              <a:gd name="connsiteX10" fmla="*/ 73583 w 160014"/>
              <a:gd name="connsiteY10" fmla="*/ 144348 h 363486"/>
              <a:gd name="connsiteX11" fmla="*/ 89458 w 160014"/>
              <a:gd name="connsiteY11" fmla="*/ 141173 h 363486"/>
              <a:gd name="connsiteX12" fmla="*/ 70408 w 160014"/>
              <a:gd name="connsiteY12" fmla="*/ 96723 h 363486"/>
              <a:gd name="connsiteX13" fmla="*/ 60883 w 160014"/>
              <a:gd name="connsiteY13" fmla="*/ 96723 h 363486"/>
              <a:gd name="connsiteX14" fmla="*/ 558 w 160014"/>
              <a:gd name="connsiteY14" fmla="*/ 1473 h 36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0014" h="363486">
                <a:moveTo>
                  <a:pt x="558" y="1473"/>
                </a:moveTo>
                <a:cubicBezTo>
                  <a:pt x="7437" y="16290"/>
                  <a:pt x="86283" y="162869"/>
                  <a:pt x="102158" y="185623"/>
                </a:cubicBezTo>
                <a:cubicBezTo>
                  <a:pt x="118033" y="208377"/>
                  <a:pt x="86812" y="125827"/>
                  <a:pt x="95808" y="137998"/>
                </a:cubicBezTo>
                <a:cubicBezTo>
                  <a:pt x="104804" y="150169"/>
                  <a:pt x="151371" y="232190"/>
                  <a:pt x="156133" y="258648"/>
                </a:cubicBezTo>
                <a:cubicBezTo>
                  <a:pt x="160895" y="285106"/>
                  <a:pt x="142904" y="279286"/>
                  <a:pt x="124383" y="296748"/>
                </a:cubicBezTo>
                <a:cubicBezTo>
                  <a:pt x="105862" y="314211"/>
                  <a:pt x="42891" y="365540"/>
                  <a:pt x="45008" y="363423"/>
                </a:cubicBezTo>
                <a:cubicBezTo>
                  <a:pt x="47125" y="361306"/>
                  <a:pt x="118562" y="302040"/>
                  <a:pt x="137083" y="284048"/>
                </a:cubicBezTo>
                <a:cubicBezTo>
                  <a:pt x="155604" y="266056"/>
                  <a:pt x="166187" y="286165"/>
                  <a:pt x="156133" y="255473"/>
                </a:cubicBezTo>
                <a:cubicBezTo>
                  <a:pt x="146079" y="224781"/>
                  <a:pt x="81520" y="106777"/>
                  <a:pt x="76758" y="99898"/>
                </a:cubicBezTo>
                <a:cubicBezTo>
                  <a:pt x="71996" y="93019"/>
                  <a:pt x="128087" y="206790"/>
                  <a:pt x="127558" y="214198"/>
                </a:cubicBezTo>
                <a:cubicBezTo>
                  <a:pt x="127029" y="221606"/>
                  <a:pt x="79933" y="156519"/>
                  <a:pt x="73583" y="144348"/>
                </a:cubicBezTo>
                <a:cubicBezTo>
                  <a:pt x="67233" y="132177"/>
                  <a:pt x="89987" y="149111"/>
                  <a:pt x="89458" y="141173"/>
                </a:cubicBezTo>
                <a:cubicBezTo>
                  <a:pt x="88929" y="133236"/>
                  <a:pt x="75171" y="104131"/>
                  <a:pt x="70408" y="96723"/>
                </a:cubicBezTo>
                <a:cubicBezTo>
                  <a:pt x="65646" y="89315"/>
                  <a:pt x="69350" y="105190"/>
                  <a:pt x="60883" y="96723"/>
                </a:cubicBezTo>
                <a:cubicBezTo>
                  <a:pt x="52416" y="88256"/>
                  <a:pt x="-6321" y="-13344"/>
                  <a:pt x="558" y="147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 631">
            <a:extLst>
              <a:ext uri="{FF2B5EF4-FFF2-40B4-BE49-F238E27FC236}">
                <a16:creationId xmlns:a16="http://schemas.microsoft.com/office/drawing/2014/main" id="{00A5C6E8-C2EF-0645-BB9A-F5367FC97406}"/>
              </a:ext>
            </a:extLst>
          </p:cNvPr>
          <p:cNvSpPr/>
          <p:nvPr/>
        </p:nvSpPr>
        <p:spPr>
          <a:xfrm>
            <a:off x="7416558" y="6149523"/>
            <a:ext cx="182275" cy="550088"/>
          </a:xfrm>
          <a:custGeom>
            <a:avLst/>
            <a:gdLst>
              <a:gd name="connsiteX0" fmla="*/ 242 w 182275"/>
              <a:gd name="connsiteY0" fmla="*/ 452 h 550088"/>
              <a:gd name="connsiteX1" fmla="*/ 79617 w 182275"/>
              <a:gd name="connsiteY1" fmla="*/ 92527 h 550088"/>
              <a:gd name="connsiteX2" fmla="*/ 105017 w 182275"/>
              <a:gd name="connsiteY2" fmla="*/ 83002 h 550088"/>
              <a:gd name="connsiteX3" fmla="*/ 120892 w 182275"/>
              <a:gd name="connsiteY3" fmla="*/ 159202 h 550088"/>
              <a:gd name="connsiteX4" fmla="*/ 120892 w 182275"/>
              <a:gd name="connsiteY4" fmla="*/ 162377 h 550088"/>
              <a:gd name="connsiteX5" fmla="*/ 165342 w 182275"/>
              <a:gd name="connsiteY5" fmla="*/ 263977 h 550088"/>
              <a:gd name="connsiteX6" fmla="*/ 162167 w 182275"/>
              <a:gd name="connsiteY6" fmla="*/ 260802 h 550088"/>
              <a:gd name="connsiteX7" fmla="*/ 146292 w 182275"/>
              <a:gd name="connsiteY7" fmla="*/ 273502 h 550088"/>
              <a:gd name="connsiteX8" fmla="*/ 165342 w 182275"/>
              <a:gd name="connsiteY8" fmla="*/ 438602 h 550088"/>
              <a:gd name="connsiteX9" fmla="*/ 178042 w 182275"/>
              <a:gd name="connsiteY9" fmla="*/ 549727 h 550088"/>
              <a:gd name="connsiteX10" fmla="*/ 178042 w 182275"/>
              <a:gd name="connsiteY10" fmla="*/ 476702 h 550088"/>
              <a:gd name="connsiteX11" fmla="*/ 178042 w 182275"/>
              <a:gd name="connsiteY11" fmla="*/ 352877 h 550088"/>
              <a:gd name="connsiteX12" fmla="*/ 120892 w 182275"/>
              <a:gd name="connsiteY12" fmla="*/ 279852 h 550088"/>
              <a:gd name="connsiteX13" fmla="*/ 136767 w 182275"/>
              <a:gd name="connsiteY13" fmla="*/ 298902 h 550088"/>
              <a:gd name="connsiteX14" fmla="*/ 139942 w 182275"/>
              <a:gd name="connsiteY14" fmla="*/ 241752 h 550088"/>
              <a:gd name="connsiteX15" fmla="*/ 120892 w 182275"/>
              <a:gd name="connsiteY15" fmla="*/ 149677 h 550088"/>
              <a:gd name="connsiteX16" fmla="*/ 108192 w 182275"/>
              <a:gd name="connsiteY16" fmla="*/ 136977 h 550088"/>
              <a:gd name="connsiteX17" fmla="*/ 242 w 182275"/>
              <a:gd name="connsiteY17" fmla="*/ 452 h 55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2275" h="550088">
                <a:moveTo>
                  <a:pt x="242" y="452"/>
                </a:moveTo>
                <a:cubicBezTo>
                  <a:pt x="-4521" y="-6956"/>
                  <a:pt x="62155" y="78769"/>
                  <a:pt x="79617" y="92527"/>
                </a:cubicBezTo>
                <a:cubicBezTo>
                  <a:pt x="97079" y="106285"/>
                  <a:pt x="98138" y="71890"/>
                  <a:pt x="105017" y="83002"/>
                </a:cubicBezTo>
                <a:cubicBezTo>
                  <a:pt x="111896" y="94114"/>
                  <a:pt x="118246" y="145973"/>
                  <a:pt x="120892" y="159202"/>
                </a:cubicBezTo>
                <a:cubicBezTo>
                  <a:pt x="123538" y="172431"/>
                  <a:pt x="113484" y="144915"/>
                  <a:pt x="120892" y="162377"/>
                </a:cubicBezTo>
                <a:cubicBezTo>
                  <a:pt x="128300" y="179839"/>
                  <a:pt x="165342" y="263977"/>
                  <a:pt x="165342" y="263977"/>
                </a:cubicBezTo>
                <a:cubicBezTo>
                  <a:pt x="172221" y="280381"/>
                  <a:pt x="165342" y="259215"/>
                  <a:pt x="162167" y="260802"/>
                </a:cubicBezTo>
                <a:cubicBezTo>
                  <a:pt x="158992" y="262389"/>
                  <a:pt x="145763" y="243869"/>
                  <a:pt x="146292" y="273502"/>
                </a:cubicBezTo>
                <a:cubicBezTo>
                  <a:pt x="146821" y="303135"/>
                  <a:pt x="160050" y="392565"/>
                  <a:pt x="165342" y="438602"/>
                </a:cubicBezTo>
                <a:cubicBezTo>
                  <a:pt x="170634" y="484640"/>
                  <a:pt x="175925" y="543377"/>
                  <a:pt x="178042" y="549727"/>
                </a:cubicBezTo>
                <a:cubicBezTo>
                  <a:pt x="180159" y="556077"/>
                  <a:pt x="178042" y="476702"/>
                  <a:pt x="178042" y="476702"/>
                </a:cubicBezTo>
                <a:cubicBezTo>
                  <a:pt x="178042" y="443894"/>
                  <a:pt x="187567" y="385685"/>
                  <a:pt x="178042" y="352877"/>
                </a:cubicBezTo>
                <a:cubicBezTo>
                  <a:pt x="168517" y="320069"/>
                  <a:pt x="127771" y="288848"/>
                  <a:pt x="120892" y="279852"/>
                </a:cubicBezTo>
                <a:cubicBezTo>
                  <a:pt x="114013" y="270856"/>
                  <a:pt x="133592" y="305252"/>
                  <a:pt x="136767" y="298902"/>
                </a:cubicBezTo>
                <a:cubicBezTo>
                  <a:pt x="139942" y="292552"/>
                  <a:pt x="142588" y="266623"/>
                  <a:pt x="139942" y="241752"/>
                </a:cubicBezTo>
                <a:cubicBezTo>
                  <a:pt x="137296" y="216881"/>
                  <a:pt x="126184" y="167139"/>
                  <a:pt x="120892" y="149677"/>
                </a:cubicBezTo>
                <a:cubicBezTo>
                  <a:pt x="115600" y="132215"/>
                  <a:pt x="123009" y="156027"/>
                  <a:pt x="108192" y="136977"/>
                </a:cubicBezTo>
                <a:cubicBezTo>
                  <a:pt x="93375" y="117927"/>
                  <a:pt x="5005" y="7860"/>
                  <a:pt x="242" y="4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 632">
            <a:extLst>
              <a:ext uri="{FF2B5EF4-FFF2-40B4-BE49-F238E27FC236}">
                <a16:creationId xmlns:a16="http://schemas.microsoft.com/office/drawing/2014/main" id="{BAD35BB4-6EC9-8560-BEAE-A6CB4F62504F}"/>
              </a:ext>
            </a:extLst>
          </p:cNvPr>
          <p:cNvSpPr/>
          <p:nvPr/>
        </p:nvSpPr>
        <p:spPr>
          <a:xfrm>
            <a:off x="7420392" y="6267448"/>
            <a:ext cx="91710" cy="130361"/>
          </a:xfrm>
          <a:custGeom>
            <a:avLst/>
            <a:gdLst>
              <a:gd name="connsiteX0" fmla="*/ 91658 w 91710"/>
              <a:gd name="connsiteY0" fmla="*/ 2 h 130361"/>
              <a:gd name="connsiteX1" fmla="*/ 24983 w 91710"/>
              <a:gd name="connsiteY1" fmla="*/ 85727 h 130361"/>
              <a:gd name="connsiteX2" fmla="*/ 56733 w 91710"/>
              <a:gd name="connsiteY2" fmla="*/ 73027 h 130361"/>
              <a:gd name="connsiteX3" fmla="*/ 2758 w 91710"/>
              <a:gd name="connsiteY3" fmla="*/ 130177 h 130361"/>
              <a:gd name="connsiteX4" fmla="*/ 12283 w 91710"/>
              <a:gd name="connsiteY4" fmla="*/ 88902 h 130361"/>
              <a:gd name="connsiteX5" fmla="*/ 91658 w 91710"/>
              <a:gd name="connsiteY5" fmla="*/ 2 h 13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710" h="130361">
                <a:moveTo>
                  <a:pt x="91658" y="2"/>
                </a:moveTo>
                <a:cubicBezTo>
                  <a:pt x="93775" y="-527"/>
                  <a:pt x="30804" y="73556"/>
                  <a:pt x="24983" y="85727"/>
                </a:cubicBezTo>
                <a:cubicBezTo>
                  <a:pt x="19162" y="97898"/>
                  <a:pt x="60437" y="65619"/>
                  <a:pt x="56733" y="73027"/>
                </a:cubicBezTo>
                <a:cubicBezTo>
                  <a:pt x="53029" y="80435"/>
                  <a:pt x="10166" y="127531"/>
                  <a:pt x="2758" y="130177"/>
                </a:cubicBezTo>
                <a:cubicBezTo>
                  <a:pt x="-4650" y="132823"/>
                  <a:pt x="4346" y="106364"/>
                  <a:pt x="12283" y="88902"/>
                </a:cubicBezTo>
                <a:cubicBezTo>
                  <a:pt x="20220" y="71440"/>
                  <a:pt x="89541" y="531"/>
                  <a:pt x="91658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 633">
            <a:extLst>
              <a:ext uri="{FF2B5EF4-FFF2-40B4-BE49-F238E27FC236}">
                <a16:creationId xmlns:a16="http://schemas.microsoft.com/office/drawing/2014/main" id="{413D7214-7466-7E3D-9D6D-E3102BC3927C}"/>
              </a:ext>
            </a:extLst>
          </p:cNvPr>
          <p:cNvSpPr/>
          <p:nvPr/>
        </p:nvSpPr>
        <p:spPr>
          <a:xfrm>
            <a:off x="7514588" y="6371474"/>
            <a:ext cx="62045" cy="312843"/>
          </a:xfrm>
          <a:custGeom>
            <a:avLst/>
            <a:gdLst>
              <a:gd name="connsiteX0" fmla="*/ 3812 w 62045"/>
              <a:gd name="connsiteY0" fmla="*/ 751 h 312843"/>
              <a:gd name="connsiteX1" fmla="*/ 10162 w 62045"/>
              <a:gd name="connsiteY1" fmla="*/ 162676 h 312843"/>
              <a:gd name="connsiteX2" fmla="*/ 22862 w 62045"/>
              <a:gd name="connsiteY2" fmla="*/ 146801 h 312843"/>
              <a:gd name="connsiteX3" fmla="*/ 60962 w 62045"/>
              <a:gd name="connsiteY3" fmla="*/ 305551 h 312843"/>
              <a:gd name="connsiteX4" fmla="*/ 48262 w 62045"/>
              <a:gd name="connsiteY4" fmla="*/ 267451 h 312843"/>
              <a:gd name="connsiteX5" fmla="*/ 13337 w 62045"/>
              <a:gd name="connsiteY5" fmla="*/ 102351 h 312843"/>
              <a:gd name="connsiteX6" fmla="*/ 10162 w 62045"/>
              <a:gd name="connsiteY6" fmla="*/ 216651 h 312843"/>
              <a:gd name="connsiteX7" fmla="*/ 637 w 62045"/>
              <a:gd name="connsiteY7" fmla="*/ 105526 h 312843"/>
              <a:gd name="connsiteX8" fmla="*/ 3812 w 62045"/>
              <a:gd name="connsiteY8" fmla="*/ 751 h 31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45" h="312843">
                <a:moveTo>
                  <a:pt x="3812" y="751"/>
                </a:moveTo>
                <a:cubicBezTo>
                  <a:pt x="5400" y="10276"/>
                  <a:pt x="6987" y="138334"/>
                  <a:pt x="10162" y="162676"/>
                </a:cubicBezTo>
                <a:cubicBezTo>
                  <a:pt x="13337" y="187018"/>
                  <a:pt x="14395" y="122989"/>
                  <a:pt x="22862" y="146801"/>
                </a:cubicBezTo>
                <a:cubicBezTo>
                  <a:pt x="31329" y="170613"/>
                  <a:pt x="56729" y="285443"/>
                  <a:pt x="60962" y="305551"/>
                </a:cubicBezTo>
                <a:cubicBezTo>
                  <a:pt x="65195" y="325659"/>
                  <a:pt x="56200" y="301318"/>
                  <a:pt x="48262" y="267451"/>
                </a:cubicBezTo>
                <a:cubicBezTo>
                  <a:pt x="40325" y="233584"/>
                  <a:pt x="19687" y="110818"/>
                  <a:pt x="13337" y="102351"/>
                </a:cubicBezTo>
                <a:cubicBezTo>
                  <a:pt x="6987" y="93884"/>
                  <a:pt x="12279" y="216122"/>
                  <a:pt x="10162" y="216651"/>
                </a:cubicBezTo>
                <a:cubicBezTo>
                  <a:pt x="8045" y="217180"/>
                  <a:pt x="2754" y="136218"/>
                  <a:pt x="637" y="105526"/>
                </a:cubicBezTo>
                <a:cubicBezTo>
                  <a:pt x="-1480" y="74834"/>
                  <a:pt x="2224" y="-8774"/>
                  <a:pt x="3812" y="75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 634">
            <a:extLst>
              <a:ext uri="{FF2B5EF4-FFF2-40B4-BE49-F238E27FC236}">
                <a16:creationId xmlns:a16="http://schemas.microsoft.com/office/drawing/2014/main" id="{7A701412-F14C-65FB-6AEF-DD786A3E9A63}"/>
              </a:ext>
            </a:extLst>
          </p:cNvPr>
          <p:cNvSpPr/>
          <p:nvPr/>
        </p:nvSpPr>
        <p:spPr>
          <a:xfrm>
            <a:off x="7378700" y="6448425"/>
            <a:ext cx="89179" cy="152711"/>
          </a:xfrm>
          <a:custGeom>
            <a:avLst/>
            <a:gdLst>
              <a:gd name="connsiteX0" fmla="*/ 0 w 89179"/>
              <a:gd name="connsiteY0" fmla="*/ 0 h 152711"/>
              <a:gd name="connsiteX1" fmla="*/ 66675 w 89179"/>
              <a:gd name="connsiteY1" fmla="*/ 120650 h 152711"/>
              <a:gd name="connsiteX2" fmla="*/ 88900 w 89179"/>
              <a:gd name="connsiteY2" fmla="*/ 152400 h 152711"/>
              <a:gd name="connsiteX3" fmla="*/ 79375 w 89179"/>
              <a:gd name="connsiteY3" fmla="*/ 107950 h 152711"/>
              <a:gd name="connsiteX4" fmla="*/ 82550 w 89179"/>
              <a:gd name="connsiteY4" fmla="*/ 107950 h 152711"/>
              <a:gd name="connsiteX5" fmla="*/ 57150 w 89179"/>
              <a:gd name="connsiteY5" fmla="*/ 76200 h 152711"/>
              <a:gd name="connsiteX6" fmla="*/ 0 w 89179"/>
              <a:gd name="connsiteY6" fmla="*/ 0 h 15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179" h="152711">
                <a:moveTo>
                  <a:pt x="0" y="0"/>
                </a:moveTo>
                <a:cubicBezTo>
                  <a:pt x="25929" y="47625"/>
                  <a:pt x="51858" y="95250"/>
                  <a:pt x="66675" y="120650"/>
                </a:cubicBezTo>
                <a:cubicBezTo>
                  <a:pt x="81492" y="146050"/>
                  <a:pt x="86783" y="154517"/>
                  <a:pt x="88900" y="152400"/>
                </a:cubicBezTo>
                <a:cubicBezTo>
                  <a:pt x="91017" y="150283"/>
                  <a:pt x="80433" y="115358"/>
                  <a:pt x="79375" y="107950"/>
                </a:cubicBezTo>
                <a:cubicBezTo>
                  <a:pt x="78317" y="100542"/>
                  <a:pt x="86254" y="113242"/>
                  <a:pt x="82550" y="107950"/>
                </a:cubicBezTo>
                <a:cubicBezTo>
                  <a:pt x="78846" y="102658"/>
                  <a:pt x="57150" y="76200"/>
                  <a:pt x="57150" y="7620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 635">
            <a:extLst>
              <a:ext uri="{FF2B5EF4-FFF2-40B4-BE49-F238E27FC236}">
                <a16:creationId xmlns:a16="http://schemas.microsoft.com/office/drawing/2014/main" id="{24D3E3A7-8CDE-12E5-BA23-48D9F0245AF4}"/>
              </a:ext>
            </a:extLst>
          </p:cNvPr>
          <p:cNvSpPr/>
          <p:nvPr/>
        </p:nvSpPr>
        <p:spPr>
          <a:xfrm>
            <a:off x="7438810" y="6516741"/>
            <a:ext cx="95978" cy="233871"/>
          </a:xfrm>
          <a:custGeom>
            <a:avLst/>
            <a:gdLst>
              <a:gd name="connsiteX0" fmla="*/ 6565 w 95978"/>
              <a:gd name="connsiteY0" fmla="*/ 1534 h 233871"/>
              <a:gd name="connsiteX1" fmla="*/ 70065 w 95978"/>
              <a:gd name="connsiteY1" fmla="*/ 150759 h 233871"/>
              <a:gd name="connsiteX2" fmla="*/ 82765 w 95978"/>
              <a:gd name="connsiteY2" fmla="*/ 119009 h 233871"/>
              <a:gd name="connsiteX3" fmla="*/ 79590 w 95978"/>
              <a:gd name="connsiteY3" fmla="*/ 179334 h 233871"/>
              <a:gd name="connsiteX4" fmla="*/ 95465 w 95978"/>
              <a:gd name="connsiteY4" fmla="*/ 233309 h 233871"/>
              <a:gd name="connsiteX5" fmla="*/ 57365 w 95978"/>
              <a:gd name="connsiteY5" fmla="*/ 204734 h 233871"/>
              <a:gd name="connsiteX6" fmla="*/ 215 w 95978"/>
              <a:gd name="connsiteY6" fmla="*/ 160284 h 233871"/>
              <a:gd name="connsiteX7" fmla="*/ 79590 w 95978"/>
              <a:gd name="connsiteY7" fmla="*/ 223784 h 233871"/>
              <a:gd name="connsiteX8" fmla="*/ 92290 w 95978"/>
              <a:gd name="connsiteY8" fmla="*/ 169809 h 233871"/>
              <a:gd name="connsiteX9" fmla="*/ 82765 w 95978"/>
              <a:gd name="connsiteY9" fmla="*/ 134884 h 233871"/>
              <a:gd name="connsiteX10" fmla="*/ 35140 w 95978"/>
              <a:gd name="connsiteY10" fmla="*/ 74559 h 233871"/>
              <a:gd name="connsiteX11" fmla="*/ 6565 w 95978"/>
              <a:gd name="connsiteY11" fmla="*/ 1534 h 23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978" h="233871">
                <a:moveTo>
                  <a:pt x="6565" y="1534"/>
                </a:moveTo>
                <a:cubicBezTo>
                  <a:pt x="12386" y="14234"/>
                  <a:pt x="57365" y="131180"/>
                  <a:pt x="70065" y="150759"/>
                </a:cubicBezTo>
                <a:cubicBezTo>
                  <a:pt x="82765" y="170338"/>
                  <a:pt x="81178" y="114247"/>
                  <a:pt x="82765" y="119009"/>
                </a:cubicBezTo>
                <a:cubicBezTo>
                  <a:pt x="84352" y="123771"/>
                  <a:pt x="77473" y="160284"/>
                  <a:pt x="79590" y="179334"/>
                </a:cubicBezTo>
                <a:cubicBezTo>
                  <a:pt x="81707" y="198384"/>
                  <a:pt x="99169" y="229076"/>
                  <a:pt x="95465" y="233309"/>
                </a:cubicBezTo>
                <a:cubicBezTo>
                  <a:pt x="91761" y="237542"/>
                  <a:pt x="73240" y="216905"/>
                  <a:pt x="57365" y="204734"/>
                </a:cubicBezTo>
                <a:cubicBezTo>
                  <a:pt x="41490" y="192563"/>
                  <a:pt x="-3489" y="157109"/>
                  <a:pt x="215" y="160284"/>
                </a:cubicBezTo>
                <a:cubicBezTo>
                  <a:pt x="3919" y="163459"/>
                  <a:pt x="64244" y="222197"/>
                  <a:pt x="79590" y="223784"/>
                </a:cubicBezTo>
                <a:cubicBezTo>
                  <a:pt x="94936" y="225372"/>
                  <a:pt x="91761" y="184626"/>
                  <a:pt x="92290" y="169809"/>
                </a:cubicBezTo>
                <a:cubicBezTo>
                  <a:pt x="92819" y="154992"/>
                  <a:pt x="92290" y="150759"/>
                  <a:pt x="82765" y="134884"/>
                </a:cubicBezTo>
                <a:cubicBezTo>
                  <a:pt x="73240" y="119009"/>
                  <a:pt x="45723" y="90434"/>
                  <a:pt x="35140" y="74559"/>
                </a:cubicBezTo>
                <a:cubicBezTo>
                  <a:pt x="24557" y="58684"/>
                  <a:pt x="744" y="-11166"/>
                  <a:pt x="6565" y="153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 636">
            <a:extLst>
              <a:ext uri="{FF2B5EF4-FFF2-40B4-BE49-F238E27FC236}">
                <a16:creationId xmlns:a16="http://schemas.microsoft.com/office/drawing/2014/main" id="{329F752D-FBD0-D74F-D176-9B3076EE6D6F}"/>
              </a:ext>
            </a:extLst>
          </p:cNvPr>
          <p:cNvSpPr/>
          <p:nvPr/>
        </p:nvSpPr>
        <p:spPr>
          <a:xfrm>
            <a:off x="7477114" y="6584852"/>
            <a:ext cx="146152" cy="410916"/>
          </a:xfrm>
          <a:custGeom>
            <a:avLst/>
            <a:gdLst>
              <a:gd name="connsiteX0" fmla="*/ 11 w 146152"/>
              <a:gd name="connsiteY0" fmla="*/ 98 h 410916"/>
              <a:gd name="connsiteX1" fmla="*/ 88911 w 146152"/>
              <a:gd name="connsiteY1" fmla="*/ 108048 h 410916"/>
              <a:gd name="connsiteX2" fmla="*/ 123836 w 146152"/>
              <a:gd name="connsiteY2" fmla="*/ 123923 h 410916"/>
              <a:gd name="connsiteX3" fmla="*/ 123836 w 146152"/>
              <a:gd name="connsiteY3" fmla="*/ 76298 h 410916"/>
              <a:gd name="connsiteX4" fmla="*/ 130186 w 146152"/>
              <a:gd name="connsiteY4" fmla="*/ 155673 h 410916"/>
              <a:gd name="connsiteX5" fmla="*/ 142886 w 146152"/>
              <a:gd name="connsiteY5" fmla="*/ 142973 h 410916"/>
              <a:gd name="connsiteX6" fmla="*/ 142886 w 146152"/>
              <a:gd name="connsiteY6" fmla="*/ 219173 h 410916"/>
              <a:gd name="connsiteX7" fmla="*/ 130186 w 146152"/>
              <a:gd name="connsiteY7" fmla="*/ 409673 h 410916"/>
              <a:gd name="connsiteX8" fmla="*/ 146061 w 146152"/>
              <a:gd name="connsiteY8" fmla="*/ 295373 h 410916"/>
              <a:gd name="connsiteX9" fmla="*/ 136536 w 146152"/>
              <a:gd name="connsiteY9" fmla="*/ 174723 h 410916"/>
              <a:gd name="connsiteX10" fmla="*/ 133361 w 146152"/>
              <a:gd name="connsiteY10" fmla="*/ 35023 h 410916"/>
              <a:gd name="connsiteX11" fmla="*/ 130186 w 146152"/>
              <a:gd name="connsiteY11" fmla="*/ 114398 h 410916"/>
              <a:gd name="connsiteX12" fmla="*/ 95261 w 146152"/>
              <a:gd name="connsiteY12" fmla="*/ 88998 h 410916"/>
              <a:gd name="connsiteX13" fmla="*/ 11 w 146152"/>
              <a:gd name="connsiteY13" fmla="*/ 98 h 41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6152" h="410916">
                <a:moveTo>
                  <a:pt x="11" y="98"/>
                </a:moveTo>
                <a:cubicBezTo>
                  <a:pt x="-1047" y="3273"/>
                  <a:pt x="68274" y="87411"/>
                  <a:pt x="88911" y="108048"/>
                </a:cubicBezTo>
                <a:cubicBezTo>
                  <a:pt x="109548" y="128685"/>
                  <a:pt x="118015" y="129215"/>
                  <a:pt x="123836" y="123923"/>
                </a:cubicBezTo>
                <a:cubicBezTo>
                  <a:pt x="129657" y="118631"/>
                  <a:pt x="122778" y="71007"/>
                  <a:pt x="123836" y="76298"/>
                </a:cubicBezTo>
                <a:cubicBezTo>
                  <a:pt x="124894" y="81589"/>
                  <a:pt x="127011" y="144560"/>
                  <a:pt x="130186" y="155673"/>
                </a:cubicBezTo>
                <a:cubicBezTo>
                  <a:pt x="133361" y="166786"/>
                  <a:pt x="140769" y="132390"/>
                  <a:pt x="142886" y="142973"/>
                </a:cubicBezTo>
                <a:cubicBezTo>
                  <a:pt x="145003" y="153556"/>
                  <a:pt x="145003" y="174723"/>
                  <a:pt x="142886" y="219173"/>
                </a:cubicBezTo>
                <a:cubicBezTo>
                  <a:pt x="140769" y="263623"/>
                  <a:pt x="129657" y="396973"/>
                  <a:pt x="130186" y="409673"/>
                </a:cubicBezTo>
                <a:cubicBezTo>
                  <a:pt x="130715" y="422373"/>
                  <a:pt x="145003" y="334531"/>
                  <a:pt x="146061" y="295373"/>
                </a:cubicBezTo>
                <a:cubicBezTo>
                  <a:pt x="147119" y="256215"/>
                  <a:pt x="138653" y="218115"/>
                  <a:pt x="136536" y="174723"/>
                </a:cubicBezTo>
                <a:cubicBezTo>
                  <a:pt x="134419" y="131331"/>
                  <a:pt x="134419" y="45077"/>
                  <a:pt x="133361" y="35023"/>
                </a:cubicBezTo>
                <a:cubicBezTo>
                  <a:pt x="132303" y="24969"/>
                  <a:pt x="136536" y="105402"/>
                  <a:pt x="130186" y="114398"/>
                </a:cubicBezTo>
                <a:cubicBezTo>
                  <a:pt x="123836" y="123394"/>
                  <a:pt x="114311" y="106460"/>
                  <a:pt x="95261" y="88998"/>
                </a:cubicBezTo>
                <a:cubicBezTo>
                  <a:pt x="76211" y="71536"/>
                  <a:pt x="1069" y="-3077"/>
                  <a:pt x="11" y="9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 637">
            <a:extLst>
              <a:ext uri="{FF2B5EF4-FFF2-40B4-BE49-F238E27FC236}">
                <a16:creationId xmlns:a16="http://schemas.microsoft.com/office/drawing/2014/main" id="{1CFF3D69-0492-32A8-E751-0E896B1FABFF}"/>
              </a:ext>
            </a:extLst>
          </p:cNvPr>
          <p:cNvSpPr/>
          <p:nvPr/>
        </p:nvSpPr>
        <p:spPr>
          <a:xfrm>
            <a:off x="7105335" y="6280144"/>
            <a:ext cx="140259" cy="254012"/>
          </a:xfrm>
          <a:custGeom>
            <a:avLst/>
            <a:gdLst>
              <a:gd name="connsiteX0" fmla="*/ 25715 w 140259"/>
              <a:gd name="connsiteY0" fmla="*/ 6 h 254012"/>
              <a:gd name="connsiteX1" fmla="*/ 13015 w 140259"/>
              <a:gd name="connsiteY1" fmla="*/ 142881 h 254012"/>
              <a:gd name="connsiteX2" fmla="*/ 13015 w 140259"/>
              <a:gd name="connsiteY2" fmla="*/ 165106 h 254012"/>
              <a:gd name="connsiteX3" fmla="*/ 44765 w 140259"/>
              <a:gd name="connsiteY3" fmla="*/ 212731 h 254012"/>
              <a:gd name="connsiteX4" fmla="*/ 92390 w 140259"/>
              <a:gd name="connsiteY4" fmla="*/ 254006 h 254012"/>
              <a:gd name="connsiteX5" fmla="*/ 25715 w 140259"/>
              <a:gd name="connsiteY5" fmla="*/ 215906 h 254012"/>
              <a:gd name="connsiteX6" fmla="*/ 73340 w 140259"/>
              <a:gd name="connsiteY6" fmla="*/ 228606 h 254012"/>
              <a:gd name="connsiteX7" fmla="*/ 140015 w 140259"/>
              <a:gd name="connsiteY7" fmla="*/ 149231 h 254012"/>
              <a:gd name="connsiteX8" fmla="*/ 47940 w 140259"/>
              <a:gd name="connsiteY8" fmla="*/ 234956 h 254012"/>
              <a:gd name="connsiteX9" fmla="*/ 16190 w 140259"/>
              <a:gd name="connsiteY9" fmla="*/ 174631 h 254012"/>
              <a:gd name="connsiteX10" fmla="*/ 315 w 140259"/>
              <a:gd name="connsiteY10" fmla="*/ 123831 h 254012"/>
              <a:gd name="connsiteX11" fmla="*/ 6665 w 140259"/>
              <a:gd name="connsiteY11" fmla="*/ 136531 h 254012"/>
              <a:gd name="connsiteX12" fmla="*/ 25715 w 140259"/>
              <a:gd name="connsiteY12" fmla="*/ 6 h 254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259" h="254012">
                <a:moveTo>
                  <a:pt x="25715" y="6"/>
                </a:moveTo>
                <a:cubicBezTo>
                  <a:pt x="26773" y="1064"/>
                  <a:pt x="15132" y="115364"/>
                  <a:pt x="13015" y="142881"/>
                </a:cubicBezTo>
                <a:cubicBezTo>
                  <a:pt x="10898" y="170398"/>
                  <a:pt x="7723" y="153464"/>
                  <a:pt x="13015" y="165106"/>
                </a:cubicBezTo>
                <a:cubicBezTo>
                  <a:pt x="18307" y="176748"/>
                  <a:pt x="31536" y="197914"/>
                  <a:pt x="44765" y="212731"/>
                </a:cubicBezTo>
                <a:cubicBezTo>
                  <a:pt x="57994" y="227548"/>
                  <a:pt x="95565" y="253477"/>
                  <a:pt x="92390" y="254006"/>
                </a:cubicBezTo>
                <a:cubicBezTo>
                  <a:pt x="89215" y="254535"/>
                  <a:pt x="28890" y="220139"/>
                  <a:pt x="25715" y="215906"/>
                </a:cubicBezTo>
                <a:cubicBezTo>
                  <a:pt x="22540" y="211673"/>
                  <a:pt x="54290" y="239718"/>
                  <a:pt x="73340" y="228606"/>
                </a:cubicBezTo>
                <a:cubicBezTo>
                  <a:pt x="92390" y="217494"/>
                  <a:pt x="144248" y="148173"/>
                  <a:pt x="140015" y="149231"/>
                </a:cubicBezTo>
                <a:cubicBezTo>
                  <a:pt x="135782" y="150289"/>
                  <a:pt x="68577" y="230723"/>
                  <a:pt x="47940" y="234956"/>
                </a:cubicBezTo>
                <a:cubicBezTo>
                  <a:pt x="27303" y="239189"/>
                  <a:pt x="24127" y="193152"/>
                  <a:pt x="16190" y="174631"/>
                </a:cubicBezTo>
                <a:cubicBezTo>
                  <a:pt x="8253" y="156110"/>
                  <a:pt x="1902" y="130181"/>
                  <a:pt x="315" y="123831"/>
                </a:cubicBezTo>
                <a:cubicBezTo>
                  <a:pt x="-1273" y="117481"/>
                  <a:pt x="3490" y="153994"/>
                  <a:pt x="6665" y="136531"/>
                </a:cubicBezTo>
                <a:cubicBezTo>
                  <a:pt x="9840" y="119069"/>
                  <a:pt x="24657" y="-1052"/>
                  <a:pt x="25715" y="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 638">
            <a:extLst>
              <a:ext uri="{FF2B5EF4-FFF2-40B4-BE49-F238E27FC236}">
                <a16:creationId xmlns:a16="http://schemas.microsoft.com/office/drawing/2014/main" id="{20EC5F78-F479-3214-4277-DDECCFB682DF}"/>
              </a:ext>
            </a:extLst>
          </p:cNvPr>
          <p:cNvSpPr/>
          <p:nvPr/>
        </p:nvSpPr>
        <p:spPr>
          <a:xfrm>
            <a:off x="7102465" y="6295602"/>
            <a:ext cx="141475" cy="194623"/>
          </a:xfrm>
          <a:custGeom>
            <a:avLst/>
            <a:gdLst>
              <a:gd name="connsiteX0" fmla="*/ 10 w 141475"/>
              <a:gd name="connsiteY0" fmla="*/ 423 h 194623"/>
              <a:gd name="connsiteX1" fmla="*/ 101610 w 141475"/>
              <a:gd name="connsiteY1" fmla="*/ 63923 h 194623"/>
              <a:gd name="connsiteX2" fmla="*/ 136535 w 141475"/>
              <a:gd name="connsiteY2" fmla="*/ 102023 h 194623"/>
              <a:gd name="connsiteX3" fmla="*/ 133360 w 141475"/>
              <a:gd name="connsiteY3" fmla="*/ 133773 h 194623"/>
              <a:gd name="connsiteX4" fmla="*/ 69860 w 141475"/>
              <a:gd name="connsiteY4" fmla="*/ 194098 h 194623"/>
              <a:gd name="connsiteX5" fmla="*/ 136535 w 141475"/>
              <a:gd name="connsiteY5" fmla="*/ 159173 h 194623"/>
              <a:gd name="connsiteX6" fmla="*/ 133360 w 141475"/>
              <a:gd name="connsiteY6" fmla="*/ 92498 h 194623"/>
              <a:gd name="connsiteX7" fmla="*/ 107960 w 141475"/>
              <a:gd name="connsiteY7" fmla="*/ 38523 h 194623"/>
              <a:gd name="connsiteX8" fmla="*/ 10 w 141475"/>
              <a:gd name="connsiteY8" fmla="*/ 423 h 194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475" h="194623">
                <a:moveTo>
                  <a:pt x="10" y="423"/>
                </a:moveTo>
                <a:cubicBezTo>
                  <a:pt x="-1048" y="4656"/>
                  <a:pt x="78856" y="46990"/>
                  <a:pt x="101610" y="63923"/>
                </a:cubicBezTo>
                <a:cubicBezTo>
                  <a:pt x="124364" y="80856"/>
                  <a:pt x="131243" y="90381"/>
                  <a:pt x="136535" y="102023"/>
                </a:cubicBezTo>
                <a:cubicBezTo>
                  <a:pt x="141827" y="113665"/>
                  <a:pt x="144472" y="118427"/>
                  <a:pt x="133360" y="133773"/>
                </a:cubicBezTo>
                <a:cubicBezTo>
                  <a:pt x="122248" y="149119"/>
                  <a:pt x="69331" y="189865"/>
                  <a:pt x="69860" y="194098"/>
                </a:cubicBezTo>
                <a:cubicBezTo>
                  <a:pt x="70389" y="198331"/>
                  <a:pt x="125952" y="176106"/>
                  <a:pt x="136535" y="159173"/>
                </a:cubicBezTo>
                <a:cubicBezTo>
                  <a:pt x="147118" y="142240"/>
                  <a:pt x="138122" y="112606"/>
                  <a:pt x="133360" y="92498"/>
                </a:cubicBezTo>
                <a:cubicBezTo>
                  <a:pt x="128598" y="72390"/>
                  <a:pt x="125422" y="52281"/>
                  <a:pt x="107960" y="38523"/>
                </a:cubicBezTo>
                <a:cubicBezTo>
                  <a:pt x="90498" y="24765"/>
                  <a:pt x="1068" y="-3810"/>
                  <a:pt x="10" y="4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 639">
            <a:extLst>
              <a:ext uri="{FF2B5EF4-FFF2-40B4-BE49-F238E27FC236}">
                <a16:creationId xmlns:a16="http://schemas.microsoft.com/office/drawing/2014/main" id="{81022753-764C-21A5-5BBC-45737D374254}"/>
              </a:ext>
            </a:extLst>
          </p:cNvPr>
          <p:cNvSpPr/>
          <p:nvPr/>
        </p:nvSpPr>
        <p:spPr>
          <a:xfrm>
            <a:off x="7121525" y="6340475"/>
            <a:ext cx="120465" cy="146223"/>
          </a:xfrm>
          <a:custGeom>
            <a:avLst/>
            <a:gdLst>
              <a:gd name="connsiteX0" fmla="*/ 0 w 120465"/>
              <a:gd name="connsiteY0" fmla="*/ 15875 h 146223"/>
              <a:gd name="connsiteX1" fmla="*/ 69850 w 120465"/>
              <a:gd name="connsiteY1" fmla="*/ 31750 h 146223"/>
              <a:gd name="connsiteX2" fmla="*/ 98425 w 120465"/>
              <a:gd name="connsiteY2" fmla="*/ 69850 h 146223"/>
              <a:gd name="connsiteX3" fmla="*/ 60325 w 120465"/>
              <a:gd name="connsiteY3" fmla="*/ 146050 h 146223"/>
              <a:gd name="connsiteX4" fmla="*/ 114300 w 120465"/>
              <a:gd name="connsiteY4" fmla="*/ 88900 h 146223"/>
              <a:gd name="connsiteX5" fmla="*/ 114300 w 120465"/>
              <a:gd name="connsiteY5" fmla="*/ 31750 h 146223"/>
              <a:gd name="connsiteX6" fmla="*/ 69850 w 120465"/>
              <a:gd name="connsiteY6" fmla="*/ 0 h 146223"/>
              <a:gd name="connsiteX7" fmla="*/ 0 w 120465"/>
              <a:gd name="connsiteY7" fmla="*/ 15875 h 1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465" h="146223">
                <a:moveTo>
                  <a:pt x="0" y="15875"/>
                </a:moveTo>
                <a:cubicBezTo>
                  <a:pt x="0" y="21167"/>
                  <a:pt x="53446" y="22754"/>
                  <a:pt x="69850" y="31750"/>
                </a:cubicBezTo>
                <a:cubicBezTo>
                  <a:pt x="86254" y="40746"/>
                  <a:pt x="100012" y="50800"/>
                  <a:pt x="98425" y="69850"/>
                </a:cubicBezTo>
                <a:cubicBezTo>
                  <a:pt x="96838" y="88900"/>
                  <a:pt x="57679" y="142875"/>
                  <a:pt x="60325" y="146050"/>
                </a:cubicBezTo>
                <a:cubicBezTo>
                  <a:pt x="62971" y="149225"/>
                  <a:pt x="105304" y="107950"/>
                  <a:pt x="114300" y="88900"/>
                </a:cubicBezTo>
                <a:cubicBezTo>
                  <a:pt x="123296" y="69850"/>
                  <a:pt x="121708" y="46567"/>
                  <a:pt x="114300" y="31750"/>
                </a:cubicBezTo>
                <a:cubicBezTo>
                  <a:pt x="106892" y="16933"/>
                  <a:pt x="85196" y="0"/>
                  <a:pt x="69850" y="0"/>
                </a:cubicBezTo>
                <a:cubicBezTo>
                  <a:pt x="54504" y="0"/>
                  <a:pt x="0" y="10583"/>
                  <a:pt x="0" y="158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 640">
            <a:extLst>
              <a:ext uri="{FF2B5EF4-FFF2-40B4-BE49-F238E27FC236}">
                <a16:creationId xmlns:a16="http://schemas.microsoft.com/office/drawing/2014/main" id="{64FD37CB-6256-226B-01DF-F5A36B488361}"/>
              </a:ext>
            </a:extLst>
          </p:cNvPr>
          <p:cNvSpPr/>
          <p:nvPr/>
        </p:nvSpPr>
        <p:spPr>
          <a:xfrm>
            <a:off x="7056797" y="6304773"/>
            <a:ext cx="175881" cy="159958"/>
          </a:xfrm>
          <a:custGeom>
            <a:avLst/>
            <a:gdLst>
              <a:gd name="connsiteX0" fmla="*/ 153628 w 175881"/>
              <a:gd name="connsiteY0" fmla="*/ 777 h 159958"/>
              <a:gd name="connsiteX1" fmla="*/ 99653 w 175881"/>
              <a:gd name="connsiteY1" fmla="*/ 76977 h 159958"/>
              <a:gd name="connsiteX2" fmla="*/ 112353 w 175881"/>
              <a:gd name="connsiteY2" fmla="*/ 130952 h 159958"/>
              <a:gd name="connsiteX3" fmla="*/ 83778 w 175881"/>
              <a:gd name="connsiteY3" fmla="*/ 118252 h 159958"/>
              <a:gd name="connsiteX4" fmla="*/ 172678 w 175881"/>
              <a:gd name="connsiteY4" fmla="*/ 127777 h 159958"/>
              <a:gd name="connsiteX5" fmla="*/ 153628 w 175881"/>
              <a:gd name="connsiteY5" fmla="*/ 159527 h 159958"/>
              <a:gd name="connsiteX6" fmla="*/ 128228 w 175881"/>
              <a:gd name="connsiteY6" fmla="*/ 143652 h 159958"/>
              <a:gd name="connsiteX7" fmla="*/ 80603 w 175881"/>
              <a:gd name="connsiteY7" fmla="*/ 108727 h 159958"/>
              <a:gd name="connsiteX8" fmla="*/ 77428 w 175881"/>
              <a:gd name="connsiteY8" fmla="*/ 102377 h 159958"/>
              <a:gd name="connsiteX9" fmla="*/ 1228 w 175881"/>
              <a:gd name="connsiteY9" fmla="*/ 127777 h 159958"/>
              <a:gd name="connsiteX10" fmla="*/ 153628 w 175881"/>
              <a:gd name="connsiteY10" fmla="*/ 777 h 159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881" h="159958">
                <a:moveTo>
                  <a:pt x="153628" y="777"/>
                </a:moveTo>
                <a:cubicBezTo>
                  <a:pt x="170032" y="-7690"/>
                  <a:pt x="106532" y="55281"/>
                  <a:pt x="99653" y="76977"/>
                </a:cubicBezTo>
                <a:cubicBezTo>
                  <a:pt x="92774" y="98673"/>
                  <a:pt x="114999" y="124073"/>
                  <a:pt x="112353" y="130952"/>
                </a:cubicBezTo>
                <a:cubicBezTo>
                  <a:pt x="109707" y="137831"/>
                  <a:pt x="73724" y="118781"/>
                  <a:pt x="83778" y="118252"/>
                </a:cubicBezTo>
                <a:cubicBezTo>
                  <a:pt x="93832" y="117723"/>
                  <a:pt x="161036" y="120898"/>
                  <a:pt x="172678" y="127777"/>
                </a:cubicBezTo>
                <a:cubicBezTo>
                  <a:pt x="184320" y="134656"/>
                  <a:pt x="161036" y="156881"/>
                  <a:pt x="153628" y="159527"/>
                </a:cubicBezTo>
                <a:cubicBezTo>
                  <a:pt x="146220" y="162173"/>
                  <a:pt x="140399" y="152119"/>
                  <a:pt x="128228" y="143652"/>
                </a:cubicBezTo>
                <a:cubicBezTo>
                  <a:pt x="116057" y="135185"/>
                  <a:pt x="89070" y="115606"/>
                  <a:pt x="80603" y="108727"/>
                </a:cubicBezTo>
                <a:cubicBezTo>
                  <a:pt x="72136" y="101848"/>
                  <a:pt x="90657" y="99202"/>
                  <a:pt x="77428" y="102377"/>
                </a:cubicBezTo>
                <a:cubicBezTo>
                  <a:pt x="64199" y="105552"/>
                  <a:pt x="-10414" y="141535"/>
                  <a:pt x="1228" y="127777"/>
                </a:cubicBezTo>
                <a:cubicBezTo>
                  <a:pt x="12870" y="114019"/>
                  <a:pt x="137224" y="9244"/>
                  <a:pt x="153628" y="7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 642">
            <a:extLst>
              <a:ext uri="{FF2B5EF4-FFF2-40B4-BE49-F238E27FC236}">
                <a16:creationId xmlns:a16="http://schemas.microsoft.com/office/drawing/2014/main" id="{2AD19C3C-FB83-F642-8404-8DBD1BE412A6}"/>
              </a:ext>
            </a:extLst>
          </p:cNvPr>
          <p:cNvSpPr/>
          <p:nvPr/>
        </p:nvSpPr>
        <p:spPr>
          <a:xfrm>
            <a:off x="6803018" y="6568978"/>
            <a:ext cx="316039" cy="127397"/>
          </a:xfrm>
          <a:custGeom>
            <a:avLst/>
            <a:gdLst>
              <a:gd name="connsiteX0" fmla="*/ 315332 w 316039"/>
              <a:gd name="connsiteY0" fmla="*/ 97 h 127397"/>
              <a:gd name="connsiteX1" fmla="*/ 248657 w 316039"/>
              <a:gd name="connsiteY1" fmla="*/ 44547 h 127397"/>
              <a:gd name="connsiteX2" fmla="*/ 102607 w 316039"/>
              <a:gd name="connsiteY2" fmla="*/ 82647 h 127397"/>
              <a:gd name="connsiteX3" fmla="*/ 156582 w 316039"/>
              <a:gd name="connsiteY3" fmla="*/ 57247 h 127397"/>
              <a:gd name="connsiteX4" fmla="*/ 1007 w 316039"/>
              <a:gd name="connsiteY4" fmla="*/ 127097 h 127397"/>
              <a:gd name="connsiteX5" fmla="*/ 89907 w 316039"/>
              <a:gd name="connsiteY5" fmla="*/ 82647 h 127397"/>
              <a:gd name="connsiteX6" fmla="*/ 96257 w 316039"/>
              <a:gd name="connsiteY6" fmla="*/ 85822 h 127397"/>
              <a:gd name="connsiteX7" fmla="*/ 210557 w 316039"/>
              <a:gd name="connsiteY7" fmla="*/ 57247 h 127397"/>
              <a:gd name="connsiteX8" fmla="*/ 315332 w 316039"/>
              <a:gd name="connsiteY8" fmla="*/ 97 h 127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6039" h="127397">
                <a:moveTo>
                  <a:pt x="315332" y="97"/>
                </a:moveTo>
                <a:cubicBezTo>
                  <a:pt x="321682" y="-2020"/>
                  <a:pt x="284111" y="30789"/>
                  <a:pt x="248657" y="44547"/>
                </a:cubicBezTo>
                <a:cubicBezTo>
                  <a:pt x="213203" y="58305"/>
                  <a:pt x="117953" y="80530"/>
                  <a:pt x="102607" y="82647"/>
                </a:cubicBezTo>
                <a:cubicBezTo>
                  <a:pt x="87261" y="84764"/>
                  <a:pt x="173515" y="49839"/>
                  <a:pt x="156582" y="57247"/>
                </a:cubicBezTo>
                <a:cubicBezTo>
                  <a:pt x="139649" y="64655"/>
                  <a:pt x="12119" y="122864"/>
                  <a:pt x="1007" y="127097"/>
                </a:cubicBezTo>
                <a:cubicBezTo>
                  <a:pt x="-10106" y="131330"/>
                  <a:pt x="74032" y="89526"/>
                  <a:pt x="89907" y="82647"/>
                </a:cubicBezTo>
                <a:cubicBezTo>
                  <a:pt x="105782" y="75768"/>
                  <a:pt x="76149" y="90055"/>
                  <a:pt x="96257" y="85822"/>
                </a:cubicBezTo>
                <a:cubicBezTo>
                  <a:pt x="116365" y="81589"/>
                  <a:pt x="179865" y="66243"/>
                  <a:pt x="210557" y="57247"/>
                </a:cubicBezTo>
                <a:cubicBezTo>
                  <a:pt x="241249" y="48251"/>
                  <a:pt x="308982" y="2214"/>
                  <a:pt x="315332" y="9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 643">
            <a:extLst>
              <a:ext uri="{FF2B5EF4-FFF2-40B4-BE49-F238E27FC236}">
                <a16:creationId xmlns:a16="http://schemas.microsoft.com/office/drawing/2014/main" id="{7BC1D654-5332-1C96-37D4-38E1F9EFE953}"/>
              </a:ext>
            </a:extLst>
          </p:cNvPr>
          <p:cNvSpPr/>
          <p:nvPr/>
        </p:nvSpPr>
        <p:spPr>
          <a:xfrm>
            <a:off x="6692900" y="6432440"/>
            <a:ext cx="212747" cy="302222"/>
          </a:xfrm>
          <a:custGeom>
            <a:avLst/>
            <a:gdLst>
              <a:gd name="connsiteX0" fmla="*/ 0 w 212747"/>
              <a:gd name="connsiteY0" fmla="*/ 110 h 302222"/>
              <a:gd name="connsiteX1" fmla="*/ 73025 w 212747"/>
              <a:gd name="connsiteY1" fmla="*/ 130285 h 302222"/>
              <a:gd name="connsiteX2" fmla="*/ 168275 w 212747"/>
              <a:gd name="connsiteY2" fmla="*/ 222360 h 302222"/>
              <a:gd name="connsiteX3" fmla="*/ 152400 w 212747"/>
              <a:gd name="connsiteY3" fmla="*/ 168385 h 302222"/>
              <a:gd name="connsiteX4" fmla="*/ 212725 w 212747"/>
              <a:gd name="connsiteY4" fmla="*/ 301735 h 302222"/>
              <a:gd name="connsiteX5" fmla="*/ 158750 w 212747"/>
              <a:gd name="connsiteY5" fmla="*/ 209660 h 302222"/>
              <a:gd name="connsiteX6" fmla="*/ 104775 w 212747"/>
              <a:gd name="connsiteY6" fmla="*/ 114410 h 302222"/>
              <a:gd name="connsiteX7" fmla="*/ 136525 w 212747"/>
              <a:gd name="connsiteY7" fmla="*/ 187435 h 302222"/>
              <a:gd name="connsiteX8" fmla="*/ 98425 w 212747"/>
              <a:gd name="connsiteY8" fmla="*/ 149335 h 302222"/>
              <a:gd name="connsiteX9" fmla="*/ 73025 w 212747"/>
              <a:gd name="connsiteY9" fmla="*/ 108060 h 302222"/>
              <a:gd name="connsiteX10" fmla="*/ 0 w 212747"/>
              <a:gd name="connsiteY10" fmla="*/ 110 h 302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747" h="302222">
                <a:moveTo>
                  <a:pt x="0" y="110"/>
                </a:moveTo>
                <a:cubicBezTo>
                  <a:pt x="0" y="3814"/>
                  <a:pt x="44979" y="93243"/>
                  <a:pt x="73025" y="130285"/>
                </a:cubicBezTo>
                <a:cubicBezTo>
                  <a:pt x="101071" y="167327"/>
                  <a:pt x="155046" y="216010"/>
                  <a:pt x="168275" y="222360"/>
                </a:cubicBezTo>
                <a:cubicBezTo>
                  <a:pt x="181504" y="228710"/>
                  <a:pt x="144992" y="155156"/>
                  <a:pt x="152400" y="168385"/>
                </a:cubicBezTo>
                <a:cubicBezTo>
                  <a:pt x="159808" y="181614"/>
                  <a:pt x="211667" y="294856"/>
                  <a:pt x="212725" y="301735"/>
                </a:cubicBezTo>
                <a:cubicBezTo>
                  <a:pt x="213783" y="308614"/>
                  <a:pt x="176742" y="240881"/>
                  <a:pt x="158750" y="209660"/>
                </a:cubicBezTo>
                <a:cubicBezTo>
                  <a:pt x="140758" y="178439"/>
                  <a:pt x="108479" y="118114"/>
                  <a:pt x="104775" y="114410"/>
                </a:cubicBezTo>
                <a:cubicBezTo>
                  <a:pt x="101071" y="110706"/>
                  <a:pt x="137583" y="181614"/>
                  <a:pt x="136525" y="187435"/>
                </a:cubicBezTo>
                <a:cubicBezTo>
                  <a:pt x="135467" y="193256"/>
                  <a:pt x="109008" y="162564"/>
                  <a:pt x="98425" y="149335"/>
                </a:cubicBezTo>
                <a:cubicBezTo>
                  <a:pt x="87842" y="136106"/>
                  <a:pt x="86254" y="129227"/>
                  <a:pt x="73025" y="108060"/>
                </a:cubicBezTo>
                <a:cubicBezTo>
                  <a:pt x="59796" y="86893"/>
                  <a:pt x="0" y="-3594"/>
                  <a:pt x="0" y="1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 644">
            <a:extLst>
              <a:ext uri="{FF2B5EF4-FFF2-40B4-BE49-F238E27FC236}">
                <a16:creationId xmlns:a16="http://schemas.microsoft.com/office/drawing/2014/main" id="{A4CC39CF-7D16-1714-A877-523B2321EAB2}"/>
              </a:ext>
            </a:extLst>
          </p:cNvPr>
          <p:cNvSpPr/>
          <p:nvPr/>
        </p:nvSpPr>
        <p:spPr>
          <a:xfrm>
            <a:off x="7013537" y="6543492"/>
            <a:ext cx="209588" cy="120953"/>
          </a:xfrm>
          <a:custGeom>
            <a:avLst/>
            <a:gdLst>
              <a:gd name="connsiteX0" fmla="*/ 209588 w 209588"/>
              <a:gd name="connsiteY0" fmla="*/ 183 h 120953"/>
              <a:gd name="connsiteX1" fmla="*/ 101638 w 209588"/>
              <a:gd name="connsiteY1" fmla="*/ 60508 h 120953"/>
              <a:gd name="connsiteX2" fmla="*/ 19088 w 209588"/>
              <a:gd name="connsiteY2" fmla="*/ 120833 h 120953"/>
              <a:gd name="connsiteX3" fmla="*/ 63538 w 209588"/>
              <a:gd name="connsiteY3" fmla="*/ 76383 h 120953"/>
              <a:gd name="connsiteX4" fmla="*/ 34963 w 209588"/>
              <a:gd name="connsiteY4" fmla="*/ 89083 h 120953"/>
              <a:gd name="connsiteX5" fmla="*/ 88938 w 209588"/>
              <a:gd name="connsiteY5" fmla="*/ 35108 h 120953"/>
              <a:gd name="connsiteX6" fmla="*/ 38 w 209588"/>
              <a:gd name="connsiteY6" fmla="*/ 104958 h 120953"/>
              <a:gd name="connsiteX7" fmla="*/ 101638 w 209588"/>
              <a:gd name="connsiteY7" fmla="*/ 44633 h 120953"/>
              <a:gd name="connsiteX8" fmla="*/ 209588 w 209588"/>
              <a:gd name="connsiteY8" fmla="*/ 183 h 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9588" h="120953">
                <a:moveTo>
                  <a:pt x="209588" y="183"/>
                </a:moveTo>
                <a:cubicBezTo>
                  <a:pt x="209588" y="2829"/>
                  <a:pt x="133388" y="40400"/>
                  <a:pt x="101638" y="60508"/>
                </a:cubicBezTo>
                <a:cubicBezTo>
                  <a:pt x="69888" y="80616"/>
                  <a:pt x="25438" y="118187"/>
                  <a:pt x="19088" y="120833"/>
                </a:cubicBezTo>
                <a:cubicBezTo>
                  <a:pt x="12738" y="123479"/>
                  <a:pt x="60892" y="81675"/>
                  <a:pt x="63538" y="76383"/>
                </a:cubicBezTo>
                <a:cubicBezTo>
                  <a:pt x="66184" y="71091"/>
                  <a:pt x="30730" y="95962"/>
                  <a:pt x="34963" y="89083"/>
                </a:cubicBezTo>
                <a:cubicBezTo>
                  <a:pt x="39196" y="82204"/>
                  <a:pt x="94759" y="32462"/>
                  <a:pt x="88938" y="35108"/>
                </a:cubicBezTo>
                <a:cubicBezTo>
                  <a:pt x="83117" y="37754"/>
                  <a:pt x="-2079" y="103370"/>
                  <a:pt x="38" y="104958"/>
                </a:cubicBezTo>
                <a:cubicBezTo>
                  <a:pt x="2155" y="106546"/>
                  <a:pt x="68830" y="65270"/>
                  <a:pt x="101638" y="44633"/>
                </a:cubicBezTo>
                <a:cubicBezTo>
                  <a:pt x="134446" y="23996"/>
                  <a:pt x="209588" y="-2463"/>
                  <a:pt x="209588" y="18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 645">
            <a:extLst>
              <a:ext uri="{FF2B5EF4-FFF2-40B4-BE49-F238E27FC236}">
                <a16:creationId xmlns:a16="http://schemas.microsoft.com/office/drawing/2014/main" id="{B0402D96-6FC1-85B1-6659-8D6B1A72EE9D}"/>
              </a:ext>
            </a:extLst>
          </p:cNvPr>
          <p:cNvSpPr/>
          <p:nvPr/>
        </p:nvSpPr>
        <p:spPr>
          <a:xfrm>
            <a:off x="6751593" y="6468259"/>
            <a:ext cx="370806" cy="454640"/>
          </a:xfrm>
          <a:custGeom>
            <a:avLst/>
            <a:gdLst>
              <a:gd name="connsiteX0" fmla="*/ 1632 w 370806"/>
              <a:gd name="connsiteY0" fmla="*/ 2391 h 454640"/>
              <a:gd name="connsiteX1" fmla="*/ 141332 w 370806"/>
              <a:gd name="connsiteY1" fmla="*/ 253216 h 454640"/>
              <a:gd name="connsiteX2" fmla="*/ 112757 w 370806"/>
              <a:gd name="connsiteY2" fmla="*/ 205591 h 454640"/>
              <a:gd name="connsiteX3" fmla="*/ 157207 w 370806"/>
              <a:gd name="connsiteY3" fmla="*/ 294491 h 454640"/>
              <a:gd name="connsiteX4" fmla="*/ 125457 w 370806"/>
              <a:gd name="connsiteY4" fmla="*/ 246866 h 454640"/>
              <a:gd name="connsiteX5" fmla="*/ 179432 w 370806"/>
              <a:gd name="connsiteY5" fmla="*/ 357991 h 454640"/>
              <a:gd name="connsiteX6" fmla="*/ 192132 w 370806"/>
              <a:gd name="connsiteY6" fmla="*/ 380216 h 454640"/>
              <a:gd name="connsiteX7" fmla="*/ 246107 w 370806"/>
              <a:gd name="connsiteY7" fmla="*/ 421491 h 454640"/>
              <a:gd name="connsiteX8" fmla="*/ 230232 w 370806"/>
              <a:gd name="connsiteY8" fmla="*/ 396091 h 454640"/>
              <a:gd name="connsiteX9" fmla="*/ 300082 w 370806"/>
              <a:gd name="connsiteY9" fmla="*/ 446891 h 454640"/>
              <a:gd name="connsiteX10" fmla="*/ 274682 w 370806"/>
              <a:gd name="connsiteY10" fmla="*/ 440541 h 454640"/>
              <a:gd name="connsiteX11" fmla="*/ 325482 w 370806"/>
              <a:gd name="connsiteY11" fmla="*/ 402441 h 454640"/>
              <a:gd name="connsiteX12" fmla="*/ 369932 w 370806"/>
              <a:gd name="connsiteY12" fmla="*/ 367516 h 454640"/>
              <a:gd name="connsiteX13" fmla="*/ 284207 w 370806"/>
              <a:gd name="connsiteY13" fmla="*/ 453241 h 454640"/>
              <a:gd name="connsiteX14" fmla="*/ 211182 w 370806"/>
              <a:gd name="connsiteY14" fmla="*/ 408791 h 454640"/>
              <a:gd name="connsiteX15" fmla="*/ 106407 w 370806"/>
              <a:gd name="connsiteY15" fmla="*/ 259566 h 454640"/>
              <a:gd name="connsiteX16" fmla="*/ 90532 w 370806"/>
              <a:gd name="connsiteY16" fmla="*/ 211941 h 454640"/>
              <a:gd name="connsiteX17" fmla="*/ 23857 w 370806"/>
              <a:gd name="connsiteY17" fmla="*/ 88116 h 454640"/>
              <a:gd name="connsiteX18" fmla="*/ 61957 w 370806"/>
              <a:gd name="connsiteY18" fmla="*/ 123041 h 454640"/>
              <a:gd name="connsiteX19" fmla="*/ 1632 w 370806"/>
              <a:gd name="connsiteY19" fmla="*/ 2391 h 454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0806" h="454640">
                <a:moveTo>
                  <a:pt x="1632" y="2391"/>
                </a:moveTo>
                <a:cubicBezTo>
                  <a:pt x="14861" y="24087"/>
                  <a:pt x="122811" y="219349"/>
                  <a:pt x="141332" y="253216"/>
                </a:cubicBezTo>
                <a:cubicBezTo>
                  <a:pt x="159853" y="287083"/>
                  <a:pt x="110111" y="198712"/>
                  <a:pt x="112757" y="205591"/>
                </a:cubicBezTo>
                <a:cubicBezTo>
                  <a:pt x="115403" y="212470"/>
                  <a:pt x="155090" y="287612"/>
                  <a:pt x="157207" y="294491"/>
                </a:cubicBezTo>
                <a:cubicBezTo>
                  <a:pt x="159324" y="301370"/>
                  <a:pt x="121753" y="236283"/>
                  <a:pt x="125457" y="246866"/>
                </a:cubicBezTo>
                <a:cubicBezTo>
                  <a:pt x="129161" y="257449"/>
                  <a:pt x="168320" y="335766"/>
                  <a:pt x="179432" y="357991"/>
                </a:cubicBezTo>
                <a:cubicBezTo>
                  <a:pt x="190544" y="380216"/>
                  <a:pt x="181020" y="369633"/>
                  <a:pt x="192132" y="380216"/>
                </a:cubicBezTo>
                <a:cubicBezTo>
                  <a:pt x="203244" y="390799"/>
                  <a:pt x="239757" y="418845"/>
                  <a:pt x="246107" y="421491"/>
                </a:cubicBezTo>
                <a:cubicBezTo>
                  <a:pt x="252457" y="424137"/>
                  <a:pt x="221236" y="391858"/>
                  <a:pt x="230232" y="396091"/>
                </a:cubicBezTo>
                <a:cubicBezTo>
                  <a:pt x="239228" y="400324"/>
                  <a:pt x="292674" y="439483"/>
                  <a:pt x="300082" y="446891"/>
                </a:cubicBezTo>
                <a:cubicBezTo>
                  <a:pt x="307490" y="454299"/>
                  <a:pt x="270449" y="447949"/>
                  <a:pt x="274682" y="440541"/>
                </a:cubicBezTo>
                <a:cubicBezTo>
                  <a:pt x="278915" y="433133"/>
                  <a:pt x="309607" y="414612"/>
                  <a:pt x="325482" y="402441"/>
                </a:cubicBezTo>
                <a:cubicBezTo>
                  <a:pt x="341357" y="390270"/>
                  <a:pt x="376811" y="359049"/>
                  <a:pt x="369932" y="367516"/>
                </a:cubicBezTo>
                <a:cubicBezTo>
                  <a:pt x="363053" y="375983"/>
                  <a:pt x="310665" y="446362"/>
                  <a:pt x="284207" y="453241"/>
                </a:cubicBezTo>
                <a:cubicBezTo>
                  <a:pt x="257749" y="460120"/>
                  <a:pt x="240815" y="441070"/>
                  <a:pt x="211182" y="408791"/>
                </a:cubicBezTo>
                <a:cubicBezTo>
                  <a:pt x="181549" y="376512"/>
                  <a:pt x="126515" y="292374"/>
                  <a:pt x="106407" y="259566"/>
                </a:cubicBezTo>
                <a:cubicBezTo>
                  <a:pt x="86299" y="226758"/>
                  <a:pt x="104290" y="240516"/>
                  <a:pt x="90532" y="211941"/>
                </a:cubicBezTo>
                <a:cubicBezTo>
                  <a:pt x="76774" y="183366"/>
                  <a:pt x="28620" y="102933"/>
                  <a:pt x="23857" y="88116"/>
                </a:cubicBezTo>
                <a:cubicBezTo>
                  <a:pt x="19094" y="73299"/>
                  <a:pt x="64074" y="132566"/>
                  <a:pt x="61957" y="123041"/>
                </a:cubicBezTo>
                <a:cubicBezTo>
                  <a:pt x="59840" y="113516"/>
                  <a:pt x="-11597" y="-19305"/>
                  <a:pt x="1632" y="239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 646">
            <a:extLst>
              <a:ext uri="{FF2B5EF4-FFF2-40B4-BE49-F238E27FC236}">
                <a16:creationId xmlns:a16="http://schemas.microsoft.com/office/drawing/2014/main" id="{AB0A8CB7-69A8-5C3D-545C-7CC34DA75ED3}"/>
              </a:ext>
            </a:extLst>
          </p:cNvPr>
          <p:cNvSpPr/>
          <p:nvPr/>
        </p:nvSpPr>
        <p:spPr>
          <a:xfrm>
            <a:off x="6456965" y="6330627"/>
            <a:ext cx="195611" cy="124333"/>
          </a:xfrm>
          <a:custGeom>
            <a:avLst/>
            <a:gdLst>
              <a:gd name="connsiteX0" fmla="*/ 985 w 195611"/>
              <a:gd name="connsiteY0" fmla="*/ 323 h 124333"/>
              <a:gd name="connsiteX1" fmla="*/ 134335 w 195611"/>
              <a:gd name="connsiteY1" fmla="*/ 82873 h 124333"/>
              <a:gd name="connsiteX2" fmla="*/ 185135 w 195611"/>
              <a:gd name="connsiteY2" fmla="*/ 95573 h 124333"/>
              <a:gd name="connsiteX3" fmla="*/ 51785 w 195611"/>
              <a:gd name="connsiteY3" fmla="*/ 95573 h 124333"/>
              <a:gd name="connsiteX4" fmla="*/ 194660 w 195611"/>
              <a:gd name="connsiteY4" fmla="*/ 124148 h 124333"/>
              <a:gd name="connsiteX5" fmla="*/ 112110 w 195611"/>
              <a:gd name="connsiteY5" fmla="*/ 79698 h 124333"/>
              <a:gd name="connsiteX6" fmla="*/ 74010 w 195611"/>
              <a:gd name="connsiteY6" fmla="*/ 54298 h 124333"/>
              <a:gd name="connsiteX7" fmla="*/ 985 w 195611"/>
              <a:gd name="connsiteY7" fmla="*/ 323 h 12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5611" h="124333">
                <a:moveTo>
                  <a:pt x="985" y="323"/>
                </a:moveTo>
                <a:cubicBezTo>
                  <a:pt x="11039" y="5086"/>
                  <a:pt x="103643" y="66998"/>
                  <a:pt x="134335" y="82873"/>
                </a:cubicBezTo>
                <a:cubicBezTo>
                  <a:pt x="165027" y="98748"/>
                  <a:pt x="198893" y="93456"/>
                  <a:pt x="185135" y="95573"/>
                </a:cubicBezTo>
                <a:cubicBezTo>
                  <a:pt x="171377" y="97690"/>
                  <a:pt x="50198" y="90811"/>
                  <a:pt x="51785" y="95573"/>
                </a:cubicBezTo>
                <a:cubicBezTo>
                  <a:pt x="53372" y="100335"/>
                  <a:pt x="184606" y="126794"/>
                  <a:pt x="194660" y="124148"/>
                </a:cubicBezTo>
                <a:cubicBezTo>
                  <a:pt x="204714" y="121502"/>
                  <a:pt x="132218" y="91340"/>
                  <a:pt x="112110" y="79698"/>
                </a:cubicBezTo>
                <a:cubicBezTo>
                  <a:pt x="92002" y="68056"/>
                  <a:pt x="87239" y="63823"/>
                  <a:pt x="74010" y="54298"/>
                </a:cubicBezTo>
                <a:cubicBezTo>
                  <a:pt x="60781" y="44773"/>
                  <a:pt x="-9069" y="-4440"/>
                  <a:pt x="985" y="3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 647">
            <a:extLst>
              <a:ext uri="{FF2B5EF4-FFF2-40B4-BE49-F238E27FC236}">
                <a16:creationId xmlns:a16="http://schemas.microsoft.com/office/drawing/2014/main" id="{931E729B-5201-43F4-BB04-2E0BBEBAB294}"/>
              </a:ext>
            </a:extLst>
          </p:cNvPr>
          <p:cNvSpPr/>
          <p:nvPr/>
        </p:nvSpPr>
        <p:spPr>
          <a:xfrm>
            <a:off x="6829363" y="6556375"/>
            <a:ext cx="324610" cy="130296"/>
          </a:xfrm>
          <a:custGeom>
            <a:avLst/>
            <a:gdLst>
              <a:gd name="connsiteX0" fmla="*/ 323912 w 324610"/>
              <a:gd name="connsiteY0" fmla="*/ 0 h 130296"/>
              <a:gd name="connsiteX1" fmla="*/ 108012 w 324610"/>
              <a:gd name="connsiteY1" fmla="*/ 88900 h 130296"/>
              <a:gd name="connsiteX2" fmla="*/ 19112 w 324610"/>
              <a:gd name="connsiteY2" fmla="*/ 114300 h 130296"/>
              <a:gd name="connsiteX3" fmla="*/ 184212 w 324610"/>
              <a:gd name="connsiteY3" fmla="*/ 88900 h 130296"/>
              <a:gd name="connsiteX4" fmla="*/ 62 w 324610"/>
              <a:gd name="connsiteY4" fmla="*/ 130175 h 130296"/>
              <a:gd name="connsiteX5" fmla="*/ 161987 w 324610"/>
              <a:gd name="connsiteY5" fmla="*/ 73025 h 130296"/>
              <a:gd name="connsiteX6" fmla="*/ 28637 w 324610"/>
              <a:gd name="connsiteY6" fmla="*/ 88900 h 130296"/>
              <a:gd name="connsiteX7" fmla="*/ 323912 w 324610"/>
              <a:gd name="connsiteY7" fmla="*/ 0 h 130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4610" h="130296">
                <a:moveTo>
                  <a:pt x="323912" y="0"/>
                </a:moveTo>
                <a:cubicBezTo>
                  <a:pt x="337141" y="0"/>
                  <a:pt x="158812" y="69850"/>
                  <a:pt x="108012" y="88900"/>
                </a:cubicBezTo>
                <a:cubicBezTo>
                  <a:pt x="57212" y="107950"/>
                  <a:pt x="6412" y="114300"/>
                  <a:pt x="19112" y="114300"/>
                </a:cubicBezTo>
                <a:cubicBezTo>
                  <a:pt x="31812" y="114300"/>
                  <a:pt x="187387" y="86254"/>
                  <a:pt x="184212" y="88900"/>
                </a:cubicBezTo>
                <a:cubicBezTo>
                  <a:pt x="181037" y="91546"/>
                  <a:pt x="3766" y="132821"/>
                  <a:pt x="62" y="130175"/>
                </a:cubicBezTo>
                <a:cubicBezTo>
                  <a:pt x="-3642" y="127529"/>
                  <a:pt x="157225" y="79904"/>
                  <a:pt x="161987" y="73025"/>
                </a:cubicBezTo>
                <a:cubicBezTo>
                  <a:pt x="166749" y="66146"/>
                  <a:pt x="62" y="97367"/>
                  <a:pt x="28637" y="88900"/>
                </a:cubicBezTo>
                <a:cubicBezTo>
                  <a:pt x="57212" y="80433"/>
                  <a:pt x="310683" y="0"/>
                  <a:pt x="323912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 648">
            <a:extLst>
              <a:ext uri="{FF2B5EF4-FFF2-40B4-BE49-F238E27FC236}">
                <a16:creationId xmlns:a16="http://schemas.microsoft.com/office/drawing/2014/main" id="{09C52C08-83B0-9394-72C0-F1BB4D1610E6}"/>
              </a:ext>
            </a:extLst>
          </p:cNvPr>
          <p:cNvSpPr/>
          <p:nvPr/>
        </p:nvSpPr>
        <p:spPr>
          <a:xfrm>
            <a:off x="6060774" y="6474487"/>
            <a:ext cx="228299" cy="228880"/>
          </a:xfrm>
          <a:custGeom>
            <a:avLst/>
            <a:gdLst>
              <a:gd name="connsiteX0" fmla="*/ 225726 w 228299"/>
              <a:gd name="connsiteY0" fmla="*/ 2513 h 228880"/>
              <a:gd name="connsiteX1" fmla="*/ 63801 w 228299"/>
              <a:gd name="connsiteY1" fmla="*/ 135863 h 228880"/>
              <a:gd name="connsiteX2" fmla="*/ 114601 w 228299"/>
              <a:gd name="connsiteY2" fmla="*/ 94588 h 228880"/>
              <a:gd name="connsiteX3" fmla="*/ 44751 w 228299"/>
              <a:gd name="connsiteY3" fmla="*/ 180313 h 228880"/>
              <a:gd name="connsiteX4" fmla="*/ 13001 w 228299"/>
              <a:gd name="connsiteY4" fmla="*/ 227938 h 228880"/>
              <a:gd name="connsiteX5" fmla="*/ 57451 w 228299"/>
              <a:gd name="connsiteY5" fmla="*/ 139038 h 228880"/>
              <a:gd name="connsiteX6" fmla="*/ 95551 w 228299"/>
              <a:gd name="connsiteY6" fmla="*/ 104113 h 228880"/>
              <a:gd name="connsiteX7" fmla="*/ 301 w 228299"/>
              <a:gd name="connsiteY7" fmla="*/ 37438 h 228880"/>
              <a:gd name="connsiteX8" fmla="*/ 66976 w 228299"/>
              <a:gd name="connsiteY8" fmla="*/ 94588 h 228880"/>
              <a:gd name="connsiteX9" fmla="*/ 111426 w 228299"/>
              <a:gd name="connsiteY9" fmla="*/ 62838 h 228880"/>
              <a:gd name="connsiteX10" fmla="*/ 66976 w 228299"/>
              <a:gd name="connsiteY10" fmla="*/ 88238 h 228880"/>
              <a:gd name="connsiteX11" fmla="*/ 159051 w 228299"/>
              <a:gd name="connsiteY11" fmla="*/ 50138 h 228880"/>
              <a:gd name="connsiteX12" fmla="*/ 225726 w 228299"/>
              <a:gd name="connsiteY12" fmla="*/ 2513 h 228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299" h="228880">
                <a:moveTo>
                  <a:pt x="225726" y="2513"/>
                </a:moveTo>
                <a:cubicBezTo>
                  <a:pt x="209851" y="16801"/>
                  <a:pt x="82322" y="120517"/>
                  <a:pt x="63801" y="135863"/>
                </a:cubicBezTo>
                <a:cubicBezTo>
                  <a:pt x="45280" y="151209"/>
                  <a:pt x="117776" y="87180"/>
                  <a:pt x="114601" y="94588"/>
                </a:cubicBezTo>
                <a:cubicBezTo>
                  <a:pt x="111426" y="101996"/>
                  <a:pt x="61684" y="158088"/>
                  <a:pt x="44751" y="180313"/>
                </a:cubicBezTo>
                <a:cubicBezTo>
                  <a:pt x="27818" y="202538"/>
                  <a:pt x="10884" y="234817"/>
                  <a:pt x="13001" y="227938"/>
                </a:cubicBezTo>
                <a:cubicBezTo>
                  <a:pt x="15118" y="221059"/>
                  <a:pt x="43693" y="159676"/>
                  <a:pt x="57451" y="139038"/>
                </a:cubicBezTo>
                <a:cubicBezTo>
                  <a:pt x="71209" y="118400"/>
                  <a:pt x="105076" y="121046"/>
                  <a:pt x="95551" y="104113"/>
                </a:cubicBezTo>
                <a:cubicBezTo>
                  <a:pt x="86026" y="87180"/>
                  <a:pt x="5063" y="39025"/>
                  <a:pt x="301" y="37438"/>
                </a:cubicBezTo>
                <a:cubicBezTo>
                  <a:pt x="-4461" y="35851"/>
                  <a:pt x="48455" y="90355"/>
                  <a:pt x="66976" y="94588"/>
                </a:cubicBezTo>
                <a:cubicBezTo>
                  <a:pt x="85497" y="98821"/>
                  <a:pt x="111426" y="63896"/>
                  <a:pt x="111426" y="62838"/>
                </a:cubicBezTo>
                <a:cubicBezTo>
                  <a:pt x="111426" y="61780"/>
                  <a:pt x="59039" y="90355"/>
                  <a:pt x="66976" y="88238"/>
                </a:cubicBezTo>
                <a:cubicBezTo>
                  <a:pt x="74913" y="86121"/>
                  <a:pt x="138414" y="61250"/>
                  <a:pt x="159051" y="50138"/>
                </a:cubicBezTo>
                <a:cubicBezTo>
                  <a:pt x="179688" y="39026"/>
                  <a:pt x="241601" y="-11775"/>
                  <a:pt x="225726" y="25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 649">
            <a:extLst>
              <a:ext uri="{FF2B5EF4-FFF2-40B4-BE49-F238E27FC236}">
                <a16:creationId xmlns:a16="http://schemas.microsoft.com/office/drawing/2014/main" id="{D3A7428F-D468-4DD5-96AA-892E324DDEB7}"/>
              </a:ext>
            </a:extLst>
          </p:cNvPr>
          <p:cNvSpPr/>
          <p:nvPr/>
        </p:nvSpPr>
        <p:spPr>
          <a:xfrm>
            <a:off x="6086413" y="6479947"/>
            <a:ext cx="263664" cy="213599"/>
          </a:xfrm>
          <a:custGeom>
            <a:avLst/>
            <a:gdLst>
              <a:gd name="connsiteX0" fmla="*/ 263587 w 263664"/>
              <a:gd name="connsiteY0" fmla="*/ 228 h 213599"/>
              <a:gd name="connsiteX1" fmla="*/ 69912 w 263664"/>
              <a:gd name="connsiteY1" fmla="*/ 120878 h 213599"/>
              <a:gd name="connsiteX2" fmla="*/ 101662 w 263664"/>
              <a:gd name="connsiteY2" fmla="*/ 206603 h 213599"/>
              <a:gd name="connsiteX3" fmla="*/ 76262 w 263664"/>
              <a:gd name="connsiteY3" fmla="*/ 168503 h 213599"/>
              <a:gd name="connsiteX4" fmla="*/ 62 w 263664"/>
              <a:gd name="connsiteY4" fmla="*/ 212953 h 213599"/>
              <a:gd name="connsiteX5" fmla="*/ 63562 w 263664"/>
              <a:gd name="connsiteY5" fmla="*/ 127228 h 213599"/>
              <a:gd name="connsiteX6" fmla="*/ 82612 w 263664"/>
              <a:gd name="connsiteY6" fmla="*/ 178028 h 213599"/>
              <a:gd name="connsiteX7" fmla="*/ 149287 w 263664"/>
              <a:gd name="connsiteY7" fmla="*/ 95478 h 213599"/>
              <a:gd name="connsiteX8" fmla="*/ 19112 w 263664"/>
              <a:gd name="connsiteY8" fmla="*/ 165328 h 213599"/>
              <a:gd name="connsiteX9" fmla="*/ 117537 w 263664"/>
              <a:gd name="connsiteY9" fmla="*/ 60553 h 213599"/>
              <a:gd name="connsiteX10" fmla="*/ 44512 w 263664"/>
              <a:gd name="connsiteY10" fmla="*/ 89128 h 213599"/>
              <a:gd name="connsiteX11" fmla="*/ 263587 w 263664"/>
              <a:gd name="connsiteY11" fmla="*/ 228 h 21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3664" h="213599">
                <a:moveTo>
                  <a:pt x="263587" y="228"/>
                </a:moveTo>
                <a:cubicBezTo>
                  <a:pt x="267820" y="5520"/>
                  <a:pt x="96899" y="86482"/>
                  <a:pt x="69912" y="120878"/>
                </a:cubicBezTo>
                <a:cubicBezTo>
                  <a:pt x="42925" y="155274"/>
                  <a:pt x="100604" y="198666"/>
                  <a:pt x="101662" y="206603"/>
                </a:cubicBezTo>
                <a:cubicBezTo>
                  <a:pt x="102720" y="214540"/>
                  <a:pt x="93195" y="167445"/>
                  <a:pt x="76262" y="168503"/>
                </a:cubicBezTo>
                <a:cubicBezTo>
                  <a:pt x="59329" y="169561"/>
                  <a:pt x="2179" y="219832"/>
                  <a:pt x="62" y="212953"/>
                </a:cubicBezTo>
                <a:cubicBezTo>
                  <a:pt x="-2055" y="206074"/>
                  <a:pt x="49804" y="133049"/>
                  <a:pt x="63562" y="127228"/>
                </a:cubicBezTo>
                <a:cubicBezTo>
                  <a:pt x="77320" y="121407"/>
                  <a:pt x="68325" y="183320"/>
                  <a:pt x="82612" y="178028"/>
                </a:cubicBezTo>
                <a:cubicBezTo>
                  <a:pt x="96899" y="172736"/>
                  <a:pt x="159870" y="97595"/>
                  <a:pt x="149287" y="95478"/>
                </a:cubicBezTo>
                <a:cubicBezTo>
                  <a:pt x="138704" y="93361"/>
                  <a:pt x="24404" y="171149"/>
                  <a:pt x="19112" y="165328"/>
                </a:cubicBezTo>
                <a:cubicBezTo>
                  <a:pt x="13820" y="159507"/>
                  <a:pt x="113304" y="73253"/>
                  <a:pt x="117537" y="60553"/>
                </a:cubicBezTo>
                <a:cubicBezTo>
                  <a:pt x="121770" y="47853"/>
                  <a:pt x="20170" y="94949"/>
                  <a:pt x="44512" y="89128"/>
                </a:cubicBezTo>
                <a:cubicBezTo>
                  <a:pt x="68854" y="83307"/>
                  <a:pt x="259354" y="-5064"/>
                  <a:pt x="263587" y="22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 650">
            <a:extLst>
              <a:ext uri="{FF2B5EF4-FFF2-40B4-BE49-F238E27FC236}">
                <a16:creationId xmlns:a16="http://schemas.microsoft.com/office/drawing/2014/main" id="{79FF54FD-FD83-7B8F-BFCB-F826ADCF6145}"/>
              </a:ext>
            </a:extLst>
          </p:cNvPr>
          <p:cNvSpPr/>
          <p:nvPr/>
        </p:nvSpPr>
        <p:spPr>
          <a:xfrm>
            <a:off x="7010217" y="6758980"/>
            <a:ext cx="121537" cy="151233"/>
          </a:xfrm>
          <a:custGeom>
            <a:avLst/>
            <a:gdLst>
              <a:gd name="connsiteX0" fmla="*/ 183 w 121537"/>
              <a:gd name="connsiteY0" fmla="*/ 149820 h 151233"/>
              <a:gd name="connsiteX1" fmla="*/ 70033 w 121537"/>
              <a:gd name="connsiteY1" fmla="*/ 89495 h 151233"/>
              <a:gd name="connsiteX2" fmla="*/ 120833 w 121537"/>
              <a:gd name="connsiteY2" fmla="*/ 3770 h 151233"/>
              <a:gd name="connsiteX3" fmla="*/ 92258 w 121537"/>
              <a:gd name="connsiteY3" fmla="*/ 29170 h 151233"/>
              <a:gd name="connsiteX4" fmla="*/ 183 w 121537"/>
              <a:gd name="connsiteY4" fmla="*/ 149820 h 15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537" h="151233">
                <a:moveTo>
                  <a:pt x="183" y="149820"/>
                </a:moveTo>
                <a:cubicBezTo>
                  <a:pt x="-3521" y="159874"/>
                  <a:pt x="49925" y="113837"/>
                  <a:pt x="70033" y="89495"/>
                </a:cubicBezTo>
                <a:cubicBezTo>
                  <a:pt x="90141" y="65153"/>
                  <a:pt x="117129" y="13824"/>
                  <a:pt x="120833" y="3770"/>
                </a:cubicBezTo>
                <a:cubicBezTo>
                  <a:pt x="124537" y="-6284"/>
                  <a:pt x="113425" y="4299"/>
                  <a:pt x="92258" y="29170"/>
                </a:cubicBezTo>
                <a:cubicBezTo>
                  <a:pt x="71091" y="54041"/>
                  <a:pt x="3887" y="139766"/>
                  <a:pt x="183" y="1498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 651">
            <a:extLst>
              <a:ext uri="{FF2B5EF4-FFF2-40B4-BE49-F238E27FC236}">
                <a16:creationId xmlns:a16="http://schemas.microsoft.com/office/drawing/2014/main" id="{7FDFC400-ECF5-8AC7-24A9-20A3CBC480BE}"/>
              </a:ext>
            </a:extLst>
          </p:cNvPr>
          <p:cNvSpPr/>
          <p:nvPr/>
        </p:nvSpPr>
        <p:spPr>
          <a:xfrm>
            <a:off x="7008317" y="6591295"/>
            <a:ext cx="129307" cy="161932"/>
          </a:xfrm>
          <a:custGeom>
            <a:avLst/>
            <a:gdLst>
              <a:gd name="connsiteX0" fmla="*/ 129083 w 129307"/>
              <a:gd name="connsiteY0" fmla="*/ 5 h 161932"/>
              <a:gd name="connsiteX1" fmla="*/ 43358 w 129307"/>
              <a:gd name="connsiteY1" fmla="*/ 66680 h 161932"/>
              <a:gd name="connsiteX2" fmla="*/ 21133 w 129307"/>
              <a:gd name="connsiteY2" fmla="*/ 161930 h 161932"/>
              <a:gd name="connsiteX3" fmla="*/ 27483 w 129307"/>
              <a:gd name="connsiteY3" fmla="*/ 69855 h 161932"/>
              <a:gd name="connsiteX4" fmla="*/ 2083 w 129307"/>
              <a:gd name="connsiteY4" fmla="*/ 107955 h 161932"/>
              <a:gd name="connsiteX5" fmla="*/ 14783 w 129307"/>
              <a:gd name="connsiteY5" fmla="*/ 69855 h 161932"/>
              <a:gd name="connsiteX6" fmla="*/ 129083 w 129307"/>
              <a:gd name="connsiteY6" fmla="*/ 5 h 16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07" h="161932">
                <a:moveTo>
                  <a:pt x="129083" y="5"/>
                </a:moveTo>
                <a:cubicBezTo>
                  <a:pt x="133846" y="-524"/>
                  <a:pt x="61350" y="39693"/>
                  <a:pt x="43358" y="66680"/>
                </a:cubicBezTo>
                <a:cubicBezTo>
                  <a:pt x="25366" y="93667"/>
                  <a:pt x="23779" y="161401"/>
                  <a:pt x="21133" y="161930"/>
                </a:cubicBezTo>
                <a:cubicBezTo>
                  <a:pt x="18487" y="162459"/>
                  <a:pt x="30658" y="78851"/>
                  <a:pt x="27483" y="69855"/>
                </a:cubicBezTo>
                <a:cubicBezTo>
                  <a:pt x="24308" y="60859"/>
                  <a:pt x="4200" y="107955"/>
                  <a:pt x="2083" y="107955"/>
                </a:cubicBezTo>
                <a:cubicBezTo>
                  <a:pt x="-34" y="107955"/>
                  <a:pt x="-4796" y="84672"/>
                  <a:pt x="14783" y="69855"/>
                </a:cubicBezTo>
                <a:cubicBezTo>
                  <a:pt x="34362" y="55038"/>
                  <a:pt x="124320" y="534"/>
                  <a:pt x="129083" y="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 652">
            <a:extLst>
              <a:ext uri="{FF2B5EF4-FFF2-40B4-BE49-F238E27FC236}">
                <a16:creationId xmlns:a16="http://schemas.microsoft.com/office/drawing/2014/main" id="{F45637F5-2667-E3D3-1158-C86F88767554}"/>
              </a:ext>
            </a:extLst>
          </p:cNvPr>
          <p:cNvSpPr/>
          <p:nvPr/>
        </p:nvSpPr>
        <p:spPr>
          <a:xfrm>
            <a:off x="6997700" y="6553200"/>
            <a:ext cx="101787" cy="263534"/>
          </a:xfrm>
          <a:custGeom>
            <a:avLst/>
            <a:gdLst>
              <a:gd name="connsiteX0" fmla="*/ 0 w 101787"/>
              <a:gd name="connsiteY0" fmla="*/ 0 h 263534"/>
              <a:gd name="connsiteX1" fmla="*/ 69850 w 101787"/>
              <a:gd name="connsiteY1" fmla="*/ 149225 h 263534"/>
              <a:gd name="connsiteX2" fmla="*/ 101600 w 101787"/>
              <a:gd name="connsiteY2" fmla="*/ 263525 h 263534"/>
              <a:gd name="connsiteX3" fmla="*/ 82550 w 101787"/>
              <a:gd name="connsiteY3" fmla="*/ 155575 h 263534"/>
              <a:gd name="connsiteX4" fmla="*/ 73025 w 101787"/>
              <a:gd name="connsiteY4" fmla="*/ 142875 h 263534"/>
              <a:gd name="connsiteX5" fmla="*/ 95250 w 101787"/>
              <a:gd name="connsiteY5" fmla="*/ 193675 h 263534"/>
              <a:gd name="connsiteX6" fmla="*/ 73025 w 101787"/>
              <a:gd name="connsiteY6" fmla="*/ 136525 h 263534"/>
              <a:gd name="connsiteX7" fmla="*/ 60325 w 101787"/>
              <a:gd name="connsiteY7" fmla="*/ 104775 h 263534"/>
              <a:gd name="connsiteX8" fmla="*/ 0 w 101787"/>
              <a:gd name="connsiteY8" fmla="*/ 0 h 26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787" h="263534">
                <a:moveTo>
                  <a:pt x="0" y="0"/>
                </a:moveTo>
                <a:cubicBezTo>
                  <a:pt x="26458" y="52652"/>
                  <a:pt x="52917" y="105304"/>
                  <a:pt x="69850" y="149225"/>
                </a:cubicBezTo>
                <a:cubicBezTo>
                  <a:pt x="86783" y="193146"/>
                  <a:pt x="99483" y="262467"/>
                  <a:pt x="101600" y="263525"/>
                </a:cubicBezTo>
                <a:cubicBezTo>
                  <a:pt x="103717" y="264583"/>
                  <a:pt x="87312" y="175683"/>
                  <a:pt x="82550" y="155575"/>
                </a:cubicBezTo>
                <a:cubicBezTo>
                  <a:pt x="77788" y="135467"/>
                  <a:pt x="70908" y="136525"/>
                  <a:pt x="73025" y="142875"/>
                </a:cubicBezTo>
                <a:cubicBezTo>
                  <a:pt x="75142" y="149225"/>
                  <a:pt x="95250" y="194733"/>
                  <a:pt x="95250" y="193675"/>
                </a:cubicBezTo>
                <a:cubicBezTo>
                  <a:pt x="95250" y="192617"/>
                  <a:pt x="78846" y="151342"/>
                  <a:pt x="73025" y="136525"/>
                </a:cubicBezTo>
                <a:cubicBezTo>
                  <a:pt x="67204" y="121708"/>
                  <a:pt x="60325" y="104775"/>
                  <a:pt x="60325" y="1047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 653">
            <a:extLst>
              <a:ext uri="{FF2B5EF4-FFF2-40B4-BE49-F238E27FC236}">
                <a16:creationId xmlns:a16="http://schemas.microsoft.com/office/drawing/2014/main" id="{2B627591-3ECF-07F3-4BFC-5BCAD18120E9}"/>
              </a:ext>
            </a:extLst>
          </p:cNvPr>
          <p:cNvSpPr/>
          <p:nvPr/>
        </p:nvSpPr>
        <p:spPr>
          <a:xfrm>
            <a:off x="6924637" y="6610310"/>
            <a:ext cx="223404" cy="31790"/>
          </a:xfrm>
          <a:custGeom>
            <a:avLst/>
            <a:gdLst>
              <a:gd name="connsiteX0" fmla="*/ 38 w 223404"/>
              <a:gd name="connsiteY0" fmla="*/ 9565 h 31790"/>
              <a:gd name="connsiteX1" fmla="*/ 168313 w 223404"/>
              <a:gd name="connsiteY1" fmla="*/ 19090 h 31790"/>
              <a:gd name="connsiteX2" fmla="*/ 222288 w 223404"/>
              <a:gd name="connsiteY2" fmla="*/ 31790 h 31790"/>
              <a:gd name="connsiteX3" fmla="*/ 203238 w 223404"/>
              <a:gd name="connsiteY3" fmla="*/ 9565 h 31790"/>
              <a:gd name="connsiteX4" fmla="*/ 184188 w 223404"/>
              <a:gd name="connsiteY4" fmla="*/ 40 h 31790"/>
              <a:gd name="connsiteX5" fmla="*/ 38 w 223404"/>
              <a:gd name="connsiteY5" fmla="*/ 9565 h 3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404" h="31790">
                <a:moveTo>
                  <a:pt x="38" y="9565"/>
                </a:moveTo>
                <a:cubicBezTo>
                  <a:pt x="-2608" y="12740"/>
                  <a:pt x="131271" y="15386"/>
                  <a:pt x="168313" y="19090"/>
                </a:cubicBezTo>
                <a:cubicBezTo>
                  <a:pt x="205355" y="22794"/>
                  <a:pt x="222288" y="31790"/>
                  <a:pt x="222288" y="31790"/>
                </a:cubicBezTo>
                <a:cubicBezTo>
                  <a:pt x="228109" y="30203"/>
                  <a:pt x="209588" y="14857"/>
                  <a:pt x="203238" y="9565"/>
                </a:cubicBezTo>
                <a:cubicBezTo>
                  <a:pt x="196888" y="4273"/>
                  <a:pt x="219113" y="-489"/>
                  <a:pt x="184188" y="40"/>
                </a:cubicBezTo>
                <a:cubicBezTo>
                  <a:pt x="149263" y="569"/>
                  <a:pt x="2684" y="6390"/>
                  <a:pt x="38" y="95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 654">
            <a:extLst>
              <a:ext uri="{FF2B5EF4-FFF2-40B4-BE49-F238E27FC236}">
                <a16:creationId xmlns:a16="http://schemas.microsoft.com/office/drawing/2014/main" id="{59A9DDAF-9CFA-C81B-9B07-8531DF377B7B}"/>
              </a:ext>
            </a:extLst>
          </p:cNvPr>
          <p:cNvSpPr/>
          <p:nvPr/>
        </p:nvSpPr>
        <p:spPr>
          <a:xfrm>
            <a:off x="7095976" y="6524226"/>
            <a:ext cx="160832" cy="292570"/>
          </a:xfrm>
          <a:custGeom>
            <a:avLst/>
            <a:gdLst>
              <a:gd name="connsiteX0" fmla="*/ 158899 w 160832"/>
              <a:gd name="connsiteY0" fmla="*/ 399 h 292570"/>
              <a:gd name="connsiteX1" fmla="*/ 89049 w 160832"/>
              <a:gd name="connsiteY1" fmla="*/ 60724 h 292570"/>
              <a:gd name="connsiteX2" fmla="*/ 38249 w 160832"/>
              <a:gd name="connsiteY2" fmla="*/ 101999 h 292570"/>
              <a:gd name="connsiteX3" fmla="*/ 69999 w 160832"/>
              <a:gd name="connsiteY3" fmla="*/ 95649 h 292570"/>
              <a:gd name="connsiteX4" fmla="*/ 38249 w 160832"/>
              <a:gd name="connsiteY4" fmla="*/ 121049 h 292570"/>
              <a:gd name="connsiteX5" fmla="*/ 82699 w 160832"/>
              <a:gd name="connsiteY5" fmla="*/ 194074 h 292570"/>
              <a:gd name="connsiteX6" fmla="*/ 69999 w 160832"/>
              <a:gd name="connsiteY6" fmla="*/ 159149 h 292570"/>
              <a:gd name="connsiteX7" fmla="*/ 85874 w 160832"/>
              <a:gd name="connsiteY7" fmla="*/ 190899 h 292570"/>
              <a:gd name="connsiteX8" fmla="*/ 73174 w 160832"/>
              <a:gd name="connsiteY8" fmla="*/ 232174 h 292570"/>
              <a:gd name="connsiteX9" fmla="*/ 92224 w 160832"/>
              <a:gd name="connsiteY9" fmla="*/ 292499 h 292570"/>
              <a:gd name="connsiteX10" fmla="*/ 92224 w 160832"/>
              <a:gd name="connsiteY10" fmla="*/ 219474 h 292570"/>
              <a:gd name="connsiteX11" fmla="*/ 41424 w 160832"/>
              <a:gd name="connsiteY11" fmla="*/ 133749 h 292570"/>
              <a:gd name="connsiteX12" fmla="*/ 6499 w 160832"/>
              <a:gd name="connsiteY12" fmla="*/ 82949 h 292570"/>
              <a:gd name="connsiteX13" fmla="*/ 35074 w 160832"/>
              <a:gd name="connsiteY13" fmla="*/ 82949 h 292570"/>
              <a:gd name="connsiteX14" fmla="*/ 19199 w 160832"/>
              <a:gd name="connsiteY14" fmla="*/ 89299 h 292570"/>
              <a:gd name="connsiteX15" fmla="*/ 6499 w 160832"/>
              <a:gd name="connsiteY15" fmla="*/ 92474 h 292570"/>
              <a:gd name="connsiteX16" fmla="*/ 158899 w 160832"/>
              <a:gd name="connsiteY16" fmla="*/ 399 h 29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0832" h="292570">
                <a:moveTo>
                  <a:pt x="158899" y="399"/>
                </a:moveTo>
                <a:cubicBezTo>
                  <a:pt x="172657" y="-4893"/>
                  <a:pt x="109157" y="43791"/>
                  <a:pt x="89049" y="60724"/>
                </a:cubicBezTo>
                <a:cubicBezTo>
                  <a:pt x="68941" y="77657"/>
                  <a:pt x="41424" y="96178"/>
                  <a:pt x="38249" y="101999"/>
                </a:cubicBezTo>
                <a:cubicBezTo>
                  <a:pt x="35074" y="107820"/>
                  <a:pt x="69999" y="92474"/>
                  <a:pt x="69999" y="95649"/>
                </a:cubicBezTo>
                <a:cubicBezTo>
                  <a:pt x="69999" y="98824"/>
                  <a:pt x="36132" y="104645"/>
                  <a:pt x="38249" y="121049"/>
                </a:cubicBezTo>
                <a:cubicBezTo>
                  <a:pt x="40366" y="137453"/>
                  <a:pt x="77407" y="187724"/>
                  <a:pt x="82699" y="194074"/>
                </a:cubicBezTo>
                <a:cubicBezTo>
                  <a:pt x="87991" y="200424"/>
                  <a:pt x="69470" y="159678"/>
                  <a:pt x="69999" y="159149"/>
                </a:cubicBezTo>
                <a:cubicBezTo>
                  <a:pt x="70528" y="158620"/>
                  <a:pt x="85345" y="178728"/>
                  <a:pt x="85874" y="190899"/>
                </a:cubicBezTo>
                <a:cubicBezTo>
                  <a:pt x="86403" y="203070"/>
                  <a:pt x="72116" y="215241"/>
                  <a:pt x="73174" y="232174"/>
                </a:cubicBezTo>
                <a:cubicBezTo>
                  <a:pt x="74232" y="249107"/>
                  <a:pt x="89049" y="294616"/>
                  <a:pt x="92224" y="292499"/>
                </a:cubicBezTo>
                <a:cubicBezTo>
                  <a:pt x="95399" y="290382"/>
                  <a:pt x="100691" y="245932"/>
                  <a:pt x="92224" y="219474"/>
                </a:cubicBezTo>
                <a:cubicBezTo>
                  <a:pt x="83757" y="193016"/>
                  <a:pt x="55711" y="156503"/>
                  <a:pt x="41424" y="133749"/>
                </a:cubicBezTo>
                <a:cubicBezTo>
                  <a:pt x="27136" y="110995"/>
                  <a:pt x="7557" y="91416"/>
                  <a:pt x="6499" y="82949"/>
                </a:cubicBezTo>
                <a:cubicBezTo>
                  <a:pt x="5441" y="74482"/>
                  <a:pt x="32957" y="81891"/>
                  <a:pt x="35074" y="82949"/>
                </a:cubicBezTo>
                <a:cubicBezTo>
                  <a:pt x="37191" y="84007"/>
                  <a:pt x="23961" y="87712"/>
                  <a:pt x="19199" y="89299"/>
                </a:cubicBezTo>
                <a:cubicBezTo>
                  <a:pt x="14437" y="90886"/>
                  <a:pt x="-12022" y="103057"/>
                  <a:pt x="6499" y="92474"/>
                </a:cubicBezTo>
                <a:cubicBezTo>
                  <a:pt x="25020" y="81891"/>
                  <a:pt x="145141" y="5691"/>
                  <a:pt x="158899" y="39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 655">
            <a:extLst>
              <a:ext uri="{FF2B5EF4-FFF2-40B4-BE49-F238E27FC236}">
                <a16:creationId xmlns:a16="http://schemas.microsoft.com/office/drawing/2014/main" id="{E2B2A900-4C09-BED0-ECAA-19D48721A0FD}"/>
              </a:ext>
            </a:extLst>
          </p:cNvPr>
          <p:cNvSpPr/>
          <p:nvPr/>
        </p:nvSpPr>
        <p:spPr>
          <a:xfrm>
            <a:off x="7181419" y="6532644"/>
            <a:ext cx="133802" cy="217444"/>
          </a:xfrm>
          <a:custGeom>
            <a:avLst/>
            <a:gdLst>
              <a:gd name="connsiteX0" fmla="*/ 431 w 133802"/>
              <a:gd name="connsiteY0" fmla="*/ 1506 h 217444"/>
              <a:gd name="connsiteX1" fmla="*/ 111556 w 133802"/>
              <a:gd name="connsiteY1" fmla="*/ 144381 h 217444"/>
              <a:gd name="connsiteX2" fmla="*/ 89331 w 133802"/>
              <a:gd name="connsiteY2" fmla="*/ 192006 h 217444"/>
              <a:gd name="connsiteX3" fmla="*/ 133781 w 133802"/>
              <a:gd name="connsiteY3" fmla="*/ 166606 h 217444"/>
              <a:gd name="connsiteX4" fmla="*/ 95681 w 133802"/>
              <a:gd name="connsiteY4" fmla="*/ 217406 h 217444"/>
              <a:gd name="connsiteX5" fmla="*/ 127431 w 133802"/>
              <a:gd name="connsiteY5" fmla="*/ 157081 h 217444"/>
              <a:gd name="connsiteX6" fmla="*/ 89331 w 133802"/>
              <a:gd name="connsiteY6" fmla="*/ 103106 h 217444"/>
              <a:gd name="connsiteX7" fmla="*/ 92506 w 133802"/>
              <a:gd name="connsiteY7" fmla="*/ 118981 h 217444"/>
              <a:gd name="connsiteX8" fmla="*/ 73456 w 133802"/>
              <a:gd name="connsiteY8" fmla="*/ 71356 h 217444"/>
              <a:gd name="connsiteX9" fmla="*/ 431 w 133802"/>
              <a:gd name="connsiteY9" fmla="*/ 1506 h 21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802" h="217444">
                <a:moveTo>
                  <a:pt x="431" y="1506"/>
                </a:moveTo>
                <a:cubicBezTo>
                  <a:pt x="6781" y="13677"/>
                  <a:pt x="96739" y="112631"/>
                  <a:pt x="111556" y="144381"/>
                </a:cubicBezTo>
                <a:cubicBezTo>
                  <a:pt x="126373" y="176131"/>
                  <a:pt x="85627" y="188302"/>
                  <a:pt x="89331" y="192006"/>
                </a:cubicBezTo>
                <a:cubicBezTo>
                  <a:pt x="93035" y="195710"/>
                  <a:pt x="132723" y="162373"/>
                  <a:pt x="133781" y="166606"/>
                </a:cubicBezTo>
                <a:cubicBezTo>
                  <a:pt x="134839" y="170839"/>
                  <a:pt x="96739" y="218994"/>
                  <a:pt x="95681" y="217406"/>
                </a:cubicBezTo>
                <a:cubicBezTo>
                  <a:pt x="94623" y="215818"/>
                  <a:pt x="128489" y="176131"/>
                  <a:pt x="127431" y="157081"/>
                </a:cubicBezTo>
                <a:cubicBezTo>
                  <a:pt x="126373" y="138031"/>
                  <a:pt x="95152" y="109456"/>
                  <a:pt x="89331" y="103106"/>
                </a:cubicBezTo>
                <a:cubicBezTo>
                  <a:pt x="83510" y="96756"/>
                  <a:pt x="95152" y="124273"/>
                  <a:pt x="92506" y="118981"/>
                </a:cubicBezTo>
                <a:cubicBezTo>
                  <a:pt x="89860" y="113689"/>
                  <a:pt x="87214" y="88289"/>
                  <a:pt x="73456" y="71356"/>
                </a:cubicBezTo>
                <a:cubicBezTo>
                  <a:pt x="59698" y="54423"/>
                  <a:pt x="-5919" y="-10665"/>
                  <a:pt x="431" y="15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 657">
            <a:extLst>
              <a:ext uri="{FF2B5EF4-FFF2-40B4-BE49-F238E27FC236}">
                <a16:creationId xmlns:a16="http://schemas.microsoft.com/office/drawing/2014/main" id="{EEFB5551-4B61-21ED-ABA8-410A0A5E80EF}"/>
              </a:ext>
            </a:extLst>
          </p:cNvPr>
          <p:cNvSpPr/>
          <p:nvPr/>
        </p:nvSpPr>
        <p:spPr>
          <a:xfrm>
            <a:off x="7175348" y="6542461"/>
            <a:ext cx="213054" cy="401684"/>
          </a:xfrm>
          <a:custGeom>
            <a:avLst/>
            <a:gdLst>
              <a:gd name="connsiteX0" fmla="*/ 3327 w 213054"/>
              <a:gd name="connsiteY0" fmla="*/ 1214 h 401684"/>
              <a:gd name="connsiteX1" fmla="*/ 73177 w 213054"/>
              <a:gd name="connsiteY1" fmla="*/ 105989 h 401684"/>
              <a:gd name="connsiteX2" fmla="*/ 89052 w 213054"/>
              <a:gd name="connsiteY2" fmla="*/ 169489 h 401684"/>
              <a:gd name="connsiteX3" fmla="*/ 152 w 213054"/>
              <a:gd name="connsiteY3" fmla="*/ 163139 h 401684"/>
              <a:gd name="connsiteX4" fmla="*/ 66827 w 213054"/>
              <a:gd name="connsiteY4" fmla="*/ 194889 h 401684"/>
              <a:gd name="connsiteX5" fmla="*/ 31902 w 213054"/>
              <a:gd name="connsiteY5" fmla="*/ 220289 h 401684"/>
              <a:gd name="connsiteX6" fmla="*/ 136677 w 213054"/>
              <a:gd name="connsiteY6" fmla="*/ 290139 h 401684"/>
              <a:gd name="connsiteX7" fmla="*/ 114452 w 213054"/>
              <a:gd name="connsiteY7" fmla="*/ 264739 h 401684"/>
              <a:gd name="connsiteX8" fmla="*/ 171602 w 213054"/>
              <a:gd name="connsiteY8" fmla="*/ 337764 h 401684"/>
              <a:gd name="connsiteX9" fmla="*/ 212877 w 213054"/>
              <a:gd name="connsiteY9" fmla="*/ 401264 h 401684"/>
              <a:gd name="connsiteX10" fmla="*/ 155727 w 213054"/>
              <a:gd name="connsiteY10" fmla="*/ 306014 h 401684"/>
              <a:gd name="connsiteX11" fmla="*/ 41427 w 213054"/>
              <a:gd name="connsiteY11" fmla="*/ 204414 h 401684"/>
              <a:gd name="connsiteX12" fmla="*/ 104927 w 213054"/>
              <a:gd name="connsiteY12" fmla="*/ 220289 h 401684"/>
              <a:gd name="connsiteX13" fmla="*/ 9677 w 213054"/>
              <a:gd name="connsiteY13" fmla="*/ 166314 h 401684"/>
              <a:gd name="connsiteX14" fmla="*/ 114452 w 213054"/>
              <a:gd name="connsiteY14" fmla="*/ 144089 h 401684"/>
              <a:gd name="connsiteX15" fmla="*/ 66827 w 213054"/>
              <a:gd name="connsiteY15" fmla="*/ 150439 h 401684"/>
              <a:gd name="connsiteX16" fmla="*/ 120802 w 213054"/>
              <a:gd name="connsiteY16" fmla="*/ 125039 h 401684"/>
              <a:gd name="connsiteX17" fmla="*/ 82702 w 213054"/>
              <a:gd name="connsiteY17" fmla="*/ 121864 h 401684"/>
              <a:gd name="connsiteX18" fmla="*/ 50952 w 213054"/>
              <a:gd name="connsiteY18" fmla="*/ 52014 h 401684"/>
              <a:gd name="connsiteX19" fmla="*/ 3327 w 213054"/>
              <a:gd name="connsiteY19" fmla="*/ 1214 h 40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3054" h="401684">
                <a:moveTo>
                  <a:pt x="3327" y="1214"/>
                </a:moveTo>
                <a:cubicBezTo>
                  <a:pt x="7031" y="10210"/>
                  <a:pt x="58890" y="77943"/>
                  <a:pt x="73177" y="105989"/>
                </a:cubicBezTo>
                <a:cubicBezTo>
                  <a:pt x="87465" y="134035"/>
                  <a:pt x="101223" y="159964"/>
                  <a:pt x="89052" y="169489"/>
                </a:cubicBezTo>
                <a:cubicBezTo>
                  <a:pt x="76881" y="179014"/>
                  <a:pt x="3856" y="158906"/>
                  <a:pt x="152" y="163139"/>
                </a:cubicBezTo>
                <a:cubicBezTo>
                  <a:pt x="-3552" y="167372"/>
                  <a:pt x="61535" y="185364"/>
                  <a:pt x="66827" y="194889"/>
                </a:cubicBezTo>
                <a:cubicBezTo>
                  <a:pt x="72119" y="204414"/>
                  <a:pt x="20260" y="204414"/>
                  <a:pt x="31902" y="220289"/>
                </a:cubicBezTo>
                <a:cubicBezTo>
                  <a:pt x="43544" y="236164"/>
                  <a:pt x="122919" y="282731"/>
                  <a:pt x="136677" y="290139"/>
                </a:cubicBezTo>
                <a:cubicBezTo>
                  <a:pt x="150435" y="297547"/>
                  <a:pt x="108631" y="256802"/>
                  <a:pt x="114452" y="264739"/>
                </a:cubicBezTo>
                <a:cubicBezTo>
                  <a:pt x="120273" y="272676"/>
                  <a:pt x="155198" y="315010"/>
                  <a:pt x="171602" y="337764"/>
                </a:cubicBezTo>
                <a:cubicBezTo>
                  <a:pt x="188006" y="360518"/>
                  <a:pt x="215523" y="406556"/>
                  <a:pt x="212877" y="401264"/>
                </a:cubicBezTo>
                <a:cubicBezTo>
                  <a:pt x="210231" y="395972"/>
                  <a:pt x="184302" y="338822"/>
                  <a:pt x="155727" y="306014"/>
                </a:cubicBezTo>
                <a:cubicBezTo>
                  <a:pt x="127152" y="273206"/>
                  <a:pt x="49894" y="218702"/>
                  <a:pt x="41427" y="204414"/>
                </a:cubicBezTo>
                <a:cubicBezTo>
                  <a:pt x="32960" y="190126"/>
                  <a:pt x="110219" y="226639"/>
                  <a:pt x="104927" y="220289"/>
                </a:cubicBezTo>
                <a:cubicBezTo>
                  <a:pt x="99635" y="213939"/>
                  <a:pt x="8090" y="179014"/>
                  <a:pt x="9677" y="166314"/>
                </a:cubicBezTo>
                <a:cubicBezTo>
                  <a:pt x="11264" y="153614"/>
                  <a:pt x="104927" y="146735"/>
                  <a:pt x="114452" y="144089"/>
                </a:cubicBezTo>
                <a:cubicBezTo>
                  <a:pt x="123977" y="141443"/>
                  <a:pt x="65769" y="153614"/>
                  <a:pt x="66827" y="150439"/>
                </a:cubicBezTo>
                <a:cubicBezTo>
                  <a:pt x="67885" y="147264"/>
                  <a:pt x="118156" y="129801"/>
                  <a:pt x="120802" y="125039"/>
                </a:cubicBezTo>
                <a:cubicBezTo>
                  <a:pt x="123448" y="120277"/>
                  <a:pt x="94344" y="134035"/>
                  <a:pt x="82702" y="121864"/>
                </a:cubicBezTo>
                <a:cubicBezTo>
                  <a:pt x="71060" y="109693"/>
                  <a:pt x="59948" y="68418"/>
                  <a:pt x="50952" y="52014"/>
                </a:cubicBezTo>
                <a:cubicBezTo>
                  <a:pt x="41956" y="35610"/>
                  <a:pt x="-377" y="-7782"/>
                  <a:pt x="3327" y="12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 658">
            <a:extLst>
              <a:ext uri="{FF2B5EF4-FFF2-40B4-BE49-F238E27FC236}">
                <a16:creationId xmlns:a16="http://schemas.microsoft.com/office/drawing/2014/main" id="{7C14E984-29D5-4056-3171-147F3F368DC1}"/>
              </a:ext>
            </a:extLst>
          </p:cNvPr>
          <p:cNvSpPr/>
          <p:nvPr/>
        </p:nvSpPr>
        <p:spPr>
          <a:xfrm>
            <a:off x="7172325" y="6553154"/>
            <a:ext cx="76296" cy="156415"/>
          </a:xfrm>
          <a:custGeom>
            <a:avLst/>
            <a:gdLst>
              <a:gd name="connsiteX0" fmla="*/ 0 w 76296"/>
              <a:gd name="connsiteY0" fmla="*/ 46 h 156415"/>
              <a:gd name="connsiteX1" fmla="*/ 60325 w 76296"/>
              <a:gd name="connsiteY1" fmla="*/ 63546 h 156415"/>
              <a:gd name="connsiteX2" fmla="*/ 73025 w 76296"/>
              <a:gd name="connsiteY2" fmla="*/ 120696 h 156415"/>
              <a:gd name="connsiteX3" fmla="*/ 73025 w 76296"/>
              <a:gd name="connsiteY3" fmla="*/ 152446 h 156415"/>
              <a:gd name="connsiteX4" fmla="*/ 60325 w 76296"/>
              <a:gd name="connsiteY4" fmla="*/ 152446 h 156415"/>
              <a:gd name="connsiteX5" fmla="*/ 76200 w 76296"/>
              <a:gd name="connsiteY5" fmla="*/ 120696 h 156415"/>
              <a:gd name="connsiteX6" fmla="*/ 66675 w 76296"/>
              <a:gd name="connsiteY6" fmla="*/ 98471 h 156415"/>
              <a:gd name="connsiteX7" fmla="*/ 60325 w 76296"/>
              <a:gd name="connsiteY7" fmla="*/ 54021 h 156415"/>
              <a:gd name="connsiteX8" fmla="*/ 0 w 76296"/>
              <a:gd name="connsiteY8" fmla="*/ 46 h 15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296" h="156415">
                <a:moveTo>
                  <a:pt x="0" y="46"/>
                </a:moveTo>
                <a:cubicBezTo>
                  <a:pt x="0" y="1633"/>
                  <a:pt x="48154" y="43438"/>
                  <a:pt x="60325" y="63546"/>
                </a:cubicBezTo>
                <a:cubicBezTo>
                  <a:pt x="72496" y="83654"/>
                  <a:pt x="70908" y="105879"/>
                  <a:pt x="73025" y="120696"/>
                </a:cubicBezTo>
                <a:cubicBezTo>
                  <a:pt x="75142" y="135513"/>
                  <a:pt x="75142" y="147154"/>
                  <a:pt x="73025" y="152446"/>
                </a:cubicBezTo>
                <a:cubicBezTo>
                  <a:pt x="70908" y="157738"/>
                  <a:pt x="59796" y="157738"/>
                  <a:pt x="60325" y="152446"/>
                </a:cubicBezTo>
                <a:cubicBezTo>
                  <a:pt x="60854" y="147154"/>
                  <a:pt x="75142" y="129692"/>
                  <a:pt x="76200" y="120696"/>
                </a:cubicBezTo>
                <a:cubicBezTo>
                  <a:pt x="77258" y="111700"/>
                  <a:pt x="69321" y="109584"/>
                  <a:pt x="66675" y="98471"/>
                </a:cubicBezTo>
                <a:cubicBezTo>
                  <a:pt x="64029" y="87358"/>
                  <a:pt x="67204" y="70425"/>
                  <a:pt x="60325" y="54021"/>
                </a:cubicBezTo>
                <a:cubicBezTo>
                  <a:pt x="53446" y="37617"/>
                  <a:pt x="0" y="-1541"/>
                  <a:pt x="0" y="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 659">
            <a:extLst>
              <a:ext uri="{FF2B5EF4-FFF2-40B4-BE49-F238E27FC236}">
                <a16:creationId xmlns:a16="http://schemas.microsoft.com/office/drawing/2014/main" id="{ABDE8F38-1289-C495-2D12-A1B49883BB6D}"/>
              </a:ext>
            </a:extLst>
          </p:cNvPr>
          <p:cNvSpPr/>
          <p:nvPr/>
        </p:nvSpPr>
        <p:spPr>
          <a:xfrm>
            <a:off x="7131038" y="6582081"/>
            <a:ext cx="131013" cy="130415"/>
          </a:xfrm>
          <a:custGeom>
            <a:avLst/>
            <a:gdLst>
              <a:gd name="connsiteX0" fmla="*/ 12 w 131013"/>
              <a:gd name="connsiteY0" fmla="*/ 44144 h 130415"/>
              <a:gd name="connsiteX1" fmla="*/ 85737 w 131013"/>
              <a:gd name="connsiteY1" fmla="*/ 28269 h 130415"/>
              <a:gd name="connsiteX2" fmla="*/ 120662 w 131013"/>
              <a:gd name="connsiteY2" fmla="*/ 69544 h 130415"/>
              <a:gd name="connsiteX3" fmla="*/ 120662 w 131013"/>
              <a:gd name="connsiteY3" fmla="*/ 50494 h 130415"/>
              <a:gd name="connsiteX4" fmla="*/ 107962 w 131013"/>
              <a:gd name="connsiteY4" fmla="*/ 120344 h 130415"/>
              <a:gd name="connsiteX5" fmla="*/ 117487 w 131013"/>
              <a:gd name="connsiteY5" fmla="*/ 126694 h 130415"/>
              <a:gd name="connsiteX6" fmla="*/ 130187 w 131013"/>
              <a:gd name="connsiteY6" fmla="*/ 88594 h 130415"/>
              <a:gd name="connsiteX7" fmla="*/ 92087 w 131013"/>
              <a:gd name="connsiteY7" fmla="*/ 2869 h 130415"/>
              <a:gd name="connsiteX8" fmla="*/ 92087 w 131013"/>
              <a:gd name="connsiteY8" fmla="*/ 21919 h 130415"/>
              <a:gd name="connsiteX9" fmla="*/ 12 w 131013"/>
              <a:gd name="connsiteY9" fmla="*/ 44144 h 13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013" h="130415">
                <a:moveTo>
                  <a:pt x="12" y="44144"/>
                </a:moveTo>
                <a:cubicBezTo>
                  <a:pt x="-1046" y="45202"/>
                  <a:pt x="65629" y="24036"/>
                  <a:pt x="85737" y="28269"/>
                </a:cubicBezTo>
                <a:cubicBezTo>
                  <a:pt x="105845" y="32502"/>
                  <a:pt x="114841" y="65840"/>
                  <a:pt x="120662" y="69544"/>
                </a:cubicBezTo>
                <a:cubicBezTo>
                  <a:pt x="126483" y="73248"/>
                  <a:pt x="122779" y="42027"/>
                  <a:pt x="120662" y="50494"/>
                </a:cubicBezTo>
                <a:cubicBezTo>
                  <a:pt x="118545" y="58961"/>
                  <a:pt x="108491" y="107644"/>
                  <a:pt x="107962" y="120344"/>
                </a:cubicBezTo>
                <a:cubicBezTo>
                  <a:pt x="107433" y="133044"/>
                  <a:pt x="113783" y="131986"/>
                  <a:pt x="117487" y="126694"/>
                </a:cubicBezTo>
                <a:cubicBezTo>
                  <a:pt x="121191" y="121402"/>
                  <a:pt x="134420" y="109231"/>
                  <a:pt x="130187" y="88594"/>
                </a:cubicBezTo>
                <a:cubicBezTo>
                  <a:pt x="125954" y="67957"/>
                  <a:pt x="98437" y="13981"/>
                  <a:pt x="92087" y="2869"/>
                </a:cubicBezTo>
                <a:cubicBezTo>
                  <a:pt x="85737" y="-8243"/>
                  <a:pt x="106904" y="16098"/>
                  <a:pt x="92087" y="21919"/>
                </a:cubicBezTo>
                <a:cubicBezTo>
                  <a:pt x="77270" y="27740"/>
                  <a:pt x="1070" y="43086"/>
                  <a:pt x="12" y="441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 660">
            <a:extLst>
              <a:ext uri="{FF2B5EF4-FFF2-40B4-BE49-F238E27FC236}">
                <a16:creationId xmlns:a16="http://schemas.microsoft.com/office/drawing/2014/main" id="{13D65F57-740B-4F63-677E-0CF7AF5FD681}"/>
              </a:ext>
            </a:extLst>
          </p:cNvPr>
          <p:cNvSpPr/>
          <p:nvPr/>
        </p:nvSpPr>
        <p:spPr>
          <a:xfrm>
            <a:off x="7162079" y="6562223"/>
            <a:ext cx="55115" cy="156246"/>
          </a:xfrm>
          <a:custGeom>
            <a:avLst/>
            <a:gdLst>
              <a:gd name="connsiteX0" fmla="*/ 29296 w 55115"/>
              <a:gd name="connsiteY0" fmla="*/ 502 h 156246"/>
              <a:gd name="connsiteX1" fmla="*/ 19771 w 55115"/>
              <a:gd name="connsiteY1" fmla="*/ 70352 h 156246"/>
              <a:gd name="connsiteX2" fmla="*/ 32471 w 55115"/>
              <a:gd name="connsiteY2" fmla="*/ 124327 h 156246"/>
              <a:gd name="connsiteX3" fmla="*/ 26121 w 55115"/>
              <a:gd name="connsiteY3" fmla="*/ 124327 h 156246"/>
              <a:gd name="connsiteX4" fmla="*/ 54696 w 55115"/>
              <a:gd name="connsiteY4" fmla="*/ 156077 h 156246"/>
              <a:gd name="connsiteX5" fmla="*/ 721 w 55115"/>
              <a:gd name="connsiteY5" fmla="*/ 108452 h 156246"/>
              <a:gd name="connsiteX6" fmla="*/ 29296 w 55115"/>
              <a:gd name="connsiteY6" fmla="*/ 502 h 156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115" h="156246">
                <a:moveTo>
                  <a:pt x="29296" y="502"/>
                </a:moveTo>
                <a:cubicBezTo>
                  <a:pt x="32471" y="-5848"/>
                  <a:pt x="19242" y="49715"/>
                  <a:pt x="19771" y="70352"/>
                </a:cubicBezTo>
                <a:cubicBezTo>
                  <a:pt x="20300" y="90989"/>
                  <a:pt x="31413" y="115331"/>
                  <a:pt x="32471" y="124327"/>
                </a:cubicBezTo>
                <a:cubicBezTo>
                  <a:pt x="33529" y="133323"/>
                  <a:pt x="22417" y="119035"/>
                  <a:pt x="26121" y="124327"/>
                </a:cubicBezTo>
                <a:cubicBezTo>
                  <a:pt x="29825" y="129619"/>
                  <a:pt x="58929" y="158723"/>
                  <a:pt x="54696" y="156077"/>
                </a:cubicBezTo>
                <a:cubicBezTo>
                  <a:pt x="50463" y="153431"/>
                  <a:pt x="6542" y="133323"/>
                  <a:pt x="721" y="108452"/>
                </a:cubicBezTo>
                <a:cubicBezTo>
                  <a:pt x="-5100" y="83581"/>
                  <a:pt x="26121" y="6852"/>
                  <a:pt x="29296" y="50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 661">
            <a:extLst>
              <a:ext uri="{FF2B5EF4-FFF2-40B4-BE49-F238E27FC236}">
                <a16:creationId xmlns:a16="http://schemas.microsoft.com/office/drawing/2014/main" id="{BFD260ED-3F10-C2FF-5A37-1F245FF854B2}"/>
              </a:ext>
            </a:extLst>
          </p:cNvPr>
          <p:cNvSpPr/>
          <p:nvPr/>
        </p:nvSpPr>
        <p:spPr>
          <a:xfrm>
            <a:off x="7435172" y="6448060"/>
            <a:ext cx="80066" cy="284074"/>
          </a:xfrm>
          <a:custGeom>
            <a:avLst/>
            <a:gdLst>
              <a:gd name="connsiteX0" fmla="*/ 80053 w 80066"/>
              <a:gd name="connsiteY0" fmla="*/ 365 h 284074"/>
              <a:gd name="connsiteX1" fmla="*/ 3853 w 80066"/>
              <a:gd name="connsiteY1" fmla="*/ 219440 h 284074"/>
              <a:gd name="connsiteX2" fmla="*/ 29253 w 80066"/>
              <a:gd name="connsiteY2" fmla="*/ 222615 h 284074"/>
              <a:gd name="connsiteX3" fmla="*/ 70528 w 80066"/>
              <a:gd name="connsiteY3" fmla="*/ 282940 h 284074"/>
              <a:gd name="connsiteX4" fmla="*/ 61003 w 80066"/>
              <a:gd name="connsiteY4" fmla="*/ 162290 h 284074"/>
              <a:gd name="connsiteX5" fmla="*/ 73703 w 80066"/>
              <a:gd name="connsiteY5" fmla="*/ 257540 h 284074"/>
              <a:gd name="connsiteX6" fmla="*/ 3853 w 80066"/>
              <a:gd name="connsiteY6" fmla="*/ 194040 h 284074"/>
              <a:gd name="connsiteX7" fmla="*/ 10203 w 80066"/>
              <a:gd name="connsiteY7" fmla="*/ 187690 h 284074"/>
              <a:gd name="connsiteX8" fmla="*/ 19728 w 80066"/>
              <a:gd name="connsiteY8" fmla="*/ 82915 h 284074"/>
              <a:gd name="connsiteX9" fmla="*/ 22903 w 80066"/>
              <a:gd name="connsiteY9" fmla="*/ 98790 h 284074"/>
              <a:gd name="connsiteX10" fmla="*/ 10203 w 80066"/>
              <a:gd name="connsiteY10" fmla="*/ 165465 h 284074"/>
              <a:gd name="connsiteX11" fmla="*/ 80053 w 80066"/>
              <a:gd name="connsiteY11" fmla="*/ 365 h 28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066" h="284074">
                <a:moveTo>
                  <a:pt x="80053" y="365"/>
                </a:moveTo>
                <a:cubicBezTo>
                  <a:pt x="78995" y="9361"/>
                  <a:pt x="12320" y="182398"/>
                  <a:pt x="3853" y="219440"/>
                </a:cubicBezTo>
                <a:cubicBezTo>
                  <a:pt x="-4614" y="256482"/>
                  <a:pt x="18141" y="212032"/>
                  <a:pt x="29253" y="222615"/>
                </a:cubicBezTo>
                <a:cubicBezTo>
                  <a:pt x="40365" y="233198"/>
                  <a:pt x="65236" y="292994"/>
                  <a:pt x="70528" y="282940"/>
                </a:cubicBezTo>
                <a:cubicBezTo>
                  <a:pt x="75820" y="272886"/>
                  <a:pt x="60474" y="166523"/>
                  <a:pt x="61003" y="162290"/>
                </a:cubicBezTo>
                <a:cubicBezTo>
                  <a:pt x="61532" y="158057"/>
                  <a:pt x="83228" y="252248"/>
                  <a:pt x="73703" y="257540"/>
                </a:cubicBezTo>
                <a:cubicBezTo>
                  <a:pt x="64178" y="262832"/>
                  <a:pt x="14436" y="205682"/>
                  <a:pt x="3853" y="194040"/>
                </a:cubicBezTo>
                <a:cubicBezTo>
                  <a:pt x="-6730" y="182398"/>
                  <a:pt x="7557" y="206211"/>
                  <a:pt x="10203" y="187690"/>
                </a:cubicBezTo>
                <a:cubicBezTo>
                  <a:pt x="12849" y="169169"/>
                  <a:pt x="17611" y="97732"/>
                  <a:pt x="19728" y="82915"/>
                </a:cubicBezTo>
                <a:cubicBezTo>
                  <a:pt x="21845" y="68098"/>
                  <a:pt x="24490" y="85032"/>
                  <a:pt x="22903" y="98790"/>
                </a:cubicBezTo>
                <a:cubicBezTo>
                  <a:pt x="21316" y="112548"/>
                  <a:pt x="678" y="179752"/>
                  <a:pt x="10203" y="165465"/>
                </a:cubicBezTo>
                <a:cubicBezTo>
                  <a:pt x="19728" y="151178"/>
                  <a:pt x="81111" y="-8631"/>
                  <a:pt x="80053" y="3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 662">
            <a:extLst>
              <a:ext uri="{FF2B5EF4-FFF2-40B4-BE49-F238E27FC236}">
                <a16:creationId xmlns:a16="http://schemas.microsoft.com/office/drawing/2014/main" id="{E45C0055-2702-92BC-F75E-737B8C423D50}"/>
              </a:ext>
            </a:extLst>
          </p:cNvPr>
          <p:cNvSpPr/>
          <p:nvPr/>
        </p:nvSpPr>
        <p:spPr>
          <a:xfrm>
            <a:off x="7464011" y="6578600"/>
            <a:ext cx="103345" cy="348453"/>
          </a:xfrm>
          <a:custGeom>
            <a:avLst/>
            <a:gdLst>
              <a:gd name="connsiteX0" fmla="*/ 41689 w 103345"/>
              <a:gd name="connsiteY0" fmla="*/ 0 h 348453"/>
              <a:gd name="connsiteX1" fmla="*/ 25814 w 103345"/>
              <a:gd name="connsiteY1" fmla="*/ 158750 h 348453"/>
              <a:gd name="connsiteX2" fmla="*/ 67089 w 103345"/>
              <a:gd name="connsiteY2" fmla="*/ 244475 h 348453"/>
              <a:gd name="connsiteX3" fmla="*/ 48039 w 103345"/>
              <a:gd name="connsiteY3" fmla="*/ 200025 h 348453"/>
              <a:gd name="connsiteX4" fmla="*/ 102014 w 103345"/>
              <a:gd name="connsiteY4" fmla="*/ 346075 h 348453"/>
              <a:gd name="connsiteX5" fmla="*/ 79789 w 103345"/>
              <a:gd name="connsiteY5" fmla="*/ 282575 h 348453"/>
              <a:gd name="connsiteX6" fmla="*/ 3589 w 103345"/>
              <a:gd name="connsiteY6" fmla="*/ 177800 h 348453"/>
              <a:gd name="connsiteX7" fmla="*/ 13114 w 103345"/>
              <a:gd name="connsiteY7" fmla="*/ 174625 h 348453"/>
              <a:gd name="connsiteX8" fmla="*/ 19464 w 103345"/>
              <a:gd name="connsiteY8" fmla="*/ 101600 h 348453"/>
              <a:gd name="connsiteX9" fmla="*/ 13114 w 103345"/>
              <a:gd name="connsiteY9" fmla="*/ 69850 h 348453"/>
              <a:gd name="connsiteX10" fmla="*/ 22639 w 103345"/>
              <a:gd name="connsiteY10" fmla="*/ 101600 h 348453"/>
              <a:gd name="connsiteX11" fmla="*/ 22639 w 103345"/>
              <a:gd name="connsiteY11" fmla="*/ 101600 h 348453"/>
              <a:gd name="connsiteX12" fmla="*/ 41689 w 103345"/>
              <a:gd name="connsiteY12" fmla="*/ 0 h 34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45" h="348453">
                <a:moveTo>
                  <a:pt x="41689" y="0"/>
                </a:moveTo>
                <a:cubicBezTo>
                  <a:pt x="31635" y="59002"/>
                  <a:pt x="21581" y="118004"/>
                  <a:pt x="25814" y="158750"/>
                </a:cubicBezTo>
                <a:cubicBezTo>
                  <a:pt x="30047" y="199496"/>
                  <a:pt x="63385" y="237596"/>
                  <a:pt x="67089" y="244475"/>
                </a:cubicBezTo>
                <a:cubicBezTo>
                  <a:pt x="70793" y="251354"/>
                  <a:pt x="42218" y="183092"/>
                  <a:pt x="48039" y="200025"/>
                </a:cubicBezTo>
                <a:cubicBezTo>
                  <a:pt x="53860" y="216958"/>
                  <a:pt x="96722" y="332317"/>
                  <a:pt x="102014" y="346075"/>
                </a:cubicBezTo>
                <a:cubicBezTo>
                  <a:pt x="107306" y="359833"/>
                  <a:pt x="96193" y="310621"/>
                  <a:pt x="79789" y="282575"/>
                </a:cubicBezTo>
                <a:cubicBezTo>
                  <a:pt x="63385" y="254529"/>
                  <a:pt x="14701" y="195791"/>
                  <a:pt x="3589" y="177800"/>
                </a:cubicBezTo>
                <a:cubicBezTo>
                  <a:pt x="-7523" y="159809"/>
                  <a:pt x="10468" y="187325"/>
                  <a:pt x="13114" y="174625"/>
                </a:cubicBezTo>
                <a:cubicBezTo>
                  <a:pt x="15760" y="161925"/>
                  <a:pt x="19464" y="119062"/>
                  <a:pt x="19464" y="101600"/>
                </a:cubicBezTo>
                <a:cubicBezTo>
                  <a:pt x="19464" y="84138"/>
                  <a:pt x="12585" y="69850"/>
                  <a:pt x="13114" y="69850"/>
                </a:cubicBezTo>
                <a:cubicBezTo>
                  <a:pt x="13643" y="69850"/>
                  <a:pt x="22639" y="101600"/>
                  <a:pt x="22639" y="101600"/>
                </a:cubicBezTo>
                <a:lnTo>
                  <a:pt x="22639" y="101600"/>
                </a:lnTo>
                <a:lnTo>
                  <a:pt x="41689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 663">
            <a:extLst>
              <a:ext uri="{FF2B5EF4-FFF2-40B4-BE49-F238E27FC236}">
                <a16:creationId xmlns:a16="http://schemas.microsoft.com/office/drawing/2014/main" id="{1793F9D3-DDE2-413B-7DC4-78D012BCDC2C}"/>
              </a:ext>
            </a:extLst>
          </p:cNvPr>
          <p:cNvSpPr/>
          <p:nvPr/>
        </p:nvSpPr>
        <p:spPr>
          <a:xfrm>
            <a:off x="7413623" y="6575425"/>
            <a:ext cx="91966" cy="274424"/>
          </a:xfrm>
          <a:custGeom>
            <a:avLst/>
            <a:gdLst>
              <a:gd name="connsiteX0" fmla="*/ 60327 w 91966"/>
              <a:gd name="connsiteY0" fmla="*/ 0 h 274424"/>
              <a:gd name="connsiteX1" fmla="*/ 19052 w 91966"/>
              <a:gd name="connsiteY1" fmla="*/ 177800 h 274424"/>
              <a:gd name="connsiteX2" fmla="*/ 38102 w 91966"/>
              <a:gd name="connsiteY2" fmla="*/ 155575 h 274424"/>
              <a:gd name="connsiteX3" fmla="*/ 53977 w 91966"/>
              <a:gd name="connsiteY3" fmla="*/ 212725 h 274424"/>
              <a:gd name="connsiteX4" fmla="*/ 69852 w 91966"/>
              <a:gd name="connsiteY4" fmla="*/ 241300 h 274424"/>
              <a:gd name="connsiteX5" fmla="*/ 88902 w 91966"/>
              <a:gd name="connsiteY5" fmla="*/ 263525 h 274424"/>
              <a:gd name="connsiteX6" fmla="*/ 2 w 91966"/>
              <a:gd name="connsiteY6" fmla="*/ 254000 h 274424"/>
              <a:gd name="connsiteX7" fmla="*/ 85727 w 91966"/>
              <a:gd name="connsiteY7" fmla="*/ 273050 h 274424"/>
              <a:gd name="connsiteX8" fmla="*/ 57152 w 91966"/>
              <a:gd name="connsiteY8" fmla="*/ 209550 h 274424"/>
              <a:gd name="connsiteX9" fmla="*/ 31752 w 91966"/>
              <a:gd name="connsiteY9" fmla="*/ 171450 h 274424"/>
              <a:gd name="connsiteX10" fmla="*/ 50802 w 91966"/>
              <a:gd name="connsiteY10" fmla="*/ 174625 h 274424"/>
              <a:gd name="connsiteX11" fmla="*/ 41277 w 91966"/>
              <a:gd name="connsiteY11" fmla="*/ 127000 h 274424"/>
              <a:gd name="connsiteX12" fmla="*/ 41277 w 91966"/>
              <a:gd name="connsiteY12" fmla="*/ 127000 h 274424"/>
              <a:gd name="connsiteX13" fmla="*/ 60327 w 91966"/>
              <a:gd name="connsiteY13" fmla="*/ 0 h 274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1966" h="274424">
                <a:moveTo>
                  <a:pt x="60327" y="0"/>
                </a:moveTo>
                <a:cubicBezTo>
                  <a:pt x="41541" y="75935"/>
                  <a:pt x="22756" y="151871"/>
                  <a:pt x="19052" y="177800"/>
                </a:cubicBezTo>
                <a:cubicBezTo>
                  <a:pt x="15348" y="203729"/>
                  <a:pt x="32281" y="149754"/>
                  <a:pt x="38102" y="155575"/>
                </a:cubicBezTo>
                <a:cubicBezTo>
                  <a:pt x="43923" y="161396"/>
                  <a:pt x="48685" y="198438"/>
                  <a:pt x="53977" y="212725"/>
                </a:cubicBezTo>
                <a:cubicBezTo>
                  <a:pt x="59269" y="227012"/>
                  <a:pt x="64031" y="232833"/>
                  <a:pt x="69852" y="241300"/>
                </a:cubicBezTo>
                <a:cubicBezTo>
                  <a:pt x="75673" y="249767"/>
                  <a:pt x="100544" y="261408"/>
                  <a:pt x="88902" y="263525"/>
                </a:cubicBezTo>
                <a:cubicBezTo>
                  <a:pt x="77260" y="265642"/>
                  <a:pt x="531" y="252413"/>
                  <a:pt x="2" y="254000"/>
                </a:cubicBezTo>
                <a:cubicBezTo>
                  <a:pt x="-527" y="255587"/>
                  <a:pt x="76202" y="280458"/>
                  <a:pt x="85727" y="273050"/>
                </a:cubicBezTo>
                <a:cubicBezTo>
                  <a:pt x="95252" y="265642"/>
                  <a:pt x="66148" y="226483"/>
                  <a:pt x="57152" y="209550"/>
                </a:cubicBezTo>
                <a:cubicBezTo>
                  <a:pt x="48156" y="192617"/>
                  <a:pt x="32810" y="177271"/>
                  <a:pt x="31752" y="171450"/>
                </a:cubicBezTo>
                <a:cubicBezTo>
                  <a:pt x="30694" y="165629"/>
                  <a:pt x="49215" y="182033"/>
                  <a:pt x="50802" y="174625"/>
                </a:cubicBezTo>
                <a:cubicBezTo>
                  <a:pt x="52389" y="167217"/>
                  <a:pt x="41277" y="127000"/>
                  <a:pt x="41277" y="127000"/>
                </a:cubicBezTo>
                <a:lnTo>
                  <a:pt x="41277" y="127000"/>
                </a:lnTo>
                <a:lnTo>
                  <a:pt x="60327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 664">
            <a:extLst>
              <a:ext uri="{FF2B5EF4-FFF2-40B4-BE49-F238E27FC236}">
                <a16:creationId xmlns:a16="http://schemas.microsoft.com/office/drawing/2014/main" id="{BA7BF6EB-446D-E4D4-C431-8598235D4580}"/>
              </a:ext>
            </a:extLst>
          </p:cNvPr>
          <p:cNvSpPr/>
          <p:nvPr/>
        </p:nvSpPr>
        <p:spPr>
          <a:xfrm>
            <a:off x="7241517" y="6594194"/>
            <a:ext cx="226831" cy="264677"/>
          </a:xfrm>
          <a:custGeom>
            <a:avLst/>
            <a:gdLst>
              <a:gd name="connsiteX0" fmla="*/ 658 w 226831"/>
              <a:gd name="connsiteY0" fmla="*/ 281 h 264677"/>
              <a:gd name="connsiteX1" fmla="*/ 121308 w 226831"/>
              <a:gd name="connsiteY1" fmla="*/ 133631 h 264677"/>
              <a:gd name="connsiteX2" fmla="*/ 45108 w 226831"/>
              <a:gd name="connsiteY2" fmla="*/ 114581 h 264677"/>
              <a:gd name="connsiteX3" fmla="*/ 168933 w 226831"/>
              <a:gd name="connsiteY3" fmla="*/ 152681 h 264677"/>
              <a:gd name="connsiteX4" fmla="*/ 124483 w 226831"/>
              <a:gd name="connsiteY4" fmla="*/ 171731 h 264677"/>
              <a:gd name="connsiteX5" fmla="*/ 226083 w 226831"/>
              <a:gd name="connsiteY5" fmla="*/ 117756 h 264677"/>
              <a:gd name="connsiteX6" fmla="*/ 172108 w 226831"/>
              <a:gd name="connsiteY6" fmla="*/ 165381 h 264677"/>
              <a:gd name="connsiteX7" fmla="*/ 200683 w 226831"/>
              <a:gd name="connsiteY7" fmla="*/ 213006 h 264677"/>
              <a:gd name="connsiteX8" fmla="*/ 210208 w 226831"/>
              <a:gd name="connsiteY8" fmla="*/ 263806 h 264677"/>
              <a:gd name="connsiteX9" fmla="*/ 143533 w 226831"/>
              <a:gd name="connsiteY9" fmla="*/ 168556 h 264677"/>
              <a:gd name="connsiteX10" fmla="*/ 51458 w 226831"/>
              <a:gd name="connsiteY10" fmla="*/ 111406 h 264677"/>
              <a:gd name="connsiteX11" fmla="*/ 184808 w 226831"/>
              <a:gd name="connsiteY11" fmla="*/ 216181 h 264677"/>
              <a:gd name="connsiteX12" fmla="*/ 86383 w 226831"/>
              <a:gd name="connsiteY12" fmla="*/ 127281 h 264677"/>
              <a:gd name="connsiteX13" fmla="*/ 73683 w 226831"/>
              <a:gd name="connsiteY13" fmla="*/ 98706 h 264677"/>
              <a:gd name="connsiteX14" fmla="*/ 658 w 226831"/>
              <a:gd name="connsiteY14" fmla="*/ 281 h 26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6831" h="264677">
                <a:moveTo>
                  <a:pt x="658" y="281"/>
                </a:moveTo>
                <a:cubicBezTo>
                  <a:pt x="8595" y="6102"/>
                  <a:pt x="113900" y="114581"/>
                  <a:pt x="121308" y="133631"/>
                </a:cubicBezTo>
                <a:cubicBezTo>
                  <a:pt x="128716" y="152681"/>
                  <a:pt x="37170" y="111406"/>
                  <a:pt x="45108" y="114581"/>
                </a:cubicBezTo>
                <a:cubicBezTo>
                  <a:pt x="53046" y="117756"/>
                  <a:pt x="155704" y="143156"/>
                  <a:pt x="168933" y="152681"/>
                </a:cubicBezTo>
                <a:cubicBezTo>
                  <a:pt x="182162" y="162206"/>
                  <a:pt x="114958" y="177552"/>
                  <a:pt x="124483" y="171731"/>
                </a:cubicBezTo>
                <a:cubicBezTo>
                  <a:pt x="134008" y="165910"/>
                  <a:pt x="218146" y="118814"/>
                  <a:pt x="226083" y="117756"/>
                </a:cubicBezTo>
                <a:cubicBezTo>
                  <a:pt x="234020" y="116698"/>
                  <a:pt x="176341" y="149506"/>
                  <a:pt x="172108" y="165381"/>
                </a:cubicBezTo>
                <a:cubicBezTo>
                  <a:pt x="167875" y="181256"/>
                  <a:pt x="194333" y="196602"/>
                  <a:pt x="200683" y="213006"/>
                </a:cubicBezTo>
                <a:cubicBezTo>
                  <a:pt x="207033" y="229410"/>
                  <a:pt x="219733" y="271214"/>
                  <a:pt x="210208" y="263806"/>
                </a:cubicBezTo>
                <a:cubicBezTo>
                  <a:pt x="200683" y="256398"/>
                  <a:pt x="169991" y="193956"/>
                  <a:pt x="143533" y="168556"/>
                </a:cubicBezTo>
                <a:cubicBezTo>
                  <a:pt x="117075" y="143156"/>
                  <a:pt x="44579" y="103468"/>
                  <a:pt x="51458" y="111406"/>
                </a:cubicBezTo>
                <a:cubicBezTo>
                  <a:pt x="58337" y="119344"/>
                  <a:pt x="178987" y="213535"/>
                  <a:pt x="184808" y="216181"/>
                </a:cubicBezTo>
                <a:cubicBezTo>
                  <a:pt x="190629" y="218827"/>
                  <a:pt x="104904" y="146860"/>
                  <a:pt x="86383" y="127281"/>
                </a:cubicBezTo>
                <a:cubicBezTo>
                  <a:pt x="67862" y="107702"/>
                  <a:pt x="88500" y="116698"/>
                  <a:pt x="73683" y="98706"/>
                </a:cubicBezTo>
                <a:cubicBezTo>
                  <a:pt x="58866" y="80714"/>
                  <a:pt x="-7279" y="-5540"/>
                  <a:pt x="658" y="2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 665">
            <a:extLst>
              <a:ext uri="{FF2B5EF4-FFF2-40B4-BE49-F238E27FC236}">
                <a16:creationId xmlns:a16="http://schemas.microsoft.com/office/drawing/2014/main" id="{3ADB374E-868C-3B61-F0F7-17891C9E7B21}"/>
              </a:ext>
            </a:extLst>
          </p:cNvPr>
          <p:cNvSpPr/>
          <p:nvPr/>
        </p:nvSpPr>
        <p:spPr>
          <a:xfrm>
            <a:off x="7219879" y="6686532"/>
            <a:ext cx="208656" cy="263601"/>
          </a:xfrm>
          <a:custGeom>
            <a:avLst/>
            <a:gdLst>
              <a:gd name="connsiteX0" fmla="*/ 71 w 208656"/>
              <a:gd name="connsiteY0" fmla="*/ 18 h 263601"/>
              <a:gd name="connsiteX1" fmla="*/ 130246 w 208656"/>
              <a:gd name="connsiteY1" fmla="*/ 117493 h 263601"/>
              <a:gd name="connsiteX2" fmla="*/ 177871 w 208656"/>
              <a:gd name="connsiteY2" fmla="*/ 161943 h 263601"/>
              <a:gd name="connsiteX3" fmla="*/ 139771 w 208656"/>
              <a:gd name="connsiteY3" fmla="*/ 117493 h 263601"/>
              <a:gd name="connsiteX4" fmla="*/ 203271 w 208656"/>
              <a:gd name="connsiteY4" fmla="*/ 177818 h 263601"/>
              <a:gd name="connsiteX5" fmla="*/ 139771 w 208656"/>
              <a:gd name="connsiteY5" fmla="*/ 263543 h 263601"/>
              <a:gd name="connsiteX6" fmla="*/ 206446 w 208656"/>
              <a:gd name="connsiteY6" fmla="*/ 190518 h 263601"/>
              <a:gd name="connsiteX7" fmla="*/ 184221 w 208656"/>
              <a:gd name="connsiteY7" fmla="*/ 146068 h 263601"/>
              <a:gd name="connsiteX8" fmla="*/ 101671 w 208656"/>
              <a:gd name="connsiteY8" fmla="*/ 63518 h 263601"/>
              <a:gd name="connsiteX9" fmla="*/ 149296 w 208656"/>
              <a:gd name="connsiteY9" fmla="*/ 107968 h 263601"/>
              <a:gd name="connsiteX10" fmla="*/ 71 w 208656"/>
              <a:gd name="connsiteY10" fmla="*/ 18 h 2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8656" h="263601">
                <a:moveTo>
                  <a:pt x="71" y="18"/>
                </a:moveTo>
                <a:cubicBezTo>
                  <a:pt x="-3104" y="1605"/>
                  <a:pt x="100613" y="90506"/>
                  <a:pt x="130246" y="117493"/>
                </a:cubicBezTo>
                <a:cubicBezTo>
                  <a:pt x="159879" y="144481"/>
                  <a:pt x="176284" y="161943"/>
                  <a:pt x="177871" y="161943"/>
                </a:cubicBezTo>
                <a:cubicBezTo>
                  <a:pt x="179458" y="161943"/>
                  <a:pt x="135538" y="114847"/>
                  <a:pt x="139771" y="117493"/>
                </a:cubicBezTo>
                <a:cubicBezTo>
                  <a:pt x="144004" y="120139"/>
                  <a:pt x="203271" y="153476"/>
                  <a:pt x="203271" y="177818"/>
                </a:cubicBezTo>
                <a:cubicBezTo>
                  <a:pt x="203271" y="202160"/>
                  <a:pt x="139242" y="261426"/>
                  <a:pt x="139771" y="263543"/>
                </a:cubicBezTo>
                <a:cubicBezTo>
                  <a:pt x="140300" y="265660"/>
                  <a:pt x="199038" y="210097"/>
                  <a:pt x="206446" y="190518"/>
                </a:cubicBezTo>
                <a:cubicBezTo>
                  <a:pt x="213854" y="170939"/>
                  <a:pt x="201683" y="167235"/>
                  <a:pt x="184221" y="146068"/>
                </a:cubicBezTo>
                <a:cubicBezTo>
                  <a:pt x="166759" y="124901"/>
                  <a:pt x="107492" y="69868"/>
                  <a:pt x="101671" y="63518"/>
                </a:cubicBezTo>
                <a:cubicBezTo>
                  <a:pt x="95850" y="57168"/>
                  <a:pt x="161467" y="115376"/>
                  <a:pt x="149296" y="107968"/>
                </a:cubicBezTo>
                <a:cubicBezTo>
                  <a:pt x="137125" y="100560"/>
                  <a:pt x="3246" y="-1569"/>
                  <a:pt x="71" y="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 666">
            <a:extLst>
              <a:ext uri="{FF2B5EF4-FFF2-40B4-BE49-F238E27FC236}">
                <a16:creationId xmlns:a16="http://schemas.microsoft.com/office/drawing/2014/main" id="{C1E52174-EDAA-6445-B876-8EE311D25089}"/>
              </a:ext>
            </a:extLst>
          </p:cNvPr>
          <p:cNvSpPr/>
          <p:nvPr/>
        </p:nvSpPr>
        <p:spPr>
          <a:xfrm>
            <a:off x="7352675" y="6864120"/>
            <a:ext cx="241962" cy="253242"/>
          </a:xfrm>
          <a:custGeom>
            <a:avLst/>
            <a:gdLst>
              <a:gd name="connsiteX0" fmla="*/ 625 w 241962"/>
              <a:gd name="connsiteY0" fmla="*/ 251055 h 253242"/>
              <a:gd name="connsiteX1" fmla="*/ 54600 w 241962"/>
              <a:gd name="connsiteY1" fmla="*/ 73255 h 253242"/>
              <a:gd name="connsiteX2" fmla="*/ 51425 w 241962"/>
              <a:gd name="connsiteY2" fmla="*/ 79605 h 253242"/>
              <a:gd name="connsiteX3" fmla="*/ 76825 w 241962"/>
              <a:gd name="connsiteY3" fmla="*/ 28805 h 253242"/>
              <a:gd name="connsiteX4" fmla="*/ 165725 w 241962"/>
              <a:gd name="connsiteY4" fmla="*/ 28805 h 253242"/>
              <a:gd name="connsiteX5" fmla="*/ 92700 w 241962"/>
              <a:gd name="connsiteY5" fmla="*/ 38330 h 253242"/>
              <a:gd name="connsiteX6" fmla="*/ 187950 w 241962"/>
              <a:gd name="connsiteY6" fmla="*/ 31980 h 253242"/>
              <a:gd name="connsiteX7" fmla="*/ 241925 w 241962"/>
              <a:gd name="connsiteY7" fmla="*/ 79605 h 253242"/>
              <a:gd name="connsiteX8" fmla="*/ 194300 w 241962"/>
              <a:gd name="connsiteY8" fmla="*/ 22455 h 253242"/>
              <a:gd name="connsiteX9" fmla="*/ 80000 w 241962"/>
              <a:gd name="connsiteY9" fmla="*/ 230 h 253242"/>
              <a:gd name="connsiteX10" fmla="*/ 92700 w 241962"/>
              <a:gd name="connsiteY10" fmla="*/ 12930 h 253242"/>
              <a:gd name="connsiteX11" fmla="*/ 41900 w 241962"/>
              <a:gd name="connsiteY11" fmla="*/ 44680 h 253242"/>
              <a:gd name="connsiteX12" fmla="*/ 48250 w 241962"/>
              <a:gd name="connsiteY12" fmla="*/ 31980 h 253242"/>
              <a:gd name="connsiteX13" fmla="*/ 16500 w 241962"/>
              <a:gd name="connsiteY13" fmla="*/ 101830 h 253242"/>
              <a:gd name="connsiteX14" fmla="*/ 38725 w 241962"/>
              <a:gd name="connsiteY14" fmla="*/ 95480 h 253242"/>
              <a:gd name="connsiteX15" fmla="*/ 26025 w 241962"/>
              <a:gd name="connsiteY15" fmla="*/ 165330 h 253242"/>
              <a:gd name="connsiteX16" fmla="*/ 625 w 241962"/>
              <a:gd name="connsiteY16" fmla="*/ 251055 h 25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962" h="253242">
                <a:moveTo>
                  <a:pt x="625" y="251055"/>
                </a:moveTo>
                <a:cubicBezTo>
                  <a:pt x="5388" y="235709"/>
                  <a:pt x="46133" y="101830"/>
                  <a:pt x="54600" y="73255"/>
                </a:cubicBezTo>
                <a:cubicBezTo>
                  <a:pt x="63067" y="44680"/>
                  <a:pt x="51425" y="79605"/>
                  <a:pt x="51425" y="79605"/>
                </a:cubicBezTo>
                <a:cubicBezTo>
                  <a:pt x="55129" y="72197"/>
                  <a:pt x="57775" y="37272"/>
                  <a:pt x="76825" y="28805"/>
                </a:cubicBezTo>
                <a:cubicBezTo>
                  <a:pt x="95875" y="20338"/>
                  <a:pt x="163079" y="27217"/>
                  <a:pt x="165725" y="28805"/>
                </a:cubicBezTo>
                <a:cubicBezTo>
                  <a:pt x="168371" y="30392"/>
                  <a:pt x="88996" y="37801"/>
                  <a:pt x="92700" y="38330"/>
                </a:cubicBezTo>
                <a:cubicBezTo>
                  <a:pt x="96404" y="38859"/>
                  <a:pt x="163079" y="25101"/>
                  <a:pt x="187950" y="31980"/>
                </a:cubicBezTo>
                <a:cubicBezTo>
                  <a:pt x="212821" y="38859"/>
                  <a:pt x="240867" y="81193"/>
                  <a:pt x="241925" y="79605"/>
                </a:cubicBezTo>
                <a:cubicBezTo>
                  <a:pt x="242983" y="78017"/>
                  <a:pt x="221288" y="35684"/>
                  <a:pt x="194300" y="22455"/>
                </a:cubicBezTo>
                <a:cubicBezTo>
                  <a:pt x="167313" y="9226"/>
                  <a:pt x="96933" y="1817"/>
                  <a:pt x="80000" y="230"/>
                </a:cubicBezTo>
                <a:cubicBezTo>
                  <a:pt x="63067" y="-1358"/>
                  <a:pt x="99050" y="5522"/>
                  <a:pt x="92700" y="12930"/>
                </a:cubicBezTo>
                <a:cubicBezTo>
                  <a:pt x="86350" y="20338"/>
                  <a:pt x="49308" y="41505"/>
                  <a:pt x="41900" y="44680"/>
                </a:cubicBezTo>
                <a:cubicBezTo>
                  <a:pt x="34492" y="47855"/>
                  <a:pt x="52483" y="22455"/>
                  <a:pt x="48250" y="31980"/>
                </a:cubicBezTo>
                <a:cubicBezTo>
                  <a:pt x="44017" y="41505"/>
                  <a:pt x="18088" y="91247"/>
                  <a:pt x="16500" y="101830"/>
                </a:cubicBezTo>
                <a:cubicBezTo>
                  <a:pt x="14913" y="112413"/>
                  <a:pt x="37138" y="84897"/>
                  <a:pt x="38725" y="95480"/>
                </a:cubicBezTo>
                <a:cubicBezTo>
                  <a:pt x="40313" y="106063"/>
                  <a:pt x="32375" y="133580"/>
                  <a:pt x="26025" y="165330"/>
                </a:cubicBezTo>
                <a:cubicBezTo>
                  <a:pt x="19675" y="197080"/>
                  <a:pt x="-4138" y="266401"/>
                  <a:pt x="625" y="25105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 667">
            <a:extLst>
              <a:ext uri="{FF2B5EF4-FFF2-40B4-BE49-F238E27FC236}">
                <a16:creationId xmlns:a16="http://schemas.microsoft.com/office/drawing/2014/main" id="{0E31D60D-6F4C-B956-A8B7-F0ADD98791F3}"/>
              </a:ext>
            </a:extLst>
          </p:cNvPr>
          <p:cNvSpPr/>
          <p:nvPr/>
        </p:nvSpPr>
        <p:spPr>
          <a:xfrm>
            <a:off x="7454633" y="6762491"/>
            <a:ext cx="203895" cy="420482"/>
          </a:xfrm>
          <a:custGeom>
            <a:avLst/>
            <a:gdLst>
              <a:gd name="connsiteX0" fmla="*/ 203467 w 203895"/>
              <a:gd name="connsiteY0" fmla="*/ 259 h 420482"/>
              <a:gd name="connsiteX1" fmla="*/ 95517 w 203895"/>
              <a:gd name="connsiteY1" fmla="*/ 178059 h 420482"/>
              <a:gd name="connsiteX2" fmla="*/ 136792 w 203895"/>
              <a:gd name="connsiteY2" fmla="*/ 127259 h 420482"/>
              <a:gd name="connsiteX3" fmla="*/ 79642 w 203895"/>
              <a:gd name="connsiteY3" fmla="*/ 193934 h 420482"/>
              <a:gd name="connsiteX4" fmla="*/ 101867 w 203895"/>
              <a:gd name="connsiteY4" fmla="*/ 190759 h 420482"/>
              <a:gd name="connsiteX5" fmla="*/ 66942 w 203895"/>
              <a:gd name="connsiteY5" fmla="*/ 320934 h 420482"/>
              <a:gd name="connsiteX6" fmla="*/ 73292 w 203895"/>
              <a:gd name="connsiteY6" fmla="*/ 266959 h 420482"/>
              <a:gd name="connsiteX7" fmla="*/ 35192 w 203895"/>
              <a:gd name="connsiteY7" fmla="*/ 374909 h 420482"/>
              <a:gd name="connsiteX8" fmla="*/ 267 w 203895"/>
              <a:gd name="connsiteY8" fmla="*/ 419359 h 420482"/>
              <a:gd name="connsiteX9" fmla="*/ 54242 w 203895"/>
              <a:gd name="connsiteY9" fmla="*/ 333634 h 420482"/>
              <a:gd name="connsiteX10" fmla="*/ 79642 w 203895"/>
              <a:gd name="connsiteY10" fmla="*/ 232034 h 420482"/>
              <a:gd name="connsiteX11" fmla="*/ 70117 w 203895"/>
              <a:gd name="connsiteY11" fmla="*/ 273309 h 420482"/>
              <a:gd name="connsiteX12" fmla="*/ 178067 w 203895"/>
              <a:gd name="connsiteY12" fmla="*/ 111384 h 420482"/>
              <a:gd name="connsiteX13" fmla="*/ 124092 w 203895"/>
              <a:gd name="connsiteY13" fmla="*/ 174884 h 420482"/>
              <a:gd name="connsiteX14" fmla="*/ 152667 w 203895"/>
              <a:gd name="connsiteY14" fmla="*/ 95509 h 420482"/>
              <a:gd name="connsiteX15" fmla="*/ 133617 w 203895"/>
              <a:gd name="connsiteY15" fmla="*/ 136784 h 420482"/>
              <a:gd name="connsiteX16" fmla="*/ 203467 w 203895"/>
              <a:gd name="connsiteY16" fmla="*/ 259 h 420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3895" h="420482">
                <a:moveTo>
                  <a:pt x="203467" y="259"/>
                </a:moveTo>
                <a:cubicBezTo>
                  <a:pt x="197117" y="7138"/>
                  <a:pt x="106629" y="156892"/>
                  <a:pt x="95517" y="178059"/>
                </a:cubicBezTo>
                <a:cubicBezTo>
                  <a:pt x="84404" y="199226"/>
                  <a:pt x="139438" y="124613"/>
                  <a:pt x="136792" y="127259"/>
                </a:cubicBezTo>
                <a:cubicBezTo>
                  <a:pt x="134146" y="129905"/>
                  <a:pt x="85463" y="183351"/>
                  <a:pt x="79642" y="193934"/>
                </a:cubicBezTo>
                <a:cubicBezTo>
                  <a:pt x="73821" y="204517"/>
                  <a:pt x="103984" y="169592"/>
                  <a:pt x="101867" y="190759"/>
                </a:cubicBezTo>
                <a:cubicBezTo>
                  <a:pt x="99750" y="211926"/>
                  <a:pt x="71705" y="308234"/>
                  <a:pt x="66942" y="320934"/>
                </a:cubicBezTo>
                <a:cubicBezTo>
                  <a:pt x="62179" y="333634"/>
                  <a:pt x="78584" y="257963"/>
                  <a:pt x="73292" y="266959"/>
                </a:cubicBezTo>
                <a:cubicBezTo>
                  <a:pt x="68000" y="275955"/>
                  <a:pt x="47363" y="349509"/>
                  <a:pt x="35192" y="374909"/>
                </a:cubicBezTo>
                <a:cubicBezTo>
                  <a:pt x="23021" y="400309"/>
                  <a:pt x="-2908" y="426238"/>
                  <a:pt x="267" y="419359"/>
                </a:cubicBezTo>
                <a:cubicBezTo>
                  <a:pt x="3442" y="412480"/>
                  <a:pt x="41013" y="364855"/>
                  <a:pt x="54242" y="333634"/>
                </a:cubicBezTo>
                <a:cubicBezTo>
                  <a:pt x="67471" y="302413"/>
                  <a:pt x="76996" y="242088"/>
                  <a:pt x="79642" y="232034"/>
                </a:cubicBezTo>
                <a:cubicBezTo>
                  <a:pt x="82288" y="221980"/>
                  <a:pt x="53713" y="293417"/>
                  <a:pt x="70117" y="273309"/>
                </a:cubicBezTo>
                <a:cubicBezTo>
                  <a:pt x="86521" y="253201"/>
                  <a:pt x="169071" y="127788"/>
                  <a:pt x="178067" y="111384"/>
                </a:cubicBezTo>
                <a:cubicBezTo>
                  <a:pt x="187063" y="94980"/>
                  <a:pt x="128325" y="177530"/>
                  <a:pt x="124092" y="174884"/>
                </a:cubicBezTo>
                <a:cubicBezTo>
                  <a:pt x="119859" y="172238"/>
                  <a:pt x="151079" y="101859"/>
                  <a:pt x="152667" y="95509"/>
                </a:cubicBezTo>
                <a:cubicBezTo>
                  <a:pt x="154254" y="89159"/>
                  <a:pt x="123563" y="147896"/>
                  <a:pt x="133617" y="136784"/>
                </a:cubicBezTo>
                <a:cubicBezTo>
                  <a:pt x="143671" y="125672"/>
                  <a:pt x="209817" y="-6620"/>
                  <a:pt x="203467" y="2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 668">
            <a:extLst>
              <a:ext uri="{FF2B5EF4-FFF2-40B4-BE49-F238E27FC236}">
                <a16:creationId xmlns:a16="http://schemas.microsoft.com/office/drawing/2014/main" id="{6596766D-1E7D-19A3-57E3-4FCE9674E4F7}"/>
              </a:ext>
            </a:extLst>
          </p:cNvPr>
          <p:cNvSpPr/>
          <p:nvPr/>
        </p:nvSpPr>
        <p:spPr>
          <a:xfrm>
            <a:off x="7362820" y="6895448"/>
            <a:ext cx="193768" cy="712015"/>
          </a:xfrm>
          <a:custGeom>
            <a:avLst/>
            <a:gdLst>
              <a:gd name="connsiteX0" fmla="*/ 193680 w 193768"/>
              <a:gd name="connsiteY0" fmla="*/ 652 h 712015"/>
              <a:gd name="connsiteX1" fmla="*/ 111130 w 193768"/>
              <a:gd name="connsiteY1" fmla="*/ 226077 h 712015"/>
              <a:gd name="connsiteX2" fmla="*/ 149230 w 193768"/>
              <a:gd name="connsiteY2" fmla="*/ 181627 h 712015"/>
              <a:gd name="connsiteX3" fmla="*/ 82555 w 193768"/>
              <a:gd name="connsiteY3" fmla="*/ 257827 h 712015"/>
              <a:gd name="connsiteX4" fmla="*/ 73030 w 193768"/>
              <a:gd name="connsiteY4" fmla="*/ 346727 h 712015"/>
              <a:gd name="connsiteX5" fmla="*/ 88905 w 193768"/>
              <a:gd name="connsiteY5" fmla="*/ 273702 h 712015"/>
              <a:gd name="connsiteX6" fmla="*/ 53980 w 193768"/>
              <a:gd name="connsiteY6" fmla="*/ 384827 h 712015"/>
              <a:gd name="connsiteX7" fmla="*/ 34930 w 193768"/>
              <a:gd name="connsiteY7" fmla="*/ 476902 h 712015"/>
              <a:gd name="connsiteX8" fmla="*/ 38105 w 193768"/>
              <a:gd name="connsiteY8" fmla="*/ 464202 h 712015"/>
              <a:gd name="connsiteX9" fmla="*/ 38105 w 193768"/>
              <a:gd name="connsiteY9" fmla="*/ 543577 h 712015"/>
              <a:gd name="connsiteX10" fmla="*/ 47630 w 193768"/>
              <a:gd name="connsiteY10" fmla="*/ 575327 h 712015"/>
              <a:gd name="connsiteX11" fmla="*/ 57155 w 193768"/>
              <a:gd name="connsiteY11" fmla="*/ 556277 h 712015"/>
              <a:gd name="connsiteX12" fmla="*/ 47630 w 193768"/>
              <a:gd name="connsiteY12" fmla="*/ 607077 h 712015"/>
              <a:gd name="connsiteX13" fmla="*/ 5 w 193768"/>
              <a:gd name="connsiteY13" fmla="*/ 711852 h 712015"/>
              <a:gd name="connsiteX14" fmla="*/ 44455 w 193768"/>
              <a:gd name="connsiteY14" fmla="*/ 629302 h 712015"/>
              <a:gd name="connsiteX15" fmla="*/ 44455 w 193768"/>
              <a:gd name="connsiteY15" fmla="*/ 556277 h 712015"/>
              <a:gd name="connsiteX16" fmla="*/ 53980 w 193768"/>
              <a:gd name="connsiteY16" fmla="*/ 321327 h 712015"/>
              <a:gd name="connsiteX17" fmla="*/ 123830 w 193768"/>
              <a:gd name="connsiteY17" fmla="*/ 200677 h 712015"/>
              <a:gd name="connsiteX18" fmla="*/ 88905 w 193768"/>
              <a:gd name="connsiteY18" fmla="*/ 251477 h 712015"/>
              <a:gd name="connsiteX19" fmla="*/ 136530 w 193768"/>
              <a:gd name="connsiteY19" fmla="*/ 137177 h 712015"/>
              <a:gd name="connsiteX20" fmla="*/ 127005 w 193768"/>
              <a:gd name="connsiteY20" fmla="*/ 156227 h 712015"/>
              <a:gd name="connsiteX21" fmla="*/ 193680 w 193768"/>
              <a:gd name="connsiteY21" fmla="*/ 652 h 71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3768" h="712015">
                <a:moveTo>
                  <a:pt x="193680" y="652"/>
                </a:moveTo>
                <a:cubicBezTo>
                  <a:pt x="191034" y="12294"/>
                  <a:pt x="118538" y="195915"/>
                  <a:pt x="111130" y="226077"/>
                </a:cubicBezTo>
                <a:cubicBezTo>
                  <a:pt x="103722" y="256239"/>
                  <a:pt x="153992" y="176335"/>
                  <a:pt x="149230" y="181627"/>
                </a:cubicBezTo>
                <a:cubicBezTo>
                  <a:pt x="144467" y="186919"/>
                  <a:pt x="95255" y="230310"/>
                  <a:pt x="82555" y="257827"/>
                </a:cubicBezTo>
                <a:cubicBezTo>
                  <a:pt x="69855" y="285344"/>
                  <a:pt x="71972" y="344081"/>
                  <a:pt x="73030" y="346727"/>
                </a:cubicBezTo>
                <a:cubicBezTo>
                  <a:pt x="74088" y="349373"/>
                  <a:pt x="92080" y="267352"/>
                  <a:pt x="88905" y="273702"/>
                </a:cubicBezTo>
                <a:cubicBezTo>
                  <a:pt x="85730" y="280052"/>
                  <a:pt x="62976" y="350960"/>
                  <a:pt x="53980" y="384827"/>
                </a:cubicBezTo>
                <a:cubicBezTo>
                  <a:pt x="44984" y="418694"/>
                  <a:pt x="37576" y="463673"/>
                  <a:pt x="34930" y="476902"/>
                </a:cubicBezTo>
                <a:cubicBezTo>
                  <a:pt x="32284" y="490131"/>
                  <a:pt x="37576" y="453090"/>
                  <a:pt x="38105" y="464202"/>
                </a:cubicBezTo>
                <a:cubicBezTo>
                  <a:pt x="38634" y="475314"/>
                  <a:pt x="36518" y="525056"/>
                  <a:pt x="38105" y="543577"/>
                </a:cubicBezTo>
                <a:cubicBezTo>
                  <a:pt x="39692" y="562098"/>
                  <a:pt x="44455" y="573210"/>
                  <a:pt x="47630" y="575327"/>
                </a:cubicBezTo>
                <a:cubicBezTo>
                  <a:pt x="50805" y="577444"/>
                  <a:pt x="57155" y="550985"/>
                  <a:pt x="57155" y="556277"/>
                </a:cubicBezTo>
                <a:cubicBezTo>
                  <a:pt x="57155" y="561569"/>
                  <a:pt x="57155" y="581148"/>
                  <a:pt x="47630" y="607077"/>
                </a:cubicBezTo>
                <a:cubicBezTo>
                  <a:pt x="38105" y="633006"/>
                  <a:pt x="534" y="708148"/>
                  <a:pt x="5" y="711852"/>
                </a:cubicBezTo>
                <a:cubicBezTo>
                  <a:pt x="-524" y="715556"/>
                  <a:pt x="37047" y="655231"/>
                  <a:pt x="44455" y="629302"/>
                </a:cubicBezTo>
                <a:cubicBezTo>
                  <a:pt x="51863" y="603373"/>
                  <a:pt x="42868" y="607606"/>
                  <a:pt x="44455" y="556277"/>
                </a:cubicBezTo>
                <a:cubicBezTo>
                  <a:pt x="46042" y="504948"/>
                  <a:pt x="40751" y="380594"/>
                  <a:pt x="53980" y="321327"/>
                </a:cubicBezTo>
                <a:cubicBezTo>
                  <a:pt x="67209" y="262060"/>
                  <a:pt x="118009" y="212319"/>
                  <a:pt x="123830" y="200677"/>
                </a:cubicBezTo>
                <a:cubicBezTo>
                  <a:pt x="129651" y="189035"/>
                  <a:pt x="86788" y="262060"/>
                  <a:pt x="88905" y="251477"/>
                </a:cubicBezTo>
                <a:cubicBezTo>
                  <a:pt x="91022" y="240894"/>
                  <a:pt x="130180" y="153052"/>
                  <a:pt x="136530" y="137177"/>
                </a:cubicBezTo>
                <a:cubicBezTo>
                  <a:pt x="142880" y="121302"/>
                  <a:pt x="115363" y="175806"/>
                  <a:pt x="127005" y="156227"/>
                </a:cubicBezTo>
                <a:cubicBezTo>
                  <a:pt x="138647" y="136648"/>
                  <a:pt x="196326" y="-10990"/>
                  <a:pt x="193680" y="6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 669">
            <a:extLst>
              <a:ext uri="{FF2B5EF4-FFF2-40B4-BE49-F238E27FC236}">
                <a16:creationId xmlns:a16="http://schemas.microsoft.com/office/drawing/2014/main" id="{5B9A1AE4-C461-D282-B1A1-9393B103C6FD}"/>
              </a:ext>
            </a:extLst>
          </p:cNvPr>
          <p:cNvSpPr/>
          <p:nvPr/>
        </p:nvSpPr>
        <p:spPr>
          <a:xfrm>
            <a:off x="7365946" y="6910203"/>
            <a:ext cx="267121" cy="684444"/>
          </a:xfrm>
          <a:custGeom>
            <a:avLst/>
            <a:gdLst>
              <a:gd name="connsiteX0" fmla="*/ 263579 w 267121"/>
              <a:gd name="connsiteY0" fmla="*/ 14472 h 684444"/>
              <a:gd name="connsiteX1" fmla="*/ 171504 w 267121"/>
              <a:gd name="connsiteY1" fmla="*/ 303397 h 684444"/>
              <a:gd name="connsiteX2" fmla="*/ 184204 w 267121"/>
              <a:gd name="connsiteY2" fmla="*/ 258947 h 684444"/>
              <a:gd name="connsiteX3" fmla="*/ 69904 w 267121"/>
              <a:gd name="connsiteY3" fmla="*/ 528822 h 684444"/>
              <a:gd name="connsiteX4" fmla="*/ 54 w 267121"/>
              <a:gd name="connsiteY4" fmla="*/ 684397 h 684444"/>
              <a:gd name="connsiteX5" fmla="*/ 60379 w 267121"/>
              <a:gd name="connsiteY5" fmla="*/ 541522 h 684444"/>
              <a:gd name="connsiteX6" fmla="*/ 171504 w 267121"/>
              <a:gd name="connsiteY6" fmla="*/ 230372 h 684444"/>
              <a:gd name="connsiteX7" fmla="*/ 117529 w 267121"/>
              <a:gd name="connsiteY7" fmla="*/ 344672 h 684444"/>
              <a:gd name="connsiteX8" fmla="*/ 190554 w 267121"/>
              <a:gd name="connsiteY8" fmla="*/ 233547 h 684444"/>
              <a:gd name="connsiteX9" fmla="*/ 187379 w 267121"/>
              <a:gd name="connsiteY9" fmla="*/ 271647 h 684444"/>
              <a:gd name="connsiteX10" fmla="*/ 241354 w 267121"/>
              <a:gd name="connsiteY10" fmla="*/ 65272 h 684444"/>
              <a:gd name="connsiteX11" fmla="*/ 263579 w 267121"/>
              <a:gd name="connsiteY11" fmla="*/ 14472 h 68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7121" h="684444">
                <a:moveTo>
                  <a:pt x="263579" y="14472"/>
                </a:moveTo>
                <a:cubicBezTo>
                  <a:pt x="251937" y="54160"/>
                  <a:pt x="184733" y="262651"/>
                  <a:pt x="171504" y="303397"/>
                </a:cubicBezTo>
                <a:cubicBezTo>
                  <a:pt x="158275" y="344143"/>
                  <a:pt x="201137" y="221376"/>
                  <a:pt x="184204" y="258947"/>
                </a:cubicBezTo>
                <a:cubicBezTo>
                  <a:pt x="167271" y="296518"/>
                  <a:pt x="100596" y="457914"/>
                  <a:pt x="69904" y="528822"/>
                </a:cubicBezTo>
                <a:cubicBezTo>
                  <a:pt x="39212" y="599730"/>
                  <a:pt x="1642" y="682280"/>
                  <a:pt x="54" y="684397"/>
                </a:cubicBezTo>
                <a:cubicBezTo>
                  <a:pt x="-1534" y="686514"/>
                  <a:pt x="31804" y="617193"/>
                  <a:pt x="60379" y="541522"/>
                </a:cubicBezTo>
                <a:cubicBezTo>
                  <a:pt x="88954" y="465851"/>
                  <a:pt x="161979" y="263180"/>
                  <a:pt x="171504" y="230372"/>
                </a:cubicBezTo>
                <a:cubicBezTo>
                  <a:pt x="181029" y="197564"/>
                  <a:pt x="114354" y="344143"/>
                  <a:pt x="117529" y="344672"/>
                </a:cubicBezTo>
                <a:cubicBezTo>
                  <a:pt x="120704" y="345201"/>
                  <a:pt x="178912" y="245718"/>
                  <a:pt x="190554" y="233547"/>
                </a:cubicBezTo>
                <a:cubicBezTo>
                  <a:pt x="202196" y="221376"/>
                  <a:pt x="178912" y="299693"/>
                  <a:pt x="187379" y="271647"/>
                </a:cubicBezTo>
                <a:cubicBezTo>
                  <a:pt x="195846" y="243601"/>
                  <a:pt x="227067" y="105489"/>
                  <a:pt x="241354" y="65272"/>
                </a:cubicBezTo>
                <a:cubicBezTo>
                  <a:pt x="255641" y="25055"/>
                  <a:pt x="275221" y="-25216"/>
                  <a:pt x="263579" y="1447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 670">
            <a:extLst>
              <a:ext uri="{FF2B5EF4-FFF2-40B4-BE49-F238E27FC236}">
                <a16:creationId xmlns:a16="http://schemas.microsoft.com/office/drawing/2014/main" id="{D418E7D7-2905-F523-EB1C-C2C43F617F9A}"/>
              </a:ext>
            </a:extLst>
          </p:cNvPr>
          <p:cNvSpPr/>
          <p:nvPr/>
        </p:nvSpPr>
        <p:spPr>
          <a:xfrm>
            <a:off x="6857957" y="6746757"/>
            <a:ext cx="388172" cy="479543"/>
          </a:xfrm>
          <a:custGeom>
            <a:avLst/>
            <a:gdLst>
              <a:gd name="connsiteX0" fmla="*/ 43 w 388172"/>
              <a:gd name="connsiteY0" fmla="*/ 118 h 479543"/>
              <a:gd name="connsiteX1" fmla="*/ 136568 w 388172"/>
              <a:gd name="connsiteY1" fmla="*/ 212843 h 479543"/>
              <a:gd name="connsiteX2" fmla="*/ 203243 w 388172"/>
              <a:gd name="connsiteY2" fmla="*/ 146168 h 479543"/>
              <a:gd name="connsiteX3" fmla="*/ 196893 w 388172"/>
              <a:gd name="connsiteY3" fmla="*/ 162043 h 479543"/>
              <a:gd name="connsiteX4" fmla="*/ 266743 w 388172"/>
              <a:gd name="connsiteY4" fmla="*/ 41393 h 479543"/>
              <a:gd name="connsiteX5" fmla="*/ 295318 w 388172"/>
              <a:gd name="connsiteY5" fmla="*/ 82668 h 479543"/>
              <a:gd name="connsiteX6" fmla="*/ 304843 w 388172"/>
              <a:gd name="connsiteY6" fmla="*/ 60443 h 479543"/>
              <a:gd name="connsiteX7" fmla="*/ 330243 w 388172"/>
              <a:gd name="connsiteY7" fmla="*/ 130293 h 479543"/>
              <a:gd name="connsiteX8" fmla="*/ 342943 w 388172"/>
              <a:gd name="connsiteY8" fmla="*/ 273168 h 479543"/>
              <a:gd name="connsiteX9" fmla="*/ 358818 w 388172"/>
              <a:gd name="connsiteY9" fmla="*/ 244593 h 479543"/>
              <a:gd name="connsiteX10" fmla="*/ 368343 w 388172"/>
              <a:gd name="connsiteY10" fmla="*/ 352543 h 479543"/>
              <a:gd name="connsiteX11" fmla="*/ 342943 w 388172"/>
              <a:gd name="connsiteY11" fmla="*/ 403343 h 479543"/>
              <a:gd name="connsiteX12" fmla="*/ 355643 w 388172"/>
              <a:gd name="connsiteY12" fmla="*/ 396993 h 479543"/>
              <a:gd name="connsiteX13" fmla="*/ 257218 w 388172"/>
              <a:gd name="connsiteY13" fmla="*/ 479543 h 479543"/>
              <a:gd name="connsiteX14" fmla="*/ 352468 w 388172"/>
              <a:gd name="connsiteY14" fmla="*/ 396993 h 479543"/>
              <a:gd name="connsiteX15" fmla="*/ 342943 w 388172"/>
              <a:gd name="connsiteY15" fmla="*/ 282693 h 479543"/>
              <a:gd name="connsiteX16" fmla="*/ 339768 w 388172"/>
              <a:gd name="connsiteY16" fmla="*/ 260468 h 479543"/>
              <a:gd name="connsiteX17" fmla="*/ 387393 w 388172"/>
              <a:gd name="connsiteY17" fmla="*/ 304918 h 479543"/>
              <a:gd name="connsiteX18" fmla="*/ 295318 w 388172"/>
              <a:gd name="connsiteY18" fmla="*/ 44568 h 479543"/>
              <a:gd name="connsiteX19" fmla="*/ 190543 w 388172"/>
              <a:gd name="connsiteY19" fmla="*/ 174743 h 479543"/>
              <a:gd name="connsiteX20" fmla="*/ 57193 w 388172"/>
              <a:gd name="connsiteY20" fmla="*/ 82668 h 479543"/>
              <a:gd name="connsiteX21" fmla="*/ 120693 w 388172"/>
              <a:gd name="connsiteY21" fmla="*/ 181093 h 479543"/>
              <a:gd name="connsiteX22" fmla="*/ 43 w 388172"/>
              <a:gd name="connsiteY22" fmla="*/ 118 h 479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8172" h="479543">
                <a:moveTo>
                  <a:pt x="43" y="118"/>
                </a:moveTo>
                <a:cubicBezTo>
                  <a:pt x="2689" y="5410"/>
                  <a:pt x="102701" y="188501"/>
                  <a:pt x="136568" y="212843"/>
                </a:cubicBezTo>
                <a:cubicBezTo>
                  <a:pt x="170435" y="237185"/>
                  <a:pt x="193189" y="154635"/>
                  <a:pt x="203243" y="146168"/>
                </a:cubicBezTo>
                <a:cubicBezTo>
                  <a:pt x="213297" y="137701"/>
                  <a:pt x="186310" y="179506"/>
                  <a:pt x="196893" y="162043"/>
                </a:cubicBezTo>
                <a:cubicBezTo>
                  <a:pt x="207476" y="144581"/>
                  <a:pt x="250339" y="54622"/>
                  <a:pt x="266743" y="41393"/>
                </a:cubicBezTo>
                <a:cubicBezTo>
                  <a:pt x="283147" y="28164"/>
                  <a:pt x="288968" y="79493"/>
                  <a:pt x="295318" y="82668"/>
                </a:cubicBezTo>
                <a:cubicBezTo>
                  <a:pt x="301668" y="85843"/>
                  <a:pt x="299022" y="52506"/>
                  <a:pt x="304843" y="60443"/>
                </a:cubicBezTo>
                <a:cubicBezTo>
                  <a:pt x="310664" y="68380"/>
                  <a:pt x="323893" y="94839"/>
                  <a:pt x="330243" y="130293"/>
                </a:cubicBezTo>
                <a:cubicBezTo>
                  <a:pt x="336593" y="165747"/>
                  <a:pt x="338181" y="254118"/>
                  <a:pt x="342943" y="273168"/>
                </a:cubicBezTo>
                <a:cubicBezTo>
                  <a:pt x="347705" y="292218"/>
                  <a:pt x="354585" y="231364"/>
                  <a:pt x="358818" y="244593"/>
                </a:cubicBezTo>
                <a:cubicBezTo>
                  <a:pt x="363051" y="257822"/>
                  <a:pt x="370989" y="326085"/>
                  <a:pt x="368343" y="352543"/>
                </a:cubicBezTo>
                <a:cubicBezTo>
                  <a:pt x="365697" y="379001"/>
                  <a:pt x="345060" y="395935"/>
                  <a:pt x="342943" y="403343"/>
                </a:cubicBezTo>
                <a:cubicBezTo>
                  <a:pt x="340826" y="410751"/>
                  <a:pt x="369931" y="384293"/>
                  <a:pt x="355643" y="396993"/>
                </a:cubicBezTo>
                <a:cubicBezTo>
                  <a:pt x="341356" y="409693"/>
                  <a:pt x="257747" y="479543"/>
                  <a:pt x="257218" y="479543"/>
                </a:cubicBezTo>
                <a:cubicBezTo>
                  <a:pt x="256689" y="479543"/>
                  <a:pt x="338181" y="429801"/>
                  <a:pt x="352468" y="396993"/>
                </a:cubicBezTo>
                <a:cubicBezTo>
                  <a:pt x="366756" y="364185"/>
                  <a:pt x="345060" y="305447"/>
                  <a:pt x="342943" y="282693"/>
                </a:cubicBezTo>
                <a:cubicBezTo>
                  <a:pt x="340826" y="259939"/>
                  <a:pt x="332360" y="256764"/>
                  <a:pt x="339768" y="260468"/>
                </a:cubicBezTo>
                <a:cubicBezTo>
                  <a:pt x="347176" y="264172"/>
                  <a:pt x="394801" y="340901"/>
                  <a:pt x="387393" y="304918"/>
                </a:cubicBezTo>
                <a:cubicBezTo>
                  <a:pt x="379985" y="268935"/>
                  <a:pt x="328126" y="66264"/>
                  <a:pt x="295318" y="44568"/>
                </a:cubicBezTo>
                <a:cubicBezTo>
                  <a:pt x="262510" y="22872"/>
                  <a:pt x="230230" y="168393"/>
                  <a:pt x="190543" y="174743"/>
                </a:cubicBezTo>
                <a:cubicBezTo>
                  <a:pt x="150856" y="181093"/>
                  <a:pt x="68835" y="81610"/>
                  <a:pt x="57193" y="82668"/>
                </a:cubicBezTo>
                <a:cubicBezTo>
                  <a:pt x="45551" y="83726"/>
                  <a:pt x="125985" y="193793"/>
                  <a:pt x="120693" y="181093"/>
                </a:cubicBezTo>
                <a:cubicBezTo>
                  <a:pt x="115401" y="168393"/>
                  <a:pt x="-2603" y="-5174"/>
                  <a:pt x="43" y="1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 671">
            <a:extLst>
              <a:ext uri="{FF2B5EF4-FFF2-40B4-BE49-F238E27FC236}">
                <a16:creationId xmlns:a16="http://schemas.microsoft.com/office/drawing/2014/main" id="{1C415EE2-A462-4C5D-1035-23A59BEA737F}"/>
              </a:ext>
            </a:extLst>
          </p:cNvPr>
          <p:cNvSpPr/>
          <p:nvPr/>
        </p:nvSpPr>
        <p:spPr>
          <a:xfrm>
            <a:off x="6562696" y="6477011"/>
            <a:ext cx="212754" cy="111332"/>
          </a:xfrm>
          <a:custGeom>
            <a:avLst/>
            <a:gdLst>
              <a:gd name="connsiteX0" fmla="*/ 29 w 212754"/>
              <a:gd name="connsiteY0" fmla="*/ 111114 h 111332"/>
              <a:gd name="connsiteX1" fmla="*/ 146079 w 212754"/>
              <a:gd name="connsiteY1" fmla="*/ 47614 h 111332"/>
              <a:gd name="connsiteX2" fmla="*/ 69879 w 212754"/>
              <a:gd name="connsiteY2" fmla="*/ 53964 h 111332"/>
              <a:gd name="connsiteX3" fmla="*/ 161954 w 212754"/>
              <a:gd name="connsiteY3" fmla="*/ 31739 h 111332"/>
              <a:gd name="connsiteX4" fmla="*/ 212754 w 212754"/>
              <a:gd name="connsiteY4" fmla="*/ 111114 h 111332"/>
              <a:gd name="connsiteX5" fmla="*/ 161954 w 212754"/>
              <a:gd name="connsiteY5" fmla="*/ 3164 h 111332"/>
              <a:gd name="connsiteX6" fmla="*/ 133379 w 212754"/>
              <a:gd name="connsiteY6" fmla="*/ 34914 h 111332"/>
              <a:gd name="connsiteX7" fmla="*/ 29 w 212754"/>
              <a:gd name="connsiteY7" fmla="*/ 111114 h 111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754" h="111332">
                <a:moveTo>
                  <a:pt x="29" y="111114"/>
                </a:moveTo>
                <a:cubicBezTo>
                  <a:pt x="2146" y="113231"/>
                  <a:pt x="134437" y="57139"/>
                  <a:pt x="146079" y="47614"/>
                </a:cubicBezTo>
                <a:cubicBezTo>
                  <a:pt x="157721" y="38089"/>
                  <a:pt x="67233" y="56610"/>
                  <a:pt x="69879" y="53964"/>
                </a:cubicBezTo>
                <a:cubicBezTo>
                  <a:pt x="72525" y="51318"/>
                  <a:pt x="138142" y="22214"/>
                  <a:pt x="161954" y="31739"/>
                </a:cubicBezTo>
                <a:cubicBezTo>
                  <a:pt x="185767" y="41264"/>
                  <a:pt x="212754" y="115876"/>
                  <a:pt x="212754" y="111114"/>
                </a:cubicBezTo>
                <a:cubicBezTo>
                  <a:pt x="212754" y="106352"/>
                  <a:pt x="175183" y="15864"/>
                  <a:pt x="161954" y="3164"/>
                </a:cubicBezTo>
                <a:cubicBezTo>
                  <a:pt x="148725" y="-9536"/>
                  <a:pt x="158250" y="19039"/>
                  <a:pt x="133379" y="34914"/>
                </a:cubicBezTo>
                <a:cubicBezTo>
                  <a:pt x="108508" y="50789"/>
                  <a:pt x="-2088" y="108997"/>
                  <a:pt x="29" y="1111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 672">
            <a:extLst>
              <a:ext uri="{FF2B5EF4-FFF2-40B4-BE49-F238E27FC236}">
                <a16:creationId xmlns:a16="http://schemas.microsoft.com/office/drawing/2014/main" id="{61AC564E-2B81-9C89-ED63-732104F57E89}"/>
              </a:ext>
            </a:extLst>
          </p:cNvPr>
          <p:cNvSpPr/>
          <p:nvPr/>
        </p:nvSpPr>
        <p:spPr>
          <a:xfrm>
            <a:off x="6631366" y="6599231"/>
            <a:ext cx="523325" cy="1053487"/>
          </a:xfrm>
          <a:custGeom>
            <a:avLst/>
            <a:gdLst>
              <a:gd name="connsiteX0" fmla="*/ 4384 w 523325"/>
              <a:gd name="connsiteY0" fmla="*/ 4769 h 1053487"/>
              <a:gd name="connsiteX1" fmla="*/ 302834 w 523325"/>
              <a:gd name="connsiteY1" fmla="*/ 366719 h 1053487"/>
              <a:gd name="connsiteX2" fmla="*/ 293309 w 523325"/>
              <a:gd name="connsiteY2" fmla="*/ 325444 h 1053487"/>
              <a:gd name="connsiteX3" fmla="*/ 388559 w 523325"/>
              <a:gd name="connsiteY3" fmla="*/ 592144 h 1053487"/>
              <a:gd name="connsiteX4" fmla="*/ 375859 w 523325"/>
              <a:gd name="connsiteY4" fmla="*/ 566744 h 1053487"/>
              <a:gd name="connsiteX5" fmla="*/ 401259 w 523325"/>
              <a:gd name="connsiteY5" fmla="*/ 827094 h 1053487"/>
              <a:gd name="connsiteX6" fmla="*/ 401259 w 523325"/>
              <a:gd name="connsiteY6" fmla="*/ 823919 h 1053487"/>
              <a:gd name="connsiteX7" fmla="*/ 407609 w 523325"/>
              <a:gd name="connsiteY7" fmla="*/ 849319 h 1053487"/>
              <a:gd name="connsiteX8" fmla="*/ 445709 w 523325"/>
              <a:gd name="connsiteY8" fmla="*/ 900119 h 1053487"/>
              <a:gd name="connsiteX9" fmla="*/ 477459 w 523325"/>
              <a:gd name="connsiteY9" fmla="*/ 989019 h 1053487"/>
              <a:gd name="connsiteX10" fmla="*/ 486984 w 523325"/>
              <a:gd name="connsiteY10" fmla="*/ 973144 h 1053487"/>
              <a:gd name="connsiteX11" fmla="*/ 521909 w 523325"/>
              <a:gd name="connsiteY11" fmla="*/ 1052519 h 1053487"/>
              <a:gd name="connsiteX12" fmla="*/ 433009 w 523325"/>
              <a:gd name="connsiteY12" fmla="*/ 909644 h 1053487"/>
              <a:gd name="connsiteX13" fmla="*/ 385384 w 523325"/>
              <a:gd name="connsiteY13" fmla="*/ 661994 h 1053487"/>
              <a:gd name="connsiteX14" fmla="*/ 321884 w 523325"/>
              <a:gd name="connsiteY14" fmla="*/ 357194 h 1053487"/>
              <a:gd name="connsiteX15" fmla="*/ 71059 w 523325"/>
              <a:gd name="connsiteY15" fmla="*/ 17469 h 1053487"/>
              <a:gd name="connsiteX16" fmla="*/ 232984 w 523325"/>
              <a:gd name="connsiteY16" fmla="*/ 284169 h 1053487"/>
              <a:gd name="connsiteX17" fmla="*/ 131384 w 523325"/>
              <a:gd name="connsiteY17" fmla="*/ 166694 h 1053487"/>
              <a:gd name="connsiteX18" fmla="*/ 4384 w 523325"/>
              <a:gd name="connsiteY18" fmla="*/ 4769 h 105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23325" h="1053487">
                <a:moveTo>
                  <a:pt x="4384" y="4769"/>
                </a:moveTo>
                <a:cubicBezTo>
                  <a:pt x="32959" y="38107"/>
                  <a:pt x="254680" y="313273"/>
                  <a:pt x="302834" y="366719"/>
                </a:cubicBezTo>
                <a:cubicBezTo>
                  <a:pt x="350988" y="420165"/>
                  <a:pt x="279021" y="287873"/>
                  <a:pt x="293309" y="325444"/>
                </a:cubicBezTo>
                <a:cubicBezTo>
                  <a:pt x="307597" y="363015"/>
                  <a:pt x="374801" y="551927"/>
                  <a:pt x="388559" y="592144"/>
                </a:cubicBezTo>
                <a:cubicBezTo>
                  <a:pt x="402317" y="632361"/>
                  <a:pt x="373742" y="527586"/>
                  <a:pt x="375859" y="566744"/>
                </a:cubicBezTo>
                <a:cubicBezTo>
                  <a:pt x="377976" y="605902"/>
                  <a:pt x="397026" y="784232"/>
                  <a:pt x="401259" y="827094"/>
                </a:cubicBezTo>
                <a:cubicBezTo>
                  <a:pt x="405492" y="869957"/>
                  <a:pt x="400201" y="820215"/>
                  <a:pt x="401259" y="823919"/>
                </a:cubicBezTo>
                <a:cubicBezTo>
                  <a:pt x="402317" y="827623"/>
                  <a:pt x="400201" y="836619"/>
                  <a:pt x="407609" y="849319"/>
                </a:cubicBezTo>
                <a:cubicBezTo>
                  <a:pt x="415017" y="862019"/>
                  <a:pt x="434067" y="876836"/>
                  <a:pt x="445709" y="900119"/>
                </a:cubicBezTo>
                <a:cubicBezTo>
                  <a:pt x="457351" y="923402"/>
                  <a:pt x="470580" y="976848"/>
                  <a:pt x="477459" y="989019"/>
                </a:cubicBezTo>
                <a:cubicBezTo>
                  <a:pt x="484338" y="1001190"/>
                  <a:pt x="479576" y="962561"/>
                  <a:pt x="486984" y="973144"/>
                </a:cubicBezTo>
                <a:cubicBezTo>
                  <a:pt x="494392" y="983727"/>
                  <a:pt x="530905" y="1063102"/>
                  <a:pt x="521909" y="1052519"/>
                </a:cubicBezTo>
                <a:cubicBezTo>
                  <a:pt x="512913" y="1041936"/>
                  <a:pt x="455763" y="974732"/>
                  <a:pt x="433009" y="909644"/>
                </a:cubicBezTo>
                <a:cubicBezTo>
                  <a:pt x="410255" y="844556"/>
                  <a:pt x="403905" y="754069"/>
                  <a:pt x="385384" y="661994"/>
                </a:cubicBezTo>
                <a:cubicBezTo>
                  <a:pt x="366863" y="569919"/>
                  <a:pt x="374272" y="464615"/>
                  <a:pt x="321884" y="357194"/>
                </a:cubicBezTo>
                <a:cubicBezTo>
                  <a:pt x="269496" y="249773"/>
                  <a:pt x="85876" y="29640"/>
                  <a:pt x="71059" y="17469"/>
                </a:cubicBezTo>
                <a:cubicBezTo>
                  <a:pt x="56242" y="5298"/>
                  <a:pt x="222930" y="259298"/>
                  <a:pt x="232984" y="284169"/>
                </a:cubicBezTo>
                <a:cubicBezTo>
                  <a:pt x="243038" y="309040"/>
                  <a:pt x="167896" y="211144"/>
                  <a:pt x="131384" y="166694"/>
                </a:cubicBezTo>
                <a:cubicBezTo>
                  <a:pt x="94872" y="122244"/>
                  <a:pt x="-24191" y="-28569"/>
                  <a:pt x="4384" y="476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 673">
            <a:extLst>
              <a:ext uri="{FF2B5EF4-FFF2-40B4-BE49-F238E27FC236}">
                <a16:creationId xmlns:a16="http://schemas.microsoft.com/office/drawing/2014/main" id="{364D6F91-055E-7F90-45D3-B1D0AD69876B}"/>
              </a:ext>
            </a:extLst>
          </p:cNvPr>
          <p:cNvSpPr/>
          <p:nvPr/>
        </p:nvSpPr>
        <p:spPr>
          <a:xfrm>
            <a:off x="7080248" y="7019383"/>
            <a:ext cx="174974" cy="632773"/>
          </a:xfrm>
          <a:custGeom>
            <a:avLst/>
            <a:gdLst>
              <a:gd name="connsiteX0" fmla="*/ 174627 w 174974"/>
              <a:gd name="connsiteY0" fmla="*/ 542 h 632773"/>
              <a:gd name="connsiteX1" fmla="*/ 88902 w 174974"/>
              <a:gd name="connsiteY1" fmla="*/ 184692 h 632773"/>
              <a:gd name="connsiteX2" fmla="*/ 123827 w 174974"/>
              <a:gd name="connsiteY2" fmla="*/ 178342 h 632773"/>
              <a:gd name="connsiteX3" fmla="*/ 107952 w 174974"/>
              <a:gd name="connsiteY3" fmla="*/ 368842 h 632773"/>
              <a:gd name="connsiteX4" fmla="*/ 142877 w 174974"/>
              <a:gd name="connsiteY4" fmla="*/ 295817 h 632773"/>
              <a:gd name="connsiteX5" fmla="*/ 73027 w 174974"/>
              <a:gd name="connsiteY5" fmla="*/ 524417 h 632773"/>
              <a:gd name="connsiteX6" fmla="*/ 60327 w 174974"/>
              <a:gd name="connsiteY6" fmla="*/ 632367 h 632773"/>
              <a:gd name="connsiteX7" fmla="*/ 76202 w 174974"/>
              <a:gd name="connsiteY7" fmla="*/ 489492 h 632773"/>
              <a:gd name="connsiteX8" fmla="*/ 104777 w 174974"/>
              <a:gd name="connsiteY8" fmla="*/ 378367 h 632773"/>
              <a:gd name="connsiteX9" fmla="*/ 2 w 174974"/>
              <a:gd name="connsiteY9" fmla="*/ 225967 h 632773"/>
              <a:gd name="connsiteX10" fmla="*/ 107952 w 174974"/>
              <a:gd name="connsiteY10" fmla="*/ 372017 h 632773"/>
              <a:gd name="connsiteX11" fmla="*/ 95252 w 174974"/>
              <a:gd name="connsiteY11" fmla="*/ 318042 h 632773"/>
              <a:gd name="connsiteX12" fmla="*/ 171452 w 174974"/>
              <a:gd name="connsiteY12" fmla="*/ 111667 h 632773"/>
              <a:gd name="connsiteX13" fmla="*/ 82552 w 174974"/>
              <a:gd name="connsiteY13" fmla="*/ 216442 h 632773"/>
              <a:gd name="connsiteX14" fmla="*/ 117477 w 174974"/>
              <a:gd name="connsiteY14" fmla="*/ 130717 h 632773"/>
              <a:gd name="connsiteX15" fmla="*/ 174627 w 174974"/>
              <a:gd name="connsiteY15" fmla="*/ 542 h 63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4974" h="632773">
                <a:moveTo>
                  <a:pt x="174627" y="542"/>
                </a:moveTo>
                <a:cubicBezTo>
                  <a:pt x="169865" y="9538"/>
                  <a:pt x="97369" y="155059"/>
                  <a:pt x="88902" y="184692"/>
                </a:cubicBezTo>
                <a:cubicBezTo>
                  <a:pt x="80435" y="214325"/>
                  <a:pt x="120652" y="147650"/>
                  <a:pt x="123827" y="178342"/>
                </a:cubicBezTo>
                <a:cubicBezTo>
                  <a:pt x="127002" y="209034"/>
                  <a:pt x="104777" y="349263"/>
                  <a:pt x="107952" y="368842"/>
                </a:cubicBezTo>
                <a:cubicBezTo>
                  <a:pt x="111127" y="388421"/>
                  <a:pt x="148698" y="269888"/>
                  <a:pt x="142877" y="295817"/>
                </a:cubicBezTo>
                <a:cubicBezTo>
                  <a:pt x="137056" y="321746"/>
                  <a:pt x="86785" y="468325"/>
                  <a:pt x="73027" y="524417"/>
                </a:cubicBezTo>
                <a:cubicBezTo>
                  <a:pt x="59269" y="580509"/>
                  <a:pt x="59798" y="638188"/>
                  <a:pt x="60327" y="632367"/>
                </a:cubicBezTo>
                <a:cubicBezTo>
                  <a:pt x="60856" y="626546"/>
                  <a:pt x="68794" y="531825"/>
                  <a:pt x="76202" y="489492"/>
                </a:cubicBezTo>
                <a:cubicBezTo>
                  <a:pt x="83610" y="447159"/>
                  <a:pt x="117477" y="422288"/>
                  <a:pt x="104777" y="378367"/>
                </a:cubicBezTo>
                <a:cubicBezTo>
                  <a:pt x="92077" y="334446"/>
                  <a:pt x="-527" y="227025"/>
                  <a:pt x="2" y="225967"/>
                </a:cubicBezTo>
                <a:cubicBezTo>
                  <a:pt x="531" y="224909"/>
                  <a:pt x="92077" y="356671"/>
                  <a:pt x="107952" y="372017"/>
                </a:cubicBezTo>
                <a:cubicBezTo>
                  <a:pt x="123827" y="387363"/>
                  <a:pt x="84669" y="361434"/>
                  <a:pt x="95252" y="318042"/>
                </a:cubicBezTo>
                <a:cubicBezTo>
                  <a:pt x="105835" y="274650"/>
                  <a:pt x="173569" y="128600"/>
                  <a:pt x="171452" y="111667"/>
                </a:cubicBezTo>
                <a:cubicBezTo>
                  <a:pt x="169335" y="94734"/>
                  <a:pt x="91548" y="213267"/>
                  <a:pt x="82552" y="216442"/>
                </a:cubicBezTo>
                <a:cubicBezTo>
                  <a:pt x="73556" y="219617"/>
                  <a:pt x="101073" y="164584"/>
                  <a:pt x="117477" y="130717"/>
                </a:cubicBezTo>
                <a:cubicBezTo>
                  <a:pt x="133881" y="96850"/>
                  <a:pt x="179389" y="-8454"/>
                  <a:pt x="174627" y="54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 674">
            <a:extLst>
              <a:ext uri="{FF2B5EF4-FFF2-40B4-BE49-F238E27FC236}">
                <a16:creationId xmlns:a16="http://schemas.microsoft.com/office/drawing/2014/main" id="{53E4D39C-7DFD-17E8-9FF0-667DFAA87D00}"/>
              </a:ext>
            </a:extLst>
          </p:cNvPr>
          <p:cNvSpPr/>
          <p:nvPr/>
        </p:nvSpPr>
        <p:spPr>
          <a:xfrm>
            <a:off x="7267520" y="6899108"/>
            <a:ext cx="146136" cy="759297"/>
          </a:xfrm>
          <a:custGeom>
            <a:avLst/>
            <a:gdLst>
              <a:gd name="connsiteX0" fmla="*/ 136580 w 146136"/>
              <a:gd name="connsiteY0" fmla="*/ 167 h 759297"/>
              <a:gd name="connsiteX1" fmla="*/ 50855 w 146136"/>
              <a:gd name="connsiteY1" fmla="*/ 219242 h 759297"/>
              <a:gd name="connsiteX2" fmla="*/ 88955 w 146136"/>
              <a:gd name="connsiteY2" fmla="*/ 181142 h 759297"/>
              <a:gd name="connsiteX3" fmla="*/ 76255 w 146136"/>
              <a:gd name="connsiteY3" fmla="*/ 247817 h 759297"/>
              <a:gd name="connsiteX4" fmla="*/ 88955 w 146136"/>
              <a:gd name="connsiteY4" fmla="*/ 238292 h 759297"/>
              <a:gd name="connsiteX5" fmla="*/ 50855 w 146136"/>
              <a:gd name="connsiteY5" fmla="*/ 473242 h 759297"/>
              <a:gd name="connsiteX6" fmla="*/ 79430 w 146136"/>
              <a:gd name="connsiteY6" fmla="*/ 422442 h 759297"/>
              <a:gd name="connsiteX7" fmla="*/ 25455 w 146136"/>
              <a:gd name="connsiteY7" fmla="*/ 517692 h 759297"/>
              <a:gd name="connsiteX8" fmla="*/ 41330 w 146136"/>
              <a:gd name="connsiteY8" fmla="*/ 514517 h 759297"/>
              <a:gd name="connsiteX9" fmla="*/ 15930 w 146136"/>
              <a:gd name="connsiteY9" fmla="*/ 524042 h 759297"/>
              <a:gd name="connsiteX10" fmla="*/ 15930 w 146136"/>
              <a:gd name="connsiteY10" fmla="*/ 562142 h 759297"/>
              <a:gd name="connsiteX11" fmla="*/ 55 w 146136"/>
              <a:gd name="connsiteY11" fmla="*/ 758992 h 759297"/>
              <a:gd name="connsiteX12" fmla="*/ 22280 w 146136"/>
              <a:gd name="connsiteY12" fmla="*/ 597067 h 759297"/>
              <a:gd name="connsiteX13" fmla="*/ 104830 w 146136"/>
              <a:gd name="connsiteY13" fmla="*/ 222417 h 759297"/>
              <a:gd name="connsiteX14" fmla="*/ 82605 w 146136"/>
              <a:gd name="connsiteY14" fmla="*/ 235117 h 759297"/>
              <a:gd name="connsiteX15" fmla="*/ 146105 w 146136"/>
              <a:gd name="connsiteY15" fmla="*/ 89067 h 759297"/>
              <a:gd name="connsiteX16" fmla="*/ 73080 w 146136"/>
              <a:gd name="connsiteY16" fmla="*/ 181142 h 759297"/>
              <a:gd name="connsiteX17" fmla="*/ 136580 w 146136"/>
              <a:gd name="connsiteY17" fmla="*/ 167 h 759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6136" h="759297">
                <a:moveTo>
                  <a:pt x="136580" y="167"/>
                </a:moveTo>
                <a:cubicBezTo>
                  <a:pt x="132876" y="6517"/>
                  <a:pt x="58793" y="189079"/>
                  <a:pt x="50855" y="219242"/>
                </a:cubicBezTo>
                <a:cubicBezTo>
                  <a:pt x="42917" y="249405"/>
                  <a:pt x="84722" y="176380"/>
                  <a:pt x="88955" y="181142"/>
                </a:cubicBezTo>
                <a:cubicBezTo>
                  <a:pt x="93188" y="185904"/>
                  <a:pt x="76255" y="238292"/>
                  <a:pt x="76255" y="247817"/>
                </a:cubicBezTo>
                <a:cubicBezTo>
                  <a:pt x="76255" y="257342"/>
                  <a:pt x="93188" y="200721"/>
                  <a:pt x="88955" y="238292"/>
                </a:cubicBezTo>
                <a:cubicBezTo>
                  <a:pt x="84722" y="275863"/>
                  <a:pt x="52442" y="442550"/>
                  <a:pt x="50855" y="473242"/>
                </a:cubicBezTo>
                <a:cubicBezTo>
                  <a:pt x="49267" y="503934"/>
                  <a:pt x="83663" y="415034"/>
                  <a:pt x="79430" y="422442"/>
                </a:cubicBezTo>
                <a:cubicBezTo>
                  <a:pt x="75197" y="429850"/>
                  <a:pt x="31805" y="502346"/>
                  <a:pt x="25455" y="517692"/>
                </a:cubicBezTo>
                <a:cubicBezTo>
                  <a:pt x="19105" y="533038"/>
                  <a:pt x="42918" y="513459"/>
                  <a:pt x="41330" y="514517"/>
                </a:cubicBezTo>
                <a:cubicBezTo>
                  <a:pt x="39742" y="515575"/>
                  <a:pt x="20163" y="516105"/>
                  <a:pt x="15930" y="524042"/>
                </a:cubicBezTo>
                <a:cubicBezTo>
                  <a:pt x="11697" y="531979"/>
                  <a:pt x="18576" y="522984"/>
                  <a:pt x="15930" y="562142"/>
                </a:cubicBezTo>
                <a:cubicBezTo>
                  <a:pt x="13284" y="601300"/>
                  <a:pt x="-1003" y="753171"/>
                  <a:pt x="55" y="758992"/>
                </a:cubicBezTo>
                <a:cubicBezTo>
                  <a:pt x="1113" y="764813"/>
                  <a:pt x="4818" y="686496"/>
                  <a:pt x="22280" y="597067"/>
                </a:cubicBezTo>
                <a:cubicBezTo>
                  <a:pt x="39742" y="507638"/>
                  <a:pt x="94776" y="282742"/>
                  <a:pt x="104830" y="222417"/>
                </a:cubicBezTo>
                <a:cubicBezTo>
                  <a:pt x="114884" y="162092"/>
                  <a:pt x="75726" y="257342"/>
                  <a:pt x="82605" y="235117"/>
                </a:cubicBezTo>
                <a:cubicBezTo>
                  <a:pt x="89484" y="212892"/>
                  <a:pt x="147692" y="98063"/>
                  <a:pt x="146105" y="89067"/>
                </a:cubicBezTo>
                <a:cubicBezTo>
                  <a:pt x="144518" y="80071"/>
                  <a:pt x="75726" y="191725"/>
                  <a:pt x="73080" y="181142"/>
                </a:cubicBezTo>
                <a:cubicBezTo>
                  <a:pt x="70434" y="170559"/>
                  <a:pt x="140284" y="-6183"/>
                  <a:pt x="136580" y="1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 675">
            <a:extLst>
              <a:ext uri="{FF2B5EF4-FFF2-40B4-BE49-F238E27FC236}">
                <a16:creationId xmlns:a16="http://schemas.microsoft.com/office/drawing/2014/main" id="{D042C79B-2AEC-1DE8-4824-238E0BD18327}"/>
              </a:ext>
            </a:extLst>
          </p:cNvPr>
          <p:cNvSpPr/>
          <p:nvPr/>
        </p:nvSpPr>
        <p:spPr>
          <a:xfrm>
            <a:off x="5974586" y="6638906"/>
            <a:ext cx="599281" cy="168737"/>
          </a:xfrm>
          <a:custGeom>
            <a:avLst/>
            <a:gdLst>
              <a:gd name="connsiteX0" fmla="*/ 764 w 599281"/>
              <a:gd name="connsiteY0" fmla="*/ 88919 h 168737"/>
              <a:gd name="connsiteX1" fmla="*/ 162689 w 599281"/>
              <a:gd name="connsiteY1" fmla="*/ 50819 h 168737"/>
              <a:gd name="connsiteX2" fmla="*/ 96014 w 599281"/>
              <a:gd name="connsiteY2" fmla="*/ 50819 h 168737"/>
              <a:gd name="connsiteX3" fmla="*/ 219839 w 599281"/>
              <a:gd name="connsiteY3" fmla="*/ 50819 h 168737"/>
              <a:gd name="connsiteX4" fmla="*/ 318264 w 599281"/>
              <a:gd name="connsiteY4" fmla="*/ 63519 h 168737"/>
              <a:gd name="connsiteX5" fmla="*/ 318264 w 599281"/>
              <a:gd name="connsiteY5" fmla="*/ 44469 h 168737"/>
              <a:gd name="connsiteX6" fmla="*/ 461139 w 599281"/>
              <a:gd name="connsiteY6" fmla="*/ 63519 h 168737"/>
              <a:gd name="connsiteX7" fmla="*/ 432564 w 599281"/>
              <a:gd name="connsiteY7" fmla="*/ 63519 h 168737"/>
              <a:gd name="connsiteX8" fmla="*/ 492889 w 599281"/>
              <a:gd name="connsiteY8" fmla="*/ 127019 h 168737"/>
              <a:gd name="connsiteX9" fmla="*/ 454789 w 599281"/>
              <a:gd name="connsiteY9" fmla="*/ 101619 h 168737"/>
              <a:gd name="connsiteX10" fmla="*/ 597664 w 599281"/>
              <a:gd name="connsiteY10" fmla="*/ 168294 h 168737"/>
              <a:gd name="connsiteX11" fmla="*/ 524639 w 599281"/>
              <a:gd name="connsiteY11" fmla="*/ 127019 h 168737"/>
              <a:gd name="connsiteX12" fmla="*/ 413514 w 599281"/>
              <a:gd name="connsiteY12" fmla="*/ 57169 h 168737"/>
              <a:gd name="connsiteX13" fmla="*/ 200789 w 599281"/>
              <a:gd name="connsiteY13" fmla="*/ 53994 h 168737"/>
              <a:gd name="connsiteX14" fmla="*/ 181739 w 599281"/>
              <a:gd name="connsiteY14" fmla="*/ 19 h 168737"/>
              <a:gd name="connsiteX15" fmla="*/ 254764 w 599281"/>
              <a:gd name="connsiteY15" fmla="*/ 47644 h 168737"/>
              <a:gd name="connsiteX16" fmla="*/ 197614 w 599281"/>
              <a:gd name="connsiteY16" fmla="*/ 41294 h 168737"/>
              <a:gd name="connsiteX17" fmla="*/ 105539 w 599281"/>
              <a:gd name="connsiteY17" fmla="*/ 60344 h 168737"/>
              <a:gd name="connsiteX18" fmla="*/ 764 w 599281"/>
              <a:gd name="connsiteY18" fmla="*/ 88919 h 16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99281" h="168737">
                <a:moveTo>
                  <a:pt x="764" y="88919"/>
                </a:moveTo>
                <a:cubicBezTo>
                  <a:pt x="10289" y="87331"/>
                  <a:pt x="146814" y="57169"/>
                  <a:pt x="162689" y="50819"/>
                </a:cubicBezTo>
                <a:cubicBezTo>
                  <a:pt x="178564" y="44469"/>
                  <a:pt x="96014" y="50819"/>
                  <a:pt x="96014" y="50819"/>
                </a:cubicBezTo>
                <a:cubicBezTo>
                  <a:pt x="105539" y="50819"/>
                  <a:pt x="182797" y="48702"/>
                  <a:pt x="219839" y="50819"/>
                </a:cubicBezTo>
                <a:cubicBezTo>
                  <a:pt x="256881" y="52936"/>
                  <a:pt x="301860" y="64577"/>
                  <a:pt x="318264" y="63519"/>
                </a:cubicBezTo>
                <a:cubicBezTo>
                  <a:pt x="334668" y="62461"/>
                  <a:pt x="294452" y="44469"/>
                  <a:pt x="318264" y="44469"/>
                </a:cubicBezTo>
                <a:cubicBezTo>
                  <a:pt x="342076" y="44469"/>
                  <a:pt x="442089" y="60344"/>
                  <a:pt x="461139" y="63519"/>
                </a:cubicBezTo>
                <a:cubicBezTo>
                  <a:pt x="480189" y="66694"/>
                  <a:pt x="427272" y="52936"/>
                  <a:pt x="432564" y="63519"/>
                </a:cubicBezTo>
                <a:cubicBezTo>
                  <a:pt x="437856" y="74102"/>
                  <a:pt x="489185" y="120669"/>
                  <a:pt x="492889" y="127019"/>
                </a:cubicBezTo>
                <a:cubicBezTo>
                  <a:pt x="496593" y="133369"/>
                  <a:pt x="437327" y="94740"/>
                  <a:pt x="454789" y="101619"/>
                </a:cubicBezTo>
                <a:cubicBezTo>
                  <a:pt x="472251" y="108498"/>
                  <a:pt x="586022" y="164061"/>
                  <a:pt x="597664" y="168294"/>
                </a:cubicBezTo>
                <a:cubicBezTo>
                  <a:pt x="609306" y="172527"/>
                  <a:pt x="555330" y="145540"/>
                  <a:pt x="524639" y="127019"/>
                </a:cubicBezTo>
                <a:cubicBezTo>
                  <a:pt x="493948" y="108498"/>
                  <a:pt x="467489" y="69340"/>
                  <a:pt x="413514" y="57169"/>
                </a:cubicBezTo>
                <a:cubicBezTo>
                  <a:pt x="359539" y="44998"/>
                  <a:pt x="239418" y="63519"/>
                  <a:pt x="200789" y="53994"/>
                </a:cubicBezTo>
                <a:cubicBezTo>
                  <a:pt x="162160" y="44469"/>
                  <a:pt x="172743" y="1077"/>
                  <a:pt x="181739" y="19"/>
                </a:cubicBezTo>
                <a:cubicBezTo>
                  <a:pt x="190735" y="-1039"/>
                  <a:pt x="252118" y="40765"/>
                  <a:pt x="254764" y="47644"/>
                </a:cubicBezTo>
                <a:cubicBezTo>
                  <a:pt x="257410" y="54523"/>
                  <a:pt x="222485" y="39177"/>
                  <a:pt x="197614" y="41294"/>
                </a:cubicBezTo>
                <a:cubicBezTo>
                  <a:pt x="172743" y="43411"/>
                  <a:pt x="137818" y="52407"/>
                  <a:pt x="105539" y="60344"/>
                </a:cubicBezTo>
                <a:cubicBezTo>
                  <a:pt x="73260" y="68281"/>
                  <a:pt x="-8761" y="90507"/>
                  <a:pt x="764" y="889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 676">
            <a:extLst>
              <a:ext uri="{FF2B5EF4-FFF2-40B4-BE49-F238E27FC236}">
                <a16:creationId xmlns:a16="http://schemas.microsoft.com/office/drawing/2014/main" id="{AF7BD6E6-3895-D0D0-3756-46AB609BEDB5}"/>
              </a:ext>
            </a:extLst>
          </p:cNvPr>
          <p:cNvSpPr/>
          <p:nvPr/>
        </p:nvSpPr>
        <p:spPr>
          <a:xfrm>
            <a:off x="5952863" y="6669814"/>
            <a:ext cx="489577" cy="147173"/>
          </a:xfrm>
          <a:custGeom>
            <a:avLst/>
            <a:gdLst>
              <a:gd name="connsiteX0" fmla="*/ 262 w 489577"/>
              <a:gd name="connsiteY0" fmla="*/ 80236 h 147173"/>
              <a:gd name="connsiteX1" fmla="*/ 282837 w 489577"/>
              <a:gd name="connsiteY1" fmla="*/ 38961 h 147173"/>
              <a:gd name="connsiteX2" fmla="*/ 235212 w 489577"/>
              <a:gd name="connsiteY2" fmla="*/ 38961 h 147173"/>
              <a:gd name="connsiteX3" fmla="*/ 387612 w 489577"/>
              <a:gd name="connsiteY3" fmla="*/ 58011 h 147173"/>
              <a:gd name="connsiteX4" fmla="*/ 489212 w 489577"/>
              <a:gd name="connsiteY4" fmla="*/ 146911 h 147173"/>
              <a:gd name="connsiteX5" fmla="*/ 352687 w 489577"/>
              <a:gd name="connsiteY5" fmla="*/ 26261 h 147173"/>
              <a:gd name="connsiteX6" fmla="*/ 289187 w 489577"/>
              <a:gd name="connsiteY6" fmla="*/ 32611 h 147173"/>
              <a:gd name="connsiteX7" fmla="*/ 463812 w 489577"/>
              <a:gd name="connsiteY7" fmla="*/ 26261 h 147173"/>
              <a:gd name="connsiteX8" fmla="*/ 305062 w 489577"/>
              <a:gd name="connsiteY8" fmla="*/ 26261 h 147173"/>
              <a:gd name="connsiteX9" fmla="*/ 66937 w 489577"/>
              <a:gd name="connsiteY9" fmla="*/ 29436 h 147173"/>
              <a:gd name="connsiteX10" fmla="*/ 339987 w 489577"/>
              <a:gd name="connsiteY10" fmla="*/ 861 h 147173"/>
              <a:gd name="connsiteX11" fmla="*/ 262 w 489577"/>
              <a:gd name="connsiteY11" fmla="*/ 80236 h 14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9577" h="147173">
                <a:moveTo>
                  <a:pt x="262" y="80236"/>
                </a:moveTo>
                <a:cubicBezTo>
                  <a:pt x="-9263" y="86586"/>
                  <a:pt x="243679" y="45840"/>
                  <a:pt x="282837" y="38961"/>
                </a:cubicBezTo>
                <a:cubicBezTo>
                  <a:pt x="321995" y="32082"/>
                  <a:pt x="217750" y="35786"/>
                  <a:pt x="235212" y="38961"/>
                </a:cubicBezTo>
                <a:cubicBezTo>
                  <a:pt x="252675" y="42136"/>
                  <a:pt x="345279" y="40019"/>
                  <a:pt x="387612" y="58011"/>
                </a:cubicBezTo>
                <a:cubicBezTo>
                  <a:pt x="429945" y="76003"/>
                  <a:pt x="495033" y="152203"/>
                  <a:pt x="489212" y="146911"/>
                </a:cubicBezTo>
                <a:cubicBezTo>
                  <a:pt x="483391" y="141619"/>
                  <a:pt x="386025" y="45311"/>
                  <a:pt x="352687" y="26261"/>
                </a:cubicBezTo>
                <a:cubicBezTo>
                  <a:pt x="319350" y="7211"/>
                  <a:pt x="270666" y="32611"/>
                  <a:pt x="289187" y="32611"/>
                </a:cubicBezTo>
                <a:cubicBezTo>
                  <a:pt x="307708" y="32611"/>
                  <a:pt x="461166" y="27319"/>
                  <a:pt x="463812" y="26261"/>
                </a:cubicBezTo>
                <a:cubicBezTo>
                  <a:pt x="466458" y="25203"/>
                  <a:pt x="305062" y="26261"/>
                  <a:pt x="305062" y="26261"/>
                </a:cubicBezTo>
                <a:cubicBezTo>
                  <a:pt x="238916" y="26790"/>
                  <a:pt x="61116" y="33669"/>
                  <a:pt x="66937" y="29436"/>
                </a:cubicBezTo>
                <a:cubicBezTo>
                  <a:pt x="72758" y="25203"/>
                  <a:pt x="345808" y="-5489"/>
                  <a:pt x="339987" y="861"/>
                </a:cubicBezTo>
                <a:cubicBezTo>
                  <a:pt x="334166" y="7211"/>
                  <a:pt x="9787" y="73886"/>
                  <a:pt x="262" y="8023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 677">
            <a:extLst>
              <a:ext uri="{FF2B5EF4-FFF2-40B4-BE49-F238E27FC236}">
                <a16:creationId xmlns:a16="http://schemas.microsoft.com/office/drawing/2014/main" id="{ED5A72EF-0D65-66F8-093D-1BE8AB1BF458}"/>
              </a:ext>
            </a:extLst>
          </p:cNvPr>
          <p:cNvSpPr/>
          <p:nvPr/>
        </p:nvSpPr>
        <p:spPr>
          <a:xfrm>
            <a:off x="6358418" y="6740090"/>
            <a:ext cx="233323" cy="182455"/>
          </a:xfrm>
          <a:custGeom>
            <a:avLst/>
            <a:gdLst>
              <a:gd name="connsiteX0" fmla="*/ 182082 w 233323"/>
              <a:gd name="connsiteY0" fmla="*/ 3610 h 182455"/>
              <a:gd name="connsiteX1" fmla="*/ 169382 w 233323"/>
              <a:gd name="connsiteY1" fmla="*/ 114735 h 182455"/>
              <a:gd name="connsiteX2" fmla="*/ 232882 w 233323"/>
              <a:gd name="connsiteY2" fmla="*/ 181410 h 182455"/>
              <a:gd name="connsiteX3" fmla="*/ 191607 w 233323"/>
              <a:gd name="connsiteY3" fmla="*/ 149660 h 182455"/>
              <a:gd name="connsiteX4" fmla="*/ 83657 w 233323"/>
              <a:gd name="connsiteY4" fmla="*/ 73460 h 182455"/>
              <a:gd name="connsiteX5" fmla="*/ 1107 w 233323"/>
              <a:gd name="connsiteY5" fmla="*/ 435 h 182455"/>
              <a:gd name="connsiteX6" fmla="*/ 143982 w 233323"/>
              <a:gd name="connsiteY6" fmla="*/ 108385 h 182455"/>
              <a:gd name="connsiteX7" fmla="*/ 178907 w 233323"/>
              <a:gd name="connsiteY7" fmla="*/ 114735 h 182455"/>
              <a:gd name="connsiteX8" fmla="*/ 150332 w 233323"/>
              <a:gd name="connsiteY8" fmla="*/ 63935 h 182455"/>
              <a:gd name="connsiteX9" fmla="*/ 64607 w 233323"/>
              <a:gd name="connsiteY9" fmla="*/ 63935 h 182455"/>
              <a:gd name="connsiteX10" fmla="*/ 194782 w 233323"/>
              <a:gd name="connsiteY10" fmla="*/ 60760 h 182455"/>
              <a:gd name="connsiteX11" fmla="*/ 182082 w 233323"/>
              <a:gd name="connsiteY11" fmla="*/ 3610 h 18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3323" h="182455">
                <a:moveTo>
                  <a:pt x="182082" y="3610"/>
                </a:moveTo>
                <a:cubicBezTo>
                  <a:pt x="177849" y="12606"/>
                  <a:pt x="160915" y="85102"/>
                  <a:pt x="169382" y="114735"/>
                </a:cubicBezTo>
                <a:cubicBezTo>
                  <a:pt x="177849" y="144368"/>
                  <a:pt x="229178" y="175589"/>
                  <a:pt x="232882" y="181410"/>
                </a:cubicBezTo>
                <a:cubicBezTo>
                  <a:pt x="236586" y="187231"/>
                  <a:pt x="216478" y="167652"/>
                  <a:pt x="191607" y="149660"/>
                </a:cubicBezTo>
                <a:cubicBezTo>
                  <a:pt x="166736" y="131668"/>
                  <a:pt x="115407" y="98331"/>
                  <a:pt x="83657" y="73460"/>
                </a:cubicBezTo>
                <a:cubicBezTo>
                  <a:pt x="51907" y="48589"/>
                  <a:pt x="-8947" y="-5386"/>
                  <a:pt x="1107" y="435"/>
                </a:cubicBezTo>
                <a:cubicBezTo>
                  <a:pt x="11161" y="6256"/>
                  <a:pt x="114349" y="89335"/>
                  <a:pt x="143982" y="108385"/>
                </a:cubicBezTo>
                <a:cubicBezTo>
                  <a:pt x="173615" y="127435"/>
                  <a:pt x="177849" y="122143"/>
                  <a:pt x="178907" y="114735"/>
                </a:cubicBezTo>
                <a:cubicBezTo>
                  <a:pt x="179965" y="107327"/>
                  <a:pt x="169382" y="72402"/>
                  <a:pt x="150332" y="63935"/>
                </a:cubicBezTo>
                <a:cubicBezTo>
                  <a:pt x="131282" y="55468"/>
                  <a:pt x="57199" y="64464"/>
                  <a:pt x="64607" y="63935"/>
                </a:cubicBezTo>
                <a:cubicBezTo>
                  <a:pt x="72015" y="63406"/>
                  <a:pt x="173615" y="67110"/>
                  <a:pt x="194782" y="60760"/>
                </a:cubicBezTo>
                <a:cubicBezTo>
                  <a:pt x="215949" y="54410"/>
                  <a:pt x="186315" y="-5386"/>
                  <a:pt x="182082" y="36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 678">
            <a:extLst>
              <a:ext uri="{FF2B5EF4-FFF2-40B4-BE49-F238E27FC236}">
                <a16:creationId xmlns:a16="http://schemas.microsoft.com/office/drawing/2014/main" id="{EBFA0E4F-DD60-A7F9-6288-8E76654E6F4A}"/>
              </a:ext>
            </a:extLst>
          </p:cNvPr>
          <p:cNvSpPr/>
          <p:nvPr/>
        </p:nvSpPr>
        <p:spPr>
          <a:xfrm>
            <a:off x="6520929" y="6743294"/>
            <a:ext cx="151523" cy="881060"/>
          </a:xfrm>
          <a:custGeom>
            <a:avLst/>
            <a:gdLst>
              <a:gd name="connsiteX0" fmla="*/ 16396 w 151523"/>
              <a:gd name="connsiteY0" fmla="*/ 406 h 881060"/>
              <a:gd name="connsiteX1" fmla="*/ 111646 w 151523"/>
              <a:gd name="connsiteY1" fmla="*/ 248056 h 881060"/>
              <a:gd name="connsiteX2" fmla="*/ 111646 w 151523"/>
              <a:gd name="connsiteY2" fmla="*/ 203606 h 881060"/>
              <a:gd name="connsiteX3" fmla="*/ 143396 w 151523"/>
              <a:gd name="connsiteY3" fmla="*/ 390931 h 881060"/>
              <a:gd name="connsiteX4" fmla="*/ 146571 w 151523"/>
              <a:gd name="connsiteY4" fmla="*/ 356006 h 881060"/>
              <a:gd name="connsiteX5" fmla="*/ 114821 w 151523"/>
              <a:gd name="connsiteY5" fmla="*/ 641756 h 881060"/>
              <a:gd name="connsiteX6" fmla="*/ 124346 w 151523"/>
              <a:gd name="connsiteY6" fmla="*/ 571906 h 881060"/>
              <a:gd name="connsiteX7" fmla="*/ 102121 w 151523"/>
              <a:gd name="connsiteY7" fmla="*/ 737006 h 881060"/>
              <a:gd name="connsiteX8" fmla="*/ 121171 w 151523"/>
              <a:gd name="connsiteY8" fmla="*/ 698906 h 881060"/>
              <a:gd name="connsiteX9" fmla="*/ 521 w 151523"/>
              <a:gd name="connsiteY9" fmla="*/ 879881 h 881060"/>
              <a:gd name="connsiteX10" fmla="*/ 79896 w 151523"/>
              <a:gd name="connsiteY10" fmla="*/ 768756 h 881060"/>
              <a:gd name="connsiteX11" fmla="*/ 140221 w 151523"/>
              <a:gd name="connsiteY11" fmla="*/ 606831 h 881060"/>
              <a:gd name="connsiteX12" fmla="*/ 149746 w 151523"/>
              <a:gd name="connsiteY12" fmla="*/ 279806 h 881060"/>
              <a:gd name="connsiteX13" fmla="*/ 117996 w 151523"/>
              <a:gd name="connsiteY13" fmla="*/ 406806 h 881060"/>
              <a:gd name="connsiteX14" fmla="*/ 76721 w 151523"/>
              <a:gd name="connsiteY14" fmla="*/ 143281 h 881060"/>
              <a:gd name="connsiteX15" fmla="*/ 86246 w 151523"/>
              <a:gd name="connsiteY15" fmla="*/ 187731 h 881060"/>
              <a:gd name="connsiteX16" fmla="*/ 16396 w 151523"/>
              <a:gd name="connsiteY16" fmla="*/ 406 h 881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23" h="881060">
                <a:moveTo>
                  <a:pt x="16396" y="406"/>
                </a:moveTo>
                <a:cubicBezTo>
                  <a:pt x="20629" y="10460"/>
                  <a:pt x="95771" y="214189"/>
                  <a:pt x="111646" y="248056"/>
                </a:cubicBezTo>
                <a:cubicBezTo>
                  <a:pt x="127521" y="281923"/>
                  <a:pt x="106354" y="179793"/>
                  <a:pt x="111646" y="203606"/>
                </a:cubicBezTo>
                <a:cubicBezTo>
                  <a:pt x="116938" y="227419"/>
                  <a:pt x="137575" y="365531"/>
                  <a:pt x="143396" y="390931"/>
                </a:cubicBezTo>
                <a:cubicBezTo>
                  <a:pt x="149217" y="416331"/>
                  <a:pt x="151333" y="314202"/>
                  <a:pt x="146571" y="356006"/>
                </a:cubicBezTo>
                <a:cubicBezTo>
                  <a:pt x="141809" y="397810"/>
                  <a:pt x="118525" y="605773"/>
                  <a:pt x="114821" y="641756"/>
                </a:cubicBezTo>
                <a:cubicBezTo>
                  <a:pt x="111117" y="677739"/>
                  <a:pt x="126463" y="556031"/>
                  <a:pt x="124346" y="571906"/>
                </a:cubicBezTo>
                <a:cubicBezTo>
                  <a:pt x="122229" y="587781"/>
                  <a:pt x="102650" y="715839"/>
                  <a:pt x="102121" y="737006"/>
                </a:cubicBezTo>
                <a:cubicBezTo>
                  <a:pt x="101592" y="758173"/>
                  <a:pt x="138104" y="675094"/>
                  <a:pt x="121171" y="698906"/>
                </a:cubicBezTo>
                <a:cubicBezTo>
                  <a:pt x="104238" y="722719"/>
                  <a:pt x="7400" y="868239"/>
                  <a:pt x="521" y="879881"/>
                </a:cubicBezTo>
                <a:cubicBezTo>
                  <a:pt x="-6358" y="891523"/>
                  <a:pt x="56613" y="814264"/>
                  <a:pt x="79896" y="768756"/>
                </a:cubicBezTo>
                <a:cubicBezTo>
                  <a:pt x="103179" y="723248"/>
                  <a:pt x="128579" y="688323"/>
                  <a:pt x="140221" y="606831"/>
                </a:cubicBezTo>
                <a:cubicBezTo>
                  <a:pt x="151863" y="525339"/>
                  <a:pt x="153450" y="313144"/>
                  <a:pt x="149746" y="279806"/>
                </a:cubicBezTo>
                <a:cubicBezTo>
                  <a:pt x="146042" y="246468"/>
                  <a:pt x="130167" y="429560"/>
                  <a:pt x="117996" y="406806"/>
                </a:cubicBezTo>
                <a:cubicBezTo>
                  <a:pt x="105825" y="384052"/>
                  <a:pt x="82013" y="179794"/>
                  <a:pt x="76721" y="143281"/>
                </a:cubicBezTo>
                <a:cubicBezTo>
                  <a:pt x="71429" y="106768"/>
                  <a:pt x="95771" y="205723"/>
                  <a:pt x="86246" y="187731"/>
                </a:cubicBezTo>
                <a:cubicBezTo>
                  <a:pt x="76721" y="169739"/>
                  <a:pt x="12163" y="-9648"/>
                  <a:pt x="16396" y="4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 679">
            <a:extLst>
              <a:ext uri="{FF2B5EF4-FFF2-40B4-BE49-F238E27FC236}">
                <a16:creationId xmlns:a16="http://schemas.microsoft.com/office/drawing/2014/main" id="{FAD80C14-9837-5F37-789E-AE9D39EE5FAD}"/>
              </a:ext>
            </a:extLst>
          </p:cNvPr>
          <p:cNvSpPr/>
          <p:nvPr/>
        </p:nvSpPr>
        <p:spPr>
          <a:xfrm>
            <a:off x="6518127" y="7194923"/>
            <a:ext cx="147092" cy="393607"/>
          </a:xfrm>
          <a:custGeom>
            <a:avLst/>
            <a:gdLst>
              <a:gd name="connsiteX0" fmla="*/ 146198 w 147092"/>
              <a:gd name="connsiteY0" fmla="*/ 5977 h 393607"/>
              <a:gd name="connsiteX1" fmla="*/ 73173 w 147092"/>
              <a:gd name="connsiteY1" fmla="*/ 275852 h 393607"/>
              <a:gd name="connsiteX2" fmla="*/ 85873 w 147092"/>
              <a:gd name="connsiteY2" fmla="*/ 256802 h 393607"/>
              <a:gd name="connsiteX3" fmla="*/ 148 w 147092"/>
              <a:gd name="connsiteY3" fmla="*/ 393327 h 393607"/>
              <a:gd name="connsiteX4" fmla="*/ 66823 w 147092"/>
              <a:gd name="connsiteY4" fmla="*/ 285377 h 393607"/>
              <a:gd name="connsiteX5" fmla="*/ 127148 w 147092"/>
              <a:gd name="connsiteY5" fmla="*/ 56777 h 393607"/>
              <a:gd name="connsiteX6" fmla="*/ 114448 w 147092"/>
              <a:gd name="connsiteY6" fmla="*/ 85352 h 393607"/>
              <a:gd name="connsiteX7" fmla="*/ 146198 w 147092"/>
              <a:gd name="connsiteY7" fmla="*/ 5977 h 39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7092" h="393607">
                <a:moveTo>
                  <a:pt x="146198" y="5977"/>
                </a:moveTo>
                <a:cubicBezTo>
                  <a:pt x="139319" y="37727"/>
                  <a:pt x="83227" y="234048"/>
                  <a:pt x="73173" y="275852"/>
                </a:cubicBezTo>
                <a:cubicBezTo>
                  <a:pt x="63119" y="317656"/>
                  <a:pt x="98044" y="237223"/>
                  <a:pt x="85873" y="256802"/>
                </a:cubicBezTo>
                <a:cubicBezTo>
                  <a:pt x="73702" y="276381"/>
                  <a:pt x="3323" y="388565"/>
                  <a:pt x="148" y="393327"/>
                </a:cubicBezTo>
                <a:cubicBezTo>
                  <a:pt x="-3027" y="398089"/>
                  <a:pt x="45656" y="341469"/>
                  <a:pt x="66823" y="285377"/>
                </a:cubicBezTo>
                <a:cubicBezTo>
                  <a:pt x="87990" y="229285"/>
                  <a:pt x="119211" y="90114"/>
                  <a:pt x="127148" y="56777"/>
                </a:cubicBezTo>
                <a:cubicBezTo>
                  <a:pt x="135085" y="23440"/>
                  <a:pt x="110744" y="91702"/>
                  <a:pt x="114448" y="85352"/>
                </a:cubicBezTo>
                <a:cubicBezTo>
                  <a:pt x="118152" y="79002"/>
                  <a:pt x="153077" y="-25773"/>
                  <a:pt x="146198" y="59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 680">
            <a:extLst>
              <a:ext uri="{FF2B5EF4-FFF2-40B4-BE49-F238E27FC236}">
                <a16:creationId xmlns:a16="http://schemas.microsoft.com/office/drawing/2014/main" id="{5B4C3FAD-DC84-9F5F-564E-E804AA17DA69}"/>
              </a:ext>
            </a:extLst>
          </p:cNvPr>
          <p:cNvSpPr/>
          <p:nvPr/>
        </p:nvSpPr>
        <p:spPr>
          <a:xfrm>
            <a:off x="6387479" y="6969991"/>
            <a:ext cx="257921" cy="723288"/>
          </a:xfrm>
          <a:custGeom>
            <a:avLst/>
            <a:gdLst>
              <a:gd name="connsiteX0" fmla="*/ 229221 w 257921"/>
              <a:gd name="connsiteY0" fmla="*/ 2309 h 723288"/>
              <a:gd name="connsiteX1" fmla="*/ 229221 w 257921"/>
              <a:gd name="connsiteY1" fmla="*/ 342034 h 723288"/>
              <a:gd name="connsiteX2" fmla="*/ 257796 w 257921"/>
              <a:gd name="connsiteY2" fmla="*/ 297584 h 723288"/>
              <a:gd name="connsiteX3" fmla="*/ 222871 w 257921"/>
              <a:gd name="connsiteY3" fmla="*/ 478559 h 723288"/>
              <a:gd name="connsiteX4" fmla="*/ 621 w 257921"/>
              <a:gd name="connsiteY4" fmla="*/ 719859 h 723288"/>
              <a:gd name="connsiteX5" fmla="*/ 159371 w 257921"/>
              <a:gd name="connsiteY5" fmla="*/ 599209 h 723288"/>
              <a:gd name="connsiteX6" fmla="*/ 251446 w 257921"/>
              <a:gd name="connsiteY6" fmla="*/ 307109 h 723288"/>
              <a:gd name="connsiteX7" fmla="*/ 241921 w 257921"/>
              <a:gd name="connsiteY7" fmla="*/ 310284 h 723288"/>
              <a:gd name="connsiteX8" fmla="*/ 245096 w 257921"/>
              <a:gd name="connsiteY8" fmla="*/ 145184 h 723288"/>
              <a:gd name="connsiteX9" fmla="*/ 241921 w 257921"/>
              <a:gd name="connsiteY9" fmla="*/ 189634 h 723288"/>
              <a:gd name="connsiteX10" fmla="*/ 229221 w 257921"/>
              <a:gd name="connsiteY10" fmla="*/ 2309 h 7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921" h="723288">
                <a:moveTo>
                  <a:pt x="229221" y="2309"/>
                </a:moveTo>
                <a:cubicBezTo>
                  <a:pt x="227104" y="27709"/>
                  <a:pt x="224458" y="292822"/>
                  <a:pt x="229221" y="342034"/>
                </a:cubicBezTo>
                <a:cubicBezTo>
                  <a:pt x="233984" y="391247"/>
                  <a:pt x="258854" y="274830"/>
                  <a:pt x="257796" y="297584"/>
                </a:cubicBezTo>
                <a:cubicBezTo>
                  <a:pt x="256738" y="320338"/>
                  <a:pt x="265733" y="408180"/>
                  <a:pt x="222871" y="478559"/>
                </a:cubicBezTo>
                <a:cubicBezTo>
                  <a:pt x="180009" y="548938"/>
                  <a:pt x="11204" y="699751"/>
                  <a:pt x="621" y="719859"/>
                </a:cubicBezTo>
                <a:cubicBezTo>
                  <a:pt x="-9962" y="739967"/>
                  <a:pt x="117567" y="668001"/>
                  <a:pt x="159371" y="599209"/>
                </a:cubicBezTo>
                <a:cubicBezTo>
                  <a:pt x="201175" y="530417"/>
                  <a:pt x="237688" y="355263"/>
                  <a:pt x="251446" y="307109"/>
                </a:cubicBezTo>
                <a:cubicBezTo>
                  <a:pt x="265204" y="258955"/>
                  <a:pt x="242979" y="337271"/>
                  <a:pt x="241921" y="310284"/>
                </a:cubicBezTo>
                <a:cubicBezTo>
                  <a:pt x="240863" y="283297"/>
                  <a:pt x="245096" y="165292"/>
                  <a:pt x="245096" y="145184"/>
                </a:cubicBezTo>
                <a:cubicBezTo>
                  <a:pt x="245096" y="125076"/>
                  <a:pt x="244567" y="210271"/>
                  <a:pt x="241921" y="189634"/>
                </a:cubicBezTo>
                <a:cubicBezTo>
                  <a:pt x="239275" y="168997"/>
                  <a:pt x="231338" y="-23091"/>
                  <a:pt x="229221" y="230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 681">
            <a:extLst>
              <a:ext uri="{FF2B5EF4-FFF2-40B4-BE49-F238E27FC236}">
                <a16:creationId xmlns:a16="http://schemas.microsoft.com/office/drawing/2014/main" id="{1B49F6A2-3195-6D25-4DD5-C549ADE284F6}"/>
              </a:ext>
            </a:extLst>
          </p:cNvPr>
          <p:cNvSpPr/>
          <p:nvPr/>
        </p:nvSpPr>
        <p:spPr>
          <a:xfrm>
            <a:off x="5768975" y="6635750"/>
            <a:ext cx="781554" cy="423354"/>
          </a:xfrm>
          <a:custGeom>
            <a:avLst/>
            <a:gdLst>
              <a:gd name="connsiteX0" fmla="*/ 0 w 781554"/>
              <a:gd name="connsiteY0" fmla="*/ 0 h 423354"/>
              <a:gd name="connsiteX1" fmla="*/ 504825 w 781554"/>
              <a:gd name="connsiteY1" fmla="*/ 168275 h 423354"/>
              <a:gd name="connsiteX2" fmla="*/ 431800 w 781554"/>
              <a:gd name="connsiteY2" fmla="*/ 155575 h 423354"/>
              <a:gd name="connsiteX3" fmla="*/ 619125 w 781554"/>
              <a:gd name="connsiteY3" fmla="*/ 219075 h 423354"/>
              <a:gd name="connsiteX4" fmla="*/ 698500 w 781554"/>
              <a:gd name="connsiteY4" fmla="*/ 307975 h 423354"/>
              <a:gd name="connsiteX5" fmla="*/ 682625 w 781554"/>
              <a:gd name="connsiteY5" fmla="*/ 250825 h 423354"/>
              <a:gd name="connsiteX6" fmla="*/ 781050 w 781554"/>
              <a:gd name="connsiteY6" fmla="*/ 422275 h 423354"/>
              <a:gd name="connsiteX7" fmla="*/ 717550 w 781554"/>
              <a:gd name="connsiteY7" fmla="*/ 320675 h 423354"/>
              <a:gd name="connsiteX8" fmla="*/ 641350 w 781554"/>
              <a:gd name="connsiteY8" fmla="*/ 257175 h 423354"/>
              <a:gd name="connsiteX9" fmla="*/ 406400 w 781554"/>
              <a:gd name="connsiteY9" fmla="*/ 123825 h 423354"/>
              <a:gd name="connsiteX10" fmla="*/ 415925 w 781554"/>
              <a:gd name="connsiteY10" fmla="*/ 158750 h 423354"/>
              <a:gd name="connsiteX11" fmla="*/ 282575 w 781554"/>
              <a:gd name="connsiteY11" fmla="*/ 107950 h 423354"/>
              <a:gd name="connsiteX12" fmla="*/ 0 w 781554"/>
              <a:gd name="connsiteY12" fmla="*/ 0 h 42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1554" h="423354">
                <a:moveTo>
                  <a:pt x="0" y="0"/>
                </a:moveTo>
                <a:lnTo>
                  <a:pt x="504825" y="168275"/>
                </a:lnTo>
                <a:cubicBezTo>
                  <a:pt x="576792" y="194204"/>
                  <a:pt x="412750" y="147108"/>
                  <a:pt x="431800" y="155575"/>
                </a:cubicBezTo>
                <a:cubicBezTo>
                  <a:pt x="450850" y="164042"/>
                  <a:pt x="574675" y="193675"/>
                  <a:pt x="619125" y="219075"/>
                </a:cubicBezTo>
                <a:cubicBezTo>
                  <a:pt x="663575" y="244475"/>
                  <a:pt x="687917" y="302683"/>
                  <a:pt x="698500" y="307975"/>
                </a:cubicBezTo>
                <a:cubicBezTo>
                  <a:pt x="709083" y="313267"/>
                  <a:pt x="668867" y="231775"/>
                  <a:pt x="682625" y="250825"/>
                </a:cubicBezTo>
                <a:cubicBezTo>
                  <a:pt x="696383" y="269875"/>
                  <a:pt x="775229" y="410633"/>
                  <a:pt x="781050" y="422275"/>
                </a:cubicBezTo>
                <a:cubicBezTo>
                  <a:pt x="786871" y="433917"/>
                  <a:pt x="740833" y="348192"/>
                  <a:pt x="717550" y="320675"/>
                </a:cubicBezTo>
                <a:cubicBezTo>
                  <a:pt x="694267" y="293158"/>
                  <a:pt x="693208" y="289983"/>
                  <a:pt x="641350" y="257175"/>
                </a:cubicBezTo>
                <a:cubicBezTo>
                  <a:pt x="589492" y="224367"/>
                  <a:pt x="443971" y="140229"/>
                  <a:pt x="406400" y="123825"/>
                </a:cubicBezTo>
                <a:cubicBezTo>
                  <a:pt x="368829" y="107421"/>
                  <a:pt x="436562" y="161396"/>
                  <a:pt x="415925" y="158750"/>
                </a:cubicBezTo>
                <a:cubicBezTo>
                  <a:pt x="395288" y="156104"/>
                  <a:pt x="282575" y="107950"/>
                  <a:pt x="282575" y="1079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 682">
            <a:extLst>
              <a:ext uri="{FF2B5EF4-FFF2-40B4-BE49-F238E27FC236}">
                <a16:creationId xmlns:a16="http://schemas.microsoft.com/office/drawing/2014/main" id="{DAE35372-B376-1A60-05BA-59EBE5868618}"/>
              </a:ext>
            </a:extLst>
          </p:cNvPr>
          <p:cNvSpPr/>
          <p:nvPr/>
        </p:nvSpPr>
        <p:spPr>
          <a:xfrm>
            <a:off x="5943600" y="6879793"/>
            <a:ext cx="536589" cy="127035"/>
          </a:xfrm>
          <a:custGeom>
            <a:avLst/>
            <a:gdLst>
              <a:gd name="connsiteX0" fmla="*/ 536575 w 536589"/>
              <a:gd name="connsiteY0" fmla="*/ 60757 h 127035"/>
              <a:gd name="connsiteX1" fmla="*/ 460375 w 536589"/>
              <a:gd name="connsiteY1" fmla="*/ 432 h 127035"/>
              <a:gd name="connsiteX2" fmla="*/ 438150 w 536589"/>
              <a:gd name="connsiteY2" fmla="*/ 98857 h 127035"/>
              <a:gd name="connsiteX3" fmla="*/ 454025 w 536589"/>
              <a:gd name="connsiteY3" fmla="*/ 79807 h 127035"/>
              <a:gd name="connsiteX4" fmla="*/ 444500 w 536589"/>
              <a:gd name="connsiteY4" fmla="*/ 102032 h 127035"/>
              <a:gd name="connsiteX5" fmla="*/ 390525 w 536589"/>
              <a:gd name="connsiteY5" fmla="*/ 105207 h 127035"/>
              <a:gd name="connsiteX6" fmla="*/ 0 w 536589"/>
              <a:gd name="connsiteY6" fmla="*/ 124257 h 127035"/>
              <a:gd name="connsiteX7" fmla="*/ 393700 w 536589"/>
              <a:gd name="connsiteY7" fmla="*/ 121082 h 127035"/>
              <a:gd name="connsiteX8" fmla="*/ 444500 w 536589"/>
              <a:gd name="connsiteY8" fmla="*/ 70282 h 127035"/>
              <a:gd name="connsiteX9" fmla="*/ 466725 w 536589"/>
              <a:gd name="connsiteY9" fmla="*/ 6782 h 127035"/>
              <a:gd name="connsiteX10" fmla="*/ 536575 w 536589"/>
              <a:gd name="connsiteY10" fmla="*/ 60757 h 12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589" h="127035">
                <a:moveTo>
                  <a:pt x="536575" y="60757"/>
                </a:moveTo>
                <a:cubicBezTo>
                  <a:pt x="535517" y="59699"/>
                  <a:pt x="476779" y="-5918"/>
                  <a:pt x="460375" y="432"/>
                </a:cubicBezTo>
                <a:cubicBezTo>
                  <a:pt x="443971" y="6782"/>
                  <a:pt x="439208" y="85628"/>
                  <a:pt x="438150" y="98857"/>
                </a:cubicBezTo>
                <a:cubicBezTo>
                  <a:pt x="437092" y="112086"/>
                  <a:pt x="452967" y="79278"/>
                  <a:pt x="454025" y="79807"/>
                </a:cubicBezTo>
                <a:cubicBezTo>
                  <a:pt x="455083" y="80336"/>
                  <a:pt x="455083" y="97799"/>
                  <a:pt x="444500" y="102032"/>
                </a:cubicBezTo>
                <a:cubicBezTo>
                  <a:pt x="433917" y="106265"/>
                  <a:pt x="390525" y="105207"/>
                  <a:pt x="390525" y="105207"/>
                </a:cubicBezTo>
                <a:lnTo>
                  <a:pt x="0" y="124257"/>
                </a:lnTo>
                <a:cubicBezTo>
                  <a:pt x="529" y="126903"/>
                  <a:pt x="319617" y="130078"/>
                  <a:pt x="393700" y="121082"/>
                </a:cubicBezTo>
                <a:cubicBezTo>
                  <a:pt x="467783" y="112086"/>
                  <a:pt x="432329" y="89332"/>
                  <a:pt x="444500" y="70282"/>
                </a:cubicBezTo>
                <a:cubicBezTo>
                  <a:pt x="456671" y="51232"/>
                  <a:pt x="454025" y="12603"/>
                  <a:pt x="466725" y="6782"/>
                </a:cubicBezTo>
                <a:cubicBezTo>
                  <a:pt x="479425" y="961"/>
                  <a:pt x="537633" y="61815"/>
                  <a:pt x="536575" y="6075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 683">
            <a:extLst>
              <a:ext uri="{FF2B5EF4-FFF2-40B4-BE49-F238E27FC236}">
                <a16:creationId xmlns:a16="http://schemas.microsoft.com/office/drawing/2014/main" id="{17552139-204F-7DDB-15C0-6DC72044845D}"/>
              </a:ext>
            </a:extLst>
          </p:cNvPr>
          <p:cNvSpPr/>
          <p:nvPr/>
        </p:nvSpPr>
        <p:spPr>
          <a:xfrm>
            <a:off x="5969000" y="6857700"/>
            <a:ext cx="416569" cy="127300"/>
          </a:xfrm>
          <a:custGeom>
            <a:avLst/>
            <a:gdLst>
              <a:gd name="connsiteX0" fmla="*/ 415925 w 416569"/>
              <a:gd name="connsiteY0" fmla="*/ 300 h 127300"/>
              <a:gd name="connsiteX1" fmla="*/ 406400 w 416569"/>
              <a:gd name="connsiteY1" fmla="*/ 101900 h 127300"/>
              <a:gd name="connsiteX2" fmla="*/ 323850 w 416569"/>
              <a:gd name="connsiteY2" fmla="*/ 101900 h 127300"/>
              <a:gd name="connsiteX3" fmla="*/ 320675 w 416569"/>
              <a:gd name="connsiteY3" fmla="*/ 111425 h 127300"/>
              <a:gd name="connsiteX4" fmla="*/ 187325 w 416569"/>
              <a:gd name="connsiteY4" fmla="*/ 117775 h 127300"/>
              <a:gd name="connsiteX5" fmla="*/ 0 w 416569"/>
              <a:gd name="connsiteY5" fmla="*/ 114600 h 127300"/>
              <a:gd name="connsiteX6" fmla="*/ 209550 w 416569"/>
              <a:gd name="connsiteY6" fmla="*/ 124125 h 127300"/>
              <a:gd name="connsiteX7" fmla="*/ 127000 w 416569"/>
              <a:gd name="connsiteY7" fmla="*/ 127300 h 127300"/>
              <a:gd name="connsiteX8" fmla="*/ 349250 w 416569"/>
              <a:gd name="connsiteY8" fmla="*/ 120950 h 127300"/>
              <a:gd name="connsiteX9" fmla="*/ 387350 w 416569"/>
              <a:gd name="connsiteY9" fmla="*/ 117775 h 127300"/>
              <a:gd name="connsiteX10" fmla="*/ 406400 w 416569"/>
              <a:gd name="connsiteY10" fmla="*/ 98725 h 127300"/>
              <a:gd name="connsiteX11" fmla="*/ 406400 w 416569"/>
              <a:gd name="connsiteY11" fmla="*/ 73325 h 127300"/>
              <a:gd name="connsiteX12" fmla="*/ 412750 w 416569"/>
              <a:gd name="connsiteY12" fmla="*/ 70150 h 127300"/>
              <a:gd name="connsiteX13" fmla="*/ 415925 w 416569"/>
              <a:gd name="connsiteY13" fmla="*/ 300 h 12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6569" h="127300">
                <a:moveTo>
                  <a:pt x="415925" y="300"/>
                </a:moveTo>
                <a:cubicBezTo>
                  <a:pt x="414867" y="5591"/>
                  <a:pt x="421746" y="84967"/>
                  <a:pt x="406400" y="101900"/>
                </a:cubicBezTo>
                <a:cubicBezTo>
                  <a:pt x="391054" y="118833"/>
                  <a:pt x="338137" y="100313"/>
                  <a:pt x="323850" y="101900"/>
                </a:cubicBezTo>
                <a:cubicBezTo>
                  <a:pt x="309563" y="103487"/>
                  <a:pt x="343429" y="108779"/>
                  <a:pt x="320675" y="111425"/>
                </a:cubicBezTo>
                <a:cubicBezTo>
                  <a:pt x="297921" y="114071"/>
                  <a:pt x="187325" y="117775"/>
                  <a:pt x="187325" y="117775"/>
                </a:cubicBezTo>
                <a:lnTo>
                  <a:pt x="0" y="114600"/>
                </a:lnTo>
                <a:cubicBezTo>
                  <a:pt x="3704" y="115658"/>
                  <a:pt x="188383" y="122008"/>
                  <a:pt x="209550" y="124125"/>
                </a:cubicBezTo>
                <a:cubicBezTo>
                  <a:pt x="230717" y="126242"/>
                  <a:pt x="127000" y="127300"/>
                  <a:pt x="127000" y="127300"/>
                </a:cubicBezTo>
                <a:lnTo>
                  <a:pt x="349250" y="120950"/>
                </a:lnTo>
                <a:cubicBezTo>
                  <a:pt x="392642" y="119363"/>
                  <a:pt x="377825" y="121479"/>
                  <a:pt x="387350" y="117775"/>
                </a:cubicBezTo>
                <a:cubicBezTo>
                  <a:pt x="396875" y="114071"/>
                  <a:pt x="403225" y="106133"/>
                  <a:pt x="406400" y="98725"/>
                </a:cubicBezTo>
                <a:cubicBezTo>
                  <a:pt x="409575" y="91317"/>
                  <a:pt x="405342" y="78087"/>
                  <a:pt x="406400" y="73325"/>
                </a:cubicBezTo>
                <a:cubicBezTo>
                  <a:pt x="407458" y="68563"/>
                  <a:pt x="410633" y="79146"/>
                  <a:pt x="412750" y="70150"/>
                </a:cubicBezTo>
                <a:cubicBezTo>
                  <a:pt x="414867" y="61154"/>
                  <a:pt x="416983" y="-4991"/>
                  <a:pt x="415925" y="30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 684">
            <a:extLst>
              <a:ext uri="{FF2B5EF4-FFF2-40B4-BE49-F238E27FC236}">
                <a16:creationId xmlns:a16="http://schemas.microsoft.com/office/drawing/2014/main" id="{16EAFEFB-4A7C-BEA9-234E-E50006AF7A77}"/>
              </a:ext>
            </a:extLst>
          </p:cNvPr>
          <p:cNvSpPr/>
          <p:nvPr/>
        </p:nvSpPr>
        <p:spPr>
          <a:xfrm>
            <a:off x="4716772" y="3882361"/>
            <a:ext cx="118118" cy="602224"/>
          </a:xfrm>
          <a:custGeom>
            <a:avLst/>
            <a:gdLst>
              <a:gd name="connsiteX0" fmla="*/ 118118 w 118118"/>
              <a:gd name="connsiteY0" fmla="*/ 29 h 602224"/>
              <a:gd name="connsiteX1" fmla="*/ 57158 w 118118"/>
              <a:gd name="connsiteY1" fmla="*/ 289589 h 602224"/>
              <a:gd name="connsiteX2" fmla="*/ 87638 w 118118"/>
              <a:gd name="connsiteY2" fmla="*/ 209579 h 602224"/>
              <a:gd name="connsiteX3" fmla="*/ 26678 w 118118"/>
              <a:gd name="connsiteY3" fmla="*/ 464849 h 602224"/>
              <a:gd name="connsiteX4" fmla="*/ 53348 w 118118"/>
              <a:gd name="connsiteY4" fmla="*/ 415319 h 602224"/>
              <a:gd name="connsiteX5" fmla="*/ 34298 w 118118"/>
              <a:gd name="connsiteY5" fmla="*/ 544859 h 602224"/>
              <a:gd name="connsiteX6" fmla="*/ 76208 w 118118"/>
              <a:gd name="connsiteY6" fmla="*/ 602009 h 602224"/>
              <a:gd name="connsiteX7" fmla="*/ 45728 w 118118"/>
              <a:gd name="connsiteY7" fmla="*/ 560099 h 602224"/>
              <a:gd name="connsiteX8" fmla="*/ 8 w 118118"/>
              <a:gd name="connsiteY8" fmla="*/ 457229 h 602224"/>
              <a:gd name="connsiteX9" fmla="*/ 41918 w 118118"/>
              <a:gd name="connsiteY9" fmla="*/ 499139 h 602224"/>
              <a:gd name="connsiteX10" fmla="*/ 53348 w 118118"/>
              <a:gd name="connsiteY10" fmla="*/ 297209 h 602224"/>
              <a:gd name="connsiteX11" fmla="*/ 57158 w 118118"/>
              <a:gd name="connsiteY11" fmla="*/ 308639 h 602224"/>
              <a:gd name="connsiteX12" fmla="*/ 118118 w 118118"/>
              <a:gd name="connsiteY12" fmla="*/ 29 h 60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118" h="602224">
                <a:moveTo>
                  <a:pt x="118118" y="29"/>
                </a:moveTo>
                <a:cubicBezTo>
                  <a:pt x="118118" y="-3146"/>
                  <a:pt x="62238" y="254664"/>
                  <a:pt x="57158" y="289589"/>
                </a:cubicBezTo>
                <a:cubicBezTo>
                  <a:pt x="52078" y="324514"/>
                  <a:pt x="92718" y="180369"/>
                  <a:pt x="87638" y="209579"/>
                </a:cubicBezTo>
                <a:cubicBezTo>
                  <a:pt x="82558" y="238789"/>
                  <a:pt x="32393" y="430559"/>
                  <a:pt x="26678" y="464849"/>
                </a:cubicBezTo>
                <a:cubicBezTo>
                  <a:pt x="20963" y="499139"/>
                  <a:pt x="52078" y="401984"/>
                  <a:pt x="53348" y="415319"/>
                </a:cubicBezTo>
                <a:cubicBezTo>
                  <a:pt x="54618" y="428654"/>
                  <a:pt x="30488" y="513744"/>
                  <a:pt x="34298" y="544859"/>
                </a:cubicBezTo>
                <a:cubicBezTo>
                  <a:pt x="38108" y="575974"/>
                  <a:pt x="76208" y="602009"/>
                  <a:pt x="76208" y="602009"/>
                </a:cubicBezTo>
                <a:cubicBezTo>
                  <a:pt x="78113" y="604549"/>
                  <a:pt x="58428" y="584229"/>
                  <a:pt x="45728" y="560099"/>
                </a:cubicBezTo>
                <a:cubicBezTo>
                  <a:pt x="33028" y="535969"/>
                  <a:pt x="643" y="467389"/>
                  <a:pt x="8" y="457229"/>
                </a:cubicBezTo>
                <a:cubicBezTo>
                  <a:pt x="-627" y="447069"/>
                  <a:pt x="33028" y="525809"/>
                  <a:pt x="41918" y="499139"/>
                </a:cubicBezTo>
                <a:cubicBezTo>
                  <a:pt x="50808" y="472469"/>
                  <a:pt x="50808" y="328959"/>
                  <a:pt x="53348" y="297209"/>
                </a:cubicBezTo>
                <a:cubicBezTo>
                  <a:pt x="55888" y="265459"/>
                  <a:pt x="47633" y="352454"/>
                  <a:pt x="57158" y="308639"/>
                </a:cubicBezTo>
                <a:cubicBezTo>
                  <a:pt x="66683" y="264824"/>
                  <a:pt x="118118" y="3204"/>
                  <a:pt x="118118" y="2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 685">
            <a:extLst>
              <a:ext uri="{FF2B5EF4-FFF2-40B4-BE49-F238E27FC236}">
                <a16:creationId xmlns:a16="http://schemas.microsoft.com/office/drawing/2014/main" id="{CBE4DB99-1790-431B-3E81-BF1BBF4DEFED}"/>
              </a:ext>
            </a:extLst>
          </p:cNvPr>
          <p:cNvSpPr/>
          <p:nvPr/>
        </p:nvSpPr>
        <p:spPr>
          <a:xfrm>
            <a:off x="4643389" y="6553931"/>
            <a:ext cx="1285712" cy="148530"/>
          </a:xfrm>
          <a:custGeom>
            <a:avLst/>
            <a:gdLst>
              <a:gd name="connsiteX0" fmla="*/ 4811 w 1285712"/>
              <a:gd name="connsiteY0" fmla="*/ 94519 h 148530"/>
              <a:gd name="connsiteX1" fmla="*/ 601711 w 1285712"/>
              <a:gd name="connsiteY1" fmla="*/ 5619 h 148530"/>
              <a:gd name="connsiteX2" fmla="*/ 493761 w 1285712"/>
              <a:gd name="connsiteY2" fmla="*/ 8794 h 148530"/>
              <a:gd name="connsiteX3" fmla="*/ 823961 w 1285712"/>
              <a:gd name="connsiteY3" fmla="*/ 5619 h 148530"/>
              <a:gd name="connsiteX4" fmla="*/ 766811 w 1285712"/>
              <a:gd name="connsiteY4" fmla="*/ 2444 h 148530"/>
              <a:gd name="connsiteX5" fmla="*/ 992236 w 1285712"/>
              <a:gd name="connsiteY5" fmla="*/ 8794 h 148530"/>
              <a:gd name="connsiteX6" fmla="*/ 947786 w 1285712"/>
              <a:gd name="connsiteY6" fmla="*/ 11969 h 148530"/>
              <a:gd name="connsiteX7" fmla="*/ 1208136 w 1285712"/>
              <a:gd name="connsiteY7" fmla="*/ 46894 h 148530"/>
              <a:gd name="connsiteX8" fmla="*/ 1284336 w 1285712"/>
              <a:gd name="connsiteY8" fmla="*/ 65944 h 148530"/>
              <a:gd name="connsiteX9" fmla="*/ 1258936 w 1285712"/>
              <a:gd name="connsiteY9" fmla="*/ 65944 h 148530"/>
              <a:gd name="connsiteX10" fmla="*/ 1281161 w 1285712"/>
              <a:gd name="connsiteY10" fmla="*/ 84994 h 148530"/>
              <a:gd name="connsiteX11" fmla="*/ 1236711 w 1285712"/>
              <a:gd name="connsiteY11" fmla="*/ 148494 h 148530"/>
              <a:gd name="connsiteX12" fmla="*/ 1243061 w 1285712"/>
              <a:gd name="connsiteY12" fmla="*/ 75469 h 148530"/>
              <a:gd name="connsiteX13" fmla="*/ 1055736 w 1285712"/>
              <a:gd name="connsiteY13" fmla="*/ 53244 h 148530"/>
              <a:gd name="connsiteX14" fmla="*/ 544561 w 1285712"/>
              <a:gd name="connsiteY14" fmla="*/ 18319 h 148530"/>
              <a:gd name="connsiteX15" fmla="*/ 776336 w 1285712"/>
              <a:gd name="connsiteY15" fmla="*/ 18319 h 148530"/>
              <a:gd name="connsiteX16" fmla="*/ 608061 w 1285712"/>
              <a:gd name="connsiteY16" fmla="*/ 15144 h 148530"/>
              <a:gd name="connsiteX17" fmla="*/ 233411 w 1285712"/>
              <a:gd name="connsiteY17" fmla="*/ 31019 h 148530"/>
              <a:gd name="connsiteX18" fmla="*/ 315961 w 1285712"/>
              <a:gd name="connsiteY18" fmla="*/ 31019 h 148530"/>
              <a:gd name="connsiteX19" fmla="*/ 4811 w 1285712"/>
              <a:gd name="connsiteY19" fmla="*/ 94519 h 148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85712" h="148530">
                <a:moveTo>
                  <a:pt x="4811" y="94519"/>
                </a:moveTo>
                <a:cubicBezTo>
                  <a:pt x="52436" y="90286"/>
                  <a:pt x="520219" y="19906"/>
                  <a:pt x="601711" y="5619"/>
                </a:cubicBezTo>
                <a:cubicBezTo>
                  <a:pt x="683203" y="-8668"/>
                  <a:pt x="493761" y="8794"/>
                  <a:pt x="493761" y="8794"/>
                </a:cubicBezTo>
                <a:lnTo>
                  <a:pt x="823961" y="5619"/>
                </a:lnTo>
                <a:cubicBezTo>
                  <a:pt x="869469" y="4561"/>
                  <a:pt x="766811" y="2444"/>
                  <a:pt x="766811" y="2444"/>
                </a:cubicBezTo>
                <a:lnTo>
                  <a:pt x="992236" y="8794"/>
                </a:lnTo>
                <a:cubicBezTo>
                  <a:pt x="1022398" y="10381"/>
                  <a:pt x="911803" y="5619"/>
                  <a:pt x="947786" y="11969"/>
                </a:cubicBezTo>
                <a:cubicBezTo>
                  <a:pt x="983769" y="18319"/>
                  <a:pt x="1152044" y="37898"/>
                  <a:pt x="1208136" y="46894"/>
                </a:cubicBezTo>
                <a:cubicBezTo>
                  <a:pt x="1264228" y="55890"/>
                  <a:pt x="1275869" y="62769"/>
                  <a:pt x="1284336" y="65944"/>
                </a:cubicBezTo>
                <a:cubicBezTo>
                  <a:pt x="1292803" y="69119"/>
                  <a:pt x="1259465" y="62769"/>
                  <a:pt x="1258936" y="65944"/>
                </a:cubicBezTo>
                <a:cubicBezTo>
                  <a:pt x="1258407" y="69119"/>
                  <a:pt x="1284865" y="71236"/>
                  <a:pt x="1281161" y="84994"/>
                </a:cubicBezTo>
                <a:cubicBezTo>
                  <a:pt x="1277457" y="98752"/>
                  <a:pt x="1243061" y="150082"/>
                  <a:pt x="1236711" y="148494"/>
                </a:cubicBezTo>
                <a:cubicBezTo>
                  <a:pt x="1230361" y="146907"/>
                  <a:pt x="1273223" y="91344"/>
                  <a:pt x="1243061" y="75469"/>
                </a:cubicBezTo>
                <a:cubicBezTo>
                  <a:pt x="1212899" y="59594"/>
                  <a:pt x="1172153" y="62769"/>
                  <a:pt x="1055736" y="53244"/>
                </a:cubicBezTo>
                <a:cubicBezTo>
                  <a:pt x="939319" y="43719"/>
                  <a:pt x="591128" y="24140"/>
                  <a:pt x="544561" y="18319"/>
                </a:cubicBezTo>
                <a:cubicBezTo>
                  <a:pt x="497994" y="12498"/>
                  <a:pt x="765753" y="18848"/>
                  <a:pt x="776336" y="18319"/>
                </a:cubicBezTo>
                <a:cubicBezTo>
                  <a:pt x="786919" y="17790"/>
                  <a:pt x="698548" y="13027"/>
                  <a:pt x="608061" y="15144"/>
                </a:cubicBezTo>
                <a:cubicBezTo>
                  <a:pt x="517574" y="17261"/>
                  <a:pt x="282094" y="28373"/>
                  <a:pt x="233411" y="31019"/>
                </a:cubicBezTo>
                <a:cubicBezTo>
                  <a:pt x="184728" y="33665"/>
                  <a:pt x="354061" y="21494"/>
                  <a:pt x="315961" y="31019"/>
                </a:cubicBezTo>
                <a:cubicBezTo>
                  <a:pt x="277861" y="40544"/>
                  <a:pt x="-42814" y="98752"/>
                  <a:pt x="4811" y="945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 686">
            <a:extLst>
              <a:ext uri="{FF2B5EF4-FFF2-40B4-BE49-F238E27FC236}">
                <a16:creationId xmlns:a16="http://schemas.microsoft.com/office/drawing/2014/main" id="{54927D2F-94D3-03FE-1BF5-6E58B7F8B093}"/>
              </a:ext>
            </a:extLst>
          </p:cNvPr>
          <p:cNvSpPr/>
          <p:nvPr/>
        </p:nvSpPr>
        <p:spPr>
          <a:xfrm>
            <a:off x="5597493" y="6487970"/>
            <a:ext cx="258249" cy="154638"/>
          </a:xfrm>
          <a:custGeom>
            <a:avLst/>
            <a:gdLst>
              <a:gd name="connsiteX0" fmla="*/ 32 w 258249"/>
              <a:gd name="connsiteY0" fmla="*/ 103330 h 154638"/>
              <a:gd name="connsiteX1" fmla="*/ 120682 w 258249"/>
              <a:gd name="connsiteY1" fmla="*/ 55705 h 154638"/>
              <a:gd name="connsiteX2" fmla="*/ 133382 w 258249"/>
              <a:gd name="connsiteY2" fmla="*/ 1730 h 154638"/>
              <a:gd name="connsiteX3" fmla="*/ 228632 w 258249"/>
              <a:gd name="connsiteY3" fmla="*/ 93805 h 154638"/>
              <a:gd name="connsiteX4" fmla="*/ 203232 w 258249"/>
              <a:gd name="connsiteY4" fmla="*/ 52530 h 154638"/>
              <a:gd name="connsiteX5" fmla="*/ 257207 w 258249"/>
              <a:gd name="connsiteY5" fmla="*/ 154130 h 154638"/>
              <a:gd name="connsiteX6" fmla="*/ 146082 w 258249"/>
              <a:gd name="connsiteY6" fmla="*/ 1730 h 154638"/>
              <a:gd name="connsiteX7" fmla="*/ 88932 w 258249"/>
              <a:gd name="connsiteY7" fmla="*/ 68405 h 154638"/>
              <a:gd name="connsiteX8" fmla="*/ 133382 w 258249"/>
              <a:gd name="connsiteY8" fmla="*/ 14430 h 154638"/>
              <a:gd name="connsiteX9" fmla="*/ 32 w 258249"/>
              <a:gd name="connsiteY9" fmla="*/ 103330 h 154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8249" h="154638">
                <a:moveTo>
                  <a:pt x="32" y="103330"/>
                </a:moveTo>
                <a:cubicBezTo>
                  <a:pt x="-2085" y="110209"/>
                  <a:pt x="98457" y="72638"/>
                  <a:pt x="120682" y="55705"/>
                </a:cubicBezTo>
                <a:cubicBezTo>
                  <a:pt x="142907" y="38772"/>
                  <a:pt x="115390" y="-4620"/>
                  <a:pt x="133382" y="1730"/>
                </a:cubicBezTo>
                <a:cubicBezTo>
                  <a:pt x="151374" y="8080"/>
                  <a:pt x="216990" y="85338"/>
                  <a:pt x="228632" y="93805"/>
                </a:cubicBezTo>
                <a:cubicBezTo>
                  <a:pt x="240274" y="102272"/>
                  <a:pt x="198470" y="42476"/>
                  <a:pt x="203232" y="52530"/>
                </a:cubicBezTo>
                <a:cubicBezTo>
                  <a:pt x="207995" y="62584"/>
                  <a:pt x="266732" y="162597"/>
                  <a:pt x="257207" y="154130"/>
                </a:cubicBezTo>
                <a:cubicBezTo>
                  <a:pt x="247682" y="145663"/>
                  <a:pt x="174128" y="16017"/>
                  <a:pt x="146082" y="1730"/>
                </a:cubicBezTo>
                <a:cubicBezTo>
                  <a:pt x="118036" y="-12558"/>
                  <a:pt x="91049" y="66288"/>
                  <a:pt x="88932" y="68405"/>
                </a:cubicBezTo>
                <a:cubicBezTo>
                  <a:pt x="86815" y="70522"/>
                  <a:pt x="141849" y="9667"/>
                  <a:pt x="133382" y="14430"/>
                </a:cubicBezTo>
                <a:cubicBezTo>
                  <a:pt x="124915" y="19193"/>
                  <a:pt x="2149" y="96451"/>
                  <a:pt x="32" y="10333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 687">
            <a:extLst>
              <a:ext uri="{FF2B5EF4-FFF2-40B4-BE49-F238E27FC236}">
                <a16:creationId xmlns:a16="http://schemas.microsoft.com/office/drawing/2014/main" id="{DA80CFEF-AE17-79D7-D056-BD10300DCD2F}"/>
              </a:ext>
            </a:extLst>
          </p:cNvPr>
          <p:cNvSpPr/>
          <p:nvPr/>
        </p:nvSpPr>
        <p:spPr>
          <a:xfrm>
            <a:off x="4546081" y="6575379"/>
            <a:ext cx="1213766" cy="273133"/>
          </a:xfrm>
          <a:custGeom>
            <a:avLst/>
            <a:gdLst>
              <a:gd name="connsiteX0" fmla="*/ 19569 w 1213766"/>
              <a:gd name="connsiteY0" fmla="*/ 92121 h 273133"/>
              <a:gd name="connsiteX1" fmla="*/ 670444 w 1213766"/>
              <a:gd name="connsiteY1" fmla="*/ 31796 h 273133"/>
              <a:gd name="connsiteX2" fmla="*/ 752994 w 1213766"/>
              <a:gd name="connsiteY2" fmla="*/ 28621 h 273133"/>
              <a:gd name="connsiteX3" fmla="*/ 1153044 w 1213766"/>
              <a:gd name="connsiteY3" fmla="*/ 34971 h 273133"/>
              <a:gd name="connsiteX4" fmla="*/ 1127644 w 1213766"/>
              <a:gd name="connsiteY4" fmla="*/ 31796 h 273133"/>
              <a:gd name="connsiteX5" fmla="*/ 949844 w 1213766"/>
              <a:gd name="connsiteY5" fmla="*/ 50846 h 273133"/>
              <a:gd name="connsiteX6" fmla="*/ 689494 w 1213766"/>
              <a:gd name="connsiteY6" fmla="*/ 107996 h 273133"/>
              <a:gd name="connsiteX7" fmla="*/ 794269 w 1213766"/>
              <a:gd name="connsiteY7" fmla="*/ 98471 h 273133"/>
              <a:gd name="connsiteX8" fmla="*/ 413269 w 1213766"/>
              <a:gd name="connsiteY8" fmla="*/ 196896 h 273133"/>
              <a:gd name="connsiteX9" fmla="*/ 308494 w 1213766"/>
              <a:gd name="connsiteY9" fmla="*/ 273096 h 273133"/>
              <a:gd name="connsiteX10" fmla="*/ 527569 w 1213766"/>
              <a:gd name="connsiteY10" fmla="*/ 187371 h 273133"/>
              <a:gd name="connsiteX11" fmla="*/ 1038744 w 1213766"/>
              <a:gd name="connsiteY11" fmla="*/ 50846 h 273133"/>
              <a:gd name="connsiteX12" fmla="*/ 956194 w 1213766"/>
              <a:gd name="connsiteY12" fmla="*/ 76246 h 273133"/>
              <a:gd name="connsiteX13" fmla="*/ 1213369 w 1213766"/>
              <a:gd name="connsiteY13" fmla="*/ 47671 h 273133"/>
              <a:gd name="connsiteX14" fmla="*/ 1019694 w 1213766"/>
              <a:gd name="connsiteY14" fmla="*/ 41321 h 273133"/>
              <a:gd name="connsiteX15" fmla="*/ 476769 w 1213766"/>
              <a:gd name="connsiteY15" fmla="*/ 34971 h 273133"/>
              <a:gd name="connsiteX16" fmla="*/ 791094 w 1213766"/>
              <a:gd name="connsiteY16" fmla="*/ 28621 h 273133"/>
              <a:gd name="connsiteX17" fmla="*/ 476769 w 1213766"/>
              <a:gd name="connsiteY17" fmla="*/ 46 h 273133"/>
              <a:gd name="connsiteX18" fmla="*/ 873644 w 1213766"/>
              <a:gd name="connsiteY18" fmla="*/ 22271 h 273133"/>
              <a:gd name="connsiteX19" fmla="*/ 457719 w 1213766"/>
              <a:gd name="connsiteY19" fmla="*/ 34971 h 273133"/>
              <a:gd name="connsiteX20" fmla="*/ 194194 w 1213766"/>
              <a:gd name="connsiteY20" fmla="*/ 50846 h 273133"/>
              <a:gd name="connsiteX21" fmla="*/ 19569 w 1213766"/>
              <a:gd name="connsiteY21" fmla="*/ 92121 h 27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3766" h="273133">
                <a:moveTo>
                  <a:pt x="19569" y="92121"/>
                </a:moveTo>
                <a:cubicBezTo>
                  <a:pt x="98944" y="88946"/>
                  <a:pt x="548207" y="42379"/>
                  <a:pt x="670444" y="31796"/>
                </a:cubicBezTo>
                <a:cubicBezTo>
                  <a:pt x="792681" y="21213"/>
                  <a:pt x="752994" y="28621"/>
                  <a:pt x="752994" y="28621"/>
                </a:cubicBezTo>
                <a:lnTo>
                  <a:pt x="1153044" y="34971"/>
                </a:lnTo>
                <a:cubicBezTo>
                  <a:pt x="1215486" y="35500"/>
                  <a:pt x="1161511" y="29150"/>
                  <a:pt x="1127644" y="31796"/>
                </a:cubicBezTo>
                <a:cubicBezTo>
                  <a:pt x="1093777" y="34442"/>
                  <a:pt x="1022869" y="38146"/>
                  <a:pt x="949844" y="50846"/>
                </a:cubicBezTo>
                <a:cubicBezTo>
                  <a:pt x="876819" y="63546"/>
                  <a:pt x="715423" y="100059"/>
                  <a:pt x="689494" y="107996"/>
                </a:cubicBezTo>
                <a:cubicBezTo>
                  <a:pt x="663565" y="115933"/>
                  <a:pt x="840306" y="83654"/>
                  <a:pt x="794269" y="98471"/>
                </a:cubicBezTo>
                <a:cubicBezTo>
                  <a:pt x="748232" y="113288"/>
                  <a:pt x="494232" y="167792"/>
                  <a:pt x="413269" y="196896"/>
                </a:cubicBezTo>
                <a:cubicBezTo>
                  <a:pt x="332307" y="226000"/>
                  <a:pt x="289444" y="274683"/>
                  <a:pt x="308494" y="273096"/>
                </a:cubicBezTo>
                <a:cubicBezTo>
                  <a:pt x="327544" y="271509"/>
                  <a:pt x="405861" y="224413"/>
                  <a:pt x="527569" y="187371"/>
                </a:cubicBezTo>
                <a:cubicBezTo>
                  <a:pt x="649277" y="150329"/>
                  <a:pt x="967307" y="69367"/>
                  <a:pt x="1038744" y="50846"/>
                </a:cubicBezTo>
                <a:cubicBezTo>
                  <a:pt x="1110181" y="32325"/>
                  <a:pt x="927090" y="76775"/>
                  <a:pt x="956194" y="76246"/>
                </a:cubicBezTo>
                <a:cubicBezTo>
                  <a:pt x="985298" y="75717"/>
                  <a:pt x="1202786" y="53492"/>
                  <a:pt x="1213369" y="47671"/>
                </a:cubicBezTo>
                <a:cubicBezTo>
                  <a:pt x="1223952" y="41850"/>
                  <a:pt x="1019694" y="41321"/>
                  <a:pt x="1019694" y="41321"/>
                </a:cubicBezTo>
                <a:lnTo>
                  <a:pt x="476769" y="34971"/>
                </a:lnTo>
                <a:cubicBezTo>
                  <a:pt x="438669" y="32854"/>
                  <a:pt x="791094" y="34442"/>
                  <a:pt x="791094" y="28621"/>
                </a:cubicBezTo>
                <a:cubicBezTo>
                  <a:pt x="791094" y="22800"/>
                  <a:pt x="463011" y="1104"/>
                  <a:pt x="476769" y="46"/>
                </a:cubicBezTo>
                <a:cubicBezTo>
                  <a:pt x="490527" y="-1012"/>
                  <a:pt x="876819" y="16450"/>
                  <a:pt x="873644" y="22271"/>
                </a:cubicBezTo>
                <a:cubicBezTo>
                  <a:pt x="870469" y="28092"/>
                  <a:pt x="570961" y="30208"/>
                  <a:pt x="457719" y="34971"/>
                </a:cubicBezTo>
                <a:cubicBezTo>
                  <a:pt x="344477" y="39733"/>
                  <a:pt x="265102" y="41321"/>
                  <a:pt x="194194" y="50846"/>
                </a:cubicBezTo>
                <a:cubicBezTo>
                  <a:pt x="123286" y="60371"/>
                  <a:pt x="-59806" y="95296"/>
                  <a:pt x="19569" y="9212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 688">
            <a:extLst>
              <a:ext uri="{FF2B5EF4-FFF2-40B4-BE49-F238E27FC236}">
                <a16:creationId xmlns:a16="http://schemas.microsoft.com/office/drawing/2014/main" id="{7431A8FA-AC71-C300-F7EF-E5BBDCF04A5D}"/>
              </a:ext>
            </a:extLst>
          </p:cNvPr>
          <p:cNvSpPr/>
          <p:nvPr/>
        </p:nvSpPr>
        <p:spPr>
          <a:xfrm>
            <a:off x="6299265" y="6875414"/>
            <a:ext cx="127206" cy="290817"/>
          </a:xfrm>
          <a:custGeom>
            <a:avLst/>
            <a:gdLst>
              <a:gd name="connsiteX0" fmla="*/ 126935 w 127206"/>
              <a:gd name="connsiteY0" fmla="*/ 1636 h 290817"/>
              <a:gd name="connsiteX1" fmla="*/ 57085 w 127206"/>
              <a:gd name="connsiteY1" fmla="*/ 173086 h 290817"/>
              <a:gd name="connsiteX2" fmla="*/ 76135 w 127206"/>
              <a:gd name="connsiteY2" fmla="*/ 138161 h 290817"/>
              <a:gd name="connsiteX3" fmla="*/ 9460 w 127206"/>
              <a:gd name="connsiteY3" fmla="*/ 252461 h 290817"/>
              <a:gd name="connsiteX4" fmla="*/ 3110 w 127206"/>
              <a:gd name="connsiteY4" fmla="*/ 287386 h 290817"/>
              <a:gd name="connsiteX5" fmla="*/ 34860 w 127206"/>
              <a:gd name="connsiteY5" fmla="*/ 179436 h 290817"/>
              <a:gd name="connsiteX6" fmla="*/ 69785 w 127206"/>
              <a:gd name="connsiteY6" fmla="*/ 58786 h 290817"/>
              <a:gd name="connsiteX7" fmla="*/ 53910 w 127206"/>
              <a:gd name="connsiteY7" fmla="*/ 160386 h 290817"/>
              <a:gd name="connsiteX8" fmla="*/ 98360 w 127206"/>
              <a:gd name="connsiteY8" fmla="*/ 65136 h 290817"/>
              <a:gd name="connsiteX9" fmla="*/ 82485 w 127206"/>
              <a:gd name="connsiteY9" fmla="*/ 84186 h 290817"/>
              <a:gd name="connsiteX10" fmla="*/ 126935 w 127206"/>
              <a:gd name="connsiteY10" fmla="*/ 1636 h 290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206" h="290817">
                <a:moveTo>
                  <a:pt x="126935" y="1636"/>
                </a:moveTo>
                <a:cubicBezTo>
                  <a:pt x="122702" y="16453"/>
                  <a:pt x="65552" y="150332"/>
                  <a:pt x="57085" y="173086"/>
                </a:cubicBezTo>
                <a:cubicBezTo>
                  <a:pt x="48618" y="195840"/>
                  <a:pt x="84072" y="124932"/>
                  <a:pt x="76135" y="138161"/>
                </a:cubicBezTo>
                <a:cubicBezTo>
                  <a:pt x="68198" y="151390"/>
                  <a:pt x="21631" y="227590"/>
                  <a:pt x="9460" y="252461"/>
                </a:cubicBezTo>
                <a:cubicBezTo>
                  <a:pt x="-2711" y="277332"/>
                  <a:pt x="-1123" y="299557"/>
                  <a:pt x="3110" y="287386"/>
                </a:cubicBezTo>
                <a:cubicBezTo>
                  <a:pt x="7343" y="275215"/>
                  <a:pt x="23748" y="217536"/>
                  <a:pt x="34860" y="179436"/>
                </a:cubicBezTo>
                <a:cubicBezTo>
                  <a:pt x="45972" y="141336"/>
                  <a:pt x="66610" y="61961"/>
                  <a:pt x="69785" y="58786"/>
                </a:cubicBezTo>
                <a:cubicBezTo>
                  <a:pt x="72960" y="55611"/>
                  <a:pt x="49148" y="159328"/>
                  <a:pt x="53910" y="160386"/>
                </a:cubicBezTo>
                <a:cubicBezTo>
                  <a:pt x="58672" y="161444"/>
                  <a:pt x="93597" y="77836"/>
                  <a:pt x="98360" y="65136"/>
                </a:cubicBezTo>
                <a:cubicBezTo>
                  <a:pt x="103123" y="52436"/>
                  <a:pt x="80368" y="91065"/>
                  <a:pt x="82485" y="84186"/>
                </a:cubicBezTo>
                <a:cubicBezTo>
                  <a:pt x="84602" y="77307"/>
                  <a:pt x="131168" y="-13181"/>
                  <a:pt x="126935" y="163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 689">
            <a:extLst>
              <a:ext uri="{FF2B5EF4-FFF2-40B4-BE49-F238E27FC236}">
                <a16:creationId xmlns:a16="http://schemas.microsoft.com/office/drawing/2014/main" id="{3D2C55BB-EA03-A491-A0D5-2D52264F9447}"/>
              </a:ext>
            </a:extLst>
          </p:cNvPr>
          <p:cNvSpPr/>
          <p:nvPr/>
        </p:nvSpPr>
        <p:spPr>
          <a:xfrm>
            <a:off x="4202960" y="6586654"/>
            <a:ext cx="636106" cy="398641"/>
          </a:xfrm>
          <a:custGeom>
            <a:avLst/>
            <a:gdLst>
              <a:gd name="connsiteX0" fmla="*/ 632565 w 636106"/>
              <a:gd name="connsiteY0" fmla="*/ 4646 h 398641"/>
              <a:gd name="connsiteX1" fmla="*/ 388090 w 636106"/>
              <a:gd name="connsiteY1" fmla="*/ 147521 h 398641"/>
              <a:gd name="connsiteX2" fmla="*/ 403965 w 636106"/>
              <a:gd name="connsiteY2" fmla="*/ 141171 h 398641"/>
              <a:gd name="connsiteX3" fmla="*/ 226165 w 636106"/>
              <a:gd name="connsiteY3" fmla="*/ 264996 h 398641"/>
              <a:gd name="connsiteX4" fmla="*/ 95990 w 636106"/>
              <a:gd name="connsiteY4" fmla="*/ 338021 h 398641"/>
              <a:gd name="connsiteX5" fmla="*/ 740 w 636106"/>
              <a:gd name="connsiteY5" fmla="*/ 398346 h 398641"/>
              <a:gd name="connsiteX6" fmla="*/ 146790 w 636106"/>
              <a:gd name="connsiteY6" fmla="*/ 312621 h 398641"/>
              <a:gd name="connsiteX7" fmla="*/ 372215 w 636106"/>
              <a:gd name="connsiteY7" fmla="*/ 182446 h 398641"/>
              <a:gd name="connsiteX8" fmla="*/ 296015 w 636106"/>
              <a:gd name="connsiteY8" fmla="*/ 204671 h 398641"/>
              <a:gd name="connsiteX9" fmla="*/ 429365 w 636106"/>
              <a:gd name="connsiteY9" fmla="*/ 122121 h 398641"/>
              <a:gd name="connsiteX10" fmla="*/ 391265 w 636106"/>
              <a:gd name="connsiteY10" fmla="*/ 137996 h 398641"/>
              <a:gd name="connsiteX11" fmla="*/ 521440 w 636106"/>
              <a:gd name="connsiteY11" fmla="*/ 42746 h 398641"/>
              <a:gd name="connsiteX12" fmla="*/ 632565 w 636106"/>
              <a:gd name="connsiteY12" fmla="*/ 4646 h 39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6106" h="398641">
                <a:moveTo>
                  <a:pt x="632565" y="4646"/>
                </a:moveTo>
                <a:cubicBezTo>
                  <a:pt x="610340" y="22108"/>
                  <a:pt x="426190" y="124767"/>
                  <a:pt x="388090" y="147521"/>
                </a:cubicBezTo>
                <a:cubicBezTo>
                  <a:pt x="349990" y="170275"/>
                  <a:pt x="430952" y="121592"/>
                  <a:pt x="403965" y="141171"/>
                </a:cubicBezTo>
                <a:cubicBezTo>
                  <a:pt x="376978" y="160750"/>
                  <a:pt x="277494" y="232188"/>
                  <a:pt x="226165" y="264996"/>
                </a:cubicBezTo>
                <a:cubicBezTo>
                  <a:pt x="174836" y="297804"/>
                  <a:pt x="133561" y="315796"/>
                  <a:pt x="95990" y="338021"/>
                </a:cubicBezTo>
                <a:cubicBezTo>
                  <a:pt x="58419" y="360246"/>
                  <a:pt x="-7727" y="402579"/>
                  <a:pt x="740" y="398346"/>
                </a:cubicBezTo>
                <a:cubicBezTo>
                  <a:pt x="9207" y="394113"/>
                  <a:pt x="146790" y="312621"/>
                  <a:pt x="146790" y="312621"/>
                </a:cubicBezTo>
                <a:cubicBezTo>
                  <a:pt x="208702" y="276638"/>
                  <a:pt x="347344" y="200438"/>
                  <a:pt x="372215" y="182446"/>
                </a:cubicBezTo>
                <a:cubicBezTo>
                  <a:pt x="397086" y="164454"/>
                  <a:pt x="286490" y="214725"/>
                  <a:pt x="296015" y="204671"/>
                </a:cubicBezTo>
                <a:cubicBezTo>
                  <a:pt x="305540" y="194617"/>
                  <a:pt x="413490" y="133234"/>
                  <a:pt x="429365" y="122121"/>
                </a:cubicBezTo>
                <a:cubicBezTo>
                  <a:pt x="445240" y="111009"/>
                  <a:pt x="375919" y="151225"/>
                  <a:pt x="391265" y="137996"/>
                </a:cubicBezTo>
                <a:cubicBezTo>
                  <a:pt x="406611" y="124767"/>
                  <a:pt x="475932" y="62325"/>
                  <a:pt x="521440" y="42746"/>
                </a:cubicBezTo>
                <a:cubicBezTo>
                  <a:pt x="566948" y="23167"/>
                  <a:pt x="654790" y="-12816"/>
                  <a:pt x="632565" y="46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 690">
            <a:extLst>
              <a:ext uri="{FF2B5EF4-FFF2-40B4-BE49-F238E27FC236}">
                <a16:creationId xmlns:a16="http://schemas.microsoft.com/office/drawing/2014/main" id="{8A966854-CE22-C2B7-FC1A-4EDB069756C7}"/>
              </a:ext>
            </a:extLst>
          </p:cNvPr>
          <p:cNvSpPr/>
          <p:nvPr/>
        </p:nvSpPr>
        <p:spPr>
          <a:xfrm>
            <a:off x="4232273" y="6548922"/>
            <a:ext cx="603902" cy="417264"/>
          </a:xfrm>
          <a:custGeom>
            <a:avLst/>
            <a:gdLst>
              <a:gd name="connsiteX0" fmla="*/ 603252 w 603902"/>
              <a:gd name="connsiteY0" fmla="*/ 1103 h 417264"/>
              <a:gd name="connsiteX1" fmla="*/ 200027 w 603902"/>
              <a:gd name="connsiteY1" fmla="*/ 283678 h 417264"/>
              <a:gd name="connsiteX2" fmla="*/ 2 w 603902"/>
              <a:gd name="connsiteY2" fmla="*/ 417028 h 417264"/>
              <a:gd name="connsiteX3" fmla="*/ 203202 w 603902"/>
              <a:gd name="connsiteY3" fmla="*/ 312253 h 417264"/>
              <a:gd name="connsiteX4" fmla="*/ 384177 w 603902"/>
              <a:gd name="connsiteY4" fmla="*/ 169378 h 417264"/>
              <a:gd name="connsiteX5" fmla="*/ 295277 w 603902"/>
              <a:gd name="connsiteY5" fmla="*/ 185253 h 417264"/>
              <a:gd name="connsiteX6" fmla="*/ 603252 w 603902"/>
              <a:gd name="connsiteY6" fmla="*/ 1103 h 41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902" h="417264">
                <a:moveTo>
                  <a:pt x="603252" y="1103"/>
                </a:moveTo>
                <a:cubicBezTo>
                  <a:pt x="587377" y="17507"/>
                  <a:pt x="300569" y="214357"/>
                  <a:pt x="200027" y="283678"/>
                </a:cubicBezTo>
                <a:cubicBezTo>
                  <a:pt x="99485" y="352999"/>
                  <a:pt x="-527" y="412266"/>
                  <a:pt x="2" y="417028"/>
                </a:cubicBezTo>
                <a:cubicBezTo>
                  <a:pt x="531" y="421791"/>
                  <a:pt x="139173" y="353528"/>
                  <a:pt x="203202" y="312253"/>
                </a:cubicBezTo>
                <a:cubicBezTo>
                  <a:pt x="267231" y="270978"/>
                  <a:pt x="368831" y="190545"/>
                  <a:pt x="384177" y="169378"/>
                </a:cubicBezTo>
                <a:cubicBezTo>
                  <a:pt x="399523" y="148211"/>
                  <a:pt x="250827" y="214357"/>
                  <a:pt x="295277" y="185253"/>
                </a:cubicBezTo>
                <a:cubicBezTo>
                  <a:pt x="339727" y="156149"/>
                  <a:pt x="619127" y="-15301"/>
                  <a:pt x="603252" y="11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 691">
            <a:extLst>
              <a:ext uri="{FF2B5EF4-FFF2-40B4-BE49-F238E27FC236}">
                <a16:creationId xmlns:a16="http://schemas.microsoft.com/office/drawing/2014/main" id="{BE6B5676-742D-E4B3-16CA-31F90002C8FA}"/>
              </a:ext>
            </a:extLst>
          </p:cNvPr>
          <p:cNvSpPr/>
          <p:nvPr/>
        </p:nvSpPr>
        <p:spPr>
          <a:xfrm>
            <a:off x="5509503" y="6667451"/>
            <a:ext cx="228536" cy="292499"/>
          </a:xfrm>
          <a:custGeom>
            <a:avLst/>
            <a:gdLst>
              <a:gd name="connsiteX0" fmla="*/ 2297 w 228536"/>
              <a:gd name="connsiteY0" fmla="*/ 49 h 292499"/>
              <a:gd name="connsiteX1" fmla="*/ 135647 w 228536"/>
              <a:gd name="connsiteY1" fmla="*/ 15924 h 292499"/>
              <a:gd name="connsiteX2" fmla="*/ 141997 w 228536"/>
              <a:gd name="connsiteY2" fmla="*/ 47674 h 292499"/>
              <a:gd name="connsiteX3" fmla="*/ 227722 w 228536"/>
              <a:gd name="connsiteY3" fmla="*/ 107999 h 292499"/>
              <a:gd name="connsiteX4" fmla="*/ 186447 w 228536"/>
              <a:gd name="connsiteY4" fmla="*/ 111174 h 292499"/>
              <a:gd name="connsiteX5" fmla="*/ 208672 w 228536"/>
              <a:gd name="connsiteY5" fmla="*/ 120699 h 292499"/>
              <a:gd name="connsiteX6" fmla="*/ 186447 w 228536"/>
              <a:gd name="connsiteY6" fmla="*/ 174674 h 292499"/>
              <a:gd name="connsiteX7" fmla="*/ 199147 w 228536"/>
              <a:gd name="connsiteY7" fmla="*/ 292149 h 292499"/>
              <a:gd name="connsiteX8" fmla="*/ 189622 w 228536"/>
              <a:gd name="connsiteY8" fmla="*/ 209599 h 292499"/>
              <a:gd name="connsiteX9" fmla="*/ 186447 w 228536"/>
              <a:gd name="connsiteY9" fmla="*/ 171499 h 292499"/>
              <a:gd name="connsiteX10" fmla="*/ 218197 w 228536"/>
              <a:gd name="connsiteY10" fmla="*/ 117524 h 292499"/>
              <a:gd name="connsiteX11" fmla="*/ 141997 w 228536"/>
              <a:gd name="connsiteY11" fmla="*/ 44499 h 292499"/>
              <a:gd name="connsiteX12" fmla="*/ 157872 w 228536"/>
              <a:gd name="connsiteY12" fmla="*/ 69899 h 292499"/>
              <a:gd name="connsiteX13" fmla="*/ 91197 w 228536"/>
              <a:gd name="connsiteY13" fmla="*/ 34974 h 292499"/>
              <a:gd name="connsiteX14" fmla="*/ 91197 w 228536"/>
              <a:gd name="connsiteY14" fmla="*/ 82599 h 292499"/>
              <a:gd name="connsiteX15" fmla="*/ 161047 w 228536"/>
              <a:gd name="connsiteY15" fmla="*/ 54024 h 292499"/>
              <a:gd name="connsiteX16" fmla="*/ 167397 w 228536"/>
              <a:gd name="connsiteY16" fmla="*/ 54024 h 292499"/>
              <a:gd name="connsiteX17" fmla="*/ 59447 w 228536"/>
              <a:gd name="connsiteY17" fmla="*/ 12749 h 292499"/>
              <a:gd name="connsiteX18" fmla="*/ 2297 w 228536"/>
              <a:gd name="connsiteY18" fmla="*/ 49 h 292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8536" h="292499">
                <a:moveTo>
                  <a:pt x="2297" y="49"/>
                </a:moveTo>
                <a:cubicBezTo>
                  <a:pt x="14997" y="578"/>
                  <a:pt x="112364" y="7987"/>
                  <a:pt x="135647" y="15924"/>
                </a:cubicBezTo>
                <a:cubicBezTo>
                  <a:pt x="158930" y="23862"/>
                  <a:pt x="126651" y="32328"/>
                  <a:pt x="141997" y="47674"/>
                </a:cubicBezTo>
                <a:cubicBezTo>
                  <a:pt x="157343" y="63020"/>
                  <a:pt x="220314" y="97416"/>
                  <a:pt x="227722" y="107999"/>
                </a:cubicBezTo>
                <a:cubicBezTo>
                  <a:pt x="235130" y="118582"/>
                  <a:pt x="189622" y="109057"/>
                  <a:pt x="186447" y="111174"/>
                </a:cubicBezTo>
                <a:cubicBezTo>
                  <a:pt x="183272" y="113291"/>
                  <a:pt x="208672" y="110116"/>
                  <a:pt x="208672" y="120699"/>
                </a:cubicBezTo>
                <a:cubicBezTo>
                  <a:pt x="208672" y="131282"/>
                  <a:pt x="188035" y="146099"/>
                  <a:pt x="186447" y="174674"/>
                </a:cubicBezTo>
                <a:cubicBezTo>
                  <a:pt x="184860" y="203249"/>
                  <a:pt x="198618" y="286328"/>
                  <a:pt x="199147" y="292149"/>
                </a:cubicBezTo>
                <a:cubicBezTo>
                  <a:pt x="199676" y="297970"/>
                  <a:pt x="191739" y="229707"/>
                  <a:pt x="189622" y="209599"/>
                </a:cubicBezTo>
                <a:cubicBezTo>
                  <a:pt x="187505" y="189491"/>
                  <a:pt x="181684" y="186845"/>
                  <a:pt x="186447" y="171499"/>
                </a:cubicBezTo>
                <a:cubicBezTo>
                  <a:pt x="191210" y="156153"/>
                  <a:pt x="225605" y="138691"/>
                  <a:pt x="218197" y="117524"/>
                </a:cubicBezTo>
                <a:cubicBezTo>
                  <a:pt x="210789" y="96357"/>
                  <a:pt x="152051" y="52436"/>
                  <a:pt x="141997" y="44499"/>
                </a:cubicBezTo>
                <a:cubicBezTo>
                  <a:pt x="131943" y="36562"/>
                  <a:pt x="166339" y="71486"/>
                  <a:pt x="157872" y="69899"/>
                </a:cubicBezTo>
                <a:cubicBezTo>
                  <a:pt x="149405" y="68312"/>
                  <a:pt x="102309" y="32857"/>
                  <a:pt x="91197" y="34974"/>
                </a:cubicBezTo>
                <a:cubicBezTo>
                  <a:pt x="80085" y="37091"/>
                  <a:pt x="79555" y="79424"/>
                  <a:pt x="91197" y="82599"/>
                </a:cubicBezTo>
                <a:cubicBezTo>
                  <a:pt x="102839" y="85774"/>
                  <a:pt x="148347" y="58787"/>
                  <a:pt x="161047" y="54024"/>
                </a:cubicBezTo>
                <a:cubicBezTo>
                  <a:pt x="173747" y="49261"/>
                  <a:pt x="184330" y="60903"/>
                  <a:pt x="167397" y="54024"/>
                </a:cubicBezTo>
                <a:cubicBezTo>
                  <a:pt x="150464" y="47145"/>
                  <a:pt x="86434" y="22274"/>
                  <a:pt x="59447" y="12749"/>
                </a:cubicBezTo>
                <a:cubicBezTo>
                  <a:pt x="32460" y="3224"/>
                  <a:pt x="-10403" y="-480"/>
                  <a:pt x="2297" y="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 692">
            <a:extLst>
              <a:ext uri="{FF2B5EF4-FFF2-40B4-BE49-F238E27FC236}">
                <a16:creationId xmlns:a16="http://schemas.microsoft.com/office/drawing/2014/main" id="{B679D149-BE16-AC39-00CE-F3A9BB1E9A67}"/>
              </a:ext>
            </a:extLst>
          </p:cNvPr>
          <p:cNvSpPr/>
          <p:nvPr/>
        </p:nvSpPr>
        <p:spPr>
          <a:xfrm>
            <a:off x="5561517" y="6656504"/>
            <a:ext cx="78807" cy="265094"/>
          </a:xfrm>
          <a:custGeom>
            <a:avLst/>
            <a:gdLst>
              <a:gd name="connsiteX0" fmla="*/ 10608 w 78807"/>
              <a:gd name="connsiteY0" fmla="*/ 1471 h 265094"/>
              <a:gd name="connsiteX1" fmla="*/ 39183 w 78807"/>
              <a:gd name="connsiteY1" fmla="*/ 125296 h 265094"/>
              <a:gd name="connsiteX2" fmla="*/ 77283 w 78807"/>
              <a:gd name="connsiteY2" fmla="*/ 264996 h 265094"/>
              <a:gd name="connsiteX3" fmla="*/ 70933 w 78807"/>
              <a:gd name="connsiteY3" fmla="*/ 147521 h 265094"/>
              <a:gd name="connsiteX4" fmla="*/ 67758 w 78807"/>
              <a:gd name="connsiteY4" fmla="*/ 147521 h 265094"/>
              <a:gd name="connsiteX5" fmla="*/ 20133 w 78807"/>
              <a:gd name="connsiteY5" fmla="*/ 84021 h 265094"/>
              <a:gd name="connsiteX6" fmla="*/ 1083 w 78807"/>
              <a:gd name="connsiteY6" fmla="*/ 84021 h 265094"/>
              <a:gd name="connsiteX7" fmla="*/ 4258 w 78807"/>
              <a:gd name="connsiteY7" fmla="*/ 58621 h 265094"/>
              <a:gd name="connsiteX8" fmla="*/ 10608 w 78807"/>
              <a:gd name="connsiteY8" fmla="*/ 1471 h 26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807" h="265094">
                <a:moveTo>
                  <a:pt x="10608" y="1471"/>
                </a:moveTo>
                <a:cubicBezTo>
                  <a:pt x="16429" y="12583"/>
                  <a:pt x="28071" y="81375"/>
                  <a:pt x="39183" y="125296"/>
                </a:cubicBezTo>
                <a:cubicBezTo>
                  <a:pt x="50295" y="169217"/>
                  <a:pt x="71991" y="261292"/>
                  <a:pt x="77283" y="264996"/>
                </a:cubicBezTo>
                <a:cubicBezTo>
                  <a:pt x="82575" y="268700"/>
                  <a:pt x="72520" y="167100"/>
                  <a:pt x="70933" y="147521"/>
                </a:cubicBezTo>
                <a:cubicBezTo>
                  <a:pt x="69346" y="127942"/>
                  <a:pt x="76225" y="158104"/>
                  <a:pt x="67758" y="147521"/>
                </a:cubicBezTo>
                <a:cubicBezTo>
                  <a:pt x="59291" y="136938"/>
                  <a:pt x="31245" y="94604"/>
                  <a:pt x="20133" y="84021"/>
                </a:cubicBezTo>
                <a:cubicBezTo>
                  <a:pt x="9021" y="73438"/>
                  <a:pt x="3729" y="88254"/>
                  <a:pt x="1083" y="84021"/>
                </a:cubicBezTo>
                <a:cubicBezTo>
                  <a:pt x="-1563" y="79788"/>
                  <a:pt x="1083" y="71850"/>
                  <a:pt x="4258" y="58621"/>
                </a:cubicBezTo>
                <a:cubicBezTo>
                  <a:pt x="7433" y="45392"/>
                  <a:pt x="4787" y="-9641"/>
                  <a:pt x="10608" y="147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 693">
            <a:extLst>
              <a:ext uri="{FF2B5EF4-FFF2-40B4-BE49-F238E27FC236}">
                <a16:creationId xmlns:a16="http://schemas.microsoft.com/office/drawing/2014/main" id="{F0A22F73-60B5-ED1D-091F-EB2FCB3BEF35}"/>
              </a:ext>
            </a:extLst>
          </p:cNvPr>
          <p:cNvSpPr/>
          <p:nvPr/>
        </p:nvSpPr>
        <p:spPr>
          <a:xfrm>
            <a:off x="5651495" y="6698964"/>
            <a:ext cx="95917" cy="262156"/>
          </a:xfrm>
          <a:custGeom>
            <a:avLst/>
            <a:gdLst>
              <a:gd name="connsiteX0" fmla="*/ 5 w 95917"/>
              <a:gd name="connsiteY0" fmla="*/ 286 h 262156"/>
              <a:gd name="connsiteX1" fmla="*/ 50805 w 95917"/>
              <a:gd name="connsiteY1" fmla="*/ 120936 h 262156"/>
              <a:gd name="connsiteX2" fmla="*/ 88905 w 95917"/>
              <a:gd name="connsiteY2" fmla="*/ 105061 h 262156"/>
              <a:gd name="connsiteX3" fmla="*/ 92080 w 95917"/>
              <a:gd name="connsiteY3" fmla="*/ 136811 h 262156"/>
              <a:gd name="connsiteX4" fmla="*/ 47630 w 95917"/>
              <a:gd name="connsiteY4" fmla="*/ 260636 h 262156"/>
              <a:gd name="connsiteX5" fmla="*/ 50805 w 95917"/>
              <a:gd name="connsiteY5" fmla="*/ 203486 h 262156"/>
              <a:gd name="connsiteX6" fmla="*/ 66680 w 95917"/>
              <a:gd name="connsiteY6" fmla="*/ 168561 h 262156"/>
              <a:gd name="connsiteX7" fmla="*/ 73030 w 95917"/>
              <a:gd name="connsiteY7" fmla="*/ 184436 h 262156"/>
              <a:gd name="connsiteX8" fmla="*/ 76205 w 95917"/>
              <a:gd name="connsiteY8" fmla="*/ 105061 h 262156"/>
              <a:gd name="connsiteX9" fmla="*/ 53980 w 95917"/>
              <a:gd name="connsiteY9" fmla="*/ 73311 h 262156"/>
              <a:gd name="connsiteX10" fmla="*/ 53980 w 95917"/>
              <a:gd name="connsiteY10" fmla="*/ 86011 h 262156"/>
              <a:gd name="connsiteX11" fmla="*/ 5 w 95917"/>
              <a:gd name="connsiteY11" fmla="*/ 286 h 26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917" h="262156">
                <a:moveTo>
                  <a:pt x="5" y="286"/>
                </a:moveTo>
                <a:cubicBezTo>
                  <a:pt x="-524" y="6107"/>
                  <a:pt x="35988" y="103474"/>
                  <a:pt x="50805" y="120936"/>
                </a:cubicBezTo>
                <a:cubicBezTo>
                  <a:pt x="65622" y="138398"/>
                  <a:pt x="88905" y="105061"/>
                  <a:pt x="88905" y="105061"/>
                </a:cubicBezTo>
                <a:cubicBezTo>
                  <a:pt x="95784" y="107707"/>
                  <a:pt x="98959" y="110882"/>
                  <a:pt x="92080" y="136811"/>
                </a:cubicBezTo>
                <a:cubicBezTo>
                  <a:pt x="85201" y="162740"/>
                  <a:pt x="54509" y="249524"/>
                  <a:pt x="47630" y="260636"/>
                </a:cubicBezTo>
                <a:cubicBezTo>
                  <a:pt x="40751" y="271748"/>
                  <a:pt x="47630" y="218832"/>
                  <a:pt x="50805" y="203486"/>
                </a:cubicBezTo>
                <a:cubicBezTo>
                  <a:pt x="53980" y="188140"/>
                  <a:pt x="62976" y="171736"/>
                  <a:pt x="66680" y="168561"/>
                </a:cubicBezTo>
                <a:cubicBezTo>
                  <a:pt x="70384" y="165386"/>
                  <a:pt x="71443" y="195019"/>
                  <a:pt x="73030" y="184436"/>
                </a:cubicBezTo>
                <a:cubicBezTo>
                  <a:pt x="74618" y="173853"/>
                  <a:pt x="79380" y="123582"/>
                  <a:pt x="76205" y="105061"/>
                </a:cubicBezTo>
                <a:cubicBezTo>
                  <a:pt x="73030" y="86540"/>
                  <a:pt x="57684" y="76486"/>
                  <a:pt x="53980" y="73311"/>
                </a:cubicBezTo>
                <a:cubicBezTo>
                  <a:pt x="50276" y="70136"/>
                  <a:pt x="58742" y="92890"/>
                  <a:pt x="53980" y="86011"/>
                </a:cubicBezTo>
                <a:cubicBezTo>
                  <a:pt x="49218" y="79132"/>
                  <a:pt x="534" y="-5535"/>
                  <a:pt x="5" y="2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 694">
            <a:extLst>
              <a:ext uri="{FF2B5EF4-FFF2-40B4-BE49-F238E27FC236}">
                <a16:creationId xmlns:a16="http://schemas.microsoft.com/office/drawing/2014/main" id="{CB71A9CA-0ADC-0FB1-E968-DD689D20ED7C}"/>
              </a:ext>
            </a:extLst>
          </p:cNvPr>
          <p:cNvSpPr/>
          <p:nvPr/>
        </p:nvSpPr>
        <p:spPr>
          <a:xfrm>
            <a:off x="5381394" y="6673548"/>
            <a:ext cx="92483" cy="257516"/>
          </a:xfrm>
          <a:custGeom>
            <a:avLst/>
            <a:gdLst>
              <a:gd name="connsiteX0" fmla="*/ 231 w 92483"/>
              <a:gd name="connsiteY0" fmla="*/ 302 h 257516"/>
              <a:gd name="connsiteX1" fmla="*/ 51031 w 92483"/>
              <a:gd name="connsiteY1" fmla="*/ 101902 h 257516"/>
              <a:gd name="connsiteX2" fmla="*/ 76431 w 92483"/>
              <a:gd name="connsiteY2" fmla="*/ 165402 h 257516"/>
              <a:gd name="connsiteX3" fmla="*/ 82781 w 92483"/>
              <a:gd name="connsiteY3" fmla="*/ 197152 h 257516"/>
              <a:gd name="connsiteX4" fmla="*/ 82781 w 92483"/>
              <a:gd name="connsiteY4" fmla="*/ 257477 h 257516"/>
              <a:gd name="connsiteX5" fmla="*/ 92306 w 92483"/>
              <a:gd name="connsiteY5" fmla="*/ 187627 h 257516"/>
              <a:gd name="connsiteX6" fmla="*/ 73256 w 92483"/>
              <a:gd name="connsiteY6" fmla="*/ 136827 h 257516"/>
              <a:gd name="connsiteX7" fmla="*/ 231 w 92483"/>
              <a:gd name="connsiteY7" fmla="*/ 302 h 25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483" h="257516">
                <a:moveTo>
                  <a:pt x="231" y="302"/>
                </a:moveTo>
                <a:cubicBezTo>
                  <a:pt x="-3473" y="-5519"/>
                  <a:pt x="38331" y="74385"/>
                  <a:pt x="51031" y="101902"/>
                </a:cubicBezTo>
                <a:cubicBezTo>
                  <a:pt x="63731" y="129419"/>
                  <a:pt x="71139" y="149527"/>
                  <a:pt x="76431" y="165402"/>
                </a:cubicBezTo>
                <a:cubicBezTo>
                  <a:pt x="81723" y="181277"/>
                  <a:pt x="81723" y="181806"/>
                  <a:pt x="82781" y="197152"/>
                </a:cubicBezTo>
                <a:cubicBezTo>
                  <a:pt x="83839" y="212498"/>
                  <a:pt x="81194" y="259064"/>
                  <a:pt x="82781" y="257477"/>
                </a:cubicBezTo>
                <a:cubicBezTo>
                  <a:pt x="84368" y="255890"/>
                  <a:pt x="93894" y="207735"/>
                  <a:pt x="92306" y="187627"/>
                </a:cubicBezTo>
                <a:cubicBezTo>
                  <a:pt x="90719" y="167519"/>
                  <a:pt x="85956" y="165931"/>
                  <a:pt x="73256" y="136827"/>
                </a:cubicBezTo>
                <a:cubicBezTo>
                  <a:pt x="60556" y="107723"/>
                  <a:pt x="3935" y="6123"/>
                  <a:pt x="231" y="30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 695">
            <a:extLst>
              <a:ext uri="{FF2B5EF4-FFF2-40B4-BE49-F238E27FC236}">
                <a16:creationId xmlns:a16="http://schemas.microsoft.com/office/drawing/2014/main" id="{316F03B7-A860-1F74-588E-F09A2CFB22A4}"/>
              </a:ext>
            </a:extLst>
          </p:cNvPr>
          <p:cNvSpPr/>
          <p:nvPr/>
        </p:nvSpPr>
        <p:spPr>
          <a:xfrm>
            <a:off x="5273619" y="6676130"/>
            <a:ext cx="184618" cy="178699"/>
          </a:xfrm>
          <a:custGeom>
            <a:avLst/>
            <a:gdLst>
              <a:gd name="connsiteX0" fmla="*/ 184206 w 184618"/>
              <a:gd name="connsiteY0" fmla="*/ 895 h 178699"/>
              <a:gd name="connsiteX1" fmla="*/ 60381 w 184618"/>
              <a:gd name="connsiteY1" fmla="*/ 23120 h 178699"/>
              <a:gd name="connsiteX2" fmla="*/ 47681 w 184618"/>
              <a:gd name="connsiteY2" fmla="*/ 70745 h 178699"/>
              <a:gd name="connsiteX3" fmla="*/ 63556 w 184618"/>
              <a:gd name="connsiteY3" fmla="*/ 54870 h 178699"/>
              <a:gd name="connsiteX4" fmla="*/ 41331 w 184618"/>
              <a:gd name="connsiteY4" fmla="*/ 112020 h 178699"/>
              <a:gd name="connsiteX5" fmla="*/ 56 w 184618"/>
              <a:gd name="connsiteY5" fmla="*/ 178695 h 178699"/>
              <a:gd name="connsiteX6" fmla="*/ 50856 w 184618"/>
              <a:gd name="connsiteY6" fmla="*/ 108845 h 178699"/>
              <a:gd name="connsiteX7" fmla="*/ 60381 w 184618"/>
              <a:gd name="connsiteY7" fmla="*/ 45345 h 178699"/>
              <a:gd name="connsiteX8" fmla="*/ 54031 w 184618"/>
              <a:gd name="connsiteY8" fmla="*/ 61220 h 178699"/>
              <a:gd name="connsiteX9" fmla="*/ 98481 w 184618"/>
              <a:gd name="connsiteY9" fmla="*/ 10420 h 178699"/>
              <a:gd name="connsiteX10" fmla="*/ 184206 w 184618"/>
              <a:gd name="connsiteY10" fmla="*/ 895 h 178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618" h="178699">
                <a:moveTo>
                  <a:pt x="184206" y="895"/>
                </a:moveTo>
                <a:cubicBezTo>
                  <a:pt x="177856" y="3012"/>
                  <a:pt x="83135" y="11478"/>
                  <a:pt x="60381" y="23120"/>
                </a:cubicBezTo>
                <a:cubicBezTo>
                  <a:pt x="37627" y="34762"/>
                  <a:pt x="47152" y="65453"/>
                  <a:pt x="47681" y="70745"/>
                </a:cubicBezTo>
                <a:cubicBezTo>
                  <a:pt x="48210" y="76037"/>
                  <a:pt x="64614" y="47991"/>
                  <a:pt x="63556" y="54870"/>
                </a:cubicBezTo>
                <a:cubicBezTo>
                  <a:pt x="62498" y="61749"/>
                  <a:pt x="51914" y="91383"/>
                  <a:pt x="41331" y="112020"/>
                </a:cubicBezTo>
                <a:cubicBezTo>
                  <a:pt x="30748" y="132658"/>
                  <a:pt x="-1531" y="179224"/>
                  <a:pt x="56" y="178695"/>
                </a:cubicBezTo>
                <a:cubicBezTo>
                  <a:pt x="1643" y="178166"/>
                  <a:pt x="40802" y="131070"/>
                  <a:pt x="50856" y="108845"/>
                </a:cubicBezTo>
                <a:cubicBezTo>
                  <a:pt x="60910" y="86620"/>
                  <a:pt x="59852" y="53283"/>
                  <a:pt x="60381" y="45345"/>
                </a:cubicBezTo>
                <a:cubicBezTo>
                  <a:pt x="60910" y="37408"/>
                  <a:pt x="47681" y="67041"/>
                  <a:pt x="54031" y="61220"/>
                </a:cubicBezTo>
                <a:cubicBezTo>
                  <a:pt x="60381" y="55399"/>
                  <a:pt x="75198" y="21003"/>
                  <a:pt x="98481" y="10420"/>
                </a:cubicBezTo>
                <a:cubicBezTo>
                  <a:pt x="121764" y="-163"/>
                  <a:pt x="190556" y="-1222"/>
                  <a:pt x="184206" y="89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 696">
            <a:extLst>
              <a:ext uri="{FF2B5EF4-FFF2-40B4-BE49-F238E27FC236}">
                <a16:creationId xmlns:a16="http://schemas.microsoft.com/office/drawing/2014/main" id="{A758A3C1-667B-0C73-06F9-1BB41220B7B2}"/>
              </a:ext>
            </a:extLst>
          </p:cNvPr>
          <p:cNvSpPr/>
          <p:nvPr/>
        </p:nvSpPr>
        <p:spPr>
          <a:xfrm>
            <a:off x="5283200" y="6686517"/>
            <a:ext cx="108287" cy="242044"/>
          </a:xfrm>
          <a:custGeom>
            <a:avLst/>
            <a:gdLst>
              <a:gd name="connsiteX0" fmla="*/ 25400 w 108287"/>
              <a:gd name="connsiteY0" fmla="*/ 33 h 242044"/>
              <a:gd name="connsiteX1" fmla="*/ 9525 w 108287"/>
              <a:gd name="connsiteY1" fmla="*/ 120683 h 242044"/>
              <a:gd name="connsiteX2" fmla="*/ 12700 w 108287"/>
              <a:gd name="connsiteY2" fmla="*/ 139733 h 242044"/>
              <a:gd name="connsiteX3" fmla="*/ 104775 w 108287"/>
              <a:gd name="connsiteY3" fmla="*/ 203233 h 242044"/>
              <a:gd name="connsiteX4" fmla="*/ 53975 w 108287"/>
              <a:gd name="connsiteY4" fmla="*/ 203233 h 242044"/>
              <a:gd name="connsiteX5" fmla="*/ 107950 w 108287"/>
              <a:gd name="connsiteY5" fmla="*/ 241333 h 242044"/>
              <a:gd name="connsiteX6" fmla="*/ 22225 w 108287"/>
              <a:gd name="connsiteY6" fmla="*/ 165133 h 242044"/>
              <a:gd name="connsiteX7" fmla="*/ 0 w 108287"/>
              <a:gd name="connsiteY7" fmla="*/ 133383 h 242044"/>
              <a:gd name="connsiteX8" fmla="*/ 25400 w 108287"/>
              <a:gd name="connsiteY8" fmla="*/ 33 h 24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287" h="242044">
                <a:moveTo>
                  <a:pt x="25400" y="33"/>
                </a:moveTo>
                <a:cubicBezTo>
                  <a:pt x="26988" y="-2084"/>
                  <a:pt x="11642" y="97400"/>
                  <a:pt x="9525" y="120683"/>
                </a:cubicBezTo>
                <a:cubicBezTo>
                  <a:pt x="7408" y="143966"/>
                  <a:pt x="-3175" y="125975"/>
                  <a:pt x="12700" y="139733"/>
                </a:cubicBezTo>
                <a:cubicBezTo>
                  <a:pt x="28575" y="153491"/>
                  <a:pt x="97896" y="192650"/>
                  <a:pt x="104775" y="203233"/>
                </a:cubicBezTo>
                <a:cubicBezTo>
                  <a:pt x="111654" y="213816"/>
                  <a:pt x="53446" y="196883"/>
                  <a:pt x="53975" y="203233"/>
                </a:cubicBezTo>
                <a:cubicBezTo>
                  <a:pt x="54504" y="209583"/>
                  <a:pt x="113242" y="247683"/>
                  <a:pt x="107950" y="241333"/>
                </a:cubicBezTo>
                <a:cubicBezTo>
                  <a:pt x="102658" y="234983"/>
                  <a:pt x="40217" y="183125"/>
                  <a:pt x="22225" y="165133"/>
                </a:cubicBezTo>
                <a:cubicBezTo>
                  <a:pt x="4233" y="147141"/>
                  <a:pt x="0" y="157195"/>
                  <a:pt x="0" y="133383"/>
                </a:cubicBezTo>
                <a:cubicBezTo>
                  <a:pt x="0" y="109571"/>
                  <a:pt x="23812" y="2150"/>
                  <a:pt x="25400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 697">
            <a:extLst>
              <a:ext uri="{FF2B5EF4-FFF2-40B4-BE49-F238E27FC236}">
                <a16:creationId xmlns:a16="http://schemas.microsoft.com/office/drawing/2014/main" id="{59882663-825B-739A-F352-D3DC5E629F87}"/>
              </a:ext>
            </a:extLst>
          </p:cNvPr>
          <p:cNvSpPr/>
          <p:nvPr/>
        </p:nvSpPr>
        <p:spPr>
          <a:xfrm>
            <a:off x="5314943" y="6651623"/>
            <a:ext cx="149676" cy="276479"/>
          </a:xfrm>
          <a:custGeom>
            <a:avLst/>
            <a:gdLst>
              <a:gd name="connsiteX0" fmla="*/ 31757 w 149676"/>
              <a:gd name="connsiteY0" fmla="*/ 2 h 276479"/>
              <a:gd name="connsiteX1" fmla="*/ 22232 w 149676"/>
              <a:gd name="connsiteY1" fmla="*/ 104777 h 276479"/>
              <a:gd name="connsiteX2" fmla="*/ 44457 w 149676"/>
              <a:gd name="connsiteY2" fmla="*/ 146052 h 276479"/>
              <a:gd name="connsiteX3" fmla="*/ 47632 w 149676"/>
              <a:gd name="connsiteY3" fmla="*/ 142877 h 276479"/>
              <a:gd name="connsiteX4" fmla="*/ 73032 w 149676"/>
              <a:gd name="connsiteY4" fmla="*/ 193677 h 276479"/>
              <a:gd name="connsiteX5" fmla="*/ 50807 w 149676"/>
              <a:gd name="connsiteY5" fmla="*/ 276227 h 276479"/>
              <a:gd name="connsiteX6" fmla="*/ 85732 w 149676"/>
              <a:gd name="connsiteY6" fmla="*/ 219077 h 276479"/>
              <a:gd name="connsiteX7" fmla="*/ 149232 w 149676"/>
              <a:gd name="connsiteY7" fmla="*/ 209552 h 276479"/>
              <a:gd name="connsiteX8" fmla="*/ 50807 w 149676"/>
              <a:gd name="connsiteY8" fmla="*/ 196852 h 276479"/>
              <a:gd name="connsiteX9" fmla="*/ 34932 w 149676"/>
              <a:gd name="connsiteY9" fmla="*/ 136527 h 276479"/>
              <a:gd name="connsiteX10" fmla="*/ 28582 w 149676"/>
              <a:gd name="connsiteY10" fmla="*/ 142877 h 276479"/>
              <a:gd name="connsiteX11" fmla="*/ 7 w 149676"/>
              <a:gd name="connsiteY11" fmla="*/ 107952 h 276479"/>
              <a:gd name="connsiteX12" fmla="*/ 31757 w 149676"/>
              <a:gd name="connsiteY12" fmla="*/ 2 h 27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9676" h="276479">
                <a:moveTo>
                  <a:pt x="31757" y="2"/>
                </a:moveTo>
                <a:cubicBezTo>
                  <a:pt x="35461" y="-527"/>
                  <a:pt x="20115" y="80435"/>
                  <a:pt x="22232" y="104777"/>
                </a:cubicBezTo>
                <a:cubicBezTo>
                  <a:pt x="24349" y="129119"/>
                  <a:pt x="40224" y="139702"/>
                  <a:pt x="44457" y="146052"/>
                </a:cubicBezTo>
                <a:cubicBezTo>
                  <a:pt x="48690" y="152402"/>
                  <a:pt x="42870" y="134940"/>
                  <a:pt x="47632" y="142877"/>
                </a:cubicBezTo>
                <a:cubicBezTo>
                  <a:pt x="52395" y="150815"/>
                  <a:pt x="72503" y="171452"/>
                  <a:pt x="73032" y="193677"/>
                </a:cubicBezTo>
                <a:cubicBezTo>
                  <a:pt x="73561" y="215902"/>
                  <a:pt x="48690" y="271994"/>
                  <a:pt x="50807" y="276227"/>
                </a:cubicBezTo>
                <a:cubicBezTo>
                  <a:pt x="52924" y="280460"/>
                  <a:pt x="69328" y="230189"/>
                  <a:pt x="85732" y="219077"/>
                </a:cubicBezTo>
                <a:cubicBezTo>
                  <a:pt x="102136" y="207965"/>
                  <a:pt x="155053" y="213256"/>
                  <a:pt x="149232" y="209552"/>
                </a:cubicBezTo>
                <a:cubicBezTo>
                  <a:pt x="143411" y="205848"/>
                  <a:pt x="69857" y="209023"/>
                  <a:pt x="50807" y="196852"/>
                </a:cubicBezTo>
                <a:cubicBezTo>
                  <a:pt x="31757" y="184681"/>
                  <a:pt x="38636" y="145523"/>
                  <a:pt x="34932" y="136527"/>
                </a:cubicBezTo>
                <a:cubicBezTo>
                  <a:pt x="31228" y="127531"/>
                  <a:pt x="34403" y="147639"/>
                  <a:pt x="28582" y="142877"/>
                </a:cubicBezTo>
                <a:cubicBezTo>
                  <a:pt x="22761" y="138115"/>
                  <a:pt x="536" y="126473"/>
                  <a:pt x="7" y="107952"/>
                </a:cubicBezTo>
                <a:cubicBezTo>
                  <a:pt x="-522" y="89431"/>
                  <a:pt x="28053" y="531"/>
                  <a:pt x="31757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 698">
            <a:extLst>
              <a:ext uri="{FF2B5EF4-FFF2-40B4-BE49-F238E27FC236}">
                <a16:creationId xmlns:a16="http://schemas.microsoft.com/office/drawing/2014/main" id="{A6D07CD8-B8CE-FFE2-247C-56F84FDBA31F}"/>
              </a:ext>
            </a:extLst>
          </p:cNvPr>
          <p:cNvSpPr/>
          <p:nvPr/>
        </p:nvSpPr>
        <p:spPr>
          <a:xfrm>
            <a:off x="4244592" y="6775435"/>
            <a:ext cx="781445" cy="166257"/>
          </a:xfrm>
          <a:custGeom>
            <a:avLst/>
            <a:gdLst>
              <a:gd name="connsiteX0" fmla="*/ 383 w 781445"/>
              <a:gd name="connsiteY0" fmla="*/ 133365 h 166257"/>
              <a:gd name="connsiteX1" fmla="*/ 184533 w 781445"/>
              <a:gd name="connsiteY1" fmla="*/ 165115 h 166257"/>
              <a:gd name="connsiteX2" fmla="*/ 168658 w 781445"/>
              <a:gd name="connsiteY2" fmla="*/ 142890 h 166257"/>
              <a:gd name="connsiteX3" fmla="*/ 403608 w 781445"/>
              <a:gd name="connsiteY3" fmla="*/ 98440 h 166257"/>
              <a:gd name="connsiteX4" fmla="*/ 397258 w 781445"/>
              <a:gd name="connsiteY4" fmla="*/ 85740 h 166257"/>
              <a:gd name="connsiteX5" fmla="*/ 781433 w 781445"/>
              <a:gd name="connsiteY5" fmla="*/ 15 h 166257"/>
              <a:gd name="connsiteX6" fmla="*/ 409958 w 781445"/>
              <a:gd name="connsiteY6" fmla="*/ 79390 h 166257"/>
              <a:gd name="connsiteX7" fmla="*/ 206758 w 781445"/>
              <a:gd name="connsiteY7" fmla="*/ 161940 h 166257"/>
              <a:gd name="connsiteX8" fmla="*/ 136908 w 781445"/>
              <a:gd name="connsiteY8" fmla="*/ 152415 h 166257"/>
              <a:gd name="connsiteX9" fmla="*/ 383 w 781445"/>
              <a:gd name="connsiteY9" fmla="*/ 133365 h 16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445" h="166257">
                <a:moveTo>
                  <a:pt x="383" y="133365"/>
                </a:moveTo>
                <a:cubicBezTo>
                  <a:pt x="8320" y="135482"/>
                  <a:pt x="156487" y="163528"/>
                  <a:pt x="184533" y="165115"/>
                </a:cubicBezTo>
                <a:cubicBezTo>
                  <a:pt x="212579" y="166702"/>
                  <a:pt x="132146" y="154002"/>
                  <a:pt x="168658" y="142890"/>
                </a:cubicBezTo>
                <a:cubicBezTo>
                  <a:pt x="205170" y="131778"/>
                  <a:pt x="365508" y="107965"/>
                  <a:pt x="403608" y="98440"/>
                </a:cubicBezTo>
                <a:cubicBezTo>
                  <a:pt x="441708" y="88915"/>
                  <a:pt x="334287" y="102144"/>
                  <a:pt x="397258" y="85740"/>
                </a:cubicBezTo>
                <a:cubicBezTo>
                  <a:pt x="460229" y="69336"/>
                  <a:pt x="779316" y="1073"/>
                  <a:pt x="781433" y="15"/>
                </a:cubicBezTo>
                <a:cubicBezTo>
                  <a:pt x="783550" y="-1043"/>
                  <a:pt x="505737" y="52403"/>
                  <a:pt x="409958" y="79390"/>
                </a:cubicBezTo>
                <a:cubicBezTo>
                  <a:pt x="314179" y="106377"/>
                  <a:pt x="252266" y="149769"/>
                  <a:pt x="206758" y="161940"/>
                </a:cubicBezTo>
                <a:cubicBezTo>
                  <a:pt x="161250" y="174111"/>
                  <a:pt x="163895" y="157177"/>
                  <a:pt x="136908" y="152415"/>
                </a:cubicBezTo>
                <a:cubicBezTo>
                  <a:pt x="109921" y="147653"/>
                  <a:pt x="-7554" y="131248"/>
                  <a:pt x="383" y="1333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 699">
            <a:extLst>
              <a:ext uri="{FF2B5EF4-FFF2-40B4-BE49-F238E27FC236}">
                <a16:creationId xmlns:a16="http://schemas.microsoft.com/office/drawing/2014/main" id="{CF43F8C9-4988-BE8B-9C71-D03896238699}"/>
              </a:ext>
            </a:extLst>
          </p:cNvPr>
          <p:cNvSpPr/>
          <p:nvPr/>
        </p:nvSpPr>
        <p:spPr>
          <a:xfrm>
            <a:off x="4201794" y="6749980"/>
            <a:ext cx="884584" cy="333485"/>
          </a:xfrm>
          <a:custGeom>
            <a:avLst/>
            <a:gdLst>
              <a:gd name="connsiteX0" fmla="*/ 1906 w 884584"/>
              <a:gd name="connsiteY0" fmla="*/ 168345 h 333485"/>
              <a:gd name="connsiteX1" fmla="*/ 74931 w 884584"/>
              <a:gd name="connsiteY1" fmla="*/ 187395 h 333485"/>
              <a:gd name="connsiteX2" fmla="*/ 220981 w 884584"/>
              <a:gd name="connsiteY2" fmla="*/ 212795 h 333485"/>
              <a:gd name="connsiteX3" fmla="*/ 220981 w 884584"/>
              <a:gd name="connsiteY3" fmla="*/ 333445 h 333485"/>
              <a:gd name="connsiteX4" fmla="*/ 297181 w 884584"/>
              <a:gd name="connsiteY4" fmla="*/ 225495 h 333485"/>
              <a:gd name="connsiteX5" fmla="*/ 570231 w 884584"/>
              <a:gd name="connsiteY5" fmla="*/ 158820 h 333485"/>
              <a:gd name="connsiteX6" fmla="*/ 436881 w 884584"/>
              <a:gd name="connsiteY6" fmla="*/ 187395 h 333485"/>
              <a:gd name="connsiteX7" fmla="*/ 884556 w 884584"/>
              <a:gd name="connsiteY7" fmla="*/ 70 h 333485"/>
              <a:gd name="connsiteX8" fmla="*/ 459106 w 884584"/>
              <a:gd name="connsiteY8" fmla="*/ 165170 h 333485"/>
              <a:gd name="connsiteX9" fmla="*/ 465456 w 884584"/>
              <a:gd name="connsiteY9" fmla="*/ 152470 h 333485"/>
              <a:gd name="connsiteX10" fmla="*/ 763906 w 884584"/>
              <a:gd name="connsiteY10" fmla="*/ 34995 h 333485"/>
              <a:gd name="connsiteX11" fmla="*/ 306706 w 884584"/>
              <a:gd name="connsiteY11" fmla="*/ 184220 h 333485"/>
              <a:gd name="connsiteX12" fmla="*/ 427356 w 884584"/>
              <a:gd name="connsiteY12" fmla="*/ 177870 h 333485"/>
              <a:gd name="connsiteX13" fmla="*/ 294006 w 884584"/>
              <a:gd name="connsiteY13" fmla="*/ 206445 h 333485"/>
              <a:gd name="connsiteX14" fmla="*/ 147956 w 884584"/>
              <a:gd name="connsiteY14" fmla="*/ 190570 h 333485"/>
              <a:gd name="connsiteX15" fmla="*/ 1906 w 884584"/>
              <a:gd name="connsiteY15" fmla="*/ 168345 h 33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4584" h="333485">
                <a:moveTo>
                  <a:pt x="1906" y="168345"/>
                </a:moveTo>
                <a:cubicBezTo>
                  <a:pt x="-10265" y="167816"/>
                  <a:pt x="38419" y="179987"/>
                  <a:pt x="74931" y="187395"/>
                </a:cubicBezTo>
                <a:cubicBezTo>
                  <a:pt x="111443" y="194803"/>
                  <a:pt x="196639" y="188453"/>
                  <a:pt x="220981" y="212795"/>
                </a:cubicBezTo>
                <a:cubicBezTo>
                  <a:pt x="245323" y="237137"/>
                  <a:pt x="208281" y="331328"/>
                  <a:pt x="220981" y="333445"/>
                </a:cubicBezTo>
                <a:cubicBezTo>
                  <a:pt x="233681" y="335562"/>
                  <a:pt x="238973" y="254599"/>
                  <a:pt x="297181" y="225495"/>
                </a:cubicBezTo>
                <a:cubicBezTo>
                  <a:pt x="355389" y="196391"/>
                  <a:pt x="546948" y="165170"/>
                  <a:pt x="570231" y="158820"/>
                </a:cubicBezTo>
                <a:cubicBezTo>
                  <a:pt x="593514" y="152470"/>
                  <a:pt x="384494" y="213853"/>
                  <a:pt x="436881" y="187395"/>
                </a:cubicBezTo>
                <a:cubicBezTo>
                  <a:pt x="489269" y="160937"/>
                  <a:pt x="880852" y="3774"/>
                  <a:pt x="884556" y="70"/>
                </a:cubicBezTo>
                <a:cubicBezTo>
                  <a:pt x="888260" y="-3634"/>
                  <a:pt x="528956" y="139770"/>
                  <a:pt x="459106" y="165170"/>
                </a:cubicBezTo>
                <a:cubicBezTo>
                  <a:pt x="389256" y="190570"/>
                  <a:pt x="414656" y="174166"/>
                  <a:pt x="465456" y="152470"/>
                </a:cubicBezTo>
                <a:cubicBezTo>
                  <a:pt x="516256" y="130774"/>
                  <a:pt x="790364" y="29703"/>
                  <a:pt x="763906" y="34995"/>
                </a:cubicBezTo>
                <a:cubicBezTo>
                  <a:pt x="737448" y="40287"/>
                  <a:pt x="362798" y="160408"/>
                  <a:pt x="306706" y="184220"/>
                </a:cubicBezTo>
                <a:cubicBezTo>
                  <a:pt x="250614" y="208032"/>
                  <a:pt x="429473" y="174166"/>
                  <a:pt x="427356" y="177870"/>
                </a:cubicBezTo>
                <a:cubicBezTo>
                  <a:pt x="425239" y="181574"/>
                  <a:pt x="340573" y="204328"/>
                  <a:pt x="294006" y="206445"/>
                </a:cubicBezTo>
                <a:cubicBezTo>
                  <a:pt x="247439" y="208562"/>
                  <a:pt x="198227" y="197449"/>
                  <a:pt x="147956" y="190570"/>
                </a:cubicBezTo>
                <a:cubicBezTo>
                  <a:pt x="97685" y="183691"/>
                  <a:pt x="14077" y="168874"/>
                  <a:pt x="1906" y="1683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 700">
            <a:extLst>
              <a:ext uri="{FF2B5EF4-FFF2-40B4-BE49-F238E27FC236}">
                <a16:creationId xmlns:a16="http://schemas.microsoft.com/office/drawing/2014/main" id="{3A2556FC-F525-AFA5-C88A-7D38AD65F200}"/>
              </a:ext>
            </a:extLst>
          </p:cNvPr>
          <p:cNvSpPr/>
          <p:nvPr/>
        </p:nvSpPr>
        <p:spPr>
          <a:xfrm>
            <a:off x="5010424" y="6756167"/>
            <a:ext cx="293163" cy="320247"/>
          </a:xfrm>
          <a:custGeom>
            <a:avLst/>
            <a:gdLst>
              <a:gd name="connsiteX0" fmla="*/ 291826 w 293163"/>
              <a:gd name="connsiteY0" fmla="*/ 233 h 320247"/>
              <a:gd name="connsiteX1" fmla="*/ 171176 w 293163"/>
              <a:gd name="connsiteY1" fmla="*/ 63733 h 320247"/>
              <a:gd name="connsiteX2" fmla="*/ 155301 w 293163"/>
              <a:gd name="connsiteY2" fmla="*/ 79608 h 320247"/>
              <a:gd name="connsiteX3" fmla="*/ 161651 w 293163"/>
              <a:gd name="connsiteY3" fmla="*/ 76433 h 320247"/>
              <a:gd name="connsiteX4" fmla="*/ 53701 w 293163"/>
              <a:gd name="connsiteY4" fmla="*/ 193908 h 320247"/>
              <a:gd name="connsiteX5" fmla="*/ 101326 w 293163"/>
              <a:gd name="connsiteY5" fmla="*/ 168508 h 320247"/>
              <a:gd name="connsiteX6" fmla="*/ 9251 w 293163"/>
              <a:gd name="connsiteY6" fmla="*/ 260583 h 320247"/>
              <a:gd name="connsiteX7" fmla="*/ 6076 w 293163"/>
              <a:gd name="connsiteY7" fmla="*/ 317733 h 320247"/>
              <a:gd name="connsiteX8" fmla="*/ 34651 w 293163"/>
              <a:gd name="connsiteY8" fmla="*/ 178033 h 320247"/>
              <a:gd name="connsiteX9" fmla="*/ 94976 w 293163"/>
              <a:gd name="connsiteY9" fmla="*/ 105008 h 320247"/>
              <a:gd name="connsiteX10" fmla="*/ 50526 w 293163"/>
              <a:gd name="connsiteY10" fmla="*/ 178033 h 320247"/>
              <a:gd name="connsiteX11" fmla="*/ 158476 w 293163"/>
              <a:gd name="connsiteY11" fmla="*/ 47858 h 320247"/>
              <a:gd name="connsiteX12" fmla="*/ 82276 w 293163"/>
              <a:gd name="connsiteY12" fmla="*/ 89133 h 320247"/>
              <a:gd name="connsiteX13" fmla="*/ 291826 w 293163"/>
              <a:gd name="connsiteY13" fmla="*/ 233 h 32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3163" h="320247">
                <a:moveTo>
                  <a:pt x="291826" y="233"/>
                </a:moveTo>
                <a:cubicBezTo>
                  <a:pt x="306643" y="-4000"/>
                  <a:pt x="193930" y="50504"/>
                  <a:pt x="171176" y="63733"/>
                </a:cubicBezTo>
                <a:cubicBezTo>
                  <a:pt x="148422" y="76962"/>
                  <a:pt x="156889" y="77491"/>
                  <a:pt x="155301" y="79608"/>
                </a:cubicBezTo>
                <a:cubicBezTo>
                  <a:pt x="153713" y="81725"/>
                  <a:pt x="178584" y="57383"/>
                  <a:pt x="161651" y="76433"/>
                </a:cubicBezTo>
                <a:cubicBezTo>
                  <a:pt x="144718" y="95483"/>
                  <a:pt x="63755" y="178562"/>
                  <a:pt x="53701" y="193908"/>
                </a:cubicBezTo>
                <a:cubicBezTo>
                  <a:pt x="43647" y="209254"/>
                  <a:pt x="108734" y="157396"/>
                  <a:pt x="101326" y="168508"/>
                </a:cubicBezTo>
                <a:cubicBezTo>
                  <a:pt x="93918" y="179621"/>
                  <a:pt x="25126" y="235712"/>
                  <a:pt x="9251" y="260583"/>
                </a:cubicBezTo>
                <a:cubicBezTo>
                  <a:pt x="-6624" y="285454"/>
                  <a:pt x="1843" y="331491"/>
                  <a:pt x="6076" y="317733"/>
                </a:cubicBezTo>
                <a:cubicBezTo>
                  <a:pt x="10309" y="303975"/>
                  <a:pt x="19834" y="213487"/>
                  <a:pt x="34651" y="178033"/>
                </a:cubicBezTo>
                <a:cubicBezTo>
                  <a:pt x="49468" y="142579"/>
                  <a:pt x="92330" y="105008"/>
                  <a:pt x="94976" y="105008"/>
                </a:cubicBezTo>
                <a:cubicBezTo>
                  <a:pt x="97622" y="105008"/>
                  <a:pt x="39943" y="187558"/>
                  <a:pt x="50526" y="178033"/>
                </a:cubicBezTo>
                <a:cubicBezTo>
                  <a:pt x="61109" y="168508"/>
                  <a:pt x="153184" y="62675"/>
                  <a:pt x="158476" y="47858"/>
                </a:cubicBezTo>
                <a:cubicBezTo>
                  <a:pt x="163768" y="33041"/>
                  <a:pt x="61109" y="91779"/>
                  <a:pt x="82276" y="89133"/>
                </a:cubicBezTo>
                <a:cubicBezTo>
                  <a:pt x="103443" y="86487"/>
                  <a:pt x="277009" y="4466"/>
                  <a:pt x="291826" y="2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 701">
            <a:extLst>
              <a:ext uri="{FF2B5EF4-FFF2-40B4-BE49-F238E27FC236}">
                <a16:creationId xmlns:a16="http://schemas.microsoft.com/office/drawing/2014/main" id="{0E344005-2907-91A5-B53E-73EC8FB14E21}"/>
              </a:ext>
            </a:extLst>
          </p:cNvPr>
          <p:cNvSpPr/>
          <p:nvPr/>
        </p:nvSpPr>
        <p:spPr>
          <a:xfrm>
            <a:off x="5425257" y="6680016"/>
            <a:ext cx="271716" cy="270618"/>
          </a:xfrm>
          <a:custGeom>
            <a:avLst/>
            <a:gdLst>
              <a:gd name="connsiteX0" fmla="*/ 143693 w 271716"/>
              <a:gd name="connsiteY0" fmla="*/ 184 h 270618"/>
              <a:gd name="connsiteX1" fmla="*/ 102418 w 271716"/>
              <a:gd name="connsiteY1" fmla="*/ 47809 h 270618"/>
              <a:gd name="connsiteX2" fmla="*/ 42093 w 271716"/>
              <a:gd name="connsiteY2" fmla="*/ 73209 h 270618"/>
              <a:gd name="connsiteX3" fmla="*/ 83368 w 271716"/>
              <a:gd name="connsiteY3" fmla="*/ 79559 h 270618"/>
              <a:gd name="connsiteX4" fmla="*/ 818 w 271716"/>
              <a:gd name="connsiteY4" fmla="*/ 92259 h 270618"/>
              <a:gd name="connsiteX5" fmla="*/ 143693 w 271716"/>
              <a:gd name="connsiteY5" fmla="*/ 76384 h 270618"/>
              <a:gd name="connsiteX6" fmla="*/ 162743 w 271716"/>
              <a:gd name="connsiteY6" fmla="*/ 184334 h 270618"/>
              <a:gd name="connsiteX7" fmla="*/ 207193 w 271716"/>
              <a:gd name="connsiteY7" fmla="*/ 238309 h 270618"/>
              <a:gd name="connsiteX8" fmla="*/ 207193 w 271716"/>
              <a:gd name="connsiteY8" fmla="*/ 238309 h 270618"/>
              <a:gd name="connsiteX9" fmla="*/ 45268 w 271716"/>
              <a:gd name="connsiteY9" fmla="*/ 231959 h 270618"/>
              <a:gd name="connsiteX10" fmla="*/ 64318 w 271716"/>
              <a:gd name="connsiteY10" fmla="*/ 231959 h 270618"/>
              <a:gd name="connsiteX11" fmla="*/ 86543 w 271716"/>
              <a:gd name="connsiteY11" fmla="*/ 231959 h 270618"/>
              <a:gd name="connsiteX12" fmla="*/ 10343 w 271716"/>
              <a:gd name="connsiteY12" fmla="*/ 98609 h 270618"/>
              <a:gd name="connsiteX13" fmla="*/ 96068 w 271716"/>
              <a:gd name="connsiteY13" fmla="*/ 247834 h 270618"/>
              <a:gd name="connsiteX14" fmla="*/ 264343 w 271716"/>
              <a:gd name="connsiteY14" fmla="*/ 263709 h 270618"/>
              <a:gd name="connsiteX15" fmla="*/ 238943 w 271716"/>
              <a:gd name="connsiteY15" fmla="*/ 184334 h 270618"/>
              <a:gd name="connsiteX16" fmla="*/ 213543 w 271716"/>
              <a:gd name="connsiteY16" fmla="*/ 197034 h 270618"/>
              <a:gd name="connsiteX17" fmla="*/ 191318 w 271716"/>
              <a:gd name="connsiteY17" fmla="*/ 241484 h 270618"/>
              <a:gd name="connsiteX18" fmla="*/ 150043 w 271716"/>
              <a:gd name="connsiteY18" fmla="*/ 114484 h 270618"/>
              <a:gd name="connsiteX19" fmla="*/ 64318 w 271716"/>
              <a:gd name="connsiteY19" fmla="*/ 85909 h 270618"/>
              <a:gd name="connsiteX20" fmla="*/ 67493 w 271716"/>
              <a:gd name="connsiteY20" fmla="*/ 66859 h 270618"/>
              <a:gd name="connsiteX21" fmla="*/ 143693 w 271716"/>
              <a:gd name="connsiteY21" fmla="*/ 184 h 27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71716" h="270618">
                <a:moveTo>
                  <a:pt x="143693" y="184"/>
                </a:moveTo>
                <a:cubicBezTo>
                  <a:pt x="149514" y="-2991"/>
                  <a:pt x="119351" y="35638"/>
                  <a:pt x="102418" y="47809"/>
                </a:cubicBezTo>
                <a:cubicBezTo>
                  <a:pt x="85485" y="59980"/>
                  <a:pt x="45268" y="67917"/>
                  <a:pt x="42093" y="73209"/>
                </a:cubicBezTo>
                <a:cubicBezTo>
                  <a:pt x="38918" y="78501"/>
                  <a:pt x="90247" y="76384"/>
                  <a:pt x="83368" y="79559"/>
                </a:cubicBezTo>
                <a:cubicBezTo>
                  <a:pt x="76489" y="82734"/>
                  <a:pt x="-9236" y="92788"/>
                  <a:pt x="818" y="92259"/>
                </a:cubicBezTo>
                <a:cubicBezTo>
                  <a:pt x="10872" y="91730"/>
                  <a:pt x="116706" y="61038"/>
                  <a:pt x="143693" y="76384"/>
                </a:cubicBezTo>
                <a:cubicBezTo>
                  <a:pt x="170680" y="91730"/>
                  <a:pt x="152160" y="157347"/>
                  <a:pt x="162743" y="184334"/>
                </a:cubicBezTo>
                <a:cubicBezTo>
                  <a:pt x="173326" y="211321"/>
                  <a:pt x="207193" y="238309"/>
                  <a:pt x="207193" y="238309"/>
                </a:cubicBezTo>
                <a:lnTo>
                  <a:pt x="207193" y="238309"/>
                </a:lnTo>
                <a:lnTo>
                  <a:pt x="45268" y="231959"/>
                </a:lnTo>
                <a:cubicBezTo>
                  <a:pt x="21456" y="230901"/>
                  <a:pt x="64318" y="231959"/>
                  <a:pt x="64318" y="231959"/>
                </a:cubicBezTo>
                <a:cubicBezTo>
                  <a:pt x="71197" y="231959"/>
                  <a:pt x="95539" y="254184"/>
                  <a:pt x="86543" y="231959"/>
                </a:cubicBezTo>
                <a:cubicBezTo>
                  <a:pt x="77547" y="209734"/>
                  <a:pt x="8755" y="95963"/>
                  <a:pt x="10343" y="98609"/>
                </a:cubicBezTo>
                <a:cubicBezTo>
                  <a:pt x="11930" y="101255"/>
                  <a:pt x="53735" y="220317"/>
                  <a:pt x="96068" y="247834"/>
                </a:cubicBezTo>
                <a:cubicBezTo>
                  <a:pt x="138401" y="275351"/>
                  <a:pt x="240531" y="274292"/>
                  <a:pt x="264343" y="263709"/>
                </a:cubicBezTo>
                <a:cubicBezTo>
                  <a:pt x="288155" y="253126"/>
                  <a:pt x="247410" y="195446"/>
                  <a:pt x="238943" y="184334"/>
                </a:cubicBezTo>
                <a:cubicBezTo>
                  <a:pt x="230476" y="173222"/>
                  <a:pt x="221480" y="187509"/>
                  <a:pt x="213543" y="197034"/>
                </a:cubicBezTo>
                <a:cubicBezTo>
                  <a:pt x="205606" y="206559"/>
                  <a:pt x="201901" y="255242"/>
                  <a:pt x="191318" y="241484"/>
                </a:cubicBezTo>
                <a:cubicBezTo>
                  <a:pt x="180735" y="227726"/>
                  <a:pt x="171210" y="140413"/>
                  <a:pt x="150043" y="114484"/>
                </a:cubicBezTo>
                <a:cubicBezTo>
                  <a:pt x="128876" y="88555"/>
                  <a:pt x="64318" y="85909"/>
                  <a:pt x="64318" y="85909"/>
                </a:cubicBezTo>
                <a:cubicBezTo>
                  <a:pt x="50560" y="77972"/>
                  <a:pt x="52147" y="79030"/>
                  <a:pt x="67493" y="66859"/>
                </a:cubicBezTo>
                <a:cubicBezTo>
                  <a:pt x="82839" y="54688"/>
                  <a:pt x="137872" y="3359"/>
                  <a:pt x="143693" y="18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 702">
            <a:extLst>
              <a:ext uri="{FF2B5EF4-FFF2-40B4-BE49-F238E27FC236}">
                <a16:creationId xmlns:a16="http://schemas.microsoft.com/office/drawing/2014/main" id="{41292762-B322-2FF5-06CF-6DDE990AB269}"/>
              </a:ext>
            </a:extLst>
          </p:cNvPr>
          <p:cNvSpPr/>
          <p:nvPr/>
        </p:nvSpPr>
        <p:spPr>
          <a:xfrm>
            <a:off x="5697153" y="6729313"/>
            <a:ext cx="262609" cy="262712"/>
          </a:xfrm>
          <a:custGeom>
            <a:avLst/>
            <a:gdLst>
              <a:gd name="connsiteX0" fmla="*/ 1972 w 262609"/>
              <a:gd name="connsiteY0" fmla="*/ 1687 h 262712"/>
              <a:gd name="connsiteX1" fmla="*/ 122622 w 262609"/>
              <a:gd name="connsiteY1" fmla="*/ 84237 h 262712"/>
              <a:gd name="connsiteX2" fmla="*/ 135322 w 262609"/>
              <a:gd name="connsiteY2" fmla="*/ 62012 h 262712"/>
              <a:gd name="connsiteX3" fmla="*/ 195647 w 262609"/>
              <a:gd name="connsiteY3" fmla="*/ 150912 h 262712"/>
              <a:gd name="connsiteX4" fmla="*/ 176597 w 262609"/>
              <a:gd name="connsiteY4" fmla="*/ 112812 h 262712"/>
              <a:gd name="connsiteX5" fmla="*/ 249622 w 262609"/>
              <a:gd name="connsiteY5" fmla="*/ 217587 h 262712"/>
              <a:gd name="connsiteX6" fmla="*/ 246447 w 262609"/>
              <a:gd name="connsiteY6" fmla="*/ 262037 h 262712"/>
              <a:gd name="connsiteX7" fmla="*/ 262322 w 262609"/>
              <a:gd name="connsiteY7" fmla="*/ 239812 h 262712"/>
              <a:gd name="connsiteX8" fmla="*/ 230572 w 262609"/>
              <a:gd name="connsiteY8" fmla="*/ 262037 h 262712"/>
              <a:gd name="connsiteX9" fmla="*/ 224222 w 262609"/>
              <a:gd name="connsiteY9" fmla="*/ 208062 h 262712"/>
              <a:gd name="connsiteX10" fmla="*/ 109922 w 262609"/>
              <a:gd name="connsiteY10" fmla="*/ 77887 h 262712"/>
              <a:gd name="connsiteX11" fmla="*/ 132147 w 262609"/>
              <a:gd name="connsiteY11" fmla="*/ 106462 h 262712"/>
              <a:gd name="connsiteX12" fmla="*/ 52772 w 262609"/>
              <a:gd name="connsiteY12" fmla="*/ 33437 h 262712"/>
              <a:gd name="connsiteX13" fmla="*/ 1972 w 262609"/>
              <a:gd name="connsiteY13" fmla="*/ 1687 h 26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2609" h="262712">
                <a:moveTo>
                  <a:pt x="1972" y="1687"/>
                </a:moveTo>
                <a:cubicBezTo>
                  <a:pt x="13614" y="10154"/>
                  <a:pt x="100397" y="74183"/>
                  <a:pt x="122622" y="84237"/>
                </a:cubicBezTo>
                <a:cubicBezTo>
                  <a:pt x="144847" y="94291"/>
                  <a:pt x="123151" y="50899"/>
                  <a:pt x="135322" y="62012"/>
                </a:cubicBezTo>
                <a:cubicBezTo>
                  <a:pt x="147493" y="73125"/>
                  <a:pt x="188768" y="142445"/>
                  <a:pt x="195647" y="150912"/>
                </a:cubicBezTo>
                <a:cubicBezTo>
                  <a:pt x="202526" y="159379"/>
                  <a:pt x="167601" y="101700"/>
                  <a:pt x="176597" y="112812"/>
                </a:cubicBezTo>
                <a:cubicBezTo>
                  <a:pt x="185593" y="123924"/>
                  <a:pt x="237980" y="192716"/>
                  <a:pt x="249622" y="217587"/>
                </a:cubicBezTo>
                <a:cubicBezTo>
                  <a:pt x="261264" y="242458"/>
                  <a:pt x="244330" y="258333"/>
                  <a:pt x="246447" y="262037"/>
                </a:cubicBezTo>
                <a:cubicBezTo>
                  <a:pt x="248564" y="265741"/>
                  <a:pt x="264968" y="239812"/>
                  <a:pt x="262322" y="239812"/>
                </a:cubicBezTo>
                <a:cubicBezTo>
                  <a:pt x="259676" y="239812"/>
                  <a:pt x="236922" y="267329"/>
                  <a:pt x="230572" y="262037"/>
                </a:cubicBezTo>
                <a:cubicBezTo>
                  <a:pt x="224222" y="256745"/>
                  <a:pt x="244330" y="238754"/>
                  <a:pt x="224222" y="208062"/>
                </a:cubicBezTo>
                <a:cubicBezTo>
                  <a:pt x="204114" y="177370"/>
                  <a:pt x="125268" y="94820"/>
                  <a:pt x="109922" y="77887"/>
                </a:cubicBezTo>
                <a:cubicBezTo>
                  <a:pt x="94576" y="60954"/>
                  <a:pt x="141672" y="113870"/>
                  <a:pt x="132147" y="106462"/>
                </a:cubicBezTo>
                <a:cubicBezTo>
                  <a:pt x="122622" y="99054"/>
                  <a:pt x="72351" y="48254"/>
                  <a:pt x="52772" y="33437"/>
                </a:cubicBezTo>
                <a:cubicBezTo>
                  <a:pt x="33193" y="18620"/>
                  <a:pt x="-9670" y="-6780"/>
                  <a:pt x="1972" y="16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 703">
            <a:extLst>
              <a:ext uri="{FF2B5EF4-FFF2-40B4-BE49-F238E27FC236}">
                <a16:creationId xmlns:a16="http://schemas.microsoft.com/office/drawing/2014/main" id="{B904EB93-813A-1C9B-43CB-45B099AAE11F}"/>
              </a:ext>
            </a:extLst>
          </p:cNvPr>
          <p:cNvSpPr/>
          <p:nvPr/>
        </p:nvSpPr>
        <p:spPr>
          <a:xfrm>
            <a:off x="4965700" y="6918281"/>
            <a:ext cx="1016008" cy="108124"/>
          </a:xfrm>
          <a:custGeom>
            <a:avLst/>
            <a:gdLst>
              <a:gd name="connsiteX0" fmla="*/ 0 w 1016008"/>
              <a:gd name="connsiteY0" fmla="*/ 107994 h 108124"/>
              <a:gd name="connsiteX1" fmla="*/ 361950 w 1016008"/>
              <a:gd name="connsiteY1" fmla="*/ 57194 h 108124"/>
              <a:gd name="connsiteX2" fmla="*/ 352425 w 1016008"/>
              <a:gd name="connsiteY2" fmla="*/ 47669 h 108124"/>
              <a:gd name="connsiteX3" fmla="*/ 514350 w 1016008"/>
              <a:gd name="connsiteY3" fmla="*/ 3219 h 108124"/>
              <a:gd name="connsiteX4" fmla="*/ 536575 w 1016008"/>
              <a:gd name="connsiteY4" fmla="*/ 9569 h 108124"/>
              <a:gd name="connsiteX5" fmla="*/ 508000 w 1016008"/>
              <a:gd name="connsiteY5" fmla="*/ 19094 h 108124"/>
              <a:gd name="connsiteX6" fmla="*/ 755650 w 1016008"/>
              <a:gd name="connsiteY6" fmla="*/ 31794 h 108124"/>
              <a:gd name="connsiteX7" fmla="*/ 692150 w 1016008"/>
              <a:gd name="connsiteY7" fmla="*/ 44494 h 108124"/>
              <a:gd name="connsiteX8" fmla="*/ 1016000 w 1016008"/>
              <a:gd name="connsiteY8" fmla="*/ 25444 h 108124"/>
              <a:gd name="connsiteX9" fmla="*/ 701675 w 1016008"/>
              <a:gd name="connsiteY9" fmla="*/ 31794 h 108124"/>
              <a:gd name="connsiteX10" fmla="*/ 466725 w 1016008"/>
              <a:gd name="connsiteY10" fmla="*/ 44 h 108124"/>
              <a:gd name="connsiteX11" fmla="*/ 549275 w 1016008"/>
              <a:gd name="connsiteY11" fmla="*/ 25444 h 108124"/>
              <a:gd name="connsiteX12" fmla="*/ 568325 w 1016008"/>
              <a:gd name="connsiteY12" fmla="*/ 50844 h 108124"/>
              <a:gd name="connsiteX13" fmla="*/ 879475 w 1016008"/>
              <a:gd name="connsiteY13" fmla="*/ 22269 h 108124"/>
              <a:gd name="connsiteX14" fmla="*/ 177800 w 1016008"/>
              <a:gd name="connsiteY14" fmla="*/ 107994 h 108124"/>
              <a:gd name="connsiteX15" fmla="*/ 561975 w 1016008"/>
              <a:gd name="connsiteY15" fmla="*/ 41319 h 108124"/>
              <a:gd name="connsiteX16" fmla="*/ 504825 w 1016008"/>
              <a:gd name="connsiteY16" fmla="*/ 22269 h 108124"/>
              <a:gd name="connsiteX17" fmla="*/ 257175 w 1016008"/>
              <a:gd name="connsiteY17" fmla="*/ 69894 h 108124"/>
              <a:gd name="connsiteX18" fmla="*/ 0 w 1016008"/>
              <a:gd name="connsiteY18" fmla="*/ 107994 h 10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16008" h="108124">
                <a:moveTo>
                  <a:pt x="0" y="107994"/>
                </a:moveTo>
                <a:lnTo>
                  <a:pt x="361950" y="57194"/>
                </a:lnTo>
                <a:cubicBezTo>
                  <a:pt x="420687" y="47140"/>
                  <a:pt x="327025" y="56665"/>
                  <a:pt x="352425" y="47669"/>
                </a:cubicBezTo>
                <a:cubicBezTo>
                  <a:pt x="377825" y="38673"/>
                  <a:pt x="483658" y="9569"/>
                  <a:pt x="514350" y="3219"/>
                </a:cubicBezTo>
                <a:cubicBezTo>
                  <a:pt x="545042" y="-3131"/>
                  <a:pt x="537633" y="6923"/>
                  <a:pt x="536575" y="9569"/>
                </a:cubicBezTo>
                <a:cubicBezTo>
                  <a:pt x="535517" y="12215"/>
                  <a:pt x="471488" y="15390"/>
                  <a:pt x="508000" y="19094"/>
                </a:cubicBezTo>
                <a:cubicBezTo>
                  <a:pt x="544512" y="22798"/>
                  <a:pt x="724958" y="27561"/>
                  <a:pt x="755650" y="31794"/>
                </a:cubicBezTo>
                <a:cubicBezTo>
                  <a:pt x="786342" y="36027"/>
                  <a:pt x="648758" y="45552"/>
                  <a:pt x="692150" y="44494"/>
                </a:cubicBezTo>
                <a:cubicBezTo>
                  <a:pt x="735542" y="43436"/>
                  <a:pt x="1014412" y="27561"/>
                  <a:pt x="1016000" y="25444"/>
                </a:cubicBezTo>
                <a:cubicBezTo>
                  <a:pt x="1017588" y="23327"/>
                  <a:pt x="793221" y="36027"/>
                  <a:pt x="701675" y="31794"/>
                </a:cubicBezTo>
                <a:cubicBezTo>
                  <a:pt x="610129" y="27561"/>
                  <a:pt x="492125" y="1102"/>
                  <a:pt x="466725" y="44"/>
                </a:cubicBezTo>
                <a:cubicBezTo>
                  <a:pt x="441325" y="-1014"/>
                  <a:pt x="532342" y="16977"/>
                  <a:pt x="549275" y="25444"/>
                </a:cubicBezTo>
                <a:cubicBezTo>
                  <a:pt x="566208" y="33911"/>
                  <a:pt x="513292" y="51373"/>
                  <a:pt x="568325" y="50844"/>
                </a:cubicBezTo>
                <a:cubicBezTo>
                  <a:pt x="623358" y="50315"/>
                  <a:pt x="944562" y="12744"/>
                  <a:pt x="879475" y="22269"/>
                </a:cubicBezTo>
                <a:cubicBezTo>
                  <a:pt x="814388" y="31794"/>
                  <a:pt x="230717" y="104819"/>
                  <a:pt x="177800" y="107994"/>
                </a:cubicBezTo>
                <a:cubicBezTo>
                  <a:pt x="124883" y="111169"/>
                  <a:pt x="507471" y="55606"/>
                  <a:pt x="561975" y="41319"/>
                </a:cubicBezTo>
                <a:cubicBezTo>
                  <a:pt x="616479" y="27032"/>
                  <a:pt x="555625" y="17507"/>
                  <a:pt x="504825" y="22269"/>
                </a:cubicBezTo>
                <a:cubicBezTo>
                  <a:pt x="454025" y="27031"/>
                  <a:pt x="257175" y="69894"/>
                  <a:pt x="257175" y="69894"/>
                </a:cubicBezTo>
                <a:lnTo>
                  <a:pt x="0" y="10799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 704">
            <a:extLst>
              <a:ext uri="{FF2B5EF4-FFF2-40B4-BE49-F238E27FC236}">
                <a16:creationId xmlns:a16="http://schemas.microsoft.com/office/drawing/2014/main" id="{316D5290-64F7-01E8-EC06-110127AC5B7C}"/>
              </a:ext>
            </a:extLst>
          </p:cNvPr>
          <p:cNvSpPr/>
          <p:nvPr/>
        </p:nvSpPr>
        <p:spPr>
          <a:xfrm>
            <a:off x="5791048" y="6924570"/>
            <a:ext cx="187506" cy="273171"/>
          </a:xfrm>
          <a:custGeom>
            <a:avLst/>
            <a:gdLst>
              <a:gd name="connsiteX0" fmla="*/ 187477 w 187506"/>
              <a:gd name="connsiteY0" fmla="*/ 41380 h 273171"/>
              <a:gd name="connsiteX1" fmla="*/ 63652 w 187506"/>
              <a:gd name="connsiteY1" fmla="*/ 190605 h 273171"/>
              <a:gd name="connsiteX2" fmla="*/ 108102 w 187506"/>
              <a:gd name="connsiteY2" fmla="*/ 146155 h 273171"/>
              <a:gd name="connsiteX3" fmla="*/ 152 w 187506"/>
              <a:gd name="connsiteY3" fmla="*/ 273155 h 273171"/>
              <a:gd name="connsiteX4" fmla="*/ 85877 w 187506"/>
              <a:gd name="connsiteY4" fmla="*/ 136630 h 273171"/>
              <a:gd name="connsiteX5" fmla="*/ 149377 w 187506"/>
              <a:gd name="connsiteY5" fmla="*/ 105 h 273171"/>
              <a:gd name="connsiteX6" fmla="*/ 73177 w 187506"/>
              <a:gd name="connsiteY6" fmla="*/ 158855 h 273171"/>
              <a:gd name="connsiteX7" fmla="*/ 50952 w 187506"/>
              <a:gd name="connsiteY7" fmla="*/ 171555 h 273171"/>
              <a:gd name="connsiteX8" fmla="*/ 187477 w 187506"/>
              <a:gd name="connsiteY8" fmla="*/ 41380 h 27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506" h="273171">
                <a:moveTo>
                  <a:pt x="187477" y="41380"/>
                </a:moveTo>
                <a:cubicBezTo>
                  <a:pt x="189594" y="44555"/>
                  <a:pt x="76881" y="173143"/>
                  <a:pt x="63652" y="190605"/>
                </a:cubicBezTo>
                <a:cubicBezTo>
                  <a:pt x="50423" y="208068"/>
                  <a:pt x="118685" y="132397"/>
                  <a:pt x="108102" y="146155"/>
                </a:cubicBezTo>
                <a:cubicBezTo>
                  <a:pt x="97519" y="159913"/>
                  <a:pt x="3856" y="274742"/>
                  <a:pt x="152" y="273155"/>
                </a:cubicBezTo>
                <a:cubicBezTo>
                  <a:pt x="-3552" y="271568"/>
                  <a:pt x="61006" y="182138"/>
                  <a:pt x="85877" y="136630"/>
                </a:cubicBezTo>
                <a:cubicBezTo>
                  <a:pt x="110748" y="91122"/>
                  <a:pt x="151494" y="-3599"/>
                  <a:pt x="149377" y="105"/>
                </a:cubicBezTo>
                <a:cubicBezTo>
                  <a:pt x="147260" y="3809"/>
                  <a:pt x="89581" y="130280"/>
                  <a:pt x="73177" y="158855"/>
                </a:cubicBezTo>
                <a:cubicBezTo>
                  <a:pt x="56773" y="187430"/>
                  <a:pt x="25023" y="192722"/>
                  <a:pt x="50952" y="171555"/>
                </a:cubicBezTo>
                <a:cubicBezTo>
                  <a:pt x="76881" y="150388"/>
                  <a:pt x="185360" y="38205"/>
                  <a:pt x="187477" y="4138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 705">
            <a:extLst>
              <a:ext uri="{FF2B5EF4-FFF2-40B4-BE49-F238E27FC236}">
                <a16:creationId xmlns:a16="http://schemas.microsoft.com/office/drawing/2014/main" id="{BF552827-D208-61A1-54F3-34C8E224994D}"/>
              </a:ext>
            </a:extLst>
          </p:cNvPr>
          <p:cNvSpPr/>
          <p:nvPr/>
        </p:nvSpPr>
        <p:spPr>
          <a:xfrm>
            <a:off x="4887314" y="7007206"/>
            <a:ext cx="1056044" cy="278327"/>
          </a:xfrm>
          <a:custGeom>
            <a:avLst/>
            <a:gdLst>
              <a:gd name="connsiteX0" fmla="*/ 2186 w 1056044"/>
              <a:gd name="connsiteY0" fmla="*/ 19 h 278327"/>
              <a:gd name="connsiteX1" fmla="*/ 341911 w 1056044"/>
              <a:gd name="connsiteY1" fmla="*/ 127019 h 278327"/>
              <a:gd name="connsiteX2" fmla="*/ 291111 w 1056044"/>
              <a:gd name="connsiteY2" fmla="*/ 114319 h 278327"/>
              <a:gd name="connsiteX3" fmla="*/ 621311 w 1056044"/>
              <a:gd name="connsiteY3" fmla="*/ 228619 h 278327"/>
              <a:gd name="connsiteX4" fmla="*/ 586386 w 1056044"/>
              <a:gd name="connsiteY4" fmla="*/ 219094 h 278327"/>
              <a:gd name="connsiteX5" fmla="*/ 710211 w 1056044"/>
              <a:gd name="connsiteY5" fmla="*/ 184169 h 278327"/>
              <a:gd name="connsiteX6" fmla="*/ 646711 w 1056044"/>
              <a:gd name="connsiteY6" fmla="*/ 228619 h 278327"/>
              <a:gd name="connsiteX7" fmla="*/ 1049936 w 1056044"/>
              <a:gd name="connsiteY7" fmla="*/ 57169 h 278327"/>
              <a:gd name="connsiteX8" fmla="*/ 900711 w 1056044"/>
              <a:gd name="connsiteY8" fmla="*/ 139719 h 278327"/>
              <a:gd name="connsiteX9" fmla="*/ 649886 w 1056044"/>
              <a:gd name="connsiteY9" fmla="*/ 273069 h 278327"/>
              <a:gd name="connsiteX10" fmla="*/ 646711 w 1056044"/>
              <a:gd name="connsiteY10" fmla="*/ 250844 h 278327"/>
              <a:gd name="connsiteX11" fmla="*/ 564161 w 1056044"/>
              <a:gd name="connsiteY11" fmla="*/ 244494 h 278327"/>
              <a:gd name="connsiteX12" fmla="*/ 160936 w 1056044"/>
              <a:gd name="connsiteY12" fmla="*/ 127019 h 278327"/>
              <a:gd name="connsiteX13" fmla="*/ 433986 w 1056044"/>
              <a:gd name="connsiteY13" fmla="*/ 168294 h 278327"/>
              <a:gd name="connsiteX14" fmla="*/ 195861 w 1056044"/>
              <a:gd name="connsiteY14" fmla="*/ 114319 h 278327"/>
              <a:gd name="connsiteX15" fmla="*/ 195861 w 1056044"/>
              <a:gd name="connsiteY15" fmla="*/ 117494 h 278327"/>
              <a:gd name="connsiteX16" fmla="*/ 2186 w 1056044"/>
              <a:gd name="connsiteY16" fmla="*/ 19 h 278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56044" h="278327">
                <a:moveTo>
                  <a:pt x="2186" y="19"/>
                </a:moveTo>
                <a:cubicBezTo>
                  <a:pt x="26528" y="1607"/>
                  <a:pt x="293757" y="107969"/>
                  <a:pt x="341911" y="127019"/>
                </a:cubicBezTo>
                <a:cubicBezTo>
                  <a:pt x="390065" y="146069"/>
                  <a:pt x="244544" y="97386"/>
                  <a:pt x="291111" y="114319"/>
                </a:cubicBezTo>
                <a:cubicBezTo>
                  <a:pt x="337678" y="131252"/>
                  <a:pt x="572099" y="211157"/>
                  <a:pt x="621311" y="228619"/>
                </a:cubicBezTo>
                <a:cubicBezTo>
                  <a:pt x="670523" y="246081"/>
                  <a:pt x="571569" y="226502"/>
                  <a:pt x="586386" y="219094"/>
                </a:cubicBezTo>
                <a:cubicBezTo>
                  <a:pt x="601203" y="211686"/>
                  <a:pt x="700157" y="182582"/>
                  <a:pt x="710211" y="184169"/>
                </a:cubicBezTo>
                <a:cubicBezTo>
                  <a:pt x="720265" y="185756"/>
                  <a:pt x="590090" y="249786"/>
                  <a:pt x="646711" y="228619"/>
                </a:cubicBezTo>
                <a:cubicBezTo>
                  <a:pt x="703332" y="207452"/>
                  <a:pt x="1007603" y="71986"/>
                  <a:pt x="1049936" y="57169"/>
                </a:cubicBezTo>
                <a:cubicBezTo>
                  <a:pt x="1092269" y="42352"/>
                  <a:pt x="900711" y="139719"/>
                  <a:pt x="900711" y="139719"/>
                </a:cubicBezTo>
                <a:cubicBezTo>
                  <a:pt x="834036" y="175702"/>
                  <a:pt x="692219" y="254548"/>
                  <a:pt x="649886" y="273069"/>
                </a:cubicBezTo>
                <a:cubicBezTo>
                  <a:pt x="607553" y="291590"/>
                  <a:pt x="660999" y="255607"/>
                  <a:pt x="646711" y="250844"/>
                </a:cubicBezTo>
                <a:cubicBezTo>
                  <a:pt x="632423" y="246081"/>
                  <a:pt x="645123" y="265131"/>
                  <a:pt x="564161" y="244494"/>
                </a:cubicBezTo>
                <a:cubicBezTo>
                  <a:pt x="483199" y="223857"/>
                  <a:pt x="182632" y="139719"/>
                  <a:pt x="160936" y="127019"/>
                </a:cubicBezTo>
                <a:cubicBezTo>
                  <a:pt x="139240" y="114319"/>
                  <a:pt x="428165" y="170411"/>
                  <a:pt x="433986" y="168294"/>
                </a:cubicBezTo>
                <a:cubicBezTo>
                  <a:pt x="439807" y="166177"/>
                  <a:pt x="235549" y="122786"/>
                  <a:pt x="195861" y="114319"/>
                </a:cubicBezTo>
                <a:cubicBezTo>
                  <a:pt x="156174" y="105852"/>
                  <a:pt x="227611" y="138131"/>
                  <a:pt x="195861" y="117494"/>
                </a:cubicBezTo>
                <a:cubicBezTo>
                  <a:pt x="164111" y="96857"/>
                  <a:pt x="-22156" y="-1569"/>
                  <a:pt x="2186" y="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 706">
            <a:extLst>
              <a:ext uri="{FF2B5EF4-FFF2-40B4-BE49-F238E27FC236}">
                <a16:creationId xmlns:a16="http://schemas.microsoft.com/office/drawing/2014/main" id="{B03D128B-85E9-8A49-B713-41B6B4872DAB}"/>
              </a:ext>
            </a:extLst>
          </p:cNvPr>
          <p:cNvSpPr/>
          <p:nvPr/>
        </p:nvSpPr>
        <p:spPr>
          <a:xfrm>
            <a:off x="4737100" y="6721439"/>
            <a:ext cx="527077" cy="181011"/>
          </a:xfrm>
          <a:custGeom>
            <a:avLst/>
            <a:gdLst>
              <a:gd name="connsiteX0" fmla="*/ 527050 w 527077"/>
              <a:gd name="connsiteY0" fmla="*/ 36 h 181011"/>
              <a:gd name="connsiteX1" fmla="*/ 215900 w 527077"/>
              <a:gd name="connsiteY1" fmla="*/ 101636 h 181011"/>
              <a:gd name="connsiteX2" fmla="*/ 282575 w 527077"/>
              <a:gd name="connsiteY2" fmla="*/ 79411 h 181011"/>
              <a:gd name="connsiteX3" fmla="*/ 63500 w 527077"/>
              <a:gd name="connsiteY3" fmla="*/ 158786 h 181011"/>
              <a:gd name="connsiteX4" fmla="*/ 0 w 527077"/>
              <a:gd name="connsiteY4" fmla="*/ 181011 h 181011"/>
              <a:gd name="connsiteX5" fmla="*/ 314325 w 527077"/>
              <a:gd name="connsiteY5" fmla="*/ 63536 h 181011"/>
              <a:gd name="connsiteX6" fmla="*/ 196850 w 527077"/>
              <a:gd name="connsiteY6" fmla="*/ 114336 h 181011"/>
              <a:gd name="connsiteX7" fmla="*/ 527050 w 527077"/>
              <a:gd name="connsiteY7" fmla="*/ 36 h 181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7077" h="181011">
                <a:moveTo>
                  <a:pt x="527050" y="36"/>
                </a:moveTo>
                <a:cubicBezTo>
                  <a:pt x="530225" y="-2081"/>
                  <a:pt x="256646" y="88407"/>
                  <a:pt x="215900" y="101636"/>
                </a:cubicBezTo>
                <a:cubicBezTo>
                  <a:pt x="175154" y="114865"/>
                  <a:pt x="307975" y="69886"/>
                  <a:pt x="282575" y="79411"/>
                </a:cubicBezTo>
                <a:cubicBezTo>
                  <a:pt x="257175" y="88936"/>
                  <a:pt x="63500" y="158786"/>
                  <a:pt x="63500" y="158786"/>
                </a:cubicBezTo>
                <a:lnTo>
                  <a:pt x="0" y="181011"/>
                </a:lnTo>
                <a:lnTo>
                  <a:pt x="314325" y="63536"/>
                </a:lnTo>
                <a:cubicBezTo>
                  <a:pt x="347133" y="52424"/>
                  <a:pt x="161925" y="123332"/>
                  <a:pt x="196850" y="114336"/>
                </a:cubicBezTo>
                <a:cubicBezTo>
                  <a:pt x="231775" y="105340"/>
                  <a:pt x="523875" y="2153"/>
                  <a:pt x="527050" y="3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 707">
            <a:extLst>
              <a:ext uri="{FF2B5EF4-FFF2-40B4-BE49-F238E27FC236}">
                <a16:creationId xmlns:a16="http://schemas.microsoft.com/office/drawing/2014/main" id="{E5DE077B-4241-7598-C20C-E8E93722CAFC}"/>
              </a:ext>
            </a:extLst>
          </p:cNvPr>
          <p:cNvSpPr/>
          <p:nvPr/>
        </p:nvSpPr>
        <p:spPr>
          <a:xfrm>
            <a:off x="3540599" y="6845299"/>
            <a:ext cx="1660360" cy="450140"/>
          </a:xfrm>
          <a:custGeom>
            <a:avLst/>
            <a:gdLst>
              <a:gd name="connsiteX0" fmla="*/ 1580676 w 1660360"/>
              <a:gd name="connsiteY0" fmla="*/ 34926 h 450140"/>
              <a:gd name="connsiteX1" fmla="*/ 1390176 w 1660360"/>
              <a:gd name="connsiteY1" fmla="*/ 187326 h 450140"/>
              <a:gd name="connsiteX2" fmla="*/ 1460026 w 1660360"/>
              <a:gd name="connsiteY2" fmla="*/ 174626 h 450140"/>
              <a:gd name="connsiteX3" fmla="*/ 1288576 w 1660360"/>
              <a:gd name="connsiteY3" fmla="*/ 219076 h 450140"/>
              <a:gd name="connsiteX4" fmla="*/ 69376 w 1660360"/>
              <a:gd name="connsiteY4" fmla="*/ 431801 h 450140"/>
              <a:gd name="connsiteX5" fmla="*/ 142401 w 1660360"/>
              <a:gd name="connsiteY5" fmla="*/ 428626 h 450140"/>
              <a:gd name="connsiteX6" fmla="*/ 745651 w 1660360"/>
              <a:gd name="connsiteY6" fmla="*/ 381001 h 450140"/>
              <a:gd name="connsiteX7" fmla="*/ 113826 w 1660360"/>
              <a:gd name="connsiteY7" fmla="*/ 447676 h 450140"/>
              <a:gd name="connsiteX8" fmla="*/ 1139351 w 1660360"/>
              <a:gd name="connsiteY8" fmla="*/ 276226 h 450140"/>
              <a:gd name="connsiteX9" fmla="*/ 726601 w 1660360"/>
              <a:gd name="connsiteY9" fmla="*/ 333376 h 450140"/>
              <a:gd name="connsiteX10" fmla="*/ 1266351 w 1660360"/>
              <a:gd name="connsiteY10" fmla="*/ 244476 h 450140"/>
              <a:gd name="connsiteX11" fmla="*/ 1212376 w 1660360"/>
              <a:gd name="connsiteY11" fmla="*/ 257176 h 450140"/>
              <a:gd name="connsiteX12" fmla="*/ 1367951 w 1660360"/>
              <a:gd name="connsiteY12" fmla="*/ 225426 h 450140"/>
              <a:gd name="connsiteX13" fmla="*/ 1326676 w 1660360"/>
              <a:gd name="connsiteY13" fmla="*/ 219076 h 450140"/>
              <a:gd name="connsiteX14" fmla="*/ 1660051 w 1660360"/>
              <a:gd name="connsiteY14" fmla="*/ 1 h 450140"/>
              <a:gd name="connsiteX15" fmla="*/ 1390176 w 1660360"/>
              <a:gd name="connsiteY15" fmla="*/ 215901 h 450140"/>
              <a:gd name="connsiteX16" fmla="*/ 1580676 w 1660360"/>
              <a:gd name="connsiteY16" fmla="*/ 34926 h 45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60360" h="450140">
                <a:moveTo>
                  <a:pt x="1580676" y="34926"/>
                </a:moveTo>
                <a:cubicBezTo>
                  <a:pt x="1580676" y="30164"/>
                  <a:pt x="1410284" y="164043"/>
                  <a:pt x="1390176" y="187326"/>
                </a:cubicBezTo>
                <a:cubicBezTo>
                  <a:pt x="1370068" y="210609"/>
                  <a:pt x="1476959" y="169334"/>
                  <a:pt x="1460026" y="174626"/>
                </a:cubicBezTo>
                <a:cubicBezTo>
                  <a:pt x="1443093" y="179918"/>
                  <a:pt x="1520351" y="176214"/>
                  <a:pt x="1288576" y="219076"/>
                </a:cubicBezTo>
                <a:cubicBezTo>
                  <a:pt x="1056801" y="261939"/>
                  <a:pt x="260405" y="396876"/>
                  <a:pt x="69376" y="431801"/>
                </a:cubicBezTo>
                <a:cubicBezTo>
                  <a:pt x="-121653" y="466726"/>
                  <a:pt x="142401" y="428626"/>
                  <a:pt x="142401" y="428626"/>
                </a:cubicBezTo>
                <a:lnTo>
                  <a:pt x="745651" y="381001"/>
                </a:lnTo>
                <a:cubicBezTo>
                  <a:pt x="740889" y="384176"/>
                  <a:pt x="48209" y="465139"/>
                  <a:pt x="113826" y="447676"/>
                </a:cubicBezTo>
                <a:cubicBezTo>
                  <a:pt x="179443" y="430214"/>
                  <a:pt x="1037222" y="295276"/>
                  <a:pt x="1139351" y="276226"/>
                </a:cubicBezTo>
                <a:cubicBezTo>
                  <a:pt x="1241480" y="257176"/>
                  <a:pt x="705435" y="338668"/>
                  <a:pt x="726601" y="333376"/>
                </a:cubicBezTo>
                <a:cubicBezTo>
                  <a:pt x="747767" y="328084"/>
                  <a:pt x="1185388" y="257176"/>
                  <a:pt x="1266351" y="244476"/>
                </a:cubicBezTo>
                <a:cubicBezTo>
                  <a:pt x="1347314" y="231776"/>
                  <a:pt x="1195443" y="260351"/>
                  <a:pt x="1212376" y="257176"/>
                </a:cubicBezTo>
                <a:cubicBezTo>
                  <a:pt x="1229309" y="254001"/>
                  <a:pt x="1348901" y="231776"/>
                  <a:pt x="1367951" y="225426"/>
                </a:cubicBezTo>
                <a:cubicBezTo>
                  <a:pt x="1387001" y="219076"/>
                  <a:pt x="1277993" y="256647"/>
                  <a:pt x="1326676" y="219076"/>
                </a:cubicBezTo>
                <a:cubicBezTo>
                  <a:pt x="1375359" y="181505"/>
                  <a:pt x="1649468" y="530"/>
                  <a:pt x="1660051" y="1"/>
                </a:cubicBezTo>
                <a:cubicBezTo>
                  <a:pt x="1670634" y="-528"/>
                  <a:pt x="1406580" y="206376"/>
                  <a:pt x="1390176" y="215901"/>
                </a:cubicBezTo>
                <a:cubicBezTo>
                  <a:pt x="1373772" y="225426"/>
                  <a:pt x="1580676" y="39688"/>
                  <a:pt x="1580676" y="349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 708">
            <a:extLst>
              <a:ext uri="{FF2B5EF4-FFF2-40B4-BE49-F238E27FC236}">
                <a16:creationId xmlns:a16="http://schemas.microsoft.com/office/drawing/2014/main" id="{F4EA336E-8DE5-1BF7-72B2-EE4BDFEBB06D}"/>
              </a:ext>
            </a:extLst>
          </p:cNvPr>
          <p:cNvSpPr/>
          <p:nvPr/>
        </p:nvSpPr>
        <p:spPr>
          <a:xfrm>
            <a:off x="3612010" y="6764393"/>
            <a:ext cx="954640" cy="523691"/>
          </a:xfrm>
          <a:custGeom>
            <a:avLst/>
            <a:gdLst>
              <a:gd name="connsiteX0" fmla="*/ 944115 w 954640"/>
              <a:gd name="connsiteY0" fmla="*/ 1532 h 523691"/>
              <a:gd name="connsiteX1" fmla="*/ 582165 w 954640"/>
              <a:gd name="connsiteY1" fmla="*/ 185682 h 523691"/>
              <a:gd name="connsiteX2" fmla="*/ 642490 w 954640"/>
              <a:gd name="connsiteY2" fmla="*/ 150757 h 523691"/>
              <a:gd name="connsiteX3" fmla="*/ 525015 w 954640"/>
              <a:gd name="connsiteY3" fmla="*/ 249182 h 523691"/>
              <a:gd name="connsiteX4" fmla="*/ 229740 w 954640"/>
              <a:gd name="connsiteY4" fmla="*/ 401582 h 523691"/>
              <a:gd name="connsiteX5" fmla="*/ 4315 w 954640"/>
              <a:gd name="connsiteY5" fmla="*/ 522232 h 523691"/>
              <a:gd name="connsiteX6" fmla="*/ 121790 w 954640"/>
              <a:gd name="connsiteY6" fmla="*/ 455557 h 523691"/>
              <a:gd name="connsiteX7" fmla="*/ 588515 w 954640"/>
              <a:gd name="connsiteY7" fmla="*/ 271407 h 523691"/>
              <a:gd name="connsiteX8" fmla="*/ 420240 w 954640"/>
              <a:gd name="connsiteY8" fmla="*/ 312682 h 523691"/>
              <a:gd name="connsiteX9" fmla="*/ 591690 w 954640"/>
              <a:gd name="connsiteY9" fmla="*/ 207907 h 523691"/>
              <a:gd name="connsiteX10" fmla="*/ 486915 w 954640"/>
              <a:gd name="connsiteY10" fmla="*/ 223782 h 523691"/>
              <a:gd name="connsiteX11" fmla="*/ 823465 w 954640"/>
              <a:gd name="connsiteY11" fmla="*/ 103132 h 523691"/>
              <a:gd name="connsiteX12" fmla="*/ 944115 w 954640"/>
              <a:gd name="connsiteY12" fmla="*/ 1532 h 523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54640" h="523691">
                <a:moveTo>
                  <a:pt x="944115" y="1532"/>
                </a:moveTo>
                <a:cubicBezTo>
                  <a:pt x="903898" y="15290"/>
                  <a:pt x="632436" y="160811"/>
                  <a:pt x="582165" y="185682"/>
                </a:cubicBezTo>
                <a:cubicBezTo>
                  <a:pt x="531894" y="210553"/>
                  <a:pt x="652015" y="140174"/>
                  <a:pt x="642490" y="150757"/>
                </a:cubicBezTo>
                <a:cubicBezTo>
                  <a:pt x="632965" y="161340"/>
                  <a:pt x="593807" y="207378"/>
                  <a:pt x="525015" y="249182"/>
                </a:cubicBezTo>
                <a:cubicBezTo>
                  <a:pt x="456223" y="290986"/>
                  <a:pt x="316523" y="356074"/>
                  <a:pt x="229740" y="401582"/>
                </a:cubicBezTo>
                <a:cubicBezTo>
                  <a:pt x="142957" y="447090"/>
                  <a:pt x="22307" y="513236"/>
                  <a:pt x="4315" y="522232"/>
                </a:cubicBezTo>
                <a:cubicBezTo>
                  <a:pt x="-13677" y="531228"/>
                  <a:pt x="24423" y="497361"/>
                  <a:pt x="121790" y="455557"/>
                </a:cubicBezTo>
                <a:cubicBezTo>
                  <a:pt x="219157" y="413753"/>
                  <a:pt x="538773" y="295219"/>
                  <a:pt x="588515" y="271407"/>
                </a:cubicBezTo>
                <a:cubicBezTo>
                  <a:pt x="638257" y="247595"/>
                  <a:pt x="419711" y="323265"/>
                  <a:pt x="420240" y="312682"/>
                </a:cubicBezTo>
                <a:cubicBezTo>
                  <a:pt x="420769" y="302099"/>
                  <a:pt x="580578" y="222723"/>
                  <a:pt x="591690" y="207907"/>
                </a:cubicBezTo>
                <a:cubicBezTo>
                  <a:pt x="602802" y="193091"/>
                  <a:pt x="448286" y="241244"/>
                  <a:pt x="486915" y="223782"/>
                </a:cubicBezTo>
                <a:cubicBezTo>
                  <a:pt x="525544" y="206320"/>
                  <a:pt x="745148" y="135940"/>
                  <a:pt x="823465" y="103132"/>
                </a:cubicBezTo>
                <a:cubicBezTo>
                  <a:pt x="901782" y="70324"/>
                  <a:pt x="984332" y="-12226"/>
                  <a:pt x="944115" y="15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 709">
            <a:extLst>
              <a:ext uri="{FF2B5EF4-FFF2-40B4-BE49-F238E27FC236}">
                <a16:creationId xmlns:a16="http://schemas.microsoft.com/office/drawing/2014/main" id="{95B6E690-6DF6-3FC8-9064-3B8DB24E0B21}"/>
              </a:ext>
            </a:extLst>
          </p:cNvPr>
          <p:cNvSpPr/>
          <p:nvPr/>
        </p:nvSpPr>
        <p:spPr>
          <a:xfrm>
            <a:off x="3624655" y="6738435"/>
            <a:ext cx="971452" cy="548622"/>
          </a:xfrm>
          <a:custGeom>
            <a:avLst/>
            <a:gdLst>
              <a:gd name="connsiteX0" fmla="*/ 969570 w 971452"/>
              <a:gd name="connsiteY0" fmla="*/ 2090 h 548622"/>
              <a:gd name="connsiteX1" fmla="*/ 407595 w 971452"/>
              <a:gd name="connsiteY1" fmla="*/ 100515 h 548622"/>
              <a:gd name="connsiteX2" fmla="*/ 496495 w 971452"/>
              <a:gd name="connsiteY2" fmla="*/ 94165 h 548622"/>
              <a:gd name="connsiteX3" fmla="*/ 255195 w 971452"/>
              <a:gd name="connsiteY3" fmla="*/ 154490 h 548622"/>
              <a:gd name="connsiteX4" fmla="*/ 325045 w 971452"/>
              <a:gd name="connsiteY4" fmla="*/ 144965 h 548622"/>
              <a:gd name="connsiteX5" fmla="*/ 156770 w 971452"/>
              <a:gd name="connsiteY5" fmla="*/ 217990 h 548622"/>
              <a:gd name="connsiteX6" fmla="*/ 239320 w 971452"/>
              <a:gd name="connsiteY6" fmla="*/ 195765 h 548622"/>
              <a:gd name="connsiteX7" fmla="*/ 45645 w 971452"/>
              <a:gd name="connsiteY7" fmla="*/ 386265 h 548622"/>
              <a:gd name="connsiteX8" fmla="*/ 90095 w 971452"/>
              <a:gd name="connsiteY8" fmla="*/ 338640 h 548622"/>
              <a:gd name="connsiteX9" fmla="*/ 36120 w 971452"/>
              <a:gd name="connsiteY9" fmla="*/ 411665 h 548622"/>
              <a:gd name="connsiteX10" fmla="*/ 7545 w 971452"/>
              <a:gd name="connsiteY10" fmla="*/ 548190 h 548622"/>
              <a:gd name="connsiteX11" fmla="*/ 7545 w 971452"/>
              <a:gd name="connsiteY11" fmla="*/ 449765 h 548622"/>
              <a:gd name="connsiteX12" fmla="*/ 93270 w 971452"/>
              <a:gd name="connsiteY12" fmla="*/ 310065 h 548622"/>
              <a:gd name="connsiteX13" fmla="*/ 185345 w 971452"/>
              <a:gd name="connsiteY13" fmla="*/ 186240 h 548622"/>
              <a:gd name="connsiteX14" fmla="*/ 166295 w 971452"/>
              <a:gd name="connsiteY14" fmla="*/ 268790 h 548622"/>
              <a:gd name="connsiteX15" fmla="*/ 255195 w 971452"/>
              <a:gd name="connsiteY15" fmla="*/ 148140 h 548622"/>
              <a:gd name="connsiteX16" fmla="*/ 210745 w 971452"/>
              <a:gd name="connsiteY16" fmla="*/ 173540 h 548622"/>
              <a:gd name="connsiteX17" fmla="*/ 413945 w 971452"/>
              <a:gd name="connsiteY17" fmla="*/ 138615 h 548622"/>
              <a:gd name="connsiteX18" fmla="*/ 391720 w 971452"/>
              <a:gd name="connsiteY18" fmla="*/ 97340 h 548622"/>
              <a:gd name="connsiteX19" fmla="*/ 610795 w 971452"/>
              <a:gd name="connsiteY19" fmla="*/ 43365 h 548622"/>
              <a:gd name="connsiteX20" fmla="*/ 591745 w 971452"/>
              <a:gd name="connsiteY20" fmla="*/ 33840 h 548622"/>
              <a:gd name="connsiteX21" fmla="*/ 969570 w 971452"/>
              <a:gd name="connsiteY21" fmla="*/ 2090 h 548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71452" h="548622">
                <a:moveTo>
                  <a:pt x="969570" y="2090"/>
                </a:moveTo>
                <a:cubicBezTo>
                  <a:pt x="938878" y="13203"/>
                  <a:pt x="486441" y="85169"/>
                  <a:pt x="407595" y="100515"/>
                </a:cubicBezTo>
                <a:cubicBezTo>
                  <a:pt x="328749" y="115861"/>
                  <a:pt x="521895" y="85169"/>
                  <a:pt x="496495" y="94165"/>
                </a:cubicBezTo>
                <a:cubicBezTo>
                  <a:pt x="471095" y="103161"/>
                  <a:pt x="283770" y="146023"/>
                  <a:pt x="255195" y="154490"/>
                </a:cubicBezTo>
                <a:cubicBezTo>
                  <a:pt x="226620" y="162957"/>
                  <a:pt x="341449" y="134382"/>
                  <a:pt x="325045" y="144965"/>
                </a:cubicBezTo>
                <a:cubicBezTo>
                  <a:pt x="308641" y="155548"/>
                  <a:pt x="171058" y="209523"/>
                  <a:pt x="156770" y="217990"/>
                </a:cubicBezTo>
                <a:cubicBezTo>
                  <a:pt x="142482" y="226457"/>
                  <a:pt x="257841" y="167719"/>
                  <a:pt x="239320" y="195765"/>
                </a:cubicBezTo>
                <a:cubicBezTo>
                  <a:pt x="220799" y="223811"/>
                  <a:pt x="70516" y="362453"/>
                  <a:pt x="45645" y="386265"/>
                </a:cubicBezTo>
                <a:cubicBezTo>
                  <a:pt x="20774" y="410077"/>
                  <a:pt x="91682" y="334407"/>
                  <a:pt x="90095" y="338640"/>
                </a:cubicBezTo>
                <a:cubicBezTo>
                  <a:pt x="88508" y="342873"/>
                  <a:pt x="49878" y="376740"/>
                  <a:pt x="36120" y="411665"/>
                </a:cubicBezTo>
                <a:cubicBezTo>
                  <a:pt x="22362" y="446590"/>
                  <a:pt x="12307" y="541840"/>
                  <a:pt x="7545" y="548190"/>
                </a:cubicBezTo>
                <a:cubicBezTo>
                  <a:pt x="2783" y="554540"/>
                  <a:pt x="-6742" y="489452"/>
                  <a:pt x="7545" y="449765"/>
                </a:cubicBezTo>
                <a:cubicBezTo>
                  <a:pt x="21832" y="410078"/>
                  <a:pt x="63637" y="353986"/>
                  <a:pt x="93270" y="310065"/>
                </a:cubicBezTo>
                <a:cubicBezTo>
                  <a:pt x="122903" y="266144"/>
                  <a:pt x="173174" y="193119"/>
                  <a:pt x="185345" y="186240"/>
                </a:cubicBezTo>
                <a:cubicBezTo>
                  <a:pt x="197516" y="179361"/>
                  <a:pt x="154653" y="275140"/>
                  <a:pt x="166295" y="268790"/>
                </a:cubicBezTo>
                <a:cubicBezTo>
                  <a:pt x="177937" y="262440"/>
                  <a:pt x="247787" y="164015"/>
                  <a:pt x="255195" y="148140"/>
                </a:cubicBezTo>
                <a:cubicBezTo>
                  <a:pt x="262603" y="132265"/>
                  <a:pt x="184287" y="175128"/>
                  <a:pt x="210745" y="173540"/>
                </a:cubicBezTo>
                <a:cubicBezTo>
                  <a:pt x="237203" y="171953"/>
                  <a:pt x="383782" y="151315"/>
                  <a:pt x="413945" y="138615"/>
                </a:cubicBezTo>
                <a:cubicBezTo>
                  <a:pt x="444107" y="125915"/>
                  <a:pt x="358912" y="113215"/>
                  <a:pt x="391720" y="97340"/>
                </a:cubicBezTo>
                <a:cubicBezTo>
                  <a:pt x="424528" y="81465"/>
                  <a:pt x="577457" y="53948"/>
                  <a:pt x="610795" y="43365"/>
                </a:cubicBezTo>
                <a:cubicBezTo>
                  <a:pt x="644132" y="32782"/>
                  <a:pt x="537241" y="40190"/>
                  <a:pt x="591745" y="33840"/>
                </a:cubicBezTo>
                <a:cubicBezTo>
                  <a:pt x="646249" y="27490"/>
                  <a:pt x="1000262" y="-9023"/>
                  <a:pt x="969570" y="209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 710">
            <a:extLst>
              <a:ext uri="{FF2B5EF4-FFF2-40B4-BE49-F238E27FC236}">
                <a16:creationId xmlns:a16="http://schemas.microsoft.com/office/drawing/2014/main" id="{78670C96-948F-CDF6-69A7-DC3D9AAAD864}"/>
              </a:ext>
            </a:extLst>
          </p:cNvPr>
          <p:cNvSpPr/>
          <p:nvPr/>
        </p:nvSpPr>
        <p:spPr>
          <a:xfrm>
            <a:off x="3743280" y="6800256"/>
            <a:ext cx="769128" cy="419964"/>
          </a:xfrm>
          <a:custGeom>
            <a:avLst/>
            <a:gdLst>
              <a:gd name="connsiteX0" fmla="*/ 768395 w 769128"/>
              <a:gd name="connsiteY0" fmla="*/ 594 h 419964"/>
              <a:gd name="connsiteX1" fmla="*/ 177845 w 769128"/>
              <a:gd name="connsiteY1" fmla="*/ 168869 h 419964"/>
              <a:gd name="connsiteX2" fmla="*/ 276270 w 769128"/>
              <a:gd name="connsiteY2" fmla="*/ 133944 h 419964"/>
              <a:gd name="connsiteX3" fmla="*/ 50845 w 769128"/>
              <a:gd name="connsiteY3" fmla="*/ 216494 h 419964"/>
              <a:gd name="connsiteX4" fmla="*/ 190545 w 769128"/>
              <a:gd name="connsiteY4" fmla="*/ 187919 h 419964"/>
              <a:gd name="connsiteX5" fmla="*/ 95295 w 769128"/>
              <a:gd name="connsiteY5" fmla="*/ 292694 h 419964"/>
              <a:gd name="connsiteX6" fmla="*/ 136570 w 769128"/>
              <a:gd name="connsiteY6" fmla="*/ 254594 h 419964"/>
              <a:gd name="connsiteX7" fmla="*/ 45 w 769128"/>
              <a:gd name="connsiteY7" fmla="*/ 419694 h 419964"/>
              <a:gd name="connsiteX8" fmla="*/ 120695 w 769128"/>
              <a:gd name="connsiteY8" fmla="*/ 295869 h 419964"/>
              <a:gd name="connsiteX9" fmla="*/ 57195 w 769128"/>
              <a:gd name="connsiteY9" fmla="*/ 394294 h 419964"/>
              <a:gd name="connsiteX10" fmla="*/ 181020 w 769128"/>
              <a:gd name="connsiteY10" fmla="*/ 222844 h 419964"/>
              <a:gd name="connsiteX11" fmla="*/ 419145 w 769128"/>
              <a:gd name="connsiteY11" fmla="*/ 184744 h 419964"/>
              <a:gd name="connsiteX12" fmla="*/ 136570 w 769128"/>
              <a:gd name="connsiteY12" fmla="*/ 245069 h 419964"/>
              <a:gd name="connsiteX13" fmla="*/ 266745 w 769128"/>
              <a:gd name="connsiteY13" fmla="*/ 184744 h 419964"/>
              <a:gd name="connsiteX14" fmla="*/ 203245 w 769128"/>
              <a:gd name="connsiteY14" fmla="*/ 178394 h 419964"/>
              <a:gd name="connsiteX15" fmla="*/ 292145 w 769128"/>
              <a:gd name="connsiteY15" fmla="*/ 146644 h 419964"/>
              <a:gd name="connsiteX16" fmla="*/ 254045 w 769128"/>
              <a:gd name="connsiteY16" fmla="*/ 130769 h 419964"/>
              <a:gd name="connsiteX17" fmla="*/ 381045 w 769128"/>
              <a:gd name="connsiteY17" fmla="*/ 86319 h 419964"/>
              <a:gd name="connsiteX18" fmla="*/ 301670 w 769128"/>
              <a:gd name="connsiteY18" fmla="*/ 111719 h 419964"/>
              <a:gd name="connsiteX19" fmla="*/ 768395 w 769128"/>
              <a:gd name="connsiteY19" fmla="*/ 594 h 419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69128" h="419964">
                <a:moveTo>
                  <a:pt x="768395" y="594"/>
                </a:moveTo>
                <a:cubicBezTo>
                  <a:pt x="747758" y="10119"/>
                  <a:pt x="259866" y="146644"/>
                  <a:pt x="177845" y="168869"/>
                </a:cubicBezTo>
                <a:cubicBezTo>
                  <a:pt x="95824" y="191094"/>
                  <a:pt x="276270" y="133944"/>
                  <a:pt x="276270" y="133944"/>
                </a:cubicBezTo>
                <a:cubicBezTo>
                  <a:pt x="255103" y="141882"/>
                  <a:pt x="65132" y="207498"/>
                  <a:pt x="50845" y="216494"/>
                </a:cubicBezTo>
                <a:cubicBezTo>
                  <a:pt x="36558" y="225490"/>
                  <a:pt x="183137" y="175219"/>
                  <a:pt x="190545" y="187919"/>
                </a:cubicBezTo>
                <a:cubicBezTo>
                  <a:pt x="197953" y="200619"/>
                  <a:pt x="104291" y="281582"/>
                  <a:pt x="95295" y="292694"/>
                </a:cubicBezTo>
                <a:cubicBezTo>
                  <a:pt x="86299" y="303806"/>
                  <a:pt x="152445" y="233427"/>
                  <a:pt x="136570" y="254594"/>
                </a:cubicBezTo>
                <a:cubicBezTo>
                  <a:pt x="120695" y="275761"/>
                  <a:pt x="2691" y="412815"/>
                  <a:pt x="45" y="419694"/>
                </a:cubicBezTo>
                <a:cubicBezTo>
                  <a:pt x="-2601" y="426573"/>
                  <a:pt x="111170" y="300102"/>
                  <a:pt x="120695" y="295869"/>
                </a:cubicBezTo>
                <a:cubicBezTo>
                  <a:pt x="130220" y="291636"/>
                  <a:pt x="47141" y="406465"/>
                  <a:pt x="57195" y="394294"/>
                </a:cubicBezTo>
                <a:cubicBezTo>
                  <a:pt x="67249" y="382123"/>
                  <a:pt x="120695" y="257769"/>
                  <a:pt x="181020" y="222844"/>
                </a:cubicBezTo>
                <a:cubicBezTo>
                  <a:pt x="241345" y="187919"/>
                  <a:pt x="426553" y="181040"/>
                  <a:pt x="419145" y="184744"/>
                </a:cubicBezTo>
                <a:cubicBezTo>
                  <a:pt x="411737" y="188448"/>
                  <a:pt x="161970" y="245069"/>
                  <a:pt x="136570" y="245069"/>
                </a:cubicBezTo>
                <a:cubicBezTo>
                  <a:pt x="111170" y="245069"/>
                  <a:pt x="255633" y="195856"/>
                  <a:pt x="266745" y="184744"/>
                </a:cubicBezTo>
                <a:cubicBezTo>
                  <a:pt x="277857" y="173632"/>
                  <a:pt x="199012" y="184744"/>
                  <a:pt x="203245" y="178394"/>
                </a:cubicBezTo>
                <a:cubicBezTo>
                  <a:pt x="207478" y="172044"/>
                  <a:pt x="283678" y="154582"/>
                  <a:pt x="292145" y="146644"/>
                </a:cubicBezTo>
                <a:cubicBezTo>
                  <a:pt x="300612" y="138707"/>
                  <a:pt x="239228" y="140823"/>
                  <a:pt x="254045" y="130769"/>
                </a:cubicBezTo>
                <a:cubicBezTo>
                  <a:pt x="268862" y="120715"/>
                  <a:pt x="373107" y="89494"/>
                  <a:pt x="381045" y="86319"/>
                </a:cubicBezTo>
                <a:cubicBezTo>
                  <a:pt x="388983" y="83144"/>
                  <a:pt x="235524" y="124419"/>
                  <a:pt x="301670" y="111719"/>
                </a:cubicBezTo>
                <a:cubicBezTo>
                  <a:pt x="367816" y="99019"/>
                  <a:pt x="789032" y="-8931"/>
                  <a:pt x="768395" y="5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 711">
            <a:extLst>
              <a:ext uri="{FF2B5EF4-FFF2-40B4-BE49-F238E27FC236}">
                <a16:creationId xmlns:a16="http://schemas.microsoft.com/office/drawing/2014/main" id="{AF1E10EA-779F-F25A-27DE-53F4F09DDF7F}"/>
              </a:ext>
            </a:extLst>
          </p:cNvPr>
          <p:cNvSpPr/>
          <p:nvPr/>
        </p:nvSpPr>
        <p:spPr>
          <a:xfrm>
            <a:off x="3510098" y="7029395"/>
            <a:ext cx="220596" cy="73080"/>
          </a:xfrm>
          <a:custGeom>
            <a:avLst/>
            <a:gdLst>
              <a:gd name="connsiteX0" fmla="*/ 1452 w 220596"/>
              <a:gd name="connsiteY0" fmla="*/ 73080 h 73080"/>
              <a:gd name="connsiteX1" fmla="*/ 109402 w 220596"/>
              <a:gd name="connsiteY1" fmla="*/ 34980 h 73080"/>
              <a:gd name="connsiteX2" fmla="*/ 220527 w 220596"/>
              <a:gd name="connsiteY2" fmla="*/ 31805 h 73080"/>
              <a:gd name="connsiteX3" fmla="*/ 125277 w 220596"/>
              <a:gd name="connsiteY3" fmla="*/ 25455 h 73080"/>
              <a:gd name="connsiteX4" fmla="*/ 74477 w 220596"/>
              <a:gd name="connsiteY4" fmla="*/ 55 h 73080"/>
              <a:gd name="connsiteX5" fmla="*/ 103052 w 220596"/>
              <a:gd name="connsiteY5" fmla="*/ 19105 h 73080"/>
              <a:gd name="connsiteX6" fmla="*/ 49077 w 220596"/>
              <a:gd name="connsiteY6" fmla="*/ 34980 h 73080"/>
              <a:gd name="connsiteX7" fmla="*/ 1452 w 220596"/>
              <a:gd name="connsiteY7" fmla="*/ 73080 h 7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0596" h="73080">
                <a:moveTo>
                  <a:pt x="1452" y="73080"/>
                </a:moveTo>
                <a:cubicBezTo>
                  <a:pt x="11506" y="73080"/>
                  <a:pt x="72890" y="41859"/>
                  <a:pt x="109402" y="34980"/>
                </a:cubicBezTo>
                <a:cubicBezTo>
                  <a:pt x="145914" y="28101"/>
                  <a:pt x="217881" y="33392"/>
                  <a:pt x="220527" y="31805"/>
                </a:cubicBezTo>
                <a:cubicBezTo>
                  <a:pt x="223173" y="30217"/>
                  <a:pt x="149619" y="30747"/>
                  <a:pt x="125277" y="25455"/>
                </a:cubicBezTo>
                <a:cubicBezTo>
                  <a:pt x="100935" y="20163"/>
                  <a:pt x="78181" y="1113"/>
                  <a:pt x="74477" y="55"/>
                </a:cubicBezTo>
                <a:cubicBezTo>
                  <a:pt x="70773" y="-1003"/>
                  <a:pt x="107285" y="13284"/>
                  <a:pt x="103052" y="19105"/>
                </a:cubicBezTo>
                <a:cubicBezTo>
                  <a:pt x="98819" y="24926"/>
                  <a:pt x="61777" y="28630"/>
                  <a:pt x="49077" y="34980"/>
                </a:cubicBezTo>
                <a:cubicBezTo>
                  <a:pt x="36377" y="41330"/>
                  <a:pt x="-8602" y="73080"/>
                  <a:pt x="1452" y="7308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 712">
            <a:extLst>
              <a:ext uri="{FF2B5EF4-FFF2-40B4-BE49-F238E27FC236}">
                <a16:creationId xmlns:a16="http://schemas.microsoft.com/office/drawing/2014/main" id="{4DF29D45-0A82-0EB4-079E-FF9005767290}"/>
              </a:ext>
            </a:extLst>
          </p:cNvPr>
          <p:cNvSpPr/>
          <p:nvPr/>
        </p:nvSpPr>
        <p:spPr>
          <a:xfrm>
            <a:off x="3454382" y="6863406"/>
            <a:ext cx="97272" cy="498330"/>
          </a:xfrm>
          <a:custGeom>
            <a:avLst/>
            <a:gdLst>
              <a:gd name="connsiteX0" fmla="*/ 18 w 97272"/>
              <a:gd name="connsiteY0" fmla="*/ 944 h 498330"/>
              <a:gd name="connsiteX1" fmla="*/ 60343 w 97272"/>
              <a:gd name="connsiteY1" fmla="*/ 197794 h 498330"/>
              <a:gd name="connsiteX2" fmla="*/ 73043 w 97272"/>
              <a:gd name="connsiteY2" fmla="*/ 185094 h 498330"/>
              <a:gd name="connsiteX3" fmla="*/ 76218 w 97272"/>
              <a:gd name="connsiteY3" fmla="*/ 327969 h 498330"/>
              <a:gd name="connsiteX4" fmla="*/ 88918 w 97272"/>
              <a:gd name="connsiteY4" fmla="*/ 264469 h 498330"/>
              <a:gd name="connsiteX5" fmla="*/ 92093 w 97272"/>
              <a:gd name="connsiteY5" fmla="*/ 435919 h 498330"/>
              <a:gd name="connsiteX6" fmla="*/ 95268 w 97272"/>
              <a:gd name="connsiteY6" fmla="*/ 493069 h 498330"/>
              <a:gd name="connsiteX7" fmla="*/ 95268 w 97272"/>
              <a:gd name="connsiteY7" fmla="*/ 318444 h 498330"/>
              <a:gd name="connsiteX8" fmla="*/ 69868 w 97272"/>
              <a:gd name="connsiteY8" fmla="*/ 169219 h 498330"/>
              <a:gd name="connsiteX9" fmla="*/ 69868 w 97272"/>
              <a:gd name="connsiteY9" fmla="*/ 181919 h 498330"/>
              <a:gd name="connsiteX10" fmla="*/ 53993 w 97272"/>
              <a:gd name="connsiteY10" fmla="*/ 124769 h 498330"/>
              <a:gd name="connsiteX11" fmla="*/ 18 w 97272"/>
              <a:gd name="connsiteY11" fmla="*/ 944 h 498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7272" h="498330">
                <a:moveTo>
                  <a:pt x="18" y="944"/>
                </a:moveTo>
                <a:cubicBezTo>
                  <a:pt x="1076" y="13115"/>
                  <a:pt x="48172" y="167102"/>
                  <a:pt x="60343" y="197794"/>
                </a:cubicBezTo>
                <a:cubicBezTo>
                  <a:pt x="72514" y="228486"/>
                  <a:pt x="70397" y="163398"/>
                  <a:pt x="73043" y="185094"/>
                </a:cubicBezTo>
                <a:cubicBezTo>
                  <a:pt x="75689" y="206790"/>
                  <a:pt x="73572" y="314740"/>
                  <a:pt x="76218" y="327969"/>
                </a:cubicBezTo>
                <a:cubicBezTo>
                  <a:pt x="78864" y="341198"/>
                  <a:pt x="86272" y="246477"/>
                  <a:pt x="88918" y="264469"/>
                </a:cubicBezTo>
                <a:cubicBezTo>
                  <a:pt x="91564" y="282461"/>
                  <a:pt x="91035" y="397819"/>
                  <a:pt x="92093" y="435919"/>
                </a:cubicBezTo>
                <a:cubicBezTo>
                  <a:pt x="93151" y="474019"/>
                  <a:pt x="94739" y="512648"/>
                  <a:pt x="95268" y="493069"/>
                </a:cubicBezTo>
                <a:cubicBezTo>
                  <a:pt x="95797" y="473490"/>
                  <a:pt x="99501" y="372419"/>
                  <a:pt x="95268" y="318444"/>
                </a:cubicBezTo>
                <a:cubicBezTo>
                  <a:pt x="91035" y="264469"/>
                  <a:pt x="74101" y="191973"/>
                  <a:pt x="69868" y="169219"/>
                </a:cubicBezTo>
                <a:cubicBezTo>
                  <a:pt x="65635" y="146465"/>
                  <a:pt x="72514" y="189327"/>
                  <a:pt x="69868" y="181919"/>
                </a:cubicBezTo>
                <a:cubicBezTo>
                  <a:pt x="67222" y="174511"/>
                  <a:pt x="64576" y="151756"/>
                  <a:pt x="53993" y="124769"/>
                </a:cubicBezTo>
                <a:cubicBezTo>
                  <a:pt x="43410" y="97782"/>
                  <a:pt x="-1040" y="-11227"/>
                  <a:pt x="18" y="9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 713">
            <a:extLst>
              <a:ext uri="{FF2B5EF4-FFF2-40B4-BE49-F238E27FC236}">
                <a16:creationId xmlns:a16="http://schemas.microsoft.com/office/drawing/2014/main" id="{70977081-90F1-D1A2-7945-8CAA73E808B0}"/>
              </a:ext>
            </a:extLst>
          </p:cNvPr>
          <p:cNvSpPr/>
          <p:nvPr/>
        </p:nvSpPr>
        <p:spPr>
          <a:xfrm>
            <a:off x="3463919" y="6946287"/>
            <a:ext cx="86118" cy="427367"/>
          </a:xfrm>
          <a:custGeom>
            <a:avLst/>
            <a:gdLst>
              <a:gd name="connsiteX0" fmla="*/ 6 w 86118"/>
              <a:gd name="connsiteY0" fmla="*/ 613 h 427367"/>
              <a:gd name="connsiteX1" fmla="*/ 41281 w 86118"/>
              <a:gd name="connsiteY1" fmla="*/ 194288 h 427367"/>
              <a:gd name="connsiteX2" fmla="*/ 57156 w 86118"/>
              <a:gd name="connsiteY2" fmla="*/ 168888 h 427367"/>
              <a:gd name="connsiteX3" fmla="*/ 57156 w 86118"/>
              <a:gd name="connsiteY3" fmla="*/ 289538 h 427367"/>
              <a:gd name="connsiteX4" fmla="*/ 63506 w 86118"/>
              <a:gd name="connsiteY4" fmla="*/ 238738 h 427367"/>
              <a:gd name="connsiteX5" fmla="*/ 57156 w 86118"/>
              <a:gd name="connsiteY5" fmla="*/ 330813 h 427367"/>
              <a:gd name="connsiteX6" fmla="*/ 85731 w 86118"/>
              <a:gd name="connsiteY6" fmla="*/ 426063 h 427367"/>
              <a:gd name="connsiteX7" fmla="*/ 73031 w 86118"/>
              <a:gd name="connsiteY7" fmla="*/ 257788 h 427367"/>
              <a:gd name="connsiteX8" fmla="*/ 63506 w 86118"/>
              <a:gd name="connsiteY8" fmla="*/ 156188 h 427367"/>
              <a:gd name="connsiteX9" fmla="*/ 60331 w 86118"/>
              <a:gd name="connsiteY9" fmla="*/ 149838 h 427367"/>
              <a:gd name="connsiteX10" fmla="*/ 34931 w 86118"/>
              <a:gd name="connsiteY10" fmla="*/ 79988 h 427367"/>
              <a:gd name="connsiteX11" fmla="*/ 44456 w 86118"/>
              <a:gd name="connsiteY11" fmla="*/ 130788 h 427367"/>
              <a:gd name="connsiteX12" fmla="*/ 6 w 86118"/>
              <a:gd name="connsiteY12" fmla="*/ 613 h 427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118" h="427367">
                <a:moveTo>
                  <a:pt x="6" y="613"/>
                </a:moveTo>
                <a:cubicBezTo>
                  <a:pt x="-523" y="11196"/>
                  <a:pt x="31756" y="166242"/>
                  <a:pt x="41281" y="194288"/>
                </a:cubicBezTo>
                <a:cubicBezTo>
                  <a:pt x="50806" y="222334"/>
                  <a:pt x="54510" y="153013"/>
                  <a:pt x="57156" y="168888"/>
                </a:cubicBezTo>
                <a:cubicBezTo>
                  <a:pt x="59802" y="184763"/>
                  <a:pt x="56098" y="277896"/>
                  <a:pt x="57156" y="289538"/>
                </a:cubicBezTo>
                <a:cubicBezTo>
                  <a:pt x="58214" y="301180"/>
                  <a:pt x="63506" y="231859"/>
                  <a:pt x="63506" y="238738"/>
                </a:cubicBezTo>
                <a:cubicBezTo>
                  <a:pt x="63506" y="245617"/>
                  <a:pt x="53452" y="299592"/>
                  <a:pt x="57156" y="330813"/>
                </a:cubicBezTo>
                <a:cubicBezTo>
                  <a:pt x="60860" y="362034"/>
                  <a:pt x="83085" y="438234"/>
                  <a:pt x="85731" y="426063"/>
                </a:cubicBezTo>
                <a:cubicBezTo>
                  <a:pt x="88377" y="413892"/>
                  <a:pt x="76735" y="302767"/>
                  <a:pt x="73031" y="257788"/>
                </a:cubicBezTo>
                <a:cubicBezTo>
                  <a:pt x="69327" y="212809"/>
                  <a:pt x="65623" y="174180"/>
                  <a:pt x="63506" y="156188"/>
                </a:cubicBezTo>
                <a:cubicBezTo>
                  <a:pt x="61389" y="138196"/>
                  <a:pt x="65094" y="162538"/>
                  <a:pt x="60331" y="149838"/>
                </a:cubicBezTo>
                <a:cubicBezTo>
                  <a:pt x="55568" y="137138"/>
                  <a:pt x="37577" y="83163"/>
                  <a:pt x="34931" y="79988"/>
                </a:cubicBezTo>
                <a:cubicBezTo>
                  <a:pt x="32285" y="76813"/>
                  <a:pt x="48160" y="141900"/>
                  <a:pt x="44456" y="130788"/>
                </a:cubicBezTo>
                <a:cubicBezTo>
                  <a:pt x="40752" y="119676"/>
                  <a:pt x="535" y="-9970"/>
                  <a:pt x="6" y="6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 714">
            <a:extLst>
              <a:ext uri="{FF2B5EF4-FFF2-40B4-BE49-F238E27FC236}">
                <a16:creationId xmlns:a16="http://schemas.microsoft.com/office/drawing/2014/main" id="{0B7D9E74-DA2B-CF62-72A3-A8CC73965B5B}"/>
              </a:ext>
            </a:extLst>
          </p:cNvPr>
          <p:cNvSpPr/>
          <p:nvPr/>
        </p:nvSpPr>
        <p:spPr>
          <a:xfrm>
            <a:off x="2987675" y="6961930"/>
            <a:ext cx="519799" cy="749411"/>
          </a:xfrm>
          <a:custGeom>
            <a:avLst/>
            <a:gdLst>
              <a:gd name="connsiteX0" fmla="*/ 514350 w 519799"/>
              <a:gd name="connsiteY0" fmla="*/ 4020 h 749411"/>
              <a:gd name="connsiteX1" fmla="*/ 171450 w 519799"/>
              <a:gd name="connsiteY1" fmla="*/ 232620 h 749411"/>
              <a:gd name="connsiteX2" fmla="*/ 269875 w 519799"/>
              <a:gd name="connsiteY2" fmla="*/ 188170 h 749411"/>
              <a:gd name="connsiteX3" fmla="*/ 136525 w 519799"/>
              <a:gd name="connsiteY3" fmla="*/ 340570 h 749411"/>
              <a:gd name="connsiteX4" fmla="*/ 60325 w 519799"/>
              <a:gd name="connsiteY4" fmla="*/ 464395 h 749411"/>
              <a:gd name="connsiteX5" fmla="*/ 53975 w 519799"/>
              <a:gd name="connsiteY5" fmla="*/ 458045 h 749411"/>
              <a:gd name="connsiteX6" fmla="*/ 25400 w 519799"/>
              <a:gd name="connsiteY6" fmla="*/ 569170 h 749411"/>
              <a:gd name="connsiteX7" fmla="*/ 6350 w 519799"/>
              <a:gd name="connsiteY7" fmla="*/ 619970 h 749411"/>
              <a:gd name="connsiteX8" fmla="*/ 0 w 519799"/>
              <a:gd name="connsiteY8" fmla="*/ 692995 h 749411"/>
              <a:gd name="connsiteX9" fmla="*/ 6350 w 519799"/>
              <a:gd name="connsiteY9" fmla="*/ 686645 h 749411"/>
              <a:gd name="connsiteX10" fmla="*/ 12700 w 519799"/>
              <a:gd name="connsiteY10" fmla="*/ 743795 h 749411"/>
              <a:gd name="connsiteX11" fmla="*/ 44450 w 519799"/>
              <a:gd name="connsiteY11" fmla="*/ 527895 h 749411"/>
              <a:gd name="connsiteX12" fmla="*/ 171450 w 519799"/>
              <a:gd name="connsiteY12" fmla="*/ 254845 h 749411"/>
              <a:gd name="connsiteX13" fmla="*/ 209550 w 519799"/>
              <a:gd name="connsiteY13" fmla="*/ 235795 h 749411"/>
              <a:gd name="connsiteX14" fmla="*/ 336550 w 519799"/>
              <a:gd name="connsiteY14" fmla="*/ 137370 h 749411"/>
              <a:gd name="connsiteX15" fmla="*/ 276225 w 519799"/>
              <a:gd name="connsiteY15" fmla="*/ 143720 h 749411"/>
              <a:gd name="connsiteX16" fmla="*/ 339725 w 519799"/>
              <a:gd name="connsiteY16" fmla="*/ 73870 h 749411"/>
              <a:gd name="connsiteX17" fmla="*/ 381000 w 519799"/>
              <a:gd name="connsiteY17" fmla="*/ 83395 h 749411"/>
              <a:gd name="connsiteX18" fmla="*/ 514350 w 519799"/>
              <a:gd name="connsiteY18" fmla="*/ 4020 h 749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9799" h="749411">
                <a:moveTo>
                  <a:pt x="514350" y="4020"/>
                </a:moveTo>
                <a:cubicBezTo>
                  <a:pt x="479425" y="28891"/>
                  <a:pt x="212196" y="201928"/>
                  <a:pt x="171450" y="232620"/>
                </a:cubicBezTo>
                <a:cubicBezTo>
                  <a:pt x="130704" y="263312"/>
                  <a:pt x="275696" y="170178"/>
                  <a:pt x="269875" y="188170"/>
                </a:cubicBezTo>
                <a:cubicBezTo>
                  <a:pt x="264054" y="206162"/>
                  <a:pt x="171450" y="294533"/>
                  <a:pt x="136525" y="340570"/>
                </a:cubicBezTo>
                <a:cubicBezTo>
                  <a:pt x="101600" y="386607"/>
                  <a:pt x="74083" y="444816"/>
                  <a:pt x="60325" y="464395"/>
                </a:cubicBezTo>
                <a:cubicBezTo>
                  <a:pt x="46567" y="483974"/>
                  <a:pt x="59796" y="440583"/>
                  <a:pt x="53975" y="458045"/>
                </a:cubicBezTo>
                <a:cubicBezTo>
                  <a:pt x="48154" y="475507"/>
                  <a:pt x="33337" y="542183"/>
                  <a:pt x="25400" y="569170"/>
                </a:cubicBezTo>
                <a:cubicBezTo>
                  <a:pt x="17463" y="596157"/>
                  <a:pt x="10583" y="599333"/>
                  <a:pt x="6350" y="619970"/>
                </a:cubicBezTo>
                <a:cubicBezTo>
                  <a:pt x="2117" y="640607"/>
                  <a:pt x="0" y="681883"/>
                  <a:pt x="0" y="692995"/>
                </a:cubicBezTo>
                <a:cubicBezTo>
                  <a:pt x="0" y="704107"/>
                  <a:pt x="4233" y="678178"/>
                  <a:pt x="6350" y="686645"/>
                </a:cubicBezTo>
                <a:cubicBezTo>
                  <a:pt x="8467" y="695112"/>
                  <a:pt x="6350" y="770253"/>
                  <a:pt x="12700" y="743795"/>
                </a:cubicBezTo>
                <a:cubicBezTo>
                  <a:pt x="19050" y="717337"/>
                  <a:pt x="17992" y="609387"/>
                  <a:pt x="44450" y="527895"/>
                </a:cubicBezTo>
                <a:cubicBezTo>
                  <a:pt x="70908" y="446403"/>
                  <a:pt x="143933" y="303528"/>
                  <a:pt x="171450" y="254845"/>
                </a:cubicBezTo>
                <a:cubicBezTo>
                  <a:pt x="198967" y="206162"/>
                  <a:pt x="182033" y="255374"/>
                  <a:pt x="209550" y="235795"/>
                </a:cubicBezTo>
                <a:cubicBezTo>
                  <a:pt x="237067" y="216216"/>
                  <a:pt x="325438" y="152716"/>
                  <a:pt x="336550" y="137370"/>
                </a:cubicBezTo>
                <a:cubicBezTo>
                  <a:pt x="347662" y="122024"/>
                  <a:pt x="275696" y="154303"/>
                  <a:pt x="276225" y="143720"/>
                </a:cubicBezTo>
                <a:cubicBezTo>
                  <a:pt x="276754" y="133137"/>
                  <a:pt x="322263" y="83924"/>
                  <a:pt x="339725" y="73870"/>
                </a:cubicBezTo>
                <a:cubicBezTo>
                  <a:pt x="357187" y="63816"/>
                  <a:pt x="356129" y="89216"/>
                  <a:pt x="381000" y="83395"/>
                </a:cubicBezTo>
                <a:cubicBezTo>
                  <a:pt x="405871" y="77574"/>
                  <a:pt x="549275" y="-20851"/>
                  <a:pt x="514350" y="40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 715">
            <a:extLst>
              <a:ext uri="{FF2B5EF4-FFF2-40B4-BE49-F238E27FC236}">
                <a16:creationId xmlns:a16="http://schemas.microsoft.com/office/drawing/2014/main" id="{656785E5-8CB2-3A72-2A88-ABB7D353D0E6}"/>
              </a:ext>
            </a:extLst>
          </p:cNvPr>
          <p:cNvSpPr/>
          <p:nvPr/>
        </p:nvSpPr>
        <p:spPr>
          <a:xfrm>
            <a:off x="2947630" y="6923661"/>
            <a:ext cx="641126" cy="576728"/>
          </a:xfrm>
          <a:custGeom>
            <a:avLst/>
            <a:gdLst>
              <a:gd name="connsiteX0" fmla="*/ 640120 w 641126"/>
              <a:gd name="connsiteY0" fmla="*/ 1014 h 576728"/>
              <a:gd name="connsiteX1" fmla="*/ 249595 w 641126"/>
              <a:gd name="connsiteY1" fmla="*/ 166114 h 576728"/>
              <a:gd name="connsiteX2" fmla="*/ 367070 w 641126"/>
              <a:gd name="connsiteY2" fmla="*/ 131189 h 576728"/>
              <a:gd name="connsiteX3" fmla="*/ 167045 w 641126"/>
              <a:gd name="connsiteY3" fmla="*/ 264539 h 576728"/>
              <a:gd name="connsiteX4" fmla="*/ 195620 w 641126"/>
              <a:gd name="connsiteY4" fmla="*/ 232789 h 576728"/>
              <a:gd name="connsiteX5" fmla="*/ 55920 w 641126"/>
              <a:gd name="connsiteY5" fmla="*/ 461389 h 576728"/>
              <a:gd name="connsiteX6" fmla="*/ 65445 w 641126"/>
              <a:gd name="connsiteY6" fmla="*/ 423289 h 576728"/>
              <a:gd name="connsiteX7" fmla="*/ 1945 w 641126"/>
              <a:gd name="connsiteY7" fmla="*/ 575689 h 576728"/>
              <a:gd name="connsiteX8" fmla="*/ 151170 w 641126"/>
              <a:gd name="connsiteY8" fmla="*/ 334389 h 576728"/>
              <a:gd name="connsiteX9" fmla="*/ 230545 w 641126"/>
              <a:gd name="connsiteY9" fmla="*/ 191514 h 576728"/>
              <a:gd name="connsiteX10" fmla="*/ 392470 w 641126"/>
              <a:gd name="connsiteY10" fmla="*/ 121664 h 576728"/>
              <a:gd name="connsiteX11" fmla="*/ 287695 w 641126"/>
              <a:gd name="connsiteY11" fmla="*/ 147064 h 576728"/>
              <a:gd name="connsiteX12" fmla="*/ 421045 w 641126"/>
              <a:gd name="connsiteY12" fmla="*/ 93089 h 576728"/>
              <a:gd name="connsiteX13" fmla="*/ 363895 w 641126"/>
              <a:gd name="connsiteY13" fmla="*/ 96264 h 576728"/>
              <a:gd name="connsiteX14" fmla="*/ 640120 w 641126"/>
              <a:gd name="connsiteY14" fmla="*/ 1014 h 57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1126" h="576728">
                <a:moveTo>
                  <a:pt x="640120" y="1014"/>
                </a:moveTo>
                <a:cubicBezTo>
                  <a:pt x="621070" y="12656"/>
                  <a:pt x="295103" y="144418"/>
                  <a:pt x="249595" y="166114"/>
                </a:cubicBezTo>
                <a:cubicBezTo>
                  <a:pt x="204087" y="187810"/>
                  <a:pt x="380828" y="114785"/>
                  <a:pt x="367070" y="131189"/>
                </a:cubicBezTo>
                <a:cubicBezTo>
                  <a:pt x="353312" y="147593"/>
                  <a:pt x="195620" y="247606"/>
                  <a:pt x="167045" y="264539"/>
                </a:cubicBezTo>
                <a:cubicBezTo>
                  <a:pt x="138470" y="281472"/>
                  <a:pt x="214141" y="199981"/>
                  <a:pt x="195620" y="232789"/>
                </a:cubicBezTo>
                <a:cubicBezTo>
                  <a:pt x="177099" y="265597"/>
                  <a:pt x="77616" y="429639"/>
                  <a:pt x="55920" y="461389"/>
                </a:cubicBezTo>
                <a:cubicBezTo>
                  <a:pt x="34224" y="493139"/>
                  <a:pt x="74441" y="404239"/>
                  <a:pt x="65445" y="423289"/>
                </a:cubicBezTo>
                <a:cubicBezTo>
                  <a:pt x="56449" y="442339"/>
                  <a:pt x="-12342" y="590506"/>
                  <a:pt x="1945" y="575689"/>
                </a:cubicBezTo>
                <a:cubicBezTo>
                  <a:pt x="16232" y="560872"/>
                  <a:pt x="113070" y="398418"/>
                  <a:pt x="151170" y="334389"/>
                </a:cubicBezTo>
                <a:cubicBezTo>
                  <a:pt x="189270" y="270360"/>
                  <a:pt x="190329" y="226968"/>
                  <a:pt x="230545" y="191514"/>
                </a:cubicBezTo>
                <a:cubicBezTo>
                  <a:pt x="270761" y="156060"/>
                  <a:pt x="382945" y="129072"/>
                  <a:pt x="392470" y="121664"/>
                </a:cubicBezTo>
                <a:cubicBezTo>
                  <a:pt x="401995" y="114256"/>
                  <a:pt x="282933" y="151826"/>
                  <a:pt x="287695" y="147064"/>
                </a:cubicBezTo>
                <a:cubicBezTo>
                  <a:pt x="292457" y="142302"/>
                  <a:pt x="408345" y="101556"/>
                  <a:pt x="421045" y="93089"/>
                </a:cubicBezTo>
                <a:cubicBezTo>
                  <a:pt x="433745" y="84622"/>
                  <a:pt x="325795" y="111081"/>
                  <a:pt x="363895" y="96264"/>
                </a:cubicBezTo>
                <a:cubicBezTo>
                  <a:pt x="401995" y="81447"/>
                  <a:pt x="659170" y="-10628"/>
                  <a:pt x="640120" y="10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 716">
            <a:extLst>
              <a:ext uri="{FF2B5EF4-FFF2-40B4-BE49-F238E27FC236}">
                <a16:creationId xmlns:a16="http://schemas.microsoft.com/office/drawing/2014/main" id="{2D7DFCC9-95D2-FF5B-2CD0-52202EB440DC}"/>
              </a:ext>
            </a:extLst>
          </p:cNvPr>
          <p:cNvSpPr/>
          <p:nvPr/>
        </p:nvSpPr>
        <p:spPr>
          <a:xfrm>
            <a:off x="3193011" y="7262948"/>
            <a:ext cx="468026" cy="394630"/>
          </a:xfrm>
          <a:custGeom>
            <a:avLst/>
            <a:gdLst>
              <a:gd name="connsiteX0" fmla="*/ 467764 w 468026"/>
              <a:gd name="connsiteY0" fmla="*/ 45902 h 394630"/>
              <a:gd name="connsiteX1" fmla="*/ 286789 w 468026"/>
              <a:gd name="connsiteY1" fmla="*/ 39552 h 394630"/>
              <a:gd name="connsiteX2" fmla="*/ 121689 w 468026"/>
              <a:gd name="connsiteY2" fmla="*/ 1452 h 394630"/>
              <a:gd name="connsiteX3" fmla="*/ 197889 w 468026"/>
              <a:gd name="connsiteY3" fmla="*/ 10977 h 394630"/>
              <a:gd name="connsiteX4" fmla="*/ 124864 w 468026"/>
              <a:gd name="connsiteY4" fmla="*/ 39552 h 394630"/>
              <a:gd name="connsiteX5" fmla="*/ 29614 w 468026"/>
              <a:gd name="connsiteY5" fmla="*/ 131627 h 394630"/>
              <a:gd name="connsiteX6" fmla="*/ 115339 w 468026"/>
              <a:gd name="connsiteY6" fmla="*/ 39552 h 394630"/>
              <a:gd name="connsiteX7" fmla="*/ 29614 w 468026"/>
              <a:gd name="connsiteY7" fmla="*/ 137977 h 394630"/>
              <a:gd name="connsiteX8" fmla="*/ 16914 w 468026"/>
              <a:gd name="connsiteY8" fmla="*/ 166552 h 394630"/>
              <a:gd name="connsiteX9" fmla="*/ 1039 w 468026"/>
              <a:gd name="connsiteY9" fmla="*/ 118927 h 394630"/>
              <a:gd name="connsiteX10" fmla="*/ 48664 w 468026"/>
              <a:gd name="connsiteY10" fmla="*/ 296727 h 394630"/>
              <a:gd name="connsiteX11" fmla="*/ 48664 w 468026"/>
              <a:gd name="connsiteY11" fmla="*/ 268152 h 394630"/>
              <a:gd name="connsiteX12" fmla="*/ 96289 w 468026"/>
              <a:gd name="connsiteY12" fmla="*/ 382452 h 394630"/>
              <a:gd name="connsiteX13" fmla="*/ 128039 w 468026"/>
              <a:gd name="connsiteY13" fmla="*/ 385627 h 394630"/>
              <a:gd name="connsiteX14" fmla="*/ 80414 w 468026"/>
              <a:gd name="connsiteY14" fmla="*/ 331652 h 394630"/>
              <a:gd name="connsiteX15" fmla="*/ 29614 w 468026"/>
              <a:gd name="connsiteY15" fmla="*/ 134802 h 394630"/>
              <a:gd name="connsiteX16" fmla="*/ 42314 w 468026"/>
              <a:gd name="connsiteY16" fmla="*/ 109402 h 394630"/>
              <a:gd name="connsiteX17" fmla="*/ 140739 w 468026"/>
              <a:gd name="connsiteY17" fmla="*/ 30027 h 394630"/>
              <a:gd name="connsiteX18" fmla="*/ 182014 w 468026"/>
              <a:gd name="connsiteY18" fmla="*/ 7802 h 394630"/>
              <a:gd name="connsiteX19" fmla="*/ 226464 w 468026"/>
              <a:gd name="connsiteY19" fmla="*/ 30027 h 394630"/>
              <a:gd name="connsiteX20" fmla="*/ 318539 w 468026"/>
              <a:gd name="connsiteY20" fmla="*/ 20502 h 394630"/>
              <a:gd name="connsiteX21" fmla="*/ 245514 w 468026"/>
              <a:gd name="connsiteY21" fmla="*/ 30027 h 394630"/>
              <a:gd name="connsiteX22" fmla="*/ 467764 w 468026"/>
              <a:gd name="connsiteY22" fmla="*/ 45902 h 394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68026" h="394630">
                <a:moveTo>
                  <a:pt x="467764" y="45902"/>
                </a:moveTo>
                <a:cubicBezTo>
                  <a:pt x="474643" y="47489"/>
                  <a:pt x="344468" y="46960"/>
                  <a:pt x="286789" y="39552"/>
                </a:cubicBezTo>
                <a:cubicBezTo>
                  <a:pt x="229110" y="32144"/>
                  <a:pt x="136506" y="6215"/>
                  <a:pt x="121689" y="1452"/>
                </a:cubicBezTo>
                <a:cubicBezTo>
                  <a:pt x="106872" y="-3311"/>
                  <a:pt x="197360" y="4627"/>
                  <a:pt x="197889" y="10977"/>
                </a:cubicBezTo>
                <a:cubicBezTo>
                  <a:pt x="198418" y="17327"/>
                  <a:pt x="152910" y="19444"/>
                  <a:pt x="124864" y="39552"/>
                </a:cubicBezTo>
                <a:cubicBezTo>
                  <a:pt x="96818" y="59660"/>
                  <a:pt x="31201" y="131627"/>
                  <a:pt x="29614" y="131627"/>
                </a:cubicBezTo>
                <a:cubicBezTo>
                  <a:pt x="28027" y="131627"/>
                  <a:pt x="115339" y="38494"/>
                  <a:pt x="115339" y="39552"/>
                </a:cubicBezTo>
                <a:cubicBezTo>
                  <a:pt x="115339" y="40610"/>
                  <a:pt x="46018" y="116810"/>
                  <a:pt x="29614" y="137977"/>
                </a:cubicBezTo>
                <a:cubicBezTo>
                  <a:pt x="13210" y="159144"/>
                  <a:pt x="21676" y="169727"/>
                  <a:pt x="16914" y="166552"/>
                </a:cubicBezTo>
                <a:cubicBezTo>
                  <a:pt x="12152" y="163377"/>
                  <a:pt x="-4253" y="97231"/>
                  <a:pt x="1039" y="118927"/>
                </a:cubicBezTo>
                <a:cubicBezTo>
                  <a:pt x="6331" y="140623"/>
                  <a:pt x="40727" y="271856"/>
                  <a:pt x="48664" y="296727"/>
                </a:cubicBezTo>
                <a:cubicBezTo>
                  <a:pt x="56601" y="321598"/>
                  <a:pt x="40727" y="253865"/>
                  <a:pt x="48664" y="268152"/>
                </a:cubicBezTo>
                <a:cubicBezTo>
                  <a:pt x="56601" y="282439"/>
                  <a:pt x="83060" y="362873"/>
                  <a:pt x="96289" y="382452"/>
                </a:cubicBezTo>
                <a:cubicBezTo>
                  <a:pt x="109518" y="402031"/>
                  <a:pt x="130685" y="394094"/>
                  <a:pt x="128039" y="385627"/>
                </a:cubicBezTo>
                <a:cubicBezTo>
                  <a:pt x="125393" y="377160"/>
                  <a:pt x="96818" y="373456"/>
                  <a:pt x="80414" y="331652"/>
                </a:cubicBezTo>
                <a:cubicBezTo>
                  <a:pt x="64010" y="289848"/>
                  <a:pt x="35964" y="171844"/>
                  <a:pt x="29614" y="134802"/>
                </a:cubicBezTo>
                <a:cubicBezTo>
                  <a:pt x="23264" y="97760"/>
                  <a:pt x="23793" y="126865"/>
                  <a:pt x="42314" y="109402"/>
                </a:cubicBezTo>
                <a:cubicBezTo>
                  <a:pt x="60835" y="91940"/>
                  <a:pt x="117456" y="46960"/>
                  <a:pt x="140739" y="30027"/>
                </a:cubicBezTo>
                <a:cubicBezTo>
                  <a:pt x="164022" y="13094"/>
                  <a:pt x="167727" y="7802"/>
                  <a:pt x="182014" y="7802"/>
                </a:cubicBezTo>
                <a:cubicBezTo>
                  <a:pt x="196301" y="7802"/>
                  <a:pt x="203710" y="27910"/>
                  <a:pt x="226464" y="30027"/>
                </a:cubicBezTo>
                <a:cubicBezTo>
                  <a:pt x="249218" y="32144"/>
                  <a:pt x="315364" y="20502"/>
                  <a:pt x="318539" y="20502"/>
                </a:cubicBezTo>
                <a:cubicBezTo>
                  <a:pt x="321714" y="20502"/>
                  <a:pt x="219056" y="25794"/>
                  <a:pt x="245514" y="30027"/>
                </a:cubicBezTo>
                <a:cubicBezTo>
                  <a:pt x="271972" y="34260"/>
                  <a:pt x="460885" y="44315"/>
                  <a:pt x="467764" y="4590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 717">
            <a:extLst>
              <a:ext uri="{FF2B5EF4-FFF2-40B4-BE49-F238E27FC236}">
                <a16:creationId xmlns:a16="http://schemas.microsoft.com/office/drawing/2014/main" id="{8E5966B3-3F57-30BA-0260-910B5D614AD5}"/>
              </a:ext>
            </a:extLst>
          </p:cNvPr>
          <p:cNvSpPr/>
          <p:nvPr/>
        </p:nvSpPr>
        <p:spPr>
          <a:xfrm>
            <a:off x="3231359" y="7308850"/>
            <a:ext cx="464341" cy="352460"/>
          </a:xfrm>
          <a:custGeom>
            <a:avLst/>
            <a:gdLst>
              <a:gd name="connsiteX0" fmla="*/ 464341 w 464341"/>
              <a:gd name="connsiteY0" fmla="*/ 98425 h 352460"/>
              <a:gd name="connsiteX1" fmla="*/ 318291 w 464341"/>
              <a:gd name="connsiteY1" fmla="*/ 60325 h 352460"/>
              <a:gd name="connsiteX2" fmla="*/ 108741 w 464341"/>
              <a:gd name="connsiteY2" fmla="*/ 6350 h 352460"/>
              <a:gd name="connsiteX3" fmla="*/ 130966 w 464341"/>
              <a:gd name="connsiteY3" fmla="*/ 12700 h 352460"/>
              <a:gd name="connsiteX4" fmla="*/ 42066 w 464341"/>
              <a:gd name="connsiteY4" fmla="*/ 57150 h 352460"/>
              <a:gd name="connsiteX5" fmla="*/ 51591 w 464341"/>
              <a:gd name="connsiteY5" fmla="*/ 47625 h 352460"/>
              <a:gd name="connsiteX6" fmla="*/ 13491 w 464341"/>
              <a:gd name="connsiteY6" fmla="*/ 85725 h 352460"/>
              <a:gd name="connsiteX7" fmla="*/ 13491 w 464341"/>
              <a:gd name="connsiteY7" fmla="*/ 120650 h 352460"/>
              <a:gd name="connsiteX8" fmla="*/ 7141 w 464341"/>
              <a:gd name="connsiteY8" fmla="*/ 104775 h 352460"/>
              <a:gd name="connsiteX9" fmla="*/ 42066 w 464341"/>
              <a:gd name="connsiteY9" fmla="*/ 225425 h 352460"/>
              <a:gd name="connsiteX10" fmla="*/ 35716 w 464341"/>
              <a:gd name="connsiteY10" fmla="*/ 200025 h 352460"/>
              <a:gd name="connsiteX11" fmla="*/ 61116 w 464341"/>
              <a:gd name="connsiteY11" fmla="*/ 279400 h 352460"/>
              <a:gd name="connsiteX12" fmla="*/ 99216 w 464341"/>
              <a:gd name="connsiteY12" fmla="*/ 352425 h 352460"/>
              <a:gd name="connsiteX13" fmla="*/ 70641 w 464341"/>
              <a:gd name="connsiteY13" fmla="*/ 285750 h 352460"/>
              <a:gd name="connsiteX14" fmla="*/ 791 w 464341"/>
              <a:gd name="connsiteY14" fmla="*/ 82550 h 352460"/>
              <a:gd name="connsiteX15" fmla="*/ 121441 w 464341"/>
              <a:gd name="connsiteY15" fmla="*/ 15875 h 352460"/>
              <a:gd name="connsiteX16" fmla="*/ 127791 w 464341"/>
              <a:gd name="connsiteY16" fmla="*/ 0 h 352460"/>
              <a:gd name="connsiteX17" fmla="*/ 242091 w 464341"/>
              <a:gd name="connsiteY17" fmla="*/ 15875 h 352460"/>
              <a:gd name="connsiteX18" fmla="*/ 178591 w 464341"/>
              <a:gd name="connsiteY18" fmla="*/ 19050 h 352460"/>
              <a:gd name="connsiteX19" fmla="*/ 464341 w 464341"/>
              <a:gd name="connsiteY19" fmla="*/ 98425 h 352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4341" h="352460">
                <a:moveTo>
                  <a:pt x="464341" y="98425"/>
                </a:moveTo>
                <a:lnTo>
                  <a:pt x="318291" y="60325"/>
                </a:lnTo>
                <a:lnTo>
                  <a:pt x="108741" y="6350"/>
                </a:lnTo>
                <a:cubicBezTo>
                  <a:pt x="77520" y="-1587"/>
                  <a:pt x="142078" y="4233"/>
                  <a:pt x="130966" y="12700"/>
                </a:cubicBezTo>
                <a:cubicBezTo>
                  <a:pt x="119854" y="21167"/>
                  <a:pt x="55295" y="51329"/>
                  <a:pt x="42066" y="57150"/>
                </a:cubicBezTo>
                <a:cubicBezTo>
                  <a:pt x="28837" y="62971"/>
                  <a:pt x="51591" y="47625"/>
                  <a:pt x="51591" y="47625"/>
                </a:cubicBezTo>
                <a:cubicBezTo>
                  <a:pt x="46829" y="52387"/>
                  <a:pt x="19841" y="73554"/>
                  <a:pt x="13491" y="85725"/>
                </a:cubicBezTo>
                <a:cubicBezTo>
                  <a:pt x="7141" y="97896"/>
                  <a:pt x="14549" y="117475"/>
                  <a:pt x="13491" y="120650"/>
                </a:cubicBezTo>
                <a:cubicBezTo>
                  <a:pt x="12433" y="123825"/>
                  <a:pt x="2378" y="87312"/>
                  <a:pt x="7141" y="104775"/>
                </a:cubicBezTo>
                <a:cubicBezTo>
                  <a:pt x="11904" y="122238"/>
                  <a:pt x="37304" y="209550"/>
                  <a:pt x="42066" y="225425"/>
                </a:cubicBezTo>
                <a:cubicBezTo>
                  <a:pt x="46828" y="241300"/>
                  <a:pt x="32541" y="191029"/>
                  <a:pt x="35716" y="200025"/>
                </a:cubicBezTo>
                <a:cubicBezTo>
                  <a:pt x="38891" y="209021"/>
                  <a:pt x="50533" y="254000"/>
                  <a:pt x="61116" y="279400"/>
                </a:cubicBezTo>
                <a:cubicBezTo>
                  <a:pt x="71699" y="304800"/>
                  <a:pt x="97628" y="351367"/>
                  <a:pt x="99216" y="352425"/>
                </a:cubicBezTo>
                <a:cubicBezTo>
                  <a:pt x="100804" y="353483"/>
                  <a:pt x="87045" y="330729"/>
                  <a:pt x="70641" y="285750"/>
                </a:cubicBezTo>
                <a:cubicBezTo>
                  <a:pt x="54237" y="240771"/>
                  <a:pt x="-7676" y="127529"/>
                  <a:pt x="791" y="82550"/>
                </a:cubicBezTo>
                <a:cubicBezTo>
                  <a:pt x="9258" y="37571"/>
                  <a:pt x="100274" y="29633"/>
                  <a:pt x="121441" y="15875"/>
                </a:cubicBezTo>
                <a:cubicBezTo>
                  <a:pt x="142608" y="2117"/>
                  <a:pt x="107683" y="0"/>
                  <a:pt x="127791" y="0"/>
                </a:cubicBezTo>
                <a:cubicBezTo>
                  <a:pt x="147899" y="0"/>
                  <a:pt x="233624" y="12700"/>
                  <a:pt x="242091" y="15875"/>
                </a:cubicBezTo>
                <a:cubicBezTo>
                  <a:pt x="250558" y="19050"/>
                  <a:pt x="144195" y="5292"/>
                  <a:pt x="178591" y="19050"/>
                </a:cubicBezTo>
                <a:cubicBezTo>
                  <a:pt x="212987" y="32808"/>
                  <a:pt x="330726" y="65616"/>
                  <a:pt x="464341" y="984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 718">
            <a:extLst>
              <a:ext uri="{FF2B5EF4-FFF2-40B4-BE49-F238E27FC236}">
                <a16:creationId xmlns:a16="http://schemas.microsoft.com/office/drawing/2014/main" id="{CA31CEB2-E10D-9252-8392-ABE68A8334E1}"/>
              </a:ext>
            </a:extLst>
          </p:cNvPr>
          <p:cNvSpPr/>
          <p:nvPr/>
        </p:nvSpPr>
        <p:spPr>
          <a:xfrm>
            <a:off x="3298256" y="7265975"/>
            <a:ext cx="259221" cy="390696"/>
          </a:xfrm>
          <a:custGeom>
            <a:avLst/>
            <a:gdLst>
              <a:gd name="connsiteX0" fmla="*/ 257744 w 259221"/>
              <a:gd name="connsiteY0" fmla="*/ 1600 h 390696"/>
              <a:gd name="connsiteX1" fmla="*/ 235519 w 259221"/>
              <a:gd name="connsiteY1" fmla="*/ 192100 h 390696"/>
              <a:gd name="connsiteX2" fmla="*/ 257744 w 259221"/>
              <a:gd name="connsiteY2" fmla="*/ 173050 h 390696"/>
              <a:gd name="connsiteX3" fmla="*/ 184719 w 259221"/>
              <a:gd name="connsiteY3" fmla="*/ 284175 h 390696"/>
              <a:gd name="connsiteX4" fmla="*/ 219644 w 259221"/>
              <a:gd name="connsiteY4" fmla="*/ 249250 h 390696"/>
              <a:gd name="connsiteX5" fmla="*/ 121219 w 259221"/>
              <a:gd name="connsiteY5" fmla="*/ 350850 h 390696"/>
              <a:gd name="connsiteX6" fmla="*/ 3744 w 259221"/>
              <a:gd name="connsiteY6" fmla="*/ 388950 h 390696"/>
              <a:gd name="connsiteX7" fmla="*/ 29144 w 259221"/>
              <a:gd name="connsiteY7" fmla="*/ 376250 h 390696"/>
              <a:gd name="connsiteX8" fmla="*/ 29144 w 259221"/>
              <a:gd name="connsiteY8" fmla="*/ 306400 h 390696"/>
              <a:gd name="connsiteX9" fmla="*/ 79944 w 259221"/>
              <a:gd name="connsiteY9" fmla="*/ 338150 h 390696"/>
              <a:gd name="connsiteX10" fmla="*/ 83119 w 259221"/>
              <a:gd name="connsiteY10" fmla="*/ 293700 h 390696"/>
              <a:gd name="connsiteX11" fmla="*/ 45019 w 259221"/>
              <a:gd name="connsiteY11" fmla="*/ 328625 h 390696"/>
              <a:gd name="connsiteX12" fmla="*/ 83119 w 259221"/>
              <a:gd name="connsiteY12" fmla="*/ 354025 h 390696"/>
              <a:gd name="connsiteX13" fmla="*/ 137094 w 259221"/>
              <a:gd name="connsiteY13" fmla="*/ 306400 h 390696"/>
              <a:gd name="connsiteX14" fmla="*/ 206944 w 259221"/>
              <a:gd name="connsiteY14" fmla="*/ 214325 h 390696"/>
              <a:gd name="connsiteX15" fmla="*/ 172019 w 259221"/>
              <a:gd name="connsiteY15" fmla="*/ 284175 h 390696"/>
              <a:gd name="connsiteX16" fmla="*/ 222819 w 259221"/>
              <a:gd name="connsiteY16" fmla="*/ 230200 h 390696"/>
              <a:gd name="connsiteX17" fmla="*/ 238694 w 259221"/>
              <a:gd name="connsiteY17" fmla="*/ 106375 h 390696"/>
              <a:gd name="connsiteX18" fmla="*/ 257744 w 259221"/>
              <a:gd name="connsiteY18" fmla="*/ 1600 h 390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59221" h="390696">
                <a:moveTo>
                  <a:pt x="257744" y="1600"/>
                </a:moveTo>
                <a:cubicBezTo>
                  <a:pt x="257215" y="15888"/>
                  <a:pt x="235519" y="163525"/>
                  <a:pt x="235519" y="192100"/>
                </a:cubicBezTo>
                <a:cubicBezTo>
                  <a:pt x="235519" y="220675"/>
                  <a:pt x="266211" y="157704"/>
                  <a:pt x="257744" y="173050"/>
                </a:cubicBezTo>
                <a:cubicBezTo>
                  <a:pt x="249277" y="188396"/>
                  <a:pt x="191069" y="271475"/>
                  <a:pt x="184719" y="284175"/>
                </a:cubicBezTo>
                <a:cubicBezTo>
                  <a:pt x="178369" y="296875"/>
                  <a:pt x="230227" y="238138"/>
                  <a:pt x="219644" y="249250"/>
                </a:cubicBezTo>
                <a:cubicBezTo>
                  <a:pt x="209061" y="260362"/>
                  <a:pt x="157202" y="327567"/>
                  <a:pt x="121219" y="350850"/>
                </a:cubicBezTo>
                <a:cubicBezTo>
                  <a:pt x="85236" y="374133"/>
                  <a:pt x="19090" y="384717"/>
                  <a:pt x="3744" y="388950"/>
                </a:cubicBezTo>
                <a:cubicBezTo>
                  <a:pt x="-11602" y="393183"/>
                  <a:pt x="24911" y="390008"/>
                  <a:pt x="29144" y="376250"/>
                </a:cubicBezTo>
                <a:cubicBezTo>
                  <a:pt x="33377" y="362492"/>
                  <a:pt x="20677" y="312750"/>
                  <a:pt x="29144" y="306400"/>
                </a:cubicBezTo>
                <a:cubicBezTo>
                  <a:pt x="37611" y="300050"/>
                  <a:pt x="70948" y="340267"/>
                  <a:pt x="79944" y="338150"/>
                </a:cubicBezTo>
                <a:cubicBezTo>
                  <a:pt x="88940" y="336033"/>
                  <a:pt x="88940" y="295288"/>
                  <a:pt x="83119" y="293700"/>
                </a:cubicBezTo>
                <a:cubicBezTo>
                  <a:pt x="77298" y="292113"/>
                  <a:pt x="45019" y="318571"/>
                  <a:pt x="45019" y="328625"/>
                </a:cubicBezTo>
                <a:cubicBezTo>
                  <a:pt x="45019" y="338679"/>
                  <a:pt x="67773" y="357729"/>
                  <a:pt x="83119" y="354025"/>
                </a:cubicBezTo>
                <a:cubicBezTo>
                  <a:pt x="98465" y="350321"/>
                  <a:pt x="116457" y="329683"/>
                  <a:pt x="137094" y="306400"/>
                </a:cubicBezTo>
                <a:cubicBezTo>
                  <a:pt x="157731" y="283117"/>
                  <a:pt x="201123" y="218029"/>
                  <a:pt x="206944" y="214325"/>
                </a:cubicBezTo>
                <a:cubicBezTo>
                  <a:pt x="212765" y="210621"/>
                  <a:pt x="169373" y="281529"/>
                  <a:pt x="172019" y="284175"/>
                </a:cubicBezTo>
                <a:cubicBezTo>
                  <a:pt x="174665" y="286821"/>
                  <a:pt x="211707" y="259833"/>
                  <a:pt x="222819" y="230200"/>
                </a:cubicBezTo>
                <a:cubicBezTo>
                  <a:pt x="233931" y="200567"/>
                  <a:pt x="231286" y="140242"/>
                  <a:pt x="238694" y="106375"/>
                </a:cubicBezTo>
                <a:cubicBezTo>
                  <a:pt x="246102" y="72508"/>
                  <a:pt x="258273" y="-12688"/>
                  <a:pt x="257744" y="160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 719">
            <a:extLst>
              <a:ext uri="{FF2B5EF4-FFF2-40B4-BE49-F238E27FC236}">
                <a16:creationId xmlns:a16="http://schemas.microsoft.com/office/drawing/2014/main" id="{24DE9F6C-513A-98A9-5C04-EBE9E583B2AC}"/>
              </a:ext>
            </a:extLst>
          </p:cNvPr>
          <p:cNvSpPr/>
          <p:nvPr/>
        </p:nvSpPr>
        <p:spPr>
          <a:xfrm>
            <a:off x="3336682" y="7261068"/>
            <a:ext cx="185930" cy="349862"/>
          </a:xfrm>
          <a:custGeom>
            <a:avLst/>
            <a:gdLst>
              <a:gd name="connsiteX0" fmla="*/ 158993 w 185930"/>
              <a:gd name="connsiteY0" fmla="*/ 157 h 349862"/>
              <a:gd name="connsiteX1" fmla="*/ 162168 w 185930"/>
              <a:gd name="connsiteY1" fmla="*/ 165257 h 349862"/>
              <a:gd name="connsiteX2" fmla="*/ 171693 w 185930"/>
              <a:gd name="connsiteY2" fmla="*/ 162082 h 349862"/>
              <a:gd name="connsiteX3" fmla="*/ 105018 w 185930"/>
              <a:gd name="connsiteY3" fmla="*/ 257332 h 349862"/>
              <a:gd name="connsiteX4" fmla="*/ 127243 w 185930"/>
              <a:gd name="connsiteY4" fmla="*/ 225582 h 349862"/>
              <a:gd name="connsiteX5" fmla="*/ 243 w 185930"/>
              <a:gd name="connsiteY5" fmla="*/ 349407 h 349862"/>
              <a:gd name="connsiteX6" fmla="*/ 95493 w 185930"/>
              <a:gd name="connsiteY6" fmla="*/ 266857 h 349862"/>
              <a:gd name="connsiteX7" fmla="*/ 108193 w 185930"/>
              <a:gd name="connsiteY7" fmla="*/ 250982 h 349862"/>
              <a:gd name="connsiteX8" fmla="*/ 143118 w 185930"/>
              <a:gd name="connsiteY8" fmla="*/ 241457 h 349862"/>
              <a:gd name="connsiteX9" fmla="*/ 143118 w 185930"/>
              <a:gd name="connsiteY9" fmla="*/ 238282 h 349862"/>
              <a:gd name="connsiteX10" fmla="*/ 184393 w 185930"/>
              <a:gd name="connsiteY10" fmla="*/ 209707 h 349862"/>
              <a:gd name="connsiteX11" fmla="*/ 171693 w 185930"/>
              <a:gd name="connsiteY11" fmla="*/ 171607 h 349862"/>
              <a:gd name="connsiteX12" fmla="*/ 120893 w 185930"/>
              <a:gd name="connsiteY12" fmla="*/ 85882 h 349862"/>
              <a:gd name="connsiteX13" fmla="*/ 143118 w 185930"/>
              <a:gd name="connsiteY13" fmla="*/ 133507 h 349862"/>
              <a:gd name="connsiteX14" fmla="*/ 158993 w 185930"/>
              <a:gd name="connsiteY14" fmla="*/ 157 h 34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5930" h="349862">
                <a:moveTo>
                  <a:pt x="158993" y="157"/>
                </a:moveTo>
                <a:cubicBezTo>
                  <a:pt x="162168" y="5449"/>
                  <a:pt x="160051" y="138270"/>
                  <a:pt x="162168" y="165257"/>
                </a:cubicBezTo>
                <a:cubicBezTo>
                  <a:pt x="164285" y="192245"/>
                  <a:pt x="181218" y="146736"/>
                  <a:pt x="171693" y="162082"/>
                </a:cubicBezTo>
                <a:cubicBezTo>
                  <a:pt x="162168" y="177428"/>
                  <a:pt x="105018" y="257332"/>
                  <a:pt x="105018" y="257332"/>
                </a:cubicBezTo>
                <a:cubicBezTo>
                  <a:pt x="97610" y="267915"/>
                  <a:pt x="144705" y="210236"/>
                  <a:pt x="127243" y="225582"/>
                </a:cubicBezTo>
                <a:cubicBezTo>
                  <a:pt x="109781" y="240928"/>
                  <a:pt x="5535" y="342528"/>
                  <a:pt x="243" y="349407"/>
                </a:cubicBezTo>
                <a:cubicBezTo>
                  <a:pt x="-5049" y="356286"/>
                  <a:pt x="77501" y="283261"/>
                  <a:pt x="95493" y="266857"/>
                </a:cubicBezTo>
                <a:cubicBezTo>
                  <a:pt x="113485" y="250453"/>
                  <a:pt x="100256" y="255215"/>
                  <a:pt x="108193" y="250982"/>
                </a:cubicBezTo>
                <a:cubicBezTo>
                  <a:pt x="116130" y="246749"/>
                  <a:pt x="137297" y="243574"/>
                  <a:pt x="143118" y="241457"/>
                </a:cubicBezTo>
                <a:cubicBezTo>
                  <a:pt x="148939" y="239340"/>
                  <a:pt x="136239" y="243574"/>
                  <a:pt x="143118" y="238282"/>
                </a:cubicBezTo>
                <a:cubicBezTo>
                  <a:pt x="149997" y="232990"/>
                  <a:pt x="179631" y="220819"/>
                  <a:pt x="184393" y="209707"/>
                </a:cubicBezTo>
                <a:cubicBezTo>
                  <a:pt x="189155" y="198595"/>
                  <a:pt x="182276" y="192245"/>
                  <a:pt x="171693" y="171607"/>
                </a:cubicBezTo>
                <a:cubicBezTo>
                  <a:pt x="161110" y="150970"/>
                  <a:pt x="125655" y="92232"/>
                  <a:pt x="120893" y="85882"/>
                </a:cubicBezTo>
                <a:cubicBezTo>
                  <a:pt x="116131" y="79532"/>
                  <a:pt x="134651" y="142503"/>
                  <a:pt x="143118" y="133507"/>
                </a:cubicBezTo>
                <a:cubicBezTo>
                  <a:pt x="151585" y="124511"/>
                  <a:pt x="155818" y="-5135"/>
                  <a:pt x="158993" y="15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 720">
            <a:extLst>
              <a:ext uri="{FF2B5EF4-FFF2-40B4-BE49-F238E27FC236}">
                <a16:creationId xmlns:a16="http://schemas.microsoft.com/office/drawing/2014/main" id="{A310B095-DBCE-09FB-675F-946E693FD864}"/>
              </a:ext>
            </a:extLst>
          </p:cNvPr>
          <p:cNvSpPr/>
          <p:nvPr/>
        </p:nvSpPr>
        <p:spPr>
          <a:xfrm>
            <a:off x="3378069" y="7365997"/>
            <a:ext cx="64374" cy="158753"/>
          </a:xfrm>
          <a:custGeom>
            <a:avLst/>
            <a:gdLst>
              <a:gd name="connsiteX0" fmla="*/ 19181 w 64374"/>
              <a:gd name="connsiteY0" fmla="*/ 3 h 158753"/>
              <a:gd name="connsiteX1" fmla="*/ 54106 w 64374"/>
              <a:gd name="connsiteY1" fmla="*/ 76203 h 158753"/>
              <a:gd name="connsiteX2" fmla="*/ 44581 w 64374"/>
              <a:gd name="connsiteY2" fmla="*/ 114303 h 158753"/>
              <a:gd name="connsiteX3" fmla="*/ 131 w 64374"/>
              <a:gd name="connsiteY3" fmla="*/ 158753 h 158753"/>
              <a:gd name="connsiteX4" fmla="*/ 60456 w 64374"/>
              <a:gd name="connsiteY4" fmla="*/ 114303 h 158753"/>
              <a:gd name="connsiteX5" fmla="*/ 12831 w 64374"/>
              <a:gd name="connsiteY5" fmla="*/ 130178 h 158753"/>
              <a:gd name="connsiteX6" fmla="*/ 57281 w 64374"/>
              <a:gd name="connsiteY6" fmla="*/ 95253 h 158753"/>
              <a:gd name="connsiteX7" fmla="*/ 60456 w 64374"/>
              <a:gd name="connsiteY7" fmla="*/ 73028 h 158753"/>
              <a:gd name="connsiteX8" fmla="*/ 19181 w 64374"/>
              <a:gd name="connsiteY8" fmla="*/ 3 h 158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374" h="158753">
                <a:moveTo>
                  <a:pt x="19181" y="3"/>
                </a:moveTo>
                <a:cubicBezTo>
                  <a:pt x="18123" y="532"/>
                  <a:pt x="49873" y="57153"/>
                  <a:pt x="54106" y="76203"/>
                </a:cubicBezTo>
                <a:cubicBezTo>
                  <a:pt x="58339" y="95253"/>
                  <a:pt x="53577" y="100545"/>
                  <a:pt x="44581" y="114303"/>
                </a:cubicBezTo>
                <a:cubicBezTo>
                  <a:pt x="35585" y="128061"/>
                  <a:pt x="-2515" y="158753"/>
                  <a:pt x="131" y="158753"/>
                </a:cubicBezTo>
                <a:cubicBezTo>
                  <a:pt x="2777" y="158753"/>
                  <a:pt x="58339" y="119065"/>
                  <a:pt x="60456" y="114303"/>
                </a:cubicBezTo>
                <a:cubicBezTo>
                  <a:pt x="62573" y="109541"/>
                  <a:pt x="13360" y="133353"/>
                  <a:pt x="12831" y="130178"/>
                </a:cubicBezTo>
                <a:cubicBezTo>
                  <a:pt x="12302" y="127003"/>
                  <a:pt x="57281" y="95253"/>
                  <a:pt x="57281" y="95253"/>
                </a:cubicBezTo>
                <a:cubicBezTo>
                  <a:pt x="65218" y="85728"/>
                  <a:pt x="66806" y="86257"/>
                  <a:pt x="60456" y="73028"/>
                </a:cubicBezTo>
                <a:cubicBezTo>
                  <a:pt x="54106" y="59799"/>
                  <a:pt x="20239" y="-526"/>
                  <a:pt x="19181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 721">
            <a:extLst>
              <a:ext uri="{FF2B5EF4-FFF2-40B4-BE49-F238E27FC236}">
                <a16:creationId xmlns:a16="http://schemas.microsoft.com/office/drawing/2014/main" id="{279F18D9-2F91-0B33-06C4-4252C2BAA320}"/>
              </a:ext>
            </a:extLst>
          </p:cNvPr>
          <p:cNvSpPr/>
          <p:nvPr/>
        </p:nvSpPr>
        <p:spPr>
          <a:xfrm>
            <a:off x="3320968" y="7394552"/>
            <a:ext cx="117623" cy="133625"/>
          </a:xfrm>
          <a:custGeom>
            <a:avLst/>
            <a:gdLst>
              <a:gd name="connsiteX0" fmla="*/ 117557 w 117623"/>
              <a:gd name="connsiteY0" fmla="*/ 23 h 133625"/>
              <a:gd name="connsiteX1" fmla="*/ 28657 w 117623"/>
              <a:gd name="connsiteY1" fmla="*/ 15898 h 133625"/>
              <a:gd name="connsiteX2" fmla="*/ 31832 w 117623"/>
              <a:gd name="connsiteY2" fmla="*/ 57173 h 133625"/>
              <a:gd name="connsiteX3" fmla="*/ 22307 w 117623"/>
              <a:gd name="connsiteY3" fmla="*/ 73048 h 133625"/>
              <a:gd name="connsiteX4" fmla="*/ 88982 w 117623"/>
              <a:gd name="connsiteY4" fmla="*/ 133373 h 133625"/>
              <a:gd name="connsiteX5" fmla="*/ 31832 w 117623"/>
              <a:gd name="connsiteY5" fmla="*/ 92098 h 133625"/>
              <a:gd name="connsiteX6" fmla="*/ 3257 w 117623"/>
              <a:gd name="connsiteY6" fmla="*/ 31773 h 133625"/>
              <a:gd name="connsiteX7" fmla="*/ 12782 w 117623"/>
              <a:gd name="connsiteY7" fmla="*/ 12723 h 133625"/>
              <a:gd name="connsiteX8" fmla="*/ 117557 w 117623"/>
              <a:gd name="connsiteY8" fmla="*/ 23 h 133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623" h="133625">
                <a:moveTo>
                  <a:pt x="117557" y="23"/>
                </a:moveTo>
                <a:cubicBezTo>
                  <a:pt x="120203" y="552"/>
                  <a:pt x="42944" y="6373"/>
                  <a:pt x="28657" y="15898"/>
                </a:cubicBezTo>
                <a:cubicBezTo>
                  <a:pt x="14370" y="25423"/>
                  <a:pt x="32890" y="47648"/>
                  <a:pt x="31832" y="57173"/>
                </a:cubicBezTo>
                <a:cubicBezTo>
                  <a:pt x="30774" y="66698"/>
                  <a:pt x="12782" y="60348"/>
                  <a:pt x="22307" y="73048"/>
                </a:cubicBezTo>
                <a:cubicBezTo>
                  <a:pt x="31832" y="85748"/>
                  <a:pt x="87395" y="130198"/>
                  <a:pt x="88982" y="133373"/>
                </a:cubicBezTo>
                <a:cubicBezTo>
                  <a:pt x="90569" y="136548"/>
                  <a:pt x="46119" y="109031"/>
                  <a:pt x="31832" y="92098"/>
                </a:cubicBezTo>
                <a:cubicBezTo>
                  <a:pt x="17545" y="75165"/>
                  <a:pt x="6432" y="45002"/>
                  <a:pt x="3257" y="31773"/>
                </a:cubicBezTo>
                <a:cubicBezTo>
                  <a:pt x="82" y="18544"/>
                  <a:pt x="-5210" y="17486"/>
                  <a:pt x="12782" y="12723"/>
                </a:cubicBezTo>
                <a:cubicBezTo>
                  <a:pt x="30774" y="7961"/>
                  <a:pt x="114911" y="-506"/>
                  <a:pt x="117557" y="2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 722">
            <a:extLst>
              <a:ext uri="{FF2B5EF4-FFF2-40B4-BE49-F238E27FC236}">
                <a16:creationId xmlns:a16="http://schemas.microsoft.com/office/drawing/2014/main" id="{79A104B7-5801-9FFC-2AED-2C486B10396D}"/>
              </a:ext>
            </a:extLst>
          </p:cNvPr>
          <p:cNvSpPr/>
          <p:nvPr/>
        </p:nvSpPr>
        <p:spPr>
          <a:xfrm>
            <a:off x="6498391" y="6805222"/>
            <a:ext cx="542881" cy="814778"/>
          </a:xfrm>
          <a:custGeom>
            <a:avLst/>
            <a:gdLst>
              <a:gd name="connsiteX0" fmla="*/ 184060 w 542881"/>
              <a:gd name="connsiteY0" fmla="*/ 4550 h 814778"/>
              <a:gd name="connsiteX1" fmla="*/ 257366 w 542881"/>
              <a:gd name="connsiteY1" fmla="*/ 502262 h 814778"/>
              <a:gd name="connsiteX2" fmla="*/ 338389 w 542881"/>
              <a:gd name="connsiteY2" fmla="*/ 494545 h 814778"/>
              <a:gd name="connsiteX3" fmla="*/ 303665 w 542881"/>
              <a:gd name="connsiteY3" fmla="*/ 664307 h 814778"/>
              <a:gd name="connsiteX4" fmla="*/ 349963 w 542881"/>
              <a:gd name="connsiteY4" fmla="*/ 672024 h 814778"/>
              <a:gd name="connsiteX5" fmla="*/ 403979 w 542881"/>
              <a:gd name="connsiteY5" fmla="*/ 741472 h 814778"/>
              <a:gd name="connsiteX6" fmla="*/ 450277 w 542881"/>
              <a:gd name="connsiteY6" fmla="*/ 583284 h 814778"/>
              <a:gd name="connsiteX7" fmla="*/ 496576 w 542881"/>
              <a:gd name="connsiteY7" fmla="*/ 691315 h 814778"/>
              <a:gd name="connsiteX8" fmla="*/ 427128 w 542881"/>
              <a:gd name="connsiteY8" fmla="*/ 726039 h 814778"/>
              <a:gd name="connsiteX9" fmla="*/ 326814 w 542881"/>
              <a:gd name="connsiteY9" fmla="*/ 776196 h 814778"/>
              <a:gd name="connsiteX10" fmla="*/ 6581 w 542881"/>
              <a:gd name="connsiteY10" fmla="*/ 814778 h 814778"/>
              <a:gd name="connsiteX11" fmla="*/ 542875 w 542881"/>
              <a:gd name="connsiteY11" fmla="*/ 776196 h 814778"/>
              <a:gd name="connsiteX12" fmla="*/ 18156 w 542881"/>
              <a:gd name="connsiteY12" fmla="*/ 783912 h 814778"/>
              <a:gd name="connsiteX13" fmla="*/ 133903 w 542881"/>
              <a:gd name="connsiteY13" fmla="*/ 645016 h 814778"/>
              <a:gd name="connsiteX14" fmla="*/ 265082 w 542881"/>
              <a:gd name="connsiteY14" fmla="*/ 741472 h 814778"/>
              <a:gd name="connsiteX15" fmla="*/ 477285 w 542881"/>
              <a:gd name="connsiteY15" fmla="*/ 737613 h 814778"/>
              <a:gd name="connsiteX16" fmla="*/ 330672 w 542881"/>
              <a:gd name="connsiteY16" fmla="*/ 571710 h 814778"/>
              <a:gd name="connsiteX17" fmla="*/ 149336 w 542881"/>
              <a:gd name="connsiteY17" fmla="*/ 228327 h 814778"/>
              <a:gd name="connsiteX18" fmla="*/ 226500 w 542881"/>
              <a:gd name="connsiteY18" fmla="*/ 432813 h 814778"/>
              <a:gd name="connsiteX19" fmla="*/ 214925 w 542881"/>
              <a:gd name="connsiteY19" fmla="*/ 263051 h 814778"/>
              <a:gd name="connsiteX20" fmla="*/ 184060 w 542881"/>
              <a:gd name="connsiteY20" fmla="*/ 4550 h 81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2881" h="814778">
                <a:moveTo>
                  <a:pt x="184060" y="4550"/>
                </a:moveTo>
                <a:cubicBezTo>
                  <a:pt x="191133" y="44418"/>
                  <a:pt x="231645" y="420596"/>
                  <a:pt x="257366" y="502262"/>
                </a:cubicBezTo>
                <a:cubicBezTo>
                  <a:pt x="283088" y="583928"/>
                  <a:pt x="330673" y="467538"/>
                  <a:pt x="338389" y="494545"/>
                </a:cubicBezTo>
                <a:cubicBezTo>
                  <a:pt x="346106" y="521553"/>
                  <a:pt x="301736" y="634727"/>
                  <a:pt x="303665" y="664307"/>
                </a:cubicBezTo>
                <a:cubicBezTo>
                  <a:pt x="305594" y="693887"/>
                  <a:pt x="333244" y="659163"/>
                  <a:pt x="349963" y="672024"/>
                </a:cubicBezTo>
                <a:cubicBezTo>
                  <a:pt x="366682" y="684885"/>
                  <a:pt x="387260" y="756262"/>
                  <a:pt x="403979" y="741472"/>
                </a:cubicBezTo>
                <a:cubicBezTo>
                  <a:pt x="420698" y="726682"/>
                  <a:pt x="434844" y="591643"/>
                  <a:pt x="450277" y="583284"/>
                </a:cubicBezTo>
                <a:cubicBezTo>
                  <a:pt x="465710" y="574925"/>
                  <a:pt x="500434" y="667523"/>
                  <a:pt x="496576" y="691315"/>
                </a:cubicBezTo>
                <a:cubicBezTo>
                  <a:pt x="492718" y="715107"/>
                  <a:pt x="427128" y="726039"/>
                  <a:pt x="427128" y="726039"/>
                </a:cubicBezTo>
                <a:cubicBezTo>
                  <a:pt x="398834" y="740186"/>
                  <a:pt x="396905" y="761406"/>
                  <a:pt x="326814" y="776196"/>
                </a:cubicBezTo>
                <a:cubicBezTo>
                  <a:pt x="256723" y="790986"/>
                  <a:pt x="-29429" y="814778"/>
                  <a:pt x="6581" y="814778"/>
                </a:cubicBezTo>
                <a:cubicBezTo>
                  <a:pt x="42591" y="814778"/>
                  <a:pt x="540946" y="781340"/>
                  <a:pt x="542875" y="776196"/>
                </a:cubicBezTo>
                <a:cubicBezTo>
                  <a:pt x="544804" y="771052"/>
                  <a:pt x="86318" y="805775"/>
                  <a:pt x="18156" y="783912"/>
                </a:cubicBezTo>
                <a:cubicBezTo>
                  <a:pt x="-50006" y="762049"/>
                  <a:pt x="92749" y="652089"/>
                  <a:pt x="133903" y="645016"/>
                </a:cubicBezTo>
                <a:cubicBezTo>
                  <a:pt x="175057" y="637943"/>
                  <a:pt x="207852" y="726039"/>
                  <a:pt x="265082" y="741472"/>
                </a:cubicBezTo>
                <a:cubicBezTo>
                  <a:pt x="322312" y="756905"/>
                  <a:pt x="466353" y="765907"/>
                  <a:pt x="477285" y="737613"/>
                </a:cubicBezTo>
                <a:cubicBezTo>
                  <a:pt x="488217" y="709319"/>
                  <a:pt x="385330" y="656591"/>
                  <a:pt x="330672" y="571710"/>
                </a:cubicBezTo>
                <a:cubicBezTo>
                  <a:pt x="276014" y="486829"/>
                  <a:pt x="166698" y="251476"/>
                  <a:pt x="149336" y="228327"/>
                </a:cubicBezTo>
                <a:cubicBezTo>
                  <a:pt x="131974" y="205178"/>
                  <a:pt x="215568" y="427026"/>
                  <a:pt x="226500" y="432813"/>
                </a:cubicBezTo>
                <a:cubicBezTo>
                  <a:pt x="237432" y="438600"/>
                  <a:pt x="224570" y="327998"/>
                  <a:pt x="214925" y="263051"/>
                </a:cubicBezTo>
                <a:cubicBezTo>
                  <a:pt x="205280" y="198104"/>
                  <a:pt x="176987" y="-35318"/>
                  <a:pt x="184060" y="45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 723">
            <a:extLst>
              <a:ext uri="{FF2B5EF4-FFF2-40B4-BE49-F238E27FC236}">
                <a16:creationId xmlns:a16="http://schemas.microsoft.com/office/drawing/2014/main" id="{3E69C846-F77F-1DFA-A958-AEC6FE4F48DB}"/>
              </a:ext>
            </a:extLst>
          </p:cNvPr>
          <p:cNvSpPr/>
          <p:nvPr/>
        </p:nvSpPr>
        <p:spPr>
          <a:xfrm>
            <a:off x="6447015" y="7618736"/>
            <a:ext cx="869796" cy="518269"/>
          </a:xfrm>
          <a:custGeom>
            <a:avLst/>
            <a:gdLst>
              <a:gd name="connsiteX0" fmla="*/ 868185 w 869796"/>
              <a:gd name="connsiteY0" fmla="*/ 1264 h 518269"/>
              <a:gd name="connsiteX1" fmla="*/ 397481 w 869796"/>
              <a:gd name="connsiteY1" fmla="*/ 205750 h 518269"/>
              <a:gd name="connsiteX2" fmla="*/ 513228 w 869796"/>
              <a:gd name="connsiteY2" fmla="*/ 163310 h 518269"/>
              <a:gd name="connsiteX3" fmla="*/ 216144 w 869796"/>
              <a:gd name="connsiteY3" fmla="*/ 290631 h 518269"/>
              <a:gd name="connsiteX4" fmla="*/ 277876 w 869796"/>
              <a:gd name="connsiteY4" fmla="*/ 275198 h 518269"/>
              <a:gd name="connsiteX5" fmla="*/ 158271 w 869796"/>
              <a:gd name="connsiteY5" fmla="*/ 329213 h 518269"/>
              <a:gd name="connsiteX6" fmla="*/ 84965 w 869796"/>
              <a:gd name="connsiteY6" fmla="*/ 398661 h 518269"/>
              <a:gd name="connsiteX7" fmla="*/ 165988 w 869796"/>
              <a:gd name="connsiteY7" fmla="*/ 340788 h 518269"/>
              <a:gd name="connsiteX8" fmla="*/ 84 w 869796"/>
              <a:gd name="connsiteY8" fmla="*/ 518267 h 518269"/>
              <a:gd name="connsiteX9" fmla="*/ 146696 w 869796"/>
              <a:gd name="connsiteY9" fmla="*/ 344646 h 518269"/>
              <a:gd name="connsiteX10" fmla="*/ 362757 w 869796"/>
              <a:gd name="connsiteY10" fmla="*/ 259765 h 518269"/>
              <a:gd name="connsiteX11" fmla="*/ 351182 w 869796"/>
              <a:gd name="connsiteY11" fmla="*/ 240474 h 518269"/>
              <a:gd name="connsiteX12" fmla="*/ 582676 w 869796"/>
              <a:gd name="connsiteY12" fmla="*/ 90003 h 518269"/>
              <a:gd name="connsiteX13" fmla="*/ 551810 w 869796"/>
              <a:gd name="connsiteY13" fmla="*/ 117011 h 518269"/>
              <a:gd name="connsiteX14" fmla="*/ 868185 w 869796"/>
              <a:gd name="connsiteY14" fmla="*/ 1264 h 51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69796" h="518269">
                <a:moveTo>
                  <a:pt x="868185" y="1264"/>
                </a:moveTo>
                <a:cubicBezTo>
                  <a:pt x="842463" y="16054"/>
                  <a:pt x="456640" y="178742"/>
                  <a:pt x="397481" y="205750"/>
                </a:cubicBezTo>
                <a:cubicBezTo>
                  <a:pt x="338321" y="232758"/>
                  <a:pt x="543451" y="149163"/>
                  <a:pt x="513228" y="163310"/>
                </a:cubicBezTo>
                <a:cubicBezTo>
                  <a:pt x="483005" y="177457"/>
                  <a:pt x="255369" y="271983"/>
                  <a:pt x="216144" y="290631"/>
                </a:cubicBezTo>
                <a:cubicBezTo>
                  <a:pt x="176919" y="309279"/>
                  <a:pt x="287521" y="268768"/>
                  <a:pt x="277876" y="275198"/>
                </a:cubicBezTo>
                <a:cubicBezTo>
                  <a:pt x="268230" y="281628"/>
                  <a:pt x="190423" y="308636"/>
                  <a:pt x="158271" y="329213"/>
                </a:cubicBezTo>
                <a:cubicBezTo>
                  <a:pt x="126119" y="349790"/>
                  <a:pt x="83679" y="396732"/>
                  <a:pt x="84965" y="398661"/>
                </a:cubicBezTo>
                <a:cubicBezTo>
                  <a:pt x="86251" y="400590"/>
                  <a:pt x="180135" y="320854"/>
                  <a:pt x="165988" y="340788"/>
                </a:cubicBezTo>
                <a:cubicBezTo>
                  <a:pt x="151841" y="360722"/>
                  <a:pt x="3299" y="517624"/>
                  <a:pt x="84" y="518267"/>
                </a:cubicBezTo>
                <a:cubicBezTo>
                  <a:pt x="-3131" y="518910"/>
                  <a:pt x="86250" y="387730"/>
                  <a:pt x="146696" y="344646"/>
                </a:cubicBezTo>
                <a:cubicBezTo>
                  <a:pt x="207141" y="301562"/>
                  <a:pt x="328676" y="277127"/>
                  <a:pt x="362757" y="259765"/>
                </a:cubicBezTo>
                <a:cubicBezTo>
                  <a:pt x="396838" y="242403"/>
                  <a:pt x="314529" y="268768"/>
                  <a:pt x="351182" y="240474"/>
                </a:cubicBezTo>
                <a:cubicBezTo>
                  <a:pt x="387835" y="212180"/>
                  <a:pt x="549238" y="110580"/>
                  <a:pt x="582676" y="90003"/>
                </a:cubicBezTo>
                <a:cubicBezTo>
                  <a:pt x="616114" y="69426"/>
                  <a:pt x="499724" y="127943"/>
                  <a:pt x="551810" y="117011"/>
                </a:cubicBezTo>
                <a:cubicBezTo>
                  <a:pt x="603896" y="106079"/>
                  <a:pt x="893907" y="-13526"/>
                  <a:pt x="868185" y="126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 724">
            <a:extLst>
              <a:ext uri="{FF2B5EF4-FFF2-40B4-BE49-F238E27FC236}">
                <a16:creationId xmlns:a16="http://schemas.microsoft.com/office/drawing/2014/main" id="{94035025-19D6-A10E-3DFF-9D5C76C7E39E}"/>
              </a:ext>
            </a:extLst>
          </p:cNvPr>
          <p:cNvSpPr/>
          <p:nvPr/>
        </p:nvSpPr>
        <p:spPr>
          <a:xfrm>
            <a:off x="6445230" y="7640842"/>
            <a:ext cx="683407" cy="483195"/>
          </a:xfrm>
          <a:custGeom>
            <a:avLst/>
            <a:gdLst>
              <a:gd name="connsiteX0" fmla="*/ 677059 w 683407"/>
              <a:gd name="connsiteY0" fmla="*/ 2307 h 483195"/>
              <a:gd name="connsiteX1" fmla="*/ 160056 w 683407"/>
              <a:gd name="connsiteY1" fmla="*/ 206793 h 483195"/>
              <a:gd name="connsiteX2" fmla="*/ 287378 w 683407"/>
              <a:gd name="connsiteY2" fmla="*/ 145062 h 483195"/>
              <a:gd name="connsiteX3" fmla="*/ 117616 w 683407"/>
              <a:gd name="connsiteY3" fmla="*/ 210652 h 483195"/>
              <a:gd name="connsiteX4" fmla="*/ 98324 w 683407"/>
              <a:gd name="connsiteY4" fmla="*/ 237659 h 483195"/>
              <a:gd name="connsiteX5" fmla="*/ 32735 w 683407"/>
              <a:gd name="connsiteY5" fmla="*/ 280100 h 483195"/>
              <a:gd name="connsiteX6" fmla="*/ 13443 w 683407"/>
              <a:gd name="connsiteY6" fmla="*/ 307107 h 483195"/>
              <a:gd name="connsiteX7" fmla="*/ 5727 w 683407"/>
              <a:gd name="connsiteY7" fmla="*/ 480728 h 483195"/>
              <a:gd name="connsiteX8" fmla="*/ 5727 w 683407"/>
              <a:gd name="connsiteY8" fmla="*/ 395847 h 483195"/>
              <a:gd name="connsiteX9" fmla="*/ 79033 w 683407"/>
              <a:gd name="connsiteY9" fmla="*/ 210652 h 483195"/>
              <a:gd name="connsiteX10" fmla="*/ 90608 w 683407"/>
              <a:gd name="connsiteY10" fmla="*/ 241517 h 483195"/>
              <a:gd name="connsiteX11" fmla="*/ 248795 w 683407"/>
              <a:gd name="connsiteY11" fmla="*/ 141204 h 483195"/>
              <a:gd name="connsiteX12" fmla="*/ 271945 w 683407"/>
              <a:gd name="connsiteY12" fmla="*/ 145062 h 483195"/>
              <a:gd name="connsiteX13" fmla="*/ 437848 w 683407"/>
              <a:gd name="connsiteY13" fmla="*/ 98763 h 483195"/>
              <a:gd name="connsiteX14" fmla="*/ 677059 w 683407"/>
              <a:gd name="connsiteY14" fmla="*/ 2307 h 483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83407" h="483195">
                <a:moveTo>
                  <a:pt x="677059" y="2307"/>
                </a:moveTo>
                <a:lnTo>
                  <a:pt x="160056" y="206793"/>
                </a:lnTo>
                <a:cubicBezTo>
                  <a:pt x="95109" y="230586"/>
                  <a:pt x="294451" y="144419"/>
                  <a:pt x="287378" y="145062"/>
                </a:cubicBezTo>
                <a:cubicBezTo>
                  <a:pt x="280305" y="145705"/>
                  <a:pt x="149125" y="195219"/>
                  <a:pt x="117616" y="210652"/>
                </a:cubicBezTo>
                <a:cubicBezTo>
                  <a:pt x="86107" y="226085"/>
                  <a:pt x="112471" y="226084"/>
                  <a:pt x="98324" y="237659"/>
                </a:cubicBezTo>
                <a:cubicBezTo>
                  <a:pt x="84177" y="249234"/>
                  <a:pt x="46882" y="268525"/>
                  <a:pt x="32735" y="280100"/>
                </a:cubicBezTo>
                <a:cubicBezTo>
                  <a:pt x="18588" y="291675"/>
                  <a:pt x="17944" y="273669"/>
                  <a:pt x="13443" y="307107"/>
                </a:cubicBezTo>
                <a:cubicBezTo>
                  <a:pt x="8942" y="340545"/>
                  <a:pt x="7013" y="465938"/>
                  <a:pt x="5727" y="480728"/>
                </a:cubicBezTo>
                <a:cubicBezTo>
                  <a:pt x="4441" y="495518"/>
                  <a:pt x="-6491" y="440860"/>
                  <a:pt x="5727" y="395847"/>
                </a:cubicBezTo>
                <a:cubicBezTo>
                  <a:pt x="17945" y="350834"/>
                  <a:pt x="64886" y="236374"/>
                  <a:pt x="79033" y="210652"/>
                </a:cubicBezTo>
                <a:cubicBezTo>
                  <a:pt x="93180" y="184930"/>
                  <a:pt x="62314" y="253092"/>
                  <a:pt x="90608" y="241517"/>
                </a:cubicBezTo>
                <a:cubicBezTo>
                  <a:pt x="118902" y="229942"/>
                  <a:pt x="218572" y="157280"/>
                  <a:pt x="248795" y="141204"/>
                </a:cubicBezTo>
                <a:cubicBezTo>
                  <a:pt x="279018" y="125128"/>
                  <a:pt x="240436" y="152136"/>
                  <a:pt x="271945" y="145062"/>
                </a:cubicBezTo>
                <a:cubicBezTo>
                  <a:pt x="303454" y="137988"/>
                  <a:pt x="372258" y="120626"/>
                  <a:pt x="437848" y="98763"/>
                </a:cubicBezTo>
                <a:cubicBezTo>
                  <a:pt x="503438" y="76900"/>
                  <a:pt x="723358" y="-15698"/>
                  <a:pt x="677059" y="230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 725">
            <a:extLst>
              <a:ext uri="{FF2B5EF4-FFF2-40B4-BE49-F238E27FC236}">
                <a16:creationId xmlns:a16="http://schemas.microsoft.com/office/drawing/2014/main" id="{433A0721-8991-F463-878E-25364BA3A4A7}"/>
              </a:ext>
            </a:extLst>
          </p:cNvPr>
          <p:cNvSpPr/>
          <p:nvPr/>
        </p:nvSpPr>
        <p:spPr>
          <a:xfrm>
            <a:off x="6292847" y="7627713"/>
            <a:ext cx="717647" cy="113109"/>
          </a:xfrm>
          <a:custGeom>
            <a:avLst/>
            <a:gdLst>
              <a:gd name="connsiteX0" fmla="*/ 11497 w 717647"/>
              <a:gd name="connsiteY0" fmla="*/ 54019 h 113109"/>
              <a:gd name="connsiteX1" fmla="*/ 389604 w 717647"/>
              <a:gd name="connsiteY1" fmla="*/ 73310 h 113109"/>
              <a:gd name="connsiteX2" fmla="*/ 258424 w 717647"/>
              <a:gd name="connsiteY2" fmla="*/ 104176 h 113109"/>
              <a:gd name="connsiteX3" fmla="*/ 717553 w 717647"/>
              <a:gd name="connsiteY3" fmla="*/ 3 h 113109"/>
              <a:gd name="connsiteX4" fmla="*/ 300864 w 717647"/>
              <a:gd name="connsiteY4" fmla="*/ 100317 h 113109"/>
              <a:gd name="connsiteX5" fmla="*/ 540075 w 717647"/>
              <a:gd name="connsiteY5" fmla="*/ 100317 h 113109"/>
              <a:gd name="connsiteX6" fmla="*/ 354880 w 717647"/>
              <a:gd name="connsiteY6" fmla="*/ 104176 h 113109"/>
              <a:gd name="connsiteX7" fmla="*/ 142677 w 717647"/>
              <a:gd name="connsiteY7" fmla="*/ 111892 h 113109"/>
              <a:gd name="connsiteX8" fmla="*/ 131102 w 717647"/>
              <a:gd name="connsiteY8" fmla="*/ 111892 h 113109"/>
              <a:gd name="connsiteX9" fmla="*/ 92520 w 717647"/>
              <a:gd name="connsiteY9" fmla="*/ 100317 h 113109"/>
              <a:gd name="connsiteX10" fmla="*/ 212125 w 717647"/>
              <a:gd name="connsiteY10" fmla="*/ 77168 h 113109"/>
              <a:gd name="connsiteX11" fmla="*/ 104095 w 717647"/>
              <a:gd name="connsiteY11" fmla="*/ 81026 h 113109"/>
              <a:gd name="connsiteX12" fmla="*/ 11497 w 717647"/>
              <a:gd name="connsiteY12" fmla="*/ 54019 h 113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7647" h="113109">
                <a:moveTo>
                  <a:pt x="11497" y="54019"/>
                </a:moveTo>
                <a:cubicBezTo>
                  <a:pt x="59082" y="52733"/>
                  <a:pt x="348450" y="64951"/>
                  <a:pt x="389604" y="73310"/>
                </a:cubicBezTo>
                <a:cubicBezTo>
                  <a:pt x="430758" y="81669"/>
                  <a:pt x="258424" y="104176"/>
                  <a:pt x="258424" y="104176"/>
                </a:cubicBezTo>
                <a:lnTo>
                  <a:pt x="717553" y="3"/>
                </a:lnTo>
                <a:cubicBezTo>
                  <a:pt x="724626" y="-640"/>
                  <a:pt x="330444" y="83598"/>
                  <a:pt x="300864" y="100317"/>
                </a:cubicBezTo>
                <a:cubicBezTo>
                  <a:pt x="271284" y="117036"/>
                  <a:pt x="531072" y="99674"/>
                  <a:pt x="540075" y="100317"/>
                </a:cubicBezTo>
                <a:cubicBezTo>
                  <a:pt x="549078" y="100960"/>
                  <a:pt x="354880" y="104176"/>
                  <a:pt x="354880" y="104176"/>
                </a:cubicBezTo>
                <a:lnTo>
                  <a:pt x="142677" y="111892"/>
                </a:lnTo>
                <a:cubicBezTo>
                  <a:pt x="105381" y="113178"/>
                  <a:pt x="139462" y="113821"/>
                  <a:pt x="131102" y="111892"/>
                </a:cubicBezTo>
                <a:cubicBezTo>
                  <a:pt x="122743" y="109963"/>
                  <a:pt x="79016" y="106104"/>
                  <a:pt x="92520" y="100317"/>
                </a:cubicBezTo>
                <a:cubicBezTo>
                  <a:pt x="106024" y="94530"/>
                  <a:pt x="210196" y="80383"/>
                  <a:pt x="212125" y="77168"/>
                </a:cubicBezTo>
                <a:cubicBezTo>
                  <a:pt x="214054" y="73953"/>
                  <a:pt x="130460" y="82955"/>
                  <a:pt x="104095" y="81026"/>
                </a:cubicBezTo>
                <a:cubicBezTo>
                  <a:pt x="77731" y="79097"/>
                  <a:pt x="-36088" y="55305"/>
                  <a:pt x="11497" y="540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 726">
            <a:extLst>
              <a:ext uri="{FF2B5EF4-FFF2-40B4-BE49-F238E27FC236}">
                <a16:creationId xmlns:a16="http://schemas.microsoft.com/office/drawing/2014/main" id="{36FD3CB2-267B-5480-943C-4CC9EF769248}"/>
              </a:ext>
            </a:extLst>
          </p:cNvPr>
          <p:cNvSpPr/>
          <p:nvPr/>
        </p:nvSpPr>
        <p:spPr>
          <a:xfrm>
            <a:off x="6481790" y="7669644"/>
            <a:ext cx="123643" cy="257813"/>
          </a:xfrm>
          <a:custGeom>
            <a:avLst/>
            <a:gdLst>
              <a:gd name="connsiteX0" fmla="*/ 123496 w 123643"/>
              <a:gd name="connsiteY0" fmla="*/ 513 h 257813"/>
              <a:gd name="connsiteX1" fmla="*/ 61764 w 123643"/>
              <a:gd name="connsiteY1" fmla="*/ 127834 h 257813"/>
              <a:gd name="connsiteX2" fmla="*/ 34757 w 123643"/>
              <a:gd name="connsiteY2" fmla="*/ 239723 h 257813"/>
              <a:gd name="connsiteX3" fmla="*/ 46332 w 123643"/>
              <a:gd name="connsiteY3" fmla="*/ 185708 h 257813"/>
              <a:gd name="connsiteX4" fmla="*/ 33 w 123643"/>
              <a:gd name="connsiteY4" fmla="*/ 255156 h 257813"/>
              <a:gd name="connsiteX5" fmla="*/ 38615 w 123643"/>
              <a:gd name="connsiteY5" fmla="*/ 73819 h 257813"/>
              <a:gd name="connsiteX6" fmla="*/ 19324 w 123643"/>
              <a:gd name="connsiteY6" fmla="*/ 212715 h 257813"/>
              <a:gd name="connsiteX7" fmla="*/ 54048 w 123643"/>
              <a:gd name="connsiteY7" fmla="*/ 104685 h 257813"/>
              <a:gd name="connsiteX8" fmla="*/ 42473 w 123643"/>
              <a:gd name="connsiteY8" fmla="*/ 177991 h 257813"/>
              <a:gd name="connsiteX9" fmla="*/ 123496 w 123643"/>
              <a:gd name="connsiteY9" fmla="*/ 513 h 25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643" h="257813">
                <a:moveTo>
                  <a:pt x="123496" y="513"/>
                </a:moveTo>
                <a:cubicBezTo>
                  <a:pt x="126711" y="-7846"/>
                  <a:pt x="76554" y="87966"/>
                  <a:pt x="61764" y="127834"/>
                </a:cubicBezTo>
                <a:cubicBezTo>
                  <a:pt x="46974" y="167702"/>
                  <a:pt x="37329" y="230077"/>
                  <a:pt x="34757" y="239723"/>
                </a:cubicBezTo>
                <a:cubicBezTo>
                  <a:pt x="32185" y="249369"/>
                  <a:pt x="52119" y="183136"/>
                  <a:pt x="46332" y="185708"/>
                </a:cubicBezTo>
                <a:cubicBezTo>
                  <a:pt x="40545" y="188280"/>
                  <a:pt x="1319" y="273804"/>
                  <a:pt x="33" y="255156"/>
                </a:cubicBezTo>
                <a:cubicBezTo>
                  <a:pt x="-1253" y="236508"/>
                  <a:pt x="35400" y="80893"/>
                  <a:pt x="38615" y="73819"/>
                </a:cubicBezTo>
                <a:cubicBezTo>
                  <a:pt x="41830" y="66745"/>
                  <a:pt x="16752" y="207571"/>
                  <a:pt x="19324" y="212715"/>
                </a:cubicBezTo>
                <a:cubicBezTo>
                  <a:pt x="21896" y="217859"/>
                  <a:pt x="50190" y="110472"/>
                  <a:pt x="54048" y="104685"/>
                </a:cubicBezTo>
                <a:cubicBezTo>
                  <a:pt x="57906" y="98898"/>
                  <a:pt x="31541" y="190852"/>
                  <a:pt x="42473" y="177991"/>
                </a:cubicBezTo>
                <a:cubicBezTo>
                  <a:pt x="53405" y="165130"/>
                  <a:pt x="120281" y="8872"/>
                  <a:pt x="123496" y="5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 727">
            <a:extLst>
              <a:ext uri="{FF2B5EF4-FFF2-40B4-BE49-F238E27FC236}">
                <a16:creationId xmlns:a16="http://schemas.microsoft.com/office/drawing/2014/main" id="{C58AC78E-B9B6-7EEE-25D2-299996ECCD97}"/>
              </a:ext>
            </a:extLst>
          </p:cNvPr>
          <p:cNvSpPr/>
          <p:nvPr/>
        </p:nvSpPr>
        <p:spPr>
          <a:xfrm>
            <a:off x="6146157" y="7658303"/>
            <a:ext cx="347388" cy="463285"/>
          </a:xfrm>
          <a:custGeom>
            <a:avLst/>
            <a:gdLst>
              <a:gd name="connsiteX0" fmla="*/ 0 w 347388"/>
              <a:gd name="connsiteY0" fmla="*/ 279 h 463285"/>
              <a:gd name="connsiteX1" fmla="*/ 23149 w 347388"/>
              <a:gd name="connsiteY1" fmla="*/ 177758 h 463285"/>
              <a:gd name="connsiteX2" fmla="*/ 30866 w 347388"/>
              <a:gd name="connsiteY2" fmla="*/ 185474 h 463285"/>
              <a:gd name="connsiteX3" fmla="*/ 84881 w 347388"/>
              <a:gd name="connsiteY3" fmla="*/ 262639 h 463285"/>
              <a:gd name="connsiteX4" fmla="*/ 81023 w 347388"/>
              <a:gd name="connsiteY4" fmla="*/ 239489 h 463285"/>
              <a:gd name="connsiteX5" fmla="*/ 239210 w 347388"/>
              <a:gd name="connsiteY5" fmla="*/ 362953 h 463285"/>
              <a:gd name="connsiteX6" fmla="*/ 347240 w 347388"/>
              <a:gd name="connsiteY6" fmla="*/ 463267 h 463285"/>
              <a:gd name="connsiteX7" fmla="*/ 258501 w 347388"/>
              <a:gd name="connsiteY7" fmla="*/ 355236 h 463285"/>
              <a:gd name="connsiteX8" fmla="*/ 92597 w 347388"/>
              <a:gd name="connsiteY8" fmla="*/ 239489 h 463285"/>
              <a:gd name="connsiteX9" fmla="*/ 15433 w 347388"/>
              <a:gd name="connsiteY9" fmla="*/ 189332 h 463285"/>
              <a:gd name="connsiteX10" fmla="*/ 23149 w 347388"/>
              <a:gd name="connsiteY10" fmla="*/ 224056 h 463285"/>
              <a:gd name="connsiteX11" fmla="*/ 0 w 347388"/>
              <a:gd name="connsiteY11" fmla="*/ 279 h 46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7388" h="463285">
                <a:moveTo>
                  <a:pt x="0" y="279"/>
                </a:moveTo>
                <a:cubicBezTo>
                  <a:pt x="0" y="-7437"/>
                  <a:pt x="18005" y="146892"/>
                  <a:pt x="23149" y="177758"/>
                </a:cubicBezTo>
                <a:cubicBezTo>
                  <a:pt x="28293" y="208624"/>
                  <a:pt x="20577" y="171327"/>
                  <a:pt x="30866" y="185474"/>
                </a:cubicBezTo>
                <a:cubicBezTo>
                  <a:pt x="41155" y="199621"/>
                  <a:pt x="76522" y="253637"/>
                  <a:pt x="84881" y="262639"/>
                </a:cubicBezTo>
                <a:cubicBezTo>
                  <a:pt x="93240" y="271641"/>
                  <a:pt x="55302" y="222770"/>
                  <a:pt x="81023" y="239489"/>
                </a:cubicBezTo>
                <a:cubicBezTo>
                  <a:pt x="106745" y="256208"/>
                  <a:pt x="194841" y="325657"/>
                  <a:pt x="239210" y="362953"/>
                </a:cubicBezTo>
                <a:cubicBezTo>
                  <a:pt x="283579" y="400249"/>
                  <a:pt x="344025" y="464553"/>
                  <a:pt x="347240" y="463267"/>
                </a:cubicBezTo>
                <a:cubicBezTo>
                  <a:pt x="350455" y="461981"/>
                  <a:pt x="300941" y="392532"/>
                  <a:pt x="258501" y="355236"/>
                </a:cubicBezTo>
                <a:cubicBezTo>
                  <a:pt x="216061" y="317940"/>
                  <a:pt x="133108" y="267140"/>
                  <a:pt x="92597" y="239489"/>
                </a:cubicBezTo>
                <a:cubicBezTo>
                  <a:pt x="52086" y="211838"/>
                  <a:pt x="27008" y="191904"/>
                  <a:pt x="15433" y="189332"/>
                </a:cubicBezTo>
                <a:cubicBezTo>
                  <a:pt x="3858" y="186760"/>
                  <a:pt x="26364" y="254922"/>
                  <a:pt x="23149" y="224056"/>
                </a:cubicBezTo>
                <a:cubicBezTo>
                  <a:pt x="19934" y="193190"/>
                  <a:pt x="0" y="7995"/>
                  <a:pt x="0" y="27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 728">
            <a:extLst>
              <a:ext uri="{FF2B5EF4-FFF2-40B4-BE49-F238E27FC236}">
                <a16:creationId xmlns:a16="http://schemas.microsoft.com/office/drawing/2014/main" id="{FA57C2A5-D79F-ADAB-AC29-2151E656A070}"/>
              </a:ext>
            </a:extLst>
          </p:cNvPr>
          <p:cNvSpPr/>
          <p:nvPr/>
        </p:nvSpPr>
        <p:spPr>
          <a:xfrm>
            <a:off x="6153836" y="7635416"/>
            <a:ext cx="327987" cy="467121"/>
          </a:xfrm>
          <a:custGeom>
            <a:avLst/>
            <a:gdLst>
              <a:gd name="connsiteX0" fmla="*/ 37 w 327987"/>
              <a:gd name="connsiteY0" fmla="*/ 17 h 467121"/>
              <a:gd name="connsiteX1" fmla="*/ 38620 w 327987"/>
              <a:gd name="connsiteY1" fmla="*/ 192928 h 467121"/>
              <a:gd name="connsiteX2" fmla="*/ 38620 w 327987"/>
              <a:gd name="connsiteY2" fmla="*/ 173637 h 467121"/>
              <a:gd name="connsiteX3" fmla="*/ 115784 w 327987"/>
              <a:gd name="connsiteY3" fmla="*/ 219936 h 467121"/>
              <a:gd name="connsiteX4" fmla="*/ 115784 w 327987"/>
              <a:gd name="connsiteY4" fmla="*/ 219936 h 467121"/>
              <a:gd name="connsiteX5" fmla="*/ 289405 w 327987"/>
              <a:gd name="connsiteY5" fmla="*/ 389698 h 467121"/>
              <a:gd name="connsiteX6" fmla="*/ 327987 w 327987"/>
              <a:gd name="connsiteY6" fmla="*/ 466862 h 467121"/>
              <a:gd name="connsiteX7" fmla="*/ 289405 w 327987"/>
              <a:gd name="connsiteY7" fmla="*/ 366549 h 467121"/>
              <a:gd name="connsiteX8" fmla="*/ 142792 w 327987"/>
              <a:gd name="connsiteY8" fmla="*/ 235369 h 467121"/>
              <a:gd name="connsiteX9" fmla="*/ 57911 w 327987"/>
              <a:gd name="connsiteY9" fmla="*/ 231511 h 467121"/>
              <a:gd name="connsiteX10" fmla="*/ 65627 w 327987"/>
              <a:gd name="connsiteY10" fmla="*/ 239227 h 467121"/>
              <a:gd name="connsiteX11" fmla="*/ 19329 w 327987"/>
              <a:gd name="connsiteY11" fmla="*/ 162062 h 467121"/>
              <a:gd name="connsiteX12" fmla="*/ 30903 w 327987"/>
              <a:gd name="connsiteY12" fmla="*/ 181354 h 467121"/>
              <a:gd name="connsiteX13" fmla="*/ 37 w 327987"/>
              <a:gd name="connsiteY13" fmla="*/ 17 h 46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7987" h="467121">
                <a:moveTo>
                  <a:pt x="37" y="17"/>
                </a:moveTo>
                <a:cubicBezTo>
                  <a:pt x="1323" y="1946"/>
                  <a:pt x="32190" y="163991"/>
                  <a:pt x="38620" y="192928"/>
                </a:cubicBezTo>
                <a:cubicBezTo>
                  <a:pt x="45051" y="221865"/>
                  <a:pt x="25759" y="169136"/>
                  <a:pt x="38620" y="173637"/>
                </a:cubicBezTo>
                <a:cubicBezTo>
                  <a:pt x="51481" y="178138"/>
                  <a:pt x="115784" y="219936"/>
                  <a:pt x="115784" y="219936"/>
                </a:cubicBezTo>
                <a:lnTo>
                  <a:pt x="115784" y="219936"/>
                </a:lnTo>
                <a:cubicBezTo>
                  <a:pt x="144721" y="248230"/>
                  <a:pt x="254038" y="348544"/>
                  <a:pt x="289405" y="389698"/>
                </a:cubicBezTo>
                <a:cubicBezTo>
                  <a:pt x="324772" y="430852"/>
                  <a:pt x="327987" y="470720"/>
                  <a:pt x="327987" y="466862"/>
                </a:cubicBezTo>
                <a:cubicBezTo>
                  <a:pt x="327987" y="463004"/>
                  <a:pt x="320271" y="405131"/>
                  <a:pt x="289405" y="366549"/>
                </a:cubicBezTo>
                <a:cubicBezTo>
                  <a:pt x="258539" y="327967"/>
                  <a:pt x="181374" y="257875"/>
                  <a:pt x="142792" y="235369"/>
                </a:cubicBezTo>
                <a:cubicBezTo>
                  <a:pt x="104210" y="212863"/>
                  <a:pt x="70772" y="230868"/>
                  <a:pt x="57911" y="231511"/>
                </a:cubicBezTo>
                <a:cubicBezTo>
                  <a:pt x="45050" y="232154"/>
                  <a:pt x="72057" y="250802"/>
                  <a:pt x="65627" y="239227"/>
                </a:cubicBezTo>
                <a:cubicBezTo>
                  <a:pt x="59197" y="227652"/>
                  <a:pt x="19329" y="162062"/>
                  <a:pt x="19329" y="162062"/>
                </a:cubicBezTo>
                <a:cubicBezTo>
                  <a:pt x="13542" y="152417"/>
                  <a:pt x="30903" y="207075"/>
                  <a:pt x="30903" y="181354"/>
                </a:cubicBezTo>
                <a:cubicBezTo>
                  <a:pt x="30903" y="155633"/>
                  <a:pt x="-1249" y="-1912"/>
                  <a:pt x="37" y="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 729">
            <a:extLst>
              <a:ext uri="{FF2B5EF4-FFF2-40B4-BE49-F238E27FC236}">
                <a16:creationId xmlns:a16="http://schemas.microsoft.com/office/drawing/2014/main" id="{D8082312-7296-B6C1-7900-858C7F5279AA}"/>
              </a:ext>
            </a:extLst>
          </p:cNvPr>
          <p:cNvSpPr/>
          <p:nvPr/>
        </p:nvSpPr>
        <p:spPr>
          <a:xfrm>
            <a:off x="5976206" y="7459796"/>
            <a:ext cx="606457" cy="445760"/>
          </a:xfrm>
          <a:custGeom>
            <a:avLst/>
            <a:gdLst>
              <a:gd name="connsiteX0" fmla="*/ 189 w 606457"/>
              <a:gd name="connsiteY0" fmla="*/ 287526 h 445760"/>
              <a:gd name="connsiteX1" fmla="*/ 347429 w 606457"/>
              <a:gd name="connsiteY1" fmla="*/ 229652 h 445760"/>
              <a:gd name="connsiteX2" fmla="*/ 347429 w 606457"/>
              <a:gd name="connsiteY2" fmla="*/ 275951 h 445760"/>
              <a:gd name="connsiteX3" fmla="*/ 382153 w 606457"/>
              <a:gd name="connsiteY3" fmla="*/ 283667 h 445760"/>
              <a:gd name="connsiteX4" fmla="*/ 397586 w 606457"/>
              <a:gd name="connsiteY4" fmla="*/ 287526 h 445760"/>
              <a:gd name="connsiteX5" fmla="*/ 532624 w 606457"/>
              <a:gd name="connsiteY5" fmla="*/ 283667 h 445760"/>
              <a:gd name="connsiteX6" fmla="*/ 490184 w 606457"/>
              <a:gd name="connsiteY6" fmla="*/ 318391 h 445760"/>
              <a:gd name="connsiteX7" fmla="*/ 497900 w 606457"/>
              <a:gd name="connsiteY7" fmla="*/ 445713 h 445760"/>
              <a:gd name="connsiteX8" fmla="*/ 536483 w 606457"/>
              <a:gd name="connsiteY8" fmla="*/ 302958 h 445760"/>
              <a:gd name="connsiteX9" fmla="*/ 382153 w 606457"/>
              <a:gd name="connsiteY9" fmla="*/ 279809 h 445760"/>
              <a:gd name="connsiteX10" fmla="*/ 521050 w 606457"/>
              <a:gd name="connsiteY10" fmla="*/ 133196 h 445760"/>
              <a:gd name="connsiteX11" fmla="*/ 505617 w 606457"/>
              <a:gd name="connsiteY11" fmla="*/ 133196 h 445760"/>
              <a:gd name="connsiteX12" fmla="*/ 575065 w 606457"/>
              <a:gd name="connsiteY12" fmla="*/ 2017 h 445760"/>
              <a:gd name="connsiteX13" fmla="*/ 494042 w 606457"/>
              <a:gd name="connsiteY13" fmla="*/ 59890 h 445760"/>
              <a:gd name="connsiteX14" fmla="*/ 443885 w 606457"/>
              <a:gd name="connsiteY14" fmla="*/ 144771 h 445760"/>
              <a:gd name="connsiteX15" fmla="*/ 401445 w 606457"/>
              <a:gd name="connsiteY15" fmla="*/ 179495 h 445760"/>
              <a:gd name="connsiteX16" fmla="*/ 605931 w 606457"/>
              <a:gd name="connsiteY16" fmla="*/ 32882 h 445760"/>
              <a:gd name="connsiteX17" fmla="*/ 455460 w 606457"/>
              <a:gd name="connsiteY17" fmla="*/ 164062 h 445760"/>
              <a:gd name="connsiteX18" fmla="*/ 301131 w 606457"/>
              <a:gd name="connsiteY18" fmla="*/ 210361 h 445760"/>
              <a:gd name="connsiteX19" fmla="*/ 189 w 606457"/>
              <a:gd name="connsiteY19" fmla="*/ 287526 h 44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06457" h="445760">
                <a:moveTo>
                  <a:pt x="189" y="287526"/>
                </a:moveTo>
                <a:cubicBezTo>
                  <a:pt x="7905" y="290741"/>
                  <a:pt x="289556" y="231581"/>
                  <a:pt x="347429" y="229652"/>
                </a:cubicBezTo>
                <a:cubicBezTo>
                  <a:pt x="405302" y="227723"/>
                  <a:pt x="341642" y="266949"/>
                  <a:pt x="347429" y="275951"/>
                </a:cubicBezTo>
                <a:cubicBezTo>
                  <a:pt x="353216" y="284953"/>
                  <a:pt x="373794" y="281738"/>
                  <a:pt x="382153" y="283667"/>
                </a:cubicBezTo>
                <a:cubicBezTo>
                  <a:pt x="390513" y="285596"/>
                  <a:pt x="372508" y="287526"/>
                  <a:pt x="397586" y="287526"/>
                </a:cubicBezTo>
                <a:cubicBezTo>
                  <a:pt x="422664" y="287526"/>
                  <a:pt x="517191" y="278523"/>
                  <a:pt x="532624" y="283667"/>
                </a:cubicBezTo>
                <a:cubicBezTo>
                  <a:pt x="548057" y="288811"/>
                  <a:pt x="495971" y="291383"/>
                  <a:pt x="490184" y="318391"/>
                </a:cubicBezTo>
                <a:cubicBezTo>
                  <a:pt x="484397" y="345399"/>
                  <a:pt x="490184" y="448285"/>
                  <a:pt x="497900" y="445713"/>
                </a:cubicBezTo>
                <a:cubicBezTo>
                  <a:pt x="505617" y="443141"/>
                  <a:pt x="555774" y="330609"/>
                  <a:pt x="536483" y="302958"/>
                </a:cubicBezTo>
                <a:cubicBezTo>
                  <a:pt x="517192" y="275307"/>
                  <a:pt x="384725" y="308103"/>
                  <a:pt x="382153" y="279809"/>
                </a:cubicBezTo>
                <a:cubicBezTo>
                  <a:pt x="379581" y="251515"/>
                  <a:pt x="500473" y="157631"/>
                  <a:pt x="521050" y="133196"/>
                </a:cubicBezTo>
                <a:cubicBezTo>
                  <a:pt x="541627" y="108761"/>
                  <a:pt x="496615" y="155059"/>
                  <a:pt x="505617" y="133196"/>
                </a:cubicBezTo>
                <a:cubicBezTo>
                  <a:pt x="514619" y="111333"/>
                  <a:pt x="576994" y="14235"/>
                  <a:pt x="575065" y="2017"/>
                </a:cubicBezTo>
                <a:cubicBezTo>
                  <a:pt x="573136" y="-10201"/>
                  <a:pt x="515905" y="36098"/>
                  <a:pt x="494042" y="59890"/>
                </a:cubicBezTo>
                <a:cubicBezTo>
                  <a:pt x="472179" y="83682"/>
                  <a:pt x="459318" y="124837"/>
                  <a:pt x="443885" y="144771"/>
                </a:cubicBezTo>
                <a:cubicBezTo>
                  <a:pt x="428452" y="164705"/>
                  <a:pt x="374437" y="198143"/>
                  <a:pt x="401445" y="179495"/>
                </a:cubicBezTo>
                <a:cubicBezTo>
                  <a:pt x="428453" y="160847"/>
                  <a:pt x="596929" y="35454"/>
                  <a:pt x="605931" y="32882"/>
                </a:cubicBezTo>
                <a:cubicBezTo>
                  <a:pt x="614934" y="30310"/>
                  <a:pt x="506260" y="134482"/>
                  <a:pt x="455460" y="164062"/>
                </a:cubicBezTo>
                <a:cubicBezTo>
                  <a:pt x="404660" y="193642"/>
                  <a:pt x="380225" y="184639"/>
                  <a:pt x="301131" y="210361"/>
                </a:cubicBezTo>
                <a:cubicBezTo>
                  <a:pt x="222037" y="236083"/>
                  <a:pt x="-7527" y="284311"/>
                  <a:pt x="189" y="2875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 730">
            <a:extLst>
              <a:ext uri="{FF2B5EF4-FFF2-40B4-BE49-F238E27FC236}">
                <a16:creationId xmlns:a16="http://schemas.microsoft.com/office/drawing/2014/main" id="{CEF2D0AB-D5C1-DE0A-4256-F0C5C023079B}"/>
              </a:ext>
            </a:extLst>
          </p:cNvPr>
          <p:cNvSpPr/>
          <p:nvPr/>
        </p:nvSpPr>
        <p:spPr>
          <a:xfrm>
            <a:off x="6090860" y="6816641"/>
            <a:ext cx="507894" cy="876804"/>
          </a:xfrm>
          <a:custGeom>
            <a:avLst/>
            <a:gdLst>
              <a:gd name="connsiteX0" fmla="*/ 383246 w 507894"/>
              <a:gd name="connsiteY0" fmla="*/ 848 h 876804"/>
              <a:gd name="connsiteX1" fmla="*/ 502851 w 507894"/>
              <a:gd name="connsiteY1" fmla="*/ 317222 h 876804"/>
              <a:gd name="connsiteX2" fmla="*/ 479702 w 507894"/>
              <a:gd name="connsiteY2" fmla="*/ 290215 h 876804"/>
              <a:gd name="connsiteX3" fmla="*/ 425687 w 507894"/>
              <a:gd name="connsiteY3" fmla="*/ 475410 h 876804"/>
              <a:gd name="connsiteX4" fmla="*/ 448836 w 507894"/>
              <a:gd name="connsiteY4" fmla="*/ 444544 h 876804"/>
              <a:gd name="connsiteX5" fmla="*/ 379388 w 507894"/>
              <a:gd name="connsiteY5" fmla="*/ 591156 h 876804"/>
              <a:gd name="connsiteX6" fmla="*/ 298365 w 507894"/>
              <a:gd name="connsiteY6" fmla="*/ 695329 h 876804"/>
              <a:gd name="connsiteX7" fmla="*/ 163327 w 507894"/>
              <a:gd name="connsiteY7" fmla="*/ 776351 h 876804"/>
              <a:gd name="connsiteX8" fmla="*/ 1282 w 507894"/>
              <a:gd name="connsiteY8" fmla="*/ 834225 h 876804"/>
              <a:gd name="connsiteX9" fmla="*/ 255925 w 507894"/>
              <a:gd name="connsiteY9" fmla="*/ 741627 h 876804"/>
              <a:gd name="connsiteX10" fmla="*/ 306082 w 507894"/>
              <a:gd name="connsiteY10" fmla="*/ 760918 h 876804"/>
              <a:gd name="connsiteX11" fmla="*/ 228917 w 507894"/>
              <a:gd name="connsiteY11" fmla="*/ 807217 h 876804"/>
              <a:gd name="connsiteX12" fmla="*/ 124745 w 507894"/>
              <a:gd name="connsiteY12" fmla="*/ 876665 h 876804"/>
              <a:gd name="connsiteX13" fmla="*/ 325373 w 507894"/>
              <a:gd name="connsiteY13" fmla="*/ 787926 h 876804"/>
              <a:gd name="connsiteX14" fmla="*/ 163327 w 507894"/>
              <a:gd name="connsiteY14" fmla="*/ 818792 h 876804"/>
              <a:gd name="connsiteX15" fmla="*/ 390963 w 507894"/>
              <a:gd name="connsiteY15" fmla="*/ 602731 h 876804"/>
              <a:gd name="connsiteX16" fmla="*/ 348522 w 507894"/>
              <a:gd name="connsiteY16" fmla="*/ 602731 h 876804"/>
              <a:gd name="connsiteX17" fmla="*/ 468127 w 507894"/>
              <a:gd name="connsiteY17" fmla="*/ 402103 h 876804"/>
              <a:gd name="connsiteX18" fmla="*/ 479702 w 507894"/>
              <a:gd name="connsiteY18" fmla="*/ 228483 h 876804"/>
              <a:gd name="connsiteX19" fmla="*/ 383246 w 507894"/>
              <a:gd name="connsiteY19" fmla="*/ 848 h 87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07894" h="876804">
                <a:moveTo>
                  <a:pt x="383246" y="848"/>
                </a:moveTo>
                <a:cubicBezTo>
                  <a:pt x="387104" y="15638"/>
                  <a:pt x="486775" y="268994"/>
                  <a:pt x="502851" y="317222"/>
                </a:cubicBezTo>
                <a:cubicBezTo>
                  <a:pt x="518927" y="365450"/>
                  <a:pt x="492563" y="263850"/>
                  <a:pt x="479702" y="290215"/>
                </a:cubicBezTo>
                <a:cubicBezTo>
                  <a:pt x="466841" y="316580"/>
                  <a:pt x="430831" y="449689"/>
                  <a:pt x="425687" y="475410"/>
                </a:cubicBezTo>
                <a:cubicBezTo>
                  <a:pt x="420543" y="501132"/>
                  <a:pt x="456553" y="425253"/>
                  <a:pt x="448836" y="444544"/>
                </a:cubicBezTo>
                <a:cubicBezTo>
                  <a:pt x="441120" y="463835"/>
                  <a:pt x="404466" y="549359"/>
                  <a:pt x="379388" y="591156"/>
                </a:cubicBezTo>
                <a:cubicBezTo>
                  <a:pt x="354310" y="632953"/>
                  <a:pt x="334375" y="664463"/>
                  <a:pt x="298365" y="695329"/>
                </a:cubicBezTo>
                <a:cubicBezTo>
                  <a:pt x="262355" y="726195"/>
                  <a:pt x="212841" y="753202"/>
                  <a:pt x="163327" y="776351"/>
                </a:cubicBezTo>
                <a:cubicBezTo>
                  <a:pt x="113813" y="799500"/>
                  <a:pt x="-14151" y="840012"/>
                  <a:pt x="1282" y="834225"/>
                </a:cubicBezTo>
                <a:cubicBezTo>
                  <a:pt x="16715" y="828438"/>
                  <a:pt x="205125" y="753845"/>
                  <a:pt x="255925" y="741627"/>
                </a:cubicBezTo>
                <a:cubicBezTo>
                  <a:pt x="306725" y="729409"/>
                  <a:pt x="310583" y="749986"/>
                  <a:pt x="306082" y="760918"/>
                </a:cubicBezTo>
                <a:cubicBezTo>
                  <a:pt x="301581" y="771850"/>
                  <a:pt x="259140" y="787926"/>
                  <a:pt x="228917" y="807217"/>
                </a:cubicBezTo>
                <a:cubicBezTo>
                  <a:pt x="198694" y="826508"/>
                  <a:pt x="108669" y="879880"/>
                  <a:pt x="124745" y="876665"/>
                </a:cubicBezTo>
                <a:cubicBezTo>
                  <a:pt x="140821" y="873450"/>
                  <a:pt x="318943" y="797572"/>
                  <a:pt x="325373" y="787926"/>
                </a:cubicBezTo>
                <a:cubicBezTo>
                  <a:pt x="331803" y="778281"/>
                  <a:pt x="152395" y="849658"/>
                  <a:pt x="163327" y="818792"/>
                </a:cubicBezTo>
                <a:cubicBezTo>
                  <a:pt x="174259" y="787926"/>
                  <a:pt x="360097" y="638741"/>
                  <a:pt x="390963" y="602731"/>
                </a:cubicBezTo>
                <a:cubicBezTo>
                  <a:pt x="421829" y="566721"/>
                  <a:pt x="335661" y="636169"/>
                  <a:pt x="348522" y="602731"/>
                </a:cubicBezTo>
                <a:cubicBezTo>
                  <a:pt x="361383" y="569293"/>
                  <a:pt x="446264" y="464478"/>
                  <a:pt x="468127" y="402103"/>
                </a:cubicBezTo>
                <a:cubicBezTo>
                  <a:pt x="489990" y="339728"/>
                  <a:pt x="496421" y="288285"/>
                  <a:pt x="479702" y="228483"/>
                </a:cubicBezTo>
                <a:cubicBezTo>
                  <a:pt x="462983" y="168681"/>
                  <a:pt x="379388" y="-13942"/>
                  <a:pt x="383246" y="8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 731">
            <a:extLst>
              <a:ext uri="{FF2B5EF4-FFF2-40B4-BE49-F238E27FC236}">
                <a16:creationId xmlns:a16="http://schemas.microsoft.com/office/drawing/2014/main" id="{5B836D43-0BAA-A8EC-C83C-04A865D6D68C}"/>
              </a:ext>
            </a:extLst>
          </p:cNvPr>
          <p:cNvSpPr/>
          <p:nvPr/>
        </p:nvSpPr>
        <p:spPr>
          <a:xfrm>
            <a:off x="6325929" y="6727601"/>
            <a:ext cx="250853" cy="829661"/>
          </a:xfrm>
          <a:custGeom>
            <a:avLst/>
            <a:gdLst>
              <a:gd name="connsiteX0" fmla="*/ 74871 w 250853"/>
              <a:gd name="connsiteY0" fmla="*/ 1148 h 829661"/>
              <a:gd name="connsiteX1" fmla="*/ 240775 w 250853"/>
              <a:gd name="connsiteY1" fmla="*/ 363822 h 829661"/>
              <a:gd name="connsiteX2" fmla="*/ 229200 w 250853"/>
              <a:gd name="connsiteY2" fmla="*/ 356105 h 829661"/>
              <a:gd name="connsiteX3" fmla="*/ 202193 w 250853"/>
              <a:gd name="connsiteY3" fmla="*/ 506576 h 829661"/>
              <a:gd name="connsiteX4" fmla="*/ 202193 w 250853"/>
              <a:gd name="connsiteY4" fmla="*/ 475710 h 829661"/>
              <a:gd name="connsiteX5" fmla="*/ 78729 w 250853"/>
              <a:gd name="connsiteY5" fmla="*/ 734212 h 829661"/>
              <a:gd name="connsiteX6" fmla="*/ 1565 w 250853"/>
              <a:gd name="connsiteY6" fmla="*/ 826809 h 829661"/>
              <a:gd name="connsiteX7" fmla="*/ 148177 w 250853"/>
              <a:gd name="connsiteY7" fmla="*/ 641614 h 829661"/>
              <a:gd name="connsiteX8" fmla="*/ 229200 w 250853"/>
              <a:gd name="connsiteY8" fmla="*/ 417837 h 829661"/>
              <a:gd name="connsiteX9" fmla="*/ 159752 w 250853"/>
              <a:gd name="connsiteY9" fmla="*/ 224926 h 829661"/>
              <a:gd name="connsiteX10" fmla="*/ 171327 w 250853"/>
              <a:gd name="connsiteY10" fmla="*/ 248075 h 829661"/>
              <a:gd name="connsiteX11" fmla="*/ 74871 w 250853"/>
              <a:gd name="connsiteY11" fmla="*/ 1148 h 829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0853" h="829661">
                <a:moveTo>
                  <a:pt x="74871" y="1148"/>
                </a:moveTo>
                <a:cubicBezTo>
                  <a:pt x="86446" y="20439"/>
                  <a:pt x="215054" y="304663"/>
                  <a:pt x="240775" y="363822"/>
                </a:cubicBezTo>
                <a:cubicBezTo>
                  <a:pt x="266496" y="422981"/>
                  <a:pt x="235630" y="332313"/>
                  <a:pt x="229200" y="356105"/>
                </a:cubicBezTo>
                <a:cubicBezTo>
                  <a:pt x="222770" y="379897"/>
                  <a:pt x="206694" y="486642"/>
                  <a:pt x="202193" y="506576"/>
                </a:cubicBezTo>
                <a:cubicBezTo>
                  <a:pt x="197692" y="526510"/>
                  <a:pt x="222770" y="437771"/>
                  <a:pt x="202193" y="475710"/>
                </a:cubicBezTo>
                <a:cubicBezTo>
                  <a:pt x="181616" y="513649"/>
                  <a:pt x="112167" y="675696"/>
                  <a:pt x="78729" y="734212"/>
                </a:cubicBezTo>
                <a:cubicBezTo>
                  <a:pt x="45291" y="792728"/>
                  <a:pt x="-10010" y="842242"/>
                  <a:pt x="1565" y="826809"/>
                </a:cubicBezTo>
                <a:cubicBezTo>
                  <a:pt x="13140" y="811376"/>
                  <a:pt x="110238" y="709776"/>
                  <a:pt x="148177" y="641614"/>
                </a:cubicBezTo>
                <a:cubicBezTo>
                  <a:pt x="186116" y="573452"/>
                  <a:pt x="227271" y="487285"/>
                  <a:pt x="229200" y="417837"/>
                </a:cubicBezTo>
                <a:cubicBezTo>
                  <a:pt x="231129" y="348389"/>
                  <a:pt x="169398" y="253220"/>
                  <a:pt x="159752" y="224926"/>
                </a:cubicBezTo>
                <a:cubicBezTo>
                  <a:pt x="150106" y="196632"/>
                  <a:pt x="184831" y="284728"/>
                  <a:pt x="171327" y="248075"/>
                </a:cubicBezTo>
                <a:cubicBezTo>
                  <a:pt x="157823" y="211422"/>
                  <a:pt x="63296" y="-18143"/>
                  <a:pt x="74871" y="11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 732">
            <a:extLst>
              <a:ext uri="{FF2B5EF4-FFF2-40B4-BE49-F238E27FC236}">
                <a16:creationId xmlns:a16="http://schemas.microsoft.com/office/drawing/2014/main" id="{171E410E-5CBA-CAC8-D7FD-568C38332673}"/>
              </a:ext>
            </a:extLst>
          </p:cNvPr>
          <p:cNvSpPr/>
          <p:nvPr/>
        </p:nvSpPr>
        <p:spPr>
          <a:xfrm>
            <a:off x="6177018" y="6913729"/>
            <a:ext cx="355149" cy="370877"/>
          </a:xfrm>
          <a:custGeom>
            <a:avLst/>
            <a:gdLst>
              <a:gd name="connsiteX0" fmla="*/ 5 w 355149"/>
              <a:gd name="connsiteY0" fmla="*/ 85096 h 370877"/>
              <a:gd name="connsiteX1" fmla="*/ 266223 w 355149"/>
              <a:gd name="connsiteY1" fmla="*/ 27223 h 370877"/>
              <a:gd name="connsiteX2" fmla="*/ 285514 w 355149"/>
              <a:gd name="connsiteY2" fmla="*/ 58089 h 370877"/>
              <a:gd name="connsiteX3" fmla="*/ 327954 w 355149"/>
              <a:gd name="connsiteY3" fmla="*/ 73522 h 370877"/>
              <a:gd name="connsiteX4" fmla="*/ 324096 w 355149"/>
              <a:gd name="connsiteY4" fmla="*/ 131395 h 370877"/>
              <a:gd name="connsiteX5" fmla="*/ 331812 w 355149"/>
              <a:gd name="connsiteY5" fmla="*/ 123679 h 370877"/>
              <a:gd name="connsiteX6" fmla="*/ 304805 w 355149"/>
              <a:gd name="connsiteY6" fmla="*/ 281866 h 370877"/>
              <a:gd name="connsiteX7" fmla="*/ 300947 w 355149"/>
              <a:gd name="connsiteY7" fmla="*/ 370605 h 370877"/>
              <a:gd name="connsiteX8" fmla="*/ 347245 w 355149"/>
              <a:gd name="connsiteY8" fmla="*/ 254858 h 370877"/>
              <a:gd name="connsiteX9" fmla="*/ 343387 w 355149"/>
              <a:gd name="connsiteY9" fmla="*/ 131395 h 370877"/>
              <a:gd name="connsiteX10" fmla="*/ 351104 w 355149"/>
              <a:gd name="connsiteY10" fmla="*/ 196985 h 370877"/>
              <a:gd name="connsiteX11" fmla="*/ 270081 w 355149"/>
              <a:gd name="connsiteY11" fmla="*/ 7932 h 370877"/>
              <a:gd name="connsiteX12" fmla="*/ 258506 w 355149"/>
              <a:gd name="connsiteY12" fmla="*/ 38798 h 370877"/>
              <a:gd name="connsiteX13" fmla="*/ 5 w 355149"/>
              <a:gd name="connsiteY13" fmla="*/ 85096 h 370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5149" h="370877">
                <a:moveTo>
                  <a:pt x="5" y="85096"/>
                </a:moveTo>
                <a:cubicBezTo>
                  <a:pt x="1291" y="83167"/>
                  <a:pt x="218638" y="31724"/>
                  <a:pt x="266223" y="27223"/>
                </a:cubicBezTo>
                <a:cubicBezTo>
                  <a:pt x="313808" y="22722"/>
                  <a:pt x="275226" y="50373"/>
                  <a:pt x="285514" y="58089"/>
                </a:cubicBezTo>
                <a:cubicBezTo>
                  <a:pt x="295802" y="65805"/>
                  <a:pt x="321524" y="61304"/>
                  <a:pt x="327954" y="73522"/>
                </a:cubicBezTo>
                <a:cubicBezTo>
                  <a:pt x="334384" y="85740"/>
                  <a:pt x="323453" y="123036"/>
                  <a:pt x="324096" y="131395"/>
                </a:cubicBezTo>
                <a:cubicBezTo>
                  <a:pt x="324739" y="139754"/>
                  <a:pt x="335027" y="98601"/>
                  <a:pt x="331812" y="123679"/>
                </a:cubicBezTo>
                <a:cubicBezTo>
                  <a:pt x="328597" y="148758"/>
                  <a:pt x="309949" y="240712"/>
                  <a:pt x="304805" y="281866"/>
                </a:cubicBezTo>
                <a:cubicBezTo>
                  <a:pt x="299661" y="323020"/>
                  <a:pt x="293874" y="375106"/>
                  <a:pt x="300947" y="370605"/>
                </a:cubicBezTo>
                <a:cubicBezTo>
                  <a:pt x="308020" y="366104"/>
                  <a:pt x="340172" y="294726"/>
                  <a:pt x="347245" y="254858"/>
                </a:cubicBezTo>
                <a:cubicBezTo>
                  <a:pt x="354318" y="214990"/>
                  <a:pt x="342744" y="141040"/>
                  <a:pt x="343387" y="131395"/>
                </a:cubicBezTo>
                <a:cubicBezTo>
                  <a:pt x="344030" y="121750"/>
                  <a:pt x="363322" y="217562"/>
                  <a:pt x="351104" y="196985"/>
                </a:cubicBezTo>
                <a:cubicBezTo>
                  <a:pt x="338886" y="176408"/>
                  <a:pt x="285514" y="34296"/>
                  <a:pt x="270081" y="7932"/>
                </a:cubicBezTo>
                <a:cubicBezTo>
                  <a:pt x="254648" y="-18433"/>
                  <a:pt x="297731" y="28510"/>
                  <a:pt x="258506" y="38798"/>
                </a:cubicBezTo>
                <a:cubicBezTo>
                  <a:pt x="219281" y="49086"/>
                  <a:pt x="-1281" y="87025"/>
                  <a:pt x="5" y="850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 733">
            <a:extLst>
              <a:ext uri="{FF2B5EF4-FFF2-40B4-BE49-F238E27FC236}">
                <a16:creationId xmlns:a16="http://schemas.microsoft.com/office/drawing/2014/main" id="{F479F3E4-2595-46D1-891C-99216F2B3EAB}"/>
              </a:ext>
            </a:extLst>
          </p:cNvPr>
          <p:cNvSpPr/>
          <p:nvPr/>
        </p:nvSpPr>
        <p:spPr>
          <a:xfrm>
            <a:off x="6183327" y="7053922"/>
            <a:ext cx="376958" cy="218839"/>
          </a:xfrm>
          <a:custGeom>
            <a:avLst/>
            <a:gdLst>
              <a:gd name="connsiteX0" fmla="*/ 28420 w 376958"/>
              <a:gd name="connsiteY0" fmla="*/ 2777 h 218839"/>
              <a:gd name="connsiteX1" fmla="*/ 364086 w 376958"/>
              <a:gd name="connsiteY1" fmla="*/ 2777 h 218839"/>
              <a:gd name="connsiteX2" fmla="*/ 306212 w 376958"/>
              <a:gd name="connsiteY2" fmla="*/ 33643 h 218839"/>
              <a:gd name="connsiteX3" fmla="*/ 294638 w 376958"/>
              <a:gd name="connsiteY3" fmla="*/ 145531 h 218839"/>
              <a:gd name="connsiteX4" fmla="*/ 306212 w 376958"/>
              <a:gd name="connsiteY4" fmla="*/ 214979 h 218839"/>
              <a:gd name="connsiteX5" fmla="*/ 217473 w 376958"/>
              <a:gd name="connsiteY5" fmla="*/ 114665 h 218839"/>
              <a:gd name="connsiteX6" fmla="*/ 132592 w 376958"/>
              <a:gd name="connsiteY6" fmla="*/ 76083 h 218839"/>
              <a:gd name="connsiteX7" fmla="*/ 325503 w 376958"/>
              <a:gd name="connsiteY7" fmla="*/ 218837 h 218839"/>
              <a:gd name="connsiteX8" fmla="*/ 1412 w 376958"/>
              <a:gd name="connsiteY8" fmla="*/ 79941 h 218839"/>
              <a:gd name="connsiteX9" fmla="*/ 209757 w 376958"/>
              <a:gd name="connsiteY9" fmla="*/ 164822 h 218839"/>
              <a:gd name="connsiteX10" fmla="*/ 263772 w 376958"/>
              <a:gd name="connsiteY10" fmla="*/ 145531 h 218839"/>
              <a:gd name="connsiteX11" fmla="*/ 329362 w 376958"/>
              <a:gd name="connsiteY11" fmla="*/ 99232 h 218839"/>
              <a:gd name="connsiteX12" fmla="*/ 290779 w 376958"/>
              <a:gd name="connsiteY12" fmla="*/ 10493 h 218839"/>
              <a:gd name="connsiteX13" fmla="*/ 151883 w 376958"/>
              <a:gd name="connsiteY13" fmla="*/ 14351 h 218839"/>
              <a:gd name="connsiteX14" fmla="*/ 28420 w 376958"/>
              <a:gd name="connsiteY14" fmla="*/ 2777 h 218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6958" h="218839">
                <a:moveTo>
                  <a:pt x="28420" y="2777"/>
                </a:moveTo>
                <a:cubicBezTo>
                  <a:pt x="63787" y="848"/>
                  <a:pt x="317787" y="-2367"/>
                  <a:pt x="364086" y="2777"/>
                </a:cubicBezTo>
                <a:cubicBezTo>
                  <a:pt x="410385" y="7921"/>
                  <a:pt x="317787" y="9851"/>
                  <a:pt x="306212" y="33643"/>
                </a:cubicBezTo>
                <a:cubicBezTo>
                  <a:pt x="294637" y="57435"/>
                  <a:pt x="294638" y="115308"/>
                  <a:pt x="294638" y="145531"/>
                </a:cubicBezTo>
                <a:cubicBezTo>
                  <a:pt x="294638" y="175754"/>
                  <a:pt x="319073" y="220123"/>
                  <a:pt x="306212" y="214979"/>
                </a:cubicBezTo>
                <a:cubicBezTo>
                  <a:pt x="293351" y="209835"/>
                  <a:pt x="246410" y="137814"/>
                  <a:pt x="217473" y="114665"/>
                </a:cubicBezTo>
                <a:cubicBezTo>
                  <a:pt x="188536" y="91516"/>
                  <a:pt x="114587" y="58721"/>
                  <a:pt x="132592" y="76083"/>
                </a:cubicBezTo>
                <a:cubicBezTo>
                  <a:pt x="150597" y="93445"/>
                  <a:pt x="347366" y="218194"/>
                  <a:pt x="325503" y="218837"/>
                </a:cubicBezTo>
                <a:cubicBezTo>
                  <a:pt x="303640" y="219480"/>
                  <a:pt x="20703" y="88943"/>
                  <a:pt x="1412" y="79941"/>
                </a:cubicBezTo>
                <a:cubicBezTo>
                  <a:pt x="-17879" y="70939"/>
                  <a:pt x="166030" y="153890"/>
                  <a:pt x="209757" y="164822"/>
                </a:cubicBezTo>
                <a:cubicBezTo>
                  <a:pt x="253484" y="175754"/>
                  <a:pt x="243838" y="156463"/>
                  <a:pt x="263772" y="145531"/>
                </a:cubicBezTo>
                <a:cubicBezTo>
                  <a:pt x="283706" y="134599"/>
                  <a:pt x="324861" y="121738"/>
                  <a:pt x="329362" y="99232"/>
                </a:cubicBezTo>
                <a:cubicBezTo>
                  <a:pt x="333863" y="76726"/>
                  <a:pt x="320359" y="24640"/>
                  <a:pt x="290779" y="10493"/>
                </a:cubicBezTo>
                <a:cubicBezTo>
                  <a:pt x="261199" y="-3654"/>
                  <a:pt x="193037" y="14351"/>
                  <a:pt x="151883" y="14351"/>
                </a:cubicBezTo>
                <a:cubicBezTo>
                  <a:pt x="110729" y="14351"/>
                  <a:pt x="-6947" y="4706"/>
                  <a:pt x="28420" y="27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 734">
            <a:extLst>
              <a:ext uri="{FF2B5EF4-FFF2-40B4-BE49-F238E27FC236}">
                <a16:creationId xmlns:a16="http://schemas.microsoft.com/office/drawing/2014/main" id="{F0A0F45D-23B0-2B81-4404-7451AEE1DE68}"/>
              </a:ext>
            </a:extLst>
          </p:cNvPr>
          <p:cNvSpPr/>
          <p:nvPr/>
        </p:nvSpPr>
        <p:spPr>
          <a:xfrm>
            <a:off x="6153697" y="7145305"/>
            <a:ext cx="325247" cy="281784"/>
          </a:xfrm>
          <a:custGeom>
            <a:avLst/>
            <a:gdLst>
              <a:gd name="connsiteX0" fmla="*/ 88916 w 325247"/>
              <a:gd name="connsiteY0" fmla="*/ 133 h 281784"/>
              <a:gd name="connsiteX1" fmla="*/ 297260 w 325247"/>
              <a:gd name="connsiteY1" fmla="*/ 119738 h 281784"/>
              <a:gd name="connsiteX2" fmla="*/ 235528 w 325247"/>
              <a:gd name="connsiteY2" fmla="*/ 220052 h 281784"/>
              <a:gd name="connsiteX3" fmla="*/ 266394 w 325247"/>
              <a:gd name="connsiteY3" fmla="*/ 223910 h 281784"/>
              <a:gd name="connsiteX4" fmla="*/ 223954 w 325247"/>
              <a:gd name="connsiteY4" fmla="*/ 281784 h 281784"/>
              <a:gd name="connsiteX5" fmla="*/ 169938 w 325247"/>
              <a:gd name="connsiteY5" fmla="*/ 223910 h 281784"/>
              <a:gd name="connsiteX6" fmla="*/ 176 w 325247"/>
              <a:gd name="connsiteY6" fmla="*/ 112022 h 281784"/>
              <a:gd name="connsiteX7" fmla="*/ 204662 w 325247"/>
              <a:gd name="connsiteY7" fmla="*/ 254776 h 281784"/>
              <a:gd name="connsiteX8" fmla="*/ 223954 w 325247"/>
              <a:gd name="connsiteY8" fmla="*/ 239343 h 281784"/>
              <a:gd name="connsiteX9" fmla="*/ 316551 w 325247"/>
              <a:gd name="connsiteY9" fmla="*/ 181470 h 281784"/>
              <a:gd name="connsiteX10" fmla="*/ 308835 w 325247"/>
              <a:gd name="connsiteY10" fmla="*/ 169895 h 281784"/>
              <a:gd name="connsiteX11" fmla="*/ 320409 w 325247"/>
              <a:gd name="connsiteY11" fmla="*/ 127454 h 281784"/>
              <a:gd name="connsiteX12" fmla="*/ 216237 w 325247"/>
              <a:gd name="connsiteY12" fmla="*/ 96589 h 281784"/>
              <a:gd name="connsiteX13" fmla="*/ 88916 w 325247"/>
              <a:gd name="connsiteY13" fmla="*/ 133 h 28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5247" h="281784">
                <a:moveTo>
                  <a:pt x="88916" y="133"/>
                </a:moveTo>
                <a:cubicBezTo>
                  <a:pt x="102420" y="3991"/>
                  <a:pt x="272825" y="83085"/>
                  <a:pt x="297260" y="119738"/>
                </a:cubicBezTo>
                <a:cubicBezTo>
                  <a:pt x="321695" y="156391"/>
                  <a:pt x="240672" y="202690"/>
                  <a:pt x="235528" y="220052"/>
                </a:cubicBezTo>
                <a:cubicBezTo>
                  <a:pt x="230384" y="237414"/>
                  <a:pt x="268323" y="213621"/>
                  <a:pt x="266394" y="223910"/>
                </a:cubicBezTo>
                <a:cubicBezTo>
                  <a:pt x="264465" y="234199"/>
                  <a:pt x="240030" y="281784"/>
                  <a:pt x="223954" y="281784"/>
                </a:cubicBezTo>
                <a:cubicBezTo>
                  <a:pt x="207878" y="281784"/>
                  <a:pt x="207234" y="252204"/>
                  <a:pt x="169938" y="223910"/>
                </a:cubicBezTo>
                <a:cubicBezTo>
                  <a:pt x="132642" y="195616"/>
                  <a:pt x="-5611" y="106878"/>
                  <a:pt x="176" y="112022"/>
                </a:cubicBezTo>
                <a:cubicBezTo>
                  <a:pt x="5963" y="117166"/>
                  <a:pt x="167366" y="233556"/>
                  <a:pt x="204662" y="254776"/>
                </a:cubicBezTo>
                <a:cubicBezTo>
                  <a:pt x="241958" y="275996"/>
                  <a:pt x="205306" y="251561"/>
                  <a:pt x="223954" y="239343"/>
                </a:cubicBezTo>
                <a:cubicBezTo>
                  <a:pt x="242602" y="227125"/>
                  <a:pt x="302404" y="193045"/>
                  <a:pt x="316551" y="181470"/>
                </a:cubicBezTo>
                <a:cubicBezTo>
                  <a:pt x="330698" y="169895"/>
                  <a:pt x="308192" y="178898"/>
                  <a:pt x="308835" y="169895"/>
                </a:cubicBezTo>
                <a:cubicBezTo>
                  <a:pt x="309478" y="160892"/>
                  <a:pt x="335842" y="139672"/>
                  <a:pt x="320409" y="127454"/>
                </a:cubicBezTo>
                <a:cubicBezTo>
                  <a:pt x="304976" y="115236"/>
                  <a:pt x="247746" y="115880"/>
                  <a:pt x="216237" y="96589"/>
                </a:cubicBezTo>
                <a:cubicBezTo>
                  <a:pt x="184728" y="77298"/>
                  <a:pt x="75412" y="-3725"/>
                  <a:pt x="88916" y="1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 735">
            <a:extLst>
              <a:ext uri="{FF2B5EF4-FFF2-40B4-BE49-F238E27FC236}">
                <a16:creationId xmlns:a16="http://schemas.microsoft.com/office/drawing/2014/main" id="{6E5A1643-ACED-2D58-2CA1-F9ED6836384E}"/>
              </a:ext>
            </a:extLst>
          </p:cNvPr>
          <p:cNvSpPr/>
          <p:nvPr/>
        </p:nvSpPr>
        <p:spPr>
          <a:xfrm>
            <a:off x="5898230" y="7129469"/>
            <a:ext cx="390735" cy="532608"/>
          </a:xfrm>
          <a:custGeom>
            <a:avLst/>
            <a:gdLst>
              <a:gd name="connsiteX0" fmla="*/ 390681 w 390735"/>
              <a:gd name="connsiteY0" fmla="*/ 536 h 532608"/>
              <a:gd name="connsiteX1" fmla="*/ 217061 w 390735"/>
              <a:gd name="connsiteY1" fmla="*/ 208880 h 532608"/>
              <a:gd name="connsiteX2" fmla="*/ 305800 w 390735"/>
              <a:gd name="connsiteY2" fmla="*/ 166440 h 532608"/>
              <a:gd name="connsiteX3" fmla="*/ 182337 w 390735"/>
              <a:gd name="connsiteY3" fmla="*/ 289903 h 532608"/>
              <a:gd name="connsiteX4" fmla="*/ 240211 w 390735"/>
              <a:gd name="connsiteY4" fmla="*/ 228172 h 532608"/>
              <a:gd name="connsiteX5" fmla="*/ 82023 w 390735"/>
              <a:gd name="connsiteY5" fmla="*/ 436516 h 532608"/>
              <a:gd name="connsiteX6" fmla="*/ 35724 w 390735"/>
              <a:gd name="connsiteY6" fmla="*/ 513680 h 532608"/>
              <a:gd name="connsiteX7" fmla="*/ 163046 w 390735"/>
              <a:gd name="connsiteY7" fmla="*/ 340060 h 532608"/>
              <a:gd name="connsiteX8" fmla="*/ 274935 w 390735"/>
              <a:gd name="connsiteY8" fmla="*/ 143290 h 532608"/>
              <a:gd name="connsiteX9" fmla="*/ 224778 w 390735"/>
              <a:gd name="connsiteY9" fmla="*/ 197306 h 532608"/>
              <a:gd name="connsiteX10" fmla="*/ 39583 w 390735"/>
              <a:gd name="connsiteY10" fmla="*/ 490531 h 532608"/>
              <a:gd name="connsiteX11" fmla="*/ 12575 w 390735"/>
              <a:gd name="connsiteY11" fmla="*/ 505964 h 532608"/>
              <a:gd name="connsiteX12" fmla="*/ 197770 w 390735"/>
              <a:gd name="connsiteY12" fmla="*/ 255179 h 532608"/>
              <a:gd name="connsiteX13" fmla="*/ 286509 w 390735"/>
              <a:gd name="connsiteY13" fmla="*/ 120141 h 532608"/>
              <a:gd name="connsiteX14" fmla="*/ 236352 w 390735"/>
              <a:gd name="connsiteY14" fmla="*/ 147149 h 532608"/>
              <a:gd name="connsiteX15" fmla="*/ 390681 w 390735"/>
              <a:gd name="connsiteY15" fmla="*/ 536 h 53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0735" h="532608">
                <a:moveTo>
                  <a:pt x="390681" y="536"/>
                </a:moveTo>
                <a:cubicBezTo>
                  <a:pt x="387466" y="10825"/>
                  <a:pt x="231208" y="181229"/>
                  <a:pt x="217061" y="208880"/>
                </a:cubicBezTo>
                <a:cubicBezTo>
                  <a:pt x="202914" y="236531"/>
                  <a:pt x="311587" y="152936"/>
                  <a:pt x="305800" y="166440"/>
                </a:cubicBezTo>
                <a:cubicBezTo>
                  <a:pt x="300013" y="179944"/>
                  <a:pt x="193268" y="279614"/>
                  <a:pt x="182337" y="289903"/>
                </a:cubicBezTo>
                <a:cubicBezTo>
                  <a:pt x="171406" y="300192"/>
                  <a:pt x="256930" y="203737"/>
                  <a:pt x="240211" y="228172"/>
                </a:cubicBezTo>
                <a:cubicBezTo>
                  <a:pt x="223492" y="252608"/>
                  <a:pt x="116104" y="388931"/>
                  <a:pt x="82023" y="436516"/>
                </a:cubicBezTo>
                <a:cubicBezTo>
                  <a:pt x="47942" y="484101"/>
                  <a:pt x="22220" y="529756"/>
                  <a:pt x="35724" y="513680"/>
                </a:cubicBezTo>
                <a:cubicBezTo>
                  <a:pt x="49228" y="497604"/>
                  <a:pt x="123177" y="401792"/>
                  <a:pt x="163046" y="340060"/>
                </a:cubicBezTo>
                <a:cubicBezTo>
                  <a:pt x="202914" y="278328"/>
                  <a:pt x="264646" y="167082"/>
                  <a:pt x="274935" y="143290"/>
                </a:cubicBezTo>
                <a:cubicBezTo>
                  <a:pt x="285224" y="119498"/>
                  <a:pt x="264003" y="139433"/>
                  <a:pt x="224778" y="197306"/>
                </a:cubicBezTo>
                <a:cubicBezTo>
                  <a:pt x="185553" y="255179"/>
                  <a:pt x="74950" y="439088"/>
                  <a:pt x="39583" y="490531"/>
                </a:cubicBezTo>
                <a:cubicBezTo>
                  <a:pt x="4216" y="541974"/>
                  <a:pt x="-13789" y="545189"/>
                  <a:pt x="12575" y="505964"/>
                </a:cubicBezTo>
                <a:cubicBezTo>
                  <a:pt x="38939" y="466739"/>
                  <a:pt x="152114" y="319483"/>
                  <a:pt x="197770" y="255179"/>
                </a:cubicBezTo>
                <a:cubicBezTo>
                  <a:pt x="243426" y="190875"/>
                  <a:pt x="280079" y="138146"/>
                  <a:pt x="286509" y="120141"/>
                </a:cubicBezTo>
                <a:cubicBezTo>
                  <a:pt x="292939" y="102136"/>
                  <a:pt x="218990" y="163225"/>
                  <a:pt x="236352" y="147149"/>
                </a:cubicBezTo>
                <a:cubicBezTo>
                  <a:pt x="253714" y="131073"/>
                  <a:pt x="393896" y="-9753"/>
                  <a:pt x="390681" y="53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 736">
            <a:extLst>
              <a:ext uri="{FF2B5EF4-FFF2-40B4-BE49-F238E27FC236}">
                <a16:creationId xmlns:a16="http://schemas.microsoft.com/office/drawing/2014/main" id="{BAD6180C-4A33-73A8-DF47-A190F37C3014}"/>
              </a:ext>
            </a:extLst>
          </p:cNvPr>
          <p:cNvSpPr/>
          <p:nvPr/>
        </p:nvSpPr>
        <p:spPr>
          <a:xfrm>
            <a:off x="5310206" y="7048292"/>
            <a:ext cx="1105672" cy="526752"/>
          </a:xfrm>
          <a:custGeom>
            <a:avLst/>
            <a:gdLst>
              <a:gd name="connsiteX0" fmla="*/ 2574 w 1105672"/>
              <a:gd name="connsiteY0" fmla="*/ 525409 h 526752"/>
              <a:gd name="connsiteX1" fmla="*/ 658472 w 1105672"/>
              <a:gd name="connsiteY1" fmla="*/ 263050 h 526752"/>
              <a:gd name="connsiteX2" fmla="*/ 673905 w 1105672"/>
              <a:gd name="connsiteY2" fmla="*/ 247617 h 526752"/>
              <a:gd name="connsiteX3" fmla="*/ 901541 w 1105672"/>
              <a:gd name="connsiteY3" fmla="*/ 143445 h 526752"/>
              <a:gd name="connsiteX4" fmla="*/ 886108 w 1105672"/>
              <a:gd name="connsiteY4" fmla="*/ 135728 h 526752"/>
              <a:gd name="connsiteX5" fmla="*/ 1102169 w 1105672"/>
              <a:gd name="connsiteY5" fmla="*/ 690 h 526752"/>
              <a:gd name="connsiteX6" fmla="*/ 685480 w 1105672"/>
              <a:gd name="connsiteY6" fmla="*/ 201318 h 526752"/>
              <a:gd name="connsiteX7" fmla="*/ 658472 w 1105672"/>
              <a:gd name="connsiteY7" fmla="*/ 239900 h 526752"/>
              <a:gd name="connsiteX8" fmla="*/ 727921 w 1105672"/>
              <a:gd name="connsiteY8" fmla="*/ 224467 h 526752"/>
              <a:gd name="connsiteX9" fmla="*/ 129895 w 1105672"/>
              <a:gd name="connsiteY9" fmla="*/ 432812 h 526752"/>
              <a:gd name="connsiteX10" fmla="*/ 419262 w 1105672"/>
              <a:gd name="connsiteY10" fmla="*/ 367222 h 526752"/>
              <a:gd name="connsiteX11" fmla="*/ 2574 w 1105672"/>
              <a:gd name="connsiteY11" fmla="*/ 525409 h 526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05672" h="526752">
                <a:moveTo>
                  <a:pt x="2574" y="525409"/>
                </a:moveTo>
                <a:cubicBezTo>
                  <a:pt x="42442" y="508047"/>
                  <a:pt x="546583" y="309349"/>
                  <a:pt x="658472" y="263050"/>
                </a:cubicBezTo>
                <a:cubicBezTo>
                  <a:pt x="770361" y="216751"/>
                  <a:pt x="633394" y="267551"/>
                  <a:pt x="673905" y="247617"/>
                </a:cubicBezTo>
                <a:cubicBezTo>
                  <a:pt x="714417" y="227683"/>
                  <a:pt x="866174" y="162093"/>
                  <a:pt x="901541" y="143445"/>
                </a:cubicBezTo>
                <a:cubicBezTo>
                  <a:pt x="936908" y="124797"/>
                  <a:pt x="852670" y="159520"/>
                  <a:pt x="886108" y="135728"/>
                </a:cubicBezTo>
                <a:cubicBezTo>
                  <a:pt x="919546" y="111935"/>
                  <a:pt x="1135607" y="-10242"/>
                  <a:pt x="1102169" y="690"/>
                </a:cubicBezTo>
                <a:cubicBezTo>
                  <a:pt x="1068731" y="11622"/>
                  <a:pt x="759430" y="161450"/>
                  <a:pt x="685480" y="201318"/>
                </a:cubicBezTo>
                <a:cubicBezTo>
                  <a:pt x="611531" y="241186"/>
                  <a:pt x="651399" y="236042"/>
                  <a:pt x="658472" y="239900"/>
                </a:cubicBezTo>
                <a:cubicBezTo>
                  <a:pt x="665546" y="243758"/>
                  <a:pt x="816017" y="192315"/>
                  <a:pt x="727921" y="224467"/>
                </a:cubicBezTo>
                <a:cubicBezTo>
                  <a:pt x="639825" y="256619"/>
                  <a:pt x="181338" y="409020"/>
                  <a:pt x="129895" y="432812"/>
                </a:cubicBezTo>
                <a:cubicBezTo>
                  <a:pt x="78452" y="456604"/>
                  <a:pt x="439839" y="347931"/>
                  <a:pt x="419262" y="367222"/>
                </a:cubicBezTo>
                <a:cubicBezTo>
                  <a:pt x="398685" y="386513"/>
                  <a:pt x="-37294" y="542771"/>
                  <a:pt x="2574" y="52540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 737">
            <a:extLst>
              <a:ext uri="{FF2B5EF4-FFF2-40B4-BE49-F238E27FC236}">
                <a16:creationId xmlns:a16="http://schemas.microsoft.com/office/drawing/2014/main" id="{37C75E1B-DDD6-3434-CBAC-813E691F4A6D}"/>
              </a:ext>
            </a:extLst>
          </p:cNvPr>
          <p:cNvSpPr/>
          <p:nvPr/>
        </p:nvSpPr>
        <p:spPr>
          <a:xfrm>
            <a:off x="6408472" y="6963911"/>
            <a:ext cx="71475" cy="290311"/>
          </a:xfrm>
          <a:custGeom>
            <a:avLst/>
            <a:gdLst>
              <a:gd name="connsiteX0" fmla="*/ 61776 w 71475"/>
              <a:gd name="connsiteY0" fmla="*/ 190 h 290311"/>
              <a:gd name="connsiteX1" fmla="*/ 11619 w 71475"/>
              <a:gd name="connsiteY1" fmla="*/ 96646 h 290311"/>
              <a:gd name="connsiteX2" fmla="*/ 42485 w 71475"/>
              <a:gd name="connsiteY2" fmla="*/ 146803 h 290311"/>
              <a:gd name="connsiteX3" fmla="*/ 15477 w 71475"/>
              <a:gd name="connsiteY3" fmla="*/ 142945 h 290311"/>
              <a:gd name="connsiteX4" fmla="*/ 69493 w 71475"/>
              <a:gd name="connsiteY4" fmla="*/ 289557 h 290311"/>
              <a:gd name="connsiteX5" fmla="*/ 54060 w 71475"/>
              <a:gd name="connsiteY5" fmla="*/ 196960 h 290311"/>
              <a:gd name="connsiteX6" fmla="*/ 44 w 71475"/>
              <a:gd name="connsiteY6" fmla="*/ 123654 h 290311"/>
              <a:gd name="connsiteX7" fmla="*/ 61776 w 71475"/>
              <a:gd name="connsiteY7" fmla="*/ 190 h 290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475" h="290311">
                <a:moveTo>
                  <a:pt x="61776" y="190"/>
                </a:moveTo>
                <a:cubicBezTo>
                  <a:pt x="63705" y="-4311"/>
                  <a:pt x="14834" y="72211"/>
                  <a:pt x="11619" y="96646"/>
                </a:cubicBezTo>
                <a:cubicBezTo>
                  <a:pt x="8404" y="121081"/>
                  <a:pt x="41842" y="139087"/>
                  <a:pt x="42485" y="146803"/>
                </a:cubicBezTo>
                <a:cubicBezTo>
                  <a:pt x="43128" y="154520"/>
                  <a:pt x="10976" y="119153"/>
                  <a:pt x="15477" y="142945"/>
                </a:cubicBezTo>
                <a:cubicBezTo>
                  <a:pt x="19978" y="166737"/>
                  <a:pt x="63063" y="280555"/>
                  <a:pt x="69493" y="289557"/>
                </a:cubicBezTo>
                <a:cubicBezTo>
                  <a:pt x="75923" y="298559"/>
                  <a:pt x="65635" y="224610"/>
                  <a:pt x="54060" y="196960"/>
                </a:cubicBezTo>
                <a:cubicBezTo>
                  <a:pt x="42485" y="169310"/>
                  <a:pt x="1973" y="153877"/>
                  <a:pt x="44" y="123654"/>
                </a:cubicBezTo>
                <a:cubicBezTo>
                  <a:pt x="-1885" y="93431"/>
                  <a:pt x="59847" y="4691"/>
                  <a:pt x="61776" y="19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 738">
            <a:extLst>
              <a:ext uri="{FF2B5EF4-FFF2-40B4-BE49-F238E27FC236}">
                <a16:creationId xmlns:a16="http://schemas.microsoft.com/office/drawing/2014/main" id="{D5E7B245-6A2D-9FDC-CD8F-CC711D32DEA5}"/>
              </a:ext>
            </a:extLst>
          </p:cNvPr>
          <p:cNvSpPr/>
          <p:nvPr/>
        </p:nvSpPr>
        <p:spPr>
          <a:xfrm>
            <a:off x="6048921" y="7287745"/>
            <a:ext cx="277337" cy="257570"/>
          </a:xfrm>
          <a:custGeom>
            <a:avLst/>
            <a:gdLst>
              <a:gd name="connsiteX0" fmla="*/ 189833 w 277337"/>
              <a:gd name="connsiteY0" fmla="*/ 447 h 257570"/>
              <a:gd name="connsiteX1" fmla="*/ 147393 w 277337"/>
              <a:gd name="connsiteY1" fmla="*/ 100761 h 257570"/>
              <a:gd name="connsiteX2" fmla="*/ 189833 w 277337"/>
              <a:gd name="connsiteY2" fmla="*/ 81470 h 257570"/>
              <a:gd name="connsiteX3" fmla="*/ 81803 w 277337"/>
              <a:gd name="connsiteY3" fmla="*/ 185642 h 257570"/>
              <a:gd name="connsiteX4" fmla="*/ 4638 w 277337"/>
              <a:gd name="connsiteY4" fmla="*/ 243516 h 257570"/>
              <a:gd name="connsiteX5" fmla="*/ 220699 w 277337"/>
              <a:gd name="connsiteY5" fmla="*/ 112336 h 257570"/>
              <a:gd name="connsiteX6" fmla="*/ 266998 w 277337"/>
              <a:gd name="connsiteY6" fmla="*/ 120052 h 257570"/>
              <a:gd name="connsiteX7" fmla="*/ 58654 w 277337"/>
              <a:gd name="connsiteY7" fmla="*/ 231941 h 257570"/>
              <a:gd name="connsiteX8" fmla="*/ 232274 w 277337"/>
              <a:gd name="connsiteY8" fmla="*/ 162493 h 257570"/>
              <a:gd name="connsiteX9" fmla="*/ 43221 w 277337"/>
              <a:gd name="connsiteY9" fmla="*/ 255090 h 257570"/>
              <a:gd name="connsiteX10" fmla="*/ 89520 w 277337"/>
              <a:gd name="connsiteY10" fmla="*/ 220366 h 257570"/>
              <a:gd name="connsiteX11" fmla="*/ 93378 w 277337"/>
              <a:gd name="connsiteY11" fmla="*/ 108478 h 257570"/>
              <a:gd name="connsiteX12" fmla="*/ 155109 w 277337"/>
              <a:gd name="connsiteY12" fmla="*/ 120052 h 257570"/>
              <a:gd name="connsiteX13" fmla="*/ 128102 w 277337"/>
              <a:gd name="connsiteY13" fmla="*/ 131627 h 257570"/>
              <a:gd name="connsiteX14" fmla="*/ 85661 w 277337"/>
              <a:gd name="connsiteY14" fmla="*/ 147060 h 257570"/>
              <a:gd name="connsiteX15" fmla="*/ 189833 w 277337"/>
              <a:gd name="connsiteY15" fmla="*/ 447 h 25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7337" h="257570">
                <a:moveTo>
                  <a:pt x="189833" y="447"/>
                </a:moveTo>
                <a:cubicBezTo>
                  <a:pt x="200122" y="-7269"/>
                  <a:pt x="147393" y="87257"/>
                  <a:pt x="147393" y="100761"/>
                </a:cubicBezTo>
                <a:cubicBezTo>
                  <a:pt x="147393" y="114265"/>
                  <a:pt x="200765" y="67323"/>
                  <a:pt x="189833" y="81470"/>
                </a:cubicBezTo>
                <a:cubicBezTo>
                  <a:pt x="178901" y="95617"/>
                  <a:pt x="112669" y="158634"/>
                  <a:pt x="81803" y="185642"/>
                </a:cubicBezTo>
                <a:cubicBezTo>
                  <a:pt x="50937" y="212650"/>
                  <a:pt x="-18511" y="255734"/>
                  <a:pt x="4638" y="243516"/>
                </a:cubicBezTo>
                <a:cubicBezTo>
                  <a:pt x="27787" y="231298"/>
                  <a:pt x="176972" y="132913"/>
                  <a:pt x="220699" y="112336"/>
                </a:cubicBezTo>
                <a:cubicBezTo>
                  <a:pt x="264426" y="91759"/>
                  <a:pt x="294006" y="100118"/>
                  <a:pt x="266998" y="120052"/>
                </a:cubicBezTo>
                <a:cubicBezTo>
                  <a:pt x="239991" y="139986"/>
                  <a:pt x="64441" y="224868"/>
                  <a:pt x="58654" y="231941"/>
                </a:cubicBezTo>
                <a:cubicBezTo>
                  <a:pt x="52867" y="239014"/>
                  <a:pt x="234846" y="158635"/>
                  <a:pt x="232274" y="162493"/>
                </a:cubicBezTo>
                <a:cubicBezTo>
                  <a:pt x="229702" y="166351"/>
                  <a:pt x="67013" y="245445"/>
                  <a:pt x="43221" y="255090"/>
                </a:cubicBezTo>
                <a:cubicBezTo>
                  <a:pt x="19429" y="264735"/>
                  <a:pt x="81161" y="244801"/>
                  <a:pt x="89520" y="220366"/>
                </a:cubicBezTo>
                <a:cubicBezTo>
                  <a:pt x="97879" y="195931"/>
                  <a:pt x="82446" y="125197"/>
                  <a:pt x="93378" y="108478"/>
                </a:cubicBezTo>
                <a:cubicBezTo>
                  <a:pt x="104309" y="91759"/>
                  <a:pt x="149322" y="116194"/>
                  <a:pt x="155109" y="120052"/>
                </a:cubicBezTo>
                <a:cubicBezTo>
                  <a:pt x="160896" y="123910"/>
                  <a:pt x="139677" y="127126"/>
                  <a:pt x="128102" y="131627"/>
                </a:cubicBezTo>
                <a:cubicBezTo>
                  <a:pt x="116527" y="136128"/>
                  <a:pt x="74729" y="165065"/>
                  <a:pt x="85661" y="147060"/>
                </a:cubicBezTo>
                <a:cubicBezTo>
                  <a:pt x="96593" y="129055"/>
                  <a:pt x="179544" y="8163"/>
                  <a:pt x="189833" y="44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 739">
            <a:extLst>
              <a:ext uri="{FF2B5EF4-FFF2-40B4-BE49-F238E27FC236}">
                <a16:creationId xmlns:a16="http://schemas.microsoft.com/office/drawing/2014/main" id="{2CB6B6FC-F723-D376-1005-583552F627E2}"/>
              </a:ext>
            </a:extLst>
          </p:cNvPr>
          <p:cNvSpPr/>
          <p:nvPr/>
        </p:nvSpPr>
        <p:spPr>
          <a:xfrm>
            <a:off x="5067282" y="7579212"/>
            <a:ext cx="1168063" cy="226076"/>
          </a:xfrm>
          <a:custGeom>
            <a:avLst/>
            <a:gdLst>
              <a:gd name="connsiteX0" fmla="*/ 21721 w 1168063"/>
              <a:gd name="connsiteY0" fmla="*/ 17639 h 226076"/>
              <a:gd name="connsiteX1" fmla="*/ 71877 w 1168063"/>
              <a:gd name="connsiteY1" fmla="*/ 21497 h 226076"/>
              <a:gd name="connsiteX2" fmla="*/ 419118 w 1168063"/>
              <a:gd name="connsiteY2" fmla="*/ 210550 h 226076"/>
              <a:gd name="connsiteX3" fmla="*/ 411402 w 1168063"/>
              <a:gd name="connsiteY3" fmla="*/ 214408 h 226076"/>
              <a:gd name="connsiteX4" fmla="*/ 565731 w 1168063"/>
              <a:gd name="connsiteY4" fmla="*/ 206692 h 226076"/>
              <a:gd name="connsiteX5" fmla="*/ 542581 w 1168063"/>
              <a:gd name="connsiteY5" fmla="*/ 195117 h 226076"/>
              <a:gd name="connsiteX6" fmla="*/ 631321 w 1168063"/>
              <a:gd name="connsiteY6" fmla="*/ 168110 h 226076"/>
              <a:gd name="connsiteX7" fmla="*/ 673761 w 1168063"/>
              <a:gd name="connsiteY7" fmla="*/ 125669 h 226076"/>
              <a:gd name="connsiteX8" fmla="*/ 511715 w 1168063"/>
              <a:gd name="connsiteY8" fmla="*/ 83229 h 226076"/>
              <a:gd name="connsiteX9" fmla="*/ 878247 w 1168063"/>
              <a:gd name="connsiteY9" fmla="*/ 152677 h 226076"/>
              <a:gd name="connsiteX10" fmla="*/ 1163756 w 1168063"/>
              <a:gd name="connsiteY10" fmla="*/ 117953 h 226076"/>
              <a:gd name="connsiteX11" fmla="*/ 654470 w 1168063"/>
              <a:gd name="connsiteY11" fmla="*/ 117953 h 226076"/>
              <a:gd name="connsiteX12" fmla="*/ 1121315 w 1168063"/>
              <a:gd name="connsiteY12" fmla="*/ 110236 h 226076"/>
              <a:gd name="connsiteX13" fmla="*/ 712343 w 1168063"/>
              <a:gd name="connsiteY13" fmla="*/ 141102 h 226076"/>
              <a:gd name="connsiteX14" fmla="*/ 723918 w 1168063"/>
              <a:gd name="connsiteY14" fmla="*/ 195117 h 226076"/>
              <a:gd name="connsiteX15" fmla="*/ 700769 w 1168063"/>
              <a:gd name="connsiteY15" fmla="*/ 210550 h 226076"/>
              <a:gd name="connsiteX16" fmla="*/ 558014 w 1168063"/>
              <a:gd name="connsiteY16" fmla="*/ 160393 h 226076"/>
              <a:gd name="connsiteX17" fmla="*/ 488566 w 1168063"/>
              <a:gd name="connsiteY17" fmla="*/ 187401 h 226076"/>
              <a:gd name="connsiteX18" fmla="*/ 473133 w 1168063"/>
              <a:gd name="connsiteY18" fmla="*/ 210550 h 226076"/>
              <a:gd name="connsiteX19" fmla="*/ 341953 w 1168063"/>
              <a:gd name="connsiteY19" fmla="*/ 141102 h 226076"/>
              <a:gd name="connsiteX20" fmla="*/ 21721 w 1168063"/>
              <a:gd name="connsiteY20" fmla="*/ 17639 h 22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68063" h="226076">
                <a:moveTo>
                  <a:pt x="21721" y="17639"/>
                </a:moveTo>
                <a:cubicBezTo>
                  <a:pt x="-23292" y="-2295"/>
                  <a:pt x="5644" y="-10655"/>
                  <a:pt x="71877" y="21497"/>
                </a:cubicBezTo>
                <a:cubicBezTo>
                  <a:pt x="138110" y="53649"/>
                  <a:pt x="362531" y="178398"/>
                  <a:pt x="419118" y="210550"/>
                </a:cubicBezTo>
                <a:cubicBezTo>
                  <a:pt x="475706" y="242702"/>
                  <a:pt x="386967" y="215051"/>
                  <a:pt x="411402" y="214408"/>
                </a:cubicBezTo>
                <a:cubicBezTo>
                  <a:pt x="435837" y="213765"/>
                  <a:pt x="543868" y="209907"/>
                  <a:pt x="565731" y="206692"/>
                </a:cubicBezTo>
                <a:cubicBezTo>
                  <a:pt x="587594" y="203477"/>
                  <a:pt x="531649" y="201547"/>
                  <a:pt x="542581" y="195117"/>
                </a:cubicBezTo>
                <a:cubicBezTo>
                  <a:pt x="553513" y="188687"/>
                  <a:pt x="609458" y="179685"/>
                  <a:pt x="631321" y="168110"/>
                </a:cubicBezTo>
                <a:cubicBezTo>
                  <a:pt x="653184" y="156535"/>
                  <a:pt x="693695" y="139816"/>
                  <a:pt x="673761" y="125669"/>
                </a:cubicBezTo>
                <a:cubicBezTo>
                  <a:pt x="653827" y="111522"/>
                  <a:pt x="477634" y="78728"/>
                  <a:pt x="511715" y="83229"/>
                </a:cubicBezTo>
                <a:cubicBezTo>
                  <a:pt x="545796" y="87730"/>
                  <a:pt x="769574" y="146890"/>
                  <a:pt x="878247" y="152677"/>
                </a:cubicBezTo>
                <a:cubicBezTo>
                  <a:pt x="986920" y="158464"/>
                  <a:pt x="1201052" y="123740"/>
                  <a:pt x="1163756" y="117953"/>
                </a:cubicBezTo>
                <a:cubicBezTo>
                  <a:pt x="1126460" y="112166"/>
                  <a:pt x="661543" y="119239"/>
                  <a:pt x="654470" y="117953"/>
                </a:cubicBezTo>
                <a:cubicBezTo>
                  <a:pt x="647397" y="116667"/>
                  <a:pt x="1111669" y="106378"/>
                  <a:pt x="1121315" y="110236"/>
                </a:cubicBezTo>
                <a:cubicBezTo>
                  <a:pt x="1130961" y="114094"/>
                  <a:pt x="778576" y="126955"/>
                  <a:pt x="712343" y="141102"/>
                </a:cubicBezTo>
                <a:cubicBezTo>
                  <a:pt x="646110" y="155249"/>
                  <a:pt x="725847" y="183542"/>
                  <a:pt x="723918" y="195117"/>
                </a:cubicBezTo>
                <a:cubicBezTo>
                  <a:pt x="721989" y="206692"/>
                  <a:pt x="728420" y="216337"/>
                  <a:pt x="700769" y="210550"/>
                </a:cubicBezTo>
                <a:cubicBezTo>
                  <a:pt x="673118" y="204763"/>
                  <a:pt x="593381" y="164251"/>
                  <a:pt x="558014" y="160393"/>
                </a:cubicBezTo>
                <a:cubicBezTo>
                  <a:pt x="522647" y="156535"/>
                  <a:pt x="502713" y="179042"/>
                  <a:pt x="488566" y="187401"/>
                </a:cubicBezTo>
                <a:cubicBezTo>
                  <a:pt x="474419" y="195760"/>
                  <a:pt x="497569" y="218267"/>
                  <a:pt x="473133" y="210550"/>
                </a:cubicBezTo>
                <a:cubicBezTo>
                  <a:pt x="448698" y="202834"/>
                  <a:pt x="417832" y="175826"/>
                  <a:pt x="341953" y="141102"/>
                </a:cubicBezTo>
                <a:cubicBezTo>
                  <a:pt x="266075" y="106378"/>
                  <a:pt x="66734" y="37573"/>
                  <a:pt x="21721" y="1763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 740">
            <a:extLst>
              <a:ext uri="{FF2B5EF4-FFF2-40B4-BE49-F238E27FC236}">
                <a16:creationId xmlns:a16="http://schemas.microsoft.com/office/drawing/2014/main" id="{689B089F-2A0B-C566-A92D-4E8D0D5A28C7}"/>
              </a:ext>
            </a:extLst>
          </p:cNvPr>
          <p:cNvSpPr/>
          <p:nvPr/>
        </p:nvSpPr>
        <p:spPr>
          <a:xfrm>
            <a:off x="5416367" y="7422661"/>
            <a:ext cx="679578" cy="179410"/>
          </a:xfrm>
          <a:custGeom>
            <a:avLst/>
            <a:gdLst>
              <a:gd name="connsiteX0" fmla="*/ 670108 w 679578"/>
              <a:gd name="connsiteY0" fmla="*/ 3664 h 179410"/>
              <a:gd name="connsiteX1" fmla="*/ 133533 w 679578"/>
              <a:gd name="connsiteY1" fmla="*/ 133839 h 179410"/>
              <a:gd name="connsiteX2" fmla="*/ 219258 w 679578"/>
              <a:gd name="connsiteY2" fmla="*/ 124314 h 179410"/>
              <a:gd name="connsiteX3" fmla="*/ 292283 w 679578"/>
              <a:gd name="connsiteY3" fmla="*/ 175114 h 179410"/>
              <a:gd name="connsiteX4" fmla="*/ 336733 w 679578"/>
              <a:gd name="connsiteY4" fmla="*/ 149714 h 179410"/>
              <a:gd name="connsiteX5" fmla="*/ 244658 w 679578"/>
              <a:gd name="connsiteY5" fmla="*/ 124314 h 179410"/>
              <a:gd name="connsiteX6" fmla="*/ 311333 w 679578"/>
              <a:gd name="connsiteY6" fmla="*/ 171939 h 179410"/>
              <a:gd name="connsiteX7" fmla="*/ 451033 w 679578"/>
              <a:gd name="connsiteY7" fmla="*/ 79864 h 179410"/>
              <a:gd name="connsiteX8" fmla="*/ 454208 w 679578"/>
              <a:gd name="connsiteY8" fmla="*/ 178289 h 179410"/>
              <a:gd name="connsiteX9" fmla="*/ 409758 w 679578"/>
              <a:gd name="connsiteY9" fmla="*/ 130664 h 179410"/>
              <a:gd name="connsiteX10" fmla="*/ 384358 w 679578"/>
              <a:gd name="connsiteY10" fmla="*/ 92564 h 179410"/>
              <a:gd name="connsiteX11" fmla="*/ 183 w 679578"/>
              <a:gd name="connsiteY11" fmla="*/ 162414 h 179410"/>
              <a:gd name="connsiteX12" fmla="*/ 438333 w 679578"/>
              <a:gd name="connsiteY12" fmla="*/ 48114 h 179410"/>
              <a:gd name="connsiteX13" fmla="*/ 670108 w 679578"/>
              <a:gd name="connsiteY13" fmla="*/ 3664 h 17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79578" h="179410">
                <a:moveTo>
                  <a:pt x="670108" y="3664"/>
                </a:moveTo>
                <a:cubicBezTo>
                  <a:pt x="619308" y="17951"/>
                  <a:pt x="208675" y="113731"/>
                  <a:pt x="133533" y="133839"/>
                </a:cubicBezTo>
                <a:cubicBezTo>
                  <a:pt x="58391" y="153947"/>
                  <a:pt x="192800" y="117435"/>
                  <a:pt x="219258" y="124314"/>
                </a:cubicBezTo>
                <a:cubicBezTo>
                  <a:pt x="245716" y="131193"/>
                  <a:pt x="272704" y="170881"/>
                  <a:pt x="292283" y="175114"/>
                </a:cubicBezTo>
                <a:cubicBezTo>
                  <a:pt x="311862" y="179347"/>
                  <a:pt x="344670" y="158181"/>
                  <a:pt x="336733" y="149714"/>
                </a:cubicBezTo>
                <a:cubicBezTo>
                  <a:pt x="328795" y="141247"/>
                  <a:pt x="248891" y="120610"/>
                  <a:pt x="244658" y="124314"/>
                </a:cubicBezTo>
                <a:cubicBezTo>
                  <a:pt x="240425" y="128018"/>
                  <a:pt x="276937" y="179347"/>
                  <a:pt x="311333" y="171939"/>
                </a:cubicBezTo>
                <a:cubicBezTo>
                  <a:pt x="345729" y="164531"/>
                  <a:pt x="427221" y="78806"/>
                  <a:pt x="451033" y="79864"/>
                </a:cubicBezTo>
                <a:cubicBezTo>
                  <a:pt x="474845" y="80922"/>
                  <a:pt x="461087" y="169822"/>
                  <a:pt x="454208" y="178289"/>
                </a:cubicBezTo>
                <a:cubicBezTo>
                  <a:pt x="447329" y="186756"/>
                  <a:pt x="421400" y="144951"/>
                  <a:pt x="409758" y="130664"/>
                </a:cubicBezTo>
                <a:cubicBezTo>
                  <a:pt x="398116" y="116377"/>
                  <a:pt x="452621" y="87272"/>
                  <a:pt x="384358" y="92564"/>
                </a:cubicBezTo>
                <a:cubicBezTo>
                  <a:pt x="316095" y="97856"/>
                  <a:pt x="-8813" y="169822"/>
                  <a:pt x="183" y="162414"/>
                </a:cubicBezTo>
                <a:cubicBezTo>
                  <a:pt x="9179" y="155006"/>
                  <a:pt x="320329" y="76689"/>
                  <a:pt x="438333" y="48114"/>
                </a:cubicBezTo>
                <a:cubicBezTo>
                  <a:pt x="556337" y="19539"/>
                  <a:pt x="720908" y="-10623"/>
                  <a:pt x="670108" y="366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 742">
            <a:extLst>
              <a:ext uri="{FF2B5EF4-FFF2-40B4-BE49-F238E27FC236}">
                <a16:creationId xmlns:a16="http://schemas.microsoft.com/office/drawing/2014/main" id="{686B95C0-DCAF-5F44-C61A-0A21D6244606}"/>
              </a:ext>
            </a:extLst>
          </p:cNvPr>
          <p:cNvSpPr/>
          <p:nvPr/>
        </p:nvSpPr>
        <p:spPr>
          <a:xfrm>
            <a:off x="4079875" y="7428919"/>
            <a:ext cx="1321852" cy="178389"/>
          </a:xfrm>
          <a:custGeom>
            <a:avLst/>
            <a:gdLst>
              <a:gd name="connsiteX0" fmla="*/ 0 w 1321852"/>
              <a:gd name="connsiteY0" fmla="*/ 86306 h 178389"/>
              <a:gd name="connsiteX1" fmla="*/ 339725 w 1321852"/>
              <a:gd name="connsiteY1" fmla="*/ 83131 h 178389"/>
              <a:gd name="connsiteX2" fmla="*/ 358775 w 1321852"/>
              <a:gd name="connsiteY2" fmla="*/ 73606 h 178389"/>
              <a:gd name="connsiteX3" fmla="*/ 206375 w 1321852"/>
              <a:gd name="connsiteY3" fmla="*/ 581 h 178389"/>
              <a:gd name="connsiteX4" fmla="*/ 431800 w 1321852"/>
              <a:gd name="connsiteY4" fmla="*/ 38681 h 178389"/>
              <a:gd name="connsiteX5" fmla="*/ 641350 w 1321852"/>
              <a:gd name="connsiteY5" fmla="*/ 25981 h 178389"/>
              <a:gd name="connsiteX6" fmla="*/ 720725 w 1321852"/>
              <a:gd name="connsiteY6" fmla="*/ 22806 h 178389"/>
              <a:gd name="connsiteX7" fmla="*/ 762000 w 1321852"/>
              <a:gd name="connsiteY7" fmla="*/ 22806 h 178389"/>
              <a:gd name="connsiteX8" fmla="*/ 819150 w 1321852"/>
              <a:gd name="connsiteY8" fmla="*/ 16456 h 178389"/>
              <a:gd name="connsiteX9" fmla="*/ 765175 w 1321852"/>
              <a:gd name="connsiteY9" fmla="*/ 22806 h 178389"/>
              <a:gd name="connsiteX10" fmla="*/ 742950 w 1321852"/>
              <a:gd name="connsiteY10" fmla="*/ 83131 h 178389"/>
              <a:gd name="connsiteX11" fmla="*/ 803275 w 1321852"/>
              <a:gd name="connsiteY11" fmla="*/ 581 h 178389"/>
              <a:gd name="connsiteX12" fmla="*/ 854075 w 1321852"/>
              <a:gd name="connsiteY12" fmla="*/ 64081 h 178389"/>
              <a:gd name="connsiteX13" fmla="*/ 835025 w 1321852"/>
              <a:gd name="connsiteY13" fmla="*/ 35506 h 178389"/>
              <a:gd name="connsiteX14" fmla="*/ 1012825 w 1321852"/>
              <a:gd name="connsiteY14" fmla="*/ 130756 h 178389"/>
              <a:gd name="connsiteX15" fmla="*/ 1317625 w 1321852"/>
              <a:gd name="connsiteY15" fmla="*/ 146631 h 178389"/>
              <a:gd name="connsiteX16" fmla="*/ 1177925 w 1321852"/>
              <a:gd name="connsiteY16" fmla="*/ 178381 h 178389"/>
              <a:gd name="connsiteX17" fmla="*/ 996950 w 1321852"/>
              <a:gd name="connsiteY17" fmla="*/ 143456 h 178389"/>
              <a:gd name="connsiteX18" fmla="*/ 860425 w 1321852"/>
              <a:gd name="connsiteY18" fmla="*/ 127581 h 178389"/>
              <a:gd name="connsiteX19" fmla="*/ 885825 w 1321852"/>
              <a:gd name="connsiteY19" fmla="*/ 121231 h 178389"/>
              <a:gd name="connsiteX20" fmla="*/ 1082675 w 1321852"/>
              <a:gd name="connsiteY20" fmla="*/ 149806 h 178389"/>
              <a:gd name="connsiteX21" fmla="*/ 996950 w 1321852"/>
              <a:gd name="connsiteY21" fmla="*/ 76781 h 178389"/>
              <a:gd name="connsiteX22" fmla="*/ 809625 w 1321852"/>
              <a:gd name="connsiteY22" fmla="*/ 25981 h 178389"/>
              <a:gd name="connsiteX23" fmla="*/ 403225 w 1321852"/>
              <a:gd name="connsiteY23" fmla="*/ 19631 h 178389"/>
              <a:gd name="connsiteX24" fmla="*/ 254000 w 1321852"/>
              <a:gd name="connsiteY24" fmla="*/ 16456 h 178389"/>
              <a:gd name="connsiteX25" fmla="*/ 409575 w 1321852"/>
              <a:gd name="connsiteY25" fmla="*/ 67256 h 178389"/>
              <a:gd name="connsiteX26" fmla="*/ 403225 w 1321852"/>
              <a:gd name="connsiteY26" fmla="*/ 83131 h 178389"/>
              <a:gd name="connsiteX27" fmla="*/ 222250 w 1321852"/>
              <a:gd name="connsiteY27" fmla="*/ 89481 h 178389"/>
              <a:gd name="connsiteX28" fmla="*/ 0 w 1321852"/>
              <a:gd name="connsiteY28" fmla="*/ 86306 h 178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21852" h="178389">
                <a:moveTo>
                  <a:pt x="0" y="86306"/>
                </a:moveTo>
                <a:lnTo>
                  <a:pt x="339725" y="83131"/>
                </a:lnTo>
                <a:cubicBezTo>
                  <a:pt x="399521" y="81014"/>
                  <a:pt x="381000" y="87364"/>
                  <a:pt x="358775" y="73606"/>
                </a:cubicBezTo>
                <a:cubicBezTo>
                  <a:pt x="336550" y="59848"/>
                  <a:pt x="194204" y="6402"/>
                  <a:pt x="206375" y="581"/>
                </a:cubicBezTo>
                <a:cubicBezTo>
                  <a:pt x="218546" y="-5240"/>
                  <a:pt x="359304" y="34448"/>
                  <a:pt x="431800" y="38681"/>
                </a:cubicBezTo>
                <a:lnTo>
                  <a:pt x="641350" y="25981"/>
                </a:lnTo>
                <a:cubicBezTo>
                  <a:pt x="689504" y="23335"/>
                  <a:pt x="700617" y="23335"/>
                  <a:pt x="720725" y="22806"/>
                </a:cubicBezTo>
                <a:cubicBezTo>
                  <a:pt x="740833" y="22277"/>
                  <a:pt x="745596" y="23864"/>
                  <a:pt x="762000" y="22806"/>
                </a:cubicBezTo>
                <a:cubicBezTo>
                  <a:pt x="778404" y="21748"/>
                  <a:pt x="818621" y="16456"/>
                  <a:pt x="819150" y="16456"/>
                </a:cubicBezTo>
                <a:cubicBezTo>
                  <a:pt x="819679" y="16456"/>
                  <a:pt x="777875" y="11694"/>
                  <a:pt x="765175" y="22806"/>
                </a:cubicBezTo>
                <a:cubicBezTo>
                  <a:pt x="752475" y="33918"/>
                  <a:pt x="736600" y="86835"/>
                  <a:pt x="742950" y="83131"/>
                </a:cubicBezTo>
                <a:cubicBezTo>
                  <a:pt x="749300" y="79427"/>
                  <a:pt x="784754" y="3756"/>
                  <a:pt x="803275" y="581"/>
                </a:cubicBezTo>
                <a:cubicBezTo>
                  <a:pt x="821796" y="-2594"/>
                  <a:pt x="848783" y="58260"/>
                  <a:pt x="854075" y="64081"/>
                </a:cubicBezTo>
                <a:cubicBezTo>
                  <a:pt x="859367" y="69902"/>
                  <a:pt x="808567" y="24393"/>
                  <a:pt x="835025" y="35506"/>
                </a:cubicBezTo>
                <a:cubicBezTo>
                  <a:pt x="861483" y="46618"/>
                  <a:pt x="932392" y="112235"/>
                  <a:pt x="1012825" y="130756"/>
                </a:cubicBezTo>
                <a:cubicBezTo>
                  <a:pt x="1093258" y="149277"/>
                  <a:pt x="1290109" y="138694"/>
                  <a:pt x="1317625" y="146631"/>
                </a:cubicBezTo>
                <a:cubicBezTo>
                  <a:pt x="1345141" y="154568"/>
                  <a:pt x="1231371" y="178910"/>
                  <a:pt x="1177925" y="178381"/>
                </a:cubicBezTo>
                <a:cubicBezTo>
                  <a:pt x="1124479" y="177852"/>
                  <a:pt x="1049867" y="151923"/>
                  <a:pt x="996950" y="143456"/>
                </a:cubicBezTo>
                <a:cubicBezTo>
                  <a:pt x="944033" y="134989"/>
                  <a:pt x="878946" y="131285"/>
                  <a:pt x="860425" y="127581"/>
                </a:cubicBezTo>
                <a:cubicBezTo>
                  <a:pt x="841904" y="123877"/>
                  <a:pt x="848783" y="117527"/>
                  <a:pt x="885825" y="121231"/>
                </a:cubicBezTo>
                <a:cubicBezTo>
                  <a:pt x="922867" y="124935"/>
                  <a:pt x="1064154" y="157214"/>
                  <a:pt x="1082675" y="149806"/>
                </a:cubicBezTo>
                <a:cubicBezTo>
                  <a:pt x="1101196" y="142398"/>
                  <a:pt x="1042458" y="97419"/>
                  <a:pt x="996950" y="76781"/>
                </a:cubicBezTo>
                <a:cubicBezTo>
                  <a:pt x="951442" y="56143"/>
                  <a:pt x="908579" y="35506"/>
                  <a:pt x="809625" y="25981"/>
                </a:cubicBezTo>
                <a:cubicBezTo>
                  <a:pt x="710671" y="16456"/>
                  <a:pt x="403225" y="19631"/>
                  <a:pt x="403225" y="19631"/>
                </a:cubicBezTo>
                <a:cubicBezTo>
                  <a:pt x="310621" y="18044"/>
                  <a:pt x="252942" y="8519"/>
                  <a:pt x="254000" y="16456"/>
                </a:cubicBezTo>
                <a:cubicBezTo>
                  <a:pt x="255058" y="24393"/>
                  <a:pt x="384704" y="56144"/>
                  <a:pt x="409575" y="67256"/>
                </a:cubicBezTo>
                <a:cubicBezTo>
                  <a:pt x="434446" y="78368"/>
                  <a:pt x="434446" y="79427"/>
                  <a:pt x="403225" y="83131"/>
                </a:cubicBezTo>
                <a:cubicBezTo>
                  <a:pt x="372004" y="86835"/>
                  <a:pt x="222250" y="89481"/>
                  <a:pt x="222250" y="89481"/>
                </a:cubicBezTo>
                <a:lnTo>
                  <a:pt x="0" y="86306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 743">
            <a:extLst>
              <a:ext uri="{FF2B5EF4-FFF2-40B4-BE49-F238E27FC236}">
                <a16:creationId xmlns:a16="http://schemas.microsoft.com/office/drawing/2014/main" id="{EC65B79C-3BA6-B367-327B-0DE76BD44125}"/>
              </a:ext>
            </a:extLst>
          </p:cNvPr>
          <p:cNvSpPr/>
          <p:nvPr/>
        </p:nvSpPr>
        <p:spPr>
          <a:xfrm>
            <a:off x="3954537" y="7416724"/>
            <a:ext cx="1274621" cy="192340"/>
          </a:xfrm>
          <a:custGeom>
            <a:avLst/>
            <a:gdLst>
              <a:gd name="connsiteX0" fmla="*/ 7863 w 1274621"/>
              <a:gd name="connsiteY0" fmla="*/ 3251 h 192340"/>
              <a:gd name="connsiteX1" fmla="*/ 52313 w 1274621"/>
              <a:gd name="connsiteY1" fmla="*/ 35001 h 192340"/>
              <a:gd name="connsiteX2" fmla="*/ 249163 w 1274621"/>
              <a:gd name="connsiteY2" fmla="*/ 146126 h 192340"/>
              <a:gd name="connsiteX3" fmla="*/ 484113 w 1274621"/>
              <a:gd name="connsiteY3" fmla="*/ 117551 h 192340"/>
              <a:gd name="connsiteX4" fmla="*/ 480938 w 1274621"/>
              <a:gd name="connsiteY4" fmla="*/ 76276 h 192340"/>
              <a:gd name="connsiteX5" fmla="*/ 871463 w 1274621"/>
              <a:gd name="connsiteY5" fmla="*/ 47701 h 192340"/>
              <a:gd name="connsiteX6" fmla="*/ 919088 w 1274621"/>
              <a:gd name="connsiteY6" fmla="*/ 25476 h 192340"/>
              <a:gd name="connsiteX7" fmla="*/ 852413 w 1274621"/>
              <a:gd name="connsiteY7" fmla="*/ 82626 h 192340"/>
              <a:gd name="connsiteX8" fmla="*/ 1014338 w 1274621"/>
              <a:gd name="connsiteY8" fmla="*/ 133426 h 192340"/>
              <a:gd name="connsiteX9" fmla="*/ 938138 w 1274621"/>
              <a:gd name="connsiteY9" fmla="*/ 98501 h 192340"/>
              <a:gd name="connsiteX10" fmla="*/ 1239763 w 1274621"/>
              <a:gd name="connsiteY10" fmla="*/ 184226 h 192340"/>
              <a:gd name="connsiteX11" fmla="*/ 1173088 w 1274621"/>
              <a:gd name="connsiteY11" fmla="*/ 155651 h 192340"/>
              <a:gd name="connsiteX12" fmla="*/ 1268338 w 1274621"/>
              <a:gd name="connsiteY12" fmla="*/ 190576 h 192340"/>
              <a:gd name="connsiteX13" fmla="*/ 960363 w 1274621"/>
              <a:gd name="connsiteY13" fmla="*/ 88976 h 192340"/>
              <a:gd name="connsiteX14" fmla="*/ 906388 w 1274621"/>
              <a:gd name="connsiteY14" fmla="*/ 79451 h 192340"/>
              <a:gd name="connsiteX15" fmla="*/ 798438 w 1274621"/>
              <a:gd name="connsiteY15" fmla="*/ 60401 h 192340"/>
              <a:gd name="connsiteX16" fmla="*/ 534913 w 1274621"/>
              <a:gd name="connsiteY16" fmla="*/ 66751 h 192340"/>
              <a:gd name="connsiteX17" fmla="*/ 388863 w 1274621"/>
              <a:gd name="connsiteY17" fmla="*/ 82626 h 192340"/>
              <a:gd name="connsiteX18" fmla="*/ 258688 w 1274621"/>
              <a:gd name="connsiteY18" fmla="*/ 104851 h 192340"/>
              <a:gd name="connsiteX19" fmla="*/ 223763 w 1274621"/>
              <a:gd name="connsiteY19" fmla="*/ 117551 h 192340"/>
              <a:gd name="connsiteX20" fmla="*/ 182488 w 1274621"/>
              <a:gd name="connsiteY20" fmla="*/ 101676 h 192340"/>
              <a:gd name="connsiteX21" fmla="*/ 7863 w 1274621"/>
              <a:gd name="connsiteY21" fmla="*/ 3251 h 19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74621" h="192340">
                <a:moveTo>
                  <a:pt x="7863" y="3251"/>
                </a:moveTo>
                <a:cubicBezTo>
                  <a:pt x="-13833" y="-7861"/>
                  <a:pt x="12096" y="11188"/>
                  <a:pt x="52313" y="35001"/>
                </a:cubicBezTo>
                <a:cubicBezTo>
                  <a:pt x="92530" y="58814"/>
                  <a:pt x="177196" y="132368"/>
                  <a:pt x="249163" y="146126"/>
                </a:cubicBezTo>
                <a:cubicBezTo>
                  <a:pt x="321130" y="159884"/>
                  <a:pt x="445484" y="129193"/>
                  <a:pt x="484113" y="117551"/>
                </a:cubicBezTo>
                <a:cubicBezTo>
                  <a:pt x="522742" y="105909"/>
                  <a:pt x="416380" y="87918"/>
                  <a:pt x="480938" y="76276"/>
                </a:cubicBezTo>
                <a:cubicBezTo>
                  <a:pt x="545496" y="64634"/>
                  <a:pt x="798438" y="56168"/>
                  <a:pt x="871463" y="47701"/>
                </a:cubicBezTo>
                <a:cubicBezTo>
                  <a:pt x="944488" y="39234"/>
                  <a:pt x="922263" y="19655"/>
                  <a:pt x="919088" y="25476"/>
                </a:cubicBezTo>
                <a:cubicBezTo>
                  <a:pt x="915913" y="31297"/>
                  <a:pt x="836538" y="64634"/>
                  <a:pt x="852413" y="82626"/>
                </a:cubicBezTo>
                <a:cubicBezTo>
                  <a:pt x="868288" y="100618"/>
                  <a:pt x="1000051" y="130780"/>
                  <a:pt x="1014338" y="133426"/>
                </a:cubicBezTo>
                <a:cubicBezTo>
                  <a:pt x="1028625" y="136072"/>
                  <a:pt x="900567" y="90034"/>
                  <a:pt x="938138" y="98501"/>
                </a:cubicBezTo>
                <a:cubicBezTo>
                  <a:pt x="975709" y="106968"/>
                  <a:pt x="1200605" y="174701"/>
                  <a:pt x="1239763" y="184226"/>
                </a:cubicBezTo>
                <a:cubicBezTo>
                  <a:pt x="1278921" y="193751"/>
                  <a:pt x="1168326" y="154593"/>
                  <a:pt x="1173088" y="155651"/>
                </a:cubicBezTo>
                <a:cubicBezTo>
                  <a:pt x="1177850" y="156709"/>
                  <a:pt x="1303792" y="201689"/>
                  <a:pt x="1268338" y="190576"/>
                </a:cubicBezTo>
                <a:cubicBezTo>
                  <a:pt x="1232884" y="179464"/>
                  <a:pt x="1020688" y="107497"/>
                  <a:pt x="960363" y="88976"/>
                </a:cubicBezTo>
                <a:cubicBezTo>
                  <a:pt x="900038" y="70455"/>
                  <a:pt x="906388" y="79451"/>
                  <a:pt x="906388" y="79451"/>
                </a:cubicBezTo>
                <a:cubicBezTo>
                  <a:pt x="879401" y="74689"/>
                  <a:pt x="860350" y="62518"/>
                  <a:pt x="798438" y="60401"/>
                </a:cubicBezTo>
                <a:cubicBezTo>
                  <a:pt x="736526" y="58284"/>
                  <a:pt x="603175" y="63047"/>
                  <a:pt x="534913" y="66751"/>
                </a:cubicBezTo>
                <a:cubicBezTo>
                  <a:pt x="466651" y="70455"/>
                  <a:pt x="434901" y="76276"/>
                  <a:pt x="388863" y="82626"/>
                </a:cubicBezTo>
                <a:cubicBezTo>
                  <a:pt x="342825" y="88976"/>
                  <a:pt x="286205" y="99030"/>
                  <a:pt x="258688" y="104851"/>
                </a:cubicBezTo>
                <a:cubicBezTo>
                  <a:pt x="231171" y="110672"/>
                  <a:pt x="236463" y="118080"/>
                  <a:pt x="223763" y="117551"/>
                </a:cubicBezTo>
                <a:cubicBezTo>
                  <a:pt x="211063" y="117022"/>
                  <a:pt x="215296" y="120726"/>
                  <a:pt x="182488" y="101676"/>
                </a:cubicBezTo>
                <a:cubicBezTo>
                  <a:pt x="149680" y="82626"/>
                  <a:pt x="29559" y="14363"/>
                  <a:pt x="7863" y="325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 745">
            <a:extLst>
              <a:ext uri="{FF2B5EF4-FFF2-40B4-BE49-F238E27FC236}">
                <a16:creationId xmlns:a16="http://schemas.microsoft.com/office/drawing/2014/main" id="{21D0380C-9552-BC06-2BA5-37D79E288B60}"/>
              </a:ext>
            </a:extLst>
          </p:cNvPr>
          <p:cNvSpPr/>
          <p:nvPr/>
        </p:nvSpPr>
        <p:spPr>
          <a:xfrm>
            <a:off x="3798836" y="7454051"/>
            <a:ext cx="595820" cy="120914"/>
          </a:xfrm>
          <a:custGeom>
            <a:avLst/>
            <a:gdLst>
              <a:gd name="connsiteX0" fmla="*/ 4814 w 595820"/>
              <a:gd name="connsiteY0" fmla="*/ 849 h 120914"/>
              <a:gd name="connsiteX1" fmla="*/ 84189 w 595820"/>
              <a:gd name="connsiteY1" fmla="*/ 16724 h 120914"/>
              <a:gd name="connsiteX2" fmla="*/ 319139 w 595820"/>
              <a:gd name="connsiteY2" fmla="*/ 61174 h 120914"/>
              <a:gd name="connsiteX3" fmla="*/ 287389 w 595820"/>
              <a:gd name="connsiteY3" fmla="*/ 35774 h 120914"/>
              <a:gd name="connsiteX4" fmla="*/ 379464 w 595820"/>
              <a:gd name="connsiteY4" fmla="*/ 83399 h 120914"/>
              <a:gd name="connsiteX5" fmla="*/ 595364 w 595820"/>
              <a:gd name="connsiteY5" fmla="*/ 118324 h 120914"/>
              <a:gd name="connsiteX6" fmla="*/ 433439 w 595820"/>
              <a:gd name="connsiteY6" fmla="*/ 115149 h 120914"/>
              <a:gd name="connsiteX7" fmla="*/ 328664 w 595820"/>
              <a:gd name="connsiteY7" fmla="*/ 89749 h 120914"/>
              <a:gd name="connsiteX8" fmla="*/ 58789 w 595820"/>
              <a:gd name="connsiteY8" fmla="*/ 57999 h 120914"/>
              <a:gd name="connsiteX9" fmla="*/ 373114 w 595820"/>
              <a:gd name="connsiteY9" fmla="*/ 80224 h 120914"/>
              <a:gd name="connsiteX10" fmla="*/ 255639 w 595820"/>
              <a:gd name="connsiteY10" fmla="*/ 48474 h 120914"/>
              <a:gd name="connsiteX11" fmla="*/ 4814 w 595820"/>
              <a:gd name="connsiteY11" fmla="*/ 849 h 12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5820" h="120914">
                <a:moveTo>
                  <a:pt x="4814" y="849"/>
                </a:moveTo>
                <a:cubicBezTo>
                  <a:pt x="-23761" y="-4443"/>
                  <a:pt x="84189" y="16724"/>
                  <a:pt x="84189" y="16724"/>
                </a:cubicBezTo>
                <a:cubicBezTo>
                  <a:pt x="136577" y="26778"/>
                  <a:pt x="285272" y="57999"/>
                  <a:pt x="319139" y="61174"/>
                </a:cubicBezTo>
                <a:cubicBezTo>
                  <a:pt x="353006" y="64349"/>
                  <a:pt x="277335" y="32070"/>
                  <a:pt x="287389" y="35774"/>
                </a:cubicBezTo>
                <a:cubicBezTo>
                  <a:pt x="297443" y="39478"/>
                  <a:pt x="328135" y="69641"/>
                  <a:pt x="379464" y="83399"/>
                </a:cubicBezTo>
                <a:cubicBezTo>
                  <a:pt x="430793" y="97157"/>
                  <a:pt x="586368" y="113032"/>
                  <a:pt x="595364" y="118324"/>
                </a:cubicBezTo>
                <a:cubicBezTo>
                  <a:pt x="604360" y="123616"/>
                  <a:pt x="477889" y="119912"/>
                  <a:pt x="433439" y="115149"/>
                </a:cubicBezTo>
                <a:cubicBezTo>
                  <a:pt x="388989" y="110387"/>
                  <a:pt x="391106" y="99274"/>
                  <a:pt x="328664" y="89749"/>
                </a:cubicBezTo>
                <a:cubicBezTo>
                  <a:pt x="266222" y="80224"/>
                  <a:pt x="51381" y="59586"/>
                  <a:pt x="58789" y="57999"/>
                </a:cubicBezTo>
                <a:cubicBezTo>
                  <a:pt x="66197" y="56412"/>
                  <a:pt x="340306" y="81812"/>
                  <a:pt x="373114" y="80224"/>
                </a:cubicBezTo>
                <a:cubicBezTo>
                  <a:pt x="405922" y="78637"/>
                  <a:pt x="313847" y="61174"/>
                  <a:pt x="255639" y="48474"/>
                </a:cubicBezTo>
                <a:cubicBezTo>
                  <a:pt x="197431" y="35774"/>
                  <a:pt x="33389" y="6141"/>
                  <a:pt x="4814" y="8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 746">
            <a:extLst>
              <a:ext uri="{FF2B5EF4-FFF2-40B4-BE49-F238E27FC236}">
                <a16:creationId xmlns:a16="http://schemas.microsoft.com/office/drawing/2014/main" id="{AFDF761B-603F-C7C4-36B7-2F9C05235986}"/>
              </a:ext>
            </a:extLst>
          </p:cNvPr>
          <p:cNvSpPr/>
          <p:nvPr/>
        </p:nvSpPr>
        <p:spPr>
          <a:xfrm>
            <a:off x="3478383" y="7387862"/>
            <a:ext cx="467480" cy="133733"/>
          </a:xfrm>
          <a:custGeom>
            <a:avLst/>
            <a:gdLst>
              <a:gd name="connsiteX0" fmla="*/ 1417 w 467480"/>
              <a:gd name="connsiteY0" fmla="*/ 363 h 133733"/>
              <a:gd name="connsiteX1" fmla="*/ 176042 w 467480"/>
              <a:gd name="connsiteY1" fmla="*/ 95613 h 133733"/>
              <a:gd name="connsiteX2" fmla="*/ 163342 w 467480"/>
              <a:gd name="connsiteY2" fmla="*/ 63863 h 133733"/>
              <a:gd name="connsiteX3" fmla="*/ 125242 w 467480"/>
              <a:gd name="connsiteY3" fmla="*/ 38463 h 133733"/>
              <a:gd name="connsiteX4" fmla="*/ 226842 w 467480"/>
              <a:gd name="connsiteY4" fmla="*/ 108313 h 133733"/>
              <a:gd name="connsiteX5" fmla="*/ 195092 w 467480"/>
              <a:gd name="connsiteY5" fmla="*/ 101963 h 133733"/>
              <a:gd name="connsiteX6" fmla="*/ 414167 w 467480"/>
              <a:gd name="connsiteY6" fmla="*/ 121013 h 133733"/>
              <a:gd name="connsiteX7" fmla="*/ 458617 w 467480"/>
              <a:gd name="connsiteY7" fmla="*/ 114663 h 133733"/>
              <a:gd name="connsiteX8" fmla="*/ 277642 w 467480"/>
              <a:gd name="connsiteY8" fmla="*/ 111488 h 133733"/>
              <a:gd name="connsiteX9" fmla="*/ 430042 w 467480"/>
              <a:gd name="connsiteY9" fmla="*/ 133713 h 133733"/>
              <a:gd name="connsiteX10" fmla="*/ 207792 w 467480"/>
              <a:gd name="connsiteY10" fmla="*/ 114663 h 133733"/>
              <a:gd name="connsiteX11" fmla="*/ 83967 w 467480"/>
              <a:gd name="connsiteY11" fmla="*/ 76563 h 133733"/>
              <a:gd name="connsiteX12" fmla="*/ 172867 w 467480"/>
              <a:gd name="connsiteY12" fmla="*/ 111488 h 133733"/>
              <a:gd name="connsiteX13" fmla="*/ 96667 w 467480"/>
              <a:gd name="connsiteY13" fmla="*/ 63863 h 133733"/>
              <a:gd name="connsiteX14" fmla="*/ 1417 w 467480"/>
              <a:gd name="connsiteY14" fmla="*/ 363 h 13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67480" h="133733">
                <a:moveTo>
                  <a:pt x="1417" y="363"/>
                </a:moveTo>
                <a:cubicBezTo>
                  <a:pt x="14646" y="5655"/>
                  <a:pt x="149055" y="85030"/>
                  <a:pt x="176042" y="95613"/>
                </a:cubicBezTo>
                <a:cubicBezTo>
                  <a:pt x="203029" y="106196"/>
                  <a:pt x="171809" y="73388"/>
                  <a:pt x="163342" y="63863"/>
                </a:cubicBezTo>
                <a:cubicBezTo>
                  <a:pt x="154875" y="54338"/>
                  <a:pt x="114659" y="31055"/>
                  <a:pt x="125242" y="38463"/>
                </a:cubicBezTo>
                <a:cubicBezTo>
                  <a:pt x="135825" y="45871"/>
                  <a:pt x="215200" y="97730"/>
                  <a:pt x="226842" y="108313"/>
                </a:cubicBezTo>
                <a:cubicBezTo>
                  <a:pt x="238484" y="118896"/>
                  <a:pt x="163871" y="99846"/>
                  <a:pt x="195092" y="101963"/>
                </a:cubicBezTo>
                <a:cubicBezTo>
                  <a:pt x="226313" y="104080"/>
                  <a:pt x="370246" y="118896"/>
                  <a:pt x="414167" y="121013"/>
                </a:cubicBezTo>
                <a:cubicBezTo>
                  <a:pt x="458088" y="123130"/>
                  <a:pt x="481371" y="116250"/>
                  <a:pt x="458617" y="114663"/>
                </a:cubicBezTo>
                <a:cubicBezTo>
                  <a:pt x="435863" y="113076"/>
                  <a:pt x="282404" y="108313"/>
                  <a:pt x="277642" y="111488"/>
                </a:cubicBezTo>
                <a:cubicBezTo>
                  <a:pt x="272880" y="114663"/>
                  <a:pt x="441684" y="133184"/>
                  <a:pt x="430042" y="133713"/>
                </a:cubicBezTo>
                <a:cubicBezTo>
                  <a:pt x="418400" y="134242"/>
                  <a:pt x="265471" y="124188"/>
                  <a:pt x="207792" y="114663"/>
                </a:cubicBezTo>
                <a:cubicBezTo>
                  <a:pt x="150113" y="105138"/>
                  <a:pt x="89788" y="77092"/>
                  <a:pt x="83967" y="76563"/>
                </a:cubicBezTo>
                <a:cubicBezTo>
                  <a:pt x="78146" y="76034"/>
                  <a:pt x="170750" y="113605"/>
                  <a:pt x="172867" y="111488"/>
                </a:cubicBezTo>
                <a:cubicBezTo>
                  <a:pt x="174984" y="109371"/>
                  <a:pt x="122067" y="78680"/>
                  <a:pt x="96667" y="63863"/>
                </a:cubicBezTo>
                <a:cubicBezTo>
                  <a:pt x="71267" y="49046"/>
                  <a:pt x="-11812" y="-4929"/>
                  <a:pt x="1417" y="3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 747">
            <a:extLst>
              <a:ext uri="{FF2B5EF4-FFF2-40B4-BE49-F238E27FC236}">
                <a16:creationId xmlns:a16="http://schemas.microsoft.com/office/drawing/2014/main" id="{BDFB37F9-2E45-622A-3BAD-6FA06D7222FA}"/>
              </a:ext>
            </a:extLst>
          </p:cNvPr>
          <p:cNvSpPr/>
          <p:nvPr/>
        </p:nvSpPr>
        <p:spPr>
          <a:xfrm>
            <a:off x="3841628" y="7432630"/>
            <a:ext cx="1055984" cy="276390"/>
          </a:xfrm>
          <a:custGeom>
            <a:avLst/>
            <a:gdLst>
              <a:gd name="connsiteX0" fmla="*/ 122 w 1055984"/>
              <a:gd name="connsiteY0" fmla="*/ 45 h 276390"/>
              <a:gd name="connsiteX1" fmla="*/ 76322 w 1055984"/>
              <a:gd name="connsiteY1" fmla="*/ 206420 h 276390"/>
              <a:gd name="connsiteX2" fmla="*/ 120772 w 1055984"/>
              <a:gd name="connsiteY2" fmla="*/ 276270 h 276390"/>
              <a:gd name="connsiteX3" fmla="*/ 85847 w 1055984"/>
              <a:gd name="connsiteY3" fmla="*/ 193720 h 276390"/>
              <a:gd name="connsiteX4" fmla="*/ 190622 w 1055984"/>
              <a:gd name="connsiteY4" fmla="*/ 187370 h 276390"/>
              <a:gd name="connsiteX5" fmla="*/ 117597 w 1055984"/>
              <a:gd name="connsiteY5" fmla="*/ 177845 h 276390"/>
              <a:gd name="connsiteX6" fmla="*/ 244597 w 1055984"/>
              <a:gd name="connsiteY6" fmla="*/ 231820 h 276390"/>
              <a:gd name="connsiteX7" fmla="*/ 241422 w 1055984"/>
              <a:gd name="connsiteY7" fmla="*/ 219120 h 276390"/>
              <a:gd name="connsiteX8" fmla="*/ 355722 w 1055984"/>
              <a:gd name="connsiteY8" fmla="*/ 234995 h 276390"/>
              <a:gd name="connsiteX9" fmla="*/ 323972 w 1055984"/>
              <a:gd name="connsiteY9" fmla="*/ 184195 h 276390"/>
              <a:gd name="connsiteX10" fmla="*/ 387472 w 1055984"/>
              <a:gd name="connsiteY10" fmla="*/ 215945 h 276390"/>
              <a:gd name="connsiteX11" fmla="*/ 301747 w 1055984"/>
              <a:gd name="connsiteY11" fmla="*/ 244520 h 276390"/>
              <a:gd name="connsiteX12" fmla="*/ 368422 w 1055984"/>
              <a:gd name="connsiteY12" fmla="*/ 193720 h 276390"/>
              <a:gd name="connsiteX13" fmla="*/ 533522 w 1055984"/>
              <a:gd name="connsiteY13" fmla="*/ 238170 h 276390"/>
              <a:gd name="connsiteX14" fmla="*/ 606547 w 1055984"/>
              <a:gd name="connsiteY14" fmla="*/ 234995 h 276390"/>
              <a:gd name="connsiteX15" fmla="*/ 470022 w 1055984"/>
              <a:gd name="connsiteY15" fmla="*/ 196895 h 276390"/>
              <a:gd name="connsiteX16" fmla="*/ 654172 w 1055984"/>
              <a:gd name="connsiteY16" fmla="*/ 241345 h 276390"/>
              <a:gd name="connsiteX17" fmla="*/ 803397 w 1055984"/>
              <a:gd name="connsiteY17" fmla="*/ 238170 h 276390"/>
              <a:gd name="connsiteX18" fmla="*/ 536697 w 1055984"/>
              <a:gd name="connsiteY18" fmla="*/ 238170 h 276390"/>
              <a:gd name="connsiteX19" fmla="*/ 673222 w 1055984"/>
              <a:gd name="connsiteY19" fmla="*/ 234995 h 276390"/>
              <a:gd name="connsiteX20" fmla="*/ 1022472 w 1055984"/>
              <a:gd name="connsiteY20" fmla="*/ 269920 h 276390"/>
              <a:gd name="connsiteX21" fmla="*/ 895472 w 1055984"/>
              <a:gd name="connsiteY21" fmla="*/ 234995 h 276390"/>
              <a:gd name="connsiteX22" fmla="*/ 695447 w 1055984"/>
              <a:gd name="connsiteY22" fmla="*/ 120695 h 276390"/>
              <a:gd name="connsiteX23" fmla="*/ 806572 w 1055984"/>
              <a:gd name="connsiteY23" fmla="*/ 200070 h 276390"/>
              <a:gd name="connsiteX24" fmla="*/ 1038347 w 1055984"/>
              <a:gd name="connsiteY24" fmla="*/ 225470 h 276390"/>
              <a:gd name="connsiteX25" fmla="*/ 1000247 w 1055984"/>
              <a:gd name="connsiteY25" fmla="*/ 209595 h 276390"/>
              <a:gd name="connsiteX26" fmla="*/ 685922 w 1055984"/>
              <a:gd name="connsiteY26" fmla="*/ 234995 h 276390"/>
              <a:gd name="connsiteX27" fmla="*/ 257297 w 1055984"/>
              <a:gd name="connsiteY27" fmla="*/ 212770 h 276390"/>
              <a:gd name="connsiteX28" fmla="*/ 95372 w 1055984"/>
              <a:gd name="connsiteY28" fmla="*/ 225470 h 276390"/>
              <a:gd name="connsiteX29" fmla="*/ 122 w 1055984"/>
              <a:gd name="connsiteY29" fmla="*/ 45 h 27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55984" h="276390">
                <a:moveTo>
                  <a:pt x="122" y="45"/>
                </a:moveTo>
                <a:cubicBezTo>
                  <a:pt x="-3053" y="-3130"/>
                  <a:pt x="56214" y="160383"/>
                  <a:pt x="76322" y="206420"/>
                </a:cubicBezTo>
                <a:cubicBezTo>
                  <a:pt x="96430" y="252457"/>
                  <a:pt x="119184" y="278387"/>
                  <a:pt x="120772" y="276270"/>
                </a:cubicBezTo>
                <a:cubicBezTo>
                  <a:pt x="122360" y="274153"/>
                  <a:pt x="74205" y="208536"/>
                  <a:pt x="85847" y="193720"/>
                </a:cubicBezTo>
                <a:cubicBezTo>
                  <a:pt x="97489" y="178904"/>
                  <a:pt x="185330" y="190016"/>
                  <a:pt x="190622" y="187370"/>
                </a:cubicBezTo>
                <a:cubicBezTo>
                  <a:pt x="195914" y="184724"/>
                  <a:pt x="108601" y="170437"/>
                  <a:pt x="117597" y="177845"/>
                </a:cubicBezTo>
                <a:cubicBezTo>
                  <a:pt x="126593" y="185253"/>
                  <a:pt x="223960" y="224941"/>
                  <a:pt x="244597" y="231820"/>
                </a:cubicBezTo>
                <a:cubicBezTo>
                  <a:pt x="265234" y="238699"/>
                  <a:pt x="222901" y="218591"/>
                  <a:pt x="241422" y="219120"/>
                </a:cubicBezTo>
                <a:cubicBezTo>
                  <a:pt x="259943" y="219649"/>
                  <a:pt x="341964" y="240816"/>
                  <a:pt x="355722" y="234995"/>
                </a:cubicBezTo>
                <a:cubicBezTo>
                  <a:pt x="369480" y="229174"/>
                  <a:pt x="318680" y="187370"/>
                  <a:pt x="323972" y="184195"/>
                </a:cubicBezTo>
                <a:cubicBezTo>
                  <a:pt x="329264" y="181020"/>
                  <a:pt x="391176" y="205891"/>
                  <a:pt x="387472" y="215945"/>
                </a:cubicBezTo>
                <a:cubicBezTo>
                  <a:pt x="383768" y="225999"/>
                  <a:pt x="304922" y="248224"/>
                  <a:pt x="301747" y="244520"/>
                </a:cubicBezTo>
                <a:cubicBezTo>
                  <a:pt x="298572" y="240816"/>
                  <a:pt x="329793" y="194778"/>
                  <a:pt x="368422" y="193720"/>
                </a:cubicBezTo>
                <a:cubicBezTo>
                  <a:pt x="407051" y="192662"/>
                  <a:pt x="493835" y="231291"/>
                  <a:pt x="533522" y="238170"/>
                </a:cubicBezTo>
                <a:cubicBezTo>
                  <a:pt x="573209" y="245049"/>
                  <a:pt x="617130" y="241874"/>
                  <a:pt x="606547" y="234995"/>
                </a:cubicBezTo>
                <a:cubicBezTo>
                  <a:pt x="595964" y="228116"/>
                  <a:pt x="462085" y="195837"/>
                  <a:pt x="470022" y="196895"/>
                </a:cubicBezTo>
                <a:cubicBezTo>
                  <a:pt x="477959" y="197953"/>
                  <a:pt x="598610" y="234466"/>
                  <a:pt x="654172" y="241345"/>
                </a:cubicBezTo>
                <a:cubicBezTo>
                  <a:pt x="709734" y="248224"/>
                  <a:pt x="822976" y="238699"/>
                  <a:pt x="803397" y="238170"/>
                </a:cubicBezTo>
                <a:cubicBezTo>
                  <a:pt x="783818" y="237641"/>
                  <a:pt x="536697" y="238170"/>
                  <a:pt x="536697" y="238170"/>
                </a:cubicBezTo>
                <a:cubicBezTo>
                  <a:pt x="515001" y="237641"/>
                  <a:pt x="592260" y="229703"/>
                  <a:pt x="673222" y="234995"/>
                </a:cubicBezTo>
                <a:cubicBezTo>
                  <a:pt x="754184" y="240287"/>
                  <a:pt x="985430" y="269920"/>
                  <a:pt x="1022472" y="269920"/>
                </a:cubicBezTo>
                <a:cubicBezTo>
                  <a:pt x="1059514" y="269920"/>
                  <a:pt x="949976" y="259866"/>
                  <a:pt x="895472" y="234995"/>
                </a:cubicBezTo>
                <a:cubicBezTo>
                  <a:pt x="840968" y="210124"/>
                  <a:pt x="710264" y="126516"/>
                  <a:pt x="695447" y="120695"/>
                </a:cubicBezTo>
                <a:cubicBezTo>
                  <a:pt x="680630" y="114874"/>
                  <a:pt x="749422" y="182608"/>
                  <a:pt x="806572" y="200070"/>
                </a:cubicBezTo>
                <a:cubicBezTo>
                  <a:pt x="863722" y="217532"/>
                  <a:pt x="1006068" y="223883"/>
                  <a:pt x="1038347" y="225470"/>
                </a:cubicBezTo>
                <a:cubicBezTo>
                  <a:pt x="1070626" y="227057"/>
                  <a:pt x="1058984" y="208008"/>
                  <a:pt x="1000247" y="209595"/>
                </a:cubicBezTo>
                <a:cubicBezTo>
                  <a:pt x="941510" y="211182"/>
                  <a:pt x="809747" y="234466"/>
                  <a:pt x="685922" y="234995"/>
                </a:cubicBezTo>
                <a:cubicBezTo>
                  <a:pt x="562097" y="235524"/>
                  <a:pt x="355722" y="214358"/>
                  <a:pt x="257297" y="212770"/>
                </a:cubicBezTo>
                <a:cubicBezTo>
                  <a:pt x="158872" y="211183"/>
                  <a:pt x="135589" y="258807"/>
                  <a:pt x="95372" y="225470"/>
                </a:cubicBezTo>
                <a:cubicBezTo>
                  <a:pt x="55155" y="192133"/>
                  <a:pt x="3297" y="3220"/>
                  <a:pt x="122" y="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 748">
            <a:extLst>
              <a:ext uri="{FF2B5EF4-FFF2-40B4-BE49-F238E27FC236}">
                <a16:creationId xmlns:a16="http://schemas.microsoft.com/office/drawing/2014/main" id="{FAB8AA08-C0B8-C0C0-6ABC-52EFDC70C8B8}"/>
              </a:ext>
            </a:extLst>
          </p:cNvPr>
          <p:cNvSpPr/>
          <p:nvPr/>
        </p:nvSpPr>
        <p:spPr>
          <a:xfrm>
            <a:off x="3620358" y="7432402"/>
            <a:ext cx="376977" cy="590880"/>
          </a:xfrm>
          <a:custGeom>
            <a:avLst/>
            <a:gdLst>
              <a:gd name="connsiteX0" fmla="*/ 376967 w 376977"/>
              <a:gd name="connsiteY0" fmla="*/ 273 h 590880"/>
              <a:gd name="connsiteX1" fmla="*/ 164242 w 376977"/>
              <a:gd name="connsiteY1" fmla="*/ 200298 h 590880"/>
              <a:gd name="connsiteX2" fmla="*/ 205517 w 376977"/>
              <a:gd name="connsiteY2" fmla="*/ 181248 h 590880"/>
              <a:gd name="connsiteX3" fmla="*/ 113442 w 376977"/>
              <a:gd name="connsiteY3" fmla="*/ 254273 h 590880"/>
              <a:gd name="connsiteX4" fmla="*/ 94392 w 376977"/>
              <a:gd name="connsiteY4" fmla="*/ 339998 h 590880"/>
              <a:gd name="connsiteX5" fmla="*/ 81692 w 376977"/>
              <a:gd name="connsiteY5" fmla="*/ 346348 h 590880"/>
              <a:gd name="connsiteX6" fmla="*/ 2317 w 376977"/>
              <a:gd name="connsiteY6" fmla="*/ 587648 h 590880"/>
              <a:gd name="connsiteX7" fmla="*/ 27717 w 376977"/>
              <a:gd name="connsiteY7" fmla="*/ 466998 h 590880"/>
              <a:gd name="connsiteX8" fmla="*/ 94392 w 376977"/>
              <a:gd name="connsiteY8" fmla="*/ 209823 h 590880"/>
              <a:gd name="connsiteX9" fmla="*/ 81692 w 376977"/>
              <a:gd name="connsiteY9" fmla="*/ 276498 h 590880"/>
              <a:gd name="connsiteX10" fmla="*/ 195992 w 376977"/>
              <a:gd name="connsiteY10" fmla="*/ 108223 h 590880"/>
              <a:gd name="connsiteX11" fmla="*/ 167417 w 376977"/>
              <a:gd name="connsiteY11" fmla="*/ 174898 h 590880"/>
              <a:gd name="connsiteX12" fmla="*/ 234092 w 376977"/>
              <a:gd name="connsiteY12" fmla="*/ 117748 h 590880"/>
              <a:gd name="connsiteX13" fmla="*/ 154717 w 376977"/>
              <a:gd name="connsiteY13" fmla="*/ 155848 h 590880"/>
              <a:gd name="connsiteX14" fmla="*/ 376967 w 376977"/>
              <a:gd name="connsiteY14" fmla="*/ 273 h 590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6977" h="590880">
                <a:moveTo>
                  <a:pt x="376967" y="273"/>
                </a:moveTo>
                <a:cubicBezTo>
                  <a:pt x="378554" y="7681"/>
                  <a:pt x="192817" y="170136"/>
                  <a:pt x="164242" y="200298"/>
                </a:cubicBezTo>
                <a:cubicBezTo>
                  <a:pt x="135667" y="230460"/>
                  <a:pt x="213984" y="172252"/>
                  <a:pt x="205517" y="181248"/>
                </a:cubicBezTo>
                <a:cubicBezTo>
                  <a:pt x="197050" y="190244"/>
                  <a:pt x="131963" y="227815"/>
                  <a:pt x="113442" y="254273"/>
                </a:cubicBezTo>
                <a:cubicBezTo>
                  <a:pt x="94921" y="280731"/>
                  <a:pt x="99684" y="324652"/>
                  <a:pt x="94392" y="339998"/>
                </a:cubicBezTo>
                <a:cubicBezTo>
                  <a:pt x="89100" y="355344"/>
                  <a:pt x="97038" y="305073"/>
                  <a:pt x="81692" y="346348"/>
                </a:cubicBezTo>
                <a:cubicBezTo>
                  <a:pt x="66346" y="387623"/>
                  <a:pt x="11313" y="567540"/>
                  <a:pt x="2317" y="587648"/>
                </a:cubicBezTo>
                <a:cubicBezTo>
                  <a:pt x="-6679" y="607756"/>
                  <a:pt x="12371" y="529969"/>
                  <a:pt x="27717" y="466998"/>
                </a:cubicBezTo>
                <a:cubicBezTo>
                  <a:pt x="43063" y="404027"/>
                  <a:pt x="85396" y="241573"/>
                  <a:pt x="94392" y="209823"/>
                </a:cubicBezTo>
                <a:cubicBezTo>
                  <a:pt x="103388" y="178073"/>
                  <a:pt x="64759" y="293431"/>
                  <a:pt x="81692" y="276498"/>
                </a:cubicBezTo>
                <a:cubicBezTo>
                  <a:pt x="98625" y="259565"/>
                  <a:pt x="181705" y="125156"/>
                  <a:pt x="195992" y="108223"/>
                </a:cubicBezTo>
                <a:cubicBezTo>
                  <a:pt x="210279" y="91290"/>
                  <a:pt x="161067" y="173311"/>
                  <a:pt x="167417" y="174898"/>
                </a:cubicBezTo>
                <a:cubicBezTo>
                  <a:pt x="173767" y="176486"/>
                  <a:pt x="236209" y="120923"/>
                  <a:pt x="234092" y="117748"/>
                </a:cubicBezTo>
                <a:cubicBezTo>
                  <a:pt x="231975" y="114573"/>
                  <a:pt x="130905" y="173310"/>
                  <a:pt x="154717" y="155848"/>
                </a:cubicBezTo>
                <a:cubicBezTo>
                  <a:pt x="178529" y="138386"/>
                  <a:pt x="375380" y="-7135"/>
                  <a:pt x="376967" y="27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 749">
            <a:extLst>
              <a:ext uri="{FF2B5EF4-FFF2-40B4-BE49-F238E27FC236}">
                <a16:creationId xmlns:a16="http://schemas.microsoft.com/office/drawing/2014/main" id="{E827EACA-DEFD-E779-ECAD-93261BD719AC}"/>
              </a:ext>
            </a:extLst>
          </p:cNvPr>
          <p:cNvSpPr/>
          <p:nvPr/>
        </p:nvSpPr>
        <p:spPr>
          <a:xfrm>
            <a:off x="3669652" y="7568467"/>
            <a:ext cx="242541" cy="439895"/>
          </a:xfrm>
          <a:custGeom>
            <a:avLst/>
            <a:gdLst>
              <a:gd name="connsiteX0" fmla="*/ 241948 w 242541"/>
              <a:gd name="connsiteY0" fmla="*/ 733 h 439895"/>
              <a:gd name="connsiteX1" fmla="*/ 99073 w 242541"/>
              <a:gd name="connsiteY1" fmla="*/ 191233 h 439895"/>
              <a:gd name="connsiteX2" fmla="*/ 102248 w 242541"/>
              <a:gd name="connsiteY2" fmla="*/ 200758 h 439895"/>
              <a:gd name="connsiteX3" fmla="*/ 70498 w 242541"/>
              <a:gd name="connsiteY3" fmla="*/ 156308 h 439895"/>
              <a:gd name="connsiteX4" fmla="*/ 92723 w 242541"/>
              <a:gd name="connsiteY4" fmla="*/ 200758 h 439895"/>
              <a:gd name="connsiteX5" fmla="*/ 41923 w 242541"/>
              <a:gd name="connsiteY5" fmla="*/ 308708 h 439895"/>
              <a:gd name="connsiteX6" fmla="*/ 64148 w 242541"/>
              <a:gd name="connsiteY6" fmla="*/ 238858 h 439895"/>
              <a:gd name="connsiteX7" fmla="*/ 648 w 242541"/>
              <a:gd name="connsiteY7" fmla="*/ 438883 h 439895"/>
              <a:gd name="connsiteX8" fmla="*/ 32398 w 242541"/>
              <a:gd name="connsiteY8" fmla="*/ 308708 h 439895"/>
              <a:gd name="connsiteX9" fmla="*/ 51448 w 242541"/>
              <a:gd name="connsiteY9" fmla="*/ 137258 h 439895"/>
              <a:gd name="connsiteX10" fmla="*/ 51448 w 242541"/>
              <a:gd name="connsiteY10" fmla="*/ 248383 h 439895"/>
              <a:gd name="connsiteX11" fmla="*/ 83198 w 242541"/>
              <a:gd name="connsiteY11" fmla="*/ 140433 h 439895"/>
              <a:gd name="connsiteX12" fmla="*/ 73673 w 242541"/>
              <a:gd name="connsiteY12" fmla="*/ 197583 h 439895"/>
              <a:gd name="connsiteX13" fmla="*/ 108598 w 242541"/>
              <a:gd name="connsiteY13" fmla="*/ 111858 h 439895"/>
              <a:gd name="connsiteX14" fmla="*/ 111773 w 242541"/>
              <a:gd name="connsiteY14" fmla="*/ 146783 h 439895"/>
              <a:gd name="connsiteX15" fmla="*/ 143523 w 242541"/>
              <a:gd name="connsiteY15" fmla="*/ 111858 h 439895"/>
              <a:gd name="connsiteX16" fmla="*/ 149873 w 242541"/>
              <a:gd name="connsiteY16" fmla="*/ 124558 h 439895"/>
              <a:gd name="connsiteX17" fmla="*/ 241948 w 242541"/>
              <a:gd name="connsiteY17" fmla="*/ 733 h 439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2541" h="439895">
                <a:moveTo>
                  <a:pt x="241948" y="733"/>
                </a:moveTo>
                <a:cubicBezTo>
                  <a:pt x="233481" y="11845"/>
                  <a:pt x="122356" y="157896"/>
                  <a:pt x="99073" y="191233"/>
                </a:cubicBezTo>
                <a:cubicBezTo>
                  <a:pt x="75790" y="224570"/>
                  <a:pt x="107010" y="206579"/>
                  <a:pt x="102248" y="200758"/>
                </a:cubicBezTo>
                <a:cubicBezTo>
                  <a:pt x="97486" y="194937"/>
                  <a:pt x="72085" y="156308"/>
                  <a:pt x="70498" y="156308"/>
                </a:cubicBezTo>
                <a:cubicBezTo>
                  <a:pt x="68911" y="156308"/>
                  <a:pt x="97485" y="175358"/>
                  <a:pt x="92723" y="200758"/>
                </a:cubicBezTo>
                <a:cubicBezTo>
                  <a:pt x="87961" y="226158"/>
                  <a:pt x="46685" y="302358"/>
                  <a:pt x="41923" y="308708"/>
                </a:cubicBezTo>
                <a:cubicBezTo>
                  <a:pt x="37161" y="315058"/>
                  <a:pt x="64148" y="238858"/>
                  <a:pt x="64148" y="238858"/>
                </a:cubicBezTo>
                <a:cubicBezTo>
                  <a:pt x="57269" y="260554"/>
                  <a:pt x="5940" y="427241"/>
                  <a:pt x="648" y="438883"/>
                </a:cubicBezTo>
                <a:cubicBezTo>
                  <a:pt x="-4644" y="450525"/>
                  <a:pt x="23931" y="358979"/>
                  <a:pt x="32398" y="308708"/>
                </a:cubicBezTo>
                <a:cubicBezTo>
                  <a:pt x="40865" y="258437"/>
                  <a:pt x="48273" y="147312"/>
                  <a:pt x="51448" y="137258"/>
                </a:cubicBezTo>
                <a:cubicBezTo>
                  <a:pt x="54623" y="127204"/>
                  <a:pt x="46156" y="247854"/>
                  <a:pt x="51448" y="248383"/>
                </a:cubicBezTo>
                <a:cubicBezTo>
                  <a:pt x="56740" y="248912"/>
                  <a:pt x="79494" y="148900"/>
                  <a:pt x="83198" y="140433"/>
                </a:cubicBezTo>
                <a:cubicBezTo>
                  <a:pt x="86902" y="131966"/>
                  <a:pt x="69440" y="202345"/>
                  <a:pt x="73673" y="197583"/>
                </a:cubicBezTo>
                <a:cubicBezTo>
                  <a:pt x="77906" y="192821"/>
                  <a:pt x="102248" y="120325"/>
                  <a:pt x="108598" y="111858"/>
                </a:cubicBezTo>
                <a:cubicBezTo>
                  <a:pt x="114948" y="103391"/>
                  <a:pt x="105952" y="146783"/>
                  <a:pt x="111773" y="146783"/>
                </a:cubicBezTo>
                <a:cubicBezTo>
                  <a:pt x="117594" y="146783"/>
                  <a:pt x="137173" y="115562"/>
                  <a:pt x="143523" y="111858"/>
                </a:cubicBezTo>
                <a:cubicBezTo>
                  <a:pt x="149873" y="108154"/>
                  <a:pt x="133998" y="140962"/>
                  <a:pt x="149873" y="124558"/>
                </a:cubicBezTo>
                <a:cubicBezTo>
                  <a:pt x="165748" y="108154"/>
                  <a:pt x="250415" y="-10379"/>
                  <a:pt x="241948" y="7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 750">
            <a:extLst>
              <a:ext uri="{FF2B5EF4-FFF2-40B4-BE49-F238E27FC236}">
                <a16:creationId xmlns:a16="http://schemas.microsoft.com/office/drawing/2014/main" id="{F952B70E-C8FB-5825-4B5D-E64F98764977}"/>
              </a:ext>
            </a:extLst>
          </p:cNvPr>
          <p:cNvSpPr/>
          <p:nvPr/>
        </p:nvSpPr>
        <p:spPr>
          <a:xfrm>
            <a:off x="3667096" y="7593244"/>
            <a:ext cx="399686" cy="484742"/>
          </a:xfrm>
          <a:custGeom>
            <a:avLst/>
            <a:gdLst>
              <a:gd name="connsiteX0" fmla="*/ 396904 w 399686"/>
              <a:gd name="connsiteY0" fmla="*/ 4531 h 484742"/>
              <a:gd name="connsiteX1" fmla="*/ 73054 w 399686"/>
              <a:gd name="connsiteY1" fmla="*/ 201381 h 484742"/>
              <a:gd name="connsiteX2" fmla="*/ 193704 w 399686"/>
              <a:gd name="connsiteY2" fmla="*/ 156931 h 484742"/>
              <a:gd name="connsiteX3" fmla="*/ 117504 w 399686"/>
              <a:gd name="connsiteY3" fmla="*/ 226781 h 484742"/>
              <a:gd name="connsiteX4" fmla="*/ 66704 w 399686"/>
              <a:gd name="connsiteY4" fmla="*/ 366481 h 484742"/>
              <a:gd name="connsiteX5" fmla="*/ 31779 w 399686"/>
              <a:gd name="connsiteY5" fmla="*/ 458556 h 484742"/>
              <a:gd name="connsiteX6" fmla="*/ 31779 w 399686"/>
              <a:gd name="connsiteY6" fmla="*/ 483956 h 484742"/>
              <a:gd name="connsiteX7" fmla="*/ 29 w 399686"/>
              <a:gd name="connsiteY7" fmla="*/ 436331 h 484742"/>
              <a:gd name="connsiteX8" fmla="*/ 38129 w 399686"/>
              <a:gd name="connsiteY8" fmla="*/ 449031 h 484742"/>
              <a:gd name="connsiteX9" fmla="*/ 130204 w 399686"/>
              <a:gd name="connsiteY9" fmla="*/ 239481 h 484742"/>
              <a:gd name="connsiteX10" fmla="*/ 181004 w 399686"/>
              <a:gd name="connsiteY10" fmla="*/ 169631 h 484742"/>
              <a:gd name="connsiteX11" fmla="*/ 190529 w 399686"/>
              <a:gd name="connsiteY11" fmla="*/ 144231 h 484742"/>
              <a:gd name="connsiteX12" fmla="*/ 269904 w 399686"/>
              <a:gd name="connsiteY12" fmla="*/ 29931 h 484742"/>
              <a:gd name="connsiteX13" fmla="*/ 231804 w 399686"/>
              <a:gd name="connsiteY13" fmla="*/ 58506 h 484742"/>
              <a:gd name="connsiteX14" fmla="*/ 396904 w 399686"/>
              <a:gd name="connsiteY14" fmla="*/ 4531 h 484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9686" h="484742">
                <a:moveTo>
                  <a:pt x="396904" y="4531"/>
                </a:moveTo>
                <a:cubicBezTo>
                  <a:pt x="370446" y="28343"/>
                  <a:pt x="106921" y="175981"/>
                  <a:pt x="73054" y="201381"/>
                </a:cubicBezTo>
                <a:cubicBezTo>
                  <a:pt x="39187" y="226781"/>
                  <a:pt x="186296" y="152698"/>
                  <a:pt x="193704" y="156931"/>
                </a:cubicBezTo>
                <a:cubicBezTo>
                  <a:pt x="201112" y="161164"/>
                  <a:pt x="138671" y="191856"/>
                  <a:pt x="117504" y="226781"/>
                </a:cubicBezTo>
                <a:cubicBezTo>
                  <a:pt x="96337" y="261706"/>
                  <a:pt x="80991" y="327852"/>
                  <a:pt x="66704" y="366481"/>
                </a:cubicBezTo>
                <a:cubicBezTo>
                  <a:pt x="52417" y="405110"/>
                  <a:pt x="37600" y="438977"/>
                  <a:pt x="31779" y="458556"/>
                </a:cubicBezTo>
                <a:cubicBezTo>
                  <a:pt x="25958" y="478135"/>
                  <a:pt x="37071" y="487660"/>
                  <a:pt x="31779" y="483956"/>
                </a:cubicBezTo>
                <a:cubicBezTo>
                  <a:pt x="26487" y="480252"/>
                  <a:pt x="-1029" y="442152"/>
                  <a:pt x="29" y="436331"/>
                </a:cubicBezTo>
                <a:cubicBezTo>
                  <a:pt x="1087" y="430510"/>
                  <a:pt x="16433" y="481839"/>
                  <a:pt x="38129" y="449031"/>
                </a:cubicBezTo>
                <a:cubicBezTo>
                  <a:pt x="59825" y="416223"/>
                  <a:pt x="106391" y="286048"/>
                  <a:pt x="130204" y="239481"/>
                </a:cubicBezTo>
                <a:cubicBezTo>
                  <a:pt x="154016" y="192914"/>
                  <a:pt x="170950" y="185506"/>
                  <a:pt x="181004" y="169631"/>
                </a:cubicBezTo>
                <a:cubicBezTo>
                  <a:pt x="191058" y="153756"/>
                  <a:pt x="175712" y="167514"/>
                  <a:pt x="190529" y="144231"/>
                </a:cubicBezTo>
                <a:cubicBezTo>
                  <a:pt x="205346" y="120948"/>
                  <a:pt x="263025" y="44219"/>
                  <a:pt x="269904" y="29931"/>
                </a:cubicBezTo>
                <a:cubicBezTo>
                  <a:pt x="276783" y="15644"/>
                  <a:pt x="210637" y="58506"/>
                  <a:pt x="231804" y="58506"/>
                </a:cubicBezTo>
                <a:cubicBezTo>
                  <a:pt x="252971" y="58506"/>
                  <a:pt x="423362" y="-19281"/>
                  <a:pt x="396904" y="45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 751">
            <a:extLst>
              <a:ext uri="{FF2B5EF4-FFF2-40B4-BE49-F238E27FC236}">
                <a16:creationId xmlns:a16="http://schemas.microsoft.com/office/drawing/2014/main" id="{E9E56144-06CB-C1E7-D560-FF05DCF73311}"/>
              </a:ext>
            </a:extLst>
          </p:cNvPr>
          <p:cNvSpPr/>
          <p:nvPr/>
        </p:nvSpPr>
        <p:spPr>
          <a:xfrm>
            <a:off x="4578077" y="7574244"/>
            <a:ext cx="131264" cy="549543"/>
          </a:xfrm>
          <a:custGeom>
            <a:avLst/>
            <a:gdLst>
              <a:gd name="connsiteX0" fmla="*/ 130448 w 131264"/>
              <a:gd name="connsiteY0" fmla="*/ 1306 h 549543"/>
              <a:gd name="connsiteX1" fmla="*/ 51073 w 131264"/>
              <a:gd name="connsiteY1" fmla="*/ 214031 h 549543"/>
              <a:gd name="connsiteX2" fmla="*/ 51073 w 131264"/>
              <a:gd name="connsiteY2" fmla="*/ 160056 h 549543"/>
              <a:gd name="connsiteX3" fmla="*/ 19323 w 131264"/>
              <a:gd name="connsiteY3" fmla="*/ 280706 h 549543"/>
              <a:gd name="connsiteX4" fmla="*/ 3448 w 131264"/>
              <a:gd name="connsiteY4" fmla="*/ 356906 h 549543"/>
              <a:gd name="connsiteX5" fmla="*/ 41548 w 131264"/>
              <a:gd name="connsiteY5" fmla="*/ 439456 h 549543"/>
              <a:gd name="connsiteX6" fmla="*/ 3448 w 131264"/>
              <a:gd name="connsiteY6" fmla="*/ 395006 h 549543"/>
              <a:gd name="connsiteX7" fmla="*/ 105048 w 131264"/>
              <a:gd name="connsiteY7" fmla="*/ 547406 h 549543"/>
              <a:gd name="connsiteX8" fmla="*/ 47898 w 131264"/>
              <a:gd name="connsiteY8" fmla="*/ 477556 h 549543"/>
              <a:gd name="connsiteX9" fmla="*/ 273 w 131264"/>
              <a:gd name="connsiteY9" fmla="*/ 382306 h 549543"/>
              <a:gd name="connsiteX10" fmla="*/ 28848 w 131264"/>
              <a:gd name="connsiteY10" fmla="*/ 242606 h 549543"/>
              <a:gd name="connsiteX11" fmla="*/ 38373 w 131264"/>
              <a:gd name="connsiteY11" fmla="*/ 239431 h 549543"/>
              <a:gd name="connsiteX12" fmla="*/ 89173 w 131264"/>
              <a:gd name="connsiteY12" fmla="*/ 128306 h 549543"/>
              <a:gd name="connsiteX13" fmla="*/ 130448 w 131264"/>
              <a:gd name="connsiteY13" fmla="*/ 1306 h 549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264" h="549543">
                <a:moveTo>
                  <a:pt x="130448" y="1306"/>
                </a:moveTo>
                <a:cubicBezTo>
                  <a:pt x="124098" y="15594"/>
                  <a:pt x="64302" y="187573"/>
                  <a:pt x="51073" y="214031"/>
                </a:cubicBezTo>
                <a:cubicBezTo>
                  <a:pt x="37844" y="240489"/>
                  <a:pt x="56365" y="148944"/>
                  <a:pt x="51073" y="160056"/>
                </a:cubicBezTo>
                <a:cubicBezTo>
                  <a:pt x="45781" y="171169"/>
                  <a:pt x="27260" y="247898"/>
                  <a:pt x="19323" y="280706"/>
                </a:cubicBezTo>
                <a:cubicBezTo>
                  <a:pt x="11386" y="313514"/>
                  <a:pt x="-256" y="330448"/>
                  <a:pt x="3448" y="356906"/>
                </a:cubicBezTo>
                <a:cubicBezTo>
                  <a:pt x="7152" y="383364"/>
                  <a:pt x="41548" y="433106"/>
                  <a:pt x="41548" y="439456"/>
                </a:cubicBezTo>
                <a:cubicBezTo>
                  <a:pt x="41548" y="445806"/>
                  <a:pt x="-7135" y="377014"/>
                  <a:pt x="3448" y="395006"/>
                </a:cubicBezTo>
                <a:cubicBezTo>
                  <a:pt x="14031" y="412998"/>
                  <a:pt x="97640" y="533648"/>
                  <a:pt x="105048" y="547406"/>
                </a:cubicBezTo>
                <a:cubicBezTo>
                  <a:pt x="112456" y="561164"/>
                  <a:pt x="65360" y="505073"/>
                  <a:pt x="47898" y="477556"/>
                </a:cubicBezTo>
                <a:cubicBezTo>
                  <a:pt x="30435" y="450039"/>
                  <a:pt x="3448" y="421464"/>
                  <a:pt x="273" y="382306"/>
                </a:cubicBezTo>
                <a:cubicBezTo>
                  <a:pt x="-2902" y="343148"/>
                  <a:pt x="22498" y="266418"/>
                  <a:pt x="28848" y="242606"/>
                </a:cubicBezTo>
                <a:cubicBezTo>
                  <a:pt x="35198" y="218794"/>
                  <a:pt x="28319" y="258481"/>
                  <a:pt x="38373" y="239431"/>
                </a:cubicBezTo>
                <a:cubicBezTo>
                  <a:pt x="48427" y="220381"/>
                  <a:pt x="73827" y="162702"/>
                  <a:pt x="89173" y="128306"/>
                </a:cubicBezTo>
                <a:cubicBezTo>
                  <a:pt x="104519" y="93910"/>
                  <a:pt x="136798" y="-12982"/>
                  <a:pt x="130448" y="13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 752">
            <a:extLst>
              <a:ext uri="{FF2B5EF4-FFF2-40B4-BE49-F238E27FC236}">
                <a16:creationId xmlns:a16="http://schemas.microsoft.com/office/drawing/2014/main" id="{48CE56E1-6476-6A66-401C-DF4FCE40AC71}"/>
              </a:ext>
            </a:extLst>
          </p:cNvPr>
          <p:cNvSpPr/>
          <p:nvPr/>
        </p:nvSpPr>
        <p:spPr>
          <a:xfrm>
            <a:off x="4604678" y="7597749"/>
            <a:ext cx="243745" cy="419540"/>
          </a:xfrm>
          <a:custGeom>
            <a:avLst/>
            <a:gdLst>
              <a:gd name="connsiteX0" fmla="*/ 243547 w 243745"/>
              <a:gd name="connsiteY0" fmla="*/ 26 h 419540"/>
              <a:gd name="connsiteX1" fmla="*/ 59397 w 243745"/>
              <a:gd name="connsiteY1" fmla="*/ 104801 h 419540"/>
              <a:gd name="connsiteX2" fmla="*/ 100672 w 243745"/>
              <a:gd name="connsiteY2" fmla="*/ 95276 h 419540"/>
              <a:gd name="connsiteX3" fmla="*/ 62572 w 243745"/>
              <a:gd name="connsiteY3" fmla="*/ 146076 h 419540"/>
              <a:gd name="connsiteX4" fmla="*/ 40347 w 243745"/>
              <a:gd name="connsiteY4" fmla="*/ 238151 h 419540"/>
              <a:gd name="connsiteX5" fmla="*/ 53047 w 243745"/>
              <a:gd name="connsiteY5" fmla="*/ 200051 h 419540"/>
              <a:gd name="connsiteX6" fmla="*/ 2247 w 243745"/>
              <a:gd name="connsiteY6" fmla="*/ 292126 h 419540"/>
              <a:gd name="connsiteX7" fmla="*/ 8597 w 243745"/>
              <a:gd name="connsiteY7" fmla="*/ 419126 h 419540"/>
              <a:gd name="connsiteX8" fmla="*/ 5422 w 243745"/>
              <a:gd name="connsiteY8" fmla="*/ 330226 h 419540"/>
              <a:gd name="connsiteX9" fmla="*/ 5422 w 243745"/>
              <a:gd name="connsiteY9" fmla="*/ 257201 h 419540"/>
              <a:gd name="connsiteX10" fmla="*/ 5422 w 243745"/>
              <a:gd name="connsiteY10" fmla="*/ 247676 h 419540"/>
              <a:gd name="connsiteX11" fmla="*/ 49872 w 243745"/>
              <a:gd name="connsiteY11" fmla="*/ 155601 h 419540"/>
              <a:gd name="connsiteX12" fmla="*/ 94322 w 243745"/>
              <a:gd name="connsiteY12" fmla="*/ 95276 h 419540"/>
              <a:gd name="connsiteX13" fmla="*/ 243547 w 243745"/>
              <a:gd name="connsiteY13" fmla="*/ 26 h 41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3745" h="419540">
                <a:moveTo>
                  <a:pt x="243547" y="26"/>
                </a:moveTo>
                <a:cubicBezTo>
                  <a:pt x="237726" y="1614"/>
                  <a:pt x="83209" y="88926"/>
                  <a:pt x="59397" y="104801"/>
                </a:cubicBezTo>
                <a:cubicBezTo>
                  <a:pt x="35584" y="120676"/>
                  <a:pt x="100143" y="88397"/>
                  <a:pt x="100672" y="95276"/>
                </a:cubicBezTo>
                <a:cubicBezTo>
                  <a:pt x="101201" y="102155"/>
                  <a:pt x="72626" y="122264"/>
                  <a:pt x="62572" y="146076"/>
                </a:cubicBezTo>
                <a:cubicBezTo>
                  <a:pt x="52518" y="169888"/>
                  <a:pt x="41934" y="229155"/>
                  <a:pt x="40347" y="238151"/>
                </a:cubicBezTo>
                <a:cubicBezTo>
                  <a:pt x="38760" y="247147"/>
                  <a:pt x="59397" y="191055"/>
                  <a:pt x="53047" y="200051"/>
                </a:cubicBezTo>
                <a:cubicBezTo>
                  <a:pt x="46697" y="209047"/>
                  <a:pt x="9655" y="255614"/>
                  <a:pt x="2247" y="292126"/>
                </a:cubicBezTo>
                <a:cubicBezTo>
                  <a:pt x="-5161" y="328638"/>
                  <a:pt x="8068" y="412776"/>
                  <a:pt x="8597" y="419126"/>
                </a:cubicBezTo>
                <a:cubicBezTo>
                  <a:pt x="9126" y="425476"/>
                  <a:pt x="5951" y="357213"/>
                  <a:pt x="5422" y="330226"/>
                </a:cubicBezTo>
                <a:cubicBezTo>
                  <a:pt x="4893" y="303239"/>
                  <a:pt x="5422" y="257201"/>
                  <a:pt x="5422" y="257201"/>
                </a:cubicBezTo>
                <a:lnTo>
                  <a:pt x="5422" y="247676"/>
                </a:lnTo>
                <a:cubicBezTo>
                  <a:pt x="12830" y="230743"/>
                  <a:pt x="35055" y="181001"/>
                  <a:pt x="49872" y="155601"/>
                </a:cubicBezTo>
                <a:cubicBezTo>
                  <a:pt x="64689" y="130201"/>
                  <a:pt x="63101" y="122264"/>
                  <a:pt x="94322" y="95276"/>
                </a:cubicBezTo>
                <a:cubicBezTo>
                  <a:pt x="125543" y="68288"/>
                  <a:pt x="249368" y="-1562"/>
                  <a:pt x="243547" y="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 753">
            <a:extLst>
              <a:ext uri="{FF2B5EF4-FFF2-40B4-BE49-F238E27FC236}">
                <a16:creationId xmlns:a16="http://schemas.microsoft.com/office/drawing/2014/main" id="{57C40820-2C85-4904-A702-BC5ACCAE9F44}"/>
              </a:ext>
            </a:extLst>
          </p:cNvPr>
          <p:cNvSpPr/>
          <p:nvPr/>
        </p:nvSpPr>
        <p:spPr>
          <a:xfrm>
            <a:off x="4698960" y="7585068"/>
            <a:ext cx="155615" cy="349260"/>
          </a:xfrm>
          <a:custGeom>
            <a:avLst/>
            <a:gdLst>
              <a:gd name="connsiteX0" fmla="*/ 155615 w 155615"/>
              <a:gd name="connsiteY0" fmla="*/ 7 h 349260"/>
              <a:gd name="connsiteX1" fmla="*/ 79415 w 155615"/>
              <a:gd name="connsiteY1" fmla="*/ 139707 h 349260"/>
              <a:gd name="connsiteX2" fmla="*/ 60365 w 155615"/>
              <a:gd name="connsiteY2" fmla="*/ 200032 h 349260"/>
              <a:gd name="connsiteX3" fmla="*/ 79415 w 155615"/>
              <a:gd name="connsiteY3" fmla="*/ 193682 h 349260"/>
              <a:gd name="connsiteX4" fmla="*/ 57190 w 155615"/>
              <a:gd name="connsiteY4" fmla="*/ 266707 h 349260"/>
              <a:gd name="connsiteX5" fmla="*/ 40 w 155615"/>
              <a:gd name="connsiteY5" fmla="*/ 349257 h 349260"/>
              <a:gd name="connsiteX6" fmla="*/ 66715 w 155615"/>
              <a:gd name="connsiteY6" fmla="*/ 269882 h 349260"/>
              <a:gd name="connsiteX7" fmla="*/ 63540 w 155615"/>
              <a:gd name="connsiteY7" fmla="*/ 196857 h 349260"/>
              <a:gd name="connsiteX8" fmla="*/ 73065 w 155615"/>
              <a:gd name="connsiteY8" fmla="*/ 123832 h 349260"/>
              <a:gd name="connsiteX9" fmla="*/ 79415 w 155615"/>
              <a:gd name="connsiteY9" fmla="*/ 133357 h 349260"/>
              <a:gd name="connsiteX10" fmla="*/ 155615 w 155615"/>
              <a:gd name="connsiteY10" fmla="*/ 7 h 349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5615" h="349260">
                <a:moveTo>
                  <a:pt x="155615" y="7"/>
                </a:moveTo>
                <a:cubicBezTo>
                  <a:pt x="155615" y="1065"/>
                  <a:pt x="95290" y="106370"/>
                  <a:pt x="79415" y="139707"/>
                </a:cubicBezTo>
                <a:cubicBezTo>
                  <a:pt x="63540" y="173044"/>
                  <a:pt x="60365" y="191036"/>
                  <a:pt x="60365" y="200032"/>
                </a:cubicBezTo>
                <a:cubicBezTo>
                  <a:pt x="60365" y="209028"/>
                  <a:pt x="79944" y="182570"/>
                  <a:pt x="79415" y="193682"/>
                </a:cubicBezTo>
                <a:cubicBezTo>
                  <a:pt x="78886" y="204794"/>
                  <a:pt x="70419" y="240778"/>
                  <a:pt x="57190" y="266707"/>
                </a:cubicBezTo>
                <a:cubicBezTo>
                  <a:pt x="43961" y="292636"/>
                  <a:pt x="-1547" y="348728"/>
                  <a:pt x="40" y="349257"/>
                </a:cubicBezTo>
                <a:cubicBezTo>
                  <a:pt x="1627" y="349786"/>
                  <a:pt x="56132" y="295282"/>
                  <a:pt x="66715" y="269882"/>
                </a:cubicBezTo>
                <a:cubicBezTo>
                  <a:pt x="77298" y="244482"/>
                  <a:pt x="62482" y="221199"/>
                  <a:pt x="63540" y="196857"/>
                </a:cubicBezTo>
                <a:cubicBezTo>
                  <a:pt x="64598" y="172515"/>
                  <a:pt x="70419" y="134415"/>
                  <a:pt x="73065" y="123832"/>
                </a:cubicBezTo>
                <a:cubicBezTo>
                  <a:pt x="75711" y="113249"/>
                  <a:pt x="65657" y="150290"/>
                  <a:pt x="79415" y="133357"/>
                </a:cubicBezTo>
                <a:cubicBezTo>
                  <a:pt x="93173" y="116424"/>
                  <a:pt x="155615" y="-1051"/>
                  <a:pt x="155615" y="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 754">
            <a:extLst>
              <a:ext uri="{FF2B5EF4-FFF2-40B4-BE49-F238E27FC236}">
                <a16:creationId xmlns:a16="http://schemas.microsoft.com/office/drawing/2014/main" id="{4EB7C71B-4E10-742E-6B6B-FB2D2AACECC5}"/>
              </a:ext>
            </a:extLst>
          </p:cNvPr>
          <p:cNvSpPr/>
          <p:nvPr/>
        </p:nvSpPr>
        <p:spPr>
          <a:xfrm>
            <a:off x="4682809" y="7597558"/>
            <a:ext cx="172519" cy="444719"/>
          </a:xfrm>
          <a:custGeom>
            <a:avLst/>
            <a:gdLst>
              <a:gd name="connsiteX0" fmla="*/ 73341 w 172519"/>
              <a:gd name="connsiteY0" fmla="*/ 217 h 444719"/>
              <a:gd name="connsiteX1" fmla="*/ 136841 w 172519"/>
              <a:gd name="connsiteY1" fmla="*/ 149442 h 444719"/>
              <a:gd name="connsiteX2" fmla="*/ 130491 w 172519"/>
              <a:gd name="connsiteY2" fmla="*/ 219292 h 444719"/>
              <a:gd name="connsiteX3" fmla="*/ 171766 w 172519"/>
              <a:gd name="connsiteY3" fmla="*/ 219292 h 444719"/>
              <a:gd name="connsiteX4" fmla="*/ 89216 w 172519"/>
              <a:gd name="connsiteY4" fmla="*/ 292317 h 444719"/>
              <a:gd name="connsiteX5" fmla="*/ 146366 w 172519"/>
              <a:gd name="connsiteY5" fmla="*/ 285967 h 444719"/>
              <a:gd name="connsiteX6" fmla="*/ 70166 w 172519"/>
              <a:gd name="connsiteY6" fmla="*/ 355817 h 444719"/>
              <a:gd name="connsiteX7" fmla="*/ 316 w 172519"/>
              <a:gd name="connsiteY7" fmla="*/ 444717 h 444719"/>
              <a:gd name="connsiteX8" fmla="*/ 98741 w 172519"/>
              <a:gd name="connsiteY8" fmla="*/ 358992 h 444719"/>
              <a:gd name="connsiteX9" fmla="*/ 124141 w 172519"/>
              <a:gd name="connsiteY9" fmla="*/ 349467 h 444719"/>
              <a:gd name="connsiteX10" fmla="*/ 89216 w 172519"/>
              <a:gd name="connsiteY10" fmla="*/ 330417 h 444719"/>
              <a:gd name="connsiteX11" fmla="*/ 143191 w 172519"/>
              <a:gd name="connsiteY11" fmla="*/ 222467 h 444719"/>
              <a:gd name="connsiteX12" fmla="*/ 114616 w 172519"/>
              <a:gd name="connsiteY12" fmla="*/ 149442 h 444719"/>
              <a:gd name="connsiteX13" fmla="*/ 136841 w 172519"/>
              <a:gd name="connsiteY13" fmla="*/ 190717 h 444719"/>
              <a:gd name="connsiteX14" fmla="*/ 130491 w 172519"/>
              <a:gd name="connsiteY14" fmla="*/ 117692 h 444719"/>
              <a:gd name="connsiteX15" fmla="*/ 73341 w 172519"/>
              <a:gd name="connsiteY15" fmla="*/ 217 h 444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2519" h="444719">
                <a:moveTo>
                  <a:pt x="73341" y="217"/>
                </a:moveTo>
                <a:cubicBezTo>
                  <a:pt x="74399" y="5508"/>
                  <a:pt x="127316" y="112930"/>
                  <a:pt x="136841" y="149442"/>
                </a:cubicBezTo>
                <a:cubicBezTo>
                  <a:pt x="146366" y="185954"/>
                  <a:pt x="124670" y="207650"/>
                  <a:pt x="130491" y="219292"/>
                </a:cubicBezTo>
                <a:cubicBezTo>
                  <a:pt x="136312" y="230934"/>
                  <a:pt x="178645" y="207121"/>
                  <a:pt x="171766" y="219292"/>
                </a:cubicBezTo>
                <a:cubicBezTo>
                  <a:pt x="164887" y="231463"/>
                  <a:pt x="93449" y="281205"/>
                  <a:pt x="89216" y="292317"/>
                </a:cubicBezTo>
                <a:cubicBezTo>
                  <a:pt x="84983" y="303430"/>
                  <a:pt x="149541" y="275384"/>
                  <a:pt x="146366" y="285967"/>
                </a:cubicBezTo>
                <a:cubicBezTo>
                  <a:pt x="143191" y="296550"/>
                  <a:pt x="94508" y="329359"/>
                  <a:pt x="70166" y="355817"/>
                </a:cubicBezTo>
                <a:cubicBezTo>
                  <a:pt x="45824" y="382275"/>
                  <a:pt x="-4447" y="444188"/>
                  <a:pt x="316" y="444717"/>
                </a:cubicBezTo>
                <a:cubicBezTo>
                  <a:pt x="5078" y="445246"/>
                  <a:pt x="78104" y="374867"/>
                  <a:pt x="98741" y="358992"/>
                </a:cubicBezTo>
                <a:cubicBezTo>
                  <a:pt x="119379" y="343117"/>
                  <a:pt x="125728" y="354229"/>
                  <a:pt x="124141" y="349467"/>
                </a:cubicBezTo>
                <a:cubicBezTo>
                  <a:pt x="122554" y="344705"/>
                  <a:pt x="86041" y="351584"/>
                  <a:pt x="89216" y="330417"/>
                </a:cubicBezTo>
                <a:cubicBezTo>
                  <a:pt x="92391" y="309250"/>
                  <a:pt x="138958" y="252629"/>
                  <a:pt x="143191" y="222467"/>
                </a:cubicBezTo>
                <a:cubicBezTo>
                  <a:pt x="147424" y="192305"/>
                  <a:pt x="115674" y="154733"/>
                  <a:pt x="114616" y="149442"/>
                </a:cubicBezTo>
                <a:cubicBezTo>
                  <a:pt x="113558" y="144151"/>
                  <a:pt x="134195" y="196009"/>
                  <a:pt x="136841" y="190717"/>
                </a:cubicBezTo>
                <a:cubicBezTo>
                  <a:pt x="139487" y="185425"/>
                  <a:pt x="141074" y="147855"/>
                  <a:pt x="130491" y="117692"/>
                </a:cubicBezTo>
                <a:cubicBezTo>
                  <a:pt x="119908" y="87530"/>
                  <a:pt x="72283" y="-5074"/>
                  <a:pt x="73341" y="2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 755">
            <a:extLst>
              <a:ext uri="{FF2B5EF4-FFF2-40B4-BE49-F238E27FC236}">
                <a16:creationId xmlns:a16="http://schemas.microsoft.com/office/drawing/2014/main" id="{1E2E71B4-5128-54E8-6FCA-09365FBB7C28}"/>
              </a:ext>
            </a:extLst>
          </p:cNvPr>
          <p:cNvSpPr/>
          <p:nvPr/>
        </p:nvSpPr>
        <p:spPr>
          <a:xfrm>
            <a:off x="4924423" y="7534204"/>
            <a:ext cx="431860" cy="436583"/>
          </a:xfrm>
          <a:custGeom>
            <a:avLst/>
            <a:gdLst>
              <a:gd name="connsiteX0" fmla="*/ 431802 w 431860"/>
              <a:gd name="connsiteY0" fmla="*/ 71 h 436583"/>
              <a:gd name="connsiteX1" fmla="*/ 123827 w 431860"/>
              <a:gd name="connsiteY1" fmla="*/ 177871 h 436583"/>
              <a:gd name="connsiteX2" fmla="*/ 285752 w 431860"/>
              <a:gd name="connsiteY2" fmla="*/ 142946 h 436583"/>
              <a:gd name="connsiteX3" fmla="*/ 155577 w 431860"/>
              <a:gd name="connsiteY3" fmla="*/ 181046 h 436583"/>
              <a:gd name="connsiteX4" fmla="*/ 31752 w 431860"/>
              <a:gd name="connsiteY4" fmla="*/ 184221 h 436583"/>
              <a:gd name="connsiteX5" fmla="*/ 12702 w 431860"/>
              <a:gd name="connsiteY5" fmla="*/ 298521 h 436583"/>
              <a:gd name="connsiteX6" fmla="*/ 44452 w 431860"/>
              <a:gd name="connsiteY6" fmla="*/ 295346 h 436583"/>
              <a:gd name="connsiteX7" fmla="*/ 76202 w 431860"/>
              <a:gd name="connsiteY7" fmla="*/ 311221 h 436583"/>
              <a:gd name="connsiteX8" fmla="*/ 41277 w 431860"/>
              <a:gd name="connsiteY8" fmla="*/ 292171 h 436583"/>
              <a:gd name="connsiteX9" fmla="*/ 196852 w 431860"/>
              <a:gd name="connsiteY9" fmla="*/ 435046 h 436583"/>
              <a:gd name="connsiteX10" fmla="*/ 95252 w 431860"/>
              <a:gd name="connsiteY10" fmla="*/ 365196 h 436583"/>
              <a:gd name="connsiteX11" fmla="*/ 2 w 431860"/>
              <a:gd name="connsiteY11" fmla="*/ 323921 h 436583"/>
              <a:gd name="connsiteX12" fmla="*/ 92077 w 431860"/>
              <a:gd name="connsiteY12" fmla="*/ 377896 h 436583"/>
              <a:gd name="connsiteX13" fmla="*/ 9527 w 431860"/>
              <a:gd name="connsiteY13" fmla="*/ 301696 h 436583"/>
              <a:gd name="connsiteX14" fmla="*/ 44452 w 431860"/>
              <a:gd name="connsiteY14" fmla="*/ 238196 h 436583"/>
              <a:gd name="connsiteX15" fmla="*/ 38102 w 431860"/>
              <a:gd name="connsiteY15" fmla="*/ 269946 h 436583"/>
              <a:gd name="connsiteX16" fmla="*/ 47627 w 431860"/>
              <a:gd name="connsiteY16" fmla="*/ 177871 h 436583"/>
              <a:gd name="connsiteX17" fmla="*/ 142877 w 431860"/>
              <a:gd name="connsiteY17" fmla="*/ 174696 h 436583"/>
              <a:gd name="connsiteX18" fmla="*/ 184152 w 431860"/>
              <a:gd name="connsiteY18" fmla="*/ 158821 h 436583"/>
              <a:gd name="connsiteX19" fmla="*/ 254002 w 431860"/>
              <a:gd name="connsiteY19" fmla="*/ 152471 h 436583"/>
              <a:gd name="connsiteX20" fmla="*/ 317502 w 431860"/>
              <a:gd name="connsiteY20" fmla="*/ 120721 h 436583"/>
              <a:gd name="connsiteX21" fmla="*/ 95252 w 431860"/>
              <a:gd name="connsiteY21" fmla="*/ 155646 h 436583"/>
              <a:gd name="connsiteX22" fmla="*/ 431802 w 431860"/>
              <a:gd name="connsiteY22" fmla="*/ 71 h 43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31860" h="436583">
                <a:moveTo>
                  <a:pt x="431802" y="71"/>
                </a:moveTo>
                <a:cubicBezTo>
                  <a:pt x="436564" y="3775"/>
                  <a:pt x="148169" y="154059"/>
                  <a:pt x="123827" y="177871"/>
                </a:cubicBezTo>
                <a:cubicBezTo>
                  <a:pt x="99485" y="201684"/>
                  <a:pt x="280460" y="142417"/>
                  <a:pt x="285752" y="142946"/>
                </a:cubicBezTo>
                <a:cubicBezTo>
                  <a:pt x="291044" y="143475"/>
                  <a:pt x="197910" y="174167"/>
                  <a:pt x="155577" y="181046"/>
                </a:cubicBezTo>
                <a:cubicBezTo>
                  <a:pt x="113244" y="187925"/>
                  <a:pt x="55564" y="164642"/>
                  <a:pt x="31752" y="184221"/>
                </a:cubicBezTo>
                <a:cubicBezTo>
                  <a:pt x="7940" y="203800"/>
                  <a:pt x="10585" y="280000"/>
                  <a:pt x="12702" y="298521"/>
                </a:cubicBezTo>
                <a:cubicBezTo>
                  <a:pt x="14819" y="317042"/>
                  <a:pt x="33869" y="293229"/>
                  <a:pt x="44452" y="295346"/>
                </a:cubicBezTo>
                <a:cubicBezTo>
                  <a:pt x="55035" y="297463"/>
                  <a:pt x="76731" y="311750"/>
                  <a:pt x="76202" y="311221"/>
                </a:cubicBezTo>
                <a:cubicBezTo>
                  <a:pt x="75673" y="310692"/>
                  <a:pt x="21169" y="271534"/>
                  <a:pt x="41277" y="292171"/>
                </a:cubicBezTo>
                <a:cubicBezTo>
                  <a:pt x="61385" y="312808"/>
                  <a:pt x="187856" y="422875"/>
                  <a:pt x="196852" y="435046"/>
                </a:cubicBezTo>
                <a:cubicBezTo>
                  <a:pt x="205848" y="447217"/>
                  <a:pt x="128060" y="383717"/>
                  <a:pt x="95252" y="365196"/>
                </a:cubicBezTo>
                <a:cubicBezTo>
                  <a:pt x="62444" y="346675"/>
                  <a:pt x="531" y="321804"/>
                  <a:pt x="2" y="323921"/>
                </a:cubicBezTo>
                <a:cubicBezTo>
                  <a:pt x="-527" y="326038"/>
                  <a:pt x="90490" y="381600"/>
                  <a:pt x="92077" y="377896"/>
                </a:cubicBezTo>
                <a:cubicBezTo>
                  <a:pt x="93664" y="374192"/>
                  <a:pt x="17464" y="324979"/>
                  <a:pt x="9527" y="301696"/>
                </a:cubicBezTo>
                <a:cubicBezTo>
                  <a:pt x="1589" y="278413"/>
                  <a:pt x="39689" y="243488"/>
                  <a:pt x="44452" y="238196"/>
                </a:cubicBezTo>
                <a:cubicBezTo>
                  <a:pt x="49214" y="232904"/>
                  <a:pt x="37573" y="280000"/>
                  <a:pt x="38102" y="269946"/>
                </a:cubicBezTo>
                <a:cubicBezTo>
                  <a:pt x="38631" y="259892"/>
                  <a:pt x="30165" y="193746"/>
                  <a:pt x="47627" y="177871"/>
                </a:cubicBezTo>
                <a:cubicBezTo>
                  <a:pt x="65089" y="161996"/>
                  <a:pt x="120123" y="177871"/>
                  <a:pt x="142877" y="174696"/>
                </a:cubicBezTo>
                <a:cubicBezTo>
                  <a:pt x="165631" y="171521"/>
                  <a:pt x="165631" y="162525"/>
                  <a:pt x="184152" y="158821"/>
                </a:cubicBezTo>
                <a:cubicBezTo>
                  <a:pt x="202673" y="155117"/>
                  <a:pt x="231777" y="158821"/>
                  <a:pt x="254002" y="152471"/>
                </a:cubicBezTo>
                <a:cubicBezTo>
                  <a:pt x="276227" y="146121"/>
                  <a:pt x="343960" y="120192"/>
                  <a:pt x="317502" y="120721"/>
                </a:cubicBezTo>
                <a:cubicBezTo>
                  <a:pt x="291044" y="121250"/>
                  <a:pt x="76202" y="173108"/>
                  <a:pt x="95252" y="155646"/>
                </a:cubicBezTo>
                <a:cubicBezTo>
                  <a:pt x="114302" y="138184"/>
                  <a:pt x="427040" y="-3633"/>
                  <a:pt x="431802" y="7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 756">
            <a:extLst>
              <a:ext uri="{FF2B5EF4-FFF2-40B4-BE49-F238E27FC236}">
                <a16:creationId xmlns:a16="http://schemas.microsoft.com/office/drawing/2014/main" id="{B9DED52B-BFF1-809E-D8BB-F30B58ED4C70}"/>
              </a:ext>
            </a:extLst>
          </p:cNvPr>
          <p:cNvSpPr/>
          <p:nvPr/>
        </p:nvSpPr>
        <p:spPr>
          <a:xfrm>
            <a:off x="4698130" y="7909431"/>
            <a:ext cx="300089" cy="393485"/>
          </a:xfrm>
          <a:custGeom>
            <a:avLst/>
            <a:gdLst>
              <a:gd name="connsiteX0" fmla="*/ 7220 w 300089"/>
              <a:gd name="connsiteY0" fmla="*/ 5844 h 393485"/>
              <a:gd name="connsiteX1" fmla="*/ 61195 w 300089"/>
              <a:gd name="connsiteY1" fmla="*/ 12194 h 393485"/>
              <a:gd name="connsiteX2" fmla="*/ 248520 w 300089"/>
              <a:gd name="connsiteY2" fmla="*/ 88394 h 393485"/>
              <a:gd name="connsiteX3" fmla="*/ 213595 w 300089"/>
              <a:gd name="connsiteY3" fmla="*/ 62994 h 393485"/>
              <a:gd name="connsiteX4" fmla="*/ 296145 w 300089"/>
              <a:gd name="connsiteY4" fmla="*/ 132844 h 393485"/>
              <a:gd name="connsiteX5" fmla="*/ 254870 w 300089"/>
              <a:gd name="connsiteY5" fmla="*/ 215394 h 393485"/>
              <a:gd name="connsiteX6" fmla="*/ 267570 w 300089"/>
              <a:gd name="connsiteY6" fmla="*/ 253494 h 393485"/>
              <a:gd name="connsiteX7" fmla="*/ 200895 w 300089"/>
              <a:gd name="connsiteY7" fmla="*/ 393194 h 393485"/>
              <a:gd name="connsiteX8" fmla="*/ 277095 w 300089"/>
              <a:gd name="connsiteY8" fmla="*/ 212219 h 393485"/>
              <a:gd name="connsiteX9" fmla="*/ 296145 w 300089"/>
              <a:gd name="connsiteY9" fmla="*/ 151894 h 393485"/>
              <a:gd name="connsiteX10" fmla="*/ 210420 w 300089"/>
              <a:gd name="connsiteY10" fmla="*/ 75694 h 393485"/>
              <a:gd name="connsiteX11" fmla="*/ 108820 w 300089"/>
              <a:gd name="connsiteY11" fmla="*/ 43944 h 393485"/>
              <a:gd name="connsiteX12" fmla="*/ 200895 w 300089"/>
              <a:gd name="connsiteY12" fmla="*/ 69344 h 393485"/>
              <a:gd name="connsiteX13" fmla="*/ 7220 w 300089"/>
              <a:gd name="connsiteY13" fmla="*/ 5844 h 39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0089" h="393485">
                <a:moveTo>
                  <a:pt x="7220" y="5844"/>
                </a:moveTo>
                <a:cubicBezTo>
                  <a:pt x="-16063" y="-3681"/>
                  <a:pt x="20978" y="-1564"/>
                  <a:pt x="61195" y="12194"/>
                </a:cubicBezTo>
                <a:cubicBezTo>
                  <a:pt x="101412" y="25952"/>
                  <a:pt x="223120" y="79927"/>
                  <a:pt x="248520" y="88394"/>
                </a:cubicBezTo>
                <a:cubicBezTo>
                  <a:pt x="273920" y="96861"/>
                  <a:pt x="205658" y="55586"/>
                  <a:pt x="213595" y="62994"/>
                </a:cubicBezTo>
                <a:cubicBezTo>
                  <a:pt x="221533" y="70402"/>
                  <a:pt x="289266" y="107444"/>
                  <a:pt x="296145" y="132844"/>
                </a:cubicBezTo>
                <a:cubicBezTo>
                  <a:pt x="303024" y="158244"/>
                  <a:pt x="259632" y="195286"/>
                  <a:pt x="254870" y="215394"/>
                </a:cubicBezTo>
                <a:cubicBezTo>
                  <a:pt x="250108" y="235502"/>
                  <a:pt x="276566" y="223861"/>
                  <a:pt x="267570" y="253494"/>
                </a:cubicBezTo>
                <a:cubicBezTo>
                  <a:pt x="258574" y="283127"/>
                  <a:pt x="199308" y="400073"/>
                  <a:pt x="200895" y="393194"/>
                </a:cubicBezTo>
                <a:cubicBezTo>
                  <a:pt x="202482" y="386315"/>
                  <a:pt x="261220" y="252436"/>
                  <a:pt x="277095" y="212219"/>
                </a:cubicBezTo>
                <a:cubicBezTo>
                  <a:pt x="292970" y="172002"/>
                  <a:pt x="307257" y="174648"/>
                  <a:pt x="296145" y="151894"/>
                </a:cubicBezTo>
                <a:cubicBezTo>
                  <a:pt x="285033" y="129140"/>
                  <a:pt x="241641" y="93686"/>
                  <a:pt x="210420" y="75694"/>
                </a:cubicBezTo>
                <a:cubicBezTo>
                  <a:pt x="179199" y="57702"/>
                  <a:pt x="110408" y="45002"/>
                  <a:pt x="108820" y="43944"/>
                </a:cubicBezTo>
                <a:cubicBezTo>
                  <a:pt x="107232" y="42886"/>
                  <a:pt x="217828" y="78869"/>
                  <a:pt x="200895" y="69344"/>
                </a:cubicBezTo>
                <a:cubicBezTo>
                  <a:pt x="183962" y="59819"/>
                  <a:pt x="30503" y="15369"/>
                  <a:pt x="7220" y="58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 757">
            <a:extLst>
              <a:ext uri="{FF2B5EF4-FFF2-40B4-BE49-F238E27FC236}">
                <a16:creationId xmlns:a16="http://schemas.microsoft.com/office/drawing/2014/main" id="{220F3CC0-74A2-FA6D-023B-12A654405387}"/>
              </a:ext>
            </a:extLst>
          </p:cNvPr>
          <p:cNvSpPr/>
          <p:nvPr/>
        </p:nvSpPr>
        <p:spPr>
          <a:xfrm>
            <a:off x="4667138" y="7937419"/>
            <a:ext cx="284774" cy="416136"/>
          </a:xfrm>
          <a:custGeom>
            <a:avLst/>
            <a:gdLst>
              <a:gd name="connsiteX0" fmla="*/ 76312 w 284774"/>
              <a:gd name="connsiteY0" fmla="*/ 81 h 416136"/>
              <a:gd name="connsiteX1" fmla="*/ 276337 w 284774"/>
              <a:gd name="connsiteY1" fmla="*/ 63581 h 416136"/>
              <a:gd name="connsiteX2" fmla="*/ 60437 w 284774"/>
              <a:gd name="connsiteY2" fmla="*/ 79456 h 416136"/>
              <a:gd name="connsiteX3" fmla="*/ 112 w 284774"/>
              <a:gd name="connsiteY3" fmla="*/ 108031 h 416136"/>
              <a:gd name="connsiteX4" fmla="*/ 44562 w 284774"/>
              <a:gd name="connsiteY4" fmla="*/ 108031 h 416136"/>
              <a:gd name="connsiteX5" fmla="*/ 12812 w 284774"/>
              <a:gd name="connsiteY5" fmla="*/ 146131 h 416136"/>
              <a:gd name="connsiteX6" fmla="*/ 22337 w 284774"/>
              <a:gd name="connsiteY6" fmla="*/ 225506 h 416136"/>
              <a:gd name="connsiteX7" fmla="*/ 38212 w 284774"/>
              <a:gd name="connsiteY7" fmla="*/ 193756 h 416136"/>
              <a:gd name="connsiteX8" fmla="*/ 9637 w 284774"/>
              <a:gd name="connsiteY8" fmla="*/ 254081 h 416136"/>
              <a:gd name="connsiteX9" fmla="*/ 44562 w 284774"/>
              <a:gd name="connsiteY9" fmla="*/ 416006 h 416136"/>
              <a:gd name="connsiteX10" fmla="*/ 28687 w 284774"/>
              <a:gd name="connsiteY10" fmla="*/ 279481 h 416136"/>
              <a:gd name="connsiteX11" fmla="*/ 19162 w 284774"/>
              <a:gd name="connsiteY11" fmla="*/ 171531 h 416136"/>
              <a:gd name="connsiteX12" fmla="*/ 54087 w 284774"/>
              <a:gd name="connsiteY12" fmla="*/ 88981 h 416136"/>
              <a:gd name="connsiteX13" fmla="*/ 209662 w 284774"/>
              <a:gd name="connsiteY13" fmla="*/ 85806 h 416136"/>
              <a:gd name="connsiteX14" fmla="*/ 165212 w 284774"/>
              <a:gd name="connsiteY14" fmla="*/ 95331 h 416136"/>
              <a:gd name="connsiteX15" fmla="*/ 231887 w 284774"/>
              <a:gd name="connsiteY15" fmla="*/ 85806 h 416136"/>
              <a:gd name="connsiteX16" fmla="*/ 168387 w 284774"/>
              <a:gd name="connsiteY16" fmla="*/ 69931 h 416136"/>
              <a:gd name="connsiteX17" fmla="*/ 276337 w 284774"/>
              <a:gd name="connsiteY17" fmla="*/ 79456 h 416136"/>
              <a:gd name="connsiteX18" fmla="*/ 257287 w 284774"/>
              <a:gd name="connsiteY18" fmla="*/ 50881 h 416136"/>
              <a:gd name="connsiteX19" fmla="*/ 76312 w 284774"/>
              <a:gd name="connsiteY19" fmla="*/ 81 h 41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84774" h="416136">
                <a:moveTo>
                  <a:pt x="76312" y="81"/>
                </a:moveTo>
                <a:cubicBezTo>
                  <a:pt x="79487" y="2198"/>
                  <a:pt x="278983" y="50352"/>
                  <a:pt x="276337" y="63581"/>
                </a:cubicBezTo>
                <a:cubicBezTo>
                  <a:pt x="273691" y="76810"/>
                  <a:pt x="106475" y="72048"/>
                  <a:pt x="60437" y="79456"/>
                </a:cubicBezTo>
                <a:cubicBezTo>
                  <a:pt x="14399" y="86864"/>
                  <a:pt x="2758" y="103269"/>
                  <a:pt x="112" y="108031"/>
                </a:cubicBezTo>
                <a:cubicBezTo>
                  <a:pt x="-2534" y="112793"/>
                  <a:pt x="42445" y="101681"/>
                  <a:pt x="44562" y="108031"/>
                </a:cubicBezTo>
                <a:cubicBezTo>
                  <a:pt x="46679" y="114381"/>
                  <a:pt x="16516" y="126552"/>
                  <a:pt x="12812" y="146131"/>
                </a:cubicBezTo>
                <a:cubicBezTo>
                  <a:pt x="9108" y="165710"/>
                  <a:pt x="18104" y="217569"/>
                  <a:pt x="22337" y="225506"/>
                </a:cubicBezTo>
                <a:cubicBezTo>
                  <a:pt x="26570" y="233443"/>
                  <a:pt x="40329" y="188994"/>
                  <a:pt x="38212" y="193756"/>
                </a:cubicBezTo>
                <a:cubicBezTo>
                  <a:pt x="36095" y="198518"/>
                  <a:pt x="8579" y="217039"/>
                  <a:pt x="9637" y="254081"/>
                </a:cubicBezTo>
                <a:cubicBezTo>
                  <a:pt x="10695" y="291123"/>
                  <a:pt x="41387" y="411773"/>
                  <a:pt x="44562" y="416006"/>
                </a:cubicBezTo>
                <a:cubicBezTo>
                  <a:pt x="47737" y="420239"/>
                  <a:pt x="32920" y="320227"/>
                  <a:pt x="28687" y="279481"/>
                </a:cubicBezTo>
                <a:cubicBezTo>
                  <a:pt x="24454" y="238735"/>
                  <a:pt x="14929" y="203281"/>
                  <a:pt x="19162" y="171531"/>
                </a:cubicBezTo>
                <a:cubicBezTo>
                  <a:pt x="23395" y="139781"/>
                  <a:pt x="22337" y="103269"/>
                  <a:pt x="54087" y="88981"/>
                </a:cubicBezTo>
                <a:cubicBezTo>
                  <a:pt x="85837" y="74694"/>
                  <a:pt x="191141" y="84748"/>
                  <a:pt x="209662" y="85806"/>
                </a:cubicBezTo>
                <a:cubicBezTo>
                  <a:pt x="228183" y="86864"/>
                  <a:pt x="161508" y="95331"/>
                  <a:pt x="165212" y="95331"/>
                </a:cubicBezTo>
                <a:cubicBezTo>
                  <a:pt x="168916" y="95331"/>
                  <a:pt x="231358" y="90039"/>
                  <a:pt x="231887" y="85806"/>
                </a:cubicBezTo>
                <a:cubicBezTo>
                  <a:pt x="232416" y="81573"/>
                  <a:pt x="160979" y="70989"/>
                  <a:pt x="168387" y="69931"/>
                </a:cubicBezTo>
                <a:cubicBezTo>
                  <a:pt x="175795" y="68873"/>
                  <a:pt x="261520" y="82631"/>
                  <a:pt x="276337" y="79456"/>
                </a:cubicBezTo>
                <a:cubicBezTo>
                  <a:pt x="291154" y="76281"/>
                  <a:pt x="287449" y="64110"/>
                  <a:pt x="257287" y="50881"/>
                </a:cubicBezTo>
                <a:cubicBezTo>
                  <a:pt x="227125" y="37652"/>
                  <a:pt x="73137" y="-2036"/>
                  <a:pt x="76312" y="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 758">
            <a:extLst>
              <a:ext uri="{FF2B5EF4-FFF2-40B4-BE49-F238E27FC236}">
                <a16:creationId xmlns:a16="http://schemas.microsoft.com/office/drawing/2014/main" id="{43C24A29-7141-97CC-2D8A-0278B0FEB524}"/>
              </a:ext>
            </a:extLst>
          </p:cNvPr>
          <p:cNvSpPr/>
          <p:nvPr/>
        </p:nvSpPr>
        <p:spPr>
          <a:xfrm>
            <a:off x="4679948" y="7978391"/>
            <a:ext cx="324027" cy="378412"/>
          </a:xfrm>
          <a:custGeom>
            <a:avLst/>
            <a:gdLst>
              <a:gd name="connsiteX0" fmla="*/ 323852 w 324027"/>
              <a:gd name="connsiteY0" fmla="*/ 105159 h 378412"/>
              <a:gd name="connsiteX1" fmla="*/ 215902 w 324027"/>
              <a:gd name="connsiteY1" fmla="*/ 117859 h 378412"/>
              <a:gd name="connsiteX2" fmla="*/ 53977 w 324027"/>
              <a:gd name="connsiteY2" fmla="*/ 98809 h 378412"/>
              <a:gd name="connsiteX3" fmla="*/ 123827 w 324027"/>
              <a:gd name="connsiteY3" fmla="*/ 111509 h 378412"/>
              <a:gd name="connsiteX4" fmla="*/ 98427 w 324027"/>
              <a:gd name="connsiteY4" fmla="*/ 162309 h 378412"/>
              <a:gd name="connsiteX5" fmla="*/ 146052 w 324027"/>
              <a:gd name="connsiteY5" fmla="*/ 190884 h 378412"/>
              <a:gd name="connsiteX6" fmla="*/ 95252 w 324027"/>
              <a:gd name="connsiteY6" fmla="*/ 200409 h 378412"/>
              <a:gd name="connsiteX7" fmla="*/ 104777 w 324027"/>
              <a:gd name="connsiteY7" fmla="*/ 267084 h 378412"/>
              <a:gd name="connsiteX8" fmla="*/ 101602 w 324027"/>
              <a:gd name="connsiteY8" fmla="*/ 321059 h 378412"/>
              <a:gd name="connsiteX9" fmla="*/ 101602 w 324027"/>
              <a:gd name="connsiteY9" fmla="*/ 336934 h 378412"/>
              <a:gd name="connsiteX10" fmla="*/ 2 w 324027"/>
              <a:gd name="connsiteY10" fmla="*/ 378209 h 378412"/>
              <a:gd name="connsiteX11" fmla="*/ 104777 w 324027"/>
              <a:gd name="connsiteY11" fmla="*/ 317884 h 378412"/>
              <a:gd name="connsiteX12" fmla="*/ 69852 w 324027"/>
              <a:gd name="connsiteY12" fmla="*/ 162309 h 378412"/>
              <a:gd name="connsiteX13" fmla="*/ 38102 w 324027"/>
              <a:gd name="connsiteY13" fmla="*/ 171834 h 378412"/>
              <a:gd name="connsiteX14" fmla="*/ 98427 w 324027"/>
              <a:gd name="connsiteY14" fmla="*/ 203584 h 378412"/>
              <a:gd name="connsiteX15" fmla="*/ 101602 w 324027"/>
              <a:gd name="connsiteY15" fmla="*/ 108334 h 378412"/>
              <a:gd name="connsiteX16" fmla="*/ 79377 w 324027"/>
              <a:gd name="connsiteY16" fmla="*/ 63884 h 378412"/>
              <a:gd name="connsiteX17" fmla="*/ 98427 w 324027"/>
              <a:gd name="connsiteY17" fmla="*/ 57534 h 378412"/>
              <a:gd name="connsiteX18" fmla="*/ 107952 w 324027"/>
              <a:gd name="connsiteY18" fmla="*/ 63884 h 378412"/>
              <a:gd name="connsiteX19" fmla="*/ 155577 w 324027"/>
              <a:gd name="connsiteY19" fmla="*/ 98809 h 378412"/>
              <a:gd name="connsiteX20" fmla="*/ 142877 w 324027"/>
              <a:gd name="connsiteY20" fmla="*/ 92459 h 378412"/>
              <a:gd name="connsiteX21" fmla="*/ 269877 w 324027"/>
              <a:gd name="connsiteY21" fmla="*/ 101984 h 378412"/>
              <a:gd name="connsiteX22" fmla="*/ 263527 w 324027"/>
              <a:gd name="connsiteY22" fmla="*/ 73409 h 378412"/>
              <a:gd name="connsiteX23" fmla="*/ 241302 w 324027"/>
              <a:gd name="connsiteY23" fmla="*/ 384 h 378412"/>
              <a:gd name="connsiteX24" fmla="*/ 323852 w 324027"/>
              <a:gd name="connsiteY24" fmla="*/ 105159 h 37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24027" h="378412">
                <a:moveTo>
                  <a:pt x="323852" y="105159"/>
                </a:moveTo>
                <a:cubicBezTo>
                  <a:pt x="319619" y="124738"/>
                  <a:pt x="260881" y="118917"/>
                  <a:pt x="215902" y="117859"/>
                </a:cubicBezTo>
                <a:cubicBezTo>
                  <a:pt x="170923" y="116801"/>
                  <a:pt x="69323" y="99867"/>
                  <a:pt x="53977" y="98809"/>
                </a:cubicBezTo>
                <a:cubicBezTo>
                  <a:pt x="38631" y="97751"/>
                  <a:pt x="116419" y="100926"/>
                  <a:pt x="123827" y="111509"/>
                </a:cubicBezTo>
                <a:cubicBezTo>
                  <a:pt x="131235" y="122092"/>
                  <a:pt x="94723" y="149080"/>
                  <a:pt x="98427" y="162309"/>
                </a:cubicBezTo>
                <a:cubicBezTo>
                  <a:pt x="102131" y="175538"/>
                  <a:pt x="146581" y="184534"/>
                  <a:pt x="146052" y="190884"/>
                </a:cubicBezTo>
                <a:cubicBezTo>
                  <a:pt x="145523" y="197234"/>
                  <a:pt x="102131" y="187709"/>
                  <a:pt x="95252" y="200409"/>
                </a:cubicBezTo>
                <a:cubicBezTo>
                  <a:pt x="88373" y="213109"/>
                  <a:pt x="103719" y="246976"/>
                  <a:pt x="104777" y="267084"/>
                </a:cubicBezTo>
                <a:cubicBezTo>
                  <a:pt x="105835" y="287192"/>
                  <a:pt x="102131" y="309417"/>
                  <a:pt x="101602" y="321059"/>
                </a:cubicBezTo>
                <a:cubicBezTo>
                  <a:pt x="101073" y="332701"/>
                  <a:pt x="118535" y="327409"/>
                  <a:pt x="101602" y="336934"/>
                </a:cubicBezTo>
                <a:cubicBezTo>
                  <a:pt x="84669" y="346459"/>
                  <a:pt x="-527" y="381384"/>
                  <a:pt x="2" y="378209"/>
                </a:cubicBezTo>
                <a:cubicBezTo>
                  <a:pt x="531" y="375034"/>
                  <a:pt x="93135" y="353867"/>
                  <a:pt x="104777" y="317884"/>
                </a:cubicBezTo>
                <a:cubicBezTo>
                  <a:pt x="116419" y="281901"/>
                  <a:pt x="80964" y="186651"/>
                  <a:pt x="69852" y="162309"/>
                </a:cubicBezTo>
                <a:cubicBezTo>
                  <a:pt x="58740" y="137967"/>
                  <a:pt x="33340" y="164955"/>
                  <a:pt x="38102" y="171834"/>
                </a:cubicBezTo>
                <a:cubicBezTo>
                  <a:pt x="42864" y="178713"/>
                  <a:pt x="87844" y="214167"/>
                  <a:pt x="98427" y="203584"/>
                </a:cubicBezTo>
                <a:cubicBezTo>
                  <a:pt x="109010" y="193001"/>
                  <a:pt x="104777" y="131617"/>
                  <a:pt x="101602" y="108334"/>
                </a:cubicBezTo>
                <a:cubicBezTo>
                  <a:pt x="98427" y="85051"/>
                  <a:pt x="79906" y="72351"/>
                  <a:pt x="79377" y="63884"/>
                </a:cubicBezTo>
                <a:cubicBezTo>
                  <a:pt x="78848" y="55417"/>
                  <a:pt x="93665" y="57534"/>
                  <a:pt x="98427" y="57534"/>
                </a:cubicBezTo>
                <a:cubicBezTo>
                  <a:pt x="103189" y="57534"/>
                  <a:pt x="98427" y="57005"/>
                  <a:pt x="107952" y="63884"/>
                </a:cubicBezTo>
                <a:cubicBezTo>
                  <a:pt x="117477" y="70763"/>
                  <a:pt x="149756" y="94047"/>
                  <a:pt x="155577" y="98809"/>
                </a:cubicBezTo>
                <a:cubicBezTo>
                  <a:pt x="161398" y="103571"/>
                  <a:pt x="123827" y="91930"/>
                  <a:pt x="142877" y="92459"/>
                </a:cubicBezTo>
                <a:cubicBezTo>
                  <a:pt x="161927" y="92988"/>
                  <a:pt x="249769" y="105159"/>
                  <a:pt x="269877" y="101984"/>
                </a:cubicBezTo>
                <a:cubicBezTo>
                  <a:pt x="289985" y="98809"/>
                  <a:pt x="268289" y="90342"/>
                  <a:pt x="263527" y="73409"/>
                </a:cubicBezTo>
                <a:cubicBezTo>
                  <a:pt x="258765" y="56476"/>
                  <a:pt x="228073" y="-5437"/>
                  <a:pt x="241302" y="384"/>
                </a:cubicBezTo>
                <a:cubicBezTo>
                  <a:pt x="254531" y="6205"/>
                  <a:pt x="328085" y="85580"/>
                  <a:pt x="323852" y="1051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 759">
            <a:extLst>
              <a:ext uri="{FF2B5EF4-FFF2-40B4-BE49-F238E27FC236}">
                <a16:creationId xmlns:a16="http://schemas.microsoft.com/office/drawing/2014/main" id="{51613D82-4798-E0B7-19DC-9BAD2EA90D65}"/>
              </a:ext>
            </a:extLst>
          </p:cNvPr>
          <p:cNvSpPr/>
          <p:nvPr/>
        </p:nvSpPr>
        <p:spPr>
          <a:xfrm>
            <a:off x="4537073" y="8070708"/>
            <a:ext cx="177982" cy="542209"/>
          </a:xfrm>
          <a:custGeom>
            <a:avLst/>
            <a:gdLst>
              <a:gd name="connsiteX0" fmla="*/ 177802 w 177982"/>
              <a:gd name="connsiteY0" fmla="*/ 142 h 542209"/>
              <a:gd name="connsiteX1" fmla="*/ 28577 w 177982"/>
              <a:gd name="connsiteY1" fmla="*/ 333517 h 542209"/>
              <a:gd name="connsiteX2" fmla="*/ 76202 w 177982"/>
              <a:gd name="connsiteY2" fmla="*/ 285892 h 542209"/>
              <a:gd name="connsiteX3" fmla="*/ 2 w 177982"/>
              <a:gd name="connsiteY3" fmla="*/ 377967 h 542209"/>
              <a:gd name="connsiteX4" fmla="*/ 73027 w 177982"/>
              <a:gd name="connsiteY4" fmla="*/ 333517 h 542209"/>
              <a:gd name="connsiteX5" fmla="*/ 6352 w 177982"/>
              <a:gd name="connsiteY5" fmla="*/ 466867 h 542209"/>
              <a:gd name="connsiteX6" fmla="*/ 12702 w 177982"/>
              <a:gd name="connsiteY6" fmla="*/ 530367 h 542209"/>
              <a:gd name="connsiteX7" fmla="*/ 47627 w 177982"/>
              <a:gd name="connsiteY7" fmla="*/ 463692 h 542209"/>
              <a:gd name="connsiteX8" fmla="*/ 6352 w 177982"/>
              <a:gd name="connsiteY8" fmla="*/ 539892 h 542209"/>
              <a:gd name="connsiteX9" fmla="*/ 63502 w 177982"/>
              <a:gd name="connsiteY9" fmla="*/ 355742 h 542209"/>
              <a:gd name="connsiteX10" fmla="*/ 127002 w 177982"/>
              <a:gd name="connsiteY10" fmla="*/ 120792 h 542209"/>
              <a:gd name="connsiteX11" fmla="*/ 60327 w 177982"/>
              <a:gd name="connsiteY11" fmla="*/ 289067 h 542209"/>
              <a:gd name="connsiteX12" fmla="*/ 177802 w 177982"/>
              <a:gd name="connsiteY12" fmla="*/ 142 h 542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7982" h="542209">
                <a:moveTo>
                  <a:pt x="177802" y="142"/>
                </a:moveTo>
                <a:cubicBezTo>
                  <a:pt x="172510" y="7550"/>
                  <a:pt x="45510" y="285892"/>
                  <a:pt x="28577" y="333517"/>
                </a:cubicBezTo>
                <a:cubicBezTo>
                  <a:pt x="11644" y="381142"/>
                  <a:pt x="80964" y="278484"/>
                  <a:pt x="76202" y="285892"/>
                </a:cubicBezTo>
                <a:cubicBezTo>
                  <a:pt x="71439" y="293300"/>
                  <a:pt x="531" y="370030"/>
                  <a:pt x="2" y="377967"/>
                </a:cubicBezTo>
                <a:cubicBezTo>
                  <a:pt x="-527" y="385905"/>
                  <a:pt x="71969" y="318700"/>
                  <a:pt x="73027" y="333517"/>
                </a:cubicBezTo>
                <a:cubicBezTo>
                  <a:pt x="74085" y="348334"/>
                  <a:pt x="16406" y="434059"/>
                  <a:pt x="6352" y="466867"/>
                </a:cubicBezTo>
                <a:cubicBezTo>
                  <a:pt x="-3702" y="499675"/>
                  <a:pt x="5823" y="530896"/>
                  <a:pt x="12702" y="530367"/>
                </a:cubicBezTo>
                <a:cubicBezTo>
                  <a:pt x="19581" y="529838"/>
                  <a:pt x="48685" y="462104"/>
                  <a:pt x="47627" y="463692"/>
                </a:cubicBezTo>
                <a:cubicBezTo>
                  <a:pt x="46569" y="465280"/>
                  <a:pt x="3706" y="557884"/>
                  <a:pt x="6352" y="539892"/>
                </a:cubicBezTo>
                <a:cubicBezTo>
                  <a:pt x="8998" y="521900"/>
                  <a:pt x="43394" y="425592"/>
                  <a:pt x="63502" y="355742"/>
                </a:cubicBezTo>
                <a:cubicBezTo>
                  <a:pt x="83610" y="285892"/>
                  <a:pt x="127531" y="131904"/>
                  <a:pt x="127002" y="120792"/>
                </a:cubicBezTo>
                <a:cubicBezTo>
                  <a:pt x="126473" y="109680"/>
                  <a:pt x="50273" y="302296"/>
                  <a:pt x="60327" y="289067"/>
                </a:cubicBezTo>
                <a:cubicBezTo>
                  <a:pt x="70381" y="275838"/>
                  <a:pt x="183094" y="-7266"/>
                  <a:pt x="177802" y="14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 760">
            <a:extLst>
              <a:ext uri="{FF2B5EF4-FFF2-40B4-BE49-F238E27FC236}">
                <a16:creationId xmlns:a16="http://schemas.microsoft.com/office/drawing/2014/main" id="{A96426C8-5812-8C97-DB4A-F63CC402CEED}"/>
              </a:ext>
            </a:extLst>
          </p:cNvPr>
          <p:cNvSpPr/>
          <p:nvPr/>
        </p:nvSpPr>
        <p:spPr>
          <a:xfrm>
            <a:off x="4559127" y="8302553"/>
            <a:ext cx="127355" cy="555730"/>
          </a:xfrm>
          <a:custGeom>
            <a:avLst/>
            <a:gdLst>
              <a:gd name="connsiteX0" fmla="*/ 127173 w 127355"/>
              <a:gd name="connsiteY0" fmla="*/ 72 h 555730"/>
              <a:gd name="connsiteX1" fmla="*/ 6523 w 127355"/>
              <a:gd name="connsiteY1" fmla="*/ 231847 h 555730"/>
              <a:gd name="connsiteX2" fmla="*/ 22398 w 127355"/>
              <a:gd name="connsiteY2" fmla="*/ 254072 h 555730"/>
              <a:gd name="connsiteX3" fmla="*/ 173 w 127355"/>
              <a:gd name="connsiteY3" fmla="*/ 311222 h 555730"/>
              <a:gd name="connsiteX4" fmla="*/ 16048 w 127355"/>
              <a:gd name="connsiteY4" fmla="*/ 336622 h 555730"/>
              <a:gd name="connsiteX5" fmla="*/ 173 w 127355"/>
              <a:gd name="connsiteY5" fmla="*/ 406472 h 555730"/>
              <a:gd name="connsiteX6" fmla="*/ 28748 w 127355"/>
              <a:gd name="connsiteY6" fmla="*/ 454097 h 555730"/>
              <a:gd name="connsiteX7" fmla="*/ 54148 w 127355"/>
              <a:gd name="connsiteY7" fmla="*/ 555697 h 555730"/>
              <a:gd name="connsiteX8" fmla="*/ 28748 w 127355"/>
              <a:gd name="connsiteY8" fmla="*/ 463622 h 555730"/>
              <a:gd name="connsiteX9" fmla="*/ 9698 w 127355"/>
              <a:gd name="connsiteY9" fmla="*/ 320747 h 555730"/>
              <a:gd name="connsiteX10" fmla="*/ 50973 w 127355"/>
              <a:gd name="connsiteY10" fmla="*/ 187397 h 555730"/>
              <a:gd name="connsiteX11" fmla="*/ 35098 w 127355"/>
              <a:gd name="connsiteY11" fmla="*/ 206447 h 555730"/>
              <a:gd name="connsiteX12" fmla="*/ 127173 w 127355"/>
              <a:gd name="connsiteY12" fmla="*/ 72 h 555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7355" h="555730">
                <a:moveTo>
                  <a:pt x="127173" y="72"/>
                </a:moveTo>
                <a:cubicBezTo>
                  <a:pt x="122411" y="4305"/>
                  <a:pt x="23985" y="189514"/>
                  <a:pt x="6523" y="231847"/>
                </a:cubicBezTo>
                <a:cubicBezTo>
                  <a:pt x="-10939" y="274180"/>
                  <a:pt x="23456" y="240843"/>
                  <a:pt x="22398" y="254072"/>
                </a:cubicBezTo>
                <a:cubicBezTo>
                  <a:pt x="21340" y="267301"/>
                  <a:pt x="1231" y="297464"/>
                  <a:pt x="173" y="311222"/>
                </a:cubicBezTo>
                <a:cubicBezTo>
                  <a:pt x="-885" y="324980"/>
                  <a:pt x="16048" y="320747"/>
                  <a:pt x="16048" y="336622"/>
                </a:cubicBezTo>
                <a:cubicBezTo>
                  <a:pt x="16048" y="352497"/>
                  <a:pt x="-1944" y="386893"/>
                  <a:pt x="173" y="406472"/>
                </a:cubicBezTo>
                <a:cubicBezTo>
                  <a:pt x="2290" y="426051"/>
                  <a:pt x="19752" y="429226"/>
                  <a:pt x="28748" y="454097"/>
                </a:cubicBezTo>
                <a:cubicBezTo>
                  <a:pt x="37744" y="478968"/>
                  <a:pt x="54148" y="554110"/>
                  <a:pt x="54148" y="555697"/>
                </a:cubicBezTo>
                <a:cubicBezTo>
                  <a:pt x="54148" y="557284"/>
                  <a:pt x="36156" y="502780"/>
                  <a:pt x="28748" y="463622"/>
                </a:cubicBezTo>
                <a:cubicBezTo>
                  <a:pt x="21340" y="424464"/>
                  <a:pt x="5994" y="366784"/>
                  <a:pt x="9698" y="320747"/>
                </a:cubicBezTo>
                <a:cubicBezTo>
                  <a:pt x="13402" y="274710"/>
                  <a:pt x="46740" y="206447"/>
                  <a:pt x="50973" y="187397"/>
                </a:cubicBezTo>
                <a:cubicBezTo>
                  <a:pt x="55206" y="168347"/>
                  <a:pt x="28219" y="235551"/>
                  <a:pt x="35098" y="206447"/>
                </a:cubicBezTo>
                <a:cubicBezTo>
                  <a:pt x="41977" y="177343"/>
                  <a:pt x="131935" y="-4161"/>
                  <a:pt x="127173" y="7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 761">
            <a:extLst>
              <a:ext uri="{FF2B5EF4-FFF2-40B4-BE49-F238E27FC236}">
                <a16:creationId xmlns:a16="http://schemas.microsoft.com/office/drawing/2014/main" id="{008C6FF7-5570-CAFF-B5C0-788C9314251E}"/>
              </a:ext>
            </a:extLst>
          </p:cNvPr>
          <p:cNvSpPr/>
          <p:nvPr/>
        </p:nvSpPr>
        <p:spPr>
          <a:xfrm>
            <a:off x="4524365" y="8409256"/>
            <a:ext cx="111572" cy="468913"/>
          </a:xfrm>
          <a:custGeom>
            <a:avLst/>
            <a:gdLst>
              <a:gd name="connsiteX0" fmla="*/ 22235 w 111572"/>
              <a:gd name="connsiteY0" fmla="*/ 4494 h 468913"/>
              <a:gd name="connsiteX1" fmla="*/ 10 w 111572"/>
              <a:gd name="connsiteY1" fmla="*/ 182294 h 468913"/>
              <a:gd name="connsiteX2" fmla="*/ 25410 w 111572"/>
              <a:gd name="connsiteY2" fmla="*/ 223569 h 468913"/>
              <a:gd name="connsiteX3" fmla="*/ 6360 w 111572"/>
              <a:gd name="connsiteY3" fmla="*/ 290244 h 468913"/>
              <a:gd name="connsiteX4" fmla="*/ 34935 w 111572"/>
              <a:gd name="connsiteY4" fmla="*/ 353744 h 468913"/>
              <a:gd name="connsiteX5" fmla="*/ 22235 w 111572"/>
              <a:gd name="connsiteY5" fmla="*/ 350569 h 468913"/>
              <a:gd name="connsiteX6" fmla="*/ 73035 w 111572"/>
              <a:gd name="connsiteY6" fmla="*/ 414069 h 468913"/>
              <a:gd name="connsiteX7" fmla="*/ 111135 w 111572"/>
              <a:gd name="connsiteY7" fmla="*/ 468044 h 468913"/>
              <a:gd name="connsiteX8" fmla="*/ 47635 w 111572"/>
              <a:gd name="connsiteY8" fmla="*/ 369619 h 468913"/>
              <a:gd name="connsiteX9" fmla="*/ 25410 w 111572"/>
              <a:gd name="connsiteY9" fmla="*/ 271194 h 468913"/>
              <a:gd name="connsiteX10" fmla="*/ 34935 w 111572"/>
              <a:gd name="connsiteY10" fmla="*/ 169594 h 468913"/>
              <a:gd name="connsiteX11" fmla="*/ 63510 w 111572"/>
              <a:gd name="connsiteY11" fmla="*/ 58469 h 468913"/>
              <a:gd name="connsiteX12" fmla="*/ 41285 w 111572"/>
              <a:gd name="connsiteY12" fmla="*/ 134669 h 468913"/>
              <a:gd name="connsiteX13" fmla="*/ 25410 w 111572"/>
              <a:gd name="connsiteY13" fmla="*/ 77519 h 468913"/>
              <a:gd name="connsiteX14" fmla="*/ 22235 w 111572"/>
              <a:gd name="connsiteY14" fmla="*/ 55294 h 468913"/>
              <a:gd name="connsiteX15" fmla="*/ 22235 w 111572"/>
              <a:gd name="connsiteY15" fmla="*/ 4494 h 468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1572" h="468913">
                <a:moveTo>
                  <a:pt x="22235" y="4494"/>
                </a:moveTo>
                <a:cubicBezTo>
                  <a:pt x="18531" y="25661"/>
                  <a:pt x="-519" y="145782"/>
                  <a:pt x="10" y="182294"/>
                </a:cubicBezTo>
                <a:cubicBezTo>
                  <a:pt x="539" y="218806"/>
                  <a:pt x="24352" y="205578"/>
                  <a:pt x="25410" y="223569"/>
                </a:cubicBezTo>
                <a:cubicBezTo>
                  <a:pt x="26468" y="241560"/>
                  <a:pt x="4773" y="268548"/>
                  <a:pt x="6360" y="290244"/>
                </a:cubicBezTo>
                <a:cubicBezTo>
                  <a:pt x="7947" y="311940"/>
                  <a:pt x="32289" y="343690"/>
                  <a:pt x="34935" y="353744"/>
                </a:cubicBezTo>
                <a:cubicBezTo>
                  <a:pt x="37581" y="363798"/>
                  <a:pt x="15885" y="340515"/>
                  <a:pt x="22235" y="350569"/>
                </a:cubicBezTo>
                <a:cubicBezTo>
                  <a:pt x="28585" y="360623"/>
                  <a:pt x="58218" y="394490"/>
                  <a:pt x="73035" y="414069"/>
                </a:cubicBezTo>
                <a:cubicBezTo>
                  <a:pt x="87852" y="433648"/>
                  <a:pt x="115368" y="475452"/>
                  <a:pt x="111135" y="468044"/>
                </a:cubicBezTo>
                <a:cubicBezTo>
                  <a:pt x="106902" y="460636"/>
                  <a:pt x="61923" y="402427"/>
                  <a:pt x="47635" y="369619"/>
                </a:cubicBezTo>
                <a:cubicBezTo>
                  <a:pt x="33348" y="336811"/>
                  <a:pt x="27527" y="304531"/>
                  <a:pt x="25410" y="271194"/>
                </a:cubicBezTo>
                <a:cubicBezTo>
                  <a:pt x="23293" y="237857"/>
                  <a:pt x="28585" y="205048"/>
                  <a:pt x="34935" y="169594"/>
                </a:cubicBezTo>
                <a:cubicBezTo>
                  <a:pt x="41285" y="134140"/>
                  <a:pt x="62452" y="64290"/>
                  <a:pt x="63510" y="58469"/>
                </a:cubicBezTo>
                <a:cubicBezTo>
                  <a:pt x="64568" y="52648"/>
                  <a:pt x="47635" y="131494"/>
                  <a:pt x="41285" y="134669"/>
                </a:cubicBezTo>
                <a:cubicBezTo>
                  <a:pt x="34935" y="137844"/>
                  <a:pt x="28585" y="90748"/>
                  <a:pt x="25410" y="77519"/>
                </a:cubicBezTo>
                <a:cubicBezTo>
                  <a:pt x="22235" y="64290"/>
                  <a:pt x="21706" y="67465"/>
                  <a:pt x="22235" y="55294"/>
                </a:cubicBezTo>
                <a:cubicBezTo>
                  <a:pt x="22764" y="43123"/>
                  <a:pt x="25939" y="-16673"/>
                  <a:pt x="22235" y="44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 762">
            <a:extLst>
              <a:ext uri="{FF2B5EF4-FFF2-40B4-BE49-F238E27FC236}">
                <a16:creationId xmlns:a16="http://schemas.microsoft.com/office/drawing/2014/main" id="{2AB3B28A-83EA-0A80-EF49-98BBFD214AC5}"/>
              </a:ext>
            </a:extLst>
          </p:cNvPr>
          <p:cNvSpPr/>
          <p:nvPr/>
        </p:nvSpPr>
        <p:spPr>
          <a:xfrm>
            <a:off x="4581409" y="8418626"/>
            <a:ext cx="165445" cy="440349"/>
          </a:xfrm>
          <a:custGeom>
            <a:avLst/>
            <a:gdLst>
              <a:gd name="connsiteX0" fmla="*/ 165216 w 165445"/>
              <a:gd name="connsiteY0" fmla="*/ 4649 h 440349"/>
              <a:gd name="connsiteX1" fmla="*/ 76316 w 165445"/>
              <a:gd name="connsiteY1" fmla="*/ 153874 h 440349"/>
              <a:gd name="connsiteX2" fmla="*/ 89016 w 165445"/>
              <a:gd name="connsiteY2" fmla="*/ 204674 h 440349"/>
              <a:gd name="connsiteX3" fmla="*/ 116 w 165445"/>
              <a:gd name="connsiteY3" fmla="*/ 144349 h 440349"/>
              <a:gd name="connsiteX4" fmla="*/ 69966 w 165445"/>
              <a:gd name="connsiteY4" fmla="*/ 198324 h 440349"/>
              <a:gd name="connsiteX5" fmla="*/ 63616 w 165445"/>
              <a:gd name="connsiteY5" fmla="*/ 293574 h 440349"/>
              <a:gd name="connsiteX6" fmla="*/ 25516 w 165445"/>
              <a:gd name="connsiteY6" fmla="*/ 271349 h 440349"/>
              <a:gd name="connsiteX7" fmla="*/ 57266 w 165445"/>
              <a:gd name="connsiteY7" fmla="*/ 290399 h 440349"/>
              <a:gd name="connsiteX8" fmla="*/ 60441 w 165445"/>
              <a:gd name="connsiteY8" fmla="*/ 363424 h 440349"/>
              <a:gd name="connsiteX9" fmla="*/ 54091 w 165445"/>
              <a:gd name="connsiteY9" fmla="*/ 439624 h 440349"/>
              <a:gd name="connsiteX10" fmla="*/ 66791 w 165445"/>
              <a:gd name="connsiteY10" fmla="*/ 315799 h 440349"/>
              <a:gd name="connsiteX11" fmla="*/ 69966 w 165445"/>
              <a:gd name="connsiteY11" fmla="*/ 236424 h 440349"/>
              <a:gd name="connsiteX12" fmla="*/ 35041 w 165445"/>
              <a:gd name="connsiteY12" fmla="*/ 150699 h 440349"/>
              <a:gd name="connsiteX13" fmla="*/ 57266 w 165445"/>
              <a:gd name="connsiteY13" fmla="*/ 150699 h 440349"/>
              <a:gd name="connsiteX14" fmla="*/ 63616 w 165445"/>
              <a:gd name="connsiteY14" fmla="*/ 20524 h 440349"/>
              <a:gd name="connsiteX15" fmla="*/ 92191 w 165445"/>
              <a:gd name="connsiteY15" fmla="*/ 96724 h 440349"/>
              <a:gd name="connsiteX16" fmla="*/ 101716 w 165445"/>
              <a:gd name="connsiteY16" fmla="*/ 42749 h 440349"/>
              <a:gd name="connsiteX17" fmla="*/ 165216 w 165445"/>
              <a:gd name="connsiteY17" fmla="*/ 4649 h 44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5445" h="440349">
                <a:moveTo>
                  <a:pt x="165216" y="4649"/>
                </a:moveTo>
                <a:cubicBezTo>
                  <a:pt x="160983" y="23170"/>
                  <a:pt x="89016" y="120537"/>
                  <a:pt x="76316" y="153874"/>
                </a:cubicBezTo>
                <a:cubicBezTo>
                  <a:pt x="63616" y="187212"/>
                  <a:pt x="101716" y="206261"/>
                  <a:pt x="89016" y="204674"/>
                </a:cubicBezTo>
                <a:cubicBezTo>
                  <a:pt x="76316" y="203087"/>
                  <a:pt x="3291" y="145407"/>
                  <a:pt x="116" y="144349"/>
                </a:cubicBezTo>
                <a:cubicBezTo>
                  <a:pt x="-3059" y="143291"/>
                  <a:pt x="59383" y="173453"/>
                  <a:pt x="69966" y="198324"/>
                </a:cubicBezTo>
                <a:cubicBezTo>
                  <a:pt x="80549" y="223195"/>
                  <a:pt x="71024" y="281403"/>
                  <a:pt x="63616" y="293574"/>
                </a:cubicBezTo>
                <a:cubicBezTo>
                  <a:pt x="56208" y="305745"/>
                  <a:pt x="26574" y="271878"/>
                  <a:pt x="25516" y="271349"/>
                </a:cubicBezTo>
                <a:cubicBezTo>
                  <a:pt x="24458" y="270820"/>
                  <a:pt x="51445" y="275053"/>
                  <a:pt x="57266" y="290399"/>
                </a:cubicBezTo>
                <a:cubicBezTo>
                  <a:pt x="63087" y="305745"/>
                  <a:pt x="60970" y="338553"/>
                  <a:pt x="60441" y="363424"/>
                </a:cubicBezTo>
                <a:cubicBezTo>
                  <a:pt x="59912" y="388295"/>
                  <a:pt x="53033" y="447561"/>
                  <a:pt x="54091" y="439624"/>
                </a:cubicBezTo>
                <a:cubicBezTo>
                  <a:pt x="55149" y="431687"/>
                  <a:pt x="64145" y="349666"/>
                  <a:pt x="66791" y="315799"/>
                </a:cubicBezTo>
                <a:cubicBezTo>
                  <a:pt x="69437" y="281932"/>
                  <a:pt x="75258" y="263941"/>
                  <a:pt x="69966" y="236424"/>
                </a:cubicBezTo>
                <a:cubicBezTo>
                  <a:pt x="64674" y="208907"/>
                  <a:pt x="37158" y="164987"/>
                  <a:pt x="35041" y="150699"/>
                </a:cubicBezTo>
                <a:cubicBezTo>
                  <a:pt x="32924" y="136412"/>
                  <a:pt x="52504" y="172395"/>
                  <a:pt x="57266" y="150699"/>
                </a:cubicBezTo>
                <a:cubicBezTo>
                  <a:pt x="62028" y="129003"/>
                  <a:pt x="57795" y="29520"/>
                  <a:pt x="63616" y="20524"/>
                </a:cubicBezTo>
                <a:cubicBezTo>
                  <a:pt x="69437" y="11528"/>
                  <a:pt x="85841" y="93020"/>
                  <a:pt x="92191" y="96724"/>
                </a:cubicBezTo>
                <a:cubicBezTo>
                  <a:pt x="98541" y="100428"/>
                  <a:pt x="89545" y="57566"/>
                  <a:pt x="101716" y="42749"/>
                </a:cubicBezTo>
                <a:cubicBezTo>
                  <a:pt x="113887" y="27932"/>
                  <a:pt x="169449" y="-13872"/>
                  <a:pt x="165216" y="46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 763">
            <a:extLst>
              <a:ext uri="{FF2B5EF4-FFF2-40B4-BE49-F238E27FC236}">
                <a16:creationId xmlns:a16="http://schemas.microsoft.com/office/drawing/2014/main" id="{F5F8A58C-279B-3AFA-CA94-32C8FA64EA34}"/>
              </a:ext>
            </a:extLst>
          </p:cNvPr>
          <p:cNvSpPr/>
          <p:nvPr/>
        </p:nvSpPr>
        <p:spPr>
          <a:xfrm>
            <a:off x="4704896" y="8403850"/>
            <a:ext cx="197382" cy="518018"/>
          </a:xfrm>
          <a:custGeom>
            <a:avLst/>
            <a:gdLst>
              <a:gd name="connsiteX0" fmla="*/ 57604 w 197382"/>
              <a:gd name="connsiteY0" fmla="*/ 3550 h 518018"/>
              <a:gd name="connsiteX1" fmla="*/ 16329 w 197382"/>
              <a:gd name="connsiteY1" fmla="*/ 279775 h 518018"/>
              <a:gd name="connsiteX2" fmla="*/ 25854 w 197382"/>
              <a:gd name="connsiteY2" fmla="*/ 270250 h 518018"/>
              <a:gd name="connsiteX3" fmla="*/ 19504 w 197382"/>
              <a:gd name="connsiteY3" fmla="*/ 321050 h 518018"/>
              <a:gd name="connsiteX4" fmla="*/ 6804 w 197382"/>
              <a:gd name="connsiteY4" fmla="*/ 327400 h 518018"/>
              <a:gd name="connsiteX5" fmla="*/ 57604 w 197382"/>
              <a:gd name="connsiteY5" fmla="*/ 381375 h 518018"/>
              <a:gd name="connsiteX6" fmla="*/ 41729 w 197382"/>
              <a:gd name="connsiteY6" fmla="*/ 435350 h 518018"/>
              <a:gd name="connsiteX7" fmla="*/ 111579 w 197382"/>
              <a:gd name="connsiteY7" fmla="*/ 479800 h 518018"/>
              <a:gd name="connsiteX8" fmla="*/ 57604 w 197382"/>
              <a:gd name="connsiteY8" fmla="*/ 438525 h 518018"/>
              <a:gd name="connsiteX9" fmla="*/ 197304 w 197382"/>
              <a:gd name="connsiteY9" fmla="*/ 517900 h 518018"/>
              <a:gd name="connsiteX10" fmla="*/ 76654 w 197382"/>
              <a:gd name="connsiteY10" fmla="*/ 454400 h 518018"/>
              <a:gd name="connsiteX11" fmla="*/ 19504 w 197382"/>
              <a:gd name="connsiteY11" fmla="*/ 375025 h 518018"/>
              <a:gd name="connsiteX12" fmla="*/ 454 w 197382"/>
              <a:gd name="connsiteY12" fmla="*/ 222625 h 518018"/>
              <a:gd name="connsiteX13" fmla="*/ 6804 w 197382"/>
              <a:gd name="connsiteY13" fmla="*/ 228975 h 518018"/>
              <a:gd name="connsiteX14" fmla="*/ 16329 w 197382"/>
              <a:gd name="connsiteY14" fmla="*/ 101975 h 518018"/>
              <a:gd name="connsiteX15" fmla="*/ 22679 w 197382"/>
              <a:gd name="connsiteY15" fmla="*/ 121025 h 518018"/>
              <a:gd name="connsiteX16" fmla="*/ 57604 w 197382"/>
              <a:gd name="connsiteY16" fmla="*/ 3550 h 51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7382" h="518018">
                <a:moveTo>
                  <a:pt x="57604" y="3550"/>
                </a:moveTo>
                <a:cubicBezTo>
                  <a:pt x="56546" y="30008"/>
                  <a:pt x="21621" y="235325"/>
                  <a:pt x="16329" y="279775"/>
                </a:cubicBezTo>
                <a:cubicBezTo>
                  <a:pt x="11037" y="324225"/>
                  <a:pt x="25325" y="263371"/>
                  <a:pt x="25854" y="270250"/>
                </a:cubicBezTo>
                <a:cubicBezTo>
                  <a:pt x="26383" y="277129"/>
                  <a:pt x="22679" y="311525"/>
                  <a:pt x="19504" y="321050"/>
                </a:cubicBezTo>
                <a:cubicBezTo>
                  <a:pt x="16329" y="330575"/>
                  <a:pt x="454" y="317346"/>
                  <a:pt x="6804" y="327400"/>
                </a:cubicBezTo>
                <a:cubicBezTo>
                  <a:pt x="13154" y="337454"/>
                  <a:pt x="51783" y="363383"/>
                  <a:pt x="57604" y="381375"/>
                </a:cubicBezTo>
                <a:cubicBezTo>
                  <a:pt x="63425" y="399367"/>
                  <a:pt x="32733" y="418946"/>
                  <a:pt x="41729" y="435350"/>
                </a:cubicBezTo>
                <a:cubicBezTo>
                  <a:pt x="50725" y="451754"/>
                  <a:pt x="108933" y="479271"/>
                  <a:pt x="111579" y="479800"/>
                </a:cubicBezTo>
                <a:cubicBezTo>
                  <a:pt x="114225" y="480329"/>
                  <a:pt x="43316" y="432175"/>
                  <a:pt x="57604" y="438525"/>
                </a:cubicBezTo>
                <a:cubicBezTo>
                  <a:pt x="71892" y="444875"/>
                  <a:pt x="194129" y="515254"/>
                  <a:pt x="197304" y="517900"/>
                </a:cubicBezTo>
                <a:cubicBezTo>
                  <a:pt x="200479" y="520546"/>
                  <a:pt x="106287" y="478212"/>
                  <a:pt x="76654" y="454400"/>
                </a:cubicBezTo>
                <a:cubicBezTo>
                  <a:pt x="47021" y="430588"/>
                  <a:pt x="32204" y="413654"/>
                  <a:pt x="19504" y="375025"/>
                </a:cubicBezTo>
                <a:cubicBezTo>
                  <a:pt x="6804" y="336396"/>
                  <a:pt x="2571" y="246967"/>
                  <a:pt x="454" y="222625"/>
                </a:cubicBezTo>
                <a:cubicBezTo>
                  <a:pt x="-1663" y="198283"/>
                  <a:pt x="4158" y="249083"/>
                  <a:pt x="6804" y="228975"/>
                </a:cubicBezTo>
                <a:cubicBezTo>
                  <a:pt x="9450" y="208867"/>
                  <a:pt x="13683" y="119967"/>
                  <a:pt x="16329" y="101975"/>
                </a:cubicBezTo>
                <a:cubicBezTo>
                  <a:pt x="18975" y="83983"/>
                  <a:pt x="18975" y="135312"/>
                  <a:pt x="22679" y="121025"/>
                </a:cubicBezTo>
                <a:cubicBezTo>
                  <a:pt x="26383" y="106738"/>
                  <a:pt x="58662" y="-22908"/>
                  <a:pt x="57604" y="35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 764">
            <a:extLst>
              <a:ext uri="{FF2B5EF4-FFF2-40B4-BE49-F238E27FC236}">
                <a16:creationId xmlns:a16="http://schemas.microsoft.com/office/drawing/2014/main" id="{05B30B46-F02C-2F14-6CA2-ED07246598B4}"/>
              </a:ext>
            </a:extLst>
          </p:cNvPr>
          <p:cNvSpPr/>
          <p:nvPr/>
        </p:nvSpPr>
        <p:spPr>
          <a:xfrm>
            <a:off x="4749789" y="8426418"/>
            <a:ext cx="169811" cy="470660"/>
          </a:xfrm>
          <a:custGeom>
            <a:avLst/>
            <a:gdLst>
              <a:gd name="connsiteX0" fmla="*/ 104786 w 169811"/>
              <a:gd name="connsiteY0" fmla="*/ 3207 h 470660"/>
              <a:gd name="connsiteX1" fmla="*/ 79386 w 169811"/>
              <a:gd name="connsiteY1" fmla="*/ 260382 h 470660"/>
              <a:gd name="connsiteX2" fmla="*/ 15886 w 169811"/>
              <a:gd name="connsiteY2" fmla="*/ 254032 h 470660"/>
              <a:gd name="connsiteX3" fmla="*/ 82561 w 169811"/>
              <a:gd name="connsiteY3" fmla="*/ 279432 h 470660"/>
              <a:gd name="connsiteX4" fmla="*/ 50811 w 169811"/>
              <a:gd name="connsiteY4" fmla="*/ 295307 h 470660"/>
              <a:gd name="connsiteX5" fmla="*/ 104786 w 169811"/>
              <a:gd name="connsiteY5" fmla="*/ 358807 h 470660"/>
              <a:gd name="connsiteX6" fmla="*/ 11 w 169811"/>
              <a:gd name="connsiteY6" fmla="*/ 355632 h 470660"/>
              <a:gd name="connsiteX7" fmla="*/ 98436 w 169811"/>
              <a:gd name="connsiteY7" fmla="*/ 361982 h 470660"/>
              <a:gd name="connsiteX8" fmla="*/ 168286 w 169811"/>
              <a:gd name="connsiteY8" fmla="*/ 441357 h 470660"/>
              <a:gd name="connsiteX9" fmla="*/ 146061 w 169811"/>
              <a:gd name="connsiteY9" fmla="*/ 469932 h 470660"/>
              <a:gd name="connsiteX10" fmla="*/ 139711 w 169811"/>
              <a:gd name="connsiteY10" fmla="*/ 415957 h 470660"/>
              <a:gd name="connsiteX11" fmla="*/ 19061 w 169811"/>
              <a:gd name="connsiteY11" fmla="*/ 361982 h 470660"/>
              <a:gd name="connsiteX12" fmla="*/ 28586 w 169811"/>
              <a:gd name="connsiteY12" fmla="*/ 342932 h 470660"/>
              <a:gd name="connsiteX13" fmla="*/ 53986 w 169811"/>
              <a:gd name="connsiteY13" fmla="*/ 323882 h 470660"/>
              <a:gd name="connsiteX14" fmla="*/ 53986 w 169811"/>
              <a:gd name="connsiteY14" fmla="*/ 209582 h 470660"/>
              <a:gd name="connsiteX15" fmla="*/ 47636 w 169811"/>
              <a:gd name="connsiteY15" fmla="*/ 222282 h 470660"/>
              <a:gd name="connsiteX16" fmla="*/ 73036 w 169811"/>
              <a:gd name="connsiteY16" fmla="*/ 120682 h 470660"/>
              <a:gd name="connsiteX17" fmla="*/ 104786 w 169811"/>
              <a:gd name="connsiteY17" fmla="*/ 3207 h 47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811" h="470660">
                <a:moveTo>
                  <a:pt x="104786" y="3207"/>
                </a:moveTo>
                <a:cubicBezTo>
                  <a:pt x="105844" y="26490"/>
                  <a:pt x="94203" y="218578"/>
                  <a:pt x="79386" y="260382"/>
                </a:cubicBezTo>
                <a:cubicBezTo>
                  <a:pt x="64569" y="302186"/>
                  <a:pt x="15357" y="250857"/>
                  <a:pt x="15886" y="254032"/>
                </a:cubicBezTo>
                <a:cubicBezTo>
                  <a:pt x="16415" y="257207"/>
                  <a:pt x="76740" y="272553"/>
                  <a:pt x="82561" y="279432"/>
                </a:cubicBezTo>
                <a:cubicBezTo>
                  <a:pt x="88382" y="286311"/>
                  <a:pt x="47107" y="282078"/>
                  <a:pt x="50811" y="295307"/>
                </a:cubicBezTo>
                <a:cubicBezTo>
                  <a:pt x="54515" y="308536"/>
                  <a:pt x="113253" y="348753"/>
                  <a:pt x="104786" y="358807"/>
                </a:cubicBezTo>
                <a:cubicBezTo>
                  <a:pt x="96319" y="368861"/>
                  <a:pt x="1069" y="355103"/>
                  <a:pt x="11" y="355632"/>
                </a:cubicBezTo>
                <a:cubicBezTo>
                  <a:pt x="-1047" y="356161"/>
                  <a:pt x="70390" y="347695"/>
                  <a:pt x="98436" y="361982"/>
                </a:cubicBezTo>
                <a:cubicBezTo>
                  <a:pt x="126482" y="376270"/>
                  <a:pt x="160349" y="423365"/>
                  <a:pt x="168286" y="441357"/>
                </a:cubicBezTo>
                <a:cubicBezTo>
                  <a:pt x="176224" y="459349"/>
                  <a:pt x="150823" y="474165"/>
                  <a:pt x="146061" y="469932"/>
                </a:cubicBezTo>
                <a:cubicBezTo>
                  <a:pt x="141299" y="465699"/>
                  <a:pt x="160878" y="433949"/>
                  <a:pt x="139711" y="415957"/>
                </a:cubicBezTo>
                <a:cubicBezTo>
                  <a:pt x="118544" y="397965"/>
                  <a:pt x="37582" y="374153"/>
                  <a:pt x="19061" y="361982"/>
                </a:cubicBezTo>
                <a:cubicBezTo>
                  <a:pt x="540" y="349811"/>
                  <a:pt x="22765" y="349282"/>
                  <a:pt x="28586" y="342932"/>
                </a:cubicBezTo>
                <a:cubicBezTo>
                  <a:pt x="34407" y="336582"/>
                  <a:pt x="49753" y="346107"/>
                  <a:pt x="53986" y="323882"/>
                </a:cubicBezTo>
                <a:cubicBezTo>
                  <a:pt x="58219" y="301657"/>
                  <a:pt x="55044" y="226515"/>
                  <a:pt x="53986" y="209582"/>
                </a:cubicBezTo>
                <a:cubicBezTo>
                  <a:pt x="52928" y="192649"/>
                  <a:pt x="44461" y="237099"/>
                  <a:pt x="47636" y="222282"/>
                </a:cubicBezTo>
                <a:cubicBezTo>
                  <a:pt x="50811" y="207465"/>
                  <a:pt x="63511" y="151374"/>
                  <a:pt x="73036" y="120682"/>
                </a:cubicBezTo>
                <a:cubicBezTo>
                  <a:pt x="82561" y="89990"/>
                  <a:pt x="103728" y="-20076"/>
                  <a:pt x="104786" y="320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 765">
            <a:extLst>
              <a:ext uri="{FF2B5EF4-FFF2-40B4-BE49-F238E27FC236}">
                <a16:creationId xmlns:a16="http://schemas.microsoft.com/office/drawing/2014/main" id="{71FB1C48-5FBF-0A3A-E4DB-CCB64E30E799}"/>
              </a:ext>
            </a:extLst>
          </p:cNvPr>
          <p:cNvSpPr/>
          <p:nvPr/>
        </p:nvSpPr>
        <p:spPr>
          <a:xfrm>
            <a:off x="4761523" y="8400065"/>
            <a:ext cx="380361" cy="423719"/>
          </a:xfrm>
          <a:custGeom>
            <a:avLst/>
            <a:gdLst>
              <a:gd name="connsiteX0" fmla="*/ 977 w 380361"/>
              <a:gd name="connsiteY0" fmla="*/ 985 h 423719"/>
              <a:gd name="connsiteX1" fmla="*/ 121627 w 380361"/>
              <a:gd name="connsiteY1" fmla="*/ 207360 h 423719"/>
              <a:gd name="connsiteX2" fmla="*/ 108927 w 380361"/>
              <a:gd name="connsiteY2" fmla="*/ 261335 h 423719"/>
              <a:gd name="connsiteX3" fmla="*/ 147027 w 380361"/>
              <a:gd name="connsiteY3" fmla="*/ 302610 h 423719"/>
              <a:gd name="connsiteX4" fmla="*/ 102577 w 380361"/>
              <a:gd name="connsiteY4" fmla="*/ 312135 h 423719"/>
              <a:gd name="connsiteX5" fmla="*/ 216877 w 380361"/>
              <a:gd name="connsiteY5" fmla="*/ 378810 h 423719"/>
              <a:gd name="connsiteX6" fmla="*/ 175602 w 380361"/>
              <a:gd name="connsiteY6" fmla="*/ 407385 h 423719"/>
              <a:gd name="connsiteX7" fmla="*/ 283552 w 380361"/>
              <a:gd name="connsiteY7" fmla="*/ 413735 h 423719"/>
              <a:gd name="connsiteX8" fmla="*/ 172427 w 380361"/>
              <a:gd name="connsiteY8" fmla="*/ 423260 h 423719"/>
              <a:gd name="connsiteX9" fmla="*/ 378802 w 380361"/>
              <a:gd name="connsiteY9" fmla="*/ 397860 h 423719"/>
              <a:gd name="connsiteX10" fmla="*/ 261327 w 380361"/>
              <a:gd name="connsiteY10" fmla="*/ 388335 h 423719"/>
              <a:gd name="connsiteX11" fmla="*/ 153377 w 380361"/>
              <a:gd name="connsiteY11" fmla="*/ 366110 h 423719"/>
              <a:gd name="connsiteX12" fmla="*/ 140677 w 380361"/>
              <a:gd name="connsiteY12" fmla="*/ 267685 h 423719"/>
              <a:gd name="connsiteX13" fmla="*/ 93052 w 380361"/>
              <a:gd name="connsiteY13" fmla="*/ 191485 h 423719"/>
              <a:gd name="connsiteX14" fmla="*/ 70827 w 380361"/>
              <a:gd name="connsiteY14" fmla="*/ 150210 h 423719"/>
              <a:gd name="connsiteX15" fmla="*/ 64477 w 380361"/>
              <a:gd name="connsiteY15" fmla="*/ 131160 h 423719"/>
              <a:gd name="connsiteX16" fmla="*/ 977 w 380361"/>
              <a:gd name="connsiteY16" fmla="*/ 985 h 423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0361" h="423719">
                <a:moveTo>
                  <a:pt x="977" y="985"/>
                </a:moveTo>
                <a:cubicBezTo>
                  <a:pt x="10502" y="13685"/>
                  <a:pt x="103635" y="163968"/>
                  <a:pt x="121627" y="207360"/>
                </a:cubicBezTo>
                <a:cubicBezTo>
                  <a:pt x="139619" y="250752"/>
                  <a:pt x="104694" y="245460"/>
                  <a:pt x="108927" y="261335"/>
                </a:cubicBezTo>
                <a:cubicBezTo>
                  <a:pt x="113160" y="277210"/>
                  <a:pt x="148085" y="294143"/>
                  <a:pt x="147027" y="302610"/>
                </a:cubicBezTo>
                <a:cubicBezTo>
                  <a:pt x="145969" y="311077"/>
                  <a:pt x="90935" y="299435"/>
                  <a:pt x="102577" y="312135"/>
                </a:cubicBezTo>
                <a:cubicBezTo>
                  <a:pt x="114219" y="324835"/>
                  <a:pt x="204706" y="362935"/>
                  <a:pt x="216877" y="378810"/>
                </a:cubicBezTo>
                <a:cubicBezTo>
                  <a:pt x="229048" y="394685"/>
                  <a:pt x="164490" y="401564"/>
                  <a:pt x="175602" y="407385"/>
                </a:cubicBezTo>
                <a:cubicBezTo>
                  <a:pt x="186714" y="413206"/>
                  <a:pt x="284081" y="411089"/>
                  <a:pt x="283552" y="413735"/>
                </a:cubicBezTo>
                <a:cubicBezTo>
                  <a:pt x="283023" y="416381"/>
                  <a:pt x="156552" y="425906"/>
                  <a:pt x="172427" y="423260"/>
                </a:cubicBezTo>
                <a:cubicBezTo>
                  <a:pt x="188302" y="420614"/>
                  <a:pt x="363985" y="403681"/>
                  <a:pt x="378802" y="397860"/>
                </a:cubicBezTo>
                <a:cubicBezTo>
                  <a:pt x="393619" y="392039"/>
                  <a:pt x="298898" y="393627"/>
                  <a:pt x="261327" y="388335"/>
                </a:cubicBezTo>
                <a:cubicBezTo>
                  <a:pt x="223756" y="383043"/>
                  <a:pt x="173485" y="386218"/>
                  <a:pt x="153377" y="366110"/>
                </a:cubicBezTo>
                <a:cubicBezTo>
                  <a:pt x="133269" y="346002"/>
                  <a:pt x="150731" y="296789"/>
                  <a:pt x="140677" y="267685"/>
                </a:cubicBezTo>
                <a:cubicBezTo>
                  <a:pt x="130623" y="238581"/>
                  <a:pt x="104694" y="211064"/>
                  <a:pt x="93052" y="191485"/>
                </a:cubicBezTo>
                <a:cubicBezTo>
                  <a:pt x="81410" y="171906"/>
                  <a:pt x="75590" y="160264"/>
                  <a:pt x="70827" y="150210"/>
                </a:cubicBezTo>
                <a:cubicBezTo>
                  <a:pt x="66065" y="140156"/>
                  <a:pt x="74531" y="160264"/>
                  <a:pt x="64477" y="131160"/>
                </a:cubicBezTo>
                <a:cubicBezTo>
                  <a:pt x="54423" y="102056"/>
                  <a:pt x="-8548" y="-11715"/>
                  <a:pt x="977" y="9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 766">
            <a:extLst>
              <a:ext uri="{FF2B5EF4-FFF2-40B4-BE49-F238E27FC236}">
                <a16:creationId xmlns:a16="http://schemas.microsoft.com/office/drawing/2014/main" id="{E683F089-4813-16A3-8558-DEC5D9681384}"/>
              </a:ext>
            </a:extLst>
          </p:cNvPr>
          <p:cNvSpPr/>
          <p:nvPr/>
        </p:nvSpPr>
        <p:spPr>
          <a:xfrm>
            <a:off x="4920977" y="8432233"/>
            <a:ext cx="213469" cy="391340"/>
          </a:xfrm>
          <a:custGeom>
            <a:avLst/>
            <a:gdLst>
              <a:gd name="connsiteX0" fmla="*/ 273 w 213469"/>
              <a:gd name="connsiteY0" fmla="*/ 567 h 391340"/>
              <a:gd name="connsiteX1" fmla="*/ 9798 w 213469"/>
              <a:gd name="connsiteY1" fmla="*/ 178367 h 391340"/>
              <a:gd name="connsiteX2" fmla="*/ 57423 w 213469"/>
              <a:gd name="connsiteY2" fmla="*/ 248217 h 391340"/>
              <a:gd name="connsiteX3" fmla="*/ 3448 w 213469"/>
              <a:gd name="connsiteY3" fmla="*/ 222817 h 391340"/>
              <a:gd name="connsiteX4" fmla="*/ 79648 w 213469"/>
              <a:gd name="connsiteY4" fmla="*/ 279967 h 391340"/>
              <a:gd name="connsiteX5" fmla="*/ 22498 w 213469"/>
              <a:gd name="connsiteY5" fmla="*/ 295842 h 391340"/>
              <a:gd name="connsiteX6" fmla="*/ 124098 w 213469"/>
              <a:gd name="connsiteY6" fmla="*/ 292667 h 391340"/>
              <a:gd name="connsiteX7" fmla="*/ 149498 w 213469"/>
              <a:gd name="connsiteY7" fmla="*/ 314892 h 391340"/>
              <a:gd name="connsiteX8" fmla="*/ 212998 w 213469"/>
              <a:gd name="connsiteY8" fmla="*/ 391092 h 391340"/>
              <a:gd name="connsiteX9" fmla="*/ 171723 w 213469"/>
              <a:gd name="connsiteY9" fmla="*/ 337117 h 391340"/>
              <a:gd name="connsiteX10" fmla="*/ 54248 w 213469"/>
              <a:gd name="connsiteY10" fmla="*/ 276792 h 391340"/>
              <a:gd name="connsiteX11" fmla="*/ 51073 w 213469"/>
              <a:gd name="connsiteY11" fmla="*/ 124392 h 391340"/>
              <a:gd name="connsiteX12" fmla="*/ 41548 w 213469"/>
              <a:gd name="connsiteY12" fmla="*/ 219642 h 391340"/>
              <a:gd name="connsiteX13" fmla="*/ 28848 w 213469"/>
              <a:gd name="connsiteY13" fmla="*/ 92642 h 391340"/>
              <a:gd name="connsiteX14" fmla="*/ 6623 w 213469"/>
              <a:gd name="connsiteY14" fmla="*/ 121217 h 391340"/>
              <a:gd name="connsiteX15" fmla="*/ 273 w 213469"/>
              <a:gd name="connsiteY15" fmla="*/ 567 h 391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3469" h="391340">
                <a:moveTo>
                  <a:pt x="273" y="567"/>
                </a:moveTo>
                <a:cubicBezTo>
                  <a:pt x="802" y="10092"/>
                  <a:pt x="273" y="137092"/>
                  <a:pt x="9798" y="178367"/>
                </a:cubicBezTo>
                <a:cubicBezTo>
                  <a:pt x="19323" y="219642"/>
                  <a:pt x="58481" y="240809"/>
                  <a:pt x="57423" y="248217"/>
                </a:cubicBezTo>
                <a:cubicBezTo>
                  <a:pt x="56365" y="255625"/>
                  <a:pt x="-256" y="217525"/>
                  <a:pt x="3448" y="222817"/>
                </a:cubicBezTo>
                <a:cubicBezTo>
                  <a:pt x="7152" y="228109"/>
                  <a:pt x="76473" y="267796"/>
                  <a:pt x="79648" y="279967"/>
                </a:cubicBezTo>
                <a:cubicBezTo>
                  <a:pt x="82823" y="292138"/>
                  <a:pt x="15090" y="293725"/>
                  <a:pt x="22498" y="295842"/>
                </a:cubicBezTo>
                <a:cubicBezTo>
                  <a:pt x="29906" y="297959"/>
                  <a:pt x="102931" y="289492"/>
                  <a:pt x="124098" y="292667"/>
                </a:cubicBezTo>
                <a:cubicBezTo>
                  <a:pt x="145265" y="295842"/>
                  <a:pt x="134681" y="298488"/>
                  <a:pt x="149498" y="314892"/>
                </a:cubicBezTo>
                <a:cubicBezTo>
                  <a:pt x="164315" y="331296"/>
                  <a:pt x="209294" y="387388"/>
                  <a:pt x="212998" y="391092"/>
                </a:cubicBezTo>
                <a:cubicBezTo>
                  <a:pt x="216702" y="394796"/>
                  <a:pt x="198181" y="356167"/>
                  <a:pt x="171723" y="337117"/>
                </a:cubicBezTo>
                <a:cubicBezTo>
                  <a:pt x="145265" y="318067"/>
                  <a:pt x="74356" y="312246"/>
                  <a:pt x="54248" y="276792"/>
                </a:cubicBezTo>
                <a:cubicBezTo>
                  <a:pt x="34140" y="241338"/>
                  <a:pt x="53190" y="133917"/>
                  <a:pt x="51073" y="124392"/>
                </a:cubicBezTo>
                <a:cubicBezTo>
                  <a:pt x="48956" y="114867"/>
                  <a:pt x="45252" y="224934"/>
                  <a:pt x="41548" y="219642"/>
                </a:cubicBezTo>
                <a:cubicBezTo>
                  <a:pt x="37844" y="214350"/>
                  <a:pt x="34669" y="109046"/>
                  <a:pt x="28848" y="92642"/>
                </a:cubicBezTo>
                <a:cubicBezTo>
                  <a:pt x="23027" y="76238"/>
                  <a:pt x="14031" y="138150"/>
                  <a:pt x="6623" y="121217"/>
                </a:cubicBezTo>
                <a:cubicBezTo>
                  <a:pt x="-785" y="104284"/>
                  <a:pt x="-256" y="-8958"/>
                  <a:pt x="273" y="5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 767">
            <a:extLst>
              <a:ext uri="{FF2B5EF4-FFF2-40B4-BE49-F238E27FC236}">
                <a16:creationId xmlns:a16="http://schemas.microsoft.com/office/drawing/2014/main" id="{044DEC83-DBDE-CB60-9792-431736853809}"/>
              </a:ext>
            </a:extLst>
          </p:cNvPr>
          <p:cNvSpPr/>
          <p:nvPr/>
        </p:nvSpPr>
        <p:spPr>
          <a:xfrm>
            <a:off x="4874567" y="8417297"/>
            <a:ext cx="377474" cy="329841"/>
          </a:xfrm>
          <a:custGeom>
            <a:avLst/>
            <a:gdLst>
              <a:gd name="connsiteX0" fmla="*/ 2233 w 377474"/>
              <a:gd name="connsiteY0" fmla="*/ 2803 h 329841"/>
              <a:gd name="connsiteX1" fmla="*/ 145108 w 377474"/>
              <a:gd name="connsiteY1" fmla="*/ 148853 h 329841"/>
              <a:gd name="connsiteX2" fmla="*/ 148283 w 377474"/>
              <a:gd name="connsiteY2" fmla="*/ 190128 h 329841"/>
              <a:gd name="connsiteX3" fmla="*/ 176858 w 377474"/>
              <a:gd name="connsiteY3" fmla="*/ 234578 h 329841"/>
              <a:gd name="connsiteX4" fmla="*/ 183208 w 377474"/>
              <a:gd name="connsiteY4" fmla="*/ 275853 h 329841"/>
              <a:gd name="connsiteX5" fmla="*/ 132408 w 377474"/>
              <a:gd name="connsiteY5" fmla="*/ 282203 h 329841"/>
              <a:gd name="connsiteX6" fmla="*/ 160983 w 377474"/>
              <a:gd name="connsiteY6" fmla="*/ 307603 h 329841"/>
              <a:gd name="connsiteX7" fmla="*/ 272108 w 377474"/>
              <a:gd name="connsiteY7" fmla="*/ 329828 h 329841"/>
              <a:gd name="connsiteX8" fmla="*/ 376883 w 377474"/>
              <a:gd name="connsiteY8" fmla="*/ 304428 h 329841"/>
              <a:gd name="connsiteX9" fmla="*/ 313383 w 377474"/>
              <a:gd name="connsiteY9" fmla="*/ 244103 h 329841"/>
              <a:gd name="connsiteX10" fmla="*/ 284808 w 377474"/>
              <a:gd name="connsiteY10" fmla="*/ 231403 h 329841"/>
              <a:gd name="connsiteX11" fmla="*/ 370533 w 377474"/>
              <a:gd name="connsiteY11" fmla="*/ 310778 h 329841"/>
              <a:gd name="connsiteX12" fmla="*/ 214958 w 377474"/>
              <a:gd name="connsiteY12" fmla="*/ 272678 h 329841"/>
              <a:gd name="connsiteX13" fmla="*/ 138758 w 377474"/>
              <a:gd name="connsiteY13" fmla="*/ 120278 h 329841"/>
              <a:gd name="connsiteX14" fmla="*/ 65733 w 377474"/>
              <a:gd name="connsiteY14" fmla="*/ 56778 h 329841"/>
              <a:gd name="connsiteX15" fmla="*/ 2233 w 377474"/>
              <a:gd name="connsiteY15" fmla="*/ 2803 h 329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7474" h="329841">
                <a:moveTo>
                  <a:pt x="2233" y="2803"/>
                </a:moveTo>
                <a:cubicBezTo>
                  <a:pt x="15462" y="18149"/>
                  <a:pt x="120766" y="117632"/>
                  <a:pt x="145108" y="148853"/>
                </a:cubicBezTo>
                <a:cubicBezTo>
                  <a:pt x="169450" y="180074"/>
                  <a:pt x="142991" y="175841"/>
                  <a:pt x="148283" y="190128"/>
                </a:cubicBezTo>
                <a:cubicBezTo>
                  <a:pt x="153575" y="204415"/>
                  <a:pt x="171037" y="220291"/>
                  <a:pt x="176858" y="234578"/>
                </a:cubicBezTo>
                <a:cubicBezTo>
                  <a:pt x="182679" y="248865"/>
                  <a:pt x="190616" y="267916"/>
                  <a:pt x="183208" y="275853"/>
                </a:cubicBezTo>
                <a:cubicBezTo>
                  <a:pt x="175800" y="283791"/>
                  <a:pt x="136112" y="276911"/>
                  <a:pt x="132408" y="282203"/>
                </a:cubicBezTo>
                <a:cubicBezTo>
                  <a:pt x="128704" y="287495"/>
                  <a:pt x="137700" y="299666"/>
                  <a:pt x="160983" y="307603"/>
                </a:cubicBezTo>
                <a:cubicBezTo>
                  <a:pt x="184266" y="315541"/>
                  <a:pt x="236125" y="330357"/>
                  <a:pt x="272108" y="329828"/>
                </a:cubicBezTo>
                <a:cubicBezTo>
                  <a:pt x="308091" y="329299"/>
                  <a:pt x="370004" y="318716"/>
                  <a:pt x="376883" y="304428"/>
                </a:cubicBezTo>
                <a:cubicBezTo>
                  <a:pt x="383762" y="290141"/>
                  <a:pt x="328729" y="256274"/>
                  <a:pt x="313383" y="244103"/>
                </a:cubicBezTo>
                <a:cubicBezTo>
                  <a:pt x="298037" y="231932"/>
                  <a:pt x="275283" y="220291"/>
                  <a:pt x="284808" y="231403"/>
                </a:cubicBezTo>
                <a:cubicBezTo>
                  <a:pt x="294333" y="242516"/>
                  <a:pt x="382175" y="303899"/>
                  <a:pt x="370533" y="310778"/>
                </a:cubicBezTo>
                <a:cubicBezTo>
                  <a:pt x="358891" y="317657"/>
                  <a:pt x="253587" y="304428"/>
                  <a:pt x="214958" y="272678"/>
                </a:cubicBezTo>
                <a:cubicBezTo>
                  <a:pt x="176329" y="240928"/>
                  <a:pt x="163629" y="156261"/>
                  <a:pt x="138758" y="120278"/>
                </a:cubicBezTo>
                <a:cubicBezTo>
                  <a:pt x="113887" y="84295"/>
                  <a:pt x="93779" y="74241"/>
                  <a:pt x="65733" y="56778"/>
                </a:cubicBezTo>
                <a:cubicBezTo>
                  <a:pt x="37687" y="39316"/>
                  <a:pt x="-10996" y="-12543"/>
                  <a:pt x="2233" y="28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 768">
            <a:extLst>
              <a:ext uri="{FF2B5EF4-FFF2-40B4-BE49-F238E27FC236}">
                <a16:creationId xmlns:a16="http://schemas.microsoft.com/office/drawing/2014/main" id="{7BC29BC5-30BF-5C90-9032-F44625A5A92E}"/>
              </a:ext>
            </a:extLst>
          </p:cNvPr>
          <p:cNvSpPr/>
          <p:nvPr/>
        </p:nvSpPr>
        <p:spPr>
          <a:xfrm>
            <a:off x="4752887" y="8025186"/>
            <a:ext cx="346417" cy="328587"/>
          </a:xfrm>
          <a:custGeom>
            <a:avLst/>
            <a:gdLst>
              <a:gd name="connsiteX0" fmla="*/ 120738 w 346417"/>
              <a:gd name="connsiteY0" fmla="*/ 1214 h 328587"/>
              <a:gd name="connsiteX1" fmla="*/ 314413 w 346417"/>
              <a:gd name="connsiteY1" fmla="*/ 105989 h 328587"/>
              <a:gd name="connsiteX2" fmla="*/ 285838 w 346417"/>
              <a:gd name="connsiteY2" fmla="*/ 188539 h 328587"/>
              <a:gd name="connsiteX3" fmla="*/ 330288 w 346417"/>
              <a:gd name="connsiteY3" fmla="*/ 296489 h 328587"/>
              <a:gd name="connsiteX4" fmla="*/ 282663 w 346417"/>
              <a:gd name="connsiteY4" fmla="*/ 315539 h 328587"/>
              <a:gd name="connsiteX5" fmla="*/ 88 w 346417"/>
              <a:gd name="connsiteY5" fmla="*/ 315539 h 328587"/>
              <a:gd name="connsiteX6" fmla="*/ 314413 w 346417"/>
              <a:gd name="connsiteY6" fmla="*/ 328239 h 328587"/>
              <a:gd name="connsiteX7" fmla="*/ 330288 w 346417"/>
              <a:gd name="connsiteY7" fmla="*/ 299664 h 328587"/>
              <a:gd name="connsiteX8" fmla="*/ 336638 w 346417"/>
              <a:gd name="connsiteY8" fmla="*/ 153614 h 328587"/>
              <a:gd name="connsiteX9" fmla="*/ 342988 w 346417"/>
              <a:gd name="connsiteY9" fmla="*/ 67889 h 328587"/>
              <a:gd name="connsiteX10" fmla="*/ 333463 w 346417"/>
              <a:gd name="connsiteY10" fmla="*/ 93289 h 328587"/>
              <a:gd name="connsiteX11" fmla="*/ 209638 w 346417"/>
              <a:gd name="connsiteY11" fmla="*/ 52014 h 328587"/>
              <a:gd name="connsiteX12" fmla="*/ 120738 w 346417"/>
              <a:gd name="connsiteY12" fmla="*/ 1214 h 3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6417" h="328587">
                <a:moveTo>
                  <a:pt x="120738" y="1214"/>
                </a:moveTo>
                <a:cubicBezTo>
                  <a:pt x="138201" y="10210"/>
                  <a:pt x="286896" y="74768"/>
                  <a:pt x="314413" y="105989"/>
                </a:cubicBezTo>
                <a:cubicBezTo>
                  <a:pt x="341930" y="137210"/>
                  <a:pt x="283192" y="156789"/>
                  <a:pt x="285838" y="188539"/>
                </a:cubicBezTo>
                <a:cubicBezTo>
                  <a:pt x="288484" y="220289"/>
                  <a:pt x="330817" y="275322"/>
                  <a:pt x="330288" y="296489"/>
                </a:cubicBezTo>
                <a:cubicBezTo>
                  <a:pt x="329759" y="317656"/>
                  <a:pt x="337696" y="312364"/>
                  <a:pt x="282663" y="315539"/>
                </a:cubicBezTo>
                <a:cubicBezTo>
                  <a:pt x="227630" y="318714"/>
                  <a:pt x="-5204" y="313422"/>
                  <a:pt x="88" y="315539"/>
                </a:cubicBezTo>
                <a:cubicBezTo>
                  <a:pt x="5380" y="317656"/>
                  <a:pt x="259380" y="330885"/>
                  <a:pt x="314413" y="328239"/>
                </a:cubicBezTo>
                <a:cubicBezTo>
                  <a:pt x="369446" y="325593"/>
                  <a:pt x="326584" y="328768"/>
                  <a:pt x="330288" y="299664"/>
                </a:cubicBezTo>
                <a:cubicBezTo>
                  <a:pt x="333992" y="270560"/>
                  <a:pt x="334521" y="192243"/>
                  <a:pt x="336638" y="153614"/>
                </a:cubicBezTo>
                <a:cubicBezTo>
                  <a:pt x="338755" y="114985"/>
                  <a:pt x="343517" y="77943"/>
                  <a:pt x="342988" y="67889"/>
                </a:cubicBezTo>
                <a:cubicBezTo>
                  <a:pt x="342459" y="57835"/>
                  <a:pt x="355688" y="95935"/>
                  <a:pt x="333463" y="93289"/>
                </a:cubicBezTo>
                <a:cubicBezTo>
                  <a:pt x="311238" y="90643"/>
                  <a:pt x="242976" y="68418"/>
                  <a:pt x="209638" y="52014"/>
                </a:cubicBezTo>
                <a:cubicBezTo>
                  <a:pt x="176300" y="35610"/>
                  <a:pt x="103275" y="-7782"/>
                  <a:pt x="120738" y="12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 769">
            <a:extLst>
              <a:ext uri="{FF2B5EF4-FFF2-40B4-BE49-F238E27FC236}">
                <a16:creationId xmlns:a16="http://schemas.microsoft.com/office/drawing/2014/main" id="{895FB7BC-FFA6-AE03-B2F9-DDAFFCAFBCB2}"/>
              </a:ext>
            </a:extLst>
          </p:cNvPr>
          <p:cNvSpPr/>
          <p:nvPr/>
        </p:nvSpPr>
        <p:spPr>
          <a:xfrm>
            <a:off x="4736224" y="8283181"/>
            <a:ext cx="523236" cy="401177"/>
          </a:xfrm>
          <a:custGeom>
            <a:avLst/>
            <a:gdLst>
              <a:gd name="connsiteX0" fmla="*/ 876 w 523236"/>
              <a:gd name="connsiteY0" fmla="*/ 73419 h 401177"/>
              <a:gd name="connsiteX1" fmla="*/ 305676 w 523236"/>
              <a:gd name="connsiteY1" fmla="*/ 105169 h 401177"/>
              <a:gd name="connsiteX2" fmla="*/ 346951 w 523236"/>
              <a:gd name="connsiteY2" fmla="*/ 140094 h 401177"/>
              <a:gd name="connsiteX3" fmla="*/ 350126 w 523236"/>
              <a:gd name="connsiteY3" fmla="*/ 181369 h 401177"/>
              <a:gd name="connsiteX4" fmla="*/ 340601 w 523236"/>
              <a:gd name="connsiteY4" fmla="*/ 197244 h 401177"/>
              <a:gd name="connsiteX5" fmla="*/ 340601 w 523236"/>
              <a:gd name="connsiteY5" fmla="*/ 232169 h 401177"/>
              <a:gd name="connsiteX6" fmla="*/ 388226 w 523236"/>
              <a:gd name="connsiteY6" fmla="*/ 324244 h 401177"/>
              <a:gd name="connsiteX7" fmla="*/ 515226 w 523236"/>
              <a:gd name="connsiteY7" fmla="*/ 390919 h 401177"/>
              <a:gd name="connsiteX8" fmla="*/ 489826 w 523236"/>
              <a:gd name="connsiteY8" fmla="*/ 394094 h 401177"/>
              <a:gd name="connsiteX9" fmla="*/ 324726 w 523236"/>
              <a:gd name="connsiteY9" fmla="*/ 324244 h 401177"/>
              <a:gd name="connsiteX10" fmla="*/ 346951 w 523236"/>
              <a:gd name="connsiteY10" fmla="*/ 222644 h 401177"/>
              <a:gd name="connsiteX11" fmla="*/ 292976 w 523236"/>
              <a:gd name="connsiteY11" fmla="*/ 200419 h 401177"/>
              <a:gd name="connsiteX12" fmla="*/ 299326 w 523236"/>
              <a:gd name="connsiteY12" fmla="*/ 190894 h 401177"/>
              <a:gd name="connsiteX13" fmla="*/ 289801 w 523236"/>
              <a:gd name="connsiteY13" fmla="*/ 76594 h 401177"/>
              <a:gd name="connsiteX14" fmla="*/ 16751 w 523236"/>
              <a:gd name="connsiteY14" fmla="*/ 394 h 401177"/>
              <a:gd name="connsiteX15" fmla="*/ 99301 w 523236"/>
              <a:gd name="connsiteY15" fmla="*/ 48019 h 401177"/>
              <a:gd name="connsiteX16" fmla="*/ 210426 w 523236"/>
              <a:gd name="connsiteY16" fmla="*/ 76594 h 401177"/>
              <a:gd name="connsiteX17" fmla="*/ 876 w 523236"/>
              <a:gd name="connsiteY17" fmla="*/ 73419 h 401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3236" h="401177">
                <a:moveTo>
                  <a:pt x="876" y="73419"/>
                </a:moveTo>
                <a:cubicBezTo>
                  <a:pt x="16751" y="78181"/>
                  <a:pt x="247997" y="94056"/>
                  <a:pt x="305676" y="105169"/>
                </a:cubicBezTo>
                <a:cubicBezTo>
                  <a:pt x="363355" y="116282"/>
                  <a:pt x="339543" y="127394"/>
                  <a:pt x="346951" y="140094"/>
                </a:cubicBezTo>
                <a:cubicBezTo>
                  <a:pt x="354359" y="152794"/>
                  <a:pt x="351184" y="171844"/>
                  <a:pt x="350126" y="181369"/>
                </a:cubicBezTo>
                <a:cubicBezTo>
                  <a:pt x="349068" y="190894"/>
                  <a:pt x="342188" y="188777"/>
                  <a:pt x="340601" y="197244"/>
                </a:cubicBezTo>
                <a:cubicBezTo>
                  <a:pt x="339014" y="205711"/>
                  <a:pt x="332664" y="211002"/>
                  <a:pt x="340601" y="232169"/>
                </a:cubicBezTo>
                <a:cubicBezTo>
                  <a:pt x="348539" y="253336"/>
                  <a:pt x="359122" y="297786"/>
                  <a:pt x="388226" y="324244"/>
                </a:cubicBezTo>
                <a:cubicBezTo>
                  <a:pt x="417330" y="350702"/>
                  <a:pt x="498293" y="379277"/>
                  <a:pt x="515226" y="390919"/>
                </a:cubicBezTo>
                <a:cubicBezTo>
                  <a:pt x="532159" y="402561"/>
                  <a:pt x="521576" y="405206"/>
                  <a:pt x="489826" y="394094"/>
                </a:cubicBezTo>
                <a:cubicBezTo>
                  <a:pt x="458076" y="382982"/>
                  <a:pt x="348538" y="352819"/>
                  <a:pt x="324726" y="324244"/>
                </a:cubicBezTo>
                <a:cubicBezTo>
                  <a:pt x="300914" y="295669"/>
                  <a:pt x="352243" y="243281"/>
                  <a:pt x="346951" y="222644"/>
                </a:cubicBezTo>
                <a:cubicBezTo>
                  <a:pt x="341659" y="202007"/>
                  <a:pt x="300913" y="205711"/>
                  <a:pt x="292976" y="200419"/>
                </a:cubicBezTo>
                <a:cubicBezTo>
                  <a:pt x="285039" y="195127"/>
                  <a:pt x="299855" y="211531"/>
                  <a:pt x="299326" y="190894"/>
                </a:cubicBezTo>
                <a:cubicBezTo>
                  <a:pt x="298797" y="170257"/>
                  <a:pt x="336897" y="108344"/>
                  <a:pt x="289801" y="76594"/>
                </a:cubicBezTo>
                <a:cubicBezTo>
                  <a:pt x="242705" y="44844"/>
                  <a:pt x="48501" y="5156"/>
                  <a:pt x="16751" y="394"/>
                </a:cubicBezTo>
                <a:cubicBezTo>
                  <a:pt x="-14999" y="-4368"/>
                  <a:pt x="67022" y="35319"/>
                  <a:pt x="99301" y="48019"/>
                </a:cubicBezTo>
                <a:cubicBezTo>
                  <a:pt x="131580" y="60719"/>
                  <a:pt x="231063" y="71832"/>
                  <a:pt x="210426" y="76594"/>
                </a:cubicBezTo>
                <a:cubicBezTo>
                  <a:pt x="189789" y="81356"/>
                  <a:pt x="-14999" y="68657"/>
                  <a:pt x="876" y="734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 770">
            <a:extLst>
              <a:ext uri="{FF2B5EF4-FFF2-40B4-BE49-F238E27FC236}">
                <a16:creationId xmlns:a16="http://schemas.microsoft.com/office/drawing/2014/main" id="{7C9BAB3C-310F-D680-6228-1555A07694BC}"/>
              </a:ext>
            </a:extLst>
          </p:cNvPr>
          <p:cNvSpPr/>
          <p:nvPr/>
        </p:nvSpPr>
        <p:spPr>
          <a:xfrm>
            <a:off x="4777233" y="7899304"/>
            <a:ext cx="90617" cy="403406"/>
          </a:xfrm>
          <a:custGeom>
            <a:avLst/>
            <a:gdLst>
              <a:gd name="connsiteX0" fmla="*/ 90042 w 90617"/>
              <a:gd name="connsiteY0" fmla="*/ 96 h 403406"/>
              <a:gd name="connsiteX1" fmla="*/ 4317 w 90617"/>
              <a:gd name="connsiteY1" fmla="*/ 222346 h 403406"/>
              <a:gd name="connsiteX2" fmla="*/ 13842 w 90617"/>
              <a:gd name="connsiteY2" fmla="*/ 403321 h 403406"/>
              <a:gd name="connsiteX3" fmla="*/ 23367 w 90617"/>
              <a:gd name="connsiteY3" fmla="*/ 200121 h 403406"/>
              <a:gd name="connsiteX4" fmla="*/ 29717 w 90617"/>
              <a:gd name="connsiteY4" fmla="*/ 165196 h 403406"/>
              <a:gd name="connsiteX5" fmla="*/ 42417 w 90617"/>
              <a:gd name="connsiteY5" fmla="*/ 193771 h 403406"/>
              <a:gd name="connsiteX6" fmla="*/ 90042 w 90617"/>
              <a:gd name="connsiteY6" fmla="*/ 96 h 40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617" h="403406">
                <a:moveTo>
                  <a:pt x="90042" y="96"/>
                </a:moveTo>
                <a:cubicBezTo>
                  <a:pt x="83692" y="4858"/>
                  <a:pt x="17017" y="155142"/>
                  <a:pt x="4317" y="222346"/>
                </a:cubicBezTo>
                <a:cubicBezTo>
                  <a:pt x="-8383" y="289550"/>
                  <a:pt x="10667" y="407025"/>
                  <a:pt x="13842" y="403321"/>
                </a:cubicBezTo>
                <a:cubicBezTo>
                  <a:pt x="17017" y="399617"/>
                  <a:pt x="20721" y="239808"/>
                  <a:pt x="23367" y="200121"/>
                </a:cubicBezTo>
                <a:cubicBezTo>
                  <a:pt x="26013" y="160434"/>
                  <a:pt x="26542" y="166254"/>
                  <a:pt x="29717" y="165196"/>
                </a:cubicBezTo>
                <a:cubicBezTo>
                  <a:pt x="32892" y="164138"/>
                  <a:pt x="36596" y="219700"/>
                  <a:pt x="42417" y="193771"/>
                </a:cubicBezTo>
                <a:cubicBezTo>
                  <a:pt x="48238" y="167842"/>
                  <a:pt x="96392" y="-4666"/>
                  <a:pt x="90042" y="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 641">
            <a:extLst>
              <a:ext uri="{FF2B5EF4-FFF2-40B4-BE49-F238E27FC236}">
                <a16:creationId xmlns:a16="http://schemas.microsoft.com/office/drawing/2014/main" id="{FE0D3DCD-1017-39CC-193D-EB3885A2DF32}"/>
              </a:ext>
            </a:extLst>
          </p:cNvPr>
          <p:cNvSpPr/>
          <p:nvPr/>
        </p:nvSpPr>
        <p:spPr>
          <a:xfrm>
            <a:off x="3626674" y="7194470"/>
            <a:ext cx="646407" cy="184423"/>
          </a:xfrm>
          <a:custGeom>
            <a:avLst/>
            <a:gdLst>
              <a:gd name="connsiteX0" fmla="*/ 218251 w 646407"/>
              <a:gd name="connsiteY0" fmla="*/ 80 h 184423"/>
              <a:gd name="connsiteX1" fmla="*/ 75376 w 646407"/>
              <a:gd name="connsiteY1" fmla="*/ 76280 h 184423"/>
              <a:gd name="connsiteX2" fmla="*/ 37276 w 646407"/>
              <a:gd name="connsiteY2" fmla="*/ 92155 h 184423"/>
              <a:gd name="connsiteX3" fmla="*/ 2351 w 646407"/>
              <a:gd name="connsiteY3" fmla="*/ 158830 h 184423"/>
              <a:gd name="connsiteX4" fmla="*/ 8701 w 646407"/>
              <a:gd name="connsiteY4" fmla="*/ 133430 h 184423"/>
              <a:gd name="connsiteX5" fmla="*/ 53151 w 646407"/>
              <a:gd name="connsiteY5" fmla="*/ 171530 h 184423"/>
              <a:gd name="connsiteX6" fmla="*/ 148401 w 646407"/>
              <a:gd name="connsiteY6" fmla="*/ 168355 h 184423"/>
              <a:gd name="connsiteX7" fmla="*/ 88076 w 646407"/>
              <a:gd name="connsiteY7" fmla="*/ 184230 h 184423"/>
              <a:gd name="connsiteX8" fmla="*/ 303976 w 646407"/>
              <a:gd name="connsiteY8" fmla="*/ 155655 h 184423"/>
              <a:gd name="connsiteX9" fmla="*/ 357951 w 646407"/>
              <a:gd name="connsiteY9" fmla="*/ 155655 h 184423"/>
              <a:gd name="connsiteX10" fmla="*/ 640526 w 646407"/>
              <a:gd name="connsiteY10" fmla="*/ 155655 h 184423"/>
              <a:gd name="connsiteX11" fmla="*/ 523051 w 646407"/>
              <a:gd name="connsiteY11" fmla="*/ 152480 h 184423"/>
              <a:gd name="connsiteX12" fmla="*/ 215076 w 646407"/>
              <a:gd name="connsiteY12" fmla="*/ 158830 h 184423"/>
              <a:gd name="connsiteX13" fmla="*/ 62676 w 646407"/>
              <a:gd name="connsiteY13" fmla="*/ 165180 h 184423"/>
              <a:gd name="connsiteX14" fmla="*/ 30926 w 646407"/>
              <a:gd name="connsiteY14" fmla="*/ 158830 h 184423"/>
              <a:gd name="connsiteX15" fmla="*/ 24576 w 646407"/>
              <a:gd name="connsiteY15" fmla="*/ 117555 h 184423"/>
              <a:gd name="connsiteX16" fmla="*/ 49976 w 646407"/>
              <a:gd name="connsiteY16" fmla="*/ 92155 h 184423"/>
              <a:gd name="connsiteX17" fmla="*/ 218251 w 646407"/>
              <a:gd name="connsiteY17" fmla="*/ 80 h 184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46407" h="184423">
                <a:moveTo>
                  <a:pt x="218251" y="80"/>
                </a:moveTo>
                <a:cubicBezTo>
                  <a:pt x="222484" y="-2566"/>
                  <a:pt x="105538" y="60934"/>
                  <a:pt x="75376" y="76280"/>
                </a:cubicBezTo>
                <a:cubicBezTo>
                  <a:pt x="45213" y="91626"/>
                  <a:pt x="49447" y="78397"/>
                  <a:pt x="37276" y="92155"/>
                </a:cubicBezTo>
                <a:cubicBezTo>
                  <a:pt x="25105" y="105913"/>
                  <a:pt x="7113" y="151951"/>
                  <a:pt x="2351" y="158830"/>
                </a:cubicBezTo>
                <a:cubicBezTo>
                  <a:pt x="-2411" y="165709"/>
                  <a:pt x="234" y="131313"/>
                  <a:pt x="8701" y="133430"/>
                </a:cubicBezTo>
                <a:cubicBezTo>
                  <a:pt x="17168" y="135547"/>
                  <a:pt x="29868" y="165709"/>
                  <a:pt x="53151" y="171530"/>
                </a:cubicBezTo>
                <a:cubicBezTo>
                  <a:pt x="76434" y="177351"/>
                  <a:pt x="142580" y="166238"/>
                  <a:pt x="148401" y="168355"/>
                </a:cubicBezTo>
                <a:cubicBezTo>
                  <a:pt x="154222" y="170472"/>
                  <a:pt x="62147" y="186347"/>
                  <a:pt x="88076" y="184230"/>
                </a:cubicBezTo>
                <a:cubicBezTo>
                  <a:pt x="114005" y="182113"/>
                  <a:pt x="258997" y="160417"/>
                  <a:pt x="303976" y="155655"/>
                </a:cubicBezTo>
                <a:cubicBezTo>
                  <a:pt x="348955" y="150893"/>
                  <a:pt x="357951" y="155655"/>
                  <a:pt x="357951" y="155655"/>
                </a:cubicBezTo>
                <a:lnTo>
                  <a:pt x="640526" y="155655"/>
                </a:lnTo>
                <a:cubicBezTo>
                  <a:pt x="668043" y="155126"/>
                  <a:pt x="593959" y="151951"/>
                  <a:pt x="523051" y="152480"/>
                </a:cubicBezTo>
                <a:cubicBezTo>
                  <a:pt x="452143" y="153009"/>
                  <a:pt x="291805" y="156713"/>
                  <a:pt x="215076" y="158830"/>
                </a:cubicBezTo>
                <a:cubicBezTo>
                  <a:pt x="138347" y="160947"/>
                  <a:pt x="93368" y="165180"/>
                  <a:pt x="62676" y="165180"/>
                </a:cubicBezTo>
                <a:cubicBezTo>
                  <a:pt x="31984" y="165180"/>
                  <a:pt x="37276" y="166767"/>
                  <a:pt x="30926" y="158830"/>
                </a:cubicBezTo>
                <a:cubicBezTo>
                  <a:pt x="24576" y="150893"/>
                  <a:pt x="21401" y="128668"/>
                  <a:pt x="24576" y="117555"/>
                </a:cubicBezTo>
                <a:cubicBezTo>
                  <a:pt x="27751" y="106442"/>
                  <a:pt x="18755" y="110676"/>
                  <a:pt x="49976" y="92155"/>
                </a:cubicBezTo>
                <a:cubicBezTo>
                  <a:pt x="81197" y="73634"/>
                  <a:pt x="214018" y="2726"/>
                  <a:pt x="218251" y="8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 656">
            <a:extLst>
              <a:ext uri="{FF2B5EF4-FFF2-40B4-BE49-F238E27FC236}">
                <a16:creationId xmlns:a16="http://schemas.microsoft.com/office/drawing/2014/main" id="{3CF4EBDB-65F8-5EAB-A8F5-58CF8CCCBA32}"/>
              </a:ext>
            </a:extLst>
          </p:cNvPr>
          <p:cNvSpPr/>
          <p:nvPr/>
        </p:nvSpPr>
        <p:spPr>
          <a:xfrm>
            <a:off x="4968841" y="7715102"/>
            <a:ext cx="222288" cy="111386"/>
          </a:xfrm>
          <a:custGeom>
            <a:avLst/>
            <a:gdLst>
              <a:gd name="connsiteX0" fmla="*/ 34 w 222288"/>
              <a:gd name="connsiteY0" fmla="*/ 148 h 111386"/>
              <a:gd name="connsiteX1" fmla="*/ 130209 w 222288"/>
              <a:gd name="connsiteY1" fmla="*/ 16023 h 111386"/>
              <a:gd name="connsiteX2" fmla="*/ 177834 w 222288"/>
              <a:gd name="connsiteY2" fmla="*/ 79523 h 111386"/>
              <a:gd name="connsiteX3" fmla="*/ 158784 w 222288"/>
              <a:gd name="connsiteY3" fmla="*/ 44598 h 111386"/>
              <a:gd name="connsiteX4" fmla="*/ 222284 w 222288"/>
              <a:gd name="connsiteY4" fmla="*/ 111273 h 111386"/>
              <a:gd name="connsiteX5" fmla="*/ 161959 w 222288"/>
              <a:gd name="connsiteY5" fmla="*/ 25548 h 111386"/>
              <a:gd name="connsiteX6" fmla="*/ 117509 w 222288"/>
              <a:gd name="connsiteY6" fmla="*/ 9673 h 111386"/>
              <a:gd name="connsiteX7" fmla="*/ 34 w 222288"/>
              <a:gd name="connsiteY7" fmla="*/ 148 h 1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288" h="111386">
                <a:moveTo>
                  <a:pt x="34" y="148"/>
                </a:moveTo>
                <a:cubicBezTo>
                  <a:pt x="2151" y="1206"/>
                  <a:pt x="100576" y="2794"/>
                  <a:pt x="130209" y="16023"/>
                </a:cubicBezTo>
                <a:cubicBezTo>
                  <a:pt x="159842" y="29252"/>
                  <a:pt x="173072" y="74761"/>
                  <a:pt x="177834" y="79523"/>
                </a:cubicBezTo>
                <a:cubicBezTo>
                  <a:pt x="182596" y="84285"/>
                  <a:pt x="151376" y="39306"/>
                  <a:pt x="158784" y="44598"/>
                </a:cubicBezTo>
                <a:cubicBezTo>
                  <a:pt x="166192" y="49890"/>
                  <a:pt x="221755" y="114448"/>
                  <a:pt x="222284" y="111273"/>
                </a:cubicBezTo>
                <a:cubicBezTo>
                  <a:pt x="222813" y="108098"/>
                  <a:pt x="179421" y="42481"/>
                  <a:pt x="161959" y="25548"/>
                </a:cubicBezTo>
                <a:cubicBezTo>
                  <a:pt x="144497" y="8615"/>
                  <a:pt x="139734" y="15494"/>
                  <a:pt x="117509" y="9673"/>
                </a:cubicBezTo>
                <a:cubicBezTo>
                  <a:pt x="95284" y="3852"/>
                  <a:pt x="-2083" y="-910"/>
                  <a:pt x="34" y="1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 741">
            <a:extLst>
              <a:ext uri="{FF2B5EF4-FFF2-40B4-BE49-F238E27FC236}">
                <a16:creationId xmlns:a16="http://schemas.microsoft.com/office/drawing/2014/main" id="{2EE87FEE-0FB9-503A-F65C-209518935689}"/>
              </a:ext>
            </a:extLst>
          </p:cNvPr>
          <p:cNvSpPr/>
          <p:nvPr/>
        </p:nvSpPr>
        <p:spPr>
          <a:xfrm>
            <a:off x="5047995" y="7724606"/>
            <a:ext cx="41587" cy="200759"/>
          </a:xfrm>
          <a:custGeom>
            <a:avLst/>
            <a:gdLst>
              <a:gd name="connsiteX0" fmla="*/ 41530 w 41587"/>
              <a:gd name="connsiteY0" fmla="*/ 169 h 200759"/>
              <a:gd name="connsiteX1" fmla="*/ 25655 w 41587"/>
              <a:gd name="connsiteY1" fmla="*/ 73194 h 200759"/>
              <a:gd name="connsiteX2" fmla="*/ 22480 w 41587"/>
              <a:gd name="connsiteY2" fmla="*/ 143044 h 200759"/>
              <a:gd name="connsiteX3" fmla="*/ 25655 w 41587"/>
              <a:gd name="connsiteY3" fmla="*/ 200194 h 200759"/>
              <a:gd name="connsiteX4" fmla="*/ 25655 w 41587"/>
              <a:gd name="connsiteY4" fmla="*/ 165269 h 200759"/>
              <a:gd name="connsiteX5" fmla="*/ 255 w 41587"/>
              <a:gd name="connsiteY5" fmla="*/ 57319 h 200759"/>
              <a:gd name="connsiteX6" fmla="*/ 12955 w 41587"/>
              <a:gd name="connsiteY6" fmla="*/ 104944 h 200759"/>
              <a:gd name="connsiteX7" fmla="*/ 19305 w 41587"/>
              <a:gd name="connsiteY7" fmla="*/ 54144 h 200759"/>
              <a:gd name="connsiteX8" fmla="*/ 41530 w 41587"/>
              <a:gd name="connsiteY8" fmla="*/ 169 h 200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587" h="200759">
                <a:moveTo>
                  <a:pt x="41530" y="169"/>
                </a:moveTo>
                <a:cubicBezTo>
                  <a:pt x="42588" y="3344"/>
                  <a:pt x="28830" y="49382"/>
                  <a:pt x="25655" y="73194"/>
                </a:cubicBezTo>
                <a:cubicBezTo>
                  <a:pt x="22480" y="97007"/>
                  <a:pt x="22480" y="121877"/>
                  <a:pt x="22480" y="143044"/>
                </a:cubicBezTo>
                <a:cubicBezTo>
                  <a:pt x="22480" y="164211"/>
                  <a:pt x="25126" y="196490"/>
                  <a:pt x="25655" y="200194"/>
                </a:cubicBezTo>
                <a:cubicBezTo>
                  <a:pt x="26184" y="203898"/>
                  <a:pt x="29888" y="189081"/>
                  <a:pt x="25655" y="165269"/>
                </a:cubicBezTo>
                <a:cubicBezTo>
                  <a:pt x="21422" y="141457"/>
                  <a:pt x="2372" y="67373"/>
                  <a:pt x="255" y="57319"/>
                </a:cubicBezTo>
                <a:cubicBezTo>
                  <a:pt x="-1862" y="47265"/>
                  <a:pt x="9780" y="105473"/>
                  <a:pt x="12955" y="104944"/>
                </a:cubicBezTo>
                <a:cubicBezTo>
                  <a:pt x="16130" y="104415"/>
                  <a:pt x="14542" y="68961"/>
                  <a:pt x="19305" y="54144"/>
                </a:cubicBezTo>
                <a:cubicBezTo>
                  <a:pt x="24068" y="39327"/>
                  <a:pt x="40472" y="-3006"/>
                  <a:pt x="41530" y="16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 744">
            <a:extLst>
              <a:ext uri="{FF2B5EF4-FFF2-40B4-BE49-F238E27FC236}">
                <a16:creationId xmlns:a16="http://schemas.microsoft.com/office/drawing/2014/main" id="{AAAAA9C8-545B-AB49-9EC3-E7E054ABC5A5}"/>
              </a:ext>
            </a:extLst>
          </p:cNvPr>
          <p:cNvSpPr/>
          <p:nvPr/>
        </p:nvSpPr>
        <p:spPr>
          <a:xfrm>
            <a:off x="5079995" y="7731125"/>
            <a:ext cx="93302" cy="267361"/>
          </a:xfrm>
          <a:custGeom>
            <a:avLst/>
            <a:gdLst>
              <a:gd name="connsiteX0" fmla="*/ 5 w 93302"/>
              <a:gd name="connsiteY0" fmla="*/ 0 h 267361"/>
              <a:gd name="connsiteX1" fmla="*/ 50805 w 93302"/>
              <a:gd name="connsiteY1" fmla="*/ 73025 h 267361"/>
              <a:gd name="connsiteX2" fmla="*/ 85730 w 93302"/>
              <a:gd name="connsiteY2" fmla="*/ 95250 h 267361"/>
              <a:gd name="connsiteX3" fmla="*/ 79380 w 93302"/>
              <a:gd name="connsiteY3" fmla="*/ 133350 h 267361"/>
              <a:gd name="connsiteX4" fmla="*/ 85730 w 93302"/>
              <a:gd name="connsiteY4" fmla="*/ 222250 h 267361"/>
              <a:gd name="connsiteX5" fmla="*/ 92080 w 93302"/>
              <a:gd name="connsiteY5" fmla="*/ 266700 h 267361"/>
              <a:gd name="connsiteX6" fmla="*/ 92080 w 93302"/>
              <a:gd name="connsiteY6" fmla="*/ 190500 h 267361"/>
              <a:gd name="connsiteX7" fmla="*/ 79380 w 93302"/>
              <a:gd name="connsiteY7" fmla="*/ 123825 h 267361"/>
              <a:gd name="connsiteX8" fmla="*/ 44455 w 93302"/>
              <a:gd name="connsiteY8" fmla="*/ 101600 h 267361"/>
              <a:gd name="connsiteX9" fmla="*/ 22230 w 93302"/>
              <a:gd name="connsiteY9" fmla="*/ 79375 h 267361"/>
              <a:gd name="connsiteX10" fmla="*/ 60330 w 93302"/>
              <a:gd name="connsiteY10" fmla="*/ 101600 h 267361"/>
              <a:gd name="connsiteX11" fmla="*/ 47630 w 93302"/>
              <a:gd name="connsiteY11" fmla="*/ 73025 h 267361"/>
              <a:gd name="connsiteX12" fmla="*/ 5 w 93302"/>
              <a:gd name="connsiteY12" fmla="*/ 0 h 267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302" h="267361">
                <a:moveTo>
                  <a:pt x="5" y="0"/>
                </a:moveTo>
                <a:cubicBezTo>
                  <a:pt x="534" y="0"/>
                  <a:pt x="36518" y="57150"/>
                  <a:pt x="50805" y="73025"/>
                </a:cubicBezTo>
                <a:cubicBezTo>
                  <a:pt x="65093" y="88900"/>
                  <a:pt x="80968" y="85196"/>
                  <a:pt x="85730" y="95250"/>
                </a:cubicBezTo>
                <a:cubicBezTo>
                  <a:pt x="90493" y="105304"/>
                  <a:pt x="79380" y="112183"/>
                  <a:pt x="79380" y="133350"/>
                </a:cubicBezTo>
                <a:cubicBezTo>
                  <a:pt x="79380" y="154517"/>
                  <a:pt x="83613" y="200025"/>
                  <a:pt x="85730" y="222250"/>
                </a:cubicBezTo>
                <a:cubicBezTo>
                  <a:pt x="87847" y="244475"/>
                  <a:pt x="91022" y="271991"/>
                  <a:pt x="92080" y="266700"/>
                </a:cubicBezTo>
                <a:cubicBezTo>
                  <a:pt x="93138" y="261409"/>
                  <a:pt x="94197" y="214313"/>
                  <a:pt x="92080" y="190500"/>
                </a:cubicBezTo>
                <a:cubicBezTo>
                  <a:pt x="89963" y="166687"/>
                  <a:pt x="79380" y="123825"/>
                  <a:pt x="79380" y="123825"/>
                </a:cubicBezTo>
                <a:cubicBezTo>
                  <a:pt x="71443" y="109008"/>
                  <a:pt x="53980" y="109008"/>
                  <a:pt x="44455" y="101600"/>
                </a:cubicBezTo>
                <a:cubicBezTo>
                  <a:pt x="34930" y="94192"/>
                  <a:pt x="19584" y="79375"/>
                  <a:pt x="22230" y="79375"/>
                </a:cubicBezTo>
                <a:cubicBezTo>
                  <a:pt x="24876" y="79375"/>
                  <a:pt x="56097" y="102658"/>
                  <a:pt x="60330" y="101600"/>
                </a:cubicBezTo>
                <a:cubicBezTo>
                  <a:pt x="64563" y="100542"/>
                  <a:pt x="55038" y="84138"/>
                  <a:pt x="47630" y="73025"/>
                </a:cubicBezTo>
                <a:cubicBezTo>
                  <a:pt x="40222" y="61913"/>
                  <a:pt x="-524" y="0"/>
                  <a:pt x="5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 771">
            <a:extLst>
              <a:ext uri="{FF2B5EF4-FFF2-40B4-BE49-F238E27FC236}">
                <a16:creationId xmlns:a16="http://schemas.microsoft.com/office/drawing/2014/main" id="{818A7B45-5280-75D8-BDD6-D7D2CD8E72BC}"/>
              </a:ext>
            </a:extLst>
          </p:cNvPr>
          <p:cNvSpPr/>
          <p:nvPr/>
        </p:nvSpPr>
        <p:spPr>
          <a:xfrm>
            <a:off x="5162418" y="7787673"/>
            <a:ext cx="19896" cy="249333"/>
          </a:xfrm>
          <a:custGeom>
            <a:avLst/>
            <a:gdLst>
              <a:gd name="connsiteX0" fmla="*/ 19182 w 19896"/>
              <a:gd name="connsiteY0" fmla="*/ 602 h 249333"/>
              <a:gd name="connsiteX1" fmla="*/ 6482 w 19896"/>
              <a:gd name="connsiteY1" fmla="*/ 105377 h 249333"/>
              <a:gd name="connsiteX2" fmla="*/ 6482 w 19896"/>
              <a:gd name="connsiteY2" fmla="*/ 156177 h 249333"/>
              <a:gd name="connsiteX3" fmla="*/ 6482 w 19896"/>
              <a:gd name="connsiteY3" fmla="*/ 248252 h 249333"/>
              <a:gd name="connsiteX4" fmla="*/ 6482 w 19896"/>
              <a:gd name="connsiteY4" fmla="*/ 200627 h 249333"/>
              <a:gd name="connsiteX5" fmla="*/ 132 w 19896"/>
              <a:gd name="connsiteY5" fmla="*/ 111727 h 249333"/>
              <a:gd name="connsiteX6" fmla="*/ 3307 w 19896"/>
              <a:gd name="connsiteY6" fmla="*/ 127602 h 249333"/>
              <a:gd name="connsiteX7" fmla="*/ 16007 w 19896"/>
              <a:gd name="connsiteY7" fmla="*/ 64102 h 249333"/>
              <a:gd name="connsiteX8" fmla="*/ 19182 w 19896"/>
              <a:gd name="connsiteY8" fmla="*/ 602 h 24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96" h="249333">
                <a:moveTo>
                  <a:pt x="19182" y="602"/>
                </a:moveTo>
                <a:cubicBezTo>
                  <a:pt x="17595" y="7481"/>
                  <a:pt x="8599" y="79448"/>
                  <a:pt x="6482" y="105377"/>
                </a:cubicBezTo>
                <a:cubicBezTo>
                  <a:pt x="4365" y="131306"/>
                  <a:pt x="6482" y="156177"/>
                  <a:pt x="6482" y="156177"/>
                </a:cubicBezTo>
                <a:lnTo>
                  <a:pt x="6482" y="248252"/>
                </a:lnTo>
                <a:cubicBezTo>
                  <a:pt x="6482" y="255660"/>
                  <a:pt x="7540" y="223381"/>
                  <a:pt x="6482" y="200627"/>
                </a:cubicBezTo>
                <a:cubicBezTo>
                  <a:pt x="5424" y="177873"/>
                  <a:pt x="132" y="111727"/>
                  <a:pt x="132" y="111727"/>
                </a:cubicBezTo>
                <a:cubicBezTo>
                  <a:pt x="-397" y="99556"/>
                  <a:pt x="661" y="135539"/>
                  <a:pt x="3307" y="127602"/>
                </a:cubicBezTo>
                <a:cubicBezTo>
                  <a:pt x="5953" y="119665"/>
                  <a:pt x="12303" y="80506"/>
                  <a:pt x="16007" y="64102"/>
                </a:cubicBezTo>
                <a:cubicBezTo>
                  <a:pt x="19711" y="47698"/>
                  <a:pt x="20769" y="-6277"/>
                  <a:pt x="19182" y="60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 772">
            <a:extLst>
              <a:ext uri="{FF2B5EF4-FFF2-40B4-BE49-F238E27FC236}">
                <a16:creationId xmlns:a16="http://schemas.microsoft.com/office/drawing/2014/main" id="{A3DE34CC-0C4D-E460-4BC9-5AD02E753D41}"/>
              </a:ext>
            </a:extLst>
          </p:cNvPr>
          <p:cNvSpPr/>
          <p:nvPr/>
        </p:nvSpPr>
        <p:spPr>
          <a:xfrm>
            <a:off x="4892599" y="7920571"/>
            <a:ext cx="123798" cy="160603"/>
          </a:xfrm>
          <a:custGeom>
            <a:avLst/>
            <a:gdLst>
              <a:gd name="connsiteX0" fmla="*/ 76 w 123798"/>
              <a:gd name="connsiteY0" fmla="*/ 1054 h 160603"/>
              <a:gd name="connsiteX1" fmla="*/ 98501 w 123798"/>
              <a:gd name="connsiteY1" fmla="*/ 29629 h 160603"/>
              <a:gd name="connsiteX2" fmla="*/ 120726 w 123798"/>
              <a:gd name="connsiteY2" fmla="*/ 105829 h 160603"/>
              <a:gd name="connsiteX3" fmla="*/ 114376 w 123798"/>
              <a:gd name="connsiteY3" fmla="*/ 159804 h 160603"/>
              <a:gd name="connsiteX4" fmla="*/ 120726 w 123798"/>
              <a:gd name="connsiteY4" fmla="*/ 64554 h 160603"/>
              <a:gd name="connsiteX5" fmla="*/ 120726 w 123798"/>
              <a:gd name="connsiteY5" fmla="*/ 48679 h 160603"/>
              <a:gd name="connsiteX6" fmla="*/ 82626 w 123798"/>
              <a:gd name="connsiteY6" fmla="*/ 10579 h 160603"/>
              <a:gd name="connsiteX7" fmla="*/ 76 w 123798"/>
              <a:gd name="connsiteY7" fmla="*/ 1054 h 16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798" h="160603">
                <a:moveTo>
                  <a:pt x="76" y="1054"/>
                </a:moveTo>
                <a:cubicBezTo>
                  <a:pt x="2722" y="4229"/>
                  <a:pt x="78393" y="12167"/>
                  <a:pt x="98501" y="29629"/>
                </a:cubicBezTo>
                <a:cubicBezTo>
                  <a:pt x="118609" y="47091"/>
                  <a:pt x="118080" y="84133"/>
                  <a:pt x="120726" y="105829"/>
                </a:cubicBezTo>
                <a:cubicBezTo>
                  <a:pt x="123372" y="127525"/>
                  <a:pt x="114376" y="166683"/>
                  <a:pt x="114376" y="159804"/>
                </a:cubicBezTo>
                <a:cubicBezTo>
                  <a:pt x="114376" y="152925"/>
                  <a:pt x="120726" y="64554"/>
                  <a:pt x="120726" y="64554"/>
                </a:cubicBezTo>
                <a:cubicBezTo>
                  <a:pt x="121784" y="46033"/>
                  <a:pt x="127076" y="57675"/>
                  <a:pt x="120726" y="48679"/>
                </a:cubicBezTo>
                <a:cubicBezTo>
                  <a:pt x="114376" y="39683"/>
                  <a:pt x="100618" y="19046"/>
                  <a:pt x="82626" y="10579"/>
                </a:cubicBezTo>
                <a:cubicBezTo>
                  <a:pt x="64634" y="2112"/>
                  <a:pt x="-2570" y="-2121"/>
                  <a:pt x="76" y="10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 773">
            <a:extLst>
              <a:ext uri="{FF2B5EF4-FFF2-40B4-BE49-F238E27FC236}">
                <a16:creationId xmlns:a16="http://schemas.microsoft.com/office/drawing/2014/main" id="{B33084EC-EAB9-7379-3C93-59D0E43289FE}"/>
              </a:ext>
            </a:extLst>
          </p:cNvPr>
          <p:cNvSpPr/>
          <p:nvPr/>
        </p:nvSpPr>
        <p:spPr>
          <a:xfrm>
            <a:off x="4930775" y="7912084"/>
            <a:ext cx="68203" cy="133366"/>
          </a:xfrm>
          <a:custGeom>
            <a:avLst/>
            <a:gdLst>
              <a:gd name="connsiteX0" fmla="*/ 0 w 68203"/>
              <a:gd name="connsiteY0" fmla="*/ 16 h 133366"/>
              <a:gd name="connsiteX1" fmla="*/ 63500 w 68203"/>
              <a:gd name="connsiteY1" fmla="*/ 76216 h 133366"/>
              <a:gd name="connsiteX2" fmla="*/ 63500 w 68203"/>
              <a:gd name="connsiteY2" fmla="*/ 133366 h 133366"/>
              <a:gd name="connsiteX3" fmla="*/ 63500 w 68203"/>
              <a:gd name="connsiteY3" fmla="*/ 69866 h 133366"/>
              <a:gd name="connsiteX4" fmla="*/ 0 w 68203"/>
              <a:gd name="connsiteY4" fmla="*/ 16 h 133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203" h="133366">
                <a:moveTo>
                  <a:pt x="0" y="16"/>
                </a:moveTo>
                <a:cubicBezTo>
                  <a:pt x="0" y="1074"/>
                  <a:pt x="52917" y="53991"/>
                  <a:pt x="63500" y="76216"/>
                </a:cubicBezTo>
                <a:cubicBezTo>
                  <a:pt x="74083" y="98441"/>
                  <a:pt x="63500" y="133366"/>
                  <a:pt x="63500" y="133366"/>
                </a:cubicBezTo>
                <a:cubicBezTo>
                  <a:pt x="63500" y="132308"/>
                  <a:pt x="70379" y="89445"/>
                  <a:pt x="63500" y="69866"/>
                </a:cubicBezTo>
                <a:cubicBezTo>
                  <a:pt x="56621" y="50287"/>
                  <a:pt x="0" y="-1042"/>
                  <a:pt x="0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 774">
            <a:extLst>
              <a:ext uri="{FF2B5EF4-FFF2-40B4-BE49-F238E27FC236}">
                <a16:creationId xmlns:a16="http://schemas.microsoft.com/office/drawing/2014/main" id="{4E6A58DA-B15D-00B0-51ED-EA3F51ADE321}"/>
              </a:ext>
            </a:extLst>
          </p:cNvPr>
          <p:cNvSpPr/>
          <p:nvPr/>
        </p:nvSpPr>
        <p:spPr>
          <a:xfrm>
            <a:off x="4867260" y="8200045"/>
            <a:ext cx="124235" cy="120261"/>
          </a:xfrm>
          <a:custGeom>
            <a:avLst/>
            <a:gdLst>
              <a:gd name="connsiteX0" fmla="*/ 15 w 124235"/>
              <a:gd name="connsiteY0" fmla="*/ 70830 h 120261"/>
              <a:gd name="connsiteX1" fmla="*/ 66690 w 124235"/>
              <a:gd name="connsiteY1" fmla="*/ 980 h 120261"/>
              <a:gd name="connsiteX2" fmla="*/ 88915 w 124235"/>
              <a:gd name="connsiteY2" fmla="*/ 35905 h 120261"/>
              <a:gd name="connsiteX3" fmla="*/ 123840 w 124235"/>
              <a:gd name="connsiteY3" fmla="*/ 118455 h 120261"/>
              <a:gd name="connsiteX4" fmla="*/ 104790 w 124235"/>
              <a:gd name="connsiteY4" fmla="*/ 89880 h 120261"/>
              <a:gd name="connsiteX5" fmla="*/ 60340 w 124235"/>
              <a:gd name="connsiteY5" fmla="*/ 54955 h 120261"/>
              <a:gd name="connsiteX6" fmla="*/ 98440 w 124235"/>
              <a:gd name="connsiteY6" fmla="*/ 67655 h 120261"/>
              <a:gd name="connsiteX7" fmla="*/ 73040 w 124235"/>
              <a:gd name="connsiteY7" fmla="*/ 16855 h 120261"/>
              <a:gd name="connsiteX8" fmla="*/ 15 w 124235"/>
              <a:gd name="connsiteY8" fmla="*/ 70830 h 120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235" h="120261">
                <a:moveTo>
                  <a:pt x="15" y="70830"/>
                </a:moveTo>
                <a:cubicBezTo>
                  <a:pt x="-1043" y="68184"/>
                  <a:pt x="51873" y="6801"/>
                  <a:pt x="66690" y="980"/>
                </a:cubicBezTo>
                <a:cubicBezTo>
                  <a:pt x="81507" y="-4841"/>
                  <a:pt x="79390" y="16326"/>
                  <a:pt x="88915" y="35905"/>
                </a:cubicBezTo>
                <a:cubicBezTo>
                  <a:pt x="98440" y="55484"/>
                  <a:pt x="121194" y="109459"/>
                  <a:pt x="123840" y="118455"/>
                </a:cubicBezTo>
                <a:cubicBezTo>
                  <a:pt x="126486" y="127451"/>
                  <a:pt x="115373" y="100463"/>
                  <a:pt x="104790" y="89880"/>
                </a:cubicBezTo>
                <a:cubicBezTo>
                  <a:pt x="94207" y="79297"/>
                  <a:pt x="61398" y="58659"/>
                  <a:pt x="60340" y="54955"/>
                </a:cubicBezTo>
                <a:cubicBezTo>
                  <a:pt x="59282" y="51251"/>
                  <a:pt x="96323" y="74005"/>
                  <a:pt x="98440" y="67655"/>
                </a:cubicBezTo>
                <a:cubicBezTo>
                  <a:pt x="100557" y="61305"/>
                  <a:pt x="84682" y="18972"/>
                  <a:pt x="73040" y="16855"/>
                </a:cubicBezTo>
                <a:cubicBezTo>
                  <a:pt x="61398" y="14738"/>
                  <a:pt x="1073" y="73476"/>
                  <a:pt x="15" y="7083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 775">
            <a:extLst>
              <a:ext uri="{FF2B5EF4-FFF2-40B4-BE49-F238E27FC236}">
                <a16:creationId xmlns:a16="http://schemas.microsoft.com/office/drawing/2014/main" id="{BFDC9115-0FE8-B64C-69ED-281F7354C2F2}"/>
              </a:ext>
            </a:extLst>
          </p:cNvPr>
          <p:cNvSpPr/>
          <p:nvPr/>
        </p:nvSpPr>
        <p:spPr>
          <a:xfrm>
            <a:off x="4686033" y="8385153"/>
            <a:ext cx="66980" cy="54469"/>
          </a:xfrm>
          <a:custGeom>
            <a:avLst/>
            <a:gdLst>
              <a:gd name="connsiteX0" fmla="*/ 66942 w 66980"/>
              <a:gd name="connsiteY0" fmla="*/ 50822 h 54469"/>
              <a:gd name="connsiteX1" fmla="*/ 3442 w 66980"/>
              <a:gd name="connsiteY1" fmla="*/ 22 h 54469"/>
              <a:gd name="connsiteX2" fmla="*/ 12967 w 66980"/>
              <a:gd name="connsiteY2" fmla="*/ 44472 h 54469"/>
              <a:gd name="connsiteX3" fmla="*/ 66942 w 66980"/>
              <a:gd name="connsiteY3" fmla="*/ 50822 h 5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80" h="54469">
                <a:moveTo>
                  <a:pt x="66942" y="50822"/>
                </a:moveTo>
                <a:cubicBezTo>
                  <a:pt x="65355" y="43414"/>
                  <a:pt x="12438" y="1080"/>
                  <a:pt x="3442" y="22"/>
                </a:cubicBezTo>
                <a:cubicBezTo>
                  <a:pt x="-5554" y="-1036"/>
                  <a:pt x="5029" y="35476"/>
                  <a:pt x="12967" y="44472"/>
                </a:cubicBezTo>
                <a:cubicBezTo>
                  <a:pt x="20904" y="53468"/>
                  <a:pt x="68529" y="58230"/>
                  <a:pt x="66942" y="508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 776">
            <a:extLst>
              <a:ext uri="{FF2B5EF4-FFF2-40B4-BE49-F238E27FC236}">
                <a16:creationId xmlns:a16="http://schemas.microsoft.com/office/drawing/2014/main" id="{FC8244D6-B258-7564-9FDE-20F32FA6A9D0}"/>
              </a:ext>
            </a:extLst>
          </p:cNvPr>
          <p:cNvSpPr/>
          <p:nvPr/>
        </p:nvSpPr>
        <p:spPr>
          <a:xfrm>
            <a:off x="4606808" y="8556431"/>
            <a:ext cx="32256" cy="244702"/>
          </a:xfrm>
          <a:custGeom>
            <a:avLst/>
            <a:gdLst>
              <a:gd name="connsiteX0" fmla="*/ 3292 w 32256"/>
              <a:gd name="connsiteY0" fmla="*/ 194 h 244702"/>
              <a:gd name="connsiteX1" fmla="*/ 117 w 32256"/>
              <a:gd name="connsiteY1" fmla="*/ 82744 h 244702"/>
              <a:gd name="connsiteX2" fmla="*/ 3292 w 32256"/>
              <a:gd name="connsiteY2" fmla="*/ 124019 h 244702"/>
              <a:gd name="connsiteX3" fmla="*/ 25517 w 32256"/>
              <a:gd name="connsiteY3" fmla="*/ 158944 h 244702"/>
              <a:gd name="connsiteX4" fmla="*/ 28692 w 32256"/>
              <a:gd name="connsiteY4" fmla="*/ 244669 h 244702"/>
              <a:gd name="connsiteX5" fmla="*/ 31867 w 32256"/>
              <a:gd name="connsiteY5" fmla="*/ 168469 h 244702"/>
              <a:gd name="connsiteX6" fmla="*/ 19167 w 32256"/>
              <a:gd name="connsiteY6" fmla="*/ 108144 h 244702"/>
              <a:gd name="connsiteX7" fmla="*/ 3292 w 32256"/>
              <a:gd name="connsiteY7" fmla="*/ 194 h 24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56" h="244702">
                <a:moveTo>
                  <a:pt x="3292" y="194"/>
                </a:moveTo>
                <a:cubicBezTo>
                  <a:pt x="117" y="-4039"/>
                  <a:pt x="117" y="62107"/>
                  <a:pt x="117" y="82744"/>
                </a:cubicBezTo>
                <a:cubicBezTo>
                  <a:pt x="117" y="103381"/>
                  <a:pt x="-941" y="111319"/>
                  <a:pt x="3292" y="124019"/>
                </a:cubicBezTo>
                <a:cubicBezTo>
                  <a:pt x="7525" y="136719"/>
                  <a:pt x="21284" y="138836"/>
                  <a:pt x="25517" y="158944"/>
                </a:cubicBezTo>
                <a:cubicBezTo>
                  <a:pt x="29750" y="179052"/>
                  <a:pt x="27634" y="243081"/>
                  <a:pt x="28692" y="244669"/>
                </a:cubicBezTo>
                <a:cubicBezTo>
                  <a:pt x="29750" y="246257"/>
                  <a:pt x="33454" y="191223"/>
                  <a:pt x="31867" y="168469"/>
                </a:cubicBezTo>
                <a:cubicBezTo>
                  <a:pt x="30280" y="145715"/>
                  <a:pt x="22871" y="130369"/>
                  <a:pt x="19167" y="108144"/>
                </a:cubicBezTo>
                <a:cubicBezTo>
                  <a:pt x="15463" y="85919"/>
                  <a:pt x="6467" y="4427"/>
                  <a:pt x="3292" y="1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 777">
            <a:extLst>
              <a:ext uri="{FF2B5EF4-FFF2-40B4-BE49-F238E27FC236}">
                <a16:creationId xmlns:a16="http://schemas.microsoft.com/office/drawing/2014/main" id="{707771E6-F6AB-D391-59C5-10647090024B}"/>
              </a:ext>
            </a:extLst>
          </p:cNvPr>
          <p:cNvSpPr/>
          <p:nvPr/>
        </p:nvSpPr>
        <p:spPr>
          <a:xfrm>
            <a:off x="5171850" y="7746252"/>
            <a:ext cx="248106" cy="343426"/>
          </a:xfrm>
          <a:custGeom>
            <a:avLst/>
            <a:gdLst>
              <a:gd name="connsiteX0" fmla="*/ 247875 w 248106"/>
              <a:gd name="connsiteY0" fmla="*/ 748 h 343426"/>
              <a:gd name="connsiteX1" fmla="*/ 158975 w 248106"/>
              <a:gd name="connsiteY1" fmla="*/ 143623 h 343426"/>
              <a:gd name="connsiteX2" fmla="*/ 98650 w 248106"/>
              <a:gd name="connsiteY2" fmla="*/ 334123 h 343426"/>
              <a:gd name="connsiteX3" fmla="*/ 92300 w 248106"/>
              <a:gd name="connsiteY3" fmla="*/ 305548 h 343426"/>
              <a:gd name="connsiteX4" fmla="*/ 225 w 248106"/>
              <a:gd name="connsiteY4" fmla="*/ 232523 h 343426"/>
              <a:gd name="connsiteX5" fmla="*/ 66900 w 248106"/>
              <a:gd name="connsiteY5" fmla="*/ 292848 h 343426"/>
              <a:gd name="connsiteX6" fmla="*/ 85950 w 248106"/>
              <a:gd name="connsiteY6" fmla="*/ 330948 h 343426"/>
              <a:gd name="connsiteX7" fmla="*/ 111350 w 248106"/>
              <a:gd name="connsiteY7" fmla="*/ 254748 h 343426"/>
              <a:gd name="connsiteX8" fmla="*/ 174850 w 248106"/>
              <a:gd name="connsiteY8" fmla="*/ 140448 h 343426"/>
              <a:gd name="connsiteX9" fmla="*/ 165325 w 248106"/>
              <a:gd name="connsiteY9" fmla="*/ 159498 h 343426"/>
              <a:gd name="connsiteX10" fmla="*/ 184375 w 248106"/>
              <a:gd name="connsiteY10" fmla="*/ 89648 h 343426"/>
              <a:gd name="connsiteX11" fmla="*/ 247875 w 248106"/>
              <a:gd name="connsiteY11" fmla="*/ 748 h 343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8106" h="343426">
                <a:moveTo>
                  <a:pt x="247875" y="748"/>
                </a:moveTo>
                <a:cubicBezTo>
                  <a:pt x="243642" y="9744"/>
                  <a:pt x="183846" y="88061"/>
                  <a:pt x="158975" y="143623"/>
                </a:cubicBezTo>
                <a:cubicBezTo>
                  <a:pt x="134104" y="199186"/>
                  <a:pt x="109762" y="307136"/>
                  <a:pt x="98650" y="334123"/>
                </a:cubicBezTo>
                <a:cubicBezTo>
                  <a:pt x="87538" y="361110"/>
                  <a:pt x="108704" y="322481"/>
                  <a:pt x="92300" y="305548"/>
                </a:cubicBezTo>
                <a:cubicBezTo>
                  <a:pt x="75896" y="288615"/>
                  <a:pt x="4458" y="234640"/>
                  <a:pt x="225" y="232523"/>
                </a:cubicBezTo>
                <a:cubicBezTo>
                  <a:pt x="-4008" y="230406"/>
                  <a:pt x="52612" y="276444"/>
                  <a:pt x="66900" y="292848"/>
                </a:cubicBezTo>
                <a:cubicBezTo>
                  <a:pt x="81188" y="309252"/>
                  <a:pt x="78542" y="337298"/>
                  <a:pt x="85950" y="330948"/>
                </a:cubicBezTo>
                <a:cubicBezTo>
                  <a:pt x="93358" y="324598"/>
                  <a:pt x="96533" y="286498"/>
                  <a:pt x="111350" y="254748"/>
                </a:cubicBezTo>
                <a:cubicBezTo>
                  <a:pt x="126167" y="222998"/>
                  <a:pt x="165854" y="156323"/>
                  <a:pt x="174850" y="140448"/>
                </a:cubicBezTo>
                <a:cubicBezTo>
                  <a:pt x="183846" y="124573"/>
                  <a:pt x="163738" y="167965"/>
                  <a:pt x="165325" y="159498"/>
                </a:cubicBezTo>
                <a:cubicBezTo>
                  <a:pt x="166912" y="151031"/>
                  <a:pt x="171675" y="112931"/>
                  <a:pt x="184375" y="89648"/>
                </a:cubicBezTo>
                <a:cubicBezTo>
                  <a:pt x="197075" y="66365"/>
                  <a:pt x="252108" y="-8248"/>
                  <a:pt x="247875" y="7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 778">
            <a:extLst>
              <a:ext uri="{FF2B5EF4-FFF2-40B4-BE49-F238E27FC236}">
                <a16:creationId xmlns:a16="http://schemas.microsoft.com/office/drawing/2014/main" id="{CE330B69-5916-9588-6D44-20CD02AF4DEE}"/>
              </a:ext>
            </a:extLst>
          </p:cNvPr>
          <p:cNvSpPr/>
          <p:nvPr/>
        </p:nvSpPr>
        <p:spPr>
          <a:xfrm>
            <a:off x="5183944" y="7654835"/>
            <a:ext cx="134545" cy="155433"/>
          </a:xfrm>
          <a:custGeom>
            <a:avLst/>
            <a:gdLst>
              <a:gd name="connsiteX0" fmla="*/ 26231 w 134545"/>
              <a:gd name="connsiteY0" fmla="*/ 90 h 155433"/>
              <a:gd name="connsiteX1" fmla="*/ 61156 w 134545"/>
              <a:gd name="connsiteY1" fmla="*/ 50890 h 155433"/>
              <a:gd name="connsiteX2" fmla="*/ 42106 w 134545"/>
              <a:gd name="connsiteY2" fmla="*/ 104865 h 155433"/>
              <a:gd name="connsiteX3" fmla="*/ 19881 w 134545"/>
              <a:gd name="connsiteY3" fmla="*/ 139790 h 155433"/>
              <a:gd name="connsiteX4" fmla="*/ 831 w 134545"/>
              <a:gd name="connsiteY4" fmla="*/ 152490 h 155433"/>
              <a:gd name="connsiteX5" fmla="*/ 48456 w 134545"/>
              <a:gd name="connsiteY5" fmla="*/ 85815 h 155433"/>
              <a:gd name="connsiteX6" fmla="*/ 61156 w 134545"/>
              <a:gd name="connsiteY6" fmla="*/ 63590 h 155433"/>
              <a:gd name="connsiteX7" fmla="*/ 134181 w 134545"/>
              <a:gd name="connsiteY7" fmla="*/ 79465 h 155433"/>
              <a:gd name="connsiteX8" fmla="*/ 89731 w 134545"/>
              <a:gd name="connsiteY8" fmla="*/ 44540 h 155433"/>
              <a:gd name="connsiteX9" fmla="*/ 99256 w 134545"/>
              <a:gd name="connsiteY9" fmla="*/ 63590 h 155433"/>
              <a:gd name="connsiteX10" fmla="*/ 26231 w 134545"/>
              <a:gd name="connsiteY10" fmla="*/ 90 h 155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4545" h="155433">
                <a:moveTo>
                  <a:pt x="26231" y="90"/>
                </a:moveTo>
                <a:cubicBezTo>
                  <a:pt x="19881" y="-2027"/>
                  <a:pt x="58510" y="33427"/>
                  <a:pt x="61156" y="50890"/>
                </a:cubicBezTo>
                <a:cubicBezTo>
                  <a:pt x="63802" y="68353"/>
                  <a:pt x="48985" y="90048"/>
                  <a:pt x="42106" y="104865"/>
                </a:cubicBezTo>
                <a:cubicBezTo>
                  <a:pt x="35227" y="119682"/>
                  <a:pt x="26760" y="131852"/>
                  <a:pt x="19881" y="139790"/>
                </a:cubicBezTo>
                <a:cubicBezTo>
                  <a:pt x="13002" y="147728"/>
                  <a:pt x="-3931" y="161486"/>
                  <a:pt x="831" y="152490"/>
                </a:cubicBezTo>
                <a:cubicBezTo>
                  <a:pt x="5593" y="143494"/>
                  <a:pt x="48456" y="85815"/>
                  <a:pt x="48456" y="85815"/>
                </a:cubicBezTo>
                <a:cubicBezTo>
                  <a:pt x="58510" y="70998"/>
                  <a:pt x="46869" y="64648"/>
                  <a:pt x="61156" y="63590"/>
                </a:cubicBezTo>
                <a:cubicBezTo>
                  <a:pt x="75443" y="62532"/>
                  <a:pt x="129419" y="82640"/>
                  <a:pt x="134181" y="79465"/>
                </a:cubicBezTo>
                <a:cubicBezTo>
                  <a:pt x="138943" y="76290"/>
                  <a:pt x="95552" y="47186"/>
                  <a:pt x="89731" y="44540"/>
                </a:cubicBezTo>
                <a:cubicBezTo>
                  <a:pt x="83910" y="41894"/>
                  <a:pt x="106664" y="65707"/>
                  <a:pt x="99256" y="63590"/>
                </a:cubicBezTo>
                <a:cubicBezTo>
                  <a:pt x="91848" y="61473"/>
                  <a:pt x="32581" y="2207"/>
                  <a:pt x="26231" y="9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 779">
            <a:extLst>
              <a:ext uri="{FF2B5EF4-FFF2-40B4-BE49-F238E27FC236}">
                <a16:creationId xmlns:a16="http://schemas.microsoft.com/office/drawing/2014/main" id="{EA274BA3-14FB-82A8-1481-124F177C4D85}"/>
              </a:ext>
            </a:extLst>
          </p:cNvPr>
          <p:cNvSpPr/>
          <p:nvPr/>
        </p:nvSpPr>
        <p:spPr>
          <a:xfrm>
            <a:off x="5002488" y="8023181"/>
            <a:ext cx="172762" cy="105015"/>
          </a:xfrm>
          <a:custGeom>
            <a:avLst/>
            <a:gdLst>
              <a:gd name="connsiteX0" fmla="*/ 172762 w 172762"/>
              <a:gd name="connsiteY0" fmla="*/ 44 h 105015"/>
              <a:gd name="connsiteX1" fmla="*/ 125137 w 172762"/>
              <a:gd name="connsiteY1" fmla="*/ 60369 h 105015"/>
              <a:gd name="connsiteX2" fmla="*/ 55287 w 172762"/>
              <a:gd name="connsiteY2" fmla="*/ 104819 h 105015"/>
              <a:gd name="connsiteX3" fmla="*/ 83862 w 172762"/>
              <a:gd name="connsiteY3" fmla="*/ 76244 h 105015"/>
              <a:gd name="connsiteX4" fmla="*/ 45762 w 172762"/>
              <a:gd name="connsiteY4" fmla="*/ 66719 h 105015"/>
              <a:gd name="connsiteX5" fmla="*/ 1312 w 172762"/>
              <a:gd name="connsiteY5" fmla="*/ 57194 h 105015"/>
              <a:gd name="connsiteX6" fmla="*/ 99737 w 172762"/>
              <a:gd name="connsiteY6" fmla="*/ 69894 h 105015"/>
              <a:gd name="connsiteX7" fmla="*/ 125137 w 172762"/>
              <a:gd name="connsiteY7" fmla="*/ 50844 h 105015"/>
              <a:gd name="connsiteX8" fmla="*/ 172762 w 172762"/>
              <a:gd name="connsiteY8" fmla="*/ 44 h 10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2762" h="105015">
                <a:moveTo>
                  <a:pt x="172762" y="44"/>
                </a:moveTo>
                <a:cubicBezTo>
                  <a:pt x="172762" y="1631"/>
                  <a:pt x="144716" y="42907"/>
                  <a:pt x="125137" y="60369"/>
                </a:cubicBezTo>
                <a:cubicBezTo>
                  <a:pt x="105558" y="77831"/>
                  <a:pt x="62166" y="102173"/>
                  <a:pt x="55287" y="104819"/>
                </a:cubicBezTo>
                <a:cubicBezTo>
                  <a:pt x="48408" y="107465"/>
                  <a:pt x="85449" y="82594"/>
                  <a:pt x="83862" y="76244"/>
                </a:cubicBezTo>
                <a:cubicBezTo>
                  <a:pt x="82274" y="69894"/>
                  <a:pt x="59520" y="69894"/>
                  <a:pt x="45762" y="66719"/>
                </a:cubicBezTo>
                <a:cubicBezTo>
                  <a:pt x="32004" y="63544"/>
                  <a:pt x="-7684" y="56665"/>
                  <a:pt x="1312" y="57194"/>
                </a:cubicBezTo>
                <a:cubicBezTo>
                  <a:pt x="10308" y="57723"/>
                  <a:pt x="79100" y="70952"/>
                  <a:pt x="99737" y="69894"/>
                </a:cubicBezTo>
                <a:cubicBezTo>
                  <a:pt x="120374" y="68836"/>
                  <a:pt x="111908" y="61956"/>
                  <a:pt x="125137" y="50844"/>
                </a:cubicBezTo>
                <a:cubicBezTo>
                  <a:pt x="138366" y="39732"/>
                  <a:pt x="172762" y="-1543"/>
                  <a:pt x="172762" y="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 780">
            <a:extLst>
              <a:ext uri="{FF2B5EF4-FFF2-40B4-BE49-F238E27FC236}">
                <a16:creationId xmlns:a16="http://schemas.microsoft.com/office/drawing/2014/main" id="{6E6ADEA7-9EDF-7604-1C79-12E2A5F32D13}"/>
              </a:ext>
            </a:extLst>
          </p:cNvPr>
          <p:cNvSpPr/>
          <p:nvPr/>
        </p:nvSpPr>
        <p:spPr>
          <a:xfrm>
            <a:off x="2338904" y="6673590"/>
            <a:ext cx="500038" cy="219585"/>
          </a:xfrm>
          <a:custGeom>
            <a:avLst/>
            <a:gdLst>
              <a:gd name="connsiteX0" fmla="*/ 1071 w 500038"/>
              <a:gd name="connsiteY0" fmla="*/ 219335 h 219585"/>
              <a:gd name="connsiteX1" fmla="*/ 236021 w 500038"/>
              <a:gd name="connsiteY1" fmla="*/ 124085 h 219585"/>
              <a:gd name="connsiteX2" fmla="*/ 156646 w 500038"/>
              <a:gd name="connsiteY2" fmla="*/ 139960 h 219585"/>
              <a:gd name="connsiteX3" fmla="*/ 324921 w 500038"/>
              <a:gd name="connsiteY3" fmla="*/ 73285 h 219585"/>
              <a:gd name="connsiteX4" fmla="*/ 251896 w 500038"/>
              <a:gd name="connsiteY4" fmla="*/ 98685 h 219585"/>
              <a:gd name="connsiteX5" fmla="*/ 439221 w 500038"/>
              <a:gd name="connsiteY5" fmla="*/ 32010 h 219585"/>
              <a:gd name="connsiteX6" fmla="*/ 499546 w 500038"/>
              <a:gd name="connsiteY6" fmla="*/ 260 h 219585"/>
              <a:gd name="connsiteX7" fmla="*/ 413821 w 500038"/>
              <a:gd name="connsiteY7" fmla="*/ 47885 h 219585"/>
              <a:gd name="connsiteX8" fmla="*/ 188396 w 500038"/>
              <a:gd name="connsiteY8" fmla="*/ 124085 h 219585"/>
              <a:gd name="connsiteX9" fmla="*/ 229671 w 500038"/>
              <a:gd name="connsiteY9" fmla="*/ 117735 h 219585"/>
              <a:gd name="connsiteX10" fmla="*/ 109021 w 500038"/>
              <a:gd name="connsiteY10" fmla="*/ 165360 h 219585"/>
              <a:gd name="connsiteX11" fmla="*/ 147121 w 500038"/>
              <a:gd name="connsiteY11" fmla="*/ 152660 h 219585"/>
              <a:gd name="connsiteX12" fmla="*/ 1071 w 500038"/>
              <a:gd name="connsiteY12" fmla="*/ 219335 h 21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0038" h="219585">
                <a:moveTo>
                  <a:pt x="1071" y="219335"/>
                </a:moveTo>
                <a:cubicBezTo>
                  <a:pt x="15888" y="214572"/>
                  <a:pt x="210092" y="137314"/>
                  <a:pt x="236021" y="124085"/>
                </a:cubicBezTo>
                <a:cubicBezTo>
                  <a:pt x="261950" y="110856"/>
                  <a:pt x="141829" y="148427"/>
                  <a:pt x="156646" y="139960"/>
                </a:cubicBezTo>
                <a:cubicBezTo>
                  <a:pt x="171463" y="131493"/>
                  <a:pt x="309046" y="80164"/>
                  <a:pt x="324921" y="73285"/>
                </a:cubicBezTo>
                <a:cubicBezTo>
                  <a:pt x="340796" y="66406"/>
                  <a:pt x="251896" y="98685"/>
                  <a:pt x="251896" y="98685"/>
                </a:cubicBezTo>
                <a:cubicBezTo>
                  <a:pt x="270946" y="91806"/>
                  <a:pt x="397946" y="48414"/>
                  <a:pt x="439221" y="32010"/>
                </a:cubicBezTo>
                <a:cubicBezTo>
                  <a:pt x="480496" y="15606"/>
                  <a:pt x="503779" y="-2386"/>
                  <a:pt x="499546" y="260"/>
                </a:cubicBezTo>
                <a:cubicBezTo>
                  <a:pt x="495313" y="2906"/>
                  <a:pt x="465679" y="27247"/>
                  <a:pt x="413821" y="47885"/>
                </a:cubicBezTo>
                <a:cubicBezTo>
                  <a:pt x="361963" y="68523"/>
                  <a:pt x="219088" y="112443"/>
                  <a:pt x="188396" y="124085"/>
                </a:cubicBezTo>
                <a:cubicBezTo>
                  <a:pt x="157704" y="135727"/>
                  <a:pt x="242900" y="110856"/>
                  <a:pt x="229671" y="117735"/>
                </a:cubicBezTo>
                <a:cubicBezTo>
                  <a:pt x="216442" y="124614"/>
                  <a:pt x="122779" y="159539"/>
                  <a:pt x="109021" y="165360"/>
                </a:cubicBezTo>
                <a:cubicBezTo>
                  <a:pt x="95263" y="171181"/>
                  <a:pt x="164583" y="145781"/>
                  <a:pt x="147121" y="152660"/>
                </a:cubicBezTo>
                <a:cubicBezTo>
                  <a:pt x="129659" y="159539"/>
                  <a:pt x="-13746" y="224098"/>
                  <a:pt x="1071" y="2193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 781">
            <a:extLst>
              <a:ext uri="{FF2B5EF4-FFF2-40B4-BE49-F238E27FC236}">
                <a16:creationId xmlns:a16="http://schemas.microsoft.com/office/drawing/2014/main" id="{ABBFC39B-32C4-4CC3-A565-312A92E08239}"/>
              </a:ext>
            </a:extLst>
          </p:cNvPr>
          <p:cNvSpPr/>
          <p:nvPr/>
        </p:nvSpPr>
        <p:spPr>
          <a:xfrm>
            <a:off x="2320892" y="6893574"/>
            <a:ext cx="41308" cy="1058154"/>
          </a:xfrm>
          <a:custGeom>
            <a:avLst/>
            <a:gdLst>
              <a:gd name="connsiteX0" fmla="*/ 41308 w 41308"/>
              <a:gd name="connsiteY0" fmla="*/ 5701 h 1058154"/>
              <a:gd name="connsiteX1" fmla="*/ 22258 w 41308"/>
              <a:gd name="connsiteY1" fmla="*/ 367651 h 1058154"/>
              <a:gd name="connsiteX2" fmla="*/ 25433 w 41308"/>
              <a:gd name="connsiteY2" fmla="*/ 335901 h 1058154"/>
              <a:gd name="connsiteX3" fmla="*/ 9558 w 41308"/>
              <a:gd name="connsiteY3" fmla="*/ 672451 h 1058154"/>
              <a:gd name="connsiteX4" fmla="*/ 33 w 41308"/>
              <a:gd name="connsiteY4" fmla="*/ 1037576 h 1058154"/>
              <a:gd name="connsiteX5" fmla="*/ 12733 w 41308"/>
              <a:gd name="connsiteY5" fmla="*/ 923276 h 1058154"/>
              <a:gd name="connsiteX6" fmla="*/ 15908 w 41308"/>
              <a:gd name="connsiteY6" fmla="*/ 186676 h 1058154"/>
              <a:gd name="connsiteX7" fmla="*/ 19083 w 41308"/>
              <a:gd name="connsiteY7" fmla="*/ 256526 h 1058154"/>
              <a:gd name="connsiteX8" fmla="*/ 19083 w 41308"/>
              <a:gd name="connsiteY8" fmla="*/ 205726 h 1058154"/>
              <a:gd name="connsiteX9" fmla="*/ 19083 w 41308"/>
              <a:gd name="connsiteY9" fmla="*/ 78726 h 1058154"/>
              <a:gd name="connsiteX10" fmla="*/ 22258 w 41308"/>
              <a:gd name="connsiteY10" fmla="*/ 139051 h 1058154"/>
              <a:gd name="connsiteX11" fmla="*/ 41308 w 41308"/>
              <a:gd name="connsiteY11" fmla="*/ 5701 h 1058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08" h="1058154">
                <a:moveTo>
                  <a:pt x="41308" y="5701"/>
                </a:moveTo>
                <a:cubicBezTo>
                  <a:pt x="41308" y="43801"/>
                  <a:pt x="24904" y="312618"/>
                  <a:pt x="22258" y="367651"/>
                </a:cubicBezTo>
                <a:cubicBezTo>
                  <a:pt x="19612" y="422684"/>
                  <a:pt x="27550" y="285101"/>
                  <a:pt x="25433" y="335901"/>
                </a:cubicBezTo>
                <a:cubicBezTo>
                  <a:pt x="23316" y="386701"/>
                  <a:pt x="13791" y="555505"/>
                  <a:pt x="9558" y="672451"/>
                </a:cubicBezTo>
                <a:cubicBezTo>
                  <a:pt x="5325" y="789397"/>
                  <a:pt x="-496" y="995772"/>
                  <a:pt x="33" y="1037576"/>
                </a:cubicBezTo>
                <a:cubicBezTo>
                  <a:pt x="562" y="1079380"/>
                  <a:pt x="10087" y="1065093"/>
                  <a:pt x="12733" y="923276"/>
                </a:cubicBezTo>
                <a:cubicBezTo>
                  <a:pt x="15379" y="781459"/>
                  <a:pt x="14850" y="297801"/>
                  <a:pt x="15908" y="186676"/>
                </a:cubicBezTo>
                <a:cubicBezTo>
                  <a:pt x="16966" y="75551"/>
                  <a:pt x="18554" y="253351"/>
                  <a:pt x="19083" y="256526"/>
                </a:cubicBezTo>
                <a:cubicBezTo>
                  <a:pt x="19612" y="259701"/>
                  <a:pt x="19083" y="205726"/>
                  <a:pt x="19083" y="205726"/>
                </a:cubicBezTo>
                <a:cubicBezTo>
                  <a:pt x="19083" y="176093"/>
                  <a:pt x="18554" y="89838"/>
                  <a:pt x="19083" y="78726"/>
                </a:cubicBezTo>
                <a:cubicBezTo>
                  <a:pt x="19612" y="67614"/>
                  <a:pt x="19083" y="145401"/>
                  <a:pt x="22258" y="139051"/>
                </a:cubicBezTo>
                <a:cubicBezTo>
                  <a:pt x="25433" y="132701"/>
                  <a:pt x="41308" y="-32399"/>
                  <a:pt x="41308" y="570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 782">
            <a:extLst>
              <a:ext uri="{FF2B5EF4-FFF2-40B4-BE49-F238E27FC236}">
                <a16:creationId xmlns:a16="http://schemas.microsoft.com/office/drawing/2014/main" id="{18D86F90-C980-190C-647D-F13CDBF4379E}"/>
              </a:ext>
            </a:extLst>
          </p:cNvPr>
          <p:cNvSpPr/>
          <p:nvPr/>
        </p:nvSpPr>
        <p:spPr>
          <a:xfrm>
            <a:off x="2644770" y="6665367"/>
            <a:ext cx="360585" cy="379827"/>
          </a:xfrm>
          <a:custGeom>
            <a:avLst/>
            <a:gdLst>
              <a:gd name="connsiteX0" fmla="*/ 5 w 360585"/>
              <a:gd name="connsiteY0" fmla="*/ 87858 h 379827"/>
              <a:gd name="connsiteX1" fmla="*/ 177805 w 360585"/>
              <a:gd name="connsiteY1" fmla="*/ 18008 h 379827"/>
              <a:gd name="connsiteX2" fmla="*/ 225430 w 360585"/>
              <a:gd name="connsiteY2" fmla="*/ 103733 h 379827"/>
              <a:gd name="connsiteX3" fmla="*/ 215905 w 360585"/>
              <a:gd name="connsiteY3" fmla="*/ 84683 h 379827"/>
              <a:gd name="connsiteX4" fmla="*/ 355605 w 360585"/>
              <a:gd name="connsiteY4" fmla="*/ 367258 h 379827"/>
              <a:gd name="connsiteX5" fmla="*/ 317505 w 360585"/>
              <a:gd name="connsiteY5" fmla="*/ 303758 h 379827"/>
              <a:gd name="connsiteX6" fmla="*/ 203205 w 360585"/>
              <a:gd name="connsiteY6" fmla="*/ 65633 h 379827"/>
              <a:gd name="connsiteX7" fmla="*/ 184155 w 360585"/>
              <a:gd name="connsiteY7" fmla="*/ 11658 h 379827"/>
              <a:gd name="connsiteX8" fmla="*/ 184155 w 360585"/>
              <a:gd name="connsiteY8" fmla="*/ 5308 h 379827"/>
              <a:gd name="connsiteX9" fmla="*/ 5 w 360585"/>
              <a:gd name="connsiteY9" fmla="*/ 87858 h 379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0585" h="379827">
                <a:moveTo>
                  <a:pt x="5" y="87858"/>
                </a:moveTo>
                <a:cubicBezTo>
                  <a:pt x="-1053" y="89975"/>
                  <a:pt x="140234" y="15362"/>
                  <a:pt x="177805" y="18008"/>
                </a:cubicBezTo>
                <a:cubicBezTo>
                  <a:pt x="215376" y="20654"/>
                  <a:pt x="219080" y="92621"/>
                  <a:pt x="225430" y="103733"/>
                </a:cubicBezTo>
                <a:cubicBezTo>
                  <a:pt x="231780" y="114845"/>
                  <a:pt x="215905" y="84683"/>
                  <a:pt x="215905" y="84683"/>
                </a:cubicBezTo>
                <a:cubicBezTo>
                  <a:pt x="237601" y="128604"/>
                  <a:pt x="338672" y="330746"/>
                  <a:pt x="355605" y="367258"/>
                </a:cubicBezTo>
                <a:cubicBezTo>
                  <a:pt x="372538" y="403771"/>
                  <a:pt x="342905" y="354029"/>
                  <a:pt x="317505" y="303758"/>
                </a:cubicBezTo>
                <a:cubicBezTo>
                  <a:pt x="292105" y="253487"/>
                  <a:pt x="225430" y="114316"/>
                  <a:pt x="203205" y="65633"/>
                </a:cubicBezTo>
                <a:cubicBezTo>
                  <a:pt x="180980" y="16950"/>
                  <a:pt x="184155" y="11658"/>
                  <a:pt x="184155" y="11658"/>
                </a:cubicBezTo>
                <a:cubicBezTo>
                  <a:pt x="180980" y="1604"/>
                  <a:pt x="209555" y="-5275"/>
                  <a:pt x="184155" y="5308"/>
                </a:cubicBezTo>
                <a:cubicBezTo>
                  <a:pt x="158755" y="15891"/>
                  <a:pt x="1063" y="85741"/>
                  <a:pt x="5" y="8785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 783">
            <a:extLst>
              <a:ext uri="{FF2B5EF4-FFF2-40B4-BE49-F238E27FC236}">
                <a16:creationId xmlns:a16="http://schemas.microsoft.com/office/drawing/2014/main" id="{E676EF46-4E05-9257-DEA8-03F042625940}"/>
              </a:ext>
            </a:extLst>
          </p:cNvPr>
          <p:cNvSpPr/>
          <p:nvPr/>
        </p:nvSpPr>
        <p:spPr>
          <a:xfrm>
            <a:off x="2595924" y="6706713"/>
            <a:ext cx="164364" cy="244118"/>
          </a:xfrm>
          <a:custGeom>
            <a:avLst/>
            <a:gdLst>
              <a:gd name="connsiteX0" fmla="*/ 163151 w 164364"/>
              <a:gd name="connsiteY0" fmla="*/ 2062 h 244118"/>
              <a:gd name="connsiteX1" fmla="*/ 1226 w 164364"/>
              <a:gd name="connsiteY1" fmla="*/ 243362 h 244118"/>
              <a:gd name="connsiteX2" fmla="*/ 86951 w 164364"/>
              <a:gd name="connsiteY2" fmla="*/ 81437 h 244118"/>
              <a:gd name="connsiteX3" fmla="*/ 52026 w 164364"/>
              <a:gd name="connsiteY3" fmla="*/ 179862 h 244118"/>
              <a:gd name="connsiteX4" fmla="*/ 106001 w 164364"/>
              <a:gd name="connsiteY4" fmla="*/ 75087 h 244118"/>
              <a:gd name="connsiteX5" fmla="*/ 77426 w 164364"/>
              <a:gd name="connsiteY5" fmla="*/ 122712 h 244118"/>
              <a:gd name="connsiteX6" fmla="*/ 163151 w 164364"/>
              <a:gd name="connsiteY6" fmla="*/ 2062 h 244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364" h="244118">
                <a:moveTo>
                  <a:pt x="163151" y="2062"/>
                </a:moveTo>
                <a:cubicBezTo>
                  <a:pt x="150451" y="22170"/>
                  <a:pt x="13926" y="230133"/>
                  <a:pt x="1226" y="243362"/>
                </a:cubicBezTo>
                <a:cubicBezTo>
                  <a:pt x="-11474" y="256591"/>
                  <a:pt x="78484" y="92020"/>
                  <a:pt x="86951" y="81437"/>
                </a:cubicBezTo>
                <a:cubicBezTo>
                  <a:pt x="95418" y="70854"/>
                  <a:pt x="48851" y="180920"/>
                  <a:pt x="52026" y="179862"/>
                </a:cubicBezTo>
                <a:cubicBezTo>
                  <a:pt x="55201" y="178804"/>
                  <a:pt x="101768" y="84612"/>
                  <a:pt x="106001" y="75087"/>
                </a:cubicBezTo>
                <a:cubicBezTo>
                  <a:pt x="110234" y="65562"/>
                  <a:pt x="70018" y="130120"/>
                  <a:pt x="77426" y="122712"/>
                </a:cubicBezTo>
                <a:cubicBezTo>
                  <a:pt x="84834" y="115304"/>
                  <a:pt x="175851" y="-18046"/>
                  <a:pt x="163151" y="206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 784">
            <a:extLst>
              <a:ext uri="{FF2B5EF4-FFF2-40B4-BE49-F238E27FC236}">
                <a16:creationId xmlns:a16="http://schemas.microsoft.com/office/drawing/2014/main" id="{DA0E050E-671E-9097-E4DD-F2A75F2974E2}"/>
              </a:ext>
            </a:extLst>
          </p:cNvPr>
          <p:cNvSpPr/>
          <p:nvPr/>
        </p:nvSpPr>
        <p:spPr>
          <a:xfrm>
            <a:off x="2330604" y="6994263"/>
            <a:ext cx="225308" cy="332294"/>
          </a:xfrm>
          <a:custGeom>
            <a:avLst/>
            <a:gdLst>
              <a:gd name="connsiteX0" fmla="*/ 225271 w 225308"/>
              <a:gd name="connsiteY0" fmla="*/ 262 h 332294"/>
              <a:gd name="connsiteX1" fmla="*/ 60171 w 225308"/>
              <a:gd name="connsiteY1" fmla="*/ 235212 h 332294"/>
              <a:gd name="connsiteX2" fmla="*/ 117321 w 225308"/>
              <a:gd name="connsiteY2" fmla="*/ 155837 h 332294"/>
              <a:gd name="connsiteX3" fmla="*/ 3021 w 225308"/>
              <a:gd name="connsiteY3" fmla="*/ 330462 h 332294"/>
              <a:gd name="connsiteX4" fmla="*/ 41121 w 225308"/>
              <a:gd name="connsiteY4" fmla="*/ 241562 h 332294"/>
              <a:gd name="connsiteX5" fmla="*/ 126846 w 225308"/>
              <a:gd name="connsiteY5" fmla="*/ 149487 h 332294"/>
              <a:gd name="connsiteX6" fmla="*/ 76046 w 225308"/>
              <a:gd name="connsiteY6" fmla="*/ 187587 h 332294"/>
              <a:gd name="connsiteX7" fmla="*/ 225271 w 225308"/>
              <a:gd name="connsiteY7" fmla="*/ 262 h 33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5308" h="332294">
                <a:moveTo>
                  <a:pt x="225271" y="262"/>
                </a:moveTo>
                <a:cubicBezTo>
                  <a:pt x="222625" y="8199"/>
                  <a:pt x="78163" y="209283"/>
                  <a:pt x="60171" y="235212"/>
                </a:cubicBezTo>
                <a:cubicBezTo>
                  <a:pt x="42179" y="261141"/>
                  <a:pt x="126846" y="139962"/>
                  <a:pt x="117321" y="155837"/>
                </a:cubicBezTo>
                <a:cubicBezTo>
                  <a:pt x="107796" y="171712"/>
                  <a:pt x="15721" y="316175"/>
                  <a:pt x="3021" y="330462"/>
                </a:cubicBezTo>
                <a:cubicBezTo>
                  <a:pt x="-9679" y="344750"/>
                  <a:pt x="20484" y="271724"/>
                  <a:pt x="41121" y="241562"/>
                </a:cubicBezTo>
                <a:cubicBezTo>
                  <a:pt x="61758" y="211400"/>
                  <a:pt x="121025" y="158483"/>
                  <a:pt x="126846" y="149487"/>
                </a:cubicBezTo>
                <a:cubicBezTo>
                  <a:pt x="132667" y="140491"/>
                  <a:pt x="60700" y="208224"/>
                  <a:pt x="76046" y="187587"/>
                </a:cubicBezTo>
                <a:cubicBezTo>
                  <a:pt x="91392" y="166950"/>
                  <a:pt x="227917" y="-7675"/>
                  <a:pt x="225271" y="26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 785">
            <a:extLst>
              <a:ext uri="{FF2B5EF4-FFF2-40B4-BE49-F238E27FC236}">
                <a16:creationId xmlns:a16="http://schemas.microsoft.com/office/drawing/2014/main" id="{DFE31266-9BCA-3476-2A96-7376407EB6C8}"/>
              </a:ext>
            </a:extLst>
          </p:cNvPr>
          <p:cNvSpPr/>
          <p:nvPr/>
        </p:nvSpPr>
        <p:spPr>
          <a:xfrm>
            <a:off x="2545170" y="6924653"/>
            <a:ext cx="77380" cy="82675"/>
          </a:xfrm>
          <a:custGeom>
            <a:avLst/>
            <a:gdLst>
              <a:gd name="connsiteX0" fmla="*/ 1180 w 77380"/>
              <a:gd name="connsiteY0" fmla="*/ 82572 h 82675"/>
              <a:gd name="connsiteX1" fmla="*/ 10705 w 77380"/>
              <a:gd name="connsiteY1" fmla="*/ 28597 h 82675"/>
              <a:gd name="connsiteX2" fmla="*/ 39280 w 77380"/>
              <a:gd name="connsiteY2" fmla="*/ 3197 h 82675"/>
              <a:gd name="connsiteX3" fmla="*/ 67855 w 77380"/>
              <a:gd name="connsiteY3" fmla="*/ 53997 h 82675"/>
              <a:gd name="connsiteX4" fmla="*/ 61505 w 77380"/>
              <a:gd name="connsiteY4" fmla="*/ 82572 h 82675"/>
              <a:gd name="connsiteX5" fmla="*/ 77380 w 77380"/>
              <a:gd name="connsiteY5" fmla="*/ 44472 h 82675"/>
              <a:gd name="connsiteX6" fmla="*/ 61505 w 77380"/>
              <a:gd name="connsiteY6" fmla="*/ 15897 h 82675"/>
              <a:gd name="connsiteX7" fmla="*/ 1180 w 77380"/>
              <a:gd name="connsiteY7" fmla="*/ 22 h 82675"/>
              <a:gd name="connsiteX8" fmla="*/ 20230 w 77380"/>
              <a:gd name="connsiteY8" fmla="*/ 19072 h 82675"/>
              <a:gd name="connsiteX9" fmla="*/ 1180 w 77380"/>
              <a:gd name="connsiteY9" fmla="*/ 82572 h 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7380" h="82675">
                <a:moveTo>
                  <a:pt x="1180" y="82572"/>
                </a:moveTo>
                <a:cubicBezTo>
                  <a:pt x="-407" y="84159"/>
                  <a:pt x="4355" y="41826"/>
                  <a:pt x="10705" y="28597"/>
                </a:cubicBezTo>
                <a:cubicBezTo>
                  <a:pt x="17055" y="15368"/>
                  <a:pt x="29755" y="-1036"/>
                  <a:pt x="39280" y="3197"/>
                </a:cubicBezTo>
                <a:cubicBezTo>
                  <a:pt x="48805" y="7430"/>
                  <a:pt x="64151" y="40768"/>
                  <a:pt x="67855" y="53997"/>
                </a:cubicBezTo>
                <a:cubicBezTo>
                  <a:pt x="71559" y="67226"/>
                  <a:pt x="59918" y="84159"/>
                  <a:pt x="61505" y="82572"/>
                </a:cubicBezTo>
                <a:cubicBezTo>
                  <a:pt x="63092" y="80985"/>
                  <a:pt x="77380" y="55584"/>
                  <a:pt x="77380" y="44472"/>
                </a:cubicBezTo>
                <a:cubicBezTo>
                  <a:pt x="77380" y="33360"/>
                  <a:pt x="74205" y="23305"/>
                  <a:pt x="61505" y="15897"/>
                </a:cubicBezTo>
                <a:cubicBezTo>
                  <a:pt x="48805" y="8489"/>
                  <a:pt x="8059" y="-507"/>
                  <a:pt x="1180" y="22"/>
                </a:cubicBezTo>
                <a:cubicBezTo>
                  <a:pt x="-5699" y="551"/>
                  <a:pt x="19701" y="11134"/>
                  <a:pt x="20230" y="19072"/>
                </a:cubicBezTo>
                <a:cubicBezTo>
                  <a:pt x="20759" y="27009"/>
                  <a:pt x="2767" y="80985"/>
                  <a:pt x="1180" y="8257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 786">
            <a:extLst>
              <a:ext uri="{FF2B5EF4-FFF2-40B4-BE49-F238E27FC236}">
                <a16:creationId xmlns:a16="http://schemas.microsoft.com/office/drawing/2014/main" id="{C7043AE5-F675-69B8-AF52-52EF862E9857}"/>
              </a:ext>
            </a:extLst>
          </p:cNvPr>
          <p:cNvSpPr/>
          <p:nvPr/>
        </p:nvSpPr>
        <p:spPr>
          <a:xfrm>
            <a:off x="2719454" y="7193139"/>
            <a:ext cx="103432" cy="439574"/>
          </a:xfrm>
          <a:custGeom>
            <a:avLst/>
            <a:gdLst>
              <a:gd name="connsiteX0" fmla="*/ 103121 w 103432"/>
              <a:gd name="connsiteY0" fmla="*/ 1411 h 439574"/>
              <a:gd name="connsiteX1" fmla="*/ 33271 w 103432"/>
              <a:gd name="connsiteY1" fmla="*/ 217311 h 439574"/>
              <a:gd name="connsiteX2" fmla="*/ 1521 w 103432"/>
              <a:gd name="connsiteY2" fmla="*/ 344311 h 439574"/>
              <a:gd name="connsiteX3" fmla="*/ 4696 w 103432"/>
              <a:gd name="connsiteY3" fmla="*/ 439561 h 439574"/>
              <a:gd name="connsiteX4" fmla="*/ 1521 w 103432"/>
              <a:gd name="connsiteY4" fmla="*/ 337961 h 439574"/>
              <a:gd name="connsiteX5" fmla="*/ 30096 w 103432"/>
              <a:gd name="connsiteY5" fmla="*/ 172861 h 439574"/>
              <a:gd name="connsiteX6" fmla="*/ 11046 w 103432"/>
              <a:gd name="connsiteY6" fmla="*/ 242711 h 439574"/>
              <a:gd name="connsiteX7" fmla="*/ 52321 w 103432"/>
              <a:gd name="connsiteY7" fmla="*/ 163336 h 439574"/>
              <a:gd name="connsiteX8" fmla="*/ 58671 w 103432"/>
              <a:gd name="connsiteY8" fmla="*/ 125236 h 439574"/>
              <a:gd name="connsiteX9" fmla="*/ 103121 w 103432"/>
              <a:gd name="connsiteY9" fmla="*/ 1411 h 43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432" h="439574">
                <a:moveTo>
                  <a:pt x="103121" y="1411"/>
                </a:moveTo>
                <a:cubicBezTo>
                  <a:pt x="98888" y="16757"/>
                  <a:pt x="50204" y="160161"/>
                  <a:pt x="33271" y="217311"/>
                </a:cubicBezTo>
                <a:cubicBezTo>
                  <a:pt x="16338" y="274461"/>
                  <a:pt x="6283" y="307269"/>
                  <a:pt x="1521" y="344311"/>
                </a:cubicBezTo>
                <a:cubicBezTo>
                  <a:pt x="-3241" y="381353"/>
                  <a:pt x="4696" y="440619"/>
                  <a:pt x="4696" y="439561"/>
                </a:cubicBezTo>
                <a:cubicBezTo>
                  <a:pt x="4696" y="438503"/>
                  <a:pt x="-2712" y="382411"/>
                  <a:pt x="1521" y="337961"/>
                </a:cubicBezTo>
                <a:cubicBezTo>
                  <a:pt x="5754" y="293511"/>
                  <a:pt x="28508" y="188736"/>
                  <a:pt x="30096" y="172861"/>
                </a:cubicBezTo>
                <a:cubicBezTo>
                  <a:pt x="31683" y="156986"/>
                  <a:pt x="7342" y="244298"/>
                  <a:pt x="11046" y="242711"/>
                </a:cubicBezTo>
                <a:cubicBezTo>
                  <a:pt x="14750" y="241124"/>
                  <a:pt x="44383" y="182915"/>
                  <a:pt x="52321" y="163336"/>
                </a:cubicBezTo>
                <a:cubicBezTo>
                  <a:pt x="60259" y="143757"/>
                  <a:pt x="50204" y="150107"/>
                  <a:pt x="58671" y="125236"/>
                </a:cubicBezTo>
                <a:cubicBezTo>
                  <a:pt x="67138" y="100365"/>
                  <a:pt x="107354" y="-13935"/>
                  <a:pt x="103121" y="141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 787">
            <a:extLst>
              <a:ext uri="{FF2B5EF4-FFF2-40B4-BE49-F238E27FC236}">
                <a16:creationId xmlns:a16="http://schemas.microsoft.com/office/drawing/2014/main" id="{288BB066-612D-80FB-56C7-BF07FE06DB81}"/>
              </a:ext>
            </a:extLst>
          </p:cNvPr>
          <p:cNvSpPr/>
          <p:nvPr/>
        </p:nvSpPr>
        <p:spPr>
          <a:xfrm>
            <a:off x="2325657" y="7018097"/>
            <a:ext cx="339118" cy="506073"/>
          </a:xfrm>
          <a:custGeom>
            <a:avLst/>
            <a:gdLst>
              <a:gd name="connsiteX0" fmla="*/ 338168 w 339118"/>
              <a:gd name="connsiteY0" fmla="*/ 1828 h 506073"/>
              <a:gd name="connsiteX1" fmla="*/ 100043 w 339118"/>
              <a:gd name="connsiteY1" fmla="*/ 347903 h 506073"/>
              <a:gd name="connsiteX2" fmla="*/ 141318 w 339118"/>
              <a:gd name="connsiteY2" fmla="*/ 297103 h 506073"/>
              <a:gd name="connsiteX3" fmla="*/ 4793 w 339118"/>
              <a:gd name="connsiteY3" fmla="*/ 500303 h 506073"/>
              <a:gd name="connsiteX4" fmla="*/ 49243 w 339118"/>
              <a:gd name="connsiteY4" fmla="*/ 424103 h 506073"/>
              <a:gd name="connsiteX5" fmla="*/ 223868 w 339118"/>
              <a:gd name="connsiteY5" fmla="*/ 154228 h 506073"/>
              <a:gd name="connsiteX6" fmla="*/ 185768 w 339118"/>
              <a:gd name="connsiteY6" fmla="*/ 208203 h 506073"/>
              <a:gd name="connsiteX7" fmla="*/ 338168 w 339118"/>
              <a:gd name="connsiteY7" fmla="*/ 1828 h 50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9118" h="506073">
                <a:moveTo>
                  <a:pt x="338168" y="1828"/>
                </a:moveTo>
                <a:cubicBezTo>
                  <a:pt x="323881" y="25111"/>
                  <a:pt x="132851" y="298691"/>
                  <a:pt x="100043" y="347903"/>
                </a:cubicBezTo>
                <a:cubicBezTo>
                  <a:pt x="67235" y="397116"/>
                  <a:pt x="157193" y="271703"/>
                  <a:pt x="141318" y="297103"/>
                </a:cubicBezTo>
                <a:cubicBezTo>
                  <a:pt x="125443" y="322503"/>
                  <a:pt x="20139" y="479136"/>
                  <a:pt x="4793" y="500303"/>
                </a:cubicBezTo>
                <a:cubicBezTo>
                  <a:pt x="-10553" y="521470"/>
                  <a:pt x="12730" y="481782"/>
                  <a:pt x="49243" y="424103"/>
                </a:cubicBezTo>
                <a:cubicBezTo>
                  <a:pt x="85755" y="366424"/>
                  <a:pt x="201114" y="190211"/>
                  <a:pt x="223868" y="154228"/>
                </a:cubicBezTo>
                <a:cubicBezTo>
                  <a:pt x="246622" y="118245"/>
                  <a:pt x="170422" y="231486"/>
                  <a:pt x="185768" y="208203"/>
                </a:cubicBezTo>
                <a:cubicBezTo>
                  <a:pt x="201114" y="184920"/>
                  <a:pt x="352455" y="-21455"/>
                  <a:pt x="338168" y="182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 788">
            <a:extLst>
              <a:ext uri="{FF2B5EF4-FFF2-40B4-BE49-F238E27FC236}">
                <a16:creationId xmlns:a16="http://schemas.microsoft.com/office/drawing/2014/main" id="{44588450-DB8C-1D80-BCD9-DD5098170882}"/>
              </a:ext>
            </a:extLst>
          </p:cNvPr>
          <p:cNvSpPr/>
          <p:nvPr/>
        </p:nvSpPr>
        <p:spPr>
          <a:xfrm>
            <a:off x="2332115" y="7000873"/>
            <a:ext cx="373926" cy="578930"/>
          </a:xfrm>
          <a:custGeom>
            <a:avLst/>
            <a:gdLst>
              <a:gd name="connsiteX0" fmla="*/ 331710 w 373926"/>
              <a:gd name="connsiteY0" fmla="*/ 2 h 578930"/>
              <a:gd name="connsiteX1" fmla="*/ 350760 w 373926"/>
              <a:gd name="connsiteY1" fmla="*/ 79377 h 578930"/>
              <a:gd name="connsiteX2" fmla="*/ 369810 w 373926"/>
              <a:gd name="connsiteY2" fmla="*/ 66677 h 578930"/>
              <a:gd name="connsiteX3" fmla="*/ 265035 w 373926"/>
              <a:gd name="connsiteY3" fmla="*/ 184152 h 578930"/>
              <a:gd name="connsiteX4" fmla="*/ 293610 w 373926"/>
              <a:gd name="connsiteY4" fmla="*/ 155577 h 578930"/>
              <a:gd name="connsiteX5" fmla="*/ 163435 w 373926"/>
              <a:gd name="connsiteY5" fmla="*/ 333377 h 578930"/>
              <a:gd name="connsiteX6" fmla="*/ 249160 w 373926"/>
              <a:gd name="connsiteY6" fmla="*/ 247652 h 578930"/>
              <a:gd name="connsiteX7" fmla="*/ 87235 w 373926"/>
              <a:gd name="connsiteY7" fmla="*/ 469902 h 578930"/>
              <a:gd name="connsiteX8" fmla="*/ 1510 w 373926"/>
              <a:gd name="connsiteY8" fmla="*/ 577852 h 578930"/>
              <a:gd name="connsiteX9" fmla="*/ 45960 w 373926"/>
              <a:gd name="connsiteY9" fmla="*/ 511177 h 578930"/>
              <a:gd name="connsiteX10" fmla="*/ 207885 w 373926"/>
              <a:gd name="connsiteY10" fmla="*/ 295277 h 578930"/>
              <a:gd name="connsiteX11" fmla="*/ 176135 w 373926"/>
              <a:gd name="connsiteY11" fmla="*/ 327027 h 578930"/>
              <a:gd name="connsiteX12" fmla="*/ 312660 w 373926"/>
              <a:gd name="connsiteY12" fmla="*/ 152402 h 578930"/>
              <a:gd name="connsiteX13" fmla="*/ 366635 w 373926"/>
              <a:gd name="connsiteY13" fmla="*/ 82552 h 578930"/>
              <a:gd name="connsiteX14" fmla="*/ 331710 w 373926"/>
              <a:gd name="connsiteY14" fmla="*/ 2 h 57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3926" h="578930">
                <a:moveTo>
                  <a:pt x="331710" y="2"/>
                </a:moveTo>
                <a:cubicBezTo>
                  <a:pt x="329064" y="-527"/>
                  <a:pt x="350760" y="79377"/>
                  <a:pt x="350760" y="79377"/>
                </a:cubicBezTo>
                <a:cubicBezTo>
                  <a:pt x="357110" y="90489"/>
                  <a:pt x="384097" y="49215"/>
                  <a:pt x="369810" y="66677"/>
                </a:cubicBezTo>
                <a:cubicBezTo>
                  <a:pt x="355523" y="84139"/>
                  <a:pt x="277735" y="169335"/>
                  <a:pt x="265035" y="184152"/>
                </a:cubicBezTo>
                <a:cubicBezTo>
                  <a:pt x="252335" y="198969"/>
                  <a:pt x="310543" y="130706"/>
                  <a:pt x="293610" y="155577"/>
                </a:cubicBezTo>
                <a:cubicBezTo>
                  <a:pt x="276677" y="180448"/>
                  <a:pt x="170843" y="318031"/>
                  <a:pt x="163435" y="333377"/>
                </a:cubicBezTo>
                <a:cubicBezTo>
                  <a:pt x="156027" y="348723"/>
                  <a:pt x="261860" y="224898"/>
                  <a:pt x="249160" y="247652"/>
                </a:cubicBezTo>
                <a:cubicBezTo>
                  <a:pt x="236460" y="270406"/>
                  <a:pt x="128510" y="414869"/>
                  <a:pt x="87235" y="469902"/>
                </a:cubicBezTo>
                <a:cubicBezTo>
                  <a:pt x="45960" y="524935"/>
                  <a:pt x="8389" y="570973"/>
                  <a:pt x="1510" y="577852"/>
                </a:cubicBezTo>
                <a:cubicBezTo>
                  <a:pt x="-5369" y="584731"/>
                  <a:pt x="11564" y="558273"/>
                  <a:pt x="45960" y="511177"/>
                </a:cubicBezTo>
                <a:cubicBezTo>
                  <a:pt x="80356" y="464081"/>
                  <a:pt x="186189" y="325969"/>
                  <a:pt x="207885" y="295277"/>
                </a:cubicBezTo>
                <a:cubicBezTo>
                  <a:pt x="229581" y="264585"/>
                  <a:pt x="158673" y="350839"/>
                  <a:pt x="176135" y="327027"/>
                </a:cubicBezTo>
                <a:cubicBezTo>
                  <a:pt x="193597" y="303215"/>
                  <a:pt x="280910" y="193148"/>
                  <a:pt x="312660" y="152402"/>
                </a:cubicBezTo>
                <a:cubicBezTo>
                  <a:pt x="344410" y="111656"/>
                  <a:pt x="360814" y="103189"/>
                  <a:pt x="366635" y="82552"/>
                </a:cubicBezTo>
                <a:cubicBezTo>
                  <a:pt x="372456" y="61915"/>
                  <a:pt x="334356" y="531"/>
                  <a:pt x="331710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 789">
            <a:extLst>
              <a:ext uri="{FF2B5EF4-FFF2-40B4-BE49-F238E27FC236}">
                <a16:creationId xmlns:a16="http://schemas.microsoft.com/office/drawing/2014/main" id="{5CAF9ED5-2DDD-B65D-F3EB-C8FFE36B35E4}"/>
              </a:ext>
            </a:extLst>
          </p:cNvPr>
          <p:cNvSpPr/>
          <p:nvPr/>
        </p:nvSpPr>
        <p:spPr>
          <a:xfrm>
            <a:off x="2984297" y="7118315"/>
            <a:ext cx="206804" cy="305247"/>
          </a:xfrm>
          <a:custGeom>
            <a:avLst/>
            <a:gdLst>
              <a:gd name="connsiteX0" fmla="*/ 206578 w 206804"/>
              <a:gd name="connsiteY0" fmla="*/ 35 h 305247"/>
              <a:gd name="connsiteX1" fmla="*/ 70053 w 206804"/>
              <a:gd name="connsiteY1" fmla="*/ 142910 h 305247"/>
              <a:gd name="connsiteX2" fmla="*/ 203 w 206804"/>
              <a:gd name="connsiteY2" fmla="*/ 304835 h 305247"/>
              <a:gd name="connsiteX3" fmla="*/ 47828 w 206804"/>
              <a:gd name="connsiteY3" fmla="*/ 190535 h 305247"/>
              <a:gd name="connsiteX4" fmla="*/ 19253 w 206804"/>
              <a:gd name="connsiteY4" fmla="*/ 225460 h 305247"/>
              <a:gd name="connsiteX5" fmla="*/ 73228 w 206804"/>
              <a:gd name="connsiteY5" fmla="*/ 117510 h 305247"/>
              <a:gd name="connsiteX6" fmla="*/ 35128 w 206804"/>
              <a:gd name="connsiteY6" fmla="*/ 155610 h 305247"/>
              <a:gd name="connsiteX7" fmla="*/ 206578 w 206804"/>
              <a:gd name="connsiteY7" fmla="*/ 35 h 305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804" h="305247">
                <a:moveTo>
                  <a:pt x="206578" y="35"/>
                </a:moveTo>
                <a:cubicBezTo>
                  <a:pt x="212399" y="-2082"/>
                  <a:pt x="104449" y="92110"/>
                  <a:pt x="70053" y="142910"/>
                </a:cubicBezTo>
                <a:cubicBezTo>
                  <a:pt x="35657" y="193710"/>
                  <a:pt x="3907" y="296898"/>
                  <a:pt x="203" y="304835"/>
                </a:cubicBezTo>
                <a:cubicBezTo>
                  <a:pt x="-3501" y="312772"/>
                  <a:pt x="44653" y="203764"/>
                  <a:pt x="47828" y="190535"/>
                </a:cubicBezTo>
                <a:cubicBezTo>
                  <a:pt x="51003" y="177306"/>
                  <a:pt x="15020" y="237631"/>
                  <a:pt x="19253" y="225460"/>
                </a:cubicBezTo>
                <a:cubicBezTo>
                  <a:pt x="23486" y="213289"/>
                  <a:pt x="70582" y="129152"/>
                  <a:pt x="73228" y="117510"/>
                </a:cubicBezTo>
                <a:cubicBezTo>
                  <a:pt x="75874" y="105868"/>
                  <a:pt x="16078" y="172543"/>
                  <a:pt x="35128" y="155610"/>
                </a:cubicBezTo>
                <a:cubicBezTo>
                  <a:pt x="54178" y="138677"/>
                  <a:pt x="200757" y="2152"/>
                  <a:pt x="206578" y="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 790">
            <a:extLst>
              <a:ext uri="{FF2B5EF4-FFF2-40B4-BE49-F238E27FC236}">
                <a16:creationId xmlns:a16="http://schemas.microsoft.com/office/drawing/2014/main" id="{DFA374D6-721A-6AF2-3EEE-53CCA1393015}"/>
              </a:ext>
            </a:extLst>
          </p:cNvPr>
          <p:cNvSpPr/>
          <p:nvPr/>
        </p:nvSpPr>
        <p:spPr>
          <a:xfrm>
            <a:off x="2944876" y="6994512"/>
            <a:ext cx="91107" cy="493049"/>
          </a:xfrm>
          <a:custGeom>
            <a:avLst/>
            <a:gdLst>
              <a:gd name="connsiteX0" fmla="*/ 74549 w 91107"/>
              <a:gd name="connsiteY0" fmla="*/ 13 h 493049"/>
              <a:gd name="connsiteX1" fmla="*/ 36449 w 91107"/>
              <a:gd name="connsiteY1" fmla="*/ 82563 h 493049"/>
              <a:gd name="connsiteX2" fmla="*/ 52324 w 91107"/>
              <a:gd name="connsiteY2" fmla="*/ 127013 h 493049"/>
              <a:gd name="connsiteX3" fmla="*/ 45974 w 91107"/>
              <a:gd name="connsiteY3" fmla="*/ 104788 h 493049"/>
              <a:gd name="connsiteX4" fmla="*/ 87249 w 91107"/>
              <a:gd name="connsiteY4" fmla="*/ 203213 h 493049"/>
              <a:gd name="connsiteX5" fmla="*/ 71374 w 91107"/>
              <a:gd name="connsiteY5" fmla="*/ 254013 h 493049"/>
              <a:gd name="connsiteX6" fmla="*/ 39624 w 91107"/>
              <a:gd name="connsiteY6" fmla="*/ 339738 h 493049"/>
              <a:gd name="connsiteX7" fmla="*/ 45974 w 91107"/>
              <a:gd name="connsiteY7" fmla="*/ 307988 h 493049"/>
              <a:gd name="connsiteX8" fmla="*/ 1524 w 91107"/>
              <a:gd name="connsiteY8" fmla="*/ 488963 h 493049"/>
              <a:gd name="connsiteX9" fmla="*/ 14224 w 91107"/>
              <a:gd name="connsiteY9" fmla="*/ 422288 h 493049"/>
              <a:gd name="connsiteX10" fmla="*/ 52324 w 91107"/>
              <a:gd name="connsiteY10" fmla="*/ 285763 h 493049"/>
              <a:gd name="connsiteX11" fmla="*/ 42799 w 91107"/>
              <a:gd name="connsiteY11" fmla="*/ 307988 h 493049"/>
              <a:gd name="connsiteX12" fmla="*/ 90424 w 91107"/>
              <a:gd name="connsiteY12" fmla="*/ 225438 h 493049"/>
              <a:gd name="connsiteX13" fmla="*/ 68199 w 91107"/>
              <a:gd name="connsiteY13" fmla="*/ 158763 h 493049"/>
              <a:gd name="connsiteX14" fmla="*/ 30099 w 91107"/>
              <a:gd name="connsiteY14" fmla="*/ 85738 h 493049"/>
              <a:gd name="connsiteX15" fmla="*/ 30099 w 91107"/>
              <a:gd name="connsiteY15" fmla="*/ 69863 h 493049"/>
              <a:gd name="connsiteX16" fmla="*/ 4699 w 91107"/>
              <a:gd name="connsiteY16" fmla="*/ 88913 h 493049"/>
              <a:gd name="connsiteX17" fmla="*/ 74549 w 91107"/>
              <a:gd name="connsiteY17" fmla="*/ 13 h 493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1107" h="493049">
                <a:moveTo>
                  <a:pt x="74549" y="13"/>
                </a:moveTo>
                <a:cubicBezTo>
                  <a:pt x="79840" y="-1045"/>
                  <a:pt x="40153" y="61396"/>
                  <a:pt x="36449" y="82563"/>
                </a:cubicBezTo>
                <a:cubicBezTo>
                  <a:pt x="32745" y="103730"/>
                  <a:pt x="50737" y="123309"/>
                  <a:pt x="52324" y="127013"/>
                </a:cubicBezTo>
                <a:cubicBezTo>
                  <a:pt x="53911" y="130717"/>
                  <a:pt x="40153" y="92088"/>
                  <a:pt x="45974" y="104788"/>
                </a:cubicBezTo>
                <a:cubicBezTo>
                  <a:pt x="51795" y="117488"/>
                  <a:pt x="83016" y="178342"/>
                  <a:pt x="87249" y="203213"/>
                </a:cubicBezTo>
                <a:cubicBezTo>
                  <a:pt x="91482" y="228084"/>
                  <a:pt x="79312" y="231259"/>
                  <a:pt x="71374" y="254013"/>
                </a:cubicBezTo>
                <a:cubicBezTo>
                  <a:pt x="63436" y="276767"/>
                  <a:pt x="43857" y="330742"/>
                  <a:pt x="39624" y="339738"/>
                </a:cubicBezTo>
                <a:cubicBezTo>
                  <a:pt x="35391" y="348734"/>
                  <a:pt x="52324" y="283117"/>
                  <a:pt x="45974" y="307988"/>
                </a:cubicBezTo>
                <a:cubicBezTo>
                  <a:pt x="39624" y="332859"/>
                  <a:pt x="6816" y="469913"/>
                  <a:pt x="1524" y="488963"/>
                </a:cubicBezTo>
                <a:cubicBezTo>
                  <a:pt x="-3768" y="508013"/>
                  <a:pt x="5757" y="456155"/>
                  <a:pt x="14224" y="422288"/>
                </a:cubicBezTo>
                <a:cubicBezTo>
                  <a:pt x="22691" y="388421"/>
                  <a:pt x="47562" y="304813"/>
                  <a:pt x="52324" y="285763"/>
                </a:cubicBezTo>
                <a:cubicBezTo>
                  <a:pt x="57086" y="266713"/>
                  <a:pt x="36449" y="318042"/>
                  <a:pt x="42799" y="307988"/>
                </a:cubicBezTo>
                <a:cubicBezTo>
                  <a:pt x="49149" y="297934"/>
                  <a:pt x="86191" y="250309"/>
                  <a:pt x="90424" y="225438"/>
                </a:cubicBezTo>
                <a:cubicBezTo>
                  <a:pt x="94657" y="200567"/>
                  <a:pt x="78253" y="182046"/>
                  <a:pt x="68199" y="158763"/>
                </a:cubicBezTo>
                <a:cubicBezTo>
                  <a:pt x="58145" y="135480"/>
                  <a:pt x="30099" y="85738"/>
                  <a:pt x="30099" y="85738"/>
                </a:cubicBezTo>
                <a:cubicBezTo>
                  <a:pt x="23749" y="70921"/>
                  <a:pt x="34332" y="69334"/>
                  <a:pt x="30099" y="69863"/>
                </a:cubicBezTo>
                <a:cubicBezTo>
                  <a:pt x="25866" y="70392"/>
                  <a:pt x="-2709" y="98967"/>
                  <a:pt x="4699" y="88913"/>
                </a:cubicBezTo>
                <a:cubicBezTo>
                  <a:pt x="12107" y="78859"/>
                  <a:pt x="69258" y="1071"/>
                  <a:pt x="74549" y="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 791">
            <a:extLst>
              <a:ext uri="{FF2B5EF4-FFF2-40B4-BE49-F238E27FC236}">
                <a16:creationId xmlns:a16="http://schemas.microsoft.com/office/drawing/2014/main" id="{9024524B-D2F8-1A56-08E3-CF9CC363A5C5}"/>
              </a:ext>
            </a:extLst>
          </p:cNvPr>
          <p:cNvSpPr/>
          <p:nvPr/>
        </p:nvSpPr>
        <p:spPr>
          <a:xfrm>
            <a:off x="2317636" y="7639480"/>
            <a:ext cx="384594" cy="301199"/>
          </a:xfrm>
          <a:custGeom>
            <a:avLst/>
            <a:gdLst>
              <a:gd name="connsiteX0" fmla="*/ 377939 w 384594"/>
              <a:gd name="connsiteY0" fmla="*/ 5920 h 301199"/>
              <a:gd name="connsiteX1" fmla="*/ 108064 w 384594"/>
              <a:gd name="connsiteY1" fmla="*/ 221820 h 301199"/>
              <a:gd name="connsiteX2" fmla="*/ 269989 w 384594"/>
              <a:gd name="connsiteY2" fmla="*/ 107520 h 301199"/>
              <a:gd name="connsiteX3" fmla="*/ 114 w 384594"/>
              <a:gd name="connsiteY3" fmla="*/ 301195 h 301199"/>
              <a:gd name="connsiteX4" fmla="*/ 235064 w 384594"/>
              <a:gd name="connsiteY4" fmla="*/ 113870 h 301199"/>
              <a:gd name="connsiteX5" fmla="*/ 133464 w 384594"/>
              <a:gd name="connsiteY5" fmla="*/ 196420 h 301199"/>
              <a:gd name="connsiteX6" fmla="*/ 289039 w 384594"/>
              <a:gd name="connsiteY6" fmla="*/ 69420 h 301199"/>
              <a:gd name="connsiteX7" fmla="*/ 377939 w 384594"/>
              <a:gd name="connsiteY7" fmla="*/ 5920 h 30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594" h="301199">
                <a:moveTo>
                  <a:pt x="377939" y="5920"/>
                </a:moveTo>
                <a:cubicBezTo>
                  <a:pt x="347776" y="31320"/>
                  <a:pt x="126056" y="204887"/>
                  <a:pt x="108064" y="221820"/>
                </a:cubicBezTo>
                <a:cubicBezTo>
                  <a:pt x="90072" y="238753"/>
                  <a:pt x="287981" y="94291"/>
                  <a:pt x="269989" y="107520"/>
                </a:cubicBezTo>
                <a:cubicBezTo>
                  <a:pt x="251997" y="120749"/>
                  <a:pt x="5935" y="300137"/>
                  <a:pt x="114" y="301195"/>
                </a:cubicBezTo>
                <a:cubicBezTo>
                  <a:pt x="-5707" y="302253"/>
                  <a:pt x="212839" y="131332"/>
                  <a:pt x="235064" y="113870"/>
                </a:cubicBezTo>
                <a:cubicBezTo>
                  <a:pt x="257289" y="96408"/>
                  <a:pt x="133464" y="196420"/>
                  <a:pt x="133464" y="196420"/>
                </a:cubicBezTo>
                <a:cubicBezTo>
                  <a:pt x="142460" y="189012"/>
                  <a:pt x="249881" y="95349"/>
                  <a:pt x="289039" y="69420"/>
                </a:cubicBezTo>
                <a:cubicBezTo>
                  <a:pt x="328197" y="43491"/>
                  <a:pt x="408102" y="-19480"/>
                  <a:pt x="377939" y="59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 792">
            <a:extLst>
              <a:ext uri="{FF2B5EF4-FFF2-40B4-BE49-F238E27FC236}">
                <a16:creationId xmlns:a16="http://schemas.microsoft.com/office/drawing/2014/main" id="{91368AE2-B204-4866-A4D2-17726D044C39}"/>
              </a:ext>
            </a:extLst>
          </p:cNvPr>
          <p:cNvSpPr/>
          <p:nvPr/>
        </p:nvSpPr>
        <p:spPr>
          <a:xfrm>
            <a:off x="2579321" y="7609281"/>
            <a:ext cx="113083" cy="454544"/>
          </a:xfrm>
          <a:custGeom>
            <a:avLst/>
            <a:gdLst>
              <a:gd name="connsiteX0" fmla="*/ 113079 w 113083"/>
              <a:gd name="connsiteY0" fmla="*/ 1194 h 454544"/>
              <a:gd name="connsiteX1" fmla="*/ 55929 w 113083"/>
              <a:gd name="connsiteY1" fmla="*/ 207569 h 454544"/>
              <a:gd name="connsiteX2" fmla="*/ 78154 w 113083"/>
              <a:gd name="connsiteY2" fmla="*/ 166294 h 454544"/>
              <a:gd name="connsiteX3" fmla="*/ 40054 w 113083"/>
              <a:gd name="connsiteY3" fmla="*/ 296469 h 454544"/>
              <a:gd name="connsiteX4" fmla="*/ 1954 w 113083"/>
              <a:gd name="connsiteY4" fmla="*/ 452044 h 454544"/>
              <a:gd name="connsiteX5" fmla="*/ 11479 w 113083"/>
              <a:gd name="connsiteY5" fmla="*/ 375844 h 454544"/>
              <a:gd name="connsiteX6" fmla="*/ 62279 w 113083"/>
              <a:gd name="connsiteY6" fmla="*/ 163119 h 454544"/>
              <a:gd name="connsiteX7" fmla="*/ 43229 w 113083"/>
              <a:gd name="connsiteY7" fmla="*/ 198044 h 454544"/>
              <a:gd name="connsiteX8" fmla="*/ 59104 w 113083"/>
              <a:gd name="connsiteY8" fmla="*/ 125019 h 454544"/>
              <a:gd name="connsiteX9" fmla="*/ 113079 w 113083"/>
              <a:gd name="connsiteY9" fmla="*/ 1194 h 45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3083" h="454544">
                <a:moveTo>
                  <a:pt x="113079" y="1194"/>
                </a:moveTo>
                <a:cubicBezTo>
                  <a:pt x="112550" y="14952"/>
                  <a:pt x="61750" y="180052"/>
                  <a:pt x="55929" y="207569"/>
                </a:cubicBezTo>
                <a:cubicBezTo>
                  <a:pt x="50108" y="235086"/>
                  <a:pt x="80800" y="151477"/>
                  <a:pt x="78154" y="166294"/>
                </a:cubicBezTo>
                <a:cubicBezTo>
                  <a:pt x="75508" y="181111"/>
                  <a:pt x="52754" y="248844"/>
                  <a:pt x="40054" y="296469"/>
                </a:cubicBezTo>
                <a:cubicBezTo>
                  <a:pt x="27354" y="344094"/>
                  <a:pt x="6716" y="438815"/>
                  <a:pt x="1954" y="452044"/>
                </a:cubicBezTo>
                <a:cubicBezTo>
                  <a:pt x="-2808" y="465273"/>
                  <a:pt x="1425" y="423998"/>
                  <a:pt x="11479" y="375844"/>
                </a:cubicBezTo>
                <a:cubicBezTo>
                  <a:pt x="21533" y="327690"/>
                  <a:pt x="56987" y="192752"/>
                  <a:pt x="62279" y="163119"/>
                </a:cubicBezTo>
                <a:cubicBezTo>
                  <a:pt x="67571" y="133486"/>
                  <a:pt x="43758" y="204394"/>
                  <a:pt x="43229" y="198044"/>
                </a:cubicBezTo>
                <a:cubicBezTo>
                  <a:pt x="42700" y="191694"/>
                  <a:pt x="51696" y="153594"/>
                  <a:pt x="59104" y="125019"/>
                </a:cubicBezTo>
                <a:cubicBezTo>
                  <a:pt x="66512" y="96444"/>
                  <a:pt x="113608" y="-12564"/>
                  <a:pt x="113079" y="11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 793">
            <a:extLst>
              <a:ext uri="{FF2B5EF4-FFF2-40B4-BE49-F238E27FC236}">
                <a16:creationId xmlns:a16="http://schemas.microsoft.com/office/drawing/2014/main" id="{4556E52F-4AC6-EFF6-915B-FF4DFC7627BB}"/>
              </a:ext>
            </a:extLst>
          </p:cNvPr>
          <p:cNvSpPr/>
          <p:nvPr/>
        </p:nvSpPr>
        <p:spPr>
          <a:xfrm>
            <a:off x="2915909" y="7488798"/>
            <a:ext cx="75144" cy="303623"/>
          </a:xfrm>
          <a:custGeom>
            <a:avLst/>
            <a:gdLst>
              <a:gd name="connsiteX0" fmla="*/ 74941 w 75144"/>
              <a:gd name="connsiteY0" fmla="*/ 1027 h 303623"/>
              <a:gd name="connsiteX1" fmla="*/ 27316 w 75144"/>
              <a:gd name="connsiteY1" fmla="*/ 153427 h 303623"/>
              <a:gd name="connsiteX2" fmla="*/ 17791 w 75144"/>
              <a:gd name="connsiteY2" fmla="*/ 220102 h 303623"/>
              <a:gd name="connsiteX3" fmla="*/ 43191 w 75144"/>
              <a:gd name="connsiteY3" fmla="*/ 302652 h 303623"/>
              <a:gd name="connsiteX4" fmla="*/ 20966 w 75144"/>
              <a:gd name="connsiteY4" fmla="*/ 258202 h 303623"/>
              <a:gd name="connsiteX5" fmla="*/ 8266 w 75144"/>
              <a:gd name="connsiteY5" fmla="*/ 153427 h 303623"/>
              <a:gd name="connsiteX6" fmla="*/ 1916 w 75144"/>
              <a:gd name="connsiteY6" fmla="*/ 182002 h 303623"/>
              <a:gd name="connsiteX7" fmla="*/ 43191 w 75144"/>
              <a:gd name="connsiteY7" fmla="*/ 89927 h 303623"/>
              <a:gd name="connsiteX8" fmla="*/ 74941 w 75144"/>
              <a:gd name="connsiteY8" fmla="*/ 1027 h 303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144" h="303623">
                <a:moveTo>
                  <a:pt x="74941" y="1027"/>
                </a:moveTo>
                <a:cubicBezTo>
                  <a:pt x="72295" y="11610"/>
                  <a:pt x="36841" y="116915"/>
                  <a:pt x="27316" y="153427"/>
                </a:cubicBezTo>
                <a:cubicBezTo>
                  <a:pt x="17791" y="189939"/>
                  <a:pt x="15145" y="195231"/>
                  <a:pt x="17791" y="220102"/>
                </a:cubicBezTo>
                <a:cubicBezTo>
                  <a:pt x="20437" y="244973"/>
                  <a:pt x="42662" y="296302"/>
                  <a:pt x="43191" y="302652"/>
                </a:cubicBezTo>
                <a:cubicBezTo>
                  <a:pt x="43720" y="309002"/>
                  <a:pt x="26787" y="283073"/>
                  <a:pt x="20966" y="258202"/>
                </a:cubicBezTo>
                <a:cubicBezTo>
                  <a:pt x="15145" y="233331"/>
                  <a:pt x="11441" y="166127"/>
                  <a:pt x="8266" y="153427"/>
                </a:cubicBezTo>
                <a:cubicBezTo>
                  <a:pt x="5091" y="140727"/>
                  <a:pt x="-3905" y="192585"/>
                  <a:pt x="1916" y="182002"/>
                </a:cubicBezTo>
                <a:cubicBezTo>
                  <a:pt x="7737" y="171419"/>
                  <a:pt x="32608" y="115327"/>
                  <a:pt x="43191" y="89927"/>
                </a:cubicBezTo>
                <a:cubicBezTo>
                  <a:pt x="53774" y="64527"/>
                  <a:pt x="77587" y="-9556"/>
                  <a:pt x="74941" y="10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 794">
            <a:extLst>
              <a:ext uri="{FF2B5EF4-FFF2-40B4-BE49-F238E27FC236}">
                <a16:creationId xmlns:a16="http://schemas.microsoft.com/office/drawing/2014/main" id="{A06C4669-88CC-7FBE-6EA1-A1F7CDE60813}"/>
              </a:ext>
            </a:extLst>
          </p:cNvPr>
          <p:cNvSpPr/>
          <p:nvPr/>
        </p:nvSpPr>
        <p:spPr>
          <a:xfrm>
            <a:off x="2939984" y="7613400"/>
            <a:ext cx="428691" cy="181339"/>
          </a:xfrm>
          <a:custGeom>
            <a:avLst/>
            <a:gdLst>
              <a:gd name="connsiteX0" fmla="*/ 428691 w 428691"/>
              <a:gd name="connsiteY0" fmla="*/ 250 h 181339"/>
              <a:gd name="connsiteX1" fmla="*/ 193741 w 428691"/>
              <a:gd name="connsiteY1" fmla="*/ 79625 h 181339"/>
              <a:gd name="connsiteX2" fmla="*/ 120716 w 428691"/>
              <a:gd name="connsiteY2" fmla="*/ 101850 h 181339"/>
              <a:gd name="connsiteX3" fmla="*/ 60391 w 428691"/>
              <a:gd name="connsiteY3" fmla="*/ 130425 h 181339"/>
              <a:gd name="connsiteX4" fmla="*/ 66 w 428691"/>
              <a:gd name="connsiteY4" fmla="*/ 155825 h 181339"/>
              <a:gd name="connsiteX5" fmla="*/ 50866 w 428691"/>
              <a:gd name="connsiteY5" fmla="*/ 155825 h 181339"/>
              <a:gd name="connsiteX6" fmla="*/ 152466 w 428691"/>
              <a:gd name="connsiteY6" fmla="*/ 149475 h 181339"/>
              <a:gd name="connsiteX7" fmla="*/ 181041 w 428691"/>
              <a:gd name="connsiteY7" fmla="*/ 162175 h 181339"/>
              <a:gd name="connsiteX8" fmla="*/ 200091 w 428691"/>
              <a:gd name="connsiteY8" fmla="*/ 181225 h 181339"/>
              <a:gd name="connsiteX9" fmla="*/ 184216 w 428691"/>
              <a:gd name="connsiteY9" fmla="*/ 152650 h 181339"/>
              <a:gd name="connsiteX10" fmla="*/ 98491 w 428691"/>
              <a:gd name="connsiteY10" fmla="*/ 159000 h 181339"/>
              <a:gd name="connsiteX11" fmla="*/ 34991 w 428691"/>
              <a:gd name="connsiteY11" fmla="*/ 155825 h 181339"/>
              <a:gd name="connsiteX12" fmla="*/ 76266 w 428691"/>
              <a:gd name="connsiteY12" fmla="*/ 130425 h 181339"/>
              <a:gd name="connsiteX13" fmla="*/ 31816 w 428691"/>
              <a:gd name="connsiteY13" fmla="*/ 133600 h 181339"/>
              <a:gd name="connsiteX14" fmla="*/ 165166 w 428691"/>
              <a:gd name="connsiteY14" fmla="*/ 73275 h 181339"/>
              <a:gd name="connsiteX15" fmla="*/ 146116 w 428691"/>
              <a:gd name="connsiteY15" fmla="*/ 82800 h 181339"/>
              <a:gd name="connsiteX16" fmla="*/ 276291 w 428691"/>
              <a:gd name="connsiteY16" fmla="*/ 47875 h 181339"/>
              <a:gd name="connsiteX17" fmla="*/ 193741 w 428691"/>
              <a:gd name="connsiteY17" fmla="*/ 54225 h 181339"/>
              <a:gd name="connsiteX18" fmla="*/ 428691 w 428691"/>
              <a:gd name="connsiteY18" fmla="*/ 250 h 181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28691" h="181339">
                <a:moveTo>
                  <a:pt x="428691" y="250"/>
                </a:moveTo>
                <a:cubicBezTo>
                  <a:pt x="428691" y="4483"/>
                  <a:pt x="245070" y="62692"/>
                  <a:pt x="193741" y="79625"/>
                </a:cubicBezTo>
                <a:cubicBezTo>
                  <a:pt x="142412" y="96558"/>
                  <a:pt x="142941" y="93383"/>
                  <a:pt x="120716" y="101850"/>
                </a:cubicBezTo>
                <a:cubicBezTo>
                  <a:pt x="98491" y="110317"/>
                  <a:pt x="80499" y="121429"/>
                  <a:pt x="60391" y="130425"/>
                </a:cubicBezTo>
                <a:cubicBezTo>
                  <a:pt x="40283" y="139421"/>
                  <a:pt x="1653" y="151592"/>
                  <a:pt x="66" y="155825"/>
                </a:cubicBezTo>
                <a:cubicBezTo>
                  <a:pt x="-1521" y="160058"/>
                  <a:pt x="25466" y="156883"/>
                  <a:pt x="50866" y="155825"/>
                </a:cubicBezTo>
                <a:cubicBezTo>
                  <a:pt x="76266" y="154767"/>
                  <a:pt x="130770" y="148417"/>
                  <a:pt x="152466" y="149475"/>
                </a:cubicBezTo>
                <a:cubicBezTo>
                  <a:pt x="174162" y="150533"/>
                  <a:pt x="173104" y="156883"/>
                  <a:pt x="181041" y="162175"/>
                </a:cubicBezTo>
                <a:cubicBezTo>
                  <a:pt x="188978" y="167467"/>
                  <a:pt x="199562" y="182812"/>
                  <a:pt x="200091" y="181225"/>
                </a:cubicBezTo>
                <a:cubicBezTo>
                  <a:pt x="200620" y="179638"/>
                  <a:pt x="201149" y="156354"/>
                  <a:pt x="184216" y="152650"/>
                </a:cubicBezTo>
                <a:cubicBezTo>
                  <a:pt x="167283" y="148946"/>
                  <a:pt x="123362" y="158471"/>
                  <a:pt x="98491" y="159000"/>
                </a:cubicBezTo>
                <a:cubicBezTo>
                  <a:pt x="73620" y="159529"/>
                  <a:pt x="38695" y="160587"/>
                  <a:pt x="34991" y="155825"/>
                </a:cubicBezTo>
                <a:cubicBezTo>
                  <a:pt x="31287" y="151063"/>
                  <a:pt x="76795" y="134129"/>
                  <a:pt x="76266" y="130425"/>
                </a:cubicBezTo>
                <a:cubicBezTo>
                  <a:pt x="75737" y="126721"/>
                  <a:pt x="16999" y="143125"/>
                  <a:pt x="31816" y="133600"/>
                </a:cubicBezTo>
                <a:cubicBezTo>
                  <a:pt x="46633" y="124075"/>
                  <a:pt x="146116" y="81742"/>
                  <a:pt x="165166" y="73275"/>
                </a:cubicBezTo>
                <a:cubicBezTo>
                  <a:pt x="184216" y="64808"/>
                  <a:pt x="127595" y="87033"/>
                  <a:pt x="146116" y="82800"/>
                </a:cubicBezTo>
                <a:cubicBezTo>
                  <a:pt x="164637" y="78567"/>
                  <a:pt x="268353" y="52638"/>
                  <a:pt x="276291" y="47875"/>
                </a:cubicBezTo>
                <a:cubicBezTo>
                  <a:pt x="284228" y="43113"/>
                  <a:pt x="173104" y="61633"/>
                  <a:pt x="193741" y="54225"/>
                </a:cubicBezTo>
                <a:cubicBezTo>
                  <a:pt x="214378" y="46817"/>
                  <a:pt x="428691" y="-3983"/>
                  <a:pt x="428691" y="2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 795">
            <a:extLst>
              <a:ext uri="{FF2B5EF4-FFF2-40B4-BE49-F238E27FC236}">
                <a16:creationId xmlns:a16="http://schemas.microsoft.com/office/drawing/2014/main" id="{882BD82E-ADAE-3A1D-6D6D-1DF3ABFCEF66}"/>
              </a:ext>
            </a:extLst>
          </p:cNvPr>
          <p:cNvSpPr/>
          <p:nvPr/>
        </p:nvSpPr>
        <p:spPr>
          <a:xfrm>
            <a:off x="2719035" y="7642135"/>
            <a:ext cx="249814" cy="386504"/>
          </a:xfrm>
          <a:custGeom>
            <a:avLst/>
            <a:gdLst>
              <a:gd name="connsiteX0" fmla="*/ 208315 w 249814"/>
              <a:gd name="connsiteY0" fmla="*/ 90 h 386504"/>
              <a:gd name="connsiteX1" fmla="*/ 224190 w 249814"/>
              <a:gd name="connsiteY1" fmla="*/ 146140 h 386504"/>
              <a:gd name="connsiteX2" fmla="*/ 236890 w 249814"/>
              <a:gd name="connsiteY2" fmla="*/ 231865 h 386504"/>
              <a:gd name="connsiteX3" fmla="*/ 186090 w 249814"/>
              <a:gd name="connsiteY3" fmla="*/ 254090 h 386504"/>
              <a:gd name="connsiteX4" fmla="*/ 1940 w 249814"/>
              <a:gd name="connsiteY4" fmla="*/ 384265 h 386504"/>
              <a:gd name="connsiteX5" fmla="*/ 84490 w 249814"/>
              <a:gd name="connsiteY5" fmla="*/ 339815 h 386504"/>
              <a:gd name="connsiteX6" fmla="*/ 249590 w 249814"/>
              <a:gd name="connsiteY6" fmla="*/ 247740 h 386504"/>
              <a:gd name="connsiteX7" fmla="*/ 46390 w 249814"/>
              <a:gd name="connsiteY7" fmla="*/ 336640 h 386504"/>
              <a:gd name="connsiteX8" fmla="*/ 221015 w 249814"/>
              <a:gd name="connsiteY8" fmla="*/ 238215 h 386504"/>
              <a:gd name="connsiteX9" fmla="*/ 230540 w 249814"/>
              <a:gd name="connsiteY9" fmla="*/ 196940 h 386504"/>
              <a:gd name="connsiteX10" fmla="*/ 211490 w 249814"/>
              <a:gd name="connsiteY10" fmla="*/ 114390 h 386504"/>
              <a:gd name="connsiteX11" fmla="*/ 214665 w 249814"/>
              <a:gd name="connsiteY11" fmla="*/ 168365 h 386504"/>
              <a:gd name="connsiteX12" fmla="*/ 208315 w 249814"/>
              <a:gd name="connsiteY12" fmla="*/ 90 h 38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9814" h="386504">
                <a:moveTo>
                  <a:pt x="208315" y="90"/>
                </a:moveTo>
                <a:cubicBezTo>
                  <a:pt x="209902" y="-3614"/>
                  <a:pt x="219428" y="107511"/>
                  <a:pt x="224190" y="146140"/>
                </a:cubicBezTo>
                <a:cubicBezTo>
                  <a:pt x="228952" y="184769"/>
                  <a:pt x="243240" y="213873"/>
                  <a:pt x="236890" y="231865"/>
                </a:cubicBezTo>
                <a:cubicBezTo>
                  <a:pt x="230540" y="249857"/>
                  <a:pt x="225248" y="228690"/>
                  <a:pt x="186090" y="254090"/>
                </a:cubicBezTo>
                <a:cubicBezTo>
                  <a:pt x="146932" y="279490"/>
                  <a:pt x="18873" y="369978"/>
                  <a:pt x="1940" y="384265"/>
                </a:cubicBezTo>
                <a:cubicBezTo>
                  <a:pt x="-14993" y="398552"/>
                  <a:pt x="84490" y="339815"/>
                  <a:pt x="84490" y="339815"/>
                </a:cubicBezTo>
                <a:cubicBezTo>
                  <a:pt x="125765" y="317061"/>
                  <a:pt x="255940" y="248269"/>
                  <a:pt x="249590" y="247740"/>
                </a:cubicBezTo>
                <a:cubicBezTo>
                  <a:pt x="243240" y="247211"/>
                  <a:pt x="51152" y="338227"/>
                  <a:pt x="46390" y="336640"/>
                </a:cubicBezTo>
                <a:cubicBezTo>
                  <a:pt x="41628" y="335053"/>
                  <a:pt x="190323" y="261498"/>
                  <a:pt x="221015" y="238215"/>
                </a:cubicBezTo>
                <a:cubicBezTo>
                  <a:pt x="251707" y="214932"/>
                  <a:pt x="232127" y="217577"/>
                  <a:pt x="230540" y="196940"/>
                </a:cubicBezTo>
                <a:cubicBezTo>
                  <a:pt x="228953" y="176303"/>
                  <a:pt x="214136" y="119152"/>
                  <a:pt x="211490" y="114390"/>
                </a:cubicBezTo>
                <a:cubicBezTo>
                  <a:pt x="208844" y="109628"/>
                  <a:pt x="213078" y="183711"/>
                  <a:pt x="214665" y="168365"/>
                </a:cubicBezTo>
                <a:cubicBezTo>
                  <a:pt x="216253" y="153019"/>
                  <a:pt x="206728" y="3794"/>
                  <a:pt x="208315" y="9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 796">
            <a:extLst>
              <a:ext uri="{FF2B5EF4-FFF2-40B4-BE49-F238E27FC236}">
                <a16:creationId xmlns:a16="http://schemas.microsoft.com/office/drawing/2014/main" id="{8DBC20EF-8D9D-0926-2065-1074ABF20E82}"/>
              </a:ext>
            </a:extLst>
          </p:cNvPr>
          <p:cNvSpPr/>
          <p:nvPr/>
        </p:nvSpPr>
        <p:spPr>
          <a:xfrm>
            <a:off x="2552616" y="7839016"/>
            <a:ext cx="279981" cy="259110"/>
          </a:xfrm>
          <a:custGeom>
            <a:avLst/>
            <a:gdLst>
              <a:gd name="connsiteX0" fmla="*/ 92159 w 279981"/>
              <a:gd name="connsiteY0" fmla="*/ 59 h 259110"/>
              <a:gd name="connsiteX1" fmla="*/ 47709 w 279981"/>
              <a:gd name="connsiteY1" fmla="*/ 165159 h 259110"/>
              <a:gd name="connsiteX2" fmla="*/ 25484 w 279981"/>
              <a:gd name="connsiteY2" fmla="*/ 257234 h 259110"/>
              <a:gd name="connsiteX3" fmla="*/ 47709 w 279981"/>
              <a:gd name="connsiteY3" fmla="*/ 228659 h 259110"/>
              <a:gd name="connsiteX4" fmla="*/ 3259 w 279981"/>
              <a:gd name="connsiteY4" fmla="*/ 247709 h 259110"/>
              <a:gd name="connsiteX5" fmla="*/ 152484 w 279981"/>
              <a:gd name="connsiteY5" fmla="*/ 196909 h 259110"/>
              <a:gd name="connsiteX6" fmla="*/ 279484 w 279981"/>
              <a:gd name="connsiteY6" fmla="*/ 142934 h 259110"/>
              <a:gd name="connsiteX7" fmla="*/ 104859 w 279981"/>
              <a:gd name="connsiteY7" fmla="*/ 212784 h 259110"/>
              <a:gd name="connsiteX8" fmla="*/ 44534 w 279981"/>
              <a:gd name="connsiteY8" fmla="*/ 219134 h 259110"/>
              <a:gd name="connsiteX9" fmla="*/ 44534 w 279981"/>
              <a:gd name="connsiteY9" fmla="*/ 184209 h 259110"/>
              <a:gd name="connsiteX10" fmla="*/ 92159 w 279981"/>
              <a:gd name="connsiteY10" fmla="*/ 59 h 259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981" h="259110">
                <a:moveTo>
                  <a:pt x="92159" y="59"/>
                </a:moveTo>
                <a:cubicBezTo>
                  <a:pt x="92688" y="-3116"/>
                  <a:pt x="58821" y="122297"/>
                  <a:pt x="47709" y="165159"/>
                </a:cubicBezTo>
                <a:cubicBezTo>
                  <a:pt x="36597" y="208021"/>
                  <a:pt x="25484" y="246651"/>
                  <a:pt x="25484" y="257234"/>
                </a:cubicBezTo>
                <a:cubicBezTo>
                  <a:pt x="25484" y="267817"/>
                  <a:pt x="51413" y="230246"/>
                  <a:pt x="47709" y="228659"/>
                </a:cubicBezTo>
                <a:cubicBezTo>
                  <a:pt x="44005" y="227072"/>
                  <a:pt x="-14203" y="253001"/>
                  <a:pt x="3259" y="247709"/>
                </a:cubicBezTo>
                <a:cubicBezTo>
                  <a:pt x="20721" y="242417"/>
                  <a:pt x="106447" y="214371"/>
                  <a:pt x="152484" y="196909"/>
                </a:cubicBezTo>
                <a:cubicBezTo>
                  <a:pt x="198521" y="179447"/>
                  <a:pt x="287421" y="140288"/>
                  <a:pt x="279484" y="142934"/>
                </a:cubicBezTo>
                <a:cubicBezTo>
                  <a:pt x="271547" y="145580"/>
                  <a:pt x="144017" y="200084"/>
                  <a:pt x="104859" y="212784"/>
                </a:cubicBezTo>
                <a:cubicBezTo>
                  <a:pt x="65701" y="225484"/>
                  <a:pt x="54588" y="223897"/>
                  <a:pt x="44534" y="219134"/>
                </a:cubicBezTo>
                <a:cubicBezTo>
                  <a:pt x="34480" y="214372"/>
                  <a:pt x="38184" y="215959"/>
                  <a:pt x="44534" y="184209"/>
                </a:cubicBezTo>
                <a:cubicBezTo>
                  <a:pt x="50884" y="152459"/>
                  <a:pt x="91630" y="3234"/>
                  <a:pt x="92159" y="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 797">
            <a:extLst>
              <a:ext uri="{FF2B5EF4-FFF2-40B4-BE49-F238E27FC236}">
                <a16:creationId xmlns:a16="http://schemas.microsoft.com/office/drawing/2014/main" id="{1EBE0033-6710-EC4B-D033-1B1E2A009902}"/>
              </a:ext>
            </a:extLst>
          </p:cNvPr>
          <p:cNvSpPr/>
          <p:nvPr/>
        </p:nvSpPr>
        <p:spPr>
          <a:xfrm>
            <a:off x="2520948" y="7800876"/>
            <a:ext cx="590592" cy="358874"/>
          </a:xfrm>
          <a:custGeom>
            <a:avLst/>
            <a:gdLst>
              <a:gd name="connsiteX0" fmla="*/ 590552 w 590592"/>
              <a:gd name="connsiteY0" fmla="*/ 99 h 358874"/>
              <a:gd name="connsiteX1" fmla="*/ 368302 w 590592"/>
              <a:gd name="connsiteY1" fmla="*/ 133449 h 358874"/>
              <a:gd name="connsiteX2" fmla="*/ 441327 w 590592"/>
              <a:gd name="connsiteY2" fmla="*/ 92174 h 358874"/>
              <a:gd name="connsiteX3" fmla="*/ 254002 w 590592"/>
              <a:gd name="connsiteY3" fmla="*/ 222349 h 358874"/>
              <a:gd name="connsiteX4" fmla="*/ 133352 w 590592"/>
              <a:gd name="connsiteY4" fmla="*/ 289024 h 358874"/>
              <a:gd name="connsiteX5" fmla="*/ 2 w 590592"/>
              <a:gd name="connsiteY5" fmla="*/ 358874 h 358874"/>
              <a:gd name="connsiteX6" fmla="*/ 136527 w 590592"/>
              <a:gd name="connsiteY6" fmla="*/ 289024 h 358874"/>
              <a:gd name="connsiteX7" fmla="*/ 193677 w 590592"/>
              <a:gd name="connsiteY7" fmla="*/ 247749 h 358874"/>
              <a:gd name="connsiteX8" fmla="*/ 130177 w 590592"/>
              <a:gd name="connsiteY8" fmla="*/ 279499 h 358874"/>
              <a:gd name="connsiteX9" fmla="*/ 374652 w 590592"/>
              <a:gd name="connsiteY9" fmla="*/ 142974 h 358874"/>
              <a:gd name="connsiteX10" fmla="*/ 285752 w 590592"/>
              <a:gd name="connsiteY10" fmla="*/ 184249 h 358874"/>
              <a:gd name="connsiteX11" fmla="*/ 431802 w 590592"/>
              <a:gd name="connsiteY11" fmla="*/ 92174 h 358874"/>
              <a:gd name="connsiteX12" fmla="*/ 387352 w 590592"/>
              <a:gd name="connsiteY12" fmla="*/ 111224 h 358874"/>
              <a:gd name="connsiteX13" fmla="*/ 590552 w 590592"/>
              <a:gd name="connsiteY13" fmla="*/ 99 h 35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0592" h="358874">
                <a:moveTo>
                  <a:pt x="590552" y="99"/>
                </a:moveTo>
                <a:cubicBezTo>
                  <a:pt x="587377" y="3803"/>
                  <a:pt x="393173" y="118103"/>
                  <a:pt x="368302" y="133449"/>
                </a:cubicBezTo>
                <a:cubicBezTo>
                  <a:pt x="343431" y="148795"/>
                  <a:pt x="460377" y="77357"/>
                  <a:pt x="441327" y="92174"/>
                </a:cubicBezTo>
                <a:cubicBezTo>
                  <a:pt x="422277" y="106991"/>
                  <a:pt x="305331" y="189541"/>
                  <a:pt x="254002" y="222349"/>
                </a:cubicBezTo>
                <a:cubicBezTo>
                  <a:pt x="202673" y="255157"/>
                  <a:pt x="175685" y="266270"/>
                  <a:pt x="133352" y="289024"/>
                </a:cubicBezTo>
                <a:cubicBezTo>
                  <a:pt x="91019" y="311778"/>
                  <a:pt x="-527" y="358874"/>
                  <a:pt x="2" y="358874"/>
                </a:cubicBezTo>
                <a:cubicBezTo>
                  <a:pt x="531" y="358874"/>
                  <a:pt x="104248" y="307545"/>
                  <a:pt x="136527" y="289024"/>
                </a:cubicBezTo>
                <a:cubicBezTo>
                  <a:pt x="168806" y="270503"/>
                  <a:pt x="194735" y="249337"/>
                  <a:pt x="193677" y="247749"/>
                </a:cubicBezTo>
                <a:cubicBezTo>
                  <a:pt x="192619" y="246161"/>
                  <a:pt x="100015" y="296961"/>
                  <a:pt x="130177" y="279499"/>
                </a:cubicBezTo>
                <a:cubicBezTo>
                  <a:pt x="160339" y="262037"/>
                  <a:pt x="348723" y="158849"/>
                  <a:pt x="374652" y="142974"/>
                </a:cubicBezTo>
                <a:cubicBezTo>
                  <a:pt x="400581" y="127099"/>
                  <a:pt x="276227" y="192716"/>
                  <a:pt x="285752" y="184249"/>
                </a:cubicBezTo>
                <a:cubicBezTo>
                  <a:pt x="295277" y="175782"/>
                  <a:pt x="414869" y="104345"/>
                  <a:pt x="431802" y="92174"/>
                </a:cubicBezTo>
                <a:cubicBezTo>
                  <a:pt x="448735" y="80003"/>
                  <a:pt x="364069" y="125511"/>
                  <a:pt x="387352" y="111224"/>
                </a:cubicBezTo>
                <a:cubicBezTo>
                  <a:pt x="410635" y="96937"/>
                  <a:pt x="593727" y="-3605"/>
                  <a:pt x="590552" y="9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 798">
            <a:extLst>
              <a:ext uri="{FF2B5EF4-FFF2-40B4-BE49-F238E27FC236}">
                <a16:creationId xmlns:a16="http://schemas.microsoft.com/office/drawing/2014/main" id="{EE9DC846-6C65-221B-D7AC-D0B30A41B59F}"/>
              </a:ext>
            </a:extLst>
          </p:cNvPr>
          <p:cNvSpPr/>
          <p:nvPr/>
        </p:nvSpPr>
        <p:spPr>
          <a:xfrm>
            <a:off x="2520722" y="8037439"/>
            <a:ext cx="209012" cy="137107"/>
          </a:xfrm>
          <a:custGeom>
            <a:avLst/>
            <a:gdLst>
              <a:gd name="connsiteX0" fmla="*/ 206603 w 209012"/>
              <a:gd name="connsiteY0" fmla="*/ 1661 h 137107"/>
              <a:gd name="connsiteX1" fmla="*/ 3403 w 209012"/>
              <a:gd name="connsiteY1" fmla="*/ 135011 h 137107"/>
              <a:gd name="connsiteX2" fmla="*/ 76428 w 209012"/>
              <a:gd name="connsiteY2" fmla="*/ 84211 h 137107"/>
              <a:gd name="connsiteX3" fmla="*/ 38328 w 209012"/>
              <a:gd name="connsiteY3" fmla="*/ 96911 h 137107"/>
              <a:gd name="connsiteX4" fmla="*/ 111353 w 209012"/>
              <a:gd name="connsiteY4" fmla="*/ 61986 h 137107"/>
              <a:gd name="connsiteX5" fmla="*/ 206603 w 209012"/>
              <a:gd name="connsiteY5" fmla="*/ 1661 h 137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012" h="137107">
                <a:moveTo>
                  <a:pt x="206603" y="1661"/>
                </a:moveTo>
                <a:cubicBezTo>
                  <a:pt x="188611" y="13832"/>
                  <a:pt x="25099" y="121253"/>
                  <a:pt x="3403" y="135011"/>
                </a:cubicBezTo>
                <a:cubicBezTo>
                  <a:pt x="-18293" y="148769"/>
                  <a:pt x="70607" y="90561"/>
                  <a:pt x="76428" y="84211"/>
                </a:cubicBezTo>
                <a:cubicBezTo>
                  <a:pt x="82249" y="77861"/>
                  <a:pt x="32507" y="100615"/>
                  <a:pt x="38328" y="96911"/>
                </a:cubicBezTo>
                <a:cubicBezTo>
                  <a:pt x="44149" y="93207"/>
                  <a:pt x="85953" y="76273"/>
                  <a:pt x="111353" y="61986"/>
                </a:cubicBezTo>
                <a:cubicBezTo>
                  <a:pt x="136753" y="47699"/>
                  <a:pt x="224595" y="-10510"/>
                  <a:pt x="206603" y="166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 799">
            <a:extLst>
              <a:ext uri="{FF2B5EF4-FFF2-40B4-BE49-F238E27FC236}">
                <a16:creationId xmlns:a16="http://schemas.microsoft.com/office/drawing/2014/main" id="{A73DCF87-FD5D-0ADB-4583-1D60DD47EE7A}"/>
              </a:ext>
            </a:extLst>
          </p:cNvPr>
          <p:cNvSpPr/>
          <p:nvPr/>
        </p:nvSpPr>
        <p:spPr>
          <a:xfrm>
            <a:off x="2435213" y="8115185"/>
            <a:ext cx="124259" cy="625779"/>
          </a:xfrm>
          <a:custGeom>
            <a:avLst/>
            <a:gdLst>
              <a:gd name="connsiteX0" fmla="*/ 120662 w 124259"/>
              <a:gd name="connsiteY0" fmla="*/ 3290 h 625779"/>
              <a:gd name="connsiteX1" fmla="*/ 98437 w 124259"/>
              <a:gd name="connsiteY1" fmla="*/ 174740 h 625779"/>
              <a:gd name="connsiteX2" fmla="*/ 114312 w 124259"/>
              <a:gd name="connsiteY2" fmla="*/ 149340 h 625779"/>
              <a:gd name="connsiteX3" fmla="*/ 63512 w 124259"/>
              <a:gd name="connsiteY3" fmla="*/ 343015 h 625779"/>
              <a:gd name="connsiteX4" fmla="*/ 79387 w 124259"/>
              <a:gd name="connsiteY4" fmla="*/ 295390 h 625779"/>
              <a:gd name="connsiteX5" fmla="*/ 28587 w 124259"/>
              <a:gd name="connsiteY5" fmla="*/ 527165 h 625779"/>
              <a:gd name="connsiteX6" fmla="*/ 12 w 124259"/>
              <a:gd name="connsiteY6" fmla="*/ 625590 h 625779"/>
              <a:gd name="connsiteX7" fmla="*/ 31762 w 124259"/>
              <a:gd name="connsiteY7" fmla="*/ 539865 h 625779"/>
              <a:gd name="connsiteX8" fmla="*/ 98437 w 124259"/>
              <a:gd name="connsiteY8" fmla="*/ 187440 h 625779"/>
              <a:gd name="connsiteX9" fmla="*/ 123837 w 124259"/>
              <a:gd name="connsiteY9" fmla="*/ 123940 h 625779"/>
              <a:gd name="connsiteX10" fmla="*/ 114312 w 124259"/>
              <a:gd name="connsiteY10" fmla="*/ 63615 h 625779"/>
              <a:gd name="connsiteX11" fmla="*/ 120662 w 124259"/>
              <a:gd name="connsiteY11" fmla="*/ 3290 h 62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4259" h="625779">
                <a:moveTo>
                  <a:pt x="120662" y="3290"/>
                </a:moveTo>
                <a:cubicBezTo>
                  <a:pt x="118016" y="21811"/>
                  <a:pt x="99495" y="150398"/>
                  <a:pt x="98437" y="174740"/>
                </a:cubicBezTo>
                <a:cubicBezTo>
                  <a:pt x="97379" y="199082"/>
                  <a:pt x="120133" y="121294"/>
                  <a:pt x="114312" y="149340"/>
                </a:cubicBezTo>
                <a:cubicBezTo>
                  <a:pt x="108491" y="177386"/>
                  <a:pt x="69333" y="318673"/>
                  <a:pt x="63512" y="343015"/>
                </a:cubicBezTo>
                <a:cubicBezTo>
                  <a:pt x="57691" y="367357"/>
                  <a:pt x="85208" y="264698"/>
                  <a:pt x="79387" y="295390"/>
                </a:cubicBezTo>
                <a:cubicBezTo>
                  <a:pt x="73566" y="326082"/>
                  <a:pt x="41816" y="472132"/>
                  <a:pt x="28587" y="527165"/>
                </a:cubicBezTo>
                <a:cubicBezTo>
                  <a:pt x="15358" y="582198"/>
                  <a:pt x="-517" y="623473"/>
                  <a:pt x="12" y="625590"/>
                </a:cubicBezTo>
                <a:cubicBezTo>
                  <a:pt x="541" y="627707"/>
                  <a:pt x="15358" y="612890"/>
                  <a:pt x="31762" y="539865"/>
                </a:cubicBezTo>
                <a:cubicBezTo>
                  <a:pt x="48166" y="466840"/>
                  <a:pt x="83091" y="256761"/>
                  <a:pt x="98437" y="187440"/>
                </a:cubicBezTo>
                <a:cubicBezTo>
                  <a:pt x="113783" y="118119"/>
                  <a:pt x="121191" y="144577"/>
                  <a:pt x="123837" y="123940"/>
                </a:cubicBezTo>
                <a:cubicBezTo>
                  <a:pt x="126483" y="103303"/>
                  <a:pt x="115899" y="77373"/>
                  <a:pt x="114312" y="63615"/>
                </a:cubicBezTo>
                <a:cubicBezTo>
                  <a:pt x="112725" y="49857"/>
                  <a:pt x="123308" y="-15231"/>
                  <a:pt x="120662" y="329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 800">
            <a:extLst>
              <a:ext uri="{FF2B5EF4-FFF2-40B4-BE49-F238E27FC236}">
                <a16:creationId xmlns:a16="http://schemas.microsoft.com/office/drawing/2014/main" id="{4142D9D7-668B-3A11-C556-4932A4EAAA0B}"/>
              </a:ext>
            </a:extLst>
          </p:cNvPr>
          <p:cNvSpPr/>
          <p:nvPr/>
        </p:nvSpPr>
        <p:spPr>
          <a:xfrm>
            <a:off x="2441231" y="8127065"/>
            <a:ext cx="96546" cy="589880"/>
          </a:xfrm>
          <a:custGeom>
            <a:avLst/>
            <a:gdLst>
              <a:gd name="connsiteX0" fmla="*/ 95594 w 96546"/>
              <a:gd name="connsiteY0" fmla="*/ 935 h 589880"/>
              <a:gd name="connsiteX1" fmla="*/ 63844 w 96546"/>
              <a:gd name="connsiteY1" fmla="*/ 226360 h 589880"/>
              <a:gd name="connsiteX2" fmla="*/ 76544 w 96546"/>
              <a:gd name="connsiteY2" fmla="*/ 204135 h 589880"/>
              <a:gd name="connsiteX3" fmla="*/ 54319 w 96546"/>
              <a:gd name="connsiteY3" fmla="*/ 334310 h 589880"/>
              <a:gd name="connsiteX4" fmla="*/ 70194 w 96546"/>
              <a:gd name="connsiteY4" fmla="*/ 286685 h 589880"/>
              <a:gd name="connsiteX5" fmla="*/ 28919 w 96546"/>
              <a:gd name="connsiteY5" fmla="*/ 439085 h 589880"/>
              <a:gd name="connsiteX6" fmla="*/ 344 w 96546"/>
              <a:gd name="connsiteY6" fmla="*/ 585135 h 589880"/>
              <a:gd name="connsiteX7" fmla="*/ 16219 w 96546"/>
              <a:gd name="connsiteY7" fmla="*/ 527985 h 589880"/>
              <a:gd name="connsiteX8" fmla="*/ 60669 w 96546"/>
              <a:gd name="connsiteY8" fmla="*/ 273985 h 589880"/>
              <a:gd name="connsiteX9" fmla="*/ 86069 w 96546"/>
              <a:gd name="connsiteY9" fmla="*/ 150160 h 589880"/>
              <a:gd name="connsiteX10" fmla="*/ 95594 w 96546"/>
              <a:gd name="connsiteY10" fmla="*/ 935 h 58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546" h="589880">
                <a:moveTo>
                  <a:pt x="95594" y="935"/>
                </a:moveTo>
                <a:cubicBezTo>
                  <a:pt x="91890" y="13635"/>
                  <a:pt x="67019" y="192493"/>
                  <a:pt x="63844" y="226360"/>
                </a:cubicBezTo>
                <a:cubicBezTo>
                  <a:pt x="60669" y="260227"/>
                  <a:pt x="78131" y="186143"/>
                  <a:pt x="76544" y="204135"/>
                </a:cubicBezTo>
                <a:cubicBezTo>
                  <a:pt x="74956" y="222127"/>
                  <a:pt x="55377" y="320552"/>
                  <a:pt x="54319" y="334310"/>
                </a:cubicBezTo>
                <a:cubicBezTo>
                  <a:pt x="53261" y="348068"/>
                  <a:pt x="74427" y="269223"/>
                  <a:pt x="70194" y="286685"/>
                </a:cubicBezTo>
                <a:cubicBezTo>
                  <a:pt x="65961" y="304147"/>
                  <a:pt x="40561" y="389343"/>
                  <a:pt x="28919" y="439085"/>
                </a:cubicBezTo>
                <a:cubicBezTo>
                  <a:pt x="17277" y="488827"/>
                  <a:pt x="2461" y="570318"/>
                  <a:pt x="344" y="585135"/>
                </a:cubicBezTo>
                <a:cubicBezTo>
                  <a:pt x="-1773" y="599952"/>
                  <a:pt x="6165" y="579843"/>
                  <a:pt x="16219" y="527985"/>
                </a:cubicBezTo>
                <a:cubicBezTo>
                  <a:pt x="26273" y="476127"/>
                  <a:pt x="49027" y="336956"/>
                  <a:pt x="60669" y="273985"/>
                </a:cubicBezTo>
                <a:cubicBezTo>
                  <a:pt x="72311" y="211014"/>
                  <a:pt x="80777" y="191964"/>
                  <a:pt x="86069" y="150160"/>
                </a:cubicBezTo>
                <a:cubicBezTo>
                  <a:pt x="91361" y="108356"/>
                  <a:pt x="99298" y="-11765"/>
                  <a:pt x="95594" y="9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 801">
            <a:extLst>
              <a:ext uri="{FF2B5EF4-FFF2-40B4-BE49-F238E27FC236}">
                <a16:creationId xmlns:a16="http://schemas.microsoft.com/office/drawing/2014/main" id="{F801E977-E74D-C458-8137-94D7992A8970}"/>
              </a:ext>
            </a:extLst>
          </p:cNvPr>
          <p:cNvSpPr/>
          <p:nvPr/>
        </p:nvSpPr>
        <p:spPr>
          <a:xfrm>
            <a:off x="2430339" y="7794616"/>
            <a:ext cx="700219" cy="960139"/>
          </a:xfrm>
          <a:custGeom>
            <a:avLst/>
            <a:gdLst>
              <a:gd name="connsiteX0" fmla="*/ 700211 w 700219"/>
              <a:gd name="connsiteY0" fmla="*/ 9 h 960139"/>
              <a:gd name="connsiteX1" fmla="*/ 566861 w 700219"/>
              <a:gd name="connsiteY1" fmla="*/ 98434 h 960139"/>
              <a:gd name="connsiteX2" fmla="*/ 592261 w 700219"/>
              <a:gd name="connsiteY2" fmla="*/ 79384 h 960139"/>
              <a:gd name="connsiteX3" fmla="*/ 487486 w 700219"/>
              <a:gd name="connsiteY3" fmla="*/ 257184 h 960139"/>
              <a:gd name="connsiteX4" fmla="*/ 516061 w 700219"/>
              <a:gd name="connsiteY4" fmla="*/ 212734 h 960139"/>
              <a:gd name="connsiteX5" fmla="*/ 277936 w 700219"/>
              <a:gd name="connsiteY5" fmla="*/ 558809 h 960139"/>
              <a:gd name="connsiteX6" fmla="*/ 309686 w 700219"/>
              <a:gd name="connsiteY6" fmla="*/ 517534 h 960139"/>
              <a:gd name="connsiteX7" fmla="*/ 166811 w 700219"/>
              <a:gd name="connsiteY7" fmla="*/ 739784 h 960139"/>
              <a:gd name="connsiteX8" fmla="*/ 84261 w 700219"/>
              <a:gd name="connsiteY8" fmla="*/ 889009 h 960139"/>
              <a:gd name="connsiteX9" fmla="*/ 49336 w 700219"/>
              <a:gd name="connsiteY9" fmla="*/ 927109 h 960139"/>
              <a:gd name="connsiteX10" fmla="*/ 42986 w 700219"/>
              <a:gd name="connsiteY10" fmla="*/ 920759 h 960139"/>
              <a:gd name="connsiteX11" fmla="*/ 103311 w 700219"/>
              <a:gd name="connsiteY11" fmla="*/ 847734 h 960139"/>
              <a:gd name="connsiteX12" fmla="*/ 14411 w 700219"/>
              <a:gd name="connsiteY12" fmla="*/ 949334 h 960139"/>
              <a:gd name="connsiteX13" fmla="*/ 8061 w 700219"/>
              <a:gd name="connsiteY13" fmla="*/ 949334 h 960139"/>
              <a:gd name="connsiteX14" fmla="*/ 93786 w 700219"/>
              <a:gd name="connsiteY14" fmla="*/ 879484 h 960139"/>
              <a:gd name="connsiteX15" fmla="*/ 293811 w 700219"/>
              <a:gd name="connsiteY15" fmla="*/ 577859 h 960139"/>
              <a:gd name="connsiteX16" fmla="*/ 436686 w 700219"/>
              <a:gd name="connsiteY16" fmla="*/ 346084 h 960139"/>
              <a:gd name="connsiteX17" fmla="*/ 404936 w 700219"/>
              <a:gd name="connsiteY17" fmla="*/ 374659 h 960139"/>
              <a:gd name="connsiteX18" fmla="*/ 535111 w 700219"/>
              <a:gd name="connsiteY18" fmla="*/ 184159 h 960139"/>
              <a:gd name="connsiteX19" fmla="*/ 573211 w 700219"/>
              <a:gd name="connsiteY19" fmla="*/ 104784 h 960139"/>
              <a:gd name="connsiteX20" fmla="*/ 700211 w 700219"/>
              <a:gd name="connsiteY20" fmla="*/ 9 h 96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00219" h="960139">
                <a:moveTo>
                  <a:pt x="700211" y="9"/>
                </a:moveTo>
                <a:cubicBezTo>
                  <a:pt x="699153" y="-1049"/>
                  <a:pt x="584853" y="85205"/>
                  <a:pt x="566861" y="98434"/>
                </a:cubicBezTo>
                <a:cubicBezTo>
                  <a:pt x="548869" y="111663"/>
                  <a:pt x="605490" y="52926"/>
                  <a:pt x="592261" y="79384"/>
                </a:cubicBezTo>
                <a:cubicBezTo>
                  <a:pt x="579032" y="105842"/>
                  <a:pt x="500186" y="234959"/>
                  <a:pt x="487486" y="257184"/>
                </a:cubicBezTo>
                <a:cubicBezTo>
                  <a:pt x="474786" y="279409"/>
                  <a:pt x="550986" y="162463"/>
                  <a:pt x="516061" y="212734"/>
                </a:cubicBezTo>
                <a:cubicBezTo>
                  <a:pt x="481136" y="263005"/>
                  <a:pt x="312332" y="508009"/>
                  <a:pt x="277936" y="558809"/>
                </a:cubicBezTo>
                <a:cubicBezTo>
                  <a:pt x="243540" y="609609"/>
                  <a:pt x="328207" y="487372"/>
                  <a:pt x="309686" y="517534"/>
                </a:cubicBezTo>
                <a:cubicBezTo>
                  <a:pt x="291165" y="547697"/>
                  <a:pt x="204382" y="677872"/>
                  <a:pt x="166811" y="739784"/>
                </a:cubicBezTo>
                <a:cubicBezTo>
                  <a:pt x="129240" y="801696"/>
                  <a:pt x="103840" y="857788"/>
                  <a:pt x="84261" y="889009"/>
                </a:cubicBezTo>
                <a:cubicBezTo>
                  <a:pt x="64682" y="920230"/>
                  <a:pt x="49336" y="927109"/>
                  <a:pt x="49336" y="927109"/>
                </a:cubicBezTo>
                <a:cubicBezTo>
                  <a:pt x="42457" y="932401"/>
                  <a:pt x="33990" y="933988"/>
                  <a:pt x="42986" y="920759"/>
                </a:cubicBezTo>
                <a:cubicBezTo>
                  <a:pt x="51982" y="907530"/>
                  <a:pt x="108073" y="842972"/>
                  <a:pt x="103311" y="847734"/>
                </a:cubicBezTo>
                <a:cubicBezTo>
                  <a:pt x="98549" y="852496"/>
                  <a:pt x="14411" y="949334"/>
                  <a:pt x="14411" y="949334"/>
                </a:cubicBezTo>
                <a:cubicBezTo>
                  <a:pt x="-1464" y="966267"/>
                  <a:pt x="-5168" y="960976"/>
                  <a:pt x="8061" y="949334"/>
                </a:cubicBezTo>
                <a:cubicBezTo>
                  <a:pt x="21290" y="937692"/>
                  <a:pt x="46161" y="941397"/>
                  <a:pt x="93786" y="879484"/>
                </a:cubicBezTo>
                <a:cubicBezTo>
                  <a:pt x="141411" y="817571"/>
                  <a:pt x="236661" y="666759"/>
                  <a:pt x="293811" y="577859"/>
                </a:cubicBezTo>
                <a:cubicBezTo>
                  <a:pt x="350961" y="488959"/>
                  <a:pt x="418165" y="379951"/>
                  <a:pt x="436686" y="346084"/>
                </a:cubicBezTo>
                <a:cubicBezTo>
                  <a:pt x="455207" y="312217"/>
                  <a:pt x="388532" y="401646"/>
                  <a:pt x="404936" y="374659"/>
                </a:cubicBezTo>
                <a:cubicBezTo>
                  <a:pt x="421340" y="347672"/>
                  <a:pt x="507065" y="229138"/>
                  <a:pt x="535111" y="184159"/>
                </a:cubicBezTo>
                <a:cubicBezTo>
                  <a:pt x="563157" y="139180"/>
                  <a:pt x="548340" y="129655"/>
                  <a:pt x="573211" y="104784"/>
                </a:cubicBezTo>
                <a:cubicBezTo>
                  <a:pt x="598082" y="79913"/>
                  <a:pt x="701269" y="1067"/>
                  <a:pt x="700211" y="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 802">
            <a:extLst>
              <a:ext uri="{FF2B5EF4-FFF2-40B4-BE49-F238E27FC236}">
                <a16:creationId xmlns:a16="http://schemas.microsoft.com/office/drawing/2014/main" id="{768CB0C9-C136-6B72-037B-CB96D81E1F30}"/>
              </a:ext>
            </a:extLst>
          </p:cNvPr>
          <p:cNvSpPr/>
          <p:nvPr/>
        </p:nvSpPr>
        <p:spPr>
          <a:xfrm>
            <a:off x="2451034" y="7891345"/>
            <a:ext cx="558467" cy="846278"/>
          </a:xfrm>
          <a:custGeom>
            <a:avLst/>
            <a:gdLst>
              <a:gd name="connsiteX0" fmla="*/ 546166 w 558467"/>
              <a:gd name="connsiteY0" fmla="*/ 14405 h 846278"/>
              <a:gd name="connsiteX1" fmla="*/ 276291 w 558467"/>
              <a:gd name="connsiteY1" fmla="*/ 398580 h 846278"/>
              <a:gd name="connsiteX2" fmla="*/ 304866 w 558467"/>
              <a:gd name="connsiteY2" fmla="*/ 370005 h 846278"/>
              <a:gd name="connsiteX3" fmla="*/ 108016 w 558467"/>
              <a:gd name="connsiteY3" fmla="*/ 671630 h 846278"/>
              <a:gd name="connsiteX4" fmla="*/ 47691 w 558467"/>
              <a:gd name="connsiteY4" fmla="*/ 782755 h 846278"/>
              <a:gd name="connsiteX5" fmla="*/ 66 w 558467"/>
              <a:gd name="connsiteY5" fmla="*/ 846255 h 846278"/>
              <a:gd name="connsiteX6" fmla="*/ 44516 w 558467"/>
              <a:gd name="connsiteY6" fmla="*/ 776405 h 846278"/>
              <a:gd name="connsiteX7" fmla="*/ 260416 w 558467"/>
              <a:gd name="connsiteY7" fmla="*/ 465255 h 846278"/>
              <a:gd name="connsiteX8" fmla="*/ 247716 w 558467"/>
              <a:gd name="connsiteY8" fmla="*/ 490655 h 846278"/>
              <a:gd name="connsiteX9" fmla="*/ 469966 w 558467"/>
              <a:gd name="connsiteY9" fmla="*/ 138230 h 846278"/>
              <a:gd name="connsiteX10" fmla="*/ 508066 w 558467"/>
              <a:gd name="connsiteY10" fmla="*/ 87430 h 846278"/>
              <a:gd name="connsiteX11" fmla="*/ 546166 w 558467"/>
              <a:gd name="connsiteY11" fmla="*/ 14405 h 846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8467" h="846278">
                <a:moveTo>
                  <a:pt x="546166" y="14405"/>
                </a:moveTo>
                <a:cubicBezTo>
                  <a:pt x="507537" y="66263"/>
                  <a:pt x="316508" y="339313"/>
                  <a:pt x="276291" y="398580"/>
                </a:cubicBezTo>
                <a:cubicBezTo>
                  <a:pt x="236074" y="457847"/>
                  <a:pt x="332912" y="324497"/>
                  <a:pt x="304866" y="370005"/>
                </a:cubicBezTo>
                <a:cubicBezTo>
                  <a:pt x="276820" y="415513"/>
                  <a:pt x="150879" y="602838"/>
                  <a:pt x="108016" y="671630"/>
                </a:cubicBezTo>
                <a:cubicBezTo>
                  <a:pt x="65153" y="740422"/>
                  <a:pt x="65683" y="753651"/>
                  <a:pt x="47691" y="782755"/>
                </a:cubicBezTo>
                <a:cubicBezTo>
                  <a:pt x="29699" y="811859"/>
                  <a:pt x="595" y="847313"/>
                  <a:pt x="66" y="846255"/>
                </a:cubicBezTo>
                <a:cubicBezTo>
                  <a:pt x="-463" y="845197"/>
                  <a:pt x="1124" y="839905"/>
                  <a:pt x="44516" y="776405"/>
                </a:cubicBezTo>
                <a:cubicBezTo>
                  <a:pt x="87908" y="712905"/>
                  <a:pt x="226549" y="512880"/>
                  <a:pt x="260416" y="465255"/>
                </a:cubicBezTo>
                <a:cubicBezTo>
                  <a:pt x="294283" y="417630"/>
                  <a:pt x="212791" y="545159"/>
                  <a:pt x="247716" y="490655"/>
                </a:cubicBezTo>
                <a:cubicBezTo>
                  <a:pt x="282641" y="436151"/>
                  <a:pt x="426574" y="205434"/>
                  <a:pt x="469966" y="138230"/>
                </a:cubicBezTo>
                <a:cubicBezTo>
                  <a:pt x="513358" y="71026"/>
                  <a:pt x="494837" y="109126"/>
                  <a:pt x="508066" y="87430"/>
                </a:cubicBezTo>
                <a:cubicBezTo>
                  <a:pt x="521295" y="65734"/>
                  <a:pt x="584795" y="-37453"/>
                  <a:pt x="546166" y="1440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 803">
            <a:extLst>
              <a:ext uri="{FF2B5EF4-FFF2-40B4-BE49-F238E27FC236}">
                <a16:creationId xmlns:a16="http://schemas.microsoft.com/office/drawing/2014/main" id="{939B5014-EEA4-C732-887A-544565C8A23B}"/>
              </a:ext>
            </a:extLst>
          </p:cNvPr>
          <p:cNvSpPr/>
          <p:nvPr/>
        </p:nvSpPr>
        <p:spPr>
          <a:xfrm>
            <a:off x="3124175" y="7578460"/>
            <a:ext cx="273078" cy="346443"/>
          </a:xfrm>
          <a:custGeom>
            <a:avLst/>
            <a:gdLst>
              <a:gd name="connsiteX0" fmla="*/ 273075 w 273078"/>
              <a:gd name="connsiteY0" fmla="*/ 265 h 346443"/>
              <a:gd name="connsiteX1" fmla="*/ 193700 w 273078"/>
              <a:gd name="connsiteY1" fmla="*/ 136790 h 346443"/>
              <a:gd name="connsiteX2" fmla="*/ 215925 w 273078"/>
              <a:gd name="connsiteY2" fmla="*/ 111390 h 346443"/>
              <a:gd name="connsiteX3" fmla="*/ 146075 w 273078"/>
              <a:gd name="connsiteY3" fmla="*/ 165365 h 346443"/>
              <a:gd name="connsiteX4" fmla="*/ 98450 w 273078"/>
              <a:gd name="connsiteY4" fmla="*/ 184415 h 346443"/>
              <a:gd name="connsiteX5" fmla="*/ 168300 w 273078"/>
              <a:gd name="connsiteY5" fmla="*/ 149490 h 346443"/>
              <a:gd name="connsiteX6" fmla="*/ 47650 w 273078"/>
              <a:gd name="connsiteY6" fmla="*/ 212990 h 346443"/>
              <a:gd name="connsiteX7" fmla="*/ 19075 w 273078"/>
              <a:gd name="connsiteY7" fmla="*/ 263790 h 346443"/>
              <a:gd name="connsiteX8" fmla="*/ 31775 w 273078"/>
              <a:gd name="connsiteY8" fmla="*/ 228865 h 346443"/>
              <a:gd name="connsiteX9" fmla="*/ 12725 w 273078"/>
              <a:gd name="connsiteY9" fmla="*/ 311415 h 346443"/>
              <a:gd name="connsiteX10" fmla="*/ 25 w 273078"/>
              <a:gd name="connsiteY10" fmla="*/ 346340 h 346443"/>
              <a:gd name="connsiteX11" fmla="*/ 15900 w 273078"/>
              <a:gd name="connsiteY11" fmla="*/ 301890 h 346443"/>
              <a:gd name="connsiteX12" fmla="*/ 50825 w 273078"/>
              <a:gd name="connsiteY12" fmla="*/ 203465 h 346443"/>
              <a:gd name="connsiteX13" fmla="*/ 41300 w 273078"/>
              <a:gd name="connsiteY13" fmla="*/ 216165 h 346443"/>
              <a:gd name="connsiteX14" fmla="*/ 171475 w 273078"/>
              <a:gd name="connsiteY14" fmla="*/ 149490 h 346443"/>
              <a:gd name="connsiteX15" fmla="*/ 149250 w 273078"/>
              <a:gd name="connsiteY15" fmla="*/ 165365 h 346443"/>
              <a:gd name="connsiteX16" fmla="*/ 190525 w 273078"/>
              <a:gd name="connsiteY16" fmla="*/ 124090 h 346443"/>
              <a:gd name="connsiteX17" fmla="*/ 196875 w 273078"/>
              <a:gd name="connsiteY17" fmla="*/ 101865 h 346443"/>
              <a:gd name="connsiteX18" fmla="*/ 273075 w 273078"/>
              <a:gd name="connsiteY18" fmla="*/ 265 h 34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3078" h="346443">
                <a:moveTo>
                  <a:pt x="273075" y="265"/>
                </a:moveTo>
                <a:cubicBezTo>
                  <a:pt x="272546" y="6086"/>
                  <a:pt x="203225" y="118269"/>
                  <a:pt x="193700" y="136790"/>
                </a:cubicBezTo>
                <a:cubicBezTo>
                  <a:pt x="184175" y="155311"/>
                  <a:pt x="223862" y="106628"/>
                  <a:pt x="215925" y="111390"/>
                </a:cubicBezTo>
                <a:cubicBezTo>
                  <a:pt x="207987" y="116153"/>
                  <a:pt x="165654" y="153194"/>
                  <a:pt x="146075" y="165365"/>
                </a:cubicBezTo>
                <a:cubicBezTo>
                  <a:pt x="126496" y="177536"/>
                  <a:pt x="94746" y="187061"/>
                  <a:pt x="98450" y="184415"/>
                </a:cubicBezTo>
                <a:cubicBezTo>
                  <a:pt x="102154" y="181769"/>
                  <a:pt x="176767" y="144727"/>
                  <a:pt x="168300" y="149490"/>
                </a:cubicBezTo>
                <a:cubicBezTo>
                  <a:pt x="159833" y="154253"/>
                  <a:pt x="72521" y="193940"/>
                  <a:pt x="47650" y="212990"/>
                </a:cubicBezTo>
                <a:cubicBezTo>
                  <a:pt x="22779" y="232040"/>
                  <a:pt x="21721" y="261144"/>
                  <a:pt x="19075" y="263790"/>
                </a:cubicBezTo>
                <a:cubicBezTo>
                  <a:pt x="16429" y="266436"/>
                  <a:pt x="32833" y="220928"/>
                  <a:pt x="31775" y="228865"/>
                </a:cubicBezTo>
                <a:cubicBezTo>
                  <a:pt x="30717" y="236802"/>
                  <a:pt x="18017" y="291836"/>
                  <a:pt x="12725" y="311415"/>
                </a:cubicBezTo>
                <a:cubicBezTo>
                  <a:pt x="7433" y="330994"/>
                  <a:pt x="-504" y="347927"/>
                  <a:pt x="25" y="346340"/>
                </a:cubicBezTo>
                <a:cubicBezTo>
                  <a:pt x="554" y="344753"/>
                  <a:pt x="15900" y="301890"/>
                  <a:pt x="15900" y="301890"/>
                </a:cubicBezTo>
                <a:lnTo>
                  <a:pt x="50825" y="203465"/>
                </a:lnTo>
                <a:cubicBezTo>
                  <a:pt x="55058" y="189178"/>
                  <a:pt x="21192" y="225161"/>
                  <a:pt x="41300" y="216165"/>
                </a:cubicBezTo>
                <a:cubicBezTo>
                  <a:pt x="61408" y="207169"/>
                  <a:pt x="153483" y="157957"/>
                  <a:pt x="171475" y="149490"/>
                </a:cubicBezTo>
                <a:cubicBezTo>
                  <a:pt x="189467" y="141023"/>
                  <a:pt x="146075" y="169598"/>
                  <a:pt x="149250" y="165365"/>
                </a:cubicBezTo>
                <a:cubicBezTo>
                  <a:pt x="152425" y="161132"/>
                  <a:pt x="182588" y="134673"/>
                  <a:pt x="190525" y="124090"/>
                </a:cubicBezTo>
                <a:cubicBezTo>
                  <a:pt x="198462" y="113507"/>
                  <a:pt x="184704" y="117740"/>
                  <a:pt x="196875" y="101865"/>
                </a:cubicBezTo>
                <a:cubicBezTo>
                  <a:pt x="209046" y="85990"/>
                  <a:pt x="273604" y="-5556"/>
                  <a:pt x="273075" y="2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 804">
            <a:extLst>
              <a:ext uri="{FF2B5EF4-FFF2-40B4-BE49-F238E27FC236}">
                <a16:creationId xmlns:a16="http://schemas.microsoft.com/office/drawing/2014/main" id="{A9B95DBB-D4CA-E9FD-6D5C-2C7905D7493D}"/>
              </a:ext>
            </a:extLst>
          </p:cNvPr>
          <p:cNvSpPr/>
          <p:nvPr/>
        </p:nvSpPr>
        <p:spPr>
          <a:xfrm>
            <a:off x="3091316" y="7831531"/>
            <a:ext cx="77675" cy="687440"/>
          </a:xfrm>
          <a:custGeom>
            <a:avLst/>
            <a:gdLst>
              <a:gd name="connsiteX0" fmla="*/ 77334 w 77675"/>
              <a:gd name="connsiteY0" fmla="*/ 1194 h 687440"/>
              <a:gd name="connsiteX1" fmla="*/ 23359 w 77675"/>
              <a:gd name="connsiteY1" fmla="*/ 125019 h 687440"/>
              <a:gd name="connsiteX2" fmla="*/ 39234 w 77675"/>
              <a:gd name="connsiteY2" fmla="*/ 90094 h 687440"/>
              <a:gd name="connsiteX3" fmla="*/ 23359 w 77675"/>
              <a:gd name="connsiteY3" fmla="*/ 220269 h 687440"/>
              <a:gd name="connsiteX4" fmla="*/ 10659 w 77675"/>
              <a:gd name="connsiteY4" fmla="*/ 305994 h 687440"/>
              <a:gd name="connsiteX5" fmla="*/ 13834 w 77675"/>
              <a:gd name="connsiteY5" fmla="*/ 264719 h 687440"/>
              <a:gd name="connsiteX6" fmla="*/ 7484 w 77675"/>
              <a:gd name="connsiteY6" fmla="*/ 356794 h 687440"/>
              <a:gd name="connsiteX7" fmla="*/ 17009 w 77675"/>
              <a:gd name="connsiteY7" fmla="*/ 461569 h 687440"/>
              <a:gd name="connsiteX8" fmla="*/ 20184 w 77675"/>
              <a:gd name="connsiteY8" fmla="*/ 417119 h 687440"/>
              <a:gd name="connsiteX9" fmla="*/ 23359 w 77675"/>
              <a:gd name="connsiteY9" fmla="*/ 509194 h 687440"/>
              <a:gd name="connsiteX10" fmla="*/ 67809 w 77675"/>
              <a:gd name="connsiteY10" fmla="*/ 683819 h 687440"/>
              <a:gd name="connsiteX11" fmla="*/ 58284 w 77675"/>
              <a:gd name="connsiteY11" fmla="*/ 610794 h 687440"/>
              <a:gd name="connsiteX12" fmla="*/ 1134 w 77675"/>
              <a:gd name="connsiteY12" fmla="*/ 417119 h 687440"/>
              <a:gd name="connsiteX13" fmla="*/ 20184 w 77675"/>
              <a:gd name="connsiteY13" fmla="*/ 125019 h 687440"/>
              <a:gd name="connsiteX14" fmla="*/ 20184 w 77675"/>
              <a:gd name="connsiteY14" fmla="*/ 166294 h 687440"/>
              <a:gd name="connsiteX15" fmla="*/ 45584 w 77675"/>
              <a:gd name="connsiteY15" fmla="*/ 67869 h 687440"/>
              <a:gd name="connsiteX16" fmla="*/ 77334 w 77675"/>
              <a:gd name="connsiteY16" fmla="*/ 1194 h 687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675" h="687440">
                <a:moveTo>
                  <a:pt x="77334" y="1194"/>
                </a:moveTo>
                <a:cubicBezTo>
                  <a:pt x="73630" y="10719"/>
                  <a:pt x="29709" y="110202"/>
                  <a:pt x="23359" y="125019"/>
                </a:cubicBezTo>
                <a:cubicBezTo>
                  <a:pt x="17009" y="139836"/>
                  <a:pt x="39234" y="74219"/>
                  <a:pt x="39234" y="90094"/>
                </a:cubicBezTo>
                <a:cubicBezTo>
                  <a:pt x="39234" y="105969"/>
                  <a:pt x="28121" y="184286"/>
                  <a:pt x="23359" y="220269"/>
                </a:cubicBezTo>
                <a:cubicBezTo>
                  <a:pt x="18597" y="256252"/>
                  <a:pt x="12246" y="298586"/>
                  <a:pt x="10659" y="305994"/>
                </a:cubicBezTo>
                <a:cubicBezTo>
                  <a:pt x="9072" y="313402"/>
                  <a:pt x="14363" y="256252"/>
                  <a:pt x="13834" y="264719"/>
                </a:cubicBezTo>
                <a:cubicBezTo>
                  <a:pt x="13305" y="273186"/>
                  <a:pt x="6955" y="323986"/>
                  <a:pt x="7484" y="356794"/>
                </a:cubicBezTo>
                <a:cubicBezTo>
                  <a:pt x="8013" y="389602"/>
                  <a:pt x="14892" y="451515"/>
                  <a:pt x="17009" y="461569"/>
                </a:cubicBezTo>
                <a:cubicBezTo>
                  <a:pt x="19126" y="471623"/>
                  <a:pt x="19126" y="409182"/>
                  <a:pt x="20184" y="417119"/>
                </a:cubicBezTo>
                <a:cubicBezTo>
                  <a:pt x="21242" y="425056"/>
                  <a:pt x="15422" y="464744"/>
                  <a:pt x="23359" y="509194"/>
                </a:cubicBezTo>
                <a:cubicBezTo>
                  <a:pt x="31296" y="553644"/>
                  <a:pt x="61988" y="666886"/>
                  <a:pt x="67809" y="683819"/>
                </a:cubicBezTo>
                <a:cubicBezTo>
                  <a:pt x="73630" y="700752"/>
                  <a:pt x="69397" y="655244"/>
                  <a:pt x="58284" y="610794"/>
                </a:cubicBezTo>
                <a:cubicBezTo>
                  <a:pt x="47171" y="566344"/>
                  <a:pt x="7484" y="498081"/>
                  <a:pt x="1134" y="417119"/>
                </a:cubicBezTo>
                <a:cubicBezTo>
                  <a:pt x="-5216" y="336157"/>
                  <a:pt x="17009" y="166823"/>
                  <a:pt x="20184" y="125019"/>
                </a:cubicBezTo>
                <a:cubicBezTo>
                  <a:pt x="23359" y="83215"/>
                  <a:pt x="15951" y="175819"/>
                  <a:pt x="20184" y="166294"/>
                </a:cubicBezTo>
                <a:cubicBezTo>
                  <a:pt x="24417" y="156769"/>
                  <a:pt x="37646" y="94327"/>
                  <a:pt x="45584" y="67869"/>
                </a:cubicBezTo>
                <a:cubicBezTo>
                  <a:pt x="53522" y="41411"/>
                  <a:pt x="81038" y="-8331"/>
                  <a:pt x="77334" y="119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B0A4B038-9847-E912-0278-548DDC60750A}"/>
              </a:ext>
            </a:extLst>
          </p:cNvPr>
          <p:cNvSpPr/>
          <p:nvPr/>
        </p:nvSpPr>
        <p:spPr>
          <a:xfrm>
            <a:off x="3304784" y="7648053"/>
            <a:ext cx="387785" cy="611448"/>
          </a:xfrm>
          <a:custGeom>
            <a:avLst/>
            <a:gdLst>
              <a:gd name="connsiteX0" fmla="*/ 391 w 387785"/>
              <a:gd name="connsiteY0" fmla="*/ 79897 h 611448"/>
              <a:gd name="connsiteX1" fmla="*/ 136916 w 387785"/>
              <a:gd name="connsiteY1" fmla="*/ 10047 h 611448"/>
              <a:gd name="connsiteX2" fmla="*/ 117866 w 387785"/>
              <a:gd name="connsiteY2" fmla="*/ 10047 h 611448"/>
              <a:gd name="connsiteX3" fmla="*/ 254391 w 387785"/>
              <a:gd name="connsiteY3" fmla="*/ 35447 h 611448"/>
              <a:gd name="connsiteX4" fmla="*/ 251216 w 387785"/>
              <a:gd name="connsiteY4" fmla="*/ 16397 h 611448"/>
              <a:gd name="connsiteX5" fmla="*/ 279791 w 387785"/>
              <a:gd name="connsiteY5" fmla="*/ 95772 h 611448"/>
              <a:gd name="connsiteX6" fmla="*/ 282966 w 387785"/>
              <a:gd name="connsiteY6" fmla="*/ 64022 h 611448"/>
              <a:gd name="connsiteX7" fmla="*/ 314716 w 387785"/>
              <a:gd name="connsiteY7" fmla="*/ 191022 h 611448"/>
              <a:gd name="connsiteX8" fmla="*/ 314716 w 387785"/>
              <a:gd name="connsiteY8" fmla="*/ 143397 h 611448"/>
              <a:gd name="connsiteX9" fmla="*/ 355991 w 387785"/>
              <a:gd name="connsiteY9" fmla="*/ 384697 h 611448"/>
              <a:gd name="connsiteX10" fmla="*/ 346466 w 387785"/>
              <a:gd name="connsiteY10" fmla="*/ 314847 h 611448"/>
              <a:gd name="connsiteX11" fmla="*/ 371866 w 387785"/>
              <a:gd name="connsiteY11" fmla="*/ 498997 h 611448"/>
              <a:gd name="connsiteX12" fmla="*/ 387741 w 387785"/>
              <a:gd name="connsiteY12" fmla="*/ 610122 h 611448"/>
              <a:gd name="connsiteX13" fmla="*/ 375041 w 387785"/>
              <a:gd name="connsiteY13" fmla="*/ 543447 h 611448"/>
              <a:gd name="connsiteX14" fmla="*/ 333766 w 387785"/>
              <a:gd name="connsiteY14" fmla="*/ 308497 h 611448"/>
              <a:gd name="connsiteX15" fmla="*/ 279791 w 387785"/>
              <a:gd name="connsiteY15" fmla="*/ 98947 h 611448"/>
              <a:gd name="connsiteX16" fmla="*/ 257566 w 387785"/>
              <a:gd name="connsiteY16" fmla="*/ 41797 h 611448"/>
              <a:gd name="connsiteX17" fmla="*/ 175016 w 387785"/>
              <a:gd name="connsiteY17" fmla="*/ 22747 h 611448"/>
              <a:gd name="connsiteX18" fmla="*/ 124216 w 387785"/>
              <a:gd name="connsiteY18" fmla="*/ 13222 h 611448"/>
              <a:gd name="connsiteX19" fmla="*/ 171841 w 387785"/>
              <a:gd name="connsiteY19" fmla="*/ 522 h 611448"/>
              <a:gd name="connsiteX20" fmla="*/ 63891 w 387785"/>
              <a:gd name="connsiteY20" fmla="*/ 32272 h 611448"/>
              <a:gd name="connsiteX21" fmla="*/ 95641 w 387785"/>
              <a:gd name="connsiteY21" fmla="*/ 10047 h 611448"/>
              <a:gd name="connsiteX22" fmla="*/ 391 w 387785"/>
              <a:gd name="connsiteY22" fmla="*/ 79897 h 61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7785" h="611448">
                <a:moveTo>
                  <a:pt x="391" y="79897"/>
                </a:moveTo>
                <a:cubicBezTo>
                  <a:pt x="7270" y="79897"/>
                  <a:pt x="136916" y="10047"/>
                  <a:pt x="136916" y="10047"/>
                </a:cubicBezTo>
                <a:cubicBezTo>
                  <a:pt x="156495" y="-1595"/>
                  <a:pt x="98287" y="5814"/>
                  <a:pt x="117866" y="10047"/>
                </a:cubicBezTo>
                <a:cubicBezTo>
                  <a:pt x="137445" y="14280"/>
                  <a:pt x="254391" y="35447"/>
                  <a:pt x="254391" y="35447"/>
                </a:cubicBezTo>
                <a:cubicBezTo>
                  <a:pt x="276616" y="36505"/>
                  <a:pt x="246983" y="6343"/>
                  <a:pt x="251216" y="16397"/>
                </a:cubicBezTo>
                <a:cubicBezTo>
                  <a:pt x="255449" y="26451"/>
                  <a:pt x="274499" y="87835"/>
                  <a:pt x="279791" y="95772"/>
                </a:cubicBezTo>
                <a:cubicBezTo>
                  <a:pt x="285083" y="103709"/>
                  <a:pt x="277145" y="48147"/>
                  <a:pt x="282966" y="64022"/>
                </a:cubicBezTo>
                <a:cubicBezTo>
                  <a:pt x="288787" y="79897"/>
                  <a:pt x="309424" y="177793"/>
                  <a:pt x="314716" y="191022"/>
                </a:cubicBezTo>
                <a:cubicBezTo>
                  <a:pt x="320008" y="204251"/>
                  <a:pt x="307837" y="111118"/>
                  <a:pt x="314716" y="143397"/>
                </a:cubicBezTo>
                <a:cubicBezTo>
                  <a:pt x="321595" y="175676"/>
                  <a:pt x="350699" y="356122"/>
                  <a:pt x="355991" y="384697"/>
                </a:cubicBezTo>
                <a:cubicBezTo>
                  <a:pt x="361283" y="413272"/>
                  <a:pt x="343820" y="295797"/>
                  <a:pt x="346466" y="314847"/>
                </a:cubicBezTo>
                <a:cubicBezTo>
                  <a:pt x="349112" y="333897"/>
                  <a:pt x="364987" y="449785"/>
                  <a:pt x="371866" y="498997"/>
                </a:cubicBezTo>
                <a:cubicBezTo>
                  <a:pt x="378745" y="548209"/>
                  <a:pt x="387212" y="602714"/>
                  <a:pt x="387741" y="610122"/>
                </a:cubicBezTo>
                <a:cubicBezTo>
                  <a:pt x="388270" y="617530"/>
                  <a:pt x="384037" y="593718"/>
                  <a:pt x="375041" y="543447"/>
                </a:cubicBezTo>
                <a:cubicBezTo>
                  <a:pt x="366045" y="493176"/>
                  <a:pt x="349641" y="382580"/>
                  <a:pt x="333766" y="308497"/>
                </a:cubicBezTo>
                <a:cubicBezTo>
                  <a:pt x="317891" y="234414"/>
                  <a:pt x="292491" y="143397"/>
                  <a:pt x="279791" y="98947"/>
                </a:cubicBezTo>
                <a:cubicBezTo>
                  <a:pt x="267091" y="54497"/>
                  <a:pt x="275029" y="54497"/>
                  <a:pt x="257566" y="41797"/>
                </a:cubicBezTo>
                <a:cubicBezTo>
                  <a:pt x="240104" y="29097"/>
                  <a:pt x="197241" y="27509"/>
                  <a:pt x="175016" y="22747"/>
                </a:cubicBezTo>
                <a:cubicBezTo>
                  <a:pt x="152791" y="17984"/>
                  <a:pt x="124745" y="16926"/>
                  <a:pt x="124216" y="13222"/>
                </a:cubicBezTo>
                <a:cubicBezTo>
                  <a:pt x="123687" y="9518"/>
                  <a:pt x="181895" y="-2653"/>
                  <a:pt x="171841" y="522"/>
                </a:cubicBezTo>
                <a:cubicBezTo>
                  <a:pt x="161787" y="3697"/>
                  <a:pt x="76591" y="30685"/>
                  <a:pt x="63891" y="32272"/>
                </a:cubicBezTo>
                <a:cubicBezTo>
                  <a:pt x="51191" y="33859"/>
                  <a:pt x="112045" y="522"/>
                  <a:pt x="95641" y="10047"/>
                </a:cubicBezTo>
                <a:cubicBezTo>
                  <a:pt x="79237" y="19572"/>
                  <a:pt x="-6488" y="79897"/>
                  <a:pt x="391" y="7989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 806">
            <a:extLst>
              <a:ext uri="{FF2B5EF4-FFF2-40B4-BE49-F238E27FC236}">
                <a16:creationId xmlns:a16="http://schemas.microsoft.com/office/drawing/2014/main" id="{D783F3CA-FDC3-0FFB-E751-A441F8FD00BA}"/>
              </a:ext>
            </a:extLst>
          </p:cNvPr>
          <p:cNvSpPr/>
          <p:nvPr/>
        </p:nvSpPr>
        <p:spPr>
          <a:xfrm>
            <a:off x="3098775" y="7750165"/>
            <a:ext cx="258119" cy="355708"/>
          </a:xfrm>
          <a:custGeom>
            <a:avLst/>
            <a:gdLst>
              <a:gd name="connsiteX0" fmla="*/ 225450 w 258119"/>
              <a:gd name="connsiteY0" fmla="*/ 10 h 355708"/>
              <a:gd name="connsiteX1" fmla="*/ 238150 w 258119"/>
              <a:gd name="connsiteY1" fmla="*/ 98435 h 355708"/>
              <a:gd name="connsiteX2" fmla="*/ 257200 w 258119"/>
              <a:gd name="connsiteY2" fmla="*/ 107960 h 355708"/>
              <a:gd name="connsiteX3" fmla="*/ 206400 w 258119"/>
              <a:gd name="connsiteY3" fmla="*/ 133360 h 355708"/>
              <a:gd name="connsiteX4" fmla="*/ 114325 w 258119"/>
              <a:gd name="connsiteY4" fmla="*/ 234960 h 355708"/>
              <a:gd name="connsiteX5" fmla="*/ 193700 w 258119"/>
              <a:gd name="connsiteY5" fmla="*/ 174635 h 355708"/>
              <a:gd name="connsiteX6" fmla="*/ 63525 w 258119"/>
              <a:gd name="connsiteY6" fmla="*/ 295285 h 355708"/>
              <a:gd name="connsiteX7" fmla="*/ 25 w 258119"/>
              <a:gd name="connsiteY7" fmla="*/ 355610 h 355708"/>
              <a:gd name="connsiteX8" fmla="*/ 69875 w 258119"/>
              <a:gd name="connsiteY8" fmla="*/ 282585 h 355708"/>
              <a:gd name="connsiteX9" fmla="*/ 165125 w 258119"/>
              <a:gd name="connsiteY9" fmla="*/ 196860 h 355708"/>
              <a:gd name="connsiteX10" fmla="*/ 247675 w 258119"/>
              <a:gd name="connsiteY10" fmla="*/ 117485 h 355708"/>
              <a:gd name="connsiteX11" fmla="*/ 244500 w 258119"/>
              <a:gd name="connsiteY11" fmla="*/ 92085 h 355708"/>
              <a:gd name="connsiteX12" fmla="*/ 225450 w 258119"/>
              <a:gd name="connsiteY12" fmla="*/ 10 h 355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8119" h="355708">
                <a:moveTo>
                  <a:pt x="225450" y="10"/>
                </a:moveTo>
                <a:cubicBezTo>
                  <a:pt x="224392" y="1068"/>
                  <a:pt x="238150" y="98435"/>
                  <a:pt x="238150" y="98435"/>
                </a:cubicBezTo>
                <a:cubicBezTo>
                  <a:pt x="243442" y="116427"/>
                  <a:pt x="262492" y="102139"/>
                  <a:pt x="257200" y="107960"/>
                </a:cubicBezTo>
                <a:cubicBezTo>
                  <a:pt x="251908" y="113781"/>
                  <a:pt x="230213" y="112193"/>
                  <a:pt x="206400" y="133360"/>
                </a:cubicBezTo>
                <a:cubicBezTo>
                  <a:pt x="182587" y="154527"/>
                  <a:pt x="116442" y="228081"/>
                  <a:pt x="114325" y="234960"/>
                </a:cubicBezTo>
                <a:cubicBezTo>
                  <a:pt x="112208" y="241839"/>
                  <a:pt x="202167" y="164581"/>
                  <a:pt x="193700" y="174635"/>
                </a:cubicBezTo>
                <a:cubicBezTo>
                  <a:pt x="185233" y="184689"/>
                  <a:pt x="95804" y="265123"/>
                  <a:pt x="63525" y="295285"/>
                </a:cubicBezTo>
                <a:cubicBezTo>
                  <a:pt x="31246" y="325448"/>
                  <a:pt x="-1033" y="357727"/>
                  <a:pt x="25" y="355610"/>
                </a:cubicBezTo>
                <a:cubicBezTo>
                  <a:pt x="1083" y="353493"/>
                  <a:pt x="42358" y="309043"/>
                  <a:pt x="69875" y="282585"/>
                </a:cubicBezTo>
                <a:cubicBezTo>
                  <a:pt x="97392" y="256127"/>
                  <a:pt x="135492" y="224377"/>
                  <a:pt x="165125" y="196860"/>
                </a:cubicBezTo>
                <a:cubicBezTo>
                  <a:pt x="194758" y="169343"/>
                  <a:pt x="234446" y="134948"/>
                  <a:pt x="247675" y="117485"/>
                </a:cubicBezTo>
                <a:cubicBezTo>
                  <a:pt x="260904" y="100023"/>
                  <a:pt x="247675" y="107960"/>
                  <a:pt x="244500" y="92085"/>
                </a:cubicBezTo>
                <a:cubicBezTo>
                  <a:pt x="241325" y="76210"/>
                  <a:pt x="226508" y="-1048"/>
                  <a:pt x="225450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 807">
            <a:extLst>
              <a:ext uri="{FF2B5EF4-FFF2-40B4-BE49-F238E27FC236}">
                <a16:creationId xmlns:a16="http://schemas.microsoft.com/office/drawing/2014/main" id="{28FAEBCB-C8F4-8EB3-42C5-C74CE719DF24}"/>
              </a:ext>
            </a:extLst>
          </p:cNvPr>
          <p:cNvSpPr/>
          <p:nvPr/>
        </p:nvSpPr>
        <p:spPr>
          <a:xfrm>
            <a:off x="3108041" y="7746422"/>
            <a:ext cx="226267" cy="343823"/>
          </a:xfrm>
          <a:custGeom>
            <a:avLst/>
            <a:gdLst>
              <a:gd name="connsiteX0" fmla="*/ 203484 w 226267"/>
              <a:gd name="connsiteY0" fmla="*/ 578 h 343823"/>
              <a:gd name="connsiteX1" fmla="*/ 200309 w 226267"/>
              <a:gd name="connsiteY1" fmla="*/ 60903 h 343823"/>
              <a:gd name="connsiteX2" fmla="*/ 225709 w 226267"/>
              <a:gd name="connsiteY2" fmla="*/ 114878 h 343823"/>
              <a:gd name="connsiteX3" fmla="*/ 174909 w 226267"/>
              <a:gd name="connsiteY3" fmla="*/ 114878 h 343823"/>
              <a:gd name="connsiteX4" fmla="*/ 216184 w 226267"/>
              <a:gd name="connsiteY4" fmla="*/ 114878 h 343823"/>
              <a:gd name="connsiteX5" fmla="*/ 152684 w 226267"/>
              <a:gd name="connsiteY5" fmla="*/ 156153 h 343823"/>
              <a:gd name="connsiteX6" fmla="*/ 79659 w 226267"/>
              <a:gd name="connsiteY6" fmla="*/ 222828 h 343823"/>
              <a:gd name="connsiteX7" fmla="*/ 130459 w 226267"/>
              <a:gd name="connsiteY7" fmla="*/ 175203 h 343823"/>
              <a:gd name="connsiteX8" fmla="*/ 70134 w 226267"/>
              <a:gd name="connsiteY8" fmla="*/ 241878 h 343823"/>
              <a:gd name="connsiteX9" fmla="*/ 284 w 226267"/>
              <a:gd name="connsiteY9" fmla="*/ 343478 h 343823"/>
              <a:gd name="connsiteX10" fmla="*/ 51084 w 226267"/>
              <a:gd name="connsiteY10" fmla="*/ 270453 h 343823"/>
              <a:gd name="connsiteX11" fmla="*/ 181259 w 226267"/>
              <a:gd name="connsiteY11" fmla="*/ 149803 h 343823"/>
              <a:gd name="connsiteX12" fmla="*/ 225709 w 226267"/>
              <a:gd name="connsiteY12" fmla="*/ 108528 h 343823"/>
              <a:gd name="connsiteX13" fmla="*/ 206659 w 226267"/>
              <a:gd name="connsiteY13" fmla="*/ 79953 h 343823"/>
              <a:gd name="connsiteX14" fmla="*/ 213009 w 226267"/>
              <a:gd name="connsiteY14" fmla="*/ 99003 h 343823"/>
              <a:gd name="connsiteX15" fmla="*/ 203484 w 226267"/>
              <a:gd name="connsiteY15" fmla="*/ 578 h 34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6267" h="343823">
                <a:moveTo>
                  <a:pt x="203484" y="578"/>
                </a:moveTo>
                <a:cubicBezTo>
                  <a:pt x="201367" y="-5772"/>
                  <a:pt x="196605" y="41853"/>
                  <a:pt x="200309" y="60903"/>
                </a:cubicBezTo>
                <a:cubicBezTo>
                  <a:pt x="204013" y="79953"/>
                  <a:pt x="229942" y="105882"/>
                  <a:pt x="225709" y="114878"/>
                </a:cubicBezTo>
                <a:cubicBezTo>
                  <a:pt x="221476" y="123874"/>
                  <a:pt x="174909" y="114878"/>
                  <a:pt x="174909" y="114878"/>
                </a:cubicBezTo>
                <a:cubicBezTo>
                  <a:pt x="173322" y="114878"/>
                  <a:pt x="219888" y="107999"/>
                  <a:pt x="216184" y="114878"/>
                </a:cubicBezTo>
                <a:cubicBezTo>
                  <a:pt x="212480" y="121757"/>
                  <a:pt x="175438" y="138161"/>
                  <a:pt x="152684" y="156153"/>
                </a:cubicBezTo>
                <a:cubicBezTo>
                  <a:pt x="129930" y="174145"/>
                  <a:pt x="83363" y="219653"/>
                  <a:pt x="79659" y="222828"/>
                </a:cubicBezTo>
                <a:cubicBezTo>
                  <a:pt x="75955" y="226003"/>
                  <a:pt x="132046" y="172028"/>
                  <a:pt x="130459" y="175203"/>
                </a:cubicBezTo>
                <a:cubicBezTo>
                  <a:pt x="128872" y="178378"/>
                  <a:pt x="91830" y="213832"/>
                  <a:pt x="70134" y="241878"/>
                </a:cubicBezTo>
                <a:cubicBezTo>
                  <a:pt x="48438" y="269924"/>
                  <a:pt x="3459" y="338716"/>
                  <a:pt x="284" y="343478"/>
                </a:cubicBezTo>
                <a:cubicBezTo>
                  <a:pt x="-2891" y="348240"/>
                  <a:pt x="20921" y="302732"/>
                  <a:pt x="51084" y="270453"/>
                </a:cubicBezTo>
                <a:cubicBezTo>
                  <a:pt x="81246" y="238174"/>
                  <a:pt x="181259" y="149803"/>
                  <a:pt x="181259" y="149803"/>
                </a:cubicBezTo>
                <a:cubicBezTo>
                  <a:pt x="210363" y="122816"/>
                  <a:pt x="221476" y="120170"/>
                  <a:pt x="225709" y="108528"/>
                </a:cubicBezTo>
                <a:cubicBezTo>
                  <a:pt x="229942" y="96886"/>
                  <a:pt x="208776" y="81541"/>
                  <a:pt x="206659" y="79953"/>
                </a:cubicBezTo>
                <a:cubicBezTo>
                  <a:pt x="204542" y="78365"/>
                  <a:pt x="213009" y="109057"/>
                  <a:pt x="213009" y="99003"/>
                </a:cubicBezTo>
                <a:cubicBezTo>
                  <a:pt x="213009" y="88949"/>
                  <a:pt x="205601" y="6928"/>
                  <a:pt x="203484" y="57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 808">
            <a:extLst>
              <a:ext uri="{FF2B5EF4-FFF2-40B4-BE49-F238E27FC236}">
                <a16:creationId xmlns:a16="http://schemas.microsoft.com/office/drawing/2014/main" id="{986CB985-0709-D6A7-1C87-1CEB73118FCD}"/>
              </a:ext>
            </a:extLst>
          </p:cNvPr>
          <p:cNvSpPr/>
          <p:nvPr/>
        </p:nvSpPr>
        <p:spPr>
          <a:xfrm>
            <a:off x="3355902" y="7699375"/>
            <a:ext cx="57828" cy="182430"/>
          </a:xfrm>
          <a:custGeom>
            <a:avLst/>
            <a:gdLst>
              <a:gd name="connsiteX0" fmla="*/ 73 w 57828"/>
              <a:gd name="connsiteY0" fmla="*/ 0 h 182430"/>
              <a:gd name="connsiteX1" fmla="*/ 19123 w 57828"/>
              <a:gd name="connsiteY1" fmla="*/ 76200 h 182430"/>
              <a:gd name="connsiteX2" fmla="*/ 57223 w 57828"/>
              <a:gd name="connsiteY2" fmla="*/ 180975 h 182430"/>
              <a:gd name="connsiteX3" fmla="*/ 41348 w 57828"/>
              <a:gd name="connsiteY3" fmla="*/ 133350 h 182430"/>
              <a:gd name="connsiteX4" fmla="*/ 25473 w 57828"/>
              <a:gd name="connsiteY4" fmla="*/ 76200 h 182430"/>
              <a:gd name="connsiteX5" fmla="*/ 73 w 57828"/>
              <a:gd name="connsiteY5" fmla="*/ 0 h 182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828" h="182430">
                <a:moveTo>
                  <a:pt x="73" y="0"/>
                </a:moveTo>
                <a:cubicBezTo>
                  <a:pt x="-985" y="0"/>
                  <a:pt x="9598" y="46038"/>
                  <a:pt x="19123" y="76200"/>
                </a:cubicBezTo>
                <a:cubicBezTo>
                  <a:pt x="28648" y="106362"/>
                  <a:pt x="53519" y="171450"/>
                  <a:pt x="57223" y="180975"/>
                </a:cubicBezTo>
                <a:cubicBezTo>
                  <a:pt x="60927" y="190500"/>
                  <a:pt x="46640" y="150812"/>
                  <a:pt x="41348" y="133350"/>
                </a:cubicBezTo>
                <a:cubicBezTo>
                  <a:pt x="36056" y="115888"/>
                  <a:pt x="31823" y="93662"/>
                  <a:pt x="25473" y="76200"/>
                </a:cubicBezTo>
                <a:cubicBezTo>
                  <a:pt x="19123" y="58738"/>
                  <a:pt x="1131" y="0"/>
                  <a:pt x="7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 809">
            <a:extLst>
              <a:ext uri="{FF2B5EF4-FFF2-40B4-BE49-F238E27FC236}">
                <a16:creationId xmlns:a16="http://schemas.microsoft.com/office/drawing/2014/main" id="{CE0988D7-56B2-9633-1FB7-1698BDB4AF93}"/>
              </a:ext>
            </a:extLst>
          </p:cNvPr>
          <p:cNvSpPr/>
          <p:nvPr/>
        </p:nvSpPr>
        <p:spPr>
          <a:xfrm>
            <a:off x="3085580" y="7677907"/>
            <a:ext cx="304973" cy="525886"/>
          </a:xfrm>
          <a:custGeom>
            <a:avLst/>
            <a:gdLst>
              <a:gd name="connsiteX0" fmla="*/ 273570 w 304973"/>
              <a:gd name="connsiteY0" fmla="*/ 2418 h 525886"/>
              <a:gd name="connsiteX1" fmla="*/ 248170 w 304973"/>
              <a:gd name="connsiteY1" fmla="*/ 53218 h 525886"/>
              <a:gd name="connsiteX2" fmla="*/ 264045 w 304973"/>
              <a:gd name="connsiteY2" fmla="*/ 119893 h 525886"/>
              <a:gd name="connsiteX3" fmla="*/ 260870 w 304973"/>
              <a:gd name="connsiteY3" fmla="*/ 91318 h 525886"/>
              <a:gd name="connsiteX4" fmla="*/ 292620 w 304973"/>
              <a:gd name="connsiteY4" fmla="*/ 186568 h 525886"/>
              <a:gd name="connsiteX5" fmla="*/ 267220 w 304973"/>
              <a:gd name="connsiteY5" fmla="*/ 224668 h 525886"/>
              <a:gd name="connsiteX6" fmla="*/ 213245 w 304973"/>
              <a:gd name="connsiteY6" fmla="*/ 259593 h 525886"/>
              <a:gd name="connsiteX7" fmla="*/ 232295 w 304973"/>
              <a:gd name="connsiteY7" fmla="*/ 240543 h 525886"/>
              <a:gd name="connsiteX8" fmla="*/ 137045 w 304973"/>
              <a:gd name="connsiteY8" fmla="*/ 338968 h 525886"/>
              <a:gd name="connsiteX9" fmla="*/ 64020 w 304973"/>
              <a:gd name="connsiteY9" fmla="*/ 421518 h 525886"/>
              <a:gd name="connsiteX10" fmla="*/ 6870 w 304973"/>
              <a:gd name="connsiteY10" fmla="*/ 523118 h 525886"/>
              <a:gd name="connsiteX11" fmla="*/ 25920 w 304973"/>
              <a:gd name="connsiteY11" fmla="*/ 475493 h 525886"/>
              <a:gd name="connsiteX12" fmla="*/ 229120 w 304973"/>
              <a:gd name="connsiteY12" fmla="*/ 256418 h 525886"/>
              <a:gd name="connsiteX13" fmla="*/ 213245 w 304973"/>
              <a:gd name="connsiteY13" fmla="*/ 275468 h 525886"/>
              <a:gd name="connsiteX14" fmla="*/ 298970 w 304973"/>
              <a:gd name="connsiteY14" fmla="*/ 218318 h 525886"/>
              <a:gd name="connsiteX15" fmla="*/ 295795 w 304973"/>
              <a:gd name="connsiteY15" fmla="*/ 186568 h 525886"/>
              <a:gd name="connsiteX16" fmla="*/ 279920 w 304973"/>
              <a:gd name="connsiteY16" fmla="*/ 132593 h 525886"/>
              <a:gd name="connsiteX17" fmla="*/ 273570 w 304973"/>
              <a:gd name="connsiteY17" fmla="*/ 2418 h 52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4973" h="525886">
                <a:moveTo>
                  <a:pt x="273570" y="2418"/>
                </a:moveTo>
                <a:cubicBezTo>
                  <a:pt x="268278" y="-10811"/>
                  <a:pt x="249757" y="33639"/>
                  <a:pt x="248170" y="53218"/>
                </a:cubicBezTo>
                <a:cubicBezTo>
                  <a:pt x="246583" y="72797"/>
                  <a:pt x="261928" y="113543"/>
                  <a:pt x="264045" y="119893"/>
                </a:cubicBezTo>
                <a:cubicBezTo>
                  <a:pt x="266162" y="126243"/>
                  <a:pt x="256108" y="80206"/>
                  <a:pt x="260870" y="91318"/>
                </a:cubicBezTo>
                <a:cubicBezTo>
                  <a:pt x="265632" y="102430"/>
                  <a:pt x="291562" y="164343"/>
                  <a:pt x="292620" y="186568"/>
                </a:cubicBezTo>
                <a:cubicBezTo>
                  <a:pt x="293678" y="208793"/>
                  <a:pt x="280449" y="212497"/>
                  <a:pt x="267220" y="224668"/>
                </a:cubicBezTo>
                <a:cubicBezTo>
                  <a:pt x="253991" y="236839"/>
                  <a:pt x="213245" y="259593"/>
                  <a:pt x="213245" y="259593"/>
                </a:cubicBezTo>
                <a:cubicBezTo>
                  <a:pt x="207424" y="262239"/>
                  <a:pt x="232295" y="240543"/>
                  <a:pt x="232295" y="240543"/>
                </a:cubicBezTo>
                <a:cubicBezTo>
                  <a:pt x="219595" y="253772"/>
                  <a:pt x="165091" y="308806"/>
                  <a:pt x="137045" y="338968"/>
                </a:cubicBezTo>
                <a:cubicBezTo>
                  <a:pt x="108999" y="369130"/>
                  <a:pt x="85716" y="390826"/>
                  <a:pt x="64020" y="421518"/>
                </a:cubicBezTo>
                <a:cubicBezTo>
                  <a:pt x="42324" y="452210"/>
                  <a:pt x="13220" y="514122"/>
                  <a:pt x="6870" y="523118"/>
                </a:cubicBezTo>
                <a:cubicBezTo>
                  <a:pt x="520" y="532114"/>
                  <a:pt x="-11122" y="519943"/>
                  <a:pt x="25920" y="475493"/>
                </a:cubicBezTo>
                <a:cubicBezTo>
                  <a:pt x="62962" y="431043"/>
                  <a:pt x="197899" y="289755"/>
                  <a:pt x="229120" y="256418"/>
                </a:cubicBezTo>
                <a:cubicBezTo>
                  <a:pt x="260341" y="223081"/>
                  <a:pt x="201603" y="281818"/>
                  <a:pt x="213245" y="275468"/>
                </a:cubicBezTo>
                <a:cubicBezTo>
                  <a:pt x="224887" y="269118"/>
                  <a:pt x="285212" y="233135"/>
                  <a:pt x="298970" y="218318"/>
                </a:cubicBezTo>
                <a:cubicBezTo>
                  <a:pt x="312728" y="203501"/>
                  <a:pt x="298970" y="200855"/>
                  <a:pt x="295795" y="186568"/>
                </a:cubicBezTo>
                <a:cubicBezTo>
                  <a:pt x="292620" y="172281"/>
                  <a:pt x="286270" y="157464"/>
                  <a:pt x="279920" y="132593"/>
                </a:cubicBezTo>
                <a:cubicBezTo>
                  <a:pt x="273570" y="107722"/>
                  <a:pt x="278862" y="15647"/>
                  <a:pt x="273570" y="24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 810">
            <a:extLst>
              <a:ext uri="{FF2B5EF4-FFF2-40B4-BE49-F238E27FC236}">
                <a16:creationId xmlns:a16="http://schemas.microsoft.com/office/drawing/2014/main" id="{DC2DC440-B69B-C5B5-E47E-455E3D983E74}"/>
              </a:ext>
            </a:extLst>
          </p:cNvPr>
          <p:cNvSpPr/>
          <p:nvPr/>
        </p:nvSpPr>
        <p:spPr>
          <a:xfrm>
            <a:off x="3359146" y="7740523"/>
            <a:ext cx="54341" cy="451713"/>
          </a:xfrm>
          <a:custGeom>
            <a:avLst/>
            <a:gdLst>
              <a:gd name="connsiteX0" fmla="*/ 4 w 54341"/>
              <a:gd name="connsiteY0" fmla="*/ 127 h 451713"/>
              <a:gd name="connsiteX1" fmla="*/ 47629 w 54341"/>
              <a:gd name="connsiteY1" fmla="*/ 177927 h 451713"/>
              <a:gd name="connsiteX2" fmla="*/ 53979 w 54341"/>
              <a:gd name="connsiteY2" fmla="*/ 165227 h 451713"/>
              <a:gd name="connsiteX3" fmla="*/ 47629 w 54341"/>
              <a:gd name="connsiteY3" fmla="*/ 228727 h 451713"/>
              <a:gd name="connsiteX4" fmla="*/ 28579 w 54341"/>
              <a:gd name="connsiteY4" fmla="*/ 352552 h 451713"/>
              <a:gd name="connsiteX5" fmla="*/ 31754 w 54341"/>
              <a:gd name="connsiteY5" fmla="*/ 314452 h 451713"/>
              <a:gd name="connsiteX6" fmla="*/ 9529 w 54341"/>
              <a:gd name="connsiteY6" fmla="*/ 450977 h 451713"/>
              <a:gd name="connsiteX7" fmla="*/ 15879 w 54341"/>
              <a:gd name="connsiteY7" fmla="*/ 358902 h 451713"/>
              <a:gd name="connsiteX8" fmla="*/ 50804 w 54341"/>
              <a:gd name="connsiteY8" fmla="*/ 152527 h 451713"/>
              <a:gd name="connsiteX9" fmla="*/ 4 w 54341"/>
              <a:gd name="connsiteY9" fmla="*/ 127 h 45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341" h="451713">
                <a:moveTo>
                  <a:pt x="4" y="127"/>
                </a:moveTo>
                <a:cubicBezTo>
                  <a:pt x="-525" y="4360"/>
                  <a:pt x="47629" y="177927"/>
                  <a:pt x="47629" y="177927"/>
                </a:cubicBezTo>
                <a:cubicBezTo>
                  <a:pt x="56625" y="205444"/>
                  <a:pt x="53979" y="156760"/>
                  <a:pt x="53979" y="165227"/>
                </a:cubicBezTo>
                <a:cubicBezTo>
                  <a:pt x="53979" y="173694"/>
                  <a:pt x="51862" y="197506"/>
                  <a:pt x="47629" y="228727"/>
                </a:cubicBezTo>
                <a:cubicBezTo>
                  <a:pt x="43396" y="259948"/>
                  <a:pt x="31225" y="338265"/>
                  <a:pt x="28579" y="352552"/>
                </a:cubicBezTo>
                <a:cubicBezTo>
                  <a:pt x="25933" y="366839"/>
                  <a:pt x="34929" y="298048"/>
                  <a:pt x="31754" y="314452"/>
                </a:cubicBezTo>
                <a:cubicBezTo>
                  <a:pt x="28579" y="330856"/>
                  <a:pt x="12175" y="443569"/>
                  <a:pt x="9529" y="450977"/>
                </a:cubicBezTo>
                <a:cubicBezTo>
                  <a:pt x="6883" y="458385"/>
                  <a:pt x="9000" y="408644"/>
                  <a:pt x="15879" y="358902"/>
                </a:cubicBezTo>
                <a:cubicBezTo>
                  <a:pt x="22758" y="309160"/>
                  <a:pt x="50804" y="207031"/>
                  <a:pt x="50804" y="152527"/>
                </a:cubicBezTo>
                <a:cubicBezTo>
                  <a:pt x="50804" y="98023"/>
                  <a:pt x="533" y="-4106"/>
                  <a:pt x="4" y="1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 811">
            <a:extLst>
              <a:ext uri="{FF2B5EF4-FFF2-40B4-BE49-F238E27FC236}">
                <a16:creationId xmlns:a16="http://schemas.microsoft.com/office/drawing/2014/main" id="{7AEAAAD3-1815-7B9F-EFE5-00E643DF6BBF}"/>
              </a:ext>
            </a:extLst>
          </p:cNvPr>
          <p:cNvSpPr/>
          <p:nvPr/>
        </p:nvSpPr>
        <p:spPr>
          <a:xfrm>
            <a:off x="3190875" y="7876272"/>
            <a:ext cx="205024" cy="639125"/>
          </a:xfrm>
          <a:custGeom>
            <a:avLst/>
            <a:gdLst>
              <a:gd name="connsiteX0" fmla="*/ 200025 w 205024"/>
              <a:gd name="connsiteY0" fmla="*/ 903 h 639125"/>
              <a:gd name="connsiteX1" fmla="*/ 203200 w 205024"/>
              <a:gd name="connsiteY1" fmla="*/ 86628 h 639125"/>
              <a:gd name="connsiteX2" fmla="*/ 171450 w 205024"/>
              <a:gd name="connsiteY2" fmla="*/ 207278 h 639125"/>
              <a:gd name="connsiteX3" fmla="*/ 184150 w 205024"/>
              <a:gd name="connsiteY3" fmla="*/ 175528 h 639125"/>
              <a:gd name="connsiteX4" fmla="*/ 171450 w 205024"/>
              <a:gd name="connsiteY4" fmla="*/ 308878 h 639125"/>
              <a:gd name="connsiteX5" fmla="*/ 171450 w 205024"/>
              <a:gd name="connsiteY5" fmla="*/ 293003 h 639125"/>
              <a:gd name="connsiteX6" fmla="*/ 171450 w 205024"/>
              <a:gd name="connsiteY6" fmla="*/ 308878 h 639125"/>
              <a:gd name="connsiteX7" fmla="*/ 117475 w 205024"/>
              <a:gd name="connsiteY7" fmla="*/ 312053 h 639125"/>
              <a:gd name="connsiteX8" fmla="*/ 69850 w 205024"/>
              <a:gd name="connsiteY8" fmla="*/ 331103 h 639125"/>
              <a:gd name="connsiteX9" fmla="*/ 114300 w 205024"/>
              <a:gd name="connsiteY9" fmla="*/ 308878 h 639125"/>
              <a:gd name="connsiteX10" fmla="*/ 76200 w 205024"/>
              <a:gd name="connsiteY10" fmla="*/ 391428 h 639125"/>
              <a:gd name="connsiteX11" fmla="*/ 76200 w 205024"/>
              <a:gd name="connsiteY11" fmla="*/ 416828 h 639125"/>
              <a:gd name="connsiteX12" fmla="*/ 76200 w 205024"/>
              <a:gd name="connsiteY12" fmla="*/ 385078 h 639125"/>
              <a:gd name="connsiteX13" fmla="*/ 28575 w 205024"/>
              <a:gd name="connsiteY13" fmla="*/ 540653 h 639125"/>
              <a:gd name="connsiteX14" fmla="*/ 0 w 205024"/>
              <a:gd name="connsiteY14" fmla="*/ 639078 h 639125"/>
              <a:gd name="connsiteX15" fmla="*/ 28575 w 205024"/>
              <a:gd name="connsiteY15" fmla="*/ 550178 h 639125"/>
              <a:gd name="connsiteX16" fmla="*/ 98425 w 205024"/>
              <a:gd name="connsiteY16" fmla="*/ 327928 h 639125"/>
              <a:gd name="connsiteX17" fmla="*/ 146050 w 205024"/>
              <a:gd name="connsiteY17" fmla="*/ 308878 h 639125"/>
              <a:gd name="connsiteX18" fmla="*/ 168275 w 205024"/>
              <a:gd name="connsiteY18" fmla="*/ 254903 h 639125"/>
              <a:gd name="connsiteX19" fmla="*/ 165100 w 205024"/>
              <a:gd name="connsiteY19" fmla="*/ 251728 h 639125"/>
              <a:gd name="connsiteX20" fmla="*/ 190500 w 205024"/>
              <a:gd name="connsiteY20" fmla="*/ 140603 h 639125"/>
              <a:gd name="connsiteX21" fmla="*/ 200025 w 205024"/>
              <a:gd name="connsiteY21" fmla="*/ 903 h 63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5024" h="639125">
                <a:moveTo>
                  <a:pt x="200025" y="903"/>
                </a:moveTo>
                <a:cubicBezTo>
                  <a:pt x="202142" y="-8093"/>
                  <a:pt x="207962" y="52232"/>
                  <a:pt x="203200" y="86628"/>
                </a:cubicBezTo>
                <a:cubicBezTo>
                  <a:pt x="198438" y="121024"/>
                  <a:pt x="174625" y="192461"/>
                  <a:pt x="171450" y="207278"/>
                </a:cubicBezTo>
                <a:cubicBezTo>
                  <a:pt x="168275" y="222095"/>
                  <a:pt x="184150" y="158595"/>
                  <a:pt x="184150" y="175528"/>
                </a:cubicBezTo>
                <a:cubicBezTo>
                  <a:pt x="184150" y="192461"/>
                  <a:pt x="171450" y="308878"/>
                  <a:pt x="171450" y="308878"/>
                </a:cubicBezTo>
                <a:cubicBezTo>
                  <a:pt x="169333" y="328457"/>
                  <a:pt x="171450" y="293003"/>
                  <a:pt x="171450" y="293003"/>
                </a:cubicBezTo>
                <a:cubicBezTo>
                  <a:pt x="171450" y="293003"/>
                  <a:pt x="180446" y="305703"/>
                  <a:pt x="171450" y="308878"/>
                </a:cubicBezTo>
                <a:cubicBezTo>
                  <a:pt x="162454" y="312053"/>
                  <a:pt x="134408" y="308349"/>
                  <a:pt x="117475" y="312053"/>
                </a:cubicBezTo>
                <a:cubicBezTo>
                  <a:pt x="100542" y="315757"/>
                  <a:pt x="70379" y="331632"/>
                  <a:pt x="69850" y="331103"/>
                </a:cubicBezTo>
                <a:cubicBezTo>
                  <a:pt x="69321" y="330574"/>
                  <a:pt x="113242" y="298824"/>
                  <a:pt x="114300" y="308878"/>
                </a:cubicBezTo>
                <a:cubicBezTo>
                  <a:pt x="115358" y="318932"/>
                  <a:pt x="82550" y="373436"/>
                  <a:pt x="76200" y="391428"/>
                </a:cubicBezTo>
                <a:cubicBezTo>
                  <a:pt x="69850" y="409420"/>
                  <a:pt x="76200" y="416828"/>
                  <a:pt x="76200" y="416828"/>
                </a:cubicBezTo>
                <a:cubicBezTo>
                  <a:pt x="76200" y="415770"/>
                  <a:pt x="84137" y="364441"/>
                  <a:pt x="76200" y="385078"/>
                </a:cubicBezTo>
                <a:cubicBezTo>
                  <a:pt x="68262" y="405716"/>
                  <a:pt x="41275" y="498320"/>
                  <a:pt x="28575" y="540653"/>
                </a:cubicBezTo>
                <a:cubicBezTo>
                  <a:pt x="15875" y="582986"/>
                  <a:pt x="0" y="637491"/>
                  <a:pt x="0" y="639078"/>
                </a:cubicBezTo>
                <a:cubicBezTo>
                  <a:pt x="0" y="640665"/>
                  <a:pt x="12171" y="602036"/>
                  <a:pt x="28575" y="550178"/>
                </a:cubicBezTo>
                <a:cubicBezTo>
                  <a:pt x="44979" y="498320"/>
                  <a:pt x="78846" y="368145"/>
                  <a:pt x="98425" y="327928"/>
                </a:cubicBezTo>
                <a:cubicBezTo>
                  <a:pt x="118004" y="287711"/>
                  <a:pt x="134408" y="321049"/>
                  <a:pt x="146050" y="308878"/>
                </a:cubicBezTo>
                <a:cubicBezTo>
                  <a:pt x="157692" y="296707"/>
                  <a:pt x="165100" y="264428"/>
                  <a:pt x="168275" y="254903"/>
                </a:cubicBezTo>
                <a:cubicBezTo>
                  <a:pt x="171450" y="245378"/>
                  <a:pt x="161396" y="270778"/>
                  <a:pt x="165100" y="251728"/>
                </a:cubicBezTo>
                <a:cubicBezTo>
                  <a:pt x="168804" y="232678"/>
                  <a:pt x="184679" y="175528"/>
                  <a:pt x="190500" y="140603"/>
                </a:cubicBezTo>
                <a:cubicBezTo>
                  <a:pt x="196321" y="105678"/>
                  <a:pt x="197908" y="9899"/>
                  <a:pt x="200025" y="9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 812">
            <a:extLst>
              <a:ext uri="{FF2B5EF4-FFF2-40B4-BE49-F238E27FC236}">
                <a16:creationId xmlns:a16="http://schemas.microsoft.com/office/drawing/2014/main" id="{5A15636B-CB75-A369-C85B-869009C5E9C2}"/>
              </a:ext>
            </a:extLst>
          </p:cNvPr>
          <p:cNvSpPr/>
          <p:nvPr/>
        </p:nvSpPr>
        <p:spPr>
          <a:xfrm>
            <a:off x="3463872" y="7673340"/>
            <a:ext cx="100313" cy="149887"/>
          </a:xfrm>
          <a:custGeom>
            <a:avLst/>
            <a:gdLst>
              <a:gd name="connsiteX0" fmla="*/ 53 w 100313"/>
              <a:gd name="connsiteY0" fmla="*/ 635 h 149887"/>
              <a:gd name="connsiteX1" fmla="*/ 82603 w 100313"/>
              <a:gd name="connsiteY1" fmla="*/ 48260 h 149887"/>
              <a:gd name="connsiteX2" fmla="*/ 98478 w 100313"/>
              <a:gd name="connsiteY2" fmla="*/ 95885 h 149887"/>
              <a:gd name="connsiteX3" fmla="*/ 54028 w 100313"/>
              <a:gd name="connsiteY3" fmla="*/ 149860 h 149887"/>
              <a:gd name="connsiteX4" fmla="*/ 92128 w 100313"/>
              <a:gd name="connsiteY4" fmla="*/ 102235 h 149887"/>
              <a:gd name="connsiteX5" fmla="*/ 92128 w 100313"/>
              <a:gd name="connsiteY5" fmla="*/ 35560 h 149887"/>
              <a:gd name="connsiteX6" fmla="*/ 88953 w 100313"/>
              <a:gd name="connsiteY6" fmla="*/ 54610 h 149887"/>
              <a:gd name="connsiteX7" fmla="*/ 69903 w 100313"/>
              <a:gd name="connsiteY7" fmla="*/ 22860 h 149887"/>
              <a:gd name="connsiteX8" fmla="*/ 53 w 100313"/>
              <a:gd name="connsiteY8" fmla="*/ 635 h 149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13" h="149887">
                <a:moveTo>
                  <a:pt x="53" y="635"/>
                </a:moveTo>
                <a:cubicBezTo>
                  <a:pt x="2170" y="4868"/>
                  <a:pt x="66199" y="32385"/>
                  <a:pt x="82603" y="48260"/>
                </a:cubicBezTo>
                <a:cubicBezTo>
                  <a:pt x="99007" y="64135"/>
                  <a:pt x="103240" y="78952"/>
                  <a:pt x="98478" y="95885"/>
                </a:cubicBezTo>
                <a:cubicBezTo>
                  <a:pt x="93716" y="112818"/>
                  <a:pt x="55086" y="148802"/>
                  <a:pt x="54028" y="149860"/>
                </a:cubicBezTo>
                <a:cubicBezTo>
                  <a:pt x="52970" y="150918"/>
                  <a:pt x="85778" y="121285"/>
                  <a:pt x="92128" y="102235"/>
                </a:cubicBezTo>
                <a:cubicBezTo>
                  <a:pt x="98478" y="83185"/>
                  <a:pt x="92128" y="35560"/>
                  <a:pt x="92128" y="35560"/>
                </a:cubicBezTo>
                <a:cubicBezTo>
                  <a:pt x="91599" y="27623"/>
                  <a:pt x="92657" y="56727"/>
                  <a:pt x="88953" y="54610"/>
                </a:cubicBezTo>
                <a:cubicBezTo>
                  <a:pt x="85249" y="52493"/>
                  <a:pt x="79957" y="31327"/>
                  <a:pt x="69903" y="22860"/>
                </a:cubicBezTo>
                <a:cubicBezTo>
                  <a:pt x="59849" y="14393"/>
                  <a:pt x="-2064" y="-3598"/>
                  <a:pt x="53" y="6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 813">
            <a:extLst>
              <a:ext uri="{FF2B5EF4-FFF2-40B4-BE49-F238E27FC236}">
                <a16:creationId xmlns:a16="http://schemas.microsoft.com/office/drawing/2014/main" id="{1F0801DD-A72F-5E75-C8C7-483F070223A1}"/>
              </a:ext>
            </a:extLst>
          </p:cNvPr>
          <p:cNvSpPr/>
          <p:nvPr/>
        </p:nvSpPr>
        <p:spPr>
          <a:xfrm>
            <a:off x="3470252" y="7683483"/>
            <a:ext cx="55472" cy="127155"/>
          </a:xfrm>
          <a:custGeom>
            <a:avLst/>
            <a:gdLst>
              <a:gd name="connsiteX0" fmla="*/ 23 w 55472"/>
              <a:gd name="connsiteY0" fmla="*/ 17 h 127155"/>
              <a:gd name="connsiteX1" fmla="*/ 41298 w 55472"/>
              <a:gd name="connsiteY1" fmla="*/ 60342 h 127155"/>
              <a:gd name="connsiteX2" fmla="*/ 41298 w 55472"/>
              <a:gd name="connsiteY2" fmla="*/ 82567 h 127155"/>
              <a:gd name="connsiteX3" fmla="*/ 25423 w 55472"/>
              <a:gd name="connsiteY3" fmla="*/ 127017 h 127155"/>
              <a:gd name="connsiteX4" fmla="*/ 53998 w 55472"/>
              <a:gd name="connsiteY4" fmla="*/ 66692 h 127155"/>
              <a:gd name="connsiteX5" fmla="*/ 47648 w 55472"/>
              <a:gd name="connsiteY5" fmla="*/ 53992 h 127155"/>
              <a:gd name="connsiteX6" fmla="*/ 23 w 55472"/>
              <a:gd name="connsiteY6" fmla="*/ 17 h 127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472" h="127155">
                <a:moveTo>
                  <a:pt x="23" y="17"/>
                </a:moveTo>
                <a:cubicBezTo>
                  <a:pt x="-1035" y="1075"/>
                  <a:pt x="34419" y="46584"/>
                  <a:pt x="41298" y="60342"/>
                </a:cubicBezTo>
                <a:cubicBezTo>
                  <a:pt x="48177" y="74100"/>
                  <a:pt x="43944" y="71454"/>
                  <a:pt x="41298" y="82567"/>
                </a:cubicBezTo>
                <a:cubicBezTo>
                  <a:pt x="38652" y="93680"/>
                  <a:pt x="23306" y="129663"/>
                  <a:pt x="25423" y="127017"/>
                </a:cubicBezTo>
                <a:cubicBezTo>
                  <a:pt x="27540" y="124371"/>
                  <a:pt x="53998" y="66692"/>
                  <a:pt x="53998" y="66692"/>
                </a:cubicBezTo>
                <a:cubicBezTo>
                  <a:pt x="57702" y="54521"/>
                  <a:pt x="53998" y="61400"/>
                  <a:pt x="47648" y="53992"/>
                </a:cubicBezTo>
                <a:cubicBezTo>
                  <a:pt x="41298" y="46584"/>
                  <a:pt x="1081" y="-1041"/>
                  <a:pt x="23" y="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 814">
            <a:extLst>
              <a:ext uri="{FF2B5EF4-FFF2-40B4-BE49-F238E27FC236}">
                <a16:creationId xmlns:a16="http://schemas.microsoft.com/office/drawing/2014/main" id="{CFABF351-D4E5-6DAB-7DF8-4F0D3A4D1753}"/>
              </a:ext>
            </a:extLst>
          </p:cNvPr>
          <p:cNvSpPr/>
          <p:nvPr/>
        </p:nvSpPr>
        <p:spPr>
          <a:xfrm>
            <a:off x="3412375" y="7680308"/>
            <a:ext cx="54806" cy="136560"/>
          </a:xfrm>
          <a:custGeom>
            <a:avLst/>
            <a:gdLst>
              <a:gd name="connsiteX0" fmla="*/ 32500 w 54806"/>
              <a:gd name="connsiteY0" fmla="*/ 17 h 136560"/>
              <a:gd name="connsiteX1" fmla="*/ 13450 w 54806"/>
              <a:gd name="connsiteY1" fmla="*/ 69867 h 136560"/>
              <a:gd name="connsiteX2" fmla="*/ 54725 w 54806"/>
              <a:gd name="connsiteY2" fmla="*/ 136542 h 136560"/>
              <a:gd name="connsiteX3" fmla="*/ 750 w 54806"/>
              <a:gd name="connsiteY3" fmla="*/ 63517 h 136560"/>
              <a:gd name="connsiteX4" fmla="*/ 32500 w 54806"/>
              <a:gd name="connsiteY4" fmla="*/ 17 h 13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06" h="136560">
                <a:moveTo>
                  <a:pt x="32500" y="17"/>
                </a:moveTo>
                <a:cubicBezTo>
                  <a:pt x="34617" y="1075"/>
                  <a:pt x="9746" y="47113"/>
                  <a:pt x="13450" y="69867"/>
                </a:cubicBezTo>
                <a:cubicBezTo>
                  <a:pt x="17154" y="92621"/>
                  <a:pt x="56842" y="137600"/>
                  <a:pt x="54725" y="136542"/>
                </a:cubicBezTo>
                <a:cubicBezTo>
                  <a:pt x="52608" y="135484"/>
                  <a:pt x="7100" y="82038"/>
                  <a:pt x="750" y="63517"/>
                </a:cubicBezTo>
                <a:cubicBezTo>
                  <a:pt x="-5600" y="44996"/>
                  <a:pt x="30383" y="-1041"/>
                  <a:pt x="32500" y="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 815">
            <a:extLst>
              <a:ext uri="{FF2B5EF4-FFF2-40B4-BE49-F238E27FC236}">
                <a16:creationId xmlns:a16="http://schemas.microsoft.com/office/drawing/2014/main" id="{8D9430AC-4F8B-26F2-AAD2-AE0BEA80F2A5}"/>
              </a:ext>
            </a:extLst>
          </p:cNvPr>
          <p:cNvSpPr/>
          <p:nvPr/>
        </p:nvSpPr>
        <p:spPr>
          <a:xfrm>
            <a:off x="3432175" y="7693021"/>
            <a:ext cx="47957" cy="118434"/>
          </a:xfrm>
          <a:custGeom>
            <a:avLst/>
            <a:gdLst>
              <a:gd name="connsiteX0" fmla="*/ 22225 w 47957"/>
              <a:gd name="connsiteY0" fmla="*/ 4 h 118434"/>
              <a:gd name="connsiteX1" fmla="*/ 12700 w 47957"/>
              <a:gd name="connsiteY1" fmla="*/ 63504 h 118434"/>
              <a:gd name="connsiteX2" fmla="*/ 47625 w 47957"/>
              <a:gd name="connsiteY2" fmla="*/ 117479 h 118434"/>
              <a:gd name="connsiteX3" fmla="*/ 28575 w 47957"/>
              <a:gd name="connsiteY3" fmla="*/ 95254 h 118434"/>
              <a:gd name="connsiteX4" fmla="*/ 0 w 47957"/>
              <a:gd name="connsiteY4" fmla="*/ 60329 h 118434"/>
              <a:gd name="connsiteX5" fmla="*/ 22225 w 47957"/>
              <a:gd name="connsiteY5" fmla="*/ 4 h 118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57" h="118434">
                <a:moveTo>
                  <a:pt x="22225" y="4"/>
                </a:moveTo>
                <a:cubicBezTo>
                  <a:pt x="24342" y="533"/>
                  <a:pt x="8467" y="43925"/>
                  <a:pt x="12700" y="63504"/>
                </a:cubicBezTo>
                <a:cubicBezTo>
                  <a:pt x="16933" y="83083"/>
                  <a:pt x="44979" y="112187"/>
                  <a:pt x="47625" y="117479"/>
                </a:cubicBezTo>
                <a:cubicBezTo>
                  <a:pt x="50271" y="122771"/>
                  <a:pt x="36512" y="104779"/>
                  <a:pt x="28575" y="95254"/>
                </a:cubicBezTo>
                <a:cubicBezTo>
                  <a:pt x="20638" y="85729"/>
                  <a:pt x="0" y="74087"/>
                  <a:pt x="0" y="60329"/>
                </a:cubicBezTo>
                <a:cubicBezTo>
                  <a:pt x="0" y="46571"/>
                  <a:pt x="20108" y="-525"/>
                  <a:pt x="22225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 816">
            <a:extLst>
              <a:ext uri="{FF2B5EF4-FFF2-40B4-BE49-F238E27FC236}">
                <a16:creationId xmlns:a16="http://schemas.microsoft.com/office/drawing/2014/main" id="{AF7EC079-E2D7-73C4-44C5-AC94197A0767}"/>
              </a:ext>
            </a:extLst>
          </p:cNvPr>
          <p:cNvSpPr/>
          <p:nvPr/>
        </p:nvSpPr>
        <p:spPr>
          <a:xfrm>
            <a:off x="3549645" y="7778732"/>
            <a:ext cx="47151" cy="130690"/>
          </a:xfrm>
          <a:custGeom>
            <a:avLst/>
            <a:gdLst>
              <a:gd name="connsiteX0" fmla="*/ 5 w 47151"/>
              <a:gd name="connsiteY0" fmla="*/ 18 h 130690"/>
              <a:gd name="connsiteX1" fmla="*/ 41280 w 47151"/>
              <a:gd name="connsiteY1" fmla="*/ 63518 h 130690"/>
              <a:gd name="connsiteX2" fmla="*/ 3180 w 47151"/>
              <a:gd name="connsiteY2" fmla="*/ 130193 h 130690"/>
              <a:gd name="connsiteX3" fmla="*/ 41280 w 47151"/>
              <a:gd name="connsiteY3" fmla="*/ 92093 h 130690"/>
              <a:gd name="connsiteX4" fmla="*/ 44455 w 47151"/>
              <a:gd name="connsiteY4" fmla="*/ 57168 h 130690"/>
              <a:gd name="connsiteX5" fmla="*/ 5 w 47151"/>
              <a:gd name="connsiteY5" fmla="*/ 18 h 13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51" h="130690">
                <a:moveTo>
                  <a:pt x="5" y="18"/>
                </a:moveTo>
                <a:cubicBezTo>
                  <a:pt x="-524" y="1076"/>
                  <a:pt x="40751" y="41822"/>
                  <a:pt x="41280" y="63518"/>
                </a:cubicBezTo>
                <a:cubicBezTo>
                  <a:pt x="41809" y="85214"/>
                  <a:pt x="3180" y="125431"/>
                  <a:pt x="3180" y="130193"/>
                </a:cubicBezTo>
                <a:cubicBezTo>
                  <a:pt x="3180" y="134955"/>
                  <a:pt x="34401" y="104264"/>
                  <a:pt x="41280" y="92093"/>
                </a:cubicBezTo>
                <a:cubicBezTo>
                  <a:pt x="48159" y="79922"/>
                  <a:pt x="48688" y="69868"/>
                  <a:pt x="44455" y="57168"/>
                </a:cubicBezTo>
                <a:cubicBezTo>
                  <a:pt x="40222" y="44468"/>
                  <a:pt x="534" y="-1040"/>
                  <a:pt x="5" y="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 817">
            <a:extLst>
              <a:ext uri="{FF2B5EF4-FFF2-40B4-BE49-F238E27FC236}">
                <a16:creationId xmlns:a16="http://schemas.microsoft.com/office/drawing/2014/main" id="{02372E8A-8CFB-5981-170C-B0A132D605AC}"/>
              </a:ext>
            </a:extLst>
          </p:cNvPr>
          <p:cNvSpPr/>
          <p:nvPr/>
        </p:nvSpPr>
        <p:spPr>
          <a:xfrm>
            <a:off x="3495440" y="7756525"/>
            <a:ext cx="89277" cy="153818"/>
          </a:xfrm>
          <a:custGeom>
            <a:avLst/>
            <a:gdLst>
              <a:gd name="connsiteX0" fmla="*/ 89135 w 89277"/>
              <a:gd name="connsiteY0" fmla="*/ 0 h 153818"/>
              <a:gd name="connsiteX1" fmla="*/ 31985 w 89277"/>
              <a:gd name="connsiteY1" fmla="*/ 63500 h 153818"/>
              <a:gd name="connsiteX2" fmla="*/ 31985 w 89277"/>
              <a:gd name="connsiteY2" fmla="*/ 98425 h 153818"/>
              <a:gd name="connsiteX3" fmla="*/ 76435 w 89277"/>
              <a:gd name="connsiteY3" fmla="*/ 152400 h 153818"/>
              <a:gd name="connsiteX4" fmla="*/ 54210 w 89277"/>
              <a:gd name="connsiteY4" fmla="*/ 133350 h 153818"/>
              <a:gd name="connsiteX5" fmla="*/ 3410 w 89277"/>
              <a:gd name="connsiteY5" fmla="*/ 82550 h 153818"/>
              <a:gd name="connsiteX6" fmla="*/ 12935 w 89277"/>
              <a:gd name="connsiteY6" fmla="*/ 63500 h 153818"/>
              <a:gd name="connsiteX7" fmla="*/ 89135 w 89277"/>
              <a:gd name="connsiteY7" fmla="*/ 0 h 153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277" h="153818">
                <a:moveTo>
                  <a:pt x="89135" y="0"/>
                </a:moveTo>
                <a:cubicBezTo>
                  <a:pt x="92310" y="0"/>
                  <a:pt x="41510" y="47096"/>
                  <a:pt x="31985" y="63500"/>
                </a:cubicBezTo>
                <a:cubicBezTo>
                  <a:pt x="22460" y="79904"/>
                  <a:pt x="24577" y="83608"/>
                  <a:pt x="31985" y="98425"/>
                </a:cubicBezTo>
                <a:cubicBezTo>
                  <a:pt x="39393" y="113242"/>
                  <a:pt x="76435" y="152400"/>
                  <a:pt x="76435" y="152400"/>
                </a:cubicBezTo>
                <a:cubicBezTo>
                  <a:pt x="80139" y="158221"/>
                  <a:pt x="66381" y="144992"/>
                  <a:pt x="54210" y="133350"/>
                </a:cubicBezTo>
                <a:cubicBezTo>
                  <a:pt x="42039" y="121708"/>
                  <a:pt x="3410" y="82550"/>
                  <a:pt x="3410" y="82550"/>
                </a:cubicBezTo>
                <a:cubicBezTo>
                  <a:pt x="-3469" y="70908"/>
                  <a:pt x="235" y="73554"/>
                  <a:pt x="12935" y="63500"/>
                </a:cubicBezTo>
                <a:cubicBezTo>
                  <a:pt x="25635" y="53446"/>
                  <a:pt x="85960" y="0"/>
                  <a:pt x="89135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 819">
            <a:extLst>
              <a:ext uri="{FF2B5EF4-FFF2-40B4-BE49-F238E27FC236}">
                <a16:creationId xmlns:a16="http://schemas.microsoft.com/office/drawing/2014/main" id="{2EAC5FAE-093D-FA6D-613F-DA688C13DCC5}"/>
              </a:ext>
            </a:extLst>
          </p:cNvPr>
          <p:cNvSpPr/>
          <p:nvPr/>
        </p:nvSpPr>
        <p:spPr>
          <a:xfrm>
            <a:off x="3511356" y="7914759"/>
            <a:ext cx="149863" cy="448631"/>
          </a:xfrm>
          <a:custGeom>
            <a:avLst/>
            <a:gdLst>
              <a:gd name="connsiteX0" fmla="*/ 60519 w 149863"/>
              <a:gd name="connsiteY0" fmla="*/ 516 h 448631"/>
              <a:gd name="connsiteX1" fmla="*/ 44644 w 149863"/>
              <a:gd name="connsiteY1" fmla="*/ 210066 h 448631"/>
              <a:gd name="connsiteX2" fmla="*/ 44644 w 149863"/>
              <a:gd name="connsiteY2" fmla="*/ 194191 h 448631"/>
              <a:gd name="connsiteX3" fmla="*/ 47819 w 149863"/>
              <a:gd name="connsiteY3" fmla="*/ 337066 h 448631"/>
              <a:gd name="connsiteX4" fmla="*/ 19244 w 149863"/>
              <a:gd name="connsiteY4" fmla="*/ 400566 h 448631"/>
              <a:gd name="connsiteX5" fmla="*/ 50994 w 149863"/>
              <a:gd name="connsiteY5" fmla="*/ 365641 h 448631"/>
              <a:gd name="connsiteX6" fmla="*/ 194 w 149863"/>
              <a:gd name="connsiteY6" fmla="*/ 448191 h 448631"/>
              <a:gd name="connsiteX7" fmla="*/ 38294 w 149863"/>
              <a:gd name="connsiteY7" fmla="*/ 394216 h 448631"/>
              <a:gd name="connsiteX8" fmla="*/ 149419 w 149863"/>
              <a:gd name="connsiteY8" fmla="*/ 305316 h 448631"/>
              <a:gd name="connsiteX9" fmla="*/ 76394 w 149863"/>
              <a:gd name="connsiteY9" fmla="*/ 365641 h 448631"/>
              <a:gd name="connsiteX10" fmla="*/ 54169 w 149863"/>
              <a:gd name="connsiteY10" fmla="*/ 371991 h 448631"/>
              <a:gd name="connsiteX11" fmla="*/ 41469 w 149863"/>
              <a:gd name="connsiteY11" fmla="*/ 248166 h 448631"/>
              <a:gd name="connsiteX12" fmla="*/ 41469 w 149863"/>
              <a:gd name="connsiteY12" fmla="*/ 257691 h 448631"/>
              <a:gd name="connsiteX13" fmla="*/ 47819 w 149863"/>
              <a:gd name="connsiteY13" fmla="*/ 133866 h 448631"/>
              <a:gd name="connsiteX14" fmla="*/ 38294 w 149863"/>
              <a:gd name="connsiteY14" fmla="*/ 149741 h 448631"/>
              <a:gd name="connsiteX15" fmla="*/ 60519 w 149863"/>
              <a:gd name="connsiteY15" fmla="*/ 516 h 44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863" h="448631">
                <a:moveTo>
                  <a:pt x="60519" y="516"/>
                </a:moveTo>
                <a:cubicBezTo>
                  <a:pt x="61577" y="10570"/>
                  <a:pt x="47290" y="177787"/>
                  <a:pt x="44644" y="210066"/>
                </a:cubicBezTo>
                <a:cubicBezTo>
                  <a:pt x="41998" y="242345"/>
                  <a:pt x="44115" y="173024"/>
                  <a:pt x="44644" y="194191"/>
                </a:cubicBezTo>
                <a:cubicBezTo>
                  <a:pt x="45173" y="215358"/>
                  <a:pt x="52052" y="302670"/>
                  <a:pt x="47819" y="337066"/>
                </a:cubicBezTo>
                <a:cubicBezTo>
                  <a:pt x="43586" y="371462"/>
                  <a:pt x="18715" y="395804"/>
                  <a:pt x="19244" y="400566"/>
                </a:cubicBezTo>
                <a:cubicBezTo>
                  <a:pt x="19773" y="405329"/>
                  <a:pt x="54169" y="357703"/>
                  <a:pt x="50994" y="365641"/>
                </a:cubicBezTo>
                <a:cubicBezTo>
                  <a:pt x="47819" y="373579"/>
                  <a:pt x="2311" y="443429"/>
                  <a:pt x="194" y="448191"/>
                </a:cubicBezTo>
                <a:cubicBezTo>
                  <a:pt x="-1923" y="452953"/>
                  <a:pt x="13423" y="418028"/>
                  <a:pt x="38294" y="394216"/>
                </a:cubicBezTo>
                <a:cubicBezTo>
                  <a:pt x="63165" y="370404"/>
                  <a:pt x="143069" y="310078"/>
                  <a:pt x="149419" y="305316"/>
                </a:cubicBezTo>
                <a:cubicBezTo>
                  <a:pt x="155769" y="300554"/>
                  <a:pt x="92269" y="354529"/>
                  <a:pt x="76394" y="365641"/>
                </a:cubicBezTo>
                <a:cubicBezTo>
                  <a:pt x="60519" y="376754"/>
                  <a:pt x="59990" y="391570"/>
                  <a:pt x="54169" y="371991"/>
                </a:cubicBezTo>
                <a:cubicBezTo>
                  <a:pt x="48348" y="352412"/>
                  <a:pt x="43586" y="267216"/>
                  <a:pt x="41469" y="248166"/>
                </a:cubicBezTo>
                <a:cubicBezTo>
                  <a:pt x="39352" y="229116"/>
                  <a:pt x="40411" y="276741"/>
                  <a:pt x="41469" y="257691"/>
                </a:cubicBezTo>
                <a:cubicBezTo>
                  <a:pt x="42527" y="238641"/>
                  <a:pt x="48348" y="151858"/>
                  <a:pt x="47819" y="133866"/>
                </a:cubicBezTo>
                <a:cubicBezTo>
                  <a:pt x="47290" y="115874"/>
                  <a:pt x="35648" y="169320"/>
                  <a:pt x="38294" y="149741"/>
                </a:cubicBezTo>
                <a:cubicBezTo>
                  <a:pt x="40940" y="130162"/>
                  <a:pt x="59461" y="-9538"/>
                  <a:pt x="60519" y="5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 820">
            <a:extLst>
              <a:ext uri="{FF2B5EF4-FFF2-40B4-BE49-F238E27FC236}">
                <a16:creationId xmlns:a16="http://schemas.microsoft.com/office/drawing/2014/main" id="{C7750BD2-E02A-2047-8154-BDB2A35D97F9}"/>
              </a:ext>
            </a:extLst>
          </p:cNvPr>
          <p:cNvSpPr/>
          <p:nvPr/>
        </p:nvSpPr>
        <p:spPr>
          <a:xfrm>
            <a:off x="3463921" y="8102391"/>
            <a:ext cx="223260" cy="311365"/>
          </a:xfrm>
          <a:custGeom>
            <a:avLst/>
            <a:gdLst>
              <a:gd name="connsiteX0" fmla="*/ 196854 w 223260"/>
              <a:gd name="connsiteY0" fmla="*/ 209 h 311365"/>
              <a:gd name="connsiteX1" fmla="*/ 200029 w 223260"/>
              <a:gd name="connsiteY1" fmla="*/ 136734 h 311365"/>
              <a:gd name="connsiteX2" fmla="*/ 219079 w 223260"/>
              <a:gd name="connsiteY2" fmla="*/ 136734 h 311365"/>
              <a:gd name="connsiteX3" fmla="*/ 158754 w 223260"/>
              <a:gd name="connsiteY3" fmla="*/ 193884 h 311365"/>
              <a:gd name="connsiteX4" fmla="*/ 73029 w 223260"/>
              <a:gd name="connsiteY4" fmla="*/ 260559 h 311365"/>
              <a:gd name="connsiteX5" fmla="*/ 4 w 223260"/>
              <a:gd name="connsiteY5" fmla="*/ 311359 h 311365"/>
              <a:gd name="connsiteX6" fmla="*/ 76204 w 223260"/>
              <a:gd name="connsiteY6" fmla="*/ 257384 h 311365"/>
              <a:gd name="connsiteX7" fmla="*/ 193679 w 223260"/>
              <a:gd name="connsiteY7" fmla="*/ 178009 h 311365"/>
              <a:gd name="connsiteX8" fmla="*/ 168279 w 223260"/>
              <a:gd name="connsiteY8" fmla="*/ 193884 h 311365"/>
              <a:gd name="connsiteX9" fmla="*/ 222254 w 223260"/>
              <a:gd name="connsiteY9" fmla="*/ 127209 h 311365"/>
              <a:gd name="connsiteX10" fmla="*/ 203204 w 223260"/>
              <a:gd name="connsiteY10" fmla="*/ 85934 h 311365"/>
              <a:gd name="connsiteX11" fmla="*/ 200029 w 223260"/>
              <a:gd name="connsiteY11" fmla="*/ 104984 h 311365"/>
              <a:gd name="connsiteX12" fmla="*/ 196854 w 223260"/>
              <a:gd name="connsiteY12" fmla="*/ 209 h 311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3260" h="311365">
                <a:moveTo>
                  <a:pt x="196854" y="209"/>
                </a:moveTo>
                <a:cubicBezTo>
                  <a:pt x="196854" y="5501"/>
                  <a:pt x="196325" y="113980"/>
                  <a:pt x="200029" y="136734"/>
                </a:cubicBezTo>
                <a:cubicBezTo>
                  <a:pt x="203733" y="159488"/>
                  <a:pt x="225958" y="127209"/>
                  <a:pt x="219079" y="136734"/>
                </a:cubicBezTo>
                <a:cubicBezTo>
                  <a:pt x="212200" y="146259"/>
                  <a:pt x="183096" y="173247"/>
                  <a:pt x="158754" y="193884"/>
                </a:cubicBezTo>
                <a:cubicBezTo>
                  <a:pt x="134412" y="214521"/>
                  <a:pt x="99487" y="240980"/>
                  <a:pt x="73029" y="260559"/>
                </a:cubicBezTo>
                <a:cubicBezTo>
                  <a:pt x="46571" y="280138"/>
                  <a:pt x="-525" y="311888"/>
                  <a:pt x="4" y="311359"/>
                </a:cubicBezTo>
                <a:cubicBezTo>
                  <a:pt x="533" y="310830"/>
                  <a:pt x="43925" y="279609"/>
                  <a:pt x="76204" y="257384"/>
                </a:cubicBezTo>
                <a:cubicBezTo>
                  <a:pt x="108483" y="235159"/>
                  <a:pt x="178333" y="188592"/>
                  <a:pt x="193679" y="178009"/>
                </a:cubicBezTo>
                <a:cubicBezTo>
                  <a:pt x="209025" y="167426"/>
                  <a:pt x="163516" y="202351"/>
                  <a:pt x="168279" y="193884"/>
                </a:cubicBezTo>
                <a:cubicBezTo>
                  <a:pt x="173042" y="185417"/>
                  <a:pt x="216433" y="145201"/>
                  <a:pt x="222254" y="127209"/>
                </a:cubicBezTo>
                <a:cubicBezTo>
                  <a:pt x="228075" y="109217"/>
                  <a:pt x="206908" y="89638"/>
                  <a:pt x="203204" y="85934"/>
                </a:cubicBezTo>
                <a:cubicBezTo>
                  <a:pt x="199500" y="82230"/>
                  <a:pt x="201087" y="118213"/>
                  <a:pt x="200029" y="104984"/>
                </a:cubicBezTo>
                <a:cubicBezTo>
                  <a:pt x="198971" y="91755"/>
                  <a:pt x="196854" y="-5083"/>
                  <a:pt x="196854" y="20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 821">
            <a:extLst>
              <a:ext uri="{FF2B5EF4-FFF2-40B4-BE49-F238E27FC236}">
                <a16:creationId xmlns:a16="http://schemas.microsoft.com/office/drawing/2014/main" id="{18311026-BE70-C30C-6E6A-E8CF79AB2695}"/>
              </a:ext>
            </a:extLst>
          </p:cNvPr>
          <p:cNvSpPr/>
          <p:nvPr/>
        </p:nvSpPr>
        <p:spPr>
          <a:xfrm>
            <a:off x="3422627" y="7921570"/>
            <a:ext cx="98078" cy="484568"/>
          </a:xfrm>
          <a:custGeom>
            <a:avLst/>
            <a:gdLst>
              <a:gd name="connsiteX0" fmla="*/ 23 w 98078"/>
              <a:gd name="connsiteY0" fmla="*/ 55 h 484568"/>
              <a:gd name="connsiteX1" fmla="*/ 79398 w 98078"/>
              <a:gd name="connsiteY1" fmla="*/ 57205 h 484568"/>
              <a:gd name="connsiteX2" fmla="*/ 69873 w 98078"/>
              <a:gd name="connsiteY2" fmla="*/ 47680 h 484568"/>
              <a:gd name="connsiteX3" fmla="*/ 85748 w 98078"/>
              <a:gd name="connsiteY3" fmla="*/ 95305 h 484568"/>
              <a:gd name="connsiteX4" fmla="*/ 82573 w 98078"/>
              <a:gd name="connsiteY4" fmla="*/ 193730 h 484568"/>
              <a:gd name="connsiteX5" fmla="*/ 88923 w 98078"/>
              <a:gd name="connsiteY5" fmla="*/ 161980 h 484568"/>
              <a:gd name="connsiteX6" fmla="*/ 79398 w 98078"/>
              <a:gd name="connsiteY6" fmla="*/ 304855 h 484568"/>
              <a:gd name="connsiteX7" fmla="*/ 66698 w 98078"/>
              <a:gd name="connsiteY7" fmla="*/ 479480 h 484568"/>
              <a:gd name="connsiteX8" fmla="*/ 69873 w 98078"/>
              <a:gd name="connsiteY8" fmla="*/ 422330 h 484568"/>
              <a:gd name="connsiteX9" fmla="*/ 73048 w 98078"/>
              <a:gd name="connsiteY9" fmla="*/ 263580 h 484568"/>
              <a:gd name="connsiteX10" fmla="*/ 95273 w 98078"/>
              <a:gd name="connsiteY10" fmla="*/ 85780 h 484568"/>
              <a:gd name="connsiteX11" fmla="*/ 88923 w 98078"/>
              <a:gd name="connsiteY11" fmla="*/ 69905 h 484568"/>
              <a:gd name="connsiteX12" fmla="*/ 23 w 98078"/>
              <a:gd name="connsiteY12" fmla="*/ 55 h 48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8078" h="484568">
                <a:moveTo>
                  <a:pt x="23" y="55"/>
                </a:moveTo>
                <a:cubicBezTo>
                  <a:pt x="-1565" y="-2062"/>
                  <a:pt x="79398" y="57205"/>
                  <a:pt x="79398" y="57205"/>
                </a:cubicBezTo>
                <a:cubicBezTo>
                  <a:pt x="91040" y="65143"/>
                  <a:pt x="68815" y="41330"/>
                  <a:pt x="69873" y="47680"/>
                </a:cubicBezTo>
                <a:cubicBezTo>
                  <a:pt x="70931" y="54030"/>
                  <a:pt x="83631" y="70963"/>
                  <a:pt x="85748" y="95305"/>
                </a:cubicBezTo>
                <a:cubicBezTo>
                  <a:pt x="87865" y="119647"/>
                  <a:pt x="82044" y="182618"/>
                  <a:pt x="82573" y="193730"/>
                </a:cubicBezTo>
                <a:cubicBezTo>
                  <a:pt x="83102" y="204842"/>
                  <a:pt x="89452" y="143459"/>
                  <a:pt x="88923" y="161980"/>
                </a:cubicBezTo>
                <a:cubicBezTo>
                  <a:pt x="88394" y="180501"/>
                  <a:pt x="83102" y="251938"/>
                  <a:pt x="79398" y="304855"/>
                </a:cubicBezTo>
                <a:cubicBezTo>
                  <a:pt x="75694" y="357772"/>
                  <a:pt x="68285" y="459901"/>
                  <a:pt x="66698" y="479480"/>
                </a:cubicBezTo>
                <a:cubicBezTo>
                  <a:pt x="65111" y="499059"/>
                  <a:pt x="68815" y="458313"/>
                  <a:pt x="69873" y="422330"/>
                </a:cubicBezTo>
                <a:cubicBezTo>
                  <a:pt x="70931" y="386347"/>
                  <a:pt x="68815" y="319672"/>
                  <a:pt x="73048" y="263580"/>
                </a:cubicBezTo>
                <a:cubicBezTo>
                  <a:pt x="77281" y="207488"/>
                  <a:pt x="95273" y="85780"/>
                  <a:pt x="95273" y="85780"/>
                </a:cubicBezTo>
                <a:cubicBezTo>
                  <a:pt x="97919" y="53501"/>
                  <a:pt x="102152" y="81017"/>
                  <a:pt x="88923" y="69905"/>
                </a:cubicBezTo>
                <a:cubicBezTo>
                  <a:pt x="75694" y="58793"/>
                  <a:pt x="1611" y="2172"/>
                  <a:pt x="23" y="5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 822">
            <a:extLst>
              <a:ext uri="{FF2B5EF4-FFF2-40B4-BE49-F238E27FC236}">
                <a16:creationId xmlns:a16="http://schemas.microsoft.com/office/drawing/2014/main" id="{7D5DEA6F-21AC-21A7-ED92-CB4CA454149A}"/>
              </a:ext>
            </a:extLst>
          </p:cNvPr>
          <p:cNvSpPr/>
          <p:nvPr/>
        </p:nvSpPr>
        <p:spPr>
          <a:xfrm>
            <a:off x="3359138" y="7921508"/>
            <a:ext cx="146336" cy="536697"/>
          </a:xfrm>
          <a:custGeom>
            <a:avLst/>
            <a:gdLst>
              <a:gd name="connsiteX0" fmla="*/ 44462 w 146336"/>
              <a:gd name="connsiteY0" fmla="*/ 117 h 536697"/>
              <a:gd name="connsiteX1" fmla="*/ 117487 w 146336"/>
              <a:gd name="connsiteY1" fmla="*/ 66792 h 536697"/>
              <a:gd name="connsiteX2" fmla="*/ 133362 w 146336"/>
              <a:gd name="connsiteY2" fmla="*/ 111242 h 536697"/>
              <a:gd name="connsiteX3" fmla="*/ 136537 w 146336"/>
              <a:gd name="connsiteY3" fmla="*/ 98542 h 536697"/>
              <a:gd name="connsiteX4" fmla="*/ 133362 w 146336"/>
              <a:gd name="connsiteY4" fmla="*/ 266817 h 536697"/>
              <a:gd name="connsiteX5" fmla="*/ 136537 w 146336"/>
              <a:gd name="connsiteY5" fmla="*/ 250942 h 536697"/>
              <a:gd name="connsiteX6" fmla="*/ 111137 w 146336"/>
              <a:gd name="connsiteY6" fmla="*/ 435092 h 536697"/>
              <a:gd name="connsiteX7" fmla="*/ 117487 w 146336"/>
              <a:gd name="connsiteY7" fmla="*/ 422392 h 536697"/>
              <a:gd name="connsiteX8" fmla="*/ 111137 w 146336"/>
              <a:gd name="connsiteY8" fmla="*/ 463667 h 536697"/>
              <a:gd name="connsiteX9" fmla="*/ 85737 w 146336"/>
              <a:gd name="connsiteY9" fmla="*/ 489067 h 536697"/>
              <a:gd name="connsiteX10" fmla="*/ 12 w 146336"/>
              <a:gd name="connsiteY10" fmla="*/ 536692 h 536697"/>
              <a:gd name="connsiteX11" fmla="*/ 79387 w 146336"/>
              <a:gd name="connsiteY11" fmla="*/ 485892 h 536697"/>
              <a:gd name="connsiteX12" fmla="*/ 92087 w 146336"/>
              <a:gd name="connsiteY12" fmla="*/ 460492 h 536697"/>
              <a:gd name="connsiteX13" fmla="*/ 127012 w 146336"/>
              <a:gd name="connsiteY13" fmla="*/ 323967 h 536697"/>
              <a:gd name="connsiteX14" fmla="*/ 123837 w 146336"/>
              <a:gd name="connsiteY14" fmla="*/ 250942 h 536697"/>
              <a:gd name="connsiteX15" fmla="*/ 120662 w 146336"/>
              <a:gd name="connsiteY15" fmla="*/ 273167 h 536697"/>
              <a:gd name="connsiteX16" fmla="*/ 146062 w 146336"/>
              <a:gd name="connsiteY16" fmla="*/ 92192 h 536697"/>
              <a:gd name="connsiteX17" fmla="*/ 130187 w 146336"/>
              <a:gd name="connsiteY17" fmla="*/ 50917 h 536697"/>
              <a:gd name="connsiteX18" fmla="*/ 44462 w 146336"/>
              <a:gd name="connsiteY18" fmla="*/ 117 h 53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6336" h="536697">
                <a:moveTo>
                  <a:pt x="44462" y="117"/>
                </a:moveTo>
                <a:cubicBezTo>
                  <a:pt x="42345" y="2763"/>
                  <a:pt x="102670" y="48271"/>
                  <a:pt x="117487" y="66792"/>
                </a:cubicBezTo>
                <a:cubicBezTo>
                  <a:pt x="132304" y="85313"/>
                  <a:pt x="133362" y="111242"/>
                  <a:pt x="133362" y="111242"/>
                </a:cubicBezTo>
                <a:cubicBezTo>
                  <a:pt x="136537" y="116534"/>
                  <a:pt x="136537" y="72613"/>
                  <a:pt x="136537" y="98542"/>
                </a:cubicBezTo>
                <a:cubicBezTo>
                  <a:pt x="136537" y="124471"/>
                  <a:pt x="133362" y="241417"/>
                  <a:pt x="133362" y="266817"/>
                </a:cubicBezTo>
                <a:cubicBezTo>
                  <a:pt x="133362" y="292217"/>
                  <a:pt x="140241" y="222896"/>
                  <a:pt x="136537" y="250942"/>
                </a:cubicBezTo>
                <a:cubicBezTo>
                  <a:pt x="132833" y="278988"/>
                  <a:pt x="114312" y="406517"/>
                  <a:pt x="111137" y="435092"/>
                </a:cubicBezTo>
                <a:cubicBezTo>
                  <a:pt x="107962" y="463667"/>
                  <a:pt x="117487" y="417630"/>
                  <a:pt x="117487" y="422392"/>
                </a:cubicBezTo>
                <a:cubicBezTo>
                  <a:pt x="117487" y="427154"/>
                  <a:pt x="116429" y="452555"/>
                  <a:pt x="111137" y="463667"/>
                </a:cubicBezTo>
                <a:cubicBezTo>
                  <a:pt x="105845" y="474780"/>
                  <a:pt x="104258" y="476896"/>
                  <a:pt x="85737" y="489067"/>
                </a:cubicBezTo>
                <a:cubicBezTo>
                  <a:pt x="67216" y="501238"/>
                  <a:pt x="1070" y="537221"/>
                  <a:pt x="12" y="536692"/>
                </a:cubicBezTo>
                <a:cubicBezTo>
                  <a:pt x="-1046" y="536163"/>
                  <a:pt x="64041" y="498592"/>
                  <a:pt x="79387" y="485892"/>
                </a:cubicBezTo>
                <a:cubicBezTo>
                  <a:pt x="94733" y="473192"/>
                  <a:pt x="84150" y="487479"/>
                  <a:pt x="92087" y="460492"/>
                </a:cubicBezTo>
                <a:cubicBezTo>
                  <a:pt x="100024" y="433505"/>
                  <a:pt x="121720" y="358892"/>
                  <a:pt x="127012" y="323967"/>
                </a:cubicBezTo>
                <a:cubicBezTo>
                  <a:pt x="132304" y="289042"/>
                  <a:pt x="124895" y="259409"/>
                  <a:pt x="123837" y="250942"/>
                </a:cubicBezTo>
                <a:cubicBezTo>
                  <a:pt x="122779" y="242475"/>
                  <a:pt x="116958" y="299625"/>
                  <a:pt x="120662" y="273167"/>
                </a:cubicBezTo>
                <a:cubicBezTo>
                  <a:pt x="124366" y="246709"/>
                  <a:pt x="144475" y="129234"/>
                  <a:pt x="146062" y="92192"/>
                </a:cubicBezTo>
                <a:cubicBezTo>
                  <a:pt x="147650" y="55150"/>
                  <a:pt x="142358" y="61500"/>
                  <a:pt x="130187" y="50917"/>
                </a:cubicBezTo>
                <a:cubicBezTo>
                  <a:pt x="118016" y="40334"/>
                  <a:pt x="46579" y="-2529"/>
                  <a:pt x="44462" y="1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 823">
            <a:extLst>
              <a:ext uri="{FF2B5EF4-FFF2-40B4-BE49-F238E27FC236}">
                <a16:creationId xmlns:a16="http://schemas.microsoft.com/office/drawing/2014/main" id="{D63B35EE-47F1-CC25-971E-F9C636EEAA5E}"/>
              </a:ext>
            </a:extLst>
          </p:cNvPr>
          <p:cNvSpPr/>
          <p:nvPr/>
        </p:nvSpPr>
        <p:spPr>
          <a:xfrm>
            <a:off x="3412728" y="7956545"/>
            <a:ext cx="70786" cy="125132"/>
          </a:xfrm>
          <a:custGeom>
            <a:avLst/>
            <a:gdLst>
              <a:gd name="connsiteX0" fmla="*/ 48022 w 70786"/>
              <a:gd name="connsiteY0" fmla="*/ 5 h 125132"/>
              <a:gd name="connsiteX1" fmla="*/ 22622 w 70786"/>
              <a:gd name="connsiteY1" fmla="*/ 60330 h 125132"/>
              <a:gd name="connsiteX2" fmla="*/ 67072 w 70786"/>
              <a:gd name="connsiteY2" fmla="*/ 120655 h 125132"/>
              <a:gd name="connsiteX3" fmla="*/ 60722 w 70786"/>
              <a:gd name="connsiteY3" fmla="*/ 114305 h 125132"/>
              <a:gd name="connsiteX4" fmla="*/ 397 w 70786"/>
              <a:gd name="connsiteY4" fmla="*/ 63505 h 125132"/>
              <a:gd name="connsiteX5" fmla="*/ 48022 w 70786"/>
              <a:gd name="connsiteY5" fmla="*/ 5 h 12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786" h="125132">
                <a:moveTo>
                  <a:pt x="48022" y="5"/>
                </a:moveTo>
                <a:cubicBezTo>
                  <a:pt x="51726" y="-524"/>
                  <a:pt x="19447" y="40222"/>
                  <a:pt x="22622" y="60330"/>
                </a:cubicBezTo>
                <a:cubicBezTo>
                  <a:pt x="25797" y="80438"/>
                  <a:pt x="67072" y="120655"/>
                  <a:pt x="67072" y="120655"/>
                </a:cubicBezTo>
                <a:cubicBezTo>
                  <a:pt x="73422" y="129651"/>
                  <a:pt x="71835" y="123830"/>
                  <a:pt x="60722" y="114305"/>
                </a:cubicBezTo>
                <a:cubicBezTo>
                  <a:pt x="49610" y="104780"/>
                  <a:pt x="5689" y="80438"/>
                  <a:pt x="397" y="63505"/>
                </a:cubicBezTo>
                <a:cubicBezTo>
                  <a:pt x="-4895" y="46572"/>
                  <a:pt x="44318" y="534"/>
                  <a:pt x="48022" y="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 824">
            <a:extLst>
              <a:ext uri="{FF2B5EF4-FFF2-40B4-BE49-F238E27FC236}">
                <a16:creationId xmlns:a16="http://schemas.microsoft.com/office/drawing/2014/main" id="{2CA4F4E3-85B7-01A6-642E-9F36541227CB}"/>
              </a:ext>
            </a:extLst>
          </p:cNvPr>
          <p:cNvSpPr/>
          <p:nvPr/>
        </p:nvSpPr>
        <p:spPr>
          <a:xfrm>
            <a:off x="3432152" y="7946794"/>
            <a:ext cx="54359" cy="124080"/>
          </a:xfrm>
          <a:custGeom>
            <a:avLst/>
            <a:gdLst>
              <a:gd name="connsiteX0" fmla="*/ 23 w 54359"/>
              <a:gd name="connsiteY0" fmla="*/ 231 h 124080"/>
              <a:gd name="connsiteX1" fmla="*/ 41298 w 54359"/>
              <a:gd name="connsiteY1" fmla="*/ 73256 h 124080"/>
              <a:gd name="connsiteX2" fmla="*/ 44473 w 54359"/>
              <a:gd name="connsiteY2" fmla="*/ 124056 h 124080"/>
              <a:gd name="connsiteX3" fmla="*/ 53998 w 54359"/>
              <a:gd name="connsiteY3" fmla="*/ 79606 h 124080"/>
              <a:gd name="connsiteX4" fmla="*/ 47648 w 54359"/>
              <a:gd name="connsiteY4" fmla="*/ 51031 h 124080"/>
              <a:gd name="connsiteX5" fmla="*/ 23 w 54359"/>
              <a:gd name="connsiteY5" fmla="*/ 231 h 12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59" h="124080">
                <a:moveTo>
                  <a:pt x="23" y="231"/>
                </a:moveTo>
                <a:cubicBezTo>
                  <a:pt x="-1035" y="3935"/>
                  <a:pt x="33890" y="52619"/>
                  <a:pt x="41298" y="73256"/>
                </a:cubicBezTo>
                <a:cubicBezTo>
                  <a:pt x="48706" y="93893"/>
                  <a:pt x="42356" y="122998"/>
                  <a:pt x="44473" y="124056"/>
                </a:cubicBezTo>
                <a:cubicBezTo>
                  <a:pt x="46590" y="125114"/>
                  <a:pt x="53469" y="91777"/>
                  <a:pt x="53998" y="79606"/>
                </a:cubicBezTo>
                <a:cubicBezTo>
                  <a:pt x="54527" y="67435"/>
                  <a:pt x="55585" y="63731"/>
                  <a:pt x="47648" y="51031"/>
                </a:cubicBezTo>
                <a:cubicBezTo>
                  <a:pt x="39711" y="38331"/>
                  <a:pt x="1081" y="-3473"/>
                  <a:pt x="23" y="2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 825">
            <a:extLst>
              <a:ext uri="{FF2B5EF4-FFF2-40B4-BE49-F238E27FC236}">
                <a16:creationId xmlns:a16="http://schemas.microsoft.com/office/drawing/2014/main" id="{738971A8-19E9-D1E3-6221-BDD0BCF4F58A}"/>
              </a:ext>
            </a:extLst>
          </p:cNvPr>
          <p:cNvSpPr/>
          <p:nvPr/>
        </p:nvSpPr>
        <p:spPr>
          <a:xfrm>
            <a:off x="3397185" y="8032569"/>
            <a:ext cx="67070" cy="124018"/>
          </a:xfrm>
          <a:custGeom>
            <a:avLst/>
            <a:gdLst>
              <a:gd name="connsiteX0" fmla="*/ 50865 w 67070"/>
              <a:gd name="connsiteY0" fmla="*/ 181 h 124018"/>
              <a:gd name="connsiteX1" fmla="*/ 19115 w 67070"/>
              <a:gd name="connsiteY1" fmla="*/ 66856 h 124018"/>
              <a:gd name="connsiteX2" fmla="*/ 28640 w 67070"/>
              <a:gd name="connsiteY2" fmla="*/ 98606 h 124018"/>
              <a:gd name="connsiteX3" fmla="*/ 66740 w 67070"/>
              <a:gd name="connsiteY3" fmla="*/ 124006 h 124018"/>
              <a:gd name="connsiteX4" fmla="*/ 44515 w 67070"/>
              <a:gd name="connsiteY4" fmla="*/ 101781 h 124018"/>
              <a:gd name="connsiteX5" fmla="*/ 65 w 67070"/>
              <a:gd name="connsiteY5" fmla="*/ 89081 h 124018"/>
              <a:gd name="connsiteX6" fmla="*/ 50865 w 67070"/>
              <a:gd name="connsiteY6" fmla="*/ 181 h 12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070" h="124018">
                <a:moveTo>
                  <a:pt x="50865" y="181"/>
                </a:moveTo>
                <a:cubicBezTo>
                  <a:pt x="54040" y="-3523"/>
                  <a:pt x="22819" y="50452"/>
                  <a:pt x="19115" y="66856"/>
                </a:cubicBezTo>
                <a:cubicBezTo>
                  <a:pt x="15411" y="83260"/>
                  <a:pt x="20703" y="89081"/>
                  <a:pt x="28640" y="98606"/>
                </a:cubicBezTo>
                <a:cubicBezTo>
                  <a:pt x="36577" y="108131"/>
                  <a:pt x="64094" y="123477"/>
                  <a:pt x="66740" y="124006"/>
                </a:cubicBezTo>
                <a:cubicBezTo>
                  <a:pt x="69386" y="124535"/>
                  <a:pt x="55627" y="107602"/>
                  <a:pt x="44515" y="101781"/>
                </a:cubicBezTo>
                <a:cubicBezTo>
                  <a:pt x="33403" y="95960"/>
                  <a:pt x="2182" y="100193"/>
                  <a:pt x="65" y="89081"/>
                </a:cubicBezTo>
                <a:cubicBezTo>
                  <a:pt x="-2052" y="77969"/>
                  <a:pt x="47690" y="3885"/>
                  <a:pt x="50865" y="1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 826">
            <a:extLst>
              <a:ext uri="{FF2B5EF4-FFF2-40B4-BE49-F238E27FC236}">
                <a16:creationId xmlns:a16="http://schemas.microsoft.com/office/drawing/2014/main" id="{68CA4E94-53ED-9A3C-0B29-BFB427CFF8DF}"/>
              </a:ext>
            </a:extLst>
          </p:cNvPr>
          <p:cNvSpPr/>
          <p:nvPr/>
        </p:nvSpPr>
        <p:spPr>
          <a:xfrm>
            <a:off x="3432157" y="8016875"/>
            <a:ext cx="54188" cy="134025"/>
          </a:xfrm>
          <a:custGeom>
            <a:avLst/>
            <a:gdLst>
              <a:gd name="connsiteX0" fmla="*/ 18 w 54188"/>
              <a:gd name="connsiteY0" fmla="*/ 0 h 134025"/>
              <a:gd name="connsiteX1" fmla="*/ 53993 w 54188"/>
              <a:gd name="connsiteY1" fmla="*/ 79375 h 134025"/>
              <a:gd name="connsiteX2" fmla="*/ 19068 w 54188"/>
              <a:gd name="connsiteY2" fmla="*/ 133350 h 134025"/>
              <a:gd name="connsiteX3" fmla="*/ 44468 w 54188"/>
              <a:gd name="connsiteY3" fmla="*/ 107950 h 134025"/>
              <a:gd name="connsiteX4" fmla="*/ 44468 w 54188"/>
              <a:gd name="connsiteY4" fmla="*/ 82550 h 134025"/>
              <a:gd name="connsiteX5" fmla="*/ 47643 w 54188"/>
              <a:gd name="connsiteY5" fmla="*/ 104775 h 134025"/>
              <a:gd name="connsiteX6" fmla="*/ 47643 w 54188"/>
              <a:gd name="connsiteY6" fmla="*/ 79375 h 134025"/>
              <a:gd name="connsiteX7" fmla="*/ 18 w 54188"/>
              <a:gd name="connsiteY7" fmla="*/ 0 h 13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188" h="134025">
                <a:moveTo>
                  <a:pt x="18" y="0"/>
                </a:moveTo>
                <a:cubicBezTo>
                  <a:pt x="1076" y="0"/>
                  <a:pt x="50818" y="57150"/>
                  <a:pt x="53993" y="79375"/>
                </a:cubicBezTo>
                <a:cubicBezTo>
                  <a:pt x="57168" y="101600"/>
                  <a:pt x="20655" y="128588"/>
                  <a:pt x="19068" y="133350"/>
                </a:cubicBezTo>
                <a:cubicBezTo>
                  <a:pt x="17481" y="138112"/>
                  <a:pt x="40235" y="116417"/>
                  <a:pt x="44468" y="107950"/>
                </a:cubicBezTo>
                <a:cubicBezTo>
                  <a:pt x="48701" y="99483"/>
                  <a:pt x="43939" y="83079"/>
                  <a:pt x="44468" y="82550"/>
                </a:cubicBezTo>
                <a:cubicBezTo>
                  <a:pt x="44997" y="82021"/>
                  <a:pt x="47114" y="105304"/>
                  <a:pt x="47643" y="104775"/>
                </a:cubicBezTo>
                <a:cubicBezTo>
                  <a:pt x="48172" y="104246"/>
                  <a:pt x="52405" y="90487"/>
                  <a:pt x="47643" y="79375"/>
                </a:cubicBezTo>
                <a:cubicBezTo>
                  <a:pt x="42881" y="68263"/>
                  <a:pt x="-1040" y="0"/>
                  <a:pt x="18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 827">
            <a:extLst>
              <a:ext uri="{FF2B5EF4-FFF2-40B4-BE49-F238E27FC236}">
                <a16:creationId xmlns:a16="http://schemas.microsoft.com/office/drawing/2014/main" id="{F0D25570-988D-3F90-7D8A-56647A918357}"/>
              </a:ext>
            </a:extLst>
          </p:cNvPr>
          <p:cNvSpPr/>
          <p:nvPr/>
        </p:nvSpPr>
        <p:spPr>
          <a:xfrm>
            <a:off x="3282728" y="8267382"/>
            <a:ext cx="222472" cy="241866"/>
          </a:xfrm>
          <a:custGeom>
            <a:avLst/>
            <a:gdLst>
              <a:gd name="connsiteX0" fmla="*/ 222 w 222472"/>
              <a:gd name="connsiteY0" fmla="*/ 241618 h 241866"/>
              <a:gd name="connsiteX1" fmla="*/ 120872 w 222472"/>
              <a:gd name="connsiteY1" fmla="*/ 187643 h 241866"/>
              <a:gd name="connsiteX2" fmla="*/ 212947 w 222472"/>
              <a:gd name="connsiteY2" fmla="*/ 127318 h 241866"/>
              <a:gd name="connsiteX3" fmla="*/ 168497 w 222472"/>
              <a:gd name="connsiteY3" fmla="*/ 159068 h 241866"/>
              <a:gd name="connsiteX4" fmla="*/ 203422 w 222472"/>
              <a:gd name="connsiteY4" fmla="*/ 143193 h 241866"/>
              <a:gd name="connsiteX5" fmla="*/ 222472 w 222472"/>
              <a:gd name="connsiteY5" fmla="*/ 318 h 241866"/>
              <a:gd name="connsiteX6" fmla="*/ 203422 w 222472"/>
              <a:gd name="connsiteY6" fmla="*/ 105093 h 241866"/>
              <a:gd name="connsiteX7" fmla="*/ 200247 w 222472"/>
              <a:gd name="connsiteY7" fmla="*/ 124143 h 241866"/>
              <a:gd name="connsiteX8" fmla="*/ 152622 w 222472"/>
              <a:gd name="connsiteY8" fmla="*/ 165418 h 241866"/>
              <a:gd name="connsiteX9" fmla="*/ 222 w 222472"/>
              <a:gd name="connsiteY9" fmla="*/ 241618 h 241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472" h="241866">
                <a:moveTo>
                  <a:pt x="222" y="241618"/>
                </a:moveTo>
                <a:cubicBezTo>
                  <a:pt x="-5070" y="245322"/>
                  <a:pt x="85418" y="206693"/>
                  <a:pt x="120872" y="187643"/>
                </a:cubicBezTo>
                <a:cubicBezTo>
                  <a:pt x="156326" y="168593"/>
                  <a:pt x="205010" y="132080"/>
                  <a:pt x="212947" y="127318"/>
                </a:cubicBezTo>
                <a:cubicBezTo>
                  <a:pt x="220885" y="122555"/>
                  <a:pt x="170085" y="156422"/>
                  <a:pt x="168497" y="159068"/>
                </a:cubicBezTo>
                <a:cubicBezTo>
                  <a:pt x="166910" y="161714"/>
                  <a:pt x="194426" y="169651"/>
                  <a:pt x="203422" y="143193"/>
                </a:cubicBezTo>
                <a:cubicBezTo>
                  <a:pt x="212418" y="116735"/>
                  <a:pt x="222472" y="6668"/>
                  <a:pt x="222472" y="318"/>
                </a:cubicBezTo>
                <a:cubicBezTo>
                  <a:pt x="222472" y="-6032"/>
                  <a:pt x="207126" y="84455"/>
                  <a:pt x="203422" y="105093"/>
                </a:cubicBezTo>
                <a:cubicBezTo>
                  <a:pt x="199718" y="125731"/>
                  <a:pt x="208714" y="114089"/>
                  <a:pt x="200247" y="124143"/>
                </a:cubicBezTo>
                <a:cubicBezTo>
                  <a:pt x="191780" y="134197"/>
                  <a:pt x="179609" y="150072"/>
                  <a:pt x="152622" y="165418"/>
                </a:cubicBezTo>
                <a:cubicBezTo>
                  <a:pt x="125635" y="180764"/>
                  <a:pt x="5514" y="237914"/>
                  <a:pt x="222" y="2416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 828">
            <a:extLst>
              <a:ext uri="{FF2B5EF4-FFF2-40B4-BE49-F238E27FC236}">
                <a16:creationId xmlns:a16="http://schemas.microsoft.com/office/drawing/2014/main" id="{AFEB8D45-7ED0-210A-8ADB-946849852D2C}"/>
              </a:ext>
            </a:extLst>
          </p:cNvPr>
          <p:cNvSpPr/>
          <p:nvPr/>
        </p:nvSpPr>
        <p:spPr>
          <a:xfrm>
            <a:off x="3298825" y="8165951"/>
            <a:ext cx="88961" cy="343355"/>
          </a:xfrm>
          <a:custGeom>
            <a:avLst/>
            <a:gdLst>
              <a:gd name="connsiteX0" fmla="*/ 88900 w 88961"/>
              <a:gd name="connsiteY0" fmla="*/ 149 h 343355"/>
              <a:gd name="connsiteX1" fmla="*/ 41275 w 88961"/>
              <a:gd name="connsiteY1" fmla="*/ 174774 h 343355"/>
              <a:gd name="connsiteX2" fmla="*/ 57150 w 88961"/>
              <a:gd name="connsiteY2" fmla="*/ 130324 h 343355"/>
              <a:gd name="connsiteX3" fmla="*/ 15875 w 88961"/>
              <a:gd name="connsiteY3" fmla="*/ 289074 h 343355"/>
              <a:gd name="connsiteX4" fmla="*/ 0 w 88961"/>
              <a:gd name="connsiteY4" fmla="*/ 343049 h 343355"/>
              <a:gd name="connsiteX5" fmla="*/ 15875 w 88961"/>
              <a:gd name="connsiteY5" fmla="*/ 270024 h 343355"/>
              <a:gd name="connsiteX6" fmla="*/ 50800 w 88961"/>
              <a:gd name="connsiteY6" fmla="*/ 146199 h 343355"/>
              <a:gd name="connsiteX7" fmla="*/ 88900 w 88961"/>
              <a:gd name="connsiteY7" fmla="*/ 149 h 343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961" h="343355">
                <a:moveTo>
                  <a:pt x="88900" y="149"/>
                </a:moveTo>
                <a:cubicBezTo>
                  <a:pt x="87313" y="4911"/>
                  <a:pt x="46567" y="153078"/>
                  <a:pt x="41275" y="174774"/>
                </a:cubicBezTo>
                <a:cubicBezTo>
                  <a:pt x="35983" y="196470"/>
                  <a:pt x="61383" y="111274"/>
                  <a:pt x="57150" y="130324"/>
                </a:cubicBezTo>
                <a:cubicBezTo>
                  <a:pt x="52917" y="149374"/>
                  <a:pt x="25400" y="253620"/>
                  <a:pt x="15875" y="289074"/>
                </a:cubicBezTo>
                <a:cubicBezTo>
                  <a:pt x="6350" y="324528"/>
                  <a:pt x="0" y="346224"/>
                  <a:pt x="0" y="343049"/>
                </a:cubicBezTo>
                <a:cubicBezTo>
                  <a:pt x="0" y="339874"/>
                  <a:pt x="7408" y="302832"/>
                  <a:pt x="15875" y="270024"/>
                </a:cubicBezTo>
                <a:cubicBezTo>
                  <a:pt x="24342" y="237216"/>
                  <a:pt x="40746" y="186945"/>
                  <a:pt x="50800" y="146199"/>
                </a:cubicBezTo>
                <a:cubicBezTo>
                  <a:pt x="60854" y="105453"/>
                  <a:pt x="90487" y="-4613"/>
                  <a:pt x="88900" y="14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 829">
            <a:extLst>
              <a:ext uri="{FF2B5EF4-FFF2-40B4-BE49-F238E27FC236}">
                <a16:creationId xmlns:a16="http://schemas.microsoft.com/office/drawing/2014/main" id="{60902440-F341-E550-FCD0-37F4EB659AB6}"/>
              </a:ext>
            </a:extLst>
          </p:cNvPr>
          <p:cNvSpPr/>
          <p:nvPr/>
        </p:nvSpPr>
        <p:spPr>
          <a:xfrm>
            <a:off x="3286125" y="8153360"/>
            <a:ext cx="79570" cy="358895"/>
          </a:xfrm>
          <a:custGeom>
            <a:avLst/>
            <a:gdLst>
              <a:gd name="connsiteX0" fmla="*/ 79375 w 79570"/>
              <a:gd name="connsiteY0" fmla="*/ 40 h 358895"/>
              <a:gd name="connsiteX1" fmla="*/ 31750 w 79570"/>
              <a:gd name="connsiteY1" fmla="*/ 184190 h 358895"/>
              <a:gd name="connsiteX2" fmla="*/ 47625 w 79570"/>
              <a:gd name="connsiteY2" fmla="*/ 149265 h 358895"/>
              <a:gd name="connsiteX3" fmla="*/ 19050 w 79570"/>
              <a:gd name="connsiteY3" fmla="*/ 285790 h 358895"/>
              <a:gd name="connsiteX4" fmla="*/ 0 w 79570"/>
              <a:gd name="connsiteY4" fmla="*/ 358815 h 358895"/>
              <a:gd name="connsiteX5" fmla="*/ 19050 w 79570"/>
              <a:gd name="connsiteY5" fmla="*/ 273090 h 358895"/>
              <a:gd name="connsiteX6" fmla="*/ 47625 w 79570"/>
              <a:gd name="connsiteY6" fmla="*/ 168315 h 358895"/>
              <a:gd name="connsiteX7" fmla="*/ 79375 w 79570"/>
              <a:gd name="connsiteY7" fmla="*/ 40 h 35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570" h="358895">
                <a:moveTo>
                  <a:pt x="79375" y="40"/>
                </a:moveTo>
                <a:cubicBezTo>
                  <a:pt x="76729" y="2686"/>
                  <a:pt x="37042" y="159319"/>
                  <a:pt x="31750" y="184190"/>
                </a:cubicBezTo>
                <a:cubicBezTo>
                  <a:pt x="26458" y="209061"/>
                  <a:pt x="49742" y="132332"/>
                  <a:pt x="47625" y="149265"/>
                </a:cubicBezTo>
                <a:cubicBezTo>
                  <a:pt x="45508" y="166198"/>
                  <a:pt x="26987" y="250865"/>
                  <a:pt x="19050" y="285790"/>
                </a:cubicBezTo>
                <a:cubicBezTo>
                  <a:pt x="11113" y="320715"/>
                  <a:pt x="0" y="360932"/>
                  <a:pt x="0" y="358815"/>
                </a:cubicBezTo>
                <a:cubicBezTo>
                  <a:pt x="0" y="356698"/>
                  <a:pt x="11113" y="304840"/>
                  <a:pt x="19050" y="273090"/>
                </a:cubicBezTo>
                <a:cubicBezTo>
                  <a:pt x="26987" y="241340"/>
                  <a:pt x="38100" y="210119"/>
                  <a:pt x="47625" y="168315"/>
                </a:cubicBezTo>
                <a:cubicBezTo>
                  <a:pt x="57150" y="126511"/>
                  <a:pt x="82021" y="-2606"/>
                  <a:pt x="79375" y="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 831">
            <a:extLst>
              <a:ext uri="{FF2B5EF4-FFF2-40B4-BE49-F238E27FC236}">
                <a16:creationId xmlns:a16="http://schemas.microsoft.com/office/drawing/2014/main" id="{1A457721-C861-0030-DF38-951C81CEFD05}"/>
              </a:ext>
            </a:extLst>
          </p:cNvPr>
          <p:cNvSpPr/>
          <p:nvPr/>
        </p:nvSpPr>
        <p:spPr>
          <a:xfrm>
            <a:off x="3216024" y="8166056"/>
            <a:ext cx="101930" cy="349797"/>
          </a:xfrm>
          <a:custGeom>
            <a:avLst/>
            <a:gdLst>
              <a:gd name="connsiteX0" fmla="*/ 101851 w 101930"/>
              <a:gd name="connsiteY0" fmla="*/ 44 h 349797"/>
              <a:gd name="connsiteX1" fmla="*/ 70101 w 101930"/>
              <a:gd name="connsiteY1" fmla="*/ 130219 h 349797"/>
              <a:gd name="connsiteX2" fmla="*/ 38351 w 101930"/>
              <a:gd name="connsiteY2" fmla="*/ 215944 h 349797"/>
              <a:gd name="connsiteX3" fmla="*/ 51051 w 101930"/>
              <a:gd name="connsiteY3" fmla="*/ 177844 h 349797"/>
              <a:gd name="connsiteX4" fmla="*/ 9776 w 101930"/>
              <a:gd name="connsiteY4" fmla="*/ 266744 h 349797"/>
              <a:gd name="connsiteX5" fmla="*/ 251 w 101930"/>
              <a:gd name="connsiteY5" fmla="*/ 349294 h 349797"/>
              <a:gd name="connsiteX6" fmla="*/ 16126 w 101930"/>
              <a:gd name="connsiteY6" fmla="*/ 292144 h 349797"/>
              <a:gd name="connsiteX7" fmla="*/ 60576 w 101930"/>
              <a:gd name="connsiteY7" fmla="*/ 117519 h 349797"/>
              <a:gd name="connsiteX8" fmla="*/ 101851 w 101930"/>
              <a:gd name="connsiteY8" fmla="*/ 44 h 349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930" h="349797">
                <a:moveTo>
                  <a:pt x="101851" y="44"/>
                </a:moveTo>
                <a:cubicBezTo>
                  <a:pt x="103439" y="2161"/>
                  <a:pt x="80684" y="94236"/>
                  <a:pt x="70101" y="130219"/>
                </a:cubicBezTo>
                <a:cubicBezTo>
                  <a:pt x="59518" y="166202"/>
                  <a:pt x="41526" y="208006"/>
                  <a:pt x="38351" y="215944"/>
                </a:cubicBezTo>
                <a:cubicBezTo>
                  <a:pt x="35176" y="223882"/>
                  <a:pt x="55814" y="169377"/>
                  <a:pt x="51051" y="177844"/>
                </a:cubicBezTo>
                <a:cubicBezTo>
                  <a:pt x="46288" y="186311"/>
                  <a:pt x="18243" y="238169"/>
                  <a:pt x="9776" y="266744"/>
                </a:cubicBezTo>
                <a:cubicBezTo>
                  <a:pt x="1309" y="295319"/>
                  <a:pt x="-807" y="345061"/>
                  <a:pt x="251" y="349294"/>
                </a:cubicBezTo>
                <a:cubicBezTo>
                  <a:pt x="1309" y="353527"/>
                  <a:pt x="6072" y="330773"/>
                  <a:pt x="16126" y="292144"/>
                </a:cubicBezTo>
                <a:cubicBezTo>
                  <a:pt x="26180" y="253515"/>
                  <a:pt x="48405" y="163027"/>
                  <a:pt x="60576" y="117519"/>
                </a:cubicBezTo>
                <a:cubicBezTo>
                  <a:pt x="72747" y="72011"/>
                  <a:pt x="100263" y="-2073"/>
                  <a:pt x="101851" y="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 832">
            <a:extLst>
              <a:ext uri="{FF2B5EF4-FFF2-40B4-BE49-F238E27FC236}">
                <a16:creationId xmlns:a16="http://schemas.microsoft.com/office/drawing/2014/main" id="{5B7FC64A-E987-E1D9-CD74-9308BC9BFFF0}"/>
              </a:ext>
            </a:extLst>
          </p:cNvPr>
          <p:cNvSpPr/>
          <p:nvPr/>
        </p:nvSpPr>
        <p:spPr>
          <a:xfrm>
            <a:off x="3061520" y="7796592"/>
            <a:ext cx="75759" cy="729690"/>
          </a:xfrm>
          <a:custGeom>
            <a:avLst/>
            <a:gdLst>
              <a:gd name="connsiteX0" fmla="*/ 53155 w 75759"/>
              <a:gd name="connsiteY0" fmla="*/ 1208 h 729690"/>
              <a:gd name="connsiteX1" fmla="*/ 8705 w 75759"/>
              <a:gd name="connsiteY1" fmla="*/ 261558 h 729690"/>
              <a:gd name="connsiteX2" fmla="*/ 15055 w 75759"/>
              <a:gd name="connsiteY2" fmla="*/ 223458 h 729690"/>
              <a:gd name="connsiteX3" fmla="*/ 8705 w 75759"/>
              <a:gd name="connsiteY3" fmla="*/ 401258 h 729690"/>
              <a:gd name="connsiteX4" fmla="*/ 11880 w 75759"/>
              <a:gd name="connsiteY4" fmla="*/ 359983 h 729690"/>
              <a:gd name="connsiteX5" fmla="*/ 18230 w 75759"/>
              <a:gd name="connsiteY5" fmla="*/ 480633 h 729690"/>
              <a:gd name="connsiteX6" fmla="*/ 27755 w 75759"/>
              <a:gd name="connsiteY6" fmla="*/ 563183 h 729690"/>
              <a:gd name="connsiteX7" fmla="*/ 72205 w 75759"/>
              <a:gd name="connsiteY7" fmla="*/ 725108 h 729690"/>
              <a:gd name="connsiteX8" fmla="*/ 69030 w 75759"/>
              <a:gd name="connsiteY8" fmla="*/ 674308 h 729690"/>
              <a:gd name="connsiteX9" fmla="*/ 37280 w 75759"/>
              <a:gd name="connsiteY9" fmla="*/ 560008 h 729690"/>
              <a:gd name="connsiteX10" fmla="*/ 2355 w 75759"/>
              <a:gd name="connsiteY10" fmla="*/ 293308 h 729690"/>
              <a:gd name="connsiteX11" fmla="*/ 5530 w 75759"/>
              <a:gd name="connsiteY11" fmla="*/ 318708 h 729690"/>
              <a:gd name="connsiteX12" fmla="*/ 24580 w 75759"/>
              <a:gd name="connsiteY12" fmla="*/ 169483 h 729690"/>
              <a:gd name="connsiteX13" fmla="*/ 53155 w 75759"/>
              <a:gd name="connsiteY13" fmla="*/ 1208 h 72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5759" h="729690">
                <a:moveTo>
                  <a:pt x="53155" y="1208"/>
                </a:moveTo>
                <a:cubicBezTo>
                  <a:pt x="50509" y="16554"/>
                  <a:pt x="15055" y="224516"/>
                  <a:pt x="8705" y="261558"/>
                </a:cubicBezTo>
                <a:cubicBezTo>
                  <a:pt x="2355" y="298600"/>
                  <a:pt x="15055" y="200175"/>
                  <a:pt x="15055" y="223458"/>
                </a:cubicBezTo>
                <a:cubicBezTo>
                  <a:pt x="15055" y="246741"/>
                  <a:pt x="9234" y="378504"/>
                  <a:pt x="8705" y="401258"/>
                </a:cubicBezTo>
                <a:cubicBezTo>
                  <a:pt x="8176" y="424012"/>
                  <a:pt x="10293" y="346754"/>
                  <a:pt x="11880" y="359983"/>
                </a:cubicBezTo>
                <a:cubicBezTo>
                  <a:pt x="13467" y="373212"/>
                  <a:pt x="15584" y="446766"/>
                  <a:pt x="18230" y="480633"/>
                </a:cubicBezTo>
                <a:cubicBezTo>
                  <a:pt x="20876" y="514500"/>
                  <a:pt x="18759" y="522437"/>
                  <a:pt x="27755" y="563183"/>
                </a:cubicBezTo>
                <a:cubicBezTo>
                  <a:pt x="36751" y="603929"/>
                  <a:pt x="65326" y="706587"/>
                  <a:pt x="72205" y="725108"/>
                </a:cubicBezTo>
                <a:cubicBezTo>
                  <a:pt x="79084" y="743629"/>
                  <a:pt x="74851" y="701825"/>
                  <a:pt x="69030" y="674308"/>
                </a:cubicBezTo>
                <a:cubicBezTo>
                  <a:pt x="63209" y="646791"/>
                  <a:pt x="48392" y="623508"/>
                  <a:pt x="37280" y="560008"/>
                </a:cubicBezTo>
                <a:cubicBezTo>
                  <a:pt x="26167" y="496508"/>
                  <a:pt x="7647" y="333525"/>
                  <a:pt x="2355" y="293308"/>
                </a:cubicBezTo>
                <a:cubicBezTo>
                  <a:pt x="-2937" y="253091"/>
                  <a:pt x="1826" y="339346"/>
                  <a:pt x="5530" y="318708"/>
                </a:cubicBezTo>
                <a:cubicBezTo>
                  <a:pt x="9234" y="298070"/>
                  <a:pt x="17172" y="218166"/>
                  <a:pt x="24580" y="169483"/>
                </a:cubicBezTo>
                <a:cubicBezTo>
                  <a:pt x="31988" y="120800"/>
                  <a:pt x="55801" y="-14138"/>
                  <a:pt x="53155" y="120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 833">
            <a:extLst>
              <a:ext uri="{FF2B5EF4-FFF2-40B4-BE49-F238E27FC236}">
                <a16:creationId xmlns:a16="http://schemas.microsoft.com/office/drawing/2014/main" id="{6D6236FC-872C-9068-B333-F0C117E291CB}"/>
              </a:ext>
            </a:extLst>
          </p:cNvPr>
          <p:cNvSpPr/>
          <p:nvPr/>
        </p:nvSpPr>
        <p:spPr>
          <a:xfrm>
            <a:off x="3050815" y="7797589"/>
            <a:ext cx="54347" cy="344912"/>
          </a:xfrm>
          <a:custGeom>
            <a:avLst/>
            <a:gdLst>
              <a:gd name="connsiteX0" fmla="*/ 54335 w 54347"/>
              <a:gd name="connsiteY0" fmla="*/ 211 h 344912"/>
              <a:gd name="connsiteX1" fmla="*/ 28935 w 54347"/>
              <a:gd name="connsiteY1" fmla="*/ 146261 h 344912"/>
              <a:gd name="connsiteX2" fmla="*/ 360 w 54347"/>
              <a:gd name="connsiteY2" fmla="*/ 343111 h 344912"/>
              <a:gd name="connsiteX3" fmla="*/ 13060 w 54347"/>
              <a:gd name="connsiteY3" fmla="*/ 238336 h 344912"/>
              <a:gd name="connsiteX4" fmla="*/ 16235 w 54347"/>
              <a:gd name="connsiteY4" fmla="*/ 143086 h 344912"/>
              <a:gd name="connsiteX5" fmla="*/ 16235 w 54347"/>
              <a:gd name="connsiteY5" fmla="*/ 181186 h 344912"/>
              <a:gd name="connsiteX6" fmla="*/ 25760 w 54347"/>
              <a:gd name="connsiteY6" fmla="*/ 114511 h 344912"/>
              <a:gd name="connsiteX7" fmla="*/ 54335 w 54347"/>
              <a:gd name="connsiteY7" fmla="*/ 211 h 34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347" h="344912">
                <a:moveTo>
                  <a:pt x="54335" y="211"/>
                </a:moveTo>
                <a:cubicBezTo>
                  <a:pt x="54864" y="5503"/>
                  <a:pt x="37931" y="89111"/>
                  <a:pt x="28935" y="146261"/>
                </a:cubicBezTo>
                <a:cubicBezTo>
                  <a:pt x="19939" y="203411"/>
                  <a:pt x="3006" y="327765"/>
                  <a:pt x="360" y="343111"/>
                </a:cubicBezTo>
                <a:cubicBezTo>
                  <a:pt x="-2286" y="358457"/>
                  <a:pt x="10414" y="271674"/>
                  <a:pt x="13060" y="238336"/>
                </a:cubicBezTo>
                <a:cubicBezTo>
                  <a:pt x="15706" y="204999"/>
                  <a:pt x="15706" y="152611"/>
                  <a:pt x="16235" y="143086"/>
                </a:cubicBezTo>
                <a:cubicBezTo>
                  <a:pt x="16764" y="133561"/>
                  <a:pt x="14648" y="185948"/>
                  <a:pt x="16235" y="181186"/>
                </a:cubicBezTo>
                <a:cubicBezTo>
                  <a:pt x="17822" y="176424"/>
                  <a:pt x="20998" y="138323"/>
                  <a:pt x="25760" y="114511"/>
                </a:cubicBezTo>
                <a:cubicBezTo>
                  <a:pt x="30522" y="90699"/>
                  <a:pt x="53806" y="-5081"/>
                  <a:pt x="54335" y="21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 834">
            <a:extLst>
              <a:ext uri="{FF2B5EF4-FFF2-40B4-BE49-F238E27FC236}">
                <a16:creationId xmlns:a16="http://schemas.microsoft.com/office/drawing/2014/main" id="{9AC13FD2-9CC5-96A5-D2F5-5C67962EBF7D}"/>
              </a:ext>
            </a:extLst>
          </p:cNvPr>
          <p:cNvSpPr/>
          <p:nvPr/>
        </p:nvSpPr>
        <p:spPr>
          <a:xfrm>
            <a:off x="3068814" y="7889722"/>
            <a:ext cx="39767" cy="250757"/>
          </a:xfrm>
          <a:custGeom>
            <a:avLst/>
            <a:gdLst>
              <a:gd name="connsiteX0" fmla="*/ 39511 w 39767"/>
              <a:gd name="connsiteY0" fmla="*/ 153 h 250757"/>
              <a:gd name="connsiteX1" fmla="*/ 17286 w 39767"/>
              <a:gd name="connsiteY1" fmla="*/ 101753 h 250757"/>
              <a:gd name="connsiteX2" fmla="*/ 1411 w 39767"/>
              <a:gd name="connsiteY2" fmla="*/ 247803 h 250757"/>
              <a:gd name="connsiteX3" fmla="*/ 1411 w 39767"/>
              <a:gd name="connsiteY3" fmla="*/ 203353 h 250757"/>
              <a:gd name="connsiteX4" fmla="*/ 1411 w 39767"/>
              <a:gd name="connsiteY4" fmla="*/ 123978 h 250757"/>
              <a:gd name="connsiteX5" fmla="*/ 39511 w 39767"/>
              <a:gd name="connsiteY5" fmla="*/ 153 h 250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767" h="250757">
                <a:moveTo>
                  <a:pt x="39511" y="153"/>
                </a:moveTo>
                <a:cubicBezTo>
                  <a:pt x="42157" y="-3551"/>
                  <a:pt x="23636" y="60478"/>
                  <a:pt x="17286" y="101753"/>
                </a:cubicBezTo>
                <a:cubicBezTo>
                  <a:pt x="10936" y="143028"/>
                  <a:pt x="4057" y="230870"/>
                  <a:pt x="1411" y="247803"/>
                </a:cubicBezTo>
                <a:cubicBezTo>
                  <a:pt x="-1235" y="264736"/>
                  <a:pt x="1411" y="203353"/>
                  <a:pt x="1411" y="203353"/>
                </a:cubicBezTo>
                <a:cubicBezTo>
                  <a:pt x="1411" y="182716"/>
                  <a:pt x="-1764" y="154670"/>
                  <a:pt x="1411" y="123978"/>
                </a:cubicBezTo>
                <a:cubicBezTo>
                  <a:pt x="4586" y="93286"/>
                  <a:pt x="36865" y="3857"/>
                  <a:pt x="39511" y="15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 835">
            <a:extLst>
              <a:ext uri="{FF2B5EF4-FFF2-40B4-BE49-F238E27FC236}">
                <a16:creationId xmlns:a16="http://schemas.microsoft.com/office/drawing/2014/main" id="{598876A8-65EE-8B77-C212-732159848AC5}"/>
              </a:ext>
            </a:extLst>
          </p:cNvPr>
          <p:cNvSpPr/>
          <p:nvPr/>
        </p:nvSpPr>
        <p:spPr>
          <a:xfrm>
            <a:off x="3026371" y="8029874"/>
            <a:ext cx="132864" cy="561858"/>
          </a:xfrm>
          <a:custGeom>
            <a:avLst/>
            <a:gdLst>
              <a:gd name="connsiteX0" fmla="*/ 43854 w 132864"/>
              <a:gd name="connsiteY0" fmla="*/ 2876 h 561858"/>
              <a:gd name="connsiteX1" fmla="*/ 8929 w 132864"/>
              <a:gd name="connsiteY1" fmla="*/ 314026 h 561858"/>
              <a:gd name="connsiteX2" fmla="*/ 21629 w 132864"/>
              <a:gd name="connsiteY2" fmla="*/ 272751 h 561858"/>
              <a:gd name="connsiteX3" fmla="*/ 18454 w 132864"/>
              <a:gd name="connsiteY3" fmla="*/ 374351 h 561858"/>
              <a:gd name="connsiteX4" fmla="*/ 15279 w 132864"/>
              <a:gd name="connsiteY4" fmla="*/ 348951 h 561858"/>
              <a:gd name="connsiteX5" fmla="*/ 43854 w 132864"/>
              <a:gd name="connsiteY5" fmla="*/ 460076 h 561858"/>
              <a:gd name="connsiteX6" fmla="*/ 75604 w 132864"/>
              <a:gd name="connsiteY6" fmla="*/ 555326 h 561858"/>
              <a:gd name="connsiteX7" fmla="*/ 104179 w 132864"/>
              <a:gd name="connsiteY7" fmla="*/ 463251 h 561858"/>
              <a:gd name="connsiteX8" fmla="*/ 85129 w 132864"/>
              <a:gd name="connsiteY8" fmla="*/ 529926 h 561858"/>
              <a:gd name="connsiteX9" fmla="*/ 132754 w 132864"/>
              <a:gd name="connsiteY9" fmla="*/ 456901 h 561858"/>
              <a:gd name="connsiteX10" fmla="*/ 69254 w 132864"/>
              <a:gd name="connsiteY10" fmla="*/ 561676 h 561858"/>
              <a:gd name="connsiteX11" fmla="*/ 62904 w 132864"/>
              <a:gd name="connsiteY11" fmla="*/ 475951 h 561858"/>
              <a:gd name="connsiteX12" fmla="*/ 2579 w 132864"/>
              <a:gd name="connsiteY12" fmla="*/ 260051 h 561858"/>
              <a:gd name="connsiteX13" fmla="*/ 12104 w 132864"/>
              <a:gd name="connsiteY13" fmla="*/ 291801 h 561858"/>
              <a:gd name="connsiteX14" fmla="*/ 21629 w 132864"/>
              <a:gd name="connsiteY14" fmla="*/ 164801 h 561858"/>
              <a:gd name="connsiteX15" fmla="*/ 43854 w 132864"/>
              <a:gd name="connsiteY15" fmla="*/ 2876 h 561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2864" h="561858">
                <a:moveTo>
                  <a:pt x="43854" y="2876"/>
                </a:moveTo>
                <a:cubicBezTo>
                  <a:pt x="41737" y="27747"/>
                  <a:pt x="12633" y="269047"/>
                  <a:pt x="8929" y="314026"/>
                </a:cubicBezTo>
                <a:cubicBezTo>
                  <a:pt x="5225" y="359005"/>
                  <a:pt x="20042" y="262697"/>
                  <a:pt x="21629" y="272751"/>
                </a:cubicBezTo>
                <a:cubicBezTo>
                  <a:pt x="23216" y="282805"/>
                  <a:pt x="19512" y="361651"/>
                  <a:pt x="18454" y="374351"/>
                </a:cubicBezTo>
                <a:cubicBezTo>
                  <a:pt x="17396" y="387051"/>
                  <a:pt x="11046" y="334664"/>
                  <a:pt x="15279" y="348951"/>
                </a:cubicBezTo>
                <a:cubicBezTo>
                  <a:pt x="19512" y="363238"/>
                  <a:pt x="33800" y="425680"/>
                  <a:pt x="43854" y="460076"/>
                </a:cubicBezTo>
                <a:cubicBezTo>
                  <a:pt x="53908" y="494472"/>
                  <a:pt x="65550" y="554797"/>
                  <a:pt x="75604" y="555326"/>
                </a:cubicBezTo>
                <a:cubicBezTo>
                  <a:pt x="85658" y="555855"/>
                  <a:pt x="102592" y="467484"/>
                  <a:pt x="104179" y="463251"/>
                </a:cubicBezTo>
                <a:cubicBezTo>
                  <a:pt x="105766" y="459018"/>
                  <a:pt x="80367" y="530984"/>
                  <a:pt x="85129" y="529926"/>
                </a:cubicBezTo>
                <a:cubicBezTo>
                  <a:pt x="89891" y="528868"/>
                  <a:pt x="135400" y="451609"/>
                  <a:pt x="132754" y="456901"/>
                </a:cubicBezTo>
                <a:cubicBezTo>
                  <a:pt x="130108" y="462193"/>
                  <a:pt x="80896" y="558501"/>
                  <a:pt x="69254" y="561676"/>
                </a:cubicBezTo>
                <a:cubicBezTo>
                  <a:pt x="57612" y="564851"/>
                  <a:pt x="74016" y="526222"/>
                  <a:pt x="62904" y="475951"/>
                </a:cubicBezTo>
                <a:cubicBezTo>
                  <a:pt x="51792" y="425680"/>
                  <a:pt x="11046" y="290743"/>
                  <a:pt x="2579" y="260051"/>
                </a:cubicBezTo>
                <a:cubicBezTo>
                  <a:pt x="-5888" y="229359"/>
                  <a:pt x="8929" y="307676"/>
                  <a:pt x="12104" y="291801"/>
                </a:cubicBezTo>
                <a:cubicBezTo>
                  <a:pt x="15279" y="275926"/>
                  <a:pt x="17396" y="208193"/>
                  <a:pt x="21629" y="164801"/>
                </a:cubicBezTo>
                <a:cubicBezTo>
                  <a:pt x="25862" y="121409"/>
                  <a:pt x="45971" y="-21995"/>
                  <a:pt x="43854" y="28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 836">
            <a:extLst>
              <a:ext uri="{FF2B5EF4-FFF2-40B4-BE49-F238E27FC236}">
                <a16:creationId xmlns:a16="http://schemas.microsoft.com/office/drawing/2014/main" id="{CB38625B-FFB0-5C55-0370-8AB3B06939A2}"/>
              </a:ext>
            </a:extLst>
          </p:cNvPr>
          <p:cNvSpPr/>
          <p:nvPr/>
        </p:nvSpPr>
        <p:spPr>
          <a:xfrm>
            <a:off x="2596753" y="8105419"/>
            <a:ext cx="456434" cy="994586"/>
          </a:xfrm>
          <a:custGeom>
            <a:avLst/>
            <a:gdLst>
              <a:gd name="connsiteX0" fmla="*/ 451247 w 456434"/>
              <a:gd name="connsiteY0" fmla="*/ 6706 h 994586"/>
              <a:gd name="connsiteX1" fmla="*/ 216297 w 456434"/>
              <a:gd name="connsiteY1" fmla="*/ 336906 h 994586"/>
              <a:gd name="connsiteX2" fmla="*/ 238522 w 456434"/>
              <a:gd name="connsiteY2" fmla="*/ 298806 h 994586"/>
              <a:gd name="connsiteX3" fmla="*/ 143272 w 456434"/>
              <a:gd name="connsiteY3" fmla="*/ 489306 h 994586"/>
              <a:gd name="connsiteX4" fmla="*/ 165497 w 456434"/>
              <a:gd name="connsiteY4" fmla="*/ 467081 h 994586"/>
              <a:gd name="connsiteX5" fmla="*/ 57547 w 456434"/>
              <a:gd name="connsiteY5" fmla="*/ 702031 h 994586"/>
              <a:gd name="connsiteX6" fmla="*/ 76597 w 456434"/>
              <a:gd name="connsiteY6" fmla="*/ 663931 h 994586"/>
              <a:gd name="connsiteX7" fmla="*/ 25797 w 456434"/>
              <a:gd name="connsiteY7" fmla="*/ 803631 h 994586"/>
              <a:gd name="connsiteX8" fmla="*/ 51197 w 456434"/>
              <a:gd name="connsiteY8" fmla="*/ 790931 h 994586"/>
              <a:gd name="connsiteX9" fmla="*/ 6747 w 456434"/>
              <a:gd name="connsiteY9" fmla="*/ 990956 h 994586"/>
              <a:gd name="connsiteX10" fmla="*/ 16272 w 456434"/>
              <a:gd name="connsiteY10" fmla="*/ 883006 h 994586"/>
              <a:gd name="connsiteX11" fmla="*/ 155972 w 456434"/>
              <a:gd name="connsiteY11" fmla="*/ 448031 h 994586"/>
              <a:gd name="connsiteX12" fmla="*/ 276622 w 456434"/>
              <a:gd name="connsiteY12" fmla="*/ 260706 h 994586"/>
              <a:gd name="connsiteX13" fmla="*/ 371872 w 456434"/>
              <a:gd name="connsiteY13" fmla="*/ 124181 h 994586"/>
              <a:gd name="connsiteX14" fmla="*/ 451247 w 456434"/>
              <a:gd name="connsiteY14" fmla="*/ 6706 h 994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6434" h="994586">
                <a:moveTo>
                  <a:pt x="451247" y="6706"/>
                </a:moveTo>
                <a:cubicBezTo>
                  <a:pt x="425318" y="42160"/>
                  <a:pt x="251751" y="288223"/>
                  <a:pt x="216297" y="336906"/>
                </a:cubicBezTo>
                <a:cubicBezTo>
                  <a:pt x="180843" y="385589"/>
                  <a:pt x="250693" y="273406"/>
                  <a:pt x="238522" y="298806"/>
                </a:cubicBezTo>
                <a:cubicBezTo>
                  <a:pt x="226351" y="324206"/>
                  <a:pt x="155443" y="461260"/>
                  <a:pt x="143272" y="489306"/>
                </a:cubicBezTo>
                <a:cubicBezTo>
                  <a:pt x="131101" y="517352"/>
                  <a:pt x="179784" y="431627"/>
                  <a:pt x="165497" y="467081"/>
                </a:cubicBezTo>
                <a:cubicBezTo>
                  <a:pt x="151209" y="502535"/>
                  <a:pt x="72364" y="669223"/>
                  <a:pt x="57547" y="702031"/>
                </a:cubicBezTo>
                <a:cubicBezTo>
                  <a:pt x="42730" y="734839"/>
                  <a:pt x="81889" y="646998"/>
                  <a:pt x="76597" y="663931"/>
                </a:cubicBezTo>
                <a:cubicBezTo>
                  <a:pt x="71305" y="680864"/>
                  <a:pt x="30030" y="782464"/>
                  <a:pt x="25797" y="803631"/>
                </a:cubicBezTo>
                <a:cubicBezTo>
                  <a:pt x="21564" y="824798"/>
                  <a:pt x="54372" y="759710"/>
                  <a:pt x="51197" y="790931"/>
                </a:cubicBezTo>
                <a:cubicBezTo>
                  <a:pt x="48022" y="822152"/>
                  <a:pt x="12568" y="975610"/>
                  <a:pt x="6747" y="990956"/>
                </a:cubicBezTo>
                <a:cubicBezTo>
                  <a:pt x="926" y="1006302"/>
                  <a:pt x="-8599" y="973493"/>
                  <a:pt x="16272" y="883006"/>
                </a:cubicBezTo>
                <a:cubicBezTo>
                  <a:pt x="41143" y="792519"/>
                  <a:pt x="112580" y="551748"/>
                  <a:pt x="155972" y="448031"/>
                </a:cubicBezTo>
                <a:cubicBezTo>
                  <a:pt x="199364" y="344314"/>
                  <a:pt x="240639" y="314681"/>
                  <a:pt x="276622" y="260706"/>
                </a:cubicBezTo>
                <a:cubicBezTo>
                  <a:pt x="312605" y="206731"/>
                  <a:pt x="344885" y="162281"/>
                  <a:pt x="371872" y="124181"/>
                </a:cubicBezTo>
                <a:cubicBezTo>
                  <a:pt x="398859" y="86081"/>
                  <a:pt x="477176" y="-28748"/>
                  <a:pt x="451247" y="67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 837">
            <a:extLst>
              <a:ext uri="{FF2B5EF4-FFF2-40B4-BE49-F238E27FC236}">
                <a16:creationId xmlns:a16="http://schemas.microsoft.com/office/drawing/2014/main" id="{A502AB16-25E1-5F8C-6937-96E4C698BB19}"/>
              </a:ext>
            </a:extLst>
          </p:cNvPr>
          <p:cNvSpPr/>
          <p:nvPr/>
        </p:nvSpPr>
        <p:spPr>
          <a:xfrm>
            <a:off x="2624301" y="8126819"/>
            <a:ext cx="441937" cy="949269"/>
          </a:xfrm>
          <a:custGeom>
            <a:avLst/>
            <a:gdLst>
              <a:gd name="connsiteX0" fmla="*/ 439574 w 441937"/>
              <a:gd name="connsiteY0" fmla="*/ 4356 h 949269"/>
              <a:gd name="connsiteX1" fmla="*/ 188749 w 441937"/>
              <a:gd name="connsiteY1" fmla="*/ 359956 h 949269"/>
              <a:gd name="connsiteX2" fmla="*/ 210974 w 441937"/>
              <a:gd name="connsiteY2" fmla="*/ 347256 h 949269"/>
              <a:gd name="connsiteX3" fmla="*/ 106199 w 441937"/>
              <a:gd name="connsiteY3" fmla="*/ 566331 h 949269"/>
              <a:gd name="connsiteX4" fmla="*/ 128424 w 441937"/>
              <a:gd name="connsiteY4" fmla="*/ 525056 h 949269"/>
              <a:gd name="connsiteX5" fmla="*/ 55399 w 441937"/>
              <a:gd name="connsiteY5" fmla="*/ 750481 h 949269"/>
              <a:gd name="connsiteX6" fmla="*/ 74449 w 441937"/>
              <a:gd name="connsiteY6" fmla="*/ 702856 h 949269"/>
              <a:gd name="connsiteX7" fmla="*/ 1424 w 441937"/>
              <a:gd name="connsiteY7" fmla="*/ 947331 h 949269"/>
              <a:gd name="connsiteX8" fmla="*/ 29999 w 441937"/>
              <a:gd name="connsiteY8" fmla="*/ 804456 h 949269"/>
              <a:gd name="connsiteX9" fmla="*/ 77624 w 441937"/>
              <a:gd name="connsiteY9" fmla="*/ 575856 h 949269"/>
              <a:gd name="connsiteX10" fmla="*/ 61749 w 441937"/>
              <a:gd name="connsiteY10" fmla="*/ 712381 h 949269"/>
              <a:gd name="connsiteX11" fmla="*/ 103024 w 441937"/>
              <a:gd name="connsiteY11" fmla="*/ 579031 h 949269"/>
              <a:gd name="connsiteX12" fmla="*/ 191924 w 441937"/>
              <a:gd name="connsiteY12" fmla="*/ 350431 h 949269"/>
              <a:gd name="connsiteX13" fmla="*/ 153824 w 441937"/>
              <a:gd name="connsiteY13" fmla="*/ 452031 h 949269"/>
              <a:gd name="connsiteX14" fmla="*/ 230024 w 441937"/>
              <a:gd name="connsiteY14" fmla="*/ 321856 h 949269"/>
              <a:gd name="connsiteX15" fmla="*/ 283999 w 441937"/>
              <a:gd name="connsiteY15" fmla="*/ 204381 h 949269"/>
              <a:gd name="connsiteX16" fmla="*/ 277649 w 441937"/>
              <a:gd name="connsiteY16" fmla="*/ 223431 h 949269"/>
              <a:gd name="connsiteX17" fmla="*/ 312574 w 441937"/>
              <a:gd name="connsiteY17" fmla="*/ 153581 h 949269"/>
              <a:gd name="connsiteX18" fmla="*/ 315749 w 441937"/>
              <a:gd name="connsiteY18" fmla="*/ 159931 h 949269"/>
              <a:gd name="connsiteX19" fmla="*/ 439574 w 441937"/>
              <a:gd name="connsiteY19" fmla="*/ 4356 h 94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937" h="949269">
                <a:moveTo>
                  <a:pt x="439574" y="4356"/>
                </a:moveTo>
                <a:cubicBezTo>
                  <a:pt x="418407" y="37693"/>
                  <a:pt x="226849" y="302806"/>
                  <a:pt x="188749" y="359956"/>
                </a:cubicBezTo>
                <a:cubicBezTo>
                  <a:pt x="150649" y="417106"/>
                  <a:pt x="224732" y="312860"/>
                  <a:pt x="210974" y="347256"/>
                </a:cubicBezTo>
                <a:cubicBezTo>
                  <a:pt x="197216" y="381652"/>
                  <a:pt x="119957" y="536698"/>
                  <a:pt x="106199" y="566331"/>
                </a:cubicBezTo>
                <a:cubicBezTo>
                  <a:pt x="92441" y="595964"/>
                  <a:pt x="136891" y="494364"/>
                  <a:pt x="128424" y="525056"/>
                </a:cubicBezTo>
                <a:cubicBezTo>
                  <a:pt x="119957" y="555748"/>
                  <a:pt x="64395" y="720848"/>
                  <a:pt x="55399" y="750481"/>
                </a:cubicBezTo>
                <a:cubicBezTo>
                  <a:pt x="46403" y="780114"/>
                  <a:pt x="83445" y="670048"/>
                  <a:pt x="74449" y="702856"/>
                </a:cubicBezTo>
                <a:cubicBezTo>
                  <a:pt x="65453" y="735664"/>
                  <a:pt x="8832" y="930398"/>
                  <a:pt x="1424" y="947331"/>
                </a:cubicBezTo>
                <a:cubicBezTo>
                  <a:pt x="-5984" y="964264"/>
                  <a:pt x="17299" y="866369"/>
                  <a:pt x="29999" y="804456"/>
                </a:cubicBezTo>
                <a:cubicBezTo>
                  <a:pt x="42699" y="742544"/>
                  <a:pt x="72332" y="591202"/>
                  <a:pt x="77624" y="575856"/>
                </a:cubicBezTo>
                <a:cubicBezTo>
                  <a:pt x="82916" y="560510"/>
                  <a:pt x="57516" y="711852"/>
                  <a:pt x="61749" y="712381"/>
                </a:cubicBezTo>
                <a:cubicBezTo>
                  <a:pt x="65982" y="712910"/>
                  <a:pt x="81328" y="639356"/>
                  <a:pt x="103024" y="579031"/>
                </a:cubicBezTo>
                <a:cubicBezTo>
                  <a:pt x="124720" y="518706"/>
                  <a:pt x="183457" y="371598"/>
                  <a:pt x="191924" y="350431"/>
                </a:cubicBezTo>
                <a:cubicBezTo>
                  <a:pt x="200391" y="329264"/>
                  <a:pt x="147474" y="456793"/>
                  <a:pt x="153824" y="452031"/>
                </a:cubicBezTo>
                <a:cubicBezTo>
                  <a:pt x="160174" y="447269"/>
                  <a:pt x="208328" y="363131"/>
                  <a:pt x="230024" y="321856"/>
                </a:cubicBezTo>
                <a:cubicBezTo>
                  <a:pt x="251720" y="280581"/>
                  <a:pt x="276061" y="220785"/>
                  <a:pt x="283999" y="204381"/>
                </a:cubicBezTo>
                <a:cubicBezTo>
                  <a:pt x="291936" y="187977"/>
                  <a:pt x="272886" y="231898"/>
                  <a:pt x="277649" y="223431"/>
                </a:cubicBezTo>
                <a:cubicBezTo>
                  <a:pt x="282412" y="214964"/>
                  <a:pt x="306224" y="164164"/>
                  <a:pt x="312574" y="153581"/>
                </a:cubicBezTo>
                <a:cubicBezTo>
                  <a:pt x="318924" y="142998"/>
                  <a:pt x="298287" y="180568"/>
                  <a:pt x="315749" y="159931"/>
                </a:cubicBezTo>
                <a:cubicBezTo>
                  <a:pt x="333211" y="139294"/>
                  <a:pt x="460741" y="-28981"/>
                  <a:pt x="439574" y="435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 838">
            <a:extLst>
              <a:ext uri="{FF2B5EF4-FFF2-40B4-BE49-F238E27FC236}">
                <a16:creationId xmlns:a16="http://schemas.microsoft.com/office/drawing/2014/main" id="{98D12485-58EA-E1BD-55EB-16AAAA0DAAF3}"/>
              </a:ext>
            </a:extLst>
          </p:cNvPr>
          <p:cNvSpPr/>
          <p:nvPr/>
        </p:nvSpPr>
        <p:spPr>
          <a:xfrm>
            <a:off x="3101769" y="8256484"/>
            <a:ext cx="587994" cy="367118"/>
          </a:xfrm>
          <a:custGeom>
            <a:avLst/>
            <a:gdLst>
              <a:gd name="connsiteX0" fmla="*/ 584406 w 587994"/>
              <a:gd name="connsiteY0" fmla="*/ 1691 h 367118"/>
              <a:gd name="connsiteX1" fmla="*/ 339931 w 587994"/>
              <a:gd name="connsiteY1" fmla="*/ 185841 h 367118"/>
              <a:gd name="connsiteX2" fmla="*/ 378031 w 587994"/>
              <a:gd name="connsiteY2" fmla="*/ 173141 h 367118"/>
              <a:gd name="connsiteX3" fmla="*/ 238331 w 587994"/>
              <a:gd name="connsiteY3" fmla="*/ 246166 h 367118"/>
              <a:gd name="connsiteX4" fmla="*/ 47831 w 587994"/>
              <a:gd name="connsiteY4" fmla="*/ 281091 h 367118"/>
              <a:gd name="connsiteX5" fmla="*/ 127206 w 587994"/>
              <a:gd name="connsiteY5" fmla="*/ 265216 h 367118"/>
              <a:gd name="connsiteX6" fmla="*/ 57356 w 587994"/>
              <a:gd name="connsiteY6" fmla="*/ 287441 h 367118"/>
              <a:gd name="connsiteX7" fmla="*/ 206 w 587994"/>
              <a:gd name="connsiteY7" fmla="*/ 366816 h 367118"/>
              <a:gd name="connsiteX8" fmla="*/ 41481 w 587994"/>
              <a:gd name="connsiteY8" fmla="*/ 312841 h 367118"/>
              <a:gd name="connsiteX9" fmla="*/ 124031 w 587994"/>
              <a:gd name="connsiteY9" fmla="*/ 265216 h 367118"/>
              <a:gd name="connsiteX10" fmla="*/ 76406 w 587994"/>
              <a:gd name="connsiteY10" fmla="*/ 277916 h 367118"/>
              <a:gd name="connsiteX11" fmla="*/ 324056 w 587994"/>
              <a:gd name="connsiteY11" fmla="*/ 185841 h 367118"/>
              <a:gd name="connsiteX12" fmla="*/ 282781 w 587994"/>
              <a:gd name="connsiteY12" fmla="*/ 214416 h 367118"/>
              <a:gd name="connsiteX13" fmla="*/ 428831 w 587994"/>
              <a:gd name="connsiteY13" fmla="*/ 135041 h 367118"/>
              <a:gd name="connsiteX14" fmla="*/ 409781 w 587994"/>
              <a:gd name="connsiteY14" fmla="*/ 154091 h 367118"/>
              <a:gd name="connsiteX15" fmla="*/ 482806 w 587994"/>
              <a:gd name="connsiteY15" fmla="*/ 96941 h 367118"/>
              <a:gd name="connsiteX16" fmla="*/ 584406 w 587994"/>
              <a:gd name="connsiteY16" fmla="*/ 1691 h 367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87994" h="367118">
                <a:moveTo>
                  <a:pt x="584406" y="1691"/>
                </a:moveTo>
                <a:cubicBezTo>
                  <a:pt x="560594" y="16508"/>
                  <a:pt x="374327" y="157266"/>
                  <a:pt x="339931" y="185841"/>
                </a:cubicBezTo>
                <a:cubicBezTo>
                  <a:pt x="305535" y="214416"/>
                  <a:pt x="394964" y="163087"/>
                  <a:pt x="378031" y="173141"/>
                </a:cubicBezTo>
                <a:cubicBezTo>
                  <a:pt x="361098" y="183195"/>
                  <a:pt x="293364" y="228174"/>
                  <a:pt x="238331" y="246166"/>
                </a:cubicBezTo>
                <a:cubicBezTo>
                  <a:pt x="183298" y="264158"/>
                  <a:pt x="66352" y="277916"/>
                  <a:pt x="47831" y="281091"/>
                </a:cubicBezTo>
                <a:cubicBezTo>
                  <a:pt x="29310" y="284266"/>
                  <a:pt x="125618" y="264158"/>
                  <a:pt x="127206" y="265216"/>
                </a:cubicBezTo>
                <a:cubicBezTo>
                  <a:pt x="128794" y="266274"/>
                  <a:pt x="78523" y="270508"/>
                  <a:pt x="57356" y="287441"/>
                </a:cubicBezTo>
                <a:cubicBezTo>
                  <a:pt x="36189" y="304374"/>
                  <a:pt x="2852" y="362583"/>
                  <a:pt x="206" y="366816"/>
                </a:cubicBezTo>
                <a:cubicBezTo>
                  <a:pt x="-2440" y="371049"/>
                  <a:pt x="20843" y="329774"/>
                  <a:pt x="41481" y="312841"/>
                </a:cubicBezTo>
                <a:cubicBezTo>
                  <a:pt x="62118" y="295908"/>
                  <a:pt x="118210" y="271037"/>
                  <a:pt x="124031" y="265216"/>
                </a:cubicBezTo>
                <a:cubicBezTo>
                  <a:pt x="129852" y="259395"/>
                  <a:pt x="43069" y="291145"/>
                  <a:pt x="76406" y="277916"/>
                </a:cubicBezTo>
                <a:cubicBezTo>
                  <a:pt x="109743" y="264687"/>
                  <a:pt x="289660" y="196424"/>
                  <a:pt x="324056" y="185841"/>
                </a:cubicBezTo>
                <a:cubicBezTo>
                  <a:pt x="358452" y="175258"/>
                  <a:pt x="265319" y="222883"/>
                  <a:pt x="282781" y="214416"/>
                </a:cubicBezTo>
                <a:cubicBezTo>
                  <a:pt x="300243" y="205949"/>
                  <a:pt x="407664" y="145095"/>
                  <a:pt x="428831" y="135041"/>
                </a:cubicBezTo>
                <a:cubicBezTo>
                  <a:pt x="449998" y="124987"/>
                  <a:pt x="400785" y="160441"/>
                  <a:pt x="409781" y="154091"/>
                </a:cubicBezTo>
                <a:cubicBezTo>
                  <a:pt x="418777" y="147741"/>
                  <a:pt x="458993" y="120224"/>
                  <a:pt x="482806" y="96941"/>
                </a:cubicBezTo>
                <a:cubicBezTo>
                  <a:pt x="506618" y="73658"/>
                  <a:pt x="608218" y="-13126"/>
                  <a:pt x="584406" y="169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 839">
            <a:extLst>
              <a:ext uri="{FF2B5EF4-FFF2-40B4-BE49-F238E27FC236}">
                <a16:creationId xmlns:a16="http://schemas.microsoft.com/office/drawing/2014/main" id="{1E8CE640-4C27-15A3-C849-F70C7341B444}"/>
              </a:ext>
            </a:extLst>
          </p:cNvPr>
          <p:cNvSpPr/>
          <p:nvPr/>
        </p:nvSpPr>
        <p:spPr>
          <a:xfrm>
            <a:off x="3433539" y="8273050"/>
            <a:ext cx="254309" cy="256958"/>
          </a:xfrm>
          <a:custGeom>
            <a:avLst/>
            <a:gdLst>
              <a:gd name="connsiteX0" fmla="*/ 252636 w 254309"/>
              <a:gd name="connsiteY0" fmla="*/ 1000 h 256958"/>
              <a:gd name="connsiteX1" fmla="*/ 141511 w 254309"/>
              <a:gd name="connsiteY1" fmla="*/ 159750 h 256958"/>
              <a:gd name="connsiteX2" fmla="*/ 163736 w 254309"/>
              <a:gd name="connsiteY2" fmla="*/ 134350 h 256958"/>
              <a:gd name="connsiteX3" fmla="*/ 1811 w 254309"/>
              <a:gd name="connsiteY3" fmla="*/ 255000 h 256958"/>
              <a:gd name="connsiteX4" fmla="*/ 84361 w 254309"/>
              <a:gd name="connsiteY4" fmla="*/ 201025 h 256958"/>
              <a:gd name="connsiteX5" fmla="*/ 201836 w 254309"/>
              <a:gd name="connsiteY5" fmla="*/ 96250 h 256958"/>
              <a:gd name="connsiteX6" fmla="*/ 252636 w 254309"/>
              <a:gd name="connsiteY6" fmla="*/ 1000 h 256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309" h="256958">
                <a:moveTo>
                  <a:pt x="252636" y="1000"/>
                </a:moveTo>
                <a:cubicBezTo>
                  <a:pt x="242582" y="11583"/>
                  <a:pt x="156328" y="137525"/>
                  <a:pt x="141511" y="159750"/>
                </a:cubicBezTo>
                <a:cubicBezTo>
                  <a:pt x="126694" y="181975"/>
                  <a:pt x="187019" y="118475"/>
                  <a:pt x="163736" y="134350"/>
                </a:cubicBezTo>
                <a:cubicBezTo>
                  <a:pt x="140453" y="150225"/>
                  <a:pt x="15040" y="243888"/>
                  <a:pt x="1811" y="255000"/>
                </a:cubicBezTo>
                <a:cubicBezTo>
                  <a:pt x="-11418" y="266112"/>
                  <a:pt x="51023" y="227483"/>
                  <a:pt x="84361" y="201025"/>
                </a:cubicBezTo>
                <a:cubicBezTo>
                  <a:pt x="117698" y="174567"/>
                  <a:pt x="178553" y="125883"/>
                  <a:pt x="201836" y="96250"/>
                </a:cubicBezTo>
                <a:cubicBezTo>
                  <a:pt x="225119" y="66617"/>
                  <a:pt x="262690" y="-9583"/>
                  <a:pt x="252636" y="100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 840">
            <a:extLst>
              <a:ext uri="{FF2B5EF4-FFF2-40B4-BE49-F238E27FC236}">
                <a16:creationId xmlns:a16="http://schemas.microsoft.com/office/drawing/2014/main" id="{A116A123-6C71-BE66-53DE-D0886795DD52}"/>
              </a:ext>
            </a:extLst>
          </p:cNvPr>
          <p:cNvSpPr/>
          <p:nvPr/>
        </p:nvSpPr>
        <p:spPr>
          <a:xfrm>
            <a:off x="3526879" y="8258097"/>
            <a:ext cx="159298" cy="196200"/>
          </a:xfrm>
          <a:custGeom>
            <a:avLst/>
            <a:gdLst>
              <a:gd name="connsiteX0" fmla="*/ 159296 w 159298"/>
              <a:gd name="connsiteY0" fmla="*/ 78 h 196200"/>
              <a:gd name="connsiteX1" fmla="*/ 64046 w 159298"/>
              <a:gd name="connsiteY1" fmla="*/ 127078 h 196200"/>
              <a:gd name="connsiteX2" fmla="*/ 79921 w 159298"/>
              <a:gd name="connsiteY2" fmla="*/ 108028 h 196200"/>
              <a:gd name="connsiteX3" fmla="*/ 25946 w 159298"/>
              <a:gd name="connsiteY3" fmla="*/ 174703 h 196200"/>
              <a:gd name="connsiteX4" fmla="*/ 546 w 159298"/>
              <a:gd name="connsiteY4" fmla="*/ 193753 h 196200"/>
              <a:gd name="connsiteX5" fmla="*/ 48171 w 159298"/>
              <a:gd name="connsiteY5" fmla="*/ 127078 h 196200"/>
              <a:gd name="connsiteX6" fmla="*/ 67221 w 159298"/>
              <a:gd name="connsiteY6" fmla="*/ 108028 h 196200"/>
              <a:gd name="connsiteX7" fmla="*/ 159296 w 159298"/>
              <a:gd name="connsiteY7" fmla="*/ 78 h 19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298" h="196200">
                <a:moveTo>
                  <a:pt x="159296" y="78"/>
                </a:moveTo>
                <a:cubicBezTo>
                  <a:pt x="158767" y="3253"/>
                  <a:pt x="77275" y="109086"/>
                  <a:pt x="64046" y="127078"/>
                </a:cubicBezTo>
                <a:cubicBezTo>
                  <a:pt x="50817" y="145070"/>
                  <a:pt x="86271" y="100091"/>
                  <a:pt x="79921" y="108028"/>
                </a:cubicBezTo>
                <a:cubicBezTo>
                  <a:pt x="73571" y="115965"/>
                  <a:pt x="39175" y="160416"/>
                  <a:pt x="25946" y="174703"/>
                </a:cubicBezTo>
                <a:cubicBezTo>
                  <a:pt x="12717" y="188991"/>
                  <a:pt x="-3158" y="201690"/>
                  <a:pt x="546" y="193753"/>
                </a:cubicBezTo>
                <a:cubicBezTo>
                  <a:pt x="4250" y="185816"/>
                  <a:pt x="37058" y="141366"/>
                  <a:pt x="48171" y="127078"/>
                </a:cubicBezTo>
                <a:cubicBezTo>
                  <a:pt x="59283" y="112791"/>
                  <a:pt x="51346" y="124961"/>
                  <a:pt x="67221" y="108028"/>
                </a:cubicBezTo>
                <a:cubicBezTo>
                  <a:pt x="83096" y="91095"/>
                  <a:pt x="159825" y="-3097"/>
                  <a:pt x="159296" y="7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 841">
            <a:extLst>
              <a:ext uri="{FF2B5EF4-FFF2-40B4-BE49-F238E27FC236}">
                <a16:creationId xmlns:a16="http://schemas.microsoft.com/office/drawing/2014/main" id="{5B8807CB-8C18-8F57-7C03-F2229B16FF2D}"/>
              </a:ext>
            </a:extLst>
          </p:cNvPr>
          <p:cNvSpPr/>
          <p:nvPr/>
        </p:nvSpPr>
        <p:spPr>
          <a:xfrm>
            <a:off x="3049749" y="8089594"/>
            <a:ext cx="55422" cy="384523"/>
          </a:xfrm>
          <a:custGeom>
            <a:avLst/>
            <a:gdLst>
              <a:gd name="connsiteX0" fmla="*/ 17301 w 55422"/>
              <a:gd name="connsiteY0" fmla="*/ 306 h 384523"/>
              <a:gd name="connsiteX1" fmla="*/ 14126 w 55422"/>
              <a:gd name="connsiteY1" fmla="*/ 232081 h 384523"/>
              <a:gd name="connsiteX2" fmla="*/ 14126 w 55422"/>
              <a:gd name="connsiteY2" fmla="*/ 197156 h 384523"/>
              <a:gd name="connsiteX3" fmla="*/ 39526 w 55422"/>
              <a:gd name="connsiteY3" fmla="*/ 311456 h 384523"/>
              <a:gd name="connsiteX4" fmla="*/ 55401 w 55422"/>
              <a:gd name="connsiteY4" fmla="*/ 384481 h 384523"/>
              <a:gd name="connsiteX5" fmla="*/ 36351 w 55422"/>
              <a:gd name="connsiteY5" fmla="*/ 301931 h 384523"/>
              <a:gd name="connsiteX6" fmla="*/ 1426 w 55422"/>
              <a:gd name="connsiteY6" fmla="*/ 162231 h 384523"/>
              <a:gd name="connsiteX7" fmla="*/ 7776 w 55422"/>
              <a:gd name="connsiteY7" fmla="*/ 181281 h 384523"/>
              <a:gd name="connsiteX8" fmla="*/ 17301 w 55422"/>
              <a:gd name="connsiteY8" fmla="*/ 306 h 38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422" h="384523">
                <a:moveTo>
                  <a:pt x="17301" y="306"/>
                </a:moveTo>
                <a:cubicBezTo>
                  <a:pt x="18359" y="8773"/>
                  <a:pt x="14655" y="199273"/>
                  <a:pt x="14126" y="232081"/>
                </a:cubicBezTo>
                <a:cubicBezTo>
                  <a:pt x="13597" y="264889"/>
                  <a:pt x="9893" y="183927"/>
                  <a:pt x="14126" y="197156"/>
                </a:cubicBezTo>
                <a:cubicBezTo>
                  <a:pt x="18359" y="210385"/>
                  <a:pt x="32647" y="280235"/>
                  <a:pt x="39526" y="311456"/>
                </a:cubicBezTo>
                <a:cubicBezTo>
                  <a:pt x="46405" y="342677"/>
                  <a:pt x="55930" y="386068"/>
                  <a:pt x="55401" y="384481"/>
                </a:cubicBezTo>
                <a:cubicBezTo>
                  <a:pt x="54872" y="382894"/>
                  <a:pt x="45347" y="338973"/>
                  <a:pt x="36351" y="301931"/>
                </a:cubicBezTo>
                <a:cubicBezTo>
                  <a:pt x="27355" y="264889"/>
                  <a:pt x="1426" y="162231"/>
                  <a:pt x="1426" y="162231"/>
                </a:cubicBezTo>
                <a:cubicBezTo>
                  <a:pt x="-3336" y="142123"/>
                  <a:pt x="5130" y="201389"/>
                  <a:pt x="7776" y="181281"/>
                </a:cubicBezTo>
                <a:cubicBezTo>
                  <a:pt x="10422" y="161173"/>
                  <a:pt x="16243" y="-8161"/>
                  <a:pt x="17301" y="3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 842">
            <a:extLst>
              <a:ext uri="{FF2B5EF4-FFF2-40B4-BE49-F238E27FC236}">
                <a16:creationId xmlns:a16="http://schemas.microsoft.com/office/drawing/2014/main" id="{3B360583-9EE5-BC30-D366-00E69B1BB779}"/>
              </a:ext>
            </a:extLst>
          </p:cNvPr>
          <p:cNvSpPr/>
          <p:nvPr/>
        </p:nvSpPr>
        <p:spPr>
          <a:xfrm>
            <a:off x="3124199" y="8477137"/>
            <a:ext cx="374659" cy="111272"/>
          </a:xfrm>
          <a:custGeom>
            <a:avLst/>
            <a:gdLst>
              <a:gd name="connsiteX0" fmla="*/ 1 w 374659"/>
              <a:gd name="connsiteY0" fmla="*/ 111238 h 111272"/>
              <a:gd name="connsiteX1" fmla="*/ 177801 w 374659"/>
              <a:gd name="connsiteY1" fmla="*/ 85838 h 111272"/>
              <a:gd name="connsiteX2" fmla="*/ 92076 w 374659"/>
              <a:gd name="connsiteY2" fmla="*/ 92188 h 111272"/>
              <a:gd name="connsiteX3" fmla="*/ 231776 w 374659"/>
              <a:gd name="connsiteY3" fmla="*/ 57263 h 111272"/>
              <a:gd name="connsiteX4" fmla="*/ 374651 w 374659"/>
              <a:gd name="connsiteY4" fmla="*/ 113 h 111272"/>
              <a:gd name="connsiteX5" fmla="*/ 225426 w 374659"/>
              <a:gd name="connsiteY5" fmla="*/ 73138 h 111272"/>
              <a:gd name="connsiteX6" fmla="*/ 165101 w 374659"/>
              <a:gd name="connsiteY6" fmla="*/ 92188 h 111272"/>
              <a:gd name="connsiteX7" fmla="*/ 263526 w 374659"/>
              <a:gd name="connsiteY7" fmla="*/ 47738 h 111272"/>
              <a:gd name="connsiteX8" fmla="*/ 174626 w 374659"/>
              <a:gd name="connsiteY8" fmla="*/ 79488 h 111272"/>
              <a:gd name="connsiteX9" fmla="*/ 1 w 374659"/>
              <a:gd name="connsiteY9" fmla="*/ 111238 h 111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659" h="111272">
                <a:moveTo>
                  <a:pt x="1" y="111238"/>
                </a:moveTo>
                <a:cubicBezTo>
                  <a:pt x="530" y="112296"/>
                  <a:pt x="162455" y="89013"/>
                  <a:pt x="177801" y="85838"/>
                </a:cubicBezTo>
                <a:cubicBezTo>
                  <a:pt x="193147" y="82663"/>
                  <a:pt x="83080" y="96950"/>
                  <a:pt x="92076" y="92188"/>
                </a:cubicBezTo>
                <a:cubicBezTo>
                  <a:pt x="101072" y="87426"/>
                  <a:pt x="184680" y="72609"/>
                  <a:pt x="231776" y="57263"/>
                </a:cubicBezTo>
                <a:cubicBezTo>
                  <a:pt x="278872" y="41917"/>
                  <a:pt x="375709" y="-2533"/>
                  <a:pt x="374651" y="113"/>
                </a:cubicBezTo>
                <a:cubicBezTo>
                  <a:pt x="373593" y="2759"/>
                  <a:pt x="260351" y="57792"/>
                  <a:pt x="225426" y="73138"/>
                </a:cubicBezTo>
                <a:cubicBezTo>
                  <a:pt x="190501" y="88484"/>
                  <a:pt x="158751" y="96421"/>
                  <a:pt x="165101" y="92188"/>
                </a:cubicBezTo>
                <a:cubicBezTo>
                  <a:pt x="171451" y="87955"/>
                  <a:pt x="261938" y="49855"/>
                  <a:pt x="263526" y="47738"/>
                </a:cubicBezTo>
                <a:cubicBezTo>
                  <a:pt x="265114" y="45621"/>
                  <a:pt x="217488" y="68905"/>
                  <a:pt x="174626" y="79488"/>
                </a:cubicBezTo>
                <a:cubicBezTo>
                  <a:pt x="131764" y="90071"/>
                  <a:pt x="-528" y="110180"/>
                  <a:pt x="1" y="11123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 843">
            <a:extLst>
              <a:ext uri="{FF2B5EF4-FFF2-40B4-BE49-F238E27FC236}">
                <a16:creationId xmlns:a16="http://schemas.microsoft.com/office/drawing/2014/main" id="{F29F698A-E602-0F10-BF16-E83FFB4EC197}"/>
              </a:ext>
            </a:extLst>
          </p:cNvPr>
          <p:cNvSpPr/>
          <p:nvPr/>
        </p:nvSpPr>
        <p:spPr>
          <a:xfrm>
            <a:off x="3138265" y="8239117"/>
            <a:ext cx="552424" cy="896688"/>
          </a:xfrm>
          <a:custGeom>
            <a:avLst/>
            <a:gdLst>
              <a:gd name="connsiteX0" fmla="*/ 538385 w 552424"/>
              <a:gd name="connsiteY0" fmla="*/ 8 h 896688"/>
              <a:gd name="connsiteX1" fmla="*/ 544735 w 552424"/>
              <a:gd name="connsiteY1" fmla="*/ 152408 h 896688"/>
              <a:gd name="connsiteX2" fmla="*/ 547910 w 552424"/>
              <a:gd name="connsiteY2" fmla="*/ 127008 h 896688"/>
              <a:gd name="connsiteX3" fmla="*/ 478060 w 552424"/>
              <a:gd name="connsiteY3" fmla="*/ 285758 h 896688"/>
              <a:gd name="connsiteX4" fmla="*/ 427260 w 552424"/>
              <a:gd name="connsiteY4" fmla="*/ 409583 h 896688"/>
              <a:gd name="connsiteX5" fmla="*/ 344710 w 552424"/>
              <a:gd name="connsiteY5" fmla="*/ 561983 h 896688"/>
              <a:gd name="connsiteX6" fmla="*/ 357410 w 552424"/>
              <a:gd name="connsiteY6" fmla="*/ 530233 h 896688"/>
              <a:gd name="connsiteX7" fmla="*/ 271685 w 552424"/>
              <a:gd name="connsiteY7" fmla="*/ 641358 h 896688"/>
              <a:gd name="connsiteX8" fmla="*/ 179610 w 552424"/>
              <a:gd name="connsiteY8" fmla="*/ 758833 h 896688"/>
              <a:gd name="connsiteX9" fmla="*/ 52610 w 552424"/>
              <a:gd name="connsiteY9" fmla="*/ 869958 h 896688"/>
              <a:gd name="connsiteX10" fmla="*/ 87535 w 552424"/>
              <a:gd name="connsiteY10" fmla="*/ 825508 h 896688"/>
              <a:gd name="connsiteX11" fmla="*/ 27210 w 552424"/>
              <a:gd name="connsiteY11" fmla="*/ 895358 h 896688"/>
              <a:gd name="connsiteX12" fmla="*/ 4985 w 552424"/>
              <a:gd name="connsiteY12" fmla="*/ 873133 h 896688"/>
              <a:gd name="connsiteX13" fmla="*/ 14510 w 552424"/>
              <a:gd name="connsiteY13" fmla="*/ 876308 h 896688"/>
              <a:gd name="connsiteX14" fmla="*/ 147860 w 552424"/>
              <a:gd name="connsiteY14" fmla="*/ 787408 h 896688"/>
              <a:gd name="connsiteX15" fmla="*/ 122460 w 552424"/>
              <a:gd name="connsiteY15" fmla="*/ 806458 h 896688"/>
              <a:gd name="connsiteX16" fmla="*/ 357410 w 552424"/>
              <a:gd name="connsiteY16" fmla="*/ 527058 h 896688"/>
              <a:gd name="connsiteX17" fmla="*/ 332010 w 552424"/>
              <a:gd name="connsiteY17" fmla="*/ 565158 h 896688"/>
              <a:gd name="connsiteX18" fmla="*/ 424085 w 552424"/>
              <a:gd name="connsiteY18" fmla="*/ 412758 h 896688"/>
              <a:gd name="connsiteX19" fmla="*/ 474885 w 552424"/>
              <a:gd name="connsiteY19" fmla="*/ 304808 h 896688"/>
              <a:gd name="connsiteX20" fmla="*/ 535210 w 552424"/>
              <a:gd name="connsiteY20" fmla="*/ 146058 h 896688"/>
              <a:gd name="connsiteX21" fmla="*/ 538385 w 552424"/>
              <a:gd name="connsiteY21" fmla="*/ 8 h 89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52424" h="896688">
                <a:moveTo>
                  <a:pt x="538385" y="8"/>
                </a:moveTo>
                <a:cubicBezTo>
                  <a:pt x="539973" y="1066"/>
                  <a:pt x="543148" y="131241"/>
                  <a:pt x="544735" y="152408"/>
                </a:cubicBezTo>
                <a:cubicBezTo>
                  <a:pt x="546322" y="173575"/>
                  <a:pt x="559022" y="104783"/>
                  <a:pt x="547910" y="127008"/>
                </a:cubicBezTo>
                <a:cubicBezTo>
                  <a:pt x="536798" y="149233"/>
                  <a:pt x="498168" y="238662"/>
                  <a:pt x="478060" y="285758"/>
                </a:cubicBezTo>
                <a:cubicBezTo>
                  <a:pt x="457952" y="332854"/>
                  <a:pt x="449485" y="363546"/>
                  <a:pt x="427260" y="409583"/>
                </a:cubicBezTo>
                <a:cubicBezTo>
                  <a:pt x="405035" y="455620"/>
                  <a:pt x="356352" y="541875"/>
                  <a:pt x="344710" y="561983"/>
                </a:cubicBezTo>
                <a:cubicBezTo>
                  <a:pt x="333068" y="582091"/>
                  <a:pt x="369581" y="517004"/>
                  <a:pt x="357410" y="530233"/>
                </a:cubicBezTo>
                <a:cubicBezTo>
                  <a:pt x="345239" y="543462"/>
                  <a:pt x="271685" y="641358"/>
                  <a:pt x="271685" y="641358"/>
                </a:cubicBezTo>
                <a:cubicBezTo>
                  <a:pt x="242052" y="679458"/>
                  <a:pt x="216122" y="720733"/>
                  <a:pt x="179610" y="758833"/>
                </a:cubicBezTo>
                <a:cubicBezTo>
                  <a:pt x="143098" y="796933"/>
                  <a:pt x="67956" y="858846"/>
                  <a:pt x="52610" y="869958"/>
                </a:cubicBezTo>
                <a:cubicBezTo>
                  <a:pt x="37264" y="881070"/>
                  <a:pt x="91768" y="821275"/>
                  <a:pt x="87535" y="825508"/>
                </a:cubicBezTo>
                <a:cubicBezTo>
                  <a:pt x="83302" y="829741"/>
                  <a:pt x="40968" y="887421"/>
                  <a:pt x="27210" y="895358"/>
                </a:cubicBezTo>
                <a:cubicBezTo>
                  <a:pt x="13452" y="903296"/>
                  <a:pt x="4985" y="873133"/>
                  <a:pt x="4985" y="873133"/>
                </a:cubicBezTo>
                <a:cubicBezTo>
                  <a:pt x="2868" y="869958"/>
                  <a:pt x="-9302" y="890595"/>
                  <a:pt x="14510" y="876308"/>
                </a:cubicBezTo>
                <a:cubicBezTo>
                  <a:pt x="38322" y="862021"/>
                  <a:pt x="129868" y="799050"/>
                  <a:pt x="147860" y="787408"/>
                </a:cubicBezTo>
                <a:cubicBezTo>
                  <a:pt x="165852" y="775766"/>
                  <a:pt x="87535" y="849850"/>
                  <a:pt x="122460" y="806458"/>
                </a:cubicBezTo>
                <a:cubicBezTo>
                  <a:pt x="157385" y="763066"/>
                  <a:pt x="322485" y="567275"/>
                  <a:pt x="357410" y="527058"/>
                </a:cubicBezTo>
                <a:cubicBezTo>
                  <a:pt x="392335" y="486841"/>
                  <a:pt x="320898" y="584208"/>
                  <a:pt x="332010" y="565158"/>
                </a:cubicBezTo>
                <a:cubicBezTo>
                  <a:pt x="343122" y="546108"/>
                  <a:pt x="400272" y="456150"/>
                  <a:pt x="424085" y="412758"/>
                </a:cubicBezTo>
                <a:cubicBezTo>
                  <a:pt x="447898" y="369366"/>
                  <a:pt x="456364" y="349258"/>
                  <a:pt x="474885" y="304808"/>
                </a:cubicBezTo>
                <a:cubicBezTo>
                  <a:pt x="493406" y="260358"/>
                  <a:pt x="521981" y="189979"/>
                  <a:pt x="535210" y="146058"/>
                </a:cubicBezTo>
                <a:cubicBezTo>
                  <a:pt x="548439" y="102137"/>
                  <a:pt x="536797" y="-1050"/>
                  <a:pt x="538385" y="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 844">
            <a:extLst>
              <a:ext uri="{FF2B5EF4-FFF2-40B4-BE49-F238E27FC236}">
                <a16:creationId xmlns:a16="http://schemas.microsoft.com/office/drawing/2014/main" id="{D2316592-AE64-70CF-118F-E3D2880CB17D}"/>
              </a:ext>
            </a:extLst>
          </p:cNvPr>
          <p:cNvSpPr/>
          <p:nvPr/>
        </p:nvSpPr>
        <p:spPr>
          <a:xfrm>
            <a:off x="3413719" y="8705805"/>
            <a:ext cx="123354" cy="100924"/>
          </a:xfrm>
          <a:custGeom>
            <a:avLst/>
            <a:gdLst>
              <a:gd name="connsiteX0" fmla="*/ 123231 w 123354"/>
              <a:gd name="connsiteY0" fmla="*/ 45 h 100924"/>
              <a:gd name="connsiteX1" fmla="*/ 5756 w 123354"/>
              <a:gd name="connsiteY1" fmla="*/ 95295 h 100924"/>
              <a:gd name="connsiteX2" fmla="*/ 27981 w 123354"/>
              <a:gd name="connsiteY2" fmla="*/ 82595 h 100924"/>
              <a:gd name="connsiteX3" fmla="*/ 123231 w 123354"/>
              <a:gd name="connsiteY3" fmla="*/ 45 h 10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354" h="100924">
                <a:moveTo>
                  <a:pt x="123231" y="45"/>
                </a:moveTo>
                <a:cubicBezTo>
                  <a:pt x="119527" y="2162"/>
                  <a:pt x="21631" y="81537"/>
                  <a:pt x="5756" y="95295"/>
                </a:cubicBezTo>
                <a:cubicBezTo>
                  <a:pt x="-10119" y="109053"/>
                  <a:pt x="9989" y="94766"/>
                  <a:pt x="27981" y="82595"/>
                </a:cubicBezTo>
                <a:cubicBezTo>
                  <a:pt x="45973" y="70424"/>
                  <a:pt x="126935" y="-2072"/>
                  <a:pt x="123231" y="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 845">
            <a:extLst>
              <a:ext uri="{FF2B5EF4-FFF2-40B4-BE49-F238E27FC236}">
                <a16:creationId xmlns:a16="http://schemas.microsoft.com/office/drawing/2014/main" id="{9C5D14A3-E7CF-D6DC-4B37-A93AD8C603BC}"/>
              </a:ext>
            </a:extLst>
          </p:cNvPr>
          <p:cNvSpPr/>
          <p:nvPr/>
        </p:nvSpPr>
        <p:spPr>
          <a:xfrm>
            <a:off x="3332461" y="8502098"/>
            <a:ext cx="300607" cy="360009"/>
          </a:xfrm>
          <a:custGeom>
            <a:avLst/>
            <a:gdLst>
              <a:gd name="connsiteX0" fmla="*/ 299739 w 300607"/>
              <a:gd name="connsiteY0" fmla="*/ 552 h 360009"/>
              <a:gd name="connsiteX1" fmla="*/ 156864 w 300607"/>
              <a:gd name="connsiteY1" fmla="*/ 197402 h 360009"/>
              <a:gd name="connsiteX2" fmla="*/ 198139 w 300607"/>
              <a:gd name="connsiteY2" fmla="*/ 175177 h 360009"/>
              <a:gd name="connsiteX3" fmla="*/ 93364 w 300607"/>
              <a:gd name="connsiteY3" fmla="*/ 273602 h 360009"/>
              <a:gd name="connsiteX4" fmla="*/ 1289 w 300607"/>
              <a:gd name="connsiteY4" fmla="*/ 359327 h 360009"/>
              <a:gd name="connsiteX5" fmla="*/ 42564 w 300607"/>
              <a:gd name="connsiteY5" fmla="*/ 311702 h 360009"/>
              <a:gd name="connsiteX6" fmla="*/ 87014 w 300607"/>
              <a:gd name="connsiteY6" fmla="*/ 273602 h 360009"/>
              <a:gd name="connsiteX7" fmla="*/ 153689 w 300607"/>
              <a:gd name="connsiteY7" fmla="*/ 175177 h 360009"/>
              <a:gd name="connsiteX8" fmla="*/ 109239 w 300607"/>
              <a:gd name="connsiteY8" fmla="*/ 251377 h 360009"/>
              <a:gd name="connsiteX9" fmla="*/ 160039 w 300607"/>
              <a:gd name="connsiteY9" fmla="*/ 210102 h 360009"/>
              <a:gd name="connsiteX10" fmla="*/ 147339 w 300607"/>
              <a:gd name="connsiteY10" fmla="*/ 225977 h 360009"/>
              <a:gd name="connsiteX11" fmla="*/ 214014 w 300607"/>
              <a:gd name="connsiteY11" fmla="*/ 140252 h 360009"/>
              <a:gd name="connsiteX12" fmla="*/ 299739 w 300607"/>
              <a:gd name="connsiteY12" fmla="*/ 552 h 36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0607" h="360009">
                <a:moveTo>
                  <a:pt x="299739" y="552"/>
                </a:moveTo>
                <a:cubicBezTo>
                  <a:pt x="290214" y="10077"/>
                  <a:pt x="173797" y="168298"/>
                  <a:pt x="156864" y="197402"/>
                </a:cubicBezTo>
                <a:cubicBezTo>
                  <a:pt x="139931" y="226506"/>
                  <a:pt x="208722" y="162477"/>
                  <a:pt x="198139" y="175177"/>
                </a:cubicBezTo>
                <a:cubicBezTo>
                  <a:pt x="187556" y="187877"/>
                  <a:pt x="93364" y="273602"/>
                  <a:pt x="93364" y="273602"/>
                </a:cubicBezTo>
                <a:cubicBezTo>
                  <a:pt x="60556" y="304294"/>
                  <a:pt x="9756" y="352977"/>
                  <a:pt x="1289" y="359327"/>
                </a:cubicBezTo>
                <a:cubicBezTo>
                  <a:pt x="-7178" y="365677"/>
                  <a:pt x="28277" y="325989"/>
                  <a:pt x="42564" y="311702"/>
                </a:cubicBezTo>
                <a:cubicBezTo>
                  <a:pt x="56851" y="297415"/>
                  <a:pt x="68493" y="296356"/>
                  <a:pt x="87014" y="273602"/>
                </a:cubicBezTo>
                <a:cubicBezTo>
                  <a:pt x="105535" y="250848"/>
                  <a:pt x="149985" y="178881"/>
                  <a:pt x="153689" y="175177"/>
                </a:cubicBezTo>
                <a:cubicBezTo>
                  <a:pt x="157393" y="171473"/>
                  <a:pt x="108181" y="245556"/>
                  <a:pt x="109239" y="251377"/>
                </a:cubicBezTo>
                <a:cubicBezTo>
                  <a:pt x="110297" y="257198"/>
                  <a:pt x="160039" y="210102"/>
                  <a:pt x="160039" y="210102"/>
                </a:cubicBezTo>
                <a:cubicBezTo>
                  <a:pt x="166389" y="205869"/>
                  <a:pt x="147339" y="225977"/>
                  <a:pt x="147339" y="225977"/>
                </a:cubicBezTo>
                <a:cubicBezTo>
                  <a:pt x="156335" y="214335"/>
                  <a:pt x="190201" y="173060"/>
                  <a:pt x="214014" y="140252"/>
                </a:cubicBezTo>
                <a:cubicBezTo>
                  <a:pt x="237827" y="107444"/>
                  <a:pt x="309264" y="-8973"/>
                  <a:pt x="299739" y="5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 846">
            <a:extLst>
              <a:ext uri="{FF2B5EF4-FFF2-40B4-BE49-F238E27FC236}">
                <a16:creationId xmlns:a16="http://schemas.microsoft.com/office/drawing/2014/main" id="{3CF39825-E6D8-35D5-F18E-22C4EC3F3699}"/>
              </a:ext>
            </a:extLst>
          </p:cNvPr>
          <p:cNvSpPr/>
          <p:nvPr/>
        </p:nvSpPr>
        <p:spPr>
          <a:xfrm>
            <a:off x="3233385" y="8488884"/>
            <a:ext cx="247849" cy="360296"/>
          </a:xfrm>
          <a:custGeom>
            <a:avLst/>
            <a:gdLst>
              <a:gd name="connsiteX0" fmla="*/ 246415 w 247849"/>
              <a:gd name="connsiteY0" fmla="*/ 1066 h 360296"/>
              <a:gd name="connsiteX1" fmla="*/ 74965 w 247849"/>
              <a:gd name="connsiteY1" fmla="*/ 242366 h 360296"/>
              <a:gd name="connsiteX2" fmla="*/ 84490 w 247849"/>
              <a:gd name="connsiteY2" fmla="*/ 226491 h 360296"/>
              <a:gd name="connsiteX3" fmla="*/ 1940 w 247849"/>
              <a:gd name="connsiteY3" fmla="*/ 340791 h 360296"/>
              <a:gd name="connsiteX4" fmla="*/ 24165 w 247849"/>
              <a:gd name="connsiteY4" fmla="*/ 324916 h 360296"/>
              <a:gd name="connsiteX5" fmla="*/ 11465 w 247849"/>
              <a:gd name="connsiteY5" fmla="*/ 324916 h 360296"/>
              <a:gd name="connsiteX6" fmla="*/ 125765 w 247849"/>
              <a:gd name="connsiteY6" fmla="*/ 359841 h 360296"/>
              <a:gd name="connsiteX7" fmla="*/ 71790 w 247849"/>
              <a:gd name="connsiteY7" fmla="*/ 343966 h 360296"/>
              <a:gd name="connsiteX8" fmla="*/ 40040 w 247849"/>
              <a:gd name="connsiteY8" fmla="*/ 331266 h 360296"/>
              <a:gd name="connsiteX9" fmla="*/ 78140 w 247849"/>
              <a:gd name="connsiteY9" fmla="*/ 248716 h 360296"/>
              <a:gd name="connsiteX10" fmla="*/ 40040 w 247849"/>
              <a:gd name="connsiteY10" fmla="*/ 296341 h 360296"/>
              <a:gd name="connsiteX11" fmla="*/ 78140 w 247849"/>
              <a:gd name="connsiteY11" fmla="*/ 242366 h 360296"/>
              <a:gd name="connsiteX12" fmla="*/ 154340 w 247849"/>
              <a:gd name="connsiteY12" fmla="*/ 156641 h 360296"/>
              <a:gd name="connsiteX13" fmla="*/ 246415 w 247849"/>
              <a:gd name="connsiteY13" fmla="*/ 1066 h 360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7849" h="360296">
                <a:moveTo>
                  <a:pt x="246415" y="1066"/>
                </a:moveTo>
                <a:cubicBezTo>
                  <a:pt x="233186" y="15354"/>
                  <a:pt x="74965" y="242366"/>
                  <a:pt x="74965" y="242366"/>
                </a:cubicBezTo>
                <a:cubicBezTo>
                  <a:pt x="47977" y="279937"/>
                  <a:pt x="96661" y="210087"/>
                  <a:pt x="84490" y="226491"/>
                </a:cubicBezTo>
                <a:cubicBezTo>
                  <a:pt x="72319" y="242895"/>
                  <a:pt x="1940" y="340791"/>
                  <a:pt x="1940" y="340791"/>
                </a:cubicBezTo>
                <a:cubicBezTo>
                  <a:pt x="-8114" y="357195"/>
                  <a:pt x="24165" y="324916"/>
                  <a:pt x="24165" y="324916"/>
                </a:cubicBezTo>
                <a:cubicBezTo>
                  <a:pt x="25752" y="322270"/>
                  <a:pt x="-5468" y="319095"/>
                  <a:pt x="11465" y="324916"/>
                </a:cubicBezTo>
                <a:cubicBezTo>
                  <a:pt x="28398" y="330737"/>
                  <a:pt x="115711" y="356666"/>
                  <a:pt x="125765" y="359841"/>
                </a:cubicBezTo>
                <a:cubicBezTo>
                  <a:pt x="135819" y="363016"/>
                  <a:pt x="86078" y="348729"/>
                  <a:pt x="71790" y="343966"/>
                </a:cubicBezTo>
                <a:cubicBezTo>
                  <a:pt x="57502" y="339203"/>
                  <a:pt x="38982" y="347141"/>
                  <a:pt x="40040" y="331266"/>
                </a:cubicBezTo>
                <a:cubicBezTo>
                  <a:pt x="41098" y="315391"/>
                  <a:pt x="78140" y="254537"/>
                  <a:pt x="78140" y="248716"/>
                </a:cubicBezTo>
                <a:cubicBezTo>
                  <a:pt x="78140" y="242895"/>
                  <a:pt x="40040" y="297399"/>
                  <a:pt x="40040" y="296341"/>
                </a:cubicBezTo>
                <a:cubicBezTo>
                  <a:pt x="40040" y="295283"/>
                  <a:pt x="59090" y="265649"/>
                  <a:pt x="78140" y="242366"/>
                </a:cubicBezTo>
                <a:cubicBezTo>
                  <a:pt x="97190" y="219083"/>
                  <a:pt x="131057" y="193154"/>
                  <a:pt x="154340" y="156641"/>
                </a:cubicBezTo>
                <a:cubicBezTo>
                  <a:pt x="177623" y="120129"/>
                  <a:pt x="259644" y="-13222"/>
                  <a:pt x="246415" y="106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 847">
            <a:extLst>
              <a:ext uri="{FF2B5EF4-FFF2-40B4-BE49-F238E27FC236}">
                <a16:creationId xmlns:a16="http://schemas.microsoft.com/office/drawing/2014/main" id="{32A97E52-4BEE-976C-ACAA-ABE5D7A5DED4}"/>
              </a:ext>
            </a:extLst>
          </p:cNvPr>
          <p:cNvSpPr/>
          <p:nvPr/>
        </p:nvSpPr>
        <p:spPr>
          <a:xfrm>
            <a:off x="2590308" y="8505441"/>
            <a:ext cx="810181" cy="633601"/>
          </a:xfrm>
          <a:custGeom>
            <a:avLst/>
            <a:gdLst>
              <a:gd name="connsiteX0" fmla="*/ 810117 w 810181"/>
              <a:gd name="connsiteY0" fmla="*/ 384 h 633601"/>
              <a:gd name="connsiteX1" fmla="*/ 664067 w 810181"/>
              <a:gd name="connsiteY1" fmla="*/ 213109 h 633601"/>
              <a:gd name="connsiteX2" fmla="*/ 679942 w 810181"/>
              <a:gd name="connsiteY2" fmla="*/ 197234 h 633601"/>
              <a:gd name="connsiteX3" fmla="*/ 591042 w 810181"/>
              <a:gd name="connsiteY3" fmla="*/ 324234 h 633601"/>
              <a:gd name="connsiteX4" fmla="*/ 473567 w 810181"/>
              <a:gd name="connsiteY4" fmla="*/ 409959 h 633601"/>
              <a:gd name="connsiteX5" fmla="*/ 524367 w 810181"/>
              <a:gd name="connsiteY5" fmla="*/ 384559 h 633601"/>
              <a:gd name="connsiteX6" fmla="*/ 337042 w 810181"/>
              <a:gd name="connsiteY6" fmla="*/ 495684 h 633601"/>
              <a:gd name="connsiteX7" fmla="*/ 130667 w 810181"/>
              <a:gd name="connsiteY7" fmla="*/ 575059 h 633601"/>
              <a:gd name="connsiteX8" fmla="*/ 197342 w 810181"/>
              <a:gd name="connsiteY8" fmla="*/ 552834 h 633601"/>
              <a:gd name="connsiteX9" fmla="*/ 76692 w 810181"/>
              <a:gd name="connsiteY9" fmla="*/ 590934 h 633601"/>
              <a:gd name="connsiteX10" fmla="*/ 3667 w 810181"/>
              <a:gd name="connsiteY10" fmla="*/ 632209 h 633601"/>
              <a:gd name="connsiteX11" fmla="*/ 190992 w 810181"/>
              <a:gd name="connsiteY11" fmla="*/ 536959 h 633601"/>
              <a:gd name="connsiteX12" fmla="*/ 356092 w 810181"/>
              <a:gd name="connsiteY12" fmla="*/ 476634 h 633601"/>
              <a:gd name="connsiteX13" fmla="*/ 591042 w 810181"/>
              <a:gd name="connsiteY13" fmla="*/ 314709 h 633601"/>
              <a:gd name="connsiteX14" fmla="*/ 667242 w 810181"/>
              <a:gd name="connsiteY14" fmla="*/ 209934 h 633601"/>
              <a:gd name="connsiteX15" fmla="*/ 689467 w 810181"/>
              <a:gd name="connsiteY15" fmla="*/ 146434 h 633601"/>
              <a:gd name="connsiteX16" fmla="*/ 705342 w 810181"/>
              <a:gd name="connsiteY16" fmla="*/ 130559 h 633601"/>
              <a:gd name="connsiteX17" fmla="*/ 683117 w 810181"/>
              <a:gd name="connsiteY17" fmla="*/ 159134 h 633601"/>
              <a:gd name="connsiteX18" fmla="*/ 810117 w 810181"/>
              <a:gd name="connsiteY18" fmla="*/ 384 h 63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10181" h="633601">
                <a:moveTo>
                  <a:pt x="810117" y="384"/>
                </a:moveTo>
                <a:cubicBezTo>
                  <a:pt x="806942" y="9380"/>
                  <a:pt x="685763" y="180301"/>
                  <a:pt x="664067" y="213109"/>
                </a:cubicBezTo>
                <a:cubicBezTo>
                  <a:pt x="642371" y="245917"/>
                  <a:pt x="692113" y="178713"/>
                  <a:pt x="679942" y="197234"/>
                </a:cubicBezTo>
                <a:cubicBezTo>
                  <a:pt x="667771" y="215755"/>
                  <a:pt x="625438" y="288780"/>
                  <a:pt x="591042" y="324234"/>
                </a:cubicBezTo>
                <a:cubicBezTo>
                  <a:pt x="556646" y="359688"/>
                  <a:pt x="484679" y="399905"/>
                  <a:pt x="473567" y="409959"/>
                </a:cubicBezTo>
                <a:cubicBezTo>
                  <a:pt x="462455" y="420013"/>
                  <a:pt x="547121" y="370272"/>
                  <a:pt x="524367" y="384559"/>
                </a:cubicBezTo>
                <a:cubicBezTo>
                  <a:pt x="501613" y="398847"/>
                  <a:pt x="402659" y="463934"/>
                  <a:pt x="337042" y="495684"/>
                </a:cubicBezTo>
                <a:cubicBezTo>
                  <a:pt x="271425" y="527434"/>
                  <a:pt x="153950" y="565534"/>
                  <a:pt x="130667" y="575059"/>
                </a:cubicBezTo>
                <a:cubicBezTo>
                  <a:pt x="107384" y="584584"/>
                  <a:pt x="206338" y="550188"/>
                  <a:pt x="197342" y="552834"/>
                </a:cubicBezTo>
                <a:cubicBezTo>
                  <a:pt x="188346" y="555480"/>
                  <a:pt x="108971" y="577705"/>
                  <a:pt x="76692" y="590934"/>
                </a:cubicBezTo>
                <a:cubicBezTo>
                  <a:pt x="44413" y="604163"/>
                  <a:pt x="-15383" y="641205"/>
                  <a:pt x="3667" y="632209"/>
                </a:cubicBezTo>
                <a:cubicBezTo>
                  <a:pt x="22717" y="623213"/>
                  <a:pt x="132254" y="562888"/>
                  <a:pt x="190992" y="536959"/>
                </a:cubicBezTo>
                <a:cubicBezTo>
                  <a:pt x="249729" y="511030"/>
                  <a:pt x="289417" y="513676"/>
                  <a:pt x="356092" y="476634"/>
                </a:cubicBezTo>
                <a:cubicBezTo>
                  <a:pt x="422767" y="439592"/>
                  <a:pt x="539184" y="359159"/>
                  <a:pt x="591042" y="314709"/>
                </a:cubicBezTo>
                <a:cubicBezTo>
                  <a:pt x="642900" y="270259"/>
                  <a:pt x="650838" y="237980"/>
                  <a:pt x="667242" y="209934"/>
                </a:cubicBezTo>
                <a:cubicBezTo>
                  <a:pt x="683646" y="181888"/>
                  <a:pt x="683117" y="159663"/>
                  <a:pt x="689467" y="146434"/>
                </a:cubicBezTo>
                <a:cubicBezTo>
                  <a:pt x="695817" y="133205"/>
                  <a:pt x="706400" y="128442"/>
                  <a:pt x="705342" y="130559"/>
                </a:cubicBezTo>
                <a:cubicBezTo>
                  <a:pt x="704284" y="132676"/>
                  <a:pt x="667771" y="175009"/>
                  <a:pt x="683117" y="159134"/>
                </a:cubicBezTo>
                <a:cubicBezTo>
                  <a:pt x="698463" y="143259"/>
                  <a:pt x="813292" y="-8612"/>
                  <a:pt x="810117" y="38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 848">
            <a:extLst>
              <a:ext uri="{FF2B5EF4-FFF2-40B4-BE49-F238E27FC236}">
                <a16:creationId xmlns:a16="http://schemas.microsoft.com/office/drawing/2014/main" id="{62B4B2A6-1F64-2E4A-02B0-50EEA1C351F8}"/>
              </a:ext>
            </a:extLst>
          </p:cNvPr>
          <p:cNvSpPr/>
          <p:nvPr/>
        </p:nvSpPr>
        <p:spPr>
          <a:xfrm>
            <a:off x="2579139" y="8521569"/>
            <a:ext cx="846883" cy="629869"/>
          </a:xfrm>
          <a:custGeom>
            <a:avLst/>
            <a:gdLst>
              <a:gd name="connsiteX0" fmla="*/ 846686 w 846883"/>
              <a:gd name="connsiteY0" fmla="*/ 131 h 629869"/>
              <a:gd name="connsiteX1" fmla="*/ 706986 w 846883"/>
              <a:gd name="connsiteY1" fmla="*/ 165231 h 629869"/>
              <a:gd name="connsiteX2" fmla="*/ 732386 w 846883"/>
              <a:gd name="connsiteY2" fmla="*/ 155706 h 629869"/>
              <a:gd name="connsiteX3" fmla="*/ 624436 w 846883"/>
              <a:gd name="connsiteY3" fmla="*/ 289056 h 629869"/>
              <a:gd name="connsiteX4" fmla="*/ 389486 w 846883"/>
              <a:gd name="connsiteY4" fmla="*/ 466856 h 629869"/>
              <a:gd name="connsiteX5" fmla="*/ 430761 w 846883"/>
              <a:gd name="connsiteY5" fmla="*/ 450981 h 629869"/>
              <a:gd name="connsiteX6" fmla="*/ 167236 w 846883"/>
              <a:gd name="connsiteY6" fmla="*/ 574806 h 629869"/>
              <a:gd name="connsiteX7" fmla="*/ 2136 w 846883"/>
              <a:gd name="connsiteY7" fmla="*/ 628781 h 629869"/>
              <a:gd name="connsiteX8" fmla="*/ 281536 w 846883"/>
              <a:gd name="connsiteY8" fmla="*/ 530356 h 629869"/>
              <a:gd name="connsiteX9" fmla="*/ 411711 w 846883"/>
              <a:gd name="connsiteY9" fmla="*/ 482731 h 629869"/>
              <a:gd name="connsiteX10" fmla="*/ 478386 w 846883"/>
              <a:gd name="connsiteY10" fmla="*/ 416056 h 629869"/>
              <a:gd name="connsiteX11" fmla="*/ 424411 w 846883"/>
              <a:gd name="connsiteY11" fmla="*/ 447806 h 629869"/>
              <a:gd name="connsiteX12" fmla="*/ 611736 w 846883"/>
              <a:gd name="connsiteY12" fmla="*/ 308106 h 629869"/>
              <a:gd name="connsiteX13" fmla="*/ 703811 w 846883"/>
              <a:gd name="connsiteY13" fmla="*/ 187456 h 629869"/>
              <a:gd name="connsiteX14" fmla="*/ 700636 w 846883"/>
              <a:gd name="connsiteY14" fmla="*/ 200156 h 629869"/>
              <a:gd name="connsiteX15" fmla="*/ 783186 w 846883"/>
              <a:gd name="connsiteY15" fmla="*/ 111256 h 629869"/>
              <a:gd name="connsiteX16" fmla="*/ 738736 w 846883"/>
              <a:gd name="connsiteY16" fmla="*/ 136656 h 629869"/>
              <a:gd name="connsiteX17" fmla="*/ 846686 w 846883"/>
              <a:gd name="connsiteY17" fmla="*/ 131 h 629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6883" h="629869">
                <a:moveTo>
                  <a:pt x="846686" y="131"/>
                </a:moveTo>
                <a:cubicBezTo>
                  <a:pt x="841394" y="4894"/>
                  <a:pt x="726036" y="139302"/>
                  <a:pt x="706986" y="165231"/>
                </a:cubicBezTo>
                <a:cubicBezTo>
                  <a:pt x="687936" y="191160"/>
                  <a:pt x="746144" y="135068"/>
                  <a:pt x="732386" y="155706"/>
                </a:cubicBezTo>
                <a:cubicBezTo>
                  <a:pt x="718628" y="176344"/>
                  <a:pt x="681586" y="237198"/>
                  <a:pt x="624436" y="289056"/>
                </a:cubicBezTo>
                <a:cubicBezTo>
                  <a:pt x="567286" y="340914"/>
                  <a:pt x="421765" y="439869"/>
                  <a:pt x="389486" y="466856"/>
                </a:cubicBezTo>
                <a:cubicBezTo>
                  <a:pt x="357207" y="493843"/>
                  <a:pt x="467803" y="432989"/>
                  <a:pt x="430761" y="450981"/>
                </a:cubicBezTo>
                <a:cubicBezTo>
                  <a:pt x="393719" y="468973"/>
                  <a:pt x="238673" y="545173"/>
                  <a:pt x="167236" y="574806"/>
                </a:cubicBezTo>
                <a:cubicBezTo>
                  <a:pt x="95799" y="604439"/>
                  <a:pt x="-16914" y="636189"/>
                  <a:pt x="2136" y="628781"/>
                </a:cubicBezTo>
                <a:cubicBezTo>
                  <a:pt x="21186" y="621373"/>
                  <a:pt x="281536" y="530356"/>
                  <a:pt x="281536" y="530356"/>
                </a:cubicBezTo>
                <a:cubicBezTo>
                  <a:pt x="349798" y="506014"/>
                  <a:pt x="378903" y="501781"/>
                  <a:pt x="411711" y="482731"/>
                </a:cubicBezTo>
                <a:cubicBezTo>
                  <a:pt x="444519" y="463681"/>
                  <a:pt x="476269" y="421877"/>
                  <a:pt x="478386" y="416056"/>
                </a:cubicBezTo>
                <a:cubicBezTo>
                  <a:pt x="480503" y="410235"/>
                  <a:pt x="402186" y="465798"/>
                  <a:pt x="424411" y="447806"/>
                </a:cubicBezTo>
                <a:cubicBezTo>
                  <a:pt x="446636" y="429814"/>
                  <a:pt x="565169" y="351498"/>
                  <a:pt x="611736" y="308106"/>
                </a:cubicBezTo>
                <a:cubicBezTo>
                  <a:pt x="658303" y="264714"/>
                  <a:pt x="703811" y="187456"/>
                  <a:pt x="703811" y="187456"/>
                </a:cubicBezTo>
                <a:cubicBezTo>
                  <a:pt x="718628" y="169464"/>
                  <a:pt x="687407" y="212856"/>
                  <a:pt x="700636" y="200156"/>
                </a:cubicBezTo>
                <a:cubicBezTo>
                  <a:pt x="713865" y="187456"/>
                  <a:pt x="776836" y="121839"/>
                  <a:pt x="783186" y="111256"/>
                </a:cubicBezTo>
                <a:cubicBezTo>
                  <a:pt x="789536" y="100673"/>
                  <a:pt x="728153" y="151473"/>
                  <a:pt x="738736" y="136656"/>
                </a:cubicBezTo>
                <a:cubicBezTo>
                  <a:pt x="749319" y="121839"/>
                  <a:pt x="851978" y="-4632"/>
                  <a:pt x="846686" y="1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 849">
            <a:extLst>
              <a:ext uri="{FF2B5EF4-FFF2-40B4-BE49-F238E27FC236}">
                <a16:creationId xmlns:a16="http://schemas.microsoft.com/office/drawing/2014/main" id="{8B07FBA0-3420-44F7-1646-EB1211F7E10B}"/>
              </a:ext>
            </a:extLst>
          </p:cNvPr>
          <p:cNvSpPr/>
          <p:nvPr/>
        </p:nvSpPr>
        <p:spPr>
          <a:xfrm>
            <a:off x="3125587" y="8810625"/>
            <a:ext cx="205253" cy="359533"/>
          </a:xfrm>
          <a:custGeom>
            <a:avLst/>
            <a:gdLst>
              <a:gd name="connsiteX0" fmla="*/ 27188 w 205253"/>
              <a:gd name="connsiteY0" fmla="*/ 0 h 359533"/>
              <a:gd name="connsiteX1" fmla="*/ 122438 w 205253"/>
              <a:gd name="connsiteY1" fmla="*/ 41275 h 359533"/>
              <a:gd name="connsiteX2" fmla="*/ 204988 w 205253"/>
              <a:gd name="connsiteY2" fmla="*/ 50800 h 359533"/>
              <a:gd name="connsiteX3" fmla="*/ 147838 w 205253"/>
              <a:gd name="connsiteY3" fmla="*/ 95250 h 359533"/>
              <a:gd name="connsiteX4" fmla="*/ 122438 w 205253"/>
              <a:gd name="connsiteY4" fmla="*/ 136525 h 359533"/>
              <a:gd name="connsiteX5" fmla="*/ 24013 w 205253"/>
              <a:gd name="connsiteY5" fmla="*/ 193675 h 359533"/>
              <a:gd name="connsiteX6" fmla="*/ 62113 w 205253"/>
              <a:gd name="connsiteY6" fmla="*/ 171450 h 359533"/>
              <a:gd name="connsiteX7" fmla="*/ 17663 w 205253"/>
              <a:gd name="connsiteY7" fmla="*/ 244475 h 359533"/>
              <a:gd name="connsiteX8" fmla="*/ 11313 w 205253"/>
              <a:gd name="connsiteY8" fmla="*/ 285750 h 359533"/>
              <a:gd name="connsiteX9" fmla="*/ 1788 w 205253"/>
              <a:gd name="connsiteY9" fmla="*/ 358775 h 359533"/>
              <a:gd name="connsiteX10" fmla="*/ 4963 w 205253"/>
              <a:gd name="connsiteY10" fmla="*/ 314325 h 359533"/>
              <a:gd name="connsiteX11" fmla="*/ 49413 w 205253"/>
              <a:gd name="connsiteY11" fmla="*/ 171450 h 359533"/>
              <a:gd name="connsiteX12" fmla="*/ 58938 w 205253"/>
              <a:gd name="connsiteY12" fmla="*/ 180975 h 359533"/>
              <a:gd name="connsiteX13" fmla="*/ 151013 w 205253"/>
              <a:gd name="connsiteY13" fmla="*/ 85725 h 359533"/>
              <a:gd name="connsiteX14" fmla="*/ 122438 w 205253"/>
              <a:gd name="connsiteY14" fmla="*/ 111125 h 359533"/>
              <a:gd name="connsiteX15" fmla="*/ 170063 w 205253"/>
              <a:gd name="connsiteY15" fmla="*/ 73025 h 359533"/>
              <a:gd name="connsiteX16" fmla="*/ 84338 w 205253"/>
              <a:gd name="connsiteY16" fmla="*/ 50800 h 359533"/>
              <a:gd name="connsiteX17" fmla="*/ 189113 w 205253"/>
              <a:gd name="connsiteY17" fmla="*/ 63500 h 359533"/>
              <a:gd name="connsiteX18" fmla="*/ 151013 w 205253"/>
              <a:gd name="connsiteY18" fmla="*/ 50800 h 359533"/>
              <a:gd name="connsiteX19" fmla="*/ 27188 w 205253"/>
              <a:gd name="connsiteY19" fmla="*/ 0 h 35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5253" h="359533">
                <a:moveTo>
                  <a:pt x="27188" y="0"/>
                </a:moveTo>
                <a:cubicBezTo>
                  <a:pt x="59996" y="16404"/>
                  <a:pt x="92805" y="32808"/>
                  <a:pt x="122438" y="41275"/>
                </a:cubicBezTo>
                <a:cubicBezTo>
                  <a:pt x="152071" y="49742"/>
                  <a:pt x="200755" y="41804"/>
                  <a:pt x="204988" y="50800"/>
                </a:cubicBezTo>
                <a:cubicBezTo>
                  <a:pt x="209221" y="59796"/>
                  <a:pt x="161596" y="80962"/>
                  <a:pt x="147838" y="95250"/>
                </a:cubicBezTo>
                <a:cubicBezTo>
                  <a:pt x="134080" y="109538"/>
                  <a:pt x="143075" y="120121"/>
                  <a:pt x="122438" y="136525"/>
                </a:cubicBezTo>
                <a:cubicBezTo>
                  <a:pt x="101801" y="152929"/>
                  <a:pt x="24013" y="193675"/>
                  <a:pt x="24013" y="193675"/>
                </a:cubicBezTo>
                <a:cubicBezTo>
                  <a:pt x="13959" y="199496"/>
                  <a:pt x="63171" y="162983"/>
                  <a:pt x="62113" y="171450"/>
                </a:cubicBezTo>
                <a:cubicBezTo>
                  <a:pt x="61055" y="179917"/>
                  <a:pt x="26130" y="225425"/>
                  <a:pt x="17663" y="244475"/>
                </a:cubicBezTo>
                <a:cubicBezTo>
                  <a:pt x="9196" y="263525"/>
                  <a:pt x="13959" y="266700"/>
                  <a:pt x="11313" y="285750"/>
                </a:cubicBezTo>
                <a:cubicBezTo>
                  <a:pt x="8667" y="304800"/>
                  <a:pt x="2846" y="354013"/>
                  <a:pt x="1788" y="358775"/>
                </a:cubicBezTo>
                <a:cubicBezTo>
                  <a:pt x="730" y="363537"/>
                  <a:pt x="-2974" y="345546"/>
                  <a:pt x="4963" y="314325"/>
                </a:cubicBezTo>
                <a:cubicBezTo>
                  <a:pt x="12900" y="283104"/>
                  <a:pt x="40417" y="193675"/>
                  <a:pt x="49413" y="171450"/>
                </a:cubicBezTo>
                <a:cubicBezTo>
                  <a:pt x="58409" y="149225"/>
                  <a:pt x="42005" y="195262"/>
                  <a:pt x="58938" y="180975"/>
                </a:cubicBezTo>
                <a:cubicBezTo>
                  <a:pt x="75871" y="166688"/>
                  <a:pt x="140430" y="97367"/>
                  <a:pt x="151013" y="85725"/>
                </a:cubicBezTo>
                <a:cubicBezTo>
                  <a:pt x="161596" y="74083"/>
                  <a:pt x="119263" y="113242"/>
                  <a:pt x="122438" y="111125"/>
                </a:cubicBezTo>
                <a:cubicBezTo>
                  <a:pt x="125613" y="109008"/>
                  <a:pt x="176413" y="83079"/>
                  <a:pt x="170063" y="73025"/>
                </a:cubicBezTo>
                <a:cubicBezTo>
                  <a:pt x="163713" y="62971"/>
                  <a:pt x="81163" y="52387"/>
                  <a:pt x="84338" y="50800"/>
                </a:cubicBezTo>
                <a:cubicBezTo>
                  <a:pt x="87513" y="49213"/>
                  <a:pt x="178001" y="63500"/>
                  <a:pt x="189113" y="63500"/>
                </a:cubicBezTo>
                <a:cubicBezTo>
                  <a:pt x="200225" y="63500"/>
                  <a:pt x="151013" y="50800"/>
                  <a:pt x="151013" y="50800"/>
                </a:cubicBezTo>
                <a:lnTo>
                  <a:pt x="27188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 850">
            <a:extLst>
              <a:ext uri="{FF2B5EF4-FFF2-40B4-BE49-F238E27FC236}">
                <a16:creationId xmlns:a16="http://schemas.microsoft.com/office/drawing/2014/main" id="{F1DF0B58-3AFB-6497-BAB5-31BC7BEC540D}"/>
              </a:ext>
            </a:extLst>
          </p:cNvPr>
          <p:cNvSpPr/>
          <p:nvPr/>
        </p:nvSpPr>
        <p:spPr>
          <a:xfrm>
            <a:off x="2299719" y="8512083"/>
            <a:ext cx="854286" cy="937779"/>
          </a:xfrm>
          <a:custGeom>
            <a:avLst/>
            <a:gdLst>
              <a:gd name="connsiteX0" fmla="*/ 849881 w 854286"/>
              <a:gd name="connsiteY0" fmla="*/ 3267 h 937779"/>
              <a:gd name="connsiteX1" fmla="*/ 637156 w 854286"/>
              <a:gd name="connsiteY1" fmla="*/ 241392 h 937779"/>
              <a:gd name="connsiteX2" fmla="*/ 662556 w 854286"/>
              <a:gd name="connsiteY2" fmla="*/ 228692 h 937779"/>
              <a:gd name="connsiteX3" fmla="*/ 526031 w 854286"/>
              <a:gd name="connsiteY3" fmla="*/ 358867 h 937779"/>
              <a:gd name="connsiteX4" fmla="*/ 341881 w 854286"/>
              <a:gd name="connsiteY4" fmla="*/ 552542 h 937779"/>
              <a:gd name="connsiteX5" fmla="*/ 246631 w 854286"/>
              <a:gd name="connsiteY5" fmla="*/ 666842 h 937779"/>
              <a:gd name="connsiteX6" fmla="*/ 5331 w 854286"/>
              <a:gd name="connsiteY6" fmla="*/ 930367 h 937779"/>
              <a:gd name="connsiteX7" fmla="*/ 110106 w 854286"/>
              <a:gd name="connsiteY7" fmla="*/ 825592 h 937779"/>
              <a:gd name="connsiteX8" fmla="*/ 453006 w 854286"/>
              <a:gd name="connsiteY8" fmla="*/ 422367 h 937779"/>
              <a:gd name="connsiteX9" fmla="*/ 675256 w 854286"/>
              <a:gd name="connsiteY9" fmla="*/ 203292 h 937779"/>
              <a:gd name="connsiteX10" fmla="*/ 773681 w 854286"/>
              <a:gd name="connsiteY10" fmla="*/ 108042 h 937779"/>
              <a:gd name="connsiteX11" fmla="*/ 849881 w 854286"/>
              <a:gd name="connsiteY11" fmla="*/ 3267 h 937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4286" h="937779">
                <a:moveTo>
                  <a:pt x="849881" y="3267"/>
                </a:moveTo>
                <a:cubicBezTo>
                  <a:pt x="827127" y="25492"/>
                  <a:pt x="668377" y="203821"/>
                  <a:pt x="637156" y="241392"/>
                </a:cubicBezTo>
                <a:cubicBezTo>
                  <a:pt x="605935" y="278963"/>
                  <a:pt x="681077" y="209113"/>
                  <a:pt x="662556" y="228692"/>
                </a:cubicBezTo>
                <a:cubicBezTo>
                  <a:pt x="644035" y="248271"/>
                  <a:pt x="579477" y="304892"/>
                  <a:pt x="526031" y="358867"/>
                </a:cubicBezTo>
                <a:cubicBezTo>
                  <a:pt x="472585" y="412842"/>
                  <a:pt x="388448" y="501213"/>
                  <a:pt x="341881" y="552542"/>
                </a:cubicBezTo>
                <a:cubicBezTo>
                  <a:pt x="295314" y="603871"/>
                  <a:pt x="302723" y="603871"/>
                  <a:pt x="246631" y="666842"/>
                </a:cubicBezTo>
                <a:cubicBezTo>
                  <a:pt x="190539" y="729813"/>
                  <a:pt x="28085" y="903909"/>
                  <a:pt x="5331" y="930367"/>
                </a:cubicBezTo>
                <a:cubicBezTo>
                  <a:pt x="-17423" y="956825"/>
                  <a:pt x="35494" y="910259"/>
                  <a:pt x="110106" y="825592"/>
                </a:cubicBezTo>
                <a:cubicBezTo>
                  <a:pt x="184718" y="740925"/>
                  <a:pt x="358814" y="526084"/>
                  <a:pt x="453006" y="422367"/>
                </a:cubicBezTo>
                <a:cubicBezTo>
                  <a:pt x="547198" y="318650"/>
                  <a:pt x="621810" y="255679"/>
                  <a:pt x="675256" y="203292"/>
                </a:cubicBezTo>
                <a:cubicBezTo>
                  <a:pt x="728702" y="150905"/>
                  <a:pt x="746164" y="137675"/>
                  <a:pt x="773681" y="108042"/>
                </a:cubicBezTo>
                <a:cubicBezTo>
                  <a:pt x="801198" y="78409"/>
                  <a:pt x="872635" y="-18958"/>
                  <a:pt x="849881" y="32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 851">
            <a:extLst>
              <a:ext uri="{FF2B5EF4-FFF2-40B4-BE49-F238E27FC236}">
                <a16:creationId xmlns:a16="http://schemas.microsoft.com/office/drawing/2014/main" id="{CF7CA76C-F557-EFFC-2F2F-160047F04B85}"/>
              </a:ext>
            </a:extLst>
          </p:cNvPr>
          <p:cNvSpPr/>
          <p:nvPr/>
        </p:nvSpPr>
        <p:spPr>
          <a:xfrm>
            <a:off x="2329531" y="8523504"/>
            <a:ext cx="847044" cy="928798"/>
          </a:xfrm>
          <a:custGeom>
            <a:avLst/>
            <a:gdLst>
              <a:gd name="connsiteX0" fmla="*/ 845469 w 847044"/>
              <a:gd name="connsiteY0" fmla="*/ 1371 h 928798"/>
              <a:gd name="connsiteX1" fmla="*/ 527969 w 847044"/>
              <a:gd name="connsiteY1" fmla="*/ 353796 h 928798"/>
              <a:gd name="connsiteX2" fmla="*/ 559719 w 847044"/>
              <a:gd name="connsiteY2" fmla="*/ 328396 h 928798"/>
              <a:gd name="connsiteX3" fmla="*/ 375569 w 847044"/>
              <a:gd name="connsiteY3" fmla="*/ 522071 h 928798"/>
              <a:gd name="connsiteX4" fmla="*/ 289844 w 847044"/>
              <a:gd name="connsiteY4" fmla="*/ 610971 h 928798"/>
              <a:gd name="connsiteX5" fmla="*/ 267619 w 847044"/>
              <a:gd name="connsiteY5" fmla="*/ 652246 h 928798"/>
              <a:gd name="connsiteX6" fmla="*/ 261269 w 847044"/>
              <a:gd name="connsiteY6" fmla="*/ 718921 h 928798"/>
              <a:gd name="connsiteX7" fmla="*/ 283494 w 847044"/>
              <a:gd name="connsiteY7" fmla="*/ 683996 h 928798"/>
              <a:gd name="connsiteX8" fmla="*/ 185069 w 847044"/>
              <a:gd name="connsiteY8" fmla="*/ 763371 h 928798"/>
              <a:gd name="connsiteX9" fmla="*/ 181894 w 847044"/>
              <a:gd name="connsiteY9" fmla="*/ 807821 h 928798"/>
              <a:gd name="connsiteX10" fmla="*/ 143794 w 847044"/>
              <a:gd name="connsiteY10" fmla="*/ 779246 h 928798"/>
              <a:gd name="connsiteX11" fmla="*/ 99344 w 847044"/>
              <a:gd name="connsiteY11" fmla="*/ 830046 h 928798"/>
              <a:gd name="connsiteX12" fmla="*/ 39019 w 847044"/>
              <a:gd name="connsiteY12" fmla="*/ 887196 h 928798"/>
              <a:gd name="connsiteX13" fmla="*/ 919 w 847044"/>
              <a:gd name="connsiteY13" fmla="*/ 928471 h 928798"/>
              <a:gd name="connsiteX14" fmla="*/ 77119 w 847044"/>
              <a:gd name="connsiteY14" fmla="*/ 864971 h 928798"/>
              <a:gd name="connsiteX15" fmla="*/ 150144 w 847044"/>
              <a:gd name="connsiteY15" fmla="*/ 795121 h 928798"/>
              <a:gd name="connsiteX16" fmla="*/ 191419 w 847044"/>
              <a:gd name="connsiteY16" fmla="*/ 801471 h 928798"/>
              <a:gd name="connsiteX17" fmla="*/ 172369 w 847044"/>
              <a:gd name="connsiteY17" fmla="*/ 772896 h 928798"/>
              <a:gd name="connsiteX18" fmla="*/ 239044 w 847044"/>
              <a:gd name="connsiteY18" fmla="*/ 699871 h 928798"/>
              <a:gd name="connsiteX19" fmla="*/ 248569 w 847044"/>
              <a:gd name="connsiteY19" fmla="*/ 712571 h 928798"/>
              <a:gd name="connsiteX20" fmla="*/ 293019 w 847044"/>
              <a:gd name="connsiteY20" fmla="*/ 696696 h 928798"/>
              <a:gd name="connsiteX21" fmla="*/ 280319 w 847044"/>
              <a:gd name="connsiteY21" fmla="*/ 639546 h 928798"/>
              <a:gd name="connsiteX22" fmla="*/ 445419 w 847044"/>
              <a:gd name="connsiteY22" fmla="*/ 439521 h 928798"/>
              <a:gd name="connsiteX23" fmla="*/ 420019 w 847044"/>
              <a:gd name="connsiteY23" fmla="*/ 483971 h 928798"/>
              <a:gd name="connsiteX24" fmla="*/ 521619 w 847044"/>
              <a:gd name="connsiteY24" fmla="*/ 363321 h 928798"/>
              <a:gd name="connsiteX25" fmla="*/ 505744 w 847044"/>
              <a:gd name="connsiteY25" fmla="*/ 391896 h 928798"/>
              <a:gd name="connsiteX26" fmla="*/ 645444 w 847044"/>
              <a:gd name="connsiteY26" fmla="*/ 255371 h 928798"/>
              <a:gd name="connsiteX27" fmla="*/ 597819 w 847044"/>
              <a:gd name="connsiteY27" fmla="*/ 296646 h 928798"/>
              <a:gd name="connsiteX28" fmla="*/ 648619 w 847044"/>
              <a:gd name="connsiteY28" fmla="*/ 233146 h 928798"/>
              <a:gd name="connsiteX29" fmla="*/ 845469 w 847044"/>
              <a:gd name="connsiteY29" fmla="*/ 1371 h 928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47044" h="928798">
                <a:moveTo>
                  <a:pt x="845469" y="1371"/>
                </a:moveTo>
                <a:cubicBezTo>
                  <a:pt x="825361" y="21479"/>
                  <a:pt x="575594" y="299292"/>
                  <a:pt x="527969" y="353796"/>
                </a:cubicBezTo>
                <a:cubicBezTo>
                  <a:pt x="480344" y="408300"/>
                  <a:pt x="585119" y="300350"/>
                  <a:pt x="559719" y="328396"/>
                </a:cubicBezTo>
                <a:cubicBezTo>
                  <a:pt x="534319" y="356442"/>
                  <a:pt x="420548" y="474975"/>
                  <a:pt x="375569" y="522071"/>
                </a:cubicBezTo>
                <a:cubicBezTo>
                  <a:pt x="330590" y="569167"/>
                  <a:pt x="307836" y="589275"/>
                  <a:pt x="289844" y="610971"/>
                </a:cubicBezTo>
                <a:cubicBezTo>
                  <a:pt x="271852" y="632667"/>
                  <a:pt x="272381" y="634254"/>
                  <a:pt x="267619" y="652246"/>
                </a:cubicBezTo>
                <a:cubicBezTo>
                  <a:pt x="262856" y="670238"/>
                  <a:pt x="258623" y="713629"/>
                  <a:pt x="261269" y="718921"/>
                </a:cubicBezTo>
                <a:cubicBezTo>
                  <a:pt x="263915" y="724213"/>
                  <a:pt x="296194" y="676588"/>
                  <a:pt x="283494" y="683996"/>
                </a:cubicBezTo>
                <a:cubicBezTo>
                  <a:pt x="270794" y="691404"/>
                  <a:pt x="202002" y="742734"/>
                  <a:pt x="185069" y="763371"/>
                </a:cubicBezTo>
                <a:cubicBezTo>
                  <a:pt x="168136" y="784009"/>
                  <a:pt x="188773" y="805175"/>
                  <a:pt x="181894" y="807821"/>
                </a:cubicBezTo>
                <a:cubicBezTo>
                  <a:pt x="175015" y="810467"/>
                  <a:pt x="157552" y="775542"/>
                  <a:pt x="143794" y="779246"/>
                </a:cubicBezTo>
                <a:cubicBezTo>
                  <a:pt x="130036" y="782950"/>
                  <a:pt x="116806" y="812054"/>
                  <a:pt x="99344" y="830046"/>
                </a:cubicBezTo>
                <a:cubicBezTo>
                  <a:pt x="81882" y="848038"/>
                  <a:pt x="55423" y="870792"/>
                  <a:pt x="39019" y="887196"/>
                </a:cubicBezTo>
                <a:cubicBezTo>
                  <a:pt x="22615" y="903600"/>
                  <a:pt x="-5431" y="932175"/>
                  <a:pt x="919" y="928471"/>
                </a:cubicBezTo>
                <a:cubicBezTo>
                  <a:pt x="7269" y="924767"/>
                  <a:pt x="52248" y="887196"/>
                  <a:pt x="77119" y="864971"/>
                </a:cubicBezTo>
                <a:cubicBezTo>
                  <a:pt x="101990" y="842746"/>
                  <a:pt x="131094" y="805704"/>
                  <a:pt x="150144" y="795121"/>
                </a:cubicBezTo>
                <a:cubicBezTo>
                  <a:pt x="169194" y="784538"/>
                  <a:pt x="187715" y="805175"/>
                  <a:pt x="191419" y="801471"/>
                </a:cubicBezTo>
                <a:cubicBezTo>
                  <a:pt x="195123" y="797767"/>
                  <a:pt x="164432" y="789829"/>
                  <a:pt x="172369" y="772896"/>
                </a:cubicBezTo>
                <a:cubicBezTo>
                  <a:pt x="180306" y="755963"/>
                  <a:pt x="226344" y="709925"/>
                  <a:pt x="239044" y="699871"/>
                </a:cubicBezTo>
                <a:cubicBezTo>
                  <a:pt x="251744" y="689817"/>
                  <a:pt x="239573" y="713100"/>
                  <a:pt x="248569" y="712571"/>
                </a:cubicBezTo>
                <a:cubicBezTo>
                  <a:pt x="257565" y="712042"/>
                  <a:pt x="287727" y="708867"/>
                  <a:pt x="293019" y="696696"/>
                </a:cubicBezTo>
                <a:cubicBezTo>
                  <a:pt x="298311" y="684525"/>
                  <a:pt x="254919" y="682408"/>
                  <a:pt x="280319" y="639546"/>
                </a:cubicBezTo>
                <a:cubicBezTo>
                  <a:pt x="305719" y="596684"/>
                  <a:pt x="422136" y="465450"/>
                  <a:pt x="445419" y="439521"/>
                </a:cubicBezTo>
                <a:cubicBezTo>
                  <a:pt x="468702" y="413592"/>
                  <a:pt x="407319" y="496671"/>
                  <a:pt x="420019" y="483971"/>
                </a:cubicBezTo>
                <a:cubicBezTo>
                  <a:pt x="432719" y="471271"/>
                  <a:pt x="507331" y="378667"/>
                  <a:pt x="521619" y="363321"/>
                </a:cubicBezTo>
                <a:cubicBezTo>
                  <a:pt x="535906" y="347975"/>
                  <a:pt x="485106" y="409888"/>
                  <a:pt x="505744" y="391896"/>
                </a:cubicBezTo>
                <a:cubicBezTo>
                  <a:pt x="526381" y="373904"/>
                  <a:pt x="630098" y="271246"/>
                  <a:pt x="645444" y="255371"/>
                </a:cubicBezTo>
                <a:cubicBezTo>
                  <a:pt x="660790" y="239496"/>
                  <a:pt x="597290" y="300350"/>
                  <a:pt x="597819" y="296646"/>
                </a:cubicBezTo>
                <a:cubicBezTo>
                  <a:pt x="598348" y="292942"/>
                  <a:pt x="609990" y="278125"/>
                  <a:pt x="648619" y="233146"/>
                </a:cubicBezTo>
                <a:cubicBezTo>
                  <a:pt x="687248" y="188167"/>
                  <a:pt x="865577" y="-18737"/>
                  <a:pt x="845469" y="137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 852">
            <a:extLst>
              <a:ext uri="{FF2B5EF4-FFF2-40B4-BE49-F238E27FC236}">
                <a16:creationId xmlns:a16="http://schemas.microsoft.com/office/drawing/2014/main" id="{5B387D65-A83C-A120-5691-B22B85A3F3C6}"/>
              </a:ext>
            </a:extLst>
          </p:cNvPr>
          <p:cNvSpPr/>
          <p:nvPr/>
        </p:nvSpPr>
        <p:spPr>
          <a:xfrm>
            <a:off x="1649683" y="8718349"/>
            <a:ext cx="794890" cy="905257"/>
          </a:xfrm>
          <a:custGeom>
            <a:avLst/>
            <a:gdLst>
              <a:gd name="connsiteX0" fmla="*/ 791892 w 794890"/>
              <a:gd name="connsiteY0" fmla="*/ 3376 h 905257"/>
              <a:gd name="connsiteX1" fmla="*/ 560117 w 794890"/>
              <a:gd name="connsiteY1" fmla="*/ 352626 h 905257"/>
              <a:gd name="connsiteX2" fmla="*/ 575992 w 794890"/>
              <a:gd name="connsiteY2" fmla="*/ 330401 h 905257"/>
              <a:gd name="connsiteX3" fmla="*/ 448992 w 794890"/>
              <a:gd name="connsiteY3" fmla="*/ 498676 h 905257"/>
              <a:gd name="connsiteX4" fmla="*/ 312467 w 794890"/>
              <a:gd name="connsiteY4" fmla="*/ 638376 h 905257"/>
              <a:gd name="connsiteX5" fmla="*/ 369617 w 794890"/>
              <a:gd name="connsiteY5" fmla="*/ 600276 h 905257"/>
              <a:gd name="connsiteX6" fmla="*/ 226742 w 794890"/>
              <a:gd name="connsiteY6" fmla="*/ 727276 h 905257"/>
              <a:gd name="connsiteX7" fmla="*/ 4492 w 794890"/>
              <a:gd name="connsiteY7" fmla="*/ 898726 h 905257"/>
              <a:gd name="connsiteX8" fmla="*/ 93392 w 794890"/>
              <a:gd name="connsiteY8" fmla="*/ 854276 h 905257"/>
              <a:gd name="connsiteX9" fmla="*/ 280717 w 794890"/>
              <a:gd name="connsiteY9" fmla="*/ 711401 h 905257"/>
              <a:gd name="connsiteX10" fmla="*/ 150542 w 794890"/>
              <a:gd name="connsiteY10" fmla="*/ 774901 h 905257"/>
              <a:gd name="connsiteX11" fmla="*/ 375967 w 794890"/>
              <a:gd name="connsiteY11" fmla="*/ 597101 h 905257"/>
              <a:gd name="connsiteX12" fmla="*/ 382317 w 794890"/>
              <a:gd name="connsiteY12" fmla="*/ 584401 h 905257"/>
              <a:gd name="connsiteX13" fmla="*/ 629967 w 794890"/>
              <a:gd name="connsiteY13" fmla="*/ 251026 h 905257"/>
              <a:gd name="connsiteX14" fmla="*/ 601392 w 794890"/>
              <a:gd name="connsiteY14" fmla="*/ 298651 h 905257"/>
              <a:gd name="connsiteX15" fmla="*/ 687117 w 794890"/>
              <a:gd name="connsiteY15" fmla="*/ 181176 h 905257"/>
              <a:gd name="connsiteX16" fmla="*/ 791892 w 794890"/>
              <a:gd name="connsiteY16" fmla="*/ 3376 h 905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4890" h="905257">
                <a:moveTo>
                  <a:pt x="791892" y="3376"/>
                </a:moveTo>
                <a:cubicBezTo>
                  <a:pt x="770725" y="31951"/>
                  <a:pt x="596100" y="298122"/>
                  <a:pt x="560117" y="352626"/>
                </a:cubicBezTo>
                <a:cubicBezTo>
                  <a:pt x="524134" y="407130"/>
                  <a:pt x="594513" y="306059"/>
                  <a:pt x="575992" y="330401"/>
                </a:cubicBezTo>
                <a:cubicBezTo>
                  <a:pt x="557471" y="354743"/>
                  <a:pt x="492913" y="447347"/>
                  <a:pt x="448992" y="498676"/>
                </a:cubicBezTo>
                <a:cubicBezTo>
                  <a:pt x="405071" y="550005"/>
                  <a:pt x="325696" y="621443"/>
                  <a:pt x="312467" y="638376"/>
                </a:cubicBezTo>
                <a:cubicBezTo>
                  <a:pt x="299238" y="655309"/>
                  <a:pt x="383904" y="585459"/>
                  <a:pt x="369617" y="600276"/>
                </a:cubicBezTo>
                <a:cubicBezTo>
                  <a:pt x="355330" y="615093"/>
                  <a:pt x="287596" y="677534"/>
                  <a:pt x="226742" y="727276"/>
                </a:cubicBezTo>
                <a:cubicBezTo>
                  <a:pt x="165888" y="777018"/>
                  <a:pt x="26717" y="877559"/>
                  <a:pt x="4492" y="898726"/>
                </a:cubicBezTo>
                <a:cubicBezTo>
                  <a:pt x="-17733" y="919893"/>
                  <a:pt x="47355" y="885497"/>
                  <a:pt x="93392" y="854276"/>
                </a:cubicBezTo>
                <a:cubicBezTo>
                  <a:pt x="139429" y="823055"/>
                  <a:pt x="271192" y="724630"/>
                  <a:pt x="280717" y="711401"/>
                </a:cubicBezTo>
                <a:cubicBezTo>
                  <a:pt x="290242" y="698172"/>
                  <a:pt x="134667" y="793951"/>
                  <a:pt x="150542" y="774901"/>
                </a:cubicBezTo>
                <a:cubicBezTo>
                  <a:pt x="166417" y="755851"/>
                  <a:pt x="337338" y="628851"/>
                  <a:pt x="375967" y="597101"/>
                </a:cubicBezTo>
                <a:cubicBezTo>
                  <a:pt x="414596" y="565351"/>
                  <a:pt x="339984" y="642080"/>
                  <a:pt x="382317" y="584401"/>
                </a:cubicBezTo>
                <a:cubicBezTo>
                  <a:pt x="424650" y="526722"/>
                  <a:pt x="593454" y="298651"/>
                  <a:pt x="629967" y="251026"/>
                </a:cubicBezTo>
                <a:cubicBezTo>
                  <a:pt x="666479" y="203401"/>
                  <a:pt x="591867" y="310293"/>
                  <a:pt x="601392" y="298651"/>
                </a:cubicBezTo>
                <a:cubicBezTo>
                  <a:pt x="610917" y="287009"/>
                  <a:pt x="658013" y="226684"/>
                  <a:pt x="687117" y="181176"/>
                </a:cubicBezTo>
                <a:cubicBezTo>
                  <a:pt x="716221" y="135668"/>
                  <a:pt x="813059" y="-25199"/>
                  <a:pt x="791892" y="33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 853">
            <a:extLst>
              <a:ext uri="{FF2B5EF4-FFF2-40B4-BE49-F238E27FC236}">
                <a16:creationId xmlns:a16="http://schemas.microsoft.com/office/drawing/2014/main" id="{B44EF593-FDF9-FB4E-617A-DC0D6B03854B}"/>
              </a:ext>
            </a:extLst>
          </p:cNvPr>
          <p:cNvSpPr/>
          <p:nvPr/>
        </p:nvSpPr>
        <p:spPr>
          <a:xfrm>
            <a:off x="2666706" y="9118600"/>
            <a:ext cx="508294" cy="387416"/>
          </a:xfrm>
          <a:custGeom>
            <a:avLst/>
            <a:gdLst>
              <a:gd name="connsiteX0" fmla="*/ 508294 w 508294"/>
              <a:gd name="connsiteY0" fmla="*/ 0 h 387416"/>
              <a:gd name="connsiteX1" fmla="*/ 301919 w 508294"/>
              <a:gd name="connsiteY1" fmla="*/ 149225 h 387416"/>
              <a:gd name="connsiteX2" fmla="*/ 282869 w 508294"/>
              <a:gd name="connsiteY2" fmla="*/ 155575 h 387416"/>
              <a:gd name="connsiteX3" fmla="*/ 317794 w 508294"/>
              <a:gd name="connsiteY3" fmla="*/ 123825 h 387416"/>
              <a:gd name="connsiteX4" fmla="*/ 254294 w 508294"/>
              <a:gd name="connsiteY4" fmla="*/ 184150 h 387416"/>
              <a:gd name="connsiteX5" fmla="*/ 171744 w 508294"/>
              <a:gd name="connsiteY5" fmla="*/ 263525 h 387416"/>
              <a:gd name="connsiteX6" fmla="*/ 105069 w 508294"/>
              <a:gd name="connsiteY6" fmla="*/ 292100 h 387416"/>
              <a:gd name="connsiteX7" fmla="*/ 294 w 508294"/>
              <a:gd name="connsiteY7" fmla="*/ 387350 h 387416"/>
              <a:gd name="connsiteX8" fmla="*/ 139994 w 508294"/>
              <a:gd name="connsiteY8" fmla="*/ 276225 h 387416"/>
              <a:gd name="connsiteX9" fmla="*/ 251119 w 508294"/>
              <a:gd name="connsiteY9" fmla="*/ 196850 h 387416"/>
              <a:gd name="connsiteX10" fmla="*/ 206669 w 508294"/>
              <a:gd name="connsiteY10" fmla="*/ 200025 h 387416"/>
              <a:gd name="connsiteX11" fmla="*/ 311444 w 508294"/>
              <a:gd name="connsiteY11" fmla="*/ 117475 h 387416"/>
              <a:gd name="connsiteX12" fmla="*/ 266994 w 508294"/>
              <a:gd name="connsiteY12" fmla="*/ 139700 h 387416"/>
              <a:gd name="connsiteX13" fmla="*/ 508294 w 508294"/>
              <a:gd name="connsiteY13" fmla="*/ 0 h 387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08294" h="387416">
                <a:moveTo>
                  <a:pt x="508294" y="0"/>
                </a:moveTo>
                <a:lnTo>
                  <a:pt x="301919" y="149225"/>
                </a:lnTo>
                <a:cubicBezTo>
                  <a:pt x="264348" y="175154"/>
                  <a:pt x="280223" y="159808"/>
                  <a:pt x="282869" y="155575"/>
                </a:cubicBezTo>
                <a:cubicBezTo>
                  <a:pt x="285515" y="151342"/>
                  <a:pt x="322556" y="119063"/>
                  <a:pt x="317794" y="123825"/>
                </a:cubicBezTo>
                <a:cubicBezTo>
                  <a:pt x="313032" y="128587"/>
                  <a:pt x="254294" y="184150"/>
                  <a:pt x="254294" y="184150"/>
                </a:cubicBezTo>
                <a:cubicBezTo>
                  <a:pt x="229952" y="207433"/>
                  <a:pt x="196615" y="245533"/>
                  <a:pt x="171744" y="263525"/>
                </a:cubicBezTo>
                <a:cubicBezTo>
                  <a:pt x="146873" y="281517"/>
                  <a:pt x="133644" y="271463"/>
                  <a:pt x="105069" y="292100"/>
                </a:cubicBezTo>
                <a:cubicBezTo>
                  <a:pt x="76494" y="312737"/>
                  <a:pt x="-5527" y="389996"/>
                  <a:pt x="294" y="387350"/>
                </a:cubicBezTo>
                <a:cubicBezTo>
                  <a:pt x="6115" y="384704"/>
                  <a:pt x="98190" y="307975"/>
                  <a:pt x="139994" y="276225"/>
                </a:cubicBezTo>
                <a:cubicBezTo>
                  <a:pt x="181798" y="244475"/>
                  <a:pt x="240007" y="209550"/>
                  <a:pt x="251119" y="196850"/>
                </a:cubicBezTo>
                <a:cubicBezTo>
                  <a:pt x="262231" y="184150"/>
                  <a:pt x="196615" y="213254"/>
                  <a:pt x="206669" y="200025"/>
                </a:cubicBezTo>
                <a:cubicBezTo>
                  <a:pt x="216723" y="186796"/>
                  <a:pt x="301390" y="127529"/>
                  <a:pt x="311444" y="117475"/>
                </a:cubicBezTo>
                <a:cubicBezTo>
                  <a:pt x="321498" y="107421"/>
                  <a:pt x="266994" y="139700"/>
                  <a:pt x="266994" y="139700"/>
                </a:cubicBezTo>
                <a:lnTo>
                  <a:pt x="508294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 854">
            <a:extLst>
              <a:ext uri="{FF2B5EF4-FFF2-40B4-BE49-F238E27FC236}">
                <a16:creationId xmlns:a16="http://schemas.microsoft.com/office/drawing/2014/main" id="{211E936A-CE9D-E925-F082-1C79C0799C4B}"/>
              </a:ext>
            </a:extLst>
          </p:cNvPr>
          <p:cNvSpPr/>
          <p:nvPr/>
        </p:nvSpPr>
        <p:spPr>
          <a:xfrm>
            <a:off x="2485722" y="9477035"/>
            <a:ext cx="216272" cy="401273"/>
          </a:xfrm>
          <a:custGeom>
            <a:avLst/>
            <a:gdLst>
              <a:gd name="connsiteX0" fmla="*/ 216203 w 216272"/>
              <a:gd name="connsiteY0" fmla="*/ 340 h 401273"/>
              <a:gd name="connsiteX1" fmla="*/ 32053 w 216272"/>
              <a:gd name="connsiteY1" fmla="*/ 190840 h 401273"/>
              <a:gd name="connsiteX2" fmla="*/ 13003 w 216272"/>
              <a:gd name="connsiteY2" fmla="*/ 216240 h 401273"/>
              <a:gd name="connsiteX3" fmla="*/ 41578 w 216272"/>
              <a:gd name="connsiteY3" fmla="*/ 162265 h 401273"/>
              <a:gd name="connsiteX4" fmla="*/ 303 w 216272"/>
              <a:gd name="connsiteY4" fmla="*/ 228940 h 401273"/>
              <a:gd name="connsiteX5" fmla="*/ 22528 w 216272"/>
              <a:gd name="connsiteY5" fmla="*/ 394040 h 401273"/>
              <a:gd name="connsiteX6" fmla="*/ 16178 w 216272"/>
              <a:gd name="connsiteY6" fmla="*/ 355940 h 401273"/>
              <a:gd name="connsiteX7" fmla="*/ 16178 w 216272"/>
              <a:gd name="connsiteY7" fmla="*/ 213065 h 401273"/>
              <a:gd name="connsiteX8" fmla="*/ 16178 w 216272"/>
              <a:gd name="connsiteY8" fmla="*/ 238465 h 401273"/>
              <a:gd name="connsiteX9" fmla="*/ 101903 w 216272"/>
              <a:gd name="connsiteY9" fmla="*/ 108290 h 401273"/>
              <a:gd name="connsiteX10" fmla="*/ 54278 w 216272"/>
              <a:gd name="connsiteY10" fmla="*/ 143215 h 401273"/>
              <a:gd name="connsiteX11" fmla="*/ 216203 w 216272"/>
              <a:gd name="connsiteY11" fmla="*/ 340 h 40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272" h="401273">
                <a:moveTo>
                  <a:pt x="216203" y="340"/>
                </a:moveTo>
                <a:cubicBezTo>
                  <a:pt x="212499" y="8277"/>
                  <a:pt x="65920" y="154857"/>
                  <a:pt x="32053" y="190840"/>
                </a:cubicBezTo>
                <a:cubicBezTo>
                  <a:pt x="-1814" y="226823"/>
                  <a:pt x="11416" y="221002"/>
                  <a:pt x="13003" y="216240"/>
                </a:cubicBezTo>
                <a:cubicBezTo>
                  <a:pt x="14590" y="211478"/>
                  <a:pt x="43695" y="160148"/>
                  <a:pt x="41578" y="162265"/>
                </a:cubicBezTo>
                <a:cubicBezTo>
                  <a:pt x="39461" y="164382"/>
                  <a:pt x="3478" y="190311"/>
                  <a:pt x="303" y="228940"/>
                </a:cubicBezTo>
                <a:cubicBezTo>
                  <a:pt x="-2872" y="267569"/>
                  <a:pt x="19882" y="372873"/>
                  <a:pt x="22528" y="394040"/>
                </a:cubicBezTo>
                <a:cubicBezTo>
                  <a:pt x="25174" y="415207"/>
                  <a:pt x="17236" y="386102"/>
                  <a:pt x="16178" y="355940"/>
                </a:cubicBezTo>
                <a:cubicBezTo>
                  <a:pt x="15120" y="325778"/>
                  <a:pt x="16178" y="213065"/>
                  <a:pt x="16178" y="213065"/>
                </a:cubicBezTo>
                <a:cubicBezTo>
                  <a:pt x="16178" y="193486"/>
                  <a:pt x="1891" y="255927"/>
                  <a:pt x="16178" y="238465"/>
                </a:cubicBezTo>
                <a:cubicBezTo>
                  <a:pt x="30465" y="221003"/>
                  <a:pt x="95553" y="124165"/>
                  <a:pt x="101903" y="108290"/>
                </a:cubicBezTo>
                <a:cubicBezTo>
                  <a:pt x="108253" y="92415"/>
                  <a:pt x="33111" y="160677"/>
                  <a:pt x="54278" y="143215"/>
                </a:cubicBezTo>
                <a:cubicBezTo>
                  <a:pt x="75445" y="125753"/>
                  <a:pt x="219907" y="-7597"/>
                  <a:pt x="216203" y="3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 855">
            <a:extLst>
              <a:ext uri="{FF2B5EF4-FFF2-40B4-BE49-F238E27FC236}">
                <a16:creationId xmlns:a16="http://schemas.microsoft.com/office/drawing/2014/main" id="{FA1BB8AD-A261-8276-AE95-7F28D59212F6}"/>
              </a:ext>
            </a:extLst>
          </p:cNvPr>
          <p:cNvSpPr/>
          <p:nvPr/>
        </p:nvSpPr>
        <p:spPr>
          <a:xfrm>
            <a:off x="1690014" y="8831264"/>
            <a:ext cx="711531" cy="1088426"/>
          </a:xfrm>
          <a:custGeom>
            <a:avLst/>
            <a:gdLst>
              <a:gd name="connsiteX0" fmla="*/ 710286 w 711531"/>
              <a:gd name="connsiteY0" fmla="*/ 1586 h 1088426"/>
              <a:gd name="connsiteX1" fmla="*/ 516611 w 711531"/>
              <a:gd name="connsiteY1" fmla="*/ 249236 h 1088426"/>
              <a:gd name="connsiteX2" fmla="*/ 437236 w 711531"/>
              <a:gd name="connsiteY2" fmla="*/ 369886 h 1088426"/>
              <a:gd name="connsiteX3" fmla="*/ 478511 w 711531"/>
              <a:gd name="connsiteY3" fmla="*/ 354011 h 1088426"/>
              <a:gd name="connsiteX4" fmla="*/ 392786 w 711531"/>
              <a:gd name="connsiteY4" fmla="*/ 461961 h 1088426"/>
              <a:gd name="connsiteX5" fmla="*/ 227686 w 711531"/>
              <a:gd name="connsiteY5" fmla="*/ 741361 h 1088426"/>
              <a:gd name="connsiteX6" fmla="*/ 14961 w 711531"/>
              <a:gd name="connsiteY6" fmla="*/ 1068386 h 1088426"/>
              <a:gd name="connsiteX7" fmla="*/ 59411 w 711531"/>
              <a:gd name="connsiteY7" fmla="*/ 992186 h 1088426"/>
              <a:gd name="connsiteX8" fmla="*/ 392786 w 711531"/>
              <a:gd name="connsiteY8" fmla="*/ 496886 h 1088426"/>
              <a:gd name="connsiteX9" fmla="*/ 503911 w 711531"/>
              <a:gd name="connsiteY9" fmla="*/ 315911 h 1088426"/>
              <a:gd name="connsiteX10" fmla="*/ 459461 w 711531"/>
              <a:gd name="connsiteY10" fmla="*/ 360361 h 1088426"/>
              <a:gd name="connsiteX11" fmla="*/ 532486 w 711531"/>
              <a:gd name="connsiteY11" fmla="*/ 233361 h 1088426"/>
              <a:gd name="connsiteX12" fmla="*/ 595986 w 711531"/>
              <a:gd name="connsiteY12" fmla="*/ 147636 h 1088426"/>
              <a:gd name="connsiteX13" fmla="*/ 710286 w 711531"/>
              <a:gd name="connsiteY13" fmla="*/ 1586 h 108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1531" h="1088426">
                <a:moveTo>
                  <a:pt x="710286" y="1586"/>
                </a:moveTo>
                <a:cubicBezTo>
                  <a:pt x="697057" y="18519"/>
                  <a:pt x="562119" y="187853"/>
                  <a:pt x="516611" y="249236"/>
                </a:cubicBezTo>
                <a:cubicBezTo>
                  <a:pt x="471103" y="310619"/>
                  <a:pt x="443586" y="352424"/>
                  <a:pt x="437236" y="369886"/>
                </a:cubicBezTo>
                <a:cubicBezTo>
                  <a:pt x="430886" y="387348"/>
                  <a:pt x="485919" y="338665"/>
                  <a:pt x="478511" y="354011"/>
                </a:cubicBezTo>
                <a:cubicBezTo>
                  <a:pt x="471103" y="369357"/>
                  <a:pt x="434590" y="397403"/>
                  <a:pt x="392786" y="461961"/>
                </a:cubicBezTo>
                <a:cubicBezTo>
                  <a:pt x="350982" y="526519"/>
                  <a:pt x="290657" y="640290"/>
                  <a:pt x="227686" y="741361"/>
                </a:cubicBezTo>
                <a:cubicBezTo>
                  <a:pt x="164715" y="842432"/>
                  <a:pt x="43007" y="1026582"/>
                  <a:pt x="14961" y="1068386"/>
                </a:cubicBezTo>
                <a:cubicBezTo>
                  <a:pt x="-13085" y="1110190"/>
                  <a:pt x="-3560" y="1087436"/>
                  <a:pt x="59411" y="992186"/>
                </a:cubicBezTo>
                <a:cubicBezTo>
                  <a:pt x="122382" y="896936"/>
                  <a:pt x="318703" y="609599"/>
                  <a:pt x="392786" y="496886"/>
                </a:cubicBezTo>
                <a:cubicBezTo>
                  <a:pt x="466869" y="384173"/>
                  <a:pt x="492799" y="338665"/>
                  <a:pt x="503911" y="315911"/>
                </a:cubicBezTo>
                <a:cubicBezTo>
                  <a:pt x="515023" y="293157"/>
                  <a:pt x="454699" y="374119"/>
                  <a:pt x="459461" y="360361"/>
                </a:cubicBezTo>
                <a:cubicBezTo>
                  <a:pt x="464223" y="346603"/>
                  <a:pt x="509732" y="268815"/>
                  <a:pt x="532486" y="233361"/>
                </a:cubicBezTo>
                <a:cubicBezTo>
                  <a:pt x="555240" y="197907"/>
                  <a:pt x="564236" y="187324"/>
                  <a:pt x="595986" y="147636"/>
                </a:cubicBezTo>
                <a:cubicBezTo>
                  <a:pt x="627736" y="107949"/>
                  <a:pt x="723515" y="-15347"/>
                  <a:pt x="710286" y="15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 856">
            <a:extLst>
              <a:ext uri="{FF2B5EF4-FFF2-40B4-BE49-F238E27FC236}">
                <a16:creationId xmlns:a16="http://schemas.microsoft.com/office/drawing/2014/main" id="{B2AF760E-12CF-CA6B-084C-F7ADE527C35D}"/>
              </a:ext>
            </a:extLst>
          </p:cNvPr>
          <p:cNvSpPr/>
          <p:nvPr/>
        </p:nvSpPr>
        <p:spPr>
          <a:xfrm>
            <a:off x="1673148" y="8816962"/>
            <a:ext cx="746320" cy="1200998"/>
          </a:xfrm>
          <a:custGeom>
            <a:avLst/>
            <a:gdLst>
              <a:gd name="connsiteX0" fmla="*/ 746202 w 746320"/>
              <a:gd name="connsiteY0" fmla="*/ 13 h 1200998"/>
              <a:gd name="connsiteX1" fmla="*/ 673177 w 746320"/>
              <a:gd name="connsiteY1" fmla="*/ 88913 h 1200998"/>
              <a:gd name="connsiteX2" fmla="*/ 596977 w 746320"/>
              <a:gd name="connsiteY2" fmla="*/ 257188 h 1200998"/>
              <a:gd name="connsiteX3" fmla="*/ 628727 w 746320"/>
              <a:gd name="connsiteY3" fmla="*/ 215913 h 1200998"/>
              <a:gd name="connsiteX4" fmla="*/ 489027 w 746320"/>
              <a:gd name="connsiteY4" fmla="*/ 498488 h 1200998"/>
              <a:gd name="connsiteX5" fmla="*/ 330277 w 746320"/>
              <a:gd name="connsiteY5" fmla="*/ 806463 h 1200998"/>
              <a:gd name="connsiteX6" fmla="*/ 92152 w 746320"/>
              <a:gd name="connsiteY6" fmla="*/ 1114438 h 1200998"/>
              <a:gd name="connsiteX7" fmla="*/ 127077 w 746320"/>
              <a:gd name="connsiteY7" fmla="*/ 1098563 h 1200998"/>
              <a:gd name="connsiteX8" fmla="*/ 79452 w 746320"/>
              <a:gd name="connsiteY8" fmla="*/ 1171588 h 1200998"/>
              <a:gd name="connsiteX9" fmla="*/ 85802 w 746320"/>
              <a:gd name="connsiteY9" fmla="*/ 1200163 h 1200998"/>
              <a:gd name="connsiteX10" fmla="*/ 54052 w 746320"/>
              <a:gd name="connsiteY10" fmla="*/ 1143013 h 1200998"/>
              <a:gd name="connsiteX11" fmla="*/ 77 w 746320"/>
              <a:gd name="connsiteY11" fmla="*/ 1066813 h 1200998"/>
              <a:gd name="connsiteX12" fmla="*/ 66752 w 746320"/>
              <a:gd name="connsiteY12" fmla="*/ 1155713 h 1200998"/>
              <a:gd name="connsiteX13" fmla="*/ 120727 w 746320"/>
              <a:gd name="connsiteY13" fmla="*/ 1076338 h 1200998"/>
              <a:gd name="connsiteX14" fmla="*/ 377902 w 746320"/>
              <a:gd name="connsiteY14" fmla="*/ 758838 h 1200998"/>
              <a:gd name="connsiteX15" fmla="*/ 342977 w 746320"/>
              <a:gd name="connsiteY15" fmla="*/ 812813 h 1200998"/>
              <a:gd name="connsiteX16" fmla="*/ 520777 w 746320"/>
              <a:gd name="connsiteY16" fmla="*/ 406413 h 1200998"/>
              <a:gd name="connsiteX17" fmla="*/ 552527 w 746320"/>
              <a:gd name="connsiteY17" fmla="*/ 400063 h 1200998"/>
              <a:gd name="connsiteX18" fmla="*/ 631902 w 746320"/>
              <a:gd name="connsiteY18" fmla="*/ 215913 h 1200998"/>
              <a:gd name="connsiteX19" fmla="*/ 676352 w 746320"/>
              <a:gd name="connsiteY19" fmla="*/ 136538 h 1200998"/>
              <a:gd name="connsiteX20" fmla="*/ 647777 w 746320"/>
              <a:gd name="connsiteY20" fmla="*/ 161938 h 1200998"/>
              <a:gd name="connsiteX21" fmla="*/ 650952 w 746320"/>
              <a:gd name="connsiteY21" fmla="*/ 155588 h 1200998"/>
              <a:gd name="connsiteX22" fmla="*/ 689052 w 746320"/>
              <a:gd name="connsiteY22" fmla="*/ 82563 h 1200998"/>
              <a:gd name="connsiteX23" fmla="*/ 746202 w 746320"/>
              <a:gd name="connsiteY23" fmla="*/ 13 h 1200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46320" h="1200998">
                <a:moveTo>
                  <a:pt x="746202" y="13"/>
                </a:moveTo>
                <a:cubicBezTo>
                  <a:pt x="743556" y="1071"/>
                  <a:pt x="698048" y="46051"/>
                  <a:pt x="673177" y="88913"/>
                </a:cubicBezTo>
                <a:cubicBezTo>
                  <a:pt x="648306" y="131776"/>
                  <a:pt x="604385" y="236021"/>
                  <a:pt x="596977" y="257188"/>
                </a:cubicBezTo>
                <a:cubicBezTo>
                  <a:pt x="589569" y="278355"/>
                  <a:pt x="646719" y="175696"/>
                  <a:pt x="628727" y="215913"/>
                </a:cubicBezTo>
                <a:cubicBezTo>
                  <a:pt x="610735" y="256130"/>
                  <a:pt x="538769" y="400063"/>
                  <a:pt x="489027" y="498488"/>
                </a:cubicBezTo>
                <a:cubicBezTo>
                  <a:pt x="439285" y="596913"/>
                  <a:pt x="396423" y="703805"/>
                  <a:pt x="330277" y="806463"/>
                </a:cubicBezTo>
                <a:cubicBezTo>
                  <a:pt x="264131" y="909121"/>
                  <a:pt x="126019" y="1065755"/>
                  <a:pt x="92152" y="1114438"/>
                </a:cubicBezTo>
                <a:cubicBezTo>
                  <a:pt x="58285" y="1163121"/>
                  <a:pt x="129194" y="1089038"/>
                  <a:pt x="127077" y="1098563"/>
                </a:cubicBezTo>
                <a:cubicBezTo>
                  <a:pt x="124960" y="1108088"/>
                  <a:pt x="86331" y="1154655"/>
                  <a:pt x="79452" y="1171588"/>
                </a:cubicBezTo>
                <a:cubicBezTo>
                  <a:pt x="72573" y="1188521"/>
                  <a:pt x="90035" y="1204925"/>
                  <a:pt x="85802" y="1200163"/>
                </a:cubicBezTo>
                <a:cubicBezTo>
                  <a:pt x="81569" y="1195401"/>
                  <a:pt x="68340" y="1165238"/>
                  <a:pt x="54052" y="1143013"/>
                </a:cubicBezTo>
                <a:cubicBezTo>
                  <a:pt x="39764" y="1120788"/>
                  <a:pt x="-2040" y="1064696"/>
                  <a:pt x="77" y="1066813"/>
                </a:cubicBezTo>
                <a:cubicBezTo>
                  <a:pt x="2194" y="1068930"/>
                  <a:pt x="46644" y="1154126"/>
                  <a:pt x="66752" y="1155713"/>
                </a:cubicBezTo>
                <a:cubicBezTo>
                  <a:pt x="86860" y="1157301"/>
                  <a:pt x="68869" y="1142484"/>
                  <a:pt x="120727" y="1076338"/>
                </a:cubicBezTo>
                <a:cubicBezTo>
                  <a:pt x="172585" y="1010192"/>
                  <a:pt x="340860" y="802759"/>
                  <a:pt x="377902" y="758838"/>
                </a:cubicBezTo>
                <a:cubicBezTo>
                  <a:pt x="414944" y="714917"/>
                  <a:pt x="319165" y="871550"/>
                  <a:pt x="342977" y="812813"/>
                </a:cubicBezTo>
                <a:cubicBezTo>
                  <a:pt x="366789" y="754076"/>
                  <a:pt x="485852" y="475205"/>
                  <a:pt x="520777" y="406413"/>
                </a:cubicBezTo>
                <a:cubicBezTo>
                  <a:pt x="555702" y="337621"/>
                  <a:pt x="534006" y="431813"/>
                  <a:pt x="552527" y="400063"/>
                </a:cubicBezTo>
                <a:cubicBezTo>
                  <a:pt x="571048" y="368313"/>
                  <a:pt x="611265" y="259834"/>
                  <a:pt x="631902" y="215913"/>
                </a:cubicBezTo>
                <a:cubicBezTo>
                  <a:pt x="652539" y="171992"/>
                  <a:pt x="673706" y="145534"/>
                  <a:pt x="676352" y="136538"/>
                </a:cubicBezTo>
                <a:cubicBezTo>
                  <a:pt x="678998" y="127542"/>
                  <a:pt x="652010" y="158763"/>
                  <a:pt x="647777" y="161938"/>
                </a:cubicBezTo>
                <a:cubicBezTo>
                  <a:pt x="643544" y="165113"/>
                  <a:pt x="650952" y="155588"/>
                  <a:pt x="650952" y="155588"/>
                </a:cubicBezTo>
                <a:cubicBezTo>
                  <a:pt x="657831" y="142359"/>
                  <a:pt x="671590" y="106375"/>
                  <a:pt x="689052" y="82563"/>
                </a:cubicBezTo>
                <a:cubicBezTo>
                  <a:pt x="706514" y="58751"/>
                  <a:pt x="748848" y="-1045"/>
                  <a:pt x="746202" y="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 857">
            <a:extLst>
              <a:ext uri="{FF2B5EF4-FFF2-40B4-BE49-F238E27FC236}">
                <a16:creationId xmlns:a16="http://schemas.microsoft.com/office/drawing/2014/main" id="{401BB2CA-F8BF-84FD-E452-3F9022F5F7F9}"/>
              </a:ext>
            </a:extLst>
          </p:cNvPr>
          <p:cNvSpPr/>
          <p:nvPr/>
        </p:nvSpPr>
        <p:spPr>
          <a:xfrm>
            <a:off x="2387600" y="9245600"/>
            <a:ext cx="589039" cy="152400"/>
          </a:xfrm>
          <a:custGeom>
            <a:avLst/>
            <a:gdLst>
              <a:gd name="connsiteX0" fmla="*/ 0 w 589039"/>
              <a:gd name="connsiteY0" fmla="*/ 152400 h 152400"/>
              <a:gd name="connsiteX1" fmla="*/ 365125 w 589039"/>
              <a:gd name="connsiteY1" fmla="*/ 28575 h 152400"/>
              <a:gd name="connsiteX2" fmla="*/ 257175 w 589039"/>
              <a:gd name="connsiteY2" fmla="*/ 60325 h 152400"/>
              <a:gd name="connsiteX3" fmla="*/ 539750 w 589039"/>
              <a:gd name="connsiteY3" fmla="*/ 6350 h 152400"/>
              <a:gd name="connsiteX4" fmla="*/ 577850 w 589039"/>
              <a:gd name="connsiteY4" fmla="*/ 3175 h 152400"/>
              <a:gd name="connsiteX5" fmla="*/ 415925 w 589039"/>
              <a:gd name="connsiteY5" fmla="*/ 25400 h 152400"/>
              <a:gd name="connsiteX6" fmla="*/ 273050 w 589039"/>
              <a:gd name="connsiteY6" fmla="*/ 63500 h 152400"/>
              <a:gd name="connsiteX7" fmla="*/ 180975 w 589039"/>
              <a:gd name="connsiteY7" fmla="*/ 92075 h 152400"/>
              <a:gd name="connsiteX8" fmla="*/ 82550 w 589039"/>
              <a:gd name="connsiteY8" fmla="*/ 123825 h 152400"/>
              <a:gd name="connsiteX9" fmla="*/ 250825 w 589039"/>
              <a:gd name="connsiteY9" fmla="*/ 57150 h 152400"/>
              <a:gd name="connsiteX10" fmla="*/ 155575 w 589039"/>
              <a:gd name="connsiteY10" fmla="*/ 95250 h 152400"/>
              <a:gd name="connsiteX11" fmla="*/ 0 w 589039"/>
              <a:gd name="connsiteY11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9039" h="152400">
                <a:moveTo>
                  <a:pt x="0" y="152400"/>
                </a:moveTo>
                <a:cubicBezTo>
                  <a:pt x="34925" y="141287"/>
                  <a:pt x="322262" y="43921"/>
                  <a:pt x="365125" y="28575"/>
                </a:cubicBezTo>
                <a:cubicBezTo>
                  <a:pt x="407988" y="13229"/>
                  <a:pt x="228071" y="64029"/>
                  <a:pt x="257175" y="60325"/>
                </a:cubicBezTo>
                <a:cubicBezTo>
                  <a:pt x="286279" y="56621"/>
                  <a:pt x="486304" y="15875"/>
                  <a:pt x="539750" y="6350"/>
                </a:cubicBezTo>
                <a:cubicBezTo>
                  <a:pt x="593196" y="-3175"/>
                  <a:pt x="598488" y="0"/>
                  <a:pt x="577850" y="3175"/>
                </a:cubicBezTo>
                <a:cubicBezTo>
                  <a:pt x="557213" y="6350"/>
                  <a:pt x="466725" y="15346"/>
                  <a:pt x="415925" y="25400"/>
                </a:cubicBezTo>
                <a:cubicBezTo>
                  <a:pt x="365125" y="35454"/>
                  <a:pt x="312208" y="52387"/>
                  <a:pt x="273050" y="63500"/>
                </a:cubicBezTo>
                <a:cubicBezTo>
                  <a:pt x="233892" y="74612"/>
                  <a:pt x="180975" y="92075"/>
                  <a:pt x="180975" y="92075"/>
                </a:cubicBezTo>
                <a:cubicBezTo>
                  <a:pt x="149225" y="102129"/>
                  <a:pt x="70908" y="129646"/>
                  <a:pt x="82550" y="123825"/>
                </a:cubicBezTo>
                <a:cubicBezTo>
                  <a:pt x="94192" y="118004"/>
                  <a:pt x="250825" y="57150"/>
                  <a:pt x="250825" y="57150"/>
                </a:cubicBezTo>
                <a:cubicBezTo>
                  <a:pt x="262996" y="52388"/>
                  <a:pt x="194733" y="80963"/>
                  <a:pt x="155575" y="95250"/>
                </a:cubicBezTo>
                <a:lnTo>
                  <a:pt x="0" y="1524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 858">
            <a:extLst>
              <a:ext uri="{FF2B5EF4-FFF2-40B4-BE49-F238E27FC236}">
                <a16:creationId xmlns:a16="http://schemas.microsoft.com/office/drawing/2014/main" id="{33A795D2-680E-89FB-10C8-89A04BEB8098}"/>
              </a:ext>
            </a:extLst>
          </p:cNvPr>
          <p:cNvSpPr/>
          <p:nvPr/>
        </p:nvSpPr>
        <p:spPr>
          <a:xfrm>
            <a:off x="2332023" y="9299540"/>
            <a:ext cx="563622" cy="141890"/>
          </a:xfrm>
          <a:custGeom>
            <a:avLst/>
            <a:gdLst>
              <a:gd name="connsiteX0" fmla="*/ 11127 w 563622"/>
              <a:gd name="connsiteY0" fmla="*/ 139735 h 141890"/>
              <a:gd name="connsiteX1" fmla="*/ 411177 w 563622"/>
              <a:gd name="connsiteY1" fmla="*/ 38135 h 141890"/>
              <a:gd name="connsiteX2" fmla="*/ 312752 w 563622"/>
              <a:gd name="connsiteY2" fmla="*/ 57185 h 141890"/>
              <a:gd name="connsiteX3" fmla="*/ 563577 w 563622"/>
              <a:gd name="connsiteY3" fmla="*/ 35 h 141890"/>
              <a:gd name="connsiteX4" fmla="*/ 331802 w 563622"/>
              <a:gd name="connsiteY4" fmla="*/ 66710 h 141890"/>
              <a:gd name="connsiteX5" fmla="*/ 131777 w 563622"/>
              <a:gd name="connsiteY5" fmla="*/ 104810 h 141890"/>
              <a:gd name="connsiteX6" fmla="*/ 11127 w 563622"/>
              <a:gd name="connsiteY6" fmla="*/ 139735 h 141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3622" h="141890">
                <a:moveTo>
                  <a:pt x="11127" y="139735"/>
                </a:moveTo>
                <a:cubicBezTo>
                  <a:pt x="57694" y="128623"/>
                  <a:pt x="360906" y="51893"/>
                  <a:pt x="411177" y="38135"/>
                </a:cubicBezTo>
                <a:cubicBezTo>
                  <a:pt x="461448" y="24377"/>
                  <a:pt x="287352" y="63535"/>
                  <a:pt x="312752" y="57185"/>
                </a:cubicBezTo>
                <a:cubicBezTo>
                  <a:pt x="338152" y="50835"/>
                  <a:pt x="560402" y="-1552"/>
                  <a:pt x="563577" y="35"/>
                </a:cubicBezTo>
                <a:cubicBezTo>
                  <a:pt x="566752" y="1622"/>
                  <a:pt x="403769" y="49248"/>
                  <a:pt x="331802" y="66710"/>
                </a:cubicBezTo>
                <a:cubicBezTo>
                  <a:pt x="259835" y="84172"/>
                  <a:pt x="187869" y="93698"/>
                  <a:pt x="131777" y="104810"/>
                </a:cubicBezTo>
                <a:cubicBezTo>
                  <a:pt x="75685" y="115922"/>
                  <a:pt x="-35440" y="150847"/>
                  <a:pt x="11127" y="1397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 859">
            <a:extLst>
              <a:ext uri="{FF2B5EF4-FFF2-40B4-BE49-F238E27FC236}">
                <a16:creationId xmlns:a16="http://schemas.microsoft.com/office/drawing/2014/main" id="{BC62F141-24E1-17C7-A277-184B6ACAAF24}"/>
              </a:ext>
            </a:extLst>
          </p:cNvPr>
          <p:cNvSpPr/>
          <p:nvPr/>
        </p:nvSpPr>
        <p:spPr>
          <a:xfrm>
            <a:off x="2269949" y="9314731"/>
            <a:ext cx="616807" cy="200789"/>
          </a:xfrm>
          <a:custGeom>
            <a:avLst/>
            <a:gdLst>
              <a:gd name="connsiteX0" fmla="*/ 176 w 616807"/>
              <a:gd name="connsiteY0" fmla="*/ 200744 h 200789"/>
              <a:gd name="connsiteX1" fmla="*/ 95426 w 616807"/>
              <a:gd name="connsiteY1" fmla="*/ 137244 h 200789"/>
              <a:gd name="connsiteX2" fmla="*/ 70026 w 616807"/>
              <a:gd name="connsiteY2" fmla="*/ 146769 h 200789"/>
              <a:gd name="connsiteX3" fmla="*/ 270051 w 616807"/>
              <a:gd name="connsiteY3" fmla="*/ 86444 h 200789"/>
              <a:gd name="connsiteX4" fmla="*/ 225601 w 616807"/>
              <a:gd name="connsiteY4" fmla="*/ 105494 h 200789"/>
              <a:gd name="connsiteX5" fmla="*/ 612951 w 616807"/>
              <a:gd name="connsiteY5" fmla="*/ 719 h 200789"/>
              <a:gd name="connsiteX6" fmla="*/ 412926 w 616807"/>
              <a:gd name="connsiteY6" fmla="*/ 61044 h 200789"/>
              <a:gd name="connsiteX7" fmla="*/ 225601 w 616807"/>
              <a:gd name="connsiteY7" fmla="*/ 95969 h 200789"/>
              <a:gd name="connsiteX8" fmla="*/ 95426 w 616807"/>
              <a:gd name="connsiteY8" fmla="*/ 124544 h 200789"/>
              <a:gd name="connsiteX9" fmla="*/ 136701 w 616807"/>
              <a:gd name="connsiteY9" fmla="*/ 115019 h 200789"/>
              <a:gd name="connsiteX10" fmla="*/ 73201 w 616807"/>
              <a:gd name="connsiteY10" fmla="*/ 146769 h 200789"/>
              <a:gd name="connsiteX11" fmla="*/ 176 w 616807"/>
              <a:gd name="connsiteY11" fmla="*/ 200744 h 200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6807" h="200789">
                <a:moveTo>
                  <a:pt x="176" y="200744"/>
                </a:moveTo>
                <a:cubicBezTo>
                  <a:pt x="3880" y="199157"/>
                  <a:pt x="83784" y="146240"/>
                  <a:pt x="95426" y="137244"/>
                </a:cubicBezTo>
                <a:cubicBezTo>
                  <a:pt x="107068" y="128248"/>
                  <a:pt x="40922" y="155236"/>
                  <a:pt x="70026" y="146769"/>
                </a:cubicBezTo>
                <a:cubicBezTo>
                  <a:pt x="99130" y="138302"/>
                  <a:pt x="244122" y="93323"/>
                  <a:pt x="270051" y="86444"/>
                </a:cubicBezTo>
                <a:cubicBezTo>
                  <a:pt x="295980" y="79565"/>
                  <a:pt x="168451" y="119781"/>
                  <a:pt x="225601" y="105494"/>
                </a:cubicBezTo>
                <a:cubicBezTo>
                  <a:pt x="282751" y="91206"/>
                  <a:pt x="581730" y="8127"/>
                  <a:pt x="612951" y="719"/>
                </a:cubicBezTo>
                <a:cubicBezTo>
                  <a:pt x="644172" y="-6689"/>
                  <a:pt x="477484" y="45169"/>
                  <a:pt x="412926" y="61044"/>
                </a:cubicBezTo>
                <a:cubicBezTo>
                  <a:pt x="348368" y="76919"/>
                  <a:pt x="278518" y="85386"/>
                  <a:pt x="225601" y="95969"/>
                </a:cubicBezTo>
                <a:cubicBezTo>
                  <a:pt x="172684" y="106552"/>
                  <a:pt x="110243" y="121369"/>
                  <a:pt x="95426" y="124544"/>
                </a:cubicBezTo>
                <a:cubicBezTo>
                  <a:pt x="80609" y="127719"/>
                  <a:pt x="140405" y="111315"/>
                  <a:pt x="136701" y="115019"/>
                </a:cubicBezTo>
                <a:cubicBezTo>
                  <a:pt x="132997" y="118723"/>
                  <a:pt x="94368" y="131423"/>
                  <a:pt x="73201" y="146769"/>
                </a:cubicBezTo>
                <a:cubicBezTo>
                  <a:pt x="52034" y="162115"/>
                  <a:pt x="-3528" y="202331"/>
                  <a:pt x="176" y="2007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 860">
            <a:extLst>
              <a:ext uri="{FF2B5EF4-FFF2-40B4-BE49-F238E27FC236}">
                <a16:creationId xmlns:a16="http://schemas.microsoft.com/office/drawing/2014/main" id="{D44D7E75-1064-B2E1-71CE-4B444EF61F34}"/>
              </a:ext>
            </a:extLst>
          </p:cNvPr>
          <p:cNvSpPr/>
          <p:nvPr/>
        </p:nvSpPr>
        <p:spPr>
          <a:xfrm>
            <a:off x="2259471" y="9299538"/>
            <a:ext cx="652572" cy="213803"/>
          </a:xfrm>
          <a:custGeom>
            <a:avLst/>
            <a:gdLst>
              <a:gd name="connsiteX0" fmla="*/ 4304 w 652572"/>
              <a:gd name="connsiteY0" fmla="*/ 212762 h 213803"/>
              <a:gd name="connsiteX1" fmla="*/ 312279 w 652572"/>
              <a:gd name="connsiteY1" fmla="*/ 146087 h 213803"/>
              <a:gd name="connsiteX2" fmla="*/ 258304 w 652572"/>
              <a:gd name="connsiteY2" fmla="*/ 149262 h 213803"/>
              <a:gd name="connsiteX3" fmla="*/ 559929 w 652572"/>
              <a:gd name="connsiteY3" fmla="*/ 73062 h 213803"/>
              <a:gd name="connsiteX4" fmla="*/ 652004 w 652572"/>
              <a:gd name="connsiteY4" fmla="*/ 37 h 213803"/>
              <a:gd name="connsiteX5" fmla="*/ 528179 w 652572"/>
              <a:gd name="connsiteY5" fmla="*/ 82587 h 213803"/>
              <a:gd name="connsiteX6" fmla="*/ 369429 w 652572"/>
              <a:gd name="connsiteY6" fmla="*/ 142912 h 213803"/>
              <a:gd name="connsiteX7" fmla="*/ 147179 w 652572"/>
              <a:gd name="connsiteY7" fmla="*/ 184187 h 213803"/>
              <a:gd name="connsiteX8" fmla="*/ 4304 w 652572"/>
              <a:gd name="connsiteY8" fmla="*/ 212762 h 21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2572" h="213803">
                <a:moveTo>
                  <a:pt x="4304" y="212762"/>
                </a:moveTo>
                <a:cubicBezTo>
                  <a:pt x="31821" y="206412"/>
                  <a:pt x="269946" y="156670"/>
                  <a:pt x="312279" y="146087"/>
                </a:cubicBezTo>
                <a:cubicBezTo>
                  <a:pt x="354612" y="135504"/>
                  <a:pt x="217029" y="161433"/>
                  <a:pt x="258304" y="149262"/>
                </a:cubicBezTo>
                <a:cubicBezTo>
                  <a:pt x="299579" y="137091"/>
                  <a:pt x="494312" y="97933"/>
                  <a:pt x="559929" y="73062"/>
                </a:cubicBezTo>
                <a:cubicBezTo>
                  <a:pt x="625546" y="48191"/>
                  <a:pt x="657296" y="-1550"/>
                  <a:pt x="652004" y="37"/>
                </a:cubicBezTo>
                <a:cubicBezTo>
                  <a:pt x="646712" y="1624"/>
                  <a:pt x="575275" y="58774"/>
                  <a:pt x="528179" y="82587"/>
                </a:cubicBezTo>
                <a:cubicBezTo>
                  <a:pt x="481083" y="106400"/>
                  <a:pt x="432929" y="125979"/>
                  <a:pt x="369429" y="142912"/>
                </a:cubicBezTo>
                <a:cubicBezTo>
                  <a:pt x="305929" y="159845"/>
                  <a:pt x="206446" y="173604"/>
                  <a:pt x="147179" y="184187"/>
                </a:cubicBezTo>
                <a:cubicBezTo>
                  <a:pt x="87912" y="194770"/>
                  <a:pt x="-23213" y="219112"/>
                  <a:pt x="4304" y="21276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 861">
            <a:extLst>
              <a:ext uri="{FF2B5EF4-FFF2-40B4-BE49-F238E27FC236}">
                <a16:creationId xmlns:a16="http://schemas.microsoft.com/office/drawing/2014/main" id="{536F1490-1D6E-69D7-ECDE-91F6232930B2}"/>
              </a:ext>
            </a:extLst>
          </p:cNvPr>
          <p:cNvSpPr/>
          <p:nvPr/>
        </p:nvSpPr>
        <p:spPr>
          <a:xfrm>
            <a:off x="2236180" y="9445625"/>
            <a:ext cx="503957" cy="125384"/>
          </a:xfrm>
          <a:custGeom>
            <a:avLst/>
            <a:gdLst>
              <a:gd name="connsiteX0" fmla="*/ 2195 w 503957"/>
              <a:gd name="connsiteY0" fmla="*/ 123825 h 125384"/>
              <a:gd name="connsiteX1" fmla="*/ 297470 w 503957"/>
              <a:gd name="connsiteY1" fmla="*/ 47625 h 125384"/>
              <a:gd name="connsiteX2" fmla="*/ 243495 w 503957"/>
              <a:gd name="connsiteY2" fmla="*/ 69850 h 125384"/>
              <a:gd name="connsiteX3" fmla="*/ 376845 w 503957"/>
              <a:gd name="connsiteY3" fmla="*/ 38100 h 125384"/>
              <a:gd name="connsiteX4" fmla="*/ 503845 w 503957"/>
              <a:gd name="connsiteY4" fmla="*/ 0 h 125384"/>
              <a:gd name="connsiteX5" fmla="*/ 395895 w 503957"/>
              <a:gd name="connsiteY5" fmla="*/ 38100 h 125384"/>
              <a:gd name="connsiteX6" fmla="*/ 224445 w 503957"/>
              <a:gd name="connsiteY6" fmla="*/ 76200 h 125384"/>
              <a:gd name="connsiteX7" fmla="*/ 332395 w 503957"/>
              <a:gd name="connsiteY7" fmla="*/ 53975 h 125384"/>
              <a:gd name="connsiteX8" fmla="*/ 170470 w 503957"/>
              <a:gd name="connsiteY8" fmla="*/ 95250 h 125384"/>
              <a:gd name="connsiteX9" fmla="*/ 2195 w 503957"/>
              <a:gd name="connsiteY9" fmla="*/ 123825 h 125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3957" h="125384">
                <a:moveTo>
                  <a:pt x="2195" y="123825"/>
                </a:moveTo>
                <a:cubicBezTo>
                  <a:pt x="23362" y="115887"/>
                  <a:pt x="257253" y="56621"/>
                  <a:pt x="297470" y="47625"/>
                </a:cubicBezTo>
                <a:cubicBezTo>
                  <a:pt x="337687" y="38629"/>
                  <a:pt x="230266" y="71437"/>
                  <a:pt x="243495" y="69850"/>
                </a:cubicBezTo>
                <a:cubicBezTo>
                  <a:pt x="256724" y="68263"/>
                  <a:pt x="333453" y="49742"/>
                  <a:pt x="376845" y="38100"/>
                </a:cubicBezTo>
                <a:cubicBezTo>
                  <a:pt x="420237" y="26458"/>
                  <a:pt x="500670" y="0"/>
                  <a:pt x="503845" y="0"/>
                </a:cubicBezTo>
                <a:cubicBezTo>
                  <a:pt x="507020" y="0"/>
                  <a:pt x="442462" y="25400"/>
                  <a:pt x="395895" y="38100"/>
                </a:cubicBezTo>
                <a:cubicBezTo>
                  <a:pt x="349328" y="50800"/>
                  <a:pt x="235028" y="73554"/>
                  <a:pt x="224445" y="76200"/>
                </a:cubicBezTo>
                <a:cubicBezTo>
                  <a:pt x="213862" y="78846"/>
                  <a:pt x="341391" y="50800"/>
                  <a:pt x="332395" y="53975"/>
                </a:cubicBezTo>
                <a:cubicBezTo>
                  <a:pt x="323399" y="57150"/>
                  <a:pt x="222328" y="83079"/>
                  <a:pt x="170470" y="95250"/>
                </a:cubicBezTo>
                <a:cubicBezTo>
                  <a:pt x="118612" y="107421"/>
                  <a:pt x="-18972" y="131763"/>
                  <a:pt x="2195" y="1238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 862">
            <a:extLst>
              <a:ext uri="{FF2B5EF4-FFF2-40B4-BE49-F238E27FC236}">
                <a16:creationId xmlns:a16="http://schemas.microsoft.com/office/drawing/2014/main" id="{C3E1D743-DAB4-D2D9-E1DE-8612488D60B9}"/>
              </a:ext>
            </a:extLst>
          </p:cNvPr>
          <p:cNvSpPr/>
          <p:nvPr/>
        </p:nvSpPr>
        <p:spPr>
          <a:xfrm>
            <a:off x="2266626" y="9422919"/>
            <a:ext cx="517916" cy="124835"/>
          </a:xfrm>
          <a:custGeom>
            <a:avLst/>
            <a:gdLst>
              <a:gd name="connsiteX0" fmla="*/ 324 w 517916"/>
              <a:gd name="connsiteY0" fmla="*/ 124306 h 124835"/>
              <a:gd name="connsiteX1" fmla="*/ 263849 w 517916"/>
              <a:gd name="connsiteY1" fmla="*/ 57631 h 124835"/>
              <a:gd name="connsiteX2" fmla="*/ 219399 w 517916"/>
              <a:gd name="connsiteY2" fmla="*/ 54456 h 124835"/>
              <a:gd name="connsiteX3" fmla="*/ 378149 w 517916"/>
              <a:gd name="connsiteY3" fmla="*/ 19531 h 124835"/>
              <a:gd name="connsiteX4" fmla="*/ 517849 w 517916"/>
              <a:gd name="connsiteY4" fmla="*/ 481 h 124835"/>
              <a:gd name="connsiteX5" fmla="*/ 394024 w 517916"/>
              <a:gd name="connsiteY5" fmla="*/ 38581 h 124835"/>
              <a:gd name="connsiteX6" fmla="*/ 213049 w 517916"/>
              <a:gd name="connsiteY6" fmla="*/ 86206 h 124835"/>
              <a:gd name="connsiteX7" fmla="*/ 324 w 517916"/>
              <a:gd name="connsiteY7" fmla="*/ 124306 h 124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7916" h="124835">
                <a:moveTo>
                  <a:pt x="324" y="124306"/>
                </a:moveTo>
                <a:cubicBezTo>
                  <a:pt x="8791" y="119543"/>
                  <a:pt x="227337" y="69273"/>
                  <a:pt x="263849" y="57631"/>
                </a:cubicBezTo>
                <a:cubicBezTo>
                  <a:pt x="300361" y="45989"/>
                  <a:pt x="200349" y="60806"/>
                  <a:pt x="219399" y="54456"/>
                </a:cubicBezTo>
                <a:cubicBezTo>
                  <a:pt x="238449" y="48106"/>
                  <a:pt x="328407" y="28527"/>
                  <a:pt x="378149" y="19531"/>
                </a:cubicBezTo>
                <a:cubicBezTo>
                  <a:pt x="427891" y="10535"/>
                  <a:pt x="515203" y="-2694"/>
                  <a:pt x="517849" y="481"/>
                </a:cubicBezTo>
                <a:cubicBezTo>
                  <a:pt x="520495" y="3656"/>
                  <a:pt x="444824" y="24294"/>
                  <a:pt x="394024" y="38581"/>
                </a:cubicBezTo>
                <a:cubicBezTo>
                  <a:pt x="343224" y="52868"/>
                  <a:pt x="274961" y="71919"/>
                  <a:pt x="213049" y="86206"/>
                </a:cubicBezTo>
                <a:cubicBezTo>
                  <a:pt x="151137" y="100493"/>
                  <a:pt x="-8143" y="129069"/>
                  <a:pt x="324" y="1243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 863">
            <a:extLst>
              <a:ext uri="{FF2B5EF4-FFF2-40B4-BE49-F238E27FC236}">
                <a16:creationId xmlns:a16="http://schemas.microsoft.com/office/drawing/2014/main" id="{BEB4EFF1-7D04-5683-8EC9-77330A327868}"/>
              </a:ext>
            </a:extLst>
          </p:cNvPr>
          <p:cNvSpPr/>
          <p:nvPr/>
        </p:nvSpPr>
        <p:spPr>
          <a:xfrm>
            <a:off x="2146294" y="9397530"/>
            <a:ext cx="184717" cy="397428"/>
          </a:xfrm>
          <a:custGeom>
            <a:avLst/>
            <a:gdLst>
              <a:gd name="connsiteX0" fmla="*/ 184156 w 184717"/>
              <a:gd name="connsiteY0" fmla="*/ 470 h 397428"/>
              <a:gd name="connsiteX1" fmla="*/ 41281 w 184717"/>
              <a:gd name="connsiteY1" fmla="*/ 181445 h 397428"/>
              <a:gd name="connsiteX2" fmla="*/ 82556 w 184717"/>
              <a:gd name="connsiteY2" fmla="*/ 156045 h 397428"/>
              <a:gd name="connsiteX3" fmla="*/ 9531 w 184717"/>
              <a:gd name="connsiteY3" fmla="*/ 244945 h 397428"/>
              <a:gd name="connsiteX4" fmla="*/ 9531 w 184717"/>
              <a:gd name="connsiteY4" fmla="*/ 327495 h 397428"/>
              <a:gd name="connsiteX5" fmla="*/ 12706 w 184717"/>
              <a:gd name="connsiteY5" fmla="*/ 397345 h 397428"/>
              <a:gd name="connsiteX6" fmla="*/ 6356 w 184717"/>
              <a:gd name="connsiteY6" fmla="*/ 340195 h 397428"/>
              <a:gd name="connsiteX7" fmla="*/ 6356 w 184717"/>
              <a:gd name="connsiteY7" fmla="*/ 273520 h 397428"/>
              <a:gd name="connsiteX8" fmla="*/ 88906 w 184717"/>
              <a:gd name="connsiteY8" fmla="*/ 136995 h 397428"/>
              <a:gd name="connsiteX9" fmla="*/ 66681 w 184717"/>
              <a:gd name="connsiteY9" fmla="*/ 171920 h 397428"/>
              <a:gd name="connsiteX10" fmla="*/ 174631 w 184717"/>
              <a:gd name="connsiteY10" fmla="*/ 63970 h 397428"/>
              <a:gd name="connsiteX11" fmla="*/ 79381 w 184717"/>
              <a:gd name="connsiteY11" fmla="*/ 159220 h 397428"/>
              <a:gd name="connsiteX12" fmla="*/ 114306 w 184717"/>
              <a:gd name="connsiteY12" fmla="*/ 102070 h 397428"/>
              <a:gd name="connsiteX13" fmla="*/ 92081 w 184717"/>
              <a:gd name="connsiteY13" fmla="*/ 127470 h 397428"/>
              <a:gd name="connsiteX14" fmla="*/ 184156 w 184717"/>
              <a:gd name="connsiteY14" fmla="*/ 470 h 397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4717" h="397428">
                <a:moveTo>
                  <a:pt x="184156" y="470"/>
                </a:moveTo>
                <a:cubicBezTo>
                  <a:pt x="175689" y="9466"/>
                  <a:pt x="58214" y="155516"/>
                  <a:pt x="41281" y="181445"/>
                </a:cubicBezTo>
                <a:cubicBezTo>
                  <a:pt x="24348" y="207374"/>
                  <a:pt x="87848" y="145462"/>
                  <a:pt x="82556" y="156045"/>
                </a:cubicBezTo>
                <a:cubicBezTo>
                  <a:pt x="77264" y="166628"/>
                  <a:pt x="21702" y="216370"/>
                  <a:pt x="9531" y="244945"/>
                </a:cubicBezTo>
                <a:cubicBezTo>
                  <a:pt x="-2640" y="273520"/>
                  <a:pt x="9002" y="302095"/>
                  <a:pt x="9531" y="327495"/>
                </a:cubicBezTo>
                <a:cubicBezTo>
                  <a:pt x="10060" y="352895"/>
                  <a:pt x="13235" y="395228"/>
                  <a:pt x="12706" y="397345"/>
                </a:cubicBezTo>
                <a:cubicBezTo>
                  <a:pt x="12177" y="399462"/>
                  <a:pt x="7414" y="360832"/>
                  <a:pt x="6356" y="340195"/>
                </a:cubicBezTo>
                <a:cubicBezTo>
                  <a:pt x="5298" y="319558"/>
                  <a:pt x="-7402" y="307387"/>
                  <a:pt x="6356" y="273520"/>
                </a:cubicBezTo>
                <a:cubicBezTo>
                  <a:pt x="20114" y="239653"/>
                  <a:pt x="78852" y="153928"/>
                  <a:pt x="88906" y="136995"/>
                </a:cubicBezTo>
                <a:cubicBezTo>
                  <a:pt x="98960" y="120062"/>
                  <a:pt x="52394" y="184091"/>
                  <a:pt x="66681" y="171920"/>
                </a:cubicBezTo>
                <a:cubicBezTo>
                  <a:pt x="80968" y="159749"/>
                  <a:pt x="174631" y="63970"/>
                  <a:pt x="174631" y="63970"/>
                </a:cubicBezTo>
                <a:cubicBezTo>
                  <a:pt x="176748" y="61853"/>
                  <a:pt x="89435" y="152870"/>
                  <a:pt x="79381" y="159220"/>
                </a:cubicBezTo>
                <a:cubicBezTo>
                  <a:pt x="69327" y="165570"/>
                  <a:pt x="112189" y="107362"/>
                  <a:pt x="114306" y="102070"/>
                </a:cubicBezTo>
                <a:cubicBezTo>
                  <a:pt x="116423" y="96778"/>
                  <a:pt x="81498" y="140699"/>
                  <a:pt x="92081" y="127470"/>
                </a:cubicBezTo>
                <a:cubicBezTo>
                  <a:pt x="102664" y="114241"/>
                  <a:pt x="192623" y="-8526"/>
                  <a:pt x="184156" y="47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 864">
            <a:extLst>
              <a:ext uri="{FF2B5EF4-FFF2-40B4-BE49-F238E27FC236}">
                <a16:creationId xmlns:a16="http://schemas.microsoft.com/office/drawing/2014/main" id="{3C6C5BE9-84A4-6177-E67E-B15B731655FB}"/>
              </a:ext>
            </a:extLst>
          </p:cNvPr>
          <p:cNvSpPr/>
          <p:nvPr/>
        </p:nvSpPr>
        <p:spPr>
          <a:xfrm>
            <a:off x="2168347" y="9521511"/>
            <a:ext cx="108424" cy="286070"/>
          </a:xfrm>
          <a:custGeom>
            <a:avLst/>
            <a:gdLst>
              <a:gd name="connsiteX0" fmla="*/ 108128 w 108424"/>
              <a:gd name="connsiteY0" fmla="*/ 314 h 286070"/>
              <a:gd name="connsiteX1" fmla="*/ 12878 w 108424"/>
              <a:gd name="connsiteY1" fmla="*/ 130489 h 286070"/>
              <a:gd name="connsiteX2" fmla="*/ 31928 w 108424"/>
              <a:gd name="connsiteY2" fmla="*/ 108264 h 286070"/>
              <a:gd name="connsiteX3" fmla="*/ 6528 w 108424"/>
              <a:gd name="connsiteY3" fmla="*/ 178114 h 286070"/>
              <a:gd name="connsiteX4" fmla="*/ 9703 w 108424"/>
              <a:gd name="connsiteY4" fmla="*/ 238439 h 286070"/>
              <a:gd name="connsiteX5" fmla="*/ 19228 w 108424"/>
              <a:gd name="connsiteY5" fmla="*/ 286064 h 286070"/>
              <a:gd name="connsiteX6" fmla="*/ 16053 w 108424"/>
              <a:gd name="connsiteY6" fmla="*/ 235264 h 286070"/>
              <a:gd name="connsiteX7" fmla="*/ 178 w 108424"/>
              <a:gd name="connsiteY7" fmla="*/ 136839 h 286070"/>
              <a:gd name="connsiteX8" fmla="*/ 9703 w 108424"/>
              <a:gd name="connsiteY8" fmla="*/ 162239 h 286070"/>
              <a:gd name="connsiteX9" fmla="*/ 41453 w 108424"/>
              <a:gd name="connsiteY9" fmla="*/ 95564 h 286070"/>
              <a:gd name="connsiteX10" fmla="*/ 108128 w 108424"/>
              <a:gd name="connsiteY10" fmla="*/ 314 h 286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424" h="286070">
                <a:moveTo>
                  <a:pt x="108128" y="314"/>
                </a:moveTo>
                <a:cubicBezTo>
                  <a:pt x="103366" y="6135"/>
                  <a:pt x="12878" y="130489"/>
                  <a:pt x="12878" y="130489"/>
                </a:cubicBezTo>
                <a:cubicBezTo>
                  <a:pt x="178" y="148481"/>
                  <a:pt x="32986" y="100327"/>
                  <a:pt x="31928" y="108264"/>
                </a:cubicBezTo>
                <a:cubicBezTo>
                  <a:pt x="30870" y="116201"/>
                  <a:pt x="10232" y="156418"/>
                  <a:pt x="6528" y="178114"/>
                </a:cubicBezTo>
                <a:cubicBezTo>
                  <a:pt x="2824" y="199810"/>
                  <a:pt x="7586" y="220447"/>
                  <a:pt x="9703" y="238439"/>
                </a:cubicBezTo>
                <a:cubicBezTo>
                  <a:pt x="11820" y="256431"/>
                  <a:pt x="18170" y="286593"/>
                  <a:pt x="19228" y="286064"/>
                </a:cubicBezTo>
                <a:cubicBezTo>
                  <a:pt x="20286" y="285535"/>
                  <a:pt x="19228" y="260135"/>
                  <a:pt x="16053" y="235264"/>
                </a:cubicBezTo>
                <a:cubicBezTo>
                  <a:pt x="12878" y="210393"/>
                  <a:pt x="1236" y="149010"/>
                  <a:pt x="178" y="136839"/>
                </a:cubicBezTo>
                <a:cubicBezTo>
                  <a:pt x="-880" y="124668"/>
                  <a:pt x="2824" y="169118"/>
                  <a:pt x="9703" y="162239"/>
                </a:cubicBezTo>
                <a:cubicBezTo>
                  <a:pt x="16582" y="155360"/>
                  <a:pt x="23990" y="119906"/>
                  <a:pt x="41453" y="95564"/>
                </a:cubicBezTo>
                <a:cubicBezTo>
                  <a:pt x="58916" y="71222"/>
                  <a:pt x="112890" y="-5507"/>
                  <a:pt x="108128" y="3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 865">
            <a:extLst>
              <a:ext uri="{FF2B5EF4-FFF2-40B4-BE49-F238E27FC236}">
                <a16:creationId xmlns:a16="http://schemas.microsoft.com/office/drawing/2014/main" id="{708BC468-079C-56C2-1159-BCEEF96D8834}"/>
              </a:ext>
            </a:extLst>
          </p:cNvPr>
          <p:cNvSpPr/>
          <p:nvPr/>
        </p:nvSpPr>
        <p:spPr>
          <a:xfrm>
            <a:off x="2177708" y="9775797"/>
            <a:ext cx="342363" cy="82086"/>
          </a:xfrm>
          <a:custGeom>
            <a:avLst/>
            <a:gdLst>
              <a:gd name="connsiteX0" fmla="*/ 342 w 342363"/>
              <a:gd name="connsiteY0" fmla="*/ 28 h 82086"/>
              <a:gd name="connsiteX1" fmla="*/ 228942 w 342363"/>
              <a:gd name="connsiteY1" fmla="*/ 31778 h 82086"/>
              <a:gd name="connsiteX2" fmla="*/ 200367 w 342363"/>
              <a:gd name="connsiteY2" fmla="*/ 22253 h 82086"/>
              <a:gd name="connsiteX3" fmla="*/ 336892 w 342363"/>
              <a:gd name="connsiteY3" fmla="*/ 79403 h 82086"/>
              <a:gd name="connsiteX4" fmla="*/ 298792 w 342363"/>
              <a:gd name="connsiteY4" fmla="*/ 69878 h 82086"/>
              <a:gd name="connsiteX5" fmla="*/ 146392 w 342363"/>
              <a:gd name="connsiteY5" fmla="*/ 44478 h 82086"/>
              <a:gd name="connsiteX6" fmla="*/ 79717 w 342363"/>
              <a:gd name="connsiteY6" fmla="*/ 34953 h 82086"/>
              <a:gd name="connsiteX7" fmla="*/ 235292 w 342363"/>
              <a:gd name="connsiteY7" fmla="*/ 50828 h 82086"/>
              <a:gd name="connsiteX8" fmla="*/ 178142 w 342363"/>
              <a:gd name="connsiteY8" fmla="*/ 38128 h 82086"/>
              <a:gd name="connsiteX9" fmla="*/ 342 w 342363"/>
              <a:gd name="connsiteY9" fmla="*/ 28 h 8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2363" h="82086">
                <a:moveTo>
                  <a:pt x="342" y="28"/>
                </a:moveTo>
                <a:cubicBezTo>
                  <a:pt x="8809" y="-1030"/>
                  <a:pt x="195604" y="28074"/>
                  <a:pt x="228942" y="31778"/>
                </a:cubicBezTo>
                <a:cubicBezTo>
                  <a:pt x="262280" y="35482"/>
                  <a:pt x="182375" y="14316"/>
                  <a:pt x="200367" y="22253"/>
                </a:cubicBezTo>
                <a:cubicBezTo>
                  <a:pt x="218359" y="30191"/>
                  <a:pt x="320488" y="71466"/>
                  <a:pt x="336892" y="79403"/>
                </a:cubicBezTo>
                <a:cubicBezTo>
                  <a:pt x="353296" y="87341"/>
                  <a:pt x="330542" y="75699"/>
                  <a:pt x="298792" y="69878"/>
                </a:cubicBezTo>
                <a:cubicBezTo>
                  <a:pt x="267042" y="64057"/>
                  <a:pt x="182904" y="50299"/>
                  <a:pt x="146392" y="44478"/>
                </a:cubicBezTo>
                <a:cubicBezTo>
                  <a:pt x="109880" y="38657"/>
                  <a:pt x="64900" y="33895"/>
                  <a:pt x="79717" y="34953"/>
                </a:cubicBezTo>
                <a:cubicBezTo>
                  <a:pt x="94534" y="36011"/>
                  <a:pt x="218888" y="50299"/>
                  <a:pt x="235292" y="50828"/>
                </a:cubicBezTo>
                <a:cubicBezTo>
                  <a:pt x="251696" y="51357"/>
                  <a:pt x="213596" y="43949"/>
                  <a:pt x="178142" y="38128"/>
                </a:cubicBezTo>
                <a:cubicBezTo>
                  <a:pt x="142688" y="32307"/>
                  <a:pt x="-8125" y="1086"/>
                  <a:pt x="342" y="2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 866">
            <a:extLst>
              <a:ext uri="{FF2B5EF4-FFF2-40B4-BE49-F238E27FC236}">
                <a16:creationId xmlns:a16="http://schemas.microsoft.com/office/drawing/2014/main" id="{A842EBA3-8026-8401-1398-321BEF524496}"/>
              </a:ext>
            </a:extLst>
          </p:cNvPr>
          <p:cNvSpPr/>
          <p:nvPr/>
        </p:nvSpPr>
        <p:spPr>
          <a:xfrm>
            <a:off x="1783125" y="9664640"/>
            <a:ext cx="397159" cy="439040"/>
          </a:xfrm>
          <a:custGeom>
            <a:avLst/>
            <a:gdLst>
              <a:gd name="connsiteX0" fmla="*/ 394925 w 397159"/>
              <a:gd name="connsiteY0" fmla="*/ 85785 h 439040"/>
              <a:gd name="connsiteX1" fmla="*/ 198075 w 397159"/>
              <a:gd name="connsiteY1" fmla="*/ 263585 h 439040"/>
              <a:gd name="connsiteX2" fmla="*/ 245700 w 397159"/>
              <a:gd name="connsiteY2" fmla="*/ 228660 h 439040"/>
              <a:gd name="connsiteX3" fmla="*/ 112350 w 397159"/>
              <a:gd name="connsiteY3" fmla="*/ 346135 h 439040"/>
              <a:gd name="connsiteX4" fmla="*/ 1225 w 397159"/>
              <a:gd name="connsiteY4" fmla="*/ 438210 h 439040"/>
              <a:gd name="connsiteX5" fmla="*/ 61550 w 397159"/>
              <a:gd name="connsiteY5" fmla="*/ 384235 h 439040"/>
              <a:gd name="connsiteX6" fmla="*/ 191725 w 397159"/>
              <a:gd name="connsiteY6" fmla="*/ 263585 h 439040"/>
              <a:gd name="connsiteX7" fmla="*/ 163150 w 397159"/>
              <a:gd name="connsiteY7" fmla="*/ 285810 h 439040"/>
              <a:gd name="connsiteX8" fmla="*/ 264750 w 397159"/>
              <a:gd name="connsiteY8" fmla="*/ 196910 h 439040"/>
              <a:gd name="connsiteX9" fmla="*/ 344125 w 397159"/>
              <a:gd name="connsiteY9" fmla="*/ 133410 h 439040"/>
              <a:gd name="connsiteX10" fmla="*/ 347300 w 397159"/>
              <a:gd name="connsiteY10" fmla="*/ 104835 h 439040"/>
              <a:gd name="connsiteX11" fmla="*/ 274275 w 397159"/>
              <a:gd name="connsiteY11" fmla="*/ 60 h 439040"/>
              <a:gd name="connsiteX12" fmla="*/ 356825 w 397159"/>
              <a:gd name="connsiteY12" fmla="*/ 120710 h 439040"/>
              <a:gd name="connsiteX13" fmla="*/ 309200 w 397159"/>
              <a:gd name="connsiteY13" fmla="*/ 158810 h 439040"/>
              <a:gd name="connsiteX14" fmla="*/ 394925 w 397159"/>
              <a:gd name="connsiteY14" fmla="*/ 85785 h 439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7159" h="439040">
                <a:moveTo>
                  <a:pt x="394925" y="85785"/>
                </a:moveTo>
                <a:cubicBezTo>
                  <a:pt x="376404" y="103248"/>
                  <a:pt x="222946" y="239773"/>
                  <a:pt x="198075" y="263585"/>
                </a:cubicBezTo>
                <a:cubicBezTo>
                  <a:pt x="173204" y="287397"/>
                  <a:pt x="259988" y="214902"/>
                  <a:pt x="245700" y="228660"/>
                </a:cubicBezTo>
                <a:cubicBezTo>
                  <a:pt x="231412" y="242418"/>
                  <a:pt x="153096" y="311210"/>
                  <a:pt x="112350" y="346135"/>
                </a:cubicBezTo>
                <a:cubicBezTo>
                  <a:pt x="71604" y="381060"/>
                  <a:pt x="9692" y="431860"/>
                  <a:pt x="1225" y="438210"/>
                </a:cubicBezTo>
                <a:cubicBezTo>
                  <a:pt x="-7242" y="444560"/>
                  <a:pt x="29800" y="413339"/>
                  <a:pt x="61550" y="384235"/>
                </a:cubicBezTo>
                <a:cubicBezTo>
                  <a:pt x="93300" y="355131"/>
                  <a:pt x="174792" y="279989"/>
                  <a:pt x="191725" y="263585"/>
                </a:cubicBezTo>
                <a:cubicBezTo>
                  <a:pt x="208658" y="247181"/>
                  <a:pt x="150979" y="296923"/>
                  <a:pt x="163150" y="285810"/>
                </a:cubicBezTo>
                <a:cubicBezTo>
                  <a:pt x="175321" y="274697"/>
                  <a:pt x="234587" y="222310"/>
                  <a:pt x="264750" y="196910"/>
                </a:cubicBezTo>
                <a:cubicBezTo>
                  <a:pt x="294913" y="171510"/>
                  <a:pt x="330367" y="148756"/>
                  <a:pt x="344125" y="133410"/>
                </a:cubicBezTo>
                <a:cubicBezTo>
                  <a:pt x="357883" y="118064"/>
                  <a:pt x="358942" y="127060"/>
                  <a:pt x="347300" y="104835"/>
                </a:cubicBezTo>
                <a:cubicBezTo>
                  <a:pt x="335658" y="82610"/>
                  <a:pt x="272687" y="-2586"/>
                  <a:pt x="274275" y="60"/>
                </a:cubicBezTo>
                <a:cubicBezTo>
                  <a:pt x="275862" y="2706"/>
                  <a:pt x="351004" y="94252"/>
                  <a:pt x="356825" y="120710"/>
                </a:cubicBezTo>
                <a:cubicBezTo>
                  <a:pt x="362646" y="147168"/>
                  <a:pt x="307612" y="159868"/>
                  <a:pt x="309200" y="158810"/>
                </a:cubicBezTo>
                <a:cubicBezTo>
                  <a:pt x="310788" y="157752"/>
                  <a:pt x="413446" y="68322"/>
                  <a:pt x="394925" y="857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 867">
            <a:extLst>
              <a:ext uri="{FF2B5EF4-FFF2-40B4-BE49-F238E27FC236}">
                <a16:creationId xmlns:a16="http://schemas.microsoft.com/office/drawing/2014/main" id="{EBA24EF4-252D-BD21-DBA5-E82255D75914}"/>
              </a:ext>
            </a:extLst>
          </p:cNvPr>
          <p:cNvSpPr/>
          <p:nvPr/>
        </p:nvSpPr>
        <p:spPr>
          <a:xfrm>
            <a:off x="2043680" y="9642472"/>
            <a:ext cx="128374" cy="235966"/>
          </a:xfrm>
          <a:custGeom>
            <a:avLst/>
            <a:gdLst>
              <a:gd name="connsiteX0" fmla="*/ 45470 w 128374"/>
              <a:gd name="connsiteY0" fmla="*/ 3 h 235966"/>
              <a:gd name="connsiteX1" fmla="*/ 102620 w 128374"/>
              <a:gd name="connsiteY1" fmla="*/ 82553 h 235966"/>
              <a:gd name="connsiteX2" fmla="*/ 118495 w 128374"/>
              <a:gd name="connsiteY2" fmla="*/ 127003 h 235966"/>
              <a:gd name="connsiteX3" fmla="*/ 64520 w 128374"/>
              <a:gd name="connsiteY3" fmla="*/ 184153 h 235966"/>
              <a:gd name="connsiteX4" fmla="*/ 1020 w 128374"/>
              <a:gd name="connsiteY4" fmla="*/ 234953 h 235966"/>
              <a:gd name="connsiteX5" fmla="*/ 118495 w 128374"/>
              <a:gd name="connsiteY5" fmla="*/ 136528 h 235966"/>
              <a:gd name="connsiteX6" fmla="*/ 115320 w 128374"/>
              <a:gd name="connsiteY6" fmla="*/ 85728 h 235966"/>
              <a:gd name="connsiteX7" fmla="*/ 45470 w 128374"/>
              <a:gd name="connsiteY7" fmla="*/ 3 h 23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374" h="235966">
                <a:moveTo>
                  <a:pt x="45470" y="3"/>
                </a:moveTo>
                <a:cubicBezTo>
                  <a:pt x="43353" y="-526"/>
                  <a:pt x="90449" y="61386"/>
                  <a:pt x="102620" y="82553"/>
                </a:cubicBezTo>
                <a:cubicBezTo>
                  <a:pt x="114791" y="103720"/>
                  <a:pt x="124845" y="110070"/>
                  <a:pt x="118495" y="127003"/>
                </a:cubicBezTo>
                <a:cubicBezTo>
                  <a:pt x="112145" y="143936"/>
                  <a:pt x="84099" y="166161"/>
                  <a:pt x="64520" y="184153"/>
                </a:cubicBezTo>
                <a:cubicBezTo>
                  <a:pt x="44941" y="202145"/>
                  <a:pt x="-7976" y="242891"/>
                  <a:pt x="1020" y="234953"/>
                </a:cubicBezTo>
                <a:cubicBezTo>
                  <a:pt x="10016" y="227016"/>
                  <a:pt x="99445" y="161399"/>
                  <a:pt x="118495" y="136528"/>
                </a:cubicBezTo>
                <a:cubicBezTo>
                  <a:pt x="137545" y="111657"/>
                  <a:pt x="124845" y="105307"/>
                  <a:pt x="115320" y="85728"/>
                </a:cubicBezTo>
                <a:cubicBezTo>
                  <a:pt x="105795" y="66149"/>
                  <a:pt x="47587" y="532"/>
                  <a:pt x="45470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 868">
            <a:extLst>
              <a:ext uri="{FF2B5EF4-FFF2-40B4-BE49-F238E27FC236}">
                <a16:creationId xmlns:a16="http://schemas.microsoft.com/office/drawing/2014/main" id="{7A7A1044-BA5A-B4CF-976A-8B7D5A9C1A03}"/>
              </a:ext>
            </a:extLst>
          </p:cNvPr>
          <p:cNvSpPr/>
          <p:nvPr/>
        </p:nvSpPr>
        <p:spPr>
          <a:xfrm>
            <a:off x="1808689" y="9787517"/>
            <a:ext cx="486836" cy="309219"/>
          </a:xfrm>
          <a:custGeom>
            <a:avLst/>
            <a:gdLst>
              <a:gd name="connsiteX0" fmla="*/ 378886 w 486836"/>
              <a:gd name="connsiteY0" fmla="*/ 1008 h 309219"/>
              <a:gd name="connsiteX1" fmla="*/ 201086 w 486836"/>
              <a:gd name="connsiteY1" fmla="*/ 153408 h 309219"/>
              <a:gd name="connsiteX2" fmla="*/ 229661 w 486836"/>
              <a:gd name="connsiteY2" fmla="*/ 124833 h 309219"/>
              <a:gd name="connsiteX3" fmla="*/ 118536 w 486836"/>
              <a:gd name="connsiteY3" fmla="*/ 226433 h 309219"/>
              <a:gd name="connsiteX4" fmla="*/ 39161 w 486836"/>
              <a:gd name="connsiteY4" fmla="*/ 289933 h 309219"/>
              <a:gd name="connsiteX5" fmla="*/ 83611 w 486836"/>
              <a:gd name="connsiteY5" fmla="*/ 280408 h 309219"/>
              <a:gd name="connsiteX6" fmla="*/ 1061 w 486836"/>
              <a:gd name="connsiteY6" fmla="*/ 308983 h 309219"/>
              <a:gd name="connsiteX7" fmla="*/ 153461 w 486836"/>
              <a:gd name="connsiteY7" fmla="*/ 286758 h 309219"/>
              <a:gd name="connsiteX8" fmla="*/ 312211 w 486836"/>
              <a:gd name="connsiteY8" fmla="*/ 293108 h 309219"/>
              <a:gd name="connsiteX9" fmla="*/ 128061 w 486836"/>
              <a:gd name="connsiteY9" fmla="*/ 308983 h 309219"/>
              <a:gd name="connsiteX10" fmla="*/ 343961 w 486836"/>
              <a:gd name="connsiteY10" fmla="*/ 302633 h 309219"/>
              <a:gd name="connsiteX11" fmla="*/ 486836 w 486836"/>
              <a:gd name="connsiteY11" fmla="*/ 302633 h 309219"/>
              <a:gd name="connsiteX12" fmla="*/ 359836 w 486836"/>
              <a:gd name="connsiteY12" fmla="*/ 302633 h 309219"/>
              <a:gd name="connsiteX13" fmla="*/ 213786 w 486836"/>
              <a:gd name="connsiteY13" fmla="*/ 299458 h 309219"/>
              <a:gd name="connsiteX14" fmla="*/ 29636 w 486836"/>
              <a:gd name="connsiteY14" fmla="*/ 308983 h 309219"/>
              <a:gd name="connsiteX15" fmla="*/ 89961 w 486836"/>
              <a:gd name="connsiteY15" fmla="*/ 299458 h 309219"/>
              <a:gd name="connsiteX16" fmla="*/ 51861 w 486836"/>
              <a:gd name="connsiteY16" fmla="*/ 299458 h 309219"/>
              <a:gd name="connsiteX17" fmla="*/ 137586 w 486836"/>
              <a:gd name="connsiteY17" fmla="*/ 210558 h 309219"/>
              <a:gd name="connsiteX18" fmla="*/ 109011 w 486836"/>
              <a:gd name="connsiteY18" fmla="*/ 239133 h 309219"/>
              <a:gd name="connsiteX19" fmla="*/ 223311 w 486836"/>
              <a:gd name="connsiteY19" fmla="*/ 112133 h 309219"/>
              <a:gd name="connsiteX20" fmla="*/ 220136 w 486836"/>
              <a:gd name="connsiteY20" fmla="*/ 153408 h 309219"/>
              <a:gd name="connsiteX21" fmla="*/ 267761 w 486836"/>
              <a:gd name="connsiteY21" fmla="*/ 89908 h 309219"/>
              <a:gd name="connsiteX22" fmla="*/ 378886 w 486836"/>
              <a:gd name="connsiteY22" fmla="*/ 1008 h 30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86836" h="309219">
                <a:moveTo>
                  <a:pt x="378886" y="1008"/>
                </a:moveTo>
                <a:cubicBezTo>
                  <a:pt x="367774" y="11591"/>
                  <a:pt x="225957" y="132771"/>
                  <a:pt x="201086" y="153408"/>
                </a:cubicBezTo>
                <a:cubicBezTo>
                  <a:pt x="176215" y="174045"/>
                  <a:pt x="243419" y="112662"/>
                  <a:pt x="229661" y="124833"/>
                </a:cubicBezTo>
                <a:cubicBezTo>
                  <a:pt x="215903" y="137004"/>
                  <a:pt x="150286" y="198916"/>
                  <a:pt x="118536" y="226433"/>
                </a:cubicBezTo>
                <a:cubicBezTo>
                  <a:pt x="86786" y="253950"/>
                  <a:pt x="44982" y="280937"/>
                  <a:pt x="39161" y="289933"/>
                </a:cubicBezTo>
                <a:cubicBezTo>
                  <a:pt x="33340" y="298929"/>
                  <a:pt x="89961" y="277233"/>
                  <a:pt x="83611" y="280408"/>
                </a:cubicBezTo>
                <a:cubicBezTo>
                  <a:pt x="77261" y="283583"/>
                  <a:pt x="-10581" y="307925"/>
                  <a:pt x="1061" y="308983"/>
                </a:cubicBezTo>
                <a:cubicBezTo>
                  <a:pt x="12703" y="310041"/>
                  <a:pt x="101603" y="289404"/>
                  <a:pt x="153461" y="286758"/>
                </a:cubicBezTo>
                <a:cubicBezTo>
                  <a:pt x="205319" y="284112"/>
                  <a:pt x="316444" y="289404"/>
                  <a:pt x="312211" y="293108"/>
                </a:cubicBezTo>
                <a:cubicBezTo>
                  <a:pt x="307978" y="296812"/>
                  <a:pt x="122769" y="307396"/>
                  <a:pt x="128061" y="308983"/>
                </a:cubicBezTo>
                <a:cubicBezTo>
                  <a:pt x="133353" y="310570"/>
                  <a:pt x="284165" y="303691"/>
                  <a:pt x="343961" y="302633"/>
                </a:cubicBezTo>
                <a:cubicBezTo>
                  <a:pt x="403757" y="301575"/>
                  <a:pt x="486836" y="302633"/>
                  <a:pt x="486836" y="302633"/>
                </a:cubicBezTo>
                <a:lnTo>
                  <a:pt x="359836" y="302633"/>
                </a:lnTo>
                <a:cubicBezTo>
                  <a:pt x="314328" y="302104"/>
                  <a:pt x="268819" y="298400"/>
                  <a:pt x="213786" y="299458"/>
                </a:cubicBezTo>
                <a:cubicBezTo>
                  <a:pt x="158753" y="300516"/>
                  <a:pt x="50273" y="308983"/>
                  <a:pt x="29636" y="308983"/>
                </a:cubicBezTo>
                <a:cubicBezTo>
                  <a:pt x="8999" y="308983"/>
                  <a:pt x="86257" y="301045"/>
                  <a:pt x="89961" y="299458"/>
                </a:cubicBezTo>
                <a:cubicBezTo>
                  <a:pt x="93665" y="297871"/>
                  <a:pt x="43923" y="314275"/>
                  <a:pt x="51861" y="299458"/>
                </a:cubicBezTo>
                <a:cubicBezTo>
                  <a:pt x="59798" y="284641"/>
                  <a:pt x="128061" y="220612"/>
                  <a:pt x="137586" y="210558"/>
                </a:cubicBezTo>
                <a:cubicBezTo>
                  <a:pt x="147111" y="200504"/>
                  <a:pt x="94723" y="255537"/>
                  <a:pt x="109011" y="239133"/>
                </a:cubicBezTo>
                <a:cubicBezTo>
                  <a:pt x="123299" y="222729"/>
                  <a:pt x="204790" y="126420"/>
                  <a:pt x="223311" y="112133"/>
                </a:cubicBezTo>
                <a:cubicBezTo>
                  <a:pt x="241832" y="97846"/>
                  <a:pt x="212728" y="157112"/>
                  <a:pt x="220136" y="153408"/>
                </a:cubicBezTo>
                <a:cubicBezTo>
                  <a:pt x="227544" y="149704"/>
                  <a:pt x="243419" y="113721"/>
                  <a:pt x="267761" y="89908"/>
                </a:cubicBezTo>
                <a:cubicBezTo>
                  <a:pt x="292103" y="66096"/>
                  <a:pt x="389998" y="-9575"/>
                  <a:pt x="378886" y="100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 869">
            <a:extLst>
              <a:ext uri="{FF2B5EF4-FFF2-40B4-BE49-F238E27FC236}">
                <a16:creationId xmlns:a16="http://schemas.microsoft.com/office/drawing/2014/main" id="{813F3CC0-3ACB-4A79-4DFC-66A9F1168674}"/>
              </a:ext>
            </a:extLst>
          </p:cNvPr>
          <p:cNvSpPr/>
          <p:nvPr/>
        </p:nvSpPr>
        <p:spPr>
          <a:xfrm>
            <a:off x="2016125" y="9815743"/>
            <a:ext cx="513423" cy="268419"/>
          </a:xfrm>
          <a:custGeom>
            <a:avLst/>
            <a:gdLst>
              <a:gd name="connsiteX0" fmla="*/ 511175 w 513423"/>
              <a:gd name="connsiteY0" fmla="*/ 1357 h 268419"/>
              <a:gd name="connsiteX1" fmla="*/ 361950 w 513423"/>
              <a:gd name="connsiteY1" fmla="*/ 160107 h 268419"/>
              <a:gd name="connsiteX2" fmla="*/ 301625 w 513423"/>
              <a:gd name="connsiteY2" fmla="*/ 252182 h 268419"/>
              <a:gd name="connsiteX3" fmla="*/ 361950 w 513423"/>
              <a:gd name="connsiteY3" fmla="*/ 214082 h 268419"/>
              <a:gd name="connsiteX4" fmla="*/ 282575 w 513423"/>
              <a:gd name="connsiteY4" fmla="*/ 261707 h 268419"/>
              <a:gd name="connsiteX5" fmla="*/ 177800 w 513423"/>
              <a:gd name="connsiteY5" fmla="*/ 268057 h 268419"/>
              <a:gd name="connsiteX6" fmla="*/ 0 w 513423"/>
              <a:gd name="connsiteY6" fmla="*/ 264882 h 268419"/>
              <a:gd name="connsiteX7" fmla="*/ 190500 w 513423"/>
              <a:gd name="connsiteY7" fmla="*/ 261707 h 268419"/>
              <a:gd name="connsiteX8" fmla="*/ 273050 w 513423"/>
              <a:gd name="connsiteY8" fmla="*/ 252182 h 268419"/>
              <a:gd name="connsiteX9" fmla="*/ 415925 w 513423"/>
              <a:gd name="connsiteY9" fmla="*/ 172807 h 268419"/>
              <a:gd name="connsiteX10" fmla="*/ 384175 w 513423"/>
              <a:gd name="connsiteY10" fmla="*/ 182332 h 268419"/>
              <a:gd name="connsiteX11" fmla="*/ 476250 w 513423"/>
              <a:gd name="connsiteY11" fmla="*/ 90257 h 268419"/>
              <a:gd name="connsiteX12" fmla="*/ 381000 w 513423"/>
              <a:gd name="connsiteY12" fmla="*/ 172807 h 268419"/>
              <a:gd name="connsiteX13" fmla="*/ 447675 w 513423"/>
              <a:gd name="connsiteY13" fmla="*/ 87082 h 268419"/>
              <a:gd name="connsiteX14" fmla="*/ 511175 w 513423"/>
              <a:gd name="connsiteY14" fmla="*/ 1357 h 26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3423" h="268419">
                <a:moveTo>
                  <a:pt x="511175" y="1357"/>
                </a:moveTo>
                <a:cubicBezTo>
                  <a:pt x="496888" y="13528"/>
                  <a:pt x="396875" y="118303"/>
                  <a:pt x="361950" y="160107"/>
                </a:cubicBezTo>
                <a:cubicBezTo>
                  <a:pt x="327025" y="201911"/>
                  <a:pt x="301625" y="243186"/>
                  <a:pt x="301625" y="252182"/>
                </a:cubicBezTo>
                <a:cubicBezTo>
                  <a:pt x="301625" y="261178"/>
                  <a:pt x="365125" y="212495"/>
                  <a:pt x="361950" y="214082"/>
                </a:cubicBezTo>
                <a:cubicBezTo>
                  <a:pt x="358775" y="215669"/>
                  <a:pt x="313267" y="252711"/>
                  <a:pt x="282575" y="261707"/>
                </a:cubicBezTo>
                <a:cubicBezTo>
                  <a:pt x="251883" y="270703"/>
                  <a:pt x="177800" y="268057"/>
                  <a:pt x="177800" y="268057"/>
                </a:cubicBezTo>
                <a:lnTo>
                  <a:pt x="0" y="264882"/>
                </a:lnTo>
                <a:cubicBezTo>
                  <a:pt x="2117" y="263824"/>
                  <a:pt x="144992" y="263824"/>
                  <a:pt x="190500" y="261707"/>
                </a:cubicBezTo>
                <a:cubicBezTo>
                  <a:pt x="236008" y="259590"/>
                  <a:pt x="235479" y="266999"/>
                  <a:pt x="273050" y="252182"/>
                </a:cubicBezTo>
                <a:cubicBezTo>
                  <a:pt x="310621" y="237365"/>
                  <a:pt x="397404" y="184449"/>
                  <a:pt x="415925" y="172807"/>
                </a:cubicBezTo>
                <a:cubicBezTo>
                  <a:pt x="434446" y="161165"/>
                  <a:pt x="374121" y="196090"/>
                  <a:pt x="384175" y="182332"/>
                </a:cubicBezTo>
                <a:cubicBezTo>
                  <a:pt x="394229" y="168574"/>
                  <a:pt x="476779" y="91844"/>
                  <a:pt x="476250" y="90257"/>
                </a:cubicBezTo>
                <a:cubicBezTo>
                  <a:pt x="475721" y="88670"/>
                  <a:pt x="385762" y="173336"/>
                  <a:pt x="381000" y="172807"/>
                </a:cubicBezTo>
                <a:cubicBezTo>
                  <a:pt x="376237" y="172278"/>
                  <a:pt x="427567" y="111953"/>
                  <a:pt x="447675" y="87082"/>
                </a:cubicBezTo>
                <a:cubicBezTo>
                  <a:pt x="467783" y="62211"/>
                  <a:pt x="525462" y="-10814"/>
                  <a:pt x="511175" y="135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 870">
            <a:extLst>
              <a:ext uri="{FF2B5EF4-FFF2-40B4-BE49-F238E27FC236}">
                <a16:creationId xmlns:a16="http://schemas.microsoft.com/office/drawing/2014/main" id="{772165E9-080F-5AEB-4AE8-750254D6124C}"/>
              </a:ext>
            </a:extLst>
          </p:cNvPr>
          <p:cNvSpPr/>
          <p:nvPr/>
        </p:nvSpPr>
        <p:spPr>
          <a:xfrm>
            <a:off x="1659718" y="9544031"/>
            <a:ext cx="67602" cy="361999"/>
          </a:xfrm>
          <a:custGeom>
            <a:avLst/>
            <a:gdLst>
              <a:gd name="connsiteX0" fmla="*/ 807 w 67602"/>
              <a:gd name="connsiteY0" fmla="*/ 19 h 361999"/>
              <a:gd name="connsiteX1" fmla="*/ 10332 w 67602"/>
              <a:gd name="connsiteY1" fmla="*/ 114319 h 361999"/>
              <a:gd name="connsiteX2" fmla="*/ 19857 w 67602"/>
              <a:gd name="connsiteY2" fmla="*/ 127019 h 361999"/>
              <a:gd name="connsiteX3" fmla="*/ 23032 w 67602"/>
              <a:gd name="connsiteY3" fmla="*/ 114319 h 361999"/>
              <a:gd name="connsiteX4" fmla="*/ 45257 w 67602"/>
              <a:gd name="connsiteY4" fmla="*/ 200044 h 361999"/>
              <a:gd name="connsiteX5" fmla="*/ 48432 w 67602"/>
              <a:gd name="connsiteY5" fmla="*/ 174644 h 361999"/>
              <a:gd name="connsiteX6" fmla="*/ 54782 w 67602"/>
              <a:gd name="connsiteY6" fmla="*/ 304819 h 361999"/>
              <a:gd name="connsiteX7" fmla="*/ 57957 w 67602"/>
              <a:gd name="connsiteY7" fmla="*/ 361969 h 361999"/>
              <a:gd name="connsiteX8" fmla="*/ 67482 w 67602"/>
              <a:gd name="connsiteY8" fmla="*/ 298469 h 361999"/>
              <a:gd name="connsiteX9" fmla="*/ 61132 w 67602"/>
              <a:gd name="connsiteY9" fmla="*/ 225444 h 361999"/>
              <a:gd name="connsiteX10" fmla="*/ 32557 w 67602"/>
              <a:gd name="connsiteY10" fmla="*/ 123844 h 361999"/>
              <a:gd name="connsiteX11" fmla="*/ 807 w 67602"/>
              <a:gd name="connsiteY11" fmla="*/ 19 h 36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602" h="361999">
                <a:moveTo>
                  <a:pt x="807" y="19"/>
                </a:moveTo>
                <a:cubicBezTo>
                  <a:pt x="-2897" y="-1568"/>
                  <a:pt x="7157" y="93152"/>
                  <a:pt x="10332" y="114319"/>
                </a:cubicBezTo>
                <a:cubicBezTo>
                  <a:pt x="13507" y="135486"/>
                  <a:pt x="17740" y="127019"/>
                  <a:pt x="19857" y="127019"/>
                </a:cubicBezTo>
                <a:cubicBezTo>
                  <a:pt x="21974" y="127019"/>
                  <a:pt x="18799" y="102148"/>
                  <a:pt x="23032" y="114319"/>
                </a:cubicBezTo>
                <a:cubicBezTo>
                  <a:pt x="27265" y="126490"/>
                  <a:pt x="41024" y="189990"/>
                  <a:pt x="45257" y="200044"/>
                </a:cubicBezTo>
                <a:cubicBezTo>
                  <a:pt x="49490" y="210098"/>
                  <a:pt x="46845" y="157182"/>
                  <a:pt x="48432" y="174644"/>
                </a:cubicBezTo>
                <a:cubicBezTo>
                  <a:pt x="50019" y="192106"/>
                  <a:pt x="53195" y="273598"/>
                  <a:pt x="54782" y="304819"/>
                </a:cubicBezTo>
                <a:cubicBezTo>
                  <a:pt x="56369" y="336040"/>
                  <a:pt x="55840" y="363027"/>
                  <a:pt x="57957" y="361969"/>
                </a:cubicBezTo>
                <a:cubicBezTo>
                  <a:pt x="60074" y="360911"/>
                  <a:pt x="66953" y="321223"/>
                  <a:pt x="67482" y="298469"/>
                </a:cubicBezTo>
                <a:cubicBezTo>
                  <a:pt x="68011" y="275715"/>
                  <a:pt x="66953" y="254548"/>
                  <a:pt x="61132" y="225444"/>
                </a:cubicBezTo>
                <a:cubicBezTo>
                  <a:pt x="55311" y="196340"/>
                  <a:pt x="43670" y="157711"/>
                  <a:pt x="32557" y="123844"/>
                </a:cubicBezTo>
                <a:cubicBezTo>
                  <a:pt x="21445" y="89977"/>
                  <a:pt x="4511" y="1606"/>
                  <a:pt x="807" y="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 871">
            <a:extLst>
              <a:ext uri="{FF2B5EF4-FFF2-40B4-BE49-F238E27FC236}">
                <a16:creationId xmlns:a16="http://schemas.microsoft.com/office/drawing/2014/main" id="{840B9ECA-130D-4FBC-D32F-64F924223825}"/>
              </a:ext>
            </a:extLst>
          </p:cNvPr>
          <p:cNvSpPr/>
          <p:nvPr/>
        </p:nvSpPr>
        <p:spPr>
          <a:xfrm>
            <a:off x="1631701" y="9575799"/>
            <a:ext cx="67159" cy="352832"/>
          </a:xfrm>
          <a:custGeom>
            <a:avLst/>
            <a:gdLst>
              <a:gd name="connsiteX0" fmla="*/ 249 w 67159"/>
              <a:gd name="connsiteY0" fmla="*/ 1 h 352832"/>
              <a:gd name="connsiteX1" fmla="*/ 54224 w 67159"/>
              <a:gd name="connsiteY1" fmla="*/ 136526 h 352832"/>
              <a:gd name="connsiteX2" fmla="*/ 44699 w 67159"/>
              <a:gd name="connsiteY2" fmla="*/ 107951 h 352832"/>
              <a:gd name="connsiteX3" fmla="*/ 63749 w 67159"/>
              <a:gd name="connsiteY3" fmla="*/ 203201 h 352832"/>
              <a:gd name="connsiteX4" fmla="*/ 66924 w 67159"/>
              <a:gd name="connsiteY4" fmla="*/ 184151 h 352832"/>
              <a:gd name="connsiteX5" fmla="*/ 66924 w 67159"/>
              <a:gd name="connsiteY5" fmla="*/ 263526 h 352832"/>
              <a:gd name="connsiteX6" fmla="*/ 66924 w 67159"/>
              <a:gd name="connsiteY6" fmla="*/ 352426 h 352832"/>
              <a:gd name="connsiteX7" fmla="*/ 63749 w 67159"/>
              <a:gd name="connsiteY7" fmla="*/ 292101 h 352832"/>
              <a:gd name="connsiteX8" fmla="*/ 63749 w 67159"/>
              <a:gd name="connsiteY8" fmla="*/ 190501 h 352832"/>
              <a:gd name="connsiteX9" fmla="*/ 63749 w 67159"/>
              <a:gd name="connsiteY9" fmla="*/ 114301 h 352832"/>
              <a:gd name="connsiteX10" fmla="*/ 35174 w 67159"/>
              <a:gd name="connsiteY10" fmla="*/ 133351 h 352832"/>
              <a:gd name="connsiteX11" fmla="*/ 249 w 67159"/>
              <a:gd name="connsiteY11" fmla="*/ 1 h 352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59" h="352832">
                <a:moveTo>
                  <a:pt x="249" y="1"/>
                </a:moveTo>
                <a:cubicBezTo>
                  <a:pt x="3424" y="530"/>
                  <a:pt x="46816" y="118534"/>
                  <a:pt x="54224" y="136526"/>
                </a:cubicBezTo>
                <a:cubicBezTo>
                  <a:pt x="61632" y="154518"/>
                  <a:pt x="43112" y="96839"/>
                  <a:pt x="44699" y="107951"/>
                </a:cubicBezTo>
                <a:cubicBezTo>
                  <a:pt x="46286" y="119063"/>
                  <a:pt x="60045" y="190501"/>
                  <a:pt x="63749" y="203201"/>
                </a:cubicBezTo>
                <a:cubicBezTo>
                  <a:pt x="67453" y="215901"/>
                  <a:pt x="66395" y="174097"/>
                  <a:pt x="66924" y="184151"/>
                </a:cubicBezTo>
                <a:cubicBezTo>
                  <a:pt x="67453" y="194205"/>
                  <a:pt x="66924" y="263526"/>
                  <a:pt x="66924" y="263526"/>
                </a:cubicBezTo>
                <a:cubicBezTo>
                  <a:pt x="66924" y="291572"/>
                  <a:pt x="67453" y="347664"/>
                  <a:pt x="66924" y="352426"/>
                </a:cubicBezTo>
                <a:cubicBezTo>
                  <a:pt x="66395" y="357189"/>
                  <a:pt x="64278" y="319088"/>
                  <a:pt x="63749" y="292101"/>
                </a:cubicBezTo>
                <a:cubicBezTo>
                  <a:pt x="63220" y="265114"/>
                  <a:pt x="63749" y="190501"/>
                  <a:pt x="63749" y="190501"/>
                </a:cubicBezTo>
                <a:cubicBezTo>
                  <a:pt x="63749" y="160868"/>
                  <a:pt x="68512" y="123826"/>
                  <a:pt x="63749" y="114301"/>
                </a:cubicBezTo>
                <a:cubicBezTo>
                  <a:pt x="58986" y="104776"/>
                  <a:pt x="45228" y="148697"/>
                  <a:pt x="35174" y="133351"/>
                </a:cubicBezTo>
                <a:cubicBezTo>
                  <a:pt x="25120" y="118005"/>
                  <a:pt x="-2926" y="-528"/>
                  <a:pt x="249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 872">
            <a:extLst>
              <a:ext uri="{FF2B5EF4-FFF2-40B4-BE49-F238E27FC236}">
                <a16:creationId xmlns:a16="http://schemas.microsoft.com/office/drawing/2014/main" id="{17F0E635-6A15-6DF6-AAAA-82FAFD2F3A0D}"/>
              </a:ext>
            </a:extLst>
          </p:cNvPr>
          <p:cNvSpPr/>
          <p:nvPr/>
        </p:nvSpPr>
        <p:spPr>
          <a:xfrm>
            <a:off x="1631937" y="9645587"/>
            <a:ext cx="35193" cy="324694"/>
          </a:xfrm>
          <a:custGeom>
            <a:avLst/>
            <a:gdLst>
              <a:gd name="connsiteX0" fmla="*/ 34938 w 35193"/>
              <a:gd name="connsiteY0" fmla="*/ 63 h 324694"/>
              <a:gd name="connsiteX1" fmla="*/ 22238 w 35193"/>
              <a:gd name="connsiteY1" fmla="*/ 149288 h 324694"/>
              <a:gd name="connsiteX2" fmla="*/ 15888 w 35193"/>
              <a:gd name="connsiteY2" fmla="*/ 241363 h 324694"/>
              <a:gd name="connsiteX3" fmla="*/ 19063 w 35193"/>
              <a:gd name="connsiteY3" fmla="*/ 222313 h 324694"/>
              <a:gd name="connsiteX4" fmla="*/ 13 w 35193"/>
              <a:gd name="connsiteY4" fmla="*/ 323913 h 324694"/>
              <a:gd name="connsiteX5" fmla="*/ 15888 w 35193"/>
              <a:gd name="connsiteY5" fmla="*/ 260413 h 324694"/>
              <a:gd name="connsiteX6" fmla="*/ 9538 w 35193"/>
              <a:gd name="connsiteY6" fmla="*/ 104838 h 324694"/>
              <a:gd name="connsiteX7" fmla="*/ 9538 w 35193"/>
              <a:gd name="connsiteY7" fmla="*/ 130238 h 324694"/>
              <a:gd name="connsiteX8" fmla="*/ 34938 w 35193"/>
              <a:gd name="connsiteY8" fmla="*/ 63 h 324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93" h="324694">
                <a:moveTo>
                  <a:pt x="34938" y="63"/>
                </a:moveTo>
                <a:cubicBezTo>
                  <a:pt x="37055" y="3238"/>
                  <a:pt x="25413" y="109071"/>
                  <a:pt x="22238" y="149288"/>
                </a:cubicBezTo>
                <a:cubicBezTo>
                  <a:pt x="19063" y="189505"/>
                  <a:pt x="16417" y="229192"/>
                  <a:pt x="15888" y="241363"/>
                </a:cubicBezTo>
                <a:cubicBezTo>
                  <a:pt x="15359" y="253534"/>
                  <a:pt x="21709" y="208555"/>
                  <a:pt x="19063" y="222313"/>
                </a:cubicBezTo>
                <a:cubicBezTo>
                  <a:pt x="16417" y="236071"/>
                  <a:pt x="542" y="317563"/>
                  <a:pt x="13" y="323913"/>
                </a:cubicBezTo>
                <a:cubicBezTo>
                  <a:pt x="-516" y="330263"/>
                  <a:pt x="14301" y="296925"/>
                  <a:pt x="15888" y="260413"/>
                </a:cubicBezTo>
                <a:cubicBezTo>
                  <a:pt x="17475" y="223901"/>
                  <a:pt x="10596" y="126534"/>
                  <a:pt x="9538" y="104838"/>
                </a:cubicBezTo>
                <a:cubicBezTo>
                  <a:pt x="8480" y="83142"/>
                  <a:pt x="6363" y="146642"/>
                  <a:pt x="9538" y="130238"/>
                </a:cubicBezTo>
                <a:cubicBezTo>
                  <a:pt x="12713" y="113834"/>
                  <a:pt x="32821" y="-3112"/>
                  <a:pt x="34938" y="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 873">
            <a:extLst>
              <a:ext uri="{FF2B5EF4-FFF2-40B4-BE49-F238E27FC236}">
                <a16:creationId xmlns:a16="http://schemas.microsoft.com/office/drawing/2014/main" id="{C29E96F4-D05A-79DD-FC78-A485199A264D}"/>
              </a:ext>
            </a:extLst>
          </p:cNvPr>
          <p:cNvSpPr/>
          <p:nvPr/>
        </p:nvSpPr>
        <p:spPr>
          <a:xfrm>
            <a:off x="2707625" y="6762739"/>
            <a:ext cx="116905" cy="228847"/>
          </a:xfrm>
          <a:custGeom>
            <a:avLst/>
            <a:gdLst>
              <a:gd name="connsiteX0" fmla="*/ 51450 w 116905"/>
              <a:gd name="connsiteY0" fmla="*/ 11 h 228847"/>
              <a:gd name="connsiteX1" fmla="*/ 108600 w 116905"/>
              <a:gd name="connsiteY1" fmla="*/ 95261 h 228847"/>
              <a:gd name="connsiteX2" fmla="*/ 114950 w 116905"/>
              <a:gd name="connsiteY2" fmla="*/ 139711 h 228847"/>
              <a:gd name="connsiteX3" fmla="*/ 92725 w 116905"/>
              <a:gd name="connsiteY3" fmla="*/ 168286 h 228847"/>
              <a:gd name="connsiteX4" fmla="*/ 650 w 116905"/>
              <a:gd name="connsiteY4" fmla="*/ 228611 h 228847"/>
              <a:gd name="connsiteX5" fmla="*/ 54625 w 116905"/>
              <a:gd name="connsiteY5" fmla="*/ 187336 h 228847"/>
              <a:gd name="connsiteX6" fmla="*/ 111775 w 116905"/>
              <a:gd name="connsiteY6" fmla="*/ 139711 h 228847"/>
              <a:gd name="connsiteX7" fmla="*/ 105425 w 116905"/>
              <a:gd name="connsiteY7" fmla="*/ 88911 h 228847"/>
              <a:gd name="connsiteX8" fmla="*/ 51450 w 116905"/>
              <a:gd name="connsiteY8" fmla="*/ 11 h 22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905" h="228847">
                <a:moveTo>
                  <a:pt x="51450" y="11"/>
                </a:moveTo>
                <a:cubicBezTo>
                  <a:pt x="51979" y="1069"/>
                  <a:pt x="98017" y="71978"/>
                  <a:pt x="108600" y="95261"/>
                </a:cubicBezTo>
                <a:cubicBezTo>
                  <a:pt x="119183" y="118544"/>
                  <a:pt x="117596" y="127540"/>
                  <a:pt x="114950" y="139711"/>
                </a:cubicBezTo>
                <a:cubicBezTo>
                  <a:pt x="112304" y="151882"/>
                  <a:pt x="111775" y="153469"/>
                  <a:pt x="92725" y="168286"/>
                </a:cubicBezTo>
                <a:cubicBezTo>
                  <a:pt x="73675" y="183103"/>
                  <a:pt x="7000" y="225436"/>
                  <a:pt x="650" y="228611"/>
                </a:cubicBezTo>
                <a:cubicBezTo>
                  <a:pt x="-5700" y="231786"/>
                  <a:pt x="36104" y="202153"/>
                  <a:pt x="54625" y="187336"/>
                </a:cubicBezTo>
                <a:cubicBezTo>
                  <a:pt x="73146" y="172519"/>
                  <a:pt x="103308" y="156115"/>
                  <a:pt x="111775" y="139711"/>
                </a:cubicBezTo>
                <a:cubicBezTo>
                  <a:pt x="120242" y="123307"/>
                  <a:pt x="115479" y="108490"/>
                  <a:pt x="105425" y="88911"/>
                </a:cubicBezTo>
                <a:cubicBezTo>
                  <a:pt x="95371" y="69332"/>
                  <a:pt x="50921" y="-1047"/>
                  <a:pt x="51450" y="1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 874">
            <a:extLst>
              <a:ext uri="{FF2B5EF4-FFF2-40B4-BE49-F238E27FC236}">
                <a16:creationId xmlns:a16="http://schemas.microsoft.com/office/drawing/2014/main" id="{DC504A6A-62B1-B18D-D830-502D80216315}"/>
              </a:ext>
            </a:extLst>
          </p:cNvPr>
          <p:cNvSpPr/>
          <p:nvPr/>
        </p:nvSpPr>
        <p:spPr>
          <a:xfrm>
            <a:off x="2765379" y="6753156"/>
            <a:ext cx="63183" cy="162177"/>
          </a:xfrm>
          <a:custGeom>
            <a:avLst/>
            <a:gdLst>
              <a:gd name="connsiteX0" fmla="*/ 46 w 63183"/>
              <a:gd name="connsiteY0" fmla="*/ 69 h 162177"/>
              <a:gd name="connsiteX1" fmla="*/ 57196 w 63183"/>
              <a:gd name="connsiteY1" fmla="*/ 98494 h 162177"/>
              <a:gd name="connsiteX2" fmla="*/ 60371 w 63183"/>
              <a:gd name="connsiteY2" fmla="*/ 161994 h 162177"/>
              <a:gd name="connsiteX3" fmla="*/ 47671 w 63183"/>
              <a:gd name="connsiteY3" fmla="*/ 114369 h 162177"/>
              <a:gd name="connsiteX4" fmla="*/ 46 w 63183"/>
              <a:gd name="connsiteY4" fmla="*/ 69 h 162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83" h="162177">
                <a:moveTo>
                  <a:pt x="46" y="69"/>
                </a:moveTo>
                <a:cubicBezTo>
                  <a:pt x="1634" y="-2577"/>
                  <a:pt x="47142" y="71507"/>
                  <a:pt x="57196" y="98494"/>
                </a:cubicBezTo>
                <a:cubicBezTo>
                  <a:pt x="67250" y="125482"/>
                  <a:pt x="61959" y="159348"/>
                  <a:pt x="60371" y="161994"/>
                </a:cubicBezTo>
                <a:cubicBezTo>
                  <a:pt x="58784" y="164640"/>
                  <a:pt x="57196" y="138182"/>
                  <a:pt x="47671" y="114369"/>
                </a:cubicBezTo>
                <a:cubicBezTo>
                  <a:pt x="38146" y="90557"/>
                  <a:pt x="-1542" y="2715"/>
                  <a:pt x="46" y="6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 875">
            <a:extLst>
              <a:ext uri="{FF2B5EF4-FFF2-40B4-BE49-F238E27FC236}">
                <a16:creationId xmlns:a16="http://schemas.microsoft.com/office/drawing/2014/main" id="{9CDAFF0C-DAAD-6272-E7C1-D1DB5AD858F3}"/>
              </a:ext>
            </a:extLst>
          </p:cNvPr>
          <p:cNvSpPr/>
          <p:nvPr/>
        </p:nvSpPr>
        <p:spPr>
          <a:xfrm>
            <a:off x="2720775" y="6813490"/>
            <a:ext cx="68072" cy="108100"/>
          </a:xfrm>
          <a:custGeom>
            <a:avLst/>
            <a:gdLst>
              <a:gd name="connsiteX0" fmla="*/ 19250 w 68072"/>
              <a:gd name="connsiteY0" fmla="*/ 60 h 108100"/>
              <a:gd name="connsiteX1" fmla="*/ 54175 w 68072"/>
              <a:gd name="connsiteY1" fmla="*/ 76260 h 108100"/>
              <a:gd name="connsiteX2" fmla="*/ 41475 w 68072"/>
              <a:gd name="connsiteY2" fmla="*/ 95310 h 108100"/>
              <a:gd name="connsiteX3" fmla="*/ 200 w 68072"/>
              <a:gd name="connsiteY3" fmla="*/ 108010 h 108100"/>
              <a:gd name="connsiteX4" fmla="*/ 60525 w 68072"/>
              <a:gd name="connsiteY4" fmla="*/ 88960 h 108100"/>
              <a:gd name="connsiteX5" fmla="*/ 63700 w 68072"/>
              <a:gd name="connsiteY5" fmla="*/ 63560 h 108100"/>
              <a:gd name="connsiteX6" fmla="*/ 19250 w 68072"/>
              <a:gd name="connsiteY6" fmla="*/ 60 h 10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072" h="108100">
                <a:moveTo>
                  <a:pt x="19250" y="60"/>
                </a:moveTo>
                <a:cubicBezTo>
                  <a:pt x="17662" y="2177"/>
                  <a:pt x="50471" y="60385"/>
                  <a:pt x="54175" y="76260"/>
                </a:cubicBezTo>
                <a:cubicBezTo>
                  <a:pt x="57879" y="92135"/>
                  <a:pt x="50471" y="90018"/>
                  <a:pt x="41475" y="95310"/>
                </a:cubicBezTo>
                <a:cubicBezTo>
                  <a:pt x="32479" y="100602"/>
                  <a:pt x="-2975" y="109068"/>
                  <a:pt x="200" y="108010"/>
                </a:cubicBezTo>
                <a:cubicBezTo>
                  <a:pt x="3375" y="106952"/>
                  <a:pt x="49942" y="96368"/>
                  <a:pt x="60525" y="88960"/>
                </a:cubicBezTo>
                <a:cubicBezTo>
                  <a:pt x="71108" y="81552"/>
                  <a:pt x="68992" y="75202"/>
                  <a:pt x="63700" y="63560"/>
                </a:cubicBezTo>
                <a:cubicBezTo>
                  <a:pt x="58408" y="51918"/>
                  <a:pt x="20838" y="-2057"/>
                  <a:pt x="19250" y="6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 876">
            <a:extLst>
              <a:ext uri="{FF2B5EF4-FFF2-40B4-BE49-F238E27FC236}">
                <a16:creationId xmlns:a16="http://schemas.microsoft.com/office/drawing/2014/main" id="{DEF4F965-EC8D-228F-AC8C-35896D6F203D}"/>
              </a:ext>
            </a:extLst>
          </p:cNvPr>
          <p:cNvSpPr/>
          <p:nvPr/>
        </p:nvSpPr>
        <p:spPr>
          <a:xfrm>
            <a:off x="2691038" y="6822690"/>
            <a:ext cx="87254" cy="114685"/>
          </a:xfrm>
          <a:custGeom>
            <a:avLst/>
            <a:gdLst>
              <a:gd name="connsiteX0" fmla="*/ 87087 w 87254"/>
              <a:gd name="connsiteY0" fmla="*/ 385 h 114685"/>
              <a:gd name="connsiteX1" fmla="*/ 23587 w 87254"/>
              <a:gd name="connsiteY1" fmla="*/ 41660 h 114685"/>
              <a:gd name="connsiteX2" fmla="*/ 36287 w 87254"/>
              <a:gd name="connsiteY2" fmla="*/ 82935 h 114685"/>
              <a:gd name="connsiteX3" fmla="*/ 48987 w 87254"/>
              <a:gd name="connsiteY3" fmla="*/ 114685 h 114685"/>
              <a:gd name="connsiteX4" fmla="*/ 20412 w 87254"/>
              <a:gd name="connsiteY4" fmla="*/ 82935 h 114685"/>
              <a:gd name="connsiteX5" fmla="*/ 1362 w 87254"/>
              <a:gd name="connsiteY5" fmla="*/ 67060 h 114685"/>
              <a:gd name="connsiteX6" fmla="*/ 87087 w 87254"/>
              <a:gd name="connsiteY6" fmla="*/ 385 h 114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254" h="114685">
                <a:moveTo>
                  <a:pt x="87087" y="385"/>
                </a:moveTo>
                <a:cubicBezTo>
                  <a:pt x="90791" y="-3848"/>
                  <a:pt x="32054" y="27902"/>
                  <a:pt x="23587" y="41660"/>
                </a:cubicBezTo>
                <a:cubicBezTo>
                  <a:pt x="15120" y="55418"/>
                  <a:pt x="32054" y="70764"/>
                  <a:pt x="36287" y="82935"/>
                </a:cubicBezTo>
                <a:cubicBezTo>
                  <a:pt x="40520" y="95106"/>
                  <a:pt x="48987" y="114685"/>
                  <a:pt x="48987" y="114685"/>
                </a:cubicBezTo>
                <a:cubicBezTo>
                  <a:pt x="46341" y="114685"/>
                  <a:pt x="28349" y="90872"/>
                  <a:pt x="20412" y="82935"/>
                </a:cubicBezTo>
                <a:cubicBezTo>
                  <a:pt x="12475" y="74998"/>
                  <a:pt x="-4988" y="79760"/>
                  <a:pt x="1362" y="67060"/>
                </a:cubicBezTo>
                <a:cubicBezTo>
                  <a:pt x="7712" y="54360"/>
                  <a:pt x="83383" y="4618"/>
                  <a:pt x="87087" y="3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 877">
            <a:extLst>
              <a:ext uri="{FF2B5EF4-FFF2-40B4-BE49-F238E27FC236}">
                <a16:creationId xmlns:a16="http://schemas.microsoft.com/office/drawing/2014/main" id="{EA89EE3D-4C08-CF44-7478-44B371F2EFD7}"/>
              </a:ext>
            </a:extLst>
          </p:cNvPr>
          <p:cNvSpPr/>
          <p:nvPr/>
        </p:nvSpPr>
        <p:spPr>
          <a:xfrm>
            <a:off x="2666980" y="6800574"/>
            <a:ext cx="60351" cy="155935"/>
          </a:xfrm>
          <a:custGeom>
            <a:avLst/>
            <a:gdLst>
              <a:gd name="connsiteX0" fmla="*/ 60345 w 60351"/>
              <a:gd name="connsiteY0" fmla="*/ 276 h 155935"/>
              <a:gd name="connsiteX1" fmla="*/ 22245 w 60351"/>
              <a:gd name="connsiteY1" fmla="*/ 92351 h 155935"/>
              <a:gd name="connsiteX2" fmla="*/ 31770 w 60351"/>
              <a:gd name="connsiteY2" fmla="*/ 155851 h 155935"/>
              <a:gd name="connsiteX3" fmla="*/ 15895 w 60351"/>
              <a:gd name="connsiteY3" fmla="*/ 105051 h 155935"/>
              <a:gd name="connsiteX4" fmla="*/ 20 w 60351"/>
              <a:gd name="connsiteY4" fmla="*/ 66951 h 155935"/>
              <a:gd name="connsiteX5" fmla="*/ 12720 w 60351"/>
              <a:gd name="connsiteY5" fmla="*/ 82826 h 155935"/>
              <a:gd name="connsiteX6" fmla="*/ 19070 w 60351"/>
              <a:gd name="connsiteY6" fmla="*/ 63776 h 155935"/>
              <a:gd name="connsiteX7" fmla="*/ 60345 w 60351"/>
              <a:gd name="connsiteY7" fmla="*/ 276 h 155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51" h="155935">
                <a:moveTo>
                  <a:pt x="60345" y="276"/>
                </a:moveTo>
                <a:cubicBezTo>
                  <a:pt x="60874" y="5039"/>
                  <a:pt x="27007" y="66422"/>
                  <a:pt x="22245" y="92351"/>
                </a:cubicBezTo>
                <a:cubicBezTo>
                  <a:pt x="17483" y="118280"/>
                  <a:pt x="32828" y="153734"/>
                  <a:pt x="31770" y="155851"/>
                </a:cubicBezTo>
                <a:cubicBezTo>
                  <a:pt x="30712" y="157968"/>
                  <a:pt x="21187" y="119868"/>
                  <a:pt x="15895" y="105051"/>
                </a:cubicBezTo>
                <a:cubicBezTo>
                  <a:pt x="10603" y="90234"/>
                  <a:pt x="549" y="70655"/>
                  <a:pt x="20" y="66951"/>
                </a:cubicBezTo>
                <a:cubicBezTo>
                  <a:pt x="-509" y="63247"/>
                  <a:pt x="9545" y="83355"/>
                  <a:pt x="12720" y="82826"/>
                </a:cubicBezTo>
                <a:cubicBezTo>
                  <a:pt x="15895" y="82297"/>
                  <a:pt x="14837" y="73830"/>
                  <a:pt x="19070" y="63776"/>
                </a:cubicBezTo>
                <a:cubicBezTo>
                  <a:pt x="23303" y="53722"/>
                  <a:pt x="59816" y="-4487"/>
                  <a:pt x="60345" y="2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 878">
            <a:extLst>
              <a:ext uri="{FF2B5EF4-FFF2-40B4-BE49-F238E27FC236}">
                <a16:creationId xmlns:a16="http://schemas.microsoft.com/office/drawing/2014/main" id="{BBF75376-A16B-61EC-6106-EAE41158E9D6}"/>
              </a:ext>
            </a:extLst>
          </p:cNvPr>
          <p:cNvSpPr/>
          <p:nvPr/>
        </p:nvSpPr>
        <p:spPr>
          <a:xfrm>
            <a:off x="3403575" y="7765685"/>
            <a:ext cx="130386" cy="611026"/>
          </a:xfrm>
          <a:custGeom>
            <a:avLst/>
            <a:gdLst>
              <a:gd name="connsiteX0" fmla="*/ 25 w 130386"/>
              <a:gd name="connsiteY0" fmla="*/ 365 h 611026"/>
              <a:gd name="connsiteX1" fmla="*/ 47650 w 130386"/>
              <a:gd name="connsiteY1" fmla="*/ 130540 h 611026"/>
              <a:gd name="connsiteX2" fmla="*/ 38125 w 130386"/>
              <a:gd name="connsiteY2" fmla="*/ 136890 h 611026"/>
              <a:gd name="connsiteX3" fmla="*/ 111150 w 130386"/>
              <a:gd name="connsiteY3" fmla="*/ 184515 h 611026"/>
              <a:gd name="connsiteX4" fmla="*/ 130200 w 130386"/>
              <a:gd name="connsiteY4" fmla="*/ 171815 h 611026"/>
              <a:gd name="connsiteX5" fmla="*/ 120675 w 130386"/>
              <a:gd name="connsiteY5" fmla="*/ 260715 h 611026"/>
              <a:gd name="connsiteX6" fmla="*/ 117500 w 130386"/>
              <a:gd name="connsiteY6" fmla="*/ 343265 h 611026"/>
              <a:gd name="connsiteX7" fmla="*/ 114325 w 130386"/>
              <a:gd name="connsiteY7" fmla="*/ 603615 h 611026"/>
              <a:gd name="connsiteX8" fmla="*/ 117500 w 130386"/>
              <a:gd name="connsiteY8" fmla="*/ 511540 h 611026"/>
              <a:gd name="connsiteX9" fmla="*/ 120675 w 130386"/>
              <a:gd name="connsiteY9" fmla="*/ 219440 h 611026"/>
              <a:gd name="connsiteX10" fmla="*/ 66700 w 130386"/>
              <a:gd name="connsiteY10" fmla="*/ 155940 h 611026"/>
              <a:gd name="connsiteX11" fmla="*/ 101625 w 130386"/>
              <a:gd name="connsiteY11" fmla="*/ 200390 h 611026"/>
              <a:gd name="connsiteX12" fmla="*/ 63525 w 130386"/>
              <a:gd name="connsiteY12" fmla="*/ 149590 h 611026"/>
              <a:gd name="connsiteX13" fmla="*/ 41300 w 130386"/>
              <a:gd name="connsiteY13" fmla="*/ 92440 h 611026"/>
              <a:gd name="connsiteX14" fmla="*/ 25 w 130386"/>
              <a:gd name="connsiteY14" fmla="*/ 365 h 61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0386" h="611026">
                <a:moveTo>
                  <a:pt x="25" y="365"/>
                </a:moveTo>
                <a:cubicBezTo>
                  <a:pt x="1083" y="6715"/>
                  <a:pt x="47650" y="130540"/>
                  <a:pt x="47650" y="130540"/>
                </a:cubicBezTo>
                <a:cubicBezTo>
                  <a:pt x="54000" y="153294"/>
                  <a:pt x="27542" y="127894"/>
                  <a:pt x="38125" y="136890"/>
                </a:cubicBezTo>
                <a:cubicBezTo>
                  <a:pt x="48708" y="145886"/>
                  <a:pt x="111150" y="184515"/>
                  <a:pt x="111150" y="184515"/>
                </a:cubicBezTo>
                <a:cubicBezTo>
                  <a:pt x="126496" y="190336"/>
                  <a:pt x="128613" y="159115"/>
                  <a:pt x="130200" y="171815"/>
                </a:cubicBezTo>
                <a:cubicBezTo>
                  <a:pt x="131787" y="184515"/>
                  <a:pt x="122792" y="232140"/>
                  <a:pt x="120675" y="260715"/>
                </a:cubicBezTo>
                <a:cubicBezTo>
                  <a:pt x="118558" y="289290"/>
                  <a:pt x="118558" y="286115"/>
                  <a:pt x="117500" y="343265"/>
                </a:cubicBezTo>
                <a:cubicBezTo>
                  <a:pt x="116442" y="400415"/>
                  <a:pt x="114325" y="575569"/>
                  <a:pt x="114325" y="603615"/>
                </a:cubicBezTo>
                <a:cubicBezTo>
                  <a:pt x="114325" y="631661"/>
                  <a:pt x="116442" y="575569"/>
                  <a:pt x="117500" y="511540"/>
                </a:cubicBezTo>
                <a:cubicBezTo>
                  <a:pt x="118558" y="447511"/>
                  <a:pt x="129142" y="278707"/>
                  <a:pt x="120675" y="219440"/>
                </a:cubicBezTo>
                <a:cubicBezTo>
                  <a:pt x="112208" y="160173"/>
                  <a:pt x="69875" y="159115"/>
                  <a:pt x="66700" y="155940"/>
                </a:cubicBezTo>
                <a:cubicBezTo>
                  <a:pt x="63525" y="152765"/>
                  <a:pt x="102154" y="201448"/>
                  <a:pt x="101625" y="200390"/>
                </a:cubicBezTo>
                <a:cubicBezTo>
                  <a:pt x="101096" y="199332"/>
                  <a:pt x="73579" y="167582"/>
                  <a:pt x="63525" y="149590"/>
                </a:cubicBezTo>
                <a:cubicBezTo>
                  <a:pt x="53471" y="131598"/>
                  <a:pt x="51354" y="112548"/>
                  <a:pt x="41300" y="92440"/>
                </a:cubicBezTo>
                <a:cubicBezTo>
                  <a:pt x="31246" y="72332"/>
                  <a:pt x="-1033" y="-5985"/>
                  <a:pt x="25" y="36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 879">
            <a:extLst>
              <a:ext uri="{FF2B5EF4-FFF2-40B4-BE49-F238E27FC236}">
                <a16:creationId xmlns:a16="http://schemas.microsoft.com/office/drawing/2014/main" id="{8ED1CE81-5E18-3FB5-FCD2-6D9FA6011C0B}"/>
              </a:ext>
            </a:extLst>
          </p:cNvPr>
          <p:cNvSpPr/>
          <p:nvPr/>
        </p:nvSpPr>
        <p:spPr>
          <a:xfrm>
            <a:off x="2171223" y="10025496"/>
            <a:ext cx="245338" cy="246064"/>
          </a:xfrm>
          <a:custGeom>
            <a:avLst/>
            <a:gdLst>
              <a:gd name="connsiteX0" fmla="*/ 244952 w 245338"/>
              <a:gd name="connsiteY0" fmla="*/ 1154 h 246064"/>
              <a:gd name="connsiteX1" fmla="*/ 114777 w 245338"/>
              <a:gd name="connsiteY1" fmla="*/ 140854 h 246064"/>
              <a:gd name="connsiteX2" fmla="*/ 133827 w 245338"/>
              <a:gd name="connsiteY2" fmla="*/ 102754 h 246064"/>
              <a:gd name="connsiteX3" fmla="*/ 477 w 245338"/>
              <a:gd name="connsiteY3" fmla="*/ 245629 h 246064"/>
              <a:gd name="connsiteX4" fmla="*/ 86202 w 245338"/>
              <a:gd name="connsiteY4" fmla="*/ 150379 h 246064"/>
              <a:gd name="connsiteX5" fmla="*/ 152877 w 245338"/>
              <a:gd name="connsiteY5" fmla="*/ 77354 h 246064"/>
              <a:gd name="connsiteX6" fmla="*/ 244952 w 245338"/>
              <a:gd name="connsiteY6" fmla="*/ 1154 h 24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338" h="246064">
                <a:moveTo>
                  <a:pt x="244952" y="1154"/>
                </a:moveTo>
                <a:cubicBezTo>
                  <a:pt x="238602" y="11737"/>
                  <a:pt x="133298" y="123921"/>
                  <a:pt x="114777" y="140854"/>
                </a:cubicBezTo>
                <a:cubicBezTo>
                  <a:pt x="96256" y="157787"/>
                  <a:pt x="152877" y="85292"/>
                  <a:pt x="133827" y="102754"/>
                </a:cubicBezTo>
                <a:cubicBezTo>
                  <a:pt x="114777" y="120216"/>
                  <a:pt x="8414" y="237692"/>
                  <a:pt x="477" y="245629"/>
                </a:cubicBezTo>
                <a:cubicBezTo>
                  <a:pt x="-7460" y="253566"/>
                  <a:pt x="86202" y="150379"/>
                  <a:pt x="86202" y="150379"/>
                </a:cubicBezTo>
                <a:cubicBezTo>
                  <a:pt x="111602" y="122333"/>
                  <a:pt x="128006" y="99050"/>
                  <a:pt x="152877" y="77354"/>
                </a:cubicBezTo>
                <a:cubicBezTo>
                  <a:pt x="177748" y="55658"/>
                  <a:pt x="251302" y="-9429"/>
                  <a:pt x="244952" y="11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 880">
            <a:extLst>
              <a:ext uri="{FF2B5EF4-FFF2-40B4-BE49-F238E27FC236}">
                <a16:creationId xmlns:a16="http://schemas.microsoft.com/office/drawing/2014/main" id="{65792F11-6870-ACFA-0B1A-7B7D792E7AC3}"/>
              </a:ext>
            </a:extLst>
          </p:cNvPr>
          <p:cNvSpPr/>
          <p:nvPr/>
        </p:nvSpPr>
        <p:spPr>
          <a:xfrm>
            <a:off x="2183338" y="10016206"/>
            <a:ext cx="227079" cy="611192"/>
          </a:xfrm>
          <a:custGeom>
            <a:avLst/>
            <a:gdLst>
              <a:gd name="connsiteX0" fmla="*/ 226487 w 227079"/>
              <a:gd name="connsiteY0" fmla="*/ 919 h 611192"/>
              <a:gd name="connsiteX1" fmla="*/ 23287 w 227079"/>
              <a:gd name="connsiteY1" fmla="*/ 200944 h 611192"/>
              <a:gd name="connsiteX2" fmla="*/ 39162 w 227079"/>
              <a:gd name="connsiteY2" fmla="*/ 181894 h 611192"/>
              <a:gd name="connsiteX3" fmla="*/ 1062 w 227079"/>
              <a:gd name="connsiteY3" fmla="*/ 229519 h 611192"/>
              <a:gd name="connsiteX4" fmla="*/ 10587 w 227079"/>
              <a:gd name="connsiteY4" fmla="*/ 289844 h 611192"/>
              <a:gd name="connsiteX5" fmla="*/ 10587 w 227079"/>
              <a:gd name="connsiteY5" fmla="*/ 267619 h 611192"/>
              <a:gd name="connsiteX6" fmla="*/ 1062 w 227079"/>
              <a:gd name="connsiteY6" fmla="*/ 400969 h 611192"/>
              <a:gd name="connsiteX7" fmla="*/ 13762 w 227079"/>
              <a:gd name="connsiteY7" fmla="*/ 607344 h 611192"/>
              <a:gd name="connsiteX8" fmla="*/ 13762 w 227079"/>
              <a:gd name="connsiteY8" fmla="*/ 540669 h 611192"/>
              <a:gd name="connsiteX9" fmla="*/ 13762 w 227079"/>
              <a:gd name="connsiteY9" fmla="*/ 353344 h 611192"/>
              <a:gd name="connsiteX10" fmla="*/ 13762 w 227079"/>
              <a:gd name="connsiteY10" fmla="*/ 251744 h 611192"/>
              <a:gd name="connsiteX11" fmla="*/ 26462 w 227079"/>
              <a:gd name="connsiteY11" fmla="*/ 207294 h 611192"/>
              <a:gd name="connsiteX12" fmla="*/ 13762 w 227079"/>
              <a:gd name="connsiteY12" fmla="*/ 232694 h 611192"/>
              <a:gd name="connsiteX13" fmla="*/ 70912 w 227079"/>
              <a:gd name="connsiteY13" fmla="*/ 159669 h 611192"/>
              <a:gd name="connsiteX14" fmla="*/ 61387 w 227079"/>
              <a:gd name="connsiteY14" fmla="*/ 169194 h 611192"/>
              <a:gd name="connsiteX15" fmla="*/ 112187 w 227079"/>
              <a:gd name="connsiteY15" fmla="*/ 115219 h 611192"/>
              <a:gd name="connsiteX16" fmla="*/ 86787 w 227079"/>
              <a:gd name="connsiteY16" fmla="*/ 124744 h 611192"/>
              <a:gd name="connsiteX17" fmla="*/ 226487 w 227079"/>
              <a:gd name="connsiteY17" fmla="*/ 919 h 611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7079" h="611192">
                <a:moveTo>
                  <a:pt x="226487" y="919"/>
                </a:moveTo>
                <a:cubicBezTo>
                  <a:pt x="215904" y="13619"/>
                  <a:pt x="54508" y="170782"/>
                  <a:pt x="23287" y="200944"/>
                </a:cubicBezTo>
                <a:cubicBezTo>
                  <a:pt x="-7934" y="231106"/>
                  <a:pt x="42866" y="177132"/>
                  <a:pt x="39162" y="181894"/>
                </a:cubicBezTo>
                <a:cubicBezTo>
                  <a:pt x="35458" y="186656"/>
                  <a:pt x="5824" y="211527"/>
                  <a:pt x="1062" y="229519"/>
                </a:cubicBezTo>
                <a:cubicBezTo>
                  <a:pt x="-3701" y="247511"/>
                  <a:pt x="8999" y="283494"/>
                  <a:pt x="10587" y="289844"/>
                </a:cubicBezTo>
                <a:cubicBezTo>
                  <a:pt x="12174" y="296194"/>
                  <a:pt x="12174" y="249098"/>
                  <a:pt x="10587" y="267619"/>
                </a:cubicBezTo>
                <a:cubicBezTo>
                  <a:pt x="9000" y="286140"/>
                  <a:pt x="533" y="344348"/>
                  <a:pt x="1062" y="400969"/>
                </a:cubicBezTo>
                <a:cubicBezTo>
                  <a:pt x="1591" y="457590"/>
                  <a:pt x="11645" y="584061"/>
                  <a:pt x="13762" y="607344"/>
                </a:cubicBezTo>
                <a:cubicBezTo>
                  <a:pt x="15879" y="630627"/>
                  <a:pt x="13762" y="540669"/>
                  <a:pt x="13762" y="540669"/>
                </a:cubicBezTo>
                <a:lnTo>
                  <a:pt x="13762" y="353344"/>
                </a:lnTo>
                <a:cubicBezTo>
                  <a:pt x="13762" y="305190"/>
                  <a:pt x="11645" y="276086"/>
                  <a:pt x="13762" y="251744"/>
                </a:cubicBezTo>
                <a:cubicBezTo>
                  <a:pt x="15879" y="227402"/>
                  <a:pt x="26462" y="210469"/>
                  <a:pt x="26462" y="207294"/>
                </a:cubicBezTo>
                <a:cubicBezTo>
                  <a:pt x="26462" y="204119"/>
                  <a:pt x="6354" y="240632"/>
                  <a:pt x="13762" y="232694"/>
                </a:cubicBezTo>
                <a:cubicBezTo>
                  <a:pt x="21170" y="224757"/>
                  <a:pt x="70912" y="159669"/>
                  <a:pt x="70912" y="159669"/>
                </a:cubicBezTo>
                <a:cubicBezTo>
                  <a:pt x="78849" y="149086"/>
                  <a:pt x="54508" y="176602"/>
                  <a:pt x="61387" y="169194"/>
                </a:cubicBezTo>
                <a:cubicBezTo>
                  <a:pt x="68266" y="161786"/>
                  <a:pt x="107954" y="122627"/>
                  <a:pt x="112187" y="115219"/>
                </a:cubicBezTo>
                <a:cubicBezTo>
                  <a:pt x="116420" y="107811"/>
                  <a:pt x="70912" y="138502"/>
                  <a:pt x="86787" y="124744"/>
                </a:cubicBezTo>
                <a:cubicBezTo>
                  <a:pt x="102662" y="110986"/>
                  <a:pt x="237070" y="-11781"/>
                  <a:pt x="226487" y="91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 881">
            <a:extLst>
              <a:ext uri="{FF2B5EF4-FFF2-40B4-BE49-F238E27FC236}">
                <a16:creationId xmlns:a16="http://schemas.microsoft.com/office/drawing/2014/main" id="{2E52445B-446B-506A-F00E-311011DF9CB8}"/>
              </a:ext>
            </a:extLst>
          </p:cNvPr>
          <p:cNvSpPr/>
          <p:nvPr/>
        </p:nvSpPr>
        <p:spPr>
          <a:xfrm>
            <a:off x="2201751" y="10005172"/>
            <a:ext cx="254945" cy="629196"/>
          </a:xfrm>
          <a:custGeom>
            <a:avLst/>
            <a:gdLst>
              <a:gd name="connsiteX0" fmla="*/ 233474 w 254945"/>
              <a:gd name="connsiteY0" fmla="*/ 2428 h 629196"/>
              <a:gd name="connsiteX1" fmla="*/ 230299 w 254945"/>
              <a:gd name="connsiteY1" fmla="*/ 119903 h 629196"/>
              <a:gd name="connsiteX2" fmla="*/ 252524 w 254945"/>
              <a:gd name="connsiteY2" fmla="*/ 265953 h 629196"/>
              <a:gd name="connsiteX3" fmla="*/ 249349 w 254945"/>
              <a:gd name="connsiteY3" fmla="*/ 246903 h 629196"/>
              <a:gd name="connsiteX4" fmla="*/ 208074 w 254945"/>
              <a:gd name="connsiteY4" fmla="*/ 367553 h 629196"/>
              <a:gd name="connsiteX5" fmla="*/ 166799 w 254945"/>
              <a:gd name="connsiteY5" fmla="*/ 421528 h 629196"/>
              <a:gd name="connsiteX6" fmla="*/ 4874 w 254945"/>
              <a:gd name="connsiteY6" fmla="*/ 624728 h 629196"/>
              <a:gd name="connsiteX7" fmla="*/ 58849 w 254945"/>
              <a:gd name="connsiteY7" fmla="*/ 545353 h 629196"/>
              <a:gd name="connsiteX8" fmla="*/ 227124 w 254945"/>
              <a:gd name="connsiteY8" fmla="*/ 354853 h 629196"/>
              <a:gd name="connsiteX9" fmla="*/ 233474 w 254945"/>
              <a:gd name="connsiteY9" fmla="*/ 231028 h 629196"/>
              <a:gd name="connsiteX10" fmla="*/ 233474 w 254945"/>
              <a:gd name="connsiteY10" fmla="*/ 2428 h 629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945" h="629196">
                <a:moveTo>
                  <a:pt x="233474" y="2428"/>
                </a:moveTo>
                <a:cubicBezTo>
                  <a:pt x="232945" y="-16093"/>
                  <a:pt x="227124" y="75982"/>
                  <a:pt x="230299" y="119903"/>
                </a:cubicBezTo>
                <a:cubicBezTo>
                  <a:pt x="233474" y="163824"/>
                  <a:pt x="249349" y="244786"/>
                  <a:pt x="252524" y="265953"/>
                </a:cubicBezTo>
                <a:cubicBezTo>
                  <a:pt x="255699" y="287120"/>
                  <a:pt x="256757" y="229970"/>
                  <a:pt x="249349" y="246903"/>
                </a:cubicBezTo>
                <a:cubicBezTo>
                  <a:pt x="241941" y="263836"/>
                  <a:pt x="221832" y="338449"/>
                  <a:pt x="208074" y="367553"/>
                </a:cubicBezTo>
                <a:cubicBezTo>
                  <a:pt x="194316" y="396657"/>
                  <a:pt x="200666" y="378665"/>
                  <a:pt x="166799" y="421528"/>
                </a:cubicBezTo>
                <a:cubicBezTo>
                  <a:pt x="132932" y="464391"/>
                  <a:pt x="22866" y="604091"/>
                  <a:pt x="4874" y="624728"/>
                </a:cubicBezTo>
                <a:cubicBezTo>
                  <a:pt x="-13118" y="645366"/>
                  <a:pt x="21807" y="590332"/>
                  <a:pt x="58849" y="545353"/>
                </a:cubicBezTo>
                <a:cubicBezTo>
                  <a:pt x="95891" y="500374"/>
                  <a:pt x="198020" y="407240"/>
                  <a:pt x="227124" y="354853"/>
                </a:cubicBezTo>
                <a:cubicBezTo>
                  <a:pt x="256228" y="302466"/>
                  <a:pt x="232416" y="286590"/>
                  <a:pt x="233474" y="231028"/>
                </a:cubicBezTo>
                <a:cubicBezTo>
                  <a:pt x="234532" y="175466"/>
                  <a:pt x="234003" y="20949"/>
                  <a:pt x="233474" y="242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 882">
            <a:extLst>
              <a:ext uri="{FF2B5EF4-FFF2-40B4-BE49-F238E27FC236}">
                <a16:creationId xmlns:a16="http://schemas.microsoft.com/office/drawing/2014/main" id="{43B59878-BD3D-039E-3CF5-ABB22E991F68}"/>
              </a:ext>
            </a:extLst>
          </p:cNvPr>
          <p:cNvSpPr/>
          <p:nvPr/>
        </p:nvSpPr>
        <p:spPr>
          <a:xfrm>
            <a:off x="2182727" y="10020059"/>
            <a:ext cx="256538" cy="624385"/>
          </a:xfrm>
          <a:custGeom>
            <a:avLst/>
            <a:gdLst>
              <a:gd name="connsiteX0" fmla="*/ 236623 w 256538"/>
              <a:gd name="connsiteY0" fmla="*/ 241 h 624385"/>
              <a:gd name="connsiteX1" fmla="*/ 249323 w 256538"/>
              <a:gd name="connsiteY1" fmla="*/ 216141 h 624385"/>
              <a:gd name="connsiteX2" fmla="*/ 255673 w 256538"/>
              <a:gd name="connsiteY2" fmla="*/ 193916 h 624385"/>
              <a:gd name="connsiteX3" fmla="*/ 230273 w 256538"/>
              <a:gd name="connsiteY3" fmla="*/ 346316 h 624385"/>
              <a:gd name="connsiteX4" fmla="*/ 236623 w 256538"/>
              <a:gd name="connsiteY4" fmla="*/ 324091 h 624385"/>
              <a:gd name="connsiteX5" fmla="*/ 169948 w 256538"/>
              <a:gd name="connsiteY5" fmla="*/ 416166 h 624385"/>
              <a:gd name="connsiteX6" fmla="*/ 198523 w 256538"/>
              <a:gd name="connsiteY6" fmla="*/ 387591 h 624385"/>
              <a:gd name="connsiteX7" fmla="*/ 112798 w 256538"/>
              <a:gd name="connsiteY7" fmla="*/ 486016 h 624385"/>
              <a:gd name="connsiteX8" fmla="*/ 1673 w 256538"/>
              <a:gd name="connsiteY8" fmla="*/ 622541 h 624385"/>
              <a:gd name="connsiteX9" fmla="*/ 42948 w 256538"/>
              <a:gd name="connsiteY9" fmla="*/ 568566 h 624385"/>
              <a:gd name="connsiteX10" fmla="*/ 204873 w 256538"/>
              <a:gd name="connsiteY10" fmla="*/ 349491 h 624385"/>
              <a:gd name="connsiteX11" fmla="*/ 195348 w 256538"/>
              <a:gd name="connsiteY11" fmla="*/ 378066 h 624385"/>
              <a:gd name="connsiteX12" fmla="*/ 249323 w 256538"/>
              <a:gd name="connsiteY12" fmla="*/ 247891 h 624385"/>
              <a:gd name="connsiteX13" fmla="*/ 236623 w 256538"/>
              <a:gd name="connsiteY13" fmla="*/ 111366 h 624385"/>
              <a:gd name="connsiteX14" fmla="*/ 233448 w 256538"/>
              <a:gd name="connsiteY14" fmla="*/ 171691 h 624385"/>
              <a:gd name="connsiteX15" fmla="*/ 236623 w 256538"/>
              <a:gd name="connsiteY15" fmla="*/ 241 h 62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538" h="624385">
                <a:moveTo>
                  <a:pt x="236623" y="241"/>
                </a:moveTo>
                <a:cubicBezTo>
                  <a:pt x="239269" y="7649"/>
                  <a:pt x="246148" y="183862"/>
                  <a:pt x="249323" y="216141"/>
                </a:cubicBezTo>
                <a:cubicBezTo>
                  <a:pt x="252498" y="248420"/>
                  <a:pt x="258848" y="172220"/>
                  <a:pt x="255673" y="193916"/>
                </a:cubicBezTo>
                <a:cubicBezTo>
                  <a:pt x="252498" y="215612"/>
                  <a:pt x="233448" y="324620"/>
                  <a:pt x="230273" y="346316"/>
                </a:cubicBezTo>
                <a:cubicBezTo>
                  <a:pt x="227098" y="368012"/>
                  <a:pt x="246677" y="312449"/>
                  <a:pt x="236623" y="324091"/>
                </a:cubicBezTo>
                <a:cubicBezTo>
                  <a:pt x="226569" y="335733"/>
                  <a:pt x="176298" y="405583"/>
                  <a:pt x="169948" y="416166"/>
                </a:cubicBezTo>
                <a:cubicBezTo>
                  <a:pt x="163598" y="426749"/>
                  <a:pt x="208048" y="375949"/>
                  <a:pt x="198523" y="387591"/>
                </a:cubicBezTo>
                <a:cubicBezTo>
                  <a:pt x="188998" y="399233"/>
                  <a:pt x="145606" y="446858"/>
                  <a:pt x="112798" y="486016"/>
                </a:cubicBezTo>
                <a:cubicBezTo>
                  <a:pt x="79990" y="525174"/>
                  <a:pt x="13315" y="608783"/>
                  <a:pt x="1673" y="622541"/>
                </a:cubicBezTo>
                <a:cubicBezTo>
                  <a:pt x="-9969" y="636299"/>
                  <a:pt x="42948" y="568566"/>
                  <a:pt x="42948" y="568566"/>
                </a:cubicBezTo>
                <a:cubicBezTo>
                  <a:pt x="76815" y="523058"/>
                  <a:pt x="179473" y="381241"/>
                  <a:pt x="204873" y="349491"/>
                </a:cubicBezTo>
                <a:cubicBezTo>
                  <a:pt x="230273" y="317741"/>
                  <a:pt x="187940" y="394999"/>
                  <a:pt x="195348" y="378066"/>
                </a:cubicBezTo>
                <a:cubicBezTo>
                  <a:pt x="202756" y="361133"/>
                  <a:pt x="242444" y="292341"/>
                  <a:pt x="249323" y="247891"/>
                </a:cubicBezTo>
                <a:cubicBezTo>
                  <a:pt x="256202" y="203441"/>
                  <a:pt x="239269" y="124066"/>
                  <a:pt x="236623" y="111366"/>
                </a:cubicBezTo>
                <a:cubicBezTo>
                  <a:pt x="233977" y="98666"/>
                  <a:pt x="233448" y="185449"/>
                  <a:pt x="233448" y="171691"/>
                </a:cubicBezTo>
                <a:cubicBezTo>
                  <a:pt x="233448" y="157933"/>
                  <a:pt x="233977" y="-7167"/>
                  <a:pt x="236623" y="2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 884">
            <a:extLst>
              <a:ext uri="{FF2B5EF4-FFF2-40B4-BE49-F238E27FC236}">
                <a16:creationId xmlns:a16="http://schemas.microsoft.com/office/drawing/2014/main" id="{0CDF804C-63BE-DF6C-5B16-97EA666EF86B}"/>
              </a:ext>
            </a:extLst>
          </p:cNvPr>
          <p:cNvSpPr/>
          <p:nvPr/>
        </p:nvSpPr>
        <p:spPr>
          <a:xfrm>
            <a:off x="2106541" y="10089892"/>
            <a:ext cx="176772" cy="333681"/>
          </a:xfrm>
          <a:custGeom>
            <a:avLst/>
            <a:gdLst>
              <a:gd name="connsiteX0" fmla="*/ 176284 w 176772"/>
              <a:gd name="connsiteY0" fmla="*/ 258 h 333681"/>
              <a:gd name="connsiteX1" fmla="*/ 61984 w 176772"/>
              <a:gd name="connsiteY1" fmla="*/ 108208 h 333681"/>
              <a:gd name="connsiteX2" fmla="*/ 1659 w 176772"/>
              <a:gd name="connsiteY2" fmla="*/ 155833 h 333681"/>
              <a:gd name="connsiteX3" fmla="*/ 17534 w 176772"/>
              <a:gd name="connsiteY3" fmla="*/ 203458 h 333681"/>
              <a:gd name="connsiteX4" fmla="*/ 23884 w 176772"/>
              <a:gd name="connsiteY4" fmla="*/ 260608 h 333681"/>
              <a:gd name="connsiteX5" fmla="*/ 17534 w 176772"/>
              <a:gd name="connsiteY5" fmla="*/ 333633 h 333681"/>
              <a:gd name="connsiteX6" fmla="*/ 23884 w 176772"/>
              <a:gd name="connsiteY6" fmla="*/ 270133 h 333681"/>
              <a:gd name="connsiteX7" fmla="*/ 27059 w 176772"/>
              <a:gd name="connsiteY7" fmla="*/ 168533 h 333681"/>
              <a:gd name="connsiteX8" fmla="*/ 96909 w 176772"/>
              <a:gd name="connsiteY8" fmla="*/ 101858 h 333681"/>
              <a:gd name="connsiteX9" fmla="*/ 36584 w 176772"/>
              <a:gd name="connsiteY9" fmla="*/ 139958 h 333681"/>
              <a:gd name="connsiteX10" fmla="*/ 100084 w 176772"/>
              <a:gd name="connsiteY10" fmla="*/ 79633 h 333681"/>
              <a:gd name="connsiteX11" fmla="*/ 176284 w 176772"/>
              <a:gd name="connsiteY11" fmla="*/ 258 h 333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772" h="333681">
                <a:moveTo>
                  <a:pt x="176284" y="258"/>
                </a:moveTo>
                <a:cubicBezTo>
                  <a:pt x="169934" y="5020"/>
                  <a:pt x="91088" y="82279"/>
                  <a:pt x="61984" y="108208"/>
                </a:cubicBezTo>
                <a:cubicBezTo>
                  <a:pt x="32880" y="134137"/>
                  <a:pt x="9067" y="139958"/>
                  <a:pt x="1659" y="155833"/>
                </a:cubicBezTo>
                <a:cubicBezTo>
                  <a:pt x="-5749" y="171708"/>
                  <a:pt x="13830" y="185996"/>
                  <a:pt x="17534" y="203458"/>
                </a:cubicBezTo>
                <a:cubicBezTo>
                  <a:pt x="21238" y="220920"/>
                  <a:pt x="23884" y="238912"/>
                  <a:pt x="23884" y="260608"/>
                </a:cubicBezTo>
                <a:cubicBezTo>
                  <a:pt x="23884" y="282304"/>
                  <a:pt x="17534" y="332046"/>
                  <a:pt x="17534" y="333633"/>
                </a:cubicBezTo>
                <a:cubicBezTo>
                  <a:pt x="17534" y="335220"/>
                  <a:pt x="22297" y="297650"/>
                  <a:pt x="23884" y="270133"/>
                </a:cubicBezTo>
                <a:cubicBezTo>
                  <a:pt x="25471" y="242616"/>
                  <a:pt x="14888" y="196579"/>
                  <a:pt x="27059" y="168533"/>
                </a:cubicBezTo>
                <a:cubicBezTo>
                  <a:pt x="39230" y="140487"/>
                  <a:pt x="95322" y="106620"/>
                  <a:pt x="96909" y="101858"/>
                </a:cubicBezTo>
                <a:cubicBezTo>
                  <a:pt x="98496" y="97096"/>
                  <a:pt x="36055" y="143662"/>
                  <a:pt x="36584" y="139958"/>
                </a:cubicBezTo>
                <a:cubicBezTo>
                  <a:pt x="37113" y="136254"/>
                  <a:pt x="74684" y="101329"/>
                  <a:pt x="100084" y="79633"/>
                </a:cubicBezTo>
                <a:cubicBezTo>
                  <a:pt x="125484" y="57937"/>
                  <a:pt x="182634" y="-4504"/>
                  <a:pt x="176284" y="25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 885">
            <a:extLst>
              <a:ext uri="{FF2B5EF4-FFF2-40B4-BE49-F238E27FC236}">
                <a16:creationId xmlns:a16="http://schemas.microsoft.com/office/drawing/2014/main" id="{51FC1C0A-0B55-3FDF-C7D7-29D54014FEAE}"/>
              </a:ext>
            </a:extLst>
          </p:cNvPr>
          <p:cNvSpPr/>
          <p:nvPr/>
        </p:nvSpPr>
        <p:spPr>
          <a:xfrm>
            <a:off x="2108093" y="10194849"/>
            <a:ext cx="64776" cy="228877"/>
          </a:xfrm>
          <a:custGeom>
            <a:avLst/>
            <a:gdLst>
              <a:gd name="connsiteX0" fmla="*/ 22332 w 64776"/>
              <a:gd name="connsiteY0" fmla="*/ 76 h 228877"/>
              <a:gd name="connsiteX1" fmla="*/ 22332 w 64776"/>
              <a:gd name="connsiteY1" fmla="*/ 117551 h 228877"/>
              <a:gd name="connsiteX2" fmla="*/ 35032 w 64776"/>
              <a:gd name="connsiteY2" fmla="*/ 152476 h 228877"/>
              <a:gd name="connsiteX3" fmla="*/ 60432 w 64776"/>
              <a:gd name="connsiteY3" fmla="*/ 101676 h 228877"/>
              <a:gd name="connsiteX4" fmla="*/ 12807 w 64776"/>
              <a:gd name="connsiteY4" fmla="*/ 228676 h 228877"/>
              <a:gd name="connsiteX5" fmla="*/ 60432 w 64776"/>
              <a:gd name="connsiteY5" fmla="*/ 130251 h 228877"/>
              <a:gd name="connsiteX6" fmla="*/ 60432 w 64776"/>
              <a:gd name="connsiteY6" fmla="*/ 95326 h 228877"/>
              <a:gd name="connsiteX7" fmla="*/ 41382 w 64776"/>
              <a:gd name="connsiteY7" fmla="*/ 165176 h 228877"/>
              <a:gd name="connsiteX8" fmla="*/ 28682 w 64776"/>
              <a:gd name="connsiteY8" fmla="*/ 120726 h 228877"/>
              <a:gd name="connsiteX9" fmla="*/ 107 w 64776"/>
              <a:gd name="connsiteY9" fmla="*/ 63576 h 228877"/>
              <a:gd name="connsiteX10" fmla="*/ 19157 w 64776"/>
              <a:gd name="connsiteY10" fmla="*/ 98501 h 228877"/>
              <a:gd name="connsiteX11" fmla="*/ 22332 w 64776"/>
              <a:gd name="connsiteY11" fmla="*/ 76 h 228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776" h="228877">
                <a:moveTo>
                  <a:pt x="22332" y="76"/>
                </a:moveTo>
                <a:cubicBezTo>
                  <a:pt x="22861" y="3251"/>
                  <a:pt x="20215" y="92151"/>
                  <a:pt x="22332" y="117551"/>
                </a:cubicBezTo>
                <a:cubicBezTo>
                  <a:pt x="24449" y="142951"/>
                  <a:pt x="28682" y="155122"/>
                  <a:pt x="35032" y="152476"/>
                </a:cubicBezTo>
                <a:cubicBezTo>
                  <a:pt x="41382" y="149830"/>
                  <a:pt x="64136" y="88976"/>
                  <a:pt x="60432" y="101676"/>
                </a:cubicBezTo>
                <a:cubicBezTo>
                  <a:pt x="56728" y="114376"/>
                  <a:pt x="12807" y="223914"/>
                  <a:pt x="12807" y="228676"/>
                </a:cubicBezTo>
                <a:cubicBezTo>
                  <a:pt x="12807" y="233438"/>
                  <a:pt x="52495" y="152476"/>
                  <a:pt x="60432" y="130251"/>
                </a:cubicBezTo>
                <a:cubicBezTo>
                  <a:pt x="68370" y="108026"/>
                  <a:pt x="63607" y="89505"/>
                  <a:pt x="60432" y="95326"/>
                </a:cubicBezTo>
                <a:cubicBezTo>
                  <a:pt x="57257" y="101147"/>
                  <a:pt x="46674" y="160943"/>
                  <a:pt x="41382" y="165176"/>
                </a:cubicBezTo>
                <a:cubicBezTo>
                  <a:pt x="36090" y="169409"/>
                  <a:pt x="35561" y="137659"/>
                  <a:pt x="28682" y="120726"/>
                </a:cubicBezTo>
                <a:cubicBezTo>
                  <a:pt x="21803" y="103793"/>
                  <a:pt x="1694" y="67280"/>
                  <a:pt x="107" y="63576"/>
                </a:cubicBezTo>
                <a:cubicBezTo>
                  <a:pt x="-1480" y="59872"/>
                  <a:pt x="14924" y="103793"/>
                  <a:pt x="19157" y="98501"/>
                </a:cubicBezTo>
                <a:cubicBezTo>
                  <a:pt x="23390" y="93209"/>
                  <a:pt x="21803" y="-3099"/>
                  <a:pt x="22332" y="7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 886">
            <a:extLst>
              <a:ext uri="{FF2B5EF4-FFF2-40B4-BE49-F238E27FC236}">
                <a16:creationId xmlns:a16="http://schemas.microsoft.com/office/drawing/2014/main" id="{CEACC7B4-73DF-3ACE-8EE4-4A887AFAC9F2}"/>
              </a:ext>
            </a:extLst>
          </p:cNvPr>
          <p:cNvSpPr/>
          <p:nvPr/>
        </p:nvSpPr>
        <p:spPr>
          <a:xfrm>
            <a:off x="1225550" y="9737673"/>
            <a:ext cx="422682" cy="176401"/>
          </a:xfrm>
          <a:custGeom>
            <a:avLst/>
            <a:gdLst>
              <a:gd name="connsiteX0" fmla="*/ 0 w 422682"/>
              <a:gd name="connsiteY0" fmla="*/ 12752 h 176401"/>
              <a:gd name="connsiteX1" fmla="*/ 292100 w 422682"/>
              <a:gd name="connsiteY1" fmla="*/ 12752 h 176401"/>
              <a:gd name="connsiteX2" fmla="*/ 149225 w 422682"/>
              <a:gd name="connsiteY2" fmla="*/ 52 h 176401"/>
              <a:gd name="connsiteX3" fmla="*/ 317500 w 422682"/>
              <a:gd name="connsiteY3" fmla="*/ 12752 h 176401"/>
              <a:gd name="connsiteX4" fmla="*/ 358775 w 422682"/>
              <a:gd name="connsiteY4" fmla="*/ 22277 h 176401"/>
              <a:gd name="connsiteX5" fmla="*/ 381000 w 422682"/>
              <a:gd name="connsiteY5" fmla="*/ 41327 h 176401"/>
              <a:gd name="connsiteX6" fmla="*/ 422275 w 422682"/>
              <a:gd name="connsiteY6" fmla="*/ 174677 h 176401"/>
              <a:gd name="connsiteX7" fmla="*/ 403225 w 422682"/>
              <a:gd name="connsiteY7" fmla="*/ 120702 h 176401"/>
              <a:gd name="connsiteX8" fmla="*/ 368300 w 422682"/>
              <a:gd name="connsiteY8" fmla="*/ 22277 h 176401"/>
              <a:gd name="connsiteX9" fmla="*/ 288925 w 422682"/>
              <a:gd name="connsiteY9" fmla="*/ 6402 h 176401"/>
              <a:gd name="connsiteX10" fmla="*/ 127000 w 422682"/>
              <a:gd name="connsiteY10" fmla="*/ 9577 h 176401"/>
              <a:gd name="connsiteX11" fmla="*/ 180975 w 422682"/>
              <a:gd name="connsiteY11" fmla="*/ 52 h 176401"/>
              <a:gd name="connsiteX12" fmla="*/ 0 w 422682"/>
              <a:gd name="connsiteY12" fmla="*/ 12752 h 17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2682" h="176401">
                <a:moveTo>
                  <a:pt x="0" y="12752"/>
                </a:moveTo>
                <a:lnTo>
                  <a:pt x="292100" y="12752"/>
                </a:lnTo>
                <a:lnTo>
                  <a:pt x="149225" y="52"/>
                </a:lnTo>
                <a:cubicBezTo>
                  <a:pt x="153458" y="52"/>
                  <a:pt x="282575" y="9048"/>
                  <a:pt x="317500" y="12752"/>
                </a:cubicBezTo>
                <a:cubicBezTo>
                  <a:pt x="352425" y="16456"/>
                  <a:pt x="348192" y="17515"/>
                  <a:pt x="358775" y="22277"/>
                </a:cubicBezTo>
                <a:cubicBezTo>
                  <a:pt x="369358" y="27040"/>
                  <a:pt x="370417" y="15927"/>
                  <a:pt x="381000" y="41327"/>
                </a:cubicBezTo>
                <a:cubicBezTo>
                  <a:pt x="391583" y="66727"/>
                  <a:pt x="418571" y="161448"/>
                  <a:pt x="422275" y="174677"/>
                </a:cubicBezTo>
                <a:cubicBezTo>
                  <a:pt x="425979" y="187906"/>
                  <a:pt x="403225" y="120702"/>
                  <a:pt x="403225" y="120702"/>
                </a:cubicBezTo>
                <a:cubicBezTo>
                  <a:pt x="394229" y="95302"/>
                  <a:pt x="387350" y="41327"/>
                  <a:pt x="368300" y="22277"/>
                </a:cubicBezTo>
                <a:cubicBezTo>
                  <a:pt x="349250" y="3227"/>
                  <a:pt x="329142" y="8519"/>
                  <a:pt x="288925" y="6402"/>
                </a:cubicBezTo>
                <a:cubicBezTo>
                  <a:pt x="248708" y="4285"/>
                  <a:pt x="144991" y="10635"/>
                  <a:pt x="127000" y="9577"/>
                </a:cubicBezTo>
                <a:cubicBezTo>
                  <a:pt x="109009" y="8519"/>
                  <a:pt x="203200" y="581"/>
                  <a:pt x="180975" y="52"/>
                </a:cubicBezTo>
                <a:cubicBezTo>
                  <a:pt x="158750" y="-477"/>
                  <a:pt x="76200" y="2962"/>
                  <a:pt x="0" y="127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 887">
            <a:extLst>
              <a:ext uri="{FF2B5EF4-FFF2-40B4-BE49-F238E27FC236}">
                <a16:creationId xmlns:a16="http://schemas.microsoft.com/office/drawing/2014/main" id="{BDC0F179-41D8-8200-915D-19620D4A31FC}"/>
              </a:ext>
            </a:extLst>
          </p:cNvPr>
          <p:cNvSpPr/>
          <p:nvPr/>
        </p:nvSpPr>
        <p:spPr>
          <a:xfrm>
            <a:off x="1425245" y="9751813"/>
            <a:ext cx="203943" cy="167676"/>
          </a:xfrm>
          <a:custGeom>
            <a:avLst/>
            <a:gdLst>
              <a:gd name="connsiteX0" fmla="*/ 330 w 203943"/>
              <a:gd name="connsiteY0" fmla="*/ 1787 h 167676"/>
              <a:gd name="connsiteX1" fmla="*/ 120980 w 203943"/>
              <a:gd name="connsiteY1" fmla="*/ 11312 h 167676"/>
              <a:gd name="connsiteX2" fmla="*/ 149555 w 203943"/>
              <a:gd name="connsiteY2" fmla="*/ 55762 h 167676"/>
              <a:gd name="connsiteX3" fmla="*/ 155905 w 203943"/>
              <a:gd name="connsiteY3" fmla="*/ 30362 h 167676"/>
              <a:gd name="connsiteX4" fmla="*/ 203530 w 203943"/>
              <a:gd name="connsiteY4" fmla="*/ 166887 h 167676"/>
              <a:gd name="connsiteX5" fmla="*/ 178130 w 203943"/>
              <a:gd name="connsiteY5" fmla="*/ 84337 h 167676"/>
              <a:gd name="connsiteX6" fmla="*/ 162255 w 203943"/>
              <a:gd name="connsiteY6" fmla="*/ 39887 h 167676"/>
              <a:gd name="connsiteX7" fmla="*/ 330 w 203943"/>
              <a:gd name="connsiteY7" fmla="*/ 1787 h 16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943" h="167676">
                <a:moveTo>
                  <a:pt x="330" y="1787"/>
                </a:moveTo>
                <a:cubicBezTo>
                  <a:pt x="-6549" y="-2975"/>
                  <a:pt x="96109" y="2316"/>
                  <a:pt x="120980" y="11312"/>
                </a:cubicBezTo>
                <a:cubicBezTo>
                  <a:pt x="145851" y="20308"/>
                  <a:pt x="143734" y="52587"/>
                  <a:pt x="149555" y="55762"/>
                </a:cubicBezTo>
                <a:cubicBezTo>
                  <a:pt x="155376" y="58937"/>
                  <a:pt x="146909" y="11841"/>
                  <a:pt x="155905" y="30362"/>
                </a:cubicBezTo>
                <a:cubicBezTo>
                  <a:pt x="164901" y="48883"/>
                  <a:pt x="199826" y="157891"/>
                  <a:pt x="203530" y="166887"/>
                </a:cubicBezTo>
                <a:cubicBezTo>
                  <a:pt x="207234" y="175883"/>
                  <a:pt x="185009" y="105503"/>
                  <a:pt x="178130" y="84337"/>
                </a:cubicBezTo>
                <a:cubicBezTo>
                  <a:pt x="171251" y="63171"/>
                  <a:pt x="188184" y="52587"/>
                  <a:pt x="162255" y="39887"/>
                </a:cubicBezTo>
                <a:cubicBezTo>
                  <a:pt x="136326" y="27187"/>
                  <a:pt x="7209" y="6549"/>
                  <a:pt x="330" y="17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 888">
            <a:extLst>
              <a:ext uri="{FF2B5EF4-FFF2-40B4-BE49-F238E27FC236}">
                <a16:creationId xmlns:a16="http://schemas.microsoft.com/office/drawing/2014/main" id="{EBE275DC-099C-14BB-7DB8-D42C45DCF2B1}"/>
              </a:ext>
            </a:extLst>
          </p:cNvPr>
          <p:cNvSpPr/>
          <p:nvPr/>
        </p:nvSpPr>
        <p:spPr>
          <a:xfrm>
            <a:off x="955085" y="9742570"/>
            <a:ext cx="317091" cy="300208"/>
          </a:xfrm>
          <a:custGeom>
            <a:avLst/>
            <a:gdLst>
              <a:gd name="connsiteX0" fmla="*/ 314915 w 317091"/>
              <a:gd name="connsiteY0" fmla="*/ 4680 h 300208"/>
              <a:gd name="connsiteX1" fmla="*/ 172040 w 317091"/>
              <a:gd name="connsiteY1" fmla="*/ 141205 h 300208"/>
              <a:gd name="connsiteX2" fmla="*/ 200615 w 317091"/>
              <a:gd name="connsiteY2" fmla="*/ 103105 h 300208"/>
              <a:gd name="connsiteX3" fmla="*/ 114890 w 317091"/>
              <a:gd name="connsiteY3" fmla="*/ 204705 h 300208"/>
              <a:gd name="connsiteX4" fmla="*/ 590 w 317091"/>
              <a:gd name="connsiteY4" fmla="*/ 299955 h 300208"/>
              <a:gd name="connsiteX5" fmla="*/ 73615 w 317091"/>
              <a:gd name="connsiteY5" fmla="*/ 230105 h 300208"/>
              <a:gd name="connsiteX6" fmla="*/ 149815 w 317091"/>
              <a:gd name="connsiteY6" fmla="*/ 153905 h 300208"/>
              <a:gd name="connsiteX7" fmla="*/ 241890 w 317091"/>
              <a:gd name="connsiteY7" fmla="*/ 39605 h 300208"/>
              <a:gd name="connsiteX8" fmla="*/ 168865 w 317091"/>
              <a:gd name="connsiteY8" fmla="*/ 128505 h 300208"/>
              <a:gd name="connsiteX9" fmla="*/ 241890 w 317091"/>
              <a:gd name="connsiteY9" fmla="*/ 33255 h 300208"/>
              <a:gd name="connsiteX10" fmla="*/ 241890 w 317091"/>
              <a:gd name="connsiteY10" fmla="*/ 58655 h 300208"/>
              <a:gd name="connsiteX11" fmla="*/ 257765 w 317091"/>
              <a:gd name="connsiteY11" fmla="*/ 33255 h 300208"/>
              <a:gd name="connsiteX12" fmla="*/ 314915 w 317091"/>
              <a:gd name="connsiteY12" fmla="*/ 4680 h 300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7091" h="300208">
                <a:moveTo>
                  <a:pt x="314915" y="4680"/>
                </a:moveTo>
                <a:cubicBezTo>
                  <a:pt x="300627" y="22672"/>
                  <a:pt x="191090" y="124801"/>
                  <a:pt x="172040" y="141205"/>
                </a:cubicBezTo>
                <a:cubicBezTo>
                  <a:pt x="152990" y="157609"/>
                  <a:pt x="210140" y="92522"/>
                  <a:pt x="200615" y="103105"/>
                </a:cubicBezTo>
                <a:cubicBezTo>
                  <a:pt x="191090" y="113688"/>
                  <a:pt x="148227" y="171897"/>
                  <a:pt x="114890" y="204705"/>
                </a:cubicBezTo>
                <a:cubicBezTo>
                  <a:pt x="81552" y="237513"/>
                  <a:pt x="7469" y="295722"/>
                  <a:pt x="590" y="299955"/>
                </a:cubicBezTo>
                <a:cubicBezTo>
                  <a:pt x="-6289" y="304188"/>
                  <a:pt x="48744" y="254447"/>
                  <a:pt x="73615" y="230105"/>
                </a:cubicBezTo>
                <a:cubicBezTo>
                  <a:pt x="98486" y="205763"/>
                  <a:pt x="121769" y="185655"/>
                  <a:pt x="149815" y="153905"/>
                </a:cubicBezTo>
                <a:cubicBezTo>
                  <a:pt x="177861" y="122155"/>
                  <a:pt x="238715" y="43838"/>
                  <a:pt x="241890" y="39605"/>
                </a:cubicBezTo>
                <a:cubicBezTo>
                  <a:pt x="245065" y="35372"/>
                  <a:pt x="168865" y="129563"/>
                  <a:pt x="168865" y="128505"/>
                </a:cubicBezTo>
                <a:cubicBezTo>
                  <a:pt x="168865" y="127447"/>
                  <a:pt x="229719" y="44897"/>
                  <a:pt x="241890" y="33255"/>
                </a:cubicBezTo>
                <a:cubicBezTo>
                  <a:pt x="254061" y="21613"/>
                  <a:pt x="239244" y="58655"/>
                  <a:pt x="241890" y="58655"/>
                </a:cubicBezTo>
                <a:cubicBezTo>
                  <a:pt x="244536" y="58655"/>
                  <a:pt x="246652" y="40663"/>
                  <a:pt x="257765" y="33255"/>
                </a:cubicBezTo>
                <a:cubicBezTo>
                  <a:pt x="268877" y="25847"/>
                  <a:pt x="329203" y="-13312"/>
                  <a:pt x="314915" y="468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 889">
            <a:extLst>
              <a:ext uri="{FF2B5EF4-FFF2-40B4-BE49-F238E27FC236}">
                <a16:creationId xmlns:a16="http://schemas.microsoft.com/office/drawing/2014/main" id="{3C655B43-3856-48F1-4009-757E61966F6C}"/>
              </a:ext>
            </a:extLst>
          </p:cNvPr>
          <p:cNvSpPr/>
          <p:nvPr/>
        </p:nvSpPr>
        <p:spPr>
          <a:xfrm>
            <a:off x="955426" y="9883698"/>
            <a:ext cx="689102" cy="146342"/>
          </a:xfrm>
          <a:custGeom>
            <a:avLst/>
            <a:gdLst>
              <a:gd name="connsiteX0" fmla="*/ 249 w 689102"/>
              <a:gd name="connsiteY0" fmla="*/ 146127 h 146342"/>
              <a:gd name="connsiteX1" fmla="*/ 257424 w 689102"/>
              <a:gd name="connsiteY1" fmla="*/ 60402 h 146342"/>
              <a:gd name="connsiteX2" fmla="*/ 238374 w 689102"/>
              <a:gd name="connsiteY2" fmla="*/ 85802 h 146342"/>
              <a:gd name="connsiteX3" fmla="*/ 254249 w 689102"/>
              <a:gd name="connsiteY3" fmla="*/ 104852 h 146342"/>
              <a:gd name="connsiteX4" fmla="*/ 254249 w 689102"/>
              <a:gd name="connsiteY4" fmla="*/ 82627 h 146342"/>
              <a:gd name="connsiteX5" fmla="*/ 393949 w 689102"/>
              <a:gd name="connsiteY5" fmla="*/ 22302 h 146342"/>
              <a:gd name="connsiteX6" fmla="*/ 359024 w 689102"/>
              <a:gd name="connsiteY6" fmla="*/ 22302 h 146342"/>
              <a:gd name="connsiteX7" fmla="*/ 584449 w 689102"/>
              <a:gd name="connsiteY7" fmla="*/ 12777 h 146342"/>
              <a:gd name="connsiteX8" fmla="*/ 686049 w 689102"/>
              <a:gd name="connsiteY8" fmla="*/ 77 h 146342"/>
              <a:gd name="connsiteX9" fmla="*/ 476499 w 689102"/>
              <a:gd name="connsiteY9" fmla="*/ 19127 h 146342"/>
              <a:gd name="connsiteX10" fmla="*/ 295524 w 689102"/>
              <a:gd name="connsiteY10" fmla="*/ 47702 h 146342"/>
              <a:gd name="connsiteX11" fmla="*/ 292349 w 689102"/>
              <a:gd name="connsiteY11" fmla="*/ 28652 h 146342"/>
              <a:gd name="connsiteX12" fmla="*/ 387599 w 689102"/>
              <a:gd name="connsiteY12" fmla="*/ 6427 h 146342"/>
              <a:gd name="connsiteX13" fmla="*/ 212974 w 689102"/>
              <a:gd name="connsiteY13" fmla="*/ 82627 h 146342"/>
              <a:gd name="connsiteX14" fmla="*/ 249 w 689102"/>
              <a:gd name="connsiteY14" fmla="*/ 146127 h 14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89102" h="146342">
                <a:moveTo>
                  <a:pt x="249" y="146127"/>
                </a:moveTo>
                <a:cubicBezTo>
                  <a:pt x="7657" y="142423"/>
                  <a:pt x="217737" y="70456"/>
                  <a:pt x="257424" y="60402"/>
                </a:cubicBezTo>
                <a:cubicBezTo>
                  <a:pt x="297111" y="50348"/>
                  <a:pt x="238903" y="78394"/>
                  <a:pt x="238374" y="85802"/>
                </a:cubicBezTo>
                <a:cubicBezTo>
                  <a:pt x="237845" y="93210"/>
                  <a:pt x="251603" y="105381"/>
                  <a:pt x="254249" y="104852"/>
                </a:cubicBezTo>
                <a:cubicBezTo>
                  <a:pt x="256895" y="104323"/>
                  <a:pt x="230966" y="96385"/>
                  <a:pt x="254249" y="82627"/>
                </a:cubicBezTo>
                <a:cubicBezTo>
                  <a:pt x="277532" y="68869"/>
                  <a:pt x="376487" y="32356"/>
                  <a:pt x="393949" y="22302"/>
                </a:cubicBezTo>
                <a:cubicBezTo>
                  <a:pt x="411411" y="12248"/>
                  <a:pt x="359024" y="22302"/>
                  <a:pt x="359024" y="22302"/>
                </a:cubicBezTo>
                <a:lnTo>
                  <a:pt x="584449" y="12777"/>
                </a:lnTo>
                <a:cubicBezTo>
                  <a:pt x="638953" y="9073"/>
                  <a:pt x="704040" y="-981"/>
                  <a:pt x="686049" y="77"/>
                </a:cubicBezTo>
                <a:cubicBezTo>
                  <a:pt x="668058" y="1135"/>
                  <a:pt x="541586" y="11190"/>
                  <a:pt x="476499" y="19127"/>
                </a:cubicBezTo>
                <a:cubicBezTo>
                  <a:pt x="411412" y="27064"/>
                  <a:pt x="326216" y="46114"/>
                  <a:pt x="295524" y="47702"/>
                </a:cubicBezTo>
                <a:cubicBezTo>
                  <a:pt x="264832" y="49289"/>
                  <a:pt x="277003" y="35531"/>
                  <a:pt x="292349" y="28652"/>
                </a:cubicBezTo>
                <a:cubicBezTo>
                  <a:pt x="307695" y="21773"/>
                  <a:pt x="400828" y="-2569"/>
                  <a:pt x="387599" y="6427"/>
                </a:cubicBezTo>
                <a:cubicBezTo>
                  <a:pt x="374370" y="15423"/>
                  <a:pt x="273828" y="60402"/>
                  <a:pt x="212974" y="82627"/>
                </a:cubicBezTo>
                <a:cubicBezTo>
                  <a:pt x="152120" y="104852"/>
                  <a:pt x="-7159" y="149831"/>
                  <a:pt x="249" y="1461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 890">
            <a:extLst>
              <a:ext uri="{FF2B5EF4-FFF2-40B4-BE49-F238E27FC236}">
                <a16:creationId xmlns:a16="http://schemas.microsoft.com/office/drawing/2014/main" id="{413AE198-B0F3-4B38-F425-2FA05C32C27B}"/>
              </a:ext>
            </a:extLst>
          </p:cNvPr>
          <p:cNvSpPr/>
          <p:nvPr/>
        </p:nvSpPr>
        <p:spPr>
          <a:xfrm>
            <a:off x="956672" y="9927889"/>
            <a:ext cx="511582" cy="110558"/>
          </a:xfrm>
          <a:custGeom>
            <a:avLst/>
            <a:gdLst>
              <a:gd name="connsiteX0" fmla="*/ 2178 w 511582"/>
              <a:gd name="connsiteY0" fmla="*/ 108286 h 110558"/>
              <a:gd name="connsiteX1" fmla="*/ 246653 w 511582"/>
              <a:gd name="connsiteY1" fmla="*/ 35261 h 110558"/>
              <a:gd name="connsiteX2" fmla="*/ 240303 w 511582"/>
              <a:gd name="connsiteY2" fmla="*/ 47961 h 110558"/>
              <a:gd name="connsiteX3" fmla="*/ 386353 w 511582"/>
              <a:gd name="connsiteY3" fmla="*/ 9861 h 110558"/>
              <a:gd name="connsiteX4" fmla="*/ 510178 w 511582"/>
              <a:gd name="connsiteY4" fmla="*/ 13036 h 110558"/>
              <a:gd name="connsiteX5" fmla="*/ 443503 w 511582"/>
              <a:gd name="connsiteY5" fmla="*/ 336 h 110558"/>
              <a:gd name="connsiteX6" fmla="*/ 297453 w 511582"/>
              <a:gd name="connsiteY6" fmla="*/ 28911 h 110558"/>
              <a:gd name="connsiteX7" fmla="*/ 170453 w 511582"/>
              <a:gd name="connsiteY7" fmla="*/ 76536 h 110558"/>
              <a:gd name="connsiteX8" fmla="*/ 138703 w 511582"/>
              <a:gd name="connsiteY8" fmla="*/ 95586 h 110558"/>
              <a:gd name="connsiteX9" fmla="*/ 227603 w 511582"/>
              <a:gd name="connsiteY9" fmla="*/ 70186 h 110558"/>
              <a:gd name="connsiteX10" fmla="*/ 110128 w 511582"/>
              <a:gd name="connsiteY10" fmla="*/ 101936 h 110558"/>
              <a:gd name="connsiteX11" fmla="*/ 262528 w 511582"/>
              <a:gd name="connsiteY11" fmla="*/ 41611 h 110558"/>
              <a:gd name="connsiteX12" fmla="*/ 240303 w 511582"/>
              <a:gd name="connsiteY12" fmla="*/ 22561 h 110558"/>
              <a:gd name="connsiteX13" fmla="*/ 132353 w 511582"/>
              <a:gd name="connsiteY13" fmla="*/ 86061 h 110558"/>
              <a:gd name="connsiteX14" fmla="*/ 2178 w 511582"/>
              <a:gd name="connsiteY14" fmla="*/ 108286 h 110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1582" h="110558">
                <a:moveTo>
                  <a:pt x="2178" y="108286"/>
                </a:moveTo>
                <a:cubicBezTo>
                  <a:pt x="21228" y="99819"/>
                  <a:pt x="206966" y="45315"/>
                  <a:pt x="246653" y="35261"/>
                </a:cubicBezTo>
                <a:cubicBezTo>
                  <a:pt x="286340" y="25207"/>
                  <a:pt x="217020" y="52194"/>
                  <a:pt x="240303" y="47961"/>
                </a:cubicBezTo>
                <a:cubicBezTo>
                  <a:pt x="263586" y="43728"/>
                  <a:pt x="341374" y="15682"/>
                  <a:pt x="386353" y="9861"/>
                </a:cubicBezTo>
                <a:cubicBezTo>
                  <a:pt x="431332" y="4040"/>
                  <a:pt x="500653" y="14623"/>
                  <a:pt x="510178" y="13036"/>
                </a:cubicBezTo>
                <a:cubicBezTo>
                  <a:pt x="519703" y="11448"/>
                  <a:pt x="478957" y="-2310"/>
                  <a:pt x="443503" y="336"/>
                </a:cubicBezTo>
                <a:cubicBezTo>
                  <a:pt x="408049" y="2982"/>
                  <a:pt x="342961" y="16211"/>
                  <a:pt x="297453" y="28911"/>
                </a:cubicBezTo>
                <a:cubicBezTo>
                  <a:pt x="251945" y="41611"/>
                  <a:pt x="196911" y="65423"/>
                  <a:pt x="170453" y="76536"/>
                </a:cubicBezTo>
                <a:cubicBezTo>
                  <a:pt x="143995" y="87648"/>
                  <a:pt x="129178" y="96644"/>
                  <a:pt x="138703" y="95586"/>
                </a:cubicBezTo>
                <a:cubicBezTo>
                  <a:pt x="148228" y="94528"/>
                  <a:pt x="232365" y="69128"/>
                  <a:pt x="227603" y="70186"/>
                </a:cubicBezTo>
                <a:cubicBezTo>
                  <a:pt x="222841" y="71244"/>
                  <a:pt x="104307" y="106698"/>
                  <a:pt x="110128" y="101936"/>
                </a:cubicBezTo>
                <a:cubicBezTo>
                  <a:pt x="115949" y="97174"/>
                  <a:pt x="240832" y="54840"/>
                  <a:pt x="262528" y="41611"/>
                </a:cubicBezTo>
                <a:cubicBezTo>
                  <a:pt x="284224" y="28382"/>
                  <a:pt x="261999" y="15153"/>
                  <a:pt x="240303" y="22561"/>
                </a:cubicBezTo>
                <a:cubicBezTo>
                  <a:pt x="218607" y="29969"/>
                  <a:pt x="170453" y="72303"/>
                  <a:pt x="132353" y="86061"/>
                </a:cubicBezTo>
                <a:cubicBezTo>
                  <a:pt x="94253" y="99819"/>
                  <a:pt x="-16872" y="116753"/>
                  <a:pt x="2178" y="1082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 891">
            <a:extLst>
              <a:ext uri="{FF2B5EF4-FFF2-40B4-BE49-F238E27FC236}">
                <a16:creationId xmlns:a16="http://schemas.microsoft.com/office/drawing/2014/main" id="{7919D10E-0B04-FA3C-31F7-7845890BC0C3}"/>
              </a:ext>
            </a:extLst>
          </p:cNvPr>
          <p:cNvSpPr/>
          <p:nvPr/>
        </p:nvSpPr>
        <p:spPr>
          <a:xfrm>
            <a:off x="1455855" y="9918687"/>
            <a:ext cx="182445" cy="282890"/>
          </a:xfrm>
          <a:custGeom>
            <a:avLst/>
            <a:gdLst>
              <a:gd name="connsiteX0" fmla="*/ 182445 w 182445"/>
              <a:gd name="connsiteY0" fmla="*/ 13 h 282890"/>
              <a:gd name="connsiteX1" fmla="*/ 160220 w 182445"/>
              <a:gd name="connsiteY1" fmla="*/ 85738 h 282890"/>
              <a:gd name="connsiteX2" fmla="*/ 163395 w 182445"/>
              <a:gd name="connsiteY2" fmla="*/ 146063 h 282890"/>
              <a:gd name="connsiteX3" fmla="*/ 172920 w 182445"/>
              <a:gd name="connsiteY3" fmla="*/ 136538 h 282890"/>
              <a:gd name="connsiteX4" fmla="*/ 109420 w 182445"/>
              <a:gd name="connsiteY4" fmla="*/ 193688 h 282890"/>
              <a:gd name="connsiteX5" fmla="*/ 68145 w 182445"/>
              <a:gd name="connsiteY5" fmla="*/ 215913 h 282890"/>
              <a:gd name="connsiteX6" fmla="*/ 1470 w 182445"/>
              <a:gd name="connsiteY6" fmla="*/ 282588 h 282890"/>
              <a:gd name="connsiteX7" fmla="*/ 33220 w 182445"/>
              <a:gd name="connsiteY7" fmla="*/ 238138 h 282890"/>
              <a:gd name="connsiteX8" fmla="*/ 157045 w 182445"/>
              <a:gd name="connsiteY8" fmla="*/ 180988 h 282890"/>
              <a:gd name="connsiteX9" fmla="*/ 144345 w 182445"/>
              <a:gd name="connsiteY9" fmla="*/ 82563 h 282890"/>
              <a:gd name="connsiteX10" fmla="*/ 144345 w 182445"/>
              <a:gd name="connsiteY10" fmla="*/ 136538 h 282890"/>
              <a:gd name="connsiteX11" fmla="*/ 160220 w 182445"/>
              <a:gd name="connsiteY11" fmla="*/ 79388 h 282890"/>
              <a:gd name="connsiteX12" fmla="*/ 182445 w 182445"/>
              <a:gd name="connsiteY12" fmla="*/ 13 h 28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2445" h="282890">
                <a:moveTo>
                  <a:pt x="182445" y="13"/>
                </a:moveTo>
                <a:cubicBezTo>
                  <a:pt x="182445" y="1071"/>
                  <a:pt x="163395" y="61396"/>
                  <a:pt x="160220" y="85738"/>
                </a:cubicBezTo>
                <a:cubicBezTo>
                  <a:pt x="157045" y="110080"/>
                  <a:pt x="161278" y="137596"/>
                  <a:pt x="163395" y="146063"/>
                </a:cubicBezTo>
                <a:cubicBezTo>
                  <a:pt x="165512" y="154530"/>
                  <a:pt x="181916" y="128601"/>
                  <a:pt x="172920" y="136538"/>
                </a:cubicBezTo>
                <a:cubicBezTo>
                  <a:pt x="163924" y="144476"/>
                  <a:pt x="126882" y="180459"/>
                  <a:pt x="109420" y="193688"/>
                </a:cubicBezTo>
                <a:cubicBezTo>
                  <a:pt x="91957" y="206917"/>
                  <a:pt x="86137" y="201096"/>
                  <a:pt x="68145" y="215913"/>
                </a:cubicBezTo>
                <a:cubicBezTo>
                  <a:pt x="50153" y="230730"/>
                  <a:pt x="7291" y="278884"/>
                  <a:pt x="1470" y="282588"/>
                </a:cubicBezTo>
                <a:cubicBezTo>
                  <a:pt x="-4351" y="286292"/>
                  <a:pt x="7291" y="255071"/>
                  <a:pt x="33220" y="238138"/>
                </a:cubicBezTo>
                <a:cubicBezTo>
                  <a:pt x="59149" y="221205"/>
                  <a:pt x="138524" y="206917"/>
                  <a:pt x="157045" y="180988"/>
                </a:cubicBezTo>
                <a:cubicBezTo>
                  <a:pt x="175566" y="155059"/>
                  <a:pt x="146462" y="89971"/>
                  <a:pt x="144345" y="82563"/>
                </a:cubicBezTo>
                <a:cubicBezTo>
                  <a:pt x="142228" y="75155"/>
                  <a:pt x="141699" y="137067"/>
                  <a:pt x="144345" y="136538"/>
                </a:cubicBezTo>
                <a:cubicBezTo>
                  <a:pt x="146991" y="136009"/>
                  <a:pt x="154399" y="99496"/>
                  <a:pt x="160220" y="79388"/>
                </a:cubicBezTo>
                <a:cubicBezTo>
                  <a:pt x="166041" y="59280"/>
                  <a:pt x="182445" y="-1045"/>
                  <a:pt x="182445" y="1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 892">
            <a:extLst>
              <a:ext uri="{FF2B5EF4-FFF2-40B4-BE49-F238E27FC236}">
                <a16:creationId xmlns:a16="http://schemas.microsoft.com/office/drawing/2014/main" id="{1E86407F-D3B2-DC2E-1D65-A2C1EA412342}"/>
              </a:ext>
            </a:extLst>
          </p:cNvPr>
          <p:cNvSpPr/>
          <p:nvPr/>
        </p:nvSpPr>
        <p:spPr>
          <a:xfrm>
            <a:off x="1393530" y="9899470"/>
            <a:ext cx="242416" cy="159208"/>
          </a:xfrm>
          <a:custGeom>
            <a:avLst/>
            <a:gdLst>
              <a:gd name="connsiteX0" fmla="*/ 295 w 242416"/>
              <a:gd name="connsiteY0" fmla="*/ 76380 h 159208"/>
              <a:gd name="connsiteX1" fmla="*/ 206670 w 242416"/>
              <a:gd name="connsiteY1" fmla="*/ 57330 h 159208"/>
              <a:gd name="connsiteX2" fmla="*/ 174920 w 242416"/>
              <a:gd name="connsiteY2" fmla="*/ 76380 h 159208"/>
              <a:gd name="connsiteX3" fmla="*/ 219370 w 242416"/>
              <a:gd name="connsiteY3" fmla="*/ 92255 h 159208"/>
              <a:gd name="connsiteX4" fmla="*/ 225720 w 242416"/>
              <a:gd name="connsiteY4" fmla="*/ 158930 h 159208"/>
              <a:gd name="connsiteX5" fmla="*/ 232070 w 242416"/>
              <a:gd name="connsiteY5" fmla="*/ 63680 h 159208"/>
              <a:gd name="connsiteX6" fmla="*/ 228895 w 242416"/>
              <a:gd name="connsiteY6" fmla="*/ 180 h 159208"/>
              <a:gd name="connsiteX7" fmla="*/ 235245 w 242416"/>
              <a:gd name="connsiteY7" fmla="*/ 44630 h 159208"/>
              <a:gd name="connsiteX8" fmla="*/ 114595 w 242416"/>
              <a:gd name="connsiteY8" fmla="*/ 47805 h 159208"/>
              <a:gd name="connsiteX9" fmla="*/ 232070 w 242416"/>
              <a:gd name="connsiteY9" fmla="*/ 47805 h 159208"/>
              <a:gd name="connsiteX10" fmla="*/ 162220 w 242416"/>
              <a:gd name="connsiteY10" fmla="*/ 60505 h 159208"/>
              <a:gd name="connsiteX11" fmla="*/ 295 w 242416"/>
              <a:gd name="connsiteY11" fmla="*/ 76380 h 15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2416" h="159208">
                <a:moveTo>
                  <a:pt x="295" y="76380"/>
                </a:moveTo>
                <a:cubicBezTo>
                  <a:pt x="7703" y="75851"/>
                  <a:pt x="177566" y="57330"/>
                  <a:pt x="206670" y="57330"/>
                </a:cubicBezTo>
                <a:cubicBezTo>
                  <a:pt x="235774" y="57330"/>
                  <a:pt x="172803" y="70559"/>
                  <a:pt x="174920" y="76380"/>
                </a:cubicBezTo>
                <a:cubicBezTo>
                  <a:pt x="177037" y="82201"/>
                  <a:pt x="210903" y="78497"/>
                  <a:pt x="219370" y="92255"/>
                </a:cubicBezTo>
                <a:cubicBezTo>
                  <a:pt x="227837" y="106013"/>
                  <a:pt x="223603" y="163692"/>
                  <a:pt x="225720" y="158930"/>
                </a:cubicBezTo>
                <a:cubicBezTo>
                  <a:pt x="227837" y="154168"/>
                  <a:pt x="231541" y="90138"/>
                  <a:pt x="232070" y="63680"/>
                </a:cubicBezTo>
                <a:cubicBezTo>
                  <a:pt x="232599" y="37222"/>
                  <a:pt x="228366" y="3355"/>
                  <a:pt x="228895" y="180"/>
                </a:cubicBezTo>
                <a:cubicBezTo>
                  <a:pt x="229424" y="-2995"/>
                  <a:pt x="254295" y="36693"/>
                  <a:pt x="235245" y="44630"/>
                </a:cubicBezTo>
                <a:cubicBezTo>
                  <a:pt x="216195" y="52567"/>
                  <a:pt x="115124" y="47276"/>
                  <a:pt x="114595" y="47805"/>
                </a:cubicBezTo>
                <a:cubicBezTo>
                  <a:pt x="114066" y="48334"/>
                  <a:pt x="224133" y="45688"/>
                  <a:pt x="232070" y="47805"/>
                </a:cubicBezTo>
                <a:cubicBezTo>
                  <a:pt x="240007" y="49922"/>
                  <a:pt x="197674" y="57859"/>
                  <a:pt x="162220" y="60505"/>
                </a:cubicBezTo>
                <a:cubicBezTo>
                  <a:pt x="126766" y="63151"/>
                  <a:pt x="-7113" y="76909"/>
                  <a:pt x="295" y="7638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 893">
            <a:extLst>
              <a:ext uri="{FF2B5EF4-FFF2-40B4-BE49-F238E27FC236}">
                <a16:creationId xmlns:a16="http://schemas.microsoft.com/office/drawing/2014/main" id="{0BBA2E08-72F1-523C-E2E3-64AF73EB3394}"/>
              </a:ext>
            </a:extLst>
          </p:cNvPr>
          <p:cNvSpPr/>
          <p:nvPr/>
        </p:nvSpPr>
        <p:spPr>
          <a:xfrm>
            <a:off x="1036893" y="9915327"/>
            <a:ext cx="622328" cy="162292"/>
          </a:xfrm>
          <a:custGeom>
            <a:avLst/>
            <a:gdLst>
              <a:gd name="connsiteX0" fmla="*/ 449007 w 622328"/>
              <a:gd name="connsiteY0" fmla="*/ 198 h 162292"/>
              <a:gd name="connsiteX1" fmla="*/ 398207 w 622328"/>
              <a:gd name="connsiteY1" fmla="*/ 79573 h 162292"/>
              <a:gd name="connsiteX2" fmla="*/ 372807 w 622328"/>
              <a:gd name="connsiteY2" fmla="*/ 114498 h 162292"/>
              <a:gd name="connsiteX3" fmla="*/ 420432 w 622328"/>
              <a:gd name="connsiteY3" fmla="*/ 60523 h 162292"/>
              <a:gd name="connsiteX4" fmla="*/ 620457 w 622328"/>
              <a:gd name="connsiteY4" fmla="*/ 57348 h 162292"/>
              <a:gd name="connsiteX5" fmla="*/ 515682 w 622328"/>
              <a:gd name="connsiteY5" fmla="*/ 54173 h 162292"/>
              <a:gd name="connsiteX6" fmla="*/ 433132 w 622328"/>
              <a:gd name="connsiteY6" fmla="*/ 60523 h 162292"/>
              <a:gd name="connsiteX7" fmla="*/ 385507 w 622328"/>
              <a:gd name="connsiteY7" fmla="*/ 104973 h 162292"/>
              <a:gd name="connsiteX8" fmla="*/ 277557 w 622328"/>
              <a:gd name="connsiteY8" fmla="*/ 143073 h 162292"/>
              <a:gd name="connsiteX9" fmla="*/ 102932 w 622328"/>
              <a:gd name="connsiteY9" fmla="*/ 162123 h 162292"/>
              <a:gd name="connsiteX10" fmla="*/ 1332 w 622328"/>
              <a:gd name="connsiteY10" fmla="*/ 152598 h 162292"/>
              <a:gd name="connsiteX11" fmla="*/ 172782 w 622328"/>
              <a:gd name="connsiteY11" fmla="*/ 155773 h 162292"/>
              <a:gd name="connsiteX12" fmla="*/ 322007 w 622328"/>
              <a:gd name="connsiteY12" fmla="*/ 139898 h 162292"/>
              <a:gd name="connsiteX13" fmla="*/ 306132 w 622328"/>
              <a:gd name="connsiteY13" fmla="*/ 136723 h 162292"/>
              <a:gd name="connsiteX14" fmla="*/ 369632 w 622328"/>
              <a:gd name="connsiteY14" fmla="*/ 104973 h 162292"/>
              <a:gd name="connsiteX15" fmla="*/ 449007 w 622328"/>
              <a:gd name="connsiteY15" fmla="*/ 198 h 162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22328" h="162292">
                <a:moveTo>
                  <a:pt x="449007" y="198"/>
                </a:moveTo>
                <a:cubicBezTo>
                  <a:pt x="453769" y="-4035"/>
                  <a:pt x="410907" y="60523"/>
                  <a:pt x="398207" y="79573"/>
                </a:cubicBezTo>
                <a:cubicBezTo>
                  <a:pt x="385507" y="98623"/>
                  <a:pt x="369103" y="117673"/>
                  <a:pt x="372807" y="114498"/>
                </a:cubicBezTo>
                <a:cubicBezTo>
                  <a:pt x="376511" y="111323"/>
                  <a:pt x="379157" y="70048"/>
                  <a:pt x="420432" y="60523"/>
                </a:cubicBezTo>
                <a:cubicBezTo>
                  <a:pt x="461707" y="50998"/>
                  <a:pt x="604582" y="58406"/>
                  <a:pt x="620457" y="57348"/>
                </a:cubicBezTo>
                <a:cubicBezTo>
                  <a:pt x="636332" y="56290"/>
                  <a:pt x="546903" y="53644"/>
                  <a:pt x="515682" y="54173"/>
                </a:cubicBezTo>
                <a:cubicBezTo>
                  <a:pt x="484461" y="54702"/>
                  <a:pt x="454828" y="52056"/>
                  <a:pt x="433132" y="60523"/>
                </a:cubicBezTo>
                <a:cubicBezTo>
                  <a:pt x="411436" y="68990"/>
                  <a:pt x="411436" y="91215"/>
                  <a:pt x="385507" y="104973"/>
                </a:cubicBezTo>
                <a:cubicBezTo>
                  <a:pt x="359578" y="118731"/>
                  <a:pt x="324653" y="133548"/>
                  <a:pt x="277557" y="143073"/>
                </a:cubicBezTo>
                <a:cubicBezTo>
                  <a:pt x="230461" y="152598"/>
                  <a:pt x="148969" y="160536"/>
                  <a:pt x="102932" y="162123"/>
                </a:cubicBezTo>
                <a:cubicBezTo>
                  <a:pt x="56895" y="163710"/>
                  <a:pt x="-10310" y="153656"/>
                  <a:pt x="1332" y="152598"/>
                </a:cubicBezTo>
                <a:cubicBezTo>
                  <a:pt x="12974" y="151540"/>
                  <a:pt x="119336" y="157890"/>
                  <a:pt x="172782" y="155773"/>
                </a:cubicBezTo>
                <a:cubicBezTo>
                  <a:pt x="226228" y="153656"/>
                  <a:pt x="299782" y="143073"/>
                  <a:pt x="322007" y="139898"/>
                </a:cubicBezTo>
                <a:cubicBezTo>
                  <a:pt x="344232" y="136723"/>
                  <a:pt x="298195" y="142544"/>
                  <a:pt x="306132" y="136723"/>
                </a:cubicBezTo>
                <a:cubicBezTo>
                  <a:pt x="314069" y="130902"/>
                  <a:pt x="346878" y="122965"/>
                  <a:pt x="369632" y="104973"/>
                </a:cubicBezTo>
                <a:cubicBezTo>
                  <a:pt x="392386" y="86981"/>
                  <a:pt x="444245" y="4431"/>
                  <a:pt x="449007" y="19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 894">
            <a:extLst>
              <a:ext uri="{FF2B5EF4-FFF2-40B4-BE49-F238E27FC236}">
                <a16:creationId xmlns:a16="http://schemas.microsoft.com/office/drawing/2014/main" id="{B6F4E44C-7CEE-564F-4D60-CE949F1C94F8}"/>
              </a:ext>
            </a:extLst>
          </p:cNvPr>
          <p:cNvSpPr/>
          <p:nvPr/>
        </p:nvSpPr>
        <p:spPr>
          <a:xfrm>
            <a:off x="1038753" y="9923755"/>
            <a:ext cx="417256" cy="141627"/>
          </a:xfrm>
          <a:custGeom>
            <a:avLst/>
            <a:gdLst>
              <a:gd name="connsiteX0" fmla="*/ 282047 w 417256"/>
              <a:gd name="connsiteY0" fmla="*/ 13995 h 141627"/>
              <a:gd name="connsiteX1" fmla="*/ 174097 w 417256"/>
              <a:gd name="connsiteY1" fmla="*/ 77495 h 141627"/>
              <a:gd name="connsiteX2" fmla="*/ 62972 w 417256"/>
              <a:gd name="connsiteY2" fmla="*/ 134645 h 141627"/>
              <a:gd name="connsiteX3" fmla="*/ 123297 w 417256"/>
              <a:gd name="connsiteY3" fmla="*/ 134645 h 141627"/>
              <a:gd name="connsiteX4" fmla="*/ 189972 w 417256"/>
              <a:gd name="connsiteY4" fmla="*/ 137820 h 141627"/>
              <a:gd name="connsiteX5" fmla="*/ 294747 w 417256"/>
              <a:gd name="connsiteY5" fmla="*/ 118770 h 141627"/>
              <a:gd name="connsiteX6" fmla="*/ 310622 w 417256"/>
              <a:gd name="connsiteY6" fmla="*/ 115595 h 141627"/>
              <a:gd name="connsiteX7" fmla="*/ 364597 w 417256"/>
              <a:gd name="connsiteY7" fmla="*/ 83845 h 141627"/>
              <a:gd name="connsiteX8" fmla="*/ 412222 w 417256"/>
              <a:gd name="connsiteY8" fmla="*/ 1295 h 141627"/>
              <a:gd name="connsiteX9" fmla="*/ 409047 w 417256"/>
              <a:gd name="connsiteY9" fmla="*/ 39395 h 141627"/>
              <a:gd name="connsiteX10" fmla="*/ 351897 w 417256"/>
              <a:gd name="connsiteY10" fmla="*/ 118770 h 141627"/>
              <a:gd name="connsiteX11" fmla="*/ 202672 w 417256"/>
              <a:gd name="connsiteY11" fmla="*/ 140995 h 141627"/>
              <a:gd name="connsiteX12" fmla="*/ 50272 w 417256"/>
              <a:gd name="connsiteY12" fmla="*/ 134645 h 141627"/>
              <a:gd name="connsiteX13" fmla="*/ 2647 w 417256"/>
              <a:gd name="connsiteY13" fmla="*/ 125120 h 141627"/>
              <a:gd name="connsiteX14" fmla="*/ 116947 w 417256"/>
              <a:gd name="connsiteY14" fmla="*/ 93370 h 141627"/>
              <a:gd name="connsiteX15" fmla="*/ 164572 w 417256"/>
              <a:gd name="connsiteY15" fmla="*/ 67970 h 141627"/>
              <a:gd name="connsiteX16" fmla="*/ 50272 w 417256"/>
              <a:gd name="connsiteY16" fmla="*/ 121945 h 141627"/>
              <a:gd name="connsiteX17" fmla="*/ 142347 w 417256"/>
              <a:gd name="connsiteY17" fmla="*/ 102895 h 141627"/>
              <a:gd name="connsiteX18" fmla="*/ 139172 w 417256"/>
              <a:gd name="connsiteY18" fmla="*/ 96545 h 141627"/>
              <a:gd name="connsiteX19" fmla="*/ 221722 w 417256"/>
              <a:gd name="connsiteY19" fmla="*/ 17170 h 141627"/>
              <a:gd name="connsiteX20" fmla="*/ 135997 w 417256"/>
              <a:gd name="connsiteY20" fmla="*/ 77495 h 141627"/>
              <a:gd name="connsiteX21" fmla="*/ 193147 w 417256"/>
              <a:gd name="connsiteY21" fmla="*/ 55270 h 141627"/>
              <a:gd name="connsiteX22" fmla="*/ 282047 w 417256"/>
              <a:gd name="connsiteY22" fmla="*/ 13995 h 141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17256" h="141627">
                <a:moveTo>
                  <a:pt x="282047" y="13995"/>
                </a:moveTo>
                <a:cubicBezTo>
                  <a:pt x="278872" y="17699"/>
                  <a:pt x="210610" y="57387"/>
                  <a:pt x="174097" y="77495"/>
                </a:cubicBezTo>
                <a:cubicBezTo>
                  <a:pt x="137584" y="97603"/>
                  <a:pt x="71439" y="125120"/>
                  <a:pt x="62972" y="134645"/>
                </a:cubicBezTo>
                <a:cubicBezTo>
                  <a:pt x="54505" y="144170"/>
                  <a:pt x="102130" y="134116"/>
                  <a:pt x="123297" y="134645"/>
                </a:cubicBezTo>
                <a:cubicBezTo>
                  <a:pt x="144464" y="135174"/>
                  <a:pt x="161397" y="140466"/>
                  <a:pt x="189972" y="137820"/>
                </a:cubicBezTo>
                <a:cubicBezTo>
                  <a:pt x="218547" y="135174"/>
                  <a:pt x="274639" y="122474"/>
                  <a:pt x="294747" y="118770"/>
                </a:cubicBezTo>
                <a:cubicBezTo>
                  <a:pt x="314855" y="115066"/>
                  <a:pt x="298980" y="121416"/>
                  <a:pt x="310622" y="115595"/>
                </a:cubicBezTo>
                <a:cubicBezTo>
                  <a:pt x="322264" y="109774"/>
                  <a:pt x="347664" y="102895"/>
                  <a:pt x="364597" y="83845"/>
                </a:cubicBezTo>
                <a:cubicBezTo>
                  <a:pt x="381530" y="64795"/>
                  <a:pt x="404814" y="8703"/>
                  <a:pt x="412222" y="1295"/>
                </a:cubicBezTo>
                <a:cubicBezTo>
                  <a:pt x="419630" y="-6113"/>
                  <a:pt x="419101" y="19816"/>
                  <a:pt x="409047" y="39395"/>
                </a:cubicBezTo>
                <a:cubicBezTo>
                  <a:pt x="398993" y="58974"/>
                  <a:pt x="386293" y="101837"/>
                  <a:pt x="351897" y="118770"/>
                </a:cubicBezTo>
                <a:cubicBezTo>
                  <a:pt x="317501" y="135703"/>
                  <a:pt x="252943" y="138349"/>
                  <a:pt x="202672" y="140995"/>
                </a:cubicBezTo>
                <a:cubicBezTo>
                  <a:pt x="152401" y="143641"/>
                  <a:pt x="83609" y="137291"/>
                  <a:pt x="50272" y="134645"/>
                </a:cubicBezTo>
                <a:cubicBezTo>
                  <a:pt x="16934" y="131999"/>
                  <a:pt x="-8465" y="131999"/>
                  <a:pt x="2647" y="125120"/>
                </a:cubicBezTo>
                <a:cubicBezTo>
                  <a:pt x="13759" y="118241"/>
                  <a:pt x="89960" y="102895"/>
                  <a:pt x="116947" y="93370"/>
                </a:cubicBezTo>
                <a:cubicBezTo>
                  <a:pt x="143934" y="83845"/>
                  <a:pt x="175684" y="63208"/>
                  <a:pt x="164572" y="67970"/>
                </a:cubicBezTo>
                <a:cubicBezTo>
                  <a:pt x="153460" y="72732"/>
                  <a:pt x="53976" y="116124"/>
                  <a:pt x="50272" y="121945"/>
                </a:cubicBezTo>
                <a:cubicBezTo>
                  <a:pt x="46568" y="127766"/>
                  <a:pt x="127530" y="107128"/>
                  <a:pt x="142347" y="102895"/>
                </a:cubicBezTo>
                <a:cubicBezTo>
                  <a:pt x="157164" y="98662"/>
                  <a:pt x="125943" y="110833"/>
                  <a:pt x="139172" y="96545"/>
                </a:cubicBezTo>
                <a:cubicBezTo>
                  <a:pt x="152401" y="82258"/>
                  <a:pt x="222251" y="20345"/>
                  <a:pt x="221722" y="17170"/>
                </a:cubicBezTo>
                <a:cubicBezTo>
                  <a:pt x="221193" y="13995"/>
                  <a:pt x="140759" y="71145"/>
                  <a:pt x="135997" y="77495"/>
                </a:cubicBezTo>
                <a:cubicBezTo>
                  <a:pt x="131235" y="83845"/>
                  <a:pt x="167747" y="65853"/>
                  <a:pt x="193147" y="55270"/>
                </a:cubicBezTo>
                <a:cubicBezTo>
                  <a:pt x="218547" y="44687"/>
                  <a:pt x="285222" y="10291"/>
                  <a:pt x="282047" y="1399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 895">
            <a:extLst>
              <a:ext uri="{FF2B5EF4-FFF2-40B4-BE49-F238E27FC236}">
                <a16:creationId xmlns:a16="http://schemas.microsoft.com/office/drawing/2014/main" id="{67C79C7D-68E5-3FC0-8F78-1224EDC6E38D}"/>
              </a:ext>
            </a:extLst>
          </p:cNvPr>
          <p:cNvSpPr/>
          <p:nvPr/>
        </p:nvSpPr>
        <p:spPr>
          <a:xfrm>
            <a:off x="748773" y="10008700"/>
            <a:ext cx="375258" cy="130021"/>
          </a:xfrm>
          <a:custGeom>
            <a:avLst/>
            <a:gdLst>
              <a:gd name="connsiteX0" fmla="*/ 372002 w 375258"/>
              <a:gd name="connsiteY0" fmla="*/ 2075 h 130021"/>
              <a:gd name="connsiteX1" fmla="*/ 175152 w 375258"/>
              <a:gd name="connsiteY1" fmla="*/ 40175 h 130021"/>
              <a:gd name="connsiteX2" fmla="*/ 527 w 375258"/>
              <a:gd name="connsiteY2" fmla="*/ 129075 h 130021"/>
              <a:gd name="connsiteX3" fmla="*/ 124352 w 375258"/>
              <a:gd name="connsiteY3" fmla="*/ 84625 h 130021"/>
              <a:gd name="connsiteX4" fmla="*/ 219602 w 375258"/>
              <a:gd name="connsiteY4" fmla="*/ 46525 h 130021"/>
              <a:gd name="connsiteX5" fmla="*/ 95777 w 375258"/>
              <a:gd name="connsiteY5" fmla="*/ 81450 h 130021"/>
              <a:gd name="connsiteX6" fmla="*/ 203727 w 375258"/>
              <a:gd name="connsiteY6" fmla="*/ 37000 h 130021"/>
              <a:gd name="connsiteX7" fmla="*/ 292627 w 375258"/>
              <a:gd name="connsiteY7" fmla="*/ 8425 h 130021"/>
              <a:gd name="connsiteX8" fmla="*/ 372002 w 375258"/>
              <a:gd name="connsiteY8" fmla="*/ 2075 h 13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58" h="130021">
                <a:moveTo>
                  <a:pt x="372002" y="2075"/>
                </a:moveTo>
                <a:cubicBezTo>
                  <a:pt x="352423" y="7367"/>
                  <a:pt x="237065" y="19008"/>
                  <a:pt x="175152" y="40175"/>
                </a:cubicBezTo>
                <a:cubicBezTo>
                  <a:pt x="113239" y="61342"/>
                  <a:pt x="8994" y="121667"/>
                  <a:pt x="527" y="129075"/>
                </a:cubicBezTo>
                <a:cubicBezTo>
                  <a:pt x="-7940" y="136483"/>
                  <a:pt x="87840" y="98383"/>
                  <a:pt x="124352" y="84625"/>
                </a:cubicBezTo>
                <a:cubicBezTo>
                  <a:pt x="160864" y="70867"/>
                  <a:pt x="224364" y="47054"/>
                  <a:pt x="219602" y="46525"/>
                </a:cubicBezTo>
                <a:cubicBezTo>
                  <a:pt x="214839" y="45996"/>
                  <a:pt x="98423" y="83038"/>
                  <a:pt x="95777" y="81450"/>
                </a:cubicBezTo>
                <a:cubicBezTo>
                  <a:pt x="93131" y="79863"/>
                  <a:pt x="170919" y="49171"/>
                  <a:pt x="203727" y="37000"/>
                </a:cubicBezTo>
                <a:cubicBezTo>
                  <a:pt x="236535" y="24829"/>
                  <a:pt x="267756" y="14246"/>
                  <a:pt x="292627" y="8425"/>
                </a:cubicBezTo>
                <a:cubicBezTo>
                  <a:pt x="317498" y="2604"/>
                  <a:pt x="391581" y="-3217"/>
                  <a:pt x="372002" y="20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 896">
            <a:extLst>
              <a:ext uri="{FF2B5EF4-FFF2-40B4-BE49-F238E27FC236}">
                <a16:creationId xmlns:a16="http://schemas.microsoft.com/office/drawing/2014/main" id="{ABA56888-18B0-1B11-9542-3D23BBC9B419}"/>
              </a:ext>
            </a:extLst>
          </p:cNvPr>
          <p:cNvSpPr/>
          <p:nvPr/>
        </p:nvSpPr>
        <p:spPr>
          <a:xfrm>
            <a:off x="728989" y="10114261"/>
            <a:ext cx="405052" cy="33068"/>
          </a:xfrm>
          <a:custGeom>
            <a:avLst/>
            <a:gdLst>
              <a:gd name="connsiteX0" fmla="*/ 4436 w 405052"/>
              <a:gd name="connsiteY0" fmla="*/ 10814 h 33068"/>
              <a:gd name="connsiteX1" fmla="*/ 315586 w 405052"/>
              <a:gd name="connsiteY1" fmla="*/ 29864 h 33068"/>
              <a:gd name="connsiteX2" fmla="*/ 299711 w 405052"/>
              <a:gd name="connsiteY2" fmla="*/ 23514 h 33068"/>
              <a:gd name="connsiteX3" fmla="*/ 404486 w 405052"/>
              <a:gd name="connsiteY3" fmla="*/ 33039 h 33068"/>
              <a:gd name="connsiteX4" fmla="*/ 344161 w 405052"/>
              <a:gd name="connsiteY4" fmla="*/ 26689 h 33068"/>
              <a:gd name="connsiteX5" fmla="*/ 93336 w 405052"/>
              <a:gd name="connsiteY5" fmla="*/ 1289 h 33068"/>
              <a:gd name="connsiteX6" fmla="*/ 128261 w 405052"/>
              <a:gd name="connsiteY6" fmla="*/ 4464 h 33068"/>
              <a:gd name="connsiteX7" fmla="*/ 4436 w 405052"/>
              <a:gd name="connsiteY7" fmla="*/ 10814 h 3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5052" h="33068">
                <a:moveTo>
                  <a:pt x="4436" y="10814"/>
                </a:moveTo>
                <a:cubicBezTo>
                  <a:pt x="35657" y="15047"/>
                  <a:pt x="315586" y="29864"/>
                  <a:pt x="315586" y="29864"/>
                </a:cubicBezTo>
                <a:cubicBezTo>
                  <a:pt x="364798" y="31981"/>
                  <a:pt x="284894" y="22985"/>
                  <a:pt x="299711" y="23514"/>
                </a:cubicBezTo>
                <a:cubicBezTo>
                  <a:pt x="314528" y="24043"/>
                  <a:pt x="397078" y="32510"/>
                  <a:pt x="404486" y="33039"/>
                </a:cubicBezTo>
                <a:cubicBezTo>
                  <a:pt x="411894" y="33568"/>
                  <a:pt x="344161" y="26689"/>
                  <a:pt x="344161" y="26689"/>
                </a:cubicBezTo>
                <a:lnTo>
                  <a:pt x="93336" y="1289"/>
                </a:lnTo>
                <a:cubicBezTo>
                  <a:pt x="57353" y="-2415"/>
                  <a:pt x="139903" y="2877"/>
                  <a:pt x="128261" y="4464"/>
                </a:cubicBezTo>
                <a:cubicBezTo>
                  <a:pt x="116619" y="6051"/>
                  <a:pt x="-26785" y="6581"/>
                  <a:pt x="4436" y="108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 897">
            <a:extLst>
              <a:ext uri="{FF2B5EF4-FFF2-40B4-BE49-F238E27FC236}">
                <a16:creationId xmlns:a16="http://schemas.microsoft.com/office/drawing/2014/main" id="{2D71891B-EEF5-3F00-945E-BB6234526DB2}"/>
              </a:ext>
            </a:extLst>
          </p:cNvPr>
          <p:cNvSpPr/>
          <p:nvPr/>
        </p:nvSpPr>
        <p:spPr>
          <a:xfrm>
            <a:off x="758692" y="10064705"/>
            <a:ext cx="753570" cy="170988"/>
          </a:xfrm>
          <a:custGeom>
            <a:avLst/>
            <a:gdLst>
              <a:gd name="connsiteX0" fmla="*/ 133 w 753570"/>
              <a:gd name="connsiteY0" fmla="*/ 45 h 170988"/>
              <a:gd name="connsiteX1" fmla="*/ 35058 w 753570"/>
              <a:gd name="connsiteY1" fmla="*/ 111170 h 170988"/>
              <a:gd name="connsiteX2" fmla="*/ 22358 w 753570"/>
              <a:gd name="connsiteY2" fmla="*/ 92120 h 170988"/>
              <a:gd name="connsiteX3" fmla="*/ 50933 w 753570"/>
              <a:gd name="connsiteY3" fmla="*/ 142920 h 170988"/>
              <a:gd name="connsiteX4" fmla="*/ 47758 w 753570"/>
              <a:gd name="connsiteY4" fmla="*/ 139745 h 170988"/>
              <a:gd name="connsiteX5" fmla="*/ 260483 w 753570"/>
              <a:gd name="connsiteY5" fmla="*/ 168320 h 170988"/>
              <a:gd name="connsiteX6" fmla="*/ 298583 w 753570"/>
              <a:gd name="connsiteY6" fmla="*/ 168320 h 170988"/>
              <a:gd name="connsiteX7" fmla="*/ 270008 w 753570"/>
              <a:gd name="connsiteY7" fmla="*/ 155620 h 170988"/>
              <a:gd name="connsiteX8" fmla="*/ 292233 w 753570"/>
              <a:gd name="connsiteY8" fmla="*/ 152445 h 170988"/>
              <a:gd name="connsiteX9" fmla="*/ 330333 w 753570"/>
              <a:gd name="connsiteY9" fmla="*/ 98470 h 170988"/>
              <a:gd name="connsiteX10" fmla="*/ 304933 w 753570"/>
              <a:gd name="connsiteY10" fmla="*/ 95295 h 170988"/>
              <a:gd name="connsiteX11" fmla="*/ 543058 w 753570"/>
              <a:gd name="connsiteY11" fmla="*/ 50845 h 170988"/>
              <a:gd name="connsiteX12" fmla="*/ 470033 w 753570"/>
              <a:gd name="connsiteY12" fmla="*/ 66720 h 170988"/>
              <a:gd name="connsiteX13" fmla="*/ 565283 w 753570"/>
              <a:gd name="connsiteY13" fmla="*/ 54020 h 170988"/>
              <a:gd name="connsiteX14" fmla="*/ 749433 w 753570"/>
              <a:gd name="connsiteY14" fmla="*/ 73070 h 170988"/>
              <a:gd name="connsiteX15" fmla="*/ 666883 w 753570"/>
              <a:gd name="connsiteY15" fmla="*/ 54020 h 170988"/>
              <a:gd name="connsiteX16" fmla="*/ 371608 w 753570"/>
              <a:gd name="connsiteY16" fmla="*/ 76245 h 170988"/>
              <a:gd name="connsiteX17" fmla="*/ 279533 w 753570"/>
              <a:gd name="connsiteY17" fmla="*/ 95295 h 170988"/>
              <a:gd name="connsiteX18" fmla="*/ 244608 w 753570"/>
              <a:gd name="connsiteY18" fmla="*/ 88945 h 170988"/>
              <a:gd name="connsiteX19" fmla="*/ 346208 w 753570"/>
              <a:gd name="connsiteY19" fmla="*/ 98470 h 170988"/>
              <a:gd name="connsiteX20" fmla="*/ 244608 w 753570"/>
              <a:gd name="connsiteY20" fmla="*/ 155620 h 170988"/>
              <a:gd name="connsiteX21" fmla="*/ 73158 w 753570"/>
              <a:gd name="connsiteY21" fmla="*/ 139745 h 170988"/>
              <a:gd name="connsiteX22" fmla="*/ 50933 w 753570"/>
              <a:gd name="connsiteY22" fmla="*/ 127045 h 170988"/>
              <a:gd name="connsiteX23" fmla="*/ 133 w 753570"/>
              <a:gd name="connsiteY23" fmla="*/ 45 h 1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53570" h="170988">
                <a:moveTo>
                  <a:pt x="133" y="45"/>
                </a:moveTo>
                <a:cubicBezTo>
                  <a:pt x="-2513" y="-2601"/>
                  <a:pt x="35058" y="111170"/>
                  <a:pt x="35058" y="111170"/>
                </a:cubicBezTo>
                <a:cubicBezTo>
                  <a:pt x="38762" y="126516"/>
                  <a:pt x="19712" y="86828"/>
                  <a:pt x="22358" y="92120"/>
                </a:cubicBezTo>
                <a:cubicBezTo>
                  <a:pt x="25004" y="97412"/>
                  <a:pt x="50933" y="142920"/>
                  <a:pt x="50933" y="142920"/>
                </a:cubicBezTo>
                <a:cubicBezTo>
                  <a:pt x="55166" y="150857"/>
                  <a:pt x="12833" y="135512"/>
                  <a:pt x="47758" y="139745"/>
                </a:cubicBezTo>
                <a:cubicBezTo>
                  <a:pt x="82683" y="143978"/>
                  <a:pt x="218679" y="163558"/>
                  <a:pt x="260483" y="168320"/>
                </a:cubicBezTo>
                <a:cubicBezTo>
                  <a:pt x="302287" y="173082"/>
                  <a:pt x="296995" y="170437"/>
                  <a:pt x="298583" y="168320"/>
                </a:cubicBezTo>
                <a:cubicBezTo>
                  <a:pt x="300171" y="166203"/>
                  <a:pt x="271066" y="158266"/>
                  <a:pt x="270008" y="155620"/>
                </a:cubicBezTo>
                <a:cubicBezTo>
                  <a:pt x="268950" y="152974"/>
                  <a:pt x="282179" y="161970"/>
                  <a:pt x="292233" y="152445"/>
                </a:cubicBezTo>
                <a:cubicBezTo>
                  <a:pt x="302287" y="142920"/>
                  <a:pt x="328216" y="107995"/>
                  <a:pt x="330333" y="98470"/>
                </a:cubicBezTo>
                <a:cubicBezTo>
                  <a:pt x="332450" y="88945"/>
                  <a:pt x="269479" y="103232"/>
                  <a:pt x="304933" y="95295"/>
                </a:cubicBezTo>
                <a:cubicBezTo>
                  <a:pt x="340387" y="87358"/>
                  <a:pt x="515541" y="55607"/>
                  <a:pt x="543058" y="50845"/>
                </a:cubicBezTo>
                <a:cubicBezTo>
                  <a:pt x="570575" y="46083"/>
                  <a:pt x="466329" y="66191"/>
                  <a:pt x="470033" y="66720"/>
                </a:cubicBezTo>
                <a:cubicBezTo>
                  <a:pt x="473737" y="67249"/>
                  <a:pt x="518716" y="52962"/>
                  <a:pt x="565283" y="54020"/>
                </a:cubicBezTo>
                <a:cubicBezTo>
                  <a:pt x="611850" y="55078"/>
                  <a:pt x="732500" y="73070"/>
                  <a:pt x="749433" y="73070"/>
                </a:cubicBezTo>
                <a:cubicBezTo>
                  <a:pt x="766366" y="73070"/>
                  <a:pt x="729854" y="53491"/>
                  <a:pt x="666883" y="54020"/>
                </a:cubicBezTo>
                <a:cubicBezTo>
                  <a:pt x="603912" y="54549"/>
                  <a:pt x="436166" y="69366"/>
                  <a:pt x="371608" y="76245"/>
                </a:cubicBezTo>
                <a:cubicBezTo>
                  <a:pt x="307050" y="83124"/>
                  <a:pt x="300700" y="93178"/>
                  <a:pt x="279533" y="95295"/>
                </a:cubicBezTo>
                <a:cubicBezTo>
                  <a:pt x="258366" y="97412"/>
                  <a:pt x="233496" y="88416"/>
                  <a:pt x="244608" y="88945"/>
                </a:cubicBezTo>
                <a:cubicBezTo>
                  <a:pt x="255720" y="89474"/>
                  <a:pt x="346208" y="87358"/>
                  <a:pt x="346208" y="98470"/>
                </a:cubicBezTo>
                <a:cubicBezTo>
                  <a:pt x="346208" y="109582"/>
                  <a:pt x="290116" y="148741"/>
                  <a:pt x="244608" y="155620"/>
                </a:cubicBezTo>
                <a:cubicBezTo>
                  <a:pt x="199100" y="162499"/>
                  <a:pt x="73158" y="139745"/>
                  <a:pt x="73158" y="139745"/>
                </a:cubicBezTo>
                <a:cubicBezTo>
                  <a:pt x="40879" y="134983"/>
                  <a:pt x="64162" y="149799"/>
                  <a:pt x="50933" y="127045"/>
                </a:cubicBezTo>
                <a:cubicBezTo>
                  <a:pt x="37704" y="104291"/>
                  <a:pt x="2779" y="2691"/>
                  <a:pt x="133" y="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 898">
            <a:extLst>
              <a:ext uri="{FF2B5EF4-FFF2-40B4-BE49-F238E27FC236}">
                <a16:creationId xmlns:a16="http://schemas.microsoft.com/office/drawing/2014/main" id="{1378943E-03C2-B969-AC2D-0D1F34946802}"/>
              </a:ext>
            </a:extLst>
          </p:cNvPr>
          <p:cNvSpPr/>
          <p:nvPr/>
        </p:nvSpPr>
        <p:spPr>
          <a:xfrm>
            <a:off x="736559" y="10099666"/>
            <a:ext cx="768995" cy="161941"/>
          </a:xfrm>
          <a:custGeom>
            <a:avLst/>
            <a:gdLst>
              <a:gd name="connsiteX0" fmla="*/ 41 w 768995"/>
              <a:gd name="connsiteY0" fmla="*/ 9 h 161941"/>
              <a:gd name="connsiteX1" fmla="*/ 69891 w 768995"/>
              <a:gd name="connsiteY1" fmla="*/ 107959 h 161941"/>
              <a:gd name="connsiteX2" fmla="*/ 95291 w 768995"/>
              <a:gd name="connsiteY2" fmla="*/ 117484 h 161941"/>
              <a:gd name="connsiteX3" fmla="*/ 57191 w 768995"/>
              <a:gd name="connsiteY3" fmla="*/ 92084 h 161941"/>
              <a:gd name="connsiteX4" fmla="*/ 263566 w 768995"/>
              <a:gd name="connsiteY4" fmla="*/ 136534 h 161941"/>
              <a:gd name="connsiteX5" fmla="*/ 308016 w 768995"/>
              <a:gd name="connsiteY5" fmla="*/ 158759 h 161941"/>
              <a:gd name="connsiteX6" fmla="*/ 419141 w 768995"/>
              <a:gd name="connsiteY6" fmla="*/ 130184 h 161941"/>
              <a:gd name="connsiteX7" fmla="*/ 396916 w 768995"/>
              <a:gd name="connsiteY7" fmla="*/ 127009 h 161941"/>
              <a:gd name="connsiteX8" fmla="*/ 549316 w 768995"/>
              <a:gd name="connsiteY8" fmla="*/ 95259 h 161941"/>
              <a:gd name="connsiteX9" fmla="*/ 488991 w 768995"/>
              <a:gd name="connsiteY9" fmla="*/ 98434 h 161941"/>
              <a:gd name="connsiteX10" fmla="*/ 720766 w 768995"/>
              <a:gd name="connsiteY10" fmla="*/ 107959 h 161941"/>
              <a:gd name="connsiteX11" fmla="*/ 762041 w 768995"/>
              <a:gd name="connsiteY11" fmla="*/ 101609 h 161941"/>
              <a:gd name="connsiteX12" fmla="*/ 622341 w 768995"/>
              <a:gd name="connsiteY12" fmla="*/ 98434 h 161941"/>
              <a:gd name="connsiteX13" fmla="*/ 441366 w 768995"/>
              <a:gd name="connsiteY13" fmla="*/ 111134 h 161941"/>
              <a:gd name="connsiteX14" fmla="*/ 339766 w 768995"/>
              <a:gd name="connsiteY14" fmla="*/ 101609 h 161941"/>
              <a:gd name="connsiteX15" fmla="*/ 409616 w 768995"/>
              <a:gd name="connsiteY15" fmla="*/ 123834 h 161941"/>
              <a:gd name="connsiteX16" fmla="*/ 308016 w 768995"/>
              <a:gd name="connsiteY16" fmla="*/ 161934 h 161941"/>
              <a:gd name="connsiteX17" fmla="*/ 98466 w 768995"/>
              <a:gd name="connsiteY17" fmla="*/ 120659 h 161941"/>
              <a:gd name="connsiteX18" fmla="*/ 92116 w 768995"/>
              <a:gd name="connsiteY18" fmla="*/ 130184 h 161941"/>
              <a:gd name="connsiteX19" fmla="*/ 107991 w 768995"/>
              <a:gd name="connsiteY19" fmla="*/ 117484 h 161941"/>
              <a:gd name="connsiteX20" fmla="*/ 60366 w 768995"/>
              <a:gd name="connsiteY20" fmla="*/ 101609 h 161941"/>
              <a:gd name="connsiteX21" fmla="*/ 41 w 768995"/>
              <a:gd name="connsiteY21" fmla="*/ 9 h 16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68995" h="161941">
                <a:moveTo>
                  <a:pt x="41" y="9"/>
                </a:moveTo>
                <a:cubicBezTo>
                  <a:pt x="1629" y="1067"/>
                  <a:pt x="54016" y="88380"/>
                  <a:pt x="69891" y="107959"/>
                </a:cubicBezTo>
                <a:cubicBezTo>
                  <a:pt x="85766" y="127538"/>
                  <a:pt x="97408" y="120130"/>
                  <a:pt x="95291" y="117484"/>
                </a:cubicBezTo>
                <a:cubicBezTo>
                  <a:pt x="93174" y="114838"/>
                  <a:pt x="29145" y="88909"/>
                  <a:pt x="57191" y="92084"/>
                </a:cubicBezTo>
                <a:cubicBezTo>
                  <a:pt x="85237" y="95259"/>
                  <a:pt x="221762" y="125422"/>
                  <a:pt x="263566" y="136534"/>
                </a:cubicBezTo>
                <a:cubicBezTo>
                  <a:pt x="305370" y="147646"/>
                  <a:pt x="282087" y="159817"/>
                  <a:pt x="308016" y="158759"/>
                </a:cubicBezTo>
                <a:cubicBezTo>
                  <a:pt x="333945" y="157701"/>
                  <a:pt x="404324" y="135476"/>
                  <a:pt x="419141" y="130184"/>
                </a:cubicBezTo>
                <a:cubicBezTo>
                  <a:pt x="433958" y="124892"/>
                  <a:pt x="375220" y="132830"/>
                  <a:pt x="396916" y="127009"/>
                </a:cubicBezTo>
                <a:cubicBezTo>
                  <a:pt x="418612" y="121188"/>
                  <a:pt x="533970" y="100022"/>
                  <a:pt x="549316" y="95259"/>
                </a:cubicBezTo>
                <a:cubicBezTo>
                  <a:pt x="564662" y="90496"/>
                  <a:pt x="460416" y="96317"/>
                  <a:pt x="488991" y="98434"/>
                </a:cubicBezTo>
                <a:cubicBezTo>
                  <a:pt x="517566" y="100551"/>
                  <a:pt x="675258" y="107430"/>
                  <a:pt x="720766" y="107959"/>
                </a:cubicBezTo>
                <a:cubicBezTo>
                  <a:pt x="766274" y="108488"/>
                  <a:pt x="778445" y="103196"/>
                  <a:pt x="762041" y="101609"/>
                </a:cubicBezTo>
                <a:cubicBezTo>
                  <a:pt x="745637" y="100022"/>
                  <a:pt x="675787" y="96847"/>
                  <a:pt x="622341" y="98434"/>
                </a:cubicBezTo>
                <a:cubicBezTo>
                  <a:pt x="568895" y="100021"/>
                  <a:pt x="488462" y="110605"/>
                  <a:pt x="441366" y="111134"/>
                </a:cubicBezTo>
                <a:cubicBezTo>
                  <a:pt x="394270" y="111663"/>
                  <a:pt x="345058" y="99492"/>
                  <a:pt x="339766" y="101609"/>
                </a:cubicBezTo>
                <a:cubicBezTo>
                  <a:pt x="334474" y="103726"/>
                  <a:pt x="414908" y="113780"/>
                  <a:pt x="409616" y="123834"/>
                </a:cubicBezTo>
                <a:cubicBezTo>
                  <a:pt x="404324" y="133888"/>
                  <a:pt x="359874" y="162463"/>
                  <a:pt x="308016" y="161934"/>
                </a:cubicBezTo>
                <a:cubicBezTo>
                  <a:pt x="256158" y="161405"/>
                  <a:pt x="134449" y="125951"/>
                  <a:pt x="98466" y="120659"/>
                </a:cubicBezTo>
                <a:cubicBezTo>
                  <a:pt x="62483" y="115367"/>
                  <a:pt x="90529" y="130713"/>
                  <a:pt x="92116" y="130184"/>
                </a:cubicBezTo>
                <a:cubicBezTo>
                  <a:pt x="93703" y="129655"/>
                  <a:pt x="113283" y="122247"/>
                  <a:pt x="107991" y="117484"/>
                </a:cubicBezTo>
                <a:cubicBezTo>
                  <a:pt x="102699" y="112722"/>
                  <a:pt x="78358" y="120130"/>
                  <a:pt x="60366" y="101609"/>
                </a:cubicBezTo>
                <a:cubicBezTo>
                  <a:pt x="42374" y="83088"/>
                  <a:pt x="-1547" y="-1049"/>
                  <a:pt x="41" y="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 899">
            <a:extLst>
              <a:ext uri="{FF2B5EF4-FFF2-40B4-BE49-F238E27FC236}">
                <a16:creationId xmlns:a16="http://schemas.microsoft.com/office/drawing/2014/main" id="{84D95210-F168-28B6-2602-381B4949B5A2}"/>
              </a:ext>
            </a:extLst>
          </p:cNvPr>
          <p:cNvSpPr/>
          <p:nvPr/>
        </p:nvSpPr>
        <p:spPr>
          <a:xfrm>
            <a:off x="1326426" y="10245723"/>
            <a:ext cx="268583" cy="210626"/>
          </a:xfrm>
          <a:custGeom>
            <a:avLst/>
            <a:gdLst>
              <a:gd name="connsiteX0" fmla="*/ 10249 w 268583"/>
              <a:gd name="connsiteY0" fmla="*/ 2 h 210626"/>
              <a:gd name="connsiteX1" fmla="*/ 64224 w 268583"/>
              <a:gd name="connsiteY1" fmla="*/ 107952 h 210626"/>
              <a:gd name="connsiteX2" fmla="*/ 165824 w 268583"/>
              <a:gd name="connsiteY2" fmla="*/ 165102 h 210626"/>
              <a:gd name="connsiteX3" fmla="*/ 149949 w 268583"/>
              <a:gd name="connsiteY3" fmla="*/ 146052 h 210626"/>
              <a:gd name="connsiteX4" fmla="*/ 267424 w 268583"/>
              <a:gd name="connsiteY4" fmla="*/ 206377 h 210626"/>
              <a:gd name="connsiteX5" fmla="*/ 197574 w 268583"/>
              <a:gd name="connsiteY5" fmla="*/ 190502 h 210626"/>
              <a:gd name="connsiteX6" fmla="*/ 3899 w 268583"/>
              <a:gd name="connsiteY6" fmla="*/ 69852 h 210626"/>
              <a:gd name="connsiteX7" fmla="*/ 64224 w 268583"/>
              <a:gd name="connsiteY7" fmla="*/ 111127 h 210626"/>
              <a:gd name="connsiteX8" fmla="*/ 10249 w 268583"/>
              <a:gd name="connsiteY8" fmla="*/ 2 h 210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8583" h="210626">
                <a:moveTo>
                  <a:pt x="10249" y="2"/>
                </a:moveTo>
                <a:cubicBezTo>
                  <a:pt x="10249" y="-527"/>
                  <a:pt x="38295" y="80435"/>
                  <a:pt x="64224" y="107952"/>
                </a:cubicBezTo>
                <a:cubicBezTo>
                  <a:pt x="90153" y="135469"/>
                  <a:pt x="151536" y="158752"/>
                  <a:pt x="165824" y="165102"/>
                </a:cubicBezTo>
                <a:cubicBezTo>
                  <a:pt x="180112" y="171452"/>
                  <a:pt x="133016" y="139173"/>
                  <a:pt x="149949" y="146052"/>
                </a:cubicBezTo>
                <a:cubicBezTo>
                  <a:pt x="166882" y="152931"/>
                  <a:pt x="259487" y="198969"/>
                  <a:pt x="267424" y="206377"/>
                </a:cubicBezTo>
                <a:cubicBezTo>
                  <a:pt x="275362" y="213785"/>
                  <a:pt x="241495" y="213256"/>
                  <a:pt x="197574" y="190502"/>
                </a:cubicBezTo>
                <a:cubicBezTo>
                  <a:pt x="153653" y="167748"/>
                  <a:pt x="26124" y="83081"/>
                  <a:pt x="3899" y="69852"/>
                </a:cubicBezTo>
                <a:cubicBezTo>
                  <a:pt x="-18326" y="56623"/>
                  <a:pt x="61578" y="118535"/>
                  <a:pt x="64224" y="111127"/>
                </a:cubicBezTo>
                <a:cubicBezTo>
                  <a:pt x="66870" y="103719"/>
                  <a:pt x="10249" y="531"/>
                  <a:pt x="10249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 900">
            <a:extLst>
              <a:ext uri="{FF2B5EF4-FFF2-40B4-BE49-F238E27FC236}">
                <a16:creationId xmlns:a16="http://schemas.microsoft.com/office/drawing/2014/main" id="{15D4C3DF-C11D-EC25-ED5C-527A90439ACD}"/>
              </a:ext>
            </a:extLst>
          </p:cNvPr>
          <p:cNvSpPr/>
          <p:nvPr/>
        </p:nvSpPr>
        <p:spPr>
          <a:xfrm>
            <a:off x="742266" y="10217150"/>
            <a:ext cx="492809" cy="241336"/>
          </a:xfrm>
          <a:custGeom>
            <a:avLst/>
            <a:gdLst>
              <a:gd name="connsiteX0" fmla="*/ 492809 w 492809"/>
              <a:gd name="connsiteY0" fmla="*/ 0 h 241336"/>
              <a:gd name="connsiteX1" fmla="*/ 362634 w 492809"/>
              <a:gd name="connsiteY1" fmla="*/ 50800 h 241336"/>
              <a:gd name="connsiteX2" fmla="*/ 213409 w 492809"/>
              <a:gd name="connsiteY2" fmla="*/ 85725 h 241336"/>
              <a:gd name="connsiteX3" fmla="*/ 267384 w 492809"/>
              <a:gd name="connsiteY3" fmla="*/ 85725 h 241336"/>
              <a:gd name="connsiteX4" fmla="*/ 194359 w 492809"/>
              <a:gd name="connsiteY4" fmla="*/ 133350 h 241336"/>
              <a:gd name="connsiteX5" fmla="*/ 80059 w 492809"/>
              <a:gd name="connsiteY5" fmla="*/ 174625 h 241336"/>
              <a:gd name="connsiteX6" fmla="*/ 684 w 492809"/>
              <a:gd name="connsiteY6" fmla="*/ 241300 h 241336"/>
              <a:gd name="connsiteX7" fmla="*/ 124509 w 492809"/>
              <a:gd name="connsiteY7" fmla="*/ 165100 h 241336"/>
              <a:gd name="connsiteX8" fmla="*/ 261034 w 492809"/>
              <a:gd name="connsiteY8" fmla="*/ 92075 h 241336"/>
              <a:gd name="connsiteX9" fmla="*/ 229284 w 492809"/>
              <a:gd name="connsiteY9" fmla="*/ 120650 h 241336"/>
              <a:gd name="connsiteX10" fmla="*/ 381684 w 492809"/>
              <a:gd name="connsiteY10" fmla="*/ 57150 h 241336"/>
              <a:gd name="connsiteX11" fmla="*/ 302309 w 492809"/>
              <a:gd name="connsiteY11" fmla="*/ 82550 h 241336"/>
              <a:gd name="connsiteX12" fmla="*/ 327709 w 492809"/>
              <a:gd name="connsiteY12" fmla="*/ 66675 h 241336"/>
              <a:gd name="connsiteX13" fmla="*/ 308659 w 492809"/>
              <a:gd name="connsiteY13" fmla="*/ 73025 h 241336"/>
              <a:gd name="connsiteX14" fmla="*/ 492809 w 492809"/>
              <a:gd name="connsiteY14" fmla="*/ 0 h 241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2809" h="241336">
                <a:moveTo>
                  <a:pt x="492809" y="0"/>
                </a:moveTo>
                <a:cubicBezTo>
                  <a:pt x="451005" y="18256"/>
                  <a:pt x="409201" y="36513"/>
                  <a:pt x="362634" y="50800"/>
                </a:cubicBezTo>
                <a:cubicBezTo>
                  <a:pt x="316067" y="65088"/>
                  <a:pt x="229284" y="79904"/>
                  <a:pt x="213409" y="85725"/>
                </a:cubicBezTo>
                <a:cubicBezTo>
                  <a:pt x="197534" y="91546"/>
                  <a:pt x="270559" y="77787"/>
                  <a:pt x="267384" y="85725"/>
                </a:cubicBezTo>
                <a:cubicBezTo>
                  <a:pt x="264209" y="93663"/>
                  <a:pt x="225580" y="118533"/>
                  <a:pt x="194359" y="133350"/>
                </a:cubicBezTo>
                <a:cubicBezTo>
                  <a:pt x="163138" y="148167"/>
                  <a:pt x="112338" y="156633"/>
                  <a:pt x="80059" y="174625"/>
                </a:cubicBezTo>
                <a:cubicBezTo>
                  <a:pt x="47780" y="192617"/>
                  <a:pt x="-6724" y="242887"/>
                  <a:pt x="684" y="241300"/>
                </a:cubicBezTo>
                <a:cubicBezTo>
                  <a:pt x="8092" y="239713"/>
                  <a:pt x="81117" y="189971"/>
                  <a:pt x="124509" y="165100"/>
                </a:cubicBezTo>
                <a:cubicBezTo>
                  <a:pt x="167901" y="140229"/>
                  <a:pt x="243572" y="99483"/>
                  <a:pt x="261034" y="92075"/>
                </a:cubicBezTo>
                <a:cubicBezTo>
                  <a:pt x="278496" y="84667"/>
                  <a:pt x="209176" y="126471"/>
                  <a:pt x="229284" y="120650"/>
                </a:cubicBezTo>
                <a:cubicBezTo>
                  <a:pt x="249392" y="114829"/>
                  <a:pt x="369513" y="63500"/>
                  <a:pt x="381684" y="57150"/>
                </a:cubicBezTo>
                <a:cubicBezTo>
                  <a:pt x="393855" y="50800"/>
                  <a:pt x="311305" y="80963"/>
                  <a:pt x="302309" y="82550"/>
                </a:cubicBezTo>
                <a:cubicBezTo>
                  <a:pt x="293313" y="84137"/>
                  <a:pt x="326651" y="68263"/>
                  <a:pt x="327709" y="66675"/>
                </a:cubicBezTo>
                <a:cubicBezTo>
                  <a:pt x="328767" y="65087"/>
                  <a:pt x="308659" y="73025"/>
                  <a:pt x="308659" y="73025"/>
                </a:cubicBezTo>
                <a:lnTo>
                  <a:pt x="492809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 901">
            <a:extLst>
              <a:ext uri="{FF2B5EF4-FFF2-40B4-BE49-F238E27FC236}">
                <a16:creationId xmlns:a16="http://schemas.microsoft.com/office/drawing/2014/main" id="{3BDF997A-A7FB-D040-7CB4-FC00431675F3}"/>
              </a:ext>
            </a:extLst>
          </p:cNvPr>
          <p:cNvSpPr/>
          <p:nvPr/>
        </p:nvSpPr>
        <p:spPr>
          <a:xfrm>
            <a:off x="749043" y="10236179"/>
            <a:ext cx="466982" cy="279421"/>
          </a:xfrm>
          <a:custGeom>
            <a:avLst/>
            <a:gdLst>
              <a:gd name="connsiteX0" fmla="*/ 466982 w 466982"/>
              <a:gd name="connsiteY0" fmla="*/ 21 h 279421"/>
              <a:gd name="connsiteX1" fmla="*/ 327282 w 466982"/>
              <a:gd name="connsiteY1" fmla="*/ 107971 h 279421"/>
              <a:gd name="connsiteX2" fmla="*/ 254257 w 466982"/>
              <a:gd name="connsiteY2" fmla="*/ 146071 h 279421"/>
              <a:gd name="connsiteX3" fmla="*/ 289182 w 466982"/>
              <a:gd name="connsiteY3" fmla="*/ 136546 h 279421"/>
              <a:gd name="connsiteX4" fmla="*/ 152657 w 466982"/>
              <a:gd name="connsiteY4" fmla="*/ 177821 h 279421"/>
              <a:gd name="connsiteX5" fmla="*/ 63757 w 466982"/>
              <a:gd name="connsiteY5" fmla="*/ 219096 h 279421"/>
              <a:gd name="connsiteX6" fmla="*/ 117732 w 466982"/>
              <a:gd name="connsiteY6" fmla="*/ 196871 h 279421"/>
              <a:gd name="connsiteX7" fmla="*/ 257 w 466982"/>
              <a:gd name="connsiteY7" fmla="*/ 279421 h 279421"/>
              <a:gd name="connsiteX8" fmla="*/ 155832 w 466982"/>
              <a:gd name="connsiteY8" fmla="*/ 196871 h 279421"/>
              <a:gd name="connsiteX9" fmla="*/ 273307 w 466982"/>
              <a:gd name="connsiteY9" fmla="*/ 127021 h 279421"/>
              <a:gd name="connsiteX10" fmla="*/ 371732 w 466982"/>
              <a:gd name="connsiteY10" fmla="*/ 38121 h 279421"/>
              <a:gd name="connsiteX11" fmla="*/ 305057 w 466982"/>
              <a:gd name="connsiteY11" fmla="*/ 117496 h 279421"/>
              <a:gd name="connsiteX12" fmla="*/ 349507 w 466982"/>
              <a:gd name="connsiteY12" fmla="*/ 73046 h 279421"/>
              <a:gd name="connsiteX13" fmla="*/ 327282 w 466982"/>
              <a:gd name="connsiteY13" fmla="*/ 98446 h 279421"/>
              <a:gd name="connsiteX14" fmla="*/ 466982 w 466982"/>
              <a:gd name="connsiteY14" fmla="*/ 21 h 279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66982" h="279421">
                <a:moveTo>
                  <a:pt x="466982" y="21"/>
                </a:moveTo>
                <a:cubicBezTo>
                  <a:pt x="466982" y="1608"/>
                  <a:pt x="362736" y="83629"/>
                  <a:pt x="327282" y="107971"/>
                </a:cubicBezTo>
                <a:cubicBezTo>
                  <a:pt x="291828" y="132313"/>
                  <a:pt x="260607" y="141309"/>
                  <a:pt x="254257" y="146071"/>
                </a:cubicBezTo>
                <a:cubicBezTo>
                  <a:pt x="247907" y="150833"/>
                  <a:pt x="306115" y="131254"/>
                  <a:pt x="289182" y="136546"/>
                </a:cubicBezTo>
                <a:cubicBezTo>
                  <a:pt x="272249" y="141838"/>
                  <a:pt x="190228" y="164063"/>
                  <a:pt x="152657" y="177821"/>
                </a:cubicBezTo>
                <a:cubicBezTo>
                  <a:pt x="115086" y="191579"/>
                  <a:pt x="69578" y="215921"/>
                  <a:pt x="63757" y="219096"/>
                </a:cubicBezTo>
                <a:cubicBezTo>
                  <a:pt x="57936" y="222271"/>
                  <a:pt x="128315" y="186817"/>
                  <a:pt x="117732" y="196871"/>
                </a:cubicBezTo>
                <a:cubicBezTo>
                  <a:pt x="107149" y="206925"/>
                  <a:pt x="-6093" y="279421"/>
                  <a:pt x="257" y="279421"/>
                </a:cubicBezTo>
                <a:cubicBezTo>
                  <a:pt x="6607" y="279421"/>
                  <a:pt x="110324" y="222271"/>
                  <a:pt x="155832" y="196871"/>
                </a:cubicBezTo>
                <a:cubicBezTo>
                  <a:pt x="201340" y="171471"/>
                  <a:pt x="237324" y="153479"/>
                  <a:pt x="273307" y="127021"/>
                </a:cubicBezTo>
                <a:cubicBezTo>
                  <a:pt x="309290" y="100563"/>
                  <a:pt x="366440" y="39708"/>
                  <a:pt x="371732" y="38121"/>
                </a:cubicBezTo>
                <a:cubicBezTo>
                  <a:pt x="377024" y="36534"/>
                  <a:pt x="308761" y="111675"/>
                  <a:pt x="305057" y="117496"/>
                </a:cubicBezTo>
                <a:cubicBezTo>
                  <a:pt x="301353" y="123317"/>
                  <a:pt x="345803" y="76221"/>
                  <a:pt x="349507" y="73046"/>
                </a:cubicBezTo>
                <a:cubicBezTo>
                  <a:pt x="353211" y="69871"/>
                  <a:pt x="306115" y="112204"/>
                  <a:pt x="327282" y="98446"/>
                </a:cubicBezTo>
                <a:cubicBezTo>
                  <a:pt x="348449" y="84688"/>
                  <a:pt x="466982" y="-1566"/>
                  <a:pt x="466982" y="2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 902">
            <a:extLst>
              <a:ext uri="{FF2B5EF4-FFF2-40B4-BE49-F238E27FC236}">
                <a16:creationId xmlns:a16="http://schemas.microsoft.com/office/drawing/2014/main" id="{B6B677BE-7FD5-FEBE-48EA-BF662105D3F8}"/>
              </a:ext>
            </a:extLst>
          </p:cNvPr>
          <p:cNvSpPr/>
          <p:nvPr/>
        </p:nvSpPr>
        <p:spPr>
          <a:xfrm>
            <a:off x="1050133" y="10274078"/>
            <a:ext cx="352059" cy="508690"/>
          </a:xfrm>
          <a:custGeom>
            <a:avLst/>
            <a:gdLst>
              <a:gd name="connsiteX0" fmla="*/ 232567 w 352059"/>
              <a:gd name="connsiteY0" fmla="*/ 222 h 508690"/>
              <a:gd name="connsiteX1" fmla="*/ 254792 w 352059"/>
              <a:gd name="connsiteY1" fmla="*/ 85947 h 508690"/>
              <a:gd name="connsiteX2" fmla="*/ 254792 w 352059"/>
              <a:gd name="connsiteY2" fmla="*/ 76422 h 508690"/>
              <a:gd name="connsiteX3" fmla="*/ 318292 w 352059"/>
              <a:gd name="connsiteY3" fmla="*/ 149447 h 508690"/>
              <a:gd name="connsiteX4" fmla="*/ 311942 w 352059"/>
              <a:gd name="connsiteY4" fmla="*/ 127222 h 508690"/>
              <a:gd name="connsiteX5" fmla="*/ 343692 w 352059"/>
              <a:gd name="connsiteY5" fmla="*/ 190722 h 508690"/>
              <a:gd name="connsiteX6" fmla="*/ 346867 w 352059"/>
              <a:gd name="connsiteY6" fmla="*/ 174847 h 508690"/>
              <a:gd name="connsiteX7" fmla="*/ 280192 w 352059"/>
              <a:gd name="connsiteY7" fmla="*/ 266922 h 508690"/>
              <a:gd name="connsiteX8" fmla="*/ 200817 w 352059"/>
              <a:gd name="connsiteY8" fmla="*/ 330422 h 508690"/>
              <a:gd name="connsiteX9" fmla="*/ 264317 w 352059"/>
              <a:gd name="connsiteY9" fmla="*/ 308197 h 508690"/>
              <a:gd name="connsiteX10" fmla="*/ 130967 w 352059"/>
              <a:gd name="connsiteY10" fmla="*/ 416147 h 508690"/>
              <a:gd name="connsiteX11" fmla="*/ 792 w 352059"/>
              <a:gd name="connsiteY11" fmla="*/ 508222 h 508690"/>
              <a:gd name="connsiteX12" fmla="*/ 83342 w 352059"/>
              <a:gd name="connsiteY12" fmla="*/ 444722 h 508690"/>
              <a:gd name="connsiteX13" fmla="*/ 223042 w 352059"/>
              <a:gd name="connsiteY13" fmla="*/ 292322 h 508690"/>
              <a:gd name="connsiteX14" fmla="*/ 175417 w 352059"/>
              <a:gd name="connsiteY14" fmla="*/ 352647 h 508690"/>
              <a:gd name="connsiteX15" fmla="*/ 134142 w 352059"/>
              <a:gd name="connsiteY15" fmla="*/ 409797 h 508690"/>
              <a:gd name="connsiteX16" fmla="*/ 216692 w 352059"/>
              <a:gd name="connsiteY16" fmla="*/ 333597 h 508690"/>
              <a:gd name="connsiteX17" fmla="*/ 321467 w 352059"/>
              <a:gd name="connsiteY17" fmla="*/ 219297 h 508690"/>
              <a:gd name="connsiteX18" fmla="*/ 286542 w 352059"/>
              <a:gd name="connsiteY18" fmla="*/ 155797 h 508690"/>
              <a:gd name="connsiteX19" fmla="*/ 245267 w 352059"/>
              <a:gd name="connsiteY19" fmla="*/ 108172 h 508690"/>
              <a:gd name="connsiteX20" fmla="*/ 308767 w 352059"/>
              <a:gd name="connsiteY20" fmla="*/ 165322 h 508690"/>
              <a:gd name="connsiteX21" fmla="*/ 289717 w 352059"/>
              <a:gd name="connsiteY21" fmla="*/ 127222 h 508690"/>
              <a:gd name="connsiteX22" fmla="*/ 277017 w 352059"/>
              <a:gd name="connsiteY22" fmla="*/ 117697 h 508690"/>
              <a:gd name="connsiteX23" fmla="*/ 232567 w 352059"/>
              <a:gd name="connsiteY23" fmla="*/ 222 h 50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52059" h="508690">
                <a:moveTo>
                  <a:pt x="232567" y="222"/>
                </a:moveTo>
                <a:cubicBezTo>
                  <a:pt x="228863" y="-5070"/>
                  <a:pt x="254792" y="85947"/>
                  <a:pt x="254792" y="85947"/>
                </a:cubicBezTo>
                <a:cubicBezTo>
                  <a:pt x="258496" y="98647"/>
                  <a:pt x="244209" y="65839"/>
                  <a:pt x="254792" y="76422"/>
                </a:cubicBezTo>
                <a:cubicBezTo>
                  <a:pt x="265375" y="87005"/>
                  <a:pt x="308767" y="140980"/>
                  <a:pt x="318292" y="149447"/>
                </a:cubicBezTo>
                <a:cubicBezTo>
                  <a:pt x="327817" y="157914"/>
                  <a:pt x="307709" y="120343"/>
                  <a:pt x="311942" y="127222"/>
                </a:cubicBezTo>
                <a:cubicBezTo>
                  <a:pt x="316175" y="134101"/>
                  <a:pt x="337871" y="182785"/>
                  <a:pt x="343692" y="190722"/>
                </a:cubicBezTo>
                <a:cubicBezTo>
                  <a:pt x="349513" y="198659"/>
                  <a:pt x="357450" y="162147"/>
                  <a:pt x="346867" y="174847"/>
                </a:cubicBezTo>
                <a:cubicBezTo>
                  <a:pt x="336284" y="187547"/>
                  <a:pt x="304534" y="240993"/>
                  <a:pt x="280192" y="266922"/>
                </a:cubicBezTo>
                <a:cubicBezTo>
                  <a:pt x="255850" y="292851"/>
                  <a:pt x="203463" y="323543"/>
                  <a:pt x="200817" y="330422"/>
                </a:cubicBezTo>
                <a:cubicBezTo>
                  <a:pt x="198171" y="337301"/>
                  <a:pt x="275959" y="293910"/>
                  <a:pt x="264317" y="308197"/>
                </a:cubicBezTo>
                <a:cubicBezTo>
                  <a:pt x="252675" y="322484"/>
                  <a:pt x="174888" y="382810"/>
                  <a:pt x="130967" y="416147"/>
                </a:cubicBezTo>
                <a:cubicBezTo>
                  <a:pt x="87046" y="449485"/>
                  <a:pt x="8729" y="503460"/>
                  <a:pt x="792" y="508222"/>
                </a:cubicBezTo>
                <a:cubicBezTo>
                  <a:pt x="-7146" y="512985"/>
                  <a:pt x="46300" y="480705"/>
                  <a:pt x="83342" y="444722"/>
                </a:cubicBezTo>
                <a:cubicBezTo>
                  <a:pt x="120384" y="408739"/>
                  <a:pt x="207696" y="307668"/>
                  <a:pt x="223042" y="292322"/>
                </a:cubicBezTo>
                <a:cubicBezTo>
                  <a:pt x="238388" y="276976"/>
                  <a:pt x="190234" y="333068"/>
                  <a:pt x="175417" y="352647"/>
                </a:cubicBezTo>
                <a:cubicBezTo>
                  <a:pt x="160600" y="372226"/>
                  <a:pt x="127263" y="412972"/>
                  <a:pt x="134142" y="409797"/>
                </a:cubicBezTo>
                <a:cubicBezTo>
                  <a:pt x="141021" y="406622"/>
                  <a:pt x="185471" y="365347"/>
                  <a:pt x="216692" y="333597"/>
                </a:cubicBezTo>
                <a:cubicBezTo>
                  <a:pt x="247913" y="301847"/>
                  <a:pt x="309825" y="248930"/>
                  <a:pt x="321467" y="219297"/>
                </a:cubicBezTo>
                <a:cubicBezTo>
                  <a:pt x="333109" y="189664"/>
                  <a:pt x="299242" y="174318"/>
                  <a:pt x="286542" y="155797"/>
                </a:cubicBezTo>
                <a:cubicBezTo>
                  <a:pt x="273842" y="137276"/>
                  <a:pt x="241563" y="106585"/>
                  <a:pt x="245267" y="108172"/>
                </a:cubicBezTo>
                <a:cubicBezTo>
                  <a:pt x="248971" y="109759"/>
                  <a:pt x="301359" y="162147"/>
                  <a:pt x="308767" y="165322"/>
                </a:cubicBezTo>
                <a:cubicBezTo>
                  <a:pt x="316175" y="168497"/>
                  <a:pt x="289717" y="127222"/>
                  <a:pt x="289717" y="127222"/>
                </a:cubicBezTo>
                <a:cubicBezTo>
                  <a:pt x="284425" y="119285"/>
                  <a:pt x="283367" y="135689"/>
                  <a:pt x="277017" y="117697"/>
                </a:cubicBezTo>
                <a:cubicBezTo>
                  <a:pt x="270667" y="99705"/>
                  <a:pt x="236271" y="5514"/>
                  <a:pt x="232567" y="2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4" name="フリーフォーム 903">
            <a:extLst>
              <a:ext uri="{FF2B5EF4-FFF2-40B4-BE49-F238E27FC236}">
                <a16:creationId xmlns:a16="http://schemas.microsoft.com/office/drawing/2014/main" id="{B24EDC1E-DBC3-A051-50FC-25DCEB57BA42}"/>
              </a:ext>
            </a:extLst>
          </p:cNvPr>
          <p:cNvSpPr/>
          <p:nvPr/>
        </p:nvSpPr>
        <p:spPr>
          <a:xfrm>
            <a:off x="1163979" y="10271819"/>
            <a:ext cx="107798" cy="235159"/>
          </a:xfrm>
          <a:custGeom>
            <a:avLst/>
            <a:gdLst>
              <a:gd name="connsiteX0" fmla="*/ 1246 w 107798"/>
              <a:gd name="connsiteY0" fmla="*/ 2481 h 235159"/>
              <a:gd name="connsiteX1" fmla="*/ 29821 w 107798"/>
              <a:gd name="connsiteY1" fmla="*/ 62806 h 235159"/>
              <a:gd name="connsiteX2" fmla="*/ 74271 w 107798"/>
              <a:gd name="connsiteY2" fmla="*/ 119956 h 235159"/>
              <a:gd name="connsiteX3" fmla="*/ 58396 w 107798"/>
              <a:gd name="connsiteY3" fmla="*/ 107256 h 235159"/>
              <a:gd name="connsiteX4" fmla="*/ 106021 w 107798"/>
              <a:gd name="connsiteY4" fmla="*/ 227906 h 235159"/>
              <a:gd name="connsiteX5" fmla="*/ 90146 w 107798"/>
              <a:gd name="connsiteY5" fmla="*/ 208856 h 235159"/>
              <a:gd name="connsiteX6" fmla="*/ 20296 w 107798"/>
              <a:gd name="connsiteY6" fmla="*/ 104081 h 235159"/>
              <a:gd name="connsiteX7" fmla="*/ 67921 w 107798"/>
              <a:gd name="connsiteY7" fmla="*/ 151706 h 235159"/>
              <a:gd name="connsiteX8" fmla="*/ 71096 w 107798"/>
              <a:gd name="connsiteY8" fmla="*/ 151706 h 235159"/>
              <a:gd name="connsiteX9" fmla="*/ 1246 w 107798"/>
              <a:gd name="connsiteY9" fmla="*/ 2481 h 23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98" h="235159">
                <a:moveTo>
                  <a:pt x="1246" y="2481"/>
                </a:moveTo>
                <a:cubicBezTo>
                  <a:pt x="-5633" y="-12336"/>
                  <a:pt x="17650" y="43227"/>
                  <a:pt x="29821" y="62806"/>
                </a:cubicBezTo>
                <a:cubicBezTo>
                  <a:pt x="41992" y="82385"/>
                  <a:pt x="69509" y="112548"/>
                  <a:pt x="74271" y="119956"/>
                </a:cubicBezTo>
                <a:cubicBezTo>
                  <a:pt x="79034" y="127364"/>
                  <a:pt x="53104" y="89264"/>
                  <a:pt x="58396" y="107256"/>
                </a:cubicBezTo>
                <a:cubicBezTo>
                  <a:pt x="63688" y="125248"/>
                  <a:pt x="106021" y="227906"/>
                  <a:pt x="106021" y="227906"/>
                </a:cubicBezTo>
                <a:cubicBezTo>
                  <a:pt x="111313" y="244839"/>
                  <a:pt x="104433" y="229493"/>
                  <a:pt x="90146" y="208856"/>
                </a:cubicBezTo>
                <a:cubicBezTo>
                  <a:pt x="75859" y="188219"/>
                  <a:pt x="24000" y="113606"/>
                  <a:pt x="20296" y="104081"/>
                </a:cubicBezTo>
                <a:cubicBezTo>
                  <a:pt x="16592" y="94556"/>
                  <a:pt x="67921" y="151706"/>
                  <a:pt x="67921" y="151706"/>
                </a:cubicBezTo>
                <a:cubicBezTo>
                  <a:pt x="76388" y="159644"/>
                  <a:pt x="81679" y="168639"/>
                  <a:pt x="71096" y="151706"/>
                </a:cubicBezTo>
                <a:cubicBezTo>
                  <a:pt x="60513" y="134773"/>
                  <a:pt x="8125" y="17298"/>
                  <a:pt x="1246" y="24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 904">
            <a:extLst>
              <a:ext uri="{FF2B5EF4-FFF2-40B4-BE49-F238E27FC236}">
                <a16:creationId xmlns:a16="http://schemas.microsoft.com/office/drawing/2014/main" id="{CA4D9581-CAC4-09A8-064D-BBA767D0C46A}"/>
              </a:ext>
            </a:extLst>
          </p:cNvPr>
          <p:cNvSpPr/>
          <p:nvPr/>
        </p:nvSpPr>
        <p:spPr>
          <a:xfrm>
            <a:off x="787319" y="10334622"/>
            <a:ext cx="536541" cy="432511"/>
          </a:xfrm>
          <a:custGeom>
            <a:avLst/>
            <a:gdLst>
              <a:gd name="connsiteX0" fmla="*/ 501731 w 536541"/>
              <a:gd name="connsiteY0" fmla="*/ 3 h 432511"/>
              <a:gd name="connsiteX1" fmla="*/ 508081 w 536541"/>
              <a:gd name="connsiteY1" fmla="*/ 82553 h 432511"/>
              <a:gd name="connsiteX2" fmla="*/ 530306 w 536541"/>
              <a:gd name="connsiteY2" fmla="*/ 111128 h 432511"/>
              <a:gd name="connsiteX3" fmla="*/ 396956 w 536541"/>
              <a:gd name="connsiteY3" fmla="*/ 203203 h 432511"/>
              <a:gd name="connsiteX4" fmla="*/ 450931 w 536541"/>
              <a:gd name="connsiteY4" fmla="*/ 177803 h 432511"/>
              <a:gd name="connsiteX5" fmla="*/ 295356 w 536541"/>
              <a:gd name="connsiteY5" fmla="*/ 266703 h 432511"/>
              <a:gd name="connsiteX6" fmla="*/ 136606 w 536541"/>
              <a:gd name="connsiteY6" fmla="*/ 333378 h 432511"/>
              <a:gd name="connsiteX7" fmla="*/ 108031 w 536541"/>
              <a:gd name="connsiteY7" fmla="*/ 320678 h 432511"/>
              <a:gd name="connsiteX8" fmla="*/ 69931 w 536541"/>
              <a:gd name="connsiteY8" fmla="*/ 276228 h 432511"/>
              <a:gd name="connsiteX9" fmla="*/ 81 w 536541"/>
              <a:gd name="connsiteY9" fmla="*/ 168278 h 432511"/>
              <a:gd name="connsiteX10" fmla="*/ 57231 w 536541"/>
              <a:gd name="connsiteY10" fmla="*/ 241303 h 432511"/>
              <a:gd name="connsiteX11" fmla="*/ 117556 w 536541"/>
              <a:gd name="connsiteY11" fmla="*/ 339728 h 432511"/>
              <a:gd name="connsiteX12" fmla="*/ 130256 w 536541"/>
              <a:gd name="connsiteY12" fmla="*/ 425453 h 432511"/>
              <a:gd name="connsiteX13" fmla="*/ 127081 w 536541"/>
              <a:gd name="connsiteY13" fmla="*/ 425453 h 432511"/>
              <a:gd name="connsiteX14" fmla="*/ 292181 w 536541"/>
              <a:gd name="connsiteY14" fmla="*/ 431803 h 432511"/>
              <a:gd name="connsiteX15" fmla="*/ 330281 w 536541"/>
              <a:gd name="connsiteY15" fmla="*/ 406403 h 432511"/>
              <a:gd name="connsiteX16" fmla="*/ 209631 w 536541"/>
              <a:gd name="connsiteY16" fmla="*/ 428628 h 432511"/>
              <a:gd name="connsiteX17" fmla="*/ 139781 w 536541"/>
              <a:gd name="connsiteY17" fmla="*/ 374653 h 432511"/>
              <a:gd name="connsiteX18" fmla="*/ 152481 w 536541"/>
              <a:gd name="connsiteY18" fmla="*/ 317503 h 432511"/>
              <a:gd name="connsiteX19" fmla="*/ 346156 w 536541"/>
              <a:gd name="connsiteY19" fmla="*/ 257178 h 432511"/>
              <a:gd name="connsiteX20" fmla="*/ 200106 w 536541"/>
              <a:gd name="connsiteY20" fmla="*/ 307978 h 432511"/>
              <a:gd name="connsiteX21" fmla="*/ 511256 w 536541"/>
              <a:gd name="connsiteY21" fmla="*/ 155578 h 432511"/>
              <a:gd name="connsiteX22" fmla="*/ 517606 w 536541"/>
              <a:gd name="connsiteY22" fmla="*/ 120653 h 432511"/>
              <a:gd name="connsiteX23" fmla="*/ 511256 w 536541"/>
              <a:gd name="connsiteY23" fmla="*/ 114303 h 432511"/>
              <a:gd name="connsiteX24" fmla="*/ 523956 w 536541"/>
              <a:gd name="connsiteY24" fmla="*/ 120653 h 432511"/>
              <a:gd name="connsiteX25" fmla="*/ 501731 w 536541"/>
              <a:gd name="connsiteY25" fmla="*/ 79378 h 432511"/>
              <a:gd name="connsiteX26" fmla="*/ 501731 w 536541"/>
              <a:gd name="connsiteY26" fmla="*/ 3 h 432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36541" h="432511">
                <a:moveTo>
                  <a:pt x="501731" y="3"/>
                </a:moveTo>
                <a:cubicBezTo>
                  <a:pt x="502789" y="532"/>
                  <a:pt x="503318" y="64032"/>
                  <a:pt x="508081" y="82553"/>
                </a:cubicBezTo>
                <a:cubicBezTo>
                  <a:pt x="512844" y="101074"/>
                  <a:pt x="548827" y="91020"/>
                  <a:pt x="530306" y="111128"/>
                </a:cubicBezTo>
                <a:cubicBezTo>
                  <a:pt x="511785" y="131236"/>
                  <a:pt x="410185" y="192091"/>
                  <a:pt x="396956" y="203203"/>
                </a:cubicBezTo>
                <a:cubicBezTo>
                  <a:pt x="383727" y="214315"/>
                  <a:pt x="467864" y="167220"/>
                  <a:pt x="450931" y="177803"/>
                </a:cubicBezTo>
                <a:cubicBezTo>
                  <a:pt x="433998" y="188386"/>
                  <a:pt x="347743" y="240774"/>
                  <a:pt x="295356" y="266703"/>
                </a:cubicBezTo>
                <a:cubicBezTo>
                  <a:pt x="242969" y="292632"/>
                  <a:pt x="136606" y="333378"/>
                  <a:pt x="136606" y="333378"/>
                </a:cubicBezTo>
                <a:cubicBezTo>
                  <a:pt x="105385" y="342374"/>
                  <a:pt x="119143" y="330203"/>
                  <a:pt x="108031" y="320678"/>
                </a:cubicBezTo>
                <a:cubicBezTo>
                  <a:pt x="96918" y="311153"/>
                  <a:pt x="87923" y="301628"/>
                  <a:pt x="69931" y="276228"/>
                </a:cubicBezTo>
                <a:cubicBezTo>
                  <a:pt x="51939" y="250828"/>
                  <a:pt x="2198" y="174099"/>
                  <a:pt x="81" y="168278"/>
                </a:cubicBezTo>
                <a:cubicBezTo>
                  <a:pt x="-2036" y="162457"/>
                  <a:pt x="37652" y="212728"/>
                  <a:pt x="57231" y="241303"/>
                </a:cubicBezTo>
                <a:cubicBezTo>
                  <a:pt x="76810" y="269878"/>
                  <a:pt x="105385" y="309036"/>
                  <a:pt x="117556" y="339728"/>
                </a:cubicBezTo>
                <a:cubicBezTo>
                  <a:pt x="129727" y="370420"/>
                  <a:pt x="130256" y="425453"/>
                  <a:pt x="130256" y="425453"/>
                </a:cubicBezTo>
                <a:cubicBezTo>
                  <a:pt x="131843" y="439740"/>
                  <a:pt x="127081" y="425453"/>
                  <a:pt x="127081" y="425453"/>
                </a:cubicBezTo>
                <a:cubicBezTo>
                  <a:pt x="154068" y="426511"/>
                  <a:pt x="258314" y="434978"/>
                  <a:pt x="292181" y="431803"/>
                </a:cubicBezTo>
                <a:cubicBezTo>
                  <a:pt x="326048" y="428628"/>
                  <a:pt x="344039" y="406932"/>
                  <a:pt x="330281" y="406403"/>
                </a:cubicBezTo>
                <a:cubicBezTo>
                  <a:pt x="316523" y="405874"/>
                  <a:pt x="241381" y="433920"/>
                  <a:pt x="209631" y="428628"/>
                </a:cubicBezTo>
                <a:cubicBezTo>
                  <a:pt x="177881" y="423336"/>
                  <a:pt x="149306" y="393174"/>
                  <a:pt x="139781" y="374653"/>
                </a:cubicBezTo>
                <a:cubicBezTo>
                  <a:pt x="130256" y="356132"/>
                  <a:pt x="118085" y="337082"/>
                  <a:pt x="152481" y="317503"/>
                </a:cubicBezTo>
                <a:cubicBezTo>
                  <a:pt x="186877" y="297924"/>
                  <a:pt x="338218" y="258766"/>
                  <a:pt x="346156" y="257178"/>
                </a:cubicBezTo>
                <a:cubicBezTo>
                  <a:pt x="354094" y="255590"/>
                  <a:pt x="172589" y="324911"/>
                  <a:pt x="200106" y="307978"/>
                </a:cubicBezTo>
                <a:cubicBezTo>
                  <a:pt x="227623" y="291045"/>
                  <a:pt x="458340" y="186799"/>
                  <a:pt x="511256" y="155578"/>
                </a:cubicBezTo>
                <a:cubicBezTo>
                  <a:pt x="564172" y="124357"/>
                  <a:pt x="517606" y="120653"/>
                  <a:pt x="517606" y="120653"/>
                </a:cubicBezTo>
                <a:lnTo>
                  <a:pt x="511256" y="114303"/>
                </a:lnTo>
                <a:cubicBezTo>
                  <a:pt x="512314" y="114303"/>
                  <a:pt x="525544" y="126474"/>
                  <a:pt x="523956" y="120653"/>
                </a:cubicBezTo>
                <a:cubicBezTo>
                  <a:pt x="522369" y="114832"/>
                  <a:pt x="503848" y="95253"/>
                  <a:pt x="501731" y="79378"/>
                </a:cubicBezTo>
                <a:cubicBezTo>
                  <a:pt x="499614" y="63503"/>
                  <a:pt x="500673" y="-526"/>
                  <a:pt x="501731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 905">
            <a:extLst>
              <a:ext uri="{FF2B5EF4-FFF2-40B4-BE49-F238E27FC236}">
                <a16:creationId xmlns:a16="http://schemas.microsoft.com/office/drawing/2014/main" id="{29A74E30-60FD-7809-1F3C-F2EB3327CC2E}"/>
              </a:ext>
            </a:extLst>
          </p:cNvPr>
          <p:cNvSpPr/>
          <p:nvPr/>
        </p:nvSpPr>
        <p:spPr>
          <a:xfrm>
            <a:off x="1811388" y="10299266"/>
            <a:ext cx="388905" cy="433245"/>
          </a:xfrm>
          <a:custGeom>
            <a:avLst/>
            <a:gdLst>
              <a:gd name="connsiteX0" fmla="*/ 1537 w 388905"/>
              <a:gd name="connsiteY0" fmla="*/ 60759 h 433245"/>
              <a:gd name="connsiteX1" fmla="*/ 93612 w 388905"/>
              <a:gd name="connsiteY1" fmla="*/ 44884 h 433245"/>
              <a:gd name="connsiteX2" fmla="*/ 179337 w 388905"/>
              <a:gd name="connsiteY2" fmla="*/ 13134 h 433245"/>
              <a:gd name="connsiteX3" fmla="*/ 160287 w 388905"/>
              <a:gd name="connsiteY3" fmla="*/ 6784 h 433245"/>
              <a:gd name="connsiteX4" fmla="*/ 220612 w 388905"/>
              <a:gd name="connsiteY4" fmla="*/ 35359 h 433245"/>
              <a:gd name="connsiteX5" fmla="*/ 255537 w 388905"/>
              <a:gd name="connsiteY5" fmla="*/ 70284 h 433245"/>
              <a:gd name="connsiteX6" fmla="*/ 258712 w 388905"/>
              <a:gd name="connsiteY6" fmla="*/ 60759 h 433245"/>
              <a:gd name="connsiteX7" fmla="*/ 341262 w 388905"/>
              <a:gd name="connsiteY7" fmla="*/ 248084 h 433245"/>
              <a:gd name="connsiteX8" fmla="*/ 328562 w 388905"/>
              <a:gd name="connsiteY8" fmla="*/ 235384 h 433245"/>
              <a:gd name="connsiteX9" fmla="*/ 360312 w 388905"/>
              <a:gd name="connsiteY9" fmla="*/ 381434 h 433245"/>
              <a:gd name="connsiteX10" fmla="*/ 388887 w 388905"/>
              <a:gd name="connsiteY10" fmla="*/ 432234 h 433245"/>
              <a:gd name="connsiteX11" fmla="*/ 363487 w 388905"/>
              <a:gd name="connsiteY11" fmla="*/ 343334 h 433245"/>
              <a:gd name="connsiteX12" fmla="*/ 296812 w 388905"/>
              <a:gd name="connsiteY12" fmla="*/ 171884 h 433245"/>
              <a:gd name="connsiteX13" fmla="*/ 217437 w 388905"/>
              <a:gd name="connsiteY13" fmla="*/ 38534 h 433245"/>
              <a:gd name="connsiteX14" fmla="*/ 233312 w 388905"/>
              <a:gd name="connsiteY14" fmla="*/ 57584 h 433245"/>
              <a:gd name="connsiteX15" fmla="*/ 207912 w 388905"/>
              <a:gd name="connsiteY15" fmla="*/ 3609 h 433245"/>
              <a:gd name="connsiteX16" fmla="*/ 150762 w 388905"/>
              <a:gd name="connsiteY16" fmla="*/ 32184 h 433245"/>
              <a:gd name="connsiteX17" fmla="*/ 172987 w 388905"/>
              <a:gd name="connsiteY17" fmla="*/ 434 h 433245"/>
              <a:gd name="connsiteX18" fmla="*/ 1537 w 388905"/>
              <a:gd name="connsiteY18" fmla="*/ 60759 h 433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8905" h="433245">
                <a:moveTo>
                  <a:pt x="1537" y="60759"/>
                </a:moveTo>
                <a:cubicBezTo>
                  <a:pt x="-11692" y="68167"/>
                  <a:pt x="63979" y="52821"/>
                  <a:pt x="93612" y="44884"/>
                </a:cubicBezTo>
                <a:cubicBezTo>
                  <a:pt x="123245" y="36947"/>
                  <a:pt x="168225" y="19484"/>
                  <a:pt x="179337" y="13134"/>
                </a:cubicBezTo>
                <a:cubicBezTo>
                  <a:pt x="190449" y="6784"/>
                  <a:pt x="153408" y="3080"/>
                  <a:pt x="160287" y="6784"/>
                </a:cubicBezTo>
                <a:cubicBezTo>
                  <a:pt x="167166" y="10488"/>
                  <a:pt x="204737" y="24776"/>
                  <a:pt x="220612" y="35359"/>
                </a:cubicBezTo>
                <a:cubicBezTo>
                  <a:pt x="236487" y="45942"/>
                  <a:pt x="255537" y="70284"/>
                  <a:pt x="255537" y="70284"/>
                </a:cubicBezTo>
                <a:cubicBezTo>
                  <a:pt x="261887" y="74517"/>
                  <a:pt x="244424" y="31126"/>
                  <a:pt x="258712" y="60759"/>
                </a:cubicBezTo>
                <a:cubicBezTo>
                  <a:pt x="273000" y="90392"/>
                  <a:pt x="329620" y="218980"/>
                  <a:pt x="341262" y="248084"/>
                </a:cubicBezTo>
                <a:cubicBezTo>
                  <a:pt x="352904" y="277188"/>
                  <a:pt x="325387" y="213159"/>
                  <a:pt x="328562" y="235384"/>
                </a:cubicBezTo>
                <a:cubicBezTo>
                  <a:pt x="331737" y="257609"/>
                  <a:pt x="350258" y="348626"/>
                  <a:pt x="360312" y="381434"/>
                </a:cubicBezTo>
                <a:cubicBezTo>
                  <a:pt x="370366" y="414242"/>
                  <a:pt x="388358" y="438584"/>
                  <a:pt x="388887" y="432234"/>
                </a:cubicBezTo>
                <a:cubicBezTo>
                  <a:pt x="389416" y="425884"/>
                  <a:pt x="378833" y="386726"/>
                  <a:pt x="363487" y="343334"/>
                </a:cubicBezTo>
                <a:cubicBezTo>
                  <a:pt x="348141" y="299942"/>
                  <a:pt x="321154" y="222684"/>
                  <a:pt x="296812" y="171884"/>
                </a:cubicBezTo>
                <a:cubicBezTo>
                  <a:pt x="272470" y="121084"/>
                  <a:pt x="228020" y="57584"/>
                  <a:pt x="217437" y="38534"/>
                </a:cubicBezTo>
                <a:cubicBezTo>
                  <a:pt x="206854" y="19484"/>
                  <a:pt x="234900" y="63405"/>
                  <a:pt x="233312" y="57584"/>
                </a:cubicBezTo>
                <a:cubicBezTo>
                  <a:pt x="231725" y="51763"/>
                  <a:pt x="221670" y="7842"/>
                  <a:pt x="207912" y="3609"/>
                </a:cubicBezTo>
                <a:cubicBezTo>
                  <a:pt x="194154" y="-624"/>
                  <a:pt x="156583" y="32713"/>
                  <a:pt x="150762" y="32184"/>
                </a:cubicBezTo>
                <a:cubicBezTo>
                  <a:pt x="144941" y="31655"/>
                  <a:pt x="195212" y="-4329"/>
                  <a:pt x="172987" y="434"/>
                </a:cubicBezTo>
                <a:cubicBezTo>
                  <a:pt x="150762" y="5196"/>
                  <a:pt x="14766" y="53351"/>
                  <a:pt x="1537" y="6075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 906">
            <a:extLst>
              <a:ext uri="{FF2B5EF4-FFF2-40B4-BE49-F238E27FC236}">
                <a16:creationId xmlns:a16="http://schemas.microsoft.com/office/drawing/2014/main" id="{CF95CBEE-526C-9ED1-5579-AAA0854A8807}"/>
              </a:ext>
            </a:extLst>
          </p:cNvPr>
          <p:cNvSpPr/>
          <p:nvPr/>
        </p:nvSpPr>
        <p:spPr>
          <a:xfrm>
            <a:off x="1787276" y="10331297"/>
            <a:ext cx="279663" cy="397226"/>
          </a:xfrm>
          <a:custGeom>
            <a:avLst/>
            <a:gdLst>
              <a:gd name="connsiteX0" fmla="*/ 249 w 279663"/>
              <a:gd name="connsiteY0" fmla="*/ 3328 h 397226"/>
              <a:gd name="connsiteX1" fmla="*/ 70099 w 279663"/>
              <a:gd name="connsiteY1" fmla="*/ 66828 h 397226"/>
              <a:gd name="connsiteX2" fmla="*/ 47874 w 279663"/>
              <a:gd name="connsiteY2" fmla="*/ 120803 h 397226"/>
              <a:gd name="connsiteX3" fmla="*/ 79624 w 279663"/>
              <a:gd name="connsiteY3" fmla="*/ 104928 h 397226"/>
              <a:gd name="connsiteX4" fmla="*/ 22474 w 279663"/>
              <a:gd name="connsiteY4" fmla="*/ 187478 h 397226"/>
              <a:gd name="connsiteX5" fmla="*/ 51049 w 279663"/>
              <a:gd name="connsiteY5" fmla="*/ 184303 h 397226"/>
              <a:gd name="connsiteX6" fmla="*/ 35174 w 279663"/>
              <a:gd name="connsiteY6" fmla="*/ 219228 h 397226"/>
              <a:gd name="connsiteX7" fmla="*/ 73274 w 279663"/>
              <a:gd name="connsiteY7" fmla="*/ 257328 h 397226"/>
              <a:gd name="connsiteX8" fmla="*/ 54224 w 279663"/>
              <a:gd name="connsiteY8" fmla="*/ 235103 h 397226"/>
              <a:gd name="connsiteX9" fmla="*/ 184399 w 279663"/>
              <a:gd name="connsiteY9" fmla="*/ 343053 h 397226"/>
              <a:gd name="connsiteX10" fmla="*/ 228849 w 279663"/>
              <a:gd name="connsiteY10" fmla="*/ 397028 h 397226"/>
              <a:gd name="connsiteX11" fmla="*/ 178049 w 279663"/>
              <a:gd name="connsiteY11" fmla="*/ 358928 h 397226"/>
              <a:gd name="connsiteX12" fmla="*/ 79624 w 279663"/>
              <a:gd name="connsiteY12" fmla="*/ 298603 h 397226"/>
              <a:gd name="connsiteX13" fmla="*/ 31999 w 279663"/>
              <a:gd name="connsiteY13" fmla="*/ 244628 h 397226"/>
              <a:gd name="connsiteX14" fmla="*/ 79624 w 279663"/>
              <a:gd name="connsiteY14" fmla="*/ 282728 h 397226"/>
              <a:gd name="connsiteX15" fmla="*/ 6599 w 279663"/>
              <a:gd name="connsiteY15" fmla="*/ 212878 h 397226"/>
              <a:gd name="connsiteX16" fmla="*/ 41524 w 279663"/>
              <a:gd name="connsiteY16" fmla="*/ 158903 h 397226"/>
              <a:gd name="connsiteX17" fmla="*/ 47874 w 279663"/>
              <a:gd name="connsiteY17" fmla="*/ 149378 h 397226"/>
              <a:gd name="connsiteX18" fmla="*/ 79624 w 279663"/>
              <a:gd name="connsiteY18" fmla="*/ 85878 h 397226"/>
              <a:gd name="connsiteX19" fmla="*/ 143124 w 279663"/>
              <a:gd name="connsiteY19" fmla="*/ 66828 h 397226"/>
              <a:gd name="connsiteX20" fmla="*/ 92324 w 279663"/>
              <a:gd name="connsiteY20" fmla="*/ 66828 h 397226"/>
              <a:gd name="connsiteX21" fmla="*/ 193924 w 279663"/>
              <a:gd name="connsiteY21" fmla="*/ 57303 h 397226"/>
              <a:gd name="connsiteX22" fmla="*/ 279649 w 279663"/>
              <a:gd name="connsiteY22" fmla="*/ 153 h 397226"/>
              <a:gd name="connsiteX23" fmla="*/ 187574 w 279663"/>
              <a:gd name="connsiteY23" fmla="*/ 41428 h 397226"/>
              <a:gd name="connsiteX24" fmla="*/ 98674 w 279663"/>
              <a:gd name="connsiteY24" fmla="*/ 70003 h 397226"/>
              <a:gd name="connsiteX25" fmla="*/ 47874 w 279663"/>
              <a:gd name="connsiteY25" fmla="*/ 28728 h 397226"/>
              <a:gd name="connsiteX26" fmla="*/ 249 w 279663"/>
              <a:gd name="connsiteY26" fmla="*/ 3328 h 397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79663" h="397226">
                <a:moveTo>
                  <a:pt x="249" y="3328"/>
                </a:moveTo>
                <a:cubicBezTo>
                  <a:pt x="3953" y="9678"/>
                  <a:pt x="62161" y="47249"/>
                  <a:pt x="70099" y="66828"/>
                </a:cubicBezTo>
                <a:cubicBezTo>
                  <a:pt x="78037" y="86407"/>
                  <a:pt x="46287" y="114453"/>
                  <a:pt x="47874" y="120803"/>
                </a:cubicBezTo>
                <a:cubicBezTo>
                  <a:pt x="49462" y="127153"/>
                  <a:pt x="83857" y="93816"/>
                  <a:pt x="79624" y="104928"/>
                </a:cubicBezTo>
                <a:cubicBezTo>
                  <a:pt x="75391" y="116041"/>
                  <a:pt x="27236" y="174249"/>
                  <a:pt x="22474" y="187478"/>
                </a:cubicBezTo>
                <a:cubicBezTo>
                  <a:pt x="17712" y="200707"/>
                  <a:pt x="48932" y="179011"/>
                  <a:pt x="51049" y="184303"/>
                </a:cubicBezTo>
                <a:cubicBezTo>
                  <a:pt x="53166" y="189595"/>
                  <a:pt x="31470" y="207057"/>
                  <a:pt x="35174" y="219228"/>
                </a:cubicBezTo>
                <a:cubicBezTo>
                  <a:pt x="38878" y="231399"/>
                  <a:pt x="70099" y="254682"/>
                  <a:pt x="73274" y="257328"/>
                </a:cubicBezTo>
                <a:cubicBezTo>
                  <a:pt x="76449" y="259974"/>
                  <a:pt x="35703" y="220816"/>
                  <a:pt x="54224" y="235103"/>
                </a:cubicBezTo>
                <a:cubicBezTo>
                  <a:pt x="72745" y="249390"/>
                  <a:pt x="155295" y="316066"/>
                  <a:pt x="184399" y="343053"/>
                </a:cubicBezTo>
                <a:cubicBezTo>
                  <a:pt x="213503" y="370041"/>
                  <a:pt x="229907" y="394382"/>
                  <a:pt x="228849" y="397028"/>
                </a:cubicBezTo>
                <a:cubicBezTo>
                  <a:pt x="227791" y="399674"/>
                  <a:pt x="202920" y="375332"/>
                  <a:pt x="178049" y="358928"/>
                </a:cubicBezTo>
                <a:cubicBezTo>
                  <a:pt x="153178" y="342524"/>
                  <a:pt x="103966" y="317653"/>
                  <a:pt x="79624" y="298603"/>
                </a:cubicBezTo>
                <a:cubicBezTo>
                  <a:pt x="55282" y="279553"/>
                  <a:pt x="31999" y="247274"/>
                  <a:pt x="31999" y="244628"/>
                </a:cubicBezTo>
                <a:cubicBezTo>
                  <a:pt x="31999" y="241982"/>
                  <a:pt x="83857" y="288020"/>
                  <a:pt x="79624" y="282728"/>
                </a:cubicBezTo>
                <a:cubicBezTo>
                  <a:pt x="75391" y="277436"/>
                  <a:pt x="12949" y="233515"/>
                  <a:pt x="6599" y="212878"/>
                </a:cubicBezTo>
                <a:cubicBezTo>
                  <a:pt x="249" y="192241"/>
                  <a:pt x="34645" y="169486"/>
                  <a:pt x="41524" y="158903"/>
                </a:cubicBezTo>
                <a:cubicBezTo>
                  <a:pt x="48403" y="148320"/>
                  <a:pt x="41524" y="161549"/>
                  <a:pt x="47874" y="149378"/>
                </a:cubicBezTo>
                <a:cubicBezTo>
                  <a:pt x="54224" y="137207"/>
                  <a:pt x="63749" y="99636"/>
                  <a:pt x="79624" y="85878"/>
                </a:cubicBezTo>
                <a:cubicBezTo>
                  <a:pt x="95499" y="72120"/>
                  <a:pt x="141007" y="70003"/>
                  <a:pt x="143124" y="66828"/>
                </a:cubicBezTo>
                <a:cubicBezTo>
                  <a:pt x="145241" y="63653"/>
                  <a:pt x="83857" y="68415"/>
                  <a:pt x="92324" y="66828"/>
                </a:cubicBezTo>
                <a:cubicBezTo>
                  <a:pt x="100791" y="65241"/>
                  <a:pt x="162703" y="68415"/>
                  <a:pt x="193924" y="57303"/>
                </a:cubicBezTo>
                <a:cubicBezTo>
                  <a:pt x="225145" y="46191"/>
                  <a:pt x="280707" y="2799"/>
                  <a:pt x="279649" y="153"/>
                </a:cubicBezTo>
                <a:cubicBezTo>
                  <a:pt x="278591" y="-2493"/>
                  <a:pt x="217736" y="29786"/>
                  <a:pt x="187574" y="41428"/>
                </a:cubicBezTo>
                <a:cubicBezTo>
                  <a:pt x="157412" y="53070"/>
                  <a:pt x="121957" y="72120"/>
                  <a:pt x="98674" y="70003"/>
                </a:cubicBezTo>
                <a:cubicBezTo>
                  <a:pt x="75391" y="67886"/>
                  <a:pt x="60574" y="38782"/>
                  <a:pt x="47874" y="28728"/>
                </a:cubicBezTo>
                <a:cubicBezTo>
                  <a:pt x="35174" y="18674"/>
                  <a:pt x="-3455" y="-3022"/>
                  <a:pt x="249" y="332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 907">
            <a:extLst>
              <a:ext uri="{FF2B5EF4-FFF2-40B4-BE49-F238E27FC236}">
                <a16:creationId xmlns:a16="http://schemas.microsoft.com/office/drawing/2014/main" id="{E40E464E-0E1B-3A04-311A-10E3586E9B22}"/>
              </a:ext>
            </a:extLst>
          </p:cNvPr>
          <p:cNvSpPr/>
          <p:nvPr/>
        </p:nvSpPr>
        <p:spPr>
          <a:xfrm>
            <a:off x="1997058" y="10312293"/>
            <a:ext cx="179386" cy="499286"/>
          </a:xfrm>
          <a:custGeom>
            <a:avLst/>
            <a:gdLst>
              <a:gd name="connsiteX0" fmla="*/ 17 w 179386"/>
              <a:gd name="connsiteY0" fmla="*/ 107 h 499286"/>
              <a:gd name="connsiteX1" fmla="*/ 15892 w 179386"/>
              <a:gd name="connsiteY1" fmla="*/ 136632 h 499286"/>
              <a:gd name="connsiteX2" fmla="*/ 22242 w 179386"/>
              <a:gd name="connsiteY2" fmla="*/ 114407 h 499286"/>
              <a:gd name="connsiteX3" fmla="*/ 60342 w 179386"/>
              <a:gd name="connsiteY3" fmla="*/ 311257 h 499286"/>
              <a:gd name="connsiteX4" fmla="*/ 73042 w 179386"/>
              <a:gd name="connsiteY4" fmla="*/ 412857 h 499286"/>
              <a:gd name="connsiteX5" fmla="*/ 63517 w 179386"/>
              <a:gd name="connsiteY5" fmla="*/ 489057 h 499286"/>
              <a:gd name="connsiteX6" fmla="*/ 79392 w 179386"/>
              <a:gd name="connsiteY6" fmla="*/ 450957 h 499286"/>
              <a:gd name="connsiteX7" fmla="*/ 53992 w 179386"/>
              <a:gd name="connsiteY7" fmla="*/ 498582 h 499286"/>
              <a:gd name="connsiteX8" fmla="*/ 171467 w 179386"/>
              <a:gd name="connsiteY8" fmla="*/ 406507 h 499286"/>
              <a:gd name="connsiteX9" fmla="*/ 168292 w 179386"/>
              <a:gd name="connsiteY9" fmla="*/ 343007 h 499286"/>
              <a:gd name="connsiteX10" fmla="*/ 165117 w 179386"/>
              <a:gd name="connsiteY10" fmla="*/ 428732 h 499286"/>
              <a:gd name="connsiteX11" fmla="*/ 85742 w 179386"/>
              <a:gd name="connsiteY11" fmla="*/ 460482 h 499286"/>
              <a:gd name="connsiteX12" fmla="*/ 79392 w 179386"/>
              <a:gd name="connsiteY12" fmla="*/ 377932 h 499286"/>
              <a:gd name="connsiteX13" fmla="*/ 6367 w 179386"/>
              <a:gd name="connsiteY13" fmla="*/ 127107 h 499286"/>
              <a:gd name="connsiteX14" fmla="*/ 12717 w 179386"/>
              <a:gd name="connsiteY14" fmla="*/ 162032 h 499286"/>
              <a:gd name="connsiteX15" fmla="*/ 17 w 179386"/>
              <a:gd name="connsiteY15" fmla="*/ 107 h 499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9386" h="499286">
                <a:moveTo>
                  <a:pt x="17" y="107"/>
                </a:moveTo>
                <a:cubicBezTo>
                  <a:pt x="546" y="-4126"/>
                  <a:pt x="12188" y="117582"/>
                  <a:pt x="15892" y="136632"/>
                </a:cubicBezTo>
                <a:cubicBezTo>
                  <a:pt x="19596" y="155682"/>
                  <a:pt x="14834" y="85303"/>
                  <a:pt x="22242" y="114407"/>
                </a:cubicBezTo>
                <a:cubicBezTo>
                  <a:pt x="29650" y="143511"/>
                  <a:pt x="51875" y="261515"/>
                  <a:pt x="60342" y="311257"/>
                </a:cubicBezTo>
                <a:cubicBezTo>
                  <a:pt x="68809" y="360999"/>
                  <a:pt x="72513" y="383224"/>
                  <a:pt x="73042" y="412857"/>
                </a:cubicBezTo>
                <a:cubicBezTo>
                  <a:pt x="73571" y="442490"/>
                  <a:pt x="62459" y="482707"/>
                  <a:pt x="63517" y="489057"/>
                </a:cubicBezTo>
                <a:cubicBezTo>
                  <a:pt x="64575" y="495407"/>
                  <a:pt x="80979" y="449370"/>
                  <a:pt x="79392" y="450957"/>
                </a:cubicBezTo>
                <a:cubicBezTo>
                  <a:pt x="77805" y="452544"/>
                  <a:pt x="38646" y="505990"/>
                  <a:pt x="53992" y="498582"/>
                </a:cubicBezTo>
                <a:cubicBezTo>
                  <a:pt x="69338" y="491174"/>
                  <a:pt x="152417" y="432436"/>
                  <a:pt x="171467" y="406507"/>
                </a:cubicBezTo>
                <a:cubicBezTo>
                  <a:pt x="190517" y="380578"/>
                  <a:pt x="169350" y="339303"/>
                  <a:pt x="168292" y="343007"/>
                </a:cubicBezTo>
                <a:cubicBezTo>
                  <a:pt x="167234" y="346711"/>
                  <a:pt x="178875" y="409153"/>
                  <a:pt x="165117" y="428732"/>
                </a:cubicBezTo>
                <a:cubicBezTo>
                  <a:pt x="151359" y="448311"/>
                  <a:pt x="100030" y="468949"/>
                  <a:pt x="85742" y="460482"/>
                </a:cubicBezTo>
                <a:cubicBezTo>
                  <a:pt x="71454" y="452015"/>
                  <a:pt x="92621" y="433494"/>
                  <a:pt x="79392" y="377932"/>
                </a:cubicBezTo>
                <a:cubicBezTo>
                  <a:pt x="66163" y="322370"/>
                  <a:pt x="17480" y="163090"/>
                  <a:pt x="6367" y="127107"/>
                </a:cubicBezTo>
                <a:cubicBezTo>
                  <a:pt x="-4746" y="91124"/>
                  <a:pt x="14304" y="183728"/>
                  <a:pt x="12717" y="162032"/>
                </a:cubicBezTo>
                <a:cubicBezTo>
                  <a:pt x="11130" y="140336"/>
                  <a:pt x="-512" y="4340"/>
                  <a:pt x="17" y="10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 908">
            <a:extLst>
              <a:ext uri="{FF2B5EF4-FFF2-40B4-BE49-F238E27FC236}">
                <a16:creationId xmlns:a16="http://schemas.microsoft.com/office/drawing/2014/main" id="{CA894C7E-439D-42D0-630C-44DCD985CD0D}"/>
              </a:ext>
            </a:extLst>
          </p:cNvPr>
          <p:cNvSpPr/>
          <p:nvPr/>
        </p:nvSpPr>
        <p:spPr>
          <a:xfrm>
            <a:off x="1730181" y="10331448"/>
            <a:ext cx="121084" cy="212892"/>
          </a:xfrm>
          <a:custGeom>
            <a:avLst/>
            <a:gdLst>
              <a:gd name="connsiteX0" fmla="*/ 120844 w 121084"/>
              <a:gd name="connsiteY0" fmla="*/ 2 h 212892"/>
              <a:gd name="connsiteX1" fmla="*/ 79569 w 121084"/>
              <a:gd name="connsiteY1" fmla="*/ 98427 h 212892"/>
              <a:gd name="connsiteX2" fmla="*/ 28769 w 121084"/>
              <a:gd name="connsiteY2" fmla="*/ 168277 h 212892"/>
              <a:gd name="connsiteX3" fmla="*/ 63694 w 121084"/>
              <a:gd name="connsiteY3" fmla="*/ 133352 h 212892"/>
              <a:gd name="connsiteX4" fmla="*/ 194 w 121084"/>
              <a:gd name="connsiteY4" fmla="*/ 212727 h 212892"/>
              <a:gd name="connsiteX5" fmla="*/ 44644 w 121084"/>
              <a:gd name="connsiteY5" fmla="*/ 152402 h 212892"/>
              <a:gd name="connsiteX6" fmla="*/ 66869 w 121084"/>
              <a:gd name="connsiteY6" fmla="*/ 92077 h 212892"/>
              <a:gd name="connsiteX7" fmla="*/ 41469 w 121084"/>
              <a:gd name="connsiteY7" fmla="*/ 133352 h 212892"/>
              <a:gd name="connsiteX8" fmla="*/ 60519 w 121084"/>
              <a:gd name="connsiteY8" fmla="*/ 95252 h 212892"/>
              <a:gd name="connsiteX9" fmla="*/ 120844 w 121084"/>
              <a:gd name="connsiteY9" fmla="*/ 2 h 212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084" h="212892">
                <a:moveTo>
                  <a:pt x="120844" y="2"/>
                </a:moveTo>
                <a:cubicBezTo>
                  <a:pt x="124019" y="531"/>
                  <a:pt x="94915" y="70381"/>
                  <a:pt x="79569" y="98427"/>
                </a:cubicBezTo>
                <a:cubicBezTo>
                  <a:pt x="64223" y="126473"/>
                  <a:pt x="31415" y="162456"/>
                  <a:pt x="28769" y="168277"/>
                </a:cubicBezTo>
                <a:cubicBezTo>
                  <a:pt x="26123" y="174098"/>
                  <a:pt x="68456" y="125944"/>
                  <a:pt x="63694" y="133352"/>
                </a:cubicBezTo>
                <a:cubicBezTo>
                  <a:pt x="58931" y="140760"/>
                  <a:pt x="3369" y="209552"/>
                  <a:pt x="194" y="212727"/>
                </a:cubicBezTo>
                <a:cubicBezTo>
                  <a:pt x="-2981" y="215902"/>
                  <a:pt x="33532" y="172510"/>
                  <a:pt x="44644" y="152402"/>
                </a:cubicBezTo>
                <a:cubicBezTo>
                  <a:pt x="55756" y="132294"/>
                  <a:pt x="67398" y="95252"/>
                  <a:pt x="66869" y="92077"/>
                </a:cubicBezTo>
                <a:cubicBezTo>
                  <a:pt x="66340" y="88902"/>
                  <a:pt x="42527" y="132823"/>
                  <a:pt x="41469" y="133352"/>
                </a:cubicBezTo>
                <a:cubicBezTo>
                  <a:pt x="40411" y="133881"/>
                  <a:pt x="50994" y="111127"/>
                  <a:pt x="60519" y="95252"/>
                </a:cubicBezTo>
                <a:cubicBezTo>
                  <a:pt x="70044" y="79377"/>
                  <a:pt x="117669" y="-527"/>
                  <a:pt x="120844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 909">
            <a:extLst>
              <a:ext uri="{FF2B5EF4-FFF2-40B4-BE49-F238E27FC236}">
                <a16:creationId xmlns:a16="http://schemas.microsoft.com/office/drawing/2014/main" id="{5C84C495-CADD-B5E8-EDEE-1766122F5C3B}"/>
              </a:ext>
            </a:extLst>
          </p:cNvPr>
          <p:cNvSpPr/>
          <p:nvPr/>
        </p:nvSpPr>
        <p:spPr>
          <a:xfrm>
            <a:off x="1695117" y="10515355"/>
            <a:ext cx="302913" cy="305296"/>
          </a:xfrm>
          <a:custGeom>
            <a:avLst/>
            <a:gdLst>
              <a:gd name="connsiteX0" fmla="*/ 333 w 302913"/>
              <a:gd name="connsiteY0" fmla="*/ 245 h 305296"/>
              <a:gd name="connsiteX1" fmla="*/ 95583 w 302913"/>
              <a:gd name="connsiteY1" fmla="*/ 89145 h 305296"/>
              <a:gd name="connsiteX2" fmla="*/ 92408 w 302913"/>
              <a:gd name="connsiteY2" fmla="*/ 73270 h 305296"/>
              <a:gd name="connsiteX3" fmla="*/ 247983 w 302913"/>
              <a:gd name="connsiteY3" fmla="*/ 181220 h 305296"/>
              <a:gd name="connsiteX4" fmla="*/ 301958 w 302913"/>
              <a:gd name="connsiteY4" fmla="*/ 200270 h 305296"/>
              <a:gd name="connsiteX5" fmla="*/ 279733 w 302913"/>
              <a:gd name="connsiteY5" fmla="*/ 232020 h 305296"/>
              <a:gd name="connsiteX6" fmla="*/ 244808 w 302913"/>
              <a:gd name="connsiteY6" fmla="*/ 305045 h 305296"/>
              <a:gd name="connsiteX7" fmla="*/ 257508 w 302913"/>
              <a:gd name="connsiteY7" fmla="*/ 254245 h 305296"/>
              <a:gd name="connsiteX8" fmla="*/ 267033 w 302913"/>
              <a:gd name="connsiteY8" fmla="*/ 206620 h 305296"/>
              <a:gd name="connsiteX9" fmla="*/ 263858 w 302913"/>
              <a:gd name="connsiteY9" fmla="*/ 257420 h 305296"/>
              <a:gd name="connsiteX10" fmla="*/ 292433 w 302913"/>
              <a:gd name="connsiteY10" fmla="*/ 222495 h 305296"/>
              <a:gd name="connsiteX11" fmla="*/ 244808 w 302913"/>
              <a:gd name="connsiteY11" fmla="*/ 174870 h 305296"/>
              <a:gd name="connsiteX12" fmla="*/ 120983 w 302913"/>
              <a:gd name="connsiteY12" fmla="*/ 117720 h 305296"/>
              <a:gd name="connsiteX13" fmla="*/ 133683 w 302913"/>
              <a:gd name="connsiteY13" fmla="*/ 120895 h 305296"/>
              <a:gd name="connsiteX14" fmla="*/ 333 w 302913"/>
              <a:gd name="connsiteY14" fmla="*/ 245 h 305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2913" h="305296">
                <a:moveTo>
                  <a:pt x="333" y="245"/>
                </a:moveTo>
                <a:cubicBezTo>
                  <a:pt x="-6017" y="-5047"/>
                  <a:pt x="80237" y="76974"/>
                  <a:pt x="95583" y="89145"/>
                </a:cubicBezTo>
                <a:cubicBezTo>
                  <a:pt x="110929" y="101316"/>
                  <a:pt x="67008" y="57924"/>
                  <a:pt x="92408" y="73270"/>
                </a:cubicBezTo>
                <a:cubicBezTo>
                  <a:pt x="117808" y="88616"/>
                  <a:pt x="213058" y="160053"/>
                  <a:pt x="247983" y="181220"/>
                </a:cubicBezTo>
                <a:cubicBezTo>
                  <a:pt x="282908" y="202387"/>
                  <a:pt x="296666" y="191803"/>
                  <a:pt x="301958" y="200270"/>
                </a:cubicBezTo>
                <a:cubicBezTo>
                  <a:pt x="307250" y="208737"/>
                  <a:pt x="289258" y="214558"/>
                  <a:pt x="279733" y="232020"/>
                </a:cubicBezTo>
                <a:cubicBezTo>
                  <a:pt x="270208" y="249483"/>
                  <a:pt x="248512" y="301341"/>
                  <a:pt x="244808" y="305045"/>
                </a:cubicBezTo>
                <a:cubicBezTo>
                  <a:pt x="241104" y="308749"/>
                  <a:pt x="253804" y="270649"/>
                  <a:pt x="257508" y="254245"/>
                </a:cubicBezTo>
                <a:cubicBezTo>
                  <a:pt x="261212" y="237841"/>
                  <a:pt x="265975" y="206091"/>
                  <a:pt x="267033" y="206620"/>
                </a:cubicBezTo>
                <a:cubicBezTo>
                  <a:pt x="268091" y="207149"/>
                  <a:pt x="259625" y="254774"/>
                  <a:pt x="263858" y="257420"/>
                </a:cubicBezTo>
                <a:cubicBezTo>
                  <a:pt x="268091" y="260066"/>
                  <a:pt x="295608" y="236253"/>
                  <a:pt x="292433" y="222495"/>
                </a:cubicBezTo>
                <a:cubicBezTo>
                  <a:pt x="289258" y="208737"/>
                  <a:pt x="273383" y="192332"/>
                  <a:pt x="244808" y="174870"/>
                </a:cubicBezTo>
                <a:cubicBezTo>
                  <a:pt x="216233" y="157408"/>
                  <a:pt x="120983" y="117720"/>
                  <a:pt x="120983" y="117720"/>
                </a:cubicBezTo>
                <a:cubicBezTo>
                  <a:pt x="102462" y="108724"/>
                  <a:pt x="151675" y="138887"/>
                  <a:pt x="133683" y="120895"/>
                </a:cubicBezTo>
                <a:cubicBezTo>
                  <a:pt x="115691" y="102903"/>
                  <a:pt x="6683" y="5537"/>
                  <a:pt x="333" y="2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 910">
            <a:extLst>
              <a:ext uri="{FF2B5EF4-FFF2-40B4-BE49-F238E27FC236}">
                <a16:creationId xmlns:a16="http://schemas.microsoft.com/office/drawing/2014/main" id="{C0DAF73A-9157-6D53-6222-2068594422F8}"/>
              </a:ext>
            </a:extLst>
          </p:cNvPr>
          <p:cNvSpPr/>
          <p:nvPr/>
        </p:nvSpPr>
        <p:spPr>
          <a:xfrm>
            <a:off x="1720586" y="10509248"/>
            <a:ext cx="245383" cy="235478"/>
          </a:xfrm>
          <a:custGeom>
            <a:avLst/>
            <a:gdLst>
              <a:gd name="connsiteX0" fmla="*/ 264 w 245383"/>
              <a:gd name="connsiteY0" fmla="*/ 2 h 235478"/>
              <a:gd name="connsiteX1" fmla="*/ 25664 w 245383"/>
              <a:gd name="connsiteY1" fmla="*/ 114302 h 235478"/>
              <a:gd name="connsiteX2" fmla="*/ 12964 w 245383"/>
              <a:gd name="connsiteY2" fmla="*/ 92077 h 235478"/>
              <a:gd name="connsiteX3" fmla="*/ 149489 w 245383"/>
              <a:gd name="connsiteY3" fmla="*/ 177802 h 235478"/>
              <a:gd name="connsiteX4" fmla="*/ 127264 w 245383"/>
              <a:gd name="connsiteY4" fmla="*/ 161927 h 235478"/>
              <a:gd name="connsiteX5" fmla="*/ 244739 w 245383"/>
              <a:gd name="connsiteY5" fmla="*/ 234952 h 235478"/>
              <a:gd name="connsiteX6" fmla="*/ 168539 w 245383"/>
              <a:gd name="connsiteY6" fmla="*/ 190502 h 235478"/>
              <a:gd name="connsiteX7" fmla="*/ 44714 w 245383"/>
              <a:gd name="connsiteY7" fmla="*/ 111127 h 235478"/>
              <a:gd name="connsiteX8" fmla="*/ 264 w 245383"/>
              <a:gd name="connsiteY8" fmla="*/ 2 h 235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383" h="235478">
                <a:moveTo>
                  <a:pt x="264" y="2"/>
                </a:moveTo>
                <a:cubicBezTo>
                  <a:pt x="-2911" y="531"/>
                  <a:pt x="23547" y="98956"/>
                  <a:pt x="25664" y="114302"/>
                </a:cubicBezTo>
                <a:cubicBezTo>
                  <a:pt x="27781" y="129648"/>
                  <a:pt x="-7674" y="81494"/>
                  <a:pt x="12964" y="92077"/>
                </a:cubicBezTo>
                <a:cubicBezTo>
                  <a:pt x="33602" y="102660"/>
                  <a:pt x="130439" y="166160"/>
                  <a:pt x="149489" y="177802"/>
                </a:cubicBezTo>
                <a:cubicBezTo>
                  <a:pt x="168539" y="189444"/>
                  <a:pt x="111389" y="152402"/>
                  <a:pt x="127264" y="161927"/>
                </a:cubicBezTo>
                <a:cubicBezTo>
                  <a:pt x="143139" y="171452"/>
                  <a:pt x="237860" y="230190"/>
                  <a:pt x="244739" y="234952"/>
                </a:cubicBezTo>
                <a:cubicBezTo>
                  <a:pt x="251618" y="239714"/>
                  <a:pt x="201877" y="211140"/>
                  <a:pt x="168539" y="190502"/>
                </a:cubicBezTo>
                <a:cubicBezTo>
                  <a:pt x="135202" y="169865"/>
                  <a:pt x="71172" y="136527"/>
                  <a:pt x="44714" y="111127"/>
                </a:cubicBezTo>
                <a:cubicBezTo>
                  <a:pt x="18256" y="85727"/>
                  <a:pt x="3439" y="-527"/>
                  <a:pt x="264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 911">
            <a:extLst>
              <a:ext uri="{FF2B5EF4-FFF2-40B4-BE49-F238E27FC236}">
                <a16:creationId xmlns:a16="http://schemas.microsoft.com/office/drawing/2014/main" id="{6B26D54B-481A-9A77-1D8B-88078E89204A}"/>
              </a:ext>
            </a:extLst>
          </p:cNvPr>
          <p:cNvSpPr/>
          <p:nvPr/>
        </p:nvSpPr>
        <p:spPr>
          <a:xfrm>
            <a:off x="1517560" y="10452099"/>
            <a:ext cx="282830" cy="308045"/>
          </a:xfrm>
          <a:custGeom>
            <a:avLst/>
            <a:gdLst>
              <a:gd name="connsiteX0" fmla="*/ 282665 w 282830"/>
              <a:gd name="connsiteY0" fmla="*/ 1 h 308045"/>
              <a:gd name="connsiteX1" fmla="*/ 184240 w 282830"/>
              <a:gd name="connsiteY1" fmla="*/ 149226 h 308045"/>
              <a:gd name="connsiteX2" fmla="*/ 136615 w 282830"/>
              <a:gd name="connsiteY2" fmla="*/ 215901 h 308045"/>
              <a:gd name="connsiteX3" fmla="*/ 76290 w 282830"/>
              <a:gd name="connsiteY3" fmla="*/ 282576 h 308045"/>
              <a:gd name="connsiteX4" fmla="*/ 90 w 282830"/>
              <a:gd name="connsiteY4" fmla="*/ 307976 h 308045"/>
              <a:gd name="connsiteX5" fmla="*/ 92165 w 282830"/>
              <a:gd name="connsiteY5" fmla="*/ 276226 h 308045"/>
              <a:gd name="connsiteX6" fmla="*/ 162015 w 282830"/>
              <a:gd name="connsiteY6" fmla="*/ 152401 h 308045"/>
              <a:gd name="connsiteX7" fmla="*/ 149315 w 282830"/>
              <a:gd name="connsiteY7" fmla="*/ 165101 h 308045"/>
              <a:gd name="connsiteX8" fmla="*/ 193765 w 282830"/>
              <a:gd name="connsiteY8" fmla="*/ 95251 h 308045"/>
              <a:gd name="connsiteX9" fmla="*/ 158840 w 282830"/>
              <a:gd name="connsiteY9" fmla="*/ 146051 h 308045"/>
              <a:gd name="connsiteX10" fmla="*/ 282665 w 282830"/>
              <a:gd name="connsiteY10" fmla="*/ 1 h 308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2830" h="308045">
                <a:moveTo>
                  <a:pt x="282665" y="1"/>
                </a:moveTo>
                <a:cubicBezTo>
                  <a:pt x="286898" y="530"/>
                  <a:pt x="208582" y="113243"/>
                  <a:pt x="184240" y="149226"/>
                </a:cubicBezTo>
                <a:cubicBezTo>
                  <a:pt x="159898" y="185209"/>
                  <a:pt x="154607" y="193676"/>
                  <a:pt x="136615" y="215901"/>
                </a:cubicBezTo>
                <a:cubicBezTo>
                  <a:pt x="118623" y="238126"/>
                  <a:pt x="99044" y="267230"/>
                  <a:pt x="76290" y="282576"/>
                </a:cubicBezTo>
                <a:cubicBezTo>
                  <a:pt x="53536" y="297922"/>
                  <a:pt x="-2556" y="309034"/>
                  <a:pt x="90" y="307976"/>
                </a:cubicBezTo>
                <a:cubicBezTo>
                  <a:pt x="2736" y="306918"/>
                  <a:pt x="65178" y="302155"/>
                  <a:pt x="92165" y="276226"/>
                </a:cubicBezTo>
                <a:cubicBezTo>
                  <a:pt x="119152" y="250297"/>
                  <a:pt x="152490" y="170922"/>
                  <a:pt x="162015" y="152401"/>
                </a:cubicBezTo>
                <a:cubicBezTo>
                  <a:pt x="171540" y="133880"/>
                  <a:pt x="144023" y="174626"/>
                  <a:pt x="149315" y="165101"/>
                </a:cubicBezTo>
                <a:cubicBezTo>
                  <a:pt x="154607" y="155576"/>
                  <a:pt x="192178" y="98426"/>
                  <a:pt x="193765" y="95251"/>
                </a:cubicBezTo>
                <a:cubicBezTo>
                  <a:pt x="195352" y="92076"/>
                  <a:pt x="144024" y="157693"/>
                  <a:pt x="158840" y="146051"/>
                </a:cubicBezTo>
                <a:cubicBezTo>
                  <a:pt x="173656" y="134409"/>
                  <a:pt x="278432" y="-528"/>
                  <a:pt x="282665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 912">
            <a:extLst>
              <a:ext uri="{FF2B5EF4-FFF2-40B4-BE49-F238E27FC236}">
                <a16:creationId xmlns:a16="http://schemas.microsoft.com/office/drawing/2014/main" id="{F49C6A83-A65F-DF8D-AE12-EC650D768FFC}"/>
              </a:ext>
            </a:extLst>
          </p:cNvPr>
          <p:cNvSpPr/>
          <p:nvPr/>
        </p:nvSpPr>
        <p:spPr>
          <a:xfrm>
            <a:off x="539744" y="10423281"/>
            <a:ext cx="226212" cy="76613"/>
          </a:xfrm>
          <a:custGeom>
            <a:avLst/>
            <a:gdLst>
              <a:gd name="connsiteX0" fmla="*/ 6 w 226212"/>
              <a:gd name="connsiteY0" fmla="*/ 76444 h 76613"/>
              <a:gd name="connsiteX1" fmla="*/ 174631 w 226212"/>
              <a:gd name="connsiteY1" fmla="*/ 28819 h 76613"/>
              <a:gd name="connsiteX2" fmla="*/ 225431 w 226212"/>
              <a:gd name="connsiteY2" fmla="*/ 244 h 76613"/>
              <a:gd name="connsiteX3" fmla="*/ 155581 w 226212"/>
              <a:gd name="connsiteY3" fmla="*/ 16119 h 76613"/>
              <a:gd name="connsiteX4" fmla="*/ 225431 w 226212"/>
              <a:gd name="connsiteY4" fmla="*/ 35169 h 76613"/>
              <a:gd name="connsiteX5" fmla="*/ 180981 w 226212"/>
              <a:gd name="connsiteY5" fmla="*/ 44694 h 76613"/>
              <a:gd name="connsiteX6" fmla="*/ 6 w 226212"/>
              <a:gd name="connsiteY6" fmla="*/ 76444 h 7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6212" h="76613">
                <a:moveTo>
                  <a:pt x="6" y="76444"/>
                </a:moveTo>
                <a:cubicBezTo>
                  <a:pt x="-1052" y="73798"/>
                  <a:pt x="137060" y="41519"/>
                  <a:pt x="174631" y="28819"/>
                </a:cubicBezTo>
                <a:cubicBezTo>
                  <a:pt x="212202" y="16119"/>
                  <a:pt x="228606" y="2361"/>
                  <a:pt x="225431" y="244"/>
                </a:cubicBezTo>
                <a:cubicBezTo>
                  <a:pt x="222256" y="-1873"/>
                  <a:pt x="155581" y="10298"/>
                  <a:pt x="155581" y="16119"/>
                </a:cubicBezTo>
                <a:cubicBezTo>
                  <a:pt x="155581" y="21940"/>
                  <a:pt x="221198" y="30407"/>
                  <a:pt x="225431" y="35169"/>
                </a:cubicBezTo>
                <a:cubicBezTo>
                  <a:pt x="229664" y="39931"/>
                  <a:pt x="216964" y="39402"/>
                  <a:pt x="180981" y="44694"/>
                </a:cubicBezTo>
                <a:cubicBezTo>
                  <a:pt x="144998" y="49986"/>
                  <a:pt x="1064" y="79090"/>
                  <a:pt x="6" y="7644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 913">
            <a:extLst>
              <a:ext uri="{FF2B5EF4-FFF2-40B4-BE49-F238E27FC236}">
                <a16:creationId xmlns:a16="http://schemas.microsoft.com/office/drawing/2014/main" id="{964F184D-4744-3B5C-0F3F-3E711CBAA29D}"/>
              </a:ext>
            </a:extLst>
          </p:cNvPr>
          <p:cNvSpPr/>
          <p:nvPr/>
        </p:nvSpPr>
        <p:spPr>
          <a:xfrm>
            <a:off x="275824" y="10423487"/>
            <a:ext cx="562388" cy="165470"/>
          </a:xfrm>
          <a:custGeom>
            <a:avLst/>
            <a:gdLst>
              <a:gd name="connsiteX0" fmla="*/ 562376 w 562388"/>
              <a:gd name="connsiteY0" fmla="*/ 38 h 165470"/>
              <a:gd name="connsiteX1" fmla="*/ 336951 w 562388"/>
              <a:gd name="connsiteY1" fmla="*/ 73063 h 165470"/>
              <a:gd name="connsiteX2" fmla="*/ 86126 w 562388"/>
              <a:gd name="connsiteY2" fmla="*/ 152438 h 165470"/>
              <a:gd name="connsiteX3" fmla="*/ 9926 w 562388"/>
              <a:gd name="connsiteY3" fmla="*/ 158788 h 165470"/>
              <a:gd name="connsiteX4" fmla="*/ 282976 w 562388"/>
              <a:gd name="connsiteY4" fmla="*/ 85763 h 165470"/>
              <a:gd name="connsiteX5" fmla="*/ 165501 w 562388"/>
              <a:gd name="connsiteY5" fmla="*/ 95288 h 165470"/>
              <a:gd name="connsiteX6" fmla="*/ 346476 w 562388"/>
              <a:gd name="connsiteY6" fmla="*/ 63538 h 165470"/>
              <a:gd name="connsiteX7" fmla="*/ 562376 w 562388"/>
              <a:gd name="connsiteY7" fmla="*/ 38 h 165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2388" h="165470">
                <a:moveTo>
                  <a:pt x="562376" y="38"/>
                </a:moveTo>
                <a:cubicBezTo>
                  <a:pt x="560789" y="1625"/>
                  <a:pt x="336951" y="73063"/>
                  <a:pt x="336951" y="73063"/>
                </a:cubicBezTo>
                <a:cubicBezTo>
                  <a:pt x="257576" y="98463"/>
                  <a:pt x="140630" y="138151"/>
                  <a:pt x="86126" y="152438"/>
                </a:cubicBezTo>
                <a:cubicBezTo>
                  <a:pt x="31622" y="166725"/>
                  <a:pt x="-22882" y="169901"/>
                  <a:pt x="9926" y="158788"/>
                </a:cubicBezTo>
                <a:cubicBezTo>
                  <a:pt x="42734" y="147676"/>
                  <a:pt x="257047" y="96346"/>
                  <a:pt x="282976" y="85763"/>
                </a:cubicBezTo>
                <a:cubicBezTo>
                  <a:pt x="308905" y="75180"/>
                  <a:pt x="154918" y="98992"/>
                  <a:pt x="165501" y="95288"/>
                </a:cubicBezTo>
                <a:cubicBezTo>
                  <a:pt x="176084" y="91584"/>
                  <a:pt x="282447" y="80471"/>
                  <a:pt x="346476" y="63538"/>
                </a:cubicBezTo>
                <a:cubicBezTo>
                  <a:pt x="410505" y="46605"/>
                  <a:pt x="563963" y="-1549"/>
                  <a:pt x="562376" y="3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 914">
            <a:extLst>
              <a:ext uri="{FF2B5EF4-FFF2-40B4-BE49-F238E27FC236}">
                <a16:creationId xmlns:a16="http://schemas.microsoft.com/office/drawing/2014/main" id="{F0CAB8A5-7B56-B5AC-5CBB-01CBC07BEE78}"/>
              </a:ext>
            </a:extLst>
          </p:cNvPr>
          <p:cNvSpPr/>
          <p:nvPr/>
        </p:nvSpPr>
        <p:spPr>
          <a:xfrm>
            <a:off x="1194263" y="10489938"/>
            <a:ext cx="351978" cy="224372"/>
          </a:xfrm>
          <a:custGeom>
            <a:avLst/>
            <a:gdLst>
              <a:gd name="connsiteX0" fmla="*/ 244012 w 351978"/>
              <a:gd name="connsiteY0" fmla="*/ 262 h 224372"/>
              <a:gd name="connsiteX1" fmla="*/ 82087 w 351978"/>
              <a:gd name="connsiteY1" fmla="*/ 139962 h 224372"/>
              <a:gd name="connsiteX2" fmla="*/ 28112 w 351978"/>
              <a:gd name="connsiteY2" fmla="*/ 212987 h 224372"/>
              <a:gd name="connsiteX3" fmla="*/ 66212 w 351978"/>
              <a:gd name="connsiteY3" fmla="*/ 200287 h 224372"/>
              <a:gd name="connsiteX4" fmla="*/ 2712 w 351978"/>
              <a:gd name="connsiteY4" fmla="*/ 216162 h 224372"/>
              <a:gd name="connsiteX5" fmla="*/ 174162 w 351978"/>
              <a:gd name="connsiteY5" fmla="*/ 203462 h 224372"/>
              <a:gd name="connsiteX6" fmla="*/ 351962 w 351978"/>
              <a:gd name="connsiteY6" fmla="*/ 203462 h 224372"/>
              <a:gd name="connsiteX7" fmla="*/ 183687 w 351978"/>
              <a:gd name="connsiteY7" fmla="*/ 222512 h 224372"/>
              <a:gd name="connsiteX8" fmla="*/ 15412 w 351978"/>
              <a:gd name="connsiteY8" fmla="*/ 219337 h 224372"/>
              <a:gd name="connsiteX9" fmla="*/ 59862 w 351978"/>
              <a:gd name="connsiteY9" fmla="*/ 184412 h 224372"/>
              <a:gd name="connsiteX10" fmla="*/ 53512 w 351978"/>
              <a:gd name="connsiteY10" fmla="*/ 178062 h 224372"/>
              <a:gd name="connsiteX11" fmla="*/ 244012 w 351978"/>
              <a:gd name="connsiteY11" fmla="*/ 262 h 224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1978" h="224372">
                <a:moveTo>
                  <a:pt x="244012" y="262"/>
                </a:moveTo>
                <a:cubicBezTo>
                  <a:pt x="248774" y="-6088"/>
                  <a:pt x="118070" y="104508"/>
                  <a:pt x="82087" y="139962"/>
                </a:cubicBezTo>
                <a:cubicBezTo>
                  <a:pt x="46104" y="175416"/>
                  <a:pt x="30758" y="202933"/>
                  <a:pt x="28112" y="212987"/>
                </a:cubicBezTo>
                <a:cubicBezTo>
                  <a:pt x="25466" y="223041"/>
                  <a:pt x="70445" y="199758"/>
                  <a:pt x="66212" y="200287"/>
                </a:cubicBezTo>
                <a:cubicBezTo>
                  <a:pt x="61979" y="200816"/>
                  <a:pt x="-15280" y="215633"/>
                  <a:pt x="2712" y="216162"/>
                </a:cubicBezTo>
                <a:cubicBezTo>
                  <a:pt x="20704" y="216691"/>
                  <a:pt x="115954" y="205579"/>
                  <a:pt x="174162" y="203462"/>
                </a:cubicBezTo>
                <a:cubicBezTo>
                  <a:pt x="232370" y="201345"/>
                  <a:pt x="350375" y="200287"/>
                  <a:pt x="351962" y="203462"/>
                </a:cubicBezTo>
                <a:cubicBezTo>
                  <a:pt x="353549" y="206637"/>
                  <a:pt x="239779" y="219866"/>
                  <a:pt x="183687" y="222512"/>
                </a:cubicBezTo>
                <a:cubicBezTo>
                  <a:pt x="127595" y="225158"/>
                  <a:pt x="36049" y="225687"/>
                  <a:pt x="15412" y="219337"/>
                </a:cubicBezTo>
                <a:cubicBezTo>
                  <a:pt x="-5225" y="212987"/>
                  <a:pt x="53512" y="191291"/>
                  <a:pt x="59862" y="184412"/>
                </a:cubicBezTo>
                <a:cubicBezTo>
                  <a:pt x="66212" y="177533"/>
                  <a:pt x="24937" y="205579"/>
                  <a:pt x="53512" y="178062"/>
                </a:cubicBezTo>
                <a:cubicBezTo>
                  <a:pt x="82087" y="150545"/>
                  <a:pt x="239250" y="6612"/>
                  <a:pt x="244012" y="26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 915">
            <a:extLst>
              <a:ext uri="{FF2B5EF4-FFF2-40B4-BE49-F238E27FC236}">
                <a16:creationId xmlns:a16="http://schemas.microsoft.com/office/drawing/2014/main" id="{310196F9-A45E-A0F3-01CE-A33EBCF3692A}"/>
              </a:ext>
            </a:extLst>
          </p:cNvPr>
          <p:cNvSpPr/>
          <p:nvPr/>
        </p:nvSpPr>
        <p:spPr>
          <a:xfrm>
            <a:off x="333374" y="10493361"/>
            <a:ext cx="568605" cy="288939"/>
          </a:xfrm>
          <a:custGeom>
            <a:avLst/>
            <a:gdLst>
              <a:gd name="connsiteX0" fmla="*/ 1 w 568605"/>
              <a:gd name="connsiteY0" fmla="*/ 92089 h 288939"/>
              <a:gd name="connsiteX1" fmla="*/ 187326 w 568605"/>
              <a:gd name="connsiteY1" fmla="*/ 130189 h 288939"/>
              <a:gd name="connsiteX2" fmla="*/ 209551 w 568605"/>
              <a:gd name="connsiteY2" fmla="*/ 114314 h 288939"/>
              <a:gd name="connsiteX3" fmla="*/ 333376 w 568605"/>
              <a:gd name="connsiteY3" fmla="*/ 92089 h 288939"/>
              <a:gd name="connsiteX4" fmla="*/ 352426 w 568605"/>
              <a:gd name="connsiteY4" fmla="*/ 88914 h 288939"/>
              <a:gd name="connsiteX5" fmla="*/ 457201 w 568605"/>
              <a:gd name="connsiteY5" fmla="*/ 69864 h 288939"/>
              <a:gd name="connsiteX6" fmla="*/ 396876 w 568605"/>
              <a:gd name="connsiteY6" fmla="*/ 14 h 288939"/>
              <a:gd name="connsiteX7" fmla="*/ 454026 w 568605"/>
              <a:gd name="connsiteY7" fmla="*/ 76214 h 288939"/>
              <a:gd name="connsiteX8" fmla="*/ 520701 w 568605"/>
              <a:gd name="connsiteY8" fmla="*/ 161939 h 288939"/>
              <a:gd name="connsiteX9" fmla="*/ 552451 w 568605"/>
              <a:gd name="connsiteY9" fmla="*/ 231789 h 288939"/>
              <a:gd name="connsiteX10" fmla="*/ 568326 w 568605"/>
              <a:gd name="connsiteY10" fmla="*/ 288939 h 288939"/>
              <a:gd name="connsiteX11" fmla="*/ 552451 w 568605"/>
              <a:gd name="connsiteY11" fmla="*/ 231789 h 288939"/>
              <a:gd name="connsiteX12" fmla="*/ 450851 w 568605"/>
              <a:gd name="connsiteY12" fmla="*/ 76214 h 288939"/>
              <a:gd name="connsiteX13" fmla="*/ 298451 w 568605"/>
              <a:gd name="connsiteY13" fmla="*/ 57164 h 288939"/>
              <a:gd name="connsiteX14" fmla="*/ 387351 w 568605"/>
              <a:gd name="connsiteY14" fmla="*/ 66689 h 288939"/>
              <a:gd name="connsiteX15" fmla="*/ 212726 w 568605"/>
              <a:gd name="connsiteY15" fmla="*/ 111139 h 288939"/>
              <a:gd name="connsiteX16" fmla="*/ 190501 w 568605"/>
              <a:gd name="connsiteY16" fmla="*/ 111139 h 288939"/>
              <a:gd name="connsiteX17" fmla="*/ 1 w 568605"/>
              <a:gd name="connsiteY17" fmla="*/ 92089 h 288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8605" h="288939">
                <a:moveTo>
                  <a:pt x="1" y="92089"/>
                </a:moveTo>
                <a:cubicBezTo>
                  <a:pt x="-528" y="95264"/>
                  <a:pt x="152401" y="126485"/>
                  <a:pt x="187326" y="130189"/>
                </a:cubicBezTo>
                <a:cubicBezTo>
                  <a:pt x="222251" y="133893"/>
                  <a:pt x="185209" y="120664"/>
                  <a:pt x="209551" y="114314"/>
                </a:cubicBezTo>
                <a:cubicBezTo>
                  <a:pt x="233893" y="107964"/>
                  <a:pt x="309564" y="96322"/>
                  <a:pt x="333376" y="92089"/>
                </a:cubicBezTo>
                <a:cubicBezTo>
                  <a:pt x="357188" y="87856"/>
                  <a:pt x="352426" y="88914"/>
                  <a:pt x="352426" y="88914"/>
                </a:cubicBezTo>
                <a:cubicBezTo>
                  <a:pt x="373064" y="85210"/>
                  <a:pt x="449793" y="84681"/>
                  <a:pt x="457201" y="69864"/>
                </a:cubicBezTo>
                <a:cubicBezTo>
                  <a:pt x="464609" y="55047"/>
                  <a:pt x="397405" y="-1044"/>
                  <a:pt x="396876" y="14"/>
                </a:cubicBezTo>
                <a:cubicBezTo>
                  <a:pt x="396347" y="1072"/>
                  <a:pt x="433388" y="49226"/>
                  <a:pt x="454026" y="76214"/>
                </a:cubicBezTo>
                <a:cubicBezTo>
                  <a:pt x="474664" y="103202"/>
                  <a:pt x="504297" y="136010"/>
                  <a:pt x="520701" y="161939"/>
                </a:cubicBezTo>
                <a:cubicBezTo>
                  <a:pt x="537105" y="187868"/>
                  <a:pt x="544514" y="210622"/>
                  <a:pt x="552451" y="231789"/>
                </a:cubicBezTo>
                <a:cubicBezTo>
                  <a:pt x="560389" y="252956"/>
                  <a:pt x="568326" y="288939"/>
                  <a:pt x="568326" y="288939"/>
                </a:cubicBezTo>
                <a:cubicBezTo>
                  <a:pt x="568326" y="288939"/>
                  <a:pt x="572030" y="267243"/>
                  <a:pt x="552451" y="231789"/>
                </a:cubicBezTo>
                <a:cubicBezTo>
                  <a:pt x="532872" y="196335"/>
                  <a:pt x="493184" y="105318"/>
                  <a:pt x="450851" y="76214"/>
                </a:cubicBezTo>
                <a:cubicBezTo>
                  <a:pt x="408518" y="47110"/>
                  <a:pt x="309034" y="58751"/>
                  <a:pt x="298451" y="57164"/>
                </a:cubicBezTo>
                <a:cubicBezTo>
                  <a:pt x="287868" y="55576"/>
                  <a:pt x="401638" y="57693"/>
                  <a:pt x="387351" y="66689"/>
                </a:cubicBezTo>
                <a:cubicBezTo>
                  <a:pt x="373064" y="75685"/>
                  <a:pt x="245534" y="103731"/>
                  <a:pt x="212726" y="111139"/>
                </a:cubicBezTo>
                <a:cubicBezTo>
                  <a:pt x="179918" y="118547"/>
                  <a:pt x="221193" y="113785"/>
                  <a:pt x="190501" y="111139"/>
                </a:cubicBezTo>
                <a:cubicBezTo>
                  <a:pt x="159809" y="108493"/>
                  <a:pt x="530" y="88914"/>
                  <a:pt x="1" y="9208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 916">
            <a:extLst>
              <a:ext uri="{FF2B5EF4-FFF2-40B4-BE49-F238E27FC236}">
                <a16:creationId xmlns:a16="http://schemas.microsoft.com/office/drawing/2014/main" id="{0A986596-9A33-33C7-0FFC-3BEC3EBD5F07}"/>
              </a:ext>
            </a:extLst>
          </p:cNvPr>
          <p:cNvSpPr/>
          <p:nvPr/>
        </p:nvSpPr>
        <p:spPr>
          <a:xfrm>
            <a:off x="104955" y="10534204"/>
            <a:ext cx="409899" cy="243341"/>
          </a:xfrm>
          <a:custGeom>
            <a:avLst/>
            <a:gdLst>
              <a:gd name="connsiteX0" fmla="*/ 409395 w 409899"/>
              <a:gd name="connsiteY0" fmla="*/ 446 h 243341"/>
              <a:gd name="connsiteX1" fmla="*/ 136345 w 409899"/>
              <a:gd name="connsiteY1" fmla="*/ 86171 h 243341"/>
              <a:gd name="connsiteX2" fmla="*/ 37920 w 409899"/>
              <a:gd name="connsiteY2" fmla="*/ 127446 h 243341"/>
              <a:gd name="connsiteX3" fmla="*/ 63320 w 409899"/>
              <a:gd name="connsiteY3" fmla="*/ 111571 h 243341"/>
              <a:gd name="connsiteX4" fmla="*/ 6170 w 409899"/>
              <a:gd name="connsiteY4" fmla="*/ 213171 h 243341"/>
              <a:gd name="connsiteX5" fmla="*/ 2995 w 409899"/>
              <a:gd name="connsiteY5" fmla="*/ 241746 h 243341"/>
              <a:gd name="connsiteX6" fmla="*/ 18870 w 409899"/>
              <a:gd name="connsiteY6" fmla="*/ 175071 h 243341"/>
              <a:gd name="connsiteX7" fmla="*/ 18870 w 409899"/>
              <a:gd name="connsiteY7" fmla="*/ 114746 h 243341"/>
              <a:gd name="connsiteX8" fmla="*/ 18870 w 409899"/>
              <a:gd name="connsiteY8" fmla="*/ 136971 h 243341"/>
              <a:gd name="connsiteX9" fmla="*/ 168095 w 409899"/>
              <a:gd name="connsiteY9" fmla="*/ 57596 h 243341"/>
              <a:gd name="connsiteX10" fmla="*/ 136345 w 409899"/>
              <a:gd name="connsiteY10" fmla="*/ 67121 h 243341"/>
              <a:gd name="connsiteX11" fmla="*/ 276045 w 409899"/>
              <a:gd name="connsiteY11" fmla="*/ 19496 h 243341"/>
              <a:gd name="connsiteX12" fmla="*/ 206195 w 409899"/>
              <a:gd name="connsiteY12" fmla="*/ 51246 h 243341"/>
              <a:gd name="connsiteX13" fmla="*/ 409395 w 409899"/>
              <a:gd name="connsiteY13" fmla="*/ 446 h 24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899" h="243341">
                <a:moveTo>
                  <a:pt x="409395" y="446"/>
                </a:moveTo>
                <a:cubicBezTo>
                  <a:pt x="397753" y="6267"/>
                  <a:pt x="198258" y="65004"/>
                  <a:pt x="136345" y="86171"/>
                </a:cubicBezTo>
                <a:cubicBezTo>
                  <a:pt x="74432" y="107338"/>
                  <a:pt x="50091" y="123213"/>
                  <a:pt x="37920" y="127446"/>
                </a:cubicBezTo>
                <a:cubicBezTo>
                  <a:pt x="25749" y="131679"/>
                  <a:pt x="68612" y="97284"/>
                  <a:pt x="63320" y="111571"/>
                </a:cubicBezTo>
                <a:cubicBezTo>
                  <a:pt x="58028" y="125858"/>
                  <a:pt x="16224" y="191475"/>
                  <a:pt x="6170" y="213171"/>
                </a:cubicBezTo>
                <a:cubicBezTo>
                  <a:pt x="-3884" y="234867"/>
                  <a:pt x="878" y="248096"/>
                  <a:pt x="2995" y="241746"/>
                </a:cubicBezTo>
                <a:cubicBezTo>
                  <a:pt x="5112" y="235396"/>
                  <a:pt x="16224" y="196238"/>
                  <a:pt x="18870" y="175071"/>
                </a:cubicBezTo>
                <a:cubicBezTo>
                  <a:pt x="21516" y="153904"/>
                  <a:pt x="18870" y="114746"/>
                  <a:pt x="18870" y="114746"/>
                </a:cubicBezTo>
                <a:cubicBezTo>
                  <a:pt x="18870" y="108396"/>
                  <a:pt x="-6001" y="146496"/>
                  <a:pt x="18870" y="136971"/>
                </a:cubicBezTo>
                <a:cubicBezTo>
                  <a:pt x="43741" y="127446"/>
                  <a:pt x="148516" y="69238"/>
                  <a:pt x="168095" y="57596"/>
                </a:cubicBezTo>
                <a:cubicBezTo>
                  <a:pt x="187674" y="45954"/>
                  <a:pt x="118353" y="73471"/>
                  <a:pt x="136345" y="67121"/>
                </a:cubicBezTo>
                <a:cubicBezTo>
                  <a:pt x="154337" y="60771"/>
                  <a:pt x="264403" y="22142"/>
                  <a:pt x="276045" y="19496"/>
                </a:cubicBezTo>
                <a:cubicBezTo>
                  <a:pt x="287687" y="16850"/>
                  <a:pt x="185028" y="54950"/>
                  <a:pt x="206195" y="51246"/>
                </a:cubicBezTo>
                <a:cubicBezTo>
                  <a:pt x="227362" y="47542"/>
                  <a:pt x="421037" y="-5375"/>
                  <a:pt x="409395" y="4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 917">
            <a:extLst>
              <a:ext uri="{FF2B5EF4-FFF2-40B4-BE49-F238E27FC236}">
                <a16:creationId xmlns:a16="http://schemas.microsoft.com/office/drawing/2014/main" id="{2732682C-44BF-9503-347B-D1C172D937A8}"/>
              </a:ext>
            </a:extLst>
          </p:cNvPr>
          <p:cNvSpPr/>
          <p:nvPr/>
        </p:nvSpPr>
        <p:spPr>
          <a:xfrm>
            <a:off x="91883" y="10619265"/>
            <a:ext cx="439920" cy="189783"/>
          </a:xfrm>
          <a:custGeom>
            <a:avLst/>
            <a:gdLst>
              <a:gd name="connsiteX0" fmla="*/ 54167 w 439920"/>
              <a:gd name="connsiteY0" fmla="*/ 23335 h 189783"/>
              <a:gd name="connsiteX1" fmla="*/ 192 w 439920"/>
              <a:gd name="connsiteY1" fmla="*/ 112235 h 189783"/>
              <a:gd name="connsiteX2" fmla="*/ 35117 w 439920"/>
              <a:gd name="connsiteY2" fmla="*/ 137635 h 189783"/>
              <a:gd name="connsiteX3" fmla="*/ 6542 w 439920"/>
              <a:gd name="connsiteY3" fmla="*/ 147160 h 189783"/>
              <a:gd name="connsiteX4" fmla="*/ 117667 w 439920"/>
              <a:gd name="connsiteY4" fmla="*/ 188435 h 189783"/>
              <a:gd name="connsiteX5" fmla="*/ 177992 w 439920"/>
              <a:gd name="connsiteY5" fmla="*/ 169385 h 189783"/>
              <a:gd name="connsiteX6" fmla="*/ 314517 w 439920"/>
              <a:gd name="connsiteY6" fmla="*/ 70960 h 189783"/>
              <a:gd name="connsiteX7" fmla="*/ 317692 w 439920"/>
              <a:gd name="connsiteY7" fmla="*/ 77310 h 189783"/>
              <a:gd name="connsiteX8" fmla="*/ 438342 w 439920"/>
              <a:gd name="connsiteY8" fmla="*/ 1110 h 189783"/>
              <a:gd name="connsiteX9" fmla="*/ 219267 w 439920"/>
              <a:gd name="connsiteY9" fmla="*/ 143985 h 189783"/>
              <a:gd name="connsiteX10" fmla="*/ 136717 w 439920"/>
              <a:gd name="connsiteY10" fmla="*/ 185260 h 189783"/>
              <a:gd name="connsiteX11" fmla="*/ 63692 w 439920"/>
              <a:gd name="connsiteY11" fmla="*/ 163035 h 189783"/>
              <a:gd name="connsiteX12" fmla="*/ 19242 w 439920"/>
              <a:gd name="connsiteY12" fmla="*/ 150335 h 189783"/>
              <a:gd name="connsiteX13" fmla="*/ 6542 w 439920"/>
              <a:gd name="connsiteY13" fmla="*/ 121760 h 189783"/>
              <a:gd name="connsiteX14" fmla="*/ 54167 w 439920"/>
              <a:gd name="connsiteY14" fmla="*/ 23335 h 189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9920" h="189783">
                <a:moveTo>
                  <a:pt x="54167" y="23335"/>
                </a:moveTo>
                <a:cubicBezTo>
                  <a:pt x="53109" y="21747"/>
                  <a:pt x="3367" y="93185"/>
                  <a:pt x="192" y="112235"/>
                </a:cubicBezTo>
                <a:cubicBezTo>
                  <a:pt x="-2983" y="131285"/>
                  <a:pt x="34059" y="131814"/>
                  <a:pt x="35117" y="137635"/>
                </a:cubicBezTo>
                <a:cubicBezTo>
                  <a:pt x="36175" y="143456"/>
                  <a:pt x="-7216" y="138693"/>
                  <a:pt x="6542" y="147160"/>
                </a:cubicBezTo>
                <a:cubicBezTo>
                  <a:pt x="20300" y="155627"/>
                  <a:pt x="89092" y="184731"/>
                  <a:pt x="117667" y="188435"/>
                </a:cubicBezTo>
                <a:cubicBezTo>
                  <a:pt x="146242" y="192139"/>
                  <a:pt x="145184" y="188964"/>
                  <a:pt x="177992" y="169385"/>
                </a:cubicBezTo>
                <a:cubicBezTo>
                  <a:pt x="210800" y="149806"/>
                  <a:pt x="291234" y="86306"/>
                  <a:pt x="314517" y="70960"/>
                </a:cubicBezTo>
                <a:cubicBezTo>
                  <a:pt x="337800" y="55614"/>
                  <a:pt x="297055" y="88952"/>
                  <a:pt x="317692" y="77310"/>
                </a:cubicBezTo>
                <a:cubicBezTo>
                  <a:pt x="338329" y="65668"/>
                  <a:pt x="454746" y="-10002"/>
                  <a:pt x="438342" y="1110"/>
                </a:cubicBezTo>
                <a:cubicBezTo>
                  <a:pt x="421938" y="12222"/>
                  <a:pt x="269538" y="113293"/>
                  <a:pt x="219267" y="143985"/>
                </a:cubicBezTo>
                <a:cubicBezTo>
                  <a:pt x="168996" y="174677"/>
                  <a:pt x="162646" y="182085"/>
                  <a:pt x="136717" y="185260"/>
                </a:cubicBezTo>
                <a:cubicBezTo>
                  <a:pt x="110788" y="188435"/>
                  <a:pt x="83271" y="168856"/>
                  <a:pt x="63692" y="163035"/>
                </a:cubicBezTo>
                <a:cubicBezTo>
                  <a:pt x="44113" y="157214"/>
                  <a:pt x="28767" y="157214"/>
                  <a:pt x="19242" y="150335"/>
                </a:cubicBezTo>
                <a:cubicBezTo>
                  <a:pt x="9717" y="143456"/>
                  <a:pt x="721" y="140810"/>
                  <a:pt x="6542" y="121760"/>
                </a:cubicBezTo>
                <a:cubicBezTo>
                  <a:pt x="12363" y="102710"/>
                  <a:pt x="55225" y="24923"/>
                  <a:pt x="54167" y="233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 918">
            <a:extLst>
              <a:ext uri="{FF2B5EF4-FFF2-40B4-BE49-F238E27FC236}">
                <a16:creationId xmlns:a16="http://schemas.microsoft.com/office/drawing/2014/main" id="{A161793A-8B8B-34C5-A234-B98390BF1474}"/>
              </a:ext>
            </a:extLst>
          </p:cNvPr>
          <p:cNvSpPr/>
          <p:nvPr/>
        </p:nvSpPr>
        <p:spPr>
          <a:xfrm>
            <a:off x="171180" y="10674002"/>
            <a:ext cx="214339" cy="79800"/>
          </a:xfrm>
          <a:custGeom>
            <a:avLst/>
            <a:gdLst>
              <a:gd name="connsiteX0" fmla="*/ 270 w 214339"/>
              <a:gd name="connsiteY0" fmla="*/ 38448 h 79800"/>
              <a:gd name="connsiteX1" fmla="*/ 66945 w 214339"/>
              <a:gd name="connsiteY1" fmla="*/ 70198 h 79800"/>
              <a:gd name="connsiteX2" fmla="*/ 212995 w 214339"/>
              <a:gd name="connsiteY2" fmla="*/ 348 h 79800"/>
              <a:gd name="connsiteX3" fmla="*/ 136795 w 214339"/>
              <a:gd name="connsiteY3" fmla="*/ 44798 h 79800"/>
              <a:gd name="connsiteX4" fmla="*/ 89170 w 214339"/>
              <a:gd name="connsiteY4" fmla="*/ 79723 h 79800"/>
              <a:gd name="connsiteX5" fmla="*/ 270 w 214339"/>
              <a:gd name="connsiteY5" fmla="*/ 38448 h 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339" h="79800">
                <a:moveTo>
                  <a:pt x="270" y="38448"/>
                </a:moveTo>
                <a:cubicBezTo>
                  <a:pt x="-3434" y="36861"/>
                  <a:pt x="31491" y="76548"/>
                  <a:pt x="66945" y="70198"/>
                </a:cubicBezTo>
                <a:cubicBezTo>
                  <a:pt x="102399" y="63848"/>
                  <a:pt x="201353" y="4581"/>
                  <a:pt x="212995" y="348"/>
                </a:cubicBezTo>
                <a:cubicBezTo>
                  <a:pt x="224637" y="-3885"/>
                  <a:pt x="157433" y="31569"/>
                  <a:pt x="136795" y="44798"/>
                </a:cubicBezTo>
                <a:cubicBezTo>
                  <a:pt x="116157" y="58027"/>
                  <a:pt x="108749" y="77606"/>
                  <a:pt x="89170" y="79723"/>
                </a:cubicBezTo>
                <a:cubicBezTo>
                  <a:pt x="69591" y="81840"/>
                  <a:pt x="3974" y="40035"/>
                  <a:pt x="270" y="384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 919">
            <a:extLst>
              <a:ext uri="{FF2B5EF4-FFF2-40B4-BE49-F238E27FC236}">
                <a16:creationId xmlns:a16="http://schemas.microsoft.com/office/drawing/2014/main" id="{43EA5D68-8AC5-B7BB-7393-3C9194037DAF}"/>
              </a:ext>
            </a:extLst>
          </p:cNvPr>
          <p:cNvSpPr/>
          <p:nvPr/>
        </p:nvSpPr>
        <p:spPr>
          <a:xfrm>
            <a:off x="79356" y="10674303"/>
            <a:ext cx="909234" cy="303283"/>
          </a:xfrm>
          <a:custGeom>
            <a:avLst/>
            <a:gdLst>
              <a:gd name="connsiteX0" fmla="*/ 50819 w 909234"/>
              <a:gd name="connsiteY0" fmla="*/ 47 h 303283"/>
              <a:gd name="connsiteX1" fmla="*/ 19 w 909234"/>
              <a:gd name="connsiteY1" fmla="*/ 95297 h 303283"/>
              <a:gd name="connsiteX2" fmla="*/ 44469 w 909234"/>
              <a:gd name="connsiteY2" fmla="*/ 171497 h 303283"/>
              <a:gd name="connsiteX3" fmla="*/ 15894 w 909234"/>
              <a:gd name="connsiteY3" fmla="*/ 181022 h 303283"/>
              <a:gd name="connsiteX4" fmla="*/ 34944 w 909234"/>
              <a:gd name="connsiteY4" fmla="*/ 219122 h 303283"/>
              <a:gd name="connsiteX5" fmla="*/ 104794 w 909234"/>
              <a:gd name="connsiteY5" fmla="*/ 241347 h 303283"/>
              <a:gd name="connsiteX6" fmla="*/ 82569 w 909234"/>
              <a:gd name="connsiteY6" fmla="*/ 225472 h 303283"/>
              <a:gd name="connsiteX7" fmla="*/ 307994 w 909234"/>
              <a:gd name="connsiteY7" fmla="*/ 282622 h 303283"/>
              <a:gd name="connsiteX8" fmla="*/ 279419 w 909234"/>
              <a:gd name="connsiteY8" fmla="*/ 273097 h 303283"/>
              <a:gd name="connsiteX9" fmla="*/ 647719 w 909234"/>
              <a:gd name="connsiteY9" fmla="*/ 285797 h 303283"/>
              <a:gd name="connsiteX10" fmla="*/ 561994 w 909234"/>
              <a:gd name="connsiteY10" fmla="*/ 292147 h 303283"/>
              <a:gd name="connsiteX11" fmla="*/ 844569 w 909234"/>
              <a:gd name="connsiteY11" fmla="*/ 301672 h 303283"/>
              <a:gd name="connsiteX12" fmla="*/ 901719 w 909234"/>
              <a:gd name="connsiteY12" fmla="*/ 301672 h 303283"/>
              <a:gd name="connsiteX13" fmla="*/ 723919 w 909234"/>
              <a:gd name="connsiteY13" fmla="*/ 285797 h 303283"/>
              <a:gd name="connsiteX14" fmla="*/ 349269 w 909234"/>
              <a:gd name="connsiteY14" fmla="*/ 276272 h 303283"/>
              <a:gd name="connsiteX15" fmla="*/ 142894 w 909234"/>
              <a:gd name="connsiteY15" fmla="*/ 257222 h 303283"/>
              <a:gd name="connsiteX16" fmla="*/ 15894 w 909234"/>
              <a:gd name="connsiteY16" fmla="*/ 200072 h 303283"/>
              <a:gd name="connsiteX17" fmla="*/ 28594 w 909234"/>
              <a:gd name="connsiteY17" fmla="*/ 130222 h 303283"/>
              <a:gd name="connsiteX18" fmla="*/ 9544 w 909234"/>
              <a:gd name="connsiteY18" fmla="*/ 107997 h 303283"/>
              <a:gd name="connsiteX19" fmla="*/ 50819 w 909234"/>
              <a:gd name="connsiteY19" fmla="*/ 47 h 30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09234" h="303283">
                <a:moveTo>
                  <a:pt x="50819" y="47"/>
                </a:moveTo>
                <a:cubicBezTo>
                  <a:pt x="49231" y="-2070"/>
                  <a:pt x="1077" y="66722"/>
                  <a:pt x="19" y="95297"/>
                </a:cubicBezTo>
                <a:cubicBezTo>
                  <a:pt x="-1039" y="123872"/>
                  <a:pt x="41823" y="157210"/>
                  <a:pt x="44469" y="171497"/>
                </a:cubicBezTo>
                <a:cubicBezTo>
                  <a:pt x="47115" y="185784"/>
                  <a:pt x="17482" y="173084"/>
                  <a:pt x="15894" y="181022"/>
                </a:cubicBezTo>
                <a:cubicBezTo>
                  <a:pt x="14306" y="188960"/>
                  <a:pt x="20127" y="209068"/>
                  <a:pt x="34944" y="219122"/>
                </a:cubicBezTo>
                <a:cubicBezTo>
                  <a:pt x="49761" y="229176"/>
                  <a:pt x="96857" y="240289"/>
                  <a:pt x="104794" y="241347"/>
                </a:cubicBezTo>
                <a:cubicBezTo>
                  <a:pt x="112731" y="242405"/>
                  <a:pt x="48702" y="218593"/>
                  <a:pt x="82569" y="225472"/>
                </a:cubicBezTo>
                <a:cubicBezTo>
                  <a:pt x="116436" y="232351"/>
                  <a:pt x="275186" y="274685"/>
                  <a:pt x="307994" y="282622"/>
                </a:cubicBezTo>
                <a:cubicBezTo>
                  <a:pt x="340802" y="290559"/>
                  <a:pt x="222798" y="272568"/>
                  <a:pt x="279419" y="273097"/>
                </a:cubicBezTo>
                <a:cubicBezTo>
                  <a:pt x="336040" y="273626"/>
                  <a:pt x="600623" y="282622"/>
                  <a:pt x="647719" y="285797"/>
                </a:cubicBezTo>
                <a:cubicBezTo>
                  <a:pt x="694815" y="288972"/>
                  <a:pt x="529186" y="289501"/>
                  <a:pt x="561994" y="292147"/>
                </a:cubicBezTo>
                <a:cubicBezTo>
                  <a:pt x="594802" y="294793"/>
                  <a:pt x="787948" y="300085"/>
                  <a:pt x="844569" y="301672"/>
                </a:cubicBezTo>
                <a:cubicBezTo>
                  <a:pt x="901190" y="303259"/>
                  <a:pt x="921827" y="304318"/>
                  <a:pt x="901719" y="301672"/>
                </a:cubicBezTo>
                <a:cubicBezTo>
                  <a:pt x="881611" y="299026"/>
                  <a:pt x="815994" y="290030"/>
                  <a:pt x="723919" y="285797"/>
                </a:cubicBezTo>
                <a:cubicBezTo>
                  <a:pt x="631844" y="281564"/>
                  <a:pt x="446107" y="281035"/>
                  <a:pt x="349269" y="276272"/>
                </a:cubicBezTo>
                <a:cubicBezTo>
                  <a:pt x="252431" y="271509"/>
                  <a:pt x="198457" y="269922"/>
                  <a:pt x="142894" y="257222"/>
                </a:cubicBezTo>
                <a:cubicBezTo>
                  <a:pt x="87331" y="244522"/>
                  <a:pt x="34944" y="221238"/>
                  <a:pt x="15894" y="200072"/>
                </a:cubicBezTo>
                <a:cubicBezTo>
                  <a:pt x="-3156" y="178906"/>
                  <a:pt x="29652" y="145568"/>
                  <a:pt x="28594" y="130222"/>
                </a:cubicBezTo>
                <a:cubicBezTo>
                  <a:pt x="27536" y="114876"/>
                  <a:pt x="6898" y="128105"/>
                  <a:pt x="9544" y="107997"/>
                </a:cubicBezTo>
                <a:cubicBezTo>
                  <a:pt x="12190" y="87889"/>
                  <a:pt x="52407" y="2164"/>
                  <a:pt x="50819" y="4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C93CB709-380D-FC76-314B-DA947BF3A614}"/>
              </a:ext>
            </a:extLst>
          </p:cNvPr>
          <p:cNvSpPr/>
          <p:nvPr/>
        </p:nvSpPr>
        <p:spPr>
          <a:xfrm>
            <a:off x="82531" y="10648767"/>
            <a:ext cx="442155" cy="178677"/>
          </a:xfrm>
          <a:custGeom>
            <a:avLst/>
            <a:gdLst>
              <a:gd name="connsiteX0" fmla="*/ 19 w 442155"/>
              <a:gd name="connsiteY0" fmla="*/ 124008 h 178677"/>
              <a:gd name="connsiteX1" fmla="*/ 136544 w 442155"/>
              <a:gd name="connsiteY1" fmla="*/ 174808 h 178677"/>
              <a:gd name="connsiteX2" fmla="*/ 254019 w 442155"/>
              <a:gd name="connsiteY2" fmla="*/ 101783 h 178677"/>
              <a:gd name="connsiteX3" fmla="*/ 238144 w 442155"/>
              <a:gd name="connsiteY3" fmla="*/ 117658 h 178677"/>
              <a:gd name="connsiteX4" fmla="*/ 387369 w 442155"/>
              <a:gd name="connsiteY4" fmla="*/ 12883 h 178677"/>
              <a:gd name="connsiteX5" fmla="*/ 434994 w 442155"/>
              <a:gd name="connsiteY5" fmla="*/ 38283 h 178677"/>
              <a:gd name="connsiteX6" fmla="*/ 431819 w 442155"/>
              <a:gd name="connsiteY6" fmla="*/ 183 h 178677"/>
              <a:gd name="connsiteX7" fmla="*/ 339744 w 442155"/>
              <a:gd name="connsiteY7" fmla="*/ 57333 h 178677"/>
              <a:gd name="connsiteX8" fmla="*/ 165119 w 442155"/>
              <a:gd name="connsiteY8" fmla="*/ 174808 h 178677"/>
              <a:gd name="connsiteX9" fmla="*/ 127019 w 442155"/>
              <a:gd name="connsiteY9" fmla="*/ 152583 h 178677"/>
              <a:gd name="connsiteX10" fmla="*/ 146069 w 442155"/>
              <a:gd name="connsiteY10" fmla="*/ 174808 h 178677"/>
              <a:gd name="connsiteX11" fmla="*/ 19 w 442155"/>
              <a:gd name="connsiteY11" fmla="*/ 124008 h 178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155" h="178677">
                <a:moveTo>
                  <a:pt x="19" y="124008"/>
                </a:moveTo>
                <a:cubicBezTo>
                  <a:pt x="-1568" y="124008"/>
                  <a:pt x="94211" y="178512"/>
                  <a:pt x="136544" y="174808"/>
                </a:cubicBezTo>
                <a:cubicBezTo>
                  <a:pt x="178877" y="171104"/>
                  <a:pt x="237086" y="111308"/>
                  <a:pt x="254019" y="101783"/>
                </a:cubicBezTo>
                <a:cubicBezTo>
                  <a:pt x="270952" y="92258"/>
                  <a:pt x="215919" y="132475"/>
                  <a:pt x="238144" y="117658"/>
                </a:cubicBezTo>
                <a:cubicBezTo>
                  <a:pt x="260369" y="102841"/>
                  <a:pt x="354561" y="26112"/>
                  <a:pt x="387369" y="12883"/>
                </a:cubicBezTo>
                <a:cubicBezTo>
                  <a:pt x="420177" y="-346"/>
                  <a:pt x="427586" y="40400"/>
                  <a:pt x="434994" y="38283"/>
                </a:cubicBezTo>
                <a:cubicBezTo>
                  <a:pt x="442402" y="36166"/>
                  <a:pt x="447694" y="-2992"/>
                  <a:pt x="431819" y="183"/>
                </a:cubicBezTo>
                <a:cubicBezTo>
                  <a:pt x="415944" y="3358"/>
                  <a:pt x="384194" y="28229"/>
                  <a:pt x="339744" y="57333"/>
                </a:cubicBezTo>
                <a:cubicBezTo>
                  <a:pt x="295294" y="86437"/>
                  <a:pt x="200573" y="158933"/>
                  <a:pt x="165119" y="174808"/>
                </a:cubicBezTo>
                <a:cubicBezTo>
                  <a:pt x="129665" y="190683"/>
                  <a:pt x="130194" y="152583"/>
                  <a:pt x="127019" y="152583"/>
                </a:cubicBezTo>
                <a:cubicBezTo>
                  <a:pt x="123844" y="152583"/>
                  <a:pt x="160357" y="176925"/>
                  <a:pt x="146069" y="174808"/>
                </a:cubicBezTo>
                <a:cubicBezTo>
                  <a:pt x="131782" y="172691"/>
                  <a:pt x="1606" y="124008"/>
                  <a:pt x="19" y="12400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 921">
            <a:extLst>
              <a:ext uri="{FF2B5EF4-FFF2-40B4-BE49-F238E27FC236}">
                <a16:creationId xmlns:a16="http://schemas.microsoft.com/office/drawing/2014/main" id="{BA2BE84A-815A-E183-E7B7-ACA17EBD9E68}"/>
              </a:ext>
            </a:extLst>
          </p:cNvPr>
          <p:cNvSpPr/>
          <p:nvPr/>
        </p:nvSpPr>
        <p:spPr>
          <a:xfrm>
            <a:off x="95250" y="10788622"/>
            <a:ext cx="770465" cy="153126"/>
          </a:xfrm>
          <a:custGeom>
            <a:avLst/>
            <a:gdLst>
              <a:gd name="connsiteX0" fmla="*/ 0 w 770465"/>
              <a:gd name="connsiteY0" fmla="*/ 41303 h 153126"/>
              <a:gd name="connsiteX1" fmla="*/ 266700 w 770465"/>
              <a:gd name="connsiteY1" fmla="*/ 104803 h 153126"/>
              <a:gd name="connsiteX2" fmla="*/ 266700 w 770465"/>
              <a:gd name="connsiteY2" fmla="*/ 104803 h 153126"/>
              <a:gd name="connsiteX3" fmla="*/ 330200 w 770465"/>
              <a:gd name="connsiteY3" fmla="*/ 66703 h 153126"/>
              <a:gd name="connsiteX4" fmla="*/ 292100 w 770465"/>
              <a:gd name="connsiteY4" fmla="*/ 101628 h 153126"/>
              <a:gd name="connsiteX5" fmla="*/ 450850 w 770465"/>
              <a:gd name="connsiteY5" fmla="*/ 12728 h 153126"/>
              <a:gd name="connsiteX6" fmla="*/ 520700 w 770465"/>
              <a:gd name="connsiteY6" fmla="*/ 50828 h 153126"/>
              <a:gd name="connsiteX7" fmla="*/ 492125 w 770465"/>
              <a:gd name="connsiteY7" fmla="*/ 25428 h 153126"/>
              <a:gd name="connsiteX8" fmla="*/ 587375 w 770465"/>
              <a:gd name="connsiteY8" fmla="*/ 133378 h 153126"/>
              <a:gd name="connsiteX9" fmla="*/ 625475 w 770465"/>
              <a:gd name="connsiteY9" fmla="*/ 149253 h 153126"/>
              <a:gd name="connsiteX10" fmla="*/ 546100 w 770465"/>
              <a:gd name="connsiteY10" fmla="*/ 139728 h 153126"/>
              <a:gd name="connsiteX11" fmla="*/ 711200 w 770465"/>
              <a:gd name="connsiteY11" fmla="*/ 149253 h 153126"/>
              <a:gd name="connsiteX12" fmla="*/ 768350 w 770465"/>
              <a:gd name="connsiteY12" fmla="*/ 152428 h 153126"/>
              <a:gd name="connsiteX13" fmla="*/ 647700 w 770465"/>
              <a:gd name="connsiteY13" fmla="*/ 136553 h 153126"/>
              <a:gd name="connsiteX14" fmla="*/ 488950 w 770465"/>
              <a:gd name="connsiteY14" fmla="*/ 50828 h 153126"/>
              <a:gd name="connsiteX15" fmla="*/ 447675 w 770465"/>
              <a:gd name="connsiteY15" fmla="*/ 28 h 153126"/>
              <a:gd name="connsiteX16" fmla="*/ 361950 w 770465"/>
              <a:gd name="connsiteY16" fmla="*/ 57178 h 153126"/>
              <a:gd name="connsiteX17" fmla="*/ 292100 w 770465"/>
              <a:gd name="connsiteY17" fmla="*/ 88928 h 153126"/>
              <a:gd name="connsiteX18" fmla="*/ 152400 w 770465"/>
              <a:gd name="connsiteY18" fmla="*/ 63528 h 153126"/>
              <a:gd name="connsiteX19" fmla="*/ 0 w 770465"/>
              <a:gd name="connsiteY19" fmla="*/ 41303 h 153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70465" h="153126">
                <a:moveTo>
                  <a:pt x="0" y="41303"/>
                </a:moveTo>
                <a:lnTo>
                  <a:pt x="266700" y="104803"/>
                </a:lnTo>
                <a:lnTo>
                  <a:pt x="266700" y="104803"/>
                </a:lnTo>
                <a:cubicBezTo>
                  <a:pt x="277283" y="98453"/>
                  <a:pt x="325967" y="67232"/>
                  <a:pt x="330200" y="66703"/>
                </a:cubicBezTo>
                <a:cubicBezTo>
                  <a:pt x="334433" y="66174"/>
                  <a:pt x="271992" y="110624"/>
                  <a:pt x="292100" y="101628"/>
                </a:cubicBezTo>
                <a:cubicBezTo>
                  <a:pt x="312208" y="92632"/>
                  <a:pt x="412750" y="21195"/>
                  <a:pt x="450850" y="12728"/>
                </a:cubicBezTo>
                <a:cubicBezTo>
                  <a:pt x="488950" y="4261"/>
                  <a:pt x="513821" y="48711"/>
                  <a:pt x="520700" y="50828"/>
                </a:cubicBezTo>
                <a:cubicBezTo>
                  <a:pt x="527579" y="52945"/>
                  <a:pt x="481012" y="11670"/>
                  <a:pt x="492125" y="25428"/>
                </a:cubicBezTo>
                <a:cubicBezTo>
                  <a:pt x="503238" y="39186"/>
                  <a:pt x="565150" y="112741"/>
                  <a:pt x="587375" y="133378"/>
                </a:cubicBezTo>
                <a:cubicBezTo>
                  <a:pt x="609600" y="154015"/>
                  <a:pt x="632354" y="148195"/>
                  <a:pt x="625475" y="149253"/>
                </a:cubicBezTo>
                <a:cubicBezTo>
                  <a:pt x="618596" y="150311"/>
                  <a:pt x="531813" y="139728"/>
                  <a:pt x="546100" y="139728"/>
                </a:cubicBezTo>
                <a:cubicBezTo>
                  <a:pt x="560387" y="139728"/>
                  <a:pt x="711200" y="149253"/>
                  <a:pt x="711200" y="149253"/>
                </a:cubicBezTo>
                <a:cubicBezTo>
                  <a:pt x="748242" y="151370"/>
                  <a:pt x="778933" y="154545"/>
                  <a:pt x="768350" y="152428"/>
                </a:cubicBezTo>
                <a:cubicBezTo>
                  <a:pt x="757767" y="150311"/>
                  <a:pt x="694267" y="153486"/>
                  <a:pt x="647700" y="136553"/>
                </a:cubicBezTo>
                <a:cubicBezTo>
                  <a:pt x="601133" y="119620"/>
                  <a:pt x="522288" y="73582"/>
                  <a:pt x="488950" y="50828"/>
                </a:cubicBezTo>
                <a:cubicBezTo>
                  <a:pt x="455613" y="28074"/>
                  <a:pt x="468842" y="-1030"/>
                  <a:pt x="447675" y="28"/>
                </a:cubicBezTo>
                <a:cubicBezTo>
                  <a:pt x="426508" y="1086"/>
                  <a:pt x="387879" y="42361"/>
                  <a:pt x="361950" y="57178"/>
                </a:cubicBezTo>
                <a:cubicBezTo>
                  <a:pt x="336021" y="71995"/>
                  <a:pt x="327025" y="87870"/>
                  <a:pt x="292100" y="88928"/>
                </a:cubicBezTo>
                <a:cubicBezTo>
                  <a:pt x="257175" y="89986"/>
                  <a:pt x="196321" y="73053"/>
                  <a:pt x="152400" y="63528"/>
                </a:cubicBezTo>
                <a:cubicBezTo>
                  <a:pt x="108479" y="54003"/>
                  <a:pt x="68527" y="42890"/>
                  <a:pt x="0" y="413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 922">
            <a:extLst>
              <a:ext uri="{FF2B5EF4-FFF2-40B4-BE49-F238E27FC236}">
                <a16:creationId xmlns:a16="http://schemas.microsoft.com/office/drawing/2014/main" id="{12542EA7-D82B-F658-EAF5-5BED7ACB459D}"/>
              </a:ext>
            </a:extLst>
          </p:cNvPr>
          <p:cNvSpPr/>
          <p:nvPr/>
        </p:nvSpPr>
        <p:spPr>
          <a:xfrm>
            <a:off x="339668" y="10647217"/>
            <a:ext cx="237919" cy="154694"/>
          </a:xfrm>
          <a:custGeom>
            <a:avLst/>
            <a:gdLst>
              <a:gd name="connsiteX0" fmla="*/ 57 w 237919"/>
              <a:gd name="connsiteY0" fmla="*/ 154133 h 154694"/>
              <a:gd name="connsiteX1" fmla="*/ 123882 w 237919"/>
              <a:gd name="connsiteY1" fmla="*/ 93808 h 154694"/>
              <a:gd name="connsiteX2" fmla="*/ 225482 w 237919"/>
              <a:gd name="connsiteY2" fmla="*/ 1733 h 154694"/>
              <a:gd name="connsiteX3" fmla="*/ 228657 w 237919"/>
              <a:gd name="connsiteY3" fmla="*/ 36658 h 154694"/>
              <a:gd name="connsiteX4" fmla="*/ 209607 w 237919"/>
              <a:gd name="connsiteY4" fmla="*/ 74758 h 154694"/>
              <a:gd name="connsiteX5" fmla="*/ 108007 w 237919"/>
              <a:gd name="connsiteY5" fmla="*/ 141433 h 154694"/>
              <a:gd name="connsiteX6" fmla="*/ 212782 w 237919"/>
              <a:gd name="connsiteY6" fmla="*/ 68408 h 154694"/>
              <a:gd name="connsiteX7" fmla="*/ 231832 w 237919"/>
              <a:gd name="connsiteY7" fmla="*/ 23958 h 154694"/>
              <a:gd name="connsiteX8" fmla="*/ 127057 w 237919"/>
              <a:gd name="connsiteY8" fmla="*/ 81108 h 154694"/>
              <a:gd name="connsiteX9" fmla="*/ 139757 w 237919"/>
              <a:gd name="connsiteY9" fmla="*/ 58883 h 154694"/>
              <a:gd name="connsiteX10" fmla="*/ 57 w 237919"/>
              <a:gd name="connsiteY10" fmla="*/ 154133 h 154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7919" h="154694">
                <a:moveTo>
                  <a:pt x="57" y="154133"/>
                </a:moveTo>
                <a:cubicBezTo>
                  <a:pt x="-2589" y="159954"/>
                  <a:pt x="86311" y="119208"/>
                  <a:pt x="123882" y="93808"/>
                </a:cubicBezTo>
                <a:cubicBezTo>
                  <a:pt x="161453" y="68408"/>
                  <a:pt x="208020" y="11258"/>
                  <a:pt x="225482" y="1733"/>
                </a:cubicBezTo>
                <a:cubicBezTo>
                  <a:pt x="242945" y="-7792"/>
                  <a:pt x="231303" y="24487"/>
                  <a:pt x="228657" y="36658"/>
                </a:cubicBezTo>
                <a:cubicBezTo>
                  <a:pt x="226011" y="48829"/>
                  <a:pt x="229715" y="57296"/>
                  <a:pt x="209607" y="74758"/>
                </a:cubicBezTo>
                <a:cubicBezTo>
                  <a:pt x="189499" y="92220"/>
                  <a:pt x="107478" y="142491"/>
                  <a:pt x="108007" y="141433"/>
                </a:cubicBezTo>
                <a:cubicBezTo>
                  <a:pt x="108536" y="140375"/>
                  <a:pt x="192145" y="87987"/>
                  <a:pt x="212782" y="68408"/>
                </a:cubicBezTo>
                <a:cubicBezTo>
                  <a:pt x="233419" y="48829"/>
                  <a:pt x="246120" y="21841"/>
                  <a:pt x="231832" y="23958"/>
                </a:cubicBezTo>
                <a:cubicBezTo>
                  <a:pt x="217545" y="26075"/>
                  <a:pt x="142403" y="75287"/>
                  <a:pt x="127057" y="81108"/>
                </a:cubicBezTo>
                <a:cubicBezTo>
                  <a:pt x="111711" y="86929"/>
                  <a:pt x="157219" y="48829"/>
                  <a:pt x="139757" y="58883"/>
                </a:cubicBezTo>
                <a:cubicBezTo>
                  <a:pt x="122295" y="68937"/>
                  <a:pt x="2703" y="148312"/>
                  <a:pt x="57" y="1541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 923">
            <a:extLst>
              <a:ext uri="{FF2B5EF4-FFF2-40B4-BE49-F238E27FC236}">
                <a16:creationId xmlns:a16="http://schemas.microsoft.com/office/drawing/2014/main" id="{F8EE04E7-D537-EA63-D0B0-A4A9A1ABA9D8}"/>
              </a:ext>
            </a:extLst>
          </p:cNvPr>
          <p:cNvSpPr/>
          <p:nvPr/>
        </p:nvSpPr>
        <p:spPr>
          <a:xfrm>
            <a:off x="364955" y="10704908"/>
            <a:ext cx="379184" cy="170726"/>
          </a:xfrm>
          <a:custGeom>
            <a:avLst/>
            <a:gdLst>
              <a:gd name="connsiteX0" fmla="*/ 170 w 379184"/>
              <a:gd name="connsiteY0" fmla="*/ 125017 h 170726"/>
              <a:gd name="connsiteX1" fmla="*/ 177970 w 379184"/>
              <a:gd name="connsiteY1" fmla="*/ 20242 h 170726"/>
              <a:gd name="connsiteX2" fmla="*/ 146220 w 379184"/>
              <a:gd name="connsiteY2" fmla="*/ 42467 h 170726"/>
              <a:gd name="connsiteX3" fmla="*/ 190670 w 379184"/>
              <a:gd name="connsiteY3" fmla="*/ 13892 h 170726"/>
              <a:gd name="connsiteX4" fmla="*/ 301795 w 379184"/>
              <a:gd name="connsiteY4" fmla="*/ 102792 h 170726"/>
              <a:gd name="connsiteX5" fmla="*/ 279570 w 379184"/>
              <a:gd name="connsiteY5" fmla="*/ 74217 h 170726"/>
              <a:gd name="connsiteX6" fmla="*/ 377995 w 379184"/>
              <a:gd name="connsiteY6" fmla="*/ 169467 h 170726"/>
              <a:gd name="connsiteX7" fmla="*/ 336720 w 379184"/>
              <a:gd name="connsiteY7" fmla="*/ 131367 h 170726"/>
              <a:gd name="connsiteX8" fmla="*/ 216070 w 379184"/>
              <a:gd name="connsiteY8" fmla="*/ 20242 h 170726"/>
              <a:gd name="connsiteX9" fmla="*/ 203370 w 379184"/>
              <a:gd name="connsiteY9" fmla="*/ 1192 h 170726"/>
              <a:gd name="connsiteX10" fmla="*/ 146220 w 379184"/>
              <a:gd name="connsiteY10" fmla="*/ 36117 h 170726"/>
              <a:gd name="connsiteX11" fmla="*/ 170 w 379184"/>
              <a:gd name="connsiteY11" fmla="*/ 125017 h 17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84" h="170726">
                <a:moveTo>
                  <a:pt x="170" y="125017"/>
                </a:moveTo>
                <a:cubicBezTo>
                  <a:pt x="5462" y="122371"/>
                  <a:pt x="153628" y="34000"/>
                  <a:pt x="177970" y="20242"/>
                </a:cubicBezTo>
                <a:cubicBezTo>
                  <a:pt x="202312" y="6484"/>
                  <a:pt x="144103" y="43525"/>
                  <a:pt x="146220" y="42467"/>
                </a:cubicBezTo>
                <a:cubicBezTo>
                  <a:pt x="148337" y="41409"/>
                  <a:pt x="164741" y="3838"/>
                  <a:pt x="190670" y="13892"/>
                </a:cubicBezTo>
                <a:cubicBezTo>
                  <a:pt x="216599" y="23946"/>
                  <a:pt x="286978" y="92738"/>
                  <a:pt x="301795" y="102792"/>
                </a:cubicBezTo>
                <a:cubicBezTo>
                  <a:pt x="316612" y="112846"/>
                  <a:pt x="266870" y="63105"/>
                  <a:pt x="279570" y="74217"/>
                </a:cubicBezTo>
                <a:cubicBezTo>
                  <a:pt x="292270" y="85329"/>
                  <a:pt x="368470" y="159942"/>
                  <a:pt x="377995" y="169467"/>
                </a:cubicBezTo>
                <a:cubicBezTo>
                  <a:pt x="387520" y="178992"/>
                  <a:pt x="336720" y="131367"/>
                  <a:pt x="336720" y="131367"/>
                </a:cubicBezTo>
                <a:lnTo>
                  <a:pt x="216070" y="20242"/>
                </a:lnTo>
                <a:cubicBezTo>
                  <a:pt x="193845" y="-1454"/>
                  <a:pt x="215012" y="-1454"/>
                  <a:pt x="203370" y="1192"/>
                </a:cubicBezTo>
                <a:cubicBezTo>
                  <a:pt x="191728" y="3838"/>
                  <a:pt x="178499" y="19713"/>
                  <a:pt x="146220" y="36117"/>
                </a:cubicBezTo>
                <a:cubicBezTo>
                  <a:pt x="113941" y="52521"/>
                  <a:pt x="-5122" y="127663"/>
                  <a:pt x="170" y="1250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 924">
            <a:extLst>
              <a:ext uri="{FF2B5EF4-FFF2-40B4-BE49-F238E27FC236}">
                <a16:creationId xmlns:a16="http://schemas.microsoft.com/office/drawing/2014/main" id="{D6209A1D-6C87-7695-F7CB-AAFC6C2C3028}"/>
              </a:ext>
            </a:extLst>
          </p:cNvPr>
          <p:cNvSpPr/>
          <p:nvPr/>
        </p:nvSpPr>
        <p:spPr>
          <a:xfrm>
            <a:off x="647688" y="10778060"/>
            <a:ext cx="258251" cy="159856"/>
          </a:xfrm>
          <a:custGeom>
            <a:avLst/>
            <a:gdLst>
              <a:gd name="connsiteX0" fmla="*/ 12 w 258251"/>
              <a:gd name="connsiteY0" fmla="*/ 143940 h 159856"/>
              <a:gd name="connsiteX1" fmla="*/ 168287 w 258251"/>
              <a:gd name="connsiteY1" fmla="*/ 67740 h 159856"/>
              <a:gd name="connsiteX2" fmla="*/ 206387 w 258251"/>
              <a:gd name="connsiteY2" fmla="*/ 51865 h 159856"/>
              <a:gd name="connsiteX3" fmla="*/ 174637 w 258251"/>
              <a:gd name="connsiteY3" fmla="*/ 48690 h 159856"/>
              <a:gd name="connsiteX4" fmla="*/ 238137 w 258251"/>
              <a:gd name="connsiteY4" fmla="*/ 39165 h 159856"/>
              <a:gd name="connsiteX5" fmla="*/ 250837 w 258251"/>
              <a:gd name="connsiteY5" fmla="*/ 74090 h 159856"/>
              <a:gd name="connsiteX6" fmla="*/ 241312 w 258251"/>
              <a:gd name="connsiteY6" fmla="*/ 121715 h 159856"/>
              <a:gd name="connsiteX7" fmla="*/ 203212 w 258251"/>
              <a:gd name="connsiteY7" fmla="*/ 159815 h 159856"/>
              <a:gd name="connsiteX8" fmla="*/ 250837 w 258251"/>
              <a:gd name="connsiteY8" fmla="*/ 128065 h 159856"/>
              <a:gd name="connsiteX9" fmla="*/ 257187 w 258251"/>
              <a:gd name="connsiteY9" fmla="*/ 80440 h 159856"/>
              <a:gd name="connsiteX10" fmla="*/ 241312 w 258251"/>
              <a:gd name="connsiteY10" fmla="*/ 1065 h 159856"/>
              <a:gd name="connsiteX11" fmla="*/ 228612 w 258251"/>
              <a:gd name="connsiteY11" fmla="*/ 35990 h 159856"/>
              <a:gd name="connsiteX12" fmla="*/ 127012 w 258251"/>
              <a:gd name="connsiteY12" fmla="*/ 55040 h 159856"/>
              <a:gd name="connsiteX13" fmla="*/ 158762 w 258251"/>
              <a:gd name="connsiteY13" fmla="*/ 51865 h 159856"/>
              <a:gd name="connsiteX14" fmla="*/ 12 w 258251"/>
              <a:gd name="connsiteY14" fmla="*/ 143940 h 15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8251" h="159856">
                <a:moveTo>
                  <a:pt x="12" y="143940"/>
                </a:moveTo>
                <a:cubicBezTo>
                  <a:pt x="1600" y="146586"/>
                  <a:pt x="133891" y="83086"/>
                  <a:pt x="168287" y="67740"/>
                </a:cubicBezTo>
                <a:cubicBezTo>
                  <a:pt x="202683" y="52394"/>
                  <a:pt x="205329" y="55040"/>
                  <a:pt x="206387" y="51865"/>
                </a:cubicBezTo>
                <a:cubicBezTo>
                  <a:pt x="207445" y="48690"/>
                  <a:pt x="169345" y="50807"/>
                  <a:pt x="174637" y="48690"/>
                </a:cubicBezTo>
                <a:cubicBezTo>
                  <a:pt x="179929" y="46573"/>
                  <a:pt x="225437" y="34932"/>
                  <a:pt x="238137" y="39165"/>
                </a:cubicBezTo>
                <a:cubicBezTo>
                  <a:pt x="250837" y="43398"/>
                  <a:pt x="250308" y="60332"/>
                  <a:pt x="250837" y="74090"/>
                </a:cubicBezTo>
                <a:cubicBezTo>
                  <a:pt x="251366" y="87848"/>
                  <a:pt x="249249" y="107428"/>
                  <a:pt x="241312" y="121715"/>
                </a:cubicBezTo>
                <a:cubicBezTo>
                  <a:pt x="233375" y="136002"/>
                  <a:pt x="201624" y="158757"/>
                  <a:pt x="203212" y="159815"/>
                </a:cubicBezTo>
                <a:cubicBezTo>
                  <a:pt x="204800" y="160873"/>
                  <a:pt x="241841" y="141294"/>
                  <a:pt x="250837" y="128065"/>
                </a:cubicBezTo>
                <a:cubicBezTo>
                  <a:pt x="259833" y="114836"/>
                  <a:pt x="258774" y="101607"/>
                  <a:pt x="257187" y="80440"/>
                </a:cubicBezTo>
                <a:cubicBezTo>
                  <a:pt x="255600" y="59273"/>
                  <a:pt x="246075" y="8473"/>
                  <a:pt x="241312" y="1065"/>
                </a:cubicBezTo>
                <a:cubicBezTo>
                  <a:pt x="236550" y="-6343"/>
                  <a:pt x="247662" y="26994"/>
                  <a:pt x="228612" y="35990"/>
                </a:cubicBezTo>
                <a:cubicBezTo>
                  <a:pt x="209562" y="44986"/>
                  <a:pt x="138654" y="52394"/>
                  <a:pt x="127012" y="55040"/>
                </a:cubicBezTo>
                <a:cubicBezTo>
                  <a:pt x="115370" y="57686"/>
                  <a:pt x="174637" y="41811"/>
                  <a:pt x="158762" y="51865"/>
                </a:cubicBezTo>
                <a:cubicBezTo>
                  <a:pt x="142887" y="61919"/>
                  <a:pt x="-1576" y="141294"/>
                  <a:pt x="12" y="1439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6" name="フリーフォーム 925">
            <a:extLst>
              <a:ext uri="{FF2B5EF4-FFF2-40B4-BE49-F238E27FC236}">
                <a16:creationId xmlns:a16="http://schemas.microsoft.com/office/drawing/2014/main" id="{E2A512F9-004F-2B1E-DC2A-774D0416758F}"/>
              </a:ext>
            </a:extLst>
          </p:cNvPr>
          <p:cNvSpPr/>
          <p:nvPr/>
        </p:nvSpPr>
        <p:spPr>
          <a:xfrm>
            <a:off x="831678" y="10791734"/>
            <a:ext cx="49070" cy="158962"/>
          </a:xfrm>
          <a:custGeom>
            <a:avLst/>
            <a:gdLst>
              <a:gd name="connsiteX0" fmla="*/ 35097 w 49070"/>
              <a:gd name="connsiteY0" fmla="*/ 91 h 158962"/>
              <a:gd name="connsiteX1" fmla="*/ 47797 w 49070"/>
              <a:gd name="connsiteY1" fmla="*/ 79466 h 158962"/>
              <a:gd name="connsiteX2" fmla="*/ 172 w 49070"/>
              <a:gd name="connsiteY2" fmla="*/ 158841 h 158962"/>
              <a:gd name="connsiteX3" fmla="*/ 31922 w 49070"/>
              <a:gd name="connsiteY3" fmla="*/ 95341 h 158962"/>
              <a:gd name="connsiteX4" fmla="*/ 35097 w 49070"/>
              <a:gd name="connsiteY4" fmla="*/ 91 h 158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70" h="158962">
                <a:moveTo>
                  <a:pt x="35097" y="91"/>
                </a:moveTo>
                <a:cubicBezTo>
                  <a:pt x="37743" y="-2555"/>
                  <a:pt x="53618" y="53008"/>
                  <a:pt x="47797" y="79466"/>
                </a:cubicBezTo>
                <a:cubicBezTo>
                  <a:pt x="41976" y="105924"/>
                  <a:pt x="2818" y="156195"/>
                  <a:pt x="172" y="158841"/>
                </a:cubicBezTo>
                <a:cubicBezTo>
                  <a:pt x="-2474" y="161487"/>
                  <a:pt x="26101" y="120212"/>
                  <a:pt x="31922" y="95341"/>
                </a:cubicBezTo>
                <a:cubicBezTo>
                  <a:pt x="37743" y="70470"/>
                  <a:pt x="32451" y="2737"/>
                  <a:pt x="35097" y="9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 926">
            <a:extLst>
              <a:ext uri="{FF2B5EF4-FFF2-40B4-BE49-F238E27FC236}">
                <a16:creationId xmlns:a16="http://schemas.microsoft.com/office/drawing/2014/main" id="{5C7B1C32-9854-C5F6-5B15-C3DA870BC730}"/>
              </a:ext>
            </a:extLst>
          </p:cNvPr>
          <p:cNvSpPr/>
          <p:nvPr/>
        </p:nvSpPr>
        <p:spPr>
          <a:xfrm>
            <a:off x="892175" y="10747301"/>
            <a:ext cx="743282" cy="63574"/>
          </a:xfrm>
          <a:custGeom>
            <a:avLst/>
            <a:gdLst>
              <a:gd name="connsiteX0" fmla="*/ 0 w 743282"/>
              <a:gd name="connsiteY0" fmla="*/ 63574 h 63574"/>
              <a:gd name="connsiteX1" fmla="*/ 346075 w 743282"/>
              <a:gd name="connsiteY1" fmla="*/ 28649 h 63574"/>
              <a:gd name="connsiteX2" fmla="*/ 231775 w 743282"/>
              <a:gd name="connsiteY2" fmla="*/ 22299 h 63574"/>
              <a:gd name="connsiteX3" fmla="*/ 511175 w 743282"/>
              <a:gd name="connsiteY3" fmla="*/ 19124 h 63574"/>
              <a:gd name="connsiteX4" fmla="*/ 742950 w 743282"/>
              <a:gd name="connsiteY4" fmla="*/ 74 h 63574"/>
              <a:gd name="connsiteX5" fmla="*/ 460375 w 743282"/>
              <a:gd name="connsiteY5" fmla="*/ 12774 h 63574"/>
              <a:gd name="connsiteX6" fmla="*/ 200025 w 743282"/>
              <a:gd name="connsiteY6" fmla="*/ 19124 h 63574"/>
              <a:gd name="connsiteX7" fmla="*/ 266700 w 743282"/>
              <a:gd name="connsiteY7" fmla="*/ 34999 h 63574"/>
              <a:gd name="connsiteX8" fmla="*/ 133350 w 743282"/>
              <a:gd name="connsiteY8" fmla="*/ 38174 h 63574"/>
              <a:gd name="connsiteX9" fmla="*/ 196850 w 743282"/>
              <a:gd name="connsiteY9" fmla="*/ 25474 h 63574"/>
              <a:gd name="connsiteX10" fmla="*/ 92075 w 743282"/>
              <a:gd name="connsiteY10" fmla="*/ 38174 h 63574"/>
              <a:gd name="connsiteX11" fmla="*/ 0 w 743282"/>
              <a:gd name="connsiteY11" fmla="*/ 63574 h 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43282" h="63574">
                <a:moveTo>
                  <a:pt x="0" y="63574"/>
                </a:moveTo>
                <a:lnTo>
                  <a:pt x="346075" y="28649"/>
                </a:lnTo>
                <a:cubicBezTo>
                  <a:pt x="384704" y="21770"/>
                  <a:pt x="204258" y="23886"/>
                  <a:pt x="231775" y="22299"/>
                </a:cubicBezTo>
                <a:cubicBezTo>
                  <a:pt x="259292" y="20712"/>
                  <a:pt x="425979" y="22828"/>
                  <a:pt x="511175" y="19124"/>
                </a:cubicBezTo>
                <a:cubicBezTo>
                  <a:pt x="596371" y="15420"/>
                  <a:pt x="751417" y="1132"/>
                  <a:pt x="742950" y="74"/>
                </a:cubicBezTo>
                <a:cubicBezTo>
                  <a:pt x="734483" y="-984"/>
                  <a:pt x="550862" y="9599"/>
                  <a:pt x="460375" y="12774"/>
                </a:cubicBezTo>
                <a:cubicBezTo>
                  <a:pt x="369888" y="15949"/>
                  <a:pt x="232304" y="15420"/>
                  <a:pt x="200025" y="19124"/>
                </a:cubicBezTo>
                <a:cubicBezTo>
                  <a:pt x="167746" y="22828"/>
                  <a:pt x="277813" y="31824"/>
                  <a:pt x="266700" y="34999"/>
                </a:cubicBezTo>
                <a:cubicBezTo>
                  <a:pt x="255587" y="38174"/>
                  <a:pt x="144992" y="39761"/>
                  <a:pt x="133350" y="38174"/>
                </a:cubicBezTo>
                <a:cubicBezTo>
                  <a:pt x="121708" y="36587"/>
                  <a:pt x="203729" y="25474"/>
                  <a:pt x="196850" y="25474"/>
                </a:cubicBezTo>
                <a:cubicBezTo>
                  <a:pt x="189971" y="25474"/>
                  <a:pt x="92075" y="38174"/>
                  <a:pt x="92075" y="38174"/>
                </a:cubicBezTo>
                <a:lnTo>
                  <a:pt x="0" y="63574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 927">
            <a:extLst>
              <a:ext uri="{FF2B5EF4-FFF2-40B4-BE49-F238E27FC236}">
                <a16:creationId xmlns:a16="http://schemas.microsoft.com/office/drawing/2014/main" id="{AC42BD3C-A9D7-534E-D0E2-CDAE0FB1F788}"/>
              </a:ext>
            </a:extLst>
          </p:cNvPr>
          <p:cNvSpPr/>
          <p:nvPr/>
        </p:nvSpPr>
        <p:spPr>
          <a:xfrm>
            <a:off x="879414" y="10896221"/>
            <a:ext cx="120738" cy="70233"/>
          </a:xfrm>
          <a:custGeom>
            <a:avLst/>
            <a:gdLst>
              <a:gd name="connsiteX0" fmla="*/ 61 w 120738"/>
              <a:gd name="connsiteY0" fmla="*/ 379 h 70233"/>
              <a:gd name="connsiteX1" fmla="*/ 98486 w 120738"/>
              <a:gd name="connsiteY1" fmla="*/ 13079 h 70233"/>
              <a:gd name="connsiteX2" fmla="*/ 108011 w 120738"/>
              <a:gd name="connsiteY2" fmla="*/ 70229 h 70233"/>
              <a:gd name="connsiteX3" fmla="*/ 114361 w 120738"/>
              <a:gd name="connsiteY3" fmla="*/ 9904 h 70233"/>
              <a:gd name="connsiteX4" fmla="*/ 61 w 120738"/>
              <a:gd name="connsiteY4" fmla="*/ 379 h 7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738" h="70233">
                <a:moveTo>
                  <a:pt x="61" y="379"/>
                </a:moveTo>
                <a:cubicBezTo>
                  <a:pt x="-2585" y="908"/>
                  <a:pt x="80494" y="1437"/>
                  <a:pt x="98486" y="13079"/>
                </a:cubicBezTo>
                <a:cubicBezTo>
                  <a:pt x="116478" y="24721"/>
                  <a:pt x="105365" y="70758"/>
                  <a:pt x="108011" y="70229"/>
                </a:cubicBezTo>
                <a:cubicBezTo>
                  <a:pt x="110657" y="69700"/>
                  <a:pt x="130765" y="21546"/>
                  <a:pt x="114361" y="9904"/>
                </a:cubicBezTo>
                <a:cubicBezTo>
                  <a:pt x="97957" y="-1738"/>
                  <a:pt x="2707" y="-150"/>
                  <a:pt x="61" y="37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 928">
            <a:extLst>
              <a:ext uri="{FF2B5EF4-FFF2-40B4-BE49-F238E27FC236}">
                <a16:creationId xmlns:a16="http://schemas.microsoft.com/office/drawing/2014/main" id="{16DA0EE5-06E8-F6D1-BBF3-2EA827F140D9}"/>
              </a:ext>
            </a:extLst>
          </p:cNvPr>
          <p:cNvSpPr/>
          <p:nvPr/>
        </p:nvSpPr>
        <p:spPr>
          <a:xfrm>
            <a:off x="873269" y="10861619"/>
            <a:ext cx="101546" cy="97544"/>
          </a:xfrm>
          <a:custGeom>
            <a:avLst/>
            <a:gdLst>
              <a:gd name="connsiteX0" fmla="*/ 63356 w 101546"/>
              <a:gd name="connsiteY0" fmla="*/ 56 h 97544"/>
              <a:gd name="connsiteX1" fmla="*/ 15731 w 101546"/>
              <a:gd name="connsiteY1" fmla="*/ 79431 h 97544"/>
              <a:gd name="connsiteX2" fmla="*/ 101456 w 101546"/>
              <a:gd name="connsiteY2" fmla="*/ 92131 h 97544"/>
              <a:gd name="connsiteX3" fmla="*/ 31606 w 101546"/>
              <a:gd name="connsiteY3" fmla="*/ 95306 h 97544"/>
              <a:gd name="connsiteX4" fmla="*/ 3031 w 101546"/>
              <a:gd name="connsiteY4" fmla="*/ 95306 h 97544"/>
              <a:gd name="connsiteX5" fmla="*/ 6206 w 101546"/>
              <a:gd name="connsiteY5" fmla="*/ 66731 h 97544"/>
              <a:gd name="connsiteX6" fmla="*/ 63356 w 101546"/>
              <a:gd name="connsiteY6" fmla="*/ 56 h 97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546" h="97544">
                <a:moveTo>
                  <a:pt x="63356" y="56"/>
                </a:moveTo>
                <a:cubicBezTo>
                  <a:pt x="64944" y="2173"/>
                  <a:pt x="9381" y="64085"/>
                  <a:pt x="15731" y="79431"/>
                </a:cubicBezTo>
                <a:cubicBezTo>
                  <a:pt x="22081" y="94777"/>
                  <a:pt x="98810" y="89485"/>
                  <a:pt x="101456" y="92131"/>
                </a:cubicBezTo>
                <a:cubicBezTo>
                  <a:pt x="104102" y="94777"/>
                  <a:pt x="48010" y="94777"/>
                  <a:pt x="31606" y="95306"/>
                </a:cubicBezTo>
                <a:cubicBezTo>
                  <a:pt x="15202" y="95835"/>
                  <a:pt x="7264" y="100068"/>
                  <a:pt x="3031" y="95306"/>
                </a:cubicBezTo>
                <a:cubicBezTo>
                  <a:pt x="-1202" y="90544"/>
                  <a:pt x="-1732" y="77844"/>
                  <a:pt x="6206" y="66731"/>
                </a:cubicBezTo>
                <a:cubicBezTo>
                  <a:pt x="14143" y="55619"/>
                  <a:pt x="61768" y="-2061"/>
                  <a:pt x="63356" y="5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 930">
            <a:extLst>
              <a:ext uri="{FF2B5EF4-FFF2-40B4-BE49-F238E27FC236}">
                <a16:creationId xmlns:a16="http://schemas.microsoft.com/office/drawing/2014/main" id="{CA4DEE62-494F-3999-1E70-E2B1E5DDF739}"/>
              </a:ext>
            </a:extLst>
          </p:cNvPr>
          <p:cNvSpPr/>
          <p:nvPr/>
        </p:nvSpPr>
        <p:spPr>
          <a:xfrm>
            <a:off x="956155" y="10653615"/>
            <a:ext cx="1227130" cy="340673"/>
          </a:xfrm>
          <a:custGeom>
            <a:avLst/>
            <a:gdLst>
              <a:gd name="connsiteX0" fmla="*/ 9045 w 1227130"/>
              <a:gd name="connsiteY0" fmla="*/ 236635 h 340673"/>
              <a:gd name="connsiteX1" fmla="*/ 421795 w 1227130"/>
              <a:gd name="connsiteY1" fmla="*/ 249335 h 340673"/>
              <a:gd name="connsiteX2" fmla="*/ 409095 w 1227130"/>
              <a:gd name="connsiteY2" fmla="*/ 252510 h 340673"/>
              <a:gd name="connsiteX3" fmla="*/ 482120 w 1227130"/>
              <a:gd name="connsiteY3" fmla="*/ 271560 h 340673"/>
              <a:gd name="connsiteX4" fmla="*/ 532920 w 1227130"/>
              <a:gd name="connsiteY4" fmla="*/ 309660 h 340673"/>
              <a:gd name="connsiteX5" fmla="*/ 488470 w 1227130"/>
              <a:gd name="connsiteY5" fmla="*/ 246160 h 340673"/>
              <a:gd name="connsiteX6" fmla="*/ 558320 w 1227130"/>
              <a:gd name="connsiteY6" fmla="*/ 325535 h 340673"/>
              <a:gd name="connsiteX7" fmla="*/ 761520 w 1227130"/>
              <a:gd name="connsiteY7" fmla="*/ 328710 h 340673"/>
              <a:gd name="connsiteX8" fmla="*/ 675795 w 1227130"/>
              <a:gd name="connsiteY8" fmla="*/ 335060 h 340673"/>
              <a:gd name="connsiteX9" fmla="*/ 1104420 w 1227130"/>
              <a:gd name="connsiteY9" fmla="*/ 338235 h 340673"/>
              <a:gd name="connsiteX10" fmla="*/ 1145695 w 1227130"/>
              <a:gd name="connsiteY10" fmla="*/ 328710 h 340673"/>
              <a:gd name="connsiteX11" fmla="*/ 1164745 w 1227130"/>
              <a:gd name="connsiteY11" fmla="*/ 262035 h 340673"/>
              <a:gd name="connsiteX12" fmla="*/ 1155220 w 1227130"/>
              <a:gd name="connsiteY12" fmla="*/ 300135 h 340673"/>
              <a:gd name="connsiteX13" fmla="*/ 1225070 w 1227130"/>
              <a:gd name="connsiteY13" fmla="*/ 141385 h 340673"/>
              <a:gd name="connsiteX14" fmla="*/ 1209195 w 1227130"/>
              <a:gd name="connsiteY14" fmla="*/ 1685 h 340673"/>
              <a:gd name="connsiteX15" fmla="*/ 1215545 w 1227130"/>
              <a:gd name="connsiteY15" fmla="*/ 74710 h 340673"/>
              <a:gd name="connsiteX16" fmla="*/ 1206020 w 1227130"/>
              <a:gd name="connsiteY16" fmla="*/ 230285 h 340673"/>
              <a:gd name="connsiteX17" fmla="*/ 1164745 w 1227130"/>
              <a:gd name="connsiteY17" fmla="*/ 296960 h 340673"/>
              <a:gd name="connsiteX18" fmla="*/ 955195 w 1227130"/>
              <a:gd name="connsiteY18" fmla="*/ 322360 h 340673"/>
              <a:gd name="connsiteX19" fmla="*/ 1072670 w 1227130"/>
              <a:gd name="connsiteY19" fmla="*/ 309660 h 340673"/>
              <a:gd name="connsiteX20" fmla="*/ 548795 w 1227130"/>
              <a:gd name="connsiteY20" fmla="*/ 338235 h 340673"/>
              <a:gd name="connsiteX21" fmla="*/ 558320 w 1227130"/>
              <a:gd name="connsiteY21" fmla="*/ 328710 h 340673"/>
              <a:gd name="connsiteX22" fmla="*/ 472595 w 1227130"/>
              <a:gd name="connsiteY22" fmla="*/ 246160 h 340673"/>
              <a:gd name="connsiteX23" fmla="*/ 501170 w 1227130"/>
              <a:gd name="connsiteY23" fmla="*/ 274735 h 340673"/>
              <a:gd name="connsiteX24" fmla="*/ 428145 w 1227130"/>
              <a:gd name="connsiteY24" fmla="*/ 236635 h 340673"/>
              <a:gd name="connsiteX25" fmla="*/ 193195 w 1227130"/>
              <a:gd name="connsiteY25" fmla="*/ 233460 h 340673"/>
              <a:gd name="connsiteX26" fmla="*/ 339245 w 1227130"/>
              <a:gd name="connsiteY26" fmla="*/ 252510 h 340673"/>
              <a:gd name="connsiteX27" fmla="*/ 155095 w 1227130"/>
              <a:gd name="connsiteY27" fmla="*/ 262035 h 340673"/>
              <a:gd name="connsiteX28" fmla="*/ 9045 w 1227130"/>
              <a:gd name="connsiteY28" fmla="*/ 236635 h 340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27130" h="340673">
                <a:moveTo>
                  <a:pt x="9045" y="236635"/>
                </a:moveTo>
                <a:cubicBezTo>
                  <a:pt x="53495" y="234518"/>
                  <a:pt x="355120" y="246689"/>
                  <a:pt x="421795" y="249335"/>
                </a:cubicBezTo>
                <a:cubicBezTo>
                  <a:pt x="488470" y="251981"/>
                  <a:pt x="399041" y="248806"/>
                  <a:pt x="409095" y="252510"/>
                </a:cubicBezTo>
                <a:cubicBezTo>
                  <a:pt x="419149" y="256214"/>
                  <a:pt x="461483" y="262035"/>
                  <a:pt x="482120" y="271560"/>
                </a:cubicBezTo>
                <a:cubicBezTo>
                  <a:pt x="502757" y="281085"/>
                  <a:pt x="531862" y="313893"/>
                  <a:pt x="532920" y="309660"/>
                </a:cubicBezTo>
                <a:cubicBezTo>
                  <a:pt x="533978" y="305427"/>
                  <a:pt x="484237" y="243514"/>
                  <a:pt x="488470" y="246160"/>
                </a:cubicBezTo>
                <a:cubicBezTo>
                  <a:pt x="492703" y="248806"/>
                  <a:pt x="512812" y="311777"/>
                  <a:pt x="558320" y="325535"/>
                </a:cubicBezTo>
                <a:cubicBezTo>
                  <a:pt x="603828" y="339293"/>
                  <a:pt x="741941" y="327123"/>
                  <a:pt x="761520" y="328710"/>
                </a:cubicBezTo>
                <a:cubicBezTo>
                  <a:pt x="781099" y="330297"/>
                  <a:pt x="618645" y="333473"/>
                  <a:pt x="675795" y="335060"/>
                </a:cubicBezTo>
                <a:cubicBezTo>
                  <a:pt x="732945" y="336648"/>
                  <a:pt x="1026103" y="339293"/>
                  <a:pt x="1104420" y="338235"/>
                </a:cubicBezTo>
                <a:cubicBezTo>
                  <a:pt x="1182737" y="337177"/>
                  <a:pt x="1135641" y="341410"/>
                  <a:pt x="1145695" y="328710"/>
                </a:cubicBezTo>
                <a:cubicBezTo>
                  <a:pt x="1155749" y="316010"/>
                  <a:pt x="1163158" y="266797"/>
                  <a:pt x="1164745" y="262035"/>
                </a:cubicBezTo>
                <a:cubicBezTo>
                  <a:pt x="1166332" y="257273"/>
                  <a:pt x="1145166" y="320243"/>
                  <a:pt x="1155220" y="300135"/>
                </a:cubicBezTo>
                <a:cubicBezTo>
                  <a:pt x="1165274" y="280027"/>
                  <a:pt x="1216074" y="191127"/>
                  <a:pt x="1225070" y="141385"/>
                </a:cubicBezTo>
                <a:cubicBezTo>
                  <a:pt x="1234066" y="91643"/>
                  <a:pt x="1210782" y="12797"/>
                  <a:pt x="1209195" y="1685"/>
                </a:cubicBezTo>
                <a:cubicBezTo>
                  <a:pt x="1207608" y="-9427"/>
                  <a:pt x="1216074" y="36610"/>
                  <a:pt x="1215545" y="74710"/>
                </a:cubicBezTo>
                <a:cubicBezTo>
                  <a:pt x="1215016" y="112810"/>
                  <a:pt x="1214487" y="193243"/>
                  <a:pt x="1206020" y="230285"/>
                </a:cubicBezTo>
                <a:cubicBezTo>
                  <a:pt x="1197553" y="267327"/>
                  <a:pt x="1206549" y="281614"/>
                  <a:pt x="1164745" y="296960"/>
                </a:cubicBezTo>
                <a:cubicBezTo>
                  <a:pt x="1122941" y="312306"/>
                  <a:pt x="970541" y="320243"/>
                  <a:pt x="955195" y="322360"/>
                </a:cubicBezTo>
                <a:cubicBezTo>
                  <a:pt x="939849" y="324477"/>
                  <a:pt x="1140403" y="307014"/>
                  <a:pt x="1072670" y="309660"/>
                </a:cubicBezTo>
                <a:cubicBezTo>
                  <a:pt x="1004937" y="312306"/>
                  <a:pt x="634520" y="335060"/>
                  <a:pt x="548795" y="338235"/>
                </a:cubicBezTo>
                <a:cubicBezTo>
                  <a:pt x="463070" y="341410"/>
                  <a:pt x="571020" y="344056"/>
                  <a:pt x="558320" y="328710"/>
                </a:cubicBezTo>
                <a:cubicBezTo>
                  <a:pt x="545620" y="313364"/>
                  <a:pt x="482120" y="255156"/>
                  <a:pt x="472595" y="246160"/>
                </a:cubicBezTo>
                <a:cubicBezTo>
                  <a:pt x="463070" y="237164"/>
                  <a:pt x="508578" y="276322"/>
                  <a:pt x="501170" y="274735"/>
                </a:cubicBezTo>
                <a:cubicBezTo>
                  <a:pt x="493762" y="273148"/>
                  <a:pt x="479474" y="243514"/>
                  <a:pt x="428145" y="236635"/>
                </a:cubicBezTo>
                <a:cubicBezTo>
                  <a:pt x="376816" y="229756"/>
                  <a:pt x="208012" y="230814"/>
                  <a:pt x="193195" y="233460"/>
                </a:cubicBezTo>
                <a:cubicBezTo>
                  <a:pt x="178378" y="236106"/>
                  <a:pt x="345595" y="247748"/>
                  <a:pt x="339245" y="252510"/>
                </a:cubicBezTo>
                <a:cubicBezTo>
                  <a:pt x="332895" y="257272"/>
                  <a:pt x="214891" y="263093"/>
                  <a:pt x="155095" y="262035"/>
                </a:cubicBezTo>
                <a:cubicBezTo>
                  <a:pt x="95299" y="260977"/>
                  <a:pt x="-35405" y="238752"/>
                  <a:pt x="9045" y="2366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 931">
            <a:extLst>
              <a:ext uri="{FF2B5EF4-FFF2-40B4-BE49-F238E27FC236}">
                <a16:creationId xmlns:a16="http://schemas.microsoft.com/office/drawing/2014/main" id="{B48CB426-AF5D-B80A-B84C-4F1CB0DDC59A}"/>
              </a:ext>
            </a:extLst>
          </p:cNvPr>
          <p:cNvSpPr/>
          <p:nvPr/>
        </p:nvSpPr>
        <p:spPr>
          <a:xfrm>
            <a:off x="1619237" y="10715439"/>
            <a:ext cx="98442" cy="146512"/>
          </a:xfrm>
          <a:custGeom>
            <a:avLst/>
            <a:gdLst>
              <a:gd name="connsiteX0" fmla="*/ 98438 w 98442"/>
              <a:gd name="connsiteY0" fmla="*/ 186 h 146512"/>
              <a:gd name="connsiteX1" fmla="*/ 31763 w 98442"/>
              <a:gd name="connsiteY1" fmla="*/ 73211 h 146512"/>
              <a:gd name="connsiteX2" fmla="*/ 13 w 98442"/>
              <a:gd name="connsiteY2" fmla="*/ 146236 h 146512"/>
              <a:gd name="connsiteX3" fmla="*/ 28588 w 98442"/>
              <a:gd name="connsiteY3" fmla="*/ 95436 h 146512"/>
              <a:gd name="connsiteX4" fmla="*/ 98438 w 98442"/>
              <a:gd name="connsiteY4" fmla="*/ 186 h 146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42" h="146512">
                <a:moveTo>
                  <a:pt x="98438" y="186"/>
                </a:moveTo>
                <a:cubicBezTo>
                  <a:pt x="98967" y="-3518"/>
                  <a:pt x="48167" y="48869"/>
                  <a:pt x="31763" y="73211"/>
                </a:cubicBezTo>
                <a:cubicBezTo>
                  <a:pt x="15359" y="97553"/>
                  <a:pt x="542" y="142532"/>
                  <a:pt x="13" y="146236"/>
                </a:cubicBezTo>
                <a:cubicBezTo>
                  <a:pt x="-516" y="149940"/>
                  <a:pt x="14830" y="115544"/>
                  <a:pt x="28588" y="95436"/>
                </a:cubicBezTo>
                <a:cubicBezTo>
                  <a:pt x="42346" y="75328"/>
                  <a:pt x="97909" y="3890"/>
                  <a:pt x="98438" y="1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 932">
            <a:extLst>
              <a:ext uri="{FF2B5EF4-FFF2-40B4-BE49-F238E27FC236}">
                <a16:creationId xmlns:a16="http://schemas.microsoft.com/office/drawing/2014/main" id="{350A46F3-9F6D-8AAB-2EE0-E39F320B8E28}"/>
              </a:ext>
            </a:extLst>
          </p:cNvPr>
          <p:cNvSpPr/>
          <p:nvPr/>
        </p:nvSpPr>
        <p:spPr>
          <a:xfrm>
            <a:off x="1236559" y="10720347"/>
            <a:ext cx="459717" cy="144638"/>
          </a:xfrm>
          <a:custGeom>
            <a:avLst/>
            <a:gdLst>
              <a:gd name="connsiteX0" fmla="*/ 1691 w 459717"/>
              <a:gd name="connsiteY0" fmla="*/ 144503 h 144638"/>
              <a:gd name="connsiteX1" fmla="*/ 293791 w 459717"/>
              <a:gd name="connsiteY1" fmla="*/ 125453 h 144638"/>
              <a:gd name="connsiteX2" fmla="*/ 246166 w 459717"/>
              <a:gd name="connsiteY2" fmla="*/ 96878 h 144638"/>
              <a:gd name="connsiteX3" fmla="*/ 347766 w 459717"/>
              <a:gd name="connsiteY3" fmla="*/ 125453 h 144638"/>
              <a:gd name="connsiteX4" fmla="*/ 376341 w 459717"/>
              <a:gd name="connsiteY4" fmla="*/ 93703 h 144638"/>
              <a:gd name="connsiteX5" fmla="*/ 408091 w 459717"/>
              <a:gd name="connsiteY5" fmla="*/ 46078 h 144638"/>
              <a:gd name="connsiteX6" fmla="*/ 458891 w 459717"/>
              <a:gd name="connsiteY6" fmla="*/ 1628 h 144638"/>
              <a:gd name="connsiteX7" fmla="*/ 363641 w 459717"/>
              <a:gd name="connsiteY7" fmla="*/ 106403 h 144638"/>
              <a:gd name="connsiteX8" fmla="*/ 284266 w 459717"/>
              <a:gd name="connsiteY8" fmla="*/ 103228 h 144638"/>
              <a:gd name="connsiteX9" fmla="*/ 344591 w 459717"/>
              <a:gd name="connsiteY9" fmla="*/ 81003 h 144638"/>
              <a:gd name="connsiteX10" fmla="*/ 401741 w 459717"/>
              <a:gd name="connsiteY10" fmla="*/ 17503 h 144638"/>
              <a:gd name="connsiteX11" fmla="*/ 312841 w 459717"/>
              <a:gd name="connsiteY11" fmla="*/ 106403 h 144638"/>
              <a:gd name="connsiteX12" fmla="*/ 271566 w 459717"/>
              <a:gd name="connsiteY12" fmla="*/ 119103 h 144638"/>
              <a:gd name="connsiteX13" fmla="*/ 176316 w 459717"/>
              <a:gd name="connsiteY13" fmla="*/ 115928 h 144638"/>
              <a:gd name="connsiteX14" fmla="*/ 1691 w 459717"/>
              <a:gd name="connsiteY14" fmla="*/ 144503 h 144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9717" h="144638">
                <a:moveTo>
                  <a:pt x="1691" y="144503"/>
                </a:moveTo>
                <a:cubicBezTo>
                  <a:pt x="21270" y="146090"/>
                  <a:pt x="253045" y="133390"/>
                  <a:pt x="293791" y="125453"/>
                </a:cubicBezTo>
                <a:cubicBezTo>
                  <a:pt x="334537" y="117516"/>
                  <a:pt x="237170" y="96878"/>
                  <a:pt x="246166" y="96878"/>
                </a:cubicBezTo>
                <a:cubicBezTo>
                  <a:pt x="255162" y="96878"/>
                  <a:pt x="326070" y="125982"/>
                  <a:pt x="347766" y="125453"/>
                </a:cubicBezTo>
                <a:cubicBezTo>
                  <a:pt x="369462" y="124924"/>
                  <a:pt x="366287" y="106932"/>
                  <a:pt x="376341" y="93703"/>
                </a:cubicBezTo>
                <a:cubicBezTo>
                  <a:pt x="386395" y="80474"/>
                  <a:pt x="394333" y="61424"/>
                  <a:pt x="408091" y="46078"/>
                </a:cubicBezTo>
                <a:cubicBezTo>
                  <a:pt x="421849" y="30732"/>
                  <a:pt x="466299" y="-8426"/>
                  <a:pt x="458891" y="1628"/>
                </a:cubicBezTo>
                <a:cubicBezTo>
                  <a:pt x="451483" y="11682"/>
                  <a:pt x="392745" y="89470"/>
                  <a:pt x="363641" y="106403"/>
                </a:cubicBezTo>
                <a:cubicBezTo>
                  <a:pt x="334537" y="123336"/>
                  <a:pt x="287441" y="107461"/>
                  <a:pt x="284266" y="103228"/>
                </a:cubicBezTo>
                <a:cubicBezTo>
                  <a:pt x="281091" y="98995"/>
                  <a:pt x="325012" y="95290"/>
                  <a:pt x="344591" y="81003"/>
                </a:cubicBezTo>
                <a:cubicBezTo>
                  <a:pt x="364170" y="66716"/>
                  <a:pt x="407033" y="13270"/>
                  <a:pt x="401741" y="17503"/>
                </a:cubicBezTo>
                <a:cubicBezTo>
                  <a:pt x="396449" y="21736"/>
                  <a:pt x="334537" y="89470"/>
                  <a:pt x="312841" y="106403"/>
                </a:cubicBezTo>
                <a:cubicBezTo>
                  <a:pt x="291145" y="123336"/>
                  <a:pt x="294320" y="117516"/>
                  <a:pt x="271566" y="119103"/>
                </a:cubicBezTo>
                <a:cubicBezTo>
                  <a:pt x="248812" y="120690"/>
                  <a:pt x="214416" y="111165"/>
                  <a:pt x="176316" y="115928"/>
                </a:cubicBezTo>
                <a:cubicBezTo>
                  <a:pt x="138216" y="120690"/>
                  <a:pt x="-17888" y="142916"/>
                  <a:pt x="1691" y="1445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 933">
            <a:extLst>
              <a:ext uri="{FF2B5EF4-FFF2-40B4-BE49-F238E27FC236}">
                <a16:creationId xmlns:a16="http://schemas.microsoft.com/office/drawing/2014/main" id="{7ED597BB-8210-9EAD-F7A4-2CB69975F396}"/>
              </a:ext>
            </a:extLst>
          </p:cNvPr>
          <p:cNvSpPr/>
          <p:nvPr/>
        </p:nvSpPr>
        <p:spPr>
          <a:xfrm>
            <a:off x="1190561" y="10750505"/>
            <a:ext cx="69952" cy="125584"/>
          </a:xfrm>
          <a:custGeom>
            <a:avLst/>
            <a:gdLst>
              <a:gd name="connsiteX0" fmla="*/ 41339 w 69952"/>
              <a:gd name="connsiteY0" fmla="*/ 45 h 125584"/>
              <a:gd name="connsiteX1" fmla="*/ 31814 w 69952"/>
              <a:gd name="connsiteY1" fmla="*/ 60370 h 125584"/>
              <a:gd name="connsiteX2" fmla="*/ 69914 w 69952"/>
              <a:gd name="connsiteY2" fmla="*/ 123870 h 125584"/>
              <a:gd name="connsiteX3" fmla="*/ 38164 w 69952"/>
              <a:gd name="connsiteY3" fmla="*/ 104820 h 125584"/>
              <a:gd name="connsiteX4" fmla="*/ 64 w 69952"/>
              <a:gd name="connsiteY4" fmla="*/ 76245 h 125584"/>
              <a:gd name="connsiteX5" fmla="*/ 47689 w 69952"/>
              <a:gd name="connsiteY5" fmla="*/ 101645 h 125584"/>
              <a:gd name="connsiteX6" fmla="*/ 28639 w 69952"/>
              <a:gd name="connsiteY6" fmla="*/ 50845 h 125584"/>
              <a:gd name="connsiteX7" fmla="*/ 41339 w 69952"/>
              <a:gd name="connsiteY7" fmla="*/ 45 h 125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952" h="125584">
                <a:moveTo>
                  <a:pt x="41339" y="45"/>
                </a:moveTo>
                <a:cubicBezTo>
                  <a:pt x="41868" y="1632"/>
                  <a:pt x="27052" y="39733"/>
                  <a:pt x="31814" y="60370"/>
                </a:cubicBezTo>
                <a:cubicBezTo>
                  <a:pt x="36576" y="81007"/>
                  <a:pt x="68856" y="116462"/>
                  <a:pt x="69914" y="123870"/>
                </a:cubicBezTo>
                <a:cubicBezTo>
                  <a:pt x="70972" y="131278"/>
                  <a:pt x="49806" y="112758"/>
                  <a:pt x="38164" y="104820"/>
                </a:cubicBezTo>
                <a:cubicBezTo>
                  <a:pt x="26522" y="96883"/>
                  <a:pt x="-1523" y="76774"/>
                  <a:pt x="64" y="76245"/>
                </a:cubicBezTo>
                <a:cubicBezTo>
                  <a:pt x="1651" y="75716"/>
                  <a:pt x="42927" y="105878"/>
                  <a:pt x="47689" y="101645"/>
                </a:cubicBezTo>
                <a:cubicBezTo>
                  <a:pt x="52451" y="97412"/>
                  <a:pt x="28639" y="50845"/>
                  <a:pt x="28639" y="50845"/>
                </a:cubicBezTo>
                <a:cubicBezTo>
                  <a:pt x="27052" y="38674"/>
                  <a:pt x="40810" y="-1542"/>
                  <a:pt x="41339" y="4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 934">
            <a:extLst>
              <a:ext uri="{FF2B5EF4-FFF2-40B4-BE49-F238E27FC236}">
                <a16:creationId xmlns:a16="http://schemas.microsoft.com/office/drawing/2014/main" id="{67FA1B25-AFAA-03A6-D710-899EE22FF39A}"/>
              </a:ext>
            </a:extLst>
          </p:cNvPr>
          <p:cNvSpPr/>
          <p:nvPr/>
        </p:nvSpPr>
        <p:spPr>
          <a:xfrm>
            <a:off x="1577892" y="10807380"/>
            <a:ext cx="141408" cy="159070"/>
          </a:xfrm>
          <a:custGeom>
            <a:avLst/>
            <a:gdLst>
              <a:gd name="connsiteX0" fmla="*/ 66758 w 141408"/>
              <a:gd name="connsiteY0" fmla="*/ 320 h 159070"/>
              <a:gd name="connsiteX1" fmla="*/ 50883 w 141408"/>
              <a:gd name="connsiteY1" fmla="*/ 57470 h 159070"/>
              <a:gd name="connsiteX2" fmla="*/ 123908 w 141408"/>
              <a:gd name="connsiteY2" fmla="*/ 136845 h 159070"/>
              <a:gd name="connsiteX3" fmla="*/ 139783 w 141408"/>
              <a:gd name="connsiteY3" fmla="*/ 159070 h 159070"/>
              <a:gd name="connsiteX4" fmla="*/ 95333 w 141408"/>
              <a:gd name="connsiteY4" fmla="*/ 136845 h 159070"/>
              <a:gd name="connsiteX5" fmla="*/ 35008 w 141408"/>
              <a:gd name="connsiteY5" fmla="*/ 76520 h 159070"/>
              <a:gd name="connsiteX6" fmla="*/ 108033 w 141408"/>
              <a:gd name="connsiteY6" fmla="*/ 127320 h 159070"/>
              <a:gd name="connsiteX7" fmla="*/ 60408 w 141408"/>
              <a:gd name="connsiteY7" fmla="*/ 70170 h 159070"/>
              <a:gd name="connsiteX8" fmla="*/ 83 w 141408"/>
              <a:gd name="connsiteY8" fmla="*/ 82870 h 159070"/>
              <a:gd name="connsiteX9" fmla="*/ 66758 w 141408"/>
              <a:gd name="connsiteY9" fmla="*/ 320 h 15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408" h="159070">
                <a:moveTo>
                  <a:pt x="66758" y="320"/>
                </a:moveTo>
                <a:cubicBezTo>
                  <a:pt x="75225" y="-3913"/>
                  <a:pt x="41358" y="34716"/>
                  <a:pt x="50883" y="57470"/>
                </a:cubicBezTo>
                <a:cubicBezTo>
                  <a:pt x="60408" y="80224"/>
                  <a:pt x="109091" y="119912"/>
                  <a:pt x="123908" y="136845"/>
                </a:cubicBezTo>
                <a:cubicBezTo>
                  <a:pt x="138725" y="153778"/>
                  <a:pt x="144545" y="159070"/>
                  <a:pt x="139783" y="159070"/>
                </a:cubicBezTo>
                <a:cubicBezTo>
                  <a:pt x="135021" y="159070"/>
                  <a:pt x="112795" y="150603"/>
                  <a:pt x="95333" y="136845"/>
                </a:cubicBezTo>
                <a:cubicBezTo>
                  <a:pt x="77871" y="123087"/>
                  <a:pt x="32891" y="78108"/>
                  <a:pt x="35008" y="76520"/>
                </a:cubicBezTo>
                <a:cubicBezTo>
                  <a:pt x="37125" y="74932"/>
                  <a:pt x="103800" y="128378"/>
                  <a:pt x="108033" y="127320"/>
                </a:cubicBezTo>
                <a:cubicBezTo>
                  <a:pt x="112266" y="126262"/>
                  <a:pt x="78400" y="77578"/>
                  <a:pt x="60408" y="70170"/>
                </a:cubicBezTo>
                <a:cubicBezTo>
                  <a:pt x="42416" y="62762"/>
                  <a:pt x="2729" y="90807"/>
                  <a:pt x="83" y="82870"/>
                </a:cubicBezTo>
                <a:cubicBezTo>
                  <a:pt x="-2563" y="74933"/>
                  <a:pt x="58291" y="4553"/>
                  <a:pt x="66758" y="3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 935">
            <a:extLst>
              <a:ext uri="{FF2B5EF4-FFF2-40B4-BE49-F238E27FC236}">
                <a16:creationId xmlns:a16="http://schemas.microsoft.com/office/drawing/2014/main" id="{348DCA83-7A28-6A40-2E5F-7A03EC4BE1D1}"/>
              </a:ext>
            </a:extLst>
          </p:cNvPr>
          <p:cNvSpPr/>
          <p:nvPr/>
        </p:nvSpPr>
        <p:spPr>
          <a:xfrm>
            <a:off x="1685389" y="10753710"/>
            <a:ext cx="279943" cy="190530"/>
          </a:xfrm>
          <a:custGeom>
            <a:avLst/>
            <a:gdLst>
              <a:gd name="connsiteX0" fmla="*/ 536 w 279943"/>
              <a:gd name="connsiteY0" fmla="*/ 15 h 190530"/>
              <a:gd name="connsiteX1" fmla="*/ 206911 w 279943"/>
              <a:gd name="connsiteY1" fmla="*/ 146065 h 190530"/>
              <a:gd name="connsiteX2" fmla="*/ 279936 w 279943"/>
              <a:gd name="connsiteY2" fmla="*/ 190515 h 190530"/>
              <a:gd name="connsiteX3" fmla="*/ 203736 w 279943"/>
              <a:gd name="connsiteY3" fmla="*/ 142890 h 190530"/>
              <a:gd name="connsiteX4" fmla="*/ 137061 w 279943"/>
              <a:gd name="connsiteY4" fmla="*/ 114315 h 190530"/>
              <a:gd name="connsiteX5" fmla="*/ 146586 w 279943"/>
              <a:gd name="connsiteY5" fmla="*/ 136540 h 190530"/>
              <a:gd name="connsiteX6" fmla="*/ 536 w 279943"/>
              <a:gd name="connsiteY6" fmla="*/ 15 h 19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943" h="190530">
                <a:moveTo>
                  <a:pt x="536" y="15"/>
                </a:moveTo>
                <a:cubicBezTo>
                  <a:pt x="10590" y="1602"/>
                  <a:pt x="160344" y="114315"/>
                  <a:pt x="206911" y="146065"/>
                </a:cubicBezTo>
                <a:cubicBezTo>
                  <a:pt x="253478" y="177815"/>
                  <a:pt x="280465" y="191044"/>
                  <a:pt x="279936" y="190515"/>
                </a:cubicBezTo>
                <a:cubicBezTo>
                  <a:pt x="279407" y="189986"/>
                  <a:pt x="227549" y="155590"/>
                  <a:pt x="203736" y="142890"/>
                </a:cubicBezTo>
                <a:cubicBezTo>
                  <a:pt x="179924" y="130190"/>
                  <a:pt x="146586" y="115373"/>
                  <a:pt x="137061" y="114315"/>
                </a:cubicBezTo>
                <a:cubicBezTo>
                  <a:pt x="127536" y="113257"/>
                  <a:pt x="168282" y="155061"/>
                  <a:pt x="146586" y="136540"/>
                </a:cubicBezTo>
                <a:cubicBezTo>
                  <a:pt x="124890" y="118019"/>
                  <a:pt x="-9518" y="-1572"/>
                  <a:pt x="536" y="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 936">
            <a:extLst>
              <a:ext uri="{FF2B5EF4-FFF2-40B4-BE49-F238E27FC236}">
                <a16:creationId xmlns:a16="http://schemas.microsoft.com/office/drawing/2014/main" id="{45B05CDF-3A40-03F4-30C9-BD88BDCEAB2E}"/>
              </a:ext>
            </a:extLst>
          </p:cNvPr>
          <p:cNvSpPr/>
          <p:nvPr/>
        </p:nvSpPr>
        <p:spPr>
          <a:xfrm>
            <a:off x="1685768" y="10731443"/>
            <a:ext cx="483000" cy="172611"/>
          </a:xfrm>
          <a:custGeom>
            <a:avLst/>
            <a:gdLst>
              <a:gd name="connsiteX0" fmla="*/ 157 w 483000"/>
              <a:gd name="connsiteY0" fmla="*/ 57 h 172611"/>
              <a:gd name="connsiteX1" fmla="*/ 139857 w 483000"/>
              <a:gd name="connsiteY1" fmla="*/ 88957 h 172611"/>
              <a:gd name="connsiteX2" fmla="*/ 254157 w 483000"/>
              <a:gd name="connsiteY2" fmla="*/ 168332 h 172611"/>
              <a:gd name="connsiteX3" fmla="*/ 250982 w 483000"/>
              <a:gd name="connsiteY3" fmla="*/ 146107 h 172611"/>
              <a:gd name="connsiteX4" fmla="*/ 247807 w 483000"/>
              <a:gd name="connsiteY4" fmla="*/ 171507 h 172611"/>
              <a:gd name="connsiteX5" fmla="*/ 352582 w 483000"/>
              <a:gd name="connsiteY5" fmla="*/ 101657 h 172611"/>
              <a:gd name="connsiteX6" fmla="*/ 327182 w 483000"/>
              <a:gd name="connsiteY6" fmla="*/ 123882 h 172611"/>
              <a:gd name="connsiteX7" fmla="*/ 482757 w 483000"/>
              <a:gd name="connsiteY7" fmla="*/ 9582 h 172611"/>
              <a:gd name="connsiteX8" fmla="*/ 285907 w 483000"/>
              <a:gd name="connsiteY8" fmla="*/ 139757 h 172611"/>
              <a:gd name="connsiteX9" fmla="*/ 247807 w 483000"/>
              <a:gd name="connsiteY9" fmla="*/ 152457 h 172611"/>
              <a:gd name="connsiteX10" fmla="*/ 244632 w 483000"/>
              <a:gd name="connsiteY10" fmla="*/ 149282 h 172611"/>
              <a:gd name="connsiteX11" fmla="*/ 114457 w 483000"/>
              <a:gd name="connsiteY11" fmla="*/ 76257 h 172611"/>
              <a:gd name="connsiteX12" fmla="*/ 157 w 483000"/>
              <a:gd name="connsiteY12" fmla="*/ 57 h 172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3000" h="172611">
                <a:moveTo>
                  <a:pt x="157" y="57"/>
                </a:moveTo>
                <a:cubicBezTo>
                  <a:pt x="4390" y="2174"/>
                  <a:pt x="97524" y="60911"/>
                  <a:pt x="139857" y="88957"/>
                </a:cubicBezTo>
                <a:cubicBezTo>
                  <a:pt x="182190" y="117003"/>
                  <a:pt x="235636" y="158807"/>
                  <a:pt x="254157" y="168332"/>
                </a:cubicBezTo>
                <a:cubicBezTo>
                  <a:pt x="272678" y="177857"/>
                  <a:pt x="252040" y="145578"/>
                  <a:pt x="250982" y="146107"/>
                </a:cubicBezTo>
                <a:cubicBezTo>
                  <a:pt x="249924" y="146636"/>
                  <a:pt x="230874" y="178915"/>
                  <a:pt x="247807" y="171507"/>
                </a:cubicBezTo>
                <a:cubicBezTo>
                  <a:pt x="264740" y="164099"/>
                  <a:pt x="339353" y="109594"/>
                  <a:pt x="352582" y="101657"/>
                </a:cubicBezTo>
                <a:cubicBezTo>
                  <a:pt x="365811" y="93720"/>
                  <a:pt x="305486" y="139228"/>
                  <a:pt x="327182" y="123882"/>
                </a:cubicBezTo>
                <a:cubicBezTo>
                  <a:pt x="348878" y="108536"/>
                  <a:pt x="489636" y="6936"/>
                  <a:pt x="482757" y="9582"/>
                </a:cubicBezTo>
                <a:cubicBezTo>
                  <a:pt x="475878" y="12228"/>
                  <a:pt x="325065" y="115945"/>
                  <a:pt x="285907" y="139757"/>
                </a:cubicBezTo>
                <a:cubicBezTo>
                  <a:pt x="246749" y="163570"/>
                  <a:pt x="247807" y="152457"/>
                  <a:pt x="247807" y="152457"/>
                </a:cubicBezTo>
                <a:cubicBezTo>
                  <a:pt x="240928" y="154044"/>
                  <a:pt x="266857" y="161982"/>
                  <a:pt x="244632" y="149282"/>
                </a:cubicBezTo>
                <a:cubicBezTo>
                  <a:pt x="222407" y="136582"/>
                  <a:pt x="150969" y="97424"/>
                  <a:pt x="114457" y="76257"/>
                </a:cubicBezTo>
                <a:cubicBezTo>
                  <a:pt x="77945" y="55090"/>
                  <a:pt x="-4076" y="-2060"/>
                  <a:pt x="157" y="5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 937">
            <a:extLst>
              <a:ext uri="{FF2B5EF4-FFF2-40B4-BE49-F238E27FC236}">
                <a16:creationId xmlns:a16="http://schemas.microsoft.com/office/drawing/2014/main" id="{330384D8-DBD2-B8E1-DB9B-793866A93C05}"/>
              </a:ext>
            </a:extLst>
          </p:cNvPr>
          <p:cNvSpPr/>
          <p:nvPr/>
        </p:nvSpPr>
        <p:spPr>
          <a:xfrm>
            <a:off x="1666631" y="10633071"/>
            <a:ext cx="281334" cy="175457"/>
          </a:xfrm>
          <a:custGeom>
            <a:avLst/>
            <a:gdLst>
              <a:gd name="connsiteX0" fmla="*/ 244 w 281334"/>
              <a:gd name="connsiteY0" fmla="*/ 4 h 175457"/>
              <a:gd name="connsiteX1" fmla="*/ 57394 w 281334"/>
              <a:gd name="connsiteY1" fmla="*/ 60329 h 175457"/>
              <a:gd name="connsiteX2" fmla="*/ 165344 w 281334"/>
              <a:gd name="connsiteY2" fmla="*/ 114304 h 175457"/>
              <a:gd name="connsiteX3" fmla="*/ 152644 w 281334"/>
              <a:gd name="connsiteY3" fmla="*/ 95254 h 175457"/>
              <a:gd name="connsiteX4" fmla="*/ 279644 w 281334"/>
              <a:gd name="connsiteY4" fmla="*/ 174629 h 175457"/>
              <a:gd name="connsiteX5" fmla="*/ 216144 w 281334"/>
              <a:gd name="connsiteY5" fmla="*/ 133354 h 175457"/>
              <a:gd name="connsiteX6" fmla="*/ 82794 w 281334"/>
              <a:gd name="connsiteY6" fmla="*/ 79379 h 175457"/>
              <a:gd name="connsiteX7" fmla="*/ 38344 w 281334"/>
              <a:gd name="connsiteY7" fmla="*/ 63504 h 175457"/>
              <a:gd name="connsiteX8" fmla="*/ 244 w 281334"/>
              <a:gd name="connsiteY8" fmla="*/ 4 h 175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334" h="175457">
                <a:moveTo>
                  <a:pt x="244" y="4"/>
                </a:moveTo>
                <a:cubicBezTo>
                  <a:pt x="3419" y="-525"/>
                  <a:pt x="29877" y="41279"/>
                  <a:pt x="57394" y="60329"/>
                </a:cubicBezTo>
                <a:cubicBezTo>
                  <a:pt x="84911" y="79379"/>
                  <a:pt x="149469" y="108483"/>
                  <a:pt x="165344" y="114304"/>
                </a:cubicBezTo>
                <a:cubicBezTo>
                  <a:pt x="181219" y="120125"/>
                  <a:pt x="133594" y="85200"/>
                  <a:pt x="152644" y="95254"/>
                </a:cubicBezTo>
                <a:cubicBezTo>
                  <a:pt x="171694" y="105308"/>
                  <a:pt x="269061" y="168279"/>
                  <a:pt x="279644" y="174629"/>
                </a:cubicBezTo>
                <a:cubicBezTo>
                  <a:pt x="290227" y="180979"/>
                  <a:pt x="248952" y="149229"/>
                  <a:pt x="216144" y="133354"/>
                </a:cubicBezTo>
                <a:cubicBezTo>
                  <a:pt x="183336" y="117479"/>
                  <a:pt x="112427" y="91021"/>
                  <a:pt x="82794" y="79379"/>
                </a:cubicBezTo>
                <a:cubicBezTo>
                  <a:pt x="53161" y="67737"/>
                  <a:pt x="51044" y="74087"/>
                  <a:pt x="38344" y="63504"/>
                </a:cubicBezTo>
                <a:cubicBezTo>
                  <a:pt x="25644" y="52921"/>
                  <a:pt x="-2931" y="533"/>
                  <a:pt x="244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 938">
            <a:extLst>
              <a:ext uri="{FF2B5EF4-FFF2-40B4-BE49-F238E27FC236}">
                <a16:creationId xmlns:a16="http://schemas.microsoft.com/office/drawing/2014/main" id="{748401FA-3569-8686-1DAD-256D8FE949DD}"/>
              </a:ext>
            </a:extLst>
          </p:cNvPr>
          <p:cNvSpPr/>
          <p:nvPr/>
        </p:nvSpPr>
        <p:spPr>
          <a:xfrm>
            <a:off x="1634177" y="10645260"/>
            <a:ext cx="320971" cy="188088"/>
          </a:xfrm>
          <a:custGeom>
            <a:avLst/>
            <a:gdLst>
              <a:gd name="connsiteX0" fmla="*/ 948 w 320971"/>
              <a:gd name="connsiteY0" fmla="*/ 515 h 188088"/>
              <a:gd name="connsiteX1" fmla="*/ 89848 w 320971"/>
              <a:gd name="connsiteY1" fmla="*/ 70365 h 188088"/>
              <a:gd name="connsiteX2" fmla="*/ 204148 w 320971"/>
              <a:gd name="connsiteY2" fmla="*/ 133865 h 188088"/>
              <a:gd name="connsiteX3" fmla="*/ 181923 w 320971"/>
              <a:gd name="connsiteY3" fmla="*/ 114815 h 188088"/>
              <a:gd name="connsiteX4" fmla="*/ 318448 w 320971"/>
              <a:gd name="connsiteY4" fmla="*/ 187840 h 188088"/>
              <a:gd name="connsiteX5" fmla="*/ 258123 w 320971"/>
              <a:gd name="connsiteY5" fmla="*/ 137040 h 188088"/>
              <a:gd name="connsiteX6" fmla="*/ 105723 w 320971"/>
              <a:gd name="connsiteY6" fmla="*/ 92590 h 188088"/>
              <a:gd name="connsiteX7" fmla="*/ 146998 w 320971"/>
              <a:gd name="connsiteY7" fmla="*/ 108465 h 188088"/>
              <a:gd name="connsiteX8" fmla="*/ 948 w 320971"/>
              <a:gd name="connsiteY8" fmla="*/ 515 h 188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0971" h="188088">
                <a:moveTo>
                  <a:pt x="948" y="515"/>
                </a:moveTo>
                <a:cubicBezTo>
                  <a:pt x="-8577" y="-5835"/>
                  <a:pt x="55981" y="48140"/>
                  <a:pt x="89848" y="70365"/>
                </a:cubicBezTo>
                <a:cubicBezTo>
                  <a:pt x="123715" y="92590"/>
                  <a:pt x="188802" y="126457"/>
                  <a:pt x="204148" y="133865"/>
                </a:cubicBezTo>
                <a:cubicBezTo>
                  <a:pt x="219494" y="141273"/>
                  <a:pt x="162873" y="105819"/>
                  <a:pt x="181923" y="114815"/>
                </a:cubicBezTo>
                <a:cubicBezTo>
                  <a:pt x="200973" y="123811"/>
                  <a:pt x="305748" y="184136"/>
                  <a:pt x="318448" y="187840"/>
                </a:cubicBezTo>
                <a:cubicBezTo>
                  <a:pt x="331148" y="191544"/>
                  <a:pt x="293577" y="152915"/>
                  <a:pt x="258123" y="137040"/>
                </a:cubicBezTo>
                <a:cubicBezTo>
                  <a:pt x="222669" y="121165"/>
                  <a:pt x="124244" y="97353"/>
                  <a:pt x="105723" y="92590"/>
                </a:cubicBezTo>
                <a:cubicBezTo>
                  <a:pt x="87202" y="87827"/>
                  <a:pt x="160227" y="119048"/>
                  <a:pt x="146998" y="108465"/>
                </a:cubicBezTo>
                <a:cubicBezTo>
                  <a:pt x="133769" y="97882"/>
                  <a:pt x="10473" y="6865"/>
                  <a:pt x="948" y="5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 939">
            <a:extLst>
              <a:ext uri="{FF2B5EF4-FFF2-40B4-BE49-F238E27FC236}">
                <a16:creationId xmlns:a16="http://schemas.microsoft.com/office/drawing/2014/main" id="{79BB55F9-C398-66E1-617E-DC0C192C1C00}"/>
              </a:ext>
            </a:extLst>
          </p:cNvPr>
          <p:cNvSpPr/>
          <p:nvPr/>
        </p:nvSpPr>
        <p:spPr>
          <a:xfrm>
            <a:off x="2034906" y="10749872"/>
            <a:ext cx="147413" cy="143601"/>
          </a:xfrm>
          <a:custGeom>
            <a:avLst/>
            <a:gdLst>
              <a:gd name="connsiteX0" fmla="*/ 146319 w 147413"/>
              <a:gd name="connsiteY0" fmla="*/ 678 h 143601"/>
              <a:gd name="connsiteX1" fmla="*/ 70119 w 147413"/>
              <a:gd name="connsiteY1" fmla="*/ 57828 h 143601"/>
              <a:gd name="connsiteX2" fmla="*/ 269 w 147413"/>
              <a:gd name="connsiteY2" fmla="*/ 143553 h 143601"/>
              <a:gd name="connsiteX3" fmla="*/ 44719 w 147413"/>
              <a:gd name="connsiteY3" fmla="*/ 70528 h 143601"/>
              <a:gd name="connsiteX4" fmla="*/ 9794 w 147413"/>
              <a:gd name="connsiteY4" fmla="*/ 95928 h 143601"/>
              <a:gd name="connsiteX5" fmla="*/ 146319 w 147413"/>
              <a:gd name="connsiteY5" fmla="*/ 678 h 14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13" h="143601">
                <a:moveTo>
                  <a:pt x="146319" y="678"/>
                </a:moveTo>
                <a:cubicBezTo>
                  <a:pt x="156373" y="-5672"/>
                  <a:pt x="94461" y="34016"/>
                  <a:pt x="70119" y="57828"/>
                </a:cubicBezTo>
                <a:cubicBezTo>
                  <a:pt x="45777" y="81641"/>
                  <a:pt x="4502" y="141436"/>
                  <a:pt x="269" y="143553"/>
                </a:cubicBezTo>
                <a:cubicBezTo>
                  <a:pt x="-3964" y="145670"/>
                  <a:pt x="43131" y="78466"/>
                  <a:pt x="44719" y="70528"/>
                </a:cubicBezTo>
                <a:cubicBezTo>
                  <a:pt x="46307" y="62590"/>
                  <a:pt x="-2377" y="103865"/>
                  <a:pt x="9794" y="95928"/>
                </a:cubicBezTo>
                <a:cubicBezTo>
                  <a:pt x="21965" y="87991"/>
                  <a:pt x="136265" y="7028"/>
                  <a:pt x="146319" y="67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 940">
            <a:extLst>
              <a:ext uri="{FF2B5EF4-FFF2-40B4-BE49-F238E27FC236}">
                <a16:creationId xmlns:a16="http://schemas.microsoft.com/office/drawing/2014/main" id="{BEEF572C-9172-F982-0BF5-7FEF45869F81}"/>
              </a:ext>
            </a:extLst>
          </p:cNvPr>
          <p:cNvSpPr/>
          <p:nvPr/>
        </p:nvSpPr>
        <p:spPr>
          <a:xfrm>
            <a:off x="7610360" y="7063849"/>
            <a:ext cx="260467" cy="731026"/>
          </a:xfrm>
          <a:custGeom>
            <a:avLst/>
            <a:gdLst>
              <a:gd name="connsiteX0" fmla="*/ 115 w 260467"/>
              <a:gd name="connsiteY0" fmla="*/ 526 h 731026"/>
              <a:gd name="connsiteX1" fmla="*/ 162040 w 260467"/>
              <a:gd name="connsiteY1" fmla="*/ 286276 h 731026"/>
              <a:gd name="connsiteX2" fmla="*/ 158865 w 260467"/>
              <a:gd name="connsiteY2" fmla="*/ 257701 h 731026"/>
              <a:gd name="connsiteX3" fmla="*/ 228715 w 260467"/>
              <a:gd name="connsiteY3" fmla="*/ 495826 h 731026"/>
              <a:gd name="connsiteX4" fmla="*/ 228715 w 260467"/>
              <a:gd name="connsiteY4" fmla="*/ 467251 h 731026"/>
              <a:gd name="connsiteX5" fmla="*/ 247765 w 260467"/>
              <a:gd name="connsiteY5" fmla="*/ 606951 h 731026"/>
              <a:gd name="connsiteX6" fmla="*/ 260465 w 260467"/>
              <a:gd name="connsiteY6" fmla="*/ 730776 h 731026"/>
              <a:gd name="connsiteX7" fmla="*/ 247765 w 260467"/>
              <a:gd name="connsiteY7" fmla="*/ 629176 h 731026"/>
              <a:gd name="connsiteX8" fmla="*/ 181090 w 260467"/>
              <a:gd name="connsiteY8" fmla="*/ 324376 h 731026"/>
              <a:gd name="connsiteX9" fmla="*/ 136640 w 260467"/>
              <a:gd name="connsiteY9" fmla="*/ 248176 h 731026"/>
              <a:gd name="connsiteX10" fmla="*/ 171565 w 260467"/>
              <a:gd name="connsiteY10" fmla="*/ 283101 h 731026"/>
              <a:gd name="connsiteX11" fmla="*/ 136640 w 260467"/>
              <a:gd name="connsiteY11" fmla="*/ 216426 h 731026"/>
              <a:gd name="connsiteX12" fmla="*/ 115 w 260467"/>
              <a:gd name="connsiteY12" fmla="*/ 526 h 73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0467" h="731026">
                <a:moveTo>
                  <a:pt x="115" y="526"/>
                </a:moveTo>
                <a:cubicBezTo>
                  <a:pt x="4348" y="12168"/>
                  <a:pt x="135582" y="243414"/>
                  <a:pt x="162040" y="286276"/>
                </a:cubicBezTo>
                <a:cubicBezTo>
                  <a:pt x="188498" y="329138"/>
                  <a:pt x="147753" y="222776"/>
                  <a:pt x="158865" y="257701"/>
                </a:cubicBezTo>
                <a:cubicBezTo>
                  <a:pt x="169978" y="292626"/>
                  <a:pt x="217073" y="460901"/>
                  <a:pt x="228715" y="495826"/>
                </a:cubicBezTo>
                <a:cubicBezTo>
                  <a:pt x="240357" y="530751"/>
                  <a:pt x="225540" y="448730"/>
                  <a:pt x="228715" y="467251"/>
                </a:cubicBezTo>
                <a:cubicBezTo>
                  <a:pt x="231890" y="485772"/>
                  <a:pt x="242473" y="563030"/>
                  <a:pt x="247765" y="606951"/>
                </a:cubicBezTo>
                <a:cubicBezTo>
                  <a:pt x="253057" y="650872"/>
                  <a:pt x="260465" y="727072"/>
                  <a:pt x="260465" y="730776"/>
                </a:cubicBezTo>
                <a:cubicBezTo>
                  <a:pt x="260465" y="734480"/>
                  <a:pt x="260994" y="696909"/>
                  <a:pt x="247765" y="629176"/>
                </a:cubicBezTo>
                <a:cubicBezTo>
                  <a:pt x="234536" y="561443"/>
                  <a:pt x="199611" y="387876"/>
                  <a:pt x="181090" y="324376"/>
                </a:cubicBezTo>
                <a:cubicBezTo>
                  <a:pt x="162569" y="260876"/>
                  <a:pt x="138227" y="255055"/>
                  <a:pt x="136640" y="248176"/>
                </a:cubicBezTo>
                <a:cubicBezTo>
                  <a:pt x="135053" y="241297"/>
                  <a:pt x="171565" y="288393"/>
                  <a:pt x="171565" y="283101"/>
                </a:cubicBezTo>
                <a:cubicBezTo>
                  <a:pt x="171565" y="277809"/>
                  <a:pt x="163627" y="259288"/>
                  <a:pt x="136640" y="216426"/>
                </a:cubicBezTo>
                <a:cubicBezTo>
                  <a:pt x="109653" y="173564"/>
                  <a:pt x="-4118" y="-11116"/>
                  <a:pt x="115" y="52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 941">
            <a:extLst>
              <a:ext uri="{FF2B5EF4-FFF2-40B4-BE49-F238E27FC236}">
                <a16:creationId xmlns:a16="http://schemas.microsoft.com/office/drawing/2014/main" id="{531D7047-29DD-F1BF-6BA3-FC6B11B18725}"/>
              </a:ext>
            </a:extLst>
          </p:cNvPr>
          <p:cNvSpPr/>
          <p:nvPr/>
        </p:nvSpPr>
        <p:spPr>
          <a:xfrm>
            <a:off x="7595712" y="7053974"/>
            <a:ext cx="216007" cy="729105"/>
          </a:xfrm>
          <a:custGeom>
            <a:avLst/>
            <a:gdLst>
              <a:gd name="connsiteX0" fmla="*/ 2063 w 216007"/>
              <a:gd name="connsiteY0" fmla="*/ 4051 h 729105"/>
              <a:gd name="connsiteX1" fmla="*/ 173513 w 216007"/>
              <a:gd name="connsiteY1" fmla="*/ 404101 h 729105"/>
              <a:gd name="connsiteX2" fmla="*/ 176688 w 216007"/>
              <a:gd name="connsiteY2" fmla="*/ 385051 h 729105"/>
              <a:gd name="connsiteX3" fmla="*/ 198913 w 216007"/>
              <a:gd name="connsiteY3" fmla="*/ 594601 h 729105"/>
              <a:gd name="connsiteX4" fmla="*/ 208438 w 216007"/>
              <a:gd name="connsiteY4" fmla="*/ 727951 h 729105"/>
              <a:gd name="connsiteX5" fmla="*/ 214788 w 216007"/>
              <a:gd name="connsiteY5" fmla="*/ 645401 h 729105"/>
              <a:gd name="connsiteX6" fmla="*/ 183038 w 216007"/>
              <a:gd name="connsiteY6" fmla="*/ 416801 h 729105"/>
              <a:gd name="connsiteX7" fmla="*/ 113188 w 216007"/>
              <a:gd name="connsiteY7" fmla="*/ 210426 h 729105"/>
              <a:gd name="connsiteX8" fmla="*/ 90963 w 216007"/>
              <a:gd name="connsiteY8" fmla="*/ 172326 h 729105"/>
              <a:gd name="connsiteX9" fmla="*/ 138588 w 216007"/>
              <a:gd name="connsiteY9" fmla="*/ 273926 h 729105"/>
              <a:gd name="connsiteX10" fmla="*/ 81438 w 216007"/>
              <a:gd name="connsiteY10" fmla="*/ 200901 h 729105"/>
              <a:gd name="connsiteX11" fmla="*/ 2063 w 216007"/>
              <a:gd name="connsiteY11" fmla="*/ 4051 h 72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007" h="729105">
                <a:moveTo>
                  <a:pt x="2063" y="4051"/>
                </a:moveTo>
                <a:cubicBezTo>
                  <a:pt x="17409" y="37918"/>
                  <a:pt x="144409" y="340601"/>
                  <a:pt x="173513" y="404101"/>
                </a:cubicBezTo>
                <a:cubicBezTo>
                  <a:pt x="202617" y="467601"/>
                  <a:pt x="172455" y="353301"/>
                  <a:pt x="176688" y="385051"/>
                </a:cubicBezTo>
                <a:cubicBezTo>
                  <a:pt x="180921" y="416801"/>
                  <a:pt x="193621" y="537451"/>
                  <a:pt x="198913" y="594601"/>
                </a:cubicBezTo>
                <a:cubicBezTo>
                  <a:pt x="204205" y="651751"/>
                  <a:pt x="205792" y="719484"/>
                  <a:pt x="208438" y="727951"/>
                </a:cubicBezTo>
                <a:cubicBezTo>
                  <a:pt x="211084" y="736418"/>
                  <a:pt x="219021" y="697259"/>
                  <a:pt x="214788" y="645401"/>
                </a:cubicBezTo>
                <a:cubicBezTo>
                  <a:pt x="210555" y="593543"/>
                  <a:pt x="199971" y="489297"/>
                  <a:pt x="183038" y="416801"/>
                </a:cubicBezTo>
                <a:cubicBezTo>
                  <a:pt x="166105" y="344305"/>
                  <a:pt x="128534" y="251172"/>
                  <a:pt x="113188" y="210426"/>
                </a:cubicBezTo>
                <a:cubicBezTo>
                  <a:pt x="97842" y="169680"/>
                  <a:pt x="86730" y="161743"/>
                  <a:pt x="90963" y="172326"/>
                </a:cubicBezTo>
                <a:cubicBezTo>
                  <a:pt x="95196" y="182909"/>
                  <a:pt x="140175" y="269164"/>
                  <a:pt x="138588" y="273926"/>
                </a:cubicBezTo>
                <a:cubicBezTo>
                  <a:pt x="137001" y="278688"/>
                  <a:pt x="101546" y="243234"/>
                  <a:pt x="81438" y="200901"/>
                </a:cubicBezTo>
                <a:cubicBezTo>
                  <a:pt x="61330" y="158568"/>
                  <a:pt x="-13283" y="-29816"/>
                  <a:pt x="2063" y="405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 942">
            <a:extLst>
              <a:ext uri="{FF2B5EF4-FFF2-40B4-BE49-F238E27FC236}">
                <a16:creationId xmlns:a16="http://schemas.microsoft.com/office/drawing/2014/main" id="{E4F795D7-7E91-1D7A-45D6-BAEDF06256DB}"/>
              </a:ext>
            </a:extLst>
          </p:cNvPr>
          <p:cNvSpPr/>
          <p:nvPr/>
        </p:nvSpPr>
        <p:spPr>
          <a:xfrm>
            <a:off x="7726674" y="7383664"/>
            <a:ext cx="50641" cy="485250"/>
          </a:xfrm>
          <a:custGeom>
            <a:avLst/>
            <a:gdLst>
              <a:gd name="connsiteX0" fmla="*/ 10801 w 50641"/>
              <a:gd name="connsiteY0" fmla="*/ 1386 h 485250"/>
              <a:gd name="connsiteX1" fmla="*/ 42551 w 50641"/>
              <a:gd name="connsiteY1" fmla="*/ 217286 h 485250"/>
              <a:gd name="connsiteX2" fmla="*/ 42551 w 50641"/>
              <a:gd name="connsiteY2" fmla="*/ 207761 h 485250"/>
              <a:gd name="connsiteX3" fmla="*/ 1276 w 50641"/>
              <a:gd name="connsiteY3" fmla="*/ 477636 h 485250"/>
              <a:gd name="connsiteX4" fmla="*/ 13976 w 50641"/>
              <a:gd name="connsiteY4" fmla="*/ 388736 h 485250"/>
              <a:gd name="connsiteX5" fmla="*/ 48901 w 50641"/>
              <a:gd name="connsiteY5" fmla="*/ 156961 h 485250"/>
              <a:gd name="connsiteX6" fmla="*/ 45726 w 50641"/>
              <a:gd name="connsiteY6" fmla="*/ 93461 h 485250"/>
              <a:gd name="connsiteX7" fmla="*/ 48901 w 50641"/>
              <a:gd name="connsiteY7" fmla="*/ 122036 h 485250"/>
              <a:gd name="connsiteX8" fmla="*/ 10801 w 50641"/>
              <a:gd name="connsiteY8" fmla="*/ 1386 h 48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41" h="485250">
                <a:moveTo>
                  <a:pt x="10801" y="1386"/>
                </a:moveTo>
                <a:cubicBezTo>
                  <a:pt x="9743" y="17261"/>
                  <a:pt x="37259" y="182890"/>
                  <a:pt x="42551" y="217286"/>
                </a:cubicBezTo>
                <a:cubicBezTo>
                  <a:pt x="47843" y="251682"/>
                  <a:pt x="49430" y="164369"/>
                  <a:pt x="42551" y="207761"/>
                </a:cubicBezTo>
                <a:cubicBezTo>
                  <a:pt x="35672" y="251153"/>
                  <a:pt x="6038" y="447474"/>
                  <a:pt x="1276" y="477636"/>
                </a:cubicBezTo>
                <a:cubicBezTo>
                  <a:pt x="-3487" y="507799"/>
                  <a:pt x="6038" y="442182"/>
                  <a:pt x="13976" y="388736"/>
                </a:cubicBezTo>
                <a:cubicBezTo>
                  <a:pt x="21914" y="335290"/>
                  <a:pt x="43609" y="206173"/>
                  <a:pt x="48901" y="156961"/>
                </a:cubicBezTo>
                <a:cubicBezTo>
                  <a:pt x="54193" y="107749"/>
                  <a:pt x="45726" y="99282"/>
                  <a:pt x="45726" y="93461"/>
                </a:cubicBezTo>
                <a:cubicBezTo>
                  <a:pt x="45726" y="87640"/>
                  <a:pt x="52605" y="133148"/>
                  <a:pt x="48901" y="122036"/>
                </a:cubicBezTo>
                <a:cubicBezTo>
                  <a:pt x="45197" y="110924"/>
                  <a:pt x="11859" y="-14489"/>
                  <a:pt x="10801" y="13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 943">
            <a:extLst>
              <a:ext uri="{FF2B5EF4-FFF2-40B4-BE49-F238E27FC236}">
                <a16:creationId xmlns:a16="http://schemas.microsoft.com/office/drawing/2014/main" id="{E4DC4D7B-6A05-A5CF-BA66-48EFA144945C}"/>
              </a:ext>
            </a:extLst>
          </p:cNvPr>
          <p:cNvSpPr/>
          <p:nvPr/>
        </p:nvSpPr>
        <p:spPr>
          <a:xfrm>
            <a:off x="7658093" y="7527913"/>
            <a:ext cx="93863" cy="498859"/>
          </a:xfrm>
          <a:custGeom>
            <a:avLst/>
            <a:gdLst>
              <a:gd name="connsiteX0" fmla="*/ 92082 w 93863"/>
              <a:gd name="connsiteY0" fmla="*/ 3187 h 498859"/>
              <a:gd name="connsiteX1" fmla="*/ 63507 w 93863"/>
              <a:gd name="connsiteY1" fmla="*/ 292112 h 498859"/>
              <a:gd name="connsiteX2" fmla="*/ 66682 w 93863"/>
              <a:gd name="connsiteY2" fmla="*/ 263537 h 498859"/>
              <a:gd name="connsiteX3" fmla="*/ 44457 w 93863"/>
              <a:gd name="connsiteY3" fmla="*/ 336562 h 498859"/>
              <a:gd name="connsiteX4" fmla="*/ 7 w 93863"/>
              <a:gd name="connsiteY4" fmla="*/ 498487 h 498859"/>
              <a:gd name="connsiteX5" fmla="*/ 41282 w 93863"/>
              <a:gd name="connsiteY5" fmla="*/ 374662 h 498859"/>
              <a:gd name="connsiteX6" fmla="*/ 88907 w 93863"/>
              <a:gd name="connsiteY6" fmla="*/ 174637 h 498859"/>
              <a:gd name="connsiteX7" fmla="*/ 73032 w 93863"/>
              <a:gd name="connsiteY7" fmla="*/ 203212 h 498859"/>
              <a:gd name="connsiteX8" fmla="*/ 88907 w 93863"/>
              <a:gd name="connsiteY8" fmla="*/ 139712 h 498859"/>
              <a:gd name="connsiteX9" fmla="*/ 92082 w 93863"/>
              <a:gd name="connsiteY9" fmla="*/ 3187 h 49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3863" h="498859">
                <a:moveTo>
                  <a:pt x="92082" y="3187"/>
                </a:moveTo>
                <a:cubicBezTo>
                  <a:pt x="87849" y="28587"/>
                  <a:pt x="67740" y="248720"/>
                  <a:pt x="63507" y="292112"/>
                </a:cubicBezTo>
                <a:cubicBezTo>
                  <a:pt x="59274" y="335504"/>
                  <a:pt x="69857" y="256129"/>
                  <a:pt x="66682" y="263537"/>
                </a:cubicBezTo>
                <a:cubicBezTo>
                  <a:pt x="63507" y="270945"/>
                  <a:pt x="55569" y="297404"/>
                  <a:pt x="44457" y="336562"/>
                </a:cubicBezTo>
                <a:cubicBezTo>
                  <a:pt x="33344" y="375720"/>
                  <a:pt x="536" y="492137"/>
                  <a:pt x="7" y="498487"/>
                </a:cubicBezTo>
                <a:cubicBezTo>
                  <a:pt x="-522" y="504837"/>
                  <a:pt x="26465" y="428637"/>
                  <a:pt x="41282" y="374662"/>
                </a:cubicBezTo>
                <a:cubicBezTo>
                  <a:pt x="56099" y="320687"/>
                  <a:pt x="83615" y="203212"/>
                  <a:pt x="88907" y="174637"/>
                </a:cubicBezTo>
                <a:cubicBezTo>
                  <a:pt x="94199" y="146062"/>
                  <a:pt x="73032" y="209033"/>
                  <a:pt x="73032" y="203212"/>
                </a:cubicBezTo>
                <a:cubicBezTo>
                  <a:pt x="73032" y="197391"/>
                  <a:pt x="85732" y="167758"/>
                  <a:pt x="88907" y="139712"/>
                </a:cubicBezTo>
                <a:cubicBezTo>
                  <a:pt x="92082" y="111666"/>
                  <a:pt x="96315" y="-22213"/>
                  <a:pt x="92082" y="31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 944">
            <a:extLst>
              <a:ext uri="{FF2B5EF4-FFF2-40B4-BE49-F238E27FC236}">
                <a16:creationId xmlns:a16="http://schemas.microsoft.com/office/drawing/2014/main" id="{8FA96D5D-27F9-DD3A-E6C7-B0400514D045}"/>
              </a:ext>
            </a:extLst>
          </p:cNvPr>
          <p:cNvSpPr/>
          <p:nvPr/>
        </p:nvSpPr>
        <p:spPr>
          <a:xfrm>
            <a:off x="7581533" y="7074419"/>
            <a:ext cx="91122" cy="222745"/>
          </a:xfrm>
          <a:custGeom>
            <a:avLst/>
            <a:gdLst>
              <a:gd name="connsiteX0" fmla="*/ 367 w 91122"/>
              <a:gd name="connsiteY0" fmla="*/ 2656 h 222745"/>
              <a:gd name="connsiteX1" fmla="*/ 89267 w 91122"/>
              <a:gd name="connsiteY1" fmla="*/ 221731 h 222745"/>
              <a:gd name="connsiteX2" fmla="*/ 60692 w 91122"/>
              <a:gd name="connsiteY2" fmla="*/ 88381 h 222745"/>
              <a:gd name="connsiteX3" fmla="*/ 60692 w 91122"/>
              <a:gd name="connsiteY3" fmla="*/ 183631 h 222745"/>
              <a:gd name="connsiteX4" fmla="*/ 57517 w 91122"/>
              <a:gd name="connsiteY4" fmla="*/ 104256 h 222745"/>
              <a:gd name="connsiteX5" fmla="*/ 367 w 91122"/>
              <a:gd name="connsiteY5" fmla="*/ 2656 h 22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22" h="222745">
                <a:moveTo>
                  <a:pt x="367" y="2656"/>
                </a:moveTo>
                <a:cubicBezTo>
                  <a:pt x="5659" y="22235"/>
                  <a:pt x="79213" y="207444"/>
                  <a:pt x="89267" y="221731"/>
                </a:cubicBezTo>
                <a:cubicBezTo>
                  <a:pt x="99321" y="236018"/>
                  <a:pt x="65454" y="94731"/>
                  <a:pt x="60692" y="88381"/>
                </a:cubicBezTo>
                <a:cubicBezTo>
                  <a:pt x="55930" y="82031"/>
                  <a:pt x="61221" y="180985"/>
                  <a:pt x="60692" y="183631"/>
                </a:cubicBezTo>
                <a:cubicBezTo>
                  <a:pt x="60163" y="186277"/>
                  <a:pt x="66513" y="131243"/>
                  <a:pt x="57517" y="104256"/>
                </a:cubicBezTo>
                <a:cubicBezTo>
                  <a:pt x="48521" y="77269"/>
                  <a:pt x="-4925" y="-16923"/>
                  <a:pt x="367" y="265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 945">
            <a:extLst>
              <a:ext uri="{FF2B5EF4-FFF2-40B4-BE49-F238E27FC236}">
                <a16:creationId xmlns:a16="http://schemas.microsoft.com/office/drawing/2014/main" id="{B06837F2-DA55-DDAE-7AC2-92CB19D42ACF}"/>
              </a:ext>
            </a:extLst>
          </p:cNvPr>
          <p:cNvSpPr/>
          <p:nvPr/>
        </p:nvSpPr>
        <p:spPr>
          <a:xfrm>
            <a:off x="7543104" y="7070722"/>
            <a:ext cx="89827" cy="789662"/>
          </a:xfrm>
          <a:custGeom>
            <a:avLst/>
            <a:gdLst>
              <a:gd name="connsiteX0" fmla="*/ 48321 w 89827"/>
              <a:gd name="connsiteY0" fmla="*/ 3 h 789662"/>
              <a:gd name="connsiteX1" fmla="*/ 19746 w 89827"/>
              <a:gd name="connsiteY1" fmla="*/ 85728 h 789662"/>
              <a:gd name="connsiteX2" fmla="*/ 16571 w 89827"/>
              <a:gd name="connsiteY2" fmla="*/ 146053 h 789662"/>
              <a:gd name="connsiteX3" fmla="*/ 7046 w 89827"/>
              <a:gd name="connsiteY3" fmla="*/ 133353 h 789662"/>
              <a:gd name="connsiteX4" fmla="*/ 67371 w 89827"/>
              <a:gd name="connsiteY4" fmla="*/ 276228 h 789662"/>
              <a:gd name="connsiteX5" fmla="*/ 61021 w 89827"/>
              <a:gd name="connsiteY5" fmla="*/ 244478 h 789662"/>
              <a:gd name="connsiteX6" fmla="*/ 83246 w 89827"/>
              <a:gd name="connsiteY6" fmla="*/ 428628 h 789662"/>
              <a:gd name="connsiteX7" fmla="*/ 89596 w 89827"/>
              <a:gd name="connsiteY7" fmla="*/ 406403 h 789662"/>
              <a:gd name="connsiteX8" fmla="*/ 76896 w 89827"/>
              <a:gd name="connsiteY8" fmla="*/ 517528 h 789662"/>
              <a:gd name="connsiteX9" fmla="*/ 61021 w 89827"/>
              <a:gd name="connsiteY9" fmla="*/ 688978 h 789662"/>
              <a:gd name="connsiteX10" fmla="*/ 35621 w 89827"/>
              <a:gd name="connsiteY10" fmla="*/ 787403 h 789662"/>
              <a:gd name="connsiteX11" fmla="*/ 51496 w 89827"/>
              <a:gd name="connsiteY11" fmla="*/ 720728 h 789662"/>
              <a:gd name="connsiteX12" fmla="*/ 73721 w 89827"/>
              <a:gd name="connsiteY12" fmla="*/ 342903 h 789662"/>
              <a:gd name="connsiteX13" fmla="*/ 38796 w 89827"/>
              <a:gd name="connsiteY13" fmla="*/ 250828 h 789662"/>
              <a:gd name="connsiteX14" fmla="*/ 57846 w 89827"/>
              <a:gd name="connsiteY14" fmla="*/ 266703 h 789662"/>
              <a:gd name="connsiteX15" fmla="*/ 696 w 89827"/>
              <a:gd name="connsiteY15" fmla="*/ 155578 h 789662"/>
              <a:gd name="connsiteX16" fmla="*/ 26096 w 89827"/>
              <a:gd name="connsiteY16" fmla="*/ 88903 h 789662"/>
              <a:gd name="connsiteX17" fmla="*/ 48321 w 89827"/>
              <a:gd name="connsiteY17" fmla="*/ 3 h 789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9827" h="789662">
                <a:moveTo>
                  <a:pt x="48321" y="3"/>
                </a:moveTo>
                <a:cubicBezTo>
                  <a:pt x="47263" y="-526"/>
                  <a:pt x="25038" y="61386"/>
                  <a:pt x="19746" y="85728"/>
                </a:cubicBezTo>
                <a:cubicBezTo>
                  <a:pt x="14454" y="110070"/>
                  <a:pt x="16571" y="146053"/>
                  <a:pt x="16571" y="146053"/>
                </a:cubicBezTo>
                <a:cubicBezTo>
                  <a:pt x="14454" y="153990"/>
                  <a:pt x="-1421" y="111657"/>
                  <a:pt x="7046" y="133353"/>
                </a:cubicBezTo>
                <a:cubicBezTo>
                  <a:pt x="15513" y="155049"/>
                  <a:pt x="58375" y="257707"/>
                  <a:pt x="67371" y="276228"/>
                </a:cubicBezTo>
                <a:cubicBezTo>
                  <a:pt x="76367" y="294749"/>
                  <a:pt x="58375" y="219078"/>
                  <a:pt x="61021" y="244478"/>
                </a:cubicBezTo>
                <a:cubicBezTo>
                  <a:pt x="63667" y="269878"/>
                  <a:pt x="78484" y="401641"/>
                  <a:pt x="83246" y="428628"/>
                </a:cubicBezTo>
                <a:cubicBezTo>
                  <a:pt x="88008" y="455615"/>
                  <a:pt x="90654" y="391586"/>
                  <a:pt x="89596" y="406403"/>
                </a:cubicBezTo>
                <a:cubicBezTo>
                  <a:pt x="88538" y="421220"/>
                  <a:pt x="81658" y="470432"/>
                  <a:pt x="76896" y="517528"/>
                </a:cubicBezTo>
                <a:cubicBezTo>
                  <a:pt x="72134" y="564624"/>
                  <a:pt x="67900" y="643999"/>
                  <a:pt x="61021" y="688978"/>
                </a:cubicBezTo>
                <a:cubicBezTo>
                  <a:pt x="54142" y="733957"/>
                  <a:pt x="37208" y="782111"/>
                  <a:pt x="35621" y="787403"/>
                </a:cubicBezTo>
                <a:cubicBezTo>
                  <a:pt x="34034" y="792695"/>
                  <a:pt x="45146" y="794811"/>
                  <a:pt x="51496" y="720728"/>
                </a:cubicBezTo>
                <a:cubicBezTo>
                  <a:pt x="57846" y="646645"/>
                  <a:pt x="75838" y="421220"/>
                  <a:pt x="73721" y="342903"/>
                </a:cubicBezTo>
                <a:cubicBezTo>
                  <a:pt x="71604" y="264586"/>
                  <a:pt x="41442" y="263528"/>
                  <a:pt x="38796" y="250828"/>
                </a:cubicBezTo>
                <a:cubicBezTo>
                  <a:pt x="36150" y="238128"/>
                  <a:pt x="64196" y="282578"/>
                  <a:pt x="57846" y="266703"/>
                </a:cubicBezTo>
                <a:cubicBezTo>
                  <a:pt x="51496" y="250828"/>
                  <a:pt x="5988" y="185211"/>
                  <a:pt x="696" y="155578"/>
                </a:cubicBezTo>
                <a:cubicBezTo>
                  <a:pt x="-4596" y="125945"/>
                  <a:pt x="21863" y="108482"/>
                  <a:pt x="26096" y="88903"/>
                </a:cubicBezTo>
                <a:cubicBezTo>
                  <a:pt x="30329" y="69324"/>
                  <a:pt x="49379" y="532"/>
                  <a:pt x="48321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 946">
            <a:extLst>
              <a:ext uri="{FF2B5EF4-FFF2-40B4-BE49-F238E27FC236}">
                <a16:creationId xmlns:a16="http://schemas.microsoft.com/office/drawing/2014/main" id="{86B29D02-3473-3BE5-C9E3-9E3AF2985083}"/>
              </a:ext>
            </a:extLst>
          </p:cNvPr>
          <p:cNvSpPr/>
          <p:nvPr/>
        </p:nvSpPr>
        <p:spPr>
          <a:xfrm>
            <a:off x="7566019" y="7272125"/>
            <a:ext cx="54285" cy="564244"/>
          </a:xfrm>
          <a:custGeom>
            <a:avLst/>
            <a:gdLst>
              <a:gd name="connsiteX0" fmla="*/ 6 w 54285"/>
              <a:gd name="connsiteY0" fmla="*/ 1800 h 564244"/>
              <a:gd name="connsiteX1" fmla="*/ 38106 w 54285"/>
              <a:gd name="connsiteY1" fmla="*/ 220875 h 564244"/>
              <a:gd name="connsiteX2" fmla="*/ 41281 w 54285"/>
              <a:gd name="connsiteY2" fmla="*/ 201825 h 564244"/>
              <a:gd name="connsiteX3" fmla="*/ 28581 w 54285"/>
              <a:gd name="connsiteY3" fmla="*/ 322475 h 564244"/>
              <a:gd name="connsiteX4" fmla="*/ 19056 w 54285"/>
              <a:gd name="connsiteY4" fmla="*/ 560600 h 564244"/>
              <a:gd name="connsiteX5" fmla="*/ 31756 w 54285"/>
              <a:gd name="connsiteY5" fmla="*/ 446300 h 564244"/>
              <a:gd name="connsiteX6" fmla="*/ 53981 w 54285"/>
              <a:gd name="connsiteY6" fmla="*/ 176425 h 564244"/>
              <a:gd name="connsiteX7" fmla="*/ 44456 w 54285"/>
              <a:gd name="connsiteY7" fmla="*/ 185950 h 564244"/>
              <a:gd name="connsiteX8" fmla="*/ 41281 w 54285"/>
              <a:gd name="connsiteY8" fmla="*/ 119275 h 564244"/>
              <a:gd name="connsiteX9" fmla="*/ 6 w 54285"/>
              <a:gd name="connsiteY9" fmla="*/ 1800 h 564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285" h="564244">
                <a:moveTo>
                  <a:pt x="6" y="1800"/>
                </a:moveTo>
                <a:cubicBezTo>
                  <a:pt x="-523" y="18733"/>
                  <a:pt x="31227" y="187537"/>
                  <a:pt x="38106" y="220875"/>
                </a:cubicBezTo>
                <a:cubicBezTo>
                  <a:pt x="44985" y="254213"/>
                  <a:pt x="42869" y="184892"/>
                  <a:pt x="41281" y="201825"/>
                </a:cubicBezTo>
                <a:cubicBezTo>
                  <a:pt x="39694" y="218758"/>
                  <a:pt x="32285" y="262679"/>
                  <a:pt x="28581" y="322475"/>
                </a:cubicBezTo>
                <a:cubicBezTo>
                  <a:pt x="24877" y="382271"/>
                  <a:pt x="18527" y="539963"/>
                  <a:pt x="19056" y="560600"/>
                </a:cubicBezTo>
                <a:cubicBezTo>
                  <a:pt x="19585" y="581237"/>
                  <a:pt x="25935" y="510329"/>
                  <a:pt x="31756" y="446300"/>
                </a:cubicBezTo>
                <a:cubicBezTo>
                  <a:pt x="37577" y="382271"/>
                  <a:pt x="51864" y="219817"/>
                  <a:pt x="53981" y="176425"/>
                </a:cubicBezTo>
                <a:cubicBezTo>
                  <a:pt x="56098" y="133033"/>
                  <a:pt x="46573" y="195475"/>
                  <a:pt x="44456" y="185950"/>
                </a:cubicBezTo>
                <a:cubicBezTo>
                  <a:pt x="42339" y="176425"/>
                  <a:pt x="48160" y="146262"/>
                  <a:pt x="41281" y="119275"/>
                </a:cubicBezTo>
                <a:cubicBezTo>
                  <a:pt x="34402" y="92288"/>
                  <a:pt x="535" y="-15133"/>
                  <a:pt x="6" y="180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 947">
            <a:extLst>
              <a:ext uri="{FF2B5EF4-FFF2-40B4-BE49-F238E27FC236}">
                <a16:creationId xmlns:a16="http://schemas.microsoft.com/office/drawing/2014/main" id="{83D8500A-BCB5-BDFF-2E76-E67F391B6F5C}"/>
              </a:ext>
            </a:extLst>
          </p:cNvPr>
          <p:cNvSpPr/>
          <p:nvPr/>
        </p:nvSpPr>
        <p:spPr>
          <a:xfrm>
            <a:off x="7435729" y="7216767"/>
            <a:ext cx="140273" cy="155646"/>
          </a:xfrm>
          <a:custGeom>
            <a:avLst/>
            <a:gdLst>
              <a:gd name="connsiteX0" fmla="*/ 92196 w 140273"/>
              <a:gd name="connsiteY0" fmla="*/ 8 h 155646"/>
              <a:gd name="connsiteX1" fmla="*/ 120771 w 140273"/>
              <a:gd name="connsiteY1" fmla="*/ 114308 h 155646"/>
              <a:gd name="connsiteX2" fmla="*/ 139821 w 140273"/>
              <a:gd name="connsiteY2" fmla="*/ 146058 h 155646"/>
              <a:gd name="connsiteX3" fmla="*/ 101721 w 140273"/>
              <a:gd name="connsiteY3" fmla="*/ 139708 h 155646"/>
              <a:gd name="connsiteX4" fmla="*/ 121 w 140273"/>
              <a:gd name="connsiteY4" fmla="*/ 155583 h 155646"/>
              <a:gd name="connsiteX5" fmla="*/ 123946 w 140273"/>
              <a:gd name="connsiteY5" fmla="*/ 142883 h 155646"/>
              <a:gd name="connsiteX6" fmla="*/ 104896 w 140273"/>
              <a:gd name="connsiteY6" fmla="*/ 92083 h 155646"/>
              <a:gd name="connsiteX7" fmla="*/ 104896 w 140273"/>
              <a:gd name="connsiteY7" fmla="*/ 107958 h 155646"/>
              <a:gd name="connsiteX8" fmla="*/ 92196 w 140273"/>
              <a:gd name="connsiteY8" fmla="*/ 8 h 155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273" h="155646">
                <a:moveTo>
                  <a:pt x="92196" y="8"/>
                </a:moveTo>
                <a:cubicBezTo>
                  <a:pt x="94842" y="1066"/>
                  <a:pt x="112834" y="89966"/>
                  <a:pt x="120771" y="114308"/>
                </a:cubicBezTo>
                <a:cubicBezTo>
                  <a:pt x="128708" y="138650"/>
                  <a:pt x="142996" y="141825"/>
                  <a:pt x="139821" y="146058"/>
                </a:cubicBezTo>
                <a:cubicBezTo>
                  <a:pt x="136646" y="150291"/>
                  <a:pt x="125004" y="138121"/>
                  <a:pt x="101721" y="139708"/>
                </a:cubicBezTo>
                <a:cubicBezTo>
                  <a:pt x="78438" y="141296"/>
                  <a:pt x="-3583" y="155054"/>
                  <a:pt x="121" y="155583"/>
                </a:cubicBezTo>
                <a:cubicBezTo>
                  <a:pt x="3825" y="156112"/>
                  <a:pt x="106484" y="153466"/>
                  <a:pt x="123946" y="142883"/>
                </a:cubicBezTo>
                <a:cubicBezTo>
                  <a:pt x="141409" y="132300"/>
                  <a:pt x="108071" y="97904"/>
                  <a:pt x="104896" y="92083"/>
                </a:cubicBezTo>
                <a:cubicBezTo>
                  <a:pt x="101721" y="86262"/>
                  <a:pt x="107013" y="117483"/>
                  <a:pt x="104896" y="107958"/>
                </a:cubicBezTo>
                <a:cubicBezTo>
                  <a:pt x="102779" y="98433"/>
                  <a:pt x="89550" y="-1050"/>
                  <a:pt x="92196" y="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 948">
            <a:extLst>
              <a:ext uri="{FF2B5EF4-FFF2-40B4-BE49-F238E27FC236}">
                <a16:creationId xmlns:a16="http://schemas.microsoft.com/office/drawing/2014/main" id="{507B9038-2D22-127A-69CC-58D392FBE28C}"/>
              </a:ext>
            </a:extLst>
          </p:cNvPr>
          <p:cNvSpPr/>
          <p:nvPr/>
        </p:nvSpPr>
        <p:spPr>
          <a:xfrm>
            <a:off x="7850026" y="7523222"/>
            <a:ext cx="112941" cy="519098"/>
          </a:xfrm>
          <a:custGeom>
            <a:avLst/>
            <a:gdLst>
              <a:gd name="connsiteX0" fmla="*/ 1749 w 112941"/>
              <a:gd name="connsiteY0" fmla="*/ 4703 h 519098"/>
              <a:gd name="connsiteX1" fmla="*/ 71599 w 112941"/>
              <a:gd name="connsiteY1" fmla="*/ 338078 h 519098"/>
              <a:gd name="connsiteX2" fmla="*/ 74774 w 112941"/>
              <a:gd name="connsiteY2" fmla="*/ 296803 h 519098"/>
              <a:gd name="connsiteX3" fmla="*/ 81124 w 112941"/>
              <a:gd name="connsiteY3" fmla="*/ 411103 h 519098"/>
              <a:gd name="connsiteX4" fmla="*/ 112874 w 112941"/>
              <a:gd name="connsiteY4" fmla="*/ 519053 h 519098"/>
              <a:gd name="connsiteX5" fmla="*/ 71599 w 112941"/>
              <a:gd name="connsiteY5" fmla="*/ 398403 h 519098"/>
              <a:gd name="connsiteX6" fmla="*/ 4924 w 112941"/>
              <a:gd name="connsiteY6" fmla="*/ 141228 h 519098"/>
              <a:gd name="connsiteX7" fmla="*/ 23974 w 112941"/>
              <a:gd name="connsiteY7" fmla="*/ 198378 h 519098"/>
              <a:gd name="connsiteX8" fmla="*/ 20799 w 112941"/>
              <a:gd name="connsiteY8" fmla="*/ 144403 h 519098"/>
              <a:gd name="connsiteX9" fmla="*/ 1749 w 112941"/>
              <a:gd name="connsiteY9" fmla="*/ 4703 h 519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2941" h="519098">
                <a:moveTo>
                  <a:pt x="1749" y="4703"/>
                </a:moveTo>
                <a:cubicBezTo>
                  <a:pt x="10216" y="36982"/>
                  <a:pt x="59428" y="289395"/>
                  <a:pt x="71599" y="338078"/>
                </a:cubicBezTo>
                <a:cubicBezTo>
                  <a:pt x="83770" y="386761"/>
                  <a:pt x="73187" y="284632"/>
                  <a:pt x="74774" y="296803"/>
                </a:cubicBezTo>
                <a:cubicBezTo>
                  <a:pt x="76361" y="308974"/>
                  <a:pt x="74774" y="374061"/>
                  <a:pt x="81124" y="411103"/>
                </a:cubicBezTo>
                <a:cubicBezTo>
                  <a:pt x="87474" y="448145"/>
                  <a:pt x="114462" y="521170"/>
                  <a:pt x="112874" y="519053"/>
                </a:cubicBezTo>
                <a:cubicBezTo>
                  <a:pt x="111286" y="516936"/>
                  <a:pt x="89591" y="461374"/>
                  <a:pt x="71599" y="398403"/>
                </a:cubicBezTo>
                <a:cubicBezTo>
                  <a:pt x="53607" y="335432"/>
                  <a:pt x="12861" y="174565"/>
                  <a:pt x="4924" y="141228"/>
                </a:cubicBezTo>
                <a:cubicBezTo>
                  <a:pt x="-3013" y="107891"/>
                  <a:pt x="21328" y="197849"/>
                  <a:pt x="23974" y="198378"/>
                </a:cubicBezTo>
                <a:cubicBezTo>
                  <a:pt x="26620" y="198907"/>
                  <a:pt x="23445" y="172978"/>
                  <a:pt x="20799" y="144403"/>
                </a:cubicBezTo>
                <a:cubicBezTo>
                  <a:pt x="18153" y="115828"/>
                  <a:pt x="-6718" y="-27576"/>
                  <a:pt x="1749" y="47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 949">
            <a:extLst>
              <a:ext uri="{FF2B5EF4-FFF2-40B4-BE49-F238E27FC236}">
                <a16:creationId xmlns:a16="http://schemas.microsoft.com/office/drawing/2014/main" id="{70657CD0-1ED0-9382-6CBF-1592641FB081}"/>
              </a:ext>
            </a:extLst>
          </p:cNvPr>
          <p:cNvSpPr/>
          <p:nvPr/>
        </p:nvSpPr>
        <p:spPr>
          <a:xfrm>
            <a:off x="7600595" y="7285701"/>
            <a:ext cx="112877" cy="410851"/>
          </a:xfrm>
          <a:custGeom>
            <a:avLst/>
            <a:gdLst>
              <a:gd name="connsiteX0" fmla="*/ 98780 w 112877"/>
              <a:gd name="connsiteY0" fmla="*/ 924 h 410851"/>
              <a:gd name="connsiteX1" fmla="*/ 95605 w 112877"/>
              <a:gd name="connsiteY1" fmla="*/ 197774 h 410851"/>
              <a:gd name="connsiteX2" fmla="*/ 111480 w 112877"/>
              <a:gd name="connsiteY2" fmla="*/ 178724 h 410851"/>
              <a:gd name="connsiteX3" fmla="*/ 54330 w 112877"/>
              <a:gd name="connsiteY3" fmla="*/ 308899 h 410851"/>
              <a:gd name="connsiteX4" fmla="*/ 19405 w 112877"/>
              <a:gd name="connsiteY4" fmla="*/ 362874 h 410851"/>
              <a:gd name="connsiteX5" fmla="*/ 355 w 112877"/>
              <a:gd name="connsiteY5" fmla="*/ 410499 h 410851"/>
              <a:gd name="connsiteX6" fmla="*/ 35280 w 112877"/>
              <a:gd name="connsiteY6" fmla="*/ 337474 h 410851"/>
              <a:gd name="connsiteX7" fmla="*/ 86080 w 112877"/>
              <a:gd name="connsiteY7" fmla="*/ 223174 h 410851"/>
              <a:gd name="connsiteX8" fmla="*/ 73380 w 112877"/>
              <a:gd name="connsiteY8" fmla="*/ 127924 h 410851"/>
              <a:gd name="connsiteX9" fmla="*/ 92430 w 112877"/>
              <a:gd name="connsiteY9" fmla="*/ 172374 h 410851"/>
              <a:gd name="connsiteX10" fmla="*/ 92430 w 112877"/>
              <a:gd name="connsiteY10" fmla="*/ 124749 h 410851"/>
              <a:gd name="connsiteX11" fmla="*/ 98780 w 112877"/>
              <a:gd name="connsiteY11" fmla="*/ 924 h 4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877" h="410851">
                <a:moveTo>
                  <a:pt x="98780" y="924"/>
                </a:moveTo>
                <a:cubicBezTo>
                  <a:pt x="99309" y="13095"/>
                  <a:pt x="95605" y="197774"/>
                  <a:pt x="95605" y="197774"/>
                </a:cubicBezTo>
                <a:cubicBezTo>
                  <a:pt x="97722" y="227407"/>
                  <a:pt x="118359" y="160203"/>
                  <a:pt x="111480" y="178724"/>
                </a:cubicBezTo>
                <a:cubicBezTo>
                  <a:pt x="104601" y="197245"/>
                  <a:pt x="69676" y="278207"/>
                  <a:pt x="54330" y="308899"/>
                </a:cubicBezTo>
                <a:cubicBezTo>
                  <a:pt x="38984" y="339591"/>
                  <a:pt x="28401" y="345941"/>
                  <a:pt x="19405" y="362874"/>
                </a:cubicBezTo>
                <a:cubicBezTo>
                  <a:pt x="10409" y="379807"/>
                  <a:pt x="-2291" y="414732"/>
                  <a:pt x="355" y="410499"/>
                </a:cubicBezTo>
                <a:cubicBezTo>
                  <a:pt x="3001" y="406266"/>
                  <a:pt x="20992" y="368695"/>
                  <a:pt x="35280" y="337474"/>
                </a:cubicBezTo>
                <a:cubicBezTo>
                  <a:pt x="49567" y="306253"/>
                  <a:pt x="79730" y="258099"/>
                  <a:pt x="86080" y="223174"/>
                </a:cubicBezTo>
                <a:cubicBezTo>
                  <a:pt x="92430" y="188249"/>
                  <a:pt x="72322" y="136391"/>
                  <a:pt x="73380" y="127924"/>
                </a:cubicBezTo>
                <a:cubicBezTo>
                  <a:pt x="74438" y="119457"/>
                  <a:pt x="89255" y="172903"/>
                  <a:pt x="92430" y="172374"/>
                </a:cubicBezTo>
                <a:cubicBezTo>
                  <a:pt x="95605" y="171845"/>
                  <a:pt x="92959" y="149091"/>
                  <a:pt x="92430" y="124749"/>
                </a:cubicBezTo>
                <a:cubicBezTo>
                  <a:pt x="91901" y="100407"/>
                  <a:pt x="98251" y="-11247"/>
                  <a:pt x="98780" y="92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 950">
            <a:extLst>
              <a:ext uri="{FF2B5EF4-FFF2-40B4-BE49-F238E27FC236}">
                <a16:creationId xmlns:a16="http://schemas.microsoft.com/office/drawing/2014/main" id="{883A13C4-C208-68FA-24EB-AA97AAA970DC}"/>
              </a:ext>
            </a:extLst>
          </p:cNvPr>
          <p:cNvSpPr/>
          <p:nvPr/>
        </p:nvSpPr>
        <p:spPr>
          <a:xfrm>
            <a:off x="7552908" y="7327616"/>
            <a:ext cx="33234" cy="188638"/>
          </a:xfrm>
          <a:custGeom>
            <a:avLst/>
            <a:gdLst>
              <a:gd name="connsiteX0" fmla="*/ 417 w 33234"/>
              <a:gd name="connsiteY0" fmla="*/ 284 h 188638"/>
              <a:gd name="connsiteX1" fmla="*/ 9942 w 33234"/>
              <a:gd name="connsiteY1" fmla="*/ 82834 h 188638"/>
              <a:gd name="connsiteX2" fmla="*/ 32167 w 33234"/>
              <a:gd name="connsiteY2" fmla="*/ 187609 h 188638"/>
              <a:gd name="connsiteX3" fmla="*/ 28992 w 33234"/>
              <a:gd name="connsiteY3" fmla="*/ 133634 h 188638"/>
              <a:gd name="connsiteX4" fmla="*/ 22642 w 33234"/>
              <a:gd name="connsiteY4" fmla="*/ 89184 h 188638"/>
              <a:gd name="connsiteX5" fmla="*/ 22642 w 33234"/>
              <a:gd name="connsiteY5" fmla="*/ 111409 h 188638"/>
              <a:gd name="connsiteX6" fmla="*/ 417 w 33234"/>
              <a:gd name="connsiteY6" fmla="*/ 284 h 18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234" h="188638">
                <a:moveTo>
                  <a:pt x="417" y="284"/>
                </a:moveTo>
                <a:cubicBezTo>
                  <a:pt x="-1700" y="-4478"/>
                  <a:pt x="4650" y="51613"/>
                  <a:pt x="9942" y="82834"/>
                </a:cubicBezTo>
                <a:cubicBezTo>
                  <a:pt x="15234" y="114055"/>
                  <a:pt x="28992" y="179142"/>
                  <a:pt x="32167" y="187609"/>
                </a:cubicBezTo>
                <a:cubicBezTo>
                  <a:pt x="35342" y="196076"/>
                  <a:pt x="30579" y="150038"/>
                  <a:pt x="28992" y="133634"/>
                </a:cubicBezTo>
                <a:cubicBezTo>
                  <a:pt x="27405" y="117230"/>
                  <a:pt x="23700" y="92888"/>
                  <a:pt x="22642" y="89184"/>
                </a:cubicBezTo>
                <a:cubicBezTo>
                  <a:pt x="21584" y="85480"/>
                  <a:pt x="26875" y="121463"/>
                  <a:pt x="22642" y="111409"/>
                </a:cubicBezTo>
                <a:cubicBezTo>
                  <a:pt x="18409" y="101355"/>
                  <a:pt x="2534" y="5046"/>
                  <a:pt x="417" y="28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 951">
            <a:extLst>
              <a:ext uri="{FF2B5EF4-FFF2-40B4-BE49-F238E27FC236}">
                <a16:creationId xmlns:a16="http://schemas.microsoft.com/office/drawing/2014/main" id="{2CF8E8FF-BC11-756E-C47F-29F7E998FEEA}"/>
              </a:ext>
            </a:extLst>
          </p:cNvPr>
          <p:cNvSpPr/>
          <p:nvPr/>
        </p:nvSpPr>
        <p:spPr>
          <a:xfrm>
            <a:off x="7420555" y="7337185"/>
            <a:ext cx="136631" cy="168959"/>
          </a:xfrm>
          <a:custGeom>
            <a:avLst/>
            <a:gdLst>
              <a:gd name="connsiteX0" fmla="*/ 107370 w 136631"/>
              <a:gd name="connsiteY0" fmla="*/ 240 h 168959"/>
              <a:gd name="connsiteX1" fmla="*/ 135945 w 136631"/>
              <a:gd name="connsiteY1" fmla="*/ 133590 h 168959"/>
              <a:gd name="connsiteX2" fmla="*/ 120070 w 136631"/>
              <a:gd name="connsiteY2" fmla="*/ 158990 h 168959"/>
              <a:gd name="connsiteX3" fmla="*/ 40695 w 136631"/>
              <a:gd name="connsiteY3" fmla="*/ 168515 h 168959"/>
              <a:gd name="connsiteX4" fmla="*/ 2595 w 136631"/>
              <a:gd name="connsiteY4" fmla="*/ 146290 h 168959"/>
              <a:gd name="connsiteX5" fmla="*/ 110545 w 136631"/>
              <a:gd name="connsiteY5" fmla="*/ 155815 h 168959"/>
              <a:gd name="connsiteX6" fmla="*/ 132770 w 136631"/>
              <a:gd name="connsiteY6" fmla="*/ 155815 h 168959"/>
              <a:gd name="connsiteX7" fmla="*/ 101020 w 136631"/>
              <a:gd name="connsiteY7" fmla="*/ 51040 h 168959"/>
              <a:gd name="connsiteX8" fmla="*/ 116895 w 136631"/>
              <a:gd name="connsiteY8" fmla="*/ 98665 h 168959"/>
              <a:gd name="connsiteX9" fmla="*/ 107370 w 136631"/>
              <a:gd name="connsiteY9" fmla="*/ 240 h 16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631" h="168959">
                <a:moveTo>
                  <a:pt x="107370" y="240"/>
                </a:moveTo>
                <a:cubicBezTo>
                  <a:pt x="110545" y="6061"/>
                  <a:pt x="133828" y="107132"/>
                  <a:pt x="135945" y="133590"/>
                </a:cubicBezTo>
                <a:cubicBezTo>
                  <a:pt x="138062" y="160048"/>
                  <a:pt x="135945" y="153169"/>
                  <a:pt x="120070" y="158990"/>
                </a:cubicBezTo>
                <a:cubicBezTo>
                  <a:pt x="104195" y="164811"/>
                  <a:pt x="60274" y="170632"/>
                  <a:pt x="40695" y="168515"/>
                </a:cubicBezTo>
                <a:cubicBezTo>
                  <a:pt x="21116" y="166398"/>
                  <a:pt x="-9047" y="148407"/>
                  <a:pt x="2595" y="146290"/>
                </a:cubicBezTo>
                <a:cubicBezTo>
                  <a:pt x="14237" y="144173"/>
                  <a:pt x="88849" y="154228"/>
                  <a:pt x="110545" y="155815"/>
                </a:cubicBezTo>
                <a:cubicBezTo>
                  <a:pt x="132241" y="157402"/>
                  <a:pt x="134357" y="173277"/>
                  <a:pt x="132770" y="155815"/>
                </a:cubicBezTo>
                <a:cubicBezTo>
                  <a:pt x="131183" y="138353"/>
                  <a:pt x="103666" y="60565"/>
                  <a:pt x="101020" y="51040"/>
                </a:cubicBezTo>
                <a:cubicBezTo>
                  <a:pt x="98374" y="41515"/>
                  <a:pt x="114249" y="101311"/>
                  <a:pt x="116895" y="98665"/>
                </a:cubicBezTo>
                <a:cubicBezTo>
                  <a:pt x="119541" y="96019"/>
                  <a:pt x="104195" y="-5581"/>
                  <a:pt x="107370" y="24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 952">
            <a:extLst>
              <a:ext uri="{FF2B5EF4-FFF2-40B4-BE49-F238E27FC236}">
                <a16:creationId xmlns:a16="http://schemas.microsoft.com/office/drawing/2014/main" id="{9F20B286-D606-CAFB-C8BB-375D6731974D}"/>
              </a:ext>
            </a:extLst>
          </p:cNvPr>
          <p:cNvSpPr/>
          <p:nvPr/>
        </p:nvSpPr>
        <p:spPr>
          <a:xfrm>
            <a:off x="7521521" y="7463373"/>
            <a:ext cx="66815" cy="356671"/>
          </a:xfrm>
          <a:custGeom>
            <a:avLst/>
            <a:gdLst>
              <a:gd name="connsiteX0" fmla="*/ 66729 w 66815"/>
              <a:gd name="connsiteY0" fmla="*/ 1052 h 356671"/>
              <a:gd name="connsiteX1" fmla="*/ 57204 w 66815"/>
              <a:gd name="connsiteY1" fmla="*/ 185202 h 356671"/>
              <a:gd name="connsiteX2" fmla="*/ 57204 w 66815"/>
              <a:gd name="connsiteY2" fmla="*/ 147102 h 356671"/>
              <a:gd name="connsiteX3" fmla="*/ 38154 w 66815"/>
              <a:gd name="connsiteY3" fmla="*/ 286802 h 356671"/>
              <a:gd name="connsiteX4" fmla="*/ 38154 w 66815"/>
              <a:gd name="connsiteY4" fmla="*/ 312202 h 356671"/>
              <a:gd name="connsiteX5" fmla="*/ 54 w 66815"/>
              <a:gd name="connsiteY5" fmla="*/ 356652 h 356671"/>
              <a:gd name="connsiteX6" fmla="*/ 47679 w 66815"/>
              <a:gd name="connsiteY6" fmla="*/ 315377 h 356671"/>
              <a:gd name="connsiteX7" fmla="*/ 38154 w 66815"/>
              <a:gd name="connsiteY7" fmla="*/ 166152 h 356671"/>
              <a:gd name="connsiteX8" fmla="*/ 47679 w 66815"/>
              <a:gd name="connsiteY8" fmla="*/ 194727 h 356671"/>
              <a:gd name="connsiteX9" fmla="*/ 50854 w 66815"/>
              <a:gd name="connsiteY9" fmla="*/ 112177 h 356671"/>
              <a:gd name="connsiteX10" fmla="*/ 66729 w 66815"/>
              <a:gd name="connsiteY10" fmla="*/ 1052 h 35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6815" h="356671">
                <a:moveTo>
                  <a:pt x="66729" y="1052"/>
                </a:moveTo>
                <a:cubicBezTo>
                  <a:pt x="67787" y="13223"/>
                  <a:pt x="58791" y="160860"/>
                  <a:pt x="57204" y="185202"/>
                </a:cubicBezTo>
                <a:cubicBezTo>
                  <a:pt x="55616" y="209544"/>
                  <a:pt x="60379" y="130169"/>
                  <a:pt x="57204" y="147102"/>
                </a:cubicBezTo>
                <a:cubicBezTo>
                  <a:pt x="54029" y="164035"/>
                  <a:pt x="41329" y="259285"/>
                  <a:pt x="38154" y="286802"/>
                </a:cubicBezTo>
                <a:cubicBezTo>
                  <a:pt x="34979" y="314319"/>
                  <a:pt x="44504" y="300560"/>
                  <a:pt x="38154" y="312202"/>
                </a:cubicBezTo>
                <a:cubicBezTo>
                  <a:pt x="31804" y="323844"/>
                  <a:pt x="-1533" y="356123"/>
                  <a:pt x="54" y="356652"/>
                </a:cubicBezTo>
                <a:cubicBezTo>
                  <a:pt x="1641" y="357181"/>
                  <a:pt x="41329" y="347127"/>
                  <a:pt x="47679" y="315377"/>
                </a:cubicBezTo>
                <a:cubicBezTo>
                  <a:pt x="54029" y="283627"/>
                  <a:pt x="38154" y="186260"/>
                  <a:pt x="38154" y="166152"/>
                </a:cubicBezTo>
                <a:cubicBezTo>
                  <a:pt x="38154" y="146044"/>
                  <a:pt x="45562" y="203723"/>
                  <a:pt x="47679" y="194727"/>
                </a:cubicBezTo>
                <a:cubicBezTo>
                  <a:pt x="49796" y="185731"/>
                  <a:pt x="48737" y="138635"/>
                  <a:pt x="50854" y="112177"/>
                </a:cubicBezTo>
                <a:cubicBezTo>
                  <a:pt x="52971" y="85719"/>
                  <a:pt x="65671" y="-11119"/>
                  <a:pt x="66729" y="10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 953">
            <a:extLst>
              <a:ext uri="{FF2B5EF4-FFF2-40B4-BE49-F238E27FC236}">
                <a16:creationId xmlns:a16="http://schemas.microsoft.com/office/drawing/2014/main" id="{FCF29258-5419-9A06-22C0-9E999923620E}"/>
              </a:ext>
            </a:extLst>
          </p:cNvPr>
          <p:cNvSpPr/>
          <p:nvPr/>
        </p:nvSpPr>
        <p:spPr>
          <a:xfrm>
            <a:off x="7461022" y="7483475"/>
            <a:ext cx="143103" cy="292209"/>
          </a:xfrm>
          <a:custGeom>
            <a:avLst/>
            <a:gdLst>
              <a:gd name="connsiteX0" fmla="*/ 143103 w 143103"/>
              <a:gd name="connsiteY0" fmla="*/ 0 h 292209"/>
              <a:gd name="connsiteX1" fmla="*/ 44678 w 143103"/>
              <a:gd name="connsiteY1" fmla="*/ 111125 h 292209"/>
              <a:gd name="connsiteX2" fmla="*/ 73253 w 143103"/>
              <a:gd name="connsiteY2" fmla="*/ 98425 h 292209"/>
              <a:gd name="connsiteX3" fmla="*/ 35153 w 143103"/>
              <a:gd name="connsiteY3" fmla="*/ 123825 h 292209"/>
              <a:gd name="connsiteX4" fmla="*/ 228 w 143103"/>
              <a:gd name="connsiteY4" fmla="*/ 212725 h 292209"/>
              <a:gd name="connsiteX5" fmla="*/ 19278 w 143103"/>
              <a:gd name="connsiteY5" fmla="*/ 193675 h 292209"/>
              <a:gd name="connsiteX6" fmla="*/ 3403 w 143103"/>
              <a:gd name="connsiteY6" fmla="*/ 247650 h 292209"/>
              <a:gd name="connsiteX7" fmla="*/ 51028 w 143103"/>
              <a:gd name="connsiteY7" fmla="*/ 292100 h 292209"/>
              <a:gd name="connsiteX8" fmla="*/ 3403 w 143103"/>
              <a:gd name="connsiteY8" fmla="*/ 257175 h 292209"/>
              <a:gd name="connsiteX9" fmla="*/ 19278 w 143103"/>
              <a:gd name="connsiteY9" fmla="*/ 168275 h 292209"/>
              <a:gd name="connsiteX10" fmla="*/ 57378 w 143103"/>
              <a:gd name="connsiteY10" fmla="*/ 92075 h 292209"/>
              <a:gd name="connsiteX11" fmla="*/ 44678 w 143103"/>
              <a:gd name="connsiteY11" fmla="*/ 111125 h 292209"/>
              <a:gd name="connsiteX12" fmla="*/ 143103 w 143103"/>
              <a:gd name="connsiteY12" fmla="*/ 0 h 292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103" h="292209">
                <a:moveTo>
                  <a:pt x="143103" y="0"/>
                </a:moveTo>
                <a:cubicBezTo>
                  <a:pt x="143103" y="0"/>
                  <a:pt x="56320" y="94721"/>
                  <a:pt x="44678" y="111125"/>
                </a:cubicBezTo>
                <a:cubicBezTo>
                  <a:pt x="33036" y="127529"/>
                  <a:pt x="74841" y="96308"/>
                  <a:pt x="73253" y="98425"/>
                </a:cubicBezTo>
                <a:cubicBezTo>
                  <a:pt x="71665" y="100542"/>
                  <a:pt x="47324" y="104775"/>
                  <a:pt x="35153" y="123825"/>
                </a:cubicBezTo>
                <a:cubicBezTo>
                  <a:pt x="22982" y="142875"/>
                  <a:pt x="2874" y="201083"/>
                  <a:pt x="228" y="212725"/>
                </a:cubicBezTo>
                <a:cubicBezTo>
                  <a:pt x="-2418" y="224367"/>
                  <a:pt x="18749" y="187854"/>
                  <a:pt x="19278" y="193675"/>
                </a:cubicBezTo>
                <a:cubicBezTo>
                  <a:pt x="19807" y="199496"/>
                  <a:pt x="-1889" y="231246"/>
                  <a:pt x="3403" y="247650"/>
                </a:cubicBezTo>
                <a:cubicBezTo>
                  <a:pt x="8695" y="264054"/>
                  <a:pt x="51028" y="290513"/>
                  <a:pt x="51028" y="292100"/>
                </a:cubicBezTo>
                <a:cubicBezTo>
                  <a:pt x="51028" y="293687"/>
                  <a:pt x="8695" y="277812"/>
                  <a:pt x="3403" y="257175"/>
                </a:cubicBezTo>
                <a:cubicBezTo>
                  <a:pt x="-1889" y="236538"/>
                  <a:pt x="10282" y="195792"/>
                  <a:pt x="19278" y="168275"/>
                </a:cubicBezTo>
                <a:cubicBezTo>
                  <a:pt x="28274" y="140758"/>
                  <a:pt x="53145" y="101600"/>
                  <a:pt x="57378" y="92075"/>
                </a:cubicBezTo>
                <a:cubicBezTo>
                  <a:pt x="61611" y="82550"/>
                  <a:pt x="35153" y="120121"/>
                  <a:pt x="44678" y="111125"/>
                </a:cubicBezTo>
                <a:cubicBezTo>
                  <a:pt x="54203" y="102129"/>
                  <a:pt x="143103" y="0"/>
                  <a:pt x="14310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 954">
            <a:extLst>
              <a:ext uri="{FF2B5EF4-FFF2-40B4-BE49-F238E27FC236}">
                <a16:creationId xmlns:a16="http://schemas.microsoft.com/office/drawing/2014/main" id="{B8603813-20E1-F6EC-02E2-D4FC3050708C}"/>
              </a:ext>
            </a:extLst>
          </p:cNvPr>
          <p:cNvSpPr/>
          <p:nvPr/>
        </p:nvSpPr>
        <p:spPr>
          <a:xfrm>
            <a:off x="7435845" y="7486539"/>
            <a:ext cx="143096" cy="308309"/>
          </a:xfrm>
          <a:custGeom>
            <a:avLst/>
            <a:gdLst>
              <a:gd name="connsiteX0" fmla="*/ 142880 w 143096"/>
              <a:gd name="connsiteY0" fmla="*/ 111 h 308309"/>
              <a:gd name="connsiteX1" fmla="*/ 34930 w 143096"/>
              <a:gd name="connsiteY1" fmla="*/ 120761 h 308309"/>
              <a:gd name="connsiteX2" fmla="*/ 57155 w 143096"/>
              <a:gd name="connsiteY2" fmla="*/ 104886 h 308309"/>
              <a:gd name="connsiteX3" fmla="*/ 5 w 143096"/>
              <a:gd name="connsiteY3" fmla="*/ 222361 h 308309"/>
              <a:gd name="connsiteX4" fmla="*/ 53980 w 143096"/>
              <a:gd name="connsiteY4" fmla="*/ 282686 h 308309"/>
              <a:gd name="connsiteX5" fmla="*/ 79380 w 143096"/>
              <a:gd name="connsiteY5" fmla="*/ 308086 h 308309"/>
              <a:gd name="connsiteX6" fmla="*/ 25405 w 143096"/>
              <a:gd name="connsiteY6" fmla="*/ 269986 h 308309"/>
              <a:gd name="connsiteX7" fmla="*/ 28580 w 143096"/>
              <a:gd name="connsiteY7" fmla="*/ 193786 h 308309"/>
              <a:gd name="connsiteX8" fmla="*/ 73030 w 143096"/>
              <a:gd name="connsiteY8" fmla="*/ 101711 h 308309"/>
              <a:gd name="connsiteX9" fmla="*/ 63505 w 143096"/>
              <a:gd name="connsiteY9" fmla="*/ 98536 h 308309"/>
              <a:gd name="connsiteX10" fmla="*/ 142880 w 143096"/>
              <a:gd name="connsiteY10" fmla="*/ 111 h 30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096" h="308309">
                <a:moveTo>
                  <a:pt x="142880" y="111"/>
                </a:moveTo>
                <a:cubicBezTo>
                  <a:pt x="138118" y="3815"/>
                  <a:pt x="49217" y="103299"/>
                  <a:pt x="34930" y="120761"/>
                </a:cubicBezTo>
                <a:cubicBezTo>
                  <a:pt x="20643" y="138223"/>
                  <a:pt x="62976" y="87953"/>
                  <a:pt x="57155" y="104886"/>
                </a:cubicBezTo>
                <a:cubicBezTo>
                  <a:pt x="51334" y="121819"/>
                  <a:pt x="534" y="192728"/>
                  <a:pt x="5" y="222361"/>
                </a:cubicBezTo>
                <a:cubicBezTo>
                  <a:pt x="-524" y="251994"/>
                  <a:pt x="40751" y="268399"/>
                  <a:pt x="53980" y="282686"/>
                </a:cubicBezTo>
                <a:cubicBezTo>
                  <a:pt x="67209" y="296974"/>
                  <a:pt x="84142" y="310203"/>
                  <a:pt x="79380" y="308086"/>
                </a:cubicBezTo>
                <a:cubicBezTo>
                  <a:pt x="74618" y="305969"/>
                  <a:pt x="33872" y="289036"/>
                  <a:pt x="25405" y="269986"/>
                </a:cubicBezTo>
                <a:cubicBezTo>
                  <a:pt x="16938" y="250936"/>
                  <a:pt x="20642" y="221832"/>
                  <a:pt x="28580" y="193786"/>
                </a:cubicBezTo>
                <a:cubicBezTo>
                  <a:pt x="36517" y="165740"/>
                  <a:pt x="73030" y="101711"/>
                  <a:pt x="73030" y="101711"/>
                </a:cubicBezTo>
                <a:cubicBezTo>
                  <a:pt x="78851" y="85836"/>
                  <a:pt x="54509" y="111236"/>
                  <a:pt x="63505" y="98536"/>
                </a:cubicBezTo>
                <a:cubicBezTo>
                  <a:pt x="72501" y="85836"/>
                  <a:pt x="147642" y="-3593"/>
                  <a:pt x="142880" y="11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 955">
            <a:extLst>
              <a:ext uri="{FF2B5EF4-FFF2-40B4-BE49-F238E27FC236}">
                <a16:creationId xmlns:a16="http://schemas.microsoft.com/office/drawing/2014/main" id="{68C5B84C-9155-8E75-2489-C44E2613FBF1}"/>
              </a:ext>
            </a:extLst>
          </p:cNvPr>
          <p:cNvSpPr/>
          <p:nvPr/>
        </p:nvSpPr>
        <p:spPr>
          <a:xfrm>
            <a:off x="7381386" y="7479582"/>
            <a:ext cx="198489" cy="331079"/>
          </a:xfrm>
          <a:custGeom>
            <a:avLst/>
            <a:gdLst>
              <a:gd name="connsiteX0" fmla="*/ 197339 w 198489"/>
              <a:gd name="connsiteY0" fmla="*/ 718 h 331079"/>
              <a:gd name="connsiteX1" fmla="*/ 48114 w 198489"/>
              <a:gd name="connsiteY1" fmla="*/ 127718 h 331079"/>
              <a:gd name="connsiteX2" fmla="*/ 60814 w 198489"/>
              <a:gd name="connsiteY2" fmla="*/ 105493 h 331079"/>
              <a:gd name="connsiteX3" fmla="*/ 16364 w 198489"/>
              <a:gd name="connsiteY3" fmla="*/ 238843 h 331079"/>
              <a:gd name="connsiteX4" fmla="*/ 489 w 198489"/>
              <a:gd name="connsiteY4" fmla="*/ 292818 h 331079"/>
              <a:gd name="connsiteX5" fmla="*/ 32239 w 198489"/>
              <a:gd name="connsiteY5" fmla="*/ 254718 h 331079"/>
              <a:gd name="connsiteX6" fmla="*/ 117964 w 198489"/>
              <a:gd name="connsiteY6" fmla="*/ 330918 h 331079"/>
              <a:gd name="connsiteX7" fmla="*/ 57639 w 198489"/>
              <a:gd name="connsiteY7" fmla="*/ 273768 h 331079"/>
              <a:gd name="connsiteX8" fmla="*/ 38589 w 198489"/>
              <a:gd name="connsiteY8" fmla="*/ 235668 h 331079"/>
              <a:gd name="connsiteX9" fmla="*/ 63989 w 198489"/>
              <a:gd name="connsiteY9" fmla="*/ 118193 h 331079"/>
              <a:gd name="connsiteX10" fmla="*/ 114789 w 198489"/>
              <a:gd name="connsiteY10" fmla="*/ 76918 h 331079"/>
              <a:gd name="connsiteX11" fmla="*/ 197339 w 198489"/>
              <a:gd name="connsiteY11" fmla="*/ 718 h 33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8489" h="331079">
                <a:moveTo>
                  <a:pt x="197339" y="718"/>
                </a:moveTo>
                <a:cubicBezTo>
                  <a:pt x="186227" y="9185"/>
                  <a:pt x="70868" y="110256"/>
                  <a:pt x="48114" y="127718"/>
                </a:cubicBezTo>
                <a:cubicBezTo>
                  <a:pt x="25360" y="145181"/>
                  <a:pt x="66106" y="86972"/>
                  <a:pt x="60814" y="105493"/>
                </a:cubicBezTo>
                <a:cubicBezTo>
                  <a:pt x="55522" y="124014"/>
                  <a:pt x="26418" y="207622"/>
                  <a:pt x="16364" y="238843"/>
                </a:cubicBezTo>
                <a:cubicBezTo>
                  <a:pt x="6310" y="270064"/>
                  <a:pt x="-2157" y="290172"/>
                  <a:pt x="489" y="292818"/>
                </a:cubicBezTo>
                <a:cubicBezTo>
                  <a:pt x="3135" y="295464"/>
                  <a:pt x="12660" y="248368"/>
                  <a:pt x="32239" y="254718"/>
                </a:cubicBezTo>
                <a:cubicBezTo>
                  <a:pt x="51818" y="261068"/>
                  <a:pt x="113731" y="327743"/>
                  <a:pt x="117964" y="330918"/>
                </a:cubicBezTo>
                <a:cubicBezTo>
                  <a:pt x="122197" y="334093"/>
                  <a:pt x="70868" y="289643"/>
                  <a:pt x="57639" y="273768"/>
                </a:cubicBezTo>
                <a:cubicBezTo>
                  <a:pt x="44410" y="257893"/>
                  <a:pt x="37531" y="261597"/>
                  <a:pt x="38589" y="235668"/>
                </a:cubicBezTo>
                <a:cubicBezTo>
                  <a:pt x="39647" y="209739"/>
                  <a:pt x="51289" y="144651"/>
                  <a:pt x="63989" y="118193"/>
                </a:cubicBezTo>
                <a:cubicBezTo>
                  <a:pt x="76689" y="91735"/>
                  <a:pt x="93622" y="92793"/>
                  <a:pt x="114789" y="76918"/>
                </a:cubicBezTo>
                <a:cubicBezTo>
                  <a:pt x="135956" y="61043"/>
                  <a:pt x="208451" y="-7749"/>
                  <a:pt x="197339" y="7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 956">
            <a:extLst>
              <a:ext uri="{FF2B5EF4-FFF2-40B4-BE49-F238E27FC236}">
                <a16:creationId xmlns:a16="http://schemas.microsoft.com/office/drawing/2014/main" id="{E7A1AD28-1AC2-8ECF-827D-8290BC0CE719}"/>
              </a:ext>
            </a:extLst>
          </p:cNvPr>
          <p:cNvSpPr/>
          <p:nvPr/>
        </p:nvSpPr>
        <p:spPr>
          <a:xfrm>
            <a:off x="7254814" y="7567701"/>
            <a:ext cx="219353" cy="225069"/>
          </a:xfrm>
          <a:custGeom>
            <a:avLst/>
            <a:gdLst>
              <a:gd name="connsiteX0" fmla="*/ 165161 w 219353"/>
              <a:gd name="connsiteY0" fmla="*/ 1499 h 225069"/>
              <a:gd name="connsiteX1" fmla="*/ 25461 w 219353"/>
              <a:gd name="connsiteY1" fmla="*/ 96749 h 225069"/>
              <a:gd name="connsiteX2" fmla="*/ 60386 w 219353"/>
              <a:gd name="connsiteY2" fmla="*/ 169774 h 225069"/>
              <a:gd name="connsiteX3" fmla="*/ 28636 w 219353"/>
              <a:gd name="connsiteY3" fmla="*/ 141199 h 225069"/>
              <a:gd name="connsiteX4" fmla="*/ 92136 w 219353"/>
              <a:gd name="connsiteY4" fmla="*/ 217399 h 225069"/>
              <a:gd name="connsiteX5" fmla="*/ 66736 w 219353"/>
              <a:gd name="connsiteY5" fmla="*/ 211049 h 225069"/>
              <a:gd name="connsiteX6" fmla="*/ 219136 w 219353"/>
              <a:gd name="connsiteY6" fmla="*/ 195174 h 225069"/>
              <a:gd name="connsiteX7" fmla="*/ 98486 w 219353"/>
              <a:gd name="connsiteY7" fmla="*/ 223749 h 225069"/>
              <a:gd name="connsiteX8" fmla="*/ 19111 w 219353"/>
              <a:gd name="connsiteY8" fmla="*/ 144374 h 225069"/>
              <a:gd name="connsiteX9" fmla="*/ 44511 w 219353"/>
              <a:gd name="connsiteY9" fmla="*/ 172949 h 225069"/>
              <a:gd name="connsiteX10" fmla="*/ 61 w 219353"/>
              <a:gd name="connsiteY10" fmla="*/ 87224 h 225069"/>
              <a:gd name="connsiteX11" fmla="*/ 34986 w 219353"/>
              <a:gd name="connsiteY11" fmla="*/ 109449 h 225069"/>
              <a:gd name="connsiteX12" fmla="*/ 41336 w 219353"/>
              <a:gd name="connsiteY12" fmla="*/ 58649 h 225069"/>
              <a:gd name="connsiteX13" fmla="*/ 47686 w 219353"/>
              <a:gd name="connsiteY13" fmla="*/ 71349 h 225069"/>
              <a:gd name="connsiteX14" fmla="*/ 101661 w 219353"/>
              <a:gd name="connsiteY14" fmla="*/ 39599 h 225069"/>
              <a:gd name="connsiteX15" fmla="*/ 165161 w 219353"/>
              <a:gd name="connsiteY15" fmla="*/ 1499 h 225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9353" h="225069">
                <a:moveTo>
                  <a:pt x="165161" y="1499"/>
                </a:moveTo>
                <a:cubicBezTo>
                  <a:pt x="152461" y="11024"/>
                  <a:pt x="42923" y="68703"/>
                  <a:pt x="25461" y="96749"/>
                </a:cubicBezTo>
                <a:cubicBezTo>
                  <a:pt x="7998" y="124795"/>
                  <a:pt x="59857" y="162366"/>
                  <a:pt x="60386" y="169774"/>
                </a:cubicBezTo>
                <a:cubicBezTo>
                  <a:pt x="60915" y="177182"/>
                  <a:pt x="23344" y="133262"/>
                  <a:pt x="28636" y="141199"/>
                </a:cubicBezTo>
                <a:cubicBezTo>
                  <a:pt x="33928" y="149136"/>
                  <a:pt x="85786" y="205757"/>
                  <a:pt x="92136" y="217399"/>
                </a:cubicBezTo>
                <a:cubicBezTo>
                  <a:pt x="98486" y="229041"/>
                  <a:pt x="45569" y="214753"/>
                  <a:pt x="66736" y="211049"/>
                </a:cubicBezTo>
                <a:cubicBezTo>
                  <a:pt x="87903" y="207345"/>
                  <a:pt x="213844" y="193057"/>
                  <a:pt x="219136" y="195174"/>
                </a:cubicBezTo>
                <a:cubicBezTo>
                  <a:pt x="224428" y="197291"/>
                  <a:pt x="131823" y="232216"/>
                  <a:pt x="98486" y="223749"/>
                </a:cubicBezTo>
                <a:cubicBezTo>
                  <a:pt x="65149" y="215282"/>
                  <a:pt x="28107" y="152841"/>
                  <a:pt x="19111" y="144374"/>
                </a:cubicBezTo>
                <a:cubicBezTo>
                  <a:pt x="10115" y="135907"/>
                  <a:pt x="47686" y="182474"/>
                  <a:pt x="44511" y="172949"/>
                </a:cubicBezTo>
                <a:cubicBezTo>
                  <a:pt x="41336" y="163424"/>
                  <a:pt x="1648" y="97807"/>
                  <a:pt x="61" y="87224"/>
                </a:cubicBezTo>
                <a:cubicBezTo>
                  <a:pt x="-1527" y="76641"/>
                  <a:pt x="28107" y="114211"/>
                  <a:pt x="34986" y="109449"/>
                </a:cubicBezTo>
                <a:cubicBezTo>
                  <a:pt x="41865" y="104687"/>
                  <a:pt x="39219" y="64999"/>
                  <a:pt x="41336" y="58649"/>
                </a:cubicBezTo>
                <a:cubicBezTo>
                  <a:pt x="43453" y="52299"/>
                  <a:pt x="37632" y="74524"/>
                  <a:pt x="47686" y="71349"/>
                </a:cubicBezTo>
                <a:cubicBezTo>
                  <a:pt x="57740" y="68174"/>
                  <a:pt x="80494" y="48595"/>
                  <a:pt x="101661" y="39599"/>
                </a:cubicBezTo>
                <a:cubicBezTo>
                  <a:pt x="122828" y="30603"/>
                  <a:pt x="177861" y="-8026"/>
                  <a:pt x="165161" y="149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 957">
            <a:extLst>
              <a:ext uri="{FF2B5EF4-FFF2-40B4-BE49-F238E27FC236}">
                <a16:creationId xmlns:a16="http://schemas.microsoft.com/office/drawing/2014/main" id="{9E762CAF-702D-0E00-E000-66AE2F40AABE}"/>
              </a:ext>
            </a:extLst>
          </p:cNvPr>
          <p:cNvSpPr/>
          <p:nvPr/>
        </p:nvSpPr>
        <p:spPr>
          <a:xfrm>
            <a:off x="6883374" y="7692784"/>
            <a:ext cx="488512" cy="409995"/>
          </a:xfrm>
          <a:custGeom>
            <a:avLst/>
            <a:gdLst>
              <a:gd name="connsiteX0" fmla="*/ 308001 w 488512"/>
              <a:gd name="connsiteY0" fmla="*/ 241 h 409995"/>
              <a:gd name="connsiteX1" fmla="*/ 352451 w 488512"/>
              <a:gd name="connsiteY1" fmla="*/ 133591 h 409995"/>
              <a:gd name="connsiteX2" fmla="*/ 428651 w 488512"/>
              <a:gd name="connsiteY2" fmla="*/ 197091 h 409995"/>
              <a:gd name="connsiteX3" fmla="*/ 409601 w 488512"/>
              <a:gd name="connsiteY3" fmla="*/ 209791 h 409995"/>
              <a:gd name="connsiteX4" fmla="*/ 485801 w 488512"/>
              <a:gd name="connsiteY4" fmla="*/ 238366 h 409995"/>
              <a:gd name="connsiteX5" fmla="*/ 454051 w 488512"/>
              <a:gd name="connsiteY5" fmla="*/ 279641 h 409995"/>
              <a:gd name="connsiteX6" fmla="*/ 292126 w 488512"/>
              <a:gd name="connsiteY6" fmla="*/ 406641 h 409995"/>
              <a:gd name="connsiteX7" fmla="*/ 371501 w 488512"/>
              <a:gd name="connsiteY7" fmla="*/ 374891 h 409995"/>
              <a:gd name="connsiteX8" fmla="*/ 295301 w 488512"/>
              <a:gd name="connsiteY8" fmla="*/ 393941 h 409995"/>
              <a:gd name="connsiteX9" fmla="*/ 222276 w 488512"/>
              <a:gd name="connsiteY9" fmla="*/ 343141 h 409995"/>
              <a:gd name="connsiteX10" fmla="*/ 260376 w 488512"/>
              <a:gd name="connsiteY10" fmla="*/ 362191 h 409995"/>
              <a:gd name="connsiteX11" fmla="*/ 101626 w 488512"/>
              <a:gd name="connsiteY11" fmla="*/ 251066 h 409995"/>
              <a:gd name="connsiteX12" fmla="*/ 139726 w 488512"/>
              <a:gd name="connsiteY12" fmla="*/ 279641 h 409995"/>
              <a:gd name="connsiteX13" fmla="*/ 26 w 488512"/>
              <a:gd name="connsiteY13" fmla="*/ 136766 h 409995"/>
              <a:gd name="connsiteX14" fmla="*/ 152426 w 488512"/>
              <a:gd name="connsiteY14" fmla="*/ 276466 h 409995"/>
              <a:gd name="connsiteX15" fmla="*/ 146076 w 488512"/>
              <a:gd name="connsiteY15" fmla="*/ 273291 h 409995"/>
              <a:gd name="connsiteX16" fmla="*/ 215926 w 488512"/>
              <a:gd name="connsiteY16" fmla="*/ 282816 h 409995"/>
              <a:gd name="connsiteX17" fmla="*/ 282601 w 488512"/>
              <a:gd name="connsiteY17" fmla="*/ 343141 h 409995"/>
              <a:gd name="connsiteX18" fmla="*/ 295301 w 488512"/>
              <a:gd name="connsiteY18" fmla="*/ 384416 h 409995"/>
              <a:gd name="connsiteX19" fmla="*/ 263551 w 488512"/>
              <a:gd name="connsiteY19" fmla="*/ 314566 h 409995"/>
              <a:gd name="connsiteX20" fmla="*/ 257201 w 488512"/>
              <a:gd name="connsiteY20" fmla="*/ 301866 h 409995"/>
              <a:gd name="connsiteX21" fmla="*/ 177826 w 488512"/>
              <a:gd name="connsiteY21" fmla="*/ 292341 h 409995"/>
              <a:gd name="connsiteX22" fmla="*/ 333401 w 488512"/>
              <a:gd name="connsiteY22" fmla="*/ 352666 h 409995"/>
              <a:gd name="connsiteX23" fmla="*/ 466751 w 488512"/>
              <a:gd name="connsiteY23" fmla="*/ 285991 h 409995"/>
              <a:gd name="connsiteX24" fmla="*/ 460401 w 488512"/>
              <a:gd name="connsiteY24" fmla="*/ 212966 h 409995"/>
              <a:gd name="connsiteX25" fmla="*/ 377851 w 488512"/>
              <a:gd name="connsiteY25" fmla="*/ 165341 h 409995"/>
              <a:gd name="connsiteX26" fmla="*/ 339751 w 488512"/>
              <a:gd name="connsiteY26" fmla="*/ 101841 h 409995"/>
              <a:gd name="connsiteX27" fmla="*/ 308001 w 488512"/>
              <a:gd name="connsiteY27" fmla="*/ 241 h 409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8512" h="409995">
                <a:moveTo>
                  <a:pt x="308001" y="241"/>
                </a:moveTo>
                <a:cubicBezTo>
                  <a:pt x="310118" y="5533"/>
                  <a:pt x="332343" y="100783"/>
                  <a:pt x="352451" y="133591"/>
                </a:cubicBezTo>
                <a:cubicBezTo>
                  <a:pt x="372559" y="166399"/>
                  <a:pt x="419126" y="184391"/>
                  <a:pt x="428651" y="197091"/>
                </a:cubicBezTo>
                <a:cubicBezTo>
                  <a:pt x="438176" y="209791"/>
                  <a:pt x="400076" y="202912"/>
                  <a:pt x="409601" y="209791"/>
                </a:cubicBezTo>
                <a:cubicBezTo>
                  <a:pt x="419126" y="216670"/>
                  <a:pt x="478393" y="226724"/>
                  <a:pt x="485801" y="238366"/>
                </a:cubicBezTo>
                <a:cubicBezTo>
                  <a:pt x="493209" y="250008"/>
                  <a:pt x="486330" y="251595"/>
                  <a:pt x="454051" y="279641"/>
                </a:cubicBezTo>
                <a:cubicBezTo>
                  <a:pt x="421772" y="307687"/>
                  <a:pt x="305884" y="390766"/>
                  <a:pt x="292126" y="406641"/>
                </a:cubicBezTo>
                <a:cubicBezTo>
                  <a:pt x="278368" y="422516"/>
                  <a:pt x="370972" y="377008"/>
                  <a:pt x="371501" y="374891"/>
                </a:cubicBezTo>
                <a:cubicBezTo>
                  <a:pt x="372030" y="372774"/>
                  <a:pt x="320172" y="399233"/>
                  <a:pt x="295301" y="393941"/>
                </a:cubicBezTo>
                <a:cubicBezTo>
                  <a:pt x="270430" y="388649"/>
                  <a:pt x="228097" y="348433"/>
                  <a:pt x="222276" y="343141"/>
                </a:cubicBezTo>
                <a:cubicBezTo>
                  <a:pt x="216455" y="337849"/>
                  <a:pt x="280484" y="377537"/>
                  <a:pt x="260376" y="362191"/>
                </a:cubicBezTo>
                <a:cubicBezTo>
                  <a:pt x="240268" y="346845"/>
                  <a:pt x="121734" y="264824"/>
                  <a:pt x="101626" y="251066"/>
                </a:cubicBezTo>
                <a:cubicBezTo>
                  <a:pt x="81518" y="237308"/>
                  <a:pt x="156659" y="298691"/>
                  <a:pt x="139726" y="279641"/>
                </a:cubicBezTo>
                <a:cubicBezTo>
                  <a:pt x="122793" y="260591"/>
                  <a:pt x="-2091" y="137295"/>
                  <a:pt x="26" y="136766"/>
                </a:cubicBezTo>
                <a:cubicBezTo>
                  <a:pt x="2143" y="136237"/>
                  <a:pt x="128084" y="253712"/>
                  <a:pt x="152426" y="276466"/>
                </a:cubicBezTo>
                <a:cubicBezTo>
                  <a:pt x="176768" y="299220"/>
                  <a:pt x="135493" y="272233"/>
                  <a:pt x="146076" y="273291"/>
                </a:cubicBezTo>
                <a:cubicBezTo>
                  <a:pt x="156659" y="274349"/>
                  <a:pt x="193172" y="271174"/>
                  <a:pt x="215926" y="282816"/>
                </a:cubicBezTo>
                <a:cubicBezTo>
                  <a:pt x="238680" y="294458"/>
                  <a:pt x="269372" y="326208"/>
                  <a:pt x="282601" y="343141"/>
                </a:cubicBezTo>
                <a:cubicBezTo>
                  <a:pt x="295830" y="360074"/>
                  <a:pt x="298476" y="389178"/>
                  <a:pt x="295301" y="384416"/>
                </a:cubicBezTo>
                <a:cubicBezTo>
                  <a:pt x="292126" y="379654"/>
                  <a:pt x="269901" y="328324"/>
                  <a:pt x="263551" y="314566"/>
                </a:cubicBezTo>
                <a:cubicBezTo>
                  <a:pt x="257201" y="300808"/>
                  <a:pt x="271488" y="305570"/>
                  <a:pt x="257201" y="301866"/>
                </a:cubicBezTo>
                <a:cubicBezTo>
                  <a:pt x="242914" y="298162"/>
                  <a:pt x="165126" y="283874"/>
                  <a:pt x="177826" y="292341"/>
                </a:cubicBezTo>
                <a:cubicBezTo>
                  <a:pt x="190526" y="300808"/>
                  <a:pt x="285247" y="353724"/>
                  <a:pt x="333401" y="352666"/>
                </a:cubicBezTo>
                <a:cubicBezTo>
                  <a:pt x="381555" y="351608"/>
                  <a:pt x="445584" y="309274"/>
                  <a:pt x="466751" y="285991"/>
                </a:cubicBezTo>
                <a:cubicBezTo>
                  <a:pt x="487918" y="262708"/>
                  <a:pt x="475218" y="233074"/>
                  <a:pt x="460401" y="212966"/>
                </a:cubicBezTo>
                <a:cubicBezTo>
                  <a:pt x="445584" y="192858"/>
                  <a:pt x="397959" y="183862"/>
                  <a:pt x="377851" y="165341"/>
                </a:cubicBezTo>
                <a:cubicBezTo>
                  <a:pt x="357743" y="146820"/>
                  <a:pt x="348218" y="125653"/>
                  <a:pt x="339751" y="101841"/>
                </a:cubicBezTo>
                <a:cubicBezTo>
                  <a:pt x="331284" y="78029"/>
                  <a:pt x="305884" y="-5051"/>
                  <a:pt x="308001" y="2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 958">
            <a:extLst>
              <a:ext uri="{FF2B5EF4-FFF2-40B4-BE49-F238E27FC236}">
                <a16:creationId xmlns:a16="http://schemas.microsoft.com/office/drawing/2014/main" id="{8D605FFC-2939-D943-E4D2-9991E956E124}"/>
              </a:ext>
            </a:extLst>
          </p:cNvPr>
          <p:cNvSpPr/>
          <p:nvPr/>
        </p:nvSpPr>
        <p:spPr>
          <a:xfrm>
            <a:off x="6962758" y="7800702"/>
            <a:ext cx="260385" cy="228937"/>
          </a:xfrm>
          <a:custGeom>
            <a:avLst/>
            <a:gdLst>
              <a:gd name="connsiteX0" fmla="*/ 17 w 260385"/>
              <a:gd name="connsiteY0" fmla="*/ 273 h 228937"/>
              <a:gd name="connsiteX1" fmla="*/ 73042 w 260385"/>
              <a:gd name="connsiteY1" fmla="*/ 57423 h 228937"/>
              <a:gd name="connsiteX2" fmla="*/ 158767 w 260385"/>
              <a:gd name="connsiteY2" fmla="*/ 92348 h 228937"/>
              <a:gd name="connsiteX3" fmla="*/ 155592 w 260385"/>
              <a:gd name="connsiteY3" fmla="*/ 120923 h 228937"/>
              <a:gd name="connsiteX4" fmla="*/ 200042 w 260385"/>
              <a:gd name="connsiteY4" fmla="*/ 184423 h 228937"/>
              <a:gd name="connsiteX5" fmla="*/ 260367 w 260385"/>
              <a:gd name="connsiteY5" fmla="*/ 228873 h 228937"/>
              <a:gd name="connsiteX6" fmla="*/ 193692 w 260385"/>
              <a:gd name="connsiteY6" fmla="*/ 174898 h 228937"/>
              <a:gd name="connsiteX7" fmla="*/ 149242 w 260385"/>
              <a:gd name="connsiteY7" fmla="*/ 111398 h 228937"/>
              <a:gd name="connsiteX8" fmla="*/ 76217 w 260385"/>
              <a:gd name="connsiteY8" fmla="*/ 92348 h 228937"/>
              <a:gd name="connsiteX9" fmla="*/ 209567 w 260385"/>
              <a:gd name="connsiteY9" fmla="*/ 114573 h 228937"/>
              <a:gd name="connsiteX10" fmla="*/ 79392 w 260385"/>
              <a:gd name="connsiteY10" fmla="*/ 82823 h 228937"/>
              <a:gd name="connsiteX11" fmla="*/ 17 w 260385"/>
              <a:gd name="connsiteY11" fmla="*/ 273 h 22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85" h="228937">
                <a:moveTo>
                  <a:pt x="17" y="273"/>
                </a:moveTo>
                <a:cubicBezTo>
                  <a:pt x="-1041" y="-3960"/>
                  <a:pt x="46584" y="42077"/>
                  <a:pt x="73042" y="57423"/>
                </a:cubicBezTo>
                <a:cubicBezTo>
                  <a:pt x="99500" y="72769"/>
                  <a:pt x="145009" y="81765"/>
                  <a:pt x="158767" y="92348"/>
                </a:cubicBezTo>
                <a:cubicBezTo>
                  <a:pt x="172525" y="102931"/>
                  <a:pt x="148713" y="105577"/>
                  <a:pt x="155592" y="120923"/>
                </a:cubicBezTo>
                <a:cubicBezTo>
                  <a:pt x="162471" y="136269"/>
                  <a:pt x="182580" y="166431"/>
                  <a:pt x="200042" y="184423"/>
                </a:cubicBezTo>
                <a:cubicBezTo>
                  <a:pt x="217504" y="202415"/>
                  <a:pt x="261425" y="230461"/>
                  <a:pt x="260367" y="228873"/>
                </a:cubicBezTo>
                <a:cubicBezTo>
                  <a:pt x="259309" y="227285"/>
                  <a:pt x="212213" y="194477"/>
                  <a:pt x="193692" y="174898"/>
                </a:cubicBezTo>
                <a:cubicBezTo>
                  <a:pt x="175171" y="155319"/>
                  <a:pt x="168821" y="125156"/>
                  <a:pt x="149242" y="111398"/>
                </a:cubicBezTo>
                <a:cubicBezTo>
                  <a:pt x="129663" y="97640"/>
                  <a:pt x="66163" y="91819"/>
                  <a:pt x="76217" y="92348"/>
                </a:cubicBezTo>
                <a:cubicBezTo>
                  <a:pt x="86271" y="92877"/>
                  <a:pt x="209038" y="116160"/>
                  <a:pt x="209567" y="114573"/>
                </a:cubicBezTo>
                <a:cubicBezTo>
                  <a:pt x="210096" y="112986"/>
                  <a:pt x="109555" y="98169"/>
                  <a:pt x="79392" y="82823"/>
                </a:cubicBezTo>
                <a:cubicBezTo>
                  <a:pt x="49230" y="67477"/>
                  <a:pt x="1075" y="4506"/>
                  <a:pt x="17" y="27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 959">
            <a:extLst>
              <a:ext uri="{FF2B5EF4-FFF2-40B4-BE49-F238E27FC236}">
                <a16:creationId xmlns:a16="http://schemas.microsoft.com/office/drawing/2014/main" id="{F74340C6-5500-E724-8191-441DEAD85E16}"/>
              </a:ext>
            </a:extLst>
          </p:cNvPr>
          <p:cNvSpPr/>
          <p:nvPr/>
        </p:nvSpPr>
        <p:spPr>
          <a:xfrm>
            <a:off x="7026181" y="7724403"/>
            <a:ext cx="336649" cy="317918"/>
          </a:xfrm>
          <a:custGeom>
            <a:avLst/>
            <a:gdLst>
              <a:gd name="connsiteX0" fmla="*/ 165194 w 336649"/>
              <a:gd name="connsiteY0" fmla="*/ 372 h 317918"/>
              <a:gd name="connsiteX1" fmla="*/ 15969 w 336649"/>
              <a:gd name="connsiteY1" fmla="*/ 73397 h 317918"/>
              <a:gd name="connsiteX2" fmla="*/ 88994 w 336649"/>
              <a:gd name="connsiteY2" fmla="*/ 76572 h 317918"/>
              <a:gd name="connsiteX3" fmla="*/ 76294 w 336649"/>
              <a:gd name="connsiteY3" fmla="*/ 98797 h 317918"/>
              <a:gd name="connsiteX4" fmla="*/ 111219 w 336649"/>
              <a:gd name="connsiteY4" fmla="*/ 98797 h 317918"/>
              <a:gd name="connsiteX5" fmla="*/ 203294 w 336649"/>
              <a:gd name="connsiteY5" fmla="*/ 76572 h 317918"/>
              <a:gd name="connsiteX6" fmla="*/ 76294 w 336649"/>
              <a:gd name="connsiteY6" fmla="*/ 127372 h 317918"/>
              <a:gd name="connsiteX7" fmla="*/ 184244 w 336649"/>
              <a:gd name="connsiteY7" fmla="*/ 124197 h 317918"/>
              <a:gd name="connsiteX8" fmla="*/ 123919 w 336649"/>
              <a:gd name="connsiteY8" fmla="*/ 162297 h 317918"/>
              <a:gd name="connsiteX9" fmla="*/ 254094 w 336649"/>
              <a:gd name="connsiteY9" fmla="*/ 136897 h 317918"/>
              <a:gd name="connsiteX10" fmla="*/ 117569 w 336649"/>
              <a:gd name="connsiteY10" fmla="*/ 197222 h 317918"/>
              <a:gd name="connsiteX11" fmla="*/ 273144 w 336649"/>
              <a:gd name="connsiteY11" fmla="*/ 168647 h 317918"/>
              <a:gd name="connsiteX12" fmla="*/ 149319 w 336649"/>
              <a:gd name="connsiteY12" fmla="*/ 235322 h 317918"/>
              <a:gd name="connsiteX13" fmla="*/ 289019 w 336649"/>
              <a:gd name="connsiteY13" fmla="*/ 194047 h 317918"/>
              <a:gd name="connsiteX14" fmla="*/ 162019 w 336649"/>
              <a:gd name="connsiteY14" fmla="*/ 263897 h 317918"/>
              <a:gd name="connsiteX15" fmla="*/ 336644 w 336649"/>
              <a:gd name="connsiteY15" fmla="*/ 225797 h 317918"/>
              <a:gd name="connsiteX16" fmla="*/ 168369 w 336649"/>
              <a:gd name="connsiteY16" fmla="*/ 317872 h 317918"/>
              <a:gd name="connsiteX17" fmla="*/ 314419 w 336649"/>
              <a:gd name="connsiteY17" fmla="*/ 238497 h 317918"/>
              <a:gd name="connsiteX18" fmla="*/ 149319 w 336649"/>
              <a:gd name="connsiteY18" fmla="*/ 254372 h 317918"/>
              <a:gd name="connsiteX19" fmla="*/ 282669 w 336649"/>
              <a:gd name="connsiteY19" fmla="*/ 171822 h 317918"/>
              <a:gd name="connsiteX20" fmla="*/ 117569 w 336649"/>
              <a:gd name="connsiteY20" fmla="*/ 184522 h 317918"/>
              <a:gd name="connsiteX21" fmla="*/ 215994 w 336649"/>
              <a:gd name="connsiteY21" fmla="*/ 146422 h 317918"/>
              <a:gd name="connsiteX22" fmla="*/ 101694 w 336649"/>
              <a:gd name="connsiteY22" fmla="*/ 114672 h 317918"/>
              <a:gd name="connsiteX23" fmla="*/ 165194 w 336649"/>
              <a:gd name="connsiteY23" fmla="*/ 92447 h 317918"/>
              <a:gd name="connsiteX24" fmla="*/ 76294 w 336649"/>
              <a:gd name="connsiteY24" fmla="*/ 70222 h 317918"/>
              <a:gd name="connsiteX25" fmla="*/ 94 w 336649"/>
              <a:gd name="connsiteY25" fmla="*/ 70222 h 317918"/>
              <a:gd name="connsiteX26" fmla="*/ 60419 w 336649"/>
              <a:gd name="connsiteY26" fmla="*/ 47997 h 317918"/>
              <a:gd name="connsiteX27" fmla="*/ 54069 w 336649"/>
              <a:gd name="connsiteY27" fmla="*/ 41647 h 317918"/>
              <a:gd name="connsiteX28" fmla="*/ 19144 w 336649"/>
              <a:gd name="connsiteY28" fmla="*/ 44822 h 317918"/>
              <a:gd name="connsiteX29" fmla="*/ 165194 w 336649"/>
              <a:gd name="connsiteY29" fmla="*/ 372 h 31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36649" h="317918">
                <a:moveTo>
                  <a:pt x="165194" y="372"/>
                </a:moveTo>
                <a:cubicBezTo>
                  <a:pt x="164665" y="5135"/>
                  <a:pt x="28669" y="60697"/>
                  <a:pt x="15969" y="73397"/>
                </a:cubicBezTo>
                <a:cubicBezTo>
                  <a:pt x="3269" y="86097"/>
                  <a:pt x="78940" y="72339"/>
                  <a:pt x="88994" y="76572"/>
                </a:cubicBezTo>
                <a:cubicBezTo>
                  <a:pt x="99048" y="80805"/>
                  <a:pt x="72590" y="95093"/>
                  <a:pt x="76294" y="98797"/>
                </a:cubicBezTo>
                <a:cubicBezTo>
                  <a:pt x="79998" y="102501"/>
                  <a:pt x="90052" y="102501"/>
                  <a:pt x="111219" y="98797"/>
                </a:cubicBezTo>
                <a:cubicBezTo>
                  <a:pt x="132386" y="95093"/>
                  <a:pt x="209115" y="71810"/>
                  <a:pt x="203294" y="76572"/>
                </a:cubicBezTo>
                <a:cubicBezTo>
                  <a:pt x="197473" y="81334"/>
                  <a:pt x="79469" y="119434"/>
                  <a:pt x="76294" y="127372"/>
                </a:cubicBezTo>
                <a:cubicBezTo>
                  <a:pt x="73119" y="135310"/>
                  <a:pt x="176307" y="118376"/>
                  <a:pt x="184244" y="124197"/>
                </a:cubicBezTo>
                <a:cubicBezTo>
                  <a:pt x="192181" y="130018"/>
                  <a:pt x="112277" y="160180"/>
                  <a:pt x="123919" y="162297"/>
                </a:cubicBezTo>
                <a:cubicBezTo>
                  <a:pt x="135561" y="164414"/>
                  <a:pt x="255152" y="131076"/>
                  <a:pt x="254094" y="136897"/>
                </a:cubicBezTo>
                <a:cubicBezTo>
                  <a:pt x="253036" y="142718"/>
                  <a:pt x="114394" y="191930"/>
                  <a:pt x="117569" y="197222"/>
                </a:cubicBezTo>
                <a:cubicBezTo>
                  <a:pt x="120744" y="202514"/>
                  <a:pt x="267852" y="162297"/>
                  <a:pt x="273144" y="168647"/>
                </a:cubicBezTo>
                <a:cubicBezTo>
                  <a:pt x="278436" y="174997"/>
                  <a:pt x="146673" y="231089"/>
                  <a:pt x="149319" y="235322"/>
                </a:cubicBezTo>
                <a:cubicBezTo>
                  <a:pt x="151965" y="239555"/>
                  <a:pt x="286902" y="189285"/>
                  <a:pt x="289019" y="194047"/>
                </a:cubicBezTo>
                <a:cubicBezTo>
                  <a:pt x="291136" y="198809"/>
                  <a:pt x="154082" y="258605"/>
                  <a:pt x="162019" y="263897"/>
                </a:cubicBezTo>
                <a:cubicBezTo>
                  <a:pt x="169956" y="269189"/>
                  <a:pt x="335586" y="216801"/>
                  <a:pt x="336644" y="225797"/>
                </a:cubicBezTo>
                <a:cubicBezTo>
                  <a:pt x="337702" y="234793"/>
                  <a:pt x="172073" y="315755"/>
                  <a:pt x="168369" y="317872"/>
                </a:cubicBezTo>
                <a:cubicBezTo>
                  <a:pt x="164665" y="319989"/>
                  <a:pt x="317594" y="249080"/>
                  <a:pt x="314419" y="238497"/>
                </a:cubicBezTo>
                <a:cubicBezTo>
                  <a:pt x="311244" y="227914"/>
                  <a:pt x="154611" y="265485"/>
                  <a:pt x="149319" y="254372"/>
                </a:cubicBezTo>
                <a:cubicBezTo>
                  <a:pt x="144027" y="243260"/>
                  <a:pt x="287961" y="183464"/>
                  <a:pt x="282669" y="171822"/>
                </a:cubicBezTo>
                <a:cubicBezTo>
                  <a:pt x="277377" y="160180"/>
                  <a:pt x="128681" y="188755"/>
                  <a:pt x="117569" y="184522"/>
                </a:cubicBezTo>
                <a:cubicBezTo>
                  <a:pt x="106456" y="180289"/>
                  <a:pt x="218640" y="158064"/>
                  <a:pt x="215994" y="146422"/>
                </a:cubicBezTo>
                <a:cubicBezTo>
                  <a:pt x="213348" y="134780"/>
                  <a:pt x="110161" y="123668"/>
                  <a:pt x="101694" y="114672"/>
                </a:cubicBezTo>
                <a:cubicBezTo>
                  <a:pt x="93227" y="105676"/>
                  <a:pt x="169427" y="99855"/>
                  <a:pt x="165194" y="92447"/>
                </a:cubicBezTo>
                <a:cubicBezTo>
                  <a:pt x="160961" y="85039"/>
                  <a:pt x="103811" y="73926"/>
                  <a:pt x="76294" y="70222"/>
                </a:cubicBezTo>
                <a:cubicBezTo>
                  <a:pt x="48777" y="66518"/>
                  <a:pt x="2740" y="73926"/>
                  <a:pt x="94" y="70222"/>
                </a:cubicBezTo>
                <a:cubicBezTo>
                  <a:pt x="-2552" y="66518"/>
                  <a:pt x="51423" y="52759"/>
                  <a:pt x="60419" y="47997"/>
                </a:cubicBezTo>
                <a:cubicBezTo>
                  <a:pt x="69415" y="43235"/>
                  <a:pt x="60948" y="42176"/>
                  <a:pt x="54069" y="41647"/>
                </a:cubicBezTo>
                <a:cubicBezTo>
                  <a:pt x="47190" y="41118"/>
                  <a:pt x="94" y="51701"/>
                  <a:pt x="19144" y="44822"/>
                </a:cubicBezTo>
                <a:cubicBezTo>
                  <a:pt x="38194" y="37943"/>
                  <a:pt x="165723" y="-4391"/>
                  <a:pt x="165194" y="37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 818">
            <a:extLst>
              <a:ext uri="{FF2B5EF4-FFF2-40B4-BE49-F238E27FC236}">
                <a16:creationId xmlns:a16="http://schemas.microsoft.com/office/drawing/2014/main" id="{B06172AC-FF7B-682E-1E26-8EE2A29D0766}"/>
              </a:ext>
            </a:extLst>
          </p:cNvPr>
          <p:cNvSpPr/>
          <p:nvPr/>
        </p:nvSpPr>
        <p:spPr>
          <a:xfrm>
            <a:off x="5257780" y="6468287"/>
            <a:ext cx="149548" cy="78784"/>
          </a:xfrm>
          <a:custGeom>
            <a:avLst/>
            <a:gdLst>
              <a:gd name="connsiteX0" fmla="*/ 20 w 149548"/>
              <a:gd name="connsiteY0" fmla="*/ 30938 h 78784"/>
              <a:gd name="connsiteX1" fmla="*/ 101620 w 149548"/>
              <a:gd name="connsiteY1" fmla="*/ 8713 h 78784"/>
              <a:gd name="connsiteX2" fmla="*/ 76220 w 149548"/>
              <a:gd name="connsiteY2" fmla="*/ 2363 h 78784"/>
              <a:gd name="connsiteX3" fmla="*/ 114320 w 149548"/>
              <a:gd name="connsiteY3" fmla="*/ 46813 h 78784"/>
              <a:gd name="connsiteX4" fmla="*/ 149245 w 149548"/>
              <a:gd name="connsiteY4" fmla="*/ 78563 h 78784"/>
              <a:gd name="connsiteX5" fmla="*/ 130195 w 149548"/>
              <a:gd name="connsiteY5" fmla="*/ 30938 h 78784"/>
              <a:gd name="connsiteX6" fmla="*/ 111145 w 149548"/>
              <a:gd name="connsiteY6" fmla="*/ 18238 h 78784"/>
              <a:gd name="connsiteX7" fmla="*/ 20 w 149548"/>
              <a:gd name="connsiteY7" fmla="*/ 30938 h 78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548" h="78784">
                <a:moveTo>
                  <a:pt x="20" y="30938"/>
                </a:moveTo>
                <a:cubicBezTo>
                  <a:pt x="-1567" y="29351"/>
                  <a:pt x="88920" y="13476"/>
                  <a:pt x="101620" y="8713"/>
                </a:cubicBezTo>
                <a:cubicBezTo>
                  <a:pt x="114320" y="3950"/>
                  <a:pt x="74103" y="-3987"/>
                  <a:pt x="76220" y="2363"/>
                </a:cubicBezTo>
                <a:cubicBezTo>
                  <a:pt x="78337" y="8713"/>
                  <a:pt x="102149" y="34113"/>
                  <a:pt x="114320" y="46813"/>
                </a:cubicBezTo>
                <a:cubicBezTo>
                  <a:pt x="126491" y="59513"/>
                  <a:pt x="146599" y="81209"/>
                  <a:pt x="149245" y="78563"/>
                </a:cubicBezTo>
                <a:cubicBezTo>
                  <a:pt x="151891" y="75917"/>
                  <a:pt x="136545" y="40992"/>
                  <a:pt x="130195" y="30938"/>
                </a:cubicBezTo>
                <a:cubicBezTo>
                  <a:pt x="123845" y="20884"/>
                  <a:pt x="126491" y="21413"/>
                  <a:pt x="111145" y="18238"/>
                </a:cubicBezTo>
                <a:cubicBezTo>
                  <a:pt x="95799" y="15063"/>
                  <a:pt x="1607" y="32525"/>
                  <a:pt x="20" y="3093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 830">
            <a:extLst>
              <a:ext uri="{FF2B5EF4-FFF2-40B4-BE49-F238E27FC236}">
                <a16:creationId xmlns:a16="http://schemas.microsoft.com/office/drawing/2014/main" id="{317E9320-3B9B-1ADE-B2D6-9FDC3FB70BAD}"/>
              </a:ext>
            </a:extLst>
          </p:cNvPr>
          <p:cNvSpPr/>
          <p:nvPr/>
        </p:nvSpPr>
        <p:spPr>
          <a:xfrm>
            <a:off x="5228536" y="6496625"/>
            <a:ext cx="172659" cy="59750"/>
          </a:xfrm>
          <a:custGeom>
            <a:avLst/>
            <a:gdLst>
              <a:gd name="connsiteX0" fmla="*/ 172139 w 172659"/>
              <a:gd name="connsiteY0" fmla="*/ 59750 h 59750"/>
              <a:gd name="connsiteX1" fmla="*/ 127689 w 172659"/>
              <a:gd name="connsiteY1" fmla="*/ 8950 h 59750"/>
              <a:gd name="connsiteX2" fmla="*/ 92764 w 172659"/>
              <a:gd name="connsiteY2" fmla="*/ 2600 h 59750"/>
              <a:gd name="connsiteX3" fmla="*/ 689 w 172659"/>
              <a:gd name="connsiteY3" fmla="*/ 37525 h 59750"/>
              <a:gd name="connsiteX4" fmla="*/ 51489 w 172659"/>
              <a:gd name="connsiteY4" fmla="*/ 21650 h 59750"/>
              <a:gd name="connsiteX5" fmla="*/ 67364 w 172659"/>
              <a:gd name="connsiteY5" fmla="*/ 15300 h 59750"/>
              <a:gd name="connsiteX6" fmla="*/ 35614 w 172659"/>
              <a:gd name="connsiteY6" fmla="*/ 37525 h 59750"/>
              <a:gd name="connsiteX7" fmla="*/ 95939 w 172659"/>
              <a:gd name="connsiteY7" fmla="*/ 8950 h 59750"/>
              <a:gd name="connsiteX8" fmla="*/ 172139 w 172659"/>
              <a:gd name="connsiteY8" fmla="*/ 59750 h 5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2659" h="59750">
                <a:moveTo>
                  <a:pt x="172139" y="59750"/>
                </a:moveTo>
                <a:cubicBezTo>
                  <a:pt x="177431" y="59750"/>
                  <a:pt x="140918" y="18475"/>
                  <a:pt x="127689" y="8950"/>
                </a:cubicBezTo>
                <a:cubicBezTo>
                  <a:pt x="114460" y="-575"/>
                  <a:pt x="113931" y="-2162"/>
                  <a:pt x="92764" y="2600"/>
                </a:cubicBezTo>
                <a:cubicBezTo>
                  <a:pt x="71597" y="7362"/>
                  <a:pt x="7568" y="34350"/>
                  <a:pt x="689" y="37525"/>
                </a:cubicBezTo>
                <a:cubicBezTo>
                  <a:pt x="-6190" y="40700"/>
                  <a:pt x="40377" y="25354"/>
                  <a:pt x="51489" y="21650"/>
                </a:cubicBezTo>
                <a:cubicBezTo>
                  <a:pt x="62601" y="17946"/>
                  <a:pt x="70010" y="12654"/>
                  <a:pt x="67364" y="15300"/>
                </a:cubicBezTo>
                <a:cubicBezTo>
                  <a:pt x="64718" y="17946"/>
                  <a:pt x="30852" y="38583"/>
                  <a:pt x="35614" y="37525"/>
                </a:cubicBezTo>
                <a:cubicBezTo>
                  <a:pt x="40376" y="36467"/>
                  <a:pt x="76889" y="10008"/>
                  <a:pt x="95939" y="8950"/>
                </a:cubicBezTo>
                <a:cubicBezTo>
                  <a:pt x="114989" y="7892"/>
                  <a:pt x="166847" y="59750"/>
                  <a:pt x="172139" y="597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 883">
            <a:extLst>
              <a:ext uri="{FF2B5EF4-FFF2-40B4-BE49-F238E27FC236}">
                <a16:creationId xmlns:a16="http://schemas.microsoft.com/office/drawing/2014/main" id="{E625B156-9103-9363-158A-CB2A98059CEF}"/>
              </a:ext>
            </a:extLst>
          </p:cNvPr>
          <p:cNvSpPr/>
          <p:nvPr/>
        </p:nvSpPr>
        <p:spPr>
          <a:xfrm>
            <a:off x="7003984" y="7934084"/>
            <a:ext cx="250906" cy="565492"/>
          </a:xfrm>
          <a:custGeom>
            <a:avLst/>
            <a:gdLst>
              <a:gd name="connsiteX0" fmla="*/ 66 w 250906"/>
              <a:gd name="connsiteY0" fmla="*/ 241 h 565492"/>
              <a:gd name="connsiteX1" fmla="*/ 69916 w 250906"/>
              <a:gd name="connsiteY1" fmla="*/ 251066 h 565492"/>
              <a:gd name="connsiteX2" fmla="*/ 76266 w 250906"/>
              <a:gd name="connsiteY2" fmla="*/ 212966 h 565492"/>
              <a:gd name="connsiteX3" fmla="*/ 133416 w 250906"/>
              <a:gd name="connsiteY3" fmla="*/ 339966 h 565492"/>
              <a:gd name="connsiteX4" fmla="*/ 215966 w 250906"/>
              <a:gd name="connsiteY4" fmla="*/ 460616 h 565492"/>
              <a:gd name="connsiteX5" fmla="*/ 250891 w 250906"/>
              <a:gd name="connsiteY5" fmla="*/ 565391 h 565492"/>
              <a:gd name="connsiteX6" fmla="*/ 219141 w 250906"/>
              <a:gd name="connsiteY6" fmla="*/ 476491 h 565492"/>
              <a:gd name="connsiteX7" fmla="*/ 133416 w 250906"/>
              <a:gd name="connsiteY7" fmla="*/ 314566 h 565492"/>
              <a:gd name="connsiteX8" fmla="*/ 38166 w 250906"/>
              <a:gd name="connsiteY8" fmla="*/ 162166 h 565492"/>
              <a:gd name="connsiteX9" fmla="*/ 57216 w 250906"/>
              <a:gd name="connsiteY9" fmla="*/ 203441 h 565492"/>
              <a:gd name="connsiteX10" fmla="*/ 66 w 250906"/>
              <a:gd name="connsiteY10" fmla="*/ 241 h 565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0906" h="565492">
                <a:moveTo>
                  <a:pt x="66" y="241"/>
                </a:moveTo>
                <a:cubicBezTo>
                  <a:pt x="2183" y="8178"/>
                  <a:pt x="57216" y="215612"/>
                  <a:pt x="69916" y="251066"/>
                </a:cubicBezTo>
                <a:cubicBezTo>
                  <a:pt x="82616" y="286520"/>
                  <a:pt x="65683" y="198149"/>
                  <a:pt x="76266" y="212966"/>
                </a:cubicBezTo>
                <a:cubicBezTo>
                  <a:pt x="86849" y="227783"/>
                  <a:pt x="110133" y="298691"/>
                  <a:pt x="133416" y="339966"/>
                </a:cubicBezTo>
                <a:cubicBezTo>
                  <a:pt x="156699" y="381241"/>
                  <a:pt x="196387" y="423045"/>
                  <a:pt x="215966" y="460616"/>
                </a:cubicBezTo>
                <a:cubicBezTo>
                  <a:pt x="235545" y="498187"/>
                  <a:pt x="250362" y="562745"/>
                  <a:pt x="250891" y="565391"/>
                </a:cubicBezTo>
                <a:cubicBezTo>
                  <a:pt x="251420" y="568037"/>
                  <a:pt x="238720" y="518295"/>
                  <a:pt x="219141" y="476491"/>
                </a:cubicBezTo>
                <a:cubicBezTo>
                  <a:pt x="199562" y="434687"/>
                  <a:pt x="163578" y="366953"/>
                  <a:pt x="133416" y="314566"/>
                </a:cubicBezTo>
                <a:cubicBezTo>
                  <a:pt x="103254" y="262179"/>
                  <a:pt x="50866" y="180687"/>
                  <a:pt x="38166" y="162166"/>
                </a:cubicBezTo>
                <a:cubicBezTo>
                  <a:pt x="25466" y="143645"/>
                  <a:pt x="67799" y="224079"/>
                  <a:pt x="57216" y="203441"/>
                </a:cubicBezTo>
                <a:cubicBezTo>
                  <a:pt x="46633" y="182804"/>
                  <a:pt x="-2051" y="-7696"/>
                  <a:pt x="66" y="24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 929">
            <a:extLst>
              <a:ext uri="{FF2B5EF4-FFF2-40B4-BE49-F238E27FC236}">
                <a16:creationId xmlns:a16="http://schemas.microsoft.com/office/drawing/2014/main" id="{18A8C2F1-A05F-DFCE-C4C3-81FEBD8D86C1}"/>
              </a:ext>
            </a:extLst>
          </p:cNvPr>
          <p:cNvSpPr/>
          <p:nvPr/>
        </p:nvSpPr>
        <p:spPr>
          <a:xfrm>
            <a:off x="6971525" y="7908320"/>
            <a:ext cx="112500" cy="264685"/>
          </a:xfrm>
          <a:custGeom>
            <a:avLst/>
            <a:gdLst>
              <a:gd name="connsiteX0" fmla="*/ 775 w 112500"/>
              <a:gd name="connsiteY0" fmla="*/ 605 h 264685"/>
              <a:gd name="connsiteX1" fmla="*/ 32525 w 112500"/>
              <a:gd name="connsiteY1" fmla="*/ 108555 h 264685"/>
              <a:gd name="connsiteX2" fmla="*/ 111900 w 112500"/>
              <a:gd name="connsiteY2" fmla="*/ 264130 h 264685"/>
              <a:gd name="connsiteX3" fmla="*/ 70625 w 112500"/>
              <a:gd name="connsiteY3" fmla="*/ 162530 h 264685"/>
              <a:gd name="connsiteX4" fmla="*/ 102375 w 112500"/>
              <a:gd name="connsiteY4" fmla="*/ 219680 h 264685"/>
              <a:gd name="connsiteX5" fmla="*/ 51575 w 112500"/>
              <a:gd name="connsiteY5" fmla="*/ 127605 h 264685"/>
              <a:gd name="connsiteX6" fmla="*/ 61100 w 112500"/>
              <a:gd name="connsiteY6" fmla="*/ 156180 h 264685"/>
              <a:gd name="connsiteX7" fmla="*/ 775 w 112500"/>
              <a:gd name="connsiteY7" fmla="*/ 605 h 264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00" h="264685">
                <a:moveTo>
                  <a:pt x="775" y="605"/>
                </a:moveTo>
                <a:cubicBezTo>
                  <a:pt x="-3988" y="-7333"/>
                  <a:pt x="14004" y="64634"/>
                  <a:pt x="32525" y="108555"/>
                </a:cubicBezTo>
                <a:cubicBezTo>
                  <a:pt x="51046" y="152476"/>
                  <a:pt x="105550" y="255134"/>
                  <a:pt x="111900" y="264130"/>
                </a:cubicBezTo>
                <a:cubicBezTo>
                  <a:pt x="118250" y="273126"/>
                  <a:pt x="72212" y="169938"/>
                  <a:pt x="70625" y="162530"/>
                </a:cubicBezTo>
                <a:cubicBezTo>
                  <a:pt x="69038" y="155122"/>
                  <a:pt x="105550" y="225501"/>
                  <a:pt x="102375" y="219680"/>
                </a:cubicBezTo>
                <a:cubicBezTo>
                  <a:pt x="99200" y="213859"/>
                  <a:pt x="58454" y="138188"/>
                  <a:pt x="51575" y="127605"/>
                </a:cubicBezTo>
                <a:cubicBezTo>
                  <a:pt x="44696" y="117022"/>
                  <a:pt x="66921" y="170997"/>
                  <a:pt x="61100" y="156180"/>
                </a:cubicBezTo>
                <a:cubicBezTo>
                  <a:pt x="55279" y="141363"/>
                  <a:pt x="5538" y="8543"/>
                  <a:pt x="775" y="60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 960">
            <a:extLst>
              <a:ext uri="{FF2B5EF4-FFF2-40B4-BE49-F238E27FC236}">
                <a16:creationId xmlns:a16="http://schemas.microsoft.com/office/drawing/2014/main" id="{7394171F-52AD-8B14-4200-A81C3139379A}"/>
              </a:ext>
            </a:extLst>
          </p:cNvPr>
          <p:cNvSpPr/>
          <p:nvPr/>
        </p:nvSpPr>
        <p:spPr>
          <a:xfrm>
            <a:off x="7451686" y="7832577"/>
            <a:ext cx="230824" cy="241460"/>
          </a:xfrm>
          <a:custGeom>
            <a:avLst/>
            <a:gdLst>
              <a:gd name="connsiteX0" fmla="*/ 228639 w 230824"/>
              <a:gd name="connsiteY0" fmla="*/ 148 h 241460"/>
              <a:gd name="connsiteX1" fmla="*/ 225464 w 230824"/>
              <a:gd name="connsiteY1" fmla="*/ 63648 h 241460"/>
              <a:gd name="connsiteX2" fmla="*/ 177839 w 230824"/>
              <a:gd name="connsiteY2" fmla="*/ 108098 h 241460"/>
              <a:gd name="connsiteX3" fmla="*/ 85764 w 230824"/>
              <a:gd name="connsiteY3" fmla="*/ 146198 h 241460"/>
              <a:gd name="connsiteX4" fmla="*/ 111164 w 230824"/>
              <a:gd name="connsiteY4" fmla="*/ 139848 h 241460"/>
              <a:gd name="connsiteX5" fmla="*/ 38139 w 230824"/>
              <a:gd name="connsiteY5" fmla="*/ 203348 h 241460"/>
              <a:gd name="connsiteX6" fmla="*/ 39 w 230824"/>
              <a:gd name="connsiteY6" fmla="*/ 241448 h 241460"/>
              <a:gd name="connsiteX7" fmla="*/ 44489 w 230824"/>
              <a:gd name="connsiteY7" fmla="*/ 206523 h 241460"/>
              <a:gd name="connsiteX8" fmla="*/ 127039 w 230824"/>
              <a:gd name="connsiteY8" fmla="*/ 130323 h 241460"/>
              <a:gd name="connsiteX9" fmla="*/ 101639 w 230824"/>
              <a:gd name="connsiteY9" fmla="*/ 152548 h 241460"/>
              <a:gd name="connsiteX10" fmla="*/ 187364 w 230824"/>
              <a:gd name="connsiteY10" fmla="*/ 108098 h 241460"/>
              <a:gd name="connsiteX11" fmla="*/ 215939 w 230824"/>
              <a:gd name="connsiteY11" fmla="*/ 82698 h 241460"/>
              <a:gd name="connsiteX12" fmla="*/ 228639 w 230824"/>
              <a:gd name="connsiteY12" fmla="*/ 148 h 241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0824" h="241460">
                <a:moveTo>
                  <a:pt x="228639" y="148"/>
                </a:moveTo>
                <a:cubicBezTo>
                  <a:pt x="230226" y="-3027"/>
                  <a:pt x="233931" y="45656"/>
                  <a:pt x="225464" y="63648"/>
                </a:cubicBezTo>
                <a:cubicBezTo>
                  <a:pt x="216997" y="81640"/>
                  <a:pt x="201122" y="94340"/>
                  <a:pt x="177839" y="108098"/>
                </a:cubicBezTo>
                <a:cubicBezTo>
                  <a:pt x="154556" y="121856"/>
                  <a:pt x="96876" y="140906"/>
                  <a:pt x="85764" y="146198"/>
                </a:cubicBezTo>
                <a:cubicBezTo>
                  <a:pt x="74651" y="151490"/>
                  <a:pt x="119101" y="130323"/>
                  <a:pt x="111164" y="139848"/>
                </a:cubicBezTo>
                <a:cubicBezTo>
                  <a:pt x="103227" y="149373"/>
                  <a:pt x="56660" y="186415"/>
                  <a:pt x="38139" y="203348"/>
                </a:cubicBezTo>
                <a:cubicBezTo>
                  <a:pt x="19618" y="220281"/>
                  <a:pt x="-1019" y="240919"/>
                  <a:pt x="39" y="241448"/>
                </a:cubicBezTo>
                <a:cubicBezTo>
                  <a:pt x="1097" y="241977"/>
                  <a:pt x="23322" y="225044"/>
                  <a:pt x="44489" y="206523"/>
                </a:cubicBezTo>
                <a:cubicBezTo>
                  <a:pt x="65656" y="188002"/>
                  <a:pt x="117514" y="139319"/>
                  <a:pt x="127039" y="130323"/>
                </a:cubicBezTo>
                <a:cubicBezTo>
                  <a:pt x="136564" y="121327"/>
                  <a:pt x="91585" y="156252"/>
                  <a:pt x="101639" y="152548"/>
                </a:cubicBezTo>
                <a:cubicBezTo>
                  <a:pt x="111693" y="148844"/>
                  <a:pt x="168314" y="119740"/>
                  <a:pt x="187364" y="108098"/>
                </a:cubicBezTo>
                <a:cubicBezTo>
                  <a:pt x="206414" y="96456"/>
                  <a:pt x="209060" y="94340"/>
                  <a:pt x="215939" y="82698"/>
                </a:cubicBezTo>
                <a:cubicBezTo>
                  <a:pt x="222818" y="71056"/>
                  <a:pt x="227052" y="3323"/>
                  <a:pt x="228639" y="14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 961">
            <a:extLst>
              <a:ext uri="{FF2B5EF4-FFF2-40B4-BE49-F238E27FC236}">
                <a16:creationId xmlns:a16="http://schemas.microsoft.com/office/drawing/2014/main" id="{B7A6D316-F335-C4D9-EEDA-C524B656DCA0}"/>
              </a:ext>
            </a:extLst>
          </p:cNvPr>
          <p:cNvSpPr/>
          <p:nvPr/>
        </p:nvSpPr>
        <p:spPr>
          <a:xfrm>
            <a:off x="7111801" y="7991190"/>
            <a:ext cx="409990" cy="203528"/>
          </a:xfrm>
          <a:custGeom>
            <a:avLst/>
            <a:gdLst>
              <a:gd name="connsiteX0" fmla="*/ 199 w 409990"/>
              <a:gd name="connsiteY0" fmla="*/ 203485 h 203528"/>
              <a:gd name="connsiteX1" fmla="*/ 60524 w 409990"/>
              <a:gd name="connsiteY1" fmla="*/ 130460 h 203528"/>
              <a:gd name="connsiteX2" fmla="*/ 41474 w 409990"/>
              <a:gd name="connsiteY2" fmla="*/ 146335 h 203528"/>
              <a:gd name="connsiteX3" fmla="*/ 174824 w 409990"/>
              <a:gd name="connsiteY3" fmla="*/ 82835 h 203528"/>
              <a:gd name="connsiteX4" fmla="*/ 162124 w 409990"/>
              <a:gd name="connsiteY4" fmla="*/ 95535 h 203528"/>
              <a:gd name="connsiteX5" fmla="*/ 241499 w 409990"/>
              <a:gd name="connsiteY5" fmla="*/ 41560 h 203528"/>
              <a:gd name="connsiteX6" fmla="*/ 282774 w 409990"/>
              <a:gd name="connsiteY6" fmla="*/ 285 h 203528"/>
              <a:gd name="connsiteX7" fmla="*/ 241499 w 409990"/>
              <a:gd name="connsiteY7" fmla="*/ 22510 h 203528"/>
              <a:gd name="connsiteX8" fmla="*/ 352624 w 409990"/>
              <a:gd name="connsiteY8" fmla="*/ 6635 h 203528"/>
              <a:gd name="connsiteX9" fmla="*/ 409774 w 409990"/>
              <a:gd name="connsiteY9" fmla="*/ 9810 h 203528"/>
              <a:gd name="connsiteX10" fmla="*/ 333574 w 409990"/>
              <a:gd name="connsiteY10" fmla="*/ 6635 h 203528"/>
              <a:gd name="connsiteX11" fmla="*/ 282774 w 409990"/>
              <a:gd name="connsiteY11" fmla="*/ 9810 h 203528"/>
              <a:gd name="connsiteX12" fmla="*/ 219274 w 409990"/>
              <a:gd name="connsiteY12" fmla="*/ 47910 h 203528"/>
              <a:gd name="connsiteX13" fmla="*/ 85924 w 409990"/>
              <a:gd name="connsiteY13" fmla="*/ 117760 h 203528"/>
              <a:gd name="connsiteX14" fmla="*/ 199 w 409990"/>
              <a:gd name="connsiteY14" fmla="*/ 203485 h 203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990" h="203528">
                <a:moveTo>
                  <a:pt x="199" y="203485"/>
                </a:moveTo>
                <a:cubicBezTo>
                  <a:pt x="-4034" y="205602"/>
                  <a:pt x="60524" y="130460"/>
                  <a:pt x="60524" y="130460"/>
                </a:cubicBezTo>
                <a:cubicBezTo>
                  <a:pt x="67403" y="120935"/>
                  <a:pt x="22424" y="154272"/>
                  <a:pt x="41474" y="146335"/>
                </a:cubicBezTo>
                <a:cubicBezTo>
                  <a:pt x="60524" y="138398"/>
                  <a:pt x="154716" y="91302"/>
                  <a:pt x="174824" y="82835"/>
                </a:cubicBezTo>
                <a:cubicBezTo>
                  <a:pt x="194932" y="74368"/>
                  <a:pt x="151012" y="102414"/>
                  <a:pt x="162124" y="95535"/>
                </a:cubicBezTo>
                <a:cubicBezTo>
                  <a:pt x="173236" y="88656"/>
                  <a:pt x="221391" y="57435"/>
                  <a:pt x="241499" y="41560"/>
                </a:cubicBezTo>
                <a:cubicBezTo>
                  <a:pt x="261607" y="25685"/>
                  <a:pt x="282774" y="3460"/>
                  <a:pt x="282774" y="285"/>
                </a:cubicBezTo>
                <a:cubicBezTo>
                  <a:pt x="282774" y="-2890"/>
                  <a:pt x="229857" y="21452"/>
                  <a:pt x="241499" y="22510"/>
                </a:cubicBezTo>
                <a:cubicBezTo>
                  <a:pt x="253141" y="23568"/>
                  <a:pt x="324578" y="8752"/>
                  <a:pt x="352624" y="6635"/>
                </a:cubicBezTo>
                <a:cubicBezTo>
                  <a:pt x="380670" y="4518"/>
                  <a:pt x="412949" y="9810"/>
                  <a:pt x="409774" y="9810"/>
                </a:cubicBezTo>
                <a:cubicBezTo>
                  <a:pt x="406599" y="9810"/>
                  <a:pt x="354741" y="6635"/>
                  <a:pt x="333574" y="6635"/>
                </a:cubicBezTo>
                <a:cubicBezTo>
                  <a:pt x="312407" y="6635"/>
                  <a:pt x="301824" y="2931"/>
                  <a:pt x="282774" y="9810"/>
                </a:cubicBezTo>
                <a:cubicBezTo>
                  <a:pt x="263724" y="16689"/>
                  <a:pt x="252082" y="29918"/>
                  <a:pt x="219274" y="47910"/>
                </a:cubicBezTo>
                <a:cubicBezTo>
                  <a:pt x="186466" y="65902"/>
                  <a:pt x="119262" y="97652"/>
                  <a:pt x="85924" y="117760"/>
                </a:cubicBezTo>
                <a:cubicBezTo>
                  <a:pt x="52587" y="137868"/>
                  <a:pt x="4432" y="201368"/>
                  <a:pt x="199" y="2034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 962">
            <a:extLst>
              <a:ext uri="{FF2B5EF4-FFF2-40B4-BE49-F238E27FC236}">
                <a16:creationId xmlns:a16="http://schemas.microsoft.com/office/drawing/2014/main" id="{3AE3B597-D65E-ADCB-5A41-BF0EC43C69CC}"/>
              </a:ext>
            </a:extLst>
          </p:cNvPr>
          <p:cNvSpPr/>
          <p:nvPr/>
        </p:nvSpPr>
        <p:spPr>
          <a:xfrm>
            <a:off x="7114975" y="7940621"/>
            <a:ext cx="334553" cy="572597"/>
          </a:xfrm>
          <a:custGeom>
            <a:avLst/>
            <a:gdLst>
              <a:gd name="connsiteX0" fmla="*/ 333575 w 334553"/>
              <a:gd name="connsiteY0" fmla="*/ 44504 h 572597"/>
              <a:gd name="connsiteX1" fmla="*/ 285950 w 334553"/>
              <a:gd name="connsiteY1" fmla="*/ 92129 h 572597"/>
              <a:gd name="connsiteX2" fmla="*/ 222450 w 334553"/>
              <a:gd name="connsiteY2" fmla="*/ 117529 h 572597"/>
              <a:gd name="connsiteX3" fmla="*/ 70050 w 334553"/>
              <a:gd name="connsiteY3" fmla="*/ 203254 h 572597"/>
              <a:gd name="connsiteX4" fmla="*/ 41475 w 334553"/>
              <a:gd name="connsiteY4" fmla="*/ 219129 h 572597"/>
              <a:gd name="connsiteX5" fmla="*/ 41475 w 334553"/>
              <a:gd name="connsiteY5" fmla="*/ 285804 h 572597"/>
              <a:gd name="connsiteX6" fmla="*/ 35125 w 334553"/>
              <a:gd name="connsiteY6" fmla="*/ 263579 h 572597"/>
              <a:gd name="connsiteX7" fmla="*/ 63700 w 334553"/>
              <a:gd name="connsiteY7" fmla="*/ 346129 h 572597"/>
              <a:gd name="connsiteX8" fmla="*/ 168475 w 334553"/>
              <a:gd name="connsiteY8" fmla="*/ 568379 h 572597"/>
              <a:gd name="connsiteX9" fmla="*/ 117675 w 334553"/>
              <a:gd name="connsiteY9" fmla="*/ 479479 h 572597"/>
              <a:gd name="connsiteX10" fmla="*/ 57350 w 334553"/>
              <a:gd name="connsiteY10" fmla="*/ 327079 h 572597"/>
              <a:gd name="connsiteX11" fmla="*/ 200 w 334553"/>
              <a:gd name="connsiteY11" fmla="*/ 212779 h 572597"/>
              <a:gd name="connsiteX12" fmla="*/ 38300 w 334553"/>
              <a:gd name="connsiteY12" fmla="*/ 285804 h 572597"/>
              <a:gd name="connsiteX13" fmla="*/ 35125 w 334553"/>
              <a:gd name="connsiteY13" fmla="*/ 238179 h 572597"/>
              <a:gd name="connsiteX14" fmla="*/ 95450 w 334553"/>
              <a:gd name="connsiteY14" fmla="*/ 200079 h 572597"/>
              <a:gd name="connsiteX15" fmla="*/ 54175 w 334553"/>
              <a:gd name="connsiteY15" fmla="*/ 219129 h 572597"/>
              <a:gd name="connsiteX16" fmla="*/ 212925 w 334553"/>
              <a:gd name="connsiteY16" fmla="*/ 168329 h 572597"/>
              <a:gd name="connsiteX17" fmla="*/ 111325 w 334553"/>
              <a:gd name="connsiteY17" fmla="*/ 181029 h 572597"/>
              <a:gd name="connsiteX18" fmla="*/ 184350 w 334553"/>
              <a:gd name="connsiteY18" fmla="*/ 149279 h 572597"/>
              <a:gd name="connsiteX19" fmla="*/ 238325 w 334553"/>
              <a:gd name="connsiteY19" fmla="*/ 108004 h 572597"/>
              <a:gd name="connsiteX20" fmla="*/ 301825 w 334553"/>
              <a:gd name="connsiteY20" fmla="*/ 54 h 572597"/>
              <a:gd name="connsiteX21" fmla="*/ 225625 w 334553"/>
              <a:gd name="connsiteY21" fmla="*/ 92129 h 572597"/>
              <a:gd name="connsiteX22" fmla="*/ 241500 w 334553"/>
              <a:gd name="connsiteY22" fmla="*/ 92129 h 572597"/>
              <a:gd name="connsiteX23" fmla="*/ 333575 w 334553"/>
              <a:gd name="connsiteY23" fmla="*/ 44504 h 57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34553" h="572597">
                <a:moveTo>
                  <a:pt x="333575" y="44504"/>
                </a:moveTo>
                <a:cubicBezTo>
                  <a:pt x="340983" y="44504"/>
                  <a:pt x="304471" y="79958"/>
                  <a:pt x="285950" y="92129"/>
                </a:cubicBezTo>
                <a:cubicBezTo>
                  <a:pt x="267429" y="104300"/>
                  <a:pt x="258433" y="99008"/>
                  <a:pt x="222450" y="117529"/>
                </a:cubicBezTo>
                <a:cubicBezTo>
                  <a:pt x="186467" y="136050"/>
                  <a:pt x="70050" y="203254"/>
                  <a:pt x="70050" y="203254"/>
                </a:cubicBezTo>
                <a:cubicBezTo>
                  <a:pt x="39888" y="220187"/>
                  <a:pt x="46237" y="205371"/>
                  <a:pt x="41475" y="219129"/>
                </a:cubicBezTo>
                <a:cubicBezTo>
                  <a:pt x="36713" y="232887"/>
                  <a:pt x="42533" y="278396"/>
                  <a:pt x="41475" y="285804"/>
                </a:cubicBezTo>
                <a:cubicBezTo>
                  <a:pt x="40417" y="293212"/>
                  <a:pt x="31421" y="253525"/>
                  <a:pt x="35125" y="263579"/>
                </a:cubicBezTo>
                <a:cubicBezTo>
                  <a:pt x="38829" y="273633"/>
                  <a:pt x="41475" y="295329"/>
                  <a:pt x="63700" y="346129"/>
                </a:cubicBezTo>
                <a:cubicBezTo>
                  <a:pt x="85925" y="396929"/>
                  <a:pt x="159479" y="546154"/>
                  <a:pt x="168475" y="568379"/>
                </a:cubicBezTo>
                <a:cubicBezTo>
                  <a:pt x="177471" y="590604"/>
                  <a:pt x="136196" y="519696"/>
                  <a:pt x="117675" y="479479"/>
                </a:cubicBezTo>
                <a:cubicBezTo>
                  <a:pt x="99154" y="439262"/>
                  <a:pt x="76929" y="371529"/>
                  <a:pt x="57350" y="327079"/>
                </a:cubicBezTo>
                <a:cubicBezTo>
                  <a:pt x="37771" y="282629"/>
                  <a:pt x="3375" y="219658"/>
                  <a:pt x="200" y="212779"/>
                </a:cubicBezTo>
                <a:cubicBezTo>
                  <a:pt x="-2975" y="205900"/>
                  <a:pt x="32479" y="281571"/>
                  <a:pt x="38300" y="285804"/>
                </a:cubicBezTo>
                <a:cubicBezTo>
                  <a:pt x="44121" y="290037"/>
                  <a:pt x="25600" y="252466"/>
                  <a:pt x="35125" y="238179"/>
                </a:cubicBezTo>
                <a:cubicBezTo>
                  <a:pt x="44650" y="223892"/>
                  <a:pt x="92275" y="203254"/>
                  <a:pt x="95450" y="200079"/>
                </a:cubicBezTo>
                <a:cubicBezTo>
                  <a:pt x="98625" y="196904"/>
                  <a:pt x="34596" y="224421"/>
                  <a:pt x="54175" y="219129"/>
                </a:cubicBezTo>
                <a:cubicBezTo>
                  <a:pt x="73754" y="213837"/>
                  <a:pt x="203400" y="174679"/>
                  <a:pt x="212925" y="168329"/>
                </a:cubicBezTo>
                <a:cubicBezTo>
                  <a:pt x="222450" y="161979"/>
                  <a:pt x="116087" y="184204"/>
                  <a:pt x="111325" y="181029"/>
                </a:cubicBezTo>
                <a:cubicBezTo>
                  <a:pt x="106563" y="177854"/>
                  <a:pt x="163183" y="161450"/>
                  <a:pt x="184350" y="149279"/>
                </a:cubicBezTo>
                <a:cubicBezTo>
                  <a:pt x="205517" y="137108"/>
                  <a:pt x="218746" y="132875"/>
                  <a:pt x="238325" y="108004"/>
                </a:cubicBezTo>
                <a:cubicBezTo>
                  <a:pt x="257904" y="83133"/>
                  <a:pt x="303942" y="2700"/>
                  <a:pt x="301825" y="54"/>
                </a:cubicBezTo>
                <a:cubicBezTo>
                  <a:pt x="299708" y="-2592"/>
                  <a:pt x="225625" y="92129"/>
                  <a:pt x="225625" y="92129"/>
                </a:cubicBezTo>
                <a:cubicBezTo>
                  <a:pt x="215571" y="107475"/>
                  <a:pt x="227742" y="97421"/>
                  <a:pt x="241500" y="92129"/>
                </a:cubicBezTo>
                <a:cubicBezTo>
                  <a:pt x="255258" y="86837"/>
                  <a:pt x="326167" y="44504"/>
                  <a:pt x="333575" y="4450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 963">
            <a:extLst>
              <a:ext uri="{FF2B5EF4-FFF2-40B4-BE49-F238E27FC236}">
                <a16:creationId xmlns:a16="http://schemas.microsoft.com/office/drawing/2014/main" id="{55B5205A-54F6-1C6D-8A9E-96E4B4B29FE4}"/>
              </a:ext>
            </a:extLst>
          </p:cNvPr>
          <p:cNvSpPr/>
          <p:nvPr/>
        </p:nvSpPr>
        <p:spPr>
          <a:xfrm>
            <a:off x="7540516" y="7759185"/>
            <a:ext cx="280654" cy="349765"/>
          </a:xfrm>
          <a:custGeom>
            <a:avLst/>
            <a:gdLst>
              <a:gd name="connsiteX0" fmla="*/ 279509 w 280654"/>
              <a:gd name="connsiteY0" fmla="*/ 515 h 349765"/>
              <a:gd name="connsiteX1" fmla="*/ 235059 w 280654"/>
              <a:gd name="connsiteY1" fmla="*/ 181490 h 349765"/>
              <a:gd name="connsiteX2" fmla="*/ 247759 w 280654"/>
              <a:gd name="connsiteY2" fmla="*/ 159265 h 349765"/>
              <a:gd name="connsiteX3" fmla="*/ 225534 w 280654"/>
              <a:gd name="connsiteY3" fmla="*/ 241815 h 349765"/>
              <a:gd name="connsiteX4" fmla="*/ 196959 w 280654"/>
              <a:gd name="connsiteY4" fmla="*/ 273565 h 349765"/>
              <a:gd name="connsiteX5" fmla="*/ 120759 w 280654"/>
              <a:gd name="connsiteY5" fmla="*/ 298965 h 349765"/>
              <a:gd name="connsiteX6" fmla="*/ 109 w 280654"/>
              <a:gd name="connsiteY6" fmla="*/ 321190 h 349765"/>
              <a:gd name="connsiteX7" fmla="*/ 142984 w 280654"/>
              <a:gd name="connsiteY7" fmla="*/ 298965 h 349765"/>
              <a:gd name="connsiteX8" fmla="*/ 3284 w 280654"/>
              <a:gd name="connsiteY8" fmla="*/ 337065 h 349765"/>
              <a:gd name="connsiteX9" fmla="*/ 203309 w 280654"/>
              <a:gd name="connsiteY9" fmla="*/ 283090 h 349765"/>
              <a:gd name="connsiteX10" fmla="*/ 266809 w 280654"/>
              <a:gd name="connsiteY10" fmla="*/ 314840 h 349765"/>
              <a:gd name="connsiteX11" fmla="*/ 279509 w 280654"/>
              <a:gd name="connsiteY11" fmla="*/ 349765 h 349765"/>
              <a:gd name="connsiteX12" fmla="*/ 247759 w 280654"/>
              <a:gd name="connsiteY12" fmla="*/ 314840 h 349765"/>
              <a:gd name="connsiteX13" fmla="*/ 231884 w 280654"/>
              <a:gd name="connsiteY13" fmla="*/ 260865 h 349765"/>
              <a:gd name="connsiteX14" fmla="*/ 241409 w 280654"/>
              <a:gd name="connsiteY14" fmla="*/ 181490 h 349765"/>
              <a:gd name="connsiteX15" fmla="*/ 228709 w 280654"/>
              <a:gd name="connsiteY15" fmla="*/ 210065 h 349765"/>
              <a:gd name="connsiteX16" fmla="*/ 238234 w 280654"/>
              <a:gd name="connsiteY16" fmla="*/ 86240 h 349765"/>
              <a:gd name="connsiteX17" fmla="*/ 235059 w 280654"/>
              <a:gd name="connsiteY17" fmla="*/ 124340 h 349765"/>
              <a:gd name="connsiteX18" fmla="*/ 279509 w 280654"/>
              <a:gd name="connsiteY18" fmla="*/ 515 h 34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0654" h="349765">
                <a:moveTo>
                  <a:pt x="279509" y="515"/>
                </a:moveTo>
                <a:cubicBezTo>
                  <a:pt x="279509" y="10040"/>
                  <a:pt x="240351" y="155032"/>
                  <a:pt x="235059" y="181490"/>
                </a:cubicBezTo>
                <a:cubicBezTo>
                  <a:pt x="229767" y="207948"/>
                  <a:pt x="249346" y="149211"/>
                  <a:pt x="247759" y="159265"/>
                </a:cubicBezTo>
                <a:cubicBezTo>
                  <a:pt x="246172" y="169319"/>
                  <a:pt x="234001" y="222765"/>
                  <a:pt x="225534" y="241815"/>
                </a:cubicBezTo>
                <a:cubicBezTo>
                  <a:pt x="217067" y="260865"/>
                  <a:pt x="214421" y="264040"/>
                  <a:pt x="196959" y="273565"/>
                </a:cubicBezTo>
                <a:cubicBezTo>
                  <a:pt x="179496" y="283090"/>
                  <a:pt x="153567" y="291028"/>
                  <a:pt x="120759" y="298965"/>
                </a:cubicBezTo>
                <a:cubicBezTo>
                  <a:pt x="87951" y="306902"/>
                  <a:pt x="-3595" y="321190"/>
                  <a:pt x="109" y="321190"/>
                </a:cubicBezTo>
                <a:cubicBezTo>
                  <a:pt x="3813" y="321190"/>
                  <a:pt x="142455" y="296319"/>
                  <a:pt x="142984" y="298965"/>
                </a:cubicBezTo>
                <a:cubicBezTo>
                  <a:pt x="143513" y="301611"/>
                  <a:pt x="3284" y="337065"/>
                  <a:pt x="3284" y="337065"/>
                </a:cubicBezTo>
                <a:cubicBezTo>
                  <a:pt x="13338" y="334419"/>
                  <a:pt x="159388" y="286794"/>
                  <a:pt x="203309" y="283090"/>
                </a:cubicBezTo>
                <a:cubicBezTo>
                  <a:pt x="247230" y="279386"/>
                  <a:pt x="254109" y="303728"/>
                  <a:pt x="266809" y="314840"/>
                </a:cubicBezTo>
                <a:cubicBezTo>
                  <a:pt x="279509" y="325952"/>
                  <a:pt x="282684" y="349765"/>
                  <a:pt x="279509" y="349765"/>
                </a:cubicBezTo>
                <a:cubicBezTo>
                  <a:pt x="276334" y="349765"/>
                  <a:pt x="255696" y="329657"/>
                  <a:pt x="247759" y="314840"/>
                </a:cubicBezTo>
                <a:cubicBezTo>
                  <a:pt x="239821" y="300023"/>
                  <a:pt x="232942" y="283090"/>
                  <a:pt x="231884" y="260865"/>
                </a:cubicBezTo>
                <a:cubicBezTo>
                  <a:pt x="230826" y="238640"/>
                  <a:pt x="241938" y="189957"/>
                  <a:pt x="241409" y="181490"/>
                </a:cubicBezTo>
                <a:cubicBezTo>
                  <a:pt x="240880" y="173023"/>
                  <a:pt x="229238" y="225940"/>
                  <a:pt x="228709" y="210065"/>
                </a:cubicBezTo>
                <a:cubicBezTo>
                  <a:pt x="228180" y="194190"/>
                  <a:pt x="237176" y="100527"/>
                  <a:pt x="238234" y="86240"/>
                </a:cubicBezTo>
                <a:cubicBezTo>
                  <a:pt x="239292" y="71953"/>
                  <a:pt x="230826" y="132277"/>
                  <a:pt x="235059" y="124340"/>
                </a:cubicBezTo>
                <a:cubicBezTo>
                  <a:pt x="239292" y="116403"/>
                  <a:pt x="279509" y="-9010"/>
                  <a:pt x="279509" y="51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 964">
            <a:extLst>
              <a:ext uri="{FF2B5EF4-FFF2-40B4-BE49-F238E27FC236}">
                <a16:creationId xmlns:a16="http://schemas.microsoft.com/office/drawing/2014/main" id="{9F1BE88F-ECEC-3E47-A673-C413403F0D69}"/>
              </a:ext>
            </a:extLst>
          </p:cNvPr>
          <p:cNvSpPr/>
          <p:nvPr/>
        </p:nvSpPr>
        <p:spPr>
          <a:xfrm>
            <a:off x="7569656" y="7924183"/>
            <a:ext cx="125210" cy="115546"/>
          </a:xfrm>
          <a:custGeom>
            <a:avLst/>
            <a:gdLst>
              <a:gd name="connsiteX0" fmla="*/ 123369 w 125210"/>
              <a:gd name="connsiteY0" fmla="*/ 617 h 115546"/>
              <a:gd name="connsiteX1" fmla="*/ 28119 w 125210"/>
              <a:gd name="connsiteY1" fmla="*/ 67292 h 115546"/>
              <a:gd name="connsiteX2" fmla="*/ 40819 w 125210"/>
              <a:gd name="connsiteY2" fmla="*/ 114917 h 115546"/>
              <a:gd name="connsiteX3" fmla="*/ 21769 w 125210"/>
              <a:gd name="connsiteY3" fmla="*/ 95867 h 115546"/>
              <a:gd name="connsiteX4" fmla="*/ 2719 w 125210"/>
              <a:gd name="connsiteY4" fmla="*/ 79992 h 115546"/>
              <a:gd name="connsiteX5" fmla="*/ 85269 w 125210"/>
              <a:gd name="connsiteY5" fmla="*/ 35542 h 115546"/>
              <a:gd name="connsiteX6" fmla="*/ 123369 w 125210"/>
              <a:gd name="connsiteY6" fmla="*/ 617 h 1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210" h="115546">
                <a:moveTo>
                  <a:pt x="123369" y="617"/>
                </a:moveTo>
                <a:cubicBezTo>
                  <a:pt x="113844" y="5909"/>
                  <a:pt x="41877" y="48242"/>
                  <a:pt x="28119" y="67292"/>
                </a:cubicBezTo>
                <a:cubicBezTo>
                  <a:pt x="14361" y="86342"/>
                  <a:pt x="40819" y="114917"/>
                  <a:pt x="40819" y="114917"/>
                </a:cubicBezTo>
                <a:cubicBezTo>
                  <a:pt x="39761" y="119679"/>
                  <a:pt x="21769" y="95867"/>
                  <a:pt x="21769" y="95867"/>
                </a:cubicBezTo>
                <a:cubicBezTo>
                  <a:pt x="15419" y="90046"/>
                  <a:pt x="-7864" y="90046"/>
                  <a:pt x="2719" y="79992"/>
                </a:cubicBezTo>
                <a:cubicBezTo>
                  <a:pt x="13302" y="69938"/>
                  <a:pt x="67277" y="45596"/>
                  <a:pt x="85269" y="35542"/>
                </a:cubicBezTo>
                <a:cubicBezTo>
                  <a:pt x="103261" y="25488"/>
                  <a:pt x="132894" y="-4675"/>
                  <a:pt x="123369" y="6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 965">
            <a:extLst>
              <a:ext uri="{FF2B5EF4-FFF2-40B4-BE49-F238E27FC236}">
                <a16:creationId xmlns:a16="http://schemas.microsoft.com/office/drawing/2014/main" id="{7A1C97A2-D845-F847-3F35-0C120368721D}"/>
              </a:ext>
            </a:extLst>
          </p:cNvPr>
          <p:cNvSpPr/>
          <p:nvPr/>
        </p:nvSpPr>
        <p:spPr>
          <a:xfrm>
            <a:off x="7613278" y="7918450"/>
            <a:ext cx="67047" cy="131555"/>
          </a:xfrm>
          <a:custGeom>
            <a:avLst/>
            <a:gdLst>
              <a:gd name="connsiteX0" fmla="*/ 67047 w 67047"/>
              <a:gd name="connsiteY0" fmla="*/ 0 h 131555"/>
              <a:gd name="connsiteX1" fmla="*/ 22597 w 67047"/>
              <a:gd name="connsiteY1" fmla="*/ 66675 h 131555"/>
              <a:gd name="connsiteX2" fmla="*/ 372 w 67047"/>
              <a:gd name="connsiteY2" fmla="*/ 130175 h 131555"/>
              <a:gd name="connsiteX3" fmla="*/ 9897 w 67047"/>
              <a:gd name="connsiteY3" fmla="*/ 107950 h 131555"/>
              <a:gd name="connsiteX4" fmla="*/ 25772 w 67047"/>
              <a:gd name="connsiteY4" fmla="*/ 79375 h 131555"/>
              <a:gd name="connsiteX5" fmla="*/ 67047 w 67047"/>
              <a:gd name="connsiteY5" fmla="*/ 0 h 13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047" h="131555">
                <a:moveTo>
                  <a:pt x="67047" y="0"/>
                </a:moveTo>
                <a:cubicBezTo>
                  <a:pt x="50378" y="22489"/>
                  <a:pt x="33709" y="44979"/>
                  <a:pt x="22597" y="66675"/>
                </a:cubicBezTo>
                <a:cubicBezTo>
                  <a:pt x="11485" y="88371"/>
                  <a:pt x="2489" y="123296"/>
                  <a:pt x="372" y="130175"/>
                </a:cubicBezTo>
                <a:cubicBezTo>
                  <a:pt x="-1745" y="137054"/>
                  <a:pt x="5664" y="116417"/>
                  <a:pt x="9897" y="107950"/>
                </a:cubicBezTo>
                <a:cubicBezTo>
                  <a:pt x="14130" y="99483"/>
                  <a:pt x="25772" y="79375"/>
                  <a:pt x="25772" y="79375"/>
                </a:cubicBezTo>
                <a:lnTo>
                  <a:pt x="67047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 966">
            <a:extLst>
              <a:ext uri="{FF2B5EF4-FFF2-40B4-BE49-F238E27FC236}">
                <a16:creationId xmlns:a16="http://schemas.microsoft.com/office/drawing/2014/main" id="{778DEC60-BA64-C106-7AA6-875B93382455}"/>
              </a:ext>
            </a:extLst>
          </p:cNvPr>
          <p:cNvSpPr/>
          <p:nvPr/>
        </p:nvSpPr>
        <p:spPr>
          <a:xfrm>
            <a:off x="7365600" y="8035858"/>
            <a:ext cx="184903" cy="384495"/>
          </a:xfrm>
          <a:custGeom>
            <a:avLst/>
            <a:gdLst>
              <a:gd name="connsiteX0" fmla="*/ 400 w 184903"/>
              <a:gd name="connsiteY0" fmla="*/ 67 h 384495"/>
              <a:gd name="connsiteX1" fmla="*/ 117875 w 184903"/>
              <a:gd name="connsiteY1" fmla="*/ 34992 h 384495"/>
              <a:gd name="connsiteX2" fmla="*/ 165500 w 184903"/>
              <a:gd name="connsiteY2" fmla="*/ 57217 h 384495"/>
              <a:gd name="connsiteX3" fmla="*/ 171850 w 184903"/>
              <a:gd name="connsiteY3" fmla="*/ 98492 h 384495"/>
              <a:gd name="connsiteX4" fmla="*/ 184550 w 184903"/>
              <a:gd name="connsiteY4" fmla="*/ 76267 h 384495"/>
              <a:gd name="connsiteX5" fmla="*/ 181375 w 184903"/>
              <a:gd name="connsiteY5" fmla="*/ 177867 h 384495"/>
              <a:gd name="connsiteX6" fmla="*/ 181375 w 184903"/>
              <a:gd name="connsiteY6" fmla="*/ 244542 h 384495"/>
              <a:gd name="connsiteX7" fmla="*/ 178200 w 184903"/>
              <a:gd name="connsiteY7" fmla="*/ 282642 h 384495"/>
              <a:gd name="connsiteX8" fmla="*/ 165500 w 184903"/>
              <a:gd name="connsiteY8" fmla="*/ 333442 h 384495"/>
              <a:gd name="connsiteX9" fmla="*/ 140100 w 184903"/>
              <a:gd name="connsiteY9" fmla="*/ 384242 h 384495"/>
              <a:gd name="connsiteX10" fmla="*/ 155975 w 184903"/>
              <a:gd name="connsiteY10" fmla="*/ 349317 h 384495"/>
              <a:gd name="connsiteX11" fmla="*/ 175025 w 184903"/>
              <a:gd name="connsiteY11" fmla="*/ 269942 h 384495"/>
              <a:gd name="connsiteX12" fmla="*/ 181375 w 184903"/>
              <a:gd name="connsiteY12" fmla="*/ 57217 h 384495"/>
              <a:gd name="connsiteX13" fmla="*/ 162325 w 184903"/>
              <a:gd name="connsiteY13" fmla="*/ 44517 h 384495"/>
              <a:gd name="connsiteX14" fmla="*/ 400 w 184903"/>
              <a:gd name="connsiteY14" fmla="*/ 67 h 384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4903" h="384495">
                <a:moveTo>
                  <a:pt x="400" y="67"/>
                </a:moveTo>
                <a:cubicBezTo>
                  <a:pt x="-7008" y="-1520"/>
                  <a:pt x="90358" y="25467"/>
                  <a:pt x="117875" y="34992"/>
                </a:cubicBezTo>
                <a:cubicBezTo>
                  <a:pt x="145392" y="44517"/>
                  <a:pt x="156504" y="46634"/>
                  <a:pt x="165500" y="57217"/>
                </a:cubicBezTo>
                <a:cubicBezTo>
                  <a:pt x="174496" y="67800"/>
                  <a:pt x="168675" y="95317"/>
                  <a:pt x="171850" y="98492"/>
                </a:cubicBezTo>
                <a:cubicBezTo>
                  <a:pt x="175025" y="101667"/>
                  <a:pt x="182963" y="63038"/>
                  <a:pt x="184550" y="76267"/>
                </a:cubicBezTo>
                <a:cubicBezTo>
                  <a:pt x="186137" y="89496"/>
                  <a:pt x="181904" y="149821"/>
                  <a:pt x="181375" y="177867"/>
                </a:cubicBezTo>
                <a:cubicBezTo>
                  <a:pt x="180846" y="205913"/>
                  <a:pt x="181904" y="227080"/>
                  <a:pt x="181375" y="244542"/>
                </a:cubicBezTo>
                <a:cubicBezTo>
                  <a:pt x="180846" y="262004"/>
                  <a:pt x="180846" y="267825"/>
                  <a:pt x="178200" y="282642"/>
                </a:cubicBezTo>
                <a:cubicBezTo>
                  <a:pt x="175554" y="297459"/>
                  <a:pt x="171850" y="316509"/>
                  <a:pt x="165500" y="333442"/>
                </a:cubicBezTo>
                <a:cubicBezTo>
                  <a:pt x="159150" y="350375"/>
                  <a:pt x="141688" y="381596"/>
                  <a:pt x="140100" y="384242"/>
                </a:cubicBezTo>
                <a:cubicBezTo>
                  <a:pt x="138513" y="386888"/>
                  <a:pt x="150154" y="368367"/>
                  <a:pt x="155975" y="349317"/>
                </a:cubicBezTo>
                <a:cubicBezTo>
                  <a:pt x="161796" y="330267"/>
                  <a:pt x="170792" y="318625"/>
                  <a:pt x="175025" y="269942"/>
                </a:cubicBezTo>
                <a:cubicBezTo>
                  <a:pt x="179258" y="221259"/>
                  <a:pt x="181375" y="57217"/>
                  <a:pt x="181375" y="57217"/>
                </a:cubicBezTo>
                <a:cubicBezTo>
                  <a:pt x="179258" y="19646"/>
                  <a:pt x="193017" y="53513"/>
                  <a:pt x="162325" y="44517"/>
                </a:cubicBezTo>
                <a:cubicBezTo>
                  <a:pt x="131633" y="35521"/>
                  <a:pt x="7808" y="1654"/>
                  <a:pt x="400" y="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 967">
            <a:extLst>
              <a:ext uri="{FF2B5EF4-FFF2-40B4-BE49-F238E27FC236}">
                <a16:creationId xmlns:a16="http://schemas.microsoft.com/office/drawing/2014/main" id="{B613038F-A510-8694-2E28-BE817ABC73D2}"/>
              </a:ext>
            </a:extLst>
          </p:cNvPr>
          <p:cNvSpPr/>
          <p:nvPr/>
        </p:nvSpPr>
        <p:spPr>
          <a:xfrm>
            <a:off x="7368590" y="8047858"/>
            <a:ext cx="166781" cy="328318"/>
          </a:xfrm>
          <a:custGeom>
            <a:avLst/>
            <a:gdLst>
              <a:gd name="connsiteX0" fmla="*/ 585 w 166781"/>
              <a:gd name="connsiteY0" fmla="*/ 767 h 328318"/>
              <a:gd name="connsiteX1" fmla="*/ 102185 w 166781"/>
              <a:gd name="connsiteY1" fmla="*/ 48392 h 328318"/>
              <a:gd name="connsiteX2" fmla="*/ 146635 w 166781"/>
              <a:gd name="connsiteY2" fmla="*/ 80142 h 328318"/>
              <a:gd name="connsiteX3" fmla="*/ 137110 w 166781"/>
              <a:gd name="connsiteY3" fmla="*/ 111892 h 328318"/>
              <a:gd name="connsiteX4" fmla="*/ 149810 w 166781"/>
              <a:gd name="connsiteY4" fmla="*/ 127767 h 328318"/>
              <a:gd name="connsiteX5" fmla="*/ 149810 w 166781"/>
              <a:gd name="connsiteY5" fmla="*/ 184917 h 328318"/>
              <a:gd name="connsiteX6" fmla="*/ 137110 w 166781"/>
              <a:gd name="connsiteY6" fmla="*/ 229367 h 328318"/>
              <a:gd name="connsiteX7" fmla="*/ 140285 w 166781"/>
              <a:gd name="connsiteY7" fmla="*/ 327792 h 328318"/>
              <a:gd name="connsiteX8" fmla="*/ 137110 w 166781"/>
              <a:gd name="connsiteY8" fmla="*/ 261117 h 328318"/>
              <a:gd name="connsiteX9" fmla="*/ 137110 w 166781"/>
              <a:gd name="connsiteY9" fmla="*/ 108717 h 328318"/>
              <a:gd name="connsiteX10" fmla="*/ 156160 w 166781"/>
              <a:gd name="connsiteY10" fmla="*/ 108717 h 328318"/>
              <a:gd name="connsiteX11" fmla="*/ 152985 w 166781"/>
              <a:gd name="connsiteY11" fmla="*/ 89667 h 328318"/>
              <a:gd name="connsiteX12" fmla="*/ 585 w 166781"/>
              <a:gd name="connsiteY12" fmla="*/ 767 h 32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6781" h="328318">
                <a:moveTo>
                  <a:pt x="585" y="767"/>
                </a:moveTo>
                <a:cubicBezTo>
                  <a:pt x="-7882" y="-6112"/>
                  <a:pt x="77843" y="35163"/>
                  <a:pt x="102185" y="48392"/>
                </a:cubicBezTo>
                <a:cubicBezTo>
                  <a:pt x="126527" y="61621"/>
                  <a:pt x="140814" y="69559"/>
                  <a:pt x="146635" y="80142"/>
                </a:cubicBezTo>
                <a:cubicBezTo>
                  <a:pt x="152456" y="90725"/>
                  <a:pt x="137110" y="111892"/>
                  <a:pt x="137110" y="111892"/>
                </a:cubicBezTo>
                <a:cubicBezTo>
                  <a:pt x="137639" y="119830"/>
                  <a:pt x="147693" y="115596"/>
                  <a:pt x="149810" y="127767"/>
                </a:cubicBezTo>
                <a:cubicBezTo>
                  <a:pt x="151927" y="139938"/>
                  <a:pt x="151927" y="167984"/>
                  <a:pt x="149810" y="184917"/>
                </a:cubicBezTo>
                <a:cubicBezTo>
                  <a:pt x="147693" y="201850"/>
                  <a:pt x="138698" y="205554"/>
                  <a:pt x="137110" y="229367"/>
                </a:cubicBezTo>
                <a:cubicBezTo>
                  <a:pt x="135522" y="253180"/>
                  <a:pt x="140285" y="322500"/>
                  <a:pt x="140285" y="327792"/>
                </a:cubicBezTo>
                <a:cubicBezTo>
                  <a:pt x="140285" y="333084"/>
                  <a:pt x="137639" y="297629"/>
                  <a:pt x="137110" y="261117"/>
                </a:cubicBezTo>
                <a:cubicBezTo>
                  <a:pt x="136581" y="224605"/>
                  <a:pt x="137110" y="108717"/>
                  <a:pt x="137110" y="108717"/>
                </a:cubicBezTo>
                <a:cubicBezTo>
                  <a:pt x="140285" y="83317"/>
                  <a:pt x="156160" y="108717"/>
                  <a:pt x="156160" y="108717"/>
                </a:cubicBezTo>
                <a:cubicBezTo>
                  <a:pt x="158806" y="105542"/>
                  <a:pt x="180502" y="106071"/>
                  <a:pt x="152985" y="89667"/>
                </a:cubicBezTo>
                <a:cubicBezTo>
                  <a:pt x="125468" y="73263"/>
                  <a:pt x="9052" y="7646"/>
                  <a:pt x="585" y="7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 968">
            <a:extLst>
              <a:ext uri="{FF2B5EF4-FFF2-40B4-BE49-F238E27FC236}">
                <a16:creationId xmlns:a16="http://schemas.microsoft.com/office/drawing/2014/main" id="{5D1CDA0B-B72E-8ACF-B34A-0589ADF7FDA6}"/>
              </a:ext>
            </a:extLst>
          </p:cNvPr>
          <p:cNvSpPr/>
          <p:nvPr/>
        </p:nvSpPr>
        <p:spPr>
          <a:xfrm>
            <a:off x="7124786" y="8204589"/>
            <a:ext cx="391485" cy="191879"/>
          </a:xfrm>
          <a:custGeom>
            <a:avLst/>
            <a:gdLst>
              <a:gd name="connsiteX0" fmla="*/ 9439 w 391485"/>
              <a:gd name="connsiteY0" fmla="*/ 2786 h 191879"/>
              <a:gd name="connsiteX1" fmla="*/ 218989 w 391485"/>
              <a:gd name="connsiteY1" fmla="*/ 129786 h 191879"/>
              <a:gd name="connsiteX2" fmla="*/ 193589 w 391485"/>
              <a:gd name="connsiteY2" fmla="*/ 110736 h 191879"/>
              <a:gd name="connsiteX3" fmla="*/ 295189 w 391485"/>
              <a:gd name="connsiteY3" fmla="*/ 164711 h 191879"/>
              <a:gd name="connsiteX4" fmla="*/ 387264 w 391485"/>
              <a:gd name="connsiteY4" fmla="*/ 190111 h 191879"/>
              <a:gd name="connsiteX5" fmla="*/ 361864 w 391485"/>
              <a:gd name="connsiteY5" fmla="*/ 183761 h 191879"/>
              <a:gd name="connsiteX6" fmla="*/ 238039 w 391485"/>
              <a:gd name="connsiteY6" fmla="*/ 136136 h 191879"/>
              <a:gd name="connsiteX7" fmla="*/ 53889 w 391485"/>
              <a:gd name="connsiteY7" fmla="*/ 47236 h 191879"/>
              <a:gd name="connsiteX8" fmla="*/ 9439 w 391485"/>
              <a:gd name="connsiteY8" fmla="*/ 2786 h 19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485" h="191879">
                <a:moveTo>
                  <a:pt x="9439" y="2786"/>
                </a:moveTo>
                <a:cubicBezTo>
                  <a:pt x="36956" y="16544"/>
                  <a:pt x="188297" y="111794"/>
                  <a:pt x="218989" y="129786"/>
                </a:cubicBezTo>
                <a:cubicBezTo>
                  <a:pt x="249681" y="147778"/>
                  <a:pt x="180889" y="104915"/>
                  <a:pt x="193589" y="110736"/>
                </a:cubicBezTo>
                <a:cubicBezTo>
                  <a:pt x="206289" y="116557"/>
                  <a:pt x="262910" y="151482"/>
                  <a:pt x="295189" y="164711"/>
                </a:cubicBezTo>
                <a:cubicBezTo>
                  <a:pt x="327468" y="177940"/>
                  <a:pt x="376151" y="186936"/>
                  <a:pt x="387264" y="190111"/>
                </a:cubicBezTo>
                <a:cubicBezTo>
                  <a:pt x="398377" y="193286"/>
                  <a:pt x="386735" y="192757"/>
                  <a:pt x="361864" y="183761"/>
                </a:cubicBezTo>
                <a:cubicBezTo>
                  <a:pt x="336993" y="174765"/>
                  <a:pt x="289368" y="158890"/>
                  <a:pt x="238039" y="136136"/>
                </a:cubicBezTo>
                <a:cubicBezTo>
                  <a:pt x="186710" y="113382"/>
                  <a:pt x="53889" y="47236"/>
                  <a:pt x="53889" y="47236"/>
                </a:cubicBezTo>
                <a:cubicBezTo>
                  <a:pt x="20022" y="29774"/>
                  <a:pt x="-18078" y="-10972"/>
                  <a:pt x="9439" y="27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 969">
            <a:extLst>
              <a:ext uri="{FF2B5EF4-FFF2-40B4-BE49-F238E27FC236}">
                <a16:creationId xmlns:a16="http://schemas.microsoft.com/office/drawing/2014/main" id="{22979B37-1880-8553-F744-0F8F3ED3BBB1}"/>
              </a:ext>
            </a:extLst>
          </p:cNvPr>
          <p:cNvSpPr/>
          <p:nvPr/>
        </p:nvSpPr>
        <p:spPr>
          <a:xfrm>
            <a:off x="7095044" y="8235718"/>
            <a:ext cx="427020" cy="187879"/>
          </a:xfrm>
          <a:custGeom>
            <a:avLst/>
            <a:gdLst>
              <a:gd name="connsiteX0" fmla="*/ 1081 w 427020"/>
              <a:gd name="connsiteY0" fmla="*/ 232 h 187879"/>
              <a:gd name="connsiteX1" fmla="*/ 153481 w 427020"/>
              <a:gd name="connsiteY1" fmla="*/ 89132 h 187879"/>
              <a:gd name="connsiteX2" fmla="*/ 270956 w 427020"/>
              <a:gd name="connsiteY2" fmla="*/ 143107 h 187879"/>
              <a:gd name="connsiteX3" fmla="*/ 423356 w 427020"/>
              <a:gd name="connsiteY3" fmla="*/ 187557 h 187879"/>
              <a:gd name="connsiteX4" fmla="*/ 372556 w 427020"/>
              <a:gd name="connsiteY4" fmla="*/ 162157 h 187879"/>
              <a:gd name="connsiteX5" fmla="*/ 293181 w 427020"/>
              <a:gd name="connsiteY5" fmla="*/ 143107 h 187879"/>
              <a:gd name="connsiteX6" fmla="*/ 236031 w 427020"/>
              <a:gd name="connsiteY6" fmla="*/ 117707 h 187879"/>
              <a:gd name="connsiteX7" fmla="*/ 1081 w 427020"/>
              <a:gd name="connsiteY7" fmla="*/ 232 h 187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7020" h="187879">
                <a:moveTo>
                  <a:pt x="1081" y="232"/>
                </a:moveTo>
                <a:cubicBezTo>
                  <a:pt x="-12677" y="-4530"/>
                  <a:pt x="108502" y="65320"/>
                  <a:pt x="153481" y="89132"/>
                </a:cubicBezTo>
                <a:cubicBezTo>
                  <a:pt x="198460" y="112945"/>
                  <a:pt x="225977" y="126703"/>
                  <a:pt x="270956" y="143107"/>
                </a:cubicBezTo>
                <a:cubicBezTo>
                  <a:pt x="315935" y="159511"/>
                  <a:pt x="406423" y="184382"/>
                  <a:pt x="423356" y="187557"/>
                </a:cubicBezTo>
                <a:cubicBezTo>
                  <a:pt x="440289" y="190732"/>
                  <a:pt x="394252" y="169565"/>
                  <a:pt x="372556" y="162157"/>
                </a:cubicBezTo>
                <a:cubicBezTo>
                  <a:pt x="350860" y="154749"/>
                  <a:pt x="315935" y="150515"/>
                  <a:pt x="293181" y="143107"/>
                </a:cubicBezTo>
                <a:cubicBezTo>
                  <a:pt x="270427" y="135699"/>
                  <a:pt x="282598" y="140461"/>
                  <a:pt x="236031" y="117707"/>
                </a:cubicBezTo>
                <a:cubicBezTo>
                  <a:pt x="189464" y="94953"/>
                  <a:pt x="14839" y="4994"/>
                  <a:pt x="1081" y="2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 970">
            <a:extLst>
              <a:ext uri="{FF2B5EF4-FFF2-40B4-BE49-F238E27FC236}">
                <a16:creationId xmlns:a16="http://schemas.microsoft.com/office/drawing/2014/main" id="{DD82701A-5185-BECB-2A91-99BD8CA24130}"/>
              </a:ext>
            </a:extLst>
          </p:cNvPr>
          <p:cNvSpPr/>
          <p:nvPr/>
        </p:nvSpPr>
        <p:spPr>
          <a:xfrm>
            <a:off x="7513207" y="8321042"/>
            <a:ext cx="402167" cy="892862"/>
          </a:xfrm>
          <a:custGeom>
            <a:avLst/>
            <a:gdLst>
              <a:gd name="connsiteX0" fmla="*/ 36943 w 402167"/>
              <a:gd name="connsiteY0" fmla="*/ 633 h 892862"/>
              <a:gd name="connsiteX1" fmla="*/ 11543 w 402167"/>
              <a:gd name="connsiteY1" fmla="*/ 73658 h 892862"/>
              <a:gd name="connsiteX2" fmla="*/ 30593 w 402167"/>
              <a:gd name="connsiteY2" fmla="*/ 175258 h 892862"/>
              <a:gd name="connsiteX3" fmla="*/ 33768 w 402167"/>
              <a:gd name="connsiteY3" fmla="*/ 149858 h 892862"/>
              <a:gd name="connsiteX4" fmla="*/ 125843 w 402167"/>
              <a:gd name="connsiteY4" fmla="*/ 321308 h 892862"/>
              <a:gd name="connsiteX5" fmla="*/ 154418 w 402167"/>
              <a:gd name="connsiteY5" fmla="*/ 422908 h 892862"/>
              <a:gd name="connsiteX6" fmla="*/ 240143 w 402167"/>
              <a:gd name="connsiteY6" fmla="*/ 607058 h 892862"/>
              <a:gd name="connsiteX7" fmla="*/ 217918 w 402167"/>
              <a:gd name="connsiteY7" fmla="*/ 524508 h 892862"/>
              <a:gd name="connsiteX8" fmla="*/ 275068 w 402167"/>
              <a:gd name="connsiteY8" fmla="*/ 638808 h 892862"/>
              <a:gd name="connsiteX9" fmla="*/ 325868 w 402167"/>
              <a:gd name="connsiteY9" fmla="*/ 711833 h 892862"/>
              <a:gd name="connsiteX10" fmla="*/ 383018 w 402167"/>
              <a:gd name="connsiteY10" fmla="*/ 794383 h 892862"/>
              <a:gd name="connsiteX11" fmla="*/ 402068 w 402167"/>
              <a:gd name="connsiteY11" fmla="*/ 826133 h 892862"/>
              <a:gd name="connsiteX12" fmla="*/ 376668 w 402167"/>
              <a:gd name="connsiteY12" fmla="*/ 892808 h 892862"/>
              <a:gd name="connsiteX13" fmla="*/ 395718 w 402167"/>
              <a:gd name="connsiteY13" fmla="*/ 835658 h 892862"/>
              <a:gd name="connsiteX14" fmla="*/ 335393 w 402167"/>
              <a:gd name="connsiteY14" fmla="*/ 740408 h 892862"/>
              <a:gd name="connsiteX15" fmla="*/ 233793 w 402167"/>
              <a:gd name="connsiteY15" fmla="*/ 594358 h 892862"/>
              <a:gd name="connsiteX16" fmla="*/ 157593 w 402167"/>
              <a:gd name="connsiteY16" fmla="*/ 394333 h 892862"/>
              <a:gd name="connsiteX17" fmla="*/ 27418 w 402167"/>
              <a:gd name="connsiteY17" fmla="*/ 149858 h 892862"/>
              <a:gd name="connsiteX18" fmla="*/ 2018 w 402167"/>
              <a:gd name="connsiteY18" fmla="*/ 99058 h 892862"/>
              <a:gd name="connsiteX19" fmla="*/ 5193 w 402167"/>
              <a:gd name="connsiteY19" fmla="*/ 114933 h 892862"/>
              <a:gd name="connsiteX20" fmla="*/ 36943 w 402167"/>
              <a:gd name="connsiteY20" fmla="*/ 633 h 892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2167" h="892862">
                <a:moveTo>
                  <a:pt x="36943" y="633"/>
                </a:moveTo>
                <a:cubicBezTo>
                  <a:pt x="38001" y="-6246"/>
                  <a:pt x="12601" y="44554"/>
                  <a:pt x="11543" y="73658"/>
                </a:cubicBezTo>
                <a:cubicBezTo>
                  <a:pt x="10485" y="102762"/>
                  <a:pt x="26889" y="162558"/>
                  <a:pt x="30593" y="175258"/>
                </a:cubicBezTo>
                <a:cubicBezTo>
                  <a:pt x="34297" y="187958"/>
                  <a:pt x="17893" y="125516"/>
                  <a:pt x="33768" y="149858"/>
                </a:cubicBezTo>
                <a:cubicBezTo>
                  <a:pt x="49643" y="174200"/>
                  <a:pt x="105735" y="275800"/>
                  <a:pt x="125843" y="321308"/>
                </a:cubicBezTo>
                <a:cubicBezTo>
                  <a:pt x="145951" y="366816"/>
                  <a:pt x="135368" y="375283"/>
                  <a:pt x="154418" y="422908"/>
                </a:cubicBezTo>
                <a:cubicBezTo>
                  <a:pt x="173468" y="470533"/>
                  <a:pt x="229560" y="590125"/>
                  <a:pt x="240143" y="607058"/>
                </a:cubicBezTo>
                <a:cubicBezTo>
                  <a:pt x="250726" y="623991"/>
                  <a:pt x="212097" y="519216"/>
                  <a:pt x="217918" y="524508"/>
                </a:cubicBezTo>
                <a:cubicBezTo>
                  <a:pt x="223739" y="529800"/>
                  <a:pt x="257076" y="607587"/>
                  <a:pt x="275068" y="638808"/>
                </a:cubicBezTo>
                <a:cubicBezTo>
                  <a:pt x="293060" y="670029"/>
                  <a:pt x="325868" y="711833"/>
                  <a:pt x="325868" y="711833"/>
                </a:cubicBezTo>
                <a:cubicBezTo>
                  <a:pt x="343860" y="737762"/>
                  <a:pt x="370318" y="775333"/>
                  <a:pt x="383018" y="794383"/>
                </a:cubicBezTo>
                <a:cubicBezTo>
                  <a:pt x="395718" y="813433"/>
                  <a:pt x="403126" y="809729"/>
                  <a:pt x="402068" y="826133"/>
                </a:cubicBezTo>
                <a:cubicBezTo>
                  <a:pt x="401010" y="842537"/>
                  <a:pt x="377726" y="891220"/>
                  <a:pt x="376668" y="892808"/>
                </a:cubicBezTo>
                <a:cubicBezTo>
                  <a:pt x="375610" y="894396"/>
                  <a:pt x="402597" y="861058"/>
                  <a:pt x="395718" y="835658"/>
                </a:cubicBezTo>
                <a:cubicBezTo>
                  <a:pt x="388839" y="810258"/>
                  <a:pt x="362380" y="780625"/>
                  <a:pt x="335393" y="740408"/>
                </a:cubicBezTo>
                <a:cubicBezTo>
                  <a:pt x="308406" y="700191"/>
                  <a:pt x="263426" y="652037"/>
                  <a:pt x="233793" y="594358"/>
                </a:cubicBezTo>
                <a:cubicBezTo>
                  <a:pt x="204160" y="536679"/>
                  <a:pt x="191989" y="468416"/>
                  <a:pt x="157593" y="394333"/>
                </a:cubicBezTo>
                <a:cubicBezTo>
                  <a:pt x="123197" y="320250"/>
                  <a:pt x="53347" y="199070"/>
                  <a:pt x="27418" y="149858"/>
                </a:cubicBezTo>
                <a:cubicBezTo>
                  <a:pt x="1489" y="100646"/>
                  <a:pt x="5722" y="104879"/>
                  <a:pt x="2018" y="99058"/>
                </a:cubicBezTo>
                <a:cubicBezTo>
                  <a:pt x="-1686" y="93237"/>
                  <a:pt x="-99" y="129750"/>
                  <a:pt x="5193" y="114933"/>
                </a:cubicBezTo>
                <a:cubicBezTo>
                  <a:pt x="10485" y="100116"/>
                  <a:pt x="35885" y="7512"/>
                  <a:pt x="36943" y="6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 971">
            <a:extLst>
              <a:ext uri="{FF2B5EF4-FFF2-40B4-BE49-F238E27FC236}">
                <a16:creationId xmlns:a16="http://schemas.microsoft.com/office/drawing/2014/main" id="{4291A1E2-BBE8-7686-F1A0-F66AC74D67F9}"/>
              </a:ext>
            </a:extLst>
          </p:cNvPr>
          <p:cNvSpPr/>
          <p:nvPr/>
        </p:nvSpPr>
        <p:spPr>
          <a:xfrm>
            <a:off x="7185025" y="8321675"/>
            <a:ext cx="356619" cy="140345"/>
          </a:xfrm>
          <a:custGeom>
            <a:avLst/>
            <a:gdLst>
              <a:gd name="connsiteX0" fmla="*/ 0 w 356619"/>
              <a:gd name="connsiteY0" fmla="*/ 0 h 140345"/>
              <a:gd name="connsiteX1" fmla="*/ 190500 w 356619"/>
              <a:gd name="connsiteY1" fmla="*/ 101600 h 140345"/>
              <a:gd name="connsiteX2" fmla="*/ 174625 w 356619"/>
              <a:gd name="connsiteY2" fmla="*/ 98425 h 140345"/>
              <a:gd name="connsiteX3" fmla="*/ 298450 w 356619"/>
              <a:gd name="connsiteY3" fmla="*/ 133350 h 140345"/>
              <a:gd name="connsiteX4" fmla="*/ 355600 w 356619"/>
              <a:gd name="connsiteY4" fmla="*/ 139700 h 140345"/>
              <a:gd name="connsiteX5" fmla="*/ 254000 w 356619"/>
              <a:gd name="connsiteY5" fmla="*/ 123825 h 140345"/>
              <a:gd name="connsiteX6" fmla="*/ 127000 w 356619"/>
              <a:gd name="connsiteY6" fmla="*/ 79375 h 140345"/>
              <a:gd name="connsiteX7" fmla="*/ 158750 w 356619"/>
              <a:gd name="connsiteY7" fmla="*/ 95250 h 140345"/>
              <a:gd name="connsiteX8" fmla="*/ 0 w 356619"/>
              <a:gd name="connsiteY8" fmla="*/ 0 h 140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6619" h="140345">
                <a:moveTo>
                  <a:pt x="0" y="0"/>
                </a:moveTo>
                <a:lnTo>
                  <a:pt x="190500" y="101600"/>
                </a:lnTo>
                <a:cubicBezTo>
                  <a:pt x="219604" y="118004"/>
                  <a:pt x="156633" y="93133"/>
                  <a:pt x="174625" y="98425"/>
                </a:cubicBezTo>
                <a:cubicBezTo>
                  <a:pt x="192617" y="103717"/>
                  <a:pt x="268288" y="126471"/>
                  <a:pt x="298450" y="133350"/>
                </a:cubicBezTo>
                <a:cubicBezTo>
                  <a:pt x="328612" y="140229"/>
                  <a:pt x="363008" y="141287"/>
                  <a:pt x="355600" y="139700"/>
                </a:cubicBezTo>
                <a:cubicBezTo>
                  <a:pt x="348192" y="138113"/>
                  <a:pt x="292100" y="133879"/>
                  <a:pt x="254000" y="123825"/>
                </a:cubicBezTo>
                <a:cubicBezTo>
                  <a:pt x="215900" y="113771"/>
                  <a:pt x="142875" y="84137"/>
                  <a:pt x="127000" y="79375"/>
                </a:cubicBezTo>
                <a:cubicBezTo>
                  <a:pt x="111125" y="74613"/>
                  <a:pt x="158750" y="95250"/>
                  <a:pt x="158750" y="952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 972">
            <a:extLst>
              <a:ext uri="{FF2B5EF4-FFF2-40B4-BE49-F238E27FC236}">
                <a16:creationId xmlns:a16="http://schemas.microsoft.com/office/drawing/2014/main" id="{D304FF2A-CEBA-D7DD-996A-711042FBCF8A}"/>
              </a:ext>
            </a:extLst>
          </p:cNvPr>
          <p:cNvSpPr/>
          <p:nvPr/>
        </p:nvSpPr>
        <p:spPr>
          <a:xfrm>
            <a:off x="7175472" y="8347055"/>
            <a:ext cx="377856" cy="155662"/>
          </a:xfrm>
          <a:custGeom>
            <a:avLst/>
            <a:gdLst>
              <a:gd name="connsiteX0" fmla="*/ 28 w 377856"/>
              <a:gd name="connsiteY0" fmla="*/ 20 h 155662"/>
              <a:gd name="connsiteX1" fmla="*/ 238153 w 377856"/>
              <a:gd name="connsiteY1" fmla="*/ 117495 h 155662"/>
              <a:gd name="connsiteX2" fmla="*/ 181003 w 377856"/>
              <a:gd name="connsiteY2" fmla="*/ 85745 h 155662"/>
              <a:gd name="connsiteX3" fmla="*/ 292128 w 377856"/>
              <a:gd name="connsiteY3" fmla="*/ 133370 h 155662"/>
              <a:gd name="connsiteX4" fmla="*/ 377853 w 377856"/>
              <a:gd name="connsiteY4" fmla="*/ 155595 h 155662"/>
              <a:gd name="connsiteX5" fmla="*/ 295303 w 377856"/>
              <a:gd name="connsiteY5" fmla="*/ 127020 h 155662"/>
              <a:gd name="connsiteX6" fmla="*/ 222278 w 377856"/>
              <a:gd name="connsiteY6" fmla="*/ 107970 h 155662"/>
              <a:gd name="connsiteX7" fmla="*/ 28 w 377856"/>
              <a:gd name="connsiteY7" fmla="*/ 20 h 15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7856" h="155662">
                <a:moveTo>
                  <a:pt x="28" y="20"/>
                </a:moveTo>
                <a:cubicBezTo>
                  <a:pt x="2674" y="1608"/>
                  <a:pt x="207991" y="103208"/>
                  <a:pt x="238153" y="117495"/>
                </a:cubicBezTo>
                <a:cubicBezTo>
                  <a:pt x="268315" y="131782"/>
                  <a:pt x="172007" y="83099"/>
                  <a:pt x="181003" y="85745"/>
                </a:cubicBezTo>
                <a:cubicBezTo>
                  <a:pt x="189999" y="88391"/>
                  <a:pt x="259320" y="121728"/>
                  <a:pt x="292128" y="133370"/>
                </a:cubicBezTo>
                <a:cubicBezTo>
                  <a:pt x="324936" y="145012"/>
                  <a:pt x="377324" y="156653"/>
                  <a:pt x="377853" y="155595"/>
                </a:cubicBezTo>
                <a:cubicBezTo>
                  <a:pt x="378382" y="154537"/>
                  <a:pt x="321232" y="134957"/>
                  <a:pt x="295303" y="127020"/>
                </a:cubicBezTo>
                <a:cubicBezTo>
                  <a:pt x="269374" y="119083"/>
                  <a:pt x="264082" y="127020"/>
                  <a:pt x="222278" y="107970"/>
                </a:cubicBezTo>
                <a:cubicBezTo>
                  <a:pt x="180474" y="88920"/>
                  <a:pt x="-2618" y="-1568"/>
                  <a:pt x="28" y="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 973">
            <a:extLst>
              <a:ext uri="{FF2B5EF4-FFF2-40B4-BE49-F238E27FC236}">
                <a16:creationId xmlns:a16="http://schemas.microsoft.com/office/drawing/2014/main" id="{861B3FB4-048A-05F9-8AE8-F84C25EED89E}"/>
              </a:ext>
            </a:extLst>
          </p:cNvPr>
          <p:cNvSpPr/>
          <p:nvPr/>
        </p:nvSpPr>
        <p:spPr>
          <a:xfrm>
            <a:off x="7524750" y="8461375"/>
            <a:ext cx="108664" cy="217259"/>
          </a:xfrm>
          <a:custGeom>
            <a:avLst/>
            <a:gdLst>
              <a:gd name="connsiteX0" fmla="*/ 0 w 108664"/>
              <a:gd name="connsiteY0" fmla="*/ 0 h 217259"/>
              <a:gd name="connsiteX1" fmla="*/ 57150 w 108664"/>
              <a:gd name="connsiteY1" fmla="*/ 114300 h 217259"/>
              <a:gd name="connsiteX2" fmla="*/ 107950 w 108664"/>
              <a:gd name="connsiteY2" fmla="*/ 215900 h 217259"/>
              <a:gd name="connsiteX3" fmla="*/ 82550 w 108664"/>
              <a:gd name="connsiteY3" fmla="*/ 165100 h 217259"/>
              <a:gd name="connsiteX4" fmla="*/ 22225 w 108664"/>
              <a:gd name="connsiteY4" fmla="*/ 57150 h 217259"/>
              <a:gd name="connsiteX5" fmla="*/ 41275 w 108664"/>
              <a:gd name="connsiteY5" fmla="*/ 69850 h 217259"/>
              <a:gd name="connsiteX6" fmla="*/ 0 w 108664"/>
              <a:gd name="connsiteY6" fmla="*/ 0 h 21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664" h="217259">
                <a:moveTo>
                  <a:pt x="0" y="0"/>
                </a:moveTo>
                <a:lnTo>
                  <a:pt x="57150" y="114300"/>
                </a:lnTo>
                <a:lnTo>
                  <a:pt x="107950" y="215900"/>
                </a:lnTo>
                <a:cubicBezTo>
                  <a:pt x="112183" y="224367"/>
                  <a:pt x="96837" y="191558"/>
                  <a:pt x="82550" y="165100"/>
                </a:cubicBezTo>
                <a:cubicBezTo>
                  <a:pt x="68263" y="138642"/>
                  <a:pt x="22225" y="57150"/>
                  <a:pt x="22225" y="57150"/>
                </a:cubicBezTo>
                <a:cubicBezTo>
                  <a:pt x="15346" y="41275"/>
                  <a:pt x="41804" y="76200"/>
                  <a:pt x="41275" y="69850"/>
                </a:cubicBezTo>
                <a:cubicBezTo>
                  <a:pt x="40746" y="63500"/>
                  <a:pt x="29898" y="41275"/>
                  <a:pt x="0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 974">
            <a:extLst>
              <a:ext uri="{FF2B5EF4-FFF2-40B4-BE49-F238E27FC236}">
                <a16:creationId xmlns:a16="http://schemas.microsoft.com/office/drawing/2014/main" id="{E837200E-DD95-FE04-8F98-34033CC99E16}"/>
              </a:ext>
            </a:extLst>
          </p:cNvPr>
          <p:cNvSpPr/>
          <p:nvPr/>
        </p:nvSpPr>
        <p:spPr>
          <a:xfrm>
            <a:off x="7280239" y="8496282"/>
            <a:ext cx="400659" cy="271329"/>
          </a:xfrm>
          <a:custGeom>
            <a:avLst/>
            <a:gdLst>
              <a:gd name="connsiteX0" fmla="*/ 36 w 400659"/>
              <a:gd name="connsiteY0" fmla="*/ 18 h 271329"/>
              <a:gd name="connsiteX1" fmla="*/ 250861 w 400659"/>
              <a:gd name="connsiteY1" fmla="*/ 117493 h 271329"/>
              <a:gd name="connsiteX2" fmla="*/ 222286 w 400659"/>
              <a:gd name="connsiteY2" fmla="*/ 95268 h 271329"/>
              <a:gd name="connsiteX3" fmla="*/ 327061 w 400659"/>
              <a:gd name="connsiteY3" fmla="*/ 161943 h 271329"/>
              <a:gd name="connsiteX4" fmla="*/ 396911 w 400659"/>
              <a:gd name="connsiteY4" fmla="*/ 269893 h 271329"/>
              <a:gd name="connsiteX5" fmla="*/ 381036 w 400659"/>
              <a:gd name="connsiteY5" fmla="*/ 219093 h 271329"/>
              <a:gd name="connsiteX6" fmla="*/ 295311 w 400659"/>
              <a:gd name="connsiteY6" fmla="*/ 149243 h 271329"/>
              <a:gd name="connsiteX7" fmla="*/ 187361 w 400659"/>
              <a:gd name="connsiteY7" fmla="*/ 73043 h 271329"/>
              <a:gd name="connsiteX8" fmla="*/ 231811 w 400659"/>
              <a:gd name="connsiteY8" fmla="*/ 107968 h 271329"/>
              <a:gd name="connsiteX9" fmla="*/ 36 w 400659"/>
              <a:gd name="connsiteY9" fmla="*/ 18 h 27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659" h="271329">
                <a:moveTo>
                  <a:pt x="36" y="18"/>
                </a:moveTo>
                <a:cubicBezTo>
                  <a:pt x="3211" y="1605"/>
                  <a:pt x="213819" y="101618"/>
                  <a:pt x="250861" y="117493"/>
                </a:cubicBezTo>
                <a:cubicBezTo>
                  <a:pt x="287903" y="133368"/>
                  <a:pt x="209586" y="87860"/>
                  <a:pt x="222286" y="95268"/>
                </a:cubicBezTo>
                <a:cubicBezTo>
                  <a:pt x="234986" y="102676"/>
                  <a:pt x="297957" y="132839"/>
                  <a:pt x="327061" y="161943"/>
                </a:cubicBezTo>
                <a:cubicBezTo>
                  <a:pt x="356165" y="191047"/>
                  <a:pt x="387915" y="260368"/>
                  <a:pt x="396911" y="269893"/>
                </a:cubicBezTo>
                <a:cubicBezTo>
                  <a:pt x="405907" y="279418"/>
                  <a:pt x="397969" y="239201"/>
                  <a:pt x="381036" y="219093"/>
                </a:cubicBezTo>
                <a:cubicBezTo>
                  <a:pt x="364103" y="198985"/>
                  <a:pt x="327590" y="173585"/>
                  <a:pt x="295311" y="149243"/>
                </a:cubicBezTo>
                <a:cubicBezTo>
                  <a:pt x="263032" y="124901"/>
                  <a:pt x="197944" y="79922"/>
                  <a:pt x="187361" y="73043"/>
                </a:cubicBezTo>
                <a:cubicBezTo>
                  <a:pt x="176778" y="66164"/>
                  <a:pt x="261444" y="116435"/>
                  <a:pt x="231811" y="107968"/>
                </a:cubicBezTo>
                <a:cubicBezTo>
                  <a:pt x="202178" y="99501"/>
                  <a:pt x="-3139" y="-1569"/>
                  <a:pt x="36" y="1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 975">
            <a:extLst>
              <a:ext uri="{FF2B5EF4-FFF2-40B4-BE49-F238E27FC236}">
                <a16:creationId xmlns:a16="http://schemas.microsoft.com/office/drawing/2014/main" id="{7320CA59-05EC-9690-0B54-7DF4F4516BB9}"/>
              </a:ext>
            </a:extLst>
          </p:cNvPr>
          <p:cNvSpPr/>
          <p:nvPr/>
        </p:nvSpPr>
        <p:spPr>
          <a:xfrm>
            <a:off x="7305411" y="8493021"/>
            <a:ext cx="454380" cy="563686"/>
          </a:xfrm>
          <a:custGeom>
            <a:avLst/>
            <a:gdLst>
              <a:gd name="connsiteX0" fmla="*/ 264 w 454380"/>
              <a:gd name="connsiteY0" fmla="*/ 104 h 563686"/>
              <a:gd name="connsiteX1" fmla="*/ 228864 w 454380"/>
              <a:gd name="connsiteY1" fmla="*/ 235054 h 563686"/>
              <a:gd name="connsiteX2" fmla="*/ 225689 w 454380"/>
              <a:gd name="connsiteY2" fmla="*/ 212829 h 563686"/>
              <a:gd name="connsiteX3" fmla="*/ 425714 w 454380"/>
              <a:gd name="connsiteY3" fmla="*/ 508104 h 563686"/>
              <a:gd name="connsiteX4" fmla="*/ 451114 w 454380"/>
              <a:gd name="connsiteY4" fmla="*/ 562079 h 563686"/>
              <a:gd name="connsiteX5" fmla="*/ 406664 w 454380"/>
              <a:gd name="connsiteY5" fmla="*/ 482704 h 563686"/>
              <a:gd name="connsiteX6" fmla="*/ 298714 w 454380"/>
              <a:gd name="connsiteY6" fmla="*/ 304904 h 563686"/>
              <a:gd name="connsiteX7" fmla="*/ 171714 w 454380"/>
              <a:gd name="connsiteY7" fmla="*/ 155679 h 563686"/>
              <a:gd name="connsiteX8" fmla="*/ 212989 w 454380"/>
              <a:gd name="connsiteY8" fmla="*/ 196954 h 563686"/>
              <a:gd name="connsiteX9" fmla="*/ 101864 w 454380"/>
              <a:gd name="connsiteY9" fmla="*/ 66779 h 563686"/>
              <a:gd name="connsiteX10" fmla="*/ 181239 w 454380"/>
              <a:gd name="connsiteY10" fmla="*/ 203304 h 563686"/>
              <a:gd name="connsiteX11" fmla="*/ 264 w 454380"/>
              <a:gd name="connsiteY11" fmla="*/ 104 h 563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4380" h="563686">
                <a:moveTo>
                  <a:pt x="264" y="104"/>
                </a:moveTo>
                <a:cubicBezTo>
                  <a:pt x="8201" y="5396"/>
                  <a:pt x="191293" y="199600"/>
                  <a:pt x="228864" y="235054"/>
                </a:cubicBezTo>
                <a:cubicBezTo>
                  <a:pt x="266435" y="270508"/>
                  <a:pt x="192881" y="167321"/>
                  <a:pt x="225689" y="212829"/>
                </a:cubicBezTo>
                <a:cubicBezTo>
                  <a:pt x="258497" y="258337"/>
                  <a:pt x="388143" y="449896"/>
                  <a:pt x="425714" y="508104"/>
                </a:cubicBezTo>
                <a:cubicBezTo>
                  <a:pt x="463285" y="566312"/>
                  <a:pt x="454289" y="566312"/>
                  <a:pt x="451114" y="562079"/>
                </a:cubicBezTo>
                <a:cubicBezTo>
                  <a:pt x="447939" y="557846"/>
                  <a:pt x="432064" y="525566"/>
                  <a:pt x="406664" y="482704"/>
                </a:cubicBezTo>
                <a:cubicBezTo>
                  <a:pt x="381264" y="439842"/>
                  <a:pt x="337872" y="359408"/>
                  <a:pt x="298714" y="304904"/>
                </a:cubicBezTo>
                <a:cubicBezTo>
                  <a:pt x="259556" y="250400"/>
                  <a:pt x="186002" y="173671"/>
                  <a:pt x="171714" y="155679"/>
                </a:cubicBezTo>
                <a:cubicBezTo>
                  <a:pt x="157426" y="137687"/>
                  <a:pt x="224631" y="211770"/>
                  <a:pt x="212989" y="196954"/>
                </a:cubicBezTo>
                <a:cubicBezTo>
                  <a:pt x="201347" y="182138"/>
                  <a:pt x="107155" y="65721"/>
                  <a:pt x="101864" y="66779"/>
                </a:cubicBezTo>
                <a:cubicBezTo>
                  <a:pt x="96573" y="67837"/>
                  <a:pt x="197114" y="214417"/>
                  <a:pt x="181239" y="203304"/>
                </a:cubicBezTo>
                <a:cubicBezTo>
                  <a:pt x="165364" y="192192"/>
                  <a:pt x="-7673" y="-5188"/>
                  <a:pt x="264" y="10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 976">
            <a:extLst>
              <a:ext uri="{FF2B5EF4-FFF2-40B4-BE49-F238E27FC236}">
                <a16:creationId xmlns:a16="http://schemas.microsoft.com/office/drawing/2014/main" id="{56CA0EDB-75F3-CEF1-6D4F-232B6F74A337}"/>
              </a:ext>
            </a:extLst>
          </p:cNvPr>
          <p:cNvSpPr/>
          <p:nvPr/>
        </p:nvSpPr>
        <p:spPr>
          <a:xfrm>
            <a:off x="7074276" y="8422644"/>
            <a:ext cx="866611" cy="852703"/>
          </a:xfrm>
          <a:custGeom>
            <a:avLst/>
            <a:gdLst>
              <a:gd name="connsiteX0" fmla="*/ 183774 w 866611"/>
              <a:gd name="connsiteY0" fmla="*/ 631 h 852703"/>
              <a:gd name="connsiteX1" fmla="*/ 34549 w 866611"/>
              <a:gd name="connsiteY1" fmla="*/ 168906 h 852703"/>
              <a:gd name="connsiteX2" fmla="*/ 78999 w 866611"/>
              <a:gd name="connsiteY2" fmla="*/ 133981 h 852703"/>
              <a:gd name="connsiteX3" fmla="*/ 9149 w 866611"/>
              <a:gd name="connsiteY3" fmla="*/ 248281 h 852703"/>
              <a:gd name="connsiteX4" fmla="*/ 5974 w 866611"/>
              <a:gd name="connsiteY4" fmla="*/ 280031 h 852703"/>
              <a:gd name="connsiteX5" fmla="*/ 56774 w 866611"/>
              <a:gd name="connsiteY5" fmla="*/ 330831 h 852703"/>
              <a:gd name="connsiteX6" fmla="*/ 34549 w 866611"/>
              <a:gd name="connsiteY6" fmla="*/ 330831 h 852703"/>
              <a:gd name="connsiteX7" fmla="*/ 301249 w 866611"/>
              <a:gd name="connsiteY7" fmla="*/ 530856 h 852703"/>
              <a:gd name="connsiteX8" fmla="*/ 288549 w 866611"/>
              <a:gd name="connsiteY8" fmla="*/ 511806 h 852703"/>
              <a:gd name="connsiteX9" fmla="*/ 536199 w 866611"/>
              <a:gd name="connsiteY9" fmla="*/ 680081 h 852703"/>
              <a:gd name="connsiteX10" fmla="*/ 523499 w 866611"/>
              <a:gd name="connsiteY10" fmla="*/ 651506 h 852703"/>
              <a:gd name="connsiteX11" fmla="*/ 660024 w 866611"/>
              <a:gd name="connsiteY11" fmla="*/ 756281 h 852703"/>
              <a:gd name="connsiteX12" fmla="*/ 634624 w 866611"/>
              <a:gd name="connsiteY12" fmla="*/ 734056 h 852703"/>
              <a:gd name="connsiteX13" fmla="*/ 863224 w 866611"/>
              <a:gd name="connsiteY13" fmla="*/ 851531 h 852703"/>
              <a:gd name="connsiteX14" fmla="*/ 777499 w 866611"/>
              <a:gd name="connsiteY14" fmla="*/ 797556 h 852703"/>
              <a:gd name="connsiteX15" fmla="*/ 459999 w 866611"/>
              <a:gd name="connsiteY15" fmla="*/ 610231 h 852703"/>
              <a:gd name="connsiteX16" fmla="*/ 66299 w 866611"/>
              <a:gd name="connsiteY16" fmla="*/ 327656 h 852703"/>
              <a:gd name="connsiteX17" fmla="*/ 113924 w 866611"/>
              <a:gd name="connsiteY17" fmla="*/ 368931 h 852703"/>
              <a:gd name="connsiteX18" fmla="*/ 28199 w 866611"/>
              <a:gd name="connsiteY18" fmla="*/ 267331 h 852703"/>
              <a:gd name="connsiteX19" fmla="*/ 18674 w 866611"/>
              <a:gd name="connsiteY19" fmla="*/ 295906 h 852703"/>
              <a:gd name="connsiteX20" fmla="*/ 9149 w 866611"/>
              <a:gd name="connsiteY20" fmla="*/ 257806 h 852703"/>
              <a:gd name="connsiteX21" fmla="*/ 85349 w 866611"/>
              <a:gd name="connsiteY21" fmla="*/ 149856 h 852703"/>
              <a:gd name="connsiteX22" fmla="*/ 56774 w 866611"/>
              <a:gd name="connsiteY22" fmla="*/ 222881 h 852703"/>
              <a:gd name="connsiteX23" fmla="*/ 91699 w 866611"/>
              <a:gd name="connsiteY23" fmla="*/ 159381 h 852703"/>
              <a:gd name="connsiteX24" fmla="*/ 110749 w 866611"/>
              <a:gd name="connsiteY24" fmla="*/ 111756 h 852703"/>
              <a:gd name="connsiteX25" fmla="*/ 183774 w 866611"/>
              <a:gd name="connsiteY25" fmla="*/ 631 h 852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66611" h="852703">
                <a:moveTo>
                  <a:pt x="183774" y="631"/>
                </a:moveTo>
                <a:cubicBezTo>
                  <a:pt x="171074" y="10156"/>
                  <a:pt x="52011" y="146681"/>
                  <a:pt x="34549" y="168906"/>
                </a:cubicBezTo>
                <a:cubicBezTo>
                  <a:pt x="17087" y="191131"/>
                  <a:pt x="83232" y="120752"/>
                  <a:pt x="78999" y="133981"/>
                </a:cubicBezTo>
                <a:cubicBezTo>
                  <a:pt x="74766" y="147210"/>
                  <a:pt x="21320" y="223939"/>
                  <a:pt x="9149" y="248281"/>
                </a:cubicBezTo>
                <a:cubicBezTo>
                  <a:pt x="-3022" y="272623"/>
                  <a:pt x="-1964" y="266273"/>
                  <a:pt x="5974" y="280031"/>
                </a:cubicBezTo>
                <a:cubicBezTo>
                  <a:pt x="13911" y="293789"/>
                  <a:pt x="52011" y="322364"/>
                  <a:pt x="56774" y="330831"/>
                </a:cubicBezTo>
                <a:cubicBezTo>
                  <a:pt x="61537" y="339298"/>
                  <a:pt x="-6197" y="297494"/>
                  <a:pt x="34549" y="330831"/>
                </a:cubicBezTo>
                <a:cubicBezTo>
                  <a:pt x="75295" y="364169"/>
                  <a:pt x="258916" y="500694"/>
                  <a:pt x="301249" y="530856"/>
                </a:cubicBezTo>
                <a:cubicBezTo>
                  <a:pt x="343582" y="561018"/>
                  <a:pt x="249391" y="486935"/>
                  <a:pt x="288549" y="511806"/>
                </a:cubicBezTo>
                <a:cubicBezTo>
                  <a:pt x="327707" y="536677"/>
                  <a:pt x="497041" y="656798"/>
                  <a:pt x="536199" y="680081"/>
                </a:cubicBezTo>
                <a:cubicBezTo>
                  <a:pt x="575357" y="703364"/>
                  <a:pt x="502862" y="638806"/>
                  <a:pt x="523499" y="651506"/>
                </a:cubicBezTo>
                <a:cubicBezTo>
                  <a:pt x="544136" y="664206"/>
                  <a:pt x="641503" y="742523"/>
                  <a:pt x="660024" y="756281"/>
                </a:cubicBezTo>
                <a:cubicBezTo>
                  <a:pt x="678545" y="770039"/>
                  <a:pt x="600757" y="718181"/>
                  <a:pt x="634624" y="734056"/>
                </a:cubicBezTo>
                <a:cubicBezTo>
                  <a:pt x="668491" y="749931"/>
                  <a:pt x="839412" y="840948"/>
                  <a:pt x="863224" y="851531"/>
                </a:cubicBezTo>
                <a:cubicBezTo>
                  <a:pt x="887036" y="862114"/>
                  <a:pt x="777499" y="797556"/>
                  <a:pt x="777499" y="797556"/>
                </a:cubicBezTo>
                <a:cubicBezTo>
                  <a:pt x="710295" y="757339"/>
                  <a:pt x="578532" y="688548"/>
                  <a:pt x="459999" y="610231"/>
                </a:cubicBezTo>
                <a:cubicBezTo>
                  <a:pt x="341466" y="531914"/>
                  <a:pt x="123978" y="367873"/>
                  <a:pt x="66299" y="327656"/>
                </a:cubicBezTo>
                <a:cubicBezTo>
                  <a:pt x="8620" y="287439"/>
                  <a:pt x="120274" y="378985"/>
                  <a:pt x="113924" y="368931"/>
                </a:cubicBezTo>
                <a:cubicBezTo>
                  <a:pt x="107574" y="358877"/>
                  <a:pt x="44074" y="279502"/>
                  <a:pt x="28199" y="267331"/>
                </a:cubicBezTo>
                <a:cubicBezTo>
                  <a:pt x="12324" y="255160"/>
                  <a:pt x="21849" y="297493"/>
                  <a:pt x="18674" y="295906"/>
                </a:cubicBezTo>
                <a:cubicBezTo>
                  <a:pt x="15499" y="294319"/>
                  <a:pt x="-1963" y="282148"/>
                  <a:pt x="9149" y="257806"/>
                </a:cubicBezTo>
                <a:cubicBezTo>
                  <a:pt x="20261" y="233464"/>
                  <a:pt x="77412" y="155677"/>
                  <a:pt x="85349" y="149856"/>
                </a:cubicBezTo>
                <a:cubicBezTo>
                  <a:pt x="93286" y="144035"/>
                  <a:pt x="55716" y="221293"/>
                  <a:pt x="56774" y="222881"/>
                </a:cubicBezTo>
                <a:cubicBezTo>
                  <a:pt x="57832" y="224469"/>
                  <a:pt x="82703" y="177902"/>
                  <a:pt x="91699" y="159381"/>
                </a:cubicBezTo>
                <a:cubicBezTo>
                  <a:pt x="100695" y="140860"/>
                  <a:pt x="98049" y="131335"/>
                  <a:pt x="110749" y="111756"/>
                </a:cubicBezTo>
                <a:cubicBezTo>
                  <a:pt x="123449" y="92177"/>
                  <a:pt x="196474" y="-8894"/>
                  <a:pt x="183774" y="6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5CEF6C74-5B70-D41A-194C-A6CFD11A27D3}"/>
              </a:ext>
            </a:extLst>
          </p:cNvPr>
          <p:cNvSpPr/>
          <p:nvPr/>
        </p:nvSpPr>
        <p:spPr>
          <a:xfrm>
            <a:off x="7244280" y="8454259"/>
            <a:ext cx="446447" cy="629712"/>
          </a:xfrm>
          <a:custGeom>
            <a:avLst/>
            <a:gdLst>
              <a:gd name="connsiteX0" fmla="*/ 1070 w 446447"/>
              <a:gd name="connsiteY0" fmla="*/ 766 h 629712"/>
              <a:gd name="connsiteX1" fmla="*/ 277295 w 446447"/>
              <a:gd name="connsiteY1" fmla="*/ 299216 h 629712"/>
              <a:gd name="connsiteX2" fmla="*/ 264595 w 446447"/>
              <a:gd name="connsiteY2" fmla="*/ 270641 h 629712"/>
              <a:gd name="connsiteX3" fmla="*/ 331270 w 446447"/>
              <a:gd name="connsiteY3" fmla="*/ 381766 h 629712"/>
              <a:gd name="connsiteX4" fmla="*/ 397945 w 446447"/>
              <a:gd name="connsiteY4" fmla="*/ 505591 h 629712"/>
              <a:gd name="connsiteX5" fmla="*/ 445570 w 446447"/>
              <a:gd name="connsiteY5" fmla="*/ 629416 h 629712"/>
              <a:gd name="connsiteX6" fmla="*/ 420170 w 446447"/>
              <a:gd name="connsiteY6" fmla="*/ 534166 h 629712"/>
              <a:gd name="connsiteX7" fmla="*/ 318570 w 446447"/>
              <a:gd name="connsiteY7" fmla="*/ 350016 h 629712"/>
              <a:gd name="connsiteX8" fmla="*/ 118545 w 446447"/>
              <a:gd name="connsiteY8" fmla="*/ 127766 h 629712"/>
              <a:gd name="connsiteX9" fmla="*/ 178870 w 446447"/>
              <a:gd name="connsiteY9" fmla="*/ 210316 h 629712"/>
              <a:gd name="connsiteX10" fmla="*/ 1070 w 446447"/>
              <a:gd name="connsiteY10" fmla="*/ 766 h 62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447" h="629712">
                <a:moveTo>
                  <a:pt x="1070" y="766"/>
                </a:moveTo>
                <a:cubicBezTo>
                  <a:pt x="17474" y="15583"/>
                  <a:pt x="233374" y="254237"/>
                  <a:pt x="277295" y="299216"/>
                </a:cubicBezTo>
                <a:cubicBezTo>
                  <a:pt x="321216" y="344195"/>
                  <a:pt x="255599" y="256883"/>
                  <a:pt x="264595" y="270641"/>
                </a:cubicBezTo>
                <a:cubicBezTo>
                  <a:pt x="273591" y="284399"/>
                  <a:pt x="309045" y="342608"/>
                  <a:pt x="331270" y="381766"/>
                </a:cubicBezTo>
                <a:cubicBezTo>
                  <a:pt x="353495" y="420924"/>
                  <a:pt x="378895" y="464316"/>
                  <a:pt x="397945" y="505591"/>
                </a:cubicBezTo>
                <a:cubicBezTo>
                  <a:pt x="416995" y="546866"/>
                  <a:pt x="441866" y="624654"/>
                  <a:pt x="445570" y="629416"/>
                </a:cubicBezTo>
                <a:cubicBezTo>
                  <a:pt x="449274" y="634178"/>
                  <a:pt x="441337" y="580733"/>
                  <a:pt x="420170" y="534166"/>
                </a:cubicBezTo>
                <a:cubicBezTo>
                  <a:pt x="399003" y="487599"/>
                  <a:pt x="368841" y="417749"/>
                  <a:pt x="318570" y="350016"/>
                </a:cubicBezTo>
                <a:cubicBezTo>
                  <a:pt x="268299" y="282283"/>
                  <a:pt x="141828" y="151049"/>
                  <a:pt x="118545" y="127766"/>
                </a:cubicBezTo>
                <a:cubicBezTo>
                  <a:pt x="95262" y="104483"/>
                  <a:pt x="195803" y="229895"/>
                  <a:pt x="178870" y="210316"/>
                </a:cubicBezTo>
                <a:cubicBezTo>
                  <a:pt x="161937" y="190737"/>
                  <a:pt x="-15334" y="-14051"/>
                  <a:pt x="1070" y="76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 978">
            <a:extLst>
              <a:ext uri="{FF2B5EF4-FFF2-40B4-BE49-F238E27FC236}">
                <a16:creationId xmlns:a16="http://schemas.microsoft.com/office/drawing/2014/main" id="{2BEE9774-A791-542E-D0A8-2B7A1F19D704}"/>
              </a:ext>
            </a:extLst>
          </p:cNvPr>
          <p:cNvSpPr/>
          <p:nvPr/>
        </p:nvSpPr>
        <p:spPr>
          <a:xfrm>
            <a:off x="7229052" y="8441501"/>
            <a:ext cx="451435" cy="642348"/>
          </a:xfrm>
          <a:custGeom>
            <a:avLst/>
            <a:gdLst>
              <a:gd name="connsiteX0" fmla="*/ 423 w 451435"/>
              <a:gd name="connsiteY0" fmla="*/ 824 h 642348"/>
              <a:gd name="connsiteX1" fmla="*/ 248073 w 451435"/>
              <a:gd name="connsiteY1" fmla="*/ 350074 h 642348"/>
              <a:gd name="connsiteX2" fmla="*/ 232198 w 451435"/>
              <a:gd name="connsiteY2" fmla="*/ 302449 h 642348"/>
              <a:gd name="connsiteX3" fmla="*/ 381423 w 451435"/>
              <a:gd name="connsiteY3" fmla="*/ 461199 h 642348"/>
              <a:gd name="connsiteX4" fmla="*/ 330623 w 451435"/>
              <a:gd name="connsiteY4" fmla="*/ 410399 h 642348"/>
              <a:gd name="connsiteX5" fmla="*/ 422698 w 451435"/>
              <a:gd name="connsiteY5" fmla="*/ 565974 h 642348"/>
              <a:gd name="connsiteX6" fmla="*/ 451273 w 451435"/>
              <a:gd name="connsiteY6" fmla="*/ 642174 h 642348"/>
              <a:gd name="connsiteX7" fmla="*/ 413173 w 451435"/>
              <a:gd name="connsiteY7" fmla="*/ 546924 h 642348"/>
              <a:gd name="connsiteX8" fmla="*/ 241723 w 451435"/>
              <a:gd name="connsiteY8" fmla="*/ 343724 h 642348"/>
              <a:gd name="connsiteX9" fmla="*/ 302048 w 451435"/>
              <a:gd name="connsiteY9" fmla="*/ 391349 h 642348"/>
              <a:gd name="connsiteX10" fmla="*/ 162348 w 451435"/>
              <a:gd name="connsiteY10" fmla="*/ 210374 h 642348"/>
              <a:gd name="connsiteX11" fmla="*/ 187748 w 451435"/>
              <a:gd name="connsiteY11" fmla="*/ 251649 h 642348"/>
              <a:gd name="connsiteX12" fmla="*/ 423 w 451435"/>
              <a:gd name="connsiteY12" fmla="*/ 824 h 64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435" h="642348">
                <a:moveTo>
                  <a:pt x="423" y="824"/>
                </a:moveTo>
                <a:cubicBezTo>
                  <a:pt x="10477" y="17228"/>
                  <a:pt x="209444" y="299803"/>
                  <a:pt x="248073" y="350074"/>
                </a:cubicBezTo>
                <a:cubicBezTo>
                  <a:pt x="286702" y="400345"/>
                  <a:pt x="209973" y="283928"/>
                  <a:pt x="232198" y="302449"/>
                </a:cubicBezTo>
                <a:cubicBezTo>
                  <a:pt x="254423" y="320970"/>
                  <a:pt x="365019" y="443207"/>
                  <a:pt x="381423" y="461199"/>
                </a:cubicBezTo>
                <a:cubicBezTo>
                  <a:pt x="397827" y="479191"/>
                  <a:pt x="323744" y="392937"/>
                  <a:pt x="330623" y="410399"/>
                </a:cubicBezTo>
                <a:cubicBezTo>
                  <a:pt x="337502" y="427861"/>
                  <a:pt x="402590" y="527345"/>
                  <a:pt x="422698" y="565974"/>
                </a:cubicBezTo>
                <a:cubicBezTo>
                  <a:pt x="442806" y="604603"/>
                  <a:pt x="452860" y="645349"/>
                  <a:pt x="451273" y="642174"/>
                </a:cubicBezTo>
                <a:cubicBezTo>
                  <a:pt x="449686" y="638999"/>
                  <a:pt x="448098" y="596666"/>
                  <a:pt x="413173" y="546924"/>
                </a:cubicBezTo>
                <a:cubicBezTo>
                  <a:pt x="378248" y="497182"/>
                  <a:pt x="260244" y="369653"/>
                  <a:pt x="241723" y="343724"/>
                </a:cubicBezTo>
                <a:cubicBezTo>
                  <a:pt x="223202" y="317795"/>
                  <a:pt x="315277" y="413574"/>
                  <a:pt x="302048" y="391349"/>
                </a:cubicBezTo>
                <a:cubicBezTo>
                  <a:pt x="288819" y="369124"/>
                  <a:pt x="181398" y="233657"/>
                  <a:pt x="162348" y="210374"/>
                </a:cubicBezTo>
                <a:cubicBezTo>
                  <a:pt x="143298" y="187091"/>
                  <a:pt x="213148" y="285516"/>
                  <a:pt x="187748" y="251649"/>
                </a:cubicBezTo>
                <a:cubicBezTo>
                  <a:pt x="162348" y="217782"/>
                  <a:pt x="-9631" y="-15580"/>
                  <a:pt x="423" y="82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 979">
            <a:extLst>
              <a:ext uri="{FF2B5EF4-FFF2-40B4-BE49-F238E27FC236}">
                <a16:creationId xmlns:a16="http://schemas.microsoft.com/office/drawing/2014/main" id="{BCAEF366-AC2E-4152-E293-95A0EFFB2ED3}"/>
              </a:ext>
            </a:extLst>
          </p:cNvPr>
          <p:cNvSpPr/>
          <p:nvPr/>
        </p:nvSpPr>
        <p:spPr>
          <a:xfrm>
            <a:off x="7701282" y="7785889"/>
            <a:ext cx="69045" cy="249740"/>
          </a:xfrm>
          <a:custGeom>
            <a:avLst/>
            <a:gdLst>
              <a:gd name="connsiteX0" fmla="*/ 4443 w 69045"/>
              <a:gd name="connsiteY0" fmla="*/ 2386 h 249740"/>
              <a:gd name="connsiteX1" fmla="*/ 29843 w 69045"/>
              <a:gd name="connsiteY1" fmla="*/ 126211 h 249740"/>
              <a:gd name="connsiteX2" fmla="*/ 45718 w 69045"/>
              <a:gd name="connsiteY2" fmla="*/ 88111 h 249740"/>
              <a:gd name="connsiteX3" fmla="*/ 67943 w 69045"/>
              <a:gd name="connsiteY3" fmla="*/ 246861 h 249740"/>
              <a:gd name="connsiteX4" fmla="*/ 61593 w 69045"/>
              <a:gd name="connsiteY4" fmla="*/ 186536 h 249740"/>
              <a:gd name="connsiteX5" fmla="*/ 26668 w 69045"/>
              <a:gd name="connsiteY5" fmla="*/ 135736 h 249740"/>
              <a:gd name="connsiteX6" fmla="*/ 48893 w 69045"/>
              <a:gd name="connsiteY6" fmla="*/ 180186 h 249740"/>
              <a:gd name="connsiteX7" fmla="*/ 4443 w 69045"/>
              <a:gd name="connsiteY7" fmla="*/ 53186 h 249740"/>
              <a:gd name="connsiteX8" fmla="*/ 4443 w 69045"/>
              <a:gd name="connsiteY8" fmla="*/ 2386 h 24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045" h="249740">
                <a:moveTo>
                  <a:pt x="4443" y="2386"/>
                </a:moveTo>
                <a:cubicBezTo>
                  <a:pt x="8676" y="14557"/>
                  <a:pt x="22964" y="111924"/>
                  <a:pt x="29843" y="126211"/>
                </a:cubicBezTo>
                <a:cubicBezTo>
                  <a:pt x="36722" y="140499"/>
                  <a:pt x="39368" y="68003"/>
                  <a:pt x="45718" y="88111"/>
                </a:cubicBezTo>
                <a:cubicBezTo>
                  <a:pt x="52068" y="108219"/>
                  <a:pt x="65297" y="230457"/>
                  <a:pt x="67943" y="246861"/>
                </a:cubicBezTo>
                <a:cubicBezTo>
                  <a:pt x="70589" y="263265"/>
                  <a:pt x="68472" y="205057"/>
                  <a:pt x="61593" y="186536"/>
                </a:cubicBezTo>
                <a:cubicBezTo>
                  <a:pt x="54714" y="168015"/>
                  <a:pt x="28785" y="136794"/>
                  <a:pt x="26668" y="135736"/>
                </a:cubicBezTo>
                <a:cubicBezTo>
                  <a:pt x="24551" y="134678"/>
                  <a:pt x="52597" y="193944"/>
                  <a:pt x="48893" y="180186"/>
                </a:cubicBezTo>
                <a:cubicBezTo>
                  <a:pt x="45189" y="166428"/>
                  <a:pt x="11851" y="79115"/>
                  <a:pt x="4443" y="53186"/>
                </a:cubicBezTo>
                <a:cubicBezTo>
                  <a:pt x="-2965" y="27257"/>
                  <a:pt x="210" y="-9785"/>
                  <a:pt x="4443" y="23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 980">
            <a:extLst>
              <a:ext uri="{FF2B5EF4-FFF2-40B4-BE49-F238E27FC236}">
                <a16:creationId xmlns:a16="http://schemas.microsoft.com/office/drawing/2014/main" id="{A279395D-3DAA-35FF-D5B0-8C2B7D26BEE8}"/>
              </a:ext>
            </a:extLst>
          </p:cNvPr>
          <p:cNvSpPr/>
          <p:nvPr/>
        </p:nvSpPr>
        <p:spPr>
          <a:xfrm>
            <a:off x="7806854" y="7527547"/>
            <a:ext cx="159350" cy="521989"/>
          </a:xfrm>
          <a:custGeom>
            <a:avLst/>
            <a:gdLst>
              <a:gd name="connsiteX0" fmla="*/ 32221 w 159350"/>
              <a:gd name="connsiteY0" fmla="*/ 378 h 521989"/>
              <a:gd name="connsiteX1" fmla="*/ 63971 w 159350"/>
              <a:gd name="connsiteY1" fmla="*/ 213103 h 521989"/>
              <a:gd name="connsiteX2" fmla="*/ 57621 w 159350"/>
              <a:gd name="connsiteY2" fmla="*/ 263903 h 521989"/>
              <a:gd name="connsiteX3" fmla="*/ 70321 w 159350"/>
              <a:gd name="connsiteY3" fmla="*/ 302003 h 521989"/>
              <a:gd name="connsiteX4" fmla="*/ 114771 w 159350"/>
              <a:gd name="connsiteY4" fmla="*/ 432178 h 521989"/>
              <a:gd name="connsiteX5" fmla="*/ 111596 w 159350"/>
              <a:gd name="connsiteY5" fmla="*/ 422653 h 521989"/>
              <a:gd name="connsiteX6" fmla="*/ 159221 w 159350"/>
              <a:gd name="connsiteY6" fmla="*/ 521078 h 521989"/>
              <a:gd name="connsiteX7" fmla="*/ 124296 w 159350"/>
              <a:gd name="connsiteY7" fmla="*/ 463928 h 521989"/>
              <a:gd name="connsiteX8" fmla="*/ 83021 w 159350"/>
              <a:gd name="connsiteY8" fmla="*/ 336928 h 521989"/>
              <a:gd name="connsiteX9" fmla="*/ 57621 w 159350"/>
              <a:gd name="connsiteY9" fmla="*/ 289303 h 521989"/>
              <a:gd name="connsiteX10" fmla="*/ 471 w 159350"/>
              <a:gd name="connsiteY10" fmla="*/ 263903 h 521989"/>
              <a:gd name="connsiteX11" fmla="*/ 32221 w 159350"/>
              <a:gd name="connsiteY11" fmla="*/ 286128 h 521989"/>
              <a:gd name="connsiteX12" fmla="*/ 63971 w 159350"/>
              <a:gd name="connsiteY12" fmla="*/ 213103 h 521989"/>
              <a:gd name="connsiteX13" fmla="*/ 48096 w 159350"/>
              <a:gd name="connsiteY13" fmla="*/ 225803 h 521989"/>
              <a:gd name="connsiteX14" fmla="*/ 57621 w 159350"/>
              <a:gd name="connsiteY14" fmla="*/ 162303 h 521989"/>
              <a:gd name="connsiteX15" fmla="*/ 32221 w 159350"/>
              <a:gd name="connsiteY15" fmla="*/ 378 h 521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9350" h="521989">
                <a:moveTo>
                  <a:pt x="32221" y="378"/>
                </a:moveTo>
                <a:cubicBezTo>
                  <a:pt x="33279" y="8845"/>
                  <a:pt x="59738" y="169182"/>
                  <a:pt x="63971" y="213103"/>
                </a:cubicBezTo>
                <a:cubicBezTo>
                  <a:pt x="68204" y="257024"/>
                  <a:pt x="56563" y="249086"/>
                  <a:pt x="57621" y="263903"/>
                </a:cubicBezTo>
                <a:cubicBezTo>
                  <a:pt x="58679" y="278720"/>
                  <a:pt x="60796" y="273957"/>
                  <a:pt x="70321" y="302003"/>
                </a:cubicBezTo>
                <a:cubicBezTo>
                  <a:pt x="79846" y="330049"/>
                  <a:pt x="107892" y="412070"/>
                  <a:pt x="114771" y="432178"/>
                </a:cubicBezTo>
                <a:cubicBezTo>
                  <a:pt x="121650" y="452286"/>
                  <a:pt x="104188" y="407836"/>
                  <a:pt x="111596" y="422653"/>
                </a:cubicBezTo>
                <a:cubicBezTo>
                  <a:pt x="119004" y="437470"/>
                  <a:pt x="157104" y="514199"/>
                  <a:pt x="159221" y="521078"/>
                </a:cubicBezTo>
                <a:cubicBezTo>
                  <a:pt x="161338" y="527957"/>
                  <a:pt x="136996" y="494620"/>
                  <a:pt x="124296" y="463928"/>
                </a:cubicBezTo>
                <a:cubicBezTo>
                  <a:pt x="111596" y="433236"/>
                  <a:pt x="94134" y="366032"/>
                  <a:pt x="83021" y="336928"/>
                </a:cubicBezTo>
                <a:cubicBezTo>
                  <a:pt x="71909" y="307824"/>
                  <a:pt x="71379" y="301474"/>
                  <a:pt x="57621" y="289303"/>
                </a:cubicBezTo>
                <a:cubicBezTo>
                  <a:pt x="43863" y="277132"/>
                  <a:pt x="4704" y="264432"/>
                  <a:pt x="471" y="263903"/>
                </a:cubicBezTo>
                <a:cubicBezTo>
                  <a:pt x="-3762" y="263374"/>
                  <a:pt x="21638" y="294595"/>
                  <a:pt x="32221" y="286128"/>
                </a:cubicBezTo>
                <a:cubicBezTo>
                  <a:pt x="42804" y="277661"/>
                  <a:pt x="61325" y="223157"/>
                  <a:pt x="63971" y="213103"/>
                </a:cubicBezTo>
                <a:cubicBezTo>
                  <a:pt x="66617" y="203049"/>
                  <a:pt x="49154" y="234270"/>
                  <a:pt x="48096" y="225803"/>
                </a:cubicBezTo>
                <a:cubicBezTo>
                  <a:pt x="47038" y="217336"/>
                  <a:pt x="60267" y="196699"/>
                  <a:pt x="57621" y="162303"/>
                </a:cubicBezTo>
                <a:cubicBezTo>
                  <a:pt x="54975" y="127907"/>
                  <a:pt x="31163" y="-8089"/>
                  <a:pt x="32221" y="37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 981">
            <a:extLst>
              <a:ext uri="{FF2B5EF4-FFF2-40B4-BE49-F238E27FC236}">
                <a16:creationId xmlns:a16="http://schemas.microsoft.com/office/drawing/2014/main" id="{BE6A9E19-659B-E5F8-721F-FCE5AB170500}"/>
              </a:ext>
            </a:extLst>
          </p:cNvPr>
          <p:cNvSpPr/>
          <p:nvPr/>
        </p:nvSpPr>
        <p:spPr>
          <a:xfrm>
            <a:off x="7804150" y="7756525"/>
            <a:ext cx="168279" cy="305202"/>
          </a:xfrm>
          <a:custGeom>
            <a:avLst/>
            <a:gdLst>
              <a:gd name="connsiteX0" fmla="*/ 0 w 168279"/>
              <a:gd name="connsiteY0" fmla="*/ 0 h 305202"/>
              <a:gd name="connsiteX1" fmla="*/ 60325 w 168279"/>
              <a:gd name="connsiteY1" fmla="*/ 107950 h 305202"/>
              <a:gd name="connsiteX2" fmla="*/ 60325 w 168279"/>
              <a:gd name="connsiteY2" fmla="*/ 79375 h 305202"/>
              <a:gd name="connsiteX3" fmla="*/ 104775 w 168279"/>
              <a:gd name="connsiteY3" fmla="*/ 180975 h 305202"/>
              <a:gd name="connsiteX4" fmla="*/ 168275 w 168279"/>
              <a:gd name="connsiteY4" fmla="*/ 304800 h 305202"/>
              <a:gd name="connsiteX5" fmla="*/ 107950 w 168279"/>
              <a:gd name="connsiteY5" fmla="*/ 215900 h 305202"/>
              <a:gd name="connsiteX6" fmla="*/ 63500 w 168279"/>
              <a:gd name="connsiteY6" fmla="*/ 88900 h 305202"/>
              <a:gd name="connsiteX7" fmla="*/ 111125 w 168279"/>
              <a:gd name="connsiteY7" fmla="*/ 111125 h 305202"/>
              <a:gd name="connsiteX8" fmla="*/ 69850 w 168279"/>
              <a:gd name="connsiteY8" fmla="*/ 69850 h 305202"/>
              <a:gd name="connsiteX9" fmla="*/ 0 w 168279"/>
              <a:gd name="connsiteY9" fmla="*/ 0 h 305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279" h="305202">
                <a:moveTo>
                  <a:pt x="0" y="0"/>
                </a:moveTo>
                <a:cubicBezTo>
                  <a:pt x="25135" y="47360"/>
                  <a:pt x="50271" y="94721"/>
                  <a:pt x="60325" y="107950"/>
                </a:cubicBezTo>
                <a:cubicBezTo>
                  <a:pt x="70379" y="121179"/>
                  <a:pt x="52917" y="67204"/>
                  <a:pt x="60325" y="79375"/>
                </a:cubicBezTo>
                <a:cubicBezTo>
                  <a:pt x="67733" y="91546"/>
                  <a:pt x="86783" y="143404"/>
                  <a:pt x="104775" y="180975"/>
                </a:cubicBezTo>
                <a:cubicBezTo>
                  <a:pt x="122767" y="218546"/>
                  <a:pt x="167746" y="298979"/>
                  <a:pt x="168275" y="304800"/>
                </a:cubicBezTo>
                <a:cubicBezTo>
                  <a:pt x="168804" y="310621"/>
                  <a:pt x="125412" y="251883"/>
                  <a:pt x="107950" y="215900"/>
                </a:cubicBezTo>
                <a:cubicBezTo>
                  <a:pt x="90488" y="179917"/>
                  <a:pt x="62971" y="106362"/>
                  <a:pt x="63500" y="88900"/>
                </a:cubicBezTo>
                <a:cubicBezTo>
                  <a:pt x="64029" y="71438"/>
                  <a:pt x="110067" y="114300"/>
                  <a:pt x="111125" y="111125"/>
                </a:cubicBezTo>
                <a:cubicBezTo>
                  <a:pt x="112183" y="107950"/>
                  <a:pt x="69850" y="69850"/>
                  <a:pt x="69850" y="698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 982">
            <a:extLst>
              <a:ext uri="{FF2B5EF4-FFF2-40B4-BE49-F238E27FC236}">
                <a16:creationId xmlns:a16="http://schemas.microsoft.com/office/drawing/2014/main" id="{AC0873FC-6803-9B47-C6E7-256840D52010}"/>
              </a:ext>
            </a:extLst>
          </p:cNvPr>
          <p:cNvSpPr/>
          <p:nvPr/>
        </p:nvSpPr>
        <p:spPr>
          <a:xfrm>
            <a:off x="7512037" y="8039091"/>
            <a:ext cx="382549" cy="746517"/>
          </a:xfrm>
          <a:custGeom>
            <a:avLst/>
            <a:gdLst>
              <a:gd name="connsiteX0" fmla="*/ 13 w 382549"/>
              <a:gd name="connsiteY0" fmla="*/ 9 h 746517"/>
              <a:gd name="connsiteX1" fmla="*/ 82563 w 382549"/>
              <a:gd name="connsiteY1" fmla="*/ 107959 h 746517"/>
              <a:gd name="connsiteX2" fmla="*/ 95263 w 382549"/>
              <a:gd name="connsiteY2" fmla="*/ 139709 h 746517"/>
              <a:gd name="connsiteX3" fmla="*/ 85738 w 382549"/>
              <a:gd name="connsiteY3" fmla="*/ 225434 h 746517"/>
              <a:gd name="connsiteX4" fmla="*/ 104788 w 382549"/>
              <a:gd name="connsiteY4" fmla="*/ 200034 h 746517"/>
              <a:gd name="connsiteX5" fmla="*/ 82563 w 382549"/>
              <a:gd name="connsiteY5" fmla="*/ 336559 h 746517"/>
              <a:gd name="connsiteX6" fmla="*/ 73038 w 382549"/>
              <a:gd name="connsiteY6" fmla="*/ 381009 h 746517"/>
              <a:gd name="connsiteX7" fmla="*/ 92088 w 382549"/>
              <a:gd name="connsiteY7" fmla="*/ 434984 h 746517"/>
              <a:gd name="connsiteX8" fmla="*/ 95263 w 382549"/>
              <a:gd name="connsiteY8" fmla="*/ 428634 h 746517"/>
              <a:gd name="connsiteX9" fmla="*/ 200038 w 382549"/>
              <a:gd name="connsiteY9" fmla="*/ 612784 h 746517"/>
              <a:gd name="connsiteX10" fmla="*/ 190513 w 382549"/>
              <a:gd name="connsiteY10" fmla="*/ 603259 h 746517"/>
              <a:gd name="connsiteX11" fmla="*/ 257188 w 382549"/>
              <a:gd name="connsiteY11" fmla="*/ 619134 h 746517"/>
              <a:gd name="connsiteX12" fmla="*/ 317513 w 382549"/>
              <a:gd name="connsiteY12" fmla="*/ 682634 h 746517"/>
              <a:gd name="connsiteX13" fmla="*/ 381013 w 382549"/>
              <a:gd name="connsiteY13" fmla="*/ 746134 h 746517"/>
              <a:gd name="connsiteX14" fmla="*/ 355613 w 382549"/>
              <a:gd name="connsiteY14" fmla="*/ 704859 h 746517"/>
              <a:gd name="connsiteX15" fmla="*/ 276238 w 382549"/>
              <a:gd name="connsiteY15" fmla="*/ 619134 h 746517"/>
              <a:gd name="connsiteX16" fmla="*/ 203213 w 382549"/>
              <a:gd name="connsiteY16" fmla="*/ 600084 h 746517"/>
              <a:gd name="connsiteX17" fmla="*/ 53988 w 382549"/>
              <a:gd name="connsiteY17" fmla="*/ 349259 h 746517"/>
              <a:gd name="connsiteX18" fmla="*/ 63513 w 382549"/>
              <a:gd name="connsiteY18" fmla="*/ 358784 h 746517"/>
              <a:gd name="connsiteX19" fmla="*/ 95263 w 382549"/>
              <a:gd name="connsiteY19" fmla="*/ 184159 h 746517"/>
              <a:gd name="connsiteX20" fmla="*/ 111138 w 382549"/>
              <a:gd name="connsiteY20" fmla="*/ 139709 h 746517"/>
              <a:gd name="connsiteX21" fmla="*/ 104788 w 382549"/>
              <a:gd name="connsiteY21" fmla="*/ 101609 h 746517"/>
              <a:gd name="connsiteX22" fmla="*/ 111138 w 382549"/>
              <a:gd name="connsiteY22" fmla="*/ 127009 h 746517"/>
              <a:gd name="connsiteX23" fmla="*/ 76213 w 382549"/>
              <a:gd name="connsiteY23" fmla="*/ 101609 h 746517"/>
              <a:gd name="connsiteX24" fmla="*/ 13 w 382549"/>
              <a:gd name="connsiteY24" fmla="*/ 9 h 74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82549" h="746517">
                <a:moveTo>
                  <a:pt x="13" y="9"/>
                </a:moveTo>
                <a:cubicBezTo>
                  <a:pt x="1071" y="1067"/>
                  <a:pt x="66688" y="84676"/>
                  <a:pt x="82563" y="107959"/>
                </a:cubicBezTo>
                <a:cubicBezTo>
                  <a:pt x="98438" y="131242"/>
                  <a:pt x="94734" y="120130"/>
                  <a:pt x="95263" y="139709"/>
                </a:cubicBezTo>
                <a:cubicBezTo>
                  <a:pt x="95792" y="159288"/>
                  <a:pt x="84151" y="215380"/>
                  <a:pt x="85738" y="225434"/>
                </a:cubicBezTo>
                <a:cubicBezTo>
                  <a:pt x="87325" y="235488"/>
                  <a:pt x="105317" y="181513"/>
                  <a:pt x="104788" y="200034"/>
                </a:cubicBezTo>
                <a:cubicBezTo>
                  <a:pt x="104259" y="218555"/>
                  <a:pt x="87855" y="306397"/>
                  <a:pt x="82563" y="336559"/>
                </a:cubicBezTo>
                <a:cubicBezTo>
                  <a:pt x="77271" y="366721"/>
                  <a:pt x="71451" y="364605"/>
                  <a:pt x="73038" y="381009"/>
                </a:cubicBezTo>
                <a:cubicBezTo>
                  <a:pt x="74625" y="397413"/>
                  <a:pt x="88384" y="427047"/>
                  <a:pt x="92088" y="434984"/>
                </a:cubicBezTo>
                <a:cubicBezTo>
                  <a:pt x="95792" y="442921"/>
                  <a:pt x="77271" y="399001"/>
                  <a:pt x="95263" y="428634"/>
                </a:cubicBezTo>
                <a:cubicBezTo>
                  <a:pt x="113255" y="458267"/>
                  <a:pt x="200038" y="612784"/>
                  <a:pt x="200038" y="612784"/>
                </a:cubicBezTo>
                <a:cubicBezTo>
                  <a:pt x="215913" y="641888"/>
                  <a:pt x="180988" y="602201"/>
                  <a:pt x="190513" y="603259"/>
                </a:cubicBezTo>
                <a:cubicBezTo>
                  <a:pt x="200038" y="604317"/>
                  <a:pt x="236021" y="605905"/>
                  <a:pt x="257188" y="619134"/>
                </a:cubicBezTo>
                <a:cubicBezTo>
                  <a:pt x="278355" y="632363"/>
                  <a:pt x="296876" y="661467"/>
                  <a:pt x="317513" y="682634"/>
                </a:cubicBezTo>
                <a:cubicBezTo>
                  <a:pt x="338151" y="703801"/>
                  <a:pt x="374663" y="742430"/>
                  <a:pt x="381013" y="746134"/>
                </a:cubicBezTo>
                <a:cubicBezTo>
                  <a:pt x="387363" y="749838"/>
                  <a:pt x="373075" y="726026"/>
                  <a:pt x="355613" y="704859"/>
                </a:cubicBezTo>
                <a:cubicBezTo>
                  <a:pt x="338151" y="683692"/>
                  <a:pt x="301638" y="636597"/>
                  <a:pt x="276238" y="619134"/>
                </a:cubicBezTo>
                <a:cubicBezTo>
                  <a:pt x="250838" y="601671"/>
                  <a:pt x="240255" y="645063"/>
                  <a:pt x="203213" y="600084"/>
                </a:cubicBezTo>
                <a:cubicBezTo>
                  <a:pt x="166171" y="555105"/>
                  <a:pt x="77271" y="389476"/>
                  <a:pt x="53988" y="349259"/>
                </a:cubicBezTo>
                <a:cubicBezTo>
                  <a:pt x="30705" y="309042"/>
                  <a:pt x="56634" y="386301"/>
                  <a:pt x="63513" y="358784"/>
                </a:cubicBezTo>
                <a:cubicBezTo>
                  <a:pt x="70392" y="331267"/>
                  <a:pt x="87326" y="220671"/>
                  <a:pt x="95263" y="184159"/>
                </a:cubicBezTo>
                <a:cubicBezTo>
                  <a:pt x="103200" y="147647"/>
                  <a:pt x="109551" y="153467"/>
                  <a:pt x="111138" y="139709"/>
                </a:cubicBezTo>
                <a:cubicBezTo>
                  <a:pt x="112725" y="125951"/>
                  <a:pt x="104788" y="103726"/>
                  <a:pt x="104788" y="101609"/>
                </a:cubicBezTo>
                <a:cubicBezTo>
                  <a:pt x="104788" y="99492"/>
                  <a:pt x="115900" y="127009"/>
                  <a:pt x="111138" y="127009"/>
                </a:cubicBezTo>
                <a:cubicBezTo>
                  <a:pt x="106376" y="127009"/>
                  <a:pt x="92617" y="120659"/>
                  <a:pt x="76213" y="101609"/>
                </a:cubicBezTo>
                <a:cubicBezTo>
                  <a:pt x="59809" y="82559"/>
                  <a:pt x="-1045" y="-1049"/>
                  <a:pt x="13" y="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 983">
            <a:extLst>
              <a:ext uri="{FF2B5EF4-FFF2-40B4-BE49-F238E27FC236}">
                <a16:creationId xmlns:a16="http://schemas.microsoft.com/office/drawing/2014/main" id="{D5A95E0E-A31E-CE6D-CDBD-A96A933FDF32}"/>
              </a:ext>
            </a:extLst>
          </p:cNvPr>
          <p:cNvSpPr/>
          <p:nvPr/>
        </p:nvSpPr>
        <p:spPr>
          <a:xfrm>
            <a:off x="7555972" y="7819765"/>
            <a:ext cx="327753" cy="378380"/>
          </a:xfrm>
          <a:custGeom>
            <a:avLst/>
            <a:gdLst>
              <a:gd name="connsiteX0" fmla="*/ 327553 w 327753"/>
              <a:gd name="connsiteY0" fmla="*/ 260 h 378380"/>
              <a:gd name="connsiteX1" fmla="*/ 286278 w 327753"/>
              <a:gd name="connsiteY1" fmla="*/ 235210 h 378380"/>
              <a:gd name="connsiteX2" fmla="*/ 305328 w 327753"/>
              <a:gd name="connsiteY2" fmla="*/ 219335 h 378380"/>
              <a:gd name="connsiteX3" fmla="*/ 292628 w 327753"/>
              <a:gd name="connsiteY3" fmla="*/ 276485 h 378380"/>
              <a:gd name="connsiteX4" fmla="*/ 210078 w 327753"/>
              <a:gd name="connsiteY4" fmla="*/ 317760 h 378380"/>
              <a:gd name="connsiteX5" fmla="*/ 283103 w 327753"/>
              <a:gd name="connsiteY5" fmla="*/ 298710 h 378380"/>
              <a:gd name="connsiteX6" fmla="*/ 200553 w 327753"/>
              <a:gd name="connsiteY6" fmla="*/ 327285 h 378380"/>
              <a:gd name="connsiteX7" fmla="*/ 111653 w 327753"/>
              <a:gd name="connsiteY7" fmla="*/ 333635 h 378380"/>
              <a:gd name="connsiteX8" fmla="*/ 528 w 327753"/>
              <a:gd name="connsiteY8" fmla="*/ 327285 h 378380"/>
              <a:gd name="connsiteX9" fmla="*/ 76728 w 327753"/>
              <a:gd name="connsiteY9" fmla="*/ 339985 h 378380"/>
              <a:gd name="connsiteX10" fmla="*/ 232303 w 327753"/>
              <a:gd name="connsiteY10" fmla="*/ 343160 h 378380"/>
              <a:gd name="connsiteX11" fmla="*/ 67203 w 327753"/>
              <a:gd name="connsiteY11" fmla="*/ 378085 h 378380"/>
              <a:gd name="connsiteX12" fmla="*/ 254528 w 327753"/>
              <a:gd name="connsiteY12" fmla="*/ 320935 h 378380"/>
              <a:gd name="connsiteX13" fmla="*/ 289453 w 327753"/>
              <a:gd name="connsiteY13" fmla="*/ 276485 h 378380"/>
              <a:gd name="connsiteX14" fmla="*/ 311678 w 327753"/>
              <a:gd name="connsiteY14" fmla="*/ 162185 h 378380"/>
              <a:gd name="connsiteX15" fmla="*/ 302153 w 327753"/>
              <a:gd name="connsiteY15" fmla="*/ 187585 h 378380"/>
              <a:gd name="connsiteX16" fmla="*/ 327553 w 327753"/>
              <a:gd name="connsiteY16" fmla="*/ 260 h 3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7753" h="378380">
                <a:moveTo>
                  <a:pt x="327553" y="260"/>
                </a:moveTo>
                <a:cubicBezTo>
                  <a:pt x="324907" y="8197"/>
                  <a:pt x="289982" y="198698"/>
                  <a:pt x="286278" y="235210"/>
                </a:cubicBezTo>
                <a:cubicBezTo>
                  <a:pt x="282574" y="271722"/>
                  <a:pt x="304270" y="212456"/>
                  <a:pt x="305328" y="219335"/>
                </a:cubicBezTo>
                <a:cubicBezTo>
                  <a:pt x="306386" y="226214"/>
                  <a:pt x="308503" y="260081"/>
                  <a:pt x="292628" y="276485"/>
                </a:cubicBezTo>
                <a:cubicBezTo>
                  <a:pt x="276753" y="292889"/>
                  <a:pt x="211665" y="314056"/>
                  <a:pt x="210078" y="317760"/>
                </a:cubicBezTo>
                <a:cubicBezTo>
                  <a:pt x="208491" y="321464"/>
                  <a:pt x="284690" y="297123"/>
                  <a:pt x="283103" y="298710"/>
                </a:cubicBezTo>
                <a:cubicBezTo>
                  <a:pt x="281516" y="300297"/>
                  <a:pt x="229128" y="321464"/>
                  <a:pt x="200553" y="327285"/>
                </a:cubicBezTo>
                <a:cubicBezTo>
                  <a:pt x="171978" y="333106"/>
                  <a:pt x="144990" y="333635"/>
                  <a:pt x="111653" y="333635"/>
                </a:cubicBezTo>
                <a:cubicBezTo>
                  <a:pt x="78316" y="333635"/>
                  <a:pt x="6349" y="326227"/>
                  <a:pt x="528" y="327285"/>
                </a:cubicBezTo>
                <a:cubicBezTo>
                  <a:pt x="-5293" y="328343"/>
                  <a:pt x="38099" y="337339"/>
                  <a:pt x="76728" y="339985"/>
                </a:cubicBezTo>
                <a:cubicBezTo>
                  <a:pt x="115357" y="342631"/>
                  <a:pt x="233890" y="336810"/>
                  <a:pt x="232303" y="343160"/>
                </a:cubicBezTo>
                <a:cubicBezTo>
                  <a:pt x="230715" y="349510"/>
                  <a:pt x="63499" y="381789"/>
                  <a:pt x="67203" y="378085"/>
                </a:cubicBezTo>
                <a:cubicBezTo>
                  <a:pt x="70907" y="374381"/>
                  <a:pt x="217486" y="337868"/>
                  <a:pt x="254528" y="320935"/>
                </a:cubicBezTo>
                <a:cubicBezTo>
                  <a:pt x="291570" y="304002"/>
                  <a:pt x="279928" y="302943"/>
                  <a:pt x="289453" y="276485"/>
                </a:cubicBezTo>
                <a:cubicBezTo>
                  <a:pt x="298978" y="250027"/>
                  <a:pt x="309561" y="177002"/>
                  <a:pt x="311678" y="162185"/>
                </a:cubicBezTo>
                <a:cubicBezTo>
                  <a:pt x="313795" y="147368"/>
                  <a:pt x="298449" y="206635"/>
                  <a:pt x="302153" y="187585"/>
                </a:cubicBezTo>
                <a:cubicBezTo>
                  <a:pt x="305857" y="168535"/>
                  <a:pt x="330199" y="-7677"/>
                  <a:pt x="327553" y="26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 984">
            <a:extLst>
              <a:ext uri="{FF2B5EF4-FFF2-40B4-BE49-F238E27FC236}">
                <a16:creationId xmlns:a16="http://schemas.microsoft.com/office/drawing/2014/main" id="{0A92EADC-DC4D-E582-43F4-FE01A1E450F5}"/>
              </a:ext>
            </a:extLst>
          </p:cNvPr>
          <p:cNvSpPr/>
          <p:nvPr/>
        </p:nvSpPr>
        <p:spPr>
          <a:xfrm>
            <a:off x="7945424" y="7997824"/>
            <a:ext cx="190387" cy="743073"/>
          </a:xfrm>
          <a:custGeom>
            <a:avLst/>
            <a:gdLst>
              <a:gd name="connsiteX0" fmla="*/ 14301 w 190387"/>
              <a:gd name="connsiteY0" fmla="*/ 1 h 743073"/>
              <a:gd name="connsiteX1" fmla="*/ 30176 w 190387"/>
              <a:gd name="connsiteY1" fmla="*/ 136526 h 743073"/>
              <a:gd name="connsiteX2" fmla="*/ 14301 w 190387"/>
              <a:gd name="connsiteY2" fmla="*/ 111126 h 743073"/>
              <a:gd name="connsiteX3" fmla="*/ 58751 w 190387"/>
              <a:gd name="connsiteY3" fmla="*/ 304801 h 743073"/>
              <a:gd name="connsiteX4" fmla="*/ 74626 w 190387"/>
              <a:gd name="connsiteY4" fmla="*/ 320676 h 743073"/>
              <a:gd name="connsiteX5" fmla="*/ 122251 w 190387"/>
              <a:gd name="connsiteY5" fmla="*/ 476251 h 743073"/>
              <a:gd name="connsiteX6" fmla="*/ 188926 w 190387"/>
              <a:gd name="connsiteY6" fmla="*/ 736601 h 743073"/>
              <a:gd name="connsiteX7" fmla="*/ 169876 w 190387"/>
              <a:gd name="connsiteY7" fmla="*/ 669926 h 743073"/>
              <a:gd name="connsiteX8" fmla="*/ 109551 w 190387"/>
              <a:gd name="connsiteY8" fmla="*/ 460376 h 743073"/>
              <a:gd name="connsiteX9" fmla="*/ 33351 w 190387"/>
              <a:gd name="connsiteY9" fmla="*/ 241301 h 743073"/>
              <a:gd name="connsiteX10" fmla="*/ 109551 w 190387"/>
              <a:gd name="connsiteY10" fmla="*/ 469901 h 743073"/>
              <a:gd name="connsiteX11" fmla="*/ 46051 w 190387"/>
              <a:gd name="connsiteY11" fmla="*/ 269876 h 743073"/>
              <a:gd name="connsiteX12" fmla="*/ 1601 w 190387"/>
              <a:gd name="connsiteY12" fmla="*/ 120651 h 743073"/>
              <a:gd name="connsiteX13" fmla="*/ 11126 w 190387"/>
              <a:gd name="connsiteY13" fmla="*/ 139701 h 743073"/>
              <a:gd name="connsiteX14" fmla="*/ 14301 w 190387"/>
              <a:gd name="connsiteY14" fmla="*/ 1 h 743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0387" h="743073">
                <a:moveTo>
                  <a:pt x="14301" y="1"/>
                </a:moveTo>
                <a:cubicBezTo>
                  <a:pt x="17476" y="-528"/>
                  <a:pt x="30176" y="118005"/>
                  <a:pt x="30176" y="136526"/>
                </a:cubicBezTo>
                <a:cubicBezTo>
                  <a:pt x="30176" y="155047"/>
                  <a:pt x="9539" y="83080"/>
                  <a:pt x="14301" y="111126"/>
                </a:cubicBezTo>
                <a:cubicBezTo>
                  <a:pt x="19063" y="139172"/>
                  <a:pt x="48697" y="269876"/>
                  <a:pt x="58751" y="304801"/>
                </a:cubicBezTo>
                <a:cubicBezTo>
                  <a:pt x="68805" y="339726"/>
                  <a:pt x="64043" y="292101"/>
                  <a:pt x="74626" y="320676"/>
                </a:cubicBezTo>
                <a:cubicBezTo>
                  <a:pt x="85209" y="349251"/>
                  <a:pt x="103201" y="406930"/>
                  <a:pt x="122251" y="476251"/>
                </a:cubicBezTo>
                <a:cubicBezTo>
                  <a:pt x="141301" y="545572"/>
                  <a:pt x="180989" y="704322"/>
                  <a:pt x="188926" y="736601"/>
                </a:cubicBezTo>
                <a:cubicBezTo>
                  <a:pt x="196863" y="768880"/>
                  <a:pt x="169876" y="669926"/>
                  <a:pt x="169876" y="669926"/>
                </a:cubicBezTo>
                <a:cubicBezTo>
                  <a:pt x="156647" y="623888"/>
                  <a:pt x="132305" y="531813"/>
                  <a:pt x="109551" y="460376"/>
                </a:cubicBezTo>
                <a:cubicBezTo>
                  <a:pt x="86797" y="388939"/>
                  <a:pt x="33351" y="239714"/>
                  <a:pt x="33351" y="241301"/>
                </a:cubicBezTo>
                <a:cubicBezTo>
                  <a:pt x="33351" y="242888"/>
                  <a:pt x="107434" y="465139"/>
                  <a:pt x="109551" y="469901"/>
                </a:cubicBezTo>
                <a:cubicBezTo>
                  <a:pt x="111668" y="474663"/>
                  <a:pt x="64043" y="328084"/>
                  <a:pt x="46051" y="269876"/>
                </a:cubicBezTo>
                <a:cubicBezTo>
                  <a:pt x="28059" y="211668"/>
                  <a:pt x="7422" y="142347"/>
                  <a:pt x="1601" y="120651"/>
                </a:cubicBezTo>
                <a:cubicBezTo>
                  <a:pt x="-4220" y="98955"/>
                  <a:pt x="7422" y="155576"/>
                  <a:pt x="11126" y="139701"/>
                </a:cubicBezTo>
                <a:cubicBezTo>
                  <a:pt x="14830" y="123826"/>
                  <a:pt x="11126" y="530"/>
                  <a:pt x="14301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 985">
            <a:extLst>
              <a:ext uri="{FF2B5EF4-FFF2-40B4-BE49-F238E27FC236}">
                <a16:creationId xmlns:a16="http://schemas.microsoft.com/office/drawing/2014/main" id="{B6C4E339-0482-6DB3-D6C8-BA2AD0722230}"/>
              </a:ext>
            </a:extLst>
          </p:cNvPr>
          <p:cNvSpPr/>
          <p:nvPr/>
        </p:nvSpPr>
        <p:spPr>
          <a:xfrm>
            <a:off x="7828904" y="8092622"/>
            <a:ext cx="162373" cy="525939"/>
          </a:xfrm>
          <a:custGeom>
            <a:avLst/>
            <a:gdLst>
              <a:gd name="connsiteX0" fmla="*/ 646 w 162373"/>
              <a:gd name="connsiteY0" fmla="*/ 453 h 525939"/>
              <a:gd name="connsiteX1" fmla="*/ 38746 w 162373"/>
              <a:gd name="connsiteY1" fmla="*/ 203653 h 525939"/>
              <a:gd name="connsiteX2" fmla="*/ 38746 w 162373"/>
              <a:gd name="connsiteY2" fmla="*/ 159203 h 525939"/>
              <a:gd name="connsiteX3" fmla="*/ 54621 w 162373"/>
              <a:gd name="connsiteY3" fmla="*/ 257628 h 525939"/>
              <a:gd name="connsiteX4" fmla="*/ 108596 w 162373"/>
              <a:gd name="connsiteY4" fmla="*/ 365578 h 525939"/>
              <a:gd name="connsiteX5" fmla="*/ 86371 w 162373"/>
              <a:gd name="connsiteY5" fmla="*/ 311603 h 525939"/>
              <a:gd name="connsiteX6" fmla="*/ 118121 w 162373"/>
              <a:gd name="connsiteY6" fmla="*/ 422728 h 525939"/>
              <a:gd name="connsiteX7" fmla="*/ 159396 w 162373"/>
              <a:gd name="connsiteY7" fmla="*/ 521153 h 525939"/>
              <a:gd name="connsiteX8" fmla="*/ 143521 w 162373"/>
              <a:gd name="connsiteY8" fmla="*/ 479878 h 525939"/>
              <a:gd name="connsiteX9" fmla="*/ 19696 w 162373"/>
              <a:gd name="connsiteY9" fmla="*/ 219528 h 525939"/>
              <a:gd name="connsiteX10" fmla="*/ 86371 w 162373"/>
              <a:gd name="connsiteY10" fmla="*/ 378278 h 525939"/>
              <a:gd name="connsiteX11" fmla="*/ 38746 w 162373"/>
              <a:gd name="connsiteY11" fmla="*/ 229053 h 525939"/>
              <a:gd name="connsiteX12" fmla="*/ 3821 w 162373"/>
              <a:gd name="connsiteY12" fmla="*/ 117928 h 525939"/>
              <a:gd name="connsiteX13" fmla="*/ 13346 w 162373"/>
              <a:gd name="connsiteY13" fmla="*/ 146503 h 525939"/>
              <a:gd name="connsiteX14" fmla="*/ 646 w 162373"/>
              <a:gd name="connsiteY14" fmla="*/ 453 h 525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2373" h="525939">
                <a:moveTo>
                  <a:pt x="646" y="453"/>
                </a:moveTo>
                <a:cubicBezTo>
                  <a:pt x="4879" y="9978"/>
                  <a:pt x="32396" y="177195"/>
                  <a:pt x="38746" y="203653"/>
                </a:cubicBezTo>
                <a:cubicBezTo>
                  <a:pt x="45096" y="230111"/>
                  <a:pt x="36100" y="150207"/>
                  <a:pt x="38746" y="159203"/>
                </a:cubicBezTo>
                <a:cubicBezTo>
                  <a:pt x="41392" y="168199"/>
                  <a:pt x="42979" y="223232"/>
                  <a:pt x="54621" y="257628"/>
                </a:cubicBezTo>
                <a:cubicBezTo>
                  <a:pt x="66263" y="292024"/>
                  <a:pt x="103304" y="356582"/>
                  <a:pt x="108596" y="365578"/>
                </a:cubicBezTo>
                <a:cubicBezTo>
                  <a:pt x="113888" y="374574"/>
                  <a:pt x="84784" y="302078"/>
                  <a:pt x="86371" y="311603"/>
                </a:cubicBezTo>
                <a:cubicBezTo>
                  <a:pt x="87959" y="321128"/>
                  <a:pt x="105950" y="387803"/>
                  <a:pt x="118121" y="422728"/>
                </a:cubicBezTo>
                <a:cubicBezTo>
                  <a:pt x="130292" y="457653"/>
                  <a:pt x="155163" y="511628"/>
                  <a:pt x="159396" y="521153"/>
                </a:cubicBezTo>
                <a:cubicBezTo>
                  <a:pt x="163629" y="530678"/>
                  <a:pt x="166804" y="530149"/>
                  <a:pt x="143521" y="479878"/>
                </a:cubicBezTo>
                <a:cubicBezTo>
                  <a:pt x="120238" y="429607"/>
                  <a:pt x="29221" y="236461"/>
                  <a:pt x="19696" y="219528"/>
                </a:cubicBezTo>
                <a:cubicBezTo>
                  <a:pt x="10171" y="202595"/>
                  <a:pt x="83196" y="376691"/>
                  <a:pt x="86371" y="378278"/>
                </a:cubicBezTo>
                <a:cubicBezTo>
                  <a:pt x="89546" y="379865"/>
                  <a:pt x="52504" y="272445"/>
                  <a:pt x="38746" y="229053"/>
                </a:cubicBezTo>
                <a:cubicBezTo>
                  <a:pt x="24988" y="185661"/>
                  <a:pt x="8054" y="131686"/>
                  <a:pt x="3821" y="117928"/>
                </a:cubicBezTo>
                <a:cubicBezTo>
                  <a:pt x="-412" y="104170"/>
                  <a:pt x="12288" y="158674"/>
                  <a:pt x="13346" y="146503"/>
                </a:cubicBezTo>
                <a:cubicBezTo>
                  <a:pt x="14404" y="134332"/>
                  <a:pt x="-3587" y="-9072"/>
                  <a:pt x="646" y="45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7" name="フリーフォーム 986">
            <a:extLst>
              <a:ext uri="{FF2B5EF4-FFF2-40B4-BE49-F238E27FC236}">
                <a16:creationId xmlns:a16="http://schemas.microsoft.com/office/drawing/2014/main" id="{97EDBD78-0D3B-CDC9-1F07-234F3D974171}"/>
              </a:ext>
            </a:extLst>
          </p:cNvPr>
          <p:cNvSpPr/>
          <p:nvPr/>
        </p:nvSpPr>
        <p:spPr>
          <a:xfrm>
            <a:off x="7876992" y="8029521"/>
            <a:ext cx="50993" cy="246967"/>
          </a:xfrm>
          <a:custGeom>
            <a:avLst/>
            <a:gdLst>
              <a:gd name="connsiteX0" fmla="*/ 50983 w 50993"/>
              <a:gd name="connsiteY0" fmla="*/ 54 h 246967"/>
              <a:gd name="connsiteX1" fmla="*/ 25583 w 50993"/>
              <a:gd name="connsiteY1" fmla="*/ 98479 h 246967"/>
              <a:gd name="connsiteX2" fmla="*/ 12883 w 50993"/>
              <a:gd name="connsiteY2" fmla="*/ 244529 h 246967"/>
              <a:gd name="connsiteX3" fmla="*/ 12883 w 50993"/>
              <a:gd name="connsiteY3" fmla="*/ 181029 h 246967"/>
              <a:gd name="connsiteX4" fmla="*/ 183 w 50993"/>
              <a:gd name="connsiteY4" fmla="*/ 66729 h 246967"/>
              <a:gd name="connsiteX5" fmla="*/ 6533 w 50993"/>
              <a:gd name="connsiteY5" fmla="*/ 146104 h 246967"/>
              <a:gd name="connsiteX6" fmla="*/ 22408 w 50993"/>
              <a:gd name="connsiteY6" fmla="*/ 79429 h 246967"/>
              <a:gd name="connsiteX7" fmla="*/ 22408 w 50993"/>
              <a:gd name="connsiteY7" fmla="*/ 111179 h 246967"/>
              <a:gd name="connsiteX8" fmla="*/ 50983 w 50993"/>
              <a:gd name="connsiteY8" fmla="*/ 54 h 24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993" h="246967">
                <a:moveTo>
                  <a:pt x="50983" y="54"/>
                </a:moveTo>
                <a:cubicBezTo>
                  <a:pt x="51512" y="-2063"/>
                  <a:pt x="31933" y="57733"/>
                  <a:pt x="25583" y="98479"/>
                </a:cubicBezTo>
                <a:cubicBezTo>
                  <a:pt x="19233" y="139225"/>
                  <a:pt x="15000" y="230771"/>
                  <a:pt x="12883" y="244529"/>
                </a:cubicBezTo>
                <a:cubicBezTo>
                  <a:pt x="10766" y="258287"/>
                  <a:pt x="15000" y="210662"/>
                  <a:pt x="12883" y="181029"/>
                </a:cubicBezTo>
                <a:cubicBezTo>
                  <a:pt x="10766" y="151396"/>
                  <a:pt x="1241" y="72550"/>
                  <a:pt x="183" y="66729"/>
                </a:cubicBezTo>
                <a:cubicBezTo>
                  <a:pt x="-875" y="60908"/>
                  <a:pt x="2829" y="143987"/>
                  <a:pt x="6533" y="146104"/>
                </a:cubicBezTo>
                <a:cubicBezTo>
                  <a:pt x="10237" y="148221"/>
                  <a:pt x="19762" y="85250"/>
                  <a:pt x="22408" y="79429"/>
                </a:cubicBezTo>
                <a:cubicBezTo>
                  <a:pt x="25054" y="73608"/>
                  <a:pt x="20291" y="120175"/>
                  <a:pt x="22408" y="111179"/>
                </a:cubicBezTo>
                <a:cubicBezTo>
                  <a:pt x="24525" y="102183"/>
                  <a:pt x="50454" y="2171"/>
                  <a:pt x="50983" y="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 987">
            <a:extLst>
              <a:ext uri="{FF2B5EF4-FFF2-40B4-BE49-F238E27FC236}">
                <a16:creationId xmlns:a16="http://schemas.microsoft.com/office/drawing/2014/main" id="{A4B07AA9-B251-1045-6D9F-D4AE8298A586}"/>
              </a:ext>
            </a:extLst>
          </p:cNvPr>
          <p:cNvSpPr/>
          <p:nvPr/>
        </p:nvSpPr>
        <p:spPr>
          <a:xfrm>
            <a:off x="7676956" y="8263724"/>
            <a:ext cx="168691" cy="73857"/>
          </a:xfrm>
          <a:custGeom>
            <a:avLst/>
            <a:gdLst>
              <a:gd name="connsiteX0" fmla="*/ 194 w 168691"/>
              <a:gd name="connsiteY0" fmla="*/ 801 h 73857"/>
              <a:gd name="connsiteX1" fmla="*/ 127194 w 168691"/>
              <a:gd name="connsiteY1" fmla="*/ 13501 h 73857"/>
              <a:gd name="connsiteX2" fmla="*/ 168469 w 168691"/>
              <a:gd name="connsiteY2" fmla="*/ 19851 h 73857"/>
              <a:gd name="connsiteX3" fmla="*/ 139894 w 168691"/>
              <a:gd name="connsiteY3" fmla="*/ 32551 h 73857"/>
              <a:gd name="connsiteX4" fmla="*/ 63694 w 168691"/>
              <a:gd name="connsiteY4" fmla="*/ 73826 h 73857"/>
              <a:gd name="connsiteX5" fmla="*/ 158944 w 168691"/>
              <a:gd name="connsiteY5" fmla="*/ 38901 h 73857"/>
              <a:gd name="connsiteX6" fmla="*/ 194 w 168691"/>
              <a:gd name="connsiteY6" fmla="*/ 801 h 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691" h="73857">
                <a:moveTo>
                  <a:pt x="194" y="801"/>
                </a:moveTo>
                <a:cubicBezTo>
                  <a:pt x="-5098" y="-3432"/>
                  <a:pt x="99148" y="10326"/>
                  <a:pt x="127194" y="13501"/>
                </a:cubicBezTo>
                <a:cubicBezTo>
                  <a:pt x="155240" y="16676"/>
                  <a:pt x="166352" y="16676"/>
                  <a:pt x="168469" y="19851"/>
                </a:cubicBezTo>
                <a:cubicBezTo>
                  <a:pt x="170586" y="23026"/>
                  <a:pt x="157357" y="23555"/>
                  <a:pt x="139894" y="32551"/>
                </a:cubicBezTo>
                <a:cubicBezTo>
                  <a:pt x="122432" y="41547"/>
                  <a:pt x="60519" y="72768"/>
                  <a:pt x="63694" y="73826"/>
                </a:cubicBezTo>
                <a:cubicBezTo>
                  <a:pt x="66869" y="74884"/>
                  <a:pt x="166881" y="48955"/>
                  <a:pt x="158944" y="38901"/>
                </a:cubicBezTo>
                <a:cubicBezTo>
                  <a:pt x="151007" y="28847"/>
                  <a:pt x="5486" y="5034"/>
                  <a:pt x="194" y="80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 988">
            <a:extLst>
              <a:ext uri="{FF2B5EF4-FFF2-40B4-BE49-F238E27FC236}">
                <a16:creationId xmlns:a16="http://schemas.microsoft.com/office/drawing/2014/main" id="{79474B98-29D3-1E80-D699-7FD5F8CEA7B1}"/>
              </a:ext>
            </a:extLst>
          </p:cNvPr>
          <p:cNvSpPr/>
          <p:nvPr/>
        </p:nvSpPr>
        <p:spPr>
          <a:xfrm>
            <a:off x="7889724" y="8226398"/>
            <a:ext cx="74161" cy="76711"/>
          </a:xfrm>
          <a:custGeom>
            <a:avLst/>
            <a:gdLst>
              <a:gd name="connsiteX0" fmla="*/ 151 w 74161"/>
              <a:gd name="connsiteY0" fmla="*/ 34952 h 76711"/>
              <a:gd name="connsiteX1" fmla="*/ 54126 w 74161"/>
              <a:gd name="connsiteY1" fmla="*/ 34952 h 76711"/>
              <a:gd name="connsiteX2" fmla="*/ 63651 w 74161"/>
              <a:gd name="connsiteY2" fmla="*/ 27 h 76711"/>
              <a:gd name="connsiteX3" fmla="*/ 73176 w 74161"/>
              <a:gd name="connsiteY3" fmla="*/ 41302 h 76711"/>
              <a:gd name="connsiteX4" fmla="*/ 38251 w 74161"/>
              <a:gd name="connsiteY4" fmla="*/ 76227 h 76711"/>
              <a:gd name="connsiteX5" fmla="*/ 151 w 74161"/>
              <a:gd name="connsiteY5" fmla="*/ 34952 h 76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161" h="76711">
                <a:moveTo>
                  <a:pt x="151" y="34952"/>
                </a:moveTo>
                <a:cubicBezTo>
                  <a:pt x="2797" y="28073"/>
                  <a:pt x="43543" y="40773"/>
                  <a:pt x="54126" y="34952"/>
                </a:cubicBezTo>
                <a:cubicBezTo>
                  <a:pt x="64709" y="29131"/>
                  <a:pt x="60476" y="-1031"/>
                  <a:pt x="63651" y="27"/>
                </a:cubicBezTo>
                <a:cubicBezTo>
                  <a:pt x="66826" y="1085"/>
                  <a:pt x="77409" y="28602"/>
                  <a:pt x="73176" y="41302"/>
                </a:cubicBezTo>
                <a:cubicBezTo>
                  <a:pt x="68943" y="54002"/>
                  <a:pt x="38251" y="76227"/>
                  <a:pt x="38251" y="76227"/>
                </a:cubicBezTo>
                <a:cubicBezTo>
                  <a:pt x="30314" y="81519"/>
                  <a:pt x="-2495" y="41831"/>
                  <a:pt x="151" y="3495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 989">
            <a:extLst>
              <a:ext uri="{FF2B5EF4-FFF2-40B4-BE49-F238E27FC236}">
                <a16:creationId xmlns:a16="http://schemas.microsoft.com/office/drawing/2014/main" id="{F60FD5C6-BAB4-66A2-21B3-161CAB957DDC}"/>
              </a:ext>
            </a:extLst>
          </p:cNvPr>
          <p:cNvSpPr/>
          <p:nvPr/>
        </p:nvSpPr>
        <p:spPr>
          <a:xfrm>
            <a:off x="7777155" y="8355913"/>
            <a:ext cx="74620" cy="166584"/>
          </a:xfrm>
          <a:custGeom>
            <a:avLst/>
            <a:gdLst>
              <a:gd name="connsiteX0" fmla="*/ 74620 w 74620"/>
              <a:gd name="connsiteY0" fmla="*/ 687 h 166584"/>
              <a:gd name="connsiteX1" fmla="*/ 30170 w 74620"/>
              <a:gd name="connsiteY1" fmla="*/ 111812 h 166584"/>
              <a:gd name="connsiteX2" fmla="*/ 1595 w 74620"/>
              <a:gd name="connsiteY2" fmla="*/ 165787 h 166584"/>
              <a:gd name="connsiteX3" fmla="*/ 4770 w 74620"/>
              <a:gd name="connsiteY3" fmla="*/ 73712 h 166584"/>
              <a:gd name="connsiteX4" fmla="*/ 14295 w 74620"/>
              <a:gd name="connsiteY4" fmla="*/ 111812 h 166584"/>
              <a:gd name="connsiteX5" fmla="*/ 30170 w 74620"/>
              <a:gd name="connsiteY5" fmla="*/ 67362 h 166584"/>
              <a:gd name="connsiteX6" fmla="*/ 74620 w 74620"/>
              <a:gd name="connsiteY6" fmla="*/ 687 h 16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620" h="166584">
                <a:moveTo>
                  <a:pt x="74620" y="687"/>
                </a:moveTo>
                <a:cubicBezTo>
                  <a:pt x="74620" y="8095"/>
                  <a:pt x="42341" y="84295"/>
                  <a:pt x="30170" y="111812"/>
                </a:cubicBezTo>
                <a:cubicBezTo>
                  <a:pt x="17999" y="139329"/>
                  <a:pt x="5828" y="172137"/>
                  <a:pt x="1595" y="165787"/>
                </a:cubicBezTo>
                <a:cubicBezTo>
                  <a:pt x="-2638" y="159437"/>
                  <a:pt x="2653" y="82708"/>
                  <a:pt x="4770" y="73712"/>
                </a:cubicBezTo>
                <a:cubicBezTo>
                  <a:pt x="6887" y="64716"/>
                  <a:pt x="10062" y="112870"/>
                  <a:pt x="14295" y="111812"/>
                </a:cubicBezTo>
                <a:cubicBezTo>
                  <a:pt x="18528" y="110754"/>
                  <a:pt x="16941" y="86941"/>
                  <a:pt x="30170" y="67362"/>
                </a:cubicBezTo>
                <a:cubicBezTo>
                  <a:pt x="43399" y="47783"/>
                  <a:pt x="74620" y="-6721"/>
                  <a:pt x="74620" y="68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 990">
            <a:extLst>
              <a:ext uri="{FF2B5EF4-FFF2-40B4-BE49-F238E27FC236}">
                <a16:creationId xmlns:a16="http://schemas.microsoft.com/office/drawing/2014/main" id="{3934AD13-7695-CE1D-9EB8-495D54AD4C76}"/>
              </a:ext>
            </a:extLst>
          </p:cNvPr>
          <p:cNvSpPr/>
          <p:nvPr/>
        </p:nvSpPr>
        <p:spPr>
          <a:xfrm>
            <a:off x="7956471" y="8296271"/>
            <a:ext cx="28790" cy="209864"/>
          </a:xfrm>
          <a:custGeom>
            <a:avLst/>
            <a:gdLst>
              <a:gd name="connsiteX0" fmla="*/ 28654 w 28790"/>
              <a:gd name="connsiteY0" fmla="*/ 4 h 209864"/>
              <a:gd name="connsiteX1" fmla="*/ 6429 w 28790"/>
              <a:gd name="connsiteY1" fmla="*/ 76204 h 209864"/>
              <a:gd name="connsiteX2" fmla="*/ 79 w 28790"/>
              <a:gd name="connsiteY2" fmla="*/ 209554 h 209864"/>
              <a:gd name="connsiteX3" fmla="*/ 9604 w 28790"/>
              <a:gd name="connsiteY3" fmla="*/ 114304 h 209864"/>
              <a:gd name="connsiteX4" fmla="*/ 9604 w 28790"/>
              <a:gd name="connsiteY4" fmla="*/ 158754 h 209864"/>
              <a:gd name="connsiteX5" fmla="*/ 15954 w 28790"/>
              <a:gd name="connsiteY5" fmla="*/ 79379 h 209864"/>
              <a:gd name="connsiteX6" fmla="*/ 28654 w 28790"/>
              <a:gd name="connsiteY6" fmla="*/ 4 h 209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790" h="209864">
                <a:moveTo>
                  <a:pt x="28654" y="4"/>
                </a:moveTo>
                <a:cubicBezTo>
                  <a:pt x="27067" y="-525"/>
                  <a:pt x="11191" y="41279"/>
                  <a:pt x="6429" y="76204"/>
                </a:cubicBezTo>
                <a:cubicBezTo>
                  <a:pt x="1666" y="111129"/>
                  <a:pt x="-450" y="203204"/>
                  <a:pt x="79" y="209554"/>
                </a:cubicBezTo>
                <a:cubicBezTo>
                  <a:pt x="608" y="215904"/>
                  <a:pt x="8017" y="122771"/>
                  <a:pt x="9604" y="114304"/>
                </a:cubicBezTo>
                <a:cubicBezTo>
                  <a:pt x="11191" y="105837"/>
                  <a:pt x="8546" y="164575"/>
                  <a:pt x="9604" y="158754"/>
                </a:cubicBezTo>
                <a:cubicBezTo>
                  <a:pt x="10662" y="152933"/>
                  <a:pt x="14367" y="100546"/>
                  <a:pt x="15954" y="79379"/>
                </a:cubicBezTo>
                <a:cubicBezTo>
                  <a:pt x="17541" y="58212"/>
                  <a:pt x="30241" y="533"/>
                  <a:pt x="28654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 991">
            <a:extLst>
              <a:ext uri="{FF2B5EF4-FFF2-40B4-BE49-F238E27FC236}">
                <a16:creationId xmlns:a16="http://schemas.microsoft.com/office/drawing/2014/main" id="{F66E88B2-D5D3-ECAF-40A2-2FC04B092BC1}"/>
              </a:ext>
            </a:extLst>
          </p:cNvPr>
          <p:cNvSpPr/>
          <p:nvPr/>
        </p:nvSpPr>
        <p:spPr>
          <a:xfrm>
            <a:off x="7737424" y="8527197"/>
            <a:ext cx="186098" cy="64393"/>
          </a:xfrm>
          <a:custGeom>
            <a:avLst/>
            <a:gdLst>
              <a:gd name="connsiteX0" fmla="*/ 51 w 186098"/>
              <a:gd name="connsiteY0" fmla="*/ 64353 h 64393"/>
              <a:gd name="connsiteX1" fmla="*/ 63551 w 186098"/>
              <a:gd name="connsiteY1" fmla="*/ 10378 h 64393"/>
              <a:gd name="connsiteX2" fmla="*/ 12751 w 186098"/>
              <a:gd name="connsiteY2" fmla="*/ 7203 h 64393"/>
              <a:gd name="connsiteX3" fmla="*/ 177851 w 186098"/>
              <a:gd name="connsiteY3" fmla="*/ 13553 h 64393"/>
              <a:gd name="connsiteX4" fmla="*/ 161976 w 186098"/>
              <a:gd name="connsiteY4" fmla="*/ 42128 h 64393"/>
              <a:gd name="connsiteX5" fmla="*/ 168326 w 186098"/>
              <a:gd name="connsiteY5" fmla="*/ 4028 h 64393"/>
              <a:gd name="connsiteX6" fmla="*/ 111176 w 186098"/>
              <a:gd name="connsiteY6" fmla="*/ 7203 h 64393"/>
              <a:gd name="connsiteX7" fmla="*/ 76251 w 186098"/>
              <a:gd name="connsiteY7" fmla="*/ 853 h 64393"/>
              <a:gd name="connsiteX8" fmla="*/ 51 w 186098"/>
              <a:gd name="connsiteY8" fmla="*/ 64353 h 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098" h="64393">
                <a:moveTo>
                  <a:pt x="51" y="64353"/>
                </a:moveTo>
                <a:cubicBezTo>
                  <a:pt x="-2066" y="65941"/>
                  <a:pt x="61434" y="19903"/>
                  <a:pt x="63551" y="10378"/>
                </a:cubicBezTo>
                <a:cubicBezTo>
                  <a:pt x="65668" y="853"/>
                  <a:pt x="-6299" y="6674"/>
                  <a:pt x="12751" y="7203"/>
                </a:cubicBezTo>
                <a:cubicBezTo>
                  <a:pt x="31801" y="7732"/>
                  <a:pt x="152980" y="7732"/>
                  <a:pt x="177851" y="13553"/>
                </a:cubicBezTo>
                <a:cubicBezTo>
                  <a:pt x="202722" y="19374"/>
                  <a:pt x="163563" y="43715"/>
                  <a:pt x="161976" y="42128"/>
                </a:cubicBezTo>
                <a:cubicBezTo>
                  <a:pt x="160389" y="40541"/>
                  <a:pt x="176793" y="9849"/>
                  <a:pt x="168326" y="4028"/>
                </a:cubicBezTo>
                <a:cubicBezTo>
                  <a:pt x="159859" y="-1793"/>
                  <a:pt x="126522" y="7732"/>
                  <a:pt x="111176" y="7203"/>
                </a:cubicBezTo>
                <a:cubicBezTo>
                  <a:pt x="95830" y="6674"/>
                  <a:pt x="90538" y="-2851"/>
                  <a:pt x="76251" y="853"/>
                </a:cubicBezTo>
                <a:cubicBezTo>
                  <a:pt x="61964" y="4557"/>
                  <a:pt x="2168" y="62765"/>
                  <a:pt x="51" y="6435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 992">
            <a:extLst>
              <a:ext uri="{FF2B5EF4-FFF2-40B4-BE49-F238E27FC236}">
                <a16:creationId xmlns:a16="http://schemas.microsoft.com/office/drawing/2014/main" id="{4E28A28E-81B4-9EE7-BB86-7A1B14C1AB8C}"/>
              </a:ext>
            </a:extLst>
          </p:cNvPr>
          <p:cNvSpPr/>
          <p:nvPr/>
        </p:nvSpPr>
        <p:spPr>
          <a:xfrm>
            <a:off x="7870799" y="8307883"/>
            <a:ext cx="204652" cy="494634"/>
          </a:xfrm>
          <a:custGeom>
            <a:avLst/>
            <a:gdLst>
              <a:gd name="connsiteX0" fmla="*/ 114326 w 204652"/>
              <a:gd name="connsiteY0" fmla="*/ 1092 h 494634"/>
              <a:gd name="connsiteX1" fmla="*/ 146076 w 204652"/>
              <a:gd name="connsiteY1" fmla="*/ 134442 h 494634"/>
              <a:gd name="connsiteX2" fmla="*/ 168301 w 204652"/>
              <a:gd name="connsiteY2" fmla="*/ 216992 h 494634"/>
              <a:gd name="connsiteX3" fmla="*/ 196876 w 204652"/>
              <a:gd name="connsiteY3" fmla="*/ 242392 h 494634"/>
              <a:gd name="connsiteX4" fmla="*/ 196876 w 204652"/>
              <a:gd name="connsiteY4" fmla="*/ 220167 h 494634"/>
              <a:gd name="connsiteX5" fmla="*/ 107976 w 204652"/>
              <a:gd name="connsiteY5" fmla="*/ 293192 h 494634"/>
              <a:gd name="connsiteX6" fmla="*/ 171476 w 204652"/>
              <a:gd name="connsiteY6" fmla="*/ 239217 h 494634"/>
              <a:gd name="connsiteX7" fmla="*/ 76226 w 204652"/>
              <a:gd name="connsiteY7" fmla="*/ 337642 h 494634"/>
              <a:gd name="connsiteX8" fmla="*/ 3201 w 204652"/>
              <a:gd name="connsiteY8" fmla="*/ 490042 h 494634"/>
              <a:gd name="connsiteX9" fmla="*/ 22251 w 204652"/>
              <a:gd name="connsiteY9" fmla="*/ 439242 h 494634"/>
              <a:gd name="connsiteX10" fmla="*/ 104801 w 204652"/>
              <a:gd name="connsiteY10" fmla="*/ 280492 h 494634"/>
              <a:gd name="connsiteX11" fmla="*/ 92101 w 204652"/>
              <a:gd name="connsiteY11" fmla="*/ 305892 h 494634"/>
              <a:gd name="connsiteX12" fmla="*/ 155601 w 204652"/>
              <a:gd name="connsiteY12" fmla="*/ 251917 h 494634"/>
              <a:gd name="connsiteX13" fmla="*/ 158776 w 204652"/>
              <a:gd name="connsiteY13" fmla="*/ 194767 h 494634"/>
              <a:gd name="connsiteX14" fmla="*/ 181001 w 204652"/>
              <a:gd name="connsiteY14" fmla="*/ 213817 h 494634"/>
              <a:gd name="connsiteX15" fmla="*/ 114326 w 204652"/>
              <a:gd name="connsiteY15" fmla="*/ 1092 h 49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652" h="494634">
                <a:moveTo>
                  <a:pt x="114326" y="1092"/>
                </a:moveTo>
                <a:cubicBezTo>
                  <a:pt x="108505" y="-12137"/>
                  <a:pt x="137080" y="98459"/>
                  <a:pt x="146076" y="134442"/>
                </a:cubicBezTo>
                <a:cubicBezTo>
                  <a:pt x="155072" y="170425"/>
                  <a:pt x="159834" y="199000"/>
                  <a:pt x="168301" y="216992"/>
                </a:cubicBezTo>
                <a:cubicBezTo>
                  <a:pt x="176768" y="234984"/>
                  <a:pt x="192114" y="241863"/>
                  <a:pt x="196876" y="242392"/>
                </a:cubicBezTo>
                <a:cubicBezTo>
                  <a:pt x="201639" y="242921"/>
                  <a:pt x="211693" y="211700"/>
                  <a:pt x="196876" y="220167"/>
                </a:cubicBezTo>
                <a:cubicBezTo>
                  <a:pt x="182059" y="228634"/>
                  <a:pt x="112209" y="290017"/>
                  <a:pt x="107976" y="293192"/>
                </a:cubicBezTo>
                <a:cubicBezTo>
                  <a:pt x="103743" y="296367"/>
                  <a:pt x="176768" y="231809"/>
                  <a:pt x="171476" y="239217"/>
                </a:cubicBezTo>
                <a:cubicBezTo>
                  <a:pt x="166184" y="246625"/>
                  <a:pt x="104272" y="295838"/>
                  <a:pt x="76226" y="337642"/>
                </a:cubicBezTo>
                <a:cubicBezTo>
                  <a:pt x="48180" y="379446"/>
                  <a:pt x="12197" y="473109"/>
                  <a:pt x="3201" y="490042"/>
                </a:cubicBezTo>
                <a:cubicBezTo>
                  <a:pt x="-5795" y="506975"/>
                  <a:pt x="5318" y="474167"/>
                  <a:pt x="22251" y="439242"/>
                </a:cubicBezTo>
                <a:cubicBezTo>
                  <a:pt x="39184" y="404317"/>
                  <a:pt x="93159" y="302717"/>
                  <a:pt x="104801" y="280492"/>
                </a:cubicBezTo>
                <a:cubicBezTo>
                  <a:pt x="116443" y="258267"/>
                  <a:pt x="83634" y="310655"/>
                  <a:pt x="92101" y="305892"/>
                </a:cubicBezTo>
                <a:cubicBezTo>
                  <a:pt x="100568" y="301129"/>
                  <a:pt x="144489" y="270438"/>
                  <a:pt x="155601" y="251917"/>
                </a:cubicBezTo>
                <a:cubicBezTo>
                  <a:pt x="166714" y="233396"/>
                  <a:pt x="154543" y="201117"/>
                  <a:pt x="158776" y="194767"/>
                </a:cubicBezTo>
                <a:cubicBezTo>
                  <a:pt x="163009" y="188417"/>
                  <a:pt x="187351" y="247684"/>
                  <a:pt x="181001" y="213817"/>
                </a:cubicBezTo>
                <a:cubicBezTo>
                  <a:pt x="174651" y="179950"/>
                  <a:pt x="120147" y="14321"/>
                  <a:pt x="114326" y="109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 993">
            <a:extLst>
              <a:ext uri="{FF2B5EF4-FFF2-40B4-BE49-F238E27FC236}">
                <a16:creationId xmlns:a16="http://schemas.microsoft.com/office/drawing/2014/main" id="{0902BA7C-1982-8EAF-29F9-B16959CCC121}"/>
              </a:ext>
            </a:extLst>
          </p:cNvPr>
          <p:cNvSpPr/>
          <p:nvPr/>
        </p:nvSpPr>
        <p:spPr>
          <a:xfrm>
            <a:off x="7683500" y="8639067"/>
            <a:ext cx="222510" cy="295394"/>
          </a:xfrm>
          <a:custGeom>
            <a:avLst/>
            <a:gdLst>
              <a:gd name="connsiteX0" fmla="*/ 0 w 222510"/>
              <a:gd name="connsiteY0" fmla="*/ 108 h 295394"/>
              <a:gd name="connsiteX1" fmla="*/ 139700 w 222510"/>
              <a:gd name="connsiteY1" fmla="*/ 136633 h 295394"/>
              <a:gd name="connsiteX2" fmla="*/ 142875 w 222510"/>
              <a:gd name="connsiteY2" fmla="*/ 120758 h 295394"/>
              <a:gd name="connsiteX3" fmla="*/ 174625 w 222510"/>
              <a:gd name="connsiteY3" fmla="*/ 187433 h 295394"/>
              <a:gd name="connsiteX4" fmla="*/ 222250 w 222510"/>
              <a:gd name="connsiteY4" fmla="*/ 295383 h 295394"/>
              <a:gd name="connsiteX5" fmla="*/ 190500 w 222510"/>
              <a:gd name="connsiteY5" fmla="*/ 193783 h 295394"/>
              <a:gd name="connsiteX6" fmla="*/ 123825 w 222510"/>
              <a:gd name="connsiteY6" fmla="*/ 123933 h 295394"/>
              <a:gd name="connsiteX7" fmla="*/ 139700 w 222510"/>
              <a:gd name="connsiteY7" fmla="*/ 162033 h 295394"/>
              <a:gd name="connsiteX8" fmla="*/ 0 w 222510"/>
              <a:gd name="connsiteY8" fmla="*/ 108 h 29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510" h="295394">
                <a:moveTo>
                  <a:pt x="0" y="108"/>
                </a:moveTo>
                <a:cubicBezTo>
                  <a:pt x="0" y="-4125"/>
                  <a:pt x="115888" y="116525"/>
                  <a:pt x="139700" y="136633"/>
                </a:cubicBezTo>
                <a:cubicBezTo>
                  <a:pt x="163512" y="156741"/>
                  <a:pt x="137054" y="112291"/>
                  <a:pt x="142875" y="120758"/>
                </a:cubicBezTo>
                <a:cubicBezTo>
                  <a:pt x="148696" y="129225"/>
                  <a:pt x="161396" y="158329"/>
                  <a:pt x="174625" y="187433"/>
                </a:cubicBezTo>
                <a:cubicBezTo>
                  <a:pt x="187854" y="216537"/>
                  <a:pt x="219604" y="294325"/>
                  <a:pt x="222250" y="295383"/>
                </a:cubicBezTo>
                <a:cubicBezTo>
                  <a:pt x="224896" y="296441"/>
                  <a:pt x="206904" y="222358"/>
                  <a:pt x="190500" y="193783"/>
                </a:cubicBezTo>
                <a:cubicBezTo>
                  <a:pt x="174096" y="165208"/>
                  <a:pt x="132292" y="129225"/>
                  <a:pt x="123825" y="123933"/>
                </a:cubicBezTo>
                <a:cubicBezTo>
                  <a:pt x="115358" y="118641"/>
                  <a:pt x="157162" y="177908"/>
                  <a:pt x="139700" y="162033"/>
                </a:cubicBezTo>
                <a:cubicBezTo>
                  <a:pt x="122238" y="146158"/>
                  <a:pt x="0" y="4341"/>
                  <a:pt x="0" y="10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 994">
            <a:extLst>
              <a:ext uri="{FF2B5EF4-FFF2-40B4-BE49-F238E27FC236}">
                <a16:creationId xmlns:a16="http://schemas.microsoft.com/office/drawing/2014/main" id="{2A54308F-5740-ED7E-406D-879651BDF63C}"/>
              </a:ext>
            </a:extLst>
          </p:cNvPr>
          <p:cNvSpPr/>
          <p:nvPr/>
        </p:nvSpPr>
        <p:spPr>
          <a:xfrm>
            <a:off x="7985123" y="8582022"/>
            <a:ext cx="254266" cy="432218"/>
          </a:xfrm>
          <a:custGeom>
            <a:avLst/>
            <a:gdLst>
              <a:gd name="connsiteX0" fmla="*/ 2 w 254266"/>
              <a:gd name="connsiteY0" fmla="*/ 3 h 432218"/>
              <a:gd name="connsiteX1" fmla="*/ 107952 w 254266"/>
              <a:gd name="connsiteY1" fmla="*/ 69853 h 432218"/>
              <a:gd name="connsiteX2" fmla="*/ 92077 w 254266"/>
              <a:gd name="connsiteY2" fmla="*/ 66678 h 432218"/>
              <a:gd name="connsiteX3" fmla="*/ 190502 w 254266"/>
              <a:gd name="connsiteY3" fmla="*/ 161928 h 432218"/>
              <a:gd name="connsiteX4" fmla="*/ 171452 w 254266"/>
              <a:gd name="connsiteY4" fmla="*/ 152403 h 432218"/>
              <a:gd name="connsiteX5" fmla="*/ 222252 w 254266"/>
              <a:gd name="connsiteY5" fmla="*/ 238128 h 432218"/>
              <a:gd name="connsiteX6" fmla="*/ 222252 w 254266"/>
              <a:gd name="connsiteY6" fmla="*/ 203203 h 432218"/>
              <a:gd name="connsiteX7" fmla="*/ 247652 w 254266"/>
              <a:gd name="connsiteY7" fmla="*/ 342903 h 432218"/>
              <a:gd name="connsiteX8" fmla="*/ 254002 w 254266"/>
              <a:gd name="connsiteY8" fmla="*/ 431803 h 432218"/>
              <a:gd name="connsiteX9" fmla="*/ 241302 w 254266"/>
              <a:gd name="connsiteY9" fmla="*/ 307978 h 432218"/>
              <a:gd name="connsiteX10" fmla="*/ 168277 w 254266"/>
              <a:gd name="connsiteY10" fmla="*/ 142878 h 432218"/>
              <a:gd name="connsiteX11" fmla="*/ 190502 w 254266"/>
              <a:gd name="connsiteY11" fmla="*/ 180978 h 432218"/>
              <a:gd name="connsiteX12" fmla="*/ 98427 w 254266"/>
              <a:gd name="connsiteY12" fmla="*/ 47628 h 432218"/>
              <a:gd name="connsiteX13" fmla="*/ 104777 w 254266"/>
              <a:gd name="connsiteY13" fmla="*/ 66678 h 432218"/>
              <a:gd name="connsiteX14" fmla="*/ 2 w 254266"/>
              <a:gd name="connsiteY14" fmla="*/ 3 h 432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4266" h="432218">
                <a:moveTo>
                  <a:pt x="2" y="3"/>
                </a:moveTo>
                <a:cubicBezTo>
                  <a:pt x="531" y="532"/>
                  <a:pt x="107952" y="69853"/>
                  <a:pt x="107952" y="69853"/>
                </a:cubicBezTo>
                <a:cubicBezTo>
                  <a:pt x="123298" y="80965"/>
                  <a:pt x="78319" y="51332"/>
                  <a:pt x="92077" y="66678"/>
                </a:cubicBezTo>
                <a:cubicBezTo>
                  <a:pt x="105835" y="82024"/>
                  <a:pt x="177273" y="147641"/>
                  <a:pt x="190502" y="161928"/>
                </a:cubicBezTo>
                <a:cubicBezTo>
                  <a:pt x="203731" y="176216"/>
                  <a:pt x="166160" y="139703"/>
                  <a:pt x="171452" y="152403"/>
                </a:cubicBezTo>
                <a:cubicBezTo>
                  <a:pt x="176744" y="165103"/>
                  <a:pt x="213785" y="229661"/>
                  <a:pt x="222252" y="238128"/>
                </a:cubicBezTo>
                <a:cubicBezTo>
                  <a:pt x="230719" y="246595"/>
                  <a:pt x="218019" y="185741"/>
                  <a:pt x="222252" y="203203"/>
                </a:cubicBezTo>
                <a:cubicBezTo>
                  <a:pt x="226485" y="220665"/>
                  <a:pt x="242360" y="304803"/>
                  <a:pt x="247652" y="342903"/>
                </a:cubicBezTo>
                <a:cubicBezTo>
                  <a:pt x="252944" y="381003"/>
                  <a:pt x="255060" y="437624"/>
                  <a:pt x="254002" y="431803"/>
                </a:cubicBezTo>
                <a:cubicBezTo>
                  <a:pt x="252944" y="425982"/>
                  <a:pt x="255589" y="356132"/>
                  <a:pt x="241302" y="307978"/>
                </a:cubicBezTo>
                <a:cubicBezTo>
                  <a:pt x="227015" y="259824"/>
                  <a:pt x="176744" y="164045"/>
                  <a:pt x="168277" y="142878"/>
                </a:cubicBezTo>
                <a:cubicBezTo>
                  <a:pt x="159810" y="121711"/>
                  <a:pt x="202144" y="196853"/>
                  <a:pt x="190502" y="180978"/>
                </a:cubicBezTo>
                <a:cubicBezTo>
                  <a:pt x="178860" y="165103"/>
                  <a:pt x="98427" y="47628"/>
                  <a:pt x="98427" y="47628"/>
                </a:cubicBezTo>
                <a:cubicBezTo>
                  <a:pt x="84140" y="28578"/>
                  <a:pt x="117477" y="71441"/>
                  <a:pt x="104777" y="66678"/>
                </a:cubicBezTo>
                <a:cubicBezTo>
                  <a:pt x="92077" y="61915"/>
                  <a:pt x="-527" y="-526"/>
                  <a:pt x="2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 995">
            <a:extLst>
              <a:ext uri="{FF2B5EF4-FFF2-40B4-BE49-F238E27FC236}">
                <a16:creationId xmlns:a16="http://schemas.microsoft.com/office/drawing/2014/main" id="{9465A6C0-FEBC-BA03-B212-37BF64248816}"/>
              </a:ext>
            </a:extLst>
          </p:cNvPr>
          <p:cNvSpPr/>
          <p:nvPr/>
        </p:nvSpPr>
        <p:spPr>
          <a:xfrm>
            <a:off x="7978762" y="8575675"/>
            <a:ext cx="270395" cy="410118"/>
          </a:xfrm>
          <a:custGeom>
            <a:avLst/>
            <a:gdLst>
              <a:gd name="connsiteX0" fmla="*/ 13 w 270395"/>
              <a:gd name="connsiteY0" fmla="*/ 0 h 410118"/>
              <a:gd name="connsiteX1" fmla="*/ 136538 w 270395"/>
              <a:gd name="connsiteY1" fmla="*/ 171450 h 410118"/>
              <a:gd name="connsiteX2" fmla="*/ 146063 w 270395"/>
              <a:gd name="connsiteY2" fmla="*/ 165100 h 410118"/>
              <a:gd name="connsiteX3" fmla="*/ 165113 w 270395"/>
              <a:gd name="connsiteY3" fmla="*/ 279400 h 410118"/>
              <a:gd name="connsiteX4" fmla="*/ 269888 w 270395"/>
              <a:gd name="connsiteY4" fmla="*/ 409575 h 410118"/>
              <a:gd name="connsiteX5" fmla="*/ 203213 w 270395"/>
              <a:gd name="connsiteY5" fmla="*/ 323850 h 410118"/>
              <a:gd name="connsiteX6" fmla="*/ 161938 w 270395"/>
              <a:gd name="connsiteY6" fmla="*/ 273050 h 410118"/>
              <a:gd name="connsiteX7" fmla="*/ 174638 w 270395"/>
              <a:gd name="connsiteY7" fmla="*/ 168275 h 410118"/>
              <a:gd name="connsiteX8" fmla="*/ 171463 w 270395"/>
              <a:gd name="connsiteY8" fmla="*/ 234950 h 410118"/>
              <a:gd name="connsiteX9" fmla="*/ 139713 w 270395"/>
              <a:gd name="connsiteY9" fmla="*/ 136525 h 410118"/>
              <a:gd name="connsiteX10" fmla="*/ 146063 w 270395"/>
              <a:gd name="connsiteY10" fmla="*/ 171450 h 410118"/>
              <a:gd name="connsiteX11" fmla="*/ 13 w 270395"/>
              <a:gd name="connsiteY11" fmla="*/ 0 h 41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0395" h="410118">
                <a:moveTo>
                  <a:pt x="13" y="0"/>
                </a:moveTo>
                <a:cubicBezTo>
                  <a:pt x="-1574" y="0"/>
                  <a:pt x="136538" y="171450"/>
                  <a:pt x="136538" y="171450"/>
                </a:cubicBezTo>
                <a:cubicBezTo>
                  <a:pt x="160880" y="198967"/>
                  <a:pt x="141301" y="147108"/>
                  <a:pt x="146063" y="165100"/>
                </a:cubicBezTo>
                <a:cubicBezTo>
                  <a:pt x="150826" y="183092"/>
                  <a:pt x="144476" y="238654"/>
                  <a:pt x="165113" y="279400"/>
                </a:cubicBezTo>
                <a:cubicBezTo>
                  <a:pt x="185750" y="320146"/>
                  <a:pt x="263538" y="402167"/>
                  <a:pt x="269888" y="409575"/>
                </a:cubicBezTo>
                <a:cubicBezTo>
                  <a:pt x="276238" y="416983"/>
                  <a:pt x="221205" y="346604"/>
                  <a:pt x="203213" y="323850"/>
                </a:cubicBezTo>
                <a:cubicBezTo>
                  <a:pt x="185221" y="301096"/>
                  <a:pt x="166700" y="298979"/>
                  <a:pt x="161938" y="273050"/>
                </a:cubicBezTo>
                <a:cubicBezTo>
                  <a:pt x="157176" y="247121"/>
                  <a:pt x="173051" y="174625"/>
                  <a:pt x="174638" y="168275"/>
                </a:cubicBezTo>
                <a:cubicBezTo>
                  <a:pt x="176226" y="161925"/>
                  <a:pt x="177284" y="240242"/>
                  <a:pt x="171463" y="234950"/>
                </a:cubicBezTo>
                <a:cubicBezTo>
                  <a:pt x="165642" y="229658"/>
                  <a:pt x="143946" y="147108"/>
                  <a:pt x="139713" y="136525"/>
                </a:cubicBezTo>
                <a:cubicBezTo>
                  <a:pt x="135480" y="125942"/>
                  <a:pt x="164055" y="189442"/>
                  <a:pt x="146063" y="171450"/>
                </a:cubicBezTo>
                <a:cubicBezTo>
                  <a:pt x="128071" y="153458"/>
                  <a:pt x="1600" y="0"/>
                  <a:pt x="13" y="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 996">
            <a:extLst>
              <a:ext uri="{FF2B5EF4-FFF2-40B4-BE49-F238E27FC236}">
                <a16:creationId xmlns:a16="http://schemas.microsoft.com/office/drawing/2014/main" id="{14BDD802-5136-57FE-DA0F-230CFD58C41D}"/>
              </a:ext>
            </a:extLst>
          </p:cNvPr>
          <p:cNvSpPr/>
          <p:nvPr/>
        </p:nvSpPr>
        <p:spPr>
          <a:xfrm>
            <a:off x="7961152" y="8606429"/>
            <a:ext cx="141568" cy="208361"/>
          </a:xfrm>
          <a:custGeom>
            <a:avLst/>
            <a:gdLst>
              <a:gd name="connsiteX0" fmla="*/ 1748 w 141568"/>
              <a:gd name="connsiteY0" fmla="*/ 996 h 208361"/>
              <a:gd name="connsiteX1" fmla="*/ 39848 w 141568"/>
              <a:gd name="connsiteY1" fmla="*/ 74021 h 208361"/>
              <a:gd name="connsiteX2" fmla="*/ 96998 w 141568"/>
              <a:gd name="connsiteY2" fmla="*/ 127996 h 208361"/>
              <a:gd name="connsiteX3" fmla="*/ 141448 w 141568"/>
              <a:gd name="connsiteY3" fmla="*/ 207371 h 208361"/>
              <a:gd name="connsiteX4" fmla="*/ 106523 w 141568"/>
              <a:gd name="connsiteY4" fmla="*/ 166096 h 208361"/>
              <a:gd name="connsiteX5" fmla="*/ 8098 w 141568"/>
              <a:gd name="connsiteY5" fmla="*/ 74021 h 208361"/>
              <a:gd name="connsiteX6" fmla="*/ 122398 w 141568"/>
              <a:gd name="connsiteY6" fmla="*/ 162921 h 208361"/>
              <a:gd name="connsiteX7" fmla="*/ 96998 w 141568"/>
              <a:gd name="connsiteY7" fmla="*/ 131171 h 208361"/>
              <a:gd name="connsiteX8" fmla="*/ 1748 w 141568"/>
              <a:gd name="connsiteY8" fmla="*/ 996 h 208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568" h="208361">
                <a:moveTo>
                  <a:pt x="1748" y="996"/>
                </a:moveTo>
                <a:cubicBezTo>
                  <a:pt x="-7777" y="-8529"/>
                  <a:pt x="23973" y="52854"/>
                  <a:pt x="39848" y="74021"/>
                </a:cubicBezTo>
                <a:cubicBezTo>
                  <a:pt x="55723" y="95188"/>
                  <a:pt x="80065" y="105771"/>
                  <a:pt x="96998" y="127996"/>
                </a:cubicBezTo>
                <a:cubicBezTo>
                  <a:pt x="113931" y="150221"/>
                  <a:pt x="139861" y="201021"/>
                  <a:pt x="141448" y="207371"/>
                </a:cubicBezTo>
                <a:cubicBezTo>
                  <a:pt x="143036" y="213721"/>
                  <a:pt x="128748" y="188321"/>
                  <a:pt x="106523" y="166096"/>
                </a:cubicBezTo>
                <a:cubicBezTo>
                  <a:pt x="84298" y="143871"/>
                  <a:pt x="5452" y="74550"/>
                  <a:pt x="8098" y="74021"/>
                </a:cubicBezTo>
                <a:cubicBezTo>
                  <a:pt x="10744" y="73492"/>
                  <a:pt x="107581" y="153396"/>
                  <a:pt x="122398" y="162921"/>
                </a:cubicBezTo>
                <a:cubicBezTo>
                  <a:pt x="137215" y="172446"/>
                  <a:pt x="113402" y="150750"/>
                  <a:pt x="96998" y="131171"/>
                </a:cubicBezTo>
                <a:cubicBezTo>
                  <a:pt x="80594" y="111592"/>
                  <a:pt x="11273" y="10521"/>
                  <a:pt x="1748" y="99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 997">
            <a:extLst>
              <a:ext uri="{FF2B5EF4-FFF2-40B4-BE49-F238E27FC236}">
                <a16:creationId xmlns:a16="http://schemas.microsoft.com/office/drawing/2014/main" id="{393E8129-CD9D-135D-25DC-720C45E42A2A}"/>
              </a:ext>
            </a:extLst>
          </p:cNvPr>
          <p:cNvSpPr/>
          <p:nvPr/>
        </p:nvSpPr>
        <p:spPr>
          <a:xfrm>
            <a:off x="7927210" y="8721721"/>
            <a:ext cx="198945" cy="157583"/>
          </a:xfrm>
          <a:custGeom>
            <a:avLst/>
            <a:gdLst>
              <a:gd name="connsiteX0" fmla="*/ 765 w 198945"/>
              <a:gd name="connsiteY0" fmla="*/ 4 h 157583"/>
              <a:gd name="connsiteX1" fmla="*/ 45215 w 198945"/>
              <a:gd name="connsiteY1" fmla="*/ 69854 h 157583"/>
              <a:gd name="connsiteX2" fmla="*/ 130940 w 198945"/>
              <a:gd name="connsiteY2" fmla="*/ 133354 h 157583"/>
              <a:gd name="connsiteX3" fmla="*/ 127765 w 198945"/>
              <a:gd name="connsiteY3" fmla="*/ 149229 h 157583"/>
              <a:gd name="connsiteX4" fmla="*/ 197615 w 198945"/>
              <a:gd name="connsiteY4" fmla="*/ 57154 h 157583"/>
              <a:gd name="connsiteX5" fmla="*/ 175390 w 198945"/>
              <a:gd name="connsiteY5" fmla="*/ 139704 h 157583"/>
              <a:gd name="connsiteX6" fmla="*/ 146815 w 198945"/>
              <a:gd name="connsiteY6" fmla="*/ 152404 h 157583"/>
              <a:gd name="connsiteX7" fmla="*/ 51565 w 198945"/>
              <a:gd name="connsiteY7" fmla="*/ 73029 h 157583"/>
              <a:gd name="connsiteX8" fmla="*/ 118240 w 198945"/>
              <a:gd name="connsiteY8" fmla="*/ 130179 h 157583"/>
              <a:gd name="connsiteX9" fmla="*/ 80140 w 198945"/>
              <a:gd name="connsiteY9" fmla="*/ 73029 h 157583"/>
              <a:gd name="connsiteX10" fmla="*/ 765 w 198945"/>
              <a:gd name="connsiteY10" fmla="*/ 4 h 15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8945" h="157583">
                <a:moveTo>
                  <a:pt x="765" y="4"/>
                </a:moveTo>
                <a:cubicBezTo>
                  <a:pt x="-5056" y="-525"/>
                  <a:pt x="23519" y="47629"/>
                  <a:pt x="45215" y="69854"/>
                </a:cubicBezTo>
                <a:cubicBezTo>
                  <a:pt x="66911" y="92079"/>
                  <a:pt x="130940" y="133354"/>
                  <a:pt x="130940" y="133354"/>
                </a:cubicBezTo>
                <a:cubicBezTo>
                  <a:pt x="144698" y="146583"/>
                  <a:pt x="116653" y="161929"/>
                  <a:pt x="127765" y="149229"/>
                </a:cubicBezTo>
                <a:cubicBezTo>
                  <a:pt x="138877" y="136529"/>
                  <a:pt x="189677" y="58742"/>
                  <a:pt x="197615" y="57154"/>
                </a:cubicBezTo>
                <a:cubicBezTo>
                  <a:pt x="205553" y="55566"/>
                  <a:pt x="175390" y="139704"/>
                  <a:pt x="175390" y="139704"/>
                </a:cubicBezTo>
                <a:cubicBezTo>
                  <a:pt x="166923" y="155579"/>
                  <a:pt x="167452" y="163516"/>
                  <a:pt x="146815" y="152404"/>
                </a:cubicBezTo>
                <a:cubicBezTo>
                  <a:pt x="126178" y="141292"/>
                  <a:pt x="56327" y="76733"/>
                  <a:pt x="51565" y="73029"/>
                </a:cubicBezTo>
                <a:cubicBezTo>
                  <a:pt x="46803" y="69325"/>
                  <a:pt x="113478" y="130179"/>
                  <a:pt x="118240" y="130179"/>
                </a:cubicBezTo>
                <a:cubicBezTo>
                  <a:pt x="123002" y="130179"/>
                  <a:pt x="98661" y="90492"/>
                  <a:pt x="80140" y="73029"/>
                </a:cubicBezTo>
                <a:cubicBezTo>
                  <a:pt x="61619" y="55567"/>
                  <a:pt x="6586" y="533"/>
                  <a:pt x="765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 998">
            <a:extLst>
              <a:ext uri="{FF2B5EF4-FFF2-40B4-BE49-F238E27FC236}">
                <a16:creationId xmlns:a16="http://schemas.microsoft.com/office/drawing/2014/main" id="{A47EF94D-1573-EA39-9361-B7EDCDDFB5CE}"/>
              </a:ext>
            </a:extLst>
          </p:cNvPr>
          <p:cNvSpPr/>
          <p:nvPr/>
        </p:nvSpPr>
        <p:spPr>
          <a:xfrm>
            <a:off x="8146002" y="8769093"/>
            <a:ext cx="527698" cy="342212"/>
          </a:xfrm>
          <a:custGeom>
            <a:avLst/>
            <a:gdLst>
              <a:gd name="connsiteX0" fmla="*/ 1048 w 527698"/>
              <a:gd name="connsiteY0" fmla="*/ 257 h 342212"/>
              <a:gd name="connsiteX1" fmla="*/ 166148 w 527698"/>
              <a:gd name="connsiteY1" fmla="*/ 89157 h 342212"/>
              <a:gd name="connsiteX2" fmla="*/ 140748 w 527698"/>
              <a:gd name="connsiteY2" fmla="*/ 63757 h 342212"/>
              <a:gd name="connsiteX3" fmla="*/ 404273 w 527698"/>
              <a:gd name="connsiteY3" fmla="*/ 270132 h 342212"/>
              <a:gd name="connsiteX4" fmla="*/ 353473 w 527698"/>
              <a:gd name="connsiteY4" fmla="*/ 222507 h 342212"/>
              <a:gd name="connsiteX5" fmla="*/ 524923 w 527698"/>
              <a:gd name="connsiteY5" fmla="*/ 339982 h 342212"/>
              <a:gd name="connsiteX6" fmla="*/ 445548 w 527698"/>
              <a:gd name="connsiteY6" fmla="*/ 286007 h 342212"/>
              <a:gd name="connsiteX7" fmla="*/ 264573 w 527698"/>
              <a:gd name="connsiteY7" fmla="*/ 124082 h 342212"/>
              <a:gd name="connsiteX8" fmla="*/ 1048 w 527698"/>
              <a:gd name="connsiteY8" fmla="*/ 257 h 342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7698" h="342212">
                <a:moveTo>
                  <a:pt x="1048" y="257"/>
                </a:moveTo>
                <a:cubicBezTo>
                  <a:pt x="-15356" y="-5564"/>
                  <a:pt x="166148" y="89157"/>
                  <a:pt x="166148" y="89157"/>
                </a:cubicBezTo>
                <a:cubicBezTo>
                  <a:pt x="189431" y="99740"/>
                  <a:pt x="101061" y="33595"/>
                  <a:pt x="140748" y="63757"/>
                </a:cubicBezTo>
                <a:cubicBezTo>
                  <a:pt x="180436" y="93920"/>
                  <a:pt x="368819" y="243674"/>
                  <a:pt x="404273" y="270132"/>
                </a:cubicBezTo>
                <a:cubicBezTo>
                  <a:pt x="439727" y="296590"/>
                  <a:pt x="333365" y="210865"/>
                  <a:pt x="353473" y="222507"/>
                </a:cubicBezTo>
                <a:cubicBezTo>
                  <a:pt x="373581" y="234149"/>
                  <a:pt x="524923" y="339982"/>
                  <a:pt x="524923" y="339982"/>
                </a:cubicBezTo>
                <a:cubicBezTo>
                  <a:pt x="540269" y="350565"/>
                  <a:pt x="488940" y="321990"/>
                  <a:pt x="445548" y="286007"/>
                </a:cubicBezTo>
                <a:cubicBezTo>
                  <a:pt x="402156" y="250024"/>
                  <a:pt x="333365" y="170119"/>
                  <a:pt x="264573" y="124082"/>
                </a:cubicBezTo>
                <a:cubicBezTo>
                  <a:pt x="195781" y="78045"/>
                  <a:pt x="17452" y="6078"/>
                  <a:pt x="1048" y="25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フリーフォーム 999">
            <a:extLst>
              <a:ext uri="{FF2B5EF4-FFF2-40B4-BE49-F238E27FC236}">
                <a16:creationId xmlns:a16="http://schemas.microsoft.com/office/drawing/2014/main" id="{FE1546A8-CA5D-DBA9-9DF6-887944B2E337}"/>
              </a:ext>
            </a:extLst>
          </p:cNvPr>
          <p:cNvSpPr/>
          <p:nvPr/>
        </p:nvSpPr>
        <p:spPr>
          <a:xfrm>
            <a:off x="8213724" y="8797901"/>
            <a:ext cx="264351" cy="336746"/>
          </a:xfrm>
          <a:custGeom>
            <a:avLst/>
            <a:gdLst>
              <a:gd name="connsiteX0" fmla="*/ 1 w 264351"/>
              <a:gd name="connsiteY0" fmla="*/ 24 h 336746"/>
              <a:gd name="connsiteX1" fmla="*/ 152401 w 264351"/>
              <a:gd name="connsiteY1" fmla="*/ 155599 h 336746"/>
              <a:gd name="connsiteX2" fmla="*/ 155576 w 264351"/>
              <a:gd name="connsiteY2" fmla="*/ 139724 h 336746"/>
              <a:gd name="connsiteX3" fmla="*/ 219076 w 264351"/>
              <a:gd name="connsiteY3" fmla="*/ 206399 h 336746"/>
              <a:gd name="connsiteX4" fmla="*/ 263526 w 264351"/>
              <a:gd name="connsiteY4" fmla="*/ 336574 h 336746"/>
              <a:gd name="connsiteX5" fmla="*/ 241301 w 264351"/>
              <a:gd name="connsiteY5" fmla="*/ 231799 h 336746"/>
              <a:gd name="connsiteX6" fmla="*/ 161926 w 264351"/>
              <a:gd name="connsiteY6" fmla="*/ 130199 h 336746"/>
              <a:gd name="connsiteX7" fmla="*/ 95251 w 264351"/>
              <a:gd name="connsiteY7" fmla="*/ 76224 h 336746"/>
              <a:gd name="connsiteX8" fmla="*/ 149226 w 264351"/>
              <a:gd name="connsiteY8" fmla="*/ 142899 h 336746"/>
              <a:gd name="connsiteX9" fmla="*/ 1 w 264351"/>
              <a:gd name="connsiteY9" fmla="*/ 24 h 33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4351" h="336746">
                <a:moveTo>
                  <a:pt x="1" y="24"/>
                </a:moveTo>
                <a:cubicBezTo>
                  <a:pt x="530" y="2141"/>
                  <a:pt x="126472" y="132316"/>
                  <a:pt x="152401" y="155599"/>
                </a:cubicBezTo>
                <a:cubicBezTo>
                  <a:pt x="178330" y="178882"/>
                  <a:pt x="144464" y="131257"/>
                  <a:pt x="155576" y="139724"/>
                </a:cubicBezTo>
                <a:cubicBezTo>
                  <a:pt x="166688" y="148191"/>
                  <a:pt x="201084" y="173591"/>
                  <a:pt x="219076" y="206399"/>
                </a:cubicBezTo>
                <a:cubicBezTo>
                  <a:pt x="237068" y="239207"/>
                  <a:pt x="259822" y="332341"/>
                  <a:pt x="263526" y="336574"/>
                </a:cubicBezTo>
                <a:cubicBezTo>
                  <a:pt x="267230" y="340807"/>
                  <a:pt x="258234" y="266195"/>
                  <a:pt x="241301" y="231799"/>
                </a:cubicBezTo>
                <a:cubicBezTo>
                  <a:pt x="224368" y="197403"/>
                  <a:pt x="186268" y="156128"/>
                  <a:pt x="161926" y="130199"/>
                </a:cubicBezTo>
                <a:cubicBezTo>
                  <a:pt x="137584" y="104270"/>
                  <a:pt x="97368" y="74107"/>
                  <a:pt x="95251" y="76224"/>
                </a:cubicBezTo>
                <a:cubicBezTo>
                  <a:pt x="93134" y="78341"/>
                  <a:pt x="162984" y="154541"/>
                  <a:pt x="149226" y="142899"/>
                </a:cubicBezTo>
                <a:cubicBezTo>
                  <a:pt x="135468" y="131257"/>
                  <a:pt x="-528" y="-2093"/>
                  <a:pt x="1" y="2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 1001">
            <a:extLst>
              <a:ext uri="{FF2B5EF4-FFF2-40B4-BE49-F238E27FC236}">
                <a16:creationId xmlns:a16="http://schemas.microsoft.com/office/drawing/2014/main" id="{E1D02DB2-2174-BEC7-7E51-B701B71033AA}"/>
              </a:ext>
            </a:extLst>
          </p:cNvPr>
          <p:cNvSpPr/>
          <p:nvPr/>
        </p:nvSpPr>
        <p:spPr>
          <a:xfrm>
            <a:off x="8134158" y="8807898"/>
            <a:ext cx="137310" cy="240852"/>
          </a:xfrm>
          <a:custGeom>
            <a:avLst/>
            <a:gdLst>
              <a:gd name="connsiteX0" fmla="*/ 85917 w 137310"/>
              <a:gd name="connsiteY0" fmla="*/ 2727 h 240852"/>
              <a:gd name="connsiteX1" fmla="*/ 104967 w 137310"/>
              <a:gd name="connsiteY1" fmla="*/ 161477 h 240852"/>
              <a:gd name="connsiteX2" fmla="*/ 117667 w 137310"/>
              <a:gd name="connsiteY2" fmla="*/ 180527 h 240852"/>
              <a:gd name="connsiteX3" fmla="*/ 66867 w 137310"/>
              <a:gd name="connsiteY3" fmla="*/ 209102 h 240852"/>
              <a:gd name="connsiteX4" fmla="*/ 192 w 137310"/>
              <a:gd name="connsiteY4" fmla="*/ 240852 h 240852"/>
              <a:gd name="connsiteX5" fmla="*/ 89092 w 137310"/>
              <a:gd name="connsiteY5" fmla="*/ 209102 h 240852"/>
              <a:gd name="connsiteX6" fmla="*/ 136717 w 137310"/>
              <a:gd name="connsiteY6" fmla="*/ 117027 h 240852"/>
              <a:gd name="connsiteX7" fmla="*/ 114492 w 137310"/>
              <a:gd name="connsiteY7" fmla="*/ 142427 h 240852"/>
              <a:gd name="connsiteX8" fmla="*/ 95442 w 137310"/>
              <a:gd name="connsiteY8" fmla="*/ 66227 h 240852"/>
              <a:gd name="connsiteX9" fmla="*/ 85917 w 137310"/>
              <a:gd name="connsiteY9" fmla="*/ 2727 h 24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310" h="240852">
                <a:moveTo>
                  <a:pt x="85917" y="2727"/>
                </a:moveTo>
                <a:cubicBezTo>
                  <a:pt x="87505" y="18602"/>
                  <a:pt x="99675" y="131844"/>
                  <a:pt x="104967" y="161477"/>
                </a:cubicBezTo>
                <a:cubicBezTo>
                  <a:pt x="110259" y="191110"/>
                  <a:pt x="124017" y="172590"/>
                  <a:pt x="117667" y="180527"/>
                </a:cubicBezTo>
                <a:cubicBezTo>
                  <a:pt x="111317" y="188464"/>
                  <a:pt x="86446" y="199048"/>
                  <a:pt x="66867" y="209102"/>
                </a:cubicBezTo>
                <a:cubicBezTo>
                  <a:pt x="47288" y="219156"/>
                  <a:pt x="-3512" y="240852"/>
                  <a:pt x="192" y="240852"/>
                </a:cubicBezTo>
                <a:cubicBezTo>
                  <a:pt x="3896" y="240852"/>
                  <a:pt x="66338" y="229739"/>
                  <a:pt x="89092" y="209102"/>
                </a:cubicBezTo>
                <a:cubicBezTo>
                  <a:pt x="111846" y="188465"/>
                  <a:pt x="132484" y="128140"/>
                  <a:pt x="136717" y="117027"/>
                </a:cubicBezTo>
                <a:cubicBezTo>
                  <a:pt x="140950" y="105915"/>
                  <a:pt x="121371" y="150894"/>
                  <a:pt x="114492" y="142427"/>
                </a:cubicBezTo>
                <a:cubicBezTo>
                  <a:pt x="107613" y="133960"/>
                  <a:pt x="99675" y="87923"/>
                  <a:pt x="95442" y="66227"/>
                </a:cubicBezTo>
                <a:cubicBezTo>
                  <a:pt x="91209" y="44531"/>
                  <a:pt x="84329" y="-13148"/>
                  <a:pt x="85917" y="272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 1002">
            <a:extLst>
              <a:ext uri="{FF2B5EF4-FFF2-40B4-BE49-F238E27FC236}">
                <a16:creationId xmlns:a16="http://schemas.microsoft.com/office/drawing/2014/main" id="{E968D031-12E1-A9D1-7738-FB7605B33B75}"/>
              </a:ext>
            </a:extLst>
          </p:cNvPr>
          <p:cNvSpPr/>
          <p:nvPr/>
        </p:nvSpPr>
        <p:spPr>
          <a:xfrm>
            <a:off x="8102579" y="8823324"/>
            <a:ext cx="244660" cy="279869"/>
          </a:xfrm>
          <a:custGeom>
            <a:avLst/>
            <a:gdLst>
              <a:gd name="connsiteX0" fmla="*/ 21 w 244660"/>
              <a:gd name="connsiteY0" fmla="*/ 1 h 279869"/>
              <a:gd name="connsiteX1" fmla="*/ 101621 w 244660"/>
              <a:gd name="connsiteY1" fmla="*/ 149226 h 279869"/>
              <a:gd name="connsiteX2" fmla="*/ 95271 w 244660"/>
              <a:gd name="connsiteY2" fmla="*/ 149226 h 279869"/>
              <a:gd name="connsiteX3" fmla="*/ 203221 w 244660"/>
              <a:gd name="connsiteY3" fmla="*/ 247651 h 279869"/>
              <a:gd name="connsiteX4" fmla="*/ 244496 w 244660"/>
              <a:gd name="connsiteY4" fmla="*/ 279401 h 279869"/>
              <a:gd name="connsiteX5" fmla="*/ 190521 w 244660"/>
              <a:gd name="connsiteY5" fmla="*/ 228601 h 279869"/>
              <a:gd name="connsiteX6" fmla="*/ 69871 w 244660"/>
              <a:gd name="connsiteY6" fmla="*/ 136526 h 279869"/>
              <a:gd name="connsiteX7" fmla="*/ 92096 w 244660"/>
              <a:gd name="connsiteY7" fmla="*/ 152401 h 279869"/>
              <a:gd name="connsiteX8" fmla="*/ 21 w 244660"/>
              <a:gd name="connsiteY8" fmla="*/ 1 h 279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660" h="279869">
                <a:moveTo>
                  <a:pt x="21" y="1"/>
                </a:moveTo>
                <a:cubicBezTo>
                  <a:pt x="1608" y="-528"/>
                  <a:pt x="85746" y="124355"/>
                  <a:pt x="101621" y="149226"/>
                </a:cubicBezTo>
                <a:cubicBezTo>
                  <a:pt x="117496" y="174097"/>
                  <a:pt x="78338" y="132822"/>
                  <a:pt x="95271" y="149226"/>
                </a:cubicBezTo>
                <a:cubicBezTo>
                  <a:pt x="112204" y="165630"/>
                  <a:pt x="178350" y="225955"/>
                  <a:pt x="203221" y="247651"/>
                </a:cubicBezTo>
                <a:cubicBezTo>
                  <a:pt x="228092" y="269347"/>
                  <a:pt x="246613" y="282576"/>
                  <a:pt x="244496" y="279401"/>
                </a:cubicBezTo>
                <a:cubicBezTo>
                  <a:pt x="242379" y="276226"/>
                  <a:pt x="219625" y="252413"/>
                  <a:pt x="190521" y="228601"/>
                </a:cubicBezTo>
                <a:cubicBezTo>
                  <a:pt x="161417" y="204789"/>
                  <a:pt x="86275" y="149226"/>
                  <a:pt x="69871" y="136526"/>
                </a:cubicBezTo>
                <a:cubicBezTo>
                  <a:pt x="53467" y="123826"/>
                  <a:pt x="99504" y="169334"/>
                  <a:pt x="92096" y="152401"/>
                </a:cubicBezTo>
                <a:cubicBezTo>
                  <a:pt x="84688" y="135468"/>
                  <a:pt x="-1566" y="530"/>
                  <a:pt x="21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 1003">
            <a:extLst>
              <a:ext uri="{FF2B5EF4-FFF2-40B4-BE49-F238E27FC236}">
                <a16:creationId xmlns:a16="http://schemas.microsoft.com/office/drawing/2014/main" id="{3046D82F-13EE-9B3E-2EE2-969229BAA27B}"/>
              </a:ext>
            </a:extLst>
          </p:cNvPr>
          <p:cNvSpPr/>
          <p:nvPr/>
        </p:nvSpPr>
        <p:spPr>
          <a:xfrm>
            <a:off x="8200934" y="9055083"/>
            <a:ext cx="188696" cy="229043"/>
          </a:xfrm>
          <a:custGeom>
            <a:avLst/>
            <a:gdLst>
              <a:gd name="connsiteX0" fmla="*/ 91 w 188696"/>
              <a:gd name="connsiteY0" fmla="*/ 17 h 229043"/>
              <a:gd name="connsiteX1" fmla="*/ 47716 w 188696"/>
              <a:gd name="connsiteY1" fmla="*/ 130192 h 229043"/>
              <a:gd name="connsiteX2" fmla="*/ 88991 w 188696"/>
              <a:gd name="connsiteY2" fmla="*/ 171467 h 229043"/>
              <a:gd name="connsiteX3" fmla="*/ 66766 w 188696"/>
              <a:gd name="connsiteY3" fmla="*/ 187342 h 229043"/>
              <a:gd name="connsiteX4" fmla="*/ 187416 w 188696"/>
              <a:gd name="connsiteY4" fmla="*/ 228617 h 229043"/>
              <a:gd name="connsiteX5" fmla="*/ 127091 w 188696"/>
              <a:gd name="connsiteY5" fmla="*/ 158767 h 229043"/>
              <a:gd name="connsiteX6" fmla="*/ 76291 w 188696"/>
              <a:gd name="connsiteY6" fmla="*/ 92092 h 229043"/>
              <a:gd name="connsiteX7" fmla="*/ 162016 w 188696"/>
              <a:gd name="connsiteY7" fmla="*/ 215917 h 229043"/>
              <a:gd name="connsiteX8" fmla="*/ 114391 w 188696"/>
              <a:gd name="connsiteY8" fmla="*/ 196867 h 229043"/>
              <a:gd name="connsiteX9" fmla="*/ 22316 w 188696"/>
              <a:gd name="connsiteY9" fmla="*/ 114317 h 229043"/>
              <a:gd name="connsiteX10" fmla="*/ 35016 w 188696"/>
              <a:gd name="connsiteY10" fmla="*/ 120667 h 229043"/>
              <a:gd name="connsiteX11" fmla="*/ 91 w 188696"/>
              <a:gd name="connsiteY11" fmla="*/ 17 h 22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8696" h="229043">
                <a:moveTo>
                  <a:pt x="91" y="17"/>
                </a:moveTo>
                <a:cubicBezTo>
                  <a:pt x="2208" y="1605"/>
                  <a:pt x="32899" y="101617"/>
                  <a:pt x="47716" y="130192"/>
                </a:cubicBezTo>
                <a:cubicBezTo>
                  <a:pt x="62533" y="158767"/>
                  <a:pt x="85816" y="161942"/>
                  <a:pt x="88991" y="171467"/>
                </a:cubicBezTo>
                <a:cubicBezTo>
                  <a:pt x="92166" y="180992"/>
                  <a:pt x="50362" y="177817"/>
                  <a:pt x="66766" y="187342"/>
                </a:cubicBezTo>
                <a:cubicBezTo>
                  <a:pt x="83170" y="196867"/>
                  <a:pt x="177362" y="233380"/>
                  <a:pt x="187416" y="228617"/>
                </a:cubicBezTo>
                <a:cubicBezTo>
                  <a:pt x="197470" y="223855"/>
                  <a:pt x="145612" y="181521"/>
                  <a:pt x="127091" y="158767"/>
                </a:cubicBezTo>
                <a:cubicBezTo>
                  <a:pt x="108570" y="136013"/>
                  <a:pt x="70470" y="82567"/>
                  <a:pt x="76291" y="92092"/>
                </a:cubicBezTo>
                <a:cubicBezTo>
                  <a:pt x="82112" y="101617"/>
                  <a:pt x="155666" y="198455"/>
                  <a:pt x="162016" y="215917"/>
                </a:cubicBezTo>
                <a:cubicBezTo>
                  <a:pt x="168366" y="233379"/>
                  <a:pt x="137674" y="213800"/>
                  <a:pt x="114391" y="196867"/>
                </a:cubicBezTo>
                <a:cubicBezTo>
                  <a:pt x="91108" y="179934"/>
                  <a:pt x="22316" y="114317"/>
                  <a:pt x="22316" y="114317"/>
                </a:cubicBezTo>
                <a:cubicBezTo>
                  <a:pt x="9087" y="101617"/>
                  <a:pt x="36604" y="136542"/>
                  <a:pt x="35016" y="120667"/>
                </a:cubicBezTo>
                <a:cubicBezTo>
                  <a:pt x="33429" y="104792"/>
                  <a:pt x="-2026" y="-1571"/>
                  <a:pt x="91" y="1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 1004">
            <a:extLst>
              <a:ext uri="{FF2B5EF4-FFF2-40B4-BE49-F238E27FC236}">
                <a16:creationId xmlns:a16="http://schemas.microsoft.com/office/drawing/2014/main" id="{B0AB1509-6A9A-86C3-B16B-F81B617D61CB}"/>
              </a:ext>
            </a:extLst>
          </p:cNvPr>
          <p:cNvSpPr/>
          <p:nvPr/>
        </p:nvSpPr>
        <p:spPr>
          <a:xfrm>
            <a:off x="8270154" y="9006921"/>
            <a:ext cx="220512" cy="152846"/>
          </a:xfrm>
          <a:custGeom>
            <a:avLst/>
            <a:gdLst>
              <a:gd name="connsiteX0" fmla="*/ 721 w 220512"/>
              <a:gd name="connsiteY0" fmla="*/ 149779 h 152846"/>
              <a:gd name="connsiteX1" fmla="*/ 70571 w 220512"/>
              <a:gd name="connsiteY1" fmla="*/ 95804 h 152846"/>
              <a:gd name="connsiteX2" fmla="*/ 108671 w 220512"/>
              <a:gd name="connsiteY2" fmla="*/ 10079 h 152846"/>
              <a:gd name="connsiteX3" fmla="*/ 102321 w 220512"/>
              <a:gd name="connsiteY3" fmla="*/ 16429 h 152846"/>
              <a:gd name="connsiteX4" fmla="*/ 162646 w 220512"/>
              <a:gd name="connsiteY4" fmla="*/ 48179 h 152846"/>
              <a:gd name="connsiteX5" fmla="*/ 219796 w 220512"/>
              <a:gd name="connsiteY5" fmla="*/ 83104 h 152846"/>
              <a:gd name="connsiteX6" fmla="*/ 121371 w 220512"/>
              <a:gd name="connsiteY6" fmla="*/ 554 h 152846"/>
              <a:gd name="connsiteX7" fmla="*/ 70571 w 220512"/>
              <a:gd name="connsiteY7" fmla="*/ 45004 h 152846"/>
              <a:gd name="connsiteX8" fmla="*/ 118196 w 220512"/>
              <a:gd name="connsiteY8" fmla="*/ 3729 h 152846"/>
              <a:gd name="connsiteX9" fmla="*/ 721 w 220512"/>
              <a:gd name="connsiteY9" fmla="*/ 149779 h 15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0512" h="152846">
                <a:moveTo>
                  <a:pt x="721" y="149779"/>
                </a:moveTo>
                <a:cubicBezTo>
                  <a:pt x="-7216" y="165125"/>
                  <a:pt x="52579" y="119087"/>
                  <a:pt x="70571" y="95804"/>
                </a:cubicBezTo>
                <a:cubicBezTo>
                  <a:pt x="88563" y="72521"/>
                  <a:pt x="108671" y="10079"/>
                  <a:pt x="108671" y="10079"/>
                </a:cubicBezTo>
                <a:cubicBezTo>
                  <a:pt x="113963" y="-3150"/>
                  <a:pt x="93325" y="10079"/>
                  <a:pt x="102321" y="16429"/>
                </a:cubicBezTo>
                <a:cubicBezTo>
                  <a:pt x="111317" y="22779"/>
                  <a:pt x="143067" y="37067"/>
                  <a:pt x="162646" y="48179"/>
                </a:cubicBezTo>
                <a:cubicBezTo>
                  <a:pt x="182225" y="59291"/>
                  <a:pt x="226675" y="91042"/>
                  <a:pt x="219796" y="83104"/>
                </a:cubicBezTo>
                <a:cubicBezTo>
                  <a:pt x="212917" y="75166"/>
                  <a:pt x="146242" y="6904"/>
                  <a:pt x="121371" y="554"/>
                </a:cubicBezTo>
                <a:cubicBezTo>
                  <a:pt x="96500" y="-5796"/>
                  <a:pt x="71100" y="44475"/>
                  <a:pt x="70571" y="45004"/>
                </a:cubicBezTo>
                <a:cubicBezTo>
                  <a:pt x="70042" y="45533"/>
                  <a:pt x="127721" y="-11088"/>
                  <a:pt x="118196" y="3729"/>
                </a:cubicBezTo>
                <a:cubicBezTo>
                  <a:pt x="108671" y="18546"/>
                  <a:pt x="8658" y="134433"/>
                  <a:pt x="721" y="14977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 1005">
            <a:extLst>
              <a:ext uri="{FF2B5EF4-FFF2-40B4-BE49-F238E27FC236}">
                <a16:creationId xmlns:a16="http://schemas.microsoft.com/office/drawing/2014/main" id="{866187D6-9EF8-AE83-914C-7C290FD47CCE}"/>
              </a:ext>
            </a:extLst>
          </p:cNvPr>
          <p:cNvSpPr/>
          <p:nvPr/>
        </p:nvSpPr>
        <p:spPr>
          <a:xfrm>
            <a:off x="7965625" y="9118478"/>
            <a:ext cx="142055" cy="114599"/>
          </a:xfrm>
          <a:custGeom>
            <a:avLst/>
            <a:gdLst>
              <a:gd name="connsiteX0" fmla="*/ 450 w 142055"/>
              <a:gd name="connsiteY0" fmla="*/ 122 h 114599"/>
              <a:gd name="connsiteX1" fmla="*/ 79825 w 142055"/>
              <a:gd name="connsiteY1" fmla="*/ 57272 h 114599"/>
              <a:gd name="connsiteX2" fmla="*/ 140150 w 142055"/>
              <a:gd name="connsiteY2" fmla="*/ 114422 h 114599"/>
              <a:gd name="connsiteX3" fmla="*/ 117925 w 142055"/>
              <a:gd name="connsiteY3" fmla="*/ 73147 h 114599"/>
              <a:gd name="connsiteX4" fmla="*/ 450 w 142055"/>
              <a:gd name="connsiteY4" fmla="*/ 122 h 1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055" h="114599">
                <a:moveTo>
                  <a:pt x="450" y="122"/>
                </a:moveTo>
                <a:cubicBezTo>
                  <a:pt x="-5900" y="-2524"/>
                  <a:pt x="56542" y="38222"/>
                  <a:pt x="79825" y="57272"/>
                </a:cubicBezTo>
                <a:cubicBezTo>
                  <a:pt x="103108" y="76322"/>
                  <a:pt x="133800" y="111776"/>
                  <a:pt x="140150" y="114422"/>
                </a:cubicBezTo>
                <a:cubicBezTo>
                  <a:pt x="146500" y="117068"/>
                  <a:pt x="136446" y="89551"/>
                  <a:pt x="117925" y="73147"/>
                </a:cubicBezTo>
                <a:cubicBezTo>
                  <a:pt x="99404" y="56743"/>
                  <a:pt x="6800" y="2768"/>
                  <a:pt x="450" y="1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 1006">
            <a:extLst>
              <a:ext uri="{FF2B5EF4-FFF2-40B4-BE49-F238E27FC236}">
                <a16:creationId xmlns:a16="http://schemas.microsoft.com/office/drawing/2014/main" id="{2FF79991-5700-FD6F-9EEC-030316650093}"/>
              </a:ext>
            </a:extLst>
          </p:cNvPr>
          <p:cNvSpPr/>
          <p:nvPr/>
        </p:nvSpPr>
        <p:spPr>
          <a:xfrm>
            <a:off x="7984834" y="9086773"/>
            <a:ext cx="149528" cy="158869"/>
          </a:xfrm>
          <a:custGeom>
            <a:avLst/>
            <a:gdLst>
              <a:gd name="connsiteX0" fmla="*/ 9816 w 149528"/>
              <a:gd name="connsiteY0" fmla="*/ 77 h 158869"/>
              <a:gd name="connsiteX1" fmla="*/ 9816 w 149528"/>
              <a:gd name="connsiteY1" fmla="*/ 85802 h 158869"/>
              <a:gd name="connsiteX2" fmla="*/ 76491 w 149528"/>
              <a:gd name="connsiteY2" fmla="*/ 133427 h 158869"/>
              <a:gd name="connsiteX3" fmla="*/ 54266 w 149528"/>
              <a:gd name="connsiteY3" fmla="*/ 123902 h 158869"/>
              <a:gd name="connsiteX4" fmla="*/ 149516 w 149528"/>
              <a:gd name="connsiteY4" fmla="*/ 158827 h 158869"/>
              <a:gd name="connsiteX5" fmla="*/ 60616 w 149528"/>
              <a:gd name="connsiteY5" fmla="*/ 130252 h 158869"/>
              <a:gd name="connsiteX6" fmla="*/ 16166 w 149528"/>
              <a:gd name="connsiteY6" fmla="*/ 95327 h 158869"/>
              <a:gd name="connsiteX7" fmla="*/ 25691 w 149528"/>
              <a:gd name="connsiteY7" fmla="*/ 66752 h 158869"/>
              <a:gd name="connsiteX8" fmla="*/ 291 w 149528"/>
              <a:gd name="connsiteY8" fmla="*/ 101677 h 158869"/>
              <a:gd name="connsiteX9" fmla="*/ 9816 w 149528"/>
              <a:gd name="connsiteY9" fmla="*/ 77 h 15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9528" h="158869">
                <a:moveTo>
                  <a:pt x="9816" y="77"/>
                </a:moveTo>
                <a:cubicBezTo>
                  <a:pt x="11404" y="-2569"/>
                  <a:pt x="-1296" y="63577"/>
                  <a:pt x="9816" y="85802"/>
                </a:cubicBezTo>
                <a:cubicBezTo>
                  <a:pt x="20928" y="108027"/>
                  <a:pt x="69083" y="127077"/>
                  <a:pt x="76491" y="133427"/>
                </a:cubicBezTo>
                <a:cubicBezTo>
                  <a:pt x="83899" y="139777"/>
                  <a:pt x="42095" y="119669"/>
                  <a:pt x="54266" y="123902"/>
                </a:cubicBezTo>
                <a:cubicBezTo>
                  <a:pt x="66437" y="128135"/>
                  <a:pt x="148458" y="157769"/>
                  <a:pt x="149516" y="158827"/>
                </a:cubicBezTo>
                <a:cubicBezTo>
                  <a:pt x="150574" y="159885"/>
                  <a:pt x="82841" y="140835"/>
                  <a:pt x="60616" y="130252"/>
                </a:cubicBezTo>
                <a:cubicBezTo>
                  <a:pt x="38391" y="119669"/>
                  <a:pt x="21987" y="105910"/>
                  <a:pt x="16166" y="95327"/>
                </a:cubicBezTo>
                <a:cubicBezTo>
                  <a:pt x="10345" y="84744"/>
                  <a:pt x="28337" y="65694"/>
                  <a:pt x="25691" y="66752"/>
                </a:cubicBezTo>
                <a:cubicBezTo>
                  <a:pt x="23045" y="67810"/>
                  <a:pt x="2408" y="109614"/>
                  <a:pt x="291" y="101677"/>
                </a:cubicBezTo>
                <a:cubicBezTo>
                  <a:pt x="-1826" y="93740"/>
                  <a:pt x="8228" y="2723"/>
                  <a:pt x="9816" y="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 1007">
            <a:extLst>
              <a:ext uri="{FF2B5EF4-FFF2-40B4-BE49-F238E27FC236}">
                <a16:creationId xmlns:a16="http://schemas.microsoft.com/office/drawing/2014/main" id="{140D1D78-627F-0684-7EA7-583E19F90C6E}"/>
              </a:ext>
            </a:extLst>
          </p:cNvPr>
          <p:cNvSpPr/>
          <p:nvPr/>
        </p:nvSpPr>
        <p:spPr>
          <a:xfrm>
            <a:off x="8372375" y="8909049"/>
            <a:ext cx="336950" cy="298712"/>
          </a:xfrm>
          <a:custGeom>
            <a:avLst/>
            <a:gdLst>
              <a:gd name="connsiteX0" fmla="*/ 100 w 336950"/>
              <a:gd name="connsiteY0" fmla="*/ 1 h 298712"/>
              <a:gd name="connsiteX1" fmla="*/ 193775 w 336950"/>
              <a:gd name="connsiteY1" fmla="*/ 174626 h 298712"/>
              <a:gd name="connsiteX2" fmla="*/ 273150 w 336950"/>
              <a:gd name="connsiteY2" fmla="*/ 234951 h 298712"/>
              <a:gd name="connsiteX3" fmla="*/ 231875 w 336950"/>
              <a:gd name="connsiteY3" fmla="*/ 222251 h 298712"/>
              <a:gd name="connsiteX4" fmla="*/ 336650 w 336950"/>
              <a:gd name="connsiteY4" fmla="*/ 298451 h 298712"/>
              <a:gd name="connsiteX5" fmla="*/ 260450 w 336950"/>
              <a:gd name="connsiteY5" fmla="*/ 244476 h 298712"/>
              <a:gd name="connsiteX6" fmla="*/ 168375 w 336950"/>
              <a:gd name="connsiteY6" fmla="*/ 171451 h 298712"/>
              <a:gd name="connsiteX7" fmla="*/ 100 w 336950"/>
              <a:gd name="connsiteY7" fmla="*/ 1 h 29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6950" h="298712">
                <a:moveTo>
                  <a:pt x="100" y="1"/>
                </a:moveTo>
                <a:cubicBezTo>
                  <a:pt x="4333" y="530"/>
                  <a:pt x="148267" y="135468"/>
                  <a:pt x="193775" y="174626"/>
                </a:cubicBezTo>
                <a:cubicBezTo>
                  <a:pt x="239283" y="213784"/>
                  <a:pt x="266800" y="227014"/>
                  <a:pt x="273150" y="234951"/>
                </a:cubicBezTo>
                <a:cubicBezTo>
                  <a:pt x="279500" y="242888"/>
                  <a:pt x="221292" y="211668"/>
                  <a:pt x="231875" y="222251"/>
                </a:cubicBezTo>
                <a:cubicBezTo>
                  <a:pt x="242458" y="232834"/>
                  <a:pt x="331888" y="294747"/>
                  <a:pt x="336650" y="298451"/>
                </a:cubicBezTo>
                <a:cubicBezTo>
                  <a:pt x="341412" y="302155"/>
                  <a:pt x="288496" y="265643"/>
                  <a:pt x="260450" y="244476"/>
                </a:cubicBezTo>
                <a:cubicBezTo>
                  <a:pt x="232404" y="223309"/>
                  <a:pt x="210179" y="210609"/>
                  <a:pt x="168375" y="171451"/>
                </a:cubicBezTo>
                <a:cubicBezTo>
                  <a:pt x="126571" y="132293"/>
                  <a:pt x="-4133" y="-528"/>
                  <a:pt x="100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 1008">
            <a:extLst>
              <a:ext uri="{FF2B5EF4-FFF2-40B4-BE49-F238E27FC236}">
                <a16:creationId xmlns:a16="http://schemas.microsoft.com/office/drawing/2014/main" id="{279C3365-49BE-7A9F-0C65-ACB489247B89}"/>
              </a:ext>
            </a:extLst>
          </p:cNvPr>
          <p:cNvSpPr/>
          <p:nvPr/>
        </p:nvSpPr>
        <p:spPr>
          <a:xfrm>
            <a:off x="7705640" y="9019998"/>
            <a:ext cx="203730" cy="216091"/>
          </a:xfrm>
          <a:custGeom>
            <a:avLst/>
            <a:gdLst>
              <a:gd name="connsiteX0" fmla="*/ 85 w 203730"/>
              <a:gd name="connsiteY0" fmla="*/ 177 h 216091"/>
              <a:gd name="connsiteX1" fmla="*/ 108035 w 203730"/>
              <a:gd name="connsiteY1" fmla="*/ 44627 h 216091"/>
              <a:gd name="connsiteX2" fmla="*/ 149310 w 203730"/>
              <a:gd name="connsiteY2" fmla="*/ 117652 h 216091"/>
              <a:gd name="connsiteX3" fmla="*/ 155660 w 203730"/>
              <a:gd name="connsiteY3" fmla="*/ 82727 h 216091"/>
              <a:gd name="connsiteX4" fmla="*/ 155660 w 203730"/>
              <a:gd name="connsiteY4" fmla="*/ 127177 h 216091"/>
              <a:gd name="connsiteX5" fmla="*/ 196935 w 203730"/>
              <a:gd name="connsiteY5" fmla="*/ 133527 h 216091"/>
              <a:gd name="connsiteX6" fmla="*/ 190585 w 203730"/>
              <a:gd name="connsiteY6" fmla="*/ 184327 h 216091"/>
              <a:gd name="connsiteX7" fmla="*/ 203285 w 203730"/>
              <a:gd name="connsiteY7" fmla="*/ 216077 h 216091"/>
              <a:gd name="connsiteX8" fmla="*/ 171535 w 203730"/>
              <a:gd name="connsiteY8" fmla="*/ 187502 h 216091"/>
              <a:gd name="connsiteX9" fmla="*/ 117560 w 203730"/>
              <a:gd name="connsiteY9" fmla="*/ 127177 h 216091"/>
              <a:gd name="connsiteX10" fmla="*/ 3260 w 203730"/>
              <a:gd name="connsiteY10" fmla="*/ 54152 h 216091"/>
              <a:gd name="connsiteX11" fmla="*/ 104860 w 203730"/>
              <a:gd name="connsiteY11" fmla="*/ 136702 h 216091"/>
              <a:gd name="connsiteX12" fmla="*/ 174710 w 203730"/>
              <a:gd name="connsiteY12" fmla="*/ 162102 h 216091"/>
              <a:gd name="connsiteX13" fmla="*/ 162010 w 203730"/>
              <a:gd name="connsiteY13" fmla="*/ 111302 h 216091"/>
              <a:gd name="connsiteX14" fmla="*/ 82635 w 203730"/>
              <a:gd name="connsiteY14" fmla="*/ 60502 h 216091"/>
              <a:gd name="connsiteX15" fmla="*/ 133435 w 203730"/>
              <a:gd name="connsiteY15" fmla="*/ 82727 h 216091"/>
              <a:gd name="connsiteX16" fmla="*/ 127085 w 203730"/>
              <a:gd name="connsiteY16" fmla="*/ 60502 h 216091"/>
              <a:gd name="connsiteX17" fmla="*/ 85 w 203730"/>
              <a:gd name="connsiteY17" fmla="*/ 177 h 216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3730" h="216091">
                <a:moveTo>
                  <a:pt x="85" y="177"/>
                </a:moveTo>
                <a:cubicBezTo>
                  <a:pt x="-3090" y="-2469"/>
                  <a:pt x="83164" y="25048"/>
                  <a:pt x="108035" y="44627"/>
                </a:cubicBezTo>
                <a:cubicBezTo>
                  <a:pt x="132906" y="64206"/>
                  <a:pt x="141373" y="111302"/>
                  <a:pt x="149310" y="117652"/>
                </a:cubicBezTo>
                <a:cubicBezTo>
                  <a:pt x="157247" y="124002"/>
                  <a:pt x="154602" y="81139"/>
                  <a:pt x="155660" y="82727"/>
                </a:cubicBezTo>
                <a:cubicBezTo>
                  <a:pt x="156718" y="84315"/>
                  <a:pt x="148781" y="118710"/>
                  <a:pt x="155660" y="127177"/>
                </a:cubicBezTo>
                <a:cubicBezTo>
                  <a:pt x="162539" y="135644"/>
                  <a:pt x="191114" y="124002"/>
                  <a:pt x="196935" y="133527"/>
                </a:cubicBezTo>
                <a:cubicBezTo>
                  <a:pt x="202756" y="143052"/>
                  <a:pt x="189527" y="170569"/>
                  <a:pt x="190585" y="184327"/>
                </a:cubicBezTo>
                <a:cubicBezTo>
                  <a:pt x="191643" y="198085"/>
                  <a:pt x="206460" y="215548"/>
                  <a:pt x="203285" y="216077"/>
                </a:cubicBezTo>
                <a:cubicBezTo>
                  <a:pt x="200110" y="216606"/>
                  <a:pt x="185822" y="202319"/>
                  <a:pt x="171535" y="187502"/>
                </a:cubicBezTo>
                <a:cubicBezTo>
                  <a:pt x="157248" y="172685"/>
                  <a:pt x="145606" y="149402"/>
                  <a:pt x="117560" y="127177"/>
                </a:cubicBezTo>
                <a:cubicBezTo>
                  <a:pt x="89514" y="104952"/>
                  <a:pt x="5377" y="52564"/>
                  <a:pt x="3260" y="54152"/>
                </a:cubicBezTo>
                <a:cubicBezTo>
                  <a:pt x="1143" y="55740"/>
                  <a:pt x="76285" y="118710"/>
                  <a:pt x="104860" y="136702"/>
                </a:cubicBezTo>
                <a:cubicBezTo>
                  <a:pt x="133435" y="154694"/>
                  <a:pt x="165185" y="166335"/>
                  <a:pt x="174710" y="162102"/>
                </a:cubicBezTo>
                <a:cubicBezTo>
                  <a:pt x="184235" y="157869"/>
                  <a:pt x="177356" y="128235"/>
                  <a:pt x="162010" y="111302"/>
                </a:cubicBezTo>
                <a:cubicBezTo>
                  <a:pt x="146664" y="94369"/>
                  <a:pt x="87397" y="65264"/>
                  <a:pt x="82635" y="60502"/>
                </a:cubicBezTo>
                <a:cubicBezTo>
                  <a:pt x="77873" y="55740"/>
                  <a:pt x="126027" y="82727"/>
                  <a:pt x="133435" y="82727"/>
                </a:cubicBezTo>
                <a:cubicBezTo>
                  <a:pt x="140843" y="82727"/>
                  <a:pt x="144018" y="71614"/>
                  <a:pt x="127085" y="60502"/>
                </a:cubicBezTo>
                <a:cubicBezTo>
                  <a:pt x="110152" y="49390"/>
                  <a:pt x="3260" y="2823"/>
                  <a:pt x="85" y="17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 1009">
            <a:extLst>
              <a:ext uri="{FF2B5EF4-FFF2-40B4-BE49-F238E27FC236}">
                <a16:creationId xmlns:a16="http://schemas.microsoft.com/office/drawing/2014/main" id="{AC9356E2-F418-8B71-BDAA-26716E202642}"/>
              </a:ext>
            </a:extLst>
          </p:cNvPr>
          <p:cNvSpPr/>
          <p:nvPr/>
        </p:nvSpPr>
        <p:spPr>
          <a:xfrm>
            <a:off x="8448633" y="9070803"/>
            <a:ext cx="159261" cy="283347"/>
          </a:xfrm>
          <a:custGeom>
            <a:avLst/>
            <a:gdLst>
              <a:gd name="connsiteX0" fmla="*/ 42 w 159261"/>
              <a:gd name="connsiteY0" fmla="*/ 172 h 283347"/>
              <a:gd name="connsiteX1" fmla="*/ 57192 w 159261"/>
              <a:gd name="connsiteY1" fmla="*/ 89072 h 283347"/>
              <a:gd name="connsiteX2" fmla="*/ 76242 w 159261"/>
              <a:gd name="connsiteY2" fmla="*/ 101772 h 283347"/>
              <a:gd name="connsiteX3" fmla="*/ 47667 w 159261"/>
              <a:gd name="connsiteY3" fmla="*/ 155747 h 283347"/>
              <a:gd name="connsiteX4" fmla="*/ 79417 w 159261"/>
              <a:gd name="connsiteY4" fmla="*/ 193847 h 283347"/>
              <a:gd name="connsiteX5" fmla="*/ 158792 w 159261"/>
              <a:gd name="connsiteY5" fmla="*/ 282747 h 283347"/>
              <a:gd name="connsiteX6" fmla="*/ 114342 w 159261"/>
              <a:gd name="connsiteY6" fmla="*/ 235122 h 283347"/>
              <a:gd name="connsiteX7" fmla="*/ 44492 w 159261"/>
              <a:gd name="connsiteY7" fmla="*/ 158922 h 283347"/>
              <a:gd name="connsiteX8" fmla="*/ 101642 w 159261"/>
              <a:gd name="connsiteY8" fmla="*/ 120822 h 283347"/>
              <a:gd name="connsiteX9" fmla="*/ 6392 w 159261"/>
              <a:gd name="connsiteY9" fmla="*/ 149397 h 283347"/>
              <a:gd name="connsiteX10" fmla="*/ 57192 w 159261"/>
              <a:gd name="connsiteY10" fmla="*/ 117647 h 283347"/>
              <a:gd name="connsiteX11" fmla="*/ 47667 w 159261"/>
              <a:gd name="connsiteY11" fmla="*/ 66847 h 283347"/>
              <a:gd name="connsiteX12" fmla="*/ 42 w 159261"/>
              <a:gd name="connsiteY12" fmla="*/ 172 h 28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261" h="283347">
                <a:moveTo>
                  <a:pt x="42" y="172"/>
                </a:moveTo>
                <a:cubicBezTo>
                  <a:pt x="1629" y="3876"/>
                  <a:pt x="44492" y="72139"/>
                  <a:pt x="57192" y="89072"/>
                </a:cubicBezTo>
                <a:cubicBezTo>
                  <a:pt x="69892" y="106005"/>
                  <a:pt x="77829" y="90660"/>
                  <a:pt x="76242" y="101772"/>
                </a:cubicBezTo>
                <a:cubicBezTo>
                  <a:pt x="74655" y="112884"/>
                  <a:pt x="47138" y="140401"/>
                  <a:pt x="47667" y="155747"/>
                </a:cubicBezTo>
                <a:cubicBezTo>
                  <a:pt x="48196" y="171093"/>
                  <a:pt x="60896" y="172680"/>
                  <a:pt x="79417" y="193847"/>
                </a:cubicBezTo>
                <a:cubicBezTo>
                  <a:pt x="97938" y="215014"/>
                  <a:pt x="152971" y="275868"/>
                  <a:pt x="158792" y="282747"/>
                </a:cubicBezTo>
                <a:cubicBezTo>
                  <a:pt x="164613" y="289626"/>
                  <a:pt x="114342" y="235122"/>
                  <a:pt x="114342" y="235122"/>
                </a:cubicBezTo>
                <a:cubicBezTo>
                  <a:pt x="95292" y="214485"/>
                  <a:pt x="46609" y="177972"/>
                  <a:pt x="44492" y="158922"/>
                </a:cubicBezTo>
                <a:cubicBezTo>
                  <a:pt x="42375" y="139872"/>
                  <a:pt x="107992" y="122410"/>
                  <a:pt x="101642" y="120822"/>
                </a:cubicBezTo>
                <a:cubicBezTo>
                  <a:pt x="95292" y="119235"/>
                  <a:pt x="13800" y="149926"/>
                  <a:pt x="6392" y="149397"/>
                </a:cubicBezTo>
                <a:cubicBezTo>
                  <a:pt x="-1016" y="148868"/>
                  <a:pt x="50313" y="131405"/>
                  <a:pt x="57192" y="117647"/>
                </a:cubicBezTo>
                <a:cubicBezTo>
                  <a:pt x="64071" y="103889"/>
                  <a:pt x="53488" y="80076"/>
                  <a:pt x="47667" y="66847"/>
                </a:cubicBezTo>
                <a:cubicBezTo>
                  <a:pt x="41846" y="53618"/>
                  <a:pt x="-1545" y="-3532"/>
                  <a:pt x="42" y="17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 1010">
            <a:extLst>
              <a:ext uri="{FF2B5EF4-FFF2-40B4-BE49-F238E27FC236}">
                <a16:creationId xmlns:a16="http://schemas.microsoft.com/office/drawing/2014/main" id="{5A07822E-A600-A10E-F803-B727F38D1FFF}"/>
              </a:ext>
            </a:extLst>
          </p:cNvPr>
          <p:cNvSpPr/>
          <p:nvPr/>
        </p:nvSpPr>
        <p:spPr>
          <a:xfrm>
            <a:off x="8422948" y="9055096"/>
            <a:ext cx="96715" cy="137127"/>
          </a:xfrm>
          <a:custGeom>
            <a:avLst/>
            <a:gdLst>
              <a:gd name="connsiteX0" fmla="*/ 327 w 96715"/>
              <a:gd name="connsiteY0" fmla="*/ 4 h 137127"/>
              <a:gd name="connsiteX1" fmla="*/ 28902 w 96715"/>
              <a:gd name="connsiteY1" fmla="*/ 66679 h 137127"/>
              <a:gd name="connsiteX2" fmla="*/ 95577 w 96715"/>
              <a:gd name="connsiteY2" fmla="*/ 136529 h 137127"/>
              <a:gd name="connsiteX3" fmla="*/ 67002 w 96715"/>
              <a:gd name="connsiteY3" fmla="*/ 98429 h 137127"/>
              <a:gd name="connsiteX4" fmla="*/ 16202 w 96715"/>
              <a:gd name="connsiteY4" fmla="*/ 63504 h 137127"/>
              <a:gd name="connsiteX5" fmla="*/ 327 w 96715"/>
              <a:gd name="connsiteY5" fmla="*/ 4 h 13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715" h="137127">
                <a:moveTo>
                  <a:pt x="327" y="4"/>
                </a:moveTo>
                <a:cubicBezTo>
                  <a:pt x="2444" y="533"/>
                  <a:pt x="13027" y="43925"/>
                  <a:pt x="28902" y="66679"/>
                </a:cubicBezTo>
                <a:cubicBezTo>
                  <a:pt x="44777" y="89433"/>
                  <a:pt x="89227" y="131237"/>
                  <a:pt x="95577" y="136529"/>
                </a:cubicBezTo>
                <a:cubicBezTo>
                  <a:pt x="101927" y="141821"/>
                  <a:pt x="80231" y="110600"/>
                  <a:pt x="67002" y="98429"/>
                </a:cubicBezTo>
                <a:cubicBezTo>
                  <a:pt x="53773" y="86258"/>
                  <a:pt x="25727" y="75675"/>
                  <a:pt x="16202" y="63504"/>
                </a:cubicBezTo>
                <a:cubicBezTo>
                  <a:pt x="6677" y="51333"/>
                  <a:pt x="-1790" y="-525"/>
                  <a:pt x="327" y="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 1011">
            <a:extLst>
              <a:ext uri="{FF2B5EF4-FFF2-40B4-BE49-F238E27FC236}">
                <a16:creationId xmlns:a16="http://schemas.microsoft.com/office/drawing/2014/main" id="{94B42FAB-8FA0-B8D2-1B5D-CF867A7CE828}"/>
              </a:ext>
            </a:extLst>
          </p:cNvPr>
          <p:cNvSpPr/>
          <p:nvPr/>
        </p:nvSpPr>
        <p:spPr>
          <a:xfrm>
            <a:off x="8346836" y="9159721"/>
            <a:ext cx="101391" cy="95404"/>
          </a:xfrm>
          <a:custGeom>
            <a:avLst/>
            <a:gdLst>
              <a:gd name="connsiteX0" fmla="*/ 239 w 101391"/>
              <a:gd name="connsiteY0" fmla="*/ 154 h 95404"/>
              <a:gd name="connsiteX1" fmla="*/ 51039 w 101391"/>
              <a:gd name="connsiteY1" fmla="*/ 57304 h 95404"/>
              <a:gd name="connsiteX2" fmla="*/ 85964 w 101391"/>
              <a:gd name="connsiteY2" fmla="*/ 82704 h 95404"/>
              <a:gd name="connsiteX3" fmla="*/ 98664 w 101391"/>
              <a:gd name="connsiteY3" fmla="*/ 95404 h 95404"/>
              <a:gd name="connsiteX4" fmla="*/ 35164 w 101391"/>
              <a:gd name="connsiteY4" fmla="*/ 82704 h 95404"/>
              <a:gd name="connsiteX5" fmla="*/ 73264 w 101391"/>
              <a:gd name="connsiteY5" fmla="*/ 85879 h 95404"/>
              <a:gd name="connsiteX6" fmla="*/ 73264 w 101391"/>
              <a:gd name="connsiteY6" fmla="*/ 76354 h 95404"/>
              <a:gd name="connsiteX7" fmla="*/ 239 w 101391"/>
              <a:gd name="connsiteY7" fmla="*/ 154 h 95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391" h="95404">
                <a:moveTo>
                  <a:pt x="239" y="154"/>
                </a:moveTo>
                <a:cubicBezTo>
                  <a:pt x="-3465" y="-3021"/>
                  <a:pt x="36751" y="43546"/>
                  <a:pt x="51039" y="57304"/>
                </a:cubicBezTo>
                <a:cubicBezTo>
                  <a:pt x="65327" y="71062"/>
                  <a:pt x="85964" y="82704"/>
                  <a:pt x="85964" y="82704"/>
                </a:cubicBezTo>
                <a:cubicBezTo>
                  <a:pt x="93901" y="89054"/>
                  <a:pt x="107131" y="95404"/>
                  <a:pt x="98664" y="95404"/>
                </a:cubicBezTo>
                <a:cubicBezTo>
                  <a:pt x="90197" y="95404"/>
                  <a:pt x="39397" y="84291"/>
                  <a:pt x="35164" y="82704"/>
                </a:cubicBezTo>
                <a:cubicBezTo>
                  <a:pt x="30931" y="81117"/>
                  <a:pt x="73264" y="85879"/>
                  <a:pt x="73264" y="85879"/>
                </a:cubicBezTo>
                <a:cubicBezTo>
                  <a:pt x="79614" y="84821"/>
                  <a:pt x="83318" y="85879"/>
                  <a:pt x="73264" y="76354"/>
                </a:cubicBezTo>
                <a:cubicBezTo>
                  <a:pt x="63210" y="66829"/>
                  <a:pt x="3943" y="3329"/>
                  <a:pt x="239" y="15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 1012">
            <a:extLst>
              <a:ext uri="{FF2B5EF4-FFF2-40B4-BE49-F238E27FC236}">
                <a16:creationId xmlns:a16="http://schemas.microsoft.com/office/drawing/2014/main" id="{68364213-46EC-CC0C-9135-12DBD99508C8}"/>
              </a:ext>
            </a:extLst>
          </p:cNvPr>
          <p:cNvSpPr/>
          <p:nvPr/>
        </p:nvSpPr>
        <p:spPr>
          <a:xfrm>
            <a:off x="7893042" y="9213708"/>
            <a:ext cx="501023" cy="649240"/>
          </a:xfrm>
          <a:custGeom>
            <a:avLst/>
            <a:gdLst>
              <a:gd name="connsiteX0" fmla="*/ 8 w 501023"/>
              <a:gd name="connsiteY0" fmla="*/ 142 h 649240"/>
              <a:gd name="connsiteX1" fmla="*/ 47633 w 501023"/>
              <a:gd name="connsiteY1" fmla="*/ 139842 h 649240"/>
              <a:gd name="connsiteX2" fmla="*/ 73033 w 501023"/>
              <a:gd name="connsiteY2" fmla="*/ 139842 h 649240"/>
              <a:gd name="connsiteX3" fmla="*/ 180983 w 501023"/>
              <a:gd name="connsiteY3" fmla="*/ 254142 h 649240"/>
              <a:gd name="connsiteX4" fmla="*/ 161933 w 501023"/>
              <a:gd name="connsiteY4" fmla="*/ 228742 h 649240"/>
              <a:gd name="connsiteX5" fmla="*/ 295283 w 501023"/>
              <a:gd name="connsiteY5" fmla="*/ 406542 h 649240"/>
              <a:gd name="connsiteX6" fmla="*/ 276233 w 501023"/>
              <a:gd name="connsiteY6" fmla="*/ 377967 h 649240"/>
              <a:gd name="connsiteX7" fmla="*/ 387358 w 501023"/>
              <a:gd name="connsiteY7" fmla="*/ 511317 h 649240"/>
              <a:gd name="connsiteX8" fmla="*/ 485783 w 501023"/>
              <a:gd name="connsiteY8" fmla="*/ 631967 h 649240"/>
              <a:gd name="connsiteX9" fmla="*/ 495308 w 501023"/>
              <a:gd name="connsiteY9" fmla="*/ 641492 h 649240"/>
              <a:gd name="connsiteX10" fmla="*/ 431808 w 501023"/>
              <a:gd name="connsiteY10" fmla="*/ 565292 h 649240"/>
              <a:gd name="connsiteX11" fmla="*/ 282583 w 501023"/>
              <a:gd name="connsiteY11" fmla="*/ 368442 h 649240"/>
              <a:gd name="connsiteX12" fmla="*/ 133358 w 501023"/>
              <a:gd name="connsiteY12" fmla="*/ 187467 h 649240"/>
              <a:gd name="connsiteX13" fmla="*/ 44458 w 501023"/>
              <a:gd name="connsiteY13" fmla="*/ 114442 h 649240"/>
              <a:gd name="connsiteX14" fmla="*/ 8 w 501023"/>
              <a:gd name="connsiteY14" fmla="*/ 142 h 64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01023" h="649240">
                <a:moveTo>
                  <a:pt x="8" y="142"/>
                </a:moveTo>
                <a:cubicBezTo>
                  <a:pt x="537" y="4375"/>
                  <a:pt x="35462" y="116559"/>
                  <a:pt x="47633" y="139842"/>
                </a:cubicBezTo>
                <a:cubicBezTo>
                  <a:pt x="59804" y="163125"/>
                  <a:pt x="50808" y="120792"/>
                  <a:pt x="73033" y="139842"/>
                </a:cubicBezTo>
                <a:cubicBezTo>
                  <a:pt x="95258" y="158892"/>
                  <a:pt x="166166" y="239325"/>
                  <a:pt x="180983" y="254142"/>
                </a:cubicBezTo>
                <a:cubicBezTo>
                  <a:pt x="195800" y="268959"/>
                  <a:pt x="161933" y="228742"/>
                  <a:pt x="161933" y="228742"/>
                </a:cubicBezTo>
                <a:lnTo>
                  <a:pt x="295283" y="406542"/>
                </a:lnTo>
                <a:cubicBezTo>
                  <a:pt x="314333" y="431413"/>
                  <a:pt x="260887" y="360505"/>
                  <a:pt x="276233" y="377967"/>
                </a:cubicBezTo>
                <a:cubicBezTo>
                  <a:pt x="291579" y="395429"/>
                  <a:pt x="352433" y="468984"/>
                  <a:pt x="387358" y="511317"/>
                </a:cubicBezTo>
                <a:cubicBezTo>
                  <a:pt x="422283" y="553650"/>
                  <a:pt x="467791" y="610271"/>
                  <a:pt x="485783" y="631967"/>
                </a:cubicBezTo>
                <a:cubicBezTo>
                  <a:pt x="503775" y="653663"/>
                  <a:pt x="504304" y="652604"/>
                  <a:pt x="495308" y="641492"/>
                </a:cubicBezTo>
                <a:cubicBezTo>
                  <a:pt x="486312" y="630380"/>
                  <a:pt x="467262" y="610800"/>
                  <a:pt x="431808" y="565292"/>
                </a:cubicBezTo>
                <a:cubicBezTo>
                  <a:pt x="396354" y="519784"/>
                  <a:pt x="332325" y="431413"/>
                  <a:pt x="282583" y="368442"/>
                </a:cubicBezTo>
                <a:cubicBezTo>
                  <a:pt x="232841" y="305471"/>
                  <a:pt x="173045" y="229800"/>
                  <a:pt x="133358" y="187467"/>
                </a:cubicBezTo>
                <a:cubicBezTo>
                  <a:pt x="93671" y="145134"/>
                  <a:pt x="64037" y="141959"/>
                  <a:pt x="44458" y="114442"/>
                </a:cubicBezTo>
                <a:cubicBezTo>
                  <a:pt x="24879" y="86925"/>
                  <a:pt x="-521" y="-4091"/>
                  <a:pt x="8" y="14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 1013">
            <a:extLst>
              <a:ext uri="{FF2B5EF4-FFF2-40B4-BE49-F238E27FC236}">
                <a16:creationId xmlns:a16="http://schemas.microsoft.com/office/drawing/2014/main" id="{8F5E9D95-BB62-76F4-0902-C6247FC766C4}"/>
              </a:ext>
            </a:extLst>
          </p:cNvPr>
          <p:cNvSpPr/>
          <p:nvPr/>
        </p:nvSpPr>
        <p:spPr>
          <a:xfrm>
            <a:off x="7963575" y="9173162"/>
            <a:ext cx="460809" cy="317137"/>
          </a:xfrm>
          <a:custGeom>
            <a:avLst/>
            <a:gdLst>
              <a:gd name="connsiteX0" fmla="*/ 5675 w 460809"/>
              <a:gd name="connsiteY0" fmla="*/ 2588 h 317137"/>
              <a:gd name="connsiteX1" fmla="*/ 256500 w 460809"/>
              <a:gd name="connsiteY1" fmla="*/ 170863 h 317137"/>
              <a:gd name="connsiteX2" fmla="*/ 227925 w 460809"/>
              <a:gd name="connsiteY2" fmla="*/ 154988 h 317137"/>
              <a:gd name="connsiteX3" fmla="*/ 370800 w 460809"/>
              <a:gd name="connsiteY3" fmla="*/ 237538 h 317137"/>
              <a:gd name="connsiteX4" fmla="*/ 459700 w 460809"/>
              <a:gd name="connsiteY4" fmla="*/ 316913 h 317137"/>
              <a:gd name="connsiteX5" fmla="*/ 393025 w 460809"/>
              <a:gd name="connsiteY5" fmla="*/ 262938 h 317137"/>
              <a:gd name="connsiteX6" fmla="*/ 453350 w 460809"/>
              <a:gd name="connsiteY6" fmla="*/ 310563 h 317137"/>
              <a:gd name="connsiteX7" fmla="*/ 186650 w 460809"/>
              <a:gd name="connsiteY7" fmla="*/ 154988 h 317137"/>
              <a:gd name="connsiteX8" fmla="*/ 294600 w 460809"/>
              <a:gd name="connsiteY8" fmla="*/ 215313 h 317137"/>
              <a:gd name="connsiteX9" fmla="*/ 240625 w 460809"/>
              <a:gd name="connsiteY9" fmla="*/ 158163 h 317137"/>
              <a:gd name="connsiteX10" fmla="*/ 59650 w 460809"/>
              <a:gd name="connsiteY10" fmla="*/ 85138 h 317137"/>
              <a:gd name="connsiteX11" fmla="*/ 186650 w 460809"/>
              <a:gd name="connsiteY11" fmla="*/ 132763 h 317137"/>
              <a:gd name="connsiteX12" fmla="*/ 88225 w 460809"/>
              <a:gd name="connsiteY12" fmla="*/ 72438 h 317137"/>
              <a:gd name="connsiteX13" fmla="*/ 5675 w 460809"/>
              <a:gd name="connsiteY13" fmla="*/ 2588 h 317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0809" h="317137">
                <a:moveTo>
                  <a:pt x="5675" y="2588"/>
                </a:moveTo>
                <a:cubicBezTo>
                  <a:pt x="33721" y="18992"/>
                  <a:pt x="219458" y="145463"/>
                  <a:pt x="256500" y="170863"/>
                </a:cubicBezTo>
                <a:cubicBezTo>
                  <a:pt x="293542" y="196263"/>
                  <a:pt x="227925" y="154988"/>
                  <a:pt x="227925" y="154988"/>
                </a:cubicBezTo>
                <a:cubicBezTo>
                  <a:pt x="246975" y="166100"/>
                  <a:pt x="332171" y="210551"/>
                  <a:pt x="370800" y="237538"/>
                </a:cubicBezTo>
                <a:cubicBezTo>
                  <a:pt x="409429" y="264525"/>
                  <a:pt x="455996" y="312680"/>
                  <a:pt x="459700" y="316913"/>
                </a:cubicBezTo>
                <a:cubicBezTo>
                  <a:pt x="463404" y="321146"/>
                  <a:pt x="394083" y="263996"/>
                  <a:pt x="393025" y="262938"/>
                </a:cubicBezTo>
                <a:cubicBezTo>
                  <a:pt x="391967" y="261880"/>
                  <a:pt x="487746" y="328555"/>
                  <a:pt x="453350" y="310563"/>
                </a:cubicBezTo>
                <a:cubicBezTo>
                  <a:pt x="418954" y="292571"/>
                  <a:pt x="213108" y="170863"/>
                  <a:pt x="186650" y="154988"/>
                </a:cubicBezTo>
                <a:cubicBezTo>
                  <a:pt x="160192" y="139113"/>
                  <a:pt x="285604" y="214784"/>
                  <a:pt x="294600" y="215313"/>
                </a:cubicBezTo>
                <a:cubicBezTo>
                  <a:pt x="303596" y="215842"/>
                  <a:pt x="279783" y="179859"/>
                  <a:pt x="240625" y="158163"/>
                </a:cubicBezTo>
                <a:cubicBezTo>
                  <a:pt x="201467" y="136467"/>
                  <a:pt x="68646" y="89371"/>
                  <a:pt x="59650" y="85138"/>
                </a:cubicBezTo>
                <a:cubicBezTo>
                  <a:pt x="50654" y="80905"/>
                  <a:pt x="181888" y="134880"/>
                  <a:pt x="186650" y="132763"/>
                </a:cubicBezTo>
                <a:cubicBezTo>
                  <a:pt x="191412" y="130646"/>
                  <a:pt x="115213" y="92546"/>
                  <a:pt x="88225" y="72438"/>
                </a:cubicBezTo>
                <a:cubicBezTo>
                  <a:pt x="61238" y="52330"/>
                  <a:pt x="-22371" y="-13816"/>
                  <a:pt x="5675" y="258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 1014">
            <a:extLst>
              <a:ext uri="{FF2B5EF4-FFF2-40B4-BE49-F238E27FC236}">
                <a16:creationId xmlns:a16="http://schemas.microsoft.com/office/drawing/2014/main" id="{5438488B-B2AC-2A74-D0D3-D363A379C1D0}"/>
              </a:ext>
            </a:extLst>
          </p:cNvPr>
          <p:cNvSpPr/>
          <p:nvPr/>
        </p:nvSpPr>
        <p:spPr>
          <a:xfrm>
            <a:off x="7924800" y="9213850"/>
            <a:ext cx="495471" cy="441335"/>
          </a:xfrm>
          <a:custGeom>
            <a:avLst/>
            <a:gdLst>
              <a:gd name="connsiteX0" fmla="*/ 0 w 495471"/>
              <a:gd name="connsiteY0" fmla="*/ 0 h 441335"/>
              <a:gd name="connsiteX1" fmla="*/ 196850 w 495471"/>
              <a:gd name="connsiteY1" fmla="*/ 130175 h 441335"/>
              <a:gd name="connsiteX2" fmla="*/ 282575 w 495471"/>
              <a:gd name="connsiteY2" fmla="*/ 215900 h 441335"/>
              <a:gd name="connsiteX3" fmla="*/ 269875 w 495471"/>
              <a:gd name="connsiteY3" fmla="*/ 187325 h 441335"/>
              <a:gd name="connsiteX4" fmla="*/ 355600 w 495471"/>
              <a:gd name="connsiteY4" fmla="*/ 295275 h 441335"/>
              <a:gd name="connsiteX5" fmla="*/ 336550 w 495471"/>
              <a:gd name="connsiteY5" fmla="*/ 273050 h 441335"/>
              <a:gd name="connsiteX6" fmla="*/ 466725 w 495471"/>
              <a:gd name="connsiteY6" fmla="*/ 393700 h 441335"/>
              <a:gd name="connsiteX7" fmla="*/ 495300 w 495471"/>
              <a:gd name="connsiteY7" fmla="*/ 441325 h 441335"/>
              <a:gd name="connsiteX8" fmla="*/ 460375 w 495471"/>
              <a:gd name="connsiteY8" fmla="*/ 390525 h 441335"/>
              <a:gd name="connsiteX9" fmla="*/ 377825 w 495471"/>
              <a:gd name="connsiteY9" fmla="*/ 307975 h 441335"/>
              <a:gd name="connsiteX10" fmla="*/ 257175 w 495471"/>
              <a:gd name="connsiteY10" fmla="*/ 165100 h 441335"/>
              <a:gd name="connsiteX11" fmla="*/ 168275 w 495471"/>
              <a:gd name="connsiteY11" fmla="*/ 104775 h 441335"/>
              <a:gd name="connsiteX12" fmla="*/ 0 w 495471"/>
              <a:gd name="connsiteY12" fmla="*/ 0 h 44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5471" h="441335">
                <a:moveTo>
                  <a:pt x="0" y="0"/>
                </a:moveTo>
                <a:cubicBezTo>
                  <a:pt x="4762" y="4233"/>
                  <a:pt x="149754" y="94192"/>
                  <a:pt x="196850" y="130175"/>
                </a:cubicBezTo>
                <a:cubicBezTo>
                  <a:pt x="243946" y="166158"/>
                  <a:pt x="270404" y="206375"/>
                  <a:pt x="282575" y="215900"/>
                </a:cubicBezTo>
                <a:cubicBezTo>
                  <a:pt x="294746" y="225425"/>
                  <a:pt x="257704" y="174096"/>
                  <a:pt x="269875" y="187325"/>
                </a:cubicBezTo>
                <a:cubicBezTo>
                  <a:pt x="282046" y="200554"/>
                  <a:pt x="344488" y="280988"/>
                  <a:pt x="355600" y="295275"/>
                </a:cubicBezTo>
                <a:cubicBezTo>
                  <a:pt x="366713" y="309563"/>
                  <a:pt x="318029" y="256646"/>
                  <a:pt x="336550" y="273050"/>
                </a:cubicBezTo>
                <a:cubicBezTo>
                  <a:pt x="355071" y="289454"/>
                  <a:pt x="440267" y="365654"/>
                  <a:pt x="466725" y="393700"/>
                </a:cubicBezTo>
                <a:cubicBezTo>
                  <a:pt x="493183" y="421746"/>
                  <a:pt x="496358" y="441854"/>
                  <a:pt x="495300" y="441325"/>
                </a:cubicBezTo>
                <a:cubicBezTo>
                  <a:pt x="494242" y="440796"/>
                  <a:pt x="479954" y="412750"/>
                  <a:pt x="460375" y="390525"/>
                </a:cubicBezTo>
                <a:cubicBezTo>
                  <a:pt x="440796" y="368300"/>
                  <a:pt x="411692" y="345546"/>
                  <a:pt x="377825" y="307975"/>
                </a:cubicBezTo>
                <a:cubicBezTo>
                  <a:pt x="343958" y="270404"/>
                  <a:pt x="292100" y="198967"/>
                  <a:pt x="257175" y="165100"/>
                </a:cubicBezTo>
                <a:cubicBezTo>
                  <a:pt x="222250" y="131233"/>
                  <a:pt x="209550" y="130704"/>
                  <a:pt x="168275" y="104775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 1015">
            <a:extLst>
              <a:ext uri="{FF2B5EF4-FFF2-40B4-BE49-F238E27FC236}">
                <a16:creationId xmlns:a16="http://schemas.microsoft.com/office/drawing/2014/main" id="{82DABF0F-D21E-9992-54B1-FD256883F11E}"/>
              </a:ext>
            </a:extLst>
          </p:cNvPr>
          <p:cNvSpPr/>
          <p:nvPr/>
        </p:nvSpPr>
        <p:spPr>
          <a:xfrm>
            <a:off x="7937351" y="9241737"/>
            <a:ext cx="198919" cy="196271"/>
          </a:xfrm>
          <a:custGeom>
            <a:avLst/>
            <a:gdLst>
              <a:gd name="connsiteX0" fmla="*/ 149 w 198919"/>
              <a:gd name="connsiteY0" fmla="*/ 688 h 196271"/>
              <a:gd name="connsiteX1" fmla="*/ 95399 w 198919"/>
              <a:gd name="connsiteY1" fmla="*/ 105463 h 196271"/>
              <a:gd name="connsiteX2" fmla="*/ 196999 w 198919"/>
              <a:gd name="connsiteY2" fmla="*/ 194363 h 196271"/>
              <a:gd name="connsiteX3" fmla="*/ 155724 w 198919"/>
              <a:gd name="connsiteY3" fmla="*/ 162613 h 196271"/>
              <a:gd name="connsiteX4" fmla="*/ 79524 w 198919"/>
              <a:gd name="connsiteY4" fmla="*/ 118163 h 196271"/>
              <a:gd name="connsiteX5" fmla="*/ 117624 w 198919"/>
              <a:gd name="connsiteY5" fmla="*/ 159438 h 196271"/>
              <a:gd name="connsiteX6" fmla="*/ 149 w 198919"/>
              <a:gd name="connsiteY6" fmla="*/ 688 h 196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919" h="196271">
                <a:moveTo>
                  <a:pt x="149" y="688"/>
                </a:moveTo>
                <a:cubicBezTo>
                  <a:pt x="-3555" y="-8308"/>
                  <a:pt x="62591" y="73184"/>
                  <a:pt x="95399" y="105463"/>
                </a:cubicBezTo>
                <a:cubicBezTo>
                  <a:pt x="128207" y="137742"/>
                  <a:pt x="186945" y="184838"/>
                  <a:pt x="196999" y="194363"/>
                </a:cubicBezTo>
                <a:cubicBezTo>
                  <a:pt x="207053" y="203888"/>
                  <a:pt x="175303" y="175313"/>
                  <a:pt x="155724" y="162613"/>
                </a:cubicBezTo>
                <a:cubicBezTo>
                  <a:pt x="136145" y="149913"/>
                  <a:pt x="85874" y="118692"/>
                  <a:pt x="79524" y="118163"/>
                </a:cubicBezTo>
                <a:cubicBezTo>
                  <a:pt x="73174" y="117634"/>
                  <a:pt x="129795" y="173196"/>
                  <a:pt x="117624" y="159438"/>
                </a:cubicBezTo>
                <a:cubicBezTo>
                  <a:pt x="105453" y="145680"/>
                  <a:pt x="3853" y="9684"/>
                  <a:pt x="149" y="68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 1016">
            <a:extLst>
              <a:ext uri="{FF2B5EF4-FFF2-40B4-BE49-F238E27FC236}">
                <a16:creationId xmlns:a16="http://schemas.microsoft.com/office/drawing/2014/main" id="{2214CBBE-37F0-807A-CF5B-4C681CCA2DA8}"/>
              </a:ext>
            </a:extLst>
          </p:cNvPr>
          <p:cNvSpPr/>
          <p:nvPr/>
        </p:nvSpPr>
        <p:spPr>
          <a:xfrm>
            <a:off x="7985125" y="9267825"/>
            <a:ext cx="182909" cy="120826"/>
          </a:xfrm>
          <a:custGeom>
            <a:avLst/>
            <a:gdLst>
              <a:gd name="connsiteX0" fmla="*/ 0 w 182909"/>
              <a:gd name="connsiteY0" fmla="*/ 0 h 120826"/>
              <a:gd name="connsiteX1" fmla="*/ 60325 w 182909"/>
              <a:gd name="connsiteY1" fmla="*/ 50800 h 120826"/>
              <a:gd name="connsiteX2" fmla="*/ 146050 w 182909"/>
              <a:gd name="connsiteY2" fmla="*/ 114300 h 120826"/>
              <a:gd name="connsiteX3" fmla="*/ 63500 w 182909"/>
              <a:gd name="connsiteY3" fmla="*/ 79375 h 120826"/>
              <a:gd name="connsiteX4" fmla="*/ 180975 w 182909"/>
              <a:gd name="connsiteY4" fmla="*/ 120650 h 120826"/>
              <a:gd name="connsiteX5" fmla="*/ 139700 w 182909"/>
              <a:gd name="connsiteY5" fmla="*/ 95250 h 120826"/>
              <a:gd name="connsiteX6" fmla="*/ 0 w 182909"/>
              <a:gd name="connsiteY6" fmla="*/ 0 h 12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09" h="120826">
                <a:moveTo>
                  <a:pt x="0" y="0"/>
                </a:moveTo>
                <a:cubicBezTo>
                  <a:pt x="17991" y="15875"/>
                  <a:pt x="35983" y="31750"/>
                  <a:pt x="60325" y="50800"/>
                </a:cubicBezTo>
                <a:cubicBezTo>
                  <a:pt x="84667" y="69850"/>
                  <a:pt x="145521" y="109538"/>
                  <a:pt x="146050" y="114300"/>
                </a:cubicBezTo>
                <a:cubicBezTo>
                  <a:pt x="146579" y="119063"/>
                  <a:pt x="57679" y="78317"/>
                  <a:pt x="63500" y="79375"/>
                </a:cubicBezTo>
                <a:cubicBezTo>
                  <a:pt x="69321" y="80433"/>
                  <a:pt x="168275" y="118004"/>
                  <a:pt x="180975" y="120650"/>
                </a:cubicBezTo>
                <a:cubicBezTo>
                  <a:pt x="193675" y="123296"/>
                  <a:pt x="139700" y="95250"/>
                  <a:pt x="139700" y="9525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 1017">
            <a:extLst>
              <a:ext uri="{FF2B5EF4-FFF2-40B4-BE49-F238E27FC236}">
                <a16:creationId xmlns:a16="http://schemas.microsoft.com/office/drawing/2014/main" id="{62579F9F-C591-BC94-A0C1-7E234E120B1B}"/>
              </a:ext>
            </a:extLst>
          </p:cNvPr>
          <p:cNvSpPr/>
          <p:nvPr/>
        </p:nvSpPr>
        <p:spPr>
          <a:xfrm>
            <a:off x="8093074" y="9382109"/>
            <a:ext cx="347308" cy="314452"/>
          </a:xfrm>
          <a:custGeom>
            <a:avLst/>
            <a:gdLst>
              <a:gd name="connsiteX0" fmla="*/ 1 w 347308"/>
              <a:gd name="connsiteY0" fmla="*/ 16 h 314452"/>
              <a:gd name="connsiteX1" fmla="*/ 136526 w 347308"/>
              <a:gd name="connsiteY1" fmla="*/ 130191 h 314452"/>
              <a:gd name="connsiteX2" fmla="*/ 136526 w 347308"/>
              <a:gd name="connsiteY2" fmla="*/ 101616 h 314452"/>
              <a:gd name="connsiteX3" fmla="*/ 257176 w 347308"/>
              <a:gd name="connsiteY3" fmla="*/ 225441 h 314452"/>
              <a:gd name="connsiteX4" fmla="*/ 346076 w 347308"/>
              <a:gd name="connsiteY4" fmla="*/ 314341 h 314452"/>
              <a:gd name="connsiteX5" fmla="*/ 298451 w 347308"/>
              <a:gd name="connsiteY5" fmla="*/ 241316 h 314452"/>
              <a:gd name="connsiteX6" fmla="*/ 155576 w 347308"/>
              <a:gd name="connsiteY6" fmla="*/ 130191 h 314452"/>
              <a:gd name="connsiteX7" fmla="*/ 101601 w 347308"/>
              <a:gd name="connsiteY7" fmla="*/ 82566 h 314452"/>
              <a:gd name="connsiteX8" fmla="*/ 139701 w 347308"/>
              <a:gd name="connsiteY8" fmla="*/ 120666 h 314452"/>
              <a:gd name="connsiteX9" fmla="*/ 1 w 347308"/>
              <a:gd name="connsiteY9" fmla="*/ 16 h 31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308" h="314452">
                <a:moveTo>
                  <a:pt x="1" y="16"/>
                </a:moveTo>
                <a:cubicBezTo>
                  <a:pt x="-528" y="1603"/>
                  <a:pt x="113772" y="113258"/>
                  <a:pt x="136526" y="130191"/>
                </a:cubicBezTo>
                <a:cubicBezTo>
                  <a:pt x="159280" y="147124"/>
                  <a:pt x="116418" y="85741"/>
                  <a:pt x="136526" y="101616"/>
                </a:cubicBezTo>
                <a:cubicBezTo>
                  <a:pt x="156634" y="117491"/>
                  <a:pt x="222251" y="189987"/>
                  <a:pt x="257176" y="225441"/>
                </a:cubicBezTo>
                <a:cubicBezTo>
                  <a:pt x="292101" y="260895"/>
                  <a:pt x="339197" y="311695"/>
                  <a:pt x="346076" y="314341"/>
                </a:cubicBezTo>
                <a:cubicBezTo>
                  <a:pt x="352955" y="316987"/>
                  <a:pt x="330201" y="272008"/>
                  <a:pt x="298451" y="241316"/>
                </a:cubicBezTo>
                <a:cubicBezTo>
                  <a:pt x="266701" y="210624"/>
                  <a:pt x="188384" y="156649"/>
                  <a:pt x="155576" y="130191"/>
                </a:cubicBezTo>
                <a:cubicBezTo>
                  <a:pt x="122768" y="103733"/>
                  <a:pt x="104247" y="84154"/>
                  <a:pt x="101601" y="82566"/>
                </a:cubicBezTo>
                <a:cubicBezTo>
                  <a:pt x="98955" y="80979"/>
                  <a:pt x="151872" y="130720"/>
                  <a:pt x="139701" y="120666"/>
                </a:cubicBezTo>
                <a:cubicBezTo>
                  <a:pt x="127530" y="110612"/>
                  <a:pt x="530" y="-1571"/>
                  <a:pt x="1" y="1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 1018">
            <a:extLst>
              <a:ext uri="{FF2B5EF4-FFF2-40B4-BE49-F238E27FC236}">
                <a16:creationId xmlns:a16="http://schemas.microsoft.com/office/drawing/2014/main" id="{B7E3968E-E940-D580-0ADD-CC46FFFAED46}"/>
              </a:ext>
            </a:extLst>
          </p:cNvPr>
          <p:cNvSpPr/>
          <p:nvPr/>
        </p:nvSpPr>
        <p:spPr>
          <a:xfrm>
            <a:off x="8057519" y="9379615"/>
            <a:ext cx="373650" cy="412085"/>
          </a:xfrm>
          <a:custGeom>
            <a:avLst/>
            <a:gdLst>
              <a:gd name="connsiteX0" fmla="*/ 3806 w 373650"/>
              <a:gd name="connsiteY0" fmla="*/ 2510 h 412085"/>
              <a:gd name="connsiteX1" fmla="*/ 260981 w 373650"/>
              <a:gd name="connsiteY1" fmla="*/ 278735 h 412085"/>
              <a:gd name="connsiteX2" fmla="*/ 248281 w 373650"/>
              <a:gd name="connsiteY2" fmla="*/ 227935 h 412085"/>
              <a:gd name="connsiteX3" fmla="*/ 372106 w 373650"/>
              <a:gd name="connsiteY3" fmla="*/ 370810 h 412085"/>
              <a:gd name="connsiteX4" fmla="*/ 302256 w 373650"/>
              <a:gd name="connsiteY4" fmla="*/ 320010 h 412085"/>
              <a:gd name="connsiteX5" fmla="*/ 86356 w 373650"/>
              <a:gd name="connsiteY5" fmla="*/ 129510 h 412085"/>
              <a:gd name="connsiteX6" fmla="*/ 207006 w 373650"/>
              <a:gd name="connsiteY6" fmla="*/ 281910 h 412085"/>
              <a:gd name="connsiteX7" fmla="*/ 327656 w 373650"/>
              <a:gd name="connsiteY7" fmla="*/ 412085 h 412085"/>
              <a:gd name="connsiteX8" fmla="*/ 222881 w 373650"/>
              <a:gd name="connsiteY8" fmla="*/ 281910 h 412085"/>
              <a:gd name="connsiteX9" fmla="*/ 181606 w 373650"/>
              <a:gd name="connsiteY9" fmla="*/ 218410 h 412085"/>
              <a:gd name="connsiteX10" fmla="*/ 248281 w 373650"/>
              <a:gd name="connsiteY10" fmla="*/ 275560 h 412085"/>
              <a:gd name="connsiteX11" fmla="*/ 114931 w 373650"/>
              <a:gd name="connsiteY11" fmla="*/ 148560 h 412085"/>
              <a:gd name="connsiteX12" fmla="*/ 3806 w 373650"/>
              <a:gd name="connsiteY12" fmla="*/ 2510 h 412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650" h="412085">
                <a:moveTo>
                  <a:pt x="3806" y="2510"/>
                </a:moveTo>
                <a:cubicBezTo>
                  <a:pt x="28147" y="24206"/>
                  <a:pt x="220235" y="241164"/>
                  <a:pt x="260981" y="278735"/>
                </a:cubicBezTo>
                <a:cubicBezTo>
                  <a:pt x="301727" y="316306"/>
                  <a:pt x="229760" y="212589"/>
                  <a:pt x="248281" y="227935"/>
                </a:cubicBezTo>
                <a:cubicBezTo>
                  <a:pt x="266802" y="243281"/>
                  <a:pt x="363110" y="355464"/>
                  <a:pt x="372106" y="370810"/>
                </a:cubicBezTo>
                <a:cubicBezTo>
                  <a:pt x="381102" y="386156"/>
                  <a:pt x="349881" y="360227"/>
                  <a:pt x="302256" y="320010"/>
                </a:cubicBezTo>
                <a:cubicBezTo>
                  <a:pt x="254631" y="279793"/>
                  <a:pt x="102231" y="135860"/>
                  <a:pt x="86356" y="129510"/>
                </a:cubicBezTo>
                <a:cubicBezTo>
                  <a:pt x="70481" y="123160"/>
                  <a:pt x="166789" y="234814"/>
                  <a:pt x="207006" y="281910"/>
                </a:cubicBezTo>
                <a:cubicBezTo>
                  <a:pt x="247223" y="329006"/>
                  <a:pt x="325010" y="412085"/>
                  <a:pt x="327656" y="412085"/>
                </a:cubicBezTo>
                <a:cubicBezTo>
                  <a:pt x="330302" y="412085"/>
                  <a:pt x="247223" y="314189"/>
                  <a:pt x="222881" y="281910"/>
                </a:cubicBezTo>
                <a:cubicBezTo>
                  <a:pt x="198539" y="249631"/>
                  <a:pt x="177373" y="219468"/>
                  <a:pt x="181606" y="218410"/>
                </a:cubicBezTo>
                <a:cubicBezTo>
                  <a:pt x="185839" y="217352"/>
                  <a:pt x="259394" y="287202"/>
                  <a:pt x="248281" y="275560"/>
                </a:cubicBezTo>
                <a:cubicBezTo>
                  <a:pt x="237169" y="263918"/>
                  <a:pt x="151444" y="191423"/>
                  <a:pt x="114931" y="148560"/>
                </a:cubicBezTo>
                <a:cubicBezTo>
                  <a:pt x="78419" y="105698"/>
                  <a:pt x="-20535" y="-19186"/>
                  <a:pt x="3806" y="25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 1019">
            <a:extLst>
              <a:ext uri="{FF2B5EF4-FFF2-40B4-BE49-F238E27FC236}">
                <a16:creationId xmlns:a16="http://schemas.microsoft.com/office/drawing/2014/main" id="{F2F8D282-00BC-8D47-0800-8EAF9699CB23}"/>
              </a:ext>
            </a:extLst>
          </p:cNvPr>
          <p:cNvSpPr/>
          <p:nvPr/>
        </p:nvSpPr>
        <p:spPr>
          <a:xfrm>
            <a:off x="8302613" y="9448299"/>
            <a:ext cx="160357" cy="446665"/>
          </a:xfrm>
          <a:custGeom>
            <a:avLst/>
            <a:gdLst>
              <a:gd name="connsiteX0" fmla="*/ 139712 w 160357"/>
              <a:gd name="connsiteY0" fmla="*/ 501 h 446665"/>
              <a:gd name="connsiteX1" fmla="*/ 146062 w 160357"/>
              <a:gd name="connsiteY1" fmla="*/ 203701 h 446665"/>
              <a:gd name="connsiteX2" fmla="*/ 155587 w 160357"/>
              <a:gd name="connsiteY2" fmla="*/ 171951 h 446665"/>
              <a:gd name="connsiteX3" fmla="*/ 158762 w 160357"/>
              <a:gd name="connsiteY3" fmla="*/ 254501 h 446665"/>
              <a:gd name="connsiteX4" fmla="*/ 130187 w 160357"/>
              <a:gd name="connsiteY4" fmla="*/ 308476 h 446665"/>
              <a:gd name="connsiteX5" fmla="*/ 98437 w 160357"/>
              <a:gd name="connsiteY5" fmla="*/ 321176 h 446665"/>
              <a:gd name="connsiteX6" fmla="*/ 98437 w 160357"/>
              <a:gd name="connsiteY6" fmla="*/ 368801 h 446665"/>
              <a:gd name="connsiteX7" fmla="*/ 123837 w 160357"/>
              <a:gd name="connsiteY7" fmla="*/ 445001 h 446665"/>
              <a:gd name="connsiteX8" fmla="*/ 85737 w 160357"/>
              <a:gd name="connsiteY8" fmla="*/ 413251 h 446665"/>
              <a:gd name="connsiteX9" fmla="*/ 12 w 160357"/>
              <a:gd name="connsiteY9" fmla="*/ 321176 h 446665"/>
              <a:gd name="connsiteX10" fmla="*/ 79387 w 160357"/>
              <a:gd name="connsiteY10" fmla="*/ 394201 h 446665"/>
              <a:gd name="connsiteX11" fmla="*/ 82562 w 160357"/>
              <a:gd name="connsiteY11" fmla="*/ 333876 h 446665"/>
              <a:gd name="connsiteX12" fmla="*/ 95262 w 160357"/>
              <a:gd name="connsiteY12" fmla="*/ 397376 h 446665"/>
              <a:gd name="connsiteX13" fmla="*/ 117487 w 160357"/>
              <a:gd name="connsiteY13" fmla="*/ 318001 h 446665"/>
              <a:gd name="connsiteX14" fmla="*/ 158762 w 160357"/>
              <a:gd name="connsiteY14" fmla="*/ 264026 h 446665"/>
              <a:gd name="connsiteX15" fmla="*/ 142887 w 160357"/>
              <a:gd name="connsiteY15" fmla="*/ 181476 h 446665"/>
              <a:gd name="connsiteX16" fmla="*/ 139712 w 160357"/>
              <a:gd name="connsiteY16" fmla="*/ 146551 h 446665"/>
              <a:gd name="connsiteX17" fmla="*/ 139712 w 160357"/>
              <a:gd name="connsiteY17" fmla="*/ 501 h 446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0357" h="446665">
                <a:moveTo>
                  <a:pt x="139712" y="501"/>
                </a:moveTo>
                <a:cubicBezTo>
                  <a:pt x="140770" y="10026"/>
                  <a:pt x="143416" y="175126"/>
                  <a:pt x="146062" y="203701"/>
                </a:cubicBezTo>
                <a:cubicBezTo>
                  <a:pt x="148708" y="232276"/>
                  <a:pt x="153470" y="163484"/>
                  <a:pt x="155587" y="171951"/>
                </a:cubicBezTo>
                <a:cubicBezTo>
                  <a:pt x="157704" y="180418"/>
                  <a:pt x="162995" y="231747"/>
                  <a:pt x="158762" y="254501"/>
                </a:cubicBezTo>
                <a:cubicBezTo>
                  <a:pt x="154529" y="277255"/>
                  <a:pt x="140241" y="297364"/>
                  <a:pt x="130187" y="308476"/>
                </a:cubicBezTo>
                <a:cubicBezTo>
                  <a:pt x="120133" y="319588"/>
                  <a:pt x="103729" y="311122"/>
                  <a:pt x="98437" y="321176"/>
                </a:cubicBezTo>
                <a:cubicBezTo>
                  <a:pt x="93145" y="331230"/>
                  <a:pt x="94204" y="348164"/>
                  <a:pt x="98437" y="368801"/>
                </a:cubicBezTo>
                <a:cubicBezTo>
                  <a:pt x="102670" y="389438"/>
                  <a:pt x="125954" y="437593"/>
                  <a:pt x="123837" y="445001"/>
                </a:cubicBezTo>
                <a:cubicBezTo>
                  <a:pt x="121720" y="452409"/>
                  <a:pt x="106374" y="433888"/>
                  <a:pt x="85737" y="413251"/>
                </a:cubicBezTo>
                <a:cubicBezTo>
                  <a:pt x="65100" y="392614"/>
                  <a:pt x="1070" y="324351"/>
                  <a:pt x="12" y="321176"/>
                </a:cubicBezTo>
                <a:cubicBezTo>
                  <a:pt x="-1046" y="318001"/>
                  <a:pt x="65629" y="392084"/>
                  <a:pt x="79387" y="394201"/>
                </a:cubicBezTo>
                <a:cubicBezTo>
                  <a:pt x="93145" y="396318"/>
                  <a:pt x="79916" y="333347"/>
                  <a:pt x="82562" y="333876"/>
                </a:cubicBezTo>
                <a:cubicBezTo>
                  <a:pt x="85208" y="334405"/>
                  <a:pt x="89441" y="400022"/>
                  <a:pt x="95262" y="397376"/>
                </a:cubicBezTo>
                <a:cubicBezTo>
                  <a:pt x="101083" y="394730"/>
                  <a:pt x="106904" y="340226"/>
                  <a:pt x="117487" y="318001"/>
                </a:cubicBezTo>
                <a:cubicBezTo>
                  <a:pt x="128070" y="295776"/>
                  <a:pt x="154529" y="286780"/>
                  <a:pt x="158762" y="264026"/>
                </a:cubicBezTo>
                <a:cubicBezTo>
                  <a:pt x="162995" y="241272"/>
                  <a:pt x="146062" y="201055"/>
                  <a:pt x="142887" y="181476"/>
                </a:cubicBezTo>
                <a:cubicBezTo>
                  <a:pt x="139712" y="161897"/>
                  <a:pt x="138654" y="173009"/>
                  <a:pt x="139712" y="146551"/>
                </a:cubicBezTo>
                <a:cubicBezTo>
                  <a:pt x="140770" y="120093"/>
                  <a:pt x="138654" y="-9024"/>
                  <a:pt x="139712" y="50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 1020">
            <a:extLst>
              <a:ext uri="{FF2B5EF4-FFF2-40B4-BE49-F238E27FC236}">
                <a16:creationId xmlns:a16="http://schemas.microsoft.com/office/drawing/2014/main" id="{2AB34A6C-0892-A2CF-7D33-EF0BD4E1E740}"/>
              </a:ext>
            </a:extLst>
          </p:cNvPr>
          <p:cNvSpPr/>
          <p:nvPr/>
        </p:nvSpPr>
        <p:spPr>
          <a:xfrm>
            <a:off x="8397258" y="9445624"/>
            <a:ext cx="96269" cy="431430"/>
          </a:xfrm>
          <a:custGeom>
            <a:avLst/>
            <a:gdLst>
              <a:gd name="connsiteX0" fmla="*/ 67292 w 96269"/>
              <a:gd name="connsiteY0" fmla="*/ 1 h 431430"/>
              <a:gd name="connsiteX1" fmla="*/ 57767 w 96269"/>
              <a:gd name="connsiteY1" fmla="*/ 158751 h 431430"/>
              <a:gd name="connsiteX2" fmla="*/ 67292 w 96269"/>
              <a:gd name="connsiteY2" fmla="*/ 130176 h 431430"/>
              <a:gd name="connsiteX3" fmla="*/ 70467 w 96269"/>
              <a:gd name="connsiteY3" fmla="*/ 187326 h 431430"/>
              <a:gd name="connsiteX4" fmla="*/ 83167 w 96269"/>
              <a:gd name="connsiteY4" fmla="*/ 279401 h 431430"/>
              <a:gd name="connsiteX5" fmla="*/ 95867 w 96269"/>
              <a:gd name="connsiteY5" fmla="*/ 247651 h 431430"/>
              <a:gd name="connsiteX6" fmla="*/ 67292 w 96269"/>
              <a:gd name="connsiteY6" fmla="*/ 323851 h 431430"/>
              <a:gd name="connsiteX7" fmla="*/ 617 w 96269"/>
              <a:gd name="connsiteY7" fmla="*/ 428626 h 431430"/>
              <a:gd name="connsiteX8" fmla="*/ 35542 w 96269"/>
              <a:gd name="connsiteY8" fmla="*/ 390526 h 431430"/>
              <a:gd name="connsiteX9" fmla="*/ 60942 w 96269"/>
              <a:gd name="connsiteY9" fmla="*/ 276226 h 431430"/>
              <a:gd name="connsiteX10" fmla="*/ 60942 w 96269"/>
              <a:gd name="connsiteY10" fmla="*/ 298451 h 431430"/>
              <a:gd name="connsiteX11" fmla="*/ 67292 w 96269"/>
              <a:gd name="connsiteY11" fmla="*/ 193676 h 431430"/>
              <a:gd name="connsiteX12" fmla="*/ 51417 w 96269"/>
              <a:gd name="connsiteY12" fmla="*/ 161926 h 431430"/>
              <a:gd name="connsiteX13" fmla="*/ 67292 w 96269"/>
              <a:gd name="connsiteY13" fmla="*/ 1 h 431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6269" h="431430">
                <a:moveTo>
                  <a:pt x="67292" y="1"/>
                </a:moveTo>
                <a:cubicBezTo>
                  <a:pt x="68350" y="-528"/>
                  <a:pt x="57767" y="137055"/>
                  <a:pt x="57767" y="158751"/>
                </a:cubicBezTo>
                <a:cubicBezTo>
                  <a:pt x="57767" y="180447"/>
                  <a:pt x="65175" y="125414"/>
                  <a:pt x="67292" y="130176"/>
                </a:cubicBezTo>
                <a:cubicBezTo>
                  <a:pt x="69409" y="134938"/>
                  <a:pt x="67821" y="162455"/>
                  <a:pt x="70467" y="187326"/>
                </a:cubicBezTo>
                <a:cubicBezTo>
                  <a:pt x="73113" y="212197"/>
                  <a:pt x="78934" y="269347"/>
                  <a:pt x="83167" y="279401"/>
                </a:cubicBezTo>
                <a:cubicBezTo>
                  <a:pt x="87400" y="289455"/>
                  <a:pt x="98513" y="240243"/>
                  <a:pt x="95867" y="247651"/>
                </a:cubicBezTo>
                <a:cubicBezTo>
                  <a:pt x="93221" y="255059"/>
                  <a:pt x="83167" y="293689"/>
                  <a:pt x="67292" y="323851"/>
                </a:cubicBezTo>
                <a:cubicBezTo>
                  <a:pt x="51417" y="354013"/>
                  <a:pt x="5909" y="417514"/>
                  <a:pt x="617" y="428626"/>
                </a:cubicBezTo>
                <a:cubicBezTo>
                  <a:pt x="-4675" y="439739"/>
                  <a:pt x="25488" y="415926"/>
                  <a:pt x="35542" y="390526"/>
                </a:cubicBezTo>
                <a:cubicBezTo>
                  <a:pt x="45596" y="365126"/>
                  <a:pt x="56709" y="291572"/>
                  <a:pt x="60942" y="276226"/>
                </a:cubicBezTo>
                <a:cubicBezTo>
                  <a:pt x="65175" y="260880"/>
                  <a:pt x="59884" y="312209"/>
                  <a:pt x="60942" y="298451"/>
                </a:cubicBezTo>
                <a:cubicBezTo>
                  <a:pt x="62000" y="284693"/>
                  <a:pt x="68879" y="216430"/>
                  <a:pt x="67292" y="193676"/>
                </a:cubicBezTo>
                <a:cubicBezTo>
                  <a:pt x="65705" y="170922"/>
                  <a:pt x="50888" y="187855"/>
                  <a:pt x="51417" y="161926"/>
                </a:cubicBezTo>
                <a:cubicBezTo>
                  <a:pt x="51946" y="135997"/>
                  <a:pt x="66234" y="530"/>
                  <a:pt x="67292" y="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 1021">
            <a:extLst>
              <a:ext uri="{FF2B5EF4-FFF2-40B4-BE49-F238E27FC236}">
                <a16:creationId xmlns:a16="http://schemas.microsoft.com/office/drawing/2014/main" id="{6B83ACCE-BD1A-3355-9D75-CF84C4E8F258}"/>
              </a:ext>
            </a:extLst>
          </p:cNvPr>
          <p:cNvSpPr/>
          <p:nvPr/>
        </p:nvSpPr>
        <p:spPr>
          <a:xfrm>
            <a:off x="8585031" y="9064922"/>
            <a:ext cx="350941" cy="420082"/>
          </a:xfrm>
          <a:custGeom>
            <a:avLst/>
            <a:gdLst>
              <a:gd name="connsiteX0" fmla="*/ 169 w 350941"/>
              <a:gd name="connsiteY0" fmla="*/ 72728 h 420082"/>
              <a:gd name="connsiteX1" fmla="*/ 70019 w 350941"/>
              <a:gd name="connsiteY1" fmla="*/ 47328 h 420082"/>
              <a:gd name="connsiteX2" fmla="*/ 54144 w 350941"/>
              <a:gd name="connsiteY2" fmla="*/ 12403 h 420082"/>
              <a:gd name="connsiteX3" fmla="*/ 104944 w 350941"/>
              <a:gd name="connsiteY3" fmla="*/ 44153 h 420082"/>
              <a:gd name="connsiteX4" fmla="*/ 101769 w 350941"/>
              <a:gd name="connsiteY4" fmla="*/ 25103 h 420082"/>
              <a:gd name="connsiteX5" fmla="*/ 120819 w 350941"/>
              <a:gd name="connsiteY5" fmla="*/ 85428 h 420082"/>
              <a:gd name="connsiteX6" fmla="*/ 139869 w 350941"/>
              <a:gd name="connsiteY6" fmla="*/ 120353 h 420082"/>
              <a:gd name="connsiteX7" fmla="*/ 120819 w 350941"/>
              <a:gd name="connsiteY7" fmla="*/ 101303 h 420082"/>
              <a:gd name="connsiteX8" fmla="*/ 184319 w 350941"/>
              <a:gd name="connsiteY8" fmla="*/ 177503 h 420082"/>
              <a:gd name="connsiteX9" fmla="*/ 184319 w 350941"/>
              <a:gd name="connsiteY9" fmla="*/ 167978 h 420082"/>
              <a:gd name="connsiteX10" fmla="*/ 273219 w 350941"/>
              <a:gd name="connsiteY10" fmla="*/ 260053 h 420082"/>
              <a:gd name="connsiteX11" fmla="*/ 254169 w 350941"/>
              <a:gd name="connsiteY11" fmla="*/ 247353 h 420082"/>
              <a:gd name="connsiteX12" fmla="*/ 238294 w 350941"/>
              <a:gd name="connsiteY12" fmla="*/ 244178 h 420082"/>
              <a:gd name="connsiteX13" fmla="*/ 298619 w 350941"/>
              <a:gd name="connsiteY13" fmla="*/ 342603 h 420082"/>
              <a:gd name="connsiteX14" fmla="*/ 349419 w 350941"/>
              <a:gd name="connsiteY14" fmla="*/ 418803 h 420082"/>
              <a:gd name="connsiteX15" fmla="*/ 238294 w 350941"/>
              <a:gd name="connsiteY15" fmla="*/ 279103 h 420082"/>
              <a:gd name="connsiteX16" fmla="*/ 162094 w 350941"/>
              <a:gd name="connsiteY16" fmla="*/ 190203 h 420082"/>
              <a:gd name="connsiteX17" fmla="*/ 98594 w 350941"/>
              <a:gd name="connsiteY17" fmla="*/ 136228 h 420082"/>
              <a:gd name="connsiteX18" fmla="*/ 127169 w 350941"/>
              <a:gd name="connsiteY18" fmla="*/ 136228 h 420082"/>
              <a:gd name="connsiteX19" fmla="*/ 79544 w 350941"/>
              <a:gd name="connsiteY19" fmla="*/ 6053 h 420082"/>
              <a:gd name="connsiteX20" fmla="*/ 79544 w 350941"/>
              <a:gd name="connsiteY20" fmla="*/ 25103 h 420082"/>
              <a:gd name="connsiteX21" fmla="*/ 50969 w 350941"/>
              <a:gd name="connsiteY21" fmla="*/ 56853 h 420082"/>
              <a:gd name="connsiteX22" fmla="*/ 169 w 350941"/>
              <a:gd name="connsiteY22" fmla="*/ 72728 h 42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0941" h="420082">
                <a:moveTo>
                  <a:pt x="169" y="72728"/>
                </a:moveTo>
                <a:cubicBezTo>
                  <a:pt x="3344" y="71141"/>
                  <a:pt x="61023" y="57382"/>
                  <a:pt x="70019" y="47328"/>
                </a:cubicBezTo>
                <a:cubicBezTo>
                  <a:pt x="79015" y="37274"/>
                  <a:pt x="48323" y="12932"/>
                  <a:pt x="54144" y="12403"/>
                </a:cubicBezTo>
                <a:cubicBezTo>
                  <a:pt x="59965" y="11874"/>
                  <a:pt x="97007" y="42036"/>
                  <a:pt x="104944" y="44153"/>
                </a:cubicBezTo>
                <a:cubicBezTo>
                  <a:pt x="112881" y="46270"/>
                  <a:pt x="99123" y="18224"/>
                  <a:pt x="101769" y="25103"/>
                </a:cubicBezTo>
                <a:cubicBezTo>
                  <a:pt x="104415" y="31982"/>
                  <a:pt x="114469" y="69553"/>
                  <a:pt x="120819" y="85428"/>
                </a:cubicBezTo>
                <a:cubicBezTo>
                  <a:pt x="127169" y="101303"/>
                  <a:pt x="139869" y="120353"/>
                  <a:pt x="139869" y="120353"/>
                </a:cubicBezTo>
                <a:cubicBezTo>
                  <a:pt x="139869" y="122999"/>
                  <a:pt x="113411" y="91778"/>
                  <a:pt x="120819" y="101303"/>
                </a:cubicBezTo>
                <a:cubicBezTo>
                  <a:pt x="128227" y="110828"/>
                  <a:pt x="173736" y="166391"/>
                  <a:pt x="184319" y="177503"/>
                </a:cubicBezTo>
                <a:cubicBezTo>
                  <a:pt x="194902" y="188615"/>
                  <a:pt x="169502" y="154220"/>
                  <a:pt x="184319" y="167978"/>
                </a:cubicBezTo>
                <a:cubicBezTo>
                  <a:pt x="199136" y="181736"/>
                  <a:pt x="261577" y="246824"/>
                  <a:pt x="273219" y="260053"/>
                </a:cubicBezTo>
                <a:cubicBezTo>
                  <a:pt x="284861" y="273282"/>
                  <a:pt x="259990" y="249999"/>
                  <a:pt x="254169" y="247353"/>
                </a:cubicBezTo>
                <a:cubicBezTo>
                  <a:pt x="248348" y="244707"/>
                  <a:pt x="230886" y="228303"/>
                  <a:pt x="238294" y="244178"/>
                </a:cubicBezTo>
                <a:cubicBezTo>
                  <a:pt x="245702" y="260053"/>
                  <a:pt x="280098" y="313499"/>
                  <a:pt x="298619" y="342603"/>
                </a:cubicBezTo>
                <a:cubicBezTo>
                  <a:pt x="317140" y="371707"/>
                  <a:pt x="359473" y="429386"/>
                  <a:pt x="349419" y="418803"/>
                </a:cubicBezTo>
                <a:cubicBezTo>
                  <a:pt x="339365" y="408220"/>
                  <a:pt x="269515" y="317203"/>
                  <a:pt x="238294" y="279103"/>
                </a:cubicBezTo>
                <a:cubicBezTo>
                  <a:pt x="207073" y="241003"/>
                  <a:pt x="185377" y="214016"/>
                  <a:pt x="162094" y="190203"/>
                </a:cubicBezTo>
                <a:cubicBezTo>
                  <a:pt x="138811" y="166391"/>
                  <a:pt x="104415" y="145224"/>
                  <a:pt x="98594" y="136228"/>
                </a:cubicBezTo>
                <a:cubicBezTo>
                  <a:pt x="92773" y="127232"/>
                  <a:pt x="130344" y="157924"/>
                  <a:pt x="127169" y="136228"/>
                </a:cubicBezTo>
                <a:cubicBezTo>
                  <a:pt x="123994" y="114532"/>
                  <a:pt x="87481" y="24574"/>
                  <a:pt x="79544" y="6053"/>
                </a:cubicBezTo>
                <a:cubicBezTo>
                  <a:pt x="71607" y="-12468"/>
                  <a:pt x="84307" y="16636"/>
                  <a:pt x="79544" y="25103"/>
                </a:cubicBezTo>
                <a:cubicBezTo>
                  <a:pt x="74781" y="33570"/>
                  <a:pt x="62611" y="49445"/>
                  <a:pt x="50969" y="56853"/>
                </a:cubicBezTo>
                <a:cubicBezTo>
                  <a:pt x="39327" y="64261"/>
                  <a:pt x="-3006" y="74315"/>
                  <a:pt x="169" y="7272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 1022">
            <a:extLst>
              <a:ext uri="{FF2B5EF4-FFF2-40B4-BE49-F238E27FC236}">
                <a16:creationId xmlns:a16="http://schemas.microsoft.com/office/drawing/2014/main" id="{DB182FCE-3A12-29CD-EA2C-7A920C99B392}"/>
              </a:ext>
            </a:extLst>
          </p:cNvPr>
          <p:cNvSpPr/>
          <p:nvPr/>
        </p:nvSpPr>
        <p:spPr>
          <a:xfrm>
            <a:off x="8619752" y="9057914"/>
            <a:ext cx="300226" cy="486564"/>
          </a:xfrm>
          <a:custGeom>
            <a:avLst/>
            <a:gdLst>
              <a:gd name="connsiteX0" fmla="*/ 373 w 300226"/>
              <a:gd name="connsiteY0" fmla="*/ 361 h 486564"/>
              <a:gd name="connsiteX1" fmla="*/ 197223 w 300226"/>
              <a:gd name="connsiteY1" fmla="*/ 117836 h 486564"/>
              <a:gd name="connsiteX2" fmla="*/ 181348 w 300226"/>
              <a:gd name="connsiteY2" fmla="*/ 101961 h 486564"/>
              <a:gd name="connsiteX3" fmla="*/ 225798 w 300226"/>
              <a:gd name="connsiteY3" fmla="*/ 203561 h 486564"/>
              <a:gd name="connsiteX4" fmla="*/ 225798 w 300226"/>
              <a:gd name="connsiteY4" fmla="*/ 178161 h 486564"/>
              <a:gd name="connsiteX5" fmla="*/ 289298 w 300226"/>
              <a:gd name="connsiteY5" fmla="*/ 305161 h 486564"/>
              <a:gd name="connsiteX6" fmla="*/ 254373 w 300226"/>
              <a:gd name="connsiteY6" fmla="*/ 263886 h 486564"/>
              <a:gd name="connsiteX7" fmla="*/ 292473 w 300226"/>
              <a:gd name="connsiteY7" fmla="*/ 362311 h 486564"/>
              <a:gd name="connsiteX8" fmla="*/ 295648 w 300226"/>
              <a:gd name="connsiteY8" fmla="*/ 486136 h 486564"/>
              <a:gd name="connsiteX9" fmla="*/ 292473 w 300226"/>
              <a:gd name="connsiteY9" fmla="*/ 394061 h 486564"/>
              <a:gd name="connsiteX10" fmla="*/ 203573 w 300226"/>
              <a:gd name="connsiteY10" fmla="*/ 168636 h 486564"/>
              <a:gd name="connsiteX11" fmla="*/ 222623 w 300226"/>
              <a:gd name="connsiteY11" fmla="*/ 190861 h 486564"/>
              <a:gd name="connsiteX12" fmla="*/ 219448 w 300226"/>
              <a:gd name="connsiteY12" fmla="*/ 140061 h 486564"/>
              <a:gd name="connsiteX13" fmla="*/ 149598 w 300226"/>
              <a:gd name="connsiteY13" fmla="*/ 82911 h 486564"/>
              <a:gd name="connsiteX14" fmla="*/ 373 w 300226"/>
              <a:gd name="connsiteY14" fmla="*/ 361 h 486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226" h="486564">
                <a:moveTo>
                  <a:pt x="373" y="361"/>
                </a:moveTo>
                <a:cubicBezTo>
                  <a:pt x="8310" y="6182"/>
                  <a:pt x="197223" y="117836"/>
                  <a:pt x="197223" y="117836"/>
                </a:cubicBezTo>
                <a:cubicBezTo>
                  <a:pt x="227385" y="134769"/>
                  <a:pt x="176585" y="87673"/>
                  <a:pt x="181348" y="101961"/>
                </a:cubicBezTo>
                <a:cubicBezTo>
                  <a:pt x="186111" y="116249"/>
                  <a:pt x="218390" y="190861"/>
                  <a:pt x="225798" y="203561"/>
                </a:cubicBezTo>
                <a:cubicBezTo>
                  <a:pt x="233206" y="216261"/>
                  <a:pt x="215215" y="161228"/>
                  <a:pt x="225798" y="178161"/>
                </a:cubicBezTo>
                <a:cubicBezTo>
                  <a:pt x="236381" y="195094"/>
                  <a:pt x="284535" y="290873"/>
                  <a:pt x="289298" y="305161"/>
                </a:cubicBezTo>
                <a:cubicBezTo>
                  <a:pt x="294061" y="319449"/>
                  <a:pt x="253844" y="254361"/>
                  <a:pt x="254373" y="263886"/>
                </a:cubicBezTo>
                <a:cubicBezTo>
                  <a:pt x="254902" y="273411"/>
                  <a:pt x="285594" y="325269"/>
                  <a:pt x="292473" y="362311"/>
                </a:cubicBezTo>
                <a:cubicBezTo>
                  <a:pt x="299352" y="399353"/>
                  <a:pt x="295648" y="480844"/>
                  <a:pt x="295648" y="486136"/>
                </a:cubicBezTo>
                <a:cubicBezTo>
                  <a:pt x="295648" y="491428"/>
                  <a:pt x="307819" y="446978"/>
                  <a:pt x="292473" y="394061"/>
                </a:cubicBezTo>
                <a:cubicBezTo>
                  <a:pt x="277127" y="341144"/>
                  <a:pt x="215215" y="202503"/>
                  <a:pt x="203573" y="168636"/>
                </a:cubicBezTo>
                <a:cubicBezTo>
                  <a:pt x="191931" y="134769"/>
                  <a:pt x="219977" y="195623"/>
                  <a:pt x="222623" y="190861"/>
                </a:cubicBezTo>
                <a:cubicBezTo>
                  <a:pt x="225269" y="186099"/>
                  <a:pt x="231619" y="158053"/>
                  <a:pt x="219448" y="140061"/>
                </a:cubicBezTo>
                <a:cubicBezTo>
                  <a:pt x="207277" y="122069"/>
                  <a:pt x="186110" y="105136"/>
                  <a:pt x="149598" y="82911"/>
                </a:cubicBezTo>
                <a:cubicBezTo>
                  <a:pt x="113086" y="60686"/>
                  <a:pt x="-7564" y="-5460"/>
                  <a:pt x="373" y="36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42307839-7D6D-B813-A43C-5256C16C18E9}"/>
              </a:ext>
            </a:extLst>
          </p:cNvPr>
          <p:cNvSpPr/>
          <p:nvPr/>
        </p:nvSpPr>
        <p:spPr>
          <a:xfrm>
            <a:off x="8435831" y="9188300"/>
            <a:ext cx="139862" cy="174791"/>
          </a:xfrm>
          <a:custGeom>
            <a:avLst/>
            <a:gdLst>
              <a:gd name="connsiteX0" fmla="*/ 144 w 139862"/>
              <a:gd name="connsiteY0" fmla="*/ 150 h 174791"/>
              <a:gd name="connsiteX1" fmla="*/ 76344 w 139862"/>
              <a:gd name="connsiteY1" fmla="*/ 47775 h 174791"/>
              <a:gd name="connsiteX2" fmla="*/ 76344 w 139862"/>
              <a:gd name="connsiteY2" fmla="*/ 104925 h 174791"/>
              <a:gd name="connsiteX3" fmla="*/ 139844 w 139862"/>
              <a:gd name="connsiteY3" fmla="*/ 174775 h 174791"/>
              <a:gd name="connsiteX4" fmla="*/ 82694 w 139862"/>
              <a:gd name="connsiteY4" fmla="*/ 98575 h 174791"/>
              <a:gd name="connsiteX5" fmla="*/ 57294 w 139862"/>
              <a:gd name="connsiteY5" fmla="*/ 63650 h 174791"/>
              <a:gd name="connsiteX6" fmla="*/ 144 w 139862"/>
              <a:gd name="connsiteY6" fmla="*/ 150 h 17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2" h="174791">
                <a:moveTo>
                  <a:pt x="144" y="150"/>
                </a:moveTo>
                <a:cubicBezTo>
                  <a:pt x="3319" y="-2496"/>
                  <a:pt x="63644" y="30313"/>
                  <a:pt x="76344" y="47775"/>
                </a:cubicBezTo>
                <a:cubicBezTo>
                  <a:pt x="89044" y="65238"/>
                  <a:pt x="65761" y="83758"/>
                  <a:pt x="76344" y="104925"/>
                </a:cubicBezTo>
                <a:cubicBezTo>
                  <a:pt x="86927" y="126092"/>
                  <a:pt x="138786" y="175833"/>
                  <a:pt x="139844" y="174775"/>
                </a:cubicBezTo>
                <a:cubicBezTo>
                  <a:pt x="140902" y="173717"/>
                  <a:pt x="96452" y="117096"/>
                  <a:pt x="82694" y="98575"/>
                </a:cubicBezTo>
                <a:cubicBezTo>
                  <a:pt x="68936" y="80054"/>
                  <a:pt x="67348" y="77937"/>
                  <a:pt x="57294" y="63650"/>
                </a:cubicBezTo>
                <a:cubicBezTo>
                  <a:pt x="47240" y="49363"/>
                  <a:pt x="-3031" y="2796"/>
                  <a:pt x="144" y="1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D5128BB9-4682-EFF5-3B2C-D8D883D257A6}"/>
              </a:ext>
            </a:extLst>
          </p:cNvPr>
          <p:cNvSpPr/>
          <p:nvPr/>
        </p:nvSpPr>
        <p:spPr>
          <a:xfrm>
            <a:off x="8505666" y="9180464"/>
            <a:ext cx="99302" cy="161959"/>
          </a:xfrm>
          <a:custGeom>
            <a:avLst/>
            <a:gdLst>
              <a:gd name="connsiteX0" fmla="*/ 159 w 99302"/>
              <a:gd name="connsiteY0" fmla="*/ 84186 h 161959"/>
              <a:gd name="connsiteX1" fmla="*/ 25559 w 99302"/>
              <a:gd name="connsiteY1" fmla="*/ 1636 h 161959"/>
              <a:gd name="connsiteX2" fmla="*/ 47784 w 99302"/>
              <a:gd name="connsiteY2" fmla="*/ 33386 h 161959"/>
              <a:gd name="connsiteX3" fmla="*/ 70009 w 99302"/>
              <a:gd name="connsiteY3" fmla="*/ 84186 h 161959"/>
              <a:gd name="connsiteX4" fmla="*/ 98584 w 99302"/>
              <a:gd name="connsiteY4" fmla="*/ 160386 h 161959"/>
              <a:gd name="connsiteX5" fmla="*/ 38259 w 99302"/>
              <a:gd name="connsiteY5" fmla="*/ 7986 h 161959"/>
              <a:gd name="connsiteX6" fmla="*/ 159 w 99302"/>
              <a:gd name="connsiteY6" fmla="*/ 84186 h 161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302" h="161959">
                <a:moveTo>
                  <a:pt x="159" y="84186"/>
                </a:moveTo>
                <a:cubicBezTo>
                  <a:pt x="-1958" y="83128"/>
                  <a:pt x="17622" y="10103"/>
                  <a:pt x="25559" y="1636"/>
                </a:cubicBezTo>
                <a:cubicBezTo>
                  <a:pt x="33497" y="-6831"/>
                  <a:pt x="40376" y="19628"/>
                  <a:pt x="47784" y="33386"/>
                </a:cubicBezTo>
                <a:cubicBezTo>
                  <a:pt x="55192" y="47144"/>
                  <a:pt x="61542" y="63019"/>
                  <a:pt x="70009" y="84186"/>
                </a:cubicBezTo>
                <a:cubicBezTo>
                  <a:pt x="78476" y="105353"/>
                  <a:pt x="103876" y="173086"/>
                  <a:pt x="98584" y="160386"/>
                </a:cubicBezTo>
                <a:cubicBezTo>
                  <a:pt x="93292" y="147686"/>
                  <a:pt x="47784" y="22273"/>
                  <a:pt x="38259" y="7986"/>
                </a:cubicBezTo>
                <a:cubicBezTo>
                  <a:pt x="28734" y="-6301"/>
                  <a:pt x="2276" y="85244"/>
                  <a:pt x="159" y="8418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DC03C247-2104-664B-AE9B-F12DD8277AF5}"/>
              </a:ext>
            </a:extLst>
          </p:cNvPr>
          <p:cNvSpPr/>
          <p:nvPr/>
        </p:nvSpPr>
        <p:spPr>
          <a:xfrm>
            <a:off x="8566039" y="9083267"/>
            <a:ext cx="225550" cy="187798"/>
          </a:xfrm>
          <a:custGeom>
            <a:avLst/>
            <a:gdLst>
              <a:gd name="connsiteX0" fmla="*/ 111 w 225550"/>
              <a:gd name="connsiteY0" fmla="*/ 28983 h 187798"/>
              <a:gd name="connsiteX1" fmla="*/ 123936 w 225550"/>
              <a:gd name="connsiteY1" fmla="*/ 95658 h 187798"/>
              <a:gd name="connsiteX2" fmla="*/ 79486 w 225550"/>
              <a:gd name="connsiteY2" fmla="*/ 92483 h 187798"/>
              <a:gd name="connsiteX3" fmla="*/ 146161 w 225550"/>
              <a:gd name="connsiteY3" fmla="*/ 124233 h 187798"/>
              <a:gd name="connsiteX4" fmla="*/ 225536 w 225550"/>
              <a:gd name="connsiteY4" fmla="*/ 187733 h 187798"/>
              <a:gd name="connsiteX5" fmla="*/ 152511 w 225550"/>
              <a:gd name="connsiteY5" fmla="*/ 111533 h 187798"/>
              <a:gd name="connsiteX6" fmla="*/ 133461 w 225550"/>
              <a:gd name="connsiteY6" fmla="*/ 89308 h 187798"/>
              <a:gd name="connsiteX7" fmla="*/ 108061 w 225550"/>
              <a:gd name="connsiteY7" fmla="*/ 92483 h 187798"/>
              <a:gd name="connsiteX8" fmla="*/ 111236 w 225550"/>
              <a:gd name="connsiteY8" fmla="*/ 408 h 187798"/>
              <a:gd name="connsiteX9" fmla="*/ 101711 w 225550"/>
              <a:gd name="connsiteY9" fmla="*/ 57558 h 187798"/>
              <a:gd name="connsiteX10" fmla="*/ 111 w 225550"/>
              <a:gd name="connsiteY10" fmla="*/ 28983 h 18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5550" h="187798">
                <a:moveTo>
                  <a:pt x="111" y="28983"/>
                </a:moveTo>
                <a:cubicBezTo>
                  <a:pt x="3815" y="35333"/>
                  <a:pt x="110707" y="85075"/>
                  <a:pt x="123936" y="95658"/>
                </a:cubicBezTo>
                <a:cubicBezTo>
                  <a:pt x="137165" y="106241"/>
                  <a:pt x="75782" y="87721"/>
                  <a:pt x="79486" y="92483"/>
                </a:cubicBezTo>
                <a:cubicBezTo>
                  <a:pt x="83190" y="97245"/>
                  <a:pt x="121819" y="108358"/>
                  <a:pt x="146161" y="124233"/>
                </a:cubicBezTo>
                <a:cubicBezTo>
                  <a:pt x="170503" y="140108"/>
                  <a:pt x="224478" y="189850"/>
                  <a:pt x="225536" y="187733"/>
                </a:cubicBezTo>
                <a:cubicBezTo>
                  <a:pt x="226594" y="185616"/>
                  <a:pt x="167857" y="127937"/>
                  <a:pt x="152511" y="111533"/>
                </a:cubicBezTo>
                <a:cubicBezTo>
                  <a:pt x="137165" y="95129"/>
                  <a:pt x="140869" y="92483"/>
                  <a:pt x="133461" y="89308"/>
                </a:cubicBezTo>
                <a:cubicBezTo>
                  <a:pt x="126053" y="86133"/>
                  <a:pt x="111765" y="107300"/>
                  <a:pt x="108061" y="92483"/>
                </a:cubicBezTo>
                <a:cubicBezTo>
                  <a:pt x="104357" y="77666"/>
                  <a:pt x="112294" y="6229"/>
                  <a:pt x="111236" y="408"/>
                </a:cubicBezTo>
                <a:cubicBezTo>
                  <a:pt x="110178" y="-5413"/>
                  <a:pt x="117057" y="52795"/>
                  <a:pt x="101711" y="57558"/>
                </a:cubicBezTo>
                <a:cubicBezTo>
                  <a:pt x="86365" y="62321"/>
                  <a:pt x="-3593" y="22633"/>
                  <a:pt x="111" y="2898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4C83C315-CCD0-8512-FAB4-25454FB96D86}"/>
              </a:ext>
            </a:extLst>
          </p:cNvPr>
          <p:cNvSpPr/>
          <p:nvPr/>
        </p:nvSpPr>
        <p:spPr>
          <a:xfrm>
            <a:off x="8488677" y="9171636"/>
            <a:ext cx="239428" cy="306323"/>
          </a:xfrm>
          <a:custGeom>
            <a:avLst/>
            <a:gdLst>
              <a:gd name="connsiteX0" fmla="*/ 239398 w 239428"/>
              <a:gd name="connsiteY0" fmla="*/ 939 h 306323"/>
              <a:gd name="connsiteX1" fmla="*/ 201298 w 239428"/>
              <a:gd name="connsiteY1" fmla="*/ 143814 h 306323"/>
              <a:gd name="connsiteX2" fmla="*/ 207648 w 239428"/>
              <a:gd name="connsiteY2" fmla="*/ 131114 h 306323"/>
              <a:gd name="connsiteX3" fmla="*/ 172723 w 239428"/>
              <a:gd name="connsiteY3" fmla="*/ 200964 h 306323"/>
              <a:gd name="connsiteX4" fmla="*/ 125098 w 239428"/>
              <a:gd name="connsiteY4" fmla="*/ 248589 h 306323"/>
              <a:gd name="connsiteX5" fmla="*/ 1273 w 239428"/>
              <a:gd name="connsiteY5" fmla="*/ 305739 h 306323"/>
              <a:gd name="connsiteX6" fmla="*/ 67948 w 239428"/>
              <a:gd name="connsiteY6" fmla="*/ 273989 h 306323"/>
              <a:gd name="connsiteX7" fmla="*/ 182248 w 239428"/>
              <a:gd name="connsiteY7" fmla="*/ 207314 h 306323"/>
              <a:gd name="connsiteX8" fmla="*/ 13973 w 239428"/>
              <a:gd name="connsiteY8" fmla="*/ 302564 h 306323"/>
              <a:gd name="connsiteX9" fmla="*/ 156848 w 239428"/>
              <a:gd name="connsiteY9" fmla="*/ 194614 h 306323"/>
              <a:gd name="connsiteX10" fmla="*/ 140973 w 239428"/>
              <a:gd name="connsiteY10" fmla="*/ 229539 h 306323"/>
              <a:gd name="connsiteX11" fmla="*/ 194948 w 239428"/>
              <a:gd name="connsiteY11" fmla="*/ 181914 h 306323"/>
              <a:gd name="connsiteX12" fmla="*/ 191773 w 239428"/>
              <a:gd name="connsiteY12" fmla="*/ 118414 h 306323"/>
              <a:gd name="connsiteX13" fmla="*/ 194948 w 239428"/>
              <a:gd name="connsiteY13" fmla="*/ 146989 h 306323"/>
              <a:gd name="connsiteX14" fmla="*/ 207648 w 239428"/>
              <a:gd name="connsiteY14" fmla="*/ 83489 h 306323"/>
              <a:gd name="connsiteX15" fmla="*/ 239398 w 239428"/>
              <a:gd name="connsiteY15" fmla="*/ 939 h 30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9428" h="306323">
                <a:moveTo>
                  <a:pt x="239398" y="939"/>
                </a:moveTo>
                <a:cubicBezTo>
                  <a:pt x="238340" y="10993"/>
                  <a:pt x="201298" y="143814"/>
                  <a:pt x="201298" y="143814"/>
                </a:cubicBezTo>
                <a:cubicBezTo>
                  <a:pt x="196006" y="165510"/>
                  <a:pt x="207648" y="131114"/>
                  <a:pt x="207648" y="131114"/>
                </a:cubicBezTo>
                <a:cubicBezTo>
                  <a:pt x="202885" y="140639"/>
                  <a:pt x="186481" y="181385"/>
                  <a:pt x="172723" y="200964"/>
                </a:cubicBezTo>
                <a:cubicBezTo>
                  <a:pt x="158965" y="220543"/>
                  <a:pt x="153673" y="231127"/>
                  <a:pt x="125098" y="248589"/>
                </a:cubicBezTo>
                <a:cubicBezTo>
                  <a:pt x="96523" y="266051"/>
                  <a:pt x="10798" y="301506"/>
                  <a:pt x="1273" y="305739"/>
                </a:cubicBezTo>
                <a:cubicBezTo>
                  <a:pt x="-8252" y="309972"/>
                  <a:pt x="37786" y="290393"/>
                  <a:pt x="67948" y="273989"/>
                </a:cubicBezTo>
                <a:cubicBezTo>
                  <a:pt x="98110" y="257585"/>
                  <a:pt x="191244" y="202552"/>
                  <a:pt x="182248" y="207314"/>
                </a:cubicBezTo>
                <a:cubicBezTo>
                  <a:pt x="173252" y="212076"/>
                  <a:pt x="18206" y="304681"/>
                  <a:pt x="13973" y="302564"/>
                </a:cubicBezTo>
                <a:cubicBezTo>
                  <a:pt x="9740" y="300447"/>
                  <a:pt x="135681" y="206785"/>
                  <a:pt x="156848" y="194614"/>
                </a:cubicBezTo>
                <a:cubicBezTo>
                  <a:pt x="178015" y="182443"/>
                  <a:pt x="134623" y="231656"/>
                  <a:pt x="140973" y="229539"/>
                </a:cubicBezTo>
                <a:cubicBezTo>
                  <a:pt x="147323" y="227422"/>
                  <a:pt x="186481" y="200435"/>
                  <a:pt x="194948" y="181914"/>
                </a:cubicBezTo>
                <a:cubicBezTo>
                  <a:pt x="203415" y="163393"/>
                  <a:pt x="191773" y="124235"/>
                  <a:pt x="191773" y="118414"/>
                </a:cubicBezTo>
                <a:cubicBezTo>
                  <a:pt x="191773" y="112593"/>
                  <a:pt x="192302" y="152810"/>
                  <a:pt x="194948" y="146989"/>
                </a:cubicBezTo>
                <a:cubicBezTo>
                  <a:pt x="197594" y="141168"/>
                  <a:pt x="201298" y="102539"/>
                  <a:pt x="207648" y="83489"/>
                </a:cubicBezTo>
                <a:cubicBezTo>
                  <a:pt x="213998" y="64439"/>
                  <a:pt x="240456" y="-9115"/>
                  <a:pt x="239398" y="93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B77631B1-A0A4-97D4-F5E3-04C11F6E98D8}"/>
              </a:ext>
            </a:extLst>
          </p:cNvPr>
          <p:cNvSpPr/>
          <p:nvPr/>
        </p:nvSpPr>
        <p:spPr>
          <a:xfrm>
            <a:off x="8431991" y="9420997"/>
            <a:ext cx="306627" cy="395214"/>
          </a:xfrm>
          <a:custGeom>
            <a:avLst/>
            <a:gdLst>
              <a:gd name="connsiteX0" fmla="*/ 809 w 306627"/>
              <a:gd name="connsiteY0" fmla="*/ 2403 h 395214"/>
              <a:gd name="connsiteX1" fmla="*/ 121459 w 306627"/>
              <a:gd name="connsiteY1" fmla="*/ 142103 h 395214"/>
              <a:gd name="connsiteX2" fmla="*/ 118284 w 306627"/>
              <a:gd name="connsiteY2" fmla="*/ 123053 h 395214"/>
              <a:gd name="connsiteX3" fmla="*/ 226234 w 306627"/>
              <a:gd name="connsiteY3" fmla="*/ 256403 h 395214"/>
              <a:gd name="connsiteX4" fmla="*/ 219884 w 306627"/>
              <a:gd name="connsiteY4" fmla="*/ 237353 h 395214"/>
              <a:gd name="connsiteX5" fmla="*/ 283384 w 306627"/>
              <a:gd name="connsiteY5" fmla="*/ 354828 h 395214"/>
              <a:gd name="connsiteX6" fmla="*/ 305609 w 306627"/>
              <a:gd name="connsiteY6" fmla="*/ 392928 h 395214"/>
              <a:gd name="connsiteX7" fmla="*/ 254809 w 306627"/>
              <a:gd name="connsiteY7" fmla="*/ 297678 h 395214"/>
              <a:gd name="connsiteX8" fmla="*/ 118284 w 306627"/>
              <a:gd name="connsiteY8" fmla="*/ 110353 h 395214"/>
              <a:gd name="connsiteX9" fmla="*/ 70659 w 306627"/>
              <a:gd name="connsiteY9" fmla="*/ 56378 h 395214"/>
              <a:gd name="connsiteX10" fmla="*/ 809 w 306627"/>
              <a:gd name="connsiteY10" fmla="*/ 2403 h 395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6627" h="395214">
                <a:moveTo>
                  <a:pt x="809" y="2403"/>
                </a:moveTo>
                <a:cubicBezTo>
                  <a:pt x="9276" y="16691"/>
                  <a:pt x="101880" y="121995"/>
                  <a:pt x="121459" y="142103"/>
                </a:cubicBezTo>
                <a:cubicBezTo>
                  <a:pt x="141038" y="162211"/>
                  <a:pt x="100822" y="104003"/>
                  <a:pt x="118284" y="123053"/>
                </a:cubicBezTo>
                <a:cubicBezTo>
                  <a:pt x="135746" y="142103"/>
                  <a:pt x="226234" y="256403"/>
                  <a:pt x="226234" y="256403"/>
                </a:cubicBezTo>
                <a:cubicBezTo>
                  <a:pt x="243167" y="275453"/>
                  <a:pt x="210359" y="220949"/>
                  <a:pt x="219884" y="237353"/>
                </a:cubicBezTo>
                <a:cubicBezTo>
                  <a:pt x="229409" y="253757"/>
                  <a:pt x="269097" y="328899"/>
                  <a:pt x="283384" y="354828"/>
                </a:cubicBezTo>
                <a:cubicBezTo>
                  <a:pt x="297671" y="380757"/>
                  <a:pt x="310372" y="402453"/>
                  <a:pt x="305609" y="392928"/>
                </a:cubicBezTo>
                <a:cubicBezTo>
                  <a:pt x="300846" y="383403"/>
                  <a:pt x="286030" y="344774"/>
                  <a:pt x="254809" y="297678"/>
                </a:cubicBezTo>
                <a:cubicBezTo>
                  <a:pt x="223588" y="250582"/>
                  <a:pt x="148976" y="150570"/>
                  <a:pt x="118284" y="110353"/>
                </a:cubicBezTo>
                <a:cubicBezTo>
                  <a:pt x="87592" y="70136"/>
                  <a:pt x="88651" y="71195"/>
                  <a:pt x="70659" y="56378"/>
                </a:cubicBezTo>
                <a:cubicBezTo>
                  <a:pt x="52667" y="41561"/>
                  <a:pt x="-7658" y="-11885"/>
                  <a:pt x="809" y="24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5628E9D-4003-22E2-4852-AAB0A5C3B725}"/>
              </a:ext>
            </a:extLst>
          </p:cNvPr>
          <p:cNvSpPr/>
          <p:nvPr/>
        </p:nvSpPr>
        <p:spPr>
          <a:xfrm>
            <a:off x="8416566" y="9454971"/>
            <a:ext cx="304643" cy="363465"/>
          </a:xfrm>
          <a:custGeom>
            <a:avLst/>
            <a:gdLst>
              <a:gd name="connsiteX0" fmla="*/ 359 w 304643"/>
              <a:gd name="connsiteY0" fmla="*/ 76379 h 363465"/>
              <a:gd name="connsiteX1" fmla="*/ 28934 w 304643"/>
              <a:gd name="connsiteY1" fmla="*/ 28754 h 363465"/>
              <a:gd name="connsiteX2" fmla="*/ 79734 w 304643"/>
              <a:gd name="connsiteY2" fmla="*/ 76379 h 363465"/>
              <a:gd name="connsiteX3" fmla="*/ 73384 w 304643"/>
              <a:gd name="connsiteY3" fmla="*/ 50979 h 363465"/>
              <a:gd name="connsiteX4" fmla="*/ 149584 w 304643"/>
              <a:gd name="connsiteY4" fmla="*/ 136704 h 363465"/>
              <a:gd name="connsiteX5" fmla="*/ 140059 w 304643"/>
              <a:gd name="connsiteY5" fmla="*/ 120829 h 363465"/>
              <a:gd name="connsiteX6" fmla="*/ 206734 w 304643"/>
              <a:gd name="connsiteY6" fmla="*/ 212904 h 363465"/>
              <a:gd name="connsiteX7" fmla="*/ 187684 w 304643"/>
              <a:gd name="connsiteY7" fmla="*/ 184329 h 363465"/>
              <a:gd name="connsiteX8" fmla="*/ 276584 w 304643"/>
              <a:gd name="connsiteY8" fmla="*/ 317679 h 363465"/>
              <a:gd name="connsiteX9" fmla="*/ 298809 w 304643"/>
              <a:gd name="connsiteY9" fmla="*/ 355779 h 363465"/>
              <a:gd name="connsiteX10" fmla="*/ 181334 w 304643"/>
              <a:gd name="connsiteY10" fmla="*/ 181154 h 363465"/>
              <a:gd name="connsiteX11" fmla="*/ 47984 w 304643"/>
              <a:gd name="connsiteY11" fmla="*/ 3354 h 363465"/>
              <a:gd name="connsiteX12" fmla="*/ 359 w 304643"/>
              <a:gd name="connsiteY12" fmla="*/ 76379 h 36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4643" h="363465">
                <a:moveTo>
                  <a:pt x="359" y="76379"/>
                </a:moveTo>
                <a:cubicBezTo>
                  <a:pt x="-2816" y="80612"/>
                  <a:pt x="15705" y="28754"/>
                  <a:pt x="28934" y="28754"/>
                </a:cubicBezTo>
                <a:cubicBezTo>
                  <a:pt x="42163" y="28754"/>
                  <a:pt x="72326" y="72675"/>
                  <a:pt x="79734" y="76379"/>
                </a:cubicBezTo>
                <a:cubicBezTo>
                  <a:pt x="87142" y="80083"/>
                  <a:pt x="61742" y="40925"/>
                  <a:pt x="73384" y="50979"/>
                </a:cubicBezTo>
                <a:cubicBezTo>
                  <a:pt x="85026" y="61033"/>
                  <a:pt x="149584" y="136704"/>
                  <a:pt x="149584" y="136704"/>
                </a:cubicBezTo>
                <a:cubicBezTo>
                  <a:pt x="160697" y="148346"/>
                  <a:pt x="130534" y="108129"/>
                  <a:pt x="140059" y="120829"/>
                </a:cubicBezTo>
                <a:cubicBezTo>
                  <a:pt x="149584" y="133529"/>
                  <a:pt x="198797" y="202321"/>
                  <a:pt x="206734" y="212904"/>
                </a:cubicBezTo>
                <a:cubicBezTo>
                  <a:pt x="214671" y="223487"/>
                  <a:pt x="187684" y="184329"/>
                  <a:pt x="187684" y="184329"/>
                </a:cubicBezTo>
                <a:cubicBezTo>
                  <a:pt x="199326" y="201791"/>
                  <a:pt x="258063" y="289104"/>
                  <a:pt x="276584" y="317679"/>
                </a:cubicBezTo>
                <a:cubicBezTo>
                  <a:pt x="295105" y="346254"/>
                  <a:pt x="314684" y="378533"/>
                  <a:pt x="298809" y="355779"/>
                </a:cubicBezTo>
                <a:cubicBezTo>
                  <a:pt x="282934" y="333025"/>
                  <a:pt x="223138" y="239891"/>
                  <a:pt x="181334" y="181154"/>
                </a:cubicBezTo>
                <a:cubicBezTo>
                  <a:pt x="139530" y="122417"/>
                  <a:pt x="76030" y="25050"/>
                  <a:pt x="47984" y="3354"/>
                </a:cubicBezTo>
                <a:cubicBezTo>
                  <a:pt x="19938" y="-18342"/>
                  <a:pt x="3534" y="72146"/>
                  <a:pt x="359" y="7637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7E799203-E1F8-018F-A480-91356F108FD0}"/>
              </a:ext>
            </a:extLst>
          </p:cNvPr>
          <p:cNvSpPr/>
          <p:nvPr/>
        </p:nvSpPr>
        <p:spPr>
          <a:xfrm>
            <a:off x="8696120" y="9405787"/>
            <a:ext cx="239401" cy="370668"/>
          </a:xfrm>
          <a:custGeom>
            <a:avLst/>
            <a:gdLst>
              <a:gd name="connsiteX0" fmla="*/ 3380 w 239401"/>
              <a:gd name="connsiteY0" fmla="*/ 1738 h 370668"/>
              <a:gd name="connsiteX1" fmla="*/ 162130 w 239401"/>
              <a:gd name="connsiteY1" fmla="*/ 185888 h 370668"/>
              <a:gd name="connsiteX2" fmla="*/ 139905 w 239401"/>
              <a:gd name="connsiteY2" fmla="*/ 157313 h 370668"/>
              <a:gd name="connsiteX3" fmla="*/ 238330 w 239401"/>
              <a:gd name="connsiteY3" fmla="*/ 366863 h 370668"/>
              <a:gd name="connsiteX4" fmla="*/ 187530 w 239401"/>
              <a:gd name="connsiteY4" fmla="*/ 281138 h 370668"/>
              <a:gd name="connsiteX5" fmla="*/ 114505 w 239401"/>
              <a:gd name="connsiteY5" fmla="*/ 138263 h 370668"/>
              <a:gd name="connsiteX6" fmla="*/ 28780 w 239401"/>
              <a:gd name="connsiteY6" fmla="*/ 65238 h 370668"/>
              <a:gd name="connsiteX7" fmla="*/ 51005 w 239401"/>
              <a:gd name="connsiteY7" fmla="*/ 90638 h 370668"/>
              <a:gd name="connsiteX8" fmla="*/ 3380 w 239401"/>
              <a:gd name="connsiteY8" fmla="*/ 1738 h 37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401" h="370668">
                <a:moveTo>
                  <a:pt x="3380" y="1738"/>
                </a:moveTo>
                <a:cubicBezTo>
                  <a:pt x="21901" y="17613"/>
                  <a:pt x="139376" y="159959"/>
                  <a:pt x="162130" y="185888"/>
                </a:cubicBezTo>
                <a:cubicBezTo>
                  <a:pt x="184884" y="211817"/>
                  <a:pt x="127205" y="127151"/>
                  <a:pt x="139905" y="157313"/>
                </a:cubicBezTo>
                <a:cubicBezTo>
                  <a:pt x="152605" y="187476"/>
                  <a:pt x="230393" y="346226"/>
                  <a:pt x="238330" y="366863"/>
                </a:cubicBezTo>
                <a:cubicBezTo>
                  <a:pt x="246268" y="387501"/>
                  <a:pt x="208167" y="319238"/>
                  <a:pt x="187530" y="281138"/>
                </a:cubicBezTo>
                <a:cubicBezTo>
                  <a:pt x="166893" y="243038"/>
                  <a:pt x="140963" y="174246"/>
                  <a:pt x="114505" y="138263"/>
                </a:cubicBezTo>
                <a:cubicBezTo>
                  <a:pt x="88047" y="102280"/>
                  <a:pt x="39363" y="73175"/>
                  <a:pt x="28780" y="65238"/>
                </a:cubicBezTo>
                <a:cubicBezTo>
                  <a:pt x="18197" y="57301"/>
                  <a:pt x="53651" y="97517"/>
                  <a:pt x="51005" y="90638"/>
                </a:cubicBezTo>
                <a:cubicBezTo>
                  <a:pt x="48359" y="83759"/>
                  <a:pt x="-15141" y="-14137"/>
                  <a:pt x="3380" y="173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681BE717-1707-5815-4E9D-572E71324A79}"/>
              </a:ext>
            </a:extLst>
          </p:cNvPr>
          <p:cNvSpPr/>
          <p:nvPr/>
        </p:nvSpPr>
        <p:spPr>
          <a:xfrm>
            <a:off x="8607417" y="9499258"/>
            <a:ext cx="172035" cy="55993"/>
          </a:xfrm>
          <a:custGeom>
            <a:avLst/>
            <a:gdLst>
              <a:gd name="connsiteX0" fmla="*/ 8 w 172035"/>
              <a:gd name="connsiteY0" fmla="*/ 9867 h 55993"/>
              <a:gd name="connsiteX1" fmla="*/ 123833 w 172035"/>
              <a:gd name="connsiteY1" fmla="*/ 25742 h 55993"/>
              <a:gd name="connsiteX2" fmla="*/ 104783 w 172035"/>
              <a:gd name="connsiteY2" fmla="*/ 342 h 55993"/>
              <a:gd name="connsiteX3" fmla="*/ 171458 w 172035"/>
              <a:gd name="connsiteY3" fmla="*/ 47967 h 55993"/>
              <a:gd name="connsiteX4" fmla="*/ 60333 w 172035"/>
              <a:gd name="connsiteY4" fmla="*/ 54317 h 55993"/>
              <a:gd name="connsiteX5" fmla="*/ 165108 w 172035"/>
              <a:gd name="connsiteY5" fmla="*/ 54317 h 55993"/>
              <a:gd name="connsiteX6" fmla="*/ 117483 w 172035"/>
              <a:gd name="connsiteY6" fmla="*/ 35267 h 55993"/>
              <a:gd name="connsiteX7" fmla="*/ 8 w 172035"/>
              <a:gd name="connsiteY7" fmla="*/ 9867 h 55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035" h="55993">
                <a:moveTo>
                  <a:pt x="8" y="9867"/>
                </a:moveTo>
                <a:cubicBezTo>
                  <a:pt x="1066" y="8279"/>
                  <a:pt x="106371" y="27329"/>
                  <a:pt x="123833" y="25742"/>
                </a:cubicBezTo>
                <a:cubicBezTo>
                  <a:pt x="141295" y="24155"/>
                  <a:pt x="96846" y="-3362"/>
                  <a:pt x="104783" y="342"/>
                </a:cubicBezTo>
                <a:cubicBezTo>
                  <a:pt x="112720" y="4046"/>
                  <a:pt x="178866" y="38971"/>
                  <a:pt x="171458" y="47967"/>
                </a:cubicBezTo>
                <a:cubicBezTo>
                  <a:pt x="164050" y="56963"/>
                  <a:pt x="61391" y="53259"/>
                  <a:pt x="60333" y="54317"/>
                </a:cubicBezTo>
                <a:cubicBezTo>
                  <a:pt x="59275" y="55375"/>
                  <a:pt x="155583" y="57492"/>
                  <a:pt x="165108" y="54317"/>
                </a:cubicBezTo>
                <a:cubicBezTo>
                  <a:pt x="174633" y="51142"/>
                  <a:pt x="140766" y="42146"/>
                  <a:pt x="117483" y="35267"/>
                </a:cubicBezTo>
                <a:cubicBezTo>
                  <a:pt x="94200" y="28388"/>
                  <a:pt x="-1050" y="11455"/>
                  <a:pt x="8" y="986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0F7D90DF-1199-8468-6F5E-D614E64F0E1A}"/>
              </a:ext>
            </a:extLst>
          </p:cNvPr>
          <p:cNvSpPr/>
          <p:nvPr/>
        </p:nvSpPr>
        <p:spPr>
          <a:xfrm>
            <a:off x="8770914" y="9315448"/>
            <a:ext cx="30214" cy="161944"/>
          </a:xfrm>
          <a:custGeom>
            <a:avLst/>
            <a:gdLst>
              <a:gd name="connsiteX0" fmla="*/ 1611 w 30214"/>
              <a:gd name="connsiteY0" fmla="*/ 2 h 161944"/>
              <a:gd name="connsiteX1" fmla="*/ 11136 w 30214"/>
              <a:gd name="connsiteY1" fmla="*/ 104777 h 161944"/>
              <a:gd name="connsiteX2" fmla="*/ 20661 w 30214"/>
              <a:gd name="connsiteY2" fmla="*/ 146052 h 161944"/>
              <a:gd name="connsiteX3" fmla="*/ 30186 w 30214"/>
              <a:gd name="connsiteY3" fmla="*/ 114302 h 161944"/>
              <a:gd name="connsiteX4" fmla="*/ 17486 w 30214"/>
              <a:gd name="connsiteY4" fmla="*/ 161927 h 161944"/>
              <a:gd name="connsiteX5" fmla="*/ 1611 w 30214"/>
              <a:gd name="connsiteY5" fmla="*/ 107952 h 161944"/>
              <a:gd name="connsiteX6" fmla="*/ 1611 w 30214"/>
              <a:gd name="connsiteY6" fmla="*/ 2 h 16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14" h="161944">
                <a:moveTo>
                  <a:pt x="1611" y="2"/>
                </a:moveTo>
                <a:cubicBezTo>
                  <a:pt x="3198" y="-527"/>
                  <a:pt x="7961" y="80435"/>
                  <a:pt x="11136" y="104777"/>
                </a:cubicBezTo>
                <a:cubicBezTo>
                  <a:pt x="14311" y="129119"/>
                  <a:pt x="17486" y="144465"/>
                  <a:pt x="20661" y="146052"/>
                </a:cubicBezTo>
                <a:cubicBezTo>
                  <a:pt x="23836" y="147639"/>
                  <a:pt x="30715" y="111656"/>
                  <a:pt x="30186" y="114302"/>
                </a:cubicBezTo>
                <a:cubicBezTo>
                  <a:pt x="29657" y="116948"/>
                  <a:pt x="22248" y="162985"/>
                  <a:pt x="17486" y="161927"/>
                </a:cubicBezTo>
                <a:cubicBezTo>
                  <a:pt x="12724" y="160869"/>
                  <a:pt x="4257" y="132294"/>
                  <a:pt x="1611" y="107952"/>
                </a:cubicBezTo>
                <a:cubicBezTo>
                  <a:pt x="-1035" y="83610"/>
                  <a:pt x="24" y="531"/>
                  <a:pt x="1611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B39F7CCA-4A8F-FDD6-3D66-D09B2BFE58B9}"/>
              </a:ext>
            </a:extLst>
          </p:cNvPr>
          <p:cNvSpPr/>
          <p:nvPr/>
        </p:nvSpPr>
        <p:spPr>
          <a:xfrm>
            <a:off x="8804224" y="9479550"/>
            <a:ext cx="87871" cy="39106"/>
          </a:xfrm>
          <a:custGeom>
            <a:avLst/>
            <a:gdLst>
              <a:gd name="connsiteX0" fmla="*/ 51 w 87871"/>
              <a:gd name="connsiteY0" fmla="*/ 10525 h 39106"/>
              <a:gd name="connsiteX1" fmla="*/ 73076 w 87871"/>
              <a:gd name="connsiteY1" fmla="*/ 1000 h 39106"/>
              <a:gd name="connsiteX2" fmla="*/ 69901 w 87871"/>
              <a:gd name="connsiteY2" fmla="*/ 39100 h 39106"/>
              <a:gd name="connsiteX3" fmla="*/ 85776 w 87871"/>
              <a:gd name="connsiteY3" fmla="*/ 4175 h 39106"/>
              <a:gd name="connsiteX4" fmla="*/ 51 w 87871"/>
              <a:gd name="connsiteY4" fmla="*/ 10525 h 3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71" h="39106">
                <a:moveTo>
                  <a:pt x="51" y="10525"/>
                </a:moveTo>
                <a:cubicBezTo>
                  <a:pt x="-2066" y="9996"/>
                  <a:pt x="61434" y="-3762"/>
                  <a:pt x="73076" y="1000"/>
                </a:cubicBezTo>
                <a:cubicBezTo>
                  <a:pt x="84718" y="5762"/>
                  <a:pt x="67784" y="38571"/>
                  <a:pt x="69901" y="39100"/>
                </a:cubicBezTo>
                <a:cubicBezTo>
                  <a:pt x="72018" y="39629"/>
                  <a:pt x="94772" y="9467"/>
                  <a:pt x="85776" y="4175"/>
                </a:cubicBezTo>
                <a:cubicBezTo>
                  <a:pt x="76780" y="-1117"/>
                  <a:pt x="2168" y="11054"/>
                  <a:pt x="51" y="1052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895878CA-10FC-73A0-BE53-C29D2E43044F}"/>
              </a:ext>
            </a:extLst>
          </p:cNvPr>
          <p:cNvSpPr/>
          <p:nvPr/>
        </p:nvSpPr>
        <p:spPr>
          <a:xfrm>
            <a:off x="8727719" y="9569230"/>
            <a:ext cx="76805" cy="120907"/>
          </a:xfrm>
          <a:custGeom>
            <a:avLst/>
            <a:gdLst>
              <a:gd name="connsiteX0" fmla="*/ 76556 w 76805"/>
              <a:gd name="connsiteY0" fmla="*/ 220 h 120907"/>
              <a:gd name="connsiteX1" fmla="*/ 44806 w 76805"/>
              <a:gd name="connsiteY1" fmla="*/ 60545 h 120907"/>
              <a:gd name="connsiteX2" fmla="*/ 35281 w 76805"/>
              <a:gd name="connsiteY2" fmla="*/ 120870 h 120907"/>
              <a:gd name="connsiteX3" fmla="*/ 356 w 76805"/>
              <a:gd name="connsiteY3" fmla="*/ 70070 h 120907"/>
              <a:gd name="connsiteX4" fmla="*/ 16231 w 76805"/>
              <a:gd name="connsiteY4" fmla="*/ 98645 h 120907"/>
              <a:gd name="connsiteX5" fmla="*/ 25756 w 76805"/>
              <a:gd name="connsiteY5" fmla="*/ 82770 h 120907"/>
              <a:gd name="connsiteX6" fmla="*/ 76556 w 76805"/>
              <a:gd name="connsiteY6" fmla="*/ 220 h 12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805" h="120907">
                <a:moveTo>
                  <a:pt x="76556" y="220"/>
                </a:moveTo>
                <a:cubicBezTo>
                  <a:pt x="79731" y="-3484"/>
                  <a:pt x="51685" y="40437"/>
                  <a:pt x="44806" y="60545"/>
                </a:cubicBezTo>
                <a:cubicBezTo>
                  <a:pt x="37927" y="80653"/>
                  <a:pt x="42689" y="119283"/>
                  <a:pt x="35281" y="120870"/>
                </a:cubicBezTo>
                <a:cubicBezTo>
                  <a:pt x="27873" y="122457"/>
                  <a:pt x="3531" y="73774"/>
                  <a:pt x="356" y="70070"/>
                </a:cubicBezTo>
                <a:cubicBezTo>
                  <a:pt x="-2819" y="66366"/>
                  <a:pt x="16231" y="98645"/>
                  <a:pt x="16231" y="98645"/>
                </a:cubicBezTo>
                <a:cubicBezTo>
                  <a:pt x="20464" y="100762"/>
                  <a:pt x="19406" y="95470"/>
                  <a:pt x="25756" y="82770"/>
                </a:cubicBezTo>
                <a:cubicBezTo>
                  <a:pt x="32106" y="70070"/>
                  <a:pt x="73381" y="3924"/>
                  <a:pt x="76556" y="22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4786AB66-D0CF-3316-9E6D-9E86347E3C91}"/>
              </a:ext>
            </a:extLst>
          </p:cNvPr>
          <p:cNvSpPr/>
          <p:nvPr/>
        </p:nvSpPr>
        <p:spPr>
          <a:xfrm>
            <a:off x="8886560" y="9514643"/>
            <a:ext cx="26071" cy="163096"/>
          </a:xfrm>
          <a:custGeom>
            <a:avLst/>
            <a:gdLst>
              <a:gd name="connsiteX0" fmla="*/ 19315 w 26071"/>
              <a:gd name="connsiteY0" fmla="*/ 832 h 163096"/>
              <a:gd name="connsiteX1" fmla="*/ 16140 w 26071"/>
              <a:gd name="connsiteY1" fmla="*/ 70682 h 163096"/>
              <a:gd name="connsiteX2" fmla="*/ 25665 w 26071"/>
              <a:gd name="connsiteY2" fmla="*/ 162757 h 163096"/>
              <a:gd name="connsiteX3" fmla="*/ 265 w 26071"/>
              <a:gd name="connsiteY3" fmla="*/ 102432 h 163096"/>
              <a:gd name="connsiteX4" fmla="*/ 12965 w 26071"/>
              <a:gd name="connsiteY4" fmla="*/ 118307 h 163096"/>
              <a:gd name="connsiteX5" fmla="*/ 19315 w 26071"/>
              <a:gd name="connsiteY5" fmla="*/ 832 h 16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71" h="163096">
                <a:moveTo>
                  <a:pt x="19315" y="832"/>
                </a:moveTo>
                <a:cubicBezTo>
                  <a:pt x="19844" y="-7106"/>
                  <a:pt x="15082" y="43695"/>
                  <a:pt x="16140" y="70682"/>
                </a:cubicBezTo>
                <a:cubicBezTo>
                  <a:pt x="17198" y="97669"/>
                  <a:pt x="28311" y="157465"/>
                  <a:pt x="25665" y="162757"/>
                </a:cubicBezTo>
                <a:cubicBezTo>
                  <a:pt x="23019" y="168049"/>
                  <a:pt x="2382" y="109840"/>
                  <a:pt x="265" y="102432"/>
                </a:cubicBezTo>
                <a:cubicBezTo>
                  <a:pt x="-1852" y="95024"/>
                  <a:pt x="9261" y="131007"/>
                  <a:pt x="12965" y="118307"/>
                </a:cubicBezTo>
                <a:cubicBezTo>
                  <a:pt x="16669" y="105607"/>
                  <a:pt x="18786" y="8770"/>
                  <a:pt x="19315" y="83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AEC215D8-630E-71F9-0780-6B8F5B068C8E}"/>
              </a:ext>
            </a:extLst>
          </p:cNvPr>
          <p:cNvSpPr/>
          <p:nvPr/>
        </p:nvSpPr>
        <p:spPr>
          <a:xfrm>
            <a:off x="8734229" y="9683512"/>
            <a:ext cx="140397" cy="38655"/>
          </a:xfrm>
          <a:custGeom>
            <a:avLst/>
            <a:gdLst>
              <a:gd name="connsiteX0" fmla="*/ 196 w 140397"/>
              <a:gd name="connsiteY0" fmla="*/ 35163 h 38655"/>
              <a:gd name="connsiteX1" fmla="*/ 101796 w 140397"/>
              <a:gd name="connsiteY1" fmla="*/ 19288 h 38655"/>
              <a:gd name="connsiteX2" fmla="*/ 139896 w 140397"/>
              <a:gd name="connsiteY2" fmla="*/ 38338 h 38655"/>
              <a:gd name="connsiteX3" fmla="*/ 124021 w 140397"/>
              <a:gd name="connsiteY3" fmla="*/ 238 h 38655"/>
              <a:gd name="connsiteX4" fmla="*/ 130371 w 140397"/>
              <a:gd name="connsiteY4" fmla="*/ 22463 h 38655"/>
              <a:gd name="connsiteX5" fmla="*/ 196 w 140397"/>
              <a:gd name="connsiteY5" fmla="*/ 35163 h 38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397" h="38655">
                <a:moveTo>
                  <a:pt x="196" y="35163"/>
                </a:moveTo>
                <a:cubicBezTo>
                  <a:pt x="-4567" y="34634"/>
                  <a:pt x="78513" y="18759"/>
                  <a:pt x="101796" y="19288"/>
                </a:cubicBezTo>
                <a:cubicBezTo>
                  <a:pt x="125079" y="19817"/>
                  <a:pt x="136192" y="41513"/>
                  <a:pt x="139896" y="38338"/>
                </a:cubicBezTo>
                <a:cubicBezTo>
                  <a:pt x="143600" y="35163"/>
                  <a:pt x="125609" y="2884"/>
                  <a:pt x="124021" y="238"/>
                </a:cubicBezTo>
                <a:cubicBezTo>
                  <a:pt x="122434" y="-2408"/>
                  <a:pt x="145188" y="17700"/>
                  <a:pt x="130371" y="22463"/>
                </a:cubicBezTo>
                <a:cubicBezTo>
                  <a:pt x="115554" y="27226"/>
                  <a:pt x="4959" y="35692"/>
                  <a:pt x="196" y="351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19585884-8E9F-6A04-89DE-5212682AFEFB}"/>
              </a:ext>
            </a:extLst>
          </p:cNvPr>
          <p:cNvSpPr/>
          <p:nvPr/>
        </p:nvSpPr>
        <p:spPr>
          <a:xfrm>
            <a:off x="8889388" y="9369423"/>
            <a:ext cx="54748" cy="502075"/>
          </a:xfrm>
          <a:custGeom>
            <a:avLst/>
            <a:gdLst>
              <a:gd name="connsiteX0" fmla="*/ 38712 w 54748"/>
              <a:gd name="connsiteY0" fmla="*/ 2 h 502075"/>
              <a:gd name="connsiteX1" fmla="*/ 29187 w 54748"/>
              <a:gd name="connsiteY1" fmla="*/ 111127 h 502075"/>
              <a:gd name="connsiteX2" fmla="*/ 51412 w 54748"/>
              <a:gd name="connsiteY2" fmla="*/ 247652 h 502075"/>
              <a:gd name="connsiteX3" fmla="*/ 45062 w 54748"/>
              <a:gd name="connsiteY3" fmla="*/ 209552 h 502075"/>
              <a:gd name="connsiteX4" fmla="*/ 54587 w 54748"/>
              <a:gd name="connsiteY4" fmla="*/ 330202 h 502075"/>
              <a:gd name="connsiteX5" fmla="*/ 35537 w 54748"/>
              <a:gd name="connsiteY5" fmla="*/ 412752 h 502075"/>
              <a:gd name="connsiteX6" fmla="*/ 54587 w 54748"/>
              <a:gd name="connsiteY6" fmla="*/ 501652 h 502075"/>
              <a:gd name="connsiteX7" fmla="*/ 38712 w 54748"/>
              <a:gd name="connsiteY7" fmla="*/ 374652 h 502075"/>
              <a:gd name="connsiteX8" fmla="*/ 22837 w 54748"/>
              <a:gd name="connsiteY8" fmla="*/ 161927 h 502075"/>
              <a:gd name="connsiteX9" fmla="*/ 35537 w 54748"/>
              <a:gd name="connsiteY9" fmla="*/ 203202 h 502075"/>
              <a:gd name="connsiteX10" fmla="*/ 3787 w 54748"/>
              <a:gd name="connsiteY10" fmla="*/ 88902 h 502075"/>
              <a:gd name="connsiteX11" fmla="*/ 6962 w 54748"/>
              <a:gd name="connsiteY11" fmla="*/ 114302 h 502075"/>
              <a:gd name="connsiteX12" fmla="*/ 38712 w 54748"/>
              <a:gd name="connsiteY12" fmla="*/ 2 h 50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748" h="502075">
                <a:moveTo>
                  <a:pt x="38712" y="2"/>
                </a:moveTo>
                <a:cubicBezTo>
                  <a:pt x="42416" y="-527"/>
                  <a:pt x="27070" y="69852"/>
                  <a:pt x="29187" y="111127"/>
                </a:cubicBezTo>
                <a:cubicBezTo>
                  <a:pt x="31304" y="152402"/>
                  <a:pt x="48766" y="231248"/>
                  <a:pt x="51412" y="247652"/>
                </a:cubicBezTo>
                <a:cubicBezTo>
                  <a:pt x="54058" y="264056"/>
                  <a:pt x="44533" y="195794"/>
                  <a:pt x="45062" y="209552"/>
                </a:cubicBezTo>
                <a:cubicBezTo>
                  <a:pt x="45591" y="223310"/>
                  <a:pt x="56174" y="296335"/>
                  <a:pt x="54587" y="330202"/>
                </a:cubicBezTo>
                <a:cubicBezTo>
                  <a:pt x="53000" y="364069"/>
                  <a:pt x="35537" y="384177"/>
                  <a:pt x="35537" y="412752"/>
                </a:cubicBezTo>
                <a:cubicBezTo>
                  <a:pt x="35537" y="441327"/>
                  <a:pt x="54058" y="508002"/>
                  <a:pt x="54587" y="501652"/>
                </a:cubicBezTo>
                <a:cubicBezTo>
                  <a:pt x="55116" y="495302"/>
                  <a:pt x="44004" y="431273"/>
                  <a:pt x="38712" y="374652"/>
                </a:cubicBezTo>
                <a:cubicBezTo>
                  <a:pt x="33420" y="318031"/>
                  <a:pt x="23366" y="190502"/>
                  <a:pt x="22837" y="161927"/>
                </a:cubicBezTo>
                <a:cubicBezTo>
                  <a:pt x="22308" y="133352"/>
                  <a:pt x="38712" y="215373"/>
                  <a:pt x="35537" y="203202"/>
                </a:cubicBezTo>
                <a:cubicBezTo>
                  <a:pt x="32362" y="191031"/>
                  <a:pt x="8550" y="103719"/>
                  <a:pt x="3787" y="88902"/>
                </a:cubicBezTo>
                <a:cubicBezTo>
                  <a:pt x="-976" y="74085"/>
                  <a:pt x="-2563" y="130177"/>
                  <a:pt x="6962" y="114302"/>
                </a:cubicBezTo>
                <a:cubicBezTo>
                  <a:pt x="16487" y="98427"/>
                  <a:pt x="35008" y="531"/>
                  <a:pt x="38712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409989E7-1122-4C2D-6C0E-87F40205766F}"/>
              </a:ext>
            </a:extLst>
          </p:cNvPr>
          <p:cNvSpPr/>
          <p:nvPr/>
        </p:nvSpPr>
        <p:spPr>
          <a:xfrm>
            <a:off x="8477139" y="9686922"/>
            <a:ext cx="231966" cy="146193"/>
          </a:xfrm>
          <a:custGeom>
            <a:avLst/>
            <a:gdLst>
              <a:gd name="connsiteX0" fmla="*/ 111 w 231966"/>
              <a:gd name="connsiteY0" fmla="*/ 3 h 146193"/>
              <a:gd name="connsiteX1" fmla="*/ 54086 w 231966"/>
              <a:gd name="connsiteY1" fmla="*/ 76203 h 146193"/>
              <a:gd name="connsiteX2" fmla="*/ 114411 w 231966"/>
              <a:gd name="connsiteY2" fmla="*/ 127003 h 146193"/>
              <a:gd name="connsiteX3" fmla="*/ 98536 w 231966"/>
              <a:gd name="connsiteY3" fmla="*/ 139703 h 146193"/>
              <a:gd name="connsiteX4" fmla="*/ 149336 w 231966"/>
              <a:gd name="connsiteY4" fmla="*/ 142878 h 146193"/>
              <a:gd name="connsiteX5" fmla="*/ 231886 w 231966"/>
              <a:gd name="connsiteY5" fmla="*/ 92078 h 146193"/>
              <a:gd name="connsiteX6" fmla="*/ 133461 w 231966"/>
              <a:gd name="connsiteY6" fmla="*/ 139703 h 146193"/>
              <a:gd name="connsiteX7" fmla="*/ 60436 w 231966"/>
              <a:gd name="connsiteY7" fmla="*/ 101603 h 146193"/>
              <a:gd name="connsiteX8" fmla="*/ 12811 w 231966"/>
              <a:gd name="connsiteY8" fmla="*/ 88903 h 146193"/>
              <a:gd name="connsiteX9" fmla="*/ 95361 w 231966"/>
              <a:gd name="connsiteY9" fmla="*/ 111128 h 146193"/>
              <a:gd name="connsiteX10" fmla="*/ 41386 w 231966"/>
              <a:gd name="connsiteY10" fmla="*/ 73028 h 146193"/>
              <a:gd name="connsiteX11" fmla="*/ 111 w 231966"/>
              <a:gd name="connsiteY11" fmla="*/ 3 h 14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1966" h="146193">
                <a:moveTo>
                  <a:pt x="111" y="3"/>
                </a:moveTo>
                <a:cubicBezTo>
                  <a:pt x="2228" y="532"/>
                  <a:pt x="35036" y="55037"/>
                  <a:pt x="54086" y="76203"/>
                </a:cubicBezTo>
                <a:cubicBezTo>
                  <a:pt x="73136" y="97369"/>
                  <a:pt x="107003" y="116420"/>
                  <a:pt x="114411" y="127003"/>
                </a:cubicBezTo>
                <a:cubicBezTo>
                  <a:pt x="121819" y="137586"/>
                  <a:pt x="92715" y="137057"/>
                  <a:pt x="98536" y="139703"/>
                </a:cubicBezTo>
                <a:cubicBezTo>
                  <a:pt x="104357" y="142349"/>
                  <a:pt x="127111" y="150816"/>
                  <a:pt x="149336" y="142878"/>
                </a:cubicBezTo>
                <a:cubicBezTo>
                  <a:pt x="171561" y="134941"/>
                  <a:pt x="234532" y="92607"/>
                  <a:pt x="231886" y="92078"/>
                </a:cubicBezTo>
                <a:cubicBezTo>
                  <a:pt x="229240" y="91549"/>
                  <a:pt x="162036" y="138116"/>
                  <a:pt x="133461" y="139703"/>
                </a:cubicBezTo>
                <a:cubicBezTo>
                  <a:pt x="104886" y="141291"/>
                  <a:pt x="80544" y="110070"/>
                  <a:pt x="60436" y="101603"/>
                </a:cubicBezTo>
                <a:cubicBezTo>
                  <a:pt x="40328" y="93136"/>
                  <a:pt x="12811" y="88903"/>
                  <a:pt x="12811" y="88903"/>
                </a:cubicBezTo>
                <a:cubicBezTo>
                  <a:pt x="18632" y="90491"/>
                  <a:pt x="90599" y="113774"/>
                  <a:pt x="95361" y="111128"/>
                </a:cubicBezTo>
                <a:cubicBezTo>
                  <a:pt x="100123" y="108482"/>
                  <a:pt x="56203" y="86257"/>
                  <a:pt x="41386" y="73028"/>
                </a:cubicBezTo>
                <a:cubicBezTo>
                  <a:pt x="26569" y="59799"/>
                  <a:pt x="-2006" y="-526"/>
                  <a:pt x="111" y="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D8671500-16F1-4F08-024D-3CFBA9276F8B}"/>
              </a:ext>
            </a:extLst>
          </p:cNvPr>
          <p:cNvSpPr/>
          <p:nvPr/>
        </p:nvSpPr>
        <p:spPr>
          <a:xfrm>
            <a:off x="8646238" y="9720579"/>
            <a:ext cx="315832" cy="128511"/>
          </a:xfrm>
          <a:custGeom>
            <a:avLst/>
            <a:gdLst>
              <a:gd name="connsiteX0" fmla="*/ 2462 w 315832"/>
              <a:gd name="connsiteY0" fmla="*/ 17146 h 128511"/>
              <a:gd name="connsiteX1" fmla="*/ 62787 w 315832"/>
              <a:gd name="connsiteY1" fmla="*/ 26671 h 128511"/>
              <a:gd name="connsiteX2" fmla="*/ 116762 w 315832"/>
              <a:gd name="connsiteY2" fmla="*/ 39371 h 128511"/>
              <a:gd name="connsiteX3" fmla="*/ 177087 w 315832"/>
              <a:gd name="connsiteY3" fmla="*/ 77471 h 128511"/>
              <a:gd name="connsiteX4" fmla="*/ 81837 w 315832"/>
              <a:gd name="connsiteY4" fmla="*/ 74296 h 128511"/>
              <a:gd name="connsiteX5" fmla="*/ 208837 w 315832"/>
              <a:gd name="connsiteY5" fmla="*/ 55246 h 128511"/>
              <a:gd name="connsiteX6" fmla="*/ 285037 w 315832"/>
              <a:gd name="connsiteY6" fmla="*/ 29846 h 128511"/>
              <a:gd name="connsiteX7" fmla="*/ 313612 w 315832"/>
              <a:gd name="connsiteY7" fmla="*/ 1271 h 128511"/>
              <a:gd name="connsiteX8" fmla="*/ 231062 w 315832"/>
              <a:gd name="connsiteY8" fmla="*/ 74296 h 128511"/>
              <a:gd name="connsiteX9" fmla="*/ 126287 w 315832"/>
              <a:gd name="connsiteY9" fmla="*/ 128271 h 128511"/>
              <a:gd name="connsiteX10" fmla="*/ 221537 w 315832"/>
              <a:gd name="connsiteY10" fmla="*/ 93346 h 128511"/>
              <a:gd name="connsiteX11" fmla="*/ 97712 w 315832"/>
              <a:gd name="connsiteY11" fmla="*/ 74296 h 128511"/>
              <a:gd name="connsiteX12" fmla="*/ 151687 w 315832"/>
              <a:gd name="connsiteY12" fmla="*/ 67946 h 128511"/>
              <a:gd name="connsiteX13" fmla="*/ 2462 w 315832"/>
              <a:gd name="connsiteY13" fmla="*/ 17146 h 12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5832" h="128511">
                <a:moveTo>
                  <a:pt x="2462" y="17146"/>
                </a:moveTo>
                <a:cubicBezTo>
                  <a:pt x="-12355" y="10267"/>
                  <a:pt x="43737" y="22967"/>
                  <a:pt x="62787" y="26671"/>
                </a:cubicBezTo>
                <a:cubicBezTo>
                  <a:pt x="81837" y="30375"/>
                  <a:pt x="97712" y="30904"/>
                  <a:pt x="116762" y="39371"/>
                </a:cubicBezTo>
                <a:cubicBezTo>
                  <a:pt x="135812" y="47838"/>
                  <a:pt x="182908" y="71650"/>
                  <a:pt x="177087" y="77471"/>
                </a:cubicBezTo>
                <a:cubicBezTo>
                  <a:pt x="171266" y="83292"/>
                  <a:pt x="76545" y="78000"/>
                  <a:pt x="81837" y="74296"/>
                </a:cubicBezTo>
                <a:cubicBezTo>
                  <a:pt x="87129" y="70592"/>
                  <a:pt x="174970" y="62654"/>
                  <a:pt x="208837" y="55246"/>
                </a:cubicBezTo>
                <a:cubicBezTo>
                  <a:pt x="242704" y="47838"/>
                  <a:pt x="267575" y="38842"/>
                  <a:pt x="285037" y="29846"/>
                </a:cubicBezTo>
                <a:cubicBezTo>
                  <a:pt x="302500" y="20850"/>
                  <a:pt x="322608" y="-6137"/>
                  <a:pt x="313612" y="1271"/>
                </a:cubicBezTo>
                <a:cubicBezTo>
                  <a:pt x="304616" y="8679"/>
                  <a:pt x="262283" y="53129"/>
                  <a:pt x="231062" y="74296"/>
                </a:cubicBezTo>
                <a:cubicBezTo>
                  <a:pt x="199841" y="95463"/>
                  <a:pt x="127874" y="125096"/>
                  <a:pt x="126287" y="128271"/>
                </a:cubicBezTo>
                <a:cubicBezTo>
                  <a:pt x="124700" y="131446"/>
                  <a:pt x="226299" y="102342"/>
                  <a:pt x="221537" y="93346"/>
                </a:cubicBezTo>
                <a:cubicBezTo>
                  <a:pt x="216775" y="84350"/>
                  <a:pt x="109354" y="78529"/>
                  <a:pt x="97712" y="74296"/>
                </a:cubicBezTo>
                <a:cubicBezTo>
                  <a:pt x="86070" y="70063"/>
                  <a:pt x="161212" y="74825"/>
                  <a:pt x="151687" y="67946"/>
                </a:cubicBezTo>
                <a:cubicBezTo>
                  <a:pt x="142162" y="61067"/>
                  <a:pt x="17279" y="24025"/>
                  <a:pt x="2462" y="171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1E383EA1-C8AE-B429-1DE3-4027D2364B37}"/>
              </a:ext>
            </a:extLst>
          </p:cNvPr>
          <p:cNvSpPr/>
          <p:nvPr/>
        </p:nvSpPr>
        <p:spPr>
          <a:xfrm>
            <a:off x="8382296" y="9827640"/>
            <a:ext cx="502033" cy="767791"/>
          </a:xfrm>
          <a:custGeom>
            <a:avLst/>
            <a:gdLst>
              <a:gd name="connsiteX0" fmla="*/ 12404 w 502033"/>
              <a:gd name="connsiteY0" fmla="*/ 8510 h 767791"/>
              <a:gd name="connsiteX1" fmla="*/ 263229 w 502033"/>
              <a:gd name="connsiteY1" fmla="*/ 233935 h 767791"/>
              <a:gd name="connsiteX2" fmla="*/ 260054 w 502033"/>
              <a:gd name="connsiteY2" fmla="*/ 205360 h 767791"/>
              <a:gd name="connsiteX3" fmla="*/ 301329 w 502033"/>
              <a:gd name="connsiteY3" fmla="*/ 294260 h 767791"/>
              <a:gd name="connsiteX4" fmla="*/ 320379 w 502033"/>
              <a:gd name="connsiteY4" fmla="*/ 275210 h 767791"/>
              <a:gd name="connsiteX5" fmla="*/ 317204 w 502033"/>
              <a:gd name="connsiteY5" fmla="*/ 357760 h 767791"/>
              <a:gd name="connsiteX6" fmla="*/ 348954 w 502033"/>
              <a:gd name="connsiteY6" fmla="*/ 472060 h 767791"/>
              <a:gd name="connsiteX7" fmla="*/ 342604 w 502033"/>
              <a:gd name="connsiteY7" fmla="*/ 430785 h 767791"/>
              <a:gd name="connsiteX8" fmla="*/ 415629 w 502033"/>
              <a:gd name="connsiteY8" fmla="*/ 570485 h 767791"/>
              <a:gd name="connsiteX9" fmla="*/ 501354 w 502033"/>
              <a:gd name="connsiteY9" fmla="*/ 767335 h 767791"/>
              <a:gd name="connsiteX10" fmla="*/ 450554 w 502033"/>
              <a:gd name="connsiteY10" fmla="*/ 618110 h 767791"/>
              <a:gd name="connsiteX11" fmla="*/ 358479 w 502033"/>
              <a:gd name="connsiteY11" fmla="*/ 408560 h 767791"/>
              <a:gd name="connsiteX12" fmla="*/ 250529 w 502033"/>
              <a:gd name="connsiteY12" fmla="*/ 211710 h 767791"/>
              <a:gd name="connsiteX13" fmla="*/ 266404 w 502033"/>
              <a:gd name="connsiteY13" fmla="*/ 256160 h 767791"/>
              <a:gd name="connsiteX14" fmla="*/ 133054 w 502033"/>
              <a:gd name="connsiteY14" fmla="*/ 141860 h 767791"/>
              <a:gd name="connsiteX15" fmla="*/ 142579 w 502033"/>
              <a:gd name="connsiteY15" fmla="*/ 151385 h 767791"/>
              <a:gd name="connsiteX16" fmla="*/ 47329 w 502033"/>
              <a:gd name="connsiteY16" fmla="*/ 56135 h 767791"/>
              <a:gd name="connsiteX17" fmla="*/ 12404 w 502033"/>
              <a:gd name="connsiteY17" fmla="*/ 8510 h 767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02033" h="767791">
                <a:moveTo>
                  <a:pt x="12404" y="8510"/>
                </a:moveTo>
                <a:cubicBezTo>
                  <a:pt x="48387" y="38143"/>
                  <a:pt x="221954" y="201127"/>
                  <a:pt x="263229" y="233935"/>
                </a:cubicBezTo>
                <a:cubicBezTo>
                  <a:pt x="304504" y="266743"/>
                  <a:pt x="253704" y="195306"/>
                  <a:pt x="260054" y="205360"/>
                </a:cubicBezTo>
                <a:cubicBezTo>
                  <a:pt x="266404" y="215414"/>
                  <a:pt x="291275" y="282618"/>
                  <a:pt x="301329" y="294260"/>
                </a:cubicBezTo>
                <a:cubicBezTo>
                  <a:pt x="311383" y="305902"/>
                  <a:pt x="317733" y="264627"/>
                  <a:pt x="320379" y="275210"/>
                </a:cubicBezTo>
                <a:cubicBezTo>
                  <a:pt x="323025" y="285793"/>
                  <a:pt x="312441" y="324952"/>
                  <a:pt x="317204" y="357760"/>
                </a:cubicBezTo>
                <a:cubicBezTo>
                  <a:pt x="321967" y="390568"/>
                  <a:pt x="344721" y="459889"/>
                  <a:pt x="348954" y="472060"/>
                </a:cubicBezTo>
                <a:cubicBezTo>
                  <a:pt x="353187" y="484231"/>
                  <a:pt x="331492" y="414381"/>
                  <a:pt x="342604" y="430785"/>
                </a:cubicBezTo>
                <a:cubicBezTo>
                  <a:pt x="353716" y="447189"/>
                  <a:pt x="389171" y="514394"/>
                  <a:pt x="415629" y="570485"/>
                </a:cubicBezTo>
                <a:cubicBezTo>
                  <a:pt x="442087" y="626576"/>
                  <a:pt x="495533" y="759398"/>
                  <a:pt x="501354" y="767335"/>
                </a:cubicBezTo>
                <a:cubicBezTo>
                  <a:pt x="507175" y="775272"/>
                  <a:pt x="474367" y="677906"/>
                  <a:pt x="450554" y="618110"/>
                </a:cubicBezTo>
                <a:cubicBezTo>
                  <a:pt x="426742" y="558314"/>
                  <a:pt x="391816" y="476293"/>
                  <a:pt x="358479" y="408560"/>
                </a:cubicBezTo>
                <a:cubicBezTo>
                  <a:pt x="325142" y="340827"/>
                  <a:pt x="265875" y="237110"/>
                  <a:pt x="250529" y="211710"/>
                </a:cubicBezTo>
                <a:cubicBezTo>
                  <a:pt x="235183" y="186310"/>
                  <a:pt x="285983" y="267802"/>
                  <a:pt x="266404" y="256160"/>
                </a:cubicBezTo>
                <a:cubicBezTo>
                  <a:pt x="246825" y="244518"/>
                  <a:pt x="153691" y="159322"/>
                  <a:pt x="133054" y="141860"/>
                </a:cubicBezTo>
                <a:cubicBezTo>
                  <a:pt x="112417" y="124398"/>
                  <a:pt x="142579" y="151385"/>
                  <a:pt x="142579" y="151385"/>
                </a:cubicBezTo>
                <a:cubicBezTo>
                  <a:pt x="128292" y="137098"/>
                  <a:pt x="66379" y="77831"/>
                  <a:pt x="47329" y="56135"/>
                </a:cubicBezTo>
                <a:cubicBezTo>
                  <a:pt x="28279" y="34439"/>
                  <a:pt x="-23579" y="-21123"/>
                  <a:pt x="12404" y="85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69A84F9E-CDD3-5DD7-BFCA-2D54F8B34D9D}"/>
              </a:ext>
            </a:extLst>
          </p:cNvPr>
          <p:cNvSpPr/>
          <p:nvPr/>
        </p:nvSpPr>
        <p:spPr>
          <a:xfrm>
            <a:off x="8775692" y="9600792"/>
            <a:ext cx="226793" cy="451315"/>
          </a:xfrm>
          <a:custGeom>
            <a:avLst/>
            <a:gdLst>
              <a:gd name="connsiteX0" fmla="*/ 177808 w 226793"/>
              <a:gd name="connsiteY0" fmla="*/ 408 h 451315"/>
              <a:gd name="connsiteX1" fmla="*/ 152408 w 226793"/>
              <a:gd name="connsiteY1" fmla="*/ 133758 h 451315"/>
              <a:gd name="connsiteX2" fmla="*/ 184158 w 226793"/>
              <a:gd name="connsiteY2" fmla="*/ 203608 h 451315"/>
              <a:gd name="connsiteX3" fmla="*/ 225433 w 226793"/>
              <a:gd name="connsiteY3" fmla="*/ 184558 h 451315"/>
              <a:gd name="connsiteX4" fmla="*/ 130183 w 226793"/>
              <a:gd name="connsiteY4" fmla="*/ 270283 h 451315"/>
              <a:gd name="connsiteX5" fmla="*/ 8 w 226793"/>
              <a:gd name="connsiteY5" fmla="*/ 451258 h 451315"/>
              <a:gd name="connsiteX6" fmla="*/ 123833 w 226793"/>
              <a:gd name="connsiteY6" fmla="*/ 289333 h 451315"/>
              <a:gd name="connsiteX7" fmla="*/ 171458 w 226793"/>
              <a:gd name="connsiteY7" fmla="*/ 232183 h 451315"/>
              <a:gd name="connsiteX8" fmla="*/ 196858 w 226793"/>
              <a:gd name="connsiteY8" fmla="*/ 203608 h 451315"/>
              <a:gd name="connsiteX9" fmla="*/ 174633 w 226793"/>
              <a:gd name="connsiteY9" fmla="*/ 159158 h 451315"/>
              <a:gd name="connsiteX10" fmla="*/ 168283 w 226793"/>
              <a:gd name="connsiteY10" fmla="*/ 168683 h 451315"/>
              <a:gd name="connsiteX11" fmla="*/ 161933 w 226793"/>
              <a:gd name="connsiteY11" fmla="*/ 111533 h 451315"/>
              <a:gd name="connsiteX12" fmla="*/ 136533 w 226793"/>
              <a:gd name="connsiteY12" fmla="*/ 92483 h 451315"/>
              <a:gd name="connsiteX13" fmla="*/ 177808 w 226793"/>
              <a:gd name="connsiteY13" fmla="*/ 408 h 45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793" h="451315">
                <a:moveTo>
                  <a:pt x="177808" y="408"/>
                </a:moveTo>
                <a:cubicBezTo>
                  <a:pt x="180454" y="7287"/>
                  <a:pt x="151350" y="99891"/>
                  <a:pt x="152408" y="133758"/>
                </a:cubicBezTo>
                <a:cubicBezTo>
                  <a:pt x="153466" y="167625"/>
                  <a:pt x="171987" y="195141"/>
                  <a:pt x="184158" y="203608"/>
                </a:cubicBezTo>
                <a:cubicBezTo>
                  <a:pt x="196329" y="212075"/>
                  <a:pt x="234429" y="173446"/>
                  <a:pt x="225433" y="184558"/>
                </a:cubicBezTo>
                <a:cubicBezTo>
                  <a:pt x="216437" y="195670"/>
                  <a:pt x="167754" y="225833"/>
                  <a:pt x="130183" y="270283"/>
                </a:cubicBezTo>
                <a:cubicBezTo>
                  <a:pt x="92612" y="314733"/>
                  <a:pt x="1066" y="448083"/>
                  <a:pt x="8" y="451258"/>
                </a:cubicBezTo>
                <a:cubicBezTo>
                  <a:pt x="-1050" y="454433"/>
                  <a:pt x="95258" y="325845"/>
                  <a:pt x="123833" y="289333"/>
                </a:cubicBezTo>
                <a:cubicBezTo>
                  <a:pt x="152408" y="252821"/>
                  <a:pt x="159287" y="246470"/>
                  <a:pt x="171458" y="232183"/>
                </a:cubicBezTo>
                <a:cubicBezTo>
                  <a:pt x="183629" y="217896"/>
                  <a:pt x="196329" y="215779"/>
                  <a:pt x="196858" y="203608"/>
                </a:cubicBezTo>
                <a:cubicBezTo>
                  <a:pt x="197387" y="191437"/>
                  <a:pt x="179395" y="164979"/>
                  <a:pt x="174633" y="159158"/>
                </a:cubicBezTo>
                <a:cubicBezTo>
                  <a:pt x="169871" y="153337"/>
                  <a:pt x="170400" y="176620"/>
                  <a:pt x="168283" y="168683"/>
                </a:cubicBezTo>
                <a:cubicBezTo>
                  <a:pt x="166166" y="160746"/>
                  <a:pt x="167225" y="124233"/>
                  <a:pt x="161933" y="111533"/>
                </a:cubicBezTo>
                <a:cubicBezTo>
                  <a:pt x="156641" y="98833"/>
                  <a:pt x="132829" y="109416"/>
                  <a:pt x="136533" y="92483"/>
                </a:cubicBezTo>
                <a:cubicBezTo>
                  <a:pt x="140237" y="75550"/>
                  <a:pt x="175162" y="-6471"/>
                  <a:pt x="177808" y="40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A08FEDC1-9FC7-5B78-8C24-3DD21645361A}"/>
              </a:ext>
            </a:extLst>
          </p:cNvPr>
          <p:cNvSpPr/>
          <p:nvPr/>
        </p:nvSpPr>
        <p:spPr>
          <a:xfrm>
            <a:off x="8880472" y="9756722"/>
            <a:ext cx="147951" cy="298733"/>
          </a:xfrm>
          <a:custGeom>
            <a:avLst/>
            <a:gdLst>
              <a:gd name="connsiteX0" fmla="*/ 120653 w 147951"/>
              <a:gd name="connsiteY0" fmla="*/ 53 h 298733"/>
              <a:gd name="connsiteX1" fmla="*/ 69853 w 147951"/>
              <a:gd name="connsiteY1" fmla="*/ 82603 h 298733"/>
              <a:gd name="connsiteX2" fmla="*/ 101603 w 147951"/>
              <a:gd name="connsiteY2" fmla="*/ 98478 h 298733"/>
              <a:gd name="connsiteX3" fmla="*/ 76203 w 147951"/>
              <a:gd name="connsiteY3" fmla="*/ 152453 h 298733"/>
              <a:gd name="connsiteX4" fmla="*/ 79378 w 147951"/>
              <a:gd name="connsiteY4" fmla="*/ 193728 h 298733"/>
              <a:gd name="connsiteX5" fmla="*/ 3 w 147951"/>
              <a:gd name="connsiteY5" fmla="*/ 298503 h 298733"/>
              <a:gd name="connsiteX6" fmla="*/ 76203 w 147951"/>
              <a:gd name="connsiteY6" fmla="*/ 219128 h 298733"/>
              <a:gd name="connsiteX7" fmla="*/ 142878 w 147951"/>
              <a:gd name="connsiteY7" fmla="*/ 127053 h 298733"/>
              <a:gd name="connsiteX8" fmla="*/ 136528 w 147951"/>
              <a:gd name="connsiteY8" fmla="*/ 136578 h 298733"/>
              <a:gd name="connsiteX9" fmla="*/ 82553 w 147951"/>
              <a:gd name="connsiteY9" fmla="*/ 161978 h 298733"/>
              <a:gd name="connsiteX10" fmla="*/ 88903 w 147951"/>
              <a:gd name="connsiteY10" fmla="*/ 142928 h 298733"/>
              <a:gd name="connsiteX11" fmla="*/ 57153 w 147951"/>
              <a:gd name="connsiteY11" fmla="*/ 95303 h 298733"/>
              <a:gd name="connsiteX12" fmla="*/ 88903 w 147951"/>
              <a:gd name="connsiteY12" fmla="*/ 123878 h 298733"/>
              <a:gd name="connsiteX13" fmla="*/ 88903 w 147951"/>
              <a:gd name="connsiteY13" fmla="*/ 69903 h 298733"/>
              <a:gd name="connsiteX14" fmla="*/ 57153 w 147951"/>
              <a:gd name="connsiteY14" fmla="*/ 69903 h 298733"/>
              <a:gd name="connsiteX15" fmla="*/ 120653 w 147951"/>
              <a:gd name="connsiteY15" fmla="*/ 53 h 298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7951" h="298733">
                <a:moveTo>
                  <a:pt x="120653" y="53"/>
                </a:moveTo>
                <a:cubicBezTo>
                  <a:pt x="122770" y="2170"/>
                  <a:pt x="73028" y="66199"/>
                  <a:pt x="69853" y="82603"/>
                </a:cubicBezTo>
                <a:cubicBezTo>
                  <a:pt x="66678" y="99007"/>
                  <a:pt x="100545" y="86836"/>
                  <a:pt x="101603" y="98478"/>
                </a:cubicBezTo>
                <a:cubicBezTo>
                  <a:pt x="102661" y="110120"/>
                  <a:pt x="79907" y="136578"/>
                  <a:pt x="76203" y="152453"/>
                </a:cubicBezTo>
                <a:cubicBezTo>
                  <a:pt x="72499" y="168328"/>
                  <a:pt x="92078" y="169386"/>
                  <a:pt x="79378" y="193728"/>
                </a:cubicBezTo>
                <a:cubicBezTo>
                  <a:pt x="66678" y="218070"/>
                  <a:pt x="532" y="294270"/>
                  <a:pt x="3" y="298503"/>
                </a:cubicBezTo>
                <a:cubicBezTo>
                  <a:pt x="-526" y="302736"/>
                  <a:pt x="52391" y="247703"/>
                  <a:pt x="76203" y="219128"/>
                </a:cubicBezTo>
                <a:cubicBezTo>
                  <a:pt x="100015" y="190553"/>
                  <a:pt x="132824" y="140811"/>
                  <a:pt x="142878" y="127053"/>
                </a:cubicBezTo>
                <a:cubicBezTo>
                  <a:pt x="152932" y="113295"/>
                  <a:pt x="146582" y="130757"/>
                  <a:pt x="136528" y="136578"/>
                </a:cubicBezTo>
                <a:cubicBezTo>
                  <a:pt x="126474" y="142399"/>
                  <a:pt x="82553" y="161978"/>
                  <a:pt x="82553" y="161978"/>
                </a:cubicBezTo>
                <a:cubicBezTo>
                  <a:pt x="74616" y="163036"/>
                  <a:pt x="93136" y="154041"/>
                  <a:pt x="88903" y="142928"/>
                </a:cubicBezTo>
                <a:cubicBezTo>
                  <a:pt x="84670" y="131816"/>
                  <a:pt x="57153" y="98478"/>
                  <a:pt x="57153" y="95303"/>
                </a:cubicBezTo>
                <a:cubicBezTo>
                  <a:pt x="57153" y="92128"/>
                  <a:pt x="83611" y="128111"/>
                  <a:pt x="88903" y="123878"/>
                </a:cubicBezTo>
                <a:cubicBezTo>
                  <a:pt x="94195" y="119645"/>
                  <a:pt x="94195" y="78899"/>
                  <a:pt x="88903" y="69903"/>
                </a:cubicBezTo>
                <a:cubicBezTo>
                  <a:pt x="83611" y="60907"/>
                  <a:pt x="52390" y="80486"/>
                  <a:pt x="57153" y="69903"/>
                </a:cubicBezTo>
                <a:cubicBezTo>
                  <a:pt x="61915" y="59320"/>
                  <a:pt x="118536" y="-2064"/>
                  <a:pt x="120653" y="5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DA8CF4B3-442B-6A22-3F0E-903F200BCD05}"/>
              </a:ext>
            </a:extLst>
          </p:cNvPr>
          <p:cNvSpPr/>
          <p:nvPr/>
        </p:nvSpPr>
        <p:spPr>
          <a:xfrm>
            <a:off x="8947082" y="9851992"/>
            <a:ext cx="349753" cy="329873"/>
          </a:xfrm>
          <a:custGeom>
            <a:avLst/>
            <a:gdLst>
              <a:gd name="connsiteX0" fmla="*/ 68 w 349753"/>
              <a:gd name="connsiteY0" fmla="*/ 33 h 329873"/>
              <a:gd name="connsiteX1" fmla="*/ 108018 w 349753"/>
              <a:gd name="connsiteY1" fmla="*/ 66708 h 329873"/>
              <a:gd name="connsiteX2" fmla="*/ 19118 w 349753"/>
              <a:gd name="connsiteY2" fmla="*/ 73058 h 329873"/>
              <a:gd name="connsiteX3" fmla="*/ 184218 w 349753"/>
              <a:gd name="connsiteY3" fmla="*/ 63533 h 329873"/>
              <a:gd name="connsiteX4" fmla="*/ 174693 w 349753"/>
              <a:gd name="connsiteY4" fmla="*/ 79408 h 329873"/>
              <a:gd name="connsiteX5" fmla="*/ 228668 w 349753"/>
              <a:gd name="connsiteY5" fmla="*/ 101633 h 329873"/>
              <a:gd name="connsiteX6" fmla="*/ 219143 w 349753"/>
              <a:gd name="connsiteY6" fmla="*/ 111158 h 329873"/>
              <a:gd name="connsiteX7" fmla="*/ 247718 w 349753"/>
              <a:gd name="connsiteY7" fmla="*/ 133383 h 329873"/>
              <a:gd name="connsiteX8" fmla="*/ 269943 w 349753"/>
              <a:gd name="connsiteY8" fmla="*/ 193708 h 329873"/>
              <a:gd name="connsiteX9" fmla="*/ 349318 w 349753"/>
              <a:gd name="connsiteY9" fmla="*/ 327058 h 329873"/>
              <a:gd name="connsiteX10" fmla="*/ 298518 w 349753"/>
              <a:gd name="connsiteY10" fmla="*/ 273083 h 329873"/>
              <a:gd name="connsiteX11" fmla="*/ 228668 w 349753"/>
              <a:gd name="connsiteY11" fmla="*/ 139733 h 329873"/>
              <a:gd name="connsiteX12" fmla="*/ 120718 w 349753"/>
              <a:gd name="connsiteY12" fmla="*/ 85758 h 329873"/>
              <a:gd name="connsiteX13" fmla="*/ 66743 w 349753"/>
              <a:gd name="connsiteY13" fmla="*/ 76233 h 329873"/>
              <a:gd name="connsiteX14" fmla="*/ 127068 w 349753"/>
              <a:gd name="connsiteY14" fmla="*/ 76233 h 329873"/>
              <a:gd name="connsiteX15" fmla="*/ 68 w 349753"/>
              <a:gd name="connsiteY15" fmla="*/ 33 h 32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9753" h="329873">
                <a:moveTo>
                  <a:pt x="68" y="33"/>
                </a:moveTo>
                <a:cubicBezTo>
                  <a:pt x="-3107" y="-1554"/>
                  <a:pt x="104843" y="54537"/>
                  <a:pt x="108018" y="66708"/>
                </a:cubicBezTo>
                <a:cubicBezTo>
                  <a:pt x="111193" y="78879"/>
                  <a:pt x="6418" y="73587"/>
                  <a:pt x="19118" y="73058"/>
                </a:cubicBezTo>
                <a:cubicBezTo>
                  <a:pt x="31818" y="72529"/>
                  <a:pt x="158289" y="62475"/>
                  <a:pt x="184218" y="63533"/>
                </a:cubicBezTo>
                <a:cubicBezTo>
                  <a:pt x="210147" y="64591"/>
                  <a:pt x="167285" y="73058"/>
                  <a:pt x="174693" y="79408"/>
                </a:cubicBezTo>
                <a:cubicBezTo>
                  <a:pt x="182101" y="85758"/>
                  <a:pt x="221260" y="96341"/>
                  <a:pt x="228668" y="101633"/>
                </a:cubicBezTo>
                <a:cubicBezTo>
                  <a:pt x="236076" y="106925"/>
                  <a:pt x="215968" y="105866"/>
                  <a:pt x="219143" y="111158"/>
                </a:cubicBezTo>
                <a:cubicBezTo>
                  <a:pt x="222318" y="116450"/>
                  <a:pt x="239251" y="119625"/>
                  <a:pt x="247718" y="133383"/>
                </a:cubicBezTo>
                <a:cubicBezTo>
                  <a:pt x="256185" y="147141"/>
                  <a:pt x="253010" y="161429"/>
                  <a:pt x="269943" y="193708"/>
                </a:cubicBezTo>
                <a:cubicBezTo>
                  <a:pt x="286876" y="225987"/>
                  <a:pt x="344556" y="313829"/>
                  <a:pt x="349318" y="327058"/>
                </a:cubicBezTo>
                <a:cubicBezTo>
                  <a:pt x="354080" y="340287"/>
                  <a:pt x="318626" y="304304"/>
                  <a:pt x="298518" y="273083"/>
                </a:cubicBezTo>
                <a:cubicBezTo>
                  <a:pt x="278410" y="241862"/>
                  <a:pt x="258301" y="170954"/>
                  <a:pt x="228668" y="139733"/>
                </a:cubicBezTo>
                <a:cubicBezTo>
                  <a:pt x="199035" y="108512"/>
                  <a:pt x="147705" y="96341"/>
                  <a:pt x="120718" y="85758"/>
                </a:cubicBezTo>
                <a:cubicBezTo>
                  <a:pt x="93731" y="75175"/>
                  <a:pt x="65685" y="77821"/>
                  <a:pt x="66743" y="76233"/>
                </a:cubicBezTo>
                <a:cubicBezTo>
                  <a:pt x="67801" y="74645"/>
                  <a:pt x="136064" y="85229"/>
                  <a:pt x="127068" y="76233"/>
                </a:cubicBezTo>
                <a:cubicBezTo>
                  <a:pt x="118072" y="67237"/>
                  <a:pt x="3243" y="1620"/>
                  <a:pt x="68" y="3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EAFC8E4A-9AE0-64D5-7920-648D8713BAD0}"/>
              </a:ext>
            </a:extLst>
          </p:cNvPr>
          <p:cNvSpPr/>
          <p:nvPr/>
        </p:nvSpPr>
        <p:spPr>
          <a:xfrm>
            <a:off x="8956669" y="9861447"/>
            <a:ext cx="187337" cy="317822"/>
          </a:xfrm>
          <a:custGeom>
            <a:avLst/>
            <a:gdLst>
              <a:gd name="connsiteX0" fmla="*/ 6 w 187337"/>
              <a:gd name="connsiteY0" fmla="*/ 103 h 317822"/>
              <a:gd name="connsiteX1" fmla="*/ 44456 w 187337"/>
              <a:gd name="connsiteY1" fmla="*/ 206478 h 317822"/>
              <a:gd name="connsiteX2" fmla="*/ 63506 w 187337"/>
              <a:gd name="connsiteY2" fmla="*/ 187428 h 317822"/>
              <a:gd name="connsiteX3" fmla="*/ 146056 w 187337"/>
              <a:gd name="connsiteY3" fmla="*/ 282678 h 317822"/>
              <a:gd name="connsiteX4" fmla="*/ 130181 w 187337"/>
              <a:gd name="connsiteY4" fmla="*/ 282678 h 317822"/>
              <a:gd name="connsiteX5" fmla="*/ 187331 w 187337"/>
              <a:gd name="connsiteY5" fmla="*/ 317603 h 317822"/>
              <a:gd name="connsiteX6" fmla="*/ 133356 w 187337"/>
              <a:gd name="connsiteY6" fmla="*/ 263628 h 317822"/>
              <a:gd name="connsiteX7" fmla="*/ 57156 w 187337"/>
              <a:gd name="connsiteY7" fmla="*/ 158853 h 317822"/>
              <a:gd name="connsiteX8" fmla="*/ 47631 w 187337"/>
              <a:gd name="connsiteY8" fmla="*/ 177903 h 317822"/>
              <a:gd name="connsiteX9" fmla="*/ 6 w 187337"/>
              <a:gd name="connsiteY9" fmla="*/ 103 h 317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337" h="317822">
                <a:moveTo>
                  <a:pt x="6" y="103"/>
                </a:moveTo>
                <a:cubicBezTo>
                  <a:pt x="-523" y="4866"/>
                  <a:pt x="33873" y="175257"/>
                  <a:pt x="44456" y="206478"/>
                </a:cubicBezTo>
                <a:cubicBezTo>
                  <a:pt x="55039" y="237699"/>
                  <a:pt x="46573" y="174728"/>
                  <a:pt x="63506" y="187428"/>
                </a:cubicBezTo>
                <a:cubicBezTo>
                  <a:pt x="80439" y="200128"/>
                  <a:pt x="134944" y="266803"/>
                  <a:pt x="146056" y="282678"/>
                </a:cubicBezTo>
                <a:cubicBezTo>
                  <a:pt x="157169" y="298553"/>
                  <a:pt x="123302" y="276857"/>
                  <a:pt x="130181" y="282678"/>
                </a:cubicBezTo>
                <a:cubicBezTo>
                  <a:pt x="137060" y="288499"/>
                  <a:pt x="186802" y="320778"/>
                  <a:pt x="187331" y="317603"/>
                </a:cubicBezTo>
                <a:cubicBezTo>
                  <a:pt x="187860" y="314428"/>
                  <a:pt x="155052" y="290086"/>
                  <a:pt x="133356" y="263628"/>
                </a:cubicBezTo>
                <a:cubicBezTo>
                  <a:pt x="111660" y="237170"/>
                  <a:pt x="71443" y="173140"/>
                  <a:pt x="57156" y="158853"/>
                </a:cubicBezTo>
                <a:cubicBezTo>
                  <a:pt x="42869" y="144566"/>
                  <a:pt x="56627" y="199070"/>
                  <a:pt x="47631" y="177903"/>
                </a:cubicBezTo>
                <a:cubicBezTo>
                  <a:pt x="38635" y="156736"/>
                  <a:pt x="535" y="-4660"/>
                  <a:pt x="6" y="10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D13DFC32-FFC8-164B-2C45-C27721B9BB19}"/>
              </a:ext>
            </a:extLst>
          </p:cNvPr>
          <p:cNvSpPr/>
          <p:nvPr/>
        </p:nvSpPr>
        <p:spPr>
          <a:xfrm>
            <a:off x="8942546" y="9771553"/>
            <a:ext cx="303229" cy="556797"/>
          </a:xfrm>
          <a:custGeom>
            <a:avLst/>
            <a:gdLst>
              <a:gd name="connsiteX0" fmla="*/ 1429 w 303229"/>
              <a:gd name="connsiteY0" fmla="*/ 1097 h 556797"/>
              <a:gd name="connsiteX1" fmla="*/ 61754 w 303229"/>
              <a:gd name="connsiteY1" fmla="*/ 220172 h 556797"/>
              <a:gd name="connsiteX2" fmla="*/ 77629 w 303229"/>
              <a:gd name="connsiteY2" fmla="*/ 207472 h 556797"/>
              <a:gd name="connsiteX3" fmla="*/ 106204 w 303229"/>
              <a:gd name="connsiteY3" fmla="*/ 305897 h 556797"/>
              <a:gd name="connsiteX4" fmla="*/ 172879 w 303229"/>
              <a:gd name="connsiteY4" fmla="*/ 378922 h 556797"/>
              <a:gd name="connsiteX5" fmla="*/ 131604 w 303229"/>
              <a:gd name="connsiteY5" fmla="*/ 350347 h 556797"/>
              <a:gd name="connsiteX6" fmla="*/ 223679 w 303229"/>
              <a:gd name="connsiteY6" fmla="*/ 410672 h 556797"/>
              <a:gd name="connsiteX7" fmla="*/ 252254 w 303229"/>
              <a:gd name="connsiteY7" fmla="*/ 467822 h 556797"/>
              <a:gd name="connsiteX8" fmla="*/ 303054 w 303229"/>
              <a:gd name="connsiteY8" fmla="*/ 556722 h 556797"/>
              <a:gd name="connsiteX9" fmla="*/ 233204 w 303229"/>
              <a:gd name="connsiteY9" fmla="*/ 451947 h 556797"/>
              <a:gd name="connsiteX10" fmla="*/ 71279 w 303229"/>
              <a:gd name="connsiteY10" fmla="*/ 283672 h 556797"/>
              <a:gd name="connsiteX11" fmla="*/ 49054 w 303229"/>
              <a:gd name="connsiteY11" fmla="*/ 245572 h 556797"/>
              <a:gd name="connsiteX12" fmla="*/ 61754 w 303229"/>
              <a:gd name="connsiteY12" fmla="*/ 245572 h 556797"/>
              <a:gd name="connsiteX13" fmla="*/ 4604 w 303229"/>
              <a:gd name="connsiteY13" fmla="*/ 118572 h 556797"/>
              <a:gd name="connsiteX14" fmla="*/ 17304 w 303229"/>
              <a:gd name="connsiteY14" fmla="*/ 134447 h 556797"/>
              <a:gd name="connsiteX15" fmla="*/ 1429 w 303229"/>
              <a:gd name="connsiteY15" fmla="*/ 1097 h 55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03229" h="556797">
                <a:moveTo>
                  <a:pt x="1429" y="1097"/>
                </a:moveTo>
                <a:cubicBezTo>
                  <a:pt x="8837" y="15384"/>
                  <a:pt x="49054" y="185776"/>
                  <a:pt x="61754" y="220172"/>
                </a:cubicBezTo>
                <a:cubicBezTo>
                  <a:pt x="74454" y="254568"/>
                  <a:pt x="70221" y="193185"/>
                  <a:pt x="77629" y="207472"/>
                </a:cubicBezTo>
                <a:cubicBezTo>
                  <a:pt x="85037" y="221759"/>
                  <a:pt x="90329" y="277322"/>
                  <a:pt x="106204" y="305897"/>
                </a:cubicBezTo>
                <a:cubicBezTo>
                  <a:pt x="122079" y="334472"/>
                  <a:pt x="168646" y="371514"/>
                  <a:pt x="172879" y="378922"/>
                </a:cubicBezTo>
                <a:cubicBezTo>
                  <a:pt x="177112" y="386330"/>
                  <a:pt x="123137" y="345055"/>
                  <a:pt x="131604" y="350347"/>
                </a:cubicBezTo>
                <a:cubicBezTo>
                  <a:pt x="140071" y="355639"/>
                  <a:pt x="203571" y="391093"/>
                  <a:pt x="223679" y="410672"/>
                </a:cubicBezTo>
                <a:cubicBezTo>
                  <a:pt x="243787" y="430251"/>
                  <a:pt x="239025" y="443480"/>
                  <a:pt x="252254" y="467822"/>
                </a:cubicBezTo>
                <a:cubicBezTo>
                  <a:pt x="265483" y="492164"/>
                  <a:pt x="306229" y="559368"/>
                  <a:pt x="303054" y="556722"/>
                </a:cubicBezTo>
                <a:cubicBezTo>
                  <a:pt x="299879" y="554076"/>
                  <a:pt x="271833" y="497455"/>
                  <a:pt x="233204" y="451947"/>
                </a:cubicBezTo>
                <a:cubicBezTo>
                  <a:pt x="194575" y="406439"/>
                  <a:pt x="101971" y="318068"/>
                  <a:pt x="71279" y="283672"/>
                </a:cubicBezTo>
                <a:cubicBezTo>
                  <a:pt x="40587" y="249276"/>
                  <a:pt x="50642" y="251922"/>
                  <a:pt x="49054" y="245572"/>
                </a:cubicBezTo>
                <a:cubicBezTo>
                  <a:pt x="47467" y="239222"/>
                  <a:pt x="69162" y="266739"/>
                  <a:pt x="61754" y="245572"/>
                </a:cubicBezTo>
                <a:cubicBezTo>
                  <a:pt x="54346" y="224405"/>
                  <a:pt x="12012" y="137093"/>
                  <a:pt x="4604" y="118572"/>
                </a:cubicBezTo>
                <a:cubicBezTo>
                  <a:pt x="-2804" y="100051"/>
                  <a:pt x="16775" y="152439"/>
                  <a:pt x="17304" y="134447"/>
                </a:cubicBezTo>
                <a:cubicBezTo>
                  <a:pt x="17833" y="116455"/>
                  <a:pt x="-5979" y="-13190"/>
                  <a:pt x="1429" y="109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9520E5EF-0240-0AB1-227C-26F2623F9022}"/>
              </a:ext>
            </a:extLst>
          </p:cNvPr>
          <p:cNvSpPr/>
          <p:nvPr/>
        </p:nvSpPr>
        <p:spPr>
          <a:xfrm>
            <a:off x="9139897" y="9946744"/>
            <a:ext cx="29594" cy="194301"/>
          </a:xfrm>
          <a:custGeom>
            <a:avLst/>
            <a:gdLst>
              <a:gd name="connsiteX0" fmla="*/ 928 w 29594"/>
              <a:gd name="connsiteY0" fmla="*/ 531 h 194301"/>
              <a:gd name="connsiteX1" fmla="*/ 29503 w 29594"/>
              <a:gd name="connsiteY1" fmla="*/ 60856 h 194301"/>
              <a:gd name="connsiteX2" fmla="*/ 10453 w 29594"/>
              <a:gd name="connsiteY2" fmla="*/ 137056 h 194301"/>
              <a:gd name="connsiteX3" fmla="*/ 23153 w 29594"/>
              <a:gd name="connsiteY3" fmla="*/ 111656 h 194301"/>
              <a:gd name="connsiteX4" fmla="*/ 10453 w 29594"/>
              <a:gd name="connsiteY4" fmla="*/ 194206 h 194301"/>
              <a:gd name="connsiteX5" fmla="*/ 26328 w 29594"/>
              <a:gd name="connsiteY5" fmla="*/ 127531 h 194301"/>
              <a:gd name="connsiteX6" fmla="*/ 7278 w 29594"/>
              <a:gd name="connsiteY6" fmla="*/ 95781 h 194301"/>
              <a:gd name="connsiteX7" fmla="*/ 928 w 29594"/>
              <a:gd name="connsiteY7" fmla="*/ 531 h 19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594" h="194301">
                <a:moveTo>
                  <a:pt x="928" y="531"/>
                </a:moveTo>
                <a:cubicBezTo>
                  <a:pt x="4632" y="-5290"/>
                  <a:pt x="27916" y="38102"/>
                  <a:pt x="29503" y="60856"/>
                </a:cubicBezTo>
                <a:cubicBezTo>
                  <a:pt x="31090" y="83610"/>
                  <a:pt x="11511" y="128589"/>
                  <a:pt x="10453" y="137056"/>
                </a:cubicBezTo>
                <a:cubicBezTo>
                  <a:pt x="9395" y="145523"/>
                  <a:pt x="23153" y="102131"/>
                  <a:pt x="23153" y="111656"/>
                </a:cubicBezTo>
                <a:cubicBezTo>
                  <a:pt x="23153" y="121181"/>
                  <a:pt x="9924" y="191560"/>
                  <a:pt x="10453" y="194206"/>
                </a:cubicBezTo>
                <a:cubicBezTo>
                  <a:pt x="10982" y="196852"/>
                  <a:pt x="26857" y="143935"/>
                  <a:pt x="26328" y="127531"/>
                </a:cubicBezTo>
                <a:cubicBezTo>
                  <a:pt x="25799" y="111127"/>
                  <a:pt x="8866" y="112714"/>
                  <a:pt x="7278" y="95781"/>
                </a:cubicBezTo>
                <a:cubicBezTo>
                  <a:pt x="5691" y="78848"/>
                  <a:pt x="-2776" y="6352"/>
                  <a:pt x="928" y="53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91407F89-59C8-B7AB-5D2A-5B128324D442}"/>
              </a:ext>
            </a:extLst>
          </p:cNvPr>
          <p:cNvSpPr/>
          <p:nvPr/>
        </p:nvSpPr>
        <p:spPr>
          <a:xfrm>
            <a:off x="9167983" y="9959640"/>
            <a:ext cx="84377" cy="362523"/>
          </a:xfrm>
          <a:custGeom>
            <a:avLst/>
            <a:gdLst>
              <a:gd name="connsiteX0" fmla="*/ 29992 w 84377"/>
              <a:gd name="connsiteY0" fmla="*/ 335 h 362523"/>
              <a:gd name="connsiteX1" fmla="*/ 4592 w 84377"/>
              <a:gd name="connsiteY1" fmla="*/ 146385 h 362523"/>
              <a:gd name="connsiteX2" fmla="*/ 1417 w 84377"/>
              <a:gd name="connsiteY2" fmla="*/ 216235 h 362523"/>
              <a:gd name="connsiteX3" fmla="*/ 20467 w 84377"/>
              <a:gd name="connsiteY3" fmla="*/ 247985 h 362523"/>
              <a:gd name="connsiteX4" fmla="*/ 83967 w 84377"/>
              <a:gd name="connsiteY4" fmla="*/ 362285 h 362523"/>
              <a:gd name="connsiteX5" fmla="*/ 45867 w 84377"/>
              <a:gd name="connsiteY5" fmla="*/ 276560 h 362523"/>
              <a:gd name="connsiteX6" fmla="*/ 7767 w 84377"/>
              <a:gd name="connsiteY6" fmla="*/ 225760 h 362523"/>
              <a:gd name="connsiteX7" fmla="*/ 10942 w 84377"/>
              <a:gd name="connsiteY7" fmla="*/ 190835 h 362523"/>
              <a:gd name="connsiteX8" fmla="*/ 29992 w 84377"/>
              <a:gd name="connsiteY8" fmla="*/ 335 h 362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377" h="362523">
                <a:moveTo>
                  <a:pt x="29992" y="335"/>
                </a:moveTo>
                <a:cubicBezTo>
                  <a:pt x="28934" y="-7073"/>
                  <a:pt x="9354" y="110402"/>
                  <a:pt x="4592" y="146385"/>
                </a:cubicBezTo>
                <a:cubicBezTo>
                  <a:pt x="-170" y="182368"/>
                  <a:pt x="-1229" y="199302"/>
                  <a:pt x="1417" y="216235"/>
                </a:cubicBezTo>
                <a:cubicBezTo>
                  <a:pt x="4063" y="233168"/>
                  <a:pt x="6709" y="223643"/>
                  <a:pt x="20467" y="247985"/>
                </a:cubicBezTo>
                <a:cubicBezTo>
                  <a:pt x="34225" y="272327"/>
                  <a:pt x="79734" y="357523"/>
                  <a:pt x="83967" y="362285"/>
                </a:cubicBezTo>
                <a:cubicBezTo>
                  <a:pt x="88200" y="367047"/>
                  <a:pt x="58567" y="299314"/>
                  <a:pt x="45867" y="276560"/>
                </a:cubicBezTo>
                <a:cubicBezTo>
                  <a:pt x="33167" y="253806"/>
                  <a:pt x="13588" y="240047"/>
                  <a:pt x="7767" y="225760"/>
                </a:cubicBezTo>
                <a:cubicBezTo>
                  <a:pt x="1946" y="211473"/>
                  <a:pt x="6179" y="223643"/>
                  <a:pt x="10942" y="190835"/>
                </a:cubicBezTo>
                <a:cubicBezTo>
                  <a:pt x="15705" y="158027"/>
                  <a:pt x="31050" y="7743"/>
                  <a:pt x="29992" y="3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8267C15A-E6B5-21F3-E5F0-2BDBB02DB2F3}"/>
              </a:ext>
            </a:extLst>
          </p:cNvPr>
          <p:cNvSpPr/>
          <p:nvPr/>
        </p:nvSpPr>
        <p:spPr>
          <a:xfrm>
            <a:off x="8985247" y="9861540"/>
            <a:ext cx="172267" cy="287820"/>
          </a:xfrm>
          <a:custGeom>
            <a:avLst/>
            <a:gdLst>
              <a:gd name="connsiteX0" fmla="*/ 3 w 172267"/>
              <a:gd name="connsiteY0" fmla="*/ 10 h 287820"/>
              <a:gd name="connsiteX1" fmla="*/ 69853 w 172267"/>
              <a:gd name="connsiteY1" fmla="*/ 107960 h 287820"/>
              <a:gd name="connsiteX2" fmla="*/ 66678 w 172267"/>
              <a:gd name="connsiteY2" fmla="*/ 158760 h 287820"/>
              <a:gd name="connsiteX3" fmla="*/ 171453 w 172267"/>
              <a:gd name="connsiteY3" fmla="*/ 285760 h 287820"/>
              <a:gd name="connsiteX4" fmla="*/ 114303 w 172267"/>
              <a:gd name="connsiteY4" fmla="*/ 228610 h 287820"/>
              <a:gd name="connsiteX5" fmla="*/ 95253 w 172267"/>
              <a:gd name="connsiteY5" fmla="*/ 114310 h 287820"/>
              <a:gd name="connsiteX6" fmla="*/ 95253 w 172267"/>
              <a:gd name="connsiteY6" fmla="*/ 200035 h 287820"/>
              <a:gd name="connsiteX7" fmla="*/ 79378 w 172267"/>
              <a:gd name="connsiteY7" fmla="*/ 142885 h 287820"/>
              <a:gd name="connsiteX8" fmla="*/ 73028 w 172267"/>
              <a:gd name="connsiteY8" fmla="*/ 101610 h 287820"/>
              <a:gd name="connsiteX9" fmla="*/ 3 w 172267"/>
              <a:gd name="connsiteY9" fmla="*/ 10 h 28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267" h="287820">
                <a:moveTo>
                  <a:pt x="3" y="10"/>
                </a:moveTo>
                <a:cubicBezTo>
                  <a:pt x="-526" y="1068"/>
                  <a:pt x="58741" y="81502"/>
                  <a:pt x="69853" y="107960"/>
                </a:cubicBezTo>
                <a:cubicBezTo>
                  <a:pt x="80966" y="134418"/>
                  <a:pt x="49745" y="129127"/>
                  <a:pt x="66678" y="158760"/>
                </a:cubicBezTo>
                <a:cubicBezTo>
                  <a:pt x="83611" y="188393"/>
                  <a:pt x="163516" y="274118"/>
                  <a:pt x="171453" y="285760"/>
                </a:cubicBezTo>
                <a:cubicBezTo>
                  <a:pt x="179391" y="297402"/>
                  <a:pt x="127003" y="257185"/>
                  <a:pt x="114303" y="228610"/>
                </a:cubicBezTo>
                <a:cubicBezTo>
                  <a:pt x="101603" y="200035"/>
                  <a:pt x="98428" y="119072"/>
                  <a:pt x="95253" y="114310"/>
                </a:cubicBezTo>
                <a:cubicBezTo>
                  <a:pt x="92078" y="109548"/>
                  <a:pt x="97899" y="195273"/>
                  <a:pt x="95253" y="200035"/>
                </a:cubicBezTo>
                <a:cubicBezTo>
                  <a:pt x="92607" y="204797"/>
                  <a:pt x="83082" y="159289"/>
                  <a:pt x="79378" y="142885"/>
                </a:cubicBezTo>
                <a:cubicBezTo>
                  <a:pt x="75674" y="126481"/>
                  <a:pt x="86786" y="122248"/>
                  <a:pt x="73028" y="101610"/>
                </a:cubicBezTo>
                <a:cubicBezTo>
                  <a:pt x="59270" y="80972"/>
                  <a:pt x="532" y="-1048"/>
                  <a:pt x="3" y="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089BF5C9-304A-BD68-5D3E-539E3CCDADE2}"/>
              </a:ext>
            </a:extLst>
          </p:cNvPr>
          <p:cNvSpPr/>
          <p:nvPr/>
        </p:nvSpPr>
        <p:spPr>
          <a:xfrm>
            <a:off x="8632707" y="9985269"/>
            <a:ext cx="301743" cy="647844"/>
          </a:xfrm>
          <a:custGeom>
            <a:avLst/>
            <a:gdLst>
              <a:gd name="connsiteX0" fmla="*/ 118 w 301743"/>
              <a:gd name="connsiteY0" fmla="*/ 106 h 647844"/>
              <a:gd name="connsiteX1" fmla="*/ 89018 w 301743"/>
              <a:gd name="connsiteY1" fmla="*/ 101706 h 647844"/>
              <a:gd name="connsiteX2" fmla="*/ 79493 w 301743"/>
              <a:gd name="connsiteY2" fmla="*/ 146156 h 647844"/>
              <a:gd name="connsiteX3" fmla="*/ 123943 w 301743"/>
              <a:gd name="connsiteY3" fmla="*/ 212831 h 647844"/>
              <a:gd name="connsiteX4" fmla="*/ 92193 w 301743"/>
              <a:gd name="connsiteY4" fmla="*/ 193781 h 647844"/>
              <a:gd name="connsiteX5" fmla="*/ 168393 w 301743"/>
              <a:gd name="connsiteY5" fmla="*/ 276331 h 647844"/>
              <a:gd name="connsiteX6" fmla="*/ 206493 w 301743"/>
              <a:gd name="connsiteY6" fmla="*/ 377931 h 647844"/>
              <a:gd name="connsiteX7" fmla="*/ 222368 w 301743"/>
              <a:gd name="connsiteY7" fmla="*/ 362056 h 647844"/>
              <a:gd name="connsiteX8" fmla="*/ 228718 w 301743"/>
              <a:gd name="connsiteY8" fmla="*/ 489056 h 647844"/>
              <a:gd name="connsiteX9" fmla="*/ 301743 w 301743"/>
              <a:gd name="connsiteY9" fmla="*/ 647806 h 647844"/>
              <a:gd name="connsiteX10" fmla="*/ 228718 w 301743"/>
              <a:gd name="connsiteY10" fmla="*/ 501756 h 647844"/>
              <a:gd name="connsiteX11" fmla="*/ 152518 w 301743"/>
              <a:gd name="connsiteY11" fmla="*/ 273156 h 647844"/>
              <a:gd name="connsiteX12" fmla="*/ 130293 w 301743"/>
              <a:gd name="connsiteY12" fmla="*/ 260456 h 647844"/>
              <a:gd name="connsiteX13" fmla="*/ 69968 w 301743"/>
              <a:gd name="connsiteY13" fmla="*/ 174731 h 647844"/>
              <a:gd name="connsiteX14" fmla="*/ 82668 w 301743"/>
              <a:gd name="connsiteY14" fmla="*/ 152506 h 647844"/>
              <a:gd name="connsiteX15" fmla="*/ 82668 w 301743"/>
              <a:gd name="connsiteY15" fmla="*/ 114406 h 647844"/>
              <a:gd name="connsiteX16" fmla="*/ 69968 w 301743"/>
              <a:gd name="connsiteY16" fmla="*/ 82656 h 647844"/>
              <a:gd name="connsiteX17" fmla="*/ 118 w 301743"/>
              <a:gd name="connsiteY17" fmla="*/ 106 h 64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1743" h="647844">
                <a:moveTo>
                  <a:pt x="118" y="106"/>
                </a:moveTo>
                <a:cubicBezTo>
                  <a:pt x="3293" y="3281"/>
                  <a:pt x="75789" y="77364"/>
                  <a:pt x="89018" y="101706"/>
                </a:cubicBezTo>
                <a:cubicBezTo>
                  <a:pt x="102247" y="126048"/>
                  <a:pt x="73672" y="127635"/>
                  <a:pt x="79493" y="146156"/>
                </a:cubicBezTo>
                <a:cubicBezTo>
                  <a:pt x="85314" y="164677"/>
                  <a:pt x="121826" y="204894"/>
                  <a:pt x="123943" y="212831"/>
                </a:cubicBezTo>
                <a:cubicBezTo>
                  <a:pt x="126060" y="220768"/>
                  <a:pt x="84785" y="183198"/>
                  <a:pt x="92193" y="193781"/>
                </a:cubicBezTo>
                <a:cubicBezTo>
                  <a:pt x="99601" y="204364"/>
                  <a:pt x="149343" y="245639"/>
                  <a:pt x="168393" y="276331"/>
                </a:cubicBezTo>
                <a:cubicBezTo>
                  <a:pt x="187443" y="307023"/>
                  <a:pt x="197497" y="363644"/>
                  <a:pt x="206493" y="377931"/>
                </a:cubicBezTo>
                <a:cubicBezTo>
                  <a:pt x="215489" y="392218"/>
                  <a:pt x="218664" y="343535"/>
                  <a:pt x="222368" y="362056"/>
                </a:cubicBezTo>
                <a:cubicBezTo>
                  <a:pt x="226072" y="380577"/>
                  <a:pt x="215489" y="441431"/>
                  <a:pt x="228718" y="489056"/>
                </a:cubicBezTo>
                <a:cubicBezTo>
                  <a:pt x="241947" y="536681"/>
                  <a:pt x="301743" y="645689"/>
                  <a:pt x="301743" y="647806"/>
                </a:cubicBezTo>
                <a:cubicBezTo>
                  <a:pt x="301743" y="649923"/>
                  <a:pt x="253589" y="564198"/>
                  <a:pt x="228718" y="501756"/>
                </a:cubicBezTo>
                <a:cubicBezTo>
                  <a:pt x="203847" y="439314"/>
                  <a:pt x="168922" y="313373"/>
                  <a:pt x="152518" y="273156"/>
                </a:cubicBezTo>
                <a:cubicBezTo>
                  <a:pt x="136114" y="232939"/>
                  <a:pt x="144051" y="276860"/>
                  <a:pt x="130293" y="260456"/>
                </a:cubicBezTo>
                <a:cubicBezTo>
                  <a:pt x="116535" y="244052"/>
                  <a:pt x="77906" y="192723"/>
                  <a:pt x="69968" y="174731"/>
                </a:cubicBezTo>
                <a:cubicBezTo>
                  <a:pt x="62031" y="156739"/>
                  <a:pt x="80551" y="162560"/>
                  <a:pt x="82668" y="152506"/>
                </a:cubicBezTo>
                <a:cubicBezTo>
                  <a:pt x="84785" y="142452"/>
                  <a:pt x="84785" y="126048"/>
                  <a:pt x="82668" y="114406"/>
                </a:cubicBezTo>
                <a:cubicBezTo>
                  <a:pt x="80551" y="102764"/>
                  <a:pt x="81610" y="99589"/>
                  <a:pt x="69968" y="82656"/>
                </a:cubicBezTo>
                <a:cubicBezTo>
                  <a:pt x="58326" y="65723"/>
                  <a:pt x="-3057" y="-3069"/>
                  <a:pt x="118" y="10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C9B4DE2B-1F4B-FF9A-6BB9-2DD6127875A6}"/>
              </a:ext>
            </a:extLst>
          </p:cNvPr>
          <p:cNvSpPr/>
          <p:nvPr/>
        </p:nvSpPr>
        <p:spPr>
          <a:xfrm>
            <a:off x="8816661" y="10185105"/>
            <a:ext cx="356001" cy="255148"/>
          </a:xfrm>
          <a:custGeom>
            <a:avLst/>
            <a:gdLst>
              <a:gd name="connsiteX0" fmla="*/ 355914 w 356001"/>
              <a:gd name="connsiteY0" fmla="*/ 295 h 255148"/>
              <a:gd name="connsiteX1" fmla="*/ 168589 w 356001"/>
              <a:gd name="connsiteY1" fmla="*/ 139995 h 255148"/>
              <a:gd name="connsiteX2" fmla="*/ 241614 w 356001"/>
              <a:gd name="connsiteY2" fmla="*/ 114595 h 255148"/>
              <a:gd name="connsiteX3" fmla="*/ 86039 w 356001"/>
              <a:gd name="connsiteY3" fmla="*/ 216195 h 255148"/>
              <a:gd name="connsiteX4" fmla="*/ 314 w 356001"/>
              <a:gd name="connsiteY4" fmla="*/ 254295 h 255148"/>
              <a:gd name="connsiteX5" fmla="*/ 114614 w 356001"/>
              <a:gd name="connsiteY5" fmla="*/ 184445 h 255148"/>
              <a:gd name="connsiteX6" fmla="*/ 63814 w 356001"/>
              <a:gd name="connsiteY6" fmla="*/ 193970 h 255148"/>
              <a:gd name="connsiteX7" fmla="*/ 235264 w 356001"/>
              <a:gd name="connsiteY7" fmla="*/ 120945 h 255148"/>
              <a:gd name="connsiteX8" fmla="*/ 203514 w 356001"/>
              <a:gd name="connsiteY8" fmla="*/ 108245 h 255148"/>
              <a:gd name="connsiteX9" fmla="*/ 257489 w 356001"/>
              <a:gd name="connsiteY9" fmla="*/ 86020 h 255148"/>
              <a:gd name="connsiteX10" fmla="*/ 193989 w 356001"/>
              <a:gd name="connsiteY10" fmla="*/ 101895 h 255148"/>
              <a:gd name="connsiteX11" fmla="*/ 355914 w 356001"/>
              <a:gd name="connsiteY11" fmla="*/ 295 h 25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6001" h="255148">
                <a:moveTo>
                  <a:pt x="355914" y="295"/>
                </a:moveTo>
                <a:cubicBezTo>
                  <a:pt x="351681" y="6645"/>
                  <a:pt x="187639" y="120945"/>
                  <a:pt x="168589" y="139995"/>
                </a:cubicBezTo>
                <a:cubicBezTo>
                  <a:pt x="149539" y="159045"/>
                  <a:pt x="255372" y="101895"/>
                  <a:pt x="241614" y="114595"/>
                </a:cubicBezTo>
                <a:cubicBezTo>
                  <a:pt x="227856" y="127295"/>
                  <a:pt x="126256" y="192912"/>
                  <a:pt x="86039" y="216195"/>
                </a:cubicBezTo>
                <a:cubicBezTo>
                  <a:pt x="45822" y="239478"/>
                  <a:pt x="-4449" y="259587"/>
                  <a:pt x="314" y="254295"/>
                </a:cubicBezTo>
                <a:cubicBezTo>
                  <a:pt x="5076" y="249003"/>
                  <a:pt x="104031" y="194499"/>
                  <a:pt x="114614" y="184445"/>
                </a:cubicBezTo>
                <a:cubicBezTo>
                  <a:pt x="125197" y="174391"/>
                  <a:pt x="43706" y="204553"/>
                  <a:pt x="63814" y="193970"/>
                </a:cubicBezTo>
                <a:cubicBezTo>
                  <a:pt x="83922" y="183387"/>
                  <a:pt x="211981" y="135232"/>
                  <a:pt x="235264" y="120945"/>
                </a:cubicBezTo>
                <a:cubicBezTo>
                  <a:pt x="258547" y="106658"/>
                  <a:pt x="199810" y="114066"/>
                  <a:pt x="203514" y="108245"/>
                </a:cubicBezTo>
                <a:cubicBezTo>
                  <a:pt x="207218" y="102424"/>
                  <a:pt x="259077" y="87078"/>
                  <a:pt x="257489" y="86020"/>
                </a:cubicBezTo>
                <a:cubicBezTo>
                  <a:pt x="255901" y="84962"/>
                  <a:pt x="179172" y="111949"/>
                  <a:pt x="193989" y="101895"/>
                </a:cubicBezTo>
                <a:cubicBezTo>
                  <a:pt x="208806" y="91841"/>
                  <a:pt x="360147" y="-6055"/>
                  <a:pt x="355914" y="29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0627571F-1DA4-B204-1249-683E13DD3565}"/>
              </a:ext>
            </a:extLst>
          </p:cNvPr>
          <p:cNvSpPr/>
          <p:nvPr/>
        </p:nvSpPr>
        <p:spPr>
          <a:xfrm>
            <a:off x="8835040" y="10169525"/>
            <a:ext cx="286735" cy="187444"/>
          </a:xfrm>
          <a:custGeom>
            <a:avLst/>
            <a:gdLst>
              <a:gd name="connsiteX0" fmla="*/ 286735 w 286735"/>
              <a:gd name="connsiteY0" fmla="*/ 0 h 187444"/>
              <a:gd name="connsiteX1" fmla="*/ 86710 w 286735"/>
              <a:gd name="connsiteY1" fmla="*/ 38100 h 187444"/>
              <a:gd name="connsiteX2" fmla="*/ 45435 w 286735"/>
              <a:gd name="connsiteY2" fmla="*/ 76200 h 187444"/>
              <a:gd name="connsiteX3" fmla="*/ 61310 w 286735"/>
              <a:gd name="connsiteY3" fmla="*/ 63500 h 187444"/>
              <a:gd name="connsiteX4" fmla="*/ 985 w 286735"/>
              <a:gd name="connsiteY4" fmla="*/ 187325 h 187444"/>
              <a:gd name="connsiteX5" fmla="*/ 118460 w 286735"/>
              <a:gd name="connsiteY5" fmla="*/ 38100 h 187444"/>
              <a:gd name="connsiteX6" fmla="*/ 197835 w 286735"/>
              <a:gd name="connsiteY6" fmla="*/ 12700 h 187444"/>
              <a:gd name="connsiteX7" fmla="*/ 83535 w 286735"/>
              <a:gd name="connsiteY7" fmla="*/ 19050 h 187444"/>
              <a:gd name="connsiteX8" fmla="*/ 286735 w 286735"/>
              <a:gd name="connsiteY8" fmla="*/ 0 h 18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6735" h="187444">
                <a:moveTo>
                  <a:pt x="286735" y="0"/>
                </a:moveTo>
                <a:cubicBezTo>
                  <a:pt x="206831" y="12700"/>
                  <a:pt x="126927" y="25400"/>
                  <a:pt x="86710" y="38100"/>
                </a:cubicBezTo>
                <a:cubicBezTo>
                  <a:pt x="46493" y="50800"/>
                  <a:pt x="49668" y="71967"/>
                  <a:pt x="45435" y="76200"/>
                </a:cubicBezTo>
                <a:cubicBezTo>
                  <a:pt x="41202" y="80433"/>
                  <a:pt x="68718" y="44979"/>
                  <a:pt x="61310" y="63500"/>
                </a:cubicBezTo>
                <a:cubicBezTo>
                  <a:pt x="53902" y="82021"/>
                  <a:pt x="-8540" y="191558"/>
                  <a:pt x="985" y="187325"/>
                </a:cubicBezTo>
                <a:cubicBezTo>
                  <a:pt x="10510" y="183092"/>
                  <a:pt x="85652" y="67204"/>
                  <a:pt x="118460" y="38100"/>
                </a:cubicBezTo>
                <a:cubicBezTo>
                  <a:pt x="151268" y="8996"/>
                  <a:pt x="203656" y="15875"/>
                  <a:pt x="197835" y="12700"/>
                </a:cubicBezTo>
                <a:cubicBezTo>
                  <a:pt x="192014" y="9525"/>
                  <a:pt x="83535" y="19050"/>
                  <a:pt x="83535" y="19050"/>
                </a:cubicBezTo>
                <a:lnTo>
                  <a:pt x="286735" y="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725AD2CE-20E1-5A31-FD98-744C6D6D6019}"/>
              </a:ext>
            </a:extLst>
          </p:cNvPr>
          <p:cNvSpPr/>
          <p:nvPr/>
        </p:nvSpPr>
        <p:spPr>
          <a:xfrm>
            <a:off x="9239057" y="10077281"/>
            <a:ext cx="48845" cy="277727"/>
          </a:xfrm>
          <a:custGeom>
            <a:avLst/>
            <a:gdLst>
              <a:gd name="connsiteX0" fmla="*/ 47818 w 48845"/>
              <a:gd name="connsiteY0" fmla="*/ 169 h 277727"/>
              <a:gd name="connsiteX1" fmla="*/ 22418 w 48845"/>
              <a:gd name="connsiteY1" fmla="*/ 111294 h 277727"/>
              <a:gd name="connsiteX2" fmla="*/ 12893 w 48845"/>
              <a:gd name="connsiteY2" fmla="*/ 235119 h 277727"/>
              <a:gd name="connsiteX3" fmla="*/ 12893 w 48845"/>
              <a:gd name="connsiteY3" fmla="*/ 276394 h 277727"/>
              <a:gd name="connsiteX4" fmla="*/ 16068 w 48845"/>
              <a:gd name="connsiteY4" fmla="*/ 193844 h 277727"/>
              <a:gd name="connsiteX5" fmla="*/ 193 w 48845"/>
              <a:gd name="connsiteY5" fmla="*/ 38269 h 277727"/>
              <a:gd name="connsiteX6" fmla="*/ 28768 w 48845"/>
              <a:gd name="connsiteY6" fmla="*/ 120819 h 277727"/>
              <a:gd name="connsiteX7" fmla="*/ 41468 w 48845"/>
              <a:gd name="connsiteY7" fmla="*/ 85894 h 277727"/>
              <a:gd name="connsiteX8" fmla="*/ 47818 w 48845"/>
              <a:gd name="connsiteY8" fmla="*/ 169 h 277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45" h="277727">
                <a:moveTo>
                  <a:pt x="47818" y="169"/>
                </a:moveTo>
                <a:cubicBezTo>
                  <a:pt x="44643" y="4402"/>
                  <a:pt x="28239" y="72136"/>
                  <a:pt x="22418" y="111294"/>
                </a:cubicBezTo>
                <a:cubicBezTo>
                  <a:pt x="16597" y="150452"/>
                  <a:pt x="14480" y="207602"/>
                  <a:pt x="12893" y="235119"/>
                </a:cubicBezTo>
                <a:cubicBezTo>
                  <a:pt x="11306" y="262636"/>
                  <a:pt x="12364" y="283273"/>
                  <a:pt x="12893" y="276394"/>
                </a:cubicBezTo>
                <a:cubicBezTo>
                  <a:pt x="13422" y="269515"/>
                  <a:pt x="18185" y="233531"/>
                  <a:pt x="16068" y="193844"/>
                </a:cubicBezTo>
                <a:cubicBezTo>
                  <a:pt x="13951" y="154157"/>
                  <a:pt x="-1924" y="50440"/>
                  <a:pt x="193" y="38269"/>
                </a:cubicBezTo>
                <a:cubicBezTo>
                  <a:pt x="2310" y="26098"/>
                  <a:pt x="21889" y="112881"/>
                  <a:pt x="28768" y="120819"/>
                </a:cubicBezTo>
                <a:cubicBezTo>
                  <a:pt x="35647" y="128757"/>
                  <a:pt x="36706" y="99652"/>
                  <a:pt x="41468" y="85894"/>
                </a:cubicBezTo>
                <a:cubicBezTo>
                  <a:pt x="46230" y="72136"/>
                  <a:pt x="50993" y="-4064"/>
                  <a:pt x="47818" y="16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F59D872B-38C8-4FC1-CE58-788E7E11DE31}"/>
              </a:ext>
            </a:extLst>
          </p:cNvPr>
          <p:cNvSpPr/>
          <p:nvPr/>
        </p:nvSpPr>
        <p:spPr>
          <a:xfrm>
            <a:off x="9245431" y="10086920"/>
            <a:ext cx="298717" cy="600133"/>
          </a:xfrm>
          <a:custGeom>
            <a:avLst/>
            <a:gdLst>
              <a:gd name="connsiteX0" fmla="*/ 169 w 298717"/>
              <a:gd name="connsiteY0" fmla="*/ 55 h 600133"/>
              <a:gd name="connsiteX1" fmla="*/ 149394 w 298717"/>
              <a:gd name="connsiteY1" fmla="*/ 200080 h 600133"/>
              <a:gd name="connsiteX2" fmla="*/ 139869 w 298717"/>
              <a:gd name="connsiteY2" fmla="*/ 174680 h 600133"/>
              <a:gd name="connsiteX3" fmla="*/ 216069 w 298717"/>
              <a:gd name="connsiteY3" fmla="*/ 358830 h 600133"/>
              <a:gd name="connsiteX4" fmla="*/ 219244 w 298717"/>
              <a:gd name="connsiteY4" fmla="*/ 314380 h 600133"/>
              <a:gd name="connsiteX5" fmla="*/ 266869 w 298717"/>
              <a:gd name="connsiteY5" fmla="*/ 466780 h 600133"/>
              <a:gd name="connsiteX6" fmla="*/ 298619 w 298717"/>
              <a:gd name="connsiteY6" fmla="*/ 600130 h 600133"/>
              <a:gd name="connsiteX7" fmla="*/ 273219 w 298717"/>
              <a:gd name="connsiteY7" fmla="*/ 469955 h 600133"/>
              <a:gd name="connsiteX8" fmla="*/ 184319 w 298717"/>
              <a:gd name="connsiteY8" fmla="*/ 231830 h 600133"/>
              <a:gd name="connsiteX9" fmla="*/ 193844 w 298717"/>
              <a:gd name="connsiteY9" fmla="*/ 308030 h 600133"/>
              <a:gd name="connsiteX10" fmla="*/ 120819 w 298717"/>
              <a:gd name="connsiteY10" fmla="*/ 181030 h 600133"/>
              <a:gd name="connsiteX11" fmla="*/ 169 w 298717"/>
              <a:gd name="connsiteY11" fmla="*/ 55 h 60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717" h="600133">
                <a:moveTo>
                  <a:pt x="169" y="55"/>
                </a:moveTo>
                <a:cubicBezTo>
                  <a:pt x="4931" y="3230"/>
                  <a:pt x="126111" y="170976"/>
                  <a:pt x="149394" y="200080"/>
                </a:cubicBezTo>
                <a:cubicBezTo>
                  <a:pt x="172677" y="229184"/>
                  <a:pt x="128757" y="148222"/>
                  <a:pt x="139869" y="174680"/>
                </a:cubicBezTo>
                <a:cubicBezTo>
                  <a:pt x="150982" y="201138"/>
                  <a:pt x="202840" y="335547"/>
                  <a:pt x="216069" y="358830"/>
                </a:cubicBezTo>
                <a:cubicBezTo>
                  <a:pt x="229298" y="382113"/>
                  <a:pt x="210777" y="296388"/>
                  <a:pt x="219244" y="314380"/>
                </a:cubicBezTo>
                <a:cubicBezTo>
                  <a:pt x="227711" y="332372"/>
                  <a:pt x="253640" y="419155"/>
                  <a:pt x="266869" y="466780"/>
                </a:cubicBezTo>
                <a:cubicBezTo>
                  <a:pt x="280098" y="514405"/>
                  <a:pt x="297561" y="599601"/>
                  <a:pt x="298619" y="600130"/>
                </a:cubicBezTo>
                <a:cubicBezTo>
                  <a:pt x="299677" y="600659"/>
                  <a:pt x="292269" y="531338"/>
                  <a:pt x="273219" y="469955"/>
                </a:cubicBezTo>
                <a:cubicBezTo>
                  <a:pt x="254169" y="408572"/>
                  <a:pt x="197548" y="258818"/>
                  <a:pt x="184319" y="231830"/>
                </a:cubicBezTo>
                <a:cubicBezTo>
                  <a:pt x="171090" y="204843"/>
                  <a:pt x="204427" y="316497"/>
                  <a:pt x="193844" y="308030"/>
                </a:cubicBezTo>
                <a:cubicBezTo>
                  <a:pt x="183261" y="299563"/>
                  <a:pt x="149394" y="230243"/>
                  <a:pt x="120819" y="181030"/>
                </a:cubicBezTo>
                <a:cubicBezTo>
                  <a:pt x="92244" y="131818"/>
                  <a:pt x="-4593" y="-3120"/>
                  <a:pt x="169" y="5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484EF290-4F3B-0E0A-5C31-7E0007753E7A}"/>
              </a:ext>
            </a:extLst>
          </p:cNvPr>
          <p:cNvSpPr/>
          <p:nvPr/>
        </p:nvSpPr>
        <p:spPr>
          <a:xfrm>
            <a:off x="9227898" y="10232311"/>
            <a:ext cx="183212" cy="445757"/>
          </a:xfrm>
          <a:custGeom>
            <a:avLst/>
            <a:gdLst>
              <a:gd name="connsiteX0" fmla="*/ 182802 w 183212"/>
              <a:gd name="connsiteY0" fmla="*/ 3889 h 445757"/>
              <a:gd name="connsiteX1" fmla="*/ 52627 w 183212"/>
              <a:gd name="connsiteY1" fmla="*/ 22939 h 445757"/>
              <a:gd name="connsiteX2" fmla="*/ 11352 w 183212"/>
              <a:gd name="connsiteY2" fmla="*/ 73739 h 445757"/>
              <a:gd name="connsiteX3" fmla="*/ 52627 w 183212"/>
              <a:gd name="connsiteY3" fmla="*/ 73739 h 445757"/>
              <a:gd name="connsiteX4" fmla="*/ 24052 w 183212"/>
              <a:gd name="connsiteY4" fmla="*/ 105489 h 445757"/>
              <a:gd name="connsiteX5" fmla="*/ 55802 w 183212"/>
              <a:gd name="connsiteY5" fmla="*/ 146764 h 445757"/>
              <a:gd name="connsiteX6" fmla="*/ 33577 w 183212"/>
              <a:gd name="connsiteY6" fmla="*/ 175339 h 445757"/>
              <a:gd name="connsiteX7" fmla="*/ 52627 w 183212"/>
              <a:gd name="connsiteY7" fmla="*/ 207089 h 445757"/>
              <a:gd name="connsiteX8" fmla="*/ 55802 w 183212"/>
              <a:gd name="connsiteY8" fmla="*/ 257889 h 445757"/>
              <a:gd name="connsiteX9" fmla="*/ 71677 w 183212"/>
              <a:gd name="connsiteY9" fmla="*/ 254714 h 445757"/>
              <a:gd name="connsiteX10" fmla="*/ 84377 w 183212"/>
              <a:gd name="connsiteY10" fmla="*/ 369014 h 445757"/>
              <a:gd name="connsiteX11" fmla="*/ 109777 w 183212"/>
              <a:gd name="connsiteY11" fmla="*/ 445214 h 445757"/>
              <a:gd name="connsiteX12" fmla="*/ 90727 w 183212"/>
              <a:gd name="connsiteY12" fmla="*/ 330914 h 445757"/>
              <a:gd name="connsiteX13" fmla="*/ 33577 w 183212"/>
              <a:gd name="connsiteY13" fmla="*/ 165814 h 445757"/>
              <a:gd name="connsiteX14" fmla="*/ 11352 w 183212"/>
              <a:gd name="connsiteY14" fmla="*/ 102314 h 445757"/>
              <a:gd name="connsiteX15" fmla="*/ 30402 w 183212"/>
              <a:gd name="connsiteY15" fmla="*/ 51514 h 445757"/>
              <a:gd name="connsiteX16" fmla="*/ 33577 w 183212"/>
              <a:gd name="connsiteY16" fmla="*/ 10239 h 445757"/>
              <a:gd name="connsiteX17" fmla="*/ 5002 w 183212"/>
              <a:gd name="connsiteY17" fmla="*/ 714 h 445757"/>
              <a:gd name="connsiteX18" fmla="*/ 182802 w 183212"/>
              <a:gd name="connsiteY18" fmla="*/ 3889 h 44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3212" h="445757">
                <a:moveTo>
                  <a:pt x="182802" y="3889"/>
                </a:moveTo>
                <a:cubicBezTo>
                  <a:pt x="190739" y="7593"/>
                  <a:pt x="81202" y="11297"/>
                  <a:pt x="52627" y="22939"/>
                </a:cubicBezTo>
                <a:cubicBezTo>
                  <a:pt x="24052" y="34581"/>
                  <a:pt x="11352" y="65272"/>
                  <a:pt x="11352" y="73739"/>
                </a:cubicBezTo>
                <a:cubicBezTo>
                  <a:pt x="11352" y="82206"/>
                  <a:pt x="50510" y="68447"/>
                  <a:pt x="52627" y="73739"/>
                </a:cubicBezTo>
                <a:cubicBezTo>
                  <a:pt x="54744" y="79031"/>
                  <a:pt x="23523" y="93318"/>
                  <a:pt x="24052" y="105489"/>
                </a:cubicBezTo>
                <a:cubicBezTo>
                  <a:pt x="24581" y="117660"/>
                  <a:pt x="54215" y="135122"/>
                  <a:pt x="55802" y="146764"/>
                </a:cubicBezTo>
                <a:cubicBezTo>
                  <a:pt x="57389" y="158406"/>
                  <a:pt x="34106" y="165285"/>
                  <a:pt x="33577" y="175339"/>
                </a:cubicBezTo>
                <a:cubicBezTo>
                  <a:pt x="33048" y="185393"/>
                  <a:pt x="48923" y="193331"/>
                  <a:pt x="52627" y="207089"/>
                </a:cubicBezTo>
                <a:cubicBezTo>
                  <a:pt x="56331" y="220847"/>
                  <a:pt x="52627" y="249951"/>
                  <a:pt x="55802" y="257889"/>
                </a:cubicBezTo>
                <a:cubicBezTo>
                  <a:pt x="58977" y="265827"/>
                  <a:pt x="66914" y="236193"/>
                  <a:pt x="71677" y="254714"/>
                </a:cubicBezTo>
                <a:cubicBezTo>
                  <a:pt x="76440" y="273235"/>
                  <a:pt x="78027" y="337264"/>
                  <a:pt x="84377" y="369014"/>
                </a:cubicBezTo>
                <a:cubicBezTo>
                  <a:pt x="90727" y="400764"/>
                  <a:pt x="108719" y="451564"/>
                  <a:pt x="109777" y="445214"/>
                </a:cubicBezTo>
                <a:cubicBezTo>
                  <a:pt x="110835" y="438864"/>
                  <a:pt x="103427" y="377481"/>
                  <a:pt x="90727" y="330914"/>
                </a:cubicBezTo>
                <a:cubicBezTo>
                  <a:pt x="78027" y="284347"/>
                  <a:pt x="46806" y="203914"/>
                  <a:pt x="33577" y="165814"/>
                </a:cubicBezTo>
                <a:cubicBezTo>
                  <a:pt x="20348" y="127714"/>
                  <a:pt x="11881" y="121364"/>
                  <a:pt x="11352" y="102314"/>
                </a:cubicBezTo>
                <a:cubicBezTo>
                  <a:pt x="10823" y="83264"/>
                  <a:pt x="26698" y="66860"/>
                  <a:pt x="30402" y="51514"/>
                </a:cubicBezTo>
                <a:cubicBezTo>
                  <a:pt x="34106" y="36168"/>
                  <a:pt x="37810" y="18706"/>
                  <a:pt x="33577" y="10239"/>
                </a:cubicBezTo>
                <a:cubicBezTo>
                  <a:pt x="29344" y="1772"/>
                  <a:pt x="-14577" y="2301"/>
                  <a:pt x="5002" y="714"/>
                </a:cubicBezTo>
                <a:cubicBezTo>
                  <a:pt x="24581" y="-873"/>
                  <a:pt x="174865" y="185"/>
                  <a:pt x="182802" y="388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24D9160F-B622-968E-2BAE-D89F1BC7EFF8}"/>
              </a:ext>
            </a:extLst>
          </p:cNvPr>
          <p:cNvSpPr/>
          <p:nvPr/>
        </p:nvSpPr>
        <p:spPr>
          <a:xfrm>
            <a:off x="9232870" y="10332515"/>
            <a:ext cx="80090" cy="380374"/>
          </a:xfrm>
          <a:custGeom>
            <a:avLst/>
            <a:gdLst>
              <a:gd name="connsiteX0" fmla="*/ 30 w 80090"/>
              <a:gd name="connsiteY0" fmla="*/ 2110 h 380374"/>
              <a:gd name="connsiteX1" fmla="*/ 38130 w 80090"/>
              <a:gd name="connsiteY1" fmla="*/ 256110 h 380374"/>
              <a:gd name="connsiteX2" fmla="*/ 41305 w 80090"/>
              <a:gd name="connsiteY2" fmla="*/ 233885 h 380374"/>
              <a:gd name="connsiteX3" fmla="*/ 79405 w 80090"/>
              <a:gd name="connsiteY3" fmla="*/ 379935 h 380374"/>
              <a:gd name="connsiteX4" fmla="*/ 63530 w 80090"/>
              <a:gd name="connsiteY4" fmla="*/ 275160 h 380374"/>
              <a:gd name="connsiteX5" fmla="*/ 34955 w 80090"/>
              <a:gd name="connsiteY5" fmla="*/ 164035 h 380374"/>
              <a:gd name="connsiteX6" fmla="*/ 63530 w 80090"/>
              <a:gd name="connsiteY6" fmla="*/ 211660 h 380374"/>
              <a:gd name="connsiteX7" fmla="*/ 44480 w 80090"/>
              <a:gd name="connsiteY7" fmla="*/ 157685 h 380374"/>
              <a:gd name="connsiteX8" fmla="*/ 47655 w 80090"/>
              <a:gd name="connsiteY8" fmla="*/ 214835 h 380374"/>
              <a:gd name="connsiteX9" fmla="*/ 31780 w 80090"/>
              <a:gd name="connsiteY9" fmla="*/ 138635 h 380374"/>
              <a:gd name="connsiteX10" fmla="*/ 30 w 80090"/>
              <a:gd name="connsiteY10" fmla="*/ 2110 h 38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090" h="380374">
                <a:moveTo>
                  <a:pt x="30" y="2110"/>
                </a:moveTo>
                <a:cubicBezTo>
                  <a:pt x="1088" y="21689"/>
                  <a:pt x="31251" y="217481"/>
                  <a:pt x="38130" y="256110"/>
                </a:cubicBezTo>
                <a:cubicBezTo>
                  <a:pt x="45009" y="294739"/>
                  <a:pt x="34426" y="213248"/>
                  <a:pt x="41305" y="233885"/>
                </a:cubicBezTo>
                <a:cubicBezTo>
                  <a:pt x="48184" y="254522"/>
                  <a:pt x="75701" y="373056"/>
                  <a:pt x="79405" y="379935"/>
                </a:cubicBezTo>
                <a:cubicBezTo>
                  <a:pt x="83109" y="386814"/>
                  <a:pt x="70938" y="311143"/>
                  <a:pt x="63530" y="275160"/>
                </a:cubicBezTo>
                <a:cubicBezTo>
                  <a:pt x="56122" y="239177"/>
                  <a:pt x="34955" y="174618"/>
                  <a:pt x="34955" y="164035"/>
                </a:cubicBezTo>
                <a:cubicBezTo>
                  <a:pt x="34955" y="153452"/>
                  <a:pt x="61942" y="212718"/>
                  <a:pt x="63530" y="211660"/>
                </a:cubicBezTo>
                <a:cubicBezTo>
                  <a:pt x="65118" y="210602"/>
                  <a:pt x="47126" y="157156"/>
                  <a:pt x="44480" y="157685"/>
                </a:cubicBezTo>
                <a:cubicBezTo>
                  <a:pt x="41834" y="158214"/>
                  <a:pt x="49772" y="218010"/>
                  <a:pt x="47655" y="214835"/>
                </a:cubicBezTo>
                <a:cubicBezTo>
                  <a:pt x="45538" y="211660"/>
                  <a:pt x="38130" y="172502"/>
                  <a:pt x="31780" y="138635"/>
                </a:cubicBezTo>
                <a:cubicBezTo>
                  <a:pt x="25430" y="104768"/>
                  <a:pt x="-1028" y="-17469"/>
                  <a:pt x="30" y="211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665E3302-A38B-E18D-657B-DD2931B58B4E}"/>
              </a:ext>
            </a:extLst>
          </p:cNvPr>
          <p:cNvSpPr/>
          <p:nvPr/>
        </p:nvSpPr>
        <p:spPr>
          <a:xfrm>
            <a:off x="9168322" y="10362401"/>
            <a:ext cx="163022" cy="343716"/>
          </a:xfrm>
          <a:custGeom>
            <a:avLst/>
            <a:gdLst>
              <a:gd name="connsiteX0" fmla="*/ 118553 w 163022"/>
              <a:gd name="connsiteY0" fmla="*/ 799 h 343716"/>
              <a:gd name="connsiteX1" fmla="*/ 32828 w 163022"/>
              <a:gd name="connsiteY1" fmla="*/ 86524 h 343716"/>
              <a:gd name="connsiteX2" fmla="*/ 1078 w 163022"/>
              <a:gd name="connsiteY2" fmla="*/ 153199 h 343716"/>
              <a:gd name="connsiteX3" fmla="*/ 7428 w 163022"/>
              <a:gd name="connsiteY3" fmla="*/ 134149 h 343716"/>
              <a:gd name="connsiteX4" fmla="*/ 7428 w 163022"/>
              <a:gd name="connsiteY4" fmla="*/ 184949 h 343716"/>
              <a:gd name="connsiteX5" fmla="*/ 36003 w 163022"/>
              <a:gd name="connsiteY5" fmla="*/ 223049 h 343716"/>
              <a:gd name="connsiteX6" fmla="*/ 16953 w 163022"/>
              <a:gd name="connsiteY6" fmla="*/ 197649 h 343716"/>
              <a:gd name="connsiteX7" fmla="*/ 89978 w 163022"/>
              <a:gd name="connsiteY7" fmla="*/ 273849 h 343716"/>
              <a:gd name="connsiteX8" fmla="*/ 163003 w 163022"/>
              <a:gd name="connsiteY8" fmla="*/ 343699 h 343716"/>
              <a:gd name="connsiteX9" fmla="*/ 96328 w 163022"/>
              <a:gd name="connsiteY9" fmla="*/ 267499 h 343716"/>
              <a:gd name="connsiteX10" fmla="*/ 4253 w 163022"/>
              <a:gd name="connsiteY10" fmla="*/ 194474 h 343716"/>
              <a:gd name="connsiteX11" fmla="*/ 29653 w 163022"/>
              <a:gd name="connsiteY11" fmla="*/ 130974 h 343716"/>
              <a:gd name="connsiteX12" fmla="*/ 20128 w 163022"/>
              <a:gd name="connsiteY12" fmla="*/ 140499 h 343716"/>
              <a:gd name="connsiteX13" fmla="*/ 118553 w 163022"/>
              <a:gd name="connsiteY13" fmla="*/ 799 h 34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022" h="343716">
                <a:moveTo>
                  <a:pt x="118553" y="799"/>
                </a:moveTo>
                <a:cubicBezTo>
                  <a:pt x="120670" y="-8197"/>
                  <a:pt x="52407" y="61124"/>
                  <a:pt x="32828" y="86524"/>
                </a:cubicBezTo>
                <a:cubicBezTo>
                  <a:pt x="13249" y="111924"/>
                  <a:pt x="5311" y="145262"/>
                  <a:pt x="1078" y="153199"/>
                </a:cubicBezTo>
                <a:cubicBezTo>
                  <a:pt x="-3155" y="161136"/>
                  <a:pt x="6370" y="128858"/>
                  <a:pt x="7428" y="134149"/>
                </a:cubicBezTo>
                <a:cubicBezTo>
                  <a:pt x="8486" y="139440"/>
                  <a:pt x="2665" y="170132"/>
                  <a:pt x="7428" y="184949"/>
                </a:cubicBezTo>
                <a:cubicBezTo>
                  <a:pt x="12191" y="199766"/>
                  <a:pt x="36003" y="223049"/>
                  <a:pt x="36003" y="223049"/>
                </a:cubicBezTo>
                <a:cubicBezTo>
                  <a:pt x="37591" y="225166"/>
                  <a:pt x="7957" y="189182"/>
                  <a:pt x="16953" y="197649"/>
                </a:cubicBezTo>
                <a:cubicBezTo>
                  <a:pt x="25949" y="206116"/>
                  <a:pt x="65636" y="249507"/>
                  <a:pt x="89978" y="273849"/>
                </a:cubicBezTo>
                <a:cubicBezTo>
                  <a:pt x="114320" y="298191"/>
                  <a:pt x="161945" y="344757"/>
                  <a:pt x="163003" y="343699"/>
                </a:cubicBezTo>
                <a:cubicBezTo>
                  <a:pt x="164061" y="342641"/>
                  <a:pt x="122786" y="292370"/>
                  <a:pt x="96328" y="267499"/>
                </a:cubicBezTo>
                <a:cubicBezTo>
                  <a:pt x="69870" y="242628"/>
                  <a:pt x="15365" y="217228"/>
                  <a:pt x="4253" y="194474"/>
                </a:cubicBezTo>
                <a:cubicBezTo>
                  <a:pt x="-6859" y="171720"/>
                  <a:pt x="29653" y="130974"/>
                  <a:pt x="29653" y="130974"/>
                </a:cubicBezTo>
                <a:cubicBezTo>
                  <a:pt x="32299" y="121978"/>
                  <a:pt x="9016" y="157961"/>
                  <a:pt x="20128" y="140499"/>
                </a:cubicBezTo>
                <a:cubicBezTo>
                  <a:pt x="31240" y="123037"/>
                  <a:pt x="116436" y="9795"/>
                  <a:pt x="118553" y="799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2A3B3BC2-9536-9002-E7AD-6C39BC98EE62}"/>
              </a:ext>
            </a:extLst>
          </p:cNvPr>
          <p:cNvSpPr/>
          <p:nvPr/>
        </p:nvSpPr>
        <p:spPr>
          <a:xfrm>
            <a:off x="9144230" y="10359979"/>
            <a:ext cx="421666" cy="342427"/>
          </a:xfrm>
          <a:custGeom>
            <a:avLst/>
            <a:gdLst>
              <a:gd name="connsiteX0" fmla="*/ 133120 w 421666"/>
              <a:gd name="connsiteY0" fmla="*/ 46 h 342427"/>
              <a:gd name="connsiteX1" fmla="*/ 9295 w 421666"/>
              <a:gd name="connsiteY1" fmla="*/ 139746 h 342427"/>
              <a:gd name="connsiteX2" fmla="*/ 12470 w 421666"/>
              <a:gd name="connsiteY2" fmla="*/ 187371 h 342427"/>
              <a:gd name="connsiteX3" fmla="*/ 2945 w 421666"/>
              <a:gd name="connsiteY3" fmla="*/ 158796 h 342427"/>
              <a:gd name="connsiteX4" fmla="*/ 44220 w 421666"/>
              <a:gd name="connsiteY4" fmla="*/ 238171 h 342427"/>
              <a:gd name="connsiteX5" fmla="*/ 28345 w 421666"/>
              <a:gd name="connsiteY5" fmla="*/ 203246 h 342427"/>
              <a:gd name="connsiteX6" fmla="*/ 129945 w 421666"/>
              <a:gd name="connsiteY6" fmla="*/ 308021 h 342427"/>
              <a:gd name="connsiteX7" fmla="*/ 139470 w 421666"/>
              <a:gd name="connsiteY7" fmla="*/ 295321 h 342427"/>
              <a:gd name="connsiteX8" fmla="*/ 212495 w 421666"/>
              <a:gd name="connsiteY8" fmla="*/ 339771 h 342427"/>
              <a:gd name="connsiteX9" fmla="*/ 183920 w 421666"/>
              <a:gd name="connsiteY9" fmla="*/ 336596 h 342427"/>
              <a:gd name="connsiteX10" fmla="*/ 393470 w 421666"/>
              <a:gd name="connsiteY10" fmla="*/ 330246 h 342427"/>
              <a:gd name="connsiteX11" fmla="*/ 418870 w 421666"/>
              <a:gd name="connsiteY11" fmla="*/ 308021 h 342427"/>
              <a:gd name="connsiteX12" fmla="*/ 387120 w 421666"/>
              <a:gd name="connsiteY12" fmla="*/ 234996 h 342427"/>
              <a:gd name="connsiteX13" fmla="*/ 339495 w 421666"/>
              <a:gd name="connsiteY13" fmla="*/ 117521 h 342427"/>
              <a:gd name="connsiteX14" fmla="*/ 383945 w 421666"/>
              <a:gd name="connsiteY14" fmla="*/ 266746 h 342427"/>
              <a:gd name="connsiteX15" fmla="*/ 326795 w 421666"/>
              <a:gd name="connsiteY15" fmla="*/ 292146 h 342427"/>
              <a:gd name="connsiteX16" fmla="*/ 212495 w 421666"/>
              <a:gd name="connsiteY16" fmla="*/ 314371 h 342427"/>
              <a:gd name="connsiteX17" fmla="*/ 196620 w 421666"/>
              <a:gd name="connsiteY17" fmla="*/ 301671 h 342427"/>
              <a:gd name="connsiteX18" fmla="*/ 18820 w 421666"/>
              <a:gd name="connsiteY18" fmla="*/ 190546 h 342427"/>
              <a:gd name="connsiteX19" fmla="*/ 18820 w 421666"/>
              <a:gd name="connsiteY19" fmla="*/ 155621 h 342427"/>
              <a:gd name="connsiteX20" fmla="*/ 133120 w 421666"/>
              <a:gd name="connsiteY20" fmla="*/ 46 h 342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1666" h="342427">
                <a:moveTo>
                  <a:pt x="133120" y="46"/>
                </a:moveTo>
                <a:cubicBezTo>
                  <a:pt x="131532" y="-2600"/>
                  <a:pt x="29403" y="108525"/>
                  <a:pt x="9295" y="139746"/>
                </a:cubicBezTo>
                <a:cubicBezTo>
                  <a:pt x="-10813" y="170967"/>
                  <a:pt x="13528" y="184196"/>
                  <a:pt x="12470" y="187371"/>
                </a:cubicBezTo>
                <a:cubicBezTo>
                  <a:pt x="11412" y="190546"/>
                  <a:pt x="-2347" y="150329"/>
                  <a:pt x="2945" y="158796"/>
                </a:cubicBezTo>
                <a:cubicBezTo>
                  <a:pt x="8237" y="167263"/>
                  <a:pt x="39987" y="230763"/>
                  <a:pt x="44220" y="238171"/>
                </a:cubicBezTo>
                <a:cubicBezTo>
                  <a:pt x="48453" y="245579"/>
                  <a:pt x="14058" y="191604"/>
                  <a:pt x="28345" y="203246"/>
                </a:cubicBezTo>
                <a:cubicBezTo>
                  <a:pt x="42632" y="214888"/>
                  <a:pt x="111424" y="292675"/>
                  <a:pt x="129945" y="308021"/>
                </a:cubicBezTo>
                <a:cubicBezTo>
                  <a:pt x="148466" y="323367"/>
                  <a:pt x="125712" y="290029"/>
                  <a:pt x="139470" y="295321"/>
                </a:cubicBezTo>
                <a:cubicBezTo>
                  <a:pt x="153228" y="300613"/>
                  <a:pt x="205087" y="332892"/>
                  <a:pt x="212495" y="339771"/>
                </a:cubicBezTo>
                <a:cubicBezTo>
                  <a:pt x="219903" y="346650"/>
                  <a:pt x="153758" y="338183"/>
                  <a:pt x="183920" y="336596"/>
                </a:cubicBezTo>
                <a:cubicBezTo>
                  <a:pt x="214082" y="335009"/>
                  <a:pt x="354312" y="335009"/>
                  <a:pt x="393470" y="330246"/>
                </a:cubicBezTo>
                <a:cubicBezTo>
                  <a:pt x="432628" y="325484"/>
                  <a:pt x="419928" y="323896"/>
                  <a:pt x="418870" y="308021"/>
                </a:cubicBezTo>
                <a:cubicBezTo>
                  <a:pt x="417812" y="292146"/>
                  <a:pt x="400349" y="266746"/>
                  <a:pt x="387120" y="234996"/>
                </a:cubicBezTo>
                <a:cubicBezTo>
                  <a:pt x="373891" y="203246"/>
                  <a:pt x="340024" y="112229"/>
                  <a:pt x="339495" y="117521"/>
                </a:cubicBezTo>
                <a:cubicBezTo>
                  <a:pt x="338966" y="122813"/>
                  <a:pt x="386062" y="237642"/>
                  <a:pt x="383945" y="266746"/>
                </a:cubicBezTo>
                <a:cubicBezTo>
                  <a:pt x="381828" y="295850"/>
                  <a:pt x="355370" y="284208"/>
                  <a:pt x="326795" y="292146"/>
                </a:cubicBezTo>
                <a:cubicBezTo>
                  <a:pt x="298220" y="300084"/>
                  <a:pt x="234191" y="312784"/>
                  <a:pt x="212495" y="314371"/>
                </a:cubicBezTo>
                <a:cubicBezTo>
                  <a:pt x="190799" y="315958"/>
                  <a:pt x="228899" y="322309"/>
                  <a:pt x="196620" y="301671"/>
                </a:cubicBezTo>
                <a:cubicBezTo>
                  <a:pt x="164341" y="281034"/>
                  <a:pt x="48453" y="214888"/>
                  <a:pt x="18820" y="190546"/>
                </a:cubicBezTo>
                <a:cubicBezTo>
                  <a:pt x="-10813" y="166204"/>
                  <a:pt x="-1288" y="183667"/>
                  <a:pt x="18820" y="155621"/>
                </a:cubicBezTo>
                <a:cubicBezTo>
                  <a:pt x="38928" y="127575"/>
                  <a:pt x="134708" y="2692"/>
                  <a:pt x="133120" y="46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9073FA5-547B-0E43-829D-FF49120F94B4}"/>
              </a:ext>
            </a:extLst>
          </p:cNvPr>
          <p:cNvSpPr/>
          <p:nvPr/>
        </p:nvSpPr>
        <p:spPr>
          <a:xfrm>
            <a:off x="8785049" y="10372723"/>
            <a:ext cx="54286" cy="178551"/>
          </a:xfrm>
          <a:custGeom>
            <a:avLst/>
            <a:gdLst>
              <a:gd name="connsiteX0" fmla="*/ 41451 w 54286"/>
              <a:gd name="connsiteY0" fmla="*/ 2 h 178551"/>
              <a:gd name="connsiteX1" fmla="*/ 176 w 54286"/>
              <a:gd name="connsiteY1" fmla="*/ 114302 h 178551"/>
              <a:gd name="connsiteX2" fmla="*/ 25576 w 54286"/>
              <a:gd name="connsiteY2" fmla="*/ 155577 h 178551"/>
              <a:gd name="connsiteX3" fmla="*/ 25576 w 54286"/>
              <a:gd name="connsiteY3" fmla="*/ 168277 h 178551"/>
              <a:gd name="connsiteX4" fmla="*/ 54151 w 54286"/>
              <a:gd name="connsiteY4" fmla="*/ 107952 h 178551"/>
              <a:gd name="connsiteX5" fmla="*/ 35101 w 54286"/>
              <a:gd name="connsiteY5" fmla="*/ 177802 h 178551"/>
              <a:gd name="connsiteX6" fmla="*/ 6526 w 54286"/>
              <a:gd name="connsiteY6" fmla="*/ 142877 h 178551"/>
              <a:gd name="connsiteX7" fmla="*/ 6526 w 54286"/>
              <a:gd name="connsiteY7" fmla="*/ 111127 h 178551"/>
              <a:gd name="connsiteX8" fmla="*/ 41451 w 54286"/>
              <a:gd name="connsiteY8" fmla="*/ 2 h 178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86" h="178551">
                <a:moveTo>
                  <a:pt x="41451" y="2"/>
                </a:moveTo>
                <a:cubicBezTo>
                  <a:pt x="40393" y="531"/>
                  <a:pt x="2822" y="88373"/>
                  <a:pt x="176" y="114302"/>
                </a:cubicBezTo>
                <a:cubicBezTo>
                  <a:pt x="-2470" y="140231"/>
                  <a:pt x="25576" y="155577"/>
                  <a:pt x="25576" y="155577"/>
                </a:cubicBezTo>
                <a:cubicBezTo>
                  <a:pt x="29809" y="164573"/>
                  <a:pt x="20813" y="176215"/>
                  <a:pt x="25576" y="168277"/>
                </a:cubicBezTo>
                <a:cubicBezTo>
                  <a:pt x="30338" y="160340"/>
                  <a:pt x="52564" y="106365"/>
                  <a:pt x="54151" y="107952"/>
                </a:cubicBezTo>
                <a:cubicBezTo>
                  <a:pt x="55738" y="109539"/>
                  <a:pt x="43038" y="171981"/>
                  <a:pt x="35101" y="177802"/>
                </a:cubicBezTo>
                <a:cubicBezTo>
                  <a:pt x="27164" y="183623"/>
                  <a:pt x="11288" y="153989"/>
                  <a:pt x="6526" y="142877"/>
                </a:cubicBezTo>
                <a:cubicBezTo>
                  <a:pt x="1764" y="131765"/>
                  <a:pt x="1764" y="130177"/>
                  <a:pt x="6526" y="111127"/>
                </a:cubicBezTo>
                <a:cubicBezTo>
                  <a:pt x="11288" y="92077"/>
                  <a:pt x="42509" y="-527"/>
                  <a:pt x="41451" y="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109BAADC-2344-B09F-ADA7-2E2EC2E59FF8}"/>
              </a:ext>
            </a:extLst>
          </p:cNvPr>
          <p:cNvSpPr/>
          <p:nvPr/>
        </p:nvSpPr>
        <p:spPr>
          <a:xfrm>
            <a:off x="8770154" y="10384911"/>
            <a:ext cx="101163" cy="225319"/>
          </a:xfrm>
          <a:custGeom>
            <a:avLst/>
            <a:gdLst>
              <a:gd name="connsiteX0" fmla="*/ 46821 w 101163"/>
              <a:gd name="connsiteY0" fmla="*/ 514 h 225319"/>
              <a:gd name="connsiteX1" fmla="*/ 11896 w 101163"/>
              <a:gd name="connsiteY1" fmla="*/ 117989 h 225319"/>
              <a:gd name="connsiteX2" fmla="*/ 8721 w 101163"/>
              <a:gd name="connsiteY2" fmla="*/ 143389 h 225319"/>
              <a:gd name="connsiteX3" fmla="*/ 2371 w 101163"/>
              <a:gd name="connsiteY3" fmla="*/ 127514 h 225319"/>
              <a:gd name="connsiteX4" fmla="*/ 53171 w 101163"/>
              <a:gd name="connsiteY4" fmla="*/ 184664 h 225319"/>
              <a:gd name="connsiteX5" fmla="*/ 97621 w 101163"/>
              <a:gd name="connsiteY5" fmla="*/ 222764 h 225319"/>
              <a:gd name="connsiteX6" fmla="*/ 94446 w 101163"/>
              <a:gd name="connsiteY6" fmla="*/ 111639 h 225319"/>
              <a:gd name="connsiteX7" fmla="*/ 97621 w 101163"/>
              <a:gd name="connsiteY7" fmla="*/ 200539 h 225319"/>
              <a:gd name="connsiteX8" fmla="*/ 37296 w 101163"/>
              <a:gd name="connsiteY8" fmla="*/ 133864 h 225319"/>
              <a:gd name="connsiteX9" fmla="*/ 5546 w 101163"/>
              <a:gd name="connsiteY9" fmla="*/ 127514 h 225319"/>
              <a:gd name="connsiteX10" fmla="*/ 5546 w 101163"/>
              <a:gd name="connsiteY10" fmla="*/ 76714 h 225319"/>
              <a:gd name="connsiteX11" fmla="*/ 46821 w 101163"/>
              <a:gd name="connsiteY11" fmla="*/ 514 h 22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163" h="225319">
                <a:moveTo>
                  <a:pt x="46821" y="514"/>
                </a:moveTo>
                <a:cubicBezTo>
                  <a:pt x="47879" y="7393"/>
                  <a:pt x="18246" y="94177"/>
                  <a:pt x="11896" y="117989"/>
                </a:cubicBezTo>
                <a:cubicBezTo>
                  <a:pt x="5546" y="141801"/>
                  <a:pt x="10308" y="141802"/>
                  <a:pt x="8721" y="143389"/>
                </a:cubicBezTo>
                <a:cubicBezTo>
                  <a:pt x="7134" y="144976"/>
                  <a:pt x="-5037" y="120635"/>
                  <a:pt x="2371" y="127514"/>
                </a:cubicBezTo>
                <a:cubicBezTo>
                  <a:pt x="9779" y="134393"/>
                  <a:pt x="37296" y="168789"/>
                  <a:pt x="53171" y="184664"/>
                </a:cubicBezTo>
                <a:cubicBezTo>
                  <a:pt x="69046" y="200539"/>
                  <a:pt x="90742" y="234935"/>
                  <a:pt x="97621" y="222764"/>
                </a:cubicBezTo>
                <a:cubicBezTo>
                  <a:pt x="104500" y="210593"/>
                  <a:pt x="94446" y="115343"/>
                  <a:pt x="94446" y="111639"/>
                </a:cubicBezTo>
                <a:cubicBezTo>
                  <a:pt x="94446" y="107935"/>
                  <a:pt x="107146" y="196835"/>
                  <a:pt x="97621" y="200539"/>
                </a:cubicBezTo>
                <a:cubicBezTo>
                  <a:pt x="88096" y="204243"/>
                  <a:pt x="52642" y="146035"/>
                  <a:pt x="37296" y="133864"/>
                </a:cubicBezTo>
                <a:cubicBezTo>
                  <a:pt x="21950" y="121693"/>
                  <a:pt x="10838" y="137039"/>
                  <a:pt x="5546" y="127514"/>
                </a:cubicBezTo>
                <a:cubicBezTo>
                  <a:pt x="254" y="117989"/>
                  <a:pt x="-1862" y="95764"/>
                  <a:pt x="5546" y="76714"/>
                </a:cubicBezTo>
                <a:cubicBezTo>
                  <a:pt x="12954" y="57664"/>
                  <a:pt x="45763" y="-6365"/>
                  <a:pt x="46821" y="5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A450D77B-457E-616D-4386-919E257BA1DF}"/>
              </a:ext>
            </a:extLst>
          </p:cNvPr>
          <p:cNvSpPr/>
          <p:nvPr/>
        </p:nvSpPr>
        <p:spPr>
          <a:xfrm>
            <a:off x="8654212" y="10563145"/>
            <a:ext cx="207334" cy="474273"/>
          </a:xfrm>
          <a:custGeom>
            <a:avLst/>
            <a:gdLst>
              <a:gd name="connsiteX0" fmla="*/ 207213 w 207334"/>
              <a:gd name="connsiteY0" fmla="*/ 80 h 474273"/>
              <a:gd name="connsiteX1" fmla="*/ 127838 w 207334"/>
              <a:gd name="connsiteY1" fmla="*/ 104855 h 474273"/>
              <a:gd name="connsiteX2" fmla="*/ 162763 w 207334"/>
              <a:gd name="connsiteY2" fmla="*/ 98505 h 474273"/>
              <a:gd name="connsiteX3" fmla="*/ 23063 w 207334"/>
              <a:gd name="connsiteY3" fmla="*/ 241380 h 474273"/>
              <a:gd name="connsiteX4" fmla="*/ 26238 w 207334"/>
              <a:gd name="connsiteY4" fmla="*/ 238205 h 474273"/>
              <a:gd name="connsiteX5" fmla="*/ 32588 w 207334"/>
              <a:gd name="connsiteY5" fmla="*/ 241380 h 474273"/>
              <a:gd name="connsiteX6" fmla="*/ 4013 w 207334"/>
              <a:gd name="connsiteY6" fmla="*/ 276305 h 474273"/>
              <a:gd name="connsiteX7" fmla="*/ 838 w 207334"/>
              <a:gd name="connsiteY7" fmla="*/ 352505 h 474273"/>
              <a:gd name="connsiteX8" fmla="*/ 838 w 207334"/>
              <a:gd name="connsiteY8" fmla="*/ 320755 h 474273"/>
              <a:gd name="connsiteX9" fmla="*/ 10363 w 207334"/>
              <a:gd name="connsiteY9" fmla="*/ 374730 h 474273"/>
              <a:gd name="connsiteX10" fmla="*/ 35763 w 207334"/>
              <a:gd name="connsiteY10" fmla="*/ 473155 h 474273"/>
              <a:gd name="connsiteX11" fmla="*/ 19888 w 207334"/>
              <a:gd name="connsiteY11" fmla="*/ 419180 h 474273"/>
              <a:gd name="connsiteX12" fmla="*/ 16713 w 207334"/>
              <a:gd name="connsiteY12" fmla="*/ 289005 h 474273"/>
              <a:gd name="connsiteX13" fmla="*/ 92913 w 207334"/>
              <a:gd name="connsiteY13" fmla="*/ 196930 h 474273"/>
              <a:gd name="connsiteX14" fmla="*/ 86563 w 207334"/>
              <a:gd name="connsiteY14" fmla="*/ 206455 h 474273"/>
              <a:gd name="connsiteX15" fmla="*/ 162763 w 207334"/>
              <a:gd name="connsiteY15" fmla="*/ 120730 h 474273"/>
              <a:gd name="connsiteX16" fmla="*/ 146888 w 207334"/>
              <a:gd name="connsiteY16" fmla="*/ 123905 h 474273"/>
              <a:gd name="connsiteX17" fmla="*/ 207213 w 207334"/>
              <a:gd name="connsiteY17" fmla="*/ 80 h 474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7334" h="474273">
                <a:moveTo>
                  <a:pt x="207213" y="80"/>
                </a:moveTo>
                <a:cubicBezTo>
                  <a:pt x="204038" y="-3095"/>
                  <a:pt x="135246" y="88451"/>
                  <a:pt x="127838" y="104855"/>
                </a:cubicBezTo>
                <a:cubicBezTo>
                  <a:pt x="120430" y="121259"/>
                  <a:pt x="180225" y="75751"/>
                  <a:pt x="162763" y="98505"/>
                </a:cubicBezTo>
                <a:cubicBezTo>
                  <a:pt x="145300" y="121259"/>
                  <a:pt x="45817" y="218097"/>
                  <a:pt x="23063" y="241380"/>
                </a:cubicBezTo>
                <a:cubicBezTo>
                  <a:pt x="309" y="264663"/>
                  <a:pt x="24651" y="238205"/>
                  <a:pt x="26238" y="238205"/>
                </a:cubicBezTo>
                <a:cubicBezTo>
                  <a:pt x="27825" y="238205"/>
                  <a:pt x="36292" y="235030"/>
                  <a:pt x="32588" y="241380"/>
                </a:cubicBezTo>
                <a:cubicBezTo>
                  <a:pt x="28884" y="247730"/>
                  <a:pt x="9305" y="257784"/>
                  <a:pt x="4013" y="276305"/>
                </a:cubicBezTo>
                <a:cubicBezTo>
                  <a:pt x="-1279" y="294826"/>
                  <a:pt x="1367" y="345097"/>
                  <a:pt x="838" y="352505"/>
                </a:cubicBezTo>
                <a:cubicBezTo>
                  <a:pt x="309" y="359913"/>
                  <a:pt x="-749" y="317051"/>
                  <a:pt x="838" y="320755"/>
                </a:cubicBezTo>
                <a:cubicBezTo>
                  <a:pt x="2425" y="324459"/>
                  <a:pt x="4542" y="349330"/>
                  <a:pt x="10363" y="374730"/>
                </a:cubicBezTo>
                <a:cubicBezTo>
                  <a:pt x="16184" y="400130"/>
                  <a:pt x="34176" y="465747"/>
                  <a:pt x="35763" y="473155"/>
                </a:cubicBezTo>
                <a:cubicBezTo>
                  <a:pt x="37350" y="480563"/>
                  <a:pt x="23063" y="449872"/>
                  <a:pt x="19888" y="419180"/>
                </a:cubicBezTo>
                <a:cubicBezTo>
                  <a:pt x="16713" y="388488"/>
                  <a:pt x="4542" y="326046"/>
                  <a:pt x="16713" y="289005"/>
                </a:cubicBezTo>
                <a:cubicBezTo>
                  <a:pt x="28884" y="251964"/>
                  <a:pt x="81271" y="210688"/>
                  <a:pt x="92913" y="196930"/>
                </a:cubicBezTo>
                <a:cubicBezTo>
                  <a:pt x="104555" y="183172"/>
                  <a:pt x="74921" y="219155"/>
                  <a:pt x="86563" y="206455"/>
                </a:cubicBezTo>
                <a:cubicBezTo>
                  <a:pt x="98205" y="193755"/>
                  <a:pt x="152709" y="134488"/>
                  <a:pt x="162763" y="120730"/>
                </a:cubicBezTo>
                <a:cubicBezTo>
                  <a:pt x="172817" y="106972"/>
                  <a:pt x="143713" y="139251"/>
                  <a:pt x="146888" y="123905"/>
                </a:cubicBezTo>
                <a:cubicBezTo>
                  <a:pt x="150063" y="108559"/>
                  <a:pt x="210388" y="3255"/>
                  <a:pt x="207213" y="8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EC6D8725-27D8-B0BE-3B4C-08D87736584E}"/>
              </a:ext>
            </a:extLst>
          </p:cNvPr>
          <p:cNvSpPr/>
          <p:nvPr/>
        </p:nvSpPr>
        <p:spPr>
          <a:xfrm>
            <a:off x="8756557" y="10609568"/>
            <a:ext cx="103005" cy="229888"/>
          </a:xfrm>
          <a:custGeom>
            <a:avLst/>
            <a:gdLst>
              <a:gd name="connsiteX0" fmla="*/ 82643 w 103005"/>
              <a:gd name="connsiteY0" fmla="*/ 1282 h 229888"/>
              <a:gd name="connsiteX1" fmla="*/ 101693 w 103005"/>
              <a:gd name="connsiteY1" fmla="*/ 48907 h 229888"/>
              <a:gd name="connsiteX2" fmla="*/ 41368 w 103005"/>
              <a:gd name="connsiteY2" fmla="*/ 125107 h 229888"/>
              <a:gd name="connsiteX3" fmla="*/ 92168 w 103005"/>
              <a:gd name="connsiteY3" fmla="*/ 90182 h 229888"/>
              <a:gd name="connsiteX4" fmla="*/ 22318 w 103005"/>
              <a:gd name="connsiteY4" fmla="*/ 175907 h 229888"/>
              <a:gd name="connsiteX5" fmla="*/ 93 w 103005"/>
              <a:gd name="connsiteY5" fmla="*/ 229882 h 229888"/>
              <a:gd name="connsiteX6" fmla="*/ 28668 w 103005"/>
              <a:gd name="connsiteY6" fmla="*/ 172732 h 229888"/>
              <a:gd name="connsiteX7" fmla="*/ 79468 w 103005"/>
              <a:gd name="connsiteY7" fmla="*/ 99707 h 229888"/>
              <a:gd name="connsiteX8" fmla="*/ 82643 w 103005"/>
              <a:gd name="connsiteY8" fmla="*/ 1282 h 22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3005" h="229888">
                <a:moveTo>
                  <a:pt x="82643" y="1282"/>
                </a:moveTo>
                <a:cubicBezTo>
                  <a:pt x="86347" y="-7185"/>
                  <a:pt x="108572" y="28270"/>
                  <a:pt x="101693" y="48907"/>
                </a:cubicBezTo>
                <a:cubicBezTo>
                  <a:pt x="94814" y="69544"/>
                  <a:pt x="42955" y="118228"/>
                  <a:pt x="41368" y="125107"/>
                </a:cubicBezTo>
                <a:cubicBezTo>
                  <a:pt x="39781" y="131986"/>
                  <a:pt x="95343" y="81715"/>
                  <a:pt x="92168" y="90182"/>
                </a:cubicBezTo>
                <a:cubicBezTo>
                  <a:pt x="88993" y="98649"/>
                  <a:pt x="37664" y="152624"/>
                  <a:pt x="22318" y="175907"/>
                </a:cubicBezTo>
                <a:cubicBezTo>
                  <a:pt x="6972" y="199190"/>
                  <a:pt x="-965" y="230411"/>
                  <a:pt x="93" y="229882"/>
                </a:cubicBezTo>
                <a:cubicBezTo>
                  <a:pt x="1151" y="229353"/>
                  <a:pt x="15439" y="194428"/>
                  <a:pt x="28668" y="172732"/>
                </a:cubicBezTo>
                <a:cubicBezTo>
                  <a:pt x="41897" y="151036"/>
                  <a:pt x="68885" y="124578"/>
                  <a:pt x="79468" y="99707"/>
                </a:cubicBezTo>
                <a:cubicBezTo>
                  <a:pt x="90051" y="74836"/>
                  <a:pt x="78939" y="9749"/>
                  <a:pt x="82643" y="128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3F7A900D-7156-EFFF-DC2C-BAAD793C02D9}"/>
              </a:ext>
            </a:extLst>
          </p:cNvPr>
          <p:cNvSpPr/>
          <p:nvPr/>
        </p:nvSpPr>
        <p:spPr>
          <a:xfrm>
            <a:off x="8712169" y="10737787"/>
            <a:ext cx="69951" cy="184228"/>
          </a:xfrm>
          <a:custGeom>
            <a:avLst/>
            <a:gdLst>
              <a:gd name="connsiteX0" fmla="*/ 69881 w 69951"/>
              <a:gd name="connsiteY0" fmla="*/ 63 h 184228"/>
              <a:gd name="connsiteX1" fmla="*/ 15906 w 69951"/>
              <a:gd name="connsiteY1" fmla="*/ 101663 h 184228"/>
              <a:gd name="connsiteX2" fmla="*/ 9556 w 69951"/>
              <a:gd name="connsiteY2" fmla="*/ 184213 h 184228"/>
              <a:gd name="connsiteX3" fmla="*/ 31 w 69951"/>
              <a:gd name="connsiteY3" fmla="*/ 95313 h 184228"/>
              <a:gd name="connsiteX4" fmla="*/ 6381 w 69951"/>
              <a:gd name="connsiteY4" fmla="*/ 57213 h 184228"/>
              <a:gd name="connsiteX5" fmla="*/ 3206 w 69951"/>
              <a:gd name="connsiteY5" fmla="*/ 85788 h 184228"/>
              <a:gd name="connsiteX6" fmla="*/ 69881 w 69951"/>
              <a:gd name="connsiteY6" fmla="*/ 63 h 184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951" h="184228">
                <a:moveTo>
                  <a:pt x="69881" y="63"/>
                </a:moveTo>
                <a:cubicBezTo>
                  <a:pt x="71998" y="2709"/>
                  <a:pt x="25960" y="70971"/>
                  <a:pt x="15906" y="101663"/>
                </a:cubicBezTo>
                <a:cubicBezTo>
                  <a:pt x="5852" y="132355"/>
                  <a:pt x="12202" y="185271"/>
                  <a:pt x="9556" y="184213"/>
                </a:cubicBezTo>
                <a:cubicBezTo>
                  <a:pt x="6910" y="183155"/>
                  <a:pt x="560" y="116480"/>
                  <a:pt x="31" y="95313"/>
                </a:cubicBezTo>
                <a:cubicBezTo>
                  <a:pt x="-498" y="74146"/>
                  <a:pt x="5852" y="58800"/>
                  <a:pt x="6381" y="57213"/>
                </a:cubicBezTo>
                <a:cubicBezTo>
                  <a:pt x="6910" y="55626"/>
                  <a:pt x="-4732" y="92667"/>
                  <a:pt x="3206" y="85788"/>
                </a:cubicBezTo>
                <a:cubicBezTo>
                  <a:pt x="11144" y="78909"/>
                  <a:pt x="67764" y="-2583"/>
                  <a:pt x="69881" y="6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745C339B-5060-D94D-0947-B8E9146537D9}"/>
              </a:ext>
            </a:extLst>
          </p:cNvPr>
          <p:cNvSpPr/>
          <p:nvPr/>
        </p:nvSpPr>
        <p:spPr>
          <a:xfrm>
            <a:off x="8677252" y="10790544"/>
            <a:ext cx="43030" cy="116862"/>
          </a:xfrm>
          <a:custGeom>
            <a:avLst/>
            <a:gdLst>
              <a:gd name="connsiteX0" fmla="*/ 23 w 43030"/>
              <a:gd name="connsiteY0" fmla="*/ 115581 h 116862"/>
              <a:gd name="connsiteX1" fmla="*/ 41298 w 43030"/>
              <a:gd name="connsiteY1" fmla="*/ 1281 h 116862"/>
              <a:gd name="connsiteX2" fmla="*/ 34948 w 43030"/>
              <a:gd name="connsiteY2" fmla="*/ 58431 h 116862"/>
              <a:gd name="connsiteX3" fmla="*/ 23 w 43030"/>
              <a:gd name="connsiteY3" fmla="*/ 115581 h 11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030" h="116862">
                <a:moveTo>
                  <a:pt x="23" y="115581"/>
                </a:moveTo>
                <a:cubicBezTo>
                  <a:pt x="1081" y="106056"/>
                  <a:pt x="35477" y="10806"/>
                  <a:pt x="41298" y="1281"/>
                </a:cubicBezTo>
                <a:cubicBezTo>
                  <a:pt x="47119" y="-8244"/>
                  <a:pt x="36535" y="37794"/>
                  <a:pt x="34948" y="58431"/>
                </a:cubicBezTo>
                <a:cubicBezTo>
                  <a:pt x="33361" y="79068"/>
                  <a:pt x="-1035" y="125106"/>
                  <a:pt x="23" y="11558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65907F43-1C98-3834-FC95-252636BA425F}"/>
              </a:ext>
            </a:extLst>
          </p:cNvPr>
          <p:cNvSpPr/>
          <p:nvPr/>
        </p:nvSpPr>
        <p:spPr>
          <a:xfrm>
            <a:off x="9533580" y="10663990"/>
            <a:ext cx="50789" cy="410418"/>
          </a:xfrm>
          <a:custGeom>
            <a:avLst/>
            <a:gdLst>
              <a:gd name="connsiteX0" fmla="*/ 945 w 50789"/>
              <a:gd name="connsiteY0" fmla="*/ 835 h 410418"/>
              <a:gd name="connsiteX1" fmla="*/ 48570 w 50789"/>
              <a:gd name="connsiteY1" fmla="*/ 219910 h 410418"/>
              <a:gd name="connsiteX2" fmla="*/ 42220 w 50789"/>
              <a:gd name="connsiteY2" fmla="*/ 207210 h 410418"/>
              <a:gd name="connsiteX3" fmla="*/ 35870 w 50789"/>
              <a:gd name="connsiteY3" fmla="*/ 280235 h 410418"/>
              <a:gd name="connsiteX4" fmla="*/ 10470 w 50789"/>
              <a:gd name="connsiteY4" fmla="*/ 410410 h 410418"/>
              <a:gd name="connsiteX5" fmla="*/ 32695 w 50789"/>
              <a:gd name="connsiteY5" fmla="*/ 273885 h 410418"/>
              <a:gd name="connsiteX6" fmla="*/ 10470 w 50789"/>
              <a:gd name="connsiteY6" fmla="*/ 137360 h 410418"/>
              <a:gd name="connsiteX7" fmla="*/ 16820 w 50789"/>
              <a:gd name="connsiteY7" fmla="*/ 143710 h 410418"/>
              <a:gd name="connsiteX8" fmla="*/ 945 w 50789"/>
              <a:gd name="connsiteY8" fmla="*/ 835 h 410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89" h="410418">
                <a:moveTo>
                  <a:pt x="945" y="835"/>
                </a:moveTo>
                <a:cubicBezTo>
                  <a:pt x="6237" y="13535"/>
                  <a:pt x="41691" y="185514"/>
                  <a:pt x="48570" y="219910"/>
                </a:cubicBezTo>
                <a:cubicBezTo>
                  <a:pt x="55449" y="254306"/>
                  <a:pt x="44337" y="197156"/>
                  <a:pt x="42220" y="207210"/>
                </a:cubicBezTo>
                <a:cubicBezTo>
                  <a:pt x="40103" y="217264"/>
                  <a:pt x="41162" y="246368"/>
                  <a:pt x="35870" y="280235"/>
                </a:cubicBezTo>
                <a:cubicBezTo>
                  <a:pt x="30578" y="314102"/>
                  <a:pt x="10999" y="411468"/>
                  <a:pt x="10470" y="410410"/>
                </a:cubicBezTo>
                <a:cubicBezTo>
                  <a:pt x="9941" y="409352"/>
                  <a:pt x="32695" y="319393"/>
                  <a:pt x="32695" y="273885"/>
                </a:cubicBezTo>
                <a:cubicBezTo>
                  <a:pt x="32695" y="228377"/>
                  <a:pt x="13116" y="159056"/>
                  <a:pt x="10470" y="137360"/>
                </a:cubicBezTo>
                <a:cubicBezTo>
                  <a:pt x="7824" y="115664"/>
                  <a:pt x="19466" y="163289"/>
                  <a:pt x="16820" y="143710"/>
                </a:cubicBezTo>
                <a:cubicBezTo>
                  <a:pt x="14174" y="124131"/>
                  <a:pt x="-4347" y="-11865"/>
                  <a:pt x="945" y="83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6EAF150E-BA50-8463-0B32-BA31B4A12793}"/>
              </a:ext>
            </a:extLst>
          </p:cNvPr>
          <p:cNvSpPr/>
          <p:nvPr/>
        </p:nvSpPr>
        <p:spPr>
          <a:xfrm>
            <a:off x="8823314" y="10545839"/>
            <a:ext cx="676589" cy="249161"/>
          </a:xfrm>
          <a:custGeom>
            <a:avLst/>
            <a:gdLst>
              <a:gd name="connsiteX0" fmla="*/ 11 w 676589"/>
              <a:gd name="connsiteY0" fmla="*/ 7861 h 249161"/>
              <a:gd name="connsiteX1" fmla="*/ 98436 w 676589"/>
              <a:gd name="connsiteY1" fmla="*/ 103111 h 249161"/>
              <a:gd name="connsiteX2" fmla="*/ 177811 w 676589"/>
              <a:gd name="connsiteY2" fmla="*/ 55486 h 249161"/>
              <a:gd name="connsiteX3" fmla="*/ 165111 w 676589"/>
              <a:gd name="connsiteY3" fmla="*/ 118986 h 249161"/>
              <a:gd name="connsiteX4" fmla="*/ 219086 w 676589"/>
              <a:gd name="connsiteY4" fmla="*/ 39611 h 249161"/>
              <a:gd name="connsiteX5" fmla="*/ 298461 w 676589"/>
              <a:gd name="connsiteY5" fmla="*/ 1511 h 249161"/>
              <a:gd name="connsiteX6" fmla="*/ 279411 w 676589"/>
              <a:gd name="connsiteY6" fmla="*/ 11036 h 249161"/>
              <a:gd name="connsiteX7" fmla="*/ 317511 w 676589"/>
              <a:gd name="connsiteY7" fmla="*/ 42786 h 249161"/>
              <a:gd name="connsiteX8" fmla="*/ 396886 w 676589"/>
              <a:gd name="connsiteY8" fmla="*/ 179311 h 249161"/>
              <a:gd name="connsiteX9" fmla="*/ 365136 w 676589"/>
              <a:gd name="connsiteY9" fmla="*/ 150736 h 249161"/>
              <a:gd name="connsiteX10" fmla="*/ 425461 w 676589"/>
              <a:gd name="connsiteY10" fmla="*/ 223761 h 249161"/>
              <a:gd name="connsiteX11" fmla="*/ 409586 w 676589"/>
              <a:gd name="connsiteY11" fmla="*/ 233286 h 249161"/>
              <a:gd name="connsiteX12" fmla="*/ 558811 w 676589"/>
              <a:gd name="connsiteY12" fmla="*/ 226936 h 249161"/>
              <a:gd name="connsiteX13" fmla="*/ 520711 w 676589"/>
              <a:gd name="connsiteY13" fmla="*/ 249161 h 249161"/>
              <a:gd name="connsiteX14" fmla="*/ 638186 w 676589"/>
              <a:gd name="connsiteY14" fmla="*/ 226936 h 249161"/>
              <a:gd name="connsiteX15" fmla="*/ 676286 w 676589"/>
              <a:gd name="connsiteY15" fmla="*/ 153911 h 249161"/>
              <a:gd name="connsiteX16" fmla="*/ 622311 w 676589"/>
              <a:gd name="connsiteY16" fmla="*/ 223761 h 249161"/>
              <a:gd name="connsiteX17" fmla="*/ 406411 w 676589"/>
              <a:gd name="connsiteY17" fmla="*/ 207886 h 249161"/>
              <a:gd name="connsiteX18" fmla="*/ 301636 w 676589"/>
              <a:gd name="connsiteY18" fmla="*/ 26911 h 249161"/>
              <a:gd name="connsiteX19" fmla="*/ 152411 w 676589"/>
              <a:gd name="connsiteY19" fmla="*/ 141211 h 249161"/>
              <a:gd name="connsiteX20" fmla="*/ 244486 w 676589"/>
              <a:gd name="connsiteY20" fmla="*/ 55486 h 249161"/>
              <a:gd name="connsiteX21" fmla="*/ 184161 w 676589"/>
              <a:gd name="connsiteY21" fmla="*/ 71361 h 249161"/>
              <a:gd name="connsiteX22" fmla="*/ 123836 w 676589"/>
              <a:gd name="connsiteY22" fmla="*/ 84061 h 249161"/>
              <a:gd name="connsiteX23" fmla="*/ 63511 w 676589"/>
              <a:gd name="connsiteY23" fmla="*/ 4686 h 249161"/>
              <a:gd name="connsiteX24" fmla="*/ 104786 w 676589"/>
              <a:gd name="connsiteY24" fmla="*/ 77711 h 249161"/>
              <a:gd name="connsiteX25" fmla="*/ 11 w 676589"/>
              <a:gd name="connsiteY25" fmla="*/ 7861 h 249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6589" h="249161">
                <a:moveTo>
                  <a:pt x="11" y="7861"/>
                </a:moveTo>
                <a:cubicBezTo>
                  <a:pt x="-1047" y="12094"/>
                  <a:pt x="68803" y="95174"/>
                  <a:pt x="98436" y="103111"/>
                </a:cubicBezTo>
                <a:cubicBezTo>
                  <a:pt x="128069" y="111048"/>
                  <a:pt x="166698" y="52840"/>
                  <a:pt x="177811" y="55486"/>
                </a:cubicBezTo>
                <a:cubicBezTo>
                  <a:pt x="188924" y="58132"/>
                  <a:pt x="158232" y="121632"/>
                  <a:pt x="165111" y="118986"/>
                </a:cubicBezTo>
                <a:cubicBezTo>
                  <a:pt x="171990" y="116340"/>
                  <a:pt x="196861" y="59190"/>
                  <a:pt x="219086" y="39611"/>
                </a:cubicBezTo>
                <a:cubicBezTo>
                  <a:pt x="241311" y="20032"/>
                  <a:pt x="288407" y="6273"/>
                  <a:pt x="298461" y="1511"/>
                </a:cubicBezTo>
                <a:cubicBezTo>
                  <a:pt x="308515" y="-3252"/>
                  <a:pt x="276236" y="4157"/>
                  <a:pt x="279411" y="11036"/>
                </a:cubicBezTo>
                <a:cubicBezTo>
                  <a:pt x="282586" y="17915"/>
                  <a:pt x="297932" y="14740"/>
                  <a:pt x="317511" y="42786"/>
                </a:cubicBezTo>
                <a:cubicBezTo>
                  <a:pt x="337090" y="70832"/>
                  <a:pt x="388949" y="161319"/>
                  <a:pt x="396886" y="179311"/>
                </a:cubicBezTo>
                <a:cubicBezTo>
                  <a:pt x="404824" y="197303"/>
                  <a:pt x="360374" y="143328"/>
                  <a:pt x="365136" y="150736"/>
                </a:cubicBezTo>
                <a:cubicBezTo>
                  <a:pt x="369899" y="158144"/>
                  <a:pt x="418053" y="210003"/>
                  <a:pt x="425461" y="223761"/>
                </a:cubicBezTo>
                <a:cubicBezTo>
                  <a:pt x="432869" y="237519"/>
                  <a:pt x="387361" y="232757"/>
                  <a:pt x="409586" y="233286"/>
                </a:cubicBezTo>
                <a:cubicBezTo>
                  <a:pt x="431811" y="233815"/>
                  <a:pt x="540290" y="224290"/>
                  <a:pt x="558811" y="226936"/>
                </a:cubicBezTo>
                <a:cubicBezTo>
                  <a:pt x="577332" y="229582"/>
                  <a:pt x="507482" y="249161"/>
                  <a:pt x="520711" y="249161"/>
                </a:cubicBezTo>
                <a:cubicBezTo>
                  <a:pt x="533940" y="249161"/>
                  <a:pt x="612257" y="242811"/>
                  <a:pt x="638186" y="226936"/>
                </a:cubicBezTo>
                <a:cubicBezTo>
                  <a:pt x="664115" y="211061"/>
                  <a:pt x="678932" y="154440"/>
                  <a:pt x="676286" y="153911"/>
                </a:cubicBezTo>
                <a:cubicBezTo>
                  <a:pt x="673640" y="153382"/>
                  <a:pt x="667290" y="214765"/>
                  <a:pt x="622311" y="223761"/>
                </a:cubicBezTo>
                <a:cubicBezTo>
                  <a:pt x="577332" y="232757"/>
                  <a:pt x="459857" y="240694"/>
                  <a:pt x="406411" y="207886"/>
                </a:cubicBezTo>
                <a:cubicBezTo>
                  <a:pt x="352965" y="175078"/>
                  <a:pt x="343969" y="38023"/>
                  <a:pt x="301636" y="26911"/>
                </a:cubicBezTo>
                <a:cubicBezTo>
                  <a:pt x="259303" y="15799"/>
                  <a:pt x="161936" y="136448"/>
                  <a:pt x="152411" y="141211"/>
                </a:cubicBezTo>
                <a:cubicBezTo>
                  <a:pt x="142886" y="145974"/>
                  <a:pt x="239194" y="67128"/>
                  <a:pt x="244486" y="55486"/>
                </a:cubicBezTo>
                <a:cubicBezTo>
                  <a:pt x="249778" y="43844"/>
                  <a:pt x="204269" y="66599"/>
                  <a:pt x="184161" y="71361"/>
                </a:cubicBezTo>
                <a:cubicBezTo>
                  <a:pt x="164053" y="76123"/>
                  <a:pt x="143944" y="95173"/>
                  <a:pt x="123836" y="84061"/>
                </a:cubicBezTo>
                <a:cubicBezTo>
                  <a:pt x="103728" y="72949"/>
                  <a:pt x="66686" y="5744"/>
                  <a:pt x="63511" y="4686"/>
                </a:cubicBezTo>
                <a:cubicBezTo>
                  <a:pt x="60336" y="3628"/>
                  <a:pt x="110078" y="74007"/>
                  <a:pt x="104786" y="77711"/>
                </a:cubicBezTo>
                <a:cubicBezTo>
                  <a:pt x="99494" y="81415"/>
                  <a:pt x="1069" y="3628"/>
                  <a:pt x="11" y="7861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805642C3-79CD-37B0-C8A4-98451E7C67C4}"/>
              </a:ext>
            </a:extLst>
          </p:cNvPr>
          <p:cNvSpPr/>
          <p:nvPr/>
        </p:nvSpPr>
        <p:spPr>
          <a:xfrm>
            <a:off x="8697277" y="10563133"/>
            <a:ext cx="338919" cy="322085"/>
          </a:xfrm>
          <a:custGeom>
            <a:avLst/>
            <a:gdLst>
              <a:gd name="connsiteX0" fmla="*/ 164148 w 338919"/>
              <a:gd name="connsiteY0" fmla="*/ 92 h 322085"/>
              <a:gd name="connsiteX1" fmla="*/ 186373 w 338919"/>
              <a:gd name="connsiteY1" fmla="*/ 98517 h 322085"/>
              <a:gd name="connsiteX2" fmla="*/ 180023 w 338919"/>
              <a:gd name="connsiteY2" fmla="*/ 130267 h 322085"/>
              <a:gd name="connsiteX3" fmla="*/ 129223 w 338919"/>
              <a:gd name="connsiteY3" fmla="*/ 257267 h 322085"/>
              <a:gd name="connsiteX4" fmla="*/ 113348 w 338919"/>
              <a:gd name="connsiteY4" fmla="*/ 279492 h 322085"/>
              <a:gd name="connsiteX5" fmla="*/ 2223 w 338919"/>
              <a:gd name="connsiteY5" fmla="*/ 320767 h 322085"/>
              <a:gd name="connsiteX6" fmla="*/ 227648 w 338919"/>
              <a:gd name="connsiteY6" fmla="*/ 311242 h 322085"/>
              <a:gd name="connsiteX7" fmla="*/ 256223 w 338919"/>
              <a:gd name="connsiteY7" fmla="*/ 304892 h 322085"/>
              <a:gd name="connsiteX8" fmla="*/ 287973 w 338919"/>
              <a:gd name="connsiteY8" fmla="*/ 260442 h 322085"/>
              <a:gd name="connsiteX9" fmla="*/ 338773 w 338919"/>
              <a:gd name="connsiteY9" fmla="*/ 60417 h 322085"/>
              <a:gd name="connsiteX10" fmla="*/ 300673 w 338919"/>
              <a:gd name="connsiteY10" fmla="*/ 238217 h 322085"/>
              <a:gd name="connsiteX11" fmla="*/ 224473 w 338919"/>
              <a:gd name="connsiteY11" fmla="*/ 289017 h 322085"/>
              <a:gd name="connsiteX12" fmla="*/ 106998 w 338919"/>
              <a:gd name="connsiteY12" fmla="*/ 304892 h 322085"/>
              <a:gd name="connsiteX13" fmla="*/ 173673 w 338919"/>
              <a:gd name="connsiteY13" fmla="*/ 285842 h 322085"/>
              <a:gd name="connsiteX14" fmla="*/ 138748 w 338919"/>
              <a:gd name="connsiteY14" fmla="*/ 276317 h 322085"/>
              <a:gd name="connsiteX15" fmla="*/ 199073 w 338919"/>
              <a:gd name="connsiteY15" fmla="*/ 165192 h 322085"/>
              <a:gd name="connsiteX16" fmla="*/ 183198 w 338919"/>
              <a:gd name="connsiteY16" fmla="*/ 104867 h 322085"/>
              <a:gd name="connsiteX17" fmla="*/ 189548 w 338919"/>
              <a:gd name="connsiteY17" fmla="*/ 117567 h 322085"/>
              <a:gd name="connsiteX18" fmla="*/ 164148 w 338919"/>
              <a:gd name="connsiteY18" fmla="*/ 92 h 322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38919" h="322085">
                <a:moveTo>
                  <a:pt x="164148" y="92"/>
                </a:moveTo>
                <a:cubicBezTo>
                  <a:pt x="163619" y="-3083"/>
                  <a:pt x="183727" y="76821"/>
                  <a:pt x="186373" y="98517"/>
                </a:cubicBezTo>
                <a:cubicBezTo>
                  <a:pt x="189019" y="120213"/>
                  <a:pt x="189548" y="103809"/>
                  <a:pt x="180023" y="130267"/>
                </a:cubicBezTo>
                <a:cubicBezTo>
                  <a:pt x="170498" y="156725"/>
                  <a:pt x="140335" y="232396"/>
                  <a:pt x="129223" y="257267"/>
                </a:cubicBezTo>
                <a:cubicBezTo>
                  <a:pt x="118111" y="282138"/>
                  <a:pt x="134515" y="268909"/>
                  <a:pt x="113348" y="279492"/>
                </a:cubicBezTo>
                <a:cubicBezTo>
                  <a:pt x="92181" y="290075"/>
                  <a:pt x="-16827" y="315475"/>
                  <a:pt x="2223" y="320767"/>
                </a:cubicBezTo>
                <a:cubicBezTo>
                  <a:pt x="21273" y="326059"/>
                  <a:pt x="185315" y="313888"/>
                  <a:pt x="227648" y="311242"/>
                </a:cubicBezTo>
                <a:cubicBezTo>
                  <a:pt x="269981" y="308596"/>
                  <a:pt x="246169" y="313359"/>
                  <a:pt x="256223" y="304892"/>
                </a:cubicBezTo>
                <a:cubicBezTo>
                  <a:pt x="266277" y="296425"/>
                  <a:pt x="274215" y="301188"/>
                  <a:pt x="287973" y="260442"/>
                </a:cubicBezTo>
                <a:cubicBezTo>
                  <a:pt x="301731" y="219696"/>
                  <a:pt x="336656" y="64121"/>
                  <a:pt x="338773" y="60417"/>
                </a:cubicBezTo>
                <a:cubicBezTo>
                  <a:pt x="340890" y="56713"/>
                  <a:pt x="319723" y="200117"/>
                  <a:pt x="300673" y="238217"/>
                </a:cubicBezTo>
                <a:cubicBezTo>
                  <a:pt x="281623" y="276317"/>
                  <a:pt x="256752" y="277905"/>
                  <a:pt x="224473" y="289017"/>
                </a:cubicBezTo>
                <a:cubicBezTo>
                  <a:pt x="192194" y="300130"/>
                  <a:pt x="115465" y="305421"/>
                  <a:pt x="106998" y="304892"/>
                </a:cubicBezTo>
                <a:cubicBezTo>
                  <a:pt x="98531" y="304363"/>
                  <a:pt x="168381" y="290605"/>
                  <a:pt x="173673" y="285842"/>
                </a:cubicBezTo>
                <a:cubicBezTo>
                  <a:pt x="178965" y="281080"/>
                  <a:pt x="134515" y="296425"/>
                  <a:pt x="138748" y="276317"/>
                </a:cubicBezTo>
                <a:cubicBezTo>
                  <a:pt x="142981" y="256209"/>
                  <a:pt x="191665" y="193767"/>
                  <a:pt x="199073" y="165192"/>
                </a:cubicBezTo>
                <a:cubicBezTo>
                  <a:pt x="206481" y="136617"/>
                  <a:pt x="184786" y="112805"/>
                  <a:pt x="183198" y="104867"/>
                </a:cubicBezTo>
                <a:cubicBezTo>
                  <a:pt x="181610" y="96929"/>
                  <a:pt x="192723" y="131325"/>
                  <a:pt x="189548" y="117567"/>
                </a:cubicBezTo>
                <a:cubicBezTo>
                  <a:pt x="186373" y="103809"/>
                  <a:pt x="164677" y="3267"/>
                  <a:pt x="164148" y="9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FC1FE389-7D72-1479-DDAD-4EC20F5DCC30}"/>
              </a:ext>
            </a:extLst>
          </p:cNvPr>
          <p:cNvSpPr/>
          <p:nvPr/>
        </p:nvSpPr>
        <p:spPr>
          <a:xfrm>
            <a:off x="8651190" y="10813775"/>
            <a:ext cx="88178" cy="219841"/>
          </a:xfrm>
          <a:custGeom>
            <a:avLst/>
            <a:gdLst>
              <a:gd name="connsiteX0" fmla="*/ 70535 w 88178"/>
              <a:gd name="connsiteY0" fmla="*/ 275 h 219841"/>
              <a:gd name="connsiteX1" fmla="*/ 76885 w 88178"/>
              <a:gd name="connsiteY1" fmla="*/ 73300 h 219841"/>
              <a:gd name="connsiteX2" fmla="*/ 67360 w 88178"/>
              <a:gd name="connsiteY2" fmla="*/ 117750 h 219841"/>
              <a:gd name="connsiteX3" fmla="*/ 80060 w 88178"/>
              <a:gd name="connsiteY3" fmla="*/ 168550 h 219841"/>
              <a:gd name="connsiteX4" fmla="*/ 83235 w 88178"/>
              <a:gd name="connsiteY4" fmla="*/ 219350 h 219841"/>
              <a:gd name="connsiteX5" fmla="*/ 26085 w 88178"/>
              <a:gd name="connsiteY5" fmla="*/ 190775 h 219841"/>
              <a:gd name="connsiteX6" fmla="*/ 45135 w 88178"/>
              <a:gd name="connsiteY6" fmla="*/ 133625 h 219841"/>
              <a:gd name="connsiteX7" fmla="*/ 685 w 88178"/>
              <a:gd name="connsiteY7" fmla="*/ 178075 h 219841"/>
              <a:gd name="connsiteX8" fmla="*/ 86410 w 88178"/>
              <a:gd name="connsiteY8" fmla="*/ 203475 h 219841"/>
              <a:gd name="connsiteX9" fmla="*/ 57835 w 88178"/>
              <a:gd name="connsiteY9" fmla="*/ 108225 h 219841"/>
              <a:gd name="connsiteX10" fmla="*/ 48310 w 88178"/>
              <a:gd name="connsiteY10" fmla="*/ 92350 h 219841"/>
              <a:gd name="connsiteX11" fmla="*/ 61010 w 88178"/>
              <a:gd name="connsiteY11" fmla="*/ 101875 h 219841"/>
              <a:gd name="connsiteX12" fmla="*/ 70535 w 88178"/>
              <a:gd name="connsiteY12" fmla="*/ 275 h 219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178" h="219841">
                <a:moveTo>
                  <a:pt x="70535" y="275"/>
                </a:moveTo>
                <a:cubicBezTo>
                  <a:pt x="73181" y="-4487"/>
                  <a:pt x="77414" y="53721"/>
                  <a:pt x="76885" y="73300"/>
                </a:cubicBezTo>
                <a:cubicBezTo>
                  <a:pt x="76356" y="92879"/>
                  <a:pt x="66831" y="101875"/>
                  <a:pt x="67360" y="117750"/>
                </a:cubicBezTo>
                <a:cubicBezTo>
                  <a:pt x="67889" y="133625"/>
                  <a:pt x="77414" y="151617"/>
                  <a:pt x="80060" y="168550"/>
                </a:cubicBezTo>
                <a:cubicBezTo>
                  <a:pt x="82706" y="185483"/>
                  <a:pt x="92231" y="215646"/>
                  <a:pt x="83235" y="219350"/>
                </a:cubicBezTo>
                <a:cubicBezTo>
                  <a:pt x="74239" y="223054"/>
                  <a:pt x="32435" y="205063"/>
                  <a:pt x="26085" y="190775"/>
                </a:cubicBezTo>
                <a:cubicBezTo>
                  <a:pt x="19735" y="176487"/>
                  <a:pt x="49368" y="135742"/>
                  <a:pt x="45135" y="133625"/>
                </a:cubicBezTo>
                <a:cubicBezTo>
                  <a:pt x="40902" y="131508"/>
                  <a:pt x="-6194" y="166433"/>
                  <a:pt x="685" y="178075"/>
                </a:cubicBezTo>
                <a:cubicBezTo>
                  <a:pt x="7564" y="189717"/>
                  <a:pt x="76885" y="215117"/>
                  <a:pt x="86410" y="203475"/>
                </a:cubicBezTo>
                <a:cubicBezTo>
                  <a:pt x="95935" y="191833"/>
                  <a:pt x="64185" y="126746"/>
                  <a:pt x="57835" y="108225"/>
                </a:cubicBezTo>
                <a:cubicBezTo>
                  <a:pt x="51485" y="89704"/>
                  <a:pt x="47781" y="93408"/>
                  <a:pt x="48310" y="92350"/>
                </a:cubicBezTo>
                <a:cubicBezTo>
                  <a:pt x="48839" y="91292"/>
                  <a:pt x="56777" y="113517"/>
                  <a:pt x="61010" y="101875"/>
                </a:cubicBezTo>
                <a:cubicBezTo>
                  <a:pt x="65243" y="90233"/>
                  <a:pt x="67889" y="5037"/>
                  <a:pt x="70535" y="2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292500F6-D270-86D2-75C1-56962ADB482D}"/>
              </a:ext>
            </a:extLst>
          </p:cNvPr>
          <p:cNvSpPr/>
          <p:nvPr/>
        </p:nvSpPr>
        <p:spPr>
          <a:xfrm>
            <a:off x="8676493" y="10877540"/>
            <a:ext cx="362774" cy="187495"/>
          </a:xfrm>
          <a:custGeom>
            <a:avLst/>
            <a:gdLst>
              <a:gd name="connsiteX0" fmla="*/ 782 w 362774"/>
              <a:gd name="connsiteY0" fmla="*/ 28585 h 187495"/>
              <a:gd name="connsiteX1" fmla="*/ 318282 w 362774"/>
              <a:gd name="connsiteY1" fmla="*/ 6360 h 187495"/>
              <a:gd name="connsiteX2" fmla="*/ 273832 w 362774"/>
              <a:gd name="connsiteY2" fmla="*/ 41285 h 187495"/>
              <a:gd name="connsiteX3" fmla="*/ 302407 w 362774"/>
              <a:gd name="connsiteY3" fmla="*/ 92085 h 187495"/>
              <a:gd name="connsiteX4" fmla="*/ 362732 w 362774"/>
              <a:gd name="connsiteY4" fmla="*/ 187335 h 187495"/>
              <a:gd name="connsiteX5" fmla="*/ 308757 w 362774"/>
              <a:gd name="connsiteY5" fmla="*/ 114310 h 187495"/>
              <a:gd name="connsiteX6" fmla="*/ 143657 w 362774"/>
              <a:gd name="connsiteY6" fmla="*/ 95260 h 187495"/>
              <a:gd name="connsiteX7" fmla="*/ 115082 w 362774"/>
              <a:gd name="connsiteY7" fmla="*/ 98435 h 187495"/>
              <a:gd name="connsiteX8" fmla="*/ 283357 w 362774"/>
              <a:gd name="connsiteY8" fmla="*/ 104785 h 187495"/>
              <a:gd name="connsiteX9" fmla="*/ 296057 w 362774"/>
              <a:gd name="connsiteY9" fmla="*/ 25410 h 187495"/>
              <a:gd name="connsiteX10" fmla="*/ 299232 w 362774"/>
              <a:gd name="connsiteY10" fmla="*/ 10 h 187495"/>
              <a:gd name="connsiteX11" fmla="*/ 229382 w 362774"/>
              <a:gd name="connsiteY11" fmla="*/ 22235 h 187495"/>
              <a:gd name="connsiteX12" fmla="*/ 782 w 362774"/>
              <a:gd name="connsiteY12" fmla="*/ 28585 h 187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2774" h="187495">
                <a:moveTo>
                  <a:pt x="782" y="28585"/>
                </a:moveTo>
                <a:cubicBezTo>
                  <a:pt x="15599" y="25939"/>
                  <a:pt x="272774" y="4243"/>
                  <a:pt x="318282" y="6360"/>
                </a:cubicBezTo>
                <a:cubicBezTo>
                  <a:pt x="363790" y="8477"/>
                  <a:pt x="276478" y="26998"/>
                  <a:pt x="273832" y="41285"/>
                </a:cubicBezTo>
                <a:cubicBezTo>
                  <a:pt x="271186" y="55572"/>
                  <a:pt x="287590" y="67743"/>
                  <a:pt x="302407" y="92085"/>
                </a:cubicBezTo>
                <a:cubicBezTo>
                  <a:pt x="317224" y="116427"/>
                  <a:pt x="361674" y="183631"/>
                  <a:pt x="362732" y="187335"/>
                </a:cubicBezTo>
                <a:cubicBezTo>
                  <a:pt x="363790" y="191039"/>
                  <a:pt x="345269" y="129656"/>
                  <a:pt x="308757" y="114310"/>
                </a:cubicBezTo>
                <a:cubicBezTo>
                  <a:pt x="272245" y="98964"/>
                  <a:pt x="175936" y="97906"/>
                  <a:pt x="143657" y="95260"/>
                </a:cubicBezTo>
                <a:cubicBezTo>
                  <a:pt x="111378" y="92614"/>
                  <a:pt x="91799" y="96848"/>
                  <a:pt x="115082" y="98435"/>
                </a:cubicBezTo>
                <a:cubicBezTo>
                  <a:pt x="138365" y="100023"/>
                  <a:pt x="253195" y="116956"/>
                  <a:pt x="283357" y="104785"/>
                </a:cubicBezTo>
                <a:cubicBezTo>
                  <a:pt x="313519" y="92614"/>
                  <a:pt x="293411" y="42873"/>
                  <a:pt x="296057" y="25410"/>
                </a:cubicBezTo>
                <a:cubicBezTo>
                  <a:pt x="298703" y="7947"/>
                  <a:pt x="310344" y="539"/>
                  <a:pt x="299232" y="10"/>
                </a:cubicBezTo>
                <a:cubicBezTo>
                  <a:pt x="288120" y="-519"/>
                  <a:pt x="272774" y="18531"/>
                  <a:pt x="229382" y="22235"/>
                </a:cubicBezTo>
                <a:cubicBezTo>
                  <a:pt x="185990" y="25939"/>
                  <a:pt x="-14035" y="31231"/>
                  <a:pt x="782" y="2858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D61FEB45-80D9-86BB-6B6A-250A35827DDC}"/>
              </a:ext>
            </a:extLst>
          </p:cNvPr>
          <p:cNvSpPr/>
          <p:nvPr/>
        </p:nvSpPr>
        <p:spPr>
          <a:xfrm>
            <a:off x="8686462" y="10899761"/>
            <a:ext cx="281212" cy="73276"/>
          </a:xfrm>
          <a:custGeom>
            <a:avLst/>
            <a:gdLst>
              <a:gd name="connsiteX0" fmla="*/ 338 w 281212"/>
              <a:gd name="connsiteY0" fmla="*/ 14 h 73276"/>
              <a:gd name="connsiteX1" fmla="*/ 101938 w 281212"/>
              <a:gd name="connsiteY1" fmla="*/ 69864 h 73276"/>
              <a:gd name="connsiteX2" fmla="*/ 51138 w 281212"/>
              <a:gd name="connsiteY2" fmla="*/ 63514 h 73276"/>
              <a:gd name="connsiteX3" fmla="*/ 279738 w 281212"/>
              <a:gd name="connsiteY3" fmla="*/ 73039 h 73276"/>
              <a:gd name="connsiteX4" fmla="*/ 143213 w 281212"/>
              <a:gd name="connsiteY4" fmla="*/ 63514 h 73276"/>
              <a:gd name="connsiteX5" fmla="*/ 338 w 281212"/>
              <a:gd name="connsiteY5" fmla="*/ 14 h 7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212" h="73276">
                <a:moveTo>
                  <a:pt x="338" y="14"/>
                </a:moveTo>
                <a:cubicBezTo>
                  <a:pt x="-6541" y="1072"/>
                  <a:pt x="93471" y="59281"/>
                  <a:pt x="101938" y="69864"/>
                </a:cubicBezTo>
                <a:cubicBezTo>
                  <a:pt x="110405" y="80447"/>
                  <a:pt x="21505" y="62985"/>
                  <a:pt x="51138" y="63514"/>
                </a:cubicBezTo>
                <a:cubicBezTo>
                  <a:pt x="80771" y="64043"/>
                  <a:pt x="264392" y="73039"/>
                  <a:pt x="279738" y="73039"/>
                </a:cubicBezTo>
                <a:cubicBezTo>
                  <a:pt x="295084" y="73039"/>
                  <a:pt x="186605" y="70922"/>
                  <a:pt x="143213" y="63514"/>
                </a:cubicBezTo>
                <a:cubicBezTo>
                  <a:pt x="99821" y="56106"/>
                  <a:pt x="7217" y="-1044"/>
                  <a:pt x="338" y="14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C3FF9ABC-C6A4-DA4A-9BEA-604BE65FC08A}"/>
              </a:ext>
            </a:extLst>
          </p:cNvPr>
          <p:cNvSpPr/>
          <p:nvPr/>
        </p:nvSpPr>
        <p:spPr>
          <a:xfrm>
            <a:off x="8747113" y="10937853"/>
            <a:ext cx="96735" cy="85798"/>
          </a:xfrm>
          <a:custGeom>
            <a:avLst/>
            <a:gdLst>
              <a:gd name="connsiteX0" fmla="*/ 12 w 96735"/>
              <a:gd name="connsiteY0" fmla="*/ 22 h 85798"/>
              <a:gd name="connsiteX1" fmla="*/ 82562 w 96735"/>
              <a:gd name="connsiteY1" fmla="*/ 57172 h 85798"/>
              <a:gd name="connsiteX2" fmla="*/ 92087 w 96735"/>
              <a:gd name="connsiteY2" fmla="*/ 85747 h 85798"/>
              <a:gd name="connsiteX3" fmla="*/ 88912 w 96735"/>
              <a:gd name="connsiteY3" fmla="*/ 50822 h 85798"/>
              <a:gd name="connsiteX4" fmla="*/ 12 w 96735"/>
              <a:gd name="connsiteY4" fmla="*/ 22 h 8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35" h="85798">
                <a:moveTo>
                  <a:pt x="12" y="22"/>
                </a:moveTo>
                <a:cubicBezTo>
                  <a:pt x="-1046" y="1080"/>
                  <a:pt x="67216" y="42885"/>
                  <a:pt x="82562" y="57172"/>
                </a:cubicBezTo>
                <a:cubicBezTo>
                  <a:pt x="97908" y="71460"/>
                  <a:pt x="91029" y="86805"/>
                  <a:pt x="92087" y="85747"/>
                </a:cubicBezTo>
                <a:cubicBezTo>
                  <a:pt x="93145" y="84689"/>
                  <a:pt x="103729" y="66168"/>
                  <a:pt x="88912" y="50822"/>
                </a:cubicBezTo>
                <a:cubicBezTo>
                  <a:pt x="74095" y="35476"/>
                  <a:pt x="1070" y="-1036"/>
                  <a:pt x="12" y="22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8645D739-4CBB-9BB4-D1D8-BD49979EDE86}"/>
              </a:ext>
            </a:extLst>
          </p:cNvPr>
          <p:cNvSpPr/>
          <p:nvPr/>
        </p:nvSpPr>
        <p:spPr>
          <a:xfrm>
            <a:off x="8665068" y="10890247"/>
            <a:ext cx="929904" cy="172849"/>
          </a:xfrm>
          <a:custGeom>
            <a:avLst/>
            <a:gdLst>
              <a:gd name="connsiteX0" fmla="*/ 5857 w 929904"/>
              <a:gd name="connsiteY0" fmla="*/ 130178 h 172849"/>
              <a:gd name="connsiteX1" fmla="*/ 56657 w 929904"/>
              <a:gd name="connsiteY1" fmla="*/ 133353 h 172849"/>
              <a:gd name="connsiteX2" fmla="*/ 288432 w 929904"/>
              <a:gd name="connsiteY2" fmla="*/ 133353 h 172849"/>
              <a:gd name="connsiteX3" fmla="*/ 243982 w 929904"/>
              <a:gd name="connsiteY3" fmla="*/ 149228 h 172849"/>
              <a:gd name="connsiteX4" fmla="*/ 367807 w 929904"/>
              <a:gd name="connsiteY4" fmla="*/ 161928 h 172849"/>
              <a:gd name="connsiteX5" fmla="*/ 364632 w 929904"/>
              <a:gd name="connsiteY5" fmla="*/ 161928 h 172849"/>
              <a:gd name="connsiteX6" fmla="*/ 707532 w 929904"/>
              <a:gd name="connsiteY6" fmla="*/ 171453 h 172849"/>
              <a:gd name="connsiteX7" fmla="*/ 621807 w 929904"/>
              <a:gd name="connsiteY7" fmla="*/ 171453 h 172849"/>
              <a:gd name="connsiteX8" fmla="*/ 894857 w 929904"/>
              <a:gd name="connsiteY8" fmla="*/ 158753 h 172849"/>
              <a:gd name="connsiteX9" fmla="*/ 863107 w 929904"/>
              <a:gd name="connsiteY9" fmla="*/ 152403 h 172849"/>
              <a:gd name="connsiteX10" fmla="*/ 894857 w 929904"/>
              <a:gd name="connsiteY10" fmla="*/ 92078 h 172849"/>
              <a:gd name="connsiteX11" fmla="*/ 929782 w 929904"/>
              <a:gd name="connsiteY11" fmla="*/ 3 h 172849"/>
              <a:gd name="connsiteX12" fmla="*/ 882157 w 929904"/>
              <a:gd name="connsiteY12" fmla="*/ 95253 h 172849"/>
              <a:gd name="connsiteX13" fmla="*/ 799607 w 929904"/>
              <a:gd name="connsiteY13" fmla="*/ 136528 h 172849"/>
              <a:gd name="connsiteX14" fmla="*/ 466232 w 929904"/>
              <a:gd name="connsiteY14" fmla="*/ 171453 h 172849"/>
              <a:gd name="connsiteX15" fmla="*/ 453532 w 929904"/>
              <a:gd name="connsiteY15" fmla="*/ 158753 h 172849"/>
              <a:gd name="connsiteX16" fmla="*/ 256682 w 929904"/>
              <a:gd name="connsiteY16" fmla="*/ 127003 h 172849"/>
              <a:gd name="connsiteX17" fmla="*/ 158257 w 929904"/>
              <a:gd name="connsiteY17" fmla="*/ 123828 h 172849"/>
              <a:gd name="connsiteX18" fmla="*/ 5857 w 929904"/>
              <a:gd name="connsiteY18" fmla="*/ 130178 h 17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29904" h="172849">
                <a:moveTo>
                  <a:pt x="5857" y="130178"/>
                </a:moveTo>
                <a:cubicBezTo>
                  <a:pt x="-11076" y="131766"/>
                  <a:pt x="9561" y="132824"/>
                  <a:pt x="56657" y="133353"/>
                </a:cubicBezTo>
                <a:cubicBezTo>
                  <a:pt x="103753" y="133882"/>
                  <a:pt x="257211" y="130707"/>
                  <a:pt x="288432" y="133353"/>
                </a:cubicBezTo>
                <a:cubicBezTo>
                  <a:pt x="319653" y="135999"/>
                  <a:pt x="230753" y="144466"/>
                  <a:pt x="243982" y="149228"/>
                </a:cubicBezTo>
                <a:cubicBezTo>
                  <a:pt x="257211" y="153990"/>
                  <a:pt x="347699" y="159811"/>
                  <a:pt x="367807" y="161928"/>
                </a:cubicBezTo>
                <a:cubicBezTo>
                  <a:pt x="387915" y="164045"/>
                  <a:pt x="364632" y="161928"/>
                  <a:pt x="364632" y="161928"/>
                </a:cubicBezTo>
                <a:lnTo>
                  <a:pt x="707532" y="171453"/>
                </a:lnTo>
                <a:cubicBezTo>
                  <a:pt x="750394" y="173040"/>
                  <a:pt x="590586" y="173570"/>
                  <a:pt x="621807" y="171453"/>
                </a:cubicBezTo>
                <a:cubicBezTo>
                  <a:pt x="653028" y="169336"/>
                  <a:pt x="854640" y="161928"/>
                  <a:pt x="894857" y="158753"/>
                </a:cubicBezTo>
                <a:cubicBezTo>
                  <a:pt x="935074" y="155578"/>
                  <a:pt x="863107" y="163515"/>
                  <a:pt x="863107" y="152403"/>
                </a:cubicBezTo>
                <a:cubicBezTo>
                  <a:pt x="863107" y="141291"/>
                  <a:pt x="883745" y="117478"/>
                  <a:pt x="894857" y="92078"/>
                </a:cubicBezTo>
                <a:cubicBezTo>
                  <a:pt x="905969" y="66678"/>
                  <a:pt x="931899" y="-526"/>
                  <a:pt x="929782" y="3"/>
                </a:cubicBezTo>
                <a:cubicBezTo>
                  <a:pt x="927665" y="532"/>
                  <a:pt x="903853" y="72499"/>
                  <a:pt x="882157" y="95253"/>
                </a:cubicBezTo>
                <a:cubicBezTo>
                  <a:pt x="860461" y="118007"/>
                  <a:pt x="868928" y="123828"/>
                  <a:pt x="799607" y="136528"/>
                </a:cubicBezTo>
                <a:cubicBezTo>
                  <a:pt x="730286" y="149228"/>
                  <a:pt x="523911" y="167749"/>
                  <a:pt x="466232" y="171453"/>
                </a:cubicBezTo>
                <a:cubicBezTo>
                  <a:pt x="408553" y="175157"/>
                  <a:pt x="488457" y="166161"/>
                  <a:pt x="453532" y="158753"/>
                </a:cubicBezTo>
                <a:cubicBezTo>
                  <a:pt x="418607" y="151345"/>
                  <a:pt x="305894" y="132824"/>
                  <a:pt x="256682" y="127003"/>
                </a:cubicBezTo>
                <a:cubicBezTo>
                  <a:pt x="207470" y="121182"/>
                  <a:pt x="195828" y="122770"/>
                  <a:pt x="158257" y="123828"/>
                </a:cubicBezTo>
                <a:cubicBezTo>
                  <a:pt x="120686" y="124886"/>
                  <a:pt x="22790" y="128590"/>
                  <a:pt x="5857" y="130178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01F53884-E2A1-42F3-4AC7-2EDE92A79CDE}"/>
              </a:ext>
            </a:extLst>
          </p:cNvPr>
          <p:cNvSpPr/>
          <p:nvPr/>
        </p:nvSpPr>
        <p:spPr>
          <a:xfrm>
            <a:off x="8930196" y="10835622"/>
            <a:ext cx="261621" cy="201199"/>
          </a:xfrm>
          <a:custGeom>
            <a:avLst/>
            <a:gdLst>
              <a:gd name="connsiteX0" fmla="*/ 1079 w 261621"/>
              <a:gd name="connsiteY0" fmla="*/ 653 h 201199"/>
              <a:gd name="connsiteX1" fmla="*/ 156654 w 261621"/>
              <a:gd name="connsiteY1" fmla="*/ 143528 h 201199"/>
              <a:gd name="connsiteX2" fmla="*/ 178879 w 261621"/>
              <a:gd name="connsiteY2" fmla="*/ 200678 h 201199"/>
              <a:gd name="connsiteX3" fmla="*/ 213804 w 261621"/>
              <a:gd name="connsiteY3" fmla="*/ 114953 h 201199"/>
              <a:gd name="connsiteX4" fmla="*/ 261429 w 261621"/>
              <a:gd name="connsiteY4" fmla="*/ 57803 h 201199"/>
              <a:gd name="connsiteX5" fmla="*/ 194754 w 261621"/>
              <a:gd name="connsiteY5" fmla="*/ 153053 h 201199"/>
              <a:gd name="connsiteX6" fmla="*/ 163004 w 261621"/>
              <a:gd name="connsiteY6" fmla="*/ 165753 h 201199"/>
              <a:gd name="connsiteX7" fmla="*/ 89979 w 261621"/>
              <a:gd name="connsiteY7" fmla="*/ 92728 h 201199"/>
              <a:gd name="connsiteX8" fmla="*/ 1079 w 261621"/>
              <a:gd name="connsiteY8" fmla="*/ 653 h 20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621" h="201199">
                <a:moveTo>
                  <a:pt x="1079" y="653"/>
                </a:moveTo>
                <a:cubicBezTo>
                  <a:pt x="12191" y="9120"/>
                  <a:pt x="127021" y="110191"/>
                  <a:pt x="156654" y="143528"/>
                </a:cubicBezTo>
                <a:cubicBezTo>
                  <a:pt x="186287" y="176865"/>
                  <a:pt x="169354" y="205441"/>
                  <a:pt x="178879" y="200678"/>
                </a:cubicBezTo>
                <a:cubicBezTo>
                  <a:pt x="188404" y="195915"/>
                  <a:pt x="200046" y="138765"/>
                  <a:pt x="213804" y="114953"/>
                </a:cubicBezTo>
                <a:cubicBezTo>
                  <a:pt x="227562" y="91141"/>
                  <a:pt x="264604" y="51453"/>
                  <a:pt x="261429" y="57803"/>
                </a:cubicBezTo>
                <a:cubicBezTo>
                  <a:pt x="258254" y="64153"/>
                  <a:pt x="211158" y="135061"/>
                  <a:pt x="194754" y="153053"/>
                </a:cubicBezTo>
                <a:cubicBezTo>
                  <a:pt x="178350" y="171045"/>
                  <a:pt x="180466" y="175807"/>
                  <a:pt x="163004" y="165753"/>
                </a:cubicBezTo>
                <a:cubicBezTo>
                  <a:pt x="145542" y="155699"/>
                  <a:pt x="112204" y="117070"/>
                  <a:pt x="89979" y="92728"/>
                </a:cubicBezTo>
                <a:cubicBezTo>
                  <a:pt x="67754" y="68386"/>
                  <a:pt x="-10033" y="-7814"/>
                  <a:pt x="1079" y="653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4099C1D4-3BB3-95F4-4083-8C8A1829B7E5}"/>
              </a:ext>
            </a:extLst>
          </p:cNvPr>
          <p:cNvSpPr/>
          <p:nvPr/>
        </p:nvSpPr>
        <p:spPr>
          <a:xfrm>
            <a:off x="8953484" y="10809678"/>
            <a:ext cx="644967" cy="179228"/>
          </a:xfrm>
          <a:custGeom>
            <a:avLst/>
            <a:gdLst>
              <a:gd name="connsiteX0" fmla="*/ 16 w 644967"/>
              <a:gd name="connsiteY0" fmla="*/ 26597 h 179228"/>
              <a:gd name="connsiteX1" fmla="*/ 142891 w 644967"/>
              <a:gd name="connsiteY1" fmla="*/ 175822 h 179228"/>
              <a:gd name="connsiteX2" fmla="*/ 187341 w 644967"/>
              <a:gd name="connsiteY2" fmla="*/ 125022 h 179228"/>
              <a:gd name="connsiteX3" fmla="*/ 279416 w 644967"/>
              <a:gd name="connsiteY3" fmla="*/ 55172 h 179228"/>
              <a:gd name="connsiteX4" fmla="*/ 276241 w 644967"/>
              <a:gd name="connsiteY4" fmla="*/ 58347 h 179228"/>
              <a:gd name="connsiteX5" fmla="*/ 450866 w 644967"/>
              <a:gd name="connsiteY5" fmla="*/ 13897 h 179228"/>
              <a:gd name="connsiteX6" fmla="*/ 434991 w 644967"/>
              <a:gd name="connsiteY6" fmla="*/ 10722 h 179228"/>
              <a:gd name="connsiteX7" fmla="*/ 533416 w 644967"/>
              <a:gd name="connsiteY7" fmla="*/ 4372 h 179228"/>
              <a:gd name="connsiteX8" fmla="*/ 644541 w 644967"/>
              <a:gd name="connsiteY8" fmla="*/ 83747 h 179228"/>
              <a:gd name="connsiteX9" fmla="*/ 565166 w 644967"/>
              <a:gd name="connsiteY9" fmla="*/ 26597 h 179228"/>
              <a:gd name="connsiteX10" fmla="*/ 406416 w 644967"/>
              <a:gd name="connsiteY10" fmla="*/ 29772 h 179228"/>
              <a:gd name="connsiteX11" fmla="*/ 276241 w 644967"/>
              <a:gd name="connsiteY11" fmla="*/ 51997 h 179228"/>
              <a:gd name="connsiteX12" fmla="*/ 228616 w 644967"/>
              <a:gd name="connsiteY12" fmla="*/ 74222 h 179228"/>
              <a:gd name="connsiteX13" fmla="*/ 161941 w 644967"/>
              <a:gd name="connsiteY13" fmla="*/ 172647 h 179228"/>
              <a:gd name="connsiteX14" fmla="*/ 133366 w 644967"/>
              <a:gd name="connsiteY14" fmla="*/ 147247 h 179228"/>
              <a:gd name="connsiteX15" fmla="*/ 16 w 644967"/>
              <a:gd name="connsiteY15" fmla="*/ 26597 h 17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44967" h="179228">
                <a:moveTo>
                  <a:pt x="16" y="26597"/>
                </a:moveTo>
                <a:cubicBezTo>
                  <a:pt x="1603" y="31359"/>
                  <a:pt x="111670" y="159418"/>
                  <a:pt x="142891" y="175822"/>
                </a:cubicBezTo>
                <a:cubicBezTo>
                  <a:pt x="174112" y="192226"/>
                  <a:pt x="164587" y="145130"/>
                  <a:pt x="187341" y="125022"/>
                </a:cubicBezTo>
                <a:cubicBezTo>
                  <a:pt x="210095" y="104914"/>
                  <a:pt x="264600" y="66284"/>
                  <a:pt x="279416" y="55172"/>
                </a:cubicBezTo>
                <a:cubicBezTo>
                  <a:pt x="294232" y="44060"/>
                  <a:pt x="247666" y="65226"/>
                  <a:pt x="276241" y="58347"/>
                </a:cubicBezTo>
                <a:cubicBezTo>
                  <a:pt x="304816" y="51468"/>
                  <a:pt x="424408" y="21835"/>
                  <a:pt x="450866" y="13897"/>
                </a:cubicBezTo>
                <a:cubicBezTo>
                  <a:pt x="477324" y="5959"/>
                  <a:pt x="421233" y="12309"/>
                  <a:pt x="434991" y="10722"/>
                </a:cubicBezTo>
                <a:cubicBezTo>
                  <a:pt x="448749" y="9135"/>
                  <a:pt x="498491" y="-7799"/>
                  <a:pt x="533416" y="4372"/>
                </a:cubicBezTo>
                <a:cubicBezTo>
                  <a:pt x="568341" y="16543"/>
                  <a:pt x="639249" y="80043"/>
                  <a:pt x="644541" y="83747"/>
                </a:cubicBezTo>
                <a:cubicBezTo>
                  <a:pt x="649833" y="87451"/>
                  <a:pt x="604853" y="35593"/>
                  <a:pt x="565166" y="26597"/>
                </a:cubicBezTo>
                <a:cubicBezTo>
                  <a:pt x="525479" y="17601"/>
                  <a:pt x="454570" y="25539"/>
                  <a:pt x="406416" y="29772"/>
                </a:cubicBezTo>
                <a:cubicBezTo>
                  <a:pt x="358262" y="34005"/>
                  <a:pt x="305874" y="44589"/>
                  <a:pt x="276241" y="51997"/>
                </a:cubicBezTo>
                <a:cubicBezTo>
                  <a:pt x="246608" y="59405"/>
                  <a:pt x="247666" y="54114"/>
                  <a:pt x="228616" y="74222"/>
                </a:cubicBezTo>
                <a:cubicBezTo>
                  <a:pt x="209566" y="94330"/>
                  <a:pt x="177816" y="160476"/>
                  <a:pt x="161941" y="172647"/>
                </a:cubicBezTo>
                <a:cubicBezTo>
                  <a:pt x="146066" y="184818"/>
                  <a:pt x="155062" y="168943"/>
                  <a:pt x="133366" y="147247"/>
                </a:cubicBezTo>
                <a:cubicBezTo>
                  <a:pt x="111670" y="125551"/>
                  <a:pt x="-1571" y="21835"/>
                  <a:pt x="16" y="26597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53FAE102-AA05-3781-237C-98A549392B36}"/>
              </a:ext>
            </a:extLst>
          </p:cNvPr>
          <p:cNvSpPr/>
          <p:nvPr/>
        </p:nvSpPr>
        <p:spPr>
          <a:xfrm>
            <a:off x="9178772" y="10829425"/>
            <a:ext cx="368458" cy="96015"/>
          </a:xfrm>
          <a:custGeom>
            <a:avLst/>
            <a:gdLst>
              <a:gd name="connsiteX0" fmla="*/ 153 w 368458"/>
              <a:gd name="connsiteY0" fmla="*/ 95750 h 96015"/>
              <a:gd name="connsiteX1" fmla="*/ 219228 w 368458"/>
              <a:gd name="connsiteY1" fmla="*/ 29075 h 96015"/>
              <a:gd name="connsiteX2" fmla="*/ 200178 w 368458"/>
              <a:gd name="connsiteY2" fmla="*/ 32250 h 96015"/>
              <a:gd name="connsiteX3" fmla="*/ 368453 w 368458"/>
              <a:gd name="connsiteY3" fmla="*/ 25900 h 96015"/>
              <a:gd name="connsiteX4" fmla="*/ 206528 w 368458"/>
              <a:gd name="connsiteY4" fmla="*/ 6850 h 96015"/>
              <a:gd name="connsiteX5" fmla="*/ 270028 w 368458"/>
              <a:gd name="connsiteY5" fmla="*/ 25900 h 96015"/>
              <a:gd name="connsiteX6" fmla="*/ 139853 w 368458"/>
              <a:gd name="connsiteY6" fmla="*/ 54475 h 96015"/>
              <a:gd name="connsiteX7" fmla="*/ 257328 w 368458"/>
              <a:gd name="connsiteY7" fmla="*/ 500 h 96015"/>
              <a:gd name="connsiteX8" fmla="*/ 153 w 368458"/>
              <a:gd name="connsiteY8" fmla="*/ 95750 h 96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8458" h="96015">
                <a:moveTo>
                  <a:pt x="153" y="95750"/>
                </a:moveTo>
                <a:cubicBezTo>
                  <a:pt x="-6197" y="100512"/>
                  <a:pt x="185891" y="39658"/>
                  <a:pt x="219228" y="29075"/>
                </a:cubicBezTo>
                <a:cubicBezTo>
                  <a:pt x="252566" y="18492"/>
                  <a:pt x="175307" y="32779"/>
                  <a:pt x="200178" y="32250"/>
                </a:cubicBezTo>
                <a:cubicBezTo>
                  <a:pt x="225049" y="31721"/>
                  <a:pt x="367395" y="30133"/>
                  <a:pt x="368453" y="25900"/>
                </a:cubicBezTo>
                <a:cubicBezTo>
                  <a:pt x="369511" y="21667"/>
                  <a:pt x="222932" y="6850"/>
                  <a:pt x="206528" y="6850"/>
                </a:cubicBezTo>
                <a:cubicBezTo>
                  <a:pt x="190124" y="6850"/>
                  <a:pt x="281141" y="17962"/>
                  <a:pt x="270028" y="25900"/>
                </a:cubicBezTo>
                <a:cubicBezTo>
                  <a:pt x="258916" y="33837"/>
                  <a:pt x="141970" y="58708"/>
                  <a:pt x="139853" y="54475"/>
                </a:cubicBezTo>
                <a:cubicBezTo>
                  <a:pt x="137736" y="50242"/>
                  <a:pt x="281140" y="-5850"/>
                  <a:pt x="257328" y="500"/>
                </a:cubicBezTo>
                <a:cubicBezTo>
                  <a:pt x="233516" y="6850"/>
                  <a:pt x="6503" y="90988"/>
                  <a:pt x="153" y="95750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D49E11E6-1EA3-D773-8EBC-09363BF502E8}"/>
              </a:ext>
            </a:extLst>
          </p:cNvPr>
          <p:cNvSpPr/>
          <p:nvPr/>
        </p:nvSpPr>
        <p:spPr>
          <a:xfrm>
            <a:off x="9061391" y="10623525"/>
            <a:ext cx="287382" cy="270646"/>
          </a:xfrm>
          <a:custGeom>
            <a:avLst/>
            <a:gdLst>
              <a:gd name="connsiteX0" fmla="*/ 59 w 287382"/>
              <a:gd name="connsiteY0" fmla="*/ 19075 h 270646"/>
              <a:gd name="connsiteX1" fmla="*/ 76259 w 287382"/>
              <a:gd name="connsiteY1" fmla="*/ 181000 h 270646"/>
              <a:gd name="connsiteX2" fmla="*/ 76259 w 287382"/>
              <a:gd name="connsiteY2" fmla="*/ 158775 h 270646"/>
              <a:gd name="connsiteX3" fmla="*/ 76259 w 287382"/>
              <a:gd name="connsiteY3" fmla="*/ 269900 h 270646"/>
              <a:gd name="connsiteX4" fmla="*/ 190559 w 287382"/>
              <a:gd name="connsiteY4" fmla="*/ 206400 h 270646"/>
              <a:gd name="connsiteX5" fmla="*/ 285809 w 287382"/>
              <a:gd name="connsiteY5" fmla="*/ 187350 h 270646"/>
              <a:gd name="connsiteX6" fmla="*/ 111184 w 287382"/>
              <a:gd name="connsiteY6" fmla="*/ 196875 h 270646"/>
              <a:gd name="connsiteX7" fmla="*/ 133409 w 287382"/>
              <a:gd name="connsiteY7" fmla="*/ 104800 h 270646"/>
              <a:gd name="connsiteX8" fmla="*/ 85784 w 287382"/>
              <a:gd name="connsiteY8" fmla="*/ 231800 h 270646"/>
              <a:gd name="connsiteX9" fmla="*/ 57209 w 287382"/>
              <a:gd name="connsiteY9" fmla="*/ 149250 h 270646"/>
              <a:gd name="connsiteX10" fmla="*/ 57209 w 287382"/>
              <a:gd name="connsiteY10" fmla="*/ 25 h 270646"/>
              <a:gd name="connsiteX11" fmla="*/ 63559 w 287382"/>
              <a:gd name="connsiteY11" fmla="*/ 136550 h 270646"/>
              <a:gd name="connsiteX12" fmla="*/ 59 w 287382"/>
              <a:gd name="connsiteY12" fmla="*/ 1907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382" h="270646">
                <a:moveTo>
                  <a:pt x="59" y="19075"/>
                </a:moveTo>
                <a:cubicBezTo>
                  <a:pt x="2176" y="26483"/>
                  <a:pt x="63559" y="157717"/>
                  <a:pt x="76259" y="181000"/>
                </a:cubicBezTo>
                <a:cubicBezTo>
                  <a:pt x="88959" y="204283"/>
                  <a:pt x="76259" y="158775"/>
                  <a:pt x="76259" y="158775"/>
                </a:cubicBezTo>
                <a:cubicBezTo>
                  <a:pt x="76259" y="173592"/>
                  <a:pt x="57209" y="261963"/>
                  <a:pt x="76259" y="269900"/>
                </a:cubicBezTo>
                <a:cubicBezTo>
                  <a:pt x="95309" y="277837"/>
                  <a:pt x="155634" y="220158"/>
                  <a:pt x="190559" y="206400"/>
                </a:cubicBezTo>
                <a:cubicBezTo>
                  <a:pt x="225484" y="192642"/>
                  <a:pt x="299038" y="188937"/>
                  <a:pt x="285809" y="187350"/>
                </a:cubicBezTo>
                <a:cubicBezTo>
                  <a:pt x="272580" y="185763"/>
                  <a:pt x="136584" y="210633"/>
                  <a:pt x="111184" y="196875"/>
                </a:cubicBezTo>
                <a:cubicBezTo>
                  <a:pt x="85784" y="183117"/>
                  <a:pt x="137642" y="98979"/>
                  <a:pt x="133409" y="104800"/>
                </a:cubicBezTo>
                <a:cubicBezTo>
                  <a:pt x="129176" y="110621"/>
                  <a:pt x="98484" y="224392"/>
                  <a:pt x="85784" y="231800"/>
                </a:cubicBezTo>
                <a:cubicBezTo>
                  <a:pt x="73084" y="239208"/>
                  <a:pt x="61971" y="187879"/>
                  <a:pt x="57209" y="149250"/>
                </a:cubicBezTo>
                <a:cubicBezTo>
                  <a:pt x="52447" y="110621"/>
                  <a:pt x="56151" y="2142"/>
                  <a:pt x="57209" y="25"/>
                </a:cubicBezTo>
                <a:cubicBezTo>
                  <a:pt x="58267" y="-2092"/>
                  <a:pt x="74142" y="130729"/>
                  <a:pt x="63559" y="136550"/>
                </a:cubicBezTo>
                <a:cubicBezTo>
                  <a:pt x="52976" y="142371"/>
                  <a:pt x="-2058" y="11667"/>
                  <a:pt x="59" y="19075"/>
                </a:cubicBezTo>
                <a:close/>
              </a:path>
            </a:pathLst>
          </a:cu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00774015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hidden="1">
            <a:extLst>
              <a:ext uri="{FF2B5EF4-FFF2-40B4-BE49-F238E27FC236}">
                <a16:creationId xmlns:a16="http://schemas.microsoft.com/office/drawing/2014/main" id="{67E6E737-E41A-72F7-5751-9FCF77CC70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91" y="1731013"/>
            <a:ext cx="9601200" cy="93396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579553D-56A7-8B84-FC19-A6B439680EE5}"/>
              </a:ext>
            </a:extLst>
          </p:cNvPr>
          <p:cNvSpPr/>
          <p:nvPr/>
        </p:nvSpPr>
        <p:spPr>
          <a:xfrm>
            <a:off x="3384308" y="5213331"/>
            <a:ext cx="50497" cy="162030"/>
          </a:xfrm>
          <a:custGeom>
            <a:avLst/>
            <a:gdLst>
              <a:gd name="connsiteX0" fmla="*/ 41517 w 50497"/>
              <a:gd name="connsiteY0" fmla="*/ 19 h 162030"/>
              <a:gd name="connsiteX1" fmla="*/ 9767 w 50497"/>
              <a:gd name="connsiteY1" fmla="*/ 60344 h 162030"/>
              <a:gd name="connsiteX2" fmla="*/ 3417 w 50497"/>
              <a:gd name="connsiteY2" fmla="*/ 117494 h 162030"/>
              <a:gd name="connsiteX3" fmla="*/ 242 w 50497"/>
              <a:gd name="connsiteY3" fmla="*/ 161944 h 162030"/>
              <a:gd name="connsiteX4" fmla="*/ 9767 w 50497"/>
              <a:gd name="connsiteY4" fmla="*/ 127019 h 162030"/>
              <a:gd name="connsiteX5" fmla="*/ 47867 w 50497"/>
              <a:gd name="connsiteY5" fmla="*/ 66694 h 162030"/>
              <a:gd name="connsiteX6" fmla="*/ 41517 w 50497"/>
              <a:gd name="connsiteY6" fmla="*/ 19 h 16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97" h="162030">
                <a:moveTo>
                  <a:pt x="41517" y="19"/>
                </a:moveTo>
                <a:cubicBezTo>
                  <a:pt x="35167" y="-1039"/>
                  <a:pt x="16117" y="40765"/>
                  <a:pt x="9767" y="60344"/>
                </a:cubicBezTo>
                <a:cubicBezTo>
                  <a:pt x="3417" y="79923"/>
                  <a:pt x="5004" y="100561"/>
                  <a:pt x="3417" y="117494"/>
                </a:cubicBezTo>
                <a:cubicBezTo>
                  <a:pt x="1829" y="134427"/>
                  <a:pt x="-816" y="160356"/>
                  <a:pt x="242" y="161944"/>
                </a:cubicBezTo>
                <a:cubicBezTo>
                  <a:pt x="1300" y="163532"/>
                  <a:pt x="1830" y="142894"/>
                  <a:pt x="9767" y="127019"/>
                </a:cubicBezTo>
                <a:cubicBezTo>
                  <a:pt x="17704" y="111144"/>
                  <a:pt x="41517" y="83098"/>
                  <a:pt x="47867" y="66694"/>
                </a:cubicBezTo>
                <a:cubicBezTo>
                  <a:pt x="54217" y="50290"/>
                  <a:pt x="47867" y="1077"/>
                  <a:pt x="41517" y="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5A47ABB9-7CAA-26B7-581F-BD61245C653A}"/>
              </a:ext>
            </a:extLst>
          </p:cNvPr>
          <p:cNvSpPr/>
          <p:nvPr/>
        </p:nvSpPr>
        <p:spPr>
          <a:xfrm>
            <a:off x="3362267" y="4584700"/>
            <a:ext cx="365183" cy="263627"/>
          </a:xfrm>
          <a:custGeom>
            <a:avLst/>
            <a:gdLst>
              <a:gd name="connsiteX0" fmla="*/ 365183 w 365183"/>
              <a:gd name="connsiteY0" fmla="*/ 0 h 263627"/>
              <a:gd name="connsiteX1" fmla="*/ 184208 w 365183"/>
              <a:gd name="connsiteY1" fmla="*/ 82550 h 263627"/>
              <a:gd name="connsiteX2" fmla="*/ 69908 w 365183"/>
              <a:gd name="connsiteY2" fmla="*/ 146050 h 263627"/>
              <a:gd name="connsiteX3" fmla="*/ 58 w 365183"/>
              <a:gd name="connsiteY3" fmla="*/ 263525 h 263627"/>
              <a:gd name="connsiteX4" fmla="*/ 60383 w 365183"/>
              <a:gd name="connsiteY4" fmla="*/ 165100 h 263627"/>
              <a:gd name="connsiteX5" fmla="*/ 184208 w 365183"/>
              <a:gd name="connsiteY5" fmla="*/ 82550 h 263627"/>
              <a:gd name="connsiteX6" fmla="*/ 365183 w 365183"/>
              <a:gd name="connsiteY6" fmla="*/ 0 h 26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83" h="263627">
                <a:moveTo>
                  <a:pt x="365183" y="0"/>
                </a:moveTo>
                <a:cubicBezTo>
                  <a:pt x="365183" y="0"/>
                  <a:pt x="233420" y="58208"/>
                  <a:pt x="184208" y="82550"/>
                </a:cubicBezTo>
                <a:cubicBezTo>
                  <a:pt x="134996" y="106892"/>
                  <a:pt x="100600" y="115888"/>
                  <a:pt x="69908" y="146050"/>
                </a:cubicBezTo>
                <a:cubicBezTo>
                  <a:pt x="39216" y="176212"/>
                  <a:pt x="1645" y="260350"/>
                  <a:pt x="58" y="263525"/>
                </a:cubicBezTo>
                <a:cubicBezTo>
                  <a:pt x="-1529" y="266700"/>
                  <a:pt x="29691" y="195262"/>
                  <a:pt x="60383" y="165100"/>
                </a:cubicBezTo>
                <a:cubicBezTo>
                  <a:pt x="91075" y="134938"/>
                  <a:pt x="134996" y="107950"/>
                  <a:pt x="184208" y="82550"/>
                </a:cubicBezTo>
                <a:cubicBezTo>
                  <a:pt x="233420" y="57150"/>
                  <a:pt x="365183" y="0"/>
                  <a:pt x="365183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35CE627A-A824-874E-E090-A6703A843F7B}"/>
              </a:ext>
            </a:extLst>
          </p:cNvPr>
          <p:cNvSpPr/>
          <p:nvPr/>
        </p:nvSpPr>
        <p:spPr>
          <a:xfrm>
            <a:off x="3286122" y="4590348"/>
            <a:ext cx="455854" cy="426238"/>
          </a:xfrm>
          <a:custGeom>
            <a:avLst/>
            <a:gdLst>
              <a:gd name="connsiteX0" fmla="*/ 454028 w 455854"/>
              <a:gd name="connsiteY0" fmla="*/ 702 h 426238"/>
              <a:gd name="connsiteX1" fmla="*/ 266703 w 455854"/>
              <a:gd name="connsiteY1" fmla="*/ 76902 h 426238"/>
              <a:gd name="connsiteX2" fmla="*/ 69853 w 455854"/>
              <a:gd name="connsiteY2" fmla="*/ 184852 h 426238"/>
              <a:gd name="connsiteX3" fmla="*/ 139703 w 455854"/>
              <a:gd name="connsiteY3" fmla="*/ 153102 h 426238"/>
              <a:gd name="connsiteX4" fmla="*/ 63503 w 455854"/>
              <a:gd name="connsiteY4" fmla="*/ 245177 h 426238"/>
              <a:gd name="connsiteX5" fmla="*/ 101603 w 455854"/>
              <a:gd name="connsiteY5" fmla="*/ 242002 h 426238"/>
              <a:gd name="connsiteX6" fmla="*/ 3 w 455854"/>
              <a:gd name="connsiteY6" fmla="*/ 426152 h 426238"/>
              <a:gd name="connsiteX7" fmla="*/ 98428 w 455854"/>
              <a:gd name="connsiteY7" fmla="*/ 264227 h 426238"/>
              <a:gd name="connsiteX8" fmla="*/ 177803 w 455854"/>
              <a:gd name="connsiteY8" fmla="*/ 130877 h 426238"/>
              <a:gd name="connsiteX9" fmla="*/ 149228 w 455854"/>
              <a:gd name="connsiteY9" fmla="*/ 121352 h 426238"/>
              <a:gd name="connsiteX10" fmla="*/ 454028 w 455854"/>
              <a:gd name="connsiteY10" fmla="*/ 702 h 42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5854" h="426238">
                <a:moveTo>
                  <a:pt x="454028" y="702"/>
                </a:moveTo>
                <a:cubicBezTo>
                  <a:pt x="473607" y="-6706"/>
                  <a:pt x="330732" y="46210"/>
                  <a:pt x="266703" y="76902"/>
                </a:cubicBezTo>
                <a:cubicBezTo>
                  <a:pt x="202674" y="107594"/>
                  <a:pt x="91020" y="172152"/>
                  <a:pt x="69853" y="184852"/>
                </a:cubicBezTo>
                <a:cubicBezTo>
                  <a:pt x="48686" y="197552"/>
                  <a:pt x="140761" y="143048"/>
                  <a:pt x="139703" y="153102"/>
                </a:cubicBezTo>
                <a:cubicBezTo>
                  <a:pt x="138645" y="163156"/>
                  <a:pt x="69853" y="230360"/>
                  <a:pt x="63503" y="245177"/>
                </a:cubicBezTo>
                <a:cubicBezTo>
                  <a:pt x="57153" y="259994"/>
                  <a:pt x="112186" y="211840"/>
                  <a:pt x="101603" y="242002"/>
                </a:cubicBezTo>
                <a:cubicBezTo>
                  <a:pt x="91020" y="272165"/>
                  <a:pt x="532" y="422448"/>
                  <a:pt x="3" y="426152"/>
                </a:cubicBezTo>
                <a:cubicBezTo>
                  <a:pt x="-526" y="429856"/>
                  <a:pt x="68795" y="313440"/>
                  <a:pt x="98428" y="264227"/>
                </a:cubicBezTo>
                <a:cubicBezTo>
                  <a:pt x="128061" y="215015"/>
                  <a:pt x="169336" y="154689"/>
                  <a:pt x="177803" y="130877"/>
                </a:cubicBezTo>
                <a:cubicBezTo>
                  <a:pt x="186270" y="107065"/>
                  <a:pt x="108482" y="141460"/>
                  <a:pt x="149228" y="121352"/>
                </a:cubicBezTo>
                <a:cubicBezTo>
                  <a:pt x="189974" y="101244"/>
                  <a:pt x="434449" y="8110"/>
                  <a:pt x="454028" y="7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9642FE2E-DD77-760A-8FFC-4EEF4E7D007E}"/>
              </a:ext>
            </a:extLst>
          </p:cNvPr>
          <p:cNvSpPr/>
          <p:nvPr/>
        </p:nvSpPr>
        <p:spPr>
          <a:xfrm>
            <a:off x="3458869" y="4589399"/>
            <a:ext cx="280583" cy="133928"/>
          </a:xfrm>
          <a:custGeom>
            <a:avLst/>
            <a:gdLst>
              <a:gd name="connsiteX0" fmla="*/ 1881 w 280583"/>
              <a:gd name="connsiteY0" fmla="*/ 131826 h 133928"/>
              <a:gd name="connsiteX1" fmla="*/ 49506 w 280583"/>
              <a:gd name="connsiteY1" fmla="*/ 109601 h 133928"/>
              <a:gd name="connsiteX2" fmla="*/ 227306 w 280583"/>
              <a:gd name="connsiteY2" fmla="*/ 23876 h 133928"/>
              <a:gd name="connsiteX3" fmla="*/ 138406 w 280583"/>
              <a:gd name="connsiteY3" fmla="*/ 27051 h 133928"/>
              <a:gd name="connsiteX4" fmla="*/ 271756 w 280583"/>
              <a:gd name="connsiteY4" fmla="*/ 11176 h 133928"/>
              <a:gd name="connsiteX5" fmla="*/ 252706 w 280583"/>
              <a:gd name="connsiteY5" fmla="*/ 1651 h 133928"/>
              <a:gd name="connsiteX6" fmla="*/ 128881 w 280583"/>
              <a:gd name="connsiteY6" fmla="*/ 46101 h 133928"/>
              <a:gd name="connsiteX7" fmla="*/ 1881 w 280583"/>
              <a:gd name="connsiteY7" fmla="*/ 131826 h 133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583" h="133928">
                <a:moveTo>
                  <a:pt x="1881" y="131826"/>
                </a:moveTo>
                <a:cubicBezTo>
                  <a:pt x="-11348" y="142409"/>
                  <a:pt x="49506" y="109601"/>
                  <a:pt x="49506" y="109601"/>
                </a:cubicBezTo>
                <a:cubicBezTo>
                  <a:pt x="87077" y="91609"/>
                  <a:pt x="212489" y="37634"/>
                  <a:pt x="227306" y="23876"/>
                </a:cubicBezTo>
                <a:cubicBezTo>
                  <a:pt x="242123" y="10118"/>
                  <a:pt x="130998" y="29168"/>
                  <a:pt x="138406" y="27051"/>
                </a:cubicBezTo>
                <a:cubicBezTo>
                  <a:pt x="145814" y="24934"/>
                  <a:pt x="271756" y="11176"/>
                  <a:pt x="271756" y="11176"/>
                </a:cubicBezTo>
                <a:cubicBezTo>
                  <a:pt x="290806" y="6943"/>
                  <a:pt x="276519" y="-4170"/>
                  <a:pt x="252706" y="1651"/>
                </a:cubicBezTo>
                <a:cubicBezTo>
                  <a:pt x="228893" y="7472"/>
                  <a:pt x="171744" y="26522"/>
                  <a:pt x="128881" y="46101"/>
                </a:cubicBezTo>
                <a:cubicBezTo>
                  <a:pt x="86019" y="65680"/>
                  <a:pt x="15110" y="121243"/>
                  <a:pt x="1881" y="1318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42130A6-A965-1FD5-8878-73D3350A8C61}"/>
              </a:ext>
            </a:extLst>
          </p:cNvPr>
          <p:cNvSpPr/>
          <p:nvPr/>
        </p:nvSpPr>
        <p:spPr>
          <a:xfrm>
            <a:off x="3258998" y="4819615"/>
            <a:ext cx="198977" cy="267106"/>
          </a:xfrm>
          <a:custGeom>
            <a:avLst/>
            <a:gdLst>
              <a:gd name="connsiteX0" fmla="*/ 100152 w 198977"/>
              <a:gd name="connsiteY0" fmla="*/ 35 h 267106"/>
              <a:gd name="connsiteX1" fmla="*/ 52527 w 198977"/>
              <a:gd name="connsiteY1" fmla="*/ 133385 h 267106"/>
              <a:gd name="connsiteX2" fmla="*/ 1727 w 198977"/>
              <a:gd name="connsiteY2" fmla="*/ 168310 h 267106"/>
              <a:gd name="connsiteX3" fmla="*/ 119202 w 198977"/>
              <a:gd name="connsiteY3" fmla="*/ 184185 h 267106"/>
              <a:gd name="connsiteX4" fmla="*/ 176352 w 198977"/>
              <a:gd name="connsiteY4" fmla="*/ 187360 h 267106"/>
              <a:gd name="connsiteX5" fmla="*/ 195402 w 198977"/>
              <a:gd name="connsiteY5" fmla="*/ 266735 h 267106"/>
              <a:gd name="connsiteX6" fmla="*/ 182702 w 198977"/>
              <a:gd name="connsiteY6" fmla="*/ 215935 h 267106"/>
              <a:gd name="connsiteX7" fmla="*/ 43002 w 198977"/>
              <a:gd name="connsiteY7" fmla="*/ 187360 h 267106"/>
              <a:gd name="connsiteX8" fmla="*/ 62052 w 198977"/>
              <a:gd name="connsiteY8" fmla="*/ 120685 h 267106"/>
              <a:gd name="connsiteX9" fmla="*/ 100152 w 198977"/>
              <a:gd name="connsiteY9" fmla="*/ 35 h 26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977" h="267106">
                <a:moveTo>
                  <a:pt x="100152" y="35"/>
                </a:moveTo>
                <a:cubicBezTo>
                  <a:pt x="98564" y="2152"/>
                  <a:pt x="68931" y="105339"/>
                  <a:pt x="52527" y="133385"/>
                </a:cubicBezTo>
                <a:cubicBezTo>
                  <a:pt x="36123" y="161431"/>
                  <a:pt x="-9385" y="159843"/>
                  <a:pt x="1727" y="168310"/>
                </a:cubicBezTo>
                <a:cubicBezTo>
                  <a:pt x="12839" y="176777"/>
                  <a:pt x="90098" y="181010"/>
                  <a:pt x="119202" y="184185"/>
                </a:cubicBezTo>
                <a:cubicBezTo>
                  <a:pt x="148306" y="187360"/>
                  <a:pt x="163652" y="173602"/>
                  <a:pt x="176352" y="187360"/>
                </a:cubicBezTo>
                <a:cubicBezTo>
                  <a:pt x="189052" y="201118"/>
                  <a:pt x="194344" y="261973"/>
                  <a:pt x="195402" y="266735"/>
                </a:cubicBezTo>
                <a:cubicBezTo>
                  <a:pt x="196460" y="271497"/>
                  <a:pt x="208102" y="229164"/>
                  <a:pt x="182702" y="215935"/>
                </a:cubicBezTo>
                <a:cubicBezTo>
                  <a:pt x="157302" y="202706"/>
                  <a:pt x="63110" y="203235"/>
                  <a:pt x="43002" y="187360"/>
                </a:cubicBezTo>
                <a:cubicBezTo>
                  <a:pt x="22894" y="171485"/>
                  <a:pt x="49352" y="150318"/>
                  <a:pt x="62052" y="120685"/>
                </a:cubicBezTo>
                <a:cubicBezTo>
                  <a:pt x="74752" y="91052"/>
                  <a:pt x="101740" y="-2082"/>
                  <a:pt x="100152" y="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D1CAE4-A3C3-B376-E8D7-833CF7E6FAC2}"/>
              </a:ext>
            </a:extLst>
          </p:cNvPr>
          <p:cNvSpPr/>
          <p:nvPr/>
        </p:nvSpPr>
        <p:spPr>
          <a:xfrm>
            <a:off x="3714615" y="4543415"/>
            <a:ext cx="69670" cy="285762"/>
          </a:xfrm>
          <a:custGeom>
            <a:avLst/>
            <a:gdLst>
              <a:gd name="connsiteX0" fmla="*/ 135 w 69670"/>
              <a:gd name="connsiteY0" fmla="*/ 10 h 285762"/>
              <a:gd name="connsiteX1" fmla="*/ 31885 w 69670"/>
              <a:gd name="connsiteY1" fmla="*/ 104785 h 285762"/>
              <a:gd name="connsiteX2" fmla="*/ 63635 w 69670"/>
              <a:gd name="connsiteY2" fmla="*/ 174635 h 285762"/>
              <a:gd name="connsiteX3" fmla="*/ 22360 w 69670"/>
              <a:gd name="connsiteY3" fmla="*/ 285760 h 285762"/>
              <a:gd name="connsiteX4" fmla="*/ 63635 w 69670"/>
              <a:gd name="connsiteY4" fmla="*/ 177810 h 285762"/>
              <a:gd name="connsiteX5" fmla="*/ 66810 w 69670"/>
              <a:gd name="connsiteY5" fmla="*/ 149235 h 285762"/>
              <a:gd name="connsiteX6" fmla="*/ 38235 w 69670"/>
              <a:gd name="connsiteY6" fmla="*/ 53985 h 285762"/>
              <a:gd name="connsiteX7" fmla="*/ 44585 w 69670"/>
              <a:gd name="connsiteY7" fmla="*/ 111135 h 285762"/>
              <a:gd name="connsiteX8" fmla="*/ 135 w 69670"/>
              <a:gd name="connsiteY8" fmla="*/ 10 h 2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670" h="285762">
                <a:moveTo>
                  <a:pt x="135" y="10"/>
                </a:moveTo>
                <a:cubicBezTo>
                  <a:pt x="-1982" y="-1048"/>
                  <a:pt x="21302" y="75681"/>
                  <a:pt x="31885" y="104785"/>
                </a:cubicBezTo>
                <a:cubicBezTo>
                  <a:pt x="42468" y="133889"/>
                  <a:pt x="65222" y="144473"/>
                  <a:pt x="63635" y="174635"/>
                </a:cubicBezTo>
                <a:cubicBezTo>
                  <a:pt x="62048" y="204797"/>
                  <a:pt x="22360" y="285231"/>
                  <a:pt x="22360" y="285760"/>
                </a:cubicBezTo>
                <a:cubicBezTo>
                  <a:pt x="22360" y="286289"/>
                  <a:pt x="56227" y="200564"/>
                  <a:pt x="63635" y="177810"/>
                </a:cubicBezTo>
                <a:cubicBezTo>
                  <a:pt x="71043" y="155056"/>
                  <a:pt x="71043" y="169872"/>
                  <a:pt x="66810" y="149235"/>
                </a:cubicBezTo>
                <a:cubicBezTo>
                  <a:pt x="62577" y="128598"/>
                  <a:pt x="41939" y="60335"/>
                  <a:pt x="38235" y="53985"/>
                </a:cubicBezTo>
                <a:cubicBezTo>
                  <a:pt x="34531" y="47635"/>
                  <a:pt x="49347" y="115897"/>
                  <a:pt x="44585" y="111135"/>
                </a:cubicBezTo>
                <a:cubicBezTo>
                  <a:pt x="39823" y="106373"/>
                  <a:pt x="2252" y="1068"/>
                  <a:pt x="135" y="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09729EB-26E8-8951-09CC-8AD99B5D6617}"/>
              </a:ext>
            </a:extLst>
          </p:cNvPr>
          <p:cNvSpPr/>
          <p:nvPr/>
        </p:nvSpPr>
        <p:spPr>
          <a:xfrm>
            <a:off x="3332191" y="4579319"/>
            <a:ext cx="424037" cy="366248"/>
          </a:xfrm>
          <a:custGeom>
            <a:avLst/>
            <a:gdLst>
              <a:gd name="connsiteX0" fmla="*/ 423834 w 424037"/>
              <a:gd name="connsiteY0" fmla="*/ 2206 h 366248"/>
              <a:gd name="connsiteX1" fmla="*/ 338109 w 424037"/>
              <a:gd name="connsiteY1" fmla="*/ 103806 h 366248"/>
              <a:gd name="connsiteX2" fmla="*/ 261909 w 424037"/>
              <a:gd name="connsiteY2" fmla="*/ 100631 h 366248"/>
              <a:gd name="connsiteX3" fmla="*/ 312709 w 424037"/>
              <a:gd name="connsiteY3" fmla="*/ 183181 h 366248"/>
              <a:gd name="connsiteX4" fmla="*/ 230159 w 424037"/>
              <a:gd name="connsiteY4" fmla="*/ 214931 h 366248"/>
              <a:gd name="connsiteX5" fmla="*/ 153959 w 424037"/>
              <a:gd name="connsiteY5" fmla="*/ 195881 h 366248"/>
              <a:gd name="connsiteX6" fmla="*/ 131734 w 424037"/>
              <a:gd name="connsiteY6" fmla="*/ 148256 h 366248"/>
              <a:gd name="connsiteX7" fmla="*/ 195234 w 424037"/>
              <a:gd name="connsiteY7" fmla="*/ 218106 h 366248"/>
              <a:gd name="connsiteX8" fmla="*/ 236509 w 424037"/>
              <a:gd name="connsiteY8" fmla="*/ 319706 h 366248"/>
              <a:gd name="connsiteX9" fmla="*/ 344459 w 424037"/>
              <a:gd name="connsiteY9" fmla="*/ 287956 h 366248"/>
              <a:gd name="connsiteX10" fmla="*/ 157134 w 424037"/>
              <a:gd name="connsiteY10" fmla="*/ 345106 h 366248"/>
              <a:gd name="connsiteX11" fmla="*/ 87284 w 424037"/>
              <a:gd name="connsiteY11" fmla="*/ 360981 h 366248"/>
              <a:gd name="connsiteX12" fmla="*/ 36484 w 424037"/>
              <a:gd name="connsiteY12" fmla="*/ 259381 h 366248"/>
              <a:gd name="connsiteX13" fmla="*/ 4734 w 424037"/>
              <a:gd name="connsiteY13" fmla="*/ 272081 h 366248"/>
              <a:gd name="connsiteX14" fmla="*/ 141259 w 424037"/>
              <a:gd name="connsiteY14" fmla="*/ 300656 h 366248"/>
              <a:gd name="connsiteX15" fmla="*/ 211109 w 424037"/>
              <a:gd name="connsiteY15" fmla="*/ 351456 h 366248"/>
              <a:gd name="connsiteX16" fmla="*/ 106334 w 424037"/>
              <a:gd name="connsiteY16" fmla="*/ 326056 h 366248"/>
              <a:gd name="connsiteX17" fmla="*/ 119034 w 424037"/>
              <a:gd name="connsiteY17" fmla="*/ 357806 h 366248"/>
              <a:gd name="connsiteX18" fmla="*/ 369859 w 424037"/>
              <a:gd name="connsiteY18" fmla="*/ 291131 h 366248"/>
              <a:gd name="connsiteX19" fmla="*/ 312709 w 424037"/>
              <a:gd name="connsiteY19" fmla="*/ 214931 h 366248"/>
              <a:gd name="connsiteX20" fmla="*/ 423834 w 424037"/>
              <a:gd name="connsiteY20" fmla="*/ 2206 h 36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4037" h="366248">
                <a:moveTo>
                  <a:pt x="423834" y="2206"/>
                </a:moveTo>
                <a:cubicBezTo>
                  <a:pt x="428067" y="-16315"/>
                  <a:pt x="365096" y="87402"/>
                  <a:pt x="338109" y="103806"/>
                </a:cubicBezTo>
                <a:cubicBezTo>
                  <a:pt x="311122" y="120210"/>
                  <a:pt x="266142" y="87402"/>
                  <a:pt x="261909" y="100631"/>
                </a:cubicBezTo>
                <a:cubicBezTo>
                  <a:pt x="257676" y="113860"/>
                  <a:pt x="318001" y="164131"/>
                  <a:pt x="312709" y="183181"/>
                </a:cubicBezTo>
                <a:cubicBezTo>
                  <a:pt x="307417" y="202231"/>
                  <a:pt x="256617" y="212814"/>
                  <a:pt x="230159" y="214931"/>
                </a:cubicBezTo>
                <a:cubicBezTo>
                  <a:pt x="203701" y="217048"/>
                  <a:pt x="170363" y="206993"/>
                  <a:pt x="153959" y="195881"/>
                </a:cubicBezTo>
                <a:cubicBezTo>
                  <a:pt x="137555" y="184769"/>
                  <a:pt x="124855" y="144552"/>
                  <a:pt x="131734" y="148256"/>
                </a:cubicBezTo>
                <a:cubicBezTo>
                  <a:pt x="138613" y="151960"/>
                  <a:pt x="177772" y="189531"/>
                  <a:pt x="195234" y="218106"/>
                </a:cubicBezTo>
                <a:cubicBezTo>
                  <a:pt x="212696" y="246681"/>
                  <a:pt x="211638" y="308064"/>
                  <a:pt x="236509" y="319706"/>
                </a:cubicBezTo>
                <a:cubicBezTo>
                  <a:pt x="261380" y="331348"/>
                  <a:pt x="357688" y="283723"/>
                  <a:pt x="344459" y="287956"/>
                </a:cubicBezTo>
                <a:cubicBezTo>
                  <a:pt x="331230" y="292189"/>
                  <a:pt x="199996" y="332935"/>
                  <a:pt x="157134" y="345106"/>
                </a:cubicBezTo>
                <a:cubicBezTo>
                  <a:pt x="114272" y="357277"/>
                  <a:pt x="107392" y="375268"/>
                  <a:pt x="87284" y="360981"/>
                </a:cubicBezTo>
                <a:cubicBezTo>
                  <a:pt x="67176" y="346694"/>
                  <a:pt x="50242" y="274198"/>
                  <a:pt x="36484" y="259381"/>
                </a:cubicBezTo>
                <a:cubicBezTo>
                  <a:pt x="22726" y="244564"/>
                  <a:pt x="-12728" y="265202"/>
                  <a:pt x="4734" y="272081"/>
                </a:cubicBezTo>
                <a:cubicBezTo>
                  <a:pt x="22196" y="278960"/>
                  <a:pt x="106863" y="287427"/>
                  <a:pt x="141259" y="300656"/>
                </a:cubicBezTo>
                <a:cubicBezTo>
                  <a:pt x="175655" y="313885"/>
                  <a:pt x="216930" y="347223"/>
                  <a:pt x="211109" y="351456"/>
                </a:cubicBezTo>
                <a:cubicBezTo>
                  <a:pt x="205288" y="355689"/>
                  <a:pt x="121680" y="324998"/>
                  <a:pt x="106334" y="326056"/>
                </a:cubicBezTo>
                <a:cubicBezTo>
                  <a:pt x="90988" y="327114"/>
                  <a:pt x="75113" y="363627"/>
                  <a:pt x="119034" y="357806"/>
                </a:cubicBezTo>
                <a:cubicBezTo>
                  <a:pt x="162955" y="351985"/>
                  <a:pt x="337580" y="314944"/>
                  <a:pt x="369859" y="291131"/>
                </a:cubicBezTo>
                <a:cubicBezTo>
                  <a:pt x="402138" y="267319"/>
                  <a:pt x="303713" y="258852"/>
                  <a:pt x="312709" y="214931"/>
                </a:cubicBezTo>
                <a:cubicBezTo>
                  <a:pt x="321705" y="171010"/>
                  <a:pt x="419601" y="20727"/>
                  <a:pt x="423834" y="22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9517865-CF61-5C49-AB55-5531A521C0FE}"/>
              </a:ext>
            </a:extLst>
          </p:cNvPr>
          <p:cNvSpPr/>
          <p:nvPr/>
        </p:nvSpPr>
        <p:spPr>
          <a:xfrm>
            <a:off x="3365468" y="4822752"/>
            <a:ext cx="320707" cy="375866"/>
          </a:xfrm>
          <a:custGeom>
            <a:avLst/>
            <a:gdLst>
              <a:gd name="connsiteX0" fmla="*/ 320707 w 320707"/>
              <a:gd name="connsiteY0" fmla="*/ 73 h 375866"/>
              <a:gd name="connsiteX1" fmla="*/ 266732 w 320707"/>
              <a:gd name="connsiteY1" fmla="*/ 127073 h 375866"/>
              <a:gd name="connsiteX2" fmla="*/ 174657 w 320707"/>
              <a:gd name="connsiteY2" fmla="*/ 219148 h 375866"/>
              <a:gd name="connsiteX3" fmla="*/ 127032 w 320707"/>
              <a:gd name="connsiteY3" fmla="*/ 285823 h 375866"/>
              <a:gd name="connsiteX4" fmla="*/ 101632 w 320707"/>
              <a:gd name="connsiteY4" fmla="*/ 273123 h 375866"/>
              <a:gd name="connsiteX5" fmla="*/ 73057 w 320707"/>
              <a:gd name="connsiteY5" fmla="*/ 346148 h 375866"/>
              <a:gd name="connsiteX6" fmla="*/ 32 w 320707"/>
              <a:gd name="connsiteY6" fmla="*/ 374723 h 375866"/>
              <a:gd name="connsiteX7" fmla="*/ 82582 w 320707"/>
              <a:gd name="connsiteY7" fmla="*/ 311223 h 375866"/>
              <a:gd name="connsiteX8" fmla="*/ 149257 w 320707"/>
              <a:gd name="connsiteY8" fmla="*/ 238198 h 375866"/>
              <a:gd name="connsiteX9" fmla="*/ 187357 w 320707"/>
              <a:gd name="connsiteY9" fmla="*/ 174698 h 375866"/>
              <a:gd name="connsiteX10" fmla="*/ 295307 w 320707"/>
              <a:gd name="connsiteY10" fmla="*/ 76273 h 375866"/>
              <a:gd name="connsiteX11" fmla="*/ 266732 w 320707"/>
              <a:gd name="connsiteY11" fmla="*/ 108023 h 375866"/>
              <a:gd name="connsiteX12" fmla="*/ 320707 w 320707"/>
              <a:gd name="connsiteY12" fmla="*/ 73 h 375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707" h="375866">
                <a:moveTo>
                  <a:pt x="320707" y="73"/>
                </a:moveTo>
                <a:cubicBezTo>
                  <a:pt x="320707" y="3248"/>
                  <a:pt x="291074" y="90561"/>
                  <a:pt x="266732" y="127073"/>
                </a:cubicBezTo>
                <a:cubicBezTo>
                  <a:pt x="242390" y="163586"/>
                  <a:pt x="197940" y="192690"/>
                  <a:pt x="174657" y="219148"/>
                </a:cubicBezTo>
                <a:cubicBezTo>
                  <a:pt x="151374" y="245606"/>
                  <a:pt x="139203" y="276827"/>
                  <a:pt x="127032" y="285823"/>
                </a:cubicBezTo>
                <a:cubicBezTo>
                  <a:pt x="114861" y="294819"/>
                  <a:pt x="110628" y="263069"/>
                  <a:pt x="101632" y="273123"/>
                </a:cubicBezTo>
                <a:cubicBezTo>
                  <a:pt x="92636" y="283177"/>
                  <a:pt x="89990" y="329215"/>
                  <a:pt x="73057" y="346148"/>
                </a:cubicBezTo>
                <a:cubicBezTo>
                  <a:pt x="56124" y="363081"/>
                  <a:pt x="-1556" y="380544"/>
                  <a:pt x="32" y="374723"/>
                </a:cubicBezTo>
                <a:cubicBezTo>
                  <a:pt x="1619" y="368902"/>
                  <a:pt x="57711" y="333977"/>
                  <a:pt x="82582" y="311223"/>
                </a:cubicBezTo>
                <a:cubicBezTo>
                  <a:pt x="107453" y="288469"/>
                  <a:pt x="131794" y="260952"/>
                  <a:pt x="149257" y="238198"/>
                </a:cubicBezTo>
                <a:cubicBezTo>
                  <a:pt x="166719" y="215444"/>
                  <a:pt x="163015" y="201685"/>
                  <a:pt x="187357" y="174698"/>
                </a:cubicBezTo>
                <a:cubicBezTo>
                  <a:pt x="211699" y="147711"/>
                  <a:pt x="282078" y="87385"/>
                  <a:pt x="295307" y="76273"/>
                </a:cubicBezTo>
                <a:cubicBezTo>
                  <a:pt x="308536" y="65161"/>
                  <a:pt x="265145" y="118077"/>
                  <a:pt x="266732" y="108023"/>
                </a:cubicBezTo>
                <a:cubicBezTo>
                  <a:pt x="268319" y="97969"/>
                  <a:pt x="320707" y="-3102"/>
                  <a:pt x="320707" y="7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A20EA8B-FB8D-2084-45F7-30B54D3BD2B8}"/>
              </a:ext>
            </a:extLst>
          </p:cNvPr>
          <p:cNvSpPr/>
          <p:nvPr/>
        </p:nvSpPr>
        <p:spPr>
          <a:xfrm>
            <a:off x="3295494" y="5019908"/>
            <a:ext cx="209880" cy="56922"/>
          </a:xfrm>
          <a:custGeom>
            <a:avLst/>
            <a:gdLst>
              <a:gd name="connsiteX0" fmla="*/ 209706 w 209880"/>
              <a:gd name="connsiteY0" fmla="*/ 53742 h 56922"/>
              <a:gd name="connsiteX1" fmla="*/ 63656 w 209880"/>
              <a:gd name="connsiteY1" fmla="*/ 6117 h 56922"/>
              <a:gd name="connsiteX2" fmla="*/ 156 w 209880"/>
              <a:gd name="connsiteY2" fmla="*/ 56917 h 56922"/>
              <a:gd name="connsiteX3" fmla="*/ 79531 w 209880"/>
              <a:gd name="connsiteY3" fmla="*/ 9292 h 56922"/>
              <a:gd name="connsiteX4" fmla="*/ 31906 w 209880"/>
              <a:gd name="connsiteY4" fmla="*/ 2942 h 56922"/>
              <a:gd name="connsiteX5" fmla="*/ 209706 w 209880"/>
              <a:gd name="connsiteY5" fmla="*/ 53742 h 5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880" h="56922">
                <a:moveTo>
                  <a:pt x="209706" y="53742"/>
                </a:moveTo>
                <a:cubicBezTo>
                  <a:pt x="214998" y="54271"/>
                  <a:pt x="98581" y="5588"/>
                  <a:pt x="63656" y="6117"/>
                </a:cubicBezTo>
                <a:cubicBezTo>
                  <a:pt x="28731" y="6646"/>
                  <a:pt x="-2490" y="56388"/>
                  <a:pt x="156" y="56917"/>
                </a:cubicBezTo>
                <a:cubicBezTo>
                  <a:pt x="2802" y="57446"/>
                  <a:pt x="74239" y="18288"/>
                  <a:pt x="79531" y="9292"/>
                </a:cubicBezTo>
                <a:cubicBezTo>
                  <a:pt x="84823" y="296"/>
                  <a:pt x="14973" y="-2879"/>
                  <a:pt x="31906" y="2942"/>
                </a:cubicBezTo>
                <a:cubicBezTo>
                  <a:pt x="48839" y="8763"/>
                  <a:pt x="204414" y="53213"/>
                  <a:pt x="209706" y="537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17702C6-786A-57B1-7A81-5AD558235958}"/>
              </a:ext>
            </a:extLst>
          </p:cNvPr>
          <p:cNvSpPr/>
          <p:nvPr/>
        </p:nvSpPr>
        <p:spPr>
          <a:xfrm>
            <a:off x="3201204" y="5057168"/>
            <a:ext cx="164565" cy="259786"/>
          </a:xfrm>
          <a:custGeom>
            <a:avLst/>
            <a:gdLst>
              <a:gd name="connsiteX0" fmla="*/ 164296 w 164565"/>
              <a:gd name="connsiteY0" fmla="*/ 607 h 259786"/>
              <a:gd name="connsiteX1" fmla="*/ 53171 w 164565"/>
              <a:gd name="connsiteY1" fmla="*/ 89507 h 259786"/>
              <a:gd name="connsiteX2" fmla="*/ 2371 w 164565"/>
              <a:gd name="connsiteY2" fmla="*/ 257782 h 259786"/>
              <a:gd name="connsiteX3" fmla="*/ 8721 w 164565"/>
              <a:gd name="connsiteY3" fmla="*/ 178407 h 259786"/>
              <a:gd name="connsiteX4" fmla="*/ 11896 w 164565"/>
              <a:gd name="connsiteY4" fmla="*/ 121257 h 259786"/>
              <a:gd name="connsiteX5" fmla="*/ 18246 w 164565"/>
              <a:gd name="connsiteY5" fmla="*/ 130782 h 259786"/>
              <a:gd name="connsiteX6" fmla="*/ 164296 w 164565"/>
              <a:gd name="connsiteY6" fmla="*/ 607 h 259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565" h="259786">
                <a:moveTo>
                  <a:pt x="164296" y="607"/>
                </a:moveTo>
                <a:cubicBezTo>
                  <a:pt x="170117" y="-6272"/>
                  <a:pt x="80158" y="46645"/>
                  <a:pt x="53171" y="89507"/>
                </a:cubicBezTo>
                <a:cubicBezTo>
                  <a:pt x="26184" y="132369"/>
                  <a:pt x="9779" y="242965"/>
                  <a:pt x="2371" y="257782"/>
                </a:cubicBezTo>
                <a:cubicBezTo>
                  <a:pt x="-5037" y="272599"/>
                  <a:pt x="7134" y="201161"/>
                  <a:pt x="8721" y="178407"/>
                </a:cubicBezTo>
                <a:cubicBezTo>
                  <a:pt x="10308" y="155653"/>
                  <a:pt x="11896" y="121257"/>
                  <a:pt x="11896" y="121257"/>
                </a:cubicBezTo>
                <a:cubicBezTo>
                  <a:pt x="13484" y="113319"/>
                  <a:pt x="-275" y="146657"/>
                  <a:pt x="18246" y="130782"/>
                </a:cubicBezTo>
                <a:cubicBezTo>
                  <a:pt x="36767" y="114907"/>
                  <a:pt x="158475" y="7486"/>
                  <a:pt x="164296" y="60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8DE6A10-A0E4-B1A1-5D57-0CA8C480B3AD}"/>
              </a:ext>
            </a:extLst>
          </p:cNvPr>
          <p:cNvSpPr/>
          <p:nvPr/>
        </p:nvSpPr>
        <p:spPr>
          <a:xfrm>
            <a:off x="3244723" y="5188400"/>
            <a:ext cx="111285" cy="405950"/>
          </a:xfrm>
          <a:custGeom>
            <a:avLst/>
            <a:gdLst>
              <a:gd name="connsiteX0" fmla="*/ 111252 w 111285"/>
              <a:gd name="connsiteY0" fmla="*/ 2725 h 405950"/>
              <a:gd name="connsiteX1" fmla="*/ 79502 w 111285"/>
              <a:gd name="connsiteY1" fmla="*/ 94800 h 405950"/>
              <a:gd name="connsiteX2" fmla="*/ 60452 w 111285"/>
              <a:gd name="connsiteY2" fmla="*/ 174175 h 405950"/>
              <a:gd name="connsiteX3" fmla="*/ 127 w 111285"/>
              <a:gd name="connsiteY3" fmla="*/ 234500 h 405950"/>
              <a:gd name="connsiteX4" fmla="*/ 57277 w 111285"/>
              <a:gd name="connsiteY4" fmla="*/ 186875 h 405950"/>
              <a:gd name="connsiteX5" fmla="*/ 47752 w 111285"/>
              <a:gd name="connsiteY5" fmla="*/ 259900 h 405950"/>
              <a:gd name="connsiteX6" fmla="*/ 127 w 111285"/>
              <a:gd name="connsiteY6" fmla="*/ 405950 h 405950"/>
              <a:gd name="connsiteX7" fmla="*/ 35052 w 111285"/>
              <a:gd name="connsiteY7" fmla="*/ 259900 h 405950"/>
              <a:gd name="connsiteX8" fmla="*/ 73152 w 111285"/>
              <a:gd name="connsiteY8" fmla="*/ 44000 h 405950"/>
              <a:gd name="connsiteX9" fmla="*/ 111252 w 111285"/>
              <a:gd name="connsiteY9" fmla="*/ 2725 h 405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285" h="405950">
                <a:moveTo>
                  <a:pt x="111252" y="2725"/>
                </a:moveTo>
                <a:cubicBezTo>
                  <a:pt x="112310" y="11192"/>
                  <a:pt x="87969" y="66225"/>
                  <a:pt x="79502" y="94800"/>
                </a:cubicBezTo>
                <a:cubicBezTo>
                  <a:pt x="71035" y="123375"/>
                  <a:pt x="73681" y="150892"/>
                  <a:pt x="60452" y="174175"/>
                </a:cubicBezTo>
                <a:cubicBezTo>
                  <a:pt x="47223" y="197458"/>
                  <a:pt x="656" y="232383"/>
                  <a:pt x="127" y="234500"/>
                </a:cubicBezTo>
                <a:cubicBezTo>
                  <a:pt x="-402" y="236617"/>
                  <a:pt x="49340" y="182642"/>
                  <a:pt x="57277" y="186875"/>
                </a:cubicBezTo>
                <a:cubicBezTo>
                  <a:pt x="65214" y="191108"/>
                  <a:pt x="57277" y="223388"/>
                  <a:pt x="47752" y="259900"/>
                </a:cubicBezTo>
                <a:cubicBezTo>
                  <a:pt x="38227" y="296412"/>
                  <a:pt x="2244" y="405950"/>
                  <a:pt x="127" y="405950"/>
                </a:cubicBezTo>
                <a:cubicBezTo>
                  <a:pt x="-1990" y="405950"/>
                  <a:pt x="22881" y="320225"/>
                  <a:pt x="35052" y="259900"/>
                </a:cubicBezTo>
                <a:cubicBezTo>
                  <a:pt x="47223" y="199575"/>
                  <a:pt x="60452" y="83158"/>
                  <a:pt x="73152" y="44000"/>
                </a:cubicBezTo>
                <a:cubicBezTo>
                  <a:pt x="85852" y="4842"/>
                  <a:pt x="110194" y="-5742"/>
                  <a:pt x="111252" y="27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BA42448-283F-2369-FFF1-02C6AA530C85}"/>
              </a:ext>
            </a:extLst>
          </p:cNvPr>
          <p:cNvSpPr/>
          <p:nvPr/>
        </p:nvSpPr>
        <p:spPr>
          <a:xfrm>
            <a:off x="3372864" y="5213235"/>
            <a:ext cx="72075" cy="175918"/>
          </a:xfrm>
          <a:custGeom>
            <a:avLst/>
            <a:gdLst>
              <a:gd name="connsiteX0" fmla="*/ 72011 w 72075"/>
              <a:gd name="connsiteY0" fmla="*/ 115 h 175918"/>
              <a:gd name="connsiteX1" fmla="*/ 14861 w 72075"/>
              <a:gd name="connsiteY1" fmla="*/ 69965 h 175918"/>
              <a:gd name="connsiteX2" fmla="*/ 21211 w 72075"/>
              <a:gd name="connsiteY2" fmla="*/ 174740 h 175918"/>
              <a:gd name="connsiteX3" fmla="*/ 11686 w 72075"/>
              <a:gd name="connsiteY3" fmla="*/ 123940 h 175918"/>
              <a:gd name="connsiteX4" fmla="*/ 2161 w 72075"/>
              <a:gd name="connsiteY4" fmla="*/ 85840 h 175918"/>
              <a:gd name="connsiteX5" fmla="*/ 72011 w 72075"/>
              <a:gd name="connsiteY5" fmla="*/ 115 h 175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075" h="175918">
                <a:moveTo>
                  <a:pt x="72011" y="115"/>
                </a:moveTo>
                <a:cubicBezTo>
                  <a:pt x="74128" y="-2531"/>
                  <a:pt x="23328" y="40861"/>
                  <a:pt x="14861" y="69965"/>
                </a:cubicBezTo>
                <a:cubicBezTo>
                  <a:pt x="6394" y="99069"/>
                  <a:pt x="21740" y="165744"/>
                  <a:pt x="21211" y="174740"/>
                </a:cubicBezTo>
                <a:cubicBezTo>
                  <a:pt x="20682" y="183736"/>
                  <a:pt x="14861" y="138757"/>
                  <a:pt x="11686" y="123940"/>
                </a:cubicBezTo>
                <a:cubicBezTo>
                  <a:pt x="8511" y="109123"/>
                  <a:pt x="-5247" y="104361"/>
                  <a:pt x="2161" y="85840"/>
                </a:cubicBezTo>
                <a:cubicBezTo>
                  <a:pt x="9569" y="67319"/>
                  <a:pt x="69894" y="2761"/>
                  <a:pt x="72011" y="1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A64A3A77-79B8-D2F6-F017-0A1316C43EEC}"/>
              </a:ext>
            </a:extLst>
          </p:cNvPr>
          <p:cNvSpPr/>
          <p:nvPr/>
        </p:nvSpPr>
        <p:spPr>
          <a:xfrm>
            <a:off x="3387719" y="5210140"/>
            <a:ext cx="38679" cy="152473"/>
          </a:xfrm>
          <a:custGeom>
            <a:avLst/>
            <a:gdLst>
              <a:gd name="connsiteX0" fmla="*/ 15881 w 38679"/>
              <a:gd name="connsiteY0" fmla="*/ 35 h 152473"/>
              <a:gd name="connsiteX1" fmla="*/ 34931 w 38679"/>
              <a:gd name="connsiteY1" fmla="*/ 76235 h 152473"/>
              <a:gd name="connsiteX2" fmla="*/ 6 w 38679"/>
              <a:gd name="connsiteY2" fmla="*/ 152435 h 152473"/>
              <a:gd name="connsiteX3" fmla="*/ 38106 w 38679"/>
              <a:gd name="connsiteY3" fmla="*/ 85760 h 152473"/>
              <a:gd name="connsiteX4" fmla="*/ 15881 w 38679"/>
              <a:gd name="connsiteY4" fmla="*/ 35 h 152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9" h="152473">
                <a:moveTo>
                  <a:pt x="15881" y="35"/>
                </a:moveTo>
                <a:cubicBezTo>
                  <a:pt x="15352" y="-1552"/>
                  <a:pt x="37577" y="50835"/>
                  <a:pt x="34931" y="76235"/>
                </a:cubicBezTo>
                <a:cubicBezTo>
                  <a:pt x="32285" y="101635"/>
                  <a:pt x="-523" y="150848"/>
                  <a:pt x="6" y="152435"/>
                </a:cubicBezTo>
                <a:cubicBezTo>
                  <a:pt x="535" y="154022"/>
                  <a:pt x="33344" y="106397"/>
                  <a:pt x="38106" y="85760"/>
                </a:cubicBezTo>
                <a:cubicBezTo>
                  <a:pt x="42868" y="65123"/>
                  <a:pt x="16410" y="1622"/>
                  <a:pt x="15881" y="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E974CA3-7375-B11F-FD88-368E9C74A7A1}"/>
              </a:ext>
            </a:extLst>
          </p:cNvPr>
          <p:cNvSpPr/>
          <p:nvPr/>
        </p:nvSpPr>
        <p:spPr>
          <a:xfrm>
            <a:off x="3181350" y="5229062"/>
            <a:ext cx="76632" cy="356167"/>
          </a:xfrm>
          <a:custGeom>
            <a:avLst/>
            <a:gdLst>
              <a:gd name="connsiteX0" fmla="*/ 0 w 76632"/>
              <a:gd name="connsiteY0" fmla="*/ 163 h 356167"/>
              <a:gd name="connsiteX1" fmla="*/ 60325 w 76632"/>
              <a:gd name="connsiteY1" fmla="*/ 165263 h 356167"/>
              <a:gd name="connsiteX2" fmla="*/ 69850 w 76632"/>
              <a:gd name="connsiteY2" fmla="*/ 257338 h 356167"/>
              <a:gd name="connsiteX3" fmla="*/ 44450 w 76632"/>
              <a:gd name="connsiteY3" fmla="*/ 301788 h 356167"/>
              <a:gd name="connsiteX4" fmla="*/ 76200 w 76632"/>
              <a:gd name="connsiteY4" fmla="*/ 355763 h 356167"/>
              <a:gd name="connsiteX5" fmla="*/ 63500 w 76632"/>
              <a:gd name="connsiteY5" fmla="*/ 320838 h 356167"/>
              <a:gd name="connsiteX6" fmla="*/ 73025 w 76632"/>
              <a:gd name="connsiteY6" fmla="*/ 222413 h 356167"/>
              <a:gd name="connsiteX7" fmla="*/ 60325 w 76632"/>
              <a:gd name="connsiteY7" fmla="*/ 136688 h 356167"/>
              <a:gd name="connsiteX8" fmla="*/ 0 w 76632"/>
              <a:gd name="connsiteY8" fmla="*/ 163 h 356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632" h="356167">
                <a:moveTo>
                  <a:pt x="0" y="163"/>
                </a:moveTo>
                <a:cubicBezTo>
                  <a:pt x="0" y="4925"/>
                  <a:pt x="48683" y="122401"/>
                  <a:pt x="60325" y="165263"/>
                </a:cubicBezTo>
                <a:cubicBezTo>
                  <a:pt x="71967" y="208125"/>
                  <a:pt x="72496" y="234584"/>
                  <a:pt x="69850" y="257338"/>
                </a:cubicBezTo>
                <a:cubicBezTo>
                  <a:pt x="67204" y="280092"/>
                  <a:pt x="43392" y="285384"/>
                  <a:pt x="44450" y="301788"/>
                </a:cubicBezTo>
                <a:cubicBezTo>
                  <a:pt x="45508" y="318192"/>
                  <a:pt x="73025" y="352588"/>
                  <a:pt x="76200" y="355763"/>
                </a:cubicBezTo>
                <a:cubicBezTo>
                  <a:pt x="79375" y="358938"/>
                  <a:pt x="64029" y="343063"/>
                  <a:pt x="63500" y="320838"/>
                </a:cubicBezTo>
                <a:cubicBezTo>
                  <a:pt x="62971" y="298613"/>
                  <a:pt x="73554" y="253105"/>
                  <a:pt x="73025" y="222413"/>
                </a:cubicBezTo>
                <a:cubicBezTo>
                  <a:pt x="72496" y="191721"/>
                  <a:pt x="69850" y="177434"/>
                  <a:pt x="60325" y="136688"/>
                </a:cubicBezTo>
                <a:cubicBezTo>
                  <a:pt x="50800" y="95942"/>
                  <a:pt x="0" y="-4599"/>
                  <a:pt x="0" y="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870BF3E-3DA6-734A-3793-81DF29E29800}"/>
              </a:ext>
            </a:extLst>
          </p:cNvPr>
          <p:cNvSpPr/>
          <p:nvPr/>
        </p:nvSpPr>
        <p:spPr>
          <a:xfrm>
            <a:off x="3155913" y="5279904"/>
            <a:ext cx="76253" cy="266971"/>
          </a:xfrm>
          <a:custGeom>
            <a:avLst/>
            <a:gdLst>
              <a:gd name="connsiteX0" fmla="*/ 37 w 76253"/>
              <a:gd name="connsiteY0" fmla="*/ 121 h 266971"/>
              <a:gd name="connsiteX1" fmla="*/ 60362 w 76253"/>
              <a:gd name="connsiteY1" fmla="*/ 85846 h 266971"/>
              <a:gd name="connsiteX2" fmla="*/ 76237 w 76253"/>
              <a:gd name="connsiteY2" fmla="*/ 174746 h 266971"/>
              <a:gd name="connsiteX3" fmla="*/ 63537 w 76253"/>
              <a:gd name="connsiteY3" fmla="*/ 266821 h 266971"/>
              <a:gd name="connsiteX4" fmla="*/ 73062 w 76253"/>
              <a:gd name="connsiteY4" fmla="*/ 152521 h 266971"/>
              <a:gd name="connsiteX5" fmla="*/ 25437 w 76253"/>
              <a:gd name="connsiteY5" fmla="*/ 66796 h 266971"/>
              <a:gd name="connsiteX6" fmla="*/ 69887 w 76253"/>
              <a:gd name="connsiteY6" fmla="*/ 104896 h 266971"/>
              <a:gd name="connsiteX7" fmla="*/ 37 w 76253"/>
              <a:gd name="connsiteY7" fmla="*/ 121 h 26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253" h="266971">
                <a:moveTo>
                  <a:pt x="37" y="121"/>
                </a:moveTo>
                <a:cubicBezTo>
                  <a:pt x="-1550" y="-3054"/>
                  <a:pt x="47662" y="56742"/>
                  <a:pt x="60362" y="85846"/>
                </a:cubicBezTo>
                <a:cubicBezTo>
                  <a:pt x="73062" y="114950"/>
                  <a:pt x="75708" y="144584"/>
                  <a:pt x="76237" y="174746"/>
                </a:cubicBezTo>
                <a:cubicBezTo>
                  <a:pt x="76766" y="204909"/>
                  <a:pt x="64066" y="270525"/>
                  <a:pt x="63537" y="266821"/>
                </a:cubicBezTo>
                <a:cubicBezTo>
                  <a:pt x="63008" y="263117"/>
                  <a:pt x="79412" y="185859"/>
                  <a:pt x="73062" y="152521"/>
                </a:cubicBezTo>
                <a:cubicBezTo>
                  <a:pt x="66712" y="119184"/>
                  <a:pt x="25966" y="74734"/>
                  <a:pt x="25437" y="66796"/>
                </a:cubicBezTo>
                <a:cubicBezTo>
                  <a:pt x="24908" y="58859"/>
                  <a:pt x="70416" y="111246"/>
                  <a:pt x="69887" y="104896"/>
                </a:cubicBezTo>
                <a:cubicBezTo>
                  <a:pt x="69358" y="98546"/>
                  <a:pt x="1624" y="3296"/>
                  <a:pt x="37" y="12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7BB52E56-6E02-A2DB-7872-DCB03B2F05CE}"/>
              </a:ext>
            </a:extLst>
          </p:cNvPr>
          <p:cNvSpPr/>
          <p:nvPr/>
        </p:nvSpPr>
        <p:spPr>
          <a:xfrm>
            <a:off x="3104589" y="5308596"/>
            <a:ext cx="114909" cy="100192"/>
          </a:xfrm>
          <a:custGeom>
            <a:avLst/>
            <a:gdLst>
              <a:gd name="connsiteX0" fmla="*/ 114861 w 114909"/>
              <a:gd name="connsiteY0" fmla="*/ 4 h 100192"/>
              <a:gd name="connsiteX1" fmla="*/ 51361 w 114909"/>
              <a:gd name="connsiteY1" fmla="*/ 66679 h 100192"/>
              <a:gd name="connsiteX2" fmla="*/ 98986 w 114909"/>
              <a:gd name="connsiteY2" fmla="*/ 92079 h 100192"/>
              <a:gd name="connsiteX3" fmla="*/ 561 w 114909"/>
              <a:gd name="connsiteY3" fmla="*/ 98429 h 100192"/>
              <a:gd name="connsiteX4" fmla="*/ 60886 w 114909"/>
              <a:gd name="connsiteY4" fmla="*/ 63504 h 100192"/>
              <a:gd name="connsiteX5" fmla="*/ 114861 w 114909"/>
              <a:gd name="connsiteY5" fmla="*/ 4 h 10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909" h="100192">
                <a:moveTo>
                  <a:pt x="114861" y="4"/>
                </a:moveTo>
                <a:cubicBezTo>
                  <a:pt x="113274" y="533"/>
                  <a:pt x="54007" y="51333"/>
                  <a:pt x="51361" y="66679"/>
                </a:cubicBezTo>
                <a:cubicBezTo>
                  <a:pt x="48715" y="82025"/>
                  <a:pt x="107453" y="86787"/>
                  <a:pt x="98986" y="92079"/>
                </a:cubicBezTo>
                <a:cubicBezTo>
                  <a:pt x="90519" y="97371"/>
                  <a:pt x="6911" y="103191"/>
                  <a:pt x="561" y="98429"/>
                </a:cubicBezTo>
                <a:cubicBezTo>
                  <a:pt x="-5789" y="93667"/>
                  <a:pt x="43424" y="75675"/>
                  <a:pt x="60886" y="63504"/>
                </a:cubicBezTo>
                <a:cubicBezTo>
                  <a:pt x="78348" y="51333"/>
                  <a:pt x="116448" y="-525"/>
                  <a:pt x="114861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DD7FCE1-3BC2-6C95-CD87-1E54C98ADED8}"/>
              </a:ext>
            </a:extLst>
          </p:cNvPr>
          <p:cNvSpPr/>
          <p:nvPr/>
        </p:nvSpPr>
        <p:spPr>
          <a:xfrm>
            <a:off x="2335456" y="5295651"/>
            <a:ext cx="870686" cy="99623"/>
          </a:xfrm>
          <a:custGeom>
            <a:avLst/>
            <a:gdLst>
              <a:gd name="connsiteX0" fmla="*/ 868119 w 870686"/>
              <a:gd name="connsiteY0" fmla="*/ 249 h 99623"/>
              <a:gd name="connsiteX1" fmla="*/ 820494 w 870686"/>
              <a:gd name="connsiteY1" fmla="*/ 47874 h 99623"/>
              <a:gd name="connsiteX2" fmla="*/ 671269 w 870686"/>
              <a:gd name="connsiteY2" fmla="*/ 76449 h 99623"/>
              <a:gd name="connsiteX3" fmla="*/ 671269 w 870686"/>
              <a:gd name="connsiteY3" fmla="*/ 76449 h 99623"/>
              <a:gd name="connsiteX4" fmla="*/ 506169 w 870686"/>
              <a:gd name="connsiteY4" fmla="*/ 85974 h 99623"/>
              <a:gd name="connsiteX5" fmla="*/ 1344 w 870686"/>
              <a:gd name="connsiteY5" fmla="*/ 98674 h 99623"/>
              <a:gd name="connsiteX6" fmla="*/ 372819 w 870686"/>
              <a:gd name="connsiteY6" fmla="*/ 95499 h 99623"/>
              <a:gd name="connsiteX7" fmla="*/ 810969 w 870686"/>
              <a:gd name="connsiteY7" fmla="*/ 70099 h 99623"/>
              <a:gd name="connsiteX8" fmla="*/ 868119 w 870686"/>
              <a:gd name="connsiteY8" fmla="*/ 249 h 99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0686" h="99623">
                <a:moveTo>
                  <a:pt x="868119" y="249"/>
                </a:moveTo>
                <a:cubicBezTo>
                  <a:pt x="869706" y="-3455"/>
                  <a:pt x="853302" y="35174"/>
                  <a:pt x="820494" y="47874"/>
                </a:cubicBezTo>
                <a:cubicBezTo>
                  <a:pt x="787686" y="60574"/>
                  <a:pt x="671269" y="76449"/>
                  <a:pt x="671269" y="76449"/>
                </a:cubicBezTo>
                <a:lnTo>
                  <a:pt x="671269" y="76449"/>
                </a:lnTo>
                <a:lnTo>
                  <a:pt x="506169" y="85974"/>
                </a:lnTo>
                <a:lnTo>
                  <a:pt x="1344" y="98674"/>
                </a:lnTo>
                <a:cubicBezTo>
                  <a:pt x="-20881" y="100261"/>
                  <a:pt x="237882" y="100261"/>
                  <a:pt x="372819" y="95499"/>
                </a:cubicBezTo>
                <a:cubicBezTo>
                  <a:pt x="507756" y="90737"/>
                  <a:pt x="730006" y="79095"/>
                  <a:pt x="810969" y="70099"/>
                </a:cubicBezTo>
                <a:cubicBezTo>
                  <a:pt x="891932" y="61103"/>
                  <a:pt x="866532" y="3953"/>
                  <a:pt x="868119" y="2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98F1566-FF69-B552-6E57-32B5CF9C8FC7}"/>
              </a:ext>
            </a:extLst>
          </p:cNvPr>
          <p:cNvSpPr/>
          <p:nvPr/>
        </p:nvSpPr>
        <p:spPr>
          <a:xfrm>
            <a:off x="2123494" y="5337152"/>
            <a:ext cx="1129043" cy="206456"/>
          </a:xfrm>
          <a:custGeom>
            <a:avLst/>
            <a:gdLst>
              <a:gd name="connsiteX0" fmla="*/ 292681 w 1129043"/>
              <a:gd name="connsiteY0" fmla="*/ 23 h 206456"/>
              <a:gd name="connsiteX1" fmla="*/ 172031 w 1129043"/>
              <a:gd name="connsiteY1" fmla="*/ 92098 h 206456"/>
              <a:gd name="connsiteX2" fmla="*/ 219656 w 1129043"/>
              <a:gd name="connsiteY2" fmla="*/ 85748 h 206456"/>
              <a:gd name="connsiteX3" fmla="*/ 159331 w 1129043"/>
              <a:gd name="connsiteY3" fmla="*/ 114323 h 206456"/>
              <a:gd name="connsiteX4" fmla="*/ 184731 w 1129043"/>
              <a:gd name="connsiteY4" fmla="*/ 142898 h 206456"/>
              <a:gd name="connsiteX5" fmla="*/ 168856 w 1129043"/>
              <a:gd name="connsiteY5" fmla="*/ 155598 h 206456"/>
              <a:gd name="connsiteX6" fmla="*/ 16456 w 1129043"/>
              <a:gd name="connsiteY6" fmla="*/ 165123 h 206456"/>
              <a:gd name="connsiteX7" fmla="*/ 613356 w 1129043"/>
              <a:gd name="connsiteY7" fmla="*/ 155598 h 206456"/>
              <a:gd name="connsiteX8" fmla="*/ 1089606 w 1129043"/>
              <a:gd name="connsiteY8" fmla="*/ 168298 h 206456"/>
              <a:gd name="connsiteX9" fmla="*/ 1099131 w 1129043"/>
              <a:gd name="connsiteY9" fmla="*/ 206398 h 206456"/>
              <a:gd name="connsiteX10" fmla="*/ 1070556 w 1129043"/>
              <a:gd name="connsiteY10" fmla="*/ 158773 h 206456"/>
              <a:gd name="connsiteX11" fmla="*/ 1054681 w 1129043"/>
              <a:gd name="connsiteY11" fmla="*/ 6373 h 206456"/>
              <a:gd name="connsiteX12" fmla="*/ 1057856 w 1129043"/>
              <a:gd name="connsiteY12" fmla="*/ 69873 h 206456"/>
              <a:gd name="connsiteX13" fmla="*/ 1067381 w 1129043"/>
              <a:gd name="connsiteY13" fmla="*/ 152423 h 206456"/>
              <a:gd name="connsiteX14" fmla="*/ 899106 w 1129043"/>
              <a:gd name="connsiteY14" fmla="*/ 155598 h 206456"/>
              <a:gd name="connsiteX15" fmla="*/ 832431 w 1129043"/>
              <a:gd name="connsiteY15" fmla="*/ 158773 h 206456"/>
              <a:gd name="connsiteX16" fmla="*/ 137106 w 1129043"/>
              <a:gd name="connsiteY16" fmla="*/ 161948 h 206456"/>
              <a:gd name="connsiteX17" fmla="*/ 175206 w 1129043"/>
              <a:gd name="connsiteY17" fmla="*/ 139723 h 206456"/>
              <a:gd name="connsiteX18" fmla="*/ 184731 w 1129043"/>
              <a:gd name="connsiteY18" fmla="*/ 101623 h 206456"/>
              <a:gd name="connsiteX19" fmla="*/ 292681 w 1129043"/>
              <a:gd name="connsiteY19" fmla="*/ 23 h 20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29043" h="206456">
                <a:moveTo>
                  <a:pt x="292681" y="23"/>
                </a:moveTo>
                <a:cubicBezTo>
                  <a:pt x="290564" y="-1565"/>
                  <a:pt x="184202" y="77811"/>
                  <a:pt x="172031" y="92098"/>
                </a:cubicBezTo>
                <a:cubicBezTo>
                  <a:pt x="159860" y="106385"/>
                  <a:pt x="221773" y="82044"/>
                  <a:pt x="219656" y="85748"/>
                </a:cubicBezTo>
                <a:cubicBezTo>
                  <a:pt x="217539" y="89452"/>
                  <a:pt x="165152" y="104798"/>
                  <a:pt x="159331" y="114323"/>
                </a:cubicBezTo>
                <a:cubicBezTo>
                  <a:pt x="153510" y="123848"/>
                  <a:pt x="183144" y="136019"/>
                  <a:pt x="184731" y="142898"/>
                </a:cubicBezTo>
                <a:cubicBezTo>
                  <a:pt x="186318" y="149777"/>
                  <a:pt x="196902" y="151894"/>
                  <a:pt x="168856" y="155598"/>
                </a:cubicBezTo>
                <a:cubicBezTo>
                  <a:pt x="140810" y="159302"/>
                  <a:pt x="-57627" y="165123"/>
                  <a:pt x="16456" y="165123"/>
                </a:cubicBezTo>
                <a:cubicBezTo>
                  <a:pt x="90539" y="165123"/>
                  <a:pt x="434498" y="155069"/>
                  <a:pt x="613356" y="155598"/>
                </a:cubicBezTo>
                <a:cubicBezTo>
                  <a:pt x="792214" y="156127"/>
                  <a:pt x="1008643" y="159831"/>
                  <a:pt x="1089606" y="168298"/>
                </a:cubicBezTo>
                <a:cubicBezTo>
                  <a:pt x="1170569" y="176765"/>
                  <a:pt x="1102306" y="207985"/>
                  <a:pt x="1099131" y="206398"/>
                </a:cubicBezTo>
                <a:cubicBezTo>
                  <a:pt x="1095956" y="204811"/>
                  <a:pt x="1077964" y="192110"/>
                  <a:pt x="1070556" y="158773"/>
                </a:cubicBezTo>
                <a:cubicBezTo>
                  <a:pt x="1063148" y="125436"/>
                  <a:pt x="1056798" y="21190"/>
                  <a:pt x="1054681" y="6373"/>
                </a:cubicBezTo>
                <a:cubicBezTo>
                  <a:pt x="1052564" y="-8444"/>
                  <a:pt x="1055739" y="45531"/>
                  <a:pt x="1057856" y="69873"/>
                </a:cubicBezTo>
                <a:cubicBezTo>
                  <a:pt x="1059973" y="94215"/>
                  <a:pt x="1093839" y="138136"/>
                  <a:pt x="1067381" y="152423"/>
                </a:cubicBezTo>
                <a:cubicBezTo>
                  <a:pt x="1040923" y="166710"/>
                  <a:pt x="938264" y="154540"/>
                  <a:pt x="899106" y="155598"/>
                </a:cubicBezTo>
                <a:cubicBezTo>
                  <a:pt x="859948" y="156656"/>
                  <a:pt x="832431" y="158773"/>
                  <a:pt x="832431" y="158773"/>
                </a:cubicBezTo>
                <a:lnTo>
                  <a:pt x="137106" y="161948"/>
                </a:lnTo>
                <a:cubicBezTo>
                  <a:pt x="27569" y="158773"/>
                  <a:pt x="167269" y="149777"/>
                  <a:pt x="175206" y="139723"/>
                </a:cubicBezTo>
                <a:cubicBezTo>
                  <a:pt x="183143" y="129669"/>
                  <a:pt x="165681" y="122789"/>
                  <a:pt x="184731" y="101623"/>
                </a:cubicBezTo>
                <a:cubicBezTo>
                  <a:pt x="203781" y="80457"/>
                  <a:pt x="294798" y="1611"/>
                  <a:pt x="292681" y="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4321D658-1413-39A3-2E09-B8F452C122E6}"/>
              </a:ext>
            </a:extLst>
          </p:cNvPr>
          <p:cNvSpPr/>
          <p:nvPr/>
        </p:nvSpPr>
        <p:spPr>
          <a:xfrm>
            <a:off x="2283617" y="5375269"/>
            <a:ext cx="705386" cy="54095"/>
          </a:xfrm>
          <a:custGeom>
            <a:avLst/>
            <a:gdLst>
              <a:gd name="connsiteX0" fmla="*/ 2383 w 705386"/>
              <a:gd name="connsiteY0" fmla="*/ 53981 h 54095"/>
              <a:gd name="connsiteX1" fmla="*/ 675483 w 705386"/>
              <a:gd name="connsiteY1" fmla="*/ 38106 h 54095"/>
              <a:gd name="connsiteX2" fmla="*/ 596108 w 705386"/>
              <a:gd name="connsiteY2" fmla="*/ 41281 h 54095"/>
              <a:gd name="connsiteX3" fmla="*/ 675483 w 705386"/>
              <a:gd name="connsiteY3" fmla="*/ 6 h 54095"/>
              <a:gd name="connsiteX4" fmla="*/ 602458 w 705386"/>
              <a:gd name="connsiteY4" fmla="*/ 38106 h 54095"/>
              <a:gd name="connsiteX5" fmla="*/ 386558 w 705386"/>
              <a:gd name="connsiteY5" fmla="*/ 44456 h 54095"/>
              <a:gd name="connsiteX6" fmla="*/ 450058 w 705386"/>
              <a:gd name="connsiteY6" fmla="*/ 28581 h 54095"/>
              <a:gd name="connsiteX7" fmla="*/ 2383 w 705386"/>
              <a:gd name="connsiteY7" fmla="*/ 53981 h 54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5386" h="54095">
                <a:moveTo>
                  <a:pt x="2383" y="53981"/>
                </a:moveTo>
                <a:cubicBezTo>
                  <a:pt x="39954" y="55568"/>
                  <a:pt x="576529" y="40223"/>
                  <a:pt x="675483" y="38106"/>
                </a:cubicBezTo>
                <a:cubicBezTo>
                  <a:pt x="774437" y="35989"/>
                  <a:pt x="596108" y="47631"/>
                  <a:pt x="596108" y="41281"/>
                </a:cubicBezTo>
                <a:cubicBezTo>
                  <a:pt x="596108" y="34931"/>
                  <a:pt x="674425" y="535"/>
                  <a:pt x="675483" y="6"/>
                </a:cubicBezTo>
                <a:cubicBezTo>
                  <a:pt x="676541" y="-523"/>
                  <a:pt x="650612" y="30698"/>
                  <a:pt x="602458" y="38106"/>
                </a:cubicBezTo>
                <a:cubicBezTo>
                  <a:pt x="554304" y="45514"/>
                  <a:pt x="411958" y="46043"/>
                  <a:pt x="386558" y="44456"/>
                </a:cubicBezTo>
                <a:cubicBezTo>
                  <a:pt x="361158" y="42868"/>
                  <a:pt x="517262" y="25935"/>
                  <a:pt x="450058" y="28581"/>
                </a:cubicBezTo>
                <a:cubicBezTo>
                  <a:pt x="382854" y="31227"/>
                  <a:pt x="-35188" y="52394"/>
                  <a:pt x="2383" y="539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DA3EFAF-D56C-A64A-470C-AA685D3D8512}"/>
              </a:ext>
            </a:extLst>
          </p:cNvPr>
          <p:cNvSpPr/>
          <p:nvPr/>
        </p:nvSpPr>
        <p:spPr>
          <a:xfrm>
            <a:off x="3631780" y="4638667"/>
            <a:ext cx="359368" cy="390538"/>
          </a:xfrm>
          <a:custGeom>
            <a:avLst/>
            <a:gdLst>
              <a:gd name="connsiteX0" fmla="*/ 359195 w 359368"/>
              <a:gd name="connsiteY0" fmla="*/ 8 h 390538"/>
              <a:gd name="connsiteX1" fmla="*/ 276645 w 359368"/>
              <a:gd name="connsiteY1" fmla="*/ 41283 h 390538"/>
              <a:gd name="connsiteX2" fmla="*/ 286170 w 359368"/>
              <a:gd name="connsiteY2" fmla="*/ 111133 h 390538"/>
              <a:gd name="connsiteX3" fmla="*/ 216320 w 359368"/>
              <a:gd name="connsiteY3" fmla="*/ 139708 h 390538"/>
              <a:gd name="connsiteX4" fmla="*/ 276645 w 359368"/>
              <a:gd name="connsiteY4" fmla="*/ 120658 h 390538"/>
              <a:gd name="connsiteX5" fmla="*/ 70270 w 359368"/>
              <a:gd name="connsiteY5" fmla="*/ 311158 h 390538"/>
              <a:gd name="connsiteX6" fmla="*/ 420 w 359368"/>
              <a:gd name="connsiteY6" fmla="*/ 390533 h 390538"/>
              <a:gd name="connsiteX7" fmla="*/ 95670 w 359368"/>
              <a:gd name="connsiteY7" fmla="*/ 307983 h 390538"/>
              <a:gd name="connsiteX8" fmla="*/ 276645 w 359368"/>
              <a:gd name="connsiteY8" fmla="*/ 136533 h 390538"/>
              <a:gd name="connsiteX9" fmla="*/ 273470 w 359368"/>
              <a:gd name="connsiteY9" fmla="*/ 79383 h 390538"/>
              <a:gd name="connsiteX10" fmla="*/ 260770 w 359368"/>
              <a:gd name="connsiteY10" fmla="*/ 44458 h 390538"/>
              <a:gd name="connsiteX11" fmla="*/ 251245 w 359368"/>
              <a:gd name="connsiteY11" fmla="*/ 44458 h 390538"/>
              <a:gd name="connsiteX12" fmla="*/ 359195 w 359368"/>
              <a:gd name="connsiteY12" fmla="*/ 8 h 3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9368" h="390538">
                <a:moveTo>
                  <a:pt x="359195" y="8"/>
                </a:moveTo>
                <a:cubicBezTo>
                  <a:pt x="363428" y="-521"/>
                  <a:pt x="288816" y="22762"/>
                  <a:pt x="276645" y="41283"/>
                </a:cubicBezTo>
                <a:cubicBezTo>
                  <a:pt x="264474" y="59804"/>
                  <a:pt x="296224" y="94729"/>
                  <a:pt x="286170" y="111133"/>
                </a:cubicBezTo>
                <a:cubicBezTo>
                  <a:pt x="276116" y="127537"/>
                  <a:pt x="217907" y="138121"/>
                  <a:pt x="216320" y="139708"/>
                </a:cubicBezTo>
                <a:cubicBezTo>
                  <a:pt x="214733" y="141295"/>
                  <a:pt x="300987" y="92083"/>
                  <a:pt x="276645" y="120658"/>
                </a:cubicBezTo>
                <a:cubicBezTo>
                  <a:pt x="252303" y="149233"/>
                  <a:pt x="116307" y="266179"/>
                  <a:pt x="70270" y="311158"/>
                </a:cubicBezTo>
                <a:cubicBezTo>
                  <a:pt x="24233" y="356137"/>
                  <a:pt x="-3813" y="391062"/>
                  <a:pt x="420" y="390533"/>
                </a:cubicBezTo>
                <a:cubicBezTo>
                  <a:pt x="4653" y="390004"/>
                  <a:pt x="49633" y="350316"/>
                  <a:pt x="95670" y="307983"/>
                </a:cubicBezTo>
                <a:cubicBezTo>
                  <a:pt x="141707" y="265650"/>
                  <a:pt x="247012" y="174633"/>
                  <a:pt x="276645" y="136533"/>
                </a:cubicBezTo>
                <a:cubicBezTo>
                  <a:pt x="306278" y="98433"/>
                  <a:pt x="276116" y="94729"/>
                  <a:pt x="273470" y="79383"/>
                </a:cubicBezTo>
                <a:cubicBezTo>
                  <a:pt x="270824" y="64037"/>
                  <a:pt x="260770" y="44458"/>
                  <a:pt x="260770" y="44458"/>
                </a:cubicBezTo>
                <a:cubicBezTo>
                  <a:pt x="257066" y="38637"/>
                  <a:pt x="239074" y="49220"/>
                  <a:pt x="251245" y="44458"/>
                </a:cubicBezTo>
                <a:cubicBezTo>
                  <a:pt x="263416" y="39696"/>
                  <a:pt x="354962" y="537"/>
                  <a:pt x="359195" y="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720EE12-8C7D-D95B-205E-CC7AEE1646A7}"/>
              </a:ext>
            </a:extLst>
          </p:cNvPr>
          <p:cNvSpPr/>
          <p:nvPr/>
        </p:nvSpPr>
        <p:spPr>
          <a:xfrm>
            <a:off x="3736932" y="4740682"/>
            <a:ext cx="269958" cy="314105"/>
          </a:xfrm>
          <a:custGeom>
            <a:avLst/>
            <a:gdLst>
              <a:gd name="connsiteX0" fmla="*/ 263568 w 269958"/>
              <a:gd name="connsiteY0" fmla="*/ 2768 h 314105"/>
              <a:gd name="connsiteX1" fmla="*/ 187368 w 269958"/>
              <a:gd name="connsiteY1" fmla="*/ 123418 h 314105"/>
              <a:gd name="connsiteX2" fmla="*/ 269918 w 269958"/>
              <a:gd name="connsiteY2" fmla="*/ 98018 h 314105"/>
              <a:gd name="connsiteX3" fmla="*/ 196893 w 269958"/>
              <a:gd name="connsiteY3" fmla="*/ 142468 h 314105"/>
              <a:gd name="connsiteX4" fmla="*/ 95293 w 269958"/>
              <a:gd name="connsiteY4" fmla="*/ 282168 h 314105"/>
              <a:gd name="connsiteX5" fmla="*/ 133393 w 269958"/>
              <a:gd name="connsiteY5" fmla="*/ 259943 h 314105"/>
              <a:gd name="connsiteX6" fmla="*/ 43 w 269958"/>
              <a:gd name="connsiteY6" fmla="*/ 313918 h 314105"/>
              <a:gd name="connsiteX7" fmla="*/ 149268 w 269958"/>
              <a:gd name="connsiteY7" fmla="*/ 237718 h 314105"/>
              <a:gd name="connsiteX8" fmla="*/ 215943 w 269958"/>
              <a:gd name="connsiteY8" fmla="*/ 161518 h 314105"/>
              <a:gd name="connsiteX9" fmla="*/ 171493 w 269958"/>
              <a:gd name="connsiteY9" fmla="*/ 136118 h 314105"/>
              <a:gd name="connsiteX10" fmla="*/ 234993 w 269958"/>
              <a:gd name="connsiteY10" fmla="*/ 44043 h 314105"/>
              <a:gd name="connsiteX11" fmla="*/ 263568 w 269958"/>
              <a:gd name="connsiteY11" fmla="*/ 2768 h 31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9958" h="314105">
                <a:moveTo>
                  <a:pt x="263568" y="2768"/>
                </a:moveTo>
                <a:cubicBezTo>
                  <a:pt x="255631" y="15997"/>
                  <a:pt x="186310" y="107543"/>
                  <a:pt x="187368" y="123418"/>
                </a:cubicBezTo>
                <a:cubicBezTo>
                  <a:pt x="188426" y="139293"/>
                  <a:pt x="268331" y="94843"/>
                  <a:pt x="269918" y="98018"/>
                </a:cubicBezTo>
                <a:cubicBezTo>
                  <a:pt x="271505" y="101193"/>
                  <a:pt x="225997" y="111776"/>
                  <a:pt x="196893" y="142468"/>
                </a:cubicBezTo>
                <a:cubicBezTo>
                  <a:pt x="167789" y="173160"/>
                  <a:pt x="105876" y="262589"/>
                  <a:pt x="95293" y="282168"/>
                </a:cubicBezTo>
                <a:cubicBezTo>
                  <a:pt x="84710" y="301747"/>
                  <a:pt x="149268" y="254651"/>
                  <a:pt x="133393" y="259943"/>
                </a:cubicBezTo>
                <a:cubicBezTo>
                  <a:pt x="117518" y="265235"/>
                  <a:pt x="-2603" y="317622"/>
                  <a:pt x="43" y="313918"/>
                </a:cubicBezTo>
                <a:cubicBezTo>
                  <a:pt x="2689" y="310214"/>
                  <a:pt x="113285" y="263118"/>
                  <a:pt x="149268" y="237718"/>
                </a:cubicBezTo>
                <a:cubicBezTo>
                  <a:pt x="185251" y="212318"/>
                  <a:pt x="212239" y="178451"/>
                  <a:pt x="215943" y="161518"/>
                </a:cubicBezTo>
                <a:cubicBezTo>
                  <a:pt x="219647" y="144585"/>
                  <a:pt x="168318" y="155697"/>
                  <a:pt x="171493" y="136118"/>
                </a:cubicBezTo>
                <a:cubicBezTo>
                  <a:pt x="174668" y="116539"/>
                  <a:pt x="220706" y="60976"/>
                  <a:pt x="234993" y="44043"/>
                </a:cubicBezTo>
                <a:cubicBezTo>
                  <a:pt x="249280" y="27110"/>
                  <a:pt x="271505" y="-10461"/>
                  <a:pt x="263568" y="276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657EC21-808A-D8CD-9A24-C856382B7AF5}"/>
              </a:ext>
            </a:extLst>
          </p:cNvPr>
          <p:cNvSpPr/>
          <p:nvPr/>
        </p:nvSpPr>
        <p:spPr>
          <a:xfrm>
            <a:off x="3473450" y="5031817"/>
            <a:ext cx="165115" cy="201320"/>
          </a:xfrm>
          <a:custGeom>
            <a:avLst/>
            <a:gdLst>
              <a:gd name="connsiteX0" fmla="*/ 165100 w 165115"/>
              <a:gd name="connsiteY0" fmla="*/ 558 h 201320"/>
              <a:gd name="connsiteX1" fmla="*/ 92075 w 165115"/>
              <a:gd name="connsiteY1" fmla="*/ 102158 h 201320"/>
              <a:gd name="connsiteX2" fmla="*/ 38100 w 165115"/>
              <a:gd name="connsiteY2" fmla="*/ 108508 h 201320"/>
              <a:gd name="connsiteX3" fmla="*/ 0 w 165115"/>
              <a:gd name="connsiteY3" fmla="*/ 191058 h 201320"/>
              <a:gd name="connsiteX4" fmla="*/ 38100 w 165115"/>
              <a:gd name="connsiteY4" fmla="*/ 140258 h 201320"/>
              <a:gd name="connsiteX5" fmla="*/ 19050 w 165115"/>
              <a:gd name="connsiteY5" fmla="*/ 200583 h 201320"/>
              <a:gd name="connsiteX6" fmla="*/ 98425 w 165115"/>
              <a:gd name="connsiteY6" fmla="*/ 89458 h 201320"/>
              <a:gd name="connsiteX7" fmla="*/ 85725 w 165115"/>
              <a:gd name="connsiteY7" fmla="*/ 60883 h 201320"/>
              <a:gd name="connsiteX8" fmla="*/ 165100 w 165115"/>
              <a:gd name="connsiteY8" fmla="*/ 558 h 201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115" h="201320">
                <a:moveTo>
                  <a:pt x="165100" y="558"/>
                </a:moveTo>
                <a:cubicBezTo>
                  <a:pt x="166158" y="7437"/>
                  <a:pt x="113242" y="84166"/>
                  <a:pt x="92075" y="102158"/>
                </a:cubicBezTo>
                <a:cubicBezTo>
                  <a:pt x="70908" y="120150"/>
                  <a:pt x="53446" y="93691"/>
                  <a:pt x="38100" y="108508"/>
                </a:cubicBezTo>
                <a:cubicBezTo>
                  <a:pt x="22754" y="123325"/>
                  <a:pt x="0" y="185766"/>
                  <a:pt x="0" y="191058"/>
                </a:cubicBezTo>
                <a:cubicBezTo>
                  <a:pt x="0" y="196350"/>
                  <a:pt x="34925" y="138671"/>
                  <a:pt x="38100" y="140258"/>
                </a:cubicBezTo>
                <a:cubicBezTo>
                  <a:pt x="41275" y="141845"/>
                  <a:pt x="8996" y="209050"/>
                  <a:pt x="19050" y="200583"/>
                </a:cubicBezTo>
                <a:cubicBezTo>
                  <a:pt x="29104" y="192116"/>
                  <a:pt x="87313" y="112741"/>
                  <a:pt x="98425" y="89458"/>
                </a:cubicBezTo>
                <a:cubicBezTo>
                  <a:pt x="109537" y="66175"/>
                  <a:pt x="79375" y="69350"/>
                  <a:pt x="85725" y="60883"/>
                </a:cubicBezTo>
                <a:cubicBezTo>
                  <a:pt x="92075" y="52416"/>
                  <a:pt x="164042" y="-6321"/>
                  <a:pt x="165100" y="55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4356E3D-ECC4-59B9-66C6-45ED01E9E2E8}"/>
              </a:ext>
            </a:extLst>
          </p:cNvPr>
          <p:cNvSpPr/>
          <p:nvPr/>
        </p:nvSpPr>
        <p:spPr>
          <a:xfrm>
            <a:off x="3311493" y="5063144"/>
            <a:ext cx="339913" cy="623461"/>
          </a:xfrm>
          <a:custGeom>
            <a:avLst/>
            <a:gdLst>
              <a:gd name="connsiteX0" fmla="*/ 339757 w 339913"/>
              <a:gd name="connsiteY0" fmla="*/ 981 h 623461"/>
              <a:gd name="connsiteX1" fmla="*/ 190532 w 339913"/>
              <a:gd name="connsiteY1" fmla="*/ 232756 h 623461"/>
              <a:gd name="connsiteX2" fmla="*/ 219107 w 339913"/>
              <a:gd name="connsiteY2" fmla="*/ 201006 h 623461"/>
              <a:gd name="connsiteX3" fmla="*/ 146082 w 339913"/>
              <a:gd name="connsiteY3" fmla="*/ 362931 h 623461"/>
              <a:gd name="connsiteX4" fmla="*/ 130207 w 339913"/>
              <a:gd name="connsiteY4" fmla="*/ 401031 h 623461"/>
              <a:gd name="connsiteX5" fmla="*/ 60357 w 339913"/>
              <a:gd name="connsiteY5" fmla="*/ 518506 h 623461"/>
              <a:gd name="connsiteX6" fmla="*/ 32 w 339913"/>
              <a:gd name="connsiteY6" fmla="*/ 623281 h 623461"/>
              <a:gd name="connsiteX7" fmla="*/ 54007 w 339913"/>
              <a:gd name="connsiteY7" fmla="*/ 537556 h 623461"/>
              <a:gd name="connsiteX8" fmla="*/ 181007 w 339913"/>
              <a:gd name="connsiteY8" fmla="*/ 324831 h 623461"/>
              <a:gd name="connsiteX9" fmla="*/ 215932 w 339913"/>
              <a:gd name="connsiteY9" fmla="*/ 188306 h 623461"/>
              <a:gd name="connsiteX10" fmla="*/ 219107 w 339913"/>
              <a:gd name="connsiteY10" fmla="*/ 150206 h 623461"/>
              <a:gd name="connsiteX11" fmla="*/ 339757 w 339913"/>
              <a:gd name="connsiteY11" fmla="*/ 981 h 623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9913" h="623461">
                <a:moveTo>
                  <a:pt x="339757" y="981"/>
                </a:moveTo>
                <a:cubicBezTo>
                  <a:pt x="334995" y="14739"/>
                  <a:pt x="210640" y="199419"/>
                  <a:pt x="190532" y="232756"/>
                </a:cubicBezTo>
                <a:cubicBezTo>
                  <a:pt x="170424" y="266094"/>
                  <a:pt x="226515" y="179310"/>
                  <a:pt x="219107" y="201006"/>
                </a:cubicBezTo>
                <a:cubicBezTo>
                  <a:pt x="211699" y="222702"/>
                  <a:pt x="160899" y="329594"/>
                  <a:pt x="146082" y="362931"/>
                </a:cubicBezTo>
                <a:cubicBezTo>
                  <a:pt x="131265" y="396269"/>
                  <a:pt x="144494" y="375102"/>
                  <a:pt x="130207" y="401031"/>
                </a:cubicBezTo>
                <a:cubicBezTo>
                  <a:pt x="115920" y="426960"/>
                  <a:pt x="82053" y="481464"/>
                  <a:pt x="60357" y="518506"/>
                </a:cubicBezTo>
                <a:cubicBezTo>
                  <a:pt x="38661" y="555548"/>
                  <a:pt x="1090" y="620106"/>
                  <a:pt x="32" y="623281"/>
                </a:cubicBezTo>
                <a:cubicBezTo>
                  <a:pt x="-1026" y="626456"/>
                  <a:pt x="23844" y="587298"/>
                  <a:pt x="54007" y="537556"/>
                </a:cubicBezTo>
                <a:cubicBezTo>
                  <a:pt x="84169" y="487814"/>
                  <a:pt x="154020" y="383039"/>
                  <a:pt x="181007" y="324831"/>
                </a:cubicBezTo>
                <a:cubicBezTo>
                  <a:pt x="207994" y="266623"/>
                  <a:pt x="209582" y="217410"/>
                  <a:pt x="215932" y="188306"/>
                </a:cubicBezTo>
                <a:cubicBezTo>
                  <a:pt x="222282" y="159202"/>
                  <a:pt x="198999" y="178252"/>
                  <a:pt x="219107" y="150206"/>
                </a:cubicBezTo>
                <a:cubicBezTo>
                  <a:pt x="239215" y="122160"/>
                  <a:pt x="344519" y="-12777"/>
                  <a:pt x="339757" y="9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9F65D3F-3898-93EC-A2A4-710B72AFDC05}"/>
              </a:ext>
            </a:extLst>
          </p:cNvPr>
          <p:cNvSpPr/>
          <p:nvPr/>
        </p:nvSpPr>
        <p:spPr>
          <a:xfrm>
            <a:off x="3336868" y="5210148"/>
            <a:ext cx="184212" cy="488981"/>
          </a:xfrm>
          <a:custGeom>
            <a:avLst/>
            <a:gdLst>
              <a:gd name="connsiteX0" fmla="*/ 184207 w 184212"/>
              <a:gd name="connsiteY0" fmla="*/ 27 h 488981"/>
              <a:gd name="connsiteX1" fmla="*/ 127057 w 184212"/>
              <a:gd name="connsiteY1" fmla="*/ 82577 h 488981"/>
              <a:gd name="connsiteX2" fmla="*/ 168332 w 184212"/>
              <a:gd name="connsiteY2" fmla="*/ 98452 h 488981"/>
              <a:gd name="connsiteX3" fmla="*/ 88957 w 184212"/>
              <a:gd name="connsiteY3" fmla="*/ 139727 h 488981"/>
              <a:gd name="connsiteX4" fmla="*/ 158807 w 184212"/>
              <a:gd name="connsiteY4" fmla="*/ 120677 h 488981"/>
              <a:gd name="connsiteX5" fmla="*/ 101657 w 184212"/>
              <a:gd name="connsiteY5" fmla="*/ 142902 h 488981"/>
              <a:gd name="connsiteX6" fmla="*/ 44507 w 184212"/>
              <a:gd name="connsiteY6" fmla="*/ 200052 h 488981"/>
              <a:gd name="connsiteX7" fmla="*/ 79432 w 184212"/>
              <a:gd name="connsiteY7" fmla="*/ 187352 h 488981"/>
              <a:gd name="connsiteX8" fmla="*/ 22282 w 184212"/>
              <a:gd name="connsiteY8" fmla="*/ 311177 h 488981"/>
              <a:gd name="connsiteX9" fmla="*/ 57 w 184212"/>
              <a:gd name="connsiteY9" fmla="*/ 390552 h 488981"/>
              <a:gd name="connsiteX10" fmla="*/ 15932 w 184212"/>
              <a:gd name="connsiteY10" fmla="*/ 488977 h 488981"/>
              <a:gd name="connsiteX11" fmla="*/ 19107 w 184212"/>
              <a:gd name="connsiteY11" fmla="*/ 393727 h 488981"/>
              <a:gd name="connsiteX12" fmla="*/ 38157 w 184212"/>
              <a:gd name="connsiteY12" fmla="*/ 203227 h 488981"/>
              <a:gd name="connsiteX13" fmla="*/ 114357 w 184212"/>
              <a:gd name="connsiteY13" fmla="*/ 152427 h 488981"/>
              <a:gd name="connsiteX14" fmla="*/ 130232 w 184212"/>
              <a:gd name="connsiteY14" fmla="*/ 92102 h 488981"/>
              <a:gd name="connsiteX15" fmla="*/ 184207 w 184212"/>
              <a:gd name="connsiteY15" fmla="*/ 27 h 48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4212" h="488981">
                <a:moveTo>
                  <a:pt x="184207" y="27"/>
                </a:moveTo>
                <a:cubicBezTo>
                  <a:pt x="183678" y="-1560"/>
                  <a:pt x="129703" y="66173"/>
                  <a:pt x="127057" y="82577"/>
                </a:cubicBezTo>
                <a:cubicBezTo>
                  <a:pt x="124411" y="98981"/>
                  <a:pt x="174682" y="88927"/>
                  <a:pt x="168332" y="98452"/>
                </a:cubicBezTo>
                <a:cubicBezTo>
                  <a:pt x="161982" y="107977"/>
                  <a:pt x="90544" y="136023"/>
                  <a:pt x="88957" y="139727"/>
                </a:cubicBezTo>
                <a:cubicBezTo>
                  <a:pt x="87370" y="143431"/>
                  <a:pt x="156690" y="120148"/>
                  <a:pt x="158807" y="120677"/>
                </a:cubicBezTo>
                <a:cubicBezTo>
                  <a:pt x="160924" y="121206"/>
                  <a:pt x="120707" y="129673"/>
                  <a:pt x="101657" y="142902"/>
                </a:cubicBezTo>
                <a:cubicBezTo>
                  <a:pt x="82607" y="156131"/>
                  <a:pt x="48211" y="192644"/>
                  <a:pt x="44507" y="200052"/>
                </a:cubicBezTo>
                <a:cubicBezTo>
                  <a:pt x="40803" y="207460"/>
                  <a:pt x="83136" y="168831"/>
                  <a:pt x="79432" y="187352"/>
                </a:cubicBezTo>
                <a:cubicBezTo>
                  <a:pt x="75728" y="205873"/>
                  <a:pt x="35511" y="277310"/>
                  <a:pt x="22282" y="311177"/>
                </a:cubicBezTo>
                <a:cubicBezTo>
                  <a:pt x="9053" y="345044"/>
                  <a:pt x="1115" y="360919"/>
                  <a:pt x="57" y="390552"/>
                </a:cubicBezTo>
                <a:cubicBezTo>
                  <a:pt x="-1001" y="420185"/>
                  <a:pt x="12757" y="488448"/>
                  <a:pt x="15932" y="488977"/>
                </a:cubicBezTo>
                <a:cubicBezTo>
                  <a:pt x="19107" y="489506"/>
                  <a:pt x="15403" y="441352"/>
                  <a:pt x="19107" y="393727"/>
                </a:cubicBezTo>
                <a:cubicBezTo>
                  <a:pt x="22811" y="346102"/>
                  <a:pt x="22282" y="243444"/>
                  <a:pt x="38157" y="203227"/>
                </a:cubicBezTo>
                <a:cubicBezTo>
                  <a:pt x="54032" y="163010"/>
                  <a:pt x="99011" y="170948"/>
                  <a:pt x="114357" y="152427"/>
                </a:cubicBezTo>
                <a:cubicBezTo>
                  <a:pt x="129703" y="133906"/>
                  <a:pt x="112770" y="116973"/>
                  <a:pt x="130232" y="92102"/>
                </a:cubicBezTo>
                <a:cubicBezTo>
                  <a:pt x="147694" y="67231"/>
                  <a:pt x="184736" y="1614"/>
                  <a:pt x="184207" y="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8358430-4CB6-E9CE-E569-455EA6A49D88}"/>
              </a:ext>
            </a:extLst>
          </p:cNvPr>
          <p:cNvSpPr/>
          <p:nvPr/>
        </p:nvSpPr>
        <p:spPr>
          <a:xfrm>
            <a:off x="3211805" y="5509213"/>
            <a:ext cx="214340" cy="88341"/>
          </a:xfrm>
          <a:custGeom>
            <a:avLst/>
            <a:gdLst>
              <a:gd name="connsiteX0" fmla="*/ 1295 w 214340"/>
              <a:gd name="connsiteY0" fmla="*/ 88312 h 88341"/>
              <a:gd name="connsiteX1" fmla="*/ 210845 w 214340"/>
              <a:gd name="connsiteY1" fmla="*/ 5762 h 88341"/>
              <a:gd name="connsiteX2" fmla="*/ 125120 w 214340"/>
              <a:gd name="connsiteY2" fmla="*/ 15287 h 88341"/>
              <a:gd name="connsiteX3" fmla="*/ 1295 w 214340"/>
              <a:gd name="connsiteY3" fmla="*/ 88312 h 88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340" h="88341">
                <a:moveTo>
                  <a:pt x="1295" y="88312"/>
                </a:moveTo>
                <a:cubicBezTo>
                  <a:pt x="15582" y="86725"/>
                  <a:pt x="190208" y="17933"/>
                  <a:pt x="210845" y="5762"/>
                </a:cubicBezTo>
                <a:cubicBezTo>
                  <a:pt x="231482" y="-6409"/>
                  <a:pt x="155283" y="2587"/>
                  <a:pt x="125120" y="15287"/>
                </a:cubicBezTo>
                <a:cubicBezTo>
                  <a:pt x="94958" y="27987"/>
                  <a:pt x="-12992" y="89899"/>
                  <a:pt x="1295" y="883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430D767-0BC4-280C-760C-1745AB992068}"/>
              </a:ext>
            </a:extLst>
          </p:cNvPr>
          <p:cNvSpPr/>
          <p:nvPr/>
        </p:nvSpPr>
        <p:spPr>
          <a:xfrm>
            <a:off x="3624191" y="5029140"/>
            <a:ext cx="198546" cy="247628"/>
          </a:xfrm>
          <a:custGeom>
            <a:avLst/>
            <a:gdLst>
              <a:gd name="connsiteX0" fmla="*/ 77859 w 198546"/>
              <a:gd name="connsiteY0" fmla="*/ 38160 h 247628"/>
              <a:gd name="connsiteX1" fmla="*/ 42934 w 198546"/>
              <a:gd name="connsiteY1" fmla="*/ 95310 h 247628"/>
              <a:gd name="connsiteX2" fmla="*/ 39759 w 198546"/>
              <a:gd name="connsiteY2" fmla="*/ 184210 h 247628"/>
              <a:gd name="connsiteX3" fmla="*/ 39759 w 198546"/>
              <a:gd name="connsiteY3" fmla="*/ 120710 h 247628"/>
              <a:gd name="connsiteX4" fmla="*/ 11184 w 198546"/>
              <a:gd name="connsiteY4" fmla="*/ 244535 h 247628"/>
              <a:gd name="connsiteX5" fmla="*/ 74684 w 198546"/>
              <a:gd name="connsiteY5" fmla="*/ 193735 h 247628"/>
              <a:gd name="connsiteX6" fmla="*/ 157234 w 198546"/>
              <a:gd name="connsiteY6" fmla="*/ 104835 h 247628"/>
              <a:gd name="connsiteX7" fmla="*/ 198509 w 198546"/>
              <a:gd name="connsiteY7" fmla="*/ 60 h 247628"/>
              <a:gd name="connsiteX8" fmla="*/ 150884 w 198546"/>
              <a:gd name="connsiteY8" fmla="*/ 92135 h 247628"/>
              <a:gd name="connsiteX9" fmla="*/ 4834 w 198546"/>
              <a:gd name="connsiteY9" fmla="*/ 244535 h 247628"/>
              <a:gd name="connsiteX10" fmla="*/ 36584 w 198546"/>
              <a:gd name="connsiteY10" fmla="*/ 187385 h 247628"/>
              <a:gd name="connsiteX11" fmla="*/ 52459 w 198546"/>
              <a:gd name="connsiteY11" fmla="*/ 101660 h 247628"/>
              <a:gd name="connsiteX12" fmla="*/ 77859 w 198546"/>
              <a:gd name="connsiteY12" fmla="*/ 38160 h 24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8546" h="247628">
                <a:moveTo>
                  <a:pt x="77859" y="38160"/>
                </a:moveTo>
                <a:cubicBezTo>
                  <a:pt x="76271" y="37102"/>
                  <a:pt x="49284" y="70968"/>
                  <a:pt x="42934" y="95310"/>
                </a:cubicBezTo>
                <a:cubicBezTo>
                  <a:pt x="36584" y="119652"/>
                  <a:pt x="40288" y="179977"/>
                  <a:pt x="39759" y="184210"/>
                </a:cubicBezTo>
                <a:cubicBezTo>
                  <a:pt x="39230" y="188443"/>
                  <a:pt x="44521" y="110656"/>
                  <a:pt x="39759" y="120710"/>
                </a:cubicBezTo>
                <a:cubicBezTo>
                  <a:pt x="34996" y="130764"/>
                  <a:pt x="5363" y="232364"/>
                  <a:pt x="11184" y="244535"/>
                </a:cubicBezTo>
                <a:cubicBezTo>
                  <a:pt x="17005" y="256706"/>
                  <a:pt x="50342" y="217018"/>
                  <a:pt x="74684" y="193735"/>
                </a:cubicBezTo>
                <a:cubicBezTo>
                  <a:pt x="99026" y="170452"/>
                  <a:pt x="136597" y="137114"/>
                  <a:pt x="157234" y="104835"/>
                </a:cubicBezTo>
                <a:cubicBezTo>
                  <a:pt x="177872" y="72556"/>
                  <a:pt x="199567" y="2177"/>
                  <a:pt x="198509" y="60"/>
                </a:cubicBezTo>
                <a:cubicBezTo>
                  <a:pt x="197451" y="-2057"/>
                  <a:pt x="183163" y="51389"/>
                  <a:pt x="150884" y="92135"/>
                </a:cubicBezTo>
                <a:cubicBezTo>
                  <a:pt x="118605" y="132881"/>
                  <a:pt x="23884" y="228660"/>
                  <a:pt x="4834" y="244535"/>
                </a:cubicBezTo>
                <a:cubicBezTo>
                  <a:pt x="-14216" y="260410"/>
                  <a:pt x="28646" y="211198"/>
                  <a:pt x="36584" y="187385"/>
                </a:cubicBezTo>
                <a:cubicBezTo>
                  <a:pt x="44521" y="163573"/>
                  <a:pt x="49284" y="123885"/>
                  <a:pt x="52459" y="101660"/>
                </a:cubicBezTo>
                <a:cubicBezTo>
                  <a:pt x="55634" y="79435"/>
                  <a:pt x="79447" y="39218"/>
                  <a:pt x="77859" y="3816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B003E7B-3F74-22FA-AC32-3015DCC1E0B0}"/>
              </a:ext>
            </a:extLst>
          </p:cNvPr>
          <p:cNvSpPr/>
          <p:nvPr/>
        </p:nvSpPr>
        <p:spPr>
          <a:xfrm>
            <a:off x="3665917" y="5016423"/>
            <a:ext cx="166344" cy="174877"/>
          </a:xfrm>
          <a:custGeom>
            <a:avLst/>
            <a:gdLst>
              <a:gd name="connsiteX0" fmla="*/ 166308 w 166344"/>
              <a:gd name="connsiteY0" fmla="*/ 77 h 174877"/>
              <a:gd name="connsiteX1" fmla="*/ 39308 w 166344"/>
              <a:gd name="connsiteY1" fmla="*/ 133427 h 174877"/>
              <a:gd name="connsiteX2" fmla="*/ 13908 w 166344"/>
              <a:gd name="connsiteY2" fmla="*/ 152477 h 174877"/>
              <a:gd name="connsiteX3" fmla="*/ 99633 w 166344"/>
              <a:gd name="connsiteY3" fmla="*/ 95327 h 174877"/>
              <a:gd name="connsiteX4" fmla="*/ 1208 w 166344"/>
              <a:gd name="connsiteY4" fmla="*/ 174702 h 174877"/>
              <a:gd name="connsiteX5" fmla="*/ 52008 w 166344"/>
              <a:gd name="connsiteY5" fmla="*/ 114377 h 174877"/>
              <a:gd name="connsiteX6" fmla="*/ 166308 w 166344"/>
              <a:gd name="connsiteY6" fmla="*/ 77 h 17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344" h="174877">
                <a:moveTo>
                  <a:pt x="166308" y="77"/>
                </a:moveTo>
                <a:cubicBezTo>
                  <a:pt x="164191" y="3252"/>
                  <a:pt x="64708" y="108027"/>
                  <a:pt x="39308" y="133427"/>
                </a:cubicBezTo>
                <a:cubicBezTo>
                  <a:pt x="13908" y="158827"/>
                  <a:pt x="3854" y="158827"/>
                  <a:pt x="13908" y="152477"/>
                </a:cubicBezTo>
                <a:cubicBezTo>
                  <a:pt x="23962" y="146127"/>
                  <a:pt x="101750" y="91623"/>
                  <a:pt x="99633" y="95327"/>
                </a:cubicBezTo>
                <a:cubicBezTo>
                  <a:pt x="97516" y="99031"/>
                  <a:pt x="9146" y="171527"/>
                  <a:pt x="1208" y="174702"/>
                </a:cubicBezTo>
                <a:cubicBezTo>
                  <a:pt x="-6730" y="177877"/>
                  <a:pt x="26079" y="137131"/>
                  <a:pt x="52008" y="114377"/>
                </a:cubicBezTo>
                <a:cubicBezTo>
                  <a:pt x="77937" y="91623"/>
                  <a:pt x="168425" y="-3098"/>
                  <a:pt x="166308" y="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6DB1A3CA-80AB-68C7-0C68-A78476C4CEC0}"/>
              </a:ext>
            </a:extLst>
          </p:cNvPr>
          <p:cNvSpPr/>
          <p:nvPr/>
        </p:nvSpPr>
        <p:spPr>
          <a:xfrm>
            <a:off x="2251075" y="5456679"/>
            <a:ext cx="811000" cy="36071"/>
          </a:xfrm>
          <a:custGeom>
            <a:avLst/>
            <a:gdLst>
              <a:gd name="connsiteX0" fmla="*/ 0 w 811000"/>
              <a:gd name="connsiteY0" fmla="*/ 36071 h 36071"/>
              <a:gd name="connsiteX1" fmla="*/ 774700 w 811000"/>
              <a:gd name="connsiteY1" fmla="*/ 1146 h 36071"/>
              <a:gd name="connsiteX2" fmla="*/ 692150 w 811000"/>
              <a:gd name="connsiteY2" fmla="*/ 10671 h 36071"/>
              <a:gd name="connsiteX3" fmla="*/ 765175 w 811000"/>
              <a:gd name="connsiteY3" fmla="*/ 32896 h 36071"/>
              <a:gd name="connsiteX4" fmla="*/ 581025 w 811000"/>
              <a:gd name="connsiteY4" fmla="*/ 23371 h 36071"/>
              <a:gd name="connsiteX5" fmla="*/ 0 w 811000"/>
              <a:gd name="connsiteY5" fmla="*/ 36071 h 3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000" h="36071">
                <a:moveTo>
                  <a:pt x="0" y="36071"/>
                </a:moveTo>
                <a:cubicBezTo>
                  <a:pt x="32279" y="32367"/>
                  <a:pt x="659342" y="5379"/>
                  <a:pt x="774700" y="1146"/>
                </a:cubicBezTo>
                <a:cubicBezTo>
                  <a:pt x="890058" y="-3087"/>
                  <a:pt x="693737" y="5379"/>
                  <a:pt x="692150" y="10671"/>
                </a:cubicBezTo>
                <a:cubicBezTo>
                  <a:pt x="690563" y="15963"/>
                  <a:pt x="783696" y="30779"/>
                  <a:pt x="765175" y="32896"/>
                </a:cubicBezTo>
                <a:cubicBezTo>
                  <a:pt x="746654" y="35013"/>
                  <a:pt x="708554" y="21784"/>
                  <a:pt x="581025" y="23371"/>
                </a:cubicBezTo>
                <a:lnTo>
                  <a:pt x="0" y="360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3436A28-29F9-F259-D7B6-3C53E74E0B03}"/>
              </a:ext>
            </a:extLst>
          </p:cNvPr>
          <p:cNvSpPr/>
          <p:nvPr/>
        </p:nvSpPr>
        <p:spPr>
          <a:xfrm>
            <a:off x="3616024" y="4832350"/>
            <a:ext cx="324151" cy="212942"/>
          </a:xfrm>
          <a:custGeom>
            <a:avLst/>
            <a:gdLst>
              <a:gd name="connsiteX0" fmla="*/ 324151 w 324151"/>
              <a:gd name="connsiteY0" fmla="*/ 0 h 212942"/>
              <a:gd name="connsiteX1" fmla="*/ 190801 w 324151"/>
              <a:gd name="connsiteY1" fmla="*/ 88900 h 212942"/>
              <a:gd name="connsiteX2" fmla="*/ 301 w 324151"/>
              <a:gd name="connsiteY2" fmla="*/ 212725 h 212942"/>
              <a:gd name="connsiteX3" fmla="*/ 149526 w 324151"/>
              <a:gd name="connsiteY3" fmla="*/ 117475 h 212942"/>
              <a:gd name="connsiteX4" fmla="*/ 260651 w 324151"/>
              <a:gd name="connsiteY4" fmla="*/ 60325 h 212942"/>
              <a:gd name="connsiteX5" fmla="*/ 171751 w 324151"/>
              <a:gd name="connsiteY5" fmla="*/ 168275 h 212942"/>
              <a:gd name="connsiteX6" fmla="*/ 136826 w 324151"/>
              <a:gd name="connsiteY6" fmla="*/ 196850 h 212942"/>
              <a:gd name="connsiteX7" fmla="*/ 159051 w 324151"/>
              <a:gd name="connsiteY7" fmla="*/ 187325 h 212942"/>
              <a:gd name="connsiteX8" fmla="*/ 149526 w 324151"/>
              <a:gd name="connsiteY8" fmla="*/ 200025 h 212942"/>
              <a:gd name="connsiteX9" fmla="*/ 159051 w 324151"/>
              <a:gd name="connsiteY9" fmla="*/ 114300 h 212942"/>
              <a:gd name="connsiteX10" fmla="*/ 140001 w 324151"/>
              <a:gd name="connsiteY10" fmla="*/ 120650 h 212942"/>
              <a:gd name="connsiteX11" fmla="*/ 184451 w 324151"/>
              <a:gd name="connsiteY11" fmla="*/ 82550 h 212942"/>
              <a:gd name="connsiteX12" fmla="*/ 130476 w 324151"/>
              <a:gd name="connsiteY12" fmla="*/ 98425 h 212942"/>
              <a:gd name="connsiteX13" fmla="*/ 324151 w 324151"/>
              <a:gd name="connsiteY13" fmla="*/ 0 h 21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4151" h="212942">
                <a:moveTo>
                  <a:pt x="324151" y="0"/>
                </a:moveTo>
                <a:lnTo>
                  <a:pt x="190801" y="88900"/>
                </a:lnTo>
                <a:lnTo>
                  <a:pt x="301" y="212725"/>
                </a:lnTo>
                <a:cubicBezTo>
                  <a:pt x="-6578" y="217487"/>
                  <a:pt x="106135" y="142875"/>
                  <a:pt x="149526" y="117475"/>
                </a:cubicBezTo>
                <a:cubicBezTo>
                  <a:pt x="192917" y="92075"/>
                  <a:pt x="256947" y="51858"/>
                  <a:pt x="260651" y="60325"/>
                </a:cubicBezTo>
                <a:cubicBezTo>
                  <a:pt x="264355" y="68792"/>
                  <a:pt x="192388" y="145521"/>
                  <a:pt x="171751" y="168275"/>
                </a:cubicBezTo>
                <a:cubicBezTo>
                  <a:pt x="151114" y="191029"/>
                  <a:pt x="138943" y="193675"/>
                  <a:pt x="136826" y="196850"/>
                </a:cubicBezTo>
                <a:cubicBezTo>
                  <a:pt x="134709" y="200025"/>
                  <a:pt x="156934" y="186796"/>
                  <a:pt x="159051" y="187325"/>
                </a:cubicBezTo>
                <a:cubicBezTo>
                  <a:pt x="161168" y="187854"/>
                  <a:pt x="149526" y="212196"/>
                  <a:pt x="149526" y="200025"/>
                </a:cubicBezTo>
                <a:cubicBezTo>
                  <a:pt x="149526" y="187854"/>
                  <a:pt x="160638" y="127529"/>
                  <a:pt x="159051" y="114300"/>
                </a:cubicBezTo>
                <a:cubicBezTo>
                  <a:pt x="157464" y="101071"/>
                  <a:pt x="135768" y="125942"/>
                  <a:pt x="140001" y="120650"/>
                </a:cubicBezTo>
                <a:cubicBezTo>
                  <a:pt x="144234" y="115358"/>
                  <a:pt x="186038" y="86254"/>
                  <a:pt x="184451" y="82550"/>
                </a:cubicBezTo>
                <a:cubicBezTo>
                  <a:pt x="182864" y="78846"/>
                  <a:pt x="109309" y="112183"/>
                  <a:pt x="130476" y="98425"/>
                </a:cubicBezTo>
                <a:cubicBezTo>
                  <a:pt x="151643" y="84667"/>
                  <a:pt x="231547" y="42333"/>
                  <a:pt x="324151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B3DAF3E-56C9-A633-A556-7F900C27E840}"/>
              </a:ext>
            </a:extLst>
          </p:cNvPr>
          <p:cNvSpPr/>
          <p:nvPr/>
        </p:nvSpPr>
        <p:spPr>
          <a:xfrm>
            <a:off x="3533563" y="5089525"/>
            <a:ext cx="298309" cy="400397"/>
          </a:xfrm>
          <a:custGeom>
            <a:avLst/>
            <a:gdLst>
              <a:gd name="connsiteX0" fmla="*/ 247862 w 298309"/>
              <a:gd name="connsiteY0" fmla="*/ 0 h 400397"/>
              <a:gd name="connsiteX1" fmla="*/ 251037 w 298309"/>
              <a:gd name="connsiteY1" fmla="*/ 69850 h 400397"/>
              <a:gd name="connsiteX2" fmla="*/ 295487 w 298309"/>
              <a:gd name="connsiteY2" fmla="*/ 142875 h 400397"/>
              <a:gd name="connsiteX3" fmla="*/ 158962 w 298309"/>
              <a:gd name="connsiteY3" fmla="*/ 241300 h 400397"/>
              <a:gd name="connsiteX4" fmla="*/ 241512 w 298309"/>
              <a:gd name="connsiteY4" fmla="*/ 222250 h 400397"/>
              <a:gd name="connsiteX5" fmla="*/ 165312 w 298309"/>
              <a:gd name="connsiteY5" fmla="*/ 266700 h 400397"/>
              <a:gd name="connsiteX6" fmla="*/ 212 w 298309"/>
              <a:gd name="connsiteY6" fmla="*/ 400050 h 400397"/>
              <a:gd name="connsiteX7" fmla="*/ 133562 w 298309"/>
              <a:gd name="connsiteY7" fmla="*/ 301625 h 400397"/>
              <a:gd name="connsiteX8" fmla="*/ 263737 w 298309"/>
              <a:gd name="connsiteY8" fmla="*/ 187325 h 400397"/>
              <a:gd name="connsiteX9" fmla="*/ 295487 w 298309"/>
              <a:gd name="connsiteY9" fmla="*/ 152400 h 400397"/>
              <a:gd name="connsiteX10" fmla="*/ 241512 w 298309"/>
              <a:gd name="connsiteY10" fmla="*/ 69850 h 400397"/>
              <a:gd name="connsiteX11" fmla="*/ 247862 w 298309"/>
              <a:gd name="connsiteY11" fmla="*/ 0 h 40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309" h="400397">
                <a:moveTo>
                  <a:pt x="247862" y="0"/>
                </a:moveTo>
                <a:cubicBezTo>
                  <a:pt x="249449" y="0"/>
                  <a:pt x="243099" y="46038"/>
                  <a:pt x="251037" y="69850"/>
                </a:cubicBezTo>
                <a:cubicBezTo>
                  <a:pt x="258975" y="93663"/>
                  <a:pt x="310833" y="114300"/>
                  <a:pt x="295487" y="142875"/>
                </a:cubicBezTo>
                <a:cubicBezTo>
                  <a:pt x="280141" y="171450"/>
                  <a:pt x="167958" y="228071"/>
                  <a:pt x="158962" y="241300"/>
                </a:cubicBezTo>
                <a:cubicBezTo>
                  <a:pt x="149966" y="254529"/>
                  <a:pt x="240454" y="218017"/>
                  <a:pt x="241512" y="222250"/>
                </a:cubicBezTo>
                <a:cubicBezTo>
                  <a:pt x="242570" y="226483"/>
                  <a:pt x="205528" y="237067"/>
                  <a:pt x="165312" y="266700"/>
                </a:cubicBezTo>
                <a:cubicBezTo>
                  <a:pt x="125096" y="296333"/>
                  <a:pt x="5504" y="394229"/>
                  <a:pt x="212" y="400050"/>
                </a:cubicBezTo>
                <a:cubicBezTo>
                  <a:pt x="-5080" y="405871"/>
                  <a:pt x="89641" y="337079"/>
                  <a:pt x="133562" y="301625"/>
                </a:cubicBezTo>
                <a:cubicBezTo>
                  <a:pt x="177483" y="266171"/>
                  <a:pt x="236750" y="212196"/>
                  <a:pt x="263737" y="187325"/>
                </a:cubicBezTo>
                <a:cubicBezTo>
                  <a:pt x="290724" y="162454"/>
                  <a:pt x="299191" y="171979"/>
                  <a:pt x="295487" y="152400"/>
                </a:cubicBezTo>
                <a:cubicBezTo>
                  <a:pt x="291783" y="132821"/>
                  <a:pt x="247862" y="93133"/>
                  <a:pt x="241512" y="69850"/>
                </a:cubicBezTo>
                <a:cubicBezTo>
                  <a:pt x="235162" y="46567"/>
                  <a:pt x="246275" y="0"/>
                  <a:pt x="247862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710BCBE-8DFD-5DB0-B4FD-99EEF4614DF4}"/>
              </a:ext>
            </a:extLst>
          </p:cNvPr>
          <p:cNvSpPr/>
          <p:nvPr/>
        </p:nvSpPr>
        <p:spPr>
          <a:xfrm>
            <a:off x="3539957" y="5083172"/>
            <a:ext cx="143043" cy="387714"/>
          </a:xfrm>
          <a:custGeom>
            <a:avLst/>
            <a:gdLst>
              <a:gd name="connsiteX0" fmla="*/ 143043 w 143043"/>
              <a:gd name="connsiteY0" fmla="*/ 3 h 387714"/>
              <a:gd name="connsiteX1" fmla="*/ 89068 w 143043"/>
              <a:gd name="connsiteY1" fmla="*/ 88903 h 387714"/>
              <a:gd name="connsiteX2" fmla="*/ 57318 w 143043"/>
              <a:gd name="connsiteY2" fmla="*/ 104778 h 387714"/>
              <a:gd name="connsiteX3" fmla="*/ 47793 w 143043"/>
              <a:gd name="connsiteY3" fmla="*/ 149228 h 387714"/>
              <a:gd name="connsiteX4" fmla="*/ 54143 w 143043"/>
              <a:gd name="connsiteY4" fmla="*/ 127003 h 387714"/>
              <a:gd name="connsiteX5" fmla="*/ 35093 w 143043"/>
              <a:gd name="connsiteY5" fmla="*/ 165103 h 387714"/>
              <a:gd name="connsiteX6" fmla="*/ 22393 w 143043"/>
              <a:gd name="connsiteY6" fmla="*/ 200028 h 387714"/>
              <a:gd name="connsiteX7" fmla="*/ 168 w 143043"/>
              <a:gd name="connsiteY7" fmla="*/ 387353 h 387714"/>
              <a:gd name="connsiteX8" fmla="*/ 12868 w 143043"/>
              <a:gd name="connsiteY8" fmla="*/ 244478 h 387714"/>
              <a:gd name="connsiteX9" fmla="*/ 25568 w 143043"/>
              <a:gd name="connsiteY9" fmla="*/ 136528 h 387714"/>
              <a:gd name="connsiteX10" fmla="*/ 89068 w 143043"/>
              <a:gd name="connsiteY10" fmla="*/ 85728 h 387714"/>
              <a:gd name="connsiteX11" fmla="*/ 143043 w 143043"/>
              <a:gd name="connsiteY11" fmla="*/ 3 h 38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3043" h="387714">
                <a:moveTo>
                  <a:pt x="143043" y="3"/>
                </a:moveTo>
                <a:cubicBezTo>
                  <a:pt x="143043" y="532"/>
                  <a:pt x="103355" y="71441"/>
                  <a:pt x="89068" y="88903"/>
                </a:cubicBezTo>
                <a:cubicBezTo>
                  <a:pt x="74781" y="106365"/>
                  <a:pt x="64197" y="94724"/>
                  <a:pt x="57318" y="104778"/>
                </a:cubicBezTo>
                <a:cubicBezTo>
                  <a:pt x="50439" y="114832"/>
                  <a:pt x="48322" y="145524"/>
                  <a:pt x="47793" y="149228"/>
                </a:cubicBezTo>
                <a:cubicBezTo>
                  <a:pt x="47264" y="152932"/>
                  <a:pt x="56260" y="124357"/>
                  <a:pt x="54143" y="127003"/>
                </a:cubicBezTo>
                <a:cubicBezTo>
                  <a:pt x="52026" y="129649"/>
                  <a:pt x="40385" y="152932"/>
                  <a:pt x="35093" y="165103"/>
                </a:cubicBezTo>
                <a:cubicBezTo>
                  <a:pt x="29801" y="177274"/>
                  <a:pt x="28214" y="162986"/>
                  <a:pt x="22393" y="200028"/>
                </a:cubicBezTo>
                <a:cubicBezTo>
                  <a:pt x="16572" y="237070"/>
                  <a:pt x="1755" y="379945"/>
                  <a:pt x="168" y="387353"/>
                </a:cubicBezTo>
                <a:cubicBezTo>
                  <a:pt x="-1419" y="394761"/>
                  <a:pt x="8635" y="286282"/>
                  <a:pt x="12868" y="244478"/>
                </a:cubicBezTo>
                <a:cubicBezTo>
                  <a:pt x="17101" y="202674"/>
                  <a:pt x="12868" y="162986"/>
                  <a:pt x="25568" y="136528"/>
                </a:cubicBezTo>
                <a:cubicBezTo>
                  <a:pt x="38268" y="110070"/>
                  <a:pt x="67372" y="109011"/>
                  <a:pt x="89068" y="85728"/>
                </a:cubicBezTo>
                <a:cubicBezTo>
                  <a:pt x="110764" y="62445"/>
                  <a:pt x="143043" y="-526"/>
                  <a:pt x="143043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3E7BA0E-D8CB-6AE6-9957-BAED7D8D3CF5}"/>
              </a:ext>
            </a:extLst>
          </p:cNvPr>
          <p:cNvSpPr/>
          <p:nvPr/>
        </p:nvSpPr>
        <p:spPr>
          <a:xfrm>
            <a:off x="3533775" y="5238750"/>
            <a:ext cx="188561" cy="251160"/>
          </a:xfrm>
          <a:custGeom>
            <a:avLst/>
            <a:gdLst>
              <a:gd name="connsiteX0" fmla="*/ 6350 w 188561"/>
              <a:gd name="connsiteY0" fmla="*/ 0 h 251160"/>
              <a:gd name="connsiteX1" fmla="*/ 0 w 188561"/>
              <a:gd name="connsiteY1" fmla="*/ 231775 h 251160"/>
              <a:gd name="connsiteX2" fmla="*/ 15875 w 188561"/>
              <a:gd name="connsiteY2" fmla="*/ 225425 h 251160"/>
              <a:gd name="connsiteX3" fmla="*/ 120650 w 188561"/>
              <a:gd name="connsiteY3" fmla="*/ 120650 h 251160"/>
              <a:gd name="connsiteX4" fmla="*/ 171450 w 188561"/>
              <a:gd name="connsiteY4" fmla="*/ 15875 h 251160"/>
              <a:gd name="connsiteX5" fmla="*/ 152400 w 188561"/>
              <a:gd name="connsiteY5" fmla="*/ 25400 h 251160"/>
              <a:gd name="connsiteX6" fmla="*/ 184150 w 188561"/>
              <a:gd name="connsiteY6" fmla="*/ 53975 h 251160"/>
              <a:gd name="connsiteX7" fmla="*/ 38100 w 188561"/>
              <a:gd name="connsiteY7" fmla="*/ 225425 h 251160"/>
              <a:gd name="connsiteX8" fmla="*/ 12700 w 188561"/>
              <a:gd name="connsiteY8" fmla="*/ 215900 h 251160"/>
              <a:gd name="connsiteX9" fmla="*/ 12700 w 188561"/>
              <a:gd name="connsiteY9" fmla="*/ 101600 h 251160"/>
              <a:gd name="connsiteX10" fmla="*/ 6350 w 188561"/>
              <a:gd name="connsiteY10" fmla="*/ 0 h 25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8561" h="251160">
                <a:moveTo>
                  <a:pt x="6350" y="0"/>
                </a:moveTo>
                <a:lnTo>
                  <a:pt x="0" y="231775"/>
                </a:lnTo>
                <a:cubicBezTo>
                  <a:pt x="1587" y="269346"/>
                  <a:pt x="-4233" y="243946"/>
                  <a:pt x="15875" y="225425"/>
                </a:cubicBezTo>
                <a:cubicBezTo>
                  <a:pt x="35983" y="206904"/>
                  <a:pt x="94721" y="155575"/>
                  <a:pt x="120650" y="120650"/>
                </a:cubicBezTo>
                <a:cubicBezTo>
                  <a:pt x="146579" y="85725"/>
                  <a:pt x="166158" y="31750"/>
                  <a:pt x="171450" y="15875"/>
                </a:cubicBezTo>
                <a:cubicBezTo>
                  <a:pt x="176742" y="0"/>
                  <a:pt x="150283" y="19050"/>
                  <a:pt x="152400" y="25400"/>
                </a:cubicBezTo>
                <a:cubicBezTo>
                  <a:pt x="154517" y="31750"/>
                  <a:pt x="203200" y="20638"/>
                  <a:pt x="184150" y="53975"/>
                </a:cubicBezTo>
                <a:cubicBezTo>
                  <a:pt x="165100" y="87313"/>
                  <a:pt x="66675" y="198438"/>
                  <a:pt x="38100" y="225425"/>
                </a:cubicBezTo>
                <a:cubicBezTo>
                  <a:pt x="9525" y="252413"/>
                  <a:pt x="16933" y="236537"/>
                  <a:pt x="12700" y="215900"/>
                </a:cubicBezTo>
                <a:cubicBezTo>
                  <a:pt x="8467" y="195263"/>
                  <a:pt x="12700" y="101600"/>
                  <a:pt x="12700" y="101600"/>
                </a:cubicBezTo>
                <a:lnTo>
                  <a:pt x="635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8B70826C-4154-A4FF-84E0-36D9A66998EF}"/>
              </a:ext>
            </a:extLst>
          </p:cNvPr>
          <p:cNvSpPr/>
          <p:nvPr/>
        </p:nvSpPr>
        <p:spPr>
          <a:xfrm>
            <a:off x="3595046" y="5054589"/>
            <a:ext cx="137717" cy="138900"/>
          </a:xfrm>
          <a:custGeom>
            <a:avLst/>
            <a:gdLst>
              <a:gd name="connsiteX0" fmla="*/ 2229 w 137717"/>
              <a:gd name="connsiteY0" fmla="*/ 57161 h 138900"/>
              <a:gd name="connsiteX1" fmla="*/ 135579 w 137717"/>
              <a:gd name="connsiteY1" fmla="*/ 3186 h 138900"/>
              <a:gd name="connsiteX2" fmla="*/ 81604 w 137717"/>
              <a:gd name="connsiteY2" fmla="*/ 28586 h 138900"/>
              <a:gd name="connsiteX3" fmla="*/ 43504 w 137717"/>
              <a:gd name="connsiteY3" fmla="*/ 114311 h 138900"/>
              <a:gd name="connsiteX4" fmla="*/ 24454 w 137717"/>
              <a:gd name="connsiteY4" fmla="*/ 133361 h 138900"/>
              <a:gd name="connsiteX5" fmla="*/ 56204 w 137717"/>
              <a:gd name="connsiteY5" fmla="*/ 28586 h 138900"/>
              <a:gd name="connsiteX6" fmla="*/ 119704 w 137717"/>
              <a:gd name="connsiteY6" fmla="*/ 11 h 138900"/>
              <a:gd name="connsiteX7" fmla="*/ 56204 w 137717"/>
              <a:gd name="connsiteY7" fmla="*/ 25411 h 138900"/>
              <a:gd name="connsiteX8" fmla="*/ 2229 w 137717"/>
              <a:gd name="connsiteY8" fmla="*/ 57161 h 13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717" h="138900">
                <a:moveTo>
                  <a:pt x="2229" y="57161"/>
                </a:moveTo>
                <a:cubicBezTo>
                  <a:pt x="15458" y="53457"/>
                  <a:pt x="122350" y="7948"/>
                  <a:pt x="135579" y="3186"/>
                </a:cubicBezTo>
                <a:cubicBezTo>
                  <a:pt x="148808" y="-1576"/>
                  <a:pt x="96950" y="10065"/>
                  <a:pt x="81604" y="28586"/>
                </a:cubicBezTo>
                <a:cubicBezTo>
                  <a:pt x="66258" y="47107"/>
                  <a:pt x="53029" y="96849"/>
                  <a:pt x="43504" y="114311"/>
                </a:cubicBezTo>
                <a:cubicBezTo>
                  <a:pt x="33979" y="131774"/>
                  <a:pt x="22337" y="147649"/>
                  <a:pt x="24454" y="133361"/>
                </a:cubicBezTo>
                <a:cubicBezTo>
                  <a:pt x="26571" y="119074"/>
                  <a:pt x="40329" y="50811"/>
                  <a:pt x="56204" y="28586"/>
                </a:cubicBezTo>
                <a:cubicBezTo>
                  <a:pt x="72079" y="6361"/>
                  <a:pt x="119704" y="540"/>
                  <a:pt x="119704" y="11"/>
                </a:cubicBezTo>
                <a:cubicBezTo>
                  <a:pt x="119704" y="-518"/>
                  <a:pt x="74196" y="16944"/>
                  <a:pt x="56204" y="25411"/>
                </a:cubicBezTo>
                <a:cubicBezTo>
                  <a:pt x="38212" y="33878"/>
                  <a:pt x="-11000" y="60865"/>
                  <a:pt x="2229" y="5716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9C084CDC-9C61-4D8E-D1AB-3C4DDD96032C}"/>
              </a:ext>
            </a:extLst>
          </p:cNvPr>
          <p:cNvSpPr/>
          <p:nvPr/>
        </p:nvSpPr>
        <p:spPr>
          <a:xfrm>
            <a:off x="3359150" y="5498967"/>
            <a:ext cx="244504" cy="168408"/>
          </a:xfrm>
          <a:custGeom>
            <a:avLst/>
            <a:gdLst>
              <a:gd name="connsiteX0" fmla="*/ 215900 w 244504"/>
              <a:gd name="connsiteY0" fmla="*/ 133 h 168408"/>
              <a:gd name="connsiteX1" fmla="*/ 244475 w 244504"/>
              <a:gd name="connsiteY1" fmla="*/ 66808 h 168408"/>
              <a:gd name="connsiteX2" fmla="*/ 209550 w 244504"/>
              <a:gd name="connsiteY2" fmla="*/ 92208 h 168408"/>
              <a:gd name="connsiteX3" fmla="*/ 225425 w 244504"/>
              <a:gd name="connsiteY3" fmla="*/ 111258 h 168408"/>
              <a:gd name="connsiteX4" fmla="*/ 136525 w 244504"/>
              <a:gd name="connsiteY4" fmla="*/ 165233 h 168408"/>
              <a:gd name="connsiteX5" fmla="*/ 215900 w 244504"/>
              <a:gd name="connsiteY5" fmla="*/ 143008 h 168408"/>
              <a:gd name="connsiteX6" fmla="*/ 57150 w 244504"/>
              <a:gd name="connsiteY6" fmla="*/ 155708 h 168408"/>
              <a:gd name="connsiteX7" fmla="*/ 0 w 244504"/>
              <a:gd name="connsiteY7" fmla="*/ 168408 h 168408"/>
              <a:gd name="connsiteX8" fmla="*/ 193675 w 244504"/>
              <a:gd name="connsiteY8" fmla="*/ 120783 h 168408"/>
              <a:gd name="connsiteX9" fmla="*/ 234950 w 244504"/>
              <a:gd name="connsiteY9" fmla="*/ 85858 h 168408"/>
              <a:gd name="connsiteX10" fmla="*/ 215900 w 244504"/>
              <a:gd name="connsiteY10" fmla="*/ 133 h 16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4504" h="168408">
                <a:moveTo>
                  <a:pt x="215900" y="133"/>
                </a:moveTo>
                <a:cubicBezTo>
                  <a:pt x="217487" y="-3042"/>
                  <a:pt x="245533" y="51462"/>
                  <a:pt x="244475" y="66808"/>
                </a:cubicBezTo>
                <a:cubicBezTo>
                  <a:pt x="243417" y="82154"/>
                  <a:pt x="209550" y="92208"/>
                  <a:pt x="209550" y="92208"/>
                </a:cubicBezTo>
                <a:cubicBezTo>
                  <a:pt x="206375" y="99616"/>
                  <a:pt x="237596" y="99087"/>
                  <a:pt x="225425" y="111258"/>
                </a:cubicBezTo>
                <a:cubicBezTo>
                  <a:pt x="213254" y="123429"/>
                  <a:pt x="138112" y="159941"/>
                  <a:pt x="136525" y="165233"/>
                </a:cubicBezTo>
                <a:cubicBezTo>
                  <a:pt x="134938" y="170525"/>
                  <a:pt x="229129" y="144595"/>
                  <a:pt x="215900" y="143008"/>
                </a:cubicBezTo>
                <a:cubicBezTo>
                  <a:pt x="202671" y="141421"/>
                  <a:pt x="93133" y="151475"/>
                  <a:pt x="57150" y="155708"/>
                </a:cubicBezTo>
                <a:cubicBezTo>
                  <a:pt x="21167" y="159941"/>
                  <a:pt x="0" y="168408"/>
                  <a:pt x="0" y="168408"/>
                </a:cubicBezTo>
                <a:cubicBezTo>
                  <a:pt x="22754" y="162587"/>
                  <a:pt x="154517" y="134541"/>
                  <a:pt x="193675" y="120783"/>
                </a:cubicBezTo>
                <a:cubicBezTo>
                  <a:pt x="232833" y="107025"/>
                  <a:pt x="230717" y="103320"/>
                  <a:pt x="234950" y="85858"/>
                </a:cubicBezTo>
                <a:cubicBezTo>
                  <a:pt x="239183" y="68396"/>
                  <a:pt x="214313" y="3308"/>
                  <a:pt x="215900" y="1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B912D8C4-92A1-1FDF-04FC-D720FFA5FCA1}"/>
              </a:ext>
            </a:extLst>
          </p:cNvPr>
          <p:cNvSpPr/>
          <p:nvPr/>
        </p:nvSpPr>
        <p:spPr>
          <a:xfrm>
            <a:off x="3546205" y="5416445"/>
            <a:ext cx="184572" cy="127836"/>
          </a:xfrm>
          <a:custGeom>
            <a:avLst/>
            <a:gdLst>
              <a:gd name="connsiteX0" fmla="*/ 60595 w 184572"/>
              <a:gd name="connsiteY0" fmla="*/ 31855 h 127836"/>
              <a:gd name="connsiteX1" fmla="*/ 124095 w 184572"/>
              <a:gd name="connsiteY1" fmla="*/ 60430 h 127836"/>
              <a:gd name="connsiteX2" fmla="*/ 178070 w 184572"/>
              <a:gd name="connsiteY2" fmla="*/ 105 h 127836"/>
              <a:gd name="connsiteX3" fmla="*/ 171720 w 184572"/>
              <a:gd name="connsiteY3" fmla="*/ 47730 h 127836"/>
              <a:gd name="connsiteX4" fmla="*/ 178070 w 184572"/>
              <a:gd name="connsiteY4" fmla="*/ 117580 h 127836"/>
              <a:gd name="connsiteX5" fmla="*/ 168545 w 184572"/>
              <a:gd name="connsiteY5" fmla="*/ 120755 h 127836"/>
              <a:gd name="connsiteX6" fmla="*/ 270 w 184572"/>
              <a:gd name="connsiteY6" fmla="*/ 95355 h 127836"/>
              <a:gd name="connsiteX7" fmla="*/ 130445 w 184572"/>
              <a:gd name="connsiteY7" fmla="*/ 127105 h 127836"/>
              <a:gd name="connsiteX8" fmla="*/ 174895 w 184572"/>
              <a:gd name="connsiteY8" fmla="*/ 57255 h 127836"/>
              <a:gd name="connsiteX9" fmla="*/ 165370 w 184572"/>
              <a:gd name="connsiteY9" fmla="*/ 19155 h 127836"/>
              <a:gd name="connsiteX10" fmla="*/ 120920 w 184572"/>
              <a:gd name="connsiteY10" fmla="*/ 60430 h 127836"/>
              <a:gd name="connsiteX11" fmla="*/ 60595 w 184572"/>
              <a:gd name="connsiteY11" fmla="*/ 31855 h 127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572" h="127836">
                <a:moveTo>
                  <a:pt x="60595" y="31855"/>
                </a:moveTo>
                <a:cubicBezTo>
                  <a:pt x="61124" y="31855"/>
                  <a:pt x="104516" y="65722"/>
                  <a:pt x="124095" y="60430"/>
                </a:cubicBezTo>
                <a:cubicBezTo>
                  <a:pt x="143674" y="55138"/>
                  <a:pt x="170133" y="2222"/>
                  <a:pt x="178070" y="105"/>
                </a:cubicBezTo>
                <a:cubicBezTo>
                  <a:pt x="186007" y="-2012"/>
                  <a:pt x="171720" y="28151"/>
                  <a:pt x="171720" y="47730"/>
                </a:cubicBezTo>
                <a:cubicBezTo>
                  <a:pt x="171720" y="67309"/>
                  <a:pt x="178070" y="117580"/>
                  <a:pt x="178070" y="117580"/>
                </a:cubicBezTo>
                <a:cubicBezTo>
                  <a:pt x="177541" y="129751"/>
                  <a:pt x="198178" y="124459"/>
                  <a:pt x="168545" y="120755"/>
                </a:cubicBezTo>
                <a:cubicBezTo>
                  <a:pt x="138912" y="117051"/>
                  <a:pt x="6620" y="94297"/>
                  <a:pt x="270" y="95355"/>
                </a:cubicBezTo>
                <a:cubicBezTo>
                  <a:pt x="-6080" y="96413"/>
                  <a:pt x="101341" y="133455"/>
                  <a:pt x="130445" y="127105"/>
                </a:cubicBezTo>
                <a:cubicBezTo>
                  <a:pt x="159549" y="120755"/>
                  <a:pt x="169074" y="75247"/>
                  <a:pt x="174895" y="57255"/>
                </a:cubicBezTo>
                <a:cubicBezTo>
                  <a:pt x="180716" y="39263"/>
                  <a:pt x="174366" y="18626"/>
                  <a:pt x="165370" y="19155"/>
                </a:cubicBezTo>
                <a:cubicBezTo>
                  <a:pt x="156374" y="19684"/>
                  <a:pt x="141028" y="53022"/>
                  <a:pt x="120920" y="60430"/>
                </a:cubicBezTo>
                <a:cubicBezTo>
                  <a:pt x="100812" y="67838"/>
                  <a:pt x="60066" y="31855"/>
                  <a:pt x="60595" y="318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16C51560-6D6C-CD85-D6E0-425F5EB9AECD}"/>
              </a:ext>
            </a:extLst>
          </p:cNvPr>
          <p:cNvSpPr/>
          <p:nvPr/>
        </p:nvSpPr>
        <p:spPr>
          <a:xfrm>
            <a:off x="3676259" y="5368107"/>
            <a:ext cx="70641" cy="207205"/>
          </a:xfrm>
          <a:custGeom>
            <a:avLst/>
            <a:gdLst>
              <a:gd name="connsiteX0" fmla="*/ 63891 w 70641"/>
              <a:gd name="connsiteY0" fmla="*/ 818 h 207205"/>
              <a:gd name="connsiteX1" fmla="*/ 70241 w 70641"/>
              <a:gd name="connsiteY1" fmla="*/ 96068 h 207205"/>
              <a:gd name="connsiteX2" fmla="*/ 51191 w 70641"/>
              <a:gd name="connsiteY2" fmla="*/ 172268 h 207205"/>
              <a:gd name="connsiteX3" fmla="*/ 22616 w 70641"/>
              <a:gd name="connsiteY3" fmla="*/ 207193 h 207205"/>
              <a:gd name="connsiteX4" fmla="*/ 391 w 70641"/>
              <a:gd name="connsiteY4" fmla="*/ 169093 h 207205"/>
              <a:gd name="connsiteX5" fmla="*/ 41666 w 70641"/>
              <a:gd name="connsiteY5" fmla="*/ 175443 h 207205"/>
              <a:gd name="connsiteX6" fmla="*/ 60716 w 70641"/>
              <a:gd name="connsiteY6" fmla="*/ 153218 h 207205"/>
              <a:gd name="connsiteX7" fmla="*/ 63891 w 70641"/>
              <a:gd name="connsiteY7" fmla="*/ 818 h 207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41" h="207205">
                <a:moveTo>
                  <a:pt x="63891" y="818"/>
                </a:moveTo>
                <a:cubicBezTo>
                  <a:pt x="65479" y="-8707"/>
                  <a:pt x="72358" y="67493"/>
                  <a:pt x="70241" y="96068"/>
                </a:cubicBezTo>
                <a:cubicBezTo>
                  <a:pt x="68124" y="124643"/>
                  <a:pt x="59128" y="153747"/>
                  <a:pt x="51191" y="172268"/>
                </a:cubicBezTo>
                <a:cubicBezTo>
                  <a:pt x="43254" y="190789"/>
                  <a:pt x="31083" y="207722"/>
                  <a:pt x="22616" y="207193"/>
                </a:cubicBezTo>
                <a:cubicBezTo>
                  <a:pt x="14149" y="206664"/>
                  <a:pt x="-2784" y="174385"/>
                  <a:pt x="391" y="169093"/>
                </a:cubicBezTo>
                <a:cubicBezTo>
                  <a:pt x="3566" y="163801"/>
                  <a:pt x="31612" y="178089"/>
                  <a:pt x="41666" y="175443"/>
                </a:cubicBezTo>
                <a:cubicBezTo>
                  <a:pt x="51720" y="172797"/>
                  <a:pt x="57012" y="174914"/>
                  <a:pt x="60716" y="153218"/>
                </a:cubicBezTo>
                <a:cubicBezTo>
                  <a:pt x="64420" y="131522"/>
                  <a:pt x="62303" y="10343"/>
                  <a:pt x="63891" y="8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A888154-1C79-A75F-DCD3-19B998FA39F0}"/>
              </a:ext>
            </a:extLst>
          </p:cNvPr>
          <p:cNvSpPr/>
          <p:nvPr/>
        </p:nvSpPr>
        <p:spPr>
          <a:xfrm>
            <a:off x="3468176" y="5521155"/>
            <a:ext cx="221601" cy="235194"/>
          </a:xfrm>
          <a:custGeom>
            <a:avLst/>
            <a:gdLst>
              <a:gd name="connsiteX0" fmla="*/ 205299 w 221601"/>
              <a:gd name="connsiteY0" fmla="*/ 170 h 235194"/>
              <a:gd name="connsiteX1" fmla="*/ 173549 w 221601"/>
              <a:gd name="connsiteY1" fmla="*/ 114470 h 235194"/>
              <a:gd name="connsiteX2" fmla="*/ 37024 w 221601"/>
              <a:gd name="connsiteY2" fmla="*/ 168445 h 235194"/>
              <a:gd name="connsiteX3" fmla="*/ 81474 w 221601"/>
              <a:gd name="connsiteY3" fmla="*/ 143045 h 235194"/>
              <a:gd name="connsiteX4" fmla="*/ 40199 w 221601"/>
              <a:gd name="connsiteY4" fmla="*/ 187495 h 235194"/>
              <a:gd name="connsiteX5" fmla="*/ 2099 w 221601"/>
              <a:gd name="connsiteY5" fmla="*/ 174795 h 235194"/>
              <a:gd name="connsiteX6" fmla="*/ 106874 w 221601"/>
              <a:gd name="connsiteY6" fmla="*/ 193845 h 235194"/>
              <a:gd name="connsiteX7" fmla="*/ 97349 w 221601"/>
              <a:gd name="connsiteY7" fmla="*/ 228770 h 235194"/>
              <a:gd name="connsiteX8" fmla="*/ 221174 w 221601"/>
              <a:gd name="connsiteY8" fmla="*/ 168445 h 235194"/>
              <a:gd name="connsiteX9" fmla="*/ 135449 w 221601"/>
              <a:gd name="connsiteY9" fmla="*/ 235120 h 235194"/>
              <a:gd name="connsiteX10" fmla="*/ 65599 w 221601"/>
              <a:gd name="connsiteY10" fmla="*/ 152570 h 235194"/>
              <a:gd name="connsiteX11" fmla="*/ 157674 w 221601"/>
              <a:gd name="connsiteY11" fmla="*/ 114470 h 235194"/>
              <a:gd name="connsiteX12" fmla="*/ 135449 w 221601"/>
              <a:gd name="connsiteY12" fmla="*/ 3345 h 235194"/>
              <a:gd name="connsiteX13" fmla="*/ 176724 w 221601"/>
              <a:gd name="connsiteY13" fmla="*/ 85895 h 235194"/>
              <a:gd name="connsiteX14" fmla="*/ 205299 w 221601"/>
              <a:gd name="connsiteY14" fmla="*/ 170 h 235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1601" h="235194">
                <a:moveTo>
                  <a:pt x="205299" y="170"/>
                </a:moveTo>
                <a:cubicBezTo>
                  <a:pt x="204770" y="4933"/>
                  <a:pt x="201595" y="86424"/>
                  <a:pt x="173549" y="114470"/>
                </a:cubicBezTo>
                <a:cubicBezTo>
                  <a:pt x="145503" y="142516"/>
                  <a:pt x="52370" y="163682"/>
                  <a:pt x="37024" y="168445"/>
                </a:cubicBezTo>
                <a:cubicBezTo>
                  <a:pt x="21678" y="173208"/>
                  <a:pt x="80945" y="139870"/>
                  <a:pt x="81474" y="143045"/>
                </a:cubicBezTo>
                <a:cubicBezTo>
                  <a:pt x="82003" y="146220"/>
                  <a:pt x="53428" y="182203"/>
                  <a:pt x="40199" y="187495"/>
                </a:cubicBezTo>
                <a:cubicBezTo>
                  <a:pt x="26970" y="192787"/>
                  <a:pt x="-9013" y="173737"/>
                  <a:pt x="2099" y="174795"/>
                </a:cubicBezTo>
                <a:cubicBezTo>
                  <a:pt x="13211" y="175853"/>
                  <a:pt x="90999" y="184849"/>
                  <a:pt x="106874" y="193845"/>
                </a:cubicBezTo>
                <a:cubicBezTo>
                  <a:pt x="122749" y="202841"/>
                  <a:pt x="78299" y="233003"/>
                  <a:pt x="97349" y="228770"/>
                </a:cubicBezTo>
                <a:cubicBezTo>
                  <a:pt x="116399" y="224537"/>
                  <a:pt x="214824" y="167387"/>
                  <a:pt x="221174" y="168445"/>
                </a:cubicBezTo>
                <a:cubicBezTo>
                  <a:pt x="227524" y="169503"/>
                  <a:pt x="161378" y="237766"/>
                  <a:pt x="135449" y="235120"/>
                </a:cubicBezTo>
                <a:cubicBezTo>
                  <a:pt x="109520" y="232474"/>
                  <a:pt x="61895" y="172678"/>
                  <a:pt x="65599" y="152570"/>
                </a:cubicBezTo>
                <a:cubicBezTo>
                  <a:pt x="69303" y="132462"/>
                  <a:pt x="146032" y="139341"/>
                  <a:pt x="157674" y="114470"/>
                </a:cubicBezTo>
                <a:cubicBezTo>
                  <a:pt x="169316" y="89599"/>
                  <a:pt x="132274" y="8107"/>
                  <a:pt x="135449" y="3345"/>
                </a:cubicBezTo>
                <a:cubicBezTo>
                  <a:pt x="138624" y="-1417"/>
                  <a:pt x="167199" y="79545"/>
                  <a:pt x="176724" y="85895"/>
                </a:cubicBezTo>
                <a:cubicBezTo>
                  <a:pt x="186249" y="92245"/>
                  <a:pt x="205828" y="-4593"/>
                  <a:pt x="205299" y="17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4C0C1DA0-174C-8965-00DC-5318A4E64F9D}"/>
              </a:ext>
            </a:extLst>
          </p:cNvPr>
          <p:cNvSpPr/>
          <p:nvPr/>
        </p:nvSpPr>
        <p:spPr>
          <a:xfrm>
            <a:off x="3719840" y="5397497"/>
            <a:ext cx="100725" cy="608781"/>
          </a:xfrm>
          <a:custGeom>
            <a:avLst/>
            <a:gdLst>
              <a:gd name="connsiteX0" fmla="*/ 64760 w 100725"/>
              <a:gd name="connsiteY0" fmla="*/ 3 h 608781"/>
              <a:gd name="connsiteX1" fmla="*/ 58410 w 100725"/>
              <a:gd name="connsiteY1" fmla="*/ 85728 h 608781"/>
              <a:gd name="connsiteX2" fmla="*/ 61585 w 100725"/>
              <a:gd name="connsiteY2" fmla="*/ 123828 h 608781"/>
              <a:gd name="connsiteX3" fmla="*/ 17135 w 100725"/>
              <a:gd name="connsiteY3" fmla="*/ 257178 h 608781"/>
              <a:gd name="connsiteX4" fmla="*/ 17135 w 100725"/>
              <a:gd name="connsiteY4" fmla="*/ 330203 h 608781"/>
              <a:gd name="connsiteX5" fmla="*/ 1260 w 100725"/>
              <a:gd name="connsiteY5" fmla="*/ 301628 h 608781"/>
              <a:gd name="connsiteX6" fmla="*/ 55235 w 100725"/>
              <a:gd name="connsiteY6" fmla="*/ 396878 h 608781"/>
              <a:gd name="connsiteX7" fmla="*/ 42535 w 100725"/>
              <a:gd name="connsiteY7" fmla="*/ 428628 h 608781"/>
              <a:gd name="connsiteX8" fmla="*/ 99685 w 100725"/>
              <a:gd name="connsiteY8" fmla="*/ 606428 h 608781"/>
              <a:gd name="connsiteX9" fmla="*/ 74285 w 100725"/>
              <a:gd name="connsiteY9" fmla="*/ 517528 h 608781"/>
              <a:gd name="connsiteX10" fmla="*/ 10785 w 100725"/>
              <a:gd name="connsiteY10" fmla="*/ 333378 h 608781"/>
              <a:gd name="connsiteX11" fmla="*/ 13960 w 100725"/>
              <a:gd name="connsiteY11" fmla="*/ 206378 h 608781"/>
              <a:gd name="connsiteX12" fmla="*/ 10785 w 100725"/>
              <a:gd name="connsiteY12" fmla="*/ 238128 h 608781"/>
              <a:gd name="connsiteX13" fmla="*/ 55235 w 100725"/>
              <a:gd name="connsiteY13" fmla="*/ 130178 h 608781"/>
              <a:gd name="connsiteX14" fmla="*/ 71110 w 100725"/>
              <a:gd name="connsiteY14" fmla="*/ 82553 h 608781"/>
              <a:gd name="connsiteX15" fmla="*/ 64760 w 100725"/>
              <a:gd name="connsiteY15" fmla="*/ 3 h 60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0725" h="608781">
                <a:moveTo>
                  <a:pt x="64760" y="3"/>
                </a:moveTo>
                <a:cubicBezTo>
                  <a:pt x="62643" y="532"/>
                  <a:pt x="58939" y="65091"/>
                  <a:pt x="58410" y="85728"/>
                </a:cubicBezTo>
                <a:cubicBezTo>
                  <a:pt x="57881" y="106365"/>
                  <a:pt x="68464" y="95253"/>
                  <a:pt x="61585" y="123828"/>
                </a:cubicBezTo>
                <a:cubicBezTo>
                  <a:pt x="54706" y="152403"/>
                  <a:pt x="24543" y="222782"/>
                  <a:pt x="17135" y="257178"/>
                </a:cubicBezTo>
                <a:cubicBezTo>
                  <a:pt x="9727" y="291574"/>
                  <a:pt x="19781" y="322795"/>
                  <a:pt x="17135" y="330203"/>
                </a:cubicBezTo>
                <a:cubicBezTo>
                  <a:pt x="14489" y="337611"/>
                  <a:pt x="-5090" y="290516"/>
                  <a:pt x="1260" y="301628"/>
                </a:cubicBezTo>
                <a:cubicBezTo>
                  <a:pt x="7610" y="312740"/>
                  <a:pt x="48356" y="375712"/>
                  <a:pt x="55235" y="396878"/>
                </a:cubicBezTo>
                <a:cubicBezTo>
                  <a:pt x="62114" y="418044"/>
                  <a:pt x="35127" y="393703"/>
                  <a:pt x="42535" y="428628"/>
                </a:cubicBezTo>
                <a:cubicBezTo>
                  <a:pt x="49943" y="463553"/>
                  <a:pt x="94393" y="591611"/>
                  <a:pt x="99685" y="606428"/>
                </a:cubicBezTo>
                <a:cubicBezTo>
                  <a:pt x="104977" y="621245"/>
                  <a:pt x="89102" y="563036"/>
                  <a:pt x="74285" y="517528"/>
                </a:cubicBezTo>
                <a:cubicBezTo>
                  <a:pt x="59468" y="472020"/>
                  <a:pt x="20839" y="385236"/>
                  <a:pt x="10785" y="333378"/>
                </a:cubicBezTo>
                <a:cubicBezTo>
                  <a:pt x="731" y="281520"/>
                  <a:pt x="13960" y="222253"/>
                  <a:pt x="13960" y="206378"/>
                </a:cubicBezTo>
                <a:cubicBezTo>
                  <a:pt x="13960" y="190503"/>
                  <a:pt x="3906" y="250828"/>
                  <a:pt x="10785" y="238128"/>
                </a:cubicBezTo>
                <a:cubicBezTo>
                  <a:pt x="17664" y="225428"/>
                  <a:pt x="45181" y="156107"/>
                  <a:pt x="55235" y="130178"/>
                </a:cubicBezTo>
                <a:cubicBezTo>
                  <a:pt x="65289" y="104249"/>
                  <a:pt x="68464" y="98957"/>
                  <a:pt x="71110" y="82553"/>
                </a:cubicBezTo>
                <a:cubicBezTo>
                  <a:pt x="73756" y="66149"/>
                  <a:pt x="66877" y="-526"/>
                  <a:pt x="64760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0947C45-3DE1-78A1-6002-9F3D43F0CCC4}"/>
              </a:ext>
            </a:extLst>
          </p:cNvPr>
          <p:cNvSpPr/>
          <p:nvPr/>
        </p:nvSpPr>
        <p:spPr>
          <a:xfrm>
            <a:off x="3523990" y="5628771"/>
            <a:ext cx="324119" cy="375484"/>
          </a:xfrm>
          <a:custGeom>
            <a:avLst/>
            <a:gdLst>
              <a:gd name="connsiteX0" fmla="*/ 209810 w 324119"/>
              <a:gd name="connsiteY0" fmla="*/ 504 h 375484"/>
              <a:gd name="connsiteX1" fmla="*/ 95510 w 324119"/>
              <a:gd name="connsiteY1" fmla="*/ 117979 h 375484"/>
              <a:gd name="connsiteX2" fmla="*/ 3435 w 324119"/>
              <a:gd name="connsiteY2" fmla="*/ 152904 h 375484"/>
              <a:gd name="connsiteX3" fmla="*/ 41535 w 324119"/>
              <a:gd name="connsiteY3" fmla="*/ 156079 h 375484"/>
              <a:gd name="connsiteX4" fmla="*/ 60585 w 324119"/>
              <a:gd name="connsiteY4" fmla="*/ 194179 h 375484"/>
              <a:gd name="connsiteX5" fmla="*/ 120910 w 324119"/>
              <a:gd name="connsiteY5" fmla="*/ 210054 h 375484"/>
              <a:gd name="connsiteX6" fmla="*/ 193935 w 324119"/>
              <a:gd name="connsiteY6" fmla="*/ 283079 h 375484"/>
              <a:gd name="connsiteX7" fmla="*/ 146310 w 324119"/>
              <a:gd name="connsiteY7" fmla="*/ 248154 h 375484"/>
              <a:gd name="connsiteX8" fmla="*/ 190760 w 324119"/>
              <a:gd name="connsiteY8" fmla="*/ 289429 h 375484"/>
              <a:gd name="connsiteX9" fmla="*/ 203460 w 324119"/>
              <a:gd name="connsiteY9" fmla="*/ 324354 h 375484"/>
              <a:gd name="connsiteX10" fmla="*/ 270135 w 324119"/>
              <a:gd name="connsiteY10" fmla="*/ 375154 h 375484"/>
              <a:gd name="connsiteX11" fmla="*/ 324110 w 324119"/>
              <a:gd name="connsiteY11" fmla="*/ 346579 h 375484"/>
              <a:gd name="connsiteX12" fmla="*/ 273310 w 324119"/>
              <a:gd name="connsiteY12" fmla="*/ 352929 h 375484"/>
              <a:gd name="connsiteX13" fmla="*/ 143135 w 324119"/>
              <a:gd name="connsiteY13" fmla="*/ 254504 h 375484"/>
              <a:gd name="connsiteX14" fmla="*/ 47885 w 324119"/>
              <a:gd name="connsiteY14" fmla="*/ 206879 h 375484"/>
              <a:gd name="connsiteX15" fmla="*/ 9785 w 324119"/>
              <a:gd name="connsiteY15" fmla="*/ 108454 h 375484"/>
              <a:gd name="connsiteX16" fmla="*/ 19310 w 324119"/>
              <a:gd name="connsiteY16" fmla="*/ 133854 h 375484"/>
              <a:gd name="connsiteX17" fmla="*/ 60585 w 324119"/>
              <a:gd name="connsiteY17" fmla="*/ 127504 h 375484"/>
              <a:gd name="connsiteX18" fmla="*/ 3435 w 324119"/>
              <a:gd name="connsiteY18" fmla="*/ 168779 h 375484"/>
              <a:gd name="connsiteX19" fmla="*/ 209810 w 324119"/>
              <a:gd name="connsiteY19" fmla="*/ 504 h 37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24119" h="375484">
                <a:moveTo>
                  <a:pt x="209810" y="504"/>
                </a:moveTo>
                <a:cubicBezTo>
                  <a:pt x="225156" y="-7963"/>
                  <a:pt x="129906" y="92579"/>
                  <a:pt x="95510" y="117979"/>
                </a:cubicBezTo>
                <a:cubicBezTo>
                  <a:pt x="61114" y="143379"/>
                  <a:pt x="12431" y="146554"/>
                  <a:pt x="3435" y="152904"/>
                </a:cubicBezTo>
                <a:cubicBezTo>
                  <a:pt x="-5561" y="159254"/>
                  <a:pt x="32010" y="149200"/>
                  <a:pt x="41535" y="156079"/>
                </a:cubicBezTo>
                <a:cubicBezTo>
                  <a:pt x="51060" y="162958"/>
                  <a:pt x="47356" y="185183"/>
                  <a:pt x="60585" y="194179"/>
                </a:cubicBezTo>
                <a:cubicBezTo>
                  <a:pt x="73814" y="203175"/>
                  <a:pt x="98685" y="195237"/>
                  <a:pt x="120910" y="210054"/>
                </a:cubicBezTo>
                <a:cubicBezTo>
                  <a:pt x="143135" y="224871"/>
                  <a:pt x="189702" y="276729"/>
                  <a:pt x="193935" y="283079"/>
                </a:cubicBezTo>
                <a:cubicBezTo>
                  <a:pt x="198168" y="289429"/>
                  <a:pt x="146839" y="247096"/>
                  <a:pt x="146310" y="248154"/>
                </a:cubicBezTo>
                <a:cubicBezTo>
                  <a:pt x="145781" y="249212"/>
                  <a:pt x="181235" y="276729"/>
                  <a:pt x="190760" y="289429"/>
                </a:cubicBezTo>
                <a:cubicBezTo>
                  <a:pt x="200285" y="302129"/>
                  <a:pt x="190231" y="310067"/>
                  <a:pt x="203460" y="324354"/>
                </a:cubicBezTo>
                <a:cubicBezTo>
                  <a:pt x="216689" y="338642"/>
                  <a:pt x="250027" y="371450"/>
                  <a:pt x="270135" y="375154"/>
                </a:cubicBezTo>
                <a:cubicBezTo>
                  <a:pt x="290243" y="378858"/>
                  <a:pt x="323581" y="350283"/>
                  <a:pt x="324110" y="346579"/>
                </a:cubicBezTo>
                <a:cubicBezTo>
                  <a:pt x="324639" y="342875"/>
                  <a:pt x="303473" y="368275"/>
                  <a:pt x="273310" y="352929"/>
                </a:cubicBezTo>
                <a:cubicBezTo>
                  <a:pt x="243148" y="337583"/>
                  <a:pt x="180706" y="278846"/>
                  <a:pt x="143135" y="254504"/>
                </a:cubicBezTo>
                <a:cubicBezTo>
                  <a:pt x="105564" y="230162"/>
                  <a:pt x="70110" y="231221"/>
                  <a:pt x="47885" y="206879"/>
                </a:cubicBezTo>
                <a:cubicBezTo>
                  <a:pt x="25660" y="182537"/>
                  <a:pt x="14547" y="120625"/>
                  <a:pt x="9785" y="108454"/>
                </a:cubicBezTo>
                <a:cubicBezTo>
                  <a:pt x="5023" y="96283"/>
                  <a:pt x="10843" y="130679"/>
                  <a:pt x="19310" y="133854"/>
                </a:cubicBezTo>
                <a:cubicBezTo>
                  <a:pt x="27777" y="137029"/>
                  <a:pt x="63231" y="121683"/>
                  <a:pt x="60585" y="127504"/>
                </a:cubicBezTo>
                <a:cubicBezTo>
                  <a:pt x="57939" y="133325"/>
                  <a:pt x="-16673" y="184654"/>
                  <a:pt x="3435" y="168779"/>
                </a:cubicBezTo>
                <a:cubicBezTo>
                  <a:pt x="23543" y="152904"/>
                  <a:pt x="194464" y="8971"/>
                  <a:pt x="209810" y="50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2F74BE2-53E0-5D6D-3E6C-BEC99B4C8741}"/>
              </a:ext>
            </a:extLst>
          </p:cNvPr>
          <p:cNvSpPr/>
          <p:nvPr/>
        </p:nvSpPr>
        <p:spPr>
          <a:xfrm>
            <a:off x="3590810" y="5711724"/>
            <a:ext cx="146332" cy="114703"/>
          </a:xfrm>
          <a:custGeom>
            <a:avLst/>
            <a:gdLst>
              <a:gd name="connsiteX0" fmla="*/ 115 w 146332"/>
              <a:gd name="connsiteY0" fmla="*/ 79476 h 114703"/>
              <a:gd name="connsiteX1" fmla="*/ 76315 w 146332"/>
              <a:gd name="connsiteY1" fmla="*/ 12801 h 114703"/>
              <a:gd name="connsiteX2" fmla="*/ 117590 w 146332"/>
              <a:gd name="connsiteY2" fmla="*/ 60426 h 114703"/>
              <a:gd name="connsiteX3" fmla="*/ 101715 w 146332"/>
              <a:gd name="connsiteY3" fmla="*/ 114401 h 114703"/>
              <a:gd name="connsiteX4" fmla="*/ 146165 w 146332"/>
              <a:gd name="connsiteY4" fmla="*/ 35026 h 114703"/>
              <a:gd name="connsiteX5" fmla="*/ 82665 w 146332"/>
              <a:gd name="connsiteY5" fmla="*/ 3276 h 114703"/>
              <a:gd name="connsiteX6" fmla="*/ 130290 w 146332"/>
              <a:gd name="connsiteY6" fmla="*/ 47726 h 114703"/>
              <a:gd name="connsiteX7" fmla="*/ 60440 w 146332"/>
              <a:gd name="connsiteY7" fmla="*/ 101 h 114703"/>
              <a:gd name="connsiteX8" fmla="*/ 115 w 146332"/>
              <a:gd name="connsiteY8" fmla="*/ 79476 h 11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332" h="114703">
                <a:moveTo>
                  <a:pt x="115" y="79476"/>
                </a:moveTo>
                <a:cubicBezTo>
                  <a:pt x="2761" y="81593"/>
                  <a:pt x="56736" y="15976"/>
                  <a:pt x="76315" y="12801"/>
                </a:cubicBezTo>
                <a:cubicBezTo>
                  <a:pt x="95894" y="9626"/>
                  <a:pt x="113357" y="43493"/>
                  <a:pt x="117590" y="60426"/>
                </a:cubicBezTo>
                <a:cubicBezTo>
                  <a:pt x="121823" y="77359"/>
                  <a:pt x="96953" y="118634"/>
                  <a:pt x="101715" y="114401"/>
                </a:cubicBezTo>
                <a:cubicBezTo>
                  <a:pt x="106477" y="110168"/>
                  <a:pt x="149340" y="53547"/>
                  <a:pt x="146165" y="35026"/>
                </a:cubicBezTo>
                <a:cubicBezTo>
                  <a:pt x="142990" y="16505"/>
                  <a:pt x="85311" y="1159"/>
                  <a:pt x="82665" y="3276"/>
                </a:cubicBezTo>
                <a:cubicBezTo>
                  <a:pt x="80019" y="5393"/>
                  <a:pt x="133994" y="48255"/>
                  <a:pt x="130290" y="47726"/>
                </a:cubicBezTo>
                <a:cubicBezTo>
                  <a:pt x="126586" y="47197"/>
                  <a:pt x="80019" y="-2545"/>
                  <a:pt x="60440" y="101"/>
                </a:cubicBezTo>
                <a:cubicBezTo>
                  <a:pt x="40861" y="2747"/>
                  <a:pt x="-2531" y="77359"/>
                  <a:pt x="115" y="794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AE2B7EC-3040-0506-E3F9-A44C302E2834}"/>
              </a:ext>
            </a:extLst>
          </p:cNvPr>
          <p:cNvSpPr/>
          <p:nvPr/>
        </p:nvSpPr>
        <p:spPr>
          <a:xfrm>
            <a:off x="3587876" y="5841466"/>
            <a:ext cx="89042" cy="363863"/>
          </a:xfrm>
          <a:custGeom>
            <a:avLst/>
            <a:gdLst>
              <a:gd name="connsiteX0" fmla="*/ 88774 w 89042"/>
              <a:gd name="connsiteY0" fmla="*/ 534 h 363863"/>
              <a:gd name="connsiteX1" fmla="*/ 31624 w 89042"/>
              <a:gd name="connsiteY1" fmla="*/ 73559 h 363863"/>
              <a:gd name="connsiteX2" fmla="*/ 3049 w 89042"/>
              <a:gd name="connsiteY2" fmla="*/ 216434 h 363863"/>
              <a:gd name="connsiteX3" fmla="*/ 3049 w 89042"/>
              <a:gd name="connsiteY3" fmla="*/ 168809 h 363863"/>
              <a:gd name="connsiteX4" fmla="*/ 3049 w 89042"/>
              <a:gd name="connsiteY4" fmla="*/ 362484 h 363863"/>
              <a:gd name="connsiteX5" fmla="*/ 3049 w 89042"/>
              <a:gd name="connsiteY5" fmla="*/ 248184 h 363863"/>
              <a:gd name="connsiteX6" fmla="*/ 6224 w 89042"/>
              <a:gd name="connsiteY6" fmla="*/ 108484 h 363863"/>
              <a:gd name="connsiteX7" fmla="*/ 88774 w 89042"/>
              <a:gd name="connsiteY7" fmla="*/ 534 h 36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042" h="363863">
                <a:moveTo>
                  <a:pt x="88774" y="534"/>
                </a:moveTo>
                <a:cubicBezTo>
                  <a:pt x="93007" y="-5287"/>
                  <a:pt x="45911" y="37576"/>
                  <a:pt x="31624" y="73559"/>
                </a:cubicBezTo>
                <a:cubicBezTo>
                  <a:pt x="17337" y="109542"/>
                  <a:pt x="7811" y="200559"/>
                  <a:pt x="3049" y="216434"/>
                </a:cubicBezTo>
                <a:cubicBezTo>
                  <a:pt x="-1713" y="232309"/>
                  <a:pt x="3049" y="168809"/>
                  <a:pt x="3049" y="168809"/>
                </a:cubicBezTo>
                <a:lnTo>
                  <a:pt x="3049" y="362484"/>
                </a:lnTo>
                <a:cubicBezTo>
                  <a:pt x="3049" y="375713"/>
                  <a:pt x="2520" y="290517"/>
                  <a:pt x="3049" y="248184"/>
                </a:cubicBezTo>
                <a:cubicBezTo>
                  <a:pt x="3578" y="205851"/>
                  <a:pt x="-5947" y="149230"/>
                  <a:pt x="6224" y="108484"/>
                </a:cubicBezTo>
                <a:cubicBezTo>
                  <a:pt x="18395" y="67738"/>
                  <a:pt x="84541" y="6355"/>
                  <a:pt x="88774" y="5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8C8DD63C-ABC6-80C3-5489-90868AEC86B7}"/>
              </a:ext>
            </a:extLst>
          </p:cNvPr>
          <p:cNvSpPr/>
          <p:nvPr/>
        </p:nvSpPr>
        <p:spPr>
          <a:xfrm>
            <a:off x="3559066" y="5841779"/>
            <a:ext cx="130477" cy="383745"/>
          </a:xfrm>
          <a:custGeom>
            <a:avLst/>
            <a:gdLst>
              <a:gd name="connsiteX0" fmla="*/ 130284 w 130477"/>
              <a:gd name="connsiteY0" fmla="*/ 221 h 383745"/>
              <a:gd name="connsiteX1" fmla="*/ 31859 w 130477"/>
              <a:gd name="connsiteY1" fmla="*/ 47846 h 383745"/>
              <a:gd name="connsiteX2" fmla="*/ 19159 w 130477"/>
              <a:gd name="connsiteY2" fmla="*/ 114521 h 383745"/>
              <a:gd name="connsiteX3" fmla="*/ 25509 w 130477"/>
              <a:gd name="connsiteY3" fmla="*/ 117696 h 383745"/>
              <a:gd name="connsiteX4" fmla="*/ 31859 w 130477"/>
              <a:gd name="connsiteY4" fmla="*/ 209771 h 383745"/>
              <a:gd name="connsiteX5" fmla="*/ 25509 w 130477"/>
              <a:gd name="connsiteY5" fmla="*/ 381221 h 383745"/>
              <a:gd name="connsiteX6" fmla="*/ 3284 w 130477"/>
              <a:gd name="connsiteY6" fmla="*/ 66896 h 383745"/>
              <a:gd name="connsiteX7" fmla="*/ 130284 w 130477"/>
              <a:gd name="connsiteY7" fmla="*/ 221 h 383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477" h="383745">
                <a:moveTo>
                  <a:pt x="130284" y="221"/>
                </a:moveTo>
                <a:cubicBezTo>
                  <a:pt x="135046" y="-2954"/>
                  <a:pt x="50380" y="28796"/>
                  <a:pt x="31859" y="47846"/>
                </a:cubicBezTo>
                <a:cubicBezTo>
                  <a:pt x="13338" y="66896"/>
                  <a:pt x="20217" y="102879"/>
                  <a:pt x="19159" y="114521"/>
                </a:cubicBezTo>
                <a:cubicBezTo>
                  <a:pt x="18101" y="126163"/>
                  <a:pt x="23392" y="101821"/>
                  <a:pt x="25509" y="117696"/>
                </a:cubicBezTo>
                <a:cubicBezTo>
                  <a:pt x="27626" y="133571"/>
                  <a:pt x="31859" y="165850"/>
                  <a:pt x="31859" y="209771"/>
                </a:cubicBezTo>
                <a:cubicBezTo>
                  <a:pt x="31859" y="253692"/>
                  <a:pt x="30271" y="405033"/>
                  <a:pt x="25509" y="381221"/>
                </a:cubicBezTo>
                <a:cubicBezTo>
                  <a:pt x="20747" y="357409"/>
                  <a:pt x="-9945" y="126163"/>
                  <a:pt x="3284" y="66896"/>
                </a:cubicBezTo>
                <a:cubicBezTo>
                  <a:pt x="16513" y="7629"/>
                  <a:pt x="125522" y="3396"/>
                  <a:pt x="130284" y="22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1A9A2595-7916-68F1-798E-C6452D44BF1C}"/>
              </a:ext>
            </a:extLst>
          </p:cNvPr>
          <p:cNvSpPr/>
          <p:nvPr/>
        </p:nvSpPr>
        <p:spPr>
          <a:xfrm>
            <a:off x="3590920" y="5860756"/>
            <a:ext cx="206902" cy="359316"/>
          </a:xfrm>
          <a:custGeom>
            <a:avLst/>
            <a:gdLst>
              <a:gd name="connsiteX0" fmla="*/ 79380 w 206902"/>
              <a:gd name="connsiteY0" fmla="*/ 294 h 359316"/>
              <a:gd name="connsiteX1" fmla="*/ 107955 w 206902"/>
              <a:gd name="connsiteY1" fmla="*/ 98719 h 359316"/>
              <a:gd name="connsiteX2" fmla="*/ 174630 w 206902"/>
              <a:gd name="connsiteY2" fmla="*/ 133644 h 359316"/>
              <a:gd name="connsiteX3" fmla="*/ 200030 w 206902"/>
              <a:gd name="connsiteY3" fmla="*/ 270169 h 359316"/>
              <a:gd name="connsiteX4" fmla="*/ 180980 w 206902"/>
              <a:gd name="connsiteY4" fmla="*/ 314619 h 359316"/>
              <a:gd name="connsiteX5" fmla="*/ 193680 w 206902"/>
              <a:gd name="connsiteY5" fmla="*/ 336844 h 359316"/>
              <a:gd name="connsiteX6" fmla="*/ 5 w 206902"/>
              <a:gd name="connsiteY6" fmla="*/ 349544 h 359316"/>
              <a:gd name="connsiteX7" fmla="*/ 187330 w 206902"/>
              <a:gd name="connsiteY7" fmla="*/ 352719 h 359316"/>
              <a:gd name="connsiteX8" fmla="*/ 196855 w 206902"/>
              <a:gd name="connsiteY8" fmla="*/ 257469 h 359316"/>
              <a:gd name="connsiteX9" fmla="*/ 149230 w 206902"/>
              <a:gd name="connsiteY9" fmla="*/ 133644 h 359316"/>
              <a:gd name="connsiteX10" fmla="*/ 79380 w 206902"/>
              <a:gd name="connsiteY10" fmla="*/ 294 h 35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902" h="359316">
                <a:moveTo>
                  <a:pt x="79380" y="294"/>
                </a:moveTo>
                <a:cubicBezTo>
                  <a:pt x="72501" y="-5527"/>
                  <a:pt x="92080" y="76494"/>
                  <a:pt x="107955" y="98719"/>
                </a:cubicBezTo>
                <a:cubicBezTo>
                  <a:pt x="123830" y="120944"/>
                  <a:pt x="159284" y="105069"/>
                  <a:pt x="174630" y="133644"/>
                </a:cubicBezTo>
                <a:cubicBezTo>
                  <a:pt x="189976" y="162219"/>
                  <a:pt x="198972" y="240007"/>
                  <a:pt x="200030" y="270169"/>
                </a:cubicBezTo>
                <a:cubicBezTo>
                  <a:pt x="201088" y="300331"/>
                  <a:pt x="182038" y="303507"/>
                  <a:pt x="180980" y="314619"/>
                </a:cubicBezTo>
                <a:cubicBezTo>
                  <a:pt x="179922" y="325731"/>
                  <a:pt x="223843" y="331023"/>
                  <a:pt x="193680" y="336844"/>
                </a:cubicBezTo>
                <a:cubicBezTo>
                  <a:pt x="163517" y="342665"/>
                  <a:pt x="1063" y="346898"/>
                  <a:pt x="5" y="349544"/>
                </a:cubicBezTo>
                <a:cubicBezTo>
                  <a:pt x="-1053" y="352190"/>
                  <a:pt x="154522" y="368065"/>
                  <a:pt x="187330" y="352719"/>
                </a:cubicBezTo>
                <a:cubicBezTo>
                  <a:pt x="220138" y="337373"/>
                  <a:pt x="203205" y="293981"/>
                  <a:pt x="196855" y="257469"/>
                </a:cubicBezTo>
                <a:cubicBezTo>
                  <a:pt x="190505" y="220957"/>
                  <a:pt x="166692" y="170156"/>
                  <a:pt x="149230" y="133644"/>
                </a:cubicBezTo>
                <a:cubicBezTo>
                  <a:pt x="131768" y="97132"/>
                  <a:pt x="86259" y="6115"/>
                  <a:pt x="79380" y="2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0D03D492-AB54-5CF6-9F2D-6EC51911EA06}"/>
              </a:ext>
            </a:extLst>
          </p:cNvPr>
          <p:cNvSpPr/>
          <p:nvPr/>
        </p:nvSpPr>
        <p:spPr>
          <a:xfrm>
            <a:off x="3762170" y="5181580"/>
            <a:ext cx="927349" cy="797382"/>
          </a:xfrm>
          <a:custGeom>
            <a:avLst/>
            <a:gdLst>
              <a:gd name="connsiteX0" fmla="*/ 927305 w 927349"/>
              <a:gd name="connsiteY0" fmla="*/ 20 h 797382"/>
              <a:gd name="connsiteX1" fmla="*/ 825705 w 927349"/>
              <a:gd name="connsiteY1" fmla="*/ 57170 h 797382"/>
              <a:gd name="connsiteX2" fmla="*/ 752680 w 927349"/>
              <a:gd name="connsiteY2" fmla="*/ 101620 h 797382"/>
              <a:gd name="connsiteX3" fmla="*/ 781255 w 927349"/>
              <a:gd name="connsiteY3" fmla="*/ 63520 h 797382"/>
              <a:gd name="connsiteX4" fmla="*/ 698705 w 927349"/>
              <a:gd name="connsiteY4" fmla="*/ 219095 h 797382"/>
              <a:gd name="connsiteX5" fmla="*/ 701880 w 927349"/>
              <a:gd name="connsiteY5" fmla="*/ 174645 h 797382"/>
              <a:gd name="connsiteX6" fmla="*/ 612980 w 927349"/>
              <a:gd name="connsiteY6" fmla="*/ 257195 h 797382"/>
              <a:gd name="connsiteX7" fmla="*/ 511380 w 927349"/>
              <a:gd name="connsiteY7" fmla="*/ 304820 h 797382"/>
              <a:gd name="connsiteX8" fmla="*/ 19255 w 927349"/>
              <a:gd name="connsiteY8" fmla="*/ 514370 h 797382"/>
              <a:gd name="connsiteX9" fmla="*/ 95455 w 927349"/>
              <a:gd name="connsiteY9" fmla="*/ 450870 h 797382"/>
              <a:gd name="connsiteX10" fmla="*/ 54180 w 927349"/>
              <a:gd name="connsiteY10" fmla="*/ 488970 h 797382"/>
              <a:gd name="connsiteX11" fmla="*/ 31955 w 927349"/>
              <a:gd name="connsiteY11" fmla="*/ 565170 h 797382"/>
              <a:gd name="connsiteX12" fmla="*/ 82755 w 927349"/>
              <a:gd name="connsiteY12" fmla="*/ 762020 h 797382"/>
              <a:gd name="connsiteX13" fmla="*/ 82755 w 927349"/>
              <a:gd name="connsiteY13" fmla="*/ 793770 h 797382"/>
              <a:gd name="connsiteX14" fmla="*/ 38305 w 927349"/>
              <a:gd name="connsiteY14" fmla="*/ 717570 h 797382"/>
              <a:gd name="connsiteX15" fmla="*/ 9730 w 927349"/>
              <a:gd name="connsiteY15" fmla="*/ 568345 h 797382"/>
              <a:gd name="connsiteX16" fmla="*/ 47830 w 927349"/>
              <a:gd name="connsiteY16" fmla="*/ 323870 h 797382"/>
              <a:gd name="connsiteX17" fmla="*/ 38305 w 927349"/>
              <a:gd name="connsiteY17" fmla="*/ 460395 h 797382"/>
              <a:gd name="connsiteX18" fmla="*/ 114505 w 927349"/>
              <a:gd name="connsiteY18" fmla="*/ 317520 h 797382"/>
              <a:gd name="connsiteX19" fmla="*/ 336755 w 927349"/>
              <a:gd name="connsiteY19" fmla="*/ 339745 h 797382"/>
              <a:gd name="connsiteX20" fmla="*/ 432005 w 927349"/>
              <a:gd name="connsiteY20" fmla="*/ 336570 h 797382"/>
              <a:gd name="connsiteX21" fmla="*/ 371680 w 927349"/>
              <a:gd name="connsiteY21" fmla="*/ 349270 h 797382"/>
              <a:gd name="connsiteX22" fmla="*/ 619330 w 927349"/>
              <a:gd name="connsiteY22" fmla="*/ 206395 h 797382"/>
              <a:gd name="connsiteX23" fmla="*/ 485980 w 927349"/>
              <a:gd name="connsiteY23" fmla="*/ 174645 h 797382"/>
              <a:gd name="connsiteX24" fmla="*/ 727280 w 927349"/>
              <a:gd name="connsiteY24" fmla="*/ 168295 h 797382"/>
              <a:gd name="connsiteX25" fmla="*/ 857455 w 927349"/>
              <a:gd name="connsiteY25" fmla="*/ 136545 h 797382"/>
              <a:gd name="connsiteX26" fmla="*/ 816180 w 927349"/>
              <a:gd name="connsiteY26" fmla="*/ 88920 h 797382"/>
              <a:gd name="connsiteX27" fmla="*/ 838405 w 927349"/>
              <a:gd name="connsiteY27" fmla="*/ 50820 h 797382"/>
              <a:gd name="connsiteX28" fmla="*/ 927305 w 927349"/>
              <a:gd name="connsiteY28" fmla="*/ 20 h 797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7349" h="797382">
                <a:moveTo>
                  <a:pt x="927305" y="20"/>
                </a:moveTo>
                <a:cubicBezTo>
                  <a:pt x="925188" y="1078"/>
                  <a:pt x="854809" y="40237"/>
                  <a:pt x="825705" y="57170"/>
                </a:cubicBezTo>
                <a:cubicBezTo>
                  <a:pt x="796601" y="74103"/>
                  <a:pt x="760088" y="100562"/>
                  <a:pt x="752680" y="101620"/>
                </a:cubicBezTo>
                <a:cubicBezTo>
                  <a:pt x="745272" y="102678"/>
                  <a:pt x="790251" y="43941"/>
                  <a:pt x="781255" y="63520"/>
                </a:cubicBezTo>
                <a:cubicBezTo>
                  <a:pt x="772259" y="83099"/>
                  <a:pt x="711934" y="200574"/>
                  <a:pt x="698705" y="219095"/>
                </a:cubicBezTo>
                <a:cubicBezTo>
                  <a:pt x="685476" y="237616"/>
                  <a:pt x="716168" y="168295"/>
                  <a:pt x="701880" y="174645"/>
                </a:cubicBezTo>
                <a:cubicBezTo>
                  <a:pt x="687592" y="180995"/>
                  <a:pt x="644730" y="235499"/>
                  <a:pt x="612980" y="257195"/>
                </a:cubicBezTo>
                <a:cubicBezTo>
                  <a:pt x="581230" y="278891"/>
                  <a:pt x="511380" y="304820"/>
                  <a:pt x="511380" y="304820"/>
                </a:cubicBezTo>
                <a:cubicBezTo>
                  <a:pt x="412426" y="347682"/>
                  <a:pt x="88576" y="490028"/>
                  <a:pt x="19255" y="514370"/>
                </a:cubicBezTo>
                <a:cubicBezTo>
                  <a:pt x="-50066" y="538712"/>
                  <a:pt x="89634" y="455103"/>
                  <a:pt x="95455" y="450870"/>
                </a:cubicBezTo>
                <a:cubicBezTo>
                  <a:pt x="101276" y="446637"/>
                  <a:pt x="64763" y="469920"/>
                  <a:pt x="54180" y="488970"/>
                </a:cubicBezTo>
                <a:cubicBezTo>
                  <a:pt x="43597" y="508020"/>
                  <a:pt x="27193" y="519662"/>
                  <a:pt x="31955" y="565170"/>
                </a:cubicBezTo>
                <a:cubicBezTo>
                  <a:pt x="36717" y="610678"/>
                  <a:pt x="74288" y="723920"/>
                  <a:pt x="82755" y="762020"/>
                </a:cubicBezTo>
                <a:cubicBezTo>
                  <a:pt x="91222" y="800120"/>
                  <a:pt x="90163" y="801178"/>
                  <a:pt x="82755" y="793770"/>
                </a:cubicBezTo>
                <a:cubicBezTo>
                  <a:pt x="75347" y="786362"/>
                  <a:pt x="50476" y="755141"/>
                  <a:pt x="38305" y="717570"/>
                </a:cubicBezTo>
                <a:cubicBezTo>
                  <a:pt x="26134" y="679999"/>
                  <a:pt x="8143" y="633962"/>
                  <a:pt x="9730" y="568345"/>
                </a:cubicBezTo>
                <a:cubicBezTo>
                  <a:pt x="11317" y="502728"/>
                  <a:pt x="43067" y="341862"/>
                  <a:pt x="47830" y="323870"/>
                </a:cubicBezTo>
                <a:cubicBezTo>
                  <a:pt x="52592" y="305878"/>
                  <a:pt x="27193" y="461453"/>
                  <a:pt x="38305" y="460395"/>
                </a:cubicBezTo>
                <a:cubicBezTo>
                  <a:pt x="49417" y="459337"/>
                  <a:pt x="64763" y="337628"/>
                  <a:pt x="114505" y="317520"/>
                </a:cubicBezTo>
                <a:cubicBezTo>
                  <a:pt x="164247" y="297412"/>
                  <a:pt x="283838" y="336570"/>
                  <a:pt x="336755" y="339745"/>
                </a:cubicBezTo>
                <a:cubicBezTo>
                  <a:pt x="389672" y="342920"/>
                  <a:pt x="426184" y="334983"/>
                  <a:pt x="432005" y="336570"/>
                </a:cubicBezTo>
                <a:cubicBezTo>
                  <a:pt x="437826" y="338158"/>
                  <a:pt x="340459" y="370966"/>
                  <a:pt x="371680" y="349270"/>
                </a:cubicBezTo>
                <a:cubicBezTo>
                  <a:pt x="402901" y="327574"/>
                  <a:pt x="600280" y="235499"/>
                  <a:pt x="619330" y="206395"/>
                </a:cubicBezTo>
                <a:cubicBezTo>
                  <a:pt x="638380" y="177291"/>
                  <a:pt x="467988" y="180995"/>
                  <a:pt x="485980" y="174645"/>
                </a:cubicBezTo>
                <a:cubicBezTo>
                  <a:pt x="503972" y="168295"/>
                  <a:pt x="665367" y="174645"/>
                  <a:pt x="727280" y="168295"/>
                </a:cubicBezTo>
                <a:cubicBezTo>
                  <a:pt x="789192" y="161945"/>
                  <a:pt x="842638" y="149774"/>
                  <a:pt x="857455" y="136545"/>
                </a:cubicBezTo>
                <a:cubicBezTo>
                  <a:pt x="872272" y="123316"/>
                  <a:pt x="819355" y="103207"/>
                  <a:pt x="816180" y="88920"/>
                </a:cubicBezTo>
                <a:cubicBezTo>
                  <a:pt x="813005" y="74633"/>
                  <a:pt x="820943" y="61932"/>
                  <a:pt x="838405" y="50820"/>
                </a:cubicBezTo>
                <a:cubicBezTo>
                  <a:pt x="855867" y="39708"/>
                  <a:pt x="929422" y="-1038"/>
                  <a:pt x="927305" y="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96769FBA-75A2-4DED-CEE3-F843EE32E30C}"/>
              </a:ext>
            </a:extLst>
          </p:cNvPr>
          <p:cNvSpPr/>
          <p:nvPr/>
        </p:nvSpPr>
        <p:spPr>
          <a:xfrm>
            <a:off x="3672662" y="4877433"/>
            <a:ext cx="649759" cy="640731"/>
          </a:xfrm>
          <a:custGeom>
            <a:avLst/>
            <a:gdLst>
              <a:gd name="connsiteX0" fmla="*/ 334188 w 649759"/>
              <a:gd name="connsiteY0" fmla="*/ 34292 h 640731"/>
              <a:gd name="connsiteX1" fmla="*/ 397688 w 649759"/>
              <a:gd name="connsiteY1" fmla="*/ 259717 h 640731"/>
              <a:gd name="connsiteX2" fmla="*/ 378638 w 649759"/>
              <a:gd name="connsiteY2" fmla="*/ 358142 h 640731"/>
              <a:gd name="connsiteX3" fmla="*/ 337363 w 649759"/>
              <a:gd name="connsiteY3" fmla="*/ 434342 h 640731"/>
              <a:gd name="connsiteX4" fmla="*/ 397688 w 649759"/>
              <a:gd name="connsiteY4" fmla="*/ 431167 h 640731"/>
              <a:gd name="connsiteX5" fmla="*/ 362763 w 649759"/>
              <a:gd name="connsiteY5" fmla="*/ 481967 h 640731"/>
              <a:gd name="connsiteX6" fmla="*/ 432613 w 649759"/>
              <a:gd name="connsiteY6" fmla="*/ 570867 h 640731"/>
              <a:gd name="connsiteX7" fmla="*/ 334188 w 649759"/>
              <a:gd name="connsiteY7" fmla="*/ 558167 h 640731"/>
              <a:gd name="connsiteX8" fmla="*/ 486588 w 649759"/>
              <a:gd name="connsiteY8" fmla="*/ 491492 h 640731"/>
              <a:gd name="connsiteX9" fmla="*/ 600888 w 649759"/>
              <a:gd name="connsiteY9" fmla="*/ 491492 h 640731"/>
              <a:gd name="connsiteX10" fmla="*/ 642163 w 649759"/>
              <a:gd name="connsiteY10" fmla="*/ 497842 h 640731"/>
              <a:gd name="connsiteX11" fmla="*/ 454838 w 649759"/>
              <a:gd name="connsiteY11" fmla="*/ 529592 h 640731"/>
              <a:gd name="connsiteX12" fmla="*/ 543738 w 649759"/>
              <a:gd name="connsiteY12" fmla="*/ 621667 h 640731"/>
              <a:gd name="connsiteX13" fmla="*/ 150038 w 649759"/>
              <a:gd name="connsiteY13" fmla="*/ 637542 h 640731"/>
              <a:gd name="connsiteX14" fmla="*/ 162738 w 649759"/>
              <a:gd name="connsiteY14" fmla="*/ 621667 h 640731"/>
              <a:gd name="connsiteX15" fmla="*/ 162738 w 649759"/>
              <a:gd name="connsiteY15" fmla="*/ 459742 h 640731"/>
              <a:gd name="connsiteX16" fmla="*/ 813 w 649759"/>
              <a:gd name="connsiteY16" fmla="*/ 535942 h 640731"/>
              <a:gd name="connsiteX17" fmla="*/ 96063 w 649759"/>
              <a:gd name="connsiteY17" fmla="*/ 408942 h 640731"/>
              <a:gd name="connsiteX18" fmla="*/ 172263 w 649759"/>
              <a:gd name="connsiteY18" fmla="*/ 307342 h 640731"/>
              <a:gd name="connsiteX19" fmla="*/ 146863 w 649759"/>
              <a:gd name="connsiteY19" fmla="*/ 221617 h 640731"/>
              <a:gd name="connsiteX20" fmla="*/ 194488 w 649759"/>
              <a:gd name="connsiteY20" fmla="*/ 329567 h 640731"/>
              <a:gd name="connsiteX21" fmla="*/ 213538 w 649759"/>
              <a:gd name="connsiteY21" fmla="*/ 139067 h 640731"/>
              <a:gd name="connsiteX22" fmla="*/ 280213 w 649759"/>
              <a:gd name="connsiteY22" fmla="*/ 12067 h 640731"/>
              <a:gd name="connsiteX23" fmla="*/ 334188 w 649759"/>
              <a:gd name="connsiteY23" fmla="*/ 34292 h 640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9759" h="640731">
                <a:moveTo>
                  <a:pt x="334188" y="34292"/>
                </a:moveTo>
                <a:cubicBezTo>
                  <a:pt x="353767" y="75567"/>
                  <a:pt x="390280" y="205742"/>
                  <a:pt x="397688" y="259717"/>
                </a:cubicBezTo>
                <a:cubicBezTo>
                  <a:pt x="405096" y="313692"/>
                  <a:pt x="388692" y="329038"/>
                  <a:pt x="378638" y="358142"/>
                </a:cubicBezTo>
                <a:cubicBezTo>
                  <a:pt x="368584" y="387246"/>
                  <a:pt x="334188" y="422171"/>
                  <a:pt x="337363" y="434342"/>
                </a:cubicBezTo>
                <a:cubicBezTo>
                  <a:pt x="340538" y="446513"/>
                  <a:pt x="393455" y="423230"/>
                  <a:pt x="397688" y="431167"/>
                </a:cubicBezTo>
                <a:cubicBezTo>
                  <a:pt x="401921" y="439104"/>
                  <a:pt x="356942" y="458684"/>
                  <a:pt x="362763" y="481967"/>
                </a:cubicBezTo>
                <a:cubicBezTo>
                  <a:pt x="368584" y="505250"/>
                  <a:pt x="437376" y="558167"/>
                  <a:pt x="432613" y="570867"/>
                </a:cubicBezTo>
                <a:cubicBezTo>
                  <a:pt x="427850" y="583567"/>
                  <a:pt x="325192" y="571396"/>
                  <a:pt x="334188" y="558167"/>
                </a:cubicBezTo>
                <a:cubicBezTo>
                  <a:pt x="343184" y="544938"/>
                  <a:pt x="442138" y="502605"/>
                  <a:pt x="486588" y="491492"/>
                </a:cubicBezTo>
                <a:cubicBezTo>
                  <a:pt x="531038" y="480379"/>
                  <a:pt x="574959" y="490434"/>
                  <a:pt x="600888" y="491492"/>
                </a:cubicBezTo>
                <a:cubicBezTo>
                  <a:pt x="626817" y="492550"/>
                  <a:pt x="666505" y="491492"/>
                  <a:pt x="642163" y="497842"/>
                </a:cubicBezTo>
                <a:cubicBezTo>
                  <a:pt x="617821" y="504192"/>
                  <a:pt x="471242" y="508955"/>
                  <a:pt x="454838" y="529592"/>
                </a:cubicBezTo>
                <a:cubicBezTo>
                  <a:pt x="438434" y="550229"/>
                  <a:pt x="594538" y="603675"/>
                  <a:pt x="543738" y="621667"/>
                </a:cubicBezTo>
                <a:cubicBezTo>
                  <a:pt x="492938" y="639659"/>
                  <a:pt x="213538" y="637542"/>
                  <a:pt x="150038" y="637542"/>
                </a:cubicBezTo>
                <a:cubicBezTo>
                  <a:pt x="86538" y="637542"/>
                  <a:pt x="160621" y="651300"/>
                  <a:pt x="162738" y="621667"/>
                </a:cubicBezTo>
                <a:cubicBezTo>
                  <a:pt x="164855" y="592034"/>
                  <a:pt x="189725" y="474030"/>
                  <a:pt x="162738" y="459742"/>
                </a:cubicBezTo>
                <a:cubicBezTo>
                  <a:pt x="135750" y="445455"/>
                  <a:pt x="11925" y="544409"/>
                  <a:pt x="813" y="535942"/>
                </a:cubicBezTo>
                <a:cubicBezTo>
                  <a:pt x="-10299" y="527475"/>
                  <a:pt x="96063" y="408942"/>
                  <a:pt x="96063" y="408942"/>
                </a:cubicBezTo>
                <a:cubicBezTo>
                  <a:pt x="124638" y="370842"/>
                  <a:pt x="163796" y="338563"/>
                  <a:pt x="172263" y="307342"/>
                </a:cubicBezTo>
                <a:cubicBezTo>
                  <a:pt x="180730" y="276121"/>
                  <a:pt x="143159" y="217913"/>
                  <a:pt x="146863" y="221617"/>
                </a:cubicBezTo>
                <a:cubicBezTo>
                  <a:pt x="150567" y="225321"/>
                  <a:pt x="183375" y="343325"/>
                  <a:pt x="194488" y="329567"/>
                </a:cubicBezTo>
                <a:cubicBezTo>
                  <a:pt x="205601" y="315809"/>
                  <a:pt x="199250" y="191984"/>
                  <a:pt x="213538" y="139067"/>
                </a:cubicBezTo>
                <a:cubicBezTo>
                  <a:pt x="227825" y="86150"/>
                  <a:pt x="265396" y="30588"/>
                  <a:pt x="280213" y="12067"/>
                </a:cubicBezTo>
                <a:cubicBezTo>
                  <a:pt x="295030" y="-6454"/>
                  <a:pt x="314609" y="-6983"/>
                  <a:pt x="334188" y="3429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59A8C9B-FF72-4E2D-4158-C83A08041B30}"/>
              </a:ext>
            </a:extLst>
          </p:cNvPr>
          <p:cNvSpPr/>
          <p:nvPr/>
        </p:nvSpPr>
        <p:spPr>
          <a:xfrm>
            <a:off x="3688746" y="3831062"/>
            <a:ext cx="330954" cy="912773"/>
          </a:xfrm>
          <a:custGeom>
            <a:avLst/>
            <a:gdLst>
              <a:gd name="connsiteX0" fmla="*/ 19654 w 330954"/>
              <a:gd name="connsiteY0" fmla="*/ 1163 h 912773"/>
              <a:gd name="connsiteX1" fmla="*/ 6954 w 330954"/>
              <a:gd name="connsiteY1" fmla="*/ 67838 h 912773"/>
              <a:gd name="connsiteX2" fmla="*/ 6954 w 330954"/>
              <a:gd name="connsiteY2" fmla="*/ 299613 h 912773"/>
              <a:gd name="connsiteX3" fmla="*/ 13304 w 330954"/>
              <a:gd name="connsiteY3" fmla="*/ 188488 h 912773"/>
              <a:gd name="connsiteX4" fmla="*/ 99029 w 330954"/>
              <a:gd name="connsiteY4" fmla="*/ 401213 h 912773"/>
              <a:gd name="connsiteX5" fmla="*/ 184754 w 330954"/>
              <a:gd name="connsiteY5" fmla="*/ 632988 h 912773"/>
              <a:gd name="connsiteX6" fmla="*/ 241904 w 330954"/>
              <a:gd name="connsiteY6" fmla="*/ 702838 h 912773"/>
              <a:gd name="connsiteX7" fmla="*/ 232379 w 330954"/>
              <a:gd name="connsiteY7" fmla="*/ 718713 h 912773"/>
              <a:gd name="connsiteX8" fmla="*/ 295879 w 330954"/>
              <a:gd name="connsiteY8" fmla="*/ 813963 h 912773"/>
              <a:gd name="connsiteX9" fmla="*/ 330804 w 330954"/>
              <a:gd name="connsiteY9" fmla="*/ 912388 h 912773"/>
              <a:gd name="connsiteX10" fmla="*/ 283179 w 330954"/>
              <a:gd name="connsiteY10" fmla="*/ 848888 h 912773"/>
              <a:gd name="connsiteX11" fmla="*/ 216504 w 330954"/>
              <a:gd name="connsiteY11" fmla="*/ 867938 h 912773"/>
              <a:gd name="connsiteX12" fmla="*/ 229204 w 330954"/>
              <a:gd name="connsiteY12" fmla="*/ 699663 h 912773"/>
              <a:gd name="connsiteX13" fmla="*/ 16479 w 330954"/>
              <a:gd name="connsiteY13" fmla="*/ 185313 h 912773"/>
              <a:gd name="connsiteX14" fmla="*/ 13304 w 330954"/>
              <a:gd name="connsiteY14" fmla="*/ 109113 h 912773"/>
              <a:gd name="connsiteX15" fmla="*/ 19654 w 330954"/>
              <a:gd name="connsiteY15" fmla="*/ 1163 h 91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0954" h="912773">
                <a:moveTo>
                  <a:pt x="19654" y="1163"/>
                </a:moveTo>
                <a:cubicBezTo>
                  <a:pt x="18596" y="-5716"/>
                  <a:pt x="9071" y="18096"/>
                  <a:pt x="6954" y="67838"/>
                </a:cubicBezTo>
                <a:cubicBezTo>
                  <a:pt x="4837" y="117580"/>
                  <a:pt x="5896" y="279505"/>
                  <a:pt x="6954" y="299613"/>
                </a:cubicBezTo>
                <a:cubicBezTo>
                  <a:pt x="8012" y="319721"/>
                  <a:pt x="-2042" y="171555"/>
                  <a:pt x="13304" y="188488"/>
                </a:cubicBezTo>
                <a:cubicBezTo>
                  <a:pt x="28650" y="205421"/>
                  <a:pt x="70454" y="327130"/>
                  <a:pt x="99029" y="401213"/>
                </a:cubicBezTo>
                <a:cubicBezTo>
                  <a:pt x="127604" y="475296"/>
                  <a:pt x="160942" y="582717"/>
                  <a:pt x="184754" y="632988"/>
                </a:cubicBezTo>
                <a:cubicBezTo>
                  <a:pt x="208566" y="683259"/>
                  <a:pt x="241904" y="702838"/>
                  <a:pt x="241904" y="702838"/>
                </a:cubicBezTo>
                <a:cubicBezTo>
                  <a:pt x="249841" y="717125"/>
                  <a:pt x="223383" y="700192"/>
                  <a:pt x="232379" y="718713"/>
                </a:cubicBezTo>
                <a:cubicBezTo>
                  <a:pt x="241375" y="737234"/>
                  <a:pt x="279475" y="781684"/>
                  <a:pt x="295879" y="813963"/>
                </a:cubicBezTo>
                <a:cubicBezTo>
                  <a:pt x="312283" y="846242"/>
                  <a:pt x="332921" y="906567"/>
                  <a:pt x="330804" y="912388"/>
                </a:cubicBezTo>
                <a:cubicBezTo>
                  <a:pt x="328687" y="918209"/>
                  <a:pt x="302229" y="856296"/>
                  <a:pt x="283179" y="848888"/>
                </a:cubicBezTo>
                <a:cubicBezTo>
                  <a:pt x="264129" y="841480"/>
                  <a:pt x="225500" y="892809"/>
                  <a:pt x="216504" y="867938"/>
                </a:cubicBezTo>
                <a:cubicBezTo>
                  <a:pt x="207508" y="843067"/>
                  <a:pt x="262541" y="813434"/>
                  <a:pt x="229204" y="699663"/>
                </a:cubicBezTo>
                <a:cubicBezTo>
                  <a:pt x="195867" y="585892"/>
                  <a:pt x="52462" y="283738"/>
                  <a:pt x="16479" y="185313"/>
                </a:cubicBezTo>
                <a:cubicBezTo>
                  <a:pt x="-19504" y="86888"/>
                  <a:pt x="14891" y="133984"/>
                  <a:pt x="13304" y="109113"/>
                </a:cubicBezTo>
                <a:cubicBezTo>
                  <a:pt x="11716" y="84242"/>
                  <a:pt x="20712" y="8042"/>
                  <a:pt x="19654" y="1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E770E9F-C794-4B0F-C29B-76C4C5842E00}"/>
              </a:ext>
            </a:extLst>
          </p:cNvPr>
          <p:cNvSpPr/>
          <p:nvPr/>
        </p:nvSpPr>
        <p:spPr>
          <a:xfrm>
            <a:off x="4028465" y="4797071"/>
            <a:ext cx="124481" cy="324754"/>
          </a:xfrm>
          <a:custGeom>
            <a:avLst/>
            <a:gdLst>
              <a:gd name="connsiteX0" fmla="*/ 124435 w 124481"/>
              <a:gd name="connsiteY0" fmla="*/ 354 h 324754"/>
              <a:gd name="connsiteX1" fmla="*/ 35535 w 124481"/>
              <a:gd name="connsiteY1" fmla="*/ 22579 h 324754"/>
              <a:gd name="connsiteX2" fmla="*/ 610 w 124481"/>
              <a:gd name="connsiteY2" fmla="*/ 38454 h 324754"/>
              <a:gd name="connsiteX3" fmla="*/ 13310 w 124481"/>
              <a:gd name="connsiteY3" fmla="*/ 92429 h 324754"/>
              <a:gd name="connsiteX4" fmla="*/ 13310 w 124481"/>
              <a:gd name="connsiteY4" fmla="*/ 57504 h 324754"/>
              <a:gd name="connsiteX5" fmla="*/ 22835 w 124481"/>
              <a:gd name="connsiteY5" fmla="*/ 197204 h 324754"/>
              <a:gd name="connsiteX6" fmla="*/ 51410 w 124481"/>
              <a:gd name="connsiteY6" fmla="*/ 324204 h 324754"/>
              <a:gd name="connsiteX7" fmla="*/ 29185 w 124481"/>
              <a:gd name="connsiteY7" fmla="*/ 235304 h 324754"/>
              <a:gd name="connsiteX8" fmla="*/ 16485 w 124481"/>
              <a:gd name="connsiteY8" fmla="*/ 51154 h 324754"/>
              <a:gd name="connsiteX9" fmla="*/ 13310 w 124481"/>
              <a:gd name="connsiteY9" fmla="*/ 47979 h 324754"/>
              <a:gd name="connsiteX10" fmla="*/ 13310 w 124481"/>
              <a:gd name="connsiteY10" fmla="*/ 79729 h 324754"/>
              <a:gd name="connsiteX11" fmla="*/ 22835 w 124481"/>
              <a:gd name="connsiteY11" fmla="*/ 41629 h 324754"/>
              <a:gd name="connsiteX12" fmla="*/ 124435 w 124481"/>
              <a:gd name="connsiteY12" fmla="*/ 354 h 324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81" h="324754">
                <a:moveTo>
                  <a:pt x="124435" y="354"/>
                </a:moveTo>
                <a:cubicBezTo>
                  <a:pt x="126552" y="-2821"/>
                  <a:pt x="56172" y="16229"/>
                  <a:pt x="35535" y="22579"/>
                </a:cubicBezTo>
                <a:cubicBezTo>
                  <a:pt x="14898" y="28929"/>
                  <a:pt x="4314" y="26812"/>
                  <a:pt x="610" y="38454"/>
                </a:cubicBezTo>
                <a:cubicBezTo>
                  <a:pt x="-3094" y="50096"/>
                  <a:pt x="11193" y="89254"/>
                  <a:pt x="13310" y="92429"/>
                </a:cubicBezTo>
                <a:cubicBezTo>
                  <a:pt x="15427" y="95604"/>
                  <a:pt x="11723" y="40042"/>
                  <a:pt x="13310" y="57504"/>
                </a:cubicBezTo>
                <a:cubicBezTo>
                  <a:pt x="14897" y="74966"/>
                  <a:pt x="16485" y="152754"/>
                  <a:pt x="22835" y="197204"/>
                </a:cubicBezTo>
                <a:cubicBezTo>
                  <a:pt x="29185" y="241654"/>
                  <a:pt x="50352" y="317854"/>
                  <a:pt x="51410" y="324204"/>
                </a:cubicBezTo>
                <a:cubicBezTo>
                  <a:pt x="52468" y="330554"/>
                  <a:pt x="35006" y="280812"/>
                  <a:pt x="29185" y="235304"/>
                </a:cubicBezTo>
                <a:cubicBezTo>
                  <a:pt x="23364" y="189796"/>
                  <a:pt x="16485" y="51154"/>
                  <a:pt x="16485" y="51154"/>
                </a:cubicBezTo>
                <a:cubicBezTo>
                  <a:pt x="13839" y="19933"/>
                  <a:pt x="13839" y="43217"/>
                  <a:pt x="13310" y="47979"/>
                </a:cubicBezTo>
                <a:cubicBezTo>
                  <a:pt x="12781" y="52742"/>
                  <a:pt x="11722" y="80787"/>
                  <a:pt x="13310" y="79729"/>
                </a:cubicBezTo>
                <a:cubicBezTo>
                  <a:pt x="14898" y="78671"/>
                  <a:pt x="6960" y="53271"/>
                  <a:pt x="22835" y="41629"/>
                </a:cubicBezTo>
                <a:cubicBezTo>
                  <a:pt x="38710" y="29987"/>
                  <a:pt x="122318" y="3529"/>
                  <a:pt x="124435" y="3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43AC6D5-4044-53DE-1B41-2BC82121D7BB}"/>
              </a:ext>
            </a:extLst>
          </p:cNvPr>
          <p:cNvSpPr/>
          <p:nvPr/>
        </p:nvSpPr>
        <p:spPr>
          <a:xfrm>
            <a:off x="4013075" y="4773981"/>
            <a:ext cx="312112" cy="45778"/>
          </a:xfrm>
          <a:custGeom>
            <a:avLst/>
            <a:gdLst>
              <a:gd name="connsiteX0" fmla="*/ 125 w 312112"/>
              <a:gd name="connsiteY0" fmla="*/ 45669 h 45778"/>
              <a:gd name="connsiteX1" fmla="*/ 155700 w 312112"/>
              <a:gd name="connsiteY1" fmla="*/ 13919 h 45778"/>
              <a:gd name="connsiteX2" fmla="*/ 117600 w 312112"/>
              <a:gd name="connsiteY2" fmla="*/ 17094 h 45778"/>
              <a:gd name="connsiteX3" fmla="*/ 257300 w 312112"/>
              <a:gd name="connsiteY3" fmla="*/ 13919 h 45778"/>
              <a:gd name="connsiteX4" fmla="*/ 311275 w 312112"/>
              <a:gd name="connsiteY4" fmla="*/ 29794 h 45778"/>
              <a:gd name="connsiteX5" fmla="*/ 282700 w 312112"/>
              <a:gd name="connsiteY5" fmla="*/ 17094 h 45778"/>
              <a:gd name="connsiteX6" fmla="*/ 187450 w 312112"/>
              <a:gd name="connsiteY6" fmla="*/ 7569 h 45778"/>
              <a:gd name="connsiteX7" fmla="*/ 130300 w 312112"/>
              <a:gd name="connsiteY7" fmla="*/ 1219 h 45778"/>
              <a:gd name="connsiteX8" fmla="*/ 125 w 312112"/>
              <a:gd name="connsiteY8" fmla="*/ 45669 h 4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2" h="45778">
                <a:moveTo>
                  <a:pt x="125" y="45669"/>
                </a:moveTo>
                <a:cubicBezTo>
                  <a:pt x="4358" y="47786"/>
                  <a:pt x="136121" y="18681"/>
                  <a:pt x="155700" y="13919"/>
                </a:cubicBezTo>
                <a:cubicBezTo>
                  <a:pt x="175279" y="9157"/>
                  <a:pt x="100667" y="17094"/>
                  <a:pt x="117600" y="17094"/>
                </a:cubicBezTo>
                <a:cubicBezTo>
                  <a:pt x="134533" y="17094"/>
                  <a:pt x="225021" y="11802"/>
                  <a:pt x="257300" y="13919"/>
                </a:cubicBezTo>
                <a:cubicBezTo>
                  <a:pt x="289579" y="16036"/>
                  <a:pt x="307042" y="29265"/>
                  <a:pt x="311275" y="29794"/>
                </a:cubicBezTo>
                <a:cubicBezTo>
                  <a:pt x="315508" y="30323"/>
                  <a:pt x="303338" y="20798"/>
                  <a:pt x="282700" y="17094"/>
                </a:cubicBezTo>
                <a:cubicBezTo>
                  <a:pt x="262062" y="13390"/>
                  <a:pt x="187450" y="7569"/>
                  <a:pt x="187450" y="7569"/>
                </a:cubicBezTo>
                <a:cubicBezTo>
                  <a:pt x="162050" y="4923"/>
                  <a:pt x="160992" y="-3014"/>
                  <a:pt x="130300" y="1219"/>
                </a:cubicBezTo>
                <a:cubicBezTo>
                  <a:pt x="99608" y="5452"/>
                  <a:pt x="-4108" y="43552"/>
                  <a:pt x="125" y="456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7D84EB4-3AA0-CB9C-060A-14E29C5F6068}"/>
              </a:ext>
            </a:extLst>
          </p:cNvPr>
          <p:cNvSpPr/>
          <p:nvPr/>
        </p:nvSpPr>
        <p:spPr>
          <a:xfrm>
            <a:off x="4009940" y="4798171"/>
            <a:ext cx="82645" cy="335804"/>
          </a:xfrm>
          <a:custGeom>
            <a:avLst/>
            <a:gdLst>
              <a:gd name="connsiteX0" fmla="*/ 85 w 82645"/>
              <a:gd name="connsiteY0" fmla="*/ 2429 h 335804"/>
              <a:gd name="connsiteX1" fmla="*/ 47710 w 82645"/>
              <a:gd name="connsiteY1" fmla="*/ 221504 h 335804"/>
              <a:gd name="connsiteX2" fmla="*/ 82635 w 82645"/>
              <a:gd name="connsiteY2" fmla="*/ 335804 h 335804"/>
              <a:gd name="connsiteX3" fmla="*/ 50885 w 82645"/>
              <a:gd name="connsiteY3" fmla="*/ 221504 h 335804"/>
              <a:gd name="connsiteX4" fmla="*/ 6435 w 82645"/>
              <a:gd name="connsiteY4" fmla="*/ 81804 h 335804"/>
              <a:gd name="connsiteX5" fmla="*/ 35010 w 82645"/>
              <a:gd name="connsiteY5" fmla="*/ 100854 h 335804"/>
              <a:gd name="connsiteX6" fmla="*/ 85 w 82645"/>
              <a:gd name="connsiteY6" fmla="*/ 2429 h 3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645" h="335804">
                <a:moveTo>
                  <a:pt x="85" y="2429"/>
                </a:moveTo>
                <a:cubicBezTo>
                  <a:pt x="2202" y="22537"/>
                  <a:pt x="33952" y="165942"/>
                  <a:pt x="47710" y="221504"/>
                </a:cubicBezTo>
                <a:cubicBezTo>
                  <a:pt x="61468" y="277067"/>
                  <a:pt x="82106" y="335804"/>
                  <a:pt x="82635" y="335804"/>
                </a:cubicBezTo>
                <a:cubicBezTo>
                  <a:pt x="83164" y="335804"/>
                  <a:pt x="63585" y="263837"/>
                  <a:pt x="50885" y="221504"/>
                </a:cubicBezTo>
                <a:cubicBezTo>
                  <a:pt x="38185" y="179171"/>
                  <a:pt x="9081" y="101912"/>
                  <a:pt x="6435" y="81804"/>
                </a:cubicBezTo>
                <a:cubicBezTo>
                  <a:pt x="3789" y="61696"/>
                  <a:pt x="33952" y="108262"/>
                  <a:pt x="35010" y="100854"/>
                </a:cubicBezTo>
                <a:cubicBezTo>
                  <a:pt x="36068" y="93446"/>
                  <a:pt x="-2032" y="-17679"/>
                  <a:pt x="85" y="24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04A178C-36E5-D7DE-5819-0514990655EB}"/>
              </a:ext>
            </a:extLst>
          </p:cNvPr>
          <p:cNvSpPr/>
          <p:nvPr/>
        </p:nvSpPr>
        <p:spPr>
          <a:xfrm>
            <a:off x="4076539" y="4806761"/>
            <a:ext cx="51374" cy="301967"/>
          </a:xfrm>
          <a:custGeom>
            <a:avLst/>
            <a:gdLst>
              <a:gd name="connsiteX0" fmla="*/ 44611 w 51374"/>
              <a:gd name="connsiteY0" fmla="*/ 189 h 301967"/>
              <a:gd name="connsiteX1" fmla="*/ 41436 w 51374"/>
              <a:gd name="connsiteY1" fmla="*/ 114489 h 301967"/>
              <a:gd name="connsiteX2" fmla="*/ 35086 w 51374"/>
              <a:gd name="connsiteY2" fmla="*/ 190689 h 301967"/>
              <a:gd name="connsiteX3" fmla="*/ 35086 w 51374"/>
              <a:gd name="connsiteY3" fmla="*/ 124014 h 301967"/>
              <a:gd name="connsiteX4" fmla="*/ 41436 w 51374"/>
              <a:gd name="connsiteY4" fmla="*/ 263714 h 301967"/>
              <a:gd name="connsiteX5" fmla="*/ 35086 w 51374"/>
              <a:gd name="connsiteY5" fmla="*/ 285939 h 301967"/>
              <a:gd name="connsiteX6" fmla="*/ 161 w 51374"/>
              <a:gd name="connsiteY6" fmla="*/ 301814 h 301967"/>
              <a:gd name="connsiteX7" fmla="*/ 50961 w 51374"/>
              <a:gd name="connsiteY7" fmla="*/ 276414 h 301967"/>
              <a:gd name="connsiteX8" fmla="*/ 25561 w 51374"/>
              <a:gd name="connsiteY8" fmla="*/ 174814 h 301967"/>
              <a:gd name="connsiteX9" fmla="*/ 28736 w 51374"/>
              <a:gd name="connsiteY9" fmla="*/ 190689 h 301967"/>
              <a:gd name="connsiteX10" fmla="*/ 35086 w 51374"/>
              <a:gd name="connsiteY10" fmla="*/ 89089 h 301967"/>
              <a:gd name="connsiteX11" fmla="*/ 44611 w 51374"/>
              <a:gd name="connsiteY11" fmla="*/ 189 h 30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74" h="301967">
                <a:moveTo>
                  <a:pt x="44611" y="189"/>
                </a:moveTo>
                <a:cubicBezTo>
                  <a:pt x="45669" y="4422"/>
                  <a:pt x="43024" y="82739"/>
                  <a:pt x="41436" y="114489"/>
                </a:cubicBezTo>
                <a:cubicBezTo>
                  <a:pt x="39848" y="146239"/>
                  <a:pt x="36144" y="189101"/>
                  <a:pt x="35086" y="190689"/>
                </a:cubicBezTo>
                <a:cubicBezTo>
                  <a:pt x="34028" y="192277"/>
                  <a:pt x="34028" y="111843"/>
                  <a:pt x="35086" y="124014"/>
                </a:cubicBezTo>
                <a:cubicBezTo>
                  <a:pt x="36144" y="136185"/>
                  <a:pt x="41436" y="236727"/>
                  <a:pt x="41436" y="263714"/>
                </a:cubicBezTo>
                <a:cubicBezTo>
                  <a:pt x="41436" y="290701"/>
                  <a:pt x="41965" y="279589"/>
                  <a:pt x="35086" y="285939"/>
                </a:cubicBezTo>
                <a:cubicBezTo>
                  <a:pt x="28207" y="292289"/>
                  <a:pt x="-2485" y="303402"/>
                  <a:pt x="161" y="301814"/>
                </a:cubicBezTo>
                <a:cubicBezTo>
                  <a:pt x="2807" y="300227"/>
                  <a:pt x="46728" y="297581"/>
                  <a:pt x="50961" y="276414"/>
                </a:cubicBezTo>
                <a:cubicBezTo>
                  <a:pt x="55194" y="255247"/>
                  <a:pt x="25561" y="174814"/>
                  <a:pt x="25561" y="174814"/>
                </a:cubicBezTo>
                <a:cubicBezTo>
                  <a:pt x="21857" y="160527"/>
                  <a:pt x="27149" y="204976"/>
                  <a:pt x="28736" y="190689"/>
                </a:cubicBezTo>
                <a:cubicBezTo>
                  <a:pt x="30323" y="176402"/>
                  <a:pt x="32969" y="114489"/>
                  <a:pt x="35086" y="89089"/>
                </a:cubicBezTo>
                <a:cubicBezTo>
                  <a:pt x="37203" y="63689"/>
                  <a:pt x="43553" y="-4044"/>
                  <a:pt x="44611" y="18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0936565-41D5-F0C9-4203-6062CB1FD025}"/>
              </a:ext>
            </a:extLst>
          </p:cNvPr>
          <p:cNvSpPr/>
          <p:nvPr/>
        </p:nvSpPr>
        <p:spPr>
          <a:xfrm>
            <a:off x="4095745" y="4790191"/>
            <a:ext cx="57180" cy="334268"/>
          </a:xfrm>
          <a:custGeom>
            <a:avLst/>
            <a:gdLst>
              <a:gd name="connsiteX0" fmla="*/ 53980 w 57180"/>
              <a:gd name="connsiteY0" fmla="*/ 884 h 334268"/>
              <a:gd name="connsiteX1" fmla="*/ 44455 w 57180"/>
              <a:gd name="connsiteY1" fmla="*/ 102484 h 334268"/>
              <a:gd name="connsiteX2" fmla="*/ 47630 w 57180"/>
              <a:gd name="connsiteY2" fmla="*/ 200909 h 334268"/>
              <a:gd name="connsiteX3" fmla="*/ 57155 w 57180"/>
              <a:gd name="connsiteY3" fmla="*/ 162809 h 334268"/>
              <a:gd name="connsiteX4" fmla="*/ 44455 w 57180"/>
              <a:gd name="connsiteY4" fmla="*/ 273934 h 334268"/>
              <a:gd name="connsiteX5" fmla="*/ 44455 w 57180"/>
              <a:gd name="connsiteY5" fmla="*/ 302509 h 334268"/>
              <a:gd name="connsiteX6" fmla="*/ 5 w 57180"/>
              <a:gd name="connsiteY6" fmla="*/ 334259 h 334268"/>
              <a:gd name="connsiteX7" fmla="*/ 47630 w 57180"/>
              <a:gd name="connsiteY7" fmla="*/ 299334 h 334268"/>
              <a:gd name="connsiteX8" fmla="*/ 47630 w 57180"/>
              <a:gd name="connsiteY8" fmla="*/ 226309 h 334268"/>
              <a:gd name="connsiteX9" fmla="*/ 34930 w 57180"/>
              <a:gd name="connsiteY9" fmla="*/ 162809 h 334268"/>
              <a:gd name="connsiteX10" fmla="*/ 53980 w 57180"/>
              <a:gd name="connsiteY10" fmla="*/ 884 h 33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180" h="334268">
                <a:moveTo>
                  <a:pt x="53980" y="884"/>
                </a:moveTo>
                <a:cubicBezTo>
                  <a:pt x="55567" y="-9170"/>
                  <a:pt x="45513" y="69147"/>
                  <a:pt x="44455" y="102484"/>
                </a:cubicBezTo>
                <a:cubicBezTo>
                  <a:pt x="43397" y="135821"/>
                  <a:pt x="45513" y="190855"/>
                  <a:pt x="47630" y="200909"/>
                </a:cubicBezTo>
                <a:cubicBezTo>
                  <a:pt x="49747" y="210963"/>
                  <a:pt x="57684" y="150638"/>
                  <a:pt x="57155" y="162809"/>
                </a:cubicBezTo>
                <a:cubicBezTo>
                  <a:pt x="56626" y="174980"/>
                  <a:pt x="46572" y="250651"/>
                  <a:pt x="44455" y="273934"/>
                </a:cubicBezTo>
                <a:cubicBezTo>
                  <a:pt x="42338" y="297217"/>
                  <a:pt x="51863" y="292455"/>
                  <a:pt x="44455" y="302509"/>
                </a:cubicBezTo>
                <a:cubicBezTo>
                  <a:pt x="37047" y="312563"/>
                  <a:pt x="-524" y="334788"/>
                  <a:pt x="5" y="334259"/>
                </a:cubicBezTo>
                <a:cubicBezTo>
                  <a:pt x="534" y="333730"/>
                  <a:pt x="39692" y="317326"/>
                  <a:pt x="47630" y="299334"/>
                </a:cubicBezTo>
                <a:cubicBezTo>
                  <a:pt x="55568" y="281342"/>
                  <a:pt x="49747" y="249063"/>
                  <a:pt x="47630" y="226309"/>
                </a:cubicBezTo>
                <a:cubicBezTo>
                  <a:pt x="45513" y="203555"/>
                  <a:pt x="32284" y="194559"/>
                  <a:pt x="34930" y="162809"/>
                </a:cubicBezTo>
                <a:cubicBezTo>
                  <a:pt x="37576" y="131059"/>
                  <a:pt x="52393" y="10938"/>
                  <a:pt x="53980" y="88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DCA3A88F-91B7-1D9F-D4A2-60B17155702A}"/>
              </a:ext>
            </a:extLst>
          </p:cNvPr>
          <p:cNvSpPr/>
          <p:nvPr/>
        </p:nvSpPr>
        <p:spPr>
          <a:xfrm>
            <a:off x="4254448" y="4752809"/>
            <a:ext cx="352613" cy="264440"/>
          </a:xfrm>
          <a:custGeom>
            <a:avLst/>
            <a:gdLst>
              <a:gd name="connsiteX0" fmla="*/ 52 w 352613"/>
              <a:gd name="connsiteY0" fmla="*/ 166 h 264440"/>
              <a:gd name="connsiteX1" fmla="*/ 82602 w 352613"/>
              <a:gd name="connsiteY1" fmla="*/ 133516 h 264440"/>
              <a:gd name="connsiteX2" fmla="*/ 130227 w 352613"/>
              <a:gd name="connsiteY2" fmla="*/ 235116 h 264440"/>
              <a:gd name="connsiteX3" fmla="*/ 114352 w 352613"/>
              <a:gd name="connsiteY3" fmla="*/ 190666 h 264440"/>
              <a:gd name="connsiteX4" fmla="*/ 193727 w 352613"/>
              <a:gd name="connsiteY4" fmla="*/ 244641 h 264440"/>
              <a:gd name="connsiteX5" fmla="*/ 247702 w 352613"/>
              <a:gd name="connsiteY5" fmla="*/ 250991 h 264440"/>
              <a:gd name="connsiteX6" fmla="*/ 168327 w 352613"/>
              <a:gd name="connsiteY6" fmla="*/ 254166 h 264440"/>
              <a:gd name="connsiteX7" fmla="*/ 257227 w 352613"/>
              <a:gd name="connsiteY7" fmla="*/ 263691 h 264440"/>
              <a:gd name="connsiteX8" fmla="*/ 352477 w 352613"/>
              <a:gd name="connsiteY8" fmla="*/ 231941 h 264440"/>
              <a:gd name="connsiteX9" fmla="*/ 276277 w 352613"/>
              <a:gd name="connsiteY9" fmla="*/ 260516 h 264440"/>
              <a:gd name="connsiteX10" fmla="*/ 193727 w 352613"/>
              <a:gd name="connsiteY10" fmla="*/ 235116 h 264440"/>
              <a:gd name="connsiteX11" fmla="*/ 136577 w 352613"/>
              <a:gd name="connsiteY11" fmla="*/ 212891 h 264440"/>
              <a:gd name="connsiteX12" fmla="*/ 95302 w 352613"/>
              <a:gd name="connsiteY12" fmla="*/ 162091 h 264440"/>
              <a:gd name="connsiteX13" fmla="*/ 52 w 352613"/>
              <a:gd name="connsiteY13" fmla="*/ 166 h 26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2613" h="264440">
                <a:moveTo>
                  <a:pt x="52" y="166"/>
                </a:moveTo>
                <a:cubicBezTo>
                  <a:pt x="-2065" y="-4596"/>
                  <a:pt x="60906" y="94358"/>
                  <a:pt x="82602" y="133516"/>
                </a:cubicBezTo>
                <a:cubicBezTo>
                  <a:pt x="104298" y="172674"/>
                  <a:pt x="124935" y="225591"/>
                  <a:pt x="130227" y="235116"/>
                </a:cubicBezTo>
                <a:cubicBezTo>
                  <a:pt x="135519" y="244641"/>
                  <a:pt x="103769" y="189079"/>
                  <a:pt x="114352" y="190666"/>
                </a:cubicBezTo>
                <a:cubicBezTo>
                  <a:pt x="124935" y="192254"/>
                  <a:pt x="171502" y="234587"/>
                  <a:pt x="193727" y="244641"/>
                </a:cubicBezTo>
                <a:cubicBezTo>
                  <a:pt x="215952" y="254695"/>
                  <a:pt x="251935" y="249404"/>
                  <a:pt x="247702" y="250991"/>
                </a:cubicBezTo>
                <a:cubicBezTo>
                  <a:pt x="243469" y="252578"/>
                  <a:pt x="166739" y="252049"/>
                  <a:pt x="168327" y="254166"/>
                </a:cubicBezTo>
                <a:cubicBezTo>
                  <a:pt x="169915" y="256283"/>
                  <a:pt x="226535" y="267395"/>
                  <a:pt x="257227" y="263691"/>
                </a:cubicBezTo>
                <a:cubicBezTo>
                  <a:pt x="287919" y="259987"/>
                  <a:pt x="349302" y="232470"/>
                  <a:pt x="352477" y="231941"/>
                </a:cubicBezTo>
                <a:cubicBezTo>
                  <a:pt x="355652" y="231412"/>
                  <a:pt x="302735" y="259987"/>
                  <a:pt x="276277" y="260516"/>
                </a:cubicBezTo>
                <a:cubicBezTo>
                  <a:pt x="249819" y="261045"/>
                  <a:pt x="217010" y="243054"/>
                  <a:pt x="193727" y="235116"/>
                </a:cubicBezTo>
                <a:cubicBezTo>
                  <a:pt x="170444" y="227179"/>
                  <a:pt x="152981" y="225062"/>
                  <a:pt x="136577" y="212891"/>
                </a:cubicBezTo>
                <a:cubicBezTo>
                  <a:pt x="120173" y="200720"/>
                  <a:pt x="113294" y="193312"/>
                  <a:pt x="95302" y="162091"/>
                </a:cubicBezTo>
                <a:cubicBezTo>
                  <a:pt x="77310" y="130870"/>
                  <a:pt x="2169" y="4928"/>
                  <a:pt x="52" y="1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40A7FBB-8955-9927-492E-422C86E791E2}"/>
              </a:ext>
            </a:extLst>
          </p:cNvPr>
          <p:cNvSpPr/>
          <p:nvPr/>
        </p:nvSpPr>
        <p:spPr>
          <a:xfrm>
            <a:off x="4276683" y="4749775"/>
            <a:ext cx="135273" cy="248313"/>
          </a:xfrm>
          <a:custGeom>
            <a:avLst/>
            <a:gdLst>
              <a:gd name="connsiteX0" fmla="*/ 42 w 135273"/>
              <a:gd name="connsiteY0" fmla="*/ 25 h 248313"/>
              <a:gd name="connsiteX1" fmla="*/ 63542 w 135273"/>
              <a:gd name="connsiteY1" fmla="*/ 111150 h 248313"/>
              <a:gd name="connsiteX2" fmla="*/ 133392 w 135273"/>
              <a:gd name="connsiteY2" fmla="*/ 244500 h 248313"/>
              <a:gd name="connsiteX3" fmla="*/ 111167 w 135273"/>
              <a:gd name="connsiteY3" fmla="*/ 200050 h 248313"/>
              <a:gd name="connsiteX4" fmla="*/ 66717 w 135273"/>
              <a:gd name="connsiteY4" fmla="*/ 76225 h 248313"/>
              <a:gd name="connsiteX5" fmla="*/ 73067 w 135273"/>
              <a:gd name="connsiteY5" fmla="*/ 120675 h 248313"/>
              <a:gd name="connsiteX6" fmla="*/ 42 w 135273"/>
              <a:gd name="connsiteY6" fmla="*/ 25 h 24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273" h="248313">
                <a:moveTo>
                  <a:pt x="42" y="25"/>
                </a:moveTo>
                <a:cubicBezTo>
                  <a:pt x="-1545" y="-1562"/>
                  <a:pt x="41317" y="70404"/>
                  <a:pt x="63542" y="111150"/>
                </a:cubicBezTo>
                <a:cubicBezTo>
                  <a:pt x="85767" y="151896"/>
                  <a:pt x="125455" y="229683"/>
                  <a:pt x="133392" y="244500"/>
                </a:cubicBezTo>
                <a:cubicBezTo>
                  <a:pt x="141330" y="259317"/>
                  <a:pt x="122280" y="228096"/>
                  <a:pt x="111167" y="200050"/>
                </a:cubicBezTo>
                <a:cubicBezTo>
                  <a:pt x="100055" y="172004"/>
                  <a:pt x="73067" y="89454"/>
                  <a:pt x="66717" y="76225"/>
                </a:cubicBezTo>
                <a:cubicBezTo>
                  <a:pt x="60367" y="62996"/>
                  <a:pt x="82592" y="128612"/>
                  <a:pt x="73067" y="120675"/>
                </a:cubicBezTo>
                <a:cubicBezTo>
                  <a:pt x="63542" y="112738"/>
                  <a:pt x="1629" y="1612"/>
                  <a:pt x="42" y="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1CFD44DB-1476-D7F8-F05F-366E85D4853F}"/>
              </a:ext>
            </a:extLst>
          </p:cNvPr>
          <p:cNvSpPr/>
          <p:nvPr/>
        </p:nvSpPr>
        <p:spPr>
          <a:xfrm>
            <a:off x="4079679" y="5073185"/>
            <a:ext cx="541893" cy="51426"/>
          </a:xfrm>
          <a:custGeom>
            <a:avLst/>
            <a:gdLst>
              <a:gd name="connsiteX0" fmla="*/ 196 w 541893"/>
              <a:gd name="connsiteY0" fmla="*/ 44915 h 51426"/>
              <a:gd name="connsiteX1" fmla="*/ 155771 w 541893"/>
              <a:gd name="connsiteY1" fmla="*/ 19515 h 51426"/>
              <a:gd name="connsiteX2" fmla="*/ 146246 w 541893"/>
              <a:gd name="connsiteY2" fmla="*/ 22690 h 51426"/>
              <a:gd name="connsiteX3" fmla="*/ 409771 w 541893"/>
              <a:gd name="connsiteY3" fmla="*/ 25865 h 51426"/>
              <a:gd name="connsiteX4" fmla="*/ 378021 w 541893"/>
              <a:gd name="connsiteY4" fmla="*/ 465 h 51426"/>
              <a:gd name="connsiteX5" fmla="*/ 539946 w 541893"/>
              <a:gd name="connsiteY5" fmla="*/ 51265 h 51426"/>
              <a:gd name="connsiteX6" fmla="*/ 463746 w 541893"/>
              <a:gd name="connsiteY6" fmla="*/ 16340 h 51426"/>
              <a:gd name="connsiteX7" fmla="*/ 406596 w 541893"/>
              <a:gd name="connsiteY7" fmla="*/ 9990 h 51426"/>
              <a:gd name="connsiteX8" fmla="*/ 238321 w 541893"/>
              <a:gd name="connsiteY8" fmla="*/ 3640 h 51426"/>
              <a:gd name="connsiteX9" fmla="*/ 387546 w 541893"/>
              <a:gd name="connsiteY9" fmla="*/ 44915 h 51426"/>
              <a:gd name="connsiteX10" fmla="*/ 276421 w 541893"/>
              <a:gd name="connsiteY10" fmla="*/ 13165 h 51426"/>
              <a:gd name="connsiteX11" fmla="*/ 127196 w 541893"/>
              <a:gd name="connsiteY11" fmla="*/ 9990 h 51426"/>
              <a:gd name="connsiteX12" fmla="*/ 196 w 541893"/>
              <a:gd name="connsiteY12" fmla="*/ 44915 h 51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1893" h="51426">
                <a:moveTo>
                  <a:pt x="196" y="44915"/>
                </a:moveTo>
                <a:cubicBezTo>
                  <a:pt x="4958" y="46502"/>
                  <a:pt x="131429" y="23219"/>
                  <a:pt x="155771" y="19515"/>
                </a:cubicBezTo>
                <a:cubicBezTo>
                  <a:pt x="180113" y="15811"/>
                  <a:pt x="103913" y="21632"/>
                  <a:pt x="146246" y="22690"/>
                </a:cubicBezTo>
                <a:cubicBezTo>
                  <a:pt x="188579" y="23748"/>
                  <a:pt x="371142" y="29569"/>
                  <a:pt x="409771" y="25865"/>
                </a:cubicBezTo>
                <a:cubicBezTo>
                  <a:pt x="448400" y="22161"/>
                  <a:pt x="356325" y="-3768"/>
                  <a:pt x="378021" y="465"/>
                </a:cubicBezTo>
                <a:cubicBezTo>
                  <a:pt x="399717" y="4698"/>
                  <a:pt x="525659" y="48619"/>
                  <a:pt x="539946" y="51265"/>
                </a:cubicBezTo>
                <a:cubicBezTo>
                  <a:pt x="554233" y="53911"/>
                  <a:pt x="485971" y="23219"/>
                  <a:pt x="463746" y="16340"/>
                </a:cubicBezTo>
                <a:cubicBezTo>
                  <a:pt x="441521" y="9461"/>
                  <a:pt x="444167" y="12107"/>
                  <a:pt x="406596" y="9990"/>
                </a:cubicBezTo>
                <a:cubicBezTo>
                  <a:pt x="369025" y="7873"/>
                  <a:pt x="241496" y="-2181"/>
                  <a:pt x="238321" y="3640"/>
                </a:cubicBezTo>
                <a:cubicBezTo>
                  <a:pt x="235146" y="9461"/>
                  <a:pt x="381196" y="43327"/>
                  <a:pt x="387546" y="44915"/>
                </a:cubicBezTo>
                <a:cubicBezTo>
                  <a:pt x="393896" y="46503"/>
                  <a:pt x="319813" y="18986"/>
                  <a:pt x="276421" y="13165"/>
                </a:cubicBezTo>
                <a:cubicBezTo>
                  <a:pt x="233029" y="7344"/>
                  <a:pt x="175879" y="4169"/>
                  <a:pt x="127196" y="9990"/>
                </a:cubicBezTo>
                <a:cubicBezTo>
                  <a:pt x="78513" y="15811"/>
                  <a:pt x="-4566" y="43328"/>
                  <a:pt x="196" y="449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A576172B-7D5B-ED3C-F98D-89728B8CCE2C}"/>
              </a:ext>
            </a:extLst>
          </p:cNvPr>
          <p:cNvSpPr/>
          <p:nvPr/>
        </p:nvSpPr>
        <p:spPr>
          <a:xfrm>
            <a:off x="4568811" y="4965697"/>
            <a:ext cx="90590" cy="161945"/>
          </a:xfrm>
          <a:custGeom>
            <a:avLst/>
            <a:gdLst>
              <a:gd name="connsiteX0" fmla="*/ 9539 w 90590"/>
              <a:gd name="connsiteY0" fmla="*/ 3 h 161945"/>
              <a:gd name="connsiteX1" fmla="*/ 76214 w 90590"/>
              <a:gd name="connsiteY1" fmla="*/ 73028 h 161945"/>
              <a:gd name="connsiteX2" fmla="*/ 76214 w 90590"/>
              <a:gd name="connsiteY2" fmla="*/ 95253 h 161945"/>
              <a:gd name="connsiteX3" fmla="*/ 14 w 90590"/>
              <a:gd name="connsiteY3" fmla="*/ 161928 h 161945"/>
              <a:gd name="connsiteX4" fmla="*/ 69864 w 90590"/>
              <a:gd name="connsiteY4" fmla="*/ 101603 h 161945"/>
              <a:gd name="connsiteX5" fmla="*/ 88914 w 90590"/>
              <a:gd name="connsiteY5" fmla="*/ 69853 h 161945"/>
              <a:gd name="connsiteX6" fmla="*/ 9539 w 90590"/>
              <a:gd name="connsiteY6" fmla="*/ 3 h 16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590" h="161945">
                <a:moveTo>
                  <a:pt x="9539" y="3"/>
                </a:moveTo>
                <a:cubicBezTo>
                  <a:pt x="7422" y="532"/>
                  <a:pt x="65102" y="57153"/>
                  <a:pt x="76214" y="73028"/>
                </a:cubicBezTo>
                <a:cubicBezTo>
                  <a:pt x="87327" y="88903"/>
                  <a:pt x="88914" y="80436"/>
                  <a:pt x="76214" y="95253"/>
                </a:cubicBezTo>
                <a:cubicBezTo>
                  <a:pt x="63514" y="110070"/>
                  <a:pt x="1072" y="160870"/>
                  <a:pt x="14" y="161928"/>
                </a:cubicBezTo>
                <a:cubicBezTo>
                  <a:pt x="-1044" y="162986"/>
                  <a:pt x="55047" y="116949"/>
                  <a:pt x="69864" y="101603"/>
                </a:cubicBezTo>
                <a:cubicBezTo>
                  <a:pt x="84681" y="86257"/>
                  <a:pt x="94735" y="83611"/>
                  <a:pt x="88914" y="69853"/>
                </a:cubicBezTo>
                <a:cubicBezTo>
                  <a:pt x="83093" y="56095"/>
                  <a:pt x="11656" y="-526"/>
                  <a:pt x="9539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1C6358B6-4FE8-9D20-D1AE-C6443E6C21E9}"/>
              </a:ext>
            </a:extLst>
          </p:cNvPr>
          <p:cNvSpPr/>
          <p:nvPr/>
        </p:nvSpPr>
        <p:spPr>
          <a:xfrm>
            <a:off x="4501183" y="4936660"/>
            <a:ext cx="139955" cy="158268"/>
          </a:xfrm>
          <a:custGeom>
            <a:avLst/>
            <a:gdLst>
              <a:gd name="connsiteX0" fmla="*/ 137492 w 139955"/>
              <a:gd name="connsiteY0" fmla="*/ 465 h 158268"/>
              <a:gd name="connsiteX1" fmla="*/ 96217 w 139955"/>
              <a:gd name="connsiteY1" fmla="*/ 76665 h 158268"/>
              <a:gd name="connsiteX2" fmla="*/ 32717 w 139955"/>
              <a:gd name="connsiteY2" fmla="*/ 133815 h 158268"/>
              <a:gd name="connsiteX3" fmla="*/ 967 w 139955"/>
              <a:gd name="connsiteY3" fmla="*/ 156040 h 158268"/>
              <a:gd name="connsiteX4" fmla="*/ 67642 w 139955"/>
              <a:gd name="connsiteY4" fmla="*/ 83015 h 158268"/>
              <a:gd name="connsiteX5" fmla="*/ 23192 w 139955"/>
              <a:gd name="connsiteY5" fmla="*/ 114765 h 158268"/>
              <a:gd name="connsiteX6" fmla="*/ 137492 w 139955"/>
              <a:gd name="connsiteY6" fmla="*/ 465 h 15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955" h="158268">
                <a:moveTo>
                  <a:pt x="137492" y="465"/>
                </a:moveTo>
                <a:cubicBezTo>
                  <a:pt x="149663" y="-5885"/>
                  <a:pt x="113679" y="54440"/>
                  <a:pt x="96217" y="76665"/>
                </a:cubicBezTo>
                <a:cubicBezTo>
                  <a:pt x="78755" y="98890"/>
                  <a:pt x="48592" y="120586"/>
                  <a:pt x="32717" y="133815"/>
                </a:cubicBezTo>
                <a:cubicBezTo>
                  <a:pt x="16842" y="147044"/>
                  <a:pt x="-4854" y="164507"/>
                  <a:pt x="967" y="156040"/>
                </a:cubicBezTo>
                <a:cubicBezTo>
                  <a:pt x="6788" y="147573"/>
                  <a:pt x="63938" y="89894"/>
                  <a:pt x="67642" y="83015"/>
                </a:cubicBezTo>
                <a:cubicBezTo>
                  <a:pt x="71346" y="76136"/>
                  <a:pt x="16313" y="122703"/>
                  <a:pt x="23192" y="114765"/>
                </a:cubicBezTo>
                <a:cubicBezTo>
                  <a:pt x="30071" y="106827"/>
                  <a:pt x="125321" y="6815"/>
                  <a:pt x="137492" y="4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B308D1FD-30A0-53D0-4964-7E1B4F9C1338}"/>
              </a:ext>
            </a:extLst>
          </p:cNvPr>
          <p:cNvSpPr/>
          <p:nvPr/>
        </p:nvSpPr>
        <p:spPr>
          <a:xfrm>
            <a:off x="4089771" y="5124450"/>
            <a:ext cx="486728" cy="41440"/>
          </a:xfrm>
          <a:custGeom>
            <a:avLst/>
            <a:gdLst>
              <a:gd name="connsiteX0" fmla="*/ 2804 w 486728"/>
              <a:gd name="connsiteY0" fmla="*/ 6350 h 41440"/>
              <a:gd name="connsiteX1" fmla="*/ 190129 w 486728"/>
              <a:gd name="connsiteY1" fmla="*/ 31750 h 41440"/>
              <a:gd name="connsiteX2" fmla="*/ 323479 w 486728"/>
              <a:gd name="connsiteY2" fmla="*/ 28575 h 41440"/>
              <a:gd name="connsiteX3" fmla="*/ 275854 w 486728"/>
              <a:gd name="connsiteY3" fmla="*/ 28575 h 41440"/>
              <a:gd name="connsiteX4" fmla="*/ 390154 w 486728"/>
              <a:gd name="connsiteY4" fmla="*/ 9525 h 41440"/>
              <a:gd name="connsiteX5" fmla="*/ 434604 w 486728"/>
              <a:gd name="connsiteY5" fmla="*/ 22225 h 41440"/>
              <a:gd name="connsiteX6" fmla="*/ 485404 w 486728"/>
              <a:gd name="connsiteY6" fmla="*/ 0 h 41440"/>
              <a:gd name="connsiteX7" fmla="*/ 377454 w 486728"/>
              <a:gd name="connsiteY7" fmla="*/ 22225 h 41440"/>
              <a:gd name="connsiteX8" fmla="*/ 186954 w 486728"/>
              <a:gd name="connsiteY8" fmla="*/ 34925 h 41440"/>
              <a:gd name="connsiteX9" fmla="*/ 82179 w 486728"/>
              <a:gd name="connsiteY9" fmla="*/ 41275 h 41440"/>
              <a:gd name="connsiteX10" fmla="*/ 2804 w 486728"/>
              <a:gd name="connsiteY10" fmla="*/ 6350 h 4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6728" h="41440">
                <a:moveTo>
                  <a:pt x="2804" y="6350"/>
                </a:moveTo>
                <a:cubicBezTo>
                  <a:pt x="20796" y="4762"/>
                  <a:pt x="136683" y="28046"/>
                  <a:pt x="190129" y="31750"/>
                </a:cubicBezTo>
                <a:cubicBezTo>
                  <a:pt x="243575" y="35454"/>
                  <a:pt x="309192" y="29104"/>
                  <a:pt x="323479" y="28575"/>
                </a:cubicBezTo>
                <a:cubicBezTo>
                  <a:pt x="337767" y="28046"/>
                  <a:pt x="264741" y="31750"/>
                  <a:pt x="275854" y="28575"/>
                </a:cubicBezTo>
                <a:cubicBezTo>
                  <a:pt x="286967" y="25400"/>
                  <a:pt x="363696" y="10583"/>
                  <a:pt x="390154" y="9525"/>
                </a:cubicBezTo>
                <a:cubicBezTo>
                  <a:pt x="416612" y="8467"/>
                  <a:pt x="418729" y="23813"/>
                  <a:pt x="434604" y="22225"/>
                </a:cubicBezTo>
                <a:cubicBezTo>
                  <a:pt x="450479" y="20638"/>
                  <a:pt x="494929" y="0"/>
                  <a:pt x="485404" y="0"/>
                </a:cubicBezTo>
                <a:cubicBezTo>
                  <a:pt x="475879" y="0"/>
                  <a:pt x="427196" y="16404"/>
                  <a:pt x="377454" y="22225"/>
                </a:cubicBezTo>
                <a:cubicBezTo>
                  <a:pt x="327712" y="28046"/>
                  <a:pt x="186954" y="34925"/>
                  <a:pt x="186954" y="34925"/>
                </a:cubicBezTo>
                <a:cubicBezTo>
                  <a:pt x="137742" y="38100"/>
                  <a:pt x="105991" y="42333"/>
                  <a:pt x="82179" y="41275"/>
                </a:cubicBezTo>
                <a:cubicBezTo>
                  <a:pt x="58367" y="40217"/>
                  <a:pt x="-15188" y="7938"/>
                  <a:pt x="2804" y="63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3514FBB7-5F4F-E7CE-83EE-ABCC03F2BB48}"/>
              </a:ext>
            </a:extLst>
          </p:cNvPr>
          <p:cNvSpPr/>
          <p:nvPr/>
        </p:nvSpPr>
        <p:spPr>
          <a:xfrm>
            <a:off x="3707202" y="3806748"/>
            <a:ext cx="111746" cy="470268"/>
          </a:xfrm>
          <a:custGeom>
            <a:avLst/>
            <a:gdLst>
              <a:gd name="connsiteX0" fmla="*/ 7548 w 111746"/>
              <a:gd name="connsiteY0" fmla="*/ 77 h 470268"/>
              <a:gd name="connsiteX1" fmla="*/ 1198 w 111746"/>
              <a:gd name="connsiteY1" fmla="*/ 130252 h 470268"/>
              <a:gd name="connsiteX2" fmla="*/ 20248 w 111746"/>
              <a:gd name="connsiteY2" fmla="*/ 228677 h 470268"/>
              <a:gd name="connsiteX3" fmla="*/ 20248 w 111746"/>
              <a:gd name="connsiteY3" fmla="*/ 181052 h 470268"/>
              <a:gd name="connsiteX4" fmla="*/ 109148 w 111746"/>
              <a:gd name="connsiteY4" fmla="*/ 463627 h 470268"/>
              <a:gd name="connsiteX5" fmla="*/ 80573 w 111746"/>
              <a:gd name="connsiteY5" fmla="*/ 362027 h 470268"/>
              <a:gd name="connsiteX6" fmla="*/ 4373 w 111746"/>
              <a:gd name="connsiteY6" fmla="*/ 149302 h 470268"/>
              <a:gd name="connsiteX7" fmla="*/ 7548 w 111746"/>
              <a:gd name="connsiteY7" fmla="*/ 77 h 4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746" h="470268">
                <a:moveTo>
                  <a:pt x="7548" y="77"/>
                </a:moveTo>
                <a:cubicBezTo>
                  <a:pt x="7019" y="-3098"/>
                  <a:pt x="-919" y="92152"/>
                  <a:pt x="1198" y="130252"/>
                </a:cubicBezTo>
                <a:cubicBezTo>
                  <a:pt x="3315" y="168352"/>
                  <a:pt x="17073" y="220210"/>
                  <a:pt x="20248" y="228677"/>
                </a:cubicBezTo>
                <a:cubicBezTo>
                  <a:pt x="23423" y="237144"/>
                  <a:pt x="5431" y="141894"/>
                  <a:pt x="20248" y="181052"/>
                </a:cubicBezTo>
                <a:cubicBezTo>
                  <a:pt x="35065" y="220210"/>
                  <a:pt x="99094" y="433465"/>
                  <a:pt x="109148" y="463627"/>
                </a:cubicBezTo>
                <a:cubicBezTo>
                  <a:pt x="119202" y="493789"/>
                  <a:pt x="98035" y="414414"/>
                  <a:pt x="80573" y="362027"/>
                </a:cubicBezTo>
                <a:cubicBezTo>
                  <a:pt x="63111" y="309640"/>
                  <a:pt x="16015" y="204864"/>
                  <a:pt x="4373" y="149302"/>
                </a:cubicBezTo>
                <a:cubicBezTo>
                  <a:pt x="-7269" y="93740"/>
                  <a:pt x="8077" y="3252"/>
                  <a:pt x="7548" y="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8E68CC3-09D5-CD56-F896-9E4A4BED2F8A}"/>
              </a:ext>
            </a:extLst>
          </p:cNvPr>
          <p:cNvSpPr/>
          <p:nvPr/>
        </p:nvSpPr>
        <p:spPr>
          <a:xfrm>
            <a:off x="3924295" y="4460467"/>
            <a:ext cx="159151" cy="308432"/>
          </a:xfrm>
          <a:custGeom>
            <a:avLst/>
            <a:gdLst>
              <a:gd name="connsiteX0" fmla="*/ 41280 w 159151"/>
              <a:gd name="connsiteY0" fmla="*/ 408 h 308432"/>
              <a:gd name="connsiteX1" fmla="*/ 5 w 159151"/>
              <a:gd name="connsiteY1" fmla="*/ 89308 h 308432"/>
              <a:gd name="connsiteX2" fmla="*/ 38105 w 159151"/>
              <a:gd name="connsiteY2" fmla="*/ 70258 h 308432"/>
              <a:gd name="connsiteX3" fmla="*/ 22230 w 159151"/>
              <a:gd name="connsiteY3" fmla="*/ 98833 h 308432"/>
              <a:gd name="connsiteX4" fmla="*/ 98430 w 159151"/>
              <a:gd name="connsiteY4" fmla="*/ 209958 h 308432"/>
              <a:gd name="connsiteX5" fmla="*/ 79380 w 159151"/>
              <a:gd name="connsiteY5" fmla="*/ 190908 h 308432"/>
              <a:gd name="connsiteX6" fmla="*/ 127005 w 159151"/>
              <a:gd name="connsiteY6" fmla="*/ 267108 h 308432"/>
              <a:gd name="connsiteX7" fmla="*/ 158755 w 159151"/>
              <a:gd name="connsiteY7" fmla="*/ 308383 h 308432"/>
              <a:gd name="connsiteX8" fmla="*/ 139705 w 159151"/>
              <a:gd name="connsiteY8" fmla="*/ 273458 h 308432"/>
              <a:gd name="connsiteX9" fmla="*/ 69855 w 159151"/>
              <a:gd name="connsiteY9" fmla="*/ 187733 h 308432"/>
              <a:gd name="connsiteX10" fmla="*/ 12705 w 159151"/>
              <a:gd name="connsiteY10" fmla="*/ 102008 h 308432"/>
              <a:gd name="connsiteX11" fmla="*/ 15880 w 159151"/>
              <a:gd name="connsiteY11" fmla="*/ 57558 h 308432"/>
              <a:gd name="connsiteX12" fmla="*/ 41280 w 159151"/>
              <a:gd name="connsiteY12" fmla="*/ 408 h 30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151" h="308432">
                <a:moveTo>
                  <a:pt x="41280" y="408"/>
                </a:moveTo>
                <a:cubicBezTo>
                  <a:pt x="38634" y="5700"/>
                  <a:pt x="534" y="77666"/>
                  <a:pt x="5" y="89308"/>
                </a:cubicBezTo>
                <a:cubicBezTo>
                  <a:pt x="-524" y="100950"/>
                  <a:pt x="34401" y="68671"/>
                  <a:pt x="38105" y="70258"/>
                </a:cubicBezTo>
                <a:cubicBezTo>
                  <a:pt x="41809" y="71845"/>
                  <a:pt x="12176" y="75550"/>
                  <a:pt x="22230" y="98833"/>
                </a:cubicBezTo>
                <a:cubicBezTo>
                  <a:pt x="32284" y="122116"/>
                  <a:pt x="88905" y="194612"/>
                  <a:pt x="98430" y="209958"/>
                </a:cubicBezTo>
                <a:cubicBezTo>
                  <a:pt x="107955" y="225304"/>
                  <a:pt x="74617" y="181383"/>
                  <a:pt x="79380" y="190908"/>
                </a:cubicBezTo>
                <a:cubicBezTo>
                  <a:pt x="84143" y="200433"/>
                  <a:pt x="113776" y="247529"/>
                  <a:pt x="127005" y="267108"/>
                </a:cubicBezTo>
                <a:cubicBezTo>
                  <a:pt x="140234" y="286687"/>
                  <a:pt x="156638" y="307325"/>
                  <a:pt x="158755" y="308383"/>
                </a:cubicBezTo>
                <a:cubicBezTo>
                  <a:pt x="160872" y="309441"/>
                  <a:pt x="154522" y="293566"/>
                  <a:pt x="139705" y="273458"/>
                </a:cubicBezTo>
                <a:cubicBezTo>
                  <a:pt x="124888" y="253350"/>
                  <a:pt x="91022" y="216308"/>
                  <a:pt x="69855" y="187733"/>
                </a:cubicBezTo>
                <a:cubicBezTo>
                  <a:pt x="48688" y="159158"/>
                  <a:pt x="21701" y="123704"/>
                  <a:pt x="12705" y="102008"/>
                </a:cubicBezTo>
                <a:cubicBezTo>
                  <a:pt x="3709" y="80312"/>
                  <a:pt x="8472" y="72375"/>
                  <a:pt x="15880" y="57558"/>
                </a:cubicBezTo>
                <a:cubicBezTo>
                  <a:pt x="23288" y="42741"/>
                  <a:pt x="43926" y="-4884"/>
                  <a:pt x="41280" y="40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888EAB99-F7BD-F026-89BF-BC389FEF46E0}"/>
              </a:ext>
            </a:extLst>
          </p:cNvPr>
          <p:cNvSpPr/>
          <p:nvPr/>
        </p:nvSpPr>
        <p:spPr>
          <a:xfrm>
            <a:off x="4008710" y="4612030"/>
            <a:ext cx="27067" cy="214221"/>
          </a:xfrm>
          <a:custGeom>
            <a:avLst/>
            <a:gdLst>
              <a:gd name="connsiteX0" fmla="*/ 4490 w 27067"/>
              <a:gd name="connsiteY0" fmla="*/ 1245 h 214221"/>
              <a:gd name="connsiteX1" fmla="*/ 1315 w 27067"/>
              <a:gd name="connsiteY1" fmla="*/ 74270 h 214221"/>
              <a:gd name="connsiteX2" fmla="*/ 23540 w 27067"/>
              <a:gd name="connsiteY2" fmla="*/ 213970 h 214221"/>
              <a:gd name="connsiteX3" fmla="*/ 26715 w 27067"/>
              <a:gd name="connsiteY3" fmla="*/ 109195 h 214221"/>
              <a:gd name="connsiteX4" fmla="*/ 20365 w 27067"/>
              <a:gd name="connsiteY4" fmla="*/ 131420 h 214221"/>
              <a:gd name="connsiteX5" fmla="*/ 4490 w 27067"/>
              <a:gd name="connsiteY5" fmla="*/ 1245 h 214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067" h="214221">
                <a:moveTo>
                  <a:pt x="4490" y="1245"/>
                </a:moveTo>
                <a:cubicBezTo>
                  <a:pt x="1315" y="-8280"/>
                  <a:pt x="-1860" y="38816"/>
                  <a:pt x="1315" y="74270"/>
                </a:cubicBezTo>
                <a:cubicBezTo>
                  <a:pt x="4490" y="109724"/>
                  <a:pt x="19307" y="208149"/>
                  <a:pt x="23540" y="213970"/>
                </a:cubicBezTo>
                <a:cubicBezTo>
                  <a:pt x="27773" y="219791"/>
                  <a:pt x="27244" y="122953"/>
                  <a:pt x="26715" y="109195"/>
                </a:cubicBezTo>
                <a:cubicBezTo>
                  <a:pt x="26186" y="95437"/>
                  <a:pt x="22482" y="145708"/>
                  <a:pt x="20365" y="131420"/>
                </a:cubicBezTo>
                <a:cubicBezTo>
                  <a:pt x="18248" y="117133"/>
                  <a:pt x="7665" y="10770"/>
                  <a:pt x="4490" y="12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5DCD830-3C58-18E9-DD69-1DB2F7A43DD7}"/>
              </a:ext>
            </a:extLst>
          </p:cNvPr>
          <p:cNvSpPr/>
          <p:nvPr/>
        </p:nvSpPr>
        <p:spPr>
          <a:xfrm>
            <a:off x="4073522" y="4479873"/>
            <a:ext cx="70065" cy="277140"/>
          </a:xfrm>
          <a:custGeom>
            <a:avLst/>
            <a:gdLst>
              <a:gd name="connsiteX0" fmla="*/ 69853 w 70065"/>
              <a:gd name="connsiteY0" fmla="*/ 52 h 277140"/>
              <a:gd name="connsiteX1" fmla="*/ 25403 w 70065"/>
              <a:gd name="connsiteY1" fmla="*/ 142927 h 277140"/>
              <a:gd name="connsiteX2" fmla="*/ 44453 w 70065"/>
              <a:gd name="connsiteY2" fmla="*/ 120702 h 277140"/>
              <a:gd name="connsiteX3" fmla="*/ 3178 w 70065"/>
              <a:gd name="connsiteY3" fmla="*/ 250877 h 277140"/>
              <a:gd name="connsiteX4" fmla="*/ 3178 w 70065"/>
              <a:gd name="connsiteY4" fmla="*/ 276277 h 277140"/>
              <a:gd name="connsiteX5" fmla="*/ 6353 w 70065"/>
              <a:gd name="connsiteY5" fmla="*/ 235002 h 277140"/>
              <a:gd name="connsiteX6" fmla="*/ 41278 w 70065"/>
              <a:gd name="connsiteY6" fmla="*/ 127052 h 277140"/>
              <a:gd name="connsiteX7" fmla="*/ 69853 w 70065"/>
              <a:gd name="connsiteY7" fmla="*/ 52 h 277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65" h="277140">
                <a:moveTo>
                  <a:pt x="69853" y="52"/>
                </a:moveTo>
                <a:cubicBezTo>
                  <a:pt x="67207" y="2698"/>
                  <a:pt x="29636" y="122819"/>
                  <a:pt x="25403" y="142927"/>
                </a:cubicBezTo>
                <a:cubicBezTo>
                  <a:pt x="21170" y="163035"/>
                  <a:pt x="48157" y="102710"/>
                  <a:pt x="44453" y="120702"/>
                </a:cubicBezTo>
                <a:cubicBezTo>
                  <a:pt x="40749" y="138694"/>
                  <a:pt x="10057" y="224948"/>
                  <a:pt x="3178" y="250877"/>
                </a:cubicBezTo>
                <a:cubicBezTo>
                  <a:pt x="-3701" y="276806"/>
                  <a:pt x="2649" y="278923"/>
                  <a:pt x="3178" y="276277"/>
                </a:cubicBezTo>
                <a:cubicBezTo>
                  <a:pt x="3707" y="273631"/>
                  <a:pt x="3" y="259873"/>
                  <a:pt x="6353" y="235002"/>
                </a:cubicBezTo>
                <a:cubicBezTo>
                  <a:pt x="12703" y="210131"/>
                  <a:pt x="32811" y="158802"/>
                  <a:pt x="41278" y="127052"/>
                </a:cubicBezTo>
                <a:cubicBezTo>
                  <a:pt x="49745" y="95302"/>
                  <a:pt x="72499" y="-2594"/>
                  <a:pt x="69853" y="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D713970-DE5F-B82D-DF7C-3216FAFC649A}"/>
              </a:ext>
            </a:extLst>
          </p:cNvPr>
          <p:cNvSpPr/>
          <p:nvPr/>
        </p:nvSpPr>
        <p:spPr>
          <a:xfrm>
            <a:off x="4025447" y="4445694"/>
            <a:ext cx="150227" cy="361957"/>
          </a:xfrm>
          <a:custGeom>
            <a:avLst/>
            <a:gdLst>
              <a:gd name="connsiteX0" fmla="*/ 149678 w 150227"/>
              <a:gd name="connsiteY0" fmla="*/ 2481 h 361957"/>
              <a:gd name="connsiteX1" fmla="*/ 117928 w 150227"/>
              <a:gd name="connsiteY1" fmla="*/ 116781 h 361957"/>
              <a:gd name="connsiteX2" fmla="*/ 95703 w 150227"/>
              <a:gd name="connsiteY2" fmla="*/ 291406 h 361957"/>
              <a:gd name="connsiteX3" fmla="*/ 98878 w 150227"/>
              <a:gd name="connsiteY3" fmla="*/ 266006 h 361957"/>
              <a:gd name="connsiteX4" fmla="*/ 95703 w 150227"/>
              <a:gd name="connsiteY4" fmla="*/ 313631 h 361957"/>
              <a:gd name="connsiteX5" fmla="*/ 453 w 150227"/>
              <a:gd name="connsiteY5" fmla="*/ 361256 h 361957"/>
              <a:gd name="connsiteX6" fmla="*/ 60778 w 150227"/>
              <a:gd name="connsiteY6" fmla="*/ 339031 h 361957"/>
              <a:gd name="connsiteX7" fmla="*/ 86178 w 150227"/>
              <a:gd name="connsiteY7" fmla="*/ 297756 h 361957"/>
              <a:gd name="connsiteX8" fmla="*/ 89353 w 150227"/>
              <a:gd name="connsiteY8" fmla="*/ 224731 h 361957"/>
              <a:gd name="connsiteX9" fmla="*/ 149678 w 150227"/>
              <a:gd name="connsiteY9" fmla="*/ 2481 h 36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227" h="361957">
                <a:moveTo>
                  <a:pt x="149678" y="2481"/>
                </a:moveTo>
                <a:cubicBezTo>
                  <a:pt x="154441" y="-15511"/>
                  <a:pt x="126924" y="68627"/>
                  <a:pt x="117928" y="116781"/>
                </a:cubicBezTo>
                <a:cubicBezTo>
                  <a:pt x="108932" y="164935"/>
                  <a:pt x="98878" y="266535"/>
                  <a:pt x="95703" y="291406"/>
                </a:cubicBezTo>
                <a:cubicBezTo>
                  <a:pt x="92528" y="316277"/>
                  <a:pt x="98878" y="262302"/>
                  <a:pt x="98878" y="266006"/>
                </a:cubicBezTo>
                <a:cubicBezTo>
                  <a:pt x="98878" y="269710"/>
                  <a:pt x="112107" y="297756"/>
                  <a:pt x="95703" y="313631"/>
                </a:cubicBezTo>
                <a:cubicBezTo>
                  <a:pt x="79299" y="329506"/>
                  <a:pt x="6274" y="357023"/>
                  <a:pt x="453" y="361256"/>
                </a:cubicBezTo>
                <a:cubicBezTo>
                  <a:pt x="-5368" y="365489"/>
                  <a:pt x="46490" y="349614"/>
                  <a:pt x="60778" y="339031"/>
                </a:cubicBezTo>
                <a:cubicBezTo>
                  <a:pt x="75065" y="328448"/>
                  <a:pt x="81416" y="316806"/>
                  <a:pt x="86178" y="297756"/>
                </a:cubicBezTo>
                <a:cubicBezTo>
                  <a:pt x="90940" y="278706"/>
                  <a:pt x="79299" y="268123"/>
                  <a:pt x="89353" y="224731"/>
                </a:cubicBezTo>
                <a:cubicBezTo>
                  <a:pt x="99407" y="181339"/>
                  <a:pt x="144915" y="20473"/>
                  <a:pt x="149678" y="24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CDF5C41F-719F-B6CE-49BC-37E33CF89085}"/>
              </a:ext>
            </a:extLst>
          </p:cNvPr>
          <p:cNvSpPr/>
          <p:nvPr/>
        </p:nvSpPr>
        <p:spPr>
          <a:xfrm>
            <a:off x="3688257" y="3658966"/>
            <a:ext cx="406127" cy="224558"/>
          </a:xfrm>
          <a:custGeom>
            <a:avLst/>
            <a:gdLst>
              <a:gd name="connsiteX0" fmla="*/ 1093 w 406127"/>
              <a:gd name="connsiteY0" fmla="*/ 224059 h 224558"/>
              <a:gd name="connsiteX1" fmla="*/ 283668 w 406127"/>
              <a:gd name="connsiteY1" fmla="*/ 65309 h 224558"/>
              <a:gd name="connsiteX2" fmla="*/ 188418 w 406127"/>
              <a:gd name="connsiteY2" fmla="*/ 112934 h 224558"/>
              <a:gd name="connsiteX3" fmla="*/ 404318 w 406127"/>
              <a:gd name="connsiteY3" fmla="*/ 1809 h 224558"/>
              <a:gd name="connsiteX4" fmla="*/ 293193 w 406127"/>
              <a:gd name="connsiteY4" fmla="*/ 43084 h 224558"/>
              <a:gd name="connsiteX5" fmla="*/ 318593 w 406127"/>
              <a:gd name="connsiteY5" fmla="*/ 30384 h 224558"/>
              <a:gd name="connsiteX6" fmla="*/ 191593 w 406127"/>
              <a:gd name="connsiteY6" fmla="*/ 112934 h 224558"/>
              <a:gd name="connsiteX7" fmla="*/ 1093 w 406127"/>
              <a:gd name="connsiteY7" fmla="*/ 224059 h 22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6127" h="224558">
                <a:moveTo>
                  <a:pt x="1093" y="224059"/>
                </a:moveTo>
                <a:cubicBezTo>
                  <a:pt x="16439" y="216122"/>
                  <a:pt x="252447" y="83830"/>
                  <a:pt x="283668" y="65309"/>
                </a:cubicBezTo>
                <a:cubicBezTo>
                  <a:pt x="314889" y="46788"/>
                  <a:pt x="168310" y="123517"/>
                  <a:pt x="188418" y="112934"/>
                </a:cubicBezTo>
                <a:cubicBezTo>
                  <a:pt x="208526" y="102351"/>
                  <a:pt x="386856" y="13451"/>
                  <a:pt x="404318" y="1809"/>
                </a:cubicBezTo>
                <a:cubicBezTo>
                  <a:pt x="421780" y="-9833"/>
                  <a:pt x="307481" y="38321"/>
                  <a:pt x="293193" y="43084"/>
                </a:cubicBezTo>
                <a:cubicBezTo>
                  <a:pt x="278905" y="47847"/>
                  <a:pt x="335526" y="18742"/>
                  <a:pt x="318593" y="30384"/>
                </a:cubicBezTo>
                <a:cubicBezTo>
                  <a:pt x="301660" y="42026"/>
                  <a:pt x="247155" y="82772"/>
                  <a:pt x="191593" y="112934"/>
                </a:cubicBezTo>
                <a:cubicBezTo>
                  <a:pt x="136031" y="143096"/>
                  <a:pt x="-14253" y="231996"/>
                  <a:pt x="1093" y="2240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90CC511-BA4C-CD23-CB5D-11874F6DE247}"/>
              </a:ext>
            </a:extLst>
          </p:cNvPr>
          <p:cNvSpPr/>
          <p:nvPr/>
        </p:nvSpPr>
        <p:spPr>
          <a:xfrm>
            <a:off x="4051264" y="5260665"/>
            <a:ext cx="108043" cy="89210"/>
          </a:xfrm>
          <a:custGeom>
            <a:avLst/>
            <a:gdLst>
              <a:gd name="connsiteX0" fmla="*/ 36 w 108043"/>
              <a:gd name="connsiteY0" fmla="*/ 76510 h 89210"/>
              <a:gd name="connsiteX1" fmla="*/ 66711 w 108043"/>
              <a:gd name="connsiteY1" fmla="*/ 310 h 89210"/>
              <a:gd name="connsiteX2" fmla="*/ 107986 w 108043"/>
              <a:gd name="connsiteY2" fmla="*/ 51110 h 89210"/>
              <a:gd name="connsiteX3" fmla="*/ 76236 w 108043"/>
              <a:gd name="connsiteY3" fmla="*/ 89210 h 89210"/>
              <a:gd name="connsiteX4" fmla="*/ 98461 w 108043"/>
              <a:gd name="connsiteY4" fmla="*/ 51110 h 89210"/>
              <a:gd name="connsiteX5" fmla="*/ 92111 w 108043"/>
              <a:gd name="connsiteY5" fmla="*/ 19360 h 89210"/>
              <a:gd name="connsiteX6" fmla="*/ 76236 w 108043"/>
              <a:gd name="connsiteY6" fmla="*/ 13010 h 89210"/>
              <a:gd name="connsiteX7" fmla="*/ 36 w 108043"/>
              <a:gd name="connsiteY7" fmla="*/ 76510 h 89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043" h="89210">
                <a:moveTo>
                  <a:pt x="36" y="76510"/>
                </a:moveTo>
                <a:cubicBezTo>
                  <a:pt x="-1552" y="74393"/>
                  <a:pt x="48719" y="4543"/>
                  <a:pt x="66711" y="310"/>
                </a:cubicBezTo>
                <a:cubicBezTo>
                  <a:pt x="84703" y="-3923"/>
                  <a:pt x="106399" y="36293"/>
                  <a:pt x="107986" y="51110"/>
                </a:cubicBezTo>
                <a:cubicBezTo>
                  <a:pt x="109573" y="65927"/>
                  <a:pt x="77823" y="89210"/>
                  <a:pt x="76236" y="89210"/>
                </a:cubicBezTo>
                <a:cubicBezTo>
                  <a:pt x="74649" y="89210"/>
                  <a:pt x="95815" y="62752"/>
                  <a:pt x="98461" y="51110"/>
                </a:cubicBezTo>
                <a:cubicBezTo>
                  <a:pt x="101107" y="39468"/>
                  <a:pt x="92111" y="19360"/>
                  <a:pt x="92111" y="19360"/>
                </a:cubicBezTo>
                <a:cubicBezTo>
                  <a:pt x="88407" y="13010"/>
                  <a:pt x="89465" y="7718"/>
                  <a:pt x="76236" y="13010"/>
                </a:cubicBezTo>
                <a:cubicBezTo>
                  <a:pt x="63007" y="18302"/>
                  <a:pt x="1624" y="78627"/>
                  <a:pt x="36" y="765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226F7C9-6465-684C-F05C-88BAA2ED9094}"/>
              </a:ext>
            </a:extLst>
          </p:cNvPr>
          <p:cNvSpPr/>
          <p:nvPr/>
        </p:nvSpPr>
        <p:spPr>
          <a:xfrm>
            <a:off x="4105265" y="5159310"/>
            <a:ext cx="432302" cy="177913"/>
          </a:xfrm>
          <a:custGeom>
            <a:avLst/>
            <a:gdLst>
              <a:gd name="connsiteX0" fmla="*/ 10 w 432302"/>
              <a:gd name="connsiteY0" fmla="*/ 65 h 177913"/>
              <a:gd name="connsiteX1" fmla="*/ 92085 w 432302"/>
              <a:gd name="connsiteY1" fmla="*/ 149290 h 177913"/>
              <a:gd name="connsiteX2" fmla="*/ 73035 w 432302"/>
              <a:gd name="connsiteY2" fmla="*/ 117540 h 177913"/>
              <a:gd name="connsiteX3" fmla="*/ 142885 w 432302"/>
              <a:gd name="connsiteY3" fmla="*/ 149290 h 177913"/>
              <a:gd name="connsiteX4" fmla="*/ 193685 w 432302"/>
              <a:gd name="connsiteY4" fmla="*/ 136590 h 177913"/>
              <a:gd name="connsiteX5" fmla="*/ 323860 w 432302"/>
              <a:gd name="connsiteY5" fmla="*/ 177865 h 177913"/>
              <a:gd name="connsiteX6" fmla="*/ 342910 w 432302"/>
              <a:gd name="connsiteY6" fmla="*/ 127065 h 177913"/>
              <a:gd name="connsiteX7" fmla="*/ 431810 w 432302"/>
              <a:gd name="connsiteY7" fmla="*/ 114365 h 177913"/>
              <a:gd name="connsiteX8" fmla="*/ 381010 w 432302"/>
              <a:gd name="connsiteY8" fmla="*/ 82615 h 177913"/>
              <a:gd name="connsiteX9" fmla="*/ 355610 w 432302"/>
              <a:gd name="connsiteY9" fmla="*/ 66740 h 177913"/>
              <a:gd name="connsiteX10" fmla="*/ 422285 w 432302"/>
              <a:gd name="connsiteY10" fmla="*/ 92140 h 177913"/>
              <a:gd name="connsiteX11" fmla="*/ 273060 w 432302"/>
              <a:gd name="connsiteY11" fmla="*/ 149290 h 177913"/>
              <a:gd name="connsiteX12" fmla="*/ 127010 w 432302"/>
              <a:gd name="connsiteY12" fmla="*/ 149290 h 177913"/>
              <a:gd name="connsiteX13" fmla="*/ 98435 w 432302"/>
              <a:gd name="connsiteY13" fmla="*/ 130240 h 177913"/>
              <a:gd name="connsiteX14" fmla="*/ 10 w 432302"/>
              <a:gd name="connsiteY14" fmla="*/ 65 h 17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2302" h="177913">
                <a:moveTo>
                  <a:pt x="10" y="65"/>
                </a:moveTo>
                <a:cubicBezTo>
                  <a:pt x="-1048" y="3240"/>
                  <a:pt x="79914" y="129711"/>
                  <a:pt x="92085" y="149290"/>
                </a:cubicBezTo>
                <a:cubicBezTo>
                  <a:pt x="104256" y="168869"/>
                  <a:pt x="64568" y="117540"/>
                  <a:pt x="73035" y="117540"/>
                </a:cubicBezTo>
                <a:cubicBezTo>
                  <a:pt x="81502" y="117540"/>
                  <a:pt x="122777" y="146115"/>
                  <a:pt x="142885" y="149290"/>
                </a:cubicBezTo>
                <a:cubicBezTo>
                  <a:pt x="162993" y="152465"/>
                  <a:pt x="163523" y="131828"/>
                  <a:pt x="193685" y="136590"/>
                </a:cubicBezTo>
                <a:cubicBezTo>
                  <a:pt x="223848" y="141353"/>
                  <a:pt x="298989" y="179453"/>
                  <a:pt x="323860" y="177865"/>
                </a:cubicBezTo>
                <a:cubicBezTo>
                  <a:pt x="348731" y="176278"/>
                  <a:pt x="324918" y="137648"/>
                  <a:pt x="342910" y="127065"/>
                </a:cubicBezTo>
                <a:cubicBezTo>
                  <a:pt x="360902" y="116482"/>
                  <a:pt x="425460" y="121773"/>
                  <a:pt x="431810" y="114365"/>
                </a:cubicBezTo>
                <a:cubicBezTo>
                  <a:pt x="438160" y="106957"/>
                  <a:pt x="381010" y="82615"/>
                  <a:pt x="381010" y="82615"/>
                </a:cubicBezTo>
                <a:cubicBezTo>
                  <a:pt x="368310" y="74678"/>
                  <a:pt x="348731" y="65153"/>
                  <a:pt x="355610" y="66740"/>
                </a:cubicBezTo>
                <a:cubicBezTo>
                  <a:pt x="362489" y="68327"/>
                  <a:pt x="436043" y="78382"/>
                  <a:pt x="422285" y="92140"/>
                </a:cubicBezTo>
                <a:cubicBezTo>
                  <a:pt x="408527" y="105898"/>
                  <a:pt x="322273" y="139765"/>
                  <a:pt x="273060" y="149290"/>
                </a:cubicBezTo>
                <a:cubicBezTo>
                  <a:pt x="223847" y="158815"/>
                  <a:pt x="156114" y="152465"/>
                  <a:pt x="127010" y="149290"/>
                </a:cubicBezTo>
                <a:cubicBezTo>
                  <a:pt x="97906" y="146115"/>
                  <a:pt x="116956" y="150877"/>
                  <a:pt x="98435" y="130240"/>
                </a:cubicBezTo>
                <a:cubicBezTo>
                  <a:pt x="79914" y="109603"/>
                  <a:pt x="1068" y="-3110"/>
                  <a:pt x="10" y="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3A6D0D9-344B-08E1-6519-B93A5AAD0708}"/>
              </a:ext>
            </a:extLst>
          </p:cNvPr>
          <p:cNvSpPr/>
          <p:nvPr/>
        </p:nvSpPr>
        <p:spPr>
          <a:xfrm>
            <a:off x="4200316" y="5133895"/>
            <a:ext cx="470328" cy="153032"/>
          </a:xfrm>
          <a:custGeom>
            <a:avLst/>
            <a:gdLst>
              <a:gd name="connsiteX0" fmla="*/ 209 w 470328"/>
              <a:gd name="connsiteY0" fmla="*/ 66755 h 153032"/>
              <a:gd name="connsiteX1" fmla="*/ 184359 w 470328"/>
              <a:gd name="connsiteY1" fmla="*/ 54055 h 153032"/>
              <a:gd name="connsiteX2" fmla="*/ 305009 w 470328"/>
              <a:gd name="connsiteY2" fmla="*/ 50880 h 153032"/>
              <a:gd name="connsiteX3" fmla="*/ 470109 w 470328"/>
              <a:gd name="connsiteY3" fmla="*/ 80 h 153032"/>
              <a:gd name="connsiteX4" fmla="*/ 343109 w 470328"/>
              <a:gd name="connsiteY4" fmla="*/ 38180 h 153032"/>
              <a:gd name="connsiteX5" fmla="*/ 279609 w 470328"/>
              <a:gd name="connsiteY5" fmla="*/ 57230 h 153032"/>
              <a:gd name="connsiteX6" fmla="*/ 305009 w 470328"/>
              <a:gd name="connsiteY6" fmla="*/ 98505 h 153032"/>
              <a:gd name="connsiteX7" fmla="*/ 209759 w 470328"/>
              <a:gd name="connsiteY7" fmla="*/ 152480 h 153032"/>
              <a:gd name="connsiteX8" fmla="*/ 193884 w 470328"/>
              <a:gd name="connsiteY8" fmla="*/ 127080 h 153032"/>
              <a:gd name="connsiteX9" fmla="*/ 108159 w 470328"/>
              <a:gd name="connsiteY9" fmla="*/ 136605 h 153032"/>
              <a:gd name="connsiteX10" fmla="*/ 51009 w 470328"/>
              <a:gd name="connsiteY10" fmla="*/ 117555 h 153032"/>
              <a:gd name="connsiteX11" fmla="*/ 127209 w 470328"/>
              <a:gd name="connsiteY11" fmla="*/ 117555 h 153032"/>
              <a:gd name="connsiteX12" fmla="*/ 308184 w 470328"/>
              <a:gd name="connsiteY12" fmla="*/ 123905 h 153032"/>
              <a:gd name="connsiteX13" fmla="*/ 301834 w 470328"/>
              <a:gd name="connsiteY13" fmla="*/ 57230 h 153032"/>
              <a:gd name="connsiteX14" fmla="*/ 409784 w 470328"/>
              <a:gd name="connsiteY14" fmla="*/ 25480 h 153032"/>
              <a:gd name="connsiteX15" fmla="*/ 222459 w 470328"/>
              <a:gd name="connsiteY15" fmla="*/ 41355 h 153032"/>
              <a:gd name="connsiteX16" fmla="*/ 209 w 470328"/>
              <a:gd name="connsiteY16" fmla="*/ 66755 h 1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0328" h="153032">
                <a:moveTo>
                  <a:pt x="209" y="66755"/>
                </a:moveTo>
                <a:cubicBezTo>
                  <a:pt x="-6141" y="68872"/>
                  <a:pt x="133559" y="56701"/>
                  <a:pt x="184359" y="54055"/>
                </a:cubicBezTo>
                <a:cubicBezTo>
                  <a:pt x="235159" y="51409"/>
                  <a:pt x="257384" y="59876"/>
                  <a:pt x="305009" y="50880"/>
                </a:cubicBezTo>
                <a:cubicBezTo>
                  <a:pt x="352634" y="41884"/>
                  <a:pt x="463759" y="2197"/>
                  <a:pt x="470109" y="80"/>
                </a:cubicBezTo>
                <a:cubicBezTo>
                  <a:pt x="476459" y="-2037"/>
                  <a:pt x="343109" y="38180"/>
                  <a:pt x="343109" y="38180"/>
                </a:cubicBezTo>
                <a:cubicBezTo>
                  <a:pt x="311359" y="47705"/>
                  <a:pt x="285959" y="47176"/>
                  <a:pt x="279609" y="57230"/>
                </a:cubicBezTo>
                <a:cubicBezTo>
                  <a:pt x="273259" y="67284"/>
                  <a:pt x="316651" y="82630"/>
                  <a:pt x="305009" y="98505"/>
                </a:cubicBezTo>
                <a:cubicBezTo>
                  <a:pt x="293367" y="114380"/>
                  <a:pt x="228280" y="147717"/>
                  <a:pt x="209759" y="152480"/>
                </a:cubicBezTo>
                <a:cubicBezTo>
                  <a:pt x="191238" y="157243"/>
                  <a:pt x="210817" y="129726"/>
                  <a:pt x="193884" y="127080"/>
                </a:cubicBezTo>
                <a:cubicBezTo>
                  <a:pt x="176951" y="124434"/>
                  <a:pt x="131972" y="138193"/>
                  <a:pt x="108159" y="136605"/>
                </a:cubicBezTo>
                <a:cubicBezTo>
                  <a:pt x="84346" y="135017"/>
                  <a:pt x="47834" y="120730"/>
                  <a:pt x="51009" y="117555"/>
                </a:cubicBezTo>
                <a:cubicBezTo>
                  <a:pt x="54184" y="114380"/>
                  <a:pt x="84347" y="116497"/>
                  <a:pt x="127209" y="117555"/>
                </a:cubicBezTo>
                <a:cubicBezTo>
                  <a:pt x="170071" y="118613"/>
                  <a:pt x="279080" y="133959"/>
                  <a:pt x="308184" y="123905"/>
                </a:cubicBezTo>
                <a:cubicBezTo>
                  <a:pt x="337288" y="113851"/>
                  <a:pt x="284901" y="73634"/>
                  <a:pt x="301834" y="57230"/>
                </a:cubicBezTo>
                <a:cubicBezTo>
                  <a:pt x="318767" y="40826"/>
                  <a:pt x="423013" y="28126"/>
                  <a:pt x="409784" y="25480"/>
                </a:cubicBezTo>
                <a:cubicBezTo>
                  <a:pt x="396555" y="22834"/>
                  <a:pt x="287546" y="36593"/>
                  <a:pt x="222459" y="41355"/>
                </a:cubicBezTo>
                <a:cubicBezTo>
                  <a:pt x="157372" y="46117"/>
                  <a:pt x="6559" y="64638"/>
                  <a:pt x="209" y="667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96F5B098-D82A-94E9-A7B3-A80C50C79116}"/>
              </a:ext>
            </a:extLst>
          </p:cNvPr>
          <p:cNvSpPr/>
          <p:nvPr/>
        </p:nvSpPr>
        <p:spPr>
          <a:xfrm>
            <a:off x="3844923" y="3804877"/>
            <a:ext cx="222277" cy="226841"/>
          </a:xfrm>
          <a:custGeom>
            <a:avLst/>
            <a:gdLst>
              <a:gd name="connsiteX0" fmla="*/ 2 w 222277"/>
              <a:gd name="connsiteY0" fmla="*/ 71798 h 226841"/>
              <a:gd name="connsiteX1" fmla="*/ 117477 w 222277"/>
              <a:gd name="connsiteY1" fmla="*/ 221023 h 226841"/>
              <a:gd name="connsiteX2" fmla="*/ 120652 w 222277"/>
              <a:gd name="connsiteY2" fmla="*/ 198798 h 226841"/>
              <a:gd name="connsiteX3" fmla="*/ 136527 w 222277"/>
              <a:gd name="connsiteY3" fmla="*/ 214673 h 226841"/>
              <a:gd name="connsiteX4" fmla="*/ 209552 w 222277"/>
              <a:gd name="connsiteY4" fmla="*/ 192448 h 226841"/>
              <a:gd name="connsiteX5" fmla="*/ 212727 w 222277"/>
              <a:gd name="connsiteY5" fmla="*/ 128948 h 226841"/>
              <a:gd name="connsiteX6" fmla="*/ 222252 w 222277"/>
              <a:gd name="connsiteY6" fmla="*/ 5123 h 226841"/>
              <a:gd name="connsiteX7" fmla="*/ 209552 w 222277"/>
              <a:gd name="connsiteY7" fmla="*/ 40048 h 226841"/>
              <a:gd name="connsiteX8" fmla="*/ 206377 w 222277"/>
              <a:gd name="connsiteY8" fmla="*/ 189273 h 226841"/>
              <a:gd name="connsiteX9" fmla="*/ 152402 w 222277"/>
              <a:gd name="connsiteY9" fmla="*/ 211498 h 226841"/>
              <a:gd name="connsiteX10" fmla="*/ 120652 w 222277"/>
              <a:gd name="connsiteY10" fmla="*/ 195623 h 226841"/>
              <a:gd name="connsiteX11" fmla="*/ 2 w 222277"/>
              <a:gd name="connsiteY11" fmla="*/ 71798 h 22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2277" h="226841">
                <a:moveTo>
                  <a:pt x="2" y="71798"/>
                </a:moveTo>
                <a:cubicBezTo>
                  <a:pt x="-527" y="76031"/>
                  <a:pt x="97369" y="199856"/>
                  <a:pt x="117477" y="221023"/>
                </a:cubicBezTo>
                <a:cubicBezTo>
                  <a:pt x="137585" y="242190"/>
                  <a:pt x="120652" y="198798"/>
                  <a:pt x="120652" y="198798"/>
                </a:cubicBezTo>
                <a:cubicBezTo>
                  <a:pt x="123827" y="197740"/>
                  <a:pt x="121710" y="215731"/>
                  <a:pt x="136527" y="214673"/>
                </a:cubicBezTo>
                <a:cubicBezTo>
                  <a:pt x="151344" y="213615"/>
                  <a:pt x="196852" y="206736"/>
                  <a:pt x="209552" y="192448"/>
                </a:cubicBezTo>
                <a:cubicBezTo>
                  <a:pt x="222252" y="178161"/>
                  <a:pt x="210610" y="160169"/>
                  <a:pt x="212727" y="128948"/>
                </a:cubicBezTo>
                <a:cubicBezTo>
                  <a:pt x="214844" y="97727"/>
                  <a:pt x="222781" y="19940"/>
                  <a:pt x="222252" y="5123"/>
                </a:cubicBezTo>
                <a:cubicBezTo>
                  <a:pt x="221723" y="-9694"/>
                  <a:pt x="212198" y="9356"/>
                  <a:pt x="209552" y="40048"/>
                </a:cubicBezTo>
                <a:cubicBezTo>
                  <a:pt x="206906" y="70740"/>
                  <a:pt x="215902" y="160698"/>
                  <a:pt x="206377" y="189273"/>
                </a:cubicBezTo>
                <a:cubicBezTo>
                  <a:pt x="196852" y="217848"/>
                  <a:pt x="166689" y="210440"/>
                  <a:pt x="152402" y="211498"/>
                </a:cubicBezTo>
                <a:cubicBezTo>
                  <a:pt x="138115" y="212556"/>
                  <a:pt x="139702" y="216260"/>
                  <a:pt x="120652" y="195623"/>
                </a:cubicBezTo>
                <a:cubicBezTo>
                  <a:pt x="101602" y="174986"/>
                  <a:pt x="531" y="67565"/>
                  <a:pt x="2" y="7179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59127B15-9460-9AC0-3A74-1D21FA8D2794}"/>
              </a:ext>
            </a:extLst>
          </p:cNvPr>
          <p:cNvSpPr/>
          <p:nvPr/>
        </p:nvSpPr>
        <p:spPr>
          <a:xfrm>
            <a:off x="4120663" y="3698570"/>
            <a:ext cx="78266" cy="662168"/>
          </a:xfrm>
          <a:custGeom>
            <a:avLst/>
            <a:gdLst>
              <a:gd name="connsiteX0" fmla="*/ 76687 w 78266"/>
              <a:gd name="connsiteY0" fmla="*/ 9830 h 662168"/>
              <a:gd name="connsiteX1" fmla="*/ 38587 w 78266"/>
              <a:gd name="connsiteY1" fmla="*/ 257480 h 662168"/>
              <a:gd name="connsiteX2" fmla="*/ 48112 w 78266"/>
              <a:gd name="connsiteY2" fmla="*/ 232080 h 662168"/>
              <a:gd name="connsiteX3" fmla="*/ 22712 w 78266"/>
              <a:gd name="connsiteY3" fmla="*/ 403530 h 662168"/>
              <a:gd name="connsiteX4" fmla="*/ 487 w 78266"/>
              <a:gd name="connsiteY4" fmla="*/ 654355 h 662168"/>
              <a:gd name="connsiteX5" fmla="*/ 6837 w 78266"/>
              <a:gd name="connsiteY5" fmla="*/ 603555 h 662168"/>
              <a:gd name="connsiteX6" fmla="*/ 57637 w 78266"/>
              <a:gd name="connsiteY6" fmla="*/ 197155 h 662168"/>
              <a:gd name="connsiteX7" fmla="*/ 70337 w 78266"/>
              <a:gd name="connsiteY7" fmla="*/ 60630 h 662168"/>
              <a:gd name="connsiteX8" fmla="*/ 76687 w 78266"/>
              <a:gd name="connsiteY8" fmla="*/ 9830 h 662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266" h="662168">
                <a:moveTo>
                  <a:pt x="76687" y="9830"/>
                </a:moveTo>
                <a:cubicBezTo>
                  <a:pt x="71395" y="42638"/>
                  <a:pt x="43349" y="220438"/>
                  <a:pt x="38587" y="257480"/>
                </a:cubicBezTo>
                <a:cubicBezTo>
                  <a:pt x="33825" y="294522"/>
                  <a:pt x="50758" y="207738"/>
                  <a:pt x="48112" y="232080"/>
                </a:cubicBezTo>
                <a:cubicBezTo>
                  <a:pt x="45466" y="256422"/>
                  <a:pt x="30649" y="333151"/>
                  <a:pt x="22712" y="403530"/>
                </a:cubicBezTo>
                <a:cubicBezTo>
                  <a:pt x="14775" y="473909"/>
                  <a:pt x="3133" y="621018"/>
                  <a:pt x="487" y="654355"/>
                </a:cubicBezTo>
                <a:cubicBezTo>
                  <a:pt x="-2159" y="687693"/>
                  <a:pt x="6837" y="603555"/>
                  <a:pt x="6837" y="603555"/>
                </a:cubicBezTo>
                <a:cubicBezTo>
                  <a:pt x="16362" y="527355"/>
                  <a:pt x="47054" y="287643"/>
                  <a:pt x="57637" y="197155"/>
                </a:cubicBezTo>
                <a:cubicBezTo>
                  <a:pt x="68220" y="106668"/>
                  <a:pt x="68220" y="86559"/>
                  <a:pt x="70337" y="60630"/>
                </a:cubicBezTo>
                <a:cubicBezTo>
                  <a:pt x="72454" y="34701"/>
                  <a:pt x="81979" y="-22978"/>
                  <a:pt x="76687" y="98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442A6E42-5587-D66D-C84C-8BCBFEC84E8E}"/>
              </a:ext>
            </a:extLst>
          </p:cNvPr>
          <p:cNvSpPr/>
          <p:nvPr/>
        </p:nvSpPr>
        <p:spPr>
          <a:xfrm>
            <a:off x="4196124" y="3740148"/>
            <a:ext cx="118724" cy="459826"/>
          </a:xfrm>
          <a:custGeom>
            <a:avLst/>
            <a:gdLst>
              <a:gd name="connsiteX0" fmla="*/ 118701 w 118724"/>
              <a:gd name="connsiteY0" fmla="*/ 2 h 459826"/>
              <a:gd name="connsiteX1" fmla="*/ 71076 w 118724"/>
              <a:gd name="connsiteY1" fmla="*/ 152402 h 459826"/>
              <a:gd name="connsiteX2" fmla="*/ 36151 w 118724"/>
              <a:gd name="connsiteY2" fmla="*/ 355602 h 459826"/>
              <a:gd name="connsiteX3" fmla="*/ 32976 w 118724"/>
              <a:gd name="connsiteY3" fmla="*/ 317502 h 459826"/>
              <a:gd name="connsiteX4" fmla="*/ 4401 w 118724"/>
              <a:gd name="connsiteY4" fmla="*/ 457202 h 459826"/>
              <a:gd name="connsiteX5" fmla="*/ 4401 w 118724"/>
              <a:gd name="connsiteY5" fmla="*/ 381002 h 459826"/>
              <a:gd name="connsiteX6" fmla="*/ 45676 w 118724"/>
              <a:gd name="connsiteY6" fmla="*/ 60327 h 459826"/>
              <a:gd name="connsiteX7" fmla="*/ 29801 w 118724"/>
              <a:gd name="connsiteY7" fmla="*/ 250827 h 459826"/>
              <a:gd name="connsiteX8" fmla="*/ 64726 w 118724"/>
              <a:gd name="connsiteY8" fmla="*/ 155577 h 459826"/>
              <a:gd name="connsiteX9" fmla="*/ 118701 w 118724"/>
              <a:gd name="connsiteY9" fmla="*/ 2 h 459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724" h="459826">
                <a:moveTo>
                  <a:pt x="118701" y="2"/>
                </a:moveTo>
                <a:cubicBezTo>
                  <a:pt x="119759" y="-527"/>
                  <a:pt x="84834" y="93135"/>
                  <a:pt x="71076" y="152402"/>
                </a:cubicBezTo>
                <a:cubicBezTo>
                  <a:pt x="57318" y="211669"/>
                  <a:pt x="42501" y="328085"/>
                  <a:pt x="36151" y="355602"/>
                </a:cubicBezTo>
                <a:cubicBezTo>
                  <a:pt x="29801" y="383119"/>
                  <a:pt x="38268" y="300569"/>
                  <a:pt x="32976" y="317502"/>
                </a:cubicBezTo>
                <a:cubicBezTo>
                  <a:pt x="27684" y="334435"/>
                  <a:pt x="9163" y="446619"/>
                  <a:pt x="4401" y="457202"/>
                </a:cubicBezTo>
                <a:cubicBezTo>
                  <a:pt x="-362" y="467785"/>
                  <a:pt x="-2478" y="447148"/>
                  <a:pt x="4401" y="381002"/>
                </a:cubicBezTo>
                <a:cubicBezTo>
                  <a:pt x="11280" y="314856"/>
                  <a:pt x="41443" y="82023"/>
                  <a:pt x="45676" y="60327"/>
                </a:cubicBezTo>
                <a:cubicBezTo>
                  <a:pt x="49909" y="38631"/>
                  <a:pt x="26626" y="234952"/>
                  <a:pt x="29801" y="250827"/>
                </a:cubicBezTo>
                <a:cubicBezTo>
                  <a:pt x="32976" y="266702"/>
                  <a:pt x="52026" y="189973"/>
                  <a:pt x="64726" y="155577"/>
                </a:cubicBezTo>
                <a:cubicBezTo>
                  <a:pt x="77426" y="121181"/>
                  <a:pt x="117643" y="531"/>
                  <a:pt x="118701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92B81D58-3F1B-5B90-2848-2A115206C715}"/>
              </a:ext>
            </a:extLst>
          </p:cNvPr>
          <p:cNvSpPr/>
          <p:nvPr/>
        </p:nvSpPr>
        <p:spPr>
          <a:xfrm>
            <a:off x="3155401" y="2745272"/>
            <a:ext cx="466007" cy="372974"/>
          </a:xfrm>
          <a:custGeom>
            <a:avLst/>
            <a:gdLst>
              <a:gd name="connsiteX0" fmla="*/ 464099 w 466007"/>
              <a:gd name="connsiteY0" fmla="*/ 1103 h 372974"/>
              <a:gd name="connsiteX1" fmla="*/ 298999 w 466007"/>
              <a:gd name="connsiteY1" fmla="*/ 131278 h 372974"/>
              <a:gd name="connsiteX2" fmla="*/ 327574 w 466007"/>
              <a:gd name="connsiteY2" fmla="*/ 118578 h 372974"/>
              <a:gd name="connsiteX3" fmla="*/ 206924 w 466007"/>
              <a:gd name="connsiteY3" fmla="*/ 207478 h 372974"/>
              <a:gd name="connsiteX4" fmla="*/ 229149 w 466007"/>
              <a:gd name="connsiteY4" fmla="*/ 194778 h 372974"/>
              <a:gd name="connsiteX5" fmla="*/ 83099 w 466007"/>
              <a:gd name="connsiteY5" fmla="*/ 309078 h 372974"/>
              <a:gd name="connsiteX6" fmla="*/ 549 w 466007"/>
              <a:gd name="connsiteY6" fmla="*/ 372578 h 372974"/>
              <a:gd name="connsiteX7" fmla="*/ 44999 w 466007"/>
              <a:gd name="connsiteY7" fmla="*/ 337653 h 372974"/>
              <a:gd name="connsiteX8" fmla="*/ 318049 w 466007"/>
              <a:gd name="connsiteY8" fmla="*/ 134453 h 372974"/>
              <a:gd name="connsiteX9" fmla="*/ 273599 w 466007"/>
              <a:gd name="connsiteY9" fmla="*/ 169378 h 372974"/>
              <a:gd name="connsiteX10" fmla="*/ 381549 w 466007"/>
              <a:gd name="connsiteY10" fmla="*/ 74128 h 372974"/>
              <a:gd name="connsiteX11" fmla="*/ 464099 w 466007"/>
              <a:gd name="connsiteY11" fmla="*/ 1103 h 37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66007" h="372974">
                <a:moveTo>
                  <a:pt x="464099" y="1103"/>
                </a:moveTo>
                <a:cubicBezTo>
                  <a:pt x="450341" y="10628"/>
                  <a:pt x="321753" y="111699"/>
                  <a:pt x="298999" y="131278"/>
                </a:cubicBezTo>
                <a:cubicBezTo>
                  <a:pt x="276245" y="150857"/>
                  <a:pt x="342920" y="105878"/>
                  <a:pt x="327574" y="118578"/>
                </a:cubicBezTo>
                <a:cubicBezTo>
                  <a:pt x="312228" y="131278"/>
                  <a:pt x="223328" y="194778"/>
                  <a:pt x="206924" y="207478"/>
                </a:cubicBezTo>
                <a:cubicBezTo>
                  <a:pt x="190520" y="220178"/>
                  <a:pt x="249786" y="177845"/>
                  <a:pt x="229149" y="194778"/>
                </a:cubicBezTo>
                <a:cubicBezTo>
                  <a:pt x="208511" y="211711"/>
                  <a:pt x="83099" y="309078"/>
                  <a:pt x="83099" y="309078"/>
                </a:cubicBezTo>
                <a:lnTo>
                  <a:pt x="549" y="372578"/>
                </a:lnTo>
                <a:cubicBezTo>
                  <a:pt x="-5801" y="377340"/>
                  <a:pt x="44999" y="337653"/>
                  <a:pt x="44999" y="337653"/>
                </a:cubicBezTo>
                <a:lnTo>
                  <a:pt x="318049" y="134453"/>
                </a:lnTo>
                <a:cubicBezTo>
                  <a:pt x="356149" y="106407"/>
                  <a:pt x="263016" y="179432"/>
                  <a:pt x="273599" y="169378"/>
                </a:cubicBezTo>
                <a:cubicBezTo>
                  <a:pt x="284182" y="159324"/>
                  <a:pt x="349270" y="102174"/>
                  <a:pt x="381549" y="74128"/>
                </a:cubicBezTo>
                <a:cubicBezTo>
                  <a:pt x="413828" y="46082"/>
                  <a:pt x="477857" y="-8422"/>
                  <a:pt x="464099" y="11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F5B027B1-580A-D993-09D1-E26FE4206337}"/>
              </a:ext>
            </a:extLst>
          </p:cNvPr>
          <p:cNvSpPr/>
          <p:nvPr/>
        </p:nvSpPr>
        <p:spPr>
          <a:xfrm>
            <a:off x="3165928" y="2927164"/>
            <a:ext cx="247847" cy="242134"/>
          </a:xfrm>
          <a:custGeom>
            <a:avLst/>
            <a:gdLst>
              <a:gd name="connsiteX0" fmla="*/ 247197 w 247847"/>
              <a:gd name="connsiteY0" fmla="*/ 186 h 242134"/>
              <a:gd name="connsiteX1" fmla="*/ 53522 w 247847"/>
              <a:gd name="connsiteY1" fmla="*/ 149411 h 242134"/>
              <a:gd name="connsiteX2" fmla="*/ 113847 w 247847"/>
              <a:gd name="connsiteY2" fmla="*/ 85911 h 242134"/>
              <a:gd name="connsiteX3" fmla="*/ 28122 w 247847"/>
              <a:gd name="connsiteY3" fmla="*/ 171636 h 242134"/>
              <a:gd name="connsiteX4" fmla="*/ 2722 w 247847"/>
              <a:gd name="connsiteY4" fmla="*/ 241486 h 242134"/>
              <a:gd name="connsiteX5" fmla="*/ 15422 w 247847"/>
              <a:gd name="connsiteY5" fmla="*/ 200211 h 242134"/>
              <a:gd name="connsiteX6" fmla="*/ 132897 w 247847"/>
              <a:gd name="connsiteY6" fmla="*/ 98611 h 242134"/>
              <a:gd name="connsiteX7" fmla="*/ 117022 w 247847"/>
              <a:gd name="connsiteY7" fmla="*/ 117661 h 242134"/>
              <a:gd name="connsiteX8" fmla="*/ 247197 w 247847"/>
              <a:gd name="connsiteY8" fmla="*/ 186 h 242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7847" h="242134">
                <a:moveTo>
                  <a:pt x="247197" y="186"/>
                </a:moveTo>
                <a:cubicBezTo>
                  <a:pt x="236614" y="5478"/>
                  <a:pt x="75747" y="135123"/>
                  <a:pt x="53522" y="149411"/>
                </a:cubicBezTo>
                <a:cubicBezTo>
                  <a:pt x="31297" y="163699"/>
                  <a:pt x="118080" y="82207"/>
                  <a:pt x="113847" y="85911"/>
                </a:cubicBezTo>
                <a:cubicBezTo>
                  <a:pt x="109614" y="89615"/>
                  <a:pt x="46643" y="145707"/>
                  <a:pt x="28122" y="171636"/>
                </a:cubicBezTo>
                <a:cubicBezTo>
                  <a:pt x="9601" y="197565"/>
                  <a:pt x="4839" y="236724"/>
                  <a:pt x="2722" y="241486"/>
                </a:cubicBezTo>
                <a:cubicBezTo>
                  <a:pt x="605" y="246248"/>
                  <a:pt x="-6274" y="224024"/>
                  <a:pt x="15422" y="200211"/>
                </a:cubicBezTo>
                <a:cubicBezTo>
                  <a:pt x="37118" y="176398"/>
                  <a:pt x="115964" y="112369"/>
                  <a:pt x="132897" y="98611"/>
                </a:cubicBezTo>
                <a:cubicBezTo>
                  <a:pt x="149830" y="84853"/>
                  <a:pt x="97972" y="131419"/>
                  <a:pt x="117022" y="117661"/>
                </a:cubicBezTo>
                <a:cubicBezTo>
                  <a:pt x="136072" y="103903"/>
                  <a:pt x="257780" y="-5106"/>
                  <a:pt x="247197" y="1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AA2F8AAC-3893-43FC-F22B-6D7008BEE681}"/>
              </a:ext>
            </a:extLst>
          </p:cNvPr>
          <p:cNvSpPr/>
          <p:nvPr/>
        </p:nvSpPr>
        <p:spPr>
          <a:xfrm>
            <a:off x="3145956" y="3101114"/>
            <a:ext cx="535917" cy="653722"/>
          </a:xfrm>
          <a:custGeom>
            <a:avLst/>
            <a:gdLst>
              <a:gd name="connsiteX0" fmla="*/ 469 w 535917"/>
              <a:gd name="connsiteY0" fmla="*/ 861 h 653722"/>
              <a:gd name="connsiteX1" fmla="*/ 184619 w 535917"/>
              <a:gd name="connsiteY1" fmla="*/ 235811 h 653722"/>
              <a:gd name="connsiteX2" fmla="*/ 187794 w 535917"/>
              <a:gd name="connsiteY2" fmla="*/ 204061 h 653722"/>
              <a:gd name="connsiteX3" fmla="*/ 321144 w 535917"/>
              <a:gd name="connsiteY3" fmla="*/ 375511 h 653722"/>
              <a:gd name="connsiteX4" fmla="*/ 476719 w 535917"/>
              <a:gd name="connsiteY4" fmla="*/ 572361 h 653722"/>
              <a:gd name="connsiteX5" fmla="*/ 530694 w 535917"/>
              <a:gd name="connsiteY5" fmla="*/ 651736 h 653722"/>
              <a:gd name="connsiteX6" fmla="*/ 517994 w 535917"/>
              <a:gd name="connsiteY6" fmla="*/ 613636 h 653722"/>
              <a:gd name="connsiteX7" fmla="*/ 390994 w 535917"/>
              <a:gd name="connsiteY7" fmla="*/ 445361 h 653722"/>
              <a:gd name="connsiteX8" fmla="*/ 219544 w 535917"/>
              <a:gd name="connsiteY8" fmla="*/ 264386 h 653722"/>
              <a:gd name="connsiteX9" fmla="*/ 133819 w 535917"/>
              <a:gd name="connsiteY9" fmla="*/ 159611 h 653722"/>
              <a:gd name="connsiteX10" fmla="*/ 469 w 535917"/>
              <a:gd name="connsiteY10" fmla="*/ 861 h 65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5917" h="653722">
                <a:moveTo>
                  <a:pt x="469" y="861"/>
                </a:moveTo>
                <a:cubicBezTo>
                  <a:pt x="8936" y="13561"/>
                  <a:pt x="153398" y="201944"/>
                  <a:pt x="184619" y="235811"/>
                </a:cubicBezTo>
                <a:cubicBezTo>
                  <a:pt x="215840" y="269678"/>
                  <a:pt x="165040" y="180778"/>
                  <a:pt x="187794" y="204061"/>
                </a:cubicBezTo>
                <a:cubicBezTo>
                  <a:pt x="210548" y="227344"/>
                  <a:pt x="321144" y="375511"/>
                  <a:pt x="321144" y="375511"/>
                </a:cubicBezTo>
                <a:cubicBezTo>
                  <a:pt x="369298" y="436894"/>
                  <a:pt x="441794" y="526324"/>
                  <a:pt x="476719" y="572361"/>
                </a:cubicBezTo>
                <a:cubicBezTo>
                  <a:pt x="511644" y="618398"/>
                  <a:pt x="523815" y="644857"/>
                  <a:pt x="530694" y="651736"/>
                </a:cubicBezTo>
                <a:cubicBezTo>
                  <a:pt x="537573" y="658615"/>
                  <a:pt x="541277" y="648032"/>
                  <a:pt x="517994" y="613636"/>
                </a:cubicBezTo>
                <a:cubicBezTo>
                  <a:pt x="494711" y="579240"/>
                  <a:pt x="440736" y="503569"/>
                  <a:pt x="390994" y="445361"/>
                </a:cubicBezTo>
                <a:cubicBezTo>
                  <a:pt x="341252" y="387153"/>
                  <a:pt x="262406" y="312011"/>
                  <a:pt x="219544" y="264386"/>
                </a:cubicBezTo>
                <a:cubicBezTo>
                  <a:pt x="176682" y="216761"/>
                  <a:pt x="167156" y="199828"/>
                  <a:pt x="133819" y="159611"/>
                </a:cubicBezTo>
                <a:cubicBezTo>
                  <a:pt x="100482" y="119394"/>
                  <a:pt x="-7998" y="-11839"/>
                  <a:pt x="469" y="86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3142B598-EC7A-2D74-2975-FDBE6239E1F7}"/>
              </a:ext>
            </a:extLst>
          </p:cNvPr>
          <p:cNvSpPr/>
          <p:nvPr/>
        </p:nvSpPr>
        <p:spPr>
          <a:xfrm>
            <a:off x="3612510" y="2838426"/>
            <a:ext cx="76983" cy="808121"/>
          </a:xfrm>
          <a:custGeom>
            <a:avLst/>
            <a:gdLst>
              <a:gd name="connsiteX0" fmla="*/ 6990 w 76983"/>
              <a:gd name="connsiteY0" fmla="*/ 24 h 808121"/>
              <a:gd name="connsiteX1" fmla="*/ 13340 w 76983"/>
              <a:gd name="connsiteY1" fmla="*/ 184174 h 808121"/>
              <a:gd name="connsiteX2" fmla="*/ 6990 w 76983"/>
              <a:gd name="connsiteY2" fmla="*/ 149249 h 808121"/>
              <a:gd name="connsiteX3" fmla="*/ 64140 w 76983"/>
              <a:gd name="connsiteY3" fmla="*/ 444524 h 808121"/>
              <a:gd name="connsiteX4" fmla="*/ 38740 w 76983"/>
              <a:gd name="connsiteY4" fmla="*/ 609624 h 808121"/>
              <a:gd name="connsiteX5" fmla="*/ 54615 w 76983"/>
              <a:gd name="connsiteY5" fmla="*/ 549299 h 808121"/>
              <a:gd name="connsiteX6" fmla="*/ 76840 w 76983"/>
              <a:gd name="connsiteY6" fmla="*/ 806474 h 808121"/>
              <a:gd name="connsiteX7" fmla="*/ 60965 w 76983"/>
              <a:gd name="connsiteY7" fmla="*/ 635024 h 808121"/>
              <a:gd name="connsiteX8" fmla="*/ 3815 w 76983"/>
              <a:gd name="connsiteY8" fmla="*/ 174649 h 808121"/>
              <a:gd name="connsiteX9" fmla="*/ 6990 w 76983"/>
              <a:gd name="connsiteY9" fmla="*/ 24 h 80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983" h="808121">
                <a:moveTo>
                  <a:pt x="6990" y="24"/>
                </a:moveTo>
                <a:cubicBezTo>
                  <a:pt x="8577" y="1611"/>
                  <a:pt x="13340" y="159303"/>
                  <a:pt x="13340" y="184174"/>
                </a:cubicBezTo>
                <a:cubicBezTo>
                  <a:pt x="13340" y="209045"/>
                  <a:pt x="-1477" y="105857"/>
                  <a:pt x="6990" y="149249"/>
                </a:cubicBezTo>
                <a:cubicBezTo>
                  <a:pt x="15457" y="192641"/>
                  <a:pt x="58848" y="367795"/>
                  <a:pt x="64140" y="444524"/>
                </a:cubicBezTo>
                <a:cubicBezTo>
                  <a:pt x="69432" y="521253"/>
                  <a:pt x="40327" y="592162"/>
                  <a:pt x="38740" y="609624"/>
                </a:cubicBezTo>
                <a:cubicBezTo>
                  <a:pt x="37153" y="627086"/>
                  <a:pt x="48265" y="516491"/>
                  <a:pt x="54615" y="549299"/>
                </a:cubicBezTo>
                <a:cubicBezTo>
                  <a:pt x="60965" y="582107"/>
                  <a:pt x="75782" y="792187"/>
                  <a:pt x="76840" y="806474"/>
                </a:cubicBezTo>
                <a:cubicBezTo>
                  <a:pt x="77898" y="820761"/>
                  <a:pt x="73136" y="740328"/>
                  <a:pt x="60965" y="635024"/>
                </a:cubicBezTo>
                <a:cubicBezTo>
                  <a:pt x="48794" y="529720"/>
                  <a:pt x="13340" y="274661"/>
                  <a:pt x="3815" y="174649"/>
                </a:cubicBezTo>
                <a:cubicBezTo>
                  <a:pt x="-5710" y="74637"/>
                  <a:pt x="5403" y="-1563"/>
                  <a:pt x="6990" y="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6FD52BE-7D37-FA59-AFA0-C7F7EE9DE565}"/>
              </a:ext>
            </a:extLst>
          </p:cNvPr>
          <p:cNvSpPr/>
          <p:nvPr/>
        </p:nvSpPr>
        <p:spPr>
          <a:xfrm>
            <a:off x="3130548" y="3101971"/>
            <a:ext cx="563023" cy="644157"/>
          </a:xfrm>
          <a:custGeom>
            <a:avLst/>
            <a:gdLst>
              <a:gd name="connsiteX0" fmla="*/ 2 w 563023"/>
              <a:gd name="connsiteY0" fmla="*/ 4 h 644157"/>
              <a:gd name="connsiteX1" fmla="*/ 184152 w 563023"/>
              <a:gd name="connsiteY1" fmla="*/ 228604 h 644157"/>
              <a:gd name="connsiteX2" fmla="*/ 177802 w 563023"/>
              <a:gd name="connsiteY2" fmla="*/ 219079 h 644157"/>
              <a:gd name="connsiteX3" fmla="*/ 292102 w 563023"/>
              <a:gd name="connsiteY3" fmla="*/ 352429 h 644157"/>
              <a:gd name="connsiteX4" fmla="*/ 260352 w 563023"/>
              <a:gd name="connsiteY4" fmla="*/ 339729 h 644157"/>
              <a:gd name="connsiteX5" fmla="*/ 403227 w 563023"/>
              <a:gd name="connsiteY5" fmla="*/ 463554 h 644157"/>
              <a:gd name="connsiteX6" fmla="*/ 555627 w 563023"/>
              <a:gd name="connsiteY6" fmla="*/ 625479 h 644157"/>
              <a:gd name="connsiteX7" fmla="*/ 501652 w 563023"/>
              <a:gd name="connsiteY7" fmla="*/ 596904 h 644157"/>
              <a:gd name="connsiteX8" fmla="*/ 180977 w 563023"/>
              <a:gd name="connsiteY8" fmla="*/ 234954 h 644157"/>
              <a:gd name="connsiteX9" fmla="*/ 2 w 563023"/>
              <a:gd name="connsiteY9" fmla="*/ 4 h 64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3023" h="644157">
                <a:moveTo>
                  <a:pt x="2" y="4"/>
                </a:moveTo>
                <a:cubicBezTo>
                  <a:pt x="531" y="-1054"/>
                  <a:pt x="154519" y="192091"/>
                  <a:pt x="184152" y="228604"/>
                </a:cubicBezTo>
                <a:cubicBezTo>
                  <a:pt x="213785" y="265117"/>
                  <a:pt x="159810" y="198442"/>
                  <a:pt x="177802" y="219079"/>
                </a:cubicBezTo>
                <a:cubicBezTo>
                  <a:pt x="195794" y="239717"/>
                  <a:pt x="278344" y="332321"/>
                  <a:pt x="292102" y="352429"/>
                </a:cubicBezTo>
                <a:cubicBezTo>
                  <a:pt x="305860" y="372537"/>
                  <a:pt x="241831" y="321208"/>
                  <a:pt x="260352" y="339729"/>
                </a:cubicBezTo>
                <a:cubicBezTo>
                  <a:pt x="278873" y="358250"/>
                  <a:pt x="354015" y="415929"/>
                  <a:pt x="403227" y="463554"/>
                </a:cubicBezTo>
                <a:cubicBezTo>
                  <a:pt x="452440" y="511179"/>
                  <a:pt x="539223" y="603254"/>
                  <a:pt x="555627" y="625479"/>
                </a:cubicBezTo>
                <a:cubicBezTo>
                  <a:pt x="572031" y="647704"/>
                  <a:pt x="564094" y="661991"/>
                  <a:pt x="501652" y="596904"/>
                </a:cubicBezTo>
                <a:cubicBezTo>
                  <a:pt x="439210" y="531817"/>
                  <a:pt x="258764" y="328616"/>
                  <a:pt x="180977" y="234954"/>
                </a:cubicBezTo>
                <a:cubicBezTo>
                  <a:pt x="103190" y="141292"/>
                  <a:pt x="-527" y="1062"/>
                  <a:pt x="2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C4436B22-F55E-DEC9-7B92-DB16CDE7060D}"/>
              </a:ext>
            </a:extLst>
          </p:cNvPr>
          <p:cNvSpPr/>
          <p:nvPr/>
        </p:nvSpPr>
        <p:spPr>
          <a:xfrm>
            <a:off x="3641243" y="2691060"/>
            <a:ext cx="109500" cy="1139787"/>
          </a:xfrm>
          <a:custGeom>
            <a:avLst/>
            <a:gdLst>
              <a:gd name="connsiteX0" fmla="*/ 482 w 109500"/>
              <a:gd name="connsiteY0" fmla="*/ 1340 h 1139787"/>
              <a:gd name="connsiteX1" fmla="*/ 25882 w 109500"/>
              <a:gd name="connsiteY1" fmla="*/ 255340 h 1139787"/>
              <a:gd name="connsiteX2" fmla="*/ 29057 w 109500"/>
              <a:gd name="connsiteY2" fmla="*/ 236290 h 1139787"/>
              <a:gd name="connsiteX3" fmla="*/ 54457 w 109500"/>
              <a:gd name="connsiteY3" fmla="*/ 477590 h 1139787"/>
              <a:gd name="connsiteX4" fmla="*/ 57632 w 109500"/>
              <a:gd name="connsiteY4" fmla="*/ 439490 h 1139787"/>
              <a:gd name="connsiteX5" fmla="*/ 89382 w 109500"/>
              <a:gd name="connsiteY5" fmla="*/ 849065 h 1139787"/>
              <a:gd name="connsiteX6" fmla="*/ 98907 w 109500"/>
              <a:gd name="connsiteY6" fmla="*/ 985590 h 1139787"/>
              <a:gd name="connsiteX7" fmla="*/ 105257 w 109500"/>
              <a:gd name="connsiteY7" fmla="*/ 1109415 h 1139787"/>
              <a:gd name="connsiteX8" fmla="*/ 105257 w 109500"/>
              <a:gd name="connsiteY8" fmla="*/ 1068140 h 1139787"/>
              <a:gd name="connsiteX9" fmla="*/ 51282 w 109500"/>
              <a:gd name="connsiteY9" fmla="*/ 382340 h 1139787"/>
              <a:gd name="connsiteX10" fmla="*/ 482 w 109500"/>
              <a:gd name="connsiteY10" fmla="*/ 1340 h 113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500" h="1139787">
                <a:moveTo>
                  <a:pt x="482" y="1340"/>
                </a:moveTo>
                <a:cubicBezTo>
                  <a:pt x="-3751" y="-19827"/>
                  <a:pt x="21120" y="216182"/>
                  <a:pt x="25882" y="255340"/>
                </a:cubicBezTo>
                <a:cubicBezTo>
                  <a:pt x="30645" y="294498"/>
                  <a:pt x="24295" y="199248"/>
                  <a:pt x="29057" y="236290"/>
                </a:cubicBezTo>
                <a:cubicBezTo>
                  <a:pt x="33819" y="273332"/>
                  <a:pt x="49695" y="443723"/>
                  <a:pt x="54457" y="477590"/>
                </a:cubicBezTo>
                <a:cubicBezTo>
                  <a:pt x="59219" y="511457"/>
                  <a:pt x="51811" y="377578"/>
                  <a:pt x="57632" y="439490"/>
                </a:cubicBezTo>
                <a:cubicBezTo>
                  <a:pt x="63453" y="501402"/>
                  <a:pt x="82503" y="758048"/>
                  <a:pt x="89382" y="849065"/>
                </a:cubicBezTo>
                <a:cubicBezTo>
                  <a:pt x="96261" y="940082"/>
                  <a:pt x="96261" y="942198"/>
                  <a:pt x="98907" y="985590"/>
                </a:cubicBezTo>
                <a:cubicBezTo>
                  <a:pt x="101553" y="1028982"/>
                  <a:pt x="104199" y="1095657"/>
                  <a:pt x="105257" y="1109415"/>
                </a:cubicBezTo>
                <a:cubicBezTo>
                  <a:pt x="106315" y="1123173"/>
                  <a:pt x="114253" y="1189319"/>
                  <a:pt x="105257" y="1068140"/>
                </a:cubicBezTo>
                <a:cubicBezTo>
                  <a:pt x="96261" y="946961"/>
                  <a:pt x="66099" y="558023"/>
                  <a:pt x="51282" y="382340"/>
                </a:cubicBezTo>
                <a:cubicBezTo>
                  <a:pt x="36465" y="206657"/>
                  <a:pt x="4715" y="22507"/>
                  <a:pt x="482" y="13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6F6B6A35-8319-6FEC-10A5-4FC8EFC0BDB5}"/>
              </a:ext>
            </a:extLst>
          </p:cNvPr>
          <p:cNvSpPr/>
          <p:nvPr/>
        </p:nvSpPr>
        <p:spPr>
          <a:xfrm>
            <a:off x="3635363" y="2654636"/>
            <a:ext cx="304879" cy="352346"/>
          </a:xfrm>
          <a:custGeom>
            <a:avLst/>
            <a:gdLst>
              <a:gd name="connsiteX0" fmla="*/ 12 w 304879"/>
              <a:gd name="connsiteY0" fmla="*/ 79039 h 352346"/>
              <a:gd name="connsiteX1" fmla="*/ 85737 w 304879"/>
              <a:gd name="connsiteY1" fmla="*/ 12364 h 352346"/>
              <a:gd name="connsiteX2" fmla="*/ 120662 w 304879"/>
              <a:gd name="connsiteY2" fmla="*/ 53639 h 352346"/>
              <a:gd name="connsiteX3" fmla="*/ 79387 w 304879"/>
              <a:gd name="connsiteY3" fmla="*/ 21889 h 352346"/>
              <a:gd name="connsiteX4" fmla="*/ 196862 w 304879"/>
              <a:gd name="connsiteY4" fmla="*/ 101264 h 352346"/>
              <a:gd name="connsiteX5" fmla="*/ 193687 w 304879"/>
              <a:gd name="connsiteY5" fmla="*/ 142539 h 352346"/>
              <a:gd name="connsiteX6" fmla="*/ 238137 w 304879"/>
              <a:gd name="connsiteY6" fmla="*/ 193339 h 352346"/>
              <a:gd name="connsiteX7" fmla="*/ 304812 w 304879"/>
              <a:gd name="connsiteY7" fmla="*/ 352089 h 352346"/>
              <a:gd name="connsiteX8" fmla="*/ 247662 w 304879"/>
              <a:gd name="connsiteY8" fmla="*/ 225089 h 352346"/>
              <a:gd name="connsiteX9" fmla="*/ 111137 w 304879"/>
              <a:gd name="connsiteY9" fmla="*/ 21889 h 352346"/>
              <a:gd name="connsiteX10" fmla="*/ 92087 w 304879"/>
              <a:gd name="connsiteY10" fmla="*/ 9189 h 352346"/>
              <a:gd name="connsiteX11" fmla="*/ 12 w 304879"/>
              <a:gd name="connsiteY11" fmla="*/ 79039 h 35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4879" h="352346">
                <a:moveTo>
                  <a:pt x="12" y="79039"/>
                </a:moveTo>
                <a:cubicBezTo>
                  <a:pt x="-1046" y="79568"/>
                  <a:pt x="65629" y="16597"/>
                  <a:pt x="85737" y="12364"/>
                </a:cubicBezTo>
                <a:cubicBezTo>
                  <a:pt x="105845" y="8131"/>
                  <a:pt x="121720" y="52051"/>
                  <a:pt x="120662" y="53639"/>
                </a:cubicBezTo>
                <a:cubicBezTo>
                  <a:pt x="119604" y="55227"/>
                  <a:pt x="66687" y="13952"/>
                  <a:pt x="79387" y="21889"/>
                </a:cubicBezTo>
                <a:cubicBezTo>
                  <a:pt x="92087" y="29826"/>
                  <a:pt x="177812" y="81156"/>
                  <a:pt x="196862" y="101264"/>
                </a:cubicBezTo>
                <a:cubicBezTo>
                  <a:pt x="215912" y="121372"/>
                  <a:pt x="186808" y="127193"/>
                  <a:pt x="193687" y="142539"/>
                </a:cubicBezTo>
                <a:cubicBezTo>
                  <a:pt x="200566" y="157885"/>
                  <a:pt x="219616" y="158414"/>
                  <a:pt x="238137" y="193339"/>
                </a:cubicBezTo>
                <a:cubicBezTo>
                  <a:pt x="256658" y="228264"/>
                  <a:pt x="303225" y="346797"/>
                  <a:pt x="304812" y="352089"/>
                </a:cubicBezTo>
                <a:cubicBezTo>
                  <a:pt x="306399" y="357381"/>
                  <a:pt x="279941" y="280122"/>
                  <a:pt x="247662" y="225089"/>
                </a:cubicBezTo>
                <a:cubicBezTo>
                  <a:pt x="215383" y="170056"/>
                  <a:pt x="111137" y="21889"/>
                  <a:pt x="111137" y="21889"/>
                </a:cubicBezTo>
                <a:cubicBezTo>
                  <a:pt x="85208" y="-14094"/>
                  <a:pt x="109020" y="3897"/>
                  <a:pt x="92087" y="9189"/>
                </a:cubicBezTo>
                <a:cubicBezTo>
                  <a:pt x="75154" y="14481"/>
                  <a:pt x="1070" y="78510"/>
                  <a:pt x="12" y="790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99F1F6B5-0B0B-5843-CA90-518A32CE0021}"/>
              </a:ext>
            </a:extLst>
          </p:cNvPr>
          <p:cNvSpPr/>
          <p:nvPr/>
        </p:nvSpPr>
        <p:spPr>
          <a:xfrm>
            <a:off x="3727310" y="3450884"/>
            <a:ext cx="10667" cy="243102"/>
          </a:xfrm>
          <a:custGeom>
            <a:avLst/>
            <a:gdLst>
              <a:gd name="connsiteX0" fmla="*/ 140 w 10667"/>
              <a:gd name="connsiteY0" fmla="*/ 341 h 243102"/>
              <a:gd name="connsiteX1" fmla="*/ 9665 w 10667"/>
              <a:gd name="connsiteY1" fmla="*/ 187666 h 243102"/>
              <a:gd name="connsiteX2" fmla="*/ 9665 w 10667"/>
              <a:gd name="connsiteY2" fmla="*/ 241641 h 243102"/>
              <a:gd name="connsiteX3" fmla="*/ 3315 w 10667"/>
              <a:gd name="connsiteY3" fmla="*/ 143216 h 243102"/>
              <a:gd name="connsiteX4" fmla="*/ 140 w 10667"/>
              <a:gd name="connsiteY4" fmla="*/ 341 h 24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7" h="243102">
                <a:moveTo>
                  <a:pt x="140" y="341"/>
                </a:moveTo>
                <a:cubicBezTo>
                  <a:pt x="1198" y="7749"/>
                  <a:pt x="8077" y="147449"/>
                  <a:pt x="9665" y="187666"/>
                </a:cubicBezTo>
                <a:cubicBezTo>
                  <a:pt x="11253" y="227883"/>
                  <a:pt x="10723" y="249049"/>
                  <a:pt x="9665" y="241641"/>
                </a:cubicBezTo>
                <a:cubicBezTo>
                  <a:pt x="8607" y="234233"/>
                  <a:pt x="2257" y="178141"/>
                  <a:pt x="3315" y="143216"/>
                </a:cubicBezTo>
                <a:cubicBezTo>
                  <a:pt x="4373" y="108291"/>
                  <a:pt x="-918" y="-7067"/>
                  <a:pt x="140" y="3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6CF36CB4-BCCA-8389-4702-81B9830B7710}"/>
              </a:ext>
            </a:extLst>
          </p:cNvPr>
          <p:cNvSpPr/>
          <p:nvPr/>
        </p:nvSpPr>
        <p:spPr>
          <a:xfrm>
            <a:off x="3973801" y="2874279"/>
            <a:ext cx="55274" cy="273526"/>
          </a:xfrm>
          <a:custGeom>
            <a:avLst/>
            <a:gdLst>
              <a:gd name="connsiteX0" fmla="*/ 45749 w 55274"/>
              <a:gd name="connsiteY0" fmla="*/ 2271 h 273526"/>
              <a:gd name="connsiteX1" fmla="*/ 7649 w 55274"/>
              <a:gd name="connsiteY1" fmla="*/ 145146 h 273526"/>
              <a:gd name="connsiteX2" fmla="*/ 55274 w 55274"/>
              <a:gd name="connsiteY2" fmla="*/ 272146 h 273526"/>
              <a:gd name="connsiteX3" fmla="*/ 7649 w 55274"/>
              <a:gd name="connsiteY3" fmla="*/ 211821 h 273526"/>
              <a:gd name="connsiteX4" fmla="*/ 1299 w 55274"/>
              <a:gd name="connsiteY4" fmla="*/ 199121 h 273526"/>
              <a:gd name="connsiteX5" fmla="*/ 20349 w 55274"/>
              <a:gd name="connsiteY5" fmla="*/ 65771 h 273526"/>
              <a:gd name="connsiteX6" fmla="*/ 45749 w 55274"/>
              <a:gd name="connsiteY6" fmla="*/ 2271 h 27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74" h="273526">
                <a:moveTo>
                  <a:pt x="45749" y="2271"/>
                </a:moveTo>
                <a:cubicBezTo>
                  <a:pt x="43632" y="15500"/>
                  <a:pt x="6062" y="100167"/>
                  <a:pt x="7649" y="145146"/>
                </a:cubicBezTo>
                <a:cubicBezTo>
                  <a:pt x="9236" y="190125"/>
                  <a:pt x="55274" y="261034"/>
                  <a:pt x="55274" y="272146"/>
                </a:cubicBezTo>
                <a:cubicBezTo>
                  <a:pt x="55274" y="283258"/>
                  <a:pt x="16645" y="223992"/>
                  <a:pt x="7649" y="211821"/>
                </a:cubicBezTo>
                <a:cubicBezTo>
                  <a:pt x="-1347" y="199650"/>
                  <a:pt x="-818" y="223463"/>
                  <a:pt x="1299" y="199121"/>
                </a:cubicBezTo>
                <a:cubicBezTo>
                  <a:pt x="3416" y="174779"/>
                  <a:pt x="12412" y="94875"/>
                  <a:pt x="20349" y="65771"/>
                </a:cubicBezTo>
                <a:cubicBezTo>
                  <a:pt x="28286" y="36667"/>
                  <a:pt x="47866" y="-10958"/>
                  <a:pt x="45749" y="22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C8736A0B-5D34-1D71-208E-05921F2EE5A1}"/>
              </a:ext>
            </a:extLst>
          </p:cNvPr>
          <p:cNvSpPr/>
          <p:nvPr/>
        </p:nvSpPr>
        <p:spPr>
          <a:xfrm>
            <a:off x="3872918" y="3133440"/>
            <a:ext cx="241963" cy="356226"/>
          </a:xfrm>
          <a:custGeom>
            <a:avLst/>
            <a:gdLst>
              <a:gd name="connsiteX0" fmla="*/ 191082 w 241963"/>
              <a:gd name="connsiteY0" fmla="*/ 285 h 356226"/>
              <a:gd name="connsiteX1" fmla="*/ 70432 w 241963"/>
              <a:gd name="connsiteY1" fmla="*/ 86010 h 356226"/>
              <a:gd name="connsiteX2" fmla="*/ 582 w 241963"/>
              <a:gd name="connsiteY2" fmla="*/ 127285 h 356226"/>
              <a:gd name="connsiteX3" fmla="*/ 41857 w 241963"/>
              <a:gd name="connsiteY3" fmla="*/ 127285 h 356226"/>
              <a:gd name="connsiteX4" fmla="*/ 124407 w 241963"/>
              <a:gd name="connsiteY4" fmla="*/ 193960 h 356226"/>
              <a:gd name="connsiteX5" fmla="*/ 99007 w 241963"/>
              <a:gd name="connsiteY5" fmla="*/ 181260 h 356226"/>
              <a:gd name="connsiteX6" fmla="*/ 197432 w 241963"/>
              <a:gd name="connsiteY6" fmla="*/ 282860 h 356226"/>
              <a:gd name="connsiteX7" fmla="*/ 241882 w 241963"/>
              <a:gd name="connsiteY7" fmla="*/ 355885 h 356226"/>
              <a:gd name="connsiteX8" fmla="*/ 203782 w 241963"/>
              <a:gd name="connsiteY8" fmla="*/ 301910 h 356226"/>
              <a:gd name="connsiteX9" fmla="*/ 60907 w 241963"/>
              <a:gd name="connsiteY9" fmla="*/ 127285 h 356226"/>
              <a:gd name="connsiteX10" fmla="*/ 76782 w 241963"/>
              <a:gd name="connsiteY10" fmla="*/ 101885 h 356226"/>
              <a:gd name="connsiteX11" fmla="*/ 29157 w 241963"/>
              <a:gd name="connsiteY11" fmla="*/ 117760 h 356226"/>
              <a:gd name="connsiteX12" fmla="*/ 191082 w 241963"/>
              <a:gd name="connsiteY12" fmla="*/ 285 h 35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1963" h="356226">
                <a:moveTo>
                  <a:pt x="191082" y="285"/>
                </a:moveTo>
                <a:cubicBezTo>
                  <a:pt x="197961" y="-5007"/>
                  <a:pt x="102182" y="64843"/>
                  <a:pt x="70432" y="86010"/>
                </a:cubicBezTo>
                <a:cubicBezTo>
                  <a:pt x="38682" y="107177"/>
                  <a:pt x="5344" y="120406"/>
                  <a:pt x="582" y="127285"/>
                </a:cubicBezTo>
                <a:cubicBezTo>
                  <a:pt x="-4180" y="134164"/>
                  <a:pt x="21220" y="116173"/>
                  <a:pt x="41857" y="127285"/>
                </a:cubicBezTo>
                <a:cubicBezTo>
                  <a:pt x="62494" y="138397"/>
                  <a:pt x="114882" y="184964"/>
                  <a:pt x="124407" y="193960"/>
                </a:cubicBezTo>
                <a:cubicBezTo>
                  <a:pt x="133932" y="202956"/>
                  <a:pt x="86836" y="166443"/>
                  <a:pt x="99007" y="181260"/>
                </a:cubicBezTo>
                <a:cubicBezTo>
                  <a:pt x="111178" y="196077"/>
                  <a:pt x="173620" y="253756"/>
                  <a:pt x="197432" y="282860"/>
                </a:cubicBezTo>
                <a:cubicBezTo>
                  <a:pt x="221244" y="311964"/>
                  <a:pt x="240824" y="352710"/>
                  <a:pt x="241882" y="355885"/>
                </a:cubicBezTo>
                <a:cubicBezTo>
                  <a:pt x="242940" y="359060"/>
                  <a:pt x="233944" y="340010"/>
                  <a:pt x="203782" y="301910"/>
                </a:cubicBezTo>
                <a:cubicBezTo>
                  <a:pt x="173620" y="263810"/>
                  <a:pt x="82074" y="160622"/>
                  <a:pt x="60907" y="127285"/>
                </a:cubicBezTo>
                <a:cubicBezTo>
                  <a:pt x="39740" y="93948"/>
                  <a:pt x="82074" y="103472"/>
                  <a:pt x="76782" y="101885"/>
                </a:cubicBezTo>
                <a:cubicBezTo>
                  <a:pt x="71490" y="100298"/>
                  <a:pt x="13811" y="129402"/>
                  <a:pt x="29157" y="117760"/>
                </a:cubicBezTo>
                <a:cubicBezTo>
                  <a:pt x="44503" y="106118"/>
                  <a:pt x="184203" y="5577"/>
                  <a:pt x="191082" y="2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0BD6DCC5-7137-EB04-386C-E79A3B7DC943}"/>
              </a:ext>
            </a:extLst>
          </p:cNvPr>
          <p:cNvSpPr/>
          <p:nvPr/>
        </p:nvSpPr>
        <p:spPr>
          <a:xfrm>
            <a:off x="3517457" y="2102026"/>
            <a:ext cx="439753" cy="879309"/>
          </a:xfrm>
          <a:custGeom>
            <a:avLst/>
            <a:gdLst>
              <a:gd name="connsiteX0" fmla="*/ 19493 w 439753"/>
              <a:gd name="connsiteY0" fmla="*/ 18874 h 879309"/>
              <a:gd name="connsiteX1" fmla="*/ 171893 w 439753"/>
              <a:gd name="connsiteY1" fmla="*/ 383999 h 879309"/>
              <a:gd name="connsiteX2" fmla="*/ 159193 w 439753"/>
              <a:gd name="connsiteY2" fmla="*/ 295099 h 879309"/>
              <a:gd name="connsiteX3" fmla="*/ 206818 w 439753"/>
              <a:gd name="connsiteY3" fmla="*/ 441149 h 879309"/>
              <a:gd name="connsiteX4" fmla="*/ 321118 w 439753"/>
              <a:gd name="connsiteY4" fmla="*/ 707849 h 879309"/>
              <a:gd name="connsiteX5" fmla="*/ 314768 w 439753"/>
              <a:gd name="connsiteY5" fmla="*/ 641174 h 879309"/>
              <a:gd name="connsiteX6" fmla="*/ 429068 w 439753"/>
              <a:gd name="connsiteY6" fmla="*/ 876124 h 879309"/>
              <a:gd name="connsiteX7" fmla="*/ 390968 w 439753"/>
              <a:gd name="connsiteY7" fmla="*/ 730074 h 879309"/>
              <a:gd name="connsiteX8" fmla="*/ 41718 w 439753"/>
              <a:gd name="connsiteY8" fmla="*/ 120474 h 879309"/>
              <a:gd name="connsiteX9" fmla="*/ 19493 w 439753"/>
              <a:gd name="connsiteY9" fmla="*/ 18874 h 87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9753" h="879309">
                <a:moveTo>
                  <a:pt x="19493" y="18874"/>
                </a:moveTo>
                <a:cubicBezTo>
                  <a:pt x="41189" y="62795"/>
                  <a:pt x="148610" y="337962"/>
                  <a:pt x="171893" y="383999"/>
                </a:cubicBezTo>
                <a:cubicBezTo>
                  <a:pt x="195176" y="430037"/>
                  <a:pt x="153372" y="285574"/>
                  <a:pt x="159193" y="295099"/>
                </a:cubicBezTo>
                <a:cubicBezTo>
                  <a:pt x="165014" y="304624"/>
                  <a:pt x="179831" y="372357"/>
                  <a:pt x="206818" y="441149"/>
                </a:cubicBezTo>
                <a:cubicBezTo>
                  <a:pt x="233806" y="509941"/>
                  <a:pt x="303126" y="674512"/>
                  <a:pt x="321118" y="707849"/>
                </a:cubicBezTo>
                <a:cubicBezTo>
                  <a:pt x="339110" y="741186"/>
                  <a:pt x="296776" y="613128"/>
                  <a:pt x="314768" y="641174"/>
                </a:cubicBezTo>
                <a:cubicBezTo>
                  <a:pt x="332760" y="669220"/>
                  <a:pt x="416368" y="861307"/>
                  <a:pt x="429068" y="876124"/>
                </a:cubicBezTo>
                <a:cubicBezTo>
                  <a:pt x="441768" y="890941"/>
                  <a:pt x="455526" y="856016"/>
                  <a:pt x="390968" y="730074"/>
                </a:cubicBezTo>
                <a:cubicBezTo>
                  <a:pt x="326410" y="604132"/>
                  <a:pt x="101514" y="233716"/>
                  <a:pt x="41718" y="120474"/>
                </a:cubicBezTo>
                <a:cubicBezTo>
                  <a:pt x="-18078" y="7232"/>
                  <a:pt x="-2203" y="-25047"/>
                  <a:pt x="19493" y="1887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3AD09A8-953B-0651-0082-2908E131E7E8}"/>
              </a:ext>
            </a:extLst>
          </p:cNvPr>
          <p:cNvSpPr/>
          <p:nvPr/>
        </p:nvSpPr>
        <p:spPr>
          <a:xfrm>
            <a:off x="3548723" y="1840050"/>
            <a:ext cx="618294" cy="277847"/>
          </a:xfrm>
          <a:custGeom>
            <a:avLst/>
            <a:gdLst>
              <a:gd name="connsiteX0" fmla="*/ 927 w 618294"/>
              <a:gd name="connsiteY0" fmla="*/ 277675 h 277847"/>
              <a:gd name="connsiteX1" fmla="*/ 305727 w 618294"/>
              <a:gd name="connsiteY1" fmla="*/ 153850 h 277847"/>
              <a:gd name="connsiteX2" fmla="*/ 216827 w 618294"/>
              <a:gd name="connsiteY2" fmla="*/ 166550 h 277847"/>
              <a:gd name="connsiteX3" fmla="*/ 423202 w 618294"/>
              <a:gd name="connsiteY3" fmla="*/ 90350 h 277847"/>
              <a:gd name="connsiteX4" fmla="*/ 616877 w 618294"/>
              <a:gd name="connsiteY4" fmla="*/ 1450 h 277847"/>
              <a:gd name="connsiteX5" fmla="*/ 502577 w 618294"/>
              <a:gd name="connsiteY5" fmla="*/ 39550 h 277847"/>
              <a:gd name="connsiteX6" fmla="*/ 347002 w 618294"/>
              <a:gd name="connsiteY6" fmla="*/ 96700 h 277847"/>
              <a:gd name="connsiteX7" fmla="*/ 397802 w 618294"/>
              <a:gd name="connsiteY7" fmla="*/ 84000 h 277847"/>
              <a:gd name="connsiteX8" fmla="*/ 216827 w 618294"/>
              <a:gd name="connsiteY8" fmla="*/ 179250 h 277847"/>
              <a:gd name="connsiteX9" fmla="*/ 927 w 618294"/>
              <a:gd name="connsiteY9" fmla="*/ 277675 h 277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8294" h="277847">
                <a:moveTo>
                  <a:pt x="927" y="277675"/>
                </a:moveTo>
                <a:cubicBezTo>
                  <a:pt x="15744" y="273442"/>
                  <a:pt x="269744" y="172371"/>
                  <a:pt x="305727" y="153850"/>
                </a:cubicBezTo>
                <a:cubicBezTo>
                  <a:pt x="341710" y="135329"/>
                  <a:pt x="197248" y="177133"/>
                  <a:pt x="216827" y="166550"/>
                </a:cubicBezTo>
                <a:cubicBezTo>
                  <a:pt x="236406" y="155967"/>
                  <a:pt x="356527" y="117867"/>
                  <a:pt x="423202" y="90350"/>
                </a:cubicBezTo>
                <a:cubicBezTo>
                  <a:pt x="489877" y="62833"/>
                  <a:pt x="603648" y="9917"/>
                  <a:pt x="616877" y="1450"/>
                </a:cubicBezTo>
                <a:cubicBezTo>
                  <a:pt x="630106" y="-7017"/>
                  <a:pt x="547556" y="23675"/>
                  <a:pt x="502577" y="39550"/>
                </a:cubicBezTo>
                <a:cubicBezTo>
                  <a:pt x="457598" y="55425"/>
                  <a:pt x="364464" y="89292"/>
                  <a:pt x="347002" y="96700"/>
                </a:cubicBezTo>
                <a:cubicBezTo>
                  <a:pt x="329540" y="104108"/>
                  <a:pt x="419498" y="70242"/>
                  <a:pt x="397802" y="84000"/>
                </a:cubicBezTo>
                <a:cubicBezTo>
                  <a:pt x="376106" y="97758"/>
                  <a:pt x="280856" y="151204"/>
                  <a:pt x="216827" y="179250"/>
                </a:cubicBezTo>
                <a:cubicBezTo>
                  <a:pt x="152798" y="207296"/>
                  <a:pt x="-13890" y="281908"/>
                  <a:pt x="927" y="2776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BD4CEC5-48FB-EEEC-037C-E2332EC0A020}"/>
              </a:ext>
            </a:extLst>
          </p:cNvPr>
          <p:cNvSpPr/>
          <p:nvPr/>
        </p:nvSpPr>
        <p:spPr>
          <a:xfrm>
            <a:off x="3959197" y="1893133"/>
            <a:ext cx="152428" cy="1074431"/>
          </a:xfrm>
          <a:custGeom>
            <a:avLst/>
            <a:gdLst>
              <a:gd name="connsiteX0" fmla="*/ 152428 w 152428"/>
              <a:gd name="connsiteY0" fmla="*/ 2342 h 1074431"/>
              <a:gd name="connsiteX1" fmla="*/ 95278 w 152428"/>
              <a:gd name="connsiteY1" fmla="*/ 367467 h 1074431"/>
              <a:gd name="connsiteX2" fmla="*/ 107978 w 152428"/>
              <a:gd name="connsiteY2" fmla="*/ 345242 h 1074431"/>
              <a:gd name="connsiteX3" fmla="*/ 76228 w 152428"/>
              <a:gd name="connsiteY3" fmla="*/ 503992 h 1074431"/>
              <a:gd name="connsiteX4" fmla="*/ 19078 w 152428"/>
              <a:gd name="connsiteY4" fmla="*/ 910392 h 1074431"/>
              <a:gd name="connsiteX5" fmla="*/ 28 w 152428"/>
              <a:gd name="connsiteY5" fmla="*/ 1072317 h 1074431"/>
              <a:gd name="connsiteX6" fmla="*/ 22253 w 152428"/>
              <a:gd name="connsiteY6" fmla="*/ 935792 h 1074431"/>
              <a:gd name="connsiteX7" fmla="*/ 117503 w 152428"/>
              <a:gd name="connsiteY7" fmla="*/ 154742 h 1074431"/>
              <a:gd name="connsiteX8" fmla="*/ 95278 w 152428"/>
              <a:gd name="connsiteY8" fmla="*/ 208717 h 1074431"/>
              <a:gd name="connsiteX9" fmla="*/ 152428 w 152428"/>
              <a:gd name="connsiteY9" fmla="*/ 2342 h 107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428" h="1074431">
                <a:moveTo>
                  <a:pt x="152428" y="2342"/>
                </a:moveTo>
                <a:cubicBezTo>
                  <a:pt x="152428" y="28800"/>
                  <a:pt x="102686" y="310317"/>
                  <a:pt x="95278" y="367467"/>
                </a:cubicBezTo>
                <a:cubicBezTo>
                  <a:pt x="87870" y="424617"/>
                  <a:pt x="111153" y="322488"/>
                  <a:pt x="107978" y="345242"/>
                </a:cubicBezTo>
                <a:cubicBezTo>
                  <a:pt x="104803" y="367996"/>
                  <a:pt x="91045" y="409800"/>
                  <a:pt x="76228" y="503992"/>
                </a:cubicBezTo>
                <a:cubicBezTo>
                  <a:pt x="61411" y="598184"/>
                  <a:pt x="31778" y="815671"/>
                  <a:pt x="19078" y="910392"/>
                </a:cubicBezTo>
                <a:cubicBezTo>
                  <a:pt x="6378" y="1005113"/>
                  <a:pt x="-501" y="1068084"/>
                  <a:pt x="28" y="1072317"/>
                </a:cubicBezTo>
                <a:cubicBezTo>
                  <a:pt x="557" y="1076550"/>
                  <a:pt x="2674" y="1088721"/>
                  <a:pt x="22253" y="935792"/>
                </a:cubicBezTo>
                <a:cubicBezTo>
                  <a:pt x="41832" y="782863"/>
                  <a:pt x="105332" y="275921"/>
                  <a:pt x="117503" y="154742"/>
                </a:cubicBezTo>
                <a:cubicBezTo>
                  <a:pt x="129674" y="33563"/>
                  <a:pt x="93161" y="235705"/>
                  <a:pt x="95278" y="208717"/>
                </a:cubicBezTo>
                <a:cubicBezTo>
                  <a:pt x="97395" y="181730"/>
                  <a:pt x="152428" y="-24116"/>
                  <a:pt x="152428" y="23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8B969039-61F5-41F7-A8C8-5B2ADBF10D2C}"/>
              </a:ext>
            </a:extLst>
          </p:cNvPr>
          <p:cNvSpPr/>
          <p:nvPr/>
        </p:nvSpPr>
        <p:spPr>
          <a:xfrm>
            <a:off x="3977295" y="1835047"/>
            <a:ext cx="166286" cy="1140756"/>
          </a:xfrm>
          <a:custGeom>
            <a:avLst/>
            <a:gdLst>
              <a:gd name="connsiteX0" fmla="*/ 166080 w 166286"/>
              <a:gd name="connsiteY0" fmla="*/ 103 h 1140756"/>
              <a:gd name="connsiteX1" fmla="*/ 105755 w 166286"/>
              <a:gd name="connsiteY1" fmla="*/ 393803 h 1140756"/>
              <a:gd name="connsiteX2" fmla="*/ 61305 w 166286"/>
              <a:gd name="connsiteY2" fmla="*/ 730353 h 1140756"/>
              <a:gd name="connsiteX3" fmla="*/ 74005 w 166286"/>
              <a:gd name="connsiteY3" fmla="*/ 704953 h 1140756"/>
              <a:gd name="connsiteX4" fmla="*/ 35905 w 166286"/>
              <a:gd name="connsiteY4" fmla="*/ 993878 h 1140756"/>
              <a:gd name="connsiteX5" fmla="*/ 980 w 166286"/>
              <a:gd name="connsiteY5" fmla="*/ 1133578 h 1140756"/>
              <a:gd name="connsiteX6" fmla="*/ 20030 w 166286"/>
              <a:gd name="connsiteY6" fmla="*/ 1038328 h 1140756"/>
              <a:gd name="connsiteX7" fmla="*/ 121630 w 166286"/>
              <a:gd name="connsiteY7" fmla="*/ 362053 h 1140756"/>
              <a:gd name="connsiteX8" fmla="*/ 166080 w 166286"/>
              <a:gd name="connsiteY8" fmla="*/ 103 h 114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286" h="1140756">
                <a:moveTo>
                  <a:pt x="166080" y="103"/>
                </a:moveTo>
                <a:cubicBezTo>
                  <a:pt x="163434" y="5395"/>
                  <a:pt x="123217" y="272095"/>
                  <a:pt x="105755" y="393803"/>
                </a:cubicBezTo>
                <a:cubicBezTo>
                  <a:pt x="88292" y="515511"/>
                  <a:pt x="66597" y="678495"/>
                  <a:pt x="61305" y="730353"/>
                </a:cubicBezTo>
                <a:cubicBezTo>
                  <a:pt x="56013" y="782211"/>
                  <a:pt x="78238" y="661032"/>
                  <a:pt x="74005" y="704953"/>
                </a:cubicBezTo>
                <a:cubicBezTo>
                  <a:pt x="69772" y="748874"/>
                  <a:pt x="48076" y="922441"/>
                  <a:pt x="35905" y="993878"/>
                </a:cubicBezTo>
                <a:cubicBezTo>
                  <a:pt x="23734" y="1065315"/>
                  <a:pt x="3626" y="1126170"/>
                  <a:pt x="980" y="1133578"/>
                </a:cubicBezTo>
                <a:cubicBezTo>
                  <a:pt x="-1666" y="1140986"/>
                  <a:pt x="-78" y="1166915"/>
                  <a:pt x="20030" y="1038328"/>
                </a:cubicBezTo>
                <a:cubicBezTo>
                  <a:pt x="40138" y="909741"/>
                  <a:pt x="97818" y="530328"/>
                  <a:pt x="121630" y="362053"/>
                </a:cubicBezTo>
                <a:cubicBezTo>
                  <a:pt x="145442" y="193778"/>
                  <a:pt x="168726" y="-5189"/>
                  <a:pt x="166080" y="1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2163505E-78DB-B3D7-DB8F-CC50A2330C4F}"/>
              </a:ext>
            </a:extLst>
          </p:cNvPr>
          <p:cNvSpPr/>
          <p:nvPr/>
        </p:nvSpPr>
        <p:spPr>
          <a:xfrm>
            <a:off x="3939807" y="3152773"/>
            <a:ext cx="178175" cy="307995"/>
          </a:xfrm>
          <a:custGeom>
            <a:avLst/>
            <a:gdLst>
              <a:gd name="connsiteX0" fmla="*/ 133718 w 178175"/>
              <a:gd name="connsiteY0" fmla="*/ 2 h 307995"/>
              <a:gd name="connsiteX1" fmla="*/ 13068 w 178175"/>
              <a:gd name="connsiteY1" fmla="*/ 88902 h 307995"/>
              <a:gd name="connsiteX2" fmla="*/ 25768 w 178175"/>
              <a:gd name="connsiteY2" fmla="*/ 107952 h 307995"/>
              <a:gd name="connsiteX3" fmla="*/ 41643 w 178175"/>
              <a:gd name="connsiteY3" fmla="*/ 158752 h 307995"/>
              <a:gd name="connsiteX4" fmla="*/ 47993 w 178175"/>
              <a:gd name="connsiteY4" fmla="*/ 152402 h 307995"/>
              <a:gd name="connsiteX5" fmla="*/ 121018 w 178175"/>
              <a:gd name="connsiteY5" fmla="*/ 225427 h 307995"/>
              <a:gd name="connsiteX6" fmla="*/ 178168 w 178175"/>
              <a:gd name="connsiteY6" fmla="*/ 307977 h 307995"/>
              <a:gd name="connsiteX7" fmla="*/ 124193 w 178175"/>
              <a:gd name="connsiteY7" fmla="*/ 231777 h 307995"/>
              <a:gd name="connsiteX8" fmla="*/ 9893 w 178175"/>
              <a:gd name="connsiteY8" fmla="*/ 114302 h 307995"/>
              <a:gd name="connsiteX9" fmla="*/ 73393 w 178175"/>
              <a:gd name="connsiteY9" fmla="*/ 79377 h 307995"/>
              <a:gd name="connsiteX10" fmla="*/ 368 w 178175"/>
              <a:gd name="connsiteY10" fmla="*/ 92077 h 307995"/>
              <a:gd name="connsiteX11" fmla="*/ 133718 w 178175"/>
              <a:gd name="connsiteY11" fmla="*/ 2 h 307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8175" h="307995">
                <a:moveTo>
                  <a:pt x="133718" y="2"/>
                </a:moveTo>
                <a:cubicBezTo>
                  <a:pt x="135835" y="-527"/>
                  <a:pt x="13068" y="88902"/>
                  <a:pt x="13068" y="88902"/>
                </a:cubicBezTo>
                <a:cubicBezTo>
                  <a:pt x="-4924" y="106894"/>
                  <a:pt x="21006" y="96310"/>
                  <a:pt x="25768" y="107952"/>
                </a:cubicBezTo>
                <a:cubicBezTo>
                  <a:pt x="30530" y="119594"/>
                  <a:pt x="41643" y="158752"/>
                  <a:pt x="41643" y="158752"/>
                </a:cubicBezTo>
                <a:cubicBezTo>
                  <a:pt x="45347" y="166160"/>
                  <a:pt x="34764" y="141290"/>
                  <a:pt x="47993" y="152402"/>
                </a:cubicBezTo>
                <a:cubicBezTo>
                  <a:pt x="61222" y="163514"/>
                  <a:pt x="99322" y="199498"/>
                  <a:pt x="121018" y="225427"/>
                </a:cubicBezTo>
                <a:cubicBezTo>
                  <a:pt x="142714" y="251356"/>
                  <a:pt x="177639" y="306919"/>
                  <a:pt x="178168" y="307977"/>
                </a:cubicBezTo>
                <a:cubicBezTo>
                  <a:pt x="178697" y="309035"/>
                  <a:pt x="152239" y="264056"/>
                  <a:pt x="124193" y="231777"/>
                </a:cubicBezTo>
                <a:cubicBezTo>
                  <a:pt x="96147" y="199498"/>
                  <a:pt x="18360" y="139702"/>
                  <a:pt x="9893" y="114302"/>
                </a:cubicBezTo>
                <a:cubicBezTo>
                  <a:pt x="1426" y="88902"/>
                  <a:pt x="74980" y="83081"/>
                  <a:pt x="73393" y="79377"/>
                </a:cubicBezTo>
                <a:cubicBezTo>
                  <a:pt x="71806" y="75673"/>
                  <a:pt x="-5982" y="99485"/>
                  <a:pt x="368" y="92077"/>
                </a:cubicBezTo>
                <a:cubicBezTo>
                  <a:pt x="6718" y="84669"/>
                  <a:pt x="131601" y="531"/>
                  <a:pt x="133718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DF4AC7DD-312E-63C6-57A3-4C3DAED66822}"/>
              </a:ext>
            </a:extLst>
          </p:cNvPr>
          <p:cNvSpPr/>
          <p:nvPr/>
        </p:nvSpPr>
        <p:spPr>
          <a:xfrm>
            <a:off x="4006942" y="3136659"/>
            <a:ext cx="156605" cy="306565"/>
          </a:xfrm>
          <a:custGeom>
            <a:avLst/>
            <a:gdLst>
              <a:gd name="connsiteX0" fmla="*/ 3083 w 156605"/>
              <a:gd name="connsiteY0" fmla="*/ 3416 h 306565"/>
              <a:gd name="connsiteX1" fmla="*/ 149133 w 156605"/>
              <a:gd name="connsiteY1" fmla="*/ 295516 h 306565"/>
              <a:gd name="connsiteX2" fmla="*/ 126908 w 156605"/>
              <a:gd name="connsiteY2" fmla="*/ 235191 h 306565"/>
              <a:gd name="connsiteX3" fmla="*/ 53883 w 156605"/>
              <a:gd name="connsiteY3" fmla="*/ 139941 h 306565"/>
              <a:gd name="connsiteX4" fmla="*/ 3083 w 156605"/>
              <a:gd name="connsiteY4" fmla="*/ 3416 h 30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605" h="306565">
                <a:moveTo>
                  <a:pt x="3083" y="3416"/>
                </a:moveTo>
                <a:cubicBezTo>
                  <a:pt x="18958" y="29345"/>
                  <a:pt x="128495" y="256887"/>
                  <a:pt x="149133" y="295516"/>
                </a:cubicBezTo>
                <a:cubicBezTo>
                  <a:pt x="169771" y="334145"/>
                  <a:pt x="142783" y="261120"/>
                  <a:pt x="126908" y="235191"/>
                </a:cubicBezTo>
                <a:cubicBezTo>
                  <a:pt x="111033" y="209262"/>
                  <a:pt x="70816" y="173278"/>
                  <a:pt x="53883" y="139941"/>
                </a:cubicBezTo>
                <a:cubicBezTo>
                  <a:pt x="36950" y="106604"/>
                  <a:pt x="-12792" y="-22513"/>
                  <a:pt x="3083" y="34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6D47DC0-8873-F172-A8B4-D5B7311C0271}"/>
              </a:ext>
            </a:extLst>
          </p:cNvPr>
          <p:cNvSpPr/>
          <p:nvPr/>
        </p:nvSpPr>
        <p:spPr>
          <a:xfrm>
            <a:off x="4104612" y="3381335"/>
            <a:ext cx="42114" cy="120749"/>
          </a:xfrm>
          <a:custGeom>
            <a:avLst/>
            <a:gdLst>
              <a:gd name="connsiteX0" fmla="*/ 41938 w 42114"/>
              <a:gd name="connsiteY0" fmla="*/ 40 h 120749"/>
              <a:gd name="connsiteX1" fmla="*/ 19713 w 42114"/>
              <a:gd name="connsiteY1" fmla="*/ 63540 h 120749"/>
              <a:gd name="connsiteX2" fmla="*/ 663 w 42114"/>
              <a:gd name="connsiteY2" fmla="*/ 120690 h 120749"/>
              <a:gd name="connsiteX3" fmla="*/ 7013 w 42114"/>
              <a:gd name="connsiteY3" fmla="*/ 73065 h 120749"/>
              <a:gd name="connsiteX4" fmla="*/ 41938 w 42114"/>
              <a:gd name="connsiteY4" fmla="*/ 40 h 120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4" h="120749">
                <a:moveTo>
                  <a:pt x="41938" y="40"/>
                </a:moveTo>
                <a:cubicBezTo>
                  <a:pt x="44055" y="-1548"/>
                  <a:pt x="26592" y="43432"/>
                  <a:pt x="19713" y="63540"/>
                </a:cubicBezTo>
                <a:cubicBezTo>
                  <a:pt x="12834" y="83648"/>
                  <a:pt x="2780" y="119102"/>
                  <a:pt x="663" y="120690"/>
                </a:cubicBezTo>
                <a:cubicBezTo>
                  <a:pt x="-1454" y="122278"/>
                  <a:pt x="1721" y="91586"/>
                  <a:pt x="7013" y="73065"/>
                </a:cubicBezTo>
                <a:cubicBezTo>
                  <a:pt x="12305" y="54544"/>
                  <a:pt x="39821" y="1628"/>
                  <a:pt x="41938" y="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81403E8E-9E3B-F053-CB90-1148309B435C}"/>
              </a:ext>
            </a:extLst>
          </p:cNvPr>
          <p:cNvSpPr/>
          <p:nvPr/>
        </p:nvSpPr>
        <p:spPr>
          <a:xfrm>
            <a:off x="4061451" y="3411809"/>
            <a:ext cx="91998" cy="252439"/>
          </a:xfrm>
          <a:custGeom>
            <a:avLst/>
            <a:gdLst>
              <a:gd name="connsiteX0" fmla="*/ 91449 w 91998"/>
              <a:gd name="connsiteY0" fmla="*/ 1316 h 252439"/>
              <a:gd name="connsiteX1" fmla="*/ 59699 w 91998"/>
              <a:gd name="connsiteY1" fmla="*/ 80691 h 252439"/>
              <a:gd name="connsiteX2" fmla="*/ 37474 w 91998"/>
              <a:gd name="connsiteY2" fmla="*/ 134666 h 252439"/>
              <a:gd name="connsiteX3" fmla="*/ 59699 w 91998"/>
              <a:gd name="connsiteY3" fmla="*/ 102916 h 252439"/>
              <a:gd name="connsiteX4" fmla="*/ 2549 w 91998"/>
              <a:gd name="connsiteY4" fmla="*/ 248966 h 252439"/>
              <a:gd name="connsiteX5" fmla="*/ 12074 w 91998"/>
              <a:gd name="connsiteY5" fmla="*/ 201341 h 252439"/>
              <a:gd name="connsiteX6" fmla="*/ 31124 w 91998"/>
              <a:gd name="connsiteY6" fmla="*/ 141016 h 252439"/>
              <a:gd name="connsiteX7" fmla="*/ 31124 w 91998"/>
              <a:gd name="connsiteY7" fmla="*/ 150541 h 252439"/>
              <a:gd name="connsiteX8" fmla="*/ 91449 w 91998"/>
              <a:gd name="connsiteY8" fmla="*/ 1316 h 25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998" h="252439">
                <a:moveTo>
                  <a:pt x="91449" y="1316"/>
                </a:moveTo>
                <a:cubicBezTo>
                  <a:pt x="96211" y="-10326"/>
                  <a:pt x="68695" y="58466"/>
                  <a:pt x="59699" y="80691"/>
                </a:cubicBezTo>
                <a:cubicBezTo>
                  <a:pt x="50703" y="102916"/>
                  <a:pt x="37474" y="130962"/>
                  <a:pt x="37474" y="134666"/>
                </a:cubicBezTo>
                <a:cubicBezTo>
                  <a:pt x="37474" y="138370"/>
                  <a:pt x="65520" y="83866"/>
                  <a:pt x="59699" y="102916"/>
                </a:cubicBezTo>
                <a:cubicBezTo>
                  <a:pt x="53878" y="121966"/>
                  <a:pt x="10486" y="232562"/>
                  <a:pt x="2549" y="248966"/>
                </a:cubicBezTo>
                <a:cubicBezTo>
                  <a:pt x="-5389" y="265370"/>
                  <a:pt x="7311" y="219333"/>
                  <a:pt x="12074" y="201341"/>
                </a:cubicBezTo>
                <a:cubicBezTo>
                  <a:pt x="16836" y="183349"/>
                  <a:pt x="27949" y="149483"/>
                  <a:pt x="31124" y="141016"/>
                </a:cubicBezTo>
                <a:cubicBezTo>
                  <a:pt x="34299" y="132549"/>
                  <a:pt x="22128" y="167474"/>
                  <a:pt x="31124" y="150541"/>
                </a:cubicBezTo>
                <a:cubicBezTo>
                  <a:pt x="40120" y="133608"/>
                  <a:pt x="86687" y="12958"/>
                  <a:pt x="91449" y="13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56AADB60-F252-4D64-F72F-5725C00E57F9}"/>
              </a:ext>
            </a:extLst>
          </p:cNvPr>
          <p:cNvSpPr/>
          <p:nvPr/>
        </p:nvSpPr>
        <p:spPr>
          <a:xfrm>
            <a:off x="4032250" y="3152775"/>
            <a:ext cx="228967" cy="649839"/>
          </a:xfrm>
          <a:custGeom>
            <a:avLst/>
            <a:gdLst>
              <a:gd name="connsiteX0" fmla="*/ 0 w 228967"/>
              <a:gd name="connsiteY0" fmla="*/ 0 h 649839"/>
              <a:gd name="connsiteX1" fmla="*/ 149225 w 228967"/>
              <a:gd name="connsiteY1" fmla="*/ 279400 h 649839"/>
              <a:gd name="connsiteX2" fmla="*/ 152400 w 228967"/>
              <a:gd name="connsiteY2" fmla="*/ 273050 h 649839"/>
              <a:gd name="connsiteX3" fmla="*/ 193675 w 228967"/>
              <a:gd name="connsiteY3" fmla="*/ 409575 h 649839"/>
              <a:gd name="connsiteX4" fmla="*/ 196850 w 228967"/>
              <a:gd name="connsiteY4" fmla="*/ 466725 h 649839"/>
              <a:gd name="connsiteX5" fmla="*/ 203200 w 228967"/>
              <a:gd name="connsiteY5" fmla="*/ 536575 h 649839"/>
              <a:gd name="connsiteX6" fmla="*/ 228600 w 228967"/>
              <a:gd name="connsiteY6" fmla="*/ 644525 h 649839"/>
              <a:gd name="connsiteX7" fmla="*/ 215900 w 228967"/>
              <a:gd name="connsiteY7" fmla="*/ 606425 h 649839"/>
              <a:gd name="connsiteX8" fmla="*/ 184150 w 228967"/>
              <a:gd name="connsiteY8" fmla="*/ 377825 h 649839"/>
              <a:gd name="connsiteX9" fmla="*/ 149225 w 228967"/>
              <a:gd name="connsiteY9" fmla="*/ 279400 h 649839"/>
              <a:gd name="connsiteX10" fmla="*/ 0 w 228967"/>
              <a:gd name="connsiteY10" fmla="*/ 0 h 649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8967" h="649839">
                <a:moveTo>
                  <a:pt x="0" y="0"/>
                </a:moveTo>
                <a:lnTo>
                  <a:pt x="149225" y="279400"/>
                </a:lnTo>
                <a:cubicBezTo>
                  <a:pt x="174625" y="324908"/>
                  <a:pt x="144992" y="251354"/>
                  <a:pt x="152400" y="273050"/>
                </a:cubicBezTo>
                <a:cubicBezTo>
                  <a:pt x="159808" y="294746"/>
                  <a:pt x="186267" y="377296"/>
                  <a:pt x="193675" y="409575"/>
                </a:cubicBezTo>
                <a:cubicBezTo>
                  <a:pt x="201083" y="441854"/>
                  <a:pt x="195263" y="445558"/>
                  <a:pt x="196850" y="466725"/>
                </a:cubicBezTo>
                <a:cubicBezTo>
                  <a:pt x="198437" y="487892"/>
                  <a:pt x="197908" y="506942"/>
                  <a:pt x="203200" y="536575"/>
                </a:cubicBezTo>
                <a:cubicBezTo>
                  <a:pt x="208492" y="566208"/>
                  <a:pt x="226483" y="632883"/>
                  <a:pt x="228600" y="644525"/>
                </a:cubicBezTo>
                <a:cubicBezTo>
                  <a:pt x="230717" y="656167"/>
                  <a:pt x="223308" y="650875"/>
                  <a:pt x="215900" y="606425"/>
                </a:cubicBezTo>
                <a:cubicBezTo>
                  <a:pt x="208492" y="561975"/>
                  <a:pt x="195262" y="432329"/>
                  <a:pt x="184150" y="377825"/>
                </a:cubicBezTo>
                <a:cubicBezTo>
                  <a:pt x="173038" y="323321"/>
                  <a:pt x="182033" y="338667"/>
                  <a:pt x="149225" y="279400"/>
                </a:cubicBezTo>
                <a:cubicBezTo>
                  <a:pt x="116417" y="220133"/>
                  <a:pt x="0" y="0"/>
                  <a:pt x="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5A00BD91-4784-6B92-0E72-CFB43CC051E6}"/>
              </a:ext>
            </a:extLst>
          </p:cNvPr>
          <p:cNvSpPr/>
          <p:nvPr/>
        </p:nvSpPr>
        <p:spPr>
          <a:xfrm>
            <a:off x="4110764" y="3368371"/>
            <a:ext cx="100573" cy="191853"/>
          </a:xfrm>
          <a:custGeom>
            <a:avLst/>
            <a:gdLst>
              <a:gd name="connsiteX0" fmla="*/ 861 w 100573"/>
              <a:gd name="connsiteY0" fmla="*/ 304 h 191853"/>
              <a:gd name="connsiteX1" fmla="*/ 51661 w 100573"/>
              <a:gd name="connsiteY1" fmla="*/ 86029 h 191853"/>
              <a:gd name="connsiteX2" fmla="*/ 96111 w 100573"/>
              <a:gd name="connsiteY2" fmla="*/ 155879 h 191853"/>
              <a:gd name="connsiteX3" fmla="*/ 92936 w 100573"/>
              <a:gd name="connsiteY3" fmla="*/ 190804 h 191853"/>
              <a:gd name="connsiteX4" fmla="*/ 96111 w 100573"/>
              <a:gd name="connsiteY4" fmla="*/ 117779 h 191853"/>
              <a:gd name="connsiteX5" fmla="*/ 861 w 100573"/>
              <a:gd name="connsiteY5" fmla="*/ 304 h 19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573" h="191853">
                <a:moveTo>
                  <a:pt x="861" y="304"/>
                </a:moveTo>
                <a:cubicBezTo>
                  <a:pt x="-6547" y="-4988"/>
                  <a:pt x="35786" y="60100"/>
                  <a:pt x="51661" y="86029"/>
                </a:cubicBezTo>
                <a:cubicBezTo>
                  <a:pt x="67536" y="111958"/>
                  <a:pt x="89232" y="138417"/>
                  <a:pt x="96111" y="155879"/>
                </a:cubicBezTo>
                <a:cubicBezTo>
                  <a:pt x="102990" y="173341"/>
                  <a:pt x="92936" y="197154"/>
                  <a:pt x="92936" y="190804"/>
                </a:cubicBezTo>
                <a:cubicBezTo>
                  <a:pt x="92936" y="184454"/>
                  <a:pt x="107753" y="145825"/>
                  <a:pt x="96111" y="117779"/>
                </a:cubicBezTo>
                <a:cubicBezTo>
                  <a:pt x="84469" y="89733"/>
                  <a:pt x="8269" y="5596"/>
                  <a:pt x="861" y="30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459E5C17-F205-A94C-3BA5-53EB61F0E182}"/>
              </a:ext>
            </a:extLst>
          </p:cNvPr>
          <p:cNvSpPr/>
          <p:nvPr/>
        </p:nvSpPr>
        <p:spPr>
          <a:xfrm>
            <a:off x="4041438" y="1733623"/>
            <a:ext cx="715867" cy="1019208"/>
          </a:xfrm>
          <a:custGeom>
            <a:avLst/>
            <a:gdLst>
              <a:gd name="connsiteX0" fmla="*/ 337 w 715867"/>
              <a:gd name="connsiteY0" fmla="*/ 136452 h 1019208"/>
              <a:gd name="connsiteX1" fmla="*/ 254337 w 715867"/>
              <a:gd name="connsiteY1" fmla="*/ 50727 h 1019208"/>
              <a:gd name="connsiteX2" fmla="*/ 254337 w 715867"/>
              <a:gd name="connsiteY2" fmla="*/ 60252 h 1019208"/>
              <a:gd name="connsiteX3" fmla="*/ 282912 w 715867"/>
              <a:gd name="connsiteY3" fmla="*/ 107877 h 1019208"/>
              <a:gd name="connsiteX4" fmla="*/ 413087 w 715867"/>
              <a:gd name="connsiteY4" fmla="*/ 393627 h 1019208"/>
              <a:gd name="connsiteX5" fmla="*/ 533737 w 715867"/>
              <a:gd name="connsiteY5" fmla="*/ 641277 h 1019208"/>
              <a:gd name="connsiteX6" fmla="*/ 498812 w 715867"/>
              <a:gd name="connsiteY6" fmla="*/ 593652 h 1019208"/>
              <a:gd name="connsiteX7" fmla="*/ 714712 w 715867"/>
              <a:gd name="connsiteY7" fmla="*/ 1009577 h 1019208"/>
              <a:gd name="connsiteX8" fmla="*/ 568662 w 715867"/>
              <a:gd name="connsiteY8" fmla="*/ 815902 h 1019208"/>
              <a:gd name="connsiteX9" fmla="*/ 238462 w 715867"/>
              <a:gd name="connsiteY9" fmla="*/ 50727 h 1019208"/>
              <a:gd name="connsiteX10" fmla="*/ 209887 w 715867"/>
              <a:gd name="connsiteY10" fmla="*/ 69777 h 1019208"/>
              <a:gd name="connsiteX11" fmla="*/ 200362 w 715867"/>
              <a:gd name="connsiteY11" fmla="*/ 50727 h 1019208"/>
              <a:gd name="connsiteX12" fmla="*/ 337 w 715867"/>
              <a:gd name="connsiteY12" fmla="*/ 136452 h 101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5867" h="1019208">
                <a:moveTo>
                  <a:pt x="337" y="136452"/>
                </a:moveTo>
                <a:cubicBezTo>
                  <a:pt x="9333" y="136452"/>
                  <a:pt x="212004" y="63427"/>
                  <a:pt x="254337" y="50727"/>
                </a:cubicBezTo>
                <a:cubicBezTo>
                  <a:pt x="296670" y="38027"/>
                  <a:pt x="249574" y="50727"/>
                  <a:pt x="254337" y="60252"/>
                </a:cubicBezTo>
                <a:cubicBezTo>
                  <a:pt x="259100" y="69777"/>
                  <a:pt x="256454" y="52315"/>
                  <a:pt x="282912" y="107877"/>
                </a:cubicBezTo>
                <a:cubicBezTo>
                  <a:pt x="309370" y="163439"/>
                  <a:pt x="371283" y="304727"/>
                  <a:pt x="413087" y="393627"/>
                </a:cubicBezTo>
                <a:cubicBezTo>
                  <a:pt x="454891" y="482527"/>
                  <a:pt x="519450" y="607940"/>
                  <a:pt x="533737" y="641277"/>
                </a:cubicBezTo>
                <a:cubicBezTo>
                  <a:pt x="548024" y="674614"/>
                  <a:pt x="468650" y="532269"/>
                  <a:pt x="498812" y="593652"/>
                </a:cubicBezTo>
                <a:cubicBezTo>
                  <a:pt x="528974" y="655035"/>
                  <a:pt x="703070" y="972535"/>
                  <a:pt x="714712" y="1009577"/>
                </a:cubicBezTo>
                <a:cubicBezTo>
                  <a:pt x="726354" y="1046619"/>
                  <a:pt x="648037" y="975710"/>
                  <a:pt x="568662" y="815902"/>
                </a:cubicBezTo>
                <a:cubicBezTo>
                  <a:pt x="489287" y="656094"/>
                  <a:pt x="298258" y="175081"/>
                  <a:pt x="238462" y="50727"/>
                </a:cubicBezTo>
                <a:cubicBezTo>
                  <a:pt x="178666" y="-73627"/>
                  <a:pt x="216237" y="69777"/>
                  <a:pt x="209887" y="69777"/>
                </a:cubicBezTo>
                <a:cubicBezTo>
                  <a:pt x="203537" y="69777"/>
                  <a:pt x="235816" y="36969"/>
                  <a:pt x="200362" y="50727"/>
                </a:cubicBezTo>
                <a:cubicBezTo>
                  <a:pt x="164908" y="64485"/>
                  <a:pt x="-8659" y="136452"/>
                  <a:pt x="337" y="1364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2A45935-B6B5-0EE0-DF8F-98056087A728}"/>
              </a:ext>
            </a:extLst>
          </p:cNvPr>
          <p:cNvSpPr/>
          <p:nvPr/>
        </p:nvSpPr>
        <p:spPr>
          <a:xfrm>
            <a:off x="4470397" y="2714549"/>
            <a:ext cx="193724" cy="314580"/>
          </a:xfrm>
          <a:custGeom>
            <a:avLst/>
            <a:gdLst>
              <a:gd name="connsiteX0" fmla="*/ 193678 w 193724"/>
              <a:gd name="connsiteY0" fmla="*/ 76 h 314580"/>
              <a:gd name="connsiteX1" fmla="*/ 92078 w 193724"/>
              <a:gd name="connsiteY1" fmla="*/ 146126 h 314580"/>
              <a:gd name="connsiteX2" fmla="*/ 3 w 193724"/>
              <a:gd name="connsiteY2" fmla="*/ 314401 h 314580"/>
              <a:gd name="connsiteX3" fmla="*/ 95253 w 193724"/>
              <a:gd name="connsiteY3" fmla="*/ 177876 h 314580"/>
              <a:gd name="connsiteX4" fmla="*/ 107953 w 193724"/>
              <a:gd name="connsiteY4" fmla="*/ 142951 h 314580"/>
              <a:gd name="connsiteX5" fmla="*/ 79378 w 193724"/>
              <a:gd name="connsiteY5" fmla="*/ 165176 h 314580"/>
              <a:gd name="connsiteX6" fmla="*/ 193678 w 193724"/>
              <a:gd name="connsiteY6" fmla="*/ 76 h 314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3724" h="314580">
                <a:moveTo>
                  <a:pt x="193678" y="76"/>
                </a:moveTo>
                <a:cubicBezTo>
                  <a:pt x="195795" y="-3099"/>
                  <a:pt x="124357" y="93739"/>
                  <a:pt x="92078" y="146126"/>
                </a:cubicBezTo>
                <a:cubicBezTo>
                  <a:pt x="59799" y="198513"/>
                  <a:pt x="-526" y="309109"/>
                  <a:pt x="3" y="314401"/>
                </a:cubicBezTo>
                <a:cubicBezTo>
                  <a:pt x="532" y="319693"/>
                  <a:pt x="77261" y="206451"/>
                  <a:pt x="95253" y="177876"/>
                </a:cubicBezTo>
                <a:cubicBezTo>
                  <a:pt x="113245" y="149301"/>
                  <a:pt x="110599" y="145068"/>
                  <a:pt x="107953" y="142951"/>
                </a:cubicBezTo>
                <a:cubicBezTo>
                  <a:pt x="105307" y="140834"/>
                  <a:pt x="64032" y="185284"/>
                  <a:pt x="79378" y="165176"/>
                </a:cubicBezTo>
                <a:cubicBezTo>
                  <a:pt x="94724" y="145068"/>
                  <a:pt x="191561" y="3251"/>
                  <a:pt x="193678" y="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1359B05-83E1-7F72-2B15-38243FF141F7}"/>
              </a:ext>
            </a:extLst>
          </p:cNvPr>
          <p:cNvSpPr/>
          <p:nvPr/>
        </p:nvSpPr>
        <p:spPr>
          <a:xfrm>
            <a:off x="4444925" y="2981300"/>
            <a:ext cx="188863" cy="372628"/>
          </a:xfrm>
          <a:custGeom>
            <a:avLst/>
            <a:gdLst>
              <a:gd name="connsiteX0" fmla="*/ 75 w 188863"/>
              <a:gd name="connsiteY0" fmla="*/ 25 h 372628"/>
              <a:gd name="connsiteX1" fmla="*/ 98500 w 188863"/>
              <a:gd name="connsiteY1" fmla="*/ 171475 h 372628"/>
              <a:gd name="connsiteX2" fmla="*/ 98500 w 188863"/>
              <a:gd name="connsiteY2" fmla="*/ 146075 h 372628"/>
              <a:gd name="connsiteX3" fmla="*/ 162000 w 188863"/>
              <a:gd name="connsiteY3" fmla="*/ 308000 h 372628"/>
              <a:gd name="connsiteX4" fmla="*/ 184225 w 188863"/>
              <a:gd name="connsiteY4" fmla="*/ 371500 h 372628"/>
              <a:gd name="connsiteX5" fmla="*/ 181050 w 188863"/>
              <a:gd name="connsiteY5" fmla="*/ 336575 h 372628"/>
              <a:gd name="connsiteX6" fmla="*/ 104850 w 188863"/>
              <a:gd name="connsiteY6" fmla="*/ 193700 h 372628"/>
              <a:gd name="connsiteX7" fmla="*/ 123900 w 188863"/>
              <a:gd name="connsiteY7" fmla="*/ 215925 h 372628"/>
              <a:gd name="connsiteX8" fmla="*/ 82625 w 188863"/>
              <a:gd name="connsiteY8" fmla="*/ 158775 h 372628"/>
              <a:gd name="connsiteX9" fmla="*/ 75 w 188863"/>
              <a:gd name="connsiteY9" fmla="*/ 25 h 37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863" h="372628">
                <a:moveTo>
                  <a:pt x="75" y="25"/>
                </a:moveTo>
                <a:cubicBezTo>
                  <a:pt x="2721" y="2142"/>
                  <a:pt x="82096" y="147133"/>
                  <a:pt x="98500" y="171475"/>
                </a:cubicBezTo>
                <a:cubicBezTo>
                  <a:pt x="114904" y="195817"/>
                  <a:pt x="87917" y="123321"/>
                  <a:pt x="98500" y="146075"/>
                </a:cubicBezTo>
                <a:cubicBezTo>
                  <a:pt x="109083" y="168829"/>
                  <a:pt x="147712" y="270429"/>
                  <a:pt x="162000" y="308000"/>
                </a:cubicBezTo>
                <a:cubicBezTo>
                  <a:pt x="176288" y="345571"/>
                  <a:pt x="181050" y="366738"/>
                  <a:pt x="184225" y="371500"/>
                </a:cubicBezTo>
                <a:cubicBezTo>
                  <a:pt x="187400" y="376262"/>
                  <a:pt x="194279" y="366208"/>
                  <a:pt x="181050" y="336575"/>
                </a:cubicBezTo>
                <a:cubicBezTo>
                  <a:pt x="167821" y="306942"/>
                  <a:pt x="114375" y="213808"/>
                  <a:pt x="104850" y="193700"/>
                </a:cubicBezTo>
                <a:cubicBezTo>
                  <a:pt x="95325" y="173592"/>
                  <a:pt x="127604" y="221746"/>
                  <a:pt x="123900" y="215925"/>
                </a:cubicBezTo>
                <a:cubicBezTo>
                  <a:pt x="120196" y="210104"/>
                  <a:pt x="100087" y="188937"/>
                  <a:pt x="82625" y="158775"/>
                </a:cubicBezTo>
                <a:cubicBezTo>
                  <a:pt x="65163" y="128613"/>
                  <a:pt x="-2571" y="-2092"/>
                  <a:pt x="75" y="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35D4741-0E92-A1F7-8853-5A5EF23ED6F4}"/>
              </a:ext>
            </a:extLst>
          </p:cNvPr>
          <p:cNvSpPr/>
          <p:nvPr/>
        </p:nvSpPr>
        <p:spPr>
          <a:xfrm>
            <a:off x="4528696" y="2742005"/>
            <a:ext cx="154803" cy="617382"/>
          </a:xfrm>
          <a:custGeom>
            <a:avLst/>
            <a:gdLst>
              <a:gd name="connsiteX0" fmla="*/ 154429 w 154803"/>
              <a:gd name="connsiteY0" fmla="*/ 1195 h 617382"/>
              <a:gd name="connsiteX1" fmla="*/ 14729 w 154803"/>
              <a:gd name="connsiteY1" fmla="*/ 236145 h 617382"/>
              <a:gd name="connsiteX2" fmla="*/ 36954 w 154803"/>
              <a:gd name="connsiteY2" fmla="*/ 213920 h 617382"/>
              <a:gd name="connsiteX3" fmla="*/ 14729 w 154803"/>
              <a:gd name="connsiteY3" fmla="*/ 258370 h 617382"/>
              <a:gd name="connsiteX4" fmla="*/ 62354 w 154803"/>
              <a:gd name="connsiteY4" fmla="*/ 350445 h 617382"/>
              <a:gd name="connsiteX5" fmla="*/ 40129 w 154803"/>
              <a:gd name="connsiteY5" fmla="*/ 321870 h 617382"/>
              <a:gd name="connsiteX6" fmla="*/ 125854 w 154803"/>
              <a:gd name="connsiteY6" fmla="*/ 537770 h 617382"/>
              <a:gd name="connsiteX7" fmla="*/ 113154 w 154803"/>
              <a:gd name="connsiteY7" fmla="*/ 617145 h 617382"/>
              <a:gd name="connsiteX8" fmla="*/ 141729 w 154803"/>
              <a:gd name="connsiteY8" fmla="*/ 556820 h 617382"/>
              <a:gd name="connsiteX9" fmla="*/ 68704 w 154803"/>
              <a:gd name="connsiteY9" fmla="*/ 410770 h 617382"/>
              <a:gd name="connsiteX10" fmla="*/ 11554 w 154803"/>
              <a:gd name="connsiteY10" fmla="*/ 277420 h 617382"/>
              <a:gd name="connsiteX11" fmla="*/ 5204 w 154803"/>
              <a:gd name="connsiteY11" fmla="*/ 293295 h 617382"/>
              <a:gd name="connsiteX12" fmla="*/ 71879 w 154803"/>
              <a:gd name="connsiteY12" fmla="*/ 134545 h 617382"/>
              <a:gd name="connsiteX13" fmla="*/ 56004 w 154803"/>
              <a:gd name="connsiteY13" fmla="*/ 144070 h 617382"/>
              <a:gd name="connsiteX14" fmla="*/ 154429 w 154803"/>
              <a:gd name="connsiteY14" fmla="*/ 1195 h 617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4803" h="617382">
                <a:moveTo>
                  <a:pt x="154429" y="1195"/>
                </a:moveTo>
                <a:cubicBezTo>
                  <a:pt x="147550" y="16541"/>
                  <a:pt x="34308" y="200691"/>
                  <a:pt x="14729" y="236145"/>
                </a:cubicBezTo>
                <a:cubicBezTo>
                  <a:pt x="-4850" y="271599"/>
                  <a:pt x="36954" y="210216"/>
                  <a:pt x="36954" y="213920"/>
                </a:cubicBezTo>
                <a:cubicBezTo>
                  <a:pt x="36954" y="217624"/>
                  <a:pt x="10496" y="235616"/>
                  <a:pt x="14729" y="258370"/>
                </a:cubicBezTo>
                <a:cubicBezTo>
                  <a:pt x="18962" y="281124"/>
                  <a:pt x="58121" y="339862"/>
                  <a:pt x="62354" y="350445"/>
                </a:cubicBezTo>
                <a:cubicBezTo>
                  <a:pt x="66587" y="361028"/>
                  <a:pt x="29546" y="290649"/>
                  <a:pt x="40129" y="321870"/>
                </a:cubicBezTo>
                <a:cubicBezTo>
                  <a:pt x="50712" y="353091"/>
                  <a:pt x="113683" y="488558"/>
                  <a:pt x="125854" y="537770"/>
                </a:cubicBezTo>
                <a:cubicBezTo>
                  <a:pt x="138025" y="586983"/>
                  <a:pt x="110508" y="613970"/>
                  <a:pt x="113154" y="617145"/>
                </a:cubicBezTo>
                <a:cubicBezTo>
                  <a:pt x="115800" y="620320"/>
                  <a:pt x="149137" y="591216"/>
                  <a:pt x="141729" y="556820"/>
                </a:cubicBezTo>
                <a:cubicBezTo>
                  <a:pt x="134321" y="522424"/>
                  <a:pt x="90400" y="457337"/>
                  <a:pt x="68704" y="410770"/>
                </a:cubicBezTo>
                <a:cubicBezTo>
                  <a:pt x="47008" y="364203"/>
                  <a:pt x="11554" y="277420"/>
                  <a:pt x="11554" y="277420"/>
                </a:cubicBezTo>
                <a:cubicBezTo>
                  <a:pt x="971" y="257841"/>
                  <a:pt x="-4850" y="317107"/>
                  <a:pt x="5204" y="293295"/>
                </a:cubicBezTo>
                <a:cubicBezTo>
                  <a:pt x="15258" y="269483"/>
                  <a:pt x="63412" y="159416"/>
                  <a:pt x="71879" y="134545"/>
                </a:cubicBezTo>
                <a:cubicBezTo>
                  <a:pt x="80346" y="109674"/>
                  <a:pt x="40658" y="165237"/>
                  <a:pt x="56004" y="144070"/>
                </a:cubicBezTo>
                <a:cubicBezTo>
                  <a:pt x="71350" y="122903"/>
                  <a:pt x="161308" y="-14151"/>
                  <a:pt x="154429" y="11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C9DDC961-0D38-DA6D-2338-11F05057C081}"/>
              </a:ext>
            </a:extLst>
          </p:cNvPr>
          <p:cNvSpPr/>
          <p:nvPr/>
        </p:nvSpPr>
        <p:spPr>
          <a:xfrm>
            <a:off x="4682963" y="2755894"/>
            <a:ext cx="238639" cy="355883"/>
          </a:xfrm>
          <a:custGeom>
            <a:avLst/>
            <a:gdLst>
              <a:gd name="connsiteX0" fmla="*/ 162 w 238639"/>
              <a:gd name="connsiteY0" fmla="*/ 6 h 355883"/>
              <a:gd name="connsiteX1" fmla="*/ 212887 w 238639"/>
              <a:gd name="connsiteY1" fmla="*/ 47631 h 355883"/>
              <a:gd name="connsiteX2" fmla="*/ 235112 w 238639"/>
              <a:gd name="connsiteY2" fmla="*/ 107956 h 355883"/>
              <a:gd name="connsiteX3" fmla="*/ 238287 w 238639"/>
              <a:gd name="connsiteY3" fmla="*/ 171456 h 355883"/>
              <a:gd name="connsiteX4" fmla="*/ 231937 w 238639"/>
              <a:gd name="connsiteY4" fmla="*/ 355606 h 355883"/>
              <a:gd name="connsiteX5" fmla="*/ 235112 w 238639"/>
              <a:gd name="connsiteY5" fmla="*/ 209556 h 355883"/>
              <a:gd name="connsiteX6" fmla="*/ 228762 w 238639"/>
              <a:gd name="connsiteY6" fmla="*/ 66681 h 355883"/>
              <a:gd name="connsiteX7" fmla="*/ 177962 w 238639"/>
              <a:gd name="connsiteY7" fmla="*/ 44456 h 355883"/>
              <a:gd name="connsiteX8" fmla="*/ 162 w 238639"/>
              <a:gd name="connsiteY8" fmla="*/ 6 h 355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639" h="355883">
                <a:moveTo>
                  <a:pt x="162" y="6"/>
                </a:moveTo>
                <a:cubicBezTo>
                  <a:pt x="5983" y="535"/>
                  <a:pt x="173729" y="29639"/>
                  <a:pt x="212887" y="47631"/>
                </a:cubicBezTo>
                <a:cubicBezTo>
                  <a:pt x="252045" y="65623"/>
                  <a:pt x="230879" y="87319"/>
                  <a:pt x="235112" y="107956"/>
                </a:cubicBezTo>
                <a:cubicBezTo>
                  <a:pt x="239345" y="128593"/>
                  <a:pt x="238816" y="130181"/>
                  <a:pt x="238287" y="171456"/>
                </a:cubicBezTo>
                <a:cubicBezTo>
                  <a:pt x="237758" y="212731"/>
                  <a:pt x="232466" y="349256"/>
                  <a:pt x="231937" y="355606"/>
                </a:cubicBezTo>
                <a:cubicBezTo>
                  <a:pt x="231408" y="361956"/>
                  <a:pt x="235641" y="257710"/>
                  <a:pt x="235112" y="209556"/>
                </a:cubicBezTo>
                <a:cubicBezTo>
                  <a:pt x="234583" y="161402"/>
                  <a:pt x="238287" y="94198"/>
                  <a:pt x="228762" y="66681"/>
                </a:cubicBezTo>
                <a:cubicBezTo>
                  <a:pt x="219237" y="39164"/>
                  <a:pt x="209183" y="56098"/>
                  <a:pt x="177962" y="44456"/>
                </a:cubicBezTo>
                <a:cubicBezTo>
                  <a:pt x="146741" y="32814"/>
                  <a:pt x="-5659" y="-523"/>
                  <a:pt x="162" y="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76648AAD-5857-CBE1-6A12-3ED3AAC76C54}"/>
              </a:ext>
            </a:extLst>
          </p:cNvPr>
          <p:cNvSpPr/>
          <p:nvPr/>
        </p:nvSpPr>
        <p:spPr>
          <a:xfrm>
            <a:off x="4679158" y="3113722"/>
            <a:ext cx="245526" cy="188472"/>
          </a:xfrm>
          <a:custGeom>
            <a:avLst/>
            <a:gdLst>
              <a:gd name="connsiteX0" fmla="*/ 245267 w 245526"/>
              <a:gd name="connsiteY0" fmla="*/ 953 h 188472"/>
              <a:gd name="connsiteX1" fmla="*/ 38892 w 245526"/>
              <a:gd name="connsiteY1" fmla="*/ 159703 h 188472"/>
              <a:gd name="connsiteX2" fmla="*/ 76992 w 245526"/>
              <a:gd name="connsiteY2" fmla="*/ 121603 h 188472"/>
              <a:gd name="connsiteX3" fmla="*/ 792 w 245526"/>
              <a:gd name="connsiteY3" fmla="*/ 188278 h 188472"/>
              <a:gd name="connsiteX4" fmla="*/ 134142 w 245526"/>
              <a:gd name="connsiteY4" fmla="*/ 96203 h 188472"/>
              <a:gd name="connsiteX5" fmla="*/ 83342 w 245526"/>
              <a:gd name="connsiteY5" fmla="*/ 93028 h 188472"/>
              <a:gd name="connsiteX6" fmla="*/ 245267 w 245526"/>
              <a:gd name="connsiteY6" fmla="*/ 953 h 18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526" h="188472">
                <a:moveTo>
                  <a:pt x="245267" y="953"/>
                </a:moveTo>
                <a:cubicBezTo>
                  <a:pt x="237859" y="12066"/>
                  <a:pt x="66938" y="139595"/>
                  <a:pt x="38892" y="159703"/>
                </a:cubicBezTo>
                <a:cubicBezTo>
                  <a:pt x="10846" y="179811"/>
                  <a:pt x="83342" y="116841"/>
                  <a:pt x="76992" y="121603"/>
                </a:cubicBezTo>
                <a:cubicBezTo>
                  <a:pt x="70642" y="126365"/>
                  <a:pt x="-8733" y="192511"/>
                  <a:pt x="792" y="188278"/>
                </a:cubicBezTo>
                <a:cubicBezTo>
                  <a:pt x="10317" y="184045"/>
                  <a:pt x="120384" y="112078"/>
                  <a:pt x="134142" y="96203"/>
                </a:cubicBezTo>
                <a:cubicBezTo>
                  <a:pt x="147900" y="80328"/>
                  <a:pt x="67467" y="106786"/>
                  <a:pt x="83342" y="93028"/>
                </a:cubicBezTo>
                <a:cubicBezTo>
                  <a:pt x="99217" y="79270"/>
                  <a:pt x="252675" y="-10160"/>
                  <a:pt x="245267" y="9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FD01F80C-0F15-143A-3EA8-ED9DEB51DA68}"/>
              </a:ext>
            </a:extLst>
          </p:cNvPr>
          <p:cNvSpPr/>
          <p:nvPr/>
        </p:nvSpPr>
        <p:spPr>
          <a:xfrm>
            <a:off x="4642962" y="2730154"/>
            <a:ext cx="310259" cy="366487"/>
          </a:xfrm>
          <a:custGeom>
            <a:avLst/>
            <a:gdLst>
              <a:gd name="connsiteX0" fmla="*/ 2063 w 310259"/>
              <a:gd name="connsiteY0" fmla="*/ 346 h 366487"/>
              <a:gd name="connsiteX1" fmla="*/ 125888 w 310259"/>
              <a:gd name="connsiteY1" fmla="*/ 32096 h 366487"/>
              <a:gd name="connsiteX2" fmla="*/ 262413 w 310259"/>
              <a:gd name="connsiteY2" fmla="*/ 51146 h 366487"/>
              <a:gd name="connsiteX3" fmla="*/ 281463 w 310259"/>
              <a:gd name="connsiteY3" fmla="*/ 63846 h 366487"/>
              <a:gd name="connsiteX4" fmla="*/ 287813 w 310259"/>
              <a:gd name="connsiteY4" fmla="*/ 57496 h 366487"/>
              <a:gd name="connsiteX5" fmla="*/ 284638 w 310259"/>
              <a:gd name="connsiteY5" fmla="*/ 108296 h 366487"/>
              <a:gd name="connsiteX6" fmla="*/ 310038 w 310259"/>
              <a:gd name="connsiteY6" fmla="*/ 254346 h 366487"/>
              <a:gd name="connsiteX7" fmla="*/ 297338 w 310259"/>
              <a:gd name="connsiteY7" fmla="*/ 365471 h 366487"/>
              <a:gd name="connsiteX8" fmla="*/ 303688 w 310259"/>
              <a:gd name="connsiteY8" fmla="*/ 295621 h 366487"/>
              <a:gd name="connsiteX9" fmla="*/ 281463 w 310259"/>
              <a:gd name="connsiteY9" fmla="*/ 76546 h 366487"/>
              <a:gd name="connsiteX10" fmla="*/ 230663 w 310259"/>
              <a:gd name="connsiteY10" fmla="*/ 54321 h 366487"/>
              <a:gd name="connsiteX11" fmla="*/ 2063 w 310259"/>
              <a:gd name="connsiteY11" fmla="*/ 346 h 366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259" h="366487">
                <a:moveTo>
                  <a:pt x="2063" y="346"/>
                </a:moveTo>
                <a:cubicBezTo>
                  <a:pt x="-15399" y="-3358"/>
                  <a:pt x="82496" y="23629"/>
                  <a:pt x="125888" y="32096"/>
                </a:cubicBezTo>
                <a:cubicBezTo>
                  <a:pt x="169280" y="40563"/>
                  <a:pt x="236484" y="45854"/>
                  <a:pt x="262413" y="51146"/>
                </a:cubicBezTo>
                <a:cubicBezTo>
                  <a:pt x="288342" y="56438"/>
                  <a:pt x="281463" y="63846"/>
                  <a:pt x="281463" y="63846"/>
                </a:cubicBezTo>
                <a:cubicBezTo>
                  <a:pt x="285696" y="64904"/>
                  <a:pt x="287284" y="50088"/>
                  <a:pt x="287813" y="57496"/>
                </a:cubicBezTo>
                <a:cubicBezTo>
                  <a:pt x="288342" y="64904"/>
                  <a:pt x="280934" y="75488"/>
                  <a:pt x="284638" y="108296"/>
                </a:cubicBezTo>
                <a:cubicBezTo>
                  <a:pt x="288342" y="141104"/>
                  <a:pt x="307921" y="211484"/>
                  <a:pt x="310038" y="254346"/>
                </a:cubicBezTo>
                <a:cubicBezTo>
                  <a:pt x="312155" y="297208"/>
                  <a:pt x="298396" y="358592"/>
                  <a:pt x="297338" y="365471"/>
                </a:cubicBezTo>
                <a:cubicBezTo>
                  <a:pt x="296280" y="372350"/>
                  <a:pt x="306334" y="343775"/>
                  <a:pt x="303688" y="295621"/>
                </a:cubicBezTo>
                <a:cubicBezTo>
                  <a:pt x="301042" y="247467"/>
                  <a:pt x="293634" y="116763"/>
                  <a:pt x="281463" y="76546"/>
                </a:cubicBezTo>
                <a:cubicBezTo>
                  <a:pt x="269292" y="36329"/>
                  <a:pt x="274055" y="64904"/>
                  <a:pt x="230663" y="54321"/>
                </a:cubicBezTo>
                <a:lnTo>
                  <a:pt x="2063" y="34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0BA4C7FF-4C4E-68D4-2487-9973FC652B3F}"/>
              </a:ext>
            </a:extLst>
          </p:cNvPr>
          <p:cNvSpPr/>
          <p:nvPr/>
        </p:nvSpPr>
        <p:spPr>
          <a:xfrm>
            <a:off x="3386334" y="5187735"/>
            <a:ext cx="91084" cy="133569"/>
          </a:xfrm>
          <a:custGeom>
            <a:avLst/>
            <a:gdLst>
              <a:gd name="connsiteX0" fmla="*/ 90291 w 91084"/>
              <a:gd name="connsiteY0" fmla="*/ 215 h 133569"/>
              <a:gd name="connsiteX1" fmla="*/ 42666 w 91084"/>
              <a:gd name="connsiteY1" fmla="*/ 63715 h 133569"/>
              <a:gd name="connsiteX2" fmla="*/ 1391 w 91084"/>
              <a:gd name="connsiteY2" fmla="*/ 133565 h 133569"/>
              <a:gd name="connsiteX3" fmla="*/ 29966 w 91084"/>
              <a:gd name="connsiteY3" fmla="*/ 60540 h 133569"/>
              <a:gd name="connsiteX4" fmla="*/ 1391 w 91084"/>
              <a:gd name="connsiteY4" fmla="*/ 85940 h 133569"/>
              <a:gd name="connsiteX5" fmla="*/ 90291 w 91084"/>
              <a:gd name="connsiteY5" fmla="*/ 215 h 13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084" h="133569">
                <a:moveTo>
                  <a:pt x="90291" y="215"/>
                </a:moveTo>
                <a:cubicBezTo>
                  <a:pt x="97170" y="-3489"/>
                  <a:pt x="57483" y="41490"/>
                  <a:pt x="42666" y="63715"/>
                </a:cubicBezTo>
                <a:cubicBezTo>
                  <a:pt x="27849" y="85940"/>
                  <a:pt x="3508" y="134094"/>
                  <a:pt x="1391" y="133565"/>
                </a:cubicBezTo>
                <a:cubicBezTo>
                  <a:pt x="-726" y="133036"/>
                  <a:pt x="29966" y="68477"/>
                  <a:pt x="29966" y="60540"/>
                </a:cubicBezTo>
                <a:cubicBezTo>
                  <a:pt x="29966" y="52603"/>
                  <a:pt x="-7605" y="95994"/>
                  <a:pt x="1391" y="85940"/>
                </a:cubicBezTo>
                <a:cubicBezTo>
                  <a:pt x="10387" y="75886"/>
                  <a:pt x="83412" y="3919"/>
                  <a:pt x="90291" y="2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DABEC79E-B0C5-43F2-07B2-DD135617DA16}"/>
              </a:ext>
            </a:extLst>
          </p:cNvPr>
          <p:cNvSpPr/>
          <p:nvPr/>
        </p:nvSpPr>
        <p:spPr>
          <a:xfrm>
            <a:off x="3384550" y="5210145"/>
            <a:ext cx="54208" cy="165130"/>
          </a:xfrm>
          <a:custGeom>
            <a:avLst/>
            <a:gdLst>
              <a:gd name="connsiteX0" fmla="*/ 25400 w 54208"/>
              <a:gd name="connsiteY0" fmla="*/ 30 h 165130"/>
              <a:gd name="connsiteX1" fmla="*/ 44450 w 54208"/>
              <a:gd name="connsiteY1" fmla="*/ 82580 h 165130"/>
              <a:gd name="connsiteX2" fmla="*/ 9525 w 54208"/>
              <a:gd name="connsiteY2" fmla="*/ 146080 h 165130"/>
              <a:gd name="connsiteX3" fmla="*/ 0 w 54208"/>
              <a:gd name="connsiteY3" fmla="*/ 165130 h 165130"/>
              <a:gd name="connsiteX4" fmla="*/ 22225 w 54208"/>
              <a:gd name="connsiteY4" fmla="*/ 120680 h 165130"/>
              <a:gd name="connsiteX5" fmla="*/ 53975 w 54208"/>
              <a:gd name="connsiteY5" fmla="*/ 92105 h 165130"/>
              <a:gd name="connsiteX6" fmla="*/ 25400 w 54208"/>
              <a:gd name="connsiteY6" fmla="*/ 30 h 165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08" h="165130">
                <a:moveTo>
                  <a:pt x="25400" y="30"/>
                </a:moveTo>
                <a:cubicBezTo>
                  <a:pt x="23813" y="-1557"/>
                  <a:pt x="47096" y="58238"/>
                  <a:pt x="44450" y="82580"/>
                </a:cubicBezTo>
                <a:cubicBezTo>
                  <a:pt x="41804" y="106922"/>
                  <a:pt x="9525" y="146080"/>
                  <a:pt x="9525" y="146080"/>
                </a:cubicBezTo>
                <a:cubicBezTo>
                  <a:pt x="2117" y="159838"/>
                  <a:pt x="0" y="165130"/>
                  <a:pt x="0" y="165130"/>
                </a:cubicBezTo>
                <a:cubicBezTo>
                  <a:pt x="2117" y="160897"/>
                  <a:pt x="13229" y="132851"/>
                  <a:pt x="22225" y="120680"/>
                </a:cubicBezTo>
                <a:cubicBezTo>
                  <a:pt x="31221" y="108509"/>
                  <a:pt x="50800" y="109038"/>
                  <a:pt x="53975" y="92105"/>
                </a:cubicBezTo>
                <a:cubicBezTo>
                  <a:pt x="57150" y="75172"/>
                  <a:pt x="26987" y="1617"/>
                  <a:pt x="25400" y="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705E4D45-025F-50D7-C087-3B02380F4407}"/>
              </a:ext>
            </a:extLst>
          </p:cNvPr>
          <p:cNvSpPr/>
          <p:nvPr/>
        </p:nvSpPr>
        <p:spPr>
          <a:xfrm>
            <a:off x="4794248" y="2793909"/>
            <a:ext cx="103345" cy="247760"/>
          </a:xfrm>
          <a:custGeom>
            <a:avLst/>
            <a:gdLst>
              <a:gd name="connsiteX0" fmla="*/ 2 w 103345"/>
              <a:gd name="connsiteY0" fmla="*/ 91 h 247760"/>
              <a:gd name="connsiteX1" fmla="*/ 95252 w 103345"/>
              <a:gd name="connsiteY1" fmla="*/ 108041 h 247760"/>
              <a:gd name="connsiteX2" fmla="*/ 95252 w 103345"/>
              <a:gd name="connsiteY2" fmla="*/ 184241 h 247760"/>
              <a:gd name="connsiteX3" fmla="*/ 69852 w 103345"/>
              <a:gd name="connsiteY3" fmla="*/ 247741 h 247760"/>
              <a:gd name="connsiteX4" fmla="*/ 82552 w 103345"/>
              <a:gd name="connsiteY4" fmla="*/ 177891 h 247760"/>
              <a:gd name="connsiteX5" fmla="*/ 92077 w 103345"/>
              <a:gd name="connsiteY5" fmla="*/ 127091 h 247760"/>
              <a:gd name="connsiteX6" fmla="*/ 2 w 103345"/>
              <a:gd name="connsiteY6" fmla="*/ 91 h 247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345" h="247760">
                <a:moveTo>
                  <a:pt x="2" y="91"/>
                </a:moveTo>
                <a:cubicBezTo>
                  <a:pt x="531" y="-3084"/>
                  <a:pt x="79377" y="77349"/>
                  <a:pt x="95252" y="108041"/>
                </a:cubicBezTo>
                <a:cubicBezTo>
                  <a:pt x="111127" y="138733"/>
                  <a:pt x="99485" y="160958"/>
                  <a:pt x="95252" y="184241"/>
                </a:cubicBezTo>
                <a:cubicBezTo>
                  <a:pt x="91019" y="207524"/>
                  <a:pt x="71969" y="248799"/>
                  <a:pt x="69852" y="247741"/>
                </a:cubicBezTo>
                <a:cubicBezTo>
                  <a:pt x="67735" y="246683"/>
                  <a:pt x="78848" y="197999"/>
                  <a:pt x="82552" y="177891"/>
                </a:cubicBezTo>
                <a:cubicBezTo>
                  <a:pt x="86256" y="157783"/>
                  <a:pt x="103719" y="155137"/>
                  <a:pt x="92077" y="127091"/>
                </a:cubicBezTo>
                <a:cubicBezTo>
                  <a:pt x="80435" y="99045"/>
                  <a:pt x="-527" y="3266"/>
                  <a:pt x="2" y="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38395965-B20E-3139-E4E0-3B50D9853EF6}"/>
              </a:ext>
            </a:extLst>
          </p:cNvPr>
          <p:cNvSpPr/>
          <p:nvPr/>
        </p:nvSpPr>
        <p:spPr>
          <a:xfrm>
            <a:off x="4613454" y="2790502"/>
            <a:ext cx="187146" cy="302492"/>
          </a:xfrm>
          <a:custGeom>
            <a:avLst/>
            <a:gdLst>
              <a:gd name="connsiteX0" fmla="*/ 187146 w 187146"/>
              <a:gd name="connsiteY0" fmla="*/ 323 h 302492"/>
              <a:gd name="connsiteX1" fmla="*/ 18871 w 187146"/>
              <a:gd name="connsiteY1" fmla="*/ 54298 h 302492"/>
              <a:gd name="connsiteX2" fmla="*/ 47446 w 187146"/>
              <a:gd name="connsiteY2" fmla="*/ 57473 h 302492"/>
              <a:gd name="connsiteX3" fmla="*/ 18871 w 187146"/>
              <a:gd name="connsiteY3" fmla="*/ 105098 h 302492"/>
              <a:gd name="connsiteX4" fmla="*/ 18871 w 187146"/>
              <a:gd name="connsiteY4" fmla="*/ 159073 h 302492"/>
              <a:gd name="connsiteX5" fmla="*/ 9346 w 187146"/>
              <a:gd name="connsiteY5" fmla="*/ 162248 h 302492"/>
              <a:gd name="connsiteX6" fmla="*/ 47446 w 187146"/>
              <a:gd name="connsiteY6" fmla="*/ 238448 h 302492"/>
              <a:gd name="connsiteX7" fmla="*/ 47446 w 187146"/>
              <a:gd name="connsiteY7" fmla="*/ 301948 h 302492"/>
              <a:gd name="connsiteX8" fmla="*/ 50621 w 187146"/>
              <a:gd name="connsiteY8" fmla="*/ 263848 h 302492"/>
              <a:gd name="connsiteX9" fmla="*/ 6171 w 187146"/>
              <a:gd name="connsiteY9" fmla="*/ 174948 h 302492"/>
              <a:gd name="connsiteX10" fmla="*/ 18871 w 187146"/>
              <a:gd name="connsiteY10" fmla="*/ 82873 h 302492"/>
              <a:gd name="connsiteX11" fmla="*/ 187146 w 187146"/>
              <a:gd name="connsiteY11" fmla="*/ 323 h 30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7146" h="302492">
                <a:moveTo>
                  <a:pt x="187146" y="323"/>
                </a:moveTo>
                <a:cubicBezTo>
                  <a:pt x="187146" y="-4439"/>
                  <a:pt x="42154" y="44773"/>
                  <a:pt x="18871" y="54298"/>
                </a:cubicBezTo>
                <a:cubicBezTo>
                  <a:pt x="-4412" y="63823"/>
                  <a:pt x="47446" y="49006"/>
                  <a:pt x="47446" y="57473"/>
                </a:cubicBezTo>
                <a:cubicBezTo>
                  <a:pt x="47446" y="65940"/>
                  <a:pt x="23633" y="88165"/>
                  <a:pt x="18871" y="105098"/>
                </a:cubicBezTo>
                <a:cubicBezTo>
                  <a:pt x="14109" y="122031"/>
                  <a:pt x="18871" y="159073"/>
                  <a:pt x="18871" y="159073"/>
                </a:cubicBezTo>
                <a:cubicBezTo>
                  <a:pt x="17283" y="168598"/>
                  <a:pt x="4584" y="149019"/>
                  <a:pt x="9346" y="162248"/>
                </a:cubicBezTo>
                <a:cubicBezTo>
                  <a:pt x="14108" y="175477"/>
                  <a:pt x="41096" y="215165"/>
                  <a:pt x="47446" y="238448"/>
                </a:cubicBezTo>
                <a:cubicBezTo>
                  <a:pt x="53796" y="261731"/>
                  <a:pt x="46917" y="297715"/>
                  <a:pt x="47446" y="301948"/>
                </a:cubicBezTo>
                <a:cubicBezTo>
                  <a:pt x="47975" y="306181"/>
                  <a:pt x="57500" y="285014"/>
                  <a:pt x="50621" y="263848"/>
                </a:cubicBezTo>
                <a:cubicBezTo>
                  <a:pt x="43742" y="242682"/>
                  <a:pt x="11463" y="205110"/>
                  <a:pt x="6171" y="174948"/>
                </a:cubicBezTo>
                <a:cubicBezTo>
                  <a:pt x="879" y="144786"/>
                  <a:pt x="-9175" y="109860"/>
                  <a:pt x="18871" y="82873"/>
                </a:cubicBezTo>
                <a:cubicBezTo>
                  <a:pt x="46917" y="55886"/>
                  <a:pt x="187146" y="5085"/>
                  <a:pt x="187146" y="3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07690BFE-7C16-0DF6-BEA6-8F607E0A5BAA}"/>
              </a:ext>
            </a:extLst>
          </p:cNvPr>
          <p:cNvSpPr/>
          <p:nvPr/>
        </p:nvSpPr>
        <p:spPr>
          <a:xfrm>
            <a:off x="4637826" y="2825554"/>
            <a:ext cx="86608" cy="143112"/>
          </a:xfrm>
          <a:custGeom>
            <a:avLst/>
            <a:gdLst>
              <a:gd name="connsiteX0" fmla="*/ 86574 w 86608"/>
              <a:gd name="connsiteY0" fmla="*/ 196 h 143112"/>
              <a:gd name="connsiteX1" fmla="*/ 19899 w 86608"/>
              <a:gd name="connsiteY1" fmla="*/ 76396 h 143112"/>
              <a:gd name="connsiteX2" fmla="*/ 849 w 86608"/>
              <a:gd name="connsiteY2" fmla="*/ 143071 h 143112"/>
              <a:gd name="connsiteX3" fmla="*/ 4024 w 86608"/>
              <a:gd name="connsiteY3" fmla="*/ 85921 h 143112"/>
              <a:gd name="connsiteX4" fmla="*/ 10374 w 86608"/>
              <a:gd name="connsiteY4" fmla="*/ 54171 h 143112"/>
              <a:gd name="connsiteX5" fmla="*/ 86574 w 86608"/>
              <a:gd name="connsiteY5" fmla="*/ 196 h 143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608" h="143112">
                <a:moveTo>
                  <a:pt x="86574" y="196"/>
                </a:moveTo>
                <a:cubicBezTo>
                  <a:pt x="88161" y="3900"/>
                  <a:pt x="34186" y="52584"/>
                  <a:pt x="19899" y="76396"/>
                </a:cubicBezTo>
                <a:cubicBezTo>
                  <a:pt x="5612" y="100208"/>
                  <a:pt x="3495" y="141484"/>
                  <a:pt x="849" y="143071"/>
                </a:cubicBezTo>
                <a:cubicBezTo>
                  <a:pt x="-1797" y="144659"/>
                  <a:pt x="2437" y="100738"/>
                  <a:pt x="4024" y="85921"/>
                </a:cubicBezTo>
                <a:cubicBezTo>
                  <a:pt x="5611" y="71104"/>
                  <a:pt x="849" y="62108"/>
                  <a:pt x="10374" y="54171"/>
                </a:cubicBezTo>
                <a:cubicBezTo>
                  <a:pt x="19899" y="46234"/>
                  <a:pt x="84987" y="-3508"/>
                  <a:pt x="86574" y="1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6264636C-E4A0-5139-6563-52EE4751B426}"/>
              </a:ext>
            </a:extLst>
          </p:cNvPr>
          <p:cNvSpPr/>
          <p:nvPr/>
        </p:nvSpPr>
        <p:spPr>
          <a:xfrm>
            <a:off x="4676466" y="2847531"/>
            <a:ext cx="127313" cy="180868"/>
          </a:xfrm>
          <a:custGeom>
            <a:avLst/>
            <a:gdLst>
              <a:gd name="connsiteX0" fmla="*/ 63809 w 127313"/>
              <a:gd name="connsiteY0" fmla="*/ 444 h 180868"/>
              <a:gd name="connsiteX1" fmla="*/ 22534 w 127313"/>
              <a:gd name="connsiteY1" fmla="*/ 76644 h 180868"/>
              <a:gd name="connsiteX2" fmla="*/ 16184 w 127313"/>
              <a:gd name="connsiteY2" fmla="*/ 114744 h 180868"/>
              <a:gd name="connsiteX3" fmla="*/ 3484 w 127313"/>
              <a:gd name="connsiteY3" fmla="*/ 102044 h 180868"/>
              <a:gd name="connsiteX4" fmla="*/ 54284 w 127313"/>
              <a:gd name="connsiteY4" fmla="*/ 171894 h 180868"/>
              <a:gd name="connsiteX5" fmla="*/ 127309 w 127313"/>
              <a:gd name="connsiteY5" fmla="*/ 178244 h 180868"/>
              <a:gd name="connsiteX6" fmla="*/ 57459 w 127313"/>
              <a:gd name="connsiteY6" fmla="*/ 156019 h 180868"/>
              <a:gd name="connsiteX7" fmla="*/ 309 w 127313"/>
              <a:gd name="connsiteY7" fmla="*/ 114744 h 180868"/>
              <a:gd name="connsiteX8" fmla="*/ 63809 w 127313"/>
              <a:gd name="connsiteY8" fmla="*/ 444 h 180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313" h="180868">
                <a:moveTo>
                  <a:pt x="63809" y="444"/>
                </a:moveTo>
                <a:cubicBezTo>
                  <a:pt x="67513" y="-5906"/>
                  <a:pt x="30471" y="57594"/>
                  <a:pt x="22534" y="76644"/>
                </a:cubicBezTo>
                <a:cubicBezTo>
                  <a:pt x="14597" y="95694"/>
                  <a:pt x="16184" y="114744"/>
                  <a:pt x="16184" y="114744"/>
                </a:cubicBezTo>
                <a:cubicBezTo>
                  <a:pt x="13009" y="118977"/>
                  <a:pt x="-2866" y="92519"/>
                  <a:pt x="3484" y="102044"/>
                </a:cubicBezTo>
                <a:cubicBezTo>
                  <a:pt x="9834" y="111569"/>
                  <a:pt x="33647" y="159194"/>
                  <a:pt x="54284" y="171894"/>
                </a:cubicBezTo>
                <a:cubicBezTo>
                  <a:pt x="74921" y="184594"/>
                  <a:pt x="126780" y="180890"/>
                  <a:pt x="127309" y="178244"/>
                </a:cubicBezTo>
                <a:cubicBezTo>
                  <a:pt x="127838" y="175598"/>
                  <a:pt x="78626" y="166602"/>
                  <a:pt x="57459" y="156019"/>
                </a:cubicBezTo>
                <a:cubicBezTo>
                  <a:pt x="36292" y="145436"/>
                  <a:pt x="-3924" y="135911"/>
                  <a:pt x="309" y="114744"/>
                </a:cubicBezTo>
                <a:cubicBezTo>
                  <a:pt x="4542" y="93577"/>
                  <a:pt x="60105" y="6794"/>
                  <a:pt x="63809" y="4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FFAD5CB8-A49F-6823-292C-37332E77B513}"/>
              </a:ext>
            </a:extLst>
          </p:cNvPr>
          <p:cNvSpPr/>
          <p:nvPr/>
        </p:nvSpPr>
        <p:spPr>
          <a:xfrm>
            <a:off x="4657264" y="3038127"/>
            <a:ext cx="213420" cy="86073"/>
          </a:xfrm>
          <a:custGeom>
            <a:avLst/>
            <a:gdLst>
              <a:gd name="connsiteX0" fmla="*/ 213186 w 213420"/>
              <a:gd name="connsiteY0" fmla="*/ 348 h 86073"/>
              <a:gd name="connsiteX1" fmla="*/ 133811 w 213420"/>
              <a:gd name="connsiteY1" fmla="*/ 44798 h 86073"/>
              <a:gd name="connsiteX2" fmla="*/ 124286 w 213420"/>
              <a:gd name="connsiteY2" fmla="*/ 79723 h 86073"/>
              <a:gd name="connsiteX3" fmla="*/ 461 w 213420"/>
              <a:gd name="connsiteY3" fmla="*/ 70198 h 86073"/>
              <a:gd name="connsiteX4" fmla="*/ 83011 w 213420"/>
              <a:gd name="connsiteY4" fmla="*/ 86073 h 86073"/>
              <a:gd name="connsiteX5" fmla="*/ 105236 w 213420"/>
              <a:gd name="connsiteY5" fmla="*/ 70198 h 86073"/>
              <a:gd name="connsiteX6" fmla="*/ 213186 w 213420"/>
              <a:gd name="connsiteY6" fmla="*/ 348 h 8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420" h="86073">
                <a:moveTo>
                  <a:pt x="213186" y="348"/>
                </a:moveTo>
                <a:cubicBezTo>
                  <a:pt x="217948" y="-3885"/>
                  <a:pt x="148628" y="31569"/>
                  <a:pt x="133811" y="44798"/>
                </a:cubicBezTo>
                <a:cubicBezTo>
                  <a:pt x="118994" y="58027"/>
                  <a:pt x="146511" y="75490"/>
                  <a:pt x="124286" y="79723"/>
                </a:cubicBezTo>
                <a:cubicBezTo>
                  <a:pt x="102061" y="83956"/>
                  <a:pt x="7340" y="69140"/>
                  <a:pt x="461" y="70198"/>
                </a:cubicBezTo>
                <a:cubicBezTo>
                  <a:pt x="-6418" y="71256"/>
                  <a:pt x="65549" y="86073"/>
                  <a:pt x="83011" y="86073"/>
                </a:cubicBezTo>
                <a:cubicBezTo>
                  <a:pt x="100473" y="86073"/>
                  <a:pt x="85128" y="81310"/>
                  <a:pt x="105236" y="70198"/>
                </a:cubicBezTo>
                <a:cubicBezTo>
                  <a:pt x="125344" y="59086"/>
                  <a:pt x="208424" y="4581"/>
                  <a:pt x="213186" y="3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474AB7B2-FB36-1DED-7235-ABC81954AE47}"/>
              </a:ext>
            </a:extLst>
          </p:cNvPr>
          <p:cNvSpPr/>
          <p:nvPr/>
        </p:nvSpPr>
        <p:spPr>
          <a:xfrm>
            <a:off x="4762497" y="2859132"/>
            <a:ext cx="89072" cy="109528"/>
          </a:xfrm>
          <a:custGeom>
            <a:avLst/>
            <a:gdLst>
              <a:gd name="connsiteX0" fmla="*/ 3 w 89072"/>
              <a:gd name="connsiteY0" fmla="*/ 1543 h 109528"/>
              <a:gd name="connsiteX1" fmla="*/ 69853 w 89072"/>
              <a:gd name="connsiteY1" fmla="*/ 11068 h 109528"/>
              <a:gd name="connsiteX2" fmla="*/ 88903 w 89072"/>
              <a:gd name="connsiteY2" fmla="*/ 71393 h 109528"/>
              <a:gd name="connsiteX3" fmla="*/ 79378 w 89072"/>
              <a:gd name="connsiteY3" fmla="*/ 109493 h 109528"/>
              <a:gd name="connsiteX4" fmla="*/ 82553 w 89072"/>
              <a:gd name="connsiteY4" fmla="*/ 65043 h 109528"/>
              <a:gd name="connsiteX5" fmla="*/ 73028 w 89072"/>
              <a:gd name="connsiteY5" fmla="*/ 30118 h 109528"/>
              <a:gd name="connsiteX6" fmla="*/ 3 w 89072"/>
              <a:gd name="connsiteY6" fmla="*/ 1543 h 10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72" h="109528">
                <a:moveTo>
                  <a:pt x="3" y="1543"/>
                </a:moveTo>
                <a:cubicBezTo>
                  <a:pt x="-526" y="-1632"/>
                  <a:pt x="55037" y="-574"/>
                  <a:pt x="69853" y="11068"/>
                </a:cubicBezTo>
                <a:cubicBezTo>
                  <a:pt x="84669" y="22710"/>
                  <a:pt x="87316" y="54989"/>
                  <a:pt x="88903" y="71393"/>
                </a:cubicBezTo>
                <a:cubicBezTo>
                  <a:pt x="90490" y="87797"/>
                  <a:pt x="80436" y="110551"/>
                  <a:pt x="79378" y="109493"/>
                </a:cubicBezTo>
                <a:cubicBezTo>
                  <a:pt x="78320" y="108435"/>
                  <a:pt x="83611" y="78272"/>
                  <a:pt x="82553" y="65043"/>
                </a:cubicBezTo>
                <a:cubicBezTo>
                  <a:pt x="81495" y="51814"/>
                  <a:pt x="82024" y="39643"/>
                  <a:pt x="73028" y="30118"/>
                </a:cubicBezTo>
                <a:cubicBezTo>
                  <a:pt x="64032" y="20593"/>
                  <a:pt x="532" y="4718"/>
                  <a:pt x="3" y="15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E2EB1BF2-D7DD-7FAC-4DC3-68BCD4A55258}"/>
              </a:ext>
            </a:extLst>
          </p:cNvPr>
          <p:cNvSpPr/>
          <p:nvPr/>
        </p:nvSpPr>
        <p:spPr>
          <a:xfrm>
            <a:off x="4301541" y="3949224"/>
            <a:ext cx="151720" cy="469692"/>
          </a:xfrm>
          <a:custGeom>
            <a:avLst/>
            <a:gdLst>
              <a:gd name="connsiteX0" fmla="*/ 149809 w 151720"/>
              <a:gd name="connsiteY0" fmla="*/ 476 h 469692"/>
              <a:gd name="connsiteX1" fmla="*/ 124409 w 151720"/>
              <a:gd name="connsiteY1" fmla="*/ 57626 h 469692"/>
              <a:gd name="connsiteX2" fmla="*/ 76784 w 151720"/>
              <a:gd name="connsiteY2" fmla="*/ 83026 h 469692"/>
              <a:gd name="connsiteX3" fmla="*/ 51384 w 151720"/>
              <a:gd name="connsiteY3" fmla="*/ 92551 h 469692"/>
              <a:gd name="connsiteX4" fmla="*/ 19634 w 151720"/>
              <a:gd name="connsiteY4" fmla="*/ 152876 h 469692"/>
              <a:gd name="connsiteX5" fmla="*/ 16459 w 151720"/>
              <a:gd name="connsiteY5" fmla="*/ 156051 h 469692"/>
              <a:gd name="connsiteX6" fmla="*/ 6934 w 151720"/>
              <a:gd name="connsiteY6" fmla="*/ 187801 h 469692"/>
              <a:gd name="connsiteX7" fmla="*/ 3759 w 151720"/>
              <a:gd name="connsiteY7" fmla="*/ 241776 h 469692"/>
              <a:gd name="connsiteX8" fmla="*/ 584 w 151720"/>
              <a:gd name="connsiteY8" fmla="*/ 222726 h 469692"/>
              <a:gd name="connsiteX9" fmla="*/ 16459 w 151720"/>
              <a:gd name="connsiteY9" fmla="*/ 289401 h 469692"/>
              <a:gd name="connsiteX10" fmla="*/ 16459 w 151720"/>
              <a:gd name="connsiteY10" fmla="*/ 343376 h 469692"/>
              <a:gd name="connsiteX11" fmla="*/ 54559 w 151720"/>
              <a:gd name="connsiteY11" fmla="*/ 378301 h 469692"/>
              <a:gd name="connsiteX12" fmla="*/ 76784 w 151720"/>
              <a:gd name="connsiteY12" fmla="*/ 391001 h 469692"/>
              <a:gd name="connsiteX13" fmla="*/ 114884 w 151720"/>
              <a:gd name="connsiteY13" fmla="*/ 422751 h 469692"/>
              <a:gd name="connsiteX14" fmla="*/ 140284 w 151720"/>
              <a:gd name="connsiteY14" fmla="*/ 467201 h 469692"/>
              <a:gd name="connsiteX15" fmla="*/ 133934 w 151720"/>
              <a:gd name="connsiteY15" fmla="*/ 454501 h 469692"/>
              <a:gd name="connsiteX16" fmla="*/ 45034 w 151720"/>
              <a:gd name="connsiteY16" fmla="*/ 375126 h 469692"/>
              <a:gd name="connsiteX17" fmla="*/ 29159 w 151720"/>
              <a:gd name="connsiteY17" fmla="*/ 222726 h 469692"/>
              <a:gd name="connsiteX18" fmla="*/ 22809 w 151720"/>
              <a:gd name="connsiteY18" fmla="*/ 216376 h 469692"/>
              <a:gd name="connsiteX19" fmla="*/ 13284 w 151720"/>
              <a:gd name="connsiteY19" fmla="*/ 140176 h 469692"/>
              <a:gd name="connsiteX20" fmla="*/ 73609 w 151720"/>
              <a:gd name="connsiteY20" fmla="*/ 92551 h 469692"/>
              <a:gd name="connsiteX21" fmla="*/ 149809 w 151720"/>
              <a:gd name="connsiteY21" fmla="*/ 476 h 46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1720" h="469692">
                <a:moveTo>
                  <a:pt x="149809" y="476"/>
                </a:moveTo>
                <a:cubicBezTo>
                  <a:pt x="158276" y="-5345"/>
                  <a:pt x="136580" y="43868"/>
                  <a:pt x="124409" y="57626"/>
                </a:cubicBezTo>
                <a:cubicBezTo>
                  <a:pt x="112238" y="71384"/>
                  <a:pt x="88955" y="77205"/>
                  <a:pt x="76784" y="83026"/>
                </a:cubicBezTo>
                <a:cubicBezTo>
                  <a:pt x="64613" y="88847"/>
                  <a:pt x="60909" y="80909"/>
                  <a:pt x="51384" y="92551"/>
                </a:cubicBezTo>
                <a:cubicBezTo>
                  <a:pt x="41859" y="104193"/>
                  <a:pt x="19634" y="152876"/>
                  <a:pt x="19634" y="152876"/>
                </a:cubicBezTo>
                <a:cubicBezTo>
                  <a:pt x="13813" y="163459"/>
                  <a:pt x="18576" y="150230"/>
                  <a:pt x="16459" y="156051"/>
                </a:cubicBezTo>
                <a:cubicBezTo>
                  <a:pt x="14342" y="161872"/>
                  <a:pt x="9051" y="173514"/>
                  <a:pt x="6934" y="187801"/>
                </a:cubicBezTo>
                <a:cubicBezTo>
                  <a:pt x="4817" y="202089"/>
                  <a:pt x="3759" y="241776"/>
                  <a:pt x="3759" y="241776"/>
                </a:cubicBezTo>
                <a:cubicBezTo>
                  <a:pt x="2701" y="247597"/>
                  <a:pt x="-1533" y="214789"/>
                  <a:pt x="584" y="222726"/>
                </a:cubicBezTo>
                <a:cubicBezTo>
                  <a:pt x="2701" y="230663"/>
                  <a:pt x="13813" y="269293"/>
                  <a:pt x="16459" y="289401"/>
                </a:cubicBezTo>
                <a:cubicBezTo>
                  <a:pt x="19105" y="309509"/>
                  <a:pt x="10109" y="328559"/>
                  <a:pt x="16459" y="343376"/>
                </a:cubicBezTo>
                <a:cubicBezTo>
                  <a:pt x="22809" y="358193"/>
                  <a:pt x="44505" y="370364"/>
                  <a:pt x="54559" y="378301"/>
                </a:cubicBezTo>
                <a:cubicBezTo>
                  <a:pt x="64613" y="386238"/>
                  <a:pt x="66730" y="383593"/>
                  <a:pt x="76784" y="391001"/>
                </a:cubicBezTo>
                <a:cubicBezTo>
                  <a:pt x="86838" y="398409"/>
                  <a:pt x="104301" y="410051"/>
                  <a:pt x="114884" y="422751"/>
                </a:cubicBezTo>
                <a:cubicBezTo>
                  <a:pt x="125467" y="435451"/>
                  <a:pt x="140284" y="467201"/>
                  <a:pt x="140284" y="467201"/>
                </a:cubicBezTo>
                <a:cubicBezTo>
                  <a:pt x="143459" y="472493"/>
                  <a:pt x="149809" y="469847"/>
                  <a:pt x="133934" y="454501"/>
                </a:cubicBezTo>
                <a:cubicBezTo>
                  <a:pt x="118059" y="439155"/>
                  <a:pt x="62496" y="413755"/>
                  <a:pt x="45034" y="375126"/>
                </a:cubicBezTo>
                <a:cubicBezTo>
                  <a:pt x="27572" y="336497"/>
                  <a:pt x="32863" y="249184"/>
                  <a:pt x="29159" y="222726"/>
                </a:cubicBezTo>
                <a:cubicBezTo>
                  <a:pt x="25455" y="196268"/>
                  <a:pt x="25455" y="230134"/>
                  <a:pt x="22809" y="216376"/>
                </a:cubicBezTo>
                <a:cubicBezTo>
                  <a:pt x="20163" y="202618"/>
                  <a:pt x="4817" y="160814"/>
                  <a:pt x="13284" y="140176"/>
                </a:cubicBezTo>
                <a:cubicBezTo>
                  <a:pt x="21751" y="119538"/>
                  <a:pt x="51913" y="108955"/>
                  <a:pt x="73609" y="92551"/>
                </a:cubicBezTo>
                <a:cubicBezTo>
                  <a:pt x="95305" y="76147"/>
                  <a:pt x="141342" y="6297"/>
                  <a:pt x="149809" y="4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FCE03A8F-8B6B-AF6D-5CBD-50A6D03EF02B}"/>
              </a:ext>
            </a:extLst>
          </p:cNvPr>
          <p:cNvSpPr/>
          <p:nvPr/>
        </p:nvSpPr>
        <p:spPr>
          <a:xfrm>
            <a:off x="4324327" y="4035012"/>
            <a:ext cx="95361" cy="280134"/>
          </a:xfrm>
          <a:custGeom>
            <a:avLst/>
            <a:gdLst>
              <a:gd name="connsiteX0" fmla="*/ 95273 w 95361"/>
              <a:gd name="connsiteY0" fmla="*/ 413 h 280134"/>
              <a:gd name="connsiteX1" fmla="*/ 66698 w 95361"/>
              <a:gd name="connsiteY1" fmla="*/ 48038 h 280134"/>
              <a:gd name="connsiteX2" fmla="*/ 34948 w 95361"/>
              <a:gd name="connsiteY2" fmla="*/ 136938 h 280134"/>
              <a:gd name="connsiteX3" fmla="*/ 38123 w 95361"/>
              <a:gd name="connsiteY3" fmla="*/ 105188 h 280134"/>
              <a:gd name="connsiteX4" fmla="*/ 28598 w 95361"/>
              <a:gd name="connsiteY4" fmla="*/ 152813 h 280134"/>
              <a:gd name="connsiteX5" fmla="*/ 9548 w 95361"/>
              <a:gd name="connsiteY5" fmla="*/ 121063 h 280134"/>
              <a:gd name="connsiteX6" fmla="*/ 31773 w 95361"/>
              <a:gd name="connsiteY6" fmla="*/ 171863 h 280134"/>
              <a:gd name="connsiteX7" fmla="*/ 34948 w 95361"/>
              <a:gd name="connsiteY7" fmla="*/ 213138 h 280134"/>
              <a:gd name="connsiteX8" fmla="*/ 41298 w 95361"/>
              <a:gd name="connsiteY8" fmla="*/ 279813 h 280134"/>
              <a:gd name="connsiteX9" fmla="*/ 44473 w 95361"/>
              <a:gd name="connsiteY9" fmla="*/ 235363 h 280134"/>
              <a:gd name="connsiteX10" fmla="*/ 41298 w 95361"/>
              <a:gd name="connsiteY10" fmla="*/ 165513 h 280134"/>
              <a:gd name="connsiteX11" fmla="*/ 23 w 95361"/>
              <a:gd name="connsiteY11" fmla="*/ 105188 h 280134"/>
              <a:gd name="connsiteX12" fmla="*/ 47648 w 95361"/>
              <a:gd name="connsiteY12" fmla="*/ 117888 h 280134"/>
              <a:gd name="connsiteX13" fmla="*/ 57173 w 95361"/>
              <a:gd name="connsiteY13" fmla="*/ 73438 h 280134"/>
              <a:gd name="connsiteX14" fmla="*/ 95273 w 95361"/>
              <a:gd name="connsiteY14" fmla="*/ 413 h 28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5361" h="280134">
                <a:moveTo>
                  <a:pt x="95273" y="413"/>
                </a:moveTo>
                <a:cubicBezTo>
                  <a:pt x="96860" y="-3820"/>
                  <a:pt x="76752" y="25284"/>
                  <a:pt x="66698" y="48038"/>
                </a:cubicBezTo>
                <a:cubicBezTo>
                  <a:pt x="56644" y="70792"/>
                  <a:pt x="39711" y="127413"/>
                  <a:pt x="34948" y="136938"/>
                </a:cubicBezTo>
                <a:cubicBezTo>
                  <a:pt x="30185" y="146463"/>
                  <a:pt x="39181" y="102542"/>
                  <a:pt x="38123" y="105188"/>
                </a:cubicBezTo>
                <a:cubicBezTo>
                  <a:pt x="37065" y="107834"/>
                  <a:pt x="33360" y="150167"/>
                  <a:pt x="28598" y="152813"/>
                </a:cubicBezTo>
                <a:cubicBezTo>
                  <a:pt x="23836" y="155459"/>
                  <a:pt x="9019" y="117888"/>
                  <a:pt x="9548" y="121063"/>
                </a:cubicBezTo>
                <a:cubicBezTo>
                  <a:pt x="10077" y="124238"/>
                  <a:pt x="27540" y="156517"/>
                  <a:pt x="31773" y="171863"/>
                </a:cubicBezTo>
                <a:cubicBezTo>
                  <a:pt x="36006" y="187209"/>
                  <a:pt x="33360" y="195146"/>
                  <a:pt x="34948" y="213138"/>
                </a:cubicBezTo>
                <a:cubicBezTo>
                  <a:pt x="36535" y="231130"/>
                  <a:pt x="39711" y="276109"/>
                  <a:pt x="41298" y="279813"/>
                </a:cubicBezTo>
                <a:cubicBezTo>
                  <a:pt x="42885" y="283517"/>
                  <a:pt x="44473" y="254413"/>
                  <a:pt x="44473" y="235363"/>
                </a:cubicBezTo>
                <a:cubicBezTo>
                  <a:pt x="44473" y="216313"/>
                  <a:pt x="48706" y="187209"/>
                  <a:pt x="41298" y="165513"/>
                </a:cubicBezTo>
                <a:cubicBezTo>
                  <a:pt x="33890" y="143817"/>
                  <a:pt x="-1035" y="113125"/>
                  <a:pt x="23" y="105188"/>
                </a:cubicBezTo>
                <a:cubicBezTo>
                  <a:pt x="1081" y="97251"/>
                  <a:pt x="38123" y="123180"/>
                  <a:pt x="47648" y="117888"/>
                </a:cubicBezTo>
                <a:cubicBezTo>
                  <a:pt x="57173" y="112596"/>
                  <a:pt x="52411" y="90371"/>
                  <a:pt x="57173" y="73438"/>
                </a:cubicBezTo>
                <a:cubicBezTo>
                  <a:pt x="61935" y="56505"/>
                  <a:pt x="93686" y="4646"/>
                  <a:pt x="95273" y="4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124C2E3-725B-D7D8-948D-751683F1307F}"/>
              </a:ext>
            </a:extLst>
          </p:cNvPr>
          <p:cNvSpPr/>
          <p:nvPr/>
        </p:nvSpPr>
        <p:spPr>
          <a:xfrm>
            <a:off x="4374149" y="4413223"/>
            <a:ext cx="64676" cy="231814"/>
          </a:xfrm>
          <a:custGeom>
            <a:avLst/>
            <a:gdLst>
              <a:gd name="connsiteX0" fmla="*/ 64501 w 64676"/>
              <a:gd name="connsiteY0" fmla="*/ 27 h 231814"/>
              <a:gd name="connsiteX1" fmla="*/ 29576 w 64676"/>
              <a:gd name="connsiteY1" fmla="*/ 50827 h 231814"/>
              <a:gd name="connsiteX2" fmla="*/ 7351 w 64676"/>
              <a:gd name="connsiteY2" fmla="*/ 130202 h 231814"/>
              <a:gd name="connsiteX3" fmla="*/ 1001 w 64676"/>
              <a:gd name="connsiteY3" fmla="*/ 231802 h 231814"/>
              <a:gd name="connsiteX4" fmla="*/ 1001 w 64676"/>
              <a:gd name="connsiteY4" fmla="*/ 136552 h 231814"/>
              <a:gd name="connsiteX5" fmla="*/ 10526 w 64676"/>
              <a:gd name="connsiteY5" fmla="*/ 54002 h 231814"/>
              <a:gd name="connsiteX6" fmla="*/ 13701 w 64676"/>
              <a:gd name="connsiteY6" fmla="*/ 57177 h 231814"/>
              <a:gd name="connsiteX7" fmla="*/ 64501 w 64676"/>
              <a:gd name="connsiteY7" fmla="*/ 27 h 231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676" h="231814">
                <a:moveTo>
                  <a:pt x="64501" y="27"/>
                </a:moveTo>
                <a:cubicBezTo>
                  <a:pt x="67147" y="-1031"/>
                  <a:pt x="39101" y="29131"/>
                  <a:pt x="29576" y="50827"/>
                </a:cubicBezTo>
                <a:cubicBezTo>
                  <a:pt x="20051" y="72523"/>
                  <a:pt x="12113" y="100040"/>
                  <a:pt x="7351" y="130202"/>
                </a:cubicBezTo>
                <a:cubicBezTo>
                  <a:pt x="2588" y="160365"/>
                  <a:pt x="2059" y="230744"/>
                  <a:pt x="1001" y="231802"/>
                </a:cubicBezTo>
                <a:cubicBezTo>
                  <a:pt x="-57" y="232860"/>
                  <a:pt x="-586" y="166185"/>
                  <a:pt x="1001" y="136552"/>
                </a:cubicBezTo>
                <a:cubicBezTo>
                  <a:pt x="2588" y="106919"/>
                  <a:pt x="10526" y="54002"/>
                  <a:pt x="10526" y="54002"/>
                </a:cubicBezTo>
                <a:cubicBezTo>
                  <a:pt x="12643" y="40773"/>
                  <a:pt x="5763" y="61940"/>
                  <a:pt x="13701" y="57177"/>
                </a:cubicBezTo>
                <a:cubicBezTo>
                  <a:pt x="21638" y="52415"/>
                  <a:pt x="61855" y="1085"/>
                  <a:pt x="64501" y="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B38387C-43D6-6B48-F559-DD9B0E35A7A5}"/>
              </a:ext>
            </a:extLst>
          </p:cNvPr>
          <p:cNvSpPr/>
          <p:nvPr/>
        </p:nvSpPr>
        <p:spPr>
          <a:xfrm>
            <a:off x="4357088" y="4397312"/>
            <a:ext cx="88081" cy="239059"/>
          </a:xfrm>
          <a:custGeom>
            <a:avLst/>
            <a:gdLst>
              <a:gd name="connsiteX0" fmla="*/ 87912 w 88081"/>
              <a:gd name="connsiteY0" fmla="*/ 63 h 239059"/>
              <a:gd name="connsiteX1" fmla="*/ 21237 w 88081"/>
              <a:gd name="connsiteY1" fmla="*/ 47688 h 239059"/>
              <a:gd name="connsiteX2" fmla="*/ 21237 w 88081"/>
              <a:gd name="connsiteY2" fmla="*/ 168338 h 239059"/>
              <a:gd name="connsiteX3" fmla="*/ 2187 w 88081"/>
              <a:gd name="connsiteY3" fmla="*/ 238188 h 239059"/>
              <a:gd name="connsiteX4" fmla="*/ 2187 w 88081"/>
              <a:gd name="connsiteY4" fmla="*/ 200088 h 239059"/>
              <a:gd name="connsiteX5" fmla="*/ 18062 w 88081"/>
              <a:gd name="connsiteY5" fmla="*/ 95313 h 239059"/>
              <a:gd name="connsiteX6" fmla="*/ 40287 w 88081"/>
              <a:gd name="connsiteY6" fmla="*/ 38163 h 239059"/>
              <a:gd name="connsiteX7" fmla="*/ 87912 w 88081"/>
              <a:gd name="connsiteY7" fmla="*/ 63 h 23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081" h="239059">
                <a:moveTo>
                  <a:pt x="87912" y="63"/>
                </a:moveTo>
                <a:cubicBezTo>
                  <a:pt x="84737" y="1650"/>
                  <a:pt x="32349" y="19642"/>
                  <a:pt x="21237" y="47688"/>
                </a:cubicBezTo>
                <a:cubicBezTo>
                  <a:pt x="10124" y="75734"/>
                  <a:pt x="24412" y="136588"/>
                  <a:pt x="21237" y="168338"/>
                </a:cubicBezTo>
                <a:cubicBezTo>
                  <a:pt x="18062" y="200088"/>
                  <a:pt x="5362" y="232896"/>
                  <a:pt x="2187" y="238188"/>
                </a:cubicBezTo>
                <a:cubicBezTo>
                  <a:pt x="-988" y="243480"/>
                  <a:pt x="-459" y="223900"/>
                  <a:pt x="2187" y="200088"/>
                </a:cubicBezTo>
                <a:cubicBezTo>
                  <a:pt x="4833" y="176276"/>
                  <a:pt x="11712" y="122300"/>
                  <a:pt x="18062" y="95313"/>
                </a:cubicBezTo>
                <a:cubicBezTo>
                  <a:pt x="24412" y="68326"/>
                  <a:pt x="31820" y="49275"/>
                  <a:pt x="40287" y="38163"/>
                </a:cubicBezTo>
                <a:cubicBezTo>
                  <a:pt x="48754" y="27051"/>
                  <a:pt x="91087" y="-1524"/>
                  <a:pt x="87912" y="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6EDA57A-284C-EE9D-62A6-8E45D0FDA109}"/>
              </a:ext>
            </a:extLst>
          </p:cNvPr>
          <p:cNvSpPr/>
          <p:nvPr/>
        </p:nvSpPr>
        <p:spPr>
          <a:xfrm>
            <a:off x="4283075" y="4616388"/>
            <a:ext cx="95315" cy="156799"/>
          </a:xfrm>
          <a:custGeom>
            <a:avLst/>
            <a:gdLst>
              <a:gd name="connsiteX0" fmla="*/ 95250 w 95315"/>
              <a:gd name="connsiteY0" fmla="*/ 62 h 156799"/>
              <a:gd name="connsiteX1" fmla="*/ 31750 w 95315"/>
              <a:gd name="connsiteY1" fmla="*/ 98487 h 156799"/>
              <a:gd name="connsiteX2" fmla="*/ 0 w 95315"/>
              <a:gd name="connsiteY2" fmla="*/ 155637 h 156799"/>
              <a:gd name="connsiteX3" fmla="*/ 31750 w 95315"/>
              <a:gd name="connsiteY3" fmla="*/ 47687 h 156799"/>
              <a:gd name="connsiteX4" fmla="*/ 19050 w 95315"/>
              <a:gd name="connsiteY4" fmla="*/ 82612 h 156799"/>
              <a:gd name="connsiteX5" fmla="*/ 95250 w 95315"/>
              <a:gd name="connsiteY5" fmla="*/ 62 h 15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315" h="156799">
                <a:moveTo>
                  <a:pt x="95250" y="62"/>
                </a:moveTo>
                <a:cubicBezTo>
                  <a:pt x="97367" y="2708"/>
                  <a:pt x="47625" y="72558"/>
                  <a:pt x="31750" y="98487"/>
                </a:cubicBezTo>
                <a:cubicBezTo>
                  <a:pt x="15875" y="124416"/>
                  <a:pt x="0" y="164104"/>
                  <a:pt x="0" y="155637"/>
                </a:cubicBezTo>
                <a:cubicBezTo>
                  <a:pt x="0" y="147170"/>
                  <a:pt x="28575" y="59858"/>
                  <a:pt x="31750" y="47687"/>
                </a:cubicBezTo>
                <a:cubicBezTo>
                  <a:pt x="34925" y="35516"/>
                  <a:pt x="11113" y="85258"/>
                  <a:pt x="19050" y="82612"/>
                </a:cubicBezTo>
                <a:cubicBezTo>
                  <a:pt x="26987" y="79966"/>
                  <a:pt x="93133" y="-2584"/>
                  <a:pt x="95250" y="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804A0BDF-3408-5462-15B2-74997DC1BC96}"/>
              </a:ext>
            </a:extLst>
          </p:cNvPr>
          <p:cNvSpPr/>
          <p:nvPr/>
        </p:nvSpPr>
        <p:spPr>
          <a:xfrm>
            <a:off x="4325225" y="4600316"/>
            <a:ext cx="116722" cy="191877"/>
          </a:xfrm>
          <a:custGeom>
            <a:avLst/>
            <a:gdLst>
              <a:gd name="connsiteX0" fmla="*/ 116600 w 116722"/>
              <a:gd name="connsiteY0" fmla="*/ 259 h 191877"/>
              <a:gd name="connsiteX1" fmla="*/ 59450 w 116722"/>
              <a:gd name="connsiteY1" fmla="*/ 89159 h 191877"/>
              <a:gd name="connsiteX2" fmla="*/ 2300 w 116722"/>
              <a:gd name="connsiteY2" fmla="*/ 190759 h 191877"/>
              <a:gd name="connsiteX3" fmla="*/ 15000 w 116722"/>
              <a:gd name="connsiteY3" fmla="*/ 139959 h 191877"/>
              <a:gd name="connsiteX4" fmla="*/ 49925 w 116722"/>
              <a:gd name="connsiteY4" fmla="*/ 85984 h 191877"/>
              <a:gd name="connsiteX5" fmla="*/ 43575 w 116722"/>
              <a:gd name="connsiteY5" fmla="*/ 117734 h 191877"/>
              <a:gd name="connsiteX6" fmla="*/ 116600 w 116722"/>
              <a:gd name="connsiteY6" fmla="*/ 259 h 191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722" h="191877">
                <a:moveTo>
                  <a:pt x="116600" y="259"/>
                </a:moveTo>
                <a:cubicBezTo>
                  <a:pt x="119246" y="-4503"/>
                  <a:pt x="78500" y="57409"/>
                  <a:pt x="59450" y="89159"/>
                </a:cubicBezTo>
                <a:cubicBezTo>
                  <a:pt x="40400" y="120909"/>
                  <a:pt x="9708" y="182292"/>
                  <a:pt x="2300" y="190759"/>
                </a:cubicBezTo>
                <a:cubicBezTo>
                  <a:pt x="-5108" y="199226"/>
                  <a:pt x="7063" y="157421"/>
                  <a:pt x="15000" y="139959"/>
                </a:cubicBezTo>
                <a:cubicBezTo>
                  <a:pt x="22937" y="122497"/>
                  <a:pt x="45163" y="89688"/>
                  <a:pt x="49925" y="85984"/>
                </a:cubicBezTo>
                <a:cubicBezTo>
                  <a:pt x="54687" y="82280"/>
                  <a:pt x="36696" y="126201"/>
                  <a:pt x="43575" y="117734"/>
                </a:cubicBezTo>
                <a:cubicBezTo>
                  <a:pt x="50454" y="109267"/>
                  <a:pt x="113954" y="5021"/>
                  <a:pt x="116600" y="2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07B7B4FA-3226-869F-64AE-C8C51469A5BD}"/>
              </a:ext>
            </a:extLst>
          </p:cNvPr>
          <p:cNvSpPr/>
          <p:nvPr/>
        </p:nvSpPr>
        <p:spPr>
          <a:xfrm>
            <a:off x="4401439" y="4422437"/>
            <a:ext cx="203630" cy="251582"/>
          </a:xfrm>
          <a:custGeom>
            <a:avLst/>
            <a:gdLst>
              <a:gd name="connsiteX0" fmla="*/ 46736 w 203630"/>
              <a:gd name="connsiteY0" fmla="*/ 338 h 251582"/>
              <a:gd name="connsiteX1" fmla="*/ 154686 w 203630"/>
              <a:gd name="connsiteY1" fmla="*/ 73363 h 251582"/>
              <a:gd name="connsiteX2" fmla="*/ 199136 w 203630"/>
              <a:gd name="connsiteY2" fmla="*/ 120988 h 251582"/>
              <a:gd name="connsiteX3" fmla="*/ 186436 w 203630"/>
              <a:gd name="connsiteY3" fmla="*/ 162263 h 251582"/>
              <a:gd name="connsiteX4" fmla="*/ 202311 w 203630"/>
              <a:gd name="connsiteY4" fmla="*/ 155913 h 251582"/>
              <a:gd name="connsiteX5" fmla="*/ 145161 w 203630"/>
              <a:gd name="connsiteY5" fmla="*/ 181313 h 251582"/>
              <a:gd name="connsiteX6" fmla="*/ 53086 w 203630"/>
              <a:gd name="connsiteY6" fmla="*/ 228938 h 251582"/>
              <a:gd name="connsiteX7" fmla="*/ 2286 w 203630"/>
              <a:gd name="connsiteY7" fmla="*/ 251163 h 251582"/>
              <a:gd name="connsiteX8" fmla="*/ 18161 w 203630"/>
              <a:gd name="connsiteY8" fmla="*/ 238463 h 251582"/>
              <a:gd name="connsiteX9" fmla="*/ 100711 w 203630"/>
              <a:gd name="connsiteY9" fmla="*/ 181313 h 251582"/>
              <a:gd name="connsiteX10" fmla="*/ 72136 w 203630"/>
              <a:gd name="connsiteY10" fmla="*/ 213063 h 251582"/>
              <a:gd name="connsiteX11" fmla="*/ 176911 w 203630"/>
              <a:gd name="connsiteY11" fmla="*/ 174963 h 251582"/>
              <a:gd name="connsiteX12" fmla="*/ 176911 w 203630"/>
              <a:gd name="connsiteY12" fmla="*/ 130513 h 251582"/>
              <a:gd name="connsiteX13" fmla="*/ 183261 w 203630"/>
              <a:gd name="connsiteY13" fmla="*/ 105113 h 251582"/>
              <a:gd name="connsiteX14" fmla="*/ 46736 w 203630"/>
              <a:gd name="connsiteY14" fmla="*/ 338 h 25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3630" h="251582">
                <a:moveTo>
                  <a:pt x="46736" y="338"/>
                </a:moveTo>
                <a:cubicBezTo>
                  <a:pt x="41973" y="-4954"/>
                  <a:pt x="129286" y="53255"/>
                  <a:pt x="154686" y="73363"/>
                </a:cubicBezTo>
                <a:cubicBezTo>
                  <a:pt x="180086" y="93471"/>
                  <a:pt x="193844" y="106171"/>
                  <a:pt x="199136" y="120988"/>
                </a:cubicBezTo>
                <a:cubicBezTo>
                  <a:pt x="204428" y="135805"/>
                  <a:pt x="186436" y="162263"/>
                  <a:pt x="186436" y="162263"/>
                </a:cubicBezTo>
                <a:cubicBezTo>
                  <a:pt x="186965" y="168084"/>
                  <a:pt x="209190" y="152738"/>
                  <a:pt x="202311" y="155913"/>
                </a:cubicBezTo>
                <a:cubicBezTo>
                  <a:pt x="195432" y="159088"/>
                  <a:pt x="170032" y="169142"/>
                  <a:pt x="145161" y="181313"/>
                </a:cubicBezTo>
                <a:cubicBezTo>
                  <a:pt x="120290" y="193484"/>
                  <a:pt x="76899" y="217296"/>
                  <a:pt x="53086" y="228938"/>
                </a:cubicBezTo>
                <a:cubicBezTo>
                  <a:pt x="29273" y="240580"/>
                  <a:pt x="2286" y="251163"/>
                  <a:pt x="2286" y="251163"/>
                </a:cubicBezTo>
                <a:cubicBezTo>
                  <a:pt x="-3535" y="252751"/>
                  <a:pt x="1757" y="250105"/>
                  <a:pt x="18161" y="238463"/>
                </a:cubicBezTo>
                <a:cubicBezTo>
                  <a:pt x="34565" y="226821"/>
                  <a:pt x="91715" y="185546"/>
                  <a:pt x="100711" y="181313"/>
                </a:cubicBezTo>
                <a:cubicBezTo>
                  <a:pt x="109707" y="177080"/>
                  <a:pt x="59436" y="214121"/>
                  <a:pt x="72136" y="213063"/>
                </a:cubicBezTo>
                <a:cubicBezTo>
                  <a:pt x="84836" y="212005"/>
                  <a:pt x="159449" y="188721"/>
                  <a:pt x="176911" y="174963"/>
                </a:cubicBezTo>
                <a:cubicBezTo>
                  <a:pt x="194373" y="161205"/>
                  <a:pt x="175853" y="142155"/>
                  <a:pt x="176911" y="130513"/>
                </a:cubicBezTo>
                <a:cubicBezTo>
                  <a:pt x="177969" y="118871"/>
                  <a:pt x="199665" y="124163"/>
                  <a:pt x="183261" y="105113"/>
                </a:cubicBezTo>
                <a:cubicBezTo>
                  <a:pt x="166857" y="86063"/>
                  <a:pt x="51499" y="5630"/>
                  <a:pt x="46736" y="3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02B9D1EE-4FB7-AFF5-7A81-AF396596A6ED}"/>
              </a:ext>
            </a:extLst>
          </p:cNvPr>
          <p:cNvSpPr/>
          <p:nvPr/>
        </p:nvSpPr>
        <p:spPr>
          <a:xfrm>
            <a:off x="4591050" y="3213050"/>
            <a:ext cx="266706" cy="466800"/>
          </a:xfrm>
          <a:custGeom>
            <a:avLst/>
            <a:gdLst>
              <a:gd name="connsiteX0" fmla="*/ 266700 w 266706"/>
              <a:gd name="connsiteY0" fmla="*/ 50 h 466800"/>
              <a:gd name="connsiteX1" fmla="*/ 88900 w 266706"/>
              <a:gd name="connsiteY1" fmla="*/ 146100 h 466800"/>
              <a:gd name="connsiteX2" fmla="*/ 63500 w 266706"/>
              <a:gd name="connsiteY2" fmla="*/ 177850 h 466800"/>
              <a:gd name="connsiteX3" fmla="*/ 25400 w 266706"/>
              <a:gd name="connsiteY3" fmla="*/ 295325 h 466800"/>
              <a:gd name="connsiteX4" fmla="*/ 44450 w 266706"/>
              <a:gd name="connsiteY4" fmla="*/ 193725 h 466800"/>
              <a:gd name="connsiteX5" fmla="*/ 34925 w 266706"/>
              <a:gd name="connsiteY5" fmla="*/ 285800 h 466800"/>
              <a:gd name="connsiteX6" fmla="*/ 0 w 266706"/>
              <a:gd name="connsiteY6" fmla="*/ 466775 h 466800"/>
              <a:gd name="connsiteX7" fmla="*/ 34925 w 266706"/>
              <a:gd name="connsiteY7" fmla="*/ 298500 h 466800"/>
              <a:gd name="connsiteX8" fmla="*/ 34925 w 266706"/>
              <a:gd name="connsiteY8" fmla="*/ 219125 h 466800"/>
              <a:gd name="connsiteX9" fmla="*/ 95250 w 266706"/>
              <a:gd name="connsiteY9" fmla="*/ 130225 h 466800"/>
              <a:gd name="connsiteX10" fmla="*/ 266700 w 266706"/>
              <a:gd name="connsiteY10" fmla="*/ 50 h 4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6706" h="466800">
                <a:moveTo>
                  <a:pt x="266700" y="50"/>
                </a:moveTo>
                <a:cubicBezTo>
                  <a:pt x="265642" y="2696"/>
                  <a:pt x="122767" y="116467"/>
                  <a:pt x="88900" y="146100"/>
                </a:cubicBezTo>
                <a:cubicBezTo>
                  <a:pt x="55033" y="175733"/>
                  <a:pt x="74083" y="152979"/>
                  <a:pt x="63500" y="177850"/>
                </a:cubicBezTo>
                <a:cubicBezTo>
                  <a:pt x="52917" y="202721"/>
                  <a:pt x="28575" y="292679"/>
                  <a:pt x="25400" y="295325"/>
                </a:cubicBezTo>
                <a:cubicBezTo>
                  <a:pt x="22225" y="297971"/>
                  <a:pt x="42863" y="195312"/>
                  <a:pt x="44450" y="193725"/>
                </a:cubicBezTo>
                <a:cubicBezTo>
                  <a:pt x="46037" y="192138"/>
                  <a:pt x="42333" y="240292"/>
                  <a:pt x="34925" y="285800"/>
                </a:cubicBezTo>
                <a:cubicBezTo>
                  <a:pt x="27517" y="331308"/>
                  <a:pt x="0" y="464658"/>
                  <a:pt x="0" y="466775"/>
                </a:cubicBezTo>
                <a:cubicBezTo>
                  <a:pt x="0" y="468892"/>
                  <a:pt x="29104" y="339775"/>
                  <a:pt x="34925" y="298500"/>
                </a:cubicBezTo>
                <a:cubicBezTo>
                  <a:pt x="40746" y="257225"/>
                  <a:pt x="24871" y="247171"/>
                  <a:pt x="34925" y="219125"/>
                </a:cubicBezTo>
                <a:cubicBezTo>
                  <a:pt x="44979" y="191079"/>
                  <a:pt x="59796" y="161975"/>
                  <a:pt x="95250" y="130225"/>
                </a:cubicBezTo>
                <a:cubicBezTo>
                  <a:pt x="130704" y="98475"/>
                  <a:pt x="267758" y="-2596"/>
                  <a:pt x="266700" y="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0FF57E43-A145-FBA6-5451-EED09BDD8862}"/>
              </a:ext>
            </a:extLst>
          </p:cNvPr>
          <p:cNvSpPr/>
          <p:nvPr/>
        </p:nvSpPr>
        <p:spPr>
          <a:xfrm>
            <a:off x="4300091" y="3878110"/>
            <a:ext cx="68867" cy="246802"/>
          </a:xfrm>
          <a:custGeom>
            <a:avLst/>
            <a:gdLst>
              <a:gd name="connsiteX0" fmla="*/ 68709 w 68867"/>
              <a:gd name="connsiteY0" fmla="*/ 1740 h 246802"/>
              <a:gd name="connsiteX1" fmla="*/ 40134 w 68867"/>
              <a:gd name="connsiteY1" fmla="*/ 68415 h 246802"/>
              <a:gd name="connsiteX2" fmla="*/ 2034 w 68867"/>
              <a:gd name="connsiteY2" fmla="*/ 201765 h 246802"/>
              <a:gd name="connsiteX3" fmla="*/ 5209 w 68867"/>
              <a:gd name="connsiteY3" fmla="*/ 246215 h 246802"/>
              <a:gd name="connsiteX4" fmla="*/ 5209 w 68867"/>
              <a:gd name="connsiteY4" fmla="*/ 176365 h 246802"/>
              <a:gd name="connsiteX5" fmla="*/ 8384 w 68867"/>
              <a:gd name="connsiteY5" fmla="*/ 77940 h 246802"/>
              <a:gd name="connsiteX6" fmla="*/ 27434 w 68867"/>
              <a:gd name="connsiteY6" fmla="*/ 135090 h 246802"/>
              <a:gd name="connsiteX7" fmla="*/ 68709 w 68867"/>
              <a:gd name="connsiteY7" fmla="*/ 1740 h 24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867" h="246802">
                <a:moveTo>
                  <a:pt x="68709" y="1740"/>
                </a:moveTo>
                <a:cubicBezTo>
                  <a:pt x="70826" y="-9372"/>
                  <a:pt x="51246" y="35078"/>
                  <a:pt x="40134" y="68415"/>
                </a:cubicBezTo>
                <a:cubicBezTo>
                  <a:pt x="29022" y="101752"/>
                  <a:pt x="7855" y="172132"/>
                  <a:pt x="2034" y="201765"/>
                </a:cubicBezTo>
                <a:cubicBezTo>
                  <a:pt x="-3787" y="231398"/>
                  <a:pt x="4680" y="250448"/>
                  <a:pt x="5209" y="246215"/>
                </a:cubicBezTo>
                <a:cubicBezTo>
                  <a:pt x="5738" y="241982"/>
                  <a:pt x="4680" y="204411"/>
                  <a:pt x="5209" y="176365"/>
                </a:cubicBezTo>
                <a:cubicBezTo>
                  <a:pt x="5738" y="148319"/>
                  <a:pt x="4680" y="84819"/>
                  <a:pt x="8384" y="77940"/>
                </a:cubicBezTo>
                <a:cubicBezTo>
                  <a:pt x="12088" y="71061"/>
                  <a:pt x="20026" y="143028"/>
                  <a:pt x="27434" y="135090"/>
                </a:cubicBezTo>
                <a:cubicBezTo>
                  <a:pt x="34842" y="127153"/>
                  <a:pt x="66592" y="12852"/>
                  <a:pt x="68709" y="17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C12006B7-46F7-F5B9-F084-3AEA52B692BC}"/>
              </a:ext>
            </a:extLst>
          </p:cNvPr>
          <p:cNvSpPr/>
          <p:nvPr/>
        </p:nvSpPr>
        <p:spPr>
          <a:xfrm>
            <a:off x="4680185" y="3722088"/>
            <a:ext cx="214194" cy="28555"/>
          </a:xfrm>
          <a:custGeom>
            <a:avLst/>
            <a:gdLst>
              <a:gd name="connsiteX0" fmla="*/ 209315 w 214194"/>
              <a:gd name="connsiteY0" fmla="*/ 2187 h 28555"/>
              <a:gd name="connsiteX1" fmla="*/ 34690 w 214194"/>
              <a:gd name="connsiteY1" fmla="*/ 21237 h 28555"/>
              <a:gd name="connsiteX2" fmla="*/ 9290 w 214194"/>
              <a:gd name="connsiteY2" fmla="*/ 27587 h 28555"/>
              <a:gd name="connsiteX3" fmla="*/ 148990 w 214194"/>
              <a:gd name="connsiteY3" fmla="*/ 2187 h 28555"/>
              <a:gd name="connsiteX4" fmla="*/ 209315 w 214194"/>
              <a:gd name="connsiteY4" fmla="*/ 2187 h 28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194" h="28555">
                <a:moveTo>
                  <a:pt x="209315" y="2187"/>
                </a:moveTo>
                <a:cubicBezTo>
                  <a:pt x="190265" y="5362"/>
                  <a:pt x="68028" y="17004"/>
                  <a:pt x="34690" y="21237"/>
                </a:cubicBezTo>
                <a:cubicBezTo>
                  <a:pt x="1352" y="25470"/>
                  <a:pt x="-9760" y="30762"/>
                  <a:pt x="9290" y="27587"/>
                </a:cubicBezTo>
                <a:cubicBezTo>
                  <a:pt x="28340" y="24412"/>
                  <a:pt x="109832" y="4833"/>
                  <a:pt x="148990" y="2187"/>
                </a:cubicBezTo>
                <a:cubicBezTo>
                  <a:pt x="188148" y="-459"/>
                  <a:pt x="228365" y="-988"/>
                  <a:pt x="209315" y="21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6ABD74C1-C2B5-E177-CD97-DA7B18A8F6E5}"/>
              </a:ext>
            </a:extLst>
          </p:cNvPr>
          <p:cNvSpPr/>
          <p:nvPr/>
        </p:nvSpPr>
        <p:spPr>
          <a:xfrm>
            <a:off x="4489425" y="3735979"/>
            <a:ext cx="231948" cy="51801"/>
          </a:xfrm>
          <a:custGeom>
            <a:avLst/>
            <a:gdLst>
              <a:gd name="connsiteX0" fmla="*/ 25 w 231948"/>
              <a:gd name="connsiteY0" fmla="*/ 51796 h 51801"/>
              <a:gd name="connsiteX1" fmla="*/ 174650 w 231948"/>
              <a:gd name="connsiteY1" fmla="*/ 7346 h 51801"/>
              <a:gd name="connsiteX2" fmla="*/ 231800 w 231948"/>
              <a:gd name="connsiteY2" fmla="*/ 996 h 51801"/>
              <a:gd name="connsiteX3" fmla="*/ 161950 w 231948"/>
              <a:gd name="connsiteY3" fmla="*/ 4171 h 51801"/>
              <a:gd name="connsiteX4" fmla="*/ 25 w 231948"/>
              <a:gd name="connsiteY4" fmla="*/ 51796 h 51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48" h="51801">
                <a:moveTo>
                  <a:pt x="25" y="51796"/>
                </a:moveTo>
                <a:cubicBezTo>
                  <a:pt x="2142" y="52325"/>
                  <a:pt x="136021" y="15813"/>
                  <a:pt x="174650" y="7346"/>
                </a:cubicBezTo>
                <a:cubicBezTo>
                  <a:pt x="213279" y="-1121"/>
                  <a:pt x="233917" y="1525"/>
                  <a:pt x="231800" y="996"/>
                </a:cubicBezTo>
                <a:cubicBezTo>
                  <a:pt x="229683" y="467"/>
                  <a:pt x="195288" y="-2179"/>
                  <a:pt x="161950" y="4171"/>
                </a:cubicBezTo>
                <a:cubicBezTo>
                  <a:pt x="128613" y="10521"/>
                  <a:pt x="-2092" y="51267"/>
                  <a:pt x="25" y="517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B0B4297-5D66-6D10-79CF-6A8B902B9E53}"/>
              </a:ext>
            </a:extLst>
          </p:cNvPr>
          <p:cNvSpPr/>
          <p:nvPr/>
        </p:nvSpPr>
        <p:spPr>
          <a:xfrm>
            <a:off x="4645025" y="3286125"/>
            <a:ext cx="120734" cy="349654"/>
          </a:xfrm>
          <a:custGeom>
            <a:avLst/>
            <a:gdLst>
              <a:gd name="connsiteX0" fmla="*/ 120650 w 120734"/>
              <a:gd name="connsiteY0" fmla="*/ 0 h 349654"/>
              <a:gd name="connsiteX1" fmla="*/ 44450 w 120734"/>
              <a:gd name="connsiteY1" fmla="*/ 165100 h 349654"/>
              <a:gd name="connsiteX2" fmla="*/ 9525 w 120734"/>
              <a:gd name="connsiteY2" fmla="*/ 311150 h 349654"/>
              <a:gd name="connsiteX3" fmla="*/ 0 w 120734"/>
              <a:gd name="connsiteY3" fmla="*/ 349250 h 349654"/>
              <a:gd name="connsiteX4" fmla="*/ 9525 w 120734"/>
              <a:gd name="connsiteY4" fmla="*/ 295275 h 349654"/>
              <a:gd name="connsiteX5" fmla="*/ 28575 w 120734"/>
              <a:gd name="connsiteY5" fmla="*/ 165100 h 349654"/>
              <a:gd name="connsiteX6" fmla="*/ 120650 w 120734"/>
              <a:gd name="connsiteY6" fmla="*/ 0 h 34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734" h="349654">
                <a:moveTo>
                  <a:pt x="120650" y="0"/>
                </a:moveTo>
                <a:cubicBezTo>
                  <a:pt x="123296" y="0"/>
                  <a:pt x="62971" y="113242"/>
                  <a:pt x="44450" y="165100"/>
                </a:cubicBezTo>
                <a:cubicBezTo>
                  <a:pt x="25929" y="216958"/>
                  <a:pt x="16933" y="280458"/>
                  <a:pt x="9525" y="311150"/>
                </a:cubicBezTo>
                <a:cubicBezTo>
                  <a:pt x="2117" y="341842"/>
                  <a:pt x="0" y="351896"/>
                  <a:pt x="0" y="349250"/>
                </a:cubicBezTo>
                <a:cubicBezTo>
                  <a:pt x="0" y="346604"/>
                  <a:pt x="4763" y="325966"/>
                  <a:pt x="9525" y="295275"/>
                </a:cubicBezTo>
                <a:cubicBezTo>
                  <a:pt x="14287" y="264584"/>
                  <a:pt x="13229" y="210079"/>
                  <a:pt x="28575" y="165100"/>
                </a:cubicBezTo>
                <a:cubicBezTo>
                  <a:pt x="43921" y="120121"/>
                  <a:pt x="118004" y="0"/>
                  <a:pt x="12065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D7DA785F-078A-3283-135C-3DD6DFD3E58F}"/>
              </a:ext>
            </a:extLst>
          </p:cNvPr>
          <p:cNvSpPr/>
          <p:nvPr/>
        </p:nvSpPr>
        <p:spPr>
          <a:xfrm>
            <a:off x="4450770" y="4018079"/>
            <a:ext cx="243447" cy="355131"/>
          </a:xfrm>
          <a:custGeom>
            <a:avLst/>
            <a:gdLst>
              <a:gd name="connsiteX0" fmla="*/ 241880 w 243447"/>
              <a:gd name="connsiteY0" fmla="*/ 4646 h 355131"/>
              <a:gd name="connsiteX1" fmla="*/ 184730 w 243447"/>
              <a:gd name="connsiteY1" fmla="*/ 68146 h 355131"/>
              <a:gd name="connsiteX2" fmla="*/ 168855 w 243447"/>
              <a:gd name="connsiteY2" fmla="*/ 118946 h 355131"/>
              <a:gd name="connsiteX3" fmla="*/ 213305 w 243447"/>
              <a:gd name="connsiteY3" fmla="*/ 49096 h 355131"/>
              <a:gd name="connsiteX4" fmla="*/ 137105 w 243447"/>
              <a:gd name="connsiteY4" fmla="*/ 166571 h 355131"/>
              <a:gd name="connsiteX5" fmla="*/ 57730 w 243447"/>
              <a:gd name="connsiteY5" fmla="*/ 318971 h 355131"/>
              <a:gd name="connsiteX6" fmla="*/ 45030 w 243447"/>
              <a:gd name="connsiteY6" fmla="*/ 353896 h 355131"/>
              <a:gd name="connsiteX7" fmla="*/ 580 w 243447"/>
              <a:gd name="connsiteY7" fmla="*/ 290396 h 355131"/>
              <a:gd name="connsiteX8" fmla="*/ 22805 w 243447"/>
              <a:gd name="connsiteY8" fmla="*/ 328496 h 355131"/>
              <a:gd name="connsiteX9" fmla="*/ 67255 w 243447"/>
              <a:gd name="connsiteY9" fmla="*/ 293571 h 355131"/>
              <a:gd name="connsiteX10" fmla="*/ 124405 w 243447"/>
              <a:gd name="connsiteY10" fmla="*/ 195146 h 355131"/>
              <a:gd name="connsiteX11" fmla="*/ 114880 w 243447"/>
              <a:gd name="connsiteY11" fmla="*/ 204671 h 355131"/>
              <a:gd name="connsiteX12" fmla="*/ 241880 w 243447"/>
              <a:gd name="connsiteY12" fmla="*/ 4646 h 355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3447" h="355131">
                <a:moveTo>
                  <a:pt x="241880" y="4646"/>
                </a:moveTo>
                <a:cubicBezTo>
                  <a:pt x="253522" y="-18108"/>
                  <a:pt x="196901" y="49096"/>
                  <a:pt x="184730" y="68146"/>
                </a:cubicBezTo>
                <a:cubicBezTo>
                  <a:pt x="172559" y="87196"/>
                  <a:pt x="164093" y="122121"/>
                  <a:pt x="168855" y="118946"/>
                </a:cubicBezTo>
                <a:cubicBezTo>
                  <a:pt x="173617" y="115771"/>
                  <a:pt x="218597" y="41159"/>
                  <a:pt x="213305" y="49096"/>
                </a:cubicBezTo>
                <a:cubicBezTo>
                  <a:pt x="208013" y="57033"/>
                  <a:pt x="163034" y="121592"/>
                  <a:pt x="137105" y="166571"/>
                </a:cubicBezTo>
                <a:cubicBezTo>
                  <a:pt x="111176" y="211550"/>
                  <a:pt x="73076" y="287750"/>
                  <a:pt x="57730" y="318971"/>
                </a:cubicBezTo>
                <a:cubicBezTo>
                  <a:pt x="42384" y="350192"/>
                  <a:pt x="54555" y="358659"/>
                  <a:pt x="45030" y="353896"/>
                </a:cubicBezTo>
                <a:cubicBezTo>
                  <a:pt x="35505" y="349133"/>
                  <a:pt x="4284" y="294629"/>
                  <a:pt x="580" y="290396"/>
                </a:cubicBezTo>
                <a:cubicBezTo>
                  <a:pt x="-3124" y="286163"/>
                  <a:pt x="11693" y="327967"/>
                  <a:pt x="22805" y="328496"/>
                </a:cubicBezTo>
                <a:cubicBezTo>
                  <a:pt x="33917" y="329025"/>
                  <a:pt x="50322" y="315796"/>
                  <a:pt x="67255" y="293571"/>
                </a:cubicBezTo>
                <a:cubicBezTo>
                  <a:pt x="84188" y="271346"/>
                  <a:pt x="124405" y="195146"/>
                  <a:pt x="124405" y="195146"/>
                </a:cubicBezTo>
                <a:cubicBezTo>
                  <a:pt x="132342" y="180329"/>
                  <a:pt x="97947" y="233246"/>
                  <a:pt x="114880" y="204671"/>
                </a:cubicBezTo>
                <a:cubicBezTo>
                  <a:pt x="131813" y="176096"/>
                  <a:pt x="230238" y="27400"/>
                  <a:pt x="241880" y="46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 119">
            <a:extLst>
              <a:ext uri="{FF2B5EF4-FFF2-40B4-BE49-F238E27FC236}">
                <a16:creationId xmlns:a16="http://schemas.microsoft.com/office/drawing/2014/main" id="{66CB7D7B-64DD-86C4-31C1-B9A788E82A5A}"/>
              </a:ext>
            </a:extLst>
          </p:cNvPr>
          <p:cNvSpPr/>
          <p:nvPr/>
        </p:nvSpPr>
        <p:spPr>
          <a:xfrm>
            <a:off x="4660877" y="4698946"/>
            <a:ext cx="181011" cy="235006"/>
          </a:xfrm>
          <a:custGeom>
            <a:avLst/>
            <a:gdLst>
              <a:gd name="connsiteX0" fmla="*/ 180998 w 181011"/>
              <a:gd name="connsiteY0" fmla="*/ 54 h 235006"/>
              <a:gd name="connsiteX1" fmla="*/ 88923 w 181011"/>
              <a:gd name="connsiteY1" fmla="*/ 130229 h 235006"/>
              <a:gd name="connsiteX2" fmla="*/ 23 w 181011"/>
              <a:gd name="connsiteY2" fmla="*/ 235004 h 235006"/>
              <a:gd name="connsiteX3" fmla="*/ 79398 w 181011"/>
              <a:gd name="connsiteY3" fmla="*/ 133404 h 235006"/>
              <a:gd name="connsiteX4" fmla="*/ 82573 w 181011"/>
              <a:gd name="connsiteY4" fmla="*/ 114354 h 235006"/>
              <a:gd name="connsiteX5" fmla="*/ 180998 w 181011"/>
              <a:gd name="connsiteY5" fmla="*/ 54 h 23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1011" h="235006">
                <a:moveTo>
                  <a:pt x="180998" y="54"/>
                </a:moveTo>
                <a:cubicBezTo>
                  <a:pt x="182056" y="2700"/>
                  <a:pt x="119085" y="91071"/>
                  <a:pt x="88923" y="130229"/>
                </a:cubicBezTo>
                <a:cubicBezTo>
                  <a:pt x="58761" y="169387"/>
                  <a:pt x="1610" y="234475"/>
                  <a:pt x="23" y="235004"/>
                </a:cubicBezTo>
                <a:cubicBezTo>
                  <a:pt x="-1564" y="235533"/>
                  <a:pt x="79398" y="133404"/>
                  <a:pt x="79398" y="133404"/>
                </a:cubicBezTo>
                <a:cubicBezTo>
                  <a:pt x="93156" y="113296"/>
                  <a:pt x="65110" y="137637"/>
                  <a:pt x="82573" y="114354"/>
                </a:cubicBezTo>
                <a:cubicBezTo>
                  <a:pt x="100035" y="91071"/>
                  <a:pt x="179940" y="-2592"/>
                  <a:pt x="180998" y="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4279BE10-67EE-8669-D0EB-C3FB30661F26}"/>
              </a:ext>
            </a:extLst>
          </p:cNvPr>
          <p:cNvSpPr/>
          <p:nvPr/>
        </p:nvSpPr>
        <p:spPr>
          <a:xfrm>
            <a:off x="4660884" y="4678281"/>
            <a:ext cx="166967" cy="249381"/>
          </a:xfrm>
          <a:custGeom>
            <a:avLst/>
            <a:gdLst>
              <a:gd name="connsiteX0" fmla="*/ 165116 w 166967"/>
              <a:gd name="connsiteY0" fmla="*/ 1669 h 249381"/>
              <a:gd name="connsiteX1" fmla="*/ 63516 w 166967"/>
              <a:gd name="connsiteY1" fmla="*/ 128669 h 249381"/>
              <a:gd name="connsiteX2" fmla="*/ 16 w 166967"/>
              <a:gd name="connsiteY2" fmla="*/ 249319 h 249381"/>
              <a:gd name="connsiteX3" fmla="*/ 57166 w 166967"/>
              <a:gd name="connsiteY3" fmla="*/ 112794 h 249381"/>
              <a:gd name="connsiteX4" fmla="*/ 53991 w 166967"/>
              <a:gd name="connsiteY4" fmla="*/ 157244 h 249381"/>
              <a:gd name="connsiteX5" fmla="*/ 123841 w 166967"/>
              <a:gd name="connsiteY5" fmla="*/ 61994 h 249381"/>
              <a:gd name="connsiteX6" fmla="*/ 165116 w 166967"/>
              <a:gd name="connsiteY6" fmla="*/ 1669 h 2493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967" h="249381">
                <a:moveTo>
                  <a:pt x="165116" y="1669"/>
                </a:moveTo>
                <a:cubicBezTo>
                  <a:pt x="155062" y="12781"/>
                  <a:pt x="91033" y="87394"/>
                  <a:pt x="63516" y="128669"/>
                </a:cubicBezTo>
                <a:cubicBezTo>
                  <a:pt x="35999" y="169944"/>
                  <a:pt x="1074" y="251965"/>
                  <a:pt x="16" y="249319"/>
                </a:cubicBezTo>
                <a:cubicBezTo>
                  <a:pt x="-1042" y="246673"/>
                  <a:pt x="48170" y="128140"/>
                  <a:pt x="57166" y="112794"/>
                </a:cubicBezTo>
                <a:cubicBezTo>
                  <a:pt x="66162" y="97448"/>
                  <a:pt x="42879" y="165711"/>
                  <a:pt x="53991" y="157244"/>
                </a:cubicBezTo>
                <a:cubicBezTo>
                  <a:pt x="65103" y="148777"/>
                  <a:pt x="105849" y="86336"/>
                  <a:pt x="123841" y="61994"/>
                </a:cubicBezTo>
                <a:cubicBezTo>
                  <a:pt x="141833" y="37652"/>
                  <a:pt x="175170" y="-9443"/>
                  <a:pt x="165116" y="16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C8D72431-87CE-B694-9037-6576D5777228}"/>
              </a:ext>
            </a:extLst>
          </p:cNvPr>
          <p:cNvSpPr/>
          <p:nvPr/>
        </p:nvSpPr>
        <p:spPr>
          <a:xfrm>
            <a:off x="4811352" y="4683019"/>
            <a:ext cx="133102" cy="289682"/>
          </a:xfrm>
          <a:custGeom>
            <a:avLst/>
            <a:gdLst>
              <a:gd name="connsiteX0" fmla="*/ 24173 w 133102"/>
              <a:gd name="connsiteY0" fmla="*/ 106 h 289682"/>
              <a:gd name="connsiteX1" fmla="*/ 119423 w 133102"/>
              <a:gd name="connsiteY1" fmla="*/ 114406 h 289682"/>
              <a:gd name="connsiteX2" fmla="*/ 128948 w 133102"/>
              <a:gd name="connsiteY2" fmla="*/ 146156 h 289682"/>
              <a:gd name="connsiteX3" fmla="*/ 100373 w 133102"/>
              <a:gd name="connsiteY3" fmla="*/ 168381 h 289682"/>
              <a:gd name="connsiteX4" fmla="*/ 49573 w 133102"/>
              <a:gd name="connsiteY4" fmla="*/ 228706 h 289682"/>
              <a:gd name="connsiteX5" fmla="*/ 8298 w 133102"/>
              <a:gd name="connsiteY5" fmla="*/ 289031 h 289682"/>
              <a:gd name="connsiteX6" fmla="*/ 11473 w 133102"/>
              <a:gd name="connsiteY6" fmla="*/ 254106 h 289682"/>
              <a:gd name="connsiteX7" fmla="*/ 125773 w 133102"/>
              <a:gd name="connsiteY7" fmla="*/ 155681 h 289682"/>
              <a:gd name="connsiteX8" fmla="*/ 113073 w 133102"/>
              <a:gd name="connsiteY8" fmla="*/ 136631 h 289682"/>
              <a:gd name="connsiteX9" fmla="*/ 24173 w 133102"/>
              <a:gd name="connsiteY9" fmla="*/ 106 h 289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102" h="289682">
                <a:moveTo>
                  <a:pt x="24173" y="106"/>
                </a:moveTo>
                <a:cubicBezTo>
                  <a:pt x="25231" y="-3598"/>
                  <a:pt x="101960" y="90064"/>
                  <a:pt x="119423" y="114406"/>
                </a:cubicBezTo>
                <a:cubicBezTo>
                  <a:pt x="136886" y="138748"/>
                  <a:pt x="132123" y="137160"/>
                  <a:pt x="128948" y="146156"/>
                </a:cubicBezTo>
                <a:cubicBezTo>
                  <a:pt x="125773" y="155152"/>
                  <a:pt x="113602" y="154623"/>
                  <a:pt x="100373" y="168381"/>
                </a:cubicBezTo>
                <a:cubicBezTo>
                  <a:pt x="87144" y="182139"/>
                  <a:pt x="64919" y="208598"/>
                  <a:pt x="49573" y="228706"/>
                </a:cubicBezTo>
                <a:cubicBezTo>
                  <a:pt x="34227" y="248814"/>
                  <a:pt x="14648" y="284798"/>
                  <a:pt x="8298" y="289031"/>
                </a:cubicBezTo>
                <a:cubicBezTo>
                  <a:pt x="1948" y="293264"/>
                  <a:pt x="-8106" y="276331"/>
                  <a:pt x="11473" y="254106"/>
                </a:cubicBezTo>
                <a:cubicBezTo>
                  <a:pt x="31052" y="231881"/>
                  <a:pt x="125773" y="155681"/>
                  <a:pt x="125773" y="155681"/>
                </a:cubicBezTo>
                <a:cubicBezTo>
                  <a:pt x="142706" y="136102"/>
                  <a:pt x="126831" y="158327"/>
                  <a:pt x="113073" y="136631"/>
                </a:cubicBezTo>
                <a:cubicBezTo>
                  <a:pt x="99315" y="114935"/>
                  <a:pt x="23115" y="3810"/>
                  <a:pt x="24173" y="1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FC2BE9CC-C05A-085C-5A62-6D89943B37AB}"/>
              </a:ext>
            </a:extLst>
          </p:cNvPr>
          <p:cNvSpPr/>
          <p:nvPr/>
        </p:nvSpPr>
        <p:spPr>
          <a:xfrm>
            <a:off x="4654429" y="4924391"/>
            <a:ext cx="168436" cy="76443"/>
          </a:xfrm>
          <a:custGeom>
            <a:avLst/>
            <a:gdLst>
              <a:gd name="connsiteX0" fmla="*/ 121 w 168436"/>
              <a:gd name="connsiteY0" fmla="*/ 34 h 76443"/>
              <a:gd name="connsiteX1" fmla="*/ 57271 w 168436"/>
              <a:gd name="connsiteY1" fmla="*/ 69884 h 76443"/>
              <a:gd name="connsiteX2" fmla="*/ 76321 w 168436"/>
              <a:gd name="connsiteY2" fmla="*/ 69884 h 76443"/>
              <a:gd name="connsiteX3" fmla="*/ 168396 w 168436"/>
              <a:gd name="connsiteY3" fmla="*/ 38134 h 76443"/>
              <a:gd name="connsiteX4" fmla="*/ 89021 w 168436"/>
              <a:gd name="connsiteY4" fmla="*/ 63534 h 76443"/>
              <a:gd name="connsiteX5" fmla="*/ 76321 w 168436"/>
              <a:gd name="connsiteY5" fmla="*/ 60359 h 76443"/>
              <a:gd name="connsiteX6" fmla="*/ 121 w 168436"/>
              <a:gd name="connsiteY6" fmla="*/ 34 h 7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436" h="76443">
                <a:moveTo>
                  <a:pt x="121" y="34"/>
                </a:moveTo>
                <a:cubicBezTo>
                  <a:pt x="-3054" y="1621"/>
                  <a:pt x="57271" y="69884"/>
                  <a:pt x="57271" y="69884"/>
                </a:cubicBezTo>
                <a:cubicBezTo>
                  <a:pt x="69971" y="81526"/>
                  <a:pt x="57800" y="75176"/>
                  <a:pt x="76321" y="69884"/>
                </a:cubicBezTo>
                <a:cubicBezTo>
                  <a:pt x="94842" y="64592"/>
                  <a:pt x="166279" y="39192"/>
                  <a:pt x="168396" y="38134"/>
                </a:cubicBezTo>
                <a:cubicBezTo>
                  <a:pt x="170513" y="37076"/>
                  <a:pt x="89021" y="63534"/>
                  <a:pt x="89021" y="63534"/>
                </a:cubicBezTo>
                <a:cubicBezTo>
                  <a:pt x="73675" y="67238"/>
                  <a:pt x="87434" y="68297"/>
                  <a:pt x="76321" y="60359"/>
                </a:cubicBezTo>
                <a:cubicBezTo>
                  <a:pt x="65209" y="52422"/>
                  <a:pt x="3296" y="-1553"/>
                  <a:pt x="121" y="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7F0F5F0B-7F6A-B553-5FEB-8FD22D532534}"/>
              </a:ext>
            </a:extLst>
          </p:cNvPr>
          <p:cNvSpPr/>
          <p:nvPr/>
        </p:nvSpPr>
        <p:spPr>
          <a:xfrm>
            <a:off x="4641723" y="4924300"/>
            <a:ext cx="152964" cy="86562"/>
          </a:xfrm>
          <a:custGeom>
            <a:avLst/>
            <a:gdLst>
              <a:gd name="connsiteX0" fmla="*/ 127 w 152964"/>
              <a:gd name="connsiteY0" fmla="*/ 125 h 86562"/>
              <a:gd name="connsiteX1" fmla="*/ 31877 w 152964"/>
              <a:gd name="connsiteY1" fmla="*/ 79500 h 86562"/>
              <a:gd name="connsiteX2" fmla="*/ 54102 w 152964"/>
              <a:gd name="connsiteY2" fmla="*/ 82675 h 86562"/>
              <a:gd name="connsiteX3" fmla="*/ 38227 w 152964"/>
              <a:gd name="connsiteY3" fmla="*/ 82675 h 86562"/>
              <a:gd name="connsiteX4" fmla="*/ 152527 w 152964"/>
              <a:gd name="connsiteY4" fmla="*/ 47750 h 86562"/>
              <a:gd name="connsiteX5" fmla="*/ 76327 w 152964"/>
              <a:gd name="connsiteY5" fmla="*/ 63625 h 86562"/>
              <a:gd name="connsiteX6" fmla="*/ 44577 w 152964"/>
              <a:gd name="connsiteY6" fmla="*/ 60450 h 86562"/>
              <a:gd name="connsiteX7" fmla="*/ 127 w 152964"/>
              <a:gd name="connsiteY7" fmla="*/ 125 h 86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2964" h="86562">
                <a:moveTo>
                  <a:pt x="127" y="125"/>
                </a:moveTo>
                <a:cubicBezTo>
                  <a:pt x="-1990" y="3300"/>
                  <a:pt x="22881" y="65742"/>
                  <a:pt x="31877" y="79500"/>
                </a:cubicBezTo>
                <a:cubicBezTo>
                  <a:pt x="40873" y="93258"/>
                  <a:pt x="54102" y="82675"/>
                  <a:pt x="54102" y="82675"/>
                </a:cubicBezTo>
                <a:cubicBezTo>
                  <a:pt x="55160" y="83204"/>
                  <a:pt x="21823" y="88496"/>
                  <a:pt x="38227" y="82675"/>
                </a:cubicBezTo>
                <a:cubicBezTo>
                  <a:pt x="54631" y="76854"/>
                  <a:pt x="146177" y="50925"/>
                  <a:pt x="152527" y="47750"/>
                </a:cubicBezTo>
                <a:cubicBezTo>
                  <a:pt x="158877" y="44575"/>
                  <a:pt x="94319" y="61508"/>
                  <a:pt x="76327" y="63625"/>
                </a:cubicBezTo>
                <a:cubicBezTo>
                  <a:pt x="58335" y="65742"/>
                  <a:pt x="54102" y="65742"/>
                  <a:pt x="44577" y="60450"/>
                </a:cubicBezTo>
                <a:cubicBezTo>
                  <a:pt x="35052" y="55158"/>
                  <a:pt x="2244" y="-3050"/>
                  <a:pt x="127" y="1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2ADCE43C-9AA6-F898-8F0C-7E0F0B31E98A}"/>
              </a:ext>
            </a:extLst>
          </p:cNvPr>
          <p:cNvSpPr/>
          <p:nvPr/>
        </p:nvSpPr>
        <p:spPr>
          <a:xfrm>
            <a:off x="4578229" y="4965650"/>
            <a:ext cx="92238" cy="156056"/>
          </a:xfrm>
          <a:custGeom>
            <a:avLst/>
            <a:gdLst>
              <a:gd name="connsiteX0" fmla="*/ 47746 w 92238"/>
              <a:gd name="connsiteY0" fmla="*/ 50 h 156056"/>
              <a:gd name="connsiteX1" fmla="*/ 76321 w 92238"/>
              <a:gd name="connsiteY1" fmla="*/ 63550 h 156056"/>
              <a:gd name="connsiteX2" fmla="*/ 69971 w 92238"/>
              <a:gd name="connsiteY2" fmla="*/ 82600 h 156056"/>
              <a:gd name="connsiteX3" fmla="*/ 121 w 92238"/>
              <a:gd name="connsiteY3" fmla="*/ 155625 h 156056"/>
              <a:gd name="connsiteX4" fmla="*/ 54096 w 92238"/>
              <a:gd name="connsiteY4" fmla="*/ 111175 h 156056"/>
              <a:gd name="connsiteX5" fmla="*/ 92196 w 92238"/>
              <a:gd name="connsiteY5" fmla="*/ 76250 h 156056"/>
              <a:gd name="connsiteX6" fmla="*/ 47746 w 92238"/>
              <a:gd name="connsiteY6" fmla="*/ 50 h 1560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2238" h="156056">
                <a:moveTo>
                  <a:pt x="47746" y="50"/>
                </a:moveTo>
                <a:cubicBezTo>
                  <a:pt x="45100" y="-2067"/>
                  <a:pt x="76321" y="63550"/>
                  <a:pt x="76321" y="63550"/>
                </a:cubicBezTo>
                <a:cubicBezTo>
                  <a:pt x="80025" y="77308"/>
                  <a:pt x="82671" y="67254"/>
                  <a:pt x="69971" y="82600"/>
                </a:cubicBezTo>
                <a:cubicBezTo>
                  <a:pt x="57271" y="97946"/>
                  <a:pt x="2767" y="150863"/>
                  <a:pt x="121" y="155625"/>
                </a:cubicBezTo>
                <a:cubicBezTo>
                  <a:pt x="-2525" y="160387"/>
                  <a:pt x="38750" y="124404"/>
                  <a:pt x="54096" y="111175"/>
                </a:cubicBezTo>
                <a:cubicBezTo>
                  <a:pt x="69442" y="97946"/>
                  <a:pt x="90609" y="93712"/>
                  <a:pt x="92196" y="76250"/>
                </a:cubicBezTo>
                <a:cubicBezTo>
                  <a:pt x="93783" y="58788"/>
                  <a:pt x="50392" y="2167"/>
                  <a:pt x="47746" y="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029F3833-C9E4-6D08-8413-2DE68787E6ED}"/>
              </a:ext>
            </a:extLst>
          </p:cNvPr>
          <p:cNvSpPr/>
          <p:nvPr/>
        </p:nvSpPr>
        <p:spPr>
          <a:xfrm>
            <a:off x="4596978" y="4111554"/>
            <a:ext cx="165597" cy="302644"/>
          </a:xfrm>
          <a:custGeom>
            <a:avLst/>
            <a:gdLst>
              <a:gd name="connsiteX0" fmla="*/ 165522 w 165597"/>
              <a:gd name="connsiteY0" fmla="*/ 71 h 302644"/>
              <a:gd name="connsiteX1" fmla="*/ 79797 w 165597"/>
              <a:gd name="connsiteY1" fmla="*/ 139771 h 302644"/>
              <a:gd name="connsiteX2" fmla="*/ 38522 w 165597"/>
              <a:gd name="connsiteY2" fmla="*/ 235021 h 302644"/>
              <a:gd name="connsiteX3" fmla="*/ 79797 w 165597"/>
              <a:gd name="connsiteY3" fmla="*/ 139771 h 302644"/>
              <a:gd name="connsiteX4" fmla="*/ 25822 w 165597"/>
              <a:gd name="connsiteY4" fmla="*/ 244546 h 302644"/>
              <a:gd name="connsiteX5" fmla="*/ 422 w 165597"/>
              <a:gd name="connsiteY5" fmla="*/ 301696 h 302644"/>
              <a:gd name="connsiteX6" fmla="*/ 44872 w 165597"/>
              <a:gd name="connsiteY6" fmla="*/ 200096 h 302644"/>
              <a:gd name="connsiteX7" fmla="*/ 63922 w 165597"/>
              <a:gd name="connsiteY7" fmla="*/ 158821 h 302644"/>
              <a:gd name="connsiteX8" fmla="*/ 165522 w 165597"/>
              <a:gd name="connsiteY8" fmla="*/ 71 h 302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597" h="302644">
                <a:moveTo>
                  <a:pt x="165522" y="71"/>
                </a:moveTo>
                <a:cubicBezTo>
                  <a:pt x="168168" y="-3104"/>
                  <a:pt x="100964" y="100613"/>
                  <a:pt x="79797" y="139771"/>
                </a:cubicBezTo>
                <a:cubicBezTo>
                  <a:pt x="58630" y="178929"/>
                  <a:pt x="38522" y="235021"/>
                  <a:pt x="38522" y="235021"/>
                </a:cubicBezTo>
                <a:cubicBezTo>
                  <a:pt x="38522" y="235021"/>
                  <a:pt x="81914" y="138183"/>
                  <a:pt x="79797" y="139771"/>
                </a:cubicBezTo>
                <a:cubicBezTo>
                  <a:pt x="77680" y="141359"/>
                  <a:pt x="39051" y="217559"/>
                  <a:pt x="25822" y="244546"/>
                </a:cubicBezTo>
                <a:cubicBezTo>
                  <a:pt x="12593" y="271534"/>
                  <a:pt x="-2753" y="309104"/>
                  <a:pt x="422" y="301696"/>
                </a:cubicBezTo>
                <a:cubicBezTo>
                  <a:pt x="3597" y="294288"/>
                  <a:pt x="34289" y="223908"/>
                  <a:pt x="44872" y="200096"/>
                </a:cubicBezTo>
                <a:cubicBezTo>
                  <a:pt x="55455" y="176284"/>
                  <a:pt x="42226" y="186338"/>
                  <a:pt x="63922" y="158821"/>
                </a:cubicBezTo>
                <a:cubicBezTo>
                  <a:pt x="85618" y="131304"/>
                  <a:pt x="162876" y="3246"/>
                  <a:pt x="165522" y="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C6860FAB-825E-D83F-A31F-52A32D7BCE84}"/>
              </a:ext>
            </a:extLst>
          </p:cNvPr>
          <p:cNvSpPr/>
          <p:nvPr/>
        </p:nvSpPr>
        <p:spPr>
          <a:xfrm>
            <a:off x="4585691" y="4305277"/>
            <a:ext cx="346261" cy="274091"/>
          </a:xfrm>
          <a:custGeom>
            <a:avLst/>
            <a:gdLst>
              <a:gd name="connsiteX0" fmla="*/ 68859 w 346261"/>
              <a:gd name="connsiteY0" fmla="*/ 23 h 274091"/>
              <a:gd name="connsiteX1" fmla="*/ 2184 w 346261"/>
              <a:gd name="connsiteY1" fmla="*/ 107973 h 274091"/>
              <a:gd name="connsiteX2" fmla="*/ 14884 w 346261"/>
              <a:gd name="connsiteY2" fmla="*/ 120673 h 274091"/>
              <a:gd name="connsiteX3" fmla="*/ 8534 w 346261"/>
              <a:gd name="connsiteY3" fmla="*/ 117498 h 274091"/>
              <a:gd name="connsiteX4" fmla="*/ 91084 w 346261"/>
              <a:gd name="connsiteY4" fmla="*/ 161948 h 274091"/>
              <a:gd name="connsiteX5" fmla="*/ 164109 w 346261"/>
              <a:gd name="connsiteY5" fmla="*/ 187348 h 274091"/>
              <a:gd name="connsiteX6" fmla="*/ 151409 w 346261"/>
              <a:gd name="connsiteY6" fmla="*/ 177823 h 274091"/>
              <a:gd name="connsiteX7" fmla="*/ 278409 w 346261"/>
              <a:gd name="connsiteY7" fmla="*/ 222273 h 274091"/>
              <a:gd name="connsiteX8" fmla="*/ 345084 w 346261"/>
              <a:gd name="connsiteY8" fmla="*/ 273073 h 274091"/>
              <a:gd name="connsiteX9" fmla="*/ 310159 w 346261"/>
              <a:gd name="connsiteY9" fmla="*/ 250848 h 274091"/>
              <a:gd name="connsiteX10" fmla="*/ 179984 w 346261"/>
              <a:gd name="connsiteY10" fmla="*/ 187348 h 274091"/>
              <a:gd name="connsiteX11" fmla="*/ 132359 w 346261"/>
              <a:gd name="connsiteY11" fmla="*/ 161948 h 274091"/>
              <a:gd name="connsiteX12" fmla="*/ 65684 w 346261"/>
              <a:gd name="connsiteY12" fmla="*/ 136548 h 274091"/>
              <a:gd name="connsiteX13" fmla="*/ 11709 w 346261"/>
              <a:gd name="connsiteY13" fmla="*/ 98448 h 274091"/>
              <a:gd name="connsiteX14" fmla="*/ 68859 w 346261"/>
              <a:gd name="connsiteY14" fmla="*/ 23 h 274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6261" h="274091">
                <a:moveTo>
                  <a:pt x="68859" y="23"/>
                </a:moveTo>
                <a:cubicBezTo>
                  <a:pt x="67272" y="1610"/>
                  <a:pt x="2184" y="107973"/>
                  <a:pt x="2184" y="107973"/>
                </a:cubicBezTo>
                <a:cubicBezTo>
                  <a:pt x="-6812" y="128081"/>
                  <a:pt x="14884" y="120673"/>
                  <a:pt x="14884" y="120673"/>
                </a:cubicBezTo>
                <a:cubicBezTo>
                  <a:pt x="15942" y="122261"/>
                  <a:pt x="8534" y="117498"/>
                  <a:pt x="8534" y="117498"/>
                </a:cubicBezTo>
                <a:cubicBezTo>
                  <a:pt x="21234" y="124377"/>
                  <a:pt x="65155" y="150306"/>
                  <a:pt x="91084" y="161948"/>
                </a:cubicBezTo>
                <a:cubicBezTo>
                  <a:pt x="117013" y="173590"/>
                  <a:pt x="164109" y="187348"/>
                  <a:pt x="164109" y="187348"/>
                </a:cubicBezTo>
                <a:cubicBezTo>
                  <a:pt x="174163" y="189994"/>
                  <a:pt x="132359" y="172002"/>
                  <a:pt x="151409" y="177823"/>
                </a:cubicBezTo>
                <a:cubicBezTo>
                  <a:pt x="170459" y="183644"/>
                  <a:pt x="246130" y="206398"/>
                  <a:pt x="278409" y="222273"/>
                </a:cubicBezTo>
                <a:cubicBezTo>
                  <a:pt x="310688" y="238148"/>
                  <a:pt x="339792" y="268311"/>
                  <a:pt x="345084" y="273073"/>
                </a:cubicBezTo>
                <a:cubicBezTo>
                  <a:pt x="350376" y="277836"/>
                  <a:pt x="337676" y="265136"/>
                  <a:pt x="310159" y="250848"/>
                </a:cubicBezTo>
                <a:cubicBezTo>
                  <a:pt x="282642" y="236561"/>
                  <a:pt x="209617" y="202165"/>
                  <a:pt x="179984" y="187348"/>
                </a:cubicBezTo>
                <a:cubicBezTo>
                  <a:pt x="150351" y="172531"/>
                  <a:pt x="151409" y="170415"/>
                  <a:pt x="132359" y="161948"/>
                </a:cubicBezTo>
                <a:cubicBezTo>
                  <a:pt x="113309" y="153481"/>
                  <a:pt x="85792" y="147131"/>
                  <a:pt x="65684" y="136548"/>
                </a:cubicBezTo>
                <a:cubicBezTo>
                  <a:pt x="45576" y="125965"/>
                  <a:pt x="12767" y="118556"/>
                  <a:pt x="11709" y="98448"/>
                </a:cubicBezTo>
                <a:cubicBezTo>
                  <a:pt x="10651" y="78340"/>
                  <a:pt x="70446" y="-1564"/>
                  <a:pt x="68859" y="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430E95E3-17D2-8DEB-AEBF-1F71D62FCABE}"/>
              </a:ext>
            </a:extLst>
          </p:cNvPr>
          <p:cNvSpPr/>
          <p:nvPr/>
        </p:nvSpPr>
        <p:spPr>
          <a:xfrm>
            <a:off x="4454488" y="3852929"/>
            <a:ext cx="106188" cy="198663"/>
          </a:xfrm>
          <a:custGeom>
            <a:avLst/>
            <a:gdLst>
              <a:gd name="connsiteX0" fmla="*/ 104812 w 106188"/>
              <a:gd name="connsiteY0" fmla="*/ 1521 h 198663"/>
              <a:gd name="connsiteX1" fmla="*/ 15912 w 106188"/>
              <a:gd name="connsiteY1" fmla="*/ 115821 h 198663"/>
              <a:gd name="connsiteX2" fmla="*/ 37 w 106188"/>
              <a:gd name="connsiteY2" fmla="*/ 198371 h 198663"/>
              <a:gd name="connsiteX3" fmla="*/ 15912 w 106188"/>
              <a:gd name="connsiteY3" fmla="*/ 87246 h 198663"/>
              <a:gd name="connsiteX4" fmla="*/ 9562 w 106188"/>
              <a:gd name="connsiteY4" fmla="*/ 103121 h 198663"/>
              <a:gd name="connsiteX5" fmla="*/ 66712 w 106188"/>
              <a:gd name="connsiteY5" fmla="*/ 52321 h 198663"/>
              <a:gd name="connsiteX6" fmla="*/ 104812 w 106188"/>
              <a:gd name="connsiteY6" fmla="*/ 1521 h 19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6188" h="198663">
                <a:moveTo>
                  <a:pt x="104812" y="1521"/>
                </a:moveTo>
                <a:cubicBezTo>
                  <a:pt x="96345" y="12104"/>
                  <a:pt x="33374" y="83013"/>
                  <a:pt x="15912" y="115821"/>
                </a:cubicBezTo>
                <a:cubicBezTo>
                  <a:pt x="-1550" y="148629"/>
                  <a:pt x="37" y="203133"/>
                  <a:pt x="37" y="198371"/>
                </a:cubicBezTo>
                <a:cubicBezTo>
                  <a:pt x="37" y="193609"/>
                  <a:pt x="14324" y="103121"/>
                  <a:pt x="15912" y="87246"/>
                </a:cubicBezTo>
                <a:cubicBezTo>
                  <a:pt x="17499" y="71371"/>
                  <a:pt x="1095" y="108942"/>
                  <a:pt x="9562" y="103121"/>
                </a:cubicBezTo>
                <a:cubicBezTo>
                  <a:pt x="18029" y="97300"/>
                  <a:pt x="52954" y="66079"/>
                  <a:pt x="66712" y="52321"/>
                </a:cubicBezTo>
                <a:cubicBezTo>
                  <a:pt x="80470" y="38563"/>
                  <a:pt x="113279" y="-9062"/>
                  <a:pt x="104812" y="152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DCE3AFF9-F617-188F-50AF-CB74DE7AA2F0}"/>
              </a:ext>
            </a:extLst>
          </p:cNvPr>
          <p:cNvSpPr/>
          <p:nvPr/>
        </p:nvSpPr>
        <p:spPr>
          <a:xfrm>
            <a:off x="4454497" y="3910311"/>
            <a:ext cx="194509" cy="398530"/>
          </a:xfrm>
          <a:custGeom>
            <a:avLst/>
            <a:gdLst>
              <a:gd name="connsiteX0" fmla="*/ 60353 w 194509"/>
              <a:gd name="connsiteY0" fmla="*/ 7639 h 398530"/>
              <a:gd name="connsiteX1" fmla="*/ 152428 w 194509"/>
              <a:gd name="connsiteY1" fmla="*/ 71139 h 398530"/>
              <a:gd name="connsiteX2" fmla="*/ 146078 w 194509"/>
              <a:gd name="connsiteY2" fmla="*/ 52089 h 398530"/>
              <a:gd name="connsiteX3" fmla="*/ 181003 w 194509"/>
              <a:gd name="connsiteY3" fmla="*/ 115589 h 398530"/>
              <a:gd name="connsiteX4" fmla="*/ 139728 w 194509"/>
              <a:gd name="connsiteY4" fmla="*/ 166389 h 398530"/>
              <a:gd name="connsiteX5" fmla="*/ 139728 w 194509"/>
              <a:gd name="connsiteY5" fmla="*/ 160039 h 398530"/>
              <a:gd name="connsiteX6" fmla="*/ 92103 w 194509"/>
              <a:gd name="connsiteY6" fmla="*/ 274339 h 398530"/>
              <a:gd name="connsiteX7" fmla="*/ 44478 w 194509"/>
              <a:gd name="connsiteY7" fmla="*/ 388639 h 398530"/>
              <a:gd name="connsiteX8" fmla="*/ 28 w 194509"/>
              <a:gd name="connsiteY8" fmla="*/ 391814 h 398530"/>
              <a:gd name="connsiteX9" fmla="*/ 38128 w 194509"/>
              <a:gd name="connsiteY9" fmla="*/ 382289 h 398530"/>
              <a:gd name="connsiteX10" fmla="*/ 60353 w 194509"/>
              <a:gd name="connsiteY10" fmla="*/ 369589 h 398530"/>
              <a:gd name="connsiteX11" fmla="*/ 193703 w 194509"/>
              <a:gd name="connsiteY11" fmla="*/ 134639 h 398530"/>
              <a:gd name="connsiteX12" fmla="*/ 117503 w 194509"/>
              <a:gd name="connsiteY12" fmla="*/ 1289 h 398530"/>
              <a:gd name="connsiteX13" fmla="*/ 146078 w 194509"/>
              <a:gd name="connsiteY13" fmla="*/ 64789 h 398530"/>
              <a:gd name="connsiteX14" fmla="*/ 60353 w 194509"/>
              <a:gd name="connsiteY14" fmla="*/ 7639 h 398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4509" h="398530">
                <a:moveTo>
                  <a:pt x="60353" y="7639"/>
                </a:moveTo>
                <a:cubicBezTo>
                  <a:pt x="61411" y="8697"/>
                  <a:pt x="138141" y="63731"/>
                  <a:pt x="152428" y="71139"/>
                </a:cubicBezTo>
                <a:cubicBezTo>
                  <a:pt x="166715" y="78547"/>
                  <a:pt x="141316" y="44681"/>
                  <a:pt x="146078" y="52089"/>
                </a:cubicBezTo>
                <a:cubicBezTo>
                  <a:pt x="150841" y="59497"/>
                  <a:pt x="182061" y="96539"/>
                  <a:pt x="181003" y="115589"/>
                </a:cubicBezTo>
                <a:cubicBezTo>
                  <a:pt x="179945" y="134639"/>
                  <a:pt x="139728" y="166389"/>
                  <a:pt x="139728" y="166389"/>
                </a:cubicBezTo>
                <a:cubicBezTo>
                  <a:pt x="132849" y="173797"/>
                  <a:pt x="147666" y="142047"/>
                  <a:pt x="139728" y="160039"/>
                </a:cubicBezTo>
                <a:cubicBezTo>
                  <a:pt x="131791" y="178031"/>
                  <a:pt x="92103" y="274339"/>
                  <a:pt x="92103" y="274339"/>
                </a:cubicBezTo>
                <a:cubicBezTo>
                  <a:pt x="76228" y="312439"/>
                  <a:pt x="59824" y="369060"/>
                  <a:pt x="44478" y="388639"/>
                </a:cubicBezTo>
                <a:cubicBezTo>
                  <a:pt x="29132" y="408218"/>
                  <a:pt x="1086" y="392872"/>
                  <a:pt x="28" y="391814"/>
                </a:cubicBezTo>
                <a:cubicBezTo>
                  <a:pt x="-1030" y="390756"/>
                  <a:pt x="28074" y="385993"/>
                  <a:pt x="38128" y="382289"/>
                </a:cubicBezTo>
                <a:cubicBezTo>
                  <a:pt x="48182" y="378585"/>
                  <a:pt x="34424" y="410864"/>
                  <a:pt x="60353" y="369589"/>
                </a:cubicBezTo>
                <a:cubicBezTo>
                  <a:pt x="86282" y="328314"/>
                  <a:pt x="184178" y="196022"/>
                  <a:pt x="193703" y="134639"/>
                </a:cubicBezTo>
                <a:cubicBezTo>
                  <a:pt x="203228" y="73256"/>
                  <a:pt x="125441" y="12931"/>
                  <a:pt x="117503" y="1289"/>
                </a:cubicBezTo>
                <a:cubicBezTo>
                  <a:pt x="109566" y="-10353"/>
                  <a:pt x="152957" y="60556"/>
                  <a:pt x="146078" y="64789"/>
                </a:cubicBezTo>
                <a:cubicBezTo>
                  <a:pt x="139199" y="69022"/>
                  <a:pt x="59295" y="6581"/>
                  <a:pt x="60353" y="76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DF5CBC89-059C-50B6-B77D-6AED084D5AE8}"/>
              </a:ext>
            </a:extLst>
          </p:cNvPr>
          <p:cNvSpPr/>
          <p:nvPr/>
        </p:nvSpPr>
        <p:spPr>
          <a:xfrm>
            <a:off x="4571995" y="3850835"/>
            <a:ext cx="113553" cy="172906"/>
          </a:xfrm>
          <a:custGeom>
            <a:avLst/>
            <a:gdLst>
              <a:gd name="connsiteX0" fmla="*/ 5 w 113553"/>
              <a:gd name="connsiteY0" fmla="*/ 440 h 172906"/>
              <a:gd name="connsiteX1" fmla="*/ 53980 w 113553"/>
              <a:gd name="connsiteY1" fmla="*/ 51240 h 172906"/>
              <a:gd name="connsiteX2" fmla="*/ 111130 w 113553"/>
              <a:gd name="connsiteY2" fmla="*/ 168715 h 172906"/>
              <a:gd name="connsiteX3" fmla="*/ 98430 w 113553"/>
              <a:gd name="connsiteY3" fmla="*/ 140140 h 172906"/>
              <a:gd name="connsiteX4" fmla="*/ 57155 w 113553"/>
              <a:gd name="connsiteY4" fmla="*/ 76640 h 172906"/>
              <a:gd name="connsiteX5" fmla="*/ 5 w 113553"/>
              <a:gd name="connsiteY5" fmla="*/ 440 h 172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3553" h="172906">
                <a:moveTo>
                  <a:pt x="5" y="440"/>
                </a:moveTo>
                <a:cubicBezTo>
                  <a:pt x="-524" y="-3793"/>
                  <a:pt x="35459" y="23194"/>
                  <a:pt x="53980" y="51240"/>
                </a:cubicBezTo>
                <a:cubicBezTo>
                  <a:pt x="72501" y="79286"/>
                  <a:pt x="103722" y="153898"/>
                  <a:pt x="111130" y="168715"/>
                </a:cubicBezTo>
                <a:cubicBezTo>
                  <a:pt x="118538" y="183532"/>
                  <a:pt x="107426" y="155486"/>
                  <a:pt x="98430" y="140140"/>
                </a:cubicBezTo>
                <a:cubicBezTo>
                  <a:pt x="89434" y="124794"/>
                  <a:pt x="70384" y="96748"/>
                  <a:pt x="57155" y="76640"/>
                </a:cubicBezTo>
                <a:cubicBezTo>
                  <a:pt x="43926" y="56532"/>
                  <a:pt x="534" y="4673"/>
                  <a:pt x="5" y="4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E1B8CFF0-3B44-B59C-7F5F-0645DE37F410}"/>
              </a:ext>
            </a:extLst>
          </p:cNvPr>
          <p:cNvSpPr/>
          <p:nvPr/>
        </p:nvSpPr>
        <p:spPr>
          <a:xfrm>
            <a:off x="4460795" y="3669759"/>
            <a:ext cx="184624" cy="73593"/>
          </a:xfrm>
          <a:custGeom>
            <a:avLst/>
            <a:gdLst>
              <a:gd name="connsiteX0" fmla="*/ 80 w 184624"/>
              <a:gd name="connsiteY0" fmla="*/ 73566 h 73593"/>
              <a:gd name="connsiteX1" fmla="*/ 130255 w 184624"/>
              <a:gd name="connsiteY1" fmla="*/ 32291 h 73593"/>
              <a:gd name="connsiteX2" fmla="*/ 184230 w 184624"/>
              <a:gd name="connsiteY2" fmla="*/ 541 h 73593"/>
              <a:gd name="connsiteX3" fmla="*/ 152480 w 184624"/>
              <a:gd name="connsiteY3" fmla="*/ 13241 h 73593"/>
              <a:gd name="connsiteX4" fmla="*/ 111205 w 184624"/>
              <a:gd name="connsiteY4" fmla="*/ 25941 h 73593"/>
              <a:gd name="connsiteX5" fmla="*/ 80 w 184624"/>
              <a:gd name="connsiteY5" fmla="*/ 73566 h 735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624" h="73593">
                <a:moveTo>
                  <a:pt x="80" y="73566"/>
                </a:moveTo>
                <a:cubicBezTo>
                  <a:pt x="3255" y="74624"/>
                  <a:pt x="99563" y="44462"/>
                  <a:pt x="130255" y="32291"/>
                </a:cubicBezTo>
                <a:cubicBezTo>
                  <a:pt x="160947" y="20120"/>
                  <a:pt x="180526" y="3716"/>
                  <a:pt x="184230" y="541"/>
                </a:cubicBezTo>
                <a:cubicBezTo>
                  <a:pt x="187934" y="-2634"/>
                  <a:pt x="164651" y="9008"/>
                  <a:pt x="152480" y="13241"/>
                </a:cubicBezTo>
                <a:cubicBezTo>
                  <a:pt x="140309" y="17474"/>
                  <a:pt x="133430" y="15887"/>
                  <a:pt x="111205" y="25941"/>
                </a:cubicBezTo>
                <a:cubicBezTo>
                  <a:pt x="88980" y="35995"/>
                  <a:pt x="-3095" y="72508"/>
                  <a:pt x="80" y="735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CC7DADD8-CF3D-80F6-9C28-6B1ABC11C74D}"/>
              </a:ext>
            </a:extLst>
          </p:cNvPr>
          <p:cNvSpPr/>
          <p:nvPr/>
        </p:nvSpPr>
        <p:spPr>
          <a:xfrm>
            <a:off x="4554993" y="3835033"/>
            <a:ext cx="255822" cy="588382"/>
          </a:xfrm>
          <a:custGeom>
            <a:avLst/>
            <a:gdLst>
              <a:gd name="connsiteX0" fmla="*/ 17007 w 255822"/>
              <a:gd name="connsiteY0" fmla="*/ 6717 h 588382"/>
              <a:gd name="connsiteX1" fmla="*/ 115432 w 255822"/>
              <a:gd name="connsiteY1" fmla="*/ 16242 h 588382"/>
              <a:gd name="connsiteX2" fmla="*/ 137657 w 255822"/>
              <a:gd name="connsiteY2" fmla="*/ 60692 h 588382"/>
              <a:gd name="connsiteX3" fmla="*/ 128132 w 255822"/>
              <a:gd name="connsiteY3" fmla="*/ 41642 h 588382"/>
              <a:gd name="connsiteX4" fmla="*/ 223382 w 255822"/>
              <a:gd name="connsiteY4" fmla="*/ 127367 h 588382"/>
              <a:gd name="connsiteX5" fmla="*/ 194807 w 255822"/>
              <a:gd name="connsiteY5" fmla="*/ 200392 h 588382"/>
              <a:gd name="connsiteX6" fmla="*/ 255132 w 255822"/>
              <a:gd name="connsiteY6" fmla="*/ 181342 h 588382"/>
              <a:gd name="connsiteX7" fmla="*/ 147182 w 255822"/>
              <a:gd name="connsiteY7" fmla="*/ 279767 h 588382"/>
              <a:gd name="connsiteX8" fmla="*/ 105907 w 255822"/>
              <a:gd name="connsiteY8" fmla="*/ 365492 h 588382"/>
              <a:gd name="connsiteX9" fmla="*/ 48757 w 255822"/>
              <a:gd name="connsiteY9" fmla="*/ 460742 h 588382"/>
              <a:gd name="connsiteX10" fmla="*/ 1132 w 255822"/>
              <a:gd name="connsiteY10" fmla="*/ 584567 h 588382"/>
              <a:gd name="connsiteX11" fmla="*/ 13832 w 255822"/>
              <a:gd name="connsiteY11" fmla="*/ 559167 h 588382"/>
              <a:gd name="connsiteX12" fmla="*/ 102732 w 255822"/>
              <a:gd name="connsiteY12" fmla="*/ 384542 h 588382"/>
              <a:gd name="connsiteX13" fmla="*/ 194807 w 255822"/>
              <a:gd name="connsiteY13" fmla="*/ 244842 h 588382"/>
              <a:gd name="connsiteX14" fmla="*/ 197982 w 255822"/>
              <a:gd name="connsiteY14" fmla="*/ 184517 h 588382"/>
              <a:gd name="connsiteX15" fmla="*/ 213857 w 255822"/>
              <a:gd name="connsiteY15" fmla="*/ 130542 h 588382"/>
              <a:gd name="connsiteX16" fmla="*/ 210682 w 255822"/>
              <a:gd name="connsiteY16" fmla="*/ 108317 h 588382"/>
              <a:gd name="connsiteX17" fmla="*/ 112257 w 255822"/>
              <a:gd name="connsiteY17" fmla="*/ 6717 h 588382"/>
              <a:gd name="connsiteX18" fmla="*/ 17007 w 255822"/>
              <a:gd name="connsiteY18" fmla="*/ 6717 h 588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55822" h="588382">
                <a:moveTo>
                  <a:pt x="17007" y="6717"/>
                </a:moveTo>
                <a:cubicBezTo>
                  <a:pt x="17536" y="8304"/>
                  <a:pt x="95324" y="7246"/>
                  <a:pt x="115432" y="16242"/>
                </a:cubicBezTo>
                <a:cubicBezTo>
                  <a:pt x="135540" y="25238"/>
                  <a:pt x="137657" y="60692"/>
                  <a:pt x="137657" y="60692"/>
                </a:cubicBezTo>
                <a:cubicBezTo>
                  <a:pt x="139774" y="64925"/>
                  <a:pt x="113845" y="30530"/>
                  <a:pt x="128132" y="41642"/>
                </a:cubicBezTo>
                <a:cubicBezTo>
                  <a:pt x="142420" y="52755"/>
                  <a:pt x="212270" y="100909"/>
                  <a:pt x="223382" y="127367"/>
                </a:cubicBezTo>
                <a:cubicBezTo>
                  <a:pt x="234495" y="153825"/>
                  <a:pt x="189515" y="191396"/>
                  <a:pt x="194807" y="200392"/>
                </a:cubicBezTo>
                <a:cubicBezTo>
                  <a:pt x="200099" y="209388"/>
                  <a:pt x="263069" y="168113"/>
                  <a:pt x="255132" y="181342"/>
                </a:cubicBezTo>
                <a:cubicBezTo>
                  <a:pt x="247195" y="194571"/>
                  <a:pt x="172053" y="249075"/>
                  <a:pt x="147182" y="279767"/>
                </a:cubicBezTo>
                <a:cubicBezTo>
                  <a:pt x="122311" y="310459"/>
                  <a:pt x="122311" y="335330"/>
                  <a:pt x="105907" y="365492"/>
                </a:cubicBezTo>
                <a:cubicBezTo>
                  <a:pt x="89503" y="395654"/>
                  <a:pt x="66219" y="424230"/>
                  <a:pt x="48757" y="460742"/>
                </a:cubicBezTo>
                <a:cubicBezTo>
                  <a:pt x="31295" y="497254"/>
                  <a:pt x="6953" y="568163"/>
                  <a:pt x="1132" y="584567"/>
                </a:cubicBezTo>
                <a:cubicBezTo>
                  <a:pt x="-4689" y="600971"/>
                  <a:pt x="13832" y="559167"/>
                  <a:pt x="13832" y="559167"/>
                </a:cubicBezTo>
                <a:cubicBezTo>
                  <a:pt x="30765" y="525830"/>
                  <a:pt x="72570" y="436929"/>
                  <a:pt x="102732" y="384542"/>
                </a:cubicBezTo>
                <a:cubicBezTo>
                  <a:pt x="132894" y="332155"/>
                  <a:pt x="178932" y="278179"/>
                  <a:pt x="194807" y="244842"/>
                </a:cubicBezTo>
                <a:cubicBezTo>
                  <a:pt x="210682" y="211505"/>
                  <a:pt x="194807" y="203567"/>
                  <a:pt x="197982" y="184517"/>
                </a:cubicBezTo>
                <a:cubicBezTo>
                  <a:pt x="201157" y="165467"/>
                  <a:pt x="211740" y="143242"/>
                  <a:pt x="213857" y="130542"/>
                </a:cubicBezTo>
                <a:cubicBezTo>
                  <a:pt x="215974" y="117842"/>
                  <a:pt x="227615" y="128955"/>
                  <a:pt x="210682" y="108317"/>
                </a:cubicBezTo>
                <a:cubicBezTo>
                  <a:pt x="193749" y="87680"/>
                  <a:pt x="145065" y="21005"/>
                  <a:pt x="112257" y="6717"/>
                </a:cubicBezTo>
                <a:cubicBezTo>
                  <a:pt x="79449" y="-7571"/>
                  <a:pt x="16478" y="5130"/>
                  <a:pt x="17007" y="67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C067EB4F-BA53-7D13-4A17-81A041E35618}"/>
              </a:ext>
            </a:extLst>
          </p:cNvPr>
          <p:cNvSpPr/>
          <p:nvPr/>
        </p:nvSpPr>
        <p:spPr>
          <a:xfrm>
            <a:off x="4924411" y="3044817"/>
            <a:ext cx="184172" cy="50910"/>
          </a:xfrm>
          <a:custGeom>
            <a:avLst/>
            <a:gdLst>
              <a:gd name="connsiteX0" fmla="*/ 14 w 184172"/>
              <a:gd name="connsiteY0" fmla="*/ 8 h 50910"/>
              <a:gd name="connsiteX1" fmla="*/ 82564 w 184172"/>
              <a:gd name="connsiteY1" fmla="*/ 34933 h 50910"/>
              <a:gd name="connsiteX2" fmla="*/ 180989 w 184172"/>
              <a:gd name="connsiteY2" fmla="*/ 50808 h 50910"/>
              <a:gd name="connsiteX3" fmla="*/ 152414 w 184172"/>
              <a:gd name="connsiteY3" fmla="*/ 41283 h 50910"/>
              <a:gd name="connsiteX4" fmla="*/ 76214 w 184172"/>
              <a:gd name="connsiteY4" fmla="*/ 31758 h 50910"/>
              <a:gd name="connsiteX5" fmla="*/ 14 w 184172"/>
              <a:gd name="connsiteY5" fmla="*/ 8 h 50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172" h="50910">
                <a:moveTo>
                  <a:pt x="14" y="8"/>
                </a:moveTo>
                <a:cubicBezTo>
                  <a:pt x="1072" y="537"/>
                  <a:pt x="52402" y="26466"/>
                  <a:pt x="82564" y="34933"/>
                </a:cubicBezTo>
                <a:cubicBezTo>
                  <a:pt x="112727" y="43400"/>
                  <a:pt x="169347" y="49750"/>
                  <a:pt x="180989" y="50808"/>
                </a:cubicBezTo>
                <a:cubicBezTo>
                  <a:pt x="192631" y="51866"/>
                  <a:pt x="169877" y="44458"/>
                  <a:pt x="152414" y="41283"/>
                </a:cubicBezTo>
                <a:cubicBezTo>
                  <a:pt x="134952" y="38108"/>
                  <a:pt x="94735" y="38637"/>
                  <a:pt x="76214" y="31758"/>
                </a:cubicBezTo>
                <a:cubicBezTo>
                  <a:pt x="57693" y="24879"/>
                  <a:pt x="-1044" y="-521"/>
                  <a:pt x="14" y="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30E3ADBE-06D6-9EFE-7878-2F5AE9BAA184}"/>
              </a:ext>
            </a:extLst>
          </p:cNvPr>
          <p:cNvSpPr/>
          <p:nvPr/>
        </p:nvSpPr>
        <p:spPr>
          <a:xfrm>
            <a:off x="4917544" y="3032112"/>
            <a:ext cx="176248" cy="134013"/>
          </a:xfrm>
          <a:custGeom>
            <a:avLst/>
            <a:gdLst>
              <a:gd name="connsiteX0" fmla="*/ 531 w 176248"/>
              <a:gd name="connsiteY0" fmla="*/ 13 h 134013"/>
              <a:gd name="connsiteX1" fmla="*/ 19581 w 176248"/>
              <a:gd name="connsiteY1" fmla="*/ 73038 h 134013"/>
              <a:gd name="connsiteX2" fmla="*/ 64031 w 176248"/>
              <a:gd name="connsiteY2" fmla="*/ 101613 h 134013"/>
              <a:gd name="connsiteX3" fmla="*/ 51331 w 176248"/>
              <a:gd name="connsiteY3" fmla="*/ 85738 h 134013"/>
              <a:gd name="connsiteX4" fmla="*/ 171981 w 176248"/>
              <a:gd name="connsiteY4" fmla="*/ 133363 h 134013"/>
              <a:gd name="connsiteX5" fmla="*/ 140231 w 176248"/>
              <a:gd name="connsiteY5" fmla="*/ 111138 h 134013"/>
              <a:gd name="connsiteX6" fmla="*/ 54506 w 176248"/>
              <a:gd name="connsiteY6" fmla="*/ 79388 h 134013"/>
              <a:gd name="connsiteX7" fmla="*/ 38631 w 176248"/>
              <a:gd name="connsiteY7" fmla="*/ 66688 h 134013"/>
              <a:gd name="connsiteX8" fmla="*/ 531 w 176248"/>
              <a:gd name="connsiteY8" fmla="*/ 13 h 134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248" h="134013">
                <a:moveTo>
                  <a:pt x="531" y="13"/>
                </a:moveTo>
                <a:cubicBezTo>
                  <a:pt x="-2644" y="1071"/>
                  <a:pt x="8998" y="56105"/>
                  <a:pt x="19581" y="73038"/>
                </a:cubicBezTo>
                <a:cubicBezTo>
                  <a:pt x="30164" y="89971"/>
                  <a:pt x="64031" y="101613"/>
                  <a:pt x="64031" y="101613"/>
                </a:cubicBezTo>
                <a:cubicBezTo>
                  <a:pt x="69323" y="103730"/>
                  <a:pt x="33339" y="80446"/>
                  <a:pt x="51331" y="85738"/>
                </a:cubicBezTo>
                <a:cubicBezTo>
                  <a:pt x="69323" y="91030"/>
                  <a:pt x="157164" y="129130"/>
                  <a:pt x="171981" y="133363"/>
                </a:cubicBezTo>
                <a:cubicBezTo>
                  <a:pt x="186798" y="137596"/>
                  <a:pt x="159810" y="120134"/>
                  <a:pt x="140231" y="111138"/>
                </a:cubicBezTo>
                <a:cubicBezTo>
                  <a:pt x="120652" y="102142"/>
                  <a:pt x="54506" y="79388"/>
                  <a:pt x="54506" y="79388"/>
                </a:cubicBezTo>
                <a:cubicBezTo>
                  <a:pt x="37573" y="71980"/>
                  <a:pt x="45510" y="75155"/>
                  <a:pt x="38631" y="66688"/>
                </a:cubicBezTo>
                <a:cubicBezTo>
                  <a:pt x="31752" y="58221"/>
                  <a:pt x="3706" y="-1045"/>
                  <a:pt x="531" y="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960B6499-F1A2-21B7-D3E5-44DC7494198A}"/>
              </a:ext>
            </a:extLst>
          </p:cNvPr>
          <p:cNvSpPr/>
          <p:nvPr/>
        </p:nvSpPr>
        <p:spPr>
          <a:xfrm>
            <a:off x="4930056" y="2835203"/>
            <a:ext cx="130844" cy="36318"/>
          </a:xfrm>
          <a:custGeom>
            <a:avLst/>
            <a:gdLst>
              <a:gd name="connsiteX0" fmla="*/ 719 w 130844"/>
              <a:gd name="connsiteY0" fmla="*/ 72 h 36318"/>
              <a:gd name="connsiteX1" fmla="*/ 124544 w 130844"/>
              <a:gd name="connsiteY1" fmla="*/ 34997 h 36318"/>
              <a:gd name="connsiteX2" fmla="*/ 108669 w 130844"/>
              <a:gd name="connsiteY2" fmla="*/ 28647 h 36318"/>
              <a:gd name="connsiteX3" fmla="*/ 73744 w 130844"/>
              <a:gd name="connsiteY3" fmla="*/ 25472 h 36318"/>
              <a:gd name="connsiteX4" fmla="*/ 719 w 130844"/>
              <a:gd name="connsiteY4" fmla="*/ 72 h 36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844" h="36318">
                <a:moveTo>
                  <a:pt x="719" y="72"/>
                </a:moveTo>
                <a:cubicBezTo>
                  <a:pt x="9186" y="1659"/>
                  <a:pt x="124544" y="34997"/>
                  <a:pt x="124544" y="34997"/>
                </a:cubicBezTo>
                <a:cubicBezTo>
                  <a:pt x="142536" y="39760"/>
                  <a:pt x="117136" y="30234"/>
                  <a:pt x="108669" y="28647"/>
                </a:cubicBezTo>
                <a:cubicBezTo>
                  <a:pt x="100202" y="27060"/>
                  <a:pt x="86444" y="27589"/>
                  <a:pt x="73744" y="25472"/>
                </a:cubicBezTo>
                <a:cubicBezTo>
                  <a:pt x="61044" y="23355"/>
                  <a:pt x="-7748" y="-1515"/>
                  <a:pt x="719" y="7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44FDFC2B-D435-A089-4C77-642DAED3A2ED}"/>
              </a:ext>
            </a:extLst>
          </p:cNvPr>
          <p:cNvSpPr/>
          <p:nvPr/>
        </p:nvSpPr>
        <p:spPr>
          <a:xfrm>
            <a:off x="4990809" y="2790765"/>
            <a:ext cx="378178" cy="205144"/>
          </a:xfrm>
          <a:custGeom>
            <a:avLst/>
            <a:gdLst>
              <a:gd name="connsiteX0" fmla="*/ 291 w 378178"/>
              <a:gd name="connsiteY0" fmla="*/ 117535 h 205144"/>
              <a:gd name="connsiteX1" fmla="*/ 184441 w 378178"/>
              <a:gd name="connsiteY1" fmla="*/ 28635 h 205144"/>
              <a:gd name="connsiteX2" fmla="*/ 120941 w 378178"/>
              <a:gd name="connsiteY2" fmla="*/ 73085 h 205144"/>
              <a:gd name="connsiteX3" fmla="*/ 244766 w 378178"/>
              <a:gd name="connsiteY3" fmla="*/ 60 h 205144"/>
              <a:gd name="connsiteX4" fmla="*/ 292391 w 378178"/>
              <a:gd name="connsiteY4" fmla="*/ 60385 h 205144"/>
              <a:gd name="connsiteX5" fmla="*/ 270166 w 378178"/>
              <a:gd name="connsiteY5" fmla="*/ 50860 h 205144"/>
              <a:gd name="connsiteX6" fmla="*/ 333666 w 378178"/>
              <a:gd name="connsiteY6" fmla="*/ 136585 h 205144"/>
              <a:gd name="connsiteX7" fmla="*/ 374941 w 378178"/>
              <a:gd name="connsiteY7" fmla="*/ 203260 h 205144"/>
              <a:gd name="connsiteX8" fmla="*/ 362241 w 378178"/>
              <a:gd name="connsiteY8" fmla="*/ 171510 h 205144"/>
              <a:gd name="connsiteX9" fmla="*/ 257466 w 378178"/>
              <a:gd name="connsiteY9" fmla="*/ 19110 h 205144"/>
              <a:gd name="connsiteX10" fmla="*/ 238416 w 378178"/>
              <a:gd name="connsiteY10" fmla="*/ 19110 h 205144"/>
              <a:gd name="connsiteX11" fmla="*/ 209841 w 378178"/>
              <a:gd name="connsiteY11" fmla="*/ 28635 h 205144"/>
              <a:gd name="connsiteX12" fmla="*/ 225716 w 378178"/>
              <a:gd name="connsiteY12" fmla="*/ 22285 h 205144"/>
              <a:gd name="connsiteX13" fmla="*/ 143166 w 378178"/>
              <a:gd name="connsiteY13" fmla="*/ 38160 h 205144"/>
              <a:gd name="connsiteX14" fmla="*/ 291 w 378178"/>
              <a:gd name="connsiteY14" fmla="*/ 117535 h 205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8178" h="205144">
                <a:moveTo>
                  <a:pt x="291" y="117535"/>
                </a:moveTo>
                <a:cubicBezTo>
                  <a:pt x="7170" y="115948"/>
                  <a:pt x="164333" y="36043"/>
                  <a:pt x="184441" y="28635"/>
                </a:cubicBezTo>
                <a:cubicBezTo>
                  <a:pt x="204549" y="21227"/>
                  <a:pt x="110887" y="77847"/>
                  <a:pt x="120941" y="73085"/>
                </a:cubicBezTo>
                <a:cubicBezTo>
                  <a:pt x="130995" y="68322"/>
                  <a:pt x="216191" y="2177"/>
                  <a:pt x="244766" y="60"/>
                </a:cubicBezTo>
                <a:cubicBezTo>
                  <a:pt x="273341" y="-2057"/>
                  <a:pt x="288158" y="51918"/>
                  <a:pt x="292391" y="60385"/>
                </a:cubicBezTo>
                <a:cubicBezTo>
                  <a:pt x="296624" y="68852"/>
                  <a:pt x="263287" y="38160"/>
                  <a:pt x="270166" y="50860"/>
                </a:cubicBezTo>
                <a:cubicBezTo>
                  <a:pt x="277045" y="63560"/>
                  <a:pt x="316203" y="111185"/>
                  <a:pt x="333666" y="136585"/>
                </a:cubicBezTo>
                <a:cubicBezTo>
                  <a:pt x="351129" y="161985"/>
                  <a:pt x="370179" y="197439"/>
                  <a:pt x="374941" y="203260"/>
                </a:cubicBezTo>
                <a:cubicBezTo>
                  <a:pt x="379703" y="209081"/>
                  <a:pt x="381820" y="202202"/>
                  <a:pt x="362241" y="171510"/>
                </a:cubicBezTo>
                <a:cubicBezTo>
                  <a:pt x="342662" y="140818"/>
                  <a:pt x="257466" y="19110"/>
                  <a:pt x="257466" y="19110"/>
                </a:cubicBezTo>
                <a:cubicBezTo>
                  <a:pt x="236828" y="-6290"/>
                  <a:pt x="246354" y="17522"/>
                  <a:pt x="238416" y="19110"/>
                </a:cubicBezTo>
                <a:cubicBezTo>
                  <a:pt x="230478" y="20698"/>
                  <a:pt x="209841" y="28635"/>
                  <a:pt x="209841" y="28635"/>
                </a:cubicBezTo>
                <a:cubicBezTo>
                  <a:pt x="207724" y="29164"/>
                  <a:pt x="236828" y="20698"/>
                  <a:pt x="225716" y="22285"/>
                </a:cubicBezTo>
                <a:cubicBezTo>
                  <a:pt x="214604" y="23872"/>
                  <a:pt x="175974" y="25460"/>
                  <a:pt x="143166" y="38160"/>
                </a:cubicBezTo>
                <a:cubicBezTo>
                  <a:pt x="110358" y="50860"/>
                  <a:pt x="-6588" y="119122"/>
                  <a:pt x="291" y="1175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D2268847-A4B3-B966-900B-209AFCB15ADD}"/>
              </a:ext>
            </a:extLst>
          </p:cNvPr>
          <p:cNvSpPr/>
          <p:nvPr/>
        </p:nvSpPr>
        <p:spPr>
          <a:xfrm>
            <a:off x="4905375" y="2879725"/>
            <a:ext cx="562482" cy="136565"/>
          </a:xfrm>
          <a:custGeom>
            <a:avLst/>
            <a:gdLst>
              <a:gd name="connsiteX0" fmla="*/ 0 w 562482"/>
              <a:gd name="connsiteY0" fmla="*/ 0 h 136565"/>
              <a:gd name="connsiteX1" fmla="*/ 161925 w 562482"/>
              <a:gd name="connsiteY1" fmla="*/ 38100 h 136565"/>
              <a:gd name="connsiteX2" fmla="*/ 276225 w 562482"/>
              <a:gd name="connsiteY2" fmla="*/ 66675 h 136565"/>
              <a:gd name="connsiteX3" fmla="*/ 263525 w 562482"/>
              <a:gd name="connsiteY3" fmla="*/ 57150 h 136565"/>
              <a:gd name="connsiteX4" fmla="*/ 422275 w 562482"/>
              <a:gd name="connsiteY4" fmla="*/ 101600 h 136565"/>
              <a:gd name="connsiteX5" fmla="*/ 561975 w 562482"/>
              <a:gd name="connsiteY5" fmla="*/ 136525 h 136565"/>
              <a:gd name="connsiteX6" fmla="*/ 463550 w 562482"/>
              <a:gd name="connsiteY6" fmla="*/ 107950 h 136565"/>
              <a:gd name="connsiteX7" fmla="*/ 317500 w 562482"/>
              <a:gd name="connsiteY7" fmla="*/ 79375 h 136565"/>
              <a:gd name="connsiteX8" fmla="*/ 254000 w 562482"/>
              <a:gd name="connsiteY8" fmla="*/ 50800 h 136565"/>
              <a:gd name="connsiteX9" fmla="*/ 0 w 562482"/>
              <a:gd name="connsiteY9" fmla="*/ 0 h 13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2482" h="136565">
                <a:moveTo>
                  <a:pt x="0" y="0"/>
                </a:moveTo>
                <a:lnTo>
                  <a:pt x="161925" y="38100"/>
                </a:lnTo>
                <a:lnTo>
                  <a:pt x="276225" y="66675"/>
                </a:lnTo>
                <a:cubicBezTo>
                  <a:pt x="293158" y="69850"/>
                  <a:pt x="239183" y="51329"/>
                  <a:pt x="263525" y="57150"/>
                </a:cubicBezTo>
                <a:cubicBezTo>
                  <a:pt x="287867" y="62971"/>
                  <a:pt x="372533" y="88371"/>
                  <a:pt x="422275" y="101600"/>
                </a:cubicBezTo>
                <a:cubicBezTo>
                  <a:pt x="472017" y="114829"/>
                  <a:pt x="555096" y="135467"/>
                  <a:pt x="561975" y="136525"/>
                </a:cubicBezTo>
                <a:cubicBezTo>
                  <a:pt x="568854" y="137583"/>
                  <a:pt x="504296" y="117475"/>
                  <a:pt x="463550" y="107950"/>
                </a:cubicBezTo>
                <a:cubicBezTo>
                  <a:pt x="422804" y="98425"/>
                  <a:pt x="352425" y="88900"/>
                  <a:pt x="317500" y="79375"/>
                </a:cubicBezTo>
                <a:cubicBezTo>
                  <a:pt x="282575" y="69850"/>
                  <a:pt x="301625" y="62971"/>
                  <a:pt x="254000" y="50800"/>
                </a:cubicBezTo>
                <a:cubicBezTo>
                  <a:pt x="206375" y="38629"/>
                  <a:pt x="119062" y="22489"/>
                  <a:pt x="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57BD7098-9A77-8A1C-680E-03D296777BF5}"/>
              </a:ext>
            </a:extLst>
          </p:cNvPr>
          <p:cNvSpPr/>
          <p:nvPr/>
        </p:nvSpPr>
        <p:spPr>
          <a:xfrm>
            <a:off x="5000143" y="2892259"/>
            <a:ext cx="112894" cy="172236"/>
          </a:xfrm>
          <a:custGeom>
            <a:avLst/>
            <a:gdLst>
              <a:gd name="connsiteX0" fmla="*/ 482 w 112894"/>
              <a:gd name="connsiteY0" fmla="*/ 166 h 172236"/>
              <a:gd name="connsiteX1" fmla="*/ 19532 w 112894"/>
              <a:gd name="connsiteY1" fmla="*/ 63666 h 172236"/>
              <a:gd name="connsiteX2" fmla="*/ 73507 w 112894"/>
              <a:gd name="connsiteY2" fmla="*/ 143041 h 172236"/>
              <a:gd name="connsiteX3" fmla="*/ 32232 w 112894"/>
              <a:gd name="connsiteY3" fmla="*/ 95416 h 172236"/>
              <a:gd name="connsiteX4" fmla="*/ 86207 w 112894"/>
              <a:gd name="connsiteY4" fmla="*/ 139866 h 172236"/>
              <a:gd name="connsiteX5" fmla="*/ 111607 w 112894"/>
              <a:gd name="connsiteY5" fmla="*/ 171616 h 172236"/>
              <a:gd name="connsiteX6" fmla="*/ 48107 w 112894"/>
              <a:gd name="connsiteY6" fmla="*/ 111291 h 172236"/>
              <a:gd name="connsiteX7" fmla="*/ 10007 w 112894"/>
              <a:gd name="connsiteY7" fmla="*/ 82716 h 172236"/>
              <a:gd name="connsiteX8" fmla="*/ 482 w 112894"/>
              <a:gd name="connsiteY8" fmla="*/ 166 h 172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894" h="172236">
                <a:moveTo>
                  <a:pt x="482" y="166"/>
                </a:moveTo>
                <a:cubicBezTo>
                  <a:pt x="2069" y="-3009"/>
                  <a:pt x="7361" y="39854"/>
                  <a:pt x="19532" y="63666"/>
                </a:cubicBezTo>
                <a:cubicBezTo>
                  <a:pt x="31703" y="87479"/>
                  <a:pt x="71390" y="137749"/>
                  <a:pt x="73507" y="143041"/>
                </a:cubicBezTo>
                <a:cubicBezTo>
                  <a:pt x="75624" y="148333"/>
                  <a:pt x="30115" y="95945"/>
                  <a:pt x="32232" y="95416"/>
                </a:cubicBezTo>
                <a:cubicBezTo>
                  <a:pt x="34349" y="94887"/>
                  <a:pt x="72978" y="127166"/>
                  <a:pt x="86207" y="139866"/>
                </a:cubicBezTo>
                <a:cubicBezTo>
                  <a:pt x="99436" y="152566"/>
                  <a:pt x="117957" y="176378"/>
                  <a:pt x="111607" y="171616"/>
                </a:cubicBezTo>
                <a:cubicBezTo>
                  <a:pt x="105257" y="166854"/>
                  <a:pt x="65040" y="126108"/>
                  <a:pt x="48107" y="111291"/>
                </a:cubicBezTo>
                <a:cubicBezTo>
                  <a:pt x="31174" y="96474"/>
                  <a:pt x="19003" y="94358"/>
                  <a:pt x="10007" y="82716"/>
                </a:cubicBezTo>
                <a:cubicBezTo>
                  <a:pt x="1011" y="71074"/>
                  <a:pt x="-1105" y="3341"/>
                  <a:pt x="482" y="1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3F9E167C-4618-1416-15C0-14ADCAB75A1F}"/>
              </a:ext>
            </a:extLst>
          </p:cNvPr>
          <p:cNvSpPr/>
          <p:nvPr/>
        </p:nvSpPr>
        <p:spPr>
          <a:xfrm>
            <a:off x="5114072" y="2927191"/>
            <a:ext cx="23090" cy="111572"/>
          </a:xfrm>
          <a:custGeom>
            <a:avLst/>
            <a:gdLst>
              <a:gd name="connsiteX0" fmla="*/ 7203 w 23090"/>
              <a:gd name="connsiteY0" fmla="*/ 159 h 111572"/>
              <a:gd name="connsiteX1" fmla="*/ 4028 w 23090"/>
              <a:gd name="connsiteY1" fmla="*/ 60484 h 111572"/>
              <a:gd name="connsiteX2" fmla="*/ 23078 w 23090"/>
              <a:gd name="connsiteY2" fmla="*/ 111284 h 111572"/>
              <a:gd name="connsiteX3" fmla="*/ 853 w 23090"/>
              <a:gd name="connsiteY3" fmla="*/ 79534 h 111572"/>
              <a:gd name="connsiteX4" fmla="*/ 7203 w 23090"/>
              <a:gd name="connsiteY4" fmla="*/ 159 h 111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090" h="111572">
                <a:moveTo>
                  <a:pt x="7203" y="159"/>
                </a:moveTo>
                <a:cubicBezTo>
                  <a:pt x="7732" y="-3016"/>
                  <a:pt x="1382" y="41963"/>
                  <a:pt x="4028" y="60484"/>
                </a:cubicBezTo>
                <a:cubicBezTo>
                  <a:pt x="6674" y="79005"/>
                  <a:pt x="23607" y="108109"/>
                  <a:pt x="23078" y="111284"/>
                </a:cubicBezTo>
                <a:cubicBezTo>
                  <a:pt x="22549" y="114459"/>
                  <a:pt x="4557" y="90646"/>
                  <a:pt x="853" y="79534"/>
                </a:cubicBezTo>
                <a:cubicBezTo>
                  <a:pt x="-2851" y="68422"/>
                  <a:pt x="6674" y="3334"/>
                  <a:pt x="7203" y="1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B279EA86-5512-1FF0-CC83-566AD9A4C94E}"/>
              </a:ext>
            </a:extLst>
          </p:cNvPr>
          <p:cNvSpPr/>
          <p:nvPr/>
        </p:nvSpPr>
        <p:spPr>
          <a:xfrm>
            <a:off x="5355651" y="2933701"/>
            <a:ext cx="453094" cy="86957"/>
          </a:xfrm>
          <a:custGeom>
            <a:avLst/>
            <a:gdLst>
              <a:gd name="connsiteX0" fmla="*/ 574 w 453094"/>
              <a:gd name="connsiteY0" fmla="*/ 15874 h 86957"/>
              <a:gd name="connsiteX1" fmla="*/ 76774 w 453094"/>
              <a:gd name="connsiteY1" fmla="*/ 28574 h 86957"/>
              <a:gd name="connsiteX2" fmla="*/ 159324 w 453094"/>
              <a:gd name="connsiteY2" fmla="*/ 3174 h 86957"/>
              <a:gd name="connsiteX3" fmla="*/ 143449 w 453094"/>
              <a:gd name="connsiteY3" fmla="*/ 3174 h 86957"/>
              <a:gd name="connsiteX4" fmla="*/ 251399 w 453094"/>
              <a:gd name="connsiteY4" fmla="*/ 28574 h 86957"/>
              <a:gd name="connsiteX5" fmla="*/ 445074 w 453094"/>
              <a:gd name="connsiteY5" fmla="*/ 82549 h 86957"/>
              <a:gd name="connsiteX6" fmla="*/ 397449 w 453094"/>
              <a:gd name="connsiteY6" fmla="*/ 76199 h 86957"/>
              <a:gd name="connsiteX7" fmla="*/ 225999 w 453094"/>
              <a:gd name="connsiteY7" fmla="*/ 15874 h 86957"/>
              <a:gd name="connsiteX8" fmla="*/ 118049 w 453094"/>
              <a:gd name="connsiteY8" fmla="*/ 15874 h 86957"/>
              <a:gd name="connsiteX9" fmla="*/ 574 w 453094"/>
              <a:gd name="connsiteY9" fmla="*/ 15874 h 86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3094" h="86957">
                <a:moveTo>
                  <a:pt x="574" y="15874"/>
                </a:moveTo>
                <a:cubicBezTo>
                  <a:pt x="-6305" y="17991"/>
                  <a:pt x="50316" y="30691"/>
                  <a:pt x="76774" y="28574"/>
                </a:cubicBezTo>
                <a:cubicBezTo>
                  <a:pt x="103232" y="26457"/>
                  <a:pt x="159324" y="3174"/>
                  <a:pt x="159324" y="3174"/>
                </a:cubicBezTo>
                <a:cubicBezTo>
                  <a:pt x="170437" y="-1059"/>
                  <a:pt x="128103" y="-1059"/>
                  <a:pt x="143449" y="3174"/>
                </a:cubicBezTo>
                <a:cubicBezTo>
                  <a:pt x="158795" y="7407"/>
                  <a:pt x="201128" y="15345"/>
                  <a:pt x="251399" y="28574"/>
                </a:cubicBezTo>
                <a:cubicBezTo>
                  <a:pt x="301670" y="41803"/>
                  <a:pt x="420732" y="74612"/>
                  <a:pt x="445074" y="82549"/>
                </a:cubicBezTo>
                <a:cubicBezTo>
                  <a:pt x="469416" y="90486"/>
                  <a:pt x="433961" y="87311"/>
                  <a:pt x="397449" y="76199"/>
                </a:cubicBezTo>
                <a:cubicBezTo>
                  <a:pt x="360937" y="65087"/>
                  <a:pt x="272566" y="25928"/>
                  <a:pt x="225999" y="15874"/>
                </a:cubicBezTo>
                <a:cubicBezTo>
                  <a:pt x="179432" y="5820"/>
                  <a:pt x="148741" y="13757"/>
                  <a:pt x="118049" y="15874"/>
                </a:cubicBezTo>
                <a:cubicBezTo>
                  <a:pt x="87357" y="17991"/>
                  <a:pt x="7453" y="13757"/>
                  <a:pt x="574" y="1587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763073F3-DA6E-0AB1-8B80-D4A98D8536D0}"/>
              </a:ext>
            </a:extLst>
          </p:cNvPr>
          <p:cNvSpPr/>
          <p:nvPr/>
        </p:nvSpPr>
        <p:spPr>
          <a:xfrm>
            <a:off x="5380384" y="2949489"/>
            <a:ext cx="436993" cy="224942"/>
          </a:xfrm>
          <a:custGeom>
            <a:avLst/>
            <a:gdLst>
              <a:gd name="connsiteX0" fmla="*/ 1241 w 436993"/>
              <a:gd name="connsiteY0" fmla="*/ 44536 h 224942"/>
              <a:gd name="connsiteX1" fmla="*/ 121891 w 436993"/>
              <a:gd name="connsiteY1" fmla="*/ 6436 h 224942"/>
              <a:gd name="connsiteX2" fmla="*/ 201266 w 436993"/>
              <a:gd name="connsiteY2" fmla="*/ 44536 h 224942"/>
              <a:gd name="connsiteX3" fmla="*/ 188566 w 436993"/>
              <a:gd name="connsiteY3" fmla="*/ 35011 h 224942"/>
              <a:gd name="connsiteX4" fmla="*/ 388591 w 436993"/>
              <a:gd name="connsiteY4" fmla="*/ 82636 h 224942"/>
              <a:gd name="connsiteX5" fmla="*/ 394941 w 436993"/>
              <a:gd name="connsiteY5" fmla="*/ 117561 h 224942"/>
              <a:gd name="connsiteX6" fmla="*/ 404466 w 436993"/>
              <a:gd name="connsiteY6" fmla="*/ 88986 h 224942"/>
              <a:gd name="connsiteX7" fmla="*/ 436216 w 436993"/>
              <a:gd name="connsiteY7" fmla="*/ 193761 h 224942"/>
              <a:gd name="connsiteX8" fmla="*/ 426691 w 436993"/>
              <a:gd name="connsiteY8" fmla="*/ 219161 h 224942"/>
              <a:gd name="connsiteX9" fmla="*/ 420341 w 436993"/>
              <a:gd name="connsiteY9" fmla="*/ 98511 h 224942"/>
              <a:gd name="connsiteX10" fmla="*/ 379066 w 436993"/>
              <a:gd name="connsiteY10" fmla="*/ 69936 h 224942"/>
              <a:gd name="connsiteX11" fmla="*/ 248891 w 436993"/>
              <a:gd name="connsiteY11" fmla="*/ 35011 h 224942"/>
              <a:gd name="connsiteX12" fmla="*/ 159991 w 436993"/>
              <a:gd name="connsiteY12" fmla="*/ 86 h 224942"/>
              <a:gd name="connsiteX13" fmla="*/ 64741 w 436993"/>
              <a:gd name="connsiteY13" fmla="*/ 25486 h 224942"/>
              <a:gd name="connsiteX14" fmla="*/ 1241 w 436993"/>
              <a:gd name="connsiteY14" fmla="*/ 44536 h 224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6993" h="224942">
                <a:moveTo>
                  <a:pt x="1241" y="44536"/>
                </a:moveTo>
                <a:cubicBezTo>
                  <a:pt x="10766" y="41361"/>
                  <a:pt x="88554" y="6436"/>
                  <a:pt x="121891" y="6436"/>
                </a:cubicBezTo>
                <a:cubicBezTo>
                  <a:pt x="155228" y="6436"/>
                  <a:pt x="201266" y="44536"/>
                  <a:pt x="201266" y="44536"/>
                </a:cubicBezTo>
                <a:cubicBezTo>
                  <a:pt x="212378" y="49298"/>
                  <a:pt x="157345" y="28661"/>
                  <a:pt x="188566" y="35011"/>
                </a:cubicBezTo>
                <a:cubicBezTo>
                  <a:pt x="219787" y="41361"/>
                  <a:pt x="354195" y="68878"/>
                  <a:pt x="388591" y="82636"/>
                </a:cubicBezTo>
                <a:cubicBezTo>
                  <a:pt x="422987" y="96394"/>
                  <a:pt x="392295" y="116503"/>
                  <a:pt x="394941" y="117561"/>
                </a:cubicBezTo>
                <a:cubicBezTo>
                  <a:pt x="397587" y="118619"/>
                  <a:pt x="397587" y="76286"/>
                  <a:pt x="404466" y="88986"/>
                </a:cubicBezTo>
                <a:cubicBezTo>
                  <a:pt x="411345" y="101686"/>
                  <a:pt x="432512" y="172065"/>
                  <a:pt x="436216" y="193761"/>
                </a:cubicBezTo>
                <a:cubicBezTo>
                  <a:pt x="439920" y="215457"/>
                  <a:pt x="429337" y="235036"/>
                  <a:pt x="426691" y="219161"/>
                </a:cubicBezTo>
                <a:cubicBezTo>
                  <a:pt x="424045" y="203286"/>
                  <a:pt x="428278" y="123382"/>
                  <a:pt x="420341" y="98511"/>
                </a:cubicBezTo>
                <a:cubicBezTo>
                  <a:pt x="412404" y="73640"/>
                  <a:pt x="407641" y="80519"/>
                  <a:pt x="379066" y="69936"/>
                </a:cubicBezTo>
                <a:cubicBezTo>
                  <a:pt x="350491" y="59353"/>
                  <a:pt x="285403" y="46653"/>
                  <a:pt x="248891" y="35011"/>
                </a:cubicBezTo>
                <a:cubicBezTo>
                  <a:pt x="212379" y="23369"/>
                  <a:pt x="190683" y="1673"/>
                  <a:pt x="159991" y="86"/>
                </a:cubicBezTo>
                <a:cubicBezTo>
                  <a:pt x="129299" y="-1502"/>
                  <a:pt x="90141" y="19136"/>
                  <a:pt x="64741" y="25486"/>
                </a:cubicBezTo>
                <a:cubicBezTo>
                  <a:pt x="39341" y="31836"/>
                  <a:pt x="-8284" y="47711"/>
                  <a:pt x="1241" y="445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4537F410-B8E9-446E-42DF-319821583C38}"/>
              </a:ext>
            </a:extLst>
          </p:cNvPr>
          <p:cNvSpPr/>
          <p:nvPr/>
        </p:nvSpPr>
        <p:spPr>
          <a:xfrm>
            <a:off x="5795221" y="2895067"/>
            <a:ext cx="584463" cy="185445"/>
          </a:xfrm>
          <a:custGeom>
            <a:avLst/>
            <a:gdLst>
              <a:gd name="connsiteX0" fmla="*/ 43 w 584463"/>
              <a:gd name="connsiteY0" fmla="*/ 124485 h 185445"/>
              <a:gd name="connsiteX1" fmla="*/ 325163 w 584463"/>
              <a:gd name="connsiteY1" fmla="*/ 2565 h 185445"/>
              <a:gd name="connsiteX2" fmla="*/ 300779 w 584463"/>
              <a:gd name="connsiteY2" fmla="*/ 43205 h 185445"/>
              <a:gd name="connsiteX3" fmla="*/ 471467 w 584463"/>
              <a:gd name="connsiteY3" fmla="*/ 63525 h 185445"/>
              <a:gd name="connsiteX4" fmla="*/ 426763 w 584463"/>
              <a:gd name="connsiteY4" fmla="*/ 96037 h 185445"/>
              <a:gd name="connsiteX5" fmla="*/ 532427 w 584463"/>
              <a:gd name="connsiteY5" fmla="*/ 112293 h 185445"/>
              <a:gd name="connsiteX6" fmla="*/ 398315 w 584463"/>
              <a:gd name="connsiteY6" fmla="*/ 173253 h 185445"/>
              <a:gd name="connsiteX7" fmla="*/ 195115 w 584463"/>
              <a:gd name="connsiteY7" fmla="*/ 185445 h 185445"/>
              <a:gd name="connsiteX8" fmla="*/ 548683 w 584463"/>
              <a:gd name="connsiteY8" fmla="*/ 165125 h 185445"/>
              <a:gd name="connsiteX9" fmla="*/ 556811 w 584463"/>
              <a:gd name="connsiteY9" fmla="*/ 140741 h 185445"/>
              <a:gd name="connsiteX10" fmla="*/ 410507 w 584463"/>
              <a:gd name="connsiteY10" fmla="*/ 59461 h 185445"/>
              <a:gd name="connsiteX11" fmla="*/ 349547 w 584463"/>
              <a:gd name="connsiteY11" fmla="*/ 18821 h 185445"/>
              <a:gd name="connsiteX12" fmla="*/ 43 w 584463"/>
              <a:gd name="connsiteY12" fmla="*/ 124485 h 185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84463" h="185445">
                <a:moveTo>
                  <a:pt x="43" y="124485"/>
                </a:moveTo>
                <a:cubicBezTo>
                  <a:pt x="-4021" y="121776"/>
                  <a:pt x="275040" y="16112"/>
                  <a:pt x="325163" y="2565"/>
                </a:cubicBezTo>
                <a:cubicBezTo>
                  <a:pt x="375286" y="-10982"/>
                  <a:pt x="276395" y="33045"/>
                  <a:pt x="300779" y="43205"/>
                </a:cubicBezTo>
                <a:cubicBezTo>
                  <a:pt x="325163" y="53365"/>
                  <a:pt x="450470" y="54720"/>
                  <a:pt x="471467" y="63525"/>
                </a:cubicBezTo>
                <a:cubicBezTo>
                  <a:pt x="492464" y="72330"/>
                  <a:pt x="416603" y="87909"/>
                  <a:pt x="426763" y="96037"/>
                </a:cubicBezTo>
                <a:cubicBezTo>
                  <a:pt x="436923" y="104165"/>
                  <a:pt x="537168" y="99424"/>
                  <a:pt x="532427" y="112293"/>
                </a:cubicBezTo>
                <a:cubicBezTo>
                  <a:pt x="527686" y="125162"/>
                  <a:pt x="454534" y="161061"/>
                  <a:pt x="398315" y="173253"/>
                </a:cubicBezTo>
                <a:cubicBezTo>
                  <a:pt x="342096" y="185445"/>
                  <a:pt x="195115" y="185445"/>
                  <a:pt x="195115" y="185445"/>
                </a:cubicBezTo>
                <a:cubicBezTo>
                  <a:pt x="220176" y="184090"/>
                  <a:pt x="488400" y="172576"/>
                  <a:pt x="548683" y="165125"/>
                </a:cubicBezTo>
                <a:cubicBezTo>
                  <a:pt x="608966" y="157674"/>
                  <a:pt x="579840" y="158352"/>
                  <a:pt x="556811" y="140741"/>
                </a:cubicBezTo>
                <a:cubicBezTo>
                  <a:pt x="533782" y="123130"/>
                  <a:pt x="445051" y="79781"/>
                  <a:pt x="410507" y="59461"/>
                </a:cubicBezTo>
                <a:cubicBezTo>
                  <a:pt x="375963" y="39141"/>
                  <a:pt x="417958" y="7984"/>
                  <a:pt x="349547" y="18821"/>
                </a:cubicBezTo>
                <a:cubicBezTo>
                  <a:pt x="281136" y="29658"/>
                  <a:pt x="4107" y="127194"/>
                  <a:pt x="43" y="1244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C6AB7E4F-51E1-8614-D9CE-1BA74805F3FD}"/>
              </a:ext>
            </a:extLst>
          </p:cNvPr>
          <p:cNvSpPr/>
          <p:nvPr/>
        </p:nvSpPr>
        <p:spPr>
          <a:xfrm>
            <a:off x="5290415" y="2994683"/>
            <a:ext cx="264966" cy="224268"/>
          </a:xfrm>
          <a:custGeom>
            <a:avLst/>
            <a:gdLst>
              <a:gd name="connsiteX0" fmla="*/ 90321 w 264966"/>
              <a:gd name="connsiteY0" fmla="*/ 16741 h 224268"/>
              <a:gd name="connsiteX1" fmla="*/ 261009 w 264966"/>
              <a:gd name="connsiteY1" fmla="*/ 4549 h 224268"/>
              <a:gd name="connsiteX2" fmla="*/ 204113 w 264966"/>
              <a:gd name="connsiteY2" fmla="*/ 106149 h 224268"/>
              <a:gd name="connsiteX3" fmla="*/ 130961 w 264966"/>
              <a:gd name="connsiteY3" fmla="*/ 224005 h 224268"/>
              <a:gd name="connsiteX4" fmla="*/ 187857 w 264966"/>
              <a:gd name="connsiteY4" fmla="*/ 134597 h 224268"/>
              <a:gd name="connsiteX5" fmla="*/ 248817 w 264966"/>
              <a:gd name="connsiteY5" fmla="*/ 20805 h 224268"/>
              <a:gd name="connsiteX6" fmla="*/ 224433 w 264966"/>
              <a:gd name="connsiteY6" fmla="*/ 12677 h 224268"/>
              <a:gd name="connsiteX7" fmla="*/ 4977 w 264966"/>
              <a:gd name="connsiteY7" fmla="*/ 8613 h 224268"/>
              <a:gd name="connsiteX8" fmla="*/ 90321 w 264966"/>
              <a:gd name="connsiteY8" fmla="*/ 16741 h 22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4966" h="224268">
                <a:moveTo>
                  <a:pt x="90321" y="16741"/>
                </a:moveTo>
                <a:cubicBezTo>
                  <a:pt x="132993" y="16064"/>
                  <a:pt x="242044" y="-10352"/>
                  <a:pt x="261009" y="4549"/>
                </a:cubicBezTo>
                <a:cubicBezTo>
                  <a:pt x="279974" y="19450"/>
                  <a:pt x="225788" y="69573"/>
                  <a:pt x="204113" y="106149"/>
                </a:cubicBezTo>
                <a:cubicBezTo>
                  <a:pt x="182438" y="142725"/>
                  <a:pt x="133670" y="219264"/>
                  <a:pt x="130961" y="224005"/>
                </a:cubicBezTo>
                <a:cubicBezTo>
                  <a:pt x="128252" y="228746"/>
                  <a:pt x="168214" y="168464"/>
                  <a:pt x="187857" y="134597"/>
                </a:cubicBezTo>
                <a:cubicBezTo>
                  <a:pt x="207500" y="100730"/>
                  <a:pt x="248817" y="20805"/>
                  <a:pt x="248817" y="20805"/>
                </a:cubicBezTo>
                <a:cubicBezTo>
                  <a:pt x="254913" y="485"/>
                  <a:pt x="265073" y="14709"/>
                  <a:pt x="224433" y="12677"/>
                </a:cubicBezTo>
                <a:cubicBezTo>
                  <a:pt x="183793" y="10645"/>
                  <a:pt x="28684" y="9968"/>
                  <a:pt x="4977" y="8613"/>
                </a:cubicBezTo>
                <a:cubicBezTo>
                  <a:pt x="-18730" y="7258"/>
                  <a:pt x="47649" y="17418"/>
                  <a:pt x="90321" y="167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7" name="フリーフォーム 366">
            <a:extLst>
              <a:ext uri="{FF2B5EF4-FFF2-40B4-BE49-F238E27FC236}">
                <a16:creationId xmlns:a16="http://schemas.microsoft.com/office/drawing/2014/main" id="{C941E9AA-EA3F-4F1D-3B7D-2E5144F4D679}"/>
              </a:ext>
            </a:extLst>
          </p:cNvPr>
          <p:cNvSpPr/>
          <p:nvPr/>
        </p:nvSpPr>
        <p:spPr>
          <a:xfrm>
            <a:off x="5431661" y="3057387"/>
            <a:ext cx="121484" cy="420070"/>
          </a:xfrm>
          <a:custGeom>
            <a:avLst/>
            <a:gdLst>
              <a:gd name="connsiteX0" fmla="*/ 121414 w 121484"/>
              <a:gd name="connsiteY0" fmla="*/ 138 h 420070"/>
              <a:gd name="connsiteX1" fmla="*/ 32514 w 121484"/>
              <a:gd name="connsiteY1" fmla="*/ 120788 h 420070"/>
              <a:gd name="connsiteX2" fmla="*/ 10289 w 121484"/>
              <a:gd name="connsiteY2" fmla="*/ 184288 h 420070"/>
              <a:gd name="connsiteX3" fmla="*/ 764 w 121484"/>
              <a:gd name="connsiteY3" fmla="*/ 155713 h 420070"/>
              <a:gd name="connsiteX4" fmla="*/ 29339 w 121484"/>
              <a:gd name="connsiteY4" fmla="*/ 247788 h 420070"/>
              <a:gd name="connsiteX5" fmla="*/ 115064 w 121484"/>
              <a:gd name="connsiteY5" fmla="*/ 416063 h 420070"/>
              <a:gd name="connsiteX6" fmla="*/ 96014 w 121484"/>
              <a:gd name="connsiteY6" fmla="*/ 358913 h 420070"/>
              <a:gd name="connsiteX7" fmla="*/ 45214 w 121484"/>
              <a:gd name="connsiteY7" fmla="*/ 263663 h 420070"/>
              <a:gd name="connsiteX8" fmla="*/ 3939 w 121484"/>
              <a:gd name="connsiteY8" fmla="*/ 177938 h 420070"/>
              <a:gd name="connsiteX9" fmla="*/ 19814 w 121484"/>
              <a:gd name="connsiteY9" fmla="*/ 203338 h 420070"/>
              <a:gd name="connsiteX10" fmla="*/ 16639 w 121484"/>
              <a:gd name="connsiteY10" fmla="*/ 130313 h 420070"/>
              <a:gd name="connsiteX11" fmla="*/ 16639 w 121484"/>
              <a:gd name="connsiteY11" fmla="*/ 146188 h 420070"/>
              <a:gd name="connsiteX12" fmla="*/ 121414 w 121484"/>
              <a:gd name="connsiteY12" fmla="*/ 138 h 420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1484" h="420070">
                <a:moveTo>
                  <a:pt x="121414" y="138"/>
                </a:moveTo>
                <a:cubicBezTo>
                  <a:pt x="124060" y="-4095"/>
                  <a:pt x="51035" y="90097"/>
                  <a:pt x="32514" y="120788"/>
                </a:cubicBezTo>
                <a:cubicBezTo>
                  <a:pt x="13993" y="151479"/>
                  <a:pt x="15581" y="178467"/>
                  <a:pt x="10289" y="184288"/>
                </a:cubicBezTo>
                <a:cubicBezTo>
                  <a:pt x="4997" y="190109"/>
                  <a:pt x="-2411" y="145130"/>
                  <a:pt x="764" y="155713"/>
                </a:cubicBezTo>
                <a:cubicBezTo>
                  <a:pt x="3939" y="166296"/>
                  <a:pt x="10289" y="204396"/>
                  <a:pt x="29339" y="247788"/>
                </a:cubicBezTo>
                <a:cubicBezTo>
                  <a:pt x="48389" y="291180"/>
                  <a:pt x="103951" y="397542"/>
                  <a:pt x="115064" y="416063"/>
                </a:cubicBezTo>
                <a:cubicBezTo>
                  <a:pt x="126177" y="434584"/>
                  <a:pt x="107656" y="384313"/>
                  <a:pt x="96014" y="358913"/>
                </a:cubicBezTo>
                <a:cubicBezTo>
                  <a:pt x="84372" y="333513"/>
                  <a:pt x="60560" y="293826"/>
                  <a:pt x="45214" y="263663"/>
                </a:cubicBezTo>
                <a:cubicBezTo>
                  <a:pt x="29868" y="233501"/>
                  <a:pt x="8172" y="187992"/>
                  <a:pt x="3939" y="177938"/>
                </a:cubicBezTo>
                <a:cubicBezTo>
                  <a:pt x="-294" y="167884"/>
                  <a:pt x="17697" y="211275"/>
                  <a:pt x="19814" y="203338"/>
                </a:cubicBezTo>
                <a:cubicBezTo>
                  <a:pt x="21931" y="195401"/>
                  <a:pt x="16639" y="130313"/>
                  <a:pt x="16639" y="130313"/>
                </a:cubicBezTo>
                <a:cubicBezTo>
                  <a:pt x="16110" y="120788"/>
                  <a:pt x="3410" y="163121"/>
                  <a:pt x="16639" y="146188"/>
                </a:cubicBezTo>
                <a:cubicBezTo>
                  <a:pt x="29868" y="129255"/>
                  <a:pt x="118768" y="4371"/>
                  <a:pt x="121414" y="1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8" name="フリーフォーム 367">
            <a:extLst>
              <a:ext uri="{FF2B5EF4-FFF2-40B4-BE49-F238E27FC236}">
                <a16:creationId xmlns:a16="http://schemas.microsoft.com/office/drawing/2014/main" id="{A6E29AC0-3245-6B0C-E3EF-3E91C0D1CC58}"/>
              </a:ext>
            </a:extLst>
          </p:cNvPr>
          <p:cNvSpPr/>
          <p:nvPr/>
        </p:nvSpPr>
        <p:spPr>
          <a:xfrm>
            <a:off x="5662914" y="2992439"/>
            <a:ext cx="115982" cy="244164"/>
          </a:xfrm>
          <a:custGeom>
            <a:avLst/>
            <a:gdLst>
              <a:gd name="connsiteX0" fmla="*/ 1286 w 115982"/>
              <a:gd name="connsiteY0" fmla="*/ 1586 h 244164"/>
              <a:gd name="connsiteX1" fmla="*/ 109236 w 115982"/>
              <a:gd name="connsiteY1" fmla="*/ 138111 h 244164"/>
              <a:gd name="connsiteX2" fmla="*/ 87011 w 115982"/>
              <a:gd name="connsiteY2" fmla="*/ 242886 h 244164"/>
              <a:gd name="connsiteX3" fmla="*/ 112411 w 115982"/>
              <a:gd name="connsiteY3" fmla="*/ 192086 h 244164"/>
              <a:gd name="connsiteX4" fmla="*/ 109236 w 115982"/>
              <a:gd name="connsiteY4" fmla="*/ 128586 h 244164"/>
              <a:gd name="connsiteX5" fmla="*/ 52086 w 115982"/>
              <a:gd name="connsiteY5" fmla="*/ 65086 h 244164"/>
              <a:gd name="connsiteX6" fmla="*/ 1286 w 115982"/>
              <a:gd name="connsiteY6" fmla="*/ 1586 h 2441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982" h="244164">
                <a:moveTo>
                  <a:pt x="1286" y="1586"/>
                </a:moveTo>
                <a:cubicBezTo>
                  <a:pt x="10811" y="13757"/>
                  <a:pt x="94949" y="97894"/>
                  <a:pt x="109236" y="138111"/>
                </a:cubicBezTo>
                <a:cubicBezTo>
                  <a:pt x="123523" y="178328"/>
                  <a:pt x="86482" y="233890"/>
                  <a:pt x="87011" y="242886"/>
                </a:cubicBezTo>
                <a:cubicBezTo>
                  <a:pt x="87540" y="251882"/>
                  <a:pt x="108707" y="211136"/>
                  <a:pt x="112411" y="192086"/>
                </a:cubicBezTo>
                <a:cubicBezTo>
                  <a:pt x="116115" y="173036"/>
                  <a:pt x="119290" y="149753"/>
                  <a:pt x="109236" y="128586"/>
                </a:cubicBezTo>
                <a:cubicBezTo>
                  <a:pt x="99182" y="107419"/>
                  <a:pt x="66373" y="79373"/>
                  <a:pt x="52086" y="65086"/>
                </a:cubicBezTo>
                <a:cubicBezTo>
                  <a:pt x="37799" y="50799"/>
                  <a:pt x="-8239" y="-10585"/>
                  <a:pt x="1286" y="15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9" name="フリーフォーム 368">
            <a:extLst>
              <a:ext uri="{FF2B5EF4-FFF2-40B4-BE49-F238E27FC236}">
                <a16:creationId xmlns:a16="http://schemas.microsoft.com/office/drawing/2014/main" id="{A373B452-22A7-CB35-C690-5D5298D016A6}"/>
              </a:ext>
            </a:extLst>
          </p:cNvPr>
          <p:cNvSpPr/>
          <p:nvPr/>
        </p:nvSpPr>
        <p:spPr>
          <a:xfrm>
            <a:off x="5485927" y="3019361"/>
            <a:ext cx="171966" cy="349328"/>
          </a:xfrm>
          <a:custGeom>
            <a:avLst/>
            <a:gdLst>
              <a:gd name="connsiteX0" fmla="*/ 171923 w 171966"/>
              <a:gd name="connsiteY0" fmla="*/ 64 h 349328"/>
              <a:gd name="connsiteX1" fmla="*/ 25873 w 171966"/>
              <a:gd name="connsiteY1" fmla="*/ 101664 h 349328"/>
              <a:gd name="connsiteX2" fmla="*/ 44923 w 171966"/>
              <a:gd name="connsiteY2" fmla="*/ 82614 h 349328"/>
              <a:gd name="connsiteX3" fmla="*/ 473 w 171966"/>
              <a:gd name="connsiteY3" fmla="*/ 155639 h 349328"/>
              <a:gd name="connsiteX4" fmla="*/ 22698 w 171966"/>
              <a:gd name="connsiteY4" fmla="*/ 139764 h 349328"/>
              <a:gd name="connsiteX5" fmla="*/ 41748 w 171966"/>
              <a:gd name="connsiteY5" fmla="*/ 209614 h 349328"/>
              <a:gd name="connsiteX6" fmla="*/ 70323 w 171966"/>
              <a:gd name="connsiteY6" fmla="*/ 263589 h 349328"/>
              <a:gd name="connsiteX7" fmla="*/ 70323 w 171966"/>
              <a:gd name="connsiteY7" fmla="*/ 308039 h 349328"/>
              <a:gd name="connsiteX8" fmla="*/ 146523 w 171966"/>
              <a:gd name="connsiteY8" fmla="*/ 349314 h 349328"/>
              <a:gd name="connsiteX9" fmla="*/ 92548 w 171966"/>
              <a:gd name="connsiteY9" fmla="*/ 311214 h 349328"/>
              <a:gd name="connsiteX10" fmla="*/ 51273 w 171966"/>
              <a:gd name="connsiteY10" fmla="*/ 203264 h 349328"/>
              <a:gd name="connsiteX11" fmla="*/ 22698 w 171966"/>
              <a:gd name="connsiteY11" fmla="*/ 139764 h 349328"/>
              <a:gd name="connsiteX12" fmla="*/ 48098 w 171966"/>
              <a:gd name="connsiteY12" fmla="*/ 60389 h 349328"/>
              <a:gd name="connsiteX13" fmla="*/ 41748 w 171966"/>
              <a:gd name="connsiteY13" fmla="*/ 85789 h 349328"/>
              <a:gd name="connsiteX14" fmla="*/ 171923 w 171966"/>
              <a:gd name="connsiteY14" fmla="*/ 64 h 349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1966" h="349328">
                <a:moveTo>
                  <a:pt x="171923" y="64"/>
                </a:moveTo>
                <a:cubicBezTo>
                  <a:pt x="169277" y="2710"/>
                  <a:pt x="25873" y="101664"/>
                  <a:pt x="25873" y="101664"/>
                </a:cubicBezTo>
                <a:cubicBezTo>
                  <a:pt x="4706" y="115422"/>
                  <a:pt x="49156" y="73618"/>
                  <a:pt x="44923" y="82614"/>
                </a:cubicBezTo>
                <a:cubicBezTo>
                  <a:pt x="40690" y="91610"/>
                  <a:pt x="4177" y="146114"/>
                  <a:pt x="473" y="155639"/>
                </a:cubicBezTo>
                <a:cubicBezTo>
                  <a:pt x="-3231" y="165164"/>
                  <a:pt x="15819" y="130768"/>
                  <a:pt x="22698" y="139764"/>
                </a:cubicBezTo>
                <a:cubicBezTo>
                  <a:pt x="29577" y="148760"/>
                  <a:pt x="33810" y="188977"/>
                  <a:pt x="41748" y="209614"/>
                </a:cubicBezTo>
                <a:cubicBezTo>
                  <a:pt x="49685" y="230252"/>
                  <a:pt x="65560" y="247185"/>
                  <a:pt x="70323" y="263589"/>
                </a:cubicBezTo>
                <a:cubicBezTo>
                  <a:pt x="75086" y="279993"/>
                  <a:pt x="57623" y="293752"/>
                  <a:pt x="70323" y="308039"/>
                </a:cubicBezTo>
                <a:cubicBezTo>
                  <a:pt x="83023" y="322327"/>
                  <a:pt x="142819" y="348785"/>
                  <a:pt x="146523" y="349314"/>
                </a:cubicBezTo>
                <a:cubicBezTo>
                  <a:pt x="150227" y="349843"/>
                  <a:pt x="108423" y="335556"/>
                  <a:pt x="92548" y="311214"/>
                </a:cubicBezTo>
                <a:cubicBezTo>
                  <a:pt x="76673" y="286872"/>
                  <a:pt x="62915" y="231839"/>
                  <a:pt x="51273" y="203264"/>
                </a:cubicBezTo>
                <a:cubicBezTo>
                  <a:pt x="39631" y="174689"/>
                  <a:pt x="23227" y="163576"/>
                  <a:pt x="22698" y="139764"/>
                </a:cubicBezTo>
                <a:cubicBezTo>
                  <a:pt x="22169" y="115952"/>
                  <a:pt x="44923" y="69385"/>
                  <a:pt x="48098" y="60389"/>
                </a:cubicBezTo>
                <a:cubicBezTo>
                  <a:pt x="51273" y="51393"/>
                  <a:pt x="29048" y="94785"/>
                  <a:pt x="41748" y="85789"/>
                </a:cubicBezTo>
                <a:cubicBezTo>
                  <a:pt x="54448" y="76793"/>
                  <a:pt x="174569" y="-2582"/>
                  <a:pt x="171923" y="6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フリーフォーム 369">
            <a:extLst>
              <a:ext uri="{FF2B5EF4-FFF2-40B4-BE49-F238E27FC236}">
                <a16:creationId xmlns:a16="http://schemas.microsoft.com/office/drawing/2014/main" id="{CB0DBA3B-2FB8-4E2F-BDFB-D4603C59A9A7}"/>
              </a:ext>
            </a:extLst>
          </p:cNvPr>
          <p:cNvSpPr/>
          <p:nvPr/>
        </p:nvSpPr>
        <p:spPr>
          <a:xfrm>
            <a:off x="5561208" y="3050929"/>
            <a:ext cx="173066" cy="209886"/>
          </a:xfrm>
          <a:custGeom>
            <a:avLst/>
            <a:gdLst>
              <a:gd name="connsiteX0" fmla="*/ 112517 w 173066"/>
              <a:gd name="connsiteY0" fmla="*/ 246 h 209886"/>
              <a:gd name="connsiteX1" fmla="*/ 23617 w 173066"/>
              <a:gd name="connsiteY1" fmla="*/ 63746 h 209886"/>
              <a:gd name="connsiteX2" fmla="*/ 1392 w 173066"/>
              <a:gd name="connsiteY2" fmla="*/ 111371 h 209886"/>
              <a:gd name="connsiteX3" fmla="*/ 49017 w 173066"/>
              <a:gd name="connsiteY3" fmla="*/ 190746 h 209886"/>
              <a:gd name="connsiteX4" fmla="*/ 14092 w 173066"/>
              <a:gd name="connsiteY4" fmla="*/ 168521 h 209886"/>
              <a:gd name="connsiteX5" fmla="*/ 61717 w 173066"/>
              <a:gd name="connsiteY5" fmla="*/ 206621 h 209886"/>
              <a:gd name="connsiteX6" fmla="*/ 172842 w 173066"/>
              <a:gd name="connsiteY6" fmla="*/ 155821 h 209886"/>
              <a:gd name="connsiteX7" fmla="*/ 29967 w 173066"/>
              <a:gd name="connsiteY7" fmla="*/ 209796 h 209886"/>
              <a:gd name="connsiteX8" fmla="*/ 4567 w 173066"/>
              <a:gd name="connsiteY8" fmla="*/ 139946 h 209886"/>
              <a:gd name="connsiteX9" fmla="*/ 7742 w 173066"/>
              <a:gd name="connsiteY9" fmla="*/ 133596 h 209886"/>
              <a:gd name="connsiteX10" fmla="*/ 1392 w 173066"/>
              <a:gd name="connsiteY10" fmla="*/ 66921 h 209886"/>
              <a:gd name="connsiteX11" fmla="*/ 4567 w 173066"/>
              <a:gd name="connsiteY11" fmla="*/ 47871 h 209886"/>
              <a:gd name="connsiteX12" fmla="*/ 45842 w 173066"/>
              <a:gd name="connsiteY12" fmla="*/ 41521 h 209886"/>
              <a:gd name="connsiteX13" fmla="*/ 112517 w 173066"/>
              <a:gd name="connsiteY13" fmla="*/ 246 h 209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73066" h="209886">
                <a:moveTo>
                  <a:pt x="112517" y="246"/>
                </a:moveTo>
                <a:cubicBezTo>
                  <a:pt x="108813" y="3950"/>
                  <a:pt x="42138" y="45225"/>
                  <a:pt x="23617" y="63746"/>
                </a:cubicBezTo>
                <a:cubicBezTo>
                  <a:pt x="5096" y="82267"/>
                  <a:pt x="-2841" y="90204"/>
                  <a:pt x="1392" y="111371"/>
                </a:cubicBezTo>
                <a:cubicBezTo>
                  <a:pt x="5625" y="132538"/>
                  <a:pt x="46900" y="181221"/>
                  <a:pt x="49017" y="190746"/>
                </a:cubicBezTo>
                <a:cubicBezTo>
                  <a:pt x="51134" y="200271"/>
                  <a:pt x="11975" y="165875"/>
                  <a:pt x="14092" y="168521"/>
                </a:cubicBezTo>
                <a:cubicBezTo>
                  <a:pt x="16209" y="171167"/>
                  <a:pt x="35259" y="208738"/>
                  <a:pt x="61717" y="206621"/>
                </a:cubicBezTo>
                <a:cubicBezTo>
                  <a:pt x="88175" y="204504"/>
                  <a:pt x="178134" y="155292"/>
                  <a:pt x="172842" y="155821"/>
                </a:cubicBezTo>
                <a:cubicBezTo>
                  <a:pt x="167550" y="156350"/>
                  <a:pt x="58013" y="212442"/>
                  <a:pt x="29967" y="209796"/>
                </a:cubicBezTo>
                <a:cubicBezTo>
                  <a:pt x="1921" y="207150"/>
                  <a:pt x="8271" y="152646"/>
                  <a:pt x="4567" y="139946"/>
                </a:cubicBezTo>
                <a:cubicBezTo>
                  <a:pt x="863" y="127246"/>
                  <a:pt x="8271" y="145767"/>
                  <a:pt x="7742" y="133596"/>
                </a:cubicBezTo>
                <a:cubicBezTo>
                  <a:pt x="7213" y="121425"/>
                  <a:pt x="1921" y="81209"/>
                  <a:pt x="1392" y="66921"/>
                </a:cubicBezTo>
                <a:cubicBezTo>
                  <a:pt x="863" y="52634"/>
                  <a:pt x="-2841" y="52104"/>
                  <a:pt x="4567" y="47871"/>
                </a:cubicBezTo>
                <a:cubicBezTo>
                  <a:pt x="11975" y="43638"/>
                  <a:pt x="28909" y="47342"/>
                  <a:pt x="45842" y="41521"/>
                </a:cubicBezTo>
                <a:cubicBezTo>
                  <a:pt x="62775" y="35700"/>
                  <a:pt x="116221" y="-3458"/>
                  <a:pt x="112517" y="2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1" name="フリーフォーム 370">
            <a:extLst>
              <a:ext uri="{FF2B5EF4-FFF2-40B4-BE49-F238E27FC236}">
                <a16:creationId xmlns:a16="http://schemas.microsoft.com/office/drawing/2014/main" id="{DC63F62D-ECE0-BB1F-815B-7AE04C9324A0}"/>
              </a:ext>
            </a:extLst>
          </p:cNvPr>
          <p:cNvSpPr/>
          <p:nvPr/>
        </p:nvSpPr>
        <p:spPr>
          <a:xfrm>
            <a:off x="5686422" y="3035290"/>
            <a:ext cx="68901" cy="209573"/>
          </a:xfrm>
          <a:custGeom>
            <a:avLst/>
            <a:gdLst>
              <a:gd name="connsiteX0" fmla="*/ 3 w 68901"/>
              <a:gd name="connsiteY0" fmla="*/ 10 h 209573"/>
              <a:gd name="connsiteX1" fmla="*/ 66678 w 68901"/>
              <a:gd name="connsiteY1" fmla="*/ 111135 h 209573"/>
              <a:gd name="connsiteX2" fmla="*/ 53978 w 68901"/>
              <a:gd name="connsiteY2" fmla="*/ 209560 h 209573"/>
              <a:gd name="connsiteX3" fmla="*/ 63503 w 68901"/>
              <a:gd name="connsiteY3" fmla="*/ 117485 h 209573"/>
              <a:gd name="connsiteX4" fmla="*/ 3 w 68901"/>
              <a:gd name="connsiteY4" fmla="*/ 10 h 209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901" h="209573">
                <a:moveTo>
                  <a:pt x="3" y="10"/>
                </a:moveTo>
                <a:cubicBezTo>
                  <a:pt x="532" y="-1048"/>
                  <a:pt x="57682" y="76210"/>
                  <a:pt x="66678" y="111135"/>
                </a:cubicBezTo>
                <a:cubicBezTo>
                  <a:pt x="75674" y="146060"/>
                  <a:pt x="54507" y="208502"/>
                  <a:pt x="53978" y="209560"/>
                </a:cubicBezTo>
                <a:cubicBezTo>
                  <a:pt x="53449" y="210618"/>
                  <a:pt x="70911" y="149764"/>
                  <a:pt x="63503" y="117485"/>
                </a:cubicBezTo>
                <a:cubicBezTo>
                  <a:pt x="56095" y="85206"/>
                  <a:pt x="-526" y="1068"/>
                  <a:pt x="3" y="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2" name="フリーフォーム 371">
            <a:extLst>
              <a:ext uri="{FF2B5EF4-FFF2-40B4-BE49-F238E27FC236}">
                <a16:creationId xmlns:a16="http://schemas.microsoft.com/office/drawing/2014/main" id="{7D1AC5C5-CEE6-6811-80A6-6D81C74A10D7}"/>
              </a:ext>
            </a:extLst>
          </p:cNvPr>
          <p:cNvSpPr/>
          <p:nvPr/>
        </p:nvSpPr>
        <p:spPr>
          <a:xfrm>
            <a:off x="5650531" y="3063875"/>
            <a:ext cx="474044" cy="342982"/>
          </a:xfrm>
          <a:custGeom>
            <a:avLst/>
            <a:gdLst>
              <a:gd name="connsiteX0" fmla="*/ 474044 w 474044"/>
              <a:gd name="connsiteY0" fmla="*/ 0 h 342982"/>
              <a:gd name="connsiteX1" fmla="*/ 147019 w 474044"/>
              <a:gd name="connsiteY1" fmla="*/ 82550 h 342982"/>
              <a:gd name="connsiteX2" fmla="*/ 185119 w 474044"/>
              <a:gd name="connsiteY2" fmla="*/ 63500 h 342982"/>
              <a:gd name="connsiteX3" fmla="*/ 102569 w 474044"/>
              <a:gd name="connsiteY3" fmla="*/ 142875 h 342982"/>
              <a:gd name="connsiteX4" fmla="*/ 147019 w 474044"/>
              <a:gd name="connsiteY4" fmla="*/ 114300 h 342982"/>
              <a:gd name="connsiteX5" fmla="*/ 51769 w 474044"/>
              <a:gd name="connsiteY5" fmla="*/ 250825 h 342982"/>
              <a:gd name="connsiteX6" fmla="*/ 969 w 474044"/>
              <a:gd name="connsiteY6" fmla="*/ 342900 h 342982"/>
              <a:gd name="connsiteX7" fmla="*/ 32719 w 474044"/>
              <a:gd name="connsiteY7" fmla="*/ 263525 h 342982"/>
              <a:gd name="connsiteX8" fmla="*/ 191469 w 474044"/>
              <a:gd name="connsiteY8" fmla="*/ 88900 h 342982"/>
              <a:gd name="connsiteX9" fmla="*/ 242269 w 474044"/>
              <a:gd name="connsiteY9" fmla="*/ 53975 h 342982"/>
              <a:gd name="connsiteX10" fmla="*/ 191469 w 474044"/>
              <a:gd name="connsiteY10" fmla="*/ 63500 h 342982"/>
              <a:gd name="connsiteX11" fmla="*/ 474044 w 474044"/>
              <a:gd name="connsiteY11" fmla="*/ 0 h 342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4044" h="342982">
                <a:moveTo>
                  <a:pt x="474044" y="0"/>
                </a:moveTo>
                <a:lnTo>
                  <a:pt x="147019" y="82550"/>
                </a:lnTo>
                <a:cubicBezTo>
                  <a:pt x="98865" y="93133"/>
                  <a:pt x="192527" y="53446"/>
                  <a:pt x="185119" y="63500"/>
                </a:cubicBezTo>
                <a:cubicBezTo>
                  <a:pt x="177711" y="73554"/>
                  <a:pt x="108919" y="134408"/>
                  <a:pt x="102569" y="142875"/>
                </a:cubicBezTo>
                <a:cubicBezTo>
                  <a:pt x="96219" y="151342"/>
                  <a:pt x="155486" y="96308"/>
                  <a:pt x="147019" y="114300"/>
                </a:cubicBezTo>
                <a:cubicBezTo>
                  <a:pt x="138552" y="132292"/>
                  <a:pt x="76111" y="212725"/>
                  <a:pt x="51769" y="250825"/>
                </a:cubicBezTo>
                <a:cubicBezTo>
                  <a:pt x="27427" y="288925"/>
                  <a:pt x="4144" y="340783"/>
                  <a:pt x="969" y="342900"/>
                </a:cubicBezTo>
                <a:cubicBezTo>
                  <a:pt x="-2206" y="345017"/>
                  <a:pt x="969" y="305858"/>
                  <a:pt x="32719" y="263525"/>
                </a:cubicBezTo>
                <a:cubicBezTo>
                  <a:pt x="64469" y="221192"/>
                  <a:pt x="156544" y="123825"/>
                  <a:pt x="191469" y="88900"/>
                </a:cubicBezTo>
                <a:cubicBezTo>
                  <a:pt x="226394" y="53975"/>
                  <a:pt x="242269" y="58208"/>
                  <a:pt x="242269" y="53975"/>
                </a:cubicBezTo>
                <a:cubicBezTo>
                  <a:pt x="242269" y="49742"/>
                  <a:pt x="191469" y="63500"/>
                  <a:pt x="191469" y="63500"/>
                </a:cubicBezTo>
                <a:lnTo>
                  <a:pt x="474044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3" name="フリーフォーム 372">
            <a:extLst>
              <a:ext uri="{FF2B5EF4-FFF2-40B4-BE49-F238E27FC236}">
                <a16:creationId xmlns:a16="http://schemas.microsoft.com/office/drawing/2014/main" id="{8E68A3E5-2676-4B56-F515-0989211B5A31}"/>
              </a:ext>
            </a:extLst>
          </p:cNvPr>
          <p:cNvSpPr/>
          <p:nvPr/>
        </p:nvSpPr>
        <p:spPr>
          <a:xfrm>
            <a:off x="5610223" y="3051018"/>
            <a:ext cx="508053" cy="387536"/>
          </a:xfrm>
          <a:custGeom>
            <a:avLst/>
            <a:gdLst>
              <a:gd name="connsiteX0" fmla="*/ 508002 w 508053"/>
              <a:gd name="connsiteY0" fmla="*/ 157 h 387536"/>
              <a:gd name="connsiteX1" fmla="*/ 333377 w 508053"/>
              <a:gd name="connsiteY1" fmla="*/ 139857 h 387536"/>
              <a:gd name="connsiteX2" fmla="*/ 365127 w 508053"/>
              <a:gd name="connsiteY2" fmla="*/ 104932 h 387536"/>
              <a:gd name="connsiteX3" fmla="*/ 228602 w 508053"/>
              <a:gd name="connsiteY3" fmla="*/ 250982 h 387536"/>
              <a:gd name="connsiteX4" fmla="*/ 168277 w 508053"/>
              <a:gd name="connsiteY4" fmla="*/ 327182 h 387536"/>
              <a:gd name="connsiteX5" fmla="*/ 206377 w 508053"/>
              <a:gd name="connsiteY5" fmla="*/ 298607 h 387536"/>
              <a:gd name="connsiteX6" fmla="*/ 133352 w 508053"/>
              <a:gd name="connsiteY6" fmla="*/ 346232 h 387536"/>
              <a:gd name="connsiteX7" fmla="*/ 2 w 508053"/>
              <a:gd name="connsiteY7" fmla="*/ 387507 h 387536"/>
              <a:gd name="connsiteX8" fmla="*/ 136527 w 508053"/>
              <a:gd name="connsiteY8" fmla="*/ 339882 h 387536"/>
              <a:gd name="connsiteX9" fmla="*/ 215902 w 508053"/>
              <a:gd name="connsiteY9" fmla="*/ 273207 h 387536"/>
              <a:gd name="connsiteX10" fmla="*/ 374652 w 508053"/>
              <a:gd name="connsiteY10" fmla="*/ 95407 h 387536"/>
              <a:gd name="connsiteX11" fmla="*/ 266702 w 508053"/>
              <a:gd name="connsiteY11" fmla="*/ 187482 h 387536"/>
              <a:gd name="connsiteX12" fmla="*/ 387352 w 508053"/>
              <a:gd name="connsiteY12" fmla="*/ 92232 h 387536"/>
              <a:gd name="connsiteX13" fmla="*/ 349252 w 508053"/>
              <a:gd name="connsiteY13" fmla="*/ 117632 h 387536"/>
              <a:gd name="connsiteX14" fmla="*/ 403227 w 508053"/>
              <a:gd name="connsiteY14" fmla="*/ 73182 h 387536"/>
              <a:gd name="connsiteX15" fmla="*/ 352427 w 508053"/>
              <a:gd name="connsiteY15" fmla="*/ 111282 h 387536"/>
              <a:gd name="connsiteX16" fmla="*/ 508002 w 508053"/>
              <a:gd name="connsiteY16" fmla="*/ 157 h 387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08053" h="387536">
                <a:moveTo>
                  <a:pt x="508002" y="157"/>
                </a:moveTo>
                <a:cubicBezTo>
                  <a:pt x="504827" y="4919"/>
                  <a:pt x="357189" y="122395"/>
                  <a:pt x="333377" y="139857"/>
                </a:cubicBezTo>
                <a:cubicBezTo>
                  <a:pt x="309565" y="157319"/>
                  <a:pt x="365127" y="104932"/>
                  <a:pt x="365127" y="104932"/>
                </a:cubicBezTo>
                <a:cubicBezTo>
                  <a:pt x="347664" y="123453"/>
                  <a:pt x="261410" y="213940"/>
                  <a:pt x="228602" y="250982"/>
                </a:cubicBezTo>
                <a:cubicBezTo>
                  <a:pt x="195794" y="288024"/>
                  <a:pt x="171981" y="319245"/>
                  <a:pt x="168277" y="327182"/>
                </a:cubicBezTo>
                <a:cubicBezTo>
                  <a:pt x="164573" y="335119"/>
                  <a:pt x="212198" y="295432"/>
                  <a:pt x="206377" y="298607"/>
                </a:cubicBezTo>
                <a:cubicBezTo>
                  <a:pt x="200556" y="301782"/>
                  <a:pt x="167748" y="331415"/>
                  <a:pt x="133352" y="346232"/>
                </a:cubicBezTo>
                <a:cubicBezTo>
                  <a:pt x="98956" y="361049"/>
                  <a:pt x="-527" y="388565"/>
                  <a:pt x="2" y="387507"/>
                </a:cubicBezTo>
                <a:cubicBezTo>
                  <a:pt x="531" y="386449"/>
                  <a:pt x="100544" y="358932"/>
                  <a:pt x="136527" y="339882"/>
                </a:cubicBezTo>
                <a:cubicBezTo>
                  <a:pt x="172510" y="320832"/>
                  <a:pt x="176214" y="313953"/>
                  <a:pt x="215902" y="273207"/>
                </a:cubicBezTo>
                <a:cubicBezTo>
                  <a:pt x="255590" y="232461"/>
                  <a:pt x="366185" y="109695"/>
                  <a:pt x="374652" y="95407"/>
                </a:cubicBezTo>
                <a:cubicBezTo>
                  <a:pt x="383119" y="81119"/>
                  <a:pt x="264585" y="188011"/>
                  <a:pt x="266702" y="187482"/>
                </a:cubicBezTo>
                <a:cubicBezTo>
                  <a:pt x="268819" y="186953"/>
                  <a:pt x="373594" y="103874"/>
                  <a:pt x="387352" y="92232"/>
                </a:cubicBezTo>
                <a:cubicBezTo>
                  <a:pt x="401110" y="80590"/>
                  <a:pt x="346606" y="120807"/>
                  <a:pt x="349252" y="117632"/>
                </a:cubicBezTo>
                <a:cubicBezTo>
                  <a:pt x="351898" y="114457"/>
                  <a:pt x="402698" y="74240"/>
                  <a:pt x="403227" y="73182"/>
                </a:cubicBezTo>
                <a:cubicBezTo>
                  <a:pt x="403756" y="72124"/>
                  <a:pt x="338669" y="122395"/>
                  <a:pt x="352427" y="111282"/>
                </a:cubicBezTo>
                <a:cubicBezTo>
                  <a:pt x="366185" y="100169"/>
                  <a:pt x="511177" y="-4605"/>
                  <a:pt x="508002" y="1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4" name="フリーフォーム 373">
            <a:extLst>
              <a:ext uri="{FF2B5EF4-FFF2-40B4-BE49-F238E27FC236}">
                <a16:creationId xmlns:a16="http://schemas.microsoft.com/office/drawing/2014/main" id="{FCD16139-1003-A0AE-B295-DD099A1CF048}"/>
              </a:ext>
            </a:extLst>
          </p:cNvPr>
          <p:cNvSpPr/>
          <p:nvPr/>
        </p:nvSpPr>
        <p:spPr>
          <a:xfrm>
            <a:off x="6073702" y="2615456"/>
            <a:ext cx="491158" cy="307279"/>
          </a:xfrm>
          <a:custGeom>
            <a:avLst/>
            <a:gdLst>
              <a:gd name="connsiteX0" fmla="*/ 73 w 491158"/>
              <a:gd name="connsiteY0" fmla="*/ 305544 h 307279"/>
              <a:gd name="connsiteX1" fmla="*/ 95323 w 491158"/>
              <a:gd name="connsiteY1" fmla="*/ 188069 h 307279"/>
              <a:gd name="connsiteX2" fmla="*/ 60398 w 491158"/>
              <a:gd name="connsiteY2" fmla="*/ 235694 h 307279"/>
              <a:gd name="connsiteX3" fmla="*/ 127073 w 491158"/>
              <a:gd name="connsiteY3" fmla="*/ 140444 h 307279"/>
              <a:gd name="connsiteX4" fmla="*/ 92148 w 491158"/>
              <a:gd name="connsiteY4" fmla="*/ 156319 h 307279"/>
              <a:gd name="connsiteX5" fmla="*/ 187398 w 491158"/>
              <a:gd name="connsiteY5" fmla="*/ 124569 h 307279"/>
              <a:gd name="connsiteX6" fmla="*/ 149298 w 491158"/>
              <a:gd name="connsiteY6" fmla="*/ 156319 h 307279"/>
              <a:gd name="connsiteX7" fmla="*/ 111198 w 491158"/>
              <a:gd name="connsiteY7" fmla="*/ 305544 h 307279"/>
              <a:gd name="connsiteX8" fmla="*/ 149298 w 491158"/>
              <a:gd name="connsiteY8" fmla="*/ 232519 h 307279"/>
              <a:gd name="connsiteX9" fmla="*/ 177873 w 491158"/>
              <a:gd name="connsiteY9" fmla="*/ 153144 h 307279"/>
              <a:gd name="connsiteX10" fmla="*/ 266773 w 491158"/>
              <a:gd name="connsiteY10" fmla="*/ 89644 h 307279"/>
              <a:gd name="connsiteX11" fmla="*/ 482673 w 491158"/>
              <a:gd name="connsiteY11" fmla="*/ 3919 h 307279"/>
              <a:gd name="connsiteX12" fmla="*/ 450923 w 491158"/>
              <a:gd name="connsiteY12" fmla="*/ 13444 h 307279"/>
              <a:gd name="connsiteX13" fmla="*/ 203273 w 491158"/>
              <a:gd name="connsiteY13" fmla="*/ 105519 h 307279"/>
              <a:gd name="connsiteX14" fmla="*/ 98498 w 491158"/>
              <a:gd name="connsiteY14" fmla="*/ 140444 h 307279"/>
              <a:gd name="connsiteX15" fmla="*/ 79448 w 491158"/>
              <a:gd name="connsiteY15" fmla="*/ 203944 h 307279"/>
              <a:gd name="connsiteX16" fmla="*/ 73 w 491158"/>
              <a:gd name="connsiteY16" fmla="*/ 305544 h 307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91158" h="307279">
                <a:moveTo>
                  <a:pt x="73" y="305544"/>
                </a:moveTo>
                <a:cubicBezTo>
                  <a:pt x="2719" y="302898"/>
                  <a:pt x="85269" y="199711"/>
                  <a:pt x="95323" y="188069"/>
                </a:cubicBezTo>
                <a:cubicBezTo>
                  <a:pt x="105377" y="176427"/>
                  <a:pt x="55106" y="243631"/>
                  <a:pt x="60398" y="235694"/>
                </a:cubicBezTo>
                <a:cubicBezTo>
                  <a:pt x="65690" y="227757"/>
                  <a:pt x="121781" y="153673"/>
                  <a:pt x="127073" y="140444"/>
                </a:cubicBezTo>
                <a:cubicBezTo>
                  <a:pt x="132365" y="127215"/>
                  <a:pt x="82094" y="158965"/>
                  <a:pt x="92148" y="156319"/>
                </a:cubicBezTo>
                <a:cubicBezTo>
                  <a:pt x="102202" y="153673"/>
                  <a:pt x="177873" y="124569"/>
                  <a:pt x="187398" y="124569"/>
                </a:cubicBezTo>
                <a:cubicBezTo>
                  <a:pt x="196923" y="124569"/>
                  <a:pt x="161998" y="126156"/>
                  <a:pt x="149298" y="156319"/>
                </a:cubicBezTo>
                <a:cubicBezTo>
                  <a:pt x="136598" y="186481"/>
                  <a:pt x="111198" y="292844"/>
                  <a:pt x="111198" y="305544"/>
                </a:cubicBezTo>
                <a:cubicBezTo>
                  <a:pt x="111198" y="318244"/>
                  <a:pt x="138186" y="257919"/>
                  <a:pt x="149298" y="232519"/>
                </a:cubicBezTo>
                <a:cubicBezTo>
                  <a:pt x="160410" y="207119"/>
                  <a:pt x="158294" y="176956"/>
                  <a:pt x="177873" y="153144"/>
                </a:cubicBezTo>
                <a:cubicBezTo>
                  <a:pt x="197452" y="129332"/>
                  <a:pt x="215973" y="114515"/>
                  <a:pt x="266773" y="89644"/>
                </a:cubicBezTo>
                <a:cubicBezTo>
                  <a:pt x="317573" y="64773"/>
                  <a:pt x="451981" y="16619"/>
                  <a:pt x="482673" y="3919"/>
                </a:cubicBezTo>
                <a:cubicBezTo>
                  <a:pt x="513365" y="-8781"/>
                  <a:pt x="450923" y="13444"/>
                  <a:pt x="450923" y="13444"/>
                </a:cubicBezTo>
                <a:lnTo>
                  <a:pt x="203273" y="105519"/>
                </a:lnTo>
                <a:cubicBezTo>
                  <a:pt x="144536" y="126686"/>
                  <a:pt x="119135" y="124040"/>
                  <a:pt x="98498" y="140444"/>
                </a:cubicBezTo>
                <a:cubicBezTo>
                  <a:pt x="77861" y="156848"/>
                  <a:pt x="92148" y="181190"/>
                  <a:pt x="79448" y="203944"/>
                </a:cubicBezTo>
                <a:cubicBezTo>
                  <a:pt x="66748" y="226698"/>
                  <a:pt x="-2573" y="308190"/>
                  <a:pt x="73" y="3055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5" name="フリーフォーム 374">
            <a:extLst>
              <a:ext uri="{FF2B5EF4-FFF2-40B4-BE49-F238E27FC236}">
                <a16:creationId xmlns:a16="http://schemas.microsoft.com/office/drawing/2014/main" id="{8B5ABFB6-46F8-9697-B63D-C8C182EE0F68}"/>
              </a:ext>
            </a:extLst>
          </p:cNvPr>
          <p:cNvSpPr/>
          <p:nvPr/>
        </p:nvSpPr>
        <p:spPr>
          <a:xfrm>
            <a:off x="6197556" y="2886073"/>
            <a:ext cx="165171" cy="146284"/>
          </a:xfrm>
          <a:custGeom>
            <a:avLst/>
            <a:gdLst>
              <a:gd name="connsiteX0" fmla="*/ 44 w 165171"/>
              <a:gd name="connsiteY0" fmla="*/ 2 h 146284"/>
              <a:gd name="connsiteX1" fmla="*/ 155619 w 165171"/>
              <a:gd name="connsiteY1" fmla="*/ 98427 h 146284"/>
              <a:gd name="connsiteX2" fmla="*/ 101644 w 165171"/>
              <a:gd name="connsiteY2" fmla="*/ 82552 h 146284"/>
              <a:gd name="connsiteX3" fmla="*/ 161969 w 165171"/>
              <a:gd name="connsiteY3" fmla="*/ 146052 h 146284"/>
              <a:gd name="connsiteX4" fmla="*/ 139744 w 165171"/>
              <a:gd name="connsiteY4" fmla="*/ 101602 h 146284"/>
              <a:gd name="connsiteX5" fmla="*/ 44 w 165171"/>
              <a:gd name="connsiteY5" fmla="*/ 2 h 146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171" h="146284">
                <a:moveTo>
                  <a:pt x="44" y="2"/>
                </a:moveTo>
                <a:cubicBezTo>
                  <a:pt x="2690" y="-527"/>
                  <a:pt x="138686" y="84669"/>
                  <a:pt x="155619" y="98427"/>
                </a:cubicBezTo>
                <a:cubicBezTo>
                  <a:pt x="172552" y="112185"/>
                  <a:pt x="100586" y="74615"/>
                  <a:pt x="101644" y="82552"/>
                </a:cubicBezTo>
                <a:cubicBezTo>
                  <a:pt x="102702" y="90489"/>
                  <a:pt x="155619" y="142877"/>
                  <a:pt x="161969" y="146052"/>
                </a:cubicBezTo>
                <a:cubicBezTo>
                  <a:pt x="168319" y="149227"/>
                  <a:pt x="167261" y="119065"/>
                  <a:pt x="139744" y="101602"/>
                </a:cubicBezTo>
                <a:cubicBezTo>
                  <a:pt x="112227" y="84140"/>
                  <a:pt x="-2602" y="531"/>
                  <a:pt x="44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フリーフォーム 375">
            <a:extLst>
              <a:ext uri="{FF2B5EF4-FFF2-40B4-BE49-F238E27FC236}">
                <a16:creationId xmlns:a16="http://schemas.microsoft.com/office/drawing/2014/main" id="{56272F46-2AC4-21EB-8A61-6483BEBCA044}"/>
              </a:ext>
            </a:extLst>
          </p:cNvPr>
          <p:cNvSpPr/>
          <p:nvPr/>
        </p:nvSpPr>
        <p:spPr>
          <a:xfrm>
            <a:off x="6470452" y="2574742"/>
            <a:ext cx="819528" cy="187549"/>
          </a:xfrm>
          <a:custGeom>
            <a:avLst/>
            <a:gdLst>
              <a:gd name="connsiteX0" fmla="*/ 198 w 819528"/>
              <a:gd name="connsiteY0" fmla="*/ 183 h 187549"/>
              <a:gd name="connsiteX1" fmla="*/ 235148 w 819528"/>
              <a:gd name="connsiteY1" fmla="*/ 101783 h 187549"/>
              <a:gd name="connsiteX2" fmla="*/ 60523 w 819528"/>
              <a:gd name="connsiteY2" fmla="*/ 101783 h 187549"/>
              <a:gd name="connsiteX3" fmla="*/ 422473 w 819528"/>
              <a:gd name="connsiteY3" fmla="*/ 111308 h 187549"/>
              <a:gd name="connsiteX4" fmla="*/ 390723 w 819528"/>
              <a:gd name="connsiteY4" fmla="*/ 143058 h 187549"/>
              <a:gd name="connsiteX5" fmla="*/ 743148 w 819528"/>
              <a:gd name="connsiteY5" fmla="*/ 143058 h 187549"/>
              <a:gd name="connsiteX6" fmla="*/ 809823 w 819528"/>
              <a:gd name="connsiteY6" fmla="*/ 130358 h 187549"/>
              <a:gd name="connsiteX7" fmla="*/ 597098 w 819528"/>
              <a:gd name="connsiteY7" fmla="*/ 152583 h 187549"/>
              <a:gd name="connsiteX8" fmla="*/ 343098 w 819528"/>
              <a:gd name="connsiteY8" fmla="*/ 162108 h 187549"/>
              <a:gd name="connsiteX9" fmla="*/ 212923 w 819528"/>
              <a:gd name="connsiteY9" fmla="*/ 139883 h 187549"/>
              <a:gd name="connsiteX10" fmla="*/ 422473 w 819528"/>
              <a:gd name="connsiteY10" fmla="*/ 187508 h 187549"/>
              <a:gd name="connsiteX11" fmla="*/ 282773 w 819528"/>
              <a:gd name="connsiteY11" fmla="*/ 130358 h 187549"/>
              <a:gd name="connsiteX12" fmla="*/ 198 w 819528"/>
              <a:gd name="connsiteY12" fmla="*/ 183 h 187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19528" h="187549">
                <a:moveTo>
                  <a:pt x="198" y="183"/>
                </a:moveTo>
                <a:cubicBezTo>
                  <a:pt x="-7740" y="-4580"/>
                  <a:pt x="225094" y="84850"/>
                  <a:pt x="235148" y="101783"/>
                </a:cubicBezTo>
                <a:cubicBezTo>
                  <a:pt x="245202" y="118716"/>
                  <a:pt x="29302" y="100196"/>
                  <a:pt x="60523" y="101783"/>
                </a:cubicBezTo>
                <a:cubicBezTo>
                  <a:pt x="91744" y="103370"/>
                  <a:pt x="367440" y="104429"/>
                  <a:pt x="422473" y="111308"/>
                </a:cubicBezTo>
                <a:cubicBezTo>
                  <a:pt x="477506" y="118187"/>
                  <a:pt x="337277" y="137766"/>
                  <a:pt x="390723" y="143058"/>
                </a:cubicBezTo>
                <a:cubicBezTo>
                  <a:pt x="444169" y="148350"/>
                  <a:pt x="673298" y="145175"/>
                  <a:pt x="743148" y="143058"/>
                </a:cubicBezTo>
                <a:cubicBezTo>
                  <a:pt x="812998" y="140941"/>
                  <a:pt x="834165" y="128771"/>
                  <a:pt x="809823" y="130358"/>
                </a:cubicBezTo>
                <a:cubicBezTo>
                  <a:pt x="785481" y="131946"/>
                  <a:pt x="674885" y="147291"/>
                  <a:pt x="597098" y="152583"/>
                </a:cubicBezTo>
                <a:cubicBezTo>
                  <a:pt x="519311" y="157875"/>
                  <a:pt x="407127" y="164225"/>
                  <a:pt x="343098" y="162108"/>
                </a:cubicBezTo>
                <a:cubicBezTo>
                  <a:pt x="279069" y="159991"/>
                  <a:pt x="199694" y="135650"/>
                  <a:pt x="212923" y="139883"/>
                </a:cubicBezTo>
                <a:cubicBezTo>
                  <a:pt x="226152" y="144116"/>
                  <a:pt x="410831" y="189095"/>
                  <a:pt x="422473" y="187508"/>
                </a:cubicBezTo>
                <a:cubicBezTo>
                  <a:pt x="434115" y="185921"/>
                  <a:pt x="348919" y="159462"/>
                  <a:pt x="282773" y="130358"/>
                </a:cubicBezTo>
                <a:cubicBezTo>
                  <a:pt x="216627" y="101254"/>
                  <a:pt x="8136" y="4946"/>
                  <a:pt x="198" y="18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7" name="フリーフォーム 376">
            <a:extLst>
              <a:ext uri="{FF2B5EF4-FFF2-40B4-BE49-F238E27FC236}">
                <a16:creationId xmlns:a16="http://schemas.microsoft.com/office/drawing/2014/main" id="{B4814392-D4AD-B1F9-7EEA-61ECE844B07E}"/>
              </a:ext>
            </a:extLst>
          </p:cNvPr>
          <p:cNvSpPr/>
          <p:nvPr/>
        </p:nvSpPr>
        <p:spPr>
          <a:xfrm>
            <a:off x="7088397" y="2689177"/>
            <a:ext cx="265115" cy="267474"/>
          </a:xfrm>
          <a:custGeom>
            <a:avLst/>
            <a:gdLst>
              <a:gd name="connsiteX0" fmla="*/ 264903 w 265115"/>
              <a:gd name="connsiteY0" fmla="*/ 48 h 267474"/>
              <a:gd name="connsiteX1" fmla="*/ 147428 w 265115"/>
              <a:gd name="connsiteY1" fmla="*/ 123873 h 267474"/>
              <a:gd name="connsiteX2" fmla="*/ 195053 w 265115"/>
              <a:gd name="connsiteY2" fmla="*/ 117523 h 267474"/>
              <a:gd name="connsiteX3" fmla="*/ 156953 w 265115"/>
              <a:gd name="connsiteY3" fmla="*/ 187373 h 267474"/>
              <a:gd name="connsiteX4" fmla="*/ 99803 w 265115"/>
              <a:gd name="connsiteY4" fmla="*/ 228648 h 267474"/>
              <a:gd name="connsiteX5" fmla="*/ 1378 w 265115"/>
              <a:gd name="connsiteY5" fmla="*/ 266748 h 267474"/>
              <a:gd name="connsiteX6" fmla="*/ 179178 w 265115"/>
              <a:gd name="connsiteY6" fmla="*/ 193723 h 267474"/>
              <a:gd name="connsiteX7" fmla="*/ 179178 w 265115"/>
              <a:gd name="connsiteY7" fmla="*/ 130223 h 267474"/>
              <a:gd name="connsiteX8" fmla="*/ 176003 w 265115"/>
              <a:gd name="connsiteY8" fmla="*/ 139748 h 267474"/>
              <a:gd name="connsiteX9" fmla="*/ 264903 w 265115"/>
              <a:gd name="connsiteY9" fmla="*/ 48 h 267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5115" h="267474">
                <a:moveTo>
                  <a:pt x="264903" y="48"/>
                </a:moveTo>
                <a:cubicBezTo>
                  <a:pt x="260141" y="-2598"/>
                  <a:pt x="159070" y="104294"/>
                  <a:pt x="147428" y="123873"/>
                </a:cubicBezTo>
                <a:cubicBezTo>
                  <a:pt x="135786" y="143452"/>
                  <a:pt x="193465" y="106940"/>
                  <a:pt x="195053" y="117523"/>
                </a:cubicBezTo>
                <a:cubicBezTo>
                  <a:pt x="196640" y="128106"/>
                  <a:pt x="172828" y="168852"/>
                  <a:pt x="156953" y="187373"/>
                </a:cubicBezTo>
                <a:cubicBezTo>
                  <a:pt x="141078" y="205894"/>
                  <a:pt x="125732" y="215419"/>
                  <a:pt x="99803" y="228648"/>
                </a:cubicBezTo>
                <a:cubicBezTo>
                  <a:pt x="73874" y="241877"/>
                  <a:pt x="-11851" y="272569"/>
                  <a:pt x="1378" y="266748"/>
                </a:cubicBezTo>
                <a:cubicBezTo>
                  <a:pt x="14607" y="260927"/>
                  <a:pt x="149545" y="216477"/>
                  <a:pt x="179178" y="193723"/>
                </a:cubicBezTo>
                <a:cubicBezTo>
                  <a:pt x="208811" y="170969"/>
                  <a:pt x="179707" y="139219"/>
                  <a:pt x="179178" y="130223"/>
                </a:cubicBezTo>
                <a:cubicBezTo>
                  <a:pt x="178649" y="121227"/>
                  <a:pt x="159070" y="157740"/>
                  <a:pt x="176003" y="139748"/>
                </a:cubicBezTo>
                <a:cubicBezTo>
                  <a:pt x="192936" y="121756"/>
                  <a:pt x="269665" y="2694"/>
                  <a:pt x="264903" y="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8" name="フリーフォーム 377">
            <a:extLst>
              <a:ext uri="{FF2B5EF4-FFF2-40B4-BE49-F238E27FC236}">
                <a16:creationId xmlns:a16="http://schemas.microsoft.com/office/drawing/2014/main" id="{7D04E515-99AA-DCBA-E112-AB51C5C2E714}"/>
              </a:ext>
            </a:extLst>
          </p:cNvPr>
          <p:cNvSpPr/>
          <p:nvPr/>
        </p:nvSpPr>
        <p:spPr>
          <a:xfrm>
            <a:off x="6662651" y="2647886"/>
            <a:ext cx="392443" cy="295349"/>
          </a:xfrm>
          <a:custGeom>
            <a:avLst/>
            <a:gdLst>
              <a:gd name="connsiteX0" fmla="*/ 4849 w 392443"/>
              <a:gd name="connsiteY0" fmla="*/ 64 h 295349"/>
              <a:gd name="connsiteX1" fmla="*/ 109624 w 392443"/>
              <a:gd name="connsiteY1" fmla="*/ 101664 h 295349"/>
              <a:gd name="connsiteX2" fmla="*/ 1674 w 392443"/>
              <a:gd name="connsiteY2" fmla="*/ 85789 h 295349"/>
              <a:gd name="connsiteX3" fmla="*/ 214399 w 392443"/>
              <a:gd name="connsiteY3" fmla="*/ 127064 h 295349"/>
              <a:gd name="connsiteX4" fmla="*/ 103274 w 392443"/>
              <a:gd name="connsiteY4" fmla="*/ 133414 h 295349"/>
              <a:gd name="connsiteX5" fmla="*/ 265199 w 392443"/>
              <a:gd name="connsiteY5" fmla="*/ 139764 h 295349"/>
              <a:gd name="connsiteX6" fmla="*/ 354099 w 392443"/>
              <a:gd name="connsiteY6" fmla="*/ 250889 h 295349"/>
              <a:gd name="connsiteX7" fmla="*/ 325524 w 392443"/>
              <a:gd name="connsiteY7" fmla="*/ 206439 h 295349"/>
              <a:gd name="connsiteX8" fmla="*/ 392199 w 392443"/>
              <a:gd name="connsiteY8" fmla="*/ 295339 h 295349"/>
              <a:gd name="connsiteX9" fmla="*/ 338224 w 392443"/>
              <a:gd name="connsiteY9" fmla="*/ 200089 h 295349"/>
              <a:gd name="connsiteX10" fmla="*/ 122324 w 392443"/>
              <a:gd name="connsiteY10" fmla="*/ 136589 h 295349"/>
              <a:gd name="connsiteX11" fmla="*/ 4849 w 392443"/>
              <a:gd name="connsiteY11" fmla="*/ 136589 h 295349"/>
              <a:gd name="connsiteX12" fmla="*/ 166774 w 392443"/>
              <a:gd name="connsiteY12" fmla="*/ 149289 h 295349"/>
              <a:gd name="connsiteX13" fmla="*/ 17549 w 392443"/>
              <a:gd name="connsiteY13" fmla="*/ 92139 h 295349"/>
              <a:gd name="connsiteX14" fmla="*/ 39774 w 392443"/>
              <a:gd name="connsiteY14" fmla="*/ 114364 h 295349"/>
              <a:gd name="connsiteX15" fmla="*/ 39774 w 392443"/>
              <a:gd name="connsiteY15" fmla="*/ 85789 h 295349"/>
              <a:gd name="connsiteX16" fmla="*/ 68349 w 392443"/>
              <a:gd name="connsiteY16" fmla="*/ 85789 h 295349"/>
              <a:gd name="connsiteX17" fmla="*/ 4849 w 392443"/>
              <a:gd name="connsiteY17" fmla="*/ 64 h 295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2443" h="295349">
                <a:moveTo>
                  <a:pt x="4849" y="64"/>
                </a:moveTo>
                <a:cubicBezTo>
                  <a:pt x="11728" y="2710"/>
                  <a:pt x="110153" y="87377"/>
                  <a:pt x="109624" y="101664"/>
                </a:cubicBezTo>
                <a:cubicBezTo>
                  <a:pt x="109095" y="115952"/>
                  <a:pt x="-15788" y="81556"/>
                  <a:pt x="1674" y="85789"/>
                </a:cubicBezTo>
                <a:cubicBezTo>
                  <a:pt x="19136" y="90022"/>
                  <a:pt x="197466" y="119127"/>
                  <a:pt x="214399" y="127064"/>
                </a:cubicBezTo>
                <a:cubicBezTo>
                  <a:pt x="231332" y="135001"/>
                  <a:pt x="94807" y="131297"/>
                  <a:pt x="103274" y="133414"/>
                </a:cubicBezTo>
                <a:cubicBezTo>
                  <a:pt x="111741" y="135531"/>
                  <a:pt x="223395" y="120185"/>
                  <a:pt x="265199" y="139764"/>
                </a:cubicBezTo>
                <a:cubicBezTo>
                  <a:pt x="307003" y="159343"/>
                  <a:pt x="344045" y="239777"/>
                  <a:pt x="354099" y="250889"/>
                </a:cubicBezTo>
                <a:cubicBezTo>
                  <a:pt x="364153" y="262001"/>
                  <a:pt x="319174" y="199031"/>
                  <a:pt x="325524" y="206439"/>
                </a:cubicBezTo>
                <a:cubicBezTo>
                  <a:pt x="331874" y="213847"/>
                  <a:pt x="390082" y="296397"/>
                  <a:pt x="392199" y="295339"/>
                </a:cubicBezTo>
                <a:cubicBezTo>
                  <a:pt x="394316" y="294281"/>
                  <a:pt x="383203" y="226547"/>
                  <a:pt x="338224" y="200089"/>
                </a:cubicBezTo>
                <a:cubicBezTo>
                  <a:pt x="293245" y="173631"/>
                  <a:pt x="177887" y="147172"/>
                  <a:pt x="122324" y="136589"/>
                </a:cubicBezTo>
                <a:cubicBezTo>
                  <a:pt x="66762" y="126006"/>
                  <a:pt x="-2559" y="134472"/>
                  <a:pt x="4849" y="136589"/>
                </a:cubicBezTo>
                <a:cubicBezTo>
                  <a:pt x="12257" y="138706"/>
                  <a:pt x="164657" y="156697"/>
                  <a:pt x="166774" y="149289"/>
                </a:cubicBezTo>
                <a:cubicBezTo>
                  <a:pt x="168891" y="141881"/>
                  <a:pt x="38716" y="97960"/>
                  <a:pt x="17549" y="92139"/>
                </a:cubicBezTo>
                <a:cubicBezTo>
                  <a:pt x="-3618" y="86318"/>
                  <a:pt x="36070" y="115422"/>
                  <a:pt x="39774" y="114364"/>
                </a:cubicBezTo>
                <a:cubicBezTo>
                  <a:pt x="43478" y="113306"/>
                  <a:pt x="35012" y="90551"/>
                  <a:pt x="39774" y="85789"/>
                </a:cubicBezTo>
                <a:cubicBezTo>
                  <a:pt x="44536" y="81027"/>
                  <a:pt x="68349" y="94256"/>
                  <a:pt x="68349" y="85789"/>
                </a:cubicBezTo>
                <a:cubicBezTo>
                  <a:pt x="68349" y="77322"/>
                  <a:pt x="-2030" y="-2582"/>
                  <a:pt x="4849" y="6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9" name="フリーフォーム 378">
            <a:extLst>
              <a:ext uri="{FF2B5EF4-FFF2-40B4-BE49-F238E27FC236}">
                <a16:creationId xmlns:a16="http://schemas.microsoft.com/office/drawing/2014/main" id="{E4174FDC-B334-F549-4559-447637999B4A}"/>
              </a:ext>
            </a:extLst>
          </p:cNvPr>
          <p:cNvSpPr/>
          <p:nvPr/>
        </p:nvSpPr>
        <p:spPr>
          <a:xfrm>
            <a:off x="6971453" y="2701924"/>
            <a:ext cx="318487" cy="304841"/>
          </a:xfrm>
          <a:custGeom>
            <a:avLst/>
            <a:gdLst>
              <a:gd name="connsiteX0" fmla="*/ 318347 w 318487"/>
              <a:gd name="connsiteY0" fmla="*/ 1 h 304841"/>
              <a:gd name="connsiteX1" fmla="*/ 197697 w 318487"/>
              <a:gd name="connsiteY1" fmla="*/ 155576 h 304841"/>
              <a:gd name="connsiteX2" fmla="*/ 270722 w 318487"/>
              <a:gd name="connsiteY2" fmla="*/ 149226 h 304841"/>
              <a:gd name="connsiteX3" fmla="*/ 175472 w 318487"/>
              <a:gd name="connsiteY3" fmla="*/ 174626 h 304841"/>
              <a:gd name="connsiteX4" fmla="*/ 51647 w 318487"/>
              <a:gd name="connsiteY4" fmla="*/ 228601 h 304841"/>
              <a:gd name="connsiteX5" fmla="*/ 146897 w 318487"/>
              <a:gd name="connsiteY5" fmla="*/ 228601 h 304841"/>
              <a:gd name="connsiteX6" fmla="*/ 73872 w 318487"/>
              <a:gd name="connsiteY6" fmla="*/ 212726 h 304841"/>
              <a:gd name="connsiteX7" fmla="*/ 847 w 318487"/>
              <a:gd name="connsiteY7" fmla="*/ 304801 h 304841"/>
              <a:gd name="connsiteX8" fmla="*/ 124672 w 318487"/>
              <a:gd name="connsiteY8" fmla="*/ 200026 h 304841"/>
              <a:gd name="connsiteX9" fmla="*/ 210397 w 318487"/>
              <a:gd name="connsiteY9" fmla="*/ 139701 h 304841"/>
              <a:gd name="connsiteX10" fmla="*/ 169122 w 318487"/>
              <a:gd name="connsiteY10" fmla="*/ 152401 h 304841"/>
              <a:gd name="connsiteX11" fmla="*/ 318347 w 318487"/>
              <a:gd name="connsiteY11" fmla="*/ 1 h 304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8487" h="304841">
                <a:moveTo>
                  <a:pt x="318347" y="1"/>
                </a:moveTo>
                <a:cubicBezTo>
                  <a:pt x="323110" y="530"/>
                  <a:pt x="205634" y="130705"/>
                  <a:pt x="197697" y="155576"/>
                </a:cubicBezTo>
                <a:cubicBezTo>
                  <a:pt x="189760" y="180447"/>
                  <a:pt x="274426" y="146051"/>
                  <a:pt x="270722" y="149226"/>
                </a:cubicBezTo>
                <a:cubicBezTo>
                  <a:pt x="267018" y="152401"/>
                  <a:pt x="211984" y="161397"/>
                  <a:pt x="175472" y="174626"/>
                </a:cubicBezTo>
                <a:cubicBezTo>
                  <a:pt x="138959" y="187855"/>
                  <a:pt x="56409" y="219605"/>
                  <a:pt x="51647" y="228601"/>
                </a:cubicBezTo>
                <a:cubicBezTo>
                  <a:pt x="46885" y="237597"/>
                  <a:pt x="143193" y="231247"/>
                  <a:pt x="146897" y="228601"/>
                </a:cubicBezTo>
                <a:cubicBezTo>
                  <a:pt x="150601" y="225955"/>
                  <a:pt x="98214" y="200026"/>
                  <a:pt x="73872" y="212726"/>
                </a:cubicBezTo>
                <a:cubicBezTo>
                  <a:pt x="49530" y="225426"/>
                  <a:pt x="-7620" y="306918"/>
                  <a:pt x="847" y="304801"/>
                </a:cubicBezTo>
                <a:cubicBezTo>
                  <a:pt x="9314" y="302684"/>
                  <a:pt x="89747" y="227543"/>
                  <a:pt x="124672" y="200026"/>
                </a:cubicBezTo>
                <a:cubicBezTo>
                  <a:pt x="159597" y="172509"/>
                  <a:pt x="202989" y="147639"/>
                  <a:pt x="210397" y="139701"/>
                </a:cubicBezTo>
                <a:cubicBezTo>
                  <a:pt x="217805" y="131764"/>
                  <a:pt x="156422" y="169334"/>
                  <a:pt x="169122" y="152401"/>
                </a:cubicBezTo>
                <a:cubicBezTo>
                  <a:pt x="181822" y="135468"/>
                  <a:pt x="313584" y="-528"/>
                  <a:pt x="318347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0" name="フリーフォーム 379">
            <a:extLst>
              <a:ext uri="{FF2B5EF4-FFF2-40B4-BE49-F238E27FC236}">
                <a16:creationId xmlns:a16="http://schemas.microsoft.com/office/drawing/2014/main" id="{7DA0BDB6-5AF4-5339-AE3E-E4B0F19EE9F6}"/>
              </a:ext>
            </a:extLst>
          </p:cNvPr>
          <p:cNvSpPr/>
          <p:nvPr/>
        </p:nvSpPr>
        <p:spPr>
          <a:xfrm>
            <a:off x="6819342" y="2853924"/>
            <a:ext cx="436003" cy="262846"/>
          </a:xfrm>
          <a:custGeom>
            <a:avLst/>
            <a:gdLst>
              <a:gd name="connsiteX0" fmla="*/ 413308 w 436003"/>
              <a:gd name="connsiteY0" fmla="*/ 9926 h 262846"/>
              <a:gd name="connsiteX1" fmla="*/ 6908 w 436003"/>
              <a:gd name="connsiteY1" fmla="*/ 89301 h 262846"/>
              <a:gd name="connsiteX2" fmla="*/ 152958 w 436003"/>
              <a:gd name="connsiteY2" fmla="*/ 54376 h 262846"/>
              <a:gd name="connsiteX3" fmla="*/ 95808 w 436003"/>
              <a:gd name="connsiteY3" fmla="*/ 111526 h 262846"/>
              <a:gd name="connsiteX4" fmla="*/ 57708 w 436003"/>
              <a:gd name="connsiteY4" fmla="*/ 260751 h 262846"/>
              <a:gd name="connsiteX5" fmla="*/ 67233 w 436003"/>
              <a:gd name="connsiteY5" fmla="*/ 187726 h 262846"/>
              <a:gd name="connsiteX6" fmla="*/ 98983 w 436003"/>
              <a:gd name="connsiteY6" fmla="*/ 32151 h 262846"/>
              <a:gd name="connsiteX7" fmla="*/ 95808 w 436003"/>
              <a:gd name="connsiteY7" fmla="*/ 111526 h 262846"/>
              <a:gd name="connsiteX8" fmla="*/ 140258 w 436003"/>
              <a:gd name="connsiteY8" fmla="*/ 44851 h 262846"/>
              <a:gd name="connsiteX9" fmla="*/ 359333 w 436003"/>
              <a:gd name="connsiteY9" fmla="*/ 6751 h 262846"/>
              <a:gd name="connsiteX10" fmla="*/ 413308 w 436003"/>
              <a:gd name="connsiteY10" fmla="*/ 9926 h 26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36003" h="262846">
                <a:moveTo>
                  <a:pt x="413308" y="9926"/>
                </a:moveTo>
                <a:cubicBezTo>
                  <a:pt x="354570" y="23684"/>
                  <a:pt x="50300" y="81893"/>
                  <a:pt x="6908" y="89301"/>
                </a:cubicBezTo>
                <a:cubicBezTo>
                  <a:pt x="-36484" y="96709"/>
                  <a:pt x="138141" y="50672"/>
                  <a:pt x="152958" y="54376"/>
                </a:cubicBezTo>
                <a:cubicBezTo>
                  <a:pt x="167775" y="58080"/>
                  <a:pt x="111683" y="77130"/>
                  <a:pt x="95808" y="111526"/>
                </a:cubicBezTo>
                <a:cubicBezTo>
                  <a:pt x="79933" y="145922"/>
                  <a:pt x="62471" y="248051"/>
                  <a:pt x="57708" y="260751"/>
                </a:cubicBezTo>
                <a:cubicBezTo>
                  <a:pt x="52945" y="273451"/>
                  <a:pt x="60354" y="225826"/>
                  <a:pt x="67233" y="187726"/>
                </a:cubicBezTo>
                <a:cubicBezTo>
                  <a:pt x="74112" y="149626"/>
                  <a:pt x="94220" y="44851"/>
                  <a:pt x="98983" y="32151"/>
                </a:cubicBezTo>
                <a:cubicBezTo>
                  <a:pt x="103746" y="19451"/>
                  <a:pt x="88929" y="109409"/>
                  <a:pt x="95808" y="111526"/>
                </a:cubicBezTo>
                <a:cubicBezTo>
                  <a:pt x="102687" y="113643"/>
                  <a:pt x="96337" y="62313"/>
                  <a:pt x="140258" y="44851"/>
                </a:cubicBezTo>
                <a:cubicBezTo>
                  <a:pt x="184179" y="27389"/>
                  <a:pt x="315412" y="15218"/>
                  <a:pt x="359333" y="6751"/>
                </a:cubicBezTo>
                <a:cubicBezTo>
                  <a:pt x="403254" y="-1716"/>
                  <a:pt x="472046" y="-3832"/>
                  <a:pt x="413308" y="99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1" name="フリーフォーム 380">
            <a:extLst>
              <a:ext uri="{FF2B5EF4-FFF2-40B4-BE49-F238E27FC236}">
                <a16:creationId xmlns:a16="http://schemas.microsoft.com/office/drawing/2014/main" id="{E23979FB-4CAF-913A-94EB-A446386296F8}"/>
              </a:ext>
            </a:extLst>
          </p:cNvPr>
          <p:cNvSpPr/>
          <p:nvPr/>
        </p:nvSpPr>
        <p:spPr>
          <a:xfrm>
            <a:off x="6173588" y="2749246"/>
            <a:ext cx="81162" cy="175317"/>
          </a:xfrm>
          <a:custGeom>
            <a:avLst/>
            <a:gdLst>
              <a:gd name="connsiteX0" fmla="*/ 81162 w 81162"/>
              <a:gd name="connsiteY0" fmla="*/ 304 h 175317"/>
              <a:gd name="connsiteX1" fmla="*/ 8137 w 81162"/>
              <a:gd name="connsiteY1" fmla="*/ 92379 h 175317"/>
              <a:gd name="connsiteX2" fmla="*/ 1787 w 81162"/>
              <a:gd name="connsiteY2" fmla="*/ 174929 h 175317"/>
              <a:gd name="connsiteX3" fmla="*/ 8137 w 81162"/>
              <a:gd name="connsiteY3" fmla="*/ 120954 h 175317"/>
              <a:gd name="connsiteX4" fmla="*/ 8137 w 81162"/>
              <a:gd name="connsiteY4" fmla="*/ 63804 h 175317"/>
              <a:gd name="connsiteX5" fmla="*/ 81162 w 81162"/>
              <a:gd name="connsiteY5" fmla="*/ 304 h 1753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62" h="175317">
                <a:moveTo>
                  <a:pt x="81162" y="304"/>
                </a:moveTo>
                <a:cubicBezTo>
                  <a:pt x="81162" y="5066"/>
                  <a:pt x="21366" y="63275"/>
                  <a:pt x="8137" y="92379"/>
                </a:cubicBezTo>
                <a:cubicBezTo>
                  <a:pt x="-5092" y="121483"/>
                  <a:pt x="1787" y="170167"/>
                  <a:pt x="1787" y="174929"/>
                </a:cubicBezTo>
                <a:cubicBezTo>
                  <a:pt x="1787" y="179691"/>
                  <a:pt x="7079" y="139475"/>
                  <a:pt x="8137" y="120954"/>
                </a:cubicBezTo>
                <a:cubicBezTo>
                  <a:pt x="9195" y="102433"/>
                  <a:pt x="-1388" y="79679"/>
                  <a:pt x="8137" y="63804"/>
                </a:cubicBezTo>
                <a:cubicBezTo>
                  <a:pt x="17662" y="47929"/>
                  <a:pt x="81162" y="-4458"/>
                  <a:pt x="81162" y="30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3" name="フリーフォーム 382">
            <a:extLst>
              <a:ext uri="{FF2B5EF4-FFF2-40B4-BE49-F238E27FC236}">
                <a16:creationId xmlns:a16="http://schemas.microsoft.com/office/drawing/2014/main" id="{B424B5B4-64EE-20FE-8DDB-1EC894B9E99A}"/>
              </a:ext>
            </a:extLst>
          </p:cNvPr>
          <p:cNvSpPr/>
          <p:nvPr/>
        </p:nvSpPr>
        <p:spPr>
          <a:xfrm>
            <a:off x="6294259" y="2911069"/>
            <a:ext cx="681934" cy="200709"/>
          </a:xfrm>
          <a:custGeom>
            <a:avLst/>
            <a:gdLst>
              <a:gd name="connsiteX0" fmla="*/ 30341 w 681934"/>
              <a:gd name="connsiteY0" fmla="*/ 92481 h 200709"/>
              <a:gd name="connsiteX1" fmla="*/ 170041 w 681934"/>
              <a:gd name="connsiteY1" fmla="*/ 102006 h 200709"/>
              <a:gd name="connsiteX2" fmla="*/ 201791 w 681934"/>
              <a:gd name="connsiteY2" fmla="*/ 22631 h 200709"/>
              <a:gd name="connsiteX3" fmla="*/ 173216 w 681934"/>
              <a:gd name="connsiteY3" fmla="*/ 73431 h 200709"/>
              <a:gd name="connsiteX4" fmla="*/ 224016 w 681934"/>
              <a:gd name="connsiteY4" fmla="*/ 6756 h 200709"/>
              <a:gd name="connsiteX5" fmla="*/ 179566 w 681934"/>
              <a:gd name="connsiteY5" fmla="*/ 9931 h 200709"/>
              <a:gd name="connsiteX6" fmla="*/ 389116 w 681934"/>
              <a:gd name="connsiteY6" fmla="*/ 406 h 200709"/>
              <a:gd name="connsiteX7" fmla="*/ 370066 w 681934"/>
              <a:gd name="connsiteY7" fmla="*/ 25806 h 200709"/>
              <a:gd name="connsiteX8" fmla="*/ 404991 w 681934"/>
              <a:gd name="connsiteY8" fmla="*/ 38506 h 200709"/>
              <a:gd name="connsiteX9" fmla="*/ 420866 w 681934"/>
              <a:gd name="connsiteY9" fmla="*/ 140106 h 200709"/>
              <a:gd name="connsiteX10" fmla="*/ 420866 w 681934"/>
              <a:gd name="connsiteY10" fmla="*/ 117881 h 200709"/>
              <a:gd name="connsiteX11" fmla="*/ 436741 w 681934"/>
              <a:gd name="connsiteY11" fmla="*/ 197256 h 200709"/>
              <a:gd name="connsiteX12" fmla="*/ 462141 w 681934"/>
              <a:gd name="connsiteY12" fmla="*/ 162331 h 200709"/>
              <a:gd name="connsiteX13" fmla="*/ 490716 w 681934"/>
              <a:gd name="connsiteY13" fmla="*/ 175031 h 200709"/>
              <a:gd name="connsiteX14" fmla="*/ 458966 w 681934"/>
              <a:gd name="connsiteY14" fmla="*/ 178206 h 200709"/>
              <a:gd name="connsiteX15" fmla="*/ 652641 w 681934"/>
              <a:gd name="connsiteY15" fmla="*/ 159156 h 200709"/>
              <a:gd name="connsiteX16" fmla="*/ 668516 w 681934"/>
              <a:gd name="connsiteY16" fmla="*/ 171856 h 200709"/>
              <a:gd name="connsiteX17" fmla="*/ 528816 w 681934"/>
              <a:gd name="connsiteY17" fmla="*/ 200431 h 200709"/>
              <a:gd name="connsiteX18" fmla="*/ 439916 w 681934"/>
              <a:gd name="connsiteY18" fmla="*/ 152806 h 200709"/>
              <a:gd name="connsiteX19" fmla="*/ 392291 w 681934"/>
              <a:gd name="connsiteY19" fmla="*/ 63906 h 200709"/>
              <a:gd name="connsiteX20" fmla="*/ 373241 w 681934"/>
              <a:gd name="connsiteY20" fmla="*/ 19456 h 200709"/>
              <a:gd name="connsiteX21" fmla="*/ 233541 w 681934"/>
              <a:gd name="connsiteY21" fmla="*/ 48031 h 200709"/>
              <a:gd name="connsiteX22" fmla="*/ 249416 w 681934"/>
              <a:gd name="connsiteY22" fmla="*/ 13106 h 200709"/>
              <a:gd name="connsiteX23" fmla="*/ 157341 w 681934"/>
              <a:gd name="connsiteY23" fmla="*/ 102006 h 200709"/>
              <a:gd name="connsiteX24" fmla="*/ 11291 w 681934"/>
              <a:gd name="connsiteY24" fmla="*/ 143281 h 200709"/>
              <a:gd name="connsiteX25" fmla="*/ 30341 w 681934"/>
              <a:gd name="connsiteY25" fmla="*/ 92481 h 200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81934" h="200709">
                <a:moveTo>
                  <a:pt x="30341" y="92481"/>
                </a:moveTo>
                <a:cubicBezTo>
                  <a:pt x="56799" y="85602"/>
                  <a:pt x="141466" y="113648"/>
                  <a:pt x="170041" y="102006"/>
                </a:cubicBezTo>
                <a:cubicBezTo>
                  <a:pt x="198616" y="90364"/>
                  <a:pt x="201262" y="27393"/>
                  <a:pt x="201791" y="22631"/>
                </a:cubicBezTo>
                <a:cubicBezTo>
                  <a:pt x="202320" y="17868"/>
                  <a:pt x="169512" y="76077"/>
                  <a:pt x="173216" y="73431"/>
                </a:cubicBezTo>
                <a:cubicBezTo>
                  <a:pt x="176920" y="70785"/>
                  <a:pt x="222958" y="17339"/>
                  <a:pt x="224016" y="6756"/>
                </a:cubicBezTo>
                <a:cubicBezTo>
                  <a:pt x="225074" y="-3827"/>
                  <a:pt x="179566" y="9931"/>
                  <a:pt x="179566" y="9931"/>
                </a:cubicBezTo>
                <a:cubicBezTo>
                  <a:pt x="207083" y="8873"/>
                  <a:pt x="357366" y="-2240"/>
                  <a:pt x="389116" y="406"/>
                </a:cubicBezTo>
                <a:cubicBezTo>
                  <a:pt x="420866" y="3052"/>
                  <a:pt x="367420" y="19456"/>
                  <a:pt x="370066" y="25806"/>
                </a:cubicBezTo>
                <a:cubicBezTo>
                  <a:pt x="372712" y="32156"/>
                  <a:pt x="396524" y="19456"/>
                  <a:pt x="404991" y="38506"/>
                </a:cubicBezTo>
                <a:cubicBezTo>
                  <a:pt x="413458" y="57556"/>
                  <a:pt x="418220" y="126877"/>
                  <a:pt x="420866" y="140106"/>
                </a:cubicBezTo>
                <a:cubicBezTo>
                  <a:pt x="423512" y="153335"/>
                  <a:pt x="418220" y="108356"/>
                  <a:pt x="420866" y="117881"/>
                </a:cubicBezTo>
                <a:cubicBezTo>
                  <a:pt x="423512" y="127406"/>
                  <a:pt x="429862" y="189848"/>
                  <a:pt x="436741" y="197256"/>
                </a:cubicBezTo>
                <a:cubicBezTo>
                  <a:pt x="443620" y="204664"/>
                  <a:pt x="453145" y="166035"/>
                  <a:pt x="462141" y="162331"/>
                </a:cubicBezTo>
                <a:cubicBezTo>
                  <a:pt x="471137" y="158627"/>
                  <a:pt x="491245" y="172385"/>
                  <a:pt x="490716" y="175031"/>
                </a:cubicBezTo>
                <a:cubicBezTo>
                  <a:pt x="490187" y="177677"/>
                  <a:pt x="458966" y="178206"/>
                  <a:pt x="458966" y="178206"/>
                </a:cubicBezTo>
                <a:cubicBezTo>
                  <a:pt x="485954" y="175560"/>
                  <a:pt x="617716" y="160214"/>
                  <a:pt x="652641" y="159156"/>
                </a:cubicBezTo>
                <a:cubicBezTo>
                  <a:pt x="687566" y="158098"/>
                  <a:pt x="689153" y="164977"/>
                  <a:pt x="668516" y="171856"/>
                </a:cubicBezTo>
                <a:cubicBezTo>
                  <a:pt x="647879" y="178735"/>
                  <a:pt x="566916" y="203606"/>
                  <a:pt x="528816" y="200431"/>
                </a:cubicBezTo>
                <a:cubicBezTo>
                  <a:pt x="490716" y="197256"/>
                  <a:pt x="462670" y="175560"/>
                  <a:pt x="439916" y="152806"/>
                </a:cubicBezTo>
                <a:cubicBezTo>
                  <a:pt x="417162" y="130052"/>
                  <a:pt x="403403" y="86131"/>
                  <a:pt x="392291" y="63906"/>
                </a:cubicBezTo>
                <a:cubicBezTo>
                  <a:pt x="381179" y="41681"/>
                  <a:pt x="399699" y="22102"/>
                  <a:pt x="373241" y="19456"/>
                </a:cubicBezTo>
                <a:cubicBezTo>
                  <a:pt x="346783" y="16810"/>
                  <a:pt x="254178" y="49089"/>
                  <a:pt x="233541" y="48031"/>
                </a:cubicBezTo>
                <a:cubicBezTo>
                  <a:pt x="212904" y="46973"/>
                  <a:pt x="262116" y="4110"/>
                  <a:pt x="249416" y="13106"/>
                </a:cubicBezTo>
                <a:cubicBezTo>
                  <a:pt x="236716" y="22102"/>
                  <a:pt x="197029" y="80310"/>
                  <a:pt x="157341" y="102006"/>
                </a:cubicBezTo>
                <a:cubicBezTo>
                  <a:pt x="117654" y="123702"/>
                  <a:pt x="34574" y="141694"/>
                  <a:pt x="11291" y="143281"/>
                </a:cubicBezTo>
                <a:cubicBezTo>
                  <a:pt x="-11992" y="144869"/>
                  <a:pt x="3883" y="99360"/>
                  <a:pt x="30341" y="924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4" name="フリーフォーム 383">
            <a:extLst>
              <a:ext uri="{FF2B5EF4-FFF2-40B4-BE49-F238E27FC236}">
                <a16:creationId xmlns:a16="http://schemas.microsoft.com/office/drawing/2014/main" id="{C8C3FED5-1B1C-39AB-B305-94C277E137FC}"/>
              </a:ext>
            </a:extLst>
          </p:cNvPr>
          <p:cNvSpPr/>
          <p:nvPr/>
        </p:nvSpPr>
        <p:spPr>
          <a:xfrm>
            <a:off x="6835671" y="2952797"/>
            <a:ext cx="316718" cy="168230"/>
          </a:xfrm>
          <a:custGeom>
            <a:avLst/>
            <a:gdLst>
              <a:gd name="connsiteX0" fmla="*/ 104 w 316718"/>
              <a:gd name="connsiteY0" fmla="*/ 15828 h 168230"/>
              <a:gd name="connsiteX1" fmla="*/ 193779 w 316718"/>
              <a:gd name="connsiteY1" fmla="*/ 53928 h 168230"/>
              <a:gd name="connsiteX2" fmla="*/ 308079 w 316718"/>
              <a:gd name="connsiteY2" fmla="*/ 25353 h 168230"/>
              <a:gd name="connsiteX3" fmla="*/ 162029 w 316718"/>
              <a:gd name="connsiteY3" fmla="*/ 72978 h 168230"/>
              <a:gd name="connsiteX4" fmla="*/ 104879 w 316718"/>
              <a:gd name="connsiteY4" fmla="*/ 168228 h 168230"/>
              <a:gd name="connsiteX5" fmla="*/ 155679 w 316718"/>
              <a:gd name="connsiteY5" fmla="*/ 69803 h 168230"/>
              <a:gd name="connsiteX6" fmla="*/ 285854 w 316718"/>
              <a:gd name="connsiteY6" fmla="*/ 6303 h 168230"/>
              <a:gd name="connsiteX7" fmla="*/ 308079 w 316718"/>
              <a:gd name="connsiteY7" fmla="*/ 9478 h 168230"/>
              <a:gd name="connsiteX8" fmla="*/ 168379 w 316718"/>
              <a:gd name="connsiteY8" fmla="*/ 69803 h 168230"/>
              <a:gd name="connsiteX9" fmla="*/ 104 w 316718"/>
              <a:gd name="connsiteY9" fmla="*/ 15828 h 168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6718" h="168230">
                <a:moveTo>
                  <a:pt x="104" y="15828"/>
                </a:moveTo>
                <a:cubicBezTo>
                  <a:pt x="4337" y="13182"/>
                  <a:pt x="142450" y="52341"/>
                  <a:pt x="193779" y="53928"/>
                </a:cubicBezTo>
                <a:cubicBezTo>
                  <a:pt x="245108" y="55515"/>
                  <a:pt x="313371" y="22178"/>
                  <a:pt x="308079" y="25353"/>
                </a:cubicBezTo>
                <a:cubicBezTo>
                  <a:pt x="302787" y="28528"/>
                  <a:pt x="195896" y="49166"/>
                  <a:pt x="162029" y="72978"/>
                </a:cubicBezTo>
                <a:cubicBezTo>
                  <a:pt x="128162" y="96790"/>
                  <a:pt x="105937" y="168757"/>
                  <a:pt x="104879" y="168228"/>
                </a:cubicBezTo>
                <a:cubicBezTo>
                  <a:pt x="103821" y="167699"/>
                  <a:pt x="125517" y="96791"/>
                  <a:pt x="155679" y="69803"/>
                </a:cubicBezTo>
                <a:cubicBezTo>
                  <a:pt x="185842" y="42816"/>
                  <a:pt x="260454" y="16357"/>
                  <a:pt x="285854" y="6303"/>
                </a:cubicBezTo>
                <a:cubicBezTo>
                  <a:pt x="311254" y="-3751"/>
                  <a:pt x="327658" y="-1105"/>
                  <a:pt x="308079" y="9478"/>
                </a:cubicBezTo>
                <a:cubicBezTo>
                  <a:pt x="288500" y="20061"/>
                  <a:pt x="215475" y="65570"/>
                  <a:pt x="168379" y="69803"/>
                </a:cubicBezTo>
                <a:cubicBezTo>
                  <a:pt x="121283" y="74036"/>
                  <a:pt x="-4129" y="18474"/>
                  <a:pt x="104" y="158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5" name="フリーフォーム 384">
            <a:extLst>
              <a:ext uri="{FF2B5EF4-FFF2-40B4-BE49-F238E27FC236}">
                <a16:creationId xmlns:a16="http://schemas.microsoft.com/office/drawing/2014/main" id="{1B26D781-561C-2D1B-B219-612F4CEDCF82}"/>
              </a:ext>
            </a:extLst>
          </p:cNvPr>
          <p:cNvSpPr/>
          <p:nvPr/>
        </p:nvSpPr>
        <p:spPr>
          <a:xfrm>
            <a:off x="6858000" y="2941936"/>
            <a:ext cx="512511" cy="279854"/>
          </a:xfrm>
          <a:custGeom>
            <a:avLst/>
            <a:gdLst>
              <a:gd name="connsiteX0" fmla="*/ 0 w 512511"/>
              <a:gd name="connsiteY0" fmla="*/ 93364 h 279854"/>
              <a:gd name="connsiteX1" fmla="*/ 371475 w 512511"/>
              <a:gd name="connsiteY1" fmla="*/ 10814 h 279854"/>
              <a:gd name="connsiteX2" fmla="*/ 295275 w 512511"/>
              <a:gd name="connsiteY2" fmla="*/ 4464 h 279854"/>
              <a:gd name="connsiteX3" fmla="*/ 498475 w 512511"/>
              <a:gd name="connsiteY3" fmla="*/ 1289 h 279854"/>
              <a:gd name="connsiteX4" fmla="*/ 495300 w 512511"/>
              <a:gd name="connsiteY4" fmla="*/ 26689 h 279854"/>
              <a:gd name="connsiteX5" fmla="*/ 485775 w 512511"/>
              <a:gd name="connsiteY5" fmla="*/ 102889 h 279854"/>
              <a:gd name="connsiteX6" fmla="*/ 476250 w 512511"/>
              <a:gd name="connsiteY6" fmla="*/ 277514 h 279854"/>
              <a:gd name="connsiteX7" fmla="*/ 476250 w 512511"/>
              <a:gd name="connsiteY7" fmla="*/ 191789 h 279854"/>
              <a:gd name="connsiteX8" fmla="*/ 492125 w 512511"/>
              <a:gd name="connsiteY8" fmla="*/ 26689 h 279854"/>
              <a:gd name="connsiteX9" fmla="*/ 346075 w 512511"/>
              <a:gd name="connsiteY9" fmla="*/ 42564 h 279854"/>
              <a:gd name="connsiteX10" fmla="*/ 374650 w 512511"/>
              <a:gd name="connsiteY10" fmla="*/ 29864 h 279854"/>
              <a:gd name="connsiteX11" fmla="*/ 0 w 512511"/>
              <a:gd name="connsiteY11" fmla="*/ 93364 h 27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2511" h="279854">
                <a:moveTo>
                  <a:pt x="0" y="93364"/>
                </a:moveTo>
                <a:cubicBezTo>
                  <a:pt x="-529" y="90189"/>
                  <a:pt x="322263" y="25631"/>
                  <a:pt x="371475" y="10814"/>
                </a:cubicBezTo>
                <a:cubicBezTo>
                  <a:pt x="420687" y="-4003"/>
                  <a:pt x="274108" y="6051"/>
                  <a:pt x="295275" y="4464"/>
                </a:cubicBezTo>
                <a:cubicBezTo>
                  <a:pt x="316442" y="2877"/>
                  <a:pt x="465137" y="-2415"/>
                  <a:pt x="498475" y="1289"/>
                </a:cubicBezTo>
                <a:cubicBezTo>
                  <a:pt x="531813" y="4993"/>
                  <a:pt x="495300" y="26689"/>
                  <a:pt x="495300" y="26689"/>
                </a:cubicBezTo>
                <a:cubicBezTo>
                  <a:pt x="493183" y="43622"/>
                  <a:pt x="488950" y="61085"/>
                  <a:pt x="485775" y="102889"/>
                </a:cubicBezTo>
                <a:cubicBezTo>
                  <a:pt x="482600" y="144693"/>
                  <a:pt x="477837" y="262697"/>
                  <a:pt x="476250" y="277514"/>
                </a:cubicBezTo>
                <a:cubicBezTo>
                  <a:pt x="474663" y="292331"/>
                  <a:pt x="473604" y="233593"/>
                  <a:pt x="476250" y="191789"/>
                </a:cubicBezTo>
                <a:cubicBezTo>
                  <a:pt x="478896" y="149985"/>
                  <a:pt x="513821" y="51560"/>
                  <a:pt x="492125" y="26689"/>
                </a:cubicBezTo>
                <a:cubicBezTo>
                  <a:pt x="470429" y="1818"/>
                  <a:pt x="365654" y="42035"/>
                  <a:pt x="346075" y="42564"/>
                </a:cubicBezTo>
                <a:cubicBezTo>
                  <a:pt x="326496" y="43093"/>
                  <a:pt x="431271" y="26160"/>
                  <a:pt x="374650" y="29864"/>
                </a:cubicBezTo>
                <a:cubicBezTo>
                  <a:pt x="318029" y="33568"/>
                  <a:pt x="529" y="96539"/>
                  <a:pt x="0" y="9336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6" name="フリーフォーム 385">
            <a:extLst>
              <a:ext uri="{FF2B5EF4-FFF2-40B4-BE49-F238E27FC236}">
                <a16:creationId xmlns:a16="http://schemas.microsoft.com/office/drawing/2014/main" id="{4B12315A-6BDE-A088-15E9-097F8D8F1416}"/>
              </a:ext>
            </a:extLst>
          </p:cNvPr>
          <p:cNvSpPr/>
          <p:nvPr/>
        </p:nvSpPr>
        <p:spPr>
          <a:xfrm>
            <a:off x="7219679" y="2975063"/>
            <a:ext cx="117240" cy="694881"/>
          </a:xfrm>
          <a:custGeom>
            <a:avLst/>
            <a:gdLst>
              <a:gd name="connsiteX0" fmla="*/ 114571 w 117240"/>
              <a:gd name="connsiteY0" fmla="*/ 3087 h 694881"/>
              <a:gd name="connsiteX1" fmla="*/ 101871 w 117240"/>
              <a:gd name="connsiteY1" fmla="*/ 184062 h 694881"/>
              <a:gd name="connsiteX2" fmla="*/ 105046 w 117240"/>
              <a:gd name="connsiteY2" fmla="*/ 155487 h 694881"/>
              <a:gd name="connsiteX3" fmla="*/ 76471 w 117240"/>
              <a:gd name="connsiteY3" fmla="*/ 266612 h 694881"/>
              <a:gd name="connsiteX4" fmla="*/ 82821 w 117240"/>
              <a:gd name="connsiteY4" fmla="*/ 326937 h 694881"/>
              <a:gd name="connsiteX5" fmla="*/ 89171 w 117240"/>
              <a:gd name="connsiteY5" fmla="*/ 263437 h 694881"/>
              <a:gd name="connsiteX6" fmla="*/ 44721 w 117240"/>
              <a:gd name="connsiteY6" fmla="*/ 399962 h 694881"/>
              <a:gd name="connsiteX7" fmla="*/ 41546 w 117240"/>
              <a:gd name="connsiteY7" fmla="*/ 507912 h 694881"/>
              <a:gd name="connsiteX8" fmla="*/ 25671 w 117240"/>
              <a:gd name="connsiteY8" fmla="*/ 688887 h 694881"/>
              <a:gd name="connsiteX9" fmla="*/ 19321 w 117240"/>
              <a:gd name="connsiteY9" fmla="*/ 631737 h 694881"/>
              <a:gd name="connsiteX10" fmla="*/ 271 w 117240"/>
              <a:gd name="connsiteY10" fmla="*/ 438062 h 694881"/>
              <a:gd name="connsiteX11" fmla="*/ 35196 w 117240"/>
              <a:gd name="connsiteY11" fmla="*/ 377737 h 694881"/>
              <a:gd name="connsiteX12" fmla="*/ 95521 w 117240"/>
              <a:gd name="connsiteY12" fmla="*/ 199937 h 694881"/>
              <a:gd name="connsiteX13" fmla="*/ 114571 w 117240"/>
              <a:gd name="connsiteY13" fmla="*/ 79287 h 694881"/>
              <a:gd name="connsiteX14" fmla="*/ 114571 w 117240"/>
              <a:gd name="connsiteY14" fmla="*/ 3087 h 694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7240" h="694881">
                <a:moveTo>
                  <a:pt x="114571" y="3087"/>
                </a:moveTo>
                <a:cubicBezTo>
                  <a:pt x="112454" y="20549"/>
                  <a:pt x="103458" y="158662"/>
                  <a:pt x="101871" y="184062"/>
                </a:cubicBezTo>
                <a:cubicBezTo>
                  <a:pt x="100283" y="209462"/>
                  <a:pt x="109279" y="141729"/>
                  <a:pt x="105046" y="155487"/>
                </a:cubicBezTo>
                <a:cubicBezTo>
                  <a:pt x="100813" y="169245"/>
                  <a:pt x="80175" y="238037"/>
                  <a:pt x="76471" y="266612"/>
                </a:cubicBezTo>
                <a:cubicBezTo>
                  <a:pt x="72767" y="295187"/>
                  <a:pt x="80704" y="327466"/>
                  <a:pt x="82821" y="326937"/>
                </a:cubicBezTo>
                <a:cubicBezTo>
                  <a:pt x="84938" y="326408"/>
                  <a:pt x="95521" y="251266"/>
                  <a:pt x="89171" y="263437"/>
                </a:cubicBezTo>
                <a:cubicBezTo>
                  <a:pt x="82821" y="275608"/>
                  <a:pt x="52658" y="359216"/>
                  <a:pt x="44721" y="399962"/>
                </a:cubicBezTo>
                <a:cubicBezTo>
                  <a:pt x="36784" y="440708"/>
                  <a:pt x="44721" y="459758"/>
                  <a:pt x="41546" y="507912"/>
                </a:cubicBezTo>
                <a:cubicBezTo>
                  <a:pt x="38371" y="556066"/>
                  <a:pt x="29375" y="668249"/>
                  <a:pt x="25671" y="688887"/>
                </a:cubicBezTo>
                <a:cubicBezTo>
                  <a:pt x="21967" y="709525"/>
                  <a:pt x="23554" y="673541"/>
                  <a:pt x="19321" y="631737"/>
                </a:cubicBezTo>
                <a:cubicBezTo>
                  <a:pt x="15088" y="589933"/>
                  <a:pt x="-2375" y="480395"/>
                  <a:pt x="271" y="438062"/>
                </a:cubicBezTo>
                <a:cubicBezTo>
                  <a:pt x="2917" y="395729"/>
                  <a:pt x="19321" y="417424"/>
                  <a:pt x="35196" y="377737"/>
                </a:cubicBezTo>
                <a:cubicBezTo>
                  <a:pt x="51071" y="338050"/>
                  <a:pt x="82292" y="249679"/>
                  <a:pt x="95521" y="199937"/>
                </a:cubicBezTo>
                <a:cubicBezTo>
                  <a:pt x="108750" y="150195"/>
                  <a:pt x="109808" y="112095"/>
                  <a:pt x="114571" y="79287"/>
                </a:cubicBezTo>
                <a:cubicBezTo>
                  <a:pt x="119334" y="46479"/>
                  <a:pt x="116688" y="-14375"/>
                  <a:pt x="114571" y="30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7" name="フリーフォーム 386">
            <a:extLst>
              <a:ext uri="{FF2B5EF4-FFF2-40B4-BE49-F238E27FC236}">
                <a16:creationId xmlns:a16="http://schemas.microsoft.com/office/drawing/2014/main" id="{096A7EF0-B81A-098F-AAE6-91A9F5060410}"/>
              </a:ext>
            </a:extLst>
          </p:cNvPr>
          <p:cNvSpPr/>
          <p:nvPr/>
        </p:nvSpPr>
        <p:spPr>
          <a:xfrm>
            <a:off x="7042007" y="2971769"/>
            <a:ext cx="305824" cy="206436"/>
          </a:xfrm>
          <a:custGeom>
            <a:avLst/>
            <a:gdLst>
              <a:gd name="connsiteX0" fmla="*/ 158893 w 305824"/>
              <a:gd name="connsiteY0" fmla="*/ 31 h 206436"/>
              <a:gd name="connsiteX1" fmla="*/ 187468 w 305824"/>
              <a:gd name="connsiteY1" fmla="*/ 133381 h 206436"/>
              <a:gd name="connsiteX2" fmla="*/ 117618 w 305824"/>
              <a:gd name="connsiteY2" fmla="*/ 168306 h 206436"/>
              <a:gd name="connsiteX3" fmla="*/ 143 w 305824"/>
              <a:gd name="connsiteY3" fmla="*/ 206406 h 206436"/>
              <a:gd name="connsiteX4" fmla="*/ 143018 w 305824"/>
              <a:gd name="connsiteY4" fmla="*/ 161956 h 206436"/>
              <a:gd name="connsiteX5" fmla="*/ 304943 w 305824"/>
              <a:gd name="connsiteY5" fmla="*/ 165131 h 206436"/>
              <a:gd name="connsiteX6" fmla="*/ 206518 w 305824"/>
              <a:gd name="connsiteY6" fmla="*/ 174656 h 206436"/>
              <a:gd name="connsiteX7" fmla="*/ 177943 w 305824"/>
              <a:gd name="connsiteY7" fmla="*/ 168306 h 206436"/>
              <a:gd name="connsiteX8" fmla="*/ 177943 w 305824"/>
              <a:gd name="connsiteY8" fmla="*/ 117506 h 206436"/>
              <a:gd name="connsiteX9" fmla="*/ 193818 w 305824"/>
              <a:gd name="connsiteY9" fmla="*/ 120681 h 206436"/>
              <a:gd name="connsiteX10" fmla="*/ 158893 w 305824"/>
              <a:gd name="connsiteY10" fmla="*/ 31 h 2064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5824" h="206436">
                <a:moveTo>
                  <a:pt x="158893" y="31"/>
                </a:moveTo>
                <a:cubicBezTo>
                  <a:pt x="157835" y="2148"/>
                  <a:pt x="194347" y="105335"/>
                  <a:pt x="187468" y="133381"/>
                </a:cubicBezTo>
                <a:cubicBezTo>
                  <a:pt x="180589" y="161427"/>
                  <a:pt x="148839" y="156135"/>
                  <a:pt x="117618" y="168306"/>
                </a:cubicBezTo>
                <a:cubicBezTo>
                  <a:pt x="86397" y="180477"/>
                  <a:pt x="-4090" y="207464"/>
                  <a:pt x="143" y="206406"/>
                </a:cubicBezTo>
                <a:cubicBezTo>
                  <a:pt x="4376" y="205348"/>
                  <a:pt x="92218" y="168835"/>
                  <a:pt x="143018" y="161956"/>
                </a:cubicBezTo>
                <a:cubicBezTo>
                  <a:pt x="193818" y="155077"/>
                  <a:pt x="294360" y="163014"/>
                  <a:pt x="304943" y="165131"/>
                </a:cubicBezTo>
                <a:cubicBezTo>
                  <a:pt x="315526" y="167248"/>
                  <a:pt x="227685" y="174127"/>
                  <a:pt x="206518" y="174656"/>
                </a:cubicBezTo>
                <a:cubicBezTo>
                  <a:pt x="185351" y="175185"/>
                  <a:pt x="182706" y="177831"/>
                  <a:pt x="177943" y="168306"/>
                </a:cubicBezTo>
                <a:cubicBezTo>
                  <a:pt x="173180" y="158781"/>
                  <a:pt x="175297" y="125443"/>
                  <a:pt x="177943" y="117506"/>
                </a:cubicBezTo>
                <a:cubicBezTo>
                  <a:pt x="180589" y="109569"/>
                  <a:pt x="196993" y="138144"/>
                  <a:pt x="193818" y="120681"/>
                </a:cubicBezTo>
                <a:cubicBezTo>
                  <a:pt x="190643" y="103219"/>
                  <a:pt x="159951" y="-2086"/>
                  <a:pt x="158893" y="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8" name="フリーフォーム 387">
            <a:extLst>
              <a:ext uri="{FF2B5EF4-FFF2-40B4-BE49-F238E27FC236}">
                <a16:creationId xmlns:a16="http://schemas.microsoft.com/office/drawing/2014/main" id="{EA0F9005-737B-01FA-9259-153CB342AB27}"/>
              </a:ext>
            </a:extLst>
          </p:cNvPr>
          <p:cNvSpPr/>
          <p:nvPr/>
        </p:nvSpPr>
        <p:spPr>
          <a:xfrm>
            <a:off x="6895902" y="3015201"/>
            <a:ext cx="204380" cy="446312"/>
          </a:xfrm>
          <a:custGeom>
            <a:avLst/>
            <a:gdLst>
              <a:gd name="connsiteX0" fmla="*/ 9723 w 204380"/>
              <a:gd name="connsiteY0" fmla="*/ 4224 h 446312"/>
              <a:gd name="connsiteX1" fmla="*/ 158948 w 204380"/>
              <a:gd name="connsiteY1" fmla="*/ 42324 h 446312"/>
              <a:gd name="connsiteX2" fmla="*/ 155773 w 204380"/>
              <a:gd name="connsiteY2" fmla="*/ 147099 h 446312"/>
              <a:gd name="connsiteX3" fmla="*/ 184348 w 204380"/>
              <a:gd name="connsiteY3" fmla="*/ 121699 h 446312"/>
              <a:gd name="connsiteX4" fmla="*/ 171648 w 204380"/>
              <a:gd name="connsiteY4" fmla="*/ 220124 h 446312"/>
              <a:gd name="connsiteX5" fmla="*/ 181173 w 204380"/>
              <a:gd name="connsiteY5" fmla="*/ 175674 h 446312"/>
              <a:gd name="connsiteX6" fmla="*/ 133548 w 204380"/>
              <a:gd name="connsiteY6" fmla="*/ 340774 h 446312"/>
              <a:gd name="connsiteX7" fmla="*/ 171648 w 204380"/>
              <a:gd name="connsiteY7" fmla="*/ 251874 h 446312"/>
              <a:gd name="connsiteX8" fmla="*/ 89098 w 204380"/>
              <a:gd name="connsiteY8" fmla="*/ 385224 h 446312"/>
              <a:gd name="connsiteX9" fmla="*/ 198 w 204380"/>
              <a:gd name="connsiteY9" fmla="*/ 445549 h 446312"/>
              <a:gd name="connsiteX10" fmla="*/ 114498 w 204380"/>
              <a:gd name="connsiteY10" fmla="*/ 347124 h 446312"/>
              <a:gd name="connsiteX11" fmla="*/ 165298 w 204380"/>
              <a:gd name="connsiteY11" fmla="*/ 159799 h 446312"/>
              <a:gd name="connsiteX12" fmla="*/ 187523 w 204380"/>
              <a:gd name="connsiteY12" fmla="*/ 197899 h 446312"/>
              <a:gd name="connsiteX13" fmla="*/ 193873 w 204380"/>
              <a:gd name="connsiteY13" fmla="*/ 134399 h 446312"/>
              <a:gd name="connsiteX14" fmla="*/ 9723 w 204380"/>
              <a:gd name="connsiteY14" fmla="*/ 4224 h 44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4380" h="446312">
                <a:moveTo>
                  <a:pt x="9723" y="4224"/>
                </a:moveTo>
                <a:cubicBezTo>
                  <a:pt x="3902" y="-11122"/>
                  <a:pt x="134606" y="18512"/>
                  <a:pt x="158948" y="42324"/>
                </a:cubicBezTo>
                <a:cubicBezTo>
                  <a:pt x="183290" y="66137"/>
                  <a:pt x="151540" y="133870"/>
                  <a:pt x="155773" y="147099"/>
                </a:cubicBezTo>
                <a:cubicBezTo>
                  <a:pt x="160006" y="160328"/>
                  <a:pt x="181702" y="109528"/>
                  <a:pt x="184348" y="121699"/>
                </a:cubicBezTo>
                <a:cubicBezTo>
                  <a:pt x="186994" y="133870"/>
                  <a:pt x="172177" y="211128"/>
                  <a:pt x="171648" y="220124"/>
                </a:cubicBezTo>
                <a:cubicBezTo>
                  <a:pt x="171119" y="229120"/>
                  <a:pt x="187523" y="155566"/>
                  <a:pt x="181173" y="175674"/>
                </a:cubicBezTo>
                <a:cubicBezTo>
                  <a:pt x="174823" y="195782"/>
                  <a:pt x="135135" y="328074"/>
                  <a:pt x="133548" y="340774"/>
                </a:cubicBezTo>
                <a:cubicBezTo>
                  <a:pt x="131961" y="353474"/>
                  <a:pt x="179056" y="244466"/>
                  <a:pt x="171648" y="251874"/>
                </a:cubicBezTo>
                <a:cubicBezTo>
                  <a:pt x="164240" y="259282"/>
                  <a:pt x="117673" y="352945"/>
                  <a:pt x="89098" y="385224"/>
                </a:cubicBezTo>
                <a:cubicBezTo>
                  <a:pt x="60523" y="417503"/>
                  <a:pt x="-4035" y="451899"/>
                  <a:pt x="198" y="445549"/>
                </a:cubicBezTo>
                <a:cubicBezTo>
                  <a:pt x="4431" y="439199"/>
                  <a:pt x="86981" y="394749"/>
                  <a:pt x="114498" y="347124"/>
                </a:cubicBezTo>
                <a:cubicBezTo>
                  <a:pt x="142015" y="299499"/>
                  <a:pt x="153127" y="184670"/>
                  <a:pt x="165298" y="159799"/>
                </a:cubicBezTo>
                <a:cubicBezTo>
                  <a:pt x="177469" y="134928"/>
                  <a:pt x="182761" y="202132"/>
                  <a:pt x="187523" y="197899"/>
                </a:cubicBezTo>
                <a:cubicBezTo>
                  <a:pt x="192285" y="193666"/>
                  <a:pt x="218744" y="165091"/>
                  <a:pt x="193873" y="134399"/>
                </a:cubicBezTo>
                <a:cubicBezTo>
                  <a:pt x="169002" y="103707"/>
                  <a:pt x="15544" y="19570"/>
                  <a:pt x="9723" y="42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9" name="フリーフォーム 388">
            <a:extLst>
              <a:ext uri="{FF2B5EF4-FFF2-40B4-BE49-F238E27FC236}">
                <a16:creationId xmlns:a16="http://schemas.microsoft.com/office/drawing/2014/main" id="{F919077B-E7F6-9879-CC11-25290F1D550C}"/>
              </a:ext>
            </a:extLst>
          </p:cNvPr>
          <p:cNvSpPr/>
          <p:nvPr/>
        </p:nvSpPr>
        <p:spPr>
          <a:xfrm>
            <a:off x="7089298" y="3139783"/>
            <a:ext cx="160994" cy="487236"/>
          </a:xfrm>
          <a:custGeom>
            <a:avLst/>
            <a:gdLst>
              <a:gd name="connsiteX0" fmla="*/ 156052 w 160994"/>
              <a:gd name="connsiteY0" fmla="*/ 292 h 487236"/>
              <a:gd name="connsiteX1" fmla="*/ 35402 w 160994"/>
              <a:gd name="connsiteY1" fmla="*/ 276517 h 487236"/>
              <a:gd name="connsiteX2" fmla="*/ 48102 w 160994"/>
              <a:gd name="connsiteY2" fmla="*/ 232067 h 487236"/>
              <a:gd name="connsiteX3" fmla="*/ 3652 w 160994"/>
              <a:gd name="connsiteY3" fmla="*/ 346367 h 487236"/>
              <a:gd name="connsiteX4" fmla="*/ 159227 w 160994"/>
              <a:gd name="connsiteY4" fmla="*/ 482892 h 487236"/>
              <a:gd name="connsiteX5" fmla="*/ 83027 w 160994"/>
              <a:gd name="connsiteY5" fmla="*/ 444792 h 487236"/>
              <a:gd name="connsiteX6" fmla="*/ 10002 w 160994"/>
              <a:gd name="connsiteY6" fmla="*/ 359067 h 487236"/>
              <a:gd name="connsiteX7" fmla="*/ 51277 w 160994"/>
              <a:gd name="connsiteY7" fmla="*/ 184442 h 487236"/>
              <a:gd name="connsiteX8" fmla="*/ 63977 w 160994"/>
              <a:gd name="connsiteY8" fmla="*/ 222542 h 487236"/>
              <a:gd name="connsiteX9" fmla="*/ 156052 w 160994"/>
              <a:gd name="connsiteY9" fmla="*/ 292 h 487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994" h="487236">
                <a:moveTo>
                  <a:pt x="156052" y="292"/>
                </a:moveTo>
                <a:cubicBezTo>
                  <a:pt x="151290" y="9288"/>
                  <a:pt x="53394" y="237888"/>
                  <a:pt x="35402" y="276517"/>
                </a:cubicBezTo>
                <a:cubicBezTo>
                  <a:pt x="17410" y="315146"/>
                  <a:pt x="53394" y="220425"/>
                  <a:pt x="48102" y="232067"/>
                </a:cubicBezTo>
                <a:cubicBezTo>
                  <a:pt x="42810" y="243709"/>
                  <a:pt x="-14869" y="304563"/>
                  <a:pt x="3652" y="346367"/>
                </a:cubicBezTo>
                <a:cubicBezTo>
                  <a:pt x="22173" y="388171"/>
                  <a:pt x="145998" y="466488"/>
                  <a:pt x="159227" y="482892"/>
                </a:cubicBezTo>
                <a:cubicBezTo>
                  <a:pt x="172456" y="499296"/>
                  <a:pt x="107898" y="465429"/>
                  <a:pt x="83027" y="444792"/>
                </a:cubicBezTo>
                <a:cubicBezTo>
                  <a:pt x="58156" y="424155"/>
                  <a:pt x="15294" y="402459"/>
                  <a:pt x="10002" y="359067"/>
                </a:cubicBezTo>
                <a:cubicBezTo>
                  <a:pt x="4710" y="315675"/>
                  <a:pt x="42281" y="207196"/>
                  <a:pt x="51277" y="184442"/>
                </a:cubicBezTo>
                <a:cubicBezTo>
                  <a:pt x="60273" y="161688"/>
                  <a:pt x="47573" y="252175"/>
                  <a:pt x="63977" y="222542"/>
                </a:cubicBezTo>
                <a:cubicBezTo>
                  <a:pt x="80381" y="192909"/>
                  <a:pt x="160814" y="-8704"/>
                  <a:pt x="156052" y="29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0" name="フリーフォーム 389">
            <a:extLst>
              <a:ext uri="{FF2B5EF4-FFF2-40B4-BE49-F238E27FC236}">
                <a16:creationId xmlns:a16="http://schemas.microsoft.com/office/drawing/2014/main" id="{F6096EA6-C4EC-592C-2301-46E40241831B}"/>
              </a:ext>
            </a:extLst>
          </p:cNvPr>
          <p:cNvSpPr/>
          <p:nvPr/>
        </p:nvSpPr>
        <p:spPr>
          <a:xfrm>
            <a:off x="7064206" y="3179246"/>
            <a:ext cx="124876" cy="246778"/>
          </a:xfrm>
          <a:custGeom>
            <a:avLst/>
            <a:gdLst>
              <a:gd name="connsiteX0" fmla="*/ 169 w 124876"/>
              <a:gd name="connsiteY0" fmla="*/ 33854 h 246778"/>
              <a:gd name="connsiteX1" fmla="*/ 120819 w 124876"/>
              <a:gd name="connsiteY1" fmla="*/ 5279 h 246778"/>
              <a:gd name="connsiteX2" fmla="*/ 98594 w 124876"/>
              <a:gd name="connsiteY2" fmla="*/ 62429 h 246778"/>
              <a:gd name="connsiteX3" fmla="*/ 120819 w 124876"/>
              <a:gd name="connsiteY3" fmla="*/ 37029 h 246778"/>
              <a:gd name="connsiteX4" fmla="*/ 85894 w 124876"/>
              <a:gd name="connsiteY4" fmla="*/ 100529 h 246778"/>
              <a:gd name="connsiteX5" fmla="*/ 73194 w 124876"/>
              <a:gd name="connsiteY5" fmla="*/ 246579 h 246778"/>
              <a:gd name="connsiteX6" fmla="*/ 92244 w 124876"/>
              <a:gd name="connsiteY6" fmla="*/ 129104 h 246778"/>
              <a:gd name="connsiteX7" fmla="*/ 123994 w 124876"/>
              <a:gd name="connsiteY7" fmla="*/ 2104 h 246778"/>
              <a:gd name="connsiteX8" fmla="*/ 108119 w 124876"/>
              <a:gd name="connsiteY8" fmla="*/ 46554 h 246778"/>
              <a:gd name="connsiteX9" fmla="*/ 95419 w 124876"/>
              <a:gd name="connsiteY9" fmla="*/ 30679 h 246778"/>
              <a:gd name="connsiteX10" fmla="*/ 169 w 124876"/>
              <a:gd name="connsiteY10" fmla="*/ 33854 h 246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876" h="246778">
                <a:moveTo>
                  <a:pt x="169" y="33854"/>
                </a:moveTo>
                <a:cubicBezTo>
                  <a:pt x="4402" y="29621"/>
                  <a:pt x="104415" y="516"/>
                  <a:pt x="120819" y="5279"/>
                </a:cubicBezTo>
                <a:cubicBezTo>
                  <a:pt x="137223" y="10042"/>
                  <a:pt x="98594" y="57137"/>
                  <a:pt x="98594" y="62429"/>
                </a:cubicBezTo>
                <a:cubicBezTo>
                  <a:pt x="98594" y="67721"/>
                  <a:pt x="122936" y="30679"/>
                  <a:pt x="120819" y="37029"/>
                </a:cubicBezTo>
                <a:cubicBezTo>
                  <a:pt x="118702" y="43379"/>
                  <a:pt x="93831" y="65604"/>
                  <a:pt x="85894" y="100529"/>
                </a:cubicBezTo>
                <a:cubicBezTo>
                  <a:pt x="77957" y="135454"/>
                  <a:pt x="72136" y="241817"/>
                  <a:pt x="73194" y="246579"/>
                </a:cubicBezTo>
                <a:cubicBezTo>
                  <a:pt x="74252" y="251341"/>
                  <a:pt x="83777" y="169850"/>
                  <a:pt x="92244" y="129104"/>
                </a:cubicBezTo>
                <a:cubicBezTo>
                  <a:pt x="100711" y="88358"/>
                  <a:pt x="121348" y="15862"/>
                  <a:pt x="123994" y="2104"/>
                </a:cubicBezTo>
                <a:cubicBezTo>
                  <a:pt x="126640" y="-11654"/>
                  <a:pt x="108119" y="46554"/>
                  <a:pt x="108119" y="46554"/>
                </a:cubicBezTo>
                <a:cubicBezTo>
                  <a:pt x="103357" y="51316"/>
                  <a:pt x="118702" y="32796"/>
                  <a:pt x="95419" y="30679"/>
                </a:cubicBezTo>
                <a:cubicBezTo>
                  <a:pt x="72136" y="28562"/>
                  <a:pt x="-4064" y="38087"/>
                  <a:pt x="169" y="338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1" name="フリーフォーム 390">
            <a:extLst>
              <a:ext uri="{FF2B5EF4-FFF2-40B4-BE49-F238E27FC236}">
                <a16:creationId xmlns:a16="http://schemas.microsoft.com/office/drawing/2014/main" id="{6EC7E2EE-54A5-AE30-3BBC-A147B37D24D3}"/>
              </a:ext>
            </a:extLst>
          </p:cNvPr>
          <p:cNvSpPr/>
          <p:nvPr/>
        </p:nvSpPr>
        <p:spPr>
          <a:xfrm>
            <a:off x="6863720" y="3228619"/>
            <a:ext cx="194330" cy="343257"/>
          </a:xfrm>
          <a:custGeom>
            <a:avLst/>
            <a:gdLst>
              <a:gd name="connsiteX0" fmla="*/ 194305 w 194330"/>
              <a:gd name="connsiteY0" fmla="*/ 356 h 343257"/>
              <a:gd name="connsiteX1" fmla="*/ 92705 w 194330"/>
              <a:gd name="connsiteY1" fmla="*/ 181331 h 343257"/>
              <a:gd name="connsiteX2" fmla="*/ 13330 w 194330"/>
              <a:gd name="connsiteY2" fmla="*/ 225781 h 343257"/>
              <a:gd name="connsiteX3" fmla="*/ 630 w 194330"/>
              <a:gd name="connsiteY3" fmla="*/ 317856 h 343257"/>
              <a:gd name="connsiteX4" fmla="*/ 19680 w 194330"/>
              <a:gd name="connsiteY4" fmla="*/ 232131 h 343257"/>
              <a:gd name="connsiteX5" fmla="*/ 10155 w 194330"/>
              <a:gd name="connsiteY5" fmla="*/ 343256 h 343257"/>
              <a:gd name="connsiteX6" fmla="*/ 22855 w 194330"/>
              <a:gd name="connsiteY6" fmla="*/ 228956 h 343257"/>
              <a:gd name="connsiteX7" fmla="*/ 83180 w 194330"/>
              <a:gd name="connsiteY7" fmla="*/ 136881 h 343257"/>
              <a:gd name="connsiteX8" fmla="*/ 194305 w 194330"/>
              <a:gd name="connsiteY8" fmla="*/ 356 h 34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4330" h="343257">
                <a:moveTo>
                  <a:pt x="194305" y="356"/>
                </a:moveTo>
                <a:cubicBezTo>
                  <a:pt x="195892" y="7764"/>
                  <a:pt x="122867" y="143760"/>
                  <a:pt x="92705" y="181331"/>
                </a:cubicBezTo>
                <a:cubicBezTo>
                  <a:pt x="62543" y="218902"/>
                  <a:pt x="28676" y="203027"/>
                  <a:pt x="13330" y="225781"/>
                </a:cubicBezTo>
                <a:cubicBezTo>
                  <a:pt x="-2016" y="248535"/>
                  <a:pt x="-428" y="316798"/>
                  <a:pt x="630" y="317856"/>
                </a:cubicBezTo>
                <a:cubicBezTo>
                  <a:pt x="1688" y="318914"/>
                  <a:pt x="18093" y="227898"/>
                  <a:pt x="19680" y="232131"/>
                </a:cubicBezTo>
                <a:cubicBezTo>
                  <a:pt x="21267" y="236364"/>
                  <a:pt x="9626" y="343785"/>
                  <a:pt x="10155" y="343256"/>
                </a:cubicBezTo>
                <a:cubicBezTo>
                  <a:pt x="10684" y="342727"/>
                  <a:pt x="10684" y="263352"/>
                  <a:pt x="22855" y="228956"/>
                </a:cubicBezTo>
                <a:cubicBezTo>
                  <a:pt x="35026" y="194560"/>
                  <a:pt x="54076" y="170748"/>
                  <a:pt x="83180" y="136881"/>
                </a:cubicBezTo>
                <a:cubicBezTo>
                  <a:pt x="112284" y="103014"/>
                  <a:pt x="192718" y="-7052"/>
                  <a:pt x="194305" y="35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2" name="フリーフォーム 391">
            <a:extLst>
              <a:ext uri="{FF2B5EF4-FFF2-40B4-BE49-F238E27FC236}">
                <a16:creationId xmlns:a16="http://schemas.microsoft.com/office/drawing/2014/main" id="{AC27649A-901D-F2F3-E2B5-AF7653D74295}"/>
              </a:ext>
            </a:extLst>
          </p:cNvPr>
          <p:cNvSpPr/>
          <p:nvPr/>
        </p:nvSpPr>
        <p:spPr>
          <a:xfrm>
            <a:off x="6920776" y="3406709"/>
            <a:ext cx="350183" cy="222732"/>
          </a:xfrm>
          <a:custGeom>
            <a:avLst/>
            <a:gdLst>
              <a:gd name="connsiteX0" fmla="*/ 216624 w 350183"/>
              <a:gd name="connsiteY0" fmla="*/ 66 h 222732"/>
              <a:gd name="connsiteX1" fmla="*/ 146774 w 350183"/>
              <a:gd name="connsiteY1" fmla="*/ 92141 h 222732"/>
              <a:gd name="connsiteX2" fmla="*/ 724 w 350183"/>
              <a:gd name="connsiteY2" fmla="*/ 104841 h 222732"/>
              <a:gd name="connsiteX3" fmla="*/ 92799 w 350183"/>
              <a:gd name="connsiteY3" fmla="*/ 98491 h 222732"/>
              <a:gd name="connsiteX4" fmla="*/ 143599 w 350183"/>
              <a:gd name="connsiteY4" fmla="*/ 130241 h 222732"/>
              <a:gd name="connsiteX5" fmla="*/ 349974 w 350183"/>
              <a:gd name="connsiteY5" fmla="*/ 222316 h 222732"/>
              <a:gd name="connsiteX6" fmla="*/ 181699 w 350183"/>
              <a:gd name="connsiteY6" fmla="*/ 161991 h 222732"/>
              <a:gd name="connsiteX7" fmla="*/ 140424 w 350183"/>
              <a:gd name="connsiteY7" fmla="*/ 108016 h 222732"/>
              <a:gd name="connsiteX8" fmla="*/ 216624 w 350183"/>
              <a:gd name="connsiteY8" fmla="*/ 66 h 222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0183" h="222732">
                <a:moveTo>
                  <a:pt x="216624" y="66"/>
                </a:moveTo>
                <a:cubicBezTo>
                  <a:pt x="217682" y="-2580"/>
                  <a:pt x="182757" y="74679"/>
                  <a:pt x="146774" y="92141"/>
                </a:cubicBezTo>
                <a:cubicBezTo>
                  <a:pt x="110791" y="109603"/>
                  <a:pt x="9720" y="103783"/>
                  <a:pt x="724" y="104841"/>
                </a:cubicBezTo>
                <a:cubicBezTo>
                  <a:pt x="-8272" y="105899"/>
                  <a:pt x="68987" y="94258"/>
                  <a:pt x="92799" y="98491"/>
                </a:cubicBezTo>
                <a:cubicBezTo>
                  <a:pt x="116611" y="102724"/>
                  <a:pt x="100737" y="109604"/>
                  <a:pt x="143599" y="130241"/>
                </a:cubicBezTo>
                <a:cubicBezTo>
                  <a:pt x="186461" y="150878"/>
                  <a:pt x="343624" y="217024"/>
                  <a:pt x="349974" y="222316"/>
                </a:cubicBezTo>
                <a:cubicBezTo>
                  <a:pt x="356324" y="227608"/>
                  <a:pt x="216624" y="181041"/>
                  <a:pt x="181699" y="161991"/>
                </a:cubicBezTo>
                <a:cubicBezTo>
                  <a:pt x="146774" y="142941"/>
                  <a:pt x="138836" y="134474"/>
                  <a:pt x="140424" y="108016"/>
                </a:cubicBezTo>
                <a:cubicBezTo>
                  <a:pt x="142011" y="81558"/>
                  <a:pt x="215566" y="2712"/>
                  <a:pt x="216624" y="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3" name="フリーフォーム 392">
            <a:extLst>
              <a:ext uri="{FF2B5EF4-FFF2-40B4-BE49-F238E27FC236}">
                <a16:creationId xmlns:a16="http://schemas.microsoft.com/office/drawing/2014/main" id="{AE9423EE-6538-58B8-D76F-63515A56E646}"/>
              </a:ext>
            </a:extLst>
          </p:cNvPr>
          <p:cNvSpPr/>
          <p:nvPr/>
        </p:nvSpPr>
        <p:spPr>
          <a:xfrm>
            <a:off x="6891515" y="3421948"/>
            <a:ext cx="363757" cy="239439"/>
          </a:xfrm>
          <a:custGeom>
            <a:avLst/>
            <a:gdLst>
              <a:gd name="connsiteX0" fmla="*/ 14110 w 363757"/>
              <a:gd name="connsiteY0" fmla="*/ 702 h 239439"/>
              <a:gd name="connsiteX1" fmla="*/ 14110 w 363757"/>
              <a:gd name="connsiteY1" fmla="*/ 95952 h 239439"/>
              <a:gd name="connsiteX2" fmla="*/ 74435 w 363757"/>
              <a:gd name="connsiteY2" fmla="*/ 153102 h 239439"/>
              <a:gd name="connsiteX3" fmla="*/ 1410 w 363757"/>
              <a:gd name="connsiteY3" fmla="*/ 118177 h 239439"/>
              <a:gd name="connsiteX4" fmla="*/ 153810 w 363757"/>
              <a:gd name="connsiteY4" fmla="*/ 200727 h 239439"/>
              <a:gd name="connsiteX5" fmla="*/ 137935 w 363757"/>
              <a:gd name="connsiteY5" fmla="*/ 207077 h 239439"/>
              <a:gd name="connsiteX6" fmla="*/ 299860 w 363757"/>
              <a:gd name="connsiteY6" fmla="*/ 222952 h 239439"/>
              <a:gd name="connsiteX7" fmla="*/ 363360 w 363757"/>
              <a:gd name="connsiteY7" fmla="*/ 194377 h 239439"/>
              <a:gd name="connsiteX8" fmla="*/ 274460 w 363757"/>
              <a:gd name="connsiteY8" fmla="*/ 229302 h 239439"/>
              <a:gd name="connsiteX9" fmla="*/ 150635 w 363757"/>
              <a:gd name="connsiteY9" fmla="*/ 232477 h 239439"/>
              <a:gd name="connsiteX10" fmla="*/ 14110 w 363757"/>
              <a:gd name="connsiteY10" fmla="*/ 143577 h 239439"/>
              <a:gd name="connsiteX11" fmla="*/ 26810 w 363757"/>
              <a:gd name="connsiteY11" fmla="*/ 124527 h 239439"/>
              <a:gd name="connsiteX12" fmla="*/ 4585 w 363757"/>
              <a:gd name="connsiteY12" fmla="*/ 54677 h 239439"/>
              <a:gd name="connsiteX13" fmla="*/ 14110 w 363757"/>
              <a:gd name="connsiteY13" fmla="*/ 702 h 239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3757" h="239439">
                <a:moveTo>
                  <a:pt x="14110" y="702"/>
                </a:moveTo>
                <a:cubicBezTo>
                  <a:pt x="15697" y="7581"/>
                  <a:pt x="4056" y="70552"/>
                  <a:pt x="14110" y="95952"/>
                </a:cubicBezTo>
                <a:cubicBezTo>
                  <a:pt x="24164" y="121352"/>
                  <a:pt x="76552" y="149398"/>
                  <a:pt x="74435" y="153102"/>
                </a:cubicBezTo>
                <a:cubicBezTo>
                  <a:pt x="72318" y="156806"/>
                  <a:pt x="-11819" y="110240"/>
                  <a:pt x="1410" y="118177"/>
                </a:cubicBezTo>
                <a:cubicBezTo>
                  <a:pt x="14639" y="126114"/>
                  <a:pt x="131056" y="185910"/>
                  <a:pt x="153810" y="200727"/>
                </a:cubicBezTo>
                <a:cubicBezTo>
                  <a:pt x="176564" y="215544"/>
                  <a:pt x="113593" y="203373"/>
                  <a:pt x="137935" y="207077"/>
                </a:cubicBezTo>
                <a:cubicBezTo>
                  <a:pt x="162277" y="210781"/>
                  <a:pt x="262289" y="225069"/>
                  <a:pt x="299860" y="222952"/>
                </a:cubicBezTo>
                <a:cubicBezTo>
                  <a:pt x="337431" y="220835"/>
                  <a:pt x="367593" y="193319"/>
                  <a:pt x="363360" y="194377"/>
                </a:cubicBezTo>
                <a:cubicBezTo>
                  <a:pt x="359127" y="195435"/>
                  <a:pt x="309914" y="222952"/>
                  <a:pt x="274460" y="229302"/>
                </a:cubicBezTo>
                <a:cubicBezTo>
                  <a:pt x="239006" y="235652"/>
                  <a:pt x="194027" y="246764"/>
                  <a:pt x="150635" y="232477"/>
                </a:cubicBezTo>
                <a:cubicBezTo>
                  <a:pt x="107243" y="218190"/>
                  <a:pt x="34748" y="161569"/>
                  <a:pt x="14110" y="143577"/>
                </a:cubicBezTo>
                <a:cubicBezTo>
                  <a:pt x="-6528" y="125585"/>
                  <a:pt x="28397" y="139344"/>
                  <a:pt x="26810" y="124527"/>
                </a:cubicBezTo>
                <a:cubicBezTo>
                  <a:pt x="25223" y="109710"/>
                  <a:pt x="8289" y="70023"/>
                  <a:pt x="4585" y="54677"/>
                </a:cubicBezTo>
                <a:cubicBezTo>
                  <a:pt x="881" y="39331"/>
                  <a:pt x="12523" y="-6177"/>
                  <a:pt x="14110" y="7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フリーフォーム 393">
            <a:extLst>
              <a:ext uri="{FF2B5EF4-FFF2-40B4-BE49-F238E27FC236}">
                <a16:creationId xmlns:a16="http://schemas.microsoft.com/office/drawing/2014/main" id="{067605A5-4F8B-8AE1-35A0-823AA1420C95}"/>
              </a:ext>
            </a:extLst>
          </p:cNvPr>
          <p:cNvSpPr/>
          <p:nvPr/>
        </p:nvSpPr>
        <p:spPr>
          <a:xfrm>
            <a:off x="7256168" y="3047848"/>
            <a:ext cx="237257" cy="718852"/>
          </a:xfrm>
          <a:custGeom>
            <a:avLst/>
            <a:gdLst>
              <a:gd name="connsiteX0" fmla="*/ 154282 w 237257"/>
              <a:gd name="connsiteY0" fmla="*/ 152 h 718852"/>
              <a:gd name="connsiteX1" fmla="*/ 109832 w 237257"/>
              <a:gd name="connsiteY1" fmla="*/ 70002 h 718852"/>
              <a:gd name="connsiteX2" fmla="*/ 160632 w 237257"/>
              <a:gd name="connsiteY2" fmla="*/ 50952 h 718852"/>
              <a:gd name="connsiteX3" fmla="*/ 68557 w 237257"/>
              <a:gd name="connsiteY3" fmla="*/ 155727 h 718852"/>
              <a:gd name="connsiteX4" fmla="*/ 52682 w 237257"/>
              <a:gd name="connsiteY4" fmla="*/ 311302 h 718852"/>
              <a:gd name="connsiteX5" fmla="*/ 68557 w 237257"/>
              <a:gd name="connsiteY5" fmla="*/ 244627 h 718852"/>
              <a:gd name="connsiteX6" fmla="*/ 14582 w 237257"/>
              <a:gd name="connsiteY6" fmla="*/ 368452 h 718852"/>
              <a:gd name="connsiteX7" fmla="*/ 39982 w 237257"/>
              <a:gd name="connsiteY7" fmla="*/ 498627 h 718852"/>
              <a:gd name="connsiteX8" fmla="*/ 59032 w 237257"/>
              <a:gd name="connsiteY8" fmla="*/ 454177 h 718852"/>
              <a:gd name="connsiteX9" fmla="*/ 138407 w 237257"/>
              <a:gd name="connsiteY9" fmla="*/ 555777 h 718852"/>
              <a:gd name="connsiteX10" fmla="*/ 236832 w 237257"/>
              <a:gd name="connsiteY10" fmla="*/ 717702 h 718852"/>
              <a:gd name="connsiteX11" fmla="*/ 166982 w 237257"/>
              <a:gd name="connsiteY11" fmla="*/ 616102 h 718852"/>
              <a:gd name="connsiteX12" fmla="*/ 5057 w 237257"/>
              <a:gd name="connsiteY12" fmla="*/ 393852 h 718852"/>
              <a:gd name="connsiteX13" fmla="*/ 39982 w 237257"/>
              <a:gd name="connsiteY13" fmla="*/ 181127 h 718852"/>
              <a:gd name="connsiteX14" fmla="*/ 30457 w 237257"/>
              <a:gd name="connsiteY14" fmla="*/ 203352 h 718852"/>
              <a:gd name="connsiteX15" fmla="*/ 109832 w 237257"/>
              <a:gd name="connsiteY15" fmla="*/ 92227 h 718852"/>
              <a:gd name="connsiteX16" fmla="*/ 8232 w 237257"/>
              <a:gd name="connsiteY16" fmla="*/ 92227 h 718852"/>
              <a:gd name="connsiteX17" fmla="*/ 154282 w 237257"/>
              <a:gd name="connsiteY17" fmla="*/ 152 h 718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37257" h="718852">
                <a:moveTo>
                  <a:pt x="154282" y="152"/>
                </a:moveTo>
                <a:cubicBezTo>
                  <a:pt x="171215" y="-3552"/>
                  <a:pt x="108774" y="61535"/>
                  <a:pt x="109832" y="70002"/>
                </a:cubicBezTo>
                <a:cubicBezTo>
                  <a:pt x="110890" y="78469"/>
                  <a:pt x="167511" y="36665"/>
                  <a:pt x="160632" y="50952"/>
                </a:cubicBezTo>
                <a:cubicBezTo>
                  <a:pt x="153753" y="65240"/>
                  <a:pt x="86549" y="112335"/>
                  <a:pt x="68557" y="155727"/>
                </a:cubicBezTo>
                <a:cubicBezTo>
                  <a:pt x="50565" y="199119"/>
                  <a:pt x="52682" y="296485"/>
                  <a:pt x="52682" y="311302"/>
                </a:cubicBezTo>
                <a:cubicBezTo>
                  <a:pt x="52682" y="326119"/>
                  <a:pt x="74907" y="235102"/>
                  <a:pt x="68557" y="244627"/>
                </a:cubicBezTo>
                <a:cubicBezTo>
                  <a:pt x="62207" y="254152"/>
                  <a:pt x="19344" y="326119"/>
                  <a:pt x="14582" y="368452"/>
                </a:cubicBezTo>
                <a:cubicBezTo>
                  <a:pt x="9820" y="410785"/>
                  <a:pt x="32574" y="484340"/>
                  <a:pt x="39982" y="498627"/>
                </a:cubicBezTo>
                <a:cubicBezTo>
                  <a:pt x="47390" y="512914"/>
                  <a:pt x="42628" y="444652"/>
                  <a:pt x="59032" y="454177"/>
                </a:cubicBezTo>
                <a:cubicBezTo>
                  <a:pt x="75436" y="463702"/>
                  <a:pt x="108774" y="511856"/>
                  <a:pt x="138407" y="555777"/>
                </a:cubicBezTo>
                <a:cubicBezTo>
                  <a:pt x="168040" y="599698"/>
                  <a:pt x="232070" y="707648"/>
                  <a:pt x="236832" y="717702"/>
                </a:cubicBezTo>
                <a:cubicBezTo>
                  <a:pt x="241595" y="727756"/>
                  <a:pt x="205611" y="670077"/>
                  <a:pt x="166982" y="616102"/>
                </a:cubicBezTo>
                <a:cubicBezTo>
                  <a:pt x="128353" y="562127"/>
                  <a:pt x="26224" y="466348"/>
                  <a:pt x="5057" y="393852"/>
                </a:cubicBezTo>
                <a:cubicBezTo>
                  <a:pt x="-16110" y="321356"/>
                  <a:pt x="35749" y="212877"/>
                  <a:pt x="39982" y="181127"/>
                </a:cubicBezTo>
                <a:cubicBezTo>
                  <a:pt x="44215" y="149377"/>
                  <a:pt x="18815" y="218168"/>
                  <a:pt x="30457" y="203352"/>
                </a:cubicBezTo>
                <a:cubicBezTo>
                  <a:pt x="42099" y="188536"/>
                  <a:pt x="113536" y="110748"/>
                  <a:pt x="109832" y="92227"/>
                </a:cubicBezTo>
                <a:cubicBezTo>
                  <a:pt x="106128" y="73706"/>
                  <a:pt x="-1293" y="109690"/>
                  <a:pt x="8232" y="92227"/>
                </a:cubicBezTo>
                <a:cubicBezTo>
                  <a:pt x="17757" y="74765"/>
                  <a:pt x="137349" y="3856"/>
                  <a:pt x="154282" y="1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5" name="フリーフォーム 394">
            <a:extLst>
              <a:ext uri="{FF2B5EF4-FFF2-40B4-BE49-F238E27FC236}">
                <a16:creationId xmlns:a16="http://schemas.microsoft.com/office/drawing/2014/main" id="{FE65E995-1CFD-4C7F-CBBC-5ECD867EA86C}"/>
              </a:ext>
            </a:extLst>
          </p:cNvPr>
          <p:cNvSpPr/>
          <p:nvPr/>
        </p:nvSpPr>
        <p:spPr>
          <a:xfrm>
            <a:off x="7343775" y="2958387"/>
            <a:ext cx="736953" cy="111838"/>
          </a:xfrm>
          <a:custGeom>
            <a:avLst/>
            <a:gdLst>
              <a:gd name="connsiteX0" fmla="*/ 0 w 736953"/>
              <a:gd name="connsiteY0" fmla="*/ 111838 h 111838"/>
              <a:gd name="connsiteX1" fmla="*/ 441325 w 736953"/>
              <a:gd name="connsiteY1" fmla="*/ 35638 h 111838"/>
              <a:gd name="connsiteX2" fmla="*/ 231775 w 736953"/>
              <a:gd name="connsiteY2" fmla="*/ 102313 h 111838"/>
              <a:gd name="connsiteX3" fmla="*/ 504825 w 736953"/>
              <a:gd name="connsiteY3" fmla="*/ 22938 h 111838"/>
              <a:gd name="connsiteX4" fmla="*/ 444500 w 736953"/>
              <a:gd name="connsiteY4" fmla="*/ 22938 h 111838"/>
              <a:gd name="connsiteX5" fmla="*/ 609600 w 736953"/>
              <a:gd name="connsiteY5" fmla="*/ 22938 h 111838"/>
              <a:gd name="connsiteX6" fmla="*/ 577850 w 736953"/>
              <a:gd name="connsiteY6" fmla="*/ 713 h 111838"/>
              <a:gd name="connsiteX7" fmla="*/ 736600 w 736953"/>
              <a:gd name="connsiteY7" fmla="*/ 7063 h 111838"/>
              <a:gd name="connsiteX8" fmla="*/ 527050 w 736953"/>
              <a:gd name="connsiteY8" fmla="*/ 22938 h 111838"/>
              <a:gd name="connsiteX9" fmla="*/ 257175 w 736953"/>
              <a:gd name="connsiteY9" fmla="*/ 76913 h 111838"/>
              <a:gd name="connsiteX10" fmla="*/ 282575 w 736953"/>
              <a:gd name="connsiteY10" fmla="*/ 70563 h 111838"/>
              <a:gd name="connsiteX11" fmla="*/ 0 w 736953"/>
              <a:gd name="connsiteY11" fmla="*/ 111838 h 11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36953" h="111838">
                <a:moveTo>
                  <a:pt x="0" y="111838"/>
                </a:moveTo>
                <a:cubicBezTo>
                  <a:pt x="201348" y="74531"/>
                  <a:pt x="402696" y="37225"/>
                  <a:pt x="441325" y="35638"/>
                </a:cubicBezTo>
                <a:cubicBezTo>
                  <a:pt x="479954" y="34051"/>
                  <a:pt x="221192" y="104430"/>
                  <a:pt x="231775" y="102313"/>
                </a:cubicBezTo>
                <a:cubicBezTo>
                  <a:pt x="242358" y="100196"/>
                  <a:pt x="469371" y="36167"/>
                  <a:pt x="504825" y="22938"/>
                </a:cubicBezTo>
                <a:cubicBezTo>
                  <a:pt x="540279" y="9709"/>
                  <a:pt x="444500" y="22938"/>
                  <a:pt x="444500" y="22938"/>
                </a:cubicBezTo>
                <a:cubicBezTo>
                  <a:pt x="461962" y="22938"/>
                  <a:pt x="587375" y="26642"/>
                  <a:pt x="609600" y="22938"/>
                </a:cubicBezTo>
                <a:cubicBezTo>
                  <a:pt x="631825" y="19234"/>
                  <a:pt x="556683" y="3359"/>
                  <a:pt x="577850" y="713"/>
                </a:cubicBezTo>
                <a:cubicBezTo>
                  <a:pt x="599017" y="-1933"/>
                  <a:pt x="745067" y="3359"/>
                  <a:pt x="736600" y="7063"/>
                </a:cubicBezTo>
                <a:cubicBezTo>
                  <a:pt x="728133" y="10767"/>
                  <a:pt x="606954" y="11296"/>
                  <a:pt x="527050" y="22938"/>
                </a:cubicBezTo>
                <a:cubicBezTo>
                  <a:pt x="447146" y="34580"/>
                  <a:pt x="297921" y="68976"/>
                  <a:pt x="257175" y="76913"/>
                </a:cubicBezTo>
                <a:cubicBezTo>
                  <a:pt x="216429" y="84850"/>
                  <a:pt x="282575" y="70563"/>
                  <a:pt x="282575" y="70563"/>
                </a:cubicBezTo>
                <a:lnTo>
                  <a:pt x="0" y="111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6" name="フリーフォーム 395">
            <a:extLst>
              <a:ext uri="{FF2B5EF4-FFF2-40B4-BE49-F238E27FC236}">
                <a16:creationId xmlns:a16="http://schemas.microsoft.com/office/drawing/2014/main" id="{3EB9AA12-9DB5-2071-674E-1C27E4A6C647}"/>
              </a:ext>
            </a:extLst>
          </p:cNvPr>
          <p:cNvSpPr/>
          <p:nvPr/>
        </p:nvSpPr>
        <p:spPr>
          <a:xfrm>
            <a:off x="8061241" y="2949548"/>
            <a:ext cx="302224" cy="222341"/>
          </a:xfrm>
          <a:custGeom>
            <a:avLst/>
            <a:gdLst>
              <a:gd name="connsiteX0" fmla="*/ 84 w 302224"/>
              <a:gd name="connsiteY0" fmla="*/ 27 h 222341"/>
              <a:gd name="connsiteX1" fmla="*/ 152484 w 302224"/>
              <a:gd name="connsiteY1" fmla="*/ 66702 h 222341"/>
              <a:gd name="connsiteX2" fmla="*/ 168359 w 302224"/>
              <a:gd name="connsiteY2" fmla="*/ 54002 h 222341"/>
              <a:gd name="connsiteX3" fmla="*/ 190584 w 302224"/>
              <a:gd name="connsiteY3" fmla="*/ 82577 h 222341"/>
              <a:gd name="connsiteX4" fmla="*/ 260434 w 302224"/>
              <a:gd name="connsiteY4" fmla="*/ 161952 h 222341"/>
              <a:gd name="connsiteX5" fmla="*/ 301709 w 302224"/>
              <a:gd name="connsiteY5" fmla="*/ 222277 h 222341"/>
              <a:gd name="connsiteX6" fmla="*/ 276309 w 302224"/>
              <a:gd name="connsiteY6" fmla="*/ 171477 h 222341"/>
              <a:gd name="connsiteX7" fmla="*/ 177884 w 302224"/>
              <a:gd name="connsiteY7" fmla="*/ 76227 h 222341"/>
              <a:gd name="connsiteX8" fmla="*/ 84 w 302224"/>
              <a:gd name="connsiteY8" fmla="*/ 27 h 222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2224" h="222341">
                <a:moveTo>
                  <a:pt x="84" y="27"/>
                </a:moveTo>
                <a:cubicBezTo>
                  <a:pt x="-4149" y="-1560"/>
                  <a:pt x="152484" y="66702"/>
                  <a:pt x="152484" y="66702"/>
                </a:cubicBezTo>
                <a:cubicBezTo>
                  <a:pt x="180530" y="75698"/>
                  <a:pt x="162009" y="51356"/>
                  <a:pt x="168359" y="54002"/>
                </a:cubicBezTo>
                <a:cubicBezTo>
                  <a:pt x="174709" y="56648"/>
                  <a:pt x="175238" y="64585"/>
                  <a:pt x="190584" y="82577"/>
                </a:cubicBezTo>
                <a:cubicBezTo>
                  <a:pt x="205930" y="100569"/>
                  <a:pt x="241913" y="138669"/>
                  <a:pt x="260434" y="161952"/>
                </a:cubicBezTo>
                <a:cubicBezTo>
                  <a:pt x="278955" y="185235"/>
                  <a:pt x="299063" y="220690"/>
                  <a:pt x="301709" y="222277"/>
                </a:cubicBezTo>
                <a:cubicBezTo>
                  <a:pt x="304355" y="223865"/>
                  <a:pt x="296946" y="195819"/>
                  <a:pt x="276309" y="171477"/>
                </a:cubicBezTo>
                <a:cubicBezTo>
                  <a:pt x="255672" y="147135"/>
                  <a:pt x="227097" y="102685"/>
                  <a:pt x="177884" y="76227"/>
                </a:cubicBezTo>
                <a:cubicBezTo>
                  <a:pt x="128672" y="49769"/>
                  <a:pt x="4317" y="1614"/>
                  <a:pt x="84" y="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7" name="フリーフォーム 396">
            <a:extLst>
              <a:ext uri="{FF2B5EF4-FFF2-40B4-BE49-F238E27FC236}">
                <a16:creationId xmlns:a16="http://schemas.microsoft.com/office/drawing/2014/main" id="{5EDCC162-7BA5-8A4F-C335-94F17DFD1955}"/>
              </a:ext>
            </a:extLst>
          </p:cNvPr>
          <p:cNvSpPr/>
          <p:nvPr/>
        </p:nvSpPr>
        <p:spPr>
          <a:xfrm>
            <a:off x="7848389" y="2984295"/>
            <a:ext cx="470703" cy="155185"/>
          </a:xfrm>
          <a:custGeom>
            <a:avLst/>
            <a:gdLst>
              <a:gd name="connsiteX0" fmla="*/ 211 w 470703"/>
              <a:gd name="connsiteY0" fmla="*/ 25605 h 155185"/>
              <a:gd name="connsiteX1" fmla="*/ 244686 w 470703"/>
              <a:gd name="connsiteY1" fmla="*/ 6555 h 155185"/>
              <a:gd name="connsiteX2" fmla="*/ 206586 w 470703"/>
              <a:gd name="connsiteY2" fmla="*/ 205 h 155185"/>
              <a:gd name="connsiteX3" fmla="*/ 289136 w 470703"/>
              <a:gd name="connsiteY3" fmla="*/ 12905 h 155185"/>
              <a:gd name="connsiteX4" fmla="*/ 219286 w 470703"/>
              <a:gd name="connsiteY4" fmla="*/ 19255 h 155185"/>
              <a:gd name="connsiteX5" fmla="*/ 390736 w 470703"/>
              <a:gd name="connsiteY5" fmla="*/ 44655 h 155185"/>
              <a:gd name="connsiteX6" fmla="*/ 368511 w 470703"/>
              <a:gd name="connsiteY6" fmla="*/ 44655 h 155185"/>
              <a:gd name="connsiteX7" fmla="*/ 457411 w 470703"/>
              <a:gd name="connsiteY7" fmla="*/ 143080 h 155185"/>
              <a:gd name="connsiteX8" fmla="*/ 463761 w 470703"/>
              <a:gd name="connsiteY8" fmla="*/ 146255 h 155185"/>
              <a:gd name="connsiteX9" fmla="*/ 393911 w 470703"/>
              <a:gd name="connsiteY9" fmla="*/ 76405 h 155185"/>
              <a:gd name="connsiteX10" fmla="*/ 292311 w 470703"/>
              <a:gd name="connsiteY10" fmla="*/ 28780 h 155185"/>
              <a:gd name="connsiteX11" fmla="*/ 211 w 470703"/>
              <a:gd name="connsiteY11" fmla="*/ 25605 h 155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0703" h="155185">
                <a:moveTo>
                  <a:pt x="211" y="25605"/>
                </a:moveTo>
                <a:cubicBezTo>
                  <a:pt x="-7726" y="21901"/>
                  <a:pt x="210290" y="10788"/>
                  <a:pt x="244686" y="6555"/>
                </a:cubicBezTo>
                <a:cubicBezTo>
                  <a:pt x="279082" y="2322"/>
                  <a:pt x="199178" y="-853"/>
                  <a:pt x="206586" y="205"/>
                </a:cubicBezTo>
                <a:cubicBezTo>
                  <a:pt x="213994" y="1263"/>
                  <a:pt x="287019" y="9730"/>
                  <a:pt x="289136" y="12905"/>
                </a:cubicBezTo>
                <a:cubicBezTo>
                  <a:pt x="291253" y="16080"/>
                  <a:pt x="202353" y="13963"/>
                  <a:pt x="219286" y="19255"/>
                </a:cubicBezTo>
                <a:cubicBezTo>
                  <a:pt x="236219" y="24547"/>
                  <a:pt x="365865" y="40422"/>
                  <a:pt x="390736" y="44655"/>
                </a:cubicBezTo>
                <a:cubicBezTo>
                  <a:pt x="415607" y="48888"/>
                  <a:pt x="357399" y="28251"/>
                  <a:pt x="368511" y="44655"/>
                </a:cubicBezTo>
                <a:cubicBezTo>
                  <a:pt x="379623" y="61059"/>
                  <a:pt x="441536" y="126147"/>
                  <a:pt x="457411" y="143080"/>
                </a:cubicBezTo>
                <a:cubicBezTo>
                  <a:pt x="473286" y="160013"/>
                  <a:pt x="474344" y="157367"/>
                  <a:pt x="463761" y="146255"/>
                </a:cubicBezTo>
                <a:cubicBezTo>
                  <a:pt x="453178" y="135143"/>
                  <a:pt x="422486" y="95984"/>
                  <a:pt x="393911" y="76405"/>
                </a:cubicBezTo>
                <a:cubicBezTo>
                  <a:pt x="365336" y="56826"/>
                  <a:pt x="352107" y="37247"/>
                  <a:pt x="292311" y="28780"/>
                </a:cubicBezTo>
                <a:cubicBezTo>
                  <a:pt x="232515" y="20313"/>
                  <a:pt x="8148" y="29309"/>
                  <a:pt x="211" y="2560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8" name="フリーフォーム 397">
            <a:extLst>
              <a:ext uri="{FF2B5EF4-FFF2-40B4-BE49-F238E27FC236}">
                <a16:creationId xmlns:a16="http://schemas.microsoft.com/office/drawing/2014/main" id="{DAADF8A3-DB19-B18F-4BBF-CC6B37779ECF}"/>
              </a:ext>
            </a:extLst>
          </p:cNvPr>
          <p:cNvSpPr/>
          <p:nvPr/>
        </p:nvSpPr>
        <p:spPr>
          <a:xfrm>
            <a:off x="7516857" y="3060449"/>
            <a:ext cx="919162" cy="280303"/>
          </a:xfrm>
          <a:custGeom>
            <a:avLst/>
            <a:gdLst>
              <a:gd name="connsiteX0" fmla="*/ 4718 w 919162"/>
              <a:gd name="connsiteY0" fmla="*/ 57401 h 280303"/>
              <a:gd name="connsiteX1" fmla="*/ 306343 w 919162"/>
              <a:gd name="connsiteY1" fmla="*/ 16126 h 280303"/>
              <a:gd name="connsiteX2" fmla="*/ 242843 w 919162"/>
              <a:gd name="connsiteY2" fmla="*/ 19301 h 280303"/>
              <a:gd name="connsiteX3" fmla="*/ 550818 w 919162"/>
              <a:gd name="connsiteY3" fmla="*/ 6601 h 280303"/>
              <a:gd name="connsiteX4" fmla="*/ 525418 w 919162"/>
              <a:gd name="connsiteY4" fmla="*/ 3426 h 280303"/>
              <a:gd name="connsiteX5" fmla="*/ 541293 w 919162"/>
              <a:gd name="connsiteY5" fmla="*/ 22476 h 280303"/>
              <a:gd name="connsiteX6" fmla="*/ 668293 w 919162"/>
              <a:gd name="connsiteY6" fmla="*/ 25651 h 280303"/>
              <a:gd name="connsiteX7" fmla="*/ 719093 w 919162"/>
              <a:gd name="connsiteY7" fmla="*/ 73276 h 280303"/>
              <a:gd name="connsiteX8" fmla="*/ 741318 w 919162"/>
              <a:gd name="connsiteY8" fmla="*/ 79626 h 280303"/>
              <a:gd name="connsiteX9" fmla="*/ 817518 w 919162"/>
              <a:gd name="connsiteY9" fmla="*/ 105026 h 280303"/>
              <a:gd name="connsiteX10" fmla="*/ 919118 w 919162"/>
              <a:gd name="connsiteY10" fmla="*/ 279651 h 280303"/>
              <a:gd name="connsiteX11" fmla="*/ 827043 w 919162"/>
              <a:gd name="connsiteY11" fmla="*/ 159001 h 280303"/>
              <a:gd name="connsiteX12" fmla="*/ 604793 w 919162"/>
              <a:gd name="connsiteY12" fmla="*/ 19301 h 280303"/>
              <a:gd name="connsiteX13" fmla="*/ 455568 w 919162"/>
              <a:gd name="connsiteY13" fmla="*/ 16126 h 280303"/>
              <a:gd name="connsiteX14" fmla="*/ 261893 w 919162"/>
              <a:gd name="connsiteY14" fmla="*/ 19301 h 280303"/>
              <a:gd name="connsiteX15" fmla="*/ 344443 w 919162"/>
              <a:gd name="connsiteY15" fmla="*/ 251 h 280303"/>
              <a:gd name="connsiteX16" fmla="*/ 138068 w 919162"/>
              <a:gd name="connsiteY16" fmla="*/ 35176 h 280303"/>
              <a:gd name="connsiteX17" fmla="*/ 4718 w 919162"/>
              <a:gd name="connsiteY17" fmla="*/ 57401 h 28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19162" h="280303">
                <a:moveTo>
                  <a:pt x="4718" y="57401"/>
                </a:moveTo>
                <a:cubicBezTo>
                  <a:pt x="32764" y="54226"/>
                  <a:pt x="266656" y="22476"/>
                  <a:pt x="306343" y="16126"/>
                </a:cubicBezTo>
                <a:cubicBezTo>
                  <a:pt x="346030" y="9776"/>
                  <a:pt x="242843" y="19301"/>
                  <a:pt x="242843" y="19301"/>
                </a:cubicBezTo>
                <a:lnTo>
                  <a:pt x="550818" y="6601"/>
                </a:lnTo>
                <a:cubicBezTo>
                  <a:pt x="597914" y="3955"/>
                  <a:pt x="527006" y="780"/>
                  <a:pt x="525418" y="3426"/>
                </a:cubicBezTo>
                <a:cubicBezTo>
                  <a:pt x="523831" y="6072"/>
                  <a:pt x="517481" y="18772"/>
                  <a:pt x="541293" y="22476"/>
                </a:cubicBezTo>
                <a:cubicBezTo>
                  <a:pt x="565106" y="26180"/>
                  <a:pt x="638660" y="17184"/>
                  <a:pt x="668293" y="25651"/>
                </a:cubicBezTo>
                <a:cubicBezTo>
                  <a:pt x="697926" y="34118"/>
                  <a:pt x="706922" y="64280"/>
                  <a:pt x="719093" y="73276"/>
                </a:cubicBezTo>
                <a:cubicBezTo>
                  <a:pt x="731264" y="82272"/>
                  <a:pt x="724914" y="74334"/>
                  <a:pt x="741318" y="79626"/>
                </a:cubicBezTo>
                <a:cubicBezTo>
                  <a:pt x="757722" y="84918"/>
                  <a:pt x="787885" y="71689"/>
                  <a:pt x="817518" y="105026"/>
                </a:cubicBezTo>
                <a:cubicBezTo>
                  <a:pt x="847151" y="138363"/>
                  <a:pt x="917531" y="270655"/>
                  <a:pt x="919118" y="279651"/>
                </a:cubicBezTo>
                <a:cubicBezTo>
                  <a:pt x="920705" y="288647"/>
                  <a:pt x="879430" y="202393"/>
                  <a:pt x="827043" y="159001"/>
                </a:cubicBezTo>
                <a:cubicBezTo>
                  <a:pt x="774656" y="115609"/>
                  <a:pt x="666705" y="43113"/>
                  <a:pt x="604793" y="19301"/>
                </a:cubicBezTo>
                <a:cubicBezTo>
                  <a:pt x="542881" y="-4511"/>
                  <a:pt x="512718" y="16126"/>
                  <a:pt x="455568" y="16126"/>
                </a:cubicBezTo>
                <a:cubicBezTo>
                  <a:pt x="398418" y="16126"/>
                  <a:pt x="280414" y="21947"/>
                  <a:pt x="261893" y="19301"/>
                </a:cubicBezTo>
                <a:cubicBezTo>
                  <a:pt x="243372" y="16655"/>
                  <a:pt x="365080" y="-2395"/>
                  <a:pt x="344443" y="251"/>
                </a:cubicBezTo>
                <a:cubicBezTo>
                  <a:pt x="323806" y="2897"/>
                  <a:pt x="195747" y="24063"/>
                  <a:pt x="138068" y="35176"/>
                </a:cubicBezTo>
                <a:cubicBezTo>
                  <a:pt x="80389" y="46289"/>
                  <a:pt x="-23328" y="60576"/>
                  <a:pt x="4718" y="5740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9" name="フリーフォーム 398">
            <a:extLst>
              <a:ext uri="{FF2B5EF4-FFF2-40B4-BE49-F238E27FC236}">
                <a16:creationId xmlns:a16="http://schemas.microsoft.com/office/drawing/2014/main" id="{EDD21016-B262-766B-E52A-A7E22580CFC6}"/>
              </a:ext>
            </a:extLst>
          </p:cNvPr>
          <p:cNvSpPr/>
          <p:nvPr/>
        </p:nvSpPr>
        <p:spPr>
          <a:xfrm>
            <a:off x="7456525" y="3076545"/>
            <a:ext cx="952653" cy="273964"/>
          </a:xfrm>
          <a:custGeom>
            <a:avLst/>
            <a:gdLst>
              <a:gd name="connsiteX0" fmla="*/ 173000 w 952653"/>
              <a:gd name="connsiteY0" fmla="*/ 30 h 273964"/>
              <a:gd name="connsiteX1" fmla="*/ 11075 w 952653"/>
              <a:gd name="connsiteY1" fmla="*/ 73055 h 273964"/>
              <a:gd name="connsiteX2" fmla="*/ 157125 w 952653"/>
              <a:gd name="connsiteY2" fmla="*/ 79405 h 273964"/>
              <a:gd name="connsiteX3" fmla="*/ 26950 w 952653"/>
              <a:gd name="connsiteY3" fmla="*/ 117505 h 273964"/>
              <a:gd name="connsiteX4" fmla="*/ 369850 w 952653"/>
              <a:gd name="connsiteY4" fmla="*/ 117505 h 273964"/>
              <a:gd name="connsiteX5" fmla="*/ 341275 w 952653"/>
              <a:gd name="connsiteY5" fmla="*/ 114330 h 273964"/>
              <a:gd name="connsiteX6" fmla="*/ 531775 w 952653"/>
              <a:gd name="connsiteY6" fmla="*/ 73055 h 273964"/>
              <a:gd name="connsiteX7" fmla="*/ 528600 w 952653"/>
              <a:gd name="connsiteY7" fmla="*/ 120680 h 273964"/>
              <a:gd name="connsiteX8" fmla="*/ 782600 w 952653"/>
              <a:gd name="connsiteY8" fmla="*/ 158780 h 273964"/>
              <a:gd name="connsiteX9" fmla="*/ 792125 w 952653"/>
              <a:gd name="connsiteY9" fmla="*/ 168305 h 273964"/>
              <a:gd name="connsiteX10" fmla="*/ 950875 w 952653"/>
              <a:gd name="connsiteY10" fmla="*/ 273080 h 273964"/>
              <a:gd name="connsiteX11" fmla="*/ 868325 w 952653"/>
              <a:gd name="connsiteY11" fmla="*/ 215930 h 273964"/>
              <a:gd name="connsiteX12" fmla="*/ 728625 w 952653"/>
              <a:gd name="connsiteY12" fmla="*/ 168305 h 273964"/>
              <a:gd name="connsiteX13" fmla="*/ 579400 w 952653"/>
              <a:gd name="connsiteY13" fmla="*/ 130205 h 273964"/>
              <a:gd name="connsiteX14" fmla="*/ 360325 w 952653"/>
              <a:gd name="connsiteY14" fmla="*/ 107980 h 273964"/>
              <a:gd name="connsiteX15" fmla="*/ 33300 w 952653"/>
              <a:gd name="connsiteY15" fmla="*/ 130205 h 273964"/>
              <a:gd name="connsiteX16" fmla="*/ 20600 w 952653"/>
              <a:gd name="connsiteY16" fmla="*/ 130205 h 273964"/>
              <a:gd name="connsiteX17" fmla="*/ 119025 w 952653"/>
              <a:gd name="connsiteY17" fmla="*/ 85755 h 273964"/>
              <a:gd name="connsiteX18" fmla="*/ 14250 w 952653"/>
              <a:gd name="connsiteY18" fmla="*/ 82580 h 273964"/>
              <a:gd name="connsiteX19" fmla="*/ 173000 w 952653"/>
              <a:gd name="connsiteY19" fmla="*/ 30 h 273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52653" h="273964">
                <a:moveTo>
                  <a:pt x="173000" y="30"/>
                </a:moveTo>
                <a:cubicBezTo>
                  <a:pt x="172471" y="-1557"/>
                  <a:pt x="13721" y="59826"/>
                  <a:pt x="11075" y="73055"/>
                </a:cubicBezTo>
                <a:cubicBezTo>
                  <a:pt x="8429" y="86284"/>
                  <a:pt x="154479" y="71997"/>
                  <a:pt x="157125" y="79405"/>
                </a:cubicBezTo>
                <a:cubicBezTo>
                  <a:pt x="159771" y="86813"/>
                  <a:pt x="-8504" y="111155"/>
                  <a:pt x="26950" y="117505"/>
                </a:cubicBezTo>
                <a:cubicBezTo>
                  <a:pt x="62404" y="123855"/>
                  <a:pt x="317463" y="118034"/>
                  <a:pt x="369850" y="117505"/>
                </a:cubicBezTo>
                <a:cubicBezTo>
                  <a:pt x="422237" y="116976"/>
                  <a:pt x="314288" y="121738"/>
                  <a:pt x="341275" y="114330"/>
                </a:cubicBezTo>
                <a:cubicBezTo>
                  <a:pt x="368262" y="106922"/>
                  <a:pt x="500554" y="71997"/>
                  <a:pt x="531775" y="73055"/>
                </a:cubicBezTo>
                <a:cubicBezTo>
                  <a:pt x="562996" y="74113"/>
                  <a:pt x="486796" y="106393"/>
                  <a:pt x="528600" y="120680"/>
                </a:cubicBezTo>
                <a:cubicBezTo>
                  <a:pt x="570404" y="134967"/>
                  <a:pt x="738679" y="150843"/>
                  <a:pt x="782600" y="158780"/>
                </a:cubicBezTo>
                <a:cubicBezTo>
                  <a:pt x="826521" y="166718"/>
                  <a:pt x="764079" y="149255"/>
                  <a:pt x="792125" y="168305"/>
                </a:cubicBezTo>
                <a:cubicBezTo>
                  <a:pt x="820171" y="187355"/>
                  <a:pt x="938175" y="265143"/>
                  <a:pt x="950875" y="273080"/>
                </a:cubicBezTo>
                <a:cubicBezTo>
                  <a:pt x="963575" y="281017"/>
                  <a:pt x="905367" y="233392"/>
                  <a:pt x="868325" y="215930"/>
                </a:cubicBezTo>
                <a:cubicBezTo>
                  <a:pt x="831283" y="198468"/>
                  <a:pt x="776779" y="182592"/>
                  <a:pt x="728625" y="168305"/>
                </a:cubicBezTo>
                <a:cubicBezTo>
                  <a:pt x="680471" y="154018"/>
                  <a:pt x="640783" y="140259"/>
                  <a:pt x="579400" y="130205"/>
                </a:cubicBezTo>
                <a:cubicBezTo>
                  <a:pt x="518017" y="120151"/>
                  <a:pt x="451342" y="107980"/>
                  <a:pt x="360325" y="107980"/>
                </a:cubicBezTo>
                <a:cubicBezTo>
                  <a:pt x="269308" y="107980"/>
                  <a:pt x="89921" y="126501"/>
                  <a:pt x="33300" y="130205"/>
                </a:cubicBezTo>
                <a:cubicBezTo>
                  <a:pt x="-23321" y="133909"/>
                  <a:pt x="6313" y="137613"/>
                  <a:pt x="20600" y="130205"/>
                </a:cubicBezTo>
                <a:cubicBezTo>
                  <a:pt x="34887" y="122797"/>
                  <a:pt x="120083" y="93692"/>
                  <a:pt x="119025" y="85755"/>
                </a:cubicBezTo>
                <a:cubicBezTo>
                  <a:pt x="117967" y="77818"/>
                  <a:pt x="11075" y="94222"/>
                  <a:pt x="14250" y="82580"/>
                </a:cubicBezTo>
                <a:cubicBezTo>
                  <a:pt x="17425" y="70938"/>
                  <a:pt x="173529" y="1617"/>
                  <a:pt x="173000" y="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0" name="フリーフォーム 399">
            <a:extLst>
              <a:ext uri="{FF2B5EF4-FFF2-40B4-BE49-F238E27FC236}">
                <a16:creationId xmlns:a16="http://schemas.microsoft.com/office/drawing/2014/main" id="{FFAA4FA2-6FF6-21BD-D363-93F8EA7C9548}"/>
              </a:ext>
            </a:extLst>
          </p:cNvPr>
          <p:cNvSpPr/>
          <p:nvPr/>
        </p:nvSpPr>
        <p:spPr>
          <a:xfrm>
            <a:off x="7448532" y="3184525"/>
            <a:ext cx="1028932" cy="222254"/>
          </a:xfrm>
          <a:custGeom>
            <a:avLst/>
            <a:gdLst>
              <a:gd name="connsiteX0" fmla="*/ 12718 w 1028932"/>
              <a:gd name="connsiteY0" fmla="*/ 44450 h 222254"/>
              <a:gd name="connsiteX1" fmla="*/ 346093 w 1028932"/>
              <a:gd name="connsiteY1" fmla="*/ 44450 h 222254"/>
              <a:gd name="connsiteX2" fmla="*/ 292118 w 1028932"/>
              <a:gd name="connsiteY2" fmla="*/ 41275 h 222254"/>
              <a:gd name="connsiteX3" fmla="*/ 593743 w 1028932"/>
              <a:gd name="connsiteY3" fmla="*/ 66675 h 222254"/>
              <a:gd name="connsiteX4" fmla="*/ 539768 w 1028932"/>
              <a:gd name="connsiteY4" fmla="*/ 53975 h 222254"/>
              <a:gd name="connsiteX5" fmla="*/ 838218 w 1028932"/>
              <a:gd name="connsiteY5" fmla="*/ 95250 h 222254"/>
              <a:gd name="connsiteX6" fmla="*/ 781068 w 1028932"/>
              <a:gd name="connsiteY6" fmla="*/ 111125 h 222254"/>
              <a:gd name="connsiteX7" fmla="*/ 898543 w 1028932"/>
              <a:gd name="connsiteY7" fmla="*/ 158750 h 222254"/>
              <a:gd name="connsiteX8" fmla="*/ 1028718 w 1028932"/>
              <a:gd name="connsiteY8" fmla="*/ 222250 h 222254"/>
              <a:gd name="connsiteX9" fmla="*/ 866793 w 1028932"/>
              <a:gd name="connsiteY9" fmla="*/ 155575 h 222254"/>
              <a:gd name="connsiteX10" fmla="*/ 723918 w 1028932"/>
              <a:gd name="connsiteY10" fmla="*/ 104775 h 222254"/>
              <a:gd name="connsiteX11" fmla="*/ 374668 w 1028932"/>
              <a:gd name="connsiteY11" fmla="*/ 22225 h 222254"/>
              <a:gd name="connsiteX12" fmla="*/ 279418 w 1028932"/>
              <a:gd name="connsiteY12" fmla="*/ 0 h 222254"/>
              <a:gd name="connsiteX13" fmla="*/ 412768 w 1028932"/>
              <a:gd name="connsiteY13" fmla="*/ 31750 h 222254"/>
              <a:gd name="connsiteX14" fmla="*/ 120668 w 1028932"/>
              <a:gd name="connsiteY14" fmla="*/ 53975 h 222254"/>
              <a:gd name="connsiteX15" fmla="*/ 282593 w 1028932"/>
              <a:gd name="connsiteY15" fmla="*/ 44450 h 222254"/>
              <a:gd name="connsiteX16" fmla="*/ 88918 w 1028932"/>
              <a:gd name="connsiteY16" fmla="*/ 25400 h 222254"/>
              <a:gd name="connsiteX17" fmla="*/ 12718 w 1028932"/>
              <a:gd name="connsiteY17" fmla="*/ 44450 h 222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28932" h="222254">
                <a:moveTo>
                  <a:pt x="12718" y="44450"/>
                </a:moveTo>
                <a:cubicBezTo>
                  <a:pt x="55580" y="47625"/>
                  <a:pt x="299526" y="44979"/>
                  <a:pt x="346093" y="44450"/>
                </a:cubicBezTo>
                <a:cubicBezTo>
                  <a:pt x="392660" y="43921"/>
                  <a:pt x="292118" y="41275"/>
                  <a:pt x="292118" y="41275"/>
                </a:cubicBezTo>
                <a:lnTo>
                  <a:pt x="593743" y="66675"/>
                </a:lnTo>
                <a:cubicBezTo>
                  <a:pt x="635018" y="68792"/>
                  <a:pt x="499022" y="49213"/>
                  <a:pt x="539768" y="53975"/>
                </a:cubicBezTo>
                <a:cubicBezTo>
                  <a:pt x="580514" y="58737"/>
                  <a:pt x="798001" y="85725"/>
                  <a:pt x="838218" y="95250"/>
                </a:cubicBezTo>
                <a:cubicBezTo>
                  <a:pt x="878435" y="104775"/>
                  <a:pt x="771014" y="100542"/>
                  <a:pt x="781068" y="111125"/>
                </a:cubicBezTo>
                <a:cubicBezTo>
                  <a:pt x="791122" y="121708"/>
                  <a:pt x="857268" y="140229"/>
                  <a:pt x="898543" y="158750"/>
                </a:cubicBezTo>
                <a:cubicBezTo>
                  <a:pt x="939818" y="177271"/>
                  <a:pt x="1034010" y="222779"/>
                  <a:pt x="1028718" y="222250"/>
                </a:cubicBezTo>
                <a:cubicBezTo>
                  <a:pt x="1023426" y="221721"/>
                  <a:pt x="917593" y="175154"/>
                  <a:pt x="866793" y="155575"/>
                </a:cubicBezTo>
                <a:cubicBezTo>
                  <a:pt x="815993" y="135996"/>
                  <a:pt x="805939" y="127000"/>
                  <a:pt x="723918" y="104775"/>
                </a:cubicBezTo>
                <a:cubicBezTo>
                  <a:pt x="641897" y="82550"/>
                  <a:pt x="374668" y="22225"/>
                  <a:pt x="374668" y="22225"/>
                </a:cubicBezTo>
                <a:lnTo>
                  <a:pt x="279418" y="0"/>
                </a:lnTo>
                <a:cubicBezTo>
                  <a:pt x="285768" y="1587"/>
                  <a:pt x="439226" y="22754"/>
                  <a:pt x="412768" y="31750"/>
                </a:cubicBezTo>
                <a:cubicBezTo>
                  <a:pt x="386310" y="40746"/>
                  <a:pt x="142364" y="51858"/>
                  <a:pt x="120668" y="53975"/>
                </a:cubicBezTo>
                <a:cubicBezTo>
                  <a:pt x="98972" y="56092"/>
                  <a:pt x="287885" y="49213"/>
                  <a:pt x="282593" y="44450"/>
                </a:cubicBezTo>
                <a:cubicBezTo>
                  <a:pt x="277301" y="39687"/>
                  <a:pt x="132310" y="28575"/>
                  <a:pt x="88918" y="25400"/>
                </a:cubicBezTo>
                <a:cubicBezTo>
                  <a:pt x="45526" y="22225"/>
                  <a:pt x="-30144" y="41275"/>
                  <a:pt x="12718" y="444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1" name="フリーフォーム 400">
            <a:extLst>
              <a:ext uri="{FF2B5EF4-FFF2-40B4-BE49-F238E27FC236}">
                <a16:creationId xmlns:a16="http://schemas.microsoft.com/office/drawing/2014/main" id="{D03BF43F-FEFC-81FA-958E-F44E42998F09}"/>
              </a:ext>
            </a:extLst>
          </p:cNvPr>
          <p:cNvSpPr/>
          <p:nvPr/>
        </p:nvSpPr>
        <p:spPr>
          <a:xfrm>
            <a:off x="7438075" y="3321050"/>
            <a:ext cx="1098157" cy="168537"/>
          </a:xfrm>
          <a:custGeom>
            <a:avLst/>
            <a:gdLst>
              <a:gd name="connsiteX0" fmla="*/ 950 w 1098157"/>
              <a:gd name="connsiteY0" fmla="*/ 0 h 168537"/>
              <a:gd name="connsiteX1" fmla="*/ 327975 w 1098157"/>
              <a:gd name="connsiteY1" fmla="*/ 28575 h 168537"/>
              <a:gd name="connsiteX2" fmla="*/ 496250 w 1098157"/>
              <a:gd name="connsiteY2" fmla="*/ 38100 h 168537"/>
              <a:gd name="connsiteX3" fmla="*/ 347025 w 1098157"/>
              <a:gd name="connsiteY3" fmla="*/ 85725 h 168537"/>
              <a:gd name="connsiteX4" fmla="*/ 610550 w 1098157"/>
              <a:gd name="connsiteY4" fmla="*/ 38100 h 168537"/>
              <a:gd name="connsiteX5" fmla="*/ 623250 w 1098157"/>
              <a:gd name="connsiteY5" fmla="*/ 50800 h 168537"/>
              <a:gd name="connsiteX6" fmla="*/ 782000 w 1098157"/>
              <a:gd name="connsiteY6" fmla="*/ 82550 h 168537"/>
              <a:gd name="connsiteX7" fmla="*/ 858200 w 1098157"/>
              <a:gd name="connsiteY7" fmla="*/ 117475 h 168537"/>
              <a:gd name="connsiteX8" fmla="*/ 842325 w 1098157"/>
              <a:gd name="connsiteY8" fmla="*/ 117475 h 168537"/>
              <a:gd name="connsiteX9" fmla="*/ 953450 w 1098157"/>
              <a:gd name="connsiteY9" fmla="*/ 168275 h 168537"/>
              <a:gd name="connsiteX10" fmla="*/ 1032825 w 1098157"/>
              <a:gd name="connsiteY10" fmla="*/ 136525 h 168537"/>
              <a:gd name="connsiteX11" fmla="*/ 1045525 w 1098157"/>
              <a:gd name="connsiteY11" fmla="*/ 117475 h 168537"/>
              <a:gd name="connsiteX12" fmla="*/ 1083625 w 1098157"/>
              <a:gd name="connsiteY12" fmla="*/ 146050 h 168537"/>
              <a:gd name="connsiteX13" fmla="*/ 772475 w 1098157"/>
              <a:gd name="connsiteY13" fmla="*/ 120650 h 168537"/>
              <a:gd name="connsiteX14" fmla="*/ 432750 w 1098157"/>
              <a:gd name="connsiteY14" fmla="*/ 38100 h 168537"/>
              <a:gd name="connsiteX15" fmla="*/ 791525 w 1098157"/>
              <a:gd name="connsiteY15" fmla="*/ 66675 h 168537"/>
              <a:gd name="connsiteX16" fmla="*/ 248600 w 1098157"/>
              <a:gd name="connsiteY16" fmla="*/ 34925 h 168537"/>
              <a:gd name="connsiteX17" fmla="*/ 950 w 1098157"/>
              <a:gd name="connsiteY17" fmla="*/ 0 h 1685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98157" h="168537">
                <a:moveTo>
                  <a:pt x="950" y="0"/>
                </a:moveTo>
                <a:lnTo>
                  <a:pt x="327975" y="28575"/>
                </a:lnTo>
                <a:cubicBezTo>
                  <a:pt x="410525" y="34925"/>
                  <a:pt x="493075" y="28575"/>
                  <a:pt x="496250" y="38100"/>
                </a:cubicBezTo>
                <a:cubicBezTo>
                  <a:pt x="499425" y="47625"/>
                  <a:pt x="327975" y="85725"/>
                  <a:pt x="347025" y="85725"/>
                </a:cubicBezTo>
                <a:cubicBezTo>
                  <a:pt x="366075" y="85725"/>
                  <a:pt x="564513" y="43921"/>
                  <a:pt x="610550" y="38100"/>
                </a:cubicBezTo>
                <a:cubicBezTo>
                  <a:pt x="656587" y="32279"/>
                  <a:pt x="594675" y="43392"/>
                  <a:pt x="623250" y="50800"/>
                </a:cubicBezTo>
                <a:cubicBezTo>
                  <a:pt x="651825" y="58208"/>
                  <a:pt x="742842" y="71438"/>
                  <a:pt x="782000" y="82550"/>
                </a:cubicBezTo>
                <a:cubicBezTo>
                  <a:pt x="821158" y="93663"/>
                  <a:pt x="848146" y="111654"/>
                  <a:pt x="858200" y="117475"/>
                </a:cubicBezTo>
                <a:cubicBezTo>
                  <a:pt x="868254" y="123296"/>
                  <a:pt x="826450" y="109008"/>
                  <a:pt x="842325" y="117475"/>
                </a:cubicBezTo>
                <a:cubicBezTo>
                  <a:pt x="858200" y="125942"/>
                  <a:pt x="921700" y="165100"/>
                  <a:pt x="953450" y="168275"/>
                </a:cubicBezTo>
                <a:cubicBezTo>
                  <a:pt x="985200" y="171450"/>
                  <a:pt x="1017479" y="144992"/>
                  <a:pt x="1032825" y="136525"/>
                </a:cubicBezTo>
                <a:cubicBezTo>
                  <a:pt x="1048171" y="128058"/>
                  <a:pt x="1037058" y="115888"/>
                  <a:pt x="1045525" y="117475"/>
                </a:cubicBezTo>
                <a:cubicBezTo>
                  <a:pt x="1053992" y="119062"/>
                  <a:pt x="1129133" y="145521"/>
                  <a:pt x="1083625" y="146050"/>
                </a:cubicBezTo>
                <a:cubicBezTo>
                  <a:pt x="1038117" y="146579"/>
                  <a:pt x="880954" y="138642"/>
                  <a:pt x="772475" y="120650"/>
                </a:cubicBezTo>
                <a:cubicBezTo>
                  <a:pt x="663996" y="102658"/>
                  <a:pt x="429575" y="47096"/>
                  <a:pt x="432750" y="38100"/>
                </a:cubicBezTo>
                <a:cubicBezTo>
                  <a:pt x="435925" y="29104"/>
                  <a:pt x="822217" y="67204"/>
                  <a:pt x="791525" y="66675"/>
                </a:cubicBezTo>
                <a:cubicBezTo>
                  <a:pt x="760833" y="66146"/>
                  <a:pt x="382479" y="41804"/>
                  <a:pt x="248600" y="34925"/>
                </a:cubicBezTo>
                <a:cubicBezTo>
                  <a:pt x="114721" y="28046"/>
                  <a:pt x="-12279" y="1058"/>
                  <a:pt x="95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2" name="フリーフォーム 401">
            <a:extLst>
              <a:ext uri="{FF2B5EF4-FFF2-40B4-BE49-F238E27FC236}">
                <a16:creationId xmlns:a16="http://schemas.microsoft.com/office/drawing/2014/main" id="{DA04382D-1780-579C-2019-060BC70A3E18}"/>
              </a:ext>
            </a:extLst>
          </p:cNvPr>
          <p:cNvSpPr/>
          <p:nvPr/>
        </p:nvSpPr>
        <p:spPr>
          <a:xfrm>
            <a:off x="7640757" y="3359017"/>
            <a:ext cx="710095" cy="340833"/>
          </a:xfrm>
          <a:custGeom>
            <a:avLst/>
            <a:gdLst>
              <a:gd name="connsiteX0" fmla="*/ 176093 w 710095"/>
              <a:gd name="connsiteY0" fmla="*/ 47758 h 340833"/>
              <a:gd name="connsiteX1" fmla="*/ 445968 w 710095"/>
              <a:gd name="connsiteY1" fmla="*/ 123958 h 340833"/>
              <a:gd name="connsiteX2" fmla="*/ 395168 w 710095"/>
              <a:gd name="connsiteY2" fmla="*/ 104908 h 340833"/>
              <a:gd name="connsiteX3" fmla="*/ 626943 w 710095"/>
              <a:gd name="connsiteY3" fmla="*/ 235083 h 340833"/>
              <a:gd name="connsiteX4" fmla="*/ 699968 w 710095"/>
              <a:gd name="connsiteY4" fmla="*/ 273183 h 340833"/>
              <a:gd name="connsiteX5" fmla="*/ 696793 w 710095"/>
              <a:gd name="connsiteY5" fmla="*/ 317633 h 340833"/>
              <a:gd name="connsiteX6" fmla="*/ 582493 w 710095"/>
              <a:gd name="connsiteY6" fmla="*/ 330333 h 340833"/>
              <a:gd name="connsiteX7" fmla="*/ 376118 w 710095"/>
              <a:gd name="connsiteY7" fmla="*/ 231908 h 340833"/>
              <a:gd name="connsiteX8" fmla="*/ 64968 w 710095"/>
              <a:gd name="connsiteY8" fmla="*/ 200158 h 340833"/>
              <a:gd name="connsiteX9" fmla="*/ 395168 w 710095"/>
              <a:gd name="connsiteY9" fmla="*/ 270008 h 340833"/>
              <a:gd name="connsiteX10" fmla="*/ 680918 w 710095"/>
              <a:gd name="connsiteY10" fmla="*/ 339858 h 340833"/>
              <a:gd name="connsiteX11" fmla="*/ 611068 w 710095"/>
              <a:gd name="connsiteY11" fmla="*/ 216033 h 340833"/>
              <a:gd name="connsiteX12" fmla="*/ 290393 w 710095"/>
              <a:gd name="connsiteY12" fmla="*/ 57283 h 340833"/>
              <a:gd name="connsiteX13" fmla="*/ 1468 w 710095"/>
              <a:gd name="connsiteY13" fmla="*/ 133 h 340833"/>
              <a:gd name="connsiteX14" fmla="*/ 176093 w 710095"/>
              <a:gd name="connsiteY14" fmla="*/ 47758 h 3408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10095" h="340833">
                <a:moveTo>
                  <a:pt x="176093" y="47758"/>
                </a:moveTo>
                <a:lnTo>
                  <a:pt x="445968" y="123958"/>
                </a:lnTo>
                <a:cubicBezTo>
                  <a:pt x="482480" y="133483"/>
                  <a:pt x="365006" y="86387"/>
                  <a:pt x="395168" y="104908"/>
                </a:cubicBezTo>
                <a:cubicBezTo>
                  <a:pt x="425331" y="123429"/>
                  <a:pt x="576143" y="207037"/>
                  <a:pt x="626943" y="235083"/>
                </a:cubicBezTo>
                <a:cubicBezTo>
                  <a:pt x="677743" y="263129"/>
                  <a:pt x="688326" y="259425"/>
                  <a:pt x="699968" y="273183"/>
                </a:cubicBezTo>
                <a:cubicBezTo>
                  <a:pt x="711610" y="286941"/>
                  <a:pt x="716372" y="308108"/>
                  <a:pt x="696793" y="317633"/>
                </a:cubicBezTo>
                <a:cubicBezTo>
                  <a:pt x="677214" y="327158"/>
                  <a:pt x="635939" y="344620"/>
                  <a:pt x="582493" y="330333"/>
                </a:cubicBezTo>
                <a:cubicBezTo>
                  <a:pt x="529047" y="316046"/>
                  <a:pt x="462372" y="253604"/>
                  <a:pt x="376118" y="231908"/>
                </a:cubicBezTo>
                <a:cubicBezTo>
                  <a:pt x="289864" y="210212"/>
                  <a:pt x="61793" y="193808"/>
                  <a:pt x="64968" y="200158"/>
                </a:cubicBezTo>
                <a:cubicBezTo>
                  <a:pt x="68143" y="206508"/>
                  <a:pt x="292510" y="246725"/>
                  <a:pt x="395168" y="270008"/>
                </a:cubicBezTo>
                <a:cubicBezTo>
                  <a:pt x="497826" y="293291"/>
                  <a:pt x="644935" y="348854"/>
                  <a:pt x="680918" y="339858"/>
                </a:cubicBezTo>
                <a:cubicBezTo>
                  <a:pt x="716901" y="330862"/>
                  <a:pt x="676156" y="263129"/>
                  <a:pt x="611068" y="216033"/>
                </a:cubicBezTo>
                <a:cubicBezTo>
                  <a:pt x="545980" y="168937"/>
                  <a:pt x="391993" y="93266"/>
                  <a:pt x="290393" y="57283"/>
                </a:cubicBezTo>
                <a:cubicBezTo>
                  <a:pt x="188793" y="21300"/>
                  <a:pt x="17343" y="-1984"/>
                  <a:pt x="1468" y="133"/>
                </a:cubicBezTo>
                <a:cubicBezTo>
                  <a:pt x="-14407" y="2250"/>
                  <a:pt x="102010" y="27121"/>
                  <a:pt x="176093" y="4775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3" name="フリーフォーム 402">
            <a:extLst>
              <a:ext uri="{FF2B5EF4-FFF2-40B4-BE49-F238E27FC236}">
                <a16:creationId xmlns:a16="http://schemas.microsoft.com/office/drawing/2014/main" id="{B331848E-5344-2BA2-AE7D-04F4E434D94E}"/>
              </a:ext>
            </a:extLst>
          </p:cNvPr>
          <p:cNvSpPr/>
          <p:nvPr/>
        </p:nvSpPr>
        <p:spPr>
          <a:xfrm>
            <a:off x="7333233" y="3171812"/>
            <a:ext cx="147077" cy="443738"/>
          </a:xfrm>
          <a:custGeom>
            <a:avLst/>
            <a:gdLst>
              <a:gd name="connsiteX0" fmla="*/ 147067 w 147077"/>
              <a:gd name="connsiteY0" fmla="*/ 13 h 443738"/>
              <a:gd name="connsiteX1" fmla="*/ 61342 w 147077"/>
              <a:gd name="connsiteY1" fmla="*/ 155588 h 443738"/>
              <a:gd name="connsiteX2" fmla="*/ 51817 w 147077"/>
              <a:gd name="connsiteY2" fmla="*/ 225438 h 443738"/>
              <a:gd name="connsiteX3" fmla="*/ 51817 w 147077"/>
              <a:gd name="connsiteY3" fmla="*/ 139713 h 443738"/>
              <a:gd name="connsiteX4" fmla="*/ 26417 w 147077"/>
              <a:gd name="connsiteY4" fmla="*/ 266713 h 443738"/>
              <a:gd name="connsiteX5" fmla="*/ 74042 w 147077"/>
              <a:gd name="connsiteY5" fmla="*/ 355613 h 443738"/>
              <a:gd name="connsiteX6" fmla="*/ 39117 w 147077"/>
              <a:gd name="connsiteY6" fmla="*/ 285763 h 443738"/>
              <a:gd name="connsiteX7" fmla="*/ 86742 w 147077"/>
              <a:gd name="connsiteY7" fmla="*/ 396888 h 443738"/>
              <a:gd name="connsiteX8" fmla="*/ 86742 w 147077"/>
              <a:gd name="connsiteY8" fmla="*/ 441338 h 443738"/>
              <a:gd name="connsiteX9" fmla="*/ 39117 w 147077"/>
              <a:gd name="connsiteY9" fmla="*/ 330213 h 443738"/>
              <a:gd name="connsiteX10" fmla="*/ 1017 w 147077"/>
              <a:gd name="connsiteY10" fmla="*/ 225438 h 443738"/>
              <a:gd name="connsiteX11" fmla="*/ 20067 w 147077"/>
              <a:gd name="connsiteY11" fmla="*/ 247663 h 443738"/>
              <a:gd name="connsiteX12" fmla="*/ 112142 w 147077"/>
              <a:gd name="connsiteY12" fmla="*/ 95263 h 443738"/>
              <a:gd name="connsiteX13" fmla="*/ 67692 w 147077"/>
              <a:gd name="connsiteY13" fmla="*/ 146063 h 443738"/>
              <a:gd name="connsiteX14" fmla="*/ 147067 w 147077"/>
              <a:gd name="connsiteY14" fmla="*/ 13 h 443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7077" h="443738">
                <a:moveTo>
                  <a:pt x="147067" y="13"/>
                </a:moveTo>
                <a:cubicBezTo>
                  <a:pt x="146009" y="1601"/>
                  <a:pt x="77217" y="118017"/>
                  <a:pt x="61342" y="155588"/>
                </a:cubicBezTo>
                <a:cubicBezTo>
                  <a:pt x="45467" y="193159"/>
                  <a:pt x="53404" y="228084"/>
                  <a:pt x="51817" y="225438"/>
                </a:cubicBezTo>
                <a:cubicBezTo>
                  <a:pt x="50229" y="222792"/>
                  <a:pt x="56050" y="132834"/>
                  <a:pt x="51817" y="139713"/>
                </a:cubicBezTo>
                <a:cubicBezTo>
                  <a:pt x="47584" y="146592"/>
                  <a:pt x="22713" y="230730"/>
                  <a:pt x="26417" y="266713"/>
                </a:cubicBezTo>
                <a:cubicBezTo>
                  <a:pt x="30121" y="302696"/>
                  <a:pt x="71925" y="352438"/>
                  <a:pt x="74042" y="355613"/>
                </a:cubicBezTo>
                <a:cubicBezTo>
                  <a:pt x="76159" y="358788"/>
                  <a:pt x="37000" y="278884"/>
                  <a:pt x="39117" y="285763"/>
                </a:cubicBezTo>
                <a:cubicBezTo>
                  <a:pt x="41234" y="292642"/>
                  <a:pt x="78805" y="370959"/>
                  <a:pt x="86742" y="396888"/>
                </a:cubicBezTo>
                <a:cubicBezTo>
                  <a:pt x="94679" y="422817"/>
                  <a:pt x="94679" y="452451"/>
                  <a:pt x="86742" y="441338"/>
                </a:cubicBezTo>
                <a:cubicBezTo>
                  <a:pt x="78804" y="430226"/>
                  <a:pt x="53404" y="366196"/>
                  <a:pt x="39117" y="330213"/>
                </a:cubicBezTo>
                <a:cubicBezTo>
                  <a:pt x="24830" y="294230"/>
                  <a:pt x="4192" y="239196"/>
                  <a:pt x="1017" y="225438"/>
                </a:cubicBezTo>
                <a:cubicBezTo>
                  <a:pt x="-2158" y="211680"/>
                  <a:pt x="1546" y="269359"/>
                  <a:pt x="20067" y="247663"/>
                </a:cubicBezTo>
                <a:cubicBezTo>
                  <a:pt x="38588" y="225967"/>
                  <a:pt x="104205" y="112196"/>
                  <a:pt x="112142" y="95263"/>
                </a:cubicBezTo>
                <a:cubicBezTo>
                  <a:pt x="120079" y="78330"/>
                  <a:pt x="66634" y="157705"/>
                  <a:pt x="67692" y="146063"/>
                </a:cubicBezTo>
                <a:cubicBezTo>
                  <a:pt x="68750" y="134421"/>
                  <a:pt x="148125" y="-1575"/>
                  <a:pt x="147067" y="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4" name="フリーフォーム 403">
            <a:extLst>
              <a:ext uri="{FF2B5EF4-FFF2-40B4-BE49-F238E27FC236}">
                <a16:creationId xmlns:a16="http://schemas.microsoft.com/office/drawing/2014/main" id="{CCDB4E89-1A5E-9AC0-01B3-56642B2459F1}"/>
              </a:ext>
            </a:extLst>
          </p:cNvPr>
          <p:cNvSpPr/>
          <p:nvPr/>
        </p:nvSpPr>
        <p:spPr>
          <a:xfrm>
            <a:off x="7458075" y="3343275"/>
            <a:ext cx="486566" cy="205184"/>
          </a:xfrm>
          <a:custGeom>
            <a:avLst/>
            <a:gdLst>
              <a:gd name="connsiteX0" fmla="*/ 0 w 486566"/>
              <a:gd name="connsiteY0" fmla="*/ 0 h 205184"/>
              <a:gd name="connsiteX1" fmla="*/ 238125 w 486566"/>
              <a:gd name="connsiteY1" fmla="*/ 76200 h 205184"/>
              <a:gd name="connsiteX2" fmla="*/ 244475 w 486566"/>
              <a:gd name="connsiteY2" fmla="*/ 38100 h 205184"/>
              <a:gd name="connsiteX3" fmla="*/ 330200 w 486566"/>
              <a:gd name="connsiteY3" fmla="*/ 82550 h 205184"/>
              <a:gd name="connsiteX4" fmla="*/ 333375 w 486566"/>
              <a:gd name="connsiteY4" fmla="*/ 120650 h 205184"/>
              <a:gd name="connsiteX5" fmla="*/ 238125 w 486566"/>
              <a:gd name="connsiteY5" fmla="*/ 142875 h 205184"/>
              <a:gd name="connsiteX6" fmla="*/ 349250 w 486566"/>
              <a:gd name="connsiteY6" fmla="*/ 120650 h 205184"/>
              <a:gd name="connsiteX7" fmla="*/ 384175 w 486566"/>
              <a:gd name="connsiteY7" fmla="*/ 95250 h 205184"/>
              <a:gd name="connsiteX8" fmla="*/ 485775 w 486566"/>
              <a:gd name="connsiteY8" fmla="*/ 127000 h 205184"/>
              <a:gd name="connsiteX9" fmla="*/ 428625 w 486566"/>
              <a:gd name="connsiteY9" fmla="*/ 196850 h 205184"/>
              <a:gd name="connsiteX10" fmla="*/ 377825 w 486566"/>
              <a:gd name="connsiteY10" fmla="*/ 200025 h 205184"/>
              <a:gd name="connsiteX11" fmla="*/ 196850 w 486566"/>
              <a:gd name="connsiteY11" fmla="*/ 161925 h 205184"/>
              <a:gd name="connsiteX12" fmla="*/ 479425 w 486566"/>
              <a:gd name="connsiteY12" fmla="*/ 161925 h 205184"/>
              <a:gd name="connsiteX13" fmla="*/ 371475 w 486566"/>
              <a:gd name="connsiteY13" fmla="*/ 76200 h 205184"/>
              <a:gd name="connsiteX14" fmla="*/ 158750 w 486566"/>
              <a:gd name="connsiteY14" fmla="*/ 63500 h 205184"/>
              <a:gd name="connsiteX15" fmla="*/ 63500 w 486566"/>
              <a:gd name="connsiteY15" fmla="*/ 28575 h 205184"/>
              <a:gd name="connsiteX16" fmla="*/ 0 w 486566"/>
              <a:gd name="connsiteY16" fmla="*/ 0 h 205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86566" h="205184">
                <a:moveTo>
                  <a:pt x="0" y="0"/>
                </a:moveTo>
                <a:cubicBezTo>
                  <a:pt x="98689" y="34925"/>
                  <a:pt x="197379" y="69850"/>
                  <a:pt x="238125" y="76200"/>
                </a:cubicBezTo>
                <a:cubicBezTo>
                  <a:pt x="278871" y="82550"/>
                  <a:pt x="229129" y="37042"/>
                  <a:pt x="244475" y="38100"/>
                </a:cubicBezTo>
                <a:cubicBezTo>
                  <a:pt x="259821" y="39158"/>
                  <a:pt x="315383" y="68792"/>
                  <a:pt x="330200" y="82550"/>
                </a:cubicBezTo>
                <a:cubicBezTo>
                  <a:pt x="345017" y="96308"/>
                  <a:pt x="348721" y="110596"/>
                  <a:pt x="333375" y="120650"/>
                </a:cubicBezTo>
                <a:cubicBezTo>
                  <a:pt x="318029" y="130704"/>
                  <a:pt x="235479" y="142875"/>
                  <a:pt x="238125" y="142875"/>
                </a:cubicBezTo>
                <a:cubicBezTo>
                  <a:pt x="240771" y="142875"/>
                  <a:pt x="324908" y="128587"/>
                  <a:pt x="349250" y="120650"/>
                </a:cubicBezTo>
                <a:cubicBezTo>
                  <a:pt x="373592" y="112713"/>
                  <a:pt x="361421" y="94192"/>
                  <a:pt x="384175" y="95250"/>
                </a:cubicBezTo>
                <a:cubicBezTo>
                  <a:pt x="406929" y="96308"/>
                  <a:pt x="478367" y="110067"/>
                  <a:pt x="485775" y="127000"/>
                </a:cubicBezTo>
                <a:cubicBezTo>
                  <a:pt x="493183" y="143933"/>
                  <a:pt x="446617" y="184679"/>
                  <a:pt x="428625" y="196850"/>
                </a:cubicBezTo>
                <a:cubicBezTo>
                  <a:pt x="410633" y="209021"/>
                  <a:pt x="416454" y="205846"/>
                  <a:pt x="377825" y="200025"/>
                </a:cubicBezTo>
                <a:cubicBezTo>
                  <a:pt x="339196" y="194204"/>
                  <a:pt x="179917" y="168275"/>
                  <a:pt x="196850" y="161925"/>
                </a:cubicBezTo>
                <a:cubicBezTo>
                  <a:pt x="213783" y="155575"/>
                  <a:pt x="450321" y="176212"/>
                  <a:pt x="479425" y="161925"/>
                </a:cubicBezTo>
                <a:cubicBezTo>
                  <a:pt x="508529" y="147638"/>
                  <a:pt x="424921" y="92604"/>
                  <a:pt x="371475" y="76200"/>
                </a:cubicBezTo>
                <a:cubicBezTo>
                  <a:pt x="318029" y="59796"/>
                  <a:pt x="210079" y="71438"/>
                  <a:pt x="158750" y="63500"/>
                </a:cubicBezTo>
                <a:cubicBezTo>
                  <a:pt x="107421" y="55563"/>
                  <a:pt x="63500" y="28575"/>
                  <a:pt x="63500" y="285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5" name="フリーフォーム 404">
            <a:extLst>
              <a:ext uri="{FF2B5EF4-FFF2-40B4-BE49-F238E27FC236}">
                <a16:creationId xmlns:a16="http://schemas.microsoft.com/office/drawing/2014/main" id="{5DDAB7A7-4D57-C8B5-97E4-5D5A45B0356A}"/>
              </a:ext>
            </a:extLst>
          </p:cNvPr>
          <p:cNvSpPr/>
          <p:nvPr/>
        </p:nvSpPr>
        <p:spPr>
          <a:xfrm>
            <a:off x="7428908" y="3365646"/>
            <a:ext cx="355421" cy="158695"/>
          </a:xfrm>
          <a:custGeom>
            <a:avLst/>
            <a:gdLst>
              <a:gd name="connsiteX0" fmla="*/ 276817 w 355421"/>
              <a:gd name="connsiteY0" fmla="*/ 25254 h 158695"/>
              <a:gd name="connsiteX1" fmla="*/ 340317 w 355421"/>
              <a:gd name="connsiteY1" fmla="*/ 79229 h 158695"/>
              <a:gd name="connsiteX2" fmla="*/ 343492 w 355421"/>
              <a:gd name="connsiteY2" fmla="*/ 126854 h 158695"/>
              <a:gd name="connsiteX3" fmla="*/ 203792 w 355421"/>
              <a:gd name="connsiteY3" fmla="*/ 123679 h 158695"/>
              <a:gd name="connsiteX4" fmla="*/ 251417 w 355421"/>
              <a:gd name="connsiteY4" fmla="*/ 114154 h 158695"/>
              <a:gd name="connsiteX5" fmla="*/ 152992 w 355421"/>
              <a:gd name="connsiteY5" fmla="*/ 44304 h 158695"/>
              <a:gd name="connsiteX6" fmla="*/ 592 w 355421"/>
              <a:gd name="connsiteY6" fmla="*/ 3029 h 158695"/>
              <a:gd name="connsiteX7" fmla="*/ 213317 w 355421"/>
              <a:gd name="connsiteY7" fmla="*/ 126854 h 158695"/>
              <a:gd name="connsiteX8" fmla="*/ 314917 w 355421"/>
              <a:gd name="connsiteY8" fmla="*/ 158604 h 158695"/>
              <a:gd name="connsiteX9" fmla="*/ 289517 w 355421"/>
              <a:gd name="connsiteY9" fmla="*/ 136379 h 158695"/>
              <a:gd name="connsiteX10" fmla="*/ 321267 w 355421"/>
              <a:gd name="connsiteY10" fmla="*/ 133204 h 158695"/>
              <a:gd name="connsiteX11" fmla="*/ 276817 w 355421"/>
              <a:gd name="connsiteY11" fmla="*/ 25254 h 158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5421" h="158695">
                <a:moveTo>
                  <a:pt x="276817" y="25254"/>
                </a:moveTo>
                <a:cubicBezTo>
                  <a:pt x="279992" y="16258"/>
                  <a:pt x="329205" y="62296"/>
                  <a:pt x="340317" y="79229"/>
                </a:cubicBezTo>
                <a:cubicBezTo>
                  <a:pt x="351429" y="96162"/>
                  <a:pt x="366246" y="119446"/>
                  <a:pt x="343492" y="126854"/>
                </a:cubicBezTo>
                <a:cubicBezTo>
                  <a:pt x="320738" y="134262"/>
                  <a:pt x="219138" y="125796"/>
                  <a:pt x="203792" y="123679"/>
                </a:cubicBezTo>
                <a:cubicBezTo>
                  <a:pt x="188446" y="121562"/>
                  <a:pt x="259884" y="127383"/>
                  <a:pt x="251417" y="114154"/>
                </a:cubicBezTo>
                <a:cubicBezTo>
                  <a:pt x="242950" y="100925"/>
                  <a:pt x="194796" y="62825"/>
                  <a:pt x="152992" y="44304"/>
                </a:cubicBezTo>
                <a:cubicBezTo>
                  <a:pt x="111188" y="25783"/>
                  <a:pt x="-9462" y="-10729"/>
                  <a:pt x="592" y="3029"/>
                </a:cubicBezTo>
                <a:cubicBezTo>
                  <a:pt x="10646" y="16787"/>
                  <a:pt x="160930" y="100925"/>
                  <a:pt x="213317" y="126854"/>
                </a:cubicBezTo>
                <a:cubicBezTo>
                  <a:pt x="265704" y="152783"/>
                  <a:pt x="302217" y="157017"/>
                  <a:pt x="314917" y="158604"/>
                </a:cubicBezTo>
                <a:cubicBezTo>
                  <a:pt x="327617" y="160191"/>
                  <a:pt x="288459" y="140612"/>
                  <a:pt x="289517" y="136379"/>
                </a:cubicBezTo>
                <a:cubicBezTo>
                  <a:pt x="290575" y="132146"/>
                  <a:pt x="318092" y="147491"/>
                  <a:pt x="321267" y="133204"/>
                </a:cubicBezTo>
                <a:cubicBezTo>
                  <a:pt x="324442" y="118917"/>
                  <a:pt x="273642" y="34250"/>
                  <a:pt x="276817" y="252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6" name="フリーフォーム 405">
            <a:extLst>
              <a:ext uri="{FF2B5EF4-FFF2-40B4-BE49-F238E27FC236}">
                <a16:creationId xmlns:a16="http://schemas.microsoft.com/office/drawing/2014/main" id="{908CECBD-F0AE-DECD-07C8-4EADE3522312}"/>
              </a:ext>
            </a:extLst>
          </p:cNvPr>
          <p:cNvSpPr/>
          <p:nvPr/>
        </p:nvSpPr>
        <p:spPr>
          <a:xfrm>
            <a:off x="7394574" y="3412872"/>
            <a:ext cx="292241" cy="276478"/>
          </a:xfrm>
          <a:custGeom>
            <a:avLst/>
            <a:gdLst>
              <a:gd name="connsiteX0" fmla="*/ 1 w 292241"/>
              <a:gd name="connsiteY0" fmla="*/ 253 h 276478"/>
              <a:gd name="connsiteX1" fmla="*/ 260351 w 292241"/>
              <a:gd name="connsiteY1" fmla="*/ 136778 h 276478"/>
              <a:gd name="connsiteX2" fmla="*/ 269876 w 292241"/>
              <a:gd name="connsiteY2" fmla="*/ 181228 h 276478"/>
              <a:gd name="connsiteX3" fmla="*/ 269876 w 292241"/>
              <a:gd name="connsiteY3" fmla="*/ 276478 h 276478"/>
              <a:gd name="connsiteX4" fmla="*/ 288926 w 292241"/>
              <a:gd name="connsiteY4" fmla="*/ 181228 h 276478"/>
              <a:gd name="connsiteX5" fmla="*/ 257176 w 292241"/>
              <a:gd name="connsiteY5" fmla="*/ 105028 h 276478"/>
              <a:gd name="connsiteX6" fmla="*/ 1 w 292241"/>
              <a:gd name="connsiteY6" fmla="*/ 253 h 276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2241" h="276478">
                <a:moveTo>
                  <a:pt x="1" y="253"/>
                </a:moveTo>
                <a:cubicBezTo>
                  <a:pt x="530" y="5545"/>
                  <a:pt x="215372" y="106616"/>
                  <a:pt x="260351" y="136778"/>
                </a:cubicBezTo>
                <a:cubicBezTo>
                  <a:pt x="305330" y="166941"/>
                  <a:pt x="268289" y="157945"/>
                  <a:pt x="269876" y="181228"/>
                </a:cubicBezTo>
                <a:cubicBezTo>
                  <a:pt x="271464" y="204511"/>
                  <a:pt x="266701" y="276478"/>
                  <a:pt x="269876" y="276478"/>
                </a:cubicBezTo>
                <a:cubicBezTo>
                  <a:pt x="273051" y="276478"/>
                  <a:pt x="291043" y="209803"/>
                  <a:pt x="288926" y="181228"/>
                </a:cubicBezTo>
                <a:cubicBezTo>
                  <a:pt x="286809" y="152653"/>
                  <a:pt x="310092" y="136249"/>
                  <a:pt x="257176" y="105028"/>
                </a:cubicBezTo>
                <a:cubicBezTo>
                  <a:pt x="204260" y="73807"/>
                  <a:pt x="-528" y="-5039"/>
                  <a:pt x="1" y="2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7" name="フリーフォーム 406">
            <a:extLst>
              <a:ext uri="{FF2B5EF4-FFF2-40B4-BE49-F238E27FC236}">
                <a16:creationId xmlns:a16="http://schemas.microsoft.com/office/drawing/2014/main" id="{866CCB51-D4CB-993D-0298-56044123D6FE}"/>
              </a:ext>
            </a:extLst>
          </p:cNvPr>
          <p:cNvSpPr/>
          <p:nvPr/>
        </p:nvSpPr>
        <p:spPr>
          <a:xfrm>
            <a:off x="7656621" y="3555252"/>
            <a:ext cx="149272" cy="236545"/>
          </a:xfrm>
          <a:custGeom>
            <a:avLst/>
            <a:gdLst>
              <a:gd name="connsiteX0" fmla="*/ 64979 w 149272"/>
              <a:gd name="connsiteY0" fmla="*/ 748 h 236545"/>
              <a:gd name="connsiteX1" fmla="*/ 26879 w 149272"/>
              <a:gd name="connsiteY1" fmla="*/ 89648 h 236545"/>
              <a:gd name="connsiteX2" fmla="*/ 58629 w 149272"/>
              <a:gd name="connsiteY2" fmla="*/ 140448 h 236545"/>
              <a:gd name="connsiteX3" fmla="*/ 1479 w 149272"/>
              <a:gd name="connsiteY3" fmla="*/ 146798 h 236545"/>
              <a:gd name="connsiteX4" fmla="*/ 23704 w 149272"/>
              <a:gd name="connsiteY4" fmla="*/ 130923 h 236545"/>
              <a:gd name="connsiteX5" fmla="*/ 96729 w 149272"/>
              <a:gd name="connsiteY5" fmla="*/ 143623 h 236545"/>
              <a:gd name="connsiteX6" fmla="*/ 147529 w 149272"/>
              <a:gd name="connsiteY6" fmla="*/ 232523 h 236545"/>
              <a:gd name="connsiteX7" fmla="*/ 125304 w 149272"/>
              <a:gd name="connsiteY7" fmla="*/ 213473 h 236545"/>
              <a:gd name="connsiteX8" fmla="*/ 11004 w 149272"/>
              <a:gd name="connsiteY8" fmla="*/ 143623 h 236545"/>
              <a:gd name="connsiteX9" fmla="*/ 64979 w 149272"/>
              <a:gd name="connsiteY9" fmla="*/ 748 h 236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9272" h="236545">
                <a:moveTo>
                  <a:pt x="64979" y="748"/>
                </a:moveTo>
                <a:cubicBezTo>
                  <a:pt x="67625" y="-8248"/>
                  <a:pt x="27937" y="66365"/>
                  <a:pt x="26879" y="89648"/>
                </a:cubicBezTo>
                <a:cubicBezTo>
                  <a:pt x="25821" y="112931"/>
                  <a:pt x="62862" y="130923"/>
                  <a:pt x="58629" y="140448"/>
                </a:cubicBezTo>
                <a:cubicBezTo>
                  <a:pt x="54396" y="149973"/>
                  <a:pt x="7300" y="148386"/>
                  <a:pt x="1479" y="146798"/>
                </a:cubicBezTo>
                <a:cubicBezTo>
                  <a:pt x="-4342" y="145211"/>
                  <a:pt x="7829" y="131452"/>
                  <a:pt x="23704" y="130923"/>
                </a:cubicBezTo>
                <a:cubicBezTo>
                  <a:pt x="39579" y="130394"/>
                  <a:pt x="76092" y="126690"/>
                  <a:pt x="96729" y="143623"/>
                </a:cubicBezTo>
                <a:cubicBezTo>
                  <a:pt x="117367" y="160556"/>
                  <a:pt x="142767" y="220881"/>
                  <a:pt x="147529" y="232523"/>
                </a:cubicBezTo>
                <a:cubicBezTo>
                  <a:pt x="152291" y="244165"/>
                  <a:pt x="148058" y="228290"/>
                  <a:pt x="125304" y="213473"/>
                </a:cubicBezTo>
                <a:cubicBezTo>
                  <a:pt x="102550" y="198656"/>
                  <a:pt x="22646" y="174844"/>
                  <a:pt x="11004" y="143623"/>
                </a:cubicBezTo>
                <a:cubicBezTo>
                  <a:pt x="-638" y="112402"/>
                  <a:pt x="62333" y="9744"/>
                  <a:pt x="64979" y="7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8" name="フリーフォーム 407">
            <a:extLst>
              <a:ext uri="{FF2B5EF4-FFF2-40B4-BE49-F238E27FC236}">
                <a16:creationId xmlns:a16="http://schemas.microsoft.com/office/drawing/2014/main" id="{316E5670-A89F-6B27-1A1C-FE0C6BE88FEE}"/>
              </a:ext>
            </a:extLst>
          </p:cNvPr>
          <p:cNvSpPr/>
          <p:nvPr/>
        </p:nvSpPr>
        <p:spPr>
          <a:xfrm>
            <a:off x="7426140" y="3594086"/>
            <a:ext cx="248209" cy="260668"/>
          </a:xfrm>
          <a:custGeom>
            <a:avLst/>
            <a:gdLst>
              <a:gd name="connsiteX0" fmla="*/ 185 w 248209"/>
              <a:gd name="connsiteY0" fmla="*/ 14 h 260668"/>
              <a:gd name="connsiteX1" fmla="*/ 101785 w 248209"/>
              <a:gd name="connsiteY1" fmla="*/ 149239 h 260668"/>
              <a:gd name="connsiteX2" fmla="*/ 95435 w 248209"/>
              <a:gd name="connsiteY2" fmla="*/ 200039 h 260668"/>
              <a:gd name="connsiteX3" fmla="*/ 143060 w 248209"/>
              <a:gd name="connsiteY3" fmla="*/ 168289 h 260668"/>
              <a:gd name="connsiteX4" fmla="*/ 95435 w 248209"/>
              <a:gd name="connsiteY4" fmla="*/ 215914 h 260668"/>
              <a:gd name="connsiteX5" fmla="*/ 158935 w 248209"/>
              <a:gd name="connsiteY5" fmla="*/ 225439 h 260668"/>
              <a:gd name="connsiteX6" fmla="*/ 247835 w 248209"/>
              <a:gd name="connsiteY6" fmla="*/ 260364 h 260668"/>
              <a:gd name="connsiteX7" fmla="*/ 187510 w 248209"/>
              <a:gd name="connsiteY7" fmla="*/ 203214 h 260668"/>
              <a:gd name="connsiteX8" fmla="*/ 108135 w 248209"/>
              <a:gd name="connsiteY8" fmla="*/ 190514 h 260668"/>
              <a:gd name="connsiteX9" fmla="*/ 70035 w 248209"/>
              <a:gd name="connsiteY9" fmla="*/ 114314 h 260668"/>
              <a:gd name="connsiteX10" fmla="*/ 76385 w 248209"/>
              <a:gd name="connsiteY10" fmla="*/ 139714 h 260668"/>
              <a:gd name="connsiteX11" fmla="*/ 185 w 248209"/>
              <a:gd name="connsiteY11" fmla="*/ 14 h 26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8209" h="260668">
                <a:moveTo>
                  <a:pt x="185" y="14"/>
                </a:moveTo>
                <a:cubicBezTo>
                  <a:pt x="4418" y="1601"/>
                  <a:pt x="85910" y="115902"/>
                  <a:pt x="101785" y="149239"/>
                </a:cubicBezTo>
                <a:cubicBezTo>
                  <a:pt x="117660" y="182576"/>
                  <a:pt x="88556" y="196864"/>
                  <a:pt x="95435" y="200039"/>
                </a:cubicBezTo>
                <a:cubicBezTo>
                  <a:pt x="102314" y="203214"/>
                  <a:pt x="143060" y="165643"/>
                  <a:pt x="143060" y="168289"/>
                </a:cubicBezTo>
                <a:cubicBezTo>
                  <a:pt x="143060" y="170935"/>
                  <a:pt x="92789" y="206389"/>
                  <a:pt x="95435" y="215914"/>
                </a:cubicBezTo>
                <a:cubicBezTo>
                  <a:pt x="98081" y="225439"/>
                  <a:pt x="133535" y="218031"/>
                  <a:pt x="158935" y="225439"/>
                </a:cubicBezTo>
                <a:cubicBezTo>
                  <a:pt x="184335" y="232847"/>
                  <a:pt x="243073" y="264068"/>
                  <a:pt x="247835" y="260364"/>
                </a:cubicBezTo>
                <a:cubicBezTo>
                  <a:pt x="252597" y="256660"/>
                  <a:pt x="210793" y="214856"/>
                  <a:pt x="187510" y="203214"/>
                </a:cubicBezTo>
                <a:cubicBezTo>
                  <a:pt x="164227" y="191572"/>
                  <a:pt x="127714" y="205331"/>
                  <a:pt x="108135" y="190514"/>
                </a:cubicBezTo>
                <a:cubicBezTo>
                  <a:pt x="88556" y="175697"/>
                  <a:pt x="75327" y="122781"/>
                  <a:pt x="70035" y="114314"/>
                </a:cubicBezTo>
                <a:cubicBezTo>
                  <a:pt x="64743" y="105847"/>
                  <a:pt x="87497" y="155060"/>
                  <a:pt x="76385" y="139714"/>
                </a:cubicBezTo>
                <a:cubicBezTo>
                  <a:pt x="65273" y="124368"/>
                  <a:pt x="-4048" y="-1573"/>
                  <a:pt x="185" y="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9" name="フリーフォーム 408">
            <a:extLst>
              <a:ext uri="{FF2B5EF4-FFF2-40B4-BE49-F238E27FC236}">
                <a16:creationId xmlns:a16="http://schemas.microsoft.com/office/drawing/2014/main" id="{2D6370A0-2EA9-E406-74F3-BDBDC8A7F6F2}"/>
              </a:ext>
            </a:extLst>
          </p:cNvPr>
          <p:cNvSpPr/>
          <p:nvPr/>
        </p:nvSpPr>
        <p:spPr>
          <a:xfrm>
            <a:off x="7648535" y="3756837"/>
            <a:ext cx="359925" cy="153256"/>
          </a:xfrm>
          <a:custGeom>
            <a:avLst/>
            <a:gdLst>
              <a:gd name="connsiteX0" fmla="*/ 40 w 359925"/>
              <a:gd name="connsiteY0" fmla="*/ 2363 h 153256"/>
              <a:gd name="connsiteX1" fmla="*/ 184190 w 359925"/>
              <a:gd name="connsiteY1" fmla="*/ 21413 h 153256"/>
              <a:gd name="connsiteX2" fmla="*/ 130215 w 359925"/>
              <a:gd name="connsiteY2" fmla="*/ 8713 h 153256"/>
              <a:gd name="connsiteX3" fmla="*/ 276265 w 359925"/>
              <a:gd name="connsiteY3" fmla="*/ 11888 h 153256"/>
              <a:gd name="connsiteX4" fmla="*/ 358815 w 359925"/>
              <a:gd name="connsiteY4" fmla="*/ 151588 h 153256"/>
              <a:gd name="connsiteX5" fmla="*/ 317540 w 359925"/>
              <a:gd name="connsiteY5" fmla="*/ 84913 h 153256"/>
              <a:gd name="connsiteX6" fmla="*/ 228640 w 359925"/>
              <a:gd name="connsiteY6" fmla="*/ 24588 h 153256"/>
              <a:gd name="connsiteX7" fmla="*/ 260390 w 359925"/>
              <a:gd name="connsiteY7" fmla="*/ 46813 h 153256"/>
              <a:gd name="connsiteX8" fmla="*/ 168315 w 359925"/>
              <a:gd name="connsiteY8" fmla="*/ 43638 h 153256"/>
              <a:gd name="connsiteX9" fmla="*/ 40 w 359925"/>
              <a:gd name="connsiteY9" fmla="*/ 2363 h 153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9925" h="153256">
                <a:moveTo>
                  <a:pt x="40" y="2363"/>
                </a:moveTo>
                <a:cubicBezTo>
                  <a:pt x="2686" y="-1341"/>
                  <a:pt x="162494" y="20355"/>
                  <a:pt x="184190" y="21413"/>
                </a:cubicBezTo>
                <a:cubicBezTo>
                  <a:pt x="205886" y="22471"/>
                  <a:pt x="114869" y="10301"/>
                  <a:pt x="130215" y="8713"/>
                </a:cubicBezTo>
                <a:cubicBezTo>
                  <a:pt x="145561" y="7126"/>
                  <a:pt x="238165" y="-11924"/>
                  <a:pt x="276265" y="11888"/>
                </a:cubicBezTo>
                <a:cubicBezTo>
                  <a:pt x="314365" y="35700"/>
                  <a:pt x="351936" y="139417"/>
                  <a:pt x="358815" y="151588"/>
                </a:cubicBezTo>
                <a:cubicBezTo>
                  <a:pt x="365694" y="163759"/>
                  <a:pt x="339236" y="106080"/>
                  <a:pt x="317540" y="84913"/>
                </a:cubicBezTo>
                <a:cubicBezTo>
                  <a:pt x="295844" y="63746"/>
                  <a:pt x="238165" y="30938"/>
                  <a:pt x="228640" y="24588"/>
                </a:cubicBezTo>
                <a:cubicBezTo>
                  <a:pt x="219115" y="18238"/>
                  <a:pt x="270444" y="43638"/>
                  <a:pt x="260390" y="46813"/>
                </a:cubicBezTo>
                <a:cubicBezTo>
                  <a:pt x="250336" y="49988"/>
                  <a:pt x="212765" y="49988"/>
                  <a:pt x="168315" y="43638"/>
                </a:cubicBezTo>
                <a:cubicBezTo>
                  <a:pt x="123865" y="37288"/>
                  <a:pt x="-2606" y="6067"/>
                  <a:pt x="40" y="23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0" name="フリーフォーム 409">
            <a:extLst>
              <a:ext uri="{FF2B5EF4-FFF2-40B4-BE49-F238E27FC236}">
                <a16:creationId xmlns:a16="http://schemas.microsoft.com/office/drawing/2014/main" id="{96E1D24A-0397-F272-D76E-9D55910B3BA7}"/>
              </a:ext>
            </a:extLst>
          </p:cNvPr>
          <p:cNvSpPr/>
          <p:nvPr/>
        </p:nvSpPr>
        <p:spPr>
          <a:xfrm>
            <a:off x="7585036" y="3720977"/>
            <a:ext cx="455161" cy="203789"/>
          </a:xfrm>
          <a:custGeom>
            <a:avLst/>
            <a:gdLst>
              <a:gd name="connsiteX0" fmla="*/ 39 w 455161"/>
              <a:gd name="connsiteY0" fmla="*/ 123 h 203789"/>
              <a:gd name="connsiteX1" fmla="*/ 146089 w 455161"/>
              <a:gd name="connsiteY1" fmla="*/ 181098 h 203789"/>
              <a:gd name="connsiteX2" fmla="*/ 107989 w 455161"/>
              <a:gd name="connsiteY2" fmla="*/ 149348 h 203789"/>
              <a:gd name="connsiteX3" fmla="*/ 190539 w 455161"/>
              <a:gd name="connsiteY3" fmla="*/ 193798 h 203789"/>
              <a:gd name="connsiteX4" fmla="*/ 241339 w 455161"/>
              <a:gd name="connsiteY4" fmla="*/ 187448 h 203789"/>
              <a:gd name="connsiteX5" fmla="*/ 285789 w 455161"/>
              <a:gd name="connsiteY5" fmla="*/ 146173 h 203789"/>
              <a:gd name="connsiteX6" fmla="*/ 412789 w 455161"/>
              <a:gd name="connsiteY6" fmla="*/ 193798 h 203789"/>
              <a:gd name="connsiteX7" fmla="*/ 377864 w 455161"/>
              <a:gd name="connsiteY7" fmla="*/ 127123 h 203789"/>
              <a:gd name="connsiteX8" fmla="*/ 450889 w 455161"/>
              <a:gd name="connsiteY8" fmla="*/ 203323 h 203789"/>
              <a:gd name="connsiteX9" fmla="*/ 228639 w 455161"/>
              <a:gd name="connsiteY9" fmla="*/ 158873 h 203789"/>
              <a:gd name="connsiteX10" fmla="*/ 161964 w 455161"/>
              <a:gd name="connsiteY10" fmla="*/ 152523 h 203789"/>
              <a:gd name="connsiteX11" fmla="*/ 39 w 455161"/>
              <a:gd name="connsiteY11" fmla="*/ 123 h 203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5161" h="203789">
                <a:moveTo>
                  <a:pt x="39" y="123"/>
                </a:moveTo>
                <a:cubicBezTo>
                  <a:pt x="-2607" y="4885"/>
                  <a:pt x="128097" y="156227"/>
                  <a:pt x="146089" y="181098"/>
                </a:cubicBezTo>
                <a:cubicBezTo>
                  <a:pt x="164081" y="205969"/>
                  <a:pt x="100581" y="147231"/>
                  <a:pt x="107989" y="149348"/>
                </a:cubicBezTo>
                <a:cubicBezTo>
                  <a:pt x="115397" y="151465"/>
                  <a:pt x="168314" y="187448"/>
                  <a:pt x="190539" y="193798"/>
                </a:cubicBezTo>
                <a:cubicBezTo>
                  <a:pt x="212764" y="200148"/>
                  <a:pt x="225464" y="195385"/>
                  <a:pt x="241339" y="187448"/>
                </a:cubicBezTo>
                <a:cubicBezTo>
                  <a:pt x="257214" y="179511"/>
                  <a:pt x="257214" y="145115"/>
                  <a:pt x="285789" y="146173"/>
                </a:cubicBezTo>
                <a:cubicBezTo>
                  <a:pt x="314364" y="147231"/>
                  <a:pt x="397443" y="196973"/>
                  <a:pt x="412789" y="193798"/>
                </a:cubicBezTo>
                <a:cubicBezTo>
                  <a:pt x="428135" y="190623"/>
                  <a:pt x="371514" y="125536"/>
                  <a:pt x="377864" y="127123"/>
                </a:cubicBezTo>
                <a:cubicBezTo>
                  <a:pt x="384214" y="128711"/>
                  <a:pt x="475760" y="198031"/>
                  <a:pt x="450889" y="203323"/>
                </a:cubicBezTo>
                <a:cubicBezTo>
                  <a:pt x="426018" y="208615"/>
                  <a:pt x="276793" y="167340"/>
                  <a:pt x="228639" y="158873"/>
                </a:cubicBezTo>
                <a:cubicBezTo>
                  <a:pt x="180485" y="150406"/>
                  <a:pt x="196889" y="175806"/>
                  <a:pt x="161964" y="152523"/>
                </a:cubicBezTo>
                <a:cubicBezTo>
                  <a:pt x="127039" y="129240"/>
                  <a:pt x="2685" y="-4639"/>
                  <a:pt x="39" y="1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5EA1124F-489E-0AC8-90C0-13A28DC52733}"/>
              </a:ext>
            </a:extLst>
          </p:cNvPr>
          <p:cNvSpPr/>
          <p:nvPr/>
        </p:nvSpPr>
        <p:spPr>
          <a:xfrm>
            <a:off x="4929616" y="3273036"/>
            <a:ext cx="84180" cy="221209"/>
          </a:xfrm>
          <a:custGeom>
            <a:avLst/>
            <a:gdLst>
              <a:gd name="connsiteX0" fmla="*/ 51959 w 84180"/>
              <a:gd name="connsiteY0" fmla="*/ 389 h 221209"/>
              <a:gd name="connsiteX1" fmla="*/ 61484 w 84180"/>
              <a:gd name="connsiteY1" fmla="*/ 89289 h 221209"/>
              <a:gd name="connsiteX2" fmla="*/ 42434 w 84180"/>
              <a:gd name="connsiteY2" fmla="*/ 133739 h 221209"/>
              <a:gd name="connsiteX3" fmla="*/ 67834 w 84180"/>
              <a:gd name="connsiteY3" fmla="*/ 117864 h 221209"/>
              <a:gd name="connsiteX4" fmla="*/ 1159 w 84180"/>
              <a:gd name="connsiteY4" fmla="*/ 219464 h 221209"/>
              <a:gd name="connsiteX5" fmla="*/ 29734 w 84180"/>
              <a:gd name="connsiteY5" fmla="*/ 178189 h 221209"/>
              <a:gd name="connsiteX6" fmla="*/ 83709 w 84180"/>
              <a:gd name="connsiteY6" fmla="*/ 127389 h 221209"/>
              <a:gd name="connsiteX7" fmla="*/ 51959 w 84180"/>
              <a:gd name="connsiteY7" fmla="*/ 389 h 221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80" h="221209">
                <a:moveTo>
                  <a:pt x="51959" y="389"/>
                </a:moveTo>
                <a:cubicBezTo>
                  <a:pt x="48255" y="-5961"/>
                  <a:pt x="63071" y="67064"/>
                  <a:pt x="61484" y="89289"/>
                </a:cubicBezTo>
                <a:cubicBezTo>
                  <a:pt x="59897" y="111514"/>
                  <a:pt x="41376" y="128977"/>
                  <a:pt x="42434" y="133739"/>
                </a:cubicBezTo>
                <a:cubicBezTo>
                  <a:pt x="43492" y="138501"/>
                  <a:pt x="74713" y="103577"/>
                  <a:pt x="67834" y="117864"/>
                </a:cubicBezTo>
                <a:cubicBezTo>
                  <a:pt x="60955" y="132152"/>
                  <a:pt x="7509" y="209410"/>
                  <a:pt x="1159" y="219464"/>
                </a:cubicBezTo>
                <a:cubicBezTo>
                  <a:pt x="-5191" y="229518"/>
                  <a:pt x="15976" y="193535"/>
                  <a:pt x="29734" y="178189"/>
                </a:cubicBezTo>
                <a:cubicBezTo>
                  <a:pt x="43492" y="162843"/>
                  <a:pt x="78947" y="153847"/>
                  <a:pt x="83709" y="127389"/>
                </a:cubicBezTo>
                <a:cubicBezTo>
                  <a:pt x="88471" y="100931"/>
                  <a:pt x="55663" y="6739"/>
                  <a:pt x="51959" y="38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2CF9649F-DF81-852D-467F-77971E1B73F2}"/>
              </a:ext>
            </a:extLst>
          </p:cNvPr>
          <p:cNvSpPr/>
          <p:nvPr/>
        </p:nvSpPr>
        <p:spPr>
          <a:xfrm>
            <a:off x="4882377" y="3492484"/>
            <a:ext cx="522427" cy="39065"/>
          </a:xfrm>
          <a:custGeom>
            <a:avLst/>
            <a:gdLst>
              <a:gd name="connsiteX0" fmla="*/ 773 w 522427"/>
              <a:gd name="connsiteY0" fmla="*/ 16 h 39065"/>
              <a:gd name="connsiteX1" fmla="*/ 302398 w 522427"/>
              <a:gd name="connsiteY1" fmla="*/ 15891 h 39065"/>
              <a:gd name="connsiteX2" fmla="*/ 210323 w 522427"/>
              <a:gd name="connsiteY2" fmla="*/ 9541 h 39065"/>
              <a:gd name="connsiteX3" fmla="*/ 416698 w 522427"/>
              <a:gd name="connsiteY3" fmla="*/ 34941 h 39065"/>
              <a:gd name="connsiteX4" fmla="*/ 521473 w 522427"/>
              <a:gd name="connsiteY4" fmla="*/ 38116 h 39065"/>
              <a:gd name="connsiteX5" fmla="*/ 457973 w 522427"/>
              <a:gd name="connsiteY5" fmla="*/ 25416 h 39065"/>
              <a:gd name="connsiteX6" fmla="*/ 286523 w 522427"/>
              <a:gd name="connsiteY6" fmla="*/ 6366 h 39065"/>
              <a:gd name="connsiteX7" fmla="*/ 216673 w 522427"/>
              <a:gd name="connsiteY7" fmla="*/ 12716 h 39065"/>
              <a:gd name="connsiteX8" fmla="*/ 773 w 522427"/>
              <a:gd name="connsiteY8" fmla="*/ 16 h 39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2427" h="39065">
                <a:moveTo>
                  <a:pt x="773" y="16"/>
                </a:moveTo>
                <a:cubicBezTo>
                  <a:pt x="15061" y="545"/>
                  <a:pt x="267473" y="14303"/>
                  <a:pt x="302398" y="15891"/>
                </a:cubicBezTo>
                <a:cubicBezTo>
                  <a:pt x="337323" y="17479"/>
                  <a:pt x="191273" y="6366"/>
                  <a:pt x="210323" y="9541"/>
                </a:cubicBezTo>
                <a:cubicBezTo>
                  <a:pt x="229373" y="12716"/>
                  <a:pt x="364840" y="30179"/>
                  <a:pt x="416698" y="34941"/>
                </a:cubicBezTo>
                <a:cubicBezTo>
                  <a:pt x="468556" y="39704"/>
                  <a:pt x="514594" y="39703"/>
                  <a:pt x="521473" y="38116"/>
                </a:cubicBezTo>
                <a:cubicBezTo>
                  <a:pt x="528352" y="36529"/>
                  <a:pt x="497131" y="30708"/>
                  <a:pt x="457973" y="25416"/>
                </a:cubicBezTo>
                <a:cubicBezTo>
                  <a:pt x="418815" y="20124"/>
                  <a:pt x="326740" y="8483"/>
                  <a:pt x="286523" y="6366"/>
                </a:cubicBezTo>
                <a:cubicBezTo>
                  <a:pt x="246306" y="4249"/>
                  <a:pt x="259006" y="13774"/>
                  <a:pt x="216673" y="12716"/>
                </a:cubicBezTo>
                <a:cubicBezTo>
                  <a:pt x="174340" y="11658"/>
                  <a:pt x="-13515" y="-513"/>
                  <a:pt x="773" y="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93A11C92-2351-2B45-0D71-2B0E72256844}"/>
              </a:ext>
            </a:extLst>
          </p:cNvPr>
          <p:cNvSpPr/>
          <p:nvPr/>
        </p:nvSpPr>
        <p:spPr>
          <a:xfrm>
            <a:off x="4956099" y="3295432"/>
            <a:ext cx="123939" cy="79625"/>
          </a:xfrm>
          <a:custGeom>
            <a:avLst/>
            <a:gdLst>
              <a:gd name="connsiteX0" fmla="*/ 76 w 123939"/>
              <a:gd name="connsiteY0" fmla="*/ 22443 h 79625"/>
              <a:gd name="connsiteX1" fmla="*/ 92151 w 123939"/>
              <a:gd name="connsiteY1" fmla="*/ 218 h 79625"/>
              <a:gd name="connsiteX2" fmla="*/ 98501 w 123939"/>
              <a:gd name="connsiteY2" fmla="*/ 38318 h 79625"/>
              <a:gd name="connsiteX3" fmla="*/ 123901 w 123939"/>
              <a:gd name="connsiteY3" fmla="*/ 79593 h 79625"/>
              <a:gd name="connsiteX4" fmla="*/ 92151 w 123939"/>
              <a:gd name="connsiteY4" fmla="*/ 44668 h 79625"/>
              <a:gd name="connsiteX5" fmla="*/ 76276 w 123939"/>
              <a:gd name="connsiteY5" fmla="*/ 16093 h 79625"/>
              <a:gd name="connsiteX6" fmla="*/ 76 w 123939"/>
              <a:gd name="connsiteY6" fmla="*/ 22443 h 79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3939" h="79625">
                <a:moveTo>
                  <a:pt x="76" y="22443"/>
                </a:moveTo>
                <a:cubicBezTo>
                  <a:pt x="2722" y="19797"/>
                  <a:pt x="75747" y="-2428"/>
                  <a:pt x="92151" y="218"/>
                </a:cubicBezTo>
                <a:cubicBezTo>
                  <a:pt x="108555" y="2864"/>
                  <a:pt x="93209" y="25089"/>
                  <a:pt x="98501" y="38318"/>
                </a:cubicBezTo>
                <a:cubicBezTo>
                  <a:pt x="103793" y="51547"/>
                  <a:pt x="124959" y="78535"/>
                  <a:pt x="123901" y="79593"/>
                </a:cubicBezTo>
                <a:cubicBezTo>
                  <a:pt x="122843" y="80651"/>
                  <a:pt x="100088" y="55251"/>
                  <a:pt x="92151" y="44668"/>
                </a:cubicBezTo>
                <a:cubicBezTo>
                  <a:pt x="84214" y="34085"/>
                  <a:pt x="87918" y="19797"/>
                  <a:pt x="76276" y="16093"/>
                </a:cubicBezTo>
                <a:cubicBezTo>
                  <a:pt x="64634" y="12389"/>
                  <a:pt x="-2570" y="25089"/>
                  <a:pt x="76" y="224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44FCFBB2-E0A9-1B9B-C3E5-38204FDED1CD}"/>
              </a:ext>
            </a:extLst>
          </p:cNvPr>
          <p:cNvSpPr/>
          <p:nvPr/>
        </p:nvSpPr>
        <p:spPr>
          <a:xfrm>
            <a:off x="5006873" y="3311477"/>
            <a:ext cx="108059" cy="181029"/>
          </a:xfrm>
          <a:custGeom>
            <a:avLst/>
            <a:gdLst>
              <a:gd name="connsiteX0" fmla="*/ 102 w 108059"/>
              <a:gd name="connsiteY0" fmla="*/ 48 h 181029"/>
              <a:gd name="connsiteX1" fmla="*/ 63602 w 108059"/>
              <a:gd name="connsiteY1" fmla="*/ 130223 h 181029"/>
              <a:gd name="connsiteX2" fmla="*/ 108052 w 108059"/>
              <a:gd name="connsiteY2" fmla="*/ 181023 h 181029"/>
              <a:gd name="connsiteX3" fmla="*/ 60427 w 108059"/>
              <a:gd name="connsiteY3" fmla="*/ 133398 h 181029"/>
              <a:gd name="connsiteX4" fmla="*/ 3277 w 108059"/>
              <a:gd name="connsiteY4" fmla="*/ 98473 h 181029"/>
              <a:gd name="connsiteX5" fmla="*/ 47727 w 108059"/>
              <a:gd name="connsiteY5" fmla="*/ 114348 h 181029"/>
              <a:gd name="connsiteX6" fmla="*/ 102 w 108059"/>
              <a:gd name="connsiteY6" fmla="*/ 48 h 1810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059" h="181029">
                <a:moveTo>
                  <a:pt x="102" y="48"/>
                </a:moveTo>
                <a:cubicBezTo>
                  <a:pt x="2748" y="2694"/>
                  <a:pt x="45610" y="100061"/>
                  <a:pt x="63602" y="130223"/>
                </a:cubicBezTo>
                <a:cubicBezTo>
                  <a:pt x="81594" y="160385"/>
                  <a:pt x="108581" y="180494"/>
                  <a:pt x="108052" y="181023"/>
                </a:cubicBezTo>
                <a:cubicBezTo>
                  <a:pt x="107523" y="181552"/>
                  <a:pt x="77889" y="147156"/>
                  <a:pt x="60427" y="133398"/>
                </a:cubicBezTo>
                <a:cubicBezTo>
                  <a:pt x="42965" y="119640"/>
                  <a:pt x="5394" y="101648"/>
                  <a:pt x="3277" y="98473"/>
                </a:cubicBezTo>
                <a:cubicBezTo>
                  <a:pt x="1160" y="95298"/>
                  <a:pt x="48785" y="123873"/>
                  <a:pt x="47727" y="114348"/>
                </a:cubicBezTo>
                <a:cubicBezTo>
                  <a:pt x="46669" y="104823"/>
                  <a:pt x="-2544" y="-2598"/>
                  <a:pt x="102" y="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D7D1A311-28A3-E6E5-0001-861EEF8D5B59}"/>
              </a:ext>
            </a:extLst>
          </p:cNvPr>
          <p:cNvSpPr/>
          <p:nvPr/>
        </p:nvSpPr>
        <p:spPr>
          <a:xfrm>
            <a:off x="4952790" y="3339128"/>
            <a:ext cx="258591" cy="167378"/>
          </a:xfrm>
          <a:custGeom>
            <a:avLst/>
            <a:gdLst>
              <a:gd name="connsiteX0" fmla="*/ 73235 w 258591"/>
              <a:gd name="connsiteY0" fmla="*/ 58122 h 167378"/>
              <a:gd name="connsiteX1" fmla="*/ 244685 w 258591"/>
              <a:gd name="connsiteY1" fmla="*/ 13672 h 167378"/>
              <a:gd name="connsiteX2" fmla="*/ 171660 w 258591"/>
              <a:gd name="connsiteY2" fmla="*/ 13672 h 167378"/>
              <a:gd name="connsiteX3" fmla="*/ 257385 w 258591"/>
              <a:gd name="connsiteY3" fmla="*/ 13672 h 167378"/>
              <a:gd name="connsiteX4" fmla="*/ 219285 w 258591"/>
              <a:gd name="connsiteY4" fmla="*/ 39072 h 167378"/>
              <a:gd name="connsiteX5" fmla="*/ 181185 w 258591"/>
              <a:gd name="connsiteY5" fmla="*/ 89872 h 167378"/>
              <a:gd name="connsiteX6" fmla="*/ 136735 w 258591"/>
              <a:gd name="connsiteY6" fmla="*/ 166072 h 167378"/>
              <a:gd name="connsiteX7" fmla="*/ 95460 w 258591"/>
              <a:gd name="connsiteY7" fmla="*/ 134322 h 167378"/>
              <a:gd name="connsiteX8" fmla="*/ 210 w 258591"/>
              <a:gd name="connsiteY8" fmla="*/ 86697 h 167378"/>
              <a:gd name="connsiteX9" fmla="*/ 124035 w 258591"/>
              <a:gd name="connsiteY9" fmla="*/ 153372 h 167378"/>
              <a:gd name="connsiteX10" fmla="*/ 127210 w 258591"/>
              <a:gd name="connsiteY10" fmla="*/ 108922 h 167378"/>
              <a:gd name="connsiteX11" fmla="*/ 136735 w 258591"/>
              <a:gd name="connsiteY11" fmla="*/ 118447 h 167378"/>
              <a:gd name="connsiteX12" fmla="*/ 235160 w 258591"/>
              <a:gd name="connsiteY12" fmla="*/ 16847 h 167378"/>
              <a:gd name="connsiteX13" fmla="*/ 235160 w 258591"/>
              <a:gd name="connsiteY13" fmla="*/ 972 h 167378"/>
              <a:gd name="connsiteX14" fmla="*/ 171660 w 258591"/>
              <a:gd name="connsiteY14" fmla="*/ 26372 h 167378"/>
              <a:gd name="connsiteX15" fmla="*/ 73235 w 258591"/>
              <a:gd name="connsiteY15" fmla="*/ 58122 h 1673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8591" h="167378">
                <a:moveTo>
                  <a:pt x="73235" y="58122"/>
                </a:moveTo>
                <a:cubicBezTo>
                  <a:pt x="85406" y="56005"/>
                  <a:pt x="228281" y="21080"/>
                  <a:pt x="244685" y="13672"/>
                </a:cubicBezTo>
                <a:cubicBezTo>
                  <a:pt x="261089" y="6264"/>
                  <a:pt x="171660" y="13672"/>
                  <a:pt x="171660" y="13672"/>
                </a:cubicBezTo>
                <a:cubicBezTo>
                  <a:pt x="173777" y="13672"/>
                  <a:pt x="249448" y="9439"/>
                  <a:pt x="257385" y="13672"/>
                </a:cubicBezTo>
                <a:cubicBezTo>
                  <a:pt x="265322" y="17905"/>
                  <a:pt x="231985" y="26372"/>
                  <a:pt x="219285" y="39072"/>
                </a:cubicBezTo>
                <a:cubicBezTo>
                  <a:pt x="206585" y="51772"/>
                  <a:pt x="194943" y="68705"/>
                  <a:pt x="181185" y="89872"/>
                </a:cubicBezTo>
                <a:cubicBezTo>
                  <a:pt x="167427" y="111039"/>
                  <a:pt x="151022" y="158664"/>
                  <a:pt x="136735" y="166072"/>
                </a:cubicBezTo>
                <a:cubicBezTo>
                  <a:pt x="122448" y="173480"/>
                  <a:pt x="118214" y="147551"/>
                  <a:pt x="95460" y="134322"/>
                </a:cubicBezTo>
                <a:cubicBezTo>
                  <a:pt x="72706" y="121093"/>
                  <a:pt x="-4552" y="83522"/>
                  <a:pt x="210" y="86697"/>
                </a:cubicBezTo>
                <a:cubicBezTo>
                  <a:pt x="4972" y="89872"/>
                  <a:pt x="102868" y="149668"/>
                  <a:pt x="124035" y="153372"/>
                </a:cubicBezTo>
                <a:cubicBezTo>
                  <a:pt x="145202" y="157076"/>
                  <a:pt x="127210" y="108922"/>
                  <a:pt x="127210" y="108922"/>
                </a:cubicBezTo>
                <a:cubicBezTo>
                  <a:pt x="129327" y="103101"/>
                  <a:pt x="118743" y="133793"/>
                  <a:pt x="136735" y="118447"/>
                </a:cubicBezTo>
                <a:cubicBezTo>
                  <a:pt x="154727" y="103101"/>
                  <a:pt x="235160" y="16847"/>
                  <a:pt x="235160" y="16847"/>
                </a:cubicBezTo>
                <a:cubicBezTo>
                  <a:pt x="251564" y="-2732"/>
                  <a:pt x="245743" y="-616"/>
                  <a:pt x="235160" y="972"/>
                </a:cubicBezTo>
                <a:cubicBezTo>
                  <a:pt x="224577" y="2559"/>
                  <a:pt x="191768" y="19493"/>
                  <a:pt x="171660" y="26372"/>
                </a:cubicBezTo>
                <a:cubicBezTo>
                  <a:pt x="151552" y="33251"/>
                  <a:pt x="61064" y="60239"/>
                  <a:pt x="73235" y="581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E3232CC0-B46C-4F88-9097-2F5113F52439}"/>
              </a:ext>
            </a:extLst>
          </p:cNvPr>
          <p:cNvSpPr/>
          <p:nvPr/>
        </p:nvSpPr>
        <p:spPr>
          <a:xfrm>
            <a:off x="5172617" y="3352791"/>
            <a:ext cx="128026" cy="159791"/>
          </a:xfrm>
          <a:custGeom>
            <a:avLst/>
            <a:gdLst>
              <a:gd name="connsiteX0" fmla="*/ 12158 w 128026"/>
              <a:gd name="connsiteY0" fmla="*/ 9 h 159791"/>
              <a:gd name="connsiteX1" fmla="*/ 91533 w 128026"/>
              <a:gd name="connsiteY1" fmla="*/ 95259 h 159791"/>
              <a:gd name="connsiteX2" fmla="*/ 126458 w 128026"/>
              <a:gd name="connsiteY2" fmla="*/ 57159 h 159791"/>
              <a:gd name="connsiteX3" fmla="*/ 43908 w 128026"/>
              <a:gd name="connsiteY3" fmla="*/ 123834 h 159791"/>
              <a:gd name="connsiteX4" fmla="*/ 2633 w 128026"/>
              <a:gd name="connsiteY4" fmla="*/ 158759 h 159791"/>
              <a:gd name="connsiteX5" fmla="*/ 116933 w 128026"/>
              <a:gd name="connsiteY5" fmla="*/ 85734 h 159791"/>
              <a:gd name="connsiteX6" fmla="*/ 91533 w 128026"/>
              <a:gd name="connsiteY6" fmla="*/ 73034 h 159791"/>
              <a:gd name="connsiteX7" fmla="*/ 43908 w 128026"/>
              <a:gd name="connsiteY7" fmla="*/ 50809 h 159791"/>
              <a:gd name="connsiteX8" fmla="*/ 78833 w 128026"/>
              <a:gd name="connsiteY8" fmla="*/ 101609 h 159791"/>
              <a:gd name="connsiteX9" fmla="*/ 12158 w 128026"/>
              <a:gd name="connsiteY9" fmla="*/ 9 h 159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8026" h="159791">
                <a:moveTo>
                  <a:pt x="12158" y="9"/>
                </a:moveTo>
                <a:cubicBezTo>
                  <a:pt x="14275" y="-1049"/>
                  <a:pt x="72483" y="85734"/>
                  <a:pt x="91533" y="95259"/>
                </a:cubicBezTo>
                <a:cubicBezTo>
                  <a:pt x="110583" y="104784"/>
                  <a:pt x="134396" y="52397"/>
                  <a:pt x="126458" y="57159"/>
                </a:cubicBezTo>
                <a:cubicBezTo>
                  <a:pt x="118521" y="61922"/>
                  <a:pt x="64546" y="106901"/>
                  <a:pt x="43908" y="123834"/>
                </a:cubicBezTo>
                <a:cubicBezTo>
                  <a:pt x="23271" y="140767"/>
                  <a:pt x="-9538" y="165109"/>
                  <a:pt x="2633" y="158759"/>
                </a:cubicBezTo>
                <a:cubicBezTo>
                  <a:pt x="14804" y="152409"/>
                  <a:pt x="116933" y="85734"/>
                  <a:pt x="116933" y="85734"/>
                </a:cubicBezTo>
                <a:cubicBezTo>
                  <a:pt x="131750" y="71447"/>
                  <a:pt x="103704" y="78855"/>
                  <a:pt x="91533" y="73034"/>
                </a:cubicBezTo>
                <a:cubicBezTo>
                  <a:pt x="79362" y="67213"/>
                  <a:pt x="46025" y="46047"/>
                  <a:pt x="43908" y="50809"/>
                </a:cubicBezTo>
                <a:cubicBezTo>
                  <a:pt x="41791" y="55571"/>
                  <a:pt x="80950" y="104784"/>
                  <a:pt x="78833" y="101609"/>
                </a:cubicBezTo>
                <a:cubicBezTo>
                  <a:pt x="76716" y="98434"/>
                  <a:pt x="10041" y="1067"/>
                  <a:pt x="12158" y="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4B7EF741-B78D-F510-AEC8-83A0356C9F17}"/>
              </a:ext>
            </a:extLst>
          </p:cNvPr>
          <p:cNvSpPr/>
          <p:nvPr/>
        </p:nvSpPr>
        <p:spPr>
          <a:xfrm>
            <a:off x="5108509" y="3432160"/>
            <a:ext cx="308155" cy="121262"/>
          </a:xfrm>
          <a:custGeom>
            <a:avLst/>
            <a:gdLst>
              <a:gd name="connsiteX0" fmla="*/ 66 w 308155"/>
              <a:gd name="connsiteY0" fmla="*/ 88915 h 121262"/>
              <a:gd name="connsiteX1" fmla="*/ 136591 w 308155"/>
              <a:gd name="connsiteY1" fmla="*/ 63515 h 121262"/>
              <a:gd name="connsiteX2" fmla="*/ 165166 w 308155"/>
              <a:gd name="connsiteY2" fmla="*/ 15 h 121262"/>
              <a:gd name="connsiteX3" fmla="*/ 235016 w 308155"/>
              <a:gd name="connsiteY3" fmla="*/ 57165 h 121262"/>
              <a:gd name="connsiteX4" fmla="*/ 209616 w 308155"/>
              <a:gd name="connsiteY4" fmla="*/ 28590 h 121262"/>
              <a:gd name="connsiteX5" fmla="*/ 308041 w 308155"/>
              <a:gd name="connsiteY5" fmla="*/ 120665 h 121262"/>
              <a:gd name="connsiteX6" fmla="*/ 228666 w 308155"/>
              <a:gd name="connsiteY6" fmla="*/ 66690 h 121262"/>
              <a:gd name="connsiteX7" fmla="*/ 193741 w 308155"/>
              <a:gd name="connsiteY7" fmla="*/ 34940 h 121262"/>
              <a:gd name="connsiteX8" fmla="*/ 155641 w 308155"/>
              <a:gd name="connsiteY8" fmla="*/ 50815 h 121262"/>
              <a:gd name="connsiteX9" fmla="*/ 66 w 308155"/>
              <a:gd name="connsiteY9" fmla="*/ 88915 h 121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8155" h="121262">
                <a:moveTo>
                  <a:pt x="66" y="88915"/>
                </a:moveTo>
                <a:cubicBezTo>
                  <a:pt x="-3109" y="91032"/>
                  <a:pt x="109074" y="78332"/>
                  <a:pt x="136591" y="63515"/>
                </a:cubicBezTo>
                <a:cubicBezTo>
                  <a:pt x="164108" y="48698"/>
                  <a:pt x="148762" y="1073"/>
                  <a:pt x="165166" y="15"/>
                </a:cubicBezTo>
                <a:cubicBezTo>
                  <a:pt x="181570" y="-1043"/>
                  <a:pt x="227608" y="52402"/>
                  <a:pt x="235016" y="57165"/>
                </a:cubicBezTo>
                <a:cubicBezTo>
                  <a:pt x="242424" y="61927"/>
                  <a:pt x="197445" y="18007"/>
                  <a:pt x="209616" y="28590"/>
                </a:cubicBezTo>
                <a:cubicBezTo>
                  <a:pt x="221787" y="39173"/>
                  <a:pt x="304866" y="114315"/>
                  <a:pt x="308041" y="120665"/>
                </a:cubicBezTo>
                <a:cubicBezTo>
                  <a:pt x="311216" y="127015"/>
                  <a:pt x="247716" y="80977"/>
                  <a:pt x="228666" y="66690"/>
                </a:cubicBezTo>
                <a:cubicBezTo>
                  <a:pt x="209616" y="52402"/>
                  <a:pt x="205912" y="37586"/>
                  <a:pt x="193741" y="34940"/>
                </a:cubicBezTo>
                <a:cubicBezTo>
                  <a:pt x="181570" y="32294"/>
                  <a:pt x="185804" y="41819"/>
                  <a:pt x="155641" y="50815"/>
                </a:cubicBezTo>
                <a:cubicBezTo>
                  <a:pt x="125479" y="59811"/>
                  <a:pt x="3241" y="86798"/>
                  <a:pt x="66" y="889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AA98EC20-DBC6-6AAF-C1E5-F74886C1CEBD}"/>
              </a:ext>
            </a:extLst>
          </p:cNvPr>
          <p:cNvSpPr/>
          <p:nvPr/>
        </p:nvSpPr>
        <p:spPr>
          <a:xfrm>
            <a:off x="3983781" y="2153037"/>
            <a:ext cx="163005" cy="954374"/>
          </a:xfrm>
          <a:custGeom>
            <a:avLst/>
            <a:gdLst>
              <a:gd name="connsiteX0" fmla="*/ 162769 w 163005"/>
              <a:gd name="connsiteY0" fmla="*/ 2788 h 954374"/>
              <a:gd name="connsiteX1" fmla="*/ 80219 w 163005"/>
              <a:gd name="connsiteY1" fmla="*/ 421888 h 954374"/>
              <a:gd name="connsiteX2" fmla="*/ 92919 w 163005"/>
              <a:gd name="connsiteY2" fmla="*/ 390138 h 954374"/>
              <a:gd name="connsiteX3" fmla="*/ 70694 w 163005"/>
              <a:gd name="connsiteY3" fmla="*/ 564763 h 954374"/>
              <a:gd name="connsiteX4" fmla="*/ 77044 w 163005"/>
              <a:gd name="connsiteY4" fmla="*/ 507613 h 954374"/>
              <a:gd name="connsiteX5" fmla="*/ 26244 w 163005"/>
              <a:gd name="connsiteY5" fmla="*/ 812413 h 954374"/>
              <a:gd name="connsiteX6" fmla="*/ 844 w 163005"/>
              <a:gd name="connsiteY6" fmla="*/ 952113 h 954374"/>
              <a:gd name="connsiteX7" fmla="*/ 13544 w 163005"/>
              <a:gd name="connsiteY7" fmla="*/ 856863 h 954374"/>
              <a:gd name="connsiteX8" fmla="*/ 83394 w 163005"/>
              <a:gd name="connsiteY8" fmla="*/ 371088 h 954374"/>
              <a:gd name="connsiteX9" fmla="*/ 64344 w 163005"/>
              <a:gd name="connsiteY9" fmla="*/ 472688 h 954374"/>
              <a:gd name="connsiteX10" fmla="*/ 131019 w 163005"/>
              <a:gd name="connsiteY10" fmla="*/ 164713 h 954374"/>
              <a:gd name="connsiteX11" fmla="*/ 105619 w 163005"/>
              <a:gd name="connsiteY11" fmla="*/ 234563 h 954374"/>
              <a:gd name="connsiteX12" fmla="*/ 162769 w 163005"/>
              <a:gd name="connsiteY12" fmla="*/ 2788 h 954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3005" h="954374">
                <a:moveTo>
                  <a:pt x="162769" y="2788"/>
                </a:moveTo>
                <a:cubicBezTo>
                  <a:pt x="158536" y="34009"/>
                  <a:pt x="91861" y="357330"/>
                  <a:pt x="80219" y="421888"/>
                </a:cubicBezTo>
                <a:cubicBezTo>
                  <a:pt x="68577" y="486446"/>
                  <a:pt x="94507" y="366325"/>
                  <a:pt x="92919" y="390138"/>
                </a:cubicBezTo>
                <a:cubicBezTo>
                  <a:pt x="91331" y="413951"/>
                  <a:pt x="73340" y="545184"/>
                  <a:pt x="70694" y="564763"/>
                </a:cubicBezTo>
                <a:cubicBezTo>
                  <a:pt x="68048" y="584342"/>
                  <a:pt x="84452" y="466338"/>
                  <a:pt x="77044" y="507613"/>
                </a:cubicBezTo>
                <a:cubicBezTo>
                  <a:pt x="69636" y="548888"/>
                  <a:pt x="38944" y="738330"/>
                  <a:pt x="26244" y="812413"/>
                </a:cubicBezTo>
                <a:cubicBezTo>
                  <a:pt x="13544" y="886496"/>
                  <a:pt x="2961" y="944705"/>
                  <a:pt x="844" y="952113"/>
                </a:cubicBezTo>
                <a:cubicBezTo>
                  <a:pt x="-1273" y="959521"/>
                  <a:pt x="-214" y="953700"/>
                  <a:pt x="13544" y="856863"/>
                </a:cubicBezTo>
                <a:cubicBezTo>
                  <a:pt x="27302" y="760026"/>
                  <a:pt x="74927" y="435117"/>
                  <a:pt x="83394" y="371088"/>
                </a:cubicBezTo>
                <a:cubicBezTo>
                  <a:pt x="91861" y="307059"/>
                  <a:pt x="56407" y="507084"/>
                  <a:pt x="64344" y="472688"/>
                </a:cubicBezTo>
                <a:cubicBezTo>
                  <a:pt x="72281" y="438292"/>
                  <a:pt x="124140" y="204400"/>
                  <a:pt x="131019" y="164713"/>
                </a:cubicBezTo>
                <a:cubicBezTo>
                  <a:pt x="137898" y="125026"/>
                  <a:pt x="98211" y="256788"/>
                  <a:pt x="105619" y="234563"/>
                </a:cubicBezTo>
                <a:cubicBezTo>
                  <a:pt x="113027" y="212338"/>
                  <a:pt x="167002" y="-28433"/>
                  <a:pt x="162769" y="278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B5741983-C39C-9444-82E9-7D73D4351793}"/>
              </a:ext>
            </a:extLst>
          </p:cNvPr>
          <p:cNvSpPr/>
          <p:nvPr/>
        </p:nvSpPr>
        <p:spPr>
          <a:xfrm>
            <a:off x="5809500" y="3021523"/>
            <a:ext cx="576667" cy="297296"/>
          </a:xfrm>
          <a:custGeom>
            <a:avLst/>
            <a:gdLst>
              <a:gd name="connsiteX0" fmla="*/ 575425 w 576667"/>
              <a:gd name="connsiteY0" fmla="*/ 1077 h 297296"/>
              <a:gd name="connsiteX1" fmla="*/ 216650 w 576667"/>
              <a:gd name="connsiteY1" fmla="*/ 143952 h 297296"/>
              <a:gd name="connsiteX2" fmla="*/ 267450 w 576667"/>
              <a:gd name="connsiteY2" fmla="*/ 128077 h 297296"/>
              <a:gd name="connsiteX3" fmla="*/ 7100 w 576667"/>
              <a:gd name="connsiteY3" fmla="*/ 293177 h 297296"/>
              <a:gd name="connsiteX4" fmla="*/ 92825 w 576667"/>
              <a:gd name="connsiteY4" fmla="*/ 236027 h 297296"/>
              <a:gd name="connsiteX5" fmla="*/ 296025 w 576667"/>
              <a:gd name="connsiteY5" fmla="*/ 112202 h 297296"/>
              <a:gd name="connsiteX6" fmla="*/ 203950 w 576667"/>
              <a:gd name="connsiteY6" fmla="*/ 147127 h 297296"/>
              <a:gd name="connsiteX7" fmla="*/ 397625 w 576667"/>
              <a:gd name="connsiteY7" fmla="*/ 74102 h 297296"/>
              <a:gd name="connsiteX8" fmla="*/ 337300 w 576667"/>
              <a:gd name="connsiteY8" fmla="*/ 77277 h 297296"/>
              <a:gd name="connsiteX9" fmla="*/ 575425 w 576667"/>
              <a:gd name="connsiteY9" fmla="*/ 1077 h 297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6667" h="297296">
                <a:moveTo>
                  <a:pt x="575425" y="1077"/>
                </a:moveTo>
                <a:cubicBezTo>
                  <a:pt x="555317" y="12189"/>
                  <a:pt x="267979" y="122785"/>
                  <a:pt x="216650" y="143952"/>
                </a:cubicBezTo>
                <a:cubicBezTo>
                  <a:pt x="165321" y="165119"/>
                  <a:pt x="302375" y="103206"/>
                  <a:pt x="267450" y="128077"/>
                </a:cubicBezTo>
                <a:cubicBezTo>
                  <a:pt x="232525" y="152948"/>
                  <a:pt x="36204" y="275185"/>
                  <a:pt x="7100" y="293177"/>
                </a:cubicBezTo>
                <a:cubicBezTo>
                  <a:pt x="-22004" y="311169"/>
                  <a:pt x="44671" y="266190"/>
                  <a:pt x="92825" y="236027"/>
                </a:cubicBezTo>
                <a:cubicBezTo>
                  <a:pt x="140979" y="205865"/>
                  <a:pt x="277504" y="127019"/>
                  <a:pt x="296025" y="112202"/>
                </a:cubicBezTo>
                <a:cubicBezTo>
                  <a:pt x="314546" y="97385"/>
                  <a:pt x="203950" y="147127"/>
                  <a:pt x="203950" y="147127"/>
                </a:cubicBezTo>
                <a:cubicBezTo>
                  <a:pt x="220883" y="140777"/>
                  <a:pt x="375400" y="85744"/>
                  <a:pt x="397625" y="74102"/>
                </a:cubicBezTo>
                <a:cubicBezTo>
                  <a:pt x="419850" y="62460"/>
                  <a:pt x="309254" y="86273"/>
                  <a:pt x="337300" y="77277"/>
                </a:cubicBezTo>
                <a:cubicBezTo>
                  <a:pt x="365346" y="68281"/>
                  <a:pt x="595533" y="-10035"/>
                  <a:pt x="575425" y="10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4B536EB0-F0C0-34FD-1698-A8838E7A7267}"/>
              </a:ext>
            </a:extLst>
          </p:cNvPr>
          <p:cNvSpPr/>
          <p:nvPr/>
        </p:nvSpPr>
        <p:spPr>
          <a:xfrm>
            <a:off x="6019344" y="3055019"/>
            <a:ext cx="822783" cy="129906"/>
          </a:xfrm>
          <a:custGeom>
            <a:avLst/>
            <a:gdLst>
              <a:gd name="connsiteX0" fmla="*/ 456 w 822783"/>
              <a:gd name="connsiteY0" fmla="*/ 129506 h 129906"/>
              <a:gd name="connsiteX1" fmla="*/ 362406 w 822783"/>
              <a:gd name="connsiteY1" fmla="*/ 5681 h 129906"/>
              <a:gd name="connsiteX2" fmla="*/ 314781 w 822783"/>
              <a:gd name="connsiteY2" fmla="*/ 21556 h 129906"/>
              <a:gd name="connsiteX3" fmla="*/ 387806 w 822783"/>
              <a:gd name="connsiteY3" fmla="*/ 27906 h 129906"/>
              <a:gd name="connsiteX4" fmla="*/ 610056 w 822783"/>
              <a:gd name="connsiteY4" fmla="*/ 72356 h 129906"/>
              <a:gd name="connsiteX5" fmla="*/ 689431 w 822783"/>
              <a:gd name="connsiteY5" fmla="*/ 72356 h 129906"/>
              <a:gd name="connsiteX6" fmla="*/ 822781 w 822783"/>
              <a:gd name="connsiteY6" fmla="*/ 21556 h 129906"/>
              <a:gd name="connsiteX7" fmla="*/ 686256 w 822783"/>
              <a:gd name="connsiteY7" fmla="*/ 62831 h 129906"/>
              <a:gd name="connsiteX8" fmla="*/ 489406 w 822783"/>
              <a:gd name="connsiteY8" fmla="*/ 46956 h 129906"/>
              <a:gd name="connsiteX9" fmla="*/ 390981 w 822783"/>
              <a:gd name="connsiteY9" fmla="*/ 2506 h 129906"/>
              <a:gd name="connsiteX10" fmla="*/ 289381 w 822783"/>
              <a:gd name="connsiteY10" fmla="*/ 43781 h 129906"/>
              <a:gd name="connsiteX11" fmla="*/ 456 w 822783"/>
              <a:gd name="connsiteY11" fmla="*/ 129506 h 129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22783" h="129906">
                <a:moveTo>
                  <a:pt x="456" y="129506"/>
                </a:moveTo>
                <a:cubicBezTo>
                  <a:pt x="12627" y="123156"/>
                  <a:pt x="310019" y="23673"/>
                  <a:pt x="362406" y="5681"/>
                </a:cubicBezTo>
                <a:cubicBezTo>
                  <a:pt x="414793" y="-12311"/>
                  <a:pt x="310548" y="17852"/>
                  <a:pt x="314781" y="21556"/>
                </a:cubicBezTo>
                <a:cubicBezTo>
                  <a:pt x="319014" y="25260"/>
                  <a:pt x="338593" y="19439"/>
                  <a:pt x="387806" y="27906"/>
                </a:cubicBezTo>
                <a:cubicBezTo>
                  <a:pt x="437019" y="36373"/>
                  <a:pt x="559785" y="64948"/>
                  <a:pt x="610056" y="72356"/>
                </a:cubicBezTo>
                <a:cubicBezTo>
                  <a:pt x="660327" y="79764"/>
                  <a:pt x="653977" y="80823"/>
                  <a:pt x="689431" y="72356"/>
                </a:cubicBezTo>
                <a:cubicBezTo>
                  <a:pt x="724885" y="63889"/>
                  <a:pt x="823310" y="23143"/>
                  <a:pt x="822781" y="21556"/>
                </a:cubicBezTo>
                <a:cubicBezTo>
                  <a:pt x="822252" y="19969"/>
                  <a:pt x="741819" y="58598"/>
                  <a:pt x="686256" y="62831"/>
                </a:cubicBezTo>
                <a:cubicBezTo>
                  <a:pt x="630693" y="67064"/>
                  <a:pt x="538619" y="57010"/>
                  <a:pt x="489406" y="46956"/>
                </a:cubicBezTo>
                <a:cubicBezTo>
                  <a:pt x="440194" y="36902"/>
                  <a:pt x="424318" y="3035"/>
                  <a:pt x="390981" y="2506"/>
                </a:cubicBezTo>
                <a:cubicBezTo>
                  <a:pt x="357644" y="1977"/>
                  <a:pt x="356056" y="22614"/>
                  <a:pt x="289381" y="43781"/>
                </a:cubicBezTo>
                <a:cubicBezTo>
                  <a:pt x="222706" y="64948"/>
                  <a:pt x="-11715" y="135856"/>
                  <a:pt x="456" y="1295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755687D9-A2A1-D201-D96A-201D6B95F3D3}"/>
              </a:ext>
            </a:extLst>
          </p:cNvPr>
          <p:cNvSpPr/>
          <p:nvPr/>
        </p:nvSpPr>
        <p:spPr>
          <a:xfrm>
            <a:off x="5937460" y="3114557"/>
            <a:ext cx="848886" cy="98631"/>
          </a:xfrm>
          <a:custGeom>
            <a:avLst/>
            <a:gdLst>
              <a:gd name="connsiteX0" fmla="*/ 2965 w 848886"/>
              <a:gd name="connsiteY0" fmla="*/ 98543 h 98631"/>
              <a:gd name="connsiteX1" fmla="*/ 498265 w 848886"/>
              <a:gd name="connsiteY1" fmla="*/ 15993 h 98631"/>
              <a:gd name="connsiteX2" fmla="*/ 412540 w 848886"/>
              <a:gd name="connsiteY2" fmla="*/ 19168 h 98631"/>
              <a:gd name="connsiteX3" fmla="*/ 714165 w 848886"/>
              <a:gd name="connsiteY3" fmla="*/ 35043 h 98631"/>
              <a:gd name="connsiteX4" fmla="*/ 809415 w 848886"/>
              <a:gd name="connsiteY4" fmla="*/ 19168 h 98631"/>
              <a:gd name="connsiteX5" fmla="*/ 844340 w 848886"/>
              <a:gd name="connsiteY5" fmla="*/ 118 h 98631"/>
              <a:gd name="connsiteX6" fmla="*/ 714165 w 848886"/>
              <a:gd name="connsiteY6" fmla="*/ 28693 h 98631"/>
              <a:gd name="connsiteX7" fmla="*/ 491915 w 848886"/>
              <a:gd name="connsiteY7" fmla="*/ 15993 h 98631"/>
              <a:gd name="connsiteX8" fmla="*/ 177590 w 848886"/>
              <a:gd name="connsiteY8" fmla="*/ 15993 h 98631"/>
              <a:gd name="connsiteX9" fmla="*/ 285540 w 848886"/>
              <a:gd name="connsiteY9" fmla="*/ 31868 h 98631"/>
              <a:gd name="connsiteX10" fmla="*/ 2965 w 848886"/>
              <a:gd name="connsiteY10" fmla="*/ 98543 h 9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48886" h="98631">
                <a:moveTo>
                  <a:pt x="2965" y="98543"/>
                </a:moveTo>
                <a:cubicBezTo>
                  <a:pt x="38419" y="95897"/>
                  <a:pt x="430003" y="29222"/>
                  <a:pt x="498265" y="15993"/>
                </a:cubicBezTo>
                <a:cubicBezTo>
                  <a:pt x="566527" y="2764"/>
                  <a:pt x="376557" y="15993"/>
                  <a:pt x="412540" y="19168"/>
                </a:cubicBezTo>
                <a:cubicBezTo>
                  <a:pt x="448523" y="22343"/>
                  <a:pt x="648019" y="35043"/>
                  <a:pt x="714165" y="35043"/>
                </a:cubicBezTo>
                <a:cubicBezTo>
                  <a:pt x="780311" y="35043"/>
                  <a:pt x="787719" y="24989"/>
                  <a:pt x="809415" y="19168"/>
                </a:cubicBezTo>
                <a:cubicBezTo>
                  <a:pt x="831111" y="13347"/>
                  <a:pt x="860215" y="-1470"/>
                  <a:pt x="844340" y="118"/>
                </a:cubicBezTo>
                <a:cubicBezTo>
                  <a:pt x="828465" y="1705"/>
                  <a:pt x="772902" y="26047"/>
                  <a:pt x="714165" y="28693"/>
                </a:cubicBezTo>
                <a:cubicBezTo>
                  <a:pt x="655428" y="31339"/>
                  <a:pt x="581344" y="18110"/>
                  <a:pt x="491915" y="15993"/>
                </a:cubicBezTo>
                <a:cubicBezTo>
                  <a:pt x="402486" y="13876"/>
                  <a:pt x="211986" y="13347"/>
                  <a:pt x="177590" y="15993"/>
                </a:cubicBezTo>
                <a:cubicBezTo>
                  <a:pt x="143194" y="18639"/>
                  <a:pt x="309882" y="19697"/>
                  <a:pt x="285540" y="31868"/>
                </a:cubicBezTo>
                <a:cubicBezTo>
                  <a:pt x="261198" y="44039"/>
                  <a:pt x="-32489" y="101189"/>
                  <a:pt x="2965" y="985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3B1F1C4E-A2D5-5E34-457D-004C8B7FB24A}"/>
              </a:ext>
            </a:extLst>
          </p:cNvPr>
          <p:cNvSpPr/>
          <p:nvPr/>
        </p:nvSpPr>
        <p:spPr>
          <a:xfrm>
            <a:off x="6661143" y="3065973"/>
            <a:ext cx="132801" cy="306222"/>
          </a:xfrm>
          <a:custGeom>
            <a:avLst/>
            <a:gdLst>
              <a:gd name="connsiteX0" fmla="*/ 120657 w 132801"/>
              <a:gd name="connsiteY0" fmla="*/ 1077 h 306222"/>
              <a:gd name="connsiteX1" fmla="*/ 120657 w 132801"/>
              <a:gd name="connsiteY1" fmla="*/ 124902 h 306222"/>
              <a:gd name="connsiteX2" fmla="*/ 130182 w 132801"/>
              <a:gd name="connsiteY2" fmla="*/ 93152 h 306222"/>
              <a:gd name="connsiteX3" fmla="*/ 66682 w 132801"/>
              <a:gd name="connsiteY3" fmla="*/ 216977 h 306222"/>
              <a:gd name="connsiteX4" fmla="*/ 47632 w 132801"/>
              <a:gd name="connsiteY4" fmla="*/ 267777 h 306222"/>
              <a:gd name="connsiteX5" fmla="*/ 7 w 132801"/>
              <a:gd name="connsiteY5" fmla="*/ 305877 h 306222"/>
              <a:gd name="connsiteX6" fmla="*/ 44457 w 132801"/>
              <a:gd name="connsiteY6" fmla="*/ 245552 h 306222"/>
              <a:gd name="connsiteX7" fmla="*/ 107957 w 132801"/>
              <a:gd name="connsiteY7" fmla="*/ 153477 h 306222"/>
              <a:gd name="connsiteX8" fmla="*/ 88907 w 132801"/>
              <a:gd name="connsiteY8" fmla="*/ 207452 h 306222"/>
              <a:gd name="connsiteX9" fmla="*/ 120657 w 132801"/>
              <a:gd name="connsiteY9" fmla="*/ 1077 h 306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2801" h="306222">
                <a:moveTo>
                  <a:pt x="120657" y="1077"/>
                </a:moveTo>
                <a:cubicBezTo>
                  <a:pt x="125949" y="-12681"/>
                  <a:pt x="119069" y="109556"/>
                  <a:pt x="120657" y="124902"/>
                </a:cubicBezTo>
                <a:cubicBezTo>
                  <a:pt x="122245" y="140248"/>
                  <a:pt x="139178" y="77806"/>
                  <a:pt x="130182" y="93152"/>
                </a:cubicBezTo>
                <a:cubicBezTo>
                  <a:pt x="121186" y="108498"/>
                  <a:pt x="80440" y="187873"/>
                  <a:pt x="66682" y="216977"/>
                </a:cubicBezTo>
                <a:cubicBezTo>
                  <a:pt x="52924" y="246081"/>
                  <a:pt x="58744" y="252961"/>
                  <a:pt x="47632" y="267777"/>
                </a:cubicBezTo>
                <a:cubicBezTo>
                  <a:pt x="36520" y="282593"/>
                  <a:pt x="536" y="309581"/>
                  <a:pt x="7" y="305877"/>
                </a:cubicBezTo>
                <a:cubicBezTo>
                  <a:pt x="-522" y="302173"/>
                  <a:pt x="26465" y="270952"/>
                  <a:pt x="44457" y="245552"/>
                </a:cubicBezTo>
                <a:cubicBezTo>
                  <a:pt x="62449" y="220152"/>
                  <a:pt x="100549" y="159827"/>
                  <a:pt x="107957" y="153477"/>
                </a:cubicBezTo>
                <a:cubicBezTo>
                  <a:pt x="115365" y="147127"/>
                  <a:pt x="88378" y="227031"/>
                  <a:pt x="88907" y="207452"/>
                </a:cubicBezTo>
                <a:cubicBezTo>
                  <a:pt x="89436" y="187873"/>
                  <a:pt x="115365" y="14835"/>
                  <a:pt x="120657" y="10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D78E6A3C-FE2C-88CC-EACF-0A5EB8CA3519}"/>
              </a:ext>
            </a:extLst>
          </p:cNvPr>
          <p:cNvSpPr/>
          <p:nvPr/>
        </p:nvSpPr>
        <p:spPr>
          <a:xfrm>
            <a:off x="6096859" y="3113991"/>
            <a:ext cx="650129" cy="298195"/>
          </a:xfrm>
          <a:custGeom>
            <a:avLst/>
            <a:gdLst>
              <a:gd name="connsiteX0" fmla="*/ 650016 w 650129"/>
              <a:gd name="connsiteY0" fmla="*/ 684 h 298195"/>
              <a:gd name="connsiteX1" fmla="*/ 605566 w 650129"/>
              <a:gd name="connsiteY1" fmla="*/ 67359 h 298195"/>
              <a:gd name="connsiteX2" fmla="*/ 608741 w 650129"/>
              <a:gd name="connsiteY2" fmla="*/ 162609 h 298195"/>
              <a:gd name="connsiteX3" fmla="*/ 640491 w 650129"/>
              <a:gd name="connsiteY3" fmla="*/ 102284 h 298195"/>
              <a:gd name="connsiteX4" fmla="*/ 611916 w 650129"/>
              <a:gd name="connsiteY4" fmla="*/ 172134 h 298195"/>
              <a:gd name="connsiteX5" fmla="*/ 481741 w 650129"/>
              <a:gd name="connsiteY5" fmla="*/ 210234 h 298195"/>
              <a:gd name="connsiteX6" fmla="*/ 230916 w 650129"/>
              <a:gd name="connsiteY6" fmla="*/ 270559 h 298195"/>
              <a:gd name="connsiteX7" fmla="*/ 5491 w 650129"/>
              <a:gd name="connsiteY7" fmla="*/ 295959 h 298195"/>
              <a:gd name="connsiteX8" fmla="*/ 469041 w 650129"/>
              <a:gd name="connsiteY8" fmla="*/ 216584 h 298195"/>
              <a:gd name="connsiteX9" fmla="*/ 335691 w 650129"/>
              <a:gd name="connsiteY9" fmla="*/ 226109 h 298195"/>
              <a:gd name="connsiteX10" fmla="*/ 618266 w 650129"/>
              <a:gd name="connsiteY10" fmla="*/ 181659 h 298195"/>
              <a:gd name="connsiteX11" fmla="*/ 615091 w 650129"/>
              <a:gd name="connsiteY11" fmla="*/ 108634 h 298195"/>
              <a:gd name="connsiteX12" fmla="*/ 618266 w 650129"/>
              <a:gd name="connsiteY12" fmla="*/ 108634 h 298195"/>
              <a:gd name="connsiteX13" fmla="*/ 650016 w 650129"/>
              <a:gd name="connsiteY13" fmla="*/ 684 h 298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50129" h="298195">
                <a:moveTo>
                  <a:pt x="650016" y="684"/>
                </a:moveTo>
                <a:cubicBezTo>
                  <a:pt x="647899" y="-6195"/>
                  <a:pt x="612445" y="40372"/>
                  <a:pt x="605566" y="67359"/>
                </a:cubicBezTo>
                <a:cubicBezTo>
                  <a:pt x="598687" y="94346"/>
                  <a:pt x="602920" y="156788"/>
                  <a:pt x="608741" y="162609"/>
                </a:cubicBezTo>
                <a:cubicBezTo>
                  <a:pt x="614562" y="168430"/>
                  <a:pt x="639962" y="100697"/>
                  <a:pt x="640491" y="102284"/>
                </a:cubicBezTo>
                <a:cubicBezTo>
                  <a:pt x="641020" y="103871"/>
                  <a:pt x="638374" y="154142"/>
                  <a:pt x="611916" y="172134"/>
                </a:cubicBezTo>
                <a:cubicBezTo>
                  <a:pt x="585458" y="190126"/>
                  <a:pt x="545241" y="193830"/>
                  <a:pt x="481741" y="210234"/>
                </a:cubicBezTo>
                <a:cubicBezTo>
                  <a:pt x="418241" y="226638"/>
                  <a:pt x="310291" y="256272"/>
                  <a:pt x="230916" y="270559"/>
                </a:cubicBezTo>
                <a:cubicBezTo>
                  <a:pt x="151541" y="284846"/>
                  <a:pt x="-34196" y="304955"/>
                  <a:pt x="5491" y="295959"/>
                </a:cubicBezTo>
                <a:cubicBezTo>
                  <a:pt x="45178" y="286963"/>
                  <a:pt x="414008" y="228226"/>
                  <a:pt x="469041" y="216584"/>
                </a:cubicBezTo>
                <a:cubicBezTo>
                  <a:pt x="524074" y="204942"/>
                  <a:pt x="310820" y="231930"/>
                  <a:pt x="335691" y="226109"/>
                </a:cubicBezTo>
                <a:cubicBezTo>
                  <a:pt x="360562" y="220288"/>
                  <a:pt x="571699" y="201238"/>
                  <a:pt x="618266" y="181659"/>
                </a:cubicBezTo>
                <a:cubicBezTo>
                  <a:pt x="664833" y="162080"/>
                  <a:pt x="615091" y="120805"/>
                  <a:pt x="615091" y="108634"/>
                </a:cubicBezTo>
                <a:cubicBezTo>
                  <a:pt x="615091" y="96463"/>
                  <a:pt x="612445" y="121863"/>
                  <a:pt x="618266" y="108634"/>
                </a:cubicBezTo>
                <a:cubicBezTo>
                  <a:pt x="624087" y="95405"/>
                  <a:pt x="652133" y="7563"/>
                  <a:pt x="650016" y="68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9029FA38-0069-EFA4-BD65-0566272EB306}"/>
              </a:ext>
            </a:extLst>
          </p:cNvPr>
          <p:cNvSpPr/>
          <p:nvPr/>
        </p:nvSpPr>
        <p:spPr>
          <a:xfrm>
            <a:off x="5826070" y="3276569"/>
            <a:ext cx="392315" cy="311646"/>
          </a:xfrm>
          <a:custGeom>
            <a:avLst/>
            <a:gdLst>
              <a:gd name="connsiteX0" fmla="*/ 41330 w 392315"/>
              <a:gd name="connsiteY0" fmla="*/ 31 h 311646"/>
              <a:gd name="connsiteX1" fmla="*/ 6405 w 392315"/>
              <a:gd name="connsiteY1" fmla="*/ 117506 h 311646"/>
              <a:gd name="connsiteX2" fmla="*/ 3230 w 392315"/>
              <a:gd name="connsiteY2" fmla="*/ 85756 h 311646"/>
              <a:gd name="connsiteX3" fmla="*/ 41330 w 392315"/>
              <a:gd name="connsiteY3" fmla="*/ 190531 h 311646"/>
              <a:gd name="connsiteX4" fmla="*/ 38155 w 392315"/>
              <a:gd name="connsiteY4" fmla="*/ 165131 h 311646"/>
              <a:gd name="connsiteX5" fmla="*/ 127055 w 392315"/>
              <a:gd name="connsiteY5" fmla="*/ 225456 h 311646"/>
              <a:gd name="connsiteX6" fmla="*/ 203255 w 392315"/>
              <a:gd name="connsiteY6" fmla="*/ 254031 h 311646"/>
              <a:gd name="connsiteX7" fmla="*/ 390580 w 392315"/>
              <a:gd name="connsiteY7" fmla="*/ 311181 h 311646"/>
              <a:gd name="connsiteX8" fmla="*/ 301680 w 392315"/>
              <a:gd name="connsiteY8" fmla="*/ 282606 h 311646"/>
              <a:gd name="connsiteX9" fmla="*/ 69905 w 392315"/>
              <a:gd name="connsiteY9" fmla="*/ 206406 h 311646"/>
              <a:gd name="connsiteX10" fmla="*/ 44505 w 392315"/>
              <a:gd name="connsiteY10" fmla="*/ 177831 h 311646"/>
              <a:gd name="connsiteX11" fmla="*/ 31805 w 392315"/>
              <a:gd name="connsiteY11" fmla="*/ 130206 h 311646"/>
              <a:gd name="connsiteX12" fmla="*/ 41330 w 392315"/>
              <a:gd name="connsiteY12" fmla="*/ 31 h 31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92315" h="311646">
                <a:moveTo>
                  <a:pt x="41330" y="31"/>
                </a:moveTo>
                <a:cubicBezTo>
                  <a:pt x="37097" y="-2086"/>
                  <a:pt x="12755" y="103218"/>
                  <a:pt x="6405" y="117506"/>
                </a:cubicBezTo>
                <a:cubicBezTo>
                  <a:pt x="55" y="131794"/>
                  <a:pt x="-2591" y="73585"/>
                  <a:pt x="3230" y="85756"/>
                </a:cubicBezTo>
                <a:cubicBezTo>
                  <a:pt x="9051" y="97927"/>
                  <a:pt x="35509" y="177302"/>
                  <a:pt x="41330" y="190531"/>
                </a:cubicBezTo>
                <a:cubicBezTo>
                  <a:pt x="47151" y="203760"/>
                  <a:pt x="23868" y="159310"/>
                  <a:pt x="38155" y="165131"/>
                </a:cubicBezTo>
                <a:cubicBezTo>
                  <a:pt x="52442" y="170952"/>
                  <a:pt x="99538" y="210639"/>
                  <a:pt x="127055" y="225456"/>
                </a:cubicBezTo>
                <a:cubicBezTo>
                  <a:pt x="154572" y="240273"/>
                  <a:pt x="159334" y="239744"/>
                  <a:pt x="203255" y="254031"/>
                </a:cubicBezTo>
                <a:cubicBezTo>
                  <a:pt x="247176" y="268318"/>
                  <a:pt x="374176" y="306418"/>
                  <a:pt x="390580" y="311181"/>
                </a:cubicBezTo>
                <a:cubicBezTo>
                  <a:pt x="406984" y="315944"/>
                  <a:pt x="301680" y="282606"/>
                  <a:pt x="301680" y="282606"/>
                </a:cubicBezTo>
                <a:cubicBezTo>
                  <a:pt x="248234" y="265144"/>
                  <a:pt x="112767" y="223868"/>
                  <a:pt x="69905" y="206406"/>
                </a:cubicBezTo>
                <a:cubicBezTo>
                  <a:pt x="27043" y="188944"/>
                  <a:pt x="50855" y="190531"/>
                  <a:pt x="44505" y="177831"/>
                </a:cubicBezTo>
                <a:cubicBezTo>
                  <a:pt x="38155" y="165131"/>
                  <a:pt x="33922" y="157194"/>
                  <a:pt x="31805" y="130206"/>
                </a:cubicBezTo>
                <a:cubicBezTo>
                  <a:pt x="29688" y="103219"/>
                  <a:pt x="45563" y="2148"/>
                  <a:pt x="41330" y="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B6BC5D83-E3E0-FFF8-2F81-0FF65B2AFDC2}"/>
              </a:ext>
            </a:extLst>
          </p:cNvPr>
          <p:cNvSpPr/>
          <p:nvPr/>
        </p:nvSpPr>
        <p:spPr>
          <a:xfrm>
            <a:off x="5860525" y="3403600"/>
            <a:ext cx="439583" cy="171467"/>
          </a:xfrm>
          <a:custGeom>
            <a:avLst/>
            <a:gdLst>
              <a:gd name="connsiteX0" fmla="*/ 525 w 439583"/>
              <a:gd name="connsiteY0" fmla="*/ 50800 h 171467"/>
              <a:gd name="connsiteX1" fmla="*/ 152925 w 439583"/>
              <a:gd name="connsiteY1" fmla="*/ 19050 h 171467"/>
              <a:gd name="connsiteX2" fmla="*/ 111650 w 439583"/>
              <a:gd name="connsiteY2" fmla="*/ 15875 h 171467"/>
              <a:gd name="connsiteX3" fmla="*/ 216425 w 439583"/>
              <a:gd name="connsiteY3" fmla="*/ 0 h 171467"/>
              <a:gd name="connsiteX4" fmla="*/ 200550 w 439583"/>
              <a:gd name="connsiteY4" fmla="*/ 15875 h 171467"/>
              <a:gd name="connsiteX5" fmla="*/ 311675 w 439583"/>
              <a:gd name="connsiteY5" fmla="*/ 63500 h 171467"/>
              <a:gd name="connsiteX6" fmla="*/ 435500 w 439583"/>
              <a:gd name="connsiteY6" fmla="*/ 82550 h 171467"/>
              <a:gd name="connsiteX7" fmla="*/ 403750 w 439583"/>
              <a:gd name="connsiteY7" fmla="*/ 101600 h 171467"/>
              <a:gd name="connsiteX8" fmla="*/ 343425 w 439583"/>
              <a:gd name="connsiteY8" fmla="*/ 171450 h 171467"/>
              <a:gd name="connsiteX9" fmla="*/ 403750 w 439583"/>
              <a:gd name="connsiteY9" fmla="*/ 107950 h 171467"/>
              <a:gd name="connsiteX10" fmla="*/ 330725 w 439583"/>
              <a:gd name="connsiteY10" fmla="*/ 73025 h 171467"/>
              <a:gd name="connsiteX11" fmla="*/ 210075 w 439583"/>
              <a:gd name="connsiteY11" fmla="*/ 69850 h 171467"/>
              <a:gd name="connsiteX12" fmla="*/ 178325 w 439583"/>
              <a:gd name="connsiteY12" fmla="*/ 31750 h 171467"/>
              <a:gd name="connsiteX13" fmla="*/ 105300 w 439583"/>
              <a:gd name="connsiteY13" fmla="*/ 38100 h 171467"/>
              <a:gd name="connsiteX14" fmla="*/ 525 w 439583"/>
              <a:gd name="connsiteY14" fmla="*/ 50800 h 171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9583" h="171467">
                <a:moveTo>
                  <a:pt x="525" y="50800"/>
                </a:moveTo>
                <a:cubicBezTo>
                  <a:pt x="8463" y="47625"/>
                  <a:pt x="134404" y="24871"/>
                  <a:pt x="152925" y="19050"/>
                </a:cubicBezTo>
                <a:cubicBezTo>
                  <a:pt x="171446" y="13229"/>
                  <a:pt x="101067" y="19050"/>
                  <a:pt x="111650" y="15875"/>
                </a:cubicBezTo>
                <a:cubicBezTo>
                  <a:pt x="122233" y="12700"/>
                  <a:pt x="201608" y="0"/>
                  <a:pt x="216425" y="0"/>
                </a:cubicBezTo>
                <a:cubicBezTo>
                  <a:pt x="231242" y="0"/>
                  <a:pt x="184675" y="5292"/>
                  <a:pt x="200550" y="15875"/>
                </a:cubicBezTo>
                <a:cubicBezTo>
                  <a:pt x="216425" y="26458"/>
                  <a:pt x="272517" y="52388"/>
                  <a:pt x="311675" y="63500"/>
                </a:cubicBezTo>
                <a:cubicBezTo>
                  <a:pt x="350833" y="74613"/>
                  <a:pt x="420154" y="76200"/>
                  <a:pt x="435500" y="82550"/>
                </a:cubicBezTo>
                <a:cubicBezTo>
                  <a:pt x="450846" y="88900"/>
                  <a:pt x="419096" y="86783"/>
                  <a:pt x="403750" y="101600"/>
                </a:cubicBezTo>
                <a:cubicBezTo>
                  <a:pt x="388404" y="116417"/>
                  <a:pt x="343425" y="170392"/>
                  <a:pt x="343425" y="171450"/>
                </a:cubicBezTo>
                <a:cubicBezTo>
                  <a:pt x="343425" y="172508"/>
                  <a:pt x="405867" y="124354"/>
                  <a:pt x="403750" y="107950"/>
                </a:cubicBezTo>
                <a:cubicBezTo>
                  <a:pt x="401633" y="91546"/>
                  <a:pt x="363004" y="79375"/>
                  <a:pt x="330725" y="73025"/>
                </a:cubicBezTo>
                <a:cubicBezTo>
                  <a:pt x="298446" y="66675"/>
                  <a:pt x="235475" y="76729"/>
                  <a:pt x="210075" y="69850"/>
                </a:cubicBezTo>
                <a:cubicBezTo>
                  <a:pt x="184675" y="62971"/>
                  <a:pt x="195787" y="37042"/>
                  <a:pt x="178325" y="31750"/>
                </a:cubicBezTo>
                <a:cubicBezTo>
                  <a:pt x="160863" y="26458"/>
                  <a:pt x="133875" y="33338"/>
                  <a:pt x="105300" y="38100"/>
                </a:cubicBezTo>
                <a:cubicBezTo>
                  <a:pt x="76725" y="42862"/>
                  <a:pt x="-7413" y="53975"/>
                  <a:pt x="525" y="508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DB6D8BC5-0B25-979E-71A2-CFF3E7D9BB18}"/>
              </a:ext>
            </a:extLst>
          </p:cNvPr>
          <p:cNvSpPr/>
          <p:nvPr/>
        </p:nvSpPr>
        <p:spPr>
          <a:xfrm>
            <a:off x="6102342" y="3355739"/>
            <a:ext cx="593911" cy="143003"/>
          </a:xfrm>
          <a:custGeom>
            <a:avLst/>
            <a:gdLst>
              <a:gd name="connsiteX0" fmla="*/ 8 w 593911"/>
              <a:gd name="connsiteY0" fmla="*/ 44686 h 143003"/>
              <a:gd name="connsiteX1" fmla="*/ 241308 w 593911"/>
              <a:gd name="connsiteY1" fmla="*/ 139936 h 143003"/>
              <a:gd name="connsiteX2" fmla="*/ 203208 w 593911"/>
              <a:gd name="connsiteY2" fmla="*/ 117711 h 143003"/>
              <a:gd name="connsiteX3" fmla="*/ 304808 w 593911"/>
              <a:gd name="connsiteY3" fmla="*/ 98661 h 143003"/>
              <a:gd name="connsiteX4" fmla="*/ 441333 w 593911"/>
              <a:gd name="connsiteY4" fmla="*/ 25636 h 143003"/>
              <a:gd name="connsiteX5" fmla="*/ 381008 w 593911"/>
              <a:gd name="connsiteY5" fmla="*/ 54211 h 143003"/>
              <a:gd name="connsiteX6" fmla="*/ 593733 w 593911"/>
              <a:gd name="connsiteY6" fmla="*/ 236 h 143003"/>
              <a:gd name="connsiteX7" fmla="*/ 339733 w 593911"/>
              <a:gd name="connsiteY7" fmla="*/ 79611 h 143003"/>
              <a:gd name="connsiteX8" fmla="*/ 250833 w 593911"/>
              <a:gd name="connsiteY8" fmla="*/ 105011 h 143003"/>
              <a:gd name="connsiteX9" fmla="*/ 120658 w 593911"/>
              <a:gd name="connsiteY9" fmla="*/ 79611 h 143003"/>
              <a:gd name="connsiteX10" fmla="*/ 231783 w 593911"/>
              <a:gd name="connsiteY10" fmla="*/ 117711 h 143003"/>
              <a:gd name="connsiteX11" fmla="*/ 8 w 593911"/>
              <a:gd name="connsiteY11" fmla="*/ 44686 h 143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3911" h="143003">
                <a:moveTo>
                  <a:pt x="8" y="44686"/>
                </a:moveTo>
                <a:cubicBezTo>
                  <a:pt x="1595" y="48390"/>
                  <a:pt x="207441" y="127765"/>
                  <a:pt x="241308" y="139936"/>
                </a:cubicBezTo>
                <a:cubicBezTo>
                  <a:pt x="275175" y="152107"/>
                  <a:pt x="192625" y="124590"/>
                  <a:pt x="203208" y="117711"/>
                </a:cubicBezTo>
                <a:cubicBezTo>
                  <a:pt x="213791" y="110832"/>
                  <a:pt x="265121" y="114007"/>
                  <a:pt x="304808" y="98661"/>
                </a:cubicBezTo>
                <a:cubicBezTo>
                  <a:pt x="344495" y="83315"/>
                  <a:pt x="428633" y="33044"/>
                  <a:pt x="441333" y="25636"/>
                </a:cubicBezTo>
                <a:cubicBezTo>
                  <a:pt x="454033" y="18228"/>
                  <a:pt x="355608" y="58444"/>
                  <a:pt x="381008" y="54211"/>
                </a:cubicBezTo>
                <a:cubicBezTo>
                  <a:pt x="406408" y="49978"/>
                  <a:pt x="600612" y="-3997"/>
                  <a:pt x="593733" y="236"/>
                </a:cubicBezTo>
                <a:cubicBezTo>
                  <a:pt x="586854" y="4469"/>
                  <a:pt x="396883" y="62149"/>
                  <a:pt x="339733" y="79611"/>
                </a:cubicBezTo>
                <a:cubicBezTo>
                  <a:pt x="282583" y="97073"/>
                  <a:pt x="287345" y="105011"/>
                  <a:pt x="250833" y="105011"/>
                </a:cubicBezTo>
                <a:cubicBezTo>
                  <a:pt x="214321" y="105011"/>
                  <a:pt x="123833" y="77494"/>
                  <a:pt x="120658" y="79611"/>
                </a:cubicBezTo>
                <a:cubicBezTo>
                  <a:pt x="117483" y="81728"/>
                  <a:pt x="248187" y="123003"/>
                  <a:pt x="231783" y="117711"/>
                </a:cubicBezTo>
                <a:cubicBezTo>
                  <a:pt x="215379" y="112419"/>
                  <a:pt x="-1579" y="40982"/>
                  <a:pt x="8" y="446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B2B17229-1A15-F08D-12D2-52F4AE1E8BD1}"/>
              </a:ext>
            </a:extLst>
          </p:cNvPr>
          <p:cNvSpPr/>
          <p:nvPr/>
        </p:nvSpPr>
        <p:spPr>
          <a:xfrm>
            <a:off x="5864223" y="3438498"/>
            <a:ext cx="351364" cy="153207"/>
          </a:xfrm>
          <a:custGeom>
            <a:avLst/>
            <a:gdLst>
              <a:gd name="connsiteX0" fmla="*/ 2 w 351364"/>
              <a:gd name="connsiteY0" fmla="*/ 27 h 153207"/>
              <a:gd name="connsiteX1" fmla="*/ 142877 w 351364"/>
              <a:gd name="connsiteY1" fmla="*/ 92102 h 153207"/>
              <a:gd name="connsiteX2" fmla="*/ 307977 w 351364"/>
              <a:gd name="connsiteY2" fmla="*/ 152427 h 153207"/>
              <a:gd name="connsiteX3" fmla="*/ 320677 w 351364"/>
              <a:gd name="connsiteY3" fmla="*/ 127027 h 153207"/>
              <a:gd name="connsiteX4" fmla="*/ 349252 w 351364"/>
              <a:gd name="connsiteY4" fmla="*/ 136552 h 153207"/>
              <a:gd name="connsiteX5" fmla="*/ 257177 w 351364"/>
              <a:gd name="connsiteY5" fmla="*/ 107977 h 153207"/>
              <a:gd name="connsiteX6" fmla="*/ 146052 w 351364"/>
              <a:gd name="connsiteY6" fmla="*/ 82577 h 153207"/>
              <a:gd name="connsiteX7" fmla="*/ 2 w 351364"/>
              <a:gd name="connsiteY7" fmla="*/ 27 h 153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1364" h="153207">
                <a:moveTo>
                  <a:pt x="2" y="27"/>
                </a:moveTo>
                <a:cubicBezTo>
                  <a:pt x="-527" y="1614"/>
                  <a:pt x="91548" y="66702"/>
                  <a:pt x="142877" y="92102"/>
                </a:cubicBezTo>
                <a:cubicBezTo>
                  <a:pt x="194206" y="117502"/>
                  <a:pt x="278344" y="146606"/>
                  <a:pt x="307977" y="152427"/>
                </a:cubicBezTo>
                <a:cubicBezTo>
                  <a:pt x="337610" y="158248"/>
                  <a:pt x="313798" y="129673"/>
                  <a:pt x="320677" y="127027"/>
                </a:cubicBezTo>
                <a:cubicBezTo>
                  <a:pt x="327556" y="124381"/>
                  <a:pt x="359835" y="139727"/>
                  <a:pt x="349252" y="136552"/>
                </a:cubicBezTo>
                <a:cubicBezTo>
                  <a:pt x="338669" y="133377"/>
                  <a:pt x="291044" y="116973"/>
                  <a:pt x="257177" y="107977"/>
                </a:cubicBezTo>
                <a:cubicBezTo>
                  <a:pt x="223310" y="98981"/>
                  <a:pt x="185210" y="97923"/>
                  <a:pt x="146052" y="82577"/>
                </a:cubicBezTo>
                <a:cubicBezTo>
                  <a:pt x="106894" y="67231"/>
                  <a:pt x="531" y="-1560"/>
                  <a:pt x="2" y="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ABF98063-6764-3AB3-1E0A-DD3873BFA161}"/>
              </a:ext>
            </a:extLst>
          </p:cNvPr>
          <p:cNvSpPr/>
          <p:nvPr/>
        </p:nvSpPr>
        <p:spPr>
          <a:xfrm>
            <a:off x="6813442" y="3129954"/>
            <a:ext cx="234479" cy="226549"/>
          </a:xfrm>
          <a:custGeom>
            <a:avLst/>
            <a:gdLst>
              <a:gd name="connsiteX0" fmla="*/ 108 w 234479"/>
              <a:gd name="connsiteY0" fmla="*/ 6946 h 226549"/>
              <a:gd name="connsiteX1" fmla="*/ 181083 w 234479"/>
              <a:gd name="connsiteY1" fmla="*/ 3771 h 226549"/>
              <a:gd name="connsiteX2" fmla="*/ 190608 w 234479"/>
              <a:gd name="connsiteY2" fmla="*/ 67271 h 226549"/>
              <a:gd name="connsiteX3" fmla="*/ 228708 w 234479"/>
              <a:gd name="connsiteY3" fmla="*/ 45046 h 226549"/>
              <a:gd name="connsiteX4" fmla="*/ 162033 w 234479"/>
              <a:gd name="connsiteY4" fmla="*/ 165696 h 226549"/>
              <a:gd name="connsiteX5" fmla="*/ 146158 w 234479"/>
              <a:gd name="connsiteY5" fmla="*/ 226021 h 226549"/>
              <a:gd name="connsiteX6" fmla="*/ 193783 w 234479"/>
              <a:gd name="connsiteY6" fmla="*/ 133946 h 226549"/>
              <a:gd name="connsiteX7" fmla="*/ 228708 w 234479"/>
              <a:gd name="connsiteY7" fmla="*/ 48221 h 226549"/>
              <a:gd name="connsiteX8" fmla="*/ 209658 w 234479"/>
              <a:gd name="connsiteY8" fmla="*/ 3771 h 226549"/>
              <a:gd name="connsiteX9" fmla="*/ 108 w 234479"/>
              <a:gd name="connsiteY9" fmla="*/ 6946 h 226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4479" h="226549">
                <a:moveTo>
                  <a:pt x="108" y="6946"/>
                </a:moveTo>
                <a:cubicBezTo>
                  <a:pt x="-4654" y="6946"/>
                  <a:pt x="149333" y="-6283"/>
                  <a:pt x="181083" y="3771"/>
                </a:cubicBezTo>
                <a:cubicBezTo>
                  <a:pt x="212833" y="13825"/>
                  <a:pt x="182670" y="60392"/>
                  <a:pt x="190608" y="67271"/>
                </a:cubicBezTo>
                <a:cubicBezTo>
                  <a:pt x="198546" y="74150"/>
                  <a:pt x="233471" y="28642"/>
                  <a:pt x="228708" y="45046"/>
                </a:cubicBezTo>
                <a:cubicBezTo>
                  <a:pt x="223945" y="61450"/>
                  <a:pt x="175791" y="135534"/>
                  <a:pt x="162033" y="165696"/>
                </a:cubicBezTo>
                <a:cubicBezTo>
                  <a:pt x="148275" y="195858"/>
                  <a:pt x="140866" y="231313"/>
                  <a:pt x="146158" y="226021"/>
                </a:cubicBezTo>
                <a:cubicBezTo>
                  <a:pt x="151450" y="220729"/>
                  <a:pt x="180025" y="163579"/>
                  <a:pt x="193783" y="133946"/>
                </a:cubicBezTo>
                <a:cubicBezTo>
                  <a:pt x="207541" y="104313"/>
                  <a:pt x="226062" y="69917"/>
                  <a:pt x="228708" y="48221"/>
                </a:cubicBezTo>
                <a:cubicBezTo>
                  <a:pt x="231354" y="26525"/>
                  <a:pt x="247758" y="8534"/>
                  <a:pt x="209658" y="3771"/>
                </a:cubicBezTo>
                <a:cubicBezTo>
                  <a:pt x="171558" y="-992"/>
                  <a:pt x="4870" y="6946"/>
                  <a:pt x="108" y="69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D98D44F4-70DB-D47E-5CC2-6A0D186AA490}"/>
              </a:ext>
            </a:extLst>
          </p:cNvPr>
          <p:cNvSpPr/>
          <p:nvPr/>
        </p:nvSpPr>
        <p:spPr>
          <a:xfrm>
            <a:off x="6648449" y="3359140"/>
            <a:ext cx="219430" cy="107701"/>
          </a:xfrm>
          <a:custGeom>
            <a:avLst/>
            <a:gdLst>
              <a:gd name="connsiteX0" fmla="*/ 1 w 219430"/>
              <a:gd name="connsiteY0" fmla="*/ 10 h 107701"/>
              <a:gd name="connsiteX1" fmla="*/ 152401 w 219430"/>
              <a:gd name="connsiteY1" fmla="*/ 88910 h 107701"/>
              <a:gd name="connsiteX2" fmla="*/ 219076 w 219430"/>
              <a:gd name="connsiteY2" fmla="*/ 104785 h 107701"/>
              <a:gd name="connsiteX3" fmla="*/ 127001 w 219430"/>
              <a:gd name="connsiteY3" fmla="*/ 47635 h 107701"/>
              <a:gd name="connsiteX4" fmla="*/ 155576 w 219430"/>
              <a:gd name="connsiteY4" fmla="*/ 82560 h 107701"/>
              <a:gd name="connsiteX5" fmla="*/ 1 w 219430"/>
              <a:gd name="connsiteY5" fmla="*/ 10 h 107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9430" h="107701">
                <a:moveTo>
                  <a:pt x="1" y="10"/>
                </a:moveTo>
                <a:cubicBezTo>
                  <a:pt x="-528" y="1068"/>
                  <a:pt x="115889" y="71448"/>
                  <a:pt x="152401" y="88910"/>
                </a:cubicBezTo>
                <a:cubicBezTo>
                  <a:pt x="188913" y="106372"/>
                  <a:pt x="223309" y="111664"/>
                  <a:pt x="219076" y="104785"/>
                </a:cubicBezTo>
                <a:cubicBezTo>
                  <a:pt x="214843" y="97906"/>
                  <a:pt x="137584" y="51339"/>
                  <a:pt x="127001" y="47635"/>
                </a:cubicBezTo>
                <a:cubicBezTo>
                  <a:pt x="116418" y="43931"/>
                  <a:pt x="173038" y="88381"/>
                  <a:pt x="155576" y="82560"/>
                </a:cubicBezTo>
                <a:cubicBezTo>
                  <a:pt x="138114" y="76739"/>
                  <a:pt x="530" y="-1048"/>
                  <a:pt x="1" y="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753ED9D7-6649-1073-FF71-E3249D3D1136}"/>
              </a:ext>
            </a:extLst>
          </p:cNvPr>
          <p:cNvSpPr/>
          <p:nvPr/>
        </p:nvSpPr>
        <p:spPr>
          <a:xfrm>
            <a:off x="6012297" y="3365330"/>
            <a:ext cx="652395" cy="228151"/>
          </a:xfrm>
          <a:custGeom>
            <a:avLst/>
            <a:gdLst>
              <a:gd name="connsiteX0" fmla="*/ 4328 w 652395"/>
              <a:gd name="connsiteY0" fmla="*/ 193845 h 228151"/>
              <a:gd name="connsiteX1" fmla="*/ 213878 w 652395"/>
              <a:gd name="connsiteY1" fmla="*/ 225595 h 228151"/>
              <a:gd name="connsiteX2" fmla="*/ 185303 w 652395"/>
              <a:gd name="connsiteY2" fmla="*/ 216070 h 228151"/>
              <a:gd name="connsiteX3" fmla="*/ 245628 w 652395"/>
              <a:gd name="connsiteY3" fmla="*/ 171620 h 228151"/>
              <a:gd name="connsiteX4" fmla="*/ 398028 w 652395"/>
              <a:gd name="connsiteY4" fmla="*/ 89070 h 228151"/>
              <a:gd name="connsiteX5" fmla="*/ 337703 w 652395"/>
              <a:gd name="connsiteY5" fmla="*/ 104945 h 228151"/>
              <a:gd name="connsiteX6" fmla="*/ 505978 w 652395"/>
              <a:gd name="connsiteY6" fmla="*/ 38270 h 228151"/>
              <a:gd name="connsiteX7" fmla="*/ 652028 w 652395"/>
              <a:gd name="connsiteY7" fmla="*/ 170 h 228151"/>
              <a:gd name="connsiteX8" fmla="*/ 540903 w 652395"/>
              <a:gd name="connsiteY8" fmla="*/ 28745 h 228151"/>
              <a:gd name="connsiteX9" fmla="*/ 337703 w 652395"/>
              <a:gd name="connsiteY9" fmla="*/ 123995 h 228151"/>
              <a:gd name="connsiteX10" fmla="*/ 242453 w 652395"/>
              <a:gd name="connsiteY10" fmla="*/ 225595 h 228151"/>
              <a:gd name="connsiteX11" fmla="*/ 83703 w 652395"/>
              <a:gd name="connsiteY11" fmla="*/ 197020 h 228151"/>
              <a:gd name="connsiteX12" fmla="*/ 4328 w 652395"/>
              <a:gd name="connsiteY12" fmla="*/ 193845 h 228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52395" h="228151">
                <a:moveTo>
                  <a:pt x="4328" y="193845"/>
                </a:moveTo>
                <a:cubicBezTo>
                  <a:pt x="26024" y="198607"/>
                  <a:pt x="183716" y="221891"/>
                  <a:pt x="213878" y="225595"/>
                </a:cubicBezTo>
                <a:cubicBezTo>
                  <a:pt x="244041" y="229299"/>
                  <a:pt x="180011" y="225066"/>
                  <a:pt x="185303" y="216070"/>
                </a:cubicBezTo>
                <a:cubicBezTo>
                  <a:pt x="190595" y="207074"/>
                  <a:pt x="210174" y="192787"/>
                  <a:pt x="245628" y="171620"/>
                </a:cubicBezTo>
                <a:cubicBezTo>
                  <a:pt x="281082" y="150453"/>
                  <a:pt x="382682" y="100182"/>
                  <a:pt x="398028" y="89070"/>
                </a:cubicBezTo>
                <a:cubicBezTo>
                  <a:pt x="413374" y="77958"/>
                  <a:pt x="319711" y="113412"/>
                  <a:pt x="337703" y="104945"/>
                </a:cubicBezTo>
                <a:cubicBezTo>
                  <a:pt x="355695" y="96478"/>
                  <a:pt x="453591" y="55732"/>
                  <a:pt x="505978" y="38270"/>
                </a:cubicBezTo>
                <a:cubicBezTo>
                  <a:pt x="558365" y="20808"/>
                  <a:pt x="646207" y="1757"/>
                  <a:pt x="652028" y="170"/>
                </a:cubicBezTo>
                <a:cubicBezTo>
                  <a:pt x="657849" y="-1418"/>
                  <a:pt x="593291" y="8107"/>
                  <a:pt x="540903" y="28745"/>
                </a:cubicBezTo>
                <a:cubicBezTo>
                  <a:pt x="488516" y="49382"/>
                  <a:pt x="387445" y="91187"/>
                  <a:pt x="337703" y="123995"/>
                </a:cubicBezTo>
                <a:cubicBezTo>
                  <a:pt x="287961" y="156803"/>
                  <a:pt x="284786" y="213424"/>
                  <a:pt x="242453" y="225595"/>
                </a:cubicBezTo>
                <a:cubicBezTo>
                  <a:pt x="200120" y="237766"/>
                  <a:pt x="119686" y="202841"/>
                  <a:pt x="83703" y="197020"/>
                </a:cubicBezTo>
                <a:cubicBezTo>
                  <a:pt x="47720" y="191199"/>
                  <a:pt x="-17368" y="189083"/>
                  <a:pt x="4328" y="1938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2F318D40-2398-06BF-37E9-B593DC65CCAB}"/>
              </a:ext>
            </a:extLst>
          </p:cNvPr>
          <p:cNvSpPr/>
          <p:nvPr/>
        </p:nvSpPr>
        <p:spPr>
          <a:xfrm>
            <a:off x="6295549" y="3389950"/>
            <a:ext cx="417358" cy="144612"/>
          </a:xfrm>
          <a:custGeom>
            <a:avLst/>
            <a:gdLst>
              <a:gd name="connsiteX0" fmla="*/ 416401 w 417358"/>
              <a:gd name="connsiteY0" fmla="*/ 950 h 144612"/>
              <a:gd name="connsiteX1" fmla="*/ 108426 w 417358"/>
              <a:gd name="connsiteY1" fmla="*/ 96200 h 144612"/>
              <a:gd name="connsiteX2" fmla="*/ 194151 w 417358"/>
              <a:gd name="connsiteY2" fmla="*/ 73975 h 144612"/>
              <a:gd name="connsiteX3" fmla="*/ 476 w 417358"/>
              <a:gd name="connsiteY3" fmla="*/ 143825 h 144612"/>
              <a:gd name="connsiteX4" fmla="*/ 260826 w 417358"/>
              <a:gd name="connsiteY4" fmla="*/ 20000 h 144612"/>
              <a:gd name="connsiteX5" fmla="*/ 105251 w 417358"/>
              <a:gd name="connsiteY5" fmla="*/ 77150 h 144612"/>
              <a:gd name="connsiteX6" fmla="*/ 279876 w 417358"/>
              <a:gd name="connsiteY6" fmla="*/ 13650 h 144612"/>
              <a:gd name="connsiteX7" fmla="*/ 206851 w 417358"/>
              <a:gd name="connsiteY7" fmla="*/ 45400 h 144612"/>
              <a:gd name="connsiteX8" fmla="*/ 416401 w 417358"/>
              <a:gd name="connsiteY8" fmla="*/ 950 h 144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7358" h="144612">
                <a:moveTo>
                  <a:pt x="416401" y="950"/>
                </a:moveTo>
                <a:cubicBezTo>
                  <a:pt x="399997" y="9417"/>
                  <a:pt x="145467" y="84029"/>
                  <a:pt x="108426" y="96200"/>
                </a:cubicBezTo>
                <a:cubicBezTo>
                  <a:pt x="71385" y="108371"/>
                  <a:pt x="212143" y="66038"/>
                  <a:pt x="194151" y="73975"/>
                </a:cubicBezTo>
                <a:cubicBezTo>
                  <a:pt x="176159" y="81913"/>
                  <a:pt x="-10636" y="152821"/>
                  <a:pt x="476" y="143825"/>
                </a:cubicBezTo>
                <a:cubicBezTo>
                  <a:pt x="11588" y="134829"/>
                  <a:pt x="243364" y="31112"/>
                  <a:pt x="260826" y="20000"/>
                </a:cubicBezTo>
                <a:cubicBezTo>
                  <a:pt x="278288" y="8888"/>
                  <a:pt x="102076" y="78208"/>
                  <a:pt x="105251" y="77150"/>
                </a:cubicBezTo>
                <a:cubicBezTo>
                  <a:pt x="108426" y="76092"/>
                  <a:pt x="262943" y="18942"/>
                  <a:pt x="279876" y="13650"/>
                </a:cubicBezTo>
                <a:cubicBezTo>
                  <a:pt x="296809" y="8358"/>
                  <a:pt x="180393" y="47517"/>
                  <a:pt x="206851" y="45400"/>
                </a:cubicBezTo>
                <a:cubicBezTo>
                  <a:pt x="233309" y="43283"/>
                  <a:pt x="432805" y="-7517"/>
                  <a:pt x="416401" y="9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0FA870F6-CADF-077D-C927-EDA294DF982B}"/>
              </a:ext>
            </a:extLst>
          </p:cNvPr>
          <p:cNvSpPr/>
          <p:nvPr/>
        </p:nvSpPr>
        <p:spPr>
          <a:xfrm>
            <a:off x="5972175" y="3511550"/>
            <a:ext cx="301821" cy="142875"/>
          </a:xfrm>
          <a:custGeom>
            <a:avLst/>
            <a:gdLst>
              <a:gd name="connsiteX0" fmla="*/ 0 w 301821"/>
              <a:gd name="connsiteY0" fmla="*/ 0 h 142875"/>
              <a:gd name="connsiteX1" fmla="*/ 196850 w 301821"/>
              <a:gd name="connsiteY1" fmla="*/ 130175 h 142875"/>
              <a:gd name="connsiteX2" fmla="*/ 215900 w 301821"/>
              <a:gd name="connsiteY2" fmla="*/ 142875 h 142875"/>
              <a:gd name="connsiteX3" fmla="*/ 146050 w 301821"/>
              <a:gd name="connsiteY3" fmla="*/ 95250 h 142875"/>
              <a:gd name="connsiteX4" fmla="*/ 285750 w 301821"/>
              <a:gd name="connsiteY4" fmla="*/ 111125 h 142875"/>
              <a:gd name="connsiteX5" fmla="*/ 127000 w 301821"/>
              <a:gd name="connsiteY5" fmla="*/ 57150 h 142875"/>
              <a:gd name="connsiteX6" fmla="*/ 301625 w 301821"/>
              <a:gd name="connsiteY6" fmla="*/ 88900 h 142875"/>
              <a:gd name="connsiteX7" fmla="*/ 161925 w 301821"/>
              <a:gd name="connsiteY7" fmla="*/ 95250 h 142875"/>
              <a:gd name="connsiteX8" fmla="*/ 180975 w 301821"/>
              <a:gd name="connsiteY8" fmla="*/ 107950 h 142875"/>
              <a:gd name="connsiteX9" fmla="*/ 0 w 301821"/>
              <a:gd name="connsiteY9" fmla="*/ 0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01821" h="142875">
                <a:moveTo>
                  <a:pt x="0" y="0"/>
                </a:moveTo>
                <a:lnTo>
                  <a:pt x="196850" y="130175"/>
                </a:lnTo>
                <a:lnTo>
                  <a:pt x="215900" y="142875"/>
                </a:lnTo>
                <a:cubicBezTo>
                  <a:pt x="207433" y="137054"/>
                  <a:pt x="134408" y="100542"/>
                  <a:pt x="146050" y="95250"/>
                </a:cubicBezTo>
                <a:cubicBezTo>
                  <a:pt x="157692" y="89958"/>
                  <a:pt x="288925" y="117475"/>
                  <a:pt x="285750" y="111125"/>
                </a:cubicBezTo>
                <a:cubicBezTo>
                  <a:pt x="282575" y="104775"/>
                  <a:pt x="124354" y="60854"/>
                  <a:pt x="127000" y="57150"/>
                </a:cubicBezTo>
                <a:cubicBezTo>
                  <a:pt x="129646" y="53446"/>
                  <a:pt x="295804" y="82550"/>
                  <a:pt x="301625" y="88900"/>
                </a:cubicBezTo>
                <a:cubicBezTo>
                  <a:pt x="307446" y="95250"/>
                  <a:pt x="182033" y="92075"/>
                  <a:pt x="161925" y="95250"/>
                </a:cubicBezTo>
                <a:cubicBezTo>
                  <a:pt x="141817" y="98425"/>
                  <a:pt x="180975" y="107950"/>
                  <a:pt x="180975" y="10795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5AAB2FE6-6D7D-DA6E-59AB-6C54B2FA2D6A}"/>
              </a:ext>
            </a:extLst>
          </p:cNvPr>
          <p:cNvSpPr/>
          <p:nvPr/>
        </p:nvSpPr>
        <p:spPr>
          <a:xfrm>
            <a:off x="6149975" y="3463800"/>
            <a:ext cx="735538" cy="206551"/>
          </a:xfrm>
          <a:custGeom>
            <a:avLst/>
            <a:gdLst>
              <a:gd name="connsiteX0" fmla="*/ 0 w 735538"/>
              <a:gd name="connsiteY0" fmla="*/ 168400 h 206551"/>
              <a:gd name="connsiteX1" fmla="*/ 241300 w 735538"/>
              <a:gd name="connsiteY1" fmla="*/ 181100 h 206551"/>
              <a:gd name="connsiteX2" fmla="*/ 136525 w 735538"/>
              <a:gd name="connsiteY2" fmla="*/ 155700 h 206551"/>
              <a:gd name="connsiteX3" fmla="*/ 263525 w 735538"/>
              <a:gd name="connsiteY3" fmla="*/ 127125 h 206551"/>
              <a:gd name="connsiteX4" fmla="*/ 523875 w 735538"/>
              <a:gd name="connsiteY4" fmla="*/ 9650 h 206551"/>
              <a:gd name="connsiteX5" fmla="*/ 415925 w 735538"/>
              <a:gd name="connsiteY5" fmla="*/ 28700 h 206551"/>
              <a:gd name="connsiteX6" fmla="*/ 730250 w 735538"/>
              <a:gd name="connsiteY6" fmla="*/ 9650 h 206551"/>
              <a:gd name="connsiteX7" fmla="*/ 606425 w 735538"/>
              <a:gd name="connsiteY7" fmla="*/ 125 h 206551"/>
              <a:gd name="connsiteX8" fmla="*/ 517525 w 735538"/>
              <a:gd name="connsiteY8" fmla="*/ 16000 h 206551"/>
              <a:gd name="connsiteX9" fmla="*/ 254000 w 735538"/>
              <a:gd name="connsiteY9" fmla="*/ 123950 h 206551"/>
              <a:gd name="connsiteX10" fmla="*/ 492125 w 735538"/>
              <a:gd name="connsiteY10" fmla="*/ 9650 h 206551"/>
              <a:gd name="connsiteX11" fmla="*/ 136525 w 735538"/>
              <a:gd name="connsiteY11" fmla="*/ 155700 h 206551"/>
              <a:gd name="connsiteX12" fmla="*/ 238125 w 735538"/>
              <a:gd name="connsiteY12" fmla="*/ 206500 h 206551"/>
              <a:gd name="connsiteX13" fmla="*/ 0 w 735538"/>
              <a:gd name="connsiteY13" fmla="*/ 168400 h 206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35538" h="206551">
                <a:moveTo>
                  <a:pt x="0" y="168400"/>
                </a:moveTo>
                <a:cubicBezTo>
                  <a:pt x="529" y="164167"/>
                  <a:pt x="218546" y="183217"/>
                  <a:pt x="241300" y="181100"/>
                </a:cubicBezTo>
                <a:cubicBezTo>
                  <a:pt x="264054" y="178983"/>
                  <a:pt x="132821" y="164696"/>
                  <a:pt x="136525" y="155700"/>
                </a:cubicBezTo>
                <a:cubicBezTo>
                  <a:pt x="140229" y="146704"/>
                  <a:pt x="198967" y="151467"/>
                  <a:pt x="263525" y="127125"/>
                </a:cubicBezTo>
                <a:cubicBezTo>
                  <a:pt x="328083" y="102783"/>
                  <a:pt x="498475" y="26054"/>
                  <a:pt x="523875" y="9650"/>
                </a:cubicBezTo>
                <a:cubicBezTo>
                  <a:pt x="549275" y="-6754"/>
                  <a:pt x="381529" y="28700"/>
                  <a:pt x="415925" y="28700"/>
                </a:cubicBezTo>
                <a:cubicBezTo>
                  <a:pt x="450321" y="28700"/>
                  <a:pt x="698500" y="14412"/>
                  <a:pt x="730250" y="9650"/>
                </a:cubicBezTo>
                <a:cubicBezTo>
                  <a:pt x="762000" y="4888"/>
                  <a:pt x="641879" y="-933"/>
                  <a:pt x="606425" y="125"/>
                </a:cubicBezTo>
                <a:cubicBezTo>
                  <a:pt x="570971" y="1183"/>
                  <a:pt x="576262" y="-4637"/>
                  <a:pt x="517525" y="16000"/>
                </a:cubicBezTo>
                <a:cubicBezTo>
                  <a:pt x="458788" y="36637"/>
                  <a:pt x="258233" y="125008"/>
                  <a:pt x="254000" y="123950"/>
                </a:cubicBezTo>
                <a:cubicBezTo>
                  <a:pt x="249767" y="122892"/>
                  <a:pt x="511704" y="4358"/>
                  <a:pt x="492125" y="9650"/>
                </a:cubicBezTo>
                <a:cubicBezTo>
                  <a:pt x="472546" y="14942"/>
                  <a:pt x="178858" y="122892"/>
                  <a:pt x="136525" y="155700"/>
                </a:cubicBezTo>
                <a:cubicBezTo>
                  <a:pt x="94192" y="188508"/>
                  <a:pt x="255058" y="204913"/>
                  <a:pt x="238125" y="206500"/>
                </a:cubicBezTo>
                <a:cubicBezTo>
                  <a:pt x="221192" y="208088"/>
                  <a:pt x="-529" y="172633"/>
                  <a:pt x="0" y="1684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C4BB338A-4445-6A39-C891-DEE1E10F7C37}"/>
              </a:ext>
            </a:extLst>
          </p:cNvPr>
          <p:cNvSpPr/>
          <p:nvPr/>
        </p:nvSpPr>
        <p:spPr>
          <a:xfrm>
            <a:off x="6146783" y="3575033"/>
            <a:ext cx="727317" cy="177843"/>
          </a:xfrm>
          <a:custGeom>
            <a:avLst/>
            <a:gdLst>
              <a:gd name="connsiteX0" fmla="*/ 17 w 727317"/>
              <a:gd name="connsiteY0" fmla="*/ 57167 h 177843"/>
              <a:gd name="connsiteX1" fmla="*/ 250842 w 727317"/>
              <a:gd name="connsiteY1" fmla="*/ 133367 h 177843"/>
              <a:gd name="connsiteX2" fmla="*/ 368317 w 727317"/>
              <a:gd name="connsiteY2" fmla="*/ 177817 h 177843"/>
              <a:gd name="connsiteX3" fmla="*/ 244492 w 727317"/>
              <a:gd name="connsiteY3" fmla="*/ 139717 h 177843"/>
              <a:gd name="connsiteX4" fmla="*/ 139717 w 727317"/>
              <a:gd name="connsiteY4" fmla="*/ 127017 h 177843"/>
              <a:gd name="connsiteX5" fmla="*/ 320692 w 727317"/>
              <a:gd name="connsiteY5" fmla="*/ 136542 h 177843"/>
              <a:gd name="connsiteX6" fmla="*/ 358792 w 727317"/>
              <a:gd name="connsiteY6" fmla="*/ 139717 h 177843"/>
              <a:gd name="connsiteX7" fmla="*/ 727092 w 727317"/>
              <a:gd name="connsiteY7" fmla="*/ 17 h 177843"/>
              <a:gd name="connsiteX8" fmla="*/ 412767 w 727317"/>
              <a:gd name="connsiteY8" fmla="*/ 130192 h 177843"/>
              <a:gd name="connsiteX9" fmla="*/ 361967 w 727317"/>
              <a:gd name="connsiteY9" fmla="*/ 152417 h 177843"/>
              <a:gd name="connsiteX10" fmla="*/ 263542 w 727317"/>
              <a:gd name="connsiteY10" fmla="*/ 120667 h 177843"/>
              <a:gd name="connsiteX11" fmla="*/ 17 w 727317"/>
              <a:gd name="connsiteY11" fmla="*/ 57167 h 177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7317" h="177843">
                <a:moveTo>
                  <a:pt x="17" y="57167"/>
                </a:moveTo>
                <a:cubicBezTo>
                  <a:pt x="-2100" y="59284"/>
                  <a:pt x="189459" y="113259"/>
                  <a:pt x="250842" y="133367"/>
                </a:cubicBezTo>
                <a:cubicBezTo>
                  <a:pt x="312225" y="153475"/>
                  <a:pt x="369375" y="176759"/>
                  <a:pt x="368317" y="177817"/>
                </a:cubicBezTo>
                <a:cubicBezTo>
                  <a:pt x="367259" y="178875"/>
                  <a:pt x="282592" y="148184"/>
                  <a:pt x="244492" y="139717"/>
                </a:cubicBezTo>
                <a:cubicBezTo>
                  <a:pt x="206392" y="131250"/>
                  <a:pt x="127017" y="127546"/>
                  <a:pt x="139717" y="127017"/>
                </a:cubicBezTo>
                <a:cubicBezTo>
                  <a:pt x="152417" y="126488"/>
                  <a:pt x="284180" y="134425"/>
                  <a:pt x="320692" y="136542"/>
                </a:cubicBezTo>
                <a:cubicBezTo>
                  <a:pt x="357204" y="138659"/>
                  <a:pt x="291059" y="162471"/>
                  <a:pt x="358792" y="139717"/>
                </a:cubicBezTo>
                <a:cubicBezTo>
                  <a:pt x="426525" y="116963"/>
                  <a:pt x="718096" y="1604"/>
                  <a:pt x="727092" y="17"/>
                </a:cubicBezTo>
                <a:cubicBezTo>
                  <a:pt x="736088" y="-1570"/>
                  <a:pt x="473621" y="104792"/>
                  <a:pt x="412767" y="130192"/>
                </a:cubicBezTo>
                <a:cubicBezTo>
                  <a:pt x="351913" y="155592"/>
                  <a:pt x="386838" y="154005"/>
                  <a:pt x="361967" y="152417"/>
                </a:cubicBezTo>
                <a:cubicBezTo>
                  <a:pt x="337096" y="150830"/>
                  <a:pt x="320163" y="134955"/>
                  <a:pt x="263542" y="120667"/>
                </a:cubicBezTo>
                <a:cubicBezTo>
                  <a:pt x="206921" y="106379"/>
                  <a:pt x="2134" y="55050"/>
                  <a:pt x="17" y="5716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57EC567B-C329-637A-7953-6ECD793180B6}"/>
              </a:ext>
            </a:extLst>
          </p:cNvPr>
          <p:cNvSpPr/>
          <p:nvPr/>
        </p:nvSpPr>
        <p:spPr>
          <a:xfrm>
            <a:off x="6527673" y="3514591"/>
            <a:ext cx="397002" cy="193810"/>
          </a:xfrm>
          <a:custGeom>
            <a:avLst/>
            <a:gdLst>
              <a:gd name="connsiteX0" fmla="*/ 397002 w 397002"/>
              <a:gd name="connsiteY0" fmla="*/ 134 h 193810"/>
              <a:gd name="connsiteX1" fmla="*/ 73152 w 397002"/>
              <a:gd name="connsiteY1" fmla="*/ 130309 h 193810"/>
              <a:gd name="connsiteX2" fmla="*/ 238252 w 397002"/>
              <a:gd name="connsiteY2" fmla="*/ 66809 h 193810"/>
              <a:gd name="connsiteX3" fmla="*/ 127 w 397002"/>
              <a:gd name="connsiteY3" fmla="*/ 193809 h 193810"/>
              <a:gd name="connsiteX4" fmla="*/ 276352 w 397002"/>
              <a:gd name="connsiteY4" fmla="*/ 69984 h 193810"/>
              <a:gd name="connsiteX5" fmla="*/ 73152 w 397002"/>
              <a:gd name="connsiteY5" fmla="*/ 104909 h 193810"/>
              <a:gd name="connsiteX6" fmla="*/ 397002 w 397002"/>
              <a:gd name="connsiteY6" fmla="*/ 134 h 193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7002" h="193810">
                <a:moveTo>
                  <a:pt x="397002" y="134"/>
                </a:moveTo>
                <a:cubicBezTo>
                  <a:pt x="397002" y="4367"/>
                  <a:pt x="99610" y="119197"/>
                  <a:pt x="73152" y="130309"/>
                </a:cubicBezTo>
                <a:cubicBezTo>
                  <a:pt x="46694" y="141422"/>
                  <a:pt x="250423" y="56226"/>
                  <a:pt x="238252" y="66809"/>
                </a:cubicBezTo>
                <a:cubicBezTo>
                  <a:pt x="226081" y="77392"/>
                  <a:pt x="-6223" y="193280"/>
                  <a:pt x="127" y="193809"/>
                </a:cubicBezTo>
                <a:cubicBezTo>
                  <a:pt x="6477" y="194338"/>
                  <a:pt x="264181" y="84801"/>
                  <a:pt x="276352" y="69984"/>
                </a:cubicBezTo>
                <a:cubicBezTo>
                  <a:pt x="288523" y="55167"/>
                  <a:pt x="50927" y="117080"/>
                  <a:pt x="73152" y="104909"/>
                </a:cubicBezTo>
                <a:cubicBezTo>
                  <a:pt x="95377" y="92738"/>
                  <a:pt x="397002" y="-4099"/>
                  <a:pt x="397002" y="1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90F004FE-F0DE-0DB8-41F1-DCEA63D001F1}"/>
              </a:ext>
            </a:extLst>
          </p:cNvPr>
          <p:cNvSpPr/>
          <p:nvPr/>
        </p:nvSpPr>
        <p:spPr>
          <a:xfrm>
            <a:off x="6317336" y="3486094"/>
            <a:ext cx="429614" cy="163017"/>
          </a:xfrm>
          <a:custGeom>
            <a:avLst/>
            <a:gdLst>
              <a:gd name="connsiteX0" fmla="*/ 429539 w 429614"/>
              <a:gd name="connsiteY0" fmla="*/ 56 h 163017"/>
              <a:gd name="connsiteX1" fmla="*/ 102514 w 429614"/>
              <a:gd name="connsiteY1" fmla="*/ 117531 h 163017"/>
              <a:gd name="connsiteX2" fmla="*/ 7264 w 429614"/>
              <a:gd name="connsiteY2" fmla="*/ 161981 h 163017"/>
              <a:gd name="connsiteX3" fmla="*/ 264439 w 429614"/>
              <a:gd name="connsiteY3" fmla="*/ 79431 h 163017"/>
              <a:gd name="connsiteX4" fmla="*/ 134264 w 429614"/>
              <a:gd name="connsiteY4" fmla="*/ 101656 h 163017"/>
              <a:gd name="connsiteX5" fmla="*/ 429539 w 429614"/>
              <a:gd name="connsiteY5" fmla="*/ 56 h 1630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614" h="163017">
                <a:moveTo>
                  <a:pt x="429539" y="56"/>
                </a:moveTo>
                <a:cubicBezTo>
                  <a:pt x="424247" y="2702"/>
                  <a:pt x="172893" y="90544"/>
                  <a:pt x="102514" y="117531"/>
                </a:cubicBezTo>
                <a:cubicBezTo>
                  <a:pt x="32135" y="144519"/>
                  <a:pt x="-19723" y="168331"/>
                  <a:pt x="7264" y="161981"/>
                </a:cubicBezTo>
                <a:cubicBezTo>
                  <a:pt x="34251" y="155631"/>
                  <a:pt x="243272" y="89485"/>
                  <a:pt x="264439" y="79431"/>
                </a:cubicBezTo>
                <a:cubicBezTo>
                  <a:pt x="285606" y="69377"/>
                  <a:pt x="106747" y="115414"/>
                  <a:pt x="134264" y="101656"/>
                </a:cubicBezTo>
                <a:cubicBezTo>
                  <a:pt x="161781" y="87898"/>
                  <a:pt x="434831" y="-2590"/>
                  <a:pt x="429539" y="5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DF782568-D183-56EB-69D4-71C9146FAB44}"/>
              </a:ext>
            </a:extLst>
          </p:cNvPr>
          <p:cNvSpPr/>
          <p:nvPr/>
        </p:nvSpPr>
        <p:spPr>
          <a:xfrm>
            <a:off x="5775319" y="3152775"/>
            <a:ext cx="92081" cy="175374"/>
          </a:xfrm>
          <a:custGeom>
            <a:avLst/>
            <a:gdLst>
              <a:gd name="connsiteX0" fmla="*/ 92081 w 92081"/>
              <a:gd name="connsiteY0" fmla="*/ 0 h 175374"/>
              <a:gd name="connsiteX1" fmla="*/ 44456 w 92081"/>
              <a:gd name="connsiteY1" fmla="*/ 82550 h 175374"/>
              <a:gd name="connsiteX2" fmla="*/ 6 w 92081"/>
              <a:gd name="connsiteY2" fmla="*/ 174625 h 175374"/>
              <a:gd name="connsiteX3" fmla="*/ 41281 w 92081"/>
              <a:gd name="connsiteY3" fmla="*/ 123825 h 175374"/>
              <a:gd name="connsiteX4" fmla="*/ 44456 w 92081"/>
              <a:gd name="connsiteY4" fmla="*/ 82550 h 175374"/>
              <a:gd name="connsiteX5" fmla="*/ 92081 w 92081"/>
              <a:gd name="connsiteY5" fmla="*/ 0 h 175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081" h="175374">
                <a:moveTo>
                  <a:pt x="92081" y="0"/>
                </a:moveTo>
                <a:cubicBezTo>
                  <a:pt x="92081" y="0"/>
                  <a:pt x="59802" y="53446"/>
                  <a:pt x="44456" y="82550"/>
                </a:cubicBezTo>
                <a:cubicBezTo>
                  <a:pt x="29110" y="111654"/>
                  <a:pt x="535" y="167746"/>
                  <a:pt x="6" y="174625"/>
                </a:cubicBezTo>
                <a:cubicBezTo>
                  <a:pt x="-523" y="181504"/>
                  <a:pt x="33873" y="139171"/>
                  <a:pt x="41281" y="123825"/>
                </a:cubicBezTo>
                <a:cubicBezTo>
                  <a:pt x="48689" y="108479"/>
                  <a:pt x="40223" y="96837"/>
                  <a:pt x="44456" y="82550"/>
                </a:cubicBezTo>
                <a:cubicBezTo>
                  <a:pt x="48689" y="68263"/>
                  <a:pt x="92081" y="0"/>
                  <a:pt x="92081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75B6E258-6DC3-EC11-F8C6-FB989AEF752C}"/>
              </a:ext>
            </a:extLst>
          </p:cNvPr>
          <p:cNvSpPr/>
          <p:nvPr/>
        </p:nvSpPr>
        <p:spPr>
          <a:xfrm>
            <a:off x="5752209" y="3178137"/>
            <a:ext cx="121750" cy="162586"/>
          </a:xfrm>
          <a:custGeom>
            <a:avLst/>
            <a:gdLst>
              <a:gd name="connsiteX0" fmla="*/ 121541 w 121750"/>
              <a:gd name="connsiteY0" fmla="*/ 38 h 162586"/>
              <a:gd name="connsiteX1" fmla="*/ 32641 w 121750"/>
              <a:gd name="connsiteY1" fmla="*/ 73063 h 162586"/>
              <a:gd name="connsiteX2" fmla="*/ 26291 w 121750"/>
              <a:gd name="connsiteY2" fmla="*/ 161963 h 162586"/>
              <a:gd name="connsiteX3" fmla="*/ 23116 w 121750"/>
              <a:gd name="connsiteY3" fmla="*/ 111163 h 162586"/>
              <a:gd name="connsiteX4" fmla="*/ 4066 w 121750"/>
              <a:gd name="connsiteY4" fmla="*/ 82588 h 162586"/>
              <a:gd name="connsiteX5" fmla="*/ 121541 w 121750"/>
              <a:gd name="connsiteY5" fmla="*/ 38 h 162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1750" h="162586">
                <a:moveTo>
                  <a:pt x="121541" y="38"/>
                </a:moveTo>
                <a:cubicBezTo>
                  <a:pt x="126303" y="-1549"/>
                  <a:pt x="48516" y="46076"/>
                  <a:pt x="32641" y="73063"/>
                </a:cubicBezTo>
                <a:cubicBezTo>
                  <a:pt x="16766" y="100051"/>
                  <a:pt x="27878" y="155613"/>
                  <a:pt x="26291" y="161963"/>
                </a:cubicBezTo>
                <a:cubicBezTo>
                  <a:pt x="24703" y="168313"/>
                  <a:pt x="26820" y="124392"/>
                  <a:pt x="23116" y="111163"/>
                </a:cubicBezTo>
                <a:cubicBezTo>
                  <a:pt x="19412" y="97934"/>
                  <a:pt x="-10750" y="94230"/>
                  <a:pt x="4066" y="82588"/>
                </a:cubicBezTo>
                <a:cubicBezTo>
                  <a:pt x="18882" y="70946"/>
                  <a:pt x="116779" y="1625"/>
                  <a:pt x="121541" y="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A0DB431C-FF12-D5BB-89C5-273ED5E22E82}"/>
              </a:ext>
            </a:extLst>
          </p:cNvPr>
          <p:cNvSpPr/>
          <p:nvPr/>
        </p:nvSpPr>
        <p:spPr>
          <a:xfrm>
            <a:off x="5203791" y="3382839"/>
            <a:ext cx="540510" cy="237373"/>
          </a:xfrm>
          <a:custGeom>
            <a:avLst/>
            <a:gdLst>
              <a:gd name="connsiteX0" fmla="*/ 34 w 540510"/>
              <a:gd name="connsiteY0" fmla="*/ 208086 h 237373"/>
              <a:gd name="connsiteX1" fmla="*/ 152434 w 540510"/>
              <a:gd name="connsiteY1" fmla="*/ 227136 h 237373"/>
              <a:gd name="connsiteX2" fmla="*/ 120684 w 540510"/>
              <a:gd name="connsiteY2" fmla="*/ 214436 h 237373"/>
              <a:gd name="connsiteX3" fmla="*/ 203234 w 540510"/>
              <a:gd name="connsiteY3" fmla="*/ 131886 h 237373"/>
              <a:gd name="connsiteX4" fmla="*/ 206409 w 540510"/>
              <a:gd name="connsiteY4" fmla="*/ 166811 h 237373"/>
              <a:gd name="connsiteX5" fmla="*/ 346109 w 540510"/>
              <a:gd name="connsiteY5" fmla="*/ 106486 h 237373"/>
              <a:gd name="connsiteX6" fmla="*/ 288959 w 540510"/>
              <a:gd name="connsiteY6" fmla="*/ 116011 h 237373"/>
              <a:gd name="connsiteX7" fmla="*/ 530259 w 540510"/>
              <a:gd name="connsiteY7" fmla="*/ 4886 h 237373"/>
              <a:gd name="connsiteX8" fmla="*/ 454059 w 540510"/>
              <a:gd name="connsiteY8" fmla="*/ 20761 h 237373"/>
              <a:gd name="connsiteX9" fmla="*/ 536609 w 540510"/>
              <a:gd name="connsiteY9" fmla="*/ 30286 h 237373"/>
              <a:gd name="connsiteX10" fmla="*/ 301659 w 540510"/>
              <a:gd name="connsiteY10" fmla="*/ 122361 h 237373"/>
              <a:gd name="connsiteX11" fmla="*/ 139734 w 540510"/>
              <a:gd name="connsiteY11" fmla="*/ 233486 h 237373"/>
              <a:gd name="connsiteX12" fmla="*/ 34 w 540510"/>
              <a:gd name="connsiteY12" fmla="*/ 208086 h 237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0510" h="237373">
                <a:moveTo>
                  <a:pt x="34" y="208086"/>
                </a:moveTo>
                <a:cubicBezTo>
                  <a:pt x="2151" y="207028"/>
                  <a:pt x="132326" y="226078"/>
                  <a:pt x="152434" y="227136"/>
                </a:cubicBezTo>
                <a:cubicBezTo>
                  <a:pt x="172542" y="228194"/>
                  <a:pt x="112217" y="230311"/>
                  <a:pt x="120684" y="214436"/>
                </a:cubicBezTo>
                <a:cubicBezTo>
                  <a:pt x="129151" y="198561"/>
                  <a:pt x="188947" y="139823"/>
                  <a:pt x="203234" y="131886"/>
                </a:cubicBezTo>
                <a:cubicBezTo>
                  <a:pt x="217521" y="123949"/>
                  <a:pt x="182597" y="171044"/>
                  <a:pt x="206409" y="166811"/>
                </a:cubicBezTo>
                <a:cubicBezTo>
                  <a:pt x="230221" y="162578"/>
                  <a:pt x="332351" y="114953"/>
                  <a:pt x="346109" y="106486"/>
                </a:cubicBezTo>
                <a:cubicBezTo>
                  <a:pt x="359867" y="98019"/>
                  <a:pt x="258267" y="132944"/>
                  <a:pt x="288959" y="116011"/>
                </a:cubicBezTo>
                <a:cubicBezTo>
                  <a:pt x="319651" y="99078"/>
                  <a:pt x="502742" y="20761"/>
                  <a:pt x="530259" y="4886"/>
                </a:cubicBezTo>
                <a:cubicBezTo>
                  <a:pt x="557776" y="-10989"/>
                  <a:pt x="453001" y="16528"/>
                  <a:pt x="454059" y="20761"/>
                </a:cubicBezTo>
                <a:cubicBezTo>
                  <a:pt x="455117" y="24994"/>
                  <a:pt x="562009" y="13353"/>
                  <a:pt x="536609" y="30286"/>
                </a:cubicBezTo>
                <a:cubicBezTo>
                  <a:pt x="511209" y="47219"/>
                  <a:pt x="367805" y="88494"/>
                  <a:pt x="301659" y="122361"/>
                </a:cubicBezTo>
                <a:cubicBezTo>
                  <a:pt x="235513" y="156228"/>
                  <a:pt x="184713" y="217082"/>
                  <a:pt x="139734" y="233486"/>
                </a:cubicBezTo>
                <a:cubicBezTo>
                  <a:pt x="94755" y="249890"/>
                  <a:pt x="-2083" y="209144"/>
                  <a:pt x="34" y="2080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フリーフォーム 172">
            <a:extLst>
              <a:ext uri="{FF2B5EF4-FFF2-40B4-BE49-F238E27FC236}">
                <a16:creationId xmlns:a16="http://schemas.microsoft.com/office/drawing/2014/main" id="{9C620893-0164-971B-1EF3-68C73A349C3C}"/>
              </a:ext>
            </a:extLst>
          </p:cNvPr>
          <p:cNvSpPr/>
          <p:nvPr/>
        </p:nvSpPr>
        <p:spPr>
          <a:xfrm>
            <a:off x="5911850" y="3263866"/>
            <a:ext cx="175074" cy="187487"/>
          </a:xfrm>
          <a:custGeom>
            <a:avLst/>
            <a:gdLst>
              <a:gd name="connsiteX0" fmla="*/ 174625 w 175074"/>
              <a:gd name="connsiteY0" fmla="*/ 34 h 187487"/>
              <a:gd name="connsiteX1" fmla="*/ 53975 w 175074"/>
              <a:gd name="connsiteY1" fmla="*/ 107984 h 187487"/>
              <a:gd name="connsiteX2" fmla="*/ 0 w 175074"/>
              <a:gd name="connsiteY2" fmla="*/ 187359 h 187487"/>
              <a:gd name="connsiteX3" fmla="*/ 53975 w 175074"/>
              <a:gd name="connsiteY3" fmla="*/ 123859 h 187487"/>
              <a:gd name="connsiteX4" fmla="*/ 82550 w 175074"/>
              <a:gd name="connsiteY4" fmla="*/ 22259 h 187487"/>
              <a:gd name="connsiteX5" fmla="*/ 6350 w 175074"/>
              <a:gd name="connsiteY5" fmla="*/ 95284 h 187487"/>
              <a:gd name="connsiteX6" fmla="*/ 174625 w 175074"/>
              <a:gd name="connsiteY6" fmla="*/ 34 h 187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5074" h="187487">
                <a:moveTo>
                  <a:pt x="174625" y="34"/>
                </a:moveTo>
                <a:cubicBezTo>
                  <a:pt x="182562" y="2151"/>
                  <a:pt x="83079" y="76763"/>
                  <a:pt x="53975" y="107984"/>
                </a:cubicBezTo>
                <a:cubicBezTo>
                  <a:pt x="24871" y="139205"/>
                  <a:pt x="0" y="184713"/>
                  <a:pt x="0" y="187359"/>
                </a:cubicBezTo>
                <a:cubicBezTo>
                  <a:pt x="0" y="190005"/>
                  <a:pt x="40217" y="151376"/>
                  <a:pt x="53975" y="123859"/>
                </a:cubicBezTo>
                <a:cubicBezTo>
                  <a:pt x="67733" y="96342"/>
                  <a:pt x="90487" y="27022"/>
                  <a:pt x="82550" y="22259"/>
                </a:cubicBezTo>
                <a:cubicBezTo>
                  <a:pt x="74612" y="17497"/>
                  <a:pt x="-2646" y="95813"/>
                  <a:pt x="6350" y="95284"/>
                </a:cubicBezTo>
                <a:cubicBezTo>
                  <a:pt x="15346" y="94755"/>
                  <a:pt x="166688" y="-2083"/>
                  <a:pt x="174625" y="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8D3DD663-FA80-A168-D4D3-1FDCD8FA734A}"/>
              </a:ext>
            </a:extLst>
          </p:cNvPr>
          <p:cNvSpPr/>
          <p:nvPr/>
        </p:nvSpPr>
        <p:spPr>
          <a:xfrm>
            <a:off x="5398012" y="3384334"/>
            <a:ext cx="386852" cy="261336"/>
          </a:xfrm>
          <a:custGeom>
            <a:avLst/>
            <a:gdLst>
              <a:gd name="connsiteX0" fmla="*/ 294763 w 386852"/>
              <a:gd name="connsiteY0" fmla="*/ 216 h 261336"/>
              <a:gd name="connsiteX1" fmla="*/ 383663 w 386852"/>
              <a:gd name="connsiteY1" fmla="*/ 92291 h 261336"/>
              <a:gd name="connsiteX2" fmla="*/ 288413 w 386852"/>
              <a:gd name="connsiteY2" fmla="*/ 130391 h 261336"/>
              <a:gd name="connsiteX3" fmla="*/ 199513 w 386852"/>
              <a:gd name="connsiteY3" fmla="*/ 162141 h 261336"/>
              <a:gd name="connsiteX4" fmla="*/ 294763 w 386852"/>
              <a:gd name="connsiteY4" fmla="*/ 146266 h 261336"/>
              <a:gd name="connsiteX5" fmla="*/ 151888 w 386852"/>
              <a:gd name="connsiteY5" fmla="*/ 193891 h 261336"/>
              <a:gd name="connsiteX6" fmla="*/ 2663 w 386852"/>
              <a:gd name="connsiteY6" fmla="*/ 260566 h 261336"/>
              <a:gd name="connsiteX7" fmla="*/ 285238 w 386852"/>
              <a:gd name="connsiteY7" fmla="*/ 146266 h 261336"/>
              <a:gd name="connsiteX8" fmla="*/ 383663 w 386852"/>
              <a:gd name="connsiteY8" fmla="*/ 124041 h 261336"/>
              <a:gd name="connsiteX9" fmla="*/ 329688 w 386852"/>
              <a:gd name="connsiteY9" fmla="*/ 104991 h 261336"/>
              <a:gd name="connsiteX10" fmla="*/ 386838 w 386852"/>
              <a:gd name="connsiteY10" fmla="*/ 120866 h 261336"/>
              <a:gd name="connsiteX11" fmla="*/ 294763 w 386852"/>
              <a:gd name="connsiteY11" fmla="*/ 216 h 261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6852" h="261336">
                <a:moveTo>
                  <a:pt x="294763" y="216"/>
                </a:moveTo>
                <a:cubicBezTo>
                  <a:pt x="294234" y="-4547"/>
                  <a:pt x="384721" y="70595"/>
                  <a:pt x="383663" y="92291"/>
                </a:cubicBezTo>
                <a:cubicBezTo>
                  <a:pt x="382605" y="113987"/>
                  <a:pt x="319105" y="118749"/>
                  <a:pt x="288413" y="130391"/>
                </a:cubicBezTo>
                <a:cubicBezTo>
                  <a:pt x="257721" y="142033"/>
                  <a:pt x="198455" y="159495"/>
                  <a:pt x="199513" y="162141"/>
                </a:cubicBezTo>
                <a:cubicBezTo>
                  <a:pt x="200571" y="164787"/>
                  <a:pt x="302700" y="140974"/>
                  <a:pt x="294763" y="146266"/>
                </a:cubicBezTo>
                <a:cubicBezTo>
                  <a:pt x="286826" y="151558"/>
                  <a:pt x="200571" y="174841"/>
                  <a:pt x="151888" y="193891"/>
                </a:cubicBezTo>
                <a:cubicBezTo>
                  <a:pt x="103205" y="212941"/>
                  <a:pt x="-19562" y="268504"/>
                  <a:pt x="2663" y="260566"/>
                </a:cubicBezTo>
                <a:cubicBezTo>
                  <a:pt x="24888" y="252629"/>
                  <a:pt x="221738" y="169020"/>
                  <a:pt x="285238" y="146266"/>
                </a:cubicBezTo>
                <a:cubicBezTo>
                  <a:pt x="348738" y="123512"/>
                  <a:pt x="376255" y="130920"/>
                  <a:pt x="383663" y="124041"/>
                </a:cubicBezTo>
                <a:cubicBezTo>
                  <a:pt x="391071" y="117162"/>
                  <a:pt x="329159" y="105520"/>
                  <a:pt x="329688" y="104991"/>
                </a:cubicBezTo>
                <a:cubicBezTo>
                  <a:pt x="330217" y="104462"/>
                  <a:pt x="387896" y="134624"/>
                  <a:pt x="386838" y="120866"/>
                </a:cubicBezTo>
                <a:cubicBezTo>
                  <a:pt x="385780" y="107108"/>
                  <a:pt x="295292" y="4979"/>
                  <a:pt x="294763" y="2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フリーフォーム 174">
            <a:extLst>
              <a:ext uri="{FF2B5EF4-FFF2-40B4-BE49-F238E27FC236}">
                <a16:creationId xmlns:a16="http://schemas.microsoft.com/office/drawing/2014/main" id="{669BA622-36D9-8560-1F69-202006377E44}"/>
              </a:ext>
            </a:extLst>
          </p:cNvPr>
          <p:cNvSpPr/>
          <p:nvPr/>
        </p:nvSpPr>
        <p:spPr>
          <a:xfrm>
            <a:off x="5702873" y="3335884"/>
            <a:ext cx="282841" cy="204419"/>
          </a:xfrm>
          <a:custGeom>
            <a:avLst/>
            <a:gdLst>
              <a:gd name="connsiteX0" fmla="*/ 183577 w 282841"/>
              <a:gd name="connsiteY0" fmla="*/ 1041 h 204419"/>
              <a:gd name="connsiteX1" fmla="*/ 78802 w 282841"/>
              <a:gd name="connsiteY1" fmla="*/ 67716 h 204419"/>
              <a:gd name="connsiteX2" fmla="*/ 69277 w 282841"/>
              <a:gd name="connsiteY2" fmla="*/ 83591 h 204419"/>
              <a:gd name="connsiteX3" fmla="*/ 135952 w 282841"/>
              <a:gd name="connsiteY3" fmla="*/ 108991 h 204419"/>
              <a:gd name="connsiteX4" fmla="*/ 174052 w 282841"/>
              <a:gd name="connsiteY4" fmla="*/ 153441 h 204419"/>
              <a:gd name="connsiteX5" fmla="*/ 139127 w 282841"/>
              <a:gd name="connsiteY5" fmla="*/ 153441 h 204419"/>
              <a:gd name="connsiteX6" fmla="*/ 183577 w 282841"/>
              <a:gd name="connsiteY6" fmla="*/ 191541 h 204419"/>
              <a:gd name="connsiteX7" fmla="*/ 240727 w 282841"/>
              <a:gd name="connsiteY7" fmla="*/ 204241 h 204419"/>
              <a:gd name="connsiteX8" fmla="*/ 282002 w 282841"/>
              <a:gd name="connsiteY8" fmla="*/ 194716 h 204419"/>
              <a:gd name="connsiteX9" fmla="*/ 202627 w 282841"/>
              <a:gd name="connsiteY9" fmla="*/ 143916 h 204419"/>
              <a:gd name="connsiteX10" fmla="*/ 218502 w 282841"/>
              <a:gd name="connsiteY10" fmla="*/ 194716 h 204419"/>
              <a:gd name="connsiteX11" fmla="*/ 91502 w 282841"/>
              <a:gd name="connsiteY11" fmla="*/ 105816 h 204419"/>
              <a:gd name="connsiteX12" fmla="*/ 2602 w 282841"/>
              <a:gd name="connsiteY12" fmla="*/ 64541 h 204419"/>
              <a:gd name="connsiteX13" fmla="*/ 34352 w 282841"/>
              <a:gd name="connsiteY13" fmla="*/ 77241 h 204419"/>
              <a:gd name="connsiteX14" fmla="*/ 142302 w 282841"/>
              <a:gd name="connsiteY14" fmla="*/ 29616 h 204419"/>
              <a:gd name="connsiteX15" fmla="*/ 183577 w 282841"/>
              <a:gd name="connsiteY15" fmla="*/ 1041 h 20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2841" h="204419">
                <a:moveTo>
                  <a:pt x="183577" y="1041"/>
                </a:moveTo>
                <a:cubicBezTo>
                  <a:pt x="172994" y="7391"/>
                  <a:pt x="97852" y="53958"/>
                  <a:pt x="78802" y="67716"/>
                </a:cubicBezTo>
                <a:cubicBezTo>
                  <a:pt x="59752" y="81474"/>
                  <a:pt x="59752" y="76712"/>
                  <a:pt x="69277" y="83591"/>
                </a:cubicBezTo>
                <a:cubicBezTo>
                  <a:pt x="78802" y="90470"/>
                  <a:pt x="118490" y="97349"/>
                  <a:pt x="135952" y="108991"/>
                </a:cubicBezTo>
                <a:cubicBezTo>
                  <a:pt x="153414" y="120633"/>
                  <a:pt x="173523" y="146033"/>
                  <a:pt x="174052" y="153441"/>
                </a:cubicBezTo>
                <a:cubicBezTo>
                  <a:pt x="174581" y="160849"/>
                  <a:pt x="137539" y="147091"/>
                  <a:pt x="139127" y="153441"/>
                </a:cubicBezTo>
                <a:cubicBezTo>
                  <a:pt x="140714" y="159791"/>
                  <a:pt x="166644" y="183074"/>
                  <a:pt x="183577" y="191541"/>
                </a:cubicBezTo>
                <a:cubicBezTo>
                  <a:pt x="200510" y="200008"/>
                  <a:pt x="224323" y="203712"/>
                  <a:pt x="240727" y="204241"/>
                </a:cubicBezTo>
                <a:cubicBezTo>
                  <a:pt x="257131" y="204770"/>
                  <a:pt x="288352" y="204770"/>
                  <a:pt x="282002" y="194716"/>
                </a:cubicBezTo>
                <a:cubicBezTo>
                  <a:pt x="275652" y="184662"/>
                  <a:pt x="213210" y="143916"/>
                  <a:pt x="202627" y="143916"/>
                </a:cubicBezTo>
                <a:cubicBezTo>
                  <a:pt x="192044" y="143916"/>
                  <a:pt x="237023" y="201066"/>
                  <a:pt x="218502" y="194716"/>
                </a:cubicBezTo>
                <a:cubicBezTo>
                  <a:pt x="199981" y="188366"/>
                  <a:pt x="127485" y="127512"/>
                  <a:pt x="91502" y="105816"/>
                </a:cubicBezTo>
                <a:cubicBezTo>
                  <a:pt x="55519" y="84120"/>
                  <a:pt x="12127" y="69304"/>
                  <a:pt x="2602" y="64541"/>
                </a:cubicBezTo>
                <a:cubicBezTo>
                  <a:pt x="-6923" y="59778"/>
                  <a:pt x="11069" y="83062"/>
                  <a:pt x="34352" y="77241"/>
                </a:cubicBezTo>
                <a:cubicBezTo>
                  <a:pt x="57635" y="71420"/>
                  <a:pt x="119019" y="40199"/>
                  <a:pt x="142302" y="29616"/>
                </a:cubicBezTo>
                <a:cubicBezTo>
                  <a:pt x="165585" y="19033"/>
                  <a:pt x="194160" y="-5309"/>
                  <a:pt x="183577" y="10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フリーフォーム 175">
            <a:extLst>
              <a:ext uri="{FF2B5EF4-FFF2-40B4-BE49-F238E27FC236}">
                <a16:creationId xmlns:a16="http://schemas.microsoft.com/office/drawing/2014/main" id="{48435746-2422-742B-8270-B66F77424218}"/>
              </a:ext>
            </a:extLst>
          </p:cNvPr>
          <p:cNvSpPr/>
          <p:nvPr/>
        </p:nvSpPr>
        <p:spPr>
          <a:xfrm>
            <a:off x="5949642" y="3653922"/>
            <a:ext cx="260444" cy="318147"/>
          </a:xfrm>
          <a:custGeom>
            <a:avLst/>
            <a:gdLst>
              <a:gd name="connsiteX0" fmla="*/ 254308 w 260444"/>
              <a:gd name="connsiteY0" fmla="*/ 503 h 318147"/>
              <a:gd name="connsiteX1" fmla="*/ 168583 w 260444"/>
              <a:gd name="connsiteY1" fmla="*/ 146553 h 318147"/>
              <a:gd name="connsiteX2" fmla="*/ 184458 w 260444"/>
              <a:gd name="connsiteY2" fmla="*/ 102103 h 318147"/>
              <a:gd name="connsiteX3" fmla="*/ 66983 w 260444"/>
              <a:gd name="connsiteY3" fmla="*/ 235453 h 318147"/>
              <a:gd name="connsiteX4" fmla="*/ 308 w 260444"/>
              <a:gd name="connsiteY4" fmla="*/ 318003 h 318147"/>
              <a:gd name="connsiteX5" fmla="*/ 92383 w 260444"/>
              <a:gd name="connsiteY5" fmla="*/ 216403 h 318147"/>
              <a:gd name="connsiteX6" fmla="*/ 235258 w 260444"/>
              <a:gd name="connsiteY6" fmla="*/ 102103 h 318147"/>
              <a:gd name="connsiteX7" fmla="*/ 254308 w 260444"/>
              <a:gd name="connsiteY7" fmla="*/ 503 h 318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60444" h="318147">
                <a:moveTo>
                  <a:pt x="254308" y="503"/>
                </a:moveTo>
                <a:cubicBezTo>
                  <a:pt x="243195" y="7911"/>
                  <a:pt x="180225" y="129620"/>
                  <a:pt x="168583" y="146553"/>
                </a:cubicBezTo>
                <a:cubicBezTo>
                  <a:pt x="156941" y="163486"/>
                  <a:pt x="201391" y="87286"/>
                  <a:pt x="184458" y="102103"/>
                </a:cubicBezTo>
                <a:cubicBezTo>
                  <a:pt x="167525" y="116920"/>
                  <a:pt x="97675" y="199470"/>
                  <a:pt x="66983" y="235453"/>
                </a:cubicBezTo>
                <a:cubicBezTo>
                  <a:pt x="36291" y="271436"/>
                  <a:pt x="-3925" y="321178"/>
                  <a:pt x="308" y="318003"/>
                </a:cubicBezTo>
                <a:cubicBezTo>
                  <a:pt x="4541" y="314828"/>
                  <a:pt x="53225" y="252386"/>
                  <a:pt x="92383" y="216403"/>
                </a:cubicBezTo>
                <a:cubicBezTo>
                  <a:pt x="131541" y="180420"/>
                  <a:pt x="207741" y="134911"/>
                  <a:pt x="235258" y="102103"/>
                </a:cubicBezTo>
                <a:cubicBezTo>
                  <a:pt x="262775" y="69295"/>
                  <a:pt x="265421" y="-6905"/>
                  <a:pt x="254308" y="5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フリーフォーム 176">
            <a:extLst>
              <a:ext uri="{FF2B5EF4-FFF2-40B4-BE49-F238E27FC236}">
                <a16:creationId xmlns:a16="http://schemas.microsoft.com/office/drawing/2014/main" id="{DAE8A31F-1242-8880-47E9-29995BF223C4}"/>
              </a:ext>
            </a:extLst>
          </p:cNvPr>
          <p:cNvSpPr/>
          <p:nvPr/>
        </p:nvSpPr>
        <p:spPr>
          <a:xfrm>
            <a:off x="5333972" y="3454261"/>
            <a:ext cx="546559" cy="397802"/>
          </a:xfrm>
          <a:custGeom>
            <a:avLst/>
            <a:gdLst>
              <a:gd name="connsiteX0" fmla="*/ 473103 w 546559"/>
              <a:gd name="connsiteY0" fmla="*/ 139 h 397802"/>
              <a:gd name="connsiteX1" fmla="*/ 463578 w 546559"/>
              <a:gd name="connsiteY1" fmla="*/ 114439 h 397802"/>
              <a:gd name="connsiteX2" fmla="*/ 473103 w 546559"/>
              <a:gd name="connsiteY2" fmla="*/ 152539 h 397802"/>
              <a:gd name="connsiteX3" fmla="*/ 546128 w 546559"/>
              <a:gd name="connsiteY3" fmla="*/ 98564 h 397802"/>
              <a:gd name="connsiteX4" fmla="*/ 435003 w 546559"/>
              <a:gd name="connsiteY4" fmla="*/ 225564 h 397802"/>
              <a:gd name="connsiteX5" fmla="*/ 355628 w 546559"/>
              <a:gd name="connsiteY5" fmla="*/ 320814 h 397802"/>
              <a:gd name="connsiteX6" fmla="*/ 308003 w 546559"/>
              <a:gd name="connsiteY6" fmla="*/ 352564 h 397802"/>
              <a:gd name="connsiteX7" fmla="*/ 85753 w 546559"/>
              <a:gd name="connsiteY7" fmla="*/ 362089 h 397802"/>
              <a:gd name="connsiteX8" fmla="*/ 127028 w 546559"/>
              <a:gd name="connsiteY8" fmla="*/ 397014 h 397802"/>
              <a:gd name="connsiteX9" fmla="*/ 28 w 546559"/>
              <a:gd name="connsiteY9" fmla="*/ 323989 h 397802"/>
              <a:gd name="connsiteX10" fmla="*/ 139728 w 546559"/>
              <a:gd name="connsiteY10" fmla="*/ 365264 h 397802"/>
              <a:gd name="connsiteX11" fmla="*/ 254028 w 546559"/>
              <a:gd name="connsiteY11" fmla="*/ 355739 h 397802"/>
              <a:gd name="connsiteX12" fmla="*/ 346103 w 546559"/>
              <a:gd name="connsiteY12" fmla="*/ 336689 h 397802"/>
              <a:gd name="connsiteX13" fmla="*/ 323878 w 546559"/>
              <a:gd name="connsiteY13" fmla="*/ 285889 h 397802"/>
              <a:gd name="connsiteX14" fmla="*/ 444528 w 546559"/>
              <a:gd name="connsiteY14" fmla="*/ 171589 h 397802"/>
              <a:gd name="connsiteX15" fmla="*/ 460403 w 546559"/>
              <a:gd name="connsiteY15" fmla="*/ 181114 h 397802"/>
              <a:gd name="connsiteX16" fmla="*/ 450878 w 546559"/>
              <a:gd name="connsiteY16" fmla="*/ 139839 h 397802"/>
              <a:gd name="connsiteX17" fmla="*/ 473103 w 546559"/>
              <a:gd name="connsiteY17" fmla="*/ 139 h 397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46559" h="397802">
                <a:moveTo>
                  <a:pt x="473103" y="139"/>
                </a:moveTo>
                <a:cubicBezTo>
                  <a:pt x="475220" y="-4094"/>
                  <a:pt x="463578" y="89039"/>
                  <a:pt x="463578" y="114439"/>
                </a:cubicBezTo>
                <a:cubicBezTo>
                  <a:pt x="463578" y="139839"/>
                  <a:pt x="459345" y="155185"/>
                  <a:pt x="473103" y="152539"/>
                </a:cubicBezTo>
                <a:cubicBezTo>
                  <a:pt x="486861" y="149893"/>
                  <a:pt x="552478" y="86393"/>
                  <a:pt x="546128" y="98564"/>
                </a:cubicBezTo>
                <a:cubicBezTo>
                  <a:pt x="539778" y="110735"/>
                  <a:pt x="466753" y="188522"/>
                  <a:pt x="435003" y="225564"/>
                </a:cubicBezTo>
                <a:cubicBezTo>
                  <a:pt x="403253" y="262606"/>
                  <a:pt x="376795" y="299647"/>
                  <a:pt x="355628" y="320814"/>
                </a:cubicBezTo>
                <a:cubicBezTo>
                  <a:pt x="334461" y="341981"/>
                  <a:pt x="352982" y="345685"/>
                  <a:pt x="308003" y="352564"/>
                </a:cubicBezTo>
                <a:cubicBezTo>
                  <a:pt x="263024" y="359443"/>
                  <a:pt x="115915" y="354681"/>
                  <a:pt x="85753" y="362089"/>
                </a:cubicBezTo>
                <a:cubicBezTo>
                  <a:pt x="55591" y="369497"/>
                  <a:pt x="141316" y="403364"/>
                  <a:pt x="127028" y="397014"/>
                </a:cubicBezTo>
                <a:cubicBezTo>
                  <a:pt x="112740" y="390664"/>
                  <a:pt x="-2089" y="329281"/>
                  <a:pt x="28" y="323989"/>
                </a:cubicBezTo>
                <a:cubicBezTo>
                  <a:pt x="2145" y="318697"/>
                  <a:pt x="97395" y="359972"/>
                  <a:pt x="139728" y="365264"/>
                </a:cubicBezTo>
                <a:cubicBezTo>
                  <a:pt x="182061" y="370556"/>
                  <a:pt x="219632" y="360501"/>
                  <a:pt x="254028" y="355739"/>
                </a:cubicBezTo>
                <a:cubicBezTo>
                  <a:pt x="288424" y="350977"/>
                  <a:pt x="334461" y="348331"/>
                  <a:pt x="346103" y="336689"/>
                </a:cubicBezTo>
                <a:cubicBezTo>
                  <a:pt x="357745" y="325047"/>
                  <a:pt x="307474" y="313406"/>
                  <a:pt x="323878" y="285889"/>
                </a:cubicBezTo>
                <a:cubicBezTo>
                  <a:pt x="340282" y="258372"/>
                  <a:pt x="421774" y="189052"/>
                  <a:pt x="444528" y="171589"/>
                </a:cubicBezTo>
                <a:cubicBezTo>
                  <a:pt x="467282" y="154127"/>
                  <a:pt x="459345" y="186405"/>
                  <a:pt x="460403" y="181114"/>
                </a:cubicBezTo>
                <a:cubicBezTo>
                  <a:pt x="461461" y="175823"/>
                  <a:pt x="448761" y="164710"/>
                  <a:pt x="450878" y="139839"/>
                </a:cubicBezTo>
                <a:cubicBezTo>
                  <a:pt x="452995" y="114968"/>
                  <a:pt x="470986" y="4372"/>
                  <a:pt x="473103" y="1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フリーフォーム 177">
            <a:extLst>
              <a:ext uri="{FF2B5EF4-FFF2-40B4-BE49-F238E27FC236}">
                <a16:creationId xmlns:a16="http://schemas.microsoft.com/office/drawing/2014/main" id="{146E0A89-46CC-0E68-E3D8-DFF03B9415FE}"/>
              </a:ext>
            </a:extLst>
          </p:cNvPr>
          <p:cNvSpPr/>
          <p:nvPr/>
        </p:nvSpPr>
        <p:spPr>
          <a:xfrm>
            <a:off x="5330400" y="3527425"/>
            <a:ext cx="435400" cy="293168"/>
          </a:xfrm>
          <a:custGeom>
            <a:avLst/>
            <a:gdLst>
              <a:gd name="connsiteX0" fmla="*/ 435400 w 435400"/>
              <a:gd name="connsiteY0" fmla="*/ 0 h 293168"/>
              <a:gd name="connsiteX1" fmla="*/ 127425 w 435400"/>
              <a:gd name="connsiteY1" fmla="*/ 107950 h 293168"/>
              <a:gd name="connsiteX2" fmla="*/ 178225 w 435400"/>
              <a:gd name="connsiteY2" fmla="*/ 101600 h 293168"/>
              <a:gd name="connsiteX3" fmla="*/ 89325 w 435400"/>
              <a:gd name="connsiteY3" fmla="*/ 149225 h 293168"/>
              <a:gd name="connsiteX4" fmla="*/ 425 w 435400"/>
              <a:gd name="connsiteY4" fmla="*/ 292100 h 293168"/>
              <a:gd name="connsiteX5" fmla="*/ 57575 w 435400"/>
              <a:gd name="connsiteY5" fmla="*/ 209550 h 293168"/>
              <a:gd name="connsiteX6" fmla="*/ 102025 w 435400"/>
              <a:gd name="connsiteY6" fmla="*/ 117475 h 293168"/>
              <a:gd name="connsiteX7" fmla="*/ 298875 w 435400"/>
              <a:gd name="connsiteY7" fmla="*/ 53975 h 293168"/>
              <a:gd name="connsiteX8" fmla="*/ 435400 w 435400"/>
              <a:gd name="connsiteY8" fmla="*/ 0 h 293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5400" h="293168">
                <a:moveTo>
                  <a:pt x="435400" y="0"/>
                </a:moveTo>
                <a:lnTo>
                  <a:pt x="127425" y="107950"/>
                </a:lnTo>
                <a:cubicBezTo>
                  <a:pt x="84563" y="124883"/>
                  <a:pt x="184575" y="94721"/>
                  <a:pt x="178225" y="101600"/>
                </a:cubicBezTo>
                <a:cubicBezTo>
                  <a:pt x="171875" y="108479"/>
                  <a:pt x="118958" y="117475"/>
                  <a:pt x="89325" y="149225"/>
                </a:cubicBezTo>
                <a:cubicBezTo>
                  <a:pt x="59692" y="180975"/>
                  <a:pt x="5717" y="282046"/>
                  <a:pt x="425" y="292100"/>
                </a:cubicBezTo>
                <a:cubicBezTo>
                  <a:pt x="-4867" y="302154"/>
                  <a:pt x="40642" y="238654"/>
                  <a:pt x="57575" y="209550"/>
                </a:cubicBezTo>
                <a:cubicBezTo>
                  <a:pt x="74508" y="180446"/>
                  <a:pt x="61808" y="143404"/>
                  <a:pt x="102025" y="117475"/>
                </a:cubicBezTo>
                <a:cubicBezTo>
                  <a:pt x="142242" y="91546"/>
                  <a:pt x="298875" y="53975"/>
                  <a:pt x="298875" y="53975"/>
                </a:cubicBezTo>
                <a:lnTo>
                  <a:pt x="43540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フリーフォーム 178">
            <a:extLst>
              <a:ext uri="{FF2B5EF4-FFF2-40B4-BE49-F238E27FC236}">
                <a16:creationId xmlns:a16="http://schemas.microsoft.com/office/drawing/2014/main" id="{75D5EB28-DA54-7BC4-6747-4CA5A18A2457}"/>
              </a:ext>
            </a:extLst>
          </p:cNvPr>
          <p:cNvSpPr/>
          <p:nvPr/>
        </p:nvSpPr>
        <p:spPr>
          <a:xfrm>
            <a:off x="5435227" y="3561203"/>
            <a:ext cx="344053" cy="185670"/>
          </a:xfrm>
          <a:custGeom>
            <a:avLst/>
            <a:gdLst>
              <a:gd name="connsiteX0" fmla="*/ 343273 w 344053"/>
              <a:gd name="connsiteY0" fmla="*/ 1147 h 185670"/>
              <a:gd name="connsiteX1" fmla="*/ 79748 w 344053"/>
              <a:gd name="connsiteY1" fmla="*/ 153547 h 185670"/>
              <a:gd name="connsiteX2" fmla="*/ 143248 w 344053"/>
              <a:gd name="connsiteY2" fmla="*/ 121797 h 185670"/>
              <a:gd name="connsiteX3" fmla="*/ 373 w 344053"/>
              <a:gd name="connsiteY3" fmla="*/ 185297 h 185670"/>
              <a:gd name="connsiteX4" fmla="*/ 194048 w 344053"/>
              <a:gd name="connsiteY4" fmla="*/ 86872 h 185670"/>
              <a:gd name="connsiteX5" fmla="*/ 162298 w 344053"/>
              <a:gd name="connsiteY5" fmla="*/ 83697 h 185670"/>
              <a:gd name="connsiteX6" fmla="*/ 343273 w 344053"/>
              <a:gd name="connsiteY6" fmla="*/ 1147 h 1856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4053" h="185670">
                <a:moveTo>
                  <a:pt x="343273" y="1147"/>
                </a:moveTo>
                <a:cubicBezTo>
                  <a:pt x="329515" y="12789"/>
                  <a:pt x="113085" y="133439"/>
                  <a:pt x="79748" y="153547"/>
                </a:cubicBezTo>
                <a:cubicBezTo>
                  <a:pt x="46410" y="173655"/>
                  <a:pt x="156477" y="116505"/>
                  <a:pt x="143248" y="121797"/>
                </a:cubicBezTo>
                <a:cubicBezTo>
                  <a:pt x="130019" y="127089"/>
                  <a:pt x="-8094" y="191118"/>
                  <a:pt x="373" y="185297"/>
                </a:cubicBezTo>
                <a:cubicBezTo>
                  <a:pt x="8840" y="179476"/>
                  <a:pt x="167060" y="103805"/>
                  <a:pt x="194048" y="86872"/>
                </a:cubicBezTo>
                <a:cubicBezTo>
                  <a:pt x="221035" y="69939"/>
                  <a:pt x="140073" y="97455"/>
                  <a:pt x="162298" y="83697"/>
                </a:cubicBezTo>
                <a:cubicBezTo>
                  <a:pt x="184523" y="69939"/>
                  <a:pt x="357031" y="-10495"/>
                  <a:pt x="343273" y="114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フリーフォーム 179">
            <a:extLst>
              <a:ext uri="{FF2B5EF4-FFF2-40B4-BE49-F238E27FC236}">
                <a16:creationId xmlns:a16="http://schemas.microsoft.com/office/drawing/2014/main" id="{CE674D36-75B9-D485-1A18-A129DDFA0767}"/>
              </a:ext>
            </a:extLst>
          </p:cNvPr>
          <p:cNvSpPr/>
          <p:nvPr/>
        </p:nvSpPr>
        <p:spPr>
          <a:xfrm>
            <a:off x="5797231" y="3542169"/>
            <a:ext cx="200882" cy="242688"/>
          </a:xfrm>
          <a:custGeom>
            <a:avLst/>
            <a:gdLst>
              <a:gd name="connsiteX0" fmla="*/ 200344 w 200882"/>
              <a:gd name="connsiteY0" fmla="*/ 1131 h 242688"/>
              <a:gd name="connsiteX1" fmla="*/ 54294 w 200882"/>
              <a:gd name="connsiteY1" fmla="*/ 128131 h 242688"/>
              <a:gd name="connsiteX2" fmla="*/ 319 w 200882"/>
              <a:gd name="connsiteY2" fmla="*/ 242431 h 242688"/>
              <a:gd name="connsiteX3" fmla="*/ 35244 w 200882"/>
              <a:gd name="connsiteY3" fmla="*/ 156706 h 242688"/>
              <a:gd name="connsiteX4" fmla="*/ 101919 w 200882"/>
              <a:gd name="connsiteY4" fmla="*/ 74156 h 242688"/>
              <a:gd name="connsiteX5" fmla="*/ 47944 w 200882"/>
              <a:gd name="connsiteY5" fmla="*/ 118606 h 242688"/>
              <a:gd name="connsiteX6" fmla="*/ 101919 w 200882"/>
              <a:gd name="connsiteY6" fmla="*/ 67806 h 242688"/>
              <a:gd name="connsiteX7" fmla="*/ 200344 w 200882"/>
              <a:gd name="connsiteY7" fmla="*/ 1131 h 242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0882" h="242688">
                <a:moveTo>
                  <a:pt x="200344" y="1131"/>
                </a:moveTo>
                <a:cubicBezTo>
                  <a:pt x="192407" y="11185"/>
                  <a:pt x="87631" y="87914"/>
                  <a:pt x="54294" y="128131"/>
                </a:cubicBezTo>
                <a:cubicBezTo>
                  <a:pt x="20957" y="168348"/>
                  <a:pt x="3494" y="237669"/>
                  <a:pt x="319" y="242431"/>
                </a:cubicBezTo>
                <a:cubicBezTo>
                  <a:pt x="-2856" y="247193"/>
                  <a:pt x="18311" y="184752"/>
                  <a:pt x="35244" y="156706"/>
                </a:cubicBezTo>
                <a:cubicBezTo>
                  <a:pt x="52177" y="128660"/>
                  <a:pt x="99802" y="80506"/>
                  <a:pt x="101919" y="74156"/>
                </a:cubicBezTo>
                <a:cubicBezTo>
                  <a:pt x="104036" y="67806"/>
                  <a:pt x="47944" y="119664"/>
                  <a:pt x="47944" y="118606"/>
                </a:cubicBezTo>
                <a:cubicBezTo>
                  <a:pt x="47944" y="117548"/>
                  <a:pt x="77577" y="84739"/>
                  <a:pt x="101919" y="67806"/>
                </a:cubicBezTo>
                <a:cubicBezTo>
                  <a:pt x="126261" y="50873"/>
                  <a:pt x="208281" y="-8923"/>
                  <a:pt x="200344" y="11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>
            <a:extLst>
              <a:ext uri="{FF2B5EF4-FFF2-40B4-BE49-F238E27FC236}">
                <a16:creationId xmlns:a16="http://schemas.microsoft.com/office/drawing/2014/main" id="{1D01DCF9-0A02-D058-F312-0A05F69DCC72}"/>
              </a:ext>
            </a:extLst>
          </p:cNvPr>
          <p:cNvSpPr/>
          <p:nvPr/>
        </p:nvSpPr>
        <p:spPr>
          <a:xfrm>
            <a:off x="5886312" y="3673299"/>
            <a:ext cx="242170" cy="212963"/>
          </a:xfrm>
          <a:custGeom>
            <a:avLst/>
            <a:gdLst>
              <a:gd name="connsiteX0" fmla="*/ 241438 w 242170"/>
              <a:gd name="connsiteY0" fmla="*/ 176 h 212963"/>
              <a:gd name="connsiteX1" fmla="*/ 108088 w 242170"/>
              <a:gd name="connsiteY1" fmla="*/ 98601 h 212963"/>
              <a:gd name="connsiteX2" fmla="*/ 138 w 242170"/>
              <a:gd name="connsiteY2" fmla="*/ 212901 h 212963"/>
              <a:gd name="connsiteX3" fmla="*/ 130313 w 242170"/>
              <a:gd name="connsiteY3" fmla="*/ 82726 h 212963"/>
              <a:gd name="connsiteX4" fmla="*/ 73163 w 242170"/>
              <a:gd name="connsiteY4" fmla="*/ 149401 h 212963"/>
              <a:gd name="connsiteX5" fmla="*/ 158888 w 242170"/>
              <a:gd name="connsiteY5" fmla="*/ 76376 h 212963"/>
              <a:gd name="connsiteX6" fmla="*/ 241438 w 242170"/>
              <a:gd name="connsiteY6" fmla="*/ 176 h 212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2170" h="212963">
                <a:moveTo>
                  <a:pt x="241438" y="176"/>
                </a:moveTo>
                <a:cubicBezTo>
                  <a:pt x="232971" y="3880"/>
                  <a:pt x="148304" y="63147"/>
                  <a:pt x="108088" y="98601"/>
                </a:cubicBezTo>
                <a:cubicBezTo>
                  <a:pt x="67872" y="134055"/>
                  <a:pt x="-3566" y="215547"/>
                  <a:pt x="138" y="212901"/>
                </a:cubicBezTo>
                <a:cubicBezTo>
                  <a:pt x="3842" y="210255"/>
                  <a:pt x="118142" y="93309"/>
                  <a:pt x="130313" y="82726"/>
                </a:cubicBezTo>
                <a:cubicBezTo>
                  <a:pt x="142484" y="72143"/>
                  <a:pt x="68401" y="150459"/>
                  <a:pt x="73163" y="149401"/>
                </a:cubicBezTo>
                <a:cubicBezTo>
                  <a:pt x="77925" y="148343"/>
                  <a:pt x="135075" y="100718"/>
                  <a:pt x="158888" y="76376"/>
                </a:cubicBezTo>
                <a:cubicBezTo>
                  <a:pt x="182700" y="52034"/>
                  <a:pt x="249905" y="-3528"/>
                  <a:pt x="241438" y="1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フリーフォーム 181">
            <a:extLst>
              <a:ext uri="{FF2B5EF4-FFF2-40B4-BE49-F238E27FC236}">
                <a16:creationId xmlns:a16="http://schemas.microsoft.com/office/drawing/2014/main" id="{C4E10419-838B-917E-CE29-0F0195F646C4}"/>
              </a:ext>
            </a:extLst>
          </p:cNvPr>
          <p:cNvSpPr/>
          <p:nvPr/>
        </p:nvSpPr>
        <p:spPr>
          <a:xfrm>
            <a:off x="5816595" y="3571401"/>
            <a:ext cx="187510" cy="203709"/>
          </a:xfrm>
          <a:custGeom>
            <a:avLst/>
            <a:gdLst>
              <a:gd name="connsiteX0" fmla="*/ 187330 w 187510"/>
              <a:gd name="connsiteY0" fmla="*/ 474 h 203709"/>
              <a:gd name="connsiteX1" fmla="*/ 66680 w 187510"/>
              <a:gd name="connsiteY1" fmla="*/ 140174 h 203709"/>
              <a:gd name="connsiteX2" fmla="*/ 5 w 187510"/>
              <a:gd name="connsiteY2" fmla="*/ 203674 h 203709"/>
              <a:gd name="connsiteX3" fmla="*/ 69855 w 187510"/>
              <a:gd name="connsiteY3" fmla="*/ 149699 h 203709"/>
              <a:gd name="connsiteX4" fmla="*/ 22230 w 187510"/>
              <a:gd name="connsiteY4" fmla="*/ 184624 h 203709"/>
              <a:gd name="connsiteX5" fmla="*/ 139705 w 187510"/>
              <a:gd name="connsiteY5" fmla="*/ 70324 h 203709"/>
              <a:gd name="connsiteX6" fmla="*/ 95255 w 187510"/>
              <a:gd name="connsiteY6" fmla="*/ 92549 h 203709"/>
              <a:gd name="connsiteX7" fmla="*/ 187330 w 187510"/>
              <a:gd name="connsiteY7" fmla="*/ 474 h 203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510" h="203709">
                <a:moveTo>
                  <a:pt x="187330" y="474"/>
                </a:moveTo>
                <a:cubicBezTo>
                  <a:pt x="182567" y="8412"/>
                  <a:pt x="97901" y="106307"/>
                  <a:pt x="66680" y="140174"/>
                </a:cubicBezTo>
                <a:cubicBezTo>
                  <a:pt x="35459" y="174041"/>
                  <a:pt x="-524" y="202087"/>
                  <a:pt x="5" y="203674"/>
                </a:cubicBezTo>
                <a:cubicBezTo>
                  <a:pt x="534" y="205261"/>
                  <a:pt x="66151" y="152874"/>
                  <a:pt x="69855" y="149699"/>
                </a:cubicBezTo>
                <a:cubicBezTo>
                  <a:pt x="73559" y="146524"/>
                  <a:pt x="10588" y="197853"/>
                  <a:pt x="22230" y="184624"/>
                </a:cubicBezTo>
                <a:cubicBezTo>
                  <a:pt x="33872" y="171395"/>
                  <a:pt x="127534" y="85670"/>
                  <a:pt x="139705" y="70324"/>
                </a:cubicBezTo>
                <a:cubicBezTo>
                  <a:pt x="151876" y="54978"/>
                  <a:pt x="89434" y="98370"/>
                  <a:pt x="95255" y="92549"/>
                </a:cubicBezTo>
                <a:cubicBezTo>
                  <a:pt x="101076" y="86728"/>
                  <a:pt x="192093" y="-7464"/>
                  <a:pt x="187330" y="47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フリーフォーム 182">
            <a:extLst>
              <a:ext uri="{FF2B5EF4-FFF2-40B4-BE49-F238E27FC236}">
                <a16:creationId xmlns:a16="http://schemas.microsoft.com/office/drawing/2014/main" id="{A8220EB5-13EA-6383-EC5E-1D64A4B1E06A}"/>
              </a:ext>
            </a:extLst>
          </p:cNvPr>
          <p:cNvSpPr/>
          <p:nvPr/>
        </p:nvSpPr>
        <p:spPr>
          <a:xfrm>
            <a:off x="5803099" y="3590784"/>
            <a:ext cx="165965" cy="191334"/>
          </a:xfrm>
          <a:custGeom>
            <a:avLst/>
            <a:gdLst>
              <a:gd name="connsiteX0" fmla="*/ 165901 w 165965"/>
              <a:gd name="connsiteY0" fmla="*/ 141 h 191334"/>
              <a:gd name="connsiteX1" fmla="*/ 61126 w 165965"/>
              <a:gd name="connsiteY1" fmla="*/ 79516 h 191334"/>
              <a:gd name="connsiteX2" fmla="*/ 801 w 165965"/>
              <a:gd name="connsiteY2" fmla="*/ 190641 h 191334"/>
              <a:gd name="connsiteX3" fmla="*/ 29376 w 165965"/>
              <a:gd name="connsiteY3" fmla="*/ 123966 h 191334"/>
              <a:gd name="connsiteX4" fmla="*/ 70651 w 165965"/>
              <a:gd name="connsiteY4" fmla="*/ 69991 h 191334"/>
              <a:gd name="connsiteX5" fmla="*/ 45251 w 165965"/>
              <a:gd name="connsiteY5" fmla="*/ 98566 h 191334"/>
              <a:gd name="connsiteX6" fmla="*/ 165901 w 165965"/>
              <a:gd name="connsiteY6" fmla="*/ 141 h 191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5965" h="191334">
                <a:moveTo>
                  <a:pt x="165901" y="141"/>
                </a:moveTo>
                <a:cubicBezTo>
                  <a:pt x="168547" y="-3034"/>
                  <a:pt x="88643" y="47766"/>
                  <a:pt x="61126" y="79516"/>
                </a:cubicBezTo>
                <a:cubicBezTo>
                  <a:pt x="33609" y="111266"/>
                  <a:pt x="6093" y="183233"/>
                  <a:pt x="801" y="190641"/>
                </a:cubicBezTo>
                <a:cubicBezTo>
                  <a:pt x="-4491" y="198049"/>
                  <a:pt x="17734" y="144074"/>
                  <a:pt x="29376" y="123966"/>
                </a:cubicBezTo>
                <a:cubicBezTo>
                  <a:pt x="41018" y="103858"/>
                  <a:pt x="68005" y="74224"/>
                  <a:pt x="70651" y="69991"/>
                </a:cubicBezTo>
                <a:cubicBezTo>
                  <a:pt x="73297" y="65758"/>
                  <a:pt x="32022" y="107033"/>
                  <a:pt x="45251" y="98566"/>
                </a:cubicBezTo>
                <a:cubicBezTo>
                  <a:pt x="58480" y="90099"/>
                  <a:pt x="163255" y="3316"/>
                  <a:pt x="165901" y="1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ABB5EE6D-CE0E-25BF-4BC0-D40ADA002FE0}"/>
              </a:ext>
            </a:extLst>
          </p:cNvPr>
          <p:cNvSpPr/>
          <p:nvPr/>
        </p:nvSpPr>
        <p:spPr>
          <a:xfrm>
            <a:off x="5870447" y="3635348"/>
            <a:ext cx="181276" cy="229428"/>
          </a:xfrm>
          <a:custGeom>
            <a:avLst/>
            <a:gdLst>
              <a:gd name="connsiteX0" fmla="*/ 181103 w 181276"/>
              <a:gd name="connsiteY0" fmla="*/ 27 h 229428"/>
              <a:gd name="connsiteX1" fmla="*/ 57278 w 181276"/>
              <a:gd name="connsiteY1" fmla="*/ 142902 h 229428"/>
              <a:gd name="connsiteX2" fmla="*/ 128 w 181276"/>
              <a:gd name="connsiteY2" fmla="*/ 228627 h 229428"/>
              <a:gd name="connsiteX3" fmla="*/ 44578 w 181276"/>
              <a:gd name="connsiteY3" fmla="*/ 181002 h 229428"/>
              <a:gd name="connsiteX4" fmla="*/ 133478 w 181276"/>
              <a:gd name="connsiteY4" fmla="*/ 101627 h 229428"/>
              <a:gd name="connsiteX5" fmla="*/ 85853 w 181276"/>
              <a:gd name="connsiteY5" fmla="*/ 130202 h 229428"/>
              <a:gd name="connsiteX6" fmla="*/ 181103 w 181276"/>
              <a:gd name="connsiteY6" fmla="*/ 27 h 229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1276" h="229428">
                <a:moveTo>
                  <a:pt x="181103" y="27"/>
                </a:moveTo>
                <a:cubicBezTo>
                  <a:pt x="176341" y="2144"/>
                  <a:pt x="87440" y="104802"/>
                  <a:pt x="57278" y="142902"/>
                </a:cubicBezTo>
                <a:cubicBezTo>
                  <a:pt x="27116" y="181002"/>
                  <a:pt x="2245" y="222277"/>
                  <a:pt x="128" y="228627"/>
                </a:cubicBezTo>
                <a:cubicBezTo>
                  <a:pt x="-1989" y="234977"/>
                  <a:pt x="22353" y="202169"/>
                  <a:pt x="44578" y="181002"/>
                </a:cubicBezTo>
                <a:cubicBezTo>
                  <a:pt x="66803" y="159835"/>
                  <a:pt x="126599" y="110094"/>
                  <a:pt x="133478" y="101627"/>
                </a:cubicBezTo>
                <a:cubicBezTo>
                  <a:pt x="140357" y="93160"/>
                  <a:pt x="80561" y="143431"/>
                  <a:pt x="85853" y="130202"/>
                </a:cubicBezTo>
                <a:cubicBezTo>
                  <a:pt x="91145" y="116973"/>
                  <a:pt x="185865" y="-2090"/>
                  <a:pt x="181103" y="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AFE056F9-D6F3-3743-77E3-9453BB1587DE}"/>
              </a:ext>
            </a:extLst>
          </p:cNvPr>
          <p:cNvSpPr/>
          <p:nvPr/>
        </p:nvSpPr>
        <p:spPr>
          <a:xfrm>
            <a:off x="5841995" y="3676650"/>
            <a:ext cx="146324" cy="204234"/>
          </a:xfrm>
          <a:custGeom>
            <a:avLst/>
            <a:gdLst>
              <a:gd name="connsiteX0" fmla="*/ 146055 w 146324"/>
              <a:gd name="connsiteY0" fmla="*/ 0 h 204234"/>
              <a:gd name="connsiteX1" fmla="*/ 44455 w 146324"/>
              <a:gd name="connsiteY1" fmla="*/ 76200 h 204234"/>
              <a:gd name="connsiteX2" fmla="*/ 6355 w 146324"/>
              <a:gd name="connsiteY2" fmla="*/ 104775 h 204234"/>
              <a:gd name="connsiteX3" fmla="*/ 38105 w 146324"/>
              <a:gd name="connsiteY3" fmla="*/ 123825 h 204234"/>
              <a:gd name="connsiteX4" fmla="*/ 53980 w 146324"/>
              <a:gd name="connsiteY4" fmla="*/ 203200 h 204234"/>
              <a:gd name="connsiteX5" fmla="*/ 47630 w 146324"/>
              <a:gd name="connsiteY5" fmla="*/ 165100 h 204234"/>
              <a:gd name="connsiteX6" fmla="*/ 5 w 146324"/>
              <a:gd name="connsiteY6" fmla="*/ 107950 h 204234"/>
              <a:gd name="connsiteX7" fmla="*/ 50805 w 146324"/>
              <a:gd name="connsiteY7" fmla="*/ 69850 h 204234"/>
              <a:gd name="connsiteX8" fmla="*/ 6355 w 146324"/>
              <a:gd name="connsiteY8" fmla="*/ 76200 h 204234"/>
              <a:gd name="connsiteX9" fmla="*/ 146055 w 146324"/>
              <a:gd name="connsiteY9" fmla="*/ 0 h 20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6324" h="204234">
                <a:moveTo>
                  <a:pt x="146055" y="0"/>
                </a:moveTo>
                <a:cubicBezTo>
                  <a:pt x="152405" y="0"/>
                  <a:pt x="44455" y="76200"/>
                  <a:pt x="44455" y="76200"/>
                </a:cubicBezTo>
                <a:cubicBezTo>
                  <a:pt x="21172" y="93663"/>
                  <a:pt x="7413" y="96838"/>
                  <a:pt x="6355" y="104775"/>
                </a:cubicBezTo>
                <a:cubicBezTo>
                  <a:pt x="5297" y="112712"/>
                  <a:pt x="30167" y="107421"/>
                  <a:pt x="38105" y="123825"/>
                </a:cubicBezTo>
                <a:cubicBezTo>
                  <a:pt x="46042" y="140229"/>
                  <a:pt x="52393" y="196321"/>
                  <a:pt x="53980" y="203200"/>
                </a:cubicBezTo>
                <a:cubicBezTo>
                  <a:pt x="55567" y="210079"/>
                  <a:pt x="56626" y="180975"/>
                  <a:pt x="47630" y="165100"/>
                </a:cubicBezTo>
                <a:cubicBezTo>
                  <a:pt x="38634" y="149225"/>
                  <a:pt x="-524" y="123825"/>
                  <a:pt x="5" y="107950"/>
                </a:cubicBezTo>
                <a:cubicBezTo>
                  <a:pt x="534" y="92075"/>
                  <a:pt x="49747" y="75141"/>
                  <a:pt x="50805" y="69850"/>
                </a:cubicBezTo>
                <a:cubicBezTo>
                  <a:pt x="51863" y="64559"/>
                  <a:pt x="-5287" y="81492"/>
                  <a:pt x="6355" y="76200"/>
                </a:cubicBezTo>
                <a:cubicBezTo>
                  <a:pt x="17997" y="70908"/>
                  <a:pt x="139705" y="0"/>
                  <a:pt x="146055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91196F24-A49F-3113-D4D1-C4F90CC8140C}"/>
              </a:ext>
            </a:extLst>
          </p:cNvPr>
          <p:cNvSpPr/>
          <p:nvPr/>
        </p:nvSpPr>
        <p:spPr>
          <a:xfrm>
            <a:off x="5266843" y="3787745"/>
            <a:ext cx="451332" cy="108233"/>
          </a:xfrm>
          <a:custGeom>
            <a:avLst/>
            <a:gdLst>
              <a:gd name="connsiteX0" fmla="*/ 482 w 451332"/>
              <a:gd name="connsiteY0" fmla="*/ 30 h 108233"/>
              <a:gd name="connsiteX1" fmla="*/ 181457 w 451332"/>
              <a:gd name="connsiteY1" fmla="*/ 79405 h 108233"/>
              <a:gd name="connsiteX2" fmla="*/ 137007 w 451332"/>
              <a:gd name="connsiteY2" fmla="*/ 79405 h 108233"/>
              <a:gd name="connsiteX3" fmla="*/ 267182 w 451332"/>
              <a:gd name="connsiteY3" fmla="*/ 63530 h 108233"/>
              <a:gd name="connsiteX4" fmla="*/ 451332 w 451332"/>
              <a:gd name="connsiteY4" fmla="*/ 38130 h 108233"/>
              <a:gd name="connsiteX5" fmla="*/ 267182 w 451332"/>
              <a:gd name="connsiteY5" fmla="*/ 79405 h 108233"/>
              <a:gd name="connsiteX6" fmla="*/ 149707 w 451332"/>
              <a:gd name="connsiteY6" fmla="*/ 107980 h 108233"/>
              <a:gd name="connsiteX7" fmla="*/ 232257 w 451332"/>
              <a:gd name="connsiteY7" fmla="*/ 92105 h 108233"/>
              <a:gd name="connsiteX8" fmla="*/ 130657 w 451332"/>
              <a:gd name="connsiteY8" fmla="*/ 69880 h 108233"/>
              <a:gd name="connsiteX9" fmla="*/ 482 w 451332"/>
              <a:gd name="connsiteY9" fmla="*/ 30 h 108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1332" h="108233">
                <a:moveTo>
                  <a:pt x="482" y="30"/>
                </a:moveTo>
                <a:cubicBezTo>
                  <a:pt x="8949" y="1617"/>
                  <a:pt x="158703" y="66176"/>
                  <a:pt x="181457" y="79405"/>
                </a:cubicBezTo>
                <a:cubicBezTo>
                  <a:pt x="204211" y="92634"/>
                  <a:pt x="122720" y="82051"/>
                  <a:pt x="137007" y="79405"/>
                </a:cubicBezTo>
                <a:cubicBezTo>
                  <a:pt x="151294" y="76759"/>
                  <a:pt x="267182" y="63530"/>
                  <a:pt x="267182" y="63530"/>
                </a:cubicBezTo>
                <a:cubicBezTo>
                  <a:pt x="319570" y="56651"/>
                  <a:pt x="451332" y="35484"/>
                  <a:pt x="451332" y="38130"/>
                </a:cubicBezTo>
                <a:cubicBezTo>
                  <a:pt x="451332" y="40776"/>
                  <a:pt x="317453" y="67763"/>
                  <a:pt x="267182" y="79405"/>
                </a:cubicBezTo>
                <a:cubicBezTo>
                  <a:pt x="216911" y="91047"/>
                  <a:pt x="155528" y="105863"/>
                  <a:pt x="149707" y="107980"/>
                </a:cubicBezTo>
                <a:cubicBezTo>
                  <a:pt x="143886" y="110097"/>
                  <a:pt x="235432" y="98455"/>
                  <a:pt x="232257" y="92105"/>
                </a:cubicBezTo>
                <a:cubicBezTo>
                  <a:pt x="229082" y="85755"/>
                  <a:pt x="163994" y="80992"/>
                  <a:pt x="130657" y="69880"/>
                </a:cubicBezTo>
                <a:cubicBezTo>
                  <a:pt x="97320" y="58768"/>
                  <a:pt x="-7985" y="-1557"/>
                  <a:pt x="482" y="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D0430194-96B5-2452-0CE8-2C7FA41CF646}"/>
              </a:ext>
            </a:extLst>
          </p:cNvPr>
          <p:cNvSpPr/>
          <p:nvPr/>
        </p:nvSpPr>
        <p:spPr>
          <a:xfrm>
            <a:off x="5413375" y="3847535"/>
            <a:ext cx="323988" cy="86301"/>
          </a:xfrm>
          <a:custGeom>
            <a:avLst/>
            <a:gdLst>
              <a:gd name="connsiteX0" fmla="*/ 0 w 323988"/>
              <a:gd name="connsiteY0" fmla="*/ 51365 h 86301"/>
              <a:gd name="connsiteX1" fmla="*/ 238125 w 323988"/>
              <a:gd name="connsiteY1" fmla="*/ 3740 h 86301"/>
              <a:gd name="connsiteX2" fmla="*/ 288925 w 323988"/>
              <a:gd name="connsiteY2" fmla="*/ 3740 h 86301"/>
              <a:gd name="connsiteX3" fmla="*/ 269875 w 323988"/>
              <a:gd name="connsiteY3" fmla="*/ 6915 h 86301"/>
              <a:gd name="connsiteX4" fmla="*/ 320675 w 323988"/>
              <a:gd name="connsiteY4" fmla="*/ 86290 h 86301"/>
              <a:gd name="connsiteX5" fmla="*/ 317500 w 323988"/>
              <a:gd name="connsiteY5" fmla="*/ 13265 h 86301"/>
              <a:gd name="connsiteX6" fmla="*/ 320675 w 323988"/>
              <a:gd name="connsiteY6" fmla="*/ 70415 h 86301"/>
              <a:gd name="connsiteX7" fmla="*/ 263525 w 323988"/>
              <a:gd name="connsiteY7" fmla="*/ 6915 h 86301"/>
              <a:gd name="connsiteX8" fmla="*/ 155575 w 323988"/>
              <a:gd name="connsiteY8" fmla="*/ 29140 h 86301"/>
              <a:gd name="connsiteX9" fmla="*/ 0 w 323988"/>
              <a:gd name="connsiteY9" fmla="*/ 51365 h 86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3988" h="86301">
                <a:moveTo>
                  <a:pt x="0" y="51365"/>
                </a:moveTo>
                <a:lnTo>
                  <a:pt x="238125" y="3740"/>
                </a:lnTo>
                <a:cubicBezTo>
                  <a:pt x="286279" y="-4197"/>
                  <a:pt x="283633" y="3211"/>
                  <a:pt x="288925" y="3740"/>
                </a:cubicBezTo>
                <a:cubicBezTo>
                  <a:pt x="294217" y="4269"/>
                  <a:pt x="264583" y="-6843"/>
                  <a:pt x="269875" y="6915"/>
                </a:cubicBezTo>
                <a:cubicBezTo>
                  <a:pt x="275167" y="20673"/>
                  <a:pt x="312738" y="85232"/>
                  <a:pt x="320675" y="86290"/>
                </a:cubicBezTo>
                <a:cubicBezTo>
                  <a:pt x="328612" y="87348"/>
                  <a:pt x="317500" y="15911"/>
                  <a:pt x="317500" y="13265"/>
                </a:cubicBezTo>
                <a:cubicBezTo>
                  <a:pt x="317500" y="10619"/>
                  <a:pt x="329671" y="71473"/>
                  <a:pt x="320675" y="70415"/>
                </a:cubicBezTo>
                <a:cubicBezTo>
                  <a:pt x="311679" y="69357"/>
                  <a:pt x="291042" y="13794"/>
                  <a:pt x="263525" y="6915"/>
                </a:cubicBezTo>
                <a:cubicBezTo>
                  <a:pt x="236008" y="36"/>
                  <a:pt x="155575" y="29140"/>
                  <a:pt x="155575" y="29140"/>
                </a:cubicBezTo>
                <a:lnTo>
                  <a:pt x="0" y="5136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86812AB8-2124-9916-E6F2-519B0D3D49C7}"/>
              </a:ext>
            </a:extLst>
          </p:cNvPr>
          <p:cNvSpPr/>
          <p:nvPr/>
        </p:nvSpPr>
        <p:spPr>
          <a:xfrm>
            <a:off x="5324272" y="3873077"/>
            <a:ext cx="226019" cy="270750"/>
          </a:xfrm>
          <a:custGeom>
            <a:avLst/>
            <a:gdLst>
              <a:gd name="connsiteX0" fmla="*/ 136728 w 226019"/>
              <a:gd name="connsiteY0" fmla="*/ 423 h 270750"/>
              <a:gd name="connsiteX1" fmla="*/ 136728 w 226019"/>
              <a:gd name="connsiteY1" fmla="*/ 130598 h 270750"/>
              <a:gd name="connsiteX2" fmla="*/ 130378 w 226019"/>
              <a:gd name="connsiteY2" fmla="*/ 194098 h 270750"/>
              <a:gd name="connsiteX3" fmla="*/ 111328 w 226019"/>
              <a:gd name="connsiteY3" fmla="*/ 171873 h 270750"/>
              <a:gd name="connsiteX4" fmla="*/ 184353 w 226019"/>
              <a:gd name="connsiteY4" fmla="*/ 232198 h 270750"/>
              <a:gd name="connsiteX5" fmla="*/ 225628 w 226019"/>
              <a:gd name="connsiteY5" fmla="*/ 270298 h 270750"/>
              <a:gd name="connsiteX6" fmla="*/ 203403 w 226019"/>
              <a:gd name="connsiteY6" fmla="*/ 251248 h 270750"/>
              <a:gd name="connsiteX7" fmla="*/ 174828 w 226019"/>
              <a:gd name="connsiteY7" fmla="*/ 222673 h 270750"/>
              <a:gd name="connsiteX8" fmla="*/ 203 w 226019"/>
              <a:gd name="connsiteY8" fmla="*/ 244898 h 270750"/>
              <a:gd name="connsiteX9" fmla="*/ 139903 w 226019"/>
              <a:gd name="connsiteY9" fmla="*/ 241723 h 270750"/>
              <a:gd name="connsiteX10" fmla="*/ 149428 w 226019"/>
              <a:gd name="connsiteY10" fmla="*/ 225848 h 270750"/>
              <a:gd name="connsiteX11" fmla="*/ 146253 w 226019"/>
              <a:gd name="connsiteY11" fmla="*/ 98848 h 270750"/>
              <a:gd name="connsiteX12" fmla="*/ 149428 w 226019"/>
              <a:gd name="connsiteY12" fmla="*/ 178223 h 270750"/>
              <a:gd name="connsiteX13" fmla="*/ 136728 w 226019"/>
              <a:gd name="connsiteY13" fmla="*/ 423 h 270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019" h="270750">
                <a:moveTo>
                  <a:pt x="136728" y="423"/>
                </a:moveTo>
                <a:cubicBezTo>
                  <a:pt x="134611" y="-7514"/>
                  <a:pt x="137786" y="98319"/>
                  <a:pt x="136728" y="130598"/>
                </a:cubicBezTo>
                <a:cubicBezTo>
                  <a:pt x="135670" y="162877"/>
                  <a:pt x="134611" y="187219"/>
                  <a:pt x="130378" y="194098"/>
                </a:cubicBezTo>
                <a:cubicBezTo>
                  <a:pt x="126145" y="200977"/>
                  <a:pt x="102332" y="165523"/>
                  <a:pt x="111328" y="171873"/>
                </a:cubicBezTo>
                <a:cubicBezTo>
                  <a:pt x="120324" y="178223"/>
                  <a:pt x="165303" y="215794"/>
                  <a:pt x="184353" y="232198"/>
                </a:cubicBezTo>
                <a:cubicBezTo>
                  <a:pt x="203403" y="248602"/>
                  <a:pt x="222453" y="267123"/>
                  <a:pt x="225628" y="270298"/>
                </a:cubicBezTo>
                <a:cubicBezTo>
                  <a:pt x="228803" y="273473"/>
                  <a:pt x="211870" y="259186"/>
                  <a:pt x="203403" y="251248"/>
                </a:cubicBezTo>
                <a:cubicBezTo>
                  <a:pt x="194936" y="243311"/>
                  <a:pt x="208695" y="223731"/>
                  <a:pt x="174828" y="222673"/>
                </a:cubicBezTo>
                <a:cubicBezTo>
                  <a:pt x="140961" y="221615"/>
                  <a:pt x="6024" y="241723"/>
                  <a:pt x="203" y="244898"/>
                </a:cubicBezTo>
                <a:cubicBezTo>
                  <a:pt x="-5618" y="248073"/>
                  <a:pt x="115032" y="244898"/>
                  <a:pt x="139903" y="241723"/>
                </a:cubicBezTo>
                <a:cubicBezTo>
                  <a:pt x="164774" y="238548"/>
                  <a:pt x="148370" y="249660"/>
                  <a:pt x="149428" y="225848"/>
                </a:cubicBezTo>
                <a:cubicBezTo>
                  <a:pt x="150486" y="202036"/>
                  <a:pt x="146253" y="106785"/>
                  <a:pt x="146253" y="98848"/>
                </a:cubicBezTo>
                <a:cubicBezTo>
                  <a:pt x="146253" y="90911"/>
                  <a:pt x="149428" y="188806"/>
                  <a:pt x="149428" y="178223"/>
                </a:cubicBezTo>
                <a:cubicBezTo>
                  <a:pt x="149428" y="167640"/>
                  <a:pt x="138845" y="8360"/>
                  <a:pt x="136728" y="4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F4BD7ACA-E6E9-A338-F490-CDBACF67D620}"/>
              </a:ext>
            </a:extLst>
          </p:cNvPr>
          <p:cNvSpPr/>
          <p:nvPr/>
        </p:nvSpPr>
        <p:spPr>
          <a:xfrm>
            <a:off x="5499089" y="3895725"/>
            <a:ext cx="215911" cy="228681"/>
          </a:xfrm>
          <a:custGeom>
            <a:avLst/>
            <a:gdLst>
              <a:gd name="connsiteX0" fmla="*/ 215911 w 215911"/>
              <a:gd name="connsiteY0" fmla="*/ 0 h 228681"/>
              <a:gd name="connsiteX1" fmla="*/ 73036 w 215911"/>
              <a:gd name="connsiteY1" fmla="*/ 123825 h 228681"/>
              <a:gd name="connsiteX2" fmla="*/ 180986 w 215911"/>
              <a:gd name="connsiteY2" fmla="*/ 50800 h 228681"/>
              <a:gd name="connsiteX3" fmla="*/ 79386 w 215911"/>
              <a:gd name="connsiteY3" fmla="*/ 152400 h 228681"/>
              <a:gd name="connsiteX4" fmla="*/ 11 w 215911"/>
              <a:gd name="connsiteY4" fmla="*/ 228600 h 228681"/>
              <a:gd name="connsiteX5" fmla="*/ 73036 w 215911"/>
              <a:gd name="connsiteY5" fmla="*/ 168275 h 228681"/>
              <a:gd name="connsiteX6" fmla="*/ 215911 w 215911"/>
              <a:gd name="connsiteY6" fmla="*/ 0 h 22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5911" h="228681">
                <a:moveTo>
                  <a:pt x="215911" y="0"/>
                </a:moveTo>
                <a:cubicBezTo>
                  <a:pt x="147384" y="57679"/>
                  <a:pt x="78857" y="115358"/>
                  <a:pt x="73036" y="123825"/>
                </a:cubicBezTo>
                <a:cubicBezTo>
                  <a:pt x="67215" y="132292"/>
                  <a:pt x="179928" y="46038"/>
                  <a:pt x="180986" y="50800"/>
                </a:cubicBezTo>
                <a:cubicBezTo>
                  <a:pt x="182044" y="55562"/>
                  <a:pt x="109548" y="122767"/>
                  <a:pt x="79386" y="152400"/>
                </a:cubicBezTo>
                <a:cubicBezTo>
                  <a:pt x="49223" y="182033"/>
                  <a:pt x="1069" y="225954"/>
                  <a:pt x="11" y="228600"/>
                </a:cubicBezTo>
                <a:cubicBezTo>
                  <a:pt x="-1047" y="231246"/>
                  <a:pt x="73036" y="168275"/>
                  <a:pt x="73036" y="168275"/>
                </a:cubicBezTo>
                <a:lnTo>
                  <a:pt x="215911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065ECAEA-107E-7B8F-4204-0FA10194D384}"/>
              </a:ext>
            </a:extLst>
          </p:cNvPr>
          <p:cNvSpPr/>
          <p:nvPr/>
        </p:nvSpPr>
        <p:spPr>
          <a:xfrm>
            <a:off x="5511730" y="3917302"/>
            <a:ext cx="242096" cy="326189"/>
          </a:xfrm>
          <a:custGeom>
            <a:avLst/>
            <a:gdLst>
              <a:gd name="connsiteX0" fmla="*/ 241370 w 242096"/>
              <a:gd name="connsiteY0" fmla="*/ 648 h 326189"/>
              <a:gd name="connsiteX1" fmla="*/ 101670 w 242096"/>
              <a:gd name="connsiteY1" fmla="*/ 99073 h 326189"/>
              <a:gd name="connsiteX2" fmla="*/ 54045 w 242096"/>
              <a:gd name="connsiteY2" fmla="*/ 181623 h 326189"/>
              <a:gd name="connsiteX3" fmla="*/ 28645 w 242096"/>
              <a:gd name="connsiteY3" fmla="*/ 324498 h 326189"/>
              <a:gd name="connsiteX4" fmla="*/ 25470 w 242096"/>
              <a:gd name="connsiteY4" fmla="*/ 254648 h 326189"/>
              <a:gd name="connsiteX5" fmla="*/ 70 w 242096"/>
              <a:gd name="connsiteY5" fmla="*/ 172098 h 326189"/>
              <a:gd name="connsiteX6" fmla="*/ 19120 w 242096"/>
              <a:gd name="connsiteY6" fmla="*/ 213373 h 326189"/>
              <a:gd name="connsiteX7" fmla="*/ 54045 w 242096"/>
              <a:gd name="connsiteY7" fmla="*/ 130823 h 326189"/>
              <a:gd name="connsiteX8" fmla="*/ 34995 w 242096"/>
              <a:gd name="connsiteY8" fmla="*/ 149873 h 326189"/>
              <a:gd name="connsiteX9" fmla="*/ 241370 w 242096"/>
              <a:gd name="connsiteY9" fmla="*/ 648 h 3261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42096" h="326189">
                <a:moveTo>
                  <a:pt x="241370" y="648"/>
                </a:moveTo>
                <a:cubicBezTo>
                  <a:pt x="252482" y="-7819"/>
                  <a:pt x="132891" y="68911"/>
                  <a:pt x="101670" y="99073"/>
                </a:cubicBezTo>
                <a:cubicBezTo>
                  <a:pt x="70449" y="129235"/>
                  <a:pt x="66216" y="144052"/>
                  <a:pt x="54045" y="181623"/>
                </a:cubicBezTo>
                <a:cubicBezTo>
                  <a:pt x="41874" y="219194"/>
                  <a:pt x="33407" y="312327"/>
                  <a:pt x="28645" y="324498"/>
                </a:cubicBezTo>
                <a:cubicBezTo>
                  <a:pt x="23883" y="336669"/>
                  <a:pt x="30232" y="280048"/>
                  <a:pt x="25470" y="254648"/>
                </a:cubicBezTo>
                <a:cubicBezTo>
                  <a:pt x="20708" y="229248"/>
                  <a:pt x="1128" y="178977"/>
                  <a:pt x="70" y="172098"/>
                </a:cubicBezTo>
                <a:cubicBezTo>
                  <a:pt x="-988" y="165219"/>
                  <a:pt x="10124" y="220252"/>
                  <a:pt x="19120" y="213373"/>
                </a:cubicBezTo>
                <a:cubicBezTo>
                  <a:pt x="28116" y="206494"/>
                  <a:pt x="54045" y="130823"/>
                  <a:pt x="54045" y="130823"/>
                </a:cubicBezTo>
                <a:cubicBezTo>
                  <a:pt x="56691" y="120240"/>
                  <a:pt x="6420" y="171040"/>
                  <a:pt x="34995" y="149873"/>
                </a:cubicBezTo>
                <a:cubicBezTo>
                  <a:pt x="63570" y="128706"/>
                  <a:pt x="230258" y="9115"/>
                  <a:pt x="241370" y="6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9B4D9EE0-FD11-71A8-9BD6-C3C3EC349E94}"/>
              </a:ext>
            </a:extLst>
          </p:cNvPr>
          <p:cNvSpPr/>
          <p:nvPr/>
        </p:nvSpPr>
        <p:spPr>
          <a:xfrm>
            <a:off x="5815751" y="3891503"/>
            <a:ext cx="220378" cy="161084"/>
          </a:xfrm>
          <a:custGeom>
            <a:avLst/>
            <a:gdLst>
              <a:gd name="connsiteX0" fmla="*/ 219924 w 220378"/>
              <a:gd name="connsiteY0" fmla="*/ 1047 h 161084"/>
              <a:gd name="connsiteX1" fmla="*/ 61174 w 220378"/>
              <a:gd name="connsiteY1" fmla="*/ 118522 h 161084"/>
              <a:gd name="connsiteX2" fmla="*/ 849 w 220378"/>
              <a:gd name="connsiteY2" fmla="*/ 159797 h 161084"/>
              <a:gd name="connsiteX3" fmla="*/ 99274 w 220378"/>
              <a:gd name="connsiteY3" fmla="*/ 77247 h 161084"/>
              <a:gd name="connsiteX4" fmla="*/ 77049 w 220378"/>
              <a:gd name="connsiteY4" fmla="*/ 4222 h 161084"/>
              <a:gd name="connsiteX5" fmla="*/ 102449 w 220378"/>
              <a:gd name="connsiteY5" fmla="*/ 55022 h 161084"/>
              <a:gd name="connsiteX6" fmla="*/ 105624 w 220378"/>
              <a:gd name="connsiteY6" fmla="*/ 13747 h 161084"/>
              <a:gd name="connsiteX7" fmla="*/ 108799 w 220378"/>
              <a:gd name="connsiteY7" fmla="*/ 58197 h 161084"/>
              <a:gd name="connsiteX8" fmla="*/ 219924 w 220378"/>
              <a:gd name="connsiteY8" fmla="*/ 1047 h 161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0378" h="161084">
                <a:moveTo>
                  <a:pt x="219924" y="1047"/>
                </a:moveTo>
                <a:cubicBezTo>
                  <a:pt x="211987" y="11101"/>
                  <a:pt x="97686" y="92064"/>
                  <a:pt x="61174" y="118522"/>
                </a:cubicBezTo>
                <a:cubicBezTo>
                  <a:pt x="24662" y="144980"/>
                  <a:pt x="-5501" y="166676"/>
                  <a:pt x="849" y="159797"/>
                </a:cubicBezTo>
                <a:cubicBezTo>
                  <a:pt x="7199" y="152918"/>
                  <a:pt x="86574" y="103176"/>
                  <a:pt x="99274" y="77247"/>
                </a:cubicBezTo>
                <a:cubicBezTo>
                  <a:pt x="111974" y="51318"/>
                  <a:pt x="76520" y="7926"/>
                  <a:pt x="77049" y="4222"/>
                </a:cubicBezTo>
                <a:cubicBezTo>
                  <a:pt x="77578" y="518"/>
                  <a:pt x="97687" y="53435"/>
                  <a:pt x="102449" y="55022"/>
                </a:cubicBezTo>
                <a:cubicBezTo>
                  <a:pt x="107211" y="56609"/>
                  <a:pt x="104566" y="13218"/>
                  <a:pt x="105624" y="13747"/>
                </a:cubicBezTo>
                <a:cubicBezTo>
                  <a:pt x="106682" y="14276"/>
                  <a:pt x="88162" y="59784"/>
                  <a:pt x="108799" y="58197"/>
                </a:cubicBezTo>
                <a:cubicBezTo>
                  <a:pt x="129436" y="56610"/>
                  <a:pt x="227861" y="-9007"/>
                  <a:pt x="219924" y="104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0" name="フリーフォーム 319">
            <a:extLst>
              <a:ext uri="{FF2B5EF4-FFF2-40B4-BE49-F238E27FC236}">
                <a16:creationId xmlns:a16="http://schemas.microsoft.com/office/drawing/2014/main" id="{14966592-3EB8-8719-8280-E06645B7087A}"/>
              </a:ext>
            </a:extLst>
          </p:cNvPr>
          <p:cNvSpPr/>
          <p:nvPr/>
        </p:nvSpPr>
        <p:spPr>
          <a:xfrm>
            <a:off x="5708476" y="3946525"/>
            <a:ext cx="258019" cy="276375"/>
          </a:xfrm>
          <a:custGeom>
            <a:avLst/>
            <a:gdLst>
              <a:gd name="connsiteX0" fmla="*/ 257349 w 258019"/>
              <a:gd name="connsiteY0" fmla="*/ 0 h 276375"/>
              <a:gd name="connsiteX1" fmla="*/ 95424 w 258019"/>
              <a:gd name="connsiteY1" fmla="*/ 168275 h 276375"/>
              <a:gd name="connsiteX2" fmla="*/ 174 w 258019"/>
              <a:gd name="connsiteY2" fmla="*/ 276225 h 276375"/>
              <a:gd name="connsiteX3" fmla="*/ 117649 w 258019"/>
              <a:gd name="connsiteY3" fmla="*/ 146050 h 276375"/>
              <a:gd name="connsiteX4" fmla="*/ 136699 w 258019"/>
              <a:gd name="connsiteY4" fmla="*/ 73025 h 276375"/>
              <a:gd name="connsiteX5" fmla="*/ 28749 w 258019"/>
              <a:gd name="connsiteY5" fmla="*/ 168275 h 276375"/>
              <a:gd name="connsiteX6" fmla="*/ 257349 w 258019"/>
              <a:gd name="connsiteY6" fmla="*/ 0 h 276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8019" h="276375">
                <a:moveTo>
                  <a:pt x="257349" y="0"/>
                </a:moveTo>
                <a:cubicBezTo>
                  <a:pt x="268461" y="0"/>
                  <a:pt x="138286" y="122238"/>
                  <a:pt x="95424" y="168275"/>
                </a:cubicBezTo>
                <a:cubicBezTo>
                  <a:pt x="52562" y="214312"/>
                  <a:pt x="-3530" y="279929"/>
                  <a:pt x="174" y="276225"/>
                </a:cubicBezTo>
                <a:cubicBezTo>
                  <a:pt x="3878" y="272521"/>
                  <a:pt x="94895" y="179917"/>
                  <a:pt x="117649" y="146050"/>
                </a:cubicBezTo>
                <a:cubicBezTo>
                  <a:pt x="140403" y="112183"/>
                  <a:pt x="151516" y="69321"/>
                  <a:pt x="136699" y="73025"/>
                </a:cubicBezTo>
                <a:cubicBezTo>
                  <a:pt x="121882" y="76729"/>
                  <a:pt x="2291" y="178858"/>
                  <a:pt x="28749" y="168275"/>
                </a:cubicBezTo>
                <a:cubicBezTo>
                  <a:pt x="55207" y="157692"/>
                  <a:pt x="246237" y="0"/>
                  <a:pt x="257349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3" name="フリーフォーム 322">
            <a:extLst>
              <a:ext uri="{FF2B5EF4-FFF2-40B4-BE49-F238E27FC236}">
                <a16:creationId xmlns:a16="http://schemas.microsoft.com/office/drawing/2014/main" id="{46FEA4E1-46B6-4F4B-4147-0F798003755F}"/>
              </a:ext>
            </a:extLst>
          </p:cNvPr>
          <p:cNvSpPr/>
          <p:nvPr/>
        </p:nvSpPr>
        <p:spPr>
          <a:xfrm>
            <a:off x="5348120" y="3454241"/>
            <a:ext cx="310272" cy="329812"/>
          </a:xfrm>
          <a:custGeom>
            <a:avLst/>
            <a:gdLst>
              <a:gd name="connsiteX0" fmla="*/ 309730 w 310272"/>
              <a:gd name="connsiteY0" fmla="*/ 159 h 329812"/>
              <a:gd name="connsiteX1" fmla="*/ 163680 w 310272"/>
              <a:gd name="connsiteY1" fmla="*/ 82709 h 329812"/>
              <a:gd name="connsiteX2" fmla="*/ 87480 w 310272"/>
              <a:gd name="connsiteY2" fmla="*/ 146209 h 329812"/>
              <a:gd name="connsiteX3" fmla="*/ 33505 w 310272"/>
              <a:gd name="connsiteY3" fmla="*/ 216059 h 329812"/>
              <a:gd name="connsiteX4" fmla="*/ 55730 w 310272"/>
              <a:gd name="connsiteY4" fmla="*/ 187484 h 329812"/>
              <a:gd name="connsiteX5" fmla="*/ 1755 w 310272"/>
              <a:gd name="connsiteY5" fmla="*/ 327184 h 329812"/>
              <a:gd name="connsiteX6" fmla="*/ 17630 w 310272"/>
              <a:gd name="connsiteY6" fmla="*/ 270034 h 329812"/>
              <a:gd name="connsiteX7" fmla="*/ 62080 w 310272"/>
              <a:gd name="connsiteY7" fmla="*/ 162084 h 329812"/>
              <a:gd name="connsiteX8" fmla="*/ 125580 w 310272"/>
              <a:gd name="connsiteY8" fmla="*/ 104934 h 329812"/>
              <a:gd name="connsiteX9" fmla="*/ 106530 w 310272"/>
              <a:gd name="connsiteY9" fmla="*/ 104934 h 329812"/>
              <a:gd name="connsiteX10" fmla="*/ 309730 w 310272"/>
              <a:gd name="connsiteY10" fmla="*/ 159 h 329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10272" h="329812">
                <a:moveTo>
                  <a:pt x="309730" y="159"/>
                </a:moveTo>
                <a:cubicBezTo>
                  <a:pt x="319255" y="-3545"/>
                  <a:pt x="200722" y="58367"/>
                  <a:pt x="163680" y="82709"/>
                </a:cubicBezTo>
                <a:cubicBezTo>
                  <a:pt x="126638" y="107051"/>
                  <a:pt x="109176" y="123984"/>
                  <a:pt x="87480" y="146209"/>
                </a:cubicBezTo>
                <a:cubicBezTo>
                  <a:pt x="65784" y="168434"/>
                  <a:pt x="38797" y="209180"/>
                  <a:pt x="33505" y="216059"/>
                </a:cubicBezTo>
                <a:cubicBezTo>
                  <a:pt x="28213" y="222938"/>
                  <a:pt x="61022" y="168963"/>
                  <a:pt x="55730" y="187484"/>
                </a:cubicBezTo>
                <a:cubicBezTo>
                  <a:pt x="50438" y="206005"/>
                  <a:pt x="8105" y="313426"/>
                  <a:pt x="1755" y="327184"/>
                </a:cubicBezTo>
                <a:cubicBezTo>
                  <a:pt x="-4595" y="340942"/>
                  <a:pt x="7576" y="297551"/>
                  <a:pt x="17630" y="270034"/>
                </a:cubicBezTo>
                <a:cubicBezTo>
                  <a:pt x="27684" y="242517"/>
                  <a:pt x="44088" y="189601"/>
                  <a:pt x="62080" y="162084"/>
                </a:cubicBezTo>
                <a:cubicBezTo>
                  <a:pt x="80072" y="134567"/>
                  <a:pt x="125580" y="104934"/>
                  <a:pt x="125580" y="104934"/>
                </a:cubicBezTo>
                <a:cubicBezTo>
                  <a:pt x="132988" y="95409"/>
                  <a:pt x="78484" y="118163"/>
                  <a:pt x="106530" y="104934"/>
                </a:cubicBezTo>
                <a:cubicBezTo>
                  <a:pt x="134576" y="91705"/>
                  <a:pt x="300205" y="3863"/>
                  <a:pt x="309730" y="1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4" name="フリーフォーム 323">
            <a:extLst>
              <a:ext uri="{FF2B5EF4-FFF2-40B4-BE49-F238E27FC236}">
                <a16:creationId xmlns:a16="http://schemas.microsoft.com/office/drawing/2014/main" id="{FCAB0D7C-9029-7F32-B031-DC189256C15D}"/>
              </a:ext>
            </a:extLst>
          </p:cNvPr>
          <p:cNvSpPr/>
          <p:nvPr/>
        </p:nvSpPr>
        <p:spPr>
          <a:xfrm>
            <a:off x="5483225" y="3444869"/>
            <a:ext cx="279690" cy="139706"/>
          </a:xfrm>
          <a:custGeom>
            <a:avLst/>
            <a:gdLst>
              <a:gd name="connsiteX0" fmla="*/ 196850 w 279690"/>
              <a:gd name="connsiteY0" fmla="*/ 6 h 139706"/>
              <a:gd name="connsiteX1" fmla="*/ 250825 w 279690"/>
              <a:gd name="connsiteY1" fmla="*/ 47631 h 139706"/>
              <a:gd name="connsiteX2" fmla="*/ 120650 w 279690"/>
              <a:gd name="connsiteY2" fmla="*/ 95256 h 139706"/>
              <a:gd name="connsiteX3" fmla="*/ 0 w 279690"/>
              <a:gd name="connsiteY3" fmla="*/ 139706 h 139706"/>
              <a:gd name="connsiteX4" fmla="*/ 180975 w 279690"/>
              <a:gd name="connsiteY4" fmla="*/ 79381 h 139706"/>
              <a:gd name="connsiteX5" fmla="*/ 279400 w 279690"/>
              <a:gd name="connsiteY5" fmla="*/ 50806 h 139706"/>
              <a:gd name="connsiteX6" fmla="*/ 196850 w 279690"/>
              <a:gd name="connsiteY6" fmla="*/ 6 h 139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690" h="139706">
                <a:moveTo>
                  <a:pt x="196850" y="6"/>
                </a:moveTo>
                <a:cubicBezTo>
                  <a:pt x="192087" y="-523"/>
                  <a:pt x="263525" y="31756"/>
                  <a:pt x="250825" y="47631"/>
                </a:cubicBezTo>
                <a:cubicBezTo>
                  <a:pt x="238125" y="63506"/>
                  <a:pt x="120650" y="95256"/>
                  <a:pt x="120650" y="95256"/>
                </a:cubicBezTo>
                <a:lnTo>
                  <a:pt x="0" y="139706"/>
                </a:lnTo>
                <a:cubicBezTo>
                  <a:pt x="10054" y="137060"/>
                  <a:pt x="134408" y="94198"/>
                  <a:pt x="180975" y="79381"/>
                </a:cubicBezTo>
                <a:cubicBezTo>
                  <a:pt x="227542" y="64564"/>
                  <a:pt x="273579" y="61389"/>
                  <a:pt x="279400" y="50806"/>
                </a:cubicBezTo>
                <a:cubicBezTo>
                  <a:pt x="285221" y="40223"/>
                  <a:pt x="201613" y="535"/>
                  <a:pt x="196850" y="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5" name="フリーフォーム 324">
            <a:extLst>
              <a:ext uri="{FF2B5EF4-FFF2-40B4-BE49-F238E27FC236}">
                <a16:creationId xmlns:a16="http://schemas.microsoft.com/office/drawing/2014/main" id="{B3091C7A-E68A-B281-66B4-A261CEC0458D}"/>
              </a:ext>
            </a:extLst>
          </p:cNvPr>
          <p:cNvSpPr/>
          <p:nvPr/>
        </p:nvSpPr>
        <p:spPr>
          <a:xfrm>
            <a:off x="4676739" y="3559146"/>
            <a:ext cx="250861" cy="176135"/>
          </a:xfrm>
          <a:custGeom>
            <a:avLst/>
            <a:gdLst>
              <a:gd name="connsiteX0" fmla="*/ 36 w 250861"/>
              <a:gd name="connsiteY0" fmla="*/ 29 h 176135"/>
              <a:gd name="connsiteX1" fmla="*/ 120686 w 250861"/>
              <a:gd name="connsiteY1" fmla="*/ 92104 h 176135"/>
              <a:gd name="connsiteX2" fmla="*/ 190536 w 250861"/>
              <a:gd name="connsiteY2" fmla="*/ 127029 h 176135"/>
              <a:gd name="connsiteX3" fmla="*/ 241336 w 250861"/>
              <a:gd name="connsiteY3" fmla="*/ 174654 h 176135"/>
              <a:gd name="connsiteX4" fmla="*/ 200061 w 250861"/>
              <a:gd name="connsiteY4" fmla="*/ 66704 h 176135"/>
              <a:gd name="connsiteX5" fmla="*/ 250861 w 250861"/>
              <a:gd name="connsiteY5" fmla="*/ 171479 h 176135"/>
              <a:gd name="connsiteX6" fmla="*/ 200061 w 250861"/>
              <a:gd name="connsiteY6" fmla="*/ 146079 h 176135"/>
              <a:gd name="connsiteX7" fmla="*/ 133386 w 250861"/>
              <a:gd name="connsiteY7" fmla="*/ 82579 h 176135"/>
              <a:gd name="connsiteX8" fmla="*/ 36 w 250861"/>
              <a:gd name="connsiteY8" fmla="*/ 29 h 176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0861" h="176135">
                <a:moveTo>
                  <a:pt x="36" y="29"/>
                </a:moveTo>
                <a:cubicBezTo>
                  <a:pt x="-2081" y="1617"/>
                  <a:pt x="88936" y="70937"/>
                  <a:pt x="120686" y="92104"/>
                </a:cubicBezTo>
                <a:cubicBezTo>
                  <a:pt x="152436" y="113271"/>
                  <a:pt x="170428" y="113271"/>
                  <a:pt x="190536" y="127029"/>
                </a:cubicBezTo>
                <a:cubicBezTo>
                  <a:pt x="210644" y="140787"/>
                  <a:pt x="239749" y="184708"/>
                  <a:pt x="241336" y="174654"/>
                </a:cubicBezTo>
                <a:cubicBezTo>
                  <a:pt x="242923" y="164600"/>
                  <a:pt x="198474" y="67233"/>
                  <a:pt x="200061" y="66704"/>
                </a:cubicBezTo>
                <a:cubicBezTo>
                  <a:pt x="201648" y="66175"/>
                  <a:pt x="250861" y="158250"/>
                  <a:pt x="250861" y="171479"/>
                </a:cubicBezTo>
                <a:cubicBezTo>
                  <a:pt x="250861" y="184708"/>
                  <a:pt x="219640" y="160896"/>
                  <a:pt x="200061" y="146079"/>
                </a:cubicBezTo>
                <a:cubicBezTo>
                  <a:pt x="180482" y="131262"/>
                  <a:pt x="161961" y="104275"/>
                  <a:pt x="133386" y="82579"/>
                </a:cubicBezTo>
                <a:cubicBezTo>
                  <a:pt x="104811" y="60883"/>
                  <a:pt x="2153" y="-1559"/>
                  <a:pt x="36" y="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6" name="フリーフォーム 325">
            <a:extLst>
              <a:ext uri="{FF2B5EF4-FFF2-40B4-BE49-F238E27FC236}">
                <a16:creationId xmlns:a16="http://schemas.microsoft.com/office/drawing/2014/main" id="{DE877080-E491-C1AB-5408-75BD59CF65AB}"/>
              </a:ext>
            </a:extLst>
          </p:cNvPr>
          <p:cNvSpPr/>
          <p:nvPr/>
        </p:nvSpPr>
        <p:spPr>
          <a:xfrm>
            <a:off x="4719650" y="3491314"/>
            <a:ext cx="61900" cy="137711"/>
          </a:xfrm>
          <a:custGeom>
            <a:avLst/>
            <a:gdLst>
              <a:gd name="connsiteX0" fmla="*/ 1575 w 61900"/>
              <a:gd name="connsiteY0" fmla="*/ 1186 h 137711"/>
              <a:gd name="connsiteX1" fmla="*/ 7925 w 61900"/>
              <a:gd name="connsiteY1" fmla="*/ 64686 h 137711"/>
              <a:gd name="connsiteX2" fmla="*/ 61900 w 61900"/>
              <a:gd name="connsiteY2" fmla="*/ 137711 h 137711"/>
              <a:gd name="connsiteX3" fmla="*/ 61900 w 61900"/>
              <a:gd name="connsiteY3" fmla="*/ 137711 h 137711"/>
              <a:gd name="connsiteX4" fmla="*/ 20625 w 61900"/>
              <a:gd name="connsiteY4" fmla="*/ 121836 h 137711"/>
              <a:gd name="connsiteX5" fmla="*/ 1575 w 61900"/>
              <a:gd name="connsiteY5" fmla="*/ 1186 h 137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900" h="137711">
                <a:moveTo>
                  <a:pt x="1575" y="1186"/>
                </a:moveTo>
                <a:cubicBezTo>
                  <a:pt x="-542" y="-8339"/>
                  <a:pt x="-2129" y="41932"/>
                  <a:pt x="7925" y="64686"/>
                </a:cubicBezTo>
                <a:cubicBezTo>
                  <a:pt x="17979" y="87440"/>
                  <a:pt x="61900" y="137711"/>
                  <a:pt x="61900" y="137711"/>
                </a:cubicBezTo>
                <a:lnTo>
                  <a:pt x="61900" y="137711"/>
                </a:lnTo>
                <a:cubicBezTo>
                  <a:pt x="55021" y="135065"/>
                  <a:pt x="30150" y="136653"/>
                  <a:pt x="20625" y="121836"/>
                </a:cubicBezTo>
                <a:cubicBezTo>
                  <a:pt x="11100" y="107019"/>
                  <a:pt x="3692" y="10711"/>
                  <a:pt x="1575" y="11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7" name="フリーフォーム 326">
            <a:extLst>
              <a:ext uri="{FF2B5EF4-FFF2-40B4-BE49-F238E27FC236}">
                <a16:creationId xmlns:a16="http://schemas.microsoft.com/office/drawing/2014/main" id="{2199B393-A013-6679-F8E5-E2F1DEA2F744}"/>
              </a:ext>
            </a:extLst>
          </p:cNvPr>
          <p:cNvSpPr/>
          <p:nvPr/>
        </p:nvSpPr>
        <p:spPr>
          <a:xfrm>
            <a:off x="4896075" y="3582955"/>
            <a:ext cx="476135" cy="131646"/>
          </a:xfrm>
          <a:custGeom>
            <a:avLst/>
            <a:gdLst>
              <a:gd name="connsiteX0" fmla="*/ 472850 w 476135"/>
              <a:gd name="connsiteY0" fmla="*/ 1620 h 131646"/>
              <a:gd name="connsiteX1" fmla="*/ 247425 w 476135"/>
              <a:gd name="connsiteY1" fmla="*/ 119095 h 131646"/>
              <a:gd name="connsiteX2" fmla="*/ 234725 w 476135"/>
              <a:gd name="connsiteY2" fmla="*/ 125445 h 131646"/>
              <a:gd name="connsiteX3" fmla="*/ 285525 w 476135"/>
              <a:gd name="connsiteY3" fmla="*/ 93695 h 131646"/>
              <a:gd name="connsiteX4" fmla="*/ 202975 w 476135"/>
              <a:gd name="connsiteY4" fmla="*/ 74645 h 131646"/>
              <a:gd name="connsiteX5" fmla="*/ 123600 w 476135"/>
              <a:gd name="connsiteY5" fmla="*/ 74645 h 131646"/>
              <a:gd name="connsiteX6" fmla="*/ 2950 w 476135"/>
              <a:gd name="connsiteY6" fmla="*/ 65120 h 131646"/>
              <a:gd name="connsiteX7" fmla="*/ 256950 w 476135"/>
              <a:gd name="connsiteY7" fmla="*/ 90520 h 131646"/>
              <a:gd name="connsiteX8" fmla="*/ 380775 w 476135"/>
              <a:gd name="connsiteY8" fmla="*/ 7970 h 131646"/>
              <a:gd name="connsiteX9" fmla="*/ 256950 w 476135"/>
              <a:gd name="connsiteY9" fmla="*/ 90520 h 131646"/>
              <a:gd name="connsiteX10" fmla="*/ 374425 w 476135"/>
              <a:gd name="connsiteY10" fmla="*/ 52420 h 131646"/>
              <a:gd name="connsiteX11" fmla="*/ 472850 w 476135"/>
              <a:gd name="connsiteY11" fmla="*/ 1620 h 131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76135" h="131646">
                <a:moveTo>
                  <a:pt x="472850" y="1620"/>
                </a:moveTo>
                <a:lnTo>
                  <a:pt x="247425" y="119095"/>
                </a:lnTo>
                <a:cubicBezTo>
                  <a:pt x="207737" y="139733"/>
                  <a:pt x="228375" y="129678"/>
                  <a:pt x="234725" y="125445"/>
                </a:cubicBezTo>
                <a:cubicBezTo>
                  <a:pt x="241075" y="121212"/>
                  <a:pt x="290817" y="102162"/>
                  <a:pt x="285525" y="93695"/>
                </a:cubicBezTo>
                <a:cubicBezTo>
                  <a:pt x="280233" y="85228"/>
                  <a:pt x="229963" y="77820"/>
                  <a:pt x="202975" y="74645"/>
                </a:cubicBezTo>
                <a:cubicBezTo>
                  <a:pt x="175987" y="71470"/>
                  <a:pt x="156937" y="76232"/>
                  <a:pt x="123600" y="74645"/>
                </a:cubicBezTo>
                <a:cubicBezTo>
                  <a:pt x="90263" y="73058"/>
                  <a:pt x="-19275" y="62474"/>
                  <a:pt x="2950" y="65120"/>
                </a:cubicBezTo>
                <a:cubicBezTo>
                  <a:pt x="25175" y="67766"/>
                  <a:pt x="193979" y="100045"/>
                  <a:pt x="256950" y="90520"/>
                </a:cubicBezTo>
                <a:cubicBezTo>
                  <a:pt x="319921" y="80995"/>
                  <a:pt x="380775" y="7970"/>
                  <a:pt x="380775" y="7970"/>
                </a:cubicBezTo>
                <a:cubicBezTo>
                  <a:pt x="380775" y="7970"/>
                  <a:pt x="258008" y="83112"/>
                  <a:pt x="256950" y="90520"/>
                </a:cubicBezTo>
                <a:cubicBezTo>
                  <a:pt x="255892" y="97928"/>
                  <a:pt x="341617" y="65120"/>
                  <a:pt x="374425" y="52420"/>
                </a:cubicBezTo>
                <a:cubicBezTo>
                  <a:pt x="407233" y="39720"/>
                  <a:pt x="494017" y="-9493"/>
                  <a:pt x="472850" y="16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8" name="フリーフォーム 327">
            <a:extLst>
              <a:ext uri="{FF2B5EF4-FFF2-40B4-BE49-F238E27FC236}">
                <a16:creationId xmlns:a16="http://schemas.microsoft.com/office/drawing/2014/main" id="{B56AD8D4-919A-313D-C0C0-B41FDCDB9777}"/>
              </a:ext>
            </a:extLst>
          </p:cNvPr>
          <p:cNvSpPr/>
          <p:nvPr/>
        </p:nvSpPr>
        <p:spPr>
          <a:xfrm>
            <a:off x="5040874" y="3628802"/>
            <a:ext cx="394961" cy="94738"/>
          </a:xfrm>
          <a:custGeom>
            <a:avLst/>
            <a:gdLst>
              <a:gd name="connsiteX0" fmla="*/ 394726 w 394961"/>
              <a:gd name="connsiteY0" fmla="*/ 223 h 94738"/>
              <a:gd name="connsiteX1" fmla="*/ 108976 w 394961"/>
              <a:gd name="connsiteY1" fmla="*/ 85948 h 94738"/>
              <a:gd name="connsiteX2" fmla="*/ 1026 w 394961"/>
              <a:gd name="connsiteY2" fmla="*/ 92298 h 94738"/>
              <a:gd name="connsiteX3" fmla="*/ 162951 w 394961"/>
              <a:gd name="connsiteY3" fmla="*/ 89123 h 94738"/>
              <a:gd name="connsiteX4" fmla="*/ 229626 w 394961"/>
              <a:gd name="connsiteY4" fmla="*/ 54198 h 94738"/>
              <a:gd name="connsiteX5" fmla="*/ 159776 w 394961"/>
              <a:gd name="connsiteY5" fmla="*/ 60548 h 94738"/>
              <a:gd name="connsiteX6" fmla="*/ 394726 w 394961"/>
              <a:gd name="connsiteY6" fmla="*/ 223 h 94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961" h="94738">
                <a:moveTo>
                  <a:pt x="394726" y="223"/>
                </a:moveTo>
                <a:cubicBezTo>
                  <a:pt x="386259" y="4456"/>
                  <a:pt x="174593" y="70602"/>
                  <a:pt x="108976" y="85948"/>
                </a:cubicBezTo>
                <a:cubicBezTo>
                  <a:pt x="43359" y="101294"/>
                  <a:pt x="-7970" y="91769"/>
                  <a:pt x="1026" y="92298"/>
                </a:cubicBezTo>
                <a:cubicBezTo>
                  <a:pt x="10022" y="92827"/>
                  <a:pt x="124851" y="95473"/>
                  <a:pt x="162951" y="89123"/>
                </a:cubicBezTo>
                <a:cubicBezTo>
                  <a:pt x="201051" y="82773"/>
                  <a:pt x="230155" y="58961"/>
                  <a:pt x="229626" y="54198"/>
                </a:cubicBezTo>
                <a:cubicBezTo>
                  <a:pt x="229097" y="49436"/>
                  <a:pt x="139139" y="67956"/>
                  <a:pt x="159776" y="60548"/>
                </a:cubicBezTo>
                <a:cubicBezTo>
                  <a:pt x="180413" y="53140"/>
                  <a:pt x="403193" y="-4010"/>
                  <a:pt x="394726" y="2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" name="フリーフォーム 328">
            <a:extLst>
              <a:ext uri="{FF2B5EF4-FFF2-40B4-BE49-F238E27FC236}">
                <a16:creationId xmlns:a16="http://schemas.microsoft.com/office/drawing/2014/main" id="{4E17FAE1-B2B2-7394-86E4-28A2DCCCBACC}"/>
              </a:ext>
            </a:extLst>
          </p:cNvPr>
          <p:cNvSpPr/>
          <p:nvPr/>
        </p:nvSpPr>
        <p:spPr>
          <a:xfrm>
            <a:off x="4619148" y="3634749"/>
            <a:ext cx="461198" cy="257957"/>
          </a:xfrm>
          <a:custGeom>
            <a:avLst/>
            <a:gdLst>
              <a:gd name="connsiteX0" fmla="*/ 454502 w 461198"/>
              <a:gd name="connsiteY0" fmla="*/ 626 h 257957"/>
              <a:gd name="connsiteX1" fmla="*/ 387827 w 461198"/>
              <a:gd name="connsiteY1" fmla="*/ 64126 h 257957"/>
              <a:gd name="connsiteX2" fmla="*/ 124302 w 461198"/>
              <a:gd name="connsiteY2" fmla="*/ 159376 h 257957"/>
              <a:gd name="connsiteX3" fmla="*/ 178277 w 461198"/>
              <a:gd name="connsiteY3" fmla="*/ 149851 h 257957"/>
              <a:gd name="connsiteX4" fmla="*/ 175102 w 461198"/>
              <a:gd name="connsiteY4" fmla="*/ 194301 h 257957"/>
              <a:gd name="connsiteX5" fmla="*/ 114777 w 461198"/>
              <a:gd name="connsiteY5" fmla="*/ 200651 h 257957"/>
              <a:gd name="connsiteX6" fmla="*/ 477 w 461198"/>
              <a:gd name="connsiteY6" fmla="*/ 210176 h 257957"/>
              <a:gd name="connsiteX7" fmla="*/ 162402 w 461198"/>
              <a:gd name="connsiteY7" fmla="*/ 207001 h 257957"/>
              <a:gd name="connsiteX8" fmla="*/ 127477 w 461198"/>
              <a:gd name="connsiteY8" fmla="*/ 257801 h 257957"/>
              <a:gd name="connsiteX9" fmla="*/ 190977 w 461198"/>
              <a:gd name="connsiteY9" fmla="*/ 187951 h 257957"/>
              <a:gd name="connsiteX10" fmla="*/ 178277 w 461198"/>
              <a:gd name="connsiteY10" fmla="*/ 149851 h 257957"/>
              <a:gd name="connsiteX11" fmla="*/ 337027 w 461198"/>
              <a:gd name="connsiteY11" fmla="*/ 92701 h 257957"/>
              <a:gd name="connsiteX12" fmla="*/ 257652 w 461198"/>
              <a:gd name="connsiteY12" fmla="*/ 102226 h 257957"/>
              <a:gd name="connsiteX13" fmla="*/ 454502 w 461198"/>
              <a:gd name="connsiteY13" fmla="*/ 626 h 257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1198" h="257957">
                <a:moveTo>
                  <a:pt x="454502" y="626"/>
                </a:moveTo>
                <a:cubicBezTo>
                  <a:pt x="476198" y="-5724"/>
                  <a:pt x="442860" y="37668"/>
                  <a:pt x="387827" y="64126"/>
                </a:cubicBezTo>
                <a:cubicBezTo>
                  <a:pt x="332794" y="90584"/>
                  <a:pt x="159227" y="145089"/>
                  <a:pt x="124302" y="159376"/>
                </a:cubicBezTo>
                <a:cubicBezTo>
                  <a:pt x="89377" y="173664"/>
                  <a:pt x="169810" y="144030"/>
                  <a:pt x="178277" y="149851"/>
                </a:cubicBezTo>
                <a:cubicBezTo>
                  <a:pt x="186744" y="155672"/>
                  <a:pt x="185685" y="185834"/>
                  <a:pt x="175102" y="194301"/>
                </a:cubicBezTo>
                <a:cubicBezTo>
                  <a:pt x="164519" y="202768"/>
                  <a:pt x="114777" y="200651"/>
                  <a:pt x="114777" y="200651"/>
                </a:cubicBezTo>
                <a:cubicBezTo>
                  <a:pt x="85673" y="203297"/>
                  <a:pt x="-7460" y="209118"/>
                  <a:pt x="477" y="210176"/>
                </a:cubicBezTo>
                <a:cubicBezTo>
                  <a:pt x="8414" y="211234"/>
                  <a:pt x="141235" y="199064"/>
                  <a:pt x="162402" y="207001"/>
                </a:cubicBezTo>
                <a:cubicBezTo>
                  <a:pt x="183569" y="214939"/>
                  <a:pt x="122715" y="260976"/>
                  <a:pt x="127477" y="257801"/>
                </a:cubicBezTo>
                <a:cubicBezTo>
                  <a:pt x="132239" y="254626"/>
                  <a:pt x="182510" y="205943"/>
                  <a:pt x="190977" y="187951"/>
                </a:cubicBezTo>
                <a:cubicBezTo>
                  <a:pt x="199444" y="169959"/>
                  <a:pt x="153935" y="165726"/>
                  <a:pt x="178277" y="149851"/>
                </a:cubicBezTo>
                <a:cubicBezTo>
                  <a:pt x="202619" y="133976"/>
                  <a:pt x="323798" y="100638"/>
                  <a:pt x="337027" y="92701"/>
                </a:cubicBezTo>
                <a:cubicBezTo>
                  <a:pt x="350256" y="84764"/>
                  <a:pt x="240189" y="111751"/>
                  <a:pt x="257652" y="102226"/>
                </a:cubicBezTo>
                <a:cubicBezTo>
                  <a:pt x="275114" y="92701"/>
                  <a:pt x="432806" y="6976"/>
                  <a:pt x="454502" y="6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" name="フリーフォーム 329">
            <a:extLst>
              <a:ext uri="{FF2B5EF4-FFF2-40B4-BE49-F238E27FC236}">
                <a16:creationId xmlns:a16="http://schemas.microsoft.com/office/drawing/2014/main" id="{B846722E-2093-1D0D-FC1F-292CECD10E48}"/>
              </a:ext>
            </a:extLst>
          </p:cNvPr>
          <p:cNvSpPr/>
          <p:nvPr/>
        </p:nvSpPr>
        <p:spPr>
          <a:xfrm>
            <a:off x="4922036" y="3596758"/>
            <a:ext cx="507348" cy="331903"/>
          </a:xfrm>
          <a:custGeom>
            <a:avLst/>
            <a:gdLst>
              <a:gd name="connsiteX0" fmla="*/ 507214 w 507348"/>
              <a:gd name="connsiteY0" fmla="*/ 517 h 331903"/>
              <a:gd name="connsiteX1" fmla="*/ 396089 w 507348"/>
              <a:gd name="connsiteY1" fmla="*/ 162442 h 331903"/>
              <a:gd name="connsiteX2" fmla="*/ 348464 w 507348"/>
              <a:gd name="connsiteY2" fmla="*/ 121167 h 331903"/>
              <a:gd name="connsiteX3" fmla="*/ 202414 w 507348"/>
              <a:gd name="connsiteY3" fmla="*/ 194192 h 331903"/>
              <a:gd name="connsiteX4" fmla="*/ 224639 w 507348"/>
              <a:gd name="connsiteY4" fmla="*/ 165617 h 331903"/>
              <a:gd name="connsiteX5" fmla="*/ 24614 w 507348"/>
              <a:gd name="connsiteY5" fmla="*/ 308492 h 331903"/>
              <a:gd name="connsiteX6" fmla="*/ 15089 w 507348"/>
              <a:gd name="connsiteY6" fmla="*/ 324367 h 331903"/>
              <a:gd name="connsiteX7" fmla="*/ 132564 w 507348"/>
              <a:gd name="connsiteY7" fmla="*/ 232292 h 331903"/>
              <a:gd name="connsiteX8" fmla="*/ 361164 w 507348"/>
              <a:gd name="connsiteY8" fmla="*/ 98942 h 331903"/>
              <a:gd name="connsiteX9" fmla="*/ 269089 w 507348"/>
              <a:gd name="connsiteY9" fmla="*/ 143392 h 331903"/>
              <a:gd name="connsiteX10" fmla="*/ 383389 w 507348"/>
              <a:gd name="connsiteY10" fmla="*/ 149742 h 331903"/>
              <a:gd name="connsiteX11" fmla="*/ 402439 w 507348"/>
              <a:gd name="connsiteY11" fmla="*/ 168792 h 331903"/>
              <a:gd name="connsiteX12" fmla="*/ 418314 w 507348"/>
              <a:gd name="connsiteY12" fmla="*/ 111642 h 331903"/>
              <a:gd name="connsiteX13" fmla="*/ 507214 w 507348"/>
              <a:gd name="connsiteY13" fmla="*/ 517 h 331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07348" h="331903">
                <a:moveTo>
                  <a:pt x="507214" y="517"/>
                </a:moveTo>
                <a:cubicBezTo>
                  <a:pt x="503510" y="8984"/>
                  <a:pt x="422547" y="142334"/>
                  <a:pt x="396089" y="162442"/>
                </a:cubicBezTo>
                <a:cubicBezTo>
                  <a:pt x="369631" y="182550"/>
                  <a:pt x="380743" y="115875"/>
                  <a:pt x="348464" y="121167"/>
                </a:cubicBezTo>
                <a:cubicBezTo>
                  <a:pt x="316185" y="126459"/>
                  <a:pt x="223051" y="186784"/>
                  <a:pt x="202414" y="194192"/>
                </a:cubicBezTo>
                <a:cubicBezTo>
                  <a:pt x="181777" y="201600"/>
                  <a:pt x="254272" y="146567"/>
                  <a:pt x="224639" y="165617"/>
                </a:cubicBezTo>
                <a:cubicBezTo>
                  <a:pt x="195006" y="184667"/>
                  <a:pt x="59539" y="282034"/>
                  <a:pt x="24614" y="308492"/>
                </a:cubicBezTo>
                <a:cubicBezTo>
                  <a:pt x="-10311" y="334950"/>
                  <a:pt x="-2903" y="337067"/>
                  <a:pt x="15089" y="324367"/>
                </a:cubicBezTo>
                <a:cubicBezTo>
                  <a:pt x="33081" y="311667"/>
                  <a:pt x="74885" y="269863"/>
                  <a:pt x="132564" y="232292"/>
                </a:cubicBezTo>
                <a:cubicBezTo>
                  <a:pt x="190243" y="194721"/>
                  <a:pt x="338410" y="113759"/>
                  <a:pt x="361164" y="98942"/>
                </a:cubicBezTo>
                <a:cubicBezTo>
                  <a:pt x="383918" y="84125"/>
                  <a:pt x="265385" y="134925"/>
                  <a:pt x="269089" y="143392"/>
                </a:cubicBezTo>
                <a:cubicBezTo>
                  <a:pt x="272793" y="151859"/>
                  <a:pt x="361164" y="145509"/>
                  <a:pt x="383389" y="149742"/>
                </a:cubicBezTo>
                <a:cubicBezTo>
                  <a:pt x="405614" y="153975"/>
                  <a:pt x="396618" y="175142"/>
                  <a:pt x="402439" y="168792"/>
                </a:cubicBezTo>
                <a:cubicBezTo>
                  <a:pt x="408260" y="162442"/>
                  <a:pt x="399793" y="133338"/>
                  <a:pt x="418314" y="111642"/>
                </a:cubicBezTo>
                <a:cubicBezTo>
                  <a:pt x="436835" y="89946"/>
                  <a:pt x="510918" y="-7950"/>
                  <a:pt x="507214" y="5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" name="フリーフォーム 330">
            <a:extLst>
              <a:ext uri="{FF2B5EF4-FFF2-40B4-BE49-F238E27FC236}">
                <a16:creationId xmlns:a16="http://schemas.microsoft.com/office/drawing/2014/main" id="{5778F0AF-CB50-3125-4CEE-96E33DE987F3}"/>
              </a:ext>
            </a:extLst>
          </p:cNvPr>
          <p:cNvSpPr/>
          <p:nvPr/>
        </p:nvSpPr>
        <p:spPr>
          <a:xfrm>
            <a:off x="4721138" y="3806505"/>
            <a:ext cx="111539" cy="356114"/>
          </a:xfrm>
          <a:custGeom>
            <a:avLst/>
            <a:gdLst>
              <a:gd name="connsiteX0" fmla="*/ 111212 w 111539"/>
              <a:gd name="connsiteY0" fmla="*/ 320 h 356114"/>
              <a:gd name="connsiteX1" fmla="*/ 69937 w 111539"/>
              <a:gd name="connsiteY1" fmla="*/ 130495 h 356114"/>
              <a:gd name="connsiteX2" fmla="*/ 66762 w 111539"/>
              <a:gd name="connsiteY2" fmla="*/ 98745 h 356114"/>
              <a:gd name="connsiteX3" fmla="*/ 44537 w 111539"/>
              <a:gd name="connsiteY3" fmla="*/ 263845 h 356114"/>
              <a:gd name="connsiteX4" fmla="*/ 76287 w 111539"/>
              <a:gd name="connsiteY4" fmla="*/ 209870 h 356114"/>
              <a:gd name="connsiteX5" fmla="*/ 63587 w 111539"/>
              <a:gd name="connsiteY5" fmla="*/ 298770 h 356114"/>
              <a:gd name="connsiteX6" fmla="*/ 41362 w 111539"/>
              <a:gd name="connsiteY6" fmla="*/ 349570 h 356114"/>
              <a:gd name="connsiteX7" fmla="*/ 54062 w 111539"/>
              <a:gd name="connsiteY7" fmla="*/ 149545 h 356114"/>
              <a:gd name="connsiteX8" fmla="*/ 87 w 111539"/>
              <a:gd name="connsiteY8" fmla="*/ 57470 h 356114"/>
              <a:gd name="connsiteX9" fmla="*/ 41362 w 111539"/>
              <a:gd name="connsiteY9" fmla="*/ 114620 h 356114"/>
              <a:gd name="connsiteX10" fmla="*/ 38187 w 111539"/>
              <a:gd name="connsiteY10" fmla="*/ 60645 h 356114"/>
              <a:gd name="connsiteX11" fmla="*/ 44537 w 111539"/>
              <a:gd name="connsiteY11" fmla="*/ 92395 h 356114"/>
              <a:gd name="connsiteX12" fmla="*/ 111212 w 111539"/>
              <a:gd name="connsiteY12" fmla="*/ 320 h 356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539" h="356114">
                <a:moveTo>
                  <a:pt x="111212" y="320"/>
                </a:moveTo>
                <a:cubicBezTo>
                  <a:pt x="115445" y="6670"/>
                  <a:pt x="77345" y="114091"/>
                  <a:pt x="69937" y="130495"/>
                </a:cubicBezTo>
                <a:cubicBezTo>
                  <a:pt x="62529" y="146899"/>
                  <a:pt x="70995" y="76520"/>
                  <a:pt x="66762" y="98745"/>
                </a:cubicBezTo>
                <a:cubicBezTo>
                  <a:pt x="62529" y="120970"/>
                  <a:pt x="42950" y="245324"/>
                  <a:pt x="44537" y="263845"/>
                </a:cubicBezTo>
                <a:cubicBezTo>
                  <a:pt x="46124" y="282366"/>
                  <a:pt x="73112" y="204049"/>
                  <a:pt x="76287" y="209870"/>
                </a:cubicBezTo>
                <a:cubicBezTo>
                  <a:pt x="79462" y="215691"/>
                  <a:pt x="69408" y="275487"/>
                  <a:pt x="63587" y="298770"/>
                </a:cubicBezTo>
                <a:cubicBezTo>
                  <a:pt x="57766" y="322053"/>
                  <a:pt x="42949" y="374441"/>
                  <a:pt x="41362" y="349570"/>
                </a:cubicBezTo>
                <a:cubicBezTo>
                  <a:pt x="39774" y="324699"/>
                  <a:pt x="60941" y="198228"/>
                  <a:pt x="54062" y="149545"/>
                </a:cubicBezTo>
                <a:cubicBezTo>
                  <a:pt x="47183" y="100862"/>
                  <a:pt x="2204" y="63291"/>
                  <a:pt x="87" y="57470"/>
                </a:cubicBezTo>
                <a:cubicBezTo>
                  <a:pt x="-2030" y="51649"/>
                  <a:pt x="35012" y="114091"/>
                  <a:pt x="41362" y="114620"/>
                </a:cubicBezTo>
                <a:cubicBezTo>
                  <a:pt x="47712" y="115149"/>
                  <a:pt x="37658" y="64349"/>
                  <a:pt x="38187" y="60645"/>
                </a:cubicBezTo>
                <a:cubicBezTo>
                  <a:pt x="38716" y="56941"/>
                  <a:pt x="29720" y="100862"/>
                  <a:pt x="44537" y="92395"/>
                </a:cubicBezTo>
                <a:cubicBezTo>
                  <a:pt x="59354" y="83928"/>
                  <a:pt x="106979" y="-6030"/>
                  <a:pt x="111212" y="3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" name="フリーフォーム 331">
            <a:extLst>
              <a:ext uri="{FF2B5EF4-FFF2-40B4-BE49-F238E27FC236}">
                <a16:creationId xmlns:a16="http://schemas.microsoft.com/office/drawing/2014/main" id="{6B7E863E-0069-FBE3-B655-FEC643940E40}"/>
              </a:ext>
            </a:extLst>
          </p:cNvPr>
          <p:cNvSpPr/>
          <p:nvPr/>
        </p:nvSpPr>
        <p:spPr>
          <a:xfrm>
            <a:off x="4573321" y="4124282"/>
            <a:ext cx="186112" cy="337398"/>
          </a:xfrm>
          <a:custGeom>
            <a:avLst/>
            <a:gdLst>
              <a:gd name="connsiteX0" fmla="*/ 186004 w 186112"/>
              <a:gd name="connsiteY0" fmla="*/ 43 h 337398"/>
              <a:gd name="connsiteX1" fmla="*/ 112979 w 186112"/>
              <a:gd name="connsiteY1" fmla="*/ 136568 h 337398"/>
              <a:gd name="connsiteX2" fmla="*/ 135204 w 186112"/>
              <a:gd name="connsiteY2" fmla="*/ 114343 h 337398"/>
              <a:gd name="connsiteX3" fmla="*/ 78054 w 186112"/>
              <a:gd name="connsiteY3" fmla="*/ 200068 h 337398"/>
              <a:gd name="connsiteX4" fmla="*/ 1854 w 186112"/>
              <a:gd name="connsiteY4" fmla="*/ 336593 h 337398"/>
              <a:gd name="connsiteX5" fmla="*/ 30429 w 186112"/>
              <a:gd name="connsiteY5" fmla="*/ 250868 h 337398"/>
              <a:gd name="connsiteX6" fmla="*/ 106629 w 186112"/>
              <a:gd name="connsiteY6" fmla="*/ 133393 h 337398"/>
              <a:gd name="connsiteX7" fmla="*/ 93929 w 186112"/>
              <a:gd name="connsiteY7" fmla="*/ 152443 h 337398"/>
              <a:gd name="connsiteX8" fmla="*/ 186004 w 186112"/>
              <a:gd name="connsiteY8" fmla="*/ 43 h 33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112" h="337398">
                <a:moveTo>
                  <a:pt x="186004" y="43"/>
                </a:moveTo>
                <a:cubicBezTo>
                  <a:pt x="189179" y="-2603"/>
                  <a:pt x="121446" y="117518"/>
                  <a:pt x="112979" y="136568"/>
                </a:cubicBezTo>
                <a:cubicBezTo>
                  <a:pt x="104512" y="155618"/>
                  <a:pt x="141025" y="103760"/>
                  <a:pt x="135204" y="114343"/>
                </a:cubicBezTo>
                <a:cubicBezTo>
                  <a:pt x="129383" y="124926"/>
                  <a:pt x="100279" y="163027"/>
                  <a:pt x="78054" y="200068"/>
                </a:cubicBezTo>
                <a:cubicBezTo>
                  <a:pt x="55829" y="237109"/>
                  <a:pt x="9791" y="328126"/>
                  <a:pt x="1854" y="336593"/>
                </a:cubicBezTo>
                <a:cubicBezTo>
                  <a:pt x="-6084" y="345060"/>
                  <a:pt x="12966" y="284735"/>
                  <a:pt x="30429" y="250868"/>
                </a:cubicBezTo>
                <a:cubicBezTo>
                  <a:pt x="47891" y="217001"/>
                  <a:pt x="96046" y="149797"/>
                  <a:pt x="106629" y="133393"/>
                </a:cubicBezTo>
                <a:cubicBezTo>
                  <a:pt x="117212" y="116989"/>
                  <a:pt x="82287" y="166730"/>
                  <a:pt x="93929" y="152443"/>
                </a:cubicBezTo>
                <a:cubicBezTo>
                  <a:pt x="105571" y="138156"/>
                  <a:pt x="182829" y="2689"/>
                  <a:pt x="186004" y="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フリーフォーム 320">
            <a:extLst>
              <a:ext uri="{FF2B5EF4-FFF2-40B4-BE49-F238E27FC236}">
                <a16:creationId xmlns:a16="http://schemas.microsoft.com/office/drawing/2014/main" id="{27307A74-AD48-35E9-20D1-6BDA24307370}"/>
              </a:ext>
            </a:extLst>
          </p:cNvPr>
          <p:cNvSpPr/>
          <p:nvPr/>
        </p:nvSpPr>
        <p:spPr>
          <a:xfrm>
            <a:off x="4788488" y="3657596"/>
            <a:ext cx="323354" cy="292184"/>
          </a:xfrm>
          <a:custGeom>
            <a:avLst/>
            <a:gdLst>
              <a:gd name="connsiteX0" fmla="*/ 323262 w 323354"/>
              <a:gd name="connsiteY0" fmla="*/ 4 h 292184"/>
              <a:gd name="connsiteX1" fmla="*/ 253412 w 323354"/>
              <a:gd name="connsiteY1" fmla="*/ 60329 h 292184"/>
              <a:gd name="connsiteX2" fmla="*/ 304212 w 323354"/>
              <a:gd name="connsiteY2" fmla="*/ 60329 h 292184"/>
              <a:gd name="connsiteX3" fmla="*/ 123237 w 323354"/>
              <a:gd name="connsiteY3" fmla="*/ 155579 h 292184"/>
              <a:gd name="connsiteX4" fmla="*/ 167687 w 323354"/>
              <a:gd name="connsiteY4" fmla="*/ 123829 h 292184"/>
              <a:gd name="connsiteX5" fmla="*/ 5762 w 323354"/>
              <a:gd name="connsiteY5" fmla="*/ 288929 h 292184"/>
              <a:gd name="connsiteX6" fmla="*/ 56562 w 323354"/>
              <a:gd name="connsiteY6" fmla="*/ 222254 h 292184"/>
              <a:gd name="connsiteX7" fmla="*/ 250237 w 323354"/>
              <a:gd name="connsiteY7" fmla="*/ 85729 h 292184"/>
              <a:gd name="connsiteX8" fmla="*/ 205787 w 323354"/>
              <a:gd name="connsiteY8" fmla="*/ 92079 h 292184"/>
              <a:gd name="connsiteX9" fmla="*/ 304212 w 323354"/>
              <a:gd name="connsiteY9" fmla="*/ 76204 h 292184"/>
              <a:gd name="connsiteX10" fmla="*/ 269287 w 323354"/>
              <a:gd name="connsiteY10" fmla="*/ 57154 h 292184"/>
              <a:gd name="connsiteX11" fmla="*/ 323262 w 323354"/>
              <a:gd name="connsiteY11" fmla="*/ 4 h 2921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354" h="292184">
                <a:moveTo>
                  <a:pt x="323262" y="4"/>
                </a:moveTo>
                <a:cubicBezTo>
                  <a:pt x="320616" y="533"/>
                  <a:pt x="256587" y="50275"/>
                  <a:pt x="253412" y="60329"/>
                </a:cubicBezTo>
                <a:cubicBezTo>
                  <a:pt x="250237" y="70383"/>
                  <a:pt x="325908" y="44454"/>
                  <a:pt x="304212" y="60329"/>
                </a:cubicBezTo>
                <a:cubicBezTo>
                  <a:pt x="282516" y="76204"/>
                  <a:pt x="145991" y="144996"/>
                  <a:pt x="123237" y="155579"/>
                </a:cubicBezTo>
                <a:cubicBezTo>
                  <a:pt x="100483" y="166162"/>
                  <a:pt x="187266" y="101604"/>
                  <a:pt x="167687" y="123829"/>
                </a:cubicBezTo>
                <a:cubicBezTo>
                  <a:pt x="148108" y="146054"/>
                  <a:pt x="24283" y="272525"/>
                  <a:pt x="5762" y="288929"/>
                </a:cubicBezTo>
                <a:cubicBezTo>
                  <a:pt x="-12759" y="305333"/>
                  <a:pt x="15816" y="256121"/>
                  <a:pt x="56562" y="222254"/>
                </a:cubicBezTo>
                <a:cubicBezTo>
                  <a:pt x="97308" y="188387"/>
                  <a:pt x="225366" y="107425"/>
                  <a:pt x="250237" y="85729"/>
                </a:cubicBezTo>
                <a:cubicBezTo>
                  <a:pt x="275108" y="64033"/>
                  <a:pt x="196791" y="93666"/>
                  <a:pt x="205787" y="92079"/>
                </a:cubicBezTo>
                <a:cubicBezTo>
                  <a:pt x="214783" y="90492"/>
                  <a:pt x="293629" y="82025"/>
                  <a:pt x="304212" y="76204"/>
                </a:cubicBezTo>
                <a:cubicBezTo>
                  <a:pt x="314795" y="70383"/>
                  <a:pt x="267700" y="66150"/>
                  <a:pt x="269287" y="57154"/>
                </a:cubicBezTo>
                <a:cubicBezTo>
                  <a:pt x="270874" y="48158"/>
                  <a:pt x="325908" y="-525"/>
                  <a:pt x="323262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2" name="フリーフォーム 321">
            <a:extLst>
              <a:ext uri="{FF2B5EF4-FFF2-40B4-BE49-F238E27FC236}">
                <a16:creationId xmlns:a16="http://schemas.microsoft.com/office/drawing/2014/main" id="{19751DFE-C7EE-D68D-93DF-D8B2477F161D}"/>
              </a:ext>
            </a:extLst>
          </p:cNvPr>
          <p:cNvSpPr/>
          <p:nvPr/>
        </p:nvSpPr>
        <p:spPr>
          <a:xfrm>
            <a:off x="4854226" y="3713833"/>
            <a:ext cx="330983" cy="442860"/>
          </a:xfrm>
          <a:custGeom>
            <a:avLst/>
            <a:gdLst>
              <a:gd name="connsiteX0" fmla="*/ 330549 w 330983"/>
              <a:gd name="connsiteY0" fmla="*/ 917 h 442860"/>
              <a:gd name="connsiteX1" fmla="*/ 41624 w 330983"/>
              <a:gd name="connsiteY1" fmla="*/ 188242 h 442860"/>
              <a:gd name="connsiteX2" fmla="*/ 79724 w 330983"/>
              <a:gd name="connsiteY2" fmla="*/ 162842 h 442860"/>
              <a:gd name="connsiteX3" fmla="*/ 35274 w 330983"/>
              <a:gd name="connsiteY3" fmla="*/ 232692 h 442860"/>
              <a:gd name="connsiteX4" fmla="*/ 92424 w 330983"/>
              <a:gd name="connsiteY4" fmla="*/ 302542 h 442860"/>
              <a:gd name="connsiteX5" fmla="*/ 54324 w 330983"/>
              <a:gd name="connsiteY5" fmla="*/ 293017 h 442860"/>
              <a:gd name="connsiteX6" fmla="*/ 273399 w 330983"/>
              <a:gd name="connsiteY6" fmla="*/ 439067 h 442860"/>
              <a:gd name="connsiteX7" fmla="*/ 187674 w 330983"/>
              <a:gd name="connsiteY7" fmla="*/ 385092 h 442860"/>
              <a:gd name="connsiteX8" fmla="*/ 349 w 330983"/>
              <a:gd name="connsiteY8" fmla="*/ 226342 h 442860"/>
              <a:gd name="connsiteX9" fmla="*/ 140049 w 330983"/>
              <a:gd name="connsiteY9" fmla="*/ 105692 h 442860"/>
              <a:gd name="connsiteX10" fmla="*/ 108299 w 330983"/>
              <a:gd name="connsiteY10" fmla="*/ 115217 h 442860"/>
              <a:gd name="connsiteX11" fmla="*/ 330549 w 330983"/>
              <a:gd name="connsiteY11" fmla="*/ 917 h 442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0983" h="442860">
                <a:moveTo>
                  <a:pt x="330549" y="917"/>
                </a:moveTo>
                <a:cubicBezTo>
                  <a:pt x="319436" y="13088"/>
                  <a:pt x="83428" y="161255"/>
                  <a:pt x="41624" y="188242"/>
                </a:cubicBezTo>
                <a:cubicBezTo>
                  <a:pt x="-180" y="215230"/>
                  <a:pt x="80782" y="155434"/>
                  <a:pt x="79724" y="162842"/>
                </a:cubicBezTo>
                <a:cubicBezTo>
                  <a:pt x="78666" y="170250"/>
                  <a:pt x="33157" y="209409"/>
                  <a:pt x="35274" y="232692"/>
                </a:cubicBezTo>
                <a:cubicBezTo>
                  <a:pt x="37391" y="255975"/>
                  <a:pt x="89249" y="292488"/>
                  <a:pt x="92424" y="302542"/>
                </a:cubicBezTo>
                <a:cubicBezTo>
                  <a:pt x="95599" y="312596"/>
                  <a:pt x="24162" y="270263"/>
                  <a:pt x="54324" y="293017"/>
                </a:cubicBezTo>
                <a:cubicBezTo>
                  <a:pt x="84486" y="315771"/>
                  <a:pt x="251174" y="423721"/>
                  <a:pt x="273399" y="439067"/>
                </a:cubicBezTo>
                <a:cubicBezTo>
                  <a:pt x="295624" y="454413"/>
                  <a:pt x="233182" y="420546"/>
                  <a:pt x="187674" y="385092"/>
                </a:cubicBezTo>
                <a:cubicBezTo>
                  <a:pt x="142166" y="349638"/>
                  <a:pt x="8286" y="272909"/>
                  <a:pt x="349" y="226342"/>
                </a:cubicBezTo>
                <a:cubicBezTo>
                  <a:pt x="-7588" y="179775"/>
                  <a:pt x="122057" y="124213"/>
                  <a:pt x="140049" y="105692"/>
                </a:cubicBezTo>
                <a:cubicBezTo>
                  <a:pt x="158041" y="87171"/>
                  <a:pt x="80253" y="128975"/>
                  <a:pt x="108299" y="115217"/>
                </a:cubicBezTo>
                <a:cubicBezTo>
                  <a:pt x="136345" y="101459"/>
                  <a:pt x="341662" y="-11254"/>
                  <a:pt x="330549" y="9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フリーフォーム 332">
            <a:extLst>
              <a:ext uri="{FF2B5EF4-FFF2-40B4-BE49-F238E27FC236}">
                <a16:creationId xmlns:a16="http://schemas.microsoft.com/office/drawing/2014/main" id="{BCD3CB0B-C508-94F9-42BF-2FB206F37307}"/>
              </a:ext>
            </a:extLst>
          </p:cNvPr>
          <p:cNvSpPr/>
          <p:nvPr/>
        </p:nvSpPr>
        <p:spPr>
          <a:xfrm>
            <a:off x="4891672" y="3873467"/>
            <a:ext cx="350484" cy="63613"/>
          </a:xfrm>
          <a:custGeom>
            <a:avLst/>
            <a:gdLst>
              <a:gd name="connsiteX0" fmla="*/ 1003 w 350484"/>
              <a:gd name="connsiteY0" fmla="*/ 63533 h 63613"/>
              <a:gd name="connsiteX1" fmla="*/ 283578 w 350484"/>
              <a:gd name="connsiteY1" fmla="*/ 28608 h 63613"/>
              <a:gd name="connsiteX2" fmla="*/ 150228 w 350484"/>
              <a:gd name="connsiteY2" fmla="*/ 34958 h 63613"/>
              <a:gd name="connsiteX3" fmla="*/ 350253 w 350484"/>
              <a:gd name="connsiteY3" fmla="*/ 33 h 63613"/>
              <a:gd name="connsiteX4" fmla="*/ 188328 w 350484"/>
              <a:gd name="connsiteY4" fmla="*/ 28608 h 63613"/>
              <a:gd name="connsiteX5" fmla="*/ 96253 w 350484"/>
              <a:gd name="connsiteY5" fmla="*/ 31783 h 63613"/>
              <a:gd name="connsiteX6" fmla="*/ 185153 w 350484"/>
              <a:gd name="connsiteY6" fmla="*/ 38133 h 63613"/>
              <a:gd name="connsiteX7" fmla="*/ 1003 w 350484"/>
              <a:gd name="connsiteY7" fmla="*/ 63533 h 63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0484" h="63613">
                <a:moveTo>
                  <a:pt x="1003" y="63533"/>
                </a:moveTo>
                <a:cubicBezTo>
                  <a:pt x="17407" y="61946"/>
                  <a:pt x="258707" y="33370"/>
                  <a:pt x="283578" y="28608"/>
                </a:cubicBezTo>
                <a:cubicBezTo>
                  <a:pt x="308449" y="23846"/>
                  <a:pt x="139116" y="39720"/>
                  <a:pt x="150228" y="34958"/>
                </a:cubicBezTo>
                <a:cubicBezTo>
                  <a:pt x="161340" y="30196"/>
                  <a:pt x="350253" y="33"/>
                  <a:pt x="350253" y="33"/>
                </a:cubicBezTo>
                <a:cubicBezTo>
                  <a:pt x="356603" y="-1025"/>
                  <a:pt x="230661" y="23316"/>
                  <a:pt x="188328" y="28608"/>
                </a:cubicBezTo>
                <a:cubicBezTo>
                  <a:pt x="145995" y="33900"/>
                  <a:pt x="96782" y="30196"/>
                  <a:pt x="96253" y="31783"/>
                </a:cubicBezTo>
                <a:cubicBezTo>
                  <a:pt x="95724" y="33370"/>
                  <a:pt x="195736" y="33370"/>
                  <a:pt x="185153" y="38133"/>
                </a:cubicBezTo>
                <a:cubicBezTo>
                  <a:pt x="174570" y="42895"/>
                  <a:pt x="-15401" y="65120"/>
                  <a:pt x="1003" y="635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4" name="フリーフォーム 333">
            <a:extLst>
              <a:ext uri="{FF2B5EF4-FFF2-40B4-BE49-F238E27FC236}">
                <a16:creationId xmlns:a16="http://schemas.microsoft.com/office/drawing/2014/main" id="{D73EC19A-9A5A-8E19-4CD4-42B3E8DBA7EB}"/>
              </a:ext>
            </a:extLst>
          </p:cNvPr>
          <p:cNvSpPr/>
          <p:nvPr/>
        </p:nvSpPr>
        <p:spPr>
          <a:xfrm>
            <a:off x="4893315" y="3882271"/>
            <a:ext cx="340210" cy="245631"/>
          </a:xfrm>
          <a:custGeom>
            <a:avLst/>
            <a:gdLst>
              <a:gd name="connsiteX0" fmla="*/ 2535 w 340210"/>
              <a:gd name="connsiteY0" fmla="*/ 54729 h 245631"/>
              <a:gd name="connsiteX1" fmla="*/ 215260 w 340210"/>
              <a:gd name="connsiteY1" fmla="*/ 35679 h 245631"/>
              <a:gd name="connsiteX2" fmla="*/ 135885 w 340210"/>
              <a:gd name="connsiteY2" fmla="*/ 51554 h 245631"/>
              <a:gd name="connsiteX3" fmla="*/ 332735 w 340210"/>
              <a:gd name="connsiteY3" fmla="*/ 16629 h 245631"/>
              <a:gd name="connsiteX4" fmla="*/ 300985 w 340210"/>
              <a:gd name="connsiteY4" fmla="*/ 51554 h 245631"/>
              <a:gd name="connsiteX5" fmla="*/ 320035 w 340210"/>
              <a:gd name="connsiteY5" fmla="*/ 57904 h 245631"/>
              <a:gd name="connsiteX6" fmla="*/ 288285 w 340210"/>
              <a:gd name="connsiteY6" fmla="*/ 124579 h 245631"/>
              <a:gd name="connsiteX7" fmla="*/ 240660 w 340210"/>
              <a:gd name="connsiteY7" fmla="*/ 245229 h 245631"/>
              <a:gd name="connsiteX8" fmla="*/ 310510 w 340210"/>
              <a:gd name="connsiteY8" fmla="*/ 80129 h 245631"/>
              <a:gd name="connsiteX9" fmla="*/ 335910 w 340210"/>
              <a:gd name="connsiteY9" fmla="*/ 754 h 245631"/>
              <a:gd name="connsiteX10" fmla="*/ 227960 w 340210"/>
              <a:gd name="connsiteY10" fmla="*/ 38854 h 245631"/>
              <a:gd name="connsiteX11" fmla="*/ 320035 w 340210"/>
              <a:gd name="connsiteY11" fmla="*/ 16629 h 245631"/>
              <a:gd name="connsiteX12" fmla="*/ 110485 w 340210"/>
              <a:gd name="connsiteY12" fmla="*/ 48379 h 245631"/>
              <a:gd name="connsiteX13" fmla="*/ 2535 w 340210"/>
              <a:gd name="connsiteY13" fmla="*/ 54729 h 245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0210" h="245631">
                <a:moveTo>
                  <a:pt x="2535" y="54729"/>
                </a:moveTo>
                <a:cubicBezTo>
                  <a:pt x="19997" y="52612"/>
                  <a:pt x="193035" y="36208"/>
                  <a:pt x="215260" y="35679"/>
                </a:cubicBezTo>
                <a:cubicBezTo>
                  <a:pt x="237485" y="35150"/>
                  <a:pt x="116306" y="54729"/>
                  <a:pt x="135885" y="51554"/>
                </a:cubicBezTo>
                <a:cubicBezTo>
                  <a:pt x="155464" y="48379"/>
                  <a:pt x="305218" y="16629"/>
                  <a:pt x="332735" y="16629"/>
                </a:cubicBezTo>
                <a:cubicBezTo>
                  <a:pt x="360252" y="16629"/>
                  <a:pt x="303102" y="44675"/>
                  <a:pt x="300985" y="51554"/>
                </a:cubicBezTo>
                <a:cubicBezTo>
                  <a:pt x="298868" y="58433"/>
                  <a:pt x="322152" y="45733"/>
                  <a:pt x="320035" y="57904"/>
                </a:cubicBezTo>
                <a:cubicBezTo>
                  <a:pt x="317918" y="70075"/>
                  <a:pt x="301514" y="93358"/>
                  <a:pt x="288285" y="124579"/>
                </a:cubicBezTo>
                <a:cubicBezTo>
                  <a:pt x="275056" y="155800"/>
                  <a:pt x="236956" y="252637"/>
                  <a:pt x="240660" y="245229"/>
                </a:cubicBezTo>
                <a:cubicBezTo>
                  <a:pt x="244364" y="237821"/>
                  <a:pt x="294635" y="120875"/>
                  <a:pt x="310510" y="80129"/>
                </a:cubicBezTo>
                <a:cubicBezTo>
                  <a:pt x="326385" y="39383"/>
                  <a:pt x="349668" y="7633"/>
                  <a:pt x="335910" y="754"/>
                </a:cubicBezTo>
                <a:cubicBezTo>
                  <a:pt x="322152" y="-6125"/>
                  <a:pt x="230606" y="36208"/>
                  <a:pt x="227960" y="38854"/>
                </a:cubicBezTo>
                <a:cubicBezTo>
                  <a:pt x="225314" y="41500"/>
                  <a:pt x="339614" y="15042"/>
                  <a:pt x="320035" y="16629"/>
                </a:cubicBezTo>
                <a:cubicBezTo>
                  <a:pt x="300456" y="18216"/>
                  <a:pt x="159168" y="42558"/>
                  <a:pt x="110485" y="48379"/>
                </a:cubicBezTo>
                <a:cubicBezTo>
                  <a:pt x="61802" y="54200"/>
                  <a:pt x="-14927" y="56846"/>
                  <a:pt x="2535" y="547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フリーフォーム 334">
            <a:extLst>
              <a:ext uri="{FF2B5EF4-FFF2-40B4-BE49-F238E27FC236}">
                <a16:creationId xmlns:a16="http://schemas.microsoft.com/office/drawing/2014/main" id="{69CA0AF9-027C-8876-1EE1-01D42024E675}"/>
              </a:ext>
            </a:extLst>
          </p:cNvPr>
          <p:cNvSpPr/>
          <p:nvPr/>
        </p:nvSpPr>
        <p:spPr>
          <a:xfrm>
            <a:off x="5149778" y="3841621"/>
            <a:ext cx="111197" cy="282954"/>
          </a:xfrm>
          <a:custGeom>
            <a:avLst/>
            <a:gdLst>
              <a:gd name="connsiteX0" fmla="*/ 111197 w 111197"/>
              <a:gd name="connsiteY0" fmla="*/ 129 h 282954"/>
              <a:gd name="connsiteX1" fmla="*/ 66747 w 111197"/>
              <a:gd name="connsiteY1" fmla="*/ 130304 h 282954"/>
              <a:gd name="connsiteX2" fmla="*/ 95322 w 111197"/>
              <a:gd name="connsiteY2" fmla="*/ 82679 h 282954"/>
              <a:gd name="connsiteX3" fmla="*/ 25472 w 111197"/>
              <a:gd name="connsiteY3" fmla="*/ 203329 h 282954"/>
              <a:gd name="connsiteX4" fmla="*/ 72 w 111197"/>
              <a:gd name="connsiteY4" fmla="*/ 282704 h 282954"/>
              <a:gd name="connsiteX5" fmla="*/ 31822 w 111197"/>
              <a:gd name="connsiteY5" fmla="*/ 177929 h 282954"/>
              <a:gd name="connsiteX6" fmla="*/ 82622 w 111197"/>
              <a:gd name="connsiteY6" fmla="*/ 76329 h 282954"/>
              <a:gd name="connsiteX7" fmla="*/ 66747 w 111197"/>
              <a:gd name="connsiteY7" fmla="*/ 104904 h 282954"/>
              <a:gd name="connsiteX8" fmla="*/ 111197 w 111197"/>
              <a:gd name="connsiteY8" fmla="*/ 129 h 28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1197" h="282954">
                <a:moveTo>
                  <a:pt x="111197" y="129"/>
                </a:moveTo>
                <a:cubicBezTo>
                  <a:pt x="111197" y="4362"/>
                  <a:pt x="69393" y="116546"/>
                  <a:pt x="66747" y="130304"/>
                </a:cubicBezTo>
                <a:cubicBezTo>
                  <a:pt x="64101" y="144062"/>
                  <a:pt x="102201" y="70508"/>
                  <a:pt x="95322" y="82679"/>
                </a:cubicBezTo>
                <a:cubicBezTo>
                  <a:pt x="88443" y="94850"/>
                  <a:pt x="41347" y="169992"/>
                  <a:pt x="25472" y="203329"/>
                </a:cubicBezTo>
                <a:cubicBezTo>
                  <a:pt x="9597" y="236666"/>
                  <a:pt x="-986" y="286937"/>
                  <a:pt x="72" y="282704"/>
                </a:cubicBezTo>
                <a:cubicBezTo>
                  <a:pt x="1130" y="278471"/>
                  <a:pt x="18064" y="212325"/>
                  <a:pt x="31822" y="177929"/>
                </a:cubicBezTo>
                <a:cubicBezTo>
                  <a:pt x="45580" y="143533"/>
                  <a:pt x="76801" y="88500"/>
                  <a:pt x="82622" y="76329"/>
                </a:cubicBezTo>
                <a:cubicBezTo>
                  <a:pt x="88443" y="64158"/>
                  <a:pt x="63572" y="113371"/>
                  <a:pt x="66747" y="104904"/>
                </a:cubicBezTo>
                <a:cubicBezTo>
                  <a:pt x="69922" y="96437"/>
                  <a:pt x="111197" y="-4104"/>
                  <a:pt x="111197" y="1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6" name="フリーフォーム 335">
            <a:extLst>
              <a:ext uri="{FF2B5EF4-FFF2-40B4-BE49-F238E27FC236}">
                <a16:creationId xmlns:a16="http://schemas.microsoft.com/office/drawing/2014/main" id="{03DDED0A-CFD7-6402-CB6F-8A6C1ED6BF46}"/>
              </a:ext>
            </a:extLst>
          </p:cNvPr>
          <p:cNvSpPr/>
          <p:nvPr/>
        </p:nvSpPr>
        <p:spPr>
          <a:xfrm>
            <a:off x="4895566" y="3929986"/>
            <a:ext cx="286103" cy="188097"/>
          </a:xfrm>
          <a:custGeom>
            <a:avLst/>
            <a:gdLst>
              <a:gd name="connsiteX0" fmla="*/ 60609 w 286103"/>
              <a:gd name="connsiteY0" fmla="*/ 664 h 188097"/>
              <a:gd name="connsiteX1" fmla="*/ 152684 w 286103"/>
              <a:gd name="connsiteY1" fmla="*/ 111789 h 188097"/>
              <a:gd name="connsiteX2" fmla="*/ 120934 w 286103"/>
              <a:gd name="connsiteY2" fmla="*/ 76864 h 188097"/>
              <a:gd name="connsiteX3" fmla="*/ 286034 w 286103"/>
              <a:gd name="connsiteY3" fmla="*/ 187989 h 188097"/>
              <a:gd name="connsiteX4" fmla="*/ 143159 w 286103"/>
              <a:gd name="connsiteY4" fmla="*/ 99089 h 188097"/>
              <a:gd name="connsiteX5" fmla="*/ 284 w 286103"/>
              <a:gd name="connsiteY5" fmla="*/ 10189 h 188097"/>
              <a:gd name="connsiteX6" fmla="*/ 181259 w 286103"/>
              <a:gd name="connsiteY6" fmla="*/ 134014 h 188097"/>
              <a:gd name="connsiteX7" fmla="*/ 92359 w 286103"/>
              <a:gd name="connsiteY7" fmla="*/ 67339 h 188097"/>
              <a:gd name="connsiteX8" fmla="*/ 60609 w 286103"/>
              <a:gd name="connsiteY8" fmla="*/ 664 h 188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6103" h="188097">
                <a:moveTo>
                  <a:pt x="60609" y="664"/>
                </a:moveTo>
                <a:cubicBezTo>
                  <a:pt x="70663" y="8072"/>
                  <a:pt x="142630" y="99089"/>
                  <a:pt x="152684" y="111789"/>
                </a:cubicBezTo>
                <a:cubicBezTo>
                  <a:pt x="162738" y="124489"/>
                  <a:pt x="98709" y="64164"/>
                  <a:pt x="120934" y="76864"/>
                </a:cubicBezTo>
                <a:cubicBezTo>
                  <a:pt x="143159" y="89564"/>
                  <a:pt x="282330" y="184285"/>
                  <a:pt x="286034" y="187989"/>
                </a:cubicBezTo>
                <a:cubicBezTo>
                  <a:pt x="289738" y="191693"/>
                  <a:pt x="143159" y="99089"/>
                  <a:pt x="143159" y="99089"/>
                </a:cubicBezTo>
                <a:cubicBezTo>
                  <a:pt x="95534" y="69456"/>
                  <a:pt x="-6066" y="4368"/>
                  <a:pt x="284" y="10189"/>
                </a:cubicBezTo>
                <a:cubicBezTo>
                  <a:pt x="6634" y="16010"/>
                  <a:pt x="165913" y="124489"/>
                  <a:pt x="181259" y="134014"/>
                </a:cubicBezTo>
                <a:cubicBezTo>
                  <a:pt x="196605" y="143539"/>
                  <a:pt x="110351" y="84801"/>
                  <a:pt x="92359" y="67339"/>
                </a:cubicBezTo>
                <a:cubicBezTo>
                  <a:pt x="74367" y="49877"/>
                  <a:pt x="50555" y="-6744"/>
                  <a:pt x="60609" y="66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7" name="フリーフォーム 336">
            <a:extLst>
              <a:ext uri="{FF2B5EF4-FFF2-40B4-BE49-F238E27FC236}">
                <a16:creationId xmlns:a16="http://schemas.microsoft.com/office/drawing/2014/main" id="{DC03F2A4-E24E-134A-8E9C-C6ECD2EDC70B}"/>
              </a:ext>
            </a:extLst>
          </p:cNvPr>
          <p:cNvSpPr/>
          <p:nvPr/>
        </p:nvSpPr>
        <p:spPr>
          <a:xfrm>
            <a:off x="4760683" y="3911600"/>
            <a:ext cx="240559" cy="200025"/>
          </a:xfrm>
          <a:custGeom>
            <a:avLst/>
            <a:gdLst>
              <a:gd name="connsiteX0" fmla="*/ 239942 w 240559"/>
              <a:gd name="connsiteY0" fmla="*/ 0 h 200025"/>
              <a:gd name="connsiteX1" fmla="*/ 8167 w 240559"/>
              <a:gd name="connsiteY1" fmla="*/ 47625 h 200025"/>
              <a:gd name="connsiteX2" fmla="*/ 49442 w 240559"/>
              <a:gd name="connsiteY2" fmla="*/ 60325 h 200025"/>
              <a:gd name="connsiteX3" fmla="*/ 20867 w 240559"/>
              <a:gd name="connsiteY3" fmla="*/ 85725 h 200025"/>
              <a:gd name="connsiteX4" fmla="*/ 14517 w 240559"/>
              <a:gd name="connsiteY4" fmla="*/ 200025 h 200025"/>
              <a:gd name="connsiteX5" fmla="*/ 24042 w 240559"/>
              <a:gd name="connsiteY5" fmla="*/ 85725 h 200025"/>
              <a:gd name="connsiteX6" fmla="*/ 122467 w 240559"/>
              <a:gd name="connsiteY6" fmla="*/ 31750 h 200025"/>
              <a:gd name="connsiteX7" fmla="*/ 78017 w 240559"/>
              <a:gd name="connsiteY7" fmla="*/ 47625 h 200025"/>
              <a:gd name="connsiteX8" fmla="*/ 239942 w 240559"/>
              <a:gd name="connsiteY8" fmla="*/ 0 h 200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0559" h="200025">
                <a:moveTo>
                  <a:pt x="239942" y="0"/>
                </a:moveTo>
                <a:cubicBezTo>
                  <a:pt x="228300" y="0"/>
                  <a:pt x="39917" y="37571"/>
                  <a:pt x="8167" y="47625"/>
                </a:cubicBezTo>
                <a:cubicBezTo>
                  <a:pt x="-23583" y="57679"/>
                  <a:pt x="47325" y="53975"/>
                  <a:pt x="49442" y="60325"/>
                </a:cubicBezTo>
                <a:cubicBezTo>
                  <a:pt x="51559" y="66675"/>
                  <a:pt x="26688" y="62442"/>
                  <a:pt x="20867" y="85725"/>
                </a:cubicBezTo>
                <a:cubicBezTo>
                  <a:pt x="15046" y="109008"/>
                  <a:pt x="13988" y="200025"/>
                  <a:pt x="14517" y="200025"/>
                </a:cubicBezTo>
                <a:cubicBezTo>
                  <a:pt x="15046" y="200025"/>
                  <a:pt x="6050" y="113771"/>
                  <a:pt x="24042" y="85725"/>
                </a:cubicBezTo>
                <a:cubicBezTo>
                  <a:pt x="42034" y="57679"/>
                  <a:pt x="113471" y="38100"/>
                  <a:pt x="122467" y="31750"/>
                </a:cubicBezTo>
                <a:cubicBezTo>
                  <a:pt x="131463" y="25400"/>
                  <a:pt x="61084" y="48683"/>
                  <a:pt x="78017" y="47625"/>
                </a:cubicBezTo>
                <a:cubicBezTo>
                  <a:pt x="94950" y="46567"/>
                  <a:pt x="251584" y="0"/>
                  <a:pt x="239942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8" name="フリーフォーム 337">
            <a:extLst>
              <a:ext uri="{FF2B5EF4-FFF2-40B4-BE49-F238E27FC236}">
                <a16:creationId xmlns:a16="http://schemas.microsoft.com/office/drawing/2014/main" id="{9746486E-EF55-394C-48C5-06A750EFF998}"/>
              </a:ext>
            </a:extLst>
          </p:cNvPr>
          <p:cNvSpPr/>
          <p:nvPr/>
        </p:nvSpPr>
        <p:spPr>
          <a:xfrm>
            <a:off x="4860447" y="4089219"/>
            <a:ext cx="327614" cy="470288"/>
          </a:xfrm>
          <a:custGeom>
            <a:avLst/>
            <a:gdLst>
              <a:gd name="connsiteX0" fmla="*/ 327503 w 327614"/>
              <a:gd name="connsiteY0" fmla="*/ 181 h 470288"/>
              <a:gd name="connsiteX1" fmla="*/ 140178 w 327614"/>
              <a:gd name="connsiteY1" fmla="*/ 149406 h 470288"/>
              <a:gd name="connsiteX2" fmla="*/ 244953 w 327614"/>
              <a:gd name="connsiteY2" fmla="*/ 95431 h 470288"/>
              <a:gd name="connsiteX3" fmla="*/ 130653 w 327614"/>
              <a:gd name="connsiteY3" fmla="*/ 187506 h 470288"/>
              <a:gd name="connsiteX4" fmla="*/ 35403 w 327614"/>
              <a:gd name="connsiteY4" fmla="*/ 254181 h 470288"/>
              <a:gd name="connsiteX5" fmla="*/ 63978 w 327614"/>
              <a:gd name="connsiteY5" fmla="*/ 222431 h 470288"/>
              <a:gd name="connsiteX6" fmla="*/ 38578 w 327614"/>
              <a:gd name="connsiteY6" fmla="*/ 320856 h 470288"/>
              <a:gd name="connsiteX7" fmla="*/ 478 w 327614"/>
              <a:gd name="connsiteY7" fmla="*/ 470081 h 470288"/>
              <a:gd name="connsiteX8" fmla="*/ 22703 w 327614"/>
              <a:gd name="connsiteY8" fmla="*/ 349431 h 470288"/>
              <a:gd name="connsiteX9" fmla="*/ 98903 w 327614"/>
              <a:gd name="connsiteY9" fmla="*/ 187506 h 470288"/>
              <a:gd name="connsiteX10" fmla="*/ 171928 w 327614"/>
              <a:gd name="connsiteY10" fmla="*/ 165281 h 470288"/>
              <a:gd name="connsiteX11" fmla="*/ 133828 w 327614"/>
              <a:gd name="connsiteY11" fmla="*/ 177981 h 470288"/>
              <a:gd name="connsiteX12" fmla="*/ 225903 w 327614"/>
              <a:gd name="connsiteY12" fmla="*/ 85906 h 470288"/>
              <a:gd name="connsiteX13" fmla="*/ 168753 w 327614"/>
              <a:gd name="connsiteY13" fmla="*/ 117656 h 470288"/>
              <a:gd name="connsiteX14" fmla="*/ 327503 w 327614"/>
              <a:gd name="connsiteY14" fmla="*/ 181 h 47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7614" h="470288">
                <a:moveTo>
                  <a:pt x="327503" y="181"/>
                </a:moveTo>
                <a:cubicBezTo>
                  <a:pt x="322740" y="5473"/>
                  <a:pt x="153936" y="133531"/>
                  <a:pt x="140178" y="149406"/>
                </a:cubicBezTo>
                <a:cubicBezTo>
                  <a:pt x="126420" y="165281"/>
                  <a:pt x="246540" y="89081"/>
                  <a:pt x="244953" y="95431"/>
                </a:cubicBezTo>
                <a:cubicBezTo>
                  <a:pt x="243365" y="101781"/>
                  <a:pt x="165578" y="161048"/>
                  <a:pt x="130653" y="187506"/>
                </a:cubicBezTo>
                <a:cubicBezTo>
                  <a:pt x="95728" y="213964"/>
                  <a:pt x="46515" y="248360"/>
                  <a:pt x="35403" y="254181"/>
                </a:cubicBezTo>
                <a:cubicBezTo>
                  <a:pt x="24291" y="260002"/>
                  <a:pt x="63449" y="211319"/>
                  <a:pt x="63978" y="222431"/>
                </a:cubicBezTo>
                <a:cubicBezTo>
                  <a:pt x="64507" y="233543"/>
                  <a:pt x="49161" y="279581"/>
                  <a:pt x="38578" y="320856"/>
                </a:cubicBezTo>
                <a:cubicBezTo>
                  <a:pt x="27995" y="362131"/>
                  <a:pt x="3124" y="465319"/>
                  <a:pt x="478" y="470081"/>
                </a:cubicBezTo>
                <a:cubicBezTo>
                  <a:pt x="-2168" y="474843"/>
                  <a:pt x="6299" y="396527"/>
                  <a:pt x="22703" y="349431"/>
                </a:cubicBezTo>
                <a:cubicBezTo>
                  <a:pt x="39107" y="302335"/>
                  <a:pt x="74032" y="218198"/>
                  <a:pt x="98903" y="187506"/>
                </a:cubicBezTo>
                <a:cubicBezTo>
                  <a:pt x="123774" y="156814"/>
                  <a:pt x="166107" y="166869"/>
                  <a:pt x="171928" y="165281"/>
                </a:cubicBezTo>
                <a:cubicBezTo>
                  <a:pt x="177749" y="163694"/>
                  <a:pt x="124832" y="191210"/>
                  <a:pt x="133828" y="177981"/>
                </a:cubicBezTo>
                <a:cubicBezTo>
                  <a:pt x="142824" y="164752"/>
                  <a:pt x="220082" y="95960"/>
                  <a:pt x="225903" y="85906"/>
                </a:cubicBezTo>
                <a:cubicBezTo>
                  <a:pt x="231724" y="75852"/>
                  <a:pt x="153936" y="128239"/>
                  <a:pt x="168753" y="117656"/>
                </a:cubicBezTo>
                <a:cubicBezTo>
                  <a:pt x="183570" y="107073"/>
                  <a:pt x="332266" y="-5111"/>
                  <a:pt x="327503" y="1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9" name="フリーフォーム 338">
            <a:extLst>
              <a:ext uri="{FF2B5EF4-FFF2-40B4-BE49-F238E27FC236}">
                <a16:creationId xmlns:a16="http://schemas.microsoft.com/office/drawing/2014/main" id="{460B64D0-4B38-57C8-EF7B-E5539BF873E6}"/>
              </a:ext>
            </a:extLst>
          </p:cNvPr>
          <p:cNvSpPr/>
          <p:nvPr/>
        </p:nvSpPr>
        <p:spPr>
          <a:xfrm>
            <a:off x="4784306" y="4028993"/>
            <a:ext cx="215556" cy="240642"/>
          </a:xfrm>
          <a:custGeom>
            <a:avLst/>
            <a:gdLst>
              <a:gd name="connsiteX0" fmla="*/ 419 w 215556"/>
              <a:gd name="connsiteY0" fmla="*/ 82 h 240642"/>
              <a:gd name="connsiteX1" fmla="*/ 117894 w 215556"/>
              <a:gd name="connsiteY1" fmla="*/ 152482 h 240642"/>
              <a:gd name="connsiteX2" fmla="*/ 67094 w 215556"/>
              <a:gd name="connsiteY2" fmla="*/ 104857 h 240642"/>
              <a:gd name="connsiteX3" fmla="*/ 209969 w 215556"/>
              <a:gd name="connsiteY3" fmla="*/ 235032 h 240642"/>
              <a:gd name="connsiteX4" fmla="*/ 171869 w 215556"/>
              <a:gd name="connsiteY4" fmla="*/ 206457 h 240642"/>
              <a:gd name="connsiteX5" fmla="*/ 35344 w 215556"/>
              <a:gd name="connsiteY5" fmla="*/ 111207 h 240642"/>
              <a:gd name="connsiteX6" fmla="*/ 76619 w 215556"/>
              <a:gd name="connsiteY6" fmla="*/ 130257 h 240642"/>
              <a:gd name="connsiteX7" fmla="*/ 419 w 215556"/>
              <a:gd name="connsiteY7" fmla="*/ 82 h 240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5556" h="240642">
                <a:moveTo>
                  <a:pt x="419" y="82"/>
                </a:moveTo>
                <a:cubicBezTo>
                  <a:pt x="7298" y="3786"/>
                  <a:pt x="106782" y="135020"/>
                  <a:pt x="117894" y="152482"/>
                </a:cubicBezTo>
                <a:cubicBezTo>
                  <a:pt x="129006" y="169944"/>
                  <a:pt x="51748" y="91099"/>
                  <a:pt x="67094" y="104857"/>
                </a:cubicBezTo>
                <a:cubicBezTo>
                  <a:pt x="82440" y="118615"/>
                  <a:pt x="192507" y="218099"/>
                  <a:pt x="209969" y="235032"/>
                </a:cubicBezTo>
                <a:cubicBezTo>
                  <a:pt x="227431" y="251965"/>
                  <a:pt x="200973" y="227095"/>
                  <a:pt x="171869" y="206457"/>
                </a:cubicBezTo>
                <a:cubicBezTo>
                  <a:pt x="142765" y="185820"/>
                  <a:pt x="51219" y="123907"/>
                  <a:pt x="35344" y="111207"/>
                </a:cubicBezTo>
                <a:cubicBezTo>
                  <a:pt x="19469" y="98507"/>
                  <a:pt x="79794" y="142428"/>
                  <a:pt x="76619" y="130257"/>
                </a:cubicBezTo>
                <a:cubicBezTo>
                  <a:pt x="73444" y="118086"/>
                  <a:pt x="-6460" y="-3622"/>
                  <a:pt x="419" y="8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0" name="フリーフォーム 339">
            <a:extLst>
              <a:ext uri="{FF2B5EF4-FFF2-40B4-BE49-F238E27FC236}">
                <a16:creationId xmlns:a16="http://schemas.microsoft.com/office/drawing/2014/main" id="{29CD273A-C9F9-A741-7AA5-6791042DC055}"/>
              </a:ext>
            </a:extLst>
          </p:cNvPr>
          <p:cNvSpPr/>
          <p:nvPr/>
        </p:nvSpPr>
        <p:spPr>
          <a:xfrm>
            <a:off x="4746144" y="4138369"/>
            <a:ext cx="178970" cy="176500"/>
          </a:xfrm>
          <a:custGeom>
            <a:avLst/>
            <a:gdLst>
              <a:gd name="connsiteX0" fmla="*/ 481 w 178970"/>
              <a:gd name="connsiteY0" fmla="*/ 1831 h 176500"/>
              <a:gd name="connsiteX1" fmla="*/ 108431 w 178970"/>
              <a:gd name="connsiteY1" fmla="*/ 154231 h 176500"/>
              <a:gd name="connsiteX2" fmla="*/ 89381 w 178970"/>
              <a:gd name="connsiteY2" fmla="*/ 109781 h 176500"/>
              <a:gd name="connsiteX3" fmla="*/ 178281 w 178970"/>
              <a:gd name="connsiteY3" fmla="*/ 176456 h 176500"/>
              <a:gd name="connsiteX4" fmla="*/ 127481 w 178970"/>
              <a:gd name="connsiteY4" fmla="*/ 119306 h 176500"/>
              <a:gd name="connsiteX5" fmla="*/ 70331 w 178970"/>
              <a:gd name="connsiteY5" fmla="*/ 71681 h 176500"/>
              <a:gd name="connsiteX6" fmla="*/ 481 w 178970"/>
              <a:gd name="connsiteY6" fmla="*/ 1831 h 1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8970" h="176500">
                <a:moveTo>
                  <a:pt x="481" y="1831"/>
                </a:moveTo>
                <a:cubicBezTo>
                  <a:pt x="6831" y="15589"/>
                  <a:pt x="93614" y="136239"/>
                  <a:pt x="108431" y="154231"/>
                </a:cubicBezTo>
                <a:cubicBezTo>
                  <a:pt x="123248" y="172223"/>
                  <a:pt x="77739" y="106077"/>
                  <a:pt x="89381" y="109781"/>
                </a:cubicBezTo>
                <a:cubicBezTo>
                  <a:pt x="101023" y="113485"/>
                  <a:pt x="171931" y="174869"/>
                  <a:pt x="178281" y="176456"/>
                </a:cubicBezTo>
                <a:cubicBezTo>
                  <a:pt x="184631" y="178044"/>
                  <a:pt x="145473" y="136768"/>
                  <a:pt x="127481" y="119306"/>
                </a:cubicBezTo>
                <a:cubicBezTo>
                  <a:pt x="109489" y="101844"/>
                  <a:pt x="88323" y="87556"/>
                  <a:pt x="70331" y="71681"/>
                </a:cubicBezTo>
                <a:cubicBezTo>
                  <a:pt x="52339" y="55806"/>
                  <a:pt x="-5869" y="-11927"/>
                  <a:pt x="481" y="18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1" name="フリーフォーム 340">
            <a:extLst>
              <a:ext uri="{FF2B5EF4-FFF2-40B4-BE49-F238E27FC236}">
                <a16:creationId xmlns:a16="http://schemas.microsoft.com/office/drawing/2014/main" id="{A4B2211A-0FD1-541D-A874-4161CE8A9A0B}"/>
              </a:ext>
            </a:extLst>
          </p:cNvPr>
          <p:cNvSpPr/>
          <p:nvPr/>
        </p:nvSpPr>
        <p:spPr>
          <a:xfrm>
            <a:off x="4676772" y="4072300"/>
            <a:ext cx="242128" cy="481103"/>
          </a:xfrm>
          <a:custGeom>
            <a:avLst/>
            <a:gdLst>
              <a:gd name="connsiteX0" fmla="*/ 104778 w 242128"/>
              <a:gd name="connsiteY0" fmla="*/ 1225 h 481103"/>
              <a:gd name="connsiteX1" fmla="*/ 69853 w 242128"/>
              <a:gd name="connsiteY1" fmla="*/ 233000 h 481103"/>
              <a:gd name="connsiteX2" fmla="*/ 73028 w 242128"/>
              <a:gd name="connsiteY2" fmla="*/ 210775 h 481103"/>
              <a:gd name="connsiteX3" fmla="*/ 44453 w 242128"/>
              <a:gd name="connsiteY3" fmla="*/ 302850 h 481103"/>
              <a:gd name="connsiteX4" fmla="*/ 57153 w 242128"/>
              <a:gd name="connsiteY4" fmla="*/ 299675 h 481103"/>
              <a:gd name="connsiteX5" fmla="*/ 38103 w 242128"/>
              <a:gd name="connsiteY5" fmla="*/ 363175 h 481103"/>
              <a:gd name="connsiteX6" fmla="*/ 73028 w 242128"/>
              <a:gd name="connsiteY6" fmla="*/ 407625 h 481103"/>
              <a:gd name="connsiteX7" fmla="*/ 34928 w 242128"/>
              <a:gd name="connsiteY7" fmla="*/ 391750 h 481103"/>
              <a:gd name="connsiteX8" fmla="*/ 241303 w 242128"/>
              <a:gd name="connsiteY8" fmla="*/ 480650 h 481103"/>
              <a:gd name="connsiteX9" fmla="*/ 104778 w 242128"/>
              <a:gd name="connsiteY9" fmla="*/ 423500 h 481103"/>
              <a:gd name="connsiteX10" fmla="*/ 41278 w 242128"/>
              <a:gd name="connsiteY10" fmla="*/ 360000 h 481103"/>
              <a:gd name="connsiteX11" fmla="*/ 63503 w 242128"/>
              <a:gd name="connsiteY11" fmla="*/ 258400 h 481103"/>
              <a:gd name="connsiteX12" fmla="*/ 3 w 242128"/>
              <a:gd name="connsiteY12" fmla="*/ 166325 h 481103"/>
              <a:gd name="connsiteX13" fmla="*/ 66678 w 242128"/>
              <a:gd name="connsiteY13" fmla="*/ 204425 h 481103"/>
              <a:gd name="connsiteX14" fmla="*/ 73028 w 242128"/>
              <a:gd name="connsiteY14" fmla="*/ 93300 h 481103"/>
              <a:gd name="connsiteX15" fmla="*/ 41278 w 242128"/>
              <a:gd name="connsiteY15" fmla="*/ 137750 h 481103"/>
              <a:gd name="connsiteX16" fmla="*/ 104778 w 242128"/>
              <a:gd name="connsiteY16" fmla="*/ 1225 h 481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2128" h="481103">
                <a:moveTo>
                  <a:pt x="104778" y="1225"/>
                </a:moveTo>
                <a:cubicBezTo>
                  <a:pt x="109540" y="17100"/>
                  <a:pt x="75145" y="198075"/>
                  <a:pt x="69853" y="233000"/>
                </a:cubicBezTo>
                <a:cubicBezTo>
                  <a:pt x="64561" y="267925"/>
                  <a:pt x="77261" y="199133"/>
                  <a:pt x="73028" y="210775"/>
                </a:cubicBezTo>
                <a:cubicBezTo>
                  <a:pt x="68795" y="222417"/>
                  <a:pt x="44453" y="302850"/>
                  <a:pt x="44453" y="302850"/>
                </a:cubicBezTo>
                <a:cubicBezTo>
                  <a:pt x="41807" y="317667"/>
                  <a:pt x="58211" y="289621"/>
                  <a:pt x="57153" y="299675"/>
                </a:cubicBezTo>
                <a:cubicBezTo>
                  <a:pt x="56095" y="309729"/>
                  <a:pt x="35457" y="345183"/>
                  <a:pt x="38103" y="363175"/>
                </a:cubicBezTo>
                <a:cubicBezTo>
                  <a:pt x="40749" y="381167"/>
                  <a:pt x="73557" y="402863"/>
                  <a:pt x="73028" y="407625"/>
                </a:cubicBezTo>
                <a:cubicBezTo>
                  <a:pt x="72499" y="412388"/>
                  <a:pt x="34928" y="391750"/>
                  <a:pt x="34928" y="391750"/>
                </a:cubicBezTo>
                <a:lnTo>
                  <a:pt x="241303" y="480650"/>
                </a:lnTo>
                <a:cubicBezTo>
                  <a:pt x="252945" y="485942"/>
                  <a:pt x="138116" y="443608"/>
                  <a:pt x="104778" y="423500"/>
                </a:cubicBezTo>
                <a:cubicBezTo>
                  <a:pt x="71440" y="403392"/>
                  <a:pt x="48157" y="387517"/>
                  <a:pt x="41278" y="360000"/>
                </a:cubicBezTo>
                <a:cubicBezTo>
                  <a:pt x="34399" y="332483"/>
                  <a:pt x="70382" y="290679"/>
                  <a:pt x="63503" y="258400"/>
                </a:cubicBezTo>
                <a:cubicBezTo>
                  <a:pt x="56624" y="226121"/>
                  <a:pt x="-526" y="175321"/>
                  <a:pt x="3" y="166325"/>
                </a:cubicBezTo>
                <a:cubicBezTo>
                  <a:pt x="532" y="157329"/>
                  <a:pt x="54507" y="216596"/>
                  <a:pt x="66678" y="204425"/>
                </a:cubicBezTo>
                <a:cubicBezTo>
                  <a:pt x="78849" y="192254"/>
                  <a:pt x="77261" y="104413"/>
                  <a:pt x="73028" y="93300"/>
                </a:cubicBezTo>
                <a:cubicBezTo>
                  <a:pt x="68795" y="82188"/>
                  <a:pt x="35457" y="146746"/>
                  <a:pt x="41278" y="137750"/>
                </a:cubicBezTo>
                <a:cubicBezTo>
                  <a:pt x="47099" y="128754"/>
                  <a:pt x="100016" y="-14650"/>
                  <a:pt x="104778" y="12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2" name="フリーフォーム 341">
            <a:extLst>
              <a:ext uri="{FF2B5EF4-FFF2-40B4-BE49-F238E27FC236}">
                <a16:creationId xmlns:a16="http://schemas.microsoft.com/office/drawing/2014/main" id="{D65C5B36-59BE-4C97-44B3-B5BFEE96FAA8}"/>
              </a:ext>
            </a:extLst>
          </p:cNvPr>
          <p:cNvSpPr/>
          <p:nvPr/>
        </p:nvSpPr>
        <p:spPr>
          <a:xfrm>
            <a:off x="4711061" y="4200487"/>
            <a:ext cx="137336" cy="123863"/>
          </a:xfrm>
          <a:custGeom>
            <a:avLst/>
            <a:gdLst>
              <a:gd name="connsiteX0" fmla="*/ 60964 w 137336"/>
              <a:gd name="connsiteY0" fmla="*/ 38 h 123863"/>
              <a:gd name="connsiteX1" fmla="*/ 105414 w 137336"/>
              <a:gd name="connsiteY1" fmla="*/ 63538 h 123863"/>
              <a:gd name="connsiteX2" fmla="*/ 64139 w 137336"/>
              <a:gd name="connsiteY2" fmla="*/ 101638 h 123863"/>
              <a:gd name="connsiteX3" fmla="*/ 16514 w 137336"/>
              <a:gd name="connsiteY3" fmla="*/ 123863 h 123863"/>
              <a:gd name="connsiteX4" fmla="*/ 83189 w 137336"/>
              <a:gd name="connsiteY4" fmla="*/ 101638 h 123863"/>
              <a:gd name="connsiteX5" fmla="*/ 639 w 137336"/>
              <a:gd name="connsiteY5" fmla="*/ 114338 h 123863"/>
              <a:gd name="connsiteX6" fmla="*/ 137164 w 137336"/>
              <a:gd name="connsiteY6" fmla="*/ 73063 h 123863"/>
              <a:gd name="connsiteX7" fmla="*/ 60964 w 137336"/>
              <a:gd name="connsiteY7" fmla="*/ 38 h 12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7336" h="123863">
                <a:moveTo>
                  <a:pt x="60964" y="38"/>
                </a:moveTo>
                <a:cubicBezTo>
                  <a:pt x="55672" y="-1549"/>
                  <a:pt x="104885" y="46605"/>
                  <a:pt x="105414" y="63538"/>
                </a:cubicBezTo>
                <a:cubicBezTo>
                  <a:pt x="105943" y="80471"/>
                  <a:pt x="78956" y="91584"/>
                  <a:pt x="64139" y="101638"/>
                </a:cubicBezTo>
                <a:cubicBezTo>
                  <a:pt x="49322" y="111692"/>
                  <a:pt x="13339" y="123863"/>
                  <a:pt x="16514" y="123863"/>
                </a:cubicBezTo>
                <a:cubicBezTo>
                  <a:pt x="19689" y="123863"/>
                  <a:pt x="85835" y="103226"/>
                  <a:pt x="83189" y="101638"/>
                </a:cubicBezTo>
                <a:cubicBezTo>
                  <a:pt x="80543" y="100051"/>
                  <a:pt x="-8357" y="119100"/>
                  <a:pt x="639" y="114338"/>
                </a:cubicBezTo>
                <a:cubicBezTo>
                  <a:pt x="9635" y="109576"/>
                  <a:pt x="132931" y="91055"/>
                  <a:pt x="137164" y="73063"/>
                </a:cubicBezTo>
                <a:cubicBezTo>
                  <a:pt x="141397" y="55071"/>
                  <a:pt x="66256" y="1625"/>
                  <a:pt x="60964" y="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3" name="フリーフォーム 342">
            <a:extLst>
              <a:ext uri="{FF2B5EF4-FFF2-40B4-BE49-F238E27FC236}">
                <a16:creationId xmlns:a16="http://schemas.microsoft.com/office/drawing/2014/main" id="{44EAA7D6-66D4-A22B-2ADC-C198C5F706E3}"/>
              </a:ext>
            </a:extLst>
          </p:cNvPr>
          <p:cNvSpPr/>
          <p:nvPr/>
        </p:nvSpPr>
        <p:spPr>
          <a:xfrm>
            <a:off x="4732185" y="4148410"/>
            <a:ext cx="96994" cy="191815"/>
          </a:xfrm>
          <a:custGeom>
            <a:avLst/>
            <a:gdLst>
              <a:gd name="connsiteX0" fmla="*/ 68415 w 96994"/>
              <a:gd name="connsiteY0" fmla="*/ 1315 h 191815"/>
              <a:gd name="connsiteX1" fmla="*/ 27140 w 96994"/>
              <a:gd name="connsiteY1" fmla="*/ 61640 h 191815"/>
              <a:gd name="connsiteX2" fmla="*/ 46190 w 96994"/>
              <a:gd name="connsiteY2" fmla="*/ 153715 h 191815"/>
              <a:gd name="connsiteX3" fmla="*/ 30315 w 96994"/>
              <a:gd name="connsiteY3" fmla="*/ 141015 h 191815"/>
              <a:gd name="connsiteX4" fmla="*/ 96990 w 96994"/>
              <a:gd name="connsiteY4" fmla="*/ 191815 h 191815"/>
              <a:gd name="connsiteX5" fmla="*/ 33490 w 96994"/>
              <a:gd name="connsiteY5" fmla="*/ 141015 h 191815"/>
              <a:gd name="connsiteX6" fmla="*/ 1740 w 96994"/>
              <a:gd name="connsiteY6" fmla="*/ 118790 h 191815"/>
              <a:gd name="connsiteX7" fmla="*/ 68415 w 96994"/>
              <a:gd name="connsiteY7" fmla="*/ 1315 h 191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6994" h="191815">
                <a:moveTo>
                  <a:pt x="68415" y="1315"/>
                </a:moveTo>
                <a:cubicBezTo>
                  <a:pt x="72648" y="-8210"/>
                  <a:pt x="30844" y="36240"/>
                  <a:pt x="27140" y="61640"/>
                </a:cubicBezTo>
                <a:cubicBezTo>
                  <a:pt x="23436" y="87040"/>
                  <a:pt x="45661" y="140486"/>
                  <a:pt x="46190" y="153715"/>
                </a:cubicBezTo>
                <a:cubicBezTo>
                  <a:pt x="46719" y="166944"/>
                  <a:pt x="21848" y="134665"/>
                  <a:pt x="30315" y="141015"/>
                </a:cubicBezTo>
                <a:cubicBezTo>
                  <a:pt x="38782" y="147365"/>
                  <a:pt x="96461" y="191815"/>
                  <a:pt x="96990" y="191815"/>
                </a:cubicBezTo>
                <a:cubicBezTo>
                  <a:pt x="97519" y="191815"/>
                  <a:pt x="49365" y="153186"/>
                  <a:pt x="33490" y="141015"/>
                </a:cubicBezTo>
                <a:cubicBezTo>
                  <a:pt x="17615" y="128844"/>
                  <a:pt x="-6727" y="138898"/>
                  <a:pt x="1740" y="118790"/>
                </a:cubicBezTo>
                <a:cubicBezTo>
                  <a:pt x="10207" y="98682"/>
                  <a:pt x="64182" y="10840"/>
                  <a:pt x="68415" y="13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4" name="フリーフォーム 343">
            <a:extLst>
              <a:ext uri="{FF2B5EF4-FFF2-40B4-BE49-F238E27FC236}">
                <a16:creationId xmlns:a16="http://schemas.microsoft.com/office/drawing/2014/main" id="{12ED8671-8EF6-A926-0523-6138F0451D98}"/>
              </a:ext>
            </a:extLst>
          </p:cNvPr>
          <p:cNvSpPr/>
          <p:nvPr/>
        </p:nvSpPr>
        <p:spPr>
          <a:xfrm>
            <a:off x="4941481" y="4229589"/>
            <a:ext cx="92497" cy="521230"/>
          </a:xfrm>
          <a:custGeom>
            <a:avLst/>
            <a:gdLst>
              <a:gd name="connsiteX0" fmla="*/ 90894 w 92497"/>
              <a:gd name="connsiteY0" fmla="*/ 2686 h 521230"/>
              <a:gd name="connsiteX1" fmla="*/ 1994 w 92497"/>
              <a:gd name="connsiteY1" fmla="*/ 199536 h 521230"/>
              <a:gd name="connsiteX2" fmla="*/ 27394 w 92497"/>
              <a:gd name="connsiteY2" fmla="*/ 164611 h 521230"/>
              <a:gd name="connsiteX3" fmla="*/ 8344 w 92497"/>
              <a:gd name="connsiteY3" fmla="*/ 282086 h 521230"/>
              <a:gd name="connsiteX4" fmla="*/ 8344 w 92497"/>
              <a:gd name="connsiteY4" fmla="*/ 297961 h 521230"/>
              <a:gd name="connsiteX5" fmla="*/ 1994 w 92497"/>
              <a:gd name="connsiteY5" fmla="*/ 278911 h 521230"/>
              <a:gd name="connsiteX6" fmla="*/ 43269 w 92497"/>
              <a:gd name="connsiteY6" fmla="*/ 320186 h 521230"/>
              <a:gd name="connsiteX7" fmla="*/ 27394 w 92497"/>
              <a:gd name="connsiteY7" fmla="*/ 351936 h 521230"/>
              <a:gd name="connsiteX8" fmla="*/ 40094 w 92497"/>
              <a:gd name="connsiteY8" fmla="*/ 386861 h 521230"/>
              <a:gd name="connsiteX9" fmla="*/ 40094 w 92497"/>
              <a:gd name="connsiteY9" fmla="*/ 469411 h 521230"/>
              <a:gd name="connsiteX10" fmla="*/ 40094 w 92497"/>
              <a:gd name="connsiteY10" fmla="*/ 447186 h 521230"/>
              <a:gd name="connsiteX11" fmla="*/ 11519 w 92497"/>
              <a:gd name="connsiteY11" fmla="*/ 520211 h 521230"/>
              <a:gd name="connsiteX12" fmla="*/ 36919 w 92497"/>
              <a:gd name="connsiteY12" fmla="*/ 383686 h 521230"/>
              <a:gd name="connsiteX13" fmla="*/ 8344 w 92497"/>
              <a:gd name="connsiteY13" fmla="*/ 301136 h 521230"/>
              <a:gd name="connsiteX14" fmla="*/ 1994 w 92497"/>
              <a:gd name="connsiteY14" fmla="*/ 231286 h 521230"/>
              <a:gd name="connsiteX15" fmla="*/ 8344 w 92497"/>
              <a:gd name="connsiteY15" fmla="*/ 253511 h 521230"/>
              <a:gd name="connsiteX16" fmla="*/ 55969 w 92497"/>
              <a:gd name="connsiteY16" fmla="*/ 94761 h 521230"/>
              <a:gd name="connsiteX17" fmla="*/ 90894 w 92497"/>
              <a:gd name="connsiteY17" fmla="*/ 2686 h 521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2497" h="521230">
                <a:moveTo>
                  <a:pt x="90894" y="2686"/>
                </a:moveTo>
                <a:cubicBezTo>
                  <a:pt x="81898" y="20149"/>
                  <a:pt x="12577" y="172549"/>
                  <a:pt x="1994" y="199536"/>
                </a:cubicBezTo>
                <a:cubicBezTo>
                  <a:pt x="-8589" y="226523"/>
                  <a:pt x="26336" y="150853"/>
                  <a:pt x="27394" y="164611"/>
                </a:cubicBezTo>
                <a:cubicBezTo>
                  <a:pt x="28452" y="178369"/>
                  <a:pt x="11519" y="259861"/>
                  <a:pt x="8344" y="282086"/>
                </a:cubicBezTo>
                <a:cubicBezTo>
                  <a:pt x="5169" y="304311"/>
                  <a:pt x="9402" y="298490"/>
                  <a:pt x="8344" y="297961"/>
                </a:cubicBezTo>
                <a:cubicBezTo>
                  <a:pt x="7286" y="297432"/>
                  <a:pt x="-3827" y="275207"/>
                  <a:pt x="1994" y="278911"/>
                </a:cubicBezTo>
                <a:cubicBezTo>
                  <a:pt x="7815" y="282615"/>
                  <a:pt x="39036" y="308015"/>
                  <a:pt x="43269" y="320186"/>
                </a:cubicBezTo>
                <a:cubicBezTo>
                  <a:pt x="47502" y="332357"/>
                  <a:pt x="27923" y="340824"/>
                  <a:pt x="27394" y="351936"/>
                </a:cubicBezTo>
                <a:cubicBezTo>
                  <a:pt x="26865" y="363048"/>
                  <a:pt x="37977" y="367282"/>
                  <a:pt x="40094" y="386861"/>
                </a:cubicBezTo>
                <a:cubicBezTo>
                  <a:pt x="42211" y="406440"/>
                  <a:pt x="40094" y="469411"/>
                  <a:pt x="40094" y="469411"/>
                </a:cubicBezTo>
                <a:cubicBezTo>
                  <a:pt x="40094" y="479465"/>
                  <a:pt x="44857" y="438719"/>
                  <a:pt x="40094" y="447186"/>
                </a:cubicBezTo>
                <a:cubicBezTo>
                  <a:pt x="35331" y="455653"/>
                  <a:pt x="12048" y="530794"/>
                  <a:pt x="11519" y="520211"/>
                </a:cubicBezTo>
                <a:cubicBezTo>
                  <a:pt x="10990" y="509628"/>
                  <a:pt x="37448" y="420198"/>
                  <a:pt x="36919" y="383686"/>
                </a:cubicBezTo>
                <a:cubicBezTo>
                  <a:pt x="36390" y="347174"/>
                  <a:pt x="14165" y="326536"/>
                  <a:pt x="8344" y="301136"/>
                </a:cubicBezTo>
                <a:cubicBezTo>
                  <a:pt x="2523" y="275736"/>
                  <a:pt x="1994" y="239223"/>
                  <a:pt x="1994" y="231286"/>
                </a:cubicBezTo>
                <a:cubicBezTo>
                  <a:pt x="1994" y="223349"/>
                  <a:pt x="-652" y="276265"/>
                  <a:pt x="8344" y="253511"/>
                </a:cubicBezTo>
                <a:cubicBezTo>
                  <a:pt x="17340" y="230757"/>
                  <a:pt x="43269" y="132332"/>
                  <a:pt x="55969" y="94761"/>
                </a:cubicBezTo>
                <a:cubicBezTo>
                  <a:pt x="68669" y="57190"/>
                  <a:pt x="99890" y="-14777"/>
                  <a:pt x="90894" y="26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5" name="フリーフォーム 344">
            <a:extLst>
              <a:ext uri="{FF2B5EF4-FFF2-40B4-BE49-F238E27FC236}">
                <a16:creationId xmlns:a16="http://schemas.microsoft.com/office/drawing/2014/main" id="{F420E227-1B20-8C7E-6482-B4D77BDBCE54}"/>
              </a:ext>
            </a:extLst>
          </p:cNvPr>
          <p:cNvSpPr/>
          <p:nvPr/>
        </p:nvSpPr>
        <p:spPr>
          <a:xfrm>
            <a:off x="4881209" y="4232240"/>
            <a:ext cx="94041" cy="508322"/>
          </a:xfrm>
          <a:custGeom>
            <a:avLst/>
            <a:gdLst>
              <a:gd name="connsiteX0" fmla="*/ 94016 w 94041"/>
              <a:gd name="connsiteY0" fmla="*/ 35 h 508322"/>
              <a:gd name="connsiteX1" fmla="*/ 1941 w 94041"/>
              <a:gd name="connsiteY1" fmla="*/ 269910 h 508322"/>
              <a:gd name="connsiteX2" fmla="*/ 30516 w 94041"/>
              <a:gd name="connsiteY2" fmla="*/ 244510 h 508322"/>
              <a:gd name="connsiteX3" fmla="*/ 20991 w 94041"/>
              <a:gd name="connsiteY3" fmla="*/ 276260 h 508322"/>
              <a:gd name="connsiteX4" fmla="*/ 59091 w 94041"/>
              <a:gd name="connsiteY4" fmla="*/ 323885 h 508322"/>
              <a:gd name="connsiteX5" fmla="*/ 84491 w 94041"/>
              <a:gd name="connsiteY5" fmla="*/ 438185 h 508322"/>
              <a:gd name="connsiteX6" fmla="*/ 84491 w 94041"/>
              <a:gd name="connsiteY6" fmla="*/ 508035 h 508322"/>
              <a:gd name="connsiteX7" fmla="*/ 74966 w 94041"/>
              <a:gd name="connsiteY7" fmla="*/ 412785 h 508322"/>
              <a:gd name="connsiteX8" fmla="*/ 20991 w 94041"/>
              <a:gd name="connsiteY8" fmla="*/ 273085 h 508322"/>
              <a:gd name="connsiteX9" fmla="*/ 11466 w 94041"/>
              <a:gd name="connsiteY9" fmla="*/ 250860 h 508322"/>
              <a:gd name="connsiteX10" fmla="*/ 94016 w 94041"/>
              <a:gd name="connsiteY10" fmla="*/ 35 h 508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4041" h="508322">
                <a:moveTo>
                  <a:pt x="94016" y="35"/>
                </a:moveTo>
                <a:cubicBezTo>
                  <a:pt x="92429" y="3210"/>
                  <a:pt x="12524" y="229164"/>
                  <a:pt x="1941" y="269910"/>
                </a:cubicBezTo>
                <a:cubicBezTo>
                  <a:pt x="-8642" y="310656"/>
                  <a:pt x="27341" y="243452"/>
                  <a:pt x="30516" y="244510"/>
                </a:cubicBezTo>
                <a:cubicBezTo>
                  <a:pt x="33691" y="245568"/>
                  <a:pt x="16229" y="263031"/>
                  <a:pt x="20991" y="276260"/>
                </a:cubicBezTo>
                <a:cubicBezTo>
                  <a:pt x="25753" y="289489"/>
                  <a:pt x="48508" y="296898"/>
                  <a:pt x="59091" y="323885"/>
                </a:cubicBezTo>
                <a:cubicBezTo>
                  <a:pt x="69674" y="350872"/>
                  <a:pt x="80258" y="407493"/>
                  <a:pt x="84491" y="438185"/>
                </a:cubicBezTo>
                <a:cubicBezTo>
                  <a:pt x="88724" y="468877"/>
                  <a:pt x="86078" y="512268"/>
                  <a:pt x="84491" y="508035"/>
                </a:cubicBezTo>
                <a:cubicBezTo>
                  <a:pt x="82904" y="503802"/>
                  <a:pt x="85549" y="451943"/>
                  <a:pt x="74966" y="412785"/>
                </a:cubicBezTo>
                <a:cubicBezTo>
                  <a:pt x="64383" y="373627"/>
                  <a:pt x="20991" y="273085"/>
                  <a:pt x="20991" y="273085"/>
                </a:cubicBezTo>
                <a:cubicBezTo>
                  <a:pt x="10408" y="246098"/>
                  <a:pt x="-705" y="295310"/>
                  <a:pt x="11466" y="250860"/>
                </a:cubicBezTo>
                <a:cubicBezTo>
                  <a:pt x="23637" y="206410"/>
                  <a:pt x="95603" y="-3140"/>
                  <a:pt x="94016" y="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6" name="フリーフォーム 345">
            <a:extLst>
              <a:ext uri="{FF2B5EF4-FFF2-40B4-BE49-F238E27FC236}">
                <a16:creationId xmlns:a16="http://schemas.microsoft.com/office/drawing/2014/main" id="{8BDB3ACF-6C39-CDEB-F608-421E807A5182}"/>
              </a:ext>
            </a:extLst>
          </p:cNvPr>
          <p:cNvSpPr/>
          <p:nvPr/>
        </p:nvSpPr>
        <p:spPr>
          <a:xfrm>
            <a:off x="5248782" y="3971901"/>
            <a:ext cx="476059" cy="222839"/>
          </a:xfrm>
          <a:custGeom>
            <a:avLst/>
            <a:gdLst>
              <a:gd name="connsiteX0" fmla="*/ 475743 w 476059"/>
              <a:gd name="connsiteY0" fmla="*/ 9549 h 222839"/>
              <a:gd name="connsiteX1" fmla="*/ 263018 w 476059"/>
              <a:gd name="connsiteY1" fmla="*/ 142899 h 222839"/>
              <a:gd name="connsiteX2" fmla="*/ 339218 w 476059"/>
              <a:gd name="connsiteY2" fmla="*/ 139724 h 222839"/>
              <a:gd name="connsiteX3" fmla="*/ 161418 w 476059"/>
              <a:gd name="connsiteY3" fmla="*/ 136549 h 222839"/>
              <a:gd name="connsiteX4" fmla="*/ 21718 w 476059"/>
              <a:gd name="connsiteY4" fmla="*/ 203224 h 222839"/>
              <a:gd name="connsiteX5" fmla="*/ 107443 w 476059"/>
              <a:gd name="connsiteY5" fmla="*/ 158774 h 222839"/>
              <a:gd name="connsiteX6" fmla="*/ 2668 w 476059"/>
              <a:gd name="connsiteY6" fmla="*/ 222274 h 222839"/>
              <a:gd name="connsiteX7" fmla="*/ 240793 w 476059"/>
              <a:gd name="connsiteY7" fmla="*/ 114324 h 222839"/>
              <a:gd name="connsiteX8" fmla="*/ 126493 w 476059"/>
              <a:gd name="connsiteY8" fmla="*/ 165124 h 222839"/>
              <a:gd name="connsiteX9" fmla="*/ 339218 w 476059"/>
              <a:gd name="connsiteY9" fmla="*/ 88924 h 222839"/>
              <a:gd name="connsiteX10" fmla="*/ 415418 w 476059"/>
              <a:gd name="connsiteY10" fmla="*/ 24 h 222839"/>
              <a:gd name="connsiteX11" fmla="*/ 313818 w 476059"/>
              <a:gd name="connsiteY11" fmla="*/ 79399 h 222839"/>
              <a:gd name="connsiteX12" fmla="*/ 475743 w 476059"/>
              <a:gd name="connsiteY12" fmla="*/ 9549 h 222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6059" h="222839">
                <a:moveTo>
                  <a:pt x="475743" y="9549"/>
                </a:moveTo>
                <a:cubicBezTo>
                  <a:pt x="467276" y="20132"/>
                  <a:pt x="285772" y="121203"/>
                  <a:pt x="263018" y="142899"/>
                </a:cubicBezTo>
                <a:cubicBezTo>
                  <a:pt x="240264" y="164595"/>
                  <a:pt x="356151" y="140782"/>
                  <a:pt x="339218" y="139724"/>
                </a:cubicBezTo>
                <a:cubicBezTo>
                  <a:pt x="322285" y="138666"/>
                  <a:pt x="214335" y="125966"/>
                  <a:pt x="161418" y="136549"/>
                </a:cubicBezTo>
                <a:cubicBezTo>
                  <a:pt x="108501" y="147132"/>
                  <a:pt x="30714" y="199520"/>
                  <a:pt x="21718" y="203224"/>
                </a:cubicBezTo>
                <a:cubicBezTo>
                  <a:pt x="12722" y="206928"/>
                  <a:pt x="110618" y="155599"/>
                  <a:pt x="107443" y="158774"/>
                </a:cubicBezTo>
                <a:cubicBezTo>
                  <a:pt x="104268" y="161949"/>
                  <a:pt x="-19557" y="229682"/>
                  <a:pt x="2668" y="222274"/>
                </a:cubicBezTo>
                <a:cubicBezTo>
                  <a:pt x="24893" y="214866"/>
                  <a:pt x="220156" y="123849"/>
                  <a:pt x="240793" y="114324"/>
                </a:cubicBezTo>
                <a:cubicBezTo>
                  <a:pt x="261430" y="104799"/>
                  <a:pt x="110089" y="169357"/>
                  <a:pt x="126493" y="165124"/>
                </a:cubicBezTo>
                <a:cubicBezTo>
                  <a:pt x="142897" y="160891"/>
                  <a:pt x="291064" y="116441"/>
                  <a:pt x="339218" y="88924"/>
                </a:cubicBezTo>
                <a:cubicBezTo>
                  <a:pt x="387372" y="61407"/>
                  <a:pt x="419651" y="1611"/>
                  <a:pt x="415418" y="24"/>
                </a:cubicBezTo>
                <a:cubicBezTo>
                  <a:pt x="411185" y="-1563"/>
                  <a:pt x="307468" y="75695"/>
                  <a:pt x="313818" y="79399"/>
                </a:cubicBezTo>
                <a:cubicBezTo>
                  <a:pt x="320168" y="83103"/>
                  <a:pt x="484210" y="-1034"/>
                  <a:pt x="475743" y="95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7" name="フリーフォーム 346">
            <a:extLst>
              <a:ext uri="{FF2B5EF4-FFF2-40B4-BE49-F238E27FC236}">
                <a16:creationId xmlns:a16="http://schemas.microsoft.com/office/drawing/2014/main" id="{DE107FEA-BCE5-A17D-A253-A8F83CCB1B41}"/>
              </a:ext>
            </a:extLst>
          </p:cNvPr>
          <p:cNvSpPr/>
          <p:nvPr/>
        </p:nvSpPr>
        <p:spPr>
          <a:xfrm>
            <a:off x="5114787" y="4181030"/>
            <a:ext cx="187553" cy="216430"/>
          </a:xfrm>
          <a:custGeom>
            <a:avLst/>
            <a:gdLst>
              <a:gd name="connsiteX0" fmla="*/ 187463 w 187553"/>
              <a:gd name="connsiteY0" fmla="*/ 445 h 216430"/>
              <a:gd name="connsiteX1" fmla="*/ 104913 w 187553"/>
              <a:gd name="connsiteY1" fmla="*/ 133795 h 216430"/>
              <a:gd name="connsiteX2" fmla="*/ 138 w 187553"/>
              <a:gd name="connsiteY2" fmla="*/ 216345 h 216430"/>
              <a:gd name="connsiteX3" fmla="*/ 82688 w 187553"/>
              <a:gd name="connsiteY3" fmla="*/ 149670 h 216430"/>
              <a:gd name="connsiteX4" fmla="*/ 85863 w 187553"/>
              <a:gd name="connsiteY4" fmla="*/ 159195 h 216430"/>
              <a:gd name="connsiteX5" fmla="*/ 120788 w 187553"/>
              <a:gd name="connsiteY5" fmla="*/ 70295 h 216430"/>
              <a:gd name="connsiteX6" fmla="*/ 120788 w 187553"/>
              <a:gd name="connsiteY6" fmla="*/ 89345 h 216430"/>
              <a:gd name="connsiteX7" fmla="*/ 187463 w 187553"/>
              <a:gd name="connsiteY7" fmla="*/ 445 h 216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87553" h="216430">
                <a:moveTo>
                  <a:pt x="187463" y="445"/>
                </a:moveTo>
                <a:cubicBezTo>
                  <a:pt x="184817" y="7853"/>
                  <a:pt x="136134" y="97812"/>
                  <a:pt x="104913" y="133795"/>
                </a:cubicBezTo>
                <a:cubicBezTo>
                  <a:pt x="73692" y="169778"/>
                  <a:pt x="3842" y="213699"/>
                  <a:pt x="138" y="216345"/>
                </a:cubicBezTo>
                <a:cubicBezTo>
                  <a:pt x="-3566" y="218991"/>
                  <a:pt x="68401" y="159195"/>
                  <a:pt x="82688" y="149670"/>
                </a:cubicBezTo>
                <a:cubicBezTo>
                  <a:pt x="96975" y="140145"/>
                  <a:pt x="79513" y="172424"/>
                  <a:pt x="85863" y="159195"/>
                </a:cubicBezTo>
                <a:cubicBezTo>
                  <a:pt x="92213" y="145966"/>
                  <a:pt x="114967" y="81937"/>
                  <a:pt x="120788" y="70295"/>
                </a:cubicBezTo>
                <a:cubicBezTo>
                  <a:pt x="126609" y="58653"/>
                  <a:pt x="107559" y="98341"/>
                  <a:pt x="120788" y="89345"/>
                </a:cubicBezTo>
                <a:cubicBezTo>
                  <a:pt x="134017" y="80349"/>
                  <a:pt x="190109" y="-6963"/>
                  <a:pt x="187463" y="4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8" name="フリーフォーム 347">
            <a:extLst>
              <a:ext uri="{FF2B5EF4-FFF2-40B4-BE49-F238E27FC236}">
                <a16:creationId xmlns:a16="http://schemas.microsoft.com/office/drawing/2014/main" id="{6C1A413F-A111-C98A-09B0-3153DF3CCC93}"/>
              </a:ext>
            </a:extLst>
          </p:cNvPr>
          <p:cNvSpPr/>
          <p:nvPr/>
        </p:nvSpPr>
        <p:spPr>
          <a:xfrm>
            <a:off x="5485302" y="4059509"/>
            <a:ext cx="304833" cy="234490"/>
          </a:xfrm>
          <a:custGeom>
            <a:avLst/>
            <a:gdLst>
              <a:gd name="connsiteX0" fmla="*/ 286848 w 304833"/>
              <a:gd name="connsiteY0" fmla="*/ 4491 h 234490"/>
              <a:gd name="connsiteX1" fmla="*/ 39198 w 304833"/>
              <a:gd name="connsiteY1" fmla="*/ 217216 h 234490"/>
              <a:gd name="connsiteX2" fmla="*/ 166198 w 304833"/>
              <a:gd name="connsiteY2" fmla="*/ 128316 h 234490"/>
              <a:gd name="connsiteX3" fmla="*/ 42373 w 304833"/>
              <a:gd name="connsiteY3" fmla="*/ 229916 h 234490"/>
              <a:gd name="connsiteX4" fmla="*/ 302723 w 304833"/>
              <a:gd name="connsiteY4" fmla="*/ 71166 h 234490"/>
              <a:gd name="connsiteX5" fmla="*/ 156673 w 304833"/>
              <a:gd name="connsiteY5" fmla="*/ 153716 h 234490"/>
              <a:gd name="connsiteX6" fmla="*/ 1098 w 304833"/>
              <a:gd name="connsiteY6" fmla="*/ 233091 h 234490"/>
              <a:gd name="connsiteX7" fmla="*/ 239223 w 304833"/>
              <a:gd name="connsiteY7" fmla="*/ 83866 h 234490"/>
              <a:gd name="connsiteX8" fmla="*/ 286848 w 304833"/>
              <a:gd name="connsiteY8" fmla="*/ 4491 h 2344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04833" h="234490">
                <a:moveTo>
                  <a:pt x="286848" y="4491"/>
                </a:moveTo>
                <a:cubicBezTo>
                  <a:pt x="253511" y="26716"/>
                  <a:pt x="59306" y="196579"/>
                  <a:pt x="39198" y="217216"/>
                </a:cubicBezTo>
                <a:cubicBezTo>
                  <a:pt x="19090" y="237853"/>
                  <a:pt x="165669" y="126199"/>
                  <a:pt x="166198" y="128316"/>
                </a:cubicBezTo>
                <a:cubicBezTo>
                  <a:pt x="166727" y="130433"/>
                  <a:pt x="19619" y="239441"/>
                  <a:pt x="42373" y="229916"/>
                </a:cubicBezTo>
                <a:cubicBezTo>
                  <a:pt x="65127" y="220391"/>
                  <a:pt x="283673" y="83866"/>
                  <a:pt x="302723" y="71166"/>
                </a:cubicBezTo>
                <a:cubicBezTo>
                  <a:pt x="321773" y="58466"/>
                  <a:pt x="206944" y="126728"/>
                  <a:pt x="156673" y="153716"/>
                </a:cubicBezTo>
                <a:cubicBezTo>
                  <a:pt x="106402" y="180704"/>
                  <a:pt x="-12660" y="244733"/>
                  <a:pt x="1098" y="233091"/>
                </a:cubicBezTo>
                <a:cubicBezTo>
                  <a:pt x="14856" y="221449"/>
                  <a:pt x="188952" y="119849"/>
                  <a:pt x="239223" y="83866"/>
                </a:cubicBezTo>
                <a:cubicBezTo>
                  <a:pt x="289494" y="47883"/>
                  <a:pt x="320185" y="-17734"/>
                  <a:pt x="286848" y="44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9" name="フリーフォーム 348">
            <a:extLst>
              <a:ext uri="{FF2B5EF4-FFF2-40B4-BE49-F238E27FC236}">
                <a16:creationId xmlns:a16="http://schemas.microsoft.com/office/drawing/2014/main" id="{0AA558FD-A9CD-31BB-DFBB-827D71C0F5A1}"/>
              </a:ext>
            </a:extLst>
          </p:cNvPr>
          <p:cNvSpPr/>
          <p:nvPr/>
        </p:nvSpPr>
        <p:spPr>
          <a:xfrm>
            <a:off x="5270469" y="4105038"/>
            <a:ext cx="298521" cy="175278"/>
          </a:xfrm>
          <a:custGeom>
            <a:avLst/>
            <a:gdLst>
              <a:gd name="connsiteX0" fmla="*/ 298481 w 298521"/>
              <a:gd name="connsiteY0" fmla="*/ 237 h 175278"/>
              <a:gd name="connsiteX1" fmla="*/ 85756 w 298521"/>
              <a:gd name="connsiteY1" fmla="*/ 60562 h 175278"/>
              <a:gd name="connsiteX2" fmla="*/ 98456 w 298521"/>
              <a:gd name="connsiteY2" fmla="*/ 60562 h 175278"/>
              <a:gd name="connsiteX3" fmla="*/ 41306 w 298521"/>
              <a:gd name="connsiteY3" fmla="*/ 114537 h 175278"/>
              <a:gd name="connsiteX4" fmla="*/ 31 w 298521"/>
              <a:gd name="connsiteY4" fmla="*/ 174862 h 175278"/>
              <a:gd name="connsiteX5" fmla="*/ 47656 w 298521"/>
              <a:gd name="connsiteY5" fmla="*/ 82787 h 175278"/>
              <a:gd name="connsiteX6" fmla="*/ 107981 w 298521"/>
              <a:gd name="connsiteY6" fmla="*/ 6587 h 175278"/>
              <a:gd name="connsiteX7" fmla="*/ 66706 w 298521"/>
              <a:gd name="connsiteY7" fmla="*/ 38337 h 175278"/>
              <a:gd name="connsiteX8" fmla="*/ 298481 w 298521"/>
              <a:gd name="connsiteY8" fmla="*/ 237 h 175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98521" h="175278">
                <a:moveTo>
                  <a:pt x="298481" y="237"/>
                </a:moveTo>
                <a:cubicBezTo>
                  <a:pt x="301656" y="3941"/>
                  <a:pt x="119094" y="50508"/>
                  <a:pt x="85756" y="60562"/>
                </a:cubicBezTo>
                <a:cubicBezTo>
                  <a:pt x="52418" y="70616"/>
                  <a:pt x="105864" y="51566"/>
                  <a:pt x="98456" y="60562"/>
                </a:cubicBezTo>
                <a:cubicBezTo>
                  <a:pt x="91048" y="69558"/>
                  <a:pt x="57710" y="95487"/>
                  <a:pt x="41306" y="114537"/>
                </a:cubicBezTo>
                <a:cubicBezTo>
                  <a:pt x="24902" y="133587"/>
                  <a:pt x="-1027" y="180153"/>
                  <a:pt x="31" y="174862"/>
                </a:cubicBezTo>
                <a:cubicBezTo>
                  <a:pt x="1089" y="169571"/>
                  <a:pt x="29664" y="110833"/>
                  <a:pt x="47656" y="82787"/>
                </a:cubicBezTo>
                <a:cubicBezTo>
                  <a:pt x="65648" y="54741"/>
                  <a:pt x="104806" y="13995"/>
                  <a:pt x="107981" y="6587"/>
                </a:cubicBezTo>
                <a:cubicBezTo>
                  <a:pt x="111156" y="-821"/>
                  <a:pt x="30723" y="39395"/>
                  <a:pt x="66706" y="38337"/>
                </a:cubicBezTo>
                <a:cubicBezTo>
                  <a:pt x="102689" y="37279"/>
                  <a:pt x="295306" y="-3467"/>
                  <a:pt x="298481" y="2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0" name="フリーフォーム 349">
            <a:extLst>
              <a:ext uri="{FF2B5EF4-FFF2-40B4-BE49-F238E27FC236}">
                <a16:creationId xmlns:a16="http://schemas.microsoft.com/office/drawing/2014/main" id="{6F87E5E4-1BD0-56A5-C3E1-DC004FE4A1C7}"/>
              </a:ext>
            </a:extLst>
          </p:cNvPr>
          <p:cNvSpPr/>
          <p:nvPr/>
        </p:nvSpPr>
        <p:spPr>
          <a:xfrm>
            <a:off x="5270476" y="4187757"/>
            <a:ext cx="57411" cy="226275"/>
          </a:xfrm>
          <a:custGeom>
            <a:avLst/>
            <a:gdLst>
              <a:gd name="connsiteX0" fmla="*/ 34949 w 57411"/>
              <a:gd name="connsiteY0" fmla="*/ 68 h 226275"/>
              <a:gd name="connsiteX1" fmla="*/ 24 w 57411"/>
              <a:gd name="connsiteY1" fmla="*/ 108018 h 226275"/>
              <a:gd name="connsiteX2" fmla="*/ 41299 w 57411"/>
              <a:gd name="connsiteY2" fmla="*/ 193743 h 226275"/>
              <a:gd name="connsiteX3" fmla="*/ 6374 w 57411"/>
              <a:gd name="connsiteY3" fmla="*/ 152468 h 226275"/>
              <a:gd name="connsiteX4" fmla="*/ 57174 w 57411"/>
              <a:gd name="connsiteY4" fmla="*/ 225493 h 226275"/>
              <a:gd name="connsiteX5" fmla="*/ 25424 w 57411"/>
              <a:gd name="connsiteY5" fmla="*/ 187393 h 226275"/>
              <a:gd name="connsiteX6" fmla="*/ 25424 w 57411"/>
              <a:gd name="connsiteY6" fmla="*/ 130243 h 226275"/>
              <a:gd name="connsiteX7" fmla="*/ 9549 w 57411"/>
              <a:gd name="connsiteY7" fmla="*/ 152468 h 226275"/>
              <a:gd name="connsiteX8" fmla="*/ 15899 w 57411"/>
              <a:gd name="connsiteY8" fmla="*/ 92143 h 226275"/>
              <a:gd name="connsiteX9" fmla="*/ 34949 w 57411"/>
              <a:gd name="connsiteY9" fmla="*/ 68 h 22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7411" h="226275">
                <a:moveTo>
                  <a:pt x="34949" y="68"/>
                </a:moveTo>
                <a:cubicBezTo>
                  <a:pt x="32303" y="2714"/>
                  <a:pt x="-1034" y="75739"/>
                  <a:pt x="24" y="108018"/>
                </a:cubicBezTo>
                <a:cubicBezTo>
                  <a:pt x="1082" y="140297"/>
                  <a:pt x="40241" y="186335"/>
                  <a:pt x="41299" y="193743"/>
                </a:cubicBezTo>
                <a:cubicBezTo>
                  <a:pt x="42357" y="201151"/>
                  <a:pt x="3728" y="147176"/>
                  <a:pt x="6374" y="152468"/>
                </a:cubicBezTo>
                <a:cubicBezTo>
                  <a:pt x="9020" y="157760"/>
                  <a:pt x="53999" y="219672"/>
                  <a:pt x="57174" y="225493"/>
                </a:cubicBezTo>
                <a:cubicBezTo>
                  <a:pt x="60349" y="231314"/>
                  <a:pt x="30716" y="203268"/>
                  <a:pt x="25424" y="187393"/>
                </a:cubicBezTo>
                <a:cubicBezTo>
                  <a:pt x="20132" y="171518"/>
                  <a:pt x="28070" y="136064"/>
                  <a:pt x="25424" y="130243"/>
                </a:cubicBezTo>
                <a:cubicBezTo>
                  <a:pt x="22778" y="124422"/>
                  <a:pt x="11136" y="158818"/>
                  <a:pt x="9549" y="152468"/>
                </a:cubicBezTo>
                <a:cubicBezTo>
                  <a:pt x="7961" y="146118"/>
                  <a:pt x="13782" y="111722"/>
                  <a:pt x="15899" y="92143"/>
                </a:cubicBezTo>
                <a:cubicBezTo>
                  <a:pt x="18016" y="72564"/>
                  <a:pt x="37595" y="-2578"/>
                  <a:pt x="34949" y="6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1" name="フリーフォーム 350">
            <a:extLst>
              <a:ext uri="{FF2B5EF4-FFF2-40B4-BE49-F238E27FC236}">
                <a16:creationId xmlns:a16="http://schemas.microsoft.com/office/drawing/2014/main" id="{A3061267-792D-078B-D722-6ED4322A40B2}"/>
              </a:ext>
            </a:extLst>
          </p:cNvPr>
          <p:cNvSpPr/>
          <p:nvPr/>
        </p:nvSpPr>
        <p:spPr>
          <a:xfrm>
            <a:off x="5300314" y="4178281"/>
            <a:ext cx="249651" cy="193144"/>
          </a:xfrm>
          <a:custGeom>
            <a:avLst/>
            <a:gdLst>
              <a:gd name="connsiteX0" fmla="*/ 71786 w 249651"/>
              <a:gd name="connsiteY0" fmla="*/ 19 h 193144"/>
              <a:gd name="connsiteX1" fmla="*/ 20986 w 249651"/>
              <a:gd name="connsiteY1" fmla="*/ 123844 h 193144"/>
              <a:gd name="connsiteX2" fmla="*/ 5111 w 249651"/>
              <a:gd name="connsiteY2" fmla="*/ 165119 h 193144"/>
              <a:gd name="connsiteX3" fmla="*/ 106711 w 249651"/>
              <a:gd name="connsiteY3" fmla="*/ 152419 h 193144"/>
              <a:gd name="connsiteX4" fmla="*/ 36861 w 249651"/>
              <a:gd name="connsiteY4" fmla="*/ 184169 h 193144"/>
              <a:gd name="connsiteX5" fmla="*/ 249586 w 249651"/>
              <a:gd name="connsiteY5" fmla="*/ 92094 h 193144"/>
              <a:gd name="connsiteX6" fmla="*/ 59086 w 249651"/>
              <a:gd name="connsiteY6" fmla="*/ 180994 h 193144"/>
              <a:gd name="connsiteX7" fmla="*/ 11461 w 249651"/>
              <a:gd name="connsiteY7" fmla="*/ 184169 h 193144"/>
              <a:gd name="connsiteX8" fmla="*/ 40036 w 249651"/>
              <a:gd name="connsiteY8" fmla="*/ 104794 h 193144"/>
              <a:gd name="connsiteX9" fmla="*/ 27336 w 249651"/>
              <a:gd name="connsiteY9" fmla="*/ 133369 h 193144"/>
              <a:gd name="connsiteX10" fmla="*/ 71786 w 249651"/>
              <a:gd name="connsiteY10" fmla="*/ 19 h 19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9651" h="193144">
                <a:moveTo>
                  <a:pt x="71786" y="19"/>
                </a:moveTo>
                <a:cubicBezTo>
                  <a:pt x="70728" y="-1569"/>
                  <a:pt x="32098" y="96327"/>
                  <a:pt x="20986" y="123844"/>
                </a:cubicBezTo>
                <a:cubicBezTo>
                  <a:pt x="9874" y="151361"/>
                  <a:pt x="-9177" y="160356"/>
                  <a:pt x="5111" y="165119"/>
                </a:cubicBezTo>
                <a:cubicBezTo>
                  <a:pt x="19399" y="169882"/>
                  <a:pt x="101419" y="149244"/>
                  <a:pt x="106711" y="152419"/>
                </a:cubicBezTo>
                <a:cubicBezTo>
                  <a:pt x="112003" y="155594"/>
                  <a:pt x="13049" y="194223"/>
                  <a:pt x="36861" y="184169"/>
                </a:cubicBezTo>
                <a:cubicBezTo>
                  <a:pt x="60673" y="174115"/>
                  <a:pt x="245882" y="92623"/>
                  <a:pt x="249586" y="92094"/>
                </a:cubicBezTo>
                <a:cubicBezTo>
                  <a:pt x="253290" y="91565"/>
                  <a:pt x="98773" y="165648"/>
                  <a:pt x="59086" y="180994"/>
                </a:cubicBezTo>
                <a:cubicBezTo>
                  <a:pt x="19399" y="196340"/>
                  <a:pt x="14636" y="196869"/>
                  <a:pt x="11461" y="184169"/>
                </a:cubicBezTo>
                <a:cubicBezTo>
                  <a:pt x="8286" y="171469"/>
                  <a:pt x="37390" y="113261"/>
                  <a:pt x="40036" y="104794"/>
                </a:cubicBezTo>
                <a:cubicBezTo>
                  <a:pt x="42682" y="96327"/>
                  <a:pt x="25219" y="145540"/>
                  <a:pt x="27336" y="133369"/>
                </a:cubicBezTo>
                <a:cubicBezTo>
                  <a:pt x="29453" y="121198"/>
                  <a:pt x="72844" y="1607"/>
                  <a:pt x="71786" y="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2" name="フリーフォーム 351">
            <a:extLst>
              <a:ext uri="{FF2B5EF4-FFF2-40B4-BE49-F238E27FC236}">
                <a16:creationId xmlns:a16="http://schemas.microsoft.com/office/drawing/2014/main" id="{ABC4CB84-4452-0F0C-9C2D-8AE07A9781E7}"/>
              </a:ext>
            </a:extLst>
          </p:cNvPr>
          <p:cNvSpPr/>
          <p:nvPr/>
        </p:nvSpPr>
        <p:spPr>
          <a:xfrm>
            <a:off x="5288049" y="4184438"/>
            <a:ext cx="388110" cy="79587"/>
          </a:xfrm>
          <a:custGeom>
            <a:avLst/>
            <a:gdLst>
              <a:gd name="connsiteX0" fmla="*/ 1501 w 388110"/>
              <a:gd name="connsiteY0" fmla="*/ 212 h 79587"/>
              <a:gd name="connsiteX1" fmla="*/ 176126 w 388110"/>
              <a:gd name="connsiteY1" fmla="*/ 57362 h 79587"/>
              <a:gd name="connsiteX2" fmla="*/ 49126 w 388110"/>
              <a:gd name="connsiteY2" fmla="*/ 28787 h 79587"/>
              <a:gd name="connsiteX3" fmla="*/ 296776 w 388110"/>
              <a:gd name="connsiteY3" fmla="*/ 70062 h 79587"/>
              <a:gd name="connsiteX4" fmla="*/ 385676 w 388110"/>
              <a:gd name="connsiteY4" fmla="*/ 212 h 79587"/>
              <a:gd name="connsiteX5" fmla="*/ 214226 w 388110"/>
              <a:gd name="connsiteY5" fmla="*/ 79587 h 79587"/>
              <a:gd name="connsiteX6" fmla="*/ 214226 w 388110"/>
              <a:gd name="connsiteY6" fmla="*/ 79587 h 79587"/>
              <a:gd name="connsiteX7" fmla="*/ 255501 w 388110"/>
              <a:gd name="connsiteY7" fmla="*/ 63712 h 79587"/>
              <a:gd name="connsiteX8" fmla="*/ 99926 w 388110"/>
              <a:gd name="connsiteY8" fmla="*/ 38312 h 79587"/>
              <a:gd name="connsiteX9" fmla="*/ 1501 w 388110"/>
              <a:gd name="connsiteY9" fmla="*/ 212 h 79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88110" h="79587">
                <a:moveTo>
                  <a:pt x="1501" y="212"/>
                </a:moveTo>
                <a:cubicBezTo>
                  <a:pt x="14201" y="3387"/>
                  <a:pt x="168189" y="52600"/>
                  <a:pt x="176126" y="57362"/>
                </a:cubicBezTo>
                <a:cubicBezTo>
                  <a:pt x="184064" y="62125"/>
                  <a:pt x="29018" y="26670"/>
                  <a:pt x="49126" y="28787"/>
                </a:cubicBezTo>
                <a:cubicBezTo>
                  <a:pt x="69234" y="30904"/>
                  <a:pt x="240685" y="74824"/>
                  <a:pt x="296776" y="70062"/>
                </a:cubicBezTo>
                <a:cubicBezTo>
                  <a:pt x="352867" y="65300"/>
                  <a:pt x="399434" y="-1375"/>
                  <a:pt x="385676" y="212"/>
                </a:cubicBezTo>
                <a:cubicBezTo>
                  <a:pt x="371918" y="1799"/>
                  <a:pt x="214226" y="79587"/>
                  <a:pt x="214226" y="79587"/>
                </a:cubicBezTo>
                <a:lnTo>
                  <a:pt x="214226" y="79587"/>
                </a:lnTo>
                <a:cubicBezTo>
                  <a:pt x="221105" y="76941"/>
                  <a:pt x="274551" y="70591"/>
                  <a:pt x="255501" y="63712"/>
                </a:cubicBezTo>
                <a:cubicBezTo>
                  <a:pt x="236451" y="56833"/>
                  <a:pt x="140143" y="46250"/>
                  <a:pt x="99926" y="38312"/>
                </a:cubicBezTo>
                <a:cubicBezTo>
                  <a:pt x="59709" y="30374"/>
                  <a:pt x="-11199" y="-2963"/>
                  <a:pt x="1501" y="2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3" name="フリーフォーム 352">
            <a:extLst>
              <a:ext uri="{FF2B5EF4-FFF2-40B4-BE49-F238E27FC236}">
                <a16:creationId xmlns:a16="http://schemas.microsoft.com/office/drawing/2014/main" id="{BFBDC60E-512B-2E98-24C2-211118AEB128}"/>
              </a:ext>
            </a:extLst>
          </p:cNvPr>
          <p:cNvSpPr/>
          <p:nvPr/>
        </p:nvSpPr>
        <p:spPr>
          <a:xfrm>
            <a:off x="5022850" y="4341292"/>
            <a:ext cx="441126" cy="129248"/>
          </a:xfrm>
          <a:custGeom>
            <a:avLst/>
            <a:gdLst>
              <a:gd name="connsiteX0" fmla="*/ 0 w 441126"/>
              <a:gd name="connsiteY0" fmla="*/ 43383 h 129248"/>
              <a:gd name="connsiteX1" fmla="*/ 212725 w 441126"/>
              <a:gd name="connsiteY1" fmla="*/ 110058 h 129248"/>
              <a:gd name="connsiteX2" fmla="*/ 282575 w 441126"/>
              <a:gd name="connsiteY2" fmla="*/ 91008 h 129248"/>
              <a:gd name="connsiteX3" fmla="*/ 187325 w 441126"/>
              <a:gd name="connsiteY3" fmla="*/ 103708 h 129248"/>
              <a:gd name="connsiteX4" fmla="*/ 412750 w 441126"/>
              <a:gd name="connsiteY4" fmla="*/ 8458 h 129248"/>
              <a:gd name="connsiteX5" fmla="*/ 412750 w 441126"/>
              <a:gd name="connsiteY5" fmla="*/ 17983 h 129248"/>
              <a:gd name="connsiteX6" fmla="*/ 184150 w 441126"/>
              <a:gd name="connsiteY6" fmla="*/ 125933 h 129248"/>
              <a:gd name="connsiteX7" fmla="*/ 130175 w 441126"/>
              <a:gd name="connsiteY7" fmla="*/ 103708 h 129248"/>
              <a:gd name="connsiteX8" fmla="*/ 0 w 441126"/>
              <a:gd name="connsiteY8" fmla="*/ 43383 h 12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41126" h="129248">
                <a:moveTo>
                  <a:pt x="0" y="43383"/>
                </a:moveTo>
                <a:cubicBezTo>
                  <a:pt x="82814" y="72752"/>
                  <a:pt x="165629" y="102121"/>
                  <a:pt x="212725" y="110058"/>
                </a:cubicBezTo>
                <a:cubicBezTo>
                  <a:pt x="259821" y="117995"/>
                  <a:pt x="286808" y="92066"/>
                  <a:pt x="282575" y="91008"/>
                </a:cubicBezTo>
                <a:cubicBezTo>
                  <a:pt x="278342" y="89950"/>
                  <a:pt x="165629" y="117466"/>
                  <a:pt x="187325" y="103708"/>
                </a:cubicBezTo>
                <a:cubicBezTo>
                  <a:pt x="209021" y="89950"/>
                  <a:pt x="412750" y="8458"/>
                  <a:pt x="412750" y="8458"/>
                </a:cubicBezTo>
                <a:cubicBezTo>
                  <a:pt x="450321" y="-5830"/>
                  <a:pt x="450850" y="-1596"/>
                  <a:pt x="412750" y="17983"/>
                </a:cubicBezTo>
                <a:cubicBezTo>
                  <a:pt x="374650" y="37562"/>
                  <a:pt x="231246" y="111646"/>
                  <a:pt x="184150" y="125933"/>
                </a:cubicBezTo>
                <a:cubicBezTo>
                  <a:pt x="137054" y="140220"/>
                  <a:pt x="130175" y="103708"/>
                  <a:pt x="130175" y="103708"/>
                </a:cubicBezTo>
                <a:lnTo>
                  <a:pt x="0" y="4338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>
            <a:extLst>
              <a:ext uri="{FF2B5EF4-FFF2-40B4-BE49-F238E27FC236}">
                <a16:creationId xmlns:a16="http://schemas.microsoft.com/office/drawing/2014/main" id="{120876F9-4748-E0C6-997E-C4B02B6743A3}"/>
              </a:ext>
            </a:extLst>
          </p:cNvPr>
          <p:cNvSpPr/>
          <p:nvPr/>
        </p:nvSpPr>
        <p:spPr>
          <a:xfrm>
            <a:off x="5314815" y="4228830"/>
            <a:ext cx="303104" cy="559276"/>
          </a:xfrm>
          <a:custGeom>
            <a:avLst/>
            <a:gdLst>
              <a:gd name="connsiteX0" fmla="*/ 222385 w 303104"/>
              <a:gd name="connsiteY0" fmla="*/ 270 h 559276"/>
              <a:gd name="connsiteX1" fmla="*/ 292235 w 303104"/>
              <a:gd name="connsiteY1" fmla="*/ 184420 h 559276"/>
              <a:gd name="connsiteX2" fmla="*/ 295410 w 303104"/>
              <a:gd name="connsiteY2" fmla="*/ 146320 h 559276"/>
              <a:gd name="connsiteX3" fmla="*/ 219210 w 303104"/>
              <a:gd name="connsiteY3" fmla="*/ 216170 h 559276"/>
              <a:gd name="connsiteX4" fmla="*/ 152535 w 303104"/>
              <a:gd name="connsiteY4" fmla="*/ 352695 h 559276"/>
              <a:gd name="connsiteX5" fmla="*/ 193810 w 303104"/>
              <a:gd name="connsiteY5" fmla="*/ 298720 h 559276"/>
              <a:gd name="connsiteX6" fmla="*/ 101735 w 303104"/>
              <a:gd name="connsiteY6" fmla="*/ 441595 h 559276"/>
              <a:gd name="connsiteX7" fmla="*/ 135 w 303104"/>
              <a:gd name="connsiteY7" fmla="*/ 559070 h 559276"/>
              <a:gd name="connsiteX8" fmla="*/ 123960 w 303104"/>
              <a:gd name="connsiteY8" fmla="*/ 413020 h 559276"/>
              <a:gd name="connsiteX9" fmla="*/ 203335 w 303104"/>
              <a:gd name="connsiteY9" fmla="*/ 247920 h 559276"/>
              <a:gd name="connsiteX10" fmla="*/ 276360 w 303104"/>
              <a:gd name="connsiteY10" fmla="*/ 165370 h 559276"/>
              <a:gd name="connsiteX11" fmla="*/ 279535 w 303104"/>
              <a:gd name="connsiteY11" fmla="*/ 143145 h 559276"/>
              <a:gd name="connsiteX12" fmla="*/ 222385 w 303104"/>
              <a:gd name="connsiteY12" fmla="*/ 270 h 559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3104" h="559276">
                <a:moveTo>
                  <a:pt x="222385" y="270"/>
                </a:moveTo>
                <a:cubicBezTo>
                  <a:pt x="224502" y="7149"/>
                  <a:pt x="280064" y="160078"/>
                  <a:pt x="292235" y="184420"/>
                </a:cubicBezTo>
                <a:cubicBezTo>
                  <a:pt x="304406" y="208762"/>
                  <a:pt x="307581" y="141028"/>
                  <a:pt x="295410" y="146320"/>
                </a:cubicBezTo>
                <a:cubicBezTo>
                  <a:pt x="283239" y="151612"/>
                  <a:pt x="243023" y="181774"/>
                  <a:pt x="219210" y="216170"/>
                </a:cubicBezTo>
                <a:cubicBezTo>
                  <a:pt x="195397" y="250566"/>
                  <a:pt x="156768" y="338937"/>
                  <a:pt x="152535" y="352695"/>
                </a:cubicBezTo>
                <a:cubicBezTo>
                  <a:pt x="148302" y="366453"/>
                  <a:pt x="202277" y="283903"/>
                  <a:pt x="193810" y="298720"/>
                </a:cubicBezTo>
                <a:cubicBezTo>
                  <a:pt x="185343" y="313537"/>
                  <a:pt x="134014" y="398203"/>
                  <a:pt x="101735" y="441595"/>
                </a:cubicBezTo>
                <a:cubicBezTo>
                  <a:pt x="69456" y="484987"/>
                  <a:pt x="-3569" y="563832"/>
                  <a:pt x="135" y="559070"/>
                </a:cubicBezTo>
                <a:cubicBezTo>
                  <a:pt x="3839" y="554308"/>
                  <a:pt x="90093" y="464878"/>
                  <a:pt x="123960" y="413020"/>
                </a:cubicBezTo>
                <a:cubicBezTo>
                  <a:pt x="157827" y="361162"/>
                  <a:pt x="177935" y="289195"/>
                  <a:pt x="203335" y="247920"/>
                </a:cubicBezTo>
                <a:cubicBezTo>
                  <a:pt x="228735" y="206645"/>
                  <a:pt x="263660" y="182833"/>
                  <a:pt x="276360" y="165370"/>
                </a:cubicBezTo>
                <a:cubicBezTo>
                  <a:pt x="289060" y="147908"/>
                  <a:pt x="288531" y="166428"/>
                  <a:pt x="279535" y="143145"/>
                </a:cubicBezTo>
                <a:cubicBezTo>
                  <a:pt x="270539" y="119862"/>
                  <a:pt x="220268" y="-6609"/>
                  <a:pt x="222385" y="27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5" name="フリーフォーム 354">
            <a:extLst>
              <a:ext uri="{FF2B5EF4-FFF2-40B4-BE49-F238E27FC236}">
                <a16:creationId xmlns:a16="http://schemas.microsoft.com/office/drawing/2014/main" id="{3D41A8E1-ED9D-4A55-EBCA-839C21CB3934}"/>
              </a:ext>
            </a:extLst>
          </p:cNvPr>
          <p:cNvSpPr/>
          <p:nvPr/>
        </p:nvSpPr>
        <p:spPr>
          <a:xfrm>
            <a:off x="5196576" y="4174101"/>
            <a:ext cx="118655" cy="271083"/>
          </a:xfrm>
          <a:custGeom>
            <a:avLst/>
            <a:gdLst>
              <a:gd name="connsiteX0" fmla="*/ 899 w 118655"/>
              <a:gd name="connsiteY0" fmla="*/ 1024 h 271083"/>
              <a:gd name="connsiteX1" fmla="*/ 51699 w 118655"/>
              <a:gd name="connsiteY1" fmla="*/ 204224 h 271083"/>
              <a:gd name="connsiteX2" fmla="*/ 118374 w 118655"/>
              <a:gd name="connsiteY2" fmla="*/ 270899 h 271083"/>
              <a:gd name="connsiteX3" fmla="*/ 73924 w 118655"/>
              <a:gd name="connsiteY3" fmla="*/ 223274 h 271083"/>
              <a:gd name="connsiteX4" fmla="*/ 32649 w 118655"/>
              <a:gd name="connsiteY4" fmla="*/ 197874 h 271083"/>
              <a:gd name="connsiteX5" fmla="*/ 19949 w 118655"/>
              <a:gd name="connsiteY5" fmla="*/ 128024 h 271083"/>
              <a:gd name="connsiteX6" fmla="*/ 899 w 118655"/>
              <a:gd name="connsiteY6" fmla="*/ 1024 h 271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8655" h="271083">
                <a:moveTo>
                  <a:pt x="899" y="1024"/>
                </a:moveTo>
                <a:cubicBezTo>
                  <a:pt x="6191" y="13724"/>
                  <a:pt x="32120" y="159245"/>
                  <a:pt x="51699" y="204224"/>
                </a:cubicBezTo>
                <a:cubicBezTo>
                  <a:pt x="71278" y="249203"/>
                  <a:pt x="114670" y="267724"/>
                  <a:pt x="118374" y="270899"/>
                </a:cubicBezTo>
                <a:cubicBezTo>
                  <a:pt x="122078" y="274074"/>
                  <a:pt x="88211" y="235445"/>
                  <a:pt x="73924" y="223274"/>
                </a:cubicBezTo>
                <a:cubicBezTo>
                  <a:pt x="59637" y="211103"/>
                  <a:pt x="41645" y="213749"/>
                  <a:pt x="32649" y="197874"/>
                </a:cubicBezTo>
                <a:cubicBezTo>
                  <a:pt x="23653" y="181999"/>
                  <a:pt x="24711" y="158715"/>
                  <a:pt x="19949" y="128024"/>
                </a:cubicBezTo>
                <a:cubicBezTo>
                  <a:pt x="15187" y="97333"/>
                  <a:pt x="-4393" y="-11676"/>
                  <a:pt x="899" y="10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6" name="フリーフォーム 355">
            <a:extLst>
              <a:ext uri="{FF2B5EF4-FFF2-40B4-BE49-F238E27FC236}">
                <a16:creationId xmlns:a16="http://schemas.microsoft.com/office/drawing/2014/main" id="{C8F4FDE2-2E54-CA55-A127-99A696527FF5}"/>
              </a:ext>
            </a:extLst>
          </p:cNvPr>
          <p:cNvSpPr/>
          <p:nvPr/>
        </p:nvSpPr>
        <p:spPr>
          <a:xfrm>
            <a:off x="5175043" y="4270334"/>
            <a:ext cx="292413" cy="419561"/>
          </a:xfrm>
          <a:custGeom>
            <a:avLst/>
            <a:gdLst>
              <a:gd name="connsiteX0" fmla="*/ 292307 w 292413"/>
              <a:gd name="connsiteY0" fmla="*/ 41 h 419561"/>
              <a:gd name="connsiteX1" fmla="*/ 206582 w 292413"/>
              <a:gd name="connsiteY1" fmla="*/ 120691 h 419561"/>
              <a:gd name="connsiteX2" fmla="*/ 171657 w 292413"/>
              <a:gd name="connsiteY2" fmla="*/ 260391 h 419561"/>
              <a:gd name="connsiteX3" fmla="*/ 247857 w 292413"/>
              <a:gd name="connsiteY3" fmla="*/ 146091 h 419561"/>
              <a:gd name="connsiteX4" fmla="*/ 98632 w 292413"/>
              <a:gd name="connsiteY4" fmla="*/ 333416 h 419561"/>
              <a:gd name="connsiteX5" fmla="*/ 207 w 292413"/>
              <a:gd name="connsiteY5" fmla="*/ 419141 h 419561"/>
              <a:gd name="connsiteX6" fmla="*/ 124032 w 292413"/>
              <a:gd name="connsiteY6" fmla="*/ 301666 h 419561"/>
              <a:gd name="connsiteX7" fmla="*/ 181182 w 292413"/>
              <a:gd name="connsiteY7" fmla="*/ 225466 h 419561"/>
              <a:gd name="connsiteX8" fmla="*/ 187532 w 292413"/>
              <a:gd name="connsiteY8" fmla="*/ 133391 h 419561"/>
              <a:gd name="connsiteX9" fmla="*/ 292307 w 292413"/>
              <a:gd name="connsiteY9" fmla="*/ 41 h 419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92413" h="419561">
                <a:moveTo>
                  <a:pt x="292307" y="41"/>
                </a:moveTo>
                <a:cubicBezTo>
                  <a:pt x="295482" y="-2076"/>
                  <a:pt x="226690" y="77299"/>
                  <a:pt x="206582" y="120691"/>
                </a:cubicBezTo>
                <a:cubicBezTo>
                  <a:pt x="186474" y="164083"/>
                  <a:pt x="164778" y="256158"/>
                  <a:pt x="171657" y="260391"/>
                </a:cubicBezTo>
                <a:cubicBezTo>
                  <a:pt x="178536" y="264624"/>
                  <a:pt x="260028" y="133920"/>
                  <a:pt x="247857" y="146091"/>
                </a:cubicBezTo>
                <a:cubicBezTo>
                  <a:pt x="235686" y="158262"/>
                  <a:pt x="139907" y="287908"/>
                  <a:pt x="98632" y="333416"/>
                </a:cubicBezTo>
                <a:cubicBezTo>
                  <a:pt x="57357" y="378924"/>
                  <a:pt x="-4026" y="424433"/>
                  <a:pt x="207" y="419141"/>
                </a:cubicBezTo>
                <a:cubicBezTo>
                  <a:pt x="4440" y="413849"/>
                  <a:pt x="93869" y="333945"/>
                  <a:pt x="124032" y="301666"/>
                </a:cubicBezTo>
                <a:cubicBezTo>
                  <a:pt x="154194" y="269387"/>
                  <a:pt x="170599" y="253512"/>
                  <a:pt x="181182" y="225466"/>
                </a:cubicBezTo>
                <a:cubicBezTo>
                  <a:pt x="191765" y="197420"/>
                  <a:pt x="169540" y="166199"/>
                  <a:pt x="187532" y="133391"/>
                </a:cubicBezTo>
                <a:cubicBezTo>
                  <a:pt x="205524" y="100583"/>
                  <a:pt x="289132" y="2158"/>
                  <a:pt x="292307" y="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7" name="フリーフォーム 356">
            <a:extLst>
              <a:ext uri="{FF2B5EF4-FFF2-40B4-BE49-F238E27FC236}">
                <a16:creationId xmlns:a16="http://schemas.microsoft.com/office/drawing/2014/main" id="{93DA834D-2FDC-1B54-D8B4-5A0A31E41389}"/>
              </a:ext>
            </a:extLst>
          </p:cNvPr>
          <p:cNvSpPr/>
          <p:nvPr/>
        </p:nvSpPr>
        <p:spPr>
          <a:xfrm>
            <a:off x="4908393" y="4435473"/>
            <a:ext cx="217032" cy="276489"/>
          </a:xfrm>
          <a:custGeom>
            <a:avLst/>
            <a:gdLst>
              <a:gd name="connsiteX0" fmla="*/ 85882 w 217032"/>
              <a:gd name="connsiteY0" fmla="*/ 2 h 276489"/>
              <a:gd name="connsiteX1" fmla="*/ 165257 w 217032"/>
              <a:gd name="connsiteY1" fmla="*/ 111127 h 276489"/>
              <a:gd name="connsiteX2" fmla="*/ 216057 w 217032"/>
              <a:gd name="connsiteY2" fmla="*/ 149227 h 276489"/>
              <a:gd name="connsiteX3" fmla="*/ 120807 w 217032"/>
              <a:gd name="connsiteY3" fmla="*/ 190502 h 276489"/>
              <a:gd name="connsiteX4" fmla="*/ 98582 w 217032"/>
              <a:gd name="connsiteY4" fmla="*/ 200027 h 276489"/>
              <a:gd name="connsiteX5" fmla="*/ 155732 w 217032"/>
              <a:gd name="connsiteY5" fmla="*/ 193677 h 276489"/>
              <a:gd name="connsiteX6" fmla="*/ 157 w 217032"/>
              <a:gd name="connsiteY6" fmla="*/ 276227 h 276489"/>
              <a:gd name="connsiteX7" fmla="*/ 127157 w 217032"/>
              <a:gd name="connsiteY7" fmla="*/ 219077 h 276489"/>
              <a:gd name="connsiteX8" fmla="*/ 162082 w 217032"/>
              <a:gd name="connsiteY8" fmla="*/ 196852 h 276489"/>
              <a:gd name="connsiteX9" fmla="*/ 104932 w 217032"/>
              <a:gd name="connsiteY9" fmla="*/ 117477 h 276489"/>
              <a:gd name="connsiteX10" fmla="*/ 212882 w 217032"/>
              <a:gd name="connsiteY10" fmla="*/ 149227 h 276489"/>
              <a:gd name="connsiteX11" fmla="*/ 146207 w 217032"/>
              <a:gd name="connsiteY11" fmla="*/ 114302 h 276489"/>
              <a:gd name="connsiteX12" fmla="*/ 85882 w 217032"/>
              <a:gd name="connsiteY12" fmla="*/ 2 h 276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7032" h="276489">
                <a:moveTo>
                  <a:pt x="85882" y="2"/>
                </a:moveTo>
                <a:cubicBezTo>
                  <a:pt x="89057" y="-527"/>
                  <a:pt x="143561" y="86256"/>
                  <a:pt x="165257" y="111127"/>
                </a:cubicBezTo>
                <a:cubicBezTo>
                  <a:pt x="186953" y="135998"/>
                  <a:pt x="223465" y="135998"/>
                  <a:pt x="216057" y="149227"/>
                </a:cubicBezTo>
                <a:cubicBezTo>
                  <a:pt x="208649" y="162456"/>
                  <a:pt x="120807" y="190502"/>
                  <a:pt x="120807" y="190502"/>
                </a:cubicBezTo>
                <a:cubicBezTo>
                  <a:pt x="101228" y="198969"/>
                  <a:pt x="92761" y="199498"/>
                  <a:pt x="98582" y="200027"/>
                </a:cubicBezTo>
                <a:cubicBezTo>
                  <a:pt x="104403" y="200556"/>
                  <a:pt x="172136" y="180977"/>
                  <a:pt x="155732" y="193677"/>
                </a:cubicBezTo>
                <a:cubicBezTo>
                  <a:pt x="139328" y="206377"/>
                  <a:pt x="4919" y="271994"/>
                  <a:pt x="157" y="276227"/>
                </a:cubicBezTo>
                <a:cubicBezTo>
                  <a:pt x="-4605" y="280460"/>
                  <a:pt x="100170" y="232306"/>
                  <a:pt x="127157" y="219077"/>
                </a:cubicBezTo>
                <a:cubicBezTo>
                  <a:pt x="154145" y="205848"/>
                  <a:pt x="165786" y="213785"/>
                  <a:pt x="162082" y="196852"/>
                </a:cubicBezTo>
                <a:cubicBezTo>
                  <a:pt x="158378" y="179919"/>
                  <a:pt x="96465" y="125415"/>
                  <a:pt x="104932" y="117477"/>
                </a:cubicBezTo>
                <a:cubicBezTo>
                  <a:pt x="113399" y="109540"/>
                  <a:pt x="206003" y="149756"/>
                  <a:pt x="212882" y="149227"/>
                </a:cubicBezTo>
                <a:cubicBezTo>
                  <a:pt x="219761" y="148698"/>
                  <a:pt x="166315" y="132823"/>
                  <a:pt x="146207" y="114302"/>
                </a:cubicBezTo>
                <a:cubicBezTo>
                  <a:pt x="126099" y="95781"/>
                  <a:pt x="82707" y="531"/>
                  <a:pt x="85882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8" name="フリーフォーム 357">
            <a:extLst>
              <a:ext uri="{FF2B5EF4-FFF2-40B4-BE49-F238E27FC236}">
                <a16:creationId xmlns:a16="http://schemas.microsoft.com/office/drawing/2014/main" id="{EAA6CA3F-FC7E-977A-6FAF-5D9F94AB2ADC}"/>
              </a:ext>
            </a:extLst>
          </p:cNvPr>
          <p:cNvSpPr/>
          <p:nvPr/>
        </p:nvSpPr>
        <p:spPr>
          <a:xfrm>
            <a:off x="4824487" y="4565572"/>
            <a:ext cx="560315" cy="158523"/>
          </a:xfrm>
          <a:custGeom>
            <a:avLst/>
            <a:gdLst>
              <a:gd name="connsiteX0" fmla="*/ 11038 w 560315"/>
              <a:gd name="connsiteY0" fmla="*/ 82628 h 158523"/>
              <a:gd name="connsiteX1" fmla="*/ 61838 w 560315"/>
              <a:gd name="connsiteY1" fmla="*/ 85803 h 158523"/>
              <a:gd name="connsiteX2" fmla="*/ 353938 w 560315"/>
              <a:gd name="connsiteY2" fmla="*/ 152478 h 158523"/>
              <a:gd name="connsiteX3" fmla="*/ 287263 w 560315"/>
              <a:gd name="connsiteY3" fmla="*/ 149303 h 158523"/>
              <a:gd name="connsiteX4" fmla="*/ 417438 w 560315"/>
              <a:gd name="connsiteY4" fmla="*/ 98503 h 158523"/>
              <a:gd name="connsiteX5" fmla="*/ 560313 w 560315"/>
              <a:gd name="connsiteY5" fmla="*/ 78 h 158523"/>
              <a:gd name="connsiteX6" fmla="*/ 414263 w 560315"/>
              <a:gd name="connsiteY6" fmla="*/ 82628 h 158523"/>
              <a:gd name="connsiteX7" fmla="*/ 303138 w 560315"/>
              <a:gd name="connsiteY7" fmla="*/ 120728 h 158523"/>
              <a:gd name="connsiteX8" fmla="*/ 214238 w 560315"/>
              <a:gd name="connsiteY8" fmla="*/ 123903 h 158523"/>
              <a:gd name="connsiteX9" fmla="*/ 11038 w 560315"/>
              <a:gd name="connsiteY9" fmla="*/ 82628 h 158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0315" h="158523">
                <a:moveTo>
                  <a:pt x="11038" y="82628"/>
                </a:moveTo>
                <a:cubicBezTo>
                  <a:pt x="-14362" y="76278"/>
                  <a:pt x="4688" y="74161"/>
                  <a:pt x="61838" y="85803"/>
                </a:cubicBezTo>
                <a:cubicBezTo>
                  <a:pt x="118988" y="97445"/>
                  <a:pt x="316367" y="141895"/>
                  <a:pt x="353938" y="152478"/>
                </a:cubicBezTo>
                <a:cubicBezTo>
                  <a:pt x="391509" y="163061"/>
                  <a:pt x="276680" y="158299"/>
                  <a:pt x="287263" y="149303"/>
                </a:cubicBezTo>
                <a:cubicBezTo>
                  <a:pt x="297846" y="140307"/>
                  <a:pt x="371930" y="123374"/>
                  <a:pt x="417438" y="98503"/>
                </a:cubicBezTo>
                <a:cubicBezTo>
                  <a:pt x="462946" y="73632"/>
                  <a:pt x="560842" y="2724"/>
                  <a:pt x="560313" y="78"/>
                </a:cubicBezTo>
                <a:cubicBezTo>
                  <a:pt x="559784" y="-2568"/>
                  <a:pt x="457125" y="62520"/>
                  <a:pt x="414263" y="82628"/>
                </a:cubicBezTo>
                <a:cubicBezTo>
                  <a:pt x="371401" y="102736"/>
                  <a:pt x="336476" y="113849"/>
                  <a:pt x="303138" y="120728"/>
                </a:cubicBezTo>
                <a:cubicBezTo>
                  <a:pt x="269800" y="127607"/>
                  <a:pt x="260275" y="132370"/>
                  <a:pt x="214238" y="123903"/>
                </a:cubicBezTo>
                <a:cubicBezTo>
                  <a:pt x="168201" y="115436"/>
                  <a:pt x="36438" y="88978"/>
                  <a:pt x="11038" y="826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9" name="フリーフォーム 358">
            <a:extLst>
              <a:ext uri="{FF2B5EF4-FFF2-40B4-BE49-F238E27FC236}">
                <a16:creationId xmlns:a16="http://schemas.microsoft.com/office/drawing/2014/main" id="{275792A6-F4E5-8519-2660-58D61D43AA5C}"/>
              </a:ext>
            </a:extLst>
          </p:cNvPr>
          <p:cNvSpPr/>
          <p:nvPr/>
        </p:nvSpPr>
        <p:spPr>
          <a:xfrm>
            <a:off x="5156169" y="4231401"/>
            <a:ext cx="412663" cy="661079"/>
          </a:xfrm>
          <a:custGeom>
            <a:avLst/>
            <a:gdLst>
              <a:gd name="connsiteX0" fmla="*/ 330231 w 412663"/>
              <a:gd name="connsiteY0" fmla="*/ 874 h 661079"/>
              <a:gd name="connsiteX1" fmla="*/ 377856 w 412663"/>
              <a:gd name="connsiteY1" fmla="*/ 124699 h 661079"/>
              <a:gd name="connsiteX2" fmla="*/ 381031 w 412663"/>
              <a:gd name="connsiteY2" fmla="*/ 165974 h 661079"/>
              <a:gd name="connsiteX3" fmla="*/ 285781 w 412663"/>
              <a:gd name="connsiteY3" fmla="*/ 369174 h 661079"/>
              <a:gd name="connsiteX4" fmla="*/ 336581 w 412663"/>
              <a:gd name="connsiteY4" fmla="*/ 324724 h 661079"/>
              <a:gd name="connsiteX5" fmla="*/ 203231 w 412663"/>
              <a:gd name="connsiteY5" fmla="*/ 527924 h 661079"/>
              <a:gd name="connsiteX6" fmla="*/ 136556 w 412663"/>
              <a:gd name="connsiteY6" fmla="*/ 492999 h 661079"/>
              <a:gd name="connsiteX7" fmla="*/ 31 w 412663"/>
              <a:gd name="connsiteY7" fmla="*/ 435849 h 661079"/>
              <a:gd name="connsiteX8" fmla="*/ 149256 w 412663"/>
              <a:gd name="connsiteY8" fmla="*/ 508874 h 661079"/>
              <a:gd name="connsiteX9" fmla="*/ 365156 w 412663"/>
              <a:gd name="connsiteY9" fmla="*/ 654924 h 661079"/>
              <a:gd name="connsiteX10" fmla="*/ 327056 w 412663"/>
              <a:gd name="connsiteY10" fmla="*/ 635874 h 661079"/>
              <a:gd name="connsiteX11" fmla="*/ 136556 w 412663"/>
              <a:gd name="connsiteY11" fmla="*/ 540624 h 661079"/>
              <a:gd name="connsiteX12" fmla="*/ 263556 w 412663"/>
              <a:gd name="connsiteY12" fmla="*/ 458074 h 661079"/>
              <a:gd name="connsiteX13" fmla="*/ 349281 w 412663"/>
              <a:gd name="connsiteY13" fmla="*/ 251699 h 661079"/>
              <a:gd name="connsiteX14" fmla="*/ 358806 w 412663"/>
              <a:gd name="connsiteY14" fmla="*/ 223124 h 661079"/>
              <a:gd name="connsiteX15" fmla="*/ 403256 w 412663"/>
              <a:gd name="connsiteY15" fmla="*/ 150099 h 661079"/>
              <a:gd name="connsiteX16" fmla="*/ 409606 w 412663"/>
              <a:gd name="connsiteY16" fmla="*/ 200899 h 661079"/>
              <a:gd name="connsiteX17" fmla="*/ 365156 w 412663"/>
              <a:gd name="connsiteY17" fmla="*/ 86599 h 661079"/>
              <a:gd name="connsiteX18" fmla="*/ 371506 w 412663"/>
              <a:gd name="connsiteY18" fmla="*/ 194549 h 661079"/>
              <a:gd name="connsiteX19" fmla="*/ 330231 w 412663"/>
              <a:gd name="connsiteY19" fmla="*/ 874 h 66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12663" h="661079">
                <a:moveTo>
                  <a:pt x="330231" y="874"/>
                </a:moveTo>
                <a:cubicBezTo>
                  <a:pt x="331289" y="-10768"/>
                  <a:pt x="369389" y="97182"/>
                  <a:pt x="377856" y="124699"/>
                </a:cubicBezTo>
                <a:cubicBezTo>
                  <a:pt x="386323" y="152216"/>
                  <a:pt x="396377" y="125228"/>
                  <a:pt x="381031" y="165974"/>
                </a:cubicBezTo>
                <a:cubicBezTo>
                  <a:pt x="365685" y="206720"/>
                  <a:pt x="293189" y="342716"/>
                  <a:pt x="285781" y="369174"/>
                </a:cubicBezTo>
                <a:cubicBezTo>
                  <a:pt x="278373" y="395632"/>
                  <a:pt x="350339" y="298266"/>
                  <a:pt x="336581" y="324724"/>
                </a:cubicBezTo>
                <a:cubicBezTo>
                  <a:pt x="322823" y="351182"/>
                  <a:pt x="236569" y="499878"/>
                  <a:pt x="203231" y="527924"/>
                </a:cubicBezTo>
                <a:cubicBezTo>
                  <a:pt x="169893" y="555970"/>
                  <a:pt x="170423" y="508345"/>
                  <a:pt x="136556" y="492999"/>
                </a:cubicBezTo>
                <a:cubicBezTo>
                  <a:pt x="102689" y="477653"/>
                  <a:pt x="-2086" y="433203"/>
                  <a:pt x="31" y="435849"/>
                </a:cubicBezTo>
                <a:cubicBezTo>
                  <a:pt x="2148" y="438495"/>
                  <a:pt x="88402" y="472362"/>
                  <a:pt x="149256" y="508874"/>
                </a:cubicBezTo>
                <a:cubicBezTo>
                  <a:pt x="210110" y="545386"/>
                  <a:pt x="335523" y="633757"/>
                  <a:pt x="365156" y="654924"/>
                </a:cubicBezTo>
                <a:cubicBezTo>
                  <a:pt x="394789" y="676091"/>
                  <a:pt x="327056" y="635874"/>
                  <a:pt x="327056" y="635874"/>
                </a:cubicBezTo>
                <a:cubicBezTo>
                  <a:pt x="288956" y="616824"/>
                  <a:pt x="147139" y="570257"/>
                  <a:pt x="136556" y="540624"/>
                </a:cubicBezTo>
                <a:cubicBezTo>
                  <a:pt x="125973" y="510991"/>
                  <a:pt x="228102" y="506228"/>
                  <a:pt x="263556" y="458074"/>
                </a:cubicBezTo>
                <a:cubicBezTo>
                  <a:pt x="299010" y="409920"/>
                  <a:pt x="333406" y="290857"/>
                  <a:pt x="349281" y="251699"/>
                </a:cubicBezTo>
                <a:cubicBezTo>
                  <a:pt x="365156" y="212541"/>
                  <a:pt x="349810" y="240057"/>
                  <a:pt x="358806" y="223124"/>
                </a:cubicBezTo>
                <a:cubicBezTo>
                  <a:pt x="367802" y="206191"/>
                  <a:pt x="394789" y="153803"/>
                  <a:pt x="403256" y="150099"/>
                </a:cubicBezTo>
                <a:cubicBezTo>
                  <a:pt x="411723" y="146395"/>
                  <a:pt x="415956" y="211482"/>
                  <a:pt x="409606" y="200899"/>
                </a:cubicBezTo>
                <a:cubicBezTo>
                  <a:pt x="403256" y="190316"/>
                  <a:pt x="371506" y="87657"/>
                  <a:pt x="365156" y="86599"/>
                </a:cubicBezTo>
                <a:cubicBezTo>
                  <a:pt x="358806" y="85541"/>
                  <a:pt x="375739" y="204074"/>
                  <a:pt x="371506" y="194549"/>
                </a:cubicBezTo>
                <a:cubicBezTo>
                  <a:pt x="367273" y="185024"/>
                  <a:pt x="329173" y="12516"/>
                  <a:pt x="330231" y="87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0" name="フリーフォーム 359">
            <a:extLst>
              <a:ext uri="{FF2B5EF4-FFF2-40B4-BE49-F238E27FC236}">
                <a16:creationId xmlns:a16="http://schemas.microsoft.com/office/drawing/2014/main" id="{7D4D42FC-BAE3-9D6E-4914-5B3BA879EB33}"/>
              </a:ext>
            </a:extLst>
          </p:cNvPr>
          <p:cNvSpPr/>
          <p:nvPr/>
        </p:nvSpPr>
        <p:spPr>
          <a:xfrm>
            <a:off x="5687719" y="4075824"/>
            <a:ext cx="805400" cy="569733"/>
          </a:xfrm>
          <a:custGeom>
            <a:avLst/>
            <a:gdLst>
              <a:gd name="connsiteX0" fmla="*/ 8231 w 805400"/>
              <a:gd name="connsiteY0" fmla="*/ 876 h 569733"/>
              <a:gd name="connsiteX1" fmla="*/ 363831 w 805400"/>
              <a:gd name="connsiteY1" fmla="*/ 105651 h 569733"/>
              <a:gd name="connsiteX2" fmla="*/ 316206 w 805400"/>
              <a:gd name="connsiteY2" fmla="*/ 115176 h 569733"/>
              <a:gd name="connsiteX3" fmla="*/ 446381 w 805400"/>
              <a:gd name="connsiteY3" fmla="*/ 210426 h 569733"/>
              <a:gd name="connsiteX4" fmla="*/ 459081 w 805400"/>
              <a:gd name="connsiteY4" fmla="*/ 200901 h 569733"/>
              <a:gd name="connsiteX5" fmla="*/ 592431 w 805400"/>
              <a:gd name="connsiteY5" fmla="*/ 270751 h 569733"/>
              <a:gd name="connsiteX6" fmla="*/ 516231 w 805400"/>
              <a:gd name="connsiteY6" fmla="*/ 277101 h 569733"/>
              <a:gd name="connsiteX7" fmla="*/ 668631 w 805400"/>
              <a:gd name="connsiteY7" fmla="*/ 423151 h 569733"/>
              <a:gd name="connsiteX8" fmla="*/ 624181 w 805400"/>
              <a:gd name="connsiteY8" fmla="*/ 346951 h 569733"/>
              <a:gd name="connsiteX9" fmla="*/ 805156 w 805400"/>
              <a:gd name="connsiteY9" fmla="*/ 569201 h 569733"/>
              <a:gd name="connsiteX10" fmla="*/ 659106 w 805400"/>
              <a:gd name="connsiteY10" fmla="*/ 404101 h 569733"/>
              <a:gd name="connsiteX11" fmla="*/ 490831 w 805400"/>
              <a:gd name="connsiteY11" fmla="*/ 245351 h 569733"/>
              <a:gd name="connsiteX12" fmla="*/ 319381 w 805400"/>
              <a:gd name="connsiteY12" fmla="*/ 118351 h 569733"/>
              <a:gd name="connsiteX13" fmla="*/ 128881 w 805400"/>
              <a:gd name="connsiteY13" fmla="*/ 58026 h 569733"/>
              <a:gd name="connsiteX14" fmla="*/ 8231 w 805400"/>
              <a:gd name="connsiteY14" fmla="*/ 876 h 569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05400" h="569733">
                <a:moveTo>
                  <a:pt x="8231" y="876"/>
                </a:moveTo>
                <a:cubicBezTo>
                  <a:pt x="47389" y="8813"/>
                  <a:pt x="312502" y="86601"/>
                  <a:pt x="363831" y="105651"/>
                </a:cubicBezTo>
                <a:cubicBezTo>
                  <a:pt x="415160" y="124701"/>
                  <a:pt x="302448" y="97714"/>
                  <a:pt x="316206" y="115176"/>
                </a:cubicBezTo>
                <a:cubicBezTo>
                  <a:pt x="329964" y="132638"/>
                  <a:pt x="422569" y="196139"/>
                  <a:pt x="446381" y="210426"/>
                </a:cubicBezTo>
                <a:cubicBezTo>
                  <a:pt x="470193" y="224713"/>
                  <a:pt x="434739" y="190847"/>
                  <a:pt x="459081" y="200901"/>
                </a:cubicBezTo>
                <a:cubicBezTo>
                  <a:pt x="483423" y="210955"/>
                  <a:pt x="582906" y="258051"/>
                  <a:pt x="592431" y="270751"/>
                </a:cubicBezTo>
                <a:cubicBezTo>
                  <a:pt x="601956" y="283451"/>
                  <a:pt x="503531" y="251701"/>
                  <a:pt x="516231" y="277101"/>
                </a:cubicBezTo>
                <a:cubicBezTo>
                  <a:pt x="528931" y="302501"/>
                  <a:pt x="650639" y="411509"/>
                  <a:pt x="668631" y="423151"/>
                </a:cubicBezTo>
                <a:cubicBezTo>
                  <a:pt x="686623" y="434793"/>
                  <a:pt x="601427" y="322609"/>
                  <a:pt x="624181" y="346951"/>
                </a:cubicBezTo>
                <a:cubicBezTo>
                  <a:pt x="646935" y="371293"/>
                  <a:pt x="799335" y="559676"/>
                  <a:pt x="805156" y="569201"/>
                </a:cubicBezTo>
                <a:cubicBezTo>
                  <a:pt x="810977" y="578726"/>
                  <a:pt x="711494" y="458076"/>
                  <a:pt x="659106" y="404101"/>
                </a:cubicBezTo>
                <a:cubicBezTo>
                  <a:pt x="606719" y="350126"/>
                  <a:pt x="547452" y="292976"/>
                  <a:pt x="490831" y="245351"/>
                </a:cubicBezTo>
                <a:cubicBezTo>
                  <a:pt x="434210" y="197726"/>
                  <a:pt x="379706" y="149572"/>
                  <a:pt x="319381" y="118351"/>
                </a:cubicBezTo>
                <a:cubicBezTo>
                  <a:pt x="259056" y="87130"/>
                  <a:pt x="178093" y="74959"/>
                  <a:pt x="128881" y="58026"/>
                </a:cubicBezTo>
                <a:cubicBezTo>
                  <a:pt x="79669" y="41093"/>
                  <a:pt x="-30927" y="-7061"/>
                  <a:pt x="8231" y="8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1" name="フリーフォーム 360">
            <a:extLst>
              <a:ext uri="{FF2B5EF4-FFF2-40B4-BE49-F238E27FC236}">
                <a16:creationId xmlns:a16="http://schemas.microsoft.com/office/drawing/2014/main" id="{FDBE74DD-F997-A6B6-1D5A-E8F3361AC24E}"/>
              </a:ext>
            </a:extLst>
          </p:cNvPr>
          <p:cNvSpPr/>
          <p:nvPr/>
        </p:nvSpPr>
        <p:spPr>
          <a:xfrm>
            <a:off x="5915025" y="4121150"/>
            <a:ext cx="181043" cy="378557"/>
          </a:xfrm>
          <a:custGeom>
            <a:avLst/>
            <a:gdLst>
              <a:gd name="connsiteX0" fmla="*/ 0 w 181043"/>
              <a:gd name="connsiteY0" fmla="*/ 0 h 378557"/>
              <a:gd name="connsiteX1" fmla="*/ 114300 w 181043"/>
              <a:gd name="connsiteY1" fmla="*/ 244475 h 378557"/>
              <a:gd name="connsiteX2" fmla="*/ 88900 w 181043"/>
              <a:gd name="connsiteY2" fmla="*/ 187325 h 378557"/>
              <a:gd name="connsiteX3" fmla="*/ 174625 w 181043"/>
              <a:gd name="connsiteY3" fmla="*/ 365125 h 378557"/>
              <a:gd name="connsiteX4" fmla="*/ 168275 w 181043"/>
              <a:gd name="connsiteY4" fmla="*/ 352425 h 378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1043" h="378557">
                <a:moveTo>
                  <a:pt x="0" y="0"/>
                </a:moveTo>
                <a:lnTo>
                  <a:pt x="114300" y="244475"/>
                </a:lnTo>
                <a:cubicBezTo>
                  <a:pt x="129117" y="275696"/>
                  <a:pt x="78846" y="167217"/>
                  <a:pt x="88900" y="187325"/>
                </a:cubicBezTo>
                <a:cubicBezTo>
                  <a:pt x="98954" y="207433"/>
                  <a:pt x="174625" y="365125"/>
                  <a:pt x="174625" y="365125"/>
                </a:cubicBezTo>
                <a:cubicBezTo>
                  <a:pt x="187854" y="392642"/>
                  <a:pt x="178064" y="372533"/>
                  <a:pt x="168275" y="352425"/>
                </a:cubicBezTo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2" name="フリーフォーム 361">
            <a:extLst>
              <a:ext uri="{FF2B5EF4-FFF2-40B4-BE49-F238E27FC236}">
                <a16:creationId xmlns:a16="http://schemas.microsoft.com/office/drawing/2014/main" id="{EF397940-F56E-2E0C-F4F5-84D8FB94A035}"/>
              </a:ext>
            </a:extLst>
          </p:cNvPr>
          <p:cNvSpPr/>
          <p:nvPr/>
        </p:nvSpPr>
        <p:spPr>
          <a:xfrm>
            <a:off x="5879980" y="4091853"/>
            <a:ext cx="511327" cy="510867"/>
          </a:xfrm>
          <a:custGeom>
            <a:avLst/>
            <a:gdLst>
              <a:gd name="connsiteX0" fmla="*/ 120 w 511327"/>
              <a:gd name="connsiteY0" fmla="*/ 722 h 510867"/>
              <a:gd name="connsiteX1" fmla="*/ 133470 w 511327"/>
              <a:gd name="connsiteY1" fmla="*/ 216622 h 510867"/>
              <a:gd name="connsiteX2" fmla="*/ 98545 w 511327"/>
              <a:gd name="connsiteY2" fmla="*/ 156297 h 510867"/>
              <a:gd name="connsiteX3" fmla="*/ 174745 w 511327"/>
              <a:gd name="connsiteY3" fmla="*/ 340447 h 510867"/>
              <a:gd name="connsiteX4" fmla="*/ 171570 w 511327"/>
              <a:gd name="connsiteY4" fmla="*/ 318222 h 510867"/>
              <a:gd name="connsiteX5" fmla="*/ 295395 w 511327"/>
              <a:gd name="connsiteY5" fmla="*/ 394422 h 510867"/>
              <a:gd name="connsiteX6" fmla="*/ 279520 w 511327"/>
              <a:gd name="connsiteY6" fmla="*/ 400772 h 510867"/>
              <a:gd name="connsiteX7" fmla="*/ 371595 w 511327"/>
              <a:gd name="connsiteY7" fmla="*/ 483322 h 510867"/>
              <a:gd name="connsiteX8" fmla="*/ 511295 w 511327"/>
              <a:gd name="connsiteY8" fmla="*/ 508722 h 510867"/>
              <a:gd name="connsiteX9" fmla="*/ 358895 w 511327"/>
              <a:gd name="connsiteY9" fmla="*/ 435697 h 510867"/>
              <a:gd name="connsiteX10" fmla="*/ 225545 w 511327"/>
              <a:gd name="connsiteY10" fmla="*/ 356322 h 510867"/>
              <a:gd name="connsiteX11" fmla="*/ 76320 w 511327"/>
              <a:gd name="connsiteY11" fmla="*/ 175347 h 510867"/>
              <a:gd name="connsiteX12" fmla="*/ 279520 w 511327"/>
              <a:gd name="connsiteY12" fmla="*/ 442047 h 510867"/>
              <a:gd name="connsiteX13" fmla="*/ 184270 w 511327"/>
              <a:gd name="connsiteY13" fmla="*/ 346797 h 510867"/>
              <a:gd name="connsiteX14" fmla="*/ 108070 w 511327"/>
              <a:gd name="connsiteY14" fmla="*/ 156297 h 510867"/>
              <a:gd name="connsiteX15" fmla="*/ 31870 w 511327"/>
              <a:gd name="connsiteY15" fmla="*/ 108672 h 510867"/>
              <a:gd name="connsiteX16" fmla="*/ 44570 w 511327"/>
              <a:gd name="connsiteY16" fmla="*/ 102322 h 510867"/>
              <a:gd name="connsiteX17" fmla="*/ 108070 w 511327"/>
              <a:gd name="connsiteY17" fmla="*/ 143597 h 510867"/>
              <a:gd name="connsiteX18" fmla="*/ 120 w 511327"/>
              <a:gd name="connsiteY18" fmla="*/ 722 h 510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1327" h="510867">
                <a:moveTo>
                  <a:pt x="120" y="722"/>
                </a:moveTo>
                <a:cubicBezTo>
                  <a:pt x="4353" y="12893"/>
                  <a:pt x="117066" y="190693"/>
                  <a:pt x="133470" y="216622"/>
                </a:cubicBezTo>
                <a:cubicBezTo>
                  <a:pt x="149874" y="242551"/>
                  <a:pt x="91666" y="135660"/>
                  <a:pt x="98545" y="156297"/>
                </a:cubicBezTo>
                <a:cubicBezTo>
                  <a:pt x="105424" y="176934"/>
                  <a:pt x="162574" y="313460"/>
                  <a:pt x="174745" y="340447"/>
                </a:cubicBezTo>
                <a:cubicBezTo>
                  <a:pt x="186916" y="367435"/>
                  <a:pt x="151462" y="309226"/>
                  <a:pt x="171570" y="318222"/>
                </a:cubicBezTo>
                <a:cubicBezTo>
                  <a:pt x="191678" y="327218"/>
                  <a:pt x="277403" y="380664"/>
                  <a:pt x="295395" y="394422"/>
                </a:cubicBezTo>
                <a:cubicBezTo>
                  <a:pt x="313387" y="408180"/>
                  <a:pt x="266820" y="385955"/>
                  <a:pt x="279520" y="400772"/>
                </a:cubicBezTo>
                <a:cubicBezTo>
                  <a:pt x="292220" y="415589"/>
                  <a:pt x="332966" y="465330"/>
                  <a:pt x="371595" y="483322"/>
                </a:cubicBezTo>
                <a:cubicBezTo>
                  <a:pt x="410224" y="501314"/>
                  <a:pt x="513412" y="516659"/>
                  <a:pt x="511295" y="508722"/>
                </a:cubicBezTo>
                <a:cubicBezTo>
                  <a:pt x="509178" y="500785"/>
                  <a:pt x="406520" y="461097"/>
                  <a:pt x="358895" y="435697"/>
                </a:cubicBezTo>
                <a:cubicBezTo>
                  <a:pt x="311270" y="410297"/>
                  <a:pt x="272641" y="399714"/>
                  <a:pt x="225545" y="356322"/>
                </a:cubicBezTo>
                <a:cubicBezTo>
                  <a:pt x="178449" y="312930"/>
                  <a:pt x="67324" y="161060"/>
                  <a:pt x="76320" y="175347"/>
                </a:cubicBezTo>
                <a:cubicBezTo>
                  <a:pt x="85316" y="189634"/>
                  <a:pt x="261528" y="413472"/>
                  <a:pt x="279520" y="442047"/>
                </a:cubicBezTo>
                <a:cubicBezTo>
                  <a:pt x="297512" y="470622"/>
                  <a:pt x="212845" y="394422"/>
                  <a:pt x="184270" y="346797"/>
                </a:cubicBezTo>
                <a:cubicBezTo>
                  <a:pt x="155695" y="299172"/>
                  <a:pt x="133470" y="195985"/>
                  <a:pt x="108070" y="156297"/>
                </a:cubicBezTo>
                <a:cubicBezTo>
                  <a:pt x="82670" y="116610"/>
                  <a:pt x="42453" y="117668"/>
                  <a:pt x="31870" y="108672"/>
                </a:cubicBezTo>
                <a:cubicBezTo>
                  <a:pt x="21287" y="99676"/>
                  <a:pt x="31870" y="96501"/>
                  <a:pt x="44570" y="102322"/>
                </a:cubicBezTo>
                <a:cubicBezTo>
                  <a:pt x="57270" y="108143"/>
                  <a:pt x="111774" y="153122"/>
                  <a:pt x="108070" y="143597"/>
                </a:cubicBezTo>
                <a:cubicBezTo>
                  <a:pt x="104366" y="134072"/>
                  <a:pt x="-4113" y="-11449"/>
                  <a:pt x="120" y="7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3" name="フリーフォーム 362">
            <a:extLst>
              <a:ext uri="{FF2B5EF4-FFF2-40B4-BE49-F238E27FC236}">
                <a16:creationId xmlns:a16="http://schemas.microsoft.com/office/drawing/2014/main" id="{DA224615-2249-A153-F303-E843B5E8D64A}"/>
              </a:ext>
            </a:extLst>
          </p:cNvPr>
          <p:cNvSpPr/>
          <p:nvPr/>
        </p:nvSpPr>
        <p:spPr>
          <a:xfrm>
            <a:off x="5844479" y="4065996"/>
            <a:ext cx="413447" cy="572789"/>
          </a:xfrm>
          <a:custGeom>
            <a:avLst/>
            <a:gdLst>
              <a:gd name="connsiteX0" fmla="*/ 696 w 413447"/>
              <a:gd name="connsiteY0" fmla="*/ 4354 h 572789"/>
              <a:gd name="connsiteX1" fmla="*/ 156271 w 413447"/>
              <a:gd name="connsiteY1" fmla="*/ 315504 h 572789"/>
              <a:gd name="connsiteX2" fmla="*/ 280096 w 413447"/>
              <a:gd name="connsiteY2" fmla="*/ 404404 h 572789"/>
              <a:gd name="connsiteX3" fmla="*/ 229296 w 413447"/>
              <a:gd name="connsiteY3" fmla="*/ 382179 h 572789"/>
              <a:gd name="connsiteX4" fmla="*/ 413446 w 413447"/>
              <a:gd name="connsiteY4" fmla="*/ 572679 h 572789"/>
              <a:gd name="connsiteX5" fmla="*/ 226121 w 413447"/>
              <a:gd name="connsiteY5" fmla="*/ 407579 h 572789"/>
              <a:gd name="connsiteX6" fmla="*/ 140396 w 413447"/>
              <a:gd name="connsiteY6" fmla="*/ 267879 h 572789"/>
              <a:gd name="connsiteX7" fmla="*/ 99121 w 413447"/>
              <a:gd name="connsiteY7" fmla="*/ 144054 h 572789"/>
              <a:gd name="connsiteX8" fmla="*/ 696 w 413447"/>
              <a:gd name="connsiteY8" fmla="*/ 4354 h 572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3447" h="572789">
                <a:moveTo>
                  <a:pt x="696" y="4354"/>
                </a:moveTo>
                <a:cubicBezTo>
                  <a:pt x="10221" y="32929"/>
                  <a:pt x="109704" y="248829"/>
                  <a:pt x="156271" y="315504"/>
                </a:cubicBezTo>
                <a:cubicBezTo>
                  <a:pt x="202838" y="382179"/>
                  <a:pt x="267925" y="393291"/>
                  <a:pt x="280096" y="404404"/>
                </a:cubicBezTo>
                <a:cubicBezTo>
                  <a:pt x="292267" y="415517"/>
                  <a:pt x="207071" y="354133"/>
                  <a:pt x="229296" y="382179"/>
                </a:cubicBezTo>
                <a:cubicBezTo>
                  <a:pt x="251521" y="410225"/>
                  <a:pt x="413975" y="568446"/>
                  <a:pt x="413446" y="572679"/>
                </a:cubicBezTo>
                <a:cubicBezTo>
                  <a:pt x="412917" y="576912"/>
                  <a:pt x="271629" y="458379"/>
                  <a:pt x="226121" y="407579"/>
                </a:cubicBezTo>
                <a:cubicBezTo>
                  <a:pt x="180613" y="356779"/>
                  <a:pt x="161563" y="311800"/>
                  <a:pt x="140396" y="267879"/>
                </a:cubicBezTo>
                <a:cubicBezTo>
                  <a:pt x="119229" y="223958"/>
                  <a:pt x="116054" y="192737"/>
                  <a:pt x="99121" y="144054"/>
                </a:cubicBezTo>
                <a:cubicBezTo>
                  <a:pt x="82188" y="95371"/>
                  <a:pt x="-8829" y="-24221"/>
                  <a:pt x="696" y="43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4" name="フリーフォーム 363">
            <a:extLst>
              <a:ext uri="{FF2B5EF4-FFF2-40B4-BE49-F238E27FC236}">
                <a16:creationId xmlns:a16="http://schemas.microsoft.com/office/drawing/2014/main" id="{8DDF6667-891A-AA03-E67C-59A54CAF7446}"/>
              </a:ext>
            </a:extLst>
          </p:cNvPr>
          <p:cNvSpPr/>
          <p:nvPr/>
        </p:nvSpPr>
        <p:spPr>
          <a:xfrm>
            <a:off x="5698595" y="4066785"/>
            <a:ext cx="486412" cy="759578"/>
          </a:xfrm>
          <a:custGeom>
            <a:avLst/>
            <a:gdLst>
              <a:gd name="connsiteX0" fmla="*/ 530 w 486412"/>
              <a:gd name="connsiteY0" fmla="*/ 390 h 759578"/>
              <a:gd name="connsiteX1" fmla="*/ 257705 w 486412"/>
              <a:gd name="connsiteY1" fmla="*/ 232165 h 759578"/>
              <a:gd name="connsiteX2" fmla="*/ 248180 w 486412"/>
              <a:gd name="connsiteY2" fmla="*/ 197240 h 759578"/>
              <a:gd name="connsiteX3" fmla="*/ 318030 w 486412"/>
              <a:gd name="connsiteY3" fmla="*/ 346465 h 759578"/>
              <a:gd name="connsiteX4" fmla="*/ 286280 w 486412"/>
              <a:gd name="connsiteY4" fmla="*/ 302015 h 759578"/>
              <a:gd name="connsiteX5" fmla="*/ 270405 w 486412"/>
              <a:gd name="connsiteY5" fmla="*/ 448065 h 759578"/>
              <a:gd name="connsiteX6" fmla="*/ 375180 w 486412"/>
              <a:gd name="connsiteY6" fmla="*/ 454415 h 759578"/>
              <a:gd name="connsiteX7" fmla="*/ 318030 w 486412"/>
              <a:gd name="connsiteY7" fmla="*/ 486165 h 759578"/>
              <a:gd name="connsiteX8" fmla="*/ 486305 w 486412"/>
              <a:gd name="connsiteY8" fmla="*/ 444890 h 759578"/>
              <a:gd name="connsiteX9" fmla="*/ 289455 w 486412"/>
              <a:gd name="connsiteY9" fmla="*/ 543315 h 759578"/>
              <a:gd name="connsiteX10" fmla="*/ 270405 w 486412"/>
              <a:gd name="connsiteY10" fmla="*/ 575065 h 759578"/>
              <a:gd name="connsiteX11" fmla="*/ 305330 w 486412"/>
              <a:gd name="connsiteY11" fmla="*/ 733815 h 759578"/>
              <a:gd name="connsiteX12" fmla="*/ 305330 w 486412"/>
              <a:gd name="connsiteY12" fmla="*/ 736990 h 759578"/>
              <a:gd name="connsiteX13" fmla="*/ 298980 w 486412"/>
              <a:gd name="connsiteY13" fmla="*/ 514740 h 759578"/>
              <a:gd name="connsiteX14" fmla="*/ 324380 w 486412"/>
              <a:gd name="connsiteY14" fmla="*/ 463940 h 759578"/>
              <a:gd name="connsiteX15" fmla="*/ 273580 w 486412"/>
              <a:gd name="connsiteY15" fmla="*/ 263915 h 759578"/>
              <a:gd name="connsiteX16" fmla="*/ 298980 w 486412"/>
              <a:gd name="connsiteY16" fmla="*/ 324240 h 759578"/>
              <a:gd name="connsiteX17" fmla="*/ 140230 w 486412"/>
              <a:gd name="connsiteY17" fmla="*/ 149615 h 759578"/>
              <a:gd name="connsiteX18" fmla="*/ 121180 w 486412"/>
              <a:gd name="connsiteY18" fmla="*/ 127390 h 759578"/>
              <a:gd name="connsiteX19" fmla="*/ 187855 w 486412"/>
              <a:gd name="connsiteY19" fmla="*/ 175015 h 759578"/>
              <a:gd name="connsiteX20" fmla="*/ 530 w 486412"/>
              <a:gd name="connsiteY20" fmla="*/ 390 h 7595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86412" h="759578">
                <a:moveTo>
                  <a:pt x="530" y="390"/>
                </a:moveTo>
                <a:cubicBezTo>
                  <a:pt x="12172" y="9915"/>
                  <a:pt x="216430" y="199357"/>
                  <a:pt x="257705" y="232165"/>
                </a:cubicBezTo>
                <a:cubicBezTo>
                  <a:pt x="298980" y="264973"/>
                  <a:pt x="238126" y="178190"/>
                  <a:pt x="248180" y="197240"/>
                </a:cubicBezTo>
                <a:cubicBezTo>
                  <a:pt x="258234" y="216290"/>
                  <a:pt x="311680" y="329003"/>
                  <a:pt x="318030" y="346465"/>
                </a:cubicBezTo>
                <a:cubicBezTo>
                  <a:pt x="324380" y="363927"/>
                  <a:pt x="294217" y="285082"/>
                  <a:pt x="286280" y="302015"/>
                </a:cubicBezTo>
                <a:cubicBezTo>
                  <a:pt x="278343" y="318948"/>
                  <a:pt x="255588" y="422665"/>
                  <a:pt x="270405" y="448065"/>
                </a:cubicBezTo>
                <a:cubicBezTo>
                  <a:pt x="285222" y="473465"/>
                  <a:pt x="367243" y="448065"/>
                  <a:pt x="375180" y="454415"/>
                </a:cubicBezTo>
                <a:cubicBezTo>
                  <a:pt x="383117" y="460765"/>
                  <a:pt x="299509" y="487752"/>
                  <a:pt x="318030" y="486165"/>
                </a:cubicBezTo>
                <a:cubicBezTo>
                  <a:pt x="336551" y="484578"/>
                  <a:pt x="491068" y="435365"/>
                  <a:pt x="486305" y="444890"/>
                </a:cubicBezTo>
                <a:cubicBezTo>
                  <a:pt x="481542" y="454415"/>
                  <a:pt x="325438" y="521619"/>
                  <a:pt x="289455" y="543315"/>
                </a:cubicBezTo>
                <a:cubicBezTo>
                  <a:pt x="253472" y="565011"/>
                  <a:pt x="267759" y="543315"/>
                  <a:pt x="270405" y="575065"/>
                </a:cubicBezTo>
                <a:cubicBezTo>
                  <a:pt x="273051" y="606815"/>
                  <a:pt x="299509" y="706827"/>
                  <a:pt x="305330" y="733815"/>
                </a:cubicBezTo>
                <a:cubicBezTo>
                  <a:pt x="311151" y="760803"/>
                  <a:pt x="306388" y="773502"/>
                  <a:pt x="305330" y="736990"/>
                </a:cubicBezTo>
                <a:cubicBezTo>
                  <a:pt x="304272" y="700478"/>
                  <a:pt x="295805" y="560248"/>
                  <a:pt x="298980" y="514740"/>
                </a:cubicBezTo>
                <a:cubicBezTo>
                  <a:pt x="302155" y="469232"/>
                  <a:pt x="328613" y="505744"/>
                  <a:pt x="324380" y="463940"/>
                </a:cubicBezTo>
                <a:cubicBezTo>
                  <a:pt x="320147" y="422136"/>
                  <a:pt x="277813" y="287198"/>
                  <a:pt x="273580" y="263915"/>
                </a:cubicBezTo>
                <a:cubicBezTo>
                  <a:pt x="269347" y="240632"/>
                  <a:pt x="321205" y="343290"/>
                  <a:pt x="298980" y="324240"/>
                </a:cubicBezTo>
                <a:cubicBezTo>
                  <a:pt x="276755" y="305190"/>
                  <a:pt x="169863" y="182423"/>
                  <a:pt x="140230" y="149615"/>
                </a:cubicBezTo>
                <a:cubicBezTo>
                  <a:pt x="110597" y="116807"/>
                  <a:pt x="113243" y="123157"/>
                  <a:pt x="121180" y="127390"/>
                </a:cubicBezTo>
                <a:cubicBezTo>
                  <a:pt x="129117" y="131623"/>
                  <a:pt x="203201" y="191419"/>
                  <a:pt x="187855" y="175015"/>
                </a:cubicBezTo>
                <a:cubicBezTo>
                  <a:pt x="172509" y="158611"/>
                  <a:pt x="-11112" y="-9135"/>
                  <a:pt x="530" y="3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5" name="フリーフォーム 364">
            <a:extLst>
              <a:ext uri="{FF2B5EF4-FFF2-40B4-BE49-F238E27FC236}">
                <a16:creationId xmlns:a16="http://schemas.microsoft.com/office/drawing/2014/main" id="{101A9E9A-1940-ADDD-84F5-EBBFDAEEE2EC}"/>
              </a:ext>
            </a:extLst>
          </p:cNvPr>
          <p:cNvSpPr/>
          <p:nvPr/>
        </p:nvSpPr>
        <p:spPr>
          <a:xfrm>
            <a:off x="5958459" y="4217867"/>
            <a:ext cx="509627" cy="425292"/>
          </a:xfrm>
          <a:custGeom>
            <a:avLst/>
            <a:gdLst>
              <a:gd name="connsiteX0" fmla="*/ 1016 w 509627"/>
              <a:gd name="connsiteY0" fmla="*/ 1708 h 425292"/>
              <a:gd name="connsiteX1" fmla="*/ 277241 w 509627"/>
              <a:gd name="connsiteY1" fmla="*/ 230308 h 425292"/>
              <a:gd name="connsiteX2" fmla="*/ 283591 w 509627"/>
              <a:gd name="connsiteY2" fmla="*/ 312858 h 425292"/>
              <a:gd name="connsiteX3" fmla="*/ 270891 w 509627"/>
              <a:gd name="connsiteY3" fmla="*/ 189033 h 425292"/>
              <a:gd name="connsiteX4" fmla="*/ 366141 w 509627"/>
              <a:gd name="connsiteY4" fmla="*/ 338258 h 425292"/>
              <a:gd name="connsiteX5" fmla="*/ 467741 w 509627"/>
              <a:gd name="connsiteY5" fmla="*/ 331908 h 425292"/>
              <a:gd name="connsiteX6" fmla="*/ 505841 w 509627"/>
              <a:gd name="connsiteY6" fmla="*/ 423983 h 425292"/>
              <a:gd name="connsiteX7" fmla="*/ 382016 w 509627"/>
              <a:gd name="connsiteY7" fmla="*/ 252533 h 425292"/>
              <a:gd name="connsiteX8" fmla="*/ 191516 w 509627"/>
              <a:gd name="connsiteY8" fmla="*/ 74733 h 425292"/>
              <a:gd name="connsiteX9" fmla="*/ 340741 w 509627"/>
              <a:gd name="connsiteY9" fmla="*/ 217608 h 425292"/>
              <a:gd name="connsiteX10" fmla="*/ 213741 w 509627"/>
              <a:gd name="connsiteY10" fmla="*/ 112833 h 425292"/>
              <a:gd name="connsiteX11" fmla="*/ 185166 w 509627"/>
              <a:gd name="connsiteY11" fmla="*/ 125533 h 425292"/>
              <a:gd name="connsiteX12" fmla="*/ 1016 w 509627"/>
              <a:gd name="connsiteY12" fmla="*/ 1708 h 425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9627" h="425292">
                <a:moveTo>
                  <a:pt x="1016" y="1708"/>
                </a:moveTo>
                <a:cubicBezTo>
                  <a:pt x="16362" y="19170"/>
                  <a:pt x="230145" y="178450"/>
                  <a:pt x="277241" y="230308"/>
                </a:cubicBezTo>
                <a:cubicBezTo>
                  <a:pt x="324337" y="282166"/>
                  <a:pt x="284649" y="319737"/>
                  <a:pt x="283591" y="312858"/>
                </a:cubicBezTo>
                <a:cubicBezTo>
                  <a:pt x="282533" y="305979"/>
                  <a:pt x="257133" y="184800"/>
                  <a:pt x="270891" y="189033"/>
                </a:cubicBezTo>
                <a:cubicBezTo>
                  <a:pt x="284649" y="193266"/>
                  <a:pt x="333333" y="314445"/>
                  <a:pt x="366141" y="338258"/>
                </a:cubicBezTo>
                <a:cubicBezTo>
                  <a:pt x="398949" y="362071"/>
                  <a:pt x="444458" y="317621"/>
                  <a:pt x="467741" y="331908"/>
                </a:cubicBezTo>
                <a:cubicBezTo>
                  <a:pt x="491024" y="346195"/>
                  <a:pt x="520129" y="437212"/>
                  <a:pt x="505841" y="423983"/>
                </a:cubicBezTo>
                <a:cubicBezTo>
                  <a:pt x="491554" y="410754"/>
                  <a:pt x="434403" y="310741"/>
                  <a:pt x="382016" y="252533"/>
                </a:cubicBezTo>
                <a:cubicBezTo>
                  <a:pt x="329629" y="194325"/>
                  <a:pt x="198395" y="80554"/>
                  <a:pt x="191516" y="74733"/>
                </a:cubicBezTo>
                <a:cubicBezTo>
                  <a:pt x="184637" y="68912"/>
                  <a:pt x="337037" y="211258"/>
                  <a:pt x="340741" y="217608"/>
                </a:cubicBezTo>
                <a:cubicBezTo>
                  <a:pt x="344445" y="223958"/>
                  <a:pt x="239670" y="128179"/>
                  <a:pt x="213741" y="112833"/>
                </a:cubicBezTo>
                <a:cubicBezTo>
                  <a:pt x="187812" y="97487"/>
                  <a:pt x="221679" y="145112"/>
                  <a:pt x="185166" y="125533"/>
                </a:cubicBezTo>
                <a:cubicBezTo>
                  <a:pt x="148654" y="105954"/>
                  <a:pt x="-14330" y="-15754"/>
                  <a:pt x="1016" y="170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6" name="フリーフォーム 365">
            <a:extLst>
              <a:ext uri="{FF2B5EF4-FFF2-40B4-BE49-F238E27FC236}">
                <a16:creationId xmlns:a16="http://schemas.microsoft.com/office/drawing/2014/main" id="{ED28DA51-BBED-9EC9-84A9-BCA850457E5C}"/>
              </a:ext>
            </a:extLst>
          </p:cNvPr>
          <p:cNvSpPr/>
          <p:nvPr/>
        </p:nvSpPr>
        <p:spPr>
          <a:xfrm>
            <a:off x="5654674" y="4118845"/>
            <a:ext cx="365299" cy="729795"/>
          </a:xfrm>
          <a:custGeom>
            <a:avLst/>
            <a:gdLst>
              <a:gd name="connsiteX0" fmla="*/ 50801 w 365299"/>
              <a:gd name="connsiteY0" fmla="*/ 2305 h 729795"/>
              <a:gd name="connsiteX1" fmla="*/ 219076 w 365299"/>
              <a:gd name="connsiteY1" fmla="*/ 265830 h 729795"/>
              <a:gd name="connsiteX2" fmla="*/ 228601 w 365299"/>
              <a:gd name="connsiteY2" fmla="*/ 211855 h 729795"/>
              <a:gd name="connsiteX3" fmla="*/ 247651 w 365299"/>
              <a:gd name="connsiteY3" fmla="*/ 443630 h 729795"/>
              <a:gd name="connsiteX4" fmla="*/ 263526 w 365299"/>
              <a:gd name="connsiteY4" fmla="*/ 586505 h 729795"/>
              <a:gd name="connsiteX5" fmla="*/ 260351 w 365299"/>
              <a:gd name="connsiteY5" fmla="*/ 526180 h 729795"/>
              <a:gd name="connsiteX6" fmla="*/ 250826 w 365299"/>
              <a:gd name="connsiteY6" fmla="*/ 615080 h 729795"/>
              <a:gd name="connsiteX7" fmla="*/ 307976 w 365299"/>
              <a:gd name="connsiteY7" fmla="*/ 589680 h 729795"/>
              <a:gd name="connsiteX8" fmla="*/ 365126 w 365299"/>
              <a:gd name="connsiteY8" fmla="*/ 729380 h 729795"/>
              <a:gd name="connsiteX9" fmla="*/ 288926 w 365299"/>
              <a:gd name="connsiteY9" fmla="*/ 630955 h 729795"/>
              <a:gd name="connsiteX10" fmla="*/ 234951 w 365299"/>
              <a:gd name="connsiteY10" fmla="*/ 580155 h 729795"/>
              <a:gd name="connsiteX11" fmla="*/ 212726 w 365299"/>
              <a:gd name="connsiteY11" fmla="*/ 300755 h 729795"/>
              <a:gd name="connsiteX12" fmla="*/ 1 w 365299"/>
              <a:gd name="connsiteY12" fmla="*/ 265830 h 729795"/>
              <a:gd name="connsiteX13" fmla="*/ 209551 w 365299"/>
              <a:gd name="connsiteY13" fmla="*/ 253130 h 729795"/>
              <a:gd name="connsiteX14" fmla="*/ 111126 w 365299"/>
              <a:gd name="connsiteY14" fmla="*/ 157880 h 729795"/>
              <a:gd name="connsiteX15" fmla="*/ 101601 w 365299"/>
              <a:gd name="connsiteY15" fmla="*/ 129305 h 729795"/>
              <a:gd name="connsiteX16" fmla="*/ 158751 w 365299"/>
              <a:gd name="connsiteY16" fmla="*/ 135655 h 729795"/>
              <a:gd name="connsiteX17" fmla="*/ 50801 w 365299"/>
              <a:gd name="connsiteY17" fmla="*/ 2305 h 729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65299" h="729795">
                <a:moveTo>
                  <a:pt x="50801" y="2305"/>
                </a:moveTo>
                <a:cubicBezTo>
                  <a:pt x="60855" y="24001"/>
                  <a:pt x="189443" y="230905"/>
                  <a:pt x="219076" y="265830"/>
                </a:cubicBezTo>
                <a:cubicBezTo>
                  <a:pt x="248709" y="300755"/>
                  <a:pt x="223839" y="182222"/>
                  <a:pt x="228601" y="211855"/>
                </a:cubicBezTo>
                <a:cubicBezTo>
                  <a:pt x="233363" y="241488"/>
                  <a:pt x="241830" y="381188"/>
                  <a:pt x="247651" y="443630"/>
                </a:cubicBezTo>
                <a:cubicBezTo>
                  <a:pt x="253472" y="506072"/>
                  <a:pt x="261409" y="572747"/>
                  <a:pt x="263526" y="586505"/>
                </a:cubicBezTo>
                <a:cubicBezTo>
                  <a:pt x="265643" y="600263"/>
                  <a:pt x="262468" y="521418"/>
                  <a:pt x="260351" y="526180"/>
                </a:cubicBezTo>
                <a:cubicBezTo>
                  <a:pt x="258234" y="530942"/>
                  <a:pt x="242889" y="604497"/>
                  <a:pt x="250826" y="615080"/>
                </a:cubicBezTo>
                <a:cubicBezTo>
                  <a:pt x="258763" y="625663"/>
                  <a:pt x="288926" y="570630"/>
                  <a:pt x="307976" y="589680"/>
                </a:cubicBezTo>
                <a:cubicBezTo>
                  <a:pt x="327026" y="608730"/>
                  <a:pt x="368301" y="722501"/>
                  <a:pt x="365126" y="729380"/>
                </a:cubicBezTo>
                <a:cubicBezTo>
                  <a:pt x="361951" y="736259"/>
                  <a:pt x="310622" y="655826"/>
                  <a:pt x="288926" y="630955"/>
                </a:cubicBezTo>
                <a:cubicBezTo>
                  <a:pt x="267230" y="606084"/>
                  <a:pt x="247651" y="635188"/>
                  <a:pt x="234951" y="580155"/>
                </a:cubicBezTo>
                <a:cubicBezTo>
                  <a:pt x="222251" y="525122"/>
                  <a:pt x="251884" y="353143"/>
                  <a:pt x="212726" y="300755"/>
                </a:cubicBezTo>
                <a:cubicBezTo>
                  <a:pt x="173568" y="248368"/>
                  <a:pt x="530" y="273768"/>
                  <a:pt x="1" y="265830"/>
                </a:cubicBezTo>
                <a:cubicBezTo>
                  <a:pt x="-528" y="257893"/>
                  <a:pt x="191030" y="271122"/>
                  <a:pt x="209551" y="253130"/>
                </a:cubicBezTo>
                <a:cubicBezTo>
                  <a:pt x="228072" y="235138"/>
                  <a:pt x="129118" y="178518"/>
                  <a:pt x="111126" y="157880"/>
                </a:cubicBezTo>
                <a:cubicBezTo>
                  <a:pt x="93134" y="137243"/>
                  <a:pt x="93664" y="133009"/>
                  <a:pt x="101601" y="129305"/>
                </a:cubicBezTo>
                <a:cubicBezTo>
                  <a:pt x="109538" y="125601"/>
                  <a:pt x="164572" y="152588"/>
                  <a:pt x="158751" y="135655"/>
                </a:cubicBezTo>
                <a:cubicBezTo>
                  <a:pt x="152930" y="118722"/>
                  <a:pt x="40747" y="-19391"/>
                  <a:pt x="50801" y="230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2" name="フリーフォーム 381">
            <a:extLst>
              <a:ext uri="{FF2B5EF4-FFF2-40B4-BE49-F238E27FC236}">
                <a16:creationId xmlns:a16="http://schemas.microsoft.com/office/drawing/2014/main" id="{F0646F1A-136A-1EB9-3B0C-FC0E57525ADE}"/>
              </a:ext>
            </a:extLst>
          </p:cNvPr>
          <p:cNvSpPr/>
          <p:nvPr/>
        </p:nvSpPr>
        <p:spPr>
          <a:xfrm>
            <a:off x="5614275" y="4094065"/>
            <a:ext cx="437475" cy="750870"/>
          </a:xfrm>
          <a:custGeom>
            <a:avLst/>
            <a:gdLst>
              <a:gd name="connsiteX0" fmla="*/ 5475 w 437475"/>
              <a:gd name="connsiteY0" fmla="*/ 14385 h 750870"/>
              <a:gd name="connsiteX1" fmla="*/ 142000 w 437475"/>
              <a:gd name="connsiteY1" fmla="*/ 338235 h 750870"/>
              <a:gd name="connsiteX2" fmla="*/ 145175 w 437475"/>
              <a:gd name="connsiteY2" fmla="*/ 265210 h 750870"/>
              <a:gd name="connsiteX3" fmla="*/ 199150 w 437475"/>
              <a:gd name="connsiteY3" fmla="*/ 541435 h 750870"/>
              <a:gd name="connsiteX4" fmla="*/ 180100 w 437475"/>
              <a:gd name="connsiteY4" fmla="*/ 531910 h 750870"/>
              <a:gd name="connsiteX5" fmla="*/ 205500 w 437475"/>
              <a:gd name="connsiteY5" fmla="*/ 582710 h 750870"/>
              <a:gd name="connsiteX6" fmla="*/ 199150 w 437475"/>
              <a:gd name="connsiteY6" fmla="*/ 563660 h 750870"/>
              <a:gd name="connsiteX7" fmla="*/ 227725 w 437475"/>
              <a:gd name="connsiteY7" fmla="*/ 592235 h 750870"/>
              <a:gd name="connsiteX8" fmla="*/ 230900 w 437475"/>
              <a:gd name="connsiteY8" fmla="*/ 643035 h 750870"/>
              <a:gd name="connsiteX9" fmla="*/ 307100 w 437475"/>
              <a:gd name="connsiteY9" fmla="*/ 608110 h 750870"/>
              <a:gd name="connsiteX10" fmla="*/ 437275 w 437475"/>
              <a:gd name="connsiteY10" fmla="*/ 614460 h 750870"/>
              <a:gd name="connsiteX11" fmla="*/ 275350 w 437475"/>
              <a:gd name="connsiteY11" fmla="*/ 684310 h 750870"/>
              <a:gd name="connsiteX12" fmla="*/ 230900 w 437475"/>
              <a:gd name="connsiteY12" fmla="*/ 643035 h 750870"/>
              <a:gd name="connsiteX13" fmla="*/ 189625 w 437475"/>
              <a:gd name="connsiteY13" fmla="*/ 570010 h 750870"/>
              <a:gd name="connsiteX14" fmla="*/ 78500 w 437475"/>
              <a:gd name="connsiteY14" fmla="*/ 709710 h 750870"/>
              <a:gd name="connsiteX15" fmla="*/ 107075 w 437475"/>
              <a:gd name="connsiteY15" fmla="*/ 744635 h 750870"/>
              <a:gd name="connsiteX16" fmla="*/ 297575 w 437475"/>
              <a:gd name="connsiteY16" fmla="*/ 601760 h 750870"/>
              <a:gd name="connsiteX17" fmla="*/ 199150 w 437475"/>
              <a:gd name="connsiteY17" fmla="*/ 354110 h 750870"/>
              <a:gd name="connsiteX18" fmla="*/ 129300 w 437475"/>
              <a:gd name="connsiteY18" fmla="*/ 277910 h 750870"/>
              <a:gd name="connsiteX19" fmla="*/ 110250 w 437475"/>
              <a:gd name="connsiteY19" fmla="*/ 217585 h 750870"/>
              <a:gd name="connsiteX20" fmla="*/ 142000 w 437475"/>
              <a:gd name="connsiteY20" fmla="*/ 233460 h 750870"/>
              <a:gd name="connsiteX21" fmla="*/ 37225 w 437475"/>
              <a:gd name="connsiteY21" fmla="*/ 71535 h 750870"/>
              <a:gd name="connsiteX22" fmla="*/ 5475 w 437475"/>
              <a:gd name="connsiteY22" fmla="*/ 14385 h 750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37475" h="750870">
                <a:moveTo>
                  <a:pt x="5475" y="14385"/>
                </a:moveTo>
                <a:cubicBezTo>
                  <a:pt x="22937" y="58835"/>
                  <a:pt x="118717" y="296431"/>
                  <a:pt x="142000" y="338235"/>
                </a:cubicBezTo>
                <a:cubicBezTo>
                  <a:pt x="165283" y="380039"/>
                  <a:pt x="135650" y="231343"/>
                  <a:pt x="145175" y="265210"/>
                </a:cubicBezTo>
                <a:cubicBezTo>
                  <a:pt x="154700" y="299077"/>
                  <a:pt x="193329" y="496985"/>
                  <a:pt x="199150" y="541435"/>
                </a:cubicBezTo>
                <a:cubicBezTo>
                  <a:pt x="204971" y="585885"/>
                  <a:pt x="179042" y="525031"/>
                  <a:pt x="180100" y="531910"/>
                </a:cubicBezTo>
                <a:cubicBezTo>
                  <a:pt x="181158" y="538789"/>
                  <a:pt x="202325" y="577418"/>
                  <a:pt x="205500" y="582710"/>
                </a:cubicBezTo>
                <a:cubicBezTo>
                  <a:pt x="208675" y="588002"/>
                  <a:pt x="195446" y="562073"/>
                  <a:pt x="199150" y="563660"/>
                </a:cubicBezTo>
                <a:cubicBezTo>
                  <a:pt x="202854" y="565247"/>
                  <a:pt x="222433" y="579006"/>
                  <a:pt x="227725" y="592235"/>
                </a:cubicBezTo>
                <a:cubicBezTo>
                  <a:pt x="233017" y="605464"/>
                  <a:pt x="217671" y="640389"/>
                  <a:pt x="230900" y="643035"/>
                </a:cubicBezTo>
                <a:cubicBezTo>
                  <a:pt x="244129" y="645681"/>
                  <a:pt x="272704" y="612872"/>
                  <a:pt x="307100" y="608110"/>
                </a:cubicBezTo>
                <a:cubicBezTo>
                  <a:pt x="341496" y="603348"/>
                  <a:pt x="442567" y="601760"/>
                  <a:pt x="437275" y="614460"/>
                </a:cubicBezTo>
                <a:cubicBezTo>
                  <a:pt x="431983" y="627160"/>
                  <a:pt x="309746" y="679548"/>
                  <a:pt x="275350" y="684310"/>
                </a:cubicBezTo>
                <a:cubicBezTo>
                  <a:pt x="240954" y="689072"/>
                  <a:pt x="245188" y="662085"/>
                  <a:pt x="230900" y="643035"/>
                </a:cubicBezTo>
                <a:cubicBezTo>
                  <a:pt x="216613" y="623985"/>
                  <a:pt x="215025" y="558898"/>
                  <a:pt x="189625" y="570010"/>
                </a:cubicBezTo>
                <a:cubicBezTo>
                  <a:pt x="164225" y="581122"/>
                  <a:pt x="92258" y="680606"/>
                  <a:pt x="78500" y="709710"/>
                </a:cubicBezTo>
                <a:cubicBezTo>
                  <a:pt x="64742" y="738814"/>
                  <a:pt x="70563" y="762627"/>
                  <a:pt x="107075" y="744635"/>
                </a:cubicBezTo>
                <a:cubicBezTo>
                  <a:pt x="143587" y="726643"/>
                  <a:pt x="282229" y="666848"/>
                  <a:pt x="297575" y="601760"/>
                </a:cubicBezTo>
                <a:cubicBezTo>
                  <a:pt x="312921" y="536673"/>
                  <a:pt x="227196" y="408085"/>
                  <a:pt x="199150" y="354110"/>
                </a:cubicBezTo>
                <a:cubicBezTo>
                  <a:pt x="171104" y="300135"/>
                  <a:pt x="144117" y="300664"/>
                  <a:pt x="129300" y="277910"/>
                </a:cubicBezTo>
                <a:cubicBezTo>
                  <a:pt x="114483" y="255156"/>
                  <a:pt x="108133" y="224993"/>
                  <a:pt x="110250" y="217585"/>
                </a:cubicBezTo>
                <a:cubicBezTo>
                  <a:pt x="112367" y="210177"/>
                  <a:pt x="154171" y="257802"/>
                  <a:pt x="142000" y="233460"/>
                </a:cubicBezTo>
                <a:cubicBezTo>
                  <a:pt x="129829" y="209118"/>
                  <a:pt x="58392" y="103285"/>
                  <a:pt x="37225" y="71535"/>
                </a:cubicBezTo>
                <a:cubicBezTo>
                  <a:pt x="16058" y="39785"/>
                  <a:pt x="-11987" y="-30065"/>
                  <a:pt x="5475" y="143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1" name="フリーフォーム 410">
            <a:extLst>
              <a:ext uri="{FF2B5EF4-FFF2-40B4-BE49-F238E27FC236}">
                <a16:creationId xmlns:a16="http://schemas.microsoft.com/office/drawing/2014/main" id="{CDA62AAD-DCC9-2FC6-CD30-C0BF190BB02D}"/>
              </a:ext>
            </a:extLst>
          </p:cNvPr>
          <p:cNvSpPr/>
          <p:nvPr/>
        </p:nvSpPr>
        <p:spPr>
          <a:xfrm>
            <a:off x="5476215" y="4146496"/>
            <a:ext cx="302588" cy="860479"/>
          </a:xfrm>
          <a:custGeom>
            <a:avLst/>
            <a:gdLst>
              <a:gd name="connsiteX0" fmla="*/ 660 w 302588"/>
              <a:gd name="connsiteY0" fmla="*/ 3229 h 860479"/>
              <a:gd name="connsiteX1" fmla="*/ 207035 w 302588"/>
              <a:gd name="connsiteY1" fmla="*/ 269929 h 860479"/>
              <a:gd name="connsiteX2" fmla="*/ 203860 w 302588"/>
              <a:gd name="connsiteY2" fmla="*/ 235004 h 860479"/>
              <a:gd name="connsiteX3" fmla="*/ 254660 w 302588"/>
              <a:gd name="connsiteY3" fmla="*/ 485829 h 860479"/>
              <a:gd name="connsiteX4" fmla="*/ 254660 w 302588"/>
              <a:gd name="connsiteY4" fmla="*/ 492179 h 860479"/>
              <a:gd name="connsiteX5" fmla="*/ 241960 w 302588"/>
              <a:gd name="connsiteY5" fmla="*/ 485829 h 860479"/>
              <a:gd name="connsiteX6" fmla="*/ 187985 w 302588"/>
              <a:gd name="connsiteY6" fmla="*/ 390579 h 860479"/>
              <a:gd name="connsiteX7" fmla="*/ 111785 w 302588"/>
              <a:gd name="connsiteY7" fmla="*/ 530279 h 860479"/>
              <a:gd name="connsiteX8" fmla="*/ 137185 w 302588"/>
              <a:gd name="connsiteY8" fmla="*/ 479479 h 860479"/>
              <a:gd name="connsiteX9" fmla="*/ 22885 w 302588"/>
              <a:gd name="connsiteY9" fmla="*/ 860479 h 860479"/>
              <a:gd name="connsiteX10" fmla="*/ 134010 w 302588"/>
              <a:gd name="connsiteY10" fmla="*/ 476304 h 860479"/>
              <a:gd name="connsiteX11" fmla="*/ 207035 w 302588"/>
              <a:gd name="connsiteY11" fmla="*/ 438204 h 860479"/>
              <a:gd name="connsiteX12" fmla="*/ 299110 w 302588"/>
              <a:gd name="connsiteY12" fmla="*/ 533454 h 860479"/>
              <a:gd name="connsiteX13" fmla="*/ 264185 w 302588"/>
              <a:gd name="connsiteY13" fmla="*/ 292154 h 860479"/>
              <a:gd name="connsiteX14" fmla="*/ 89560 w 302588"/>
              <a:gd name="connsiteY14" fmla="*/ 54 h 860479"/>
              <a:gd name="connsiteX15" fmla="*/ 226085 w 302588"/>
              <a:gd name="connsiteY15" fmla="*/ 266754 h 860479"/>
              <a:gd name="connsiteX16" fmla="*/ 143535 w 302588"/>
              <a:gd name="connsiteY16" fmla="*/ 158804 h 860479"/>
              <a:gd name="connsiteX17" fmla="*/ 660 w 302588"/>
              <a:gd name="connsiteY17" fmla="*/ 3229 h 860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2588" h="860479">
                <a:moveTo>
                  <a:pt x="660" y="3229"/>
                </a:moveTo>
                <a:cubicBezTo>
                  <a:pt x="11243" y="21750"/>
                  <a:pt x="173168" y="231300"/>
                  <a:pt x="207035" y="269929"/>
                </a:cubicBezTo>
                <a:cubicBezTo>
                  <a:pt x="240902" y="308558"/>
                  <a:pt x="195923" y="199021"/>
                  <a:pt x="203860" y="235004"/>
                </a:cubicBezTo>
                <a:cubicBezTo>
                  <a:pt x="211798" y="270987"/>
                  <a:pt x="246193" y="442967"/>
                  <a:pt x="254660" y="485829"/>
                </a:cubicBezTo>
                <a:cubicBezTo>
                  <a:pt x="263127" y="528691"/>
                  <a:pt x="256777" y="492179"/>
                  <a:pt x="254660" y="492179"/>
                </a:cubicBezTo>
                <a:cubicBezTo>
                  <a:pt x="252543" y="492179"/>
                  <a:pt x="253072" y="502762"/>
                  <a:pt x="241960" y="485829"/>
                </a:cubicBezTo>
                <a:cubicBezTo>
                  <a:pt x="230848" y="468896"/>
                  <a:pt x="209681" y="383171"/>
                  <a:pt x="187985" y="390579"/>
                </a:cubicBezTo>
                <a:cubicBezTo>
                  <a:pt x="166289" y="397987"/>
                  <a:pt x="120252" y="515462"/>
                  <a:pt x="111785" y="530279"/>
                </a:cubicBezTo>
                <a:cubicBezTo>
                  <a:pt x="103318" y="545096"/>
                  <a:pt x="152002" y="424446"/>
                  <a:pt x="137185" y="479479"/>
                </a:cubicBezTo>
                <a:cubicBezTo>
                  <a:pt x="122368" y="534512"/>
                  <a:pt x="23414" y="861008"/>
                  <a:pt x="22885" y="860479"/>
                </a:cubicBezTo>
                <a:cubicBezTo>
                  <a:pt x="22356" y="859950"/>
                  <a:pt x="103318" y="546683"/>
                  <a:pt x="134010" y="476304"/>
                </a:cubicBezTo>
                <a:cubicBezTo>
                  <a:pt x="164702" y="405925"/>
                  <a:pt x="179518" y="428679"/>
                  <a:pt x="207035" y="438204"/>
                </a:cubicBezTo>
                <a:cubicBezTo>
                  <a:pt x="234552" y="447729"/>
                  <a:pt x="289585" y="557796"/>
                  <a:pt x="299110" y="533454"/>
                </a:cubicBezTo>
                <a:cubicBezTo>
                  <a:pt x="308635" y="509112"/>
                  <a:pt x="299110" y="381054"/>
                  <a:pt x="264185" y="292154"/>
                </a:cubicBezTo>
                <a:cubicBezTo>
                  <a:pt x="229260" y="203254"/>
                  <a:pt x="95910" y="4287"/>
                  <a:pt x="89560" y="54"/>
                </a:cubicBezTo>
                <a:cubicBezTo>
                  <a:pt x="83210" y="-4179"/>
                  <a:pt x="217089" y="240296"/>
                  <a:pt x="226085" y="266754"/>
                </a:cubicBezTo>
                <a:cubicBezTo>
                  <a:pt x="235081" y="293212"/>
                  <a:pt x="177402" y="198492"/>
                  <a:pt x="143535" y="158804"/>
                </a:cubicBezTo>
                <a:cubicBezTo>
                  <a:pt x="109668" y="119117"/>
                  <a:pt x="-9923" y="-15292"/>
                  <a:pt x="660" y="32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2" name="フリーフォーム 411">
            <a:extLst>
              <a:ext uri="{FF2B5EF4-FFF2-40B4-BE49-F238E27FC236}">
                <a16:creationId xmlns:a16="http://schemas.microsoft.com/office/drawing/2014/main" id="{4E4A24D6-B94D-C5E2-3219-1C5BF80FA3EF}"/>
              </a:ext>
            </a:extLst>
          </p:cNvPr>
          <p:cNvSpPr/>
          <p:nvPr/>
        </p:nvSpPr>
        <p:spPr>
          <a:xfrm>
            <a:off x="5241919" y="4181474"/>
            <a:ext cx="254022" cy="492161"/>
          </a:xfrm>
          <a:custGeom>
            <a:avLst/>
            <a:gdLst>
              <a:gd name="connsiteX0" fmla="*/ 254006 w 254022"/>
              <a:gd name="connsiteY0" fmla="*/ 1 h 492161"/>
              <a:gd name="connsiteX1" fmla="*/ 123831 w 254022"/>
              <a:gd name="connsiteY1" fmla="*/ 200026 h 492161"/>
              <a:gd name="connsiteX2" fmla="*/ 212731 w 254022"/>
              <a:gd name="connsiteY2" fmla="*/ 133351 h 492161"/>
              <a:gd name="connsiteX3" fmla="*/ 174631 w 254022"/>
              <a:gd name="connsiteY3" fmla="*/ 288926 h 492161"/>
              <a:gd name="connsiteX4" fmla="*/ 6 w 254022"/>
              <a:gd name="connsiteY4" fmla="*/ 492126 h 492161"/>
              <a:gd name="connsiteX5" fmla="*/ 168281 w 254022"/>
              <a:gd name="connsiteY5" fmla="*/ 273051 h 492161"/>
              <a:gd name="connsiteX6" fmla="*/ 190506 w 254022"/>
              <a:gd name="connsiteY6" fmla="*/ 184151 h 492161"/>
              <a:gd name="connsiteX7" fmla="*/ 133356 w 254022"/>
              <a:gd name="connsiteY7" fmla="*/ 203201 h 492161"/>
              <a:gd name="connsiteX8" fmla="*/ 254006 w 254022"/>
              <a:gd name="connsiteY8" fmla="*/ 1 h 492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4022" h="492161">
                <a:moveTo>
                  <a:pt x="254006" y="1"/>
                </a:moveTo>
                <a:cubicBezTo>
                  <a:pt x="252419" y="-528"/>
                  <a:pt x="130710" y="177801"/>
                  <a:pt x="123831" y="200026"/>
                </a:cubicBezTo>
                <a:cubicBezTo>
                  <a:pt x="116952" y="222251"/>
                  <a:pt x="204264" y="118534"/>
                  <a:pt x="212731" y="133351"/>
                </a:cubicBezTo>
                <a:cubicBezTo>
                  <a:pt x="221198" y="148168"/>
                  <a:pt x="210085" y="229130"/>
                  <a:pt x="174631" y="288926"/>
                </a:cubicBezTo>
                <a:cubicBezTo>
                  <a:pt x="139177" y="348722"/>
                  <a:pt x="1064" y="494772"/>
                  <a:pt x="6" y="492126"/>
                </a:cubicBezTo>
                <a:cubicBezTo>
                  <a:pt x="-1052" y="489480"/>
                  <a:pt x="136531" y="324380"/>
                  <a:pt x="168281" y="273051"/>
                </a:cubicBezTo>
                <a:cubicBezTo>
                  <a:pt x="200031" y="221722"/>
                  <a:pt x="196327" y="195793"/>
                  <a:pt x="190506" y="184151"/>
                </a:cubicBezTo>
                <a:cubicBezTo>
                  <a:pt x="184685" y="172509"/>
                  <a:pt x="121714" y="228601"/>
                  <a:pt x="133356" y="203201"/>
                </a:cubicBezTo>
                <a:cubicBezTo>
                  <a:pt x="144998" y="177801"/>
                  <a:pt x="255593" y="530"/>
                  <a:pt x="254006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3" name="フリーフォーム 412">
            <a:extLst>
              <a:ext uri="{FF2B5EF4-FFF2-40B4-BE49-F238E27FC236}">
                <a16:creationId xmlns:a16="http://schemas.microsoft.com/office/drawing/2014/main" id="{7020A213-709C-431F-15E0-6F575A228E8B}"/>
              </a:ext>
            </a:extLst>
          </p:cNvPr>
          <p:cNvSpPr/>
          <p:nvPr/>
        </p:nvSpPr>
        <p:spPr>
          <a:xfrm>
            <a:off x="4862977" y="4676771"/>
            <a:ext cx="179281" cy="336799"/>
          </a:xfrm>
          <a:custGeom>
            <a:avLst/>
            <a:gdLst>
              <a:gd name="connsiteX0" fmla="*/ 1123 w 179281"/>
              <a:gd name="connsiteY0" fmla="*/ 4 h 336799"/>
              <a:gd name="connsiteX1" fmla="*/ 36048 w 179281"/>
              <a:gd name="connsiteY1" fmla="*/ 241304 h 336799"/>
              <a:gd name="connsiteX2" fmla="*/ 39223 w 179281"/>
              <a:gd name="connsiteY2" fmla="*/ 336554 h 336799"/>
              <a:gd name="connsiteX3" fmla="*/ 105898 w 179281"/>
              <a:gd name="connsiteY3" fmla="*/ 269879 h 336799"/>
              <a:gd name="connsiteX4" fmla="*/ 55098 w 179281"/>
              <a:gd name="connsiteY4" fmla="*/ 304804 h 336799"/>
              <a:gd name="connsiteX5" fmla="*/ 172573 w 179281"/>
              <a:gd name="connsiteY5" fmla="*/ 260354 h 336799"/>
              <a:gd name="connsiteX6" fmla="*/ 137648 w 179281"/>
              <a:gd name="connsiteY6" fmla="*/ 279404 h 336799"/>
              <a:gd name="connsiteX7" fmla="*/ 153523 w 179281"/>
              <a:gd name="connsiteY7" fmla="*/ 257179 h 336799"/>
              <a:gd name="connsiteX8" fmla="*/ 169398 w 179281"/>
              <a:gd name="connsiteY8" fmla="*/ 152404 h 336799"/>
              <a:gd name="connsiteX9" fmla="*/ 172573 w 179281"/>
              <a:gd name="connsiteY9" fmla="*/ 314329 h 336799"/>
              <a:gd name="connsiteX10" fmla="*/ 77323 w 179281"/>
              <a:gd name="connsiteY10" fmla="*/ 327029 h 336799"/>
              <a:gd name="connsiteX11" fmla="*/ 64623 w 179281"/>
              <a:gd name="connsiteY11" fmla="*/ 301629 h 336799"/>
              <a:gd name="connsiteX12" fmla="*/ 58273 w 179281"/>
              <a:gd name="connsiteY12" fmla="*/ 174629 h 336799"/>
              <a:gd name="connsiteX13" fmla="*/ 83673 w 179281"/>
              <a:gd name="connsiteY13" fmla="*/ 234954 h 336799"/>
              <a:gd name="connsiteX14" fmla="*/ 1123 w 179281"/>
              <a:gd name="connsiteY14" fmla="*/ 4 h 33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79281" h="336799">
                <a:moveTo>
                  <a:pt x="1123" y="4"/>
                </a:moveTo>
                <a:cubicBezTo>
                  <a:pt x="-6814" y="1062"/>
                  <a:pt x="29698" y="185212"/>
                  <a:pt x="36048" y="241304"/>
                </a:cubicBezTo>
                <a:cubicBezTo>
                  <a:pt x="42398" y="297396"/>
                  <a:pt x="27581" y="331792"/>
                  <a:pt x="39223" y="336554"/>
                </a:cubicBezTo>
                <a:cubicBezTo>
                  <a:pt x="50865" y="341316"/>
                  <a:pt x="103252" y="275171"/>
                  <a:pt x="105898" y="269879"/>
                </a:cubicBezTo>
                <a:cubicBezTo>
                  <a:pt x="108544" y="264587"/>
                  <a:pt x="43986" y="306391"/>
                  <a:pt x="55098" y="304804"/>
                </a:cubicBezTo>
                <a:cubicBezTo>
                  <a:pt x="66210" y="303217"/>
                  <a:pt x="158815" y="264587"/>
                  <a:pt x="172573" y="260354"/>
                </a:cubicBezTo>
                <a:cubicBezTo>
                  <a:pt x="186331" y="256121"/>
                  <a:pt x="140823" y="279933"/>
                  <a:pt x="137648" y="279404"/>
                </a:cubicBezTo>
                <a:cubicBezTo>
                  <a:pt x="134473" y="278875"/>
                  <a:pt x="148231" y="278345"/>
                  <a:pt x="153523" y="257179"/>
                </a:cubicBezTo>
                <a:cubicBezTo>
                  <a:pt x="158815" y="236013"/>
                  <a:pt x="166223" y="142879"/>
                  <a:pt x="169398" y="152404"/>
                </a:cubicBezTo>
                <a:cubicBezTo>
                  <a:pt x="172573" y="161929"/>
                  <a:pt x="187919" y="285225"/>
                  <a:pt x="172573" y="314329"/>
                </a:cubicBezTo>
                <a:cubicBezTo>
                  <a:pt x="157227" y="343433"/>
                  <a:pt x="95315" y="329146"/>
                  <a:pt x="77323" y="327029"/>
                </a:cubicBezTo>
                <a:cubicBezTo>
                  <a:pt x="59331" y="324912"/>
                  <a:pt x="67798" y="327029"/>
                  <a:pt x="64623" y="301629"/>
                </a:cubicBezTo>
                <a:cubicBezTo>
                  <a:pt x="61448" y="276229"/>
                  <a:pt x="55098" y="185742"/>
                  <a:pt x="58273" y="174629"/>
                </a:cubicBezTo>
                <a:cubicBezTo>
                  <a:pt x="61448" y="163516"/>
                  <a:pt x="90552" y="266175"/>
                  <a:pt x="83673" y="234954"/>
                </a:cubicBezTo>
                <a:cubicBezTo>
                  <a:pt x="76794" y="203733"/>
                  <a:pt x="9060" y="-1054"/>
                  <a:pt x="1123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4" name="フリーフォーム 413">
            <a:extLst>
              <a:ext uri="{FF2B5EF4-FFF2-40B4-BE49-F238E27FC236}">
                <a16:creationId xmlns:a16="http://schemas.microsoft.com/office/drawing/2014/main" id="{68DE0F0F-0B58-02C2-DC59-2BB80333EFF7}"/>
              </a:ext>
            </a:extLst>
          </p:cNvPr>
          <p:cNvSpPr/>
          <p:nvPr/>
        </p:nvSpPr>
        <p:spPr>
          <a:xfrm>
            <a:off x="4767872" y="4809750"/>
            <a:ext cx="969697" cy="130550"/>
          </a:xfrm>
          <a:custGeom>
            <a:avLst/>
            <a:gdLst>
              <a:gd name="connsiteX0" fmla="*/ 978 w 969697"/>
              <a:gd name="connsiteY0" fmla="*/ 13075 h 130550"/>
              <a:gd name="connsiteX1" fmla="*/ 334353 w 969697"/>
              <a:gd name="connsiteY1" fmla="*/ 32125 h 130550"/>
              <a:gd name="connsiteX2" fmla="*/ 147028 w 969697"/>
              <a:gd name="connsiteY2" fmla="*/ 51175 h 130550"/>
              <a:gd name="connsiteX3" fmla="*/ 305778 w 969697"/>
              <a:gd name="connsiteY3" fmla="*/ 79750 h 130550"/>
              <a:gd name="connsiteX4" fmla="*/ 499453 w 969697"/>
              <a:gd name="connsiteY4" fmla="*/ 130550 h 130550"/>
              <a:gd name="connsiteX5" fmla="*/ 747103 w 969697"/>
              <a:gd name="connsiteY5" fmla="*/ 79750 h 130550"/>
              <a:gd name="connsiteX6" fmla="*/ 966178 w 969697"/>
              <a:gd name="connsiteY6" fmla="*/ 375 h 130550"/>
              <a:gd name="connsiteX7" fmla="*/ 566128 w 969697"/>
              <a:gd name="connsiteY7" fmla="*/ 114675 h 130550"/>
              <a:gd name="connsiteX8" fmla="*/ 261328 w 969697"/>
              <a:gd name="connsiteY8" fmla="*/ 98800 h 130550"/>
              <a:gd name="connsiteX9" fmla="*/ 359753 w 969697"/>
              <a:gd name="connsiteY9" fmla="*/ 86100 h 130550"/>
              <a:gd name="connsiteX10" fmla="*/ 356578 w 969697"/>
              <a:gd name="connsiteY10" fmla="*/ 82925 h 130550"/>
              <a:gd name="connsiteX11" fmla="*/ 162903 w 969697"/>
              <a:gd name="connsiteY11" fmla="*/ 67050 h 130550"/>
              <a:gd name="connsiteX12" fmla="*/ 229578 w 969697"/>
              <a:gd name="connsiteY12" fmla="*/ 67050 h 130550"/>
              <a:gd name="connsiteX13" fmla="*/ 978 w 969697"/>
              <a:gd name="connsiteY13" fmla="*/ 13075 h 13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69697" h="130550">
                <a:moveTo>
                  <a:pt x="978" y="13075"/>
                </a:moveTo>
                <a:cubicBezTo>
                  <a:pt x="18440" y="7254"/>
                  <a:pt x="310011" y="25775"/>
                  <a:pt x="334353" y="32125"/>
                </a:cubicBezTo>
                <a:cubicBezTo>
                  <a:pt x="358695" y="38475"/>
                  <a:pt x="151791" y="43238"/>
                  <a:pt x="147028" y="51175"/>
                </a:cubicBezTo>
                <a:cubicBezTo>
                  <a:pt x="142266" y="59113"/>
                  <a:pt x="247041" y="66521"/>
                  <a:pt x="305778" y="79750"/>
                </a:cubicBezTo>
                <a:cubicBezTo>
                  <a:pt x="364515" y="92979"/>
                  <a:pt x="425899" y="130550"/>
                  <a:pt x="499453" y="130550"/>
                </a:cubicBezTo>
                <a:cubicBezTo>
                  <a:pt x="573007" y="130550"/>
                  <a:pt x="669316" y="101446"/>
                  <a:pt x="747103" y="79750"/>
                </a:cubicBezTo>
                <a:cubicBezTo>
                  <a:pt x="824890" y="58054"/>
                  <a:pt x="996341" y="-5446"/>
                  <a:pt x="966178" y="375"/>
                </a:cubicBezTo>
                <a:cubicBezTo>
                  <a:pt x="936015" y="6196"/>
                  <a:pt x="683603" y="98271"/>
                  <a:pt x="566128" y="114675"/>
                </a:cubicBezTo>
                <a:cubicBezTo>
                  <a:pt x="448653" y="131079"/>
                  <a:pt x="295724" y="103562"/>
                  <a:pt x="261328" y="98800"/>
                </a:cubicBezTo>
                <a:lnTo>
                  <a:pt x="359753" y="86100"/>
                </a:lnTo>
                <a:cubicBezTo>
                  <a:pt x="375628" y="83454"/>
                  <a:pt x="389386" y="86100"/>
                  <a:pt x="356578" y="82925"/>
                </a:cubicBezTo>
                <a:cubicBezTo>
                  <a:pt x="323770" y="79750"/>
                  <a:pt x="184070" y="69696"/>
                  <a:pt x="162903" y="67050"/>
                </a:cubicBezTo>
                <a:cubicBezTo>
                  <a:pt x="141736" y="64404"/>
                  <a:pt x="253920" y="74987"/>
                  <a:pt x="229578" y="67050"/>
                </a:cubicBezTo>
                <a:cubicBezTo>
                  <a:pt x="205236" y="59113"/>
                  <a:pt x="-16484" y="18896"/>
                  <a:pt x="978" y="130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5" name="フリーフォーム 414">
            <a:extLst>
              <a:ext uri="{FF2B5EF4-FFF2-40B4-BE49-F238E27FC236}">
                <a16:creationId xmlns:a16="http://schemas.microsoft.com/office/drawing/2014/main" id="{7061A538-C990-FBE0-B0CB-C34E57555547}"/>
              </a:ext>
            </a:extLst>
          </p:cNvPr>
          <p:cNvSpPr/>
          <p:nvPr/>
        </p:nvSpPr>
        <p:spPr>
          <a:xfrm>
            <a:off x="4949637" y="4860909"/>
            <a:ext cx="590978" cy="165788"/>
          </a:xfrm>
          <a:custGeom>
            <a:avLst/>
            <a:gdLst>
              <a:gd name="connsiteX0" fmla="*/ 188 w 590978"/>
              <a:gd name="connsiteY0" fmla="*/ 16 h 165788"/>
              <a:gd name="connsiteX1" fmla="*/ 374838 w 590978"/>
              <a:gd name="connsiteY1" fmla="*/ 57166 h 165788"/>
              <a:gd name="connsiteX2" fmla="*/ 590738 w 590978"/>
              <a:gd name="connsiteY2" fmla="*/ 53991 h 165788"/>
              <a:gd name="connsiteX3" fmla="*/ 416113 w 590978"/>
              <a:gd name="connsiteY3" fmla="*/ 120666 h 165788"/>
              <a:gd name="connsiteX4" fmla="*/ 358963 w 590978"/>
              <a:gd name="connsiteY4" fmla="*/ 165116 h 165788"/>
              <a:gd name="connsiteX5" fmla="*/ 314513 w 590978"/>
              <a:gd name="connsiteY5" fmla="*/ 142891 h 165788"/>
              <a:gd name="connsiteX6" fmla="*/ 28763 w 590978"/>
              <a:gd name="connsiteY6" fmla="*/ 82566 h 165788"/>
              <a:gd name="connsiteX7" fmla="*/ 470088 w 590978"/>
              <a:gd name="connsiteY7" fmla="*/ 139716 h 165788"/>
              <a:gd name="connsiteX8" fmla="*/ 501838 w 590978"/>
              <a:gd name="connsiteY8" fmla="*/ 85741 h 165788"/>
              <a:gd name="connsiteX9" fmla="*/ 304988 w 590978"/>
              <a:gd name="connsiteY9" fmla="*/ 73041 h 165788"/>
              <a:gd name="connsiteX10" fmla="*/ 324038 w 590978"/>
              <a:gd name="connsiteY10" fmla="*/ 63516 h 165788"/>
              <a:gd name="connsiteX11" fmla="*/ 188 w 590978"/>
              <a:gd name="connsiteY11" fmla="*/ 16 h 16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0978" h="165788">
                <a:moveTo>
                  <a:pt x="188" y="16"/>
                </a:moveTo>
                <a:cubicBezTo>
                  <a:pt x="8655" y="-1042"/>
                  <a:pt x="276413" y="48170"/>
                  <a:pt x="374838" y="57166"/>
                </a:cubicBezTo>
                <a:cubicBezTo>
                  <a:pt x="473263" y="66162"/>
                  <a:pt x="583859" y="43408"/>
                  <a:pt x="590738" y="53991"/>
                </a:cubicBezTo>
                <a:cubicBezTo>
                  <a:pt x="597617" y="64574"/>
                  <a:pt x="454742" y="102145"/>
                  <a:pt x="416113" y="120666"/>
                </a:cubicBezTo>
                <a:cubicBezTo>
                  <a:pt x="377484" y="139187"/>
                  <a:pt x="375896" y="161412"/>
                  <a:pt x="358963" y="165116"/>
                </a:cubicBezTo>
                <a:cubicBezTo>
                  <a:pt x="342030" y="168820"/>
                  <a:pt x="369546" y="156649"/>
                  <a:pt x="314513" y="142891"/>
                </a:cubicBezTo>
                <a:cubicBezTo>
                  <a:pt x="259480" y="129133"/>
                  <a:pt x="2834" y="83095"/>
                  <a:pt x="28763" y="82566"/>
                </a:cubicBezTo>
                <a:cubicBezTo>
                  <a:pt x="54692" y="82037"/>
                  <a:pt x="391242" y="139187"/>
                  <a:pt x="470088" y="139716"/>
                </a:cubicBezTo>
                <a:cubicBezTo>
                  <a:pt x="548934" y="140245"/>
                  <a:pt x="529355" y="96853"/>
                  <a:pt x="501838" y="85741"/>
                </a:cubicBezTo>
                <a:cubicBezTo>
                  <a:pt x="474321" y="74629"/>
                  <a:pt x="334621" y="76745"/>
                  <a:pt x="304988" y="73041"/>
                </a:cubicBezTo>
                <a:cubicBezTo>
                  <a:pt x="275355" y="69337"/>
                  <a:pt x="376955" y="77804"/>
                  <a:pt x="324038" y="63516"/>
                </a:cubicBezTo>
                <a:cubicBezTo>
                  <a:pt x="271121" y="49229"/>
                  <a:pt x="-8279" y="1074"/>
                  <a:pt x="188" y="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6" name="フリーフォーム 415">
            <a:extLst>
              <a:ext uri="{FF2B5EF4-FFF2-40B4-BE49-F238E27FC236}">
                <a16:creationId xmlns:a16="http://schemas.microsoft.com/office/drawing/2014/main" id="{5E7B6485-66EE-A2D9-BABB-DFAE355C5FBD}"/>
              </a:ext>
            </a:extLst>
          </p:cNvPr>
          <p:cNvSpPr/>
          <p:nvPr/>
        </p:nvSpPr>
        <p:spPr>
          <a:xfrm>
            <a:off x="4819291" y="4933940"/>
            <a:ext cx="76707" cy="216640"/>
          </a:xfrm>
          <a:custGeom>
            <a:avLst/>
            <a:gdLst>
              <a:gd name="connsiteX0" fmla="*/ 359 w 76707"/>
              <a:gd name="connsiteY0" fmla="*/ 10 h 216640"/>
              <a:gd name="connsiteX1" fmla="*/ 47984 w 76707"/>
              <a:gd name="connsiteY1" fmla="*/ 104785 h 216640"/>
              <a:gd name="connsiteX2" fmla="*/ 51159 w 76707"/>
              <a:gd name="connsiteY2" fmla="*/ 76210 h 216640"/>
              <a:gd name="connsiteX3" fmla="*/ 47984 w 76707"/>
              <a:gd name="connsiteY3" fmla="*/ 168285 h 216640"/>
              <a:gd name="connsiteX4" fmla="*/ 63859 w 76707"/>
              <a:gd name="connsiteY4" fmla="*/ 215910 h 216640"/>
              <a:gd name="connsiteX5" fmla="*/ 13059 w 76707"/>
              <a:gd name="connsiteY5" fmla="*/ 133360 h 216640"/>
              <a:gd name="connsiteX6" fmla="*/ 35284 w 76707"/>
              <a:gd name="connsiteY6" fmla="*/ 165110 h 216640"/>
              <a:gd name="connsiteX7" fmla="*/ 76559 w 76707"/>
              <a:gd name="connsiteY7" fmla="*/ 98435 h 216640"/>
              <a:gd name="connsiteX8" fmla="*/ 359 w 76707"/>
              <a:gd name="connsiteY8" fmla="*/ 10 h 216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707" h="216640">
                <a:moveTo>
                  <a:pt x="359" y="10"/>
                </a:moveTo>
                <a:cubicBezTo>
                  <a:pt x="-4403" y="1068"/>
                  <a:pt x="39517" y="92085"/>
                  <a:pt x="47984" y="104785"/>
                </a:cubicBezTo>
                <a:cubicBezTo>
                  <a:pt x="56451" y="117485"/>
                  <a:pt x="51159" y="65627"/>
                  <a:pt x="51159" y="76210"/>
                </a:cubicBezTo>
                <a:cubicBezTo>
                  <a:pt x="51159" y="86793"/>
                  <a:pt x="45867" y="145002"/>
                  <a:pt x="47984" y="168285"/>
                </a:cubicBezTo>
                <a:cubicBezTo>
                  <a:pt x="50101" y="191568"/>
                  <a:pt x="69680" y="221731"/>
                  <a:pt x="63859" y="215910"/>
                </a:cubicBezTo>
                <a:cubicBezTo>
                  <a:pt x="58038" y="210089"/>
                  <a:pt x="17822" y="141827"/>
                  <a:pt x="13059" y="133360"/>
                </a:cubicBezTo>
                <a:cubicBezTo>
                  <a:pt x="8296" y="124893"/>
                  <a:pt x="24701" y="170931"/>
                  <a:pt x="35284" y="165110"/>
                </a:cubicBezTo>
                <a:cubicBezTo>
                  <a:pt x="45867" y="159289"/>
                  <a:pt x="79205" y="120660"/>
                  <a:pt x="76559" y="98435"/>
                </a:cubicBezTo>
                <a:cubicBezTo>
                  <a:pt x="73913" y="76210"/>
                  <a:pt x="5121" y="-1048"/>
                  <a:pt x="359" y="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7" name="フリーフォーム 416">
            <a:extLst>
              <a:ext uri="{FF2B5EF4-FFF2-40B4-BE49-F238E27FC236}">
                <a16:creationId xmlns:a16="http://schemas.microsoft.com/office/drawing/2014/main" id="{078BBC00-2C18-A843-92D4-456A5A245B81}"/>
              </a:ext>
            </a:extLst>
          </p:cNvPr>
          <p:cNvSpPr/>
          <p:nvPr/>
        </p:nvSpPr>
        <p:spPr>
          <a:xfrm>
            <a:off x="5561584" y="4771946"/>
            <a:ext cx="436092" cy="729101"/>
          </a:xfrm>
          <a:custGeom>
            <a:avLst/>
            <a:gdLst>
              <a:gd name="connsiteX0" fmla="*/ 435991 w 436092"/>
              <a:gd name="connsiteY0" fmla="*/ 79 h 729101"/>
              <a:gd name="connsiteX1" fmla="*/ 308991 w 436092"/>
              <a:gd name="connsiteY1" fmla="*/ 206454 h 729101"/>
              <a:gd name="connsiteX2" fmla="*/ 353441 w 436092"/>
              <a:gd name="connsiteY2" fmla="*/ 174704 h 729101"/>
              <a:gd name="connsiteX3" fmla="*/ 216916 w 436092"/>
              <a:gd name="connsiteY3" fmla="*/ 368379 h 729101"/>
              <a:gd name="connsiteX4" fmla="*/ 255016 w 436092"/>
              <a:gd name="connsiteY4" fmla="*/ 339804 h 729101"/>
              <a:gd name="connsiteX5" fmla="*/ 169291 w 436092"/>
              <a:gd name="connsiteY5" fmla="*/ 492204 h 729101"/>
              <a:gd name="connsiteX6" fmla="*/ 188341 w 436092"/>
              <a:gd name="connsiteY6" fmla="*/ 447754 h 729101"/>
              <a:gd name="connsiteX7" fmla="*/ 51816 w 436092"/>
              <a:gd name="connsiteY7" fmla="*/ 650954 h 729101"/>
              <a:gd name="connsiteX8" fmla="*/ 7366 w 436092"/>
              <a:gd name="connsiteY8" fmla="*/ 727154 h 729101"/>
              <a:gd name="connsiteX9" fmla="*/ 32766 w 436092"/>
              <a:gd name="connsiteY9" fmla="*/ 663654 h 729101"/>
              <a:gd name="connsiteX10" fmla="*/ 308991 w 436092"/>
              <a:gd name="connsiteY10" fmla="*/ 260429 h 729101"/>
              <a:gd name="connsiteX11" fmla="*/ 362966 w 436092"/>
              <a:gd name="connsiteY11" fmla="*/ 149304 h 729101"/>
              <a:gd name="connsiteX12" fmla="*/ 331216 w 436092"/>
              <a:gd name="connsiteY12" fmla="*/ 181054 h 729101"/>
              <a:gd name="connsiteX13" fmla="*/ 435991 w 436092"/>
              <a:gd name="connsiteY13" fmla="*/ 79 h 729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36092" h="729101">
                <a:moveTo>
                  <a:pt x="435991" y="79"/>
                </a:moveTo>
                <a:cubicBezTo>
                  <a:pt x="432287" y="4312"/>
                  <a:pt x="322749" y="177350"/>
                  <a:pt x="308991" y="206454"/>
                </a:cubicBezTo>
                <a:cubicBezTo>
                  <a:pt x="295233" y="235558"/>
                  <a:pt x="368787" y="147717"/>
                  <a:pt x="353441" y="174704"/>
                </a:cubicBezTo>
                <a:cubicBezTo>
                  <a:pt x="338095" y="201691"/>
                  <a:pt x="233320" y="340862"/>
                  <a:pt x="216916" y="368379"/>
                </a:cubicBezTo>
                <a:cubicBezTo>
                  <a:pt x="200512" y="395896"/>
                  <a:pt x="262953" y="319167"/>
                  <a:pt x="255016" y="339804"/>
                </a:cubicBezTo>
                <a:cubicBezTo>
                  <a:pt x="247078" y="360442"/>
                  <a:pt x="180403" y="474213"/>
                  <a:pt x="169291" y="492204"/>
                </a:cubicBezTo>
                <a:cubicBezTo>
                  <a:pt x="158179" y="510195"/>
                  <a:pt x="207920" y="421296"/>
                  <a:pt x="188341" y="447754"/>
                </a:cubicBezTo>
                <a:cubicBezTo>
                  <a:pt x="168762" y="474212"/>
                  <a:pt x="81978" y="604387"/>
                  <a:pt x="51816" y="650954"/>
                </a:cubicBezTo>
                <a:cubicBezTo>
                  <a:pt x="21654" y="697521"/>
                  <a:pt x="10541" y="725037"/>
                  <a:pt x="7366" y="727154"/>
                </a:cubicBezTo>
                <a:cubicBezTo>
                  <a:pt x="4191" y="729271"/>
                  <a:pt x="-17505" y="741442"/>
                  <a:pt x="32766" y="663654"/>
                </a:cubicBezTo>
                <a:cubicBezTo>
                  <a:pt x="83037" y="585867"/>
                  <a:pt x="253958" y="346154"/>
                  <a:pt x="308991" y="260429"/>
                </a:cubicBezTo>
                <a:cubicBezTo>
                  <a:pt x="364024" y="174704"/>
                  <a:pt x="359262" y="162533"/>
                  <a:pt x="362966" y="149304"/>
                </a:cubicBezTo>
                <a:cubicBezTo>
                  <a:pt x="366670" y="136075"/>
                  <a:pt x="321162" y="201162"/>
                  <a:pt x="331216" y="181054"/>
                </a:cubicBezTo>
                <a:cubicBezTo>
                  <a:pt x="341270" y="160946"/>
                  <a:pt x="439695" y="-4154"/>
                  <a:pt x="435991" y="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8" name="フリーフォーム 417">
            <a:extLst>
              <a:ext uri="{FF2B5EF4-FFF2-40B4-BE49-F238E27FC236}">
                <a16:creationId xmlns:a16="http://schemas.microsoft.com/office/drawing/2014/main" id="{277F609C-1BEE-B642-D6CB-E3C1E32CEEF2}"/>
              </a:ext>
            </a:extLst>
          </p:cNvPr>
          <p:cNvSpPr/>
          <p:nvPr/>
        </p:nvSpPr>
        <p:spPr>
          <a:xfrm>
            <a:off x="5044936" y="4884353"/>
            <a:ext cx="526795" cy="186548"/>
          </a:xfrm>
          <a:custGeom>
            <a:avLst/>
            <a:gdLst>
              <a:gd name="connsiteX0" fmla="*/ 139 w 526795"/>
              <a:gd name="connsiteY0" fmla="*/ 186122 h 186548"/>
              <a:gd name="connsiteX1" fmla="*/ 301764 w 526795"/>
              <a:gd name="connsiteY1" fmla="*/ 151197 h 186548"/>
              <a:gd name="connsiteX2" fmla="*/ 250964 w 526795"/>
              <a:gd name="connsiteY2" fmla="*/ 173422 h 186548"/>
              <a:gd name="connsiteX3" fmla="*/ 409714 w 526795"/>
              <a:gd name="connsiteY3" fmla="*/ 97222 h 186548"/>
              <a:gd name="connsiteX4" fmla="*/ 362089 w 526795"/>
              <a:gd name="connsiteY4" fmla="*/ 122622 h 186548"/>
              <a:gd name="connsiteX5" fmla="*/ 524014 w 526795"/>
              <a:gd name="connsiteY5" fmla="*/ 1972 h 186548"/>
              <a:gd name="connsiteX6" fmla="*/ 457339 w 526795"/>
              <a:gd name="connsiteY6" fmla="*/ 52772 h 186548"/>
              <a:gd name="connsiteX7" fmla="*/ 365264 w 526795"/>
              <a:gd name="connsiteY7" fmla="*/ 119447 h 186548"/>
              <a:gd name="connsiteX8" fmla="*/ 263664 w 526795"/>
              <a:gd name="connsiteY8" fmla="*/ 167072 h 186548"/>
              <a:gd name="connsiteX9" fmla="*/ 139 w 526795"/>
              <a:gd name="connsiteY9" fmla="*/ 186122 h 186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26795" h="186548">
                <a:moveTo>
                  <a:pt x="139" y="186122"/>
                </a:moveTo>
                <a:cubicBezTo>
                  <a:pt x="6489" y="183476"/>
                  <a:pt x="259960" y="153314"/>
                  <a:pt x="301764" y="151197"/>
                </a:cubicBezTo>
                <a:cubicBezTo>
                  <a:pt x="343568" y="149080"/>
                  <a:pt x="232972" y="182418"/>
                  <a:pt x="250964" y="173422"/>
                </a:cubicBezTo>
                <a:cubicBezTo>
                  <a:pt x="268956" y="164426"/>
                  <a:pt x="391193" y="105689"/>
                  <a:pt x="409714" y="97222"/>
                </a:cubicBezTo>
                <a:cubicBezTo>
                  <a:pt x="428235" y="88755"/>
                  <a:pt x="343039" y="138497"/>
                  <a:pt x="362089" y="122622"/>
                </a:cubicBezTo>
                <a:cubicBezTo>
                  <a:pt x="381139" y="106747"/>
                  <a:pt x="508139" y="13614"/>
                  <a:pt x="524014" y="1972"/>
                </a:cubicBezTo>
                <a:cubicBezTo>
                  <a:pt x="539889" y="-9670"/>
                  <a:pt x="483797" y="33193"/>
                  <a:pt x="457339" y="52772"/>
                </a:cubicBezTo>
                <a:cubicBezTo>
                  <a:pt x="430881" y="72351"/>
                  <a:pt x="397543" y="100397"/>
                  <a:pt x="365264" y="119447"/>
                </a:cubicBezTo>
                <a:cubicBezTo>
                  <a:pt x="332985" y="138497"/>
                  <a:pt x="320814" y="155430"/>
                  <a:pt x="263664" y="167072"/>
                </a:cubicBezTo>
                <a:cubicBezTo>
                  <a:pt x="206514" y="178714"/>
                  <a:pt x="-6211" y="188768"/>
                  <a:pt x="139" y="1861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9" name="フリーフォーム 418">
            <a:extLst>
              <a:ext uri="{FF2B5EF4-FFF2-40B4-BE49-F238E27FC236}">
                <a16:creationId xmlns:a16="http://schemas.microsoft.com/office/drawing/2014/main" id="{B0D8EB5E-4CDD-21A1-9F3F-02CC33654A3C}"/>
              </a:ext>
            </a:extLst>
          </p:cNvPr>
          <p:cNvSpPr/>
          <p:nvPr/>
        </p:nvSpPr>
        <p:spPr>
          <a:xfrm>
            <a:off x="5644555" y="4723360"/>
            <a:ext cx="284111" cy="242621"/>
          </a:xfrm>
          <a:custGeom>
            <a:avLst/>
            <a:gdLst>
              <a:gd name="connsiteX0" fmla="*/ 283170 w 284111"/>
              <a:gd name="connsiteY0" fmla="*/ 1040 h 242621"/>
              <a:gd name="connsiteX1" fmla="*/ 181570 w 284111"/>
              <a:gd name="connsiteY1" fmla="*/ 80415 h 242621"/>
              <a:gd name="connsiteX2" fmla="*/ 99020 w 284111"/>
              <a:gd name="connsiteY2" fmla="*/ 185190 h 242621"/>
              <a:gd name="connsiteX3" fmla="*/ 162520 w 284111"/>
              <a:gd name="connsiteY3" fmla="*/ 134390 h 242621"/>
              <a:gd name="connsiteX4" fmla="*/ 19645 w 284111"/>
              <a:gd name="connsiteY4" fmla="*/ 229640 h 242621"/>
              <a:gd name="connsiteX5" fmla="*/ 6945 w 284111"/>
              <a:gd name="connsiteY5" fmla="*/ 235990 h 242621"/>
              <a:gd name="connsiteX6" fmla="*/ 73620 w 284111"/>
              <a:gd name="connsiteY6" fmla="*/ 175665 h 242621"/>
              <a:gd name="connsiteX7" fmla="*/ 118070 w 284111"/>
              <a:gd name="connsiteY7" fmla="*/ 137565 h 242621"/>
              <a:gd name="connsiteX8" fmla="*/ 283170 w 284111"/>
              <a:gd name="connsiteY8" fmla="*/ 1040 h 242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4111" h="242621">
                <a:moveTo>
                  <a:pt x="283170" y="1040"/>
                </a:moveTo>
                <a:cubicBezTo>
                  <a:pt x="293753" y="-8485"/>
                  <a:pt x="212262" y="49723"/>
                  <a:pt x="181570" y="80415"/>
                </a:cubicBezTo>
                <a:cubicBezTo>
                  <a:pt x="150878" y="111107"/>
                  <a:pt x="102195" y="176194"/>
                  <a:pt x="99020" y="185190"/>
                </a:cubicBezTo>
                <a:cubicBezTo>
                  <a:pt x="95845" y="194186"/>
                  <a:pt x="175749" y="126982"/>
                  <a:pt x="162520" y="134390"/>
                </a:cubicBezTo>
                <a:cubicBezTo>
                  <a:pt x="149291" y="141798"/>
                  <a:pt x="45574" y="212707"/>
                  <a:pt x="19645" y="229640"/>
                </a:cubicBezTo>
                <a:cubicBezTo>
                  <a:pt x="-6284" y="246573"/>
                  <a:pt x="-2051" y="244986"/>
                  <a:pt x="6945" y="235990"/>
                </a:cubicBezTo>
                <a:cubicBezTo>
                  <a:pt x="15941" y="226994"/>
                  <a:pt x="55099" y="192069"/>
                  <a:pt x="73620" y="175665"/>
                </a:cubicBezTo>
                <a:cubicBezTo>
                  <a:pt x="92141" y="159261"/>
                  <a:pt x="90024" y="162436"/>
                  <a:pt x="118070" y="137565"/>
                </a:cubicBezTo>
                <a:cubicBezTo>
                  <a:pt x="146116" y="112694"/>
                  <a:pt x="272587" y="10565"/>
                  <a:pt x="283170" y="10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1" name="フリーフォーム 420">
            <a:extLst>
              <a:ext uri="{FF2B5EF4-FFF2-40B4-BE49-F238E27FC236}">
                <a16:creationId xmlns:a16="http://schemas.microsoft.com/office/drawing/2014/main" id="{2F999151-2208-6284-835E-4B883CCDB205}"/>
              </a:ext>
            </a:extLst>
          </p:cNvPr>
          <p:cNvSpPr/>
          <p:nvPr/>
        </p:nvSpPr>
        <p:spPr>
          <a:xfrm>
            <a:off x="5600539" y="4774344"/>
            <a:ext cx="184747" cy="105740"/>
          </a:xfrm>
          <a:custGeom>
            <a:avLst/>
            <a:gdLst>
              <a:gd name="connsiteX0" fmla="*/ 184311 w 184747"/>
              <a:gd name="connsiteY0" fmla="*/ 856 h 105740"/>
              <a:gd name="connsiteX1" fmla="*/ 79536 w 184747"/>
              <a:gd name="connsiteY1" fmla="*/ 73881 h 105740"/>
              <a:gd name="connsiteX2" fmla="*/ 161 w 184747"/>
              <a:gd name="connsiteY2" fmla="*/ 105631 h 105740"/>
              <a:gd name="connsiteX3" fmla="*/ 60486 w 184747"/>
              <a:gd name="connsiteY3" fmla="*/ 64356 h 105740"/>
              <a:gd name="connsiteX4" fmla="*/ 114461 w 184747"/>
              <a:gd name="connsiteY4" fmla="*/ 35781 h 105740"/>
              <a:gd name="connsiteX5" fmla="*/ 184311 w 184747"/>
              <a:gd name="connsiteY5" fmla="*/ 856 h 105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4747" h="105740">
                <a:moveTo>
                  <a:pt x="184311" y="856"/>
                </a:moveTo>
                <a:cubicBezTo>
                  <a:pt x="178490" y="7206"/>
                  <a:pt x="110228" y="56419"/>
                  <a:pt x="79536" y="73881"/>
                </a:cubicBezTo>
                <a:cubicBezTo>
                  <a:pt x="48844" y="91344"/>
                  <a:pt x="3336" y="107218"/>
                  <a:pt x="161" y="105631"/>
                </a:cubicBezTo>
                <a:cubicBezTo>
                  <a:pt x="-3014" y="104044"/>
                  <a:pt x="41436" y="75998"/>
                  <a:pt x="60486" y="64356"/>
                </a:cubicBezTo>
                <a:cubicBezTo>
                  <a:pt x="79536" y="52714"/>
                  <a:pt x="92765" y="46364"/>
                  <a:pt x="114461" y="35781"/>
                </a:cubicBezTo>
                <a:cubicBezTo>
                  <a:pt x="136157" y="25198"/>
                  <a:pt x="190132" y="-5494"/>
                  <a:pt x="184311" y="85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2" name="フリーフォーム 421">
            <a:extLst>
              <a:ext uri="{FF2B5EF4-FFF2-40B4-BE49-F238E27FC236}">
                <a16:creationId xmlns:a16="http://schemas.microsoft.com/office/drawing/2014/main" id="{31549D56-33CE-DAA9-F54A-478330524C89}"/>
              </a:ext>
            </a:extLst>
          </p:cNvPr>
          <p:cNvSpPr/>
          <p:nvPr/>
        </p:nvSpPr>
        <p:spPr>
          <a:xfrm>
            <a:off x="5361714" y="4841115"/>
            <a:ext cx="321536" cy="284700"/>
          </a:xfrm>
          <a:custGeom>
            <a:avLst/>
            <a:gdLst>
              <a:gd name="connsiteX0" fmla="*/ 229461 w 321536"/>
              <a:gd name="connsiteY0" fmla="*/ 760 h 284700"/>
              <a:gd name="connsiteX1" fmla="*/ 273911 w 321536"/>
              <a:gd name="connsiteY1" fmla="*/ 61085 h 284700"/>
              <a:gd name="connsiteX2" fmla="*/ 321536 w 321536"/>
              <a:gd name="connsiteY2" fmla="*/ 115060 h 284700"/>
              <a:gd name="connsiteX3" fmla="*/ 273911 w 321536"/>
              <a:gd name="connsiteY3" fmla="*/ 105535 h 284700"/>
              <a:gd name="connsiteX4" fmla="*/ 219936 w 321536"/>
              <a:gd name="connsiteY4" fmla="*/ 124585 h 284700"/>
              <a:gd name="connsiteX5" fmla="*/ 146911 w 321536"/>
              <a:gd name="connsiteY5" fmla="*/ 207135 h 284700"/>
              <a:gd name="connsiteX6" fmla="*/ 42136 w 321536"/>
              <a:gd name="connsiteY6" fmla="*/ 276985 h 284700"/>
              <a:gd name="connsiteX7" fmla="*/ 70711 w 321536"/>
              <a:gd name="connsiteY7" fmla="*/ 248410 h 284700"/>
              <a:gd name="connsiteX8" fmla="*/ 861 w 321536"/>
              <a:gd name="connsiteY8" fmla="*/ 283335 h 284700"/>
              <a:gd name="connsiteX9" fmla="*/ 127861 w 321536"/>
              <a:gd name="connsiteY9" fmla="*/ 191260 h 284700"/>
              <a:gd name="connsiteX10" fmla="*/ 226286 w 321536"/>
              <a:gd name="connsiteY10" fmla="*/ 111885 h 284700"/>
              <a:gd name="connsiteX11" fmla="*/ 292961 w 321536"/>
              <a:gd name="connsiteY11" fmla="*/ 105535 h 284700"/>
              <a:gd name="connsiteX12" fmla="*/ 229461 w 321536"/>
              <a:gd name="connsiteY12" fmla="*/ 760 h 284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1536" h="284700">
                <a:moveTo>
                  <a:pt x="229461" y="760"/>
                </a:moveTo>
                <a:cubicBezTo>
                  <a:pt x="226286" y="-6648"/>
                  <a:pt x="258565" y="42035"/>
                  <a:pt x="273911" y="61085"/>
                </a:cubicBezTo>
                <a:cubicBezTo>
                  <a:pt x="289257" y="80135"/>
                  <a:pt x="321536" y="107652"/>
                  <a:pt x="321536" y="115060"/>
                </a:cubicBezTo>
                <a:cubicBezTo>
                  <a:pt x="321536" y="122468"/>
                  <a:pt x="290844" y="103948"/>
                  <a:pt x="273911" y="105535"/>
                </a:cubicBezTo>
                <a:cubicBezTo>
                  <a:pt x="256978" y="107123"/>
                  <a:pt x="241103" y="107652"/>
                  <a:pt x="219936" y="124585"/>
                </a:cubicBezTo>
                <a:cubicBezTo>
                  <a:pt x="198769" y="141518"/>
                  <a:pt x="176544" y="181735"/>
                  <a:pt x="146911" y="207135"/>
                </a:cubicBezTo>
                <a:cubicBezTo>
                  <a:pt x="117278" y="232535"/>
                  <a:pt x="54836" y="270106"/>
                  <a:pt x="42136" y="276985"/>
                </a:cubicBezTo>
                <a:cubicBezTo>
                  <a:pt x="29436" y="283864"/>
                  <a:pt x="77590" y="247352"/>
                  <a:pt x="70711" y="248410"/>
                </a:cubicBezTo>
                <a:cubicBezTo>
                  <a:pt x="63832" y="249468"/>
                  <a:pt x="-8664" y="292860"/>
                  <a:pt x="861" y="283335"/>
                </a:cubicBezTo>
                <a:cubicBezTo>
                  <a:pt x="10386" y="273810"/>
                  <a:pt x="90290" y="219835"/>
                  <a:pt x="127861" y="191260"/>
                </a:cubicBezTo>
                <a:cubicBezTo>
                  <a:pt x="165432" y="162685"/>
                  <a:pt x="198769" y="126173"/>
                  <a:pt x="226286" y="111885"/>
                </a:cubicBezTo>
                <a:cubicBezTo>
                  <a:pt x="253803" y="97598"/>
                  <a:pt x="288199" y="117706"/>
                  <a:pt x="292961" y="105535"/>
                </a:cubicBezTo>
                <a:cubicBezTo>
                  <a:pt x="297723" y="93364"/>
                  <a:pt x="232636" y="8168"/>
                  <a:pt x="229461" y="76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3" name="フリーフォーム 422">
            <a:extLst>
              <a:ext uri="{FF2B5EF4-FFF2-40B4-BE49-F238E27FC236}">
                <a16:creationId xmlns:a16="http://schemas.microsoft.com/office/drawing/2014/main" id="{6E11FC34-432E-093E-5271-AEA4381B42F1}"/>
              </a:ext>
            </a:extLst>
          </p:cNvPr>
          <p:cNvSpPr/>
          <p:nvPr/>
        </p:nvSpPr>
        <p:spPr>
          <a:xfrm>
            <a:off x="5472314" y="4829141"/>
            <a:ext cx="258959" cy="130231"/>
          </a:xfrm>
          <a:custGeom>
            <a:avLst/>
            <a:gdLst>
              <a:gd name="connsiteX0" fmla="*/ 258561 w 258959"/>
              <a:gd name="connsiteY0" fmla="*/ 34 h 130231"/>
              <a:gd name="connsiteX1" fmla="*/ 153786 w 258959"/>
              <a:gd name="connsiteY1" fmla="*/ 38134 h 130231"/>
              <a:gd name="connsiteX2" fmla="*/ 93461 w 258959"/>
              <a:gd name="connsiteY2" fmla="*/ 54009 h 130231"/>
              <a:gd name="connsiteX3" fmla="*/ 118861 w 258959"/>
              <a:gd name="connsiteY3" fmla="*/ 82584 h 130231"/>
              <a:gd name="connsiteX4" fmla="*/ 153786 w 258959"/>
              <a:gd name="connsiteY4" fmla="*/ 130209 h 130231"/>
              <a:gd name="connsiteX5" fmla="*/ 112511 w 258959"/>
              <a:gd name="connsiteY5" fmla="*/ 76234 h 130231"/>
              <a:gd name="connsiteX6" fmla="*/ 36311 w 258959"/>
              <a:gd name="connsiteY6" fmla="*/ 85759 h 130231"/>
              <a:gd name="connsiteX7" fmla="*/ 1386 w 258959"/>
              <a:gd name="connsiteY7" fmla="*/ 101634 h 130231"/>
              <a:gd name="connsiteX8" fmla="*/ 80761 w 258959"/>
              <a:gd name="connsiteY8" fmla="*/ 63534 h 130231"/>
              <a:gd name="connsiteX9" fmla="*/ 112511 w 258959"/>
              <a:gd name="connsiteY9" fmla="*/ 31784 h 130231"/>
              <a:gd name="connsiteX10" fmla="*/ 258561 w 258959"/>
              <a:gd name="connsiteY10" fmla="*/ 34 h 130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8959" h="130231">
                <a:moveTo>
                  <a:pt x="258561" y="34"/>
                </a:moveTo>
                <a:cubicBezTo>
                  <a:pt x="265440" y="1092"/>
                  <a:pt x="181303" y="29138"/>
                  <a:pt x="153786" y="38134"/>
                </a:cubicBezTo>
                <a:cubicBezTo>
                  <a:pt x="126269" y="47130"/>
                  <a:pt x="99282" y="46601"/>
                  <a:pt x="93461" y="54009"/>
                </a:cubicBezTo>
                <a:cubicBezTo>
                  <a:pt x="87640" y="61417"/>
                  <a:pt x="108807" y="69884"/>
                  <a:pt x="118861" y="82584"/>
                </a:cubicBezTo>
                <a:cubicBezTo>
                  <a:pt x="128915" y="95284"/>
                  <a:pt x="154844" y="131267"/>
                  <a:pt x="153786" y="130209"/>
                </a:cubicBezTo>
                <a:cubicBezTo>
                  <a:pt x="152728" y="129151"/>
                  <a:pt x="132090" y="83642"/>
                  <a:pt x="112511" y="76234"/>
                </a:cubicBezTo>
                <a:cubicBezTo>
                  <a:pt x="92932" y="68826"/>
                  <a:pt x="54832" y="81526"/>
                  <a:pt x="36311" y="85759"/>
                </a:cubicBezTo>
                <a:cubicBezTo>
                  <a:pt x="17790" y="89992"/>
                  <a:pt x="-6022" y="105338"/>
                  <a:pt x="1386" y="101634"/>
                </a:cubicBezTo>
                <a:cubicBezTo>
                  <a:pt x="8794" y="97930"/>
                  <a:pt x="62240" y="75176"/>
                  <a:pt x="80761" y="63534"/>
                </a:cubicBezTo>
                <a:cubicBezTo>
                  <a:pt x="99282" y="51892"/>
                  <a:pt x="83407" y="40780"/>
                  <a:pt x="112511" y="31784"/>
                </a:cubicBezTo>
                <a:cubicBezTo>
                  <a:pt x="141615" y="22788"/>
                  <a:pt x="251682" y="-1024"/>
                  <a:pt x="258561" y="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4" name="フリーフォーム 423">
            <a:extLst>
              <a:ext uri="{FF2B5EF4-FFF2-40B4-BE49-F238E27FC236}">
                <a16:creationId xmlns:a16="http://schemas.microsoft.com/office/drawing/2014/main" id="{6BE819C6-0D1B-0414-3162-8D01A26F1C39}"/>
              </a:ext>
            </a:extLst>
          </p:cNvPr>
          <p:cNvSpPr/>
          <p:nvPr/>
        </p:nvSpPr>
        <p:spPr>
          <a:xfrm>
            <a:off x="5012476" y="5038033"/>
            <a:ext cx="77053" cy="366116"/>
          </a:xfrm>
          <a:custGeom>
            <a:avLst/>
            <a:gdLst>
              <a:gd name="connsiteX0" fmla="*/ 77049 w 77053"/>
              <a:gd name="connsiteY0" fmla="*/ 692 h 366116"/>
              <a:gd name="connsiteX1" fmla="*/ 23074 w 77053"/>
              <a:gd name="connsiteY1" fmla="*/ 105467 h 366116"/>
              <a:gd name="connsiteX2" fmla="*/ 23074 w 77053"/>
              <a:gd name="connsiteY2" fmla="*/ 137217 h 366116"/>
              <a:gd name="connsiteX3" fmla="*/ 42124 w 77053"/>
              <a:gd name="connsiteY3" fmla="*/ 92767 h 366116"/>
              <a:gd name="connsiteX4" fmla="*/ 16724 w 77053"/>
              <a:gd name="connsiteY4" fmla="*/ 178492 h 366116"/>
              <a:gd name="connsiteX5" fmla="*/ 7199 w 77053"/>
              <a:gd name="connsiteY5" fmla="*/ 238817 h 366116"/>
              <a:gd name="connsiteX6" fmla="*/ 10374 w 77053"/>
              <a:gd name="connsiteY6" fmla="*/ 365817 h 366116"/>
              <a:gd name="connsiteX7" fmla="*/ 4024 w 77053"/>
              <a:gd name="connsiteY7" fmla="*/ 270567 h 366116"/>
              <a:gd name="connsiteX8" fmla="*/ 849 w 77053"/>
              <a:gd name="connsiteY8" fmla="*/ 159442 h 366116"/>
              <a:gd name="connsiteX9" fmla="*/ 19899 w 77053"/>
              <a:gd name="connsiteY9" fmla="*/ 64192 h 366116"/>
              <a:gd name="connsiteX10" fmla="*/ 77049 w 77053"/>
              <a:gd name="connsiteY10" fmla="*/ 692 h 366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053" h="366116">
                <a:moveTo>
                  <a:pt x="77049" y="692"/>
                </a:moveTo>
                <a:cubicBezTo>
                  <a:pt x="77578" y="7571"/>
                  <a:pt x="32070" y="82713"/>
                  <a:pt x="23074" y="105467"/>
                </a:cubicBezTo>
                <a:cubicBezTo>
                  <a:pt x="14078" y="128221"/>
                  <a:pt x="19899" y="139334"/>
                  <a:pt x="23074" y="137217"/>
                </a:cubicBezTo>
                <a:cubicBezTo>
                  <a:pt x="26249" y="135100"/>
                  <a:pt x="43182" y="85888"/>
                  <a:pt x="42124" y="92767"/>
                </a:cubicBezTo>
                <a:cubicBezTo>
                  <a:pt x="41066" y="99646"/>
                  <a:pt x="22545" y="154150"/>
                  <a:pt x="16724" y="178492"/>
                </a:cubicBezTo>
                <a:cubicBezTo>
                  <a:pt x="10903" y="202834"/>
                  <a:pt x="8257" y="207596"/>
                  <a:pt x="7199" y="238817"/>
                </a:cubicBezTo>
                <a:cubicBezTo>
                  <a:pt x="6141" y="270038"/>
                  <a:pt x="10903" y="360525"/>
                  <a:pt x="10374" y="365817"/>
                </a:cubicBezTo>
                <a:cubicBezTo>
                  <a:pt x="9845" y="371109"/>
                  <a:pt x="5611" y="304963"/>
                  <a:pt x="4024" y="270567"/>
                </a:cubicBezTo>
                <a:cubicBezTo>
                  <a:pt x="2436" y="236171"/>
                  <a:pt x="-1797" y="193838"/>
                  <a:pt x="849" y="159442"/>
                </a:cubicBezTo>
                <a:cubicBezTo>
                  <a:pt x="3495" y="125046"/>
                  <a:pt x="9316" y="88534"/>
                  <a:pt x="19899" y="64192"/>
                </a:cubicBezTo>
                <a:cubicBezTo>
                  <a:pt x="30482" y="39850"/>
                  <a:pt x="76520" y="-6187"/>
                  <a:pt x="77049" y="69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5" name="フリーフォーム 424">
            <a:extLst>
              <a:ext uri="{FF2B5EF4-FFF2-40B4-BE49-F238E27FC236}">
                <a16:creationId xmlns:a16="http://schemas.microsoft.com/office/drawing/2014/main" id="{B356022E-FDEE-D582-76D4-F74C3D1AD9A0}"/>
              </a:ext>
            </a:extLst>
          </p:cNvPr>
          <p:cNvSpPr/>
          <p:nvPr/>
        </p:nvSpPr>
        <p:spPr>
          <a:xfrm>
            <a:off x="5009954" y="5089767"/>
            <a:ext cx="559236" cy="447460"/>
          </a:xfrm>
          <a:custGeom>
            <a:avLst/>
            <a:gdLst>
              <a:gd name="connsiteX0" fmla="*/ 196 w 559236"/>
              <a:gd name="connsiteY0" fmla="*/ 79133 h 447460"/>
              <a:gd name="connsiteX1" fmla="*/ 254196 w 559236"/>
              <a:gd name="connsiteY1" fmla="*/ 44208 h 447460"/>
              <a:gd name="connsiteX2" fmla="*/ 158946 w 559236"/>
              <a:gd name="connsiteY2" fmla="*/ 69608 h 447460"/>
              <a:gd name="connsiteX3" fmla="*/ 381196 w 559236"/>
              <a:gd name="connsiteY3" fmla="*/ 31508 h 447460"/>
              <a:gd name="connsiteX4" fmla="*/ 371671 w 559236"/>
              <a:gd name="connsiteY4" fmla="*/ 50558 h 447460"/>
              <a:gd name="connsiteX5" fmla="*/ 406596 w 559236"/>
              <a:gd name="connsiteY5" fmla="*/ 114058 h 447460"/>
              <a:gd name="connsiteX6" fmla="*/ 381196 w 559236"/>
              <a:gd name="connsiteY6" fmla="*/ 110883 h 447460"/>
              <a:gd name="connsiteX7" fmla="*/ 416121 w 559236"/>
              <a:gd name="connsiteY7" fmla="*/ 136283 h 447460"/>
              <a:gd name="connsiteX8" fmla="*/ 416121 w 559236"/>
              <a:gd name="connsiteY8" fmla="*/ 190258 h 447460"/>
              <a:gd name="connsiteX9" fmla="*/ 454221 w 559236"/>
              <a:gd name="connsiteY9" fmla="*/ 263283 h 447460"/>
              <a:gd name="connsiteX10" fmla="*/ 463746 w 559236"/>
              <a:gd name="connsiteY10" fmla="*/ 234708 h 447460"/>
              <a:gd name="connsiteX11" fmla="*/ 555821 w 559236"/>
              <a:gd name="connsiteY11" fmla="*/ 441083 h 447460"/>
              <a:gd name="connsiteX12" fmla="*/ 530421 w 559236"/>
              <a:gd name="connsiteY12" fmla="*/ 383933 h 447460"/>
              <a:gd name="connsiteX13" fmla="*/ 444696 w 559236"/>
              <a:gd name="connsiteY13" fmla="*/ 272808 h 447460"/>
              <a:gd name="connsiteX14" fmla="*/ 387546 w 559236"/>
              <a:gd name="connsiteY14" fmla="*/ 85483 h 447460"/>
              <a:gd name="connsiteX15" fmla="*/ 403421 w 559236"/>
              <a:gd name="connsiteY15" fmla="*/ 2933 h 447460"/>
              <a:gd name="connsiteX16" fmla="*/ 362146 w 559236"/>
              <a:gd name="connsiteY16" fmla="*/ 18808 h 447460"/>
              <a:gd name="connsiteX17" fmla="*/ 301821 w 559236"/>
              <a:gd name="connsiteY17" fmla="*/ 21983 h 447460"/>
              <a:gd name="connsiteX18" fmla="*/ 196 w 559236"/>
              <a:gd name="connsiteY18" fmla="*/ 79133 h 447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59236" h="447460">
                <a:moveTo>
                  <a:pt x="196" y="79133"/>
                </a:moveTo>
                <a:cubicBezTo>
                  <a:pt x="-7741" y="82837"/>
                  <a:pt x="227738" y="45795"/>
                  <a:pt x="254196" y="44208"/>
                </a:cubicBezTo>
                <a:cubicBezTo>
                  <a:pt x="280654" y="42620"/>
                  <a:pt x="137779" y="71725"/>
                  <a:pt x="158946" y="69608"/>
                </a:cubicBezTo>
                <a:cubicBezTo>
                  <a:pt x="180113" y="67491"/>
                  <a:pt x="381196" y="31508"/>
                  <a:pt x="381196" y="31508"/>
                </a:cubicBezTo>
                <a:cubicBezTo>
                  <a:pt x="416650" y="28333"/>
                  <a:pt x="367438" y="36800"/>
                  <a:pt x="371671" y="50558"/>
                </a:cubicBezTo>
                <a:cubicBezTo>
                  <a:pt x="375904" y="64316"/>
                  <a:pt x="405009" y="104004"/>
                  <a:pt x="406596" y="114058"/>
                </a:cubicBezTo>
                <a:cubicBezTo>
                  <a:pt x="408183" y="124112"/>
                  <a:pt x="379609" y="107179"/>
                  <a:pt x="381196" y="110883"/>
                </a:cubicBezTo>
                <a:cubicBezTo>
                  <a:pt x="382783" y="114587"/>
                  <a:pt x="410300" y="123054"/>
                  <a:pt x="416121" y="136283"/>
                </a:cubicBezTo>
                <a:cubicBezTo>
                  <a:pt x="421942" y="149512"/>
                  <a:pt x="409771" y="169091"/>
                  <a:pt x="416121" y="190258"/>
                </a:cubicBezTo>
                <a:cubicBezTo>
                  <a:pt x="422471" y="211425"/>
                  <a:pt x="446284" y="255875"/>
                  <a:pt x="454221" y="263283"/>
                </a:cubicBezTo>
                <a:cubicBezTo>
                  <a:pt x="462159" y="270691"/>
                  <a:pt x="446813" y="205075"/>
                  <a:pt x="463746" y="234708"/>
                </a:cubicBezTo>
                <a:cubicBezTo>
                  <a:pt x="480679" y="264341"/>
                  <a:pt x="544709" y="416212"/>
                  <a:pt x="555821" y="441083"/>
                </a:cubicBezTo>
                <a:cubicBezTo>
                  <a:pt x="566933" y="465954"/>
                  <a:pt x="548942" y="411979"/>
                  <a:pt x="530421" y="383933"/>
                </a:cubicBezTo>
                <a:cubicBezTo>
                  <a:pt x="511900" y="355887"/>
                  <a:pt x="468508" y="322550"/>
                  <a:pt x="444696" y="272808"/>
                </a:cubicBezTo>
                <a:cubicBezTo>
                  <a:pt x="420884" y="223066"/>
                  <a:pt x="394425" y="130462"/>
                  <a:pt x="387546" y="85483"/>
                </a:cubicBezTo>
                <a:cubicBezTo>
                  <a:pt x="380667" y="40504"/>
                  <a:pt x="407654" y="14045"/>
                  <a:pt x="403421" y="2933"/>
                </a:cubicBezTo>
                <a:cubicBezTo>
                  <a:pt x="399188" y="-8180"/>
                  <a:pt x="379079" y="15633"/>
                  <a:pt x="362146" y="18808"/>
                </a:cubicBezTo>
                <a:cubicBezTo>
                  <a:pt x="345213" y="21983"/>
                  <a:pt x="355267" y="11400"/>
                  <a:pt x="301821" y="21983"/>
                </a:cubicBezTo>
                <a:lnTo>
                  <a:pt x="196" y="7913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フリーフォーム 425">
            <a:extLst>
              <a:ext uri="{FF2B5EF4-FFF2-40B4-BE49-F238E27FC236}">
                <a16:creationId xmlns:a16="http://schemas.microsoft.com/office/drawing/2014/main" id="{26257B25-9E6A-883B-092F-0089BF75873F}"/>
              </a:ext>
            </a:extLst>
          </p:cNvPr>
          <p:cNvSpPr/>
          <p:nvPr/>
        </p:nvSpPr>
        <p:spPr>
          <a:xfrm>
            <a:off x="5562775" y="4810125"/>
            <a:ext cx="441150" cy="712559"/>
          </a:xfrm>
          <a:custGeom>
            <a:avLst/>
            <a:gdLst>
              <a:gd name="connsiteX0" fmla="*/ 441150 w 441150"/>
              <a:gd name="connsiteY0" fmla="*/ 0 h 712559"/>
              <a:gd name="connsiteX1" fmla="*/ 336375 w 441150"/>
              <a:gd name="connsiteY1" fmla="*/ 158750 h 712559"/>
              <a:gd name="connsiteX2" fmla="*/ 371300 w 441150"/>
              <a:gd name="connsiteY2" fmla="*/ 127000 h 712559"/>
              <a:gd name="connsiteX3" fmla="*/ 339550 w 441150"/>
              <a:gd name="connsiteY3" fmla="*/ 193675 h 712559"/>
              <a:gd name="connsiteX4" fmla="*/ 269700 w 441150"/>
              <a:gd name="connsiteY4" fmla="*/ 342900 h 712559"/>
              <a:gd name="connsiteX5" fmla="*/ 282400 w 441150"/>
              <a:gd name="connsiteY5" fmla="*/ 314325 h 712559"/>
              <a:gd name="connsiteX6" fmla="*/ 199850 w 441150"/>
              <a:gd name="connsiteY6" fmla="*/ 438150 h 712559"/>
              <a:gd name="connsiteX7" fmla="*/ 3000 w 441150"/>
              <a:gd name="connsiteY7" fmla="*/ 708025 h 712559"/>
              <a:gd name="connsiteX8" fmla="*/ 95075 w 441150"/>
              <a:gd name="connsiteY8" fmla="*/ 584200 h 712559"/>
              <a:gd name="connsiteX9" fmla="*/ 285575 w 441150"/>
              <a:gd name="connsiteY9" fmla="*/ 288925 h 712559"/>
              <a:gd name="connsiteX10" fmla="*/ 244300 w 441150"/>
              <a:gd name="connsiteY10" fmla="*/ 349250 h 712559"/>
              <a:gd name="connsiteX11" fmla="*/ 377650 w 441150"/>
              <a:gd name="connsiteY11" fmla="*/ 130175 h 712559"/>
              <a:gd name="connsiteX12" fmla="*/ 441150 w 441150"/>
              <a:gd name="connsiteY12" fmla="*/ 0 h 7125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41150" h="712559">
                <a:moveTo>
                  <a:pt x="441150" y="0"/>
                </a:moveTo>
                <a:cubicBezTo>
                  <a:pt x="394583" y="68791"/>
                  <a:pt x="348017" y="137583"/>
                  <a:pt x="336375" y="158750"/>
                </a:cubicBezTo>
                <a:cubicBezTo>
                  <a:pt x="324733" y="179917"/>
                  <a:pt x="370771" y="121179"/>
                  <a:pt x="371300" y="127000"/>
                </a:cubicBezTo>
                <a:cubicBezTo>
                  <a:pt x="371829" y="132821"/>
                  <a:pt x="356483" y="157692"/>
                  <a:pt x="339550" y="193675"/>
                </a:cubicBezTo>
                <a:cubicBezTo>
                  <a:pt x="322617" y="229658"/>
                  <a:pt x="279225" y="322792"/>
                  <a:pt x="269700" y="342900"/>
                </a:cubicBezTo>
                <a:cubicBezTo>
                  <a:pt x="260175" y="363008"/>
                  <a:pt x="294042" y="298450"/>
                  <a:pt x="282400" y="314325"/>
                </a:cubicBezTo>
                <a:cubicBezTo>
                  <a:pt x="270758" y="330200"/>
                  <a:pt x="246417" y="372533"/>
                  <a:pt x="199850" y="438150"/>
                </a:cubicBezTo>
                <a:cubicBezTo>
                  <a:pt x="153283" y="503767"/>
                  <a:pt x="20463" y="683683"/>
                  <a:pt x="3000" y="708025"/>
                </a:cubicBezTo>
                <a:cubicBezTo>
                  <a:pt x="-14463" y="732367"/>
                  <a:pt x="47979" y="654050"/>
                  <a:pt x="95075" y="584200"/>
                </a:cubicBezTo>
                <a:cubicBezTo>
                  <a:pt x="142171" y="514350"/>
                  <a:pt x="260704" y="328083"/>
                  <a:pt x="285575" y="288925"/>
                </a:cubicBezTo>
                <a:cubicBezTo>
                  <a:pt x="310446" y="249767"/>
                  <a:pt x="228954" y="375708"/>
                  <a:pt x="244300" y="349250"/>
                </a:cubicBezTo>
                <a:cubicBezTo>
                  <a:pt x="259646" y="322792"/>
                  <a:pt x="377650" y="130175"/>
                  <a:pt x="377650" y="130175"/>
                </a:cubicBezTo>
                <a:lnTo>
                  <a:pt x="44115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7" name="フリーフォーム 426">
            <a:extLst>
              <a:ext uri="{FF2B5EF4-FFF2-40B4-BE49-F238E27FC236}">
                <a16:creationId xmlns:a16="http://schemas.microsoft.com/office/drawing/2014/main" id="{CB519088-835B-47D5-5276-019FC8DD964A}"/>
              </a:ext>
            </a:extLst>
          </p:cNvPr>
          <p:cNvSpPr/>
          <p:nvPr/>
        </p:nvSpPr>
        <p:spPr>
          <a:xfrm>
            <a:off x="6232421" y="4489442"/>
            <a:ext cx="254290" cy="207466"/>
          </a:xfrm>
          <a:custGeom>
            <a:avLst/>
            <a:gdLst>
              <a:gd name="connsiteX0" fmla="*/ 104 w 254290"/>
              <a:gd name="connsiteY0" fmla="*/ 8 h 207466"/>
              <a:gd name="connsiteX1" fmla="*/ 142979 w 254290"/>
              <a:gd name="connsiteY1" fmla="*/ 130183 h 207466"/>
              <a:gd name="connsiteX2" fmla="*/ 177904 w 254290"/>
              <a:gd name="connsiteY2" fmla="*/ 174633 h 207466"/>
              <a:gd name="connsiteX3" fmla="*/ 130279 w 254290"/>
              <a:gd name="connsiteY3" fmla="*/ 155583 h 207466"/>
              <a:gd name="connsiteX4" fmla="*/ 190604 w 254290"/>
              <a:gd name="connsiteY4" fmla="*/ 206383 h 207466"/>
              <a:gd name="connsiteX5" fmla="*/ 247754 w 254290"/>
              <a:gd name="connsiteY5" fmla="*/ 187333 h 207466"/>
              <a:gd name="connsiteX6" fmla="*/ 244579 w 254290"/>
              <a:gd name="connsiteY6" fmla="*/ 152408 h 207466"/>
              <a:gd name="connsiteX7" fmla="*/ 177904 w 254290"/>
              <a:gd name="connsiteY7" fmla="*/ 76208 h 207466"/>
              <a:gd name="connsiteX8" fmla="*/ 254104 w 254290"/>
              <a:gd name="connsiteY8" fmla="*/ 168283 h 207466"/>
              <a:gd name="connsiteX9" fmla="*/ 196954 w 254290"/>
              <a:gd name="connsiteY9" fmla="*/ 196858 h 207466"/>
              <a:gd name="connsiteX10" fmla="*/ 120754 w 254290"/>
              <a:gd name="connsiteY10" fmla="*/ 136533 h 207466"/>
              <a:gd name="connsiteX11" fmla="*/ 104 w 254290"/>
              <a:gd name="connsiteY11" fmla="*/ 8 h 2074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4290" h="207466">
                <a:moveTo>
                  <a:pt x="104" y="8"/>
                </a:moveTo>
                <a:cubicBezTo>
                  <a:pt x="3808" y="-1050"/>
                  <a:pt x="113346" y="101079"/>
                  <a:pt x="142979" y="130183"/>
                </a:cubicBezTo>
                <a:cubicBezTo>
                  <a:pt x="172612" y="159287"/>
                  <a:pt x="180021" y="170400"/>
                  <a:pt x="177904" y="174633"/>
                </a:cubicBezTo>
                <a:cubicBezTo>
                  <a:pt x="175787" y="178866"/>
                  <a:pt x="128162" y="150291"/>
                  <a:pt x="130279" y="155583"/>
                </a:cubicBezTo>
                <a:cubicBezTo>
                  <a:pt x="132396" y="160875"/>
                  <a:pt x="171025" y="201091"/>
                  <a:pt x="190604" y="206383"/>
                </a:cubicBezTo>
                <a:cubicBezTo>
                  <a:pt x="210183" y="211675"/>
                  <a:pt x="238758" y="196329"/>
                  <a:pt x="247754" y="187333"/>
                </a:cubicBezTo>
                <a:cubicBezTo>
                  <a:pt x="256750" y="178337"/>
                  <a:pt x="256221" y="170929"/>
                  <a:pt x="244579" y="152408"/>
                </a:cubicBezTo>
                <a:cubicBezTo>
                  <a:pt x="232937" y="133887"/>
                  <a:pt x="176317" y="73562"/>
                  <a:pt x="177904" y="76208"/>
                </a:cubicBezTo>
                <a:cubicBezTo>
                  <a:pt x="179492" y="78854"/>
                  <a:pt x="250929" y="148175"/>
                  <a:pt x="254104" y="168283"/>
                </a:cubicBezTo>
                <a:cubicBezTo>
                  <a:pt x="257279" y="188391"/>
                  <a:pt x="219179" y="202150"/>
                  <a:pt x="196954" y="196858"/>
                </a:cubicBezTo>
                <a:cubicBezTo>
                  <a:pt x="174729" y="191566"/>
                  <a:pt x="149329" y="166166"/>
                  <a:pt x="120754" y="136533"/>
                </a:cubicBezTo>
                <a:cubicBezTo>
                  <a:pt x="92179" y="106900"/>
                  <a:pt x="-3600" y="1066"/>
                  <a:pt x="104" y="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8" name="フリーフォーム 427">
            <a:extLst>
              <a:ext uri="{FF2B5EF4-FFF2-40B4-BE49-F238E27FC236}">
                <a16:creationId xmlns:a16="http://schemas.microsoft.com/office/drawing/2014/main" id="{7C304A45-2328-4EE2-C204-8F5623450B22}"/>
              </a:ext>
            </a:extLst>
          </p:cNvPr>
          <p:cNvSpPr/>
          <p:nvPr/>
        </p:nvSpPr>
        <p:spPr>
          <a:xfrm>
            <a:off x="6349904" y="4591049"/>
            <a:ext cx="77853" cy="242572"/>
          </a:xfrm>
          <a:custGeom>
            <a:avLst/>
            <a:gdLst>
              <a:gd name="connsiteX0" fmla="*/ 96 w 77853"/>
              <a:gd name="connsiteY0" fmla="*/ 1 h 242572"/>
              <a:gd name="connsiteX1" fmla="*/ 60421 w 77853"/>
              <a:gd name="connsiteY1" fmla="*/ 152401 h 242572"/>
              <a:gd name="connsiteX2" fmla="*/ 63596 w 77853"/>
              <a:gd name="connsiteY2" fmla="*/ 203201 h 242572"/>
              <a:gd name="connsiteX3" fmla="*/ 57246 w 77853"/>
              <a:gd name="connsiteY3" fmla="*/ 241301 h 242572"/>
              <a:gd name="connsiteX4" fmla="*/ 76296 w 77853"/>
              <a:gd name="connsiteY4" fmla="*/ 155576 h 242572"/>
              <a:gd name="connsiteX5" fmla="*/ 96 w 77853"/>
              <a:gd name="connsiteY5" fmla="*/ 1 h 2425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853" h="242572">
                <a:moveTo>
                  <a:pt x="96" y="1"/>
                </a:moveTo>
                <a:cubicBezTo>
                  <a:pt x="-2550" y="-528"/>
                  <a:pt x="49838" y="118534"/>
                  <a:pt x="60421" y="152401"/>
                </a:cubicBezTo>
                <a:cubicBezTo>
                  <a:pt x="71004" y="186268"/>
                  <a:pt x="64125" y="188384"/>
                  <a:pt x="63596" y="203201"/>
                </a:cubicBezTo>
                <a:cubicBezTo>
                  <a:pt x="63067" y="218018"/>
                  <a:pt x="55129" y="249238"/>
                  <a:pt x="57246" y="241301"/>
                </a:cubicBezTo>
                <a:cubicBezTo>
                  <a:pt x="59363" y="233364"/>
                  <a:pt x="84233" y="193676"/>
                  <a:pt x="76296" y="155576"/>
                </a:cubicBezTo>
                <a:cubicBezTo>
                  <a:pt x="68359" y="117476"/>
                  <a:pt x="2742" y="530"/>
                  <a:pt x="96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9" name="フリーフォーム 428">
            <a:extLst>
              <a:ext uri="{FF2B5EF4-FFF2-40B4-BE49-F238E27FC236}">
                <a16:creationId xmlns:a16="http://schemas.microsoft.com/office/drawing/2014/main" id="{F532A194-DCBA-6BD8-9E38-E915E2A56879}"/>
              </a:ext>
            </a:extLst>
          </p:cNvPr>
          <p:cNvSpPr/>
          <p:nvPr/>
        </p:nvSpPr>
        <p:spPr>
          <a:xfrm>
            <a:off x="6210014" y="4510490"/>
            <a:ext cx="209020" cy="289051"/>
          </a:xfrm>
          <a:custGeom>
            <a:avLst/>
            <a:gdLst>
              <a:gd name="connsiteX0" fmla="*/ 286 w 209020"/>
              <a:gd name="connsiteY0" fmla="*/ 1185 h 289051"/>
              <a:gd name="connsiteX1" fmla="*/ 92361 w 209020"/>
              <a:gd name="connsiteY1" fmla="*/ 201210 h 289051"/>
              <a:gd name="connsiteX2" fmla="*/ 86011 w 209020"/>
              <a:gd name="connsiteY2" fmla="*/ 156760 h 289051"/>
              <a:gd name="connsiteX3" fmla="*/ 101886 w 209020"/>
              <a:gd name="connsiteY3" fmla="*/ 226610 h 289051"/>
              <a:gd name="connsiteX4" fmla="*/ 127286 w 209020"/>
              <a:gd name="connsiteY4" fmla="*/ 255185 h 289051"/>
              <a:gd name="connsiteX5" fmla="*/ 206661 w 209020"/>
              <a:gd name="connsiteY5" fmla="*/ 286935 h 289051"/>
              <a:gd name="connsiteX6" fmla="*/ 181261 w 209020"/>
              <a:gd name="connsiteY6" fmla="*/ 280585 h 289051"/>
              <a:gd name="connsiteX7" fmla="*/ 111411 w 209020"/>
              <a:gd name="connsiteY7" fmla="*/ 236135 h 289051"/>
              <a:gd name="connsiteX8" fmla="*/ 89186 w 209020"/>
              <a:gd name="connsiteY8" fmla="*/ 159935 h 289051"/>
              <a:gd name="connsiteX9" fmla="*/ 63786 w 209020"/>
              <a:gd name="connsiteY9" fmla="*/ 118660 h 289051"/>
              <a:gd name="connsiteX10" fmla="*/ 286 w 209020"/>
              <a:gd name="connsiteY10" fmla="*/ 1185 h 2890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9020" h="289051">
                <a:moveTo>
                  <a:pt x="286" y="1185"/>
                </a:moveTo>
                <a:cubicBezTo>
                  <a:pt x="5048" y="14943"/>
                  <a:pt x="78074" y="175281"/>
                  <a:pt x="92361" y="201210"/>
                </a:cubicBezTo>
                <a:cubicBezTo>
                  <a:pt x="106648" y="227139"/>
                  <a:pt x="84424" y="152527"/>
                  <a:pt x="86011" y="156760"/>
                </a:cubicBezTo>
                <a:cubicBezTo>
                  <a:pt x="87598" y="160993"/>
                  <a:pt x="95007" y="210206"/>
                  <a:pt x="101886" y="226610"/>
                </a:cubicBezTo>
                <a:cubicBezTo>
                  <a:pt x="108765" y="243014"/>
                  <a:pt x="109824" y="245131"/>
                  <a:pt x="127286" y="255185"/>
                </a:cubicBezTo>
                <a:cubicBezTo>
                  <a:pt x="144748" y="265239"/>
                  <a:pt x="197665" y="282702"/>
                  <a:pt x="206661" y="286935"/>
                </a:cubicBezTo>
                <a:cubicBezTo>
                  <a:pt x="215657" y="291168"/>
                  <a:pt x="197136" y="289052"/>
                  <a:pt x="181261" y="280585"/>
                </a:cubicBezTo>
                <a:cubicBezTo>
                  <a:pt x="165386" y="272118"/>
                  <a:pt x="126757" y="256243"/>
                  <a:pt x="111411" y="236135"/>
                </a:cubicBezTo>
                <a:cubicBezTo>
                  <a:pt x="96065" y="216027"/>
                  <a:pt x="97124" y="179514"/>
                  <a:pt x="89186" y="159935"/>
                </a:cubicBezTo>
                <a:cubicBezTo>
                  <a:pt x="81248" y="140356"/>
                  <a:pt x="75957" y="139827"/>
                  <a:pt x="63786" y="118660"/>
                </a:cubicBezTo>
                <a:cubicBezTo>
                  <a:pt x="51615" y="97493"/>
                  <a:pt x="-4476" y="-12573"/>
                  <a:pt x="286" y="11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0" name="フリーフォーム 429">
            <a:extLst>
              <a:ext uri="{FF2B5EF4-FFF2-40B4-BE49-F238E27FC236}">
                <a16:creationId xmlns:a16="http://schemas.microsoft.com/office/drawing/2014/main" id="{8ED6CDF9-7BF2-7C28-2304-D9903A23B703}"/>
              </a:ext>
            </a:extLst>
          </p:cNvPr>
          <p:cNvSpPr/>
          <p:nvPr/>
        </p:nvSpPr>
        <p:spPr>
          <a:xfrm>
            <a:off x="6178282" y="4466736"/>
            <a:ext cx="253477" cy="356533"/>
          </a:xfrm>
          <a:custGeom>
            <a:avLst/>
            <a:gdLst>
              <a:gd name="connsiteX0" fmla="*/ 268 w 253477"/>
              <a:gd name="connsiteY0" fmla="*/ 489 h 356533"/>
              <a:gd name="connsiteX1" fmla="*/ 82818 w 253477"/>
              <a:gd name="connsiteY1" fmla="*/ 184639 h 356533"/>
              <a:gd name="connsiteX2" fmla="*/ 136793 w 253477"/>
              <a:gd name="connsiteY2" fmla="*/ 298939 h 356533"/>
              <a:gd name="connsiteX3" fmla="*/ 111393 w 253477"/>
              <a:gd name="connsiteY3" fmla="*/ 270364 h 356533"/>
              <a:gd name="connsiteX4" fmla="*/ 152668 w 253477"/>
              <a:gd name="connsiteY4" fmla="*/ 321164 h 356533"/>
              <a:gd name="connsiteX5" fmla="*/ 251093 w 253477"/>
              <a:gd name="connsiteY5" fmla="*/ 356089 h 356533"/>
              <a:gd name="connsiteX6" fmla="*/ 216168 w 253477"/>
              <a:gd name="connsiteY6" fmla="*/ 337039 h 356533"/>
              <a:gd name="connsiteX7" fmla="*/ 139968 w 253477"/>
              <a:gd name="connsiteY7" fmla="*/ 283064 h 356533"/>
              <a:gd name="connsiteX8" fmla="*/ 89168 w 253477"/>
              <a:gd name="connsiteY8" fmla="*/ 241789 h 356533"/>
              <a:gd name="connsiteX9" fmla="*/ 57418 w 253477"/>
              <a:gd name="connsiteY9" fmla="*/ 133839 h 356533"/>
              <a:gd name="connsiteX10" fmla="*/ 268 w 253477"/>
              <a:gd name="connsiteY10" fmla="*/ 489 h 356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3477" h="356533">
                <a:moveTo>
                  <a:pt x="268" y="489"/>
                </a:moveTo>
                <a:cubicBezTo>
                  <a:pt x="4501" y="8956"/>
                  <a:pt x="60064" y="134897"/>
                  <a:pt x="82818" y="184639"/>
                </a:cubicBezTo>
                <a:cubicBezTo>
                  <a:pt x="105572" y="234381"/>
                  <a:pt x="132030" y="284651"/>
                  <a:pt x="136793" y="298939"/>
                </a:cubicBezTo>
                <a:cubicBezTo>
                  <a:pt x="141556" y="313227"/>
                  <a:pt x="108747" y="266660"/>
                  <a:pt x="111393" y="270364"/>
                </a:cubicBezTo>
                <a:cubicBezTo>
                  <a:pt x="114039" y="274068"/>
                  <a:pt x="129385" y="306877"/>
                  <a:pt x="152668" y="321164"/>
                </a:cubicBezTo>
                <a:cubicBezTo>
                  <a:pt x="175951" y="335451"/>
                  <a:pt x="240510" y="353443"/>
                  <a:pt x="251093" y="356089"/>
                </a:cubicBezTo>
                <a:cubicBezTo>
                  <a:pt x="261676" y="358735"/>
                  <a:pt x="234689" y="349210"/>
                  <a:pt x="216168" y="337039"/>
                </a:cubicBezTo>
                <a:cubicBezTo>
                  <a:pt x="197647" y="324868"/>
                  <a:pt x="161135" y="298939"/>
                  <a:pt x="139968" y="283064"/>
                </a:cubicBezTo>
                <a:cubicBezTo>
                  <a:pt x="118801" y="267189"/>
                  <a:pt x="102926" y="266660"/>
                  <a:pt x="89168" y="241789"/>
                </a:cubicBezTo>
                <a:cubicBezTo>
                  <a:pt x="75410" y="216918"/>
                  <a:pt x="71705" y="171939"/>
                  <a:pt x="57418" y="133839"/>
                </a:cubicBezTo>
                <a:cubicBezTo>
                  <a:pt x="43131" y="95739"/>
                  <a:pt x="-3965" y="-7978"/>
                  <a:pt x="268" y="48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1" name="フリーフォーム 430">
            <a:extLst>
              <a:ext uri="{FF2B5EF4-FFF2-40B4-BE49-F238E27FC236}">
                <a16:creationId xmlns:a16="http://schemas.microsoft.com/office/drawing/2014/main" id="{9A91CC13-F226-11D7-039F-4078966BA364}"/>
              </a:ext>
            </a:extLst>
          </p:cNvPr>
          <p:cNvSpPr/>
          <p:nvPr/>
        </p:nvSpPr>
        <p:spPr>
          <a:xfrm>
            <a:off x="6168526" y="4497439"/>
            <a:ext cx="207152" cy="490889"/>
          </a:xfrm>
          <a:custGeom>
            <a:avLst/>
            <a:gdLst>
              <a:gd name="connsiteX0" fmla="*/ 499 w 207152"/>
              <a:gd name="connsiteY0" fmla="*/ 1536 h 490889"/>
              <a:gd name="connsiteX1" fmla="*/ 171949 w 207152"/>
              <a:gd name="connsiteY1" fmla="*/ 417461 h 490889"/>
              <a:gd name="connsiteX2" fmla="*/ 206874 w 207152"/>
              <a:gd name="connsiteY2" fmla="*/ 490486 h 490889"/>
              <a:gd name="connsiteX3" fmla="*/ 181474 w 207152"/>
              <a:gd name="connsiteY3" fmla="*/ 436511 h 490889"/>
              <a:gd name="connsiteX4" fmla="*/ 73524 w 207152"/>
              <a:gd name="connsiteY4" fmla="*/ 239661 h 490889"/>
              <a:gd name="connsiteX5" fmla="*/ 117974 w 207152"/>
              <a:gd name="connsiteY5" fmla="*/ 274586 h 490889"/>
              <a:gd name="connsiteX6" fmla="*/ 499 w 207152"/>
              <a:gd name="connsiteY6" fmla="*/ 1536 h 490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7152" h="490889">
                <a:moveTo>
                  <a:pt x="499" y="1536"/>
                </a:moveTo>
                <a:cubicBezTo>
                  <a:pt x="9495" y="25348"/>
                  <a:pt x="137553" y="335969"/>
                  <a:pt x="171949" y="417461"/>
                </a:cubicBezTo>
                <a:cubicBezTo>
                  <a:pt x="206345" y="498953"/>
                  <a:pt x="205287" y="487311"/>
                  <a:pt x="206874" y="490486"/>
                </a:cubicBezTo>
                <a:cubicBezTo>
                  <a:pt x="208461" y="493661"/>
                  <a:pt x="203699" y="478315"/>
                  <a:pt x="181474" y="436511"/>
                </a:cubicBezTo>
                <a:cubicBezTo>
                  <a:pt x="159249" y="394707"/>
                  <a:pt x="84107" y="266648"/>
                  <a:pt x="73524" y="239661"/>
                </a:cubicBezTo>
                <a:cubicBezTo>
                  <a:pt x="62941" y="212674"/>
                  <a:pt x="129086" y="311098"/>
                  <a:pt x="117974" y="274586"/>
                </a:cubicBezTo>
                <a:cubicBezTo>
                  <a:pt x="106862" y="238074"/>
                  <a:pt x="-8497" y="-22276"/>
                  <a:pt x="499" y="15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2" name="フリーフォーム 431">
            <a:extLst>
              <a:ext uri="{FF2B5EF4-FFF2-40B4-BE49-F238E27FC236}">
                <a16:creationId xmlns:a16="http://schemas.microsoft.com/office/drawing/2014/main" id="{0BBAEFDA-E186-DAFC-A189-CFB72961D6C7}"/>
              </a:ext>
            </a:extLst>
          </p:cNvPr>
          <p:cNvSpPr/>
          <p:nvPr/>
        </p:nvSpPr>
        <p:spPr>
          <a:xfrm>
            <a:off x="6165606" y="4503982"/>
            <a:ext cx="87570" cy="255813"/>
          </a:xfrm>
          <a:custGeom>
            <a:avLst/>
            <a:gdLst>
              <a:gd name="connsiteX0" fmla="*/ 244 w 87570"/>
              <a:gd name="connsiteY0" fmla="*/ 1343 h 255813"/>
              <a:gd name="connsiteX1" fmla="*/ 85969 w 87570"/>
              <a:gd name="connsiteY1" fmla="*/ 252168 h 255813"/>
              <a:gd name="connsiteX2" fmla="*/ 57394 w 87570"/>
              <a:gd name="connsiteY2" fmla="*/ 153743 h 255813"/>
              <a:gd name="connsiteX3" fmla="*/ 73269 w 87570"/>
              <a:gd name="connsiteY3" fmla="*/ 201368 h 255813"/>
              <a:gd name="connsiteX4" fmla="*/ 60569 w 87570"/>
              <a:gd name="connsiteY4" fmla="*/ 153743 h 255813"/>
              <a:gd name="connsiteX5" fmla="*/ 244 w 87570"/>
              <a:gd name="connsiteY5" fmla="*/ 1343 h 25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7570" h="255813">
                <a:moveTo>
                  <a:pt x="244" y="1343"/>
                </a:moveTo>
                <a:cubicBezTo>
                  <a:pt x="4477" y="17747"/>
                  <a:pt x="76444" y="226768"/>
                  <a:pt x="85969" y="252168"/>
                </a:cubicBezTo>
                <a:cubicBezTo>
                  <a:pt x="95494" y="277568"/>
                  <a:pt x="59511" y="162210"/>
                  <a:pt x="57394" y="153743"/>
                </a:cubicBezTo>
                <a:cubicBezTo>
                  <a:pt x="55277" y="145276"/>
                  <a:pt x="72740" y="201368"/>
                  <a:pt x="73269" y="201368"/>
                </a:cubicBezTo>
                <a:cubicBezTo>
                  <a:pt x="73798" y="201368"/>
                  <a:pt x="73269" y="183906"/>
                  <a:pt x="60569" y="153743"/>
                </a:cubicBezTo>
                <a:cubicBezTo>
                  <a:pt x="47869" y="123581"/>
                  <a:pt x="-3989" y="-15061"/>
                  <a:pt x="244" y="13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4" name="フリーフォーム 433">
            <a:extLst>
              <a:ext uri="{FF2B5EF4-FFF2-40B4-BE49-F238E27FC236}">
                <a16:creationId xmlns:a16="http://schemas.microsoft.com/office/drawing/2014/main" id="{7890926D-81C0-6670-EA58-7FB8CA521815}"/>
              </a:ext>
            </a:extLst>
          </p:cNvPr>
          <p:cNvSpPr/>
          <p:nvPr/>
        </p:nvSpPr>
        <p:spPr>
          <a:xfrm>
            <a:off x="6032546" y="4527132"/>
            <a:ext cx="184378" cy="321334"/>
          </a:xfrm>
          <a:custGeom>
            <a:avLst/>
            <a:gdLst>
              <a:gd name="connsiteX0" fmla="*/ 184104 w 184378"/>
              <a:gd name="connsiteY0" fmla="*/ 418 h 321334"/>
              <a:gd name="connsiteX1" fmla="*/ 9479 w 184378"/>
              <a:gd name="connsiteY1" fmla="*/ 57568 h 321334"/>
              <a:gd name="connsiteX2" fmla="*/ 22179 w 184378"/>
              <a:gd name="connsiteY2" fmla="*/ 130593 h 321334"/>
              <a:gd name="connsiteX3" fmla="*/ 12654 w 184378"/>
              <a:gd name="connsiteY3" fmla="*/ 197268 h 321334"/>
              <a:gd name="connsiteX4" fmla="*/ 34879 w 184378"/>
              <a:gd name="connsiteY4" fmla="*/ 175043 h 321334"/>
              <a:gd name="connsiteX5" fmla="*/ 50754 w 184378"/>
              <a:gd name="connsiteY5" fmla="*/ 260768 h 321334"/>
              <a:gd name="connsiteX6" fmla="*/ 60279 w 184378"/>
              <a:gd name="connsiteY6" fmla="*/ 321093 h 321334"/>
              <a:gd name="connsiteX7" fmla="*/ 53929 w 184378"/>
              <a:gd name="connsiteY7" fmla="*/ 238543 h 321334"/>
              <a:gd name="connsiteX8" fmla="*/ 31704 w 184378"/>
              <a:gd name="connsiteY8" fmla="*/ 63918 h 321334"/>
              <a:gd name="connsiteX9" fmla="*/ 69804 w 184378"/>
              <a:gd name="connsiteY9" fmla="*/ 41693 h 321334"/>
              <a:gd name="connsiteX10" fmla="*/ 50754 w 184378"/>
              <a:gd name="connsiteY10" fmla="*/ 32168 h 321334"/>
              <a:gd name="connsiteX11" fmla="*/ 184104 w 184378"/>
              <a:gd name="connsiteY11" fmla="*/ 418 h 3213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378" h="321334">
                <a:moveTo>
                  <a:pt x="184104" y="418"/>
                </a:moveTo>
                <a:cubicBezTo>
                  <a:pt x="177225" y="4651"/>
                  <a:pt x="36466" y="35872"/>
                  <a:pt x="9479" y="57568"/>
                </a:cubicBezTo>
                <a:cubicBezTo>
                  <a:pt x="-17508" y="79264"/>
                  <a:pt x="21650" y="107310"/>
                  <a:pt x="22179" y="130593"/>
                </a:cubicBezTo>
                <a:cubicBezTo>
                  <a:pt x="22708" y="153876"/>
                  <a:pt x="10537" y="189860"/>
                  <a:pt x="12654" y="197268"/>
                </a:cubicBezTo>
                <a:cubicBezTo>
                  <a:pt x="14771" y="204676"/>
                  <a:pt x="28529" y="164460"/>
                  <a:pt x="34879" y="175043"/>
                </a:cubicBezTo>
                <a:cubicBezTo>
                  <a:pt x="41229" y="185626"/>
                  <a:pt x="46521" y="236426"/>
                  <a:pt x="50754" y="260768"/>
                </a:cubicBezTo>
                <a:cubicBezTo>
                  <a:pt x="54987" y="285110"/>
                  <a:pt x="59750" y="324797"/>
                  <a:pt x="60279" y="321093"/>
                </a:cubicBezTo>
                <a:cubicBezTo>
                  <a:pt x="60808" y="317389"/>
                  <a:pt x="58691" y="281406"/>
                  <a:pt x="53929" y="238543"/>
                </a:cubicBezTo>
                <a:cubicBezTo>
                  <a:pt x="49166" y="195681"/>
                  <a:pt x="29058" y="96726"/>
                  <a:pt x="31704" y="63918"/>
                </a:cubicBezTo>
                <a:cubicBezTo>
                  <a:pt x="34350" y="31110"/>
                  <a:pt x="69804" y="41693"/>
                  <a:pt x="69804" y="41693"/>
                </a:cubicBezTo>
                <a:cubicBezTo>
                  <a:pt x="72979" y="36401"/>
                  <a:pt x="34879" y="39047"/>
                  <a:pt x="50754" y="32168"/>
                </a:cubicBezTo>
                <a:cubicBezTo>
                  <a:pt x="66629" y="25289"/>
                  <a:pt x="190983" y="-3815"/>
                  <a:pt x="184104" y="4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5" name="フリーフォーム 434">
            <a:extLst>
              <a:ext uri="{FF2B5EF4-FFF2-40B4-BE49-F238E27FC236}">
                <a16:creationId xmlns:a16="http://schemas.microsoft.com/office/drawing/2014/main" id="{C0967895-2673-9A78-D435-2571D212C2B3}"/>
              </a:ext>
            </a:extLst>
          </p:cNvPr>
          <p:cNvSpPr/>
          <p:nvPr/>
        </p:nvSpPr>
        <p:spPr>
          <a:xfrm>
            <a:off x="6044711" y="4579976"/>
            <a:ext cx="341150" cy="386506"/>
          </a:xfrm>
          <a:custGeom>
            <a:avLst/>
            <a:gdLst>
              <a:gd name="connsiteX0" fmla="*/ 10014 w 341150"/>
              <a:gd name="connsiteY0" fmla="*/ 1549 h 386506"/>
              <a:gd name="connsiteX1" fmla="*/ 32239 w 341150"/>
              <a:gd name="connsiteY1" fmla="*/ 296824 h 386506"/>
              <a:gd name="connsiteX2" fmla="*/ 3664 w 341150"/>
              <a:gd name="connsiteY2" fmla="*/ 277774 h 386506"/>
              <a:gd name="connsiteX3" fmla="*/ 130664 w 341150"/>
              <a:gd name="connsiteY3" fmla="*/ 322224 h 386506"/>
              <a:gd name="connsiteX4" fmla="*/ 337039 w 341150"/>
              <a:gd name="connsiteY4" fmla="*/ 385724 h 386506"/>
              <a:gd name="connsiteX5" fmla="*/ 251314 w 341150"/>
              <a:gd name="connsiteY5" fmla="*/ 353974 h 386506"/>
              <a:gd name="connsiteX6" fmla="*/ 48114 w 341150"/>
              <a:gd name="connsiteY6" fmla="*/ 299999 h 386506"/>
              <a:gd name="connsiteX7" fmla="*/ 41764 w 341150"/>
              <a:gd name="connsiteY7" fmla="*/ 207924 h 386506"/>
              <a:gd name="connsiteX8" fmla="*/ 41764 w 341150"/>
              <a:gd name="connsiteY8" fmla="*/ 239674 h 386506"/>
              <a:gd name="connsiteX9" fmla="*/ 10014 w 341150"/>
              <a:gd name="connsiteY9" fmla="*/ 176174 h 386506"/>
              <a:gd name="connsiteX10" fmla="*/ 13189 w 341150"/>
              <a:gd name="connsiteY10" fmla="*/ 179349 h 386506"/>
              <a:gd name="connsiteX11" fmla="*/ 10014 w 341150"/>
              <a:gd name="connsiteY11" fmla="*/ 1549 h 386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1150" h="386506">
                <a:moveTo>
                  <a:pt x="10014" y="1549"/>
                </a:moveTo>
                <a:cubicBezTo>
                  <a:pt x="13189" y="21128"/>
                  <a:pt x="33297" y="250787"/>
                  <a:pt x="32239" y="296824"/>
                </a:cubicBezTo>
                <a:cubicBezTo>
                  <a:pt x="31181" y="342861"/>
                  <a:pt x="-12740" y="273541"/>
                  <a:pt x="3664" y="277774"/>
                </a:cubicBezTo>
                <a:cubicBezTo>
                  <a:pt x="20068" y="282007"/>
                  <a:pt x="75102" y="304232"/>
                  <a:pt x="130664" y="322224"/>
                </a:cubicBezTo>
                <a:cubicBezTo>
                  <a:pt x="186226" y="340216"/>
                  <a:pt x="316931" y="380432"/>
                  <a:pt x="337039" y="385724"/>
                </a:cubicBezTo>
                <a:cubicBezTo>
                  <a:pt x="357147" y="391016"/>
                  <a:pt x="299468" y="368261"/>
                  <a:pt x="251314" y="353974"/>
                </a:cubicBezTo>
                <a:cubicBezTo>
                  <a:pt x="203160" y="339687"/>
                  <a:pt x="83039" y="324341"/>
                  <a:pt x="48114" y="299999"/>
                </a:cubicBezTo>
                <a:cubicBezTo>
                  <a:pt x="13189" y="275657"/>
                  <a:pt x="42822" y="217978"/>
                  <a:pt x="41764" y="207924"/>
                </a:cubicBezTo>
                <a:cubicBezTo>
                  <a:pt x="40706" y="197870"/>
                  <a:pt x="47056" y="244966"/>
                  <a:pt x="41764" y="239674"/>
                </a:cubicBezTo>
                <a:cubicBezTo>
                  <a:pt x="36472" y="234382"/>
                  <a:pt x="14777" y="186228"/>
                  <a:pt x="10014" y="176174"/>
                </a:cubicBezTo>
                <a:cubicBezTo>
                  <a:pt x="5251" y="166120"/>
                  <a:pt x="14247" y="204749"/>
                  <a:pt x="13189" y="179349"/>
                </a:cubicBezTo>
                <a:cubicBezTo>
                  <a:pt x="12131" y="153949"/>
                  <a:pt x="6839" y="-18030"/>
                  <a:pt x="10014" y="15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6" name="フリーフォーム 435">
            <a:extLst>
              <a:ext uri="{FF2B5EF4-FFF2-40B4-BE49-F238E27FC236}">
                <a16:creationId xmlns:a16="http://schemas.microsoft.com/office/drawing/2014/main" id="{AD15C1B5-C329-1F4A-028E-5E3A2E698291}"/>
              </a:ext>
            </a:extLst>
          </p:cNvPr>
          <p:cNvSpPr/>
          <p:nvPr/>
        </p:nvSpPr>
        <p:spPr>
          <a:xfrm>
            <a:off x="6090218" y="4733923"/>
            <a:ext cx="239164" cy="213961"/>
          </a:xfrm>
          <a:custGeom>
            <a:avLst/>
            <a:gdLst>
              <a:gd name="connsiteX0" fmla="*/ 237557 w 239164"/>
              <a:gd name="connsiteY0" fmla="*/ 212727 h 213961"/>
              <a:gd name="connsiteX1" fmla="*/ 34357 w 239164"/>
              <a:gd name="connsiteY1" fmla="*/ 123827 h 213961"/>
              <a:gd name="connsiteX2" fmla="*/ 53407 w 239164"/>
              <a:gd name="connsiteY2" fmla="*/ 139702 h 213961"/>
              <a:gd name="connsiteX3" fmla="*/ 15307 w 239164"/>
              <a:gd name="connsiteY3" fmla="*/ 98427 h 213961"/>
              <a:gd name="connsiteX4" fmla="*/ 21657 w 239164"/>
              <a:gd name="connsiteY4" fmla="*/ 2 h 213961"/>
              <a:gd name="connsiteX5" fmla="*/ 8957 w 239164"/>
              <a:gd name="connsiteY5" fmla="*/ 95252 h 213961"/>
              <a:gd name="connsiteX6" fmla="*/ 8957 w 239164"/>
              <a:gd name="connsiteY6" fmla="*/ 114302 h 213961"/>
              <a:gd name="connsiteX7" fmla="*/ 123257 w 239164"/>
              <a:gd name="connsiteY7" fmla="*/ 171452 h 213961"/>
              <a:gd name="connsiteX8" fmla="*/ 237557 w 239164"/>
              <a:gd name="connsiteY8" fmla="*/ 212727 h 213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164" h="213961">
                <a:moveTo>
                  <a:pt x="237557" y="212727"/>
                </a:moveTo>
                <a:cubicBezTo>
                  <a:pt x="222740" y="204789"/>
                  <a:pt x="65049" y="135998"/>
                  <a:pt x="34357" y="123827"/>
                </a:cubicBezTo>
                <a:cubicBezTo>
                  <a:pt x="3665" y="111656"/>
                  <a:pt x="56582" y="143935"/>
                  <a:pt x="53407" y="139702"/>
                </a:cubicBezTo>
                <a:cubicBezTo>
                  <a:pt x="50232" y="135469"/>
                  <a:pt x="20599" y="121710"/>
                  <a:pt x="15307" y="98427"/>
                </a:cubicBezTo>
                <a:cubicBezTo>
                  <a:pt x="10015" y="75144"/>
                  <a:pt x="22715" y="531"/>
                  <a:pt x="21657" y="2"/>
                </a:cubicBezTo>
                <a:cubicBezTo>
                  <a:pt x="20599" y="-527"/>
                  <a:pt x="11074" y="76202"/>
                  <a:pt x="8957" y="95252"/>
                </a:cubicBezTo>
                <a:cubicBezTo>
                  <a:pt x="6840" y="114302"/>
                  <a:pt x="-10093" y="101602"/>
                  <a:pt x="8957" y="114302"/>
                </a:cubicBezTo>
                <a:cubicBezTo>
                  <a:pt x="28007" y="127002"/>
                  <a:pt x="85686" y="154519"/>
                  <a:pt x="123257" y="171452"/>
                </a:cubicBezTo>
                <a:cubicBezTo>
                  <a:pt x="160828" y="188385"/>
                  <a:pt x="252374" y="220665"/>
                  <a:pt x="237557" y="2127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7" name="フリーフォーム 436">
            <a:extLst>
              <a:ext uri="{FF2B5EF4-FFF2-40B4-BE49-F238E27FC236}">
                <a16:creationId xmlns:a16="http://schemas.microsoft.com/office/drawing/2014/main" id="{6185A111-D8AF-EB84-5339-69E28C808894}"/>
              </a:ext>
            </a:extLst>
          </p:cNvPr>
          <p:cNvSpPr/>
          <p:nvPr/>
        </p:nvSpPr>
        <p:spPr>
          <a:xfrm>
            <a:off x="6261063" y="4775045"/>
            <a:ext cx="283078" cy="276923"/>
          </a:xfrm>
          <a:custGeom>
            <a:avLst/>
            <a:gdLst>
              <a:gd name="connsiteX0" fmla="*/ 37 w 283078"/>
              <a:gd name="connsiteY0" fmla="*/ 155 h 276923"/>
              <a:gd name="connsiteX1" fmla="*/ 165137 w 283078"/>
              <a:gd name="connsiteY1" fmla="*/ 47780 h 276923"/>
              <a:gd name="connsiteX2" fmla="*/ 158787 w 283078"/>
              <a:gd name="connsiteY2" fmla="*/ 25555 h 276923"/>
              <a:gd name="connsiteX3" fmla="*/ 206412 w 283078"/>
              <a:gd name="connsiteY3" fmla="*/ 117630 h 276923"/>
              <a:gd name="connsiteX4" fmla="*/ 282612 w 283078"/>
              <a:gd name="connsiteY4" fmla="*/ 276380 h 276923"/>
              <a:gd name="connsiteX5" fmla="*/ 234987 w 283078"/>
              <a:gd name="connsiteY5" fmla="*/ 165255 h 276923"/>
              <a:gd name="connsiteX6" fmla="*/ 165137 w 283078"/>
              <a:gd name="connsiteY6" fmla="*/ 47780 h 276923"/>
              <a:gd name="connsiteX7" fmla="*/ 158787 w 283078"/>
              <a:gd name="connsiteY7" fmla="*/ 73180 h 276923"/>
              <a:gd name="connsiteX8" fmla="*/ 95287 w 283078"/>
              <a:gd name="connsiteY8" fmla="*/ 54130 h 276923"/>
              <a:gd name="connsiteX9" fmla="*/ 149262 w 283078"/>
              <a:gd name="connsiteY9" fmla="*/ 66830 h 276923"/>
              <a:gd name="connsiteX10" fmla="*/ 37 w 283078"/>
              <a:gd name="connsiteY10" fmla="*/ 155 h 27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3078" h="276923">
                <a:moveTo>
                  <a:pt x="37" y="155"/>
                </a:moveTo>
                <a:cubicBezTo>
                  <a:pt x="2683" y="-3020"/>
                  <a:pt x="138679" y="43547"/>
                  <a:pt x="165137" y="47780"/>
                </a:cubicBezTo>
                <a:cubicBezTo>
                  <a:pt x="191595" y="52013"/>
                  <a:pt x="151908" y="13913"/>
                  <a:pt x="158787" y="25555"/>
                </a:cubicBezTo>
                <a:cubicBezTo>
                  <a:pt x="165666" y="37197"/>
                  <a:pt x="185775" y="75826"/>
                  <a:pt x="206412" y="117630"/>
                </a:cubicBezTo>
                <a:cubicBezTo>
                  <a:pt x="227050" y="159434"/>
                  <a:pt x="277850" y="268443"/>
                  <a:pt x="282612" y="276380"/>
                </a:cubicBezTo>
                <a:cubicBezTo>
                  <a:pt x="287375" y="284318"/>
                  <a:pt x="254566" y="203355"/>
                  <a:pt x="234987" y="165255"/>
                </a:cubicBezTo>
                <a:cubicBezTo>
                  <a:pt x="215408" y="127155"/>
                  <a:pt x="177837" y="63126"/>
                  <a:pt x="165137" y="47780"/>
                </a:cubicBezTo>
                <a:cubicBezTo>
                  <a:pt x="152437" y="32434"/>
                  <a:pt x="170429" y="72122"/>
                  <a:pt x="158787" y="73180"/>
                </a:cubicBezTo>
                <a:cubicBezTo>
                  <a:pt x="147145" y="74238"/>
                  <a:pt x="96875" y="55188"/>
                  <a:pt x="95287" y="54130"/>
                </a:cubicBezTo>
                <a:cubicBezTo>
                  <a:pt x="93699" y="53072"/>
                  <a:pt x="163549" y="74238"/>
                  <a:pt x="149262" y="66830"/>
                </a:cubicBezTo>
                <a:cubicBezTo>
                  <a:pt x="134975" y="59422"/>
                  <a:pt x="-2609" y="3330"/>
                  <a:pt x="37" y="1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8" name="フリーフォーム 437">
            <a:extLst>
              <a:ext uri="{FF2B5EF4-FFF2-40B4-BE49-F238E27FC236}">
                <a16:creationId xmlns:a16="http://schemas.microsoft.com/office/drawing/2014/main" id="{64870EAB-A97A-295F-C21A-FE3C912E71F1}"/>
              </a:ext>
            </a:extLst>
          </p:cNvPr>
          <p:cNvSpPr/>
          <p:nvPr/>
        </p:nvSpPr>
        <p:spPr>
          <a:xfrm>
            <a:off x="6289675" y="4854427"/>
            <a:ext cx="182497" cy="31933"/>
          </a:xfrm>
          <a:custGeom>
            <a:avLst/>
            <a:gdLst>
              <a:gd name="connsiteX0" fmla="*/ 0 w 182497"/>
              <a:gd name="connsiteY0" fmla="*/ 148 h 31933"/>
              <a:gd name="connsiteX1" fmla="*/ 117475 w 182497"/>
              <a:gd name="connsiteY1" fmla="*/ 19198 h 31933"/>
              <a:gd name="connsiteX2" fmla="*/ 98425 w 182497"/>
              <a:gd name="connsiteY2" fmla="*/ 148 h 31933"/>
              <a:gd name="connsiteX3" fmla="*/ 180975 w 182497"/>
              <a:gd name="connsiteY3" fmla="*/ 31898 h 31933"/>
              <a:gd name="connsiteX4" fmla="*/ 149225 w 182497"/>
              <a:gd name="connsiteY4" fmla="*/ 6498 h 31933"/>
              <a:gd name="connsiteX5" fmla="*/ 114300 w 182497"/>
              <a:gd name="connsiteY5" fmla="*/ 9673 h 31933"/>
              <a:gd name="connsiteX6" fmla="*/ 0 w 182497"/>
              <a:gd name="connsiteY6" fmla="*/ 148 h 319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497" h="31933">
                <a:moveTo>
                  <a:pt x="0" y="148"/>
                </a:moveTo>
                <a:lnTo>
                  <a:pt x="117475" y="19198"/>
                </a:lnTo>
                <a:cubicBezTo>
                  <a:pt x="133879" y="19198"/>
                  <a:pt x="87842" y="-1969"/>
                  <a:pt x="98425" y="148"/>
                </a:cubicBezTo>
                <a:cubicBezTo>
                  <a:pt x="109008" y="2265"/>
                  <a:pt x="172508" y="30840"/>
                  <a:pt x="180975" y="31898"/>
                </a:cubicBezTo>
                <a:cubicBezTo>
                  <a:pt x="189442" y="32956"/>
                  <a:pt x="160337" y="10202"/>
                  <a:pt x="149225" y="6498"/>
                </a:cubicBezTo>
                <a:cubicBezTo>
                  <a:pt x="138113" y="2794"/>
                  <a:pt x="114300" y="9673"/>
                  <a:pt x="114300" y="9673"/>
                </a:cubicBezTo>
                <a:lnTo>
                  <a:pt x="0" y="14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9" name="フリーフォーム 438">
            <a:extLst>
              <a:ext uri="{FF2B5EF4-FFF2-40B4-BE49-F238E27FC236}">
                <a16:creationId xmlns:a16="http://schemas.microsoft.com/office/drawing/2014/main" id="{6A5D5A5C-BA58-12FD-6391-AE0D8FBA0693}"/>
              </a:ext>
            </a:extLst>
          </p:cNvPr>
          <p:cNvSpPr/>
          <p:nvPr/>
        </p:nvSpPr>
        <p:spPr>
          <a:xfrm>
            <a:off x="6400223" y="4816175"/>
            <a:ext cx="124445" cy="254630"/>
          </a:xfrm>
          <a:custGeom>
            <a:avLst/>
            <a:gdLst>
              <a:gd name="connsiteX0" fmla="*/ 29152 w 124445"/>
              <a:gd name="connsiteY0" fmla="*/ 300 h 254630"/>
              <a:gd name="connsiteX1" fmla="*/ 6927 w 124445"/>
              <a:gd name="connsiteY1" fmla="*/ 95550 h 254630"/>
              <a:gd name="connsiteX2" fmla="*/ 95827 w 124445"/>
              <a:gd name="connsiteY2" fmla="*/ 124125 h 254630"/>
              <a:gd name="connsiteX3" fmla="*/ 32327 w 124445"/>
              <a:gd name="connsiteY3" fmla="*/ 140000 h 254630"/>
              <a:gd name="connsiteX4" fmla="*/ 124402 w 124445"/>
              <a:gd name="connsiteY4" fmla="*/ 190800 h 254630"/>
              <a:gd name="connsiteX5" fmla="*/ 45027 w 124445"/>
              <a:gd name="connsiteY5" fmla="*/ 187625 h 254630"/>
              <a:gd name="connsiteX6" fmla="*/ 95827 w 124445"/>
              <a:gd name="connsiteY6" fmla="*/ 232075 h 254630"/>
              <a:gd name="connsiteX7" fmla="*/ 76777 w 124445"/>
              <a:gd name="connsiteY7" fmla="*/ 254300 h 254630"/>
              <a:gd name="connsiteX8" fmla="*/ 121227 w 124445"/>
              <a:gd name="connsiteY8" fmla="*/ 216200 h 254630"/>
              <a:gd name="connsiteX9" fmla="*/ 79952 w 124445"/>
              <a:gd name="connsiteY9" fmla="*/ 247950 h 254630"/>
              <a:gd name="connsiteX10" fmla="*/ 54552 w 124445"/>
              <a:gd name="connsiteY10" fmla="*/ 181275 h 254630"/>
              <a:gd name="connsiteX11" fmla="*/ 577 w 124445"/>
              <a:gd name="connsiteY11" fmla="*/ 130475 h 254630"/>
              <a:gd name="connsiteX12" fmla="*/ 29152 w 124445"/>
              <a:gd name="connsiteY12" fmla="*/ 300 h 254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45" h="254630">
                <a:moveTo>
                  <a:pt x="29152" y="300"/>
                </a:moveTo>
                <a:cubicBezTo>
                  <a:pt x="30210" y="-5521"/>
                  <a:pt x="-4185" y="74913"/>
                  <a:pt x="6927" y="95550"/>
                </a:cubicBezTo>
                <a:cubicBezTo>
                  <a:pt x="18039" y="116187"/>
                  <a:pt x="91594" y="116717"/>
                  <a:pt x="95827" y="124125"/>
                </a:cubicBezTo>
                <a:cubicBezTo>
                  <a:pt x="100060" y="131533"/>
                  <a:pt x="27565" y="128888"/>
                  <a:pt x="32327" y="140000"/>
                </a:cubicBezTo>
                <a:cubicBezTo>
                  <a:pt x="37089" y="151112"/>
                  <a:pt x="122285" y="182863"/>
                  <a:pt x="124402" y="190800"/>
                </a:cubicBezTo>
                <a:cubicBezTo>
                  <a:pt x="126519" y="198737"/>
                  <a:pt x="49789" y="180746"/>
                  <a:pt x="45027" y="187625"/>
                </a:cubicBezTo>
                <a:cubicBezTo>
                  <a:pt x="40265" y="194504"/>
                  <a:pt x="90535" y="220963"/>
                  <a:pt x="95827" y="232075"/>
                </a:cubicBezTo>
                <a:cubicBezTo>
                  <a:pt x="101119" y="243188"/>
                  <a:pt x="72544" y="256946"/>
                  <a:pt x="76777" y="254300"/>
                </a:cubicBezTo>
                <a:cubicBezTo>
                  <a:pt x="81010" y="251654"/>
                  <a:pt x="120698" y="217258"/>
                  <a:pt x="121227" y="216200"/>
                </a:cubicBezTo>
                <a:cubicBezTo>
                  <a:pt x="121756" y="215142"/>
                  <a:pt x="91064" y="253771"/>
                  <a:pt x="79952" y="247950"/>
                </a:cubicBezTo>
                <a:cubicBezTo>
                  <a:pt x="68840" y="242129"/>
                  <a:pt x="67781" y="200854"/>
                  <a:pt x="54552" y="181275"/>
                </a:cubicBezTo>
                <a:cubicBezTo>
                  <a:pt x="41323" y="161696"/>
                  <a:pt x="5869" y="157463"/>
                  <a:pt x="577" y="130475"/>
                </a:cubicBezTo>
                <a:cubicBezTo>
                  <a:pt x="-4715" y="103488"/>
                  <a:pt x="28094" y="6121"/>
                  <a:pt x="29152" y="3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0" name="フリーフォーム 439">
            <a:extLst>
              <a:ext uri="{FF2B5EF4-FFF2-40B4-BE49-F238E27FC236}">
                <a16:creationId xmlns:a16="http://schemas.microsoft.com/office/drawing/2014/main" id="{047D8820-5004-3E20-44C2-9C1BCAF97E38}"/>
              </a:ext>
            </a:extLst>
          </p:cNvPr>
          <p:cNvSpPr/>
          <p:nvPr/>
        </p:nvSpPr>
        <p:spPr>
          <a:xfrm>
            <a:off x="6280148" y="4868303"/>
            <a:ext cx="192227" cy="262586"/>
          </a:xfrm>
          <a:custGeom>
            <a:avLst/>
            <a:gdLst>
              <a:gd name="connsiteX0" fmla="*/ 2 w 192227"/>
              <a:gd name="connsiteY0" fmla="*/ 2147 h 262586"/>
              <a:gd name="connsiteX1" fmla="*/ 111127 w 192227"/>
              <a:gd name="connsiteY1" fmla="*/ 14847 h 262586"/>
              <a:gd name="connsiteX2" fmla="*/ 114302 w 192227"/>
              <a:gd name="connsiteY2" fmla="*/ 52947 h 262586"/>
              <a:gd name="connsiteX3" fmla="*/ 165102 w 192227"/>
              <a:gd name="connsiteY3" fmla="*/ 138672 h 262586"/>
              <a:gd name="connsiteX4" fmla="*/ 139702 w 192227"/>
              <a:gd name="connsiteY4" fmla="*/ 103747 h 262586"/>
              <a:gd name="connsiteX5" fmla="*/ 190502 w 192227"/>
              <a:gd name="connsiteY5" fmla="*/ 202172 h 262586"/>
              <a:gd name="connsiteX6" fmla="*/ 180977 w 192227"/>
              <a:gd name="connsiteY6" fmla="*/ 262497 h 262586"/>
              <a:gd name="connsiteX7" fmla="*/ 187327 w 192227"/>
              <a:gd name="connsiteY7" fmla="*/ 189472 h 262586"/>
              <a:gd name="connsiteX8" fmla="*/ 104777 w 192227"/>
              <a:gd name="connsiteY8" fmla="*/ 33897 h 262586"/>
              <a:gd name="connsiteX9" fmla="*/ 114302 w 192227"/>
              <a:gd name="connsiteY9" fmla="*/ 56122 h 262586"/>
              <a:gd name="connsiteX10" fmla="*/ 2 w 192227"/>
              <a:gd name="connsiteY10" fmla="*/ 2147 h 262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2227" h="262586">
                <a:moveTo>
                  <a:pt x="2" y="2147"/>
                </a:moveTo>
                <a:cubicBezTo>
                  <a:pt x="-527" y="-4732"/>
                  <a:pt x="92077" y="6380"/>
                  <a:pt x="111127" y="14847"/>
                </a:cubicBezTo>
                <a:cubicBezTo>
                  <a:pt x="130177" y="23314"/>
                  <a:pt x="105306" y="32310"/>
                  <a:pt x="114302" y="52947"/>
                </a:cubicBezTo>
                <a:cubicBezTo>
                  <a:pt x="123298" y="73585"/>
                  <a:pt x="160869" y="130205"/>
                  <a:pt x="165102" y="138672"/>
                </a:cubicBezTo>
                <a:cubicBezTo>
                  <a:pt x="169335" y="147139"/>
                  <a:pt x="135469" y="93164"/>
                  <a:pt x="139702" y="103747"/>
                </a:cubicBezTo>
                <a:cubicBezTo>
                  <a:pt x="143935" y="114330"/>
                  <a:pt x="183623" y="175714"/>
                  <a:pt x="190502" y="202172"/>
                </a:cubicBezTo>
                <a:cubicBezTo>
                  <a:pt x="197381" y="228630"/>
                  <a:pt x="181506" y="264614"/>
                  <a:pt x="180977" y="262497"/>
                </a:cubicBezTo>
                <a:cubicBezTo>
                  <a:pt x="180448" y="260380"/>
                  <a:pt x="200027" y="227572"/>
                  <a:pt x="187327" y="189472"/>
                </a:cubicBezTo>
                <a:cubicBezTo>
                  <a:pt x="174627" y="151372"/>
                  <a:pt x="116948" y="56122"/>
                  <a:pt x="104777" y="33897"/>
                </a:cubicBezTo>
                <a:cubicBezTo>
                  <a:pt x="92606" y="11672"/>
                  <a:pt x="127531" y="60884"/>
                  <a:pt x="114302" y="56122"/>
                </a:cubicBezTo>
                <a:cubicBezTo>
                  <a:pt x="101073" y="51360"/>
                  <a:pt x="531" y="9026"/>
                  <a:pt x="2" y="214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1" name="フリーフォーム 440">
            <a:extLst>
              <a:ext uri="{FF2B5EF4-FFF2-40B4-BE49-F238E27FC236}">
                <a16:creationId xmlns:a16="http://schemas.microsoft.com/office/drawing/2014/main" id="{F3671557-71C7-A99F-4FA5-CE12B82FD220}"/>
              </a:ext>
            </a:extLst>
          </p:cNvPr>
          <p:cNvSpPr/>
          <p:nvPr/>
        </p:nvSpPr>
        <p:spPr>
          <a:xfrm>
            <a:off x="6266539" y="4952673"/>
            <a:ext cx="235995" cy="178589"/>
          </a:xfrm>
          <a:custGeom>
            <a:avLst/>
            <a:gdLst>
              <a:gd name="connsiteX0" fmla="*/ 143786 w 235995"/>
              <a:gd name="connsiteY0" fmla="*/ 327 h 178589"/>
              <a:gd name="connsiteX1" fmla="*/ 4086 w 235995"/>
              <a:gd name="connsiteY1" fmla="*/ 117802 h 178589"/>
              <a:gd name="connsiteX2" fmla="*/ 35836 w 235995"/>
              <a:gd name="connsiteY2" fmla="*/ 146377 h 178589"/>
              <a:gd name="connsiteX3" fmla="*/ 19961 w 235995"/>
              <a:gd name="connsiteY3" fmla="*/ 178127 h 178589"/>
              <a:gd name="connsiteX4" fmla="*/ 115211 w 235995"/>
              <a:gd name="connsiteY4" fmla="*/ 120977 h 178589"/>
              <a:gd name="connsiteX5" fmla="*/ 156486 w 235995"/>
              <a:gd name="connsiteY5" fmla="*/ 159077 h 178589"/>
              <a:gd name="connsiteX6" fmla="*/ 188236 w 235995"/>
              <a:gd name="connsiteY6" fmla="*/ 162252 h 178589"/>
              <a:gd name="connsiteX7" fmla="*/ 235861 w 235995"/>
              <a:gd name="connsiteY7" fmla="*/ 130502 h 178589"/>
              <a:gd name="connsiteX8" fmla="*/ 172361 w 235995"/>
              <a:gd name="connsiteY8" fmla="*/ 127327 h 178589"/>
              <a:gd name="connsiteX9" fmla="*/ 45361 w 235995"/>
              <a:gd name="connsiteY9" fmla="*/ 159077 h 178589"/>
              <a:gd name="connsiteX10" fmla="*/ 7261 w 235995"/>
              <a:gd name="connsiteY10" fmla="*/ 108277 h 178589"/>
              <a:gd name="connsiteX11" fmla="*/ 51711 w 235995"/>
              <a:gd name="connsiteY11" fmla="*/ 82877 h 178589"/>
              <a:gd name="connsiteX12" fmla="*/ 143786 w 235995"/>
              <a:gd name="connsiteY12" fmla="*/ 327 h 1785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5995" h="178589">
                <a:moveTo>
                  <a:pt x="143786" y="327"/>
                </a:moveTo>
                <a:cubicBezTo>
                  <a:pt x="135849" y="6148"/>
                  <a:pt x="22078" y="93460"/>
                  <a:pt x="4086" y="117802"/>
                </a:cubicBezTo>
                <a:cubicBezTo>
                  <a:pt x="-13906" y="142144"/>
                  <a:pt x="33190" y="136323"/>
                  <a:pt x="35836" y="146377"/>
                </a:cubicBezTo>
                <a:cubicBezTo>
                  <a:pt x="38482" y="156431"/>
                  <a:pt x="6732" y="182360"/>
                  <a:pt x="19961" y="178127"/>
                </a:cubicBezTo>
                <a:cubicBezTo>
                  <a:pt x="33190" y="173894"/>
                  <a:pt x="92457" y="124152"/>
                  <a:pt x="115211" y="120977"/>
                </a:cubicBezTo>
                <a:cubicBezTo>
                  <a:pt x="137965" y="117802"/>
                  <a:pt x="144315" y="152198"/>
                  <a:pt x="156486" y="159077"/>
                </a:cubicBezTo>
                <a:cubicBezTo>
                  <a:pt x="168657" y="165956"/>
                  <a:pt x="175007" y="167014"/>
                  <a:pt x="188236" y="162252"/>
                </a:cubicBezTo>
                <a:cubicBezTo>
                  <a:pt x="201465" y="157490"/>
                  <a:pt x="238507" y="136323"/>
                  <a:pt x="235861" y="130502"/>
                </a:cubicBezTo>
                <a:cubicBezTo>
                  <a:pt x="233215" y="124681"/>
                  <a:pt x="204111" y="122565"/>
                  <a:pt x="172361" y="127327"/>
                </a:cubicBezTo>
                <a:cubicBezTo>
                  <a:pt x="140611" y="132089"/>
                  <a:pt x="72878" y="162252"/>
                  <a:pt x="45361" y="159077"/>
                </a:cubicBezTo>
                <a:cubicBezTo>
                  <a:pt x="17844" y="155902"/>
                  <a:pt x="6203" y="120977"/>
                  <a:pt x="7261" y="108277"/>
                </a:cubicBezTo>
                <a:cubicBezTo>
                  <a:pt x="8319" y="95577"/>
                  <a:pt x="27899" y="97694"/>
                  <a:pt x="51711" y="82877"/>
                </a:cubicBezTo>
                <a:cubicBezTo>
                  <a:pt x="75523" y="68060"/>
                  <a:pt x="151723" y="-5494"/>
                  <a:pt x="143786" y="3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2" name="フリーフォーム 441">
            <a:extLst>
              <a:ext uri="{FF2B5EF4-FFF2-40B4-BE49-F238E27FC236}">
                <a16:creationId xmlns:a16="http://schemas.microsoft.com/office/drawing/2014/main" id="{6EB01CD6-6D84-9D77-554C-76F383C8CC71}"/>
              </a:ext>
            </a:extLst>
          </p:cNvPr>
          <p:cNvSpPr/>
          <p:nvPr/>
        </p:nvSpPr>
        <p:spPr>
          <a:xfrm>
            <a:off x="6451586" y="4936587"/>
            <a:ext cx="196028" cy="143496"/>
          </a:xfrm>
          <a:custGeom>
            <a:avLst/>
            <a:gdLst>
              <a:gd name="connsiteX0" fmla="*/ 14 w 196028"/>
              <a:gd name="connsiteY0" fmla="*/ 143413 h 143496"/>
              <a:gd name="connsiteX1" fmla="*/ 76214 w 196028"/>
              <a:gd name="connsiteY1" fmla="*/ 79913 h 143496"/>
              <a:gd name="connsiteX2" fmla="*/ 120664 w 196028"/>
              <a:gd name="connsiteY2" fmla="*/ 25938 h 143496"/>
              <a:gd name="connsiteX3" fmla="*/ 47639 w 196028"/>
              <a:gd name="connsiteY3" fmla="*/ 41813 h 143496"/>
              <a:gd name="connsiteX4" fmla="*/ 190514 w 196028"/>
              <a:gd name="connsiteY4" fmla="*/ 538 h 143496"/>
              <a:gd name="connsiteX5" fmla="*/ 161939 w 196028"/>
              <a:gd name="connsiteY5" fmla="*/ 19588 h 143496"/>
              <a:gd name="connsiteX6" fmla="*/ 117489 w 196028"/>
              <a:gd name="connsiteY6" fmla="*/ 38638 h 143496"/>
              <a:gd name="connsiteX7" fmla="*/ 82564 w 196028"/>
              <a:gd name="connsiteY7" fmla="*/ 92613 h 143496"/>
              <a:gd name="connsiteX8" fmla="*/ 14 w 196028"/>
              <a:gd name="connsiteY8" fmla="*/ 143413 h 143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6028" h="143496">
                <a:moveTo>
                  <a:pt x="14" y="143413"/>
                </a:moveTo>
                <a:cubicBezTo>
                  <a:pt x="-1044" y="141296"/>
                  <a:pt x="56106" y="99492"/>
                  <a:pt x="76214" y="79913"/>
                </a:cubicBezTo>
                <a:cubicBezTo>
                  <a:pt x="96322" y="60334"/>
                  <a:pt x="125426" y="32288"/>
                  <a:pt x="120664" y="25938"/>
                </a:cubicBezTo>
                <a:cubicBezTo>
                  <a:pt x="115902" y="19588"/>
                  <a:pt x="35997" y="46046"/>
                  <a:pt x="47639" y="41813"/>
                </a:cubicBezTo>
                <a:cubicBezTo>
                  <a:pt x="59281" y="37580"/>
                  <a:pt x="190514" y="538"/>
                  <a:pt x="190514" y="538"/>
                </a:cubicBezTo>
                <a:cubicBezTo>
                  <a:pt x="209564" y="-3166"/>
                  <a:pt x="174110" y="13238"/>
                  <a:pt x="161939" y="19588"/>
                </a:cubicBezTo>
                <a:cubicBezTo>
                  <a:pt x="149768" y="25938"/>
                  <a:pt x="130718" y="26467"/>
                  <a:pt x="117489" y="38638"/>
                </a:cubicBezTo>
                <a:cubicBezTo>
                  <a:pt x="104260" y="50809"/>
                  <a:pt x="94735" y="78326"/>
                  <a:pt x="82564" y="92613"/>
                </a:cubicBezTo>
                <a:cubicBezTo>
                  <a:pt x="70393" y="106900"/>
                  <a:pt x="1072" y="145530"/>
                  <a:pt x="14" y="1434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3" name="フリーフォーム 442">
            <a:extLst>
              <a:ext uri="{FF2B5EF4-FFF2-40B4-BE49-F238E27FC236}">
                <a16:creationId xmlns:a16="http://schemas.microsoft.com/office/drawing/2014/main" id="{EDA1BD49-3155-83FF-F186-F399B6994CC0}"/>
              </a:ext>
            </a:extLst>
          </p:cNvPr>
          <p:cNvSpPr/>
          <p:nvPr/>
        </p:nvSpPr>
        <p:spPr>
          <a:xfrm>
            <a:off x="6423024" y="4953000"/>
            <a:ext cx="206414" cy="139704"/>
          </a:xfrm>
          <a:custGeom>
            <a:avLst/>
            <a:gdLst>
              <a:gd name="connsiteX0" fmla="*/ 206376 w 206414"/>
              <a:gd name="connsiteY0" fmla="*/ 0 h 139704"/>
              <a:gd name="connsiteX1" fmla="*/ 152401 w 206414"/>
              <a:gd name="connsiteY1" fmla="*/ 88900 h 139704"/>
              <a:gd name="connsiteX2" fmla="*/ 1 w 206414"/>
              <a:gd name="connsiteY2" fmla="*/ 139700 h 139704"/>
              <a:gd name="connsiteX3" fmla="*/ 149226 w 206414"/>
              <a:gd name="connsiteY3" fmla="*/ 92075 h 139704"/>
              <a:gd name="connsiteX4" fmla="*/ 107951 w 206414"/>
              <a:gd name="connsiteY4" fmla="*/ 107950 h 139704"/>
              <a:gd name="connsiteX5" fmla="*/ 146051 w 206414"/>
              <a:gd name="connsiteY5" fmla="*/ 88900 h 139704"/>
              <a:gd name="connsiteX6" fmla="*/ 206376 w 206414"/>
              <a:gd name="connsiteY6" fmla="*/ 0 h 1397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414" h="139704">
                <a:moveTo>
                  <a:pt x="206376" y="0"/>
                </a:moveTo>
                <a:cubicBezTo>
                  <a:pt x="207434" y="0"/>
                  <a:pt x="186797" y="65617"/>
                  <a:pt x="152401" y="88900"/>
                </a:cubicBezTo>
                <a:cubicBezTo>
                  <a:pt x="118005" y="112183"/>
                  <a:pt x="530" y="139171"/>
                  <a:pt x="1" y="139700"/>
                </a:cubicBezTo>
                <a:cubicBezTo>
                  <a:pt x="-528" y="140229"/>
                  <a:pt x="131234" y="97367"/>
                  <a:pt x="149226" y="92075"/>
                </a:cubicBezTo>
                <a:cubicBezTo>
                  <a:pt x="167218" y="86783"/>
                  <a:pt x="108480" y="108479"/>
                  <a:pt x="107951" y="107950"/>
                </a:cubicBezTo>
                <a:cubicBezTo>
                  <a:pt x="107422" y="107421"/>
                  <a:pt x="134409" y="103716"/>
                  <a:pt x="146051" y="88900"/>
                </a:cubicBezTo>
                <a:cubicBezTo>
                  <a:pt x="157693" y="74084"/>
                  <a:pt x="205318" y="0"/>
                  <a:pt x="206376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4" name="フリーフォーム 443">
            <a:extLst>
              <a:ext uri="{FF2B5EF4-FFF2-40B4-BE49-F238E27FC236}">
                <a16:creationId xmlns:a16="http://schemas.microsoft.com/office/drawing/2014/main" id="{B00D1F25-F904-B96F-0111-7700825BC0D3}"/>
              </a:ext>
            </a:extLst>
          </p:cNvPr>
          <p:cNvSpPr/>
          <p:nvPr/>
        </p:nvSpPr>
        <p:spPr>
          <a:xfrm>
            <a:off x="6597648" y="4930510"/>
            <a:ext cx="206916" cy="397686"/>
          </a:xfrm>
          <a:custGeom>
            <a:avLst/>
            <a:gdLst>
              <a:gd name="connsiteX0" fmla="*/ 2 w 206916"/>
              <a:gd name="connsiteY0" fmla="*/ 265 h 397686"/>
              <a:gd name="connsiteX1" fmla="*/ 104777 w 206916"/>
              <a:gd name="connsiteY1" fmla="*/ 85990 h 397686"/>
              <a:gd name="connsiteX2" fmla="*/ 101602 w 206916"/>
              <a:gd name="connsiteY2" fmla="*/ 66940 h 397686"/>
              <a:gd name="connsiteX3" fmla="*/ 139702 w 206916"/>
              <a:gd name="connsiteY3" fmla="*/ 184415 h 397686"/>
              <a:gd name="connsiteX4" fmla="*/ 139702 w 206916"/>
              <a:gd name="connsiteY4" fmla="*/ 127265 h 397686"/>
              <a:gd name="connsiteX5" fmla="*/ 190502 w 206916"/>
              <a:gd name="connsiteY5" fmla="*/ 317765 h 397686"/>
              <a:gd name="connsiteX6" fmla="*/ 206377 w 206916"/>
              <a:gd name="connsiteY6" fmla="*/ 371740 h 397686"/>
              <a:gd name="connsiteX7" fmla="*/ 203202 w 206916"/>
              <a:gd name="connsiteY7" fmla="*/ 397140 h 397686"/>
              <a:gd name="connsiteX8" fmla="*/ 203202 w 206916"/>
              <a:gd name="connsiteY8" fmla="*/ 349515 h 397686"/>
              <a:gd name="connsiteX9" fmla="*/ 171452 w 206916"/>
              <a:gd name="connsiteY9" fmla="*/ 222515 h 397686"/>
              <a:gd name="connsiteX10" fmla="*/ 104777 w 206916"/>
              <a:gd name="connsiteY10" fmla="*/ 92340 h 397686"/>
              <a:gd name="connsiteX11" fmla="*/ 101602 w 206916"/>
              <a:gd name="connsiteY11" fmla="*/ 60590 h 397686"/>
              <a:gd name="connsiteX12" fmla="*/ 2 w 206916"/>
              <a:gd name="connsiteY12" fmla="*/ 265 h 397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06916" h="397686">
                <a:moveTo>
                  <a:pt x="2" y="265"/>
                </a:moveTo>
                <a:cubicBezTo>
                  <a:pt x="531" y="4498"/>
                  <a:pt x="104777" y="85990"/>
                  <a:pt x="104777" y="85990"/>
                </a:cubicBezTo>
                <a:cubicBezTo>
                  <a:pt x="121710" y="97102"/>
                  <a:pt x="95781" y="50536"/>
                  <a:pt x="101602" y="66940"/>
                </a:cubicBezTo>
                <a:cubicBezTo>
                  <a:pt x="107423" y="83344"/>
                  <a:pt x="133352" y="174361"/>
                  <a:pt x="139702" y="184415"/>
                </a:cubicBezTo>
                <a:cubicBezTo>
                  <a:pt x="146052" y="194469"/>
                  <a:pt x="131235" y="105040"/>
                  <a:pt x="139702" y="127265"/>
                </a:cubicBezTo>
                <a:cubicBezTo>
                  <a:pt x="148169" y="149490"/>
                  <a:pt x="179390" y="277019"/>
                  <a:pt x="190502" y="317765"/>
                </a:cubicBezTo>
                <a:cubicBezTo>
                  <a:pt x="201615" y="358511"/>
                  <a:pt x="204260" y="358511"/>
                  <a:pt x="206377" y="371740"/>
                </a:cubicBezTo>
                <a:cubicBezTo>
                  <a:pt x="208494" y="384969"/>
                  <a:pt x="203731" y="400844"/>
                  <a:pt x="203202" y="397140"/>
                </a:cubicBezTo>
                <a:cubicBezTo>
                  <a:pt x="202673" y="393436"/>
                  <a:pt x="208494" y="378619"/>
                  <a:pt x="203202" y="349515"/>
                </a:cubicBezTo>
                <a:cubicBezTo>
                  <a:pt x="197910" y="320411"/>
                  <a:pt x="187856" y="265378"/>
                  <a:pt x="171452" y="222515"/>
                </a:cubicBezTo>
                <a:cubicBezTo>
                  <a:pt x="155048" y="179653"/>
                  <a:pt x="116419" y="119327"/>
                  <a:pt x="104777" y="92340"/>
                </a:cubicBezTo>
                <a:cubicBezTo>
                  <a:pt x="93135" y="65353"/>
                  <a:pt x="119064" y="77523"/>
                  <a:pt x="101602" y="60590"/>
                </a:cubicBezTo>
                <a:cubicBezTo>
                  <a:pt x="84140" y="43657"/>
                  <a:pt x="-527" y="-3968"/>
                  <a:pt x="2" y="2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5" name="フリーフォーム 444">
            <a:extLst>
              <a:ext uri="{FF2B5EF4-FFF2-40B4-BE49-F238E27FC236}">
                <a16:creationId xmlns:a16="http://schemas.microsoft.com/office/drawing/2014/main" id="{CA934DC2-B8E8-B30B-0250-12C5D42E4CBC}"/>
              </a:ext>
            </a:extLst>
          </p:cNvPr>
          <p:cNvSpPr/>
          <p:nvPr/>
        </p:nvSpPr>
        <p:spPr>
          <a:xfrm>
            <a:off x="6638922" y="4962256"/>
            <a:ext cx="155665" cy="372591"/>
          </a:xfrm>
          <a:custGeom>
            <a:avLst/>
            <a:gdLst>
              <a:gd name="connsiteX0" fmla="*/ 3 w 155665"/>
              <a:gd name="connsiteY0" fmla="*/ 269 h 372591"/>
              <a:gd name="connsiteX1" fmla="*/ 60328 w 155665"/>
              <a:gd name="connsiteY1" fmla="*/ 98694 h 372591"/>
              <a:gd name="connsiteX2" fmla="*/ 95253 w 155665"/>
              <a:gd name="connsiteY2" fmla="*/ 155844 h 372591"/>
              <a:gd name="connsiteX3" fmla="*/ 85728 w 155665"/>
              <a:gd name="connsiteY3" fmla="*/ 124094 h 372591"/>
              <a:gd name="connsiteX4" fmla="*/ 142878 w 155665"/>
              <a:gd name="connsiteY4" fmla="*/ 330469 h 372591"/>
              <a:gd name="connsiteX5" fmla="*/ 155578 w 155665"/>
              <a:gd name="connsiteY5" fmla="*/ 368569 h 372591"/>
              <a:gd name="connsiteX6" fmla="*/ 139703 w 155665"/>
              <a:gd name="connsiteY6" fmla="*/ 270144 h 372591"/>
              <a:gd name="connsiteX7" fmla="*/ 69853 w 155665"/>
              <a:gd name="connsiteY7" fmla="*/ 101869 h 372591"/>
              <a:gd name="connsiteX8" fmla="*/ 63503 w 155665"/>
              <a:gd name="connsiteY8" fmla="*/ 70119 h 372591"/>
              <a:gd name="connsiteX9" fmla="*/ 3 w 155665"/>
              <a:gd name="connsiteY9" fmla="*/ 269 h 372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5665" h="372591">
                <a:moveTo>
                  <a:pt x="3" y="269"/>
                </a:moveTo>
                <a:cubicBezTo>
                  <a:pt x="-526" y="5032"/>
                  <a:pt x="60328" y="98694"/>
                  <a:pt x="60328" y="98694"/>
                </a:cubicBezTo>
                <a:cubicBezTo>
                  <a:pt x="76203" y="124623"/>
                  <a:pt x="91020" y="151611"/>
                  <a:pt x="95253" y="155844"/>
                </a:cubicBezTo>
                <a:cubicBezTo>
                  <a:pt x="99486" y="160077"/>
                  <a:pt x="77791" y="94990"/>
                  <a:pt x="85728" y="124094"/>
                </a:cubicBezTo>
                <a:cubicBezTo>
                  <a:pt x="93665" y="153198"/>
                  <a:pt x="131236" y="289723"/>
                  <a:pt x="142878" y="330469"/>
                </a:cubicBezTo>
                <a:cubicBezTo>
                  <a:pt x="154520" y="371215"/>
                  <a:pt x="156107" y="378623"/>
                  <a:pt x="155578" y="368569"/>
                </a:cubicBezTo>
                <a:cubicBezTo>
                  <a:pt x="155049" y="358515"/>
                  <a:pt x="153990" y="314594"/>
                  <a:pt x="139703" y="270144"/>
                </a:cubicBezTo>
                <a:cubicBezTo>
                  <a:pt x="125416" y="225694"/>
                  <a:pt x="82553" y="135207"/>
                  <a:pt x="69853" y="101869"/>
                </a:cubicBezTo>
                <a:cubicBezTo>
                  <a:pt x="57153" y="68532"/>
                  <a:pt x="71970" y="84936"/>
                  <a:pt x="63503" y="70119"/>
                </a:cubicBezTo>
                <a:cubicBezTo>
                  <a:pt x="55036" y="55302"/>
                  <a:pt x="532" y="-4494"/>
                  <a:pt x="3" y="2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6" name="フリーフォーム 445">
            <a:extLst>
              <a:ext uri="{FF2B5EF4-FFF2-40B4-BE49-F238E27FC236}">
                <a16:creationId xmlns:a16="http://schemas.microsoft.com/office/drawing/2014/main" id="{E9503805-8364-A80F-99F7-3E5493BC2765}"/>
              </a:ext>
            </a:extLst>
          </p:cNvPr>
          <p:cNvSpPr/>
          <p:nvPr/>
        </p:nvSpPr>
        <p:spPr>
          <a:xfrm>
            <a:off x="6592798" y="4972050"/>
            <a:ext cx="160831" cy="169691"/>
          </a:xfrm>
          <a:custGeom>
            <a:avLst/>
            <a:gdLst>
              <a:gd name="connsiteX0" fmla="*/ 65177 w 160831"/>
              <a:gd name="connsiteY0" fmla="*/ 0 h 169691"/>
              <a:gd name="connsiteX1" fmla="*/ 4852 w 160831"/>
              <a:gd name="connsiteY1" fmla="*/ 66675 h 169691"/>
              <a:gd name="connsiteX2" fmla="*/ 65177 w 160831"/>
              <a:gd name="connsiteY2" fmla="*/ 95250 h 169691"/>
              <a:gd name="connsiteX3" fmla="*/ 23902 w 160831"/>
              <a:gd name="connsiteY3" fmla="*/ 92075 h 169691"/>
              <a:gd name="connsiteX4" fmla="*/ 157252 w 160831"/>
              <a:gd name="connsiteY4" fmla="*/ 168275 h 169691"/>
              <a:gd name="connsiteX5" fmla="*/ 112802 w 160831"/>
              <a:gd name="connsiteY5" fmla="*/ 136525 h 169691"/>
              <a:gd name="connsiteX6" fmla="*/ 8027 w 160831"/>
              <a:gd name="connsiteY6" fmla="*/ 73025 h 169691"/>
              <a:gd name="connsiteX7" fmla="*/ 8027 w 160831"/>
              <a:gd name="connsiteY7" fmla="*/ 92075 h 169691"/>
              <a:gd name="connsiteX8" fmla="*/ 1677 w 160831"/>
              <a:gd name="connsiteY8" fmla="*/ 66675 h 169691"/>
              <a:gd name="connsiteX9" fmla="*/ 65177 w 160831"/>
              <a:gd name="connsiteY9" fmla="*/ 0 h 169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0831" h="169691">
                <a:moveTo>
                  <a:pt x="65177" y="0"/>
                </a:moveTo>
                <a:cubicBezTo>
                  <a:pt x="65706" y="0"/>
                  <a:pt x="4852" y="50800"/>
                  <a:pt x="4852" y="66675"/>
                </a:cubicBezTo>
                <a:cubicBezTo>
                  <a:pt x="4852" y="82550"/>
                  <a:pt x="62002" y="91017"/>
                  <a:pt x="65177" y="95250"/>
                </a:cubicBezTo>
                <a:cubicBezTo>
                  <a:pt x="68352" y="99483"/>
                  <a:pt x="8556" y="79904"/>
                  <a:pt x="23902" y="92075"/>
                </a:cubicBezTo>
                <a:cubicBezTo>
                  <a:pt x="39248" y="104246"/>
                  <a:pt x="142435" y="160867"/>
                  <a:pt x="157252" y="168275"/>
                </a:cubicBezTo>
                <a:cubicBezTo>
                  <a:pt x="172069" y="175683"/>
                  <a:pt x="137673" y="152400"/>
                  <a:pt x="112802" y="136525"/>
                </a:cubicBezTo>
                <a:cubicBezTo>
                  <a:pt x="87931" y="120650"/>
                  <a:pt x="25489" y="80433"/>
                  <a:pt x="8027" y="73025"/>
                </a:cubicBezTo>
                <a:cubicBezTo>
                  <a:pt x="-9435" y="65617"/>
                  <a:pt x="9085" y="93133"/>
                  <a:pt x="8027" y="92075"/>
                </a:cubicBezTo>
                <a:cubicBezTo>
                  <a:pt x="6969" y="91017"/>
                  <a:pt x="-4144" y="79375"/>
                  <a:pt x="1677" y="66675"/>
                </a:cubicBezTo>
                <a:cubicBezTo>
                  <a:pt x="7498" y="53975"/>
                  <a:pt x="64648" y="0"/>
                  <a:pt x="65177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7" name="フリーフォーム 446">
            <a:extLst>
              <a:ext uri="{FF2B5EF4-FFF2-40B4-BE49-F238E27FC236}">
                <a16:creationId xmlns:a16="http://schemas.microsoft.com/office/drawing/2014/main" id="{7BEE4DDE-7E80-67EA-4E0E-D28E2CB05D7E}"/>
              </a:ext>
            </a:extLst>
          </p:cNvPr>
          <p:cNvSpPr/>
          <p:nvPr/>
        </p:nvSpPr>
        <p:spPr>
          <a:xfrm>
            <a:off x="6603698" y="4940285"/>
            <a:ext cx="115576" cy="151298"/>
          </a:xfrm>
          <a:custGeom>
            <a:avLst/>
            <a:gdLst>
              <a:gd name="connsiteX0" fmla="*/ 28877 w 115576"/>
              <a:gd name="connsiteY0" fmla="*/ 15 h 151298"/>
              <a:gd name="connsiteX1" fmla="*/ 76502 w 115576"/>
              <a:gd name="connsiteY1" fmla="*/ 117490 h 151298"/>
              <a:gd name="connsiteX2" fmla="*/ 73327 w 115576"/>
              <a:gd name="connsiteY2" fmla="*/ 127015 h 151298"/>
              <a:gd name="connsiteX3" fmla="*/ 302 w 115576"/>
              <a:gd name="connsiteY3" fmla="*/ 85740 h 151298"/>
              <a:gd name="connsiteX4" fmla="*/ 105077 w 115576"/>
              <a:gd name="connsiteY4" fmla="*/ 149240 h 151298"/>
              <a:gd name="connsiteX5" fmla="*/ 105077 w 115576"/>
              <a:gd name="connsiteY5" fmla="*/ 127015 h 151298"/>
              <a:gd name="connsiteX6" fmla="*/ 28877 w 115576"/>
              <a:gd name="connsiteY6" fmla="*/ 15 h 15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5576" h="151298">
                <a:moveTo>
                  <a:pt x="28877" y="15"/>
                </a:moveTo>
                <a:cubicBezTo>
                  <a:pt x="24115" y="-1572"/>
                  <a:pt x="76502" y="117490"/>
                  <a:pt x="76502" y="117490"/>
                </a:cubicBezTo>
                <a:cubicBezTo>
                  <a:pt x="83910" y="138657"/>
                  <a:pt x="86027" y="132307"/>
                  <a:pt x="73327" y="127015"/>
                </a:cubicBezTo>
                <a:cubicBezTo>
                  <a:pt x="60627" y="121723"/>
                  <a:pt x="-4990" y="82036"/>
                  <a:pt x="302" y="85740"/>
                </a:cubicBezTo>
                <a:cubicBezTo>
                  <a:pt x="5594" y="89444"/>
                  <a:pt x="87615" y="142361"/>
                  <a:pt x="105077" y="149240"/>
                </a:cubicBezTo>
                <a:cubicBezTo>
                  <a:pt x="122539" y="156119"/>
                  <a:pt x="115131" y="145007"/>
                  <a:pt x="105077" y="127015"/>
                </a:cubicBezTo>
                <a:cubicBezTo>
                  <a:pt x="95023" y="109023"/>
                  <a:pt x="33639" y="1602"/>
                  <a:pt x="28877" y="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8" name="フリーフォーム 447">
            <a:extLst>
              <a:ext uri="{FF2B5EF4-FFF2-40B4-BE49-F238E27FC236}">
                <a16:creationId xmlns:a16="http://schemas.microsoft.com/office/drawing/2014/main" id="{5E525903-DD44-728C-CC22-DD7A1505EC14}"/>
              </a:ext>
            </a:extLst>
          </p:cNvPr>
          <p:cNvSpPr/>
          <p:nvPr/>
        </p:nvSpPr>
        <p:spPr>
          <a:xfrm>
            <a:off x="6562630" y="5027148"/>
            <a:ext cx="113115" cy="376702"/>
          </a:xfrm>
          <a:custGeom>
            <a:avLst/>
            <a:gdLst>
              <a:gd name="connsiteX0" fmla="*/ 95 w 113115"/>
              <a:gd name="connsiteY0" fmla="*/ 2052 h 376702"/>
              <a:gd name="connsiteX1" fmla="*/ 82645 w 113115"/>
              <a:gd name="connsiteY1" fmla="*/ 205252 h 376702"/>
              <a:gd name="connsiteX2" fmla="*/ 98520 w 113115"/>
              <a:gd name="connsiteY2" fmla="*/ 249702 h 376702"/>
              <a:gd name="connsiteX3" fmla="*/ 98520 w 113115"/>
              <a:gd name="connsiteY3" fmla="*/ 297327 h 376702"/>
              <a:gd name="connsiteX4" fmla="*/ 79470 w 113115"/>
              <a:gd name="connsiteY4" fmla="*/ 376702 h 376702"/>
              <a:gd name="connsiteX5" fmla="*/ 111220 w 113115"/>
              <a:gd name="connsiteY5" fmla="*/ 297327 h 376702"/>
              <a:gd name="connsiteX6" fmla="*/ 104870 w 113115"/>
              <a:gd name="connsiteY6" fmla="*/ 217952 h 376702"/>
              <a:gd name="connsiteX7" fmla="*/ 66770 w 113115"/>
              <a:gd name="connsiteY7" fmla="*/ 106827 h 376702"/>
              <a:gd name="connsiteX8" fmla="*/ 95 w 113115"/>
              <a:gd name="connsiteY8" fmla="*/ 2052 h 376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3115" h="376702">
                <a:moveTo>
                  <a:pt x="95" y="2052"/>
                </a:moveTo>
                <a:cubicBezTo>
                  <a:pt x="2741" y="18456"/>
                  <a:pt x="66241" y="163977"/>
                  <a:pt x="82645" y="205252"/>
                </a:cubicBezTo>
                <a:cubicBezTo>
                  <a:pt x="99049" y="246527"/>
                  <a:pt x="95874" y="234356"/>
                  <a:pt x="98520" y="249702"/>
                </a:cubicBezTo>
                <a:cubicBezTo>
                  <a:pt x="101166" y="265048"/>
                  <a:pt x="101695" y="276160"/>
                  <a:pt x="98520" y="297327"/>
                </a:cubicBezTo>
                <a:cubicBezTo>
                  <a:pt x="95345" y="318494"/>
                  <a:pt x="77353" y="376702"/>
                  <a:pt x="79470" y="376702"/>
                </a:cubicBezTo>
                <a:cubicBezTo>
                  <a:pt x="81587" y="376702"/>
                  <a:pt x="106987" y="323785"/>
                  <a:pt x="111220" y="297327"/>
                </a:cubicBezTo>
                <a:cubicBezTo>
                  <a:pt x="115453" y="270869"/>
                  <a:pt x="112278" y="249702"/>
                  <a:pt x="104870" y="217952"/>
                </a:cubicBezTo>
                <a:cubicBezTo>
                  <a:pt x="97462" y="186202"/>
                  <a:pt x="83174" y="141752"/>
                  <a:pt x="66770" y="106827"/>
                </a:cubicBezTo>
                <a:cubicBezTo>
                  <a:pt x="50366" y="71902"/>
                  <a:pt x="-2551" y="-14352"/>
                  <a:pt x="95" y="20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9" name="フリーフォーム 448">
            <a:extLst>
              <a:ext uri="{FF2B5EF4-FFF2-40B4-BE49-F238E27FC236}">
                <a16:creationId xmlns:a16="http://schemas.microsoft.com/office/drawing/2014/main" id="{2E255802-4C94-697E-DC3B-A7086870FBDF}"/>
              </a:ext>
            </a:extLst>
          </p:cNvPr>
          <p:cNvSpPr/>
          <p:nvPr/>
        </p:nvSpPr>
        <p:spPr>
          <a:xfrm>
            <a:off x="6637229" y="4983193"/>
            <a:ext cx="561803" cy="570403"/>
          </a:xfrm>
          <a:custGeom>
            <a:avLst/>
            <a:gdLst>
              <a:gd name="connsiteX0" fmla="*/ 1696 w 561803"/>
              <a:gd name="connsiteY0" fmla="*/ 4732 h 570403"/>
              <a:gd name="connsiteX1" fmla="*/ 154096 w 561803"/>
              <a:gd name="connsiteY1" fmla="*/ 20607 h 570403"/>
              <a:gd name="connsiteX2" fmla="*/ 122346 w 561803"/>
              <a:gd name="connsiteY2" fmla="*/ 1557 h 570403"/>
              <a:gd name="connsiteX3" fmla="*/ 185846 w 561803"/>
              <a:gd name="connsiteY3" fmla="*/ 33307 h 570403"/>
              <a:gd name="connsiteX4" fmla="*/ 350946 w 561803"/>
              <a:gd name="connsiteY4" fmla="*/ 77757 h 570403"/>
              <a:gd name="connsiteX5" fmla="*/ 347771 w 561803"/>
              <a:gd name="connsiteY5" fmla="*/ 52357 h 570403"/>
              <a:gd name="connsiteX6" fmla="*/ 411271 w 561803"/>
              <a:gd name="connsiteY6" fmla="*/ 122207 h 570403"/>
              <a:gd name="connsiteX7" fmla="*/ 408096 w 561803"/>
              <a:gd name="connsiteY7" fmla="*/ 90457 h 570403"/>
              <a:gd name="connsiteX8" fmla="*/ 439846 w 561803"/>
              <a:gd name="connsiteY8" fmla="*/ 173007 h 570403"/>
              <a:gd name="connsiteX9" fmla="*/ 500171 w 561803"/>
              <a:gd name="connsiteY9" fmla="*/ 268257 h 570403"/>
              <a:gd name="connsiteX10" fmla="*/ 522396 w 561803"/>
              <a:gd name="connsiteY10" fmla="*/ 331757 h 570403"/>
              <a:gd name="connsiteX11" fmla="*/ 535096 w 561803"/>
              <a:gd name="connsiteY11" fmla="*/ 452407 h 570403"/>
              <a:gd name="connsiteX12" fmla="*/ 550971 w 561803"/>
              <a:gd name="connsiteY12" fmla="*/ 569882 h 570403"/>
              <a:gd name="connsiteX13" fmla="*/ 557321 w 561803"/>
              <a:gd name="connsiteY13" fmla="*/ 487332 h 570403"/>
              <a:gd name="connsiteX14" fmla="*/ 481121 w 561803"/>
              <a:gd name="connsiteY14" fmla="*/ 303182 h 570403"/>
              <a:gd name="connsiteX15" fmla="*/ 382696 w 561803"/>
              <a:gd name="connsiteY15" fmla="*/ 90457 h 570403"/>
              <a:gd name="connsiteX16" fmla="*/ 293796 w 561803"/>
              <a:gd name="connsiteY16" fmla="*/ 68232 h 570403"/>
              <a:gd name="connsiteX17" fmla="*/ 163621 w 561803"/>
              <a:gd name="connsiteY17" fmla="*/ 1557 h 570403"/>
              <a:gd name="connsiteX18" fmla="*/ 189021 w 561803"/>
              <a:gd name="connsiteY18" fmla="*/ 20607 h 570403"/>
              <a:gd name="connsiteX19" fmla="*/ 77896 w 561803"/>
              <a:gd name="connsiteY19" fmla="*/ 14257 h 570403"/>
              <a:gd name="connsiteX20" fmla="*/ 1696 w 561803"/>
              <a:gd name="connsiteY20" fmla="*/ 4732 h 570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61803" h="570403">
                <a:moveTo>
                  <a:pt x="1696" y="4732"/>
                </a:moveTo>
                <a:cubicBezTo>
                  <a:pt x="14396" y="5790"/>
                  <a:pt x="133988" y="21136"/>
                  <a:pt x="154096" y="20607"/>
                </a:cubicBezTo>
                <a:cubicBezTo>
                  <a:pt x="174204" y="20078"/>
                  <a:pt x="117054" y="-560"/>
                  <a:pt x="122346" y="1557"/>
                </a:cubicBezTo>
                <a:cubicBezTo>
                  <a:pt x="127638" y="3674"/>
                  <a:pt x="147746" y="20607"/>
                  <a:pt x="185846" y="33307"/>
                </a:cubicBezTo>
                <a:cubicBezTo>
                  <a:pt x="223946" y="46007"/>
                  <a:pt x="323958" y="74582"/>
                  <a:pt x="350946" y="77757"/>
                </a:cubicBezTo>
                <a:cubicBezTo>
                  <a:pt x="377934" y="80932"/>
                  <a:pt x="337717" y="44949"/>
                  <a:pt x="347771" y="52357"/>
                </a:cubicBezTo>
                <a:cubicBezTo>
                  <a:pt x="357825" y="59765"/>
                  <a:pt x="401217" y="115857"/>
                  <a:pt x="411271" y="122207"/>
                </a:cubicBezTo>
                <a:cubicBezTo>
                  <a:pt x="421325" y="128557"/>
                  <a:pt x="403333" y="81990"/>
                  <a:pt x="408096" y="90457"/>
                </a:cubicBezTo>
                <a:cubicBezTo>
                  <a:pt x="412859" y="98924"/>
                  <a:pt x="424500" y="143374"/>
                  <a:pt x="439846" y="173007"/>
                </a:cubicBezTo>
                <a:cubicBezTo>
                  <a:pt x="455192" y="202640"/>
                  <a:pt x="486413" y="241799"/>
                  <a:pt x="500171" y="268257"/>
                </a:cubicBezTo>
                <a:cubicBezTo>
                  <a:pt x="513929" y="294715"/>
                  <a:pt x="516575" y="301065"/>
                  <a:pt x="522396" y="331757"/>
                </a:cubicBezTo>
                <a:cubicBezTo>
                  <a:pt x="528217" y="362449"/>
                  <a:pt x="530334" y="412720"/>
                  <a:pt x="535096" y="452407"/>
                </a:cubicBezTo>
                <a:cubicBezTo>
                  <a:pt x="539859" y="492095"/>
                  <a:pt x="547267" y="564061"/>
                  <a:pt x="550971" y="569882"/>
                </a:cubicBezTo>
                <a:cubicBezTo>
                  <a:pt x="554675" y="575703"/>
                  <a:pt x="568963" y="531782"/>
                  <a:pt x="557321" y="487332"/>
                </a:cubicBezTo>
                <a:cubicBezTo>
                  <a:pt x="545679" y="442882"/>
                  <a:pt x="510225" y="369328"/>
                  <a:pt x="481121" y="303182"/>
                </a:cubicBezTo>
                <a:cubicBezTo>
                  <a:pt x="452017" y="237036"/>
                  <a:pt x="413917" y="129615"/>
                  <a:pt x="382696" y="90457"/>
                </a:cubicBezTo>
                <a:cubicBezTo>
                  <a:pt x="351475" y="51299"/>
                  <a:pt x="330308" y="83049"/>
                  <a:pt x="293796" y="68232"/>
                </a:cubicBezTo>
                <a:cubicBezTo>
                  <a:pt x="257284" y="53415"/>
                  <a:pt x="181083" y="9494"/>
                  <a:pt x="163621" y="1557"/>
                </a:cubicBezTo>
                <a:cubicBezTo>
                  <a:pt x="146159" y="-6380"/>
                  <a:pt x="203309" y="18490"/>
                  <a:pt x="189021" y="20607"/>
                </a:cubicBezTo>
                <a:cubicBezTo>
                  <a:pt x="174734" y="22724"/>
                  <a:pt x="104883" y="15315"/>
                  <a:pt x="77896" y="14257"/>
                </a:cubicBezTo>
                <a:cubicBezTo>
                  <a:pt x="50909" y="13199"/>
                  <a:pt x="-11004" y="3674"/>
                  <a:pt x="1696" y="47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0" name="フリーフォーム 449">
            <a:extLst>
              <a:ext uri="{FF2B5EF4-FFF2-40B4-BE49-F238E27FC236}">
                <a16:creationId xmlns:a16="http://schemas.microsoft.com/office/drawing/2014/main" id="{1D0711A2-4091-871D-3E99-A2E72932B66C}"/>
              </a:ext>
            </a:extLst>
          </p:cNvPr>
          <p:cNvSpPr/>
          <p:nvPr/>
        </p:nvSpPr>
        <p:spPr>
          <a:xfrm>
            <a:off x="6664325" y="4994275"/>
            <a:ext cx="346538" cy="79551"/>
          </a:xfrm>
          <a:custGeom>
            <a:avLst/>
            <a:gdLst>
              <a:gd name="connsiteX0" fmla="*/ 0 w 346538"/>
              <a:gd name="connsiteY0" fmla="*/ 0 h 79551"/>
              <a:gd name="connsiteX1" fmla="*/ 158750 w 346538"/>
              <a:gd name="connsiteY1" fmla="*/ 38100 h 79551"/>
              <a:gd name="connsiteX2" fmla="*/ 120650 w 346538"/>
              <a:gd name="connsiteY2" fmla="*/ 38100 h 79551"/>
              <a:gd name="connsiteX3" fmla="*/ 254000 w 346538"/>
              <a:gd name="connsiteY3" fmla="*/ 57150 h 79551"/>
              <a:gd name="connsiteX4" fmla="*/ 346075 w 346538"/>
              <a:gd name="connsiteY4" fmla="*/ 79375 h 79551"/>
              <a:gd name="connsiteX5" fmla="*/ 285750 w 346538"/>
              <a:gd name="connsiteY5" fmla="*/ 44450 h 79551"/>
              <a:gd name="connsiteX6" fmla="*/ 200025 w 346538"/>
              <a:gd name="connsiteY6" fmla="*/ 31750 h 79551"/>
              <a:gd name="connsiteX7" fmla="*/ 0 w 346538"/>
              <a:gd name="connsiteY7" fmla="*/ 0 h 79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46538" h="79551">
                <a:moveTo>
                  <a:pt x="0" y="0"/>
                </a:moveTo>
                <a:cubicBezTo>
                  <a:pt x="69321" y="15875"/>
                  <a:pt x="138642" y="31750"/>
                  <a:pt x="158750" y="38100"/>
                </a:cubicBezTo>
                <a:cubicBezTo>
                  <a:pt x="178858" y="44450"/>
                  <a:pt x="104775" y="34925"/>
                  <a:pt x="120650" y="38100"/>
                </a:cubicBezTo>
                <a:cubicBezTo>
                  <a:pt x="136525" y="41275"/>
                  <a:pt x="216429" y="50271"/>
                  <a:pt x="254000" y="57150"/>
                </a:cubicBezTo>
                <a:cubicBezTo>
                  <a:pt x="291571" y="64029"/>
                  <a:pt x="340783" y="81492"/>
                  <a:pt x="346075" y="79375"/>
                </a:cubicBezTo>
                <a:cubicBezTo>
                  <a:pt x="351367" y="77258"/>
                  <a:pt x="310092" y="52387"/>
                  <a:pt x="285750" y="44450"/>
                </a:cubicBezTo>
                <a:cubicBezTo>
                  <a:pt x="261408" y="36513"/>
                  <a:pt x="200025" y="31750"/>
                  <a:pt x="200025" y="3175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1" name="フリーフォーム 450">
            <a:extLst>
              <a:ext uri="{FF2B5EF4-FFF2-40B4-BE49-F238E27FC236}">
                <a16:creationId xmlns:a16="http://schemas.microsoft.com/office/drawing/2014/main" id="{B378C30E-DEAD-A002-6DB7-2DACFAB3D0F1}"/>
              </a:ext>
            </a:extLst>
          </p:cNvPr>
          <p:cNvSpPr/>
          <p:nvPr/>
        </p:nvSpPr>
        <p:spPr>
          <a:xfrm>
            <a:off x="6768991" y="4956160"/>
            <a:ext cx="251588" cy="396894"/>
          </a:xfrm>
          <a:custGeom>
            <a:avLst/>
            <a:gdLst>
              <a:gd name="connsiteX0" fmla="*/ 109 w 251588"/>
              <a:gd name="connsiteY0" fmla="*/ 15 h 396894"/>
              <a:gd name="connsiteX1" fmla="*/ 44559 w 251588"/>
              <a:gd name="connsiteY1" fmla="*/ 149240 h 396894"/>
              <a:gd name="connsiteX2" fmla="*/ 41384 w 251588"/>
              <a:gd name="connsiteY2" fmla="*/ 177815 h 396894"/>
              <a:gd name="connsiteX3" fmla="*/ 92184 w 251588"/>
              <a:gd name="connsiteY3" fmla="*/ 206390 h 396894"/>
              <a:gd name="connsiteX4" fmla="*/ 92184 w 251588"/>
              <a:gd name="connsiteY4" fmla="*/ 187340 h 396894"/>
              <a:gd name="connsiteX5" fmla="*/ 177909 w 251588"/>
              <a:gd name="connsiteY5" fmla="*/ 219090 h 396894"/>
              <a:gd name="connsiteX6" fmla="*/ 171559 w 251588"/>
              <a:gd name="connsiteY6" fmla="*/ 193690 h 396894"/>
              <a:gd name="connsiteX7" fmla="*/ 206484 w 251588"/>
              <a:gd name="connsiteY7" fmla="*/ 244490 h 396894"/>
              <a:gd name="connsiteX8" fmla="*/ 225534 w 251588"/>
              <a:gd name="connsiteY8" fmla="*/ 285765 h 396894"/>
              <a:gd name="connsiteX9" fmla="*/ 228709 w 251588"/>
              <a:gd name="connsiteY9" fmla="*/ 317515 h 396894"/>
              <a:gd name="connsiteX10" fmla="*/ 171559 w 251588"/>
              <a:gd name="connsiteY10" fmla="*/ 396890 h 396894"/>
              <a:gd name="connsiteX11" fmla="*/ 247759 w 251588"/>
              <a:gd name="connsiteY11" fmla="*/ 320690 h 396894"/>
              <a:gd name="connsiteX12" fmla="*/ 219184 w 251588"/>
              <a:gd name="connsiteY12" fmla="*/ 215915 h 396894"/>
              <a:gd name="connsiteX13" fmla="*/ 41384 w 251588"/>
              <a:gd name="connsiteY13" fmla="*/ 196865 h 396894"/>
              <a:gd name="connsiteX14" fmla="*/ 28684 w 251588"/>
              <a:gd name="connsiteY14" fmla="*/ 130190 h 396894"/>
              <a:gd name="connsiteX15" fmla="*/ 31859 w 251588"/>
              <a:gd name="connsiteY15" fmla="*/ 158765 h 396894"/>
              <a:gd name="connsiteX16" fmla="*/ 109 w 251588"/>
              <a:gd name="connsiteY16" fmla="*/ 15 h 396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51588" h="396894">
                <a:moveTo>
                  <a:pt x="109" y="15"/>
                </a:moveTo>
                <a:cubicBezTo>
                  <a:pt x="2226" y="-1573"/>
                  <a:pt x="37680" y="119607"/>
                  <a:pt x="44559" y="149240"/>
                </a:cubicBezTo>
                <a:cubicBezTo>
                  <a:pt x="51438" y="178873"/>
                  <a:pt x="33447" y="168290"/>
                  <a:pt x="41384" y="177815"/>
                </a:cubicBezTo>
                <a:cubicBezTo>
                  <a:pt x="49321" y="187340"/>
                  <a:pt x="83717" y="204803"/>
                  <a:pt x="92184" y="206390"/>
                </a:cubicBezTo>
                <a:cubicBezTo>
                  <a:pt x="100651" y="207977"/>
                  <a:pt x="77897" y="185223"/>
                  <a:pt x="92184" y="187340"/>
                </a:cubicBezTo>
                <a:cubicBezTo>
                  <a:pt x="106472" y="189457"/>
                  <a:pt x="164680" y="218032"/>
                  <a:pt x="177909" y="219090"/>
                </a:cubicBezTo>
                <a:cubicBezTo>
                  <a:pt x="191138" y="220148"/>
                  <a:pt x="166797" y="189457"/>
                  <a:pt x="171559" y="193690"/>
                </a:cubicBezTo>
                <a:cubicBezTo>
                  <a:pt x="176321" y="197923"/>
                  <a:pt x="197488" y="229144"/>
                  <a:pt x="206484" y="244490"/>
                </a:cubicBezTo>
                <a:cubicBezTo>
                  <a:pt x="215480" y="259836"/>
                  <a:pt x="221830" y="273594"/>
                  <a:pt x="225534" y="285765"/>
                </a:cubicBezTo>
                <a:cubicBezTo>
                  <a:pt x="229238" y="297936"/>
                  <a:pt x="237705" y="298994"/>
                  <a:pt x="228709" y="317515"/>
                </a:cubicBezTo>
                <a:cubicBezTo>
                  <a:pt x="219713" y="336036"/>
                  <a:pt x="168384" y="396361"/>
                  <a:pt x="171559" y="396890"/>
                </a:cubicBezTo>
                <a:cubicBezTo>
                  <a:pt x="174734" y="397419"/>
                  <a:pt x="239821" y="350853"/>
                  <a:pt x="247759" y="320690"/>
                </a:cubicBezTo>
                <a:cubicBezTo>
                  <a:pt x="255697" y="290527"/>
                  <a:pt x="253580" y="236552"/>
                  <a:pt x="219184" y="215915"/>
                </a:cubicBezTo>
                <a:cubicBezTo>
                  <a:pt x="184788" y="195278"/>
                  <a:pt x="73134" y="211153"/>
                  <a:pt x="41384" y="196865"/>
                </a:cubicBezTo>
                <a:cubicBezTo>
                  <a:pt x="9634" y="182578"/>
                  <a:pt x="30272" y="136540"/>
                  <a:pt x="28684" y="130190"/>
                </a:cubicBezTo>
                <a:cubicBezTo>
                  <a:pt x="27097" y="123840"/>
                  <a:pt x="36622" y="176757"/>
                  <a:pt x="31859" y="158765"/>
                </a:cubicBezTo>
                <a:cubicBezTo>
                  <a:pt x="27097" y="140773"/>
                  <a:pt x="-2008" y="1603"/>
                  <a:pt x="109" y="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2" name="フリーフォーム 451">
            <a:extLst>
              <a:ext uri="{FF2B5EF4-FFF2-40B4-BE49-F238E27FC236}">
                <a16:creationId xmlns:a16="http://schemas.microsoft.com/office/drawing/2014/main" id="{7F212E84-9101-9D40-90CF-EE075EA76836}"/>
              </a:ext>
            </a:extLst>
          </p:cNvPr>
          <p:cNvSpPr/>
          <p:nvPr/>
        </p:nvSpPr>
        <p:spPr>
          <a:xfrm>
            <a:off x="6816496" y="5051350"/>
            <a:ext cx="182805" cy="76363"/>
          </a:xfrm>
          <a:custGeom>
            <a:avLst/>
            <a:gdLst>
              <a:gd name="connsiteX0" fmla="*/ 229 w 182805"/>
              <a:gd name="connsiteY0" fmla="*/ 75 h 76363"/>
              <a:gd name="connsiteX1" fmla="*/ 130404 w 182805"/>
              <a:gd name="connsiteY1" fmla="*/ 35000 h 76363"/>
              <a:gd name="connsiteX2" fmla="*/ 178029 w 182805"/>
              <a:gd name="connsiteY2" fmla="*/ 76275 h 76363"/>
              <a:gd name="connsiteX3" fmla="*/ 165329 w 182805"/>
              <a:gd name="connsiteY3" fmla="*/ 44525 h 76363"/>
              <a:gd name="connsiteX4" fmla="*/ 229 w 182805"/>
              <a:gd name="connsiteY4" fmla="*/ 75 h 76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2805" h="76363">
                <a:moveTo>
                  <a:pt x="229" y="75"/>
                </a:moveTo>
                <a:cubicBezTo>
                  <a:pt x="-5592" y="-1513"/>
                  <a:pt x="100771" y="22300"/>
                  <a:pt x="130404" y="35000"/>
                </a:cubicBezTo>
                <a:cubicBezTo>
                  <a:pt x="160037" y="47700"/>
                  <a:pt x="172208" y="74688"/>
                  <a:pt x="178029" y="76275"/>
                </a:cubicBezTo>
                <a:cubicBezTo>
                  <a:pt x="183850" y="77863"/>
                  <a:pt x="188612" y="57754"/>
                  <a:pt x="165329" y="44525"/>
                </a:cubicBezTo>
                <a:cubicBezTo>
                  <a:pt x="142046" y="31296"/>
                  <a:pt x="6050" y="1663"/>
                  <a:pt x="229" y="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3" name="フリーフォーム 452">
            <a:extLst>
              <a:ext uri="{FF2B5EF4-FFF2-40B4-BE49-F238E27FC236}">
                <a16:creationId xmlns:a16="http://schemas.microsoft.com/office/drawing/2014/main" id="{949239BC-D629-E68C-C1C4-5E0320270805}"/>
              </a:ext>
            </a:extLst>
          </p:cNvPr>
          <p:cNvSpPr/>
          <p:nvPr/>
        </p:nvSpPr>
        <p:spPr>
          <a:xfrm>
            <a:off x="6829418" y="5079938"/>
            <a:ext cx="168515" cy="47721"/>
          </a:xfrm>
          <a:custGeom>
            <a:avLst/>
            <a:gdLst>
              <a:gd name="connsiteX0" fmla="*/ 7 w 168515"/>
              <a:gd name="connsiteY0" fmla="*/ 62 h 47721"/>
              <a:gd name="connsiteX1" fmla="*/ 136532 w 168515"/>
              <a:gd name="connsiteY1" fmla="*/ 34987 h 47721"/>
              <a:gd name="connsiteX2" fmla="*/ 168282 w 168515"/>
              <a:gd name="connsiteY2" fmla="*/ 44512 h 47721"/>
              <a:gd name="connsiteX3" fmla="*/ 142882 w 168515"/>
              <a:gd name="connsiteY3" fmla="*/ 44512 h 47721"/>
              <a:gd name="connsiteX4" fmla="*/ 7 w 168515"/>
              <a:gd name="connsiteY4" fmla="*/ 62 h 47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515" h="47721">
                <a:moveTo>
                  <a:pt x="7" y="62"/>
                </a:moveTo>
                <a:cubicBezTo>
                  <a:pt x="-1051" y="-1526"/>
                  <a:pt x="108486" y="27579"/>
                  <a:pt x="136532" y="34987"/>
                </a:cubicBezTo>
                <a:cubicBezTo>
                  <a:pt x="164578" y="42395"/>
                  <a:pt x="167224" y="42924"/>
                  <a:pt x="168282" y="44512"/>
                </a:cubicBezTo>
                <a:cubicBezTo>
                  <a:pt x="169340" y="46100"/>
                  <a:pt x="167753" y="50862"/>
                  <a:pt x="142882" y="44512"/>
                </a:cubicBezTo>
                <a:cubicBezTo>
                  <a:pt x="118011" y="38162"/>
                  <a:pt x="1065" y="1650"/>
                  <a:pt x="7" y="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4" name="フリーフォーム 453">
            <a:extLst>
              <a:ext uri="{FF2B5EF4-FFF2-40B4-BE49-F238E27FC236}">
                <a16:creationId xmlns:a16="http://schemas.microsoft.com/office/drawing/2014/main" id="{2585532A-7954-E031-AE6A-A779D718458E}"/>
              </a:ext>
            </a:extLst>
          </p:cNvPr>
          <p:cNvSpPr/>
          <p:nvPr/>
        </p:nvSpPr>
        <p:spPr>
          <a:xfrm>
            <a:off x="7007144" y="5257798"/>
            <a:ext cx="81847" cy="88944"/>
          </a:xfrm>
          <a:custGeom>
            <a:avLst/>
            <a:gdLst>
              <a:gd name="connsiteX0" fmla="*/ 81 w 81847"/>
              <a:gd name="connsiteY0" fmla="*/ 88902 h 88944"/>
              <a:gd name="connsiteX1" fmla="*/ 60406 w 81847"/>
              <a:gd name="connsiteY1" fmla="*/ 12702 h 88944"/>
              <a:gd name="connsiteX2" fmla="*/ 66756 w 81847"/>
              <a:gd name="connsiteY2" fmla="*/ 38102 h 88944"/>
              <a:gd name="connsiteX3" fmla="*/ 79456 w 81847"/>
              <a:gd name="connsiteY3" fmla="*/ 60327 h 88944"/>
              <a:gd name="connsiteX4" fmla="*/ 76281 w 81847"/>
              <a:gd name="connsiteY4" fmla="*/ 2 h 88944"/>
              <a:gd name="connsiteX5" fmla="*/ 81 w 81847"/>
              <a:gd name="connsiteY5" fmla="*/ 88902 h 88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847" h="88944">
                <a:moveTo>
                  <a:pt x="81" y="88902"/>
                </a:moveTo>
                <a:cubicBezTo>
                  <a:pt x="-2565" y="91019"/>
                  <a:pt x="60406" y="12702"/>
                  <a:pt x="60406" y="12702"/>
                </a:cubicBezTo>
                <a:cubicBezTo>
                  <a:pt x="71518" y="4235"/>
                  <a:pt x="63581" y="30164"/>
                  <a:pt x="66756" y="38102"/>
                </a:cubicBezTo>
                <a:cubicBezTo>
                  <a:pt x="69931" y="46040"/>
                  <a:pt x="77869" y="66677"/>
                  <a:pt x="79456" y="60327"/>
                </a:cubicBezTo>
                <a:cubicBezTo>
                  <a:pt x="81044" y="53977"/>
                  <a:pt x="85277" y="531"/>
                  <a:pt x="76281" y="2"/>
                </a:cubicBezTo>
                <a:cubicBezTo>
                  <a:pt x="67285" y="-527"/>
                  <a:pt x="2727" y="86785"/>
                  <a:pt x="81" y="889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5" name="フリーフォーム 454">
            <a:extLst>
              <a:ext uri="{FF2B5EF4-FFF2-40B4-BE49-F238E27FC236}">
                <a16:creationId xmlns:a16="http://schemas.microsoft.com/office/drawing/2014/main" id="{5413C1AA-513A-8D6D-7C83-A07E78285F0B}"/>
              </a:ext>
            </a:extLst>
          </p:cNvPr>
          <p:cNvSpPr/>
          <p:nvPr/>
        </p:nvSpPr>
        <p:spPr>
          <a:xfrm>
            <a:off x="7013549" y="5291750"/>
            <a:ext cx="105051" cy="67654"/>
          </a:xfrm>
          <a:custGeom>
            <a:avLst/>
            <a:gdLst>
              <a:gd name="connsiteX0" fmla="*/ 26 w 105051"/>
              <a:gd name="connsiteY0" fmla="*/ 67650 h 67654"/>
              <a:gd name="connsiteX1" fmla="*/ 47651 w 105051"/>
              <a:gd name="connsiteY1" fmla="*/ 10500 h 67654"/>
              <a:gd name="connsiteX2" fmla="*/ 104801 w 105051"/>
              <a:gd name="connsiteY2" fmla="*/ 35900 h 67654"/>
              <a:gd name="connsiteX3" fmla="*/ 69876 w 105051"/>
              <a:gd name="connsiteY3" fmla="*/ 975 h 67654"/>
              <a:gd name="connsiteX4" fmla="*/ 41301 w 105051"/>
              <a:gd name="connsiteY4" fmla="*/ 13675 h 67654"/>
              <a:gd name="connsiteX5" fmla="*/ 26 w 105051"/>
              <a:gd name="connsiteY5" fmla="*/ 67650 h 67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051" h="67654">
                <a:moveTo>
                  <a:pt x="26" y="67650"/>
                </a:moveTo>
                <a:cubicBezTo>
                  <a:pt x="1084" y="67121"/>
                  <a:pt x="30189" y="15792"/>
                  <a:pt x="47651" y="10500"/>
                </a:cubicBezTo>
                <a:cubicBezTo>
                  <a:pt x="65113" y="5208"/>
                  <a:pt x="101097" y="37487"/>
                  <a:pt x="104801" y="35900"/>
                </a:cubicBezTo>
                <a:cubicBezTo>
                  <a:pt x="108505" y="34313"/>
                  <a:pt x="69876" y="975"/>
                  <a:pt x="69876" y="975"/>
                </a:cubicBezTo>
                <a:cubicBezTo>
                  <a:pt x="59293" y="-2729"/>
                  <a:pt x="52413" y="4679"/>
                  <a:pt x="41301" y="13675"/>
                </a:cubicBezTo>
                <a:cubicBezTo>
                  <a:pt x="30189" y="22671"/>
                  <a:pt x="-1032" y="68179"/>
                  <a:pt x="26" y="676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6" name="フリーフォーム 455">
            <a:extLst>
              <a:ext uri="{FF2B5EF4-FFF2-40B4-BE49-F238E27FC236}">
                <a16:creationId xmlns:a16="http://schemas.microsoft.com/office/drawing/2014/main" id="{5BAC51B0-BC68-193F-8E57-03ACB36550AB}"/>
              </a:ext>
            </a:extLst>
          </p:cNvPr>
          <p:cNvSpPr/>
          <p:nvPr/>
        </p:nvSpPr>
        <p:spPr>
          <a:xfrm>
            <a:off x="6775077" y="5067281"/>
            <a:ext cx="153611" cy="308126"/>
          </a:xfrm>
          <a:custGeom>
            <a:avLst/>
            <a:gdLst>
              <a:gd name="connsiteX0" fmla="*/ 373 w 153611"/>
              <a:gd name="connsiteY0" fmla="*/ 19 h 308126"/>
              <a:gd name="connsiteX1" fmla="*/ 67048 w 153611"/>
              <a:gd name="connsiteY1" fmla="*/ 200044 h 308126"/>
              <a:gd name="connsiteX2" fmla="*/ 60698 w 153611"/>
              <a:gd name="connsiteY2" fmla="*/ 187344 h 308126"/>
              <a:gd name="connsiteX3" fmla="*/ 136898 w 153611"/>
              <a:gd name="connsiteY3" fmla="*/ 260369 h 308126"/>
              <a:gd name="connsiteX4" fmla="*/ 152773 w 153611"/>
              <a:gd name="connsiteY4" fmla="*/ 307994 h 308126"/>
              <a:gd name="connsiteX5" fmla="*/ 121023 w 153611"/>
              <a:gd name="connsiteY5" fmla="*/ 269894 h 308126"/>
              <a:gd name="connsiteX6" fmla="*/ 22598 w 153611"/>
              <a:gd name="connsiteY6" fmla="*/ 146069 h 308126"/>
              <a:gd name="connsiteX7" fmla="*/ 38473 w 153611"/>
              <a:gd name="connsiteY7" fmla="*/ 212744 h 308126"/>
              <a:gd name="connsiteX8" fmla="*/ 373 w 153611"/>
              <a:gd name="connsiteY8" fmla="*/ 19 h 308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611" h="308126">
                <a:moveTo>
                  <a:pt x="373" y="19"/>
                </a:moveTo>
                <a:cubicBezTo>
                  <a:pt x="5135" y="-2098"/>
                  <a:pt x="56994" y="168823"/>
                  <a:pt x="67048" y="200044"/>
                </a:cubicBezTo>
                <a:cubicBezTo>
                  <a:pt x="77102" y="231265"/>
                  <a:pt x="49056" y="177290"/>
                  <a:pt x="60698" y="187344"/>
                </a:cubicBezTo>
                <a:cubicBezTo>
                  <a:pt x="72340" y="197398"/>
                  <a:pt x="121552" y="240261"/>
                  <a:pt x="136898" y="260369"/>
                </a:cubicBezTo>
                <a:cubicBezTo>
                  <a:pt x="152244" y="280477"/>
                  <a:pt x="155419" y="306407"/>
                  <a:pt x="152773" y="307994"/>
                </a:cubicBezTo>
                <a:cubicBezTo>
                  <a:pt x="150127" y="309582"/>
                  <a:pt x="142719" y="296881"/>
                  <a:pt x="121023" y="269894"/>
                </a:cubicBezTo>
                <a:cubicBezTo>
                  <a:pt x="99327" y="242907"/>
                  <a:pt x="36356" y="155594"/>
                  <a:pt x="22598" y="146069"/>
                </a:cubicBezTo>
                <a:cubicBezTo>
                  <a:pt x="8840" y="136544"/>
                  <a:pt x="39002" y="231794"/>
                  <a:pt x="38473" y="212744"/>
                </a:cubicBezTo>
                <a:cubicBezTo>
                  <a:pt x="37944" y="193694"/>
                  <a:pt x="-4389" y="2136"/>
                  <a:pt x="373" y="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7" name="フリーフォーム 456">
            <a:extLst>
              <a:ext uri="{FF2B5EF4-FFF2-40B4-BE49-F238E27FC236}">
                <a16:creationId xmlns:a16="http://schemas.microsoft.com/office/drawing/2014/main" id="{62267926-A952-F56A-FC76-02128A129658}"/>
              </a:ext>
            </a:extLst>
          </p:cNvPr>
          <p:cNvSpPr/>
          <p:nvPr/>
        </p:nvSpPr>
        <p:spPr>
          <a:xfrm>
            <a:off x="6784892" y="5156180"/>
            <a:ext cx="209994" cy="238215"/>
          </a:xfrm>
          <a:custGeom>
            <a:avLst/>
            <a:gdLst>
              <a:gd name="connsiteX0" fmla="*/ 83 w 209994"/>
              <a:gd name="connsiteY0" fmla="*/ 20 h 238215"/>
              <a:gd name="connsiteX1" fmla="*/ 142958 w 209994"/>
              <a:gd name="connsiteY1" fmla="*/ 25420 h 238215"/>
              <a:gd name="connsiteX2" fmla="*/ 152483 w 209994"/>
              <a:gd name="connsiteY2" fmla="*/ 60345 h 238215"/>
              <a:gd name="connsiteX3" fmla="*/ 162008 w 209994"/>
              <a:gd name="connsiteY3" fmla="*/ 44470 h 238215"/>
              <a:gd name="connsiteX4" fmla="*/ 190583 w 209994"/>
              <a:gd name="connsiteY4" fmla="*/ 82570 h 238215"/>
              <a:gd name="connsiteX5" fmla="*/ 168358 w 209994"/>
              <a:gd name="connsiteY5" fmla="*/ 130195 h 238215"/>
              <a:gd name="connsiteX6" fmla="*/ 136608 w 209994"/>
              <a:gd name="connsiteY6" fmla="*/ 180995 h 238215"/>
              <a:gd name="connsiteX7" fmla="*/ 133433 w 209994"/>
              <a:gd name="connsiteY7" fmla="*/ 238145 h 238215"/>
              <a:gd name="connsiteX8" fmla="*/ 146133 w 209994"/>
              <a:gd name="connsiteY8" fmla="*/ 190520 h 238215"/>
              <a:gd name="connsiteX9" fmla="*/ 209633 w 209994"/>
              <a:gd name="connsiteY9" fmla="*/ 95270 h 238215"/>
              <a:gd name="connsiteX10" fmla="*/ 165183 w 209994"/>
              <a:gd name="connsiteY10" fmla="*/ 22245 h 238215"/>
              <a:gd name="connsiteX11" fmla="*/ 83 w 209994"/>
              <a:gd name="connsiteY11" fmla="*/ 20 h 238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9994" h="238215">
                <a:moveTo>
                  <a:pt x="83" y="20"/>
                </a:moveTo>
                <a:cubicBezTo>
                  <a:pt x="-3621" y="549"/>
                  <a:pt x="117558" y="15366"/>
                  <a:pt x="142958" y="25420"/>
                </a:cubicBezTo>
                <a:cubicBezTo>
                  <a:pt x="168358" y="35474"/>
                  <a:pt x="149308" y="57170"/>
                  <a:pt x="152483" y="60345"/>
                </a:cubicBezTo>
                <a:cubicBezTo>
                  <a:pt x="155658" y="63520"/>
                  <a:pt x="155658" y="40766"/>
                  <a:pt x="162008" y="44470"/>
                </a:cubicBezTo>
                <a:cubicBezTo>
                  <a:pt x="168358" y="48174"/>
                  <a:pt x="189525" y="68283"/>
                  <a:pt x="190583" y="82570"/>
                </a:cubicBezTo>
                <a:cubicBezTo>
                  <a:pt x="191641" y="96857"/>
                  <a:pt x="177354" y="113791"/>
                  <a:pt x="168358" y="130195"/>
                </a:cubicBezTo>
                <a:cubicBezTo>
                  <a:pt x="159362" y="146599"/>
                  <a:pt x="142429" y="163003"/>
                  <a:pt x="136608" y="180995"/>
                </a:cubicBezTo>
                <a:cubicBezTo>
                  <a:pt x="130787" y="198987"/>
                  <a:pt x="131846" y="236558"/>
                  <a:pt x="133433" y="238145"/>
                </a:cubicBezTo>
                <a:cubicBezTo>
                  <a:pt x="135020" y="239732"/>
                  <a:pt x="133433" y="214333"/>
                  <a:pt x="146133" y="190520"/>
                </a:cubicBezTo>
                <a:cubicBezTo>
                  <a:pt x="158833" y="166708"/>
                  <a:pt x="206458" y="123316"/>
                  <a:pt x="209633" y="95270"/>
                </a:cubicBezTo>
                <a:cubicBezTo>
                  <a:pt x="212808" y="67224"/>
                  <a:pt x="194816" y="35474"/>
                  <a:pt x="165183" y="22245"/>
                </a:cubicBezTo>
                <a:cubicBezTo>
                  <a:pt x="135550" y="9016"/>
                  <a:pt x="3787" y="-509"/>
                  <a:pt x="83" y="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8" name="フリーフォーム 457">
            <a:extLst>
              <a:ext uri="{FF2B5EF4-FFF2-40B4-BE49-F238E27FC236}">
                <a16:creationId xmlns:a16="http://schemas.microsoft.com/office/drawing/2014/main" id="{1E522C3A-32E8-2E7A-871B-7649E63F16CB}"/>
              </a:ext>
            </a:extLst>
          </p:cNvPr>
          <p:cNvSpPr/>
          <p:nvPr/>
        </p:nvSpPr>
        <p:spPr>
          <a:xfrm>
            <a:off x="6835159" y="5180027"/>
            <a:ext cx="132485" cy="133611"/>
          </a:xfrm>
          <a:custGeom>
            <a:avLst/>
            <a:gdLst>
              <a:gd name="connsiteX0" fmla="*/ 616 w 132485"/>
              <a:gd name="connsiteY0" fmla="*/ 1573 h 133611"/>
              <a:gd name="connsiteX1" fmla="*/ 73641 w 132485"/>
              <a:gd name="connsiteY1" fmla="*/ 11098 h 133611"/>
              <a:gd name="connsiteX2" fmla="*/ 114916 w 132485"/>
              <a:gd name="connsiteY2" fmla="*/ 46023 h 133611"/>
              <a:gd name="connsiteX3" fmla="*/ 121266 w 132485"/>
              <a:gd name="connsiteY3" fmla="*/ 36498 h 133611"/>
              <a:gd name="connsiteX4" fmla="*/ 86341 w 132485"/>
              <a:gd name="connsiteY4" fmla="*/ 109523 h 133611"/>
              <a:gd name="connsiteX5" fmla="*/ 83166 w 132485"/>
              <a:gd name="connsiteY5" fmla="*/ 131748 h 133611"/>
              <a:gd name="connsiteX6" fmla="*/ 127616 w 132485"/>
              <a:gd name="connsiteY6" fmla="*/ 68248 h 133611"/>
              <a:gd name="connsiteX7" fmla="*/ 118091 w 132485"/>
              <a:gd name="connsiteY7" fmla="*/ 39673 h 133611"/>
              <a:gd name="connsiteX8" fmla="*/ 616 w 132485"/>
              <a:gd name="connsiteY8" fmla="*/ 1573 h 133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2485" h="133611">
                <a:moveTo>
                  <a:pt x="616" y="1573"/>
                </a:moveTo>
                <a:cubicBezTo>
                  <a:pt x="-6792" y="-3190"/>
                  <a:pt x="54591" y="3690"/>
                  <a:pt x="73641" y="11098"/>
                </a:cubicBezTo>
                <a:cubicBezTo>
                  <a:pt x="92691" y="18506"/>
                  <a:pt x="114916" y="46023"/>
                  <a:pt x="114916" y="46023"/>
                </a:cubicBezTo>
                <a:cubicBezTo>
                  <a:pt x="122853" y="50256"/>
                  <a:pt x="126029" y="25915"/>
                  <a:pt x="121266" y="36498"/>
                </a:cubicBezTo>
                <a:cubicBezTo>
                  <a:pt x="116504" y="47081"/>
                  <a:pt x="92691" y="93648"/>
                  <a:pt x="86341" y="109523"/>
                </a:cubicBezTo>
                <a:cubicBezTo>
                  <a:pt x="79991" y="125398"/>
                  <a:pt x="76287" y="138627"/>
                  <a:pt x="83166" y="131748"/>
                </a:cubicBezTo>
                <a:cubicBezTo>
                  <a:pt x="90045" y="124869"/>
                  <a:pt x="121795" y="83594"/>
                  <a:pt x="127616" y="68248"/>
                </a:cubicBezTo>
                <a:cubicBezTo>
                  <a:pt x="133437" y="52902"/>
                  <a:pt x="137670" y="50785"/>
                  <a:pt x="118091" y="39673"/>
                </a:cubicBezTo>
                <a:cubicBezTo>
                  <a:pt x="98512" y="28561"/>
                  <a:pt x="8024" y="6336"/>
                  <a:pt x="616" y="157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9" name="フリーフォーム 458">
            <a:extLst>
              <a:ext uri="{FF2B5EF4-FFF2-40B4-BE49-F238E27FC236}">
                <a16:creationId xmlns:a16="http://schemas.microsoft.com/office/drawing/2014/main" id="{FDAFA8AA-5064-B392-6ED2-36A6788B4898}"/>
              </a:ext>
            </a:extLst>
          </p:cNvPr>
          <p:cNvSpPr/>
          <p:nvPr/>
        </p:nvSpPr>
        <p:spPr>
          <a:xfrm>
            <a:off x="6850830" y="5181406"/>
            <a:ext cx="80368" cy="115153"/>
          </a:xfrm>
          <a:custGeom>
            <a:avLst/>
            <a:gdLst>
              <a:gd name="connsiteX0" fmla="*/ 80195 w 80368"/>
              <a:gd name="connsiteY0" fmla="*/ 194 h 115153"/>
              <a:gd name="connsiteX1" fmla="*/ 23045 w 80368"/>
              <a:gd name="connsiteY1" fmla="*/ 41469 h 115153"/>
              <a:gd name="connsiteX2" fmla="*/ 54795 w 80368"/>
              <a:gd name="connsiteY2" fmla="*/ 114494 h 115153"/>
              <a:gd name="connsiteX3" fmla="*/ 26220 w 80368"/>
              <a:gd name="connsiteY3" fmla="*/ 76394 h 115153"/>
              <a:gd name="connsiteX4" fmla="*/ 820 w 80368"/>
              <a:gd name="connsiteY4" fmla="*/ 57344 h 115153"/>
              <a:gd name="connsiteX5" fmla="*/ 80195 w 80368"/>
              <a:gd name="connsiteY5" fmla="*/ 194 h 115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0368" h="115153">
                <a:moveTo>
                  <a:pt x="80195" y="194"/>
                </a:moveTo>
                <a:cubicBezTo>
                  <a:pt x="83899" y="-2452"/>
                  <a:pt x="27278" y="22419"/>
                  <a:pt x="23045" y="41469"/>
                </a:cubicBezTo>
                <a:cubicBezTo>
                  <a:pt x="18812" y="60519"/>
                  <a:pt x="54266" y="108673"/>
                  <a:pt x="54795" y="114494"/>
                </a:cubicBezTo>
                <a:cubicBezTo>
                  <a:pt x="55324" y="120315"/>
                  <a:pt x="35216" y="85919"/>
                  <a:pt x="26220" y="76394"/>
                </a:cubicBezTo>
                <a:cubicBezTo>
                  <a:pt x="17224" y="66869"/>
                  <a:pt x="-4472" y="70044"/>
                  <a:pt x="820" y="57344"/>
                </a:cubicBezTo>
                <a:cubicBezTo>
                  <a:pt x="6112" y="44644"/>
                  <a:pt x="76491" y="2840"/>
                  <a:pt x="80195" y="1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0" name="フリーフォーム 459">
            <a:extLst>
              <a:ext uri="{FF2B5EF4-FFF2-40B4-BE49-F238E27FC236}">
                <a16:creationId xmlns:a16="http://schemas.microsoft.com/office/drawing/2014/main" id="{83A5A48D-4332-7471-DB50-95090C6F038C}"/>
              </a:ext>
            </a:extLst>
          </p:cNvPr>
          <p:cNvSpPr/>
          <p:nvPr/>
        </p:nvSpPr>
        <p:spPr>
          <a:xfrm>
            <a:off x="6932569" y="5326557"/>
            <a:ext cx="246315" cy="226527"/>
          </a:xfrm>
          <a:custGeom>
            <a:avLst/>
            <a:gdLst>
              <a:gd name="connsiteX0" fmla="*/ 1631 w 246315"/>
              <a:gd name="connsiteY0" fmla="*/ 4268 h 226527"/>
              <a:gd name="connsiteX1" fmla="*/ 160381 w 246315"/>
              <a:gd name="connsiteY1" fmla="*/ 118568 h 226527"/>
              <a:gd name="connsiteX2" fmla="*/ 125456 w 246315"/>
              <a:gd name="connsiteY2" fmla="*/ 86818 h 226527"/>
              <a:gd name="connsiteX3" fmla="*/ 227056 w 246315"/>
              <a:gd name="connsiteY3" fmla="*/ 182068 h 226527"/>
              <a:gd name="connsiteX4" fmla="*/ 223881 w 246315"/>
              <a:gd name="connsiteY4" fmla="*/ 226518 h 226527"/>
              <a:gd name="connsiteX5" fmla="*/ 242931 w 246315"/>
              <a:gd name="connsiteY5" fmla="*/ 178893 h 226527"/>
              <a:gd name="connsiteX6" fmla="*/ 144506 w 246315"/>
              <a:gd name="connsiteY6" fmla="*/ 55068 h 226527"/>
              <a:gd name="connsiteX7" fmla="*/ 214356 w 246315"/>
              <a:gd name="connsiteY7" fmla="*/ 147143 h 226527"/>
              <a:gd name="connsiteX8" fmla="*/ 138156 w 246315"/>
              <a:gd name="connsiteY8" fmla="*/ 93168 h 226527"/>
              <a:gd name="connsiteX9" fmla="*/ 81006 w 246315"/>
              <a:gd name="connsiteY9" fmla="*/ 29668 h 226527"/>
              <a:gd name="connsiteX10" fmla="*/ 1631 w 246315"/>
              <a:gd name="connsiteY10" fmla="*/ 4268 h 226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6315" h="226527">
                <a:moveTo>
                  <a:pt x="1631" y="4268"/>
                </a:moveTo>
                <a:cubicBezTo>
                  <a:pt x="14860" y="19085"/>
                  <a:pt x="139743" y="104810"/>
                  <a:pt x="160381" y="118568"/>
                </a:cubicBezTo>
                <a:cubicBezTo>
                  <a:pt x="181019" y="132326"/>
                  <a:pt x="114344" y="76235"/>
                  <a:pt x="125456" y="86818"/>
                </a:cubicBezTo>
                <a:cubicBezTo>
                  <a:pt x="136568" y="97401"/>
                  <a:pt x="210652" y="158785"/>
                  <a:pt x="227056" y="182068"/>
                </a:cubicBezTo>
                <a:cubicBezTo>
                  <a:pt x="243460" y="205351"/>
                  <a:pt x="221235" y="227047"/>
                  <a:pt x="223881" y="226518"/>
                </a:cubicBezTo>
                <a:cubicBezTo>
                  <a:pt x="226527" y="225989"/>
                  <a:pt x="256160" y="207468"/>
                  <a:pt x="242931" y="178893"/>
                </a:cubicBezTo>
                <a:cubicBezTo>
                  <a:pt x="229702" y="150318"/>
                  <a:pt x="149269" y="60360"/>
                  <a:pt x="144506" y="55068"/>
                </a:cubicBezTo>
                <a:cubicBezTo>
                  <a:pt x="139744" y="49776"/>
                  <a:pt x="215414" y="140793"/>
                  <a:pt x="214356" y="147143"/>
                </a:cubicBezTo>
                <a:cubicBezTo>
                  <a:pt x="213298" y="153493"/>
                  <a:pt x="160381" y="112747"/>
                  <a:pt x="138156" y="93168"/>
                </a:cubicBezTo>
                <a:cubicBezTo>
                  <a:pt x="115931" y="73589"/>
                  <a:pt x="102702" y="42368"/>
                  <a:pt x="81006" y="29668"/>
                </a:cubicBezTo>
                <a:cubicBezTo>
                  <a:pt x="59310" y="16968"/>
                  <a:pt x="-11598" y="-10549"/>
                  <a:pt x="1631" y="426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2" name="フリーフォーム 461">
            <a:extLst>
              <a:ext uri="{FF2B5EF4-FFF2-40B4-BE49-F238E27FC236}">
                <a16:creationId xmlns:a16="http://schemas.microsoft.com/office/drawing/2014/main" id="{FC6574C6-D480-E7DA-AA6E-CFC6C9276934}"/>
              </a:ext>
            </a:extLst>
          </p:cNvPr>
          <p:cNvSpPr/>
          <p:nvPr/>
        </p:nvSpPr>
        <p:spPr>
          <a:xfrm>
            <a:off x="6653642" y="5266371"/>
            <a:ext cx="260010" cy="344257"/>
          </a:xfrm>
          <a:custGeom>
            <a:avLst/>
            <a:gdLst>
              <a:gd name="connsiteX0" fmla="*/ 1158 w 260010"/>
              <a:gd name="connsiteY0" fmla="*/ 954 h 344257"/>
              <a:gd name="connsiteX1" fmla="*/ 163083 w 260010"/>
              <a:gd name="connsiteY1" fmla="*/ 70804 h 344257"/>
              <a:gd name="connsiteX2" fmla="*/ 153558 w 260010"/>
              <a:gd name="connsiteY2" fmla="*/ 64454 h 344257"/>
              <a:gd name="connsiteX3" fmla="*/ 175783 w 260010"/>
              <a:gd name="connsiteY3" fmla="*/ 102554 h 344257"/>
              <a:gd name="connsiteX4" fmla="*/ 217058 w 260010"/>
              <a:gd name="connsiteY4" fmla="*/ 213679 h 344257"/>
              <a:gd name="connsiteX5" fmla="*/ 210708 w 260010"/>
              <a:gd name="connsiteY5" fmla="*/ 178754 h 344257"/>
              <a:gd name="connsiteX6" fmla="*/ 242458 w 260010"/>
              <a:gd name="connsiteY6" fmla="*/ 229554 h 344257"/>
              <a:gd name="connsiteX7" fmla="*/ 251983 w 260010"/>
              <a:gd name="connsiteY7" fmla="*/ 248604 h 344257"/>
              <a:gd name="connsiteX8" fmla="*/ 251983 w 260010"/>
              <a:gd name="connsiteY8" fmla="*/ 343854 h 344257"/>
              <a:gd name="connsiteX9" fmla="*/ 258333 w 260010"/>
              <a:gd name="connsiteY9" fmla="*/ 280354 h 344257"/>
              <a:gd name="connsiteX10" fmla="*/ 217058 w 260010"/>
              <a:gd name="connsiteY10" fmla="*/ 220029 h 344257"/>
              <a:gd name="connsiteX11" fmla="*/ 163083 w 260010"/>
              <a:gd name="connsiteY11" fmla="*/ 83504 h 344257"/>
              <a:gd name="connsiteX12" fmla="*/ 198008 w 260010"/>
              <a:gd name="connsiteY12" fmla="*/ 20004 h 344257"/>
              <a:gd name="connsiteX13" fmla="*/ 178958 w 260010"/>
              <a:gd name="connsiteY13" fmla="*/ 64454 h 344257"/>
              <a:gd name="connsiteX14" fmla="*/ 150383 w 260010"/>
              <a:gd name="connsiteY14" fmla="*/ 73979 h 344257"/>
              <a:gd name="connsiteX15" fmla="*/ 93233 w 260010"/>
              <a:gd name="connsiteY15" fmla="*/ 32704 h 344257"/>
              <a:gd name="connsiteX16" fmla="*/ 1158 w 260010"/>
              <a:gd name="connsiteY16" fmla="*/ 954 h 344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60010" h="344257">
                <a:moveTo>
                  <a:pt x="1158" y="954"/>
                </a:moveTo>
                <a:cubicBezTo>
                  <a:pt x="12800" y="7304"/>
                  <a:pt x="163083" y="70804"/>
                  <a:pt x="163083" y="70804"/>
                </a:cubicBezTo>
                <a:cubicBezTo>
                  <a:pt x="188483" y="81387"/>
                  <a:pt x="151441" y="59162"/>
                  <a:pt x="153558" y="64454"/>
                </a:cubicBezTo>
                <a:cubicBezTo>
                  <a:pt x="155675" y="69746"/>
                  <a:pt x="165200" y="77683"/>
                  <a:pt x="175783" y="102554"/>
                </a:cubicBezTo>
                <a:cubicBezTo>
                  <a:pt x="186366" y="127425"/>
                  <a:pt x="211237" y="200979"/>
                  <a:pt x="217058" y="213679"/>
                </a:cubicBezTo>
                <a:cubicBezTo>
                  <a:pt x="222879" y="226379"/>
                  <a:pt x="206475" y="176108"/>
                  <a:pt x="210708" y="178754"/>
                </a:cubicBezTo>
                <a:cubicBezTo>
                  <a:pt x="214941" y="181400"/>
                  <a:pt x="235579" y="217912"/>
                  <a:pt x="242458" y="229554"/>
                </a:cubicBezTo>
                <a:cubicBezTo>
                  <a:pt x="249337" y="241196"/>
                  <a:pt x="250396" y="229554"/>
                  <a:pt x="251983" y="248604"/>
                </a:cubicBezTo>
                <a:cubicBezTo>
                  <a:pt x="253570" y="267654"/>
                  <a:pt x="250925" y="338563"/>
                  <a:pt x="251983" y="343854"/>
                </a:cubicBezTo>
                <a:cubicBezTo>
                  <a:pt x="253041" y="349145"/>
                  <a:pt x="264154" y="300991"/>
                  <a:pt x="258333" y="280354"/>
                </a:cubicBezTo>
                <a:cubicBezTo>
                  <a:pt x="252512" y="259717"/>
                  <a:pt x="232933" y="252837"/>
                  <a:pt x="217058" y="220029"/>
                </a:cubicBezTo>
                <a:cubicBezTo>
                  <a:pt x="201183" y="187221"/>
                  <a:pt x="166258" y="116841"/>
                  <a:pt x="163083" y="83504"/>
                </a:cubicBezTo>
                <a:cubicBezTo>
                  <a:pt x="159908" y="50167"/>
                  <a:pt x="195362" y="23179"/>
                  <a:pt x="198008" y="20004"/>
                </a:cubicBezTo>
                <a:cubicBezTo>
                  <a:pt x="200654" y="16829"/>
                  <a:pt x="186896" y="55458"/>
                  <a:pt x="178958" y="64454"/>
                </a:cubicBezTo>
                <a:cubicBezTo>
                  <a:pt x="171021" y="73450"/>
                  <a:pt x="164670" y="79271"/>
                  <a:pt x="150383" y="73979"/>
                </a:cubicBezTo>
                <a:cubicBezTo>
                  <a:pt x="136096" y="68687"/>
                  <a:pt x="117575" y="43816"/>
                  <a:pt x="93233" y="32704"/>
                </a:cubicBezTo>
                <a:cubicBezTo>
                  <a:pt x="68891" y="21592"/>
                  <a:pt x="-10484" y="-5396"/>
                  <a:pt x="1158" y="9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3" name="フリーフォーム 462">
            <a:extLst>
              <a:ext uri="{FF2B5EF4-FFF2-40B4-BE49-F238E27FC236}">
                <a16:creationId xmlns:a16="http://schemas.microsoft.com/office/drawing/2014/main" id="{EB13397B-6515-DF53-B86C-0B9B19083F54}"/>
              </a:ext>
            </a:extLst>
          </p:cNvPr>
          <p:cNvSpPr/>
          <p:nvPr/>
        </p:nvSpPr>
        <p:spPr>
          <a:xfrm>
            <a:off x="6814281" y="5258325"/>
            <a:ext cx="117821" cy="375024"/>
          </a:xfrm>
          <a:custGeom>
            <a:avLst/>
            <a:gdLst>
              <a:gd name="connsiteX0" fmla="*/ 2444 w 117821"/>
              <a:gd name="connsiteY0" fmla="*/ 2650 h 375024"/>
              <a:gd name="connsiteX1" fmla="*/ 110394 w 117821"/>
              <a:gd name="connsiteY1" fmla="*/ 132825 h 375024"/>
              <a:gd name="connsiteX2" fmla="*/ 107219 w 117821"/>
              <a:gd name="connsiteY2" fmla="*/ 107425 h 375024"/>
              <a:gd name="connsiteX3" fmla="*/ 97694 w 117821"/>
              <a:gd name="connsiteY3" fmla="*/ 199500 h 375024"/>
              <a:gd name="connsiteX4" fmla="*/ 94519 w 117821"/>
              <a:gd name="connsiteY4" fmla="*/ 253475 h 375024"/>
              <a:gd name="connsiteX5" fmla="*/ 110394 w 117821"/>
              <a:gd name="connsiteY5" fmla="*/ 370950 h 375024"/>
              <a:gd name="connsiteX6" fmla="*/ 110394 w 117821"/>
              <a:gd name="connsiteY6" fmla="*/ 332850 h 375024"/>
              <a:gd name="connsiteX7" fmla="*/ 104044 w 117821"/>
              <a:gd name="connsiteY7" fmla="*/ 186800 h 375024"/>
              <a:gd name="connsiteX8" fmla="*/ 100869 w 117821"/>
              <a:gd name="connsiteY8" fmla="*/ 126475 h 375024"/>
              <a:gd name="connsiteX9" fmla="*/ 113569 w 117821"/>
              <a:gd name="connsiteY9" fmla="*/ 136000 h 375024"/>
              <a:gd name="connsiteX10" fmla="*/ 40544 w 117821"/>
              <a:gd name="connsiteY10" fmla="*/ 50275 h 375024"/>
              <a:gd name="connsiteX11" fmla="*/ 2444 w 117821"/>
              <a:gd name="connsiteY11" fmla="*/ 2650 h 3750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7821" h="375024">
                <a:moveTo>
                  <a:pt x="2444" y="2650"/>
                </a:moveTo>
                <a:cubicBezTo>
                  <a:pt x="14086" y="16408"/>
                  <a:pt x="92932" y="115363"/>
                  <a:pt x="110394" y="132825"/>
                </a:cubicBezTo>
                <a:cubicBezTo>
                  <a:pt x="127856" y="150287"/>
                  <a:pt x="109336" y="96313"/>
                  <a:pt x="107219" y="107425"/>
                </a:cubicBezTo>
                <a:cubicBezTo>
                  <a:pt x="105102" y="118537"/>
                  <a:pt x="99811" y="175158"/>
                  <a:pt x="97694" y="199500"/>
                </a:cubicBezTo>
                <a:cubicBezTo>
                  <a:pt x="95577" y="223842"/>
                  <a:pt x="92402" y="224900"/>
                  <a:pt x="94519" y="253475"/>
                </a:cubicBezTo>
                <a:cubicBezTo>
                  <a:pt x="96636" y="282050"/>
                  <a:pt x="107748" y="357721"/>
                  <a:pt x="110394" y="370950"/>
                </a:cubicBezTo>
                <a:cubicBezTo>
                  <a:pt x="113040" y="384179"/>
                  <a:pt x="111452" y="363542"/>
                  <a:pt x="110394" y="332850"/>
                </a:cubicBezTo>
                <a:cubicBezTo>
                  <a:pt x="109336" y="302158"/>
                  <a:pt x="105632" y="221196"/>
                  <a:pt x="104044" y="186800"/>
                </a:cubicBezTo>
                <a:cubicBezTo>
                  <a:pt x="102457" y="152404"/>
                  <a:pt x="99282" y="134942"/>
                  <a:pt x="100869" y="126475"/>
                </a:cubicBezTo>
                <a:cubicBezTo>
                  <a:pt x="102456" y="118008"/>
                  <a:pt x="123623" y="148700"/>
                  <a:pt x="113569" y="136000"/>
                </a:cubicBezTo>
                <a:cubicBezTo>
                  <a:pt x="103515" y="123300"/>
                  <a:pt x="57477" y="68267"/>
                  <a:pt x="40544" y="50275"/>
                </a:cubicBezTo>
                <a:cubicBezTo>
                  <a:pt x="23611" y="32283"/>
                  <a:pt x="-9198" y="-11108"/>
                  <a:pt x="2444" y="26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4" name="フリーフォーム 463">
            <a:extLst>
              <a:ext uri="{FF2B5EF4-FFF2-40B4-BE49-F238E27FC236}">
                <a16:creationId xmlns:a16="http://schemas.microsoft.com/office/drawing/2014/main" id="{5D3F3F42-5A18-1115-292D-F0F79BCC705C}"/>
              </a:ext>
            </a:extLst>
          </p:cNvPr>
          <p:cNvSpPr/>
          <p:nvPr/>
        </p:nvSpPr>
        <p:spPr>
          <a:xfrm>
            <a:off x="6794377" y="5273672"/>
            <a:ext cx="116481" cy="177887"/>
          </a:xfrm>
          <a:custGeom>
            <a:avLst/>
            <a:gdLst>
              <a:gd name="connsiteX0" fmla="*/ 123 w 116481"/>
              <a:gd name="connsiteY0" fmla="*/ 3 h 177887"/>
              <a:gd name="connsiteX1" fmla="*/ 73148 w 116481"/>
              <a:gd name="connsiteY1" fmla="*/ 73028 h 177887"/>
              <a:gd name="connsiteX2" fmla="*/ 104898 w 116481"/>
              <a:gd name="connsiteY2" fmla="*/ 111128 h 177887"/>
              <a:gd name="connsiteX3" fmla="*/ 114423 w 116481"/>
              <a:gd name="connsiteY3" fmla="*/ 177803 h 177887"/>
              <a:gd name="connsiteX4" fmla="*/ 114423 w 116481"/>
              <a:gd name="connsiteY4" fmla="*/ 123828 h 177887"/>
              <a:gd name="connsiteX5" fmla="*/ 92198 w 116481"/>
              <a:gd name="connsiteY5" fmla="*/ 69853 h 177887"/>
              <a:gd name="connsiteX6" fmla="*/ 123 w 116481"/>
              <a:gd name="connsiteY6" fmla="*/ 3 h 177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481" h="177887">
                <a:moveTo>
                  <a:pt x="123" y="3"/>
                </a:moveTo>
                <a:cubicBezTo>
                  <a:pt x="-3052" y="532"/>
                  <a:pt x="55686" y="54507"/>
                  <a:pt x="73148" y="73028"/>
                </a:cubicBezTo>
                <a:cubicBezTo>
                  <a:pt x="90611" y="91549"/>
                  <a:pt x="98019" y="93666"/>
                  <a:pt x="104898" y="111128"/>
                </a:cubicBezTo>
                <a:cubicBezTo>
                  <a:pt x="111777" y="128590"/>
                  <a:pt x="112835" y="175686"/>
                  <a:pt x="114423" y="177803"/>
                </a:cubicBezTo>
                <a:cubicBezTo>
                  <a:pt x="116011" y="179920"/>
                  <a:pt x="118127" y="141820"/>
                  <a:pt x="114423" y="123828"/>
                </a:cubicBezTo>
                <a:cubicBezTo>
                  <a:pt x="110719" y="105836"/>
                  <a:pt x="104369" y="87315"/>
                  <a:pt x="92198" y="69853"/>
                </a:cubicBezTo>
                <a:cubicBezTo>
                  <a:pt x="80027" y="52391"/>
                  <a:pt x="3298" y="-526"/>
                  <a:pt x="123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5" name="フリーフォーム 464">
            <a:extLst>
              <a:ext uri="{FF2B5EF4-FFF2-40B4-BE49-F238E27FC236}">
                <a16:creationId xmlns:a16="http://schemas.microsoft.com/office/drawing/2014/main" id="{02B69FFE-5FFC-5C32-0128-239255819CD0}"/>
              </a:ext>
            </a:extLst>
          </p:cNvPr>
          <p:cNvSpPr/>
          <p:nvPr/>
        </p:nvSpPr>
        <p:spPr>
          <a:xfrm>
            <a:off x="6838946" y="5321224"/>
            <a:ext cx="67041" cy="109920"/>
          </a:xfrm>
          <a:custGeom>
            <a:avLst/>
            <a:gdLst>
              <a:gd name="connsiteX0" fmla="*/ 4 w 67041"/>
              <a:gd name="connsiteY0" fmla="*/ 76 h 109920"/>
              <a:gd name="connsiteX1" fmla="*/ 57154 w 67041"/>
              <a:gd name="connsiteY1" fmla="*/ 95326 h 109920"/>
              <a:gd name="connsiteX2" fmla="*/ 66679 w 67041"/>
              <a:gd name="connsiteY2" fmla="*/ 108026 h 109920"/>
              <a:gd name="connsiteX3" fmla="*/ 60329 w 67041"/>
              <a:gd name="connsiteY3" fmla="*/ 79451 h 109920"/>
              <a:gd name="connsiteX4" fmla="*/ 4 w 67041"/>
              <a:gd name="connsiteY4" fmla="*/ 76 h 109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041" h="109920">
                <a:moveTo>
                  <a:pt x="4" y="76"/>
                </a:moveTo>
                <a:cubicBezTo>
                  <a:pt x="-525" y="2722"/>
                  <a:pt x="46042" y="77335"/>
                  <a:pt x="57154" y="95326"/>
                </a:cubicBezTo>
                <a:cubicBezTo>
                  <a:pt x="68266" y="113317"/>
                  <a:pt x="66150" y="110672"/>
                  <a:pt x="66679" y="108026"/>
                </a:cubicBezTo>
                <a:cubicBezTo>
                  <a:pt x="67208" y="105380"/>
                  <a:pt x="68267" y="94268"/>
                  <a:pt x="60329" y="79451"/>
                </a:cubicBezTo>
                <a:cubicBezTo>
                  <a:pt x="52392" y="64634"/>
                  <a:pt x="533" y="-2570"/>
                  <a:pt x="4" y="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6" name="フリーフォーム 465">
            <a:extLst>
              <a:ext uri="{FF2B5EF4-FFF2-40B4-BE49-F238E27FC236}">
                <a16:creationId xmlns:a16="http://schemas.microsoft.com/office/drawing/2014/main" id="{95FF80CB-7305-D11C-5E4E-03BC2241BA8D}"/>
              </a:ext>
            </a:extLst>
          </p:cNvPr>
          <p:cNvSpPr/>
          <p:nvPr/>
        </p:nvSpPr>
        <p:spPr>
          <a:xfrm>
            <a:off x="6597809" y="5289420"/>
            <a:ext cx="308951" cy="327699"/>
          </a:xfrm>
          <a:custGeom>
            <a:avLst/>
            <a:gdLst>
              <a:gd name="connsiteX0" fmla="*/ 69691 w 308951"/>
              <a:gd name="connsiteY0" fmla="*/ 130 h 327699"/>
              <a:gd name="connsiteX1" fmla="*/ 34766 w 308951"/>
              <a:gd name="connsiteY1" fmla="*/ 127130 h 327699"/>
              <a:gd name="connsiteX2" fmla="*/ 18891 w 308951"/>
              <a:gd name="connsiteY2" fmla="*/ 187455 h 327699"/>
              <a:gd name="connsiteX3" fmla="*/ 50641 w 308951"/>
              <a:gd name="connsiteY3" fmla="*/ 222380 h 327699"/>
              <a:gd name="connsiteX4" fmla="*/ 22066 w 308951"/>
              <a:gd name="connsiteY4" fmla="*/ 216030 h 327699"/>
              <a:gd name="connsiteX5" fmla="*/ 139541 w 308951"/>
              <a:gd name="connsiteY5" fmla="*/ 263655 h 327699"/>
              <a:gd name="connsiteX6" fmla="*/ 307816 w 308951"/>
              <a:gd name="connsiteY6" fmla="*/ 327155 h 327699"/>
              <a:gd name="connsiteX7" fmla="*/ 203041 w 308951"/>
              <a:gd name="connsiteY7" fmla="*/ 289055 h 327699"/>
              <a:gd name="connsiteX8" fmla="*/ 9366 w 308951"/>
              <a:gd name="connsiteY8" fmla="*/ 200155 h 327699"/>
              <a:gd name="connsiteX9" fmla="*/ 34766 w 308951"/>
              <a:gd name="connsiteY9" fmla="*/ 152530 h 327699"/>
              <a:gd name="connsiteX10" fmla="*/ 69691 w 308951"/>
              <a:gd name="connsiteY10" fmla="*/ 130 h 327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8951" h="327699">
                <a:moveTo>
                  <a:pt x="69691" y="130"/>
                </a:moveTo>
                <a:cubicBezTo>
                  <a:pt x="69691" y="-4103"/>
                  <a:pt x="43233" y="95909"/>
                  <a:pt x="34766" y="127130"/>
                </a:cubicBezTo>
                <a:cubicBezTo>
                  <a:pt x="26299" y="158351"/>
                  <a:pt x="16245" y="171580"/>
                  <a:pt x="18891" y="187455"/>
                </a:cubicBezTo>
                <a:cubicBezTo>
                  <a:pt x="21537" y="203330"/>
                  <a:pt x="50112" y="217618"/>
                  <a:pt x="50641" y="222380"/>
                </a:cubicBezTo>
                <a:cubicBezTo>
                  <a:pt x="51170" y="227143"/>
                  <a:pt x="7249" y="209151"/>
                  <a:pt x="22066" y="216030"/>
                </a:cubicBezTo>
                <a:cubicBezTo>
                  <a:pt x="36883" y="222909"/>
                  <a:pt x="91916" y="245134"/>
                  <a:pt x="139541" y="263655"/>
                </a:cubicBezTo>
                <a:cubicBezTo>
                  <a:pt x="187166" y="282176"/>
                  <a:pt x="297233" y="322922"/>
                  <a:pt x="307816" y="327155"/>
                </a:cubicBezTo>
                <a:cubicBezTo>
                  <a:pt x="318399" y="331388"/>
                  <a:pt x="252783" y="310222"/>
                  <a:pt x="203041" y="289055"/>
                </a:cubicBezTo>
                <a:cubicBezTo>
                  <a:pt x="153299" y="267888"/>
                  <a:pt x="37412" y="222909"/>
                  <a:pt x="9366" y="200155"/>
                </a:cubicBezTo>
                <a:cubicBezTo>
                  <a:pt x="-18680" y="177401"/>
                  <a:pt x="24183" y="184280"/>
                  <a:pt x="34766" y="152530"/>
                </a:cubicBezTo>
                <a:cubicBezTo>
                  <a:pt x="45349" y="120780"/>
                  <a:pt x="69691" y="4363"/>
                  <a:pt x="69691" y="1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7" name="フリーフォーム 466">
            <a:extLst>
              <a:ext uri="{FF2B5EF4-FFF2-40B4-BE49-F238E27FC236}">
                <a16:creationId xmlns:a16="http://schemas.microsoft.com/office/drawing/2014/main" id="{5DD64103-E12C-B814-46FA-3760DBB6D749}"/>
              </a:ext>
            </a:extLst>
          </p:cNvPr>
          <p:cNvSpPr/>
          <p:nvPr/>
        </p:nvSpPr>
        <p:spPr>
          <a:xfrm>
            <a:off x="6659791" y="5292700"/>
            <a:ext cx="221651" cy="200057"/>
          </a:xfrm>
          <a:custGeom>
            <a:avLst/>
            <a:gdLst>
              <a:gd name="connsiteX0" fmla="*/ 45809 w 221651"/>
              <a:gd name="connsiteY0" fmla="*/ 25 h 200057"/>
              <a:gd name="connsiteX1" fmla="*/ 10884 w 221651"/>
              <a:gd name="connsiteY1" fmla="*/ 98450 h 200057"/>
              <a:gd name="connsiteX2" fmla="*/ 39459 w 221651"/>
              <a:gd name="connsiteY2" fmla="*/ 130200 h 200057"/>
              <a:gd name="connsiteX3" fmla="*/ 10884 w 221651"/>
              <a:gd name="connsiteY3" fmla="*/ 114325 h 200057"/>
              <a:gd name="connsiteX4" fmla="*/ 179159 w 221651"/>
              <a:gd name="connsiteY4" fmla="*/ 168300 h 200057"/>
              <a:gd name="connsiteX5" fmla="*/ 220434 w 221651"/>
              <a:gd name="connsiteY5" fmla="*/ 200050 h 200057"/>
              <a:gd name="connsiteX6" fmla="*/ 147409 w 221651"/>
              <a:gd name="connsiteY6" fmla="*/ 171475 h 200057"/>
              <a:gd name="connsiteX7" fmla="*/ 4534 w 221651"/>
              <a:gd name="connsiteY7" fmla="*/ 114325 h 200057"/>
              <a:gd name="connsiteX8" fmla="*/ 33109 w 221651"/>
              <a:gd name="connsiteY8" fmla="*/ 117500 h 200057"/>
              <a:gd name="connsiteX9" fmla="*/ 7709 w 221651"/>
              <a:gd name="connsiteY9" fmla="*/ 88925 h 200057"/>
              <a:gd name="connsiteX10" fmla="*/ 45809 w 221651"/>
              <a:gd name="connsiteY10" fmla="*/ 25 h 200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1651" h="200057">
                <a:moveTo>
                  <a:pt x="45809" y="25"/>
                </a:moveTo>
                <a:cubicBezTo>
                  <a:pt x="46338" y="1612"/>
                  <a:pt x="11942" y="76754"/>
                  <a:pt x="10884" y="98450"/>
                </a:cubicBezTo>
                <a:cubicBezTo>
                  <a:pt x="9826" y="120146"/>
                  <a:pt x="39459" y="127554"/>
                  <a:pt x="39459" y="130200"/>
                </a:cubicBezTo>
                <a:cubicBezTo>
                  <a:pt x="39459" y="132846"/>
                  <a:pt x="-12399" y="107975"/>
                  <a:pt x="10884" y="114325"/>
                </a:cubicBezTo>
                <a:cubicBezTo>
                  <a:pt x="34167" y="120675"/>
                  <a:pt x="144234" y="154013"/>
                  <a:pt x="179159" y="168300"/>
                </a:cubicBezTo>
                <a:cubicBezTo>
                  <a:pt x="214084" y="182588"/>
                  <a:pt x="225726" y="199521"/>
                  <a:pt x="220434" y="200050"/>
                </a:cubicBezTo>
                <a:cubicBezTo>
                  <a:pt x="215142" y="200579"/>
                  <a:pt x="147409" y="171475"/>
                  <a:pt x="147409" y="171475"/>
                </a:cubicBezTo>
                <a:cubicBezTo>
                  <a:pt x="111426" y="157188"/>
                  <a:pt x="23584" y="123321"/>
                  <a:pt x="4534" y="114325"/>
                </a:cubicBezTo>
                <a:cubicBezTo>
                  <a:pt x="-14516" y="105329"/>
                  <a:pt x="32580" y="121733"/>
                  <a:pt x="33109" y="117500"/>
                </a:cubicBezTo>
                <a:cubicBezTo>
                  <a:pt x="33638" y="113267"/>
                  <a:pt x="6651" y="107446"/>
                  <a:pt x="7709" y="88925"/>
                </a:cubicBezTo>
                <a:cubicBezTo>
                  <a:pt x="8767" y="70404"/>
                  <a:pt x="45280" y="-1562"/>
                  <a:pt x="45809" y="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8" name="フリーフォーム 467">
            <a:extLst>
              <a:ext uri="{FF2B5EF4-FFF2-40B4-BE49-F238E27FC236}">
                <a16:creationId xmlns:a16="http://schemas.microsoft.com/office/drawing/2014/main" id="{48218028-0FFD-722A-9E0C-84C4638A2AEA}"/>
              </a:ext>
            </a:extLst>
          </p:cNvPr>
          <p:cNvSpPr/>
          <p:nvPr/>
        </p:nvSpPr>
        <p:spPr>
          <a:xfrm>
            <a:off x="7518400" y="3079664"/>
            <a:ext cx="604585" cy="89041"/>
          </a:xfrm>
          <a:custGeom>
            <a:avLst/>
            <a:gdLst>
              <a:gd name="connsiteX0" fmla="*/ 0 w 604585"/>
              <a:gd name="connsiteY0" fmla="*/ 60411 h 89041"/>
              <a:gd name="connsiteX1" fmla="*/ 352425 w 604585"/>
              <a:gd name="connsiteY1" fmla="*/ 22311 h 89041"/>
              <a:gd name="connsiteX2" fmla="*/ 301625 w 604585"/>
              <a:gd name="connsiteY2" fmla="*/ 19136 h 89041"/>
              <a:gd name="connsiteX3" fmla="*/ 508000 w 604585"/>
              <a:gd name="connsiteY3" fmla="*/ 9611 h 89041"/>
              <a:gd name="connsiteX4" fmla="*/ 600075 w 604585"/>
              <a:gd name="connsiteY4" fmla="*/ 9611 h 89041"/>
              <a:gd name="connsiteX5" fmla="*/ 374650 w 604585"/>
              <a:gd name="connsiteY5" fmla="*/ 86 h 89041"/>
              <a:gd name="connsiteX6" fmla="*/ 282575 w 604585"/>
              <a:gd name="connsiteY6" fmla="*/ 15961 h 89041"/>
              <a:gd name="connsiteX7" fmla="*/ 288925 w 604585"/>
              <a:gd name="connsiteY7" fmla="*/ 47711 h 89041"/>
              <a:gd name="connsiteX8" fmla="*/ 317500 w 604585"/>
              <a:gd name="connsiteY8" fmla="*/ 85811 h 89041"/>
              <a:gd name="connsiteX9" fmla="*/ 292100 w 604585"/>
              <a:gd name="connsiteY9" fmla="*/ 57236 h 89041"/>
              <a:gd name="connsiteX10" fmla="*/ 279400 w 604585"/>
              <a:gd name="connsiteY10" fmla="*/ 88986 h 89041"/>
              <a:gd name="connsiteX11" fmla="*/ 231775 w 604585"/>
              <a:gd name="connsiteY11" fmla="*/ 47711 h 89041"/>
              <a:gd name="connsiteX12" fmla="*/ 136525 w 604585"/>
              <a:gd name="connsiteY12" fmla="*/ 50886 h 89041"/>
              <a:gd name="connsiteX13" fmla="*/ 0 w 604585"/>
              <a:gd name="connsiteY13" fmla="*/ 60411 h 890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585" h="89041">
                <a:moveTo>
                  <a:pt x="0" y="60411"/>
                </a:moveTo>
                <a:lnTo>
                  <a:pt x="352425" y="22311"/>
                </a:lnTo>
                <a:cubicBezTo>
                  <a:pt x="402696" y="15432"/>
                  <a:pt x="275696" y="21253"/>
                  <a:pt x="301625" y="19136"/>
                </a:cubicBezTo>
                <a:cubicBezTo>
                  <a:pt x="327554" y="17019"/>
                  <a:pt x="458258" y="11198"/>
                  <a:pt x="508000" y="9611"/>
                </a:cubicBezTo>
                <a:cubicBezTo>
                  <a:pt x="557742" y="8023"/>
                  <a:pt x="622300" y="11198"/>
                  <a:pt x="600075" y="9611"/>
                </a:cubicBezTo>
                <a:cubicBezTo>
                  <a:pt x="577850" y="8024"/>
                  <a:pt x="427567" y="-972"/>
                  <a:pt x="374650" y="86"/>
                </a:cubicBezTo>
                <a:cubicBezTo>
                  <a:pt x="321733" y="1144"/>
                  <a:pt x="296862" y="8024"/>
                  <a:pt x="282575" y="15961"/>
                </a:cubicBezTo>
                <a:cubicBezTo>
                  <a:pt x="268288" y="23898"/>
                  <a:pt x="283104" y="36069"/>
                  <a:pt x="288925" y="47711"/>
                </a:cubicBezTo>
                <a:cubicBezTo>
                  <a:pt x="294746" y="59353"/>
                  <a:pt x="316971" y="84224"/>
                  <a:pt x="317500" y="85811"/>
                </a:cubicBezTo>
                <a:cubicBezTo>
                  <a:pt x="318029" y="87398"/>
                  <a:pt x="298450" y="56707"/>
                  <a:pt x="292100" y="57236"/>
                </a:cubicBezTo>
                <a:cubicBezTo>
                  <a:pt x="285750" y="57765"/>
                  <a:pt x="289454" y="90573"/>
                  <a:pt x="279400" y="88986"/>
                </a:cubicBezTo>
                <a:cubicBezTo>
                  <a:pt x="269346" y="87399"/>
                  <a:pt x="255587" y="54061"/>
                  <a:pt x="231775" y="47711"/>
                </a:cubicBezTo>
                <a:cubicBezTo>
                  <a:pt x="207963" y="41361"/>
                  <a:pt x="136525" y="50886"/>
                  <a:pt x="136525" y="50886"/>
                </a:cubicBezTo>
                <a:lnTo>
                  <a:pt x="0" y="604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9" name="フリーフォーム 468">
            <a:extLst>
              <a:ext uri="{FF2B5EF4-FFF2-40B4-BE49-F238E27FC236}">
                <a16:creationId xmlns:a16="http://schemas.microsoft.com/office/drawing/2014/main" id="{0E56F431-1498-789A-6B8D-4B8A7F7537C7}"/>
              </a:ext>
            </a:extLst>
          </p:cNvPr>
          <p:cNvSpPr/>
          <p:nvPr/>
        </p:nvSpPr>
        <p:spPr>
          <a:xfrm>
            <a:off x="7392598" y="3235325"/>
            <a:ext cx="427956" cy="107980"/>
          </a:xfrm>
          <a:custGeom>
            <a:avLst/>
            <a:gdLst>
              <a:gd name="connsiteX0" fmla="*/ 5152 w 427956"/>
              <a:gd name="connsiteY0" fmla="*/ 3175 h 107980"/>
              <a:gd name="connsiteX1" fmla="*/ 71827 w 427956"/>
              <a:gd name="connsiteY1" fmla="*/ 12700 h 107980"/>
              <a:gd name="connsiteX2" fmla="*/ 389327 w 427956"/>
              <a:gd name="connsiteY2" fmla="*/ 12700 h 107980"/>
              <a:gd name="connsiteX3" fmla="*/ 348052 w 427956"/>
              <a:gd name="connsiteY3" fmla="*/ 0 h 107980"/>
              <a:gd name="connsiteX4" fmla="*/ 427427 w 427956"/>
              <a:gd name="connsiteY4" fmla="*/ 12700 h 107980"/>
              <a:gd name="connsiteX5" fmla="*/ 382977 w 427956"/>
              <a:gd name="connsiteY5" fmla="*/ 22225 h 107980"/>
              <a:gd name="connsiteX6" fmla="*/ 389327 w 427956"/>
              <a:gd name="connsiteY6" fmla="*/ 107950 h 107980"/>
              <a:gd name="connsiteX7" fmla="*/ 398852 w 427956"/>
              <a:gd name="connsiteY7" fmla="*/ 31750 h 107980"/>
              <a:gd name="connsiteX8" fmla="*/ 363927 w 427956"/>
              <a:gd name="connsiteY8" fmla="*/ 12700 h 107980"/>
              <a:gd name="connsiteX9" fmla="*/ 163902 w 427956"/>
              <a:gd name="connsiteY9" fmla="*/ 15875 h 107980"/>
              <a:gd name="connsiteX10" fmla="*/ 5152 w 427956"/>
              <a:gd name="connsiteY10" fmla="*/ 3175 h 107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27956" h="107980">
                <a:moveTo>
                  <a:pt x="5152" y="3175"/>
                </a:moveTo>
                <a:cubicBezTo>
                  <a:pt x="-10194" y="2646"/>
                  <a:pt x="7798" y="11113"/>
                  <a:pt x="71827" y="12700"/>
                </a:cubicBezTo>
                <a:cubicBezTo>
                  <a:pt x="135856" y="14287"/>
                  <a:pt x="343290" y="14817"/>
                  <a:pt x="389327" y="12700"/>
                </a:cubicBezTo>
                <a:cubicBezTo>
                  <a:pt x="435364" y="10583"/>
                  <a:pt x="341702" y="0"/>
                  <a:pt x="348052" y="0"/>
                </a:cubicBezTo>
                <a:cubicBezTo>
                  <a:pt x="354402" y="0"/>
                  <a:pt x="421606" y="8996"/>
                  <a:pt x="427427" y="12700"/>
                </a:cubicBezTo>
                <a:cubicBezTo>
                  <a:pt x="433248" y="16404"/>
                  <a:pt x="389327" y="6350"/>
                  <a:pt x="382977" y="22225"/>
                </a:cubicBezTo>
                <a:cubicBezTo>
                  <a:pt x="376627" y="38100"/>
                  <a:pt x="386681" y="106363"/>
                  <a:pt x="389327" y="107950"/>
                </a:cubicBezTo>
                <a:cubicBezTo>
                  <a:pt x="391973" y="109538"/>
                  <a:pt x="403085" y="47625"/>
                  <a:pt x="398852" y="31750"/>
                </a:cubicBezTo>
                <a:cubicBezTo>
                  <a:pt x="394619" y="15875"/>
                  <a:pt x="403085" y="15346"/>
                  <a:pt x="363927" y="12700"/>
                </a:cubicBezTo>
                <a:cubicBezTo>
                  <a:pt x="324769" y="10054"/>
                  <a:pt x="221581" y="15875"/>
                  <a:pt x="163902" y="15875"/>
                </a:cubicBezTo>
                <a:cubicBezTo>
                  <a:pt x="106223" y="15875"/>
                  <a:pt x="20498" y="3704"/>
                  <a:pt x="5152" y="31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0" name="フリーフォーム 469">
            <a:extLst>
              <a:ext uri="{FF2B5EF4-FFF2-40B4-BE49-F238E27FC236}">
                <a16:creationId xmlns:a16="http://schemas.microsoft.com/office/drawing/2014/main" id="{1A32635A-1054-F2AD-DC15-B64F34A0B989}"/>
              </a:ext>
            </a:extLst>
          </p:cNvPr>
          <p:cNvSpPr/>
          <p:nvPr/>
        </p:nvSpPr>
        <p:spPr>
          <a:xfrm>
            <a:off x="7391400" y="3251200"/>
            <a:ext cx="355640" cy="95254"/>
          </a:xfrm>
          <a:custGeom>
            <a:avLst/>
            <a:gdLst>
              <a:gd name="connsiteX0" fmla="*/ 0 w 355640"/>
              <a:gd name="connsiteY0" fmla="*/ 0 h 95254"/>
              <a:gd name="connsiteX1" fmla="*/ 301625 w 355640"/>
              <a:gd name="connsiteY1" fmla="*/ 9525 h 95254"/>
              <a:gd name="connsiteX2" fmla="*/ 260350 w 355640"/>
              <a:gd name="connsiteY2" fmla="*/ 22225 h 95254"/>
              <a:gd name="connsiteX3" fmla="*/ 320675 w 355640"/>
              <a:gd name="connsiteY3" fmla="*/ 41275 h 95254"/>
              <a:gd name="connsiteX4" fmla="*/ 355600 w 355640"/>
              <a:gd name="connsiteY4" fmla="*/ 95250 h 95254"/>
              <a:gd name="connsiteX5" fmla="*/ 314325 w 355640"/>
              <a:gd name="connsiteY5" fmla="*/ 38100 h 95254"/>
              <a:gd name="connsiteX6" fmla="*/ 301625 w 355640"/>
              <a:gd name="connsiteY6" fmla="*/ 9525 h 95254"/>
              <a:gd name="connsiteX7" fmla="*/ 0 w 355640"/>
              <a:gd name="connsiteY7" fmla="*/ 0 h 95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5640" h="95254">
                <a:moveTo>
                  <a:pt x="0" y="0"/>
                </a:moveTo>
                <a:lnTo>
                  <a:pt x="301625" y="9525"/>
                </a:lnTo>
                <a:cubicBezTo>
                  <a:pt x="345017" y="13229"/>
                  <a:pt x="257175" y="16933"/>
                  <a:pt x="260350" y="22225"/>
                </a:cubicBezTo>
                <a:cubicBezTo>
                  <a:pt x="263525" y="27517"/>
                  <a:pt x="304800" y="29104"/>
                  <a:pt x="320675" y="41275"/>
                </a:cubicBezTo>
                <a:cubicBezTo>
                  <a:pt x="336550" y="53446"/>
                  <a:pt x="356658" y="95779"/>
                  <a:pt x="355600" y="95250"/>
                </a:cubicBezTo>
                <a:cubicBezTo>
                  <a:pt x="354542" y="94721"/>
                  <a:pt x="323321" y="52387"/>
                  <a:pt x="314325" y="38100"/>
                </a:cubicBezTo>
                <a:cubicBezTo>
                  <a:pt x="305329" y="23813"/>
                  <a:pt x="352954" y="15346"/>
                  <a:pt x="301625" y="9525"/>
                </a:cubicBezTo>
                <a:cubicBezTo>
                  <a:pt x="250296" y="3704"/>
                  <a:pt x="0" y="0"/>
                  <a:pt x="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1" name="フリーフォーム 470">
            <a:extLst>
              <a:ext uri="{FF2B5EF4-FFF2-40B4-BE49-F238E27FC236}">
                <a16:creationId xmlns:a16="http://schemas.microsoft.com/office/drawing/2014/main" id="{57017287-5FEC-E44A-8E7D-ABB2CEA49378}"/>
              </a:ext>
            </a:extLst>
          </p:cNvPr>
          <p:cNvSpPr/>
          <p:nvPr/>
        </p:nvSpPr>
        <p:spPr>
          <a:xfrm>
            <a:off x="7518400" y="2971701"/>
            <a:ext cx="410975" cy="98524"/>
          </a:xfrm>
          <a:custGeom>
            <a:avLst/>
            <a:gdLst>
              <a:gd name="connsiteX0" fmla="*/ 409575 w 410975"/>
              <a:gd name="connsiteY0" fmla="*/ 99 h 98524"/>
              <a:gd name="connsiteX1" fmla="*/ 314325 w 410975"/>
              <a:gd name="connsiteY1" fmla="*/ 47724 h 98524"/>
              <a:gd name="connsiteX2" fmla="*/ 349250 w 410975"/>
              <a:gd name="connsiteY2" fmla="*/ 95349 h 98524"/>
              <a:gd name="connsiteX3" fmla="*/ 339725 w 410975"/>
              <a:gd name="connsiteY3" fmla="*/ 41374 h 98524"/>
              <a:gd name="connsiteX4" fmla="*/ 288925 w 410975"/>
              <a:gd name="connsiteY4" fmla="*/ 38199 h 98524"/>
              <a:gd name="connsiteX5" fmla="*/ 146050 w 410975"/>
              <a:gd name="connsiteY5" fmla="*/ 69949 h 98524"/>
              <a:gd name="connsiteX6" fmla="*/ 0 w 410975"/>
              <a:gd name="connsiteY6" fmla="*/ 98524 h 98524"/>
              <a:gd name="connsiteX7" fmla="*/ 323850 w 410975"/>
              <a:gd name="connsiteY7" fmla="*/ 35024 h 98524"/>
              <a:gd name="connsiteX8" fmla="*/ 228600 w 410975"/>
              <a:gd name="connsiteY8" fmla="*/ 35024 h 98524"/>
              <a:gd name="connsiteX9" fmla="*/ 409575 w 410975"/>
              <a:gd name="connsiteY9" fmla="*/ 99 h 98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10975" h="98524">
                <a:moveTo>
                  <a:pt x="409575" y="99"/>
                </a:moveTo>
                <a:cubicBezTo>
                  <a:pt x="423863" y="2216"/>
                  <a:pt x="324379" y="31849"/>
                  <a:pt x="314325" y="47724"/>
                </a:cubicBezTo>
                <a:cubicBezTo>
                  <a:pt x="304271" y="63599"/>
                  <a:pt x="345017" y="96407"/>
                  <a:pt x="349250" y="95349"/>
                </a:cubicBezTo>
                <a:cubicBezTo>
                  <a:pt x="353483" y="94291"/>
                  <a:pt x="349779" y="50899"/>
                  <a:pt x="339725" y="41374"/>
                </a:cubicBezTo>
                <a:cubicBezTo>
                  <a:pt x="329671" y="31849"/>
                  <a:pt x="321204" y="33437"/>
                  <a:pt x="288925" y="38199"/>
                </a:cubicBezTo>
                <a:cubicBezTo>
                  <a:pt x="256646" y="42962"/>
                  <a:pt x="194204" y="59895"/>
                  <a:pt x="146050" y="69949"/>
                </a:cubicBezTo>
                <a:cubicBezTo>
                  <a:pt x="97896" y="80003"/>
                  <a:pt x="0" y="98524"/>
                  <a:pt x="0" y="98524"/>
                </a:cubicBezTo>
                <a:cubicBezTo>
                  <a:pt x="29633" y="92703"/>
                  <a:pt x="285750" y="45607"/>
                  <a:pt x="323850" y="35024"/>
                </a:cubicBezTo>
                <a:cubicBezTo>
                  <a:pt x="361950" y="24441"/>
                  <a:pt x="213783" y="39787"/>
                  <a:pt x="228600" y="35024"/>
                </a:cubicBezTo>
                <a:cubicBezTo>
                  <a:pt x="243417" y="30261"/>
                  <a:pt x="395287" y="-2018"/>
                  <a:pt x="409575" y="9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2" name="フリーフォーム 471">
            <a:extLst>
              <a:ext uri="{FF2B5EF4-FFF2-40B4-BE49-F238E27FC236}">
                <a16:creationId xmlns:a16="http://schemas.microsoft.com/office/drawing/2014/main" id="{B99475CA-DF95-8ED4-5864-16C99BC61EA2}"/>
              </a:ext>
            </a:extLst>
          </p:cNvPr>
          <p:cNvSpPr/>
          <p:nvPr/>
        </p:nvSpPr>
        <p:spPr>
          <a:xfrm>
            <a:off x="7863515" y="2942968"/>
            <a:ext cx="353544" cy="101865"/>
          </a:xfrm>
          <a:custGeom>
            <a:avLst/>
            <a:gdLst>
              <a:gd name="connsiteX0" fmla="*/ 960 w 353544"/>
              <a:gd name="connsiteY0" fmla="*/ 101857 h 101865"/>
              <a:gd name="connsiteX1" fmla="*/ 204160 w 353544"/>
              <a:gd name="connsiteY1" fmla="*/ 63757 h 101865"/>
              <a:gd name="connsiteX2" fmla="*/ 353385 w 353544"/>
              <a:gd name="connsiteY2" fmla="*/ 82807 h 101865"/>
              <a:gd name="connsiteX3" fmla="*/ 232735 w 353544"/>
              <a:gd name="connsiteY3" fmla="*/ 54232 h 101865"/>
              <a:gd name="connsiteX4" fmla="*/ 220035 w 353544"/>
              <a:gd name="connsiteY4" fmla="*/ 257 h 101865"/>
              <a:gd name="connsiteX5" fmla="*/ 213685 w 353544"/>
              <a:gd name="connsiteY5" fmla="*/ 35182 h 101865"/>
              <a:gd name="connsiteX6" fmla="*/ 131135 w 353544"/>
              <a:gd name="connsiteY6" fmla="*/ 66932 h 101865"/>
              <a:gd name="connsiteX7" fmla="*/ 960 w 353544"/>
              <a:gd name="connsiteY7" fmla="*/ 101857 h 101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53544" h="101865">
                <a:moveTo>
                  <a:pt x="960" y="101857"/>
                </a:moveTo>
                <a:cubicBezTo>
                  <a:pt x="13131" y="101328"/>
                  <a:pt x="145423" y="66932"/>
                  <a:pt x="204160" y="63757"/>
                </a:cubicBezTo>
                <a:cubicBezTo>
                  <a:pt x="262898" y="60582"/>
                  <a:pt x="348623" y="84394"/>
                  <a:pt x="353385" y="82807"/>
                </a:cubicBezTo>
                <a:cubicBezTo>
                  <a:pt x="358147" y="81220"/>
                  <a:pt x="254960" y="67990"/>
                  <a:pt x="232735" y="54232"/>
                </a:cubicBezTo>
                <a:cubicBezTo>
                  <a:pt x="210510" y="40474"/>
                  <a:pt x="223210" y="3432"/>
                  <a:pt x="220035" y="257"/>
                </a:cubicBezTo>
                <a:cubicBezTo>
                  <a:pt x="216860" y="-2918"/>
                  <a:pt x="228501" y="24070"/>
                  <a:pt x="213685" y="35182"/>
                </a:cubicBezTo>
                <a:cubicBezTo>
                  <a:pt x="198869" y="46294"/>
                  <a:pt x="166589" y="55290"/>
                  <a:pt x="131135" y="66932"/>
                </a:cubicBezTo>
                <a:cubicBezTo>
                  <a:pt x="95681" y="78574"/>
                  <a:pt x="-11211" y="102386"/>
                  <a:pt x="960" y="1018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3" name="フリーフォーム 472">
            <a:extLst>
              <a:ext uri="{FF2B5EF4-FFF2-40B4-BE49-F238E27FC236}">
                <a16:creationId xmlns:a16="http://schemas.microsoft.com/office/drawing/2014/main" id="{22345989-4FB9-B7DB-08E8-DA5B9041A67E}"/>
              </a:ext>
            </a:extLst>
          </p:cNvPr>
          <p:cNvSpPr/>
          <p:nvPr/>
        </p:nvSpPr>
        <p:spPr>
          <a:xfrm>
            <a:off x="7854949" y="3094449"/>
            <a:ext cx="562155" cy="229940"/>
          </a:xfrm>
          <a:custGeom>
            <a:avLst/>
            <a:gdLst>
              <a:gd name="connsiteX0" fmla="*/ 1 w 562155"/>
              <a:gd name="connsiteY0" fmla="*/ 61501 h 229940"/>
              <a:gd name="connsiteX1" fmla="*/ 206376 w 562155"/>
              <a:gd name="connsiteY1" fmla="*/ 26576 h 229940"/>
              <a:gd name="connsiteX2" fmla="*/ 231776 w 562155"/>
              <a:gd name="connsiteY2" fmla="*/ 7526 h 229940"/>
              <a:gd name="connsiteX3" fmla="*/ 327026 w 562155"/>
              <a:gd name="connsiteY3" fmla="*/ 42451 h 229940"/>
              <a:gd name="connsiteX4" fmla="*/ 285751 w 562155"/>
              <a:gd name="connsiteY4" fmla="*/ 48801 h 229940"/>
              <a:gd name="connsiteX5" fmla="*/ 390526 w 562155"/>
              <a:gd name="connsiteY5" fmla="*/ 77376 h 229940"/>
              <a:gd name="connsiteX6" fmla="*/ 441326 w 562155"/>
              <a:gd name="connsiteY6" fmla="*/ 90076 h 229940"/>
              <a:gd name="connsiteX7" fmla="*/ 476251 w 562155"/>
              <a:gd name="connsiteY7" fmla="*/ 118651 h 229940"/>
              <a:gd name="connsiteX8" fmla="*/ 492126 w 562155"/>
              <a:gd name="connsiteY8" fmla="*/ 163101 h 229940"/>
              <a:gd name="connsiteX9" fmla="*/ 482601 w 562155"/>
              <a:gd name="connsiteY9" fmla="*/ 144051 h 229940"/>
              <a:gd name="connsiteX10" fmla="*/ 561976 w 562155"/>
              <a:gd name="connsiteY10" fmla="*/ 229776 h 229940"/>
              <a:gd name="connsiteX11" fmla="*/ 457201 w 562155"/>
              <a:gd name="connsiteY11" fmla="*/ 118651 h 229940"/>
              <a:gd name="connsiteX12" fmla="*/ 282576 w 562155"/>
              <a:gd name="connsiteY12" fmla="*/ 17051 h 229940"/>
              <a:gd name="connsiteX13" fmla="*/ 241301 w 562155"/>
              <a:gd name="connsiteY13" fmla="*/ 1176 h 229940"/>
              <a:gd name="connsiteX14" fmla="*/ 203201 w 562155"/>
              <a:gd name="connsiteY14" fmla="*/ 1176 h 229940"/>
              <a:gd name="connsiteX15" fmla="*/ 209551 w 562155"/>
              <a:gd name="connsiteY15" fmla="*/ 17051 h 229940"/>
              <a:gd name="connsiteX16" fmla="*/ 1 w 562155"/>
              <a:gd name="connsiteY16" fmla="*/ 61501 h 229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62155" h="229940">
                <a:moveTo>
                  <a:pt x="1" y="61501"/>
                </a:moveTo>
                <a:cubicBezTo>
                  <a:pt x="-528" y="63088"/>
                  <a:pt x="167747" y="35572"/>
                  <a:pt x="206376" y="26576"/>
                </a:cubicBezTo>
                <a:cubicBezTo>
                  <a:pt x="245005" y="17580"/>
                  <a:pt x="211668" y="4880"/>
                  <a:pt x="231776" y="7526"/>
                </a:cubicBezTo>
                <a:cubicBezTo>
                  <a:pt x="251884" y="10172"/>
                  <a:pt x="318030" y="35572"/>
                  <a:pt x="327026" y="42451"/>
                </a:cubicBezTo>
                <a:cubicBezTo>
                  <a:pt x="336022" y="49330"/>
                  <a:pt x="275168" y="42980"/>
                  <a:pt x="285751" y="48801"/>
                </a:cubicBezTo>
                <a:cubicBezTo>
                  <a:pt x="296334" y="54622"/>
                  <a:pt x="364597" y="70497"/>
                  <a:pt x="390526" y="77376"/>
                </a:cubicBezTo>
                <a:cubicBezTo>
                  <a:pt x="416455" y="84255"/>
                  <a:pt x="427039" y="83197"/>
                  <a:pt x="441326" y="90076"/>
                </a:cubicBezTo>
                <a:cubicBezTo>
                  <a:pt x="455614" y="96955"/>
                  <a:pt x="467784" y="106480"/>
                  <a:pt x="476251" y="118651"/>
                </a:cubicBezTo>
                <a:cubicBezTo>
                  <a:pt x="484718" y="130822"/>
                  <a:pt x="491068" y="158868"/>
                  <a:pt x="492126" y="163101"/>
                </a:cubicBezTo>
                <a:cubicBezTo>
                  <a:pt x="493184" y="167334"/>
                  <a:pt x="470959" y="132939"/>
                  <a:pt x="482601" y="144051"/>
                </a:cubicBezTo>
                <a:cubicBezTo>
                  <a:pt x="494243" y="155164"/>
                  <a:pt x="566209" y="234009"/>
                  <a:pt x="561976" y="229776"/>
                </a:cubicBezTo>
                <a:cubicBezTo>
                  <a:pt x="557743" y="225543"/>
                  <a:pt x="503768" y="154105"/>
                  <a:pt x="457201" y="118651"/>
                </a:cubicBezTo>
                <a:cubicBezTo>
                  <a:pt x="410634" y="83197"/>
                  <a:pt x="318559" y="36630"/>
                  <a:pt x="282576" y="17051"/>
                </a:cubicBezTo>
                <a:cubicBezTo>
                  <a:pt x="246593" y="-2528"/>
                  <a:pt x="254530" y="3822"/>
                  <a:pt x="241301" y="1176"/>
                </a:cubicBezTo>
                <a:cubicBezTo>
                  <a:pt x="228072" y="-1470"/>
                  <a:pt x="203201" y="1176"/>
                  <a:pt x="203201" y="1176"/>
                </a:cubicBezTo>
                <a:cubicBezTo>
                  <a:pt x="197909" y="3822"/>
                  <a:pt x="240243" y="6468"/>
                  <a:pt x="209551" y="17051"/>
                </a:cubicBezTo>
                <a:cubicBezTo>
                  <a:pt x="178859" y="27634"/>
                  <a:pt x="530" y="59914"/>
                  <a:pt x="1" y="6150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4" name="フリーフォーム 473">
            <a:extLst>
              <a:ext uri="{FF2B5EF4-FFF2-40B4-BE49-F238E27FC236}">
                <a16:creationId xmlns:a16="http://schemas.microsoft.com/office/drawing/2014/main" id="{3A282B1A-0C06-46A4-4A27-FE272B753B59}"/>
              </a:ext>
            </a:extLst>
          </p:cNvPr>
          <p:cNvSpPr/>
          <p:nvPr/>
        </p:nvSpPr>
        <p:spPr>
          <a:xfrm>
            <a:off x="7385050" y="3256492"/>
            <a:ext cx="405536" cy="61429"/>
          </a:xfrm>
          <a:custGeom>
            <a:avLst/>
            <a:gdLst>
              <a:gd name="connsiteX0" fmla="*/ 0 w 405536"/>
              <a:gd name="connsiteY0" fmla="*/ 13758 h 61429"/>
              <a:gd name="connsiteX1" fmla="*/ 384175 w 405536"/>
              <a:gd name="connsiteY1" fmla="*/ 1058 h 61429"/>
              <a:gd name="connsiteX2" fmla="*/ 358775 w 405536"/>
              <a:gd name="connsiteY2" fmla="*/ 13758 h 61429"/>
              <a:gd name="connsiteX3" fmla="*/ 381000 w 405536"/>
              <a:gd name="connsiteY3" fmla="*/ 61383 h 61429"/>
              <a:gd name="connsiteX4" fmla="*/ 387350 w 405536"/>
              <a:gd name="connsiteY4" fmla="*/ 4233 h 61429"/>
              <a:gd name="connsiteX5" fmla="*/ 254000 w 405536"/>
              <a:gd name="connsiteY5" fmla="*/ 4233 h 61429"/>
              <a:gd name="connsiteX6" fmla="*/ 0 w 405536"/>
              <a:gd name="connsiteY6" fmla="*/ 13758 h 614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5536" h="61429">
                <a:moveTo>
                  <a:pt x="0" y="13758"/>
                </a:moveTo>
                <a:lnTo>
                  <a:pt x="384175" y="1058"/>
                </a:lnTo>
                <a:cubicBezTo>
                  <a:pt x="443971" y="1058"/>
                  <a:pt x="359304" y="3704"/>
                  <a:pt x="358775" y="13758"/>
                </a:cubicBezTo>
                <a:cubicBezTo>
                  <a:pt x="358246" y="23812"/>
                  <a:pt x="376238" y="62970"/>
                  <a:pt x="381000" y="61383"/>
                </a:cubicBezTo>
                <a:cubicBezTo>
                  <a:pt x="385762" y="59796"/>
                  <a:pt x="408517" y="13758"/>
                  <a:pt x="387350" y="4233"/>
                </a:cubicBezTo>
                <a:cubicBezTo>
                  <a:pt x="366183" y="-5292"/>
                  <a:pt x="254000" y="4233"/>
                  <a:pt x="254000" y="4233"/>
                </a:cubicBezTo>
                <a:lnTo>
                  <a:pt x="0" y="1375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5" name="フリーフォーム 474">
            <a:extLst>
              <a:ext uri="{FF2B5EF4-FFF2-40B4-BE49-F238E27FC236}">
                <a16:creationId xmlns:a16="http://schemas.microsoft.com/office/drawing/2014/main" id="{4B5F5833-24A0-83E9-A335-8C8B9EF6AE19}"/>
              </a:ext>
            </a:extLst>
          </p:cNvPr>
          <p:cNvSpPr/>
          <p:nvPr/>
        </p:nvSpPr>
        <p:spPr>
          <a:xfrm>
            <a:off x="7689343" y="3251160"/>
            <a:ext cx="383239" cy="86471"/>
          </a:xfrm>
          <a:custGeom>
            <a:avLst/>
            <a:gdLst>
              <a:gd name="connsiteX0" fmla="*/ 10032 w 383239"/>
              <a:gd name="connsiteY0" fmla="*/ 40 h 86471"/>
              <a:gd name="connsiteX1" fmla="*/ 359282 w 383239"/>
              <a:gd name="connsiteY1" fmla="*/ 9565 h 86471"/>
              <a:gd name="connsiteX2" fmla="*/ 238632 w 383239"/>
              <a:gd name="connsiteY2" fmla="*/ 41315 h 86471"/>
              <a:gd name="connsiteX3" fmla="*/ 127507 w 383239"/>
              <a:gd name="connsiteY3" fmla="*/ 85765 h 86471"/>
              <a:gd name="connsiteX4" fmla="*/ 257682 w 383239"/>
              <a:gd name="connsiteY4" fmla="*/ 66715 h 86471"/>
              <a:gd name="connsiteX5" fmla="*/ 381507 w 383239"/>
              <a:gd name="connsiteY5" fmla="*/ 41315 h 86471"/>
              <a:gd name="connsiteX6" fmla="*/ 162432 w 383239"/>
              <a:gd name="connsiteY6" fmla="*/ 82590 h 86471"/>
              <a:gd name="connsiteX7" fmla="*/ 171957 w 383239"/>
              <a:gd name="connsiteY7" fmla="*/ 69890 h 86471"/>
              <a:gd name="connsiteX8" fmla="*/ 308482 w 383239"/>
              <a:gd name="connsiteY8" fmla="*/ 22265 h 86471"/>
              <a:gd name="connsiteX9" fmla="*/ 241807 w 383239"/>
              <a:gd name="connsiteY9" fmla="*/ 12740 h 86471"/>
              <a:gd name="connsiteX10" fmla="*/ 105282 w 383239"/>
              <a:gd name="connsiteY10" fmla="*/ 6390 h 86471"/>
              <a:gd name="connsiteX11" fmla="*/ 10032 w 383239"/>
              <a:gd name="connsiteY11" fmla="*/ 40 h 86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83239" h="86471">
                <a:moveTo>
                  <a:pt x="10032" y="40"/>
                </a:moveTo>
                <a:cubicBezTo>
                  <a:pt x="52365" y="569"/>
                  <a:pt x="321182" y="2686"/>
                  <a:pt x="359282" y="9565"/>
                </a:cubicBezTo>
                <a:cubicBezTo>
                  <a:pt x="397382" y="16444"/>
                  <a:pt x="277261" y="28615"/>
                  <a:pt x="238632" y="41315"/>
                </a:cubicBezTo>
                <a:cubicBezTo>
                  <a:pt x="200003" y="54015"/>
                  <a:pt x="124332" y="81532"/>
                  <a:pt x="127507" y="85765"/>
                </a:cubicBezTo>
                <a:cubicBezTo>
                  <a:pt x="130682" y="89998"/>
                  <a:pt x="215349" y="74123"/>
                  <a:pt x="257682" y="66715"/>
                </a:cubicBezTo>
                <a:cubicBezTo>
                  <a:pt x="300015" y="59307"/>
                  <a:pt x="397382" y="38669"/>
                  <a:pt x="381507" y="41315"/>
                </a:cubicBezTo>
                <a:cubicBezTo>
                  <a:pt x="365632" y="43961"/>
                  <a:pt x="197357" y="77828"/>
                  <a:pt x="162432" y="82590"/>
                </a:cubicBezTo>
                <a:cubicBezTo>
                  <a:pt x="127507" y="87353"/>
                  <a:pt x="147615" y="79944"/>
                  <a:pt x="171957" y="69890"/>
                </a:cubicBezTo>
                <a:cubicBezTo>
                  <a:pt x="196299" y="59836"/>
                  <a:pt x="296840" y="31790"/>
                  <a:pt x="308482" y="22265"/>
                </a:cubicBezTo>
                <a:cubicBezTo>
                  <a:pt x="320124" y="12740"/>
                  <a:pt x="275674" y="15386"/>
                  <a:pt x="241807" y="12740"/>
                </a:cubicBezTo>
                <a:cubicBezTo>
                  <a:pt x="207940" y="10094"/>
                  <a:pt x="139678" y="8507"/>
                  <a:pt x="105282" y="6390"/>
                </a:cubicBezTo>
                <a:cubicBezTo>
                  <a:pt x="70886" y="4273"/>
                  <a:pt x="-32301" y="-489"/>
                  <a:pt x="10032" y="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6" name="フリーフォーム 475">
            <a:extLst>
              <a:ext uri="{FF2B5EF4-FFF2-40B4-BE49-F238E27FC236}">
                <a16:creationId xmlns:a16="http://schemas.microsoft.com/office/drawing/2014/main" id="{13DF74CF-A0B6-63D9-33BA-EC7D225CCBAB}"/>
              </a:ext>
            </a:extLst>
          </p:cNvPr>
          <p:cNvSpPr/>
          <p:nvPr/>
        </p:nvSpPr>
        <p:spPr>
          <a:xfrm>
            <a:off x="8229251" y="3260133"/>
            <a:ext cx="190060" cy="159342"/>
          </a:xfrm>
          <a:custGeom>
            <a:avLst/>
            <a:gdLst>
              <a:gd name="connsiteX0" fmla="*/ 9874 w 190060"/>
              <a:gd name="connsiteY0" fmla="*/ 592 h 159342"/>
              <a:gd name="connsiteX1" fmla="*/ 76549 w 190060"/>
              <a:gd name="connsiteY1" fmla="*/ 83142 h 159342"/>
              <a:gd name="connsiteX2" fmla="*/ 44799 w 190060"/>
              <a:gd name="connsiteY2" fmla="*/ 105367 h 159342"/>
              <a:gd name="connsiteX3" fmla="*/ 3524 w 190060"/>
              <a:gd name="connsiteY3" fmla="*/ 102192 h 159342"/>
              <a:gd name="connsiteX4" fmla="*/ 143224 w 190060"/>
              <a:gd name="connsiteY4" fmla="*/ 133942 h 159342"/>
              <a:gd name="connsiteX5" fmla="*/ 174974 w 190060"/>
              <a:gd name="connsiteY5" fmla="*/ 146642 h 159342"/>
              <a:gd name="connsiteX6" fmla="*/ 187674 w 190060"/>
              <a:gd name="connsiteY6" fmla="*/ 159342 h 159342"/>
              <a:gd name="connsiteX7" fmla="*/ 178149 w 190060"/>
              <a:gd name="connsiteY7" fmla="*/ 140292 h 159342"/>
              <a:gd name="connsiteX8" fmla="*/ 76549 w 190060"/>
              <a:gd name="connsiteY8" fmla="*/ 105367 h 159342"/>
              <a:gd name="connsiteX9" fmla="*/ 82899 w 190060"/>
              <a:gd name="connsiteY9" fmla="*/ 48217 h 159342"/>
              <a:gd name="connsiteX10" fmla="*/ 9874 w 190060"/>
              <a:gd name="connsiteY10" fmla="*/ 592 h 159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0060" h="159342">
                <a:moveTo>
                  <a:pt x="9874" y="592"/>
                </a:moveTo>
                <a:cubicBezTo>
                  <a:pt x="8816" y="6413"/>
                  <a:pt x="70728" y="65680"/>
                  <a:pt x="76549" y="83142"/>
                </a:cubicBezTo>
                <a:cubicBezTo>
                  <a:pt x="82370" y="100604"/>
                  <a:pt x="56970" y="102192"/>
                  <a:pt x="44799" y="105367"/>
                </a:cubicBezTo>
                <a:cubicBezTo>
                  <a:pt x="32628" y="108542"/>
                  <a:pt x="-12880" y="97429"/>
                  <a:pt x="3524" y="102192"/>
                </a:cubicBezTo>
                <a:cubicBezTo>
                  <a:pt x="19928" y="106955"/>
                  <a:pt x="114649" y="126534"/>
                  <a:pt x="143224" y="133942"/>
                </a:cubicBezTo>
                <a:cubicBezTo>
                  <a:pt x="171799" y="141350"/>
                  <a:pt x="167566" y="142409"/>
                  <a:pt x="174974" y="146642"/>
                </a:cubicBezTo>
                <a:cubicBezTo>
                  <a:pt x="182382" y="150875"/>
                  <a:pt x="187674" y="159342"/>
                  <a:pt x="187674" y="159342"/>
                </a:cubicBezTo>
                <a:cubicBezTo>
                  <a:pt x="188203" y="158284"/>
                  <a:pt x="196670" y="149288"/>
                  <a:pt x="178149" y="140292"/>
                </a:cubicBezTo>
                <a:cubicBezTo>
                  <a:pt x="159628" y="131296"/>
                  <a:pt x="92424" y="120713"/>
                  <a:pt x="76549" y="105367"/>
                </a:cubicBezTo>
                <a:cubicBezTo>
                  <a:pt x="60674" y="90021"/>
                  <a:pt x="89778" y="63034"/>
                  <a:pt x="82899" y="48217"/>
                </a:cubicBezTo>
                <a:cubicBezTo>
                  <a:pt x="76020" y="33400"/>
                  <a:pt x="10932" y="-5229"/>
                  <a:pt x="9874" y="59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7" name="フリーフォーム 476">
            <a:extLst>
              <a:ext uri="{FF2B5EF4-FFF2-40B4-BE49-F238E27FC236}">
                <a16:creationId xmlns:a16="http://schemas.microsoft.com/office/drawing/2014/main" id="{7A47079E-BE24-67D7-E3F9-6F6E0C815102}"/>
              </a:ext>
            </a:extLst>
          </p:cNvPr>
          <p:cNvSpPr/>
          <p:nvPr/>
        </p:nvSpPr>
        <p:spPr>
          <a:xfrm>
            <a:off x="7635739" y="3390745"/>
            <a:ext cx="321536" cy="124265"/>
          </a:xfrm>
          <a:custGeom>
            <a:avLst/>
            <a:gdLst>
              <a:gd name="connsiteX0" fmla="*/ 136 w 321536"/>
              <a:gd name="connsiteY0" fmla="*/ 155 h 124265"/>
              <a:gd name="connsiteX1" fmla="*/ 247786 w 321536"/>
              <a:gd name="connsiteY1" fmla="*/ 117630 h 124265"/>
              <a:gd name="connsiteX2" fmla="*/ 146186 w 321536"/>
              <a:gd name="connsiteY2" fmla="*/ 101755 h 124265"/>
              <a:gd name="connsiteX3" fmla="*/ 320811 w 321536"/>
              <a:gd name="connsiteY3" fmla="*/ 123980 h 124265"/>
              <a:gd name="connsiteX4" fmla="*/ 209686 w 321536"/>
              <a:gd name="connsiteY4" fmla="*/ 82705 h 124265"/>
              <a:gd name="connsiteX5" fmla="*/ 241436 w 321536"/>
              <a:gd name="connsiteY5" fmla="*/ 108105 h 124265"/>
              <a:gd name="connsiteX6" fmla="*/ 212861 w 321536"/>
              <a:gd name="connsiteY6" fmla="*/ 92230 h 124265"/>
              <a:gd name="connsiteX7" fmla="*/ 136 w 321536"/>
              <a:gd name="connsiteY7" fmla="*/ 155 h 1242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1536" h="124265">
                <a:moveTo>
                  <a:pt x="136" y="155"/>
                </a:moveTo>
                <a:cubicBezTo>
                  <a:pt x="5957" y="4388"/>
                  <a:pt x="223444" y="100697"/>
                  <a:pt x="247786" y="117630"/>
                </a:cubicBezTo>
                <a:cubicBezTo>
                  <a:pt x="272128" y="134563"/>
                  <a:pt x="134015" y="100697"/>
                  <a:pt x="146186" y="101755"/>
                </a:cubicBezTo>
                <a:cubicBezTo>
                  <a:pt x="158357" y="102813"/>
                  <a:pt x="310228" y="127155"/>
                  <a:pt x="320811" y="123980"/>
                </a:cubicBezTo>
                <a:cubicBezTo>
                  <a:pt x="331394" y="120805"/>
                  <a:pt x="222915" y="85351"/>
                  <a:pt x="209686" y="82705"/>
                </a:cubicBezTo>
                <a:cubicBezTo>
                  <a:pt x="196457" y="80059"/>
                  <a:pt x="241436" y="108105"/>
                  <a:pt x="241436" y="108105"/>
                </a:cubicBezTo>
                <a:cubicBezTo>
                  <a:pt x="241965" y="109692"/>
                  <a:pt x="248844" y="104930"/>
                  <a:pt x="212861" y="92230"/>
                </a:cubicBezTo>
                <a:cubicBezTo>
                  <a:pt x="176878" y="79530"/>
                  <a:pt x="-5685" y="-4078"/>
                  <a:pt x="136" y="1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8" name="フリーフォーム 477">
            <a:extLst>
              <a:ext uri="{FF2B5EF4-FFF2-40B4-BE49-F238E27FC236}">
                <a16:creationId xmlns:a16="http://schemas.microsoft.com/office/drawing/2014/main" id="{54AE8F5B-9630-54C6-12F7-ADCCC040F3EB}"/>
              </a:ext>
            </a:extLst>
          </p:cNvPr>
          <p:cNvSpPr/>
          <p:nvPr/>
        </p:nvSpPr>
        <p:spPr>
          <a:xfrm>
            <a:off x="7416777" y="3577771"/>
            <a:ext cx="286546" cy="146851"/>
          </a:xfrm>
          <a:custGeom>
            <a:avLst/>
            <a:gdLst>
              <a:gd name="connsiteX0" fmla="*/ 285773 w 286546"/>
              <a:gd name="connsiteY0" fmla="*/ 25854 h 146851"/>
              <a:gd name="connsiteX1" fmla="*/ 123848 w 286546"/>
              <a:gd name="connsiteY1" fmla="*/ 29029 h 146851"/>
              <a:gd name="connsiteX2" fmla="*/ 23 w 286546"/>
              <a:gd name="connsiteY2" fmla="*/ 454 h 146851"/>
              <a:gd name="connsiteX3" fmla="*/ 133373 w 286546"/>
              <a:gd name="connsiteY3" fmla="*/ 13154 h 146851"/>
              <a:gd name="connsiteX4" fmla="*/ 76223 w 286546"/>
              <a:gd name="connsiteY4" fmla="*/ 35379 h 146851"/>
              <a:gd name="connsiteX5" fmla="*/ 111148 w 286546"/>
              <a:gd name="connsiteY5" fmla="*/ 67129 h 146851"/>
              <a:gd name="connsiteX6" fmla="*/ 190523 w 286546"/>
              <a:gd name="connsiteY6" fmla="*/ 146504 h 146851"/>
              <a:gd name="connsiteX7" fmla="*/ 117498 w 286546"/>
              <a:gd name="connsiteY7" fmla="*/ 92529 h 146851"/>
              <a:gd name="connsiteX8" fmla="*/ 41298 w 286546"/>
              <a:gd name="connsiteY8" fmla="*/ 9979 h 146851"/>
              <a:gd name="connsiteX9" fmla="*/ 180998 w 286546"/>
              <a:gd name="connsiteY9" fmla="*/ 32204 h 146851"/>
              <a:gd name="connsiteX10" fmla="*/ 285773 w 286546"/>
              <a:gd name="connsiteY10" fmla="*/ 25854 h 14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6546" h="146851">
                <a:moveTo>
                  <a:pt x="285773" y="25854"/>
                </a:moveTo>
                <a:cubicBezTo>
                  <a:pt x="276248" y="25325"/>
                  <a:pt x="171473" y="33262"/>
                  <a:pt x="123848" y="29029"/>
                </a:cubicBezTo>
                <a:cubicBezTo>
                  <a:pt x="76223" y="24796"/>
                  <a:pt x="-1565" y="3100"/>
                  <a:pt x="23" y="454"/>
                </a:cubicBezTo>
                <a:cubicBezTo>
                  <a:pt x="1610" y="-2192"/>
                  <a:pt x="120673" y="7333"/>
                  <a:pt x="133373" y="13154"/>
                </a:cubicBezTo>
                <a:cubicBezTo>
                  <a:pt x="146073" y="18975"/>
                  <a:pt x="79927" y="26383"/>
                  <a:pt x="76223" y="35379"/>
                </a:cubicBezTo>
                <a:cubicBezTo>
                  <a:pt x="72519" y="44375"/>
                  <a:pt x="92098" y="48608"/>
                  <a:pt x="111148" y="67129"/>
                </a:cubicBezTo>
                <a:cubicBezTo>
                  <a:pt x="130198" y="85650"/>
                  <a:pt x="189465" y="142271"/>
                  <a:pt x="190523" y="146504"/>
                </a:cubicBezTo>
                <a:cubicBezTo>
                  <a:pt x="191581" y="150737"/>
                  <a:pt x="142369" y="115283"/>
                  <a:pt x="117498" y="92529"/>
                </a:cubicBezTo>
                <a:cubicBezTo>
                  <a:pt x="92627" y="69775"/>
                  <a:pt x="30715" y="20033"/>
                  <a:pt x="41298" y="9979"/>
                </a:cubicBezTo>
                <a:cubicBezTo>
                  <a:pt x="51881" y="-75"/>
                  <a:pt x="147660" y="28500"/>
                  <a:pt x="180998" y="32204"/>
                </a:cubicBezTo>
                <a:cubicBezTo>
                  <a:pt x="214336" y="35908"/>
                  <a:pt x="295298" y="26383"/>
                  <a:pt x="285773" y="258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9" name="フリーフォーム 478">
            <a:extLst>
              <a:ext uri="{FF2B5EF4-FFF2-40B4-BE49-F238E27FC236}">
                <a16:creationId xmlns:a16="http://schemas.microsoft.com/office/drawing/2014/main" id="{E7AC830F-6C0D-B955-C23F-FA7FB41B245F}"/>
              </a:ext>
            </a:extLst>
          </p:cNvPr>
          <p:cNvSpPr/>
          <p:nvPr/>
        </p:nvSpPr>
        <p:spPr>
          <a:xfrm>
            <a:off x="7705547" y="3532786"/>
            <a:ext cx="54416" cy="176320"/>
          </a:xfrm>
          <a:custGeom>
            <a:avLst/>
            <a:gdLst>
              <a:gd name="connsiteX0" fmla="*/ 54153 w 54416"/>
              <a:gd name="connsiteY0" fmla="*/ 989 h 176320"/>
              <a:gd name="connsiteX1" fmla="*/ 25578 w 54416"/>
              <a:gd name="connsiteY1" fmla="*/ 83539 h 176320"/>
              <a:gd name="connsiteX2" fmla="*/ 22403 w 54416"/>
              <a:gd name="connsiteY2" fmla="*/ 140689 h 176320"/>
              <a:gd name="connsiteX3" fmla="*/ 19228 w 54416"/>
              <a:gd name="connsiteY3" fmla="*/ 131164 h 176320"/>
              <a:gd name="connsiteX4" fmla="*/ 3353 w 54416"/>
              <a:gd name="connsiteY4" fmla="*/ 175614 h 176320"/>
              <a:gd name="connsiteX5" fmla="*/ 178 w 54416"/>
              <a:gd name="connsiteY5" fmla="*/ 89889 h 176320"/>
              <a:gd name="connsiteX6" fmla="*/ 6528 w 54416"/>
              <a:gd name="connsiteY6" fmla="*/ 143864 h 176320"/>
              <a:gd name="connsiteX7" fmla="*/ 54153 w 54416"/>
              <a:gd name="connsiteY7" fmla="*/ 989 h 17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416" h="176320">
                <a:moveTo>
                  <a:pt x="54153" y="989"/>
                </a:moveTo>
                <a:cubicBezTo>
                  <a:pt x="57328" y="-9065"/>
                  <a:pt x="30870" y="60256"/>
                  <a:pt x="25578" y="83539"/>
                </a:cubicBezTo>
                <a:cubicBezTo>
                  <a:pt x="20286" y="106822"/>
                  <a:pt x="22403" y="140689"/>
                  <a:pt x="22403" y="140689"/>
                </a:cubicBezTo>
                <a:cubicBezTo>
                  <a:pt x="21345" y="148626"/>
                  <a:pt x="22403" y="125343"/>
                  <a:pt x="19228" y="131164"/>
                </a:cubicBezTo>
                <a:cubicBezTo>
                  <a:pt x="16053" y="136985"/>
                  <a:pt x="6528" y="182493"/>
                  <a:pt x="3353" y="175614"/>
                </a:cubicBezTo>
                <a:cubicBezTo>
                  <a:pt x="178" y="168735"/>
                  <a:pt x="-351" y="95181"/>
                  <a:pt x="178" y="89889"/>
                </a:cubicBezTo>
                <a:cubicBezTo>
                  <a:pt x="707" y="84597"/>
                  <a:pt x="-1409" y="153918"/>
                  <a:pt x="6528" y="143864"/>
                </a:cubicBezTo>
                <a:cubicBezTo>
                  <a:pt x="14465" y="133810"/>
                  <a:pt x="50978" y="11043"/>
                  <a:pt x="54153" y="98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1" name="フリーフォーム 460">
            <a:extLst>
              <a:ext uri="{FF2B5EF4-FFF2-40B4-BE49-F238E27FC236}">
                <a16:creationId xmlns:a16="http://schemas.microsoft.com/office/drawing/2014/main" id="{3D945ABD-6C01-4C98-D285-CA0E0B5593EC}"/>
              </a:ext>
            </a:extLst>
          </p:cNvPr>
          <p:cNvSpPr/>
          <p:nvPr/>
        </p:nvSpPr>
        <p:spPr>
          <a:xfrm>
            <a:off x="4946192" y="4962406"/>
            <a:ext cx="121395" cy="168445"/>
          </a:xfrm>
          <a:custGeom>
            <a:avLst/>
            <a:gdLst>
              <a:gd name="connsiteX0" fmla="*/ 121108 w 121395"/>
              <a:gd name="connsiteY0" fmla="*/ 119 h 168445"/>
              <a:gd name="connsiteX1" fmla="*/ 89358 w 121395"/>
              <a:gd name="connsiteY1" fmla="*/ 108069 h 168445"/>
              <a:gd name="connsiteX2" fmla="*/ 51258 w 121395"/>
              <a:gd name="connsiteY2" fmla="*/ 162044 h 168445"/>
              <a:gd name="connsiteX3" fmla="*/ 92533 w 121395"/>
              <a:gd name="connsiteY3" fmla="*/ 136644 h 168445"/>
              <a:gd name="connsiteX4" fmla="*/ 458 w 121395"/>
              <a:gd name="connsiteY4" fmla="*/ 168394 h 168445"/>
              <a:gd name="connsiteX5" fmla="*/ 57608 w 121395"/>
              <a:gd name="connsiteY5" fmla="*/ 142994 h 168445"/>
              <a:gd name="connsiteX6" fmla="*/ 70308 w 121395"/>
              <a:gd name="connsiteY6" fmla="*/ 101719 h 168445"/>
              <a:gd name="connsiteX7" fmla="*/ 108408 w 121395"/>
              <a:gd name="connsiteY7" fmla="*/ 69969 h 168445"/>
              <a:gd name="connsiteX8" fmla="*/ 105233 w 121395"/>
              <a:gd name="connsiteY8" fmla="*/ 85844 h 168445"/>
              <a:gd name="connsiteX9" fmla="*/ 121108 w 121395"/>
              <a:gd name="connsiteY9" fmla="*/ 119 h 168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395" h="168445">
                <a:moveTo>
                  <a:pt x="121108" y="119"/>
                </a:moveTo>
                <a:cubicBezTo>
                  <a:pt x="118462" y="3823"/>
                  <a:pt x="101000" y="81082"/>
                  <a:pt x="89358" y="108069"/>
                </a:cubicBezTo>
                <a:cubicBezTo>
                  <a:pt x="77716" y="135056"/>
                  <a:pt x="50729" y="157282"/>
                  <a:pt x="51258" y="162044"/>
                </a:cubicBezTo>
                <a:cubicBezTo>
                  <a:pt x="51787" y="166807"/>
                  <a:pt x="101000" y="135586"/>
                  <a:pt x="92533" y="136644"/>
                </a:cubicBezTo>
                <a:cubicBezTo>
                  <a:pt x="84066" y="137702"/>
                  <a:pt x="6279" y="167336"/>
                  <a:pt x="458" y="168394"/>
                </a:cubicBezTo>
                <a:cubicBezTo>
                  <a:pt x="-5363" y="169452"/>
                  <a:pt x="45966" y="154107"/>
                  <a:pt x="57608" y="142994"/>
                </a:cubicBezTo>
                <a:cubicBezTo>
                  <a:pt x="69250" y="131882"/>
                  <a:pt x="61841" y="113890"/>
                  <a:pt x="70308" y="101719"/>
                </a:cubicBezTo>
                <a:cubicBezTo>
                  <a:pt x="78775" y="89548"/>
                  <a:pt x="102587" y="72615"/>
                  <a:pt x="108408" y="69969"/>
                </a:cubicBezTo>
                <a:cubicBezTo>
                  <a:pt x="114229" y="67323"/>
                  <a:pt x="103116" y="91665"/>
                  <a:pt x="105233" y="85844"/>
                </a:cubicBezTo>
                <a:cubicBezTo>
                  <a:pt x="107350" y="80023"/>
                  <a:pt x="123754" y="-3585"/>
                  <a:pt x="121108" y="1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0" name="フリーフォーム 479">
            <a:extLst>
              <a:ext uri="{FF2B5EF4-FFF2-40B4-BE49-F238E27FC236}">
                <a16:creationId xmlns:a16="http://schemas.microsoft.com/office/drawing/2014/main" id="{50BE3AC3-CA02-B7D9-F329-8EC28DB29272}"/>
              </a:ext>
            </a:extLst>
          </p:cNvPr>
          <p:cNvSpPr/>
          <p:nvPr/>
        </p:nvSpPr>
        <p:spPr>
          <a:xfrm>
            <a:off x="4676749" y="5181576"/>
            <a:ext cx="83435" cy="212823"/>
          </a:xfrm>
          <a:custGeom>
            <a:avLst/>
            <a:gdLst>
              <a:gd name="connsiteX0" fmla="*/ 26 w 83435"/>
              <a:gd name="connsiteY0" fmla="*/ 24 h 212823"/>
              <a:gd name="connsiteX1" fmla="*/ 82576 w 83435"/>
              <a:gd name="connsiteY1" fmla="*/ 98449 h 212823"/>
              <a:gd name="connsiteX2" fmla="*/ 44476 w 83435"/>
              <a:gd name="connsiteY2" fmla="*/ 152424 h 212823"/>
              <a:gd name="connsiteX3" fmla="*/ 66701 w 83435"/>
              <a:gd name="connsiteY3" fmla="*/ 212749 h 212823"/>
              <a:gd name="connsiteX4" fmla="*/ 57176 w 83435"/>
              <a:gd name="connsiteY4" fmla="*/ 139724 h 212823"/>
              <a:gd name="connsiteX5" fmla="*/ 47651 w 83435"/>
              <a:gd name="connsiteY5" fmla="*/ 152424 h 212823"/>
              <a:gd name="connsiteX6" fmla="*/ 47651 w 83435"/>
              <a:gd name="connsiteY6" fmla="*/ 158774 h 212823"/>
              <a:gd name="connsiteX7" fmla="*/ 73051 w 83435"/>
              <a:gd name="connsiteY7" fmla="*/ 107974 h 212823"/>
              <a:gd name="connsiteX8" fmla="*/ 26 w 83435"/>
              <a:gd name="connsiteY8" fmla="*/ 24 h 21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3435" h="212823">
                <a:moveTo>
                  <a:pt x="26" y="24"/>
                </a:moveTo>
                <a:cubicBezTo>
                  <a:pt x="1613" y="-1563"/>
                  <a:pt x="75168" y="73049"/>
                  <a:pt x="82576" y="98449"/>
                </a:cubicBezTo>
                <a:cubicBezTo>
                  <a:pt x="89984" y="123849"/>
                  <a:pt x="47122" y="133374"/>
                  <a:pt x="44476" y="152424"/>
                </a:cubicBezTo>
                <a:cubicBezTo>
                  <a:pt x="41830" y="171474"/>
                  <a:pt x="64584" y="214866"/>
                  <a:pt x="66701" y="212749"/>
                </a:cubicBezTo>
                <a:cubicBezTo>
                  <a:pt x="68818" y="210632"/>
                  <a:pt x="60351" y="149778"/>
                  <a:pt x="57176" y="139724"/>
                </a:cubicBezTo>
                <a:cubicBezTo>
                  <a:pt x="54001" y="129670"/>
                  <a:pt x="49238" y="149249"/>
                  <a:pt x="47651" y="152424"/>
                </a:cubicBezTo>
                <a:cubicBezTo>
                  <a:pt x="46064" y="155599"/>
                  <a:pt x="43418" y="166182"/>
                  <a:pt x="47651" y="158774"/>
                </a:cubicBezTo>
                <a:cubicBezTo>
                  <a:pt x="51884" y="151366"/>
                  <a:pt x="77284" y="129141"/>
                  <a:pt x="73051" y="107974"/>
                </a:cubicBezTo>
                <a:cubicBezTo>
                  <a:pt x="68818" y="86807"/>
                  <a:pt x="-1561" y="1611"/>
                  <a:pt x="26" y="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1" name="フリーフォーム 480">
            <a:extLst>
              <a:ext uri="{FF2B5EF4-FFF2-40B4-BE49-F238E27FC236}">
                <a16:creationId xmlns:a16="http://schemas.microsoft.com/office/drawing/2014/main" id="{78292BB5-F518-E674-5686-0BF5E59455C1}"/>
              </a:ext>
            </a:extLst>
          </p:cNvPr>
          <p:cNvSpPr/>
          <p:nvPr/>
        </p:nvSpPr>
        <p:spPr>
          <a:xfrm>
            <a:off x="4909540" y="4987608"/>
            <a:ext cx="72475" cy="312778"/>
          </a:xfrm>
          <a:custGeom>
            <a:avLst/>
            <a:gdLst>
              <a:gd name="connsiteX0" fmla="*/ 49810 w 72475"/>
              <a:gd name="connsiteY0" fmla="*/ 317 h 312778"/>
              <a:gd name="connsiteX1" fmla="*/ 8535 w 72475"/>
              <a:gd name="connsiteY1" fmla="*/ 193992 h 312778"/>
              <a:gd name="connsiteX2" fmla="*/ 21235 w 72475"/>
              <a:gd name="connsiteY2" fmla="*/ 174942 h 312778"/>
              <a:gd name="connsiteX3" fmla="*/ 46635 w 72475"/>
              <a:gd name="connsiteY3" fmla="*/ 267017 h 312778"/>
              <a:gd name="connsiteX4" fmla="*/ 24410 w 72475"/>
              <a:gd name="connsiteY4" fmla="*/ 174942 h 312778"/>
              <a:gd name="connsiteX5" fmla="*/ 72035 w 72475"/>
              <a:gd name="connsiteY5" fmla="*/ 286067 h 312778"/>
              <a:gd name="connsiteX6" fmla="*/ 46635 w 72475"/>
              <a:gd name="connsiteY6" fmla="*/ 140017 h 312778"/>
              <a:gd name="connsiteX7" fmla="*/ 21235 w 72475"/>
              <a:gd name="connsiteY7" fmla="*/ 311467 h 312778"/>
              <a:gd name="connsiteX8" fmla="*/ 14885 w 72475"/>
              <a:gd name="connsiteY8" fmla="*/ 213042 h 312778"/>
              <a:gd name="connsiteX9" fmla="*/ 2185 w 72475"/>
              <a:gd name="connsiteY9" fmla="*/ 101917 h 312778"/>
              <a:gd name="connsiteX10" fmla="*/ 5360 w 72475"/>
              <a:gd name="connsiteY10" fmla="*/ 146367 h 312778"/>
              <a:gd name="connsiteX11" fmla="*/ 49810 w 72475"/>
              <a:gd name="connsiteY11" fmla="*/ 317 h 312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475" h="312778">
                <a:moveTo>
                  <a:pt x="49810" y="317"/>
                </a:moveTo>
                <a:cubicBezTo>
                  <a:pt x="50339" y="8255"/>
                  <a:pt x="13297" y="164888"/>
                  <a:pt x="8535" y="193992"/>
                </a:cubicBezTo>
                <a:cubicBezTo>
                  <a:pt x="3773" y="223096"/>
                  <a:pt x="14885" y="162771"/>
                  <a:pt x="21235" y="174942"/>
                </a:cubicBezTo>
                <a:cubicBezTo>
                  <a:pt x="27585" y="187113"/>
                  <a:pt x="46106" y="267017"/>
                  <a:pt x="46635" y="267017"/>
                </a:cubicBezTo>
                <a:cubicBezTo>
                  <a:pt x="47164" y="267017"/>
                  <a:pt x="20177" y="171767"/>
                  <a:pt x="24410" y="174942"/>
                </a:cubicBezTo>
                <a:cubicBezTo>
                  <a:pt x="28643" y="178117"/>
                  <a:pt x="68331" y="291888"/>
                  <a:pt x="72035" y="286067"/>
                </a:cubicBezTo>
                <a:cubicBezTo>
                  <a:pt x="75739" y="280246"/>
                  <a:pt x="55102" y="135784"/>
                  <a:pt x="46635" y="140017"/>
                </a:cubicBezTo>
                <a:cubicBezTo>
                  <a:pt x="38168" y="144250"/>
                  <a:pt x="26527" y="299296"/>
                  <a:pt x="21235" y="311467"/>
                </a:cubicBezTo>
                <a:cubicBezTo>
                  <a:pt x="15943" y="323638"/>
                  <a:pt x="18060" y="247967"/>
                  <a:pt x="14885" y="213042"/>
                </a:cubicBezTo>
                <a:cubicBezTo>
                  <a:pt x="11710" y="178117"/>
                  <a:pt x="3772" y="113029"/>
                  <a:pt x="2185" y="101917"/>
                </a:cubicBezTo>
                <a:cubicBezTo>
                  <a:pt x="598" y="90805"/>
                  <a:pt x="-3107" y="156950"/>
                  <a:pt x="5360" y="146367"/>
                </a:cubicBezTo>
                <a:cubicBezTo>
                  <a:pt x="13827" y="135784"/>
                  <a:pt x="49281" y="-7621"/>
                  <a:pt x="49810" y="3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2" name="フリーフォーム 481">
            <a:extLst>
              <a:ext uri="{FF2B5EF4-FFF2-40B4-BE49-F238E27FC236}">
                <a16:creationId xmlns:a16="http://schemas.microsoft.com/office/drawing/2014/main" id="{72535E76-7CB9-BC80-6FE3-5E4D0372D12B}"/>
              </a:ext>
            </a:extLst>
          </p:cNvPr>
          <p:cNvSpPr/>
          <p:nvPr/>
        </p:nvSpPr>
        <p:spPr>
          <a:xfrm>
            <a:off x="4782672" y="5102215"/>
            <a:ext cx="186297" cy="363787"/>
          </a:xfrm>
          <a:custGeom>
            <a:avLst/>
            <a:gdLst>
              <a:gd name="connsiteX0" fmla="*/ 186203 w 186297"/>
              <a:gd name="connsiteY0" fmla="*/ 28585 h 363787"/>
              <a:gd name="connsiteX1" fmla="*/ 2053 w 186297"/>
              <a:gd name="connsiteY1" fmla="*/ 15885 h 363787"/>
              <a:gd name="connsiteX2" fmla="*/ 87778 w 186297"/>
              <a:gd name="connsiteY2" fmla="*/ 66685 h 363787"/>
              <a:gd name="connsiteX3" fmla="*/ 94128 w 186297"/>
              <a:gd name="connsiteY3" fmla="*/ 88910 h 363787"/>
              <a:gd name="connsiteX4" fmla="*/ 148103 w 186297"/>
              <a:gd name="connsiteY4" fmla="*/ 98435 h 363787"/>
              <a:gd name="connsiteX5" fmla="*/ 75078 w 186297"/>
              <a:gd name="connsiteY5" fmla="*/ 130185 h 363787"/>
              <a:gd name="connsiteX6" fmla="*/ 90953 w 186297"/>
              <a:gd name="connsiteY6" fmla="*/ 180985 h 363787"/>
              <a:gd name="connsiteX7" fmla="*/ 110003 w 186297"/>
              <a:gd name="connsiteY7" fmla="*/ 276235 h 363787"/>
              <a:gd name="connsiteX8" fmla="*/ 90953 w 186297"/>
              <a:gd name="connsiteY8" fmla="*/ 298460 h 363787"/>
              <a:gd name="connsiteX9" fmla="*/ 106828 w 186297"/>
              <a:gd name="connsiteY9" fmla="*/ 361960 h 363787"/>
              <a:gd name="connsiteX10" fmla="*/ 90953 w 186297"/>
              <a:gd name="connsiteY10" fmla="*/ 219085 h 363787"/>
              <a:gd name="connsiteX11" fmla="*/ 81428 w 186297"/>
              <a:gd name="connsiteY11" fmla="*/ 117485 h 363787"/>
              <a:gd name="connsiteX12" fmla="*/ 11578 w 186297"/>
              <a:gd name="connsiteY12" fmla="*/ 25410 h 363787"/>
              <a:gd name="connsiteX13" fmla="*/ 14753 w 186297"/>
              <a:gd name="connsiteY13" fmla="*/ 10 h 363787"/>
              <a:gd name="connsiteX14" fmla="*/ 33803 w 186297"/>
              <a:gd name="connsiteY14" fmla="*/ 22235 h 363787"/>
              <a:gd name="connsiteX15" fmla="*/ 27453 w 186297"/>
              <a:gd name="connsiteY15" fmla="*/ 15885 h 363787"/>
              <a:gd name="connsiteX16" fmla="*/ 186203 w 186297"/>
              <a:gd name="connsiteY16" fmla="*/ 28585 h 363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86297" h="363787">
                <a:moveTo>
                  <a:pt x="186203" y="28585"/>
                </a:moveTo>
                <a:cubicBezTo>
                  <a:pt x="181970" y="28585"/>
                  <a:pt x="18457" y="9535"/>
                  <a:pt x="2053" y="15885"/>
                </a:cubicBezTo>
                <a:cubicBezTo>
                  <a:pt x="-14351" y="22235"/>
                  <a:pt x="72432" y="54514"/>
                  <a:pt x="87778" y="66685"/>
                </a:cubicBezTo>
                <a:cubicBezTo>
                  <a:pt x="103124" y="78856"/>
                  <a:pt x="84074" y="83618"/>
                  <a:pt x="94128" y="88910"/>
                </a:cubicBezTo>
                <a:cubicBezTo>
                  <a:pt x="104182" y="94202"/>
                  <a:pt x="151278" y="91556"/>
                  <a:pt x="148103" y="98435"/>
                </a:cubicBezTo>
                <a:cubicBezTo>
                  <a:pt x="144928" y="105314"/>
                  <a:pt x="84603" y="116427"/>
                  <a:pt x="75078" y="130185"/>
                </a:cubicBezTo>
                <a:cubicBezTo>
                  <a:pt x="65553" y="143943"/>
                  <a:pt x="85132" y="156643"/>
                  <a:pt x="90953" y="180985"/>
                </a:cubicBezTo>
                <a:cubicBezTo>
                  <a:pt x="96774" y="205327"/>
                  <a:pt x="110003" y="256656"/>
                  <a:pt x="110003" y="276235"/>
                </a:cubicBezTo>
                <a:cubicBezTo>
                  <a:pt x="110003" y="295814"/>
                  <a:pt x="91482" y="284173"/>
                  <a:pt x="90953" y="298460"/>
                </a:cubicBezTo>
                <a:cubicBezTo>
                  <a:pt x="90424" y="312748"/>
                  <a:pt x="106828" y="375189"/>
                  <a:pt x="106828" y="361960"/>
                </a:cubicBezTo>
                <a:cubicBezTo>
                  <a:pt x="106828" y="348731"/>
                  <a:pt x="95186" y="259831"/>
                  <a:pt x="90953" y="219085"/>
                </a:cubicBezTo>
                <a:cubicBezTo>
                  <a:pt x="86720" y="178339"/>
                  <a:pt x="94657" y="149764"/>
                  <a:pt x="81428" y="117485"/>
                </a:cubicBezTo>
                <a:cubicBezTo>
                  <a:pt x="68199" y="85206"/>
                  <a:pt x="22690" y="44989"/>
                  <a:pt x="11578" y="25410"/>
                </a:cubicBezTo>
                <a:cubicBezTo>
                  <a:pt x="466" y="5831"/>
                  <a:pt x="11049" y="539"/>
                  <a:pt x="14753" y="10"/>
                </a:cubicBezTo>
                <a:cubicBezTo>
                  <a:pt x="18457" y="-519"/>
                  <a:pt x="31686" y="19589"/>
                  <a:pt x="33803" y="22235"/>
                </a:cubicBezTo>
                <a:cubicBezTo>
                  <a:pt x="35920" y="24881"/>
                  <a:pt x="4170" y="15356"/>
                  <a:pt x="27453" y="15885"/>
                </a:cubicBezTo>
                <a:cubicBezTo>
                  <a:pt x="50736" y="16414"/>
                  <a:pt x="190436" y="28585"/>
                  <a:pt x="186203" y="285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3" name="フリーフォーム 482">
            <a:extLst>
              <a:ext uri="{FF2B5EF4-FFF2-40B4-BE49-F238E27FC236}">
                <a16:creationId xmlns:a16="http://schemas.microsoft.com/office/drawing/2014/main" id="{9B3F5775-90C1-723F-FB19-B098A6B44874}"/>
              </a:ext>
            </a:extLst>
          </p:cNvPr>
          <p:cNvSpPr/>
          <p:nvPr/>
        </p:nvSpPr>
        <p:spPr>
          <a:xfrm>
            <a:off x="4754694" y="4960583"/>
            <a:ext cx="141162" cy="157520"/>
          </a:xfrm>
          <a:custGeom>
            <a:avLst/>
            <a:gdLst>
              <a:gd name="connsiteX0" fmla="*/ 141156 w 141162"/>
              <a:gd name="connsiteY0" fmla="*/ 1942 h 157520"/>
              <a:gd name="connsiteX1" fmla="*/ 1456 w 141162"/>
              <a:gd name="connsiteY1" fmla="*/ 46392 h 157520"/>
              <a:gd name="connsiteX2" fmla="*/ 71306 w 141162"/>
              <a:gd name="connsiteY2" fmla="*/ 62267 h 157520"/>
              <a:gd name="connsiteX3" fmla="*/ 122106 w 141162"/>
              <a:gd name="connsiteY3" fmla="*/ 157517 h 157520"/>
              <a:gd name="connsiteX4" fmla="*/ 55431 w 141162"/>
              <a:gd name="connsiteY4" fmla="*/ 65442 h 157520"/>
              <a:gd name="connsiteX5" fmla="*/ 7806 w 141162"/>
              <a:gd name="connsiteY5" fmla="*/ 11467 h 157520"/>
              <a:gd name="connsiteX6" fmla="*/ 141156 w 141162"/>
              <a:gd name="connsiteY6" fmla="*/ 1942 h 157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1162" h="157520">
                <a:moveTo>
                  <a:pt x="141156" y="1942"/>
                </a:moveTo>
                <a:cubicBezTo>
                  <a:pt x="140098" y="7763"/>
                  <a:pt x="13098" y="36338"/>
                  <a:pt x="1456" y="46392"/>
                </a:cubicBezTo>
                <a:cubicBezTo>
                  <a:pt x="-10186" y="56446"/>
                  <a:pt x="51198" y="43746"/>
                  <a:pt x="71306" y="62267"/>
                </a:cubicBezTo>
                <a:cubicBezTo>
                  <a:pt x="91414" y="80788"/>
                  <a:pt x="124752" y="156988"/>
                  <a:pt x="122106" y="157517"/>
                </a:cubicBezTo>
                <a:cubicBezTo>
                  <a:pt x="119460" y="158046"/>
                  <a:pt x="74481" y="89784"/>
                  <a:pt x="55431" y="65442"/>
                </a:cubicBezTo>
                <a:cubicBezTo>
                  <a:pt x="36381" y="41100"/>
                  <a:pt x="-3836" y="18346"/>
                  <a:pt x="7806" y="11467"/>
                </a:cubicBezTo>
                <a:cubicBezTo>
                  <a:pt x="19448" y="4588"/>
                  <a:pt x="142214" y="-3879"/>
                  <a:pt x="141156" y="19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4" name="フリーフォーム 483">
            <a:extLst>
              <a:ext uri="{FF2B5EF4-FFF2-40B4-BE49-F238E27FC236}">
                <a16:creationId xmlns:a16="http://schemas.microsoft.com/office/drawing/2014/main" id="{8477AAF6-ADA6-6476-AE27-50A719CAAF5D}"/>
              </a:ext>
            </a:extLst>
          </p:cNvPr>
          <p:cNvSpPr/>
          <p:nvPr/>
        </p:nvSpPr>
        <p:spPr>
          <a:xfrm>
            <a:off x="4764735" y="5243841"/>
            <a:ext cx="121690" cy="230268"/>
          </a:xfrm>
          <a:custGeom>
            <a:avLst/>
            <a:gdLst>
              <a:gd name="connsiteX0" fmla="*/ 77140 w 121690"/>
              <a:gd name="connsiteY0" fmla="*/ 1259 h 230268"/>
              <a:gd name="connsiteX1" fmla="*/ 29515 w 121690"/>
              <a:gd name="connsiteY1" fmla="*/ 147309 h 230268"/>
              <a:gd name="connsiteX2" fmla="*/ 48565 w 121690"/>
              <a:gd name="connsiteY2" fmla="*/ 109209 h 230268"/>
              <a:gd name="connsiteX3" fmla="*/ 32690 w 121690"/>
              <a:gd name="connsiteY3" fmla="*/ 188584 h 230268"/>
              <a:gd name="connsiteX4" fmla="*/ 121590 w 121690"/>
              <a:gd name="connsiteY4" fmla="*/ 217159 h 230268"/>
              <a:gd name="connsiteX5" fmla="*/ 51740 w 121690"/>
              <a:gd name="connsiteY5" fmla="*/ 210809 h 230268"/>
              <a:gd name="connsiteX6" fmla="*/ 121590 w 121690"/>
              <a:gd name="connsiteY6" fmla="*/ 229859 h 230268"/>
              <a:gd name="connsiteX7" fmla="*/ 61265 w 121690"/>
              <a:gd name="connsiteY7" fmla="*/ 217159 h 230268"/>
              <a:gd name="connsiteX8" fmla="*/ 940 w 121690"/>
              <a:gd name="connsiteY8" fmla="*/ 147309 h 230268"/>
              <a:gd name="connsiteX9" fmla="*/ 26340 w 121690"/>
              <a:gd name="connsiteY9" fmla="*/ 150484 h 230268"/>
              <a:gd name="connsiteX10" fmla="*/ 51740 w 121690"/>
              <a:gd name="connsiteY10" fmla="*/ 163184 h 230268"/>
              <a:gd name="connsiteX11" fmla="*/ 48565 w 121690"/>
              <a:gd name="connsiteY11" fmla="*/ 64759 h 230268"/>
              <a:gd name="connsiteX12" fmla="*/ 19990 w 121690"/>
              <a:gd name="connsiteY12" fmla="*/ 74284 h 230268"/>
              <a:gd name="connsiteX13" fmla="*/ 77140 w 121690"/>
              <a:gd name="connsiteY13" fmla="*/ 1259 h 23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1690" h="230268">
                <a:moveTo>
                  <a:pt x="77140" y="1259"/>
                </a:moveTo>
                <a:cubicBezTo>
                  <a:pt x="78727" y="13430"/>
                  <a:pt x="34277" y="129317"/>
                  <a:pt x="29515" y="147309"/>
                </a:cubicBezTo>
                <a:cubicBezTo>
                  <a:pt x="24752" y="165301"/>
                  <a:pt x="48036" y="102330"/>
                  <a:pt x="48565" y="109209"/>
                </a:cubicBezTo>
                <a:cubicBezTo>
                  <a:pt x="49094" y="116088"/>
                  <a:pt x="20519" y="170592"/>
                  <a:pt x="32690" y="188584"/>
                </a:cubicBezTo>
                <a:cubicBezTo>
                  <a:pt x="44861" y="206576"/>
                  <a:pt x="118415" y="213455"/>
                  <a:pt x="121590" y="217159"/>
                </a:cubicBezTo>
                <a:cubicBezTo>
                  <a:pt x="124765" y="220863"/>
                  <a:pt x="51740" y="208692"/>
                  <a:pt x="51740" y="210809"/>
                </a:cubicBezTo>
                <a:cubicBezTo>
                  <a:pt x="51740" y="212926"/>
                  <a:pt x="120002" y="228801"/>
                  <a:pt x="121590" y="229859"/>
                </a:cubicBezTo>
                <a:cubicBezTo>
                  <a:pt x="123178" y="230917"/>
                  <a:pt x="81373" y="230917"/>
                  <a:pt x="61265" y="217159"/>
                </a:cubicBezTo>
                <a:cubicBezTo>
                  <a:pt x="41157" y="203401"/>
                  <a:pt x="6761" y="158421"/>
                  <a:pt x="940" y="147309"/>
                </a:cubicBezTo>
                <a:cubicBezTo>
                  <a:pt x="-4881" y="136197"/>
                  <a:pt x="17873" y="147838"/>
                  <a:pt x="26340" y="150484"/>
                </a:cubicBezTo>
                <a:cubicBezTo>
                  <a:pt x="34807" y="153130"/>
                  <a:pt x="48036" y="177471"/>
                  <a:pt x="51740" y="163184"/>
                </a:cubicBezTo>
                <a:cubicBezTo>
                  <a:pt x="55444" y="148897"/>
                  <a:pt x="53857" y="79576"/>
                  <a:pt x="48565" y="64759"/>
                </a:cubicBezTo>
                <a:cubicBezTo>
                  <a:pt x="43273" y="49942"/>
                  <a:pt x="16286" y="79576"/>
                  <a:pt x="19990" y="74284"/>
                </a:cubicBezTo>
                <a:cubicBezTo>
                  <a:pt x="23694" y="68992"/>
                  <a:pt x="75553" y="-10912"/>
                  <a:pt x="77140" y="12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5" name="フリーフォーム 484">
            <a:extLst>
              <a:ext uri="{FF2B5EF4-FFF2-40B4-BE49-F238E27FC236}">
                <a16:creationId xmlns:a16="http://schemas.microsoft.com/office/drawing/2014/main" id="{70BDE487-CF17-CBDB-3DC9-5DE7DEB6C23B}"/>
              </a:ext>
            </a:extLst>
          </p:cNvPr>
          <p:cNvSpPr/>
          <p:nvPr/>
        </p:nvSpPr>
        <p:spPr>
          <a:xfrm>
            <a:off x="5119167" y="5201358"/>
            <a:ext cx="288014" cy="267214"/>
          </a:xfrm>
          <a:custGeom>
            <a:avLst/>
            <a:gdLst>
              <a:gd name="connsiteX0" fmla="*/ 110058 w 288014"/>
              <a:gd name="connsiteY0" fmla="*/ 2467 h 267214"/>
              <a:gd name="connsiteX1" fmla="*/ 192608 w 288014"/>
              <a:gd name="connsiteY1" fmla="*/ 119942 h 267214"/>
              <a:gd name="connsiteX2" fmla="*/ 167208 w 288014"/>
              <a:gd name="connsiteY2" fmla="*/ 170742 h 267214"/>
              <a:gd name="connsiteX3" fmla="*/ 195783 w 288014"/>
              <a:gd name="connsiteY3" fmla="*/ 151692 h 267214"/>
              <a:gd name="connsiteX4" fmla="*/ 2108 w 288014"/>
              <a:gd name="connsiteY4" fmla="*/ 265992 h 267214"/>
              <a:gd name="connsiteX5" fmla="*/ 100533 w 288014"/>
              <a:gd name="connsiteY5" fmla="*/ 208842 h 267214"/>
              <a:gd name="connsiteX6" fmla="*/ 221183 w 288014"/>
              <a:gd name="connsiteY6" fmla="*/ 158042 h 267214"/>
              <a:gd name="connsiteX7" fmla="*/ 189433 w 288014"/>
              <a:gd name="connsiteY7" fmla="*/ 113592 h 267214"/>
              <a:gd name="connsiteX8" fmla="*/ 192608 w 288014"/>
              <a:gd name="connsiteY8" fmla="*/ 129467 h 267214"/>
              <a:gd name="connsiteX9" fmla="*/ 287858 w 288014"/>
              <a:gd name="connsiteY9" fmla="*/ 21517 h 267214"/>
              <a:gd name="connsiteX10" fmla="*/ 167208 w 288014"/>
              <a:gd name="connsiteY10" fmla="*/ 81842 h 267214"/>
              <a:gd name="connsiteX11" fmla="*/ 167208 w 288014"/>
              <a:gd name="connsiteY11" fmla="*/ 40567 h 267214"/>
              <a:gd name="connsiteX12" fmla="*/ 110058 w 288014"/>
              <a:gd name="connsiteY12" fmla="*/ 2467 h 267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8014" h="267214">
                <a:moveTo>
                  <a:pt x="110058" y="2467"/>
                </a:moveTo>
                <a:cubicBezTo>
                  <a:pt x="114291" y="15696"/>
                  <a:pt x="183083" y="91896"/>
                  <a:pt x="192608" y="119942"/>
                </a:cubicBezTo>
                <a:cubicBezTo>
                  <a:pt x="202133" y="147988"/>
                  <a:pt x="166679" y="165450"/>
                  <a:pt x="167208" y="170742"/>
                </a:cubicBezTo>
                <a:cubicBezTo>
                  <a:pt x="167737" y="176034"/>
                  <a:pt x="223300" y="135817"/>
                  <a:pt x="195783" y="151692"/>
                </a:cubicBezTo>
                <a:cubicBezTo>
                  <a:pt x="168266" y="167567"/>
                  <a:pt x="17983" y="256467"/>
                  <a:pt x="2108" y="265992"/>
                </a:cubicBezTo>
                <a:cubicBezTo>
                  <a:pt x="-13767" y="275517"/>
                  <a:pt x="64021" y="226834"/>
                  <a:pt x="100533" y="208842"/>
                </a:cubicBezTo>
                <a:cubicBezTo>
                  <a:pt x="137045" y="190850"/>
                  <a:pt x="206366" y="173917"/>
                  <a:pt x="221183" y="158042"/>
                </a:cubicBezTo>
                <a:cubicBezTo>
                  <a:pt x="236000" y="142167"/>
                  <a:pt x="194195" y="118354"/>
                  <a:pt x="189433" y="113592"/>
                </a:cubicBezTo>
                <a:cubicBezTo>
                  <a:pt x="184671" y="108830"/>
                  <a:pt x="176204" y="144813"/>
                  <a:pt x="192608" y="129467"/>
                </a:cubicBezTo>
                <a:cubicBezTo>
                  <a:pt x="209012" y="114121"/>
                  <a:pt x="292091" y="29454"/>
                  <a:pt x="287858" y="21517"/>
                </a:cubicBezTo>
                <a:cubicBezTo>
                  <a:pt x="283625" y="13580"/>
                  <a:pt x="187316" y="78667"/>
                  <a:pt x="167208" y="81842"/>
                </a:cubicBezTo>
                <a:cubicBezTo>
                  <a:pt x="147100" y="85017"/>
                  <a:pt x="171971" y="47975"/>
                  <a:pt x="167208" y="40567"/>
                </a:cubicBezTo>
                <a:cubicBezTo>
                  <a:pt x="162446" y="33159"/>
                  <a:pt x="105825" y="-10762"/>
                  <a:pt x="110058" y="246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6" name="フリーフォーム 485">
            <a:extLst>
              <a:ext uri="{FF2B5EF4-FFF2-40B4-BE49-F238E27FC236}">
                <a16:creationId xmlns:a16="http://schemas.microsoft.com/office/drawing/2014/main" id="{1A19513D-90FC-1382-DF03-A9DA0F6B34AE}"/>
              </a:ext>
            </a:extLst>
          </p:cNvPr>
          <p:cNvSpPr/>
          <p:nvPr/>
        </p:nvSpPr>
        <p:spPr>
          <a:xfrm>
            <a:off x="5342453" y="5361141"/>
            <a:ext cx="176060" cy="282038"/>
          </a:xfrm>
          <a:custGeom>
            <a:avLst/>
            <a:gdLst>
              <a:gd name="connsiteX0" fmla="*/ 175697 w 176060"/>
              <a:gd name="connsiteY0" fmla="*/ 1434 h 282038"/>
              <a:gd name="connsiteX1" fmla="*/ 55047 w 176060"/>
              <a:gd name="connsiteY1" fmla="*/ 153834 h 282038"/>
              <a:gd name="connsiteX2" fmla="*/ 93147 w 176060"/>
              <a:gd name="connsiteY2" fmla="*/ 118909 h 282038"/>
              <a:gd name="connsiteX3" fmla="*/ 29647 w 176060"/>
              <a:gd name="connsiteY3" fmla="*/ 245909 h 282038"/>
              <a:gd name="connsiteX4" fmla="*/ 1072 w 176060"/>
              <a:gd name="connsiteY4" fmla="*/ 277659 h 282038"/>
              <a:gd name="connsiteX5" fmla="*/ 64572 w 176060"/>
              <a:gd name="connsiteY5" fmla="*/ 166534 h 282038"/>
              <a:gd name="connsiteX6" fmla="*/ 105847 w 176060"/>
              <a:gd name="connsiteY6" fmla="*/ 49059 h 282038"/>
              <a:gd name="connsiteX7" fmla="*/ 93147 w 176060"/>
              <a:gd name="connsiteY7" fmla="*/ 74459 h 282038"/>
              <a:gd name="connsiteX8" fmla="*/ 175697 w 176060"/>
              <a:gd name="connsiteY8" fmla="*/ 1434 h 282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6060" h="282038">
                <a:moveTo>
                  <a:pt x="175697" y="1434"/>
                </a:moveTo>
                <a:cubicBezTo>
                  <a:pt x="169347" y="14663"/>
                  <a:pt x="68805" y="134255"/>
                  <a:pt x="55047" y="153834"/>
                </a:cubicBezTo>
                <a:cubicBezTo>
                  <a:pt x="41289" y="173413"/>
                  <a:pt x="97380" y="103563"/>
                  <a:pt x="93147" y="118909"/>
                </a:cubicBezTo>
                <a:cubicBezTo>
                  <a:pt x="88914" y="134255"/>
                  <a:pt x="44993" y="219451"/>
                  <a:pt x="29647" y="245909"/>
                </a:cubicBezTo>
                <a:cubicBezTo>
                  <a:pt x="14301" y="272367"/>
                  <a:pt x="-4749" y="290888"/>
                  <a:pt x="1072" y="277659"/>
                </a:cubicBezTo>
                <a:cubicBezTo>
                  <a:pt x="6893" y="264430"/>
                  <a:pt x="47110" y="204634"/>
                  <a:pt x="64572" y="166534"/>
                </a:cubicBezTo>
                <a:cubicBezTo>
                  <a:pt x="82034" y="128434"/>
                  <a:pt x="101084" y="64405"/>
                  <a:pt x="105847" y="49059"/>
                </a:cubicBezTo>
                <a:cubicBezTo>
                  <a:pt x="110610" y="33713"/>
                  <a:pt x="83093" y="78163"/>
                  <a:pt x="93147" y="74459"/>
                </a:cubicBezTo>
                <a:cubicBezTo>
                  <a:pt x="103201" y="70755"/>
                  <a:pt x="182047" y="-11795"/>
                  <a:pt x="175697" y="14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7" name="フリーフォーム 486">
            <a:extLst>
              <a:ext uri="{FF2B5EF4-FFF2-40B4-BE49-F238E27FC236}">
                <a16:creationId xmlns:a16="http://schemas.microsoft.com/office/drawing/2014/main" id="{1F59EE91-8D84-90DA-754A-F5FE7B67830F}"/>
              </a:ext>
            </a:extLst>
          </p:cNvPr>
          <p:cNvSpPr/>
          <p:nvPr/>
        </p:nvSpPr>
        <p:spPr>
          <a:xfrm>
            <a:off x="4879948" y="5102891"/>
            <a:ext cx="349488" cy="520266"/>
          </a:xfrm>
          <a:custGeom>
            <a:avLst/>
            <a:gdLst>
              <a:gd name="connsiteX0" fmla="*/ 212752 w 349488"/>
              <a:gd name="connsiteY0" fmla="*/ 2509 h 520266"/>
              <a:gd name="connsiteX1" fmla="*/ 165127 w 349488"/>
              <a:gd name="connsiteY1" fmla="*/ 132684 h 520266"/>
              <a:gd name="connsiteX2" fmla="*/ 146077 w 349488"/>
              <a:gd name="connsiteY2" fmla="*/ 189834 h 520266"/>
              <a:gd name="connsiteX3" fmla="*/ 165127 w 349488"/>
              <a:gd name="connsiteY3" fmla="*/ 173959 h 520266"/>
              <a:gd name="connsiteX4" fmla="*/ 149252 w 349488"/>
              <a:gd name="connsiteY4" fmla="*/ 262859 h 520266"/>
              <a:gd name="connsiteX5" fmla="*/ 165127 w 349488"/>
              <a:gd name="connsiteY5" fmla="*/ 278734 h 520266"/>
              <a:gd name="connsiteX6" fmla="*/ 155602 w 349488"/>
              <a:gd name="connsiteY6" fmla="*/ 272384 h 520266"/>
              <a:gd name="connsiteX7" fmla="*/ 244502 w 349488"/>
              <a:gd name="connsiteY7" fmla="*/ 335884 h 520266"/>
              <a:gd name="connsiteX8" fmla="*/ 269902 w 349488"/>
              <a:gd name="connsiteY8" fmla="*/ 361284 h 520266"/>
              <a:gd name="connsiteX9" fmla="*/ 308002 w 349488"/>
              <a:gd name="connsiteY9" fmla="*/ 329534 h 520266"/>
              <a:gd name="connsiteX10" fmla="*/ 314352 w 349488"/>
              <a:gd name="connsiteY10" fmla="*/ 367634 h 520266"/>
              <a:gd name="connsiteX11" fmla="*/ 317527 w 349488"/>
              <a:gd name="connsiteY11" fmla="*/ 393034 h 520266"/>
              <a:gd name="connsiteX12" fmla="*/ 308002 w 349488"/>
              <a:gd name="connsiteY12" fmla="*/ 399384 h 520266"/>
              <a:gd name="connsiteX13" fmla="*/ 330227 w 349488"/>
              <a:gd name="connsiteY13" fmla="*/ 418434 h 520266"/>
              <a:gd name="connsiteX14" fmla="*/ 349277 w 349488"/>
              <a:gd name="connsiteY14" fmla="*/ 520034 h 520266"/>
              <a:gd name="connsiteX15" fmla="*/ 317527 w 349488"/>
              <a:gd name="connsiteY15" fmla="*/ 386684 h 520266"/>
              <a:gd name="connsiteX16" fmla="*/ 250852 w 349488"/>
              <a:gd name="connsiteY16" fmla="*/ 329534 h 520266"/>
              <a:gd name="connsiteX17" fmla="*/ 168302 w 349488"/>
              <a:gd name="connsiteY17" fmla="*/ 291434 h 520266"/>
              <a:gd name="connsiteX18" fmla="*/ 158777 w 349488"/>
              <a:gd name="connsiteY18" fmla="*/ 199359 h 520266"/>
              <a:gd name="connsiteX19" fmla="*/ 27 w 349488"/>
              <a:gd name="connsiteY19" fmla="*/ 272384 h 520266"/>
              <a:gd name="connsiteX20" fmla="*/ 146077 w 349488"/>
              <a:gd name="connsiteY20" fmla="*/ 186659 h 520266"/>
              <a:gd name="connsiteX21" fmla="*/ 152427 w 349488"/>
              <a:gd name="connsiteY21" fmla="*/ 151734 h 520266"/>
              <a:gd name="connsiteX22" fmla="*/ 171477 w 349488"/>
              <a:gd name="connsiteY22" fmla="*/ 53309 h 520266"/>
              <a:gd name="connsiteX23" fmla="*/ 212752 w 349488"/>
              <a:gd name="connsiteY23" fmla="*/ 2509 h 520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49488" h="520266">
                <a:moveTo>
                  <a:pt x="212752" y="2509"/>
                </a:moveTo>
                <a:cubicBezTo>
                  <a:pt x="211694" y="15738"/>
                  <a:pt x="176239" y="101463"/>
                  <a:pt x="165127" y="132684"/>
                </a:cubicBezTo>
                <a:cubicBezTo>
                  <a:pt x="154015" y="163905"/>
                  <a:pt x="146077" y="182955"/>
                  <a:pt x="146077" y="189834"/>
                </a:cubicBezTo>
                <a:cubicBezTo>
                  <a:pt x="146077" y="196713"/>
                  <a:pt x="164598" y="161788"/>
                  <a:pt x="165127" y="173959"/>
                </a:cubicBezTo>
                <a:cubicBezTo>
                  <a:pt x="165656" y="186130"/>
                  <a:pt x="149252" y="262859"/>
                  <a:pt x="149252" y="262859"/>
                </a:cubicBezTo>
                <a:lnTo>
                  <a:pt x="165127" y="278734"/>
                </a:lnTo>
                <a:cubicBezTo>
                  <a:pt x="166185" y="280322"/>
                  <a:pt x="155602" y="272384"/>
                  <a:pt x="155602" y="272384"/>
                </a:cubicBezTo>
                <a:cubicBezTo>
                  <a:pt x="168831" y="281909"/>
                  <a:pt x="225452" y="321067"/>
                  <a:pt x="244502" y="335884"/>
                </a:cubicBezTo>
                <a:cubicBezTo>
                  <a:pt x="263552" y="350701"/>
                  <a:pt x="259319" y="362342"/>
                  <a:pt x="269902" y="361284"/>
                </a:cubicBezTo>
                <a:cubicBezTo>
                  <a:pt x="280485" y="360226"/>
                  <a:pt x="300594" y="328476"/>
                  <a:pt x="308002" y="329534"/>
                </a:cubicBezTo>
                <a:cubicBezTo>
                  <a:pt x="315410" y="330592"/>
                  <a:pt x="312765" y="357051"/>
                  <a:pt x="314352" y="367634"/>
                </a:cubicBezTo>
                <a:cubicBezTo>
                  <a:pt x="315940" y="378217"/>
                  <a:pt x="318585" y="387743"/>
                  <a:pt x="317527" y="393034"/>
                </a:cubicBezTo>
                <a:cubicBezTo>
                  <a:pt x="316469" y="398325"/>
                  <a:pt x="305885" y="395151"/>
                  <a:pt x="308002" y="399384"/>
                </a:cubicBezTo>
                <a:cubicBezTo>
                  <a:pt x="310119" y="403617"/>
                  <a:pt x="323348" y="398326"/>
                  <a:pt x="330227" y="418434"/>
                </a:cubicBezTo>
                <a:cubicBezTo>
                  <a:pt x="337106" y="438542"/>
                  <a:pt x="351394" y="525326"/>
                  <a:pt x="349277" y="520034"/>
                </a:cubicBezTo>
                <a:cubicBezTo>
                  <a:pt x="347160" y="514742"/>
                  <a:pt x="333931" y="418434"/>
                  <a:pt x="317527" y="386684"/>
                </a:cubicBezTo>
                <a:cubicBezTo>
                  <a:pt x="301123" y="354934"/>
                  <a:pt x="275723" y="345409"/>
                  <a:pt x="250852" y="329534"/>
                </a:cubicBezTo>
                <a:cubicBezTo>
                  <a:pt x="225981" y="313659"/>
                  <a:pt x="183648" y="313130"/>
                  <a:pt x="168302" y="291434"/>
                </a:cubicBezTo>
                <a:cubicBezTo>
                  <a:pt x="152956" y="269738"/>
                  <a:pt x="186823" y="202534"/>
                  <a:pt x="158777" y="199359"/>
                </a:cubicBezTo>
                <a:cubicBezTo>
                  <a:pt x="130731" y="196184"/>
                  <a:pt x="2144" y="274501"/>
                  <a:pt x="27" y="272384"/>
                </a:cubicBezTo>
                <a:cubicBezTo>
                  <a:pt x="-2090" y="270267"/>
                  <a:pt x="120677" y="206767"/>
                  <a:pt x="146077" y="186659"/>
                </a:cubicBezTo>
                <a:cubicBezTo>
                  <a:pt x="171477" y="166551"/>
                  <a:pt x="148194" y="173959"/>
                  <a:pt x="152427" y="151734"/>
                </a:cubicBezTo>
                <a:cubicBezTo>
                  <a:pt x="156660" y="129509"/>
                  <a:pt x="161423" y="75005"/>
                  <a:pt x="171477" y="53309"/>
                </a:cubicBezTo>
                <a:cubicBezTo>
                  <a:pt x="181531" y="31613"/>
                  <a:pt x="213810" y="-10720"/>
                  <a:pt x="212752" y="250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8" name="フリーフォーム 487">
            <a:extLst>
              <a:ext uri="{FF2B5EF4-FFF2-40B4-BE49-F238E27FC236}">
                <a16:creationId xmlns:a16="http://schemas.microsoft.com/office/drawing/2014/main" id="{1442C6AC-823F-50CF-186B-1C56B379B992}"/>
              </a:ext>
            </a:extLst>
          </p:cNvPr>
          <p:cNvSpPr/>
          <p:nvPr/>
        </p:nvSpPr>
        <p:spPr>
          <a:xfrm>
            <a:off x="5834792" y="5085954"/>
            <a:ext cx="58039" cy="359363"/>
          </a:xfrm>
          <a:custGeom>
            <a:avLst/>
            <a:gdLst>
              <a:gd name="connsiteX0" fmla="*/ 45308 w 58039"/>
              <a:gd name="connsiteY0" fmla="*/ 396 h 359363"/>
              <a:gd name="connsiteX1" fmla="*/ 858 w 58039"/>
              <a:gd name="connsiteY1" fmla="*/ 276621 h 359363"/>
              <a:gd name="connsiteX2" fmla="*/ 16733 w 58039"/>
              <a:gd name="connsiteY2" fmla="*/ 225821 h 359363"/>
              <a:gd name="connsiteX3" fmla="*/ 26258 w 58039"/>
              <a:gd name="connsiteY3" fmla="*/ 292496 h 359363"/>
              <a:gd name="connsiteX4" fmla="*/ 58008 w 58039"/>
              <a:gd name="connsiteY4" fmla="*/ 359171 h 359363"/>
              <a:gd name="connsiteX5" fmla="*/ 19908 w 58039"/>
              <a:gd name="connsiteY5" fmla="*/ 311546 h 359363"/>
              <a:gd name="connsiteX6" fmla="*/ 7208 w 58039"/>
              <a:gd name="connsiteY6" fmla="*/ 276621 h 359363"/>
              <a:gd name="connsiteX7" fmla="*/ 10383 w 58039"/>
              <a:gd name="connsiteY7" fmla="*/ 216296 h 359363"/>
              <a:gd name="connsiteX8" fmla="*/ 45308 w 58039"/>
              <a:gd name="connsiteY8" fmla="*/ 396 h 359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8039" h="359363">
                <a:moveTo>
                  <a:pt x="45308" y="396"/>
                </a:moveTo>
                <a:cubicBezTo>
                  <a:pt x="43721" y="10450"/>
                  <a:pt x="5620" y="239050"/>
                  <a:pt x="858" y="276621"/>
                </a:cubicBezTo>
                <a:cubicBezTo>
                  <a:pt x="-3904" y="314192"/>
                  <a:pt x="12500" y="223175"/>
                  <a:pt x="16733" y="225821"/>
                </a:cubicBezTo>
                <a:cubicBezTo>
                  <a:pt x="20966" y="228467"/>
                  <a:pt x="19379" y="270271"/>
                  <a:pt x="26258" y="292496"/>
                </a:cubicBezTo>
                <a:cubicBezTo>
                  <a:pt x="33137" y="314721"/>
                  <a:pt x="59066" y="355996"/>
                  <a:pt x="58008" y="359171"/>
                </a:cubicBezTo>
                <a:cubicBezTo>
                  <a:pt x="56950" y="362346"/>
                  <a:pt x="28375" y="325304"/>
                  <a:pt x="19908" y="311546"/>
                </a:cubicBezTo>
                <a:cubicBezTo>
                  <a:pt x="11441" y="297788"/>
                  <a:pt x="8795" y="292496"/>
                  <a:pt x="7208" y="276621"/>
                </a:cubicBezTo>
                <a:cubicBezTo>
                  <a:pt x="5620" y="260746"/>
                  <a:pt x="4033" y="258100"/>
                  <a:pt x="10383" y="216296"/>
                </a:cubicBezTo>
                <a:cubicBezTo>
                  <a:pt x="16733" y="174492"/>
                  <a:pt x="46895" y="-9658"/>
                  <a:pt x="45308" y="3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9" name="フリーフォーム 488">
            <a:extLst>
              <a:ext uri="{FF2B5EF4-FFF2-40B4-BE49-F238E27FC236}">
                <a16:creationId xmlns:a16="http://schemas.microsoft.com/office/drawing/2014/main" id="{B1B78DCA-9AE6-B121-E146-95CF5C8DB96A}"/>
              </a:ext>
            </a:extLst>
          </p:cNvPr>
          <p:cNvSpPr/>
          <p:nvPr/>
        </p:nvSpPr>
        <p:spPr>
          <a:xfrm>
            <a:off x="5803700" y="5071086"/>
            <a:ext cx="95571" cy="351991"/>
          </a:xfrm>
          <a:custGeom>
            <a:avLst/>
            <a:gdLst>
              <a:gd name="connsiteX0" fmla="*/ 95450 w 95571"/>
              <a:gd name="connsiteY0" fmla="*/ 2564 h 351991"/>
              <a:gd name="connsiteX1" fmla="*/ 31950 w 95571"/>
              <a:gd name="connsiteY1" fmla="*/ 212114 h 351991"/>
              <a:gd name="connsiteX2" fmla="*/ 44650 w 95571"/>
              <a:gd name="connsiteY2" fmla="*/ 164489 h 351991"/>
              <a:gd name="connsiteX3" fmla="*/ 22425 w 95571"/>
              <a:gd name="connsiteY3" fmla="*/ 294664 h 351991"/>
              <a:gd name="connsiteX4" fmla="*/ 25600 w 95571"/>
              <a:gd name="connsiteY4" fmla="*/ 345464 h 351991"/>
              <a:gd name="connsiteX5" fmla="*/ 200 w 95571"/>
              <a:gd name="connsiteY5" fmla="*/ 281964 h 351991"/>
              <a:gd name="connsiteX6" fmla="*/ 41475 w 95571"/>
              <a:gd name="connsiteY6" fmla="*/ 351814 h 351991"/>
              <a:gd name="connsiteX7" fmla="*/ 22425 w 95571"/>
              <a:gd name="connsiteY7" fmla="*/ 256564 h 351991"/>
              <a:gd name="connsiteX8" fmla="*/ 57350 w 95571"/>
              <a:gd name="connsiteY8" fmla="*/ 158139 h 351991"/>
              <a:gd name="connsiteX9" fmla="*/ 47825 w 95571"/>
              <a:gd name="connsiteY9" fmla="*/ 97814 h 351991"/>
              <a:gd name="connsiteX10" fmla="*/ 95450 w 95571"/>
              <a:gd name="connsiteY10" fmla="*/ 2564 h 351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5571" h="351991">
                <a:moveTo>
                  <a:pt x="95450" y="2564"/>
                </a:moveTo>
                <a:cubicBezTo>
                  <a:pt x="92804" y="21614"/>
                  <a:pt x="40417" y="185126"/>
                  <a:pt x="31950" y="212114"/>
                </a:cubicBezTo>
                <a:cubicBezTo>
                  <a:pt x="23483" y="239102"/>
                  <a:pt x="46237" y="150731"/>
                  <a:pt x="44650" y="164489"/>
                </a:cubicBezTo>
                <a:cubicBezTo>
                  <a:pt x="43063" y="178247"/>
                  <a:pt x="25600" y="264501"/>
                  <a:pt x="22425" y="294664"/>
                </a:cubicBezTo>
                <a:cubicBezTo>
                  <a:pt x="19250" y="324827"/>
                  <a:pt x="29304" y="347581"/>
                  <a:pt x="25600" y="345464"/>
                </a:cubicBezTo>
                <a:cubicBezTo>
                  <a:pt x="21896" y="343347"/>
                  <a:pt x="-2446" y="280906"/>
                  <a:pt x="200" y="281964"/>
                </a:cubicBezTo>
                <a:cubicBezTo>
                  <a:pt x="2846" y="283022"/>
                  <a:pt x="37771" y="356047"/>
                  <a:pt x="41475" y="351814"/>
                </a:cubicBezTo>
                <a:cubicBezTo>
                  <a:pt x="45179" y="347581"/>
                  <a:pt x="19779" y="288843"/>
                  <a:pt x="22425" y="256564"/>
                </a:cubicBezTo>
                <a:cubicBezTo>
                  <a:pt x="25071" y="224285"/>
                  <a:pt x="53117" y="184597"/>
                  <a:pt x="57350" y="158139"/>
                </a:cubicBezTo>
                <a:cubicBezTo>
                  <a:pt x="61583" y="131681"/>
                  <a:pt x="38829" y="119510"/>
                  <a:pt x="47825" y="97814"/>
                </a:cubicBezTo>
                <a:cubicBezTo>
                  <a:pt x="56821" y="76118"/>
                  <a:pt x="98096" y="-16486"/>
                  <a:pt x="95450" y="256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0" name="フリーフォーム 489">
            <a:extLst>
              <a:ext uri="{FF2B5EF4-FFF2-40B4-BE49-F238E27FC236}">
                <a16:creationId xmlns:a16="http://schemas.microsoft.com/office/drawing/2014/main" id="{46EF283D-D583-73BF-494B-1A997D81E983}"/>
              </a:ext>
            </a:extLst>
          </p:cNvPr>
          <p:cNvSpPr/>
          <p:nvPr/>
        </p:nvSpPr>
        <p:spPr>
          <a:xfrm>
            <a:off x="4845025" y="5448295"/>
            <a:ext cx="46178" cy="298455"/>
          </a:xfrm>
          <a:custGeom>
            <a:avLst/>
            <a:gdLst>
              <a:gd name="connsiteX0" fmla="*/ 9550 w 46178"/>
              <a:gd name="connsiteY0" fmla="*/ 5 h 298455"/>
              <a:gd name="connsiteX1" fmla="*/ 15900 w 46178"/>
              <a:gd name="connsiteY1" fmla="*/ 203205 h 298455"/>
              <a:gd name="connsiteX2" fmla="*/ 34950 w 46178"/>
              <a:gd name="connsiteY2" fmla="*/ 161930 h 298455"/>
              <a:gd name="connsiteX3" fmla="*/ 44475 w 46178"/>
              <a:gd name="connsiteY3" fmla="*/ 234955 h 298455"/>
              <a:gd name="connsiteX4" fmla="*/ 25 w 46178"/>
              <a:gd name="connsiteY4" fmla="*/ 298455 h 298455"/>
              <a:gd name="connsiteX5" fmla="*/ 38125 w 46178"/>
              <a:gd name="connsiteY5" fmla="*/ 234955 h 298455"/>
              <a:gd name="connsiteX6" fmla="*/ 38125 w 46178"/>
              <a:gd name="connsiteY6" fmla="*/ 196855 h 298455"/>
              <a:gd name="connsiteX7" fmla="*/ 9550 w 46178"/>
              <a:gd name="connsiteY7" fmla="*/ 5 h 298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6178" h="298455">
                <a:moveTo>
                  <a:pt x="9550" y="5"/>
                </a:moveTo>
                <a:cubicBezTo>
                  <a:pt x="5846" y="1063"/>
                  <a:pt x="11667" y="176218"/>
                  <a:pt x="15900" y="203205"/>
                </a:cubicBezTo>
                <a:cubicBezTo>
                  <a:pt x="20133" y="230193"/>
                  <a:pt x="30188" y="156638"/>
                  <a:pt x="34950" y="161930"/>
                </a:cubicBezTo>
                <a:cubicBezTo>
                  <a:pt x="39713" y="167222"/>
                  <a:pt x="50296" y="212201"/>
                  <a:pt x="44475" y="234955"/>
                </a:cubicBezTo>
                <a:cubicBezTo>
                  <a:pt x="38654" y="257709"/>
                  <a:pt x="1083" y="298455"/>
                  <a:pt x="25" y="298455"/>
                </a:cubicBezTo>
                <a:cubicBezTo>
                  <a:pt x="-1033" y="298455"/>
                  <a:pt x="31775" y="251888"/>
                  <a:pt x="38125" y="234955"/>
                </a:cubicBezTo>
                <a:cubicBezTo>
                  <a:pt x="44475" y="218022"/>
                  <a:pt x="44475" y="239188"/>
                  <a:pt x="38125" y="196855"/>
                </a:cubicBezTo>
                <a:cubicBezTo>
                  <a:pt x="31775" y="154522"/>
                  <a:pt x="13254" y="-1053"/>
                  <a:pt x="9550" y="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1" name="フリーフォーム 490">
            <a:extLst>
              <a:ext uri="{FF2B5EF4-FFF2-40B4-BE49-F238E27FC236}">
                <a16:creationId xmlns:a16="http://schemas.microsoft.com/office/drawing/2014/main" id="{60F6BB42-FE14-2937-74BD-9DC5B8189C2F}"/>
              </a:ext>
            </a:extLst>
          </p:cNvPr>
          <p:cNvSpPr/>
          <p:nvPr/>
        </p:nvSpPr>
        <p:spPr>
          <a:xfrm>
            <a:off x="4835525" y="5247693"/>
            <a:ext cx="85793" cy="448753"/>
          </a:xfrm>
          <a:custGeom>
            <a:avLst/>
            <a:gdLst>
              <a:gd name="connsiteX0" fmla="*/ 0 w 85793"/>
              <a:gd name="connsiteY0" fmla="*/ 582 h 448753"/>
              <a:gd name="connsiteX1" fmla="*/ 15875 w 85793"/>
              <a:gd name="connsiteY1" fmla="*/ 149807 h 448753"/>
              <a:gd name="connsiteX2" fmla="*/ 25400 w 85793"/>
              <a:gd name="connsiteY2" fmla="*/ 95832 h 448753"/>
              <a:gd name="connsiteX3" fmla="*/ 19050 w 85793"/>
              <a:gd name="connsiteY3" fmla="*/ 213307 h 448753"/>
              <a:gd name="connsiteX4" fmla="*/ 53975 w 85793"/>
              <a:gd name="connsiteY4" fmla="*/ 267282 h 448753"/>
              <a:gd name="connsiteX5" fmla="*/ 34925 w 85793"/>
              <a:gd name="connsiteY5" fmla="*/ 232357 h 448753"/>
              <a:gd name="connsiteX6" fmla="*/ 85725 w 85793"/>
              <a:gd name="connsiteY6" fmla="*/ 330782 h 448753"/>
              <a:gd name="connsiteX7" fmla="*/ 22225 w 85793"/>
              <a:gd name="connsiteY7" fmla="*/ 448257 h 448753"/>
              <a:gd name="connsiteX8" fmla="*/ 76200 w 85793"/>
              <a:gd name="connsiteY8" fmla="*/ 368882 h 448753"/>
              <a:gd name="connsiteX9" fmla="*/ 66675 w 85793"/>
              <a:gd name="connsiteY9" fmla="*/ 270457 h 448753"/>
              <a:gd name="connsiteX10" fmla="*/ 22225 w 85793"/>
              <a:gd name="connsiteY10" fmla="*/ 162507 h 448753"/>
              <a:gd name="connsiteX11" fmla="*/ 15875 w 85793"/>
              <a:gd name="connsiteY11" fmla="*/ 99007 h 448753"/>
              <a:gd name="connsiteX12" fmla="*/ 0 w 85793"/>
              <a:gd name="connsiteY12" fmla="*/ 582 h 448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5793" h="448753">
                <a:moveTo>
                  <a:pt x="0" y="582"/>
                </a:moveTo>
                <a:cubicBezTo>
                  <a:pt x="0" y="9049"/>
                  <a:pt x="11642" y="133932"/>
                  <a:pt x="15875" y="149807"/>
                </a:cubicBezTo>
                <a:cubicBezTo>
                  <a:pt x="20108" y="165682"/>
                  <a:pt x="24871" y="85249"/>
                  <a:pt x="25400" y="95832"/>
                </a:cubicBezTo>
                <a:cubicBezTo>
                  <a:pt x="25929" y="106415"/>
                  <a:pt x="14288" y="184732"/>
                  <a:pt x="19050" y="213307"/>
                </a:cubicBezTo>
                <a:cubicBezTo>
                  <a:pt x="23812" y="241882"/>
                  <a:pt x="51329" y="264107"/>
                  <a:pt x="53975" y="267282"/>
                </a:cubicBezTo>
                <a:cubicBezTo>
                  <a:pt x="56621" y="270457"/>
                  <a:pt x="29633" y="221774"/>
                  <a:pt x="34925" y="232357"/>
                </a:cubicBezTo>
                <a:cubicBezTo>
                  <a:pt x="40217" y="242940"/>
                  <a:pt x="87842" y="294799"/>
                  <a:pt x="85725" y="330782"/>
                </a:cubicBezTo>
                <a:cubicBezTo>
                  <a:pt x="83608" y="366765"/>
                  <a:pt x="23813" y="441907"/>
                  <a:pt x="22225" y="448257"/>
                </a:cubicBezTo>
                <a:cubicBezTo>
                  <a:pt x="20638" y="454607"/>
                  <a:pt x="68792" y="398515"/>
                  <a:pt x="76200" y="368882"/>
                </a:cubicBezTo>
                <a:cubicBezTo>
                  <a:pt x="83608" y="339249"/>
                  <a:pt x="75671" y="304853"/>
                  <a:pt x="66675" y="270457"/>
                </a:cubicBezTo>
                <a:cubicBezTo>
                  <a:pt x="57679" y="236061"/>
                  <a:pt x="30692" y="191082"/>
                  <a:pt x="22225" y="162507"/>
                </a:cubicBezTo>
                <a:cubicBezTo>
                  <a:pt x="13758" y="133932"/>
                  <a:pt x="17462" y="119644"/>
                  <a:pt x="15875" y="99007"/>
                </a:cubicBezTo>
                <a:cubicBezTo>
                  <a:pt x="14288" y="78370"/>
                  <a:pt x="0" y="-7885"/>
                  <a:pt x="0" y="58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2" name="フリーフォーム 491">
            <a:extLst>
              <a:ext uri="{FF2B5EF4-FFF2-40B4-BE49-F238E27FC236}">
                <a16:creationId xmlns:a16="http://schemas.microsoft.com/office/drawing/2014/main" id="{3251EA9D-251F-7EBD-F275-F631C4F81A2B}"/>
              </a:ext>
            </a:extLst>
          </p:cNvPr>
          <p:cNvSpPr/>
          <p:nvPr/>
        </p:nvSpPr>
        <p:spPr>
          <a:xfrm>
            <a:off x="4805172" y="5431172"/>
            <a:ext cx="69519" cy="249687"/>
          </a:xfrm>
          <a:custGeom>
            <a:avLst/>
            <a:gdLst>
              <a:gd name="connsiteX0" fmla="*/ 49403 w 69519"/>
              <a:gd name="connsiteY0" fmla="*/ 1253 h 249687"/>
              <a:gd name="connsiteX1" fmla="*/ 27178 w 69519"/>
              <a:gd name="connsiteY1" fmla="*/ 90153 h 249687"/>
              <a:gd name="connsiteX2" fmla="*/ 68453 w 69519"/>
              <a:gd name="connsiteY2" fmla="*/ 245728 h 249687"/>
              <a:gd name="connsiteX3" fmla="*/ 52578 w 69519"/>
              <a:gd name="connsiteY3" fmla="*/ 198103 h 249687"/>
              <a:gd name="connsiteX4" fmla="*/ 1778 w 69519"/>
              <a:gd name="connsiteY4" fmla="*/ 140953 h 249687"/>
              <a:gd name="connsiteX5" fmla="*/ 14478 w 69519"/>
              <a:gd name="connsiteY5" fmla="*/ 153653 h 249687"/>
              <a:gd name="connsiteX6" fmla="*/ 49403 w 69519"/>
              <a:gd name="connsiteY6" fmla="*/ 1253 h 249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519" h="249687">
                <a:moveTo>
                  <a:pt x="49403" y="1253"/>
                </a:moveTo>
                <a:cubicBezTo>
                  <a:pt x="51520" y="-9330"/>
                  <a:pt x="24003" y="49407"/>
                  <a:pt x="27178" y="90153"/>
                </a:cubicBezTo>
                <a:cubicBezTo>
                  <a:pt x="30353" y="130899"/>
                  <a:pt x="64220" y="227736"/>
                  <a:pt x="68453" y="245728"/>
                </a:cubicBezTo>
                <a:cubicBezTo>
                  <a:pt x="72686" y="263720"/>
                  <a:pt x="63690" y="215565"/>
                  <a:pt x="52578" y="198103"/>
                </a:cubicBezTo>
                <a:cubicBezTo>
                  <a:pt x="41466" y="180641"/>
                  <a:pt x="1778" y="140953"/>
                  <a:pt x="1778" y="140953"/>
                </a:cubicBezTo>
                <a:cubicBezTo>
                  <a:pt x="-4572" y="133545"/>
                  <a:pt x="7599" y="172174"/>
                  <a:pt x="14478" y="153653"/>
                </a:cubicBezTo>
                <a:cubicBezTo>
                  <a:pt x="21357" y="135132"/>
                  <a:pt x="47286" y="11836"/>
                  <a:pt x="49403" y="12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3" name="フリーフォーム 492">
            <a:extLst>
              <a:ext uri="{FF2B5EF4-FFF2-40B4-BE49-F238E27FC236}">
                <a16:creationId xmlns:a16="http://schemas.microsoft.com/office/drawing/2014/main" id="{CB50FFB0-4EA1-B9EE-D833-58521D6F1230}"/>
              </a:ext>
            </a:extLst>
          </p:cNvPr>
          <p:cNvSpPr/>
          <p:nvPr/>
        </p:nvSpPr>
        <p:spPr>
          <a:xfrm>
            <a:off x="4964720" y="4987893"/>
            <a:ext cx="417006" cy="78142"/>
          </a:xfrm>
          <a:custGeom>
            <a:avLst/>
            <a:gdLst>
              <a:gd name="connsiteX0" fmla="*/ 980 w 417006"/>
              <a:gd name="connsiteY0" fmla="*/ 32 h 78142"/>
              <a:gd name="connsiteX1" fmla="*/ 235930 w 417006"/>
              <a:gd name="connsiteY1" fmla="*/ 31782 h 78142"/>
              <a:gd name="connsiteX2" fmla="*/ 188305 w 417006"/>
              <a:gd name="connsiteY2" fmla="*/ 47657 h 78142"/>
              <a:gd name="connsiteX3" fmla="*/ 416905 w 417006"/>
              <a:gd name="connsiteY3" fmla="*/ 47657 h 78142"/>
              <a:gd name="connsiteX4" fmla="*/ 156555 w 417006"/>
              <a:gd name="connsiteY4" fmla="*/ 69882 h 78142"/>
              <a:gd name="connsiteX5" fmla="*/ 70830 w 417006"/>
              <a:gd name="connsiteY5" fmla="*/ 76232 h 78142"/>
              <a:gd name="connsiteX6" fmla="*/ 340705 w 417006"/>
              <a:gd name="connsiteY6" fmla="*/ 38132 h 78142"/>
              <a:gd name="connsiteX7" fmla="*/ 980 w 417006"/>
              <a:gd name="connsiteY7" fmla="*/ 32 h 781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7006" h="78142">
                <a:moveTo>
                  <a:pt x="980" y="32"/>
                </a:moveTo>
                <a:cubicBezTo>
                  <a:pt x="-16482" y="-1026"/>
                  <a:pt x="204709" y="23845"/>
                  <a:pt x="235930" y="31782"/>
                </a:cubicBezTo>
                <a:cubicBezTo>
                  <a:pt x="267151" y="39719"/>
                  <a:pt x="158143" y="45011"/>
                  <a:pt x="188305" y="47657"/>
                </a:cubicBezTo>
                <a:cubicBezTo>
                  <a:pt x="218467" y="50303"/>
                  <a:pt x="422197" y="43953"/>
                  <a:pt x="416905" y="47657"/>
                </a:cubicBezTo>
                <a:cubicBezTo>
                  <a:pt x="411613" y="51361"/>
                  <a:pt x="156555" y="69882"/>
                  <a:pt x="156555" y="69882"/>
                </a:cubicBezTo>
                <a:cubicBezTo>
                  <a:pt x="98876" y="74644"/>
                  <a:pt x="40138" y="81524"/>
                  <a:pt x="70830" y="76232"/>
                </a:cubicBezTo>
                <a:cubicBezTo>
                  <a:pt x="101522" y="70940"/>
                  <a:pt x="347584" y="50832"/>
                  <a:pt x="340705" y="38132"/>
                </a:cubicBezTo>
                <a:cubicBezTo>
                  <a:pt x="333826" y="25432"/>
                  <a:pt x="18442" y="1090"/>
                  <a:pt x="980" y="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4" name="フリーフォーム 493">
            <a:extLst>
              <a:ext uri="{FF2B5EF4-FFF2-40B4-BE49-F238E27FC236}">
                <a16:creationId xmlns:a16="http://schemas.microsoft.com/office/drawing/2014/main" id="{DFB55A5F-DFF5-31F3-1EC6-664F95A0C009}"/>
              </a:ext>
            </a:extLst>
          </p:cNvPr>
          <p:cNvSpPr/>
          <p:nvPr/>
        </p:nvSpPr>
        <p:spPr>
          <a:xfrm>
            <a:off x="5095822" y="5206862"/>
            <a:ext cx="173027" cy="188382"/>
          </a:xfrm>
          <a:custGeom>
            <a:avLst/>
            <a:gdLst>
              <a:gd name="connsiteX0" fmla="*/ 53 w 173027"/>
              <a:gd name="connsiteY0" fmla="*/ 85863 h 188382"/>
              <a:gd name="connsiteX1" fmla="*/ 50853 w 173027"/>
              <a:gd name="connsiteY1" fmla="*/ 47763 h 188382"/>
              <a:gd name="connsiteX2" fmla="*/ 47678 w 173027"/>
              <a:gd name="connsiteY2" fmla="*/ 138 h 188382"/>
              <a:gd name="connsiteX3" fmla="*/ 69903 w 173027"/>
              <a:gd name="connsiteY3" fmla="*/ 63638 h 188382"/>
              <a:gd name="connsiteX4" fmla="*/ 158803 w 173027"/>
              <a:gd name="connsiteY4" fmla="*/ 92213 h 188382"/>
              <a:gd name="connsiteX5" fmla="*/ 127053 w 173027"/>
              <a:gd name="connsiteY5" fmla="*/ 133488 h 188382"/>
              <a:gd name="connsiteX6" fmla="*/ 161978 w 173027"/>
              <a:gd name="connsiteY6" fmla="*/ 152538 h 188382"/>
              <a:gd name="connsiteX7" fmla="*/ 98478 w 173027"/>
              <a:gd name="connsiteY7" fmla="*/ 187463 h 188382"/>
              <a:gd name="connsiteX8" fmla="*/ 28628 w 173027"/>
              <a:gd name="connsiteY8" fmla="*/ 177938 h 188382"/>
              <a:gd name="connsiteX9" fmla="*/ 155628 w 173027"/>
              <a:gd name="connsiteY9" fmla="*/ 174763 h 188382"/>
              <a:gd name="connsiteX10" fmla="*/ 165153 w 173027"/>
              <a:gd name="connsiteY10" fmla="*/ 108088 h 188382"/>
              <a:gd name="connsiteX11" fmla="*/ 92128 w 173027"/>
              <a:gd name="connsiteY11" fmla="*/ 73163 h 188382"/>
              <a:gd name="connsiteX12" fmla="*/ 63553 w 173027"/>
              <a:gd name="connsiteY12" fmla="*/ 38238 h 188382"/>
              <a:gd name="connsiteX13" fmla="*/ 54028 w 173027"/>
              <a:gd name="connsiteY13" fmla="*/ 57288 h 188382"/>
              <a:gd name="connsiteX14" fmla="*/ 41328 w 173027"/>
              <a:gd name="connsiteY14" fmla="*/ 19188 h 188382"/>
              <a:gd name="connsiteX15" fmla="*/ 53 w 173027"/>
              <a:gd name="connsiteY15" fmla="*/ 85863 h 188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3027" h="188382">
                <a:moveTo>
                  <a:pt x="53" y="85863"/>
                </a:moveTo>
                <a:cubicBezTo>
                  <a:pt x="1640" y="90625"/>
                  <a:pt x="42916" y="62050"/>
                  <a:pt x="50853" y="47763"/>
                </a:cubicBezTo>
                <a:cubicBezTo>
                  <a:pt x="58790" y="33476"/>
                  <a:pt x="44503" y="-2508"/>
                  <a:pt x="47678" y="138"/>
                </a:cubicBezTo>
                <a:cubicBezTo>
                  <a:pt x="50853" y="2784"/>
                  <a:pt x="51382" y="48292"/>
                  <a:pt x="69903" y="63638"/>
                </a:cubicBezTo>
                <a:cubicBezTo>
                  <a:pt x="88424" y="78984"/>
                  <a:pt x="149278" y="80571"/>
                  <a:pt x="158803" y="92213"/>
                </a:cubicBezTo>
                <a:cubicBezTo>
                  <a:pt x="168328" y="103855"/>
                  <a:pt x="126524" y="123434"/>
                  <a:pt x="127053" y="133488"/>
                </a:cubicBezTo>
                <a:cubicBezTo>
                  <a:pt x="127582" y="143542"/>
                  <a:pt x="166740" y="143542"/>
                  <a:pt x="161978" y="152538"/>
                </a:cubicBezTo>
                <a:cubicBezTo>
                  <a:pt x="157216" y="161534"/>
                  <a:pt x="120703" y="183230"/>
                  <a:pt x="98478" y="187463"/>
                </a:cubicBezTo>
                <a:cubicBezTo>
                  <a:pt x="76253" y="191696"/>
                  <a:pt x="19103" y="180055"/>
                  <a:pt x="28628" y="177938"/>
                </a:cubicBezTo>
                <a:cubicBezTo>
                  <a:pt x="38153" y="175821"/>
                  <a:pt x="132874" y="186405"/>
                  <a:pt x="155628" y="174763"/>
                </a:cubicBezTo>
                <a:cubicBezTo>
                  <a:pt x="178382" y="163121"/>
                  <a:pt x="175736" y="125021"/>
                  <a:pt x="165153" y="108088"/>
                </a:cubicBezTo>
                <a:cubicBezTo>
                  <a:pt x="154570" y="91155"/>
                  <a:pt x="109061" y="84805"/>
                  <a:pt x="92128" y="73163"/>
                </a:cubicBezTo>
                <a:cubicBezTo>
                  <a:pt x="75195" y="61521"/>
                  <a:pt x="69903" y="40884"/>
                  <a:pt x="63553" y="38238"/>
                </a:cubicBezTo>
                <a:cubicBezTo>
                  <a:pt x="57203" y="35592"/>
                  <a:pt x="57732" y="60463"/>
                  <a:pt x="54028" y="57288"/>
                </a:cubicBezTo>
                <a:cubicBezTo>
                  <a:pt x="50324" y="54113"/>
                  <a:pt x="49795" y="14955"/>
                  <a:pt x="41328" y="19188"/>
                </a:cubicBezTo>
                <a:cubicBezTo>
                  <a:pt x="32861" y="23421"/>
                  <a:pt x="-1534" y="81101"/>
                  <a:pt x="53" y="858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5" name="フリーフォーム 494">
            <a:extLst>
              <a:ext uri="{FF2B5EF4-FFF2-40B4-BE49-F238E27FC236}">
                <a16:creationId xmlns:a16="http://schemas.microsoft.com/office/drawing/2014/main" id="{85F953D0-68D8-7985-26BB-2B79E5265452}"/>
              </a:ext>
            </a:extLst>
          </p:cNvPr>
          <p:cNvSpPr/>
          <p:nvPr/>
        </p:nvSpPr>
        <p:spPr>
          <a:xfrm>
            <a:off x="5054509" y="5247352"/>
            <a:ext cx="186418" cy="139190"/>
          </a:xfrm>
          <a:custGeom>
            <a:avLst/>
            <a:gdLst>
              <a:gd name="connsiteX0" fmla="*/ 91 w 186418"/>
              <a:gd name="connsiteY0" fmla="*/ 923 h 139190"/>
              <a:gd name="connsiteX1" fmla="*/ 184241 w 186418"/>
              <a:gd name="connsiteY1" fmla="*/ 134273 h 139190"/>
              <a:gd name="connsiteX2" fmla="*/ 98516 w 186418"/>
              <a:gd name="connsiteY2" fmla="*/ 112048 h 139190"/>
              <a:gd name="connsiteX3" fmla="*/ 57241 w 186418"/>
              <a:gd name="connsiteY3" fmla="*/ 127923 h 139190"/>
              <a:gd name="connsiteX4" fmla="*/ 181066 w 186418"/>
              <a:gd name="connsiteY4" fmla="*/ 73948 h 139190"/>
              <a:gd name="connsiteX5" fmla="*/ 66766 w 186418"/>
              <a:gd name="connsiteY5" fmla="*/ 89823 h 139190"/>
              <a:gd name="connsiteX6" fmla="*/ 136616 w 186418"/>
              <a:gd name="connsiteY6" fmla="*/ 73948 h 139190"/>
              <a:gd name="connsiteX7" fmla="*/ 158841 w 186418"/>
              <a:gd name="connsiteY7" fmla="*/ 73948 h 139190"/>
              <a:gd name="connsiteX8" fmla="*/ 91 w 186418"/>
              <a:gd name="connsiteY8" fmla="*/ 923 h 139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418" h="139190">
                <a:moveTo>
                  <a:pt x="91" y="923"/>
                </a:moveTo>
                <a:cubicBezTo>
                  <a:pt x="4324" y="10977"/>
                  <a:pt x="167837" y="115752"/>
                  <a:pt x="184241" y="134273"/>
                </a:cubicBezTo>
                <a:cubicBezTo>
                  <a:pt x="200645" y="152794"/>
                  <a:pt x="119683" y="113106"/>
                  <a:pt x="98516" y="112048"/>
                </a:cubicBezTo>
                <a:cubicBezTo>
                  <a:pt x="77349" y="110990"/>
                  <a:pt x="43483" y="134273"/>
                  <a:pt x="57241" y="127923"/>
                </a:cubicBezTo>
                <a:cubicBezTo>
                  <a:pt x="70999" y="121573"/>
                  <a:pt x="179479" y="80298"/>
                  <a:pt x="181066" y="73948"/>
                </a:cubicBezTo>
                <a:cubicBezTo>
                  <a:pt x="182654" y="67598"/>
                  <a:pt x="74174" y="89823"/>
                  <a:pt x="66766" y="89823"/>
                </a:cubicBezTo>
                <a:cubicBezTo>
                  <a:pt x="59358" y="89823"/>
                  <a:pt x="121270" y="76594"/>
                  <a:pt x="136616" y="73948"/>
                </a:cubicBezTo>
                <a:cubicBezTo>
                  <a:pt x="151962" y="71302"/>
                  <a:pt x="178420" y="81886"/>
                  <a:pt x="158841" y="73948"/>
                </a:cubicBezTo>
                <a:cubicBezTo>
                  <a:pt x="139262" y="66010"/>
                  <a:pt x="-4142" y="-9131"/>
                  <a:pt x="91" y="9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6" name="フリーフォーム 495">
            <a:extLst>
              <a:ext uri="{FF2B5EF4-FFF2-40B4-BE49-F238E27FC236}">
                <a16:creationId xmlns:a16="http://schemas.microsoft.com/office/drawing/2014/main" id="{FDA4C7A8-BFD9-E92A-8DC3-85D63C4A09D1}"/>
              </a:ext>
            </a:extLst>
          </p:cNvPr>
          <p:cNvSpPr/>
          <p:nvPr/>
        </p:nvSpPr>
        <p:spPr>
          <a:xfrm>
            <a:off x="4835515" y="5241841"/>
            <a:ext cx="105935" cy="422432"/>
          </a:xfrm>
          <a:custGeom>
            <a:avLst/>
            <a:gdLst>
              <a:gd name="connsiteX0" fmla="*/ 10 w 105935"/>
              <a:gd name="connsiteY0" fmla="*/ 84 h 422432"/>
              <a:gd name="connsiteX1" fmla="*/ 95260 w 105935"/>
              <a:gd name="connsiteY1" fmla="*/ 162009 h 422432"/>
              <a:gd name="connsiteX2" fmla="*/ 88910 w 105935"/>
              <a:gd name="connsiteY2" fmla="*/ 260434 h 422432"/>
              <a:gd name="connsiteX3" fmla="*/ 98435 w 105935"/>
              <a:gd name="connsiteY3" fmla="*/ 203284 h 422432"/>
              <a:gd name="connsiteX4" fmla="*/ 92085 w 105935"/>
              <a:gd name="connsiteY4" fmla="*/ 419184 h 422432"/>
              <a:gd name="connsiteX5" fmla="*/ 88910 w 105935"/>
              <a:gd name="connsiteY5" fmla="*/ 323934 h 422432"/>
              <a:gd name="connsiteX6" fmla="*/ 53985 w 105935"/>
              <a:gd name="connsiteY6" fmla="*/ 196934 h 422432"/>
              <a:gd name="connsiteX7" fmla="*/ 73035 w 105935"/>
              <a:gd name="connsiteY7" fmla="*/ 241384 h 422432"/>
              <a:gd name="connsiteX8" fmla="*/ 66685 w 105935"/>
              <a:gd name="connsiteY8" fmla="*/ 162009 h 422432"/>
              <a:gd name="connsiteX9" fmla="*/ 63510 w 105935"/>
              <a:gd name="connsiteY9" fmla="*/ 149309 h 422432"/>
              <a:gd name="connsiteX10" fmla="*/ 104785 w 105935"/>
              <a:gd name="connsiteY10" fmla="*/ 181059 h 422432"/>
              <a:gd name="connsiteX11" fmla="*/ 88910 w 105935"/>
              <a:gd name="connsiteY11" fmla="*/ 139784 h 422432"/>
              <a:gd name="connsiteX12" fmla="*/ 10 w 105935"/>
              <a:gd name="connsiteY12" fmla="*/ 84 h 422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5935" h="422432">
                <a:moveTo>
                  <a:pt x="10" y="84"/>
                </a:moveTo>
                <a:cubicBezTo>
                  <a:pt x="1068" y="3788"/>
                  <a:pt x="80443" y="118617"/>
                  <a:pt x="95260" y="162009"/>
                </a:cubicBezTo>
                <a:cubicBezTo>
                  <a:pt x="110077" y="205401"/>
                  <a:pt x="88381" y="253555"/>
                  <a:pt x="88910" y="260434"/>
                </a:cubicBezTo>
                <a:cubicBezTo>
                  <a:pt x="89439" y="267313"/>
                  <a:pt x="97906" y="176826"/>
                  <a:pt x="98435" y="203284"/>
                </a:cubicBezTo>
                <a:cubicBezTo>
                  <a:pt x="98964" y="229742"/>
                  <a:pt x="93673" y="399076"/>
                  <a:pt x="92085" y="419184"/>
                </a:cubicBezTo>
                <a:cubicBezTo>
                  <a:pt x="90498" y="439292"/>
                  <a:pt x="95260" y="360976"/>
                  <a:pt x="88910" y="323934"/>
                </a:cubicBezTo>
                <a:cubicBezTo>
                  <a:pt x="82560" y="286892"/>
                  <a:pt x="56631" y="210692"/>
                  <a:pt x="53985" y="196934"/>
                </a:cubicBezTo>
                <a:cubicBezTo>
                  <a:pt x="51339" y="183176"/>
                  <a:pt x="70918" y="247205"/>
                  <a:pt x="73035" y="241384"/>
                </a:cubicBezTo>
                <a:cubicBezTo>
                  <a:pt x="75152" y="235563"/>
                  <a:pt x="68273" y="177355"/>
                  <a:pt x="66685" y="162009"/>
                </a:cubicBezTo>
                <a:cubicBezTo>
                  <a:pt x="65098" y="146663"/>
                  <a:pt x="57160" y="146134"/>
                  <a:pt x="63510" y="149309"/>
                </a:cubicBezTo>
                <a:cubicBezTo>
                  <a:pt x="69860" y="152484"/>
                  <a:pt x="100552" y="182646"/>
                  <a:pt x="104785" y="181059"/>
                </a:cubicBezTo>
                <a:cubicBezTo>
                  <a:pt x="109018" y="179472"/>
                  <a:pt x="101081" y="164126"/>
                  <a:pt x="88910" y="139784"/>
                </a:cubicBezTo>
                <a:cubicBezTo>
                  <a:pt x="76739" y="115442"/>
                  <a:pt x="-1048" y="-3620"/>
                  <a:pt x="10" y="8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7" name="フリーフォーム 496">
            <a:extLst>
              <a:ext uri="{FF2B5EF4-FFF2-40B4-BE49-F238E27FC236}">
                <a16:creationId xmlns:a16="http://schemas.microsoft.com/office/drawing/2014/main" id="{9E4AC187-1C9B-2507-0271-CEDC1453920E}"/>
              </a:ext>
            </a:extLst>
          </p:cNvPr>
          <p:cNvSpPr/>
          <p:nvPr/>
        </p:nvSpPr>
        <p:spPr>
          <a:xfrm>
            <a:off x="4978266" y="5295327"/>
            <a:ext cx="269890" cy="377310"/>
          </a:xfrm>
          <a:custGeom>
            <a:avLst/>
            <a:gdLst>
              <a:gd name="connsiteX0" fmla="*/ 134 w 269890"/>
              <a:gd name="connsiteY0" fmla="*/ 573 h 377310"/>
              <a:gd name="connsiteX1" fmla="*/ 60459 w 269890"/>
              <a:gd name="connsiteY1" fmla="*/ 137098 h 377310"/>
              <a:gd name="connsiteX2" fmla="*/ 54109 w 269890"/>
              <a:gd name="connsiteY2" fmla="*/ 146623 h 377310"/>
              <a:gd name="connsiteX3" fmla="*/ 149359 w 269890"/>
              <a:gd name="connsiteY3" fmla="*/ 197423 h 377310"/>
              <a:gd name="connsiteX4" fmla="*/ 123959 w 269890"/>
              <a:gd name="connsiteY4" fmla="*/ 191073 h 377310"/>
              <a:gd name="connsiteX5" fmla="*/ 203334 w 269890"/>
              <a:gd name="connsiteY5" fmla="*/ 245048 h 377310"/>
              <a:gd name="connsiteX6" fmla="*/ 209684 w 269890"/>
              <a:gd name="connsiteY6" fmla="*/ 197423 h 377310"/>
              <a:gd name="connsiteX7" fmla="*/ 247784 w 269890"/>
              <a:gd name="connsiteY7" fmla="*/ 372048 h 377310"/>
              <a:gd name="connsiteX8" fmla="*/ 231909 w 269890"/>
              <a:gd name="connsiteY8" fmla="*/ 324423 h 377310"/>
              <a:gd name="connsiteX9" fmla="*/ 104909 w 269890"/>
              <a:gd name="connsiteY9" fmla="*/ 248223 h 377310"/>
              <a:gd name="connsiteX10" fmla="*/ 12834 w 269890"/>
              <a:gd name="connsiteY10" fmla="*/ 232348 h 377310"/>
              <a:gd name="connsiteX11" fmla="*/ 244609 w 269890"/>
              <a:gd name="connsiteY11" fmla="*/ 311723 h 377310"/>
              <a:gd name="connsiteX12" fmla="*/ 254134 w 269890"/>
              <a:gd name="connsiteY12" fmla="*/ 318073 h 377310"/>
              <a:gd name="connsiteX13" fmla="*/ 158884 w 269890"/>
              <a:gd name="connsiteY13" fmla="*/ 216473 h 377310"/>
              <a:gd name="connsiteX14" fmla="*/ 25534 w 269890"/>
              <a:gd name="connsiteY14" fmla="*/ 140273 h 377310"/>
              <a:gd name="connsiteX15" fmla="*/ 50934 w 269890"/>
              <a:gd name="connsiteY15" fmla="*/ 149798 h 377310"/>
              <a:gd name="connsiteX16" fmla="*/ 44584 w 269890"/>
              <a:gd name="connsiteY16" fmla="*/ 89473 h 377310"/>
              <a:gd name="connsiteX17" fmla="*/ 134 w 269890"/>
              <a:gd name="connsiteY17" fmla="*/ 573 h 3773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69890" h="377310">
                <a:moveTo>
                  <a:pt x="134" y="573"/>
                </a:moveTo>
                <a:cubicBezTo>
                  <a:pt x="2780" y="8510"/>
                  <a:pt x="51463" y="112756"/>
                  <a:pt x="60459" y="137098"/>
                </a:cubicBezTo>
                <a:cubicBezTo>
                  <a:pt x="69455" y="161440"/>
                  <a:pt x="39292" y="136569"/>
                  <a:pt x="54109" y="146623"/>
                </a:cubicBezTo>
                <a:cubicBezTo>
                  <a:pt x="68926" y="156677"/>
                  <a:pt x="137717" y="190015"/>
                  <a:pt x="149359" y="197423"/>
                </a:cubicBezTo>
                <a:cubicBezTo>
                  <a:pt x="161001" y="204831"/>
                  <a:pt x="114963" y="183136"/>
                  <a:pt x="123959" y="191073"/>
                </a:cubicBezTo>
                <a:cubicBezTo>
                  <a:pt x="132955" y="199011"/>
                  <a:pt x="189047" y="243990"/>
                  <a:pt x="203334" y="245048"/>
                </a:cubicBezTo>
                <a:cubicBezTo>
                  <a:pt x="217621" y="246106"/>
                  <a:pt x="202276" y="176256"/>
                  <a:pt x="209684" y="197423"/>
                </a:cubicBezTo>
                <a:cubicBezTo>
                  <a:pt x="217092" y="218590"/>
                  <a:pt x="244080" y="350881"/>
                  <a:pt x="247784" y="372048"/>
                </a:cubicBezTo>
                <a:cubicBezTo>
                  <a:pt x="251488" y="393215"/>
                  <a:pt x="255721" y="345060"/>
                  <a:pt x="231909" y="324423"/>
                </a:cubicBezTo>
                <a:cubicBezTo>
                  <a:pt x="208097" y="303786"/>
                  <a:pt x="141421" y="263569"/>
                  <a:pt x="104909" y="248223"/>
                </a:cubicBezTo>
                <a:cubicBezTo>
                  <a:pt x="68397" y="232877"/>
                  <a:pt x="-10449" y="221765"/>
                  <a:pt x="12834" y="232348"/>
                </a:cubicBezTo>
                <a:cubicBezTo>
                  <a:pt x="36117" y="242931"/>
                  <a:pt x="204392" y="297436"/>
                  <a:pt x="244609" y="311723"/>
                </a:cubicBezTo>
                <a:cubicBezTo>
                  <a:pt x="284826" y="326010"/>
                  <a:pt x="268422" y="333948"/>
                  <a:pt x="254134" y="318073"/>
                </a:cubicBezTo>
                <a:cubicBezTo>
                  <a:pt x="239847" y="302198"/>
                  <a:pt x="196984" y="246106"/>
                  <a:pt x="158884" y="216473"/>
                </a:cubicBezTo>
                <a:cubicBezTo>
                  <a:pt x="120784" y="186840"/>
                  <a:pt x="43525" y="151385"/>
                  <a:pt x="25534" y="140273"/>
                </a:cubicBezTo>
                <a:cubicBezTo>
                  <a:pt x="7543" y="129161"/>
                  <a:pt x="47759" y="158265"/>
                  <a:pt x="50934" y="149798"/>
                </a:cubicBezTo>
                <a:cubicBezTo>
                  <a:pt x="54109" y="141331"/>
                  <a:pt x="54638" y="109581"/>
                  <a:pt x="44584" y="89473"/>
                </a:cubicBezTo>
                <a:cubicBezTo>
                  <a:pt x="34530" y="69365"/>
                  <a:pt x="-2512" y="-7364"/>
                  <a:pt x="134" y="57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8" name="フリーフォーム 497">
            <a:extLst>
              <a:ext uri="{FF2B5EF4-FFF2-40B4-BE49-F238E27FC236}">
                <a16:creationId xmlns:a16="http://schemas.microsoft.com/office/drawing/2014/main" id="{3AE12B3E-3BBB-DF1C-CB24-A728E71A1B2C}"/>
              </a:ext>
            </a:extLst>
          </p:cNvPr>
          <p:cNvSpPr/>
          <p:nvPr/>
        </p:nvSpPr>
        <p:spPr>
          <a:xfrm>
            <a:off x="4914766" y="5305423"/>
            <a:ext cx="143162" cy="146485"/>
          </a:xfrm>
          <a:custGeom>
            <a:avLst/>
            <a:gdLst>
              <a:gd name="connsiteX0" fmla="*/ 50934 w 143162"/>
              <a:gd name="connsiteY0" fmla="*/ 2 h 146485"/>
              <a:gd name="connsiteX1" fmla="*/ 111259 w 143162"/>
              <a:gd name="connsiteY1" fmla="*/ 111127 h 146485"/>
              <a:gd name="connsiteX2" fmla="*/ 111259 w 143162"/>
              <a:gd name="connsiteY2" fmla="*/ 139702 h 146485"/>
              <a:gd name="connsiteX3" fmla="*/ 134 w 143162"/>
              <a:gd name="connsiteY3" fmla="*/ 85727 h 146485"/>
              <a:gd name="connsiteX4" fmla="*/ 136659 w 143162"/>
              <a:gd name="connsiteY4" fmla="*/ 146052 h 146485"/>
              <a:gd name="connsiteX5" fmla="*/ 114434 w 143162"/>
              <a:gd name="connsiteY5" fmla="*/ 107952 h 146485"/>
              <a:gd name="connsiteX6" fmla="*/ 50934 w 143162"/>
              <a:gd name="connsiteY6" fmla="*/ 2 h 146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3162" h="146485">
                <a:moveTo>
                  <a:pt x="50934" y="2"/>
                </a:moveTo>
                <a:cubicBezTo>
                  <a:pt x="50405" y="531"/>
                  <a:pt x="101205" y="87844"/>
                  <a:pt x="111259" y="111127"/>
                </a:cubicBezTo>
                <a:cubicBezTo>
                  <a:pt x="121313" y="134410"/>
                  <a:pt x="129780" y="143935"/>
                  <a:pt x="111259" y="139702"/>
                </a:cubicBezTo>
                <a:cubicBezTo>
                  <a:pt x="92738" y="135469"/>
                  <a:pt x="-4099" y="84669"/>
                  <a:pt x="134" y="85727"/>
                </a:cubicBezTo>
                <a:cubicBezTo>
                  <a:pt x="4367" y="86785"/>
                  <a:pt x="117609" y="142348"/>
                  <a:pt x="136659" y="146052"/>
                </a:cubicBezTo>
                <a:cubicBezTo>
                  <a:pt x="155709" y="149756"/>
                  <a:pt x="128192" y="129119"/>
                  <a:pt x="114434" y="107952"/>
                </a:cubicBezTo>
                <a:cubicBezTo>
                  <a:pt x="100676" y="86785"/>
                  <a:pt x="51463" y="-527"/>
                  <a:pt x="50934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9" name="フリーフォーム 498">
            <a:extLst>
              <a:ext uri="{FF2B5EF4-FFF2-40B4-BE49-F238E27FC236}">
                <a16:creationId xmlns:a16="http://schemas.microsoft.com/office/drawing/2014/main" id="{9B1F44FE-27CD-5523-CE52-62DA41857DC3}"/>
              </a:ext>
            </a:extLst>
          </p:cNvPr>
          <p:cNvSpPr/>
          <p:nvPr/>
        </p:nvSpPr>
        <p:spPr>
          <a:xfrm>
            <a:off x="4931354" y="5314948"/>
            <a:ext cx="97995" cy="354508"/>
          </a:xfrm>
          <a:custGeom>
            <a:avLst/>
            <a:gdLst>
              <a:gd name="connsiteX0" fmla="*/ 97846 w 97995"/>
              <a:gd name="connsiteY0" fmla="*/ 2 h 354508"/>
              <a:gd name="connsiteX1" fmla="*/ 24821 w 97995"/>
              <a:gd name="connsiteY1" fmla="*/ 95252 h 354508"/>
              <a:gd name="connsiteX2" fmla="*/ 34346 w 97995"/>
              <a:gd name="connsiteY2" fmla="*/ 69852 h 354508"/>
              <a:gd name="connsiteX3" fmla="*/ 27996 w 97995"/>
              <a:gd name="connsiteY3" fmla="*/ 142877 h 354508"/>
              <a:gd name="connsiteX4" fmla="*/ 27996 w 97995"/>
              <a:gd name="connsiteY4" fmla="*/ 104777 h 354508"/>
              <a:gd name="connsiteX5" fmla="*/ 18471 w 97995"/>
              <a:gd name="connsiteY5" fmla="*/ 228602 h 354508"/>
              <a:gd name="connsiteX6" fmla="*/ 34346 w 97995"/>
              <a:gd name="connsiteY6" fmla="*/ 352427 h 354508"/>
              <a:gd name="connsiteX7" fmla="*/ 21646 w 97995"/>
              <a:gd name="connsiteY7" fmla="*/ 295277 h 354508"/>
              <a:gd name="connsiteX8" fmla="*/ 21646 w 97995"/>
              <a:gd name="connsiteY8" fmla="*/ 155577 h 354508"/>
              <a:gd name="connsiteX9" fmla="*/ 21646 w 97995"/>
              <a:gd name="connsiteY9" fmla="*/ 177802 h 354508"/>
              <a:gd name="connsiteX10" fmla="*/ 27996 w 97995"/>
              <a:gd name="connsiteY10" fmla="*/ 66677 h 354508"/>
              <a:gd name="connsiteX11" fmla="*/ 2596 w 97995"/>
              <a:gd name="connsiteY11" fmla="*/ 98427 h 354508"/>
              <a:gd name="connsiteX12" fmla="*/ 97846 w 97995"/>
              <a:gd name="connsiteY12" fmla="*/ 2 h 3545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995" h="354508">
                <a:moveTo>
                  <a:pt x="97846" y="2"/>
                </a:moveTo>
                <a:cubicBezTo>
                  <a:pt x="101550" y="-527"/>
                  <a:pt x="35404" y="83610"/>
                  <a:pt x="24821" y="95252"/>
                </a:cubicBezTo>
                <a:cubicBezTo>
                  <a:pt x="14238" y="106894"/>
                  <a:pt x="33817" y="61915"/>
                  <a:pt x="34346" y="69852"/>
                </a:cubicBezTo>
                <a:cubicBezTo>
                  <a:pt x="34875" y="77790"/>
                  <a:pt x="29054" y="137056"/>
                  <a:pt x="27996" y="142877"/>
                </a:cubicBezTo>
                <a:cubicBezTo>
                  <a:pt x="26938" y="148698"/>
                  <a:pt x="29583" y="90490"/>
                  <a:pt x="27996" y="104777"/>
                </a:cubicBezTo>
                <a:cubicBezTo>
                  <a:pt x="26409" y="119064"/>
                  <a:pt x="17413" y="187327"/>
                  <a:pt x="18471" y="228602"/>
                </a:cubicBezTo>
                <a:cubicBezTo>
                  <a:pt x="19529" y="269877"/>
                  <a:pt x="33817" y="341315"/>
                  <a:pt x="34346" y="352427"/>
                </a:cubicBezTo>
                <a:cubicBezTo>
                  <a:pt x="34875" y="363539"/>
                  <a:pt x="23763" y="328085"/>
                  <a:pt x="21646" y="295277"/>
                </a:cubicBezTo>
                <a:cubicBezTo>
                  <a:pt x="19529" y="262469"/>
                  <a:pt x="21646" y="155577"/>
                  <a:pt x="21646" y="155577"/>
                </a:cubicBezTo>
                <a:cubicBezTo>
                  <a:pt x="21646" y="135998"/>
                  <a:pt x="20588" y="192619"/>
                  <a:pt x="21646" y="177802"/>
                </a:cubicBezTo>
                <a:cubicBezTo>
                  <a:pt x="22704" y="162985"/>
                  <a:pt x="31171" y="79906"/>
                  <a:pt x="27996" y="66677"/>
                </a:cubicBezTo>
                <a:cubicBezTo>
                  <a:pt x="24821" y="53448"/>
                  <a:pt x="-9575" y="107952"/>
                  <a:pt x="2596" y="98427"/>
                </a:cubicBezTo>
                <a:cubicBezTo>
                  <a:pt x="14767" y="88902"/>
                  <a:pt x="94142" y="531"/>
                  <a:pt x="97846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0" name="フリーフォーム 499">
            <a:extLst>
              <a:ext uri="{FF2B5EF4-FFF2-40B4-BE49-F238E27FC236}">
                <a16:creationId xmlns:a16="http://schemas.microsoft.com/office/drawing/2014/main" id="{36FFEB82-CC09-0A90-076F-44FBAF1FB074}"/>
              </a:ext>
            </a:extLst>
          </p:cNvPr>
          <p:cNvSpPr/>
          <p:nvPr/>
        </p:nvSpPr>
        <p:spPr>
          <a:xfrm>
            <a:off x="4957898" y="5386199"/>
            <a:ext cx="61990" cy="249971"/>
          </a:xfrm>
          <a:custGeom>
            <a:avLst/>
            <a:gdLst>
              <a:gd name="connsiteX0" fmla="*/ 58602 w 61990"/>
              <a:gd name="connsiteY0" fmla="*/ 1776 h 249971"/>
              <a:gd name="connsiteX1" fmla="*/ 30027 w 61990"/>
              <a:gd name="connsiteY1" fmla="*/ 176401 h 249971"/>
              <a:gd name="connsiteX2" fmla="*/ 39552 w 61990"/>
              <a:gd name="connsiteY2" fmla="*/ 119251 h 249971"/>
              <a:gd name="connsiteX3" fmla="*/ 1452 w 61990"/>
              <a:gd name="connsiteY3" fmla="*/ 198626 h 249971"/>
              <a:gd name="connsiteX4" fmla="*/ 10977 w 61990"/>
              <a:gd name="connsiteY4" fmla="*/ 249426 h 249971"/>
              <a:gd name="connsiteX5" fmla="*/ 39552 w 61990"/>
              <a:gd name="connsiteY5" fmla="*/ 166876 h 249971"/>
              <a:gd name="connsiteX6" fmla="*/ 36377 w 61990"/>
              <a:gd name="connsiteY6" fmla="*/ 204976 h 249971"/>
              <a:gd name="connsiteX7" fmla="*/ 61777 w 61990"/>
              <a:gd name="connsiteY7" fmla="*/ 65276 h 249971"/>
              <a:gd name="connsiteX8" fmla="*/ 49077 w 61990"/>
              <a:gd name="connsiteY8" fmla="*/ 84326 h 249971"/>
              <a:gd name="connsiteX9" fmla="*/ 58602 w 61990"/>
              <a:gd name="connsiteY9" fmla="*/ 1776 h 249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990" h="249971">
                <a:moveTo>
                  <a:pt x="58602" y="1776"/>
                </a:moveTo>
                <a:cubicBezTo>
                  <a:pt x="55427" y="17122"/>
                  <a:pt x="33202" y="156822"/>
                  <a:pt x="30027" y="176401"/>
                </a:cubicBezTo>
                <a:cubicBezTo>
                  <a:pt x="26852" y="195980"/>
                  <a:pt x="44314" y="115547"/>
                  <a:pt x="39552" y="119251"/>
                </a:cubicBezTo>
                <a:cubicBezTo>
                  <a:pt x="34790" y="122955"/>
                  <a:pt x="6214" y="176930"/>
                  <a:pt x="1452" y="198626"/>
                </a:cubicBezTo>
                <a:cubicBezTo>
                  <a:pt x="-3310" y="220322"/>
                  <a:pt x="4627" y="254718"/>
                  <a:pt x="10977" y="249426"/>
                </a:cubicBezTo>
                <a:cubicBezTo>
                  <a:pt x="17327" y="244134"/>
                  <a:pt x="35319" y="174284"/>
                  <a:pt x="39552" y="166876"/>
                </a:cubicBezTo>
                <a:cubicBezTo>
                  <a:pt x="43785" y="159468"/>
                  <a:pt x="32673" y="221909"/>
                  <a:pt x="36377" y="204976"/>
                </a:cubicBezTo>
                <a:cubicBezTo>
                  <a:pt x="40081" y="188043"/>
                  <a:pt x="59660" y="85384"/>
                  <a:pt x="61777" y="65276"/>
                </a:cubicBezTo>
                <a:cubicBezTo>
                  <a:pt x="63894" y="45168"/>
                  <a:pt x="49606" y="93322"/>
                  <a:pt x="49077" y="84326"/>
                </a:cubicBezTo>
                <a:cubicBezTo>
                  <a:pt x="48548" y="75330"/>
                  <a:pt x="61777" y="-13570"/>
                  <a:pt x="58602" y="17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1" name="フリーフォーム 500">
            <a:extLst>
              <a:ext uri="{FF2B5EF4-FFF2-40B4-BE49-F238E27FC236}">
                <a16:creationId xmlns:a16="http://schemas.microsoft.com/office/drawing/2014/main" id="{2C157142-151F-8F88-8C67-4DC4C0A2E8A9}"/>
              </a:ext>
            </a:extLst>
          </p:cNvPr>
          <p:cNvSpPr/>
          <p:nvPr/>
        </p:nvSpPr>
        <p:spPr>
          <a:xfrm>
            <a:off x="4841661" y="5533701"/>
            <a:ext cx="155945" cy="341737"/>
          </a:xfrm>
          <a:custGeom>
            <a:avLst/>
            <a:gdLst>
              <a:gd name="connsiteX0" fmla="*/ 155789 w 155945"/>
              <a:gd name="connsiteY0" fmla="*/ 324 h 341737"/>
              <a:gd name="connsiteX1" fmla="*/ 60539 w 155945"/>
              <a:gd name="connsiteY1" fmla="*/ 149549 h 341737"/>
              <a:gd name="connsiteX2" fmla="*/ 57364 w 155945"/>
              <a:gd name="connsiteY2" fmla="*/ 209874 h 341737"/>
              <a:gd name="connsiteX3" fmla="*/ 41489 w 155945"/>
              <a:gd name="connsiteY3" fmla="*/ 216224 h 341737"/>
              <a:gd name="connsiteX4" fmla="*/ 120864 w 155945"/>
              <a:gd name="connsiteY4" fmla="*/ 340049 h 341737"/>
              <a:gd name="connsiteX5" fmla="*/ 70064 w 155945"/>
              <a:gd name="connsiteY5" fmla="*/ 282899 h 341737"/>
              <a:gd name="connsiteX6" fmla="*/ 214 w 155945"/>
              <a:gd name="connsiteY6" fmla="*/ 209874 h 341737"/>
              <a:gd name="connsiteX7" fmla="*/ 47839 w 155945"/>
              <a:gd name="connsiteY7" fmla="*/ 130499 h 341737"/>
              <a:gd name="connsiteX8" fmla="*/ 35139 w 155945"/>
              <a:gd name="connsiteY8" fmla="*/ 193999 h 341737"/>
              <a:gd name="connsiteX9" fmla="*/ 155789 w 155945"/>
              <a:gd name="connsiteY9" fmla="*/ 324 h 341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5945" h="341737">
                <a:moveTo>
                  <a:pt x="155789" y="324"/>
                </a:moveTo>
                <a:cubicBezTo>
                  <a:pt x="160022" y="-7084"/>
                  <a:pt x="76943" y="114624"/>
                  <a:pt x="60539" y="149549"/>
                </a:cubicBezTo>
                <a:cubicBezTo>
                  <a:pt x="44135" y="184474"/>
                  <a:pt x="60539" y="198761"/>
                  <a:pt x="57364" y="209874"/>
                </a:cubicBezTo>
                <a:cubicBezTo>
                  <a:pt x="54189" y="220987"/>
                  <a:pt x="30906" y="194528"/>
                  <a:pt x="41489" y="216224"/>
                </a:cubicBezTo>
                <a:cubicBezTo>
                  <a:pt x="52072" y="237920"/>
                  <a:pt x="116102" y="328937"/>
                  <a:pt x="120864" y="340049"/>
                </a:cubicBezTo>
                <a:cubicBezTo>
                  <a:pt x="125626" y="351161"/>
                  <a:pt x="90172" y="304595"/>
                  <a:pt x="70064" y="282899"/>
                </a:cubicBezTo>
                <a:cubicBezTo>
                  <a:pt x="49956" y="261203"/>
                  <a:pt x="3918" y="235274"/>
                  <a:pt x="214" y="209874"/>
                </a:cubicBezTo>
                <a:cubicBezTo>
                  <a:pt x="-3490" y="184474"/>
                  <a:pt x="42018" y="133145"/>
                  <a:pt x="47839" y="130499"/>
                </a:cubicBezTo>
                <a:cubicBezTo>
                  <a:pt x="53660" y="127853"/>
                  <a:pt x="16618" y="216224"/>
                  <a:pt x="35139" y="193999"/>
                </a:cubicBezTo>
                <a:cubicBezTo>
                  <a:pt x="53660" y="171774"/>
                  <a:pt x="151556" y="7732"/>
                  <a:pt x="155789" y="3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2" name="フリーフォーム 501">
            <a:extLst>
              <a:ext uri="{FF2B5EF4-FFF2-40B4-BE49-F238E27FC236}">
                <a16:creationId xmlns:a16="http://schemas.microsoft.com/office/drawing/2014/main" id="{BD9C18E5-7B5A-EBD8-696F-B450F91A82E5}"/>
              </a:ext>
            </a:extLst>
          </p:cNvPr>
          <p:cNvSpPr/>
          <p:nvPr/>
        </p:nvSpPr>
        <p:spPr>
          <a:xfrm>
            <a:off x="4959350" y="5587135"/>
            <a:ext cx="70531" cy="299947"/>
          </a:xfrm>
          <a:custGeom>
            <a:avLst/>
            <a:gdLst>
              <a:gd name="connsiteX0" fmla="*/ 44450 w 70531"/>
              <a:gd name="connsiteY0" fmla="*/ 865 h 299947"/>
              <a:gd name="connsiteX1" fmla="*/ 60325 w 70531"/>
              <a:gd name="connsiteY1" fmla="*/ 83415 h 299947"/>
              <a:gd name="connsiteX2" fmla="*/ 9525 w 70531"/>
              <a:gd name="connsiteY2" fmla="*/ 213590 h 299947"/>
              <a:gd name="connsiteX3" fmla="*/ 22225 w 70531"/>
              <a:gd name="connsiteY3" fmla="*/ 159615 h 299947"/>
              <a:gd name="connsiteX4" fmla="*/ 0 w 70531"/>
              <a:gd name="connsiteY4" fmla="*/ 299315 h 299947"/>
              <a:gd name="connsiteX5" fmla="*/ 22225 w 70531"/>
              <a:gd name="connsiteY5" fmla="*/ 207240 h 299947"/>
              <a:gd name="connsiteX6" fmla="*/ 69850 w 70531"/>
              <a:gd name="connsiteY6" fmla="*/ 111990 h 299947"/>
              <a:gd name="connsiteX7" fmla="*/ 50800 w 70531"/>
              <a:gd name="connsiteY7" fmla="*/ 134215 h 299947"/>
              <a:gd name="connsiteX8" fmla="*/ 44450 w 70531"/>
              <a:gd name="connsiteY8" fmla="*/ 865 h 2999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0531" h="299947">
                <a:moveTo>
                  <a:pt x="44450" y="865"/>
                </a:moveTo>
                <a:cubicBezTo>
                  <a:pt x="46037" y="-7602"/>
                  <a:pt x="66146" y="47961"/>
                  <a:pt x="60325" y="83415"/>
                </a:cubicBezTo>
                <a:cubicBezTo>
                  <a:pt x="54504" y="118869"/>
                  <a:pt x="15875" y="200890"/>
                  <a:pt x="9525" y="213590"/>
                </a:cubicBezTo>
                <a:cubicBezTo>
                  <a:pt x="3175" y="226290"/>
                  <a:pt x="23812" y="145328"/>
                  <a:pt x="22225" y="159615"/>
                </a:cubicBezTo>
                <a:cubicBezTo>
                  <a:pt x="20638" y="173902"/>
                  <a:pt x="0" y="291378"/>
                  <a:pt x="0" y="299315"/>
                </a:cubicBezTo>
                <a:cubicBezTo>
                  <a:pt x="0" y="307252"/>
                  <a:pt x="10583" y="238461"/>
                  <a:pt x="22225" y="207240"/>
                </a:cubicBezTo>
                <a:cubicBezTo>
                  <a:pt x="33867" y="176019"/>
                  <a:pt x="65088" y="124161"/>
                  <a:pt x="69850" y="111990"/>
                </a:cubicBezTo>
                <a:cubicBezTo>
                  <a:pt x="74612" y="99819"/>
                  <a:pt x="52917" y="146386"/>
                  <a:pt x="50800" y="134215"/>
                </a:cubicBezTo>
                <a:cubicBezTo>
                  <a:pt x="48683" y="122044"/>
                  <a:pt x="42863" y="9332"/>
                  <a:pt x="44450" y="8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3" name="フリーフォーム 502">
            <a:extLst>
              <a:ext uri="{FF2B5EF4-FFF2-40B4-BE49-F238E27FC236}">
                <a16:creationId xmlns:a16="http://schemas.microsoft.com/office/drawing/2014/main" id="{F07A6172-FF54-09C3-F688-EB519E1B47B0}"/>
              </a:ext>
            </a:extLst>
          </p:cNvPr>
          <p:cNvSpPr/>
          <p:nvPr/>
        </p:nvSpPr>
        <p:spPr>
          <a:xfrm>
            <a:off x="4942377" y="5565731"/>
            <a:ext cx="147803" cy="620461"/>
          </a:xfrm>
          <a:custGeom>
            <a:avLst/>
            <a:gdLst>
              <a:gd name="connsiteX0" fmla="*/ 93173 w 147803"/>
              <a:gd name="connsiteY0" fmla="*/ 44 h 620461"/>
              <a:gd name="connsiteX1" fmla="*/ 99523 w 147803"/>
              <a:gd name="connsiteY1" fmla="*/ 155619 h 620461"/>
              <a:gd name="connsiteX2" fmla="*/ 102698 w 147803"/>
              <a:gd name="connsiteY2" fmla="*/ 117519 h 620461"/>
              <a:gd name="connsiteX3" fmla="*/ 36023 w 147803"/>
              <a:gd name="connsiteY3" fmla="*/ 276269 h 620461"/>
              <a:gd name="connsiteX4" fmla="*/ 48723 w 147803"/>
              <a:gd name="connsiteY4" fmla="*/ 234994 h 620461"/>
              <a:gd name="connsiteX5" fmla="*/ 36023 w 147803"/>
              <a:gd name="connsiteY5" fmla="*/ 298494 h 620461"/>
              <a:gd name="connsiteX6" fmla="*/ 42373 w 147803"/>
              <a:gd name="connsiteY6" fmla="*/ 371519 h 620461"/>
              <a:gd name="connsiteX7" fmla="*/ 39198 w 147803"/>
              <a:gd name="connsiteY7" fmla="*/ 317544 h 620461"/>
              <a:gd name="connsiteX8" fmla="*/ 105873 w 147803"/>
              <a:gd name="connsiteY8" fmla="*/ 517569 h 620461"/>
              <a:gd name="connsiteX9" fmla="*/ 147148 w 147803"/>
              <a:gd name="connsiteY9" fmla="*/ 619169 h 620461"/>
              <a:gd name="connsiteX10" fmla="*/ 121748 w 147803"/>
              <a:gd name="connsiteY10" fmla="*/ 555669 h 620461"/>
              <a:gd name="connsiteX11" fmla="*/ 7448 w 147803"/>
              <a:gd name="connsiteY11" fmla="*/ 298494 h 620461"/>
              <a:gd name="connsiteX12" fmla="*/ 16973 w 147803"/>
              <a:gd name="connsiteY12" fmla="*/ 298494 h 620461"/>
              <a:gd name="connsiteX13" fmla="*/ 64598 w 147803"/>
              <a:gd name="connsiteY13" fmla="*/ 200069 h 620461"/>
              <a:gd name="connsiteX14" fmla="*/ 93173 w 147803"/>
              <a:gd name="connsiteY14" fmla="*/ 139744 h 620461"/>
              <a:gd name="connsiteX15" fmla="*/ 93173 w 147803"/>
              <a:gd name="connsiteY15" fmla="*/ 44 h 62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7803" h="620461">
                <a:moveTo>
                  <a:pt x="93173" y="44"/>
                </a:moveTo>
                <a:cubicBezTo>
                  <a:pt x="94231" y="2690"/>
                  <a:pt x="97936" y="136040"/>
                  <a:pt x="99523" y="155619"/>
                </a:cubicBezTo>
                <a:cubicBezTo>
                  <a:pt x="101110" y="175198"/>
                  <a:pt x="113281" y="97411"/>
                  <a:pt x="102698" y="117519"/>
                </a:cubicBezTo>
                <a:cubicBezTo>
                  <a:pt x="92115" y="137627"/>
                  <a:pt x="45019" y="256690"/>
                  <a:pt x="36023" y="276269"/>
                </a:cubicBezTo>
                <a:cubicBezTo>
                  <a:pt x="27027" y="295848"/>
                  <a:pt x="48723" y="231290"/>
                  <a:pt x="48723" y="234994"/>
                </a:cubicBezTo>
                <a:cubicBezTo>
                  <a:pt x="48723" y="238698"/>
                  <a:pt x="37081" y="275740"/>
                  <a:pt x="36023" y="298494"/>
                </a:cubicBezTo>
                <a:cubicBezTo>
                  <a:pt x="34965" y="321248"/>
                  <a:pt x="41844" y="368344"/>
                  <a:pt x="42373" y="371519"/>
                </a:cubicBezTo>
                <a:cubicBezTo>
                  <a:pt x="42902" y="374694"/>
                  <a:pt x="28615" y="293202"/>
                  <a:pt x="39198" y="317544"/>
                </a:cubicBezTo>
                <a:cubicBezTo>
                  <a:pt x="49781" y="341886"/>
                  <a:pt x="87881" y="467298"/>
                  <a:pt x="105873" y="517569"/>
                </a:cubicBezTo>
                <a:cubicBezTo>
                  <a:pt x="123865" y="567840"/>
                  <a:pt x="144502" y="612819"/>
                  <a:pt x="147148" y="619169"/>
                </a:cubicBezTo>
                <a:cubicBezTo>
                  <a:pt x="149794" y="625519"/>
                  <a:pt x="145031" y="609115"/>
                  <a:pt x="121748" y="555669"/>
                </a:cubicBezTo>
                <a:cubicBezTo>
                  <a:pt x="98465" y="502223"/>
                  <a:pt x="24910" y="341356"/>
                  <a:pt x="7448" y="298494"/>
                </a:cubicBezTo>
                <a:cubicBezTo>
                  <a:pt x="-10014" y="255632"/>
                  <a:pt x="7448" y="314898"/>
                  <a:pt x="16973" y="298494"/>
                </a:cubicBezTo>
                <a:cubicBezTo>
                  <a:pt x="26498" y="282090"/>
                  <a:pt x="51898" y="226527"/>
                  <a:pt x="64598" y="200069"/>
                </a:cubicBezTo>
                <a:cubicBezTo>
                  <a:pt x="77298" y="173611"/>
                  <a:pt x="88411" y="166202"/>
                  <a:pt x="93173" y="139744"/>
                </a:cubicBezTo>
                <a:cubicBezTo>
                  <a:pt x="97935" y="113286"/>
                  <a:pt x="92115" y="-2602"/>
                  <a:pt x="93173" y="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4" name="フリーフォーム 503">
            <a:extLst>
              <a:ext uri="{FF2B5EF4-FFF2-40B4-BE49-F238E27FC236}">
                <a16:creationId xmlns:a16="http://schemas.microsoft.com/office/drawing/2014/main" id="{E72FCD93-3C34-0DC6-A366-2CA2CB1C3F3E}"/>
              </a:ext>
            </a:extLst>
          </p:cNvPr>
          <p:cNvSpPr/>
          <p:nvPr/>
        </p:nvSpPr>
        <p:spPr>
          <a:xfrm>
            <a:off x="4824886" y="5728385"/>
            <a:ext cx="230003" cy="433540"/>
          </a:xfrm>
          <a:custGeom>
            <a:avLst/>
            <a:gdLst>
              <a:gd name="connsiteX0" fmla="*/ 1114 w 230003"/>
              <a:gd name="connsiteY0" fmla="*/ 2490 h 433540"/>
              <a:gd name="connsiteX1" fmla="*/ 80489 w 230003"/>
              <a:gd name="connsiteY1" fmla="*/ 189815 h 433540"/>
              <a:gd name="connsiteX2" fmla="*/ 83664 w 230003"/>
              <a:gd name="connsiteY2" fmla="*/ 94565 h 433540"/>
              <a:gd name="connsiteX3" fmla="*/ 118589 w 230003"/>
              <a:gd name="connsiteY3" fmla="*/ 208865 h 433540"/>
              <a:gd name="connsiteX4" fmla="*/ 118589 w 230003"/>
              <a:gd name="connsiteY4" fmla="*/ 161240 h 433540"/>
              <a:gd name="connsiteX5" fmla="*/ 226539 w 230003"/>
              <a:gd name="connsiteY5" fmla="*/ 431115 h 433540"/>
              <a:gd name="connsiteX6" fmla="*/ 194789 w 230003"/>
              <a:gd name="connsiteY6" fmla="*/ 285065 h 433540"/>
              <a:gd name="connsiteX7" fmla="*/ 109064 w 230003"/>
              <a:gd name="connsiteY7" fmla="*/ 129490 h 433540"/>
              <a:gd name="connsiteX8" fmla="*/ 39214 w 230003"/>
              <a:gd name="connsiteY8" fmla="*/ 85040 h 433540"/>
              <a:gd name="connsiteX9" fmla="*/ 1114 w 230003"/>
              <a:gd name="connsiteY9" fmla="*/ 2490 h 433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0003" h="433540">
                <a:moveTo>
                  <a:pt x="1114" y="2490"/>
                </a:moveTo>
                <a:cubicBezTo>
                  <a:pt x="7993" y="19952"/>
                  <a:pt x="66731" y="174469"/>
                  <a:pt x="80489" y="189815"/>
                </a:cubicBezTo>
                <a:cubicBezTo>
                  <a:pt x="94247" y="205161"/>
                  <a:pt x="77314" y="91390"/>
                  <a:pt x="83664" y="94565"/>
                </a:cubicBezTo>
                <a:cubicBezTo>
                  <a:pt x="90014" y="97740"/>
                  <a:pt x="112768" y="197753"/>
                  <a:pt x="118589" y="208865"/>
                </a:cubicBezTo>
                <a:cubicBezTo>
                  <a:pt x="124410" y="219977"/>
                  <a:pt x="100597" y="124198"/>
                  <a:pt x="118589" y="161240"/>
                </a:cubicBezTo>
                <a:cubicBezTo>
                  <a:pt x="136581" y="198282"/>
                  <a:pt x="213839" y="410478"/>
                  <a:pt x="226539" y="431115"/>
                </a:cubicBezTo>
                <a:cubicBezTo>
                  <a:pt x="239239" y="451752"/>
                  <a:pt x="214368" y="335336"/>
                  <a:pt x="194789" y="285065"/>
                </a:cubicBezTo>
                <a:cubicBezTo>
                  <a:pt x="175210" y="234794"/>
                  <a:pt x="134993" y="162827"/>
                  <a:pt x="109064" y="129490"/>
                </a:cubicBezTo>
                <a:cubicBezTo>
                  <a:pt x="83135" y="96153"/>
                  <a:pt x="57735" y="105677"/>
                  <a:pt x="39214" y="85040"/>
                </a:cubicBezTo>
                <a:cubicBezTo>
                  <a:pt x="20693" y="64403"/>
                  <a:pt x="-5765" y="-14972"/>
                  <a:pt x="1114" y="24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5" name="フリーフォーム 504">
            <a:extLst>
              <a:ext uri="{FF2B5EF4-FFF2-40B4-BE49-F238E27FC236}">
                <a16:creationId xmlns:a16="http://schemas.microsoft.com/office/drawing/2014/main" id="{DC9572C9-5687-F65C-DEF6-A51EC7BAC848}"/>
              </a:ext>
            </a:extLst>
          </p:cNvPr>
          <p:cNvSpPr/>
          <p:nvPr/>
        </p:nvSpPr>
        <p:spPr>
          <a:xfrm>
            <a:off x="5835587" y="4828707"/>
            <a:ext cx="223869" cy="343477"/>
          </a:xfrm>
          <a:custGeom>
            <a:avLst/>
            <a:gdLst>
              <a:gd name="connsiteX0" fmla="*/ 222313 w 223869"/>
              <a:gd name="connsiteY0" fmla="*/ 3643 h 343477"/>
              <a:gd name="connsiteX1" fmla="*/ 69913 w 223869"/>
              <a:gd name="connsiteY1" fmla="*/ 219543 h 343477"/>
              <a:gd name="connsiteX2" fmla="*/ 114363 w 223869"/>
              <a:gd name="connsiteY2" fmla="*/ 152868 h 343477"/>
              <a:gd name="connsiteX3" fmla="*/ 63 w 223869"/>
              <a:gd name="connsiteY3" fmla="*/ 343368 h 343477"/>
              <a:gd name="connsiteX4" fmla="*/ 98488 w 223869"/>
              <a:gd name="connsiteY4" fmla="*/ 178268 h 343477"/>
              <a:gd name="connsiteX5" fmla="*/ 123888 w 223869"/>
              <a:gd name="connsiteY5" fmla="*/ 44918 h 343477"/>
              <a:gd name="connsiteX6" fmla="*/ 149288 w 223869"/>
              <a:gd name="connsiteY6" fmla="*/ 79843 h 343477"/>
              <a:gd name="connsiteX7" fmla="*/ 222313 w 223869"/>
              <a:gd name="connsiteY7" fmla="*/ 3643 h 343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3869" h="343477">
                <a:moveTo>
                  <a:pt x="222313" y="3643"/>
                </a:moveTo>
                <a:cubicBezTo>
                  <a:pt x="209084" y="26926"/>
                  <a:pt x="87905" y="194672"/>
                  <a:pt x="69913" y="219543"/>
                </a:cubicBezTo>
                <a:cubicBezTo>
                  <a:pt x="51921" y="244414"/>
                  <a:pt x="126005" y="132231"/>
                  <a:pt x="114363" y="152868"/>
                </a:cubicBezTo>
                <a:cubicBezTo>
                  <a:pt x="102721" y="173505"/>
                  <a:pt x="2709" y="339135"/>
                  <a:pt x="63" y="343368"/>
                </a:cubicBezTo>
                <a:cubicBezTo>
                  <a:pt x="-2583" y="347601"/>
                  <a:pt x="77851" y="228010"/>
                  <a:pt x="98488" y="178268"/>
                </a:cubicBezTo>
                <a:cubicBezTo>
                  <a:pt x="119125" y="128526"/>
                  <a:pt x="115421" y="61322"/>
                  <a:pt x="123888" y="44918"/>
                </a:cubicBezTo>
                <a:cubicBezTo>
                  <a:pt x="132355" y="28514"/>
                  <a:pt x="138176" y="83547"/>
                  <a:pt x="149288" y="79843"/>
                </a:cubicBezTo>
                <a:cubicBezTo>
                  <a:pt x="160400" y="76139"/>
                  <a:pt x="235542" y="-19640"/>
                  <a:pt x="222313" y="36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6" name="フリーフォーム 505">
            <a:extLst>
              <a:ext uri="{FF2B5EF4-FFF2-40B4-BE49-F238E27FC236}">
                <a16:creationId xmlns:a16="http://schemas.microsoft.com/office/drawing/2014/main" id="{BE3ABBFF-FC0E-5DBA-D70C-067CA35DA446}"/>
              </a:ext>
            </a:extLst>
          </p:cNvPr>
          <p:cNvSpPr/>
          <p:nvPr/>
        </p:nvSpPr>
        <p:spPr>
          <a:xfrm>
            <a:off x="6079921" y="5063829"/>
            <a:ext cx="67699" cy="203916"/>
          </a:xfrm>
          <a:custGeom>
            <a:avLst/>
            <a:gdLst>
              <a:gd name="connsiteX0" fmla="*/ 66879 w 67699"/>
              <a:gd name="connsiteY0" fmla="*/ 296 h 203916"/>
              <a:gd name="connsiteX1" fmla="*/ 9729 w 67699"/>
              <a:gd name="connsiteY1" fmla="*/ 95546 h 203916"/>
              <a:gd name="connsiteX2" fmla="*/ 204 w 67699"/>
              <a:gd name="connsiteY2" fmla="*/ 203496 h 203916"/>
              <a:gd name="connsiteX3" fmla="*/ 6554 w 67699"/>
              <a:gd name="connsiteY3" fmla="*/ 130471 h 203916"/>
              <a:gd name="connsiteX4" fmla="*/ 41479 w 67699"/>
              <a:gd name="connsiteY4" fmla="*/ 66971 h 203916"/>
              <a:gd name="connsiteX5" fmla="*/ 66879 w 67699"/>
              <a:gd name="connsiteY5" fmla="*/ 296 h 20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99" h="203916">
                <a:moveTo>
                  <a:pt x="66879" y="296"/>
                </a:moveTo>
                <a:cubicBezTo>
                  <a:pt x="61587" y="5059"/>
                  <a:pt x="20841" y="61679"/>
                  <a:pt x="9729" y="95546"/>
                </a:cubicBezTo>
                <a:cubicBezTo>
                  <a:pt x="-1384" y="129413"/>
                  <a:pt x="733" y="197675"/>
                  <a:pt x="204" y="203496"/>
                </a:cubicBezTo>
                <a:cubicBezTo>
                  <a:pt x="-325" y="209317"/>
                  <a:pt x="-325" y="153225"/>
                  <a:pt x="6554" y="130471"/>
                </a:cubicBezTo>
                <a:cubicBezTo>
                  <a:pt x="13433" y="107717"/>
                  <a:pt x="32483" y="84434"/>
                  <a:pt x="41479" y="66971"/>
                </a:cubicBezTo>
                <a:cubicBezTo>
                  <a:pt x="50475" y="49509"/>
                  <a:pt x="72171" y="-4467"/>
                  <a:pt x="66879" y="2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7" name="フリーフォーム 506">
            <a:extLst>
              <a:ext uri="{FF2B5EF4-FFF2-40B4-BE49-F238E27FC236}">
                <a16:creationId xmlns:a16="http://schemas.microsoft.com/office/drawing/2014/main" id="{17610873-D35B-FAF9-83AC-BF959013E03B}"/>
              </a:ext>
            </a:extLst>
          </p:cNvPr>
          <p:cNvSpPr/>
          <p:nvPr/>
        </p:nvSpPr>
        <p:spPr>
          <a:xfrm>
            <a:off x="5857866" y="5133742"/>
            <a:ext cx="172533" cy="225767"/>
          </a:xfrm>
          <a:custGeom>
            <a:avLst/>
            <a:gdLst>
              <a:gd name="connsiteX0" fmla="*/ 9 w 172533"/>
              <a:gd name="connsiteY0" fmla="*/ 233 h 225767"/>
              <a:gd name="connsiteX1" fmla="*/ 114309 w 172533"/>
              <a:gd name="connsiteY1" fmla="*/ 162158 h 225767"/>
              <a:gd name="connsiteX2" fmla="*/ 171459 w 172533"/>
              <a:gd name="connsiteY2" fmla="*/ 225658 h 225767"/>
              <a:gd name="connsiteX3" fmla="*/ 152409 w 172533"/>
              <a:gd name="connsiteY3" fmla="*/ 174858 h 225767"/>
              <a:gd name="connsiteX4" fmla="*/ 161934 w 172533"/>
              <a:gd name="connsiteY4" fmla="*/ 82783 h 225767"/>
              <a:gd name="connsiteX5" fmla="*/ 136534 w 172533"/>
              <a:gd name="connsiteY5" fmla="*/ 190733 h 225767"/>
              <a:gd name="connsiteX6" fmla="*/ 107959 w 172533"/>
              <a:gd name="connsiteY6" fmla="*/ 127233 h 225767"/>
              <a:gd name="connsiteX7" fmla="*/ 9 w 172533"/>
              <a:gd name="connsiteY7" fmla="*/ 233 h 225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533" h="225767">
                <a:moveTo>
                  <a:pt x="9" y="233"/>
                </a:moveTo>
                <a:cubicBezTo>
                  <a:pt x="1067" y="6054"/>
                  <a:pt x="85734" y="124587"/>
                  <a:pt x="114309" y="162158"/>
                </a:cubicBezTo>
                <a:cubicBezTo>
                  <a:pt x="142884" y="199729"/>
                  <a:pt x="165109" y="223541"/>
                  <a:pt x="171459" y="225658"/>
                </a:cubicBezTo>
                <a:cubicBezTo>
                  <a:pt x="177809" y="227775"/>
                  <a:pt x="153997" y="198671"/>
                  <a:pt x="152409" y="174858"/>
                </a:cubicBezTo>
                <a:cubicBezTo>
                  <a:pt x="150821" y="151045"/>
                  <a:pt x="164580" y="80137"/>
                  <a:pt x="161934" y="82783"/>
                </a:cubicBezTo>
                <a:cubicBezTo>
                  <a:pt x="159288" y="85429"/>
                  <a:pt x="145530" y="183325"/>
                  <a:pt x="136534" y="190733"/>
                </a:cubicBezTo>
                <a:cubicBezTo>
                  <a:pt x="127538" y="198141"/>
                  <a:pt x="126480" y="155279"/>
                  <a:pt x="107959" y="127233"/>
                </a:cubicBezTo>
                <a:cubicBezTo>
                  <a:pt x="89438" y="99187"/>
                  <a:pt x="-1049" y="-5588"/>
                  <a:pt x="9" y="2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8" name="フリーフォーム 507">
            <a:extLst>
              <a:ext uri="{FF2B5EF4-FFF2-40B4-BE49-F238E27FC236}">
                <a16:creationId xmlns:a16="http://schemas.microsoft.com/office/drawing/2014/main" id="{9E7603D7-8E8A-5B38-1131-64CEF185D2CA}"/>
              </a:ext>
            </a:extLst>
          </p:cNvPr>
          <p:cNvSpPr/>
          <p:nvPr/>
        </p:nvSpPr>
        <p:spPr>
          <a:xfrm>
            <a:off x="5895946" y="5113186"/>
            <a:ext cx="92108" cy="303391"/>
          </a:xfrm>
          <a:custGeom>
            <a:avLst/>
            <a:gdLst>
              <a:gd name="connsiteX0" fmla="*/ 92104 w 92108"/>
              <a:gd name="connsiteY0" fmla="*/ 1739 h 303391"/>
              <a:gd name="connsiteX1" fmla="*/ 38129 w 92108"/>
              <a:gd name="connsiteY1" fmla="*/ 182714 h 303391"/>
              <a:gd name="connsiteX2" fmla="*/ 66704 w 92108"/>
              <a:gd name="connsiteY2" fmla="*/ 189064 h 303391"/>
              <a:gd name="connsiteX3" fmla="*/ 38129 w 92108"/>
              <a:gd name="connsiteY3" fmla="*/ 255739 h 303391"/>
              <a:gd name="connsiteX4" fmla="*/ 29 w 92108"/>
              <a:gd name="connsiteY4" fmla="*/ 303364 h 303391"/>
              <a:gd name="connsiteX5" fmla="*/ 44479 w 92108"/>
              <a:gd name="connsiteY5" fmla="*/ 249389 h 303391"/>
              <a:gd name="connsiteX6" fmla="*/ 60354 w 92108"/>
              <a:gd name="connsiteY6" fmla="*/ 258914 h 303391"/>
              <a:gd name="connsiteX7" fmla="*/ 60354 w 92108"/>
              <a:gd name="connsiteY7" fmla="*/ 204939 h 303391"/>
              <a:gd name="connsiteX8" fmla="*/ 28604 w 92108"/>
              <a:gd name="connsiteY8" fmla="*/ 179539 h 303391"/>
              <a:gd name="connsiteX9" fmla="*/ 34954 w 92108"/>
              <a:gd name="connsiteY9" fmla="*/ 135089 h 303391"/>
              <a:gd name="connsiteX10" fmla="*/ 28604 w 92108"/>
              <a:gd name="connsiteY10" fmla="*/ 55714 h 303391"/>
              <a:gd name="connsiteX11" fmla="*/ 41304 w 92108"/>
              <a:gd name="connsiteY11" fmla="*/ 87464 h 303391"/>
              <a:gd name="connsiteX12" fmla="*/ 92104 w 92108"/>
              <a:gd name="connsiteY12" fmla="*/ 1739 h 303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2108" h="303391">
                <a:moveTo>
                  <a:pt x="92104" y="1739"/>
                </a:moveTo>
                <a:cubicBezTo>
                  <a:pt x="91575" y="17614"/>
                  <a:pt x="42362" y="151493"/>
                  <a:pt x="38129" y="182714"/>
                </a:cubicBezTo>
                <a:cubicBezTo>
                  <a:pt x="33896" y="213935"/>
                  <a:pt x="66704" y="176893"/>
                  <a:pt x="66704" y="189064"/>
                </a:cubicBezTo>
                <a:cubicBezTo>
                  <a:pt x="66704" y="201235"/>
                  <a:pt x="49241" y="236689"/>
                  <a:pt x="38129" y="255739"/>
                </a:cubicBezTo>
                <a:cubicBezTo>
                  <a:pt x="27017" y="274789"/>
                  <a:pt x="-1029" y="304422"/>
                  <a:pt x="29" y="303364"/>
                </a:cubicBezTo>
                <a:cubicBezTo>
                  <a:pt x="1087" y="302306"/>
                  <a:pt x="44479" y="249389"/>
                  <a:pt x="44479" y="249389"/>
                </a:cubicBezTo>
                <a:cubicBezTo>
                  <a:pt x="54533" y="241981"/>
                  <a:pt x="57708" y="266322"/>
                  <a:pt x="60354" y="258914"/>
                </a:cubicBezTo>
                <a:cubicBezTo>
                  <a:pt x="63000" y="251506"/>
                  <a:pt x="65646" y="218168"/>
                  <a:pt x="60354" y="204939"/>
                </a:cubicBezTo>
                <a:cubicBezTo>
                  <a:pt x="55062" y="191710"/>
                  <a:pt x="32837" y="191181"/>
                  <a:pt x="28604" y="179539"/>
                </a:cubicBezTo>
                <a:cubicBezTo>
                  <a:pt x="24371" y="167897"/>
                  <a:pt x="34954" y="155726"/>
                  <a:pt x="34954" y="135089"/>
                </a:cubicBezTo>
                <a:cubicBezTo>
                  <a:pt x="34954" y="114452"/>
                  <a:pt x="27546" y="63651"/>
                  <a:pt x="28604" y="55714"/>
                </a:cubicBezTo>
                <a:cubicBezTo>
                  <a:pt x="29662" y="47777"/>
                  <a:pt x="33367" y="91168"/>
                  <a:pt x="41304" y="87464"/>
                </a:cubicBezTo>
                <a:cubicBezTo>
                  <a:pt x="49241" y="83760"/>
                  <a:pt x="92633" y="-14136"/>
                  <a:pt x="92104" y="17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9" name="フリーフォーム 508">
            <a:extLst>
              <a:ext uri="{FF2B5EF4-FFF2-40B4-BE49-F238E27FC236}">
                <a16:creationId xmlns:a16="http://schemas.microsoft.com/office/drawing/2014/main" id="{2A6DF66C-3406-3020-D1ED-EAC9B9A0545D}"/>
              </a:ext>
            </a:extLst>
          </p:cNvPr>
          <p:cNvSpPr/>
          <p:nvPr/>
        </p:nvSpPr>
        <p:spPr>
          <a:xfrm>
            <a:off x="5863921" y="5123751"/>
            <a:ext cx="67016" cy="273798"/>
          </a:xfrm>
          <a:custGeom>
            <a:avLst/>
            <a:gdLst>
              <a:gd name="connsiteX0" fmla="*/ 66979 w 67016"/>
              <a:gd name="connsiteY0" fmla="*/ 699 h 273798"/>
              <a:gd name="connsiteX1" fmla="*/ 304 w 67016"/>
              <a:gd name="connsiteY1" fmla="*/ 159449 h 273798"/>
              <a:gd name="connsiteX2" fmla="*/ 41579 w 67016"/>
              <a:gd name="connsiteY2" fmla="*/ 124524 h 273798"/>
              <a:gd name="connsiteX3" fmla="*/ 25704 w 67016"/>
              <a:gd name="connsiteY3" fmla="*/ 194374 h 273798"/>
              <a:gd name="connsiteX4" fmla="*/ 32054 w 67016"/>
              <a:gd name="connsiteY4" fmla="*/ 273749 h 273798"/>
              <a:gd name="connsiteX5" fmla="*/ 19354 w 67016"/>
              <a:gd name="connsiteY5" fmla="*/ 207074 h 273798"/>
              <a:gd name="connsiteX6" fmla="*/ 19354 w 67016"/>
              <a:gd name="connsiteY6" fmla="*/ 257874 h 273798"/>
              <a:gd name="connsiteX7" fmla="*/ 9829 w 67016"/>
              <a:gd name="connsiteY7" fmla="*/ 159449 h 273798"/>
              <a:gd name="connsiteX8" fmla="*/ 9829 w 67016"/>
              <a:gd name="connsiteY8" fmla="*/ 73724 h 273798"/>
              <a:gd name="connsiteX9" fmla="*/ 9829 w 67016"/>
              <a:gd name="connsiteY9" fmla="*/ 99124 h 273798"/>
              <a:gd name="connsiteX10" fmla="*/ 66979 w 67016"/>
              <a:gd name="connsiteY10" fmla="*/ 699 h 273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7016" h="273798">
                <a:moveTo>
                  <a:pt x="66979" y="699"/>
                </a:moveTo>
                <a:cubicBezTo>
                  <a:pt x="65392" y="10753"/>
                  <a:pt x="4537" y="138812"/>
                  <a:pt x="304" y="159449"/>
                </a:cubicBezTo>
                <a:cubicBezTo>
                  <a:pt x="-3929" y="180086"/>
                  <a:pt x="37346" y="118703"/>
                  <a:pt x="41579" y="124524"/>
                </a:cubicBezTo>
                <a:cubicBezTo>
                  <a:pt x="45812" y="130345"/>
                  <a:pt x="27291" y="169503"/>
                  <a:pt x="25704" y="194374"/>
                </a:cubicBezTo>
                <a:cubicBezTo>
                  <a:pt x="24116" y="219245"/>
                  <a:pt x="33112" y="271632"/>
                  <a:pt x="32054" y="273749"/>
                </a:cubicBezTo>
                <a:cubicBezTo>
                  <a:pt x="30996" y="275866"/>
                  <a:pt x="21471" y="209720"/>
                  <a:pt x="19354" y="207074"/>
                </a:cubicBezTo>
                <a:cubicBezTo>
                  <a:pt x="17237" y="204428"/>
                  <a:pt x="20942" y="265812"/>
                  <a:pt x="19354" y="257874"/>
                </a:cubicBezTo>
                <a:cubicBezTo>
                  <a:pt x="17766" y="249936"/>
                  <a:pt x="11416" y="190141"/>
                  <a:pt x="9829" y="159449"/>
                </a:cubicBezTo>
                <a:cubicBezTo>
                  <a:pt x="8241" y="128757"/>
                  <a:pt x="9829" y="73724"/>
                  <a:pt x="9829" y="73724"/>
                </a:cubicBezTo>
                <a:cubicBezTo>
                  <a:pt x="9829" y="63670"/>
                  <a:pt x="-225" y="106003"/>
                  <a:pt x="9829" y="99124"/>
                </a:cubicBezTo>
                <a:cubicBezTo>
                  <a:pt x="19883" y="92245"/>
                  <a:pt x="68566" y="-9355"/>
                  <a:pt x="66979" y="69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0" name="フリーフォーム 509">
            <a:extLst>
              <a:ext uri="{FF2B5EF4-FFF2-40B4-BE49-F238E27FC236}">
                <a16:creationId xmlns:a16="http://schemas.microsoft.com/office/drawing/2014/main" id="{748BD941-5E65-99E8-FD55-2E817B53D1AD}"/>
              </a:ext>
            </a:extLst>
          </p:cNvPr>
          <p:cNvSpPr/>
          <p:nvPr/>
        </p:nvSpPr>
        <p:spPr>
          <a:xfrm>
            <a:off x="5114838" y="5340224"/>
            <a:ext cx="369297" cy="277748"/>
          </a:xfrm>
          <a:custGeom>
            <a:avLst/>
            <a:gdLst>
              <a:gd name="connsiteX0" fmla="*/ 368387 w 369297"/>
              <a:gd name="connsiteY0" fmla="*/ 126 h 277748"/>
              <a:gd name="connsiteX1" fmla="*/ 269962 w 369297"/>
              <a:gd name="connsiteY1" fmla="*/ 95376 h 277748"/>
              <a:gd name="connsiteX2" fmla="*/ 222337 w 369297"/>
              <a:gd name="connsiteY2" fmla="*/ 120776 h 277748"/>
              <a:gd name="connsiteX3" fmla="*/ 279487 w 369297"/>
              <a:gd name="connsiteY3" fmla="*/ 82676 h 277748"/>
              <a:gd name="connsiteX4" fmla="*/ 231862 w 369297"/>
              <a:gd name="connsiteY4" fmla="*/ 263651 h 277748"/>
              <a:gd name="connsiteX5" fmla="*/ 133437 w 369297"/>
              <a:gd name="connsiteY5" fmla="*/ 222376 h 277748"/>
              <a:gd name="connsiteX6" fmla="*/ 212812 w 369297"/>
              <a:gd name="connsiteY6" fmla="*/ 263651 h 277748"/>
              <a:gd name="connsiteX7" fmla="*/ 87 w 369297"/>
              <a:gd name="connsiteY7" fmla="*/ 231901 h 277748"/>
              <a:gd name="connsiteX8" fmla="*/ 187412 w 369297"/>
              <a:gd name="connsiteY8" fmla="*/ 276351 h 277748"/>
              <a:gd name="connsiteX9" fmla="*/ 241387 w 369297"/>
              <a:gd name="connsiteY9" fmla="*/ 168401 h 277748"/>
              <a:gd name="connsiteX10" fmla="*/ 235037 w 369297"/>
              <a:gd name="connsiteY10" fmla="*/ 241426 h 277748"/>
              <a:gd name="connsiteX11" fmla="*/ 254087 w 369297"/>
              <a:gd name="connsiteY11" fmla="*/ 104901 h 277748"/>
              <a:gd name="connsiteX12" fmla="*/ 206462 w 369297"/>
              <a:gd name="connsiteY12" fmla="*/ 117601 h 277748"/>
              <a:gd name="connsiteX13" fmla="*/ 368387 w 369297"/>
              <a:gd name="connsiteY13" fmla="*/ 126 h 277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69297" h="277748">
                <a:moveTo>
                  <a:pt x="368387" y="126"/>
                </a:moveTo>
                <a:cubicBezTo>
                  <a:pt x="378970" y="-3578"/>
                  <a:pt x="294304" y="75268"/>
                  <a:pt x="269962" y="95376"/>
                </a:cubicBezTo>
                <a:cubicBezTo>
                  <a:pt x="245620" y="115484"/>
                  <a:pt x="220749" y="122893"/>
                  <a:pt x="222337" y="120776"/>
                </a:cubicBezTo>
                <a:cubicBezTo>
                  <a:pt x="223925" y="118659"/>
                  <a:pt x="277899" y="58863"/>
                  <a:pt x="279487" y="82676"/>
                </a:cubicBezTo>
                <a:cubicBezTo>
                  <a:pt x="281075" y="106489"/>
                  <a:pt x="256204" y="240368"/>
                  <a:pt x="231862" y="263651"/>
                </a:cubicBezTo>
                <a:cubicBezTo>
                  <a:pt x="207520" y="286934"/>
                  <a:pt x="136612" y="222376"/>
                  <a:pt x="133437" y="222376"/>
                </a:cubicBezTo>
                <a:cubicBezTo>
                  <a:pt x="130262" y="222376"/>
                  <a:pt x="235037" y="262064"/>
                  <a:pt x="212812" y="263651"/>
                </a:cubicBezTo>
                <a:cubicBezTo>
                  <a:pt x="190587" y="265238"/>
                  <a:pt x="4320" y="229784"/>
                  <a:pt x="87" y="231901"/>
                </a:cubicBezTo>
                <a:cubicBezTo>
                  <a:pt x="-4146" y="234018"/>
                  <a:pt x="147195" y="286934"/>
                  <a:pt x="187412" y="276351"/>
                </a:cubicBezTo>
                <a:cubicBezTo>
                  <a:pt x="227629" y="265768"/>
                  <a:pt x="233450" y="174222"/>
                  <a:pt x="241387" y="168401"/>
                </a:cubicBezTo>
                <a:cubicBezTo>
                  <a:pt x="249324" y="162580"/>
                  <a:pt x="232920" y="252009"/>
                  <a:pt x="235037" y="241426"/>
                </a:cubicBezTo>
                <a:cubicBezTo>
                  <a:pt x="237154" y="230843"/>
                  <a:pt x="258849" y="125538"/>
                  <a:pt x="254087" y="104901"/>
                </a:cubicBezTo>
                <a:cubicBezTo>
                  <a:pt x="249325" y="84264"/>
                  <a:pt x="187941" y="128714"/>
                  <a:pt x="206462" y="117601"/>
                </a:cubicBezTo>
                <a:cubicBezTo>
                  <a:pt x="224983" y="106489"/>
                  <a:pt x="357804" y="3830"/>
                  <a:pt x="368387" y="1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1" name="フリーフォーム 510">
            <a:extLst>
              <a:ext uri="{FF2B5EF4-FFF2-40B4-BE49-F238E27FC236}">
                <a16:creationId xmlns:a16="http://schemas.microsoft.com/office/drawing/2014/main" id="{426C77E3-8224-7296-95E8-78E5CAD0AD28}"/>
              </a:ext>
            </a:extLst>
          </p:cNvPr>
          <p:cNvSpPr/>
          <p:nvPr/>
        </p:nvSpPr>
        <p:spPr>
          <a:xfrm>
            <a:off x="5036418" y="5548302"/>
            <a:ext cx="195990" cy="185825"/>
          </a:xfrm>
          <a:custGeom>
            <a:avLst/>
            <a:gdLst>
              <a:gd name="connsiteX0" fmla="*/ 2307 w 195990"/>
              <a:gd name="connsiteY0" fmla="*/ 1598 h 185825"/>
              <a:gd name="connsiteX1" fmla="*/ 161057 w 195990"/>
              <a:gd name="connsiteY1" fmla="*/ 103198 h 185825"/>
              <a:gd name="connsiteX2" fmla="*/ 195982 w 195990"/>
              <a:gd name="connsiteY2" fmla="*/ 103198 h 185825"/>
              <a:gd name="connsiteX3" fmla="*/ 164232 w 195990"/>
              <a:gd name="connsiteY3" fmla="*/ 115898 h 185825"/>
              <a:gd name="connsiteX4" fmla="*/ 145182 w 195990"/>
              <a:gd name="connsiteY4" fmla="*/ 185748 h 185825"/>
              <a:gd name="connsiteX5" fmla="*/ 157882 w 195990"/>
              <a:gd name="connsiteY5" fmla="*/ 128598 h 185825"/>
              <a:gd name="connsiteX6" fmla="*/ 129307 w 195990"/>
              <a:gd name="connsiteY6" fmla="*/ 80973 h 185825"/>
              <a:gd name="connsiteX7" fmla="*/ 68982 w 195990"/>
              <a:gd name="connsiteY7" fmla="*/ 42873 h 185825"/>
              <a:gd name="connsiteX8" fmla="*/ 2307 w 195990"/>
              <a:gd name="connsiteY8" fmla="*/ 1598 h 1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5990" h="185825">
                <a:moveTo>
                  <a:pt x="2307" y="1598"/>
                </a:moveTo>
                <a:cubicBezTo>
                  <a:pt x="17653" y="11652"/>
                  <a:pt x="128778" y="86265"/>
                  <a:pt x="161057" y="103198"/>
                </a:cubicBezTo>
                <a:cubicBezTo>
                  <a:pt x="193336" y="120131"/>
                  <a:pt x="195453" y="101081"/>
                  <a:pt x="195982" y="103198"/>
                </a:cubicBezTo>
                <a:cubicBezTo>
                  <a:pt x="196511" y="105315"/>
                  <a:pt x="172699" y="102140"/>
                  <a:pt x="164232" y="115898"/>
                </a:cubicBezTo>
                <a:cubicBezTo>
                  <a:pt x="155765" y="129656"/>
                  <a:pt x="146240" y="183631"/>
                  <a:pt x="145182" y="185748"/>
                </a:cubicBezTo>
                <a:cubicBezTo>
                  <a:pt x="144124" y="187865"/>
                  <a:pt x="160528" y="146061"/>
                  <a:pt x="157882" y="128598"/>
                </a:cubicBezTo>
                <a:cubicBezTo>
                  <a:pt x="155236" y="111135"/>
                  <a:pt x="144124" y="95260"/>
                  <a:pt x="129307" y="80973"/>
                </a:cubicBezTo>
                <a:cubicBezTo>
                  <a:pt x="114490" y="66686"/>
                  <a:pt x="85386" y="53985"/>
                  <a:pt x="68982" y="42873"/>
                </a:cubicBezTo>
                <a:cubicBezTo>
                  <a:pt x="52578" y="31761"/>
                  <a:pt x="-13039" y="-8456"/>
                  <a:pt x="2307" y="159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0" name="フリーフォーム 419">
            <a:extLst>
              <a:ext uri="{FF2B5EF4-FFF2-40B4-BE49-F238E27FC236}">
                <a16:creationId xmlns:a16="http://schemas.microsoft.com/office/drawing/2014/main" id="{00F554ED-541D-52BD-4CDE-824BED58FAF3}"/>
              </a:ext>
            </a:extLst>
          </p:cNvPr>
          <p:cNvSpPr/>
          <p:nvPr/>
        </p:nvSpPr>
        <p:spPr>
          <a:xfrm>
            <a:off x="5040267" y="5594347"/>
            <a:ext cx="169919" cy="146360"/>
          </a:xfrm>
          <a:custGeom>
            <a:avLst/>
            <a:gdLst>
              <a:gd name="connsiteX0" fmla="*/ 157208 w 169919"/>
              <a:gd name="connsiteY0" fmla="*/ 3 h 146360"/>
              <a:gd name="connsiteX1" fmla="*/ 100058 w 169919"/>
              <a:gd name="connsiteY1" fmla="*/ 69853 h 146360"/>
              <a:gd name="connsiteX2" fmla="*/ 93708 w 169919"/>
              <a:gd name="connsiteY2" fmla="*/ 88903 h 146360"/>
              <a:gd name="connsiteX3" fmla="*/ 119108 w 169919"/>
              <a:gd name="connsiteY3" fmla="*/ 98428 h 146360"/>
              <a:gd name="connsiteX4" fmla="*/ 77833 w 169919"/>
              <a:gd name="connsiteY4" fmla="*/ 82553 h 146360"/>
              <a:gd name="connsiteX5" fmla="*/ 169908 w 169919"/>
              <a:gd name="connsiteY5" fmla="*/ 146053 h 146360"/>
              <a:gd name="connsiteX6" fmla="*/ 84183 w 169919"/>
              <a:gd name="connsiteY6" fmla="*/ 104778 h 146360"/>
              <a:gd name="connsiteX7" fmla="*/ 87358 w 169919"/>
              <a:gd name="connsiteY7" fmla="*/ 60328 h 146360"/>
              <a:gd name="connsiteX8" fmla="*/ 68308 w 169919"/>
              <a:gd name="connsiteY8" fmla="*/ 60328 h 146360"/>
              <a:gd name="connsiteX9" fmla="*/ 1633 w 169919"/>
              <a:gd name="connsiteY9" fmla="*/ 66678 h 146360"/>
              <a:gd name="connsiteX10" fmla="*/ 157208 w 169919"/>
              <a:gd name="connsiteY10" fmla="*/ 3 h 146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9919" h="146360">
                <a:moveTo>
                  <a:pt x="157208" y="3"/>
                </a:moveTo>
                <a:cubicBezTo>
                  <a:pt x="173612" y="532"/>
                  <a:pt x="100058" y="69853"/>
                  <a:pt x="100058" y="69853"/>
                </a:cubicBezTo>
                <a:cubicBezTo>
                  <a:pt x="89475" y="84670"/>
                  <a:pt x="90533" y="84141"/>
                  <a:pt x="93708" y="88903"/>
                </a:cubicBezTo>
                <a:cubicBezTo>
                  <a:pt x="96883" y="93665"/>
                  <a:pt x="121754" y="99486"/>
                  <a:pt x="119108" y="98428"/>
                </a:cubicBezTo>
                <a:cubicBezTo>
                  <a:pt x="116462" y="97370"/>
                  <a:pt x="69366" y="74616"/>
                  <a:pt x="77833" y="82553"/>
                </a:cubicBezTo>
                <a:cubicBezTo>
                  <a:pt x="86300" y="90491"/>
                  <a:pt x="168850" y="142349"/>
                  <a:pt x="169908" y="146053"/>
                </a:cubicBezTo>
                <a:cubicBezTo>
                  <a:pt x="170966" y="149757"/>
                  <a:pt x="97941" y="119066"/>
                  <a:pt x="84183" y="104778"/>
                </a:cubicBezTo>
                <a:cubicBezTo>
                  <a:pt x="70425" y="90490"/>
                  <a:pt x="90004" y="67736"/>
                  <a:pt x="87358" y="60328"/>
                </a:cubicBezTo>
                <a:cubicBezTo>
                  <a:pt x="84712" y="52920"/>
                  <a:pt x="82595" y="59270"/>
                  <a:pt x="68308" y="60328"/>
                </a:cubicBezTo>
                <a:cubicBezTo>
                  <a:pt x="54021" y="61386"/>
                  <a:pt x="-11067" y="71441"/>
                  <a:pt x="1633" y="66678"/>
                </a:cubicBezTo>
                <a:cubicBezTo>
                  <a:pt x="14333" y="61915"/>
                  <a:pt x="140804" y="-526"/>
                  <a:pt x="157208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3" name="フリーフォーム 432">
            <a:extLst>
              <a:ext uri="{FF2B5EF4-FFF2-40B4-BE49-F238E27FC236}">
                <a16:creationId xmlns:a16="http://schemas.microsoft.com/office/drawing/2014/main" id="{B85099B2-A269-762E-4BC4-98D69179D0D2}"/>
              </a:ext>
            </a:extLst>
          </p:cNvPr>
          <p:cNvSpPr/>
          <p:nvPr/>
        </p:nvSpPr>
        <p:spPr>
          <a:xfrm>
            <a:off x="5342766" y="5591175"/>
            <a:ext cx="283465" cy="162613"/>
          </a:xfrm>
          <a:custGeom>
            <a:avLst/>
            <a:gdLst>
              <a:gd name="connsiteX0" fmla="*/ 283334 w 283465"/>
              <a:gd name="connsiteY0" fmla="*/ 0 h 162613"/>
              <a:gd name="connsiteX1" fmla="*/ 175384 w 283465"/>
              <a:gd name="connsiteY1" fmla="*/ 63500 h 162613"/>
              <a:gd name="connsiteX2" fmla="*/ 203959 w 283465"/>
              <a:gd name="connsiteY2" fmla="*/ 47625 h 162613"/>
              <a:gd name="connsiteX3" fmla="*/ 137284 w 283465"/>
              <a:gd name="connsiteY3" fmla="*/ 92075 h 162613"/>
              <a:gd name="connsiteX4" fmla="*/ 759 w 283465"/>
              <a:gd name="connsiteY4" fmla="*/ 104775 h 162613"/>
              <a:gd name="connsiteX5" fmla="*/ 80134 w 283465"/>
              <a:gd name="connsiteY5" fmla="*/ 107950 h 162613"/>
              <a:gd name="connsiteX6" fmla="*/ 35684 w 283465"/>
              <a:gd name="connsiteY6" fmla="*/ 136525 h 162613"/>
              <a:gd name="connsiteX7" fmla="*/ 13459 w 283465"/>
              <a:gd name="connsiteY7" fmla="*/ 161925 h 162613"/>
              <a:gd name="connsiteX8" fmla="*/ 70609 w 283465"/>
              <a:gd name="connsiteY8" fmla="*/ 107950 h 162613"/>
              <a:gd name="connsiteX9" fmla="*/ 124584 w 283465"/>
              <a:gd name="connsiteY9" fmla="*/ 85725 h 162613"/>
              <a:gd name="connsiteX10" fmla="*/ 162684 w 283465"/>
              <a:gd name="connsiteY10" fmla="*/ 44450 h 162613"/>
              <a:gd name="connsiteX11" fmla="*/ 149984 w 283465"/>
              <a:gd name="connsiteY11" fmla="*/ 63500 h 162613"/>
              <a:gd name="connsiteX12" fmla="*/ 283334 w 283465"/>
              <a:gd name="connsiteY12" fmla="*/ 0 h 162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3465" h="162613">
                <a:moveTo>
                  <a:pt x="283334" y="0"/>
                </a:moveTo>
                <a:cubicBezTo>
                  <a:pt x="287567" y="0"/>
                  <a:pt x="188613" y="55563"/>
                  <a:pt x="175384" y="63500"/>
                </a:cubicBezTo>
                <a:cubicBezTo>
                  <a:pt x="162155" y="71437"/>
                  <a:pt x="210309" y="42863"/>
                  <a:pt x="203959" y="47625"/>
                </a:cubicBezTo>
                <a:cubicBezTo>
                  <a:pt x="197609" y="52387"/>
                  <a:pt x="171151" y="82550"/>
                  <a:pt x="137284" y="92075"/>
                </a:cubicBezTo>
                <a:cubicBezTo>
                  <a:pt x="103417" y="101600"/>
                  <a:pt x="10284" y="102129"/>
                  <a:pt x="759" y="104775"/>
                </a:cubicBezTo>
                <a:cubicBezTo>
                  <a:pt x="-8766" y="107421"/>
                  <a:pt x="74313" y="102658"/>
                  <a:pt x="80134" y="107950"/>
                </a:cubicBezTo>
                <a:cubicBezTo>
                  <a:pt x="85955" y="113242"/>
                  <a:pt x="46796" y="127529"/>
                  <a:pt x="35684" y="136525"/>
                </a:cubicBezTo>
                <a:cubicBezTo>
                  <a:pt x="24572" y="145521"/>
                  <a:pt x="7638" y="166687"/>
                  <a:pt x="13459" y="161925"/>
                </a:cubicBezTo>
                <a:cubicBezTo>
                  <a:pt x="19280" y="157163"/>
                  <a:pt x="52088" y="120650"/>
                  <a:pt x="70609" y="107950"/>
                </a:cubicBezTo>
                <a:cubicBezTo>
                  <a:pt x="89130" y="95250"/>
                  <a:pt x="109238" y="96308"/>
                  <a:pt x="124584" y="85725"/>
                </a:cubicBezTo>
                <a:cubicBezTo>
                  <a:pt x="139930" y="75142"/>
                  <a:pt x="158451" y="48154"/>
                  <a:pt x="162684" y="44450"/>
                </a:cubicBezTo>
                <a:cubicBezTo>
                  <a:pt x="166917" y="40746"/>
                  <a:pt x="133051" y="66675"/>
                  <a:pt x="149984" y="63500"/>
                </a:cubicBezTo>
                <a:cubicBezTo>
                  <a:pt x="166917" y="60325"/>
                  <a:pt x="279101" y="0"/>
                  <a:pt x="283334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2" name="フリーフォーム 511">
            <a:extLst>
              <a:ext uri="{FF2B5EF4-FFF2-40B4-BE49-F238E27FC236}">
                <a16:creationId xmlns:a16="http://schemas.microsoft.com/office/drawing/2014/main" id="{F2AC3BE5-50E9-E7AF-6000-DA9752818A13}"/>
              </a:ext>
            </a:extLst>
          </p:cNvPr>
          <p:cNvSpPr/>
          <p:nvPr/>
        </p:nvSpPr>
        <p:spPr>
          <a:xfrm>
            <a:off x="5066777" y="5677525"/>
            <a:ext cx="153000" cy="533096"/>
          </a:xfrm>
          <a:custGeom>
            <a:avLst/>
            <a:gdLst>
              <a:gd name="connsiteX0" fmla="*/ 523 w 153000"/>
              <a:gd name="connsiteY0" fmla="*/ 2550 h 533096"/>
              <a:gd name="connsiteX1" fmla="*/ 140223 w 153000"/>
              <a:gd name="connsiteY1" fmla="*/ 215275 h 533096"/>
              <a:gd name="connsiteX2" fmla="*/ 143398 w 153000"/>
              <a:gd name="connsiteY2" fmla="*/ 174000 h 533096"/>
              <a:gd name="connsiteX3" fmla="*/ 111648 w 153000"/>
              <a:gd name="connsiteY3" fmla="*/ 408950 h 533096"/>
              <a:gd name="connsiteX4" fmla="*/ 60848 w 153000"/>
              <a:gd name="connsiteY4" fmla="*/ 532775 h 533096"/>
              <a:gd name="connsiteX5" fmla="*/ 83073 w 153000"/>
              <a:gd name="connsiteY5" fmla="*/ 440700 h 533096"/>
              <a:gd name="connsiteX6" fmla="*/ 51323 w 153000"/>
              <a:gd name="connsiteY6" fmla="*/ 316875 h 533096"/>
              <a:gd name="connsiteX7" fmla="*/ 51323 w 153000"/>
              <a:gd name="connsiteY7" fmla="*/ 386725 h 533096"/>
              <a:gd name="connsiteX8" fmla="*/ 114823 w 153000"/>
              <a:gd name="connsiteY8" fmla="*/ 272425 h 533096"/>
              <a:gd name="connsiteX9" fmla="*/ 114823 w 153000"/>
              <a:gd name="connsiteY9" fmla="*/ 440700 h 533096"/>
              <a:gd name="connsiteX10" fmla="*/ 140223 w 153000"/>
              <a:gd name="connsiteY10" fmla="*/ 253375 h 533096"/>
              <a:gd name="connsiteX11" fmla="*/ 114823 w 153000"/>
              <a:gd name="connsiteY11" fmla="*/ 186700 h 533096"/>
              <a:gd name="connsiteX12" fmla="*/ 95773 w 153000"/>
              <a:gd name="connsiteY12" fmla="*/ 104150 h 533096"/>
              <a:gd name="connsiteX13" fmla="*/ 114823 w 153000"/>
              <a:gd name="connsiteY13" fmla="*/ 170825 h 533096"/>
              <a:gd name="connsiteX14" fmla="*/ 92598 w 153000"/>
              <a:gd name="connsiteY14" fmla="*/ 100975 h 533096"/>
              <a:gd name="connsiteX15" fmla="*/ 523 w 153000"/>
              <a:gd name="connsiteY15" fmla="*/ 2550 h 53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3000" h="533096">
                <a:moveTo>
                  <a:pt x="523" y="2550"/>
                </a:moveTo>
                <a:cubicBezTo>
                  <a:pt x="8460" y="21600"/>
                  <a:pt x="116411" y="186700"/>
                  <a:pt x="140223" y="215275"/>
                </a:cubicBezTo>
                <a:cubicBezTo>
                  <a:pt x="164035" y="243850"/>
                  <a:pt x="148161" y="141721"/>
                  <a:pt x="143398" y="174000"/>
                </a:cubicBezTo>
                <a:cubicBezTo>
                  <a:pt x="138636" y="206279"/>
                  <a:pt x="125406" y="349154"/>
                  <a:pt x="111648" y="408950"/>
                </a:cubicBezTo>
                <a:cubicBezTo>
                  <a:pt x="97890" y="468746"/>
                  <a:pt x="65611" y="527483"/>
                  <a:pt x="60848" y="532775"/>
                </a:cubicBezTo>
                <a:cubicBezTo>
                  <a:pt x="56086" y="538067"/>
                  <a:pt x="84661" y="476683"/>
                  <a:pt x="83073" y="440700"/>
                </a:cubicBezTo>
                <a:cubicBezTo>
                  <a:pt x="81486" y="404717"/>
                  <a:pt x="56615" y="325871"/>
                  <a:pt x="51323" y="316875"/>
                </a:cubicBezTo>
                <a:cubicBezTo>
                  <a:pt x="46031" y="307879"/>
                  <a:pt x="40740" y="394133"/>
                  <a:pt x="51323" y="386725"/>
                </a:cubicBezTo>
                <a:cubicBezTo>
                  <a:pt x="61906" y="379317"/>
                  <a:pt x="104240" y="263429"/>
                  <a:pt x="114823" y="272425"/>
                </a:cubicBezTo>
                <a:cubicBezTo>
                  <a:pt x="125406" y="281421"/>
                  <a:pt x="110590" y="443875"/>
                  <a:pt x="114823" y="440700"/>
                </a:cubicBezTo>
                <a:cubicBezTo>
                  <a:pt x="119056" y="437525"/>
                  <a:pt x="140223" y="295708"/>
                  <a:pt x="140223" y="253375"/>
                </a:cubicBezTo>
                <a:cubicBezTo>
                  <a:pt x="140223" y="211042"/>
                  <a:pt x="122231" y="211571"/>
                  <a:pt x="114823" y="186700"/>
                </a:cubicBezTo>
                <a:cubicBezTo>
                  <a:pt x="107415" y="161829"/>
                  <a:pt x="95773" y="106796"/>
                  <a:pt x="95773" y="104150"/>
                </a:cubicBezTo>
                <a:cubicBezTo>
                  <a:pt x="95773" y="101504"/>
                  <a:pt x="115352" y="171354"/>
                  <a:pt x="114823" y="170825"/>
                </a:cubicBezTo>
                <a:cubicBezTo>
                  <a:pt x="114294" y="170296"/>
                  <a:pt x="107944" y="125317"/>
                  <a:pt x="92598" y="100975"/>
                </a:cubicBezTo>
                <a:cubicBezTo>
                  <a:pt x="77252" y="76633"/>
                  <a:pt x="-7414" y="-16500"/>
                  <a:pt x="523" y="2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3" name="フリーフォーム 512">
            <a:extLst>
              <a:ext uri="{FF2B5EF4-FFF2-40B4-BE49-F238E27FC236}">
                <a16:creationId xmlns:a16="http://schemas.microsoft.com/office/drawing/2014/main" id="{64A6C302-37DC-D4C2-D3E7-30F5C659472F}"/>
              </a:ext>
            </a:extLst>
          </p:cNvPr>
          <p:cNvSpPr/>
          <p:nvPr/>
        </p:nvSpPr>
        <p:spPr>
          <a:xfrm>
            <a:off x="5260728" y="5622874"/>
            <a:ext cx="348607" cy="159103"/>
          </a:xfrm>
          <a:custGeom>
            <a:avLst/>
            <a:gdLst>
              <a:gd name="connsiteX0" fmla="*/ 346322 w 348607"/>
              <a:gd name="connsiteY0" fmla="*/ 51 h 159103"/>
              <a:gd name="connsiteX1" fmla="*/ 282822 w 348607"/>
              <a:gd name="connsiteY1" fmla="*/ 82601 h 159103"/>
              <a:gd name="connsiteX2" fmla="*/ 146297 w 348607"/>
              <a:gd name="connsiteY2" fmla="*/ 127051 h 159103"/>
              <a:gd name="connsiteX3" fmla="*/ 225672 w 348607"/>
              <a:gd name="connsiteY3" fmla="*/ 123876 h 159103"/>
              <a:gd name="connsiteX4" fmla="*/ 38347 w 348607"/>
              <a:gd name="connsiteY4" fmla="*/ 133401 h 159103"/>
              <a:gd name="connsiteX5" fmla="*/ 9772 w 348607"/>
              <a:gd name="connsiteY5" fmla="*/ 158801 h 159103"/>
              <a:gd name="connsiteX6" fmla="*/ 162172 w 348607"/>
              <a:gd name="connsiteY6" fmla="*/ 114351 h 159103"/>
              <a:gd name="connsiteX7" fmla="*/ 41522 w 348607"/>
              <a:gd name="connsiteY7" fmla="*/ 152451 h 159103"/>
              <a:gd name="connsiteX8" fmla="*/ 206622 w 348607"/>
              <a:gd name="connsiteY8" fmla="*/ 95301 h 159103"/>
              <a:gd name="connsiteX9" fmla="*/ 346322 w 348607"/>
              <a:gd name="connsiteY9" fmla="*/ 51 h 159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8607" h="159103">
                <a:moveTo>
                  <a:pt x="346322" y="51"/>
                </a:moveTo>
                <a:cubicBezTo>
                  <a:pt x="359022" y="-2066"/>
                  <a:pt x="316159" y="61434"/>
                  <a:pt x="282822" y="82601"/>
                </a:cubicBezTo>
                <a:cubicBezTo>
                  <a:pt x="249485" y="103768"/>
                  <a:pt x="155822" y="120172"/>
                  <a:pt x="146297" y="127051"/>
                </a:cubicBezTo>
                <a:cubicBezTo>
                  <a:pt x="136772" y="133930"/>
                  <a:pt x="225672" y="123876"/>
                  <a:pt x="225672" y="123876"/>
                </a:cubicBezTo>
                <a:cubicBezTo>
                  <a:pt x="207681" y="124934"/>
                  <a:pt x="74330" y="127580"/>
                  <a:pt x="38347" y="133401"/>
                </a:cubicBezTo>
                <a:cubicBezTo>
                  <a:pt x="2364" y="139222"/>
                  <a:pt x="-10866" y="161976"/>
                  <a:pt x="9772" y="158801"/>
                </a:cubicBezTo>
                <a:cubicBezTo>
                  <a:pt x="30409" y="155626"/>
                  <a:pt x="156881" y="115409"/>
                  <a:pt x="162172" y="114351"/>
                </a:cubicBezTo>
                <a:cubicBezTo>
                  <a:pt x="167463" y="113293"/>
                  <a:pt x="34114" y="155626"/>
                  <a:pt x="41522" y="152451"/>
                </a:cubicBezTo>
                <a:cubicBezTo>
                  <a:pt x="48930" y="149276"/>
                  <a:pt x="154234" y="115939"/>
                  <a:pt x="206622" y="95301"/>
                </a:cubicBezTo>
                <a:cubicBezTo>
                  <a:pt x="259009" y="74664"/>
                  <a:pt x="333622" y="2168"/>
                  <a:pt x="346322" y="5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4" name="フリーフォーム 513">
            <a:extLst>
              <a:ext uri="{FF2B5EF4-FFF2-40B4-BE49-F238E27FC236}">
                <a16:creationId xmlns:a16="http://schemas.microsoft.com/office/drawing/2014/main" id="{B1361855-5B76-C126-CAFE-74AEAAB3D5B7}"/>
              </a:ext>
            </a:extLst>
          </p:cNvPr>
          <p:cNvSpPr/>
          <p:nvPr/>
        </p:nvSpPr>
        <p:spPr>
          <a:xfrm>
            <a:off x="5514198" y="5689586"/>
            <a:ext cx="42108" cy="422953"/>
          </a:xfrm>
          <a:custGeom>
            <a:avLst/>
            <a:gdLst>
              <a:gd name="connsiteX0" fmla="*/ 19827 w 42108"/>
              <a:gd name="connsiteY0" fmla="*/ 14 h 422953"/>
              <a:gd name="connsiteX1" fmla="*/ 29352 w 42108"/>
              <a:gd name="connsiteY1" fmla="*/ 190514 h 422953"/>
              <a:gd name="connsiteX2" fmla="*/ 42052 w 42108"/>
              <a:gd name="connsiteY2" fmla="*/ 123839 h 422953"/>
              <a:gd name="connsiteX3" fmla="*/ 32527 w 42108"/>
              <a:gd name="connsiteY3" fmla="*/ 288939 h 422953"/>
              <a:gd name="connsiteX4" fmla="*/ 777 w 42108"/>
              <a:gd name="connsiteY4" fmla="*/ 422289 h 422953"/>
              <a:gd name="connsiteX5" fmla="*/ 10302 w 42108"/>
              <a:gd name="connsiteY5" fmla="*/ 333389 h 422953"/>
              <a:gd name="connsiteX6" fmla="*/ 16652 w 42108"/>
              <a:gd name="connsiteY6" fmla="*/ 180989 h 422953"/>
              <a:gd name="connsiteX7" fmla="*/ 19827 w 42108"/>
              <a:gd name="connsiteY7" fmla="*/ 14 h 42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108" h="422953">
                <a:moveTo>
                  <a:pt x="19827" y="14"/>
                </a:moveTo>
                <a:cubicBezTo>
                  <a:pt x="21944" y="1602"/>
                  <a:pt x="25648" y="169876"/>
                  <a:pt x="29352" y="190514"/>
                </a:cubicBezTo>
                <a:cubicBezTo>
                  <a:pt x="33056" y="211152"/>
                  <a:pt x="41523" y="107435"/>
                  <a:pt x="42052" y="123839"/>
                </a:cubicBezTo>
                <a:cubicBezTo>
                  <a:pt x="42581" y="140243"/>
                  <a:pt x="39406" y="239197"/>
                  <a:pt x="32527" y="288939"/>
                </a:cubicBezTo>
                <a:cubicBezTo>
                  <a:pt x="25648" y="338681"/>
                  <a:pt x="4481" y="414881"/>
                  <a:pt x="777" y="422289"/>
                </a:cubicBezTo>
                <a:cubicBezTo>
                  <a:pt x="-2927" y="429697"/>
                  <a:pt x="7656" y="373606"/>
                  <a:pt x="10302" y="333389"/>
                </a:cubicBezTo>
                <a:cubicBezTo>
                  <a:pt x="12948" y="293172"/>
                  <a:pt x="17181" y="231789"/>
                  <a:pt x="16652" y="180989"/>
                </a:cubicBezTo>
                <a:cubicBezTo>
                  <a:pt x="16123" y="130189"/>
                  <a:pt x="17710" y="-1574"/>
                  <a:pt x="19827" y="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5" name="フリーフォーム 514">
            <a:extLst>
              <a:ext uri="{FF2B5EF4-FFF2-40B4-BE49-F238E27FC236}">
                <a16:creationId xmlns:a16="http://schemas.microsoft.com/office/drawing/2014/main" id="{813BC7A2-AE47-885C-3443-6A15446C4F2D}"/>
              </a:ext>
            </a:extLst>
          </p:cNvPr>
          <p:cNvSpPr/>
          <p:nvPr/>
        </p:nvSpPr>
        <p:spPr>
          <a:xfrm>
            <a:off x="5380680" y="5708823"/>
            <a:ext cx="188555" cy="425290"/>
          </a:xfrm>
          <a:custGeom>
            <a:avLst/>
            <a:gdLst>
              <a:gd name="connsiteX0" fmla="*/ 188270 w 188555"/>
              <a:gd name="connsiteY0" fmla="*/ 12527 h 425290"/>
              <a:gd name="connsiteX1" fmla="*/ 73970 w 188555"/>
              <a:gd name="connsiteY1" fmla="*/ 66502 h 425290"/>
              <a:gd name="connsiteX2" fmla="*/ 73970 w 188555"/>
              <a:gd name="connsiteY2" fmla="*/ 88727 h 425290"/>
              <a:gd name="connsiteX3" fmla="*/ 26345 w 188555"/>
              <a:gd name="connsiteY3" fmla="*/ 107777 h 425290"/>
              <a:gd name="connsiteX4" fmla="*/ 32695 w 188555"/>
              <a:gd name="connsiteY4" fmla="*/ 177627 h 425290"/>
              <a:gd name="connsiteX5" fmla="*/ 45395 w 188555"/>
              <a:gd name="connsiteY5" fmla="*/ 145877 h 425290"/>
              <a:gd name="connsiteX6" fmla="*/ 80320 w 188555"/>
              <a:gd name="connsiteY6" fmla="*/ 222077 h 425290"/>
              <a:gd name="connsiteX7" fmla="*/ 89845 w 188555"/>
              <a:gd name="connsiteY7" fmla="*/ 187152 h 425290"/>
              <a:gd name="connsiteX8" fmla="*/ 93020 w 188555"/>
              <a:gd name="connsiteY8" fmla="*/ 272877 h 425290"/>
              <a:gd name="connsiteX9" fmla="*/ 105720 w 188555"/>
              <a:gd name="connsiteY9" fmla="*/ 263352 h 425290"/>
              <a:gd name="connsiteX10" fmla="*/ 115245 w 188555"/>
              <a:gd name="connsiteY10" fmla="*/ 339552 h 425290"/>
              <a:gd name="connsiteX11" fmla="*/ 153345 w 188555"/>
              <a:gd name="connsiteY11" fmla="*/ 425277 h 425290"/>
              <a:gd name="connsiteX12" fmla="*/ 115245 w 188555"/>
              <a:gd name="connsiteY12" fmla="*/ 333202 h 425290"/>
              <a:gd name="connsiteX13" fmla="*/ 16820 w 188555"/>
              <a:gd name="connsiteY13" fmla="*/ 193502 h 425290"/>
              <a:gd name="connsiteX14" fmla="*/ 16820 w 188555"/>
              <a:gd name="connsiteY14" fmla="*/ 28402 h 425290"/>
              <a:gd name="connsiteX15" fmla="*/ 945 w 188555"/>
              <a:gd name="connsiteY15" fmla="*/ 142702 h 425290"/>
              <a:gd name="connsiteX16" fmla="*/ 48570 w 188555"/>
              <a:gd name="connsiteY16" fmla="*/ 3002 h 425290"/>
              <a:gd name="connsiteX17" fmla="*/ 35870 w 188555"/>
              <a:gd name="connsiteY17" fmla="*/ 44277 h 425290"/>
              <a:gd name="connsiteX18" fmla="*/ 188270 w 188555"/>
              <a:gd name="connsiteY18" fmla="*/ 12527 h 42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8555" h="425290">
                <a:moveTo>
                  <a:pt x="188270" y="12527"/>
                </a:moveTo>
                <a:cubicBezTo>
                  <a:pt x="194620" y="16231"/>
                  <a:pt x="93020" y="53802"/>
                  <a:pt x="73970" y="66502"/>
                </a:cubicBezTo>
                <a:cubicBezTo>
                  <a:pt x="54920" y="79202"/>
                  <a:pt x="81908" y="81848"/>
                  <a:pt x="73970" y="88727"/>
                </a:cubicBezTo>
                <a:cubicBezTo>
                  <a:pt x="66032" y="95606"/>
                  <a:pt x="33224" y="92960"/>
                  <a:pt x="26345" y="107777"/>
                </a:cubicBezTo>
                <a:cubicBezTo>
                  <a:pt x="19466" y="122594"/>
                  <a:pt x="29520" y="171277"/>
                  <a:pt x="32695" y="177627"/>
                </a:cubicBezTo>
                <a:cubicBezTo>
                  <a:pt x="35870" y="183977"/>
                  <a:pt x="37457" y="138469"/>
                  <a:pt x="45395" y="145877"/>
                </a:cubicBezTo>
                <a:cubicBezTo>
                  <a:pt x="53332" y="153285"/>
                  <a:pt x="72912" y="215198"/>
                  <a:pt x="80320" y="222077"/>
                </a:cubicBezTo>
                <a:cubicBezTo>
                  <a:pt x="87728" y="228956"/>
                  <a:pt x="87728" y="178685"/>
                  <a:pt x="89845" y="187152"/>
                </a:cubicBezTo>
                <a:cubicBezTo>
                  <a:pt x="91962" y="195619"/>
                  <a:pt x="90374" y="260177"/>
                  <a:pt x="93020" y="272877"/>
                </a:cubicBezTo>
                <a:cubicBezTo>
                  <a:pt x="95666" y="285577"/>
                  <a:pt x="102016" y="252240"/>
                  <a:pt x="105720" y="263352"/>
                </a:cubicBezTo>
                <a:cubicBezTo>
                  <a:pt x="109424" y="274464"/>
                  <a:pt x="107308" y="312565"/>
                  <a:pt x="115245" y="339552"/>
                </a:cubicBezTo>
                <a:cubicBezTo>
                  <a:pt x="123182" y="366539"/>
                  <a:pt x="153345" y="426335"/>
                  <a:pt x="153345" y="425277"/>
                </a:cubicBezTo>
                <a:cubicBezTo>
                  <a:pt x="153345" y="424219"/>
                  <a:pt x="137999" y="371831"/>
                  <a:pt x="115245" y="333202"/>
                </a:cubicBezTo>
                <a:cubicBezTo>
                  <a:pt x="92491" y="294573"/>
                  <a:pt x="33224" y="244302"/>
                  <a:pt x="16820" y="193502"/>
                </a:cubicBezTo>
                <a:cubicBezTo>
                  <a:pt x="416" y="142702"/>
                  <a:pt x="19466" y="36869"/>
                  <a:pt x="16820" y="28402"/>
                </a:cubicBezTo>
                <a:cubicBezTo>
                  <a:pt x="14174" y="19935"/>
                  <a:pt x="-4347" y="146935"/>
                  <a:pt x="945" y="142702"/>
                </a:cubicBezTo>
                <a:cubicBezTo>
                  <a:pt x="6237" y="138469"/>
                  <a:pt x="42749" y="19406"/>
                  <a:pt x="48570" y="3002"/>
                </a:cubicBezTo>
                <a:cubicBezTo>
                  <a:pt x="54391" y="-13402"/>
                  <a:pt x="17878" y="42690"/>
                  <a:pt x="35870" y="44277"/>
                </a:cubicBezTo>
                <a:cubicBezTo>
                  <a:pt x="53862" y="45865"/>
                  <a:pt x="181920" y="8823"/>
                  <a:pt x="188270" y="125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6" name="フリーフォーム 515">
            <a:extLst>
              <a:ext uri="{FF2B5EF4-FFF2-40B4-BE49-F238E27FC236}">
                <a16:creationId xmlns:a16="http://schemas.microsoft.com/office/drawing/2014/main" id="{EF3ACE7E-4781-2DFB-61BF-68C1C995E039}"/>
              </a:ext>
            </a:extLst>
          </p:cNvPr>
          <p:cNvSpPr/>
          <p:nvPr/>
        </p:nvSpPr>
        <p:spPr>
          <a:xfrm>
            <a:off x="5256193" y="5717223"/>
            <a:ext cx="268311" cy="423928"/>
          </a:xfrm>
          <a:custGeom>
            <a:avLst/>
            <a:gdLst>
              <a:gd name="connsiteX0" fmla="*/ 1607 w 268311"/>
              <a:gd name="connsiteY0" fmla="*/ 952 h 423928"/>
              <a:gd name="connsiteX1" fmla="*/ 182582 w 268311"/>
              <a:gd name="connsiteY1" fmla="*/ 181927 h 423928"/>
              <a:gd name="connsiteX2" fmla="*/ 112732 w 268311"/>
              <a:gd name="connsiteY2" fmla="*/ 147002 h 423928"/>
              <a:gd name="connsiteX3" fmla="*/ 195282 w 268311"/>
              <a:gd name="connsiteY3" fmla="*/ 245427 h 423928"/>
              <a:gd name="connsiteX4" fmla="*/ 268307 w 268311"/>
              <a:gd name="connsiteY4" fmla="*/ 423227 h 423928"/>
              <a:gd name="connsiteX5" fmla="*/ 198457 w 268311"/>
              <a:gd name="connsiteY5" fmla="*/ 302577 h 423928"/>
              <a:gd name="connsiteX6" fmla="*/ 100032 w 268311"/>
              <a:gd name="connsiteY6" fmla="*/ 181927 h 423928"/>
              <a:gd name="connsiteX7" fmla="*/ 14307 w 268311"/>
              <a:gd name="connsiteY7" fmla="*/ 86677 h 423928"/>
              <a:gd name="connsiteX8" fmla="*/ 122257 w 268311"/>
              <a:gd name="connsiteY8" fmla="*/ 162877 h 423928"/>
              <a:gd name="connsiteX9" fmla="*/ 93682 w 268311"/>
              <a:gd name="connsiteY9" fmla="*/ 112077 h 423928"/>
              <a:gd name="connsiteX10" fmla="*/ 1607 w 268311"/>
              <a:gd name="connsiteY10" fmla="*/ 952 h 423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8311" h="423928">
                <a:moveTo>
                  <a:pt x="1607" y="952"/>
                </a:moveTo>
                <a:cubicBezTo>
                  <a:pt x="16423" y="12594"/>
                  <a:pt x="164061" y="157585"/>
                  <a:pt x="182582" y="181927"/>
                </a:cubicBezTo>
                <a:cubicBezTo>
                  <a:pt x="201103" y="206269"/>
                  <a:pt x="110615" y="136419"/>
                  <a:pt x="112732" y="147002"/>
                </a:cubicBezTo>
                <a:cubicBezTo>
                  <a:pt x="114849" y="157585"/>
                  <a:pt x="169353" y="199390"/>
                  <a:pt x="195282" y="245427"/>
                </a:cubicBezTo>
                <a:cubicBezTo>
                  <a:pt x="221211" y="291465"/>
                  <a:pt x="267778" y="413702"/>
                  <a:pt x="268307" y="423227"/>
                </a:cubicBezTo>
                <a:cubicBezTo>
                  <a:pt x="268836" y="432752"/>
                  <a:pt x="226503" y="342794"/>
                  <a:pt x="198457" y="302577"/>
                </a:cubicBezTo>
                <a:cubicBezTo>
                  <a:pt x="170411" y="262360"/>
                  <a:pt x="130724" y="217910"/>
                  <a:pt x="100032" y="181927"/>
                </a:cubicBezTo>
                <a:cubicBezTo>
                  <a:pt x="69340" y="145944"/>
                  <a:pt x="10603" y="89852"/>
                  <a:pt x="14307" y="86677"/>
                </a:cubicBezTo>
                <a:cubicBezTo>
                  <a:pt x="18011" y="83502"/>
                  <a:pt x="109028" y="158644"/>
                  <a:pt x="122257" y="162877"/>
                </a:cubicBezTo>
                <a:cubicBezTo>
                  <a:pt x="135486" y="167110"/>
                  <a:pt x="108499" y="136419"/>
                  <a:pt x="93682" y="112077"/>
                </a:cubicBezTo>
                <a:cubicBezTo>
                  <a:pt x="78865" y="87735"/>
                  <a:pt x="-13209" y="-10690"/>
                  <a:pt x="1607" y="9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7" name="フリーフォーム 516">
            <a:extLst>
              <a:ext uri="{FF2B5EF4-FFF2-40B4-BE49-F238E27FC236}">
                <a16:creationId xmlns:a16="http://schemas.microsoft.com/office/drawing/2014/main" id="{F94CD3E4-1F85-C5DC-6D93-2B480D4EDC65}"/>
              </a:ext>
            </a:extLst>
          </p:cNvPr>
          <p:cNvSpPr/>
          <p:nvPr/>
        </p:nvSpPr>
        <p:spPr>
          <a:xfrm>
            <a:off x="5533402" y="5911801"/>
            <a:ext cx="70571" cy="235412"/>
          </a:xfrm>
          <a:custGeom>
            <a:avLst/>
            <a:gdLst>
              <a:gd name="connsiteX0" fmla="*/ 623 w 70571"/>
              <a:gd name="connsiteY0" fmla="*/ 49 h 235412"/>
              <a:gd name="connsiteX1" fmla="*/ 16498 w 70571"/>
              <a:gd name="connsiteY1" fmla="*/ 203249 h 235412"/>
              <a:gd name="connsiteX2" fmla="*/ 35548 w 70571"/>
              <a:gd name="connsiteY2" fmla="*/ 234999 h 235412"/>
              <a:gd name="connsiteX3" fmla="*/ 48248 w 70571"/>
              <a:gd name="connsiteY3" fmla="*/ 209599 h 235412"/>
              <a:gd name="connsiteX4" fmla="*/ 70473 w 70571"/>
              <a:gd name="connsiteY4" fmla="*/ 234999 h 235412"/>
              <a:gd name="connsiteX5" fmla="*/ 38723 w 70571"/>
              <a:gd name="connsiteY5" fmla="*/ 184199 h 235412"/>
              <a:gd name="connsiteX6" fmla="*/ 623 w 70571"/>
              <a:gd name="connsiteY6" fmla="*/ 49 h 23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0571" h="235412">
                <a:moveTo>
                  <a:pt x="623" y="49"/>
                </a:moveTo>
                <a:cubicBezTo>
                  <a:pt x="-3081" y="3224"/>
                  <a:pt x="10677" y="164091"/>
                  <a:pt x="16498" y="203249"/>
                </a:cubicBezTo>
                <a:cubicBezTo>
                  <a:pt x="22319" y="242407"/>
                  <a:pt x="30257" y="233941"/>
                  <a:pt x="35548" y="234999"/>
                </a:cubicBezTo>
                <a:cubicBezTo>
                  <a:pt x="40839" y="236057"/>
                  <a:pt x="42427" y="209599"/>
                  <a:pt x="48248" y="209599"/>
                </a:cubicBezTo>
                <a:cubicBezTo>
                  <a:pt x="54069" y="209599"/>
                  <a:pt x="72060" y="239232"/>
                  <a:pt x="70473" y="234999"/>
                </a:cubicBezTo>
                <a:cubicBezTo>
                  <a:pt x="68886" y="230766"/>
                  <a:pt x="50894" y="222299"/>
                  <a:pt x="38723" y="184199"/>
                </a:cubicBezTo>
                <a:cubicBezTo>
                  <a:pt x="26552" y="146099"/>
                  <a:pt x="4327" y="-3126"/>
                  <a:pt x="623" y="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8" name="フリーフォーム 517">
            <a:extLst>
              <a:ext uri="{FF2B5EF4-FFF2-40B4-BE49-F238E27FC236}">
                <a16:creationId xmlns:a16="http://schemas.microsoft.com/office/drawing/2014/main" id="{B900CF76-BD9D-64CA-E15E-55CCA09ED9DB}"/>
              </a:ext>
            </a:extLst>
          </p:cNvPr>
          <p:cNvSpPr/>
          <p:nvPr/>
        </p:nvSpPr>
        <p:spPr>
          <a:xfrm>
            <a:off x="5440775" y="6130512"/>
            <a:ext cx="199049" cy="426602"/>
          </a:xfrm>
          <a:custGeom>
            <a:avLst/>
            <a:gdLst>
              <a:gd name="connsiteX0" fmla="*/ 194850 w 199049"/>
              <a:gd name="connsiteY0" fmla="*/ 3588 h 426602"/>
              <a:gd name="connsiteX1" fmla="*/ 1175 w 199049"/>
              <a:gd name="connsiteY1" fmla="*/ 213138 h 426602"/>
              <a:gd name="connsiteX2" fmla="*/ 109125 w 199049"/>
              <a:gd name="connsiteY2" fmla="*/ 146463 h 426602"/>
              <a:gd name="connsiteX3" fmla="*/ 10700 w 199049"/>
              <a:gd name="connsiteY3" fmla="*/ 254413 h 426602"/>
              <a:gd name="connsiteX4" fmla="*/ 4350 w 199049"/>
              <a:gd name="connsiteY4" fmla="*/ 336963 h 426602"/>
              <a:gd name="connsiteX5" fmla="*/ 1175 w 199049"/>
              <a:gd name="connsiteY5" fmla="*/ 260763 h 426602"/>
              <a:gd name="connsiteX6" fmla="*/ 13875 w 199049"/>
              <a:gd name="connsiteY6" fmla="*/ 425863 h 426602"/>
              <a:gd name="connsiteX7" fmla="*/ 7525 w 199049"/>
              <a:gd name="connsiteY7" fmla="*/ 314738 h 426602"/>
              <a:gd name="connsiteX8" fmla="*/ 51975 w 199049"/>
              <a:gd name="connsiteY8" fmla="*/ 155988 h 426602"/>
              <a:gd name="connsiteX9" fmla="*/ 42450 w 199049"/>
              <a:gd name="connsiteY9" fmla="*/ 184563 h 426602"/>
              <a:gd name="connsiteX10" fmla="*/ 128175 w 199049"/>
              <a:gd name="connsiteY10" fmla="*/ 86138 h 426602"/>
              <a:gd name="connsiteX11" fmla="*/ 194850 w 199049"/>
              <a:gd name="connsiteY11" fmla="*/ 3588 h 426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9049" h="426602">
                <a:moveTo>
                  <a:pt x="194850" y="3588"/>
                </a:moveTo>
                <a:cubicBezTo>
                  <a:pt x="173683" y="24755"/>
                  <a:pt x="15462" y="189326"/>
                  <a:pt x="1175" y="213138"/>
                </a:cubicBezTo>
                <a:cubicBezTo>
                  <a:pt x="-13112" y="236950"/>
                  <a:pt x="107538" y="139584"/>
                  <a:pt x="109125" y="146463"/>
                </a:cubicBezTo>
                <a:cubicBezTo>
                  <a:pt x="110712" y="153342"/>
                  <a:pt x="28162" y="222663"/>
                  <a:pt x="10700" y="254413"/>
                </a:cubicBezTo>
                <a:cubicBezTo>
                  <a:pt x="-6762" y="286163"/>
                  <a:pt x="5938" y="335905"/>
                  <a:pt x="4350" y="336963"/>
                </a:cubicBezTo>
                <a:cubicBezTo>
                  <a:pt x="2762" y="338021"/>
                  <a:pt x="-412" y="245946"/>
                  <a:pt x="1175" y="260763"/>
                </a:cubicBezTo>
                <a:cubicBezTo>
                  <a:pt x="2762" y="275580"/>
                  <a:pt x="12817" y="416867"/>
                  <a:pt x="13875" y="425863"/>
                </a:cubicBezTo>
                <a:cubicBezTo>
                  <a:pt x="14933" y="434859"/>
                  <a:pt x="1175" y="359717"/>
                  <a:pt x="7525" y="314738"/>
                </a:cubicBezTo>
                <a:cubicBezTo>
                  <a:pt x="13875" y="269759"/>
                  <a:pt x="46154" y="177684"/>
                  <a:pt x="51975" y="155988"/>
                </a:cubicBezTo>
                <a:cubicBezTo>
                  <a:pt x="57796" y="134292"/>
                  <a:pt x="29750" y="196205"/>
                  <a:pt x="42450" y="184563"/>
                </a:cubicBezTo>
                <a:cubicBezTo>
                  <a:pt x="55150" y="172921"/>
                  <a:pt x="104892" y="111538"/>
                  <a:pt x="128175" y="86138"/>
                </a:cubicBezTo>
                <a:cubicBezTo>
                  <a:pt x="151458" y="60738"/>
                  <a:pt x="216017" y="-17579"/>
                  <a:pt x="194850" y="358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9" name="フリーフォーム 518">
            <a:extLst>
              <a:ext uri="{FF2B5EF4-FFF2-40B4-BE49-F238E27FC236}">
                <a16:creationId xmlns:a16="http://schemas.microsoft.com/office/drawing/2014/main" id="{BA0A24F1-524F-F0EF-2049-DC15332F6266}"/>
              </a:ext>
            </a:extLst>
          </p:cNvPr>
          <p:cNvSpPr/>
          <p:nvPr/>
        </p:nvSpPr>
        <p:spPr>
          <a:xfrm>
            <a:off x="5374915" y="6013313"/>
            <a:ext cx="58710" cy="314676"/>
          </a:xfrm>
          <a:custGeom>
            <a:avLst/>
            <a:gdLst>
              <a:gd name="connsiteX0" fmla="*/ 57510 w 58710"/>
              <a:gd name="connsiteY0" fmla="*/ 137 h 314676"/>
              <a:gd name="connsiteX1" fmla="*/ 41635 w 58710"/>
              <a:gd name="connsiteY1" fmla="*/ 139837 h 314676"/>
              <a:gd name="connsiteX2" fmla="*/ 57510 w 58710"/>
              <a:gd name="connsiteY2" fmla="*/ 311287 h 314676"/>
              <a:gd name="connsiteX3" fmla="*/ 51160 w 58710"/>
              <a:gd name="connsiteY3" fmla="*/ 235087 h 314676"/>
              <a:gd name="connsiteX4" fmla="*/ 360 w 58710"/>
              <a:gd name="connsiteY4" fmla="*/ 12837 h 314676"/>
              <a:gd name="connsiteX5" fmla="*/ 28935 w 58710"/>
              <a:gd name="connsiteY5" fmla="*/ 111262 h 314676"/>
              <a:gd name="connsiteX6" fmla="*/ 57510 w 58710"/>
              <a:gd name="connsiteY6" fmla="*/ 137 h 314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710" h="314676">
                <a:moveTo>
                  <a:pt x="57510" y="137"/>
                </a:moveTo>
                <a:cubicBezTo>
                  <a:pt x="59627" y="4899"/>
                  <a:pt x="41635" y="87979"/>
                  <a:pt x="41635" y="139837"/>
                </a:cubicBezTo>
                <a:cubicBezTo>
                  <a:pt x="41635" y="191695"/>
                  <a:pt x="55922" y="295412"/>
                  <a:pt x="57510" y="311287"/>
                </a:cubicBezTo>
                <a:cubicBezTo>
                  <a:pt x="59098" y="327162"/>
                  <a:pt x="60685" y="284829"/>
                  <a:pt x="51160" y="235087"/>
                </a:cubicBezTo>
                <a:cubicBezTo>
                  <a:pt x="41635" y="185345"/>
                  <a:pt x="4064" y="33475"/>
                  <a:pt x="360" y="12837"/>
                </a:cubicBezTo>
                <a:cubicBezTo>
                  <a:pt x="-3344" y="-7801"/>
                  <a:pt x="22585" y="106500"/>
                  <a:pt x="28935" y="111262"/>
                </a:cubicBezTo>
                <a:cubicBezTo>
                  <a:pt x="35285" y="116024"/>
                  <a:pt x="55393" y="-4625"/>
                  <a:pt x="57510" y="1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0" name="フリーフォーム 519">
            <a:extLst>
              <a:ext uri="{FF2B5EF4-FFF2-40B4-BE49-F238E27FC236}">
                <a16:creationId xmlns:a16="http://schemas.microsoft.com/office/drawing/2014/main" id="{C86003FD-618B-9A22-C8BC-04F2F74F7435}"/>
              </a:ext>
            </a:extLst>
          </p:cNvPr>
          <p:cNvSpPr/>
          <p:nvPr/>
        </p:nvSpPr>
        <p:spPr>
          <a:xfrm>
            <a:off x="4855128" y="5822223"/>
            <a:ext cx="232372" cy="435956"/>
          </a:xfrm>
          <a:custGeom>
            <a:avLst/>
            <a:gdLst>
              <a:gd name="connsiteX0" fmla="*/ 5797 w 232372"/>
              <a:gd name="connsiteY0" fmla="*/ 16602 h 435956"/>
              <a:gd name="connsiteX1" fmla="*/ 161372 w 232372"/>
              <a:gd name="connsiteY1" fmla="*/ 324577 h 435956"/>
              <a:gd name="connsiteX2" fmla="*/ 158197 w 232372"/>
              <a:gd name="connsiteY2" fmla="*/ 311877 h 435956"/>
              <a:gd name="connsiteX3" fmla="*/ 215347 w 232372"/>
              <a:gd name="connsiteY3" fmla="*/ 356327 h 435956"/>
              <a:gd name="connsiteX4" fmla="*/ 231222 w 232372"/>
              <a:gd name="connsiteY4" fmla="*/ 435702 h 435956"/>
              <a:gd name="connsiteX5" fmla="*/ 189947 w 232372"/>
              <a:gd name="connsiteY5" fmla="*/ 327752 h 435956"/>
              <a:gd name="connsiteX6" fmla="*/ 135972 w 232372"/>
              <a:gd name="connsiteY6" fmla="*/ 207102 h 435956"/>
              <a:gd name="connsiteX7" fmla="*/ 43897 w 232372"/>
              <a:gd name="connsiteY7" fmla="*/ 57877 h 435956"/>
              <a:gd name="connsiteX8" fmla="*/ 5797 w 232372"/>
              <a:gd name="connsiteY8" fmla="*/ 16602 h 435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2372" h="435956">
                <a:moveTo>
                  <a:pt x="5797" y="16602"/>
                </a:moveTo>
                <a:cubicBezTo>
                  <a:pt x="25376" y="61052"/>
                  <a:pt x="135972" y="275365"/>
                  <a:pt x="161372" y="324577"/>
                </a:cubicBezTo>
                <a:cubicBezTo>
                  <a:pt x="186772" y="373789"/>
                  <a:pt x="149201" y="306585"/>
                  <a:pt x="158197" y="311877"/>
                </a:cubicBezTo>
                <a:cubicBezTo>
                  <a:pt x="167193" y="317169"/>
                  <a:pt x="203176" y="335690"/>
                  <a:pt x="215347" y="356327"/>
                </a:cubicBezTo>
                <a:cubicBezTo>
                  <a:pt x="227518" y="376964"/>
                  <a:pt x="235455" y="440464"/>
                  <a:pt x="231222" y="435702"/>
                </a:cubicBezTo>
                <a:cubicBezTo>
                  <a:pt x="226989" y="430940"/>
                  <a:pt x="205822" y="365852"/>
                  <a:pt x="189947" y="327752"/>
                </a:cubicBezTo>
                <a:cubicBezTo>
                  <a:pt x="174072" y="289652"/>
                  <a:pt x="160314" y="252081"/>
                  <a:pt x="135972" y="207102"/>
                </a:cubicBezTo>
                <a:cubicBezTo>
                  <a:pt x="111630" y="162123"/>
                  <a:pt x="67180" y="88039"/>
                  <a:pt x="43897" y="57877"/>
                </a:cubicBezTo>
                <a:cubicBezTo>
                  <a:pt x="20614" y="27715"/>
                  <a:pt x="-13782" y="-27848"/>
                  <a:pt x="5797" y="166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1" name="フリーフォーム 520">
            <a:extLst>
              <a:ext uri="{FF2B5EF4-FFF2-40B4-BE49-F238E27FC236}">
                <a16:creationId xmlns:a16="http://schemas.microsoft.com/office/drawing/2014/main" id="{A2B09F3A-5D70-AACA-AE99-65999B81FDE9}"/>
              </a:ext>
            </a:extLst>
          </p:cNvPr>
          <p:cNvSpPr/>
          <p:nvPr/>
        </p:nvSpPr>
        <p:spPr>
          <a:xfrm>
            <a:off x="5442539" y="5852794"/>
            <a:ext cx="167688" cy="452359"/>
          </a:xfrm>
          <a:custGeom>
            <a:avLst/>
            <a:gdLst>
              <a:gd name="connsiteX0" fmla="*/ 167686 w 167688"/>
              <a:gd name="connsiteY0" fmla="*/ 1906 h 452359"/>
              <a:gd name="connsiteX1" fmla="*/ 40686 w 167688"/>
              <a:gd name="connsiteY1" fmla="*/ 328931 h 452359"/>
              <a:gd name="connsiteX2" fmla="*/ 2586 w 167688"/>
              <a:gd name="connsiteY2" fmla="*/ 449581 h 452359"/>
              <a:gd name="connsiteX3" fmla="*/ 101011 w 167688"/>
              <a:gd name="connsiteY3" fmla="*/ 227331 h 452359"/>
              <a:gd name="connsiteX4" fmla="*/ 43861 w 167688"/>
              <a:gd name="connsiteY4" fmla="*/ 319406 h 452359"/>
              <a:gd name="connsiteX5" fmla="*/ 91486 w 167688"/>
              <a:gd name="connsiteY5" fmla="*/ 113031 h 452359"/>
              <a:gd name="connsiteX6" fmla="*/ 37511 w 167688"/>
              <a:gd name="connsiteY6" fmla="*/ 189231 h 452359"/>
              <a:gd name="connsiteX7" fmla="*/ 167686 w 167688"/>
              <a:gd name="connsiteY7" fmla="*/ 1906 h 45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7688" h="452359">
                <a:moveTo>
                  <a:pt x="167686" y="1906"/>
                </a:moveTo>
                <a:cubicBezTo>
                  <a:pt x="168215" y="25189"/>
                  <a:pt x="68203" y="254319"/>
                  <a:pt x="40686" y="328931"/>
                </a:cubicBezTo>
                <a:cubicBezTo>
                  <a:pt x="13169" y="403543"/>
                  <a:pt x="-7468" y="466514"/>
                  <a:pt x="2586" y="449581"/>
                </a:cubicBezTo>
                <a:cubicBezTo>
                  <a:pt x="12640" y="432648"/>
                  <a:pt x="94132" y="249027"/>
                  <a:pt x="101011" y="227331"/>
                </a:cubicBezTo>
                <a:cubicBezTo>
                  <a:pt x="107890" y="205635"/>
                  <a:pt x="45448" y="338456"/>
                  <a:pt x="43861" y="319406"/>
                </a:cubicBezTo>
                <a:cubicBezTo>
                  <a:pt x="42274" y="300356"/>
                  <a:pt x="92544" y="134727"/>
                  <a:pt x="91486" y="113031"/>
                </a:cubicBezTo>
                <a:cubicBezTo>
                  <a:pt x="90428" y="91335"/>
                  <a:pt x="26928" y="202460"/>
                  <a:pt x="37511" y="189231"/>
                </a:cubicBezTo>
                <a:cubicBezTo>
                  <a:pt x="48094" y="176002"/>
                  <a:pt x="167157" y="-21377"/>
                  <a:pt x="167686" y="19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2" name="フリーフォーム 521">
            <a:extLst>
              <a:ext uri="{FF2B5EF4-FFF2-40B4-BE49-F238E27FC236}">
                <a16:creationId xmlns:a16="http://schemas.microsoft.com/office/drawing/2014/main" id="{C3575D28-5F3F-D460-E8F9-A382489B05E3}"/>
              </a:ext>
            </a:extLst>
          </p:cNvPr>
          <p:cNvSpPr/>
          <p:nvPr/>
        </p:nvSpPr>
        <p:spPr>
          <a:xfrm>
            <a:off x="5610138" y="6118198"/>
            <a:ext cx="56087" cy="460263"/>
          </a:xfrm>
          <a:custGeom>
            <a:avLst/>
            <a:gdLst>
              <a:gd name="connsiteX0" fmla="*/ 9612 w 56087"/>
              <a:gd name="connsiteY0" fmla="*/ 27 h 460263"/>
              <a:gd name="connsiteX1" fmla="*/ 47712 w 56087"/>
              <a:gd name="connsiteY1" fmla="*/ 222277 h 460263"/>
              <a:gd name="connsiteX2" fmla="*/ 54062 w 56087"/>
              <a:gd name="connsiteY2" fmla="*/ 193702 h 460263"/>
              <a:gd name="connsiteX3" fmla="*/ 50887 w 56087"/>
              <a:gd name="connsiteY3" fmla="*/ 298477 h 460263"/>
              <a:gd name="connsiteX4" fmla="*/ 87 w 56087"/>
              <a:gd name="connsiteY4" fmla="*/ 457227 h 460263"/>
              <a:gd name="connsiteX5" fmla="*/ 38187 w 56087"/>
              <a:gd name="connsiteY5" fmla="*/ 384202 h 460263"/>
              <a:gd name="connsiteX6" fmla="*/ 19137 w 56087"/>
              <a:gd name="connsiteY6" fmla="*/ 161952 h 460263"/>
              <a:gd name="connsiteX7" fmla="*/ 44537 w 56087"/>
              <a:gd name="connsiteY7" fmla="*/ 238152 h 460263"/>
              <a:gd name="connsiteX8" fmla="*/ 9612 w 56087"/>
              <a:gd name="connsiteY8" fmla="*/ 27 h 460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6087" h="460263">
                <a:moveTo>
                  <a:pt x="9612" y="27"/>
                </a:moveTo>
                <a:cubicBezTo>
                  <a:pt x="10141" y="-2619"/>
                  <a:pt x="40304" y="189998"/>
                  <a:pt x="47712" y="222277"/>
                </a:cubicBezTo>
                <a:cubicBezTo>
                  <a:pt x="55120" y="254556"/>
                  <a:pt x="53533" y="181002"/>
                  <a:pt x="54062" y="193702"/>
                </a:cubicBezTo>
                <a:cubicBezTo>
                  <a:pt x="54591" y="206402"/>
                  <a:pt x="59883" y="254556"/>
                  <a:pt x="50887" y="298477"/>
                </a:cubicBezTo>
                <a:cubicBezTo>
                  <a:pt x="41891" y="342398"/>
                  <a:pt x="2204" y="442940"/>
                  <a:pt x="87" y="457227"/>
                </a:cubicBezTo>
                <a:cubicBezTo>
                  <a:pt x="-2030" y="471515"/>
                  <a:pt x="35012" y="433414"/>
                  <a:pt x="38187" y="384202"/>
                </a:cubicBezTo>
                <a:cubicBezTo>
                  <a:pt x="41362" y="334990"/>
                  <a:pt x="18079" y="186294"/>
                  <a:pt x="19137" y="161952"/>
                </a:cubicBezTo>
                <a:cubicBezTo>
                  <a:pt x="20195" y="137610"/>
                  <a:pt x="44537" y="260906"/>
                  <a:pt x="44537" y="238152"/>
                </a:cubicBezTo>
                <a:cubicBezTo>
                  <a:pt x="44537" y="215398"/>
                  <a:pt x="9083" y="2673"/>
                  <a:pt x="9612" y="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3" name="フリーフォーム 522">
            <a:extLst>
              <a:ext uri="{FF2B5EF4-FFF2-40B4-BE49-F238E27FC236}">
                <a16:creationId xmlns:a16="http://schemas.microsoft.com/office/drawing/2014/main" id="{99884F86-31D5-91B6-CCB0-4B323B914A4A}"/>
              </a:ext>
            </a:extLst>
          </p:cNvPr>
          <p:cNvSpPr/>
          <p:nvPr/>
        </p:nvSpPr>
        <p:spPr>
          <a:xfrm>
            <a:off x="5462761" y="6311886"/>
            <a:ext cx="201490" cy="232903"/>
          </a:xfrm>
          <a:custGeom>
            <a:avLst/>
            <a:gdLst>
              <a:gd name="connsiteX0" fmla="*/ 201439 w 201490"/>
              <a:gd name="connsiteY0" fmla="*/ 14 h 232903"/>
              <a:gd name="connsiteX1" fmla="*/ 29989 w 201490"/>
              <a:gd name="connsiteY1" fmla="*/ 73039 h 232903"/>
              <a:gd name="connsiteX2" fmla="*/ 14114 w 201490"/>
              <a:gd name="connsiteY2" fmla="*/ 127014 h 232903"/>
              <a:gd name="connsiteX3" fmla="*/ 10939 w 201490"/>
              <a:gd name="connsiteY3" fmla="*/ 149239 h 232903"/>
              <a:gd name="connsiteX4" fmla="*/ 163339 w 201490"/>
              <a:gd name="connsiteY4" fmla="*/ 200039 h 232903"/>
              <a:gd name="connsiteX5" fmla="*/ 87139 w 201490"/>
              <a:gd name="connsiteY5" fmla="*/ 206389 h 232903"/>
              <a:gd name="connsiteX6" fmla="*/ 80789 w 201490"/>
              <a:gd name="connsiteY6" fmla="*/ 231789 h 232903"/>
              <a:gd name="connsiteX7" fmla="*/ 17289 w 201490"/>
              <a:gd name="connsiteY7" fmla="*/ 165114 h 232903"/>
              <a:gd name="connsiteX8" fmla="*/ 33164 w 201490"/>
              <a:gd name="connsiteY8" fmla="*/ 76214 h 232903"/>
              <a:gd name="connsiteX9" fmla="*/ 10939 w 201490"/>
              <a:gd name="connsiteY9" fmla="*/ 66689 h 232903"/>
              <a:gd name="connsiteX10" fmla="*/ 201439 w 201490"/>
              <a:gd name="connsiteY10" fmla="*/ 14 h 2329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1490" h="232903">
                <a:moveTo>
                  <a:pt x="201439" y="14"/>
                </a:moveTo>
                <a:cubicBezTo>
                  <a:pt x="204614" y="1072"/>
                  <a:pt x="61210" y="51872"/>
                  <a:pt x="29989" y="73039"/>
                </a:cubicBezTo>
                <a:cubicBezTo>
                  <a:pt x="-1232" y="94206"/>
                  <a:pt x="17289" y="114314"/>
                  <a:pt x="14114" y="127014"/>
                </a:cubicBezTo>
                <a:cubicBezTo>
                  <a:pt x="10939" y="139714"/>
                  <a:pt x="-13932" y="137068"/>
                  <a:pt x="10939" y="149239"/>
                </a:cubicBezTo>
                <a:cubicBezTo>
                  <a:pt x="35810" y="161410"/>
                  <a:pt x="150639" y="190514"/>
                  <a:pt x="163339" y="200039"/>
                </a:cubicBezTo>
                <a:cubicBezTo>
                  <a:pt x="176039" y="209564"/>
                  <a:pt x="100897" y="201097"/>
                  <a:pt x="87139" y="206389"/>
                </a:cubicBezTo>
                <a:cubicBezTo>
                  <a:pt x="73381" y="211681"/>
                  <a:pt x="92431" y="238668"/>
                  <a:pt x="80789" y="231789"/>
                </a:cubicBezTo>
                <a:cubicBezTo>
                  <a:pt x="69147" y="224910"/>
                  <a:pt x="25226" y="191043"/>
                  <a:pt x="17289" y="165114"/>
                </a:cubicBezTo>
                <a:cubicBezTo>
                  <a:pt x="9352" y="139185"/>
                  <a:pt x="33164" y="76214"/>
                  <a:pt x="33164" y="76214"/>
                </a:cubicBezTo>
                <a:cubicBezTo>
                  <a:pt x="32106" y="59810"/>
                  <a:pt x="-10228" y="77272"/>
                  <a:pt x="10939" y="66689"/>
                </a:cubicBezTo>
                <a:cubicBezTo>
                  <a:pt x="32106" y="56106"/>
                  <a:pt x="198264" y="-1044"/>
                  <a:pt x="201439" y="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4" name="フリーフォーム 523">
            <a:extLst>
              <a:ext uri="{FF2B5EF4-FFF2-40B4-BE49-F238E27FC236}">
                <a16:creationId xmlns:a16="http://schemas.microsoft.com/office/drawing/2014/main" id="{00B2774C-C7FF-3239-EBCA-8D8E0CCD86EA}"/>
              </a:ext>
            </a:extLst>
          </p:cNvPr>
          <p:cNvSpPr/>
          <p:nvPr/>
        </p:nvSpPr>
        <p:spPr>
          <a:xfrm>
            <a:off x="5476380" y="6318189"/>
            <a:ext cx="106279" cy="219159"/>
          </a:xfrm>
          <a:custGeom>
            <a:avLst/>
            <a:gdLst>
              <a:gd name="connsiteX0" fmla="*/ 29070 w 106279"/>
              <a:gd name="connsiteY0" fmla="*/ 61 h 219159"/>
              <a:gd name="connsiteX1" fmla="*/ 92570 w 106279"/>
              <a:gd name="connsiteY1" fmla="*/ 120711 h 219159"/>
              <a:gd name="connsiteX2" fmla="*/ 92570 w 106279"/>
              <a:gd name="connsiteY2" fmla="*/ 219136 h 219159"/>
              <a:gd name="connsiteX3" fmla="*/ 92570 w 106279"/>
              <a:gd name="connsiteY3" fmla="*/ 130236 h 219159"/>
              <a:gd name="connsiteX4" fmla="*/ 67170 w 106279"/>
              <a:gd name="connsiteY4" fmla="*/ 161986 h 219159"/>
              <a:gd name="connsiteX5" fmla="*/ 44945 w 106279"/>
              <a:gd name="connsiteY5" fmla="*/ 85786 h 219159"/>
              <a:gd name="connsiteX6" fmla="*/ 495 w 106279"/>
              <a:gd name="connsiteY6" fmla="*/ 139761 h 219159"/>
              <a:gd name="connsiteX7" fmla="*/ 76695 w 106279"/>
              <a:gd name="connsiteY7" fmla="*/ 168336 h 219159"/>
              <a:gd name="connsiteX8" fmla="*/ 105270 w 106279"/>
              <a:gd name="connsiteY8" fmla="*/ 104836 h 219159"/>
              <a:gd name="connsiteX9" fmla="*/ 29070 w 106279"/>
              <a:gd name="connsiteY9" fmla="*/ 61 h 219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6279" h="219159">
                <a:moveTo>
                  <a:pt x="29070" y="61"/>
                </a:moveTo>
                <a:cubicBezTo>
                  <a:pt x="26953" y="2707"/>
                  <a:pt x="81987" y="84199"/>
                  <a:pt x="92570" y="120711"/>
                </a:cubicBezTo>
                <a:cubicBezTo>
                  <a:pt x="103153" y="157223"/>
                  <a:pt x="92570" y="219136"/>
                  <a:pt x="92570" y="219136"/>
                </a:cubicBezTo>
                <a:cubicBezTo>
                  <a:pt x="92570" y="220723"/>
                  <a:pt x="96803" y="139761"/>
                  <a:pt x="92570" y="130236"/>
                </a:cubicBezTo>
                <a:cubicBezTo>
                  <a:pt x="88337" y="120711"/>
                  <a:pt x="75108" y="169394"/>
                  <a:pt x="67170" y="161986"/>
                </a:cubicBezTo>
                <a:cubicBezTo>
                  <a:pt x="59233" y="154578"/>
                  <a:pt x="56057" y="89490"/>
                  <a:pt x="44945" y="85786"/>
                </a:cubicBezTo>
                <a:cubicBezTo>
                  <a:pt x="33833" y="82082"/>
                  <a:pt x="-4797" y="126003"/>
                  <a:pt x="495" y="139761"/>
                </a:cubicBezTo>
                <a:cubicBezTo>
                  <a:pt x="5787" y="153519"/>
                  <a:pt x="59233" y="174157"/>
                  <a:pt x="76695" y="168336"/>
                </a:cubicBezTo>
                <a:cubicBezTo>
                  <a:pt x="94157" y="162515"/>
                  <a:pt x="110562" y="128649"/>
                  <a:pt x="105270" y="104836"/>
                </a:cubicBezTo>
                <a:cubicBezTo>
                  <a:pt x="99978" y="81023"/>
                  <a:pt x="31187" y="-2585"/>
                  <a:pt x="29070" y="6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5" name="フリーフォーム 524">
            <a:extLst>
              <a:ext uri="{FF2B5EF4-FFF2-40B4-BE49-F238E27FC236}">
                <a16:creationId xmlns:a16="http://schemas.microsoft.com/office/drawing/2014/main" id="{ABC1FD20-DF58-130B-2834-F1DFD64BFF5D}"/>
              </a:ext>
            </a:extLst>
          </p:cNvPr>
          <p:cNvSpPr/>
          <p:nvPr/>
        </p:nvSpPr>
        <p:spPr>
          <a:xfrm>
            <a:off x="5537121" y="6264149"/>
            <a:ext cx="84182" cy="251661"/>
          </a:xfrm>
          <a:custGeom>
            <a:avLst/>
            <a:gdLst>
              <a:gd name="connsiteX0" fmla="*/ 79 w 84182"/>
              <a:gd name="connsiteY0" fmla="*/ 126 h 251661"/>
              <a:gd name="connsiteX1" fmla="*/ 82629 w 84182"/>
              <a:gd name="connsiteY1" fmla="*/ 136651 h 251661"/>
              <a:gd name="connsiteX2" fmla="*/ 54054 w 84182"/>
              <a:gd name="connsiteY2" fmla="*/ 231901 h 251661"/>
              <a:gd name="connsiteX3" fmla="*/ 54054 w 84182"/>
              <a:gd name="connsiteY3" fmla="*/ 244601 h 251661"/>
              <a:gd name="connsiteX4" fmla="*/ 60404 w 84182"/>
              <a:gd name="connsiteY4" fmla="*/ 146176 h 251661"/>
              <a:gd name="connsiteX5" fmla="*/ 50879 w 84182"/>
              <a:gd name="connsiteY5" fmla="*/ 89026 h 251661"/>
              <a:gd name="connsiteX6" fmla="*/ 66754 w 84182"/>
              <a:gd name="connsiteY6" fmla="*/ 111251 h 251661"/>
              <a:gd name="connsiteX7" fmla="*/ 79 w 84182"/>
              <a:gd name="connsiteY7" fmla="*/ 126 h 251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4182" h="251661">
                <a:moveTo>
                  <a:pt x="79" y="126"/>
                </a:moveTo>
                <a:cubicBezTo>
                  <a:pt x="2725" y="4359"/>
                  <a:pt x="73633" y="98022"/>
                  <a:pt x="82629" y="136651"/>
                </a:cubicBezTo>
                <a:cubicBezTo>
                  <a:pt x="91625" y="175280"/>
                  <a:pt x="58817" y="213909"/>
                  <a:pt x="54054" y="231901"/>
                </a:cubicBezTo>
                <a:cubicBezTo>
                  <a:pt x="49292" y="249893"/>
                  <a:pt x="52996" y="258888"/>
                  <a:pt x="54054" y="244601"/>
                </a:cubicBezTo>
                <a:cubicBezTo>
                  <a:pt x="55112" y="230314"/>
                  <a:pt x="60933" y="172105"/>
                  <a:pt x="60404" y="146176"/>
                </a:cubicBezTo>
                <a:cubicBezTo>
                  <a:pt x="59875" y="120247"/>
                  <a:pt x="49821" y="94847"/>
                  <a:pt x="50879" y="89026"/>
                </a:cubicBezTo>
                <a:cubicBezTo>
                  <a:pt x="51937" y="83205"/>
                  <a:pt x="71516" y="122893"/>
                  <a:pt x="66754" y="111251"/>
                </a:cubicBezTo>
                <a:cubicBezTo>
                  <a:pt x="61992" y="99609"/>
                  <a:pt x="-2567" y="-4107"/>
                  <a:pt x="79" y="1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6" name="フリーフォーム 525">
            <a:extLst>
              <a:ext uri="{FF2B5EF4-FFF2-40B4-BE49-F238E27FC236}">
                <a16:creationId xmlns:a16="http://schemas.microsoft.com/office/drawing/2014/main" id="{4FF1F2E3-D637-81F5-4535-9A9A8AC07BC2}"/>
              </a:ext>
            </a:extLst>
          </p:cNvPr>
          <p:cNvSpPr/>
          <p:nvPr/>
        </p:nvSpPr>
        <p:spPr>
          <a:xfrm>
            <a:off x="5001980" y="6175052"/>
            <a:ext cx="128824" cy="419799"/>
          </a:xfrm>
          <a:custGeom>
            <a:avLst/>
            <a:gdLst>
              <a:gd name="connsiteX0" fmla="*/ 128820 w 128824"/>
              <a:gd name="connsiteY0" fmla="*/ 323 h 419799"/>
              <a:gd name="connsiteX1" fmla="*/ 81195 w 128824"/>
              <a:gd name="connsiteY1" fmla="*/ 162248 h 419799"/>
              <a:gd name="connsiteX2" fmla="*/ 106595 w 128824"/>
              <a:gd name="connsiteY2" fmla="*/ 98748 h 419799"/>
              <a:gd name="connsiteX3" fmla="*/ 103420 w 128824"/>
              <a:gd name="connsiteY3" fmla="*/ 244798 h 419799"/>
              <a:gd name="connsiteX4" fmla="*/ 30395 w 128824"/>
              <a:gd name="connsiteY4" fmla="*/ 320998 h 419799"/>
              <a:gd name="connsiteX5" fmla="*/ 1820 w 128824"/>
              <a:gd name="connsiteY5" fmla="*/ 419423 h 419799"/>
              <a:gd name="connsiteX6" fmla="*/ 78020 w 128824"/>
              <a:gd name="connsiteY6" fmla="*/ 282898 h 419799"/>
              <a:gd name="connsiteX7" fmla="*/ 74845 w 128824"/>
              <a:gd name="connsiteY7" fmla="*/ 117798 h 419799"/>
              <a:gd name="connsiteX8" fmla="*/ 78020 w 128824"/>
              <a:gd name="connsiteY8" fmla="*/ 111448 h 419799"/>
              <a:gd name="connsiteX9" fmla="*/ 78020 w 128824"/>
              <a:gd name="connsiteY9" fmla="*/ 120973 h 419799"/>
              <a:gd name="connsiteX10" fmla="*/ 128820 w 128824"/>
              <a:gd name="connsiteY10" fmla="*/ 323 h 419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824" h="419799">
                <a:moveTo>
                  <a:pt x="128820" y="323"/>
                </a:moveTo>
                <a:cubicBezTo>
                  <a:pt x="129349" y="7202"/>
                  <a:pt x="84899" y="145844"/>
                  <a:pt x="81195" y="162248"/>
                </a:cubicBezTo>
                <a:cubicBezTo>
                  <a:pt x="77491" y="178652"/>
                  <a:pt x="102891" y="84990"/>
                  <a:pt x="106595" y="98748"/>
                </a:cubicBezTo>
                <a:cubicBezTo>
                  <a:pt x="110299" y="112506"/>
                  <a:pt x="116120" y="207756"/>
                  <a:pt x="103420" y="244798"/>
                </a:cubicBezTo>
                <a:cubicBezTo>
                  <a:pt x="90720" y="281840"/>
                  <a:pt x="47328" y="291894"/>
                  <a:pt x="30395" y="320998"/>
                </a:cubicBezTo>
                <a:cubicBezTo>
                  <a:pt x="13462" y="350102"/>
                  <a:pt x="-6117" y="425773"/>
                  <a:pt x="1820" y="419423"/>
                </a:cubicBezTo>
                <a:cubicBezTo>
                  <a:pt x="9757" y="413073"/>
                  <a:pt x="65849" y="333169"/>
                  <a:pt x="78020" y="282898"/>
                </a:cubicBezTo>
                <a:cubicBezTo>
                  <a:pt x="90191" y="232627"/>
                  <a:pt x="74845" y="146373"/>
                  <a:pt x="74845" y="117798"/>
                </a:cubicBezTo>
                <a:cubicBezTo>
                  <a:pt x="74845" y="89223"/>
                  <a:pt x="77491" y="110919"/>
                  <a:pt x="78020" y="111448"/>
                </a:cubicBezTo>
                <a:cubicBezTo>
                  <a:pt x="78549" y="111977"/>
                  <a:pt x="66378" y="143727"/>
                  <a:pt x="78020" y="120973"/>
                </a:cubicBezTo>
                <a:cubicBezTo>
                  <a:pt x="89662" y="98219"/>
                  <a:pt x="128291" y="-6556"/>
                  <a:pt x="128820" y="3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7" name="フリーフォーム 526">
            <a:extLst>
              <a:ext uri="{FF2B5EF4-FFF2-40B4-BE49-F238E27FC236}">
                <a16:creationId xmlns:a16="http://schemas.microsoft.com/office/drawing/2014/main" id="{B86F95D4-8B36-7666-3355-2CE5FFDEB052}"/>
              </a:ext>
            </a:extLst>
          </p:cNvPr>
          <p:cNvSpPr/>
          <p:nvPr/>
        </p:nvSpPr>
        <p:spPr>
          <a:xfrm>
            <a:off x="5022559" y="6089101"/>
            <a:ext cx="209845" cy="534111"/>
          </a:xfrm>
          <a:custGeom>
            <a:avLst/>
            <a:gdLst>
              <a:gd name="connsiteX0" fmla="*/ 38391 w 209845"/>
              <a:gd name="connsiteY0" fmla="*/ 549 h 534111"/>
              <a:gd name="connsiteX1" fmla="*/ 168566 w 209845"/>
              <a:gd name="connsiteY1" fmla="*/ 187874 h 534111"/>
              <a:gd name="connsiteX2" fmla="*/ 190791 w 209845"/>
              <a:gd name="connsiteY2" fmla="*/ 152949 h 534111"/>
              <a:gd name="connsiteX3" fmla="*/ 159041 w 209845"/>
              <a:gd name="connsiteY3" fmla="*/ 257724 h 534111"/>
              <a:gd name="connsiteX4" fmla="*/ 209841 w 209845"/>
              <a:gd name="connsiteY4" fmla="*/ 232324 h 534111"/>
              <a:gd name="connsiteX5" fmla="*/ 155866 w 209845"/>
              <a:gd name="connsiteY5" fmla="*/ 337099 h 534111"/>
              <a:gd name="connsiteX6" fmla="*/ 89191 w 209845"/>
              <a:gd name="connsiteY6" fmla="*/ 425999 h 534111"/>
              <a:gd name="connsiteX7" fmla="*/ 291 w 209845"/>
              <a:gd name="connsiteY7" fmla="*/ 533949 h 534111"/>
              <a:gd name="connsiteX8" fmla="*/ 120941 w 209845"/>
              <a:gd name="connsiteY8" fmla="*/ 400599 h 534111"/>
              <a:gd name="connsiteX9" fmla="*/ 187616 w 209845"/>
              <a:gd name="connsiteY9" fmla="*/ 308524 h 534111"/>
              <a:gd name="connsiteX10" fmla="*/ 200316 w 209845"/>
              <a:gd name="connsiteY10" fmla="*/ 162474 h 534111"/>
              <a:gd name="connsiteX11" fmla="*/ 117766 w 209845"/>
              <a:gd name="connsiteY11" fmla="*/ 64049 h 534111"/>
              <a:gd name="connsiteX12" fmla="*/ 120941 w 209845"/>
              <a:gd name="connsiteY12" fmla="*/ 127549 h 534111"/>
              <a:gd name="connsiteX13" fmla="*/ 38391 w 209845"/>
              <a:gd name="connsiteY13" fmla="*/ 549 h 534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09845" h="534111">
                <a:moveTo>
                  <a:pt x="38391" y="549"/>
                </a:moveTo>
                <a:cubicBezTo>
                  <a:pt x="46328" y="10603"/>
                  <a:pt x="143166" y="162474"/>
                  <a:pt x="168566" y="187874"/>
                </a:cubicBezTo>
                <a:cubicBezTo>
                  <a:pt x="193966" y="213274"/>
                  <a:pt x="192378" y="141307"/>
                  <a:pt x="190791" y="152949"/>
                </a:cubicBezTo>
                <a:cubicBezTo>
                  <a:pt x="189204" y="164591"/>
                  <a:pt x="155866" y="244495"/>
                  <a:pt x="159041" y="257724"/>
                </a:cubicBezTo>
                <a:cubicBezTo>
                  <a:pt x="162216" y="270953"/>
                  <a:pt x="210370" y="219095"/>
                  <a:pt x="209841" y="232324"/>
                </a:cubicBezTo>
                <a:cubicBezTo>
                  <a:pt x="209312" y="245553"/>
                  <a:pt x="175974" y="304820"/>
                  <a:pt x="155866" y="337099"/>
                </a:cubicBezTo>
                <a:cubicBezTo>
                  <a:pt x="135758" y="369378"/>
                  <a:pt x="115120" y="393191"/>
                  <a:pt x="89191" y="425999"/>
                </a:cubicBezTo>
                <a:cubicBezTo>
                  <a:pt x="63262" y="458807"/>
                  <a:pt x="-5001" y="538182"/>
                  <a:pt x="291" y="533949"/>
                </a:cubicBezTo>
                <a:cubicBezTo>
                  <a:pt x="5583" y="529716"/>
                  <a:pt x="89720" y="438170"/>
                  <a:pt x="120941" y="400599"/>
                </a:cubicBezTo>
                <a:cubicBezTo>
                  <a:pt x="152162" y="363028"/>
                  <a:pt x="174387" y="348211"/>
                  <a:pt x="187616" y="308524"/>
                </a:cubicBezTo>
                <a:cubicBezTo>
                  <a:pt x="200845" y="268837"/>
                  <a:pt x="211958" y="203220"/>
                  <a:pt x="200316" y="162474"/>
                </a:cubicBezTo>
                <a:cubicBezTo>
                  <a:pt x="188674" y="121728"/>
                  <a:pt x="130995" y="69870"/>
                  <a:pt x="117766" y="64049"/>
                </a:cubicBezTo>
                <a:cubicBezTo>
                  <a:pt x="104537" y="58228"/>
                  <a:pt x="131524" y="133370"/>
                  <a:pt x="120941" y="127549"/>
                </a:cubicBezTo>
                <a:cubicBezTo>
                  <a:pt x="110358" y="121728"/>
                  <a:pt x="30454" y="-9505"/>
                  <a:pt x="38391" y="5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8" name="フリーフォーム 527">
            <a:extLst>
              <a:ext uri="{FF2B5EF4-FFF2-40B4-BE49-F238E27FC236}">
                <a16:creationId xmlns:a16="http://schemas.microsoft.com/office/drawing/2014/main" id="{8F26C556-C9DE-47E7-CDD1-CC1FC2E0B0B0}"/>
              </a:ext>
            </a:extLst>
          </p:cNvPr>
          <p:cNvSpPr/>
          <p:nvPr/>
        </p:nvSpPr>
        <p:spPr>
          <a:xfrm>
            <a:off x="5098390" y="6102259"/>
            <a:ext cx="121847" cy="321876"/>
          </a:xfrm>
          <a:custGeom>
            <a:avLst/>
            <a:gdLst>
              <a:gd name="connsiteX0" fmla="*/ 121310 w 121847"/>
              <a:gd name="connsiteY0" fmla="*/ 91 h 321876"/>
              <a:gd name="connsiteX1" fmla="*/ 67335 w 121847"/>
              <a:gd name="connsiteY1" fmla="*/ 174716 h 321876"/>
              <a:gd name="connsiteX2" fmla="*/ 70510 w 121847"/>
              <a:gd name="connsiteY2" fmla="*/ 114391 h 321876"/>
              <a:gd name="connsiteX3" fmla="*/ 660 w 121847"/>
              <a:gd name="connsiteY3" fmla="*/ 266791 h 321876"/>
              <a:gd name="connsiteX4" fmla="*/ 35585 w 121847"/>
              <a:gd name="connsiteY4" fmla="*/ 215991 h 321876"/>
              <a:gd name="connsiteX5" fmla="*/ 38760 w 121847"/>
              <a:gd name="connsiteY5" fmla="*/ 308066 h 321876"/>
              <a:gd name="connsiteX6" fmla="*/ 111785 w 121847"/>
              <a:gd name="connsiteY6" fmla="*/ 311241 h 321876"/>
              <a:gd name="connsiteX7" fmla="*/ 35585 w 121847"/>
              <a:gd name="connsiteY7" fmla="*/ 304891 h 321876"/>
              <a:gd name="connsiteX8" fmla="*/ 54635 w 121847"/>
              <a:gd name="connsiteY8" fmla="*/ 104866 h 321876"/>
              <a:gd name="connsiteX9" fmla="*/ 29235 w 121847"/>
              <a:gd name="connsiteY9" fmla="*/ 149316 h 321876"/>
              <a:gd name="connsiteX10" fmla="*/ 121310 w 121847"/>
              <a:gd name="connsiteY10" fmla="*/ 91 h 3218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1847" h="321876">
                <a:moveTo>
                  <a:pt x="121310" y="91"/>
                </a:moveTo>
                <a:cubicBezTo>
                  <a:pt x="127660" y="4324"/>
                  <a:pt x="75802" y="155666"/>
                  <a:pt x="67335" y="174716"/>
                </a:cubicBezTo>
                <a:cubicBezTo>
                  <a:pt x="58868" y="193766"/>
                  <a:pt x="81622" y="99045"/>
                  <a:pt x="70510" y="114391"/>
                </a:cubicBezTo>
                <a:cubicBezTo>
                  <a:pt x="59398" y="129737"/>
                  <a:pt x="6481" y="249858"/>
                  <a:pt x="660" y="266791"/>
                </a:cubicBezTo>
                <a:cubicBezTo>
                  <a:pt x="-5161" y="283724"/>
                  <a:pt x="29235" y="209112"/>
                  <a:pt x="35585" y="215991"/>
                </a:cubicBezTo>
                <a:cubicBezTo>
                  <a:pt x="41935" y="222870"/>
                  <a:pt x="26060" y="292191"/>
                  <a:pt x="38760" y="308066"/>
                </a:cubicBezTo>
                <a:cubicBezTo>
                  <a:pt x="51460" y="323941"/>
                  <a:pt x="112314" y="311770"/>
                  <a:pt x="111785" y="311241"/>
                </a:cubicBezTo>
                <a:cubicBezTo>
                  <a:pt x="111256" y="310712"/>
                  <a:pt x="45110" y="339287"/>
                  <a:pt x="35585" y="304891"/>
                </a:cubicBezTo>
                <a:cubicBezTo>
                  <a:pt x="26060" y="270495"/>
                  <a:pt x="55693" y="130795"/>
                  <a:pt x="54635" y="104866"/>
                </a:cubicBezTo>
                <a:cubicBezTo>
                  <a:pt x="53577" y="78937"/>
                  <a:pt x="21827" y="159370"/>
                  <a:pt x="29235" y="149316"/>
                </a:cubicBezTo>
                <a:cubicBezTo>
                  <a:pt x="36643" y="139262"/>
                  <a:pt x="114960" y="-4142"/>
                  <a:pt x="121310" y="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9" name="フリーフォーム 528">
            <a:extLst>
              <a:ext uri="{FF2B5EF4-FFF2-40B4-BE49-F238E27FC236}">
                <a16:creationId xmlns:a16="http://schemas.microsoft.com/office/drawing/2014/main" id="{322E6289-897C-2495-4D95-D0BA4D83AEB9}"/>
              </a:ext>
            </a:extLst>
          </p:cNvPr>
          <p:cNvSpPr/>
          <p:nvPr/>
        </p:nvSpPr>
        <p:spPr>
          <a:xfrm>
            <a:off x="5051421" y="6048312"/>
            <a:ext cx="146057" cy="552556"/>
          </a:xfrm>
          <a:custGeom>
            <a:avLst/>
            <a:gdLst>
              <a:gd name="connsiteX0" fmla="*/ 146054 w 146057"/>
              <a:gd name="connsiteY0" fmla="*/ 63 h 552556"/>
              <a:gd name="connsiteX1" fmla="*/ 73029 w 146057"/>
              <a:gd name="connsiteY1" fmla="*/ 317563 h 552556"/>
              <a:gd name="connsiteX2" fmla="*/ 88904 w 146057"/>
              <a:gd name="connsiteY2" fmla="*/ 288988 h 552556"/>
              <a:gd name="connsiteX3" fmla="*/ 76204 w 146057"/>
              <a:gd name="connsiteY3" fmla="*/ 377888 h 552556"/>
              <a:gd name="connsiteX4" fmla="*/ 133354 w 146057"/>
              <a:gd name="connsiteY4" fmla="*/ 371538 h 552556"/>
              <a:gd name="connsiteX5" fmla="*/ 69854 w 146057"/>
              <a:gd name="connsiteY5" fmla="*/ 409638 h 552556"/>
              <a:gd name="connsiteX6" fmla="*/ 4 w 146057"/>
              <a:gd name="connsiteY6" fmla="*/ 552513 h 552556"/>
              <a:gd name="connsiteX7" fmla="*/ 66679 w 146057"/>
              <a:gd name="connsiteY7" fmla="*/ 422338 h 552556"/>
              <a:gd name="connsiteX8" fmla="*/ 92079 w 146057"/>
              <a:gd name="connsiteY8" fmla="*/ 209613 h 552556"/>
              <a:gd name="connsiteX9" fmla="*/ 76204 w 146057"/>
              <a:gd name="connsiteY9" fmla="*/ 288988 h 552556"/>
              <a:gd name="connsiteX10" fmla="*/ 146054 w 146057"/>
              <a:gd name="connsiteY10" fmla="*/ 63 h 55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6057" h="552556">
                <a:moveTo>
                  <a:pt x="146054" y="63"/>
                </a:moveTo>
                <a:cubicBezTo>
                  <a:pt x="145525" y="4826"/>
                  <a:pt x="82554" y="269409"/>
                  <a:pt x="73029" y="317563"/>
                </a:cubicBezTo>
                <a:cubicBezTo>
                  <a:pt x="63504" y="365717"/>
                  <a:pt x="88375" y="278934"/>
                  <a:pt x="88904" y="288988"/>
                </a:cubicBezTo>
                <a:cubicBezTo>
                  <a:pt x="89433" y="299042"/>
                  <a:pt x="68796" y="364130"/>
                  <a:pt x="76204" y="377888"/>
                </a:cubicBezTo>
                <a:cubicBezTo>
                  <a:pt x="83612" y="391646"/>
                  <a:pt x="134412" y="366247"/>
                  <a:pt x="133354" y="371538"/>
                </a:cubicBezTo>
                <a:cubicBezTo>
                  <a:pt x="132296" y="376829"/>
                  <a:pt x="92079" y="379476"/>
                  <a:pt x="69854" y="409638"/>
                </a:cubicBezTo>
                <a:cubicBezTo>
                  <a:pt x="47629" y="439800"/>
                  <a:pt x="533" y="550396"/>
                  <a:pt x="4" y="552513"/>
                </a:cubicBezTo>
                <a:cubicBezTo>
                  <a:pt x="-525" y="554630"/>
                  <a:pt x="51333" y="479488"/>
                  <a:pt x="66679" y="422338"/>
                </a:cubicBezTo>
                <a:cubicBezTo>
                  <a:pt x="82025" y="365188"/>
                  <a:pt x="90492" y="231838"/>
                  <a:pt x="92079" y="209613"/>
                </a:cubicBezTo>
                <a:cubicBezTo>
                  <a:pt x="93666" y="187388"/>
                  <a:pt x="66679" y="318621"/>
                  <a:pt x="76204" y="288988"/>
                </a:cubicBezTo>
                <a:cubicBezTo>
                  <a:pt x="85729" y="259355"/>
                  <a:pt x="146583" y="-4700"/>
                  <a:pt x="146054" y="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0" name="フリーフォーム 529">
            <a:extLst>
              <a:ext uri="{FF2B5EF4-FFF2-40B4-BE49-F238E27FC236}">
                <a16:creationId xmlns:a16="http://schemas.microsoft.com/office/drawing/2014/main" id="{5BE26440-A353-1459-8A3F-BC24458773E9}"/>
              </a:ext>
            </a:extLst>
          </p:cNvPr>
          <p:cNvSpPr/>
          <p:nvPr/>
        </p:nvSpPr>
        <p:spPr>
          <a:xfrm>
            <a:off x="6415893" y="5041413"/>
            <a:ext cx="191391" cy="613872"/>
          </a:xfrm>
          <a:custGeom>
            <a:avLst/>
            <a:gdLst>
              <a:gd name="connsiteX0" fmla="*/ 3957 w 191391"/>
              <a:gd name="connsiteY0" fmla="*/ 6837 h 613872"/>
              <a:gd name="connsiteX1" fmla="*/ 169057 w 191391"/>
              <a:gd name="connsiteY1" fmla="*/ 162412 h 613872"/>
              <a:gd name="connsiteX2" fmla="*/ 188107 w 191391"/>
              <a:gd name="connsiteY2" fmla="*/ 137012 h 613872"/>
              <a:gd name="connsiteX3" fmla="*/ 153182 w 191391"/>
              <a:gd name="connsiteY3" fmla="*/ 210037 h 613872"/>
              <a:gd name="connsiteX4" fmla="*/ 134132 w 191391"/>
              <a:gd name="connsiteY4" fmla="*/ 435462 h 613872"/>
              <a:gd name="connsiteX5" fmla="*/ 153182 w 191391"/>
              <a:gd name="connsiteY5" fmla="*/ 349737 h 613872"/>
              <a:gd name="connsiteX6" fmla="*/ 115082 w 191391"/>
              <a:gd name="connsiteY6" fmla="*/ 613262 h 613872"/>
              <a:gd name="connsiteX7" fmla="*/ 140482 w 191391"/>
              <a:gd name="connsiteY7" fmla="*/ 416412 h 613872"/>
              <a:gd name="connsiteX8" fmla="*/ 178582 w 191391"/>
              <a:gd name="connsiteY8" fmla="*/ 225912 h 613872"/>
              <a:gd name="connsiteX9" fmla="*/ 159532 w 191391"/>
              <a:gd name="connsiteY9" fmla="*/ 178287 h 613872"/>
              <a:gd name="connsiteX10" fmla="*/ 57932 w 191391"/>
              <a:gd name="connsiteY10" fmla="*/ 41762 h 613872"/>
              <a:gd name="connsiteX11" fmla="*/ 3957 w 191391"/>
              <a:gd name="connsiteY11" fmla="*/ 6837 h 613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1391" h="613872">
                <a:moveTo>
                  <a:pt x="3957" y="6837"/>
                </a:moveTo>
                <a:cubicBezTo>
                  <a:pt x="22478" y="26945"/>
                  <a:pt x="138365" y="140716"/>
                  <a:pt x="169057" y="162412"/>
                </a:cubicBezTo>
                <a:cubicBezTo>
                  <a:pt x="199749" y="184108"/>
                  <a:pt x="190753" y="129075"/>
                  <a:pt x="188107" y="137012"/>
                </a:cubicBezTo>
                <a:cubicBezTo>
                  <a:pt x="185461" y="144949"/>
                  <a:pt x="162178" y="160295"/>
                  <a:pt x="153182" y="210037"/>
                </a:cubicBezTo>
                <a:cubicBezTo>
                  <a:pt x="144186" y="259779"/>
                  <a:pt x="134132" y="412179"/>
                  <a:pt x="134132" y="435462"/>
                </a:cubicBezTo>
                <a:cubicBezTo>
                  <a:pt x="134132" y="458745"/>
                  <a:pt x="156357" y="320104"/>
                  <a:pt x="153182" y="349737"/>
                </a:cubicBezTo>
                <a:cubicBezTo>
                  <a:pt x="150007" y="379370"/>
                  <a:pt x="117199" y="602150"/>
                  <a:pt x="115082" y="613262"/>
                </a:cubicBezTo>
                <a:cubicBezTo>
                  <a:pt x="112965" y="624374"/>
                  <a:pt x="129899" y="480970"/>
                  <a:pt x="140482" y="416412"/>
                </a:cubicBezTo>
                <a:cubicBezTo>
                  <a:pt x="151065" y="351854"/>
                  <a:pt x="175407" y="265599"/>
                  <a:pt x="178582" y="225912"/>
                </a:cubicBezTo>
                <a:cubicBezTo>
                  <a:pt x="181757" y="186225"/>
                  <a:pt x="179640" y="208979"/>
                  <a:pt x="159532" y="178287"/>
                </a:cubicBezTo>
                <a:cubicBezTo>
                  <a:pt x="139424" y="147595"/>
                  <a:pt x="79099" y="68750"/>
                  <a:pt x="57932" y="41762"/>
                </a:cubicBezTo>
                <a:cubicBezTo>
                  <a:pt x="36765" y="14775"/>
                  <a:pt x="-14564" y="-13271"/>
                  <a:pt x="3957" y="68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1" name="フリーフォーム 530">
            <a:extLst>
              <a:ext uri="{FF2B5EF4-FFF2-40B4-BE49-F238E27FC236}">
                <a16:creationId xmlns:a16="http://schemas.microsoft.com/office/drawing/2014/main" id="{E83CEEAC-513C-FE07-69C1-1F387A428456}"/>
              </a:ext>
            </a:extLst>
          </p:cNvPr>
          <p:cNvSpPr/>
          <p:nvPr/>
        </p:nvSpPr>
        <p:spPr>
          <a:xfrm>
            <a:off x="5524455" y="5542845"/>
            <a:ext cx="168674" cy="10267"/>
          </a:xfrm>
          <a:custGeom>
            <a:avLst/>
            <a:gdLst>
              <a:gd name="connsiteX0" fmla="*/ 45 w 168674"/>
              <a:gd name="connsiteY0" fmla="*/ 705 h 10267"/>
              <a:gd name="connsiteX1" fmla="*/ 149270 w 168674"/>
              <a:gd name="connsiteY1" fmla="*/ 10230 h 10267"/>
              <a:gd name="connsiteX2" fmla="*/ 165145 w 168674"/>
              <a:gd name="connsiteY2" fmla="*/ 3880 h 10267"/>
              <a:gd name="connsiteX3" fmla="*/ 133395 w 168674"/>
              <a:gd name="connsiteY3" fmla="*/ 705 h 10267"/>
              <a:gd name="connsiteX4" fmla="*/ 45 w 168674"/>
              <a:gd name="connsiteY4" fmla="*/ 705 h 10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68674" h="10267">
                <a:moveTo>
                  <a:pt x="45" y="705"/>
                </a:moveTo>
                <a:cubicBezTo>
                  <a:pt x="2691" y="2293"/>
                  <a:pt x="121753" y="9701"/>
                  <a:pt x="149270" y="10230"/>
                </a:cubicBezTo>
                <a:cubicBezTo>
                  <a:pt x="176787" y="10759"/>
                  <a:pt x="167791" y="5468"/>
                  <a:pt x="165145" y="3880"/>
                </a:cubicBezTo>
                <a:cubicBezTo>
                  <a:pt x="162499" y="2293"/>
                  <a:pt x="156149" y="705"/>
                  <a:pt x="133395" y="705"/>
                </a:cubicBezTo>
                <a:cubicBezTo>
                  <a:pt x="110641" y="705"/>
                  <a:pt x="-2601" y="-883"/>
                  <a:pt x="45" y="70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2" name="フリーフォーム 531">
            <a:extLst>
              <a:ext uri="{FF2B5EF4-FFF2-40B4-BE49-F238E27FC236}">
                <a16:creationId xmlns:a16="http://schemas.microsoft.com/office/drawing/2014/main" id="{B8D2C4F0-C6C9-4DDF-8E58-15321F901028}"/>
              </a:ext>
            </a:extLst>
          </p:cNvPr>
          <p:cNvSpPr/>
          <p:nvPr/>
        </p:nvSpPr>
        <p:spPr>
          <a:xfrm>
            <a:off x="5250510" y="5448214"/>
            <a:ext cx="325143" cy="197272"/>
          </a:xfrm>
          <a:custGeom>
            <a:avLst/>
            <a:gdLst>
              <a:gd name="connsiteX0" fmla="*/ 940 w 325143"/>
              <a:gd name="connsiteY0" fmla="*/ 184236 h 197272"/>
              <a:gd name="connsiteX1" fmla="*/ 172390 w 325143"/>
              <a:gd name="connsiteY1" fmla="*/ 187411 h 197272"/>
              <a:gd name="connsiteX2" fmla="*/ 245415 w 325143"/>
              <a:gd name="connsiteY2" fmla="*/ 120736 h 197272"/>
              <a:gd name="connsiteX3" fmla="*/ 299390 w 325143"/>
              <a:gd name="connsiteY3" fmla="*/ 86 h 197272"/>
              <a:gd name="connsiteX4" fmla="*/ 261290 w 325143"/>
              <a:gd name="connsiteY4" fmla="*/ 101686 h 197272"/>
              <a:gd name="connsiteX5" fmla="*/ 283515 w 325143"/>
              <a:gd name="connsiteY5" fmla="*/ 120736 h 197272"/>
              <a:gd name="connsiteX6" fmla="*/ 324790 w 325143"/>
              <a:gd name="connsiteY6" fmla="*/ 57236 h 197272"/>
              <a:gd name="connsiteX7" fmla="*/ 258115 w 325143"/>
              <a:gd name="connsiteY7" fmla="*/ 133436 h 197272"/>
              <a:gd name="connsiteX8" fmla="*/ 178740 w 325143"/>
              <a:gd name="connsiteY8" fmla="*/ 174711 h 197272"/>
              <a:gd name="connsiteX9" fmla="*/ 105715 w 325143"/>
              <a:gd name="connsiteY9" fmla="*/ 196936 h 197272"/>
              <a:gd name="connsiteX10" fmla="*/ 940 w 325143"/>
              <a:gd name="connsiteY10" fmla="*/ 184236 h 1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25143" h="197272">
                <a:moveTo>
                  <a:pt x="940" y="184236"/>
                </a:moveTo>
                <a:cubicBezTo>
                  <a:pt x="12052" y="182649"/>
                  <a:pt x="131644" y="197994"/>
                  <a:pt x="172390" y="187411"/>
                </a:cubicBezTo>
                <a:cubicBezTo>
                  <a:pt x="213136" y="176828"/>
                  <a:pt x="224248" y="151957"/>
                  <a:pt x="245415" y="120736"/>
                </a:cubicBezTo>
                <a:cubicBezTo>
                  <a:pt x="266582" y="89515"/>
                  <a:pt x="296744" y="3261"/>
                  <a:pt x="299390" y="86"/>
                </a:cubicBezTo>
                <a:cubicBezTo>
                  <a:pt x="302036" y="-3089"/>
                  <a:pt x="263936" y="81578"/>
                  <a:pt x="261290" y="101686"/>
                </a:cubicBezTo>
                <a:cubicBezTo>
                  <a:pt x="258644" y="121794"/>
                  <a:pt x="272932" y="128144"/>
                  <a:pt x="283515" y="120736"/>
                </a:cubicBezTo>
                <a:cubicBezTo>
                  <a:pt x="294098" y="113328"/>
                  <a:pt x="329023" y="55119"/>
                  <a:pt x="324790" y="57236"/>
                </a:cubicBezTo>
                <a:cubicBezTo>
                  <a:pt x="320557" y="59353"/>
                  <a:pt x="282457" y="113857"/>
                  <a:pt x="258115" y="133436"/>
                </a:cubicBezTo>
                <a:cubicBezTo>
                  <a:pt x="233773" y="153015"/>
                  <a:pt x="204140" y="164128"/>
                  <a:pt x="178740" y="174711"/>
                </a:cubicBezTo>
                <a:cubicBezTo>
                  <a:pt x="153340" y="185294"/>
                  <a:pt x="131115" y="194290"/>
                  <a:pt x="105715" y="196936"/>
                </a:cubicBezTo>
                <a:cubicBezTo>
                  <a:pt x="80315" y="199582"/>
                  <a:pt x="-10172" y="185823"/>
                  <a:pt x="940" y="1842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3" name="フリーフォーム 532">
            <a:extLst>
              <a:ext uri="{FF2B5EF4-FFF2-40B4-BE49-F238E27FC236}">
                <a16:creationId xmlns:a16="http://schemas.microsoft.com/office/drawing/2014/main" id="{FF65AE62-39AC-11BF-4E18-B82552CCF84C}"/>
              </a:ext>
            </a:extLst>
          </p:cNvPr>
          <p:cNvSpPr/>
          <p:nvPr/>
        </p:nvSpPr>
        <p:spPr>
          <a:xfrm>
            <a:off x="5596554" y="5145753"/>
            <a:ext cx="246602" cy="356980"/>
          </a:xfrm>
          <a:custGeom>
            <a:avLst/>
            <a:gdLst>
              <a:gd name="connsiteX0" fmla="*/ 245446 w 246602"/>
              <a:gd name="connsiteY0" fmla="*/ 922 h 356980"/>
              <a:gd name="connsiteX1" fmla="*/ 48596 w 246602"/>
              <a:gd name="connsiteY1" fmla="*/ 280322 h 356980"/>
              <a:gd name="connsiteX2" fmla="*/ 4146 w 246602"/>
              <a:gd name="connsiteY2" fmla="*/ 353347 h 356980"/>
              <a:gd name="connsiteX3" fmla="*/ 124796 w 246602"/>
              <a:gd name="connsiteY3" fmla="*/ 194597 h 356980"/>
              <a:gd name="connsiteX4" fmla="*/ 245446 w 246602"/>
              <a:gd name="connsiteY4" fmla="*/ 922 h 35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46602" h="356980">
                <a:moveTo>
                  <a:pt x="245446" y="922"/>
                </a:moveTo>
                <a:cubicBezTo>
                  <a:pt x="232746" y="15210"/>
                  <a:pt x="88813" y="221585"/>
                  <a:pt x="48596" y="280322"/>
                </a:cubicBezTo>
                <a:cubicBezTo>
                  <a:pt x="8379" y="339059"/>
                  <a:pt x="-8554" y="367635"/>
                  <a:pt x="4146" y="353347"/>
                </a:cubicBezTo>
                <a:cubicBezTo>
                  <a:pt x="16846" y="339060"/>
                  <a:pt x="86696" y="246984"/>
                  <a:pt x="124796" y="194597"/>
                </a:cubicBezTo>
                <a:cubicBezTo>
                  <a:pt x="162896" y="142210"/>
                  <a:pt x="258146" y="-13366"/>
                  <a:pt x="245446" y="9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4" name="フリーフォーム 533">
            <a:extLst>
              <a:ext uri="{FF2B5EF4-FFF2-40B4-BE49-F238E27FC236}">
                <a16:creationId xmlns:a16="http://schemas.microsoft.com/office/drawing/2014/main" id="{50FAF1E0-B4BB-5ECD-61BB-AFAD66CC4057}"/>
              </a:ext>
            </a:extLst>
          </p:cNvPr>
          <p:cNvSpPr/>
          <p:nvPr/>
        </p:nvSpPr>
        <p:spPr>
          <a:xfrm>
            <a:off x="6441933" y="5105352"/>
            <a:ext cx="127529" cy="510940"/>
          </a:xfrm>
          <a:custGeom>
            <a:avLst/>
            <a:gdLst>
              <a:gd name="connsiteX0" fmla="*/ 142 w 127529"/>
              <a:gd name="connsiteY0" fmla="*/ 48 h 510940"/>
              <a:gd name="connsiteX1" fmla="*/ 101742 w 127529"/>
              <a:gd name="connsiteY1" fmla="*/ 95298 h 510940"/>
              <a:gd name="connsiteX2" fmla="*/ 111267 w 127529"/>
              <a:gd name="connsiteY2" fmla="*/ 165148 h 510940"/>
              <a:gd name="connsiteX3" fmla="*/ 117617 w 127529"/>
              <a:gd name="connsiteY3" fmla="*/ 136573 h 510940"/>
              <a:gd name="connsiteX4" fmla="*/ 85867 w 127529"/>
              <a:gd name="connsiteY4" fmla="*/ 311198 h 510940"/>
              <a:gd name="connsiteX5" fmla="*/ 85867 w 127529"/>
              <a:gd name="connsiteY5" fmla="*/ 508048 h 510940"/>
              <a:gd name="connsiteX6" fmla="*/ 85867 w 127529"/>
              <a:gd name="connsiteY6" fmla="*/ 419148 h 510940"/>
              <a:gd name="connsiteX7" fmla="*/ 101742 w 127529"/>
              <a:gd name="connsiteY7" fmla="*/ 288973 h 510940"/>
              <a:gd name="connsiteX8" fmla="*/ 127142 w 127529"/>
              <a:gd name="connsiteY8" fmla="*/ 139748 h 510940"/>
              <a:gd name="connsiteX9" fmla="*/ 114442 w 127529"/>
              <a:gd name="connsiteY9" fmla="*/ 114348 h 510940"/>
              <a:gd name="connsiteX10" fmla="*/ 79517 w 127529"/>
              <a:gd name="connsiteY10" fmla="*/ 82598 h 510940"/>
              <a:gd name="connsiteX11" fmla="*/ 142 w 127529"/>
              <a:gd name="connsiteY11" fmla="*/ 48 h 510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7529" h="510940">
                <a:moveTo>
                  <a:pt x="142" y="48"/>
                </a:moveTo>
                <a:cubicBezTo>
                  <a:pt x="3846" y="2165"/>
                  <a:pt x="83221" y="67781"/>
                  <a:pt x="101742" y="95298"/>
                </a:cubicBezTo>
                <a:cubicBezTo>
                  <a:pt x="120263" y="122815"/>
                  <a:pt x="108621" y="158269"/>
                  <a:pt x="111267" y="165148"/>
                </a:cubicBezTo>
                <a:cubicBezTo>
                  <a:pt x="113913" y="172027"/>
                  <a:pt x="121850" y="112231"/>
                  <a:pt x="117617" y="136573"/>
                </a:cubicBezTo>
                <a:cubicBezTo>
                  <a:pt x="113384" y="160915"/>
                  <a:pt x="91159" y="249286"/>
                  <a:pt x="85867" y="311198"/>
                </a:cubicBezTo>
                <a:cubicBezTo>
                  <a:pt x="80575" y="373111"/>
                  <a:pt x="85867" y="508048"/>
                  <a:pt x="85867" y="508048"/>
                </a:cubicBezTo>
                <a:cubicBezTo>
                  <a:pt x="85867" y="526040"/>
                  <a:pt x="83221" y="455660"/>
                  <a:pt x="85867" y="419148"/>
                </a:cubicBezTo>
                <a:cubicBezTo>
                  <a:pt x="88513" y="382636"/>
                  <a:pt x="94863" y="335540"/>
                  <a:pt x="101742" y="288973"/>
                </a:cubicBezTo>
                <a:cubicBezTo>
                  <a:pt x="108621" y="242406"/>
                  <a:pt x="125025" y="168852"/>
                  <a:pt x="127142" y="139748"/>
                </a:cubicBezTo>
                <a:cubicBezTo>
                  <a:pt x="129259" y="110644"/>
                  <a:pt x="122379" y="123873"/>
                  <a:pt x="114442" y="114348"/>
                </a:cubicBezTo>
                <a:cubicBezTo>
                  <a:pt x="106505" y="104823"/>
                  <a:pt x="92746" y="99002"/>
                  <a:pt x="79517" y="82598"/>
                </a:cubicBezTo>
                <a:cubicBezTo>
                  <a:pt x="66288" y="66194"/>
                  <a:pt x="-3562" y="-2069"/>
                  <a:pt x="142" y="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5" name="フリーフォーム 534">
            <a:extLst>
              <a:ext uri="{FF2B5EF4-FFF2-40B4-BE49-F238E27FC236}">
                <a16:creationId xmlns:a16="http://schemas.microsoft.com/office/drawing/2014/main" id="{62F58D0E-C403-40E0-5CA7-5FFC3766F2D7}"/>
              </a:ext>
            </a:extLst>
          </p:cNvPr>
          <p:cNvSpPr/>
          <p:nvPr/>
        </p:nvSpPr>
        <p:spPr>
          <a:xfrm>
            <a:off x="6165497" y="5291930"/>
            <a:ext cx="13070" cy="329402"/>
          </a:xfrm>
          <a:custGeom>
            <a:avLst/>
            <a:gdLst>
              <a:gd name="connsiteX0" fmla="*/ 353 w 13070"/>
              <a:gd name="connsiteY0" fmla="*/ 795 h 329402"/>
              <a:gd name="connsiteX1" fmla="*/ 3528 w 13070"/>
              <a:gd name="connsiteY1" fmla="*/ 270670 h 329402"/>
              <a:gd name="connsiteX2" fmla="*/ 3528 w 13070"/>
              <a:gd name="connsiteY2" fmla="*/ 324645 h 329402"/>
              <a:gd name="connsiteX3" fmla="*/ 13053 w 13070"/>
              <a:gd name="connsiteY3" fmla="*/ 191295 h 329402"/>
              <a:gd name="connsiteX4" fmla="*/ 353 w 13070"/>
              <a:gd name="connsiteY4" fmla="*/ 795 h 329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3070" h="329402">
                <a:moveTo>
                  <a:pt x="353" y="795"/>
                </a:moveTo>
                <a:cubicBezTo>
                  <a:pt x="-1234" y="14024"/>
                  <a:pt x="2999" y="216695"/>
                  <a:pt x="3528" y="270670"/>
                </a:cubicBezTo>
                <a:cubicBezTo>
                  <a:pt x="4057" y="324645"/>
                  <a:pt x="1941" y="337874"/>
                  <a:pt x="3528" y="324645"/>
                </a:cubicBezTo>
                <a:cubicBezTo>
                  <a:pt x="5115" y="311416"/>
                  <a:pt x="12524" y="239449"/>
                  <a:pt x="13053" y="191295"/>
                </a:cubicBezTo>
                <a:cubicBezTo>
                  <a:pt x="13582" y="143141"/>
                  <a:pt x="1940" y="-12434"/>
                  <a:pt x="353" y="7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6" name="フリーフォーム 535">
            <a:extLst>
              <a:ext uri="{FF2B5EF4-FFF2-40B4-BE49-F238E27FC236}">
                <a16:creationId xmlns:a16="http://schemas.microsoft.com/office/drawing/2014/main" id="{C1E400DE-1E4F-10B4-C170-8A0DFC63166E}"/>
              </a:ext>
            </a:extLst>
          </p:cNvPr>
          <p:cNvSpPr/>
          <p:nvPr/>
        </p:nvSpPr>
        <p:spPr>
          <a:xfrm>
            <a:off x="6149725" y="5291840"/>
            <a:ext cx="22754" cy="303353"/>
          </a:xfrm>
          <a:custGeom>
            <a:avLst/>
            <a:gdLst>
              <a:gd name="connsiteX0" fmla="*/ 3425 w 22754"/>
              <a:gd name="connsiteY0" fmla="*/ 885 h 303353"/>
              <a:gd name="connsiteX1" fmla="*/ 250 w 22754"/>
              <a:gd name="connsiteY1" fmla="*/ 200910 h 303353"/>
              <a:gd name="connsiteX2" fmla="*/ 6600 w 22754"/>
              <a:gd name="connsiteY2" fmla="*/ 134235 h 303353"/>
              <a:gd name="connsiteX3" fmla="*/ 6600 w 22754"/>
              <a:gd name="connsiteY3" fmla="*/ 302510 h 303353"/>
              <a:gd name="connsiteX4" fmla="*/ 16125 w 22754"/>
              <a:gd name="connsiteY4" fmla="*/ 200910 h 303353"/>
              <a:gd name="connsiteX5" fmla="*/ 12950 w 22754"/>
              <a:gd name="connsiteY5" fmla="*/ 239010 h 303353"/>
              <a:gd name="connsiteX6" fmla="*/ 22475 w 22754"/>
              <a:gd name="connsiteY6" fmla="*/ 131060 h 303353"/>
              <a:gd name="connsiteX7" fmla="*/ 3425 w 22754"/>
              <a:gd name="connsiteY7" fmla="*/ 885 h 303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754" h="303353">
                <a:moveTo>
                  <a:pt x="3425" y="885"/>
                </a:moveTo>
                <a:cubicBezTo>
                  <a:pt x="-279" y="12527"/>
                  <a:pt x="-279" y="178685"/>
                  <a:pt x="250" y="200910"/>
                </a:cubicBezTo>
                <a:cubicBezTo>
                  <a:pt x="779" y="223135"/>
                  <a:pt x="5542" y="117302"/>
                  <a:pt x="6600" y="134235"/>
                </a:cubicBezTo>
                <a:cubicBezTo>
                  <a:pt x="7658" y="151168"/>
                  <a:pt x="5013" y="291398"/>
                  <a:pt x="6600" y="302510"/>
                </a:cubicBezTo>
                <a:cubicBezTo>
                  <a:pt x="8187" y="313622"/>
                  <a:pt x="15067" y="211493"/>
                  <a:pt x="16125" y="200910"/>
                </a:cubicBezTo>
                <a:cubicBezTo>
                  <a:pt x="17183" y="190327"/>
                  <a:pt x="11892" y="250652"/>
                  <a:pt x="12950" y="239010"/>
                </a:cubicBezTo>
                <a:cubicBezTo>
                  <a:pt x="14008" y="227368"/>
                  <a:pt x="24592" y="166514"/>
                  <a:pt x="22475" y="131060"/>
                </a:cubicBezTo>
                <a:cubicBezTo>
                  <a:pt x="20358" y="95606"/>
                  <a:pt x="7129" y="-10757"/>
                  <a:pt x="3425" y="8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7" name="フリーフォーム 536">
            <a:extLst>
              <a:ext uri="{FF2B5EF4-FFF2-40B4-BE49-F238E27FC236}">
                <a16:creationId xmlns:a16="http://schemas.microsoft.com/office/drawing/2014/main" id="{10F9E750-67BE-374E-9462-AFC10D0C130D}"/>
              </a:ext>
            </a:extLst>
          </p:cNvPr>
          <p:cNvSpPr/>
          <p:nvPr/>
        </p:nvSpPr>
        <p:spPr>
          <a:xfrm>
            <a:off x="6099213" y="5219841"/>
            <a:ext cx="430175" cy="408175"/>
          </a:xfrm>
          <a:custGeom>
            <a:avLst/>
            <a:gdLst>
              <a:gd name="connsiteX0" fmla="*/ 12662 w 430175"/>
              <a:gd name="connsiteY0" fmla="*/ 15734 h 408175"/>
              <a:gd name="connsiteX1" fmla="*/ 311112 w 430175"/>
              <a:gd name="connsiteY1" fmla="*/ 311009 h 408175"/>
              <a:gd name="connsiteX2" fmla="*/ 292062 w 430175"/>
              <a:gd name="connsiteY2" fmla="*/ 272909 h 408175"/>
              <a:gd name="connsiteX3" fmla="*/ 428587 w 430175"/>
              <a:gd name="connsiteY3" fmla="*/ 406259 h 408175"/>
              <a:gd name="connsiteX4" fmla="*/ 358737 w 430175"/>
              <a:gd name="connsiteY4" fmla="*/ 342759 h 408175"/>
              <a:gd name="connsiteX5" fmla="*/ 241262 w 430175"/>
              <a:gd name="connsiteY5" fmla="*/ 218934 h 408175"/>
              <a:gd name="connsiteX6" fmla="*/ 266662 w 430175"/>
              <a:gd name="connsiteY6" fmla="*/ 244334 h 408175"/>
              <a:gd name="connsiteX7" fmla="*/ 72987 w 430175"/>
              <a:gd name="connsiteY7" fmla="*/ 60184 h 408175"/>
              <a:gd name="connsiteX8" fmla="*/ 12662 w 430175"/>
              <a:gd name="connsiteY8" fmla="*/ 15734 h 408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30175" h="408175">
                <a:moveTo>
                  <a:pt x="12662" y="15734"/>
                </a:moveTo>
                <a:cubicBezTo>
                  <a:pt x="52350" y="57538"/>
                  <a:pt x="264545" y="268147"/>
                  <a:pt x="311112" y="311009"/>
                </a:cubicBezTo>
                <a:cubicBezTo>
                  <a:pt x="357679" y="353871"/>
                  <a:pt x="272483" y="257034"/>
                  <a:pt x="292062" y="272909"/>
                </a:cubicBezTo>
                <a:cubicBezTo>
                  <a:pt x="311641" y="288784"/>
                  <a:pt x="417475" y="394617"/>
                  <a:pt x="428587" y="406259"/>
                </a:cubicBezTo>
                <a:cubicBezTo>
                  <a:pt x="439700" y="417901"/>
                  <a:pt x="389958" y="373980"/>
                  <a:pt x="358737" y="342759"/>
                </a:cubicBezTo>
                <a:cubicBezTo>
                  <a:pt x="327516" y="311538"/>
                  <a:pt x="256608" y="235338"/>
                  <a:pt x="241262" y="218934"/>
                </a:cubicBezTo>
                <a:cubicBezTo>
                  <a:pt x="225916" y="202530"/>
                  <a:pt x="266662" y="244334"/>
                  <a:pt x="266662" y="244334"/>
                </a:cubicBezTo>
                <a:lnTo>
                  <a:pt x="72987" y="60184"/>
                </a:lnTo>
                <a:cubicBezTo>
                  <a:pt x="35945" y="24730"/>
                  <a:pt x="-27026" y="-26070"/>
                  <a:pt x="12662" y="157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8" name="フリーフォーム 537">
            <a:extLst>
              <a:ext uri="{FF2B5EF4-FFF2-40B4-BE49-F238E27FC236}">
                <a16:creationId xmlns:a16="http://schemas.microsoft.com/office/drawing/2014/main" id="{88222747-C855-A179-8C5C-1B897F88087C}"/>
              </a:ext>
            </a:extLst>
          </p:cNvPr>
          <p:cNvSpPr/>
          <p:nvPr/>
        </p:nvSpPr>
        <p:spPr>
          <a:xfrm>
            <a:off x="5651481" y="5527663"/>
            <a:ext cx="73525" cy="266777"/>
          </a:xfrm>
          <a:custGeom>
            <a:avLst/>
            <a:gdLst>
              <a:gd name="connsiteX0" fmla="*/ 19 w 73525"/>
              <a:gd name="connsiteY0" fmla="*/ 12 h 266777"/>
              <a:gd name="connsiteX1" fmla="*/ 57169 w 73525"/>
              <a:gd name="connsiteY1" fmla="*/ 95262 h 266777"/>
              <a:gd name="connsiteX2" fmla="*/ 63519 w 73525"/>
              <a:gd name="connsiteY2" fmla="*/ 187337 h 266777"/>
              <a:gd name="connsiteX3" fmla="*/ 63519 w 73525"/>
              <a:gd name="connsiteY3" fmla="*/ 146062 h 266777"/>
              <a:gd name="connsiteX4" fmla="*/ 73044 w 73525"/>
              <a:gd name="connsiteY4" fmla="*/ 266712 h 266777"/>
              <a:gd name="connsiteX5" fmla="*/ 69869 w 73525"/>
              <a:gd name="connsiteY5" fmla="*/ 161937 h 266777"/>
              <a:gd name="connsiteX6" fmla="*/ 50819 w 73525"/>
              <a:gd name="connsiteY6" fmla="*/ 88912 h 266777"/>
              <a:gd name="connsiteX7" fmla="*/ 19 w 73525"/>
              <a:gd name="connsiteY7" fmla="*/ 12 h 2667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3525" h="266777">
                <a:moveTo>
                  <a:pt x="19" y="12"/>
                </a:moveTo>
                <a:cubicBezTo>
                  <a:pt x="1077" y="1070"/>
                  <a:pt x="46586" y="64041"/>
                  <a:pt x="57169" y="95262"/>
                </a:cubicBezTo>
                <a:cubicBezTo>
                  <a:pt x="67752" y="126483"/>
                  <a:pt x="62461" y="178870"/>
                  <a:pt x="63519" y="187337"/>
                </a:cubicBezTo>
                <a:cubicBezTo>
                  <a:pt x="64577" y="195804"/>
                  <a:pt x="61932" y="132833"/>
                  <a:pt x="63519" y="146062"/>
                </a:cubicBezTo>
                <a:cubicBezTo>
                  <a:pt x="65106" y="159291"/>
                  <a:pt x="71986" y="264066"/>
                  <a:pt x="73044" y="266712"/>
                </a:cubicBezTo>
                <a:cubicBezTo>
                  <a:pt x="74102" y="269358"/>
                  <a:pt x="73573" y="191570"/>
                  <a:pt x="69869" y="161937"/>
                </a:cubicBezTo>
                <a:cubicBezTo>
                  <a:pt x="66165" y="132304"/>
                  <a:pt x="61402" y="110608"/>
                  <a:pt x="50819" y="88912"/>
                </a:cubicBezTo>
                <a:cubicBezTo>
                  <a:pt x="40236" y="67216"/>
                  <a:pt x="-1039" y="-1046"/>
                  <a:pt x="19" y="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9" name="フリーフォーム 538">
            <a:extLst>
              <a:ext uri="{FF2B5EF4-FFF2-40B4-BE49-F238E27FC236}">
                <a16:creationId xmlns:a16="http://schemas.microsoft.com/office/drawing/2014/main" id="{46DBB338-C353-1C0A-3CF9-E81E919C312D}"/>
              </a:ext>
            </a:extLst>
          </p:cNvPr>
          <p:cNvSpPr/>
          <p:nvPr/>
        </p:nvSpPr>
        <p:spPr>
          <a:xfrm>
            <a:off x="5533761" y="5591173"/>
            <a:ext cx="188312" cy="206449"/>
          </a:xfrm>
          <a:custGeom>
            <a:avLst/>
            <a:gdLst>
              <a:gd name="connsiteX0" fmla="*/ 264 w 188312"/>
              <a:gd name="connsiteY0" fmla="*/ 2 h 206449"/>
              <a:gd name="connsiteX1" fmla="*/ 152664 w 188312"/>
              <a:gd name="connsiteY1" fmla="*/ 98427 h 206449"/>
              <a:gd name="connsiteX2" fmla="*/ 187589 w 188312"/>
              <a:gd name="connsiteY2" fmla="*/ 206377 h 206449"/>
              <a:gd name="connsiteX3" fmla="*/ 168539 w 188312"/>
              <a:gd name="connsiteY3" fmla="*/ 114302 h 206449"/>
              <a:gd name="connsiteX4" fmla="*/ 82814 w 188312"/>
              <a:gd name="connsiteY4" fmla="*/ 60327 h 206449"/>
              <a:gd name="connsiteX5" fmla="*/ 114564 w 188312"/>
              <a:gd name="connsiteY5" fmla="*/ 95252 h 206449"/>
              <a:gd name="connsiteX6" fmla="*/ 264 w 188312"/>
              <a:gd name="connsiteY6" fmla="*/ 2 h 206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8312" h="206449">
                <a:moveTo>
                  <a:pt x="264" y="2"/>
                </a:moveTo>
                <a:cubicBezTo>
                  <a:pt x="6614" y="531"/>
                  <a:pt x="121443" y="64031"/>
                  <a:pt x="152664" y="98427"/>
                </a:cubicBezTo>
                <a:cubicBezTo>
                  <a:pt x="183885" y="132823"/>
                  <a:pt x="184943" y="203731"/>
                  <a:pt x="187589" y="206377"/>
                </a:cubicBezTo>
                <a:cubicBezTo>
                  <a:pt x="190235" y="209023"/>
                  <a:pt x="186002" y="138644"/>
                  <a:pt x="168539" y="114302"/>
                </a:cubicBezTo>
                <a:cubicBezTo>
                  <a:pt x="151076" y="89960"/>
                  <a:pt x="91810" y="63502"/>
                  <a:pt x="82814" y="60327"/>
                </a:cubicBezTo>
                <a:cubicBezTo>
                  <a:pt x="73818" y="57152"/>
                  <a:pt x="125147" y="101073"/>
                  <a:pt x="114564" y="95252"/>
                </a:cubicBezTo>
                <a:cubicBezTo>
                  <a:pt x="103981" y="89431"/>
                  <a:pt x="-6086" y="-527"/>
                  <a:pt x="264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0" name="フリーフォーム 539">
            <a:extLst>
              <a:ext uri="{FF2B5EF4-FFF2-40B4-BE49-F238E27FC236}">
                <a16:creationId xmlns:a16="http://schemas.microsoft.com/office/drawing/2014/main" id="{7B6ACD4A-D2AC-12E3-F297-1C7FB1DFE2FD}"/>
              </a:ext>
            </a:extLst>
          </p:cNvPr>
          <p:cNvSpPr/>
          <p:nvPr/>
        </p:nvSpPr>
        <p:spPr>
          <a:xfrm>
            <a:off x="5708494" y="5540357"/>
            <a:ext cx="194352" cy="101970"/>
          </a:xfrm>
          <a:custGeom>
            <a:avLst/>
            <a:gdLst>
              <a:gd name="connsiteX0" fmla="*/ 156 w 194352"/>
              <a:gd name="connsiteY0" fmla="*/ 101618 h 101970"/>
              <a:gd name="connsiteX1" fmla="*/ 133506 w 194352"/>
              <a:gd name="connsiteY1" fmla="*/ 28593 h 101970"/>
              <a:gd name="connsiteX2" fmla="*/ 66831 w 194352"/>
              <a:gd name="connsiteY2" fmla="*/ 47643 h 101970"/>
              <a:gd name="connsiteX3" fmla="*/ 193831 w 194352"/>
              <a:gd name="connsiteY3" fmla="*/ 18 h 101970"/>
              <a:gd name="connsiteX4" fmla="*/ 108106 w 194352"/>
              <a:gd name="connsiteY4" fmla="*/ 53993 h 101970"/>
              <a:gd name="connsiteX5" fmla="*/ 156 w 194352"/>
              <a:gd name="connsiteY5" fmla="*/ 101618 h 101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4352" h="101970">
                <a:moveTo>
                  <a:pt x="156" y="101618"/>
                </a:moveTo>
                <a:cubicBezTo>
                  <a:pt x="4389" y="97385"/>
                  <a:pt x="122394" y="37589"/>
                  <a:pt x="133506" y="28593"/>
                </a:cubicBezTo>
                <a:cubicBezTo>
                  <a:pt x="144618" y="19597"/>
                  <a:pt x="56777" y="52405"/>
                  <a:pt x="66831" y="47643"/>
                </a:cubicBezTo>
                <a:cubicBezTo>
                  <a:pt x="76885" y="42880"/>
                  <a:pt x="186952" y="-1040"/>
                  <a:pt x="193831" y="18"/>
                </a:cubicBezTo>
                <a:cubicBezTo>
                  <a:pt x="200710" y="1076"/>
                  <a:pt x="137739" y="37060"/>
                  <a:pt x="108106" y="53993"/>
                </a:cubicBezTo>
                <a:cubicBezTo>
                  <a:pt x="78473" y="70926"/>
                  <a:pt x="-4077" y="105851"/>
                  <a:pt x="156" y="1016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1" name="フリーフォーム 540">
            <a:extLst>
              <a:ext uri="{FF2B5EF4-FFF2-40B4-BE49-F238E27FC236}">
                <a16:creationId xmlns:a16="http://schemas.microsoft.com/office/drawing/2014/main" id="{4359EFF2-480C-9DEC-0475-FEEF3BE4D4A6}"/>
              </a:ext>
            </a:extLst>
          </p:cNvPr>
          <p:cNvSpPr/>
          <p:nvPr/>
        </p:nvSpPr>
        <p:spPr>
          <a:xfrm>
            <a:off x="5730015" y="5559414"/>
            <a:ext cx="178796" cy="254177"/>
          </a:xfrm>
          <a:custGeom>
            <a:avLst/>
            <a:gdLst>
              <a:gd name="connsiteX0" fmla="*/ 178660 w 178796"/>
              <a:gd name="connsiteY0" fmla="*/ 11 h 254177"/>
              <a:gd name="connsiteX1" fmla="*/ 7210 w 178796"/>
              <a:gd name="connsiteY1" fmla="*/ 88911 h 254177"/>
              <a:gd name="connsiteX2" fmla="*/ 45310 w 178796"/>
              <a:gd name="connsiteY2" fmla="*/ 69861 h 254177"/>
              <a:gd name="connsiteX3" fmla="*/ 7210 w 178796"/>
              <a:gd name="connsiteY3" fmla="*/ 101611 h 254177"/>
              <a:gd name="connsiteX4" fmla="*/ 4035 w 178796"/>
              <a:gd name="connsiteY4" fmla="*/ 165111 h 254177"/>
              <a:gd name="connsiteX5" fmla="*/ 7210 w 178796"/>
              <a:gd name="connsiteY5" fmla="*/ 120661 h 254177"/>
              <a:gd name="connsiteX6" fmla="*/ 7210 w 178796"/>
              <a:gd name="connsiteY6" fmla="*/ 203211 h 254177"/>
              <a:gd name="connsiteX7" fmla="*/ 10385 w 178796"/>
              <a:gd name="connsiteY7" fmla="*/ 250836 h 254177"/>
              <a:gd name="connsiteX8" fmla="*/ 860 w 178796"/>
              <a:gd name="connsiteY8" fmla="*/ 111136 h 254177"/>
              <a:gd name="connsiteX9" fmla="*/ 35785 w 178796"/>
              <a:gd name="connsiteY9" fmla="*/ 82561 h 254177"/>
              <a:gd name="connsiteX10" fmla="*/ 178660 w 178796"/>
              <a:gd name="connsiteY10" fmla="*/ 11 h 254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8796" h="254177">
                <a:moveTo>
                  <a:pt x="178660" y="11"/>
                </a:moveTo>
                <a:cubicBezTo>
                  <a:pt x="173898" y="1069"/>
                  <a:pt x="29435" y="77269"/>
                  <a:pt x="7210" y="88911"/>
                </a:cubicBezTo>
                <a:cubicBezTo>
                  <a:pt x="-15015" y="100553"/>
                  <a:pt x="45310" y="67744"/>
                  <a:pt x="45310" y="69861"/>
                </a:cubicBezTo>
                <a:cubicBezTo>
                  <a:pt x="45310" y="71978"/>
                  <a:pt x="14089" y="85736"/>
                  <a:pt x="7210" y="101611"/>
                </a:cubicBezTo>
                <a:cubicBezTo>
                  <a:pt x="331" y="117486"/>
                  <a:pt x="4035" y="161936"/>
                  <a:pt x="4035" y="165111"/>
                </a:cubicBezTo>
                <a:cubicBezTo>
                  <a:pt x="4035" y="168286"/>
                  <a:pt x="6681" y="114311"/>
                  <a:pt x="7210" y="120661"/>
                </a:cubicBezTo>
                <a:cubicBezTo>
                  <a:pt x="7739" y="127011"/>
                  <a:pt x="6681" y="181515"/>
                  <a:pt x="7210" y="203211"/>
                </a:cubicBezTo>
                <a:cubicBezTo>
                  <a:pt x="7739" y="224907"/>
                  <a:pt x="11443" y="266182"/>
                  <a:pt x="10385" y="250836"/>
                </a:cubicBezTo>
                <a:cubicBezTo>
                  <a:pt x="9327" y="235490"/>
                  <a:pt x="-3373" y="139182"/>
                  <a:pt x="860" y="111136"/>
                </a:cubicBezTo>
                <a:cubicBezTo>
                  <a:pt x="5093" y="83090"/>
                  <a:pt x="9327" y="96848"/>
                  <a:pt x="35785" y="82561"/>
                </a:cubicBezTo>
                <a:cubicBezTo>
                  <a:pt x="62243" y="68274"/>
                  <a:pt x="183422" y="-1047"/>
                  <a:pt x="178660" y="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2" name="フリーフォーム 541">
            <a:extLst>
              <a:ext uri="{FF2B5EF4-FFF2-40B4-BE49-F238E27FC236}">
                <a16:creationId xmlns:a16="http://schemas.microsoft.com/office/drawing/2014/main" id="{789BD92E-18AC-74CC-2D2F-8711E89DB9E3}"/>
              </a:ext>
            </a:extLst>
          </p:cNvPr>
          <p:cNvSpPr/>
          <p:nvPr/>
        </p:nvSpPr>
        <p:spPr>
          <a:xfrm>
            <a:off x="5880039" y="5530847"/>
            <a:ext cx="153295" cy="273103"/>
          </a:xfrm>
          <a:custGeom>
            <a:avLst/>
            <a:gdLst>
              <a:gd name="connsiteX0" fmla="*/ 61 w 153295"/>
              <a:gd name="connsiteY0" fmla="*/ 3 h 273103"/>
              <a:gd name="connsiteX1" fmla="*/ 101661 w 153295"/>
              <a:gd name="connsiteY1" fmla="*/ 82553 h 273103"/>
              <a:gd name="connsiteX2" fmla="*/ 123886 w 153295"/>
              <a:gd name="connsiteY2" fmla="*/ 107953 h 273103"/>
              <a:gd name="connsiteX3" fmla="*/ 127061 w 153295"/>
              <a:gd name="connsiteY3" fmla="*/ 85728 h 273103"/>
              <a:gd name="connsiteX4" fmla="*/ 149286 w 153295"/>
              <a:gd name="connsiteY4" fmla="*/ 273053 h 273103"/>
              <a:gd name="connsiteX5" fmla="*/ 142936 w 153295"/>
              <a:gd name="connsiteY5" fmla="*/ 104778 h 273103"/>
              <a:gd name="connsiteX6" fmla="*/ 152461 w 153295"/>
              <a:gd name="connsiteY6" fmla="*/ 127003 h 273103"/>
              <a:gd name="connsiteX7" fmla="*/ 117536 w 153295"/>
              <a:gd name="connsiteY7" fmla="*/ 85728 h 273103"/>
              <a:gd name="connsiteX8" fmla="*/ 61 w 153295"/>
              <a:gd name="connsiteY8" fmla="*/ 3 h 27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3295" h="273103">
                <a:moveTo>
                  <a:pt x="61" y="3"/>
                </a:moveTo>
                <a:cubicBezTo>
                  <a:pt x="-2585" y="-526"/>
                  <a:pt x="81024" y="64561"/>
                  <a:pt x="101661" y="82553"/>
                </a:cubicBezTo>
                <a:cubicBezTo>
                  <a:pt x="122299" y="100545"/>
                  <a:pt x="119653" y="107424"/>
                  <a:pt x="123886" y="107953"/>
                </a:cubicBezTo>
                <a:cubicBezTo>
                  <a:pt x="128119" y="108482"/>
                  <a:pt x="122828" y="58211"/>
                  <a:pt x="127061" y="85728"/>
                </a:cubicBezTo>
                <a:cubicBezTo>
                  <a:pt x="131294" y="113245"/>
                  <a:pt x="146640" y="269878"/>
                  <a:pt x="149286" y="273053"/>
                </a:cubicBezTo>
                <a:cubicBezTo>
                  <a:pt x="151932" y="276228"/>
                  <a:pt x="142407" y="129120"/>
                  <a:pt x="142936" y="104778"/>
                </a:cubicBezTo>
                <a:cubicBezTo>
                  <a:pt x="143465" y="80436"/>
                  <a:pt x="156694" y="130178"/>
                  <a:pt x="152461" y="127003"/>
                </a:cubicBezTo>
                <a:cubicBezTo>
                  <a:pt x="148228" y="123828"/>
                  <a:pt x="137115" y="104249"/>
                  <a:pt x="117536" y="85728"/>
                </a:cubicBezTo>
                <a:cubicBezTo>
                  <a:pt x="97957" y="67207"/>
                  <a:pt x="2707" y="532"/>
                  <a:pt x="61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3" name="フリーフォーム 542">
            <a:extLst>
              <a:ext uri="{FF2B5EF4-FFF2-40B4-BE49-F238E27FC236}">
                <a16:creationId xmlns:a16="http://schemas.microsoft.com/office/drawing/2014/main" id="{E885FA48-C194-D597-32C1-3E680B3B8066}"/>
              </a:ext>
            </a:extLst>
          </p:cNvPr>
          <p:cNvSpPr/>
          <p:nvPr/>
        </p:nvSpPr>
        <p:spPr>
          <a:xfrm>
            <a:off x="6000729" y="5600414"/>
            <a:ext cx="15927" cy="239380"/>
          </a:xfrm>
          <a:custGeom>
            <a:avLst/>
            <a:gdLst>
              <a:gd name="connsiteX0" fmla="*/ 21 w 15927"/>
              <a:gd name="connsiteY0" fmla="*/ 286 h 239380"/>
              <a:gd name="connsiteX1" fmla="*/ 12721 w 15927"/>
              <a:gd name="connsiteY1" fmla="*/ 159036 h 239380"/>
              <a:gd name="connsiteX2" fmla="*/ 9546 w 15927"/>
              <a:gd name="connsiteY2" fmla="*/ 127286 h 239380"/>
              <a:gd name="connsiteX3" fmla="*/ 15896 w 15927"/>
              <a:gd name="connsiteY3" fmla="*/ 238411 h 239380"/>
              <a:gd name="connsiteX4" fmla="*/ 6371 w 15927"/>
              <a:gd name="connsiteY4" fmla="*/ 178086 h 239380"/>
              <a:gd name="connsiteX5" fmla="*/ 9546 w 15927"/>
              <a:gd name="connsiteY5" fmla="*/ 120936 h 239380"/>
              <a:gd name="connsiteX6" fmla="*/ 21 w 15927"/>
              <a:gd name="connsiteY6" fmla="*/ 286 h 239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27" h="239380">
                <a:moveTo>
                  <a:pt x="21" y="286"/>
                </a:moveTo>
                <a:cubicBezTo>
                  <a:pt x="550" y="6636"/>
                  <a:pt x="11134" y="137869"/>
                  <a:pt x="12721" y="159036"/>
                </a:cubicBezTo>
                <a:cubicBezTo>
                  <a:pt x="14308" y="180203"/>
                  <a:pt x="9017" y="114057"/>
                  <a:pt x="9546" y="127286"/>
                </a:cubicBezTo>
                <a:cubicBezTo>
                  <a:pt x="10075" y="140515"/>
                  <a:pt x="16425" y="229944"/>
                  <a:pt x="15896" y="238411"/>
                </a:cubicBezTo>
                <a:cubicBezTo>
                  <a:pt x="15367" y="246878"/>
                  <a:pt x="7429" y="197665"/>
                  <a:pt x="6371" y="178086"/>
                </a:cubicBezTo>
                <a:cubicBezTo>
                  <a:pt x="5313" y="158507"/>
                  <a:pt x="10075" y="146865"/>
                  <a:pt x="9546" y="120936"/>
                </a:cubicBezTo>
                <a:cubicBezTo>
                  <a:pt x="9017" y="95007"/>
                  <a:pt x="-508" y="-6064"/>
                  <a:pt x="21" y="2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4" name="フリーフォーム 543">
            <a:extLst>
              <a:ext uri="{FF2B5EF4-FFF2-40B4-BE49-F238E27FC236}">
                <a16:creationId xmlns:a16="http://schemas.microsoft.com/office/drawing/2014/main" id="{5F676610-6A7D-23EB-5FD5-DB1838A7D9E0}"/>
              </a:ext>
            </a:extLst>
          </p:cNvPr>
          <p:cNvSpPr/>
          <p:nvPr/>
        </p:nvSpPr>
        <p:spPr>
          <a:xfrm>
            <a:off x="5718122" y="5736149"/>
            <a:ext cx="475321" cy="165006"/>
          </a:xfrm>
          <a:custGeom>
            <a:avLst/>
            <a:gdLst>
              <a:gd name="connsiteX0" fmla="*/ 53 w 475321"/>
              <a:gd name="connsiteY0" fmla="*/ 39176 h 165006"/>
              <a:gd name="connsiteX1" fmla="*/ 127053 w 475321"/>
              <a:gd name="connsiteY1" fmla="*/ 115376 h 165006"/>
              <a:gd name="connsiteX2" fmla="*/ 152453 w 475321"/>
              <a:gd name="connsiteY2" fmla="*/ 153476 h 165006"/>
              <a:gd name="connsiteX3" fmla="*/ 146103 w 475321"/>
              <a:gd name="connsiteY3" fmla="*/ 159826 h 165006"/>
              <a:gd name="connsiteX4" fmla="*/ 308028 w 475321"/>
              <a:gd name="connsiteY4" fmla="*/ 83626 h 165006"/>
              <a:gd name="connsiteX5" fmla="*/ 238178 w 475321"/>
              <a:gd name="connsiteY5" fmla="*/ 124901 h 165006"/>
              <a:gd name="connsiteX6" fmla="*/ 473128 w 475321"/>
              <a:gd name="connsiteY6" fmla="*/ 1076 h 165006"/>
              <a:gd name="connsiteX7" fmla="*/ 362003 w 475321"/>
              <a:gd name="connsiteY7" fmla="*/ 61401 h 165006"/>
              <a:gd name="connsiteX8" fmla="*/ 177853 w 475321"/>
              <a:gd name="connsiteY8" fmla="*/ 159826 h 165006"/>
              <a:gd name="connsiteX9" fmla="*/ 108003 w 475321"/>
              <a:gd name="connsiteY9" fmla="*/ 131251 h 165006"/>
              <a:gd name="connsiteX10" fmla="*/ 130228 w 475321"/>
              <a:gd name="connsiteY10" fmla="*/ 128076 h 165006"/>
              <a:gd name="connsiteX11" fmla="*/ 111178 w 475321"/>
              <a:gd name="connsiteY11" fmla="*/ 99501 h 165006"/>
              <a:gd name="connsiteX12" fmla="*/ 53 w 475321"/>
              <a:gd name="connsiteY12" fmla="*/ 39176 h 16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75321" h="165006">
                <a:moveTo>
                  <a:pt x="53" y="39176"/>
                </a:moveTo>
                <a:cubicBezTo>
                  <a:pt x="2699" y="41822"/>
                  <a:pt x="101653" y="96326"/>
                  <a:pt x="127053" y="115376"/>
                </a:cubicBezTo>
                <a:cubicBezTo>
                  <a:pt x="152453" y="134426"/>
                  <a:pt x="152453" y="153476"/>
                  <a:pt x="152453" y="153476"/>
                </a:cubicBezTo>
                <a:cubicBezTo>
                  <a:pt x="155628" y="160884"/>
                  <a:pt x="120174" y="171468"/>
                  <a:pt x="146103" y="159826"/>
                </a:cubicBezTo>
                <a:cubicBezTo>
                  <a:pt x="172032" y="148184"/>
                  <a:pt x="292682" y="89447"/>
                  <a:pt x="308028" y="83626"/>
                </a:cubicBezTo>
                <a:cubicBezTo>
                  <a:pt x="323374" y="77805"/>
                  <a:pt x="210661" y="138659"/>
                  <a:pt x="238178" y="124901"/>
                </a:cubicBezTo>
                <a:cubicBezTo>
                  <a:pt x="265695" y="111143"/>
                  <a:pt x="452491" y="11659"/>
                  <a:pt x="473128" y="1076"/>
                </a:cubicBezTo>
                <a:cubicBezTo>
                  <a:pt x="493766" y="-9507"/>
                  <a:pt x="362003" y="61401"/>
                  <a:pt x="362003" y="61401"/>
                </a:cubicBezTo>
                <a:cubicBezTo>
                  <a:pt x="312791" y="87859"/>
                  <a:pt x="220186" y="148184"/>
                  <a:pt x="177853" y="159826"/>
                </a:cubicBezTo>
                <a:cubicBezTo>
                  <a:pt x="135520" y="171468"/>
                  <a:pt x="115940" y="136543"/>
                  <a:pt x="108003" y="131251"/>
                </a:cubicBezTo>
                <a:cubicBezTo>
                  <a:pt x="100066" y="125959"/>
                  <a:pt x="129699" y="133368"/>
                  <a:pt x="130228" y="128076"/>
                </a:cubicBezTo>
                <a:cubicBezTo>
                  <a:pt x="130757" y="122784"/>
                  <a:pt x="128640" y="111672"/>
                  <a:pt x="111178" y="99501"/>
                </a:cubicBezTo>
                <a:cubicBezTo>
                  <a:pt x="93716" y="87330"/>
                  <a:pt x="-2593" y="36530"/>
                  <a:pt x="53" y="391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5" name="フリーフォーム 544">
            <a:extLst>
              <a:ext uri="{FF2B5EF4-FFF2-40B4-BE49-F238E27FC236}">
                <a16:creationId xmlns:a16="http://schemas.microsoft.com/office/drawing/2014/main" id="{6EBDFA0F-31DF-2865-26BE-DE44C38E0A8F}"/>
              </a:ext>
            </a:extLst>
          </p:cNvPr>
          <p:cNvSpPr/>
          <p:nvPr/>
        </p:nvSpPr>
        <p:spPr>
          <a:xfrm>
            <a:off x="5705475" y="5778482"/>
            <a:ext cx="150128" cy="120808"/>
          </a:xfrm>
          <a:custGeom>
            <a:avLst/>
            <a:gdLst>
              <a:gd name="connsiteX0" fmla="*/ 0 w 150128"/>
              <a:gd name="connsiteY0" fmla="*/ 18 h 120808"/>
              <a:gd name="connsiteX1" fmla="*/ 85725 w 150128"/>
              <a:gd name="connsiteY1" fmla="*/ 63518 h 120808"/>
              <a:gd name="connsiteX2" fmla="*/ 149225 w 150128"/>
              <a:gd name="connsiteY2" fmla="*/ 120668 h 120808"/>
              <a:gd name="connsiteX3" fmla="*/ 120650 w 150128"/>
              <a:gd name="connsiteY3" fmla="*/ 79393 h 120808"/>
              <a:gd name="connsiteX4" fmla="*/ 85725 w 150128"/>
              <a:gd name="connsiteY4" fmla="*/ 69868 h 120808"/>
              <a:gd name="connsiteX5" fmla="*/ 0 w 150128"/>
              <a:gd name="connsiteY5" fmla="*/ 18 h 12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0128" h="120808">
                <a:moveTo>
                  <a:pt x="0" y="18"/>
                </a:moveTo>
                <a:cubicBezTo>
                  <a:pt x="0" y="-1040"/>
                  <a:pt x="60854" y="43410"/>
                  <a:pt x="85725" y="63518"/>
                </a:cubicBezTo>
                <a:cubicBezTo>
                  <a:pt x="110596" y="83626"/>
                  <a:pt x="143404" y="118022"/>
                  <a:pt x="149225" y="120668"/>
                </a:cubicBezTo>
                <a:cubicBezTo>
                  <a:pt x="155046" y="123314"/>
                  <a:pt x="131233" y="87860"/>
                  <a:pt x="120650" y="79393"/>
                </a:cubicBezTo>
                <a:cubicBezTo>
                  <a:pt x="110067" y="70926"/>
                  <a:pt x="104246" y="79922"/>
                  <a:pt x="85725" y="69868"/>
                </a:cubicBezTo>
                <a:cubicBezTo>
                  <a:pt x="67204" y="59814"/>
                  <a:pt x="0" y="1076"/>
                  <a:pt x="0" y="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6" name="フリーフォーム 545">
            <a:extLst>
              <a:ext uri="{FF2B5EF4-FFF2-40B4-BE49-F238E27FC236}">
                <a16:creationId xmlns:a16="http://schemas.microsoft.com/office/drawing/2014/main" id="{1A582AE9-2BFF-C952-4399-04EC1E5632EC}"/>
              </a:ext>
            </a:extLst>
          </p:cNvPr>
          <p:cNvSpPr/>
          <p:nvPr/>
        </p:nvSpPr>
        <p:spPr>
          <a:xfrm>
            <a:off x="6010197" y="5434882"/>
            <a:ext cx="173694" cy="346971"/>
          </a:xfrm>
          <a:custGeom>
            <a:avLst/>
            <a:gdLst>
              <a:gd name="connsiteX0" fmla="*/ 78 w 173694"/>
              <a:gd name="connsiteY0" fmla="*/ 718 h 346971"/>
              <a:gd name="connsiteX1" fmla="*/ 85803 w 173694"/>
              <a:gd name="connsiteY1" fmla="*/ 102318 h 346971"/>
              <a:gd name="connsiteX2" fmla="*/ 142953 w 173694"/>
              <a:gd name="connsiteY2" fmla="*/ 197568 h 346971"/>
              <a:gd name="connsiteX3" fmla="*/ 133428 w 173694"/>
              <a:gd name="connsiteY3" fmla="*/ 168993 h 346971"/>
              <a:gd name="connsiteX4" fmla="*/ 162003 w 173694"/>
              <a:gd name="connsiteY4" fmla="*/ 286468 h 346971"/>
              <a:gd name="connsiteX5" fmla="*/ 127078 w 173694"/>
              <a:gd name="connsiteY5" fmla="*/ 311868 h 346971"/>
              <a:gd name="connsiteX6" fmla="*/ 60403 w 173694"/>
              <a:gd name="connsiteY6" fmla="*/ 346793 h 346971"/>
              <a:gd name="connsiteX7" fmla="*/ 165178 w 173694"/>
              <a:gd name="connsiteY7" fmla="*/ 295993 h 346971"/>
              <a:gd name="connsiteX8" fmla="*/ 165178 w 173694"/>
              <a:gd name="connsiteY8" fmla="*/ 235668 h 346971"/>
              <a:gd name="connsiteX9" fmla="*/ 146128 w 173694"/>
              <a:gd name="connsiteY9" fmla="*/ 184868 h 346971"/>
              <a:gd name="connsiteX10" fmla="*/ 101678 w 173694"/>
              <a:gd name="connsiteY10" fmla="*/ 140418 h 346971"/>
              <a:gd name="connsiteX11" fmla="*/ 101678 w 173694"/>
              <a:gd name="connsiteY11" fmla="*/ 156293 h 346971"/>
              <a:gd name="connsiteX12" fmla="*/ 78 w 173694"/>
              <a:gd name="connsiteY12" fmla="*/ 718 h 34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3694" h="346971">
                <a:moveTo>
                  <a:pt x="78" y="718"/>
                </a:moveTo>
                <a:cubicBezTo>
                  <a:pt x="-2568" y="-8278"/>
                  <a:pt x="61990" y="69510"/>
                  <a:pt x="85803" y="102318"/>
                </a:cubicBezTo>
                <a:cubicBezTo>
                  <a:pt x="109616" y="135126"/>
                  <a:pt x="135016" y="186456"/>
                  <a:pt x="142953" y="197568"/>
                </a:cubicBezTo>
                <a:cubicBezTo>
                  <a:pt x="150891" y="208681"/>
                  <a:pt x="130253" y="154176"/>
                  <a:pt x="133428" y="168993"/>
                </a:cubicBezTo>
                <a:cubicBezTo>
                  <a:pt x="136603" y="183810"/>
                  <a:pt x="163061" y="262656"/>
                  <a:pt x="162003" y="286468"/>
                </a:cubicBezTo>
                <a:cubicBezTo>
                  <a:pt x="160945" y="310280"/>
                  <a:pt x="144011" y="301814"/>
                  <a:pt x="127078" y="311868"/>
                </a:cubicBezTo>
                <a:cubicBezTo>
                  <a:pt x="110145" y="321922"/>
                  <a:pt x="54053" y="349439"/>
                  <a:pt x="60403" y="346793"/>
                </a:cubicBezTo>
                <a:cubicBezTo>
                  <a:pt x="66753" y="344147"/>
                  <a:pt x="147716" y="314514"/>
                  <a:pt x="165178" y="295993"/>
                </a:cubicBezTo>
                <a:cubicBezTo>
                  <a:pt x="182641" y="277472"/>
                  <a:pt x="168353" y="254189"/>
                  <a:pt x="165178" y="235668"/>
                </a:cubicBezTo>
                <a:cubicBezTo>
                  <a:pt x="162003" y="217147"/>
                  <a:pt x="156711" y="200743"/>
                  <a:pt x="146128" y="184868"/>
                </a:cubicBezTo>
                <a:cubicBezTo>
                  <a:pt x="135545" y="168993"/>
                  <a:pt x="109086" y="145181"/>
                  <a:pt x="101678" y="140418"/>
                </a:cubicBezTo>
                <a:cubicBezTo>
                  <a:pt x="94270" y="135656"/>
                  <a:pt x="113320" y="174285"/>
                  <a:pt x="101678" y="156293"/>
                </a:cubicBezTo>
                <a:cubicBezTo>
                  <a:pt x="90036" y="138301"/>
                  <a:pt x="2724" y="9714"/>
                  <a:pt x="78" y="7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7" name="フリーフォーム 546">
            <a:extLst>
              <a:ext uri="{FF2B5EF4-FFF2-40B4-BE49-F238E27FC236}">
                <a16:creationId xmlns:a16="http://schemas.microsoft.com/office/drawing/2014/main" id="{A4DA0709-3817-84EF-15C7-CAA7B737E912}"/>
              </a:ext>
            </a:extLst>
          </p:cNvPr>
          <p:cNvSpPr/>
          <p:nvPr/>
        </p:nvSpPr>
        <p:spPr>
          <a:xfrm>
            <a:off x="6336956" y="5235035"/>
            <a:ext cx="188308" cy="61583"/>
          </a:xfrm>
          <a:custGeom>
            <a:avLst/>
            <a:gdLst>
              <a:gd name="connsiteX0" fmla="*/ 181319 w 188308"/>
              <a:gd name="connsiteY0" fmla="*/ 540 h 61583"/>
              <a:gd name="connsiteX1" fmla="*/ 344 w 188308"/>
              <a:gd name="connsiteY1" fmla="*/ 60865 h 61583"/>
              <a:gd name="connsiteX2" fmla="*/ 136869 w 188308"/>
              <a:gd name="connsiteY2" fmla="*/ 32290 h 61583"/>
              <a:gd name="connsiteX3" fmla="*/ 181319 w 188308"/>
              <a:gd name="connsiteY3" fmla="*/ 540 h 61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308" h="61583">
                <a:moveTo>
                  <a:pt x="181319" y="540"/>
                </a:moveTo>
                <a:cubicBezTo>
                  <a:pt x="158565" y="5303"/>
                  <a:pt x="7752" y="55573"/>
                  <a:pt x="344" y="60865"/>
                </a:cubicBezTo>
                <a:cubicBezTo>
                  <a:pt x="-7064" y="66157"/>
                  <a:pt x="107236" y="40757"/>
                  <a:pt x="136869" y="32290"/>
                </a:cubicBezTo>
                <a:cubicBezTo>
                  <a:pt x="166502" y="23823"/>
                  <a:pt x="204073" y="-4223"/>
                  <a:pt x="181319" y="5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8" name="フリーフォーム 547">
            <a:extLst>
              <a:ext uri="{FF2B5EF4-FFF2-40B4-BE49-F238E27FC236}">
                <a16:creationId xmlns:a16="http://schemas.microsoft.com/office/drawing/2014/main" id="{582A63FC-441F-88F6-393C-46ED74E260A4}"/>
              </a:ext>
            </a:extLst>
          </p:cNvPr>
          <p:cNvSpPr/>
          <p:nvPr/>
        </p:nvSpPr>
        <p:spPr>
          <a:xfrm>
            <a:off x="6499135" y="5076824"/>
            <a:ext cx="144202" cy="460382"/>
          </a:xfrm>
          <a:custGeom>
            <a:avLst/>
            <a:gdLst>
              <a:gd name="connsiteX0" fmla="*/ 90 w 144202"/>
              <a:gd name="connsiteY0" fmla="*/ 1 h 460382"/>
              <a:gd name="connsiteX1" fmla="*/ 101690 w 144202"/>
              <a:gd name="connsiteY1" fmla="*/ 146051 h 460382"/>
              <a:gd name="connsiteX2" fmla="*/ 139790 w 144202"/>
              <a:gd name="connsiteY2" fmla="*/ 219076 h 460382"/>
              <a:gd name="connsiteX3" fmla="*/ 117565 w 144202"/>
              <a:gd name="connsiteY3" fmla="*/ 311151 h 460382"/>
              <a:gd name="connsiteX4" fmla="*/ 142965 w 144202"/>
              <a:gd name="connsiteY4" fmla="*/ 266701 h 460382"/>
              <a:gd name="connsiteX5" fmla="*/ 104865 w 144202"/>
              <a:gd name="connsiteY5" fmla="*/ 355601 h 460382"/>
              <a:gd name="connsiteX6" fmla="*/ 108040 w 144202"/>
              <a:gd name="connsiteY6" fmla="*/ 412751 h 460382"/>
              <a:gd name="connsiteX7" fmla="*/ 120740 w 144202"/>
              <a:gd name="connsiteY7" fmla="*/ 460376 h 460382"/>
              <a:gd name="connsiteX8" fmla="*/ 111215 w 144202"/>
              <a:gd name="connsiteY8" fmla="*/ 409576 h 460382"/>
              <a:gd name="connsiteX9" fmla="*/ 120740 w 144202"/>
              <a:gd name="connsiteY9" fmla="*/ 336551 h 460382"/>
              <a:gd name="connsiteX10" fmla="*/ 142965 w 144202"/>
              <a:gd name="connsiteY10" fmla="*/ 244476 h 460382"/>
              <a:gd name="connsiteX11" fmla="*/ 79465 w 144202"/>
              <a:gd name="connsiteY11" fmla="*/ 158751 h 460382"/>
              <a:gd name="connsiteX12" fmla="*/ 111215 w 144202"/>
              <a:gd name="connsiteY12" fmla="*/ 209551 h 460382"/>
              <a:gd name="connsiteX13" fmla="*/ 120740 w 144202"/>
              <a:gd name="connsiteY13" fmla="*/ 149226 h 460382"/>
              <a:gd name="connsiteX14" fmla="*/ 90 w 144202"/>
              <a:gd name="connsiteY14" fmla="*/ 1 h 460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4202" h="460382">
                <a:moveTo>
                  <a:pt x="90" y="1"/>
                </a:moveTo>
                <a:cubicBezTo>
                  <a:pt x="-3085" y="-528"/>
                  <a:pt x="78407" y="109539"/>
                  <a:pt x="101690" y="146051"/>
                </a:cubicBezTo>
                <a:cubicBezTo>
                  <a:pt x="124973" y="182564"/>
                  <a:pt x="137144" y="191559"/>
                  <a:pt x="139790" y="219076"/>
                </a:cubicBezTo>
                <a:cubicBezTo>
                  <a:pt x="142436" y="246593"/>
                  <a:pt x="117036" y="303214"/>
                  <a:pt x="117565" y="311151"/>
                </a:cubicBezTo>
                <a:cubicBezTo>
                  <a:pt x="118094" y="319089"/>
                  <a:pt x="145082" y="259293"/>
                  <a:pt x="142965" y="266701"/>
                </a:cubicBezTo>
                <a:cubicBezTo>
                  <a:pt x="140848" y="274109"/>
                  <a:pt x="110686" y="331259"/>
                  <a:pt x="104865" y="355601"/>
                </a:cubicBezTo>
                <a:cubicBezTo>
                  <a:pt x="99044" y="379943"/>
                  <a:pt x="105394" y="395288"/>
                  <a:pt x="108040" y="412751"/>
                </a:cubicBezTo>
                <a:cubicBezTo>
                  <a:pt x="110686" y="430214"/>
                  <a:pt x="120211" y="460905"/>
                  <a:pt x="120740" y="460376"/>
                </a:cubicBezTo>
                <a:cubicBezTo>
                  <a:pt x="121269" y="459847"/>
                  <a:pt x="111215" y="430213"/>
                  <a:pt x="111215" y="409576"/>
                </a:cubicBezTo>
                <a:cubicBezTo>
                  <a:pt x="111215" y="388939"/>
                  <a:pt x="115448" y="364068"/>
                  <a:pt x="120740" y="336551"/>
                </a:cubicBezTo>
                <a:cubicBezTo>
                  <a:pt x="126032" y="309034"/>
                  <a:pt x="149844" y="274109"/>
                  <a:pt x="142965" y="244476"/>
                </a:cubicBezTo>
                <a:cubicBezTo>
                  <a:pt x="136086" y="214843"/>
                  <a:pt x="84757" y="164572"/>
                  <a:pt x="79465" y="158751"/>
                </a:cubicBezTo>
                <a:cubicBezTo>
                  <a:pt x="74173" y="152930"/>
                  <a:pt x="104336" y="211138"/>
                  <a:pt x="111215" y="209551"/>
                </a:cubicBezTo>
                <a:cubicBezTo>
                  <a:pt x="118094" y="207964"/>
                  <a:pt x="138732" y="181505"/>
                  <a:pt x="120740" y="149226"/>
                </a:cubicBezTo>
                <a:cubicBezTo>
                  <a:pt x="102748" y="116947"/>
                  <a:pt x="3265" y="530"/>
                  <a:pt x="90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9" name="フリーフォーム 548">
            <a:extLst>
              <a:ext uri="{FF2B5EF4-FFF2-40B4-BE49-F238E27FC236}">
                <a16:creationId xmlns:a16="http://schemas.microsoft.com/office/drawing/2014/main" id="{E9155876-D805-9713-0C09-851487608904}"/>
              </a:ext>
            </a:extLst>
          </p:cNvPr>
          <p:cNvSpPr/>
          <p:nvPr/>
        </p:nvSpPr>
        <p:spPr>
          <a:xfrm>
            <a:off x="6552456" y="5286361"/>
            <a:ext cx="369531" cy="339900"/>
          </a:xfrm>
          <a:custGeom>
            <a:avLst/>
            <a:gdLst>
              <a:gd name="connsiteX0" fmla="*/ 80119 w 369531"/>
              <a:gd name="connsiteY0" fmla="*/ 14 h 339900"/>
              <a:gd name="connsiteX1" fmla="*/ 7094 w 369531"/>
              <a:gd name="connsiteY1" fmla="*/ 171464 h 339900"/>
              <a:gd name="connsiteX2" fmla="*/ 22969 w 369531"/>
              <a:gd name="connsiteY2" fmla="*/ 244489 h 339900"/>
              <a:gd name="connsiteX3" fmla="*/ 19794 w 369531"/>
              <a:gd name="connsiteY3" fmla="*/ 231789 h 339900"/>
              <a:gd name="connsiteX4" fmla="*/ 165844 w 369531"/>
              <a:gd name="connsiteY4" fmla="*/ 282589 h 339900"/>
              <a:gd name="connsiteX5" fmla="*/ 118219 w 369531"/>
              <a:gd name="connsiteY5" fmla="*/ 269889 h 339900"/>
              <a:gd name="connsiteX6" fmla="*/ 251569 w 369531"/>
              <a:gd name="connsiteY6" fmla="*/ 320689 h 339900"/>
              <a:gd name="connsiteX7" fmla="*/ 308719 w 369531"/>
              <a:gd name="connsiteY7" fmla="*/ 339739 h 339900"/>
              <a:gd name="connsiteX8" fmla="*/ 369044 w 369531"/>
              <a:gd name="connsiteY8" fmla="*/ 330214 h 339900"/>
              <a:gd name="connsiteX9" fmla="*/ 327769 w 369531"/>
              <a:gd name="connsiteY9" fmla="*/ 336564 h 339900"/>
              <a:gd name="connsiteX10" fmla="*/ 175369 w 369531"/>
              <a:gd name="connsiteY10" fmla="*/ 288939 h 339900"/>
              <a:gd name="connsiteX11" fmla="*/ 86469 w 369531"/>
              <a:gd name="connsiteY11" fmla="*/ 257189 h 339900"/>
              <a:gd name="connsiteX12" fmla="*/ 3919 w 369531"/>
              <a:gd name="connsiteY12" fmla="*/ 225439 h 339900"/>
              <a:gd name="connsiteX13" fmla="*/ 19794 w 369531"/>
              <a:gd name="connsiteY13" fmla="*/ 161939 h 339900"/>
              <a:gd name="connsiteX14" fmla="*/ 80119 w 369531"/>
              <a:gd name="connsiteY14" fmla="*/ 14 h 339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69531" h="339900">
                <a:moveTo>
                  <a:pt x="80119" y="14"/>
                </a:moveTo>
                <a:cubicBezTo>
                  <a:pt x="78002" y="1602"/>
                  <a:pt x="16619" y="130718"/>
                  <a:pt x="7094" y="171464"/>
                </a:cubicBezTo>
                <a:cubicBezTo>
                  <a:pt x="-2431" y="212210"/>
                  <a:pt x="20852" y="234435"/>
                  <a:pt x="22969" y="244489"/>
                </a:cubicBezTo>
                <a:cubicBezTo>
                  <a:pt x="25086" y="254543"/>
                  <a:pt x="-4018" y="225439"/>
                  <a:pt x="19794" y="231789"/>
                </a:cubicBezTo>
                <a:cubicBezTo>
                  <a:pt x="43606" y="238139"/>
                  <a:pt x="149440" y="276239"/>
                  <a:pt x="165844" y="282589"/>
                </a:cubicBezTo>
                <a:cubicBezTo>
                  <a:pt x="182248" y="288939"/>
                  <a:pt x="103931" y="263539"/>
                  <a:pt x="118219" y="269889"/>
                </a:cubicBezTo>
                <a:cubicBezTo>
                  <a:pt x="132507" y="276239"/>
                  <a:pt x="219819" y="309047"/>
                  <a:pt x="251569" y="320689"/>
                </a:cubicBezTo>
                <a:cubicBezTo>
                  <a:pt x="283319" y="332331"/>
                  <a:pt x="289140" y="338152"/>
                  <a:pt x="308719" y="339739"/>
                </a:cubicBezTo>
                <a:cubicBezTo>
                  <a:pt x="328298" y="341326"/>
                  <a:pt x="365869" y="330743"/>
                  <a:pt x="369044" y="330214"/>
                </a:cubicBezTo>
                <a:cubicBezTo>
                  <a:pt x="372219" y="329685"/>
                  <a:pt x="360048" y="343443"/>
                  <a:pt x="327769" y="336564"/>
                </a:cubicBezTo>
                <a:cubicBezTo>
                  <a:pt x="295490" y="329685"/>
                  <a:pt x="215586" y="302168"/>
                  <a:pt x="175369" y="288939"/>
                </a:cubicBezTo>
                <a:cubicBezTo>
                  <a:pt x="135152" y="275710"/>
                  <a:pt x="115044" y="267772"/>
                  <a:pt x="86469" y="257189"/>
                </a:cubicBezTo>
                <a:cubicBezTo>
                  <a:pt x="57894" y="246606"/>
                  <a:pt x="15031" y="241314"/>
                  <a:pt x="3919" y="225439"/>
                </a:cubicBezTo>
                <a:cubicBezTo>
                  <a:pt x="-7194" y="209564"/>
                  <a:pt x="7623" y="194218"/>
                  <a:pt x="19794" y="161939"/>
                </a:cubicBezTo>
                <a:cubicBezTo>
                  <a:pt x="31965" y="129660"/>
                  <a:pt x="82236" y="-1574"/>
                  <a:pt x="80119" y="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0" name="フリーフォーム 549">
            <a:extLst>
              <a:ext uri="{FF2B5EF4-FFF2-40B4-BE49-F238E27FC236}">
                <a16:creationId xmlns:a16="http://schemas.microsoft.com/office/drawing/2014/main" id="{76F5557D-B876-3D39-FE8D-0DFE489105D6}"/>
              </a:ext>
            </a:extLst>
          </p:cNvPr>
          <p:cNvSpPr/>
          <p:nvPr/>
        </p:nvSpPr>
        <p:spPr>
          <a:xfrm>
            <a:off x="6580008" y="5422837"/>
            <a:ext cx="54395" cy="108909"/>
          </a:xfrm>
          <a:custGeom>
            <a:avLst/>
            <a:gdLst>
              <a:gd name="connsiteX0" fmla="*/ 11292 w 54395"/>
              <a:gd name="connsiteY0" fmla="*/ 63 h 108909"/>
              <a:gd name="connsiteX1" fmla="*/ 1767 w 54395"/>
              <a:gd name="connsiteY1" fmla="*/ 73088 h 108909"/>
              <a:gd name="connsiteX2" fmla="*/ 52567 w 54395"/>
              <a:gd name="connsiteY2" fmla="*/ 108013 h 108909"/>
              <a:gd name="connsiteX3" fmla="*/ 39867 w 54395"/>
              <a:gd name="connsiteY3" fmla="*/ 95313 h 108909"/>
              <a:gd name="connsiteX4" fmla="*/ 8117 w 54395"/>
              <a:gd name="connsiteY4" fmla="*/ 60388 h 108909"/>
              <a:gd name="connsiteX5" fmla="*/ 11292 w 54395"/>
              <a:gd name="connsiteY5" fmla="*/ 63 h 10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95" h="108909">
                <a:moveTo>
                  <a:pt x="11292" y="63"/>
                </a:moveTo>
                <a:cubicBezTo>
                  <a:pt x="10234" y="2180"/>
                  <a:pt x="-5112" y="55096"/>
                  <a:pt x="1767" y="73088"/>
                </a:cubicBezTo>
                <a:cubicBezTo>
                  <a:pt x="8646" y="91080"/>
                  <a:pt x="52567" y="108013"/>
                  <a:pt x="52567" y="108013"/>
                </a:cubicBezTo>
                <a:cubicBezTo>
                  <a:pt x="58917" y="111717"/>
                  <a:pt x="47275" y="103251"/>
                  <a:pt x="39867" y="95313"/>
                </a:cubicBezTo>
                <a:cubicBezTo>
                  <a:pt x="32459" y="87376"/>
                  <a:pt x="12880" y="70971"/>
                  <a:pt x="8117" y="60388"/>
                </a:cubicBezTo>
                <a:cubicBezTo>
                  <a:pt x="3354" y="49805"/>
                  <a:pt x="12350" y="-2054"/>
                  <a:pt x="11292" y="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1" name="フリーフォーム 550">
            <a:extLst>
              <a:ext uri="{FF2B5EF4-FFF2-40B4-BE49-F238E27FC236}">
                <a16:creationId xmlns:a16="http://schemas.microsoft.com/office/drawing/2014/main" id="{4E6C6A05-4250-B653-D42C-46B3829DD38C}"/>
              </a:ext>
            </a:extLst>
          </p:cNvPr>
          <p:cNvSpPr/>
          <p:nvPr/>
        </p:nvSpPr>
        <p:spPr>
          <a:xfrm>
            <a:off x="6302461" y="5613389"/>
            <a:ext cx="225650" cy="158595"/>
          </a:xfrm>
          <a:custGeom>
            <a:avLst/>
            <a:gdLst>
              <a:gd name="connsiteX0" fmla="*/ 222164 w 225650"/>
              <a:gd name="connsiteY0" fmla="*/ 3186 h 158595"/>
              <a:gd name="connsiteX1" fmla="*/ 15789 w 225650"/>
              <a:gd name="connsiteY1" fmla="*/ 149236 h 158595"/>
              <a:gd name="connsiteX2" fmla="*/ 25314 w 225650"/>
              <a:gd name="connsiteY2" fmla="*/ 136536 h 158595"/>
              <a:gd name="connsiteX3" fmla="*/ 114214 w 225650"/>
              <a:gd name="connsiteY3" fmla="*/ 76211 h 158595"/>
              <a:gd name="connsiteX4" fmla="*/ 15789 w 225650"/>
              <a:gd name="connsiteY4" fmla="*/ 127011 h 158595"/>
              <a:gd name="connsiteX5" fmla="*/ 136439 w 225650"/>
              <a:gd name="connsiteY5" fmla="*/ 53986 h 158595"/>
              <a:gd name="connsiteX6" fmla="*/ 222164 w 225650"/>
              <a:gd name="connsiteY6" fmla="*/ 3186 h 158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5650" h="158595">
                <a:moveTo>
                  <a:pt x="222164" y="3186"/>
                </a:moveTo>
                <a:cubicBezTo>
                  <a:pt x="202056" y="19061"/>
                  <a:pt x="48597" y="127011"/>
                  <a:pt x="15789" y="149236"/>
                </a:cubicBezTo>
                <a:cubicBezTo>
                  <a:pt x="-17019" y="171461"/>
                  <a:pt x="8910" y="148707"/>
                  <a:pt x="25314" y="136536"/>
                </a:cubicBezTo>
                <a:cubicBezTo>
                  <a:pt x="41718" y="124365"/>
                  <a:pt x="115801" y="77798"/>
                  <a:pt x="114214" y="76211"/>
                </a:cubicBezTo>
                <a:cubicBezTo>
                  <a:pt x="112627" y="74624"/>
                  <a:pt x="12085" y="130715"/>
                  <a:pt x="15789" y="127011"/>
                </a:cubicBezTo>
                <a:cubicBezTo>
                  <a:pt x="19493" y="123307"/>
                  <a:pt x="102572" y="73036"/>
                  <a:pt x="136439" y="53986"/>
                </a:cubicBezTo>
                <a:cubicBezTo>
                  <a:pt x="170306" y="34936"/>
                  <a:pt x="242272" y="-12689"/>
                  <a:pt x="222164" y="31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2" name="フリーフォーム 551">
            <a:extLst>
              <a:ext uri="{FF2B5EF4-FFF2-40B4-BE49-F238E27FC236}">
                <a16:creationId xmlns:a16="http://schemas.microsoft.com/office/drawing/2014/main" id="{CD88110A-CBFB-29FF-A4E4-CD285040498E}"/>
              </a:ext>
            </a:extLst>
          </p:cNvPr>
          <p:cNvSpPr/>
          <p:nvPr/>
        </p:nvSpPr>
        <p:spPr>
          <a:xfrm>
            <a:off x="6029219" y="5286360"/>
            <a:ext cx="121648" cy="139736"/>
          </a:xfrm>
          <a:custGeom>
            <a:avLst/>
            <a:gdLst>
              <a:gd name="connsiteX0" fmla="*/ 106 w 121648"/>
              <a:gd name="connsiteY0" fmla="*/ 15 h 139736"/>
              <a:gd name="connsiteX1" fmla="*/ 85831 w 121648"/>
              <a:gd name="connsiteY1" fmla="*/ 76215 h 139736"/>
              <a:gd name="connsiteX2" fmla="*/ 120756 w 121648"/>
              <a:gd name="connsiteY2" fmla="*/ 139715 h 139736"/>
              <a:gd name="connsiteX3" fmla="*/ 104881 w 121648"/>
              <a:gd name="connsiteY3" fmla="*/ 82565 h 139736"/>
              <a:gd name="connsiteX4" fmla="*/ 106 w 121648"/>
              <a:gd name="connsiteY4" fmla="*/ 15 h 13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648" h="139736">
                <a:moveTo>
                  <a:pt x="106" y="15"/>
                </a:moveTo>
                <a:cubicBezTo>
                  <a:pt x="-3069" y="-1043"/>
                  <a:pt x="65723" y="52932"/>
                  <a:pt x="85831" y="76215"/>
                </a:cubicBezTo>
                <a:cubicBezTo>
                  <a:pt x="105939" y="99498"/>
                  <a:pt x="117581" y="138657"/>
                  <a:pt x="120756" y="139715"/>
                </a:cubicBezTo>
                <a:cubicBezTo>
                  <a:pt x="123931" y="140773"/>
                  <a:pt x="118639" y="102144"/>
                  <a:pt x="104881" y="82565"/>
                </a:cubicBezTo>
                <a:cubicBezTo>
                  <a:pt x="91123" y="62986"/>
                  <a:pt x="3281" y="1073"/>
                  <a:pt x="106" y="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3" name="フリーフォーム 552">
            <a:extLst>
              <a:ext uri="{FF2B5EF4-FFF2-40B4-BE49-F238E27FC236}">
                <a16:creationId xmlns:a16="http://schemas.microsoft.com/office/drawing/2014/main" id="{B63ABEB7-3775-14D2-974D-A1A53142E62F}"/>
              </a:ext>
            </a:extLst>
          </p:cNvPr>
          <p:cNvSpPr/>
          <p:nvPr/>
        </p:nvSpPr>
        <p:spPr>
          <a:xfrm>
            <a:off x="6146666" y="5578442"/>
            <a:ext cx="118515" cy="187494"/>
          </a:xfrm>
          <a:custGeom>
            <a:avLst/>
            <a:gdLst>
              <a:gd name="connsiteX0" fmla="*/ 134 w 118515"/>
              <a:gd name="connsiteY0" fmla="*/ 33 h 187494"/>
              <a:gd name="connsiteX1" fmla="*/ 89034 w 118515"/>
              <a:gd name="connsiteY1" fmla="*/ 127033 h 187494"/>
              <a:gd name="connsiteX2" fmla="*/ 111259 w 118515"/>
              <a:gd name="connsiteY2" fmla="*/ 187358 h 187494"/>
              <a:gd name="connsiteX3" fmla="*/ 111259 w 118515"/>
              <a:gd name="connsiteY3" fmla="*/ 139733 h 187494"/>
              <a:gd name="connsiteX4" fmla="*/ 134 w 118515"/>
              <a:gd name="connsiteY4" fmla="*/ 33 h 187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8515" h="187494">
                <a:moveTo>
                  <a:pt x="134" y="33"/>
                </a:moveTo>
                <a:cubicBezTo>
                  <a:pt x="-3570" y="-2084"/>
                  <a:pt x="70513" y="95812"/>
                  <a:pt x="89034" y="127033"/>
                </a:cubicBezTo>
                <a:cubicBezTo>
                  <a:pt x="107555" y="158254"/>
                  <a:pt x="107555" y="185241"/>
                  <a:pt x="111259" y="187358"/>
                </a:cubicBezTo>
                <a:cubicBezTo>
                  <a:pt x="114963" y="189475"/>
                  <a:pt x="125547" y="166721"/>
                  <a:pt x="111259" y="139733"/>
                </a:cubicBezTo>
                <a:cubicBezTo>
                  <a:pt x="96972" y="112746"/>
                  <a:pt x="3838" y="2150"/>
                  <a:pt x="134" y="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4" name="フリーフォーム 553">
            <a:extLst>
              <a:ext uri="{FF2B5EF4-FFF2-40B4-BE49-F238E27FC236}">
                <a16:creationId xmlns:a16="http://schemas.microsoft.com/office/drawing/2014/main" id="{E0C2A849-8A5E-3200-E46E-626F4CD2992C}"/>
              </a:ext>
            </a:extLst>
          </p:cNvPr>
          <p:cNvSpPr/>
          <p:nvPr/>
        </p:nvSpPr>
        <p:spPr>
          <a:xfrm>
            <a:off x="6305219" y="5542604"/>
            <a:ext cx="16228" cy="197886"/>
          </a:xfrm>
          <a:custGeom>
            <a:avLst/>
            <a:gdLst>
              <a:gd name="connsiteX0" fmla="*/ 3506 w 16228"/>
              <a:gd name="connsiteY0" fmla="*/ 946 h 197886"/>
              <a:gd name="connsiteX1" fmla="*/ 16206 w 16228"/>
              <a:gd name="connsiteY1" fmla="*/ 131121 h 197886"/>
              <a:gd name="connsiteX2" fmla="*/ 6681 w 16228"/>
              <a:gd name="connsiteY2" fmla="*/ 197796 h 197886"/>
              <a:gd name="connsiteX3" fmla="*/ 9856 w 16228"/>
              <a:gd name="connsiteY3" fmla="*/ 143821 h 197886"/>
              <a:gd name="connsiteX4" fmla="*/ 331 w 16228"/>
              <a:gd name="connsiteY4" fmla="*/ 73971 h 197886"/>
              <a:gd name="connsiteX5" fmla="*/ 3506 w 16228"/>
              <a:gd name="connsiteY5" fmla="*/ 946 h 197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228" h="197886">
                <a:moveTo>
                  <a:pt x="3506" y="946"/>
                </a:moveTo>
                <a:cubicBezTo>
                  <a:pt x="6152" y="10471"/>
                  <a:pt x="15677" y="98313"/>
                  <a:pt x="16206" y="131121"/>
                </a:cubicBezTo>
                <a:cubicBezTo>
                  <a:pt x="16735" y="163929"/>
                  <a:pt x="7739" y="195679"/>
                  <a:pt x="6681" y="197796"/>
                </a:cubicBezTo>
                <a:cubicBezTo>
                  <a:pt x="5623" y="199913"/>
                  <a:pt x="10914" y="164458"/>
                  <a:pt x="9856" y="143821"/>
                </a:cubicBezTo>
                <a:cubicBezTo>
                  <a:pt x="8798" y="123184"/>
                  <a:pt x="1389" y="91433"/>
                  <a:pt x="331" y="73971"/>
                </a:cubicBezTo>
                <a:cubicBezTo>
                  <a:pt x="-727" y="56509"/>
                  <a:pt x="860" y="-8579"/>
                  <a:pt x="3506" y="9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5" name="フリーフォーム 554">
            <a:extLst>
              <a:ext uri="{FF2B5EF4-FFF2-40B4-BE49-F238E27FC236}">
                <a16:creationId xmlns:a16="http://schemas.microsoft.com/office/drawing/2014/main" id="{BEAEBA3B-B1B6-0C4F-0A3C-96103A2F1F73}"/>
              </a:ext>
            </a:extLst>
          </p:cNvPr>
          <p:cNvSpPr/>
          <p:nvPr/>
        </p:nvSpPr>
        <p:spPr>
          <a:xfrm>
            <a:off x="6275660" y="5543542"/>
            <a:ext cx="39470" cy="207114"/>
          </a:xfrm>
          <a:custGeom>
            <a:avLst/>
            <a:gdLst>
              <a:gd name="connsiteX0" fmla="*/ 26715 w 39470"/>
              <a:gd name="connsiteY0" fmla="*/ 8 h 207114"/>
              <a:gd name="connsiteX1" fmla="*/ 14015 w 39470"/>
              <a:gd name="connsiteY1" fmla="*/ 117483 h 207114"/>
              <a:gd name="connsiteX2" fmla="*/ 39415 w 39470"/>
              <a:gd name="connsiteY2" fmla="*/ 206383 h 207114"/>
              <a:gd name="connsiteX3" fmla="*/ 20365 w 39470"/>
              <a:gd name="connsiteY3" fmla="*/ 155583 h 207114"/>
              <a:gd name="connsiteX4" fmla="*/ 4490 w 39470"/>
              <a:gd name="connsiteY4" fmla="*/ 82558 h 207114"/>
              <a:gd name="connsiteX5" fmla="*/ 1315 w 39470"/>
              <a:gd name="connsiteY5" fmla="*/ 111133 h 207114"/>
              <a:gd name="connsiteX6" fmla="*/ 26715 w 39470"/>
              <a:gd name="connsiteY6" fmla="*/ 8 h 207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70" h="207114">
                <a:moveTo>
                  <a:pt x="26715" y="8"/>
                </a:moveTo>
                <a:cubicBezTo>
                  <a:pt x="28832" y="1066"/>
                  <a:pt x="11898" y="83087"/>
                  <a:pt x="14015" y="117483"/>
                </a:cubicBezTo>
                <a:cubicBezTo>
                  <a:pt x="16132" y="151879"/>
                  <a:pt x="38357" y="200033"/>
                  <a:pt x="39415" y="206383"/>
                </a:cubicBezTo>
                <a:cubicBezTo>
                  <a:pt x="40473" y="212733"/>
                  <a:pt x="26186" y="176220"/>
                  <a:pt x="20365" y="155583"/>
                </a:cubicBezTo>
                <a:cubicBezTo>
                  <a:pt x="14544" y="134946"/>
                  <a:pt x="7665" y="89966"/>
                  <a:pt x="4490" y="82558"/>
                </a:cubicBezTo>
                <a:cubicBezTo>
                  <a:pt x="1315" y="75150"/>
                  <a:pt x="-1860" y="122775"/>
                  <a:pt x="1315" y="111133"/>
                </a:cubicBezTo>
                <a:cubicBezTo>
                  <a:pt x="4490" y="99491"/>
                  <a:pt x="24598" y="-1050"/>
                  <a:pt x="26715" y="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6" name="フリーフォーム 555">
            <a:extLst>
              <a:ext uri="{FF2B5EF4-FFF2-40B4-BE49-F238E27FC236}">
                <a16:creationId xmlns:a16="http://schemas.microsoft.com/office/drawing/2014/main" id="{CA51E88F-32D5-5A1E-4E32-6A5E981A9F6F}"/>
              </a:ext>
            </a:extLst>
          </p:cNvPr>
          <p:cNvSpPr/>
          <p:nvPr/>
        </p:nvSpPr>
        <p:spPr>
          <a:xfrm>
            <a:off x="6007662" y="5787380"/>
            <a:ext cx="110589" cy="198486"/>
          </a:xfrm>
          <a:custGeom>
            <a:avLst/>
            <a:gdLst>
              <a:gd name="connsiteX0" fmla="*/ 110563 w 110589"/>
              <a:gd name="connsiteY0" fmla="*/ 645 h 198486"/>
              <a:gd name="connsiteX1" fmla="*/ 18488 w 110589"/>
              <a:gd name="connsiteY1" fmla="*/ 124470 h 198486"/>
              <a:gd name="connsiteX2" fmla="*/ 2613 w 110589"/>
              <a:gd name="connsiteY2" fmla="*/ 168920 h 198486"/>
              <a:gd name="connsiteX3" fmla="*/ 2613 w 110589"/>
              <a:gd name="connsiteY3" fmla="*/ 194320 h 198486"/>
              <a:gd name="connsiteX4" fmla="*/ 28013 w 110589"/>
              <a:gd name="connsiteY4" fmla="*/ 80020 h 198486"/>
              <a:gd name="connsiteX5" fmla="*/ 110563 w 110589"/>
              <a:gd name="connsiteY5" fmla="*/ 645 h 198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589" h="198486">
                <a:moveTo>
                  <a:pt x="110563" y="645"/>
                </a:moveTo>
                <a:cubicBezTo>
                  <a:pt x="108976" y="8053"/>
                  <a:pt x="36480" y="96424"/>
                  <a:pt x="18488" y="124470"/>
                </a:cubicBezTo>
                <a:cubicBezTo>
                  <a:pt x="496" y="152516"/>
                  <a:pt x="5259" y="157278"/>
                  <a:pt x="2613" y="168920"/>
                </a:cubicBezTo>
                <a:cubicBezTo>
                  <a:pt x="-33" y="180562"/>
                  <a:pt x="-1620" y="209137"/>
                  <a:pt x="2613" y="194320"/>
                </a:cubicBezTo>
                <a:cubicBezTo>
                  <a:pt x="6846" y="179503"/>
                  <a:pt x="14255" y="108595"/>
                  <a:pt x="28013" y="80020"/>
                </a:cubicBezTo>
                <a:cubicBezTo>
                  <a:pt x="41771" y="51445"/>
                  <a:pt x="112150" y="-6763"/>
                  <a:pt x="110563" y="6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7" name="フリーフォーム 556">
            <a:extLst>
              <a:ext uri="{FF2B5EF4-FFF2-40B4-BE49-F238E27FC236}">
                <a16:creationId xmlns:a16="http://schemas.microsoft.com/office/drawing/2014/main" id="{00FCDDC7-9180-848C-6B04-3C8107B79963}"/>
              </a:ext>
            </a:extLst>
          </p:cNvPr>
          <p:cNvSpPr/>
          <p:nvPr/>
        </p:nvSpPr>
        <p:spPr>
          <a:xfrm>
            <a:off x="6013419" y="5740078"/>
            <a:ext cx="235056" cy="247978"/>
          </a:xfrm>
          <a:custGeom>
            <a:avLst/>
            <a:gdLst>
              <a:gd name="connsiteX0" fmla="*/ 234981 w 235056"/>
              <a:gd name="connsiteY0" fmla="*/ 322 h 247978"/>
              <a:gd name="connsiteX1" fmla="*/ 69881 w 235056"/>
              <a:gd name="connsiteY1" fmla="*/ 168597 h 247978"/>
              <a:gd name="connsiteX2" fmla="*/ 69881 w 235056"/>
              <a:gd name="connsiteY2" fmla="*/ 200347 h 247978"/>
              <a:gd name="connsiteX3" fmla="*/ 31 w 235056"/>
              <a:gd name="connsiteY3" fmla="*/ 247972 h 247978"/>
              <a:gd name="connsiteX4" fmla="*/ 79406 w 235056"/>
              <a:gd name="connsiteY4" fmla="*/ 203522 h 247978"/>
              <a:gd name="connsiteX5" fmla="*/ 82581 w 235056"/>
              <a:gd name="connsiteY5" fmla="*/ 168597 h 247978"/>
              <a:gd name="connsiteX6" fmla="*/ 19081 w 235056"/>
              <a:gd name="connsiteY6" fmla="*/ 181297 h 247978"/>
              <a:gd name="connsiteX7" fmla="*/ 66706 w 235056"/>
              <a:gd name="connsiteY7" fmla="*/ 152722 h 247978"/>
              <a:gd name="connsiteX8" fmla="*/ 136556 w 235056"/>
              <a:gd name="connsiteY8" fmla="*/ 76522 h 247978"/>
              <a:gd name="connsiteX9" fmla="*/ 92106 w 235056"/>
              <a:gd name="connsiteY9" fmla="*/ 124147 h 247978"/>
              <a:gd name="connsiteX10" fmla="*/ 234981 w 235056"/>
              <a:gd name="connsiteY10" fmla="*/ 322 h 247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5056" h="247978">
                <a:moveTo>
                  <a:pt x="234981" y="322"/>
                </a:moveTo>
                <a:cubicBezTo>
                  <a:pt x="231277" y="7730"/>
                  <a:pt x="97398" y="135259"/>
                  <a:pt x="69881" y="168597"/>
                </a:cubicBezTo>
                <a:cubicBezTo>
                  <a:pt x="42364" y="201935"/>
                  <a:pt x="81523" y="187118"/>
                  <a:pt x="69881" y="200347"/>
                </a:cubicBezTo>
                <a:cubicBezTo>
                  <a:pt x="58239" y="213576"/>
                  <a:pt x="-1556" y="247443"/>
                  <a:pt x="31" y="247972"/>
                </a:cubicBezTo>
                <a:cubicBezTo>
                  <a:pt x="1618" y="248501"/>
                  <a:pt x="65648" y="216751"/>
                  <a:pt x="79406" y="203522"/>
                </a:cubicBezTo>
                <a:cubicBezTo>
                  <a:pt x="93164" y="190293"/>
                  <a:pt x="92635" y="172301"/>
                  <a:pt x="82581" y="168597"/>
                </a:cubicBezTo>
                <a:cubicBezTo>
                  <a:pt x="72527" y="164893"/>
                  <a:pt x="21727" y="183943"/>
                  <a:pt x="19081" y="181297"/>
                </a:cubicBezTo>
                <a:cubicBezTo>
                  <a:pt x="16435" y="178651"/>
                  <a:pt x="47127" y="170184"/>
                  <a:pt x="66706" y="152722"/>
                </a:cubicBezTo>
                <a:cubicBezTo>
                  <a:pt x="86285" y="135260"/>
                  <a:pt x="132323" y="81284"/>
                  <a:pt x="136556" y="76522"/>
                </a:cubicBezTo>
                <a:cubicBezTo>
                  <a:pt x="140789" y="71760"/>
                  <a:pt x="78877" y="132614"/>
                  <a:pt x="92106" y="124147"/>
                </a:cubicBezTo>
                <a:cubicBezTo>
                  <a:pt x="105335" y="115680"/>
                  <a:pt x="238685" y="-7086"/>
                  <a:pt x="234981" y="3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8" name="フリーフォーム 557">
            <a:extLst>
              <a:ext uri="{FF2B5EF4-FFF2-40B4-BE49-F238E27FC236}">
                <a16:creationId xmlns:a16="http://schemas.microsoft.com/office/drawing/2014/main" id="{4541D79C-2FBA-A657-90AC-420C91DBD99F}"/>
              </a:ext>
            </a:extLst>
          </p:cNvPr>
          <p:cNvSpPr/>
          <p:nvPr/>
        </p:nvSpPr>
        <p:spPr>
          <a:xfrm>
            <a:off x="6238841" y="5736763"/>
            <a:ext cx="85802" cy="455446"/>
          </a:xfrm>
          <a:custGeom>
            <a:avLst/>
            <a:gdLst>
              <a:gd name="connsiteX0" fmla="*/ 34 w 85802"/>
              <a:gd name="connsiteY0" fmla="*/ 462 h 455446"/>
              <a:gd name="connsiteX1" fmla="*/ 69884 w 85802"/>
              <a:gd name="connsiteY1" fmla="*/ 44912 h 455446"/>
              <a:gd name="connsiteX2" fmla="*/ 60359 w 85802"/>
              <a:gd name="connsiteY2" fmla="*/ 178262 h 455446"/>
              <a:gd name="connsiteX3" fmla="*/ 76234 w 85802"/>
              <a:gd name="connsiteY3" fmla="*/ 121112 h 455446"/>
              <a:gd name="connsiteX4" fmla="*/ 50834 w 85802"/>
              <a:gd name="connsiteY4" fmla="*/ 308437 h 455446"/>
              <a:gd name="connsiteX5" fmla="*/ 19084 w 85802"/>
              <a:gd name="connsiteY5" fmla="*/ 454487 h 455446"/>
              <a:gd name="connsiteX6" fmla="*/ 28609 w 85802"/>
              <a:gd name="connsiteY6" fmla="*/ 362412 h 455446"/>
              <a:gd name="connsiteX7" fmla="*/ 57184 w 85802"/>
              <a:gd name="connsiteY7" fmla="*/ 184612 h 455446"/>
              <a:gd name="connsiteX8" fmla="*/ 54009 w 85802"/>
              <a:gd name="connsiteY8" fmla="*/ 203662 h 455446"/>
              <a:gd name="connsiteX9" fmla="*/ 85759 w 85802"/>
              <a:gd name="connsiteY9" fmla="*/ 57612 h 455446"/>
              <a:gd name="connsiteX10" fmla="*/ 60359 w 85802"/>
              <a:gd name="connsiteY10" fmla="*/ 22687 h 455446"/>
              <a:gd name="connsiteX11" fmla="*/ 34 w 85802"/>
              <a:gd name="connsiteY11" fmla="*/ 462 h 4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802" h="455446">
                <a:moveTo>
                  <a:pt x="34" y="462"/>
                </a:moveTo>
                <a:cubicBezTo>
                  <a:pt x="1621" y="4166"/>
                  <a:pt x="59830" y="15279"/>
                  <a:pt x="69884" y="44912"/>
                </a:cubicBezTo>
                <a:cubicBezTo>
                  <a:pt x="79938" y="74545"/>
                  <a:pt x="59301" y="165562"/>
                  <a:pt x="60359" y="178262"/>
                </a:cubicBezTo>
                <a:cubicBezTo>
                  <a:pt x="61417" y="190962"/>
                  <a:pt x="77821" y="99416"/>
                  <a:pt x="76234" y="121112"/>
                </a:cubicBezTo>
                <a:cubicBezTo>
                  <a:pt x="74647" y="142808"/>
                  <a:pt x="60359" y="252875"/>
                  <a:pt x="50834" y="308437"/>
                </a:cubicBezTo>
                <a:cubicBezTo>
                  <a:pt x="41309" y="363999"/>
                  <a:pt x="22788" y="445491"/>
                  <a:pt x="19084" y="454487"/>
                </a:cubicBezTo>
                <a:cubicBezTo>
                  <a:pt x="15380" y="463483"/>
                  <a:pt x="22259" y="407391"/>
                  <a:pt x="28609" y="362412"/>
                </a:cubicBezTo>
                <a:cubicBezTo>
                  <a:pt x="34959" y="317433"/>
                  <a:pt x="52951" y="211070"/>
                  <a:pt x="57184" y="184612"/>
                </a:cubicBezTo>
                <a:cubicBezTo>
                  <a:pt x="61417" y="158154"/>
                  <a:pt x="49247" y="224829"/>
                  <a:pt x="54009" y="203662"/>
                </a:cubicBezTo>
                <a:cubicBezTo>
                  <a:pt x="58771" y="182495"/>
                  <a:pt x="84701" y="87774"/>
                  <a:pt x="85759" y="57612"/>
                </a:cubicBezTo>
                <a:cubicBezTo>
                  <a:pt x="86817" y="27450"/>
                  <a:pt x="68296" y="29037"/>
                  <a:pt x="60359" y="22687"/>
                </a:cubicBezTo>
                <a:cubicBezTo>
                  <a:pt x="52422" y="16337"/>
                  <a:pt x="-1553" y="-3242"/>
                  <a:pt x="34" y="4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9" name="フリーフォーム 558">
            <a:extLst>
              <a:ext uri="{FF2B5EF4-FFF2-40B4-BE49-F238E27FC236}">
                <a16:creationId xmlns:a16="http://schemas.microsoft.com/office/drawing/2014/main" id="{0E7F15EB-71BB-2BCF-C0DA-38CD1485FAA6}"/>
              </a:ext>
            </a:extLst>
          </p:cNvPr>
          <p:cNvSpPr/>
          <p:nvPr/>
        </p:nvSpPr>
        <p:spPr>
          <a:xfrm>
            <a:off x="6136913" y="5749182"/>
            <a:ext cx="146623" cy="401291"/>
          </a:xfrm>
          <a:custGeom>
            <a:avLst/>
            <a:gdLst>
              <a:gd name="connsiteX0" fmla="*/ 146412 w 146623"/>
              <a:gd name="connsiteY0" fmla="*/ 743 h 401291"/>
              <a:gd name="connsiteX1" fmla="*/ 6712 w 146623"/>
              <a:gd name="connsiteY1" fmla="*/ 130918 h 401291"/>
              <a:gd name="connsiteX2" fmla="*/ 25762 w 146623"/>
              <a:gd name="connsiteY2" fmla="*/ 115043 h 401291"/>
              <a:gd name="connsiteX3" fmla="*/ 22587 w 146623"/>
              <a:gd name="connsiteY3" fmla="*/ 149968 h 401291"/>
              <a:gd name="connsiteX4" fmla="*/ 28937 w 146623"/>
              <a:gd name="connsiteY4" fmla="*/ 238868 h 401291"/>
              <a:gd name="connsiteX5" fmla="*/ 44812 w 146623"/>
              <a:gd name="connsiteY5" fmla="*/ 210293 h 401291"/>
              <a:gd name="connsiteX6" fmla="*/ 9887 w 146623"/>
              <a:gd name="connsiteY6" fmla="*/ 343643 h 401291"/>
              <a:gd name="connsiteX7" fmla="*/ 362 w 146623"/>
              <a:gd name="connsiteY7" fmla="*/ 400793 h 401291"/>
              <a:gd name="connsiteX8" fmla="*/ 19412 w 146623"/>
              <a:gd name="connsiteY8" fmla="*/ 315068 h 401291"/>
              <a:gd name="connsiteX9" fmla="*/ 16237 w 146623"/>
              <a:gd name="connsiteY9" fmla="*/ 229343 h 401291"/>
              <a:gd name="connsiteX10" fmla="*/ 16237 w 146623"/>
              <a:gd name="connsiteY10" fmla="*/ 127743 h 401291"/>
              <a:gd name="connsiteX11" fmla="*/ 13062 w 146623"/>
              <a:gd name="connsiteY11" fmla="*/ 159493 h 401291"/>
              <a:gd name="connsiteX12" fmla="*/ 38462 w 146623"/>
              <a:gd name="connsiteY12" fmla="*/ 80118 h 401291"/>
              <a:gd name="connsiteX13" fmla="*/ 146412 w 146623"/>
              <a:gd name="connsiteY13" fmla="*/ 743 h 401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6623" h="401291">
                <a:moveTo>
                  <a:pt x="146412" y="743"/>
                </a:moveTo>
                <a:cubicBezTo>
                  <a:pt x="141120" y="9210"/>
                  <a:pt x="6712" y="130918"/>
                  <a:pt x="6712" y="130918"/>
                </a:cubicBezTo>
                <a:cubicBezTo>
                  <a:pt x="-13396" y="149968"/>
                  <a:pt x="23116" y="111868"/>
                  <a:pt x="25762" y="115043"/>
                </a:cubicBezTo>
                <a:cubicBezTo>
                  <a:pt x="28408" y="118218"/>
                  <a:pt x="22058" y="129331"/>
                  <a:pt x="22587" y="149968"/>
                </a:cubicBezTo>
                <a:cubicBezTo>
                  <a:pt x="23116" y="170605"/>
                  <a:pt x="25233" y="228814"/>
                  <a:pt x="28937" y="238868"/>
                </a:cubicBezTo>
                <a:cubicBezTo>
                  <a:pt x="32641" y="248922"/>
                  <a:pt x="47987" y="192831"/>
                  <a:pt x="44812" y="210293"/>
                </a:cubicBezTo>
                <a:cubicBezTo>
                  <a:pt x="41637" y="227756"/>
                  <a:pt x="17295" y="311893"/>
                  <a:pt x="9887" y="343643"/>
                </a:cubicBezTo>
                <a:cubicBezTo>
                  <a:pt x="2479" y="375393"/>
                  <a:pt x="-1225" y="405555"/>
                  <a:pt x="362" y="400793"/>
                </a:cubicBezTo>
                <a:cubicBezTo>
                  <a:pt x="1949" y="396031"/>
                  <a:pt x="16766" y="343643"/>
                  <a:pt x="19412" y="315068"/>
                </a:cubicBezTo>
                <a:cubicBezTo>
                  <a:pt x="22058" y="286493"/>
                  <a:pt x="16766" y="260564"/>
                  <a:pt x="16237" y="229343"/>
                </a:cubicBezTo>
                <a:cubicBezTo>
                  <a:pt x="15708" y="198122"/>
                  <a:pt x="16766" y="139385"/>
                  <a:pt x="16237" y="127743"/>
                </a:cubicBezTo>
                <a:cubicBezTo>
                  <a:pt x="15708" y="116101"/>
                  <a:pt x="9358" y="167430"/>
                  <a:pt x="13062" y="159493"/>
                </a:cubicBezTo>
                <a:cubicBezTo>
                  <a:pt x="16766" y="151556"/>
                  <a:pt x="21000" y="101814"/>
                  <a:pt x="38462" y="80118"/>
                </a:cubicBezTo>
                <a:cubicBezTo>
                  <a:pt x="55924" y="58422"/>
                  <a:pt x="151704" y="-7724"/>
                  <a:pt x="146412" y="7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0" name="フリーフォーム 559">
            <a:extLst>
              <a:ext uri="{FF2B5EF4-FFF2-40B4-BE49-F238E27FC236}">
                <a16:creationId xmlns:a16="http://schemas.microsoft.com/office/drawing/2014/main" id="{6BF5D9D7-E5B2-D1B0-E90C-33D4AEC81EE8}"/>
              </a:ext>
            </a:extLst>
          </p:cNvPr>
          <p:cNvSpPr/>
          <p:nvPr/>
        </p:nvSpPr>
        <p:spPr>
          <a:xfrm>
            <a:off x="6003691" y="5905454"/>
            <a:ext cx="51339" cy="238313"/>
          </a:xfrm>
          <a:custGeom>
            <a:avLst/>
            <a:gdLst>
              <a:gd name="connsiteX0" fmla="*/ 51034 w 51339"/>
              <a:gd name="connsiteY0" fmla="*/ 46 h 238313"/>
              <a:gd name="connsiteX1" fmla="*/ 35159 w 51339"/>
              <a:gd name="connsiteY1" fmla="*/ 92121 h 238313"/>
              <a:gd name="connsiteX2" fmla="*/ 31984 w 51339"/>
              <a:gd name="connsiteY2" fmla="*/ 142921 h 238313"/>
              <a:gd name="connsiteX3" fmla="*/ 51034 w 51339"/>
              <a:gd name="connsiteY3" fmla="*/ 238171 h 238313"/>
              <a:gd name="connsiteX4" fmla="*/ 31984 w 51339"/>
              <a:gd name="connsiteY4" fmla="*/ 161971 h 238313"/>
              <a:gd name="connsiteX5" fmla="*/ 234 w 51339"/>
              <a:gd name="connsiteY5" fmla="*/ 66721 h 238313"/>
              <a:gd name="connsiteX6" fmla="*/ 19284 w 51339"/>
              <a:gd name="connsiteY6" fmla="*/ 104821 h 238313"/>
              <a:gd name="connsiteX7" fmla="*/ 51034 w 51339"/>
              <a:gd name="connsiteY7" fmla="*/ 46 h 23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339" h="238313">
                <a:moveTo>
                  <a:pt x="51034" y="46"/>
                </a:moveTo>
                <a:cubicBezTo>
                  <a:pt x="53680" y="-2071"/>
                  <a:pt x="38334" y="68309"/>
                  <a:pt x="35159" y="92121"/>
                </a:cubicBezTo>
                <a:cubicBezTo>
                  <a:pt x="31984" y="115934"/>
                  <a:pt x="29338" y="118579"/>
                  <a:pt x="31984" y="142921"/>
                </a:cubicBezTo>
                <a:cubicBezTo>
                  <a:pt x="34630" y="167263"/>
                  <a:pt x="51034" y="234996"/>
                  <a:pt x="51034" y="238171"/>
                </a:cubicBezTo>
                <a:cubicBezTo>
                  <a:pt x="51034" y="241346"/>
                  <a:pt x="40451" y="190546"/>
                  <a:pt x="31984" y="161971"/>
                </a:cubicBezTo>
                <a:cubicBezTo>
                  <a:pt x="23517" y="133396"/>
                  <a:pt x="2351" y="76246"/>
                  <a:pt x="234" y="66721"/>
                </a:cubicBezTo>
                <a:cubicBezTo>
                  <a:pt x="-1883" y="57196"/>
                  <a:pt x="10817" y="112229"/>
                  <a:pt x="19284" y="104821"/>
                </a:cubicBezTo>
                <a:cubicBezTo>
                  <a:pt x="27751" y="97413"/>
                  <a:pt x="48388" y="2163"/>
                  <a:pt x="51034" y="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1" name="フリーフォーム 560">
            <a:extLst>
              <a:ext uri="{FF2B5EF4-FFF2-40B4-BE49-F238E27FC236}">
                <a16:creationId xmlns:a16="http://schemas.microsoft.com/office/drawing/2014/main" id="{0608CC30-5D07-650F-625D-50884F163725}"/>
              </a:ext>
            </a:extLst>
          </p:cNvPr>
          <p:cNvSpPr/>
          <p:nvPr/>
        </p:nvSpPr>
        <p:spPr>
          <a:xfrm>
            <a:off x="6051404" y="6139837"/>
            <a:ext cx="206600" cy="64447"/>
          </a:xfrm>
          <a:custGeom>
            <a:avLst/>
            <a:gdLst>
              <a:gd name="connsiteX0" fmla="*/ 146 w 206600"/>
              <a:gd name="connsiteY0" fmla="*/ 613 h 64447"/>
              <a:gd name="connsiteX1" fmla="*/ 133496 w 206600"/>
              <a:gd name="connsiteY1" fmla="*/ 29188 h 64447"/>
              <a:gd name="connsiteX2" fmla="*/ 206521 w 206600"/>
              <a:gd name="connsiteY2" fmla="*/ 64113 h 64447"/>
              <a:gd name="connsiteX3" fmla="*/ 120796 w 206600"/>
              <a:gd name="connsiteY3" fmla="*/ 6963 h 64447"/>
              <a:gd name="connsiteX4" fmla="*/ 162071 w 206600"/>
              <a:gd name="connsiteY4" fmla="*/ 26013 h 64447"/>
              <a:gd name="connsiteX5" fmla="*/ 108096 w 206600"/>
              <a:gd name="connsiteY5" fmla="*/ 10138 h 64447"/>
              <a:gd name="connsiteX6" fmla="*/ 146 w 206600"/>
              <a:gd name="connsiteY6" fmla="*/ 613 h 644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6600" h="64447">
                <a:moveTo>
                  <a:pt x="146" y="613"/>
                </a:moveTo>
                <a:cubicBezTo>
                  <a:pt x="4379" y="3788"/>
                  <a:pt x="99100" y="18605"/>
                  <a:pt x="133496" y="29188"/>
                </a:cubicBezTo>
                <a:cubicBezTo>
                  <a:pt x="167892" y="39771"/>
                  <a:pt x="208638" y="67817"/>
                  <a:pt x="206521" y="64113"/>
                </a:cubicBezTo>
                <a:cubicBezTo>
                  <a:pt x="204404" y="60409"/>
                  <a:pt x="128204" y="13313"/>
                  <a:pt x="120796" y="6963"/>
                </a:cubicBezTo>
                <a:cubicBezTo>
                  <a:pt x="113388" y="613"/>
                  <a:pt x="164188" y="25484"/>
                  <a:pt x="162071" y="26013"/>
                </a:cubicBezTo>
                <a:cubicBezTo>
                  <a:pt x="159954" y="26542"/>
                  <a:pt x="131379" y="12784"/>
                  <a:pt x="108096" y="10138"/>
                </a:cubicBezTo>
                <a:cubicBezTo>
                  <a:pt x="84813" y="7492"/>
                  <a:pt x="-4087" y="-2562"/>
                  <a:pt x="146" y="6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2" name="フリーフォーム 561">
            <a:extLst>
              <a:ext uri="{FF2B5EF4-FFF2-40B4-BE49-F238E27FC236}">
                <a16:creationId xmlns:a16="http://schemas.microsoft.com/office/drawing/2014/main" id="{C2EEA1B3-4620-BF80-1EFF-CAE18D561216}"/>
              </a:ext>
            </a:extLst>
          </p:cNvPr>
          <p:cNvSpPr/>
          <p:nvPr/>
        </p:nvSpPr>
        <p:spPr>
          <a:xfrm>
            <a:off x="6267372" y="5673618"/>
            <a:ext cx="190583" cy="528675"/>
          </a:xfrm>
          <a:custGeom>
            <a:avLst/>
            <a:gdLst>
              <a:gd name="connsiteX0" fmla="*/ 190578 w 190583"/>
              <a:gd name="connsiteY0" fmla="*/ 107 h 528675"/>
              <a:gd name="connsiteX1" fmla="*/ 133428 w 190583"/>
              <a:gd name="connsiteY1" fmla="*/ 127107 h 528675"/>
              <a:gd name="connsiteX2" fmla="*/ 60403 w 190583"/>
              <a:gd name="connsiteY2" fmla="*/ 228707 h 528675"/>
              <a:gd name="connsiteX3" fmla="*/ 92153 w 190583"/>
              <a:gd name="connsiteY3" fmla="*/ 181082 h 528675"/>
              <a:gd name="connsiteX4" fmla="*/ 41353 w 190583"/>
              <a:gd name="connsiteY4" fmla="*/ 365232 h 528675"/>
              <a:gd name="connsiteX5" fmla="*/ 78 w 190583"/>
              <a:gd name="connsiteY5" fmla="*/ 527157 h 528675"/>
              <a:gd name="connsiteX6" fmla="*/ 31828 w 190583"/>
              <a:gd name="connsiteY6" fmla="*/ 435082 h 528675"/>
              <a:gd name="connsiteX7" fmla="*/ 63578 w 190583"/>
              <a:gd name="connsiteY7" fmla="*/ 250932 h 528675"/>
              <a:gd name="connsiteX8" fmla="*/ 57228 w 190583"/>
              <a:gd name="connsiteY8" fmla="*/ 279507 h 528675"/>
              <a:gd name="connsiteX9" fmla="*/ 117553 w 190583"/>
              <a:gd name="connsiteY9" fmla="*/ 149332 h 528675"/>
              <a:gd name="connsiteX10" fmla="*/ 146128 w 190583"/>
              <a:gd name="connsiteY10" fmla="*/ 133457 h 528675"/>
              <a:gd name="connsiteX11" fmla="*/ 130253 w 190583"/>
              <a:gd name="connsiteY11" fmla="*/ 149332 h 528675"/>
              <a:gd name="connsiteX12" fmla="*/ 190578 w 190583"/>
              <a:gd name="connsiteY12" fmla="*/ 107 h 5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0583" h="528675">
                <a:moveTo>
                  <a:pt x="190578" y="107"/>
                </a:moveTo>
                <a:cubicBezTo>
                  <a:pt x="191107" y="-3597"/>
                  <a:pt x="155124" y="89007"/>
                  <a:pt x="133428" y="127107"/>
                </a:cubicBezTo>
                <a:cubicBezTo>
                  <a:pt x="111732" y="165207"/>
                  <a:pt x="67282" y="219711"/>
                  <a:pt x="60403" y="228707"/>
                </a:cubicBezTo>
                <a:cubicBezTo>
                  <a:pt x="53524" y="237703"/>
                  <a:pt x="95328" y="158328"/>
                  <a:pt x="92153" y="181082"/>
                </a:cubicBezTo>
                <a:cubicBezTo>
                  <a:pt x="88978" y="203836"/>
                  <a:pt x="56699" y="307553"/>
                  <a:pt x="41353" y="365232"/>
                </a:cubicBezTo>
                <a:cubicBezTo>
                  <a:pt x="26007" y="422911"/>
                  <a:pt x="1665" y="515515"/>
                  <a:pt x="78" y="527157"/>
                </a:cubicBezTo>
                <a:cubicBezTo>
                  <a:pt x="-1509" y="538799"/>
                  <a:pt x="21245" y="481119"/>
                  <a:pt x="31828" y="435082"/>
                </a:cubicBezTo>
                <a:cubicBezTo>
                  <a:pt x="42411" y="389045"/>
                  <a:pt x="59345" y="276861"/>
                  <a:pt x="63578" y="250932"/>
                </a:cubicBezTo>
                <a:cubicBezTo>
                  <a:pt x="67811" y="225003"/>
                  <a:pt x="48232" y="296440"/>
                  <a:pt x="57228" y="279507"/>
                </a:cubicBezTo>
                <a:cubicBezTo>
                  <a:pt x="66224" y="262574"/>
                  <a:pt x="102736" y="173674"/>
                  <a:pt x="117553" y="149332"/>
                </a:cubicBezTo>
                <a:cubicBezTo>
                  <a:pt x="132370" y="124990"/>
                  <a:pt x="144011" y="133457"/>
                  <a:pt x="146128" y="133457"/>
                </a:cubicBezTo>
                <a:cubicBezTo>
                  <a:pt x="148245" y="133457"/>
                  <a:pt x="124432" y="166794"/>
                  <a:pt x="130253" y="149332"/>
                </a:cubicBezTo>
                <a:cubicBezTo>
                  <a:pt x="136074" y="131870"/>
                  <a:pt x="190049" y="3811"/>
                  <a:pt x="190578" y="10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3" name="フリーフォーム 562">
            <a:extLst>
              <a:ext uri="{FF2B5EF4-FFF2-40B4-BE49-F238E27FC236}">
                <a16:creationId xmlns:a16="http://schemas.microsoft.com/office/drawing/2014/main" id="{C5F1B3E0-28D3-AC5C-ED72-E6FE354BE5E8}"/>
              </a:ext>
            </a:extLst>
          </p:cNvPr>
          <p:cNvSpPr/>
          <p:nvPr/>
        </p:nvSpPr>
        <p:spPr>
          <a:xfrm>
            <a:off x="6365591" y="5670539"/>
            <a:ext cx="45292" cy="206520"/>
          </a:xfrm>
          <a:custGeom>
            <a:avLst/>
            <a:gdLst>
              <a:gd name="connsiteX0" fmla="*/ 32034 w 45292"/>
              <a:gd name="connsiteY0" fmla="*/ 11 h 206520"/>
              <a:gd name="connsiteX1" fmla="*/ 25684 w 45292"/>
              <a:gd name="connsiteY1" fmla="*/ 92086 h 206520"/>
              <a:gd name="connsiteX2" fmla="*/ 44734 w 45292"/>
              <a:gd name="connsiteY2" fmla="*/ 136536 h 206520"/>
              <a:gd name="connsiteX3" fmla="*/ 284 w 45292"/>
              <a:gd name="connsiteY3" fmla="*/ 206386 h 206520"/>
              <a:gd name="connsiteX4" fmla="*/ 25684 w 45292"/>
              <a:gd name="connsiteY4" fmla="*/ 117486 h 206520"/>
              <a:gd name="connsiteX5" fmla="*/ 25684 w 45292"/>
              <a:gd name="connsiteY5" fmla="*/ 85736 h 206520"/>
              <a:gd name="connsiteX6" fmla="*/ 32034 w 45292"/>
              <a:gd name="connsiteY6" fmla="*/ 11 h 206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292" h="206520">
                <a:moveTo>
                  <a:pt x="32034" y="11"/>
                </a:moveTo>
                <a:cubicBezTo>
                  <a:pt x="32034" y="1069"/>
                  <a:pt x="23567" y="69332"/>
                  <a:pt x="25684" y="92086"/>
                </a:cubicBezTo>
                <a:cubicBezTo>
                  <a:pt x="27801" y="114840"/>
                  <a:pt x="48967" y="117486"/>
                  <a:pt x="44734" y="136536"/>
                </a:cubicBezTo>
                <a:cubicBezTo>
                  <a:pt x="40501" y="155586"/>
                  <a:pt x="3459" y="209561"/>
                  <a:pt x="284" y="206386"/>
                </a:cubicBezTo>
                <a:cubicBezTo>
                  <a:pt x="-2891" y="203211"/>
                  <a:pt x="21451" y="137594"/>
                  <a:pt x="25684" y="117486"/>
                </a:cubicBezTo>
                <a:cubicBezTo>
                  <a:pt x="29917" y="97378"/>
                  <a:pt x="23567" y="100024"/>
                  <a:pt x="25684" y="85736"/>
                </a:cubicBezTo>
                <a:cubicBezTo>
                  <a:pt x="27801" y="71449"/>
                  <a:pt x="32034" y="-1047"/>
                  <a:pt x="32034" y="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4" name="フリーフォーム 563">
            <a:extLst>
              <a:ext uri="{FF2B5EF4-FFF2-40B4-BE49-F238E27FC236}">
                <a16:creationId xmlns:a16="http://schemas.microsoft.com/office/drawing/2014/main" id="{65A9EAED-4276-F10E-0D37-F6B001F94C0A}"/>
              </a:ext>
            </a:extLst>
          </p:cNvPr>
          <p:cNvSpPr/>
          <p:nvPr/>
        </p:nvSpPr>
        <p:spPr>
          <a:xfrm>
            <a:off x="6225825" y="5657396"/>
            <a:ext cx="257626" cy="571981"/>
          </a:xfrm>
          <a:custGeom>
            <a:avLst/>
            <a:gdLst>
              <a:gd name="connsiteX0" fmla="*/ 257525 w 257626"/>
              <a:gd name="connsiteY0" fmla="*/ 454 h 571981"/>
              <a:gd name="connsiteX1" fmla="*/ 149575 w 257626"/>
              <a:gd name="connsiteY1" fmla="*/ 298904 h 571981"/>
              <a:gd name="connsiteX2" fmla="*/ 174975 w 257626"/>
              <a:gd name="connsiteY2" fmla="*/ 244929 h 571981"/>
              <a:gd name="connsiteX3" fmla="*/ 121000 w 257626"/>
              <a:gd name="connsiteY3" fmla="*/ 410029 h 571981"/>
              <a:gd name="connsiteX4" fmla="*/ 140050 w 257626"/>
              <a:gd name="connsiteY4" fmla="*/ 368754 h 571981"/>
              <a:gd name="connsiteX5" fmla="*/ 95600 w 257626"/>
              <a:gd name="connsiteY5" fmla="*/ 498929 h 571981"/>
              <a:gd name="connsiteX6" fmla="*/ 67025 w 257626"/>
              <a:gd name="connsiteY6" fmla="*/ 530679 h 571981"/>
              <a:gd name="connsiteX7" fmla="*/ 350 w 257626"/>
              <a:gd name="connsiteY7" fmla="*/ 571954 h 571981"/>
              <a:gd name="connsiteX8" fmla="*/ 98775 w 257626"/>
              <a:gd name="connsiteY8" fmla="*/ 524329 h 571981"/>
              <a:gd name="connsiteX9" fmla="*/ 108300 w 257626"/>
              <a:gd name="connsiteY9" fmla="*/ 429079 h 571981"/>
              <a:gd name="connsiteX10" fmla="*/ 155925 w 257626"/>
              <a:gd name="connsiteY10" fmla="*/ 276679 h 571981"/>
              <a:gd name="connsiteX11" fmla="*/ 136875 w 257626"/>
              <a:gd name="connsiteY11" fmla="*/ 324304 h 571981"/>
              <a:gd name="connsiteX12" fmla="*/ 168625 w 257626"/>
              <a:gd name="connsiteY12" fmla="*/ 232229 h 571981"/>
              <a:gd name="connsiteX13" fmla="*/ 257525 w 257626"/>
              <a:gd name="connsiteY13" fmla="*/ 454 h 57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57626" h="571981">
                <a:moveTo>
                  <a:pt x="257525" y="454"/>
                </a:moveTo>
                <a:cubicBezTo>
                  <a:pt x="254350" y="11567"/>
                  <a:pt x="163333" y="258158"/>
                  <a:pt x="149575" y="298904"/>
                </a:cubicBezTo>
                <a:cubicBezTo>
                  <a:pt x="135817" y="339650"/>
                  <a:pt x="179738" y="226408"/>
                  <a:pt x="174975" y="244929"/>
                </a:cubicBezTo>
                <a:cubicBezTo>
                  <a:pt x="170212" y="263450"/>
                  <a:pt x="126821" y="389392"/>
                  <a:pt x="121000" y="410029"/>
                </a:cubicBezTo>
                <a:cubicBezTo>
                  <a:pt x="115179" y="430666"/>
                  <a:pt x="144283" y="353937"/>
                  <a:pt x="140050" y="368754"/>
                </a:cubicBezTo>
                <a:cubicBezTo>
                  <a:pt x="135817" y="383571"/>
                  <a:pt x="107771" y="471942"/>
                  <a:pt x="95600" y="498929"/>
                </a:cubicBezTo>
                <a:cubicBezTo>
                  <a:pt x="83429" y="525917"/>
                  <a:pt x="82900" y="518508"/>
                  <a:pt x="67025" y="530679"/>
                </a:cubicBezTo>
                <a:cubicBezTo>
                  <a:pt x="51150" y="542850"/>
                  <a:pt x="-4941" y="573012"/>
                  <a:pt x="350" y="571954"/>
                </a:cubicBezTo>
                <a:cubicBezTo>
                  <a:pt x="5641" y="570896"/>
                  <a:pt x="80783" y="548142"/>
                  <a:pt x="98775" y="524329"/>
                </a:cubicBezTo>
                <a:cubicBezTo>
                  <a:pt x="116767" y="500517"/>
                  <a:pt x="98775" y="470354"/>
                  <a:pt x="108300" y="429079"/>
                </a:cubicBezTo>
                <a:cubicBezTo>
                  <a:pt x="117825" y="387804"/>
                  <a:pt x="151162" y="294142"/>
                  <a:pt x="155925" y="276679"/>
                </a:cubicBezTo>
                <a:cubicBezTo>
                  <a:pt x="160688" y="259216"/>
                  <a:pt x="134758" y="331712"/>
                  <a:pt x="136875" y="324304"/>
                </a:cubicBezTo>
                <a:cubicBezTo>
                  <a:pt x="138992" y="316896"/>
                  <a:pt x="149046" y="279325"/>
                  <a:pt x="168625" y="232229"/>
                </a:cubicBezTo>
                <a:cubicBezTo>
                  <a:pt x="188204" y="185133"/>
                  <a:pt x="260700" y="-10659"/>
                  <a:pt x="257525" y="4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5" name="フリーフォーム 564">
            <a:extLst>
              <a:ext uri="{FF2B5EF4-FFF2-40B4-BE49-F238E27FC236}">
                <a16:creationId xmlns:a16="http://schemas.microsoft.com/office/drawing/2014/main" id="{6DCE27BE-83D7-C91F-5F8C-7DC3B6595CBA}"/>
              </a:ext>
            </a:extLst>
          </p:cNvPr>
          <p:cNvSpPr/>
          <p:nvPr/>
        </p:nvSpPr>
        <p:spPr>
          <a:xfrm>
            <a:off x="6962772" y="5483093"/>
            <a:ext cx="190506" cy="98794"/>
          </a:xfrm>
          <a:custGeom>
            <a:avLst/>
            <a:gdLst>
              <a:gd name="connsiteX0" fmla="*/ 3 w 190506"/>
              <a:gd name="connsiteY0" fmla="*/ 132 h 98794"/>
              <a:gd name="connsiteX1" fmla="*/ 95253 w 190506"/>
              <a:gd name="connsiteY1" fmla="*/ 54107 h 98794"/>
              <a:gd name="connsiteX2" fmla="*/ 180978 w 190506"/>
              <a:gd name="connsiteY2" fmla="*/ 98557 h 98794"/>
              <a:gd name="connsiteX3" fmla="*/ 136528 w 190506"/>
              <a:gd name="connsiteY3" fmla="*/ 69982 h 98794"/>
              <a:gd name="connsiteX4" fmla="*/ 114303 w 190506"/>
              <a:gd name="connsiteY4" fmla="*/ 31882 h 98794"/>
              <a:gd name="connsiteX5" fmla="*/ 123828 w 190506"/>
              <a:gd name="connsiteY5" fmla="*/ 132 h 98794"/>
              <a:gd name="connsiteX6" fmla="*/ 190503 w 190506"/>
              <a:gd name="connsiteY6" fmla="*/ 38232 h 98794"/>
              <a:gd name="connsiteX7" fmla="*/ 120653 w 190506"/>
              <a:gd name="connsiteY7" fmla="*/ 3307 h 98794"/>
              <a:gd name="connsiteX8" fmla="*/ 101603 w 190506"/>
              <a:gd name="connsiteY8" fmla="*/ 6482 h 98794"/>
              <a:gd name="connsiteX9" fmla="*/ 130178 w 190506"/>
              <a:gd name="connsiteY9" fmla="*/ 47757 h 98794"/>
              <a:gd name="connsiteX10" fmla="*/ 98428 w 190506"/>
              <a:gd name="connsiteY10" fmla="*/ 44582 h 98794"/>
              <a:gd name="connsiteX11" fmla="*/ 3 w 190506"/>
              <a:gd name="connsiteY11" fmla="*/ 132 h 98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0506" h="98794">
                <a:moveTo>
                  <a:pt x="3" y="132"/>
                </a:moveTo>
                <a:cubicBezTo>
                  <a:pt x="-526" y="1719"/>
                  <a:pt x="65091" y="37703"/>
                  <a:pt x="95253" y="54107"/>
                </a:cubicBezTo>
                <a:cubicBezTo>
                  <a:pt x="125415" y="70511"/>
                  <a:pt x="174099" y="95911"/>
                  <a:pt x="180978" y="98557"/>
                </a:cubicBezTo>
                <a:cubicBezTo>
                  <a:pt x="187857" y="101203"/>
                  <a:pt x="147640" y="81094"/>
                  <a:pt x="136528" y="69982"/>
                </a:cubicBezTo>
                <a:cubicBezTo>
                  <a:pt x="125416" y="58870"/>
                  <a:pt x="116420" y="43524"/>
                  <a:pt x="114303" y="31882"/>
                </a:cubicBezTo>
                <a:cubicBezTo>
                  <a:pt x="112186" y="20240"/>
                  <a:pt x="111128" y="-926"/>
                  <a:pt x="123828" y="132"/>
                </a:cubicBezTo>
                <a:cubicBezTo>
                  <a:pt x="136528" y="1190"/>
                  <a:pt x="191032" y="37703"/>
                  <a:pt x="190503" y="38232"/>
                </a:cubicBezTo>
                <a:cubicBezTo>
                  <a:pt x="189974" y="38761"/>
                  <a:pt x="120653" y="3307"/>
                  <a:pt x="120653" y="3307"/>
                </a:cubicBezTo>
                <a:cubicBezTo>
                  <a:pt x="105836" y="-1985"/>
                  <a:pt x="100016" y="-926"/>
                  <a:pt x="101603" y="6482"/>
                </a:cubicBezTo>
                <a:cubicBezTo>
                  <a:pt x="103190" y="13890"/>
                  <a:pt x="130707" y="41407"/>
                  <a:pt x="130178" y="47757"/>
                </a:cubicBezTo>
                <a:cubicBezTo>
                  <a:pt x="129649" y="54107"/>
                  <a:pt x="115361" y="48815"/>
                  <a:pt x="98428" y="44582"/>
                </a:cubicBezTo>
                <a:cubicBezTo>
                  <a:pt x="81495" y="40349"/>
                  <a:pt x="532" y="-1455"/>
                  <a:pt x="3" y="1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6" name="フリーフォーム 565">
            <a:extLst>
              <a:ext uri="{FF2B5EF4-FFF2-40B4-BE49-F238E27FC236}">
                <a16:creationId xmlns:a16="http://schemas.microsoft.com/office/drawing/2014/main" id="{59861BBC-5B4A-61AB-EB03-C8C01A67D46A}"/>
              </a:ext>
            </a:extLst>
          </p:cNvPr>
          <p:cNvSpPr/>
          <p:nvPr/>
        </p:nvSpPr>
        <p:spPr>
          <a:xfrm>
            <a:off x="6966313" y="5454648"/>
            <a:ext cx="183921" cy="177898"/>
          </a:xfrm>
          <a:custGeom>
            <a:avLst/>
            <a:gdLst>
              <a:gd name="connsiteX0" fmla="*/ 2812 w 183921"/>
              <a:gd name="connsiteY0" fmla="*/ 2 h 177898"/>
              <a:gd name="connsiteX1" fmla="*/ 5987 w 183921"/>
              <a:gd name="connsiteY1" fmla="*/ 85727 h 177898"/>
              <a:gd name="connsiteX2" fmla="*/ 63137 w 183921"/>
              <a:gd name="connsiteY2" fmla="*/ 120652 h 177898"/>
              <a:gd name="connsiteX3" fmla="*/ 34562 w 183921"/>
              <a:gd name="connsiteY3" fmla="*/ 101602 h 177898"/>
              <a:gd name="connsiteX4" fmla="*/ 132987 w 183921"/>
              <a:gd name="connsiteY4" fmla="*/ 136527 h 177898"/>
              <a:gd name="connsiteX5" fmla="*/ 171087 w 183921"/>
              <a:gd name="connsiteY5" fmla="*/ 139702 h 177898"/>
              <a:gd name="connsiteX6" fmla="*/ 183787 w 183921"/>
              <a:gd name="connsiteY6" fmla="*/ 177802 h 177898"/>
              <a:gd name="connsiteX7" fmla="*/ 164737 w 183921"/>
              <a:gd name="connsiteY7" fmla="*/ 127002 h 177898"/>
              <a:gd name="connsiteX8" fmla="*/ 177437 w 183921"/>
              <a:gd name="connsiteY8" fmla="*/ 149227 h 177898"/>
              <a:gd name="connsiteX9" fmla="*/ 107587 w 183921"/>
              <a:gd name="connsiteY9" fmla="*/ 139702 h 177898"/>
              <a:gd name="connsiteX10" fmla="*/ 37737 w 183921"/>
              <a:gd name="connsiteY10" fmla="*/ 101602 h 177898"/>
              <a:gd name="connsiteX11" fmla="*/ 15512 w 183921"/>
              <a:gd name="connsiteY11" fmla="*/ 82552 h 177898"/>
              <a:gd name="connsiteX12" fmla="*/ 2812 w 183921"/>
              <a:gd name="connsiteY12" fmla="*/ 2 h 177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3921" h="177898">
                <a:moveTo>
                  <a:pt x="2812" y="2"/>
                </a:moveTo>
                <a:cubicBezTo>
                  <a:pt x="1225" y="531"/>
                  <a:pt x="-4067" y="65619"/>
                  <a:pt x="5987" y="85727"/>
                </a:cubicBezTo>
                <a:cubicBezTo>
                  <a:pt x="16041" y="105835"/>
                  <a:pt x="58375" y="118006"/>
                  <a:pt x="63137" y="120652"/>
                </a:cubicBezTo>
                <a:cubicBezTo>
                  <a:pt x="67899" y="123298"/>
                  <a:pt x="22920" y="98956"/>
                  <a:pt x="34562" y="101602"/>
                </a:cubicBezTo>
                <a:cubicBezTo>
                  <a:pt x="46204" y="104248"/>
                  <a:pt x="110233" y="130177"/>
                  <a:pt x="132987" y="136527"/>
                </a:cubicBezTo>
                <a:cubicBezTo>
                  <a:pt x="155741" y="142877"/>
                  <a:pt x="162620" y="132823"/>
                  <a:pt x="171087" y="139702"/>
                </a:cubicBezTo>
                <a:cubicBezTo>
                  <a:pt x="179554" y="146581"/>
                  <a:pt x="184845" y="179919"/>
                  <a:pt x="183787" y="177802"/>
                </a:cubicBezTo>
                <a:cubicBezTo>
                  <a:pt x="182729" y="175685"/>
                  <a:pt x="165795" y="131764"/>
                  <a:pt x="164737" y="127002"/>
                </a:cubicBezTo>
                <a:cubicBezTo>
                  <a:pt x="163679" y="122240"/>
                  <a:pt x="186962" y="147110"/>
                  <a:pt x="177437" y="149227"/>
                </a:cubicBezTo>
                <a:cubicBezTo>
                  <a:pt x="167912" y="151344"/>
                  <a:pt x="130870" y="147640"/>
                  <a:pt x="107587" y="139702"/>
                </a:cubicBezTo>
                <a:cubicBezTo>
                  <a:pt x="84304" y="131765"/>
                  <a:pt x="53083" y="111127"/>
                  <a:pt x="37737" y="101602"/>
                </a:cubicBezTo>
                <a:cubicBezTo>
                  <a:pt x="22391" y="92077"/>
                  <a:pt x="19216" y="94194"/>
                  <a:pt x="15512" y="82552"/>
                </a:cubicBezTo>
                <a:cubicBezTo>
                  <a:pt x="11808" y="70910"/>
                  <a:pt x="4399" y="-527"/>
                  <a:pt x="2812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7" name="フリーフォーム 566">
            <a:extLst>
              <a:ext uri="{FF2B5EF4-FFF2-40B4-BE49-F238E27FC236}">
                <a16:creationId xmlns:a16="http://schemas.microsoft.com/office/drawing/2014/main" id="{BF534B38-611B-6F50-B18B-160B903EC00B}"/>
              </a:ext>
            </a:extLst>
          </p:cNvPr>
          <p:cNvSpPr/>
          <p:nvPr/>
        </p:nvSpPr>
        <p:spPr>
          <a:xfrm>
            <a:off x="6962760" y="5499096"/>
            <a:ext cx="104943" cy="158803"/>
          </a:xfrm>
          <a:custGeom>
            <a:avLst/>
            <a:gdLst>
              <a:gd name="connsiteX0" fmla="*/ 15 w 104943"/>
              <a:gd name="connsiteY0" fmla="*/ 4 h 158803"/>
              <a:gd name="connsiteX1" fmla="*/ 66690 w 104943"/>
              <a:gd name="connsiteY1" fmla="*/ 63504 h 158803"/>
              <a:gd name="connsiteX2" fmla="*/ 88915 w 104943"/>
              <a:gd name="connsiteY2" fmla="*/ 98429 h 158803"/>
              <a:gd name="connsiteX3" fmla="*/ 104790 w 104943"/>
              <a:gd name="connsiteY3" fmla="*/ 158754 h 158803"/>
              <a:gd name="connsiteX4" fmla="*/ 79390 w 104943"/>
              <a:gd name="connsiteY4" fmla="*/ 107954 h 158803"/>
              <a:gd name="connsiteX5" fmla="*/ 60340 w 104943"/>
              <a:gd name="connsiteY5" fmla="*/ 66679 h 158803"/>
              <a:gd name="connsiteX6" fmla="*/ 15 w 104943"/>
              <a:gd name="connsiteY6" fmla="*/ 4 h 158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4943" h="158803">
                <a:moveTo>
                  <a:pt x="15" y="4"/>
                </a:moveTo>
                <a:cubicBezTo>
                  <a:pt x="1073" y="-525"/>
                  <a:pt x="51873" y="47100"/>
                  <a:pt x="66690" y="63504"/>
                </a:cubicBezTo>
                <a:cubicBezTo>
                  <a:pt x="81507" y="79908"/>
                  <a:pt x="82565" y="82554"/>
                  <a:pt x="88915" y="98429"/>
                </a:cubicBezTo>
                <a:cubicBezTo>
                  <a:pt x="95265" y="114304"/>
                  <a:pt x="106377" y="157167"/>
                  <a:pt x="104790" y="158754"/>
                </a:cubicBezTo>
                <a:cubicBezTo>
                  <a:pt x="103203" y="160341"/>
                  <a:pt x="86798" y="123300"/>
                  <a:pt x="79390" y="107954"/>
                </a:cubicBezTo>
                <a:cubicBezTo>
                  <a:pt x="71982" y="92608"/>
                  <a:pt x="67748" y="82025"/>
                  <a:pt x="60340" y="66679"/>
                </a:cubicBezTo>
                <a:cubicBezTo>
                  <a:pt x="52932" y="51333"/>
                  <a:pt x="-1043" y="533"/>
                  <a:pt x="15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8" name="フリーフォーム 567">
            <a:extLst>
              <a:ext uri="{FF2B5EF4-FFF2-40B4-BE49-F238E27FC236}">
                <a16:creationId xmlns:a16="http://schemas.microsoft.com/office/drawing/2014/main" id="{68C4B754-F25E-CDF1-EAF1-92EBA8988B64}"/>
              </a:ext>
            </a:extLst>
          </p:cNvPr>
          <p:cNvSpPr/>
          <p:nvPr/>
        </p:nvSpPr>
        <p:spPr>
          <a:xfrm>
            <a:off x="7021540" y="5549897"/>
            <a:ext cx="149467" cy="124284"/>
          </a:xfrm>
          <a:custGeom>
            <a:avLst/>
            <a:gdLst>
              <a:gd name="connsiteX0" fmla="*/ 14260 w 149467"/>
              <a:gd name="connsiteY0" fmla="*/ 3 h 124284"/>
              <a:gd name="connsiteX1" fmla="*/ 1560 w 149467"/>
              <a:gd name="connsiteY1" fmla="*/ 69853 h 124284"/>
              <a:gd name="connsiteX2" fmla="*/ 55535 w 149467"/>
              <a:gd name="connsiteY2" fmla="*/ 85728 h 124284"/>
              <a:gd name="connsiteX3" fmla="*/ 128560 w 149467"/>
              <a:gd name="connsiteY3" fmla="*/ 123828 h 124284"/>
              <a:gd name="connsiteX4" fmla="*/ 134910 w 149467"/>
              <a:gd name="connsiteY4" fmla="*/ 57153 h 124284"/>
              <a:gd name="connsiteX5" fmla="*/ 147610 w 149467"/>
              <a:gd name="connsiteY5" fmla="*/ 120653 h 124284"/>
              <a:gd name="connsiteX6" fmla="*/ 90460 w 149467"/>
              <a:gd name="connsiteY6" fmla="*/ 101603 h 124284"/>
              <a:gd name="connsiteX7" fmla="*/ 11085 w 149467"/>
              <a:gd name="connsiteY7" fmla="*/ 66678 h 124284"/>
              <a:gd name="connsiteX8" fmla="*/ 14260 w 149467"/>
              <a:gd name="connsiteY8" fmla="*/ 3 h 124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9467" h="124284">
                <a:moveTo>
                  <a:pt x="14260" y="3"/>
                </a:moveTo>
                <a:cubicBezTo>
                  <a:pt x="12673" y="532"/>
                  <a:pt x="-5319" y="55566"/>
                  <a:pt x="1560" y="69853"/>
                </a:cubicBezTo>
                <a:cubicBezTo>
                  <a:pt x="8439" y="84141"/>
                  <a:pt x="34368" y="76732"/>
                  <a:pt x="55535" y="85728"/>
                </a:cubicBezTo>
                <a:cubicBezTo>
                  <a:pt x="76702" y="94724"/>
                  <a:pt x="115331" y="128590"/>
                  <a:pt x="128560" y="123828"/>
                </a:cubicBezTo>
                <a:cubicBezTo>
                  <a:pt x="141789" y="119066"/>
                  <a:pt x="131735" y="57682"/>
                  <a:pt x="134910" y="57153"/>
                </a:cubicBezTo>
                <a:cubicBezTo>
                  <a:pt x="138085" y="56624"/>
                  <a:pt x="155018" y="113245"/>
                  <a:pt x="147610" y="120653"/>
                </a:cubicBezTo>
                <a:cubicBezTo>
                  <a:pt x="140202" y="128061"/>
                  <a:pt x="113214" y="110599"/>
                  <a:pt x="90460" y="101603"/>
                </a:cubicBezTo>
                <a:cubicBezTo>
                  <a:pt x="67706" y="92607"/>
                  <a:pt x="25373" y="77261"/>
                  <a:pt x="11085" y="66678"/>
                </a:cubicBezTo>
                <a:cubicBezTo>
                  <a:pt x="-3203" y="56095"/>
                  <a:pt x="15847" y="-526"/>
                  <a:pt x="14260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9" name="フリーフォーム 568">
            <a:extLst>
              <a:ext uri="{FF2B5EF4-FFF2-40B4-BE49-F238E27FC236}">
                <a16:creationId xmlns:a16="http://schemas.microsoft.com/office/drawing/2014/main" id="{8EC68766-0E5A-C82B-1C7B-FA9D61908FBD}"/>
              </a:ext>
            </a:extLst>
          </p:cNvPr>
          <p:cNvSpPr/>
          <p:nvPr/>
        </p:nvSpPr>
        <p:spPr>
          <a:xfrm>
            <a:off x="7165652" y="5654667"/>
            <a:ext cx="64713" cy="234958"/>
          </a:xfrm>
          <a:custGeom>
            <a:avLst/>
            <a:gdLst>
              <a:gd name="connsiteX0" fmla="*/ 323 w 64713"/>
              <a:gd name="connsiteY0" fmla="*/ 8 h 234958"/>
              <a:gd name="connsiteX1" fmla="*/ 41598 w 64713"/>
              <a:gd name="connsiteY1" fmla="*/ 120658 h 234958"/>
              <a:gd name="connsiteX2" fmla="*/ 22548 w 64713"/>
              <a:gd name="connsiteY2" fmla="*/ 95258 h 234958"/>
              <a:gd name="connsiteX3" fmla="*/ 54298 w 64713"/>
              <a:gd name="connsiteY3" fmla="*/ 171458 h 234958"/>
              <a:gd name="connsiteX4" fmla="*/ 63823 w 64713"/>
              <a:gd name="connsiteY4" fmla="*/ 234958 h 234958"/>
              <a:gd name="connsiteX5" fmla="*/ 35248 w 64713"/>
              <a:gd name="connsiteY5" fmla="*/ 171458 h 234958"/>
              <a:gd name="connsiteX6" fmla="*/ 22548 w 64713"/>
              <a:gd name="connsiteY6" fmla="*/ 114308 h 234958"/>
              <a:gd name="connsiteX7" fmla="*/ 323 w 64713"/>
              <a:gd name="connsiteY7" fmla="*/ 8 h 234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713" h="234958">
                <a:moveTo>
                  <a:pt x="323" y="8"/>
                </a:moveTo>
                <a:cubicBezTo>
                  <a:pt x="3498" y="1066"/>
                  <a:pt x="37894" y="104783"/>
                  <a:pt x="41598" y="120658"/>
                </a:cubicBezTo>
                <a:cubicBezTo>
                  <a:pt x="45302" y="136533"/>
                  <a:pt x="20431" y="86791"/>
                  <a:pt x="22548" y="95258"/>
                </a:cubicBezTo>
                <a:cubicBezTo>
                  <a:pt x="24665" y="103725"/>
                  <a:pt x="47419" y="148175"/>
                  <a:pt x="54298" y="171458"/>
                </a:cubicBezTo>
                <a:cubicBezTo>
                  <a:pt x="61177" y="194741"/>
                  <a:pt x="66998" y="234958"/>
                  <a:pt x="63823" y="234958"/>
                </a:cubicBezTo>
                <a:cubicBezTo>
                  <a:pt x="60648" y="234958"/>
                  <a:pt x="42127" y="191566"/>
                  <a:pt x="35248" y="171458"/>
                </a:cubicBezTo>
                <a:cubicBezTo>
                  <a:pt x="28369" y="151350"/>
                  <a:pt x="26781" y="136533"/>
                  <a:pt x="22548" y="114308"/>
                </a:cubicBezTo>
                <a:cubicBezTo>
                  <a:pt x="18315" y="92083"/>
                  <a:pt x="-2852" y="-1050"/>
                  <a:pt x="323" y="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0" name="フリーフォーム 569">
            <a:extLst>
              <a:ext uri="{FF2B5EF4-FFF2-40B4-BE49-F238E27FC236}">
                <a16:creationId xmlns:a16="http://schemas.microsoft.com/office/drawing/2014/main" id="{A113A996-CE47-ACF8-A714-AF42D419D947}"/>
              </a:ext>
            </a:extLst>
          </p:cNvPr>
          <p:cNvSpPr/>
          <p:nvPr/>
        </p:nvSpPr>
        <p:spPr>
          <a:xfrm>
            <a:off x="7035713" y="5622705"/>
            <a:ext cx="163167" cy="121463"/>
          </a:xfrm>
          <a:custGeom>
            <a:avLst/>
            <a:gdLst>
              <a:gd name="connsiteX0" fmla="*/ 87 w 163167"/>
              <a:gd name="connsiteY0" fmla="*/ 220 h 121463"/>
              <a:gd name="connsiteX1" fmla="*/ 35012 w 163167"/>
              <a:gd name="connsiteY1" fmla="*/ 54195 h 121463"/>
              <a:gd name="connsiteX2" fmla="*/ 60412 w 163167"/>
              <a:gd name="connsiteY2" fmla="*/ 73245 h 121463"/>
              <a:gd name="connsiteX3" fmla="*/ 162012 w 163167"/>
              <a:gd name="connsiteY3" fmla="*/ 120870 h 121463"/>
              <a:gd name="connsiteX4" fmla="*/ 111212 w 163167"/>
              <a:gd name="connsiteY4" fmla="*/ 98645 h 121463"/>
              <a:gd name="connsiteX5" fmla="*/ 47712 w 163167"/>
              <a:gd name="connsiteY5" fmla="*/ 79595 h 121463"/>
              <a:gd name="connsiteX6" fmla="*/ 87 w 163167"/>
              <a:gd name="connsiteY6" fmla="*/ 220 h 121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167" h="121463">
                <a:moveTo>
                  <a:pt x="87" y="220"/>
                </a:moveTo>
                <a:cubicBezTo>
                  <a:pt x="-2030" y="-4013"/>
                  <a:pt x="35012" y="54195"/>
                  <a:pt x="35012" y="54195"/>
                </a:cubicBezTo>
                <a:cubicBezTo>
                  <a:pt x="45066" y="66366"/>
                  <a:pt x="39245" y="62133"/>
                  <a:pt x="60412" y="73245"/>
                </a:cubicBezTo>
                <a:cubicBezTo>
                  <a:pt x="81579" y="84358"/>
                  <a:pt x="153545" y="116637"/>
                  <a:pt x="162012" y="120870"/>
                </a:cubicBezTo>
                <a:cubicBezTo>
                  <a:pt x="170479" y="125103"/>
                  <a:pt x="130262" y="105524"/>
                  <a:pt x="111212" y="98645"/>
                </a:cubicBezTo>
                <a:cubicBezTo>
                  <a:pt x="92162" y="91766"/>
                  <a:pt x="63058" y="89120"/>
                  <a:pt x="47712" y="79595"/>
                </a:cubicBezTo>
                <a:cubicBezTo>
                  <a:pt x="32366" y="70070"/>
                  <a:pt x="2204" y="4453"/>
                  <a:pt x="87" y="2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1" name="フリーフォーム 570">
            <a:extLst>
              <a:ext uri="{FF2B5EF4-FFF2-40B4-BE49-F238E27FC236}">
                <a16:creationId xmlns:a16="http://schemas.microsoft.com/office/drawing/2014/main" id="{73D22696-DF54-A8B5-534B-F2DB50AF8915}"/>
              </a:ext>
            </a:extLst>
          </p:cNvPr>
          <p:cNvSpPr/>
          <p:nvPr/>
        </p:nvSpPr>
        <p:spPr>
          <a:xfrm>
            <a:off x="7057967" y="5667327"/>
            <a:ext cx="165896" cy="142931"/>
          </a:xfrm>
          <a:custGeom>
            <a:avLst/>
            <a:gdLst>
              <a:gd name="connsiteX0" fmla="*/ 66733 w 165896"/>
              <a:gd name="connsiteY0" fmla="*/ 48 h 142931"/>
              <a:gd name="connsiteX1" fmla="*/ 58 w 165896"/>
              <a:gd name="connsiteY1" fmla="*/ 54023 h 142931"/>
              <a:gd name="connsiteX2" fmla="*/ 54033 w 165896"/>
              <a:gd name="connsiteY2" fmla="*/ 107998 h 142931"/>
              <a:gd name="connsiteX3" fmla="*/ 57208 w 165896"/>
              <a:gd name="connsiteY3" fmla="*/ 104823 h 142931"/>
              <a:gd name="connsiteX4" fmla="*/ 165158 w 165896"/>
              <a:gd name="connsiteY4" fmla="*/ 142923 h 142931"/>
              <a:gd name="connsiteX5" fmla="*/ 101658 w 165896"/>
              <a:gd name="connsiteY5" fmla="*/ 107998 h 142931"/>
              <a:gd name="connsiteX6" fmla="*/ 41333 w 165896"/>
              <a:gd name="connsiteY6" fmla="*/ 73073 h 142931"/>
              <a:gd name="connsiteX7" fmla="*/ 38158 w 165896"/>
              <a:gd name="connsiteY7" fmla="*/ 88948 h 142931"/>
              <a:gd name="connsiteX8" fmla="*/ 12758 w 165896"/>
              <a:gd name="connsiteY8" fmla="*/ 63548 h 142931"/>
              <a:gd name="connsiteX9" fmla="*/ 66733 w 165896"/>
              <a:gd name="connsiteY9" fmla="*/ 48 h 14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5896" h="142931">
                <a:moveTo>
                  <a:pt x="66733" y="48"/>
                </a:moveTo>
                <a:cubicBezTo>
                  <a:pt x="64616" y="-1540"/>
                  <a:pt x="2175" y="36031"/>
                  <a:pt x="58" y="54023"/>
                </a:cubicBezTo>
                <a:cubicBezTo>
                  <a:pt x="-2059" y="72015"/>
                  <a:pt x="54033" y="107998"/>
                  <a:pt x="54033" y="107998"/>
                </a:cubicBezTo>
                <a:cubicBezTo>
                  <a:pt x="63558" y="116465"/>
                  <a:pt x="38687" y="99002"/>
                  <a:pt x="57208" y="104823"/>
                </a:cubicBezTo>
                <a:cubicBezTo>
                  <a:pt x="75729" y="110644"/>
                  <a:pt x="157750" y="142394"/>
                  <a:pt x="165158" y="142923"/>
                </a:cubicBezTo>
                <a:cubicBezTo>
                  <a:pt x="172566" y="143452"/>
                  <a:pt x="122295" y="119640"/>
                  <a:pt x="101658" y="107998"/>
                </a:cubicBezTo>
                <a:cubicBezTo>
                  <a:pt x="81021" y="96356"/>
                  <a:pt x="51916" y="76248"/>
                  <a:pt x="41333" y="73073"/>
                </a:cubicBezTo>
                <a:cubicBezTo>
                  <a:pt x="30750" y="69898"/>
                  <a:pt x="42920" y="90535"/>
                  <a:pt x="38158" y="88948"/>
                </a:cubicBezTo>
                <a:cubicBezTo>
                  <a:pt x="33396" y="87361"/>
                  <a:pt x="11700" y="76777"/>
                  <a:pt x="12758" y="63548"/>
                </a:cubicBezTo>
                <a:cubicBezTo>
                  <a:pt x="13816" y="50319"/>
                  <a:pt x="68850" y="1636"/>
                  <a:pt x="66733" y="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2" name="フリーフォーム 571">
            <a:extLst>
              <a:ext uri="{FF2B5EF4-FFF2-40B4-BE49-F238E27FC236}">
                <a16:creationId xmlns:a16="http://schemas.microsoft.com/office/drawing/2014/main" id="{953D1B30-7266-AB3D-A76F-3B285B669E64}"/>
              </a:ext>
            </a:extLst>
          </p:cNvPr>
          <p:cNvSpPr/>
          <p:nvPr/>
        </p:nvSpPr>
        <p:spPr>
          <a:xfrm>
            <a:off x="7080099" y="5746711"/>
            <a:ext cx="157174" cy="133433"/>
          </a:xfrm>
          <a:custGeom>
            <a:avLst/>
            <a:gdLst>
              <a:gd name="connsiteX0" fmla="*/ 63651 w 157174"/>
              <a:gd name="connsiteY0" fmla="*/ 39 h 133433"/>
              <a:gd name="connsiteX1" fmla="*/ 151 w 157174"/>
              <a:gd name="connsiteY1" fmla="*/ 60364 h 133433"/>
              <a:gd name="connsiteX2" fmla="*/ 44601 w 157174"/>
              <a:gd name="connsiteY2" fmla="*/ 92114 h 133433"/>
              <a:gd name="connsiteX3" fmla="*/ 35076 w 157174"/>
              <a:gd name="connsiteY3" fmla="*/ 76239 h 133433"/>
              <a:gd name="connsiteX4" fmla="*/ 133501 w 157174"/>
              <a:gd name="connsiteY4" fmla="*/ 120689 h 133433"/>
              <a:gd name="connsiteX5" fmla="*/ 155726 w 157174"/>
              <a:gd name="connsiteY5" fmla="*/ 133389 h 133433"/>
              <a:gd name="connsiteX6" fmla="*/ 104926 w 157174"/>
              <a:gd name="connsiteY6" fmla="*/ 123864 h 133433"/>
              <a:gd name="connsiteX7" fmla="*/ 38251 w 157174"/>
              <a:gd name="connsiteY7" fmla="*/ 98464 h 133433"/>
              <a:gd name="connsiteX8" fmla="*/ 22376 w 157174"/>
              <a:gd name="connsiteY8" fmla="*/ 69889 h 133433"/>
              <a:gd name="connsiteX9" fmla="*/ 63651 w 157174"/>
              <a:gd name="connsiteY9" fmla="*/ 39 h 13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7174" h="133433">
                <a:moveTo>
                  <a:pt x="63651" y="39"/>
                </a:moveTo>
                <a:cubicBezTo>
                  <a:pt x="59947" y="-1548"/>
                  <a:pt x="3326" y="45018"/>
                  <a:pt x="151" y="60364"/>
                </a:cubicBezTo>
                <a:cubicBezTo>
                  <a:pt x="-3024" y="75710"/>
                  <a:pt x="44601" y="92114"/>
                  <a:pt x="44601" y="92114"/>
                </a:cubicBezTo>
                <a:cubicBezTo>
                  <a:pt x="50422" y="94760"/>
                  <a:pt x="20259" y="71476"/>
                  <a:pt x="35076" y="76239"/>
                </a:cubicBezTo>
                <a:cubicBezTo>
                  <a:pt x="49893" y="81002"/>
                  <a:pt x="113393" y="111164"/>
                  <a:pt x="133501" y="120689"/>
                </a:cubicBezTo>
                <a:cubicBezTo>
                  <a:pt x="153609" y="130214"/>
                  <a:pt x="160489" y="132860"/>
                  <a:pt x="155726" y="133389"/>
                </a:cubicBezTo>
                <a:cubicBezTo>
                  <a:pt x="150964" y="133918"/>
                  <a:pt x="124505" y="129685"/>
                  <a:pt x="104926" y="123864"/>
                </a:cubicBezTo>
                <a:cubicBezTo>
                  <a:pt x="85347" y="118043"/>
                  <a:pt x="52009" y="107460"/>
                  <a:pt x="38251" y="98464"/>
                </a:cubicBezTo>
                <a:cubicBezTo>
                  <a:pt x="24493" y="89468"/>
                  <a:pt x="20788" y="79414"/>
                  <a:pt x="22376" y="69889"/>
                </a:cubicBezTo>
                <a:cubicBezTo>
                  <a:pt x="23963" y="60364"/>
                  <a:pt x="67355" y="1626"/>
                  <a:pt x="63651" y="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3" name="フリーフォーム 572">
            <a:extLst>
              <a:ext uri="{FF2B5EF4-FFF2-40B4-BE49-F238E27FC236}">
                <a16:creationId xmlns:a16="http://schemas.microsoft.com/office/drawing/2014/main" id="{51F14A2A-4D5B-31D4-97F0-8049C10AE72B}"/>
              </a:ext>
            </a:extLst>
          </p:cNvPr>
          <p:cNvSpPr/>
          <p:nvPr/>
        </p:nvSpPr>
        <p:spPr>
          <a:xfrm>
            <a:off x="7121464" y="5857840"/>
            <a:ext cx="124284" cy="102645"/>
          </a:xfrm>
          <a:custGeom>
            <a:avLst/>
            <a:gdLst>
              <a:gd name="connsiteX0" fmla="*/ 61 w 124284"/>
              <a:gd name="connsiteY0" fmla="*/ 35 h 102645"/>
              <a:gd name="connsiteX1" fmla="*/ 41336 w 124284"/>
              <a:gd name="connsiteY1" fmla="*/ 63535 h 102645"/>
              <a:gd name="connsiteX2" fmla="*/ 79436 w 124284"/>
              <a:gd name="connsiteY2" fmla="*/ 76235 h 102645"/>
              <a:gd name="connsiteX3" fmla="*/ 123886 w 124284"/>
              <a:gd name="connsiteY3" fmla="*/ 101635 h 102645"/>
              <a:gd name="connsiteX4" fmla="*/ 101661 w 124284"/>
              <a:gd name="connsiteY4" fmla="*/ 38135 h 102645"/>
              <a:gd name="connsiteX5" fmla="*/ 108011 w 124284"/>
              <a:gd name="connsiteY5" fmla="*/ 95285 h 102645"/>
              <a:gd name="connsiteX6" fmla="*/ 50861 w 124284"/>
              <a:gd name="connsiteY6" fmla="*/ 73060 h 102645"/>
              <a:gd name="connsiteX7" fmla="*/ 61 w 124284"/>
              <a:gd name="connsiteY7" fmla="*/ 35 h 10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4284" h="102645">
                <a:moveTo>
                  <a:pt x="61" y="35"/>
                </a:moveTo>
                <a:cubicBezTo>
                  <a:pt x="-1526" y="-1552"/>
                  <a:pt x="28107" y="50835"/>
                  <a:pt x="41336" y="63535"/>
                </a:cubicBezTo>
                <a:cubicBezTo>
                  <a:pt x="54565" y="76235"/>
                  <a:pt x="65678" y="69885"/>
                  <a:pt x="79436" y="76235"/>
                </a:cubicBezTo>
                <a:cubicBezTo>
                  <a:pt x="93194" y="82585"/>
                  <a:pt x="120182" y="107985"/>
                  <a:pt x="123886" y="101635"/>
                </a:cubicBezTo>
                <a:cubicBezTo>
                  <a:pt x="127590" y="95285"/>
                  <a:pt x="104307" y="39193"/>
                  <a:pt x="101661" y="38135"/>
                </a:cubicBezTo>
                <a:cubicBezTo>
                  <a:pt x="99015" y="37077"/>
                  <a:pt x="116478" y="89464"/>
                  <a:pt x="108011" y="95285"/>
                </a:cubicBezTo>
                <a:cubicBezTo>
                  <a:pt x="99544" y="101106"/>
                  <a:pt x="66207" y="82585"/>
                  <a:pt x="50861" y="73060"/>
                </a:cubicBezTo>
                <a:cubicBezTo>
                  <a:pt x="35515" y="63535"/>
                  <a:pt x="1648" y="1622"/>
                  <a:pt x="61" y="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4" name="フリーフォーム 573">
            <a:extLst>
              <a:ext uri="{FF2B5EF4-FFF2-40B4-BE49-F238E27FC236}">
                <a16:creationId xmlns:a16="http://schemas.microsoft.com/office/drawing/2014/main" id="{9CC77384-3702-9EA2-D8FA-D3F3E63C58A0}"/>
              </a:ext>
            </a:extLst>
          </p:cNvPr>
          <p:cNvSpPr/>
          <p:nvPr/>
        </p:nvSpPr>
        <p:spPr>
          <a:xfrm>
            <a:off x="7076996" y="5635509"/>
            <a:ext cx="92196" cy="312821"/>
          </a:xfrm>
          <a:custGeom>
            <a:avLst/>
            <a:gdLst>
              <a:gd name="connsiteX0" fmla="*/ 79 w 92196"/>
              <a:gd name="connsiteY0" fmla="*/ 116 h 312821"/>
              <a:gd name="connsiteX1" fmla="*/ 60404 w 92196"/>
              <a:gd name="connsiteY1" fmla="*/ 168391 h 312821"/>
              <a:gd name="connsiteX2" fmla="*/ 92154 w 92196"/>
              <a:gd name="connsiteY2" fmla="*/ 311266 h 312821"/>
              <a:gd name="connsiteX3" fmla="*/ 66754 w 92196"/>
              <a:gd name="connsiteY3" fmla="*/ 238241 h 312821"/>
              <a:gd name="connsiteX4" fmla="*/ 47704 w 92196"/>
              <a:gd name="connsiteY4" fmla="*/ 142991 h 312821"/>
              <a:gd name="connsiteX5" fmla="*/ 79 w 92196"/>
              <a:gd name="connsiteY5" fmla="*/ 116 h 312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2196" h="312821">
                <a:moveTo>
                  <a:pt x="79" y="116"/>
                </a:moveTo>
                <a:cubicBezTo>
                  <a:pt x="2196" y="4349"/>
                  <a:pt x="45058" y="116533"/>
                  <a:pt x="60404" y="168391"/>
                </a:cubicBezTo>
                <a:cubicBezTo>
                  <a:pt x="75750" y="220249"/>
                  <a:pt x="91096" y="299624"/>
                  <a:pt x="92154" y="311266"/>
                </a:cubicBezTo>
                <a:cubicBezTo>
                  <a:pt x="93212" y="322908"/>
                  <a:pt x="74162" y="266287"/>
                  <a:pt x="66754" y="238241"/>
                </a:cubicBezTo>
                <a:cubicBezTo>
                  <a:pt x="59346" y="210195"/>
                  <a:pt x="56700" y="177387"/>
                  <a:pt x="47704" y="142991"/>
                </a:cubicBezTo>
                <a:cubicBezTo>
                  <a:pt x="38708" y="108595"/>
                  <a:pt x="-2038" y="-4117"/>
                  <a:pt x="79" y="1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5" name="フリーフォーム 574">
            <a:extLst>
              <a:ext uri="{FF2B5EF4-FFF2-40B4-BE49-F238E27FC236}">
                <a16:creationId xmlns:a16="http://schemas.microsoft.com/office/drawing/2014/main" id="{524C6E9E-7DE6-C9EA-D57F-9C2057FE4226}"/>
              </a:ext>
            </a:extLst>
          </p:cNvPr>
          <p:cNvSpPr/>
          <p:nvPr/>
        </p:nvSpPr>
        <p:spPr>
          <a:xfrm>
            <a:off x="6924539" y="5391150"/>
            <a:ext cx="174761" cy="603288"/>
          </a:xfrm>
          <a:custGeom>
            <a:avLst/>
            <a:gdLst>
              <a:gd name="connsiteX0" fmla="*/ 9661 w 174761"/>
              <a:gd name="connsiteY0" fmla="*/ 0 h 603288"/>
              <a:gd name="connsiteX1" fmla="*/ 136 w 174761"/>
              <a:gd name="connsiteY1" fmla="*/ 203200 h 603288"/>
              <a:gd name="connsiteX2" fmla="*/ 16011 w 174761"/>
              <a:gd name="connsiteY2" fmla="*/ 180975 h 603288"/>
              <a:gd name="connsiteX3" fmla="*/ 76336 w 174761"/>
              <a:gd name="connsiteY3" fmla="*/ 276225 h 603288"/>
              <a:gd name="connsiteX4" fmla="*/ 66811 w 174761"/>
              <a:gd name="connsiteY4" fmla="*/ 228600 h 603288"/>
              <a:gd name="connsiteX5" fmla="*/ 92211 w 174761"/>
              <a:gd name="connsiteY5" fmla="*/ 365125 h 603288"/>
              <a:gd name="connsiteX6" fmla="*/ 104911 w 174761"/>
              <a:gd name="connsiteY6" fmla="*/ 298450 h 603288"/>
              <a:gd name="connsiteX7" fmla="*/ 120786 w 174761"/>
              <a:gd name="connsiteY7" fmla="*/ 371475 h 603288"/>
              <a:gd name="connsiteX8" fmla="*/ 114436 w 174761"/>
              <a:gd name="connsiteY8" fmla="*/ 336550 h 603288"/>
              <a:gd name="connsiteX9" fmla="*/ 136661 w 174761"/>
              <a:gd name="connsiteY9" fmla="*/ 447675 h 603288"/>
              <a:gd name="connsiteX10" fmla="*/ 120786 w 174761"/>
              <a:gd name="connsiteY10" fmla="*/ 431800 h 603288"/>
              <a:gd name="connsiteX11" fmla="*/ 155711 w 174761"/>
              <a:gd name="connsiteY11" fmla="*/ 539750 h 603288"/>
              <a:gd name="connsiteX12" fmla="*/ 152536 w 174761"/>
              <a:gd name="connsiteY12" fmla="*/ 511175 h 603288"/>
              <a:gd name="connsiteX13" fmla="*/ 174761 w 174761"/>
              <a:gd name="connsiteY13" fmla="*/ 603250 h 603288"/>
              <a:gd name="connsiteX14" fmla="*/ 152536 w 174761"/>
              <a:gd name="connsiteY14" fmla="*/ 520700 h 603288"/>
              <a:gd name="connsiteX15" fmla="*/ 69986 w 174761"/>
              <a:gd name="connsiteY15" fmla="*/ 384175 h 603288"/>
              <a:gd name="connsiteX16" fmla="*/ 9661 w 174761"/>
              <a:gd name="connsiteY16" fmla="*/ 260350 h 603288"/>
              <a:gd name="connsiteX17" fmla="*/ 9661 w 174761"/>
              <a:gd name="connsiteY17" fmla="*/ 219075 h 603288"/>
              <a:gd name="connsiteX18" fmla="*/ 9661 w 174761"/>
              <a:gd name="connsiteY18" fmla="*/ 0 h 60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74761" h="603288">
                <a:moveTo>
                  <a:pt x="9661" y="0"/>
                </a:moveTo>
                <a:cubicBezTo>
                  <a:pt x="4369" y="86519"/>
                  <a:pt x="-922" y="173038"/>
                  <a:pt x="136" y="203200"/>
                </a:cubicBezTo>
                <a:cubicBezTo>
                  <a:pt x="1194" y="233362"/>
                  <a:pt x="3311" y="168804"/>
                  <a:pt x="16011" y="180975"/>
                </a:cubicBezTo>
                <a:cubicBezTo>
                  <a:pt x="28711" y="193146"/>
                  <a:pt x="67869" y="268288"/>
                  <a:pt x="76336" y="276225"/>
                </a:cubicBezTo>
                <a:cubicBezTo>
                  <a:pt x="84803" y="284163"/>
                  <a:pt x="64165" y="213783"/>
                  <a:pt x="66811" y="228600"/>
                </a:cubicBezTo>
                <a:cubicBezTo>
                  <a:pt x="69457" y="243417"/>
                  <a:pt x="85861" y="353483"/>
                  <a:pt x="92211" y="365125"/>
                </a:cubicBezTo>
                <a:cubicBezTo>
                  <a:pt x="98561" y="376767"/>
                  <a:pt x="100149" y="297392"/>
                  <a:pt x="104911" y="298450"/>
                </a:cubicBezTo>
                <a:cubicBezTo>
                  <a:pt x="109673" y="299508"/>
                  <a:pt x="119199" y="365125"/>
                  <a:pt x="120786" y="371475"/>
                </a:cubicBezTo>
                <a:cubicBezTo>
                  <a:pt x="122374" y="377825"/>
                  <a:pt x="111790" y="323850"/>
                  <a:pt x="114436" y="336550"/>
                </a:cubicBezTo>
                <a:cubicBezTo>
                  <a:pt x="117082" y="349250"/>
                  <a:pt x="136661" y="447675"/>
                  <a:pt x="136661" y="447675"/>
                </a:cubicBezTo>
                <a:cubicBezTo>
                  <a:pt x="137719" y="463550"/>
                  <a:pt x="117611" y="416454"/>
                  <a:pt x="120786" y="431800"/>
                </a:cubicBezTo>
                <a:cubicBezTo>
                  <a:pt x="123961" y="447146"/>
                  <a:pt x="150419" y="526521"/>
                  <a:pt x="155711" y="539750"/>
                </a:cubicBezTo>
                <a:cubicBezTo>
                  <a:pt x="161003" y="552979"/>
                  <a:pt x="149361" y="500592"/>
                  <a:pt x="152536" y="511175"/>
                </a:cubicBezTo>
                <a:cubicBezTo>
                  <a:pt x="155711" y="521758"/>
                  <a:pt x="174761" y="601663"/>
                  <a:pt x="174761" y="603250"/>
                </a:cubicBezTo>
                <a:cubicBezTo>
                  <a:pt x="174761" y="604837"/>
                  <a:pt x="169998" y="557212"/>
                  <a:pt x="152536" y="520700"/>
                </a:cubicBezTo>
                <a:cubicBezTo>
                  <a:pt x="135074" y="484188"/>
                  <a:pt x="93799" y="427567"/>
                  <a:pt x="69986" y="384175"/>
                </a:cubicBezTo>
                <a:cubicBezTo>
                  <a:pt x="46173" y="340783"/>
                  <a:pt x="19715" y="287867"/>
                  <a:pt x="9661" y="260350"/>
                </a:cubicBezTo>
                <a:cubicBezTo>
                  <a:pt x="-393" y="232833"/>
                  <a:pt x="9661" y="219075"/>
                  <a:pt x="9661" y="219075"/>
                </a:cubicBezTo>
                <a:lnTo>
                  <a:pt x="9661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6" name="フリーフォーム 575">
            <a:extLst>
              <a:ext uri="{FF2B5EF4-FFF2-40B4-BE49-F238E27FC236}">
                <a16:creationId xmlns:a16="http://schemas.microsoft.com/office/drawing/2014/main" id="{EEBEF539-49CA-D555-48F4-75BCF91336F0}"/>
              </a:ext>
            </a:extLst>
          </p:cNvPr>
          <p:cNvSpPr/>
          <p:nvPr/>
        </p:nvSpPr>
        <p:spPr>
          <a:xfrm>
            <a:off x="7188042" y="5770396"/>
            <a:ext cx="239543" cy="178586"/>
          </a:xfrm>
          <a:custGeom>
            <a:avLst/>
            <a:gdLst>
              <a:gd name="connsiteX0" fmla="*/ 158 w 239543"/>
              <a:gd name="connsiteY0" fmla="*/ 58904 h 178586"/>
              <a:gd name="connsiteX1" fmla="*/ 120808 w 239543"/>
              <a:gd name="connsiteY1" fmla="*/ 30329 h 178586"/>
              <a:gd name="connsiteX2" fmla="*/ 114458 w 239543"/>
              <a:gd name="connsiteY2" fmla="*/ 1754 h 178586"/>
              <a:gd name="connsiteX3" fmla="*/ 177958 w 239543"/>
              <a:gd name="connsiteY3" fmla="*/ 84304 h 178586"/>
              <a:gd name="connsiteX4" fmla="*/ 177958 w 239543"/>
              <a:gd name="connsiteY4" fmla="*/ 65254 h 178586"/>
              <a:gd name="connsiteX5" fmla="*/ 238283 w 239543"/>
              <a:gd name="connsiteY5" fmla="*/ 176379 h 178586"/>
              <a:gd name="connsiteX6" fmla="*/ 212883 w 239543"/>
              <a:gd name="connsiteY6" fmla="*/ 131929 h 178586"/>
              <a:gd name="connsiteX7" fmla="*/ 143033 w 239543"/>
              <a:gd name="connsiteY7" fmla="*/ 43029 h 178586"/>
              <a:gd name="connsiteX8" fmla="*/ 95408 w 239543"/>
              <a:gd name="connsiteY8" fmla="*/ 46204 h 178586"/>
              <a:gd name="connsiteX9" fmla="*/ 158 w 239543"/>
              <a:gd name="connsiteY9" fmla="*/ 58904 h 178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39543" h="178586">
                <a:moveTo>
                  <a:pt x="158" y="58904"/>
                </a:moveTo>
                <a:cubicBezTo>
                  <a:pt x="4391" y="56258"/>
                  <a:pt x="101758" y="39854"/>
                  <a:pt x="120808" y="30329"/>
                </a:cubicBezTo>
                <a:cubicBezTo>
                  <a:pt x="139858" y="20804"/>
                  <a:pt x="104933" y="-7242"/>
                  <a:pt x="114458" y="1754"/>
                </a:cubicBezTo>
                <a:cubicBezTo>
                  <a:pt x="123983" y="10750"/>
                  <a:pt x="167375" y="73721"/>
                  <a:pt x="177958" y="84304"/>
                </a:cubicBezTo>
                <a:cubicBezTo>
                  <a:pt x="188541" y="94887"/>
                  <a:pt x="167904" y="49908"/>
                  <a:pt x="177958" y="65254"/>
                </a:cubicBezTo>
                <a:cubicBezTo>
                  <a:pt x="188012" y="80600"/>
                  <a:pt x="232462" y="165267"/>
                  <a:pt x="238283" y="176379"/>
                </a:cubicBezTo>
                <a:cubicBezTo>
                  <a:pt x="244104" y="187491"/>
                  <a:pt x="228758" y="154154"/>
                  <a:pt x="212883" y="131929"/>
                </a:cubicBezTo>
                <a:cubicBezTo>
                  <a:pt x="197008" y="109704"/>
                  <a:pt x="162612" y="57316"/>
                  <a:pt x="143033" y="43029"/>
                </a:cubicBezTo>
                <a:cubicBezTo>
                  <a:pt x="123454" y="28742"/>
                  <a:pt x="112870" y="44087"/>
                  <a:pt x="95408" y="46204"/>
                </a:cubicBezTo>
                <a:cubicBezTo>
                  <a:pt x="77946" y="48321"/>
                  <a:pt x="-4075" y="61550"/>
                  <a:pt x="158" y="5890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7" name="フリーフォーム 576">
            <a:extLst>
              <a:ext uri="{FF2B5EF4-FFF2-40B4-BE49-F238E27FC236}">
                <a16:creationId xmlns:a16="http://schemas.microsoft.com/office/drawing/2014/main" id="{01824505-B3B7-13EF-9049-6F2F03F42607}"/>
              </a:ext>
            </a:extLst>
          </p:cNvPr>
          <p:cNvSpPr/>
          <p:nvPr/>
        </p:nvSpPr>
        <p:spPr>
          <a:xfrm>
            <a:off x="7273836" y="5800360"/>
            <a:ext cx="89061" cy="120982"/>
          </a:xfrm>
          <a:custGeom>
            <a:avLst/>
            <a:gdLst>
              <a:gd name="connsiteX0" fmla="*/ 89 w 89061"/>
              <a:gd name="connsiteY0" fmla="*/ 365 h 120982"/>
              <a:gd name="connsiteX1" fmla="*/ 76289 w 89061"/>
              <a:gd name="connsiteY1" fmla="*/ 117840 h 120982"/>
              <a:gd name="connsiteX2" fmla="*/ 63589 w 89061"/>
              <a:gd name="connsiteY2" fmla="*/ 89265 h 120982"/>
              <a:gd name="connsiteX3" fmla="*/ 88989 w 89061"/>
              <a:gd name="connsiteY3" fmla="*/ 111490 h 120982"/>
              <a:gd name="connsiteX4" fmla="*/ 54064 w 89061"/>
              <a:gd name="connsiteY4" fmla="*/ 60690 h 120982"/>
              <a:gd name="connsiteX5" fmla="*/ 60414 w 89061"/>
              <a:gd name="connsiteY5" fmla="*/ 79740 h 120982"/>
              <a:gd name="connsiteX6" fmla="*/ 89 w 89061"/>
              <a:gd name="connsiteY6" fmla="*/ 365 h 12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61" h="120982">
                <a:moveTo>
                  <a:pt x="89" y="365"/>
                </a:moveTo>
                <a:cubicBezTo>
                  <a:pt x="2735" y="6715"/>
                  <a:pt x="65706" y="103023"/>
                  <a:pt x="76289" y="117840"/>
                </a:cubicBezTo>
                <a:cubicBezTo>
                  <a:pt x="86872" y="132657"/>
                  <a:pt x="61472" y="90323"/>
                  <a:pt x="63589" y="89265"/>
                </a:cubicBezTo>
                <a:cubicBezTo>
                  <a:pt x="65706" y="88207"/>
                  <a:pt x="90576" y="116252"/>
                  <a:pt x="88989" y="111490"/>
                </a:cubicBezTo>
                <a:cubicBezTo>
                  <a:pt x="87402" y="106728"/>
                  <a:pt x="54064" y="60690"/>
                  <a:pt x="54064" y="60690"/>
                </a:cubicBezTo>
                <a:cubicBezTo>
                  <a:pt x="49302" y="55398"/>
                  <a:pt x="66764" y="87148"/>
                  <a:pt x="60414" y="79740"/>
                </a:cubicBezTo>
                <a:cubicBezTo>
                  <a:pt x="54064" y="72332"/>
                  <a:pt x="-2557" y="-5985"/>
                  <a:pt x="89" y="3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8" name="フリーフォーム 577">
            <a:extLst>
              <a:ext uri="{FF2B5EF4-FFF2-40B4-BE49-F238E27FC236}">
                <a16:creationId xmlns:a16="http://schemas.microsoft.com/office/drawing/2014/main" id="{E7D78617-B6EA-7920-C541-C5A3EDE25321}"/>
              </a:ext>
            </a:extLst>
          </p:cNvPr>
          <p:cNvSpPr/>
          <p:nvPr/>
        </p:nvSpPr>
        <p:spPr>
          <a:xfrm>
            <a:off x="7365550" y="5876545"/>
            <a:ext cx="90475" cy="381394"/>
          </a:xfrm>
          <a:custGeom>
            <a:avLst/>
            <a:gdLst>
              <a:gd name="connsiteX0" fmla="*/ 450 w 90475"/>
              <a:gd name="connsiteY0" fmla="*/ 380 h 381394"/>
              <a:gd name="connsiteX1" fmla="*/ 83000 w 90475"/>
              <a:gd name="connsiteY1" fmla="*/ 143255 h 381394"/>
              <a:gd name="connsiteX2" fmla="*/ 73475 w 90475"/>
              <a:gd name="connsiteY2" fmla="*/ 108330 h 381394"/>
              <a:gd name="connsiteX3" fmla="*/ 73475 w 90475"/>
              <a:gd name="connsiteY3" fmla="*/ 181355 h 381394"/>
              <a:gd name="connsiteX4" fmla="*/ 86175 w 90475"/>
              <a:gd name="connsiteY4" fmla="*/ 152780 h 381394"/>
              <a:gd name="connsiteX5" fmla="*/ 60775 w 90475"/>
              <a:gd name="connsiteY5" fmla="*/ 235330 h 381394"/>
              <a:gd name="connsiteX6" fmla="*/ 51250 w 90475"/>
              <a:gd name="connsiteY6" fmla="*/ 302005 h 381394"/>
              <a:gd name="connsiteX7" fmla="*/ 38550 w 90475"/>
              <a:gd name="connsiteY7" fmla="*/ 381380 h 381394"/>
              <a:gd name="connsiteX8" fmla="*/ 38550 w 90475"/>
              <a:gd name="connsiteY8" fmla="*/ 295655 h 381394"/>
              <a:gd name="connsiteX9" fmla="*/ 76650 w 90475"/>
              <a:gd name="connsiteY9" fmla="*/ 181355 h 381394"/>
              <a:gd name="connsiteX10" fmla="*/ 89350 w 90475"/>
              <a:gd name="connsiteY10" fmla="*/ 140080 h 381394"/>
              <a:gd name="connsiteX11" fmla="*/ 51250 w 90475"/>
              <a:gd name="connsiteY11" fmla="*/ 101980 h 381394"/>
              <a:gd name="connsiteX12" fmla="*/ 450 w 90475"/>
              <a:gd name="connsiteY12" fmla="*/ 380 h 381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0475" h="381394">
                <a:moveTo>
                  <a:pt x="450" y="380"/>
                </a:moveTo>
                <a:cubicBezTo>
                  <a:pt x="5742" y="7259"/>
                  <a:pt x="70829" y="125263"/>
                  <a:pt x="83000" y="143255"/>
                </a:cubicBezTo>
                <a:cubicBezTo>
                  <a:pt x="95171" y="161247"/>
                  <a:pt x="75063" y="101980"/>
                  <a:pt x="73475" y="108330"/>
                </a:cubicBezTo>
                <a:cubicBezTo>
                  <a:pt x="71888" y="114680"/>
                  <a:pt x="71358" y="173947"/>
                  <a:pt x="73475" y="181355"/>
                </a:cubicBezTo>
                <a:cubicBezTo>
                  <a:pt x="75592" y="188763"/>
                  <a:pt x="88292" y="143784"/>
                  <a:pt x="86175" y="152780"/>
                </a:cubicBezTo>
                <a:cubicBezTo>
                  <a:pt x="84058" y="161776"/>
                  <a:pt x="66596" y="210459"/>
                  <a:pt x="60775" y="235330"/>
                </a:cubicBezTo>
                <a:cubicBezTo>
                  <a:pt x="54954" y="260201"/>
                  <a:pt x="54954" y="277663"/>
                  <a:pt x="51250" y="302005"/>
                </a:cubicBezTo>
                <a:cubicBezTo>
                  <a:pt x="47546" y="326347"/>
                  <a:pt x="40667" y="382438"/>
                  <a:pt x="38550" y="381380"/>
                </a:cubicBezTo>
                <a:cubicBezTo>
                  <a:pt x="36433" y="380322"/>
                  <a:pt x="32200" y="328993"/>
                  <a:pt x="38550" y="295655"/>
                </a:cubicBezTo>
                <a:cubicBezTo>
                  <a:pt x="44900" y="262318"/>
                  <a:pt x="68183" y="207284"/>
                  <a:pt x="76650" y="181355"/>
                </a:cubicBezTo>
                <a:cubicBezTo>
                  <a:pt x="85117" y="155426"/>
                  <a:pt x="93583" y="153309"/>
                  <a:pt x="89350" y="140080"/>
                </a:cubicBezTo>
                <a:cubicBezTo>
                  <a:pt x="85117" y="126851"/>
                  <a:pt x="64479" y="122088"/>
                  <a:pt x="51250" y="101980"/>
                </a:cubicBezTo>
                <a:cubicBezTo>
                  <a:pt x="38021" y="81872"/>
                  <a:pt x="-4842" y="-6499"/>
                  <a:pt x="450" y="38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9" name="フリーフォーム 578">
            <a:extLst>
              <a:ext uri="{FF2B5EF4-FFF2-40B4-BE49-F238E27FC236}">
                <a16:creationId xmlns:a16="http://schemas.microsoft.com/office/drawing/2014/main" id="{98D1E5E2-A441-A9DB-B33D-E7D244EED7BE}"/>
              </a:ext>
            </a:extLst>
          </p:cNvPr>
          <p:cNvSpPr/>
          <p:nvPr/>
        </p:nvSpPr>
        <p:spPr>
          <a:xfrm>
            <a:off x="7292963" y="5889178"/>
            <a:ext cx="149615" cy="121102"/>
          </a:xfrm>
          <a:custGeom>
            <a:avLst/>
            <a:gdLst>
              <a:gd name="connsiteX0" fmla="*/ 12 w 149615"/>
              <a:gd name="connsiteY0" fmla="*/ 70297 h 121102"/>
              <a:gd name="connsiteX1" fmla="*/ 76212 w 149615"/>
              <a:gd name="connsiteY1" fmla="*/ 32197 h 121102"/>
              <a:gd name="connsiteX2" fmla="*/ 47637 w 149615"/>
              <a:gd name="connsiteY2" fmla="*/ 38547 h 121102"/>
              <a:gd name="connsiteX3" fmla="*/ 85737 w 149615"/>
              <a:gd name="connsiteY3" fmla="*/ 41722 h 121102"/>
              <a:gd name="connsiteX4" fmla="*/ 92087 w 149615"/>
              <a:gd name="connsiteY4" fmla="*/ 73472 h 121102"/>
              <a:gd name="connsiteX5" fmla="*/ 149237 w 149615"/>
              <a:gd name="connsiteY5" fmla="*/ 121097 h 121102"/>
              <a:gd name="connsiteX6" fmla="*/ 114312 w 149615"/>
              <a:gd name="connsiteY6" fmla="*/ 70297 h 121102"/>
              <a:gd name="connsiteX7" fmla="*/ 63512 w 149615"/>
              <a:gd name="connsiteY7" fmla="*/ 447 h 121102"/>
              <a:gd name="connsiteX8" fmla="*/ 79387 w 149615"/>
              <a:gd name="connsiteY8" fmla="*/ 38547 h 121102"/>
              <a:gd name="connsiteX9" fmla="*/ 69862 w 149615"/>
              <a:gd name="connsiteY9" fmla="*/ 25847 h 121102"/>
              <a:gd name="connsiteX10" fmla="*/ 12 w 149615"/>
              <a:gd name="connsiteY10" fmla="*/ 70297 h 121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9615" h="121102">
                <a:moveTo>
                  <a:pt x="12" y="70297"/>
                </a:moveTo>
                <a:cubicBezTo>
                  <a:pt x="1070" y="71355"/>
                  <a:pt x="68275" y="37489"/>
                  <a:pt x="76212" y="32197"/>
                </a:cubicBezTo>
                <a:cubicBezTo>
                  <a:pt x="84149" y="26905"/>
                  <a:pt x="46050" y="36960"/>
                  <a:pt x="47637" y="38547"/>
                </a:cubicBezTo>
                <a:cubicBezTo>
                  <a:pt x="49224" y="40134"/>
                  <a:pt x="78329" y="35901"/>
                  <a:pt x="85737" y="41722"/>
                </a:cubicBezTo>
                <a:cubicBezTo>
                  <a:pt x="93145" y="47543"/>
                  <a:pt x="81504" y="60243"/>
                  <a:pt x="92087" y="73472"/>
                </a:cubicBezTo>
                <a:cubicBezTo>
                  <a:pt x="102670" y="86701"/>
                  <a:pt x="145533" y="121626"/>
                  <a:pt x="149237" y="121097"/>
                </a:cubicBezTo>
                <a:cubicBezTo>
                  <a:pt x="152941" y="120568"/>
                  <a:pt x="128599" y="90405"/>
                  <a:pt x="114312" y="70297"/>
                </a:cubicBezTo>
                <a:cubicBezTo>
                  <a:pt x="100025" y="50189"/>
                  <a:pt x="69333" y="5739"/>
                  <a:pt x="63512" y="447"/>
                </a:cubicBezTo>
                <a:cubicBezTo>
                  <a:pt x="57691" y="-4845"/>
                  <a:pt x="79387" y="38547"/>
                  <a:pt x="79387" y="38547"/>
                </a:cubicBezTo>
                <a:cubicBezTo>
                  <a:pt x="80445" y="42780"/>
                  <a:pt x="75683" y="24259"/>
                  <a:pt x="69862" y="25847"/>
                </a:cubicBezTo>
                <a:cubicBezTo>
                  <a:pt x="64041" y="27434"/>
                  <a:pt x="-1046" y="69239"/>
                  <a:pt x="12" y="7029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1" name="フリーフォーム 580">
            <a:extLst>
              <a:ext uri="{FF2B5EF4-FFF2-40B4-BE49-F238E27FC236}">
                <a16:creationId xmlns:a16="http://schemas.microsoft.com/office/drawing/2014/main" id="{5EEFB02A-F8D2-7291-BEC2-4F6AB8D37369}"/>
              </a:ext>
            </a:extLst>
          </p:cNvPr>
          <p:cNvSpPr/>
          <p:nvPr/>
        </p:nvSpPr>
        <p:spPr>
          <a:xfrm>
            <a:off x="7315155" y="5951255"/>
            <a:ext cx="139745" cy="196866"/>
          </a:xfrm>
          <a:custGeom>
            <a:avLst/>
            <a:gdLst>
              <a:gd name="connsiteX0" fmla="*/ 139745 w 139745"/>
              <a:gd name="connsiteY0" fmla="*/ 71720 h 196866"/>
              <a:gd name="connsiteX1" fmla="*/ 38145 w 139745"/>
              <a:gd name="connsiteY1" fmla="*/ 1870 h 196866"/>
              <a:gd name="connsiteX2" fmla="*/ 50845 w 139745"/>
              <a:gd name="connsiteY2" fmla="*/ 20920 h 196866"/>
              <a:gd name="connsiteX3" fmla="*/ 12745 w 139745"/>
              <a:gd name="connsiteY3" fmla="*/ 30445 h 196866"/>
              <a:gd name="connsiteX4" fmla="*/ 22270 w 139745"/>
              <a:gd name="connsiteY4" fmla="*/ 39970 h 196866"/>
              <a:gd name="connsiteX5" fmla="*/ 15920 w 139745"/>
              <a:gd name="connsiteY5" fmla="*/ 68545 h 196866"/>
              <a:gd name="connsiteX6" fmla="*/ 6395 w 139745"/>
              <a:gd name="connsiteY6" fmla="*/ 195545 h 196866"/>
              <a:gd name="connsiteX7" fmla="*/ 45 w 139745"/>
              <a:gd name="connsiteY7" fmla="*/ 128870 h 196866"/>
              <a:gd name="connsiteX8" fmla="*/ 9570 w 139745"/>
              <a:gd name="connsiteY8" fmla="*/ 33620 h 196866"/>
              <a:gd name="connsiteX9" fmla="*/ 34970 w 139745"/>
              <a:gd name="connsiteY9" fmla="*/ 8220 h 196866"/>
              <a:gd name="connsiteX10" fmla="*/ 66720 w 139745"/>
              <a:gd name="connsiteY10" fmla="*/ 24095 h 196866"/>
              <a:gd name="connsiteX11" fmla="*/ 139745 w 139745"/>
              <a:gd name="connsiteY11" fmla="*/ 71720 h 196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9745" h="196866">
                <a:moveTo>
                  <a:pt x="139745" y="71720"/>
                </a:moveTo>
                <a:lnTo>
                  <a:pt x="38145" y="1870"/>
                </a:lnTo>
                <a:cubicBezTo>
                  <a:pt x="23328" y="-6597"/>
                  <a:pt x="55078" y="16158"/>
                  <a:pt x="50845" y="20920"/>
                </a:cubicBezTo>
                <a:cubicBezTo>
                  <a:pt x="46612" y="25682"/>
                  <a:pt x="12745" y="30445"/>
                  <a:pt x="12745" y="30445"/>
                </a:cubicBezTo>
                <a:cubicBezTo>
                  <a:pt x="7983" y="33620"/>
                  <a:pt x="21741" y="33620"/>
                  <a:pt x="22270" y="39970"/>
                </a:cubicBezTo>
                <a:cubicBezTo>
                  <a:pt x="22799" y="46320"/>
                  <a:pt x="18566" y="42616"/>
                  <a:pt x="15920" y="68545"/>
                </a:cubicBezTo>
                <a:cubicBezTo>
                  <a:pt x="13274" y="94474"/>
                  <a:pt x="9041" y="185491"/>
                  <a:pt x="6395" y="195545"/>
                </a:cubicBezTo>
                <a:cubicBezTo>
                  <a:pt x="3749" y="205599"/>
                  <a:pt x="-484" y="155857"/>
                  <a:pt x="45" y="128870"/>
                </a:cubicBezTo>
                <a:cubicBezTo>
                  <a:pt x="574" y="101883"/>
                  <a:pt x="3749" y="53728"/>
                  <a:pt x="9570" y="33620"/>
                </a:cubicBezTo>
                <a:cubicBezTo>
                  <a:pt x="15391" y="13512"/>
                  <a:pt x="25445" y="9807"/>
                  <a:pt x="34970" y="8220"/>
                </a:cubicBezTo>
                <a:cubicBezTo>
                  <a:pt x="44495" y="6632"/>
                  <a:pt x="66720" y="24095"/>
                  <a:pt x="66720" y="24095"/>
                </a:cubicBezTo>
                <a:lnTo>
                  <a:pt x="139745" y="7172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2" name="フリーフォーム 581">
            <a:extLst>
              <a:ext uri="{FF2B5EF4-FFF2-40B4-BE49-F238E27FC236}">
                <a16:creationId xmlns:a16="http://schemas.microsoft.com/office/drawing/2014/main" id="{77E43C8F-ADC4-F656-F3DF-D3B409C94681}"/>
              </a:ext>
            </a:extLst>
          </p:cNvPr>
          <p:cNvSpPr/>
          <p:nvPr/>
        </p:nvSpPr>
        <p:spPr>
          <a:xfrm>
            <a:off x="7321550" y="5940366"/>
            <a:ext cx="108202" cy="304878"/>
          </a:xfrm>
          <a:custGeom>
            <a:avLst/>
            <a:gdLst>
              <a:gd name="connsiteX0" fmla="*/ 107950 w 108202"/>
              <a:gd name="connsiteY0" fmla="*/ 59 h 304878"/>
              <a:gd name="connsiteX1" fmla="*/ 69850 w 108202"/>
              <a:gd name="connsiteY1" fmla="*/ 66734 h 304878"/>
              <a:gd name="connsiteX2" fmla="*/ 25400 w 108202"/>
              <a:gd name="connsiteY2" fmla="*/ 152459 h 304878"/>
              <a:gd name="connsiteX3" fmla="*/ 47625 w 108202"/>
              <a:gd name="connsiteY3" fmla="*/ 130234 h 304878"/>
              <a:gd name="connsiteX4" fmla="*/ 25400 w 108202"/>
              <a:gd name="connsiteY4" fmla="*/ 174684 h 304878"/>
              <a:gd name="connsiteX5" fmla="*/ 57150 w 108202"/>
              <a:gd name="connsiteY5" fmla="*/ 200084 h 304878"/>
              <a:gd name="connsiteX6" fmla="*/ 44450 w 108202"/>
              <a:gd name="connsiteY6" fmla="*/ 196909 h 304878"/>
              <a:gd name="connsiteX7" fmla="*/ 63500 w 108202"/>
              <a:gd name="connsiteY7" fmla="*/ 247709 h 304878"/>
              <a:gd name="connsiteX8" fmla="*/ 98425 w 108202"/>
              <a:gd name="connsiteY8" fmla="*/ 304859 h 304878"/>
              <a:gd name="connsiteX9" fmla="*/ 73025 w 108202"/>
              <a:gd name="connsiteY9" fmla="*/ 254059 h 304878"/>
              <a:gd name="connsiteX10" fmla="*/ 50800 w 108202"/>
              <a:gd name="connsiteY10" fmla="*/ 250884 h 304878"/>
              <a:gd name="connsiteX11" fmla="*/ 0 w 108202"/>
              <a:gd name="connsiteY11" fmla="*/ 257234 h 304878"/>
              <a:gd name="connsiteX12" fmla="*/ 98425 w 108202"/>
              <a:gd name="connsiteY12" fmla="*/ 244534 h 304878"/>
              <a:gd name="connsiteX13" fmla="*/ 38100 w 108202"/>
              <a:gd name="connsiteY13" fmla="*/ 228659 h 304878"/>
              <a:gd name="connsiteX14" fmla="*/ 38100 w 108202"/>
              <a:gd name="connsiteY14" fmla="*/ 161984 h 304878"/>
              <a:gd name="connsiteX15" fmla="*/ 57150 w 108202"/>
              <a:gd name="connsiteY15" fmla="*/ 92134 h 304878"/>
              <a:gd name="connsiteX16" fmla="*/ 12700 w 108202"/>
              <a:gd name="connsiteY16" fmla="*/ 38159 h 304878"/>
              <a:gd name="connsiteX17" fmla="*/ 50800 w 108202"/>
              <a:gd name="connsiteY17" fmla="*/ 54034 h 304878"/>
              <a:gd name="connsiteX18" fmla="*/ 107950 w 108202"/>
              <a:gd name="connsiteY18" fmla="*/ 59 h 304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8202" h="304878">
                <a:moveTo>
                  <a:pt x="107950" y="59"/>
                </a:moveTo>
                <a:cubicBezTo>
                  <a:pt x="111125" y="2176"/>
                  <a:pt x="83608" y="41334"/>
                  <a:pt x="69850" y="66734"/>
                </a:cubicBezTo>
                <a:cubicBezTo>
                  <a:pt x="56092" y="92134"/>
                  <a:pt x="29104" y="141876"/>
                  <a:pt x="25400" y="152459"/>
                </a:cubicBezTo>
                <a:cubicBezTo>
                  <a:pt x="21696" y="163042"/>
                  <a:pt x="47625" y="126530"/>
                  <a:pt x="47625" y="130234"/>
                </a:cubicBezTo>
                <a:cubicBezTo>
                  <a:pt x="47625" y="133938"/>
                  <a:pt x="23813" y="163042"/>
                  <a:pt x="25400" y="174684"/>
                </a:cubicBezTo>
                <a:cubicBezTo>
                  <a:pt x="26987" y="186326"/>
                  <a:pt x="57150" y="200084"/>
                  <a:pt x="57150" y="200084"/>
                </a:cubicBezTo>
                <a:cubicBezTo>
                  <a:pt x="60325" y="203788"/>
                  <a:pt x="43392" y="188972"/>
                  <a:pt x="44450" y="196909"/>
                </a:cubicBezTo>
                <a:cubicBezTo>
                  <a:pt x="45508" y="204846"/>
                  <a:pt x="54504" y="229717"/>
                  <a:pt x="63500" y="247709"/>
                </a:cubicBezTo>
                <a:cubicBezTo>
                  <a:pt x="72496" y="265701"/>
                  <a:pt x="96837" y="303801"/>
                  <a:pt x="98425" y="304859"/>
                </a:cubicBezTo>
                <a:cubicBezTo>
                  <a:pt x="100013" y="305917"/>
                  <a:pt x="80962" y="263055"/>
                  <a:pt x="73025" y="254059"/>
                </a:cubicBezTo>
                <a:cubicBezTo>
                  <a:pt x="65087" y="245063"/>
                  <a:pt x="62971" y="250355"/>
                  <a:pt x="50800" y="250884"/>
                </a:cubicBezTo>
                <a:cubicBezTo>
                  <a:pt x="38629" y="251413"/>
                  <a:pt x="0" y="257234"/>
                  <a:pt x="0" y="257234"/>
                </a:cubicBezTo>
                <a:cubicBezTo>
                  <a:pt x="7937" y="256176"/>
                  <a:pt x="92075" y="249296"/>
                  <a:pt x="98425" y="244534"/>
                </a:cubicBezTo>
                <a:cubicBezTo>
                  <a:pt x="104775" y="239772"/>
                  <a:pt x="48154" y="242417"/>
                  <a:pt x="38100" y="228659"/>
                </a:cubicBezTo>
                <a:cubicBezTo>
                  <a:pt x="28046" y="214901"/>
                  <a:pt x="34925" y="184738"/>
                  <a:pt x="38100" y="161984"/>
                </a:cubicBezTo>
                <a:cubicBezTo>
                  <a:pt x="41275" y="139230"/>
                  <a:pt x="61383" y="112771"/>
                  <a:pt x="57150" y="92134"/>
                </a:cubicBezTo>
                <a:cubicBezTo>
                  <a:pt x="52917" y="71497"/>
                  <a:pt x="13758" y="44509"/>
                  <a:pt x="12700" y="38159"/>
                </a:cubicBezTo>
                <a:cubicBezTo>
                  <a:pt x="11642" y="31809"/>
                  <a:pt x="37042" y="55092"/>
                  <a:pt x="50800" y="54034"/>
                </a:cubicBezTo>
                <a:cubicBezTo>
                  <a:pt x="64558" y="52976"/>
                  <a:pt x="104775" y="-2058"/>
                  <a:pt x="107950" y="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3" name="フリーフォーム 582">
            <a:extLst>
              <a:ext uri="{FF2B5EF4-FFF2-40B4-BE49-F238E27FC236}">
                <a16:creationId xmlns:a16="http://schemas.microsoft.com/office/drawing/2014/main" id="{17E46C7B-F1C4-8DE0-1A4A-2512B1F059A1}"/>
              </a:ext>
            </a:extLst>
          </p:cNvPr>
          <p:cNvSpPr/>
          <p:nvPr/>
        </p:nvSpPr>
        <p:spPr>
          <a:xfrm>
            <a:off x="7400783" y="5943578"/>
            <a:ext cx="54123" cy="174665"/>
          </a:xfrm>
          <a:custGeom>
            <a:avLst/>
            <a:gdLst>
              <a:gd name="connsiteX0" fmla="*/ 142 w 54123"/>
              <a:gd name="connsiteY0" fmla="*/ 22 h 174665"/>
              <a:gd name="connsiteX1" fmla="*/ 31892 w 54123"/>
              <a:gd name="connsiteY1" fmla="*/ 101622 h 174665"/>
              <a:gd name="connsiteX2" fmla="*/ 16017 w 54123"/>
              <a:gd name="connsiteY2" fmla="*/ 174647 h 174665"/>
              <a:gd name="connsiteX3" fmla="*/ 54117 w 54123"/>
              <a:gd name="connsiteY3" fmla="*/ 95272 h 174665"/>
              <a:gd name="connsiteX4" fmla="*/ 19192 w 54123"/>
              <a:gd name="connsiteY4" fmla="*/ 114322 h 174665"/>
              <a:gd name="connsiteX5" fmla="*/ 19192 w 54123"/>
              <a:gd name="connsiteY5" fmla="*/ 92097 h 174665"/>
              <a:gd name="connsiteX6" fmla="*/ 142 w 54123"/>
              <a:gd name="connsiteY6" fmla="*/ 22 h 174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123" h="174665">
                <a:moveTo>
                  <a:pt x="142" y="22"/>
                </a:moveTo>
                <a:cubicBezTo>
                  <a:pt x="2259" y="1610"/>
                  <a:pt x="29246" y="72518"/>
                  <a:pt x="31892" y="101622"/>
                </a:cubicBezTo>
                <a:cubicBezTo>
                  <a:pt x="34538" y="130726"/>
                  <a:pt x="12313" y="175705"/>
                  <a:pt x="16017" y="174647"/>
                </a:cubicBezTo>
                <a:cubicBezTo>
                  <a:pt x="19721" y="173589"/>
                  <a:pt x="53588" y="105326"/>
                  <a:pt x="54117" y="95272"/>
                </a:cubicBezTo>
                <a:cubicBezTo>
                  <a:pt x="54646" y="85218"/>
                  <a:pt x="25013" y="114851"/>
                  <a:pt x="19192" y="114322"/>
                </a:cubicBezTo>
                <a:cubicBezTo>
                  <a:pt x="13371" y="113793"/>
                  <a:pt x="18134" y="104268"/>
                  <a:pt x="19192" y="92097"/>
                </a:cubicBezTo>
                <a:cubicBezTo>
                  <a:pt x="20250" y="79926"/>
                  <a:pt x="-1975" y="-1566"/>
                  <a:pt x="142" y="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4" name="フリーフォーム 583">
            <a:extLst>
              <a:ext uri="{FF2B5EF4-FFF2-40B4-BE49-F238E27FC236}">
                <a16:creationId xmlns:a16="http://schemas.microsoft.com/office/drawing/2014/main" id="{39BF94D6-DABC-2708-21D8-9F000DCCE15C}"/>
              </a:ext>
            </a:extLst>
          </p:cNvPr>
          <p:cNvSpPr/>
          <p:nvPr/>
        </p:nvSpPr>
        <p:spPr>
          <a:xfrm>
            <a:off x="6651251" y="5619738"/>
            <a:ext cx="301042" cy="375741"/>
          </a:xfrm>
          <a:custGeom>
            <a:avLst/>
            <a:gdLst>
              <a:gd name="connsiteX0" fmla="*/ 298824 w 301042"/>
              <a:gd name="connsiteY0" fmla="*/ 12 h 375741"/>
              <a:gd name="connsiteX1" fmla="*/ 254374 w 301042"/>
              <a:gd name="connsiteY1" fmla="*/ 25412 h 375741"/>
              <a:gd name="connsiteX2" fmla="*/ 184524 w 301042"/>
              <a:gd name="connsiteY2" fmla="*/ 28587 h 375741"/>
              <a:gd name="connsiteX3" fmla="*/ 95624 w 301042"/>
              <a:gd name="connsiteY3" fmla="*/ 22237 h 375741"/>
              <a:gd name="connsiteX4" fmla="*/ 184524 w 301042"/>
              <a:gd name="connsiteY4" fmla="*/ 44462 h 375741"/>
              <a:gd name="connsiteX5" fmla="*/ 149599 w 301042"/>
              <a:gd name="connsiteY5" fmla="*/ 60337 h 375741"/>
              <a:gd name="connsiteX6" fmla="*/ 374 w 301042"/>
              <a:gd name="connsiteY6" fmla="*/ 44462 h 375741"/>
              <a:gd name="connsiteX7" fmla="*/ 108324 w 301042"/>
              <a:gd name="connsiteY7" fmla="*/ 82562 h 375741"/>
              <a:gd name="connsiteX8" fmla="*/ 149599 w 301042"/>
              <a:gd name="connsiteY8" fmla="*/ 104787 h 375741"/>
              <a:gd name="connsiteX9" fmla="*/ 117849 w 301042"/>
              <a:gd name="connsiteY9" fmla="*/ 107962 h 375741"/>
              <a:gd name="connsiteX10" fmla="*/ 162299 w 301042"/>
              <a:gd name="connsiteY10" fmla="*/ 149237 h 375741"/>
              <a:gd name="connsiteX11" fmla="*/ 155949 w 301042"/>
              <a:gd name="connsiteY11" fmla="*/ 177812 h 375741"/>
              <a:gd name="connsiteX12" fmla="*/ 184524 w 301042"/>
              <a:gd name="connsiteY12" fmla="*/ 219087 h 375741"/>
              <a:gd name="connsiteX13" fmla="*/ 127374 w 301042"/>
              <a:gd name="connsiteY13" fmla="*/ 196862 h 375741"/>
              <a:gd name="connsiteX14" fmla="*/ 162299 w 301042"/>
              <a:gd name="connsiteY14" fmla="*/ 215912 h 375741"/>
              <a:gd name="connsiteX15" fmla="*/ 203574 w 301042"/>
              <a:gd name="connsiteY15" fmla="*/ 298462 h 375741"/>
              <a:gd name="connsiteX16" fmla="*/ 213099 w 301042"/>
              <a:gd name="connsiteY16" fmla="*/ 282587 h 375741"/>
              <a:gd name="connsiteX17" fmla="*/ 276599 w 301042"/>
              <a:gd name="connsiteY17" fmla="*/ 352437 h 375741"/>
              <a:gd name="connsiteX18" fmla="*/ 286124 w 301042"/>
              <a:gd name="connsiteY18" fmla="*/ 374662 h 375741"/>
              <a:gd name="connsiteX19" fmla="*/ 238499 w 301042"/>
              <a:gd name="connsiteY19" fmla="*/ 323862 h 375741"/>
              <a:gd name="connsiteX20" fmla="*/ 190874 w 301042"/>
              <a:gd name="connsiteY20" fmla="*/ 273062 h 375741"/>
              <a:gd name="connsiteX21" fmla="*/ 149599 w 301042"/>
              <a:gd name="connsiteY21" fmla="*/ 136537 h 375741"/>
              <a:gd name="connsiteX22" fmla="*/ 98799 w 301042"/>
              <a:gd name="connsiteY22" fmla="*/ 88912 h 375741"/>
              <a:gd name="connsiteX23" fmla="*/ 44824 w 301042"/>
              <a:gd name="connsiteY23" fmla="*/ 85737 h 375741"/>
              <a:gd name="connsiteX24" fmla="*/ 155949 w 301042"/>
              <a:gd name="connsiteY24" fmla="*/ 161937 h 375741"/>
              <a:gd name="connsiteX25" fmla="*/ 178174 w 301042"/>
              <a:gd name="connsiteY25" fmla="*/ 114312 h 375741"/>
              <a:gd name="connsiteX26" fmla="*/ 206749 w 301042"/>
              <a:gd name="connsiteY26" fmla="*/ 85737 h 375741"/>
              <a:gd name="connsiteX27" fmla="*/ 114674 w 301042"/>
              <a:gd name="connsiteY27" fmla="*/ 38112 h 375741"/>
              <a:gd name="connsiteX28" fmla="*/ 184524 w 301042"/>
              <a:gd name="connsiteY28" fmla="*/ 22237 h 375741"/>
              <a:gd name="connsiteX29" fmla="*/ 298824 w 301042"/>
              <a:gd name="connsiteY29" fmla="*/ 12 h 375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1042" h="375741">
                <a:moveTo>
                  <a:pt x="298824" y="12"/>
                </a:moveTo>
                <a:cubicBezTo>
                  <a:pt x="310466" y="541"/>
                  <a:pt x="273424" y="20650"/>
                  <a:pt x="254374" y="25412"/>
                </a:cubicBezTo>
                <a:cubicBezTo>
                  <a:pt x="235324" y="30174"/>
                  <a:pt x="210982" y="29116"/>
                  <a:pt x="184524" y="28587"/>
                </a:cubicBezTo>
                <a:cubicBezTo>
                  <a:pt x="158066" y="28058"/>
                  <a:pt x="95624" y="19591"/>
                  <a:pt x="95624" y="22237"/>
                </a:cubicBezTo>
                <a:cubicBezTo>
                  <a:pt x="95624" y="24883"/>
                  <a:pt x="175528" y="38112"/>
                  <a:pt x="184524" y="44462"/>
                </a:cubicBezTo>
                <a:cubicBezTo>
                  <a:pt x="193520" y="50812"/>
                  <a:pt x="180291" y="60337"/>
                  <a:pt x="149599" y="60337"/>
                </a:cubicBezTo>
                <a:cubicBezTo>
                  <a:pt x="118907" y="60337"/>
                  <a:pt x="7253" y="40758"/>
                  <a:pt x="374" y="44462"/>
                </a:cubicBezTo>
                <a:cubicBezTo>
                  <a:pt x="-6505" y="48166"/>
                  <a:pt x="83453" y="72508"/>
                  <a:pt x="108324" y="82562"/>
                </a:cubicBezTo>
                <a:cubicBezTo>
                  <a:pt x="133195" y="92616"/>
                  <a:pt x="148012" y="100554"/>
                  <a:pt x="149599" y="104787"/>
                </a:cubicBezTo>
                <a:cubicBezTo>
                  <a:pt x="151186" y="109020"/>
                  <a:pt x="115732" y="100554"/>
                  <a:pt x="117849" y="107962"/>
                </a:cubicBezTo>
                <a:cubicBezTo>
                  <a:pt x="119966" y="115370"/>
                  <a:pt x="162299" y="149237"/>
                  <a:pt x="162299" y="149237"/>
                </a:cubicBezTo>
                <a:cubicBezTo>
                  <a:pt x="168649" y="160879"/>
                  <a:pt x="152245" y="166170"/>
                  <a:pt x="155949" y="177812"/>
                </a:cubicBezTo>
                <a:cubicBezTo>
                  <a:pt x="159653" y="189454"/>
                  <a:pt x="189286" y="215912"/>
                  <a:pt x="184524" y="219087"/>
                </a:cubicBezTo>
                <a:cubicBezTo>
                  <a:pt x="179762" y="222262"/>
                  <a:pt x="131078" y="197391"/>
                  <a:pt x="127374" y="196862"/>
                </a:cubicBezTo>
                <a:cubicBezTo>
                  <a:pt x="123670" y="196333"/>
                  <a:pt x="149599" y="198979"/>
                  <a:pt x="162299" y="215912"/>
                </a:cubicBezTo>
                <a:cubicBezTo>
                  <a:pt x="174999" y="232845"/>
                  <a:pt x="195107" y="287350"/>
                  <a:pt x="203574" y="298462"/>
                </a:cubicBezTo>
                <a:cubicBezTo>
                  <a:pt x="212041" y="309574"/>
                  <a:pt x="200928" y="273591"/>
                  <a:pt x="213099" y="282587"/>
                </a:cubicBezTo>
                <a:cubicBezTo>
                  <a:pt x="225270" y="291583"/>
                  <a:pt x="264428" y="337091"/>
                  <a:pt x="276599" y="352437"/>
                </a:cubicBezTo>
                <a:cubicBezTo>
                  <a:pt x="288770" y="367783"/>
                  <a:pt x="292474" y="379424"/>
                  <a:pt x="286124" y="374662"/>
                </a:cubicBezTo>
                <a:cubicBezTo>
                  <a:pt x="279774" y="369900"/>
                  <a:pt x="238499" y="323862"/>
                  <a:pt x="238499" y="323862"/>
                </a:cubicBezTo>
                <a:cubicBezTo>
                  <a:pt x="222624" y="306929"/>
                  <a:pt x="205691" y="304283"/>
                  <a:pt x="190874" y="273062"/>
                </a:cubicBezTo>
                <a:cubicBezTo>
                  <a:pt x="176057" y="241841"/>
                  <a:pt x="164945" y="167229"/>
                  <a:pt x="149599" y="136537"/>
                </a:cubicBezTo>
                <a:cubicBezTo>
                  <a:pt x="134253" y="105845"/>
                  <a:pt x="116261" y="97379"/>
                  <a:pt x="98799" y="88912"/>
                </a:cubicBezTo>
                <a:cubicBezTo>
                  <a:pt x="81337" y="80445"/>
                  <a:pt x="35299" y="73566"/>
                  <a:pt x="44824" y="85737"/>
                </a:cubicBezTo>
                <a:cubicBezTo>
                  <a:pt x="54349" y="97908"/>
                  <a:pt x="133724" y="157175"/>
                  <a:pt x="155949" y="161937"/>
                </a:cubicBezTo>
                <a:cubicBezTo>
                  <a:pt x="178174" y="166700"/>
                  <a:pt x="169707" y="127012"/>
                  <a:pt x="178174" y="114312"/>
                </a:cubicBezTo>
                <a:cubicBezTo>
                  <a:pt x="186641" y="101612"/>
                  <a:pt x="217332" y="98437"/>
                  <a:pt x="206749" y="85737"/>
                </a:cubicBezTo>
                <a:cubicBezTo>
                  <a:pt x="196166" y="73037"/>
                  <a:pt x="118378" y="48695"/>
                  <a:pt x="114674" y="38112"/>
                </a:cubicBezTo>
                <a:cubicBezTo>
                  <a:pt x="110970" y="27529"/>
                  <a:pt x="147482" y="28587"/>
                  <a:pt x="184524" y="22237"/>
                </a:cubicBezTo>
                <a:cubicBezTo>
                  <a:pt x="221566" y="15887"/>
                  <a:pt x="287182" y="-517"/>
                  <a:pt x="298824" y="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5" name="フリーフォーム 584">
            <a:extLst>
              <a:ext uri="{FF2B5EF4-FFF2-40B4-BE49-F238E27FC236}">
                <a16:creationId xmlns:a16="http://schemas.microsoft.com/office/drawing/2014/main" id="{D9CB9C3A-D058-731F-B87C-76E845534527}"/>
              </a:ext>
            </a:extLst>
          </p:cNvPr>
          <p:cNvSpPr/>
          <p:nvPr/>
        </p:nvSpPr>
        <p:spPr>
          <a:xfrm>
            <a:off x="6907175" y="5917945"/>
            <a:ext cx="202127" cy="181240"/>
          </a:xfrm>
          <a:custGeom>
            <a:avLst/>
            <a:gdLst>
              <a:gd name="connsiteX0" fmla="*/ 1625 w 202127"/>
              <a:gd name="connsiteY0" fmla="*/ 63755 h 181240"/>
              <a:gd name="connsiteX1" fmla="*/ 128625 w 202127"/>
              <a:gd name="connsiteY1" fmla="*/ 12955 h 181240"/>
              <a:gd name="connsiteX2" fmla="*/ 100050 w 202127"/>
              <a:gd name="connsiteY2" fmla="*/ 3430 h 181240"/>
              <a:gd name="connsiteX3" fmla="*/ 125450 w 202127"/>
              <a:gd name="connsiteY3" fmla="*/ 3430 h 181240"/>
              <a:gd name="connsiteX4" fmla="*/ 166725 w 202127"/>
              <a:gd name="connsiteY4" fmla="*/ 38355 h 181240"/>
              <a:gd name="connsiteX5" fmla="*/ 198475 w 202127"/>
              <a:gd name="connsiteY5" fmla="*/ 82805 h 181240"/>
              <a:gd name="connsiteX6" fmla="*/ 185775 w 202127"/>
              <a:gd name="connsiteY6" fmla="*/ 181230 h 181240"/>
              <a:gd name="connsiteX7" fmla="*/ 201650 w 202127"/>
              <a:gd name="connsiteY7" fmla="*/ 76455 h 181240"/>
              <a:gd name="connsiteX8" fmla="*/ 163550 w 202127"/>
              <a:gd name="connsiteY8" fmla="*/ 28830 h 181240"/>
              <a:gd name="connsiteX9" fmla="*/ 147675 w 202127"/>
              <a:gd name="connsiteY9" fmla="*/ 255 h 181240"/>
              <a:gd name="connsiteX10" fmla="*/ 61950 w 202127"/>
              <a:gd name="connsiteY10" fmla="*/ 44705 h 181240"/>
              <a:gd name="connsiteX11" fmla="*/ 1625 w 202127"/>
              <a:gd name="connsiteY11" fmla="*/ 63755 h 181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2127" h="181240">
                <a:moveTo>
                  <a:pt x="1625" y="63755"/>
                </a:moveTo>
                <a:cubicBezTo>
                  <a:pt x="12738" y="58463"/>
                  <a:pt x="112221" y="23009"/>
                  <a:pt x="128625" y="12955"/>
                </a:cubicBezTo>
                <a:cubicBezTo>
                  <a:pt x="145029" y="2901"/>
                  <a:pt x="100579" y="5017"/>
                  <a:pt x="100050" y="3430"/>
                </a:cubicBezTo>
                <a:cubicBezTo>
                  <a:pt x="99521" y="1843"/>
                  <a:pt x="114338" y="-2391"/>
                  <a:pt x="125450" y="3430"/>
                </a:cubicBezTo>
                <a:cubicBezTo>
                  <a:pt x="136562" y="9251"/>
                  <a:pt x="154554" y="25126"/>
                  <a:pt x="166725" y="38355"/>
                </a:cubicBezTo>
                <a:cubicBezTo>
                  <a:pt x="178896" y="51584"/>
                  <a:pt x="195300" y="58992"/>
                  <a:pt x="198475" y="82805"/>
                </a:cubicBezTo>
                <a:cubicBezTo>
                  <a:pt x="201650" y="106618"/>
                  <a:pt x="185246" y="182288"/>
                  <a:pt x="185775" y="181230"/>
                </a:cubicBezTo>
                <a:cubicBezTo>
                  <a:pt x="186304" y="180172"/>
                  <a:pt x="205354" y="101855"/>
                  <a:pt x="201650" y="76455"/>
                </a:cubicBezTo>
                <a:cubicBezTo>
                  <a:pt x="197946" y="51055"/>
                  <a:pt x="172546" y="41530"/>
                  <a:pt x="163550" y="28830"/>
                </a:cubicBezTo>
                <a:cubicBezTo>
                  <a:pt x="154554" y="16130"/>
                  <a:pt x="164608" y="-2391"/>
                  <a:pt x="147675" y="255"/>
                </a:cubicBezTo>
                <a:cubicBezTo>
                  <a:pt x="130742" y="2901"/>
                  <a:pt x="84704" y="34651"/>
                  <a:pt x="61950" y="44705"/>
                </a:cubicBezTo>
                <a:cubicBezTo>
                  <a:pt x="39196" y="54759"/>
                  <a:pt x="-9488" y="69047"/>
                  <a:pt x="1625" y="637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6" name="フリーフォーム 585">
            <a:extLst>
              <a:ext uri="{FF2B5EF4-FFF2-40B4-BE49-F238E27FC236}">
                <a16:creationId xmlns:a16="http://schemas.microsoft.com/office/drawing/2014/main" id="{DF03553F-1496-DD07-914D-E0E577B19C65}"/>
              </a:ext>
            </a:extLst>
          </p:cNvPr>
          <p:cNvSpPr/>
          <p:nvPr/>
        </p:nvSpPr>
        <p:spPr>
          <a:xfrm>
            <a:off x="6403874" y="5683195"/>
            <a:ext cx="314466" cy="395140"/>
          </a:xfrm>
          <a:custGeom>
            <a:avLst/>
            <a:gdLst>
              <a:gd name="connsiteX0" fmla="*/ 101 w 314466"/>
              <a:gd name="connsiteY0" fmla="*/ 55 h 395140"/>
              <a:gd name="connsiteX1" fmla="*/ 231876 w 314466"/>
              <a:gd name="connsiteY1" fmla="*/ 130230 h 395140"/>
              <a:gd name="connsiteX2" fmla="*/ 260451 w 314466"/>
              <a:gd name="connsiteY2" fmla="*/ 149280 h 395140"/>
              <a:gd name="connsiteX3" fmla="*/ 260451 w 314466"/>
              <a:gd name="connsiteY3" fmla="*/ 136580 h 395140"/>
              <a:gd name="connsiteX4" fmla="*/ 292201 w 314466"/>
              <a:gd name="connsiteY4" fmla="*/ 165155 h 395140"/>
              <a:gd name="connsiteX5" fmla="*/ 298551 w 314466"/>
              <a:gd name="connsiteY5" fmla="*/ 215955 h 395140"/>
              <a:gd name="connsiteX6" fmla="*/ 304901 w 314466"/>
              <a:gd name="connsiteY6" fmla="*/ 200080 h 395140"/>
              <a:gd name="connsiteX7" fmla="*/ 304901 w 314466"/>
              <a:gd name="connsiteY7" fmla="*/ 285805 h 395140"/>
              <a:gd name="connsiteX8" fmla="*/ 314426 w 314466"/>
              <a:gd name="connsiteY8" fmla="*/ 393755 h 395140"/>
              <a:gd name="connsiteX9" fmla="*/ 308076 w 314466"/>
              <a:gd name="connsiteY9" fmla="*/ 336605 h 395140"/>
              <a:gd name="connsiteX10" fmla="*/ 301726 w 314466"/>
              <a:gd name="connsiteY10" fmla="*/ 190555 h 395140"/>
              <a:gd name="connsiteX11" fmla="*/ 282676 w 314466"/>
              <a:gd name="connsiteY11" fmla="*/ 152455 h 395140"/>
              <a:gd name="connsiteX12" fmla="*/ 203301 w 314466"/>
              <a:gd name="connsiteY12" fmla="*/ 114355 h 395140"/>
              <a:gd name="connsiteX13" fmla="*/ 101 w 314466"/>
              <a:gd name="connsiteY13" fmla="*/ 55 h 395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4466" h="395140">
                <a:moveTo>
                  <a:pt x="101" y="55"/>
                </a:moveTo>
                <a:lnTo>
                  <a:pt x="231876" y="130230"/>
                </a:lnTo>
                <a:cubicBezTo>
                  <a:pt x="275268" y="155101"/>
                  <a:pt x="260451" y="149280"/>
                  <a:pt x="260451" y="149280"/>
                </a:cubicBezTo>
                <a:cubicBezTo>
                  <a:pt x="265213" y="150338"/>
                  <a:pt x="255159" y="133934"/>
                  <a:pt x="260451" y="136580"/>
                </a:cubicBezTo>
                <a:cubicBezTo>
                  <a:pt x="265743" y="139226"/>
                  <a:pt x="285851" y="151926"/>
                  <a:pt x="292201" y="165155"/>
                </a:cubicBezTo>
                <a:cubicBezTo>
                  <a:pt x="298551" y="178384"/>
                  <a:pt x="298551" y="215955"/>
                  <a:pt x="298551" y="215955"/>
                </a:cubicBezTo>
                <a:cubicBezTo>
                  <a:pt x="300668" y="221776"/>
                  <a:pt x="303843" y="188438"/>
                  <a:pt x="304901" y="200080"/>
                </a:cubicBezTo>
                <a:cubicBezTo>
                  <a:pt x="305959" y="211722"/>
                  <a:pt x="303314" y="253526"/>
                  <a:pt x="304901" y="285805"/>
                </a:cubicBezTo>
                <a:cubicBezTo>
                  <a:pt x="306488" y="318084"/>
                  <a:pt x="313897" y="385288"/>
                  <a:pt x="314426" y="393755"/>
                </a:cubicBezTo>
                <a:cubicBezTo>
                  <a:pt x="314955" y="402222"/>
                  <a:pt x="310193" y="370472"/>
                  <a:pt x="308076" y="336605"/>
                </a:cubicBezTo>
                <a:cubicBezTo>
                  <a:pt x="305959" y="302738"/>
                  <a:pt x="305959" y="221247"/>
                  <a:pt x="301726" y="190555"/>
                </a:cubicBezTo>
                <a:cubicBezTo>
                  <a:pt x="297493" y="159863"/>
                  <a:pt x="299080" y="165155"/>
                  <a:pt x="282676" y="152455"/>
                </a:cubicBezTo>
                <a:cubicBezTo>
                  <a:pt x="266272" y="139755"/>
                  <a:pt x="246693" y="138168"/>
                  <a:pt x="203301" y="114355"/>
                </a:cubicBezTo>
                <a:cubicBezTo>
                  <a:pt x="159909" y="90542"/>
                  <a:pt x="-4661" y="-2591"/>
                  <a:pt x="101" y="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7" name="フリーフォーム 586">
            <a:extLst>
              <a:ext uri="{FF2B5EF4-FFF2-40B4-BE49-F238E27FC236}">
                <a16:creationId xmlns:a16="http://schemas.microsoft.com/office/drawing/2014/main" id="{04F1C739-97DA-470F-0606-DCF42ED1AAD5}"/>
              </a:ext>
            </a:extLst>
          </p:cNvPr>
          <p:cNvSpPr/>
          <p:nvPr/>
        </p:nvSpPr>
        <p:spPr>
          <a:xfrm>
            <a:off x="6434883" y="5711532"/>
            <a:ext cx="262728" cy="371768"/>
          </a:xfrm>
          <a:custGeom>
            <a:avLst/>
            <a:gdLst>
              <a:gd name="connsiteX0" fmla="*/ 842 w 262728"/>
              <a:gd name="connsiteY0" fmla="*/ 293 h 371768"/>
              <a:gd name="connsiteX1" fmla="*/ 181817 w 262728"/>
              <a:gd name="connsiteY1" fmla="*/ 92368 h 371768"/>
              <a:gd name="connsiteX2" fmla="*/ 165942 w 262728"/>
              <a:gd name="connsiteY2" fmla="*/ 92368 h 371768"/>
              <a:gd name="connsiteX3" fmla="*/ 245317 w 262728"/>
              <a:gd name="connsiteY3" fmla="*/ 149518 h 371768"/>
              <a:gd name="connsiteX4" fmla="*/ 258017 w 262728"/>
              <a:gd name="connsiteY4" fmla="*/ 190793 h 371768"/>
              <a:gd name="connsiteX5" fmla="*/ 258017 w 262728"/>
              <a:gd name="connsiteY5" fmla="*/ 168568 h 371768"/>
              <a:gd name="connsiteX6" fmla="*/ 258017 w 262728"/>
              <a:gd name="connsiteY6" fmla="*/ 244768 h 371768"/>
              <a:gd name="connsiteX7" fmla="*/ 261192 w 262728"/>
              <a:gd name="connsiteY7" fmla="*/ 371768 h 371768"/>
              <a:gd name="connsiteX8" fmla="*/ 261192 w 262728"/>
              <a:gd name="connsiteY8" fmla="*/ 244768 h 371768"/>
              <a:gd name="connsiteX9" fmla="*/ 242142 w 262728"/>
              <a:gd name="connsiteY9" fmla="*/ 168568 h 371768"/>
              <a:gd name="connsiteX10" fmla="*/ 200867 w 262728"/>
              <a:gd name="connsiteY10" fmla="*/ 127293 h 371768"/>
              <a:gd name="connsiteX11" fmla="*/ 83392 w 262728"/>
              <a:gd name="connsiteY11" fmla="*/ 66968 h 371768"/>
              <a:gd name="connsiteX12" fmla="*/ 169117 w 262728"/>
              <a:gd name="connsiteY12" fmla="*/ 98718 h 371768"/>
              <a:gd name="connsiteX13" fmla="*/ 115142 w 262728"/>
              <a:gd name="connsiteY13" fmla="*/ 63793 h 371768"/>
              <a:gd name="connsiteX14" fmla="*/ 842 w 262728"/>
              <a:gd name="connsiteY14" fmla="*/ 293 h 371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2728" h="371768">
                <a:moveTo>
                  <a:pt x="842" y="293"/>
                </a:moveTo>
                <a:cubicBezTo>
                  <a:pt x="11954" y="5055"/>
                  <a:pt x="181817" y="92368"/>
                  <a:pt x="181817" y="92368"/>
                </a:cubicBezTo>
                <a:cubicBezTo>
                  <a:pt x="209334" y="107714"/>
                  <a:pt x="155359" y="82843"/>
                  <a:pt x="165942" y="92368"/>
                </a:cubicBezTo>
                <a:cubicBezTo>
                  <a:pt x="176525" y="101893"/>
                  <a:pt x="229971" y="133114"/>
                  <a:pt x="245317" y="149518"/>
                </a:cubicBezTo>
                <a:cubicBezTo>
                  <a:pt x="260663" y="165922"/>
                  <a:pt x="255900" y="187618"/>
                  <a:pt x="258017" y="190793"/>
                </a:cubicBezTo>
                <a:cubicBezTo>
                  <a:pt x="260134" y="193968"/>
                  <a:pt x="258017" y="168568"/>
                  <a:pt x="258017" y="168568"/>
                </a:cubicBezTo>
                <a:cubicBezTo>
                  <a:pt x="258017" y="177564"/>
                  <a:pt x="257488" y="210901"/>
                  <a:pt x="258017" y="244768"/>
                </a:cubicBezTo>
                <a:cubicBezTo>
                  <a:pt x="258546" y="278635"/>
                  <a:pt x="260663" y="371768"/>
                  <a:pt x="261192" y="371768"/>
                </a:cubicBezTo>
                <a:cubicBezTo>
                  <a:pt x="261721" y="371768"/>
                  <a:pt x="264367" y="278635"/>
                  <a:pt x="261192" y="244768"/>
                </a:cubicBezTo>
                <a:cubicBezTo>
                  <a:pt x="258017" y="210901"/>
                  <a:pt x="252196" y="188147"/>
                  <a:pt x="242142" y="168568"/>
                </a:cubicBezTo>
                <a:cubicBezTo>
                  <a:pt x="232088" y="148989"/>
                  <a:pt x="227325" y="144226"/>
                  <a:pt x="200867" y="127293"/>
                </a:cubicBezTo>
                <a:cubicBezTo>
                  <a:pt x="174409" y="110360"/>
                  <a:pt x="88684" y="71731"/>
                  <a:pt x="83392" y="66968"/>
                </a:cubicBezTo>
                <a:cubicBezTo>
                  <a:pt x="78100" y="62206"/>
                  <a:pt x="163825" y="99247"/>
                  <a:pt x="169117" y="98718"/>
                </a:cubicBezTo>
                <a:cubicBezTo>
                  <a:pt x="174409" y="98189"/>
                  <a:pt x="138425" y="77551"/>
                  <a:pt x="115142" y="63793"/>
                </a:cubicBezTo>
                <a:cubicBezTo>
                  <a:pt x="91859" y="50035"/>
                  <a:pt x="-10270" y="-4469"/>
                  <a:pt x="842" y="29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8" name="フリーフォーム 587">
            <a:extLst>
              <a:ext uri="{FF2B5EF4-FFF2-40B4-BE49-F238E27FC236}">
                <a16:creationId xmlns:a16="http://schemas.microsoft.com/office/drawing/2014/main" id="{73888994-13B8-1C7C-524E-B59741911B8B}"/>
              </a:ext>
            </a:extLst>
          </p:cNvPr>
          <p:cNvSpPr/>
          <p:nvPr/>
        </p:nvSpPr>
        <p:spPr>
          <a:xfrm>
            <a:off x="6515100" y="5937250"/>
            <a:ext cx="143689" cy="107998"/>
          </a:xfrm>
          <a:custGeom>
            <a:avLst/>
            <a:gdLst>
              <a:gd name="connsiteX0" fmla="*/ 0 w 143689"/>
              <a:gd name="connsiteY0" fmla="*/ 0 h 107998"/>
              <a:gd name="connsiteX1" fmla="*/ 98425 w 143689"/>
              <a:gd name="connsiteY1" fmla="*/ 79375 h 107998"/>
              <a:gd name="connsiteX2" fmla="*/ 142875 w 143689"/>
              <a:gd name="connsiteY2" fmla="*/ 107950 h 107998"/>
              <a:gd name="connsiteX3" fmla="*/ 63500 w 143689"/>
              <a:gd name="connsiteY3" fmla="*/ 85725 h 107998"/>
              <a:gd name="connsiteX4" fmla="*/ 6350 w 143689"/>
              <a:gd name="connsiteY4" fmla="*/ 66675 h 107998"/>
              <a:gd name="connsiteX5" fmla="*/ 111125 w 143689"/>
              <a:gd name="connsiteY5" fmla="*/ 92075 h 107998"/>
              <a:gd name="connsiteX6" fmla="*/ 79375 w 143689"/>
              <a:gd name="connsiteY6" fmla="*/ 73025 h 107998"/>
              <a:gd name="connsiteX7" fmla="*/ 0 w 143689"/>
              <a:gd name="connsiteY7" fmla="*/ 0 h 107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3689" h="107998">
                <a:moveTo>
                  <a:pt x="0" y="0"/>
                </a:moveTo>
                <a:cubicBezTo>
                  <a:pt x="37306" y="30691"/>
                  <a:pt x="74613" y="61383"/>
                  <a:pt x="98425" y="79375"/>
                </a:cubicBezTo>
                <a:cubicBezTo>
                  <a:pt x="122238" y="97367"/>
                  <a:pt x="148696" y="106892"/>
                  <a:pt x="142875" y="107950"/>
                </a:cubicBezTo>
                <a:cubicBezTo>
                  <a:pt x="137054" y="109008"/>
                  <a:pt x="86254" y="92604"/>
                  <a:pt x="63500" y="85725"/>
                </a:cubicBezTo>
                <a:cubicBezTo>
                  <a:pt x="40746" y="78846"/>
                  <a:pt x="-1587" y="65617"/>
                  <a:pt x="6350" y="66675"/>
                </a:cubicBezTo>
                <a:cubicBezTo>
                  <a:pt x="14287" y="67733"/>
                  <a:pt x="98954" y="91017"/>
                  <a:pt x="111125" y="92075"/>
                </a:cubicBezTo>
                <a:cubicBezTo>
                  <a:pt x="123296" y="93133"/>
                  <a:pt x="79375" y="73025"/>
                  <a:pt x="79375" y="7302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9" name="フリーフォーム 588">
            <a:extLst>
              <a:ext uri="{FF2B5EF4-FFF2-40B4-BE49-F238E27FC236}">
                <a16:creationId xmlns:a16="http://schemas.microsoft.com/office/drawing/2014/main" id="{9AA1B029-F834-753F-744A-C4921FFD4821}"/>
              </a:ext>
            </a:extLst>
          </p:cNvPr>
          <p:cNvSpPr/>
          <p:nvPr/>
        </p:nvSpPr>
        <p:spPr>
          <a:xfrm>
            <a:off x="6746875" y="5826125"/>
            <a:ext cx="247672" cy="362107"/>
          </a:xfrm>
          <a:custGeom>
            <a:avLst/>
            <a:gdLst>
              <a:gd name="connsiteX0" fmla="*/ 0 w 247672"/>
              <a:gd name="connsiteY0" fmla="*/ 0 h 362107"/>
              <a:gd name="connsiteX1" fmla="*/ 92075 w 247672"/>
              <a:gd name="connsiteY1" fmla="*/ 95250 h 362107"/>
              <a:gd name="connsiteX2" fmla="*/ 171450 w 247672"/>
              <a:gd name="connsiteY2" fmla="*/ 177800 h 362107"/>
              <a:gd name="connsiteX3" fmla="*/ 180975 w 247672"/>
              <a:gd name="connsiteY3" fmla="*/ 171450 h 362107"/>
              <a:gd name="connsiteX4" fmla="*/ 203200 w 247672"/>
              <a:gd name="connsiteY4" fmla="*/ 193675 h 362107"/>
              <a:gd name="connsiteX5" fmla="*/ 203200 w 247672"/>
              <a:gd name="connsiteY5" fmla="*/ 174625 h 362107"/>
              <a:gd name="connsiteX6" fmla="*/ 215900 w 247672"/>
              <a:gd name="connsiteY6" fmla="*/ 203200 h 362107"/>
              <a:gd name="connsiteX7" fmla="*/ 219075 w 247672"/>
              <a:gd name="connsiteY7" fmla="*/ 244475 h 362107"/>
              <a:gd name="connsiteX8" fmla="*/ 222250 w 247672"/>
              <a:gd name="connsiteY8" fmla="*/ 234950 h 362107"/>
              <a:gd name="connsiteX9" fmla="*/ 231775 w 247672"/>
              <a:gd name="connsiteY9" fmla="*/ 276225 h 362107"/>
              <a:gd name="connsiteX10" fmla="*/ 247650 w 247672"/>
              <a:gd name="connsiteY10" fmla="*/ 361950 h 362107"/>
              <a:gd name="connsiteX11" fmla="*/ 234950 w 247672"/>
              <a:gd name="connsiteY11" fmla="*/ 295275 h 362107"/>
              <a:gd name="connsiteX12" fmla="*/ 222250 w 247672"/>
              <a:gd name="connsiteY12" fmla="*/ 215900 h 362107"/>
              <a:gd name="connsiteX13" fmla="*/ 177800 w 247672"/>
              <a:gd name="connsiteY13" fmla="*/ 174625 h 362107"/>
              <a:gd name="connsiteX14" fmla="*/ 130175 w 247672"/>
              <a:gd name="connsiteY14" fmla="*/ 146050 h 362107"/>
              <a:gd name="connsiteX15" fmla="*/ 193675 w 247672"/>
              <a:gd name="connsiteY15" fmla="*/ 193675 h 362107"/>
              <a:gd name="connsiteX16" fmla="*/ 149225 w 247672"/>
              <a:gd name="connsiteY16" fmla="*/ 161925 h 362107"/>
              <a:gd name="connsiteX17" fmla="*/ 98425 w 247672"/>
              <a:gd name="connsiteY17" fmla="*/ 104775 h 362107"/>
              <a:gd name="connsiteX18" fmla="*/ 0 w 247672"/>
              <a:gd name="connsiteY18" fmla="*/ 0 h 36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47672" h="362107">
                <a:moveTo>
                  <a:pt x="0" y="0"/>
                </a:moveTo>
                <a:lnTo>
                  <a:pt x="92075" y="95250"/>
                </a:lnTo>
                <a:lnTo>
                  <a:pt x="171450" y="177800"/>
                </a:lnTo>
                <a:cubicBezTo>
                  <a:pt x="186267" y="190500"/>
                  <a:pt x="175683" y="168804"/>
                  <a:pt x="180975" y="171450"/>
                </a:cubicBezTo>
                <a:cubicBezTo>
                  <a:pt x="186267" y="174096"/>
                  <a:pt x="203200" y="193675"/>
                  <a:pt x="203200" y="193675"/>
                </a:cubicBezTo>
                <a:cubicBezTo>
                  <a:pt x="206904" y="194204"/>
                  <a:pt x="201083" y="173037"/>
                  <a:pt x="203200" y="174625"/>
                </a:cubicBezTo>
                <a:cubicBezTo>
                  <a:pt x="205317" y="176213"/>
                  <a:pt x="213254" y="191558"/>
                  <a:pt x="215900" y="203200"/>
                </a:cubicBezTo>
                <a:cubicBezTo>
                  <a:pt x="218546" y="214842"/>
                  <a:pt x="219075" y="244475"/>
                  <a:pt x="219075" y="244475"/>
                </a:cubicBezTo>
                <a:cubicBezTo>
                  <a:pt x="220133" y="249766"/>
                  <a:pt x="220133" y="229658"/>
                  <a:pt x="222250" y="234950"/>
                </a:cubicBezTo>
                <a:cubicBezTo>
                  <a:pt x="224367" y="240242"/>
                  <a:pt x="227542" y="255058"/>
                  <a:pt x="231775" y="276225"/>
                </a:cubicBezTo>
                <a:cubicBezTo>
                  <a:pt x="236008" y="297392"/>
                  <a:pt x="247121" y="358775"/>
                  <a:pt x="247650" y="361950"/>
                </a:cubicBezTo>
                <a:cubicBezTo>
                  <a:pt x="248179" y="365125"/>
                  <a:pt x="239183" y="319617"/>
                  <a:pt x="234950" y="295275"/>
                </a:cubicBezTo>
                <a:cubicBezTo>
                  <a:pt x="230717" y="270933"/>
                  <a:pt x="231775" y="236008"/>
                  <a:pt x="222250" y="215900"/>
                </a:cubicBezTo>
                <a:cubicBezTo>
                  <a:pt x="212725" y="195792"/>
                  <a:pt x="193146" y="186267"/>
                  <a:pt x="177800" y="174625"/>
                </a:cubicBezTo>
                <a:cubicBezTo>
                  <a:pt x="162454" y="162983"/>
                  <a:pt x="127529" y="142875"/>
                  <a:pt x="130175" y="146050"/>
                </a:cubicBezTo>
                <a:cubicBezTo>
                  <a:pt x="132821" y="149225"/>
                  <a:pt x="190500" y="191029"/>
                  <a:pt x="193675" y="193675"/>
                </a:cubicBezTo>
                <a:cubicBezTo>
                  <a:pt x="196850" y="196321"/>
                  <a:pt x="165100" y="176742"/>
                  <a:pt x="149225" y="161925"/>
                </a:cubicBezTo>
                <a:cubicBezTo>
                  <a:pt x="133350" y="147108"/>
                  <a:pt x="121708" y="128588"/>
                  <a:pt x="98425" y="104775"/>
                </a:cubicBezTo>
                <a:cubicBezTo>
                  <a:pt x="75142" y="80963"/>
                  <a:pt x="42333" y="50006"/>
                  <a:pt x="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0" name="フリーフォーム 589">
            <a:extLst>
              <a:ext uri="{FF2B5EF4-FFF2-40B4-BE49-F238E27FC236}">
                <a16:creationId xmlns:a16="http://schemas.microsoft.com/office/drawing/2014/main" id="{074DC1A9-87D6-BE3F-DC69-4AC29FF0047A}"/>
              </a:ext>
            </a:extLst>
          </p:cNvPr>
          <p:cNvSpPr/>
          <p:nvPr/>
        </p:nvSpPr>
        <p:spPr>
          <a:xfrm>
            <a:off x="6746643" y="5841824"/>
            <a:ext cx="238658" cy="343148"/>
          </a:xfrm>
          <a:custGeom>
            <a:avLst/>
            <a:gdLst>
              <a:gd name="connsiteX0" fmla="*/ 232 w 238658"/>
              <a:gd name="connsiteY0" fmla="*/ 176 h 343148"/>
              <a:gd name="connsiteX1" fmla="*/ 95482 w 238658"/>
              <a:gd name="connsiteY1" fmla="*/ 124001 h 343148"/>
              <a:gd name="connsiteX2" fmla="*/ 79607 w 238658"/>
              <a:gd name="connsiteY2" fmla="*/ 108126 h 343148"/>
              <a:gd name="connsiteX3" fmla="*/ 193907 w 238658"/>
              <a:gd name="connsiteY3" fmla="*/ 177976 h 343148"/>
              <a:gd name="connsiteX4" fmla="*/ 143107 w 238658"/>
              <a:gd name="connsiteY4" fmla="*/ 177976 h 343148"/>
              <a:gd name="connsiteX5" fmla="*/ 216132 w 238658"/>
              <a:gd name="connsiteY5" fmla="*/ 200201 h 343148"/>
              <a:gd name="connsiteX6" fmla="*/ 206607 w 238658"/>
              <a:gd name="connsiteY6" fmla="*/ 238301 h 343148"/>
              <a:gd name="connsiteX7" fmla="*/ 225657 w 238658"/>
              <a:gd name="connsiteY7" fmla="*/ 282751 h 343148"/>
              <a:gd name="connsiteX8" fmla="*/ 238357 w 238658"/>
              <a:gd name="connsiteY8" fmla="*/ 343076 h 343148"/>
              <a:gd name="connsiteX9" fmla="*/ 212957 w 238658"/>
              <a:gd name="connsiteY9" fmla="*/ 270051 h 343148"/>
              <a:gd name="connsiteX10" fmla="*/ 187557 w 238658"/>
              <a:gd name="connsiteY10" fmla="*/ 206551 h 343148"/>
              <a:gd name="connsiteX11" fmla="*/ 120882 w 238658"/>
              <a:gd name="connsiteY11" fmla="*/ 149401 h 343148"/>
              <a:gd name="connsiteX12" fmla="*/ 31982 w 238658"/>
              <a:gd name="connsiteY12" fmla="*/ 63676 h 343148"/>
              <a:gd name="connsiteX13" fmla="*/ 66907 w 238658"/>
              <a:gd name="connsiteY13" fmla="*/ 95426 h 343148"/>
              <a:gd name="connsiteX14" fmla="*/ 232 w 238658"/>
              <a:gd name="connsiteY14" fmla="*/ 176 h 343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8658" h="343148">
                <a:moveTo>
                  <a:pt x="232" y="176"/>
                </a:moveTo>
                <a:cubicBezTo>
                  <a:pt x="4994" y="4938"/>
                  <a:pt x="82253" y="106009"/>
                  <a:pt x="95482" y="124001"/>
                </a:cubicBezTo>
                <a:cubicBezTo>
                  <a:pt x="108711" y="141993"/>
                  <a:pt x="63203" y="99130"/>
                  <a:pt x="79607" y="108126"/>
                </a:cubicBezTo>
                <a:cubicBezTo>
                  <a:pt x="96011" y="117122"/>
                  <a:pt x="183324" y="166334"/>
                  <a:pt x="193907" y="177976"/>
                </a:cubicBezTo>
                <a:cubicBezTo>
                  <a:pt x="204490" y="189618"/>
                  <a:pt x="139403" y="174272"/>
                  <a:pt x="143107" y="177976"/>
                </a:cubicBezTo>
                <a:cubicBezTo>
                  <a:pt x="146811" y="181680"/>
                  <a:pt x="205549" y="190147"/>
                  <a:pt x="216132" y="200201"/>
                </a:cubicBezTo>
                <a:cubicBezTo>
                  <a:pt x="226715" y="210255"/>
                  <a:pt x="205020" y="224543"/>
                  <a:pt x="206607" y="238301"/>
                </a:cubicBezTo>
                <a:cubicBezTo>
                  <a:pt x="208194" y="252059"/>
                  <a:pt x="220365" y="265289"/>
                  <a:pt x="225657" y="282751"/>
                </a:cubicBezTo>
                <a:cubicBezTo>
                  <a:pt x="230949" y="300213"/>
                  <a:pt x="240474" y="345193"/>
                  <a:pt x="238357" y="343076"/>
                </a:cubicBezTo>
                <a:cubicBezTo>
                  <a:pt x="236240" y="340959"/>
                  <a:pt x="221424" y="292805"/>
                  <a:pt x="212957" y="270051"/>
                </a:cubicBezTo>
                <a:cubicBezTo>
                  <a:pt x="204490" y="247297"/>
                  <a:pt x="202903" y="226659"/>
                  <a:pt x="187557" y="206551"/>
                </a:cubicBezTo>
                <a:cubicBezTo>
                  <a:pt x="172211" y="186443"/>
                  <a:pt x="146811" y="173213"/>
                  <a:pt x="120882" y="149401"/>
                </a:cubicBezTo>
                <a:cubicBezTo>
                  <a:pt x="94953" y="125589"/>
                  <a:pt x="40978" y="72672"/>
                  <a:pt x="31982" y="63676"/>
                </a:cubicBezTo>
                <a:cubicBezTo>
                  <a:pt x="22986" y="54680"/>
                  <a:pt x="68494" y="102305"/>
                  <a:pt x="66907" y="95426"/>
                </a:cubicBezTo>
                <a:cubicBezTo>
                  <a:pt x="65320" y="88547"/>
                  <a:pt x="-4530" y="-4586"/>
                  <a:pt x="232" y="1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1" name="フリーフォーム 590">
            <a:extLst>
              <a:ext uri="{FF2B5EF4-FFF2-40B4-BE49-F238E27FC236}">
                <a16:creationId xmlns:a16="http://schemas.microsoft.com/office/drawing/2014/main" id="{F76D09BD-B991-7F8C-1C1D-0ED15BE67ADF}"/>
              </a:ext>
            </a:extLst>
          </p:cNvPr>
          <p:cNvSpPr/>
          <p:nvPr/>
        </p:nvSpPr>
        <p:spPr>
          <a:xfrm>
            <a:off x="6686542" y="5848350"/>
            <a:ext cx="130210" cy="250864"/>
          </a:xfrm>
          <a:custGeom>
            <a:avLst/>
            <a:gdLst>
              <a:gd name="connsiteX0" fmla="*/ 130183 w 130210"/>
              <a:gd name="connsiteY0" fmla="*/ 0 h 250864"/>
              <a:gd name="connsiteX1" fmla="*/ 34933 w 130210"/>
              <a:gd name="connsiteY1" fmla="*/ 34925 h 250864"/>
              <a:gd name="connsiteX2" fmla="*/ 47633 w 130210"/>
              <a:gd name="connsiteY2" fmla="*/ 50800 h 250864"/>
              <a:gd name="connsiteX3" fmla="*/ 44458 w 130210"/>
              <a:gd name="connsiteY3" fmla="*/ 95250 h 250864"/>
              <a:gd name="connsiteX4" fmla="*/ 53983 w 130210"/>
              <a:gd name="connsiteY4" fmla="*/ 82550 h 250864"/>
              <a:gd name="connsiteX5" fmla="*/ 41283 w 130210"/>
              <a:gd name="connsiteY5" fmla="*/ 165100 h 250864"/>
              <a:gd name="connsiteX6" fmla="*/ 47633 w 130210"/>
              <a:gd name="connsiteY6" fmla="*/ 250825 h 250864"/>
              <a:gd name="connsiteX7" fmla="*/ 44458 w 130210"/>
              <a:gd name="connsiteY7" fmla="*/ 174625 h 250864"/>
              <a:gd name="connsiteX8" fmla="*/ 47633 w 130210"/>
              <a:gd name="connsiteY8" fmla="*/ 63500 h 250864"/>
              <a:gd name="connsiteX9" fmla="*/ 8 w 130210"/>
              <a:gd name="connsiteY9" fmla="*/ 44450 h 250864"/>
              <a:gd name="connsiteX10" fmla="*/ 44458 w 130210"/>
              <a:gd name="connsiteY10" fmla="*/ 34925 h 250864"/>
              <a:gd name="connsiteX11" fmla="*/ 130183 w 130210"/>
              <a:gd name="connsiteY11" fmla="*/ 0 h 250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0210" h="250864">
                <a:moveTo>
                  <a:pt x="130183" y="0"/>
                </a:moveTo>
                <a:cubicBezTo>
                  <a:pt x="128596" y="0"/>
                  <a:pt x="34933" y="34925"/>
                  <a:pt x="34933" y="34925"/>
                </a:cubicBezTo>
                <a:cubicBezTo>
                  <a:pt x="21175" y="43392"/>
                  <a:pt x="46046" y="40746"/>
                  <a:pt x="47633" y="50800"/>
                </a:cubicBezTo>
                <a:cubicBezTo>
                  <a:pt x="49220" y="60854"/>
                  <a:pt x="43400" y="89959"/>
                  <a:pt x="44458" y="95250"/>
                </a:cubicBezTo>
                <a:cubicBezTo>
                  <a:pt x="45516" y="100541"/>
                  <a:pt x="54512" y="70908"/>
                  <a:pt x="53983" y="82550"/>
                </a:cubicBezTo>
                <a:cubicBezTo>
                  <a:pt x="53454" y="94192"/>
                  <a:pt x="42341" y="137054"/>
                  <a:pt x="41283" y="165100"/>
                </a:cubicBezTo>
                <a:cubicBezTo>
                  <a:pt x="40225" y="193146"/>
                  <a:pt x="47104" y="249238"/>
                  <a:pt x="47633" y="250825"/>
                </a:cubicBezTo>
                <a:cubicBezTo>
                  <a:pt x="48162" y="252412"/>
                  <a:pt x="44458" y="205846"/>
                  <a:pt x="44458" y="174625"/>
                </a:cubicBezTo>
                <a:cubicBezTo>
                  <a:pt x="44458" y="143404"/>
                  <a:pt x="55041" y="85196"/>
                  <a:pt x="47633" y="63500"/>
                </a:cubicBezTo>
                <a:cubicBezTo>
                  <a:pt x="40225" y="41804"/>
                  <a:pt x="537" y="49213"/>
                  <a:pt x="8" y="44450"/>
                </a:cubicBezTo>
                <a:cubicBezTo>
                  <a:pt x="-521" y="39688"/>
                  <a:pt x="24879" y="40217"/>
                  <a:pt x="44458" y="34925"/>
                </a:cubicBezTo>
                <a:cubicBezTo>
                  <a:pt x="64037" y="29633"/>
                  <a:pt x="131770" y="0"/>
                  <a:pt x="130183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2" name="フリーフォーム 591">
            <a:extLst>
              <a:ext uri="{FF2B5EF4-FFF2-40B4-BE49-F238E27FC236}">
                <a16:creationId xmlns:a16="http://schemas.microsoft.com/office/drawing/2014/main" id="{6B1C7B83-8B05-8E0F-EAE7-9CC1986F75A9}"/>
              </a:ext>
            </a:extLst>
          </p:cNvPr>
          <p:cNvSpPr/>
          <p:nvPr/>
        </p:nvSpPr>
        <p:spPr>
          <a:xfrm>
            <a:off x="6741095" y="5872729"/>
            <a:ext cx="66178" cy="217031"/>
          </a:xfrm>
          <a:custGeom>
            <a:avLst/>
            <a:gdLst>
              <a:gd name="connsiteX0" fmla="*/ 66105 w 66178"/>
              <a:gd name="connsiteY0" fmla="*/ 1021 h 217031"/>
              <a:gd name="connsiteX1" fmla="*/ 15305 w 66178"/>
              <a:gd name="connsiteY1" fmla="*/ 23246 h 217031"/>
              <a:gd name="connsiteX2" fmla="*/ 15305 w 66178"/>
              <a:gd name="connsiteY2" fmla="*/ 45471 h 217031"/>
              <a:gd name="connsiteX3" fmla="*/ 12130 w 66178"/>
              <a:gd name="connsiteY3" fmla="*/ 45471 h 217031"/>
              <a:gd name="connsiteX4" fmla="*/ 5780 w 66178"/>
              <a:gd name="connsiteY4" fmla="*/ 105796 h 217031"/>
              <a:gd name="connsiteX5" fmla="*/ 12130 w 66178"/>
              <a:gd name="connsiteY5" fmla="*/ 216921 h 217031"/>
              <a:gd name="connsiteX6" fmla="*/ 8955 w 66178"/>
              <a:gd name="connsiteY6" fmla="*/ 124846 h 217031"/>
              <a:gd name="connsiteX7" fmla="*/ 2605 w 66178"/>
              <a:gd name="connsiteY7" fmla="*/ 42296 h 217031"/>
              <a:gd name="connsiteX8" fmla="*/ 2605 w 66178"/>
              <a:gd name="connsiteY8" fmla="*/ 58171 h 217031"/>
              <a:gd name="connsiteX9" fmla="*/ 66105 w 66178"/>
              <a:gd name="connsiteY9" fmla="*/ 1021 h 217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178" h="217031">
                <a:moveTo>
                  <a:pt x="66105" y="1021"/>
                </a:moveTo>
                <a:cubicBezTo>
                  <a:pt x="68222" y="-4800"/>
                  <a:pt x="23772" y="15838"/>
                  <a:pt x="15305" y="23246"/>
                </a:cubicBezTo>
                <a:cubicBezTo>
                  <a:pt x="6838" y="30654"/>
                  <a:pt x="15834" y="41767"/>
                  <a:pt x="15305" y="45471"/>
                </a:cubicBezTo>
                <a:cubicBezTo>
                  <a:pt x="14776" y="49175"/>
                  <a:pt x="13717" y="35417"/>
                  <a:pt x="12130" y="45471"/>
                </a:cubicBezTo>
                <a:cubicBezTo>
                  <a:pt x="10543" y="55525"/>
                  <a:pt x="5780" y="77221"/>
                  <a:pt x="5780" y="105796"/>
                </a:cubicBezTo>
                <a:cubicBezTo>
                  <a:pt x="5780" y="134371"/>
                  <a:pt x="11601" y="213746"/>
                  <a:pt x="12130" y="216921"/>
                </a:cubicBezTo>
                <a:cubicBezTo>
                  <a:pt x="12659" y="220096"/>
                  <a:pt x="10542" y="153950"/>
                  <a:pt x="8955" y="124846"/>
                </a:cubicBezTo>
                <a:cubicBezTo>
                  <a:pt x="7368" y="95742"/>
                  <a:pt x="3663" y="53408"/>
                  <a:pt x="2605" y="42296"/>
                </a:cubicBezTo>
                <a:cubicBezTo>
                  <a:pt x="1547" y="31184"/>
                  <a:pt x="-2687" y="61875"/>
                  <a:pt x="2605" y="58171"/>
                </a:cubicBezTo>
                <a:cubicBezTo>
                  <a:pt x="7897" y="54467"/>
                  <a:pt x="63988" y="6842"/>
                  <a:pt x="66105" y="102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3" name="フリーフォーム 592">
            <a:extLst>
              <a:ext uri="{FF2B5EF4-FFF2-40B4-BE49-F238E27FC236}">
                <a16:creationId xmlns:a16="http://schemas.microsoft.com/office/drawing/2014/main" id="{3517E039-5582-B259-FE91-0EDA5218279F}"/>
              </a:ext>
            </a:extLst>
          </p:cNvPr>
          <p:cNvSpPr/>
          <p:nvPr/>
        </p:nvSpPr>
        <p:spPr>
          <a:xfrm>
            <a:off x="7086600" y="5803896"/>
            <a:ext cx="118176" cy="282599"/>
          </a:xfrm>
          <a:custGeom>
            <a:avLst/>
            <a:gdLst>
              <a:gd name="connsiteX0" fmla="*/ 82550 w 118176"/>
              <a:gd name="connsiteY0" fmla="*/ 4 h 282599"/>
              <a:gd name="connsiteX1" fmla="*/ 41275 w 118176"/>
              <a:gd name="connsiteY1" fmla="*/ 63504 h 282599"/>
              <a:gd name="connsiteX2" fmla="*/ 0 w 118176"/>
              <a:gd name="connsiteY2" fmla="*/ 92079 h 282599"/>
              <a:gd name="connsiteX3" fmla="*/ 41275 w 118176"/>
              <a:gd name="connsiteY3" fmla="*/ 98429 h 282599"/>
              <a:gd name="connsiteX4" fmla="*/ 66675 w 118176"/>
              <a:gd name="connsiteY4" fmla="*/ 120654 h 282599"/>
              <a:gd name="connsiteX5" fmla="*/ 41275 w 118176"/>
              <a:gd name="connsiteY5" fmla="*/ 155579 h 282599"/>
              <a:gd name="connsiteX6" fmla="*/ 79375 w 118176"/>
              <a:gd name="connsiteY6" fmla="*/ 180979 h 282599"/>
              <a:gd name="connsiteX7" fmla="*/ 44450 w 118176"/>
              <a:gd name="connsiteY7" fmla="*/ 174629 h 282599"/>
              <a:gd name="connsiteX8" fmla="*/ 76200 w 118176"/>
              <a:gd name="connsiteY8" fmla="*/ 225429 h 282599"/>
              <a:gd name="connsiteX9" fmla="*/ 104775 w 118176"/>
              <a:gd name="connsiteY9" fmla="*/ 282579 h 282599"/>
              <a:gd name="connsiteX10" fmla="*/ 114300 w 118176"/>
              <a:gd name="connsiteY10" fmla="*/ 219079 h 282599"/>
              <a:gd name="connsiteX11" fmla="*/ 41275 w 118176"/>
              <a:gd name="connsiteY11" fmla="*/ 168279 h 282599"/>
              <a:gd name="connsiteX12" fmla="*/ 57150 w 118176"/>
              <a:gd name="connsiteY12" fmla="*/ 123829 h 282599"/>
              <a:gd name="connsiteX13" fmla="*/ 19050 w 118176"/>
              <a:gd name="connsiteY13" fmla="*/ 88904 h 282599"/>
              <a:gd name="connsiteX14" fmla="*/ 53975 w 118176"/>
              <a:gd name="connsiteY14" fmla="*/ 60329 h 282599"/>
              <a:gd name="connsiteX15" fmla="*/ 82550 w 118176"/>
              <a:gd name="connsiteY15" fmla="*/ 4 h 282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8176" h="282599">
                <a:moveTo>
                  <a:pt x="82550" y="4"/>
                </a:moveTo>
                <a:cubicBezTo>
                  <a:pt x="80433" y="533"/>
                  <a:pt x="55033" y="48158"/>
                  <a:pt x="41275" y="63504"/>
                </a:cubicBezTo>
                <a:cubicBezTo>
                  <a:pt x="27517" y="78850"/>
                  <a:pt x="0" y="86258"/>
                  <a:pt x="0" y="92079"/>
                </a:cubicBezTo>
                <a:cubicBezTo>
                  <a:pt x="0" y="97900"/>
                  <a:pt x="30163" y="93667"/>
                  <a:pt x="41275" y="98429"/>
                </a:cubicBezTo>
                <a:cubicBezTo>
                  <a:pt x="52387" y="103191"/>
                  <a:pt x="66675" y="111129"/>
                  <a:pt x="66675" y="120654"/>
                </a:cubicBezTo>
                <a:cubicBezTo>
                  <a:pt x="66675" y="130179"/>
                  <a:pt x="39158" y="145525"/>
                  <a:pt x="41275" y="155579"/>
                </a:cubicBezTo>
                <a:cubicBezTo>
                  <a:pt x="43392" y="165633"/>
                  <a:pt x="78846" y="177804"/>
                  <a:pt x="79375" y="180979"/>
                </a:cubicBezTo>
                <a:cubicBezTo>
                  <a:pt x="79904" y="184154"/>
                  <a:pt x="44979" y="167221"/>
                  <a:pt x="44450" y="174629"/>
                </a:cubicBezTo>
                <a:cubicBezTo>
                  <a:pt x="43921" y="182037"/>
                  <a:pt x="66146" y="207437"/>
                  <a:pt x="76200" y="225429"/>
                </a:cubicBezTo>
                <a:cubicBezTo>
                  <a:pt x="86254" y="243421"/>
                  <a:pt x="98425" y="283637"/>
                  <a:pt x="104775" y="282579"/>
                </a:cubicBezTo>
                <a:cubicBezTo>
                  <a:pt x="111125" y="281521"/>
                  <a:pt x="124883" y="238129"/>
                  <a:pt x="114300" y="219079"/>
                </a:cubicBezTo>
                <a:cubicBezTo>
                  <a:pt x="103717" y="200029"/>
                  <a:pt x="50800" y="184154"/>
                  <a:pt x="41275" y="168279"/>
                </a:cubicBezTo>
                <a:cubicBezTo>
                  <a:pt x="31750" y="152404"/>
                  <a:pt x="60854" y="137058"/>
                  <a:pt x="57150" y="123829"/>
                </a:cubicBezTo>
                <a:cubicBezTo>
                  <a:pt x="53446" y="110600"/>
                  <a:pt x="19579" y="99487"/>
                  <a:pt x="19050" y="88904"/>
                </a:cubicBezTo>
                <a:cubicBezTo>
                  <a:pt x="18521" y="78321"/>
                  <a:pt x="41275" y="69325"/>
                  <a:pt x="53975" y="60329"/>
                </a:cubicBezTo>
                <a:cubicBezTo>
                  <a:pt x="66675" y="51333"/>
                  <a:pt x="84667" y="-525"/>
                  <a:pt x="82550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4" name="フリーフォーム 593">
            <a:extLst>
              <a:ext uri="{FF2B5EF4-FFF2-40B4-BE49-F238E27FC236}">
                <a16:creationId xmlns:a16="http://schemas.microsoft.com/office/drawing/2014/main" id="{7BA6BDE9-E5E8-65C7-F48D-2827EEFDFD5C}"/>
              </a:ext>
            </a:extLst>
          </p:cNvPr>
          <p:cNvSpPr/>
          <p:nvPr/>
        </p:nvSpPr>
        <p:spPr>
          <a:xfrm>
            <a:off x="7121503" y="5857798"/>
            <a:ext cx="161959" cy="276752"/>
          </a:xfrm>
          <a:custGeom>
            <a:avLst/>
            <a:gdLst>
              <a:gd name="connsiteX0" fmla="*/ 22 w 161959"/>
              <a:gd name="connsiteY0" fmla="*/ 77 h 276752"/>
              <a:gd name="connsiteX1" fmla="*/ 53997 w 161959"/>
              <a:gd name="connsiteY1" fmla="*/ 130252 h 276752"/>
              <a:gd name="connsiteX2" fmla="*/ 130197 w 161959"/>
              <a:gd name="connsiteY2" fmla="*/ 108027 h 276752"/>
              <a:gd name="connsiteX3" fmla="*/ 114322 w 161959"/>
              <a:gd name="connsiteY3" fmla="*/ 142952 h 276752"/>
              <a:gd name="connsiteX4" fmla="*/ 76222 w 161959"/>
              <a:gd name="connsiteY4" fmla="*/ 200102 h 276752"/>
              <a:gd name="connsiteX5" fmla="*/ 123847 w 161959"/>
              <a:gd name="connsiteY5" fmla="*/ 177877 h 276752"/>
              <a:gd name="connsiteX6" fmla="*/ 123847 w 161959"/>
              <a:gd name="connsiteY6" fmla="*/ 209627 h 276752"/>
              <a:gd name="connsiteX7" fmla="*/ 161947 w 161959"/>
              <a:gd name="connsiteY7" fmla="*/ 276302 h 276752"/>
              <a:gd name="connsiteX8" fmla="*/ 127022 w 161959"/>
              <a:gd name="connsiteY8" fmla="*/ 238202 h 276752"/>
              <a:gd name="connsiteX9" fmla="*/ 50822 w 161959"/>
              <a:gd name="connsiteY9" fmla="*/ 225502 h 276752"/>
              <a:gd name="connsiteX10" fmla="*/ 104797 w 161959"/>
              <a:gd name="connsiteY10" fmla="*/ 225502 h 276752"/>
              <a:gd name="connsiteX11" fmla="*/ 117497 w 161959"/>
              <a:gd name="connsiteY11" fmla="*/ 181052 h 276752"/>
              <a:gd name="connsiteX12" fmla="*/ 95272 w 161959"/>
              <a:gd name="connsiteY12" fmla="*/ 136602 h 276752"/>
              <a:gd name="connsiteX13" fmla="*/ 47647 w 161959"/>
              <a:gd name="connsiteY13" fmla="*/ 111202 h 276752"/>
              <a:gd name="connsiteX14" fmla="*/ 22 w 161959"/>
              <a:gd name="connsiteY14" fmla="*/ 77 h 276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1959" h="276752">
                <a:moveTo>
                  <a:pt x="22" y="77"/>
                </a:moveTo>
                <a:cubicBezTo>
                  <a:pt x="1080" y="3252"/>
                  <a:pt x="32301" y="112260"/>
                  <a:pt x="53997" y="130252"/>
                </a:cubicBezTo>
                <a:cubicBezTo>
                  <a:pt x="75693" y="148244"/>
                  <a:pt x="120143" y="105910"/>
                  <a:pt x="130197" y="108027"/>
                </a:cubicBezTo>
                <a:cubicBezTo>
                  <a:pt x="140251" y="110144"/>
                  <a:pt x="123318" y="127606"/>
                  <a:pt x="114322" y="142952"/>
                </a:cubicBezTo>
                <a:cubicBezTo>
                  <a:pt x="105326" y="158298"/>
                  <a:pt x="74635" y="194281"/>
                  <a:pt x="76222" y="200102"/>
                </a:cubicBezTo>
                <a:cubicBezTo>
                  <a:pt x="77810" y="205923"/>
                  <a:pt x="115909" y="176289"/>
                  <a:pt x="123847" y="177877"/>
                </a:cubicBezTo>
                <a:cubicBezTo>
                  <a:pt x="131785" y="179465"/>
                  <a:pt x="117497" y="193223"/>
                  <a:pt x="123847" y="209627"/>
                </a:cubicBezTo>
                <a:cubicBezTo>
                  <a:pt x="130197" y="226031"/>
                  <a:pt x="161418" y="271540"/>
                  <a:pt x="161947" y="276302"/>
                </a:cubicBezTo>
                <a:cubicBezTo>
                  <a:pt x="162476" y="281065"/>
                  <a:pt x="145543" y="246669"/>
                  <a:pt x="127022" y="238202"/>
                </a:cubicBezTo>
                <a:cubicBezTo>
                  <a:pt x="108501" y="229735"/>
                  <a:pt x="54526" y="227619"/>
                  <a:pt x="50822" y="225502"/>
                </a:cubicBezTo>
                <a:cubicBezTo>
                  <a:pt x="47118" y="223385"/>
                  <a:pt x="93685" y="232910"/>
                  <a:pt x="104797" y="225502"/>
                </a:cubicBezTo>
                <a:cubicBezTo>
                  <a:pt x="115910" y="218094"/>
                  <a:pt x="119084" y="195869"/>
                  <a:pt x="117497" y="181052"/>
                </a:cubicBezTo>
                <a:cubicBezTo>
                  <a:pt x="115910" y="166235"/>
                  <a:pt x="106914" y="148244"/>
                  <a:pt x="95272" y="136602"/>
                </a:cubicBezTo>
                <a:cubicBezTo>
                  <a:pt x="83630" y="124960"/>
                  <a:pt x="60347" y="130252"/>
                  <a:pt x="47647" y="111202"/>
                </a:cubicBezTo>
                <a:cubicBezTo>
                  <a:pt x="34947" y="92152"/>
                  <a:pt x="-1036" y="-3098"/>
                  <a:pt x="22" y="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5" name="フリーフォーム 594">
            <a:extLst>
              <a:ext uri="{FF2B5EF4-FFF2-40B4-BE49-F238E27FC236}">
                <a16:creationId xmlns:a16="http://schemas.microsoft.com/office/drawing/2014/main" id="{9F660054-24AC-95A3-0E04-AE74EA28D02C}"/>
              </a:ext>
            </a:extLst>
          </p:cNvPr>
          <p:cNvSpPr/>
          <p:nvPr/>
        </p:nvSpPr>
        <p:spPr>
          <a:xfrm>
            <a:off x="6724514" y="5876925"/>
            <a:ext cx="165381" cy="285994"/>
          </a:xfrm>
          <a:custGeom>
            <a:avLst/>
            <a:gdLst>
              <a:gd name="connsiteX0" fmla="*/ 3311 w 165381"/>
              <a:gd name="connsiteY0" fmla="*/ 0 h 285994"/>
              <a:gd name="connsiteX1" fmla="*/ 114436 w 165381"/>
              <a:gd name="connsiteY1" fmla="*/ 142875 h 285994"/>
              <a:gd name="connsiteX2" fmla="*/ 92211 w 165381"/>
              <a:gd name="connsiteY2" fmla="*/ 203200 h 285994"/>
              <a:gd name="connsiteX3" fmla="*/ 123961 w 165381"/>
              <a:gd name="connsiteY3" fmla="*/ 187325 h 285994"/>
              <a:gd name="connsiteX4" fmla="*/ 108086 w 165381"/>
              <a:gd name="connsiteY4" fmla="*/ 219075 h 285994"/>
              <a:gd name="connsiteX5" fmla="*/ 136 w 165381"/>
              <a:gd name="connsiteY5" fmla="*/ 215900 h 285994"/>
              <a:gd name="connsiteX6" fmla="*/ 85861 w 165381"/>
              <a:gd name="connsiteY6" fmla="*/ 228600 h 285994"/>
              <a:gd name="connsiteX7" fmla="*/ 98561 w 165381"/>
              <a:gd name="connsiteY7" fmla="*/ 250825 h 285994"/>
              <a:gd name="connsiteX8" fmla="*/ 92211 w 165381"/>
              <a:gd name="connsiteY8" fmla="*/ 285750 h 285994"/>
              <a:gd name="connsiteX9" fmla="*/ 95386 w 165381"/>
              <a:gd name="connsiteY9" fmla="*/ 231775 h 285994"/>
              <a:gd name="connsiteX10" fmla="*/ 165236 w 165381"/>
              <a:gd name="connsiteY10" fmla="*/ 120650 h 285994"/>
              <a:gd name="connsiteX11" fmla="*/ 114436 w 165381"/>
              <a:gd name="connsiteY11" fmla="*/ 155575 h 285994"/>
              <a:gd name="connsiteX12" fmla="*/ 139836 w 165381"/>
              <a:gd name="connsiteY12" fmla="*/ 120650 h 285994"/>
              <a:gd name="connsiteX13" fmla="*/ 98561 w 165381"/>
              <a:gd name="connsiteY13" fmla="*/ 88900 h 285994"/>
              <a:gd name="connsiteX14" fmla="*/ 3311 w 165381"/>
              <a:gd name="connsiteY14" fmla="*/ 0 h 285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5381" h="285994">
                <a:moveTo>
                  <a:pt x="3311" y="0"/>
                </a:moveTo>
                <a:cubicBezTo>
                  <a:pt x="51465" y="54504"/>
                  <a:pt x="99619" y="109008"/>
                  <a:pt x="114436" y="142875"/>
                </a:cubicBezTo>
                <a:cubicBezTo>
                  <a:pt x="129253" y="176742"/>
                  <a:pt x="90624" y="195792"/>
                  <a:pt x="92211" y="203200"/>
                </a:cubicBezTo>
                <a:cubicBezTo>
                  <a:pt x="93798" y="210608"/>
                  <a:pt x="121315" y="184679"/>
                  <a:pt x="123961" y="187325"/>
                </a:cubicBezTo>
                <a:cubicBezTo>
                  <a:pt x="126607" y="189971"/>
                  <a:pt x="128723" y="214313"/>
                  <a:pt x="108086" y="219075"/>
                </a:cubicBezTo>
                <a:cubicBezTo>
                  <a:pt x="87449" y="223837"/>
                  <a:pt x="3840" y="214313"/>
                  <a:pt x="136" y="215900"/>
                </a:cubicBezTo>
                <a:cubicBezTo>
                  <a:pt x="-3568" y="217487"/>
                  <a:pt x="69457" y="222779"/>
                  <a:pt x="85861" y="228600"/>
                </a:cubicBezTo>
                <a:cubicBezTo>
                  <a:pt x="102265" y="234421"/>
                  <a:pt x="97503" y="241300"/>
                  <a:pt x="98561" y="250825"/>
                </a:cubicBezTo>
                <a:cubicBezTo>
                  <a:pt x="99619" y="260350"/>
                  <a:pt x="92740" y="288925"/>
                  <a:pt x="92211" y="285750"/>
                </a:cubicBezTo>
                <a:cubicBezTo>
                  <a:pt x="91682" y="282575"/>
                  <a:pt x="83215" y="259292"/>
                  <a:pt x="95386" y="231775"/>
                </a:cubicBezTo>
                <a:cubicBezTo>
                  <a:pt x="107557" y="204258"/>
                  <a:pt x="162061" y="133350"/>
                  <a:pt x="165236" y="120650"/>
                </a:cubicBezTo>
                <a:cubicBezTo>
                  <a:pt x="168411" y="107950"/>
                  <a:pt x="118669" y="155575"/>
                  <a:pt x="114436" y="155575"/>
                </a:cubicBezTo>
                <a:cubicBezTo>
                  <a:pt x="110203" y="155575"/>
                  <a:pt x="142482" y="131763"/>
                  <a:pt x="139836" y="120650"/>
                </a:cubicBezTo>
                <a:cubicBezTo>
                  <a:pt x="137190" y="109537"/>
                  <a:pt x="98561" y="88900"/>
                  <a:pt x="98561" y="88900"/>
                </a:cubicBezTo>
                <a:lnTo>
                  <a:pt x="3311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6" name="フリーフォーム 595">
            <a:extLst>
              <a:ext uri="{FF2B5EF4-FFF2-40B4-BE49-F238E27FC236}">
                <a16:creationId xmlns:a16="http://schemas.microsoft.com/office/drawing/2014/main" id="{A4080340-2F90-7C89-51E4-BF96790534E1}"/>
              </a:ext>
            </a:extLst>
          </p:cNvPr>
          <p:cNvSpPr/>
          <p:nvPr/>
        </p:nvSpPr>
        <p:spPr>
          <a:xfrm>
            <a:off x="6863803" y="5936871"/>
            <a:ext cx="235506" cy="172101"/>
          </a:xfrm>
          <a:custGeom>
            <a:avLst/>
            <a:gdLst>
              <a:gd name="connsiteX0" fmla="*/ 547 w 235506"/>
              <a:gd name="connsiteY0" fmla="*/ 117854 h 172101"/>
              <a:gd name="connsiteX1" fmla="*/ 152947 w 235506"/>
              <a:gd name="connsiteY1" fmla="*/ 60704 h 172101"/>
              <a:gd name="connsiteX2" fmla="*/ 105322 w 235506"/>
              <a:gd name="connsiteY2" fmla="*/ 79754 h 172101"/>
              <a:gd name="connsiteX3" fmla="*/ 197397 w 235506"/>
              <a:gd name="connsiteY3" fmla="*/ 44829 h 172101"/>
              <a:gd name="connsiteX4" fmla="*/ 165647 w 235506"/>
              <a:gd name="connsiteY4" fmla="*/ 16254 h 172101"/>
              <a:gd name="connsiteX5" fmla="*/ 213272 w 235506"/>
              <a:gd name="connsiteY5" fmla="*/ 41654 h 172101"/>
              <a:gd name="connsiteX6" fmla="*/ 210097 w 235506"/>
              <a:gd name="connsiteY6" fmla="*/ 92454 h 172101"/>
              <a:gd name="connsiteX7" fmla="*/ 210097 w 235506"/>
              <a:gd name="connsiteY7" fmla="*/ 98804 h 172101"/>
              <a:gd name="connsiteX8" fmla="*/ 235497 w 235506"/>
              <a:gd name="connsiteY8" fmla="*/ 171829 h 172101"/>
              <a:gd name="connsiteX9" fmla="*/ 213272 w 235506"/>
              <a:gd name="connsiteY9" fmla="*/ 121029 h 172101"/>
              <a:gd name="connsiteX10" fmla="*/ 232322 w 235506"/>
              <a:gd name="connsiteY10" fmla="*/ 54354 h 172101"/>
              <a:gd name="connsiteX11" fmla="*/ 162472 w 235506"/>
              <a:gd name="connsiteY11" fmla="*/ 379 h 172101"/>
              <a:gd name="connsiteX12" fmla="*/ 216447 w 235506"/>
              <a:gd name="connsiteY12" fmla="*/ 32129 h 172101"/>
              <a:gd name="connsiteX13" fmla="*/ 105322 w 235506"/>
              <a:gd name="connsiteY13" fmla="*/ 67054 h 172101"/>
              <a:gd name="connsiteX14" fmla="*/ 547 w 235506"/>
              <a:gd name="connsiteY14" fmla="*/ 117854 h 172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5506" h="172101">
                <a:moveTo>
                  <a:pt x="547" y="117854"/>
                </a:moveTo>
                <a:cubicBezTo>
                  <a:pt x="8484" y="116796"/>
                  <a:pt x="135485" y="67054"/>
                  <a:pt x="152947" y="60704"/>
                </a:cubicBezTo>
                <a:cubicBezTo>
                  <a:pt x="170409" y="54354"/>
                  <a:pt x="97914" y="82400"/>
                  <a:pt x="105322" y="79754"/>
                </a:cubicBezTo>
                <a:cubicBezTo>
                  <a:pt x="112730" y="77108"/>
                  <a:pt x="187343" y="55412"/>
                  <a:pt x="197397" y="44829"/>
                </a:cubicBezTo>
                <a:cubicBezTo>
                  <a:pt x="207451" y="34246"/>
                  <a:pt x="163001" y="16783"/>
                  <a:pt x="165647" y="16254"/>
                </a:cubicBezTo>
                <a:cubicBezTo>
                  <a:pt x="168293" y="15725"/>
                  <a:pt x="205864" y="28954"/>
                  <a:pt x="213272" y="41654"/>
                </a:cubicBezTo>
                <a:cubicBezTo>
                  <a:pt x="220680" y="54354"/>
                  <a:pt x="210097" y="92454"/>
                  <a:pt x="210097" y="92454"/>
                </a:cubicBezTo>
                <a:cubicBezTo>
                  <a:pt x="209568" y="101979"/>
                  <a:pt x="205864" y="85575"/>
                  <a:pt x="210097" y="98804"/>
                </a:cubicBezTo>
                <a:cubicBezTo>
                  <a:pt x="214330" y="112033"/>
                  <a:pt x="234968" y="168125"/>
                  <a:pt x="235497" y="171829"/>
                </a:cubicBezTo>
                <a:cubicBezTo>
                  <a:pt x="236026" y="175533"/>
                  <a:pt x="213801" y="140608"/>
                  <a:pt x="213272" y="121029"/>
                </a:cubicBezTo>
                <a:cubicBezTo>
                  <a:pt x="212743" y="101450"/>
                  <a:pt x="240789" y="74462"/>
                  <a:pt x="232322" y="54354"/>
                </a:cubicBezTo>
                <a:cubicBezTo>
                  <a:pt x="223855" y="34246"/>
                  <a:pt x="165118" y="4083"/>
                  <a:pt x="162472" y="379"/>
                </a:cubicBezTo>
                <a:cubicBezTo>
                  <a:pt x="159826" y="-3325"/>
                  <a:pt x="225972" y="21016"/>
                  <a:pt x="216447" y="32129"/>
                </a:cubicBezTo>
                <a:cubicBezTo>
                  <a:pt x="206922" y="43241"/>
                  <a:pt x="137601" y="54883"/>
                  <a:pt x="105322" y="67054"/>
                </a:cubicBezTo>
                <a:cubicBezTo>
                  <a:pt x="73043" y="79225"/>
                  <a:pt x="-7390" y="118912"/>
                  <a:pt x="547" y="1178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7" name="フリーフォーム 596">
            <a:extLst>
              <a:ext uri="{FF2B5EF4-FFF2-40B4-BE49-F238E27FC236}">
                <a16:creationId xmlns:a16="http://schemas.microsoft.com/office/drawing/2014/main" id="{86C39E9B-780A-7D26-DBB1-A34634E71D4D}"/>
              </a:ext>
            </a:extLst>
          </p:cNvPr>
          <p:cNvSpPr/>
          <p:nvPr/>
        </p:nvSpPr>
        <p:spPr>
          <a:xfrm>
            <a:off x="7006471" y="6022632"/>
            <a:ext cx="115171" cy="298884"/>
          </a:xfrm>
          <a:custGeom>
            <a:avLst/>
            <a:gdLst>
              <a:gd name="connsiteX0" fmla="*/ 70604 w 115171"/>
              <a:gd name="connsiteY0" fmla="*/ 343 h 298884"/>
              <a:gd name="connsiteX1" fmla="*/ 115054 w 115171"/>
              <a:gd name="connsiteY1" fmla="*/ 130518 h 298884"/>
              <a:gd name="connsiteX2" fmla="*/ 54729 w 115171"/>
              <a:gd name="connsiteY2" fmla="*/ 206718 h 298884"/>
              <a:gd name="connsiteX3" fmla="*/ 102354 w 115171"/>
              <a:gd name="connsiteY3" fmla="*/ 162268 h 298884"/>
              <a:gd name="connsiteX4" fmla="*/ 51554 w 115171"/>
              <a:gd name="connsiteY4" fmla="*/ 232118 h 298884"/>
              <a:gd name="connsiteX5" fmla="*/ 754 w 115171"/>
              <a:gd name="connsiteY5" fmla="*/ 298793 h 298884"/>
              <a:gd name="connsiteX6" fmla="*/ 26154 w 115171"/>
              <a:gd name="connsiteY6" fmla="*/ 244818 h 298884"/>
              <a:gd name="connsiteX7" fmla="*/ 92829 w 115171"/>
              <a:gd name="connsiteY7" fmla="*/ 171793 h 298884"/>
              <a:gd name="connsiteX8" fmla="*/ 96004 w 115171"/>
              <a:gd name="connsiteY8" fmla="*/ 124168 h 298884"/>
              <a:gd name="connsiteX9" fmla="*/ 89654 w 115171"/>
              <a:gd name="connsiteY9" fmla="*/ 92418 h 298884"/>
              <a:gd name="connsiteX10" fmla="*/ 70604 w 115171"/>
              <a:gd name="connsiteY10" fmla="*/ 343 h 298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5171" h="298884">
                <a:moveTo>
                  <a:pt x="70604" y="343"/>
                </a:moveTo>
                <a:cubicBezTo>
                  <a:pt x="74837" y="6693"/>
                  <a:pt x="117700" y="96122"/>
                  <a:pt x="115054" y="130518"/>
                </a:cubicBezTo>
                <a:cubicBezTo>
                  <a:pt x="112408" y="164914"/>
                  <a:pt x="56846" y="201426"/>
                  <a:pt x="54729" y="206718"/>
                </a:cubicBezTo>
                <a:cubicBezTo>
                  <a:pt x="52612" y="212010"/>
                  <a:pt x="102883" y="158035"/>
                  <a:pt x="102354" y="162268"/>
                </a:cubicBezTo>
                <a:cubicBezTo>
                  <a:pt x="101825" y="166501"/>
                  <a:pt x="68487" y="209364"/>
                  <a:pt x="51554" y="232118"/>
                </a:cubicBezTo>
                <a:cubicBezTo>
                  <a:pt x="34621" y="254872"/>
                  <a:pt x="4987" y="296676"/>
                  <a:pt x="754" y="298793"/>
                </a:cubicBezTo>
                <a:cubicBezTo>
                  <a:pt x="-3479" y="300910"/>
                  <a:pt x="10808" y="265985"/>
                  <a:pt x="26154" y="244818"/>
                </a:cubicBezTo>
                <a:cubicBezTo>
                  <a:pt x="41500" y="223651"/>
                  <a:pt x="81187" y="191901"/>
                  <a:pt x="92829" y="171793"/>
                </a:cubicBezTo>
                <a:cubicBezTo>
                  <a:pt x="104471" y="151685"/>
                  <a:pt x="96533" y="137397"/>
                  <a:pt x="96004" y="124168"/>
                </a:cubicBezTo>
                <a:cubicBezTo>
                  <a:pt x="95475" y="110939"/>
                  <a:pt x="92829" y="107235"/>
                  <a:pt x="89654" y="92418"/>
                </a:cubicBezTo>
                <a:cubicBezTo>
                  <a:pt x="86479" y="77601"/>
                  <a:pt x="66371" y="-6007"/>
                  <a:pt x="70604" y="3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8" name="フリーフォーム 597">
            <a:extLst>
              <a:ext uri="{FF2B5EF4-FFF2-40B4-BE49-F238E27FC236}">
                <a16:creationId xmlns:a16="http://schemas.microsoft.com/office/drawing/2014/main" id="{34534CD0-4810-789B-B315-176035E38FE2}"/>
              </a:ext>
            </a:extLst>
          </p:cNvPr>
          <p:cNvSpPr/>
          <p:nvPr/>
        </p:nvSpPr>
        <p:spPr>
          <a:xfrm>
            <a:off x="6905625" y="5981623"/>
            <a:ext cx="229517" cy="203277"/>
          </a:xfrm>
          <a:custGeom>
            <a:avLst/>
            <a:gdLst>
              <a:gd name="connsiteX0" fmla="*/ 79375 w 229517"/>
              <a:gd name="connsiteY0" fmla="*/ 50877 h 203277"/>
              <a:gd name="connsiteX1" fmla="*/ 76200 w 229517"/>
              <a:gd name="connsiteY1" fmla="*/ 142952 h 203277"/>
              <a:gd name="connsiteX2" fmla="*/ 82550 w 229517"/>
              <a:gd name="connsiteY2" fmla="*/ 196927 h 203277"/>
              <a:gd name="connsiteX3" fmla="*/ 19050 w 229517"/>
              <a:gd name="connsiteY3" fmla="*/ 200102 h 203277"/>
              <a:gd name="connsiteX4" fmla="*/ 152400 w 229517"/>
              <a:gd name="connsiteY4" fmla="*/ 177877 h 203277"/>
              <a:gd name="connsiteX5" fmla="*/ 225425 w 229517"/>
              <a:gd name="connsiteY5" fmla="*/ 149302 h 203277"/>
              <a:gd name="connsiteX6" fmla="*/ 31750 w 229517"/>
              <a:gd name="connsiteY6" fmla="*/ 193752 h 203277"/>
              <a:gd name="connsiteX7" fmla="*/ 196850 w 229517"/>
              <a:gd name="connsiteY7" fmla="*/ 133427 h 203277"/>
              <a:gd name="connsiteX8" fmla="*/ 22225 w 229517"/>
              <a:gd name="connsiteY8" fmla="*/ 177877 h 203277"/>
              <a:gd name="connsiteX9" fmla="*/ 187325 w 229517"/>
              <a:gd name="connsiteY9" fmla="*/ 133427 h 203277"/>
              <a:gd name="connsiteX10" fmla="*/ 69850 w 229517"/>
              <a:gd name="connsiteY10" fmla="*/ 149302 h 203277"/>
              <a:gd name="connsiteX11" fmla="*/ 0 w 229517"/>
              <a:gd name="connsiteY11" fmla="*/ 77 h 203277"/>
              <a:gd name="connsiteX12" fmla="*/ 69850 w 229517"/>
              <a:gd name="connsiteY12" fmla="*/ 171527 h 203277"/>
              <a:gd name="connsiteX13" fmla="*/ 79375 w 229517"/>
              <a:gd name="connsiteY13" fmla="*/ 50877 h 20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9517" h="203277">
                <a:moveTo>
                  <a:pt x="79375" y="50877"/>
                </a:moveTo>
                <a:cubicBezTo>
                  <a:pt x="80433" y="46115"/>
                  <a:pt x="75671" y="118610"/>
                  <a:pt x="76200" y="142952"/>
                </a:cubicBezTo>
                <a:cubicBezTo>
                  <a:pt x="76729" y="167294"/>
                  <a:pt x="92075" y="187402"/>
                  <a:pt x="82550" y="196927"/>
                </a:cubicBezTo>
                <a:cubicBezTo>
                  <a:pt x="73025" y="206452"/>
                  <a:pt x="7408" y="203277"/>
                  <a:pt x="19050" y="200102"/>
                </a:cubicBezTo>
                <a:cubicBezTo>
                  <a:pt x="30692" y="196927"/>
                  <a:pt x="118004" y="186344"/>
                  <a:pt x="152400" y="177877"/>
                </a:cubicBezTo>
                <a:cubicBezTo>
                  <a:pt x="186796" y="169410"/>
                  <a:pt x="245533" y="146656"/>
                  <a:pt x="225425" y="149302"/>
                </a:cubicBezTo>
                <a:cubicBezTo>
                  <a:pt x="205317" y="151948"/>
                  <a:pt x="36512" y="196398"/>
                  <a:pt x="31750" y="193752"/>
                </a:cubicBezTo>
                <a:cubicBezTo>
                  <a:pt x="26988" y="191106"/>
                  <a:pt x="198438" y="136073"/>
                  <a:pt x="196850" y="133427"/>
                </a:cubicBezTo>
                <a:cubicBezTo>
                  <a:pt x="195263" y="130781"/>
                  <a:pt x="23812" y="177877"/>
                  <a:pt x="22225" y="177877"/>
                </a:cubicBezTo>
                <a:cubicBezTo>
                  <a:pt x="20638" y="177877"/>
                  <a:pt x="179388" y="138190"/>
                  <a:pt x="187325" y="133427"/>
                </a:cubicBezTo>
                <a:cubicBezTo>
                  <a:pt x="195263" y="128665"/>
                  <a:pt x="101071" y="171527"/>
                  <a:pt x="69850" y="149302"/>
                </a:cubicBezTo>
                <a:cubicBezTo>
                  <a:pt x="38629" y="127077"/>
                  <a:pt x="0" y="-3627"/>
                  <a:pt x="0" y="77"/>
                </a:cubicBezTo>
                <a:cubicBezTo>
                  <a:pt x="0" y="3781"/>
                  <a:pt x="56092" y="156710"/>
                  <a:pt x="69850" y="171527"/>
                </a:cubicBezTo>
                <a:cubicBezTo>
                  <a:pt x="83608" y="186344"/>
                  <a:pt x="78317" y="55639"/>
                  <a:pt x="79375" y="508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9" name="フリーフォーム 598">
            <a:extLst>
              <a:ext uri="{FF2B5EF4-FFF2-40B4-BE49-F238E27FC236}">
                <a16:creationId xmlns:a16="http://schemas.microsoft.com/office/drawing/2014/main" id="{1B0398E9-55D7-FFE2-90C5-EA3EA6F923C3}"/>
              </a:ext>
            </a:extLst>
          </p:cNvPr>
          <p:cNvSpPr/>
          <p:nvPr/>
        </p:nvSpPr>
        <p:spPr>
          <a:xfrm>
            <a:off x="6121242" y="6194080"/>
            <a:ext cx="136866" cy="375006"/>
          </a:xfrm>
          <a:custGeom>
            <a:avLst/>
            <a:gdLst>
              <a:gd name="connsiteX0" fmla="*/ 136683 w 136866"/>
              <a:gd name="connsiteY0" fmla="*/ 345 h 375006"/>
              <a:gd name="connsiteX1" fmla="*/ 50958 w 136866"/>
              <a:gd name="connsiteY1" fmla="*/ 120995 h 375006"/>
              <a:gd name="connsiteX2" fmla="*/ 79533 w 136866"/>
              <a:gd name="connsiteY2" fmla="*/ 101945 h 375006"/>
              <a:gd name="connsiteX3" fmla="*/ 35083 w 136866"/>
              <a:gd name="connsiteY3" fmla="*/ 197195 h 375006"/>
              <a:gd name="connsiteX4" fmla="*/ 57308 w 136866"/>
              <a:gd name="connsiteY4" fmla="*/ 165445 h 375006"/>
              <a:gd name="connsiteX5" fmla="*/ 12858 w 136866"/>
              <a:gd name="connsiteY5" fmla="*/ 314670 h 375006"/>
              <a:gd name="connsiteX6" fmla="*/ 158 w 136866"/>
              <a:gd name="connsiteY6" fmla="*/ 374995 h 375006"/>
              <a:gd name="connsiteX7" fmla="*/ 19208 w 136866"/>
              <a:gd name="connsiteY7" fmla="*/ 317845 h 375006"/>
              <a:gd name="connsiteX8" fmla="*/ 66833 w 136866"/>
              <a:gd name="connsiteY8" fmla="*/ 130520 h 375006"/>
              <a:gd name="connsiteX9" fmla="*/ 50958 w 136866"/>
              <a:gd name="connsiteY9" fmla="*/ 168620 h 375006"/>
              <a:gd name="connsiteX10" fmla="*/ 73183 w 136866"/>
              <a:gd name="connsiteY10" fmla="*/ 86070 h 375006"/>
              <a:gd name="connsiteX11" fmla="*/ 136683 w 136866"/>
              <a:gd name="connsiteY11" fmla="*/ 345 h 37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36866" h="375006">
                <a:moveTo>
                  <a:pt x="136683" y="345"/>
                </a:moveTo>
                <a:cubicBezTo>
                  <a:pt x="132979" y="6166"/>
                  <a:pt x="60483" y="104062"/>
                  <a:pt x="50958" y="120995"/>
                </a:cubicBezTo>
                <a:cubicBezTo>
                  <a:pt x="41433" y="137928"/>
                  <a:pt x="82179" y="89245"/>
                  <a:pt x="79533" y="101945"/>
                </a:cubicBezTo>
                <a:cubicBezTo>
                  <a:pt x="76887" y="114645"/>
                  <a:pt x="38787" y="186612"/>
                  <a:pt x="35083" y="197195"/>
                </a:cubicBezTo>
                <a:cubicBezTo>
                  <a:pt x="31379" y="207778"/>
                  <a:pt x="61012" y="145866"/>
                  <a:pt x="57308" y="165445"/>
                </a:cubicBezTo>
                <a:cubicBezTo>
                  <a:pt x="53604" y="185024"/>
                  <a:pt x="22383" y="279745"/>
                  <a:pt x="12858" y="314670"/>
                </a:cubicBezTo>
                <a:cubicBezTo>
                  <a:pt x="3333" y="349595"/>
                  <a:pt x="-900" y="374466"/>
                  <a:pt x="158" y="374995"/>
                </a:cubicBezTo>
                <a:cubicBezTo>
                  <a:pt x="1216" y="375524"/>
                  <a:pt x="8095" y="358591"/>
                  <a:pt x="19208" y="317845"/>
                </a:cubicBezTo>
                <a:cubicBezTo>
                  <a:pt x="30320" y="277099"/>
                  <a:pt x="61541" y="155391"/>
                  <a:pt x="66833" y="130520"/>
                </a:cubicBezTo>
                <a:cubicBezTo>
                  <a:pt x="72125" y="105649"/>
                  <a:pt x="49900" y="176028"/>
                  <a:pt x="50958" y="168620"/>
                </a:cubicBezTo>
                <a:cubicBezTo>
                  <a:pt x="52016" y="161212"/>
                  <a:pt x="59425" y="108295"/>
                  <a:pt x="73183" y="86070"/>
                </a:cubicBezTo>
                <a:cubicBezTo>
                  <a:pt x="86941" y="63845"/>
                  <a:pt x="140387" y="-5476"/>
                  <a:pt x="136683" y="3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0" name="フリーフォーム 599">
            <a:extLst>
              <a:ext uri="{FF2B5EF4-FFF2-40B4-BE49-F238E27FC236}">
                <a16:creationId xmlns:a16="http://schemas.microsoft.com/office/drawing/2014/main" id="{F20C4A61-1FD2-DE80-5F4B-B5EEB0DD4A48}"/>
              </a:ext>
            </a:extLst>
          </p:cNvPr>
          <p:cNvSpPr/>
          <p:nvPr/>
        </p:nvSpPr>
        <p:spPr>
          <a:xfrm>
            <a:off x="6111875" y="6162292"/>
            <a:ext cx="136642" cy="397683"/>
          </a:xfrm>
          <a:custGeom>
            <a:avLst/>
            <a:gdLst>
              <a:gd name="connsiteX0" fmla="*/ 136525 w 136642"/>
              <a:gd name="connsiteY0" fmla="*/ 383 h 397683"/>
              <a:gd name="connsiteX1" fmla="*/ 73025 w 136642"/>
              <a:gd name="connsiteY1" fmla="*/ 162308 h 397683"/>
              <a:gd name="connsiteX2" fmla="*/ 88900 w 136642"/>
              <a:gd name="connsiteY2" fmla="*/ 130558 h 397683"/>
              <a:gd name="connsiteX3" fmla="*/ 66675 w 136642"/>
              <a:gd name="connsiteY3" fmla="*/ 273433 h 397683"/>
              <a:gd name="connsiteX4" fmla="*/ 82550 w 136642"/>
              <a:gd name="connsiteY4" fmla="*/ 241683 h 397683"/>
              <a:gd name="connsiteX5" fmla="*/ 66675 w 136642"/>
              <a:gd name="connsiteY5" fmla="*/ 308358 h 397683"/>
              <a:gd name="connsiteX6" fmla="*/ 0 w 136642"/>
              <a:gd name="connsiteY6" fmla="*/ 397258 h 397683"/>
              <a:gd name="connsiteX7" fmla="*/ 66675 w 136642"/>
              <a:gd name="connsiteY7" fmla="*/ 340108 h 397683"/>
              <a:gd name="connsiteX8" fmla="*/ 82550 w 136642"/>
              <a:gd name="connsiteY8" fmla="*/ 295658 h 397683"/>
              <a:gd name="connsiteX9" fmla="*/ 53975 w 136642"/>
              <a:gd name="connsiteY9" fmla="*/ 305183 h 397683"/>
              <a:gd name="connsiteX10" fmla="*/ 82550 w 136642"/>
              <a:gd name="connsiteY10" fmla="*/ 171833 h 397683"/>
              <a:gd name="connsiteX11" fmla="*/ 79375 w 136642"/>
              <a:gd name="connsiteY11" fmla="*/ 178183 h 397683"/>
              <a:gd name="connsiteX12" fmla="*/ 88900 w 136642"/>
              <a:gd name="connsiteY12" fmla="*/ 117858 h 397683"/>
              <a:gd name="connsiteX13" fmla="*/ 136525 w 136642"/>
              <a:gd name="connsiteY13" fmla="*/ 383 h 397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6642" h="397683">
                <a:moveTo>
                  <a:pt x="136525" y="383"/>
                </a:moveTo>
                <a:cubicBezTo>
                  <a:pt x="133879" y="7791"/>
                  <a:pt x="80962" y="140612"/>
                  <a:pt x="73025" y="162308"/>
                </a:cubicBezTo>
                <a:cubicBezTo>
                  <a:pt x="65088" y="184004"/>
                  <a:pt x="89958" y="112037"/>
                  <a:pt x="88900" y="130558"/>
                </a:cubicBezTo>
                <a:cubicBezTo>
                  <a:pt x="87842" y="149079"/>
                  <a:pt x="67733" y="254912"/>
                  <a:pt x="66675" y="273433"/>
                </a:cubicBezTo>
                <a:cubicBezTo>
                  <a:pt x="65617" y="291954"/>
                  <a:pt x="82550" y="235862"/>
                  <a:pt x="82550" y="241683"/>
                </a:cubicBezTo>
                <a:cubicBezTo>
                  <a:pt x="82550" y="247504"/>
                  <a:pt x="80433" y="282429"/>
                  <a:pt x="66675" y="308358"/>
                </a:cubicBezTo>
                <a:cubicBezTo>
                  <a:pt x="52917" y="334287"/>
                  <a:pt x="0" y="391966"/>
                  <a:pt x="0" y="397258"/>
                </a:cubicBezTo>
                <a:cubicBezTo>
                  <a:pt x="0" y="402550"/>
                  <a:pt x="52917" y="357041"/>
                  <a:pt x="66675" y="340108"/>
                </a:cubicBezTo>
                <a:cubicBezTo>
                  <a:pt x="80433" y="323175"/>
                  <a:pt x="84667" y="301479"/>
                  <a:pt x="82550" y="295658"/>
                </a:cubicBezTo>
                <a:cubicBezTo>
                  <a:pt x="80433" y="289837"/>
                  <a:pt x="53975" y="325820"/>
                  <a:pt x="53975" y="305183"/>
                </a:cubicBezTo>
                <a:cubicBezTo>
                  <a:pt x="53975" y="284546"/>
                  <a:pt x="78317" y="193000"/>
                  <a:pt x="82550" y="171833"/>
                </a:cubicBezTo>
                <a:cubicBezTo>
                  <a:pt x="86783" y="150666"/>
                  <a:pt x="78317" y="187179"/>
                  <a:pt x="79375" y="178183"/>
                </a:cubicBezTo>
                <a:cubicBezTo>
                  <a:pt x="80433" y="169187"/>
                  <a:pt x="81492" y="140612"/>
                  <a:pt x="88900" y="117858"/>
                </a:cubicBezTo>
                <a:cubicBezTo>
                  <a:pt x="96308" y="95104"/>
                  <a:pt x="139171" y="-7025"/>
                  <a:pt x="136525" y="38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1" name="フリーフォーム 600">
            <a:extLst>
              <a:ext uri="{FF2B5EF4-FFF2-40B4-BE49-F238E27FC236}">
                <a16:creationId xmlns:a16="http://schemas.microsoft.com/office/drawing/2014/main" id="{6DE4E436-659E-6E62-0AA0-F3D633979728}"/>
              </a:ext>
            </a:extLst>
          </p:cNvPr>
          <p:cNvSpPr/>
          <p:nvPr/>
        </p:nvSpPr>
        <p:spPr>
          <a:xfrm>
            <a:off x="6181040" y="6159495"/>
            <a:ext cx="76944" cy="330279"/>
          </a:xfrm>
          <a:custGeom>
            <a:avLst/>
            <a:gdLst>
              <a:gd name="connsiteX0" fmla="*/ 76885 w 76944"/>
              <a:gd name="connsiteY0" fmla="*/ 5 h 330279"/>
              <a:gd name="connsiteX1" fmla="*/ 16560 w 76944"/>
              <a:gd name="connsiteY1" fmla="*/ 168280 h 330279"/>
              <a:gd name="connsiteX2" fmla="*/ 32435 w 76944"/>
              <a:gd name="connsiteY2" fmla="*/ 139705 h 330279"/>
              <a:gd name="connsiteX3" fmla="*/ 7035 w 76944"/>
              <a:gd name="connsiteY3" fmla="*/ 247655 h 330279"/>
              <a:gd name="connsiteX4" fmla="*/ 13385 w 76944"/>
              <a:gd name="connsiteY4" fmla="*/ 200030 h 330279"/>
              <a:gd name="connsiteX5" fmla="*/ 7035 w 76944"/>
              <a:gd name="connsiteY5" fmla="*/ 327030 h 330279"/>
              <a:gd name="connsiteX6" fmla="*/ 7035 w 76944"/>
              <a:gd name="connsiteY6" fmla="*/ 282580 h 330279"/>
              <a:gd name="connsiteX7" fmla="*/ 3860 w 76944"/>
              <a:gd name="connsiteY7" fmla="*/ 174630 h 330279"/>
              <a:gd name="connsiteX8" fmla="*/ 76885 w 76944"/>
              <a:gd name="connsiteY8" fmla="*/ 5 h 330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944" h="330279">
                <a:moveTo>
                  <a:pt x="76885" y="5"/>
                </a:moveTo>
                <a:cubicBezTo>
                  <a:pt x="79002" y="-1053"/>
                  <a:pt x="23968" y="144997"/>
                  <a:pt x="16560" y="168280"/>
                </a:cubicBezTo>
                <a:cubicBezTo>
                  <a:pt x="9152" y="191563"/>
                  <a:pt x="34022" y="126476"/>
                  <a:pt x="32435" y="139705"/>
                </a:cubicBezTo>
                <a:cubicBezTo>
                  <a:pt x="30848" y="152934"/>
                  <a:pt x="10210" y="237601"/>
                  <a:pt x="7035" y="247655"/>
                </a:cubicBezTo>
                <a:cubicBezTo>
                  <a:pt x="3860" y="257709"/>
                  <a:pt x="13385" y="186801"/>
                  <a:pt x="13385" y="200030"/>
                </a:cubicBezTo>
                <a:cubicBezTo>
                  <a:pt x="13385" y="213259"/>
                  <a:pt x="8093" y="313272"/>
                  <a:pt x="7035" y="327030"/>
                </a:cubicBezTo>
                <a:cubicBezTo>
                  <a:pt x="5977" y="340788"/>
                  <a:pt x="7564" y="307980"/>
                  <a:pt x="7035" y="282580"/>
                </a:cubicBezTo>
                <a:cubicBezTo>
                  <a:pt x="6506" y="257180"/>
                  <a:pt x="-6194" y="214317"/>
                  <a:pt x="3860" y="174630"/>
                </a:cubicBezTo>
                <a:cubicBezTo>
                  <a:pt x="13914" y="134943"/>
                  <a:pt x="74768" y="1063"/>
                  <a:pt x="76885" y="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2" name="フリーフォーム 601">
            <a:extLst>
              <a:ext uri="{FF2B5EF4-FFF2-40B4-BE49-F238E27FC236}">
                <a16:creationId xmlns:a16="http://schemas.microsoft.com/office/drawing/2014/main" id="{7C801E5A-F0CB-149E-4FCA-5924C67CAFF5}"/>
              </a:ext>
            </a:extLst>
          </p:cNvPr>
          <p:cNvSpPr/>
          <p:nvPr/>
        </p:nvSpPr>
        <p:spPr>
          <a:xfrm>
            <a:off x="6143622" y="6159216"/>
            <a:ext cx="158821" cy="318089"/>
          </a:xfrm>
          <a:custGeom>
            <a:avLst/>
            <a:gdLst>
              <a:gd name="connsiteX0" fmla="*/ 158753 w 158821"/>
              <a:gd name="connsiteY0" fmla="*/ 284 h 318089"/>
              <a:gd name="connsiteX1" fmla="*/ 79378 w 158821"/>
              <a:gd name="connsiteY1" fmla="*/ 149509 h 318089"/>
              <a:gd name="connsiteX2" fmla="*/ 117478 w 158821"/>
              <a:gd name="connsiteY2" fmla="*/ 101884 h 318089"/>
              <a:gd name="connsiteX3" fmla="*/ 85728 w 158821"/>
              <a:gd name="connsiteY3" fmla="*/ 251109 h 318089"/>
              <a:gd name="connsiteX4" fmla="*/ 79378 w 158821"/>
              <a:gd name="connsiteY4" fmla="*/ 311434 h 318089"/>
              <a:gd name="connsiteX5" fmla="*/ 3 w 158821"/>
              <a:gd name="connsiteY5" fmla="*/ 289209 h 318089"/>
              <a:gd name="connsiteX6" fmla="*/ 76203 w 158821"/>
              <a:gd name="connsiteY6" fmla="*/ 317784 h 318089"/>
              <a:gd name="connsiteX7" fmla="*/ 79378 w 158821"/>
              <a:gd name="connsiteY7" fmla="*/ 266984 h 318089"/>
              <a:gd name="connsiteX8" fmla="*/ 104778 w 158821"/>
              <a:gd name="connsiteY8" fmla="*/ 136809 h 318089"/>
              <a:gd name="connsiteX9" fmla="*/ 63503 w 158821"/>
              <a:gd name="connsiteY9" fmla="*/ 193959 h 318089"/>
              <a:gd name="connsiteX10" fmla="*/ 158753 w 158821"/>
              <a:gd name="connsiteY10" fmla="*/ 284 h 31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8821" h="318089">
                <a:moveTo>
                  <a:pt x="158753" y="284"/>
                </a:moveTo>
                <a:cubicBezTo>
                  <a:pt x="161399" y="-7124"/>
                  <a:pt x="86257" y="132576"/>
                  <a:pt x="79378" y="149509"/>
                </a:cubicBezTo>
                <a:cubicBezTo>
                  <a:pt x="72499" y="166442"/>
                  <a:pt x="116420" y="84951"/>
                  <a:pt x="117478" y="101884"/>
                </a:cubicBezTo>
                <a:cubicBezTo>
                  <a:pt x="118536" y="118817"/>
                  <a:pt x="92078" y="216184"/>
                  <a:pt x="85728" y="251109"/>
                </a:cubicBezTo>
                <a:cubicBezTo>
                  <a:pt x="79378" y="286034"/>
                  <a:pt x="93666" y="305084"/>
                  <a:pt x="79378" y="311434"/>
                </a:cubicBezTo>
                <a:cubicBezTo>
                  <a:pt x="65090" y="317784"/>
                  <a:pt x="532" y="288151"/>
                  <a:pt x="3" y="289209"/>
                </a:cubicBezTo>
                <a:cubicBezTo>
                  <a:pt x="-526" y="290267"/>
                  <a:pt x="62974" y="321488"/>
                  <a:pt x="76203" y="317784"/>
                </a:cubicBezTo>
                <a:cubicBezTo>
                  <a:pt x="89432" y="314080"/>
                  <a:pt x="74615" y="297147"/>
                  <a:pt x="79378" y="266984"/>
                </a:cubicBezTo>
                <a:cubicBezTo>
                  <a:pt x="84140" y="236822"/>
                  <a:pt x="107424" y="148980"/>
                  <a:pt x="104778" y="136809"/>
                </a:cubicBezTo>
                <a:cubicBezTo>
                  <a:pt x="102132" y="124638"/>
                  <a:pt x="55565" y="213538"/>
                  <a:pt x="63503" y="193959"/>
                </a:cubicBezTo>
                <a:cubicBezTo>
                  <a:pt x="71441" y="174380"/>
                  <a:pt x="156107" y="7692"/>
                  <a:pt x="158753" y="28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3" name="フリーフォーム 602">
            <a:extLst>
              <a:ext uri="{FF2B5EF4-FFF2-40B4-BE49-F238E27FC236}">
                <a16:creationId xmlns:a16="http://schemas.microsoft.com/office/drawing/2014/main" id="{D9DF0BC5-0995-ABD7-FC74-CF2C01BD97DB}"/>
              </a:ext>
            </a:extLst>
          </p:cNvPr>
          <p:cNvSpPr/>
          <p:nvPr/>
        </p:nvSpPr>
        <p:spPr>
          <a:xfrm>
            <a:off x="6232090" y="6085980"/>
            <a:ext cx="114752" cy="394325"/>
          </a:xfrm>
          <a:custGeom>
            <a:avLst/>
            <a:gdLst>
              <a:gd name="connsiteX0" fmla="*/ 114735 w 114752"/>
              <a:gd name="connsiteY0" fmla="*/ 495 h 394325"/>
              <a:gd name="connsiteX1" fmla="*/ 48060 w 114752"/>
              <a:gd name="connsiteY1" fmla="*/ 137020 h 394325"/>
              <a:gd name="connsiteX2" fmla="*/ 70285 w 114752"/>
              <a:gd name="connsiteY2" fmla="*/ 108445 h 394325"/>
              <a:gd name="connsiteX3" fmla="*/ 44885 w 114752"/>
              <a:gd name="connsiteY3" fmla="*/ 181470 h 394325"/>
              <a:gd name="connsiteX4" fmla="*/ 19485 w 114752"/>
              <a:gd name="connsiteY4" fmla="*/ 305295 h 394325"/>
              <a:gd name="connsiteX5" fmla="*/ 29010 w 114752"/>
              <a:gd name="connsiteY5" fmla="*/ 279895 h 394325"/>
              <a:gd name="connsiteX6" fmla="*/ 435 w 114752"/>
              <a:gd name="connsiteY6" fmla="*/ 394195 h 394325"/>
              <a:gd name="connsiteX7" fmla="*/ 13135 w 114752"/>
              <a:gd name="connsiteY7" fmla="*/ 298945 h 394325"/>
              <a:gd name="connsiteX8" fmla="*/ 32185 w 114752"/>
              <a:gd name="connsiteY8" fmla="*/ 137020 h 394325"/>
              <a:gd name="connsiteX9" fmla="*/ 25835 w 114752"/>
              <a:gd name="connsiteY9" fmla="*/ 162420 h 394325"/>
              <a:gd name="connsiteX10" fmla="*/ 54410 w 114752"/>
              <a:gd name="connsiteY10" fmla="*/ 92570 h 394325"/>
              <a:gd name="connsiteX11" fmla="*/ 114735 w 114752"/>
              <a:gd name="connsiteY11" fmla="*/ 495 h 39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752" h="394325">
                <a:moveTo>
                  <a:pt x="114735" y="495"/>
                </a:moveTo>
                <a:cubicBezTo>
                  <a:pt x="113677" y="7903"/>
                  <a:pt x="55468" y="119028"/>
                  <a:pt x="48060" y="137020"/>
                </a:cubicBezTo>
                <a:cubicBezTo>
                  <a:pt x="40652" y="155012"/>
                  <a:pt x="70814" y="101037"/>
                  <a:pt x="70285" y="108445"/>
                </a:cubicBezTo>
                <a:cubicBezTo>
                  <a:pt x="69756" y="115853"/>
                  <a:pt x="53352" y="148662"/>
                  <a:pt x="44885" y="181470"/>
                </a:cubicBezTo>
                <a:cubicBezTo>
                  <a:pt x="36418" y="214278"/>
                  <a:pt x="22131" y="288891"/>
                  <a:pt x="19485" y="305295"/>
                </a:cubicBezTo>
                <a:cubicBezTo>
                  <a:pt x="16839" y="321699"/>
                  <a:pt x="32185" y="265078"/>
                  <a:pt x="29010" y="279895"/>
                </a:cubicBezTo>
                <a:cubicBezTo>
                  <a:pt x="25835" y="294712"/>
                  <a:pt x="3081" y="391020"/>
                  <a:pt x="435" y="394195"/>
                </a:cubicBezTo>
                <a:cubicBezTo>
                  <a:pt x="-2211" y="397370"/>
                  <a:pt x="7843" y="341807"/>
                  <a:pt x="13135" y="298945"/>
                </a:cubicBezTo>
                <a:cubicBezTo>
                  <a:pt x="18427" y="256083"/>
                  <a:pt x="30068" y="159774"/>
                  <a:pt x="32185" y="137020"/>
                </a:cubicBezTo>
                <a:cubicBezTo>
                  <a:pt x="34302" y="114266"/>
                  <a:pt x="22131" y="169828"/>
                  <a:pt x="25835" y="162420"/>
                </a:cubicBezTo>
                <a:cubicBezTo>
                  <a:pt x="29539" y="155012"/>
                  <a:pt x="41181" y="114266"/>
                  <a:pt x="54410" y="92570"/>
                </a:cubicBezTo>
                <a:cubicBezTo>
                  <a:pt x="67639" y="70874"/>
                  <a:pt x="115793" y="-6913"/>
                  <a:pt x="114735" y="4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4" name="フリーフォーム 603">
            <a:extLst>
              <a:ext uri="{FF2B5EF4-FFF2-40B4-BE49-F238E27FC236}">
                <a16:creationId xmlns:a16="http://schemas.microsoft.com/office/drawing/2014/main" id="{A57C62A5-5A90-EE29-5705-14410187C189}"/>
              </a:ext>
            </a:extLst>
          </p:cNvPr>
          <p:cNvSpPr/>
          <p:nvPr/>
        </p:nvSpPr>
        <p:spPr>
          <a:xfrm>
            <a:off x="6238579" y="6165647"/>
            <a:ext cx="321103" cy="330407"/>
          </a:xfrm>
          <a:custGeom>
            <a:avLst/>
            <a:gdLst>
              <a:gd name="connsiteX0" fmla="*/ 296 w 321103"/>
              <a:gd name="connsiteY0" fmla="*/ 203 h 330407"/>
              <a:gd name="connsiteX1" fmla="*/ 178096 w 321103"/>
              <a:gd name="connsiteY1" fmla="*/ 101803 h 330407"/>
              <a:gd name="connsiteX2" fmla="*/ 276521 w 321103"/>
              <a:gd name="connsiteY2" fmla="*/ 149428 h 330407"/>
              <a:gd name="connsiteX3" fmla="*/ 320971 w 321103"/>
              <a:gd name="connsiteY3" fmla="*/ 149428 h 330407"/>
              <a:gd name="connsiteX4" fmla="*/ 289221 w 321103"/>
              <a:gd name="connsiteY4" fmla="*/ 158953 h 330407"/>
              <a:gd name="connsiteX5" fmla="*/ 260646 w 321103"/>
              <a:gd name="connsiteY5" fmla="*/ 184353 h 330407"/>
              <a:gd name="connsiteX6" fmla="*/ 251121 w 321103"/>
              <a:gd name="connsiteY6" fmla="*/ 263728 h 330407"/>
              <a:gd name="connsiteX7" fmla="*/ 254296 w 321103"/>
              <a:gd name="connsiteY7" fmla="*/ 257378 h 330407"/>
              <a:gd name="connsiteX8" fmla="*/ 206671 w 321103"/>
              <a:gd name="connsiteY8" fmla="*/ 330403 h 330407"/>
              <a:gd name="connsiteX9" fmla="*/ 238421 w 321103"/>
              <a:gd name="connsiteY9" fmla="*/ 260553 h 330407"/>
              <a:gd name="connsiteX10" fmla="*/ 260646 w 321103"/>
              <a:gd name="connsiteY10" fmla="*/ 184353 h 330407"/>
              <a:gd name="connsiteX11" fmla="*/ 266996 w 321103"/>
              <a:gd name="connsiteY11" fmla="*/ 171653 h 330407"/>
              <a:gd name="connsiteX12" fmla="*/ 222546 w 321103"/>
              <a:gd name="connsiteY12" fmla="*/ 133553 h 330407"/>
              <a:gd name="connsiteX13" fmla="*/ 98721 w 321103"/>
              <a:gd name="connsiteY13" fmla="*/ 82753 h 330407"/>
              <a:gd name="connsiteX14" fmla="*/ 197146 w 321103"/>
              <a:gd name="connsiteY14" fmla="*/ 120853 h 330407"/>
              <a:gd name="connsiteX15" fmla="*/ 136821 w 321103"/>
              <a:gd name="connsiteY15" fmla="*/ 76403 h 330407"/>
              <a:gd name="connsiteX16" fmla="*/ 296 w 321103"/>
              <a:gd name="connsiteY16" fmla="*/ 203 h 330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1103" h="330407">
                <a:moveTo>
                  <a:pt x="296" y="203"/>
                </a:moveTo>
                <a:cubicBezTo>
                  <a:pt x="7175" y="4436"/>
                  <a:pt x="132059" y="76932"/>
                  <a:pt x="178096" y="101803"/>
                </a:cubicBezTo>
                <a:cubicBezTo>
                  <a:pt x="224133" y="126674"/>
                  <a:pt x="252709" y="141491"/>
                  <a:pt x="276521" y="149428"/>
                </a:cubicBezTo>
                <a:cubicBezTo>
                  <a:pt x="300334" y="157366"/>
                  <a:pt x="318854" y="147840"/>
                  <a:pt x="320971" y="149428"/>
                </a:cubicBezTo>
                <a:cubicBezTo>
                  <a:pt x="323088" y="151016"/>
                  <a:pt x="299275" y="153132"/>
                  <a:pt x="289221" y="158953"/>
                </a:cubicBezTo>
                <a:cubicBezTo>
                  <a:pt x="279167" y="164774"/>
                  <a:pt x="266996" y="166891"/>
                  <a:pt x="260646" y="184353"/>
                </a:cubicBezTo>
                <a:cubicBezTo>
                  <a:pt x="254296" y="201815"/>
                  <a:pt x="252179" y="251557"/>
                  <a:pt x="251121" y="263728"/>
                </a:cubicBezTo>
                <a:cubicBezTo>
                  <a:pt x="250063" y="275899"/>
                  <a:pt x="261704" y="246266"/>
                  <a:pt x="254296" y="257378"/>
                </a:cubicBezTo>
                <a:cubicBezTo>
                  <a:pt x="246888" y="268491"/>
                  <a:pt x="209317" y="329874"/>
                  <a:pt x="206671" y="330403"/>
                </a:cubicBezTo>
                <a:cubicBezTo>
                  <a:pt x="204025" y="330932"/>
                  <a:pt x="229425" y="284895"/>
                  <a:pt x="238421" y="260553"/>
                </a:cubicBezTo>
                <a:cubicBezTo>
                  <a:pt x="247417" y="236211"/>
                  <a:pt x="260646" y="184353"/>
                  <a:pt x="260646" y="184353"/>
                </a:cubicBezTo>
                <a:cubicBezTo>
                  <a:pt x="265409" y="169536"/>
                  <a:pt x="273346" y="180120"/>
                  <a:pt x="266996" y="171653"/>
                </a:cubicBezTo>
                <a:cubicBezTo>
                  <a:pt x="260646" y="163186"/>
                  <a:pt x="250592" y="148370"/>
                  <a:pt x="222546" y="133553"/>
                </a:cubicBezTo>
                <a:cubicBezTo>
                  <a:pt x="194500" y="118736"/>
                  <a:pt x="102954" y="84870"/>
                  <a:pt x="98721" y="82753"/>
                </a:cubicBezTo>
                <a:cubicBezTo>
                  <a:pt x="94488" y="80636"/>
                  <a:pt x="190796" y="121911"/>
                  <a:pt x="197146" y="120853"/>
                </a:cubicBezTo>
                <a:cubicBezTo>
                  <a:pt x="203496" y="119795"/>
                  <a:pt x="165396" y="93865"/>
                  <a:pt x="136821" y="76403"/>
                </a:cubicBezTo>
                <a:cubicBezTo>
                  <a:pt x="108246" y="58941"/>
                  <a:pt x="-6583" y="-4030"/>
                  <a:pt x="296" y="2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5" name="フリーフォーム 604">
            <a:extLst>
              <a:ext uri="{FF2B5EF4-FFF2-40B4-BE49-F238E27FC236}">
                <a16:creationId xmlns:a16="http://schemas.microsoft.com/office/drawing/2014/main" id="{C7EAAA04-BC61-78AE-468D-04474D6E9A8A}"/>
              </a:ext>
            </a:extLst>
          </p:cNvPr>
          <p:cNvSpPr/>
          <p:nvPr/>
        </p:nvSpPr>
        <p:spPr>
          <a:xfrm>
            <a:off x="6134100" y="6308130"/>
            <a:ext cx="320746" cy="206970"/>
          </a:xfrm>
          <a:custGeom>
            <a:avLst/>
            <a:gdLst>
              <a:gd name="connsiteX0" fmla="*/ 0 w 320746"/>
              <a:gd name="connsiteY0" fmla="*/ 206970 h 206970"/>
              <a:gd name="connsiteX1" fmla="*/ 180975 w 320746"/>
              <a:gd name="connsiteY1" fmla="*/ 165695 h 206970"/>
              <a:gd name="connsiteX2" fmla="*/ 254000 w 320746"/>
              <a:gd name="connsiteY2" fmla="*/ 175220 h 206970"/>
              <a:gd name="connsiteX3" fmla="*/ 171450 w 320746"/>
              <a:gd name="connsiteY3" fmla="*/ 165695 h 206970"/>
              <a:gd name="connsiteX4" fmla="*/ 320675 w 320746"/>
              <a:gd name="connsiteY4" fmla="*/ 194270 h 206970"/>
              <a:gd name="connsiteX5" fmla="*/ 149225 w 320746"/>
              <a:gd name="connsiteY5" fmla="*/ 143470 h 206970"/>
              <a:gd name="connsiteX6" fmla="*/ 101600 w 320746"/>
              <a:gd name="connsiteY6" fmla="*/ 137120 h 206970"/>
              <a:gd name="connsiteX7" fmla="*/ 161925 w 320746"/>
              <a:gd name="connsiteY7" fmla="*/ 595 h 206970"/>
              <a:gd name="connsiteX8" fmla="*/ 136525 w 320746"/>
              <a:gd name="connsiteY8" fmla="*/ 89495 h 206970"/>
              <a:gd name="connsiteX9" fmla="*/ 209550 w 320746"/>
              <a:gd name="connsiteY9" fmla="*/ 140295 h 206970"/>
              <a:gd name="connsiteX10" fmla="*/ 257175 w 320746"/>
              <a:gd name="connsiteY10" fmla="*/ 143470 h 206970"/>
              <a:gd name="connsiteX11" fmla="*/ 82550 w 320746"/>
              <a:gd name="connsiteY11" fmla="*/ 159345 h 206970"/>
              <a:gd name="connsiteX12" fmla="*/ 107950 w 320746"/>
              <a:gd name="connsiteY12" fmla="*/ 162520 h 206970"/>
              <a:gd name="connsiteX13" fmla="*/ 73025 w 320746"/>
              <a:gd name="connsiteY13" fmla="*/ 175220 h 206970"/>
              <a:gd name="connsiteX14" fmla="*/ 0 w 320746"/>
              <a:gd name="connsiteY14" fmla="*/ 206970 h 206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20746" h="206970">
                <a:moveTo>
                  <a:pt x="0" y="206970"/>
                </a:moveTo>
                <a:cubicBezTo>
                  <a:pt x="69321" y="188978"/>
                  <a:pt x="138642" y="170987"/>
                  <a:pt x="180975" y="165695"/>
                </a:cubicBezTo>
                <a:lnTo>
                  <a:pt x="254000" y="175220"/>
                </a:lnTo>
                <a:cubicBezTo>
                  <a:pt x="252413" y="175220"/>
                  <a:pt x="160337" y="162520"/>
                  <a:pt x="171450" y="165695"/>
                </a:cubicBezTo>
                <a:cubicBezTo>
                  <a:pt x="182563" y="168870"/>
                  <a:pt x="324379" y="197974"/>
                  <a:pt x="320675" y="194270"/>
                </a:cubicBezTo>
                <a:cubicBezTo>
                  <a:pt x="316971" y="190566"/>
                  <a:pt x="185737" y="152995"/>
                  <a:pt x="149225" y="143470"/>
                </a:cubicBezTo>
                <a:cubicBezTo>
                  <a:pt x="112713" y="133945"/>
                  <a:pt x="99483" y="160933"/>
                  <a:pt x="101600" y="137120"/>
                </a:cubicBezTo>
                <a:cubicBezTo>
                  <a:pt x="103717" y="113307"/>
                  <a:pt x="156104" y="8532"/>
                  <a:pt x="161925" y="595"/>
                </a:cubicBezTo>
                <a:cubicBezTo>
                  <a:pt x="167746" y="-7342"/>
                  <a:pt x="128588" y="66212"/>
                  <a:pt x="136525" y="89495"/>
                </a:cubicBezTo>
                <a:cubicBezTo>
                  <a:pt x="144463" y="112778"/>
                  <a:pt x="189442" y="131299"/>
                  <a:pt x="209550" y="140295"/>
                </a:cubicBezTo>
                <a:cubicBezTo>
                  <a:pt x="229658" y="149291"/>
                  <a:pt x="278342" y="140295"/>
                  <a:pt x="257175" y="143470"/>
                </a:cubicBezTo>
                <a:cubicBezTo>
                  <a:pt x="236008" y="146645"/>
                  <a:pt x="107421" y="156170"/>
                  <a:pt x="82550" y="159345"/>
                </a:cubicBezTo>
                <a:cubicBezTo>
                  <a:pt x="57679" y="162520"/>
                  <a:pt x="109538" y="159874"/>
                  <a:pt x="107950" y="162520"/>
                </a:cubicBezTo>
                <a:cubicBezTo>
                  <a:pt x="106363" y="165166"/>
                  <a:pt x="85725" y="170987"/>
                  <a:pt x="73025" y="175220"/>
                </a:cubicBezTo>
                <a:cubicBezTo>
                  <a:pt x="60325" y="179453"/>
                  <a:pt x="46037" y="183686"/>
                  <a:pt x="0" y="20697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6" name="フリーフォーム 605">
            <a:extLst>
              <a:ext uri="{FF2B5EF4-FFF2-40B4-BE49-F238E27FC236}">
                <a16:creationId xmlns:a16="http://schemas.microsoft.com/office/drawing/2014/main" id="{C1D68E9C-8A66-BDCF-E482-F02DCAB305AB}"/>
              </a:ext>
            </a:extLst>
          </p:cNvPr>
          <p:cNvSpPr/>
          <p:nvPr/>
        </p:nvSpPr>
        <p:spPr>
          <a:xfrm>
            <a:off x="6286250" y="6299176"/>
            <a:ext cx="197105" cy="130717"/>
          </a:xfrm>
          <a:custGeom>
            <a:avLst/>
            <a:gdLst>
              <a:gd name="connsiteX0" fmla="*/ 250 w 197105"/>
              <a:gd name="connsiteY0" fmla="*/ 34949 h 130717"/>
              <a:gd name="connsiteX1" fmla="*/ 127250 w 197105"/>
              <a:gd name="connsiteY1" fmla="*/ 38124 h 130717"/>
              <a:gd name="connsiteX2" fmla="*/ 143125 w 197105"/>
              <a:gd name="connsiteY2" fmla="*/ 60349 h 130717"/>
              <a:gd name="connsiteX3" fmla="*/ 197100 w 197105"/>
              <a:gd name="connsiteY3" fmla="*/ 57174 h 130717"/>
              <a:gd name="connsiteX4" fmla="*/ 146300 w 197105"/>
              <a:gd name="connsiteY4" fmla="*/ 104799 h 130717"/>
              <a:gd name="connsiteX5" fmla="*/ 130425 w 197105"/>
              <a:gd name="connsiteY5" fmla="*/ 130199 h 130717"/>
              <a:gd name="connsiteX6" fmla="*/ 190750 w 197105"/>
              <a:gd name="connsiteY6" fmla="*/ 82574 h 130717"/>
              <a:gd name="connsiteX7" fmla="*/ 155825 w 197105"/>
              <a:gd name="connsiteY7" fmla="*/ 44474 h 130717"/>
              <a:gd name="connsiteX8" fmla="*/ 85975 w 197105"/>
              <a:gd name="connsiteY8" fmla="*/ 24 h 130717"/>
              <a:gd name="connsiteX9" fmla="*/ 155825 w 197105"/>
              <a:gd name="connsiteY9" fmla="*/ 38124 h 130717"/>
              <a:gd name="connsiteX10" fmla="*/ 95500 w 197105"/>
              <a:gd name="connsiteY10" fmla="*/ 31774 h 130717"/>
              <a:gd name="connsiteX11" fmla="*/ 250 w 197105"/>
              <a:gd name="connsiteY11" fmla="*/ 34949 h 1307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7105" h="130717">
                <a:moveTo>
                  <a:pt x="250" y="34949"/>
                </a:moveTo>
                <a:cubicBezTo>
                  <a:pt x="5541" y="36007"/>
                  <a:pt x="103438" y="33891"/>
                  <a:pt x="127250" y="38124"/>
                </a:cubicBezTo>
                <a:cubicBezTo>
                  <a:pt x="151062" y="42357"/>
                  <a:pt x="131483" y="57174"/>
                  <a:pt x="143125" y="60349"/>
                </a:cubicBezTo>
                <a:cubicBezTo>
                  <a:pt x="154767" y="63524"/>
                  <a:pt x="196571" y="49766"/>
                  <a:pt x="197100" y="57174"/>
                </a:cubicBezTo>
                <a:cubicBezTo>
                  <a:pt x="197629" y="64582"/>
                  <a:pt x="157413" y="92628"/>
                  <a:pt x="146300" y="104799"/>
                </a:cubicBezTo>
                <a:cubicBezTo>
                  <a:pt x="135187" y="116970"/>
                  <a:pt x="123017" y="133903"/>
                  <a:pt x="130425" y="130199"/>
                </a:cubicBezTo>
                <a:cubicBezTo>
                  <a:pt x="137833" y="126495"/>
                  <a:pt x="186517" y="96861"/>
                  <a:pt x="190750" y="82574"/>
                </a:cubicBezTo>
                <a:cubicBezTo>
                  <a:pt x="194983" y="68287"/>
                  <a:pt x="173287" y="58232"/>
                  <a:pt x="155825" y="44474"/>
                </a:cubicBezTo>
                <a:cubicBezTo>
                  <a:pt x="138363" y="30716"/>
                  <a:pt x="85975" y="1082"/>
                  <a:pt x="85975" y="24"/>
                </a:cubicBezTo>
                <a:cubicBezTo>
                  <a:pt x="85975" y="-1034"/>
                  <a:pt x="154238" y="32832"/>
                  <a:pt x="155825" y="38124"/>
                </a:cubicBezTo>
                <a:cubicBezTo>
                  <a:pt x="157412" y="43416"/>
                  <a:pt x="116137" y="31245"/>
                  <a:pt x="95500" y="31774"/>
                </a:cubicBezTo>
                <a:cubicBezTo>
                  <a:pt x="74863" y="32303"/>
                  <a:pt x="-5041" y="33891"/>
                  <a:pt x="250" y="349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7" name="フリーフォーム 606">
            <a:extLst>
              <a:ext uri="{FF2B5EF4-FFF2-40B4-BE49-F238E27FC236}">
                <a16:creationId xmlns:a16="http://schemas.microsoft.com/office/drawing/2014/main" id="{075DF25F-2422-CBBB-ADA5-8886E0FA5F91}"/>
              </a:ext>
            </a:extLst>
          </p:cNvPr>
          <p:cNvSpPr/>
          <p:nvPr/>
        </p:nvSpPr>
        <p:spPr>
          <a:xfrm>
            <a:off x="6283268" y="6308558"/>
            <a:ext cx="169211" cy="104976"/>
          </a:xfrm>
          <a:custGeom>
            <a:avLst/>
            <a:gdLst>
              <a:gd name="connsiteX0" fmla="*/ 168332 w 169211"/>
              <a:gd name="connsiteY0" fmla="*/ 167 h 104976"/>
              <a:gd name="connsiteX1" fmla="*/ 79432 w 169211"/>
              <a:gd name="connsiteY1" fmla="*/ 22392 h 104976"/>
              <a:gd name="connsiteX2" fmla="*/ 57 w 169211"/>
              <a:gd name="connsiteY2" fmla="*/ 35092 h 104976"/>
              <a:gd name="connsiteX3" fmla="*/ 66732 w 169211"/>
              <a:gd name="connsiteY3" fmla="*/ 31917 h 104976"/>
              <a:gd name="connsiteX4" fmla="*/ 69907 w 169211"/>
              <a:gd name="connsiteY4" fmla="*/ 63667 h 104976"/>
              <a:gd name="connsiteX5" fmla="*/ 127057 w 169211"/>
              <a:gd name="connsiteY5" fmla="*/ 104942 h 104976"/>
              <a:gd name="connsiteX6" fmla="*/ 69907 w 169211"/>
              <a:gd name="connsiteY6" fmla="*/ 70017 h 104976"/>
              <a:gd name="connsiteX7" fmla="*/ 69907 w 169211"/>
              <a:gd name="connsiteY7" fmla="*/ 31917 h 104976"/>
              <a:gd name="connsiteX8" fmla="*/ 22282 w 169211"/>
              <a:gd name="connsiteY8" fmla="*/ 35092 h 104976"/>
              <a:gd name="connsiteX9" fmla="*/ 168332 w 169211"/>
              <a:gd name="connsiteY9" fmla="*/ 167 h 1049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9211" h="104976">
                <a:moveTo>
                  <a:pt x="168332" y="167"/>
                </a:moveTo>
                <a:cubicBezTo>
                  <a:pt x="177857" y="-1950"/>
                  <a:pt x="107478" y="16571"/>
                  <a:pt x="79432" y="22392"/>
                </a:cubicBezTo>
                <a:cubicBezTo>
                  <a:pt x="51386" y="28213"/>
                  <a:pt x="2174" y="33504"/>
                  <a:pt x="57" y="35092"/>
                </a:cubicBezTo>
                <a:cubicBezTo>
                  <a:pt x="-2060" y="36680"/>
                  <a:pt x="55090" y="27155"/>
                  <a:pt x="66732" y="31917"/>
                </a:cubicBezTo>
                <a:cubicBezTo>
                  <a:pt x="78374" y="36679"/>
                  <a:pt x="59853" y="51496"/>
                  <a:pt x="69907" y="63667"/>
                </a:cubicBezTo>
                <a:cubicBezTo>
                  <a:pt x="79961" y="75838"/>
                  <a:pt x="127057" y="103884"/>
                  <a:pt x="127057" y="104942"/>
                </a:cubicBezTo>
                <a:cubicBezTo>
                  <a:pt x="127057" y="106000"/>
                  <a:pt x="79432" y="82188"/>
                  <a:pt x="69907" y="70017"/>
                </a:cubicBezTo>
                <a:cubicBezTo>
                  <a:pt x="60382" y="57846"/>
                  <a:pt x="77844" y="37738"/>
                  <a:pt x="69907" y="31917"/>
                </a:cubicBezTo>
                <a:cubicBezTo>
                  <a:pt x="61970" y="26096"/>
                  <a:pt x="9582" y="36679"/>
                  <a:pt x="22282" y="35092"/>
                </a:cubicBezTo>
                <a:cubicBezTo>
                  <a:pt x="34982" y="33505"/>
                  <a:pt x="158807" y="2284"/>
                  <a:pt x="168332" y="16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8" name="フリーフォーム 607">
            <a:extLst>
              <a:ext uri="{FF2B5EF4-FFF2-40B4-BE49-F238E27FC236}">
                <a16:creationId xmlns:a16="http://schemas.microsoft.com/office/drawing/2014/main" id="{ADD754F7-2CE8-A517-D6E9-B4B0D08DC473}"/>
              </a:ext>
            </a:extLst>
          </p:cNvPr>
          <p:cNvSpPr/>
          <p:nvPr/>
        </p:nvSpPr>
        <p:spPr>
          <a:xfrm>
            <a:off x="6390794" y="6321387"/>
            <a:ext cx="79892" cy="93206"/>
          </a:xfrm>
          <a:custGeom>
            <a:avLst/>
            <a:gdLst>
              <a:gd name="connsiteX0" fmla="*/ 79856 w 79892"/>
              <a:gd name="connsiteY0" fmla="*/ 38 h 93206"/>
              <a:gd name="connsiteX1" fmla="*/ 13181 w 79892"/>
              <a:gd name="connsiteY1" fmla="*/ 34963 h 93206"/>
              <a:gd name="connsiteX2" fmla="*/ 10006 w 79892"/>
              <a:gd name="connsiteY2" fmla="*/ 92113 h 93206"/>
              <a:gd name="connsiteX3" fmla="*/ 3656 w 79892"/>
              <a:gd name="connsiteY3" fmla="*/ 73063 h 93206"/>
              <a:gd name="connsiteX4" fmla="*/ 35406 w 79892"/>
              <a:gd name="connsiteY4" fmla="*/ 79413 h 93206"/>
              <a:gd name="connsiteX5" fmla="*/ 57631 w 79892"/>
              <a:gd name="connsiteY5" fmla="*/ 57188 h 93206"/>
              <a:gd name="connsiteX6" fmla="*/ 10006 w 79892"/>
              <a:gd name="connsiteY6" fmla="*/ 92113 h 93206"/>
              <a:gd name="connsiteX7" fmla="*/ 481 w 79892"/>
              <a:gd name="connsiteY7" fmla="*/ 12738 h 93206"/>
              <a:gd name="connsiteX8" fmla="*/ 3656 w 79892"/>
              <a:gd name="connsiteY8" fmla="*/ 73063 h 93206"/>
              <a:gd name="connsiteX9" fmla="*/ 22706 w 79892"/>
              <a:gd name="connsiteY9" fmla="*/ 28613 h 93206"/>
              <a:gd name="connsiteX10" fmla="*/ 79856 w 79892"/>
              <a:gd name="connsiteY10" fmla="*/ 38 h 93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9892" h="93206">
                <a:moveTo>
                  <a:pt x="79856" y="38"/>
                </a:moveTo>
                <a:cubicBezTo>
                  <a:pt x="78268" y="1096"/>
                  <a:pt x="24823" y="19617"/>
                  <a:pt x="13181" y="34963"/>
                </a:cubicBezTo>
                <a:cubicBezTo>
                  <a:pt x="1539" y="50309"/>
                  <a:pt x="11593" y="85763"/>
                  <a:pt x="10006" y="92113"/>
                </a:cubicBezTo>
                <a:cubicBezTo>
                  <a:pt x="8418" y="98463"/>
                  <a:pt x="-577" y="75180"/>
                  <a:pt x="3656" y="73063"/>
                </a:cubicBezTo>
                <a:cubicBezTo>
                  <a:pt x="7889" y="70946"/>
                  <a:pt x="26410" y="82059"/>
                  <a:pt x="35406" y="79413"/>
                </a:cubicBezTo>
                <a:cubicBezTo>
                  <a:pt x="44402" y="76767"/>
                  <a:pt x="61864" y="55071"/>
                  <a:pt x="57631" y="57188"/>
                </a:cubicBezTo>
                <a:cubicBezTo>
                  <a:pt x="53398" y="59305"/>
                  <a:pt x="19531" y="99521"/>
                  <a:pt x="10006" y="92113"/>
                </a:cubicBezTo>
                <a:cubicBezTo>
                  <a:pt x="481" y="84705"/>
                  <a:pt x="1539" y="15913"/>
                  <a:pt x="481" y="12738"/>
                </a:cubicBezTo>
                <a:cubicBezTo>
                  <a:pt x="-577" y="9563"/>
                  <a:pt x="-48" y="70417"/>
                  <a:pt x="3656" y="73063"/>
                </a:cubicBezTo>
                <a:cubicBezTo>
                  <a:pt x="7360" y="75709"/>
                  <a:pt x="15298" y="37080"/>
                  <a:pt x="22706" y="28613"/>
                </a:cubicBezTo>
                <a:cubicBezTo>
                  <a:pt x="30114" y="20146"/>
                  <a:pt x="81444" y="-1020"/>
                  <a:pt x="79856" y="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9" name="フリーフォーム 608">
            <a:extLst>
              <a:ext uri="{FF2B5EF4-FFF2-40B4-BE49-F238E27FC236}">
                <a16:creationId xmlns:a16="http://schemas.microsoft.com/office/drawing/2014/main" id="{03176A39-67A6-A19C-1C74-4283655BCD97}"/>
              </a:ext>
            </a:extLst>
          </p:cNvPr>
          <p:cNvSpPr/>
          <p:nvPr/>
        </p:nvSpPr>
        <p:spPr>
          <a:xfrm>
            <a:off x="6364782" y="6082547"/>
            <a:ext cx="450845" cy="178662"/>
          </a:xfrm>
          <a:custGeom>
            <a:avLst/>
            <a:gdLst>
              <a:gd name="connsiteX0" fmla="*/ 448768 w 450845"/>
              <a:gd name="connsiteY0" fmla="*/ 753 h 178662"/>
              <a:gd name="connsiteX1" fmla="*/ 166193 w 450845"/>
              <a:gd name="connsiteY1" fmla="*/ 83303 h 178662"/>
              <a:gd name="connsiteX2" fmla="*/ 248743 w 450845"/>
              <a:gd name="connsiteY2" fmla="*/ 73778 h 178662"/>
              <a:gd name="connsiteX3" fmla="*/ 70943 w 450845"/>
              <a:gd name="connsiteY3" fmla="*/ 134103 h 178662"/>
              <a:gd name="connsiteX4" fmla="*/ 1093 w 450845"/>
              <a:gd name="connsiteY4" fmla="*/ 178553 h 178662"/>
              <a:gd name="connsiteX5" fmla="*/ 118568 w 450845"/>
              <a:gd name="connsiteY5" fmla="*/ 121403 h 178662"/>
              <a:gd name="connsiteX6" fmla="*/ 64593 w 450845"/>
              <a:gd name="connsiteY6" fmla="*/ 175378 h 178662"/>
              <a:gd name="connsiteX7" fmla="*/ 147143 w 450845"/>
              <a:gd name="connsiteY7" fmla="*/ 89653 h 178662"/>
              <a:gd name="connsiteX8" fmla="*/ 140793 w 450845"/>
              <a:gd name="connsiteY8" fmla="*/ 96003 h 178662"/>
              <a:gd name="connsiteX9" fmla="*/ 331293 w 450845"/>
              <a:gd name="connsiteY9" fmla="*/ 13453 h 178662"/>
              <a:gd name="connsiteX10" fmla="*/ 137618 w 450845"/>
              <a:gd name="connsiteY10" fmla="*/ 64253 h 178662"/>
              <a:gd name="connsiteX11" fmla="*/ 286843 w 450845"/>
              <a:gd name="connsiteY11" fmla="*/ 42028 h 178662"/>
              <a:gd name="connsiteX12" fmla="*/ 448768 w 450845"/>
              <a:gd name="connsiteY12" fmla="*/ 753 h 178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0845" h="178662">
                <a:moveTo>
                  <a:pt x="448768" y="753"/>
                </a:moveTo>
                <a:cubicBezTo>
                  <a:pt x="428660" y="7632"/>
                  <a:pt x="199530" y="71132"/>
                  <a:pt x="166193" y="83303"/>
                </a:cubicBezTo>
                <a:cubicBezTo>
                  <a:pt x="132856" y="95474"/>
                  <a:pt x="264618" y="65311"/>
                  <a:pt x="248743" y="73778"/>
                </a:cubicBezTo>
                <a:cubicBezTo>
                  <a:pt x="232868" y="82245"/>
                  <a:pt x="112218" y="116641"/>
                  <a:pt x="70943" y="134103"/>
                </a:cubicBezTo>
                <a:cubicBezTo>
                  <a:pt x="29668" y="151566"/>
                  <a:pt x="-6844" y="180670"/>
                  <a:pt x="1093" y="178553"/>
                </a:cubicBezTo>
                <a:cubicBezTo>
                  <a:pt x="9030" y="176436"/>
                  <a:pt x="107985" y="121932"/>
                  <a:pt x="118568" y="121403"/>
                </a:cubicBezTo>
                <a:cubicBezTo>
                  <a:pt x="129151" y="120874"/>
                  <a:pt x="59830" y="180670"/>
                  <a:pt x="64593" y="175378"/>
                </a:cubicBezTo>
                <a:cubicBezTo>
                  <a:pt x="69355" y="170086"/>
                  <a:pt x="134443" y="102882"/>
                  <a:pt x="147143" y="89653"/>
                </a:cubicBezTo>
                <a:cubicBezTo>
                  <a:pt x="159843" y="76424"/>
                  <a:pt x="110101" y="108703"/>
                  <a:pt x="140793" y="96003"/>
                </a:cubicBezTo>
                <a:cubicBezTo>
                  <a:pt x="171485" y="83303"/>
                  <a:pt x="331822" y="18745"/>
                  <a:pt x="331293" y="13453"/>
                </a:cubicBezTo>
                <a:cubicBezTo>
                  <a:pt x="330764" y="8161"/>
                  <a:pt x="145026" y="59491"/>
                  <a:pt x="137618" y="64253"/>
                </a:cubicBezTo>
                <a:cubicBezTo>
                  <a:pt x="130210" y="69016"/>
                  <a:pt x="236043" y="47849"/>
                  <a:pt x="286843" y="42028"/>
                </a:cubicBezTo>
                <a:cubicBezTo>
                  <a:pt x="337643" y="36207"/>
                  <a:pt x="468876" y="-6126"/>
                  <a:pt x="448768" y="7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0" name="フリーフォーム 609">
            <a:extLst>
              <a:ext uri="{FF2B5EF4-FFF2-40B4-BE49-F238E27FC236}">
                <a16:creationId xmlns:a16="http://schemas.microsoft.com/office/drawing/2014/main" id="{C762AB73-6555-19C1-CDDE-46E9081FDB7D}"/>
              </a:ext>
            </a:extLst>
          </p:cNvPr>
          <p:cNvSpPr/>
          <p:nvPr/>
        </p:nvSpPr>
        <p:spPr>
          <a:xfrm>
            <a:off x="6588102" y="6110486"/>
            <a:ext cx="441602" cy="219513"/>
          </a:xfrm>
          <a:custGeom>
            <a:avLst/>
            <a:gdLst>
              <a:gd name="connsiteX0" fmla="*/ 23 w 441602"/>
              <a:gd name="connsiteY0" fmla="*/ 23614 h 219513"/>
              <a:gd name="connsiteX1" fmla="*/ 155598 w 441602"/>
              <a:gd name="connsiteY1" fmla="*/ 1389 h 219513"/>
              <a:gd name="connsiteX2" fmla="*/ 225448 w 441602"/>
              <a:gd name="connsiteY2" fmla="*/ 71239 h 219513"/>
              <a:gd name="connsiteX3" fmla="*/ 187348 w 441602"/>
              <a:gd name="connsiteY3" fmla="*/ 39489 h 219513"/>
              <a:gd name="connsiteX4" fmla="*/ 279423 w 441602"/>
              <a:gd name="connsiteY4" fmla="*/ 102989 h 219513"/>
              <a:gd name="connsiteX5" fmla="*/ 438173 w 441602"/>
              <a:gd name="connsiteY5" fmla="*/ 217289 h 219513"/>
              <a:gd name="connsiteX6" fmla="*/ 374673 w 441602"/>
              <a:gd name="connsiteY6" fmla="*/ 169664 h 219513"/>
              <a:gd name="connsiteX7" fmla="*/ 215923 w 441602"/>
              <a:gd name="connsiteY7" fmla="*/ 61714 h 219513"/>
              <a:gd name="connsiteX8" fmla="*/ 158773 w 441602"/>
              <a:gd name="connsiteY8" fmla="*/ 4564 h 219513"/>
              <a:gd name="connsiteX9" fmla="*/ 66698 w 441602"/>
              <a:gd name="connsiteY9" fmla="*/ 26789 h 219513"/>
              <a:gd name="connsiteX10" fmla="*/ 142898 w 441602"/>
              <a:gd name="connsiteY10" fmla="*/ 10914 h 219513"/>
              <a:gd name="connsiteX11" fmla="*/ 23 w 441602"/>
              <a:gd name="connsiteY11" fmla="*/ 23614 h 219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1602" h="219513">
                <a:moveTo>
                  <a:pt x="23" y="23614"/>
                </a:moveTo>
                <a:cubicBezTo>
                  <a:pt x="2140" y="22026"/>
                  <a:pt x="118027" y="-6548"/>
                  <a:pt x="155598" y="1389"/>
                </a:cubicBezTo>
                <a:cubicBezTo>
                  <a:pt x="193169" y="9326"/>
                  <a:pt x="220156" y="64889"/>
                  <a:pt x="225448" y="71239"/>
                </a:cubicBezTo>
                <a:cubicBezTo>
                  <a:pt x="230740" y="77589"/>
                  <a:pt x="178352" y="34197"/>
                  <a:pt x="187348" y="39489"/>
                </a:cubicBezTo>
                <a:cubicBezTo>
                  <a:pt x="196344" y="44781"/>
                  <a:pt x="237619" y="73356"/>
                  <a:pt x="279423" y="102989"/>
                </a:cubicBezTo>
                <a:cubicBezTo>
                  <a:pt x="321227" y="132622"/>
                  <a:pt x="422298" y="206177"/>
                  <a:pt x="438173" y="217289"/>
                </a:cubicBezTo>
                <a:cubicBezTo>
                  <a:pt x="454048" y="228402"/>
                  <a:pt x="411715" y="195593"/>
                  <a:pt x="374673" y="169664"/>
                </a:cubicBezTo>
                <a:cubicBezTo>
                  <a:pt x="337631" y="143735"/>
                  <a:pt x="251906" y="89231"/>
                  <a:pt x="215923" y="61714"/>
                </a:cubicBezTo>
                <a:cubicBezTo>
                  <a:pt x="179940" y="34197"/>
                  <a:pt x="183644" y="10385"/>
                  <a:pt x="158773" y="4564"/>
                </a:cubicBezTo>
                <a:lnTo>
                  <a:pt x="66698" y="26789"/>
                </a:lnTo>
                <a:cubicBezTo>
                  <a:pt x="64052" y="27847"/>
                  <a:pt x="149248" y="13031"/>
                  <a:pt x="142898" y="10914"/>
                </a:cubicBezTo>
                <a:cubicBezTo>
                  <a:pt x="136548" y="8797"/>
                  <a:pt x="-2094" y="25202"/>
                  <a:pt x="23" y="236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1" name="フリーフォーム 610">
            <a:extLst>
              <a:ext uri="{FF2B5EF4-FFF2-40B4-BE49-F238E27FC236}">
                <a16:creationId xmlns:a16="http://schemas.microsoft.com/office/drawing/2014/main" id="{CD1EEF84-1EA8-DA1C-CB00-F58039D5934B}"/>
              </a:ext>
            </a:extLst>
          </p:cNvPr>
          <p:cNvSpPr/>
          <p:nvPr/>
        </p:nvSpPr>
        <p:spPr>
          <a:xfrm>
            <a:off x="6528760" y="6092573"/>
            <a:ext cx="592823" cy="503101"/>
          </a:xfrm>
          <a:custGeom>
            <a:avLst/>
            <a:gdLst>
              <a:gd name="connsiteX0" fmla="*/ 2215 w 592823"/>
              <a:gd name="connsiteY0" fmla="*/ 32002 h 503101"/>
              <a:gd name="connsiteX1" fmla="*/ 262565 w 592823"/>
              <a:gd name="connsiteY1" fmla="*/ 16127 h 503101"/>
              <a:gd name="connsiteX2" fmla="*/ 230815 w 592823"/>
              <a:gd name="connsiteY2" fmla="*/ 3427 h 503101"/>
              <a:gd name="connsiteX3" fmla="*/ 326065 w 592823"/>
              <a:gd name="connsiteY3" fmla="*/ 82802 h 503101"/>
              <a:gd name="connsiteX4" fmla="*/ 465765 w 592823"/>
              <a:gd name="connsiteY4" fmla="*/ 200277 h 503101"/>
              <a:gd name="connsiteX5" fmla="*/ 446715 w 592823"/>
              <a:gd name="connsiteY5" fmla="*/ 178052 h 503101"/>
              <a:gd name="connsiteX6" fmla="*/ 545140 w 592823"/>
              <a:gd name="connsiteY6" fmla="*/ 247902 h 503101"/>
              <a:gd name="connsiteX7" fmla="*/ 538790 w 592823"/>
              <a:gd name="connsiteY7" fmla="*/ 292352 h 503101"/>
              <a:gd name="connsiteX8" fmla="*/ 554665 w 592823"/>
              <a:gd name="connsiteY8" fmla="*/ 251077 h 503101"/>
              <a:gd name="connsiteX9" fmla="*/ 545140 w 592823"/>
              <a:gd name="connsiteY9" fmla="*/ 330452 h 503101"/>
              <a:gd name="connsiteX10" fmla="*/ 564190 w 592823"/>
              <a:gd name="connsiteY10" fmla="*/ 387602 h 503101"/>
              <a:gd name="connsiteX11" fmla="*/ 551490 w 592823"/>
              <a:gd name="connsiteY11" fmla="*/ 374902 h 503101"/>
              <a:gd name="connsiteX12" fmla="*/ 592765 w 592823"/>
              <a:gd name="connsiteY12" fmla="*/ 473327 h 503101"/>
              <a:gd name="connsiteX13" fmla="*/ 561015 w 592823"/>
              <a:gd name="connsiteY13" fmla="*/ 501902 h 503101"/>
              <a:gd name="connsiteX14" fmla="*/ 580065 w 592823"/>
              <a:gd name="connsiteY14" fmla="*/ 441577 h 503101"/>
              <a:gd name="connsiteX15" fmla="*/ 554665 w 592823"/>
              <a:gd name="connsiteY15" fmla="*/ 390777 h 503101"/>
              <a:gd name="connsiteX16" fmla="*/ 529265 w 592823"/>
              <a:gd name="connsiteY16" fmla="*/ 286002 h 503101"/>
              <a:gd name="connsiteX17" fmla="*/ 507040 w 592823"/>
              <a:gd name="connsiteY17" fmla="*/ 251077 h 503101"/>
              <a:gd name="connsiteX18" fmla="*/ 389565 w 592823"/>
              <a:gd name="connsiteY18" fmla="*/ 139952 h 503101"/>
              <a:gd name="connsiteX19" fmla="*/ 268915 w 592823"/>
              <a:gd name="connsiteY19" fmla="*/ 41527 h 503101"/>
              <a:gd name="connsiteX20" fmla="*/ 310190 w 592823"/>
              <a:gd name="connsiteY20" fmla="*/ 38352 h 503101"/>
              <a:gd name="connsiteX21" fmla="*/ 300665 w 592823"/>
              <a:gd name="connsiteY21" fmla="*/ 16127 h 503101"/>
              <a:gd name="connsiteX22" fmla="*/ 145090 w 592823"/>
              <a:gd name="connsiteY22" fmla="*/ 6602 h 503101"/>
              <a:gd name="connsiteX23" fmla="*/ 2215 w 592823"/>
              <a:gd name="connsiteY23" fmla="*/ 32002 h 503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92823" h="503101">
                <a:moveTo>
                  <a:pt x="2215" y="32002"/>
                </a:moveTo>
                <a:cubicBezTo>
                  <a:pt x="21794" y="33589"/>
                  <a:pt x="224465" y="20889"/>
                  <a:pt x="262565" y="16127"/>
                </a:cubicBezTo>
                <a:cubicBezTo>
                  <a:pt x="300665" y="11364"/>
                  <a:pt x="220232" y="-7685"/>
                  <a:pt x="230815" y="3427"/>
                </a:cubicBezTo>
                <a:cubicBezTo>
                  <a:pt x="241398" y="14539"/>
                  <a:pt x="326065" y="82802"/>
                  <a:pt x="326065" y="82802"/>
                </a:cubicBezTo>
                <a:lnTo>
                  <a:pt x="465765" y="200277"/>
                </a:lnTo>
                <a:cubicBezTo>
                  <a:pt x="485873" y="216152"/>
                  <a:pt x="433486" y="170115"/>
                  <a:pt x="446715" y="178052"/>
                </a:cubicBezTo>
                <a:cubicBezTo>
                  <a:pt x="459944" y="185989"/>
                  <a:pt x="529794" y="228852"/>
                  <a:pt x="545140" y="247902"/>
                </a:cubicBezTo>
                <a:cubicBezTo>
                  <a:pt x="560486" y="266952"/>
                  <a:pt x="537203" y="291823"/>
                  <a:pt x="538790" y="292352"/>
                </a:cubicBezTo>
                <a:cubicBezTo>
                  <a:pt x="540377" y="292881"/>
                  <a:pt x="553607" y="244727"/>
                  <a:pt x="554665" y="251077"/>
                </a:cubicBezTo>
                <a:cubicBezTo>
                  <a:pt x="555723" y="257427"/>
                  <a:pt x="543553" y="307698"/>
                  <a:pt x="545140" y="330452"/>
                </a:cubicBezTo>
                <a:cubicBezTo>
                  <a:pt x="546727" y="353206"/>
                  <a:pt x="563132" y="380194"/>
                  <a:pt x="564190" y="387602"/>
                </a:cubicBezTo>
                <a:cubicBezTo>
                  <a:pt x="565248" y="395010"/>
                  <a:pt x="546727" y="360614"/>
                  <a:pt x="551490" y="374902"/>
                </a:cubicBezTo>
                <a:cubicBezTo>
                  <a:pt x="556253" y="389190"/>
                  <a:pt x="591178" y="452160"/>
                  <a:pt x="592765" y="473327"/>
                </a:cubicBezTo>
                <a:cubicBezTo>
                  <a:pt x="594352" y="494494"/>
                  <a:pt x="563132" y="507194"/>
                  <a:pt x="561015" y="501902"/>
                </a:cubicBezTo>
                <a:cubicBezTo>
                  <a:pt x="558898" y="496610"/>
                  <a:pt x="581123" y="460098"/>
                  <a:pt x="580065" y="441577"/>
                </a:cubicBezTo>
                <a:cubicBezTo>
                  <a:pt x="579007" y="423056"/>
                  <a:pt x="563132" y="416706"/>
                  <a:pt x="554665" y="390777"/>
                </a:cubicBezTo>
                <a:cubicBezTo>
                  <a:pt x="546198" y="364848"/>
                  <a:pt x="537203" y="309285"/>
                  <a:pt x="529265" y="286002"/>
                </a:cubicBezTo>
                <a:cubicBezTo>
                  <a:pt x="521328" y="262719"/>
                  <a:pt x="530323" y="275419"/>
                  <a:pt x="507040" y="251077"/>
                </a:cubicBezTo>
                <a:cubicBezTo>
                  <a:pt x="483757" y="226735"/>
                  <a:pt x="429252" y="174877"/>
                  <a:pt x="389565" y="139952"/>
                </a:cubicBezTo>
                <a:cubicBezTo>
                  <a:pt x="349878" y="105027"/>
                  <a:pt x="282144" y="58460"/>
                  <a:pt x="268915" y="41527"/>
                </a:cubicBezTo>
                <a:cubicBezTo>
                  <a:pt x="255686" y="24594"/>
                  <a:pt x="304898" y="42585"/>
                  <a:pt x="310190" y="38352"/>
                </a:cubicBezTo>
                <a:cubicBezTo>
                  <a:pt x="315482" y="34119"/>
                  <a:pt x="328182" y="21419"/>
                  <a:pt x="300665" y="16127"/>
                </a:cubicBezTo>
                <a:cubicBezTo>
                  <a:pt x="273148" y="10835"/>
                  <a:pt x="192186" y="3427"/>
                  <a:pt x="145090" y="6602"/>
                </a:cubicBezTo>
                <a:cubicBezTo>
                  <a:pt x="97994" y="9777"/>
                  <a:pt x="-17364" y="30415"/>
                  <a:pt x="2215" y="320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0" name="フリーフォーム 579">
            <a:extLst>
              <a:ext uri="{FF2B5EF4-FFF2-40B4-BE49-F238E27FC236}">
                <a16:creationId xmlns:a16="http://schemas.microsoft.com/office/drawing/2014/main" id="{B72D3919-A7DB-34DB-C7C4-1393451FB868}"/>
              </a:ext>
            </a:extLst>
          </p:cNvPr>
          <p:cNvSpPr/>
          <p:nvPr/>
        </p:nvSpPr>
        <p:spPr>
          <a:xfrm>
            <a:off x="7416647" y="6086475"/>
            <a:ext cx="62515" cy="282645"/>
          </a:xfrm>
          <a:custGeom>
            <a:avLst/>
            <a:gdLst>
              <a:gd name="connsiteX0" fmla="*/ 6503 w 62515"/>
              <a:gd name="connsiteY0" fmla="*/ 0 h 282645"/>
              <a:gd name="connsiteX1" fmla="*/ 47778 w 62515"/>
              <a:gd name="connsiteY1" fmla="*/ 146050 h 282645"/>
              <a:gd name="connsiteX2" fmla="*/ 50953 w 62515"/>
              <a:gd name="connsiteY2" fmla="*/ 107950 h 282645"/>
              <a:gd name="connsiteX3" fmla="*/ 38253 w 62515"/>
              <a:gd name="connsiteY3" fmla="*/ 209550 h 282645"/>
              <a:gd name="connsiteX4" fmla="*/ 153 w 62515"/>
              <a:gd name="connsiteY4" fmla="*/ 282575 h 282645"/>
              <a:gd name="connsiteX5" fmla="*/ 54128 w 62515"/>
              <a:gd name="connsiteY5" fmla="*/ 196850 h 282645"/>
              <a:gd name="connsiteX6" fmla="*/ 60478 w 62515"/>
              <a:gd name="connsiteY6" fmla="*/ 171450 h 282645"/>
              <a:gd name="connsiteX7" fmla="*/ 35078 w 62515"/>
              <a:gd name="connsiteY7" fmla="*/ 111125 h 282645"/>
              <a:gd name="connsiteX8" fmla="*/ 41428 w 62515"/>
              <a:gd name="connsiteY8" fmla="*/ 146050 h 282645"/>
              <a:gd name="connsiteX9" fmla="*/ 6503 w 62515"/>
              <a:gd name="connsiteY9" fmla="*/ 0 h 28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2515" h="282645">
                <a:moveTo>
                  <a:pt x="6503" y="0"/>
                </a:moveTo>
                <a:cubicBezTo>
                  <a:pt x="7561" y="0"/>
                  <a:pt x="40370" y="128058"/>
                  <a:pt x="47778" y="146050"/>
                </a:cubicBezTo>
                <a:cubicBezTo>
                  <a:pt x="55186" y="164042"/>
                  <a:pt x="52541" y="97367"/>
                  <a:pt x="50953" y="107950"/>
                </a:cubicBezTo>
                <a:cubicBezTo>
                  <a:pt x="49366" y="118533"/>
                  <a:pt x="46720" y="180446"/>
                  <a:pt x="38253" y="209550"/>
                </a:cubicBezTo>
                <a:cubicBezTo>
                  <a:pt x="29786" y="238654"/>
                  <a:pt x="-2493" y="284692"/>
                  <a:pt x="153" y="282575"/>
                </a:cubicBezTo>
                <a:cubicBezTo>
                  <a:pt x="2799" y="280458"/>
                  <a:pt x="44074" y="215371"/>
                  <a:pt x="54128" y="196850"/>
                </a:cubicBezTo>
                <a:cubicBezTo>
                  <a:pt x="64182" y="178329"/>
                  <a:pt x="63653" y="185737"/>
                  <a:pt x="60478" y="171450"/>
                </a:cubicBezTo>
                <a:cubicBezTo>
                  <a:pt x="57303" y="157163"/>
                  <a:pt x="38253" y="115358"/>
                  <a:pt x="35078" y="111125"/>
                </a:cubicBezTo>
                <a:cubicBezTo>
                  <a:pt x="31903" y="106892"/>
                  <a:pt x="45132" y="158750"/>
                  <a:pt x="41428" y="146050"/>
                </a:cubicBezTo>
                <a:cubicBezTo>
                  <a:pt x="37724" y="133350"/>
                  <a:pt x="5445" y="0"/>
                  <a:pt x="6503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2" name="フリーフォーム 611">
            <a:extLst>
              <a:ext uri="{FF2B5EF4-FFF2-40B4-BE49-F238E27FC236}">
                <a16:creationId xmlns:a16="http://schemas.microsoft.com/office/drawing/2014/main" id="{E6C44F9E-3B86-18FC-18DC-582843388F05}"/>
              </a:ext>
            </a:extLst>
          </p:cNvPr>
          <p:cNvSpPr/>
          <p:nvPr/>
        </p:nvSpPr>
        <p:spPr>
          <a:xfrm>
            <a:off x="7156450" y="6149975"/>
            <a:ext cx="244619" cy="82566"/>
          </a:xfrm>
          <a:custGeom>
            <a:avLst/>
            <a:gdLst>
              <a:gd name="connsiteX0" fmla="*/ 0 w 244619"/>
              <a:gd name="connsiteY0" fmla="*/ 0 h 82566"/>
              <a:gd name="connsiteX1" fmla="*/ 104775 w 244619"/>
              <a:gd name="connsiteY1" fmla="*/ 57150 h 82566"/>
              <a:gd name="connsiteX2" fmla="*/ 44450 w 244619"/>
              <a:gd name="connsiteY2" fmla="*/ 44450 h 82566"/>
              <a:gd name="connsiteX3" fmla="*/ 161925 w 244619"/>
              <a:gd name="connsiteY3" fmla="*/ 73025 h 82566"/>
              <a:gd name="connsiteX4" fmla="*/ 184150 w 244619"/>
              <a:gd name="connsiteY4" fmla="*/ 76200 h 82566"/>
              <a:gd name="connsiteX5" fmla="*/ 209550 w 244619"/>
              <a:gd name="connsiteY5" fmla="*/ 41275 h 82566"/>
              <a:gd name="connsiteX6" fmla="*/ 206375 w 244619"/>
              <a:gd name="connsiteY6" fmla="*/ 73025 h 82566"/>
              <a:gd name="connsiteX7" fmla="*/ 244475 w 244619"/>
              <a:gd name="connsiteY7" fmla="*/ 12700 h 82566"/>
              <a:gd name="connsiteX8" fmla="*/ 219075 w 244619"/>
              <a:gd name="connsiteY8" fmla="*/ 66675 h 82566"/>
              <a:gd name="connsiteX9" fmla="*/ 209550 w 244619"/>
              <a:gd name="connsiteY9" fmla="*/ 82550 h 82566"/>
              <a:gd name="connsiteX10" fmla="*/ 104775 w 244619"/>
              <a:gd name="connsiteY10" fmla="*/ 69850 h 82566"/>
              <a:gd name="connsiteX11" fmla="*/ 133350 w 244619"/>
              <a:gd name="connsiteY11" fmla="*/ 79375 h 82566"/>
              <a:gd name="connsiteX12" fmla="*/ 0 w 244619"/>
              <a:gd name="connsiteY12" fmla="*/ 0 h 82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4619" h="82566">
                <a:moveTo>
                  <a:pt x="0" y="0"/>
                </a:moveTo>
                <a:cubicBezTo>
                  <a:pt x="48683" y="24871"/>
                  <a:pt x="97367" y="49742"/>
                  <a:pt x="104775" y="57150"/>
                </a:cubicBezTo>
                <a:cubicBezTo>
                  <a:pt x="112183" y="64558"/>
                  <a:pt x="34925" y="41804"/>
                  <a:pt x="44450" y="44450"/>
                </a:cubicBezTo>
                <a:cubicBezTo>
                  <a:pt x="53975" y="47096"/>
                  <a:pt x="138642" y="67733"/>
                  <a:pt x="161925" y="73025"/>
                </a:cubicBezTo>
                <a:cubicBezTo>
                  <a:pt x="185208" y="78317"/>
                  <a:pt x="176213" y="81492"/>
                  <a:pt x="184150" y="76200"/>
                </a:cubicBezTo>
                <a:cubicBezTo>
                  <a:pt x="192087" y="70908"/>
                  <a:pt x="205846" y="41804"/>
                  <a:pt x="209550" y="41275"/>
                </a:cubicBezTo>
                <a:cubicBezTo>
                  <a:pt x="213254" y="40746"/>
                  <a:pt x="200554" y="77787"/>
                  <a:pt x="206375" y="73025"/>
                </a:cubicBezTo>
                <a:cubicBezTo>
                  <a:pt x="212196" y="68263"/>
                  <a:pt x="242358" y="13758"/>
                  <a:pt x="244475" y="12700"/>
                </a:cubicBezTo>
                <a:cubicBezTo>
                  <a:pt x="246592" y="11642"/>
                  <a:pt x="224896" y="55033"/>
                  <a:pt x="219075" y="66675"/>
                </a:cubicBezTo>
                <a:cubicBezTo>
                  <a:pt x="213254" y="78317"/>
                  <a:pt x="228600" y="82021"/>
                  <a:pt x="209550" y="82550"/>
                </a:cubicBezTo>
                <a:cubicBezTo>
                  <a:pt x="190500" y="83079"/>
                  <a:pt x="117475" y="70379"/>
                  <a:pt x="104775" y="69850"/>
                </a:cubicBezTo>
                <a:cubicBezTo>
                  <a:pt x="92075" y="69321"/>
                  <a:pt x="133350" y="79375"/>
                  <a:pt x="133350" y="793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3" name="フリーフォーム 612">
            <a:extLst>
              <a:ext uri="{FF2B5EF4-FFF2-40B4-BE49-F238E27FC236}">
                <a16:creationId xmlns:a16="http://schemas.microsoft.com/office/drawing/2014/main" id="{BD5ACA59-6A28-F3F6-19D6-B5DA13C716E3}"/>
              </a:ext>
            </a:extLst>
          </p:cNvPr>
          <p:cNvSpPr/>
          <p:nvPr/>
        </p:nvSpPr>
        <p:spPr>
          <a:xfrm>
            <a:off x="7140367" y="6137206"/>
            <a:ext cx="165388" cy="393937"/>
          </a:xfrm>
          <a:custGeom>
            <a:avLst/>
            <a:gdLst>
              <a:gd name="connsiteX0" fmla="*/ 44658 w 165388"/>
              <a:gd name="connsiteY0" fmla="*/ 69 h 393937"/>
              <a:gd name="connsiteX1" fmla="*/ 9733 w 165388"/>
              <a:gd name="connsiteY1" fmla="*/ 117544 h 393937"/>
              <a:gd name="connsiteX2" fmla="*/ 28783 w 165388"/>
              <a:gd name="connsiteY2" fmla="*/ 88969 h 393937"/>
              <a:gd name="connsiteX3" fmla="*/ 208 w 165388"/>
              <a:gd name="connsiteY3" fmla="*/ 146119 h 393937"/>
              <a:gd name="connsiteX4" fmla="*/ 41483 w 165388"/>
              <a:gd name="connsiteY4" fmla="*/ 165169 h 393937"/>
              <a:gd name="connsiteX5" fmla="*/ 9733 w 165388"/>
              <a:gd name="connsiteY5" fmla="*/ 161994 h 393937"/>
              <a:gd name="connsiteX6" fmla="*/ 108158 w 165388"/>
              <a:gd name="connsiteY6" fmla="*/ 187394 h 393937"/>
              <a:gd name="connsiteX7" fmla="*/ 127208 w 165388"/>
              <a:gd name="connsiteY7" fmla="*/ 235019 h 393937"/>
              <a:gd name="connsiteX8" fmla="*/ 133558 w 165388"/>
              <a:gd name="connsiteY8" fmla="*/ 209619 h 393937"/>
              <a:gd name="connsiteX9" fmla="*/ 127208 w 165388"/>
              <a:gd name="connsiteY9" fmla="*/ 288994 h 393937"/>
              <a:gd name="connsiteX10" fmla="*/ 146258 w 165388"/>
              <a:gd name="connsiteY10" fmla="*/ 285819 h 393937"/>
              <a:gd name="connsiteX11" fmla="*/ 92283 w 165388"/>
              <a:gd name="connsiteY11" fmla="*/ 349319 h 393937"/>
              <a:gd name="connsiteX12" fmla="*/ 63708 w 165388"/>
              <a:gd name="connsiteY12" fmla="*/ 393769 h 393937"/>
              <a:gd name="connsiteX13" fmla="*/ 139908 w 165388"/>
              <a:gd name="connsiteY13" fmla="*/ 333444 h 393937"/>
              <a:gd name="connsiteX14" fmla="*/ 165308 w 165388"/>
              <a:gd name="connsiteY14" fmla="*/ 301694 h 393937"/>
              <a:gd name="connsiteX15" fmla="*/ 146258 w 165388"/>
              <a:gd name="connsiteY15" fmla="*/ 241369 h 393937"/>
              <a:gd name="connsiteX16" fmla="*/ 101808 w 165388"/>
              <a:gd name="connsiteY16" fmla="*/ 203269 h 393937"/>
              <a:gd name="connsiteX17" fmla="*/ 28783 w 165388"/>
              <a:gd name="connsiteY17" fmla="*/ 165169 h 393937"/>
              <a:gd name="connsiteX18" fmla="*/ 25608 w 165388"/>
              <a:gd name="connsiteY18" fmla="*/ 114369 h 393937"/>
              <a:gd name="connsiteX19" fmla="*/ 208 w 165388"/>
              <a:gd name="connsiteY19" fmla="*/ 136594 h 393937"/>
              <a:gd name="connsiteX20" fmla="*/ 44658 w 165388"/>
              <a:gd name="connsiteY20" fmla="*/ 69 h 39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65388" h="393937">
                <a:moveTo>
                  <a:pt x="44658" y="69"/>
                </a:moveTo>
                <a:cubicBezTo>
                  <a:pt x="46245" y="-3106"/>
                  <a:pt x="12379" y="102727"/>
                  <a:pt x="9733" y="117544"/>
                </a:cubicBezTo>
                <a:cubicBezTo>
                  <a:pt x="7087" y="132361"/>
                  <a:pt x="30370" y="84207"/>
                  <a:pt x="28783" y="88969"/>
                </a:cubicBezTo>
                <a:cubicBezTo>
                  <a:pt x="27196" y="93731"/>
                  <a:pt x="-1909" y="133419"/>
                  <a:pt x="208" y="146119"/>
                </a:cubicBezTo>
                <a:cubicBezTo>
                  <a:pt x="2325" y="158819"/>
                  <a:pt x="39895" y="162523"/>
                  <a:pt x="41483" y="165169"/>
                </a:cubicBezTo>
                <a:cubicBezTo>
                  <a:pt x="43070" y="167815"/>
                  <a:pt x="-1379" y="158290"/>
                  <a:pt x="9733" y="161994"/>
                </a:cubicBezTo>
                <a:cubicBezTo>
                  <a:pt x="20845" y="165698"/>
                  <a:pt x="88579" y="175223"/>
                  <a:pt x="108158" y="187394"/>
                </a:cubicBezTo>
                <a:cubicBezTo>
                  <a:pt x="127737" y="199565"/>
                  <a:pt x="122975" y="231315"/>
                  <a:pt x="127208" y="235019"/>
                </a:cubicBezTo>
                <a:cubicBezTo>
                  <a:pt x="131441" y="238723"/>
                  <a:pt x="133558" y="200623"/>
                  <a:pt x="133558" y="209619"/>
                </a:cubicBezTo>
                <a:cubicBezTo>
                  <a:pt x="133558" y="218615"/>
                  <a:pt x="127208" y="288994"/>
                  <a:pt x="127208" y="288994"/>
                </a:cubicBezTo>
                <a:cubicBezTo>
                  <a:pt x="129325" y="301694"/>
                  <a:pt x="152079" y="275765"/>
                  <a:pt x="146258" y="285819"/>
                </a:cubicBezTo>
                <a:cubicBezTo>
                  <a:pt x="140437" y="295873"/>
                  <a:pt x="106041" y="331327"/>
                  <a:pt x="92283" y="349319"/>
                </a:cubicBezTo>
                <a:cubicBezTo>
                  <a:pt x="78525" y="367311"/>
                  <a:pt x="55771" y="396415"/>
                  <a:pt x="63708" y="393769"/>
                </a:cubicBezTo>
                <a:cubicBezTo>
                  <a:pt x="71645" y="391123"/>
                  <a:pt x="122975" y="348790"/>
                  <a:pt x="139908" y="333444"/>
                </a:cubicBezTo>
                <a:cubicBezTo>
                  <a:pt x="156841" y="318098"/>
                  <a:pt x="164250" y="317040"/>
                  <a:pt x="165308" y="301694"/>
                </a:cubicBezTo>
                <a:cubicBezTo>
                  <a:pt x="166366" y="286348"/>
                  <a:pt x="156841" y="257773"/>
                  <a:pt x="146258" y="241369"/>
                </a:cubicBezTo>
                <a:cubicBezTo>
                  <a:pt x="135675" y="224965"/>
                  <a:pt x="121387" y="215969"/>
                  <a:pt x="101808" y="203269"/>
                </a:cubicBezTo>
                <a:cubicBezTo>
                  <a:pt x="82229" y="190569"/>
                  <a:pt x="41483" y="179986"/>
                  <a:pt x="28783" y="165169"/>
                </a:cubicBezTo>
                <a:cubicBezTo>
                  <a:pt x="16083" y="150352"/>
                  <a:pt x="30370" y="119131"/>
                  <a:pt x="25608" y="114369"/>
                </a:cubicBezTo>
                <a:cubicBezTo>
                  <a:pt x="20846" y="109607"/>
                  <a:pt x="-2438" y="151940"/>
                  <a:pt x="208" y="136594"/>
                </a:cubicBezTo>
                <a:cubicBezTo>
                  <a:pt x="2854" y="121248"/>
                  <a:pt x="43071" y="3244"/>
                  <a:pt x="44658" y="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4" name="フリーフォーム 613">
            <a:extLst>
              <a:ext uri="{FF2B5EF4-FFF2-40B4-BE49-F238E27FC236}">
                <a16:creationId xmlns:a16="http://schemas.microsoft.com/office/drawing/2014/main" id="{5883FEC9-89B9-76EA-9F7A-F096183909BE}"/>
              </a:ext>
            </a:extLst>
          </p:cNvPr>
          <p:cNvSpPr/>
          <p:nvPr/>
        </p:nvSpPr>
        <p:spPr>
          <a:xfrm>
            <a:off x="7397264" y="6200766"/>
            <a:ext cx="35561" cy="259736"/>
          </a:xfrm>
          <a:custGeom>
            <a:avLst/>
            <a:gdLst>
              <a:gd name="connsiteX0" fmla="*/ 486 w 35561"/>
              <a:gd name="connsiteY0" fmla="*/ 9 h 259736"/>
              <a:gd name="connsiteX1" fmla="*/ 6836 w 35561"/>
              <a:gd name="connsiteY1" fmla="*/ 95259 h 259736"/>
              <a:gd name="connsiteX2" fmla="*/ 19536 w 35561"/>
              <a:gd name="connsiteY2" fmla="*/ 66684 h 259736"/>
              <a:gd name="connsiteX3" fmla="*/ 22711 w 35561"/>
              <a:gd name="connsiteY3" fmla="*/ 114309 h 259736"/>
              <a:gd name="connsiteX4" fmla="*/ 35411 w 35561"/>
              <a:gd name="connsiteY4" fmla="*/ 257184 h 259736"/>
              <a:gd name="connsiteX5" fmla="*/ 29061 w 35561"/>
              <a:gd name="connsiteY5" fmla="*/ 196859 h 259736"/>
              <a:gd name="connsiteX6" fmla="*/ 19536 w 35561"/>
              <a:gd name="connsiteY6" fmla="*/ 82559 h 259736"/>
              <a:gd name="connsiteX7" fmla="*/ 19536 w 35561"/>
              <a:gd name="connsiteY7" fmla="*/ 101609 h 259736"/>
              <a:gd name="connsiteX8" fmla="*/ 486 w 35561"/>
              <a:gd name="connsiteY8" fmla="*/ 9 h 2597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561" h="259736">
                <a:moveTo>
                  <a:pt x="486" y="9"/>
                </a:moveTo>
                <a:cubicBezTo>
                  <a:pt x="-1631" y="-1049"/>
                  <a:pt x="3661" y="84146"/>
                  <a:pt x="6836" y="95259"/>
                </a:cubicBezTo>
                <a:cubicBezTo>
                  <a:pt x="10011" y="106372"/>
                  <a:pt x="16890" y="63509"/>
                  <a:pt x="19536" y="66684"/>
                </a:cubicBezTo>
                <a:cubicBezTo>
                  <a:pt x="22182" y="69859"/>
                  <a:pt x="20065" y="82559"/>
                  <a:pt x="22711" y="114309"/>
                </a:cubicBezTo>
                <a:cubicBezTo>
                  <a:pt x="25357" y="146059"/>
                  <a:pt x="34353" y="243426"/>
                  <a:pt x="35411" y="257184"/>
                </a:cubicBezTo>
                <a:cubicBezTo>
                  <a:pt x="36469" y="270942"/>
                  <a:pt x="31707" y="225963"/>
                  <a:pt x="29061" y="196859"/>
                </a:cubicBezTo>
                <a:cubicBezTo>
                  <a:pt x="26415" y="167755"/>
                  <a:pt x="21124" y="98434"/>
                  <a:pt x="19536" y="82559"/>
                </a:cubicBezTo>
                <a:cubicBezTo>
                  <a:pt x="17949" y="66684"/>
                  <a:pt x="22711" y="109547"/>
                  <a:pt x="19536" y="101609"/>
                </a:cubicBezTo>
                <a:cubicBezTo>
                  <a:pt x="16361" y="93671"/>
                  <a:pt x="2603" y="1067"/>
                  <a:pt x="486" y="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5" name="フリーフォーム 614">
            <a:extLst>
              <a:ext uri="{FF2B5EF4-FFF2-40B4-BE49-F238E27FC236}">
                <a16:creationId xmlns:a16="http://schemas.microsoft.com/office/drawing/2014/main" id="{E060CFA4-9939-6324-5E34-7D74F265E87A}"/>
              </a:ext>
            </a:extLst>
          </p:cNvPr>
          <p:cNvSpPr/>
          <p:nvPr/>
        </p:nvSpPr>
        <p:spPr>
          <a:xfrm>
            <a:off x="7368578" y="6258706"/>
            <a:ext cx="61153" cy="469119"/>
          </a:xfrm>
          <a:custGeom>
            <a:avLst/>
            <a:gdLst>
              <a:gd name="connsiteX0" fmla="*/ 597 w 61153"/>
              <a:gd name="connsiteY0" fmla="*/ 2394 h 469119"/>
              <a:gd name="connsiteX1" fmla="*/ 22822 w 61153"/>
              <a:gd name="connsiteY1" fmla="*/ 215119 h 469119"/>
              <a:gd name="connsiteX2" fmla="*/ 25997 w 61153"/>
              <a:gd name="connsiteY2" fmla="*/ 183369 h 469119"/>
              <a:gd name="connsiteX3" fmla="*/ 48222 w 61153"/>
              <a:gd name="connsiteY3" fmla="*/ 373869 h 469119"/>
              <a:gd name="connsiteX4" fmla="*/ 60922 w 61153"/>
              <a:gd name="connsiteY4" fmla="*/ 469119 h 469119"/>
              <a:gd name="connsiteX5" fmla="*/ 54572 w 61153"/>
              <a:gd name="connsiteY5" fmla="*/ 373869 h 469119"/>
              <a:gd name="connsiteX6" fmla="*/ 32347 w 61153"/>
              <a:gd name="connsiteY6" fmla="*/ 196069 h 469119"/>
              <a:gd name="connsiteX7" fmla="*/ 16472 w 61153"/>
              <a:gd name="connsiteY7" fmla="*/ 116694 h 469119"/>
              <a:gd name="connsiteX8" fmla="*/ 19647 w 61153"/>
              <a:gd name="connsiteY8" fmla="*/ 196069 h 469119"/>
              <a:gd name="connsiteX9" fmla="*/ 6947 w 61153"/>
              <a:gd name="connsiteY9" fmla="*/ 103994 h 469119"/>
              <a:gd name="connsiteX10" fmla="*/ 597 w 61153"/>
              <a:gd name="connsiteY10" fmla="*/ 2394 h 4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1153" h="469119">
                <a:moveTo>
                  <a:pt x="597" y="2394"/>
                </a:moveTo>
                <a:cubicBezTo>
                  <a:pt x="3243" y="20915"/>
                  <a:pt x="18589" y="184957"/>
                  <a:pt x="22822" y="215119"/>
                </a:cubicBezTo>
                <a:cubicBezTo>
                  <a:pt x="27055" y="245281"/>
                  <a:pt x="21764" y="156911"/>
                  <a:pt x="25997" y="183369"/>
                </a:cubicBezTo>
                <a:cubicBezTo>
                  <a:pt x="30230" y="209827"/>
                  <a:pt x="42401" y="326244"/>
                  <a:pt x="48222" y="373869"/>
                </a:cubicBezTo>
                <a:cubicBezTo>
                  <a:pt x="54043" y="421494"/>
                  <a:pt x="59864" y="469119"/>
                  <a:pt x="60922" y="469119"/>
                </a:cubicBezTo>
                <a:cubicBezTo>
                  <a:pt x="61980" y="469119"/>
                  <a:pt x="59334" y="419377"/>
                  <a:pt x="54572" y="373869"/>
                </a:cubicBezTo>
                <a:cubicBezTo>
                  <a:pt x="49810" y="328361"/>
                  <a:pt x="38697" y="238931"/>
                  <a:pt x="32347" y="196069"/>
                </a:cubicBezTo>
                <a:cubicBezTo>
                  <a:pt x="25997" y="153207"/>
                  <a:pt x="18589" y="116694"/>
                  <a:pt x="16472" y="116694"/>
                </a:cubicBezTo>
                <a:cubicBezTo>
                  <a:pt x="14355" y="116694"/>
                  <a:pt x="21235" y="198186"/>
                  <a:pt x="19647" y="196069"/>
                </a:cubicBezTo>
                <a:cubicBezTo>
                  <a:pt x="18059" y="193952"/>
                  <a:pt x="9064" y="129923"/>
                  <a:pt x="6947" y="103994"/>
                </a:cubicBezTo>
                <a:cubicBezTo>
                  <a:pt x="4830" y="78065"/>
                  <a:pt x="-2049" y="-16127"/>
                  <a:pt x="597" y="23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6" name="フリーフォーム 615">
            <a:extLst>
              <a:ext uri="{FF2B5EF4-FFF2-40B4-BE49-F238E27FC236}">
                <a16:creationId xmlns:a16="http://schemas.microsoft.com/office/drawing/2014/main" id="{C8F0BC80-A2AA-98F4-5145-202485F0E193}"/>
              </a:ext>
            </a:extLst>
          </p:cNvPr>
          <p:cNvSpPr/>
          <p:nvPr/>
        </p:nvSpPr>
        <p:spPr>
          <a:xfrm>
            <a:off x="7445368" y="6203923"/>
            <a:ext cx="74570" cy="365345"/>
          </a:xfrm>
          <a:custGeom>
            <a:avLst/>
            <a:gdLst>
              <a:gd name="connsiteX0" fmla="*/ 41282 w 74570"/>
              <a:gd name="connsiteY0" fmla="*/ 27 h 365345"/>
              <a:gd name="connsiteX1" fmla="*/ 53982 w 74570"/>
              <a:gd name="connsiteY1" fmla="*/ 146077 h 365345"/>
              <a:gd name="connsiteX2" fmla="*/ 60332 w 74570"/>
              <a:gd name="connsiteY2" fmla="*/ 107977 h 365345"/>
              <a:gd name="connsiteX3" fmla="*/ 34932 w 74570"/>
              <a:gd name="connsiteY3" fmla="*/ 222277 h 365345"/>
              <a:gd name="connsiteX4" fmla="*/ 60332 w 74570"/>
              <a:gd name="connsiteY4" fmla="*/ 177827 h 365345"/>
              <a:gd name="connsiteX5" fmla="*/ 38107 w 74570"/>
              <a:gd name="connsiteY5" fmla="*/ 269902 h 365345"/>
              <a:gd name="connsiteX6" fmla="*/ 7 w 74570"/>
              <a:gd name="connsiteY6" fmla="*/ 365152 h 365345"/>
              <a:gd name="connsiteX7" fmla="*/ 41282 w 74570"/>
              <a:gd name="connsiteY7" fmla="*/ 292127 h 365345"/>
              <a:gd name="connsiteX8" fmla="*/ 66682 w 74570"/>
              <a:gd name="connsiteY8" fmla="*/ 206402 h 365345"/>
              <a:gd name="connsiteX9" fmla="*/ 41282 w 74570"/>
              <a:gd name="connsiteY9" fmla="*/ 234977 h 365345"/>
              <a:gd name="connsiteX10" fmla="*/ 73032 w 74570"/>
              <a:gd name="connsiteY10" fmla="*/ 114327 h 365345"/>
              <a:gd name="connsiteX11" fmla="*/ 66682 w 74570"/>
              <a:gd name="connsiteY11" fmla="*/ 133377 h 365345"/>
              <a:gd name="connsiteX12" fmla="*/ 41282 w 74570"/>
              <a:gd name="connsiteY12" fmla="*/ 27 h 365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4570" h="365345">
                <a:moveTo>
                  <a:pt x="41282" y="27"/>
                </a:moveTo>
                <a:cubicBezTo>
                  <a:pt x="39165" y="2144"/>
                  <a:pt x="50807" y="128085"/>
                  <a:pt x="53982" y="146077"/>
                </a:cubicBezTo>
                <a:cubicBezTo>
                  <a:pt x="57157" y="164069"/>
                  <a:pt x="63507" y="95277"/>
                  <a:pt x="60332" y="107977"/>
                </a:cubicBezTo>
                <a:cubicBezTo>
                  <a:pt x="57157" y="120677"/>
                  <a:pt x="34932" y="210635"/>
                  <a:pt x="34932" y="222277"/>
                </a:cubicBezTo>
                <a:cubicBezTo>
                  <a:pt x="34932" y="233919"/>
                  <a:pt x="59803" y="169890"/>
                  <a:pt x="60332" y="177827"/>
                </a:cubicBezTo>
                <a:cubicBezTo>
                  <a:pt x="60861" y="185765"/>
                  <a:pt x="48161" y="238681"/>
                  <a:pt x="38107" y="269902"/>
                </a:cubicBezTo>
                <a:cubicBezTo>
                  <a:pt x="28053" y="301123"/>
                  <a:pt x="-522" y="361448"/>
                  <a:pt x="7" y="365152"/>
                </a:cubicBezTo>
                <a:cubicBezTo>
                  <a:pt x="536" y="368856"/>
                  <a:pt x="30169" y="318585"/>
                  <a:pt x="41282" y="292127"/>
                </a:cubicBezTo>
                <a:cubicBezTo>
                  <a:pt x="52395" y="265669"/>
                  <a:pt x="66682" y="215927"/>
                  <a:pt x="66682" y="206402"/>
                </a:cubicBezTo>
                <a:cubicBezTo>
                  <a:pt x="66682" y="196877"/>
                  <a:pt x="40224" y="250323"/>
                  <a:pt x="41282" y="234977"/>
                </a:cubicBezTo>
                <a:cubicBezTo>
                  <a:pt x="42340" y="219631"/>
                  <a:pt x="68799" y="131260"/>
                  <a:pt x="73032" y="114327"/>
                </a:cubicBezTo>
                <a:cubicBezTo>
                  <a:pt x="77265" y="97394"/>
                  <a:pt x="71974" y="147664"/>
                  <a:pt x="66682" y="133377"/>
                </a:cubicBezTo>
                <a:cubicBezTo>
                  <a:pt x="61390" y="119090"/>
                  <a:pt x="43399" y="-2090"/>
                  <a:pt x="41282" y="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7" name="フリーフォーム 616">
            <a:extLst>
              <a:ext uri="{FF2B5EF4-FFF2-40B4-BE49-F238E27FC236}">
                <a16:creationId xmlns:a16="http://schemas.microsoft.com/office/drawing/2014/main" id="{5423AF7D-1A57-996C-5968-8DE3CC418D1D}"/>
              </a:ext>
            </a:extLst>
          </p:cNvPr>
          <p:cNvSpPr/>
          <p:nvPr/>
        </p:nvSpPr>
        <p:spPr>
          <a:xfrm>
            <a:off x="7200873" y="6203906"/>
            <a:ext cx="111339" cy="104840"/>
          </a:xfrm>
          <a:custGeom>
            <a:avLst/>
            <a:gdLst>
              <a:gd name="connsiteX0" fmla="*/ 27 w 111339"/>
              <a:gd name="connsiteY0" fmla="*/ 44 h 104840"/>
              <a:gd name="connsiteX1" fmla="*/ 85752 w 111339"/>
              <a:gd name="connsiteY1" fmla="*/ 54019 h 104840"/>
              <a:gd name="connsiteX2" fmla="*/ 111152 w 111339"/>
              <a:gd name="connsiteY2" fmla="*/ 85769 h 104840"/>
              <a:gd name="connsiteX3" fmla="*/ 76227 w 111339"/>
              <a:gd name="connsiteY3" fmla="*/ 104819 h 104840"/>
              <a:gd name="connsiteX4" fmla="*/ 107977 w 111339"/>
              <a:gd name="connsiteY4" fmla="*/ 88944 h 104840"/>
              <a:gd name="connsiteX5" fmla="*/ 95277 w 111339"/>
              <a:gd name="connsiteY5" fmla="*/ 63544 h 104840"/>
              <a:gd name="connsiteX6" fmla="*/ 27 w 111339"/>
              <a:gd name="connsiteY6" fmla="*/ 44 h 10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1339" h="104840">
                <a:moveTo>
                  <a:pt x="27" y="44"/>
                </a:moveTo>
                <a:cubicBezTo>
                  <a:pt x="-1560" y="-1543"/>
                  <a:pt x="67231" y="39732"/>
                  <a:pt x="85752" y="54019"/>
                </a:cubicBezTo>
                <a:cubicBezTo>
                  <a:pt x="104273" y="68306"/>
                  <a:pt x="112739" y="77302"/>
                  <a:pt x="111152" y="85769"/>
                </a:cubicBezTo>
                <a:cubicBezTo>
                  <a:pt x="109565" y="94236"/>
                  <a:pt x="76756" y="104290"/>
                  <a:pt x="76227" y="104819"/>
                </a:cubicBezTo>
                <a:cubicBezTo>
                  <a:pt x="75698" y="105348"/>
                  <a:pt x="104802" y="95823"/>
                  <a:pt x="107977" y="88944"/>
                </a:cubicBezTo>
                <a:cubicBezTo>
                  <a:pt x="111152" y="82065"/>
                  <a:pt x="111152" y="74127"/>
                  <a:pt x="95277" y="63544"/>
                </a:cubicBezTo>
                <a:lnTo>
                  <a:pt x="27" y="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8" name="フリーフォーム 617">
            <a:extLst>
              <a:ext uri="{FF2B5EF4-FFF2-40B4-BE49-F238E27FC236}">
                <a16:creationId xmlns:a16="http://schemas.microsoft.com/office/drawing/2014/main" id="{6D0E01B2-35A4-D505-2AF8-C07AD5AE7E16}"/>
              </a:ext>
            </a:extLst>
          </p:cNvPr>
          <p:cNvSpPr/>
          <p:nvPr/>
        </p:nvSpPr>
        <p:spPr>
          <a:xfrm>
            <a:off x="7181819" y="6223000"/>
            <a:ext cx="120111" cy="98612"/>
          </a:xfrm>
          <a:custGeom>
            <a:avLst/>
            <a:gdLst>
              <a:gd name="connsiteX0" fmla="*/ 31 w 120111"/>
              <a:gd name="connsiteY0" fmla="*/ 0 h 98612"/>
              <a:gd name="connsiteX1" fmla="*/ 76231 w 120111"/>
              <a:gd name="connsiteY1" fmla="*/ 44450 h 98612"/>
              <a:gd name="connsiteX2" fmla="*/ 111156 w 120111"/>
              <a:gd name="connsiteY2" fmla="*/ 98425 h 98612"/>
              <a:gd name="connsiteX3" fmla="*/ 117506 w 120111"/>
              <a:gd name="connsiteY3" fmla="*/ 63500 h 98612"/>
              <a:gd name="connsiteX4" fmla="*/ 117506 w 120111"/>
              <a:gd name="connsiteY4" fmla="*/ 69850 h 98612"/>
              <a:gd name="connsiteX5" fmla="*/ 85756 w 120111"/>
              <a:gd name="connsiteY5" fmla="*/ 44450 h 98612"/>
              <a:gd name="connsiteX6" fmla="*/ 31 w 120111"/>
              <a:gd name="connsiteY6" fmla="*/ 0 h 9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111" h="98612">
                <a:moveTo>
                  <a:pt x="31" y="0"/>
                </a:moveTo>
                <a:cubicBezTo>
                  <a:pt x="-1556" y="0"/>
                  <a:pt x="57710" y="28046"/>
                  <a:pt x="76231" y="44450"/>
                </a:cubicBezTo>
                <a:cubicBezTo>
                  <a:pt x="94752" y="60854"/>
                  <a:pt x="104277" y="95250"/>
                  <a:pt x="111156" y="98425"/>
                </a:cubicBezTo>
                <a:cubicBezTo>
                  <a:pt x="118035" y="101600"/>
                  <a:pt x="117506" y="63500"/>
                  <a:pt x="117506" y="63500"/>
                </a:cubicBezTo>
                <a:cubicBezTo>
                  <a:pt x="118564" y="58738"/>
                  <a:pt x="122798" y="73025"/>
                  <a:pt x="117506" y="69850"/>
                </a:cubicBezTo>
                <a:cubicBezTo>
                  <a:pt x="112214" y="66675"/>
                  <a:pt x="101102" y="53975"/>
                  <a:pt x="85756" y="44450"/>
                </a:cubicBezTo>
                <a:cubicBezTo>
                  <a:pt x="70410" y="34925"/>
                  <a:pt x="1618" y="0"/>
                  <a:pt x="31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9" name="フリーフォーム 618">
            <a:extLst>
              <a:ext uri="{FF2B5EF4-FFF2-40B4-BE49-F238E27FC236}">
                <a16:creationId xmlns:a16="http://schemas.microsoft.com/office/drawing/2014/main" id="{520752FE-65DE-EC26-F4D0-B1D88424E34F}"/>
              </a:ext>
            </a:extLst>
          </p:cNvPr>
          <p:cNvSpPr/>
          <p:nvPr/>
        </p:nvSpPr>
        <p:spPr>
          <a:xfrm>
            <a:off x="7413625" y="6340413"/>
            <a:ext cx="39042" cy="203262"/>
          </a:xfrm>
          <a:custGeom>
            <a:avLst/>
            <a:gdLst>
              <a:gd name="connsiteX0" fmla="*/ 0 w 39042"/>
              <a:gd name="connsiteY0" fmla="*/ 62 h 203262"/>
              <a:gd name="connsiteX1" fmla="*/ 15875 w 39042"/>
              <a:gd name="connsiteY1" fmla="*/ 92137 h 203262"/>
              <a:gd name="connsiteX2" fmla="*/ 22225 w 39042"/>
              <a:gd name="connsiteY2" fmla="*/ 76262 h 203262"/>
              <a:gd name="connsiteX3" fmla="*/ 25400 w 39042"/>
              <a:gd name="connsiteY3" fmla="*/ 120712 h 203262"/>
              <a:gd name="connsiteX4" fmla="*/ 34925 w 39042"/>
              <a:gd name="connsiteY4" fmla="*/ 203262 h 203262"/>
              <a:gd name="connsiteX5" fmla="*/ 34925 w 39042"/>
              <a:gd name="connsiteY5" fmla="*/ 120712 h 203262"/>
              <a:gd name="connsiteX6" fmla="*/ 38100 w 39042"/>
              <a:gd name="connsiteY6" fmla="*/ 155637 h 203262"/>
              <a:gd name="connsiteX7" fmla="*/ 15875 w 39042"/>
              <a:gd name="connsiteY7" fmla="*/ 108012 h 203262"/>
              <a:gd name="connsiteX8" fmla="*/ 0 w 39042"/>
              <a:gd name="connsiteY8" fmla="*/ 62 h 203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42" h="203262">
                <a:moveTo>
                  <a:pt x="0" y="62"/>
                </a:moveTo>
                <a:cubicBezTo>
                  <a:pt x="0" y="-2584"/>
                  <a:pt x="12171" y="79437"/>
                  <a:pt x="15875" y="92137"/>
                </a:cubicBezTo>
                <a:cubicBezTo>
                  <a:pt x="19579" y="104837"/>
                  <a:pt x="20638" y="71500"/>
                  <a:pt x="22225" y="76262"/>
                </a:cubicBezTo>
                <a:cubicBezTo>
                  <a:pt x="23812" y="81024"/>
                  <a:pt x="23283" y="99545"/>
                  <a:pt x="25400" y="120712"/>
                </a:cubicBezTo>
                <a:cubicBezTo>
                  <a:pt x="27517" y="141879"/>
                  <a:pt x="33338" y="203262"/>
                  <a:pt x="34925" y="203262"/>
                </a:cubicBezTo>
                <a:cubicBezTo>
                  <a:pt x="36512" y="203262"/>
                  <a:pt x="34396" y="128650"/>
                  <a:pt x="34925" y="120712"/>
                </a:cubicBezTo>
                <a:cubicBezTo>
                  <a:pt x="35454" y="112775"/>
                  <a:pt x="41275" y="157754"/>
                  <a:pt x="38100" y="155637"/>
                </a:cubicBezTo>
                <a:cubicBezTo>
                  <a:pt x="34925" y="153520"/>
                  <a:pt x="20637" y="127591"/>
                  <a:pt x="15875" y="108012"/>
                </a:cubicBezTo>
                <a:cubicBezTo>
                  <a:pt x="11113" y="88433"/>
                  <a:pt x="0" y="2708"/>
                  <a:pt x="0" y="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0" name="フリーフォーム 619">
            <a:extLst>
              <a:ext uri="{FF2B5EF4-FFF2-40B4-BE49-F238E27FC236}">
                <a16:creationId xmlns:a16="http://schemas.microsoft.com/office/drawing/2014/main" id="{F6594BEC-54DD-E5EF-DB44-7FFC24BD35A3}"/>
              </a:ext>
            </a:extLst>
          </p:cNvPr>
          <p:cNvSpPr/>
          <p:nvPr/>
        </p:nvSpPr>
        <p:spPr>
          <a:xfrm>
            <a:off x="7212944" y="6514782"/>
            <a:ext cx="204400" cy="232633"/>
          </a:xfrm>
          <a:custGeom>
            <a:avLst/>
            <a:gdLst>
              <a:gd name="connsiteX0" fmla="*/ 656 w 204400"/>
              <a:gd name="connsiteY0" fmla="*/ 318 h 232633"/>
              <a:gd name="connsiteX1" fmla="*/ 99081 w 204400"/>
              <a:gd name="connsiteY1" fmla="*/ 130493 h 232633"/>
              <a:gd name="connsiteX2" fmla="*/ 76856 w 204400"/>
              <a:gd name="connsiteY2" fmla="*/ 105093 h 232633"/>
              <a:gd name="connsiteX3" fmla="*/ 165756 w 204400"/>
              <a:gd name="connsiteY3" fmla="*/ 165418 h 232633"/>
              <a:gd name="connsiteX4" fmla="*/ 203856 w 204400"/>
              <a:gd name="connsiteY4" fmla="*/ 178118 h 232633"/>
              <a:gd name="connsiteX5" fmla="*/ 140356 w 204400"/>
              <a:gd name="connsiteY5" fmla="*/ 232093 h 232633"/>
              <a:gd name="connsiteX6" fmla="*/ 197506 w 204400"/>
              <a:gd name="connsiteY6" fmla="*/ 203518 h 232633"/>
              <a:gd name="connsiteX7" fmla="*/ 153056 w 204400"/>
              <a:gd name="connsiteY7" fmla="*/ 165418 h 232633"/>
              <a:gd name="connsiteX8" fmla="*/ 80031 w 204400"/>
              <a:gd name="connsiteY8" fmla="*/ 130493 h 232633"/>
              <a:gd name="connsiteX9" fmla="*/ 35581 w 204400"/>
              <a:gd name="connsiteY9" fmla="*/ 76518 h 232633"/>
              <a:gd name="connsiteX10" fmla="*/ 54631 w 204400"/>
              <a:gd name="connsiteY10" fmla="*/ 92393 h 232633"/>
              <a:gd name="connsiteX11" fmla="*/ 656 w 204400"/>
              <a:gd name="connsiteY11" fmla="*/ 318 h 2326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04400" h="232633">
                <a:moveTo>
                  <a:pt x="656" y="318"/>
                </a:moveTo>
                <a:cubicBezTo>
                  <a:pt x="8064" y="6668"/>
                  <a:pt x="86381" y="113031"/>
                  <a:pt x="99081" y="130493"/>
                </a:cubicBezTo>
                <a:cubicBezTo>
                  <a:pt x="111781" y="147956"/>
                  <a:pt x="65744" y="99272"/>
                  <a:pt x="76856" y="105093"/>
                </a:cubicBezTo>
                <a:cubicBezTo>
                  <a:pt x="87968" y="110914"/>
                  <a:pt x="144589" y="153247"/>
                  <a:pt x="165756" y="165418"/>
                </a:cubicBezTo>
                <a:cubicBezTo>
                  <a:pt x="186923" y="177589"/>
                  <a:pt x="208089" y="167006"/>
                  <a:pt x="203856" y="178118"/>
                </a:cubicBezTo>
                <a:cubicBezTo>
                  <a:pt x="199623" y="189231"/>
                  <a:pt x="141414" y="227860"/>
                  <a:pt x="140356" y="232093"/>
                </a:cubicBezTo>
                <a:cubicBezTo>
                  <a:pt x="139298" y="236326"/>
                  <a:pt x="195389" y="214630"/>
                  <a:pt x="197506" y="203518"/>
                </a:cubicBezTo>
                <a:cubicBezTo>
                  <a:pt x="199623" y="192406"/>
                  <a:pt x="172635" y="177589"/>
                  <a:pt x="153056" y="165418"/>
                </a:cubicBezTo>
                <a:cubicBezTo>
                  <a:pt x="133477" y="153247"/>
                  <a:pt x="99610" y="145310"/>
                  <a:pt x="80031" y="130493"/>
                </a:cubicBezTo>
                <a:cubicBezTo>
                  <a:pt x="60452" y="115676"/>
                  <a:pt x="39814" y="82868"/>
                  <a:pt x="35581" y="76518"/>
                </a:cubicBezTo>
                <a:cubicBezTo>
                  <a:pt x="31348" y="70168"/>
                  <a:pt x="58335" y="100330"/>
                  <a:pt x="54631" y="92393"/>
                </a:cubicBezTo>
                <a:cubicBezTo>
                  <a:pt x="50927" y="84456"/>
                  <a:pt x="-6752" y="-6032"/>
                  <a:pt x="656" y="3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1" name="フリーフォーム 620">
            <a:extLst>
              <a:ext uri="{FF2B5EF4-FFF2-40B4-BE49-F238E27FC236}">
                <a16:creationId xmlns:a16="http://schemas.microsoft.com/office/drawing/2014/main" id="{AF429168-8096-2B2E-D269-4B22396B71EF}"/>
              </a:ext>
            </a:extLst>
          </p:cNvPr>
          <p:cNvSpPr/>
          <p:nvPr/>
        </p:nvSpPr>
        <p:spPr>
          <a:xfrm>
            <a:off x="7264331" y="6484843"/>
            <a:ext cx="108019" cy="67240"/>
          </a:xfrm>
          <a:custGeom>
            <a:avLst/>
            <a:gdLst>
              <a:gd name="connsiteX0" fmla="*/ 69 w 108019"/>
              <a:gd name="connsiteY0" fmla="*/ 55657 h 67240"/>
              <a:gd name="connsiteX1" fmla="*/ 57219 w 108019"/>
              <a:gd name="connsiteY1" fmla="*/ 4857 h 67240"/>
              <a:gd name="connsiteX2" fmla="*/ 73094 w 108019"/>
              <a:gd name="connsiteY2" fmla="*/ 11207 h 67240"/>
              <a:gd name="connsiteX3" fmla="*/ 79444 w 108019"/>
              <a:gd name="connsiteY3" fmla="*/ 49307 h 67240"/>
              <a:gd name="connsiteX4" fmla="*/ 69919 w 108019"/>
              <a:gd name="connsiteY4" fmla="*/ 65182 h 67240"/>
              <a:gd name="connsiteX5" fmla="*/ 108019 w 108019"/>
              <a:gd name="connsiteY5" fmla="*/ 4857 h 67240"/>
              <a:gd name="connsiteX6" fmla="*/ 69919 w 108019"/>
              <a:gd name="connsiteY6" fmla="*/ 8032 h 67240"/>
              <a:gd name="connsiteX7" fmla="*/ 69 w 108019"/>
              <a:gd name="connsiteY7" fmla="*/ 55657 h 6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019" h="67240">
                <a:moveTo>
                  <a:pt x="69" y="55657"/>
                </a:moveTo>
                <a:cubicBezTo>
                  <a:pt x="-2048" y="55128"/>
                  <a:pt x="45048" y="12265"/>
                  <a:pt x="57219" y="4857"/>
                </a:cubicBezTo>
                <a:cubicBezTo>
                  <a:pt x="69390" y="-2551"/>
                  <a:pt x="69390" y="3799"/>
                  <a:pt x="73094" y="11207"/>
                </a:cubicBezTo>
                <a:cubicBezTo>
                  <a:pt x="76798" y="18615"/>
                  <a:pt x="79973" y="40311"/>
                  <a:pt x="79444" y="49307"/>
                </a:cubicBezTo>
                <a:cubicBezTo>
                  <a:pt x="78915" y="58303"/>
                  <a:pt x="65157" y="72590"/>
                  <a:pt x="69919" y="65182"/>
                </a:cubicBezTo>
                <a:cubicBezTo>
                  <a:pt x="74682" y="57774"/>
                  <a:pt x="108019" y="14382"/>
                  <a:pt x="108019" y="4857"/>
                </a:cubicBezTo>
                <a:cubicBezTo>
                  <a:pt x="108019" y="-4668"/>
                  <a:pt x="86852" y="1682"/>
                  <a:pt x="69919" y="8032"/>
                </a:cubicBezTo>
                <a:cubicBezTo>
                  <a:pt x="52986" y="14382"/>
                  <a:pt x="2186" y="56186"/>
                  <a:pt x="69" y="556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2" name="フリーフォーム 621">
            <a:extLst>
              <a:ext uri="{FF2B5EF4-FFF2-40B4-BE49-F238E27FC236}">
                <a16:creationId xmlns:a16="http://schemas.microsoft.com/office/drawing/2014/main" id="{67EF8F92-CF23-B449-B710-242DC6F5C826}"/>
              </a:ext>
            </a:extLst>
          </p:cNvPr>
          <p:cNvSpPr/>
          <p:nvPr/>
        </p:nvSpPr>
        <p:spPr>
          <a:xfrm>
            <a:off x="7277002" y="6504600"/>
            <a:ext cx="102197" cy="55587"/>
          </a:xfrm>
          <a:custGeom>
            <a:avLst/>
            <a:gdLst>
              <a:gd name="connsiteX0" fmla="*/ 98 w 102197"/>
              <a:gd name="connsiteY0" fmla="*/ 54950 h 55587"/>
              <a:gd name="connsiteX1" fmla="*/ 79473 w 102197"/>
              <a:gd name="connsiteY1" fmla="*/ 13675 h 55587"/>
              <a:gd name="connsiteX2" fmla="*/ 101698 w 102197"/>
              <a:gd name="connsiteY2" fmla="*/ 975 h 55587"/>
              <a:gd name="connsiteX3" fmla="*/ 63598 w 102197"/>
              <a:gd name="connsiteY3" fmla="*/ 35900 h 55587"/>
              <a:gd name="connsiteX4" fmla="*/ 98 w 102197"/>
              <a:gd name="connsiteY4" fmla="*/ 54950 h 55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197" h="55587">
                <a:moveTo>
                  <a:pt x="98" y="54950"/>
                </a:moveTo>
                <a:cubicBezTo>
                  <a:pt x="2744" y="51246"/>
                  <a:pt x="62540" y="22671"/>
                  <a:pt x="79473" y="13675"/>
                </a:cubicBezTo>
                <a:cubicBezTo>
                  <a:pt x="96406" y="4679"/>
                  <a:pt x="104344" y="-2729"/>
                  <a:pt x="101698" y="975"/>
                </a:cubicBezTo>
                <a:cubicBezTo>
                  <a:pt x="99052" y="4679"/>
                  <a:pt x="78415" y="26375"/>
                  <a:pt x="63598" y="35900"/>
                </a:cubicBezTo>
                <a:cubicBezTo>
                  <a:pt x="48781" y="45425"/>
                  <a:pt x="-2548" y="58654"/>
                  <a:pt x="98" y="549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3" name="フリーフォーム 622">
            <a:extLst>
              <a:ext uri="{FF2B5EF4-FFF2-40B4-BE49-F238E27FC236}">
                <a16:creationId xmlns:a16="http://schemas.microsoft.com/office/drawing/2014/main" id="{E9451B55-638E-5176-42B7-6A0F5D106C90}"/>
              </a:ext>
            </a:extLst>
          </p:cNvPr>
          <p:cNvSpPr/>
          <p:nvPr/>
        </p:nvSpPr>
        <p:spPr>
          <a:xfrm>
            <a:off x="6251575" y="6203950"/>
            <a:ext cx="244789" cy="212753"/>
          </a:xfrm>
          <a:custGeom>
            <a:avLst/>
            <a:gdLst>
              <a:gd name="connsiteX0" fmla="*/ 0 w 244789"/>
              <a:gd name="connsiteY0" fmla="*/ 0 h 212753"/>
              <a:gd name="connsiteX1" fmla="*/ 174625 w 244789"/>
              <a:gd name="connsiteY1" fmla="*/ 98425 h 212753"/>
              <a:gd name="connsiteX2" fmla="*/ 196850 w 244789"/>
              <a:gd name="connsiteY2" fmla="*/ 117475 h 212753"/>
              <a:gd name="connsiteX3" fmla="*/ 222250 w 244789"/>
              <a:gd name="connsiteY3" fmla="*/ 127000 h 212753"/>
              <a:gd name="connsiteX4" fmla="*/ 228600 w 244789"/>
              <a:gd name="connsiteY4" fmla="*/ 180975 h 212753"/>
              <a:gd name="connsiteX5" fmla="*/ 244475 w 244789"/>
              <a:gd name="connsiteY5" fmla="*/ 142875 h 212753"/>
              <a:gd name="connsiteX6" fmla="*/ 212725 w 244789"/>
              <a:gd name="connsiteY6" fmla="*/ 212725 h 212753"/>
              <a:gd name="connsiteX7" fmla="*/ 234950 w 244789"/>
              <a:gd name="connsiteY7" fmla="*/ 133350 h 212753"/>
              <a:gd name="connsiteX8" fmla="*/ 161925 w 244789"/>
              <a:gd name="connsiteY8" fmla="*/ 92075 h 212753"/>
              <a:gd name="connsiteX9" fmla="*/ 146050 w 244789"/>
              <a:gd name="connsiteY9" fmla="*/ 79375 h 212753"/>
              <a:gd name="connsiteX10" fmla="*/ 165100 w 244789"/>
              <a:gd name="connsiteY10" fmla="*/ 88900 h 212753"/>
              <a:gd name="connsiteX11" fmla="*/ 0 w 244789"/>
              <a:gd name="connsiteY11" fmla="*/ 0 h 212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4789" h="212753">
                <a:moveTo>
                  <a:pt x="0" y="0"/>
                </a:moveTo>
                <a:lnTo>
                  <a:pt x="174625" y="98425"/>
                </a:lnTo>
                <a:cubicBezTo>
                  <a:pt x="207433" y="118004"/>
                  <a:pt x="188913" y="112713"/>
                  <a:pt x="196850" y="117475"/>
                </a:cubicBezTo>
                <a:cubicBezTo>
                  <a:pt x="204788" y="122238"/>
                  <a:pt x="216958" y="116417"/>
                  <a:pt x="222250" y="127000"/>
                </a:cubicBezTo>
                <a:cubicBezTo>
                  <a:pt x="227542" y="137583"/>
                  <a:pt x="224896" y="178329"/>
                  <a:pt x="228600" y="180975"/>
                </a:cubicBezTo>
                <a:cubicBezTo>
                  <a:pt x="232304" y="183621"/>
                  <a:pt x="247121" y="137583"/>
                  <a:pt x="244475" y="142875"/>
                </a:cubicBezTo>
                <a:cubicBezTo>
                  <a:pt x="241829" y="148167"/>
                  <a:pt x="214312" y="214312"/>
                  <a:pt x="212725" y="212725"/>
                </a:cubicBezTo>
                <a:cubicBezTo>
                  <a:pt x="211138" y="211138"/>
                  <a:pt x="243417" y="153458"/>
                  <a:pt x="234950" y="133350"/>
                </a:cubicBezTo>
                <a:cubicBezTo>
                  <a:pt x="226483" y="113242"/>
                  <a:pt x="176742" y="101071"/>
                  <a:pt x="161925" y="92075"/>
                </a:cubicBezTo>
                <a:cubicBezTo>
                  <a:pt x="147108" y="83079"/>
                  <a:pt x="145521" y="79904"/>
                  <a:pt x="146050" y="79375"/>
                </a:cubicBezTo>
                <a:cubicBezTo>
                  <a:pt x="146579" y="78846"/>
                  <a:pt x="165100" y="88900"/>
                  <a:pt x="165100" y="8890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4" name="フリーフォーム 623">
            <a:extLst>
              <a:ext uri="{FF2B5EF4-FFF2-40B4-BE49-F238E27FC236}">
                <a16:creationId xmlns:a16="http://schemas.microsoft.com/office/drawing/2014/main" id="{D8173601-C8DF-6339-7E14-698FAAC50EDB}"/>
              </a:ext>
            </a:extLst>
          </p:cNvPr>
          <p:cNvSpPr/>
          <p:nvPr/>
        </p:nvSpPr>
        <p:spPr>
          <a:xfrm>
            <a:off x="6388100" y="6150026"/>
            <a:ext cx="342343" cy="85674"/>
          </a:xfrm>
          <a:custGeom>
            <a:avLst/>
            <a:gdLst>
              <a:gd name="connsiteX0" fmla="*/ 0 w 342343"/>
              <a:gd name="connsiteY0" fmla="*/ 85674 h 85674"/>
              <a:gd name="connsiteX1" fmla="*/ 260350 w 342343"/>
              <a:gd name="connsiteY1" fmla="*/ 47574 h 85674"/>
              <a:gd name="connsiteX2" fmla="*/ 295275 w 342343"/>
              <a:gd name="connsiteY2" fmla="*/ 50749 h 85674"/>
              <a:gd name="connsiteX3" fmla="*/ 219075 w 342343"/>
              <a:gd name="connsiteY3" fmla="*/ 18999 h 85674"/>
              <a:gd name="connsiteX4" fmla="*/ 301625 w 342343"/>
              <a:gd name="connsiteY4" fmla="*/ 38049 h 85674"/>
              <a:gd name="connsiteX5" fmla="*/ 288925 w 342343"/>
              <a:gd name="connsiteY5" fmla="*/ 6299 h 85674"/>
              <a:gd name="connsiteX6" fmla="*/ 301625 w 342343"/>
              <a:gd name="connsiteY6" fmla="*/ 38049 h 85674"/>
              <a:gd name="connsiteX7" fmla="*/ 323850 w 342343"/>
              <a:gd name="connsiteY7" fmla="*/ 3124 h 85674"/>
              <a:gd name="connsiteX8" fmla="*/ 339725 w 342343"/>
              <a:gd name="connsiteY8" fmla="*/ 3124 h 85674"/>
              <a:gd name="connsiteX9" fmla="*/ 266700 w 342343"/>
              <a:gd name="connsiteY9" fmla="*/ 15824 h 85674"/>
              <a:gd name="connsiteX10" fmla="*/ 238125 w 342343"/>
              <a:gd name="connsiteY10" fmla="*/ 28524 h 85674"/>
              <a:gd name="connsiteX11" fmla="*/ 63500 w 342343"/>
              <a:gd name="connsiteY11" fmla="*/ 47574 h 85674"/>
              <a:gd name="connsiteX12" fmla="*/ 231775 w 342343"/>
              <a:gd name="connsiteY12" fmla="*/ 41224 h 85674"/>
              <a:gd name="connsiteX13" fmla="*/ 79375 w 342343"/>
              <a:gd name="connsiteY13" fmla="*/ 76149 h 85674"/>
              <a:gd name="connsiteX14" fmla="*/ 0 w 342343"/>
              <a:gd name="connsiteY14" fmla="*/ 85674 h 85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42343" h="85674">
                <a:moveTo>
                  <a:pt x="0" y="85674"/>
                </a:moveTo>
                <a:lnTo>
                  <a:pt x="260350" y="47574"/>
                </a:lnTo>
                <a:cubicBezTo>
                  <a:pt x="309562" y="41753"/>
                  <a:pt x="302154" y="55511"/>
                  <a:pt x="295275" y="50749"/>
                </a:cubicBezTo>
                <a:cubicBezTo>
                  <a:pt x="288396" y="45987"/>
                  <a:pt x="218017" y="21116"/>
                  <a:pt x="219075" y="18999"/>
                </a:cubicBezTo>
                <a:cubicBezTo>
                  <a:pt x="220133" y="16882"/>
                  <a:pt x="289983" y="40166"/>
                  <a:pt x="301625" y="38049"/>
                </a:cubicBezTo>
                <a:cubicBezTo>
                  <a:pt x="313267" y="35932"/>
                  <a:pt x="288925" y="6299"/>
                  <a:pt x="288925" y="6299"/>
                </a:cubicBezTo>
                <a:cubicBezTo>
                  <a:pt x="288925" y="6299"/>
                  <a:pt x="295804" y="38578"/>
                  <a:pt x="301625" y="38049"/>
                </a:cubicBezTo>
                <a:cubicBezTo>
                  <a:pt x="307446" y="37520"/>
                  <a:pt x="317500" y="8945"/>
                  <a:pt x="323850" y="3124"/>
                </a:cubicBezTo>
                <a:cubicBezTo>
                  <a:pt x="330200" y="-2697"/>
                  <a:pt x="349250" y="1007"/>
                  <a:pt x="339725" y="3124"/>
                </a:cubicBezTo>
                <a:cubicBezTo>
                  <a:pt x="330200" y="5241"/>
                  <a:pt x="283633" y="11591"/>
                  <a:pt x="266700" y="15824"/>
                </a:cubicBezTo>
                <a:cubicBezTo>
                  <a:pt x="249767" y="20057"/>
                  <a:pt x="271992" y="23232"/>
                  <a:pt x="238125" y="28524"/>
                </a:cubicBezTo>
                <a:cubicBezTo>
                  <a:pt x="204258" y="33816"/>
                  <a:pt x="64558" y="45457"/>
                  <a:pt x="63500" y="47574"/>
                </a:cubicBezTo>
                <a:cubicBezTo>
                  <a:pt x="62442" y="49691"/>
                  <a:pt x="229129" y="36462"/>
                  <a:pt x="231775" y="41224"/>
                </a:cubicBezTo>
                <a:cubicBezTo>
                  <a:pt x="234421" y="45986"/>
                  <a:pt x="79375" y="76149"/>
                  <a:pt x="79375" y="76149"/>
                </a:cubicBezTo>
                <a:lnTo>
                  <a:pt x="0" y="8567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5" name="フリーフォーム 624">
            <a:extLst>
              <a:ext uri="{FF2B5EF4-FFF2-40B4-BE49-F238E27FC236}">
                <a16:creationId xmlns:a16="http://schemas.microsoft.com/office/drawing/2014/main" id="{7C0A43B5-A36D-0A66-3335-BAFE25F70078}"/>
              </a:ext>
            </a:extLst>
          </p:cNvPr>
          <p:cNvSpPr/>
          <p:nvPr/>
        </p:nvSpPr>
        <p:spPr>
          <a:xfrm>
            <a:off x="6715125" y="6156325"/>
            <a:ext cx="342925" cy="317655"/>
          </a:xfrm>
          <a:custGeom>
            <a:avLst/>
            <a:gdLst>
              <a:gd name="connsiteX0" fmla="*/ 0 w 342925"/>
              <a:gd name="connsiteY0" fmla="*/ 0 h 317655"/>
              <a:gd name="connsiteX1" fmla="*/ 111125 w 342925"/>
              <a:gd name="connsiteY1" fmla="*/ 73025 h 317655"/>
              <a:gd name="connsiteX2" fmla="*/ 142875 w 342925"/>
              <a:gd name="connsiteY2" fmla="*/ 60325 h 317655"/>
              <a:gd name="connsiteX3" fmla="*/ 295275 w 342925"/>
              <a:gd name="connsiteY3" fmla="*/ 177800 h 317655"/>
              <a:gd name="connsiteX4" fmla="*/ 292100 w 342925"/>
              <a:gd name="connsiteY4" fmla="*/ 180975 h 317655"/>
              <a:gd name="connsiteX5" fmla="*/ 304800 w 342925"/>
              <a:gd name="connsiteY5" fmla="*/ 234950 h 317655"/>
              <a:gd name="connsiteX6" fmla="*/ 301625 w 342925"/>
              <a:gd name="connsiteY6" fmla="*/ 317500 h 317655"/>
              <a:gd name="connsiteX7" fmla="*/ 330200 w 342925"/>
              <a:gd name="connsiteY7" fmla="*/ 212725 h 317655"/>
              <a:gd name="connsiteX8" fmla="*/ 339725 w 342925"/>
              <a:gd name="connsiteY8" fmla="*/ 241300 h 317655"/>
              <a:gd name="connsiteX9" fmla="*/ 276225 w 342925"/>
              <a:gd name="connsiteY9" fmla="*/ 177800 h 317655"/>
              <a:gd name="connsiteX10" fmla="*/ 152400 w 342925"/>
              <a:gd name="connsiteY10" fmla="*/ 114300 h 317655"/>
              <a:gd name="connsiteX11" fmla="*/ 266700 w 342925"/>
              <a:gd name="connsiteY11" fmla="*/ 139700 h 317655"/>
              <a:gd name="connsiteX12" fmla="*/ 149225 w 342925"/>
              <a:gd name="connsiteY12" fmla="*/ 76200 h 317655"/>
              <a:gd name="connsiteX13" fmla="*/ 0 w 342925"/>
              <a:gd name="connsiteY13" fmla="*/ 0 h 317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42925" h="317655">
                <a:moveTo>
                  <a:pt x="0" y="0"/>
                </a:moveTo>
                <a:cubicBezTo>
                  <a:pt x="43656" y="31485"/>
                  <a:pt x="87313" y="62971"/>
                  <a:pt x="111125" y="73025"/>
                </a:cubicBezTo>
                <a:cubicBezTo>
                  <a:pt x="134937" y="83079"/>
                  <a:pt x="112183" y="42863"/>
                  <a:pt x="142875" y="60325"/>
                </a:cubicBezTo>
                <a:cubicBezTo>
                  <a:pt x="173567" y="77788"/>
                  <a:pt x="295275" y="177800"/>
                  <a:pt x="295275" y="177800"/>
                </a:cubicBezTo>
                <a:cubicBezTo>
                  <a:pt x="320146" y="197908"/>
                  <a:pt x="290513" y="171450"/>
                  <a:pt x="292100" y="180975"/>
                </a:cubicBezTo>
                <a:cubicBezTo>
                  <a:pt x="293688" y="190500"/>
                  <a:pt x="303213" y="212196"/>
                  <a:pt x="304800" y="234950"/>
                </a:cubicBezTo>
                <a:cubicBezTo>
                  <a:pt x="306387" y="257704"/>
                  <a:pt x="297392" y="321204"/>
                  <a:pt x="301625" y="317500"/>
                </a:cubicBezTo>
                <a:cubicBezTo>
                  <a:pt x="305858" y="313796"/>
                  <a:pt x="323850" y="225425"/>
                  <a:pt x="330200" y="212725"/>
                </a:cubicBezTo>
                <a:cubicBezTo>
                  <a:pt x="336550" y="200025"/>
                  <a:pt x="348721" y="247121"/>
                  <a:pt x="339725" y="241300"/>
                </a:cubicBezTo>
                <a:cubicBezTo>
                  <a:pt x="330729" y="235479"/>
                  <a:pt x="307446" y="198967"/>
                  <a:pt x="276225" y="177800"/>
                </a:cubicBezTo>
                <a:cubicBezTo>
                  <a:pt x="245004" y="156633"/>
                  <a:pt x="153988" y="120650"/>
                  <a:pt x="152400" y="114300"/>
                </a:cubicBezTo>
                <a:cubicBezTo>
                  <a:pt x="150813" y="107950"/>
                  <a:pt x="267229" y="146050"/>
                  <a:pt x="266700" y="139700"/>
                </a:cubicBezTo>
                <a:cubicBezTo>
                  <a:pt x="266171" y="133350"/>
                  <a:pt x="149225" y="76200"/>
                  <a:pt x="149225" y="7620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6" name="フリーフォーム 625">
            <a:extLst>
              <a:ext uri="{FF2B5EF4-FFF2-40B4-BE49-F238E27FC236}">
                <a16:creationId xmlns:a16="http://schemas.microsoft.com/office/drawing/2014/main" id="{AF644728-D266-336F-3D56-35E110C98F11}"/>
              </a:ext>
            </a:extLst>
          </p:cNvPr>
          <p:cNvSpPr/>
          <p:nvPr/>
        </p:nvSpPr>
        <p:spPr>
          <a:xfrm>
            <a:off x="6654800" y="6175375"/>
            <a:ext cx="428672" cy="425459"/>
          </a:xfrm>
          <a:custGeom>
            <a:avLst/>
            <a:gdLst>
              <a:gd name="connsiteX0" fmla="*/ 0 w 428672"/>
              <a:gd name="connsiteY0" fmla="*/ 0 h 425459"/>
              <a:gd name="connsiteX1" fmla="*/ 190500 w 428672"/>
              <a:gd name="connsiteY1" fmla="*/ 111125 h 425459"/>
              <a:gd name="connsiteX2" fmla="*/ 184150 w 428672"/>
              <a:gd name="connsiteY2" fmla="*/ 85725 h 425459"/>
              <a:gd name="connsiteX3" fmla="*/ 282575 w 428672"/>
              <a:gd name="connsiteY3" fmla="*/ 200025 h 425459"/>
              <a:gd name="connsiteX4" fmla="*/ 288925 w 428672"/>
              <a:gd name="connsiteY4" fmla="*/ 177800 h 425459"/>
              <a:gd name="connsiteX5" fmla="*/ 361950 w 428672"/>
              <a:gd name="connsiteY5" fmla="*/ 295275 h 425459"/>
              <a:gd name="connsiteX6" fmla="*/ 428625 w 428672"/>
              <a:gd name="connsiteY6" fmla="*/ 425450 h 425459"/>
              <a:gd name="connsiteX7" fmla="*/ 371475 w 428672"/>
              <a:gd name="connsiteY7" fmla="*/ 301625 h 425459"/>
              <a:gd name="connsiteX8" fmla="*/ 307975 w 428672"/>
              <a:gd name="connsiteY8" fmla="*/ 219075 h 425459"/>
              <a:gd name="connsiteX9" fmla="*/ 219075 w 428672"/>
              <a:gd name="connsiteY9" fmla="*/ 114300 h 425459"/>
              <a:gd name="connsiteX10" fmla="*/ 238125 w 428672"/>
              <a:gd name="connsiteY10" fmla="*/ 123825 h 425459"/>
              <a:gd name="connsiteX11" fmla="*/ 79375 w 428672"/>
              <a:gd name="connsiteY11" fmla="*/ 44450 h 425459"/>
              <a:gd name="connsiteX12" fmla="*/ 0 w 428672"/>
              <a:gd name="connsiteY12" fmla="*/ 0 h 425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8672" h="425459">
                <a:moveTo>
                  <a:pt x="0" y="0"/>
                </a:moveTo>
                <a:cubicBezTo>
                  <a:pt x="18521" y="11113"/>
                  <a:pt x="159808" y="96838"/>
                  <a:pt x="190500" y="111125"/>
                </a:cubicBezTo>
                <a:cubicBezTo>
                  <a:pt x="221192" y="125412"/>
                  <a:pt x="168804" y="70908"/>
                  <a:pt x="184150" y="85725"/>
                </a:cubicBezTo>
                <a:cubicBezTo>
                  <a:pt x="199496" y="100542"/>
                  <a:pt x="265113" y="184679"/>
                  <a:pt x="282575" y="200025"/>
                </a:cubicBezTo>
                <a:cubicBezTo>
                  <a:pt x="300037" y="215371"/>
                  <a:pt x="275696" y="161925"/>
                  <a:pt x="288925" y="177800"/>
                </a:cubicBezTo>
                <a:cubicBezTo>
                  <a:pt x="302154" y="193675"/>
                  <a:pt x="338667" y="254000"/>
                  <a:pt x="361950" y="295275"/>
                </a:cubicBezTo>
                <a:cubicBezTo>
                  <a:pt x="385233" y="336550"/>
                  <a:pt x="427037" y="424392"/>
                  <a:pt x="428625" y="425450"/>
                </a:cubicBezTo>
                <a:cubicBezTo>
                  <a:pt x="430213" y="426508"/>
                  <a:pt x="391583" y="336021"/>
                  <a:pt x="371475" y="301625"/>
                </a:cubicBezTo>
                <a:cubicBezTo>
                  <a:pt x="351367" y="267229"/>
                  <a:pt x="333375" y="250296"/>
                  <a:pt x="307975" y="219075"/>
                </a:cubicBezTo>
                <a:cubicBezTo>
                  <a:pt x="282575" y="187854"/>
                  <a:pt x="230717" y="130175"/>
                  <a:pt x="219075" y="114300"/>
                </a:cubicBezTo>
                <a:cubicBezTo>
                  <a:pt x="207433" y="98425"/>
                  <a:pt x="238125" y="123825"/>
                  <a:pt x="238125" y="123825"/>
                </a:cubicBezTo>
                <a:cubicBezTo>
                  <a:pt x="214842" y="112183"/>
                  <a:pt x="112713" y="62971"/>
                  <a:pt x="79375" y="4445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7" name="フリーフォーム 626">
            <a:extLst>
              <a:ext uri="{FF2B5EF4-FFF2-40B4-BE49-F238E27FC236}">
                <a16:creationId xmlns:a16="http://schemas.microsoft.com/office/drawing/2014/main" id="{33C0AA1D-CC57-D1C9-2C12-A2D4B08A4FA1}"/>
              </a:ext>
            </a:extLst>
          </p:cNvPr>
          <p:cNvSpPr/>
          <p:nvPr/>
        </p:nvSpPr>
        <p:spPr>
          <a:xfrm>
            <a:off x="6715099" y="6238087"/>
            <a:ext cx="168444" cy="432671"/>
          </a:xfrm>
          <a:custGeom>
            <a:avLst/>
            <a:gdLst>
              <a:gd name="connsiteX0" fmla="*/ 26 w 168444"/>
              <a:gd name="connsiteY0" fmla="*/ 788 h 432671"/>
              <a:gd name="connsiteX1" fmla="*/ 9551 w 168444"/>
              <a:gd name="connsiteY1" fmla="*/ 169063 h 432671"/>
              <a:gd name="connsiteX2" fmla="*/ 15901 w 168444"/>
              <a:gd name="connsiteY2" fmla="*/ 143663 h 432671"/>
              <a:gd name="connsiteX3" fmla="*/ 19076 w 168444"/>
              <a:gd name="connsiteY3" fmla="*/ 245263 h 432671"/>
              <a:gd name="connsiteX4" fmla="*/ 38126 w 168444"/>
              <a:gd name="connsiteY4" fmla="*/ 254788 h 432671"/>
              <a:gd name="connsiteX5" fmla="*/ 76226 w 168444"/>
              <a:gd name="connsiteY5" fmla="*/ 289713 h 432671"/>
              <a:gd name="connsiteX6" fmla="*/ 133376 w 168444"/>
              <a:gd name="connsiteY6" fmla="*/ 372263 h 432671"/>
              <a:gd name="connsiteX7" fmla="*/ 168301 w 168444"/>
              <a:gd name="connsiteY7" fmla="*/ 432588 h 432671"/>
              <a:gd name="connsiteX8" fmla="*/ 120676 w 168444"/>
              <a:gd name="connsiteY8" fmla="*/ 359563 h 432671"/>
              <a:gd name="connsiteX9" fmla="*/ 31776 w 168444"/>
              <a:gd name="connsiteY9" fmla="*/ 235738 h 432671"/>
              <a:gd name="connsiteX10" fmla="*/ 38126 w 168444"/>
              <a:gd name="connsiteY10" fmla="*/ 264313 h 432671"/>
              <a:gd name="connsiteX11" fmla="*/ 3201 w 168444"/>
              <a:gd name="connsiteY11" fmla="*/ 200813 h 432671"/>
              <a:gd name="connsiteX12" fmla="*/ 12726 w 168444"/>
              <a:gd name="connsiteY12" fmla="*/ 108738 h 432671"/>
              <a:gd name="connsiteX13" fmla="*/ 26 w 168444"/>
              <a:gd name="connsiteY13" fmla="*/ 788 h 432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8444" h="432671">
                <a:moveTo>
                  <a:pt x="26" y="788"/>
                </a:moveTo>
                <a:cubicBezTo>
                  <a:pt x="-503" y="10842"/>
                  <a:pt x="6905" y="145251"/>
                  <a:pt x="9551" y="169063"/>
                </a:cubicBezTo>
                <a:cubicBezTo>
                  <a:pt x="12197" y="192875"/>
                  <a:pt x="14314" y="130963"/>
                  <a:pt x="15901" y="143663"/>
                </a:cubicBezTo>
                <a:cubicBezTo>
                  <a:pt x="17488" y="156363"/>
                  <a:pt x="19076" y="245263"/>
                  <a:pt x="19076" y="245263"/>
                </a:cubicBezTo>
                <a:cubicBezTo>
                  <a:pt x="22780" y="263784"/>
                  <a:pt x="28601" y="247380"/>
                  <a:pt x="38126" y="254788"/>
                </a:cubicBezTo>
                <a:cubicBezTo>
                  <a:pt x="47651" y="262196"/>
                  <a:pt x="60351" y="270134"/>
                  <a:pt x="76226" y="289713"/>
                </a:cubicBezTo>
                <a:cubicBezTo>
                  <a:pt x="92101" y="309292"/>
                  <a:pt x="118030" y="348451"/>
                  <a:pt x="133376" y="372263"/>
                </a:cubicBezTo>
                <a:cubicBezTo>
                  <a:pt x="148722" y="396075"/>
                  <a:pt x="170418" y="434705"/>
                  <a:pt x="168301" y="432588"/>
                </a:cubicBezTo>
                <a:cubicBezTo>
                  <a:pt x="166184" y="430471"/>
                  <a:pt x="143430" y="392371"/>
                  <a:pt x="120676" y="359563"/>
                </a:cubicBezTo>
                <a:cubicBezTo>
                  <a:pt x="97922" y="326755"/>
                  <a:pt x="45534" y="251613"/>
                  <a:pt x="31776" y="235738"/>
                </a:cubicBezTo>
                <a:cubicBezTo>
                  <a:pt x="18018" y="219863"/>
                  <a:pt x="42888" y="270134"/>
                  <a:pt x="38126" y="264313"/>
                </a:cubicBezTo>
                <a:cubicBezTo>
                  <a:pt x="33364" y="258492"/>
                  <a:pt x="7434" y="226742"/>
                  <a:pt x="3201" y="200813"/>
                </a:cubicBezTo>
                <a:cubicBezTo>
                  <a:pt x="-1032" y="174884"/>
                  <a:pt x="11139" y="137842"/>
                  <a:pt x="12726" y="108738"/>
                </a:cubicBezTo>
                <a:cubicBezTo>
                  <a:pt x="14313" y="79634"/>
                  <a:pt x="555" y="-9266"/>
                  <a:pt x="26" y="78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8" name="フリーフォーム 627">
            <a:extLst>
              <a:ext uri="{FF2B5EF4-FFF2-40B4-BE49-F238E27FC236}">
                <a16:creationId xmlns:a16="http://schemas.microsoft.com/office/drawing/2014/main" id="{354057BC-DE2E-13B3-2BFC-FA159DC8DB2F}"/>
              </a:ext>
            </a:extLst>
          </p:cNvPr>
          <p:cNvSpPr/>
          <p:nvPr/>
        </p:nvSpPr>
        <p:spPr>
          <a:xfrm>
            <a:off x="6707456" y="6240653"/>
            <a:ext cx="226516" cy="392958"/>
          </a:xfrm>
          <a:custGeom>
            <a:avLst/>
            <a:gdLst>
              <a:gd name="connsiteX0" fmla="*/ 1319 w 226516"/>
              <a:gd name="connsiteY0" fmla="*/ 1397 h 392958"/>
              <a:gd name="connsiteX1" fmla="*/ 115619 w 226516"/>
              <a:gd name="connsiteY1" fmla="*/ 166497 h 392958"/>
              <a:gd name="connsiteX2" fmla="*/ 96569 w 226516"/>
              <a:gd name="connsiteY2" fmla="*/ 144272 h 392958"/>
              <a:gd name="connsiteX3" fmla="*/ 172769 w 226516"/>
              <a:gd name="connsiteY3" fmla="*/ 252222 h 392958"/>
              <a:gd name="connsiteX4" fmla="*/ 150544 w 226516"/>
              <a:gd name="connsiteY4" fmla="*/ 217297 h 392958"/>
              <a:gd name="connsiteX5" fmla="*/ 220394 w 226516"/>
              <a:gd name="connsiteY5" fmla="*/ 388747 h 392958"/>
              <a:gd name="connsiteX6" fmla="*/ 217219 w 226516"/>
              <a:gd name="connsiteY6" fmla="*/ 331597 h 392958"/>
              <a:gd name="connsiteX7" fmla="*/ 169594 w 226516"/>
              <a:gd name="connsiteY7" fmla="*/ 233172 h 392958"/>
              <a:gd name="connsiteX8" fmla="*/ 99744 w 226516"/>
              <a:gd name="connsiteY8" fmla="*/ 147447 h 392958"/>
              <a:gd name="connsiteX9" fmla="*/ 112444 w 226516"/>
              <a:gd name="connsiteY9" fmla="*/ 179197 h 392958"/>
              <a:gd name="connsiteX10" fmla="*/ 74344 w 226516"/>
              <a:gd name="connsiteY10" fmla="*/ 74422 h 392958"/>
              <a:gd name="connsiteX11" fmla="*/ 102919 w 226516"/>
              <a:gd name="connsiteY11" fmla="*/ 128397 h 392958"/>
              <a:gd name="connsiteX12" fmla="*/ 55294 w 226516"/>
              <a:gd name="connsiteY12" fmla="*/ 87122 h 392958"/>
              <a:gd name="connsiteX13" fmla="*/ 1319 w 226516"/>
              <a:gd name="connsiteY13" fmla="*/ 1397 h 39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516" h="392958">
                <a:moveTo>
                  <a:pt x="1319" y="1397"/>
                </a:moveTo>
                <a:cubicBezTo>
                  <a:pt x="11373" y="14626"/>
                  <a:pt x="99744" y="142685"/>
                  <a:pt x="115619" y="166497"/>
                </a:cubicBezTo>
                <a:cubicBezTo>
                  <a:pt x="131494" y="190310"/>
                  <a:pt x="87044" y="129985"/>
                  <a:pt x="96569" y="144272"/>
                </a:cubicBezTo>
                <a:cubicBezTo>
                  <a:pt x="106094" y="158559"/>
                  <a:pt x="163773" y="240051"/>
                  <a:pt x="172769" y="252222"/>
                </a:cubicBezTo>
                <a:cubicBezTo>
                  <a:pt x="181765" y="264393"/>
                  <a:pt x="142607" y="194543"/>
                  <a:pt x="150544" y="217297"/>
                </a:cubicBezTo>
                <a:cubicBezTo>
                  <a:pt x="158482" y="240051"/>
                  <a:pt x="209282" y="369697"/>
                  <a:pt x="220394" y="388747"/>
                </a:cubicBezTo>
                <a:cubicBezTo>
                  <a:pt x="231506" y="407797"/>
                  <a:pt x="225686" y="357526"/>
                  <a:pt x="217219" y="331597"/>
                </a:cubicBezTo>
                <a:cubicBezTo>
                  <a:pt x="208752" y="305668"/>
                  <a:pt x="189173" y="263864"/>
                  <a:pt x="169594" y="233172"/>
                </a:cubicBezTo>
                <a:cubicBezTo>
                  <a:pt x="150015" y="202480"/>
                  <a:pt x="109269" y="156443"/>
                  <a:pt x="99744" y="147447"/>
                </a:cubicBezTo>
                <a:cubicBezTo>
                  <a:pt x="90219" y="138451"/>
                  <a:pt x="116677" y="191368"/>
                  <a:pt x="112444" y="179197"/>
                </a:cubicBezTo>
                <a:cubicBezTo>
                  <a:pt x="108211" y="167026"/>
                  <a:pt x="75931" y="82889"/>
                  <a:pt x="74344" y="74422"/>
                </a:cubicBezTo>
                <a:cubicBezTo>
                  <a:pt x="72757" y="65955"/>
                  <a:pt x="106094" y="126280"/>
                  <a:pt x="102919" y="128397"/>
                </a:cubicBezTo>
                <a:cubicBezTo>
                  <a:pt x="99744" y="130514"/>
                  <a:pt x="69052" y="101410"/>
                  <a:pt x="55294" y="87122"/>
                </a:cubicBezTo>
                <a:cubicBezTo>
                  <a:pt x="41536" y="72834"/>
                  <a:pt x="-8735" y="-11832"/>
                  <a:pt x="1319" y="139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9" name="フリーフォーム 628">
            <a:extLst>
              <a:ext uri="{FF2B5EF4-FFF2-40B4-BE49-F238E27FC236}">
                <a16:creationId xmlns:a16="http://schemas.microsoft.com/office/drawing/2014/main" id="{C23FA149-CD15-9995-5357-804ED501BD8B}"/>
              </a:ext>
            </a:extLst>
          </p:cNvPr>
          <p:cNvSpPr/>
          <p:nvPr/>
        </p:nvSpPr>
        <p:spPr>
          <a:xfrm>
            <a:off x="6584796" y="6172177"/>
            <a:ext cx="119046" cy="336576"/>
          </a:xfrm>
          <a:custGeom>
            <a:avLst/>
            <a:gdLst>
              <a:gd name="connsiteX0" fmla="*/ 154 w 119046"/>
              <a:gd name="connsiteY0" fmla="*/ 23 h 336576"/>
              <a:gd name="connsiteX1" fmla="*/ 60479 w 119046"/>
              <a:gd name="connsiteY1" fmla="*/ 76223 h 336576"/>
              <a:gd name="connsiteX2" fmla="*/ 85879 w 119046"/>
              <a:gd name="connsiteY2" fmla="*/ 79398 h 336576"/>
              <a:gd name="connsiteX3" fmla="*/ 92229 w 119046"/>
              <a:gd name="connsiteY3" fmla="*/ 168298 h 336576"/>
              <a:gd name="connsiteX4" fmla="*/ 92229 w 119046"/>
              <a:gd name="connsiteY4" fmla="*/ 152423 h 336576"/>
              <a:gd name="connsiteX5" fmla="*/ 89054 w 119046"/>
              <a:gd name="connsiteY5" fmla="*/ 238148 h 336576"/>
              <a:gd name="connsiteX6" fmla="*/ 114454 w 119046"/>
              <a:gd name="connsiteY6" fmla="*/ 336573 h 336576"/>
              <a:gd name="connsiteX7" fmla="*/ 117629 w 119046"/>
              <a:gd name="connsiteY7" fmla="*/ 234973 h 336576"/>
              <a:gd name="connsiteX8" fmla="*/ 98579 w 119046"/>
              <a:gd name="connsiteY8" fmla="*/ 101623 h 336576"/>
              <a:gd name="connsiteX9" fmla="*/ 101754 w 119046"/>
              <a:gd name="connsiteY9" fmla="*/ 123848 h 336576"/>
              <a:gd name="connsiteX10" fmla="*/ 82704 w 119046"/>
              <a:gd name="connsiteY10" fmla="*/ 85748 h 336576"/>
              <a:gd name="connsiteX11" fmla="*/ 154 w 119046"/>
              <a:gd name="connsiteY11" fmla="*/ 23 h 3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9046" h="336576">
                <a:moveTo>
                  <a:pt x="154" y="23"/>
                </a:moveTo>
                <a:cubicBezTo>
                  <a:pt x="-3550" y="-1564"/>
                  <a:pt x="60479" y="76223"/>
                  <a:pt x="60479" y="76223"/>
                </a:cubicBezTo>
                <a:cubicBezTo>
                  <a:pt x="74767" y="89452"/>
                  <a:pt x="80587" y="64052"/>
                  <a:pt x="85879" y="79398"/>
                </a:cubicBezTo>
                <a:cubicBezTo>
                  <a:pt x="91171" y="94744"/>
                  <a:pt x="91171" y="156127"/>
                  <a:pt x="92229" y="168298"/>
                </a:cubicBezTo>
                <a:cubicBezTo>
                  <a:pt x="93287" y="180469"/>
                  <a:pt x="92758" y="140781"/>
                  <a:pt x="92229" y="152423"/>
                </a:cubicBezTo>
                <a:cubicBezTo>
                  <a:pt x="91700" y="164065"/>
                  <a:pt x="85350" y="207456"/>
                  <a:pt x="89054" y="238148"/>
                </a:cubicBezTo>
                <a:cubicBezTo>
                  <a:pt x="92758" y="268840"/>
                  <a:pt x="109692" y="337102"/>
                  <a:pt x="114454" y="336573"/>
                </a:cubicBezTo>
                <a:cubicBezTo>
                  <a:pt x="119217" y="336044"/>
                  <a:pt x="120275" y="274131"/>
                  <a:pt x="117629" y="234973"/>
                </a:cubicBezTo>
                <a:cubicBezTo>
                  <a:pt x="114983" y="195815"/>
                  <a:pt x="101225" y="120144"/>
                  <a:pt x="98579" y="101623"/>
                </a:cubicBezTo>
                <a:cubicBezTo>
                  <a:pt x="95933" y="83102"/>
                  <a:pt x="104400" y="126494"/>
                  <a:pt x="101754" y="123848"/>
                </a:cubicBezTo>
                <a:cubicBezTo>
                  <a:pt x="99108" y="121202"/>
                  <a:pt x="95933" y="103740"/>
                  <a:pt x="82704" y="85748"/>
                </a:cubicBezTo>
                <a:cubicBezTo>
                  <a:pt x="69475" y="67756"/>
                  <a:pt x="3858" y="1610"/>
                  <a:pt x="154" y="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0" name="フリーフォーム 629">
            <a:extLst>
              <a:ext uri="{FF2B5EF4-FFF2-40B4-BE49-F238E27FC236}">
                <a16:creationId xmlns:a16="http://schemas.microsoft.com/office/drawing/2014/main" id="{70D35214-9BAC-0CDD-51B5-4BBD2E1F8D42}"/>
              </a:ext>
            </a:extLst>
          </p:cNvPr>
          <p:cNvSpPr/>
          <p:nvPr/>
        </p:nvSpPr>
        <p:spPr>
          <a:xfrm>
            <a:off x="6527572" y="6444973"/>
            <a:ext cx="337437" cy="534882"/>
          </a:xfrm>
          <a:custGeom>
            <a:avLst/>
            <a:gdLst>
              <a:gd name="connsiteX0" fmla="*/ 232003 w 337437"/>
              <a:gd name="connsiteY0" fmla="*/ 277 h 534882"/>
              <a:gd name="connsiteX1" fmla="*/ 120878 w 337437"/>
              <a:gd name="connsiteY1" fmla="*/ 76477 h 534882"/>
              <a:gd name="connsiteX2" fmla="*/ 9753 w 337437"/>
              <a:gd name="connsiteY2" fmla="*/ 139977 h 534882"/>
              <a:gd name="connsiteX3" fmla="*/ 79603 w 337437"/>
              <a:gd name="connsiteY3" fmla="*/ 124102 h 534882"/>
              <a:gd name="connsiteX4" fmla="*/ 35153 w 337437"/>
              <a:gd name="connsiteY4" fmla="*/ 184427 h 534882"/>
              <a:gd name="connsiteX5" fmla="*/ 54203 w 337437"/>
              <a:gd name="connsiteY5" fmla="*/ 222527 h 534882"/>
              <a:gd name="connsiteX6" fmla="*/ 95478 w 337437"/>
              <a:gd name="connsiteY6" fmla="*/ 216177 h 534882"/>
              <a:gd name="connsiteX7" fmla="*/ 193903 w 337437"/>
              <a:gd name="connsiteY7" fmla="*/ 317777 h 534882"/>
              <a:gd name="connsiteX8" fmla="*/ 184378 w 337437"/>
              <a:gd name="connsiteY8" fmla="*/ 308252 h 534882"/>
              <a:gd name="connsiteX9" fmla="*/ 333603 w 337437"/>
              <a:gd name="connsiteY9" fmla="*/ 530502 h 534882"/>
              <a:gd name="connsiteX10" fmla="*/ 285978 w 337437"/>
              <a:gd name="connsiteY10" fmla="*/ 447952 h 534882"/>
              <a:gd name="connsiteX11" fmla="*/ 206603 w 337437"/>
              <a:gd name="connsiteY11" fmla="*/ 349527 h 534882"/>
              <a:gd name="connsiteX12" fmla="*/ 124053 w 337437"/>
              <a:gd name="connsiteY12" fmla="*/ 270152 h 534882"/>
              <a:gd name="connsiteX13" fmla="*/ 168503 w 337437"/>
              <a:gd name="connsiteY13" fmla="*/ 289202 h 534882"/>
              <a:gd name="connsiteX14" fmla="*/ 228 w 337437"/>
              <a:gd name="connsiteY14" fmla="*/ 200302 h 534882"/>
              <a:gd name="connsiteX15" fmla="*/ 130403 w 337437"/>
              <a:gd name="connsiteY15" fmla="*/ 273327 h 534882"/>
              <a:gd name="connsiteX16" fmla="*/ 51028 w 337437"/>
              <a:gd name="connsiteY16" fmla="*/ 193952 h 534882"/>
              <a:gd name="connsiteX17" fmla="*/ 82778 w 337437"/>
              <a:gd name="connsiteY17" fmla="*/ 127277 h 534882"/>
              <a:gd name="connsiteX18" fmla="*/ 70078 w 337437"/>
              <a:gd name="connsiteY18" fmla="*/ 139977 h 534882"/>
              <a:gd name="connsiteX19" fmla="*/ 152628 w 337437"/>
              <a:gd name="connsiteY19" fmla="*/ 92352 h 534882"/>
              <a:gd name="connsiteX20" fmla="*/ 57378 w 337437"/>
              <a:gd name="connsiteY20" fmla="*/ 146327 h 534882"/>
              <a:gd name="connsiteX21" fmla="*/ 136753 w 337437"/>
              <a:gd name="connsiteY21" fmla="*/ 92352 h 534882"/>
              <a:gd name="connsiteX22" fmla="*/ 85953 w 337437"/>
              <a:gd name="connsiteY22" fmla="*/ 105052 h 534882"/>
              <a:gd name="connsiteX23" fmla="*/ 232003 w 337437"/>
              <a:gd name="connsiteY23" fmla="*/ 277 h 534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37437" h="534882">
                <a:moveTo>
                  <a:pt x="232003" y="277"/>
                </a:moveTo>
                <a:cubicBezTo>
                  <a:pt x="237824" y="-4485"/>
                  <a:pt x="157920" y="53194"/>
                  <a:pt x="120878" y="76477"/>
                </a:cubicBezTo>
                <a:cubicBezTo>
                  <a:pt x="83836" y="99760"/>
                  <a:pt x="16632" y="132039"/>
                  <a:pt x="9753" y="139977"/>
                </a:cubicBezTo>
                <a:cubicBezTo>
                  <a:pt x="2874" y="147915"/>
                  <a:pt x="75370" y="116694"/>
                  <a:pt x="79603" y="124102"/>
                </a:cubicBezTo>
                <a:cubicBezTo>
                  <a:pt x="83836" y="131510"/>
                  <a:pt x="39386" y="168023"/>
                  <a:pt x="35153" y="184427"/>
                </a:cubicBezTo>
                <a:cubicBezTo>
                  <a:pt x="30920" y="200831"/>
                  <a:pt x="44149" y="217235"/>
                  <a:pt x="54203" y="222527"/>
                </a:cubicBezTo>
                <a:cubicBezTo>
                  <a:pt x="64257" y="227819"/>
                  <a:pt x="72195" y="200302"/>
                  <a:pt x="95478" y="216177"/>
                </a:cubicBezTo>
                <a:cubicBezTo>
                  <a:pt x="118761" y="232052"/>
                  <a:pt x="179086" y="302431"/>
                  <a:pt x="193903" y="317777"/>
                </a:cubicBezTo>
                <a:cubicBezTo>
                  <a:pt x="208720" y="333123"/>
                  <a:pt x="161095" y="272798"/>
                  <a:pt x="184378" y="308252"/>
                </a:cubicBezTo>
                <a:cubicBezTo>
                  <a:pt x="207661" y="343706"/>
                  <a:pt x="316670" y="507219"/>
                  <a:pt x="333603" y="530502"/>
                </a:cubicBezTo>
                <a:cubicBezTo>
                  <a:pt x="350536" y="553785"/>
                  <a:pt x="307145" y="478114"/>
                  <a:pt x="285978" y="447952"/>
                </a:cubicBezTo>
                <a:cubicBezTo>
                  <a:pt x="264811" y="417790"/>
                  <a:pt x="233591" y="379160"/>
                  <a:pt x="206603" y="349527"/>
                </a:cubicBezTo>
                <a:cubicBezTo>
                  <a:pt x="179615" y="319894"/>
                  <a:pt x="130403" y="280206"/>
                  <a:pt x="124053" y="270152"/>
                </a:cubicBezTo>
                <a:cubicBezTo>
                  <a:pt x="117703" y="260098"/>
                  <a:pt x="189140" y="300844"/>
                  <a:pt x="168503" y="289202"/>
                </a:cubicBezTo>
                <a:cubicBezTo>
                  <a:pt x="147866" y="277560"/>
                  <a:pt x="6578" y="202948"/>
                  <a:pt x="228" y="200302"/>
                </a:cubicBezTo>
                <a:cubicBezTo>
                  <a:pt x="-6122" y="197656"/>
                  <a:pt x="121936" y="274385"/>
                  <a:pt x="130403" y="273327"/>
                </a:cubicBezTo>
                <a:cubicBezTo>
                  <a:pt x="138870" y="272269"/>
                  <a:pt x="58965" y="218294"/>
                  <a:pt x="51028" y="193952"/>
                </a:cubicBezTo>
                <a:cubicBezTo>
                  <a:pt x="43091" y="169610"/>
                  <a:pt x="79603" y="136273"/>
                  <a:pt x="82778" y="127277"/>
                </a:cubicBezTo>
                <a:cubicBezTo>
                  <a:pt x="85953" y="118281"/>
                  <a:pt x="58436" y="145798"/>
                  <a:pt x="70078" y="139977"/>
                </a:cubicBezTo>
                <a:cubicBezTo>
                  <a:pt x="81720" y="134156"/>
                  <a:pt x="154745" y="91294"/>
                  <a:pt x="152628" y="92352"/>
                </a:cubicBezTo>
                <a:cubicBezTo>
                  <a:pt x="150511" y="93410"/>
                  <a:pt x="60024" y="146327"/>
                  <a:pt x="57378" y="146327"/>
                </a:cubicBezTo>
                <a:cubicBezTo>
                  <a:pt x="54732" y="146327"/>
                  <a:pt x="131991" y="99231"/>
                  <a:pt x="136753" y="92352"/>
                </a:cubicBezTo>
                <a:cubicBezTo>
                  <a:pt x="141515" y="85473"/>
                  <a:pt x="71136" y="115635"/>
                  <a:pt x="85953" y="105052"/>
                </a:cubicBezTo>
                <a:lnTo>
                  <a:pt x="232003" y="27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1" name="フリーフォーム 630">
            <a:extLst>
              <a:ext uri="{FF2B5EF4-FFF2-40B4-BE49-F238E27FC236}">
                <a16:creationId xmlns:a16="http://schemas.microsoft.com/office/drawing/2014/main" id="{D9B9B7C5-562A-BFEB-0A13-B4791FFC94AB}"/>
              </a:ext>
            </a:extLst>
          </p:cNvPr>
          <p:cNvSpPr/>
          <p:nvPr/>
        </p:nvSpPr>
        <p:spPr>
          <a:xfrm>
            <a:off x="6825692" y="6323127"/>
            <a:ext cx="160014" cy="363486"/>
          </a:xfrm>
          <a:custGeom>
            <a:avLst/>
            <a:gdLst>
              <a:gd name="connsiteX0" fmla="*/ 558 w 160014"/>
              <a:gd name="connsiteY0" fmla="*/ 1473 h 363486"/>
              <a:gd name="connsiteX1" fmla="*/ 102158 w 160014"/>
              <a:gd name="connsiteY1" fmla="*/ 185623 h 363486"/>
              <a:gd name="connsiteX2" fmla="*/ 95808 w 160014"/>
              <a:gd name="connsiteY2" fmla="*/ 137998 h 363486"/>
              <a:gd name="connsiteX3" fmla="*/ 156133 w 160014"/>
              <a:gd name="connsiteY3" fmla="*/ 258648 h 363486"/>
              <a:gd name="connsiteX4" fmla="*/ 124383 w 160014"/>
              <a:gd name="connsiteY4" fmla="*/ 296748 h 363486"/>
              <a:gd name="connsiteX5" fmla="*/ 45008 w 160014"/>
              <a:gd name="connsiteY5" fmla="*/ 363423 h 363486"/>
              <a:gd name="connsiteX6" fmla="*/ 137083 w 160014"/>
              <a:gd name="connsiteY6" fmla="*/ 284048 h 363486"/>
              <a:gd name="connsiteX7" fmla="*/ 156133 w 160014"/>
              <a:gd name="connsiteY7" fmla="*/ 255473 h 363486"/>
              <a:gd name="connsiteX8" fmla="*/ 76758 w 160014"/>
              <a:gd name="connsiteY8" fmla="*/ 99898 h 363486"/>
              <a:gd name="connsiteX9" fmla="*/ 127558 w 160014"/>
              <a:gd name="connsiteY9" fmla="*/ 214198 h 363486"/>
              <a:gd name="connsiteX10" fmla="*/ 73583 w 160014"/>
              <a:gd name="connsiteY10" fmla="*/ 144348 h 363486"/>
              <a:gd name="connsiteX11" fmla="*/ 89458 w 160014"/>
              <a:gd name="connsiteY11" fmla="*/ 141173 h 363486"/>
              <a:gd name="connsiteX12" fmla="*/ 70408 w 160014"/>
              <a:gd name="connsiteY12" fmla="*/ 96723 h 363486"/>
              <a:gd name="connsiteX13" fmla="*/ 60883 w 160014"/>
              <a:gd name="connsiteY13" fmla="*/ 96723 h 363486"/>
              <a:gd name="connsiteX14" fmla="*/ 558 w 160014"/>
              <a:gd name="connsiteY14" fmla="*/ 1473 h 363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0014" h="363486">
                <a:moveTo>
                  <a:pt x="558" y="1473"/>
                </a:moveTo>
                <a:cubicBezTo>
                  <a:pt x="7437" y="16290"/>
                  <a:pt x="86283" y="162869"/>
                  <a:pt x="102158" y="185623"/>
                </a:cubicBezTo>
                <a:cubicBezTo>
                  <a:pt x="118033" y="208377"/>
                  <a:pt x="86812" y="125827"/>
                  <a:pt x="95808" y="137998"/>
                </a:cubicBezTo>
                <a:cubicBezTo>
                  <a:pt x="104804" y="150169"/>
                  <a:pt x="151371" y="232190"/>
                  <a:pt x="156133" y="258648"/>
                </a:cubicBezTo>
                <a:cubicBezTo>
                  <a:pt x="160895" y="285106"/>
                  <a:pt x="142904" y="279286"/>
                  <a:pt x="124383" y="296748"/>
                </a:cubicBezTo>
                <a:cubicBezTo>
                  <a:pt x="105862" y="314211"/>
                  <a:pt x="42891" y="365540"/>
                  <a:pt x="45008" y="363423"/>
                </a:cubicBezTo>
                <a:cubicBezTo>
                  <a:pt x="47125" y="361306"/>
                  <a:pt x="118562" y="302040"/>
                  <a:pt x="137083" y="284048"/>
                </a:cubicBezTo>
                <a:cubicBezTo>
                  <a:pt x="155604" y="266056"/>
                  <a:pt x="166187" y="286165"/>
                  <a:pt x="156133" y="255473"/>
                </a:cubicBezTo>
                <a:cubicBezTo>
                  <a:pt x="146079" y="224781"/>
                  <a:pt x="81520" y="106777"/>
                  <a:pt x="76758" y="99898"/>
                </a:cubicBezTo>
                <a:cubicBezTo>
                  <a:pt x="71996" y="93019"/>
                  <a:pt x="128087" y="206790"/>
                  <a:pt x="127558" y="214198"/>
                </a:cubicBezTo>
                <a:cubicBezTo>
                  <a:pt x="127029" y="221606"/>
                  <a:pt x="79933" y="156519"/>
                  <a:pt x="73583" y="144348"/>
                </a:cubicBezTo>
                <a:cubicBezTo>
                  <a:pt x="67233" y="132177"/>
                  <a:pt x="89987" y="149111"/>
                  <a:pt x="89458" y="141173"/>
                </a:cubicBezTo>
                <a:cubicBezTo>
                  <a:pt x="88929" y="133236"/>
                  <a:pt x="75171" y="104131"/>
                  <a:pt x="70408" y="96723"/>
                </a:cubicBezTo>
                <a:cubicBezTo>
                  <a:pt x="65646" y="89315"/>
                  <a:pt x="69350" y="105190"/>
                  <a:pt x="60883" y="96723"/>
                </a:cubicBezTo>
                <a:cubicBezTo>
                  <a:pt x="52416" y="88256"/>
                  <a:pt x="-6321" y="-13344"/>
                  <a:pt x="558" y="147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2" name="フリーフォーム 631">
            <a:extLst>
              <a:ext uri="{FF2B5EF4-FFF2-40B4-BE49-F238E27FC236}">
                <a16:creationId xmlns:a16="http://schemas.microsoft.com/office/drawing/2014/main" id="{00A5C6E8-C2EF-0645-BB9A-F5367FC97406}"/>
              </a:ext>
            </a:extLst>
          </p:cNvPr>
          <p:cNvSpPr/>
          <p:nvPr/>
        </p:nvSpPr>
        <p:spPr>
          <a:xfrm>
            <a:off x="7416558" y="6149523"/>
            <a:ext cx="182275" cy="550088"/>
          </a:xfrm>
          <a:custGeom>
            <a:avLst/>
            <a:gdLst>
              <a:gd name="connsiteX0" fmla="*/ 242 w 182275"/>
              <a:gd name="connsiteY0" fmla="*/ 452 h 550088"/>
              <a:gd name="connsiteX1" fmla="*/ 79617 w 182275"/>
              <a:gd name="connsiteY1" fmla="*/ 92527 h 550088"/>
              <a:gd name="connsiteX2" fmla="*/ 105017 w 182275"/>
              <a:gd name="connsiteY2" fmla="*/ 83002 h 550088"/>
              <a:gd name="connsiteX3" fmla="*/ 120892 w 182275"/>
              <a:gd name="connsiteY3" fmla="*/ 159202 h 550088"/>
              <a:gd name="connsiteX4" fmla="*/ 120892 w 182275"/>
              <a:gd name="connsiteY4" fmla="*/ 162377 h 550088"/>
              <a:gd name="connsiteX5" fmla="*/ 165342 w 182275"/>
              <a:gd name="connsiteY5" fmla="*/ 263977 h 550088"/>
              <a:gd name="connsiteX6" fmla="*/ 162167 w 182275"/>
              <a:gd name="connsiteY6" fmla="*/ 260802 h 550088"/>
              <a:gd name="connsiteX7" fmla="*/ 146292 w 182275"/>
              <a:gd name="connsiteY7" fmla="*/ 273502 h 550088"/>
              <a:gd name="connsiteX8" fmla="*/ 165342 w 182275"/>
              <a:gd name="connsiteY8" fmla="*/ 438602 h 550088"/>
              <a:gd name="connsiteX9" fmla="*/ 178042 w 182275"/>
              <a:gd name="connsiteY9" fmla="*/ 549727 h 550088"/>
              <a:gd name="connsiteX10" fmla="*/ 178042 w 182275"/>
              <a:gd name="connsiteY10" fmla="*/ 476702 h 550088"/>
              <a:gd name="connsiteX11" fmla="*/ 178042 w 182275"/>
              <a:gd name="connsiteY11" fmla="*/ 352877 h 550088"/>
              <a:gd name="connsiteX12" fmla="*/ 120892 w 182275"/>
              <a:gd name="connsiteY12" fmla="*/ 279852 h 550088"/>
              <a:gd name="connsiteX13" fmla="*/ 136767 w 182275"/>
              <a:gd name="connsiteY13" fmla="*/ 298902 h 550088"/>
              <a:gd name="connsiteX14" fmla="*/ 139942 w 182275"/>
              <a:gd name="connsiteY14" fmla="*/ 241752 h 550088"/>
              <a:gd name="connsiteX15" fmla="*/ 120892 w 182275"/>
              <a:gd name="connsiteY15" fmla="*/ 149677 h 550088"/>
              <a:gd name="connsiteX16" fmla="*/ 108192 w 182275"/>
              <a:gd name="connsiteY16" fmla="*/ 136977 h 550088"/>
              <a:gd name="connsiteX17" fmla="*/ 242 w 182275"/>
              <a:gd name="connsiteY17" fmla="*/ 452 h 550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2275" h="550088">
                <a:moveTo>
                  <a:pt x="242" y="452"/>
                </a:moveTo>
                <a:cubicBezTo>
                  <a:pt x="-4521" y="-6956"/>
                  <a:pt x="62155" y="78769"/>
                  <a:pt x="79617" y="92527"/>
                </a:cubicBezTo>
                <a:cubicBezTo>
                  <a:pt x="97079" y="106285"/>
                  <a:pt x="98138" y="71890"/>
                  <a:pt x="105017" y="83002"/>
                </a:cubicBezTo>
                <a:cubicBezTo>
                  <a:pt x="111896" y="94114"/>
                  <a:pt x="118246" y="145973"/>
                  <a:pt x="120892" y="159202"/>
                </a:cubicBezTo>
                <a:cubicBezTo>
                  <a:pt x="123538" y="172431"/>
                  <a:pt x="113484" y="144915"/>
                  <a:pt x="120892" y="162377"/>
                </a:cubicBezTo>
                <a:cubicBezTo>
                  <a:pt x="128300" y="179839"/>
                  <a:pt x="165342" y="263977"/>
                  <a:pt x="165342" y="263977"/>
                </a:cubicBezTo>
                <a:cubicBezTo>
                  <a:pt x="172221" y="280381"/>
                  <a:pt x="165342" y="259215"/>
                  <a:pt x="162167" y="260802"/>
                </a:cubicBezTo>
                <a:cubicBezTo>
                  <a:pt x="158992" y="262389"/>
                  <a:pt x="145763" y="243869"/>
                  <a:pt x="146292" y="273502"/>
                </a:cubicBezTo>
                <a:cubicBezTo>
                  <a:pt x="146821" y="303135"/>
                  <a:pt x="160050" y="392565"/>
                  <a:pt x="165342" y="438602"/>
                </a:cubicBezTo>
                <a:cubicBezTo>
                  <a:pt x="170634" y="484640"/>
                  <a:pt x="175925" y="543377"/>
                  <a:pt x="178042" y="549727"/>
                </a:cubicBezTo>
                <a:cubicBezTo>
                  <a:pt x="180159" y="556077"/>
                  <a:pt x="178042" y="476702"/>
                  <a:pt x="178042" y="476702"/>
                </a:cubicBezTo>
                <a:cubicBezTo>
                  <a:pt x="178042" y="443894"/>
                  <a:pt x="187567" y="385685"/>
                  <a:pt x="178042" y="352877"/>
                </a:cubicBezTo>
                <a:cubicBezTo>
                  <a:pt x="168517" y="320069"/>
                  <a:pt x="127771" y="288848"/>
                  <a:pt x="120892" y="279852"/>
                </a:cubicBezTo>
                <a:cubicBezTo>
                  <a:pt x="114013" y="270856"/>
                  <a:pt x="133592" y="305252"/>
                  <a:pt x="136767" y="298902"/>
                </a:cubicBezTo>
                <a:cubicBezTo>
                  <a:pt x="139942" y="292552"/>
                  <a:pt x="142588" y="266623"/>
                  <a:pt x="139942" y="241752"/>
                </a:cubicBezTo>
                <a:cubicBezTo>
                  <a:pt x="137296" y="216881"/>
                  <a:pt x="126184" y="167139"/>
                  <a:pt x="120892" y="149677"/>
                </a:cubicBezTo>
                <a:cubicBezTo>
                  <a:pt x="115600" y="132215"/>
                  <a:pt x="123009" y="156027"/>
                  <a:pt x="108192" y="136977"/>
                </a:cubicBezTo>
                <a:cubicBezTo>
                  <a:pt x="93375" y="117927"/>
                  <a:pt x="5005" y="7860"/>
                  <a:pt x="242" y="4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3" name="フリーフォーム 632">
            <a:extLst>
              <a:ext uri="{FF2B5EF4-FFF2-40B4-BE49-F238E27FC236}">
                <a16:creationId xmlns:a16="http://schemas.microsoft.com/office/drawing/2014/main" id="{BAD35BB4-6EC9-8560-BEAE-A6CB4F62504F}"/>
              </a:ext>
            </a:extLst>
          </p:cNvPr>
          <p:cNvSpPr/>
          <p:nvPr/>
        </p:nvSpPr>
        <p:spPr>
          <a:xfrm>
            <a:off x="7420392" y="6267448"/>
            <a:ext cx="91710" cy="130361"/>
          </a:xfrm>
          <a:custGeom>
            <a:avLst/>
            <a:gdLst>
              <a:gd name="connsiteX0" fmla="*/ 91658 w 91710"/>
              <a:gd name="connsiteY0" fmla="*/ 2 h 130361"/>
              <a:gd name="connsiteX1" fmla="*/ 24983 w 91710"/>
              <a:gd name="connsiteY1" fmla="*/ 85727 h 130361"/>
              <a:gd name="connsiteX2" fmla="*/ 56733 w 91710"/>
              <a:gd name="connsiteY2" fmla="*/ 73027 h 130361"/>
              <a:gd name="connsiteX3" fmla="*/ 2758 w 91710"/>
              <a:gd name="connsiteY3" fmla="*/ 130177 h 130361"/>
              <a:gd name="connsiteX4" fmla="*/ 12283 w 91710"/>
              <a:gd name="connsiteY4" fmla="*/ 88902 h 130361"/>
              <a:gd name="connsiteX5" fmla="*/ 91658 w 91710"/>
              <a:gd name="connsiteY5" fmla="*/ 2 h 130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710" h="130361">
                <a:moveTo>
                  <a:pt x="91658" y="2"/>
                </a:moveTo>
                <a:cubicBezTo>
                  <a:pt x="93775" y="-527"/>
                  <a:pt x="30804" y="73556"/>
                  <a:pt x="24983" y="85727"/>
                </a:cubicBezTo>
                <a:cubicBezTo>
                  <a:pt x="19162" y="97898"/>
                  <a:pt x="60437" y="65619"/>
                  <a:pt x="56733" y="73027"/>
                </a:cubicBezTo>
                <a:cubicBezTo>
                  <a:pt x="53029" y="80435"/>
                  <a:pt x="10166" y="127531"/>
                  <a:pt x="2758" y="130177"/>
                </a:cubicBezTo>
                <a:cubicBezTo>
                  <a:pt x="-4650" y="132823"/>
                  <a:pt x="4346" y="106364"/>
                  <a:pt x="12283" y="88902"/>
                </a:cubicBezTo>
                <a:cubicBezTo>
                  <a:pt x="20220" y="71440"/>
                  <a:pt x="89541" y="531"/>
                  <a:pt x="91658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4" name="フリーフォーム 633">
            <a:extLst>
              <a:ext uri="{FF2B5EF4-FFF2-40B4-BE49-F238E27FC236}">
                <a16:creationId xmlns:a16="http://schemas.microsoft.com/office/drawing/2014/main" id="{413D7214-7466-7E3D-9D6D-E3102BC3927C}"/>
              </a:ext>
            </a:extLst>
          </p:cNvPr>
          <p:cNvSpPr/>
          <p:nvPr/>
        </p:nvSpPr>
        <p:spPr>
          <a:xfrm>
            <a:off x="7514588" y="6371474"/>
            <a:ext cx="62045" cy="312843"/>
          </a:xfrm>
          <a:custGeom>
            <a:avLst/>
            <a:gdLst>
              <a:gd name="connsiteX0" fmla="*/ 3812 w 62045"/>
              <a:gd name="connsiteY0" fmla="*/ 751 h 312843"/>
              <a:gd name="connsiteX1" fmla="*/ 10162 w 62045"/>
              <a:gd name="connsiteY1" fmla="*/ 162676 h 312843"/>
              <a:gd name="connsiteX2" fmla="*/ 22862 w 62045"/>
              <a:gd name="connsiteY2" fmla="*/ 146801 h 312843"/>
              <a:gd name="connsiteX3" fmla="*/ 60962 w 62045"/>
              <a:gd name="connsiteY3" fmla="*/ 305551 h 312843"/>
              <a:gd name="connsiteX4" fmla="*/ 48262 w 62045"/>
              <a:gd name="connsiteY4" fmla="*/ 267451 h 312843"/>
              <a:gd name="connsiteX5" fmla="*/ 13337 w 62045"/>
              <a:gd name="connsiteY5" fmla="*/ 102351 h 312843"/>
              <a:gd name="connsiteX6" fmla="*/ 10162 w 62045"/>
              <a:gd name="connsiteY6" fmla="*/ 216651 h 312843"/>
              <a:gd name="connsiteX7" fmla="*/ 637 w 62045"/>
              <a:gd name="connsiteY7" fmla="*/ 105526 h 312843"/>
              <a:gd name="connsiteX8" fmla="*/ 3812 w 62045"/>
              <a:gd name="connsiteY8" fmla="*/ 751 h 312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2045" h="312843">
                <a:moveTo>
                  <a:pt x="3812" y="751"/>
                </a:moveTo>
                <a:cubicBezTo>
                  <a:pt x="5400" y="10276"/>
                  <a:pt x="6987" y="138334"/>
                  <a:pt x="10162" y="162676"/>
                </a:cubicBezTo>
                <a:cubicBezTo>
                  <a:pt x="13337" y="187018"/>
                  <a:pt x="14395" y="122989"/>
                  <a:pt x="22862" y="146801"/>
                </a:cubicBezTo>
                <a:cubicBezTo>
                  <a:pt x="31329" y="170613"/>
                  <a:pt x="56729" y="285443"/>
                  <a:pt x="60962" y="305551"/>
                </a:cubicBezTo>
                <a:cubicBezTo>
                  <a:pt x="65195" y="325659"/>
                  <a:pt x="56200" y="301318"/>
                  <a:pt x="48262" y="267451"/>
                </a:cubicBezTo>
                <a:cubicBezTo>
                  <a:pt x="40325" y="233584"/>
                  <a:pt x="19687" y="110818"/>
                  <a:pt x="13337" y="102351"/>
                </a:cubicBezTo>
                <a:cubicBezTo>
                  <a:pt x="6987" y="93884"/>
                  <a:pt x="12279" y="216122"/>
                  <a:pt x="10162" y="216651"/>
                </a:cubicBezTo>
                <a:cubicBezTo>
                  <a:pt x="8045" y="217180"/>
                  <a:pt x="2754" y="136218"/>
                  <a:pt x="637" y="105526"/>
                </a:cubicBezTo>
                <a:cubicBezTo>
                  <a:pt x="-1480" y="74834"/>
                  <a:pt x="2224" y="-8774"/>
                  <a:pt x="3812" y="75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5" name="フリーフォーム 634">
            <a:extLst>
              <a:ext uri="{FF2B5EF4-FFF2-40B4-BE49-F238E27FC236}">
                <a16:creationId xmlns:a16="http://schemas.microsoft.com/office/drawing/2014/main" id="{7A701412-F14C-65FB-6AEF-DD786A3E9A63}"/>
              </a:ext>
            </a:extLst>
          </p:cNvPr>
          <p:cNvSpPr/>
          <p:nvPr/>
        </p:nvSpPr>
        <p:spPr>
          <a:xfrm>
            <a:off x="7378700" y="6448425"/>
            <a:ext cx="89179" cy="152711"/>
          </a:xfrm>
          <a:custGeom>
            <a:avLst/>
            <a:gdLst>
              <a:gd name="connsiteX0" fmla="*/ 0 w 89179"/>
              <a:gd name="connsiteY0" fmla="*/ 0 h 152711"/>
              <a:gd name="connsiteX1" fmla="*/ 66675 w 89179"/>
              <a:gd name="connsiteY1" fmla="*/ 120650 h 152711"/>
              <a:gd name="connsiteX2" fmla="*/ 88900 w 89179"/>
              <a:gd name="connsiteY2" fmla="*/ 152400 h 152711"/>
              <a:gd name="connsiteX3" fmla="*/ 79375 w 89179"/>
              <a:gd name="connsiteY3" fmla="*/ 107950 h 152711"/>
              <a:gd name="connsiteX4" fmla="*/ 82550 w 89179"/>
              <a:gd name="connsiteY4" fmla="*/ 107950 h 152711"/>
              <a:gd name="connsiteX5" fmla="*/ 57150 w 89179"/>
              <a:gd name="connsiteY5" fmla="*/ 76200 h 152711"/>
              <a:gd name="connsiteX6" fmla="*/ 0 w 89179"/>
              <a:gd name="connsiteY6" fmla="*/ 0 h 152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179" h="152711">
                <a:moveTo>
                  <a:pt x="0" y="0"/>
                </a:moveTo>
                <a:cubicBezTo>
                  <a:pt x="25929" y="47625"/>
                  <a:pt x="51858" y="95250"/>
                  <a:pt x="66675" y="120650"/>
                </a:cubicBezTo>
                <a:cubicBezTo>
                  <a:pt x="81492" y="146050"/>
                  <a:pt x="86783" y="154517"/>
                  <a:pt x="88900" y="152400"/>
                </a:cubicBezTo>
                <a:cubicBezTo>
                  <a:pt x="91017" y="150283"/>
                  <a:pt x="80433" y="115358"/>
                  <a:pt x="79375" y="107950"/>
                </a:cubicBezTo>
                <a:cubicBezTo>
                  <a:pt x="78317" y="100542"/>
                  <a:pt x="86254" y="113242"/>
                  <a:pt x="82550" y="107950"/>
                </a:cubicBezTo>
                <a:cubicBezTo>
                  <a:pt x="78846" y="102658"/>
                  <a:pt x="57150" y="76200"/>
                  <a:pt x="57150" y="7620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6" name="フリーフォーム 635">
            <a:extLst>
              <a:ext uri="{FF2B5EF4-FFF2-40B4-BE49-F238E27FC236}">
                <a16:creationId xmlns:a16="http://schemas.microsoft.com/office/drawing/2014/main" id="{24D3E3A7-8CDE-12E5-BA23-48D9F0245AF4}"/>
              </a:ext>
            </a:extLst>
          </p:cNvPr>
          <p:cNvSpPr/>
          <p:nvPr/>
        </p:nvSpPr>
        <p:spPr>
          <a:xfrm>
            <a:off x="7438810" y="6516741"/>
            <a:ext cx="95978" cy="233871"/>
          </a:xfrm>
          <a:custGeom>
            <a:avLst/>
            <a:gdLst>
              <a:gd name="connsiteX0" fmla="*/ 6565 w 95978"/>
              <a:gd name="connsiteY0" fmla="*/ 1534 h 233871"/>
              <a:gd name="connsiteX1" fmla="*/ 70065 w 95978"/>
              <a:gd name="connsiteY1" fmla="*/ 150759 h 233871"/>
              <a:gd name="connsiteX2" fmla="*/ 82765 w 95978"/>
              <a:gd name="connsiteY2" fmla="*/ 119009 h 233871"/>
              <a:gd name="connsiteX3" fmla="*/ 79590 w 95978"/>
              <a:gd name="connsiteY3" fmla="*/ 179334 h 233871"/>
              <a:gd name="connsiteX4" fmla="*/ 95465 w 95978"/>
              <a:gd name="connsiteY4" fmla="*/ 233309 h 233871"/>
              <a:gd name="connsiteX5" fmla="*/ 57365 w 95978"/>
              <a:gd name="connsiteY5" fmla="*/ 204734 h 233871"/>
              <a:gd name="connsiteX6" fmla="*/ 215 w 95978"/>
              <a:gd name="connsiteY6" fmla="*/ 160284 h 233871"/>
              <a:gd name="connsiteX7" fmla="*/ 79590 w 95978"/>
              <a:gd name="connsiteY7" fmla="*/ 223784 h 233871"/>
              <a:gd name="connsiteX8" fmla="*/ 92290 w 95978"/>
              <a:gd name="connsiteY8" fmla="*/ 169809 h 233871"/>
              <a:gd name="connsiteX9" fmla="*/ 82765 w 95978"/>
              <a:gd name="connsiteY9" fmla="*/ 134884 h 233871"/>
              <a:gd name="connsiteX10" fmla="*/ 35140 w 95978"/>
              <a:gd name="connsiteY10" fmla="*/ 74559 h 233871"/>
              <a:gd name="connsiteX11" fmla="*/ 6565 w 95978"/>
              <a:gd name="connsiteY11" fmla="*/ 1534 h 233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978" h="233871">
                <a:moveTo>
                  <a:pt x="6565" y="1534"/>
                </a:moveTo>
                <a:cubicBezTo>
                  <a:pt x="12386" y="14234"/>
                  <a:pt x="57365" y="131180"/>
                  <a:pt x="70065" y="150759"/>
                </a:cubicBezTo>
                <a:cubicBezTo>
                  <a:pt x="82765" y="170338"/>
                  <a:pt x="81178" y="114247"/>
                  <a:pt x="82765" y="119009"/>
                </a:cubicBezTo>
                <a:cubicBezTo>
                  <a:pt x="84352" y="123771"/>
                  <a:pt x="77473" y="160284"/>
                  <a:pt x="79590" y="179334"/>
                </a:cubicBezTo>
                <a:cubicBezTo>
                  <a:pt x="81707" y="198384"/>
                  <a:pt x="99169" y="229076"/>
                  <a:pt x="95465" y="233309"/>
                </a:cubicBezTo>
                <a:cubicBezTo>
                  <a:pt x="91761" y="237542"/>
                  <a:pt x="73240" y="216905"/>
                  <a:pt x="57365" y="204734"/>
                </a:cubicBezTo>
                <a:cubicBezTo>
                  <a:pt x="41490" y="192563"/>
                  <a:pt x="-3489" y="157109"/>
                  <a:pt x="215" y="160284"/>
                </a:cubicBezTo>
                <a:cubicBezTo>
                  <a:pt x="3919" y="163459"/>
                  <a:pt x="64244" y="222197"/>
                  <a:pt x="79590" y="223784"/>
                </a:cubicBezTo>
                <a:cubicBezTo>
                  <a:pt x="94936" y="225372"/>
                  <a:pt x="91761" y="184626"/>
                  <a:pt x="92290" y="169809"/>
                </a:cubicBezTo>
                <a:cubicBezTo>
                  <a:pt x="92819" y="154992"/>
                  <a:pt x="92290" y="150759"/>
                  <a:pt x="82765" y="134884"/>
                </a:cubicBezTo>
                <a:cubicBezTo>
                  <a:pt x="73240" y="119009"/>
                  <a:pt x="45723" y="90434"/>
                  <a:pt x="35140" y="74559"/>
                </a:cubicBezTo>
                <a:cubicBezTo>
                  <a:pt x="24557" y="58684"/>
                  <a:pt x="744" y="-11166"/>
                  <a:pt x="6565" y="15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7" name="フリーフォーム 636">
            <a:extLst>
              <a:ext uri="{FF2B5EF4-FFF2-40B4-BE49-F238E27FC236}">
                <a16:creationId xmlns:a16="http://schemas.microsoft.com/office/drawing/2014/main" id="{329F752D-FBD0-D74F-D176-9B3076EE6D6F}"/>
              </a:ext>
            </a:extLst>
          </p:cNvPr>
          <p:cNvSpPr/>
          <p:nvPr/>
        </p:nvSpPr>
        <p:spPr>
          <a:xfrm>
            <a:off x="7477114" y="6584852"/>
            <a:ext cx="146152" cy="410916"/>
          </a:xfrm>
          <a:custGeom>
            <a:avLst/>
            <a:gdLst>
              <a:gd name="connsiteX0" fmla="*/ 11 w 146152"/>
              <a:gd name="connsiteY0" fmla="*/ 98 h 410916"/>
              <a:gd name="connsiteX1" fmla="*/ 88911 w 146152"/>
              <a:gd name="connsiteY1" fmla="*/ 108048 h 410916"/>
              <a:gd name="connsiteX2" fmla="*/ 123836 w 146152"/>
              <a:gd name="connsiteY2" fmla="*/ 123923 h 410916"/>
              <a:gd name="connsiteX3" fmla="*/ 123836 w 146152"/>
              <a:gd name="connsiteY3" fmla="*/ 76298 h 410916"/>
              <a:gd name="connsiteX4" fmla="*/ 130186 w 146152"/>
              <a:gd name="connsiteY4" fmla="*/ 155673 h 410916"/>
              <a:gd name="connsiteX5" fmla="*/ 142886 w 146152"/>
              <a:gd name="connsiteY5" fmla="*/ 142973 h 410916"/>
              <a:gd name="connsiteX6" fmla="*/ 142886 w 146152"/>
              <a:gd name="connsiteY6" fmla="*/ 219173 h 410916"/>
              <a:gd name="connsiteX7" fmla="*/ 130186 w 146152"/>
              <a:gd name="connsiteY7" fmla="*/ 409673 h 410916"/>
              <a:gd name="connsiteX8" fmla="*/ 146061 w 146152"/>
              <a:gd name="connsiteY8" fmla="*/ 295373 h 410916"/>
              <a:gd name="connsiteX9" fmla="*/ 136536 w 146152"/>
              <a:gd name="connsiteY9" fmla="*/ 174723 h 410916"/>
              <a:gd name="connsiteX10" fmla="*/ 133361 w 146152"/>
              <a:gd name="connsiteY10" fmla="*/ 35023 h 410916"/>
              <a:gd name="connsiteX11" fmla="*/ 130186 w 146152"/>
              <a:gd name="connsiteY11" fmla="*/ 114398 h 410916"/>
              <a:gd name="connsiteX12" fmla="*/ 95261 w 146152"/>
              <a:gd name="connsiteY12" fmla="*/ 88998 h 410916"/>
              <a:gd name="connsiteX13" fmla="*/ 11 w 146152"/>
              <a:gd name="connsiteY13" fmla="*/ 98 h 410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6152" h="410916">
                <a:moveTo>
                  <a:pt x="11" y="98"/>
                </a:moveTo>
                <a:cubicBezTo>
                  <a:pt x="-1047" y="3273"/>
                  <a:pt x="68274" y="87411"/>
                  <a:pt x="88911" y="108048"/>
                </a:cubicBezTo>
                <a:cubicBezTo>
                  <a:pt x="109548" y="128685"/>
                  <a:pt x="118015" y="129215"/>
                  <a:pt x="123836" y="123923"/>
                </a:cubicBezTo>
                <a:cubicBezTo>
                  <a:pt x="129657" y="118631"/>
                  <a:pt x="122778" y="71007"/>
                  <a:pt x="123836" y="76298"/>
                </a:cubicBezTo>
                <a:cubicBezTo>
                  <a:pt x="124894" y="81589"/>
                  <a:pt x="127011" y="144560"/>
                  <a:pt x="130186" y="155673"/>
                </a:cubicBezTo>
                <a:cubicBezTo>
                  <a:pt x="133361" y="166786"/>
                  <a:pt x="140769" y="132390"/>
                  <a:pt x="142886" y="142973"/>
                </a:cubicBezTo>
                <a:cubicBezTo>
                  <a:pt x="145003" y="153556"/>
                  <a:pt x="145003" y="174723"/>
                  <a:pt x="142886" y="219173"/>
                </a:cubicBezTo>
                <a:cubicBezTo>
                  <a:pt x="140769" y="263623"/>
                  <a:pt x="129657" y="396973"/>
                  <a:pt x="130186" y="409673"/>
                </a:cubicBezTo>
                <a:cubicBezTo>
                  <a:pt x="130715" y="422373"/>
                  <a:pt x="145003" y="334531"/>
                  <a:pt x="146061" y="295373"/>
                </a:cubicBezTo>
                <a:cubicBezTo>
                  <a:pt x="147119" y="256215"/>
                  <a:pt x="138653" y="218115"/>
                  <a:pt x="136536" y="174723"/>
                </a:cubicBezTo>
                <a:cubicBezTo>
                  <a:pt x="134419" y="131331"/>
                  <a:pt x="134419" y="45077"/>
                  <a:pt x="133361" y="35023"/>
                </a:cubicBezTo>
                <a:cubicBezTo>
                  <a:pt x="132303" y="24969"/>
                  <a:pt x="136536" y="105402"/>
                  <a:pt x="130186" y="114398"/>
                </a:cubicBezTo>
                <a:cubicBezTo>
                  <a:pt x="123836" y="123394"/>
                  <a:pt x="114311" y="106460"/>
                  <a:pt x="95261" y="88998"/>
                </a:cubicBezTo>
                <a:cubicBezTo>
                  <a:pt x="76211" y="71536"/>
                  <a:pt x="1069" y="-3077"/>
                  <a:pt x="11" y="9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8" name="フリーフォーム 637">
            <a:extLst>
              <a:ext uri="{FF2B5EF4-FFF2-40B4-BE49-F238E27FC236}">
                <a16:creationId xmlns:a16="http://schemas.microsoft.com/office/drawing/2014/main" id="{1CFF3D69-0492-32A8-E751-0E896B1FABFF}"/>
              </a:ext>
            </a:extLst>
          </p:cNvPr>
          <p:cNvSpPr/>
          <p:nvPr/>
        </p:nvSpPr>
        <p:spPr>
          <a:xfrm>
            <a:off x="7105335" y="6280144"/>
            <a:ext cx="140259" cy="254012"/>
          </a:xfrm>
          <a:custGeom>
            <a:avLst/>
            <a:gdLst>
              <a:gd name="connsiteX0" fmla="*/ 25715 w 140259"/>
              <a:gd name="connsiteY0" fmla="*/ 6 h 254012"/>
              <a:gd name="connsiteX1" fmla="*/ 13015 w 140259"/>
              <a:gd name="connsiteY1" fmla="*/ 142881 h 254012"/>
              <a:gd name="connsiteX2" fmla="*/ 13015 w 140259"/>
              <a:gd name="connsiteY2" fmla="*/ 165106 h 254012"/>
              <a:gd name="connsiteX3" fmla="*/ 44765 w 140259"/>
              <a:gd name="connsiteY3" fmla="*/ 212731 h 254012"/>
              <a:gd name="connsiteX4" fmla="*/ 92390 w 140259"/>
              <a:gd name="connsiteY4" fmla="*/ 254006 h 254012"/>
              <a:gd name="connsiteX5" fmla="*/ 25715 w 140259"/>
              <a:gd name="connsiteY5" fmla="*/ 215906 h 254012"/>
              <a:gd name="connsiteX6" fmla="*/ 73340 w 140259"/>
              <a:gd name="connsiteY6" fmla="*/ 228606 h 254012"/>
              <a:gd name="connsiteX7" fmla="*/ 140015 w 140259"/>
              <a:gd name="connsiteY7" fmla="*/ 149231 h 254012"/>
              <a:gd name="connsiteX8" fmla="*/ 47940 w 140259"/>
              <a:gd name="connsiteY8" fmla="*/ 234956 h 254012"/>
              <a:gd name="connsiteX9" fmla="*/ 16190 w 140259"/>
              <a:gd name="connsiteY9" fmla="*/ 174631 h 254012"/>
              <a:gd name="connsiteX10" fmla="*/ 315 w 140259"/>
              <a:gd name="connsiteY10" fmla="*/ 123831 h 254012"/>
              <a:gd name="connsiteX11" fmla="*/ 6665 w 140259"/>
              <a:gd name="connsiteY11" fmla="*/ 136531 h 254012"/>
              <a:gd name="connsiteX12" fmla="*/ 25715 w 140259"/>
              <a:gd name="connsiteY12" fmla="*/ 6 h 254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0259" h="254012">
                <a:moveTo>
                  <a:pt x="25715" y="6"/>
                </a:moveTo>
                <a:cubicBezTo>
                  <a:pt x="26773" y="1064"/>
                  <a:pt x="15132" y="115364"/>
                  <a:pt x="13015" y="142881"/>
                </a:cubicBezTo>
                <a:cubicBezTo>
                  <a:pt x="10898" y="170398"/>
                  <a:pt x="7723" y="153464"/>
                  <a:pt x="13015" y="165106"/>
                </a:cubicBezTo>
                <a:cubicBezTo>
                  <a:pt x="18307" y="176748"/>
                  <a:pt x="31536" y="197914"/>
                  <a:pt x="44765" y="212731"/>
                </a:cubicBezTo>
                <a:cubicBezTo>
                  <a:pt x="57994" y="227548"/>
                  <a:pt x="95565" y="253477"/>
                  <a:pt x="92390" y="254006"/>
                </a:cubicBezTo>
                <a:cubicBezTo>
                  <a:pt x="89215" y="254535"/>
                  <a:pt x="28890" y="220139"/>
                  <a:pt x="25715" y="215906"/>
                </a:cubicBezTo>
                <a:cubicBezTo>
                  <a:pt x="22540" y="211673"/>
                  <a:pt x="54290" y="239718"/>
                  <a:pt x="73340" y="228606"/>
                </a:cubicBezTo>
                <a:cubicBezTo>
                  <a:pt x="92390" y="217494"/>
                  <a:pt x="144248" y="148173"/>
                  <a:pt x="140015" y="149231"/>
                </a:cubicBezTo>
                <a:cubicBezTo>
                  <a:pt x="135782" y="150289"/>
                  <a:pt x="68577" y="230723"/>
                  <a:pt x="47940" y="234956"/>
                </a:cubicBezTo>
                <a:cubicBezTo>
                  <a:pt x="27303" y="239189"/>
                  <a:pt x="24127" y="193152"/>
                  <a:pt x="16190" y="174631"/>
                </a:cubicBezTo>
                <a:cubicBezTo>
                  <a:pt x="8253" y="156110"/>
                  <a:pt x="1902" y="130181"/>
                  <a:pt x="315" y="123831"/>
                </a:cubicBezTo>
                <a:cubicBezTo>
                  <a:pt x="-1273" y="117481"/>
                  <a:pt x="3490" y="153994"/>
                  <a:pt x="6665" y="136531"/>
                </a:cubicBezTo>
                <a:cubicBezTo>
                  <a:pt x="9840" y="119069"/>
                  <a:pt x="24657" y="-1052"/>
                  <a:pt x="25715" y="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9" name="フリーフォーム 638">
            <a:extLst>
              <a:ext uri="{FF2B5EF4-FFF2-40B4-BE49-F238E27FC236}">
                <a16:creationId xmlns:a16="http://schemas.microsoft.com/office/drawing/2014/main" id="{20EC5F78-F479-3214-4277-DDECCFB682DF}"/>
              </a:ext>
            </a:extLst>
          </p:cNvPr>
          <p:cNvSpPr/>
          <p:nvPr/>
        </p:nvSpPr>
        <p:spPr>
          <a:xfrm>
            <a:off x="7102465" y="6295602"/>
            <a:ext cx="141475" cy="194623"/>
          </a:xfrm>
          <a:custGeom>
            <a:avLst/>
            <a:gdLst>
              <a:gd name="connsiteX0" fmla="*/ 10 w 141475"/>
              <a:gd name="connsiteY0" fmla="*/ 423 h 194623"/>
              <a:gd name="connsiteX1" fmla="*/ 101610 w 141475"/>
              <a:gd name="connsiteY1" fmla="*/ 63923 h 194623"/>
              <a:gd name="connsiteX2" fmla="*/ 136535 w 141475"/>
              <a:gd name="connsiteY2" fmla="*/ 102023 h 194623"/>
              <a:gd name="connsiteX3" fmla="*/ 133360 w 141475"/>
              <a:gd name="connsiteY3" fmla="*/ 133773 h 194623"/>
              <a:gd name="connsiteX4" fmla="*/ 69860 w 141475"/>
              <a:gd name="connsiteY4" fmla="*/ 194098 h 194623"/>
              <a:gd name="connsiteX5" fmla="*/ 136535 w 141475"/>
              <a:gd name="connsiteY5" fmla="*/ 159173 h 194623"/>
              <a:gd name="connsiteX6" fmla="*/ 133360 w 141475"/>
              <a:gd name="connsiteY6" fmla="*/ 92498 h 194623"/>
              <a:gd name="connsiteX7" fmla="*/ 107960 w 141475"/>
              <a:gd name="connsiteY7" fmla="*/ 38523 h 194623"/>
              <a:gd name="connsiteX8" fmla="*/ 10 w 141475"/>
              <a:gd name="connsiteY8" fmla="*/ 423 h 194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475" h="194623">
                <a:moveTo>
                  <a:pt x="10" y="423"/>
                </a:moveTo>
                <a:cubicBezTo>
                  <a:pt x="-1048" y="4656"/>
                  <a:pt x="78856" y="46990"/>
                  <a:pt x="101610" y="63923"/>
                </a:cubicBezTo>
                <a:cubicBezTo>
                  <a:pt x="124364" y="80856"/>
                  <a:pt x="131243" y="90381"/>
                  <a:pt x="136535" y="102023"/>
                </a:cubicBezTo>
                <a:cubicBezTo>
                  <a:pt x="141827" y="113665"/>
                  <a:pt x="144472" y="118427"/>
                  <a:pt x="133360" y="133773"/>
                </a:cubicBezTo>
                <a:cubicBezTo>
                  <a:pt x="122248" y="149119"/>
                  <a:pt x="69331" y="189865"/>
                  <a:pt x="69860" y="194098"/>
                </a:cubicBezTo>
                <a:cubicBezTo>
                  <a:pt x="70389" y="198331"/>
                  <a:pt x="125952" y="176106"/>
                  <a:pt x="136535" y="159173"/>
                </a:cubicBezTo>
                <a:cubicBezTo>
                  <a:pt x="147118" y="142240"/>
                  <a:pt x="138122" y="112606"/>
                  <a:pt x="133360" y="92498"/>
                </a:cubicBezTo>
                <a:cubicBezTo>
                  <a:pt x="128598" y="72390"/>
                  <a:pt x="125422" y="52281"/>
                  <a:pt x="107960" y="38523"/>
                </a:cubicBezTo>
                <a:cubicBezTo>
                  <a:pt x="90498" y="24765"/>
                  <a:pt x="1068" y="-3810"/>
                  <a:pt x="10" y="4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0" name="フリーフォーム 639">
            <a:extLst>
              <a:ext uri="{FF2B5EF4-FFF2-40B4-BE49-F238E27FC236}">
                <a16:creationId xmlns:a16="http://schemas.microsoft.com/office/drawing/2014/main" id="{81022753-764C-21A5-5BBC-45737D374254}"/>
              </a:ext>
            </a:extLst>
          </p:cNvPr>
          <p:cNvSpPr/>
          <p:nvPr/>
        </p:nvSpPr>
        <p:spPr>
          <a:xfrm>
            <a:off x="7121525" y="6340475"/>
            <a:ext cx="120465" cy="146223"/>
          </a:xfrm>
          <a:custGeom>
            <a:avLst/>
            <a:gdLst>
              <a:gd name="connsiteX0" fmla="*/ 0 w 120465"/>
              <a:gd name="connsiteY0" fmla="*/ 15875 h 146223"/>
              <a:gd name="connsiteX1" fmla="*/ 69850 w 120465"/>
              <a:gd name="connsiteY1" fmla="*/ 31750 h 146223"/>
              <a:gd name="connsiteX2" fmla="*/ 98425 w 120465"/>
              <a:gd name="connsiteY2" fmla="*/ 69850 h 146223"/>
              <a:gd name="connsiteX3" fmla="*/ 60325 w 120465"/>
              <a:gd name="connsiteY3" fmla="*/ 146050 h 146223"/>
              <a:gd name="connsiteX4" fmla="*/ 114300 w 120465"/>
              <a:gd name="connsiteY4" fmla="*/ 88900 h 146223"/>
              <a:gd name="connsiteX5" fmla="*/ 114300 w 120465"/>
              <a:gd name="connsiteY5" fmla="*/ 31750 h 146223"/>
              <a:gd name="connsiteX6" fmla="*/ 69850 w 120465"/>
              <a:gd name="connsiteY6" fmla="*/ 0 h 146223"/>
              <a:gd name="connsiteX7" fmla="*/ 0 w 120465"/>
              <a:gd name="connsiteY7" fmla="*/ 15875 h 146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0465" h="146223">
                <a:moveTo>
                  <a:pt x="0" y="15875"/>
                </a:moveTo>
                <a:cubicBezTo>
                  <a:pt x="0" y="21167"/>
                  <a:pt x="53446" y="22754"/>
                  <a:pt x="69850" y="31750"/>
                </a:cubicBezTo>
                <a:cubicBezTo>
                  <a:pt x="86254" y="40746"/>
                  <a:pt x="100012" y="50800"/>
                  <a:pt x="98425" y="69850"/>
                </a:cubicBezTo>
                <a:cubicBezTo>
                  <a:pt x="96838" y="88900"/>
                  <a:pt x="57679" y="142875"/>
                  <a:pt x="60325" y="146050"/>
                </a:cubicBezTo>
                <a:cubicBezTo>
                  <a:pt x="62971" y="149225"/>
                  <a:pt x="105304" y="107950"/>
                  <a:pt x="114300" y="88900"/>
                </a:cubicBezTo>
                <a:cubicBezTo>
                  <a:pt x="123296" y="69850"/>
                  <a:pt x="121708" y="46567"/>
                  <a:pt x="114300" y="31750"/>
                </a:cubicBezTo>
                <a:cubicBezTo>
                  <a:pt x="106892" y="16933"/>
                  <a:pt x="85196" y="0"/>
                  <a:pt x="69850" y="0"/>
                </a:cubicBezTo>
                <a:cubicBezTo>
                  <a:pt x="54504" y="0"/>
                  <a:pt x="0" y="10583"/>
                  <a:pt x="0" y="158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1" name="フリーフォーム 640">
            <a:extLst>
              <a:ext uri="{FF2B5EF4-FFF2-40B4-BE49-F238E27FC236}">
                <a16:creationId xmlns:a16="http://schemas.microsoft.com/office/drawing/2014/main" id="{64FD37CB-6256-226B-01DF-F5A36B488361}"/>
              </a:ext>
            </a:extLst>
          </p:cNvPr>
          <p:cNvSpPr/>
          <p:nvPr/>
        </p:nvSpPr>
        <p:spPr>
          <a:xfrm>
            <a:off x="7056797" y="6304773"/>
            <a:ext cx="175881" cy="159958"/>
          </a:xfrm>
          <a:custGeom>
            <a:avLst/>
            <a:gdLst>
              <a:gd name="connsiteX0" fmla="*/ 153628 w 175881"/>
              <a:gd name="connsiteY0" fmla="*/ 777 h 159958"/>
              <a:gd name="connsiteX1" fmla="*/ 99653 w 175881"/>
              <a:gd name="connsiteY1" fmla="*/ 76977 h 159958"/>
              <a:gd name="connsiteX2" fmla="*/ 112353 w 175881"/>
              <a:gd name="connsiteY2" fmla="*/ 130952 h 159958"/>
              <a:gd name="connsiteX3" fmla="*/ 83778 w 175881"/>
              <a:gd name="connsiteY3" fmla="*/ 118252 h 159958"/>
              <a:gd name="connsiteX4" fmla="*/ 172678 w 175881"/>
              <a:gd name="connsiteY4" fmla="*/ 127777 h 159958"/>
              <a:gd name="connsiteX5" fmla="*/ 153628 w 175881"/>
              <a:gd name="connsiteY5" fmla="*/ 159527 h 159958"/>
              <a:gd name="connsiteX6" fmla="*/ 128228 w 175881"/>
              <a:gd name="connsiteY6" fmla="*/ 143652 h 159958"/>
              <a:gd name="connsiteX7" fmla="*/ 80603 w 175881"/>
              <a:gd name="connsiteY7" fmla="*/ 108727 h 159958"/>
              <a:gd name="connsiteX8" fmla="*/ 77428 w 175881"/>
              <a:gd name="connsiteY8" fmla="*/ 102377 h 159958"/>
              <a:gd name="connsiteX9" fmla="*/ 1228 w 175881"/>
              <a:gd name="connsiteY9" fmla="*/ 127777 h 159958"/>
              <a:gd name="connsiteX10" fmla="*/ 153628 w 175881"/>
              <a:gd name="connsiteY10" fmla="*/ 777 h 159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75881" h="159958">
                <a:moveTo>
                  <a:pt x="153628" y="777"/>
                </a:moveTo>
                <a:cubicBezTo>
                  <a:pt x="170032" y="-7690"/>
                  <a:pt x="106532" y="55281"/>
                  <a:pt x="99653" y="76977"/>
                </a:cubicBezTo>
                <a:cubicBezTo>
                  <a:pt x="92774" y="98673"/>
                  <a:pt x="114999" y="124073"/>
                  <a:pt x="112353" y="130952"/>
                </a:cubicBezTo>
                <a:cubicBezTo>
                  <a:pt x="109707" y="137831"/>
                  <a:pt x="73724" y="118781"/>
                  <a:pt x="83778" y="118252"/>
                </a:cubicBezTo>
                <a:cubicBezTo>
                  <a:pt x="93832" y="117723"/>
                  <a:pt x="161036" y="120898"/>
                  <a:pt x="172678" y="127777"/>
                </a:cubicBezTo>
                <a:cubicBezTo>
                  <a:pt x="184320" y="134656"/>
                  <a:pt x="161036" y="156881"/>
                  <a:pt x="153628" y="159527"/>
                </a:cubicBezTo>
                <a:cubicBezTo>
                  <a:pt x="146220" y="162173"/>
                  <a:pt x="140399" y="152119"/>
                  <a:pt x="128228" y="143652"/>
                </a:cubicBezTo>
                <a:cubicBezTo>
                  <a:pt x="116057" y="135185"/>
                  <a:pt x="89070" y="115606"/>
                  <a:pt x="80603" y="108727"/>
                </a:cubicBezTo>
                <a:cubicBezTo>
                  <a:pt x="72136" y="101848"/>
                  <a:pt x="90657" y="99202"/>
                  <a:pt x="77428" y="102377"/>
                </a:cubicBezTo>
                <a:cubicBezTo>
                  <a:pt x="64199" y="105552"/>
                  <a:pt x="-10414" y="141535"/>
                  <a:pt x="1228" y="127777"/>
                </a:cubicBezTo>
                <a:cubicBezTo>
                  <a:pt x="12870" y="114019"/>
                  <a:pt x="137224" y="9244"/>
                  <a:pt x="153628" y="7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3" name="フリーフォーム 642">
            <a:extLst>
              <a:ext uri="{FF2B5EF4-FFF2-40B4-BE49-F238E27FC236}">
                <a16:creationId xmlns:a16="http://schemas.microsoft.com/office/drawing/2014/main" id="{2AD19C3C-FB83-F642-8404-8DBD1BE412A6}"/>
              </a:ext>
            </a:extLst>
          </p:cNvPr>
          <p:cNvSpPr/>
          <p:nvPr/>
        </p:nvSpPr>
        <p:spPr>
          <a:xfrm>
            <a:off x="6803018" y="6568978"/>
            <a:ext cx="316039" cy="127397"/>
          </a:xfrm>
          <a:custGeom>
            <a:avLst/>
            <a:gdLst>
              <a:gd name="connsiteX0" fmla="*/ 315332 w 316039"/>
              <a:gd name="connsiteY0" fmla="*/ 97 h 127397"/>
              <a:gd name="connsiteX1" fmla="*/ 248657 w 316039"/>
              <a:gd name="connsiteY1" fmla="*/ 44547 h 127397"/>
              <a:gd name="connsiteX2" fmla="*/ 102607 w 316039"/>
              <a:gd name="connsiteY2" fmla="*/ 82647 h 127397"/>
              <a:gd name="connsiteX3" fmla="*/ 156582 w 316039"/>
              <a:gd name="connsiteY3" fmla="*/ 57247 h 127397"/>
              <a:gd name="connsiteX4" fmla="*/ 1007 w 316039"/>
              <a:gd name="connsiteY4" fmla="*/ 127097 h 127397"/>
              <a:gd name="connsiteX5" fmla="*/ 89907 w 316039"/>
              <a:gd name="connsiteY5" fmla="*/ 82647 h 127397"/>
              <a:gd name="connsiteX6" fmla="*/ 96257 w 316039"/>
              <a:gd name="connsiteY6" fmla="*/ 85822 h 127397"/>
              <a:gd name="connsiteX7" fmla="*/ 210557 w 316039"/>
              <a:gd name="connsiteY7" fmla="*/ 57247 h 127397"/>
              <a:gd name="connsiteX8" fmla="*/ 315332 w 316039"/>
              <a:gd name="connsiteY8" fmla="*/ 97 h 127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6039" h="127397">
                <a:moveTo>
                  <a:pt x="315332" y="97"/>
                </a:moveTo>
                <a:cubicBezTo>
                  <a:pt x="321682" y="-2020"/>
                  <a:pt x="284111" y="30789"/>
                  <a:pt x="248657" y="44547"/>
                </a:cubicBezTo>
                <a:cubicBezTo>
                  <a:pt x="213203" y="58305"/>
                  <a:pt x="117953" y="80530"/>
                  <a:pt x="102607" y="82647"/>
                </a:cubicBezTo>
                <a:cubicBezTo>
                  <a:pt x="87261" y="84764"/>
                  <a:pt x="173515" y="49839"/>
                  <a:pt x="156582" y="57247"/>
                </a:cubicBezTo>
                <a:cubicBezTo>
                  <a:pt x="139649" y="64655"/>
                  <a:pt x="12119" y="122864"/>
                  <a:pt x="1007" y="127097"/>
                </a:cubicBezTo>
                <a:cubicBezTo>
                  <a:pt x="-10106" y="131330"/>
                  <a:pt x="74032" y="89526"/>
                  <a:pt x="89907" y="82647"/>
                </a:cubicBezTo>
                <a:cubicBezTo>
                  <a:pt x="105782" y="75768"/>
                  <a:pt x="76149" y="90055"/>
                  <a:pt x="96257" y="85822"/>
                </a:cubicBezTo>
                <a:cubicBezTo>
                  <a:pt x="116365" y="81589"/>
                  <a:pt x="179865" y="66243"/>
                  <a:pt x="210557" y="57247"/>
                </a:cubicBezTo>
                <a:cubicBezTo>
                  <a:pt x="241249" y="48251"/>
                  <a:pt x="308982" y="2214"/>
                  <a:pt x="315332" y="9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4" name="フリーフォーム 643">
            <a:extLst>
              <a:ext uri="{FF2B5EF4-FFF2-40B4-BE49-F238E27FC236}">
                <a16:creationId xmlns:a16="http://schemas.microsoft.com/office/drawing/2014/main" id="{7BC1D654-5332-1C96-37D4-38E1F9EFE953}"/>
              </a:ext>
            </a:extLst>
          </p:cNvPr>
          <p:cNvSpPr/>
          <p:nvPr/>
        </p:nvSpPr>
        <p:spPr>
          <a:xfrm>
            <a:off x="6692900" y="6432440"/>
            <a:ext cx="212747" cy="302222"/>
          </a:xfrm>
          <a:custGeom>
            <a:avLst/>
            <a:gdLst>
              <a:gd name="connsiteX0" fmla="*/ 0 w 212747"/>
              <a:gd name="connsiteY0" fmla="*/ 110 h 302222"/>
              <a:gd name="connsiteX1" fmla="*/ 73025 w 212747"/>
              <a:gd name="connsiteY1" fmla="*/ 130285 h 302222"/>
              <a:gd name="connsiteX2" fmla="*/ 168275 w 212747"/>
              <a:gd name="connsiteY2" fmla="*/ 222360 h 302222"/>
              <a:gd name="connsiteX3" fmla="*/ 152400 w 212747"/>
              <a:gd name="connsiteY3" fmla="*/ 168385 h 302222"/>
              <a:gd name="connsiteX4" fmla="*/ 212725 w 212747"/>
              <a:gd name="connsiteY4" fmla="*/ 301735 h 302222"/>
              <a:gd name="connsiteX5" fmla="*/ 158750 w 212747"/>
              <a:gd name="connsiteY5" fmla="*/ 209660 h 302222"/>
              <a:gd name="connsiteX6" fmla="*/ 104775 w 212747"/>
              <a:gd name="connsiteY6" fmla="*/ 114410 h 302222"/>
              <a:gd name="connsiteX7" fmla="*/ 136525 w 212747"/>
              <a:gd name="connsiteY7" fmla="*/ 187435 h 302222"/>
              <a:gd name="connsiteX8" fmla="*/ 98425 w 212747"/>
              <a:gd name="connsiteY8" fmla="*/ 149335 h 302222"/>
              <a:gd name="connsiteX9" fmla="*/ 73025 w 212747"/>
              <a:gd name="connsiteY9" fmla="*/ 108060 h 302222"/>
              <a:gd name="connsiteX10" fmla="*/ 0 w 212747"/>
              <a:gd name="connsiteY10" fmla="*/ 110 h 302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12747" h="302222">
                <a:moveTo>
                  <a:pt x="0" y="110"/>
                </a:moveTo>
                <a:cubicBezTo>
                  <a:pt x="0" y="3814"/>
                  <a:pt x="44979" y="93243"/>
                  <a:pt x="73025" y="130285"/>
                </a:cubicBezTo>
                <a:cubicBezTo>
                  <a:pt x="101071" y="167327"/>
                  <a:pt x="155046" y="216010"/>
                  <a:pt x="168275" y="222360"/>
                </a:cubicBezTo>
                <a:cubicBezTo>
                  <a:pt x="181504" y="228710"/>
                  <a:pt x="144992" y="155156"/>
                  <a:pt x="152400" y="168385"/>
                </a:cubicBezTo>
                <a:cubicBezTo>
                  <a:pt x="159808" y="181614"/>
                  <a:pt x="211667" y="294856"/>
                  <a:pt x="212725" y="301735"/>
                </a:cubicBezTo>
                <a:cubicBezTo>
                  <a:pt x="213783" y="308614"/>
                  <a:pt x="176742" y="240881"/>
                  <a:pt x="158750" y="209660"/>
                </a:cubicBezTo>
                <a:cubicBezTo>
                  <a:pt x="140758" y="178439"/>
                  <a:pt x="108479" y="118114"/>
                  <a:pt x="104775" y="114410"/>
                </a:cubicBezTo>
                <a:cubicBezTo>
                  <a:pt x="101071" y="110706"/>
                  <a:pt x="137583" y="181614"/>
                  <a:pt x="136525" y="187435"/>
                </a:cubicBezTo>
                <a:cubicBezTo>
                  <a:pt x="135467" y="193256"/>
                  <a:pt x="109008" y="162564"/>
                  <a:pt x="98425" y="149335"/>
                </a:cubicBezTo>
                <a:cubicBezTo>
                  <a:pt x="87842" y="136106"/>
                  <a:pt x="86254" y="129227"/>
                  <a:pt x="73025" y="108060"/>
                </a:cubicBezTo>
                <a:cubicBezTo>
                  <a:pt x="59796" y="86893"/>
                  <a:pt x="0" y="-3594"/>
                  <a:pt x="0" y="1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5" name="フリーフォーム 644">
            <a:extLst>
              <a:ext uri="{FF2B5EF4-FFF2-40B4-BE49-F238E27FC236}">
                <a16:creationId xmlns:a16="http://schemas.microsoft.com/office/drawing/2014/main" id="{A4CC39CF-7D16-1714-A877-523B2321EAB2}"/>
              </a:ext>
            </a:extLst>
          </p:cNvPr>
          <p:cNvSpPr/>
          <p:nvPr/>
        </p:nvSpPr>
        <p:spPr>
          <a:xfrm>
            <a:off x="7013537" y="6543492"/>
            <a:ext cx="209588" cy="120953"/>
          </a:xfrm>
          <a:custGeom>
            <a:avLst/>
            <a:gdLst>
              <a:gd name="connsiteX0" fmla="*/ 209588 w 209588"/>
              <a:gd name="connsiteY0" fmla="*/ 183 h 120953"/>
              <a:gd name="connsiteX1" fmla="*/ 101638 w 209588"/>
              <a:gd name="connsiteY1" fmla="*/ 60508 h 120953"/>
              <a:gd name="connsiteX2" fmla="*/ 19088 w 209588"/>
              <a:gd name="connsiteY2" fmla="*/ 120833 h 120953"/>
              <a:gd name="connsiteX3" fmla="*/ 63538 w 209588"/>
              <a:gd name="connsiteY3" fmla="*/ 76383 h 120953"/>
              <a:gd name="connsiteX4" fmla="*/ 34963 w 209588"/>
              <a:gd name="connsiteY4" fmla="*/ 89083 h 120953"/>
              <a:gd name="connsiteX5" fmla="*/ 88938 w 209588"/>
              <a:gd name="connsiteY5" fmla="*/ 35108 h 120953"/>
              <a:gd name="connsiteX6" fmla="*/ 38 w 209588"/>
              <a:gd name="connsiteY6" fmla="*/ 104958 h 120953"/>
              <a:gd name="connsiteX7" fmla="*/ 101638 w 209588"/>
              <a:gd name="connsiteY7" fmla="*/ 44633 h 120953"/>
              <a:gd name="connsiteX8" fmla="*/ 209588 w 209588"/>
              <a:gd name="connsiteY8" fmla="*/ 183 h 120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9588" h="120953">
                <a:moveTo>
                  <a:pt x="209588" y="183"/>
                </a:moveTo>
                <a:cubicBezTo>
                  <a:pt x="209588" y="2829"/>
                  <a:pt x="133388" y="40400"/>
                  <a:pt x="101638" y="60508"/>
                </a:cubicBezTo>
                <a:cubicBezTo>
                  <a:pt x="69888" y="80616"/>
                  <a:pt x="25438" y="118187"/>
                  <a:pt x="19088" y="120833"/>
                </a:cubicBezTo>
                <a:cubicBezTo>
                  <a:pt x="12738" y="123479"/>
                  <a:pt x="60892" y="81675"/>
                  <a:pt x="63538" y="76383"/>
                </a:cubicBezTo>
                <a:cubicBezTo>
                  <a:pt x="66184" y="71091"/>
                  <a:pt x="30730" y="95962"/>
                  <a:pt x="34963" y="89083"/>
                </a:cubicBezTo>
                <a:cubicBezTo>
                  <a:pt x="39196" y="82204"/>
                  <a:pt x="94759" y="32462"/>
                  <a:pt x="88938" y="35108"/>
                </a:cubicBezTo>
                <a:cubicBezTo>
                  <a:pt x="83117" y="37754"/>
                  <a:pt x="-2079" y="103370"/>
                  <a:pt x="38" y="104958"/>
                </a:cubicBezTo>
                <a:cubicBezTo>
                  <a:pt x="2155" y="106546"/>
                  <a:pt x="68830" y="65270"/>
                  <a:pt x="101638" y="44633"/>
                </a:cubicBezTo>
                <a:cubicBezTo>
                  <a:pt x="134446" y="23996"/>
                  <a:pt x="209588" y="-2463"/>
                  <a:pt x="209588" y="18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6" name="フリーフォーム 645">
            <a:extLst>
              <a:ext uri="{FF2B5EF4-FFF2-40B4-BE49-F238E27FC236}">
                <a16:creationId xmlns:a16="http://schemas.microsoft.com/office/drawing/2014/main" id="{B0402D96-6FC1-85B1-6659-8D6B1A72EE9D}"/>
              </a:ext>
            </a:extLst>
          </p:cNvPr>
          <p:cNvSpPr/>
          <p:nvPr/>
        </p:nvSpPr>
        <p:spPr>
          <a:xfrm>
            <a:off x="6751593" y="6468259"/>
            <a:ext cx="370806" cy="454640"/>
          </a:xfrm>
          <a:custGeom>
            <a:avLst/>
            <a:gdLst>
              <a:gd name="connsiteX0" fmla="*/ 1632 w 370806"/>
              <a:gd name="connsiteY0" fmla="*/ 2391 h 454640"/>
              <a:gd name="connsiteX1" fmla="*/ 141332 w 370806"/>
              <a:gd name="connsiteY1" fmla="*/ 253216 h 454640"/>
              <a:gd name="connsiteX2" fmla="*/ 112757 w 370806"/>
              <a:gd name="connsiteY2" fmla="*/ 205591 h 454640"/>
              <a:gd name="connsiteX3" fmla="*/ 157207 w 370806"/>
              <a:gd name="connsiteY3" fmla="*/ 294491 h 454640"/>
              <a:gd name="connsiteX4" fmla="*/ 125457 w 370806"/>
              <a:gd name="connsiteY4" fmla="*/ 246866 h 454640"/>
              <a:gd name="connsiteX5" fmla="*/ 179432 w 370806"/>
              <a:gd name="connsiteY5" fmla="*/ 357991 h 454640"/>
              <a:gd name="connsiteX6" fmla="*/ 192132 w 370806"/>
              <a:gd name="connsiteY6" fmla="*/ 380216 h 454640"/>
              <a:gd name="connsiteX7" fmla="*/ 246107 w 370806"/>
              <a:gd name="connsiteY7" fmla="*/ 421491 h 454640"/>
              <a:gd name="connsiteX8" fmla="*/ 230232 w 370806"/>
              <a:gd name="connsiteY8" fmla="*/ 396091 h 454640"/>
              <a:gd name="connsiteX9" fmla="*/ 300082 w 370806"/>
              <a:gd name="connsiteY9" fmla="*/ 446891 h 454640"/>
              <a:gd name="connsiteX10" fmla="*/ 274682 w 370806"/>
              <a:gd name="connsiteY10" fmla="*/ 440541 h 454640"/>
              <a:gd name="connsiteX11" fmla="*/ 325482 w 370806"/>
              <a:gd name="connsiteY11" fmla="*/ 402441 h 454640"/>
              <a:gd name="connsiteX12" fmla="*/ 369932 w 370806"/>
              <a:gd name="connsiteY12" fmla="*/ 367516 h 454640"/>
              <a:gd name="connsiteX13" fmla="*/ 284207 w 370806"/>
              <a:gd name="connsiteY13" fmla="*/ 453241 h 454640"/>
              <a:gd name="connsiteX14" fmla="*/ 211182 w 370806"/>
              <a:gd name="connsiteY14" fmla="*/ 408791 h 454640"/>
              <a:gd name="connsiteX15" fmla="*/ 106407 w 370806"/>
              <a:gd name="connsiteY15" fmla="*/ 259566 h 454640"/>
              <a:gd name="connsiteX16" fmla="*/ 90532 w 370806"/>
              <a:gd name="connsiteY16" fmla="*/ 211941 h 454640"/>
              <a:gd name="connsiteX17" fmla="*/ 23857 w 370806"/>
              <a:gd name="connsiteY17" fmla="*/ 88116 h 454640"/>
              <a:gd name="connsiteX18" fmla="*/ 61957 w 370806"/>
              <a:gd name="connsiteY18" fmla="*/ 123041 h 454640"/>
              <a:gd name="connsiteX19" fmla="*/ 1632 w 370806"/>
              <a:gd name="connsiteY19" fmla="*/ 2391 h 454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70806" h="454640">
                <a:moveTo>
                  <a:pt x="1632" y="2391"/>
                </a:moveTo>
                <a:cubicBezTo>
                  <a:pt x="14861" y="24087"/>
                  <a:pt x="122811" y="219349"/>
                  <a:pt x="141332" y="253216"/>
                </a:cubicBezTo>
                <a:cubicBezTo>
                  <a:pt x="159853" y="287083"/>
                  <a:pt x="110111" y="198712"/>
                  <a:pt x="112757" y="205591"/>
                </a:cubicBezTo>
                <a:cubicBezTo>
                  <a:pt x="115403" y="212470"/>
                  <a:pt x="155090" y="287612"/>
                  <a:pt x="157207" y="294491"/>
                </a:cubicBezTo>
                <a:cubicBezTo>
                  <a:pt x="159324" y="301370"/>
                  <a:pt x="121753" y="236283"/>
                  <a:pt x="125457" y="246866"/>
                </a:cubicBezTo>
                <a:cubicBezTo>
                  <a:pt x="129161" y="257449"/>
                  <a:pt x="168320" y="335766"/>
                  <a:pt x="179432" y="357991"/>
                </a:cubicBezTo>
                <a:cubicBezTo>
                  <a:pt x="190544" y="380216"/>
                  <a:pt x="181020" y="369633"/>
                  <a:pt x="192132" y="380216"/>
                </a:cubicBezTo>
                <a:cubicBezTo>
                  <a:pt x="203244" y="390799"/>
                  <a:pt x="239757" y="418845"/>
                  <a:pt x="246107" y="421491"/>
                </a:cubicBezTo>
                <a:cubicBezTo>
                  <a:pt x="252457" y="424137"/>
                  <a:pt x="221236" y="391858"/>
                  <a:pt x="230232" y="396091"/>
                </a:cubicBezTo>
                <a:cubicBezTo>
                  <a:pt x="239228" y="400324"/>
                  <a:pt x="292674" y="439483"/>
                  <a:pt x="300082" y="446891"/>
                </a:cubicBezTo>
                <a:cubicBezTo>
                  <a:pt x="307490" y="454299"/>
                  <a:pt x="270449" y="447949"/>
                  <a:pt x="274682" y="440541"/>
                </a:cubicBezTo>
                <a:cubicBezTo>
                  <a:pt x="278915" y="433133"/>
                  <a:pt x="309607" y="414612"/>
                  <a:pt x="325482" y="402441"/>
                </a:cubicBezTo>
                <a:cubicBezTo>
                  <a:pt x="341357" y="390270"/>
                  <a:pt x="376811" y="359049"/>
                  <a:pt x="369932" y="367516"/>
                </a:cubicBezTo>
                <a:cubicBezTo>
                  <a:pt x="363053" y="375983"/>
                  <a:pt x="310665" y="446362"/>
                  <a:pt x="284207" y="453241"/>
                </a:cubicBezTo>
                <a:cubicBezTo>
                  <a:pt x="257749" y="460120"/>
                  <a:pt x="240815" y="441070"/>
                  <a:pt x="211182" y="408791"/>
                </a:cubicBezTo>
                <a:cubicBezTo>
                  <a:pt x="181549" y="376512"/>
                  <a:pt x="126515" y="292374"/>
                  <a:pt x="106407" y="259566"/>
                </a:cubicBezTo>
                <a:cubicBezTo>
                  <a:pt x="86299" y="226758"/>
                  <a:pt x="104290" y="240516"/>
                  <a:pt x="90532" y="211941"/>
                </a:cubicBezTo>
                <a:cubicBezTo>
                  <a:pt x="76774" y="183366"/>
                  <a:pt x="28620" y="102933"/>
                  <a:pt x="23857" y="88116"/>
                </a:cubicBezTo>
                <a:cubicBezTo>
                  <a:pt x="19094" y="73299"/>
                  <a:pt x="64074" y="132566"/>
                  <a:pt x="61957" y="123041"/>
                </a:cubicBezTo>
                <a:cubicBezTo>
                  <a:pt x="59840" y="113516"/>
                  <a:pt x="-11597" y="-19305"/>
                  <a:pt x="1632" y="23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7" name="フリーフォーム 646">
            <a:extLst>
              <a:ext uri="{FF2B5EF4-FFF2-40B4-BE49-F238E27FC236}">
                <a16:creationId xmlns:a16="http://schemas.microsoft.com/office/drawing/2014/main" id="{AB0A8CB7-69A8-5C3D-545C-7CC34DA75ED3}"/>
              </a:ext>
            </a:extLst>
          </p:cNvPr>
          <p:cNvSpPr/>
          <p:nvPr/>
        </p:nvSpPr>
        <p:spPr>
          <a:xfrm>
            <a:off x="6456965" y="6330627"/>
            <a:ext cx="195611" cy="124333"/>
          </a:xfrm>
          <a:custGeom>
            <a:avLst/>
            <a:gdLst>
              <a:gd name="connsiteX0" fmla="*/ 985 w 195611"/>
              <a:gd name="connsiteY0" fmla="*/ 323 h 124333"/>
              <a:gd name="connsiteX1" fmla="*/ 134335 w 195611"/>
              <a:gd name="connsiteY1" fmla="*/ 82873 h 124333"/>
              <a:gd name="connsiteX2" fmla="*/ 185135 w 195611"/>
              <a:gd name="connsiteY2" fmla="*/ 95573 h 124333"/>
              <a:gd name="connsiteX3" fmla="*/ 51785 w 195611"/>
              <a:gd name="connsiteY3" fmla="*/ 95573 h 124333"/>
              <a:gd name="connsiteX4" fmla="*/ 194660 w 195611"/>
              <a:gd name="connsiteY4" fmla="*/ 124148 h 124333"/>
              <a:gd name="connsiteX5" fmla="*/ 112110 w 195611"/>
              <a:gd name="connsiteY5" fmla="*/ 79698 h 124333"/>
              <a:gd name="connsiteX6" fmla="*/ 74010 w 195611"/>
              <a:gd name="connsiteY6" fmla="*/ 54298 h 124333"/>
              <a:gd name="connsiteX7" fmla="*/ 985 w 195611"/>
              <a:gd name="connsiteY7" fmla="*/ 323 h 124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95611" h="124333">
                <a:moveTo>
                  <a:pt x="985" y="323"/>
                </a:moveTo>
                <a:cubicBezTo>
                  <a:pt x="11039" y="5086"/>
                  <a:pt x="103643" y="66998"/>
                  <a:pt x="134335" y="82873"/>
                </a:cubicBezTo>
                <a:cubicBezTo>
                  <a:pt x="165027" y="98748"/>
                  <a:pt x="198893" y="93456"/>
                  <a:pt x="185135" y="95573"/>
                </a:cubicBezTo>
                <a:cubicBezTo>
                  <a:pt x="171377" y="97690"/>
                  <a:pt x="50198" y="90811"/>
                  <a:pt x="51785" y="95573"/>
                </a:cubicBezTo>
                <a:cubicBezTo>
                  <a:pt x="53372" y="100335"/>
                  <a:pt x="184606" y="126794"/>
                  <a:pt x="194660" y="124148"/>
                </a:cubicBezTo>
                <a:cubicBezTo>
                  <a:pt x="204714" y="121502"/>
                  <a:pt x="132218" y="91340"/>
                  <a:pt x="112110" y="79698"/>
                </a:cubicBezTo>
                <a:cubicBezTo>
                  <a:pt x="92002" y="68056"/>
                  <a:pt x="87239" y="63823"/>
                  <a:pt x="74010" y="54298"/>
                </a:cubicBezTo>
                <a:cubicBezTo>
                  <a:pt x="60781" y="44773"/>
                  <a:pt x="-9069" y="-4440"/>
                  <a:pt x="985" y="3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8" name="フリーフォーム 647">
            <a:extLst>
              <a:ext uri="{FF2B5EF4-FFF2-40B4-BE49-F238E27FC236}">
                <a16:creationId xmlns:a16="http://schemas.microsoft.com/office/drawing/2014/main" id="{931E729B-5201-43F4-BB04-2E0BBEBAB294}"/>
              </a:ext>
            </a:extLst>
          </p:cNvPr>
          <p:cNvSpPr/>
          <p:nvPr/>
        </p:nvSpPr>
        <p:spPr>
          <a:xfrm>
            <a:off x="6829363" y="6556375"/>
            <a:ext cx="324610" cy="130296"/>
          </a:xfrm>
          <a:custGeom>
            <a:avLst/>
            <a:gdLst>
              <a:gd name="connsiteX0" fmla="*/ 323912 w 324610"/>
              <a:gd name="connsiteY0" fmla="*/ 0 h 130296"/>
              <a:gd name="connsiteX1" fmla="*/ 108012 w 324610"/>
              <a:gd name="connsiteY1" fmla="*/ 88900 h 130296"/>
              <a:gd name="connsiteX2" fmla="*/ 19112 w 324610"/>
              <a:gd name="connsiteY2" fmla="*/ 114300 h 130296"/>
              <a:gd name="connsiteX3" fmla="*/ 184212 w 324610"/>
              <a:gd name="connsiteY3" fmla="*/ 88900 h 130296"/>
              <a:gd name="connsiteX4" fmla="*/ 62 w 324610"/>
              <a:gd name="connsiteY4" fmla="*/ 130175 h 130296"/>
              <a:gd name="connsiteX5" fmla="*/ 161987 w 324610"/>
              <a:gd name="connsiteY5" fmla="*/ 73025 h 130296"/>
              <a:gd name="connsiteX6" fmla="*/ 28637 w 324610"/>
              <a:gd name="connsiteY6" fmla="*/ 88900 h 130296"/>
              <a:gd name="connsiteX7" fmla="*/ 323912 w 324610"/>
              <a:gd name="connsiteY7" fmla="*/ 0 h 130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4610" h="130296">
                <a:moveTo>
                  <a:pt x="323912" y="0"/>
                </a:moveTo>
                <a:cubicBezTo>
                  <a:pt x="337141" y="0"/>
                  <a:pt x="158812" y="69850"/>
                  <a:pt x="108012" y="88900"/>
                </a:cubicBezTo>
                <a:cubicBezTo>
                  <a:pt x="57212" y="107950"/>
                  <a:pt x="6412" y="114300"/>
                  <a:pt x="19112" y="114300"/>
                </a:cubicBezTo>
                <a:cubicBezTo>
                  <a:pt x="31812" y="114300"/>
                  <a:pt x="187387" y="86254"/>
                  <a:pt x="184212" y="88900"/>
                </a:cubicBezTo>
                <a:cubicBezTo>
                  <a:pt x="181037" y="91546"/>
                  <a:pt x="3766" y="132821"/>
                  <a:pt x="62" y="130175"/>
                </a:cubicBezTo>
                <a:cubicBezTo>
                  <a:pt x="-3642" y="127529"/>
                  <a:pt x="157225" y="79904"/>
                  <a:pt x="161987" y="73025"/>
                </a:cubicBezTo>
                <a:cubicBezTo>
                  <a:pt x="166749" y="66146"/>
                  <a:pt x="62" y="97367"/>
                  <a:pt x="28637" y="88900"/>
                </a:cubicBezTo>
                <a:cubicBezTo>
                  <a:pt x="57212" y="80433"/>
                  <a:pt x="310683" y="0"/>
                  <a:pt x="323912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9" name="フリーフォーム 648">
            <a:extLst>
              <a:ext uri="{FF2B5EF4-FFF2-40B4-BE49-F238E27FC236}">
                <a16:creationId xmlns:a16="http://schemas.microsoft.com/office/drawing/2014/main" id="{09C52C08-83B0-9394-72C0-F1BB4D1610E6}"/>
              </a:ext>
            </a:extLst>
          </p:cNvPr>
          <p:cNvSpPr/>
          <p:nvPr/>
        </p:nvSpPr>
        <p:spPr>
          <a:xfrm>
            <a:off x="6060774" y="6474487"/>
            <a:ext cx="228299" cy="228880"/>
          </a:xfrm>
          <a:custGeom>
            <a:avLst/>
            <a:gdLst>
              <a:gd name="connsiteX0" fmla="*/ 225726 w 228299"/>
              <a:gd name="connsiteY0" fmla="*/ 2513 h 228880"/>
              <a:gd name="connsiteX1" fmla="*/ 63801 w 228299"/>
              <a:gd name="connsiteY1" fmla="*/ 135863 h 228880"/>
              <a:gd name="connsiteX2" fmla="*/ 114601 w 228299"/>
              <a:gd name="connsiteY2" fmla="*/ 94588 h 228880"/>
              <a:gd name="connsiteX3" fmla="*/ 44751 w 228299"/>
              <a:gd name="connsiteY3" fmla="*/ 180313 h 228880"/>
              <a:gd name="connsiteX4" fmla="*/ 13001 w 228299"/>
              <a:gd name="connsiteY4" fmla="*/ 227938 h 228880"/>
              <a:gd name="connsiteX5" fmla="*/ 57451 w 228299"/>
              <a:gd name="connsiteY5" fmla="*/ 139038 h 228880"/>
              <a:gd name="connsiteX6" fmla="*/ 95551 w 228299"/>
              <a:gd name="connsiteY6" fmla="*/ 104113 h 228880"/>
              <a:gd name="connsiteX7" fmla="*/ 301 w 228299"/>
              <a:gd name="connsiteY7" fmla="*/ 37438 h 228880"/>
              <a:gd name="connsiteX8" fmla="*/ 66976 w 228299"/>
              <a:gd name="connsiteY8" fmla="*/ 94588 h 228880"/>
              <a:gd name="connsiteX9" fmla="*/ 111426 w 228299"/>
              <a:gd name="connsiteY9" fmla="*/ 62838 h 228880"/>
              <a:gd name="connsiteX10" fmla="*/ 66976 w 228299"/>
              <a:gd name="connsiteY10" fmla="*/ 88238 h 228880"/>
              <a:gd name="connsiteX11" fmla="*/ 159051 w 228299"/>
              <a:gd name="connsiteY11" fmla="*/ 50138 h 228880"/>
              <a:gd name="connsiteX12" fmla="*/ 225726 w 228299"/>
              <a:gd name="connsiteY12" fmla="*/ 2513 h 228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8299" h="228880">
                <a:moveTo>
                  <a:pt x="225726" y="2513"/>
                </a:moveTo>
                <a:cubicBezTo>
                  <a:pt x="209851" y="16801"/>
                  <a:pt x="82322" y="120517"/>
                  <a:pt x="63801" y="135863"/>
                </a:cubicBezTo>
                <a:cubicBezTo>
                  <a:pt x="45280" y="151209"/>
                  <a:pt x="117776" y="87180"/>
                  <a:pt x="114601" y="94588"/>
                </a:cubicBezTo>
                <a:cubicBezTo>
                  <a:pt x="111426" y="101996"/>
                  <a:pt x="61684" y="158088"/>
                  <a:pt x="44751" y="180313"/>
                </a:cubicBezTo>
                <a:cubicBezTo>
                  <a:pt x="27818" y="202538"/>
                  <a:pt x="10884" y="234817"/>
                  <a:pt x="13001" y="227938"/>
                </a:cubicBezTo>
                <a:cubicBezTo>
                  <a:pt x="15118" y="221059"/>
                  <a:pt x="43693" y="159676"/>
                  <a:pt x="57451" y="139038"/>
                </a:cubicBezTo>
                <a:cubicBezTo>
                  <a:pt x="71209" y="118400"/>
                  <a:pt x="105076" y="121046"/>
                  <a:pt x="95551" y="104113"/>
                </a:cubicBezTo>
                <a:cubicBezTo>
                  <a:pt x="86026" y="87180"/>
                  <a:pt x="5063" y="39025"/>
                  <a:pt x="301" y="37438"/>
                </a:cubicBezTo>
                <a:cubicBezTo>
                  <a:pt x="-4461" y="35851"/>
                  <a:pt x="48455" y="90355"/>
                  <a:pt x="66976" y="94588"/>
                </a:cubicBezTo>
                <a:cubicBezTo>
                  <a:pt x="85497" y="98821"/>
                  <a:pt x="111426" y="63896"/>
                  <a:pt x="111426" y="62838"/>
                </a:cubicBezTo>
                <a:cubicBezTo>
                  <a:pt x="111426" y="61780"/>
                  <a:pt x="59039" y="90355"/>
                  <a:pt x="66976" y="88238"/>
                </a:cubicBezTo>
                <a:cubicBezTo>
                  <a:pt x="74913" y="86121"/>
                  <a:pt x="138414" y="61250"/>
                  <a:pt x="159051" y="50138"/>
                </a:cubicBezTo>
                <a:cubicBezTo>
                  <a:pt x="179688" y="39026"/>
                  <a:pt x="241601" y="-11775"/>
                  <a:pt x="225726" y="25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0" name="フリーフォーム 649">
            <a:extLst>
              <a:ext uri="{FF2B5EF4-FFF2-40B4-BE49-F238E27FC236}">
                <a16:creationId xmlns:a16="http://schemas.microsoft.com/office/drawing/2014/main" id="{D3A7428F-D468-4DD5-96AA-892E324DDEB7}"/>
              </a:ext>
            </a:extLst>
          </p:cNvPr>
          <p:cNvSpPr/>
          <p:nvPr/>
        </p:nvSpPr>
        <p:spPr>
          <a:xfrm>
            <a:off x="6086413" y="6479947"/>
            <a:ext cx="263664" cy="213599"/>
          </a:xfrm>
          <a:custGeom>
            <a:avLst/>
            <a:gdLst>
              <a:gd name="connsiteX0" fmla="*/ 263587 w 263664"/>
              <a:gd name="connsiteY0" fmla="*/ 228 h 213599"/>
              <a:gd name="connsiteX1" fmla="*/ 69912 w 263664"/>
              <a:gd name="connsiteY1" fmla="*/ 120878 h 213599"/>
              <a:gd name="connsiteX2" fmla="*/ 101662 w 263664"/>
              <a:gd name="connsiteY2" fmla="*/ 206603 h 213599"/>
              <a:gd name="connsiteX3" fmla="*/ 76262 w 263664"/>
              <a:gd name="connsiteY3" fmla="*/ 168503 h 213599"/>
              <a:gd name="connsiteX4" fmla="*/ 62 w 263664"/>
              <a:gd name="connsiteY4" fmla="*/ 212953 h 213599"/>
              <a:gd name="connsiteX5" fmla="*/ 63562 w 263664"/>
              <a:gd name="connsiteY5" fmla="*/ 127228 h 213599"/>
              <a:gd name="connsiteX6" fmla="*/ 82612 w 263664"/>
              <a:gd name="connsiteY6" fmla="*/ 178028 h 213599"/>
              <a:gd name="connsiteX7" fmla="*/ 149287 w 263664"/>
              <a:gd name="connsiteY7" fmla="*/ 95478 h 213599"/>
              <a:gd name="connsiteX8" fmla="*/ 19112 w 263664"/>
              <a:gd name="connsiteY8" fmla="*/ 165328 h 213599"/>
              <a:gd name="connsiteX9" fmla="*/ 117537 w 263664"/>
              <a:gd name="connsiteY9" fmla="*/ 60553 h 213599"/>
              <a:gd name="connsiteX10" fmla="*/ 44512 w 263664"/>
              <a:gd name="connsiteY10" fmla="*/ 89128 h 213599"/>
              <a:gd name="connsiteX11" fmla="*/ 263587 w 263664"/>
              <a:gd name="connsiteY11" fmla="*/ 228 h 213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3664" h="213599">
                <a:moveTo>
                  <a:pt x="263587" y="228"/>
                </a:moveTo>
                <a:cubicBezTo>
                  <a:pt x="267820" y="5520"/>
                  <a:pt x="96899" y="86482"/>
                  <a:pt x="69912" y="120878"/>
                </a:cubicBezTo>
                <a:cubicBezTo>
                  <a:pt x="42925" y="155274"/>
                  <a:pt x="100604" y="198666"/>
                  <a:pt x="101662" y="206603"/>
                </a:cubicBezTo>
                <a:cubicBezTo>
                  <a:pt x="102720" y="214540"/>
                  <a:pt x="93195" y="167445"/>
                  <a:pt x="76262" y="168503"/>
                </a:cubicBezTo>
                <a:cubicBezTo>
                  <a:pt x="59329" y="169561"/>
                  <a:pt x="2179" y="219832"/>
                  <a:pt x="62" y="212953"/>
                </a:cubicBezTo>
                <a:cubicBezTo>
                  <a:pt x="-2055" y="206074"/>
                  <a:pt x="49804" y="133049"/>
                  <a:pt x="63562" y="127228"/>
                </a:cubicBezTo>
                <a:cubicBezTo>
                  <a:pt x="77320" y="121407"/>
                  <a:pt x="68325" y="183320"/>
                  <a:pt x="82612" y="178028"/>
                </a:cubicBezTo>
                <a:cubicBezTo>
                  <a:pt x="96899" y="172736"/>
                  <a:pt x="159870" y="97595"/>
                  <a:pt x="149287" y="95478"/>
                </a:cubicBezTo>
                <a:cubicBezTo>
                  <a:pt x="138704" y="93361"/>
                  <a:pt x="24404" y="171149"/>
                  <a:pt x="19112" y="165328"/>
                </a:cubicBezTo>
                <a:cubicBezTo>
                  <a:pt x="13820" y="159507"/>
                  <a:pt x="113304" y="73253"/>
                  <a:pt x="117537" y="60553"/>
                </a:cubicBezTo>
                <a:cubicBezTo>
                  <a:pt x="121770" y="47853"/>
                  <a:pt x="20170" y="94949"/>
                  <a:pt x="44512" y="89128"/>
                </a:cubicBezTo>
                <a:cubicBezTo>
                  <a:pt x="68854" y="83307"/>
                  <a:pt x="259354" y="-5064"/>
                  <a:pt x="263587" y="2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1" name="フリーフォーム 650">
            <a:extLst>
              <a:ext uri="{FF2B5EF4-FFF2-40B4-BE49-F238E27FC236}">
                <a16:creationId xmlns:a16="http://schemas.microsoft.com/office/drawing/2014/main" id="{79FF54FD-FD83-7B8F-BFCB-F826ADCF6145}"/>
              </a:ext>
            </a:extLst>
          </p:cNvPr>
          <p:cNvSpPr/>
          <p:nvPr/>
        </p:nvSpPr>
        <p:spPr>
          <a:xfrm>
            <a:off x="7010217" y="6758980"/>
            <a:ext cx="121537" cy="151233"/>
          </a:xfrm>
          <a:custGeom>
            <a:avLst/>
            <a:gdLst>
              <a:gd name="connsiteX0" fmla="*/ 183 w 121537"/>
              <a:gd name="connsiteY0" fmla="*/ 149820 h 151233"/>
              <a:gd name="connsiteX1" fmla="*/ 70033 w 121537"/>
              <a:gd name="connsiteY1" fmla="*/ 89495 h 151233"/>
              <a:gd name="connsiteX2" fmla="*/ 120833 w 121537"/>
              <a:gd name="connsiteY2" fmla="*/ 3770 h 151233"/>
              <a:gd name="connsiteX3" fmla="*/ 92258 w 121537"/>
              <a:gd name="connsiteY3" fmla="*/ 29170 h 151233"/>
              <a:gd name="connsiteX4" fmla="*/ 183 w 121537"/>
              <a:gd name="connsiteY4" fmla="*/ 149820 h 151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537" h="151233">
                <a:moveTo>
                  <a:pt x="183" y="149820"/>
                </a:moveTo>
                <a:cubicBezTo>
                  <a:pt x="-3521" y="159874"/>
                  <a:pt x="49925" y="113837"/>
                  <a:pt x="70033" y="89495"/>
                </a:cubicBezTo>
                <a:cubicBezTo>
                  <a:pt x="90141" y="65153"/>
                  <a:pt x="117129" y="13824"/>
                  <a:pt x="120833" y="3770"/>
                </a:cubicBezTo>
                <a:cubicBezTo>
                  <a:pt x="124537" y="-6284"/>
                  <a:pt x="113425" y="4299"/>
                  <a:pt x="92258" y="29170"/>
                </a:cubicBezTo>
                <a:cubicBezTo>
                  <a:pt x="71091" y="54041"/>
                  <a:pt x="3887" y="139766"/>
                  <a:pt x="183" y="1498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2" name="フリーフォーム 651">
            <a:extLst>
              <a:ext uri="{FF2B5EF4-FFF2-40B4-BE49-F238E27FC236}">
                <a16:creationId xmlns:a16="http://schemas.microsoft.com/office/drawing/2014/main" id="{7FDFC400-ECF5-8AC7-24A9-20A3CBC480BE}"/>
              </a:ext>
            </a:extLst>
          </p:cNvPr>
          <p:cNvSpPr/>
          <p:nvPr/>
        </p:nvSpPr>
        <p:spPr>
          <a:xfrm>
            <a:off x="7008317" y="6591295"/>
            <a:ext cx="129307" cy="161932"/>
          </a:xfrm>
          <a:custGeom>
            <a:avLst/>
            <a:gdLst>
              <a:gd name="connsiteX0" fmla="*/ 129083 w 129307"/>
              <a:gd name="connsiteY0" fmla="*/ 5 h 161932"/>
              <a:gd name="connsiteX1" fmla="*/ 43358 w 129307"/>
              <a:gd name="connsiteY1" fmla="*/ 66680 h 161932"/>
              <a:gd name="connsiteX2" fmla="*/ 21133 w 129307"/>
              <a:gd name="connsiteY2" fmla="*/ 161930 h 161932"/>
              <a:gd name="connsiteX3" fmla="*/ 27483 w 129307"/>
              <a:gd name="connsiteY3" fmla="*/ 69855 h 161932"/>
              <a:gd name="connsiteX4" fmla="*/ 2083 w 129307"/>
              <a:gd name="connsiteY4" fmla="*/ 107955 h 161932"/>
              <a:gd name="connsiteX5" fmla="*/ 14783 w 129307"/>
              <a:gd name="connsiteY5" fmla="*/ 69855 h 161932"/>
              <a:gd name="connsiteX6" fmla="*/ 129083 w 129307"/>
              <a:gd name="connsiteY6" fmla="*/ 5 h 161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9307" h="161932">
                <a:moveTo>
                  <a:pt x="129083" y="5"/>
                </a:moveTo>
                <a:cubicBezTo>
                  <a:pt x="133846" y="-524"/>
                  <a:pt x="61350" y="39693"/>
                  <a:pt x="43358" y="66680"/>
                </a:cubicBezTo>
                <a:cubicBezTo>
                  <a:pt x="25366" y="93667"/>
                  <a:pt x="23779" y="161401"/>
                  <a:pt x="21133" y="161930"/>
                </a:cubicBezTo>
                <a:cubicBezTo>
                  <a:pt x="18487" y="162459"/>
                  <a:pt x="30658" y="78851"/>
                  <a:pt x="27483" y="69855"/>
                </a:cubicBezTo>
                <a:cubicBezTo>
                  <a:pt x="24308" y="60859"/>
                  <a:pt x="4200" y="107955"/>
                  <a:pt x="2083" y="107955"/>
                </a:cubicBezTo>
                <a:cubicBezTo>
                  <a:pt x="-34" y="107955"/>
                  <a:pt x="-4796" y="84672"/>
                  <a:pt x="14783" y="69855"/>
                </a:cubicBezTo>
                <a:cubicBezTo>
                  <a:pt x="34362" y="55038"/>
                  <a:pt x="124320" y="534"/>
                  <a:pt x="129083" y="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3" name="フリーフォーム 652">
            <a:extLst>
              <a:ext uri="{FF2B5EF4-FFF2-40B4-BE49-F238E27FC236}">
                <a16:creationId xmlns:a16="http://schemas.microsoft.com/office/drawing/2014/main" id="{F45637F5-2667-E3D3-1158-C86F88767554}"/>
              </a:ext>
            </a:extLst>
          </p:cNvPr>
          <p:cNvSpPr/>
          <p:nvPr/>
        </p:nvSpPr>
        <p:spPr>
          <a:xfrm>
            <a:off x="6997700" y="6553200"/>
            <a:ext cx="101787" cy="263534"/>
          </a:xfrm>
          <a:custGeom>
            <a:avLst/>
            <a:gdLst>
              <a:gd name="connsiteX0" fmla="*/ 0 w 101787"/>
              <a:gd name="connsiteY0" fmla="*/ 0 h 263534"/>
              <a:gd name="connsiteX1" fmla="*/ 69850 w 101787"/>
              <a:gd name="connsiteY1" fmla="*/ 149225 h 263534"/>
              <a:gd name="connsiteX2" fmla="*/ 101600 w 101787"/>
              <a:gd name="connsiteY2" fmla="*/ 263525 h 263534"/>
              <a:gd name="connsiteX3" fmla="*/ 82550 w 101787"/>
              <a:gd name="connsiteY3" fmla="*/ 155575 h 263534"/>
              <a:gd name="connsiteX4" fmla="*/ 73025 w 101787"/>
              <a:gd name="connsiteY4" fmla="*/ 142875 h 263534"/>
              <a:gd name="connsiteX5" fmla="*/ 95250 w 101787"/>
              <a:gd name="connsiteY5" fmla="*/ 193675 h 263534"/>
              <a:gd name="connsiteX6" fmla="*/ 73025 w 101787"/>
              <a:gd name="connsiteY6" fmla="*/ 136525 h 263534"/>
              <a:gd name="connsiteX7" fmla="*/ 60325 w 101787"/>
              <a:gd name="connsiteY7" fmla="*/ 104775 h 263534"/>
              <a:gd name="connsiteX8" fmla="*/ 0 w 101787"/>
              <a:gd name="connsiteY8" fmla="*/ 0 h 2635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787" h="263534">
                <a:moveTo>
                  <a:pt x="0" y="0"/>
                </a:moveTo>
                <a:cubicBezTo>
                  <a:pt x="26458" y="52652"/>
                  <a:pt x="52917" y="105304"/>
                  <a:pt x="69850" y="149225"/>
                </a:cubicBezTo>
                <a:cubicBezTo>
                  <a:pt x="86783" y="193146"/>
                  <a:pt x="99483" y="262467"/>
                  <a:pt x="101600" y="263525"/>
                </a:cubicBezTo>
                <a:cubicBezTo>
                  <a:pt x="103717" y="264583"/>
                  <a:pt x="87312" y="175683"/>
                  <a:pt x="82550" y="155575"/>
                </a:cubicBezTo>
                <a:cubicBezTo>
                  <a:pt x="77788" y="135467"/>
                  <a:pt x="70908" y="136525"/>
                  <a:pt x="73025" y="142875"/>
                </a:cubicBezTo>
                <a:cubicBezTo>
                  <a:pt x="75142" y="149225"/>
                  <a:pt x="95250" y="194733"/>
                  <a:pt x="95250" y="193675"/>
                </a:cubicBezTo>
                <a:cubicBezTo>
                  <a:pt x="95250" y="192617"/>
                  <a:pt x="78846" y="151342"/>
                  <a:pt x="73025" y="136525"/>
                </a:cubicBezTo>
                <a:cubicBezTo>
                  <a:pt x="67204" y="121708"/>
                  <a:pt x="60325" y="104775"/>
                  <a:pt x="60325" y="1047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4" name="フリーフォーム 653">
            <a:extLst>
              <a:ext uri="{FF2B5EF4-FFF2-40B4-BE49-F238E27FC236}">
                <a16:creationId xmlns:a16="http://schemas.microsoft.com/office/drawing/2014/main" id="{2B627591-3ECF-07F3-4BFC-5BCAD18120E9}"/>
              </a:ext>
            </a:extLst>
          </p:cNvPr>
          <p:cNvSpPr/>
          <p:nvPr/>
        </p:nvSpPr>
        <p:spPr>
          <a:xfrm>
            <a:off x="6924637" y="6610310"/>
            <a:ext cx="223404" cy="31790"/>
          </a:xfrm>
          <a:custGeom>
            <a:avLst/>
            <a:gdLst>
              <a:gd name="connsiteX0" fmla="*/ 38 w 223404"/>
              <a:gd name="connsiteY0" fmla="*/ 9565 h 31790"/>
              <a:gd name="connsiteX1" fmla="*/ 168313 w 223404"/>
              <a:gd name="connsiteY1" fmla="*/ 19090 h 31790"/>
              <a:gd name="connsiteX2" fmla="*/ 222288 w 223404"/>
              <a:gd name="connsiteY2" fmla="*/ 31790 h 31790"/>
              <a:gd name="connsiteX3" fmla="*/ 203238 w 223404"/>
              <a:gd name="connsiteY3" fmla="*/ 9565 h 31790"/>
              <a:gd name="connsiteX4" fmla="*/ 184188 w 223404"/>
              <a:gd name="connsiteY4" fmla="*/ 40 h 31790"/>
              <a:gd name="connsiteX5" fmla="*/ 38 w 223404"/>
              <a:gd name="connsiteY5" fmla="*/ 9565 h 31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3404" h="31790">
                <a:moveTo>
                  <a:pt x="38" y="9565"/>
                </a:moveTo>
                <a:cubicBezTo>
                  <a:pt x="-2608" y="12740"/>
                  <a:pt x="131271" y="15386"/>
                  <a:pt x="168313" y="19090"/>
                </a:cubicBezTo>
                <a:cubicBezTo>
                  <a:pt x="205355" y="22794"/>
                  <a:pt x="222288" y="31790"/>
                  <a:pt x="222288" y="31790"/>
                </a:cubicBezTo>
                <a:cubicBezTo>
                  <a:pt x="228109" y="30203"/>
                  <a:pt x="209588" y="14857"/>
                  <a:pt x="203238" y="9565"/>
                </a:cubicBezTo>
                <a:cubicBezTo>
                  <a:pt x="196888" y="4273"/>
                  <a:pt x="219113" y="-489"/>
                  <a:pt x="184188" y="40"/>
                </a:cubicBezTo>
                <a:cubicBezTo>
                  <a:pt x="149263" y="569"/>
                  <a:pt x="2684" y="6390"/>
                  <a:pt x="38" y="95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5" name="フリーフォーム 654">
            <a:extLst>
              <a:ext uri="{FF2B5EF4-FFF2-40B4-BE49-F238E27FC236}">
                <a16:creationId xmlns:a16="http://schemas.microsoft.com/office/drawing/2014/main" id="{59A9DDAF-9CFA-C81B-9B07-8531DF377B7B}"/>
              </a:ext>
            </a:extLst>
          </p:cNvPr>
          <p:cNvSpPr/>
          <p:nvPr/>
        </p:nvSpPr>
        <p:spPr>
          <a:xfrm>
            <a:off x="7095976" y="6524226"/>
            <a:ext cx="160832" cy="292570"/>
          </a:xfrm>
          <a:custGeom>
            <a:avLst/>
            <a:gdLst>
              <a:gd name="connsiteX0" fmla="*/ 158899 w 160832"/>
              <a:gd name="connsiteY0" fmla="*/ 399 h 292570"/>
              <a:gd name="connsiteX1" fmla="*/ 89049 w 160832"/>
              <a:gd name="connsiteY1" fmla="*/ 60724 h 292570"/>
              <a:gd name="connsiteX2" fmla="*/ 38249 w 160832"/>
              <a:gd name="connsiteY2" fmla="*/ 101999 h 292570"/>
              <a:gd name="connsiteX3" fmla="*/ 69999 w 160832"/>
              <a:gd name="connsiteY3" fmla="*/ 95649 h 292570"/>
              <a:gd name="connsiteX4" fmla="*/ 38249 w 160832"/>
              <a:gd name="connsiteY4" fmla="*/ 121049 h 292570"/>
              <a:gd name="connsiteX5" fmla="*/ 82699 w 160832"/>
              <a:gd name="connsiteY5" fmla="*/ 194074 h 292570"/>
              <a:gd name="connsiteX6" fmla="*/ 69999 w 160832"/>
              <a:gd name="connsiteY6" fmla="*/ 159149 h 292570"/>
              <a:gd name="connsiteX7" fmla="*/ 85874 w 160832"/>
              <a:gd name="connsiteY7" fmla="*/ 190899 h 292570"/>
              <a:gd name="connsiteX8" fmla="*/ 73174 w 160832"/>
              <a:gd name="connsiteY8" fmla="*/ 232174 h 292570"/>
              <a:gd name="connsiteX9" fmla="*/ 92224 w 160832"/>
              <a:gd name="connsiteY9" fmla="*/ 292499 h 292570"/>
              <a:gd name="connsiteX10" fmla="*/ 92224 w 160832"/>
              <a:gd name="connsiteY10" fmla="*/ 219474 h 292570"/>
              <a:gd name="connsiteX11" fmla="*/ 41424 w 160832"/>
              <a:gd name="connsiteY11" fmla="*/ 133749 h 292570"/>
              <a:gd name="connsiteX12" fmla="*/ 6499 w 160832"/>
              <a:gd name="connsiteY12" fmla="*/ 82949 h 292570"/>
              <a:gd name="connsiteX13" fmla="*/ 35074 w 160832"/>
              <a:gd name="connsiteY13" fmla="*/ 82949 h 292570"/>
              <a:gd name="connsiteX14" fmla="*/ 19199 w 160832"/>
              <a:gd name="connsiteY14" fmla="*/ 89299 h 292570"/>
              <a:gd name="connsiteX15" fmla="*/ 6499 w 160832"/>
              <a:gd name="connsiteY15" fmla="*/ 92474 h 292570"/>
              <a:gd name="connsiteX16" fmla="*/ 158899 w 160832"/>
              <a:gd name="connsiteY16" fmla="*/ 399 h 292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0832" h="292570">
                <a:moveTo>
                  <a:pt x="158899" y="399"/>
                </a:moveTo>
                <a:cubicBezTo>
                  <a:pt x="172657" y="-4893"/>
                  <a:pt x="109157" y="43791"/>
                  <a:pt x="89049" y="60724"/>
                </a:cubicBezTo>
                <a:cubicBezTo>
                  <a:pt x="68941" y="77657"/>
                  <a:pt x="41424" y="96178"/>
                  <a:pt x="38249" y="101999"/>
                </a:cubicBezTo>
                <a:cubicBezTo>
                  <a:pt x="35074" y="107820"/>
                  <a:pt x="69999" y="92474"/>
                  <a:pt x="69999" y="95649"/>
                </a:cubicBezTo>
                <a:cubicBezTo>
                  <a:pt x="69999" y="98824"/>
                  <a:pt x="36132" y="104645"/>
                  <a:pt x="38249" y="121049"/>
                </a:cubicBezTo>
                <a:cubicBezTo>
                  <a:pt x="40366" y="137453"/>
                  <a:pt x="77407" y="187724"/>
                  <a:pt x="82699" y="194074"/>
                </a:cubicBezTo>
                <a:cubicBezTo>
                  <a:pt x="87991" y="200424"/>
                  <a:pt x="69470" y="159678"/>
                  <a:pt x="69999" y="159149"/>
                </a:cubicBezTo>
                <a:cubicBezTo>
                  <a:pt x="70528" y="158620"/>
                  <a:pt x="85345" y="178728"/>
                  <a:pt x="85874" y="190899"/>
                </a:cubicBezTo>
                <a:cubicBezTo>
                  <a:pt x="86403" y="203070"/>
                  <a:pt x="72116" y="215241"/>
                  <a:pt x="73174" y="232174"/>
                </a:cubicBezTo>
                <a:cubicBezTo>
                  <a:pt x="74232" y="249107"/>
                  <a:pt x="89049" y="294616"/>
                  <a:pt x="92224" y="292499"/>
                </a:cubicBezTo>
                <a:cubicBezTo>
                  <a:pt x="95399" y="290382"/>
                  <a:pt x="100691" y="245932"/>
                  <a:pt x="92224" y="219474"/>
                </a:cubicBezTo>
                <a:cubicBezTo>
                  <a:pt x="83757" y="193016"/>
                  <a:pt x="55711" y="156503"/>
                  <a:pt x="41424" y="133749"/>
                </a:cubicBezTo>
                <a:cubicBezTo>
                  <a:pt x="27136" y="110995"/>
                  <a:pt x="7557" y="91416"/>
                  <a:pt x="6499" y="82949"/>
                </a:cubicBezTo>
                <a:cubicBezTo>
                  <a:pt x="5441" y="74482"/>
                  <a:pt x="32957" y="81891"/>
                  <a:pt x="35074" y="82949"/>
                </a:cubicBezTo>
                <a:cubicBezTo>
                  <a:pt x="37191" y="84007"/>
                  <a:pt x="23961" y="87712"/>
                  <a:pt x="19199" y="89299"/>
                </a:cubicBezTo>
                <a:cubicBezTo>
                  <a:pt x="14437" y="90886"/>
                  <a:pt x="-12022" y="103057"/>
                  <a:pt x="6499" y="92474"/>
                </a:cubicBezTo>
                <a:cubicBezTo>
                  <a:pt x="25020" y="81891"/>
                  <a:pt x="145141" y="5691"/>
                  <a:pt x="158899" y="39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6" name="フリーフォーム 655">
            <a:extLst>
              <a:ext uri="{FF2B5EF4-FFF2-40B4-BE49-F238E27FC236}">
                <a16:creationId xmlns:a16="http://schemas.microsoft.com/office/drawing/2014/main" id="{E2B2A900-4C09-BED0-ECAA-19D48721A0FD}"/>
              </a:ext>
            </a:extLst>
          </p:cNvPr>
          <p:cNvSpPr/>
          <p:nvPr/>
        </p:nvSpPr>
        <p:spPr>
          <a:xfrm>
            <a:off x="7181419" y="6532644"/>
            <a:ext cx="133802" cy="217444"/>
          </a:xfrm>
          <a:custGeom>
            <a:avLst/>
            <a:gdLst>
              <a:gd name="connsiteX0" fmla="*/ 431 w 133802"/>
              <a:gd name="connsiteY0" fmla="*/ 1506 h 217444"/>
              <a:gd name="connsiteX1" fmla="*/ 111556 w 133802"/>
              <a:gd name="connsiteY1" fmla="*/ 144381 h 217444"/>
              <a:gd name="connsiteX2" fmla="*/ 89331 w 133802"/>
              <a:gd name="connsiteY2" fmla="*/ 192006 h 217444"/>
              <a:gd name="connsiteX3" fmla="*/ 133781 w 133802"/>
              <a:gd name="connsiteY3" fmla="*/ 166606 h 217444"/>
              <a:gd name="connsiteX4" fmla="*/ 95681 w 133802"/>
              <a:gd name="connsiteY4" fmla="*/ 217406 h 217444"/>
              <a:gd name="connsiteX5" fmla="*/ 127431 w 133802"/>
              <a:gd name="connsiteY5" fmla="*/ 157081 h 217444"/>
              <a:gd name="connsiteX6" fmla="*/ 89331 w 133802"/>
              <a:gd name="connsiteY6" fmla="*/ 103106 h 217444"/>
              <a:gd name="connsiteX7" fmla="*/ 92506 w 133802"/>
              <a:gd name="connsiteY7" fmla="*/ 118981 h 217444"/>
              <a:gd name="connsiteX8" fmla="*/ 73456 w 133802"/>
              <a:gd name="connsiteY8" fmla="*/ 71356 h 217444"/>
              <a:gd name="connsiteX9" fmla="*/ 431 w 133802"/>
              <a:gd name="connsiteY9" fmla="*/ 1506 h 21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3802" h="217444">
                <a:moveTo>
                  <a:pt x="431" y="1506"/>
                </a:moveTo>
                <a:cubicBezTo>
                  <a:pt x="6781" y="13677"/>
                  <a:pt x="96739" y="112631"/>
                  <a:pt x="111556" y="144381"/>
                </a:cubicBezTo>
                <a:cubicBezTo>
                  <a:pt x="126373" y="176131"/>
                  <a:pt x="85627" y="188302"/>
                  <a:pt x="89331" y="192006"/>
                </a:cubicBezTo>
                <a:cubicBezTo>
                  <a:pt x="93035" y="195710"/>
                  <a:pt x="132723" y="162373"/>
                  <a:pt x="133781" y="166606"/>
                </a:cubicBezTo>
                <a:cubicBezTo>
                  <a:pt x="134839" y="170839"/>
                  <a:pt x="96739" y="218994"/>
                  <a:pt x="95681" y="217406"/>
                </a:cubicBezTo>
                <a:cubicBezTo>
                  <a:pt x="94623" y="215818"/>
                  <a:pt x="128489" y="176131"/>
                  <a:pt x="127431" y="157081"/>
                </a:cubicBezTo>
                <a:cubicBezTo>
                  <a:pt x="126373" y="138031"/>
                  <a:pt x="95152" y="109456"/>
                  <a:pt x="89331" y="103106"/>
                </a:cubicBezTo>
                <a:cubicBezTo>
                  <a:pt x="83510" y="96756"/>
                  <a:pt x="95152" y="124273"/>
                  <a:pt x="92506" y="118981"/>
                </a:cubicBezTo>
                <a:cubicBezTo>
                  <a:pt x="89860" y="113689"/>
                  <a:pt x="87214" y="88289"/>
                  <a:pt x="73456" y="71356"/>
                </a:cubicBezTo>
                <a:cubicBezTo>
                  <a:pt x="59698" y="54423"/>
                  <a:pt x="-5919" y="-10665"/>
                  <a:pt x="431" y="15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8" name="フリーフォーム 657">
            <a:extLst>
              <a:ext uri="{FF2B5EF4-FFF2-40B4-BE49-F238E27FC236}">
                <a16:creationId xmlns:a16="http://schemas.microsoft.com/office/drawing/2014/main" id="{EEFB5551-4B61-21ED-ABA8-410A0A5E80EF}"/>
              </a:ext>
            </a:extLst>
          </p:cNvPr>
          <p:cNvSpPr/>
          <p:nvPr/>
        </p:nvSpPr>
        <p:spPr>
          <a:xfrm>
            <a:off x="7175348" y="6542461"/>
            <a:ext cx="213054" cy="401684"/>
          </a:xfrm>
          <a:custGeom>
            <a:avLst/>
            <a:gdLst>
              <a:gd name="connsiteX0" fmla="*/ 3327 w 213054"/>
              <a:gd name="connsiteY0" fmla="*/ 1214 h 401684"/>
              <a:gd name="connsiteX1" fmla="*/ 73177 w 213054"/>
              <a:gd name="connsiteY1" fmla="*/ 105989 h 401684"/>
              <a:gd name="connsiteX2" fmla="*/ 89052 w 213054"/>
              <a:gd name="connsiteY2" fmla="*/ 169489 h 401684"/>
              <a:gd name="connsiteX3" fmla="*/ 152 w 213054"/>
              <a:gd name="connsiteY3" fmla="*/ 163139 h 401684"/>
              <a:gd name="connsiteX4" fmla="*/ 66827 w 213054"/>
              <a:gd name="connsiteY4" fmla="*/ 194889 h 401684"/>
              <a:gd name="connsiteX5" fmla="*/ 31902 w 213054"/>
              <a:gd name="connsiteY5" fmla="*/ 220289 h 401684"/>
              <a:gd name="connsiteX6" fmla="*/ 136677 w 213054"/>
              <a:gd name="connsiteY6" fmla="*/ 290139 h 401684"/>
              <a:gd name="connsiteX7" fmla="*/ 114452 w 213054"/>
              <a:gd name="connsiteY7" fmla="*/ 264739 h 401684"/>
              <a:gd name="connsiteX8" fmla="*/ 171602 w 213054"/>
              <a:gd name="connsiteY8" fmla="*/ 337764 h 401684"/>
              <a:gd name="connsiteX9" fmla="*/ 212877 w 213054"/>
              <a:gd name="connsiteY9" fmla="*/ 401264 h 401684"/>
              <a:gd name="connsiteX10" fmla="*/ 155727 w 213054"/>
              <a:gd name="connsiteY10" fmla="*/ 306014 h 401684"/>
              <a:gd name="connsiteX11" fmla="*/ 41427 w 213054"/>
              <a:gd name="connsiteY11" fmla="*/ 204414 h 401684"/>
              <a:gd name="connsiteX12" fmla="*/ 104927 w 213054"/>
              <a:gd name="connsiteY12" fmla="*/ 220289 h 401684"/>
              <a:gd name="connsiteX13" fmla="*/ 9677 w 213054"/>
              <a:gd name="connsiteY13" fmla="*/ 166314 h 401684"/>
              <a:gd name="connsiteX14" fmla="*/ 114452 w 213054"/>
              <a:gd name="connsiteY14" fmla="*/ 144089 h 401684"/>
              <a:gd name="connsiteX15" fmla="*/ 66827 w 213054"/>
              <a:gd name="connsiteY15" fmla="*/ 150439 h 401684"/>
              <a:gd name="connsiteX16" fmla="*/ 120802 w 213054"/>
              <a:gd name="connsiteY16" fmla="*/ 125039 h 401684"/>
              <a:gd name="connsiteX17" fmla="*/ 82702 w 213054"/>
              <a:gd name="connsiteY17" fmla="*/ 121864 h 401684"/>
              <a:gd name="connsiteX18" fmla="*/ 50952 w 213054"/>
              <a:gd name="connsiteY18" fmla="*/ 52014 h 401684"/>
              <a:gd name="connsiteX19" fmla="*/ 3327 w 213054"/>
              <a:gd name="connsiteY19" fmla="*/ 1214 h 40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3054" h="401684">
                <a:moveTo>
                  <a:pt x="3327" y="1214"/>
                </a:moveTo>
                <a:cubicBezTo>
                  <a:pt x="7031" y="10210"/>
                  <a:pt x="58890" y="77943"/>
                  <a:pt x="73177" y="105989"/>
                </a:cubicBezTo>
                <a:cubicBezTo>
                  <a:pt x="87465" y="134035"/>
                  <a:pt x="101223" y="159964"/>
                  <a:pt x="89052" y="169489"/>
                </a:cubicBezTo>
                <a:cubicBezTo>
                  <a:pt x="76881" y="179014"/>
                  <a:pt x="3856" y="158906"/>
                  <a:pt x="152" y="163139"/>
                </a:cubicBezTo>
                <a:cubicBezTo>
                  <a:pt x="-3552" y="167372"/>
                  <a:pt x="61535" y="185364"/>
                  <a:pt x="66827" y="194889"/>
                </a:cubicBezTo>
                <a:cubicBezTo>
                  <a:pt x="72119" y="204414"/>
                  <a:pt x="20260" y="204414"/>
                  <a:pt x="31902" y="220289"/>
                </a:cubicBezTo>
                <a:cubicBezTo>
                  <a:pt x="43544" y="236164"/>
                  <a:pt x="122919" y="282731"/>
                  <a:pt x="136677" y="290139"/>
                </a:cubicBezTo>
                <a:cubicBezTo>
                  <a:pt x="150435" y="297547"/>
                  <a:pt x="108631" y="256802"/>
                  <a:pt x="114452" y="264739"/>
                </a:cubicBezTo>
                <a:cubicBezTo>
                  <a:pt x="120273" y="272676"/>
                  <a:pt x="155198" y="315010"/>
                  <a:pt x="171602" y="337764"/>
                </a:cubicBezTo>
                <a:cubicBezTo>
                  <a:pt x="188006" y="360518"/>
                  <a:pt x="215523" y="406556"/>
                  <a:pt x="212877" y="401264"/>
                </a:cubicBezTo>
                <a:cubicBezTo>
                  <a:pt x="210231" y="395972"/>
                  <a:pt x="184302" y="338822"/>
                  <a:pt x="155727" y="306014"/>
                </a:cubicBezTo>
                <a:cubicBezTo>
                  <a:pt x="127152" y="273206"/>
                  <a:pt x="49894" y="218702"/>
                  <a:pt x="41427" y="204414"/>
                </a:cubicBezTo>
                <a:cubicBezTo>
                  <a:pt x="32960" y="190126"/>
                  <a:pt x="110219" y="226639"/>
                  <a:pt x="104927" y="220289"/>
                </a:cubicBezTo>
                <a:cubicBezTo>
                  <a:pt x="99635" y="213939"/>
                  <a:pt x="8090" y="179014"/>
                  <a:pt x="9677" y="166314"/>
                </a:cubicBezTo>
                <a:cubicBezTo>
                  <a:pt x="11264" y="153614"/>
                  <a:pt x="104927" y="146735"/>
                  <a:pt x="114452" y="144089"/>
                </a:cubicBezTo>
                <a:cubicBezTo>
                  <a:pt x="123977" y="141443"/>
                  <a:pt x="65769" y="153614"/>
                  <a:pt x="66827" y="150439"/>
                </a:cubicBezTo>
                <a:cubicBezTo>
                  <a:pt x="67885" y="147264"/>
                  <a:pt x="118156" y="129801"/>
                  <a:pt x="120802" y="125039"/>
                </a:cubicBezTo>
                <a:cubicBezTo>
                  <a:pt x="123448" y="120277"/>
                  <a:pt x="94344" y="134035"/>
                  <a:pt x="82702" y="121864"/>
                </a:cubicBezTo>
                <a:cubicBezTo>
                  <a:pt x="71060" y="109693"/>
                  <a:pt x="59948" y="68418"/>
                  <a:pt x="50952" y="52014"/>
                </a:cubicBezTo>
                <a:cubicBezTo>
                  <a:pt x="41956" y="35610"/>
                  <a:pt x="-377" y="-7782"/>
                  <a:pt x="3327" y="12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9" name="フリーフォーム 658">
            <a:extLst>
              <a:ext uri="{FF2B5EF4-FFF2-40B4-BE49-F238E27FC236}">
                <a16:creationId xmlns:a16="http://schemas.microsoft.com/office/drawing/2014/main" id="{7C14E984-29D5-4056-3171-147F3F368DC1}"/>
              </a:ext>
            </a:extLst>
          </p:cNvPr>
          <p:cNvSpPr/>
          <p:nvPr/>
        </p:nvSpPr>
        <p:spPr>
          <a:xfrm>
            <a:off x="7172325" y="6553154"/>
            <a:ext cx="76296" cy="156415"/>
          </a:xfrm>
          <a:custGeom>
            <a:avLst/>
            <a:gdLst>
              <a:gd name="connsiteX0" fmla="*/ 0 w 76296"/>
              <a:gd name="connsiteY0" fmla="*/ 46 h 156415"/>
              <a:gd name="connsiteX1" fmla="*/ 60325 w 76296"/>
              <a:gd name="connsiteY1" fmla="*/ 63546 h 156415"/>
              <a:gd name="connsiteX2" fmla="*/ 73025 w 76296"/>
              <a:gd name="connsiteY2" fmla="*/ 120696 h 156415"/>
              <a:gd name="connsiteX3" fmla="*/ 73025 w 76296"/>
              <a:gd name="connsiteY3" fmla="*/ 152446 h 156415"/>
              <a:gd name="connsiteX4" fmla="*/ 60325 w 76296"/>
              <a:gd name="connsiteY4" fmla="*/ 152446 h 156415"/>
              <a:gd name="connsiteX5" fmla="*/ 76200 w 76296"/>
              <a:gd name="connsiteY5" fmla="*/ 120696 h 156415"/>
              <a:gd name="connsiteX6" fmla="*/ 66675 w 76296"/>
              <a:gd name="connsiteY6" fmla="*/ 98471 h 156415"/>
              <a:gd name="connsiteX7" fmla="*/ 60325 w 76296"/>
              <a:gd name="connsiteY7" fmla="*/ 54021 h 156415"/>
              <a:gd name="connsiteX8" fmla="*/ 0 w 76296"/>
              <a:gd name="connsiteY8" fmla="*/ 46 h 156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296" h="156415">
                <a:moveTo>
                  <a:pt x="0" y="46"/>
                </a:moveTo>
                <a:cubicBezTo>
                  <a:pt x="0" y="1633"/>
                  <a:pt x="48154" y="43438"/>
                  <a:pt x="60325" y="63546"/>
                </a:cubicBezTo>
                <a:cubicBezTo>
                  <a:pt x="72496" y="83654"/>
                  <a:pt x="70908" y="105879"/>
                  <a:pt x="73025" y="120696"/>
                </a:cubicBezTo>
                <a:cubicBezTo>
                  <a:pt x="75142" y="135513"/>
                  <a:pt x="75142" y="147154"/>
                  <a:pt x="73025" y="152446"/>
                </a:cubicBezTo>
                <a:cubicBezTo>
                  <a:pt x="70908" y="157738"/>
                  <a:pt x="59796" y="157738"/>
                  <a:pt x="60325" y="152446"/>
                </a:cubicBezTo>
                <a:cubicBezTo>
                  <a:pt x="60854" y="147154"/>
                  <a:pt x="75142" y="129692"/>
                  <a:pt x="76200" y="120696"/>
                </a:cubicBezTo>
                <a:cubicBezTo>
                  <a:pt x="77258" y="111700"/>
                  <a:pt x="69321" y="109584"/>
                  <a:pt x="66675" y="98471"/>
                </a:cubicBezTo>
                <a:cubicBezTo>
                  <a:pt x="64029" y="87358"/>
                  <a:pt x="67204" y="70425"/>
                  <a:pt x="60325" y="54021"/>
                </a:cubicBezTo>
                <a:cubicBezTo>
                  <a:pt x="53446" y="37617"/>
                  <a:pt x="0" y="-1541"/>
                  <a:pt x="0" y="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0" name="フリーフォーム 659">
            <a:extLst>
              <a:ext uri="{FF2B5EF4-FFF2-40B4-BE49-F238E27FC236}">
                <a16:creationId xmlns:a16="http://schemas.microsoft.com/office/drawing/2014/main" id="{ABDE8F38-1289-C495-2D12-A1B49883BB6D}"/>
              </a:ext>
            </a:extLst>
          </p:cNvPr>
          <p:cNvSpPr/>
          <p:nvPr/>
        </p:nvSpPr>
        <p:spPr>
          <a:xfrm>
            <a:off x="7131038" y="6582081"/>
            <a:ext cx="131013" cy="130415"/>
          </a:xfrm>
          <a:custGeom>
            <a:avLst/>
            <a:gdLst>
              <a:gd name="connsiteX0" fmla="*/ 12 w 131013"/>
              <a:gd name="connsiteY0" fmla="*/ 44144 h 130415"/>
              <a:gd name="connsiteX1" fmla="*/ 85737 w 131013"/>
              <a:gd name="connsiteY1" fmla="*/ 28269 h 130415"/>
              <a:gd name="connsiteX2" fmla="*/ 120662 w 131013"/>
              <a:gd name="connsiteY2" fmla="*/ 69544 h 130415"/>
              <a:gd name="connsiteX3" fmla="*/ 120662 w 131013"/>
              <a:gd name="connsiteY3" fmla="*/ 50494 h 130415"/>
              <a:gd name="connsiteX4" fmla="*/ 107962 w 131013"/>
              <a:gd name="connsiteY4" fmla="*/ 120344 h 130415"/>
              <a:gd name="connsiteX5" fmla="*/ 117487 w 131013"/>
              <a:gd name="connsiteY5" fmla="*/ 126694 h 130415"/>
              <a:gd name="connsiteX6" fmla="*/ 130187 w 131013"/>
              <a:gd name="connsiteY6" fmla="*/ 88594 h 130415"/>
              <a:gd name="connsiteX7" fmla="*/ 92087 w 131013"/>
              <a:gd name="connsiteY7" fmla="*/ 2869 h 130415"/>
              <a:gd name="connsiteX8" fmla="*/ 92087 w 131013"/>
              <a:gd name="connsiteY8" fmla="*/ 21919 h 130415"/>
              <a:gd name="connsiteX9" fmla="*/ 12 w 131013"/>
              <a:gd name="connsiteY9" fmla="*/ 44144 h 1304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1013" h="130415">
                <a:moveTo>
                  <a:pt x="12" y="44144"/>
                </a:moveTo>
                <a:cubicBezTo>
                  <a:pt x="-1046" y="45202"/>
                  <a:pt x="65629" y="24036"/>
                  <a:pt x="85737" y="28269"/>
                </a:cubicBezTo>
                <a:cubicBezTo>
                  <a:pt x="105845" y="32502"/>
                  <a:pt x="114841" y="65840"/>
                  <a:pt x="120662" y="69544"/>
                </a:cubicBezTo>
                <a:cubicBezTo>
                  <a:pt x="126483" y="73248"/>
                  <a:pt x="122779" y="42027"/>
                  <a:pt x="120662" y="50494"/>
                </a:cubicBezTo>
                <a:cubicBezTo>
                  <a:pt x="118545" y="58961"/>
                  <a:pt x="108491" y="107644"/>
                  <a:pt x="107962" y="120344"/>
                </a:cubicBezTo>
                <a:cubicBezTo>
                  <a:pt x="107433" y="133044"/>
                  <a:pt x="113783" y="131986"/>
                  <a:pt x="117487" y="126694"/>
                </a:cubicBezTo>
                <a:cubicBezTo>
                  <a:pt x="121191" y="121402"/>
                  <a:pt x="134420" y="109231"/>
                  <a:pt x="130187" y="88594"/>
                </a:cubicBezTo>
                <a:cubicBezTo>
                  <a:pt x="125954" y="67957"/>
                  <a:pt x="98437" y="13981"/>
                  <a:pt x="92087" y="2869"/>
                </a:cubicBezTo>
                <a:cubicBezTo>
                  <a:pt x="85737" y="-8243"/>
                  <a:pt x="106904" y="16098"/>
                  <a:pt x="92087" y="21919"/>
                </a:cubicBezTo>
                <a:cubicBezTo>
                  <a:pt x="77270" y="27740"/>
                  <a:pt x="1070" y="43086"/>
                  <a:pt x="12" y="441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1" name="フリーフォーム 660">
            <a:extLst>
              <a:ext uri="{FF2B5EF4-FFF2-40B4-BE49-F238E27FC236}">
                <a16:creationId xmlns:a16="http://schemas.microsoft.com/office/drawing/2014/main" id="{13D65F57-740B-4F63-677E-0CF7AF5FD681}"/>
              </a:ext>
            </a:extLst>
          </p:cNvPr>
          <p:cNvSpPr/>
          <p:nvPr/>
        </p:nvSpPr>
        <p:spPr>
          <a:xfrm>
            <a:off x="7162079" y="6562223"/>
            <a:ext cx="55115" cy="156246"/>
          </a:xfrm>
          <a:custGeom>
            <a:avLst/>
            <a:gdLst>
              <a:gd name="connsiteX0" fmla="*/ 29296 w 55115"/>
              <a:gd name="connsiteY0" fmla="*/ 502 h 156246"/>
              <a:gd name="connsiteX1" fmla="*/ 19771 w 55115"/>
              <a:gd name="connsiteY1" fmla="*/ 70352 h 156246"/>
              <a:gd name="connsiteX2" fmla="*/ 32471 w 55115"/>
              <a:gd name="connsiteY2" fmla="*/ 124327 h 156246"/>
              <a:gd name="connsiteX3" fmla="*/ 26121 w 55115"/>
              <a:gd name="connsiteY3" fmla="*/ 124327 h 156246"/>
              <a:gd name="connsiteX4" fmla="*/ 54696 w 55115"/>
              <a:gd name="connsiteY4" fmla="*/ 156077 h 156246"/>
              <a:gd name="connsiteX5" fmla="*/ 721 w 55115"/>
              <a:gd name="connsiteY5" fmla="*/ 108452 h 156246"/>
              <a:gd name="connsiteX6" fmla="*/ 29296 w 55115"/>
              <a:gd name="connsiteY6" fmla="*/ 502 h 1562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115" h="156246">
                <a:moveTo>
                  <a:pt x="29296" y="502"/>
                </a:moveTo>
                <a:cubicBezTo>
                  <a:pt x="32471" y="-5848"/>
                  <a:pt x="19242" y="49715"/>
                  <a:pt x="19771" y="70352"/>
                </a:cubicBezTo>
                <a:cubicBezTo>
                  <a:pt x="20300" y="90989"/>
                  <a:pt x="31413" y="115331"/>
                  <a:pt x="32471" y="124327"/>
                </a:cubicBezTo>
                <a:cubicBezTo>
                  <a:pt x="33529" y="133323"/>
                  <a:pt x="22417" y="119035"/>
                  <a:pt x="26121" y="124327"/>
                </a:cubicBezTo>
                <a:cubicBezTo>
                  <a:pt x="29825" y="129619"/>
                  <a:pt x="58929" y="158723"/>
                  <a:pt x="54696" y="156077"/>
                </a:cubicBezTo>
                <a:cubicBezTo>
                  <a:pt x="50463" y="153431"/>
                  <a:pt x="6542" y="133323"/>
                  <a:pt x="721" y="108452"/>
                </a:cubicBezTo>
                <a:cubicBezTo>
                  <a:pt x="-5100" y="83581"/>
                  <a:pt x="26121" y="6852"/>
                  <a:pt x="29296" y="5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2" name="フリーフォーム 661">
            <a:extLst>
              <a:ext uri="{FF2B5EF4-FFF2-40B4-BE49-F238E27FC236}">
                <a16:creationId xmlns:a16="http://schemas.microsoft.com/office/drawing/2014/main" id="{BFD260ED-3F10-C2FF-5A37-1F245FF854B2}"/>
              </a:ext>
            </a:extLst>
          </p:cNvPr>
          <p:cNvSpPr/>
          <p:nvPr/>
        </p:nvSpPr>
        <p:spPr>
          <a:xfrm>
            <a:off x="7435172" y="6448060"/>
            <a:ext cx="80066" cy="284074"/>
          </a:xfrm>
          <a:custGeom>
            <a:avLst/>
            <a:gdLst>
              <a:gd name="connsiteX0" fmla="*/ 80053 w 80066"/>
              <a:gd name="connsiteY0" fmla="*/ 365 h 284074"/>
              <a:gd name="connsiteX1" fmla="*/ 3853 w 80066"/>
              <a:gd name="connsiteY1" fmla="*/ 219440 h 284074"/>
              <a:gd name="connsiteX2" fmla="*/ 29253 w 80066"/>
              <a:gd name="connsiteY2" fmla="*/ 222615 h 284074"/>
              <a:gd name="connsiteX3" fmla="*/ 70528 w 80066"/>
              <a:gd name="connsiteY3" fmla="*/ 282940 h 284074"/>
              <a:gd name="connsiteX4" fmla="*/ 61003 w 80066"/>
              <a:gd name="connsiteY4" fmla="*/ 162290 h 284074"/>
              <a:gd name="connsiteX5" fmla="*/ 73703 w 80066"/>
              <a:gd name="connsiteY5" fmla="*/ 257540 h 284074"/>
              <a:gd name="connsiteX6" fmla="*/ 3853 w 80066"/>
              <a:gd name="connsiteY6" fmla="*/ 194040 h 284074"/>
              <a:gd name="connsiteX7" fmla="*/ 10203 w 80066"/>
              <a:gd name="connsiteY7" fmla="*/ 187690 h 284074"/>
              <a:gd name="connsiteX8" fmla="*/ 19728 w 80066"/>
              <a:gd name="connsiteY8" fmla="*/ 82915 h 284074"/>
              <a:gd name="connsiteX9" fmla="*/ 22903 w 80066"/>
              <a:gd name="connsiteY9" fmla="*/ 98790 h 284074"/>
              <a:gd name="connsiteX10" fmla="*/ 10203 w 80066"/>
              <a:gd name="connsiteY10" fmla="*/ 165465 h 284074"/>
              <a:gd name="connsiteX11" fmla="*/ 80053 w 80066"/>
              <a:gd name="connsiteY11" fmla="*/ 365 h 28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066" h="284074">
                <a:moveTo>
                  <a:pt x="80053" y="365"/>
                </a:moveTo>
                <a:cubicBezTo>
                  <a:pt x="78995" y="9361"/>
                  <a:pt x="12320" y="182398"/>
                  <a:pt x="3853" y="219440"/>
                </a:cubicBezTo>
                <a:cubicBezTo>
                  <a:pt x="-4614" y="256482"/>
                  <a:pt x="18141" y="212032"/>
                  <a:pt x="29253" y="222615"/>
                </a:cubicBezTo>
                <a:cubicBezTo>
                  <a:pt x="40365" y="233198"/>
                  <a:pt x="65236" y="292994"/>
                  <a:pt x="70528" y="282940"/>
                </a:cubicBezTo>
                <a:cubicBezTo>
                  <a:pt x="75820" y="272886"/>
                  <a:pt x="60474" y="166523"/>
                  <a:pt x="61003" y="162290"/>
                </a:cubicBezTo>
                <a:cubicBezTo>
                  <a:pt x="61532" y="158057"/>
                  <a:pt x="83228" y="252248"/>
                  <a:pt x="73703" y="257540"/>
                </a:cubicBezTo>
                <a:cubicBezTo>
                  <a:pt x="64178" y="262832"/>
                  <a:pt x="14436" y="205682"/>
                  <a:pt x="3853" y="194040"/>
                </a:cubicBezTo>
                <a:cubicBezTo>
                  <a:pt x="-6730" y="182398"/>
                  <a:pt x="7557" y="206211"/>
                  <a:pt x="10203" y="187690"/>
                </a:cubicBezTo>
                <a:cubicBezTo>
                  <a:pt x="12849" y="169169"/>
                  <a:pt x="17611" y="97732"/>
                  <a:pt x="19728" y="82915"/>
                </a:cubicBezTo>
                <a:cubicBezTo>
                  <a:pt x="21845" y="68098"/>
                  <a:pt x="24490" y="85032"/>
                  <a:pt x="22903" y="98790"/>
                </a:cubicBezTo>
                <a:cubicBezTo>
                  <a:pt x="21316" y="112548"/>
                  <a:pt x="678" y="179752"/>
                  <a:pt x="10203" y="165465"/>
                </a:cubicBezTo>
                <a:cubicBezTo>
                  <a:pt x="19728" y="151178"/>
                  <a:pt x="81111" y="-8631"/>
                  <a:pt x="80053" y="3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3" name="フリーフォーム 662">
            <a:extLst>
              <a:ext uri="{FF2B5EF4-FFF2-40B4-BE49-F238E27FC236}">
                <a16:creationId xmlns:a16="http://schemas.microsoft.com/office/drawing/2014/main" id="{E45C0055-2702-92BC-F75E-737B8C423D50}"/>
              </a:ext>
            </a:extLst>
          </p:cNvPr>
          <p:cNvSpPr/>
          <p:nvPr/>
        </p:nvSpPr>
        <p:spPr>
          <a:xfrm>
            <a:off x="7464011" y="6578600"/>
            <a:ext cx="103345" cy="348453"/>
          </a:xfrm>
          <a:custGeom>
            <a:avLst/>
            <a:gdLst>
              <a:gd name="connsiteX0" fmla="*/ 41689 w 103345"/>
              <a:gd name="connsiteY0" fmla="*/ 0 h 348453"/>
              <a:gd name="connsiteX1" fmla="*/ 25814 w 103345"/>
              <a:gd name="connsiteY1" fmla="*/ 158750 h 348453"/>
              <a:gd name="connsiteX2" fmla="*/ 67089 w 103345"/>
              <a:gd name="connsiteY2" fmla="*/ 244475 h 348453"/>
              <a:gd name="connsiteX3" fmla="*/ 48039 w 103345"/>
              <a:gd name="connsiteY3" fmla="*/ 200025 h 348453"/>
              <a:gd name="connsiteX4" fmla="*/ 102014 w 103345"/>
              <a:gd name="connsiteY4" fmla="*/ 346075 h 348453"/>
              <a:gd name="connsiteX5" fmla="*/ 79789 w 103345"/>
              <a:gd name="connsiteY5" fmla="*/ 282575 h 348453"/>
              <a:gd name="connsiteX6" fmla="*/ 3589 w 103345"/>
              <a:gd name="connsiteY6" fmla="*/ 177800 h 348453"/>
              <a:gd name="connsiteX7" fmla="*/ 13114 w 103345"/>
              <a:gd name="connsiteY7" fmla="*/ 174625 h 348453"/>
              <a:gd name="connsiteX8" fmla="*/ 19464 w 103345"/>
              <a:gd name="connsiteY8" fmla="*/ 101600 h 348453"/>
              <a:gd name="connsiteX9" fmla="*/ 13114 w 103345"/>
              <a:gd name="connsiteY9" fmla="*/ 69850 h 348453"/>
              <a:gd name="connsiteX10" fmla="*/ 22639 w 103345"/>
              <a:gd name="connsiteY10" fmla="*/ 101600 h 348453"/>
              <a:gd name="connsiteX11" fmla="*/ 22639 w 103345"/>
              <a:gd name="connsiteY11" fmla="*/ 101600 h 348453"/>
              <a:gd name="connsiteX12" fmla="*/ 41689 w 103345"/>
              <a:gd name="connsiteY12" fmla="*/ 0 h 34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3345" h="348453">
                <a:moveTo>
                  <a:pt x="41689" y="0"/>
                </a:moveTo>
                <a:cubicBezTo>
                  <a:pt x="31635" y="59002"/>
                  <a:pt x="21581" y="118004"/>
                  <a:pt x="25814" y="158750"/>
                </a:cubicBezTo>
                <a:cubicBezTo>
                  <a:pt x="30047" y="199496"/>
                  <a:pt x="63385" y="237596"/>
                  <a:pt x="67089" y="244475"/>
                </a:cubicBezTo>
                <a:cubicBezTo>
                  <a:pt x="70793" y="251354"/>
                  <a:pt x="42218" y="183092"/>
                  <a:pt x="48039" y="200025"/>
                </a:cubicBezTo>
                <a:cubicBezTo>
                  <a:pt x="53860" y="216958"/>
                  <a:pt x="96722" y="332317"/>
                  <a:pt x="102014" y="346075"/>
                </a:cubicBezTo>
                <a:cubicBezTo>
                  <a:pt x="107306" y="359833"/>
                  <a:pt x="96193" y="310621"/>
                  <a:pt x="79789" y="282575"/>
                </a:cubicBezTo>
                <a:cubicBezTo>
                  <a:pt x="63385" y="254529"/>
                  <a:pt x="14701" y="195791"/>
                  <a:pt x="3589" y="177800"/>
                </a:cubicBezTo>
                <a:cubicBezTo>
                  <a:pt x="-7523" y="159809"/>
                  <a:pt x="10468" y="187325"/>
                  <a:pt x="13114" y="174625"/>
                </a:cubicBezTo>
                <a:cubicBezTo>
                  <a:pt x="15760" y="161925"/>
                  <a:pt x="19464" y="119062"/>
                  <a:pt x="19464" y="101600"/>
                </a:cubicBezTo>
                <a:cubicBezTo>
                  <a:pt x="19464" y="84138"/>
                  <a:pt x="12585" y="69850"/>
                  <a:pt x="13114" y="69850"/>
                </a:cubicBezTo>
                <a:cubicBezTo>
                  <a:pt x="13643" y="69850"/>
                  <a:pt x="22639" y="101600"/>
                  <a:pt x="22639" y="101600"/>
                </a:cubicBezTo>
                <a:lnTo>
                  <a:pt x="22639" y="101600"/>
                </a:lnTo>
                <a:lnTo>
                  <a:pt x="4168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4" name="フリーフォーム 663">
            <a:extLst>
              <a:ext uri="{FF2B5EF4-FFF2-40B4-BE49-F238E27FC236}">
                <a16:creationId xmlns:a16="http://schemas.microsoft.com/office/drawing/2014/main" id="{1793F9D3-DDE2-413B-7DC4-78D012BCDC2C}"/>
              </a:ext>
            </a:extLst>
          </p:cNvPr>
          <p:cNvSpPr/>
          <p:nvPr/>
        </p:nvSpPr>
        <p:spPr>
          <a:xfrm>
            <a:off x="7413623" y="6575425"/>
            <a:ext cx="91966" cy="274424"/>
          </a:xfrm>
          <a:custGeom>
            <a:avLst/>
            <a:gdLst>
              <a:gd name="connsiteX0" fmla="*/ 60327 w 91966"/>
              <a:gd name="connsiteY0" fmla="*/ 0 h 274424"/>
              <a:gd name="connsiteX1" fmla="*/ 19052 w 91966"/>
              <a:gd name="connsiteY1" fmla="*/ 177800 h 274424"/>
              <a:gd name="connsiteX2" fmla="*/ 38102 w 91966"/>
              <a:gd name="connsiteY2" fmla="*/ 155575 h 274424"/>
              <a:gd name="connsiteX3" fmla="*/ 53977 w 91966"/>
              <a:gd name="connsiteY3" fmla="*/ 212725 h 274424"/>
              <a:gd name="connsiteX4" fmla="*/ 69852 w 91966"/>
              <a:gd name="connsiteY4" fmla="*/ 241300 h 274424"/>
              <a:gd name="connsiteX5" fmla="*/ 88902 w 91966"/>
              <a:gd name="connsiteY5" fmla="*/ 263525 h 274424"/>
              <a:gd name="connsiteX6" fmla="*/ 2 w 91966"/>
              <a:gd name="connsiteY6" fmla="*/ 254000 h 274424"/>
              <a:gd name="connsiteX7" fmla="*/ 85727 w 91966"/>
              <a:gd name="connsiteY7" fmla="*/ 273050 h 274424"/>
              <a:gd name="connsiteX8" fmla="*/ 57152 w 91966"/>
              <a:gd name="connsiteY8" fmla="*/ 209550 h 274424"/>
              <a:gd name="connsiteX9" fmla="*/ 31752 w 91966"/>
              <a:gd name="connsiteY9" fmla="*/ 171450 h 274424"/>
              <a:gd name="connsiteX10" fmla="*/ 50802 w 91966"/>
              <a:gd name="connsiteY10" fmla="*/ 174625 h 274424"/>
              <a:gd name="connsiteX11" fmla="*/ 41277 w 91966"/>
              <a:gd name="connsiteY11" fmla="*/ 127000 h 274424"/>
              <a:gd name="connsiteX12" fmla="*/ 41277 w 91966"/>
              <a:gd name="connsiteY12" fmla="*/ 127000 h 274424"/>
              <a:gd name="connsiteX13" fmla="*/ 60327 w 91966"/>
              <a:gd name="connsiteY13" fmla="*/ 0 h 274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1966" h="274424">
                <a:moveTo>
                  <a:pt x="60327" y="0"/>
                </a:moveTo>
                <a:cubicBezTo>
                  <a:pt x="41541" y="75935"/>
                  <a:pt x="22756" y="151871"/>
                  <a:pt x="19052" y="177800"/>
                </a:cubicBezTo>
                <a:cubicBezTo>
                  <a:pt x="15348" y="203729"/>
                  <a:pt x="32281" y="149754"/>
                  <a:pt x="38102" y="155575"/>
                </a:cubicBezTo>
                <a:cubicBezTo>
                  <a:pt x="43923" y="161396"/>
                  <a:pt x="48685" y="198438"/>
                  <a:pt x="53977" y="212725"/>
                </a:cubicBezTo>
                <a:cubicBezTo>
                  <a:pt x="59269" y="227012"/>
                  <a:pt x="64031" y="232833"/>
                  <a:pt x="69852" y="241300"/>
                </a:cubicBezTo>
                <a:cubicBezTo>
                  <a:pt x="75673" y="249767"/>
                  <a:pt x="100544" y="261408"/>
                  <a:pt x="88902" y="263525"/>
                </a:cubicBezTo>
                <a:cubicBezTo>
                  <a:pt x="77260" y="265642"/>
                  <a:pt x="531" y="252413"/>
                  <a:pt x="2" y="254000"/>
                </a:cubicBezTo>
                <a:cubicBezTo>
                  <a:pt x="-527" y="255587"/>
                  <a:pt x="76202" y="280458"/>
                  <a:pt x="85727" y="273050"/>
                </a:cubicBezTo>
                <a:cubicBezTo>
                  <a:pt x="95252" y="265642"/>
                  <a:pt x="66148" y="226483"/>
                  <a:pt x="57152" y="209550"/>
                </a:cubicBezTo>
                <a:cubicBezTo>
                  <a:pt x="48156" y="192617"/>
                  <a:pt x="32810" y="177271"/>
                  <a:pt x="31752" y="171450"/>
                </a:cubicBezTo>
                <a:cubicBezTo>
                  <a:pt x="30694" y="165629"/>
                  <a:pt x="49215" y="182033"/>
                  <a:pt x="50802" y="174625"/>
                </a:cubicBezTo>
                <a:cubicBezTo>
                  <a:pt x="52389" y="167217"/>
                  <a:pt x="41277" y="127000"/>
                  <a:pt x="41277" y="127000"/>
                </a:cubicBezTo>
                <a:lnTo>
                  <a:pt x="41277" y="127000"/>
                </a:lnTo>
                <a:lnTo>
                  <a:pt x="60327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5" name="フリーフォーム 664">
            <a:extLst>
              <a:ext uri="{FF2B5EF4-FFF2-40B4-BE49-F238E27FC236}">
                <a16:creationId xmlns:a16="http://schemas.microsoft.com/office/drawing/2014/main" id="{BA7BF6EB-446D-E4D4-C431-8598235D4580}"/>
              </a:ext>
            </a:extLst>
          </p:cNvPr>
          <p:cNvSpPr/>
          <p:nvPr/>
        </p:nvSpPr>
        <p:spPr>
          <a:xfrm>
            <a:off x="7241517" y="6594194"/>
            <a:ext cx="226831" cy="264677"/>
          </a:xfrm>
          <a:custGeom>
            <a:avLst/>
            <a:gdLst>
              <a:gd name="connsiteX0" fmla="*/ 658 w 226831"/>
              <a:gd name="connsiteY0" fmla="*/ 281 h 264677"/>
              <a:gd name="connsiteX1" fmla="*/ 121308 w 226831"/>
              <a:gd name="connsiteY1" fmla="*/ 133631 h 264677"/>
              <a:gd name="connsiteX2" fmla="*/ 45108 w 226831"/>
              <a:gd name="connsiteY2" fmla="*/ 114581 h 264677"/>
              <a:gd name="connsiteX3" fmla="*/ 168933 w 226831"/>
              <a:gd name="connsiteY3" fmla="*/ 152681 h 264677"/>
              <a:gd name="connsiteX4" fmla="*/ 124483 w 226831"/>
              <a:gd name="connsiteY4" fmla="*/ 171731 h 264677"/>
              <a:gd name="connsiteX5" fmla="*/ 226083 w 226831"/>
              <a:gd name="connsiteY5" fmla="*/ 117756 h 264677"/>
              <a:gd name="connsiteX6" fmla="*/ 172108 w 226831"/>
              <a:gd name="connsiteY6" fmla="*/ 165381 h 264677"/>
              <a:gd name="connsiteX7" fmla="*/ 200683 w 226831"/>
              <a:gd name="connsiteY7" fmla="*/ 213006 h 264677"/>
              <a:gd name="connsiteX8" fmla="*/ 210208 w 226831"/>
              <a:gd name="connsiteY8" fmla="*/ 263806 h 264677"/>
              <a:gd name="connsiteX9" fmla="*/ 143533 w 226831"/>
              <a:gd name="connsiteY9" fmla="*/ 168556 h 264677"/>
              <a:gd name="connsiteX10" fmla="*/ 51458 w 226831"/>
              <a:gd name="connsiteY10" fmla="*/ 111406 h 264677"/>
              <a:gd name="connsiteX11" fmla="*/ 184808 w 226831"/>
              <a:gd name="connsiteY11" fmla="*/ 216181 h 264677"/>
              <a:gd name="connsiteX12" fmla="*/ 86383 w 226831"/>
              <a:gd name="connsiteY12" fmla="*/ 127281 h 264677"/>
              <a:gd name="connsiteX13" fmla="*/ 73683 w 226831"/>
              <a:gd name="connsiteY13" fmla="*/ 98706 h 264677"/>
              <a:gd name="connsiteX14" fmla="*/ 658 w 226831"/>
              <a:gd name="connsiteY14" fmla="*/ 281 h 26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6831" h="264677">
                <a:moveTo>
                  <a:pt x="658" y="281"/>
                </a:moveTo>
                <a:cubicBezTo>
                  <a:pt x="8595" y="6102"/>
                  <a:pt x="113900" y="114581"/>
                  <a:pt x="121308" y="133631"/>
                </a:cubicBezTo>
                <a:cubicBezTo>
                  <a:pt x="128716" y="152681"/>
                  <a:pt x="37170" y="111406"/>
                  <a:pt x="45108" y="114581"/>
                </a:cubicBezTo>
                <a:cubicBezTo>
                  <a:pt x="53046" y="117756"/>
                  <a:pt x="155704" y="143156"/>
                  <a:pt x="168933" y="152681"/>
                </a:cubicBezTo>
                <a:cubicBezTo>
                  <a:pt x="182162" y="162206"/>
                  <a:pt x="114958" y="177552"/>
                  <a:pt x="124483" y="171731"/>
                </a:cubicBezTo>
                <a:cubicBezTo>
                  <a:pt x="134008" y="165910"/>
                  <a:pt x="218146" y="118814"/>
                  <a:pt x="226083" y="117756"/>
                </a:cubicBezTo>
                <a:cubicBezTo>
                  <a:pt x="234020" y="116698"/>
                  <a:pt x="176341" y="149506"/>
                  <a:pt x="172108" y="165381"/>
                </a:cubicBezTo>
                <a:cubicBezTo>
                  <a:pt x="167875" y="181256"/>
                  <a:pt x="194333" y="196602"/>
                  <a:pt x="200683" y="213006"/>
                </a:cubicBezTo>
                <a:cubicBezTo>
                  <a:pt x="207033" y="229410"/>
                  <a:pt x="219733" y="271214"/>
                  <a:pt x="210208" y="263806"/>
                </a:cubicBezTo>
                <a:cubicBezTo>
                  <a:pt x="200683" y="256398"/>
                  <a:pt x="169991" y="193956"/>
                  <a:pt x="143533" y="168556"/>
                </a:cubicBezTo>
                <a:cubicBezTo>
                  <a:pt x="117075" y="143156"/>
                  <a:pt x="44579" y="103468"/>
                  <a:pt x="51458" y="111406"/>
                </a:cubicBezTo>
                <a:cubicBezTo>
                  <a:pt x="58337" y="119344"/>
                  <a:pt x="178987" y="213535"/>
                  <a:pt x="184808" y="216181"/>
                </a:cubicBezTo>
                <a:cubicBezTo>
                  <a:pt x="190629" y="218827"/>
                  <a:pt x="104904" y="146860"/>
                  <a:pt x="86383" y="127281"/>
                </a:cubicBezTo>
                <a:cubicBezTo>
                  <a:pt x="67862" y="107702"/>
                  <a:pt x="88500" y="116698"/>
                  <a:pt x="73683" y="98706"/>
                </a:cubicBezTo>
                <a:cubicBezTo>
                  <a:pt x="58866" y="80714"/>
                  <a:pt x="-7279" y="-5540"/>
                  <a:pt x="658" y="2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6" name="フリーフォーム 665">
            <a:extLst>
              <a:ext uri="{FF2B5EF4-FFF2-40B4-BE49-F238E27FC236}">
                <a16:creationId xmlns:a16="http://schemas.microsoft.com/office/drawing/2014/main" id="{3ADB374E-868C-3B61-F0F7-17891C9E7B21}"/>
              </a:ext>
            </a:extLst>
          </p:cNvPr>
          <p:cNvSpPr/>
          <p:nvPr/>
        </p:nvSpPr>
        <p:spPr>
          <a:xfrm>
            <a:off x="7219879" y="6686532"/>
            <a:ext cx="208656" cy="263601"/>
          </a:xfrm>
          <a:custGeom>
            <a:avLst/>
            <a:gdLst>
              <a:gd name="connsiteX0" fmla="*/ 71 w 208656"/>
              <a:gd name="connsiteY0" fmla="*/ 18 h 263601"/>
              <a:gd name="connsiteX1" fmla="*/ 130246 w 208656"/>
              <a:gd name="connsiteY1" fmla="*/ 117493 h 263601"/>
              <a:gd name="connsiteX2" fmla="*/ 177871 w 208656"/>
              <a:gd name="connsiteY2" fmla="*/ 161943 h 263601"/>
              <a:gd name="connsiteX3" fmla="*/ 139771 w 208656"/>
              <a:gd name="connsiteY3" fmla="*/ 117493 h 263601"/>
              <a:gd name="connsiteX4" fmla="*/ 203271 w 208656"/>
              <a:gd name="connsiteY4" fmla="*/ 177818 h 263601"/>
              <a:gd name="connsiteX5" fmla="*/ 139771 w 208656"/>
              <a:gd name="connsiteY5" fmla="*/ 263543 h 263601"/>
              <a:gd name="connsiteX6" fmla="*/ 206446 w 208656"/>
              <a:gd name="connsiteY6" fmla="*/ 190518 h 263601"/>
              <a:gd name="connsiteX7" fmla="*/ 184221 w 208656"/>
              <a:gd name="connsiteY7" fmla="*/ 146068 h 263601"/>
              <a:gd name="connsiteX8" fmla="*/ 101671 w 208656"/>
              <a:gd name="connsiteY8" fmla="*/ 63518 h 263601"/>
              <a:gd name="connsiteX9" fmla="*/ 149296 w 208656"/>
              <a:gd name="connsiteY9" fmla="*/ 107968 h 263601"/>
              <a:gd name="connsiteX10" fmla="*/ 71 w 208656"/>
              <a:gd name="connsiteY10" fmla="*/ 18 h 26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8656" h="263601">
                <a:moveTo>
                  <a:pt x="71" y="18"/>
                </a:moveTo>
                <a:cubicBezTo>
                  <a:pt x="-3104" y="1605"/>
                  <a:pt x="100613" y="90506"/>
                  <a:pt x="130246" y="117493"/>
                </a:cubicBezTo>
                <a:cubicBezTo>
                  <a:pt x="159879" y="144481"/>
                  <a:pt x="176284" y="161943"/>
                  <a:pt x="177871" y="161943"/>
                </a:cubicBezTo>
                <a:cubicBezTo>
                  <a:pt x="179458" y="161943"/>
                  <a:pt x="135538" y="114847"/>
                  <a:pt x="139771" y="117493"/>
                </a:cubicBezTo>
                <a:cubicBezTo>
                  <a:pt x="144004" y="120139"/>
                  <a:pt x="203271" y="153476"/>
                  <a:pt x="203271" y="177818"/>
                </a:cubicBezTo>
                <a:cubicBezTo>
                  <a:pt x="203271" y="202160"/>
                  <a:pt x="139242" y="261426"/>
                  <a:pt x="139771" y="263543"/>
                </a:cubicBezTo>
                <a:cubicBezTo>
                  <a:pt x="140300" y="265660"/>
                  <a:pt x="199038" y="210097"/>
                  <a:pt x="206446" y="190518"/>
                </a:cubicBezTo>
                <a:cubicBezTo>
                  <a:pt x="213854" y="170939"/>
                  <a:pt x="201683" y="167235"/>
                  <a:pt x="184221" y="146068"/>
                </a:cubicBezTo>
                <a:cubicBezTo>
                  <a:pt x="166759" y="124901"/>
                  <a:pt x="107492" y="69868"/>
                  <a:pt x="101671" y="63518"/>
                </a:cubicBezTo>
                <a:cubicBezTo>
                  <a:pt x="95850" y="57168"/>
                  <a:pt x="161467" y="115376"/>
                  <a:pt x="149296" y="107968"/>
                </a:cubicBezTo>
                <a:cubicBezTo>
                  <a:pt x="137125" y="100560"/>
                  <a:pt x="3246" y="-1569"/>
                  <a:pt x="71" y="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7" name="フリーフォーム 666">
            <a:extLst>
              <a:ext uri="{FF2B5EF4-FFF2-40B4-BE49-F238E27FC236}">
                <a16:creationId xmlns:a16="http://schemas.microsoft.com/office/drawing/2014/main" id="{C1E52174-EDAA-6445-B876-8EE311D25089}"/>
              </a:ext>
            </a:extLst>
          </p:cNvPr>
          <p:cNvSpPr/>
          <p:nvPr/>
        </p:nvSpPr>
        <p:spPr>
          <a:xfrm>
            <a:off x="7352675" y="6864120"/>
            <a:ext cx="241962" cy="253242"/>
          </a:xfrm>
          <a:custGeom>
            <a:avLst/>
            <a:gdLst>
              <a:gd name="connsiteX0" fmla="*/ 625 w 241962"/>
              <a:gd name="connsiteY0" fmla="*/ 251055 h 253242"/>
              <a:gd name="connsiteX1" fmla="*/ 54600 w 241962"/>
              <a:gd name="connsiteY1" fmla="*/ 73255 h 253242"/>
              <a:gd name="connsiteX2" fmla="*/ 51425 w 241962"/>
              <a:gd name="connsiteY2" fmla="*/ 79605 h 253242"/>
              <a:gd name="connsiteX3" fmla="*/ 76825 w 241962"/>
              <a:gd name="connsiteY3" fmla="*/ 28805 h 253242"/>
              <a:gd name="connsiteX4" fmla="*/ 165725 w 241962"/>
              <a:gd name="connsiteY4" fmla="*/ 28805 h 253242"/>
              <a:gd name="connsiteX5" fmla="*/ 92700 w 241962"/>
              <a:gd name="connsiteY5" fmla="*/ 38330 h 253242"/>
              <a:gd name="connsiteX6" fmla="*/ 187950 w 241962"/>
              <a:gd name="connsiteY6" fmla="*/ 31980 h 253242"/>
              <a:gd name="connsiteX7" fmla="*/ 241925 w 241962"/>
              <a:gd name="connsiteY7" fmla="*/ 79605 h 253242"/>
              <a:gd name="connsiteX8" fmla="*/ 194300 w 241962"/>
              <a:gd name="connsiteY8" fmla="*/ 22455 h 253242"/>
              <a:gd name="connsiteX9" fmla="*/ 80000 w 241962"/>
              <a:gd name="connsiteY9" fmla="*/ 230 h 253242"/>
              <a:gd name="connsiteX10" fmla="*/ 92700 w 241962"/>
              <a:gd name="connsiteY10" fmla="*/ 12930 h 253242"/>
              <a:gd name="connsiteX11" fmla="*/ 41900 w 241962"/>
              <a:gd name="connsiteY11" fmla="*/ 44680 h 253242"/>
              <a:gd name="connsiteX12" fmla="*/ 48250 w 241962"/>
              <a:gd name="connsiteY12" fmla="*/ 31980 h 253242"/>
              <a:gd name="connsiteX13" fmla="*/ 16500 w 241962"/>
              <a:gd name="connsiteY13" fmla="*/ 101830 h 253242"/>
              <a:gd name="connsiteX14" fmla="*/ 38725 w 241962"/>
              <a:gd name="connsiteY14" fmla="*/ 95480 h 253242"/>
              <a:gd name="connsiteX15" fmla="*/ 26025 w 241962"/>
              <a:gd name="connsiteY15" fmla="*/ 165330 h 253242"/>
              <a:gd name="connsiteX16" fmla="*/ 625 w 241962"/>
              <a:gd name="connsiteY16" fmla="*/ 251055 h 253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41962" h="253242">
                <a:moveTo>
                  <a:pt x="625" y="251055"/>
                </a:moveTo>
                <a:cubicBezTo>
                  <a:pt x="5388" y="235709"/>
                  <a:pt x="46133" y="101830"/>
                  <a:pt x="54600" y="73255"/>
                </a:cubicBezTo>
                <a:cubicBezTo>
                  <a:pt x="63067" y="44680"/>
                  <a:pt x="51425" y="79605"/>
                  <a:pt x="51425" y="79605"/>
                </a:cubicBezTo>
                <a:cubicBezTo>
                  <a:pt x="55129" y="72197"/>
                  <a:pt x="57775" y="37272"/>
                  <a:pt x="76825" y="28805"/>
                </a:cubicBezTo>
                <a:cubicBezTo>
                  <a:pt x="95875" y="20338"/>
                  <a:pt x="163079" y="27217"/>
                  <a:pt x="165725" y="28805"/>
                </a:cubicBezTo>
                <a:cubicBezTo>
                  <a:pt x="168371" y="30392"/>
                  <a:pt x="88996" y="37801"/>
                  <a:pt x="92700" y="38330"/>
                </a:cubicBezTo>
                <a:cubicBezTo>
                  <a:pt x="96404" y="38859"/>
                  <a:pt x="163079" y="25101"/>
                  <a:pt x="187950" y="31980"/>
                </a:cubicBezTo>
                <a:cubicBezTo>
                  <a:pt x="212821" y="38859"/>
                  <a:pt x="240867" y="81193"/>
                  <a:pt x="241925" y="79605"/>
                </a:cubicBezTo>
                <a:cubicBezTo>
                  <a:pt x="242983" y="78017"/>
                  <a:pt x="221288" y="35684"/>
                  <a:pt x="194300" y="22455"/>
                </a:cubicBezTo>
                <a:cubicBezTo>
                  <a:pt x="167313" y="9226"/>
                  <a:pt x="96933" y="1817"/>
                  <a:pt x="80000" y="230"/>
                </a:cubicBezTo>
                <a:cubicBezTo>
                  <a:pt x="63067" y="-1358"/>
                  <a:pt x="99050" y="5522"/>
                  <a:pt x="92700" y="12930"/>
                </a:cubicBezTo>
                <a:cubicBezTo>
                  <a:pt x="86350" y="20338"/>
                  <a:pt x="49308" y="41505"/>
                  <a:pt x="41900" y="44680"/>
                </a:cubicBezTo>
                <a:cubicBezTo>
                  <a:pt x="34492" y="47855"/>
                  <a:pt x="52483" y="22455"/>
                  <a:pt x="48250" y="31980"/>
                </a:cubicBezTo>
                <a:cubicBezTo>
                  <a:pt x="44017" y="41505"/>
                  <a:pt x="18088" y="91247"/>
                  <a:pt x="16500" y="101830"/>
                </a:cubicBezTo>
                <a:cubicBezTo>
                  <a:pt x="14913" y="112413"/>
                  <a:pt x="37138" y="84897"/>
                  <a:pt x="38725" y="95480"/>
                </a:cubicBezTo>
                <a:cubicBezTo>
                  <a:pt x="40313" y="106063"/>
                  <a:pt x="32375" y="133580"/>
                  <a:pt x="26025" y="165330"/>
                </a:cubicBezTo>
                <a:cubicBezTo>
                  <a:pt x="19675" y="197080"/>
                  <a:pt x="-4138" y="266401"/>
                  <a:pt x="625" y="2510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8" name="フリーフォーム 667">
            <a:extLst>
              <a:ext uri="{FF2B5EF4-FFF2-40B4-BE49-F238E27FC236}">
                <a16:creationId xmlns:a16="http://schemas.microsoft.com/office/drawing/2014/main" id="{0E31D60D-6F4C-B956-A8B7-F0ADD98791F3}"/>
              </a:ext>
            </a:extLst>
          </p:cNvPr>
          <p:cNvSpPr/>
          <p:nvPr/>
        </p:nvSpPr>
        <p:spPr>
          <a:xfrm>
            <a:off x="7454633" y="6762491"/>
            <a:ext cx="203895" cy="420482"/>
          </a:xfrm>
          <a:custGeom>
            <a:avLst/>
            <a:gdLst>
              <a:gd name="connsiteX0" fmla="*/ 203467 w 203895"/>
              <a:gd name="connsiteY0" fmla="*/ 259 h 420482"/>
              <a:gd name="connsiteX1" fmla="*/ 95517 w 203895"/>
              <a:gd name="connsiteY1" fmla="*/ 178059 h 420482"/>
              <a:gd name="connsiteX2" fmla="*/ 136792 w 203895"/>
              <a:gd name="connsiteY2" fmla="*/ 127259 h 420482"/>
              <a:gd name="connsiteX3" fmla="*/ 79642 w 203895"/>
              <a:gd name="connsiteY3" fmla="*/ 193934 h 420482"/>
              <a:gd name="connsiteX4" fmla="*/ 101867 w 203895"/>
              <a:gd name="connsiteY4" fmla="*/ 190759 h 420482"/>
              <a:gd name="connsiteX5" fmla="*/ 66942 w 203895"/>
              <a:gd name="connsiteY5" fmla="*/ 320934 h 420482"/>
              <a:gd name="connsiteX6" fmla="*/ 73292 w 203895"/>
              <a:gd name="connsiteY6" fmla="*/ 266959 h 420482"/>
              <a:gd name="connsiteX7" fmla="*/ 35192 w 203895"/>
              <a:gd name="connsiteY7" fmla="*/ 374909 h 420482"/>
              <a:gd name="connsiteX8" fmla="*/ 267 w 203895"/>
              <a:gd name="connsiteY8" fmla="*/ 419359 h 420482"/>
              <a:gd name="connsiteX9" fmla="*/ 54242 w 203895"/>
              <a:gd name="connsiteY9" fmla="*/ 333634 h 420482"/>
              <a:gd name="connsiteX10" fmla="*/ 79642 w 203895"/>
              <a:gd name="connsiteY10" fmla="*/ 232034 h 420482"/>
              <a:gd name="connsiteX11" fmla="*/ 70117 w 203895"/>
              <a:gd name="connsiteY11" fmla="*/ 273309 h 420482"/>
              <a:gd name="connsiteX12" fmla="*/ 178067 w 203895"/>
              <a:gd name="connsiteY12" fmla="*/ 111384 h 420482"/>
              <a:gd name="connsiteX13" fmla="*/ 124092 w 203895"/>
              <a:gd name="connsiteY13" fmla="*/ 174884 h 420482"/>
              <a:gd name="connsiteX14" fmla="*/ 152667 w 203895"/>
              <a:gd name="connsiteY14" fmla="*/ 95509 h 420482"/>
              <a:gd name="connsiteX15" fmla="*/ 133617 w 203895"/>
              <a:gd name="connsiteY15" fmla="*/ 136784 h 420482"/>
              <a:gd name="connsiteX16" fmla="*/ 203467 w 203895"/>
              <a:gd name="connsiteY16" fmla="*/ 259 h 420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03895" h="420482">
                <a:moveTo>
                  <a:pt x="203467" y="259"/>
                </a:moveTo>
                <a:cubicBezTo>
                  <a:pt x="197117" y="7138"/>
                  <a:pt x="106629" y="156892"/>
                  <a:pt x="95517" y="178059"/>
                </a:cubicBezTo>
                <a:cubicBezTo>
                  <a:pt x="84404" y="199226"/>
                  <a:pt x="139438" y="124613"/>
                  <a:pt x="136792" y="127259"/>
                </a:cubicBezTo>
                <a:cubicBezTo>
                  <a:pt x="134146" y="129905"/>
                  <a:pt x="85463" y="183351"/>
                  <a:pt x="79642" y="193934"/>
                </a:cubicBezTo>
                <a:cubicBezTo>
                  <a:pt x="73821" y="204517"/>
                  <a:pt x="103984" y="169592"/>
                  <a:pt x="101867" y="190759"/>
                </a:cubicBezTo>
                <a:cubicBezTo>
                  <a:pt x="99750" y="211926"/>
                  <a:pt x="71705" y="308234"/>
                  <a:pt x="66942" y="320934"/>
                </a:cubicBezTo>
                <a:cubicBezTo>
                  <a:pt x="62179" y="333634"/>
                  <a:pt x="78584" y="257963"/>
                  <a:pt x="73292" y="266959"/>
                </a:cubicBezTo>
                <a:cubicBezTo>
                  <a:pt x="68000" y="275955"/>
                  <a:pt x="47363" y="349509"/>
                  <a:pt x="35192" y="374909"/>
                </a:cubicBezTo>
                <a:cubicBezTo>
                  <a:pt x="23021" y="400309"/>
                  <a:pt x="-2908" y="426238"/>
                  <a:pt x="267" y="419359"/>
                </a:cubicBezTo>
                <a:cubicBezTo>
                  <a:pt x="3442" y="412480"/>
                  <a:pt x="41013" y="364855"/>
                  <a:pt x="54242" y="333634"/>
                </a:cubicBezTo>
                <a:cubicBezTo>
                  <a:pt x="67471" y="302413"/>
                  <a:pt x="76996" y="242088"/>
                  <a:pt x="79642" y="232034"/>
                </a:cubicBezTo>
                <a:cubicBezTo>
                  <a:pt x="82288" y="221980"/>
                  <a:pt x="53713" y="293417"/>
                  <a:pt x="70117" y="273309"/>
                </a:cubicBezTo>
                <a:cubicBezTo>
                  <a:pt x="86521" y="253201"/>
                  <a:pt x="169071" y="127788"/>
                  <a:pt x="178067" y="111384"/>
                </a:cubicBezTo>
                <a:cubicBezTo>
                  <a:pt x="187063" y="94980"/>
                  <a:pt x="128325" y="177530"/>
                  <a:pt x="124092" y="174884"/>
                </a:cubicBezTo>
                <a:cubicBezTo>
                  <a:pt x="119859" y="172238"/>
                  <a:pt x="151079" y="101859"/>
                  <a:pt x="152667" y="95509"/>
                </a:cubicBezTo>
                <a:cubicBezTo>
                  <a:pt x="154254" y="89159"/>
                  <a:pt x="123563" y="147896"/>
                  <a:pt x="133617" y="136784"/>
                </a:cubicBezTo>
                <a:cubicBezTo>
                  <a:pt x="143671" y="125672"/>
                  <a:pt x="209817" y="-6620"/>
                  <a:pt x="203467" y="2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9" name="フリーフォーム 668">
            <a:extLst>
              <a:ext uri="{FF2B5EF4-FFF2-40B4-BE49-F238E27FC236}">
                <a16:creationId xmlns:a16="http://schemas.microsoft.com/office/drawing/2014/main" id="{6596766D-1E7D-19A3-57E3-4FCE9674E4F7}"/>
              </a:ext>
            </a:extLst>
          </p:cNvPr>
          <p:cNvSpPr/>
          <p:nvPr/>
        </p:nvSpPr>
        <p:spPr>
          <a:xfrm>
            <a:off x="7362820" y="6895448"/>
            <a:ext cx="193768" cy="712015"/>
          </a:xfrm>
          <a:custGeom>
            <a:avLst/>
            <a:gdLst>
              <a:gd name="connsiteX0" fmla="*/ 193680 w 193768"/>
              <a:gd name="connsiteY0" fmla="*/ 652 h 712015"/>
              <a:gd name="connsiteX1" fmla="*/ 111130 w 193768"/>
              <a:gd name="connsiteY1" fmla="*/ 226077 h 712015"/>
              <a:gd name="connsiteX2" fmla="*/ 149230 w 193768"/>
              <a:gd name="connsiteY2" fmla="*/ 181627 h 712015"/>
              <a:gd name="connsiteX3" fmla="*/ 82555 w 193768"/>
              <a:gd name="connsiteY3" fmla="*/ 257827 h 712015"/>
              <a:gd name="connsiteX4" fmla="*/ 73030 w 193768"/>
              <a:gd name="connsiteY4" fmla="*/ 346727 h 712015"/>
              <a:gd name="connsiteX5" fmla="*/ 88905 w 193768"/>
              <a:gd name="connsiteY5" fmla="*/ 273702 h 712015"/>
              <a:gd name="connsiteX6" fmla="*/ 53980 w 193768"/>
              <a:gd name="connsiteY6" fmla="*/ 384827 h 712015"/>
              <a:gd name="connsiteX7" fmla="*/ 34930 w 193768"/>
              <a:gd name="connsiteY7" fmla="*/ 476902 h 712015"/>
              <a:gd name="connsiteX8" fmla="*/ 38105 w 193768"/>
              <a:gd name="connsiteY8" fmla="*/ 464202 h 712015"/>
              <a:gd name="connsiteX9" fmla="*/ 38105 w 193768"/>
              <a:gd name="connsiteY9" fmla="*/ 543577 h 712015"/>
              <a:gd name="connsiteX10" fmla="*/ 47630 w 193768"/>
              <a:gd name="connsiteY10" fmla="*/ 575327 h 712015"/>
              <a:gd name="connsiteX11" fmla="*/ 57155 w 193768"/>
              <a:gd name="connsiteY11" fmla="*/ 556277 h 712015"/>
              <a:gd name="connsiteX12" fmla="*/ 47630 w 193768"/>
              <a:gd name="connsiteY12" fmla="*/ 607077 h 712015"/>
              <a:gd name="connsiteX13" fmla="*/ 5 w 193768"/>
              <a:gd name="connsiteY13" fmla="*/ 711852 h 712015"/>
              <a:gd name="connsiteX14" fmla="*/ 44455 w 193768"/>
              <a:gd name="connsiteY14" fmla="*/ 629302 h 712015"/>
              <a:gd name="connsiteX15" fmla="*/ 44455 w 193768"/>
              <a:gd name="connsiteY15" fmla="*/ 556277 h 712015"/>
              <a:gd name="connsiteX16" fmla="*/ 53980 w 193768"/>
              <a:gd name="connsiteY16" fmla="*/ 321327 h 712015"/>
              <a:gd name="connsiteX17" fmla="*/ 123830 w 193768"/>
              <a:gd name="connsiteY17" fmla="*/ 200677 h 712015"/>
              <a:gd name="connsiteX18" fmla="*/ 88905 w 193768"/>
              <a:gd name="connsiteY18" fmla="*/ 251477 h 712015"/>
              <a:gd name="connsiteX19" fmla="*/ 136530 w 193768"/>
              <a:gd name="connsiteY19" fmla="*/ 137177 h 712015"/>
              <a:gd name="connsiteX20" fmla="*/ 127005 w 193768"/>
              <a:gd name="connsiteY20" fmla="*/ 156227 h 712015"/>
              <a:gd name="connsiteX21" fmla="*/ 193680 w 193768"/>
              <a:gd name="connsiteY21" fmla="*/ 652 h 712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93768" h="712015">
                <a:moveTo>
                  <a:pt x="193680" y="652"/>
                </a:moveTo>
                <a:cubicBezTo>
                  <a:pt x="191034" y="12294"/>
                  <a:pt x="118538" y="195915"/>
                  <a:pt x="111130" y="226077"/>
                </a:cubicBezTo>
                <a:cubicBezTo>
                  <a:pt x="103722" y="256239"/>
                  <a:pt x="153992" y="176335"/>
                  <a:pt x="149230" y="181627"/>
                </a:cubicBezTo>
                <a:cubicBezTo>
                  <a:pt x="144467" y="186919"/>
                  <a:pt x="95255" y="230310"/>
                  <a:pt x="82555" y="257827"/>
                </a:cubicBezTo>
                <a:cubicBezTo>
                  <a:pt x="69855" y="285344"/>
                  <a:pt x="71972" y="344081"/>
                  <a:pt x="73030" y="346727"/>
                </a:cubicBezTo>
                <a:cubicBezTo>
                  <a:pt x="74088" y="349373"/>
                  <a:pt x="92080" y="267352"/>
                  <a:pt x="88905" y="273702"/>
                </a:cubicBezTo>
                <a:cubicBezTo>
                  <a:pt x="85730" y="280052"/>
                  <a:pt x="62976" y="350960"/>
                  <a:pt x="53980" y="384827"/>
                </a:cubicBezTo>
                <a:cubicBezTo>
                  <a:pt x="44984" y="418694"/>
                  <a:pt x="37576" y="463673"/>
                  <a:pt x="34930" y="476902"/>
                </a:cubicBezTo>
                <a:cubicBezTo>
                  <a:pt x="32284" y="490131"/>
                  <a:pt x="37576" y="453090"/>
                  <a:pt x="38105" y="464202"/>
                </a:cubicBezTo>
                <a:cubicBezTo>
                  <a:pt x="38634" y="475314"/>
                  <a:pt x="36518" y="525056"/>
                  <a:pt x="38105" y="543577"/>
                </a:cubicBezTo>
                <a:cubicBezTo>
                  <a:pt x="39692" y="562098"/>
                  <a:pt x="44455" y="573210"/>
                  <a:pt x="47630" y="575327"/>
                </a:cubicBezTo>
                <a:cubicBezTo>
                  <a:pt x="50805" y="577444"/>
                  <a:pt x="57155" y="550985"/>
                  <a:pt x="57155" y="556277"/>
                </a:cubicBezTo>
                <a:cubicBezTo>
                  <a:pt x="57155" y="561569"/>
                  <a:pt x="57155" y="581148"/>
                  <a:pt x="47630" y="607077"/>
                </a:cubicBezTo>
                <a:cubicBezTo>
                  <a:pt x="38105" y="633006"/>
                  <a:pt x="534" y="708148"/>
                  <a:pt x="5" y="711852"/>
                </a:cubicBezTo>
                <a:cubicBezTo>
                  <a:pt x="-524" y="715556"/>
                  <a:pt x="37047" y="655231"/>
                  <a:pt x="44455" y="629302"/>
                </a:cubicBezTo>
                <a:cubicBezTo>
                  <a:pt x="51863" y="603373"/>
                  <a:pt x="42868" y="607606"/>
                  <a:pt x="44455" y="556277"/>
                </a:cubicBezTo>
                <a:cubicBezTo>
                  <a:pt x="46042" y="504948"/>
                  <a:pt x="40751" y="380594"/>
                  <a:pt x="53980" y="321327"/>
                </a:cubicBezTo>
                <a:cubicBezTo>
                  <a:pt x="67209" y="262060"/>
                  <a:pt x="118009" y="212319"/>
                  <a:pt x="123830" y="200677"/>
                </a:cubicBezTo>
                <a:cubicBezTo>
                  <a:pt x="129651" y="189035"/>
                  <a:pt x="86788" y="262060"/>
                  <a:pt x="88905" y="251477"/>
                </a:cubicBezTo>
                <a:cubicBezTo>
                  <a:pt x="91022" y="240894"/>
                  <a:pt x="130180" y="153052"/>
                  <a:pt x="136530" y="137177"/>
                </a:cubicBezTo>
                <a:cubicBezTo>
                  <a:pt x="142880" y="121302"/>
                  <a:pt x="115363" y="175806"/>
                  <a:pt x="127005" y="156227"/>
                </a:cubicBezTo>
                <a:cubicBezTo>
                  <a:pt x="138647" y="136648"/>
                  <a:pt x="196326" y="-10990"/>
                  <a:pt x="193680" y="6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0" name="フリーフォーム 669">
            <a:extLst>
              <a:ext uri="{FF2B5EF4-FFF2-40B4-BE49-F238E27FC236}">
                <a16:creationId xmlns:a16="http://schemas.microsoft.com/office/drawing/2014/main" id="{5B9A1AE4-C461-D282-B1A1-9393B103C6FD}"/>
              </a:ext>
            </a:extLst>
          </p:cNvPr>
          <p:cNvSpPr/>
          <p:nvPr/>
        </p:nvSpPr>
        <p:spPr>
          <a:xfrm>
            <a:off x="7365946" y="6910203"/>
            <a:ext cx="267121" cy="684444"/>
          </a:xfrm>
          <a:custGeom>
            <a:avLst/>
            <a:gdLst>
              <a:gd name="connsiteX0" fmla="*/ 263579 w 267121"/>
              <a:gd name="connsiteY0" fmla="*/ 14472 h 684444"/>
              <a:gd name="connsiteX1" fmla="*/ 171504 w 267121"/>
              <a:gd name="connsiteY1" fmla="*/ 303397 h 684444"/>
              <a:gd name="connsiteX2" fmla="*/ 184204 w 267121"/>
              <a:gd name="connsiteY2" fmla="*/ 258947 h 684444"/>
              <a:gd name="connsiteX3" fmla="*/ 69904 w 267121"/>
              <a:gd name="connsiteY3" fmla="*/ 528822 h 684444"/>
              <a:gd name="connsiteX4" fmla="*/ 54 w 267121"/>
              <a:gd name="connsiteY4" fmla="*/ 684397 h 684444"/>
              <a:gd name="connsiteX5" fmla="*/ 60379 w 267121"/>
              <a:gd name="connsiteY5" fmla="*/ 541522 h 684444"/>
              <a:gd name="connsiteX6" fmla="*/ 171504 w 267121"/>
              <a:gd name="connsiteY6" fmla="*/ 230372 h 684444"/>
              <a:gd name="connsiteX7" fmla="*/ 117529 w 267121"/>
              <a:gd name="connsiteY7" fmla="*/ 344672 h 684444"/>
              <a:gd name="connsiteX8" fmla="*/ 190554 w 267121"/>
              <a:gd name="connsiteY8" fmla="*/ 233547 h 684444"/>
              <a:gd name="connsiteX9" fmla="*/ 187379 w 267121"/>
              <a:gd name="connsiteY9" fmla="*/ 271647 h 684444"/>
              <a:gd name="connsiteX10" fmla="*/ 241354 w 267121"/>
              <a:gd name="connsiteY10" fmla="*/ 65272 h 684444"/>
              <a:gd name="connsiteX11" fmla="*/ 263579 w 267121"/>
              <a:gd name="connsiteY11" fmla="*/ 14472 h 684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7121" h="684444">
                <a:moveTo>
                  <a:pt x="263579" y="14472"/>
                </a:moveTo>
                <a:cubicBezTo>
                  <a:pt x="251937" y="54160"/>
                  <a:pt x="184733" y="262651"/>
                  <a:pt x="171504" y="303397"/>
                </a:cubicBezTo>
                <a:cubicBezTo>
                  <a:pt x="158275" y="344143"/>
                  <a:pt x="201137" y="221376"/>
                  <a:pt x="184204" y="258947"/>
                </a:cubicBezTo>
                <a:cubicBezTo>
                  <a:pt x="167271" y="296518"/>
                  <a:pt x="100596" y="457914"/>
                  <a:pt x="69904" y="528822"/>
                </a:cubicBezTo>
                <a:cubicBezTo>
                  <a:pt x="39212" y="599730"/>
                  <a:pt x="1642" y="682280"/>
                  <a:pt x="54" y="684397"/>
                </a:cubicBezTo>
                <a:cubicBezTo>
                  <a:pt x="-1534" y="686514"/>
                  <a:pt x="31804" y="617193"/>
                  <a:pt x="60379" y="541522"/>
                </a:cubicBezTo>
                <a:cubicBezTo>
                  <a:pt x="88954" y="465851"/>
                  <a:pt x="161979" y="263180"/>
                  <a:pt x="171504" y="230372"/>
                </a:cubicBezTo>
                <a:cubicBezTo>
                  <a:pt x="181029" y="197564"/>
                  <a:pt x="114354" y="344143"/>
                  <a:pt x="117529" y="344672"/>
                </a:cubicBezTo>
                <a:cubicBezTo>
                  <a:pt x="120704" y="345201"/>
                  <a:pt x="178912" y="245718"/>
                  <a:pt x="190554" y="233547"/>
                </a:cubicBezTo>
                <a:cubicBezTo>
                  <a:pt x="202196" y="221376"/>
                  <a:pt x="178912" y="299693"/>
                  <a:pt x="187379" y="271647"/>
                </a:cubicBezTo>
                <a:cubicBezTo>
                  <a:pt x="195846" y="243601"/>
                  <a:pt x="227067" y="105489"/>
                  <a:pt x="241354" y="65272"/>
                </a:cubicBezTo>
                <a:cubicBezTo>
                  <a:pt x="255641" y="25055"/>
                  <a:pt x="275221" y="-25216"/>
                  <a:pt x="263579" y="1447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1" name="フリーフォーム 670">
            <a:extLst>
              <a:ext uri="{FF2B5EF4-FFF2-40B4-BE49-F238E27FC236}">
                <a16:creationId xmlns:a16="http://schemas.microsoft.com/office/drawing/2014/main" id="{D418E7D7-2905-F523-EB1C-C2C43F617F9A}"/>
              </a:ext>
            </a:extLst>
          </p:cNvPr>
          <p:cNvSpPr/>
          <p:nvPr/>
        </p:nvSpPr>
        <p:spPr>
          <a:xfrm>
            <a:off x="6857957" y="6746757"/>
            <a:ext cx="388172" cy="479543"/>
          </a:xfrm>
          <a:custGeom>
            <a:avLst/>
            <a:gdLst>
              <a:gd name="connsiteX0" fmla="*/ 43 w 388172"/>
              <a:gd name="connsiteY0" fmla="*/ 118 h 479543"/>
              <a:gd name="connsiteX1" fmla="*/ 136568 w 388172"/>
              <a:gd name="connsiteY1" fmla="*/ 212843 h 479543"/>
              <a:gd name="connsiteX2" fmla="*/ 203243 w 388172"/>
              <a:gd name="connsiteY2" fmla="*/ 146168 h 479543"/>
              <a:gd name="connsiteX3" fmla="*/ 196893 w 388172"/>
              <a:gd name="connsiteY3" fmla="*/ 162043 h 479543"/>
              <a:gd name="connsiteX4" fmla="*/ 266743 w 388172"/>
              <a:gd name="connsiteY4" fmla="*/ 41393 h 479543"/>
              <a:gd name="connsiteX5" fmla="*/ 295318 w 388172"/>
              <a:gd name="connsiteY5" fmla="*/ 82668 h 479543"/>
              <a:gd name="connsiteX6" fmla="*/ 304843 w 388172"/>
              <a:gd name="connsiteY6" fmla="*/ 60443 h 479543"/>
              <a:gd name="connsiteX7" fmla="*/ 330243 w 388172"/>
              <a:gd name="connsiteY7" fmla="*/ 130293 h 479543"/>
              <a:gd name="connsiteX8" fmla="*/ 342943 w 388172"/>
              <a:gd name="connsiteY8" fmla="*/ 273168 h 479543"/>
              <a:gd name="connsiteX9" fmla="*/ 358818 w 388172"/>
              <a:gd name="connsiteY9" fmla="*/ 244593 h 479543"/>
              <a:gd name="connsiteX10" fmla="*/ 368343 w 388172"/>
              <a:gd name="connsiteY10" fmla="*/ 352543 h 479543"/>
              <a:gd name="connsiteX11" fmla="*/ 342943 w 388172"/>
              <a:gd name="connsiteY11" fmla="*/ 403343 h 479543"/>
              <a:gd name="connsiteX12" fmla="*/ 355643 w 388172"/>
              <a:gd name="connsiteY12" fmla="*/ 396993 h 479543"/>
              <a:gd name="connsiteX13" fmla="*/ 257218 w 388172"/>
              <a:gd name="connsiteY13" fmla="*/ 479543 h 479543"/>
              <a:gd name="connsiteX14" fmla="*/ 352468 w 388172"/>
              <a:gd name="connsiteY14" fmla="*/ 396993 h 479543"/>
              <a:gd name="connsiteX15" fmla="*/ 342943 w 388172"/>
              <a:gd name="connsiteY15" fmla="*/ 282693 h 479543"/>
              <a:gd name="connsiteX16" fmla="*/ 339768 w 388172"/>
              <a:gd name="connsiteY16" fmla="*/ 260468 h 479543"/>
              <a:gd name="connsiteX17" fmla="*/ 387393 w 388172"/>
              <a:gd name="connsiteY17" fmla="*/ 304918 h 479543"/>
              <a:gd name="connsiteX18" fmla="*/ 295318 w 388172"/>
              <a:gd name="connsiteY18" fmla="*/ 44568 h 479543"/>
              <a:gd name="connsiteX19" fmla="*/ 190543 w 388172"/>
              <a:gd name="connsiteY19" fmla="*/ 174743 h 479543"/>
              <a:gd name="connsiteX20" fmla="*/ 57193 w 388172"/>
              <a:gd name="connsiteY20" fmla="*/ 82668 h 479543"/>
              <a:gd name="connsiteX21" fmla="*/ 120693 w 388172"/>
              <a:gd name="connsiteY21" fmla="*/ 181093 h 479543"/>
              <a:gd name="connsiteX22" fmla="*/ 43 w 388172"/>
              <a:gd name="connsiteY22" fmla="*/ 118 h 479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8172" h="479543">
                <a:moveTo>
                  <a:pt x="43" y="118"/>
                </a:moveTo>
                <a:cubicBezTo>
                  <a:pt x="2689" y="5410"/>
                  <a:pt x="102701" y="188501"/>
                  <a:pt x="136568" y="212843"/>
                </a:cubicBezTo>
                <a:cubicBezTo>
                  <a:pt x="170435" y="237185"/>
                  <a:pt x="193189" y="154635"/>
                  <a:pt x="203243" y="146168"/>
                </a:cubicBezTo>
                <a:cubicBezTo>
                  <a:pt x="213297" y="137701"/>
                  <a:pt x="186310" y="179506"/>
                  <a:pt x="196893" y="162043"/>
                </a:cubicBezTo>
                <a:cubicBezTo>
                  <a:pt x="207476" y="144581"/>
                  <a:pt x="250339" y="54622"/>
                  <a:pt x="266743" y="41393"/>
                </a:cubicBezTo>
                <a:cubicBezTo>
                  <a:pt x="283147" y="28164"/>
                  <a:pt x="288968" y="79493"/>
                  <a:pt x="295318" y="82668"/>
                </a:cubicBezTo>
                <a:cubicBezTo>
                  <a:pt x="301668" y="85843"/>
                  <a:pt x="299022" y="52506"/>
                  <a:pt x="304843" y="60443"/>
                </a:cubicBezTo>
                <a:cubicBezTo>
                  <a:pt x="310664" y="68380"/>
                  <a:pt x="323893" y="94839"/>
                  <a:pt x="330243" y="130293"/>
                </a:cubicBezTo>
                <a:cubicBezTo>
                  <a:pt x="336593" y="165747"/>
                  <a:pt x="338181" y="254118"/>
                  <a:pt x="342943" y="273168"/>
                </a:cubicBezTo>
                <a:cubicBezTo>
                  <a:pt x="347705" y="292218"/>
                  <a:pt x="354585" y="231364"/>
                  <a:pt x="358818" y="244593"/>
                </a:cubicBezTo>
                <a:cubicBezTo>
                  <a:pt x="363051" y="257822"/>
                  <a:pt x="370989" y="326085"/>
                  <a:pt x="368343" y="352543"/>
                </a:cubicBezTo>
                <a:cubicBezTo>
                  <a:pt x="365697" y="379001"/>
                  <a:pt x="345060" y="395935"/>
                  <a:pt x="342943" y="403343"/>
                </a:cubicBezTo>
                <a:cubicBezTo>
                  <a:pt x="340826" y="410751"/>
                  <a:pt x="369931" y="384293"/>
                  <a:pt x="355643" y="396993"/>
                </a:cubicBezTo>
                <a:cubicBezTo>
                  <a:pt x="341356" y="409693"/>
                  <a:pt x="257747" y="479543"/>
                  <a:pt x="257218" y="479543"/>
                </a:cubicBezTo>
                <a:cubicBezTo>
                  <a:pt x="256689" y="479543"/>
                  <a:pt x="338181" y="429801"/>
                  <a:pt x="352468" y="396993"/>
                </a:cubicBezTo>
                <a:cubicBezTo>
                  <a:pt x="366756" y="364185"/>
                  <a:pt x="345060" y="305447"/>
                  <a:pt x="342943" y="282693"/>
                </a:cubicBezTo>
                <a:cubicBezTo>
                  <a:pt x="340826" y="259939"/>
                  <a:pt x="332360" y="256764"/>
                  <a:pt x="339768" y="260468"/>
                </a:cubicBezTo>
                <a:cubicBezTo>
                  <a:pt x="347176" y="264172"/>
                  <a:pt x="394801" y="340901"/>
                  <a:pt x="387393" y="304918"/>
                </a:cubicBezTo>
                <a:cubicBezTo>
                  <a:pt x="379985" y="268935"/>
                  <a:pt x="328126" y="66264"/>
                  <a:pt x="295318" y="44568"/>
                </a:cubicBezTo>
                <a:cubicBezTo>
                  <a:pt x="262510" y="22872"/>
                  <a:pt x="230230" y="168393"/>
                  <a:pt x="190543" y="174743"/>
                </a:cubicBezTo>
                <a:cubicBezTo>
                  <a:pt x="150856" y="181093"/>
                  <a:pt x="68835" y="81610"/>
                  <a:pt x="57193" y="82668"/>
                </a:cubicBezTo>
                <a:cubicBezTo>
                  <a:pt x="45551" y="83726"/>
                  <a:pt x="125985" y="193793"/>
                  <a:pt x="120693" y="181093"/>
                </a:cubicBezTo>
                <a:cubicBezTo>
                  <a:pt x="115401" y="168393"/>
                  <a:pt x="-2603" y="-5174"/>
                  <a:pt x="43" y="1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2" name="フリーフォーム 671">
            <a:extLst>
              <a:ext uri="{FF2B5EF4-FFF2-40B4-BE49-F238E27FC236}">
                <a16:creationId xmlns:a16="http://schemas.microsoft.com/office/drawing/2014/main" id="{1C415EE2-A462-4C5D-1035-23A59BEA737F}"/>
              </a:ext>
            </a:extLst>
          </p:cNvPr>
          <p:cNvSpPr/>
          <p:nvPr/>
        </p:nvSpPr>
        <p:spPr>
          <a:xfrm>
            <a:off x="6562696" y="6477011"/>
            <a:ext cx="212754" cy="111332"/>
          </a:xfrm>
          <a:custGeom>
            <a:avLst/>
            <a:gdLst>
              <a:gd name="connsiteX0" fmla="*/ 29 w 212754"/>
              <a:gd name="connsiteY0" fmla="*/ 111114 h 111332"/>
              <a:gd name="connsiteX1" fmla="*/ 146079 w 212754"/>
              <a:gd name="connsiteY1" fmla="*/ 47614 h 111332"/>
              <a:gd name="connsiteX2" fmla="*/ 69879 w 212754"/>
              <a:gd name="connsiteY2" fmla="*/ 53964 h 111332"/>
              <a:gd name="connsiteX3" fmla="*/ 161954 w 212754"/>
              <a:gd name="connsiteY3" fmla="*/ 31739 h 111332"/>
              <a:gd name="connsiteX4" fmla="*/ 212754 w 212754"/>
              <a:gd name="connsiteY4" fmla="*/ 111114 h 111332"/>
              <a:gd name="connsiteX5" fmla="*/ 161954 w 212754"/>
              <a:gd name="connsiteY5" fmla="*/ 3164 h 111332"/>
              <a:gd name="connsiteX6" fmla="*/ 133379 w 212754"/>
              <a:gd name="connsiteY6" fmla="*/ 34914 h 111332"/>
              <a:gd name="connsiteX7" fmla="*/ 29 w 212754"/>
              <a:gd name="connsiteY7" fmla="*/ 111114 h 111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12754" h="111332">
                <a:moveTo>
                  <a:pt x="29" y="111114"/>
                </a:moveTo>
                <a:cubicBezTo>
                  <a:pt x="2146" y="113231"/>
                  <a:pt x="134437" y="57139"/>
                  <a:pt x="146079" y="47614"/>
                </a:cubicBezTo>
                <a:cubicBezTo>
                  <a:pt x="157721" y="38089"/>
                  <a:pt x="67233" y="56610"/>
                  <a:pt x="69879" y="53964"/>
                </a:cubicBezTo>
                <a:cubicBezTo>
                  <a:pt x="72525" y="51318"/>
                  <a:pt x="138142" y="22214"/>
                  <a:pt x="161954" y="31739"/>
                </a:cubicBezTo>
                <a:cubicBezTo>
                  <a:pt x="185767" y="41264"/>
                  <a:pt x="212754" y="115876"/>
                  <a:pt x="212754" y="111114"/>
                </a:cubicBezTo>
                <a:cubicBezTo>
                  <a:pt x="212754" y="106352"/>
                  <a:pt x="175183" y="15864"/>
                  <a:pt x="161954" y="3164"/>
                </a:cubicBezTo>
                <a:cubicBezTo>
                  <a:pt x="148725" y="-9536"/>
                  <a:pt x="158250" y="19039"/>
                  <a:pt x="133379" y="34914"/>
                </a:cubicBezTo>
                <a:cubicBezTo>
                  <a:pt x="108508" y="50789"/>
                  <a:pt x="-2088" y="108997"/>
                  <a:pt x="29" y="1111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3" name="フリーフォーム 672">
            <a:extLst>
              <a:ext uri="{FF2B5EF4-FFF2-40B4-BE49-F238E27FC236}">
                <a16:creationId xmlns:a16="http://schemas.microsoft.com/office/drawing/2014/main" id="{61AC564E-2B81-9C89-ED63-732104F57E89}"/>
              </a:ext>
            </a:extLst>
          </p:cNvPr>
          <p:cNvSpPr/>
          <p:nvPr/>
        </p:nvSpPr>
        <p:spPr>
          <a:xfrm>
            <a:off x="6631366" y="6599231"/>
            <a:ext cx="523325" cy="1053487"/>
          </a:xfrm>
          <a:custGeom>
            <a:avLst/>
            <a:gdLst>
              <a:gd name="connsiteX0" fmla="*/ 4384 w 523325"/>
              <a:gd name="connsiteY0" fmla="*/ 4769 h 1053487"/>
              <a:gd name="connsiteX1" fmla="*/ 302834 w 523325"/>
              <a:gd name="connsiteY1" fmla="*/ 366719 h 1053487"/>
              <a:gd name="connsiteX2" fmla="*/ 293309 w 523325"/>
              <a:gd name="connsiteY2" fmla="*/ 325444 h 1053487"/>
              <a:gd name="connsiteX3" fmla="*/ 388559 w 523325"/>
              <a:gd name="connsiteY3" fmla="*/ 592144 h 1053487"/>
              <a:gd name="connsiteX4" fmla="*/ 375859 w 523325"/>
              <a:gd name="connsiteY4" fmla="*/ 566744 h 1053487"/>
              <a:gd name="connsiteX5" fmla="*/ 401259 w 523325"/>
              <a:gd name="connsiteY5" fmla="*/ 827094 h 1053487"/>
              <a:gd name="connsiteX6" fmla="*/ 401259 w 523325"/>
              <a:gd name="connsiteY6" fmla="*/ 823919 h 1053487"/>
              <a:gd name="connsiteX7" fmla="*/ 407609 w 523325"/>
              <a:gd name="connsiteY7" fmla="*/ 849319 h 1053487"/>
              <a:gd name="connsiteX8" fmla="*/ 445709 w 523325"/>
              <a:gd name="connsiteY8" fmla="*/ 900119 h 1053487"/>
              <a:gd name="connsiteX9" fmla="*/ 477459 w 523325"/>
              <a:gd name="connsiteY9" fmla="*/ 989019 h 1053487"/>
              <a:gd name="connsiteX10" fmla="*/ 486984 w 523325"/>
              <a:gd name="connsiteY10" fmla="*/ 973144 h 1053487"/>
              <a:gd name="connsiteX11" fmla="*/ 521909 w 523325"/>
              <a:gd name="connsiteY11" fmla="*/ 1052519 h 1053487"/>
              <a:gd name="connsiteX12" fmla="*/ 433009 w 523325"/>
              <a:gd name="connsiteY12" fmla="*/ 909644 h 1053487"/>
              <a:gd name="connsiteX13" fmla="*/ 385384 w 523325"/>
              <a:gd name="connsiteY13" fmla="*/ 661994 h 1053487"/>
              <a:gd name="connsiteX14" fmla="*/ 321884 w 523325"/>
              <a:gd name="connsiteY14" fmla="*/ 357194 h 1053487"/>
              <a:gd name="connsiteX15" fmla="*/ 71059 w 523325"/>
              <a:gd name="connsiteY15" fmla="*/ 17469 h 1053487"/>
              <a:gd name="connsiteX16" fmla="*/ 232984 w 523325"/>
              <a:gd name="connsiteY16" fmla="*/ 284169 h 1053487"/>
              <a:gd name="connsiteX17" fmla="*/ 131384 w 523325"/>
              <a:gd name="connsiteY17" fmla="*/ 166694 h 1053487"/>
              <a:gd name="connsiteX18" fmla="*/ 4384 w 523325"/>
              <a:gd name="connsiteY18" fmla="*/ 4769 h 105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23325" h="1053487">
                <a:moveTo>
                  <a:pt x="4384" y="4769"/>
                </a:moveTo>
                <a:cubicBezTo>
                  <a:pt x="32959" y="38107"/>
                  <a:pt x="254680" y="313273"/>
                  <a:pt x="302834" y="366719"/>
                </a:cubicBezTo>
                <a:cubicBezTo>
                  <a:pt x="350988" y="420165"/>
                  <a:pt x="279021" y="287873"/>
                  <a:pt x="293309" y="325444"/>
                </a:cubicBezTo>
                <a:cubicBezTo>
                  <a:pt x="307597" y="363015"/>
                  <a:pt x="374801" y="551927"/>
                  <a:pt x="388559" y="592144"/>
                </a:cubicBezTo>
                <a:cubicBezTo>
                  <a:pt x="402317" y="632361"/>
                  <a:pt x="373742" y="527586"/>
                  <a:pt x="375859" y="566744"/>
                </a:cubicBezTo>
                <a:cubicBezTo>
                  <a:pt x="377976" y="605902"/>
                  <a:pt x="397026" y="784232"/>
                  <a:pt x="401259" y="827094"/>
                </a:cubicBezTo>
                <a:cubicBezTo>
                  <a:pt x="405492" y="869957"/>
                  <a:pt x="400201" y="820215"/>
                  <a:pt x="401259" y="823919"/>
                </a:cubicBezTo>
                <a:cubicBezTo>
                  <a:pt x="402317" y="827623"/>
                  <a:pt x="400201" y="836619"/>
                  <a:pt x="407609" y="849319"/>
                </a:cubicBezTo>
                <a:cubicBezTo>
                  <a:pt x="415017" y="862019"/>
                  <a:pt x="434067" y="876836"/>
                  <a:pt x="445709" y="900119"/>
                </a:cubicBezTo>
                <a:cubicBezTo>
                  <a:pt x="457351" y="923402"/>
                  <a:pt x="470580" y="976848"/>
                  <a:pt x="477459" y="989019"/>
                </a:cubicBezTo>
                <a:cubicBezTo>
                  <a:pt x="484338" y="1001190"/>
                  <a:pt x="479576" y="962561"/>
                  <a:pt x="486984" y="973144"/>
                </a:cubicBezTo>
                <a:cubicBezTo>
                  <a:pt x="494392" y="983727"/>
                  <a:pt x="530905" y="1063102"/>
                  <a:pt x="521909" y="1052519"/>
                </a:cubicBezTo>
                <a:cubicBezTo>
                  <a:pt x="512913" y="1041936"/>
                  <a:pt x="455763" y="974732"/>
                  <a:pt x="433009" y="909644"/>
                </a:cubicBezTo>
                <a:cubicBezTo>
                  <a:pt x="410255" y="844556"/>
                  <a:pt x="403905" y="754069"/>
                  <a:pt x="385384" y="661994"/>
                </a:cubicBezTo>
                <a:cubicBezTo>
                  <a:pt x="366863" y="569919"/>
                  <a:pt x="374272" y="464615"/>
                  <a:pt x="321884" y="357194"/>
                </a:cubicBezTo>
                <a:cubicBezTo>
                  <a:pt x="269496" y="249773"/>
                  <a:pt x="85876" y="29640"/>
                  <a:pt x="71059" y="17469"/>
                </a:cubicBezTo>
                <a:cubicBezTo>
                  <a:pt x="56242" y="5298"/>
                  <a:pt x="222930" y="259298"/>
                  <a:pt x="232984" y="284169"/>
                </a:cubicBezTo>
                <a:cubicBezTo>
                  <a:pt x="243038" y="309040"/>
                  <a:pt x="167896" y="211144"/>
                  <a:pt x="131384" y="166694"/>
                </a:cubicBezTo>
                <a:cubicBezTo>
                  <a:pt x="94872" y="122244"/>
                  <a:pt x="-24191" y="-28569"/>
                  <a:pt x="4384" y="47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4" name="フリーフォーム 673">
            <a:extLst>
              <a:ext uri="{FF2B5EF4-FFF2-40B4-BE49-F238E27FC236}">
                <a16:creationId xmlns:a16="http://schemas.microsoft.com/office/drawing/2014/main" id="{364D6F91-055E-7F90-45D3-B1D0AD69876B}"/>
              </a:ext>
            </a:extLst>
          </p:cNvPr>
          <p:cNvSpPr/>
          <p:nvPr/>
        </p:nvSpPr>
        <p:spPr>
          <a:xfrm>
            <a:off x="7080248" y="7019383"/>
            <a:ext cx="174974" cy="632773"/>
          </a:xfrm>
          <a:custGeom>
            <a:avLst/>
            <a:gdLst>
              <a:gd name="connsiteX0" fmla="*/ 174627 w 174974"/>
              <a:gd name="connsiteY0" fmla="*/ 542 h 632773"/>
              <a:gd name="connsiteX1" fmla="*/ 88902 w 174974"/>
              <a:gd name="connsiteY1" fmla="*/ 184692 h 632773"/>
              <a:gd name="connsiteX2" fmla="*/ 123827 w 174974"/>
              <a:gd name="connsiteY2" fmla="*/ 178342 h 632773"/>
              <a:gd name="connsiteX3" fmla="*/ 107952 w 174974"/>
              <a:gd name="connsiteY3" fmla="*/ 368842 h 632773"/>
              <a:gd name="connsiteX4" fmla="*/ 142877 w 174974"/>
              <a:gd name="connsiteY4" fmla="*/ 295817 h 632773"/>
              <a:gd name="connsiteX5" fmla="*/ 73027 w 174974"/>
              <a:gd name="connsiteY5" fmla="*/ 524417 h 632773"/>
              <a:gd name="connsiteX6" fmla="*/ 60327 w 174974"/>
              <a:gd name="connsiteY6" fmla="*/ 632367 h 632773"/>
              <a:gd name="connsiteX7" fmla="*/ 76202 w 174974"/>
              <a:gd name="connsiteY7" fmla="*/ 489492 h 632773"/>
              <a:gd name="connsiteX8" fmla="*/ 104777 w 174974"/>
              <a:gd name="connsiteY8" fmla="*/ 378367 h 632773"/>
              <a:gd name="connsiteX9" fmla="*/ 2 w 174974"/>
              <a:gd name="connsiteY9" fmla="*/ 225967 h 632773"/>
              <a:gd name="connsiteX10" fmla="*/ 107952 w 174974"/>
              <a:gd name="connsiteY10" fmla="*/ 372017 h 632773"/>
              <a:gd name="connsiteX11" fmla="*/ 95252 w 174974"/>
              <a:gd name="connsiteY11" fmla="*/ 318042 h 632773"/>
              <a:gd name="connsiteX12" fmla="*/ 171452 w 174974"/>
              <a:gd name="connsiteY12" fmla="*/ 111667 h 632773"/>
              <a:gd name="connsiteX13" fmla="*/ 82552 w 174974"/>
              <a:gd name="connsiteY13" fmla="*/ 216442 h 632773"/>
              <a:gd name="connsiteX14" fmla="*/ 117477 w 174974"/>
              <a:gd name="connsiteY14" fmla="*/ 130717 h 632773"/>
              <a:gd name="connsiteX15" fmla="*/ 174627 w 174974"/>
              <a:gd name="connsiteY15" fmla="*/ 542 h 63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4974" h="632773">
                <a:moveTo>
                  <a:pt x="174627" y="542"/>
                </a:moveTo>
                <a:cubicBezTo>
                  <a:pt x="169865" y="9538"/>
                  <a:pt x="97369" y="155059"/>
                  <a:pt x="88902" y="184692"/>
                </a:cubicBezTo>
                <a:cubicBezTo>
                  <a:pt x="80435" y="214325"/>
                  <a:pt x="120652" y="147650"/>
                  <a:pt x="123827" y="178342"/>
                </a:cubicBezTo>
                <a:cubicBezTo>
                  <a:pt x="127002" y="209034"/>
                  <a:pt x="104777" y="349263"/>
                  <a:pt x="107952" y="368842"/>
                </a:cubicBezTo>
                <a:cubicBezTo>
                  <a:pt x="111127" y="388421"/>
                  <a:pt x="148698" y="269888"/>
                  <a:pt x="142877" y="295817"/>
                </a:cubicBezTo>
                <a:cubicBezTo>
                  <a:pt x="137056" y="321746"/>
                  <a:pt x="86785" y="468325"/>
                  <a:pt x="73027" y="524417"/>
                </a:cubicBezTo>
                <a:cubicBezTo>
                  <a:pt x="59269" y="580509"/>
                  <a:pt x="59798" y="638188"/>
                  <a:pt x="60327" y="632367"/>
                </a:cubicBezTo>
                <a:cubicBezTo>
                  <a:pt x="60856" y="626546"/>
                  <a:pt x="68794" y="531825"/>
                  <a:pt x="76202" y="489492"/>
                </a:cubicBezTo>
                <a:cubicBezTo>
                  <a:pt x="83610" y="447159"/>
                  <a:pt x="117477" y="422288"/>
                  <a:pt x="104777" y="378367"/>
                </a:cubicBezTo>
                <a:cubicBezTo>
                  <a:pt x="92077" y="334446"/>
                  <a:pt x="-527" y="227025"/>
                  <a:pt x="2" y="225967"/>
                </a:cubicBezTo>
                <a:cubicBezTo>
                  <a:pt x="531" y="224909"/>
                  <a:pt x="92077" y="356671"/>
                  <a:pt x="107952" y="372017"/>
                </a:cubicBezTo>
                <a:cubicBezTo>
                  <a:pt x="123827" y="387363"/>
                  <a:pt x="84669" y="361434"/>
                  <a:pt x="95252" y="318042"/>
                </a:cubicBezTo>
                <a:cubicBezTo>
                  <a:pt x="105835" y="274650"/>
                  <a:pt x="173569" y="128600"/>
                  <a:pt x="171452" y="111667"/>
                </a:cubicBezTo>
                <a:cubicBezTo>
                  <a:pt x="169335" y="94734"/>
                  <a:pt x="91548" y="213267"/>
                  <a:pt x="82552" y="216442"/>
                </a:cubicBezTo>
                <a:cubicBezTo>
                  <a:pt x="73556" y="219617"/>
                  <a:pt x="101073" y="164584"/>
                  <a:pt x="117477" y="130717"/>
                </a:cubicBezTo>
                <a:cubicBezTo>
                  <a:pt x="133881" y="96850"/>
                  <a:pt x="179389" y="-8454"/>
                  <a:pt x="174627" y="5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5" name="フリーフォーム 674">
            <a:extLst>
              <a:ext uri="{FF2B5EF4-FFF2-40B4-BE49-F238E27FC236}">
                <a16:creationId xmlns:a16="http://schemas.microsoft.com/office/drawing/2014/main" id="{53E4D39C-7DFD-17E8-9FF0-667DFAA87D00}"/>
              </a:ext>
            </a:extLst>
          </p:cNvPr>
          <p:cNvSpPr/>
          <p:nvPr/>
        </p:nvSpPr>
        <p:spPr>
          <a:xfrm>
            <a:off x="7267520" y="6899108"/>
            <a:ext cx="146136" cy="759297"/>
          </a:xfrm>
          <a:custGeom>
            <a:avLst/>
            <a:gdLst>
              <a:gd name="connsiteX0" fmla="*/ 136580 w 146136"/>
              <a:gd name="connsiteY0" fmla="*/ 167 h 759297"/>
              <a:gd name="connsiteX1" fmla="*/ 50855 w 146136"/>
              <a:gd name="connsiteY1" fmla="*/ 219242 h 759297"/>
              <a:gd name="connsiteX2" fmla="*/ 88955 w 146136"/>
              <a:gd name="connsiteY2" fmla="*/ 181142 h 759297"/>
              <a:gd name="connsiteX3" fmla="*/ 76255 w 146136"/>
              <a:gd name="connsiteY3" fmla="*/ 247817 h 759297"/>
              <a:gd name="connsiteX4" fmla="*/ 88955 w 146136"/>
              <a:gd name="connsiteY4" fmla="*/ 238292 h 759297"/>
              <a:gd name="connsiteX5" fmla="*/ 50855 w 146136"/>
              <a:gd name="connsiteY5" fmla="*/ 473242 h 759297"/>
              <a:gd name="connsiteX6" fmla="*/ 79430 w 146136"/>
              <a:gd name="connsiteY6" fmla="*/ 422442 h 759297"/>
              <a:gd name="connsiteX7" fmla="*/ 25455 w 146136"/>
              <a:gd name="connsiteY7" fmla="*/ 517692 h 759297"/>
              <a:gd name="connsiteX8" fmla="*/ 41330 w 146136"/>
              <a:gd name="connsiteY8" fmla="*/ 514517 h 759297"/>
              <a:gd name="connsiteX9" fmla="*/ 15930 w 146136"/>
              <a:gd name="connsiteY9" fmla="*/ 524042 h 759297"/>
              <a:gd name="connsiteX10" fmla="*/ 15930 w 146136"/>
              <a:gd name="connsiteY10" fmla="*/ 562142 h 759297"/>
              <a:gd name="connsiteX11" fmla="*/ 55 w 146136"/>
              <a:gd name="connsiteY11" fmla="*/ 758992 h 759297"/>
              <a:gd name="connsiteX12" fmla="*/ 22280 w 146136"/>
              <a:gd name="connsiteY12" fmla="*/ 597067 h 759297"/>
              <a:gd name="connsiteX13" fmla="*/ 104830 w 146136"/>
              <a:gd name="connsiteY13" fmla="*/ 222417 h 759297"/>
              <a:gd name="connsiteX14" fmla="*/ 82605 w 146136"/>
              <a:gd name="connsiteY14" fmla="*/ 235117 h 759297"/>
              <a:gd name="connsiteX15" fmla="*/ 146105 w 146136"/>
              <a:gd name="connsiteY15" fmla="*/ 89067 h 759297"/>
              <a:gd name="connsiteX16" fmla="*/ 73080 w 146136"/>
              <a:gd name="connsiteY16" fmla="*/ 181142 h 759297"/>
              <a:gd name="connsiteX17" fmla="*/ 136580 w 146136"/>
              <a:gd name="connsiteY17" fmla="*/ 167 h 7592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46136" h="759297">
                <a:moveTo>
                  <a:pt x="136580" y="167"/>
                </a:moveTo>
                <a:cubicBezTo>
                  <a:pt x="132876" y="6517"/>
                  <a:pt x="58793" y="189079"/>
                  <a:pt x="50855" y="219242"/>
                </a:cubicBezTo>
                <a:cubicBezTo>
                  <a:pt x="42917" y="249405"/>
                  <a:pt x="84722" y="176380"/>
                  <a:pt x="88955" y="181142"/>
                </a:cubicBezTo>
                <a:cubicBezTo>
                  <a:pt x="93188" y="185904"/>
                  <a:pt x="76255" y="238292"/>
                  <a:pt x="76255" y="247817"/>
                </a:cubicBezTo>
                <a:cubicBezTo>
                  <a:pt x="76255" y="257342"/>
                  <a:pt x="93188" y="200721"/>
                  <a:pt x="88955" y="238292"/>
                </a:cubicBezTo>
                <a:cubicBezTo>
                  <a:pt x="84722" y="275863"/>
                  <a:pt x="52442" y="442550"/>
                  <a:pt x="50855" y="473242"/>
                </a:cubicBezTo>
                <a:cubicBezTo>
                  <a:pt x="49267" y="503934"/>
                  <a:pt x="83663" y="415034"/>
                  <a:pt x="79430" y="422442"/>
                </a:cubicBezTo>
                <a:cubicBezTo>
                  <a:pt x="75197" y="429850"/>
                  <a:pt x="31805" y="502346"/>
                  <a:pt x="25455" y="517692"/>
                </a:cubicBezTo>
                <a:cubicBezTo>
                  <a:pt x="19105" y="533038"/>
                  <a:pt x="42918" y="513459"/>
                  <a:pt x="41330" y="514517"/>
                </a:cubicBezTo>
                <a:cubicBezTo>
                  <a:pt x="39742" y="515575"/>
                  <a:pt x="20163" y="516105"/>
                  <a:pt x="15930" y="524042"/>
                </a:cubicBezTo>
                <a:cubicBezTo>
                  <a:pt x="11697" y="531979"/>
                  <a:pt x="18576" y="522984"/>
                  <a:pt x="15930" y="562142"/>
                </a:cubicBezTo>
                <a:cubicBezTo>
                  <a:pt x="13284" y="601300"/>
                  <a:pt x="-1003" y="753171"/>
                  <a:pt x="55" y="758992"/>
                </a:cubicBezTo>
                <a:cubicBezTo>
                  <a:pt x="1113" y="764813"/>
                  <a:pt x="4818" y="686496"/>
                  <a:pt x="22280" y="597067"/>
                </a:cubicBezTo>
                <a:cubicBezTo>
                  <a:pt x="39742" y="507638"/>
                  <a:pt x="94776" y="282742"/>
                  <a:pt x="104830" y="222417"/>
                </a:cubicBezTo>
                <a:cubicBezTo>
                  <a:pt x="114884" y="162092"/>
                  <a:pt x="75726" y="257342"/>
                  <a:pt x="82605" y="235117"/>
                </a:cubicBezTo>
                <a:cubicBezTo>
                  <a:pt x="89484" y="212892"/>
                  <a:pt x="147692" y="98063"/>
                  <a:pt x="146105" y="89067"/>
                </a:cubicBezTo>
                <a:cubicBezTo>
                  <a:pt x="144518" y="80071"/>
                  <a:pt x="75726" y="191725"/>
                  <a:pt x="73080" y="181142"/>
                </a:cubicBezTo>
                <a:cubicBezTo>
                  <a:pt x="70434" y="170559"/>
                  <a:pt x="140284" y="-6183"/>
                  <a:pt x="136580" y="16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6" name="フリーフォーム 675">
            <a:extLst>
              <a:ext uri="{FF2B5EF4-FFF2-40B4-BE49-F238E27FC236}">
                <a16:creationId xmlns:a16="http://schemas.microsoft.com/office/drawing/2014/main" id="{D042C79B-2AEC-1DE8-4824-238E0BD18327}"/>
              </a:ext>
            </a:extLst>
          </p:cNvPr>
          <p:cNvSpPr/>
          <p:nvPr/>
        </p:nvSpPr>
        <p:spPr>
          <a:xfrm>
            <a:off x="5974586" y="6638906"/>
            <a:ext cx="599281" cy="168737"/>
          </a:xfrm>
          <a:custGeom>
            <a:avLst/>
            <a:gdLst>
              <a:gd name="connsiteX0" fmla="*/ 764 w 599281"/>
              <a:gd name="connsiteY0" fmla="*/ 88919 h 168737"/>
              <a:gd name="connsiteX1" fmla="*/ 162689 w 599281"/>
              <a:gd name="connsiteY1" fmla="*/ 50819 h 168737"/>
              <a:gd name="connsiteX2" fmla="*/ 96014 w 599281"/>
              <a:gd name="connsiteY2" fmla="*/ 50819 h 168737"/>
              <a:gd name="connsiteX3" fmla="*/ 219839 w 599281"/>
              <a:gd name="connsiteY3" fmla="*/ 50819 h 168737"/>
              <a:gd name="connsiteX4" fmla="*/ 318264 w 599281"/>
              <a:gd name="connsiteY4" fmla="*/ 63519 h 168737"/>
              <a:gd name="connsiteX5" fmla="*/ 318264 w 599281"/>
              <a:gd name="connsiteY5" fmla="*/ 44469 h 168737"/>
              <a:gd name="connsiteX6" fmla="*/ 461139 w 599281"/>
              <a:gd name="connsiteY6" fmla="*/ 63519 h 168737"/>
              <a:gd name="connsiteX7" fmla="*/ 432564 w 599281"/>
              <a:gd name="connsiteY7" fmla="*/ 63519 h 168737"/>
              <a:gd name="connsiteX8" fmla="*/ 492889 w 599281"/>
              <a:gd name="connsiteY8" fmla="*/ 127019 h 168737"/>
              <a:gd name="connsiteX9" fmla="*/ 454789 w 599281"/>
              <a:gd name="connsiteY9" fmla="*/ 101619 h 168737"/>
              <a:gd name="connsiteX10" fmla="*/ 597664 w 599281"/>
              <a:gd name="connsiteY10" fmla="*/ 168294 h 168737"/>
              <a:gd name="connsiteX11" fmla="*/ 524639 w 599281"/>
              <a:gd name="connsiteY11" fmla="*/ 127019 h 168737"/>
              <a:gd name="connsiteX12" fmla="*/ 413514 w 599281"/>
              <a:gd name="connsiteY12" fmla="*/ 57169 h 168737"/>
              <a:gd name="connsiteX13" fmla="*/ 200789 w 599281"/>
              <a:gd name="connsiteY13" fmla="*/ 53994 h 168737"/>
              <a:gd name="connsiteX14" fmla="*/ 181739 w 599281"/>
              <a:gd name="connsiteY14" fmla="*/ 19 h 168737"/>
              <a:gd name="connsiteX15" fmla="*/ 254764 w 599281"/>
              <a:gd name="connsiteY15" fmla="*/ 47644 h 168737"/>
              <a:gd name="connsiteX16" fmla="*/ 197614 w 599281"/>
              <a:gd name="connsiteY16" fmla="*/ 41294 h 168737"/>
              <a:gd name="connsiteX17" fmla="*/ 105539 w 599281"/>
              <a:gd name="connsiteY17" fmla="*/ 60344 h 168737"/>
              <a:gd name="connsiteX18" fmla="*/ 764 w 599281"/>
              <a:gd name="connsiteY18" fmla="*/ 88919 h 168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99281" h="168737">
                <a:moveTo>
                  <a:pt x="764" y="88919"/>
                </a:moveTo>
                <a:cubicBezTo>
                  <a:pt x="10289" y="87331"/>
                  <a:pt x="146814" y="57169"/>
                  <a:pt x="162689" y="50819"/>
                </a:cubicBezTo>
                <a:cubicBezTo>
                  <a:pt x="178564" y="44469"/>
                  <a:pt x="96014" y="50819"/>
                  <a:pt x="96014" y="50819"/>
                </a:cubicBezTo>
                <a:cubicBezTo>
                  <a:pt x="105539" y="50819"/>
                  <a:pt x="182797" y="48702"/>
                  <a:pt x="219839" y="50819"/>
                </a:cubicBezTo>
                <a:cubicBezTo>
                  <a:pt x="256881" y="52936"/>
                  <a:pt x="301860" y="64577"/>
                  <a:pt x="318264" y="63519"/>
                </a:cubicBezTo>
                <a:cubicBezTo>
                  <a:pt x="334668" y="62461"/>
                  <a:pt x="294452" y="44469"/>
                  <a:pt x="318264" y="44469"/>
                </a:cubicBezTo>
                <a:cubicBezTo>
                  <a:pt x="342076" y="44469"/>
                  <a:pt x="442089" y="60344"/>
                  <a:pt x="461139" y="63519"/>
                </a:cubicBezTo>
                <a:cubicBezTo>
                  <a:pt x="480189" y="66694"/>
                  <a:pt x="427272" y="52936"/>
                  <a:pt x="432564" y="63519"/>
                </a:cubicBezTo>
                <a:cubicBezTo>
                  <a:pt x="437856" y="74102"/>
                  <a:pt x="489185" y="120669"/>
                  <a:pt x="492889" y="127019"/>
                </a:cubicBezTo>
                <a:cubicBezTo>
                  <a:pt x="496593" y="133369"/>
                  <a:pt x="437327" y="94740"/>
                  <a:pt x="454789" y="101619"/>
                </a:cubicBezTo>
                <a:cubicBezTo>
                  <a:pt x="472251" y="108498"/>
                  <a:pt x="586022" y="164061"/>
                  <a:pt x="597664" y="168294"/>
                </a:cubicBezTo>
                <a:cubicBezTo>
                  <a:pt x="609306" y="172527"/>
                  <a:pt x="555330" y="145540"/>
                  <a:pt x="524639" y="127019"/>
                </a:cubicBezTo>
                <a:cubicBezTo>
                  <a:pt x="493948" y="108498"/>
                  <a:pt x="467489" y="69340"/>
                  <a:pt x="413514" y="57169"/>
                </a:cubicBezTo>
                <a:cubicBezTo>
                  <a:pt x="359539" y="44998"/>
                  <a:pt x="239418" y="63519"/>
                  <a:pt x="200789" y="53994"/>
                </a:cubicBezTo>
                <a:cubicBezTo>
                  <a:pt x="162160" y="44469"/>
                  <a:pt x="172743" y="1077"/>
                  <a:pt x="181739" y="19"/>
                </a:cubicBezTo>
                <a:cubicBezTo>
                  <a:pt x="190735" y="-1039"/>
                  <a:pt x="252118" y="40765"/>
                  <a:pt x="254764" y="47644"/>
                </a:cubicBezTo>
                <a:cubicBezTo>
                  <a:pt x="257410" y="54523"/>
                  <a:pt x="222485" y="39177"/>
                  <a:pt x="197614" y="41294"/>
                </a:cubicBezTo>
                <a:cubicBezTo>
                  <a:pt x="172743" y="43411"/>
                  <a:pt x="137818" y="52407"/>
                  <a:pt x="105539" y="60344"/>
                </a:cubicBezTo>
                <a:cubicBezTo>
                  <a:pt x="73260" y="68281"/>
                  <a:pt x="-8761" y="90507"/>
                  <a:pt x="764" y="889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7" name="フリーフォーム 676">
            <a:extLst>
              <a:ext uri="{FF2B5EF4-FFF2-40B4-BE49-F238E27FC236}">
                <a16:creationId xmlns:a16="http://schemas.microsoft.com/office/drawing/2014/main" id="{AF7BD6E6-3895-D0D0-3756-46AB609BEDB5}"/>
              </a:ext>
            </a:extLst>
          </p:cNvPr>
          <p:cNvSpPr/>
          <p:nvPr/>
        </p:nvSpPr>
        <p:spPr>
          <a:xfrm>
            <a:off x="5952863" y="6669814"/>
            <a:ext cx="489577" cy="147173"/>
          </a:xfrm>
          <a:custGeom>
            <a:avLst/>
            <a:gdLst>
              <a:gd name="connsiteX0" fmla="*/ 262 w 489577"/>
              <a:gd name="connsiteY0" fmla="*/ 80236 h 147173"/>
              <a:gd name="connsiteX1" fmla="*/ 282837 w 489577"/>
              <a:gd name="connsiteY1" fmla="*/ 38961 h 147173"/>
              <a:gd name="connsiteX2" fmla="*/ 235212 w 489577"/>
              <a:gd name="connsiteY2" fmla="*/ 38961 h 147173"/>
              <a:gd name="connsiteX3" fmla="*/ 387612 w 489577"/>
              <a:gd name="connsiteY3" fmla="*/ 58011 h 147173"/>
              <a:gd name="connsiteX4" fmla="*/ 489212 w 489577"/>
              <a:gd name="connsiteY4" fmla="*/ 146911 h 147173"/>
              <a:gd name="connsiteX5" fmla="*/ 352687 w 489577"/>
              <a:gd name="connsiteY5" fmla="*/ 26261 h 147173"/>
              <a:gd name="connsiteX6" fmla="*/ 289187 w 489577"/>
              <a:gd name="connsiteY6" fmla="*/ 32611 h 147173"/>
              <a:gd name="connsiteX7" fmla="*/ 463812 w 489577"/>
              <a:gd name="connsiteY7" fmla="*/ 26261 h 147173"/>
              <a:gd name="connsiteX8" fmla="*/ 305062 w 489577"/>
              <a:gd name="connsiteY8" fmla="*/ 26261 h 147173"/>
              <a:gd name="connsiteX9" fmla="*/ 66937 w 489577"/>
              <a:gd name="connsiteY9" fmla="*/ 29436 h 147173"/>
              <a:gd name="connsiteX10" fmla="*/ 339987 w 489577"/>
              <a:gd name="connsiteY10" fmla="*/ 861 h 147173"/>
              <a:gd name="connsiteX11" fmla="*/ 262 w 489577"/>
              <a:gd name="connsiteY11" fmla="*/ 80236 h 147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89577" h="147173">
                <a:moveTo>
                  <a:pt x="262" y="80236"/>
                </a:moveTo>
                <a:cubicBezTo>
                  <a:pt x="-9263" y="86586"/>
                  <a:pt x="243679" y="45840"/>
                  <a:pt x="282837" y="38961"/>
                </a:cubicBezTo>
                <a:cubicBezTo>
                  <a:pt x="321995" y="32082"/>
                  <a:pt x="217750" y="35786"/>
                  <a:pt x="235212" y="38961"/>
                </a:cubicBezTo>
                <a:cubicBezTo>
                  <a:pt x="252675" y="42136"/>
                  <a:pt x="345279" y="40019"/>
                  <a:pt x="387612" y="58011"/>
                </a:cubicBezTo>
                <a:cubicBezTo>
                  <a:pt x="429945" y="76003"/>
                  <a:pt x="495033" y="152203"/>
                  <a:pt x="489212" y="146911"/>
                </a:cubicBezTo>
                <a:cubicBezTo>
                  <a:pt x="483391" y="141619"/>
                  <a:pt x="386025" y="45311"/>
                  <a:pt x="352687" y="26261"/>
                </a:cubicBezTo>
                <a:cubicBezTo>
                  <a:pt x="319350" y="7211"/>
                  <a:pt x="270666" y="32611"/>
                  <a:pt x="289187" y="32611"/>
                </a:cubicBezTo>
                <a:cubicBezTo>
                  <a:pt x="307708" y="32611"/>
                  <a:pt x="461166" y="27319"/>
                  <a:pt x="463812" y="26261"/>
                </a:cubicBezTo>
                <a:cubicBezTo>
                  <a:pt x="466458" y="25203"/>
                  <a:pt x="305062" y="26261"/>
                  <a:pt x="305062" y="26261"/>
                </a:cubicBezTo>
                <a:cubicBezTo>
                  <a:pt x="238916" y="26790"/>
                  <a:pt x="61116" y="33669"/>
                  <a:pt x="66937" y="29436"/>
                </a:cubicBezTo>
                <a:cubicBezTo>
                  <a:pt x="72758" y="25203"/>
                  <a:pt x="345808" y="-5489"/>
                  <a:pt x="339987" y="861"/>
                </a:cubicBezTo>
                <a:cubicBezTo>
                  <a:pt x="334166" y="7211"/>
                  <a:pt x="9787" y="73886"/>
                  <a:pt x="262" y="802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8" name="フリーフォーム 677">
            <a:extLst>
              <a:ext uri="{FF2B5EF4-FFF2-40B4-BE49-F238E27FC236}">
                <a16:creationId xmlns:a16="http://schemas.microsoft.com/office/drawing/2014/main" id="{ED5A72EF-0D65-66F8-093D-1BE8AB1BF458}"/>
              </a:ext>
            </a:extLst>
          </p:cNvPr>
          <p:cNvSpPr/>
          <p:nvPr/>
        </p:nvSpPr>
        <p:spPr>
          <a:xfrm>
            <a:off x="6358418" y="6740090"/>
            <a:ext cx="233323" cy="182455"/>
          </a:xfrm>
          <a:custGeom>
            <a:avLst/>
            <a:gdLst>
              <a:gd name="connsiteX0" fmla="*/ 182082 w 233323"/>
              <a:gd name="connsiteY0" fmla="*/ 3610 h 182455"/>
              <a:gd name="connsiteX1" fmla="*/ 169382 w 233323"/>
              <a:gd name="connsiteY1" fmla="*/ 114735 h 182455"/>
              <a:gd name="connsiteX2" fmla="*/ 232882 w 233323"/>
              <a:gd name="connsiteY2" fmla="*/ 181410 h 182455"/>
              <a:gd name="connsiteX3" fmla="*/ 191607 w 233323"/>
              <a:gd name="connsiteY3" fmla="*/ 149660 h 182455"/>
              <a:gd name="connsiteX4" fmla="*/ 83657 w 233323"/>
              <a:gd name="connsiteY4" fmla="*/ 73460 h 182455"/>
              <a:gd name="connsiteX5" fmla="*/ 1107 w 233323"/>
              <a:gd name="connsiteY5" fmla="*/ 435 h 182455"/>
              <a:gd name="connsiteX6" fmla="*/ 143982 w 233323"/>
              <a:gd name="connsiteY6" fmla="*/ 108385 h 182455"/>
              <a:gd name="connsiteX7" fmla="*/ 178907 w 233323"/>
              <a:gd name="connsiteY7" fmla="*/ 114735 h 182455"/>
              <a:gd name="connsiteX8" fmla="*/ 150332 w 233323"/>
              <a:gd name="connsiteY8" fmla="*/ 63935 h 182455"/>
              <a:gd name="connsiteX9" fmla="*/ 64607 w 233323"/>
              <a:gd name="connsiteY9" fmla="*/ 63935 h 182455"/>
              <a:gd name="connsiteX10" fmla="*/ 194782 w 233323"/>
              <a:gd name="connsiteY10" fmla="*/ 60760 h 182455"/>
              <a:gd name="connsiteX11" fmla="*/ 182082 w 233323"/>
              <a:gd name="connsiteY11" fmla="*/ 3610 h 1824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3323" h="182455">
                <a:moveTo>
                  <a:pt x="182082" y="3610"/>
                </a:moveTo>
                <a:cubicBezTo>
                  <a:pt x="177849" y="12606"/>
                  <a:pt x="160915" y="85102"/>
                  <a:pt x="169382" y="114735"/>
                </a:cubicBezTo>
                <a:cubicBezTo>
                  <a:pt x="177849" y="144368"/>
                  <a:pt x="229178" y="175589"/>
                  <a:pt x="232882" y="181410"/>
                </a:cubicBezTo>
                <a:cubicBezTo>
                  <a:pt x="236586" y="187231"/>
                  <a:pt x="216478" y="167652"/>
                  <a:pt x="191607" y="149660"/>
                </a:cubicBezTo>
                <a:cubicBezTo>
                  <a:pt x="166736" y="131668"/>
                  <a:pt x="115407" y="98331"/>
                  <a:pt x="83657" y="73460"/>
                </a:cubicBezTo>
                <a:cubicBezTo>
                  <a:pt x="51907" y="48589"/>
                  <a:pt x="-8947" y="-5386"/>
                  <a:pt x="1107" y="435"/>
                </a:cubicBezTo>
                <a:cubicBezTo>
                  <a:pt x="11161" y="6256"/>
                  <a:pt x="114349" y="89335"/>
                  <a:pt x="143982" y="108385"/>
                </a:cubicBezTo>
                <a:cubicBezTo>
                  <a:pt x="173615" y="127435"/>
                  <a:pt x="177849" y="122143"/>
                  <a:pt x="178907" y="114735"/>
                </a:cubicBezTo>
                <a:cubicBezTo>
                  <a:pt x="179965" y="107327"/>
                  <a:pt x="169382" y="72402"/>
                  <a:pt x="150332" y="63935"/>
                </a:cubicBezTo>
                <a:cubicBezTo>
                  <a:pt x="131282" y="55468"/>
                  <a:pt x="57199" y="64464"/>
                  <a:pt x="64607" y="63935"/>
                </a:cubicBezTo>
                <a:cubicBezTo>
                  <a:pt x="72015" y="63406"/>
                  <a:pt x="173615" y="67110"/>
                  <a:pt x="194782" y="60760"/>
                </a:cubicBezTo>
                <a:cubicBezTo>
                  <a:pt x="215949" y="54410"/>
                  <a:pt x="186315" y="-5386"/>
                  <a:pt x="182082" y="36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9" name="フリーフォーム 678">
            <a:extLst>
              <a:ext uri="{FF2B5EF4-FFF2-40B4-BE49-F238E27FC236}">
                <a16:creationId xmlns:a16="http://schemas.microsoft.com/office/drawing/2014/main" id="{EBFA0E4F-DD60-A7F9-6288-8E76654E6F4A}"/>
              </a:ext>
            </a:extLst>
          </p:cNvPr>
          <p:cNvSpPr/>
          <p:nvPr/>
        </p:nvSpPr>
        <p:spPr>
          <a:xfrm>
            <a:off x="6520929" y="6743294"/>
            <a:ext cx="151523" cy="881060"/>
          </a:xfrm>
          <a:custGeom>
            <a:avLst/>
            <a:gdLst>
              <a:gd name="connsiteX0" fmla="*/ 16396 w 151523"/>
              <a:gd name="connsiteY0" fmla="*/ 406 h 881060"/>
              <a:gd name="connsiteX1" fmla="*/ 111646 w 151523"/>
              <a:gd name="connsiteY1" fmla="*/ 248056 h 881060"/>
              <a:gd name="connsiteX2" fmla="*/ 111646 w 151523"/>
              <a:gd name="connsiteY2" fmla="*/ 203606 h 881060"/>
              <a:gd name="connsiteX3" fmla="*/ 143396 w 151523"/>
              <a:gd name="connsiteY3" fmla="*/ 390931 h 881060"/>
              <a:gd name="connsiteX4" fmla="*/ 146571 w 151523"/>
              <a:gd name="connsiteY4" fmla="*/ 356006 h 881060"/>
              <a:gd name="connsiteX5" fmla="*/ 114821 w 151523"/>
              <a:gd name="connsiteY5" fmla="*/ 641756 h 881060"/>
              <a:gd name="connsiteX6" fmla="*/ 124346 w 151523"/>
              <a:gd name="connsiteY6" fmla="*/ 571906 h 881060"/>
              <a:gd name="connsiteX7" fmla="*/ 102121 w 151523"/>
              <a:gd name="connsiteY7" fmla="*/ 737006 h 881060"/>
              <a:gd name="connsiteX8" fmla="*/ 121171 w 151523"/>
              <a:gd name="connsiteY8" fmla="*/ 698906 h 881060"/>
              <a:gd name="connsiteX9" fmla="*/ 521 w 151523"/>
              <a:gd name="connsiteY9" fmla="*/ 879881 h 881060"/>
              <a:gd name="connsiteX10" fmla="*/ 79896 w 151523"/>
              <a:gd name="connsiteY10" fmla="*/ 768756 h 881060"/>
              <a:gd name="connsiteX11" fmla="*/ 140221 w 151523"/>
              <a:gd name="connsiteY11" fmla="*/ 606831 h 881060"/>
              <a:gd name="connsiteX12" fmla="*/ 149746 w 151523"/>
              <a:gd name="connsiteY12" fmla="*/ 279806 h 881060"/>
              <a:gd name="connsiteX13" fmla="*/ 117996 w 151523"/>
              <a:gd name="connsiteY13" fmla="*/ 406806 h 881060"/>
              <a:gd name="connsiteX14" fmla="*/ 76721 w 151523"/>
              <a:gd name="connsiteY14" fmla="*/ 143281 h 881060"/>
              <a:gd name="connsiteX15" fmla="*/ 86246 w 151523"/>
              <a:gd name="connsiteY15" fmla="*/ 187731 h 881060"/>
              <a:gd name="connsiteX16" fmla="*/ 16396 w 151523"/>
              <a:gd name="connsiteY16" fmla="*/ 406 h 8810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51523" h="881060">
                <a:moveTo>
                  <a:pt x="16396" y="406"/>
                </a:moveTo>
                <a:cubicBezTo>
                  <a:pt x="20629" y="10460"/>
                  <a:pt x="95771" y="214189"/>
                  <a:pt x="111646" y="248056"/>
                </a:cubicBezTo>
                <a:cubicBezTo>
                  <a:pt x="127521" y="281923"/>
                  <a:pt x="106354" y="179793"/>
                  <a:pt x="111646" y="203606"/>
                </a:cubicBezTo>
                <a:cubicBezTo>
                  <a:pt x="116938" y="227419"/>
                  <a:pt x="137575" y="365531"/>
                  <a:pt x="143396" y="390931"/>
                </a:cubicBezTo>
                <a:cubicBezTo>
                  <a:pt x="149217" y="416331"/>
                  <a:pt x="151333" y="314202"/>
                  <a:pt x="146571" y="356006"/>
                </a:cubicBezTo>
                <a:cubicBezTo>
                  <a:pt x="141809" y="397810"/>
                  <a:pt x="118525" y="605773"/>
                  <a:pt x="114821" y="641756"/>
                </a:cubicBezTo>
                <a:cubicBezTo>
                  <a:pt x="111117" y="677739"/>
                  <a:pt x="126463" y="556031"/>
                  <a:pt x="124346" y="571906"/>
                </a:cubicBezTo>
                <a:cubicBezTo>
                  <a:pt x="122229" y="587781"/>
                  <a:pt x="102650" y="715839"/>
                  <a:pt x="102121" y="737006"/>
                </a:cubicBezTo>
                <a:cubicBezTo>
                  <a:pt x="101592" y="758173"/>
                  <a:pt x="138104" y="675094"/>
                  <a:pt x="121171" y="698906"/>
                </a:cubicBezTo>
                <a:cubicBezTo>
                  <a:pt x="104238" y="722719"/>
                  <a:pt x="7400" y="868239"/>
                  <a:pt x="521" y="879881"/>
                </a:cubicBezTo>
                <a:cubicBezTo>
                  <a:pt x="-6358" y="891523"/>
                  <a:pt x="56613" y="814264"/>
                  <a:pt x="79896" y="768756"/>
                </a:cubicBezTo>
                <a:cubicBezTo>
                  <a:pt x="103179" y="723248"/>
                  <a:pt x="128579" y="688323"/>
                  <a:pt x="140221" y="606831"/>
                </a:cubicBezTo>
                <a:cubicBezTo>
                  <a:pt x="151863" y="525339"/>
                  <a:pt x="153450" y="313144"/>
                  <a:pt x="149746" y="279806"/>
                </a:cubicBezTo>
                <a:cubicBezTo>
                  <a:pt x="146042" y="246468"/>
                  <a:pt x="130167" y="429560"/>
                  <a:pt x="117996" y="406806"/>
                </a:cubicBezTo>
                <a:cubicBezTo>
                  <a:pt x="105825" y="384052"/>
                  <a:pt x="82013" y="179794"/>
                  <a:pt x="76721" y="143281"/>
                </a:cubicBezTo>
                <a:cubicBezTo>
                  <a:pt x="71429" y="106768"/>
                  <a:pt x="95771" y="205723"/>
                  <a:pt x="86246" y="187731"/>
                </a:cubicBezTo>
                <a:cubicBezTo>
                  <a:pt x="76721" y="169739"/>
                  <a:pt x="12163" y="-9648"/>
                  <a:pt x="16396" y="4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 679">
            <a:extLst>
              <a:ext uri="{FF2B5EF4-FFF2-40B4-BE49-F238E27FC236}">
                <a16:creationId xmlns:a16="http://schemas.microsoft.com/office/drawing/2014/main" id="{FAD80C14-9837-5F37-789E-AE9D39EE5FAD}"/>
              </a:ext>
            </a:extLst>
          </p:cNvPr>
          <p:cNvSpPr/>
          <p:nvPr/>
        </p:nvSpPr>
        <p:spPr>
          <a:xfrm>
            <a:off x="6518127" y="7194923"/>
            <a:ext cx="147092" cy="393607"/>
          </a:xfrm>
          <a:custGeom>
            <a:avLst/>
            <a:gdLst>
              <a:gd name="connsiteX0" fmla="*/ 146198 w 147092"/>
              <a:gd name="connsiteY0" fmla="*/ 5977 h 393607"/>
              <a:gd name="connsiteX1" fmla="*/ 73173 w 147092"/>
              <a:gd name="connsiteY1" fmla="*/ 275852 h 393607"/>
              <a:gd name="connsiteX2" fmla="*/ 85873 w 147092"/>
              <a:gd name="connsiteY2" fmla="*/ 256802 h 393607"/>
              <a:gd name="connsiteX3" fmla="*/ 148 w 147092"/>
              <a:gd name="connsiteY3" fmla="*/ 393327 h 393607"/>
              <a:gd name="connsiteX4" fmla="*/ 66823 w 147092"/>
              <a:gd name="connsiteY4" fmla="*/ 285377 h 393607"/>
              <a:gd name="connsiteX5" fmla="*/ 127148 w 147092"/>
              <a:gd name="connsiteY5" fmla="*/ 56777 h 393607"/>
              <a:gd name="connsiteX6" fmla="*/ 114448 w 147092"/>
              <a:gd name="connsiteY6" fmla="*/ 85352 h 393607"/>
              <a:gd name="connsiteX7" fmla="*/ 146198 w 147092"/>
              <a:gd name="connsiteY7" fmla="*/ 5977 h 39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7092" h="393607">
                <a:moveTo>
                  <a:pt x="146198" y="5977"/>
                </a:moveTo>
                <a:cubicBezTo>
                  <a:pt x="139319" y="37727"/>
                  <a:pt x="83227" y="234048"/>
                  <a:pt x="73173" y="275852"/>
                </a:cubicBezTo>
                <a:cubicBezTo>
                  <a:pt x="63119" y="317656"/>
                  <a:pt x="98044" y="237223"/>
                  <a:pt x="85873" y="256802"/>
                </a:cubicBezTo>
                <a:cubicBezTo>
                  <a:pt x="73702" y="276381"/>
                  <a:pt x="3323" y="388565"/>
                  <a:pt x="148" y="393327"/>
                </a:cubicBezTo>
                <a:cubicBezTo>
                  <a:pt x="-3027" y="398089"/>
                  <a:pt x="45656" y="341469"/>
                  <a:pt x="66823" y="285377"/>
                </a:cubicBezTo>
                <a:cubicBezTo>
                  <a:pt x="87990" y="229285"/>
                  <a:pt x="119211" y="90114"/>
                  <a:pt x="127148" y="56777"/>
                </a:cubicBezTo>
                <a:cubicBezTo>
                  <a:pt x="135085" y="23440"/>
                  <a:pt x="110744" y="91702"/>
                  <a:pt x="114448" y="85352"/>
                </a:cubicBezTo>
                <a:cubicBezTo>
                  <a:pt x="118152" y="79002"/>
                  <a:pt x="153077" y="-25773"/>
                  <a:pt x="146198" y="59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 680">
            <a:extLst>
              <a:ext uri="{FF2B5EF4-FFF2-40B4-BE49-F238E27FC236}">
                <a16:creationId xmlns:a16="http://schemas.microsoft.com/office/drawing/2014/main" id="{5B4C3FAD-DC84-9F5F-564E-E804AA17DA69}"/>
              </a:ext>
            </a:extLst>
          </p:cNvPr>
          <p:cNvSpPr/>
          <p:nvPr/>
        </p:nvSpPr>
        <p:spPr>
          <a:xfrm>
            <a:off x="6387479" y="6969991"/>
            <a:ext cx="257921" cy="723288"/>
          </a:xfrm>
          <a:custGeom>
            <a:avLst/>
            <a:gdLst>
              <a:gd name="connsiteX0" fmla="*/ 229221 w 257921"/>
              <a:gd name="connsiteY0" fmla="*/ 2309 h 723288"/>
              <a:gd name="connsiteX1" fmla="*/ 229221 w 257921"/>
              <a:gd name="connsiteY1" fmla="*/ 342034 h 723288"/>
              <a:gd name="connsiteX2" fmla="*/ 257796 w 257921"/>
              <a:gd name="connsiteY2" fmla="*/ 297584 h 723288"/>
              <a:gd name="connsiteX3" fmla="*/ 222871 w 257921"/>
              <a:gd name="connsiteY3" fmla="*/ 478559 h 723288"/>
              <a:gd name="connsiteX4" fmla="*/ 621 w 257921"/>
              <a:gd name="connsiteY4" fmla="*/ 719859 h 723288"/>
              <a:gd name="connsiteX5" fmla="*/ 159371 w 257921"/>
              <a:gd name="connsiteY5" fmla="*/ 599209 h 723288"/>
              <a:gd name="connsiteX6" fmla="*/ 251446 w 257921"/>
              <a:gd name="connsiteY6" fmla="*/ 307109 h 723288"/>
              <a:gd name="connsiteX7" fmla="*/ 241921 w 257921"/>
              <a:gd name="connsiteY7" fmla="*/ 310284 h 723288"/>
              <a:gd name="connsiteX8" fmla="*/ 245096 w 257921"/>
              <a:gd name="connsiteY8" fmla="*/ 145184 h 723288"/>
              <a:gd name="connsiteX9" fmla="*/ 241921 w 257921"/>
              <a:gd name="connsiteY9" fmla="*/ 189634 h 723288"/>
              <a:gd name="connsiteX10" fmla="*/ 229221 w 257921"/>
              <a:gd name="connsiteY10" fmla="*/ 2309 h 7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7921" h="723288">
                <a:moveTo>
                  <a:pt x="229221" y="2309"/>
                </a:moveTo>
                <a:cubicBezTo>
                  <a:pt x="227104" y="27709"/>
                  <a:pt x="224458" y="292822"/>
                  <a:pt x="229221" y="342034"/>
                </a:cubicBezTo>
                <a:cubicBezTo>
                  <a:pt x="233984" y="391247"/>
                  <a:pt x="258854" y="274830"/>
                  <a:pt x="257796" y="297584"/>
                </a:cubicBezTo>
                <a:cubicBezTo>
                  <a:pt x="256738" y="320338"/>
                  <a:pt x="265733" y="408180"/>
                  <a:pt x="222871" y="478559"/>
                </a:cubicBezTo>
                <a:cubicBezTo>
                  <a:pt x="180009" y="548938"/>
                  <a:pt x="11204" y="699751"/>
                  <a:pt x="621" y="719859"/>
                </a:cubicBezTo>
                <a:cubicBezTo>
                  <a:pt x="-9962" y="739967"/>
                  <a:pt x="117567" y="668001"/>
                  <a:pt x="159371" y="599209"/>
                </a:cubicBezTo>
                <a:cubicBezTo>
                  <a:pt x="201175" y="530417"/>
                  <a:pt x="237688" y="355263"/>
                  <a:pt x="251446" y="307109"/>
                </a:cubicBezTo>
                <a:cubicBezTo>
                  <a:pt x="265204" y="258955"/>
                  <a:pt x="242979" y="337271"/>
                  <a:pt x="241921" y="310284"/>
                </a:cubicBezTo>
                <a:cubicBezTo>
                  <a:pt x="240863" y="283297"/>
                  <a:pt x="245096" y="165292"/>
                  <a:pt x="245096" y="145184"/>
                </a:cubicBezTo>
                <a:cubicBezTo>
                  <a:pt x="245096" y="125076"/>
                  <a:pt x="244567" y="210271"/>
                  <a:pt x="241921" y="189634"/>
                </a:cubicBezTo>
                <a:cubicBezTo>
                  <a:pt x="239275" y="168997"/>
                  <a:pt x="231338" y="-23091"/>
                  <a:pt x="229221" y="230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 681">
            <a:extLst>
              <a:ext uri="{FF2B5EF4-FFF2-40B4-BE49-F238E27FC236}">
                <a16:creationId xmlns:a16="http://schemas.microsoft.com/office/drawing/2014/main" id="{1B49F6A2-3195-6D25-4DD5-C549ADE284F6}"/>
              </a:ext>
            </a:extLst>
          </p:cNvPr>
          <p:cNvSpPr/>
          <p:nvPr/>
        </p:nvSpPr>
        <p:spPr>
          <a:xfrm>
            <a:off x="5768975" y="6635750"/>
            <a:ext cx="781554" cy="423354"/>
          </a:xfrm>
          <a:custGeom>
            <a:avLst/>
            <a:gdLst>
              <a:gd name="connsiteX0" fmla="*/ 0 w 781554"/>
              <a:gd name="connsiteY0" fmla="*/ 0 h 423354"/>
              <a:gd name="connsiteX1" fmla="*/ 504825 w 781554"/>
              <a:gd name="connsiteY1" fmla="*/ 168275 h 423354"/>
              <a:gd name="connsiteX2" fmla="*/ 431800 w 781554"/>
              <a:gd name="connsiteY2" fmla="*/ 155575 h 423354"/>
              <a:gd name="connsiteX3" fmla="*/ 619125 w 781554"/>
              <a:gd name="connsiteY3" fmla="*/ 219075 h 423354"/>
              <a:gd name="connsiteX4" fmla="*/ 698500 w 781554"/>
              <a:gd name="connsiteY4" fmla="*/ 307975 h 423354"/>
              <a:gd name="connsiteX5" fmla="*/ 682625 w 781554"/>
              <a:gd name="connsiteY5" fmla="*/ 250825 h 423354"/>
              <a:gd name="connsiteX6" fmla="*/ 781050 w 781554"/>
              <a:gd name="connsiteY6" fmla="*/ 422275 h 423354"/>
              <a:gd name="connsiteX7" fmla="*/ 717550 w 781554"/>
              <a:gd name="connsiteY7" fmla="*/ 320675 h 423354"/>
              <a:gd name="connsiteX8" fmla="*/ 641350 w 781554"/>
              <a:gd name="connsiteY8" fmla="*/ 257175 h 423354"/>
              <a:gd name="connsiteX9" fmla="*/ 406400 w 781554"/>
              <a:gd name="connsiteY9" fmla="*/ 123825 h 423354"/>
              <a:gd name="connsiteX10" fmla="*/ 415925 w 781554"/>
              <a:gd name="connsiteY10" fmla="*/ 158750 h 423354"/>
              <a:gd name="connsiteX11" fmla="*/ 282575 w 781554"/>
              <a:gd name="connsiteY11" fmla="*/ 107950 h 423354"/>
              <a:gd name="connsiteX12" fmla="*/ 0 w 781554"/>
              <a:gd name="connsiteY12" fmla="*/ 0 h 4233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81554" h="423354">
                <a:moveTo>
                  <a:pt x="0" y="0"/>
                </a:moveTo>
                <a:lnTo>
                  <a:pt x="504825" y="168275"/>
                </a:lnTo>
                <a:cubicBezTo>
                  <a:pt x="576792" y="194204"/>
                  <a:pt x="412750" y="147108"/>
                  <a:pt x="431800" y="155575"/>
                </a:cubicBezTo>
                <a:cubicBezTo>
                  <a:pt x="450850" y="164042"/>
                  <a:pt x="574675" y="193675"/>
                  <a:pt x="619125" y="219075"/>
                </a:cubicBezTo>
                <a:cubicBezTo>
                  <a:pt x="663575" y="244475"/>
                  <a:pt x="687917" y="302683"/>
                  <a:pt x="698500" y="307975"/>
                </a:cubicBezTo>
                <a:cubicBezTo>
                  <a:pt x="709083" y="313267"/>
                  <a:pt x="668867" y="231775"/>
                  <a:pt x="682625" y="250825"/>
                </a:cubicBezTo>
                <a:cubicBezTo>
                  <a:pt x="696383" y="269875"/>
                  <a:pt x="775229" y="410633"/>
                  <a:pt x="781050" y="422275"/>
                </a:cubicBezTo>
                <a:cubicBezTo>
                  <a:pt x="786871" y="433917"/>
                  <a:pt x="740833" y="348192"/>
                  <a:pt x="717550" y="320675"/>
                </a:cubicBezTo>
                <a:cubicBezTo>
                  <a:pt x="694267" y="293158"/>
                  <a:pt x="693208" y="289983"/>
                  <a:pt x="641350" y="257175"/>
                </a:cubicBezTo>
                <a:cubicBezTo>
                  <a:pt x="589492" y="224367"/>
                  <a:pt x="443971" y="140229"/>
                  <a:pt x="406400" y="123825"/>
                </a:cubicBezTo>
                <a:cubicBezTo>
                  <a:pt x="368829" y="107421"/>
                  <a:pt x="436562" y="161396"/>
                  <a:pt x="415925" y="158750"/>
                </a:cubicBezTo>
                <a:cubicBezTo>
                  <a:pt x="395288" y="156104"/>
                  <a:pt x="282575" y="107950"/>
                  <a:pt x="282575" y="10795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フリーフォーム 682">
            <a:extLst>
              <a:ext uri="{FF2B5EF4-FFF2-40B4-BE49-F238E27FC236}">
                <a16:creationId xmlns:a16="http://schemas.microsoft.com/office/drawing/2014/main" id="{DAE35372-B376-1A60-05BA-59EBE5868618}"/>
              </a:ext>
            </a:extLst>
          </p:cNvPr>
          <p:cNvSpPr/>
          <p:nvPr/>
        </p:nvSpPr>
        <p:spPr>
          <a:xfrm>
            <a:off x="5943600" y="6879793"/>
            <a:ext cx="536589" cy="127035"/>
          </a:xfrm>
          <a:custGeom>
            <a:avLst/>
            <a:gdLst>
              <a:gd name="connsiteX0" fmla="*/ 536575 w 536589"/>
              <a:gd name="connsiteY0" fmla="*/ 60757 h 127035"/>
              <a:gd name="connsiteX1" fmla="*/ 460375 w 536589"/>
              <a:gd name="connsiteY1" fmla="*/ 432 h 127035"/>
              <a:gd name="connsiteX2" fmla="*/ 438150 w 536589"/>
              <a:gd name="connsiteY2" fmla="*/ 98857 h 127035"/>
              <a:gd name="connsiteX3" fmla="*/ 454025 w 536589"/>
              <a:gd name="connsiteY3" fmla="*/ 79807 h 127035"/>
              <a:gd name="connsiteX4" fmla="*/ 444500 w 536589"/>
              <a:gd name="connsiteY4" fmla="*/ 102032 h 127035"/>
              <a:gd name="connsiteX5" fmla="*/ 390525 w 536589"/>
              <a:gd name="connsiteY5" fmla="*/ 105207 h 127035"/>
              <a:gd name="connsiteX6" fmla="*/ 0 w 536589"/>
              <a:gd name="connsiteY6" fmla="*/ 124257 h 127035"/>
              <a:gd name="connsiteX7" fmla="*/ 393700 w 536589"/>
              <a:gd name="connsiteY7" fmla="*/ 121082 h 127035"/>
              <a:gd name="connsiteX8" fmla="*/ 444500 w 536589"/>
              <a:gd name="connsiteY8" fmla="*/ 70282 h 127035"/>
              <a:gd name="connsiteX9" fmla="*/ 466725 w 536589"/>
              <a:gd name="connsiteY9" fmla="*/ 6782 h 127035"/>
              <a:gd name="connsiteX10" fmla="*/ 536575 w 536589"/>
              <a:gd name="connsiteY10" fmla="*/ 60757 h 12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6589" h="127035">
                <a:moveTo>
                  <a:pt x="536575" y="60757"/>
                </a:moveTo>
                <a:cubicBezTo>
                  <a:pt x="535517" y="59699"/>
                  <a:pt x="476779" y="-5918"/>
                  <a:pt x="460375" y="432"/>
                </a:cubicBezTo>
                <a:cubicBezTo>
                  <a:pt x="443971" y="6782"/>
                  <a:pt x="439208" y="85628"/>
                  <a:pt x="438150" y="98857"/>
                </a:cubicBezTo>
                <a:cubicBezTo>
                  <a:pt x="437092" y="112086"/>
                  <a:pt x="452967" y="79278"/>
                  <a:pt x="454025" y="79807"/>
                </a:cubicBezTo>
                <a:cubicBezTo>
                  <a:pt x="455083" y="80336"/>
                  <a:pt x="455083" y="97799"/>
                  <a:pt x="444500" y="102032"/>
                </a:cubicBezTo>
                <a:cubicBezTo>
                  <a:pt x="433917" y="106265"/>
                  <a:pt x="390525" y="105207"/>
                  <a:pt x="390525" y="105207"/>
                </a:cubicBezTo>
                <a:lnTo>
                  <a:pt x="0" y="124257"/>
                </a:lnTo>
                <a:cubicBezTo>
                  <a:pt x="529" y="126903"/>
                  <a:pt x="319617" y="130078"/>
                  <a:pt x="393700" y="121082"/>
                </a:cubicBezTo>
                <a:cubicBezTo>
                  <a:pt x="467783" y="112086"/>
                  <a:pt x="432329" y="89332"/>
                  <a:pt x="444500" y="70282"/>
                </a:cubicBezTo>
                <a:cubicBezTo>
                  <a:pt x="456671" y="51232"/>
                  <a:pt x="454025" y="12603"/>
                  <a:pt x="466725" y="6782"/>
                </a:cubicBezTo>
                <a:cubicBezTo>
                  <a:pt x="479425" y="961"/>
                  <a:pt x="537633" y="61815"/>
                  <a:pt x="536575" y="607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4" name="フリーフォーム 683">
            <a:extLst>
              <a:ext uri="{FF2B5EF4-FFF2-40B4-BE49-F238E27FC236}">
                <a16:creationId xmlns:a16="http://schemas.microsoft.com/office/drawing/2014/main" id="{17552139-204F-7DDB-15C0-6DC72044845D}"/>
              </a:ext>
            </a:extLst>
          </p:cNvPr>
          <p:cNvSpPr/>
          <p:nvPr/>
        </p:nvSpPr>
        <p:spPr>
          <a:xfrm>
            <a:off x="5969000" y="6857700"/>
            <a:ext cx="416569" cy="127300"/>
          </a:xfrm>
          <a:custGeom>
            <a:avLst/>
            <a:gdLst>
              <a:gd name="connsiteX0" fmla="*/ 415925 w 416569"/>
              <a:gd name="connsiteY0" fmla="*/ 300 h 127300"/>
              <a:gd name="connsiteX1" fmla="*/ 406400 w 416569"/>
              <a:gd name="connsiteY1" fmla="*/ 101900 h 127300"/>
              <a:gd name="connsiteX2" fmla="*/ 323850 w 416569"/>
              <a:gd name="connsiteY2" fmla="*/ 101900 h 127300"/>
              <a:gd name="connsiteX3" fmla="*/ 320675 w 416569"/>
              <a:gd name="connsiteY3" fmla="*/ 111425 h 127300"/>
              <a:gd name="connsiteX4" fmla="*/ 187325 w 416569"/>
              <a:gd name="connsiteY4" fmla="*/ 117775 h 127300"/>
              <a:gd name="connsiteX5" fmla="*/ 0 w 416569"/>
              <a:gd name="connsiteY5" fmla="*/ 114600 h 127300"/>
              <a:gd name="connsiteX6" fmla="*/ 209550 w 416569"/>
              <a:gd name="connsiteY6" fmla="*/ 124125 h 127300"/>
              <a:gd name="connsiteX7" fmla="*/ 127000 w 416569"/>
              <a:gd name="connsiteY7" fmla="*/ 127300 h 127300"/>
              <a:gd name="connsiteX8" fmla="*/ 349250 w 416569"/>
              <a:gd name="connsiteY8" fmla="*/ 120950 h 127300"/>
              <a:gd name="connsiteX9" fmla="*/ 387350 w 416569"/>
              <a:gd name="connsiteY9" fmla="*/ 117775 h 127300"/>
              <a:gd name="connsiteX10" fmla="*/ 406400 w 416569"/>
              <a:gd name="connsiteY10" fmla="*/ 98725 h 127300"/>
              <a:gd name="connsiteX11" fmla="*/ 406400 w 416569"/>
              <a:gd name="connsiteY11" fmla="*/ 73325 h 127300"/>
              <a:gd name="connsiteX12" fmla="*/ 412750 w 416569"/>
              <a:gd name="connsiteY12" fmla="*/ 70150 h 127300"/>
              <a:gd name="connsiteX13" fmla="*/ 415925 w 416569"/>
              <a:gd name="connsiteY13" fmla="*/ 300 h 12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16569" h="127300">
                <a:moveTo>
                  <a:pt x="415925" y="300"/>
                </a:moveTo>
                <a:cubicBezTo>
                  <a:pt x="414867" y="5591"/>
                  <a:pt x="421746" y="84967"/>
                  <a:pt x="406400" y="101900"/>
                </a:cubicBezTo>
                <a:cubicBezTo>
                  <a:pt x="391054" y="118833"/>
                  <a:pt x="338137" y="100313"/>
                  <a:pt x="323850" y="101900"/>
                </a:cubicBezTo>
                <a:cubicBezTo>
                  <a:pt x="309563" y="103487"/>
                  <a:pt x="343429" y="108779"/>
                  <a:pt x="320675" y="111425"/>
                </a:cubicBezTo>
                <a:cubicBezTo>
                  <a:pt x="297921" y="114071"/>
                  <a:pt x="187325" y="117775"/>
                  <a:pt x="187325" y="117775"/>
                </a:cubicBezTo>
                <a:lnTo>
                  <a:pt x="0" y="114600"/>
                </a:lnTo>
                <a:cubicBezTo>
                  <a:pt x="3704" y="115658"/>
                  <a:pt x="188383" y="122008"/>
                  <a:pt x="209550" y="124125"/>
                </a:cubicBezTo>
                <a:cubicBezTo>
                  <a:pt x="230717" y="126242"/>
                  <a:pt x="127000" y="127300"/>
                  <a:pt x="127000" y="127300"/>
                </a:cubicBezTo>
                <a:lnTo>
                  <a:pt x="349250" y="120950"/>
                </a:lnTo>
                <a:cubicBezTo>
                  <a:pt x="392642" y="119363"/>
                  <a:pt x="377825" y="121479"/>
                  <a:pt x="387350" y="117775"/>
                </a:cubicBezTo>
                <a:cubicBezTo>
                  <a:pt x="396875" y="114071"/>
                  <a:pt x="403225" y="106133"/>
                  <a:pt x="406400" y="98725"/>
                </a:cubicBezTo>
                <a:cubicBezTo>
                  <a:pt x="409575" y="91317"/>
                  <a:pt x="405342" y="78087"/>
                  <a:pt x="406400" y="73325"/>
                </a:cubicBezTo>
                <a:cubicBezTo>
                  <a:pt x="407458" y="68563"/>
                  <a:pt x="410633" y="79146"/>
                  <a:pt x="412750" y="70150"/>
                </a:cubicBezTo>
                <a:cubicBezTo>
                  <a:pt x="414867" y="61154"/>
                  <a:pt x="416983" y="-4991"/>
                  <a:pt x="415925" y="3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5" name="フリーフォーム 684">
            <a:extLst>
              <a:ext uri="{FF2B5EF4-FFF2-40B4-BE49-F238E27FC236}">
                <a16:creationId xmlns:a16="http://schemas.microsoft.com/office/drawing/2014/main" id="{16EAFEFB-4A7C-BEA9-234E-E50006AF7A77}"/>
              </a:ext>
            </a:extLst>
          </p:cNvPr>
          <p:cNvSpPr/>
          <p:nvPr/>
        </p:nvSpPr>
        <p:spPr>
          <a:xfrm>
            <a:off x="4716772" y="3882361"/>
            <a:ext cx="118118" cy="602224"/>
          </a:xfrm>
          <a:custGeom>
            <a:avLst/>
            <a:gdLst>
              <a:gd name="connsiteX0" fmla="*/ 118118 w 118118"/>
              <a:gd name="connsiteY0" fmla="*/ 29 h 602224"/>
              <a:gd name="connsiteX1" fmla="*/ 57158 w 118118"/>
              <a:gd name="connsiteY1" fmla="*/ 289589 h 602224"/>
              <a:gd name="connsiteX2" fmla="*/ 87638 w 118118"/>
              <a:gd name="connsiteY2" fmla="*/ 209579 h 602224"/>
              <a:gd name="connsiteX3" fmla="*/ 26678 w 118118"/>
              <a:gd name="connsiteY3" fmla="*/ 464849 h 602224"/>
              <a:gd name="connsiteX4" fmla="*/ 53348 w 118118"/>
              <a:gd name="connsiteY4" fmla="*/ 415319 h 602224"/>
              <a:gd name="connsiteX5" fmla="*/ 34298 w 118118"/>
              <a:gd name="connsiteY5" fmla="*/ 544859 h 602224"/>
              <a:gd name="connsiteX6" fmla="*/ 76208 w 118118"/>
              <a:gd name="connsiteY6" fmla="*/ 602009 h 602224"/>
              <a:gd name="connsiteX7" fmla="*/ 45728 w 118118"/>
              <a:gd name="connsiteY7" fmla="*/ 560099 h 602224"/>
              <a:gd name="connsiteX8" fmla="*/ 8 w 118118"/>
              <a:gd name="connsiteY8" fmla="*/ 457229 h 602224"/>
              <a:gd name="connsiteX9" fmla="*/ 41918 w 118118"/>
              <a:gd name="connsiteY9" fmla="*/ 499139 h 602224"/>
              <a:gd name="connsiteX10" fmla="*/ 53348 w 118118"/>
              <a:gd name="connsiteY10" fmla="*/ 297209 h 602224"/>
              <a:gd name="connsiteX11" fmla="*/ 57158 w 118118"/>
              <a:gd name="connsiteY11" fmla="*/ 308639 h 602224"/>
              <a:gd name="connsiteX12" fmla="*/ 118118 w 118118"/>
              <a:gd name="connsiteY12" fmla="*/ 29 h 602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8118" h="602224">
                <a:moveTo>
                  <a:pt x="118118" y="29"/>
                </a:moveTo>
                <a:cubicBezTo>
                  <a:pt x="118118" y="-3146"/>
                  <a:pt x="62238" y="254664"/>
                  <a:pt x="57158" y="289589"/>
                </a:cubicBezTo>
                <a:cubicBezTo>
                  <a:pt x="52078" y="324514"/>
                  <a:pt x="92718" y="180369"/>
                  <a:pt x="87638" y="209579"/>
                </a:cubicBezTo>
                <a:cubicBezTo>
                  <a:pt x="82558" y="238789"/>
                  <a:pt x="32393" y="430559"/>
                  <a:pt x="26678" y="464849"/>
                </a:cubicBezTo>
                <a:cubicBezTo>
                  <a:pt x="20963" y="499139"/>
                  <a:pt x="52078" y="401984"/>
                  <a:pt x="53348" y="415319"/>
                </a:cubicBezTo>
                <a:cubicBezTo>
                  <a:pt x="54618" y="428654"/>
                  <a:pt x="30488" y="513744"/>
                  <a:pt x="34298" y="544859"/>
                </a:cubicBezTo>
                <a:cubicBezTo>
                  <a:pt x="38108" y="575974"/>
                  <a:pt x="76208" y="602009"/>
                  <a:pt x="76208" y="602009"/>
                </a:cubicBezTo>
                <a:cubicBezTo>
                  <a:pt x="78113" y="604549"/>
                  <a:pt x="58428" y="584229"/>
                  <a:pt x="45728" y="560099"/>
                </a:cubicBezTo>
                <a:cubicBezTo>
                  <a:pt x="33028" y="535969"/>
                  <a:pt x="643" y="467389"/>
                  <a:pt x="8" y="457229"/>
                </a:cubicBezTo>
                <a:cubicBezTo>
                  <a:pt x="-627" y="447069"/>
                  <a:pt x="33028" y="525809"/>
                  <a:pt x="41918" y="499139"/>
                </a:cubicBezTo>
                <a:cubicBezTo>
                  <a:pt x="50808" y="472469"/>
                  <a:pt x="50808" y="328959"/>
                  <a:pt x="53348" y="297209"/>
                </a:cubicBezTo>
                <a:cubicBezTo>
                  <a:pt x="55888" y="265459"/>
                  <a:pt x="47633" y="352454"/>
                  <a:pt x="57158" y="308639"/>
                </a:cubicBezTo>
                <a:cubicBezTo>
                  <a:pt x="66683" y="264824"/>
                  <a:pt x="118118" y="3204"/>
                  <a:pt x="118118" y="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6" name="フリーフォーム 685">
            <a:extLst>
              <a:ext uri="{FF2B5EF4-FFF2-40B4-BE49-F238E27FC236}">
                <a16:creationId xmlns:a16="http://schemas.microsoft.com/office/drawing/2014/main" id="{CBE4DB99-1790-431B-3E81-BF1BBF4DEFED}"/>
              </a:ext>
            </a:extLst>
          </p:cNvPr>
          <p:cNvSpPr/>
          <p:nvPr/>
        </p:nvSpPr>
        <p:spPr>
          <a:xfrm>
            <a:off x="4643389" y="6553931"/>
            <a:ext cx="1285712" cy="148530"/>
          </a:xfrm>
          <a:custGeom>
            <a:avLst/>
            <a:gdLst>
              <a:gd name="connsiteX0" fmla="*/ 4811 w 1285712"/>
              <a:gd name="connsiteY0" fmla="*/ 94519 h 148530"/>
              <a:gd name="connsiteX1" fmla="*/ 601711 w 1285712"/>
              <a:gd name="connsiteY1" fmla="*/ 5619 h 148530"/>
              <a:gd name="connsiteX2" fmla="*/ 493761 w 1285712"/>
              <a:gd name="connsiteY2" fmla="*/ 8794 h 148530"/>
              <a:gd name="connsiteX3" fmla="*/ 823961 w 1285712"/>
              <a:gd name="connsiteY3" fmla="*/ 5619 h 148530"/>
              <a:gd name="connsiteX4" fmla="*/ 766811 w 1285712"/>
              <a:gd name="connsiteY4" fmla="*/ 2444 h 148530"/>
              <a:gd name="connsiteX5" fmla="*/ 992236 w 1285712"/>
              <a:gd name="connsiteY5" fmla="*/ 8794 h 148530"/>
              <a:gd name="connsiteX6" fmla="*/ 947786 w 1285712"/>
              <a:gd name="connsiteY6" fmla="*/ 11969 h 148530"/>
              <a:gd name="connsiteX7" fmla="*/ 1208136 w 1285712"/>
              <a:gd name="connsiteY7" fmla="*/ 46894 h 148530"/>
              <a:gd name="connsiteX8" fmla="*/ 1284336 w 1285712"/>
              <a:gd name="connsiteY8" fmla="*/ 65944 h 148530"/>
              <a:gd name="connsiteX9" fmla="*/ 1258936 w 1285712"/>
              <a:gd name="connsiteY9" fmla="*/ 65944 h 148530"/>
              <a:gd name="connsiteX10" fmla="*/ 1281161 w 1285712"/>
              <a:gd name="connsiteY10" fmla="*/ 84994 h 148530"/>
              <a:gd name="connsiteX11" fmla="*/ 1236711 w 1285712"/>
              <a:gd name="connsiteY11" fmla="*/ 148494 h 148530"/>
              <a:gd name="connsiteX12" fmla="*/ 1243061 w 1285712"/>
              <a:gd name="connsiteY12" fmla="*/ 75469 h 148530"/>
              <a:gd name="connsiteX13" fmla="*/ 1055736 w 1285712"/>
              <a:gd name="connsiteY13" fmla="*/ 53244 h 148530"/>
              <a:gd name="connsiteX14" fmla="*/ 544561 w 1285712"/>
              <a:gd name="connsiteY14" fmla="*/ 18319 h 148530"/>
              <a:gd name="connsiteX15" fmla="*/ 776336 w 1285712"/>
              <a:gd name="connsiteY15" fmla="*/ 18319 h 148530"/>
              <a:gd name="connsiteX16" fmla="*/ 608061 w 1285712"/>
              <a:gd name="connsiteY16" fmla="*/ 15144 h 148530"/>
              <a:gd name="connsiteX17" fmla="*/ 233411 w 1285712"/>
              <a:gd name="connsiteY17" fmla="*/ 31019 h 148530"/>
              <a:gd name="connsiteX18" fmla="*/ 315961 w 1285712"/>
              <a:gd name="connsiteY18" fmla="*/ 31019 h 148530"/>
              <a:gd name="connsiteX19" fmla="*/ 4811 w 1285712"/>
              <a:gd name="connsiteY19" fmla="*/ 94519 h 148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285712" h="148530">
                <a:moveTo>
                  <a:pt x="4811" y="94519"/>
                </a:moveTo>
                <a:cubicBezTo>
                  <a:pt x="52436" y="90286"/>
                  <a:pt x="520219" y="19906"/>
                  <a:pt x="601711" y="5619"/>
                </a:cubicBezTo>
                <a:cubicBezTo>
                  <a:pt x="683203" y="-8668"/>
                  <a:pt x="493761" y="8794"/>
                  <a:pt x="493761" y="8794"/>
                </a:cubicBezTo>
                <a:lnTo>
                  <a:pt x="823961" y="5619"/>
                </a:lnTo>
                <a:cubicBezTo>
                  <a:pt x="869469" y="4561"/>
                  <a:pt x="766811" y="2444"/>
                  <a:pt x="766811" y="2444"/>
                </a:cubicBezTo>
                <a:lnTo>
                  <a:pt x="992236" y="8794"/>
                </a:lnTo>
                <a:cubicBezTo>
                  <a:pt x="1022398" y="10381"/>
                  <a:pt x="911803" y="5619"/>
                  <a:pt x="947786" y="11969"/>
                </a:cubicBezTo>
                <a:cubicBezTo>
                  <a:pt x="983769" y="18319"/>
                  <a:pt x="1152044" y="37898"/>
                  <a:pt x="1208136" y="46894"/>
                </a:cubicBezTo>
                <a:cubicBezTo>
                  <a:pt x="1264228" y="55890"/>
                  <a:pt x="1275869" y="62769"/>
                  <a:pt x="1284336" y="65944"/>
                </a:cubicBezTo>
                <a:cubicBezTo>
                  <a:pt x="1292803" y="69119"/>
                  <a:pt x="1259465" y="62769"/>
                  <a:pt x="1258936" y="65944"/>
                </a:cubicBezTo>
                <a:cubicBezTo>
                  <a:pt x="1258407" y="69119"/>
                  <a:pt x="1284865" y="71236"/>
                  <a:pt x="1281161" y="84994"/>
                </a:cubicBezTo>
                <a:cubicBezTo>
                  <a:pt x="1277457" y="98752"/>
                  <a:pt x="1243061" y="150082"/>
                  <a:pt x="1236711" y="148494"/>
                </a:cubicBezTo>
                <a:cubicBezTo>
                  <a:pt x="1230361" y="146907"/>
                  <a:pt x="1273223" y="91344"/>
                  <a:pt x="1243061" y="75469"/>
                </a:cubicBezTo>
                <a:cubicBezTo>
                  <a:pt x="1212899" y="59594"/>
                  <a:pt x="1172153" y="62769"/>
                  <a:pt x="1055736" y="53244"/>
                </a:cubicBezTo>
                <a:cubicBezTo>
                  <a:pt x="939319" y="43719"/>
                  <a:pt x="591128" y="24140"/>
                  <a:pt x="544561" y="18319"/>
                </a:cubicBezTo>
                <a:cubicBezTo>
                  <a:pt x="497994" y="12498"/>
                  <a:pt x="765753" y="18848"/>
                  <a:pt x="776336" y="18319"/>
                </a:cubicBezTo>
                <a:cubicBezTo>
                  <a:pt x="786919" y="17790"/>
                  <a:pt x="698548" y="13027"/>
                  <a:pt x="608061" y="15144"/>
                </a:cubicBezTo>
                <a:cubicBezTo>
                  <a:pt x="517574" y="17261"/>
                  <a:pt x="282094" y="28373"/>
                  <a:pt x="233411" y="31019"/>
                </a:cubicBezTo>
                <a:cubicBezTo>
                  <a:pt x="184728" y="33665"/>
                  <a:pt x="354061" y="21494"/>
                  <a:pt x="315961" y="31019"/>
                </a:cubicBezTo>
                <a:cubicBezTo>
                  <a:pt x="277861" y="40544"/>
                  <a:pt x="-42814" y="98752"/>
                  <a:pt x="4811" y="945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フリーフォーム 686">
            <a:extLst>
              <a:ext uri="{FF2B5EF4-FFF2-40B4-BE49-F238E27FC236}">
                <a16:creationId xmlns:a16="http://schemas.microsoft.com/office/drawing/2014/main" id="{54927D2F-94D3-03FE-1BF5-6E58B7F8B093}"/>
              </a:ext>
            </a:extLst>
          </p:cNvPr>
          <p:cNvSpPr/>
          <p:nvPr/>
        </p:nvSpPr>
        <p:spPr>
          <a:xfrm>
            <a:off x="5597493" y="6487970"/>
            <a:ext cx="258249" cy="154638"/>
          </a:xfrm>
          <a:custGeom>
            <a:avLst/>
            <a:gdLst>
              <a:gd name="connsiteX0" fmla="*/ 32 w 258249"/>
              <a:gd name="connsiteY0" fmla="*/ 103330 h 154638"/>
              <a:gd name="connsiteX1" fmla="*/ 120682 w 258249"/>
              <a:gd name="connsiteY1" fmla="*/ 55705 h 154638"/>
              <a:gd name="connsiteX2" fmla="*/ 133382 w 258249"/>
              <a:gd name="connsiteY2" fmla="*/ 1730 h 154638"/>
              <a:gd name="connsiteX3" fmla="*/ 228632 w 258249"/>
              <a:gd name="connsiteY3" fmla="*/ 93805 h 154638"/>
              <a:gd name="connsiteX4" fmla="*/ 203232 w 258249"/>
              <a:gd name="connsiteY4" fmla="*/ 52530 h 154638"/>
              <a:gd name="connsiteX5" fmla="*/ 257207 w 258249"/>
              <a:gd name="connsiteY5" fmla="*/ 154130 h 154638"/>
              <a:gd name="connsiteX6" fmla="*/ 146082 w 258249"/>
              <a:gd name="connsiteY6" fmla="*/ 1730 h 154638"/>
              <a:gd name="connsiteX7" fmla="*/ 88932 w 258249"/>
              <a:gd name="connsiteY7" fmla="*/ 68405 h 154638"/>
              <a:gd name="connsiteX8" fmla="*/ 133382 w 258249"/>
              <a:gd name="connsiteY8" fmla="*/ 14430 h 154638"/>
              <a:gd name="connsiteX9" fmla="*/ 32 w 258249"/>
              <a:gd name="connsiteY9" fmla="*/ 103330 h 154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58249" h="154638">
                <a:moveTo>
                  <a:pt x="32" y="103330"/>
                </a:moveTo>
                <a:cubicBezTo>
                  <a:pt x="-2085" y="110209"/>
                  <a:pt x="98457" y="72638"/>
                  <a:pt x="120682" y="55705"/>
                </a:cubicBezTo>
                <a:cubicBezTo>
                  <a:pt x="142907" y="38772"/>
                  <a:pt x="115390" y="-4620"/>
                  <a:pt x="133382" y="1730"/>
                </a:cubicBezTo>
                <a:cubicBezTo>
                  <a:pt x="151374" y="8080"/>
                  <a:pt x="216990" y="85338"/>
                  <a:pt x="228632" y="93805"/>
                </a:cubicBezTo>
                <a:cubicBezTo>
                  <a:pt x="240274" y="102272"/>
                  <a:pt x="198470" y="42476"/>
                  <a:pt x="203232" y="52530"/>
                </a:cubicBezTo>
                <a:cubicBezTo>
                  <a:pt x="207995" y="62584"/>
                  <a:pt x="266732" y="162597"/>
                  <a:pt x="257207" y="154130"/>
                </a:cubicBezTo>
                <a:cubicBezTo>
                  <a:pt x="247682" y="145663"/>
                  <a:pt x="174128" y="16017"/>
                  <a:pt x="146082" y="1730"/>
                </a:cubicBezTo>
                <a:cubicBezTo>
                  <a:pt x="118036" y="-12558"/>
                  <a:pt x="91049" y="66288"/>
                  <a:pt x="88932" y="68405"/>
                </a:cubicBezTo>
                <a:cubicBezTo>
                  <a:pt x="86815" y="70522"/>
                  <a:pt x="141849" y="9667"/>
                  <a:pt x="133382" y="14430"/>
                </a:cubicBezTo>
                <a:cubicBezTo>
                  <a:pt x="124915" y="19193"/>
                  <a:pt x="2149" y="96451"/>
                  <a:pt x="32" y="1033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8" name="フリーフォーム 687">
            <a:extLst>
              <a:ext uri="{FF2B5EF4-FFF2-40B4-BE49-F238E27FC236}">
                <a16:creationId xmlns:a16="http://schemas.microsoft.com/office/drawing/2014/main" id="{DA80CFEF-AE17-79D7-D056-BD10300DCD2F}"/>
              </a:ext>
            </a:extLst>
          </p:cNvPr>
          <p:cNvSpPr/>
          <p:nvPr/>
        </p:nvSpPr>
        <p:spPr>
          <a:xfrm>
            <a:off x="4546081" y="6575379"/>
            <a:ext cx="1213766" cy="273133"/>
          </a:xfrm>
          <a:custGeom>
            <a:avLst/>
            <a:gdLst>
              <a:gd name="connsiteX0" fmla="*/ 19569 w 1213766"/>
              <a:gd name="connsiteY0" fmla="*/ 92121 h 273133"/>
              <a:gd name="connsiteX1" fmla="*/ 670444 w 1213766"/>
              <a:gd name="connsiteY1" fmla="*/ 31796 h 273133"/>
              <a:gd name="connsiteX2" fmla="*/ 752994 w 1213766"/>
              <a:gd name="connsiteY2" fmla="*/ 28621 h 273133"/>
              <a:gd name="connsiteX3" fmla="*/ 1153044 w 1213766"/>
              <a:gd name="connsiteY3" fmla="*/ 34971 h 273133"/>
              <a:gd name="connsiteX4" fmla="*/ 1127644 w 1213766"/>
              <a:gd name="connsiteY4" fmla="*/ 31796 h 273133"/>
              <a:gd name="connsiteX5" fmla="*/ 949844 w 1213766"/>
              <a:gd name="connsiteY5" fmla="*/ 50846 h 273133"/>
              <a:gd name="connsiteX6" fmla="*/ 689494 w 1213766"/>
              <a:gd name="connsiteY6" fmla="*/ 107996 h 273133"/>
              <a:gd name="connsiteX7" fmla="*/ 794269 w 1213766"/>
              <a:gd name="connsiteY7" fmla="*/ 98471 h 273133"/>
              <a:gd name="connsiteX8" fmla="*/ 413269 w 1213766"/>
              <a:gd name="connsiteY8" fmla="*/ 196896 h 273133"/>
              <a:gd name="connsiteX9" fmla="*/ 308494 w 1213766"/>
              <a:gd name="connsiteY9" fmla="*/ 273096 h 273133"/>
              <a:gd name="connsiteX10" fmla="*/ 527569 w 1213766"/>
              <a:gd name="connsiteY10" fmla="*/ 187371 h 273133"/>
              <a:gd name="connsiteX11" fmla="*/ 1038744 w 1213766"/>
              <a:gd name="connsiteY11" fmla="*/ 50846 h 273133"/>
              <a:gd name="connsiteX12" fmla="*/ 956194 w 1213766"/>
              <a:gd name="connsiteY12" fmla="*/ 76246 h 273133"/>
              <a:gd name="connsiteX13" fmla="*/ 1213369 w 1213766"/>
              <a:gd name="connsiteY13" fmla="*/ 47671 h 273133"/>
              <a:gd name="connsiteX14" fmla="*/ 1019694 w 1213766"/>
              <a:gd name="connsiteY14" fmla="*/ 41321 h 273133"/>
              <a:gd name="connsiteX15" fmla="*/ 476769 w 1213766"/>
              <a:gd name="connsiteY15" fmla="*/ 34971 h 273133"/>
              <a:gd name="connsiteX16" fmla="*/ 791094 w 1213766"/>
              <a:gd name="connsiteY16" fmla="*/ 28621 h 273133"/>
              <a:gd name="connsiteX17" fmla="*/ 476769 w 1213766"/>
              <a:gd name="connsiteY17" fmla="*/ 46 h 273133"/>
              <a:gd name="connsiteX18" fmla="*/ 873644 w 1213766"/>
              <a:gd name="connsiteY18" fmla="*/ 22271 h 273133"/>
              <a:gd name="connsiteX19" fmla="*/ 457719 w 1213766"/>
              <a:gd name="connsiteY19" fmla="*/ 34971 h 273133"/>
              <a:gd name="connsiteX20" fmla="*/ 194194 w 1213766"/>
              <a:gd name="connsiteY20" fmla="*/ 50846 h 273133"/>
              <a:gd name="connsiteX21" fmla="*/ 19569 w 1213766"/>
              <a:gd name="connsiteY21" fmla="*/ 92121 h 273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3766" h="273133">
                <a:moveTo>
                  <a:pt x="19569" y="92121"/>
                </a:moveTo>
                <a:cubicBezTo>
                  <a:pt x="98944" y="88946"/>
                  <a:pt x="548207" y="42379"/>
                  <a:pt x="670444" y="31796"/>
                </a:cubicBezTo>
                <a:cubicBezTo>
                  <a:pt x="792681" y="21213"/>
                  <a:pt x="752994" y="28621"/>
                  <a:pt x="752994" y="28621"/>
                </a:cubicBezTo>
                <a:lnTo>
                  <a:pt x="1153044" y="34971"/>
                </a:lnTo>
                <a:cubicBezTo>
                  <a:pt x="1215486" y="35500"/>
                  <a:pt x="1161511" y="29150"/>
                  <a:pt x="1127644" y="31796"/>
                </a:cubicBezTo>
                <a:cubicBezTo>
                  <a:pt x="1093777" y="34442"/>
                  <a:pt x="1022869" y="38146"/>
                  <a:pt x="949844" y="50846"/>
                </a:cubicBezTo>
                <a:cubicBezTo>
                  <a:pt x="876819" y="63546"/>
                  <a:pt x="715423" y="100059"/>
                  <a:pt x="689494" y="107996"/>
                </a:cubicBezTo>
                <a:cubicBezTo>
                  <a:pt x="663565" y="115933"/>
                  <a:pt x="840306" y="83654"/>
                  <a:pt x="794269" y="98471"/>
                </a:cubicBezTo>
                <a:cubicBezTo>
                  <a:pt x="748232" y="113288"/>
                  <a:pt x="494232" y="167792"/>
                  <a:pt x="413269" y="196896"/>
                </a:cubicBezTo>
                <a:cubicBezTo>
                  <a:pt x="332307" y="226000"/>
                  <a:pt x="289444" y="274683"/>
                  <a:pt x="308494" y="273096"/>
                </a:cubicBezTo>
                <a:cubicBezTo>
                  <a:pt x="327544" y="271509"/>
                  <a:pt x="405861" y="224413"/>
                  <a:pt x="527569" y="187371"/>
                </a:cubicBezTo>
                <a:cubicBezTo>
                  <a:pt x="649277" y="150329"/>
                  <a:pt x="967307" y="69367"/>
                  <a:pt x="1038744" y="50846"/>
                </a:cubicBezTo>
                <a:cubicBezTo>
                  <a:pt x="1110181" y="32325"/>
                  <a:pt x="927090" y="76775"/>
                  <a:pt x="956194" y="76246"/>
                </a:cubicBezTo>
                <a:cubicBezTo>
                  <a:pt x="985298" y="75717"/>
                  <a:pt x="1202786" y="53492"/>
                  <a:pt x="1213369" y="47671"/>
                </a:cubicBezTo>
                <a:cubicBezTo>
                  <a:pt x="1223952" y="41850"/>
                  <a:pt x="1019694" y="41321"/>
                  <a:pt x="1019694" y="41321"/>
                </a:cubicBezTo>
                <a:lnTo>
                  <a:pt x="476769" y="34971"/>
                </a:lnTo>
                <a:cubicBezTo>
                  <a:pt x="438669" y="32854"/>
                  <a:pt x="791094" y="34442"/>
                  <a:pt x="791094" y="28621"/>
                </a:cubicBezTo>
                <a:cubicBezTo>
                  <a:pt x="791094" y="22800"/>
                  <a:pt x="463011" y="1104"/>
                  <a:pt x="476769" y="46"/>
                </a:cubicBezTo>
                <a:cubicBezTo>
                  <a:pt x="490527" y="-1012"/>
                  <a:pt x="876819" y="16450"/>
                  <a:pt x="873644" y="22271"/>
                </a:cubicBezTo>
                <a:cubicBezTo>
                  <a:pt x="870469" y="28092"/>
                  <a:pt x="570961" y="30208"/>
                  <a:pt x="457719" y="34971"/>
                </a:cubicBezTo>
                <a:cubicBezTo>
                  <a:pt x="344477" y="39733"/>
                  <a:pt x="265102" y="41321"/>
                  <a:pt x="194194" y="50846"/>
                </a:cubicBezTo>
                <a:cubicBezTo>
                  <a:pt x="123286" y="60371"/>
                  <a:pt x="-59806" y="95296"/>
                  <a:pt x="19569" y="9212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9" name="フリーフォーム 688">
            <a:extLst>
              <a:ext uri="{FF2B5EF4-FFF2-40B4-BE49-F238E27FC236}">
                <a16:creationId xmlns:a16="http://schemas.microsoft.com/office/drawing/2014/main" id="{7431A8FA-AC71-C300-F7EF-E5BBDCF04A5D}"/>
              </a:ext>
            </a:extLst>
          </p:cNvPr>
          <p:cNvSpPr/>
          <p:nvPr/>
        </p:nvSpPr>
        <p:spPr>
          <a:xfrm>
            <a:off x="6299265" y="6875414"/>
            <a:ext cx="127206" cy="290817"/>
          </a:xfrm>
          <a:custGeom>
            <a:avLst/>
            <a:gdLst>
              <a:gd name="connsiteX0" fmla="*/ 126935 w 127206"/>
              <a:gd name="connsiteY0" fmla="*/ 1636 h 290817"/>
              <a:gd name="connsiteX1" fmla="*/ 57085 w 127206"/>
              <a:gd name="connsiteY1" fmla="*/ 173086 h 290817"/>
              <a:gd name="connsiteX2" fmla="*/ 76135 w 127206"/>
              <a:gd name="connsiteY2" fmla="*/ 138161 h 290817"/>
              <a:gd name="connsiteX3" fmla="*/ 9460 w 127206"/>
              <a:gd name="connsiteY3" fmla="*/ 252461 h 290817"/>
              <a:gd name="connsiteX4" fmla="*/ 3110 w 127206"/>
              <a:gd name="connsiteY4" fmla="*/ 287386 h 290817"/>
              <a:gd name="connsiteX5" fmla="*/ 34860 w 127206"/>
              <a:gd name="connsiteY5" fmla="*/ 179436 h 290817"/>
              <a:gd name="connsiteX6" fmla="*/ 69785 w 127206"/>
              <a:gd name="connsiteY6" fmla="*/ 58786 h 290817"/>
              <a:gd name="connsiteX7" fmla="*/ 53910 w 127206"/>
              <a:gd name="connsiteY7" fmla="*/ 160386 h 290817"/>
              <a:gd name="connsiteX8" fmla="*/ 98360 w 127206"/>
              <a:gd name="connsiteY8" fmla="*/ 65136 h 290817"/>
              <a:gd name="connsiteX9" fmla="*/ 82485 w 127206"/>
              <a:gd name="connsiteY9" fmla="*/ 84186 h 290817"/>
              <a:gd name="connsiteX10" fmla="*/ 126935 w 127206"/>
              <a:gd name="connsiteY10" fmla="*/ 1636 h 290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7206" h="290817">
                <a:moveTo>
                  <a:pt x="126935" y="1636"/>
                </a:moveTo>
                <a:cubicBezTo>
                  <a:pt x="122702" y="16453"/>
                  <a:pt x="65552" y="150332"/>
                  <a:pt x="57085" y="173086"/>
                </a:cubicBezTo>
                <a:cubicBezTo>
                  <a:pt x="48618" y="195840"/>
                  <a:pt x="84072" y="124932"/>
                  <a:pt x="76135" y="138161"/>
                </a:cubicBezTo>
                <a:cubicBezTo>
                  <a:pt x="68198" y="151390"/>
                  <a:pt x="21631" y="227590"/>
                  <a:pt x="9460" y="252461"/>
                </a:cubicBezTo>
                <a:cubicBezTo>
                  <a:pt x="-2711" y="277332"/>
                  <a:pt x="-1123" y="299557"/>
                  <a:pt x="3110" y="287386"/>
                </a:cubicBezTo>
                <a:cubicBezTo>
                  <a:pt x="7343" y="275215"/>
                  <a:pt x="23748" y="217536"/>
                  <a:pt x="34860" y="179436"/>
                </a:cubicBezTo>
                <a:cubicBezTo>
                  <a:pt x="45972" y="141336"/>
                  <a:pt x="66610" y="61961"/>
                  <a:pt x="69785" y="58786"/>
                </a:cubicBezTo>
                <a:cubicBezTo>
                  <a:pt x="72960" y="55611"/>
                  <a:pt x="49148" y="159328"/>
                  <a:pt x="53910" y="160386"/>
                </a:cubicBezTo>
                <a:cubicBezTo>
                  <a:pt x="58672" y="161444"/>
                  <a:pt x="93597" y="77836"/>
                  <a:pt x="98360" y="65136"/>
                </a:cubicBezTo>
                <a:cubicBezTo>
                  <a:pt x="103123" y="52436"/>
                  <a:pt x="80368" y="91065"/>
                  <a:pt x="82485" y="84186"/>
                </a:cubicBezTo>
                <a:cubicBezTo>
                  <a:pt x="84602" y="77307"/>
                  <a:pt x="131168" y="-13181"/>
                  <a:pt x="126935" y="16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フリーフォーム 689">
            <a:extLst>
              <a:ext uri="{FF2B5EF4-FFF2-40B4-BE49-F238E27FC236}">
                <a16:creationId xmlns:a16="http://schemas.microsoft.com/office/drawing/2014/main" id="{3D2C55BB-EA03-A491-A0D5-2D52264F9447}"/>
              </a:ext>
            </a:extLst>
          </p:cNvPr>
          <p:cNvSpPr/>
          <p:nvPr/>
        </p:nvSpPr>
        <p:spPr>
          <a:xfrm>
            <a:off x="4202960" y="6586654"/>
            <a:ext cx="636106" cy="398641"/>
          </a:xfrm>
          <a:custGeom>
            <a:avLst/>
            <a:gdLst>
              <a:gd name="connsiteX0" fmla="*/ 632565 w 636106"/>
              <a:gd name="connsiteY0" fmla="*/ 4646 h 398641"/>
              <a:gd name="connsiteX1" fmla="*/ 388090 w 636106"/>
              <a:gd name="connsiteY1" fmla="*/ 147521 h 398641"/>
              <a:gd name="connsiteX2" fmla="*/ 403965 w 636106"/>
              <a:gd name="connsiteY2" fmla="*/ 141171 h 398641"/>
              <a:gd name="connsiteX3" fmla="*/ 226165 w 636106"/>
              <a:gd name="connsiteY3" fmla="*/ 264996 h 398641"/>
              <a:gd name="connsiteX4" fmla="*/ 95990 w 636106"/>
              <a:gd name="connsiteY4" fmla="*/ 338021 h 398641"/>
              <a:gd name="connsiteX5" fmla="*/ 740 w 636106"/>
              <a:gd name="connsiteY5" fmla="*/ 398346 h 398641"/>
              <a:gd name="connsiteX6" fmla="*/ 146790 w 636106"/>
              <a:gd name="connsiteY6" fmla="*/ 312621 h 398641"/>
              <a:gd name="connsiteX7" fmla="*/ 372215 w 636106"/>
              <a:gd name="connsiteY7" fmla="*/ 182446 h 398641"/>
              <a:gd name="connsiteX8" fmla="*/ 296015 w 636106"/>
              <a:gd name="connsiteY8" fmla="*/ 204671 h 398641"/>
              <a:gd name="connsiteX9" fmla="*/ 429365 w 636106"/>
              <a:gd name="connsiteY9" fmla="*/ 122121 h 398641"/>
              <a:gd name="connsiteX10" fmla="*/ 391265 w 636106"/>
              <a:gd name="connsiteY10" fmla="*/ 137996 h 398641"/>
              <a:gd name="connsiteX11" fmla="*/ 521440 w 636106"/>
              <a:gd name="connsiteY11" fmla="*/ 42746 h 398641"/>
              <a:gd name="connsiteX12" fmla="*/ 632565 w 636106"/>
              <a:gd name="connsiteY12" fmla="*/ 4646 h 3986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6106" h="398641">
                <a:moveTo>
                  <a:pt x="632565" y="4646"/>
                </a:moveTo>
                <a:cubicBezTo>
                  <a:pt x="610340" y="22108"/>
                  <a:pt x="426190" y="124767"/>
                  <a:pt x="388090" y="147521"/>
                </a:cubicBezTo>
                <a:cubicBezTo>
                  <a:pt x="349990" y="170275"/>
                  <a:pt x="430952" y="121592"/>
                  <a:pt x="403965" y="141171"/>
                </a:cubicBezTo>
                <a:cubicBezTo>
                  <a:pt x="376978" y="160750"/>
                  <a:pt x="277494" y="232188"/>
                  <a:pt x="226165" y="264996"/>
                </a:cubicBezTo>
                <a:cubicBezTo>
                  <a:pt x="174836" y="297804"/>
                  <a:pt x="133561" y="315796"/>
                  <a:pt x="95990" y="338021"/>
                </a:cubicBezTo>
                <a:cubicBezTo>
                  <a:pt x="58419" y="360246"/>
                  <a:pt x="-7727" y="402579"/>
                  <a:pt x="740" y="398346"/>
                </a:cubicBezTo>
                <a:cubicBezTo>
                  <a:pt x="9207" y="394113"/>
                  <a:pt x="146790" y="312621"/>
                  <a:pt x="146790" y="312621"/>
                </a:cubicBezTo>
                <a:cubicBezTo>
                  <a:pt x="208702" y="276638"/>
                  <a:pt x="347344" y="200438"/>
                  <a:pt x="372215" y="182446"/>
                </a:cubicBezTo>
                <a:cubicBezTo>
                  <a:pt x="397086" y="164454"/>
                  <a:pt x="286490" y="214725"/>
                  <a:pt x="296015" y="204671"/>
                </a:cubicBezTo>
                <a:cubicBezTo>
                  <a:pt x="305540" y="194617"/>
                  <a:pt x="413490" y="133234"/>
                  <a:pt x="429365" y="122121"/>
                </a:cubicBezTo>
                <a:cubicBezTo>
                  <a:pt x="445240" y="111009"/>
                  <a:pt x="375919" y="151225"/>
                  <a:pt x="391265" y="137996"/>
                </a:cubicBezTo>
                <a:cubicBezTo>
                  <a:pt x="406611" y="124767"/>
                  <a:pt x="475932" y="62325"/>
                  <a:pt x="521440" y="42746"/>
                </a:cubicBezTo>
                <a:cubicBezTo>
                  <a:pt x="566948" y="23167"/>
                  <a:pt x="654790" y="-12816"/>
                  <a:pt x="632565" y="46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1" name="フリーフォーム 690">
            <a:extLst>
              <a:ext uri="{FF2B5EF4-FFF2-40B4-BE49-F238E27FC236}">
                <a16:creationId xmlns:a16="http://schemas.microsoft.com/office/drawing/2014/main" id="{8A966854-CE22-C2B7-FC1A-4EDB069756C7}"/>
              </a:ext>
            </a:extLst>
          </p:cNvPr>
          <p:cNvSpPr/>
          <p:nvPr/>
        </p:nvSpPr>
        <p:spPr>
          <a:xfrm>
            <a:off x="4232273" y="6548922"/>
            <a:ext cx="603902" cy="417264"/>
          </a:xfrm>
          <a:custGeom>
            <a:avLst/>
            <a:gdLst>
              <a:gd name="connsiteX0" fmla="*/ 603252 w 603902"/>
              <a:gd name="connsiteY0" fmla="*/ 1103 h 417264"/>
              <a:gd name="connsiteX1" fmla="*/ 200027 w 603902"/>
              <a:gd name="connsiteY1" fmla="*/ 283678 h 417264"/>
              <a:gd name="connsiteX2" fmla="*/ 2 w 603902"/>
              <a:gd name="connsiteY2" fmla="*/ 417028 h 417264"/>
              <a:gd name="connsiteX3" fmla="*/ 203202 w 603902"/>
              <a:gd name="connsiteY3" fmla="*/ 312253 h 417264"/>
              <a:gd name="connsiteX4" fmla="*/ 384177 w 603902"/>
              <a:gd name="connsiteY4" fmla="*/ 169378 h 417264"/>
              <a:gd name="connsiteX5" fmla="*/ 295277 w 603902"/>
              <a:gd name="connsiteY5" fmla="*/ 185253 h 417264"/>
              <a:gd name="connsiteX6" fmla="*/ 603252 w 603902"/>
              <a:gd name="connsiteY6" fmla="*/ 1103 h 4172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03902" h="417264">
                <a:moveTo>
                  <a:pt x="603252" y="1103"/>
                </a:moveTo>
                <a:cubicBezTo>
                  <a:pt x="587377" y="17507"/>
                  <a:pt x="300569" y="214357"/>
                  <a:pt x="200027" y="283678"/>
                </a:cubicBezTo>
                <a:cubicBezTo>
                  <a:pt x="99485" y="352999"/>
                  <a:pt x="-527" y="412266"/>
                  <a:pt x="2" y="417028"/>
                </a:cubicBezTo>
                <a:cubicBezTo>
                  <a:pt x="531" y="421791"/>
                  <a:pt x="139173" y="353528"/>
                  <a:pt x="203202" y="312253"/>
                </a:cubicBezTo>
                <a:cubicBezTo>
                  <a:pt x="267231" y="270978"/>
                  <a:pt x="368831" y="190545"/>
                  <a:pt x="384177" y="169378"/>
                </a:cubicBezTo>
                <a:cubicBezTo>
                  <a:pt x="399523" y="148211"/>
                  <a:pt x="250827" y="214357"/>
                  <a:pt x="295277" y="185253"/>
                </a:cubicBezTo>
                <a:cubicBezTo>
                  <a:pt x="339727" y="156149"/>
                  <a:pt x="619127" y="-15301"/>
                  <a:pt x="603252" y="11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2" name="フリーフォーム 691">
            <a:extLst>
              <a:ext uri="{FF2B5EF4-FFF2-40B4-BE49-F238E27FC236}">
                <a16:creationId xmlns:a16="http://schemas.microsoft.com/office/drawing/2014/main" id="{BE6B5676-742D-E4B3-16CA-31F90002C8FA}"/>
              </a:ext>
            </a:extLst>
          </p:cNvPr>
          <p:cNvSpPr/>
          <p:nvPr/>
        </p:nvSpPr>
        <p:spPr>
          <a:xfrm>
            <a:off x="5509503" y="6667451"/>
            <a:ext cx="228536" cy="292499"/>
          </a:xfrm>
          <a:custGeom>
            <a:avLst/>
            <a:gdLst>
              <a:gd name="connsiteX0" fmla="*/ 2297 w 228536"/>
              <a:gd name="connsiteY0" fmla="*/ 49 h 292499"/>
              <a:gd name="connsiteX1" fmla="*/ 135647 w 228536"/>
              <a:gd name="connsiteY1" fmla="*/ 15924 h 292499"/>
              <a:gd name="connsiteX2" fmla="*/ 141997 w 228536"/>
              <a:gd name="connsiteY2" fmla="*/ 47674 h 292499"/>
              <a:gd name="connsiteX3" fmla="*/ 227722 w 228536"/>
              <a:gd name="connsiteY3" fmla="*/ 107999 h 292499"/>
              <a:gd name="connsiteX4" fmla="*/ 186447 w 228536"/>
              <a:gd name="connsiteY4" fmla="*/ 111174 h 292499"/>
              <a:gd name="connsiteX5" fmla="*/ 208672 w 228536"/>
              <a:gd name="connsiteY5" fmla="*/ 120699 h 292499"/>
              <a:gd name="connsiteX6" fmla="*/ 186447 w 228536"/>
              <a:gd name="connsiteY6" fmla="*/ 174674 h 292499"/>
              <a:gd name="connsiteX7" fmla="*/ 199147 w 228536"/>
              <a:gd name="connsiteY7" fmla="*/ 292149 h 292499"/>
              <a:gd name="connsiteX8" fmla="*/ 189622 w 228536"/>
              <a:gd name="connsiteY8" fmla="*/ 209599 h 292499"/>
              <a:gd name="connsiteX9" fmla="*/ 186447 w 228536"/>
              <a:gd name="connsiteY9" fmla="*/ 171499 h 292499"/>
              <a:gd name="connsiteX10" fmla="*/ 218197 w 228536"/>
              <a:gd name="connsiteY10" fmla="*/ 117524 h 292499"/>
              <a:gd name="connsiteX11" fmla="*/ 141997 w 228536"/>
              <a:gd name="connsiteY11" fmla="*/ 44499 h 292499"/>
              <a:gd name="connsiteX12" fmla="*/ 157872 w 228536"/>
              <a:gd name="connsiteY12" fmla="*/ 69899 h 292499"/>
              <a:gd name="connsiteX13" fmla="*/ 91197 w 228536"/>
              <a:gd name="connsiteY13" fmla="*/ 34974 h 292499"/>
              <a:gd name="connsiteX14" fmla="*/ 91197 w 228536"/>
              <a:gd name="connsiteY14" fmla="*/ 82599 h 292499"/>
              <a:gd name="connsiteX15" fmla="*/ 161047 w 228536"/>
              <a:gd name="connsiteY15" fmla="*/ 54024 h 292499"/>
              <a:gd name="connsiteX16" fmla="*/ 167397 w 228536"/>
              <a:gd name="connsiteY16" fmla="*/ 54024 h 292499"/>
              <a:gd name="connsiteX17" fmla="*/ 59447 w 228536"/>
              <a:gd name="connsiteY17" fmla="*/ 12749 h 292499"/>
              <a:gd name="connsiteX18" fmla="*/ 2297 w 228536"/>
              <a:gd name="connsiteY18" fmla="*/ 49 h 292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28536" h="292499">
                <a:moveTo>
                  <a:pt x="2297" y="49"/>
                </a:moveTo>
                <a:cubicBezTo>
                  <a:pt x="14997" y="578"/>
                  <a:pt x="112364" y="7987"/>
                  <a:pt x="135647" y="15924"/>
                </a:cubicBezTo>
                <a:cubicBezTo>
                  <a:pt x="158930" y="23862"/>
                  <a:pt x="126651" y="32328"/>
                  <a:pt x="141997" y="47674"/>
                </a:cubicBezTo>
                <a:cubicBezTo>
                  <a:pt x="157343" y="63020"/>
                  <a:pt x="220314" y="97416"/>
                  <a:pt x="227722" y="107999"/>
                </a:cubicBezTo>
                <a:cubicBezTo>
                  <a:pt x="235130" y="118582"/>
                  <a:pt x="189622" y="109057"/>
                  <a:pt x="186447" y="111174"/>
                </a:cubicBezTo>
                <a:cubicBezTo>
                  <a:pt x="183272" y="113291"/>
                  <a:pt x="208672" y="110116"/>
                  <a:pt x="208672" y="120699"/>
                </a:cubicBezTo>
                <a:cubicBezTo>
                  <a:pt x="208672" y="131282"/>
                  <a:pt x="188035" y="146099"/>
                  <a:pt x="186447" y="174674"/>
                </a:cubicBezTo>
                <a:cubicBezTo>
                  <a:pt x="184860" y="203249"/>
                  <a:pt x="198618" y="286328"/>
                  <a:pt x="199147" y="292149"/>
                </a:cubicBezTo>
                <a:cubicBezTo>
                  <a:pt x="199676" y="297970"/>
                  <a:pt x="191739" y="229707"/>
                  <a:pt x="189622" y="209599"/>
                </a:cubicBezTo>
                <a:cubicBezTo>
                  <a:pt x="187505" y="189491"/>
                  <a:pt x="181684" y="186845"/>
                  <a:pt x="186447" y="171499"/>
                </a:cubicBezTo>
                <a:cubicBezTo>
                  <a:pt x="191210" y="156153"/>
                  <a:pt x="225605" y="138691"/>
                  <a:pt x="218197" y="117524"/>
                </a:cubicBezTo>
                <a:cubicBezTo>
                  <a:pt x="210789" y="96357"/>
                  <a:pt x="152051" y="52436"/>
                  <a:pt x="141997" y="44499"/>
                </a:cubicBezTo>
                <a:cubicBezTo>
                  <a:pt x="131943" y="36562"/>
                  <a:pt x="166339" y="71486"/>
                  <a:pt x="157872" y="69899"/>
                </a:cubicBezTo>
                <a:cubicBezTo>
                  <a:pt x="149405" y="68312"/>
                  <a:pt x="102309" y="32857"/>
                  <a:pt x="91197" y="34974"/>
                </a:cubicBezTo>
                <a:cubicBezTo>
                  <a:pt x="80085" y="37091"/>
                  <a:pt x="79555" y="79424"/>
                  <a:pt x="91197" y="82599"/>
                </a:cubicBezTo>
                <a:cubicBezTo>
                  <a:pt x="102839" y="85774"/>
                  <a:pt x="148347" y="58787"/>
                  <a:pt x="161047" y="54024"/>
                </a:cubicBezTo>
                <a:cubicBezTo>
                  <a:pt x="173747" y="49261"/>
                  <a:pt x="184330" y="60903"/>
                  <a:pt x="167397" y="54024"/>
                </a:cubicBezTo>
                <a:cubicBezTo>
                  <a:pt x="150464" y="47145"/>
                  <a:pt x="86434" y="22274"/>
                  <a:pt x="59447" y="12749"/>
                </a:cubicBezTo>
                <a:cubicBezTo>
                  <a:pt x="32460" y="3224"/>
                  <a:pt x="-10403" y="-480"/>
                  <a:pt x="2297" y="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3" name="フリーフォーム 692">
            <a:extLst>
              <a:ext uri="{FF2B5EF4-FFF2-40B4-BE49-F238E27FC236}">
                <a16:creationId xmlns:a16="http://schemas.microsoft.com/office/drawing/2014/main" id="{B679D149-BE16-AC39-00CE-F3A9BB1E9A67}"/>
              </a:ext>
            </a:extLst>
          </p:cNvPr>
          <p:cNvSpPr/>
          <p:nvPr/>
        </p:nvSpPr>
        <p:spPr>
          <a:xfrm>
            <a:off x="5561517" y="6656504"/>
            <a:ext cx="78807" cy="265094"/>
          </a:xfrm>
          <a:custGeom>
            <a:avLst/>
            <a:gdLst>
              <a:gd name="connsiteX0" fmla="*/ 10608 w 78807"/>
              <a:gd name="connsiteY0" fmla="*/ 1471 h 265094"/>
              <a:gd name="connsiteX1" fmla="*/ 39183 w 78807"/>
              <a:gd name="connsiteY1" fmla="*/ 125296 h 265094"/>
              <a:gd name="connsiteX2" fmla="*/ 77283 w 78807"/>
              <a:gd name="connsiteY2" fmla="*/ 264996 h 265094"/>
              <a:gd name="connsiteX3" fmla="*/ 70933 w 78807"/>
              <a:gd name="connsiteY3" fmla="*/ 147521 h 265094"/>
              <a:gd name="connsiteX4" fmla="*/ 67758 w 78807"/>
              <a:gd name="connsiteY4" fmla="*/ 147521 h 265094"/>
              <a:gd name="connsiteX5" fmla="*/ 20133 w 78807"/>
              <a:gd name="connsiteY5" fmla="*/ 84021 h 265094"/>
              <a:gd name="connsiteX6" fmla="*/ 1083 w 78807"/>
              <a:gd name="connsiteY6" fmla="*/ 84021 h 265094"/>
              <a:gd name="connsiteX7" fmla="*/ 4258 w 78807"/>
              <a:gd name="connsiteY7" fmla="*/ 58621 h 265094"/>
              <a:gd name="connsiteX8" fmla="*/ 10608 w 78807"/>
              <a:gd name="connsiteY8" fmla="*/ 1471 h 265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807" h="265094">
                <a:moveTo>
                  <a:pt x="10608" y="1471"/>
                </a:moveTo>
                <a:cubicBezTo>
                  <a:pt x="16429" y="12583"/>
                  <a:pt x="28071" y="81375"/>
                  <a:pt x="39183" y="125296"/>
                </a:cubicBezTo>
                <a:cubicBezTo>
                  <a:pt x="50295" y="169217"/>
                  <a:pt x="71991" y="261292"/>
                  <a:pt x="77283" y="264996"/>
                </a:cubicBezTo>
                <a:cubicBezTo>
                  <a:pt x="82575" y="268700"/>
                  <a:pt x="72520" y="167100"/>
                  <a:pt x="70933" y="147521"/>
                </a:cubicBezTo>
                <a:cubicBezTo>
                  <a:pt x="69346" y="127942"/>
                  <a:pt x="76225" y="158104"/>
                  <a:pt x="67758" y="147521"/>
                </a:cubicBezTo>
                <a:cubicBezTo>
                  <a:pt x="59291" y="136938"/>
                  <a:pt x="31245" y="94604"/>
                  <a:pt x="20133" y="84021"/>
                </a:cubicBezTo>
                <a:cubicBezTo>
                  <a:pt x="9021" y="73438"/>
                  <a:pt x="3729" y="88254"/>
                  <a:pt x="1083" y="84021"/>
                </a:cubicBezTo>
                <a:cubicBezTo>
                  <a:pt x="-1563" y="79788"/>
                  <a:pt x="1083" y="71850"/>
                  <a:pt x="4258" y="58621"/>
                </a:cubicBezTo>
                <a:cubicBezTo>
                  <a:pt x="7433" y="45392"/>
                  <a:pt x="4787" y="-9641"/>
                  <a:pt x="10608" y="14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4" name="フリーフォーム 693">
            <a:extLst>
              <a:ext uri="{FF2B5EF4-FFF2-40B4-BE49-F238E27FC236}">
                <a16:creationId xmlns:a16="http://schemas.microsoft.com/office/drawing/2014/main" id="{F0A22F73-60B5-ED1D-091F-EB2FCB3BEF35}"/>
              </a:ext>
            </a:extLst>
          </p:cNvPr>
          <p:cNvSpPr/>
          <p:nvPr/>
        </p:nvSpPr>
        <p:spPr>
          <a:xfrm>
            <a:off x="5651495" y="6698964"/>
            <a:ext cx="95917" cy="262156"/>
          </a:xfrm>
          <a:custGeom>
            <a:avLst/>
            <a:gdLst>
              <a:gd name="connsiteX0" fmla="*/ 5 w 95917"/>
              <a:gd name="connsiteY0" fmla="*/ 286 h 262156"/>
              <a:gd name="connsiteX1" fmla="*/ 50805 w 95917"/>
              <a:gd name="connsiteY1" fmla="*/ 120936 h 262156"/>
              <a:gd name="connsiteX2" fmla="*/ 88905 w 95917"/>
              <a:gd name="connsiteY2" fmla="*/ 105061 h 262156"/>
              <a:gd name="connsiteX3" fmla="*/ 92080 w 95917"/>
              <a:gd name="connsiteY3" fmla="*/ 136811 h 262156"/>
              <a:gd name="connsiteX4" fmla="*/ 47630 w 95917"/>
              <a:gd name="connsiteY4" fmla="*/ 260636 h 262156"/>
              <a:gd name="connsiteX5" fmla="*/ 50805 w 95917"/>
              <a:gd name="connsiteY5" fmla="*/ 203486 h 262156"/>
              <a:gd name="connsiteX6" fmla="*/ 66680 w 95917"/>
              <a:gd name="connsiteY6" fmla="*/ 168561 h 262156"/>
              <a:gd name="connsiteX7" fmla="*/ 73030 w 95917"/>
              <a:gd name="connsiteY7" fmla="*/ 184436 h 262156"/>
              <a:gd name="connsiteX8" fmla="*/ 76205 w 95917"/>
              <a:gd name="connsiteY8" fmla="*/ 105061 h 262156"/>
              <a:gd name="connsiteX9" fmla="*/ 53980 w 95917"/>
              <a:gd name="connsiteY9" fmla="*/ 73311 h 262156"/>
              <a:gd name="connsiteX10" fmla="*/ 53980 w 95917"/>
              <a:gd name="connsiteY10" fmla="*/ 86011 h 262156"/>
              <a:gd name="connsiteX11" fmla="*/ 5 w 95917"/>
              <a:gd name="connsiteY11" fmla="*/ 286 h 262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5917" h="262156">
                <a:moveTo>
                  <a:pt x="5" y="286"/>
                </a:moveTo>
                <a:cubicBezTo>
                  <a:pt x="-524" y="6107"/>
                  <a:pt x="35988" y="103474"/>
                  <a:pt x="50805" y="120936"/>
                </a:cubicBezTo>
                <a:cubicBezTo>
                  <a:pt x="65622" y="138398"/>
                  <a:pt x="88905" y="105061"/>
                  <a:pt x="88905" y="105061"/>
                </a:cubicBezTo>
                <a:cubicBezTo>
                  <a:pt x="95784" y="107707"/>
                  <a:pt x="98959" y="110882"/>
                  <a:pt x="92080" y="136811"/>
                </a:cubicBezTo>
                <a:cubicBezTo>
                  <a:pt x="85201" y="162740"/>
                  <a:pt x="54509" y="249524"/>
                  <a:pt x="47630" y="260636"/>
                </a:cubicBezTo>
                <a:cubicBezTo>
                  <a:pt x="40751" y="271748"/>
                  <a:pt x="47630" y="218832"/>
                  <a:pt x="50805" y="203486"/>
                </a:cubicBezTo>
                <a:cubicBezTo>
                  <a:pt x="53980" y="188140"/>
                  <a:pt x="62976" y="171736"/>
                  <a:pt x="66680" y="168561"/>
                </a:cubicBezTo>
                <a:cubicBezTo>
                  <a:pt x="70384" y="165386"/>
                  <a:pt x="71443" y="195019"/>
                  <a:pt x="73030" y="184436"/>
                </a:cubicBezTo>
                <a:cubicBezTo>
                  <a:pt x="74618" y="173853"/>
                  <a:pt x="79380" y="123582"/>
                  <a:pt x="76205" y="105061"/>
                </a:cubicBezTo>
                <a:cubicBezTo>
                  <a:pt x="73030" y="86540"/>
                  <a:pt x="57684" y="76486"/>
                  <a:pt x="53980" y="73311"/>
                </a:cubicBezTo>
                <a:cubicBezTo>
                  <a:pt x="50276" y="70136"/>
                  <a:pt x="58742" y="92890"/>
                  <a:pt x="53980" y="86011"/>
                </a:cubicBezTo>
                <a:cubicBezTo>
                  <a:pt x="49218" y="79132"/>
                  <a:pt x="534" y="-5535"/>
                  <a:pt x="5" y="2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5" name="フリーフォーム 694">
            <a:extLst>
              <a:ext uri="{FF2B5EF4-FFF2-40B4-BE49-F238E27FC236}">
                <a16:creationId xmlns:a16="http://schemas.microsoft.com/office/drawing/2014/main" id="{CB71A9CA-0ADC-0FB1-E968-DD689D20ED7C}"/>
              </a:ext>
            </a:extLst>
          </p:cNvPr>
          <p:cNvSpPr/>
          <p:nvPr/>
        </p:nvSpPr>
        <p:spPr>
          <a:xfrm>
            <a:off x="5381394" y="6673548"/>
            <a:ext cx="92483" cy="257516"/>
          </a:xfrm>
          <a:custGeom>
            <a:avLst/>
            <a:gdLst>
              <a:gd name="connsiteX0" fmla="*/ 231 w 92483"/>
              <a:gd name="connsiteY0" fmla="*/ 302 h 257516"/>
              <a:gd name="connsiteX1" fmla="*/ 51031 w 92483"/>
              <a:gd name="connsiteY1" fmla="*/ 101902 h 257516"/>
              <a:gd name="connsiteX2" fmla="*/ 76431 w 92483"/>
              <a:gd name="connsiteY2" fmla="*/ 165402 h 257516"/>
              <a:gd name="connsiteX3" fmla="*/ 82781 w 92483"/>
              <a:gd name="connsiteY3" fmla="*/ 197152 h 257516"/>
              <a:gd name="connsiteX4" fmla="*/ 82781 w 92483"/>
              <a:gd name="connsiteY4" fmla="*/ 257477 h 257516"/>
              <a:gd name="connsiteX5" fmla="*/ 92306 w 92483"/>
              <a:gd name="connsiteY5" fmla="*/ 187627 h 257516"/>
              <a:gd name="connsiteX6" fmla="*/ 73256 w 92483"/>
              <a:gd name="connsiteY6" fmla="*/ 136827 h 257516"/>
              <a:gd name="connsiteX7" fmla="*/ 231 w 92483"/>
              <a:gd name="connsiteY7" fmla="*/ 302 h 257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483" h="257516">
                <a:moveTo>
                  <a:pt x="231" y="302"/>
                </a:moveTo>
                <a:cubicBezTo>
                  <a:pt x="-3473" y="-5519"/>
                  <a:pt x="38331" y="74385"/>
                  <a:pt x="51031" y="101902"/>
                </a:cubicBezTo>
                <a:cubicBezTo>
                  <a:pt x="63731" y="129419"/>
                  <a:pt x="71139" y="149527"/>
                  <a:pt x="76431" y="165402"/>
                </a:cubicBezTo>
                <a:cubicBezTo>
                  <a:pt x="81723" y="181277"/>
                  <a:pt x="81723" y="181806"/>
                  <a:pt x="82781" y="197152"/>
                </a:cubicBezTo>
                <a:cubicBezTo>
                  <a:pt x="83839" y="212498"/>
                  <a:pt x="81194" y="259064"/>
                  <a:pt x="82781" y="257477"/>
                </a:cubicBezTo>
                <a:cubicBezTo>
                  <a:pt x="84368" y="255890"/>
                  <a:pt x="93894" y="207735"/>
                  <a:pt x="92306" y="187627"/>
                </a:cubicBezTo>
                <a:cubicBezTo>
                  <a:pt x="90719" y="167519"/>
                  <a:pt x="85956" y="165931"/>
                  <a:pt x="73256" y="136827"/>
                </a:cubicBezTo>
                <a:cubicBezTo>
                  <a:pt x="60556" y="107723"/>
                  <a:pt x="3935" y="6123"/>
                  <a:pt x="231" y="3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6" name="フリーフォーム 695">
            <a:extLst>
              <a:ext uri="{FF2B5EF4-FFF2-40B4-BE49-F238E27FC236}">
                <a16:creationId xmlns:a16="http://schemas.microsoft.com/office/drawing/2014/main" id="{316F03B7-A860-1F74-588E-F09A2CFB22A4}"/>
              </a:ext>
            </a:extLst>
          </p:cNvPr>
          <p:cNvSpPr/>
          <p:nvPr/>
        </p:nvSpPr>
        <p:spPr>
          <a:xfrm>
            <a:off x="5273619" y="6676130"/>
            <a:ext cx="184618" cy="178699"/>
          </a:xfrm>
          <a:custGeom>
            <a:avLst/>
            <a:gdLst>
              <a:gd name="connsiteX0" fmla="*/ 184206 w 184618"/>
              <a:gd name="connsiteY0" fmla="*/ 895 h 178699"/>
              <a:gd name="connsiteX1" fmla="*/ 60381 w 184618"/>
              <a:gd name="connsiteY1" fmla="*/ 23120 h 178699"/>
              <a:gd name="connsiteX2" fmla="*/ 47681 w 184618"/>
              <a:gd name="connsiteY2" fmla="*/ 70745 h 178699"/>
              <a:gd name="connsiteX3" fmla="*/ 63556 w 184618"/>
              <a:gd name="connsiteY3" fmla="*/ 54870 h 178699"/>
              <a:gd name="connsiteX4" fmla="*/ 41331 w 184618"/>
              <a:gd name="connsiteY4" fmla="*/ 112020 h 178699"/>
              <a:gd name="connsiteX5" fmla="*/ 56 w 184618"/>
              <a:gd name="connsiteY5" fmla="*/ 178695 h 178699"/>
              <a:gd name="connsiteX6" fmla="*/ 50856 w 184618"/>
              <a:gd name="connsiteY6" fmla="*/ 108845 h 178699"/>
              <a:gd name="connsiteX7" fmla="*/ 60381 w 184618"/>
              <a:gd name="connsiteY7" fmla="*/ 45345 h 178699"/>
              <a:gd name="connsiteX8" fmla="*/ 54031 w 184618"/>
              <a:gd name="connsiteY8" fmla="*/ 61220 h 178699"/>
              <a:gd name="connsiteX9" fmla="*/ 98481 w 184618"/>
              <a:gd name="connsiteY9" fmla="*/ 10420 h 178699"/>
              <a:gd name="connsiteX10" fmla="*/ 184206 w 184618"/>
              <a:gd name="connsiteY10" fmla="*/ 895 h 178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4618" h="178699">
                <a:moveTo>
                  <a:pt x="184206" y="895"/>
                </a:moveTo>
                <a:cubicBezTo>
                  <a:pt x="177856" y="3012"/>
                  <a:pt x="83135" y="11478"/>
                  <a:pt x="60381" y="23120"/>
                </a:cubicBezTo>
                <a:cubicBezTo>
                  <a:pt x="37627" y="34762"/>
                  <a:pt x="47152" y="65453"/>
                  <a:pt x="47681" y="70745"/>
                </a:cubicBezTo>
                <a:cubicBezTo>
                  <a:pt x="48210" y="76037"/>
                  <a:pt x="64614" y="47991"/>
                  <a:pt x="63556" y="54870"/>
                </a:cubicBezTo>
                <a:cubicBezTo>
                  <a:pt x="62498" y="61749"/>
                  <a:pt x="51914" y="91383"/>
                  <a:pt x="41331" y="112020"/>
                </a:cubicBezTo>
                <a:cubicBezTo>
                  <a:pt x="30748" y="132658"/>
                  <a:pt x="-1531" y="179224"/>
                  <a:pt x="56" y="178695"/>
                </a:cubicBezTo>
                <a:cubicBezTo>
                  <a:pt x="1643" y="178166"/>
                  <a:pt x="40802" y="131070"/>
                  <a:pt x="50856" y="108845"/>
                </a:cubicBezTo>
                <a:cubicBezTo>
                  <a:pt x="60910" y="86620"/>
                  <a:pt x="59852" y="53283"/>
                  <a:pt x="60381" y="45345"/>
                </a:cubicBezTo>
                <a:cubicBezTo>
                  <a:pt x="60910" y="37408"/>
                  <a:pt x="47681" y="67041"/>
                  <a:pt x="54031" y="61220"/>
                </a:cubicBezTo>
                <a:cubicBezTo>
                  <a:pt x="60381" y="55399"/>
                  <a:pt x="75198" y="21003"/>
                  <a:pt x="98481" y="10420"/>
                </a:cubicBezTo>
                <a:cubicBezTo>
                  <a:pt x="121764" y="-163"/>
                  <a:pt x="190556" y="-1222"/>
                  <a:pt x="184206" y="8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7" name="フリーフォーム 696">
            <a:extLst>
              <a:ext uri="{FF2B5EF4-FFF2-40B4-BE49-F238E27FC236}">
                <a16:creationId xmlns:a16="http://schemas.microsoft.com/office/drawing/2014/main" id="{A758A3C1-667B-0C73-06F9-1BB41220B7B2}"/>
              </a:ext>
            </a:extLst>
          </p:cNvPr>
          <p:cNvSpPr/>
          <p:nvPr/>
        </p:nvSpPr>
        <p:spPr>
          <a:xfrm>
            <a:off x="5283200" y="6686517"/>
            <a:ext cx="108287" cy="242044"/>
          </a:xfrm>
          <a:custGeom>
            <a:avLst/>
            <a:gdLst>
              <a:gd name="connsiteX0" fmla="*/ 25400 w 108287"/>
              <a:gd name="connsiteY0" fmla="*/ 33 h 242044"/>
              <a:gd name="connsiteX1" fmla="*/ 9525 w 108287"/>
              <a:gd name="connsiteY1" fmla="*/ 120683 h 242044"/>
              <a:gd name="connsiteX2" fmla="*/ 12700 w 108287"/>
              <a:gd name="connsiteY2" fmla="*/ 139733 h 242044"/>
              <a:gd name="connsiteX3" fmla="*/ 104775 w 108287"/>
              <a:gd name="connsiteY3" fmla="*/ 203233 h 242044"/>
              <a:gd name="connsiteX4" fmla="*/ 53975 w 108287"/>
              <a:gd name="connsiteY4" fmla="*/ 203233 h 242044"/>
              <a:gd name="connsiteX5" fmla="*/ 107950 w 108287"/>
              <a:gd name="connsiteY5" fmla="*/ 241333 h 242044"/>
              <a:gd name="connsiteX6" fmla="*/ 22225 w 108287"/>
              <a:gd name="connsiteY6" fmla="*/ 165133 h 242044"/>
              <a:gd name="connsiteX7" fmla="*/ 0 w 108287"/>
              <a:gd name="connsiteY7" fmla="*/ 133383 h 242044"/>
              <a:gd name="connsiteX8" fmla="*/ 25400 w 108287"/>
              <a:gd name="connsiteY8" fmla="*/ 33 h 24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8287" h="242044">
                <a:moveTo>
                  <a:pt x="25400" y="33"/>
                </a:moveTo>
                <a:cubicBezTo>
                  <a:pt x="26988" y="-2084"/>
                  <a:pt x="11642" y="97400"/>
                  <a:pt x="9525" y="120683"/>
                </a:cubicBezTo>
                <a:cubicBezTo>
                  <a:pt x="7408" y="143966"/>
                  <a:pt x="-3175" y="125975"/>
                  <a:pt x="12700" y="139733"/>
                </a:cubicBezTo>
                <a:cubicBezTo>
                  <a:pt x="28575" y="153491"/>
                  <a:pt x="97896" y="192650"/>
                  <a:pt x="104775" y="203233"/>
                </a:cubicBezTo>
                <a:cubicBezTo>
                  <a:pt x="111654" y="213816"/>
                  <a:pt x="53446" y="196883"/>
                  <a:pt x="53975" y="203233"/>
                </a:cubicBezTo>
                <a:cubicBezTo>
                  <a:pt x="54504" y="209583"/>
                  <a:pt x="113242" y="247683"/>
                  <a:pt x="107950" y="241333"/>
                </a:cubicBezTo>
                <a:cubicBezTo>
                  <a:pt x="102658" y="234983"/>
                  <a:pt x="40217" y="183125"/>
                  <a:pt x="22225" y="165133"/>
                </a:cubicBezTo>
                <a:cubicBezTo>
                  <a:pt x="4233" y="147141"/>
                  <a:pt x="0" y="157195"/>
                  <a:pt x="0" y="133383"/>
                </a:cubicBezTo>
                <a:cubicBezTo>
                  <a:pt x="0" y="109571"/>
                  <a:pt x="23812" y="2150"/>
                  <a:pt x="25400" y="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8" name="フリーフォーム 697">
            <a:extLst>
              <a:ext uri="{FF2B5EF4-FFF2-40B4-BE49-F238E27FC236}">
                <a16:creationId xmlns:a16="http://schemas.microsoft.com/office/drawing/2014/main" id="{59882663-825B-739A-F352-D3DC5E629F87}"/>
              </a:ext>
            </a:extLst>
          </p:cNvPr>
          <p:cNvSpPr/>
          <p:nvPr/>
        </p:nvSpPr>
        <p:spPr>
          <a:xfrm>
            <a:off x="5314943" y="6651623"/>
            <a:ext cx="149676" cy="276479"/>
          </a:xfrm>
          <a:custGeom>
            <a:avLst/>
            <a:gdLst>
              <a:gd name="connsiteX0" fmla="*/ 31757 w 149676"/>
              <a:gd name="connsiteY0" fmla="*/ 2 h 276479"/>
              <a:gd name="connsiteX1" fmla="*/ 22232 w 149676"/>
              <a:gd name="connsiteY1" fmla="*/ 104777 h 276479"/>
              <a:gd name="connsiteX2" fmla="*/ 44457 w 149676"/>
              <a:gd name="connsiteY2" fmla="*/ 146052 h 276479"/>
              <a:gd name="connsiteX3" fmla="*/ 47632 w 149676"/>
              <a:gd name="connsiteY3" fmla="*/ 142877 h 276479"/>
              <a:gd name="connsiteX4" fmla="*/ 73032 w 149676"/>
              <a:gd name="connsiteY4" fmla="*/ 193677 h 276479"/>
              <a:gd name="connsiteX5" fmla="*/ 50807 w 149676"/>
              <a:gd name="connsiteY5" fmla="*/ 276227 h 276479"/>
              <a:gd name="connsiteX6" fmla="*/ 85732 w 149676"/>
              <a:gd name="connsiteY6" fmla="*/ 219077 h 276479"/>
              <a:gd name="connsiteX7" fmla="*/ 149232 w 149676"/>
              <a:gd name="connsiteY7" fmla="*/ 209552 h 276479"/>
              <a:gd name="connsiteX8" fmla="*/ 50807 w 149676"/>
              <a:gd name="connsiteY8" fmla="*/ 196852 h 276479"/>
              <a:gd name="connsiteX9" fmla="*/ 34932 w 149676"/>
              <a:gd name="connsiteY9" fmla="*/ 136527 h 276479"/>
              <a:gd name="connsiteX10" fmla="*/ 28582 w 149676"/>
              <a:gd name="connsiteY10" fmla="*/ 142877 h 276479"/>
              <a:gd name="connsiteX11" fmla="*/ 7 w 149676"/>
              <a:gd name="connsiteY11" fmla="*/ 107952 h 276479"/>
              <a:gd name="connsiteX12" fmla="*/ 31757 w 149676"/>
              <a:gd name="connsiteY12" fmla="*/ 2 h 276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9676" h="276479">
                <a:moveTo>
                  <a:pt x="31757" y="2"/>
                </a:moveTo>
                <a:cubicBezTo>
                  <a:pt x="35461" y="-527"/>
                  <a:pt x="20115" y="80435"/>
                  <a:pt x="22232" y="104777"/>
                </a:cubicBezTo>
                <a:cubicBezTo>
                  <a:pt x="24349" y="129119"/>
                  <a:pt x="40224" y="139702"/>
                  <a:pt x="44457" y="146052"/>
                </a:cubicBezTo>
                <a:cubicBezTo>
                  <a:pt x="48690" y="152402"/>
                  <a:pt x="42870" y="134940"/>
                  <a:pt x="47632" y="142877"/>
                </a:cubicBezTo>
                <a:cubicBezTo>
                  <a:pt x="52395" y="150815"/>
                  <a:pt x="72503" y="171452"/>
                  <a:pt x="73032" y="193677"/>
                </a:cubicBezTo>
                <a:cubicBezTo>
                  <a:pt x="73561" y="215902"/>
                  <a:pt x="48690" y="271994"/>
                  <a:pt x="50807" y="276227"/>
                </a:cubicBezTo>
                <a:cubicBezTo>
                  <a:pt x="52924" y="280460"/>
                  <a:pt x="69328" y="230189"/>
                  <a:pt x="85732" y="219077"/>
                </a:cubicBezTo>
                <a:cubicBezTo>
                  <a:pt x="102136" y="207965"/>
                  <a:pt x="155053" y="213256"/>
                  <a:pt x="149232" y="209552"/>
                </a:cubicBezTo>
                <a:cubicBezTo>
                  <a:pt x="143411" y="205848"/>
                  <a:pt x="69857" y="209023"/>
                  <a:pt x="50807" y="196852"/>
                </a:cubicBezTo>
                <a:cubicBezTo>
                  <a:pt x="31757" y="184681"/>
                  <a:pt x="38636" y="145523"/>
                  <a:pt x="34932" y="136527"/>
                </a:cubicBezTo>
                <a:cubicBezTo>
                  <a:pt x="31228" y="127531"/>
                  <a:pt x="34403" y="147639"/>
                  <a:pt x="28582" y="142877"/>
                </a:cubicBezTo>
                <a:cubicBezTo>
                  <a:pt x="22761" y="138115"/>
                  <a:pt x="536" y="126473"/>
                  <a:pt x="7" y="107952"/>
                </a:cubicBezTo>
                <a:cubicBezTo>
                  <a:pt x="-522" y="89431"/>
                  <a:pt x="28053" y="531"/>
                  <a:pt x="31757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9" name="フリーフォーム 698">
            <a:extLst>
              <a:ext uri="{FF2B5EF4-FFF2-40B4-BE49-F238E27FC236}">
                <a16:creationId xmlns:a16="http://schemas.microsoft.com/office/drawing/2014/main" id="{A6D07CD8-B8CE-FFE2-247C-56F84FDBA31F}"/>
              </a:ext>
            </a:extLst>
          </p:cNvPr>
          <p:cNvSpPr/>
          <p:nvPr/>
        </p:nvSpPr>
        <p:spPr>
          <a:xfrm>
            <a:off x="4244592" y="6775435"/>
            <a:ext cx="781445" cy="166257"/>
          </a:xfrm>
          <a:custGeom>
            <a:avLst/>
            <a:gdLst>
              <a:gd name="connsiteX0" fmla="*/ 383 w 781445"/>
              <a:gd name="connsiteY0" fmla="*/ 133365 h 166257"/>
              <a:gd name="connsiteX1" fmla="*/ 184533 w 781445"/>
              <a:gd name="connsiteY1" fmla="*/ 165115 h 166257"/>
              <a:gd name="connsiteX2" fmla="*/ 168658 w 781445"/>
              <a:gd name="connsiteY2" fmla="*/ 142890 h 166257"/>
              <a:gd name="connsiteX3" fmla="*/ 403608 w 781445"/>
              <a:gd name="connsiteY3" fmla="*/ 98440 h 166257"/>
              <a:gd name="connsiteX4" fmla="*/ 397258 w 781445"/>
              <a:gd name="connsiteY4" fmla="*/ 85740 h 166257"/>
              <a:gd name="connsiteX5" fmla="*/ 781433 w 781445"/>
              <a:gd name="connsiteY5" fmla="*/ 15 h 166257"/>
              <a:gd name="connsiteX6" fmla="*/ 409958 w 781445"/>
              <a:gd name="connsiteY6" fmla="*/ 79390 h 166257"/>
              <a:gd name="connsiteX7" fmla="*/ 206758 w 781445"/>
              <a:gd name="connsiteY7" fmla="*/ 161940 h 166257"/>
              <a:gd name="connsiteX8" fmla="*/ 136908 w 781445"/>
              <a:gd name="connsiteY8" fmla="*/ 152415 h 166257"/>
              <a:gd name="connsiteX9" fmla="*/ 383 w 781445"/>
              <a:gd name="connsiteY9" fmla="*/ 133365 h 166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1445" h="166257">
                <a:moveTo>
                  <a:pt x="383" y="133365"/>
                </a:moveTo>
                <a:cubicBezTo>
                  <a:pt x="8320" y="135482"/>
                  <a:pt x="156487" y="163528"/>
                  <a:pt x="184533" y="165115"/>
                </a:cubicBezTo>
                <a:cubicBezTo>
                  <a:pt x="212579" y="166702"/>
                  <a:pt x="132146" y="154002"/>
                  <a:pt x="168658" y="142890"/>
                </a:cubicBezTo>
                <a:cubicBezTo>
                  <a:pt x="205170" y="131778"/>
                  <a:pt x="365508" y="107965"/>
                  <a:pt x="403608" y="98440"/>
                </a:cubicBezTo>
                <a:cubicBezTo>
                  <a:pt x="441708" y="88915"/>
                  <a:pt x="334287" y="102144"/>
                  <a:pt x="397258" y="85740"/>
                </a:cubicBezTo>
                <a:cubicBezTo>
                  <a:pt x="460229" y="69336"/>
                  <a:pt x="779316" y="1073"/>
                  <a:pt x="781433" y="15"/>
                </a:cubicBezTo>
                <a:cubicBezTo>
                  <a:pt x="783550" y="-1043"/>
                  <a:pt x="505737" y="52403"/>
                  <a:pt x="409958" y="79390"/>
                </a:cubicBezTo>
                <a:cubicBezTo>
                  <a:pt x="314179" y="106377"/>
                  <a:pt x="252266" y="149769"/>
                  <a:pt x="206758" y="161940"/>
                </a:cubicBezTo>
                <a:cubicBezTo>
                  <a:pt x="161250" y="174111"/>
                  <a:pt x="163895" y="157177"/>
                  <a:pt x="136908" y="152415"/>
                </a:cubicBezTo>
                <a:cubicBezTo>
                  <a:pt x="109921" y="147653"/>
                  <a:pt x="-7554" y="131248"/>
                  <a:pt x="383" y="1333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0" name="フリーフォーム 699">
            <a:extLst>
              <a:ext uri="{FF2B5EF4-FFF2-40B4-BE49-F238E27FC236}">
                <a16:creationId xmlns:a16="http://schemas.microsoft.com/office/drawing/2014/main" id="{CF43F8C9-4988-BE8B-9C71-D03896238699}"/>
              </a:ext>
            </a:extLst>
          </p:cNvPr>
          <p:cNvSpPr/>
          <p:nvPr/>
        </p:nvSpPr>
        <p:spPr>
          <a:xfrm>
            <a:off x="4201794" y="6749980"/>
            <a:ext cx="884584" cy="333485"/>
          </a:xfrm>
          <a:custGeom>
            <a:avLst/>
            <a:gdLst>
              <a:gd name="connsiteX0" fmla="*/ 1906 w 884584"/>
              <a:gd name="connsiteY0" fmla="*/ 168345 h 333485"/>
              <a:gd name="connsiteX1" fmla="*/ 74931 w 884584"/>
              <a:gd name="connsiteY1" fmla="*/ 187395 h 333485"/>
              <a:gd name="connsiteX2" fmla="*/ 220981 w 884584"/>
              <a:gd name="connsiteY2" fmla="*/ 212795 h 333485"/>
              <a:gd name="connsiteX3" fmla="*/ 220981 w 884584"/>
              <a:gd name="connsiteY3" fmla="*/ 333445 h 333485"/>
              <a:gd name="connsiteX4" fmla="*/ 297181 w 884584"/>
              <a:gd name="connsiteY4" fmla="*/ 225495 h 333485"/>
              <a:gd name="connsiteX5" fmla="*/ 570231 w 884584"/>
              <a:gd name="connsiteY5" fmla="*/ 158820 h 333485"/>
              <a:gd name="connsiteX6" fmla="*/ 436881 w 884584"/>
              <a:gd name="connsiteY6" fmla="*/ 187395 h 333485"/>
              <a:gd name="connsiteX7" fmla="*/ 884556 w 884584"/>
              <a:gd name="connsiteY7" fmla="*/ 70 h 333485"/>
              <a:gd name="connsiteX8" fmla="*/ 459106 w 884584"/>
              <a:gd name="connsiteY8" fmla="*/ 165170 h 333485"/>
              <a:gd name="connsiteX9" fmla="*/ 465456 w 884584"/>
              <a:gd name="connsiteY9" fmla="*/ 152470 h 333485"/>
              <a:gd name="connsiteX10" fmla="*/ 763906 w 884584"/>
              <a:gd name="connsiteY10" fmla="*/ 34995 h 333485"/>
              <a:gd name="connsiteX11" fmla="*/ 306706 w 884584"/>
              <a:gd name="connsiteY11" fmla="*/ 184220 h 333485"/>
              <a:gd name="connsiteX12" fmla="*/ 427356 w 884584"/>
              <a:gd name="connsiteY12" fmla="*/ 177870 h 333485"/>
              <a:gd name="connsiteX13" fmla="*/ 294006 w 884584"/>
              <a:gd name="connsiteY13" fmla="*/ 206445 h 333485"/>
              <a:gd name="connsiteX14" fmla="*/ 147956 w 884584"/>
              <a:gd name="connsiteY14" fmla="*/ 190570 h 333485"/>
              <a:gd name="connsiteX15" fmla="*/ 1906 w 884584"/>
              <a:gd name="connsiteY15" fmla="*/ 168345 h 33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84584" h="333485">
                <a:moveTo>
                  <a:pt x="1906" y="168345"/>
                </a:moveTo>
                <a:cubicBezTo>
                  <a:pt x="-10265" y="167816"/>
                  <a:pt x="38419" y="179987"/>
                  <a:pt x="74931" y="187395"/>
                </a:cubicBezTo>
                <a:cubicBezTo>
                  <a:pt x="111443" y="194803"/>
                  <a:pt x="196639" y="188453"/>
                  <a:pt x="220981" y="212795"/>
                </a:cubicBezTo>
                <a:cubicBezTo>
                  <a:pt x="245323" y="237137"/>
                  <a:pt x="208281" y="331328"/>
                  <a:pt x="220981" y="333445"/>
                </a:cubicBezTo>
                <a:cubicBezTo>
                  <a:pt x="233681" y="335562"/>
                  <a:pt x="238973" y="254599"/>
                  <a:pt x="297181" y="225495"/>
                </a:cubicBezTo>
                <a:cubicBezTo>
                  <a:pt x="355389" y="196391"/>
                  <a:pt x="546948" y="165170"/>
                  <a:pt x="570231" y="158820"/>
                </a:cubicBezTo>
                <a:cubicBezTo>
                  <a:pt x="593514" y="152470"/>
                  <a:pt x="384494" y="213853"/>
                  <a:pt x="436881" y="187395"/>
                </a:cubicBezTo>
                <a:cubicBezTo>
                  <a:pt x="489269" y="160937"/>
                  <a:pt x="880852" y="3774"/>
                  <a:pt x="884556" y="70"/>
                </a:cubicBezTo>
                <a:cubicBezTo>
                  <a:pt x="888260" y="-3634"/>
                  <a:pt x="528956" y="139770"/>
                  <a:pt x="459106" y="165170"/>
                </a:cubicBezTo>
                <a:cubicBezTo>
                  <a:pt x="389256" y="190570"/>
                  <a:pt x="414656" y="174166"/>
                  <a:pt x="465456" y="152470"/>
                </a:cubicBezTo>
                <a:cubicBezTo>
                  <a:pt x="516256" y="130774"/>
                  <a:pt x="790364" y="29703"/>
                  <a:pt x="763906" y="34995"/>
                </a:cubicBezTo>
                <a:cubicBezTo>
                  <a:pt x="737448" y="40287"/>
                  <a:pt x="362798" y="160408"/>
                  <a:pt x="306706" y="184220"/>
                </a:cubicBezTo>
                <a:cubicBezTo>
                  <a:pt x="250614" y="208032"/>
                  <a:pt x="429473" y="174166"/>
                  <a:pt x="427356" y="177870"/>
                </a:cubicBezTo>
                <a:cubicBezTo>
                  <a:pt x="425239" y="181574"/>
                  <a:pt x="340573" y="204328"/>
                  <a:pt x="294006" y="206445"/>
                </a:cubicBezTo>
                <a:cubicBezTo>
                  <a:pt x="247439" y="208562"/>
                  <a:pt x="198227" y="197449"/>
                  <a:pt x="147956" y="190570"/>
                </a:cubicBezTo>
                <a:cubicBezTo>
                  <a:pt x="97685" y="183691"/>
                  <a:pt x="14077" y="168874"/>
                  <a:pt x="1906" y="1683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1" name="フリーフォーム 700">
            <a:extLst>
              <a:ext uri="{FF2B5EF4-FFF2-40B4-BE49-F238E27FC236}">
                <a16:creationId xmlns:a16="http://schemas.microsoft.com/office/drawing/2014/main" id="{3A2556FC-F525-AFA5-C88A-7D38AD65F200}"/>
              </a:ext>
            </a:extLst>
          </p:cNvPr>
          <p:cNvSpPr/>
          <p:nvPr/>
        </p:nvSpPr>
        <p:spPr>
          <a:xfrm>
            <a:off x="5010424" y="6756167"/>
            <a:ext cx="293163" cy="320247"/>
          </a:xfrm>
          <a:custGeom>
            <a:avLst/>
            <a:gdLst>
              <a:gd name="connsiteX0" fmla="*/ 291826 w 293163"/>
              <a:gd name="connsiteY0" fmla="*/ 233 h 320247"/>
              <a:gd name="connsiteX1" fmla="*/ 171176 w 293163"/>
              <a:gd name="connsiteY1" fmla="*/ 63733 h 320247"/>
              <a:gd name="connsiteX2" fmla="*/ 155301 w 293163"/>
              <a:gd name="connsiteY2" fmla="*/ 79608 h 320247"/>
              <a:gd name="connsiteX3" fmla="*/ 161651 w 293163"/>
              <a:gd name="connsiteY3" fmla="*/ 76433 h 320247"/>
              <a:gd name="connsiteX4" fmla="*/ 53701 w 293163"/>
              <a:gd name="connsiteY4" fmla="*/ 193908 h 320247"/>
              <a:gd name="connsiteX5" fmla="*/ 101326 w 293163"/>
              <a:gd name="connsiteY5" fmla="*/ 168508 h 320247"/>
              <a:gd name="connsiteX6" fmla="*/ 9251 w 293163"/>
              <a:gd name="connsiteY6" fmla="*/ 260583 h 320247"/>
              <a:gd name="connsiteX7" fmla="*/ 6076 w 293163"/>
              <a:gd name="connsiteY7" fmla="*/ 317733 h 320247"/>
              <a:gd name="connsiteX8" fmla="*/ 34651 w 293163"/>
              <a:gd name="connsiteY8" fmla="*/ 178033 h 320247"/>
              <a:gd name="connsiteX9" fmla="*/ 94976 w 293163"/>
              <a:gd name="connsiteY9" fmla="*/ 105008 h 320247"/>
              <a:gd name="connsiteX10" fmla="*/ 50526 w 293163"/>
              <a:gd name="connsiteY10" fmla="*/ 178033 h 320247"/>
              <a:gd name="connsiteX11" fmla="*/ 158476 w 293163"/>
              <a:gd name="connsiteY11" fmla="*/ 47858 h 320247"/>
              <a:gd name="connsiteX12" fmla="*/ 82276 w 293163"/>
              <a:gd name="connsiteY12" fmla="*/ 89133 h 320247"/>
              <a:gd name="connsiteX13" fmla="*/ 291826 w 293163"/>
              <a:gd name="connsiteY13" fmla="*/ 233 h 320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93163" h="320247">
                <a:moveTo>
                  <a:pt x="291826" y="233"/>
                </a:moveTo>
                <a:cubicBezTo>
                  <a:pt x="306643" y="-4000"/>
                  <a:pt x="193930" y="50504"/>
                  <a:pt x="171176" y="63733"/>
                </a:cubicBezTo>
                <a:cubicBezTo>
                  <a:pt x="148422" y="76962"/>
                  <a:pt x="156889" y="77491"/>
                  <a:pt x="155301" y="79608"/>
                </a:cubicBezTo>
                <a:cubicBezTo>
                  <a:pt x="153713" y="81725"/>
                  <a:pt x="178584" y="57383"/>
                  <a:pt x="161651" y="76433"/>
                </a:cubicBezTo>
                <a:cubicBezTo>
                  <a:pt x="144718" y="95483"/>
                  <a:pt x="63755" y="178562"/>
                  <a:pt x="53701" y="193908"/>
                </a:cubicBezTo>
                <a:cubicBezTo>
                  <a:pt x="43647" y="209254"/>
                  <a:pt x="108734" y="157396"/>
                  <a:pt x="101326" y="168508"/>
                </a:cubicBezTo>
                <a:cubicBezTo>
                  <a:pt x="93918" y="179621"/>
                  <a:pt x="25126" y="235712"/>
                  <a:pt x="9251" y="260583"/>
                </a:cubicBezTo>
                <a:cubicBezTo>
                  <a:pt x="-6624" y="285454"/>
                  <a:pt x="1843" y="331491"/>
                  <a:pt x="6076" y="317733"/>
                </a:cubicBezTo>
                <a:cubicBezTo>
                  <a:pt x="10309" y="303975"/>
                  <a:pt x="19834" y="213487"/>
                  <a:pt x="34651" y="178033"/>
                </a:cubicBezTo>
                <a:cubicBezTo>
                  <a:pt x="49468" y="142579"/>
                  <a:pt x="92330" y="105008"/>
                  <a:pt x="94976" y="105008"/>
                </a:cubicBezTo>
                <a:cubicBezTo>
                  <a:pt x="97622" y="105008"/>
                  <a:pt x="39943" y="187558"/>
                  <a:pt x="50526" y="178033"/>
                </a:cubicBezTo>
                <a:cubicBezTo>
                  <a:pt x="61109" y="168508"/>
                  <a:pt x="153184" y="62675"/>
                  <a:pt x="158476" y="47858"/>
                </a:cubicBezTo>
                <a:cubicBezTo>
                  <a:pt x="163768" y="33041"/>
                  <a:pt x="61109" y="91779"/>
                  <a:pt x="82276" y="89133"/>
                </a:cubicBezTo>
                <a:cubicBezTo>
                  <a:pt x="103443" y="86487"/>
                  <a:pt x="277009" y="4466"/>
                  <a:pt x="291826" y="2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2" name="フリーフォーム 701">
            <a:extLst>
              <a:ext uri="{FF2B5EF4-FFF2-40B4-BE49-F238E27FC236}">
                <a16:creationId xmlns:a16="http://schemas.microsoft.com/office/drawing/2014/main" id="{0E344005-2907-91A5-B53E-73EC8FB14E21}"/>
              </a:ext>
            </a:extLst>
          </p:cNvPr>
          <p:cNvSpPr/>
          <p:nvPr/>
        </p:nvSpPr>
        <p:spPr>
          <a:xfrm>
            <a:off x="5425257" y="6680016"/>
            <a:ext cx="271716" cy="270618"/>
          </a:xfrm>
          <a:custGeom>
            <a:avLst/>
            <a:gdLst>
              <a:gd name="connsiteX0" fmla="*/ 143693 w 271716"/>
              <a:gd name="connsiteY0" fmla="*/ 184 h 270618"/>
              <a:gd name="connsiteX1" fmla="*/ 102418 w 271716"/>
              <a:gd name="connsiteY1" fmla="*/ 47809 h 270618"/>
              <a:gd name="connsiteX2" fmla="*/ 42093 w 271716"/>
              <a:gd name="connsiteY2" fmla="*/ 73209 h 270618"/>
              <a:gd name="connsiteX3" fmla="*/ 83368 w 271716"/>
              <a:gd name="connsiteY3" fmla="*/ 79559 h 270618"/>
              <a:gd name="connsiteX4" fmla="*/ 818 w 271716"/>
              <a:gd name="connsiteY4" fmla="*/ 92259 h 270618"/>
              <a:gd name="connsiteX5" fmla="*/ 143693 w 271716"/>
              <a:gd name="connsiteY5" fmla="*/ 76384 h 270618"/>
              <a:gd name="connsiteX6" fmla="*/ 162743 w 271716"/>
              <a:gd name="connsiteY6" fmla="*/ 184334 h 270618"/>
              <a:gd name="connsiteX7" fmla="*/ 207193 w 271716"/>
              <a:gd name="connsiteY7" fmla="*/ 238309 h 270618"/>
              <a:gd name="connsiteX8" fmla="*/ 207193 w 271716"/>
              <a:gd name="connsiteY8" fmla="*/ 238309 h 270618"/>
              <a:gd name="connsiteX9" fmla="*/ 45268 w 271716"/>
              <a:gd name="connsiteY9" fmla="*/ 231959 h 270618"/>
              <a:gd name="connsiteX10" fmla="*/ 64318 w 271716"/>
              <a:gd name="connsiteY10" fmla="*/ 231959 h 270618"/>
              <a:gd name="connsiteX11" fmla="*/ 86543 w 271716"/>
              <a:gd name="connsiteY11" fmla="*/ 231959 h 270618"/>
              <a:gd name="connsiteX12" fmla="*/ 10343 w 271716"/>
              <a:gd name="connsiteY12" fmla="*/ 98609 h 270618"/>
              <a:gd name="connsiteX13" fmla="*/ 96068 w 271716"/>
              <a:gd name="connsiteY13" fmla="*/ 247834 h 270618"/>
              <a:gd name="connsiteX14" fmla="*/ 264343 w 271716"/>
              <a:gd name="connsiteY14" fmla="*/ 263709 h 270618"/>
              <a:gd name="connsiteX15" fmla="*/ 238943 w 271716"/>
              <a:gd name="connsiteY15" fmla="*/ 184334 h 270618"/>
              <a:gd name="connsiteX16" fmla="*/ 213543 w 271716"/>
              <a:gd name="connsiteY16" fmla="*/ 197034 h 270618"/>
              <a:gd name="connsiteX17" fmla="*/ 191318 w 271716"/>
              <a:gd name="connsiteY17" fmla="*/ 241484 h 270618"/>
              <a:gd name="connsiteX18" fmla="*/ 150043 w 271716"/>
              <a:gd name="connsiteY18" fmla="*/ 114484 h 270618"/>
              <a:gd name="connsiteX19" fmla="*/ 64318 w 271716"/>
              <a:gd name="connsiteY19" fmla="*/ 85909 h 270618"/>
              <a:gd name="connsiteX20" fmla="*/ 67493 w 271716"/>
              <a:gd name="connsiteY20" fmla="*/ 66859 h 270618"/>
              <a:gd name="connsiteX21" fmla="*/ 143693 w 271716"/>
              <a:gd name="connsiteY21" fmla="*/ 184 h 27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71716" h="270618">
                <a:moveTo>
                  <a:pt x="143693" y="184"/>
                </a:moveTo>
                <a:cubicBezTo>
                  <a:pt x="149514" y="-2991"/>
                  <a:pt x="119351" y="35638"/>
                  <a:pt x="102418" y="47809"/>
                </a:cubicBezTo>
                <a:cubicBezTo>
                  <a:pt x="85485" y="59980"/>
                  <a:pt x="45268" y="67917"/>
                  <a:pt x="42093" y="73209"/>
                </a:cubicBezTo>
                <a:cubicBezTo>
                  <a:pt x="38918" y="78501"/>
                  <a:pt x="90247" y="76384"/>
                  <a:pt x="83368" y="79559"/>
                </a:cubicBezTo>
                <a:cubicBezTo>
                  <a:pt x="76489" y="82734"/>
                  <a:pt x="-9236" y="92788"/>
                  <a:pt x="818" y="92259"/>
                </a:cubicBezTo>
                <a:cubicBezTo>
                  <a:pt x="10872" y="91730"/>
                  <a:pt x="116706" y="61038"/>
                  <a:pt x="143693" y="76384"/>
                </a:cubicBezTo>
                <a:cubicBezTo>
                  <a:pt x="170680" y="91730"/>
                  <a:pt x="152160" y="157347"/>
                  <a:pt x="162743" y="184334"/>
                </a:cubicBezTo>
                <a:cubicBezTo>
                  <a:pt x="173326" y="211321"/>
                  <a:pt x="207193" y="238309"/>
                  <a:pt x="207193" y="238309"/>
                </a:cubicBezTo>
                <a:lnTo>
                  <a:pt x="207193" y="238309"/>
                </a:lnTo>
                <a:lnTo>
                  <a:pt x="45268" y="231959"/>
                </a:lnTo>
                <a:cubicBezTo>
                  <a:pt x="21456" y="230901"/>
                  <a:pt x="64318" y="231959"/>
                  <a:pt x="64318" y="231959"/>
                </a:cubicBezTo>
                <a:cubicBezTo>
                  <a:pt x="71197" y="231959"/>
                  <a:pt x="95539" y="254184"/>
                  <a:pt x="86543" y="231959"/>
                </a:cubicBezTo>
                <a:cubicBezTo>
                  <a:pt x="77547" y="209734"/>
                  <a:pt x="8755" y="95963"/>
                  <a:pt x="10343" y="98609"/>
                </a:cubicBezTo>
                <a:cubicBezTo>
                  <a:pt x="11930" y="101255"/>
                  <a:pt x="53735" y="220317"/>
                  <a:pt x="96068" y="247834"/>
                </a:cubicBezTo>
                <a:cubicBezTo>
                  <a:pt x="138401" y="275351"/>
                  <a:pt x="240531" y="274292"/>
                  <a:pt x="264343" y="263709"/>
                </a:cubicBezTo>
                <a:cubicBezTo>
                  <a:pt x="288155" y="253126"/>
                  <a:pt x="247410" y="195446"/>
                  <a:pt x="238943" y="184334"/>
                </a:cubicBezTo>
                <a:cubicBezTo>
                  <a:pt x="230476" y="173222"/>
                  <a:pt x="221480" y="187509"/>
                  <a:pt x="213543" y="197034"/>
                </a:cubicBezTo>
                <a:cubicBezTo>
                  <a:pt x="205606" y="206559"/>
                  <a:pt x="201901" y="255242"/>
                  <a:pt x="191318" y="241484"/>
                </a:cubicBezTo>
                <a:cubicBezTo>
                  <a:pt x="180735" y="227726"/>
                  <a:pt x="171210" y="140413"/>
                  <a:pt x="150043" y="114484"/>
                </a:cubicBezTo>
                <a:cubicBezTo>
                  <a:pt x="128876" y="88555"/>
                  <a:pt x="64318" y="85909"/>
                  <a:pt x="64318" y="85909"/>
                </a:cubicBezTo>
                <a:cubicBezTo>
                  <a:pt x="50560" y="77972"/>
                  <a:pt x="52147" y="79030"/>
                  <a:pt x="67493" y="66859"/>
                </a:cubicBezTo>
                <a:cubicBezTo>
                  <a:pt x="82839" y="54688"/>
                  <a:pt x="137872" y="3359"/>
                  <a:pt x="143693" y="18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3" name="フリーフォーム 702">
            <a:extLst>
              <a:ext uri="{FF2B5EF4-FFF2-40B4-BE49-F238E27FC236}">
                <a16:creationId xmlns:a16="http://schemas.microsoft.com/office/drawing/2014/main" id="{41292762-B322-2FF5-06CF-6DDE990AB269}"/>
              </a:ext>
            </a:extLst>
          </p:cNvPr>
          <p:cNvSpPr/>
          <p:nvPr/>
        </p:nvSpPr>
        <p:spPr>
          <a:xfrm>
            <a:off x="5697153" y="6729313"/>
            <a:ext cx="262609" cy="262712"/>
          </a:xfrm>
          <a:custGeom>
            <a:avLst/>
            <a:gdLst>
              <a:gd name="connsiteX0" fmla="*/ 1972 w 262609"/>
              <a:gd name="connsiteY0" fmla="*/ 1687 h 262712"/>
              <a:gd name="connsiteX1" fmla="*/ 122622 w 262609"/>
              <a:gd name="connsiteY1" fmla="*/ 84237 h 262712"/>
              <a:gd name="connsiteX2" fmla="*/ 135322 w 262609"/>
              <a:gd name="connsiteY2" fmla="*/ 62012 h 262712"/>
              <a:gd name="connsiteX3" fmla="*/ 195647 w 262609"/>
              <a:gd name="connsiteY3" fmla="*/ 150912 h 262712"/>
              <a:gd name="connsiteX4" fmla="*/ 176597 w 262609"/>
              <a:gd name="connsiteY4" fmla="*/ 112812 h 262712"/>
              <a:gd name="connsiteX5" fmla="*/ 249622 w 262609"/>
              <a:gd name="connsiteY5" fmla="*/ 217587 h 262712"/>
              <a:gd name="connsiteX6" fmla="*/ 246447 w 262609"/>
              <a:gd name="connsiteY6" fmla="*/ 262037 h 262712"/>
              <a:gd name="connsiteX7" fmla="*/ 262322 w 262609"/>
              <a:gd name="connsiteY7" fmla="*/ 239812 h 262712"/>
              <a:gd name="connsiteX8" fmla="*/ 230572 w 262609"/>
              <a:gd name="connsiteY8" fmla="*/ 262037 h 262712"/>
              <a:gd name="connsiteX9" fmla="*/ 224222 w 262609"/>
              <a:gd name="connsiteY9" fmla="*/ 208062 h 262712"/>
              <a:gd name="connsiteX10" fmla="*/ 109922 w 262609"/>
              <a:gd name="connsiteY10" fmla="*/ 77887 h 262712"/>
              <a:gd name="connsiteX11" fmla="*/ 132147 w 262609"/>
              <a:gd name="connsiteY11" fmla="*/ 106462 h 262712"/>
              <a:gd name="connsiteX12" fmla="*/ 52772 w 262609"/>
              <a:gd name="connsiteY12" fmla="*/ 33437 h 262712"/>
              <a:gd name="connsiteX13" fmla="*/ 1972 w 262609"/>
              <a:gd name="connsiteY13" fmla="*/ 1687 h 262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62609" h="262712">
                <a:moveTo>
                  <a:pt x="1972" y="1687"/>
                </a:moveTo>
                <a:cubicBezTo>
                  <a:pt x="13614" y="10154"/>
                  <a:pt x="100397" y="74183"/>
                  <a:pt x="122622" y="84237"/>
                </a:cubicBezTo>
                <a:cubicBezTo>
                  <a:pt x="144847" y="94291"/>
                  <a:pt x="123151" y="50899"/>
                  <a:pt x="135322" y="62012"/>
                </a:cubicBezTo>
                <a:cubicBezTo>
                  <a:pt x="147493" y="73125"/>
                  <a:pt x="188768" y="142445"/>
                  <a:pt x="195647" y="150912"/>
                </a:cubicBezTo>
                <a:cubicBezTo>
                  <a:pt x="202526" y="159379"/>
                  <a:pt x="167601" y="101700"/>
                  <a:pt x="176597" y="112812"/>
                </a:cubicBezTo>
                <a:cubicBezTo>
                  <a:pt x="185593" y="123924"/>
                  <a:pt x="237980" y="192716"/>
                  <a:pt x="249622" y="217587"/>
                </a:cubicBezTo>
                <a:cubicBezTo>
                  <a:pt x="261264" y="242458"/>
                  <a:pt x="244330" y="258333"/>
                  <a:pt x="246447" y="262037"/>
                </a:cubicBezTo>
                <a:cubicBezTo>
                  <a:pt x="248564" y="265741"/>
                  <a:pt x="264968" y="239812"/>
                  <a:pt x="262322" y="239812"/>
                </a:cubicBezTo>
                <a:cubicBezTo>
                  <a:pt x="259676" y="239812"/>
                  <a:pt x="236922" y="267329"/>
                  <a:pt x="230572" y="262037"/>
                </a:cubicBezTo>
                <a:cubicBezTo>
                  <a:pt x="224222" y="256745"/>
                  <a:pt x="244330" y="238754"/>
                  <a:pt x="224222" y="208062"/>
                </a:cubicBezTo>
                <a:cubicBezTo>
                  <a:pt x="204114" y="177370"/>
                  <a:pt x="125268" y="94820"/>
                  <a:pt x="109922" y="77887"/>
                </a:cubicBezTo>
                <a:cubicBezTo>
                  <a:pt x="94576" y="60954"/>
                  <a:pt x="141672" y="113870"/>
                  <a:pt x="132147" y="106462"/>
                </a:cubicBezTo>
                <a:cubicBezTo>
                  <a:pt x="122622" y="99054"/>
                  <a:pt x="72351" y="48254"/>
                  <a:pt x="52772" y="33437"/>
                </a:cubicBezTo>
                <a:cubicBezTo>
                  <a:pt x="33193" y="18620"/>
                  <a:pt x="-9670" y="-6780"/>
                  <a:pt x="1972" y="16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4" name="フリーフォーム 703">
            <a:extLst>
              <a:ext uri="{FF2B5EF4-FFF2-40B4-BE49-F238E27FC236}">
                <a16:creationId xmlns:a16="http://schemas.microsoft.com/office/drawing/2014/main" id="{B904EB93-813A-1C9B-43CB-45B099AAE11F}"/>
              </a:ext>
            </a:extLst>
          </p:cNvPr>
          <p:cNvSpPr/>
          <p:nvPr/>
        </p:nvSpPr>
        <p:spPr>
          <a:xfrm>
            <a:off x="4965700" y="6918281"/>
            <a:ext cx="1016008" cy="108124"/>
          </a:xfrm>
          <a:custGeom>
            <a:avLst/>
            <a:gdLst>
              <a:gd name="connsiteX0" fmla="*/ 0 w 1016008"/>
              <a:gd name="connsiteY0" fmla="*/ 107994 h 108124"/>
              <a:gd name="connsiteX1" fmla="*/ 361950 w 1016008"/>
              <a:gd name="connsiteY1" fmla="*/ 57194 h 108124"/>
              <a:gd name="connsiteX2" fmla="*/ 352425 w 1016008"/>
              <a:gd name="connsiteY2" fmla="*/ 47669 h 108124"/>
              <a:gd name="connsiteX3" fmla="*/ 514350 w 1016008"/>
              <a:gd name="connsiteY3" fmla="*/ 3219 h 108124"/>
              <a:gd name="connsiteX4" fmla="*/ 536575 w 1016008"/>
              <a:gd name="connsiteY4" fmla="*/ 9569 h 108124"/>
              <a:gd name="connsiteX5" fmla="*/ 508000 w 1016008"/>
              <a:gd name="connsiteY5" fmla="*/ 19094 h 108124"/>
              <a:gd name="connsiteX6" fmla="*/ 755650 w 1016008"/>
              <a:gd name="connsiteY6" fmla="*/ 31794 h 108124"/>
              <a:gd name="connsiteX7" fmla="*/ 692150 w 1016008"/>
              <a:gd name="connsiteY7" fmla="*/ 44494 h 108124"/>
              <a:gd name="connsiteX8" fmla="*/ 1016000 w 1016008"/>
              <a:gd name="connsiteY8" fmla="*/ 25444 h 108124"/>
              <a:gd name="connsiteX9" fmla="*/ 701675 w 1016008"/>
              <a:gd name="connsiteY9" fmla="*/ 31794 h 108124"/>
              <a:gd name="connsiteX10" fmla="*/ 466725 w 1016008"/>
              <a:gd name="connsiteY10" fmla="*/ 44 h 108124"/>
              <a:gd name="connsiteX11" fmla="*/ 549275 w 1016008"/>
              <a:gd name="connsiteY11" fmla="*/ 25444 h 108124"/>
              <a:gd name="connsiteX12" fmla="*/ 568325 w 1016008"/>
              <a:gd name="connsiteY12" fmla="*/ 50844 h 108124"/>
              <a:gd name="connsiteX13" fmla="*/ 879475 w 1016008"/>
              <a:gd name="connsiteY13" fmla="*/ 22269 h 108124"/>
              <a:gd name="connsiteX14" fmla="*/ 177800 w 1016008"/>
              <a:gd name="connsiteY14" fmla="*/ 107994 h 108124"/>
              <a:gd name="connsiteX15" fmla="*/ 561975 w 1016008"/>
              <a:gd name="connsiteY15" fmla="*/ 41319 h 108124"/>
              <a:gd name="connsiteX16" fmla="*/ 504825 w 1016008"/>
              <a:gd name="connsiteY16" fmla="*/ 22269 h 108124"/>
              <a:gd name="connsiteX17" fmla="*/ 257175 w 1016008"/>
              <a:gd name="connsiteY17" fmla="*/ 69894 h 108124"/>
              <a:gd name="connsiteX18" fmla="*/ 0 w 1016008"/>
              <a:gd name="connsiteY18" fmla="*/ 107994 h 1081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016008" h="108124">
                <a:moveTo>
                  <a:pt x="0" y="107994"/>
                </a:moveTo>
                <a:lnTo>
                  <a:pt x="361950" y="57194"/>
                </a:lnTo>
                <a:cubicBezTo>
                  <a:pt x="420687" y="47140"/>
                  <a:pt x="327025" y="56665"/>
                  <a:pt x="352425" y="47669"/>
                </a:cubicBezTo>
                <a:cubicBezTo>
                  <a:pt x="377825" y="38673"/>
                  <a:pt x="483658" y="9569"/>
                  <a:pt x="514350" y="3219"/>
                </a:cubicBezTo>
                <a:cubicBezTo>
                  <a:pt x="545042" y="-3131"/>
                  <a:pt x="537633" y="6923"/>
                  <a:pt x="536575" y="9569"/>
                </a:cubicBezTo>
                <a:cubicBezTo>
                  <a:pt x="535517" y="12215"/>
                  <a:pt x="471488" y="15390"/>
                  <a:pt x="508000" y="19094"/>
                </a:cubicBezTo>
                <a:cubicBezTo>
                  <a:pt x="544512" y="22798"/>
                  <a:pt x="724958" y="27561"/>
                  <a:pt x="755650" y="31794"/>
                </a:cubicBezTo>
                <a:cubicBezTo>
                  <a:pt x="786342" y="36027"/>
                  <a:pt x="648758" y="45552"/>
                  <a:pt x="692150" y="44494"/>
                </a:cubicBezTo>
                <a:cubicBezTo>
                  <a:pt x="735542" y="43436"/>
                  <a:pt x="1014412" y="27561"/>
                  <a:pt x="1016000" y="25444"/>
                </a:cubicBezTo>
                <a:cubicBezTo>
                  <a:pt x="1017588" y="23327"/>
                  <a:pt x="793221" y="36027"/>
                  <a:pt x="701675" y="31794"/>
                </a:cubicBezTo>
                <a:cubicBezTo>
                  <a:pt x="610129" y="27561"/>
                  <a:pt x="492125" y="1102"/>
                  <a:pt x="466725" y="44"/>
                </a:cubicBezTo>
                <a:cubicBezTo>
                  <a:pt x="441325" y="-1014"/>
                  <a:pt x="532342" y="16977"/>
                  <a:pt x="549275" y="25444"/>
                </a:cubicBezTo>
                <a:cubicBezTo>
                  <a:pt x="566208" y="33911"/>
                  <a:pt x="513292" y="51373"/>
                  <a:pt x="568325" y="50844"/>
                </a:cubicBezTo>
                <a:cubicBezTo>
                  <a:pt x="623358" y="50315"/>
                  <a:pt x="944562" y="12744"/>
                  <a:pt x="879475" y="22269"/>
                </a:cubicBezTo>
                <a:cubicBezTo>
                  <a:pt x="814388" y="31794"/>
                  <a:pt x="230717" y="104819"/>
                  <a:pt x="177800" y="107994"/>
                </a:cubicBezTo>
                <a:cubicBezTo>
                  <a:pt x="124883" y="111169"/>
                  <a:pt x="507471" y="55606"/>
                  <a:pt x="561975" y="41319"/>
                </a:cubicBezTo>
                <a:cubicBezTo>
                  <a:pt x="616479" y="27032"/>
                  <a:pt x="555625" y="17507"/>
                  <a:pt x="504825" y="22269"/>
                </a:cubicBezTo>
                <a:cubicBezTo>
                  <a:pt x="454025" y="27031"/>
                  <a:pt x="257175" y="69894"/>
                  <a:pt x="257175" y="69894"/>
                </a:cubicBezTo>
                <a:lnTo>
                  <a:pt x="0" y="107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5" name="フリーフォーム 704">
            <a:extLst>
              <a:ext uri="{FF2B5EF4-FFF2-40B4-BE49-F238E27FC236}">
                <a16:creationId xmlns:a16="http://schemas.microsoft.com/office/drawing/2014/main" id="{316D5290-64F7-01E8-EC06-110127AC5B7C}"/>
              </a:ext>
            </a:extLst>
          </p:cNvPr>
          <p:cNvSpPr/>
          <p:nvPr/>
        </p:nvSpPr>
        <p:spPr>
          <a:xfrm>
            <a:off x="5791048" y="6924570"/>
            <a:ext cx="187506" cy="273171"/>
          </a:xfrm>
          <a:custGeom>
            <a:avLst/>
            <a:gdLst>
              <a:gd name="connsiteX0" fmla="*/ 187477 w 187506"/>
              <a:gd name="connsiteY0" fmla="*/ 41380 h 273171"/>
              <a:gd name="connsiteX1" fmla="*/ 63652 w 187506"/>
              <a:gd name="connsiteY1" fmla="*/ 190605 h 273171"/>
              <a:gd name="connsiteX2" fmla="*/ 108102 w 187506"/>
              <a:gd name="connsiteY2" fmla="*/ 146155 h 273171"/>
              <a:gd name="connsiteX3" fmla="*/ 152 w 187506"/>
              <a:gd name="connsiteY3" fmla="*/ 273155 h 273171"/>
              <a:gd name="connsiteX4" fmla="*/ 85877 w 187506"/>
              <a:gd name="connsiteY4" fmla="*/ 136630 h 273171"/>
              <a:gd name="connsiteX5" fmla="*/ 149377 w 187506"/>
              <a:gd name="connsiteY5" fmla="*/ 105 h 273171"/>
              <a:gd name="connsiteX6" fmla="*/ 73177 w 187506"/>
              <a:gd name="connsiteY6" fmla="*/ 158855 h 273171"/>
              <a:gd name="connsiteX7" fmla="*/ 50952 w 187506"/>
              <a:gd name="connsiteY7" fmla="*/ 171555 h 273171"/>
              <a:gd name="connsiteX8" fmla="*/ 187477 w 187506"/>
              <a:gd name="connsiteY8" fmla="*/ 41380 h 2731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7506" h="273171">
                <a:moveTo>
                  <a:pt x="187477" y="41380"/>
                </a:moveTo>
                <a:cubicBezTo>
                  <a:pt x="189594" y="44555"/>
                  <a:pt x="76881" y="173143"/>
                  <a:pt x="63652" y="190605"/>
                </a:cubicBezTo>
                <a:cubicBezTo>
                  <a:pt x="50423" y="208068"/>
                  <a:pt x="118685" y="132397"/>
                  <a:pt x="108102" y="146155"/>
                </a:cubicBezTo>
                <a:cubicBezTo>
                  <a:pt x="97519" y="159913"/>
                  <a:pt x="3856" y="274742"/>
                  <a:pt x="152" y="273155"/>
                </a:cubicBezTo>
                <a:cubicBezTo>
                  <a:pt x="-3552" y="271568"/>
                  <a:pt x="61006" y="182138"/>
                  <a:pt x="85877" y="136630"/>
                </a:cubicBezTo>
                <a:cubicBezTo>
                  <a:pt x="110748" y="91122"/>
                  <a:pt x="151494" y="-3599"/>
                  <a:pt x="149377" y="105"/>
                </a:cubicBezTo>
                <a:cubicBezTo>
                  <a:pt x="147260" y="3809"/>
                  <a:pt x="89581" y="130280"/>
                  <a:pt x="73177" y="158855"/>
                </a:cubicBezTo>
                <a:cubicBezTo>
                  <a:pt x="56773" y="187430"/>
                  <a:pt x="25023" y="192722"/>
                  <a:pt x="50952" y="171555"/>
                </a:cubicBezTo>
                <a:cubicBezTo>
                  <a:pt x="76881" y="150388"/>
                  <a:pt x="185360" y="38205"/>
                  <a:pt x="187477" y="4138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6" name="フリーフォーム 705">
            <a:extLst>
              <a:ext uri="{FF2B5EF4-FFF2-40B4-BE49-F238E27FC236}">
                <a16:creationId xmlns:a16="http://schemas.microsoft.com/office/drawing/2014/main" id="{BF552827-D208-61A1-54F3-34C8E224994D}"/>
              </a:ext>
            </a:extLst>
          </p:cNvPr>
          <p:cNvSpPr/>
          <p:nvPr/>
        </p:nvSpPr>
        <p:spPr>
          <a:xfrm>
            <a:off x="4887314" y="7007206"/>
            <a:ext cx="1056044" cy="278327"/>
          </a:xfrm>
          <a:custGeom>
            <a:avLst/>
            <a:gdLst>
              <a:gd name="connsiteX0" fmla="*/ 2186 w 1056044"/>
              <a:gd name="connsiteY0" fmla="*/ 19 h 278327"/>
              <a:gd name="connsiteX1" fmla="*/ 341911 w 1056044"/>
              <a:gd name="connsiteY1" fmla="*/ 127019 h 278327"/>
              <a:gd name="connsiteX2" fmla="*/ 291111 w 1056044"/>
              <a:gd name="connsiteY2" fmla="*/ 114319 h 278327"/>
              <a:gd name="connsiteX3" fmla="*/ 621311 w 1056044"/>
              <a:gd name="connsiteY3" fmla="*/ 228619 h 278327"/>
              <a:gd name="connsiteX4" fmla="*/ 586386 w 1056044"/>
              <a:gd name="connsiteY4" fmla="*/ 219094 h 278327"/>
              <a:gd name="connsiteX5" fmla="*/ 710211 w 1056044"/>
              <a:gd name="connsiteY5" fmla="*/ 184169 h 278327"/>
              <a:gd name="connsiteX6" fmla="*/ 646711 w 1056044"/>
              <a:gd name="connsiteY6" fmla="*/ 228619 h 278327"/>
              <a:gd name="connsiteX7" fmla="*/ 1049936 w 1056044"/>
              <a:gd name="connsiteY7" fmla="*/ 57169 h 278327"/>
              <a:gd name="connsiteX8" fmla="*/ 900711 w 1056044"/>
              <a:gd name="connsiteY8" fmla="*/ 139719 h 278327"/>
              <a:gd name="connsiteX9" fmla="*/ 649886 w 1056044"/>
              <a:gd name="connsiteY9" fmla="*/ 273069 h 278327"/>
              <a:gd name="connsiteX10" fmla="*/ 646711 w 1056044"/>
              <a:gd name="connsiteY10" fmla="*/ 250844 h 278327"/>
              <a:gd name="connsiteX11" fmla="*/ 564161 w 1056044"/>
              <a:gd name="connsiteY11" fmla="*/ 244494 h 278327"/>
              <a:gd name="connsiteX12" fmla="*/ 160936 w 1056044"/>
              <a:gd name="connsiteY12" fmla="*/ 127019 h 278327"/>
              <a:gd name="connsiteX13" fmla="*/ 433986 w 1056044"/>
              <a:gd name="connsiteY13" fmla="*/ 168294 h 278327"/>
              <a:gd name="connsiteX14" fmla="*/ 195861 w 1056044"/>
              <a:gd name="connsiteY14" fmla="*/ 114319 h 278327"/>
              <a:gd name="connsiteX15" fmla="*/ 195861 w 1056044"/>
              <a:gd name="connsiteY15" fmla="*/ 117494 h 278327"/>
              <a:gd name="connsiteX16" fmla="*/ 2186 w 1056044"/>
              <a:gd name="connsiteY16" fmla="*/ 19 h 278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056044" h="278327">
                <a:moveTo>
                  <a:pt x="2186" y="19"/>
                </a:moveTo>
                <a:cubicBezTo>
                  <a:pt x="26528" y="1607"/>
                  <a:pt x="293757" y="107969"/>
                  <a:pt x="341911" y="127019"/>
                </a:cubicBezTo>
                <a:cubicBezTo>
                  <a:pt x="390065" y="146069"/>
                  <a:pt x="244544" y="97386"/>
                  <a:pt x="291111" y="114319"/>
                </a:cubicBezTo>
                <a:cubicBezTo>
                  <a:pt x="337678" y="131252"/>
                  <a:pt x="572099" y="211157"/>
                  <a:pt x="621311" y="228619"/>
                </a:cubicBezTo>
                <a:cubicBezTo>
                  <a:pt x="670523" y="246081"/>
                  <a:pt x="571569" y="226502"/>
                  <a:pt x="586386" y="219094"/>
                </a:cubicBezTo>
                <a:cubicBezTo>
                  <a:pt x="601203" y="211686"/>
                  <a:pt x="700157" y="182582"/>
                  <a:pt x="710211" y="184169"/>
                </a:cubicBezTo>
                <a:cubicBezTo>
                  <a:pt x="720265" y="185756"/>
                  <a:pt x="590090" y="249786"/>
                  <a:pt x="646711" y="228619"/>
                </a:cubicBezTo>
                <a:cubicBezTo>
                  <a:pt x="703332" y="207452"/>
                  <a:pt x="1007603" y="71986"/>
                  <a:pt x="1049936" y="57169"/>
                </a:cubicBezTo>
                <a:cubicBezTo>
                  <a:pt x="1092269" y="42352"/>
                  <a:pt x="900711" y="139719"/>
                  <a:pt x="900711" y="139719"/>
                </a:cubicBezTo>
                <a:cubicBezTo>
                  <a:pt x="834036" y="175702"/>
                  <a:pt x="692219" y="254548"/>
                  <a:pt x="649886" y="273069"/>
                </a:cubicBezTo>
                <a:cubicBezTo>
                  <a:pt x="607553" y="291590"/>
                  <a:pt x="660999" y="255607"/>
                  <a:pt x="646711" y="250844"/>
                </a:cubicBezTo>
                <a:cubicBezTo>
                  <a:pt x="632423" y="246081"/>
                  <a:pt x="645123" y="265131"/>
                  <a:pt x="564161" y="244494"/>
                </a:cubicBezTo>
                <a:cubicBezTo>
                  <a:pt x="483199" y="223857"/>
                  <a:pt x="182632" y="139719"/>
                  <a:pt x="160936" y="127019"/>
                </a:cubicBezTo>
                <a:cubicBezTo>
                  <a:pt x="139240" y="114319"/>
                  <a:pt x="428165" y="170411"/>
                  <a:pt x="433986" y="168294"/>
                </a:cubicBezTo>
                <a:cubicBezTo>
                  <a:pt x="439807" y="166177"/>
                  <a:pt x="235549" y="122786"/>
                  <a:pt x="195861" y="114319"/>
                </a:cubicBezTo>
                <a:cubicBezTo>
                  <a:pt x="156174" y="105852"/>
                  <a:pt x="227611" y="138131"/>
                  <a:pt x="195861" y="117494"/>
                </a:cubicBezTo>
                <a:cubicBezTo>
                  <a:pt x="164111" y="96857"/>
                  <a:pt x="-22156" y="-1569"/>
                  <a:pt x="2186" y="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7" name="フリーフォーム 706">
            <a:extLst>
              <a:ext uri="{FF2B5EF4-FFF2-40B4-BE49-F238E27FC236}">
                <a16:creationId xmlns:a16="http://schemas.microsoft.com/office/drawing/2014/main" id="{B03D128B-85E9-8A49-B713-41B6B4872DAB}"/>
              </a:ext>
            </a:extLst>
          </p:cNvPr>
          <p:cNvSpPr/>
          <p:nvPr/>
        </p:nvSpPr>
        <p:spPr>
          <a:xfrm>
            <a:off x="4737100" y="6721439"/>
            <a:ext cx="527077" cy="181011"/>
          </a:xfrm>
          <a:custGeom>
            <a:avLst/>
            <a:gdLst>
              <a:gd name="connsiteX0" fmla="*/ 527050 w 527077"/>
              <a:gd name="connsiteY0" fmla="*/ 36 h 181011"/>
              <a:gd name="connsiteX1" fmla="*/ 215900 w 527077"/>
              <a:gd name="connsiteY1" fmla="*/ 101636 h 181011"/>
              <a:gd name="connsiteX2" fmla="*/ 282575 w 527077"/>
              <a:gd name="connsiteY2" fmla="*/ 79411 h 181011"/>
              <a:gd name="connsiteX3" fmla="*/ 63500 w 527077"/>
              <a:gd name="connsiteY3" fmla="*/ 158786 h 181011"/>
              <a:gd name="connsiteX4" fmla="*/ 0 w 527077"/>
              <a:gd name="connsiteY4" fmla="*/ 181011 h 181011"/>
              <a:gd name="connsiteX5" fmla="*/ 314325 w 527077"/>
              <a:gd name="connsiteY5" fmla="*/ 63536 h 181011"/>
              <a:gd name="connsiteX6" fmla="*/ 196850 w 527077"/>
              <a:gd name="connsiteY6" fmla="*/ 114336 h 181011"/>
              <a:gd name="connsiteX7" fmla="*/ 527050 w 527077"/>
              <a:gd name="connsiteY7" fmla="*/ 36 h 181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27077" h="181011">
                <a:moveTo>
                  <a:pt x="527050" y="36"/>
                </a:moveTo>
                <a:cubicBezTo>
                  <a:pt x="530225" y="-2081"/>
                  <a:pt x="256646" y="88407"/>
                  <a:pt x="215900" y="101636"/>
                </a:cubicBezTo>
                <a:cubicBezTo>
                  <a:pt x="175154" y="114865"/>
                  <a:pt x="307975" y="69886"/>
                  <a:pt x="282575" y="79411"/>
                </a:cubicBezTo>
                <a:cubicBezTo>
                  <a:pt x="257175" y="88936"/>
                  <a:pt x="63500" y="158786"/>
                  <a:pt x="63500" y="158786"/>
                </a:cubicBezTo>
                <a:lnTo>
                  <a:pt x="0" y="181011"/>
                </a:lnTo>
                <a:lnTo>
                  <a:pt x="314325" y="63536"/>
                </a:lnTo>
                <a:cubicBezTo>
                  <a:pt x="347133" y="52424"/>
                  <a:pt x="161925" y="123332"/>
                  <a:pt x="196850" y="114336"/>
                </a:cubicBezTo>
                <a:cubicBezTo>
                  <a:pt x="231775" y="105340"/>
                  <a:pt x="523875" y="2153"/>
                  <a:pt x="527050" y="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8" name="フリーフォーム 707">
            <a:extLst>
              <a:ext uri="{FF2B5EF4-FFF2-40B4-BE49-F238E27FC236}">
                <a16:creationId xmlns:a16="http://schemas.microsoft.com/office/drawing/2014/main" id="{E5DE077B-4241-7598-C20C-E8E93722CAFC}"/>
              </a:ext>
            </a:extLst>
          </p:cNvPr>
          <p:cNvSpPr/>
          <p:nvPr/>
        </p:nvSpPr>
        <p:spPr>
          <a:xfrm>
            <a:off x="3540599" y="6845299"/>
            <a:ext cx="1660360" cy="450140"/>
          </a:xfrm>
          <a:custGeom>
            <a:avLst/>
            <a:gdLst>
              <a:gd name="connsiteX0" fmla="*/ 1580676 w 1660360"/>
              <a:gd name="connsiteY0" fmla="*/ 34926 h 450140"/>
              <a:gd name="connsiteX1" fmla="*/ 1390176 w 1660360"/>
              <a:gd name="connsiteY1" fmla="*/ 187326 h 450140"/>
              <a:gd name="connsiteX2" fmla="*/ 1460026 w 1660360"/>
              <a:gd name="connsiteY2" fmla="*/ 174626 h 450140"/>
              <a:gd name="connsiteX3" fmla="*/ 1288576 w 1660360"/>
              <a:gd name="connsiteY3" fmla="*/ 219076 h 450140"/>
              <a:gd name="connsiteX4" fmla="*/ 69376 w 1660360"/>
              <a:gd name="connsiteY4" fmla="*/ 431801 h 450140"/>
              <a:gd name="connsiteX5" fmla="*/ 142401 w 1660360"/>
              <a:gd name="connsiteY5" fmla="*/ 428626 h 450140"/>
              <a:gd name="connsiteX6" fmla="*/ 745651 w 1660360"/>
              <a:gd name="connsiteY6" fmla="*/ 381001 h 450140"/>
              <a:gd name="connsiteX7" fmla="*/ 113826 w 1660360"/>
              <a:gd name="connsiteY7" fmla="*/ 447676 h 450140"/>
              <a:gd name="connsiteX8" fmla="*/ 1139351 w 1660360"/>
              <a:gd name="connsiteY8" fmla="*/ 276226 h 450140"/>
              <a:gd name="connsiteX9" fmla="*/ 726601 w 1660360"/>
              <a:gd name="connsiteY9" fmla="*/ 333376 h 450140"/>
              <a:gd name="connsiteX10" fmla="*/ 1266351 w 1660360"/>
              <a:gd name="connsiteY10" fmla="*/ 244476 h 450140"/>
              <a:gd name="connsiteX11" fmla="*/ 1212376 w 1660360"/>
              <a:gd name="connsiteY11" fmla="*/ 257176 h 450140"/>
              <a:gd name="connsiteX12" fmla="*/ 1367951 w 1660360"/>
              <a:gd name="connsiteY12" fmla="*/ 225426 h 450140"/>
              <a:gd name="connsiteX13" fmla="*/ 1326676 w 1660360"/>
              <a:gd name="connsiteY13" fmla="*/ 219076 h 450140"/>
              <a:gd name="connsiteX14" fmla="*/ 1660051 w 1660360"/>
              <a:gd name="connsiteY14" fmla="*/ 1 h 450140"/>
              <a:gd name="connsiteX15" fmla="*/ 1390176 w 1660360"/>
              <a:gd name="connsiteY15" fmla="*/ 215901 h 450140"/>
              <a:gd name="connsiteX16" fmla="*/ 1580676 w 1660360"/>
              <a:gd name="connsiteY16" fmla="*/ 34926 h 450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660360" h="450140">
                <a:moveTo>
                  <a:pt x="1580676" y="34926"/>
                </a:moveTo>
                <a:cubicBezTo>
                  <a:pt x="1580676" y="30164"/>
                  <a:pt x="1410284" y="164043"/>
                  <a:pt x="1390176" y="187326"/>
                </a:cubicBezTo>
                <a:cubicBezTo>
                  <a:pt x="1370068" y="210609"/>
                  <a:pt x="1476959" y="169334"/>
                  <a:pt x="1460026" y="174626"/>
                </a:cubicBezTo>
                <a:cubicBezTo>
                  <a:pt x="1443093" y="179918"/>
                  <a:pt x="1520351" y="176214"/>
                  <a:pt x="1288576" y="219076"/>
                </a:cubicBezTo>
                <a:cubicBezTo>
                  <a:pt x="1056801" y="261939"/>
                  <a:pt x="260405" y="396876"/>
                  <a:pt x="69376" y="431801"/>
                </a:cubicBezTo>
                <a:cubicBezTo>
                  <a:pt x="-121653" y="466726"/>
                  <a:pt x="142401" y="428626"/>
                  <a:pt x="142401" y="428626"/>
                </a:cubicBezTo>
                <a:lnTo>
                  <a:pt x="745651" y="381001"/>
                </a:lnTo>
                <a:cubicBezTo>
                  <a:pt x="740889" y="384176"/>
                  <a:pt x="48209" y="465139"/>
                  <a:pt x="113826" y="447676"/>
                </a:cubicBezTo>
                <a:cubicBezTo>
                  <a:pt x="179443" y="430214"/>
                  <a:pt x="1037222" y="295276"/>
                  <a:pt x="1139351" y="276226"/>
                </a:cubicBezTo>
                <a:cubicBezTo>
                  <a:pt x="1241480" y="257176"/>
                  <a:pt x="705435" y="338668"/>
                  <a:pt x="726601" y="333376"/>
                </a:cubicBezTo>
                <a:cubicBezTo>
                  <a:pt x="747767" y="328084"/>
                  <a:pt x="1185388" y="257176"/>
                  <a:pt x="1266351" y="244476"/>
                </a:cubicBezTo>
                <a:cubicBezTo>
                  <a:pt x="1347314" y="231776"/>
                  <a:pt x="1195443" y="260351"/>
                  <a:pt x="1212376" y="257176"/>
                </a:cubicBezTo>
                <a:cubicBezTo>
                  <a:pt x="1229309" y="254001"/>
                  <a:pt x="1348901" y="231776"/>
                  <a:pt x="1367951" y="225426"/>
                </a:cubicBezTo>
                <a:cubicBezTo>
                  <a:pt x="1387001" y="219076"/>
                  <a:pt x="1277993" y="256647"/>
                  <a:pt x="1326676" y="219076"/>
                </a:cubicBezTo>
                <a:cubicBezTo>
                  <a:pt x="1375359" y="181505"/>
                  <a:pt x="1649468" y="530"/>
                  <a:pt x="1660051" y="1"/>
                </a:cubicBezTo>
                <a:cubicBezTo>
                  <a:pt x="1670634" y="-528"/>
                  <a:pt x="1406580" y="206376"/>
                  <a:pt x="1390176" y="215901"/>
                </a:cubicBezTo>
                <a:cubicBezTo>
                  <a:pt x="1373772" y="225426"/>
                  <a:pt x="1580676" y="39688"/>
                  <a:pt x="1580676" y="349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9" name="フリーフォーム 708">
            <a:extLst>
              <a:ext uri="{FF2B5EF4-FFF2-40B4-BE49-F238E27FC236}">
                <a16:creationId xmlns:a16="http://schemas.microsoft.com/office/drawing/2014/main" id="{F4EA336E-8DE5-1BF7-72B2-EE4BDFEBB06D}"/>
              </a:ext>
            </a:extLst>
          </p:cNvPr>
          <p:cNvSpPr/>
          <p:nvPr/>
        </p:nvSpPr>
        <p:spPr>
          <a:xfrm>
            <a:off x="3612010" y="6764393"/>
            <a:ext cx="954640" cy="523691"/>
          </a:xfrm>
          <a:custGeom>
            <a:avLst/>
            <a:gdLst>
              <a:gd name="connsiteX0" fmla="*/ 944115 w 954640"/>
              <a:gd name="connsiteY0" fmla="*/ 1532 h 523691"/>
              <a:gd name="connsiteX1" fmla="*/ 582165 w 954640"/>
              <a:gd name="connsiteY1" fmla="*/ 185682 h 523691"/>
              <a:gd name="connsiteX2" fmla="*/ 642490 w 954640"/>
              <a:gd name="connsiteY2" fmla="*/ 150757 h 523691"/>
              <a:gd name="connsiteX3" fmla="*/ 525015 w 954640"/>
              <a:gd name="connsiteY3" fmla="*/ 249182 h 523691"/>
              <a:gd name="connsiteX4" fmla="*/ 229740 w 954640"/>
              <a:gd name="connsiteY4" fmla="*/ 401582 h 523691"/>
              <a:gd name="connsiteX5" fmla="*/ 4315 w 954640"/>
              <a:gd name="connsiteY5" fmla="*/ 522232 h 523691"/>
              <a:gd name="connsiteX6" fmla="*/ 121790 w 954640"/>
              <a:gd name="connsiteY6" fmla="*/ 455557 h 523691"/>
              <a:gd name="connsiteX7" fmla="*/ 588515 w 954640"/>
              <a:gd name="connsiteY7" fmla="*/ 271407 h 523691"/>
              <a:gd name="connsiteX8" fmla="*/ 420240 w 954640"/>
              <a:gd name="connsiteY8" fmla="*/ 312682 h 523691"/>
              <a:gd name="connsiteX9" fmla="*/ 591690 w 954640"/>
              <a:gd name="connsiteY9" fmla="*/ 207907 h 523691"/>
              <a:gd name="connsiteX10" fmla="*/ 486915 w 954640"/>
              <a:gd name="connsiteY10" fmla="*/ 223782 h 523691"/>
              <a:gd name="connsiteX11" fmla="*/ 823465 w 954640"/>
              <a:gd name="connsiteY11" fmla="*/ 103132 h 523691"/>
              <a:gd name="connsiteX12" fmla="*/ 944115 w 954640"/>
              <a:gd name="connsiteY12" fmla="*/ 1532 h 5236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54640" h="523691">
                <a:moveTo>
                  <a:pt x="944115" y="1532"/>
                </a:moveTo>
                <a:cubicBezTo>
                  <a:pt x="903898" y="15290"/>
                  <a:pt x="632436" y="160811"/>
                  <a:pt x="582165" y="185682"/>
                </a:cubicBezTo>
                <a:cubicBezTo>
                  <a:pt x="531894" y="210553"/>
                  <a:pt x="652015" y="140174"/>
                  <a:pt x="642490" y="150757"/>
                </a:cubicBezTo>
                <a:cubicBezTo>
                  <a:pt x="632965" y="161340"/>
                  <a:pt x="593807" y="207378"/>
                  <a:pt x="525015" y="249182"/>
                </a:cubicBezTo>
                <a:cubicBezTo>
                  <a:pt x="456223" y="290986"/>
                  <a:pt x="316523" y="356074"/>
                  <a:pt x="229740" y="401582"/>
                </a:cubicBezTo>
                <a:cubicBezTo>
                  <a:pt x="142957" y="447090"/>
                  <a:pt x="22307" y="513236"/>
                  <a:pt x="4315" y="522232"/>
                </a:cubicBezTo>
                <a:cubicBezTo>
                  <a:pt x="-13677" y="531228"/>
                  <a:pt x="24423" y="497361"/>
                  <a:pt x="121790" y="455557"/>
                </a:cubicBezTo>
                <a:cubicBezTo>
                  <a:pt x="219157" y="413753"/>
                  <a:pt x="538773" y="295219"/>
                  <a:pt x="588515" y="271407"/>
                </a:cubicBezTo>
                <a:cubicBezTo>
                  <a:pt x="638257" y="247595"/>
                  <a:pt x="419711" y="323265"/>
                  <a:pt x="420240" y="312682"/>
                </a:cubicBezTo>
                <a:cubicBezTo>
                  <a:pt x="420769" y="302099"/>
                  <a:pt x="580578" y="222723"/>
                  <a:pt x="591690" y="207907"/>
                </a:cubicBezTo>
                <a:cubicBezTo>
                  <a:pt x="602802" y="193091"/>
                  <a:pt x="448286" y="241244"/>
                  <a:pt x="486915" y="223782"/>
                </a:cubicBezTo>
                <a:cubicBezTo>
                  <a:pt x="525544" y="206320"/>
                  <a:pt x="745148" y="135940"/>
                  <a:pt x="823465" y="103132"/>
                </a:cubicBezTo>
                <a:cubicBezTo>
                  <a:pt x="901782" y="70324"/>
                  <a:pt x="984332" y="-12226"/>
                  <a:pt x="944115" y="15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0" name="フリーフォーム 709">
            <a:extLst>
              <a:ext uri="{FF2B5EF4-FFF2-40B4-BE49-F238E27FC236}">
                <a16:creationId xmlns:a16="http://schemas.microsoft.com/office/drawing/2014/main" id="{95B6E690-6DF6-3FC8-9064-3B8DB24E0B21}"/>
              </a:ext>
            </a:extLst>
          </p:cNvPr>
          <p:cNvSpPr/>
          <p:nvPr/>
        </p:nvSpPr>
        <p:spPr>
          <a:xfrm>
            <a:off x="3624655" y="6738435"/>
            <a:ext cx="971452" cy="548622"/>
          </a:xfrm>
          <a:custGeom>
            <a:avLst/>
            <a:gdLst>
              <a:gd name="connsiteX0" fmla="*/ 969570 w 971452"/>
              <a:gd name="connsiteY0" fmla="*/ 2090 h 548622"/>
              <a:gd name="connsiteX1" fmla="*/ 407595 w 971452"/>
              <a:gd name="connsiteY1" fmla="*/ 100515 h 548622"/>
              <a:gd name="connsiteX2" fmla="*/ 496495 w 971452"/>
              <a:gd name="connsiteY2" fmla="*/ 94165 h 548622"/>
              <a:gd name="connsiteX3" fmla="*/ 255195 w 971452"/>
              <a:gd name="connsiteY3" fmla="*/ 154490 h 548622"/>
              <a:gd name="connsiteX4" fmla="*/ 325045 w 971452"/>
              <a:gd name="connsiteY4" fmla="*/ 144965 h 548622"/>
              <a:gd name="connsiteX5" fmla="*/ 156770 w 971452"/>
              <a:gd name="connsiteY5" fmla="*/ 217990 h 548622"/>
              <a:gd name="connsiteX6" fmla="*/ 239320 w 971452"/>
              <a:gd name="connsiteY6" fmla="*/ 195765 h 548622"/>
              <a:gd name="connsiteX7" fmla="*/ 45645 w 971452"/>
              <a:gd name="connsiteY7" fmla="*/ 386265 h 548622"/>
              <a:gd name="connsiteX8" fmla="*/ 90095 w 971452"/>
              <a:gd name="connsiteY8" fmla="*/ 338640 h 548622"/>
              <a:gd name="connsiteX9" fmla="*/ 36120 w 971452"/>
              <a:gd name="connsiteY9" fmla="*/ 411665 h 548622"/>
              <a:gd name="connsiteX10" fmla="*/ 7545 w 971452"/>
              <a:gd name="connsiteY10" fmla="*/ 548190 h 548622"/>
              <a:gd name="connsiteX11" fmla="*/ 7545 w 971452"/>
              <a:gd name="connsiteY11" fmla="*/ 449765 h 548622"/>
              <a:gd name="connsiteX12" fmla="*/ 93270 w 971452"/>
              <a:gd name="connsiteY12" fmla="*/ 310065 h 548622"/>
              <a:gd name="connsiteX13" fmla="*/ 185345 w 971452"/>
              <a:gd name="connsiteY13" fmla="*/ 186240 h 548622"/>
              <a:gd name="connsiteX14" fmla="*/ 166295 w 971452"/>
              <a:gd name="connsiteY14" fmla="*/ 268790 h 548622"/>
              <a:gd name="connsiteX15" fmla="*/ 255195 w 971452"/>
              <a:gd name="connsiteY15" fmla="*/ 148140 h 548622"/>
              <a:gd name="connsiteX16" fmla="*/ 210745 w 971452"/>
              <a:gd name="connsiteY16" fmla="*/ 173540 h 548622"/>
              <a:gd name="connsiteX17" fmla="*/ 413945 w 971452"/>
              <a:gd name="connsiteY17" fmla="*/ 138615 h 548622"/>
              <a:gd name="connsiteX18" fmla="*/ 391720 w 971452"/>
              <a:gd name="connsiteY18" fmla="*/ 97340 h 548622"/>
              <a:gd name="connsiteX19" fmla="*/ 610795 w 971452"/>
              <a:gd name="connsiteY19" fmla="*/ 43365 h 548622"/>
              <a:gd name="connsiteX20" fmla="*/ 591745 w 971452"/>
              <a:gd name="connsiteY20" fmla="*/ 33840 h 548622"/>
              <a:gd name="connsiteX21" fmla="*/ 969570 w 971452"/>
              <a:gd name="connsiteY21" fmla="*/ 2090 h 548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71452" h="548622">
                <a:moveTo>
                  <a:pt x="969570" y="2090"/>
                </a:moveTo>
                <a:cubicBezTo>
                  <a:pt x="938878" y="13203"/>
                  <a:pt x="486441" y="85169"/>
                  <a:pt x="407595" y="100515"/>
                </a:cubicBezTo>
                <a:cubicBezTo>
                  <a:pt x="328749" y="115861"/>
                  <a:pt x="521895" y="85169"/>
                  <a:pt x="496495" y="94165"/>
                </a:cubicBezTo>
                <a:cubicBezTo>
                  <a:pt x="471095" y="103161"/>
                  <a:pt x="283770" y="146023"/>
                  <a:pt x="255195" y="154490"/>
                </a:cubicBezTo>
                <a:cubicBezTo>
                  <a:pt x="226620" y="162957"/>
                  <a:pt x="341449" y="134382"/>
                  <a:pt x="325045" y="144965"/>
                </a:cubicBezTo>
                <a:cubicBezTo>
                  <a:pt x="308641" y="155548"/>
                  <a:pt x="171058" y="209523"/>
                  <a:pt x="156770" y="217990"/>
                </a:cubicBezTo>
                <a:cubicBezTo>
                  <a:pt x="142482" y="226457"/>
                  <a:pt x="257841" y="167719"/>
                  <a:pt x="239320" y="195765"/>
                </a:cubicBezTo>
                <a:cubicBezTo>
                  <a:pt x="220799" y="223811"/>
                  <a:pt x="70516" y="362453"/>
                  <a:pt x="45645" y="386265"/>
                </a:cubicBezTo>
                <a:cubicBezTo>
                  <a:pt x="20774" y="410077"/>
                  <a:pt x="91682" y="334407"/>
                  <a:pt x="90095" y="338640"/>
                </a:cubicBezTo>
                <a:cubicBezTo>
                  <a:pt x="88508" y="342873"/>
                  <a:pt x="49878" y="376740"/>
                  <a:pt x="36120" y="411665"/>
                </a:cubicBezTo>
                <a:cubicBezTo>
                  <a:pt x="22362" y="446590"/>
                  <a:pt x="12307" y="541840"/>
                  <a:pt x="7545" y="548190"/>
                </a:cubicBezTo>
                <a:cubicBezTo>
                  <a:pt x="2783" y="554540"/>
                  <a:pt x="-6742" y="489452"/>
                  <a:pt x="7545" y="449765"/>
                </a:cubicBezTo>
                <a:cubicBezTo>
                  <a:pt x="21832" y="410078"/>
                  <a:pt x="63637" y="353986"/>
                  <a:pt x="93270" y="310065"/>
                </a:cubicBezTo>
                <a:cubicBezTo>
                  <a:pt x="122903" y="266144"/>
                  <a:pt x="173174" y="193119"/>
                  <a:pt x="185345" y="186240"/>
                </a:cubicBezTo>
                <a:cubicBezTo>
                  <a:pt x="197516" y="179361"/>
                  <a:pt x="154653" y="275140"/>
                  <a:pt x="166295" y="268790"/>
                </a:cubicBezTo>
                <a:cubicBezTo>
                  <a:pt x="177937" y="262440"/>
                  <a:pt x="247787" y="164015"/>
                  <a:pt x="255195" y="148140"/>
                </a:cubicBezTo>
                <a:cubicBezTo>
                  <a:pt x="262603" y="132265"/>
                  <a:pt x="184287" y="175128"/>
                  <a:pt x="210745" y="173540"/>
                </a:cubicBezTo>
                <a:cubicBezTo>
                  <a:pt x="237203" y="171953"/>
                  <a:pt x="383782" y="151315"/>
                  <a:pt x="413945" y="138615"/>
                </a:cubicBezTo>
                <a:cubicBezTo>
                  <a:pt x="444107" y="125915"/>
                  <a:pt x="358912" y="113215"/>
                  <a:pt x="391720" y="97340"/>
                </a:cubicBezTo>
                <a:cubicBezTo>
                  <a:pt x="424528" y="81465"/>
                  <a:pt x="577457" y="53948"/>
                  <a:pt x="610795" y="43365"/>
                </a:cubicBezTo>
                <a:cubicBezTo>
                  <a:pt x="644132" y="32782"/>
                  <a:pt x="537241" y="40190"/>
                  <a:pt x="591745" y="33840"/>
                </a:cubicBezTo>
                <a:cubicBezTo>
                  <a:pt x="646249" y="27490"/>
                  <a:pt x="1000262" y="-9023"/>
                  <a:pt x="969570" y="20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1" name="フリーフォーム 710">
            <a:extLst>
              <a:ext uri="{FF2B5EF4-FFF2-40B4-BE49-F238E27FC236}">
                <a16:creationId xmlns:a16="http://schemas.microsoft.com/office/drawing/2014/main" id="{78670C96-948F-CDF6-69A7-DC3D9AAAD864}"/>
              </a:ext>
            </a:extLst>
          </p:cNvPr>
          <p:cNvSpPr/>
          <p:nvPr/>
        </p:nvSpPr>
        <p:spPr>
          <a:xfrm>
            <a:off x="3743280" y="6800256"/>
            <a:ext cx="769128" cy="419964"/>
          </a:xfrm>
          <a:custGeom>
            <a:avLst/>
            <a:gdLst>
              <a:gd name="connsiteX0" fmla="*/ 768395 w 769128"/>
              <a:gd name="connsiteY0" fmla="*/ 594 h 419964"/>
              <a:gd name="connsiteX1" fmla="*/ 177845 w 769128"/>
              <a:gd name="connsiteY1" fmla="*/ 168869 h 419964"/>
              <a:gd name="connsiteX2" fmla="*/ 276270 w 769128"/>
              <a:gd name="connsiteY2" fmla="*/ 133944 h 419964"/>
              <a:gd name="connsiteX3" fmla="*/ 50845 w 769128"/>
              <a:gd name="connsiteY3" fmla="*/ 216494 h 419964"/>
              <a:gd name="connsiteX4" fmla="*/ 190545 w 769128"/>
              <a:gd name="connsiteY4" fmla="*/ 187919 h 419964"/>
              <a:gd name="connsiteX5" fmla="*/ 95295 w 769128"/>
              <a:gd name="connsiteY5" fmla="*/ 292694 h 419964"/>
              <a:gd name="connsiteX6" fmla="*/ 136570 w 769128"/>
              <a:gd name="connsiteY6" fmla="*/ 254594 h 419964"/>
              <a:gd name="connsiteX7" fmla="*/ 45 w 769128"/>
              <a:gd name="connsiteY7" fmla="*/ 419694 h 419964"/>
              <a:gd name="connsiteX8" fmla="*/ 120695 w 769128"/>
              <a:gd name="connsiteY8" fmla="*/ 295869 h 419964"/>
              <a:gd name="connsiteX9" fmla="*/ 57195 w 769128"/>
              <a:gd name="connsiteY9" fmla="*/ 394294 h 419964"/>
              <a:gd name="connsiteX10" fmla="*/ 181020 w 769128"/>
              <a:gd name="connsiteY10" fmla="*/ 222844 h 419964"/>
              <a:gd name="connsiteX11" fmla="*/ 419145 w 769128"/>
              <a:gd name="connsiteY11" fmla="*/ 184744 h 419964"/>
              <a:gd name="connsiteX12" fmla="*/ 136570 w 769128"/>
              <a:gd name="connsiteY12" fmla="*/ 245069 h 419964"/>
              <a:gd name="connsiteX13" fmla="*/ 266745 w 769128"/>
              <a:gd name="connsiteY13" fmla="*/ 184744 h 419964"/>
              <a:gd name="connsiteX14" fmla="*/ 203245 w 769128"/>
              <a:gd name="connsiteY14" fmla="*/ 178394 h 419964"/>
              <a:gd name="connsiteX15" fmla="*/ 292145 w 769128"/>
              <a:gd name="connsiteY15" fmla="*/ 146644 h 419964"/>
              <a:gd name="connsiteX16" fmla="*/ 254045 w 769128"/>
              <a:gd name="connsiteY16" fmla="*/ 130769 h 419964"/>
              <a:gd name="connsiteX17" fmla="*/ 381045 w 769128"/>
              <a:gd name="connsiteY17" fmla="*/ 86319 h 419964"/>
              <a:gd name="connsiteX18" fmla="*/ 301670 w 769128"/>
              <a:gd name="connsiteY18" fmla="*/ 111719 h 419964"/>
              <a:gd name="connsiteX19" fmla="*/ 768395 w 769128"/>
              <a:gd name="connsiteY19" fmla="*/ 594 h 419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69128" h="419964">
                <a:moveTo>
                  <a:pt x="768395" y="594"/>
                </a:moveTo>
                <a:cubicBezTo>
                  <a:pt x="747758" y="10119"/>
                  <a:pt x="259866" y="146644"/>
                  <a:pt x="177845" y="168869"/>
                </a:cubicBezTo>
                <a:cubicBezTo>
                  <a:pt x="95824" y="191094"/>
                  <a:pt x="276270" y="133944"/>
                  <a:pt x="276270" y="133944"/>
                </a:cubicBezTo>
                <a:cubicBezTo>
                  <a:pt x="255103" y="141882"/>
                  <a:pt x="65132" y="207498"/>
                  <a:pt x="50845" y="216494"/>
                </a:cubicBezTo>
                <a:cubicBezTo>
                  <a:pt x="36558" y="225490"/>
                  <a:pt x="183137" y="175219"/>
                  <a:pt x="190545" y="187919"/>
                </a:cubicBezTo>
                <a:cubicBezTo>
                  <a:pt x="197953" y="200619"/>
                  <a:pt x="104291" y="281582"/>
                  <a:pt x="95295" y="292694"/>
                </a:cubicBezTo>
                <a:cubicBezTo>
                  <a:pt x="86299" y="303806"/>
                  <a:pt x="152445" y="233427"/>
                  <a:pt x="136570" y="254594"/>
                </a:cubicBezTo>
                <a:cubicBezTo>
                  <a:pt x="120695" y="275761"/>
                  <a:pt x="2691" y="412815"/>
                  <a:pt x="45" y="419694"/>
                </a:cubicBezTo>
                <a:cubicBezTo>
                  <a:pt x="-2601" y="426573"/>
                  <a:pt x="111170" y="300102"/>
                  <a:pt x="120695" y="295869"/>
                </a:cubicBezTo>
                <a:cubicBezTo>
                  <a:pt x="130220" y="291636"/>
                  <a:pt x="47141" y="406465"/>
                  <a:pt x="57195" y="394294"/>
                </a:cubicBezTo>
                <a:cubicBezTo>
                  <a:pt x="67249" y="382123"/>
                  <a:pt x="120695" y="257769"/>
                  <a:pt x="181020" y="222844"/>
                </a:cubicBezTo>
                <a:cubicBezTo>
                  <a:pt x="241345" y="187919"/>
                  <a:pt x="426553" y="181040"/>
                  <a:pt x="419145" y="184744"/>
                </a:cubicBezTo>
                <a:cubicBezTo>
                  <a:pt x="411737" y="188448"/>
                  <a:pt x="161970" y="245069"/>
                  <a:pt x="136570" y="245069"/>
                </a:cubicBezTo>
                <a:cubicBezTo>
                  <a:pt x="111170" y="245069"/>
                  <a:pt x="255633" y="195856"/>
                  <a:pt x="266745" y="184744"/>
                </a:cubicBezTo>
                <a:cubicBezTo>
                  <a:pt x="277857" y="173632"/>
                  <a:pt x="199012" y="184744"/>
                  <a:pt x="203245" y="178394"/>
                </a:cubicBezTo>
                <a:cubicBezTo>
                  <a:pt x="207478" y="172044"/>
                  <a:pt x="283678" y="154582"/>
                  <a:pt x="292145" y="146644"/>
                </a:cubicBezTo>
                <a:cubicBezTo>
                  <a:pt x="300612" y="138707"/>
                  <a:pt x="239228" y="140823"/>
                  <a:pt x="254045" y="130769"/>
                </a:cubicBezTo>
                <a:cubicBezTo>
                  <a:pt x="268862" y="120715"/>
                  <a:pt x="373107" y="89494"/>
                  <a:pt x="381045" y="86319"/>
                </a:cubicBezTo>
                <a:cubicBezTo>
                  <a:pt x="388983" y="83144"/>
                  <a:pt x="235524" y="124419"/>
                  <a:pt x="301670" y="111719"/>
                </a:cubicBezTo>
                <a:cubicBezTo>
                  <a:pt x="367816" y="99019"/>
                  <a:pt x="789032" y="-8931"/>
                  <a:pt x="768395" y="5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2" name="フリーフォーム 711">
            <a:extLst>
              <a:ext uri="{FF2B5EF4-FFF2-40B4-BE49-F238E27FC236}">
                <a16:creationId xmlns:a16="http://schemas.microsoft.com/office/drawing/2014/main" id="{AF1E10EA-779F-F25A-27DE-53F4F09DDF7F}"/>
              </a:ext>
            </a:extLst>
          </p:cNvPr>
          <p:cNvSpPr/>
          <p:nvPr/>
        </p:nvSpPr>
        <p:spPr>
          <a:xfrm>
            <a:off x="3510098" y="7029395"/>
            <a:ext cx="220596" cy="73080"/>
          </a:xfrm>
          <a:custGeom>
            <a:avLst/>
            <a:gdLst>
              <a:gd name="connsiteX0" fmla="*/ 1452 w 220596"/>
              <a:gd name="connsiteY0" fmla="*/ 73080 h 73080"/>
              <a:gd name="connsiteX1" fmla="*/ 109402 w 220596"/>
              <a:gd name="connsiteY1" fmla="*/ 34980 h 73080"/>
              <a:gd name="connsiteX2" fmla="*/ 220527 w 220596"/>
              <a:gd name="connsiteY2" fmla="*/ 31805 h 73080"/>
              <a:gd name="connsiteX3" fmla="*/ 125277 w 220596"/>
              <a:gd name="connsiteY3" fmla="*/ 25455 h 73080"/>
              <a:gd name="connsiteX4" fmla="*/ 74477 w 220596"/>
              <a:gd name="connsiteY4" fmla="*/ 55 h 73080"/>
              <a:gd name="connsiteX5" fmla="*/ 103052 w 220596"/>
              <a:gd name="connsiteY5" fmla="*/ 19105 h 73080"/>
              <a:gd name="connsiteX6" fmla="*/ 49077 w 220596"/>
              <a:gd name="connsiteY6" fmla="*/ 34980 h 73080"/>
              <a:gd name="connsiteX7" fmla="*/ 1452 w 220596"/>
              <a:gd name="connsiteY7" fmla="*/ 73080 h 73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0596" h="73080">
                <a:moveTo>
                  <a:pt x="1452" y="73080"/>
                </a:moveTo>
                <a:cubicBezTo>
                  <a:pt x="11506" y="73080"/>
                  <a:pt x="72890" y="41859"/>
                  <a:pt x="109402" y="34980"/>
                </a:cubicBezTo>
                <a:cubicBezTo>
                  <a:pt x="145914" y="28101"/>
                  <a:pt x="217881" y="33392"/>
                  <a:pt x="220527" y="31805"/>
                </a:cubicBezTo>
                <a:cubicBezTo>
                  <a:pt x="223173" y="30217"/>
                  <a:pt x="149619" y="30747"/>
                  <a:pt x="125277" y="25455"/>
                </a:cubicBezTo>
                <a:cubicBezTo>
                  <a:pt x="100935" y="20163"/>
                  <a:pt x="78181" y="1113"/>
                  <a:pt x="74477" y="55"/>
                </a:cubicBezTo>
                <a:cubicBezTo>
                  <a:pt x="70773" y="-1003"/>
                  <a:pt x="107285" y="13284"/>
                  <a:pt x="103052" y="19105"/>
                </a:cubicBezTo>
                <a:cubicBezTo>
                  <a:pt x="98819" y="24926"/>
                  <a:pt x="61777" y="28630"/>
                  <a:pt x="49077" y="34980"/>
                </a:cubicBezTo>
                <a:cubicBezTo>
                  <a:pt x="36377" y="41330"/>
                  <a:pt x="-8602" y="73080"/>
                  <a:pt x="1452" y="7308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3" name="フリーフォーム 712">
            <a:extLst>
              <a:ext uri="{FF2B5EF4-FFF2-40B4-BE49-F238E27FC236}">
                <a16:creationId xmlns:a16="http://schemas.microsoft.com/office/drawing/2014/main" id="{4DF29D45-0A82-0EB4-079E-FF9005767290}"/>
              </a:ext>
            </a:extLst>
          </p:cNvPr>
          <p:cNvSpPr/>
          <p:nvPr/>
        </p:nvSpPr>
        <p:spPr>
          <a:xfrm>
            <a:off x="3454382" y="6863406"/>
            <a:ext cx="97272" cy="498330"/>
          </a:xfrm>
          <a:custGeom>
            <a:avLst/>
            <a:gdLst>
              <a:gd name="connsiteX0" fmla="*/ 18 w 97272"/>
              <a:gd name="connsiteY0" fmla="*/ 944 h 498330"/>
              <a:gd name="connsiteX1" fmla="*/ 60343 w 97272"/>
              <a:gd name="connsiteY1" fmla="*/ 197794 h 498330"/>
              <a:gd name="connsiteX2" fmla="*/ 73043 w 97272"/>
              <a:gd name="connsiteY2" fmla="*/ 185094 h 498330"/>
              <a:gd name="connsiteX3" fmla="*/ 76218 w 97272"/>
              <a:gd name="connsiteY3" fmla="*/ 327969 h 498330"/>
              <a:gd name="connsiteX4" fmla="*/ 88918 w 97272"/>
              <a:gd name="connsiteY4" fmla="*/ 264469 h 498330"/>
              <a:gd name="connsiteX5" fmla="*/ 92093 w 97272"/>
              <a:gd name="connsiteY5" fmla="*/ 435919 h 498330"/>
              <a:gd name="connsiteX6" fmla="*/ 95268 w 97272"/>
              <a:gd name="connsiteY6" fmla="*/ 493069 h 498330"/>
              <a:gd name="connsiteX7" fmla="*/ 95268 w 97272"/>
              <a:gd name="connsiteY7" fmla="*/ 318444 h 498330"/>
              <a:gd name="connsiteX8" fmla="*/ 69868 w 97272"/>
              <a:gd name="connsiteY8" fmla="*/ 169219 h 498330"/>
              <a:gd name="connsiteX9" fmla="*/ 69868 w 97272"/>
              <a:gd name="connsiteY9" fmla="*/ 181919 h 498330"/>
              <a:gd name="connsiteX10" fmla="*/ 53993 w 97272"/>
              <a:gd name="connsiteY10" fmla="*/ 124769 h 498330"/>
              <a:gd name="connsiteX11" fmla="*/ 18 w 97272"/>
              <a:gd name="connsiteY11" fmla="*/ 944 h 4983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7272" h="498330">
                <a:moveTo>
                  <a:pt x="18" y="944"/>
                </a:moveTo>
                <a:cubicBezTo>
                  <a:pt x="1076" y="13115"/>
                  <a:pt x="48172" y="167102"/>
                  <a:pt x="60343" y="197794"/>
                </a:cubicBezTo>
                <a:cubicBezTo>
                  <a:pt x="72514" y="228486"/>
                  <a:pt x="70397" y="163398"/>
                  <a:pt x="73043" y="185094"/>
                </a:cubicBezTo>
                <a:cubicBezTo>
                  <a:pt x="75689" y="206790"/>
                  <a:pt x="73572" y="314740"/>
                  <a:pt x="76218" y="327969"/>
                </a:cubicBezTo>
                <a:cubicBezTo>
                  <a:pt x="78864" y="341198"/>
                  <a:pt x="86272" y="246477"/>
                  <a:pt x="88918" y="264469"/>
                </a:cubicBezTo>
                <a:cubicBezTo>
                  <a:pt x="91564" y="282461"/>
                  <a:pt x="91035" y="397819"/>
                  <a:pt x="92093" y="435919"/>
                </a:cubicBezTo>
                <a:cubicBezTo>
                  <a:pt x="93151" y="474019"/>
                  <a:pt x="94739" y="512648"/>
                  <a:pt x="95268" y="493069"/>
                </a:cubicBezTo>
                <a:cubicBezTo>
                  <a:pt x="95797" y="473490"/>
                  <a:pt x="99501" y="372419"/>
                  <a:pt x="95268" y="318444"/>
                </a:cubicBezTo>
                <a:cubicBezTo>
                  <a:pt x="91035" y="264469"/>
                  <a:pt x="74101" y="191973"/>
                  <a:pt x="69868" y="169219"/>
                </a:cubicBezTo>
                <a:cubicBezTo>
                  <a:pt x="65635" y="146465"/>
                  <a:pt x="72514" y="189327"/>
                  <a:pt x="69868" y="181919"/>
                </a:cubicBezTo>
                <a:cubicBezTo>
                  <a:pt x="67222" y="174511"/>
                  <a:pt x="64576" y="151756"/>
                  <a:pt x="53993" y="124769"/>
                </a:cubicBezTo>
                <a:cubicBezTo>
                  <a:pt x="43410" y="97782"/>
                  <a:pt x="-1040" y="-11227"/>
                  <a:pt x="18" y="9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4" name="フリーフォーム 713">
            <a:extLst>
              <a:ext uri="{FF2B5EF4-FFF2-40B4-BE49-F238E27FC236}">
                <a16:creationId xmlns:a16="http://schemas.microsoft.com/office/drawing/2014/main" id="{70977081-90F1-D1A2-7945-8CAA73E808B0}"/>
              </a:ext>
            </a:extLst>
          </p:cNvPr>
          <p:cNvSpPr/>
          <p:nvPr/>
        </p:nvSpPr>
        <p:spPr>
          <a:xfrm>
            <a:off x="3463919" y="6946287"/>
            <a:ext cx="86118" cy="427367"/>
          </a:xfrm>
          <a:custGeom>
            <a:avLst/>
            <a:gdLst>
              <a:gd name="connsiteX0" fmla="*/ 6 w 86118"/>
              <a:gd name="connsiteY0" fmla="*/ 613 h 427367"/>
              <a:gd name="connsiteX1" fmla="*/ 41281 w 86118"/>
              <a:gd name="connsiteY1" fmla="*/ 194288 h 427367"/>
              <a:gd name="connsiteX2" fmla="*/ 57156 w 86118"/>
              <a:gd name="connsiteY2" fmla="*/ 168888 h 427367"/>
              <a:gd name="connsiteX3" fmla="*/ 57156 w 86118"/>
              <a:gd name="connsiteY3" fmla="*/ 289538 h 427367"/>
              <a:gd name="connsiteX4" fmla="*/ 63506 w 86118"/>
              <a:gd name="connsiteY4" fmla="*/ 238738 h 427367"/>
              <a:gd name="connsiteX5" fmla="*/ 57156 w 86118"/>
              <a:gd name="connsiteY5" fmla="*/ 330813 h 427367"/>
              <a:gd name="connsiteX6" fmla="*/ 85731 w 86118"/>
              <a:gd name="connsiteY6" fmla="*/ 426063 h 427367"/>
              <a:gd name="connsiteX7" fmla="*/ 73031 w 86118"/>
              <a:gd name="connsiteY7" fmla="*/ 257788 h 427367"/>
              <a:gd name="connsiteX8" fmla="*/ 63506 w 86118"/>
              <a:gd name="connsiteY8" fmla="*/ 156188 h 427367"/>
              <a:gd name="connsiteX9" fmla="*/ 60331 w 86118"/>
              <a:gd name="connsiteY9" fmla="*/ 149838 h 427367"/>
              <a:gd name="connsiteX10" fmla="*/ 34931 w 86118"/>
              <a:gd name="connsiteY10" fmla="*/ 79988 h 427367"/>
              <a:gd name="connsiteX11" fmla="*/ 44456 w 86118"/>
              <a:gd name="connsiteY11" fmla="*/ 130788 h 427367"/>
              <a:gd name="connsiteX12" fmla="*/ 6 w 86118"/>
              <a:gd name="connsiteY12" fmla="*/ 613 h 427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118" h="427367">
                <a:moveTo>
                  <a:pt x="6" y="613"/>
                </a:moveTo>
                <a:cubicBezTo>
                  <a:pt x="-523" y="11196"/>
                  <a:pt x="31756" y="166242"/>
                  <a:pt x="41281" y="194288"/>
                </a:cubicBezTo>
                <a:cubicBezTo>
                  <a:pt x="50806" y="222334"/>
                  <a:pt x="54510" y="153013"/>
                  <a:pt x="57156" y="168888"/>
                </a:cubicBezTo>
                <a:cubicBezTo>
                  <a:pt x="59802" y="184763"/>
                  <a:pt x="56098" y="277896"/>
                  <a:pt x="57156" y="289538"/>
                </a:cubicBezTo>
                <a:cubicBezTo>
                  <a:pt x="58214" y="301180"/>
                  <a:pt x="63506" y="231859"/>
                  <a:pt x="63506" y="238738"/>
                </a:cubicBezTo>
                <a:cubicBezTo>
                  <a:pt x="63506" y="245617"/>
                  <a:pt x="53452" y="299592"/>
                  <a:pt x="57156" y="330813"/>
                </a:cubicBezTo>
                <a:cubicBezTo>
                  <a:pt x="60860" y="362034"/>
                  <a:pt x="83085" y="438234"/>
                  <a:pt x="85731" y="426063"/>
                </a:cubicBezTo>
                <a:cubicBezTo>
                  <a:pt x="88377" y="413892"/>
                  <a:pt x="76735" y="302767"/>
                  <a:pt x="73031" y="257788"/>
                </a:cubicBezTo>
                <a:cubicBezTo>
                  <a:pt x="69327" y="212809"/>
                  <a:pt x="65623" y="174180"/>
                  <a:pt x="63506" y="156188"/>
                </a:cubicBezTo>
                <a:cubicBezTo>
                  <a:pt x="61389" y="138196"/>
                  <a:pt x="65094" y="162538"/>
                  <a:pt x="60331" y="149838"/>
                </a:cubicBezTo>
                <a:cubicBezTo>
                  <a:pt x="55568" y="137138"/>
                  <a:pt x="37577" y="83163"/>
                  <a:pt x="34931" y="79988"/>
                </a:cubicBezTo>
                <a:cubicBezTo>
                  <a:pt x="32285" y="76813"/>
                  <a:pt x="48160" y="141900"/>
                  <a:pt x="44456" y="130788"/>
                </a:cubicBezTo>
                <a:cubicBezTo>
                  <a:pt x="40752" y="119676"/>
                  <a:pt x="535" y="-9970"/>
                  <a:pt x="6" y="6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5" name="フリーフォーム 714">
            <a:extLst>
              <a:ext uri="{FF2B5EF4-FFF2-40B4-BE49-F238E27FC236}">
                <a16:creationId xmlns:a16="http://schemas.microsoft.com/office/drawing/2014/main" id="{0B7D9E74-DA2B-CF62-72A3-A8CC73965B5B}"/>
              </a:ext>
            </a:extLst>
          </p:cNvPr>
          <p:cNvSpPr/>
          <p:nvPr/>
        </p:nvSpPr>
        <p:spPr>
          <a:xfrm>
            <a:off x="2987675" y="6961930"/>
            <a:ext cx="519799" cy="749411"/>
          </a:xfrm>
          <a:custGeom>
            <a:avLst/>
            <a:gdLst>
              <a:gd name="connsiteX0" fmla="*/ 514350 w 519799"/>
              <a:gd name="connsiteY0" fmla="*/ 4020 h 749411"/>
              <a:gd name="connsiteX1" fmla="*/ 171450 w 519799"/>
              <a:gd name="connsiteY1" fmla="*/ 232620 h 749411"/>
              <a:gd name="connsiteX2" fmla="*/ 269875 w 519799"/>
              <a:gd name="connsiteY2" fmla="*/ 188170 h 749411"/>
              <a:gd name="connsiteX3" fmla="*/ 136525 w 519799"/>
              <a:gd name="connsiteY3" fmla="*/ 340570 h 749411"/>
              <a:gd name="connsiteX4" fmla="*/ 60325 w 519799"/>
              <a:gd name="connsiteY4" fmla="*/ 464395 h 749411"/>
              <a:gd name="connsiteX5" fmla="*/ 53975 w 519799"/>
              <a:gd name="connsiteY5" fmla="*/ 458045 h 749411"/>
              <a:gd name="connsiteX6" fmla="*/ 25400 w 519799"/>
              <a:gd name="connsiteY6" fmla="*/ 569170 h 749411"/>
              <a:gd name="connsiteX7" fmla="*/ 6350 w 519799"/>
              <a:gd name="connsiteY7" fmla="*/ 619970 h 749411"/>
              <a:gd name="connsiteX8" fmla="*/ 0 w 519799"/>
              <a:gd name="connsiteY8" fmla="*/ 692995 h 749411"/>
              <a:gd name="connsiteX9" fmla="*/ 6350 w 519799"/>
              <a:gd name="connsiteY9" fmla="*/ 686645 h 749411"/>
              <a:gd name="connsiteX10" fmla="*/ 12700 w 519799"/>
              <a:gd name="connsiteY10" fmla="*/ 743795 h 749411"/>
              <a:gd name="connsiteX11" fmla="*/ 44450 w 519799"/>
              <a:gd name="connsiteY11" fmla="*/ 527895 h 749411"/>
              <a:gd name="connsiteX12" fmla="*/ 171450 w 519799"/>
              <a:gd name="connsiteY12" fmla="*/ 254845 h 749411"/>
              <a:gd name="connsiteX13" fmla="*/ 209550 w 519799"/>
              <a:gd name="connsiteY13" fmla="*/ 235795 h 749411"/>
              <a:gd name="connsiteX14" fmla="*/ 336550 w 519799"/>
              <a:gd name="connsiteY14" fmla="*/ 137370 h 749411"/>
              <a:gd name="connsiteX15" fmla="*/ 276225 w 519799"/>
              <a:gd name="connsiteY15" fmla="*/ 143720 h 749411"/>
              <a:gd name="connsiteX16" fmla="*/ 339725 w 519799"/>
              <a:gd name="connsiteY16" fmla="*/ 73870 h 749411"/>
              <a:gd name="connsiteX17" fmla="*/ 381000 w 519799"/>
              <a:gd name="connsiteY17" fmla="*/ 83395 h 749411"/>
              <a:gd name="connsiteX18" fmla="*/ 514350 w 519799"/>
              <a:gd name="connsiteY18" fmla="*/ 4020 h 749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9799" h="749411">
                <a:moveTo>
                  <a:pt x="514350" y="4020"/>
                </a:moveTo>
                <a:cubicBezTo>
                  <a:pt x="479425" y="28891"/>
                  <a:pt x="212196" y="201928"/>
                  <a:pt x="171450" y="232620"/>
                </a:cubicBezTo>
                <a:cubicBezTo>
                  <a:pt x="130704" y="263312"/>
                  <a:pt x="275696" y="170178"/>
                  <a:pt x="269875" y="188170"/>
                </a:cubicBezTo>
                <a:cubicBezTo>
                  <a:pt x="264054" y="206162"/>
                  <a:pt x="171450" y="294533"/>
                  <a:pt x="136525" y="340570"/>
                </a:cubicBezTo>
                <a:cubicBezTo>
                  <a:pt x="101600" y="386607"/>
                  <a:pt x="74083" y="444816"/>
                  <a:pt x="60325" y="464395"/>
                </a:cubicBezTo>
                <a:cubicBezTo>
                  <a:pt x="46567" y="483974"/>
                  <a:pt x="59796" y="440583"/>
                  <a:pt x="53975" y="458045"/>
                </a:cubicBezTo>
                <a:cubicBezTo>
                  <a:pt x="48154" y="475507"/>
                  <a:pt x="33337" y="542183"/>
                  <a:pt x="25400" y="569170"/>
                </a:cubicBezTo>
                <a:cubicBezTo>
                  <a:pt x="17463" y="596157"/>
                  <a:pt x="10583" y="599333"/>
                  <a:pt x="6350" y="619970"/>
                </a:cubicBezTo>
                <a:cubicBezTo>
                  <a:pt x="2117" y="640607"/>
                  <a:pt x="0" y="681883"/>
                  <a:pt x="0" y="692995"/>
                </a:cubicBezTo>
                <a:cubicBezTo>
                  <a:pt x="0" y="704107"/>
                  <a:pt x="4233" y="678178"/>
                  <a:pt x="6350" y="686645"/>
                </a:cubicBezTo>
                <a:cubicBezTo>
                  <a:pt x="8467" y="695112"/>
                  <a:pt x="6350" y="770253"/>
                  <a:pt x="12700" y="743795"/>
                </a:cubicBezTo>
                <a:cubicBezTo>
                  <a:pt x="19050" y="717337"/>
                  <a:pt x="17992" y="609387"/>
                  <a:pt x="44450" y="527895"/>
                </a:cubicBezTo>
                <a:cubicBezTo>
                  <a:pt x="70908" y="446403"/>
                  <a:pt x="143933" y="303528"/>
                  <a:pt x="171450" y="254845"/>
                </a:cubicBezTo>
                <a:cubicBezTo>
                  <a:pt x="198967" y="206162"/>
                  <a:pt x="182033" y="255374"/>
                  <a:pt x="209550" y="235795"/>
                </a:cubicBezTo>
                <a:cubicBezTo>
                  <a:pt x="237067" y="216216"/>
                  <a:pt x="325438" y="152716"/>
                  <a:pt x="336550" y="137370"/>
                </a:cubicBezTo>
                <a:cubicBezTo>
                  <a:pt x="347662" y="122024"/>
                  <a:pt x="275696" y="154303"/>
                  <a:pt x="276225" y="143720"/>
                </a:cubicBezTo>
                <a:cubicBezTo>
                  <a:pt x="276754" y="133137"/>
                  <a:pt x="322263" y="83924"/>
                  <a:pt x="339725" y="73870"/>
                </a:cubicBezTo>
                <a:cubicBezTo>
                  <a:pt x="357187" y="63816"/>
                  <a:pt x="356129" y="89216"/>
                  <a:pt x="381000" y="83395"/>
                </a:cubicBezTo>
                <a:cubicBezTo>
                  <a:pt x="405871" y="77574"/>
                  <a:pt x="549275" y="-20851"/>
                  <a:pt x="514350" y="40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フリーフォーム 715">
            <a:extLst>
              <a:ext uri="{FF2B5EF4-FFF2-40B4-BE49-F238E27FC236}">
                <a16:creationId xmlns:a16="http://schemas.microsoft.com/office/drawing/2014/main" id="{656785E5-8CB2-3A72-2A88-ABB7D353D0E6}"/>
              </a:ext>
            </a:extLst>
          </p:cNvPr>
          <p:cNvSpPr/>
          <p:nvPr/>
        </p:nvSpPr>
        <p:spPr>
          <a:xfrm>
            <a:off x="2947630" y="6923661"/>
            <a:ext cx="641126" cy="576728"/>
          </a:xfrm>
          <a:custGeom>
            <a:avLst/>
            <a:gdLst>
              <a:gd name="connsiteX0" fmla="*/ 640120 w 641126"/>
              <a:gd name="connsiteY0" fmla="*/ 1014 h 576728"/>
              <a:gd name="connsiteX1" fmla="*/ 249595 w 641126"/>
              <a:gd name="connsiteY1" fmla="*/ 166114 h 576728"/>
              <a:gd name="connsiteX2" fmla="*/ 367070 w 641126"/>
              <a:gd name="connsiteY2" fmla="*/ 131189 h 576728"/>
              <a:gd name="connsiteX3" fmla="*/ 167045 w 641126"/>
              <a:gd name="connsiteY3" fmla="*/ 264539 h 576728"/>
              <a:gd name="connsiteX4" fmla="*/ 195620 w 641126"/>
              <a:gd name="connsiteY4" fmla="*/ 232789 h 576728"/>
              <a:gd name="connsiteX5" fmla="*/ 55920 w 641126"/>
              <a:gd name="connsiteY5" fmla="*/ 461389 h 576728"/>
              <a:gd name="connsiteX6" fmla="*/ 65445 w 641126"/>
              <a:gd name="connsiteY6" fmla="*/ 423289 h 576728"/>
              <a:gd name="connsiteX7" fmla="*/ 1945 w 641126"/>
              <a:gd name="connsiteY7" fmla="*/ 575689 h 576728"/>
              <a:gd name="connsiteX8" fmla="*/ 151170 w 641126"/>
              <a:gd name="connsiteY8" fmla="*/ 334389 h 576728"/>
              <a:gd name="connsiteX9" fmla="*/ 230545 w 641126"/>
              <a:gd name="connsiteY9" fmla="*/ 191514 h 576728"/>
              <a:gd name="connsiteX10" fmla="*/ 392470 w 641126"/>
              <a:gd name="connsiteY10" fmla="*/ 121664 h 576728"/>
              <a:gd name="connsiteX11" fmla="*/ 287695 w 641126"/>
              <a:gd name="connsiteY11" fmla="*/ 147064 h 576728"/>
              <a:gd name="connsiteX12" fmla="*/ 421045 w 641126"/>
              <a:gd name="connsiteY12" fmla="*/ 93089 h 576728"/>
              <a:gd name="connsiteX13" fmla="*/ 363895 w 641126"/>
              <a:gd name="connsiteY13" fmla="*/ 96264 h 576728"/>
              <a:gd name="connsiteX14" fmla="*/ 640120 w 641126"/>
              <a:gd name="connsiteY14" fmla="*/ 1014 h 57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41126" h="576728">
                <a:moveTo>
                  <a:pt x="640120" y="1014"/>
                </a:moveTo>
                <a:cubicBezTo>
                  <a:pt x="621070" y="12656"/>
                  <a:pt x="295103" y="144418"/>
                  <a:pt x="249595" y="166114"/>
                </a:cubicBezTo>
                <a:cubicBezTo>
                  <a:pt x="204087" y="187810"/>
                  <a:pt x="380828" y="114785"/>
                  <a:pt x="367070" y="131189"/>
                </a:cubicBezTo>
                <a:cubicBezTo>
                  <a:pt x="353312" y="147593"/>
                  <a:pt x="195620" y="247606"/>
                  <a:pt x="167045" y="264539"/>
                </a:cubicBezTo>
                <a:cubicBezTo>
                  <a:pt x="138470" y="281472"/>
                  <a:pt x="214141" y="199981"/>
                  <a:pt x="195620" y="232789"/>
                </a:cubicBezTo>
                <a:cubicBezTo>
                  <a:pt x="177099" y="265597"/>
                  <a:pt x="77616" y="429639"/>
                  <a:pt x="55920" y="461389"/>
                </a:cubicBezTo>
                <a:cubicBezTo>
                  <a:pt x="34224" y="493139"/>
                  <a:pt x="74441" y="404239"/>
                  <a:pt x="65445" y="423289"/>
                </a:cubicBezTo>
                <a:cubicBezTo>
                  <a:pt x="56449" y="442339"/>
                  <a:pt x="-12342" y="590506"/>
                  <a:pt x="1945" y="575689"/>
                </a:cubicBezTo>
                <a:cubicBezTo>
                  <a:pt x="16232" y="560872"/>
                  <a:pt x="113070" y="398418"/>
                  <a:pt x="151170" y="334389"/>
                </a:cubicBezTo>
                <a:cubicBezTo>
                  <a:pt x="189270" y="270360"/>
                  <a:pt x="190329" y="226968"/>
                  <a:pt x="230545" y="191514"/>
                </a:cubicBezTo>
                <a:cubicBezTo>
                  <a:pt x="270761" y="156060"/>
                  <a:pt x="382945" y="129072"/>
                  <a:pt x="392470" y="121664"/>
                </a:cubicBezTo>
                <a:cubicBezTo>
                  <a:pt x="401995" y="114256"/>
                  <a:pt x="282933" y="151826"/>
                  <a:pt x="287695" y="147064"/>
                </a:cubicBezTo>
                <a:cubicBezTo>
                  <a:pt x="292457" y="142302"/>
                  <a:pt x="408345" y="101556"/>
                  <a:pt x="421045" y="93089"/>
                </a:cubicBezTo>
                <a:cubicBezTo>
                  <a:pt x="433745" y="84622"/>
                  <a:pt x="325795" y="111081"/>
                  <a:pt x="363895" y="96264"/>
                </a:cubicBezTo>
                <a:cubicBezTo>
                  <a:pt x="401995" y="81447"/>
                  <a:pt x="659170" y="-10628"/>
                  <a:pt x="640120" y="10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7" name="フリーフォーム 716">
            <a:extLst>
              <a:ext uri="{FF2B5EF4-FFF2-40B4-BE49-F238E27FC236}">
                <a16:creationId xmlns:a16="http://schemas.microsoft.com/office/drawing/2014/main" id="{2D7DFCC9-95D2-FF5B-2CD0-52202EB440DC}"/>
              </a:ext>
            </a:extLst>
          </p:cNvPr>
          <p:cNvSpPr/>
          <p:nvPr/>
        </p:nvSpPr>
        <p:spPr>
          <a:xfrm>
            <a:off x="3193011" y="7262948"/>
            <a:ext cx="468026" cy="394630"/>
          </a:xfrm>
          <a:custGeom>
            <a:avLst/>
            <a:gdLst>
              <a:gd name="connsiteX0" fmla="*/ 467764 w 468026"/>
              <a:gd name="connsiteY0" fmla="*/ 45902 h 394630"/>
              <a:gd name="connsiteX1" fmla="*/ 286789 w 468026"/>
              <a:gd name="connsiteY1" fmla="*/ 39552 h 394630"/>
              <a:gd name="connsiteX2" fmla="*/ 121689 w 468026"/>
              <a:gd name="connsiteY2" fmla="*/ 1452 h 394630"/>
              <a:gd name="connsiteX3" fmla="*/ 197889 w 468026"/>
              <a:gd name="connsiteY3" fmla="*/ 10977 h 394630"/>
              <a:gd name="connsiteX4" fmla="*/ 124864 w 468026"/>
              <a:gd name="connsiteY4" fmla="*/ 39552 h 394630"/>
              <a:gd name="connsiteX5" fmla="*/ 29614 w 468026"/>
              <a:gd name="connsiteY5" fmla="*/ 131627 h 394630"/>
              <a:gd name="connsiteX6" fmla="*/ 115339 w 468026"/>
              <a:gd name="connsiteY6" fmla="*/ 39552 h 394630"/>
              <a:gd name="connsiteX7" fmla="*/ 29614 w 468026"/>
              <a:gd name="connsiteY7" fmla="*/ 137977 h 394630"/>
              <a:gd name="connsiteX8" fmla="*/ 16914 w 468026"/>
              <a:gd name="connsiteY8" fmla="*/ 166552 h 394630"/>
              <a:gd name="connsiteX9" fmla="*/ 1039 w 468026"/>
              <a:gd name="connsiteY9" fmla="*/ 118927 h 394630"/>
              <a:gd name="connsiteX10" fmla="*/ 48664 w 468026"/>
              <a:gd name="connsiteY10" fmla="*/ 296727 h 394630"/>
              <a:gd name="connsiteX11" fmla="*/ 48664 w 468026"/>
              <a:gd name="connsiteY11" fmla="*/ 268152 h 394630"/>
              <a:gd name="connsiteX12" fmla="*/ 96289 w 468026"/>
              <a:gd name="connsiteY12" fmla="*/ 382452 h 394630"/>
              <a:gd name="connsiteX13" fmla="*/ 128039 w 468026"/>
              <a:gd name="connsiteY13" fmla="*/ 385627 h 394630"/>
              <a:gd name="connsiteX14" fmla="*/ 80414 w 468026"/>
              <a:gd name="connsiteY14" fmla="*/ 331652 h 394630"/>
              <a:gd name="connsiteX15" fmla="*/ 29614 w 468026"/>
              <a:gd name="connsiteY15" fmla="*/ 134802 h 394630"/>
              <a:gd name="connsiteX16" fmla="*/ 42314 w 468026"/>
              <a:gd name="connsiteY16" fmla="*/ 109402 h 394630"/>
              <a:gd name="connsiteX17" fmla="*/ 140739 w 468026"/>
              <a:gd name="connsiteY17" fmla="*/ 30027 h 394630"/>
              <a:gd name="connsiteX18" fmla="*/ 182014 w 468026"/>
              <a:gd name="connsiteY18" fmla="*/ 7802 h 394630"/>
              <a:gd name="connsiteX19" fmla="*/ 226464 w 468026"/>
              <a:gd name="connsiteY19" fmla="*/ 30027 h 394630"/>
              <a:gd name="connsiteX20" fmla="*/ 318539 w 468026"/>
              <a:gd name="connsiteY20" fmla="*/ 20502 h 394630"/>
              <a:gd name="connsiteX21" fmla="*/ 245514 w 468026"/>
              <a:gd name="connsiteY21" fmla="*/ 30027 h 394630"/>
              <a:gd name="connsiteX22" fmla="*/ 467764 w 468026"/>
              <a:gd name="connsiteY22" fmla="*/ 45902 h 3946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68026" h="394630">
                <a:moveTo>
                  <a:pt x="467764" y="45902"/>
                </a:moveTo>
                <a:cubicBezTo>
                  <a:pt x="474643" y="47489"/>
                  <a:pt x="344468" y="46960"/>
                  <a:pt x="286789" y="39552"/>
                </a:cubicBezTo>
                <a:cubicBezTo>
                  <a:pt x="229110" y="32144"/>
                  <a:pt x="136506" y="6215"/>
                  <a:pt x="121689" y="1452"/>
                </a:cubicBezTo>
                <a:cubicBezTo>
                  <a:pt x="106872" y="-3311"/>
                  <a:pt x="197360" y="4627"/>
                  <a:pt x="197889" y="10977"/>
                </a:cubicBezTo>
                <a:cubicBezTo>
                  <a:pt x="198418" y="17327"/>
                  <a:pt x="152910" y="19444"/>
                  <a:pt x="124864" y="39552"/>
                </a:cubicBezTo>
                <a:cubicBezTo>
                  <a:pt x="96818" y="59660"/>
                  <a:pt x="31201" y="131627"/>
                  <a:pt x="29614" y="131627"/>
                </a:cubicBezTo>
                <a:cubicBezTo>
                  <a:pt x="28027" y="131627"/>
                  <a:pt x="115339" y="38494"/>
                  <a:pt x="115339" y="39552"/>
                </a:cubicBezTo>
                <a:cubicBezTo>
                  <a:pt x="115339" y="40610"/>
                  <a:pt x="46018" y="116810"/>
                  <a:pt x="29614" y="137977"/>
                </a:cubicBezTo>
                <a:cubicBezTo>
                  <a:pt x="13210" y="159144"/>
                  <a:pt x="21676" y="169727"/>
                  <a:pt x="16914" y="166552"/>
                </a:cubicBezTo>
                <a:cubicBezTo>
                  <a:pt x="12152" y="163377"/>
                  <a:pt x="-4253" y="97231"/>
                  <a:pt x="1039" y="118927"/>
                </a:cubicBezTo>
                <a:cubicBezTo>
                  <a:pt x="6331" y="140623"/>
                  <a:pt x="40727" y="271856"/>
                  <a:pt x="48664" y="296727"/>
                </a:cubicBezTo>
                <a:cubicBezTo>
                  <a:pt x="56601" y="321598"/>
                  <a:pt x="40727" y="253865"/>
                  <a:pt x="48664" y="268152"/>
                </a:cubicBezTo>
                <a:cubicBezTo>
                  <a:pt x="56601" y="282439"/>
                  <a:pt x="83060" y="362873"/>
                  <a:pt x="96289" y="382452"/>
                </a:cubicBezTo>
                <a:cubicBezTo>
                  <a:pt x="109518" y="402031"/>
                  <a:pt x="130685" y="394094"/>
                  <a:pt x="128039" y="385627"/>
                </a:cubicBezTo>
                <a:cubicBezTo>
                  <a:pt x="125393" y="377160"/>
                  <a:pt x="96818" y="373456"/>
                  <a:pt x="80414" y="331652"/>
                </a:cubicBezTo>
                <a:cubicBezTo>
                  <a:pt x="64010" y="289848"/>
                  <a:pt x="35964" y="171844"/>
                  <a:pt x="29614" y="134802"/>
                </a:cubicBezTo>
                <a:cubicBezTo>
                  <a:pt x="23264" y="97760"/>
                  <a:pt x="23793" y="126865"/>
                  <a:pt x="42314" y="109402"/>
                </a:cubicBezTo>
                <a:cubicBezTo>
                  <a:pt x="60835" y="91940"/>
                  <a:pt x="117456" y="46960"/>
                  <a:pt x="140739" y="30027"/>
                </a:cubicBezTo>
                <a:cubicBezTo>
                  <a:pt x="164022" y="13094"/>
                  <a:pt x="167727" y="7802"/>
                  <a:pt x="182014" y="7802"/>
                </a:cubicBezTo>
                <a:cubicBezTo>
                  <a:pt x="196301" y="7802"/>
                  <a:pt x="203710" y="27910"/>
                  <a:pt x="226464" y="30027"/>
                </a:cubicBezTo>
                <a:cubicBezTo>
                  <a:pt x="249218" y="32144"/>
                  <a:pt x="315364" y="20502"/>
                  <a:pt x="318539" y="20502"/>
                </a:cubicBezTo>
                <a:cubicBezTo>
                  <a:pt x="321714" y="20502"/>
                  <a:pt x="219056" y="25794"/>
                  <a:pt x="245514" y="30027"/>
                </a:cubicBezTo>
                <a:cubicBezTo>
                  <a:pt x="271972" y="34260"/>
                  <a:pt x="460885" y="44315"/>
                  <a:pt x="467764" y="459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8" name="フリーフォーム 717">
            <a:extLst>
              <a:ext uri="{FF2B5EF4-FFF2-40B4-BE49-F238E27FC236}">
                <a16:creationId xmlns:a16="http://schemas.microsoft.com/office/drawing/2014/main" id="{8E5966B3-3F57-30BA-0260-910B5D614AD5}"/>
              </a:ext>
            </a:extLst>
          </p:cNvPr>
          <p:cNvSpPr/>
          <p:nvPr/>
        </p:nvSpPr>
        <p:spPr>
          <a:xfrm>
            <a:off x="3231359" y="7308850"/>
            <a:ext cx="464341" cy="352460"/>
          </a:xfrm>
          <a:custGeom>
            <a:avLst/>
            <a:gdLst>
              <a:gd name="connsiteX0" fmla="*/ 464341 w 464341"/>
              <a:gd name="connsiteY0" fmla="*/ 98425 h 352460"/>
              <a:gd name="connsiteX1" fmla="*/ 318291 w 464341"/>
              <a:gd name="connsiteY1" fmla="*/ 60325 h 352460"/>
              <a:gd name="connsiteX2" fmla="*/ 108741 w 464341"/>
              <a:gd name="connsiteY2" fmla="*/ 6350 h 352460"/>
              <a:gd name="connsiteX3" fmla="*/ 130966 w 464341"/>
              <a:gd name="connsiteY3" fmla="*/ 12700 h 352460"/>
              <a:gd name="connsiteX4" fmla="*/ 42066 w 464341"/>
              <a:gd name="connsiteY4" fmla="*/ 57150 h 352460"/>
              <a:gd name="connsiteX5" fmla="*/ 51591 w 464341"/>
              <a:gd name="connsiteY5" fmla="*/ 47625 h 352460"/>
              <a:gd name="connsiteX6" fmla="*/ 13491 w 464341"/>
              <a:gd name="connsiteY6" fmla="*/ 85725 h 352460"/>
              <a:gd name="connsiteX7" fmla="*/ 13491 w 464341"/>
              <a:gd name="connsiteY7" fmla="*/ 120650 h 352460"/>
              <a:gd name="connsiteX8" fmla="*/ 7141 w 464341"/>
              <a:gd name="connsiteY8" fmla="*/ 104775 h 352460"/>
              <a:gd name="connsiteX9" fmla="*/ 42066 w 464341"/>
              <a:gd name="connsiteY9" fmla="*/ 225425 h 352460"/>
              <a:gd name="connsiteX10" fmla="*/ 35716 w 464341"/>
              <a:gd name="connsiteY10" fmla="*/ 200025 h 352460"/>
              <a:gd name="connsiteX11" fmla="*/ 61116 w 464341"/>
              <a:gd name="connsiteY11" fmla="*/ 279400 h 352460"/>
              <a:gd name="connsiteX12" fmla="*/ 99216 w 464341"/>
              <a:gd name="connsiteY12" fmla="*/ 352425 h 352460"/>
              <a:gd name="connsiteX13" fmla="*/ 70641 w 464341"/>
              <a:gd name="connsiteY13" fmla="*/ 285750 h 352460"/>
              <a:gd name="connsiteX14" fmla="*/ 791 w 464341"/>
              <a:gd name="connsiteY14" fmla="*/ 82550 h 352460"/>
              <a:gd name="connsiteX15" fmla="*/ 121441 w 464341"/>
              <a:gd name="connsiteY15" fmla="*/ 15875 h 352460"/>
              <a:gd name="connsiteX16" fmla="*/ 127791 w 464341"/>
              <a:gd name="connsiteY16" fmla="*/ 0 h 352460"/>
              <a:gd name="connsiteX17" fmla="*/ 242091 w 464341"/>
              <a:gd name="connsiteY17" fmla="*/ 15875 h 352460"/>
              <a:gd name="connsiteX18" fmla="*/ 178591 w 464341"/>
              <a:gd name="connsiteY18" fmla="*/ 19050 h 352460"/>
              <a:gd name="connsiteX19" fmla="*/ 464341 w 464341"/>
              <a:gd name="connsiteY19" fmla="*/ 98425 h 352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64341" h="352460">
                <a:moveTo>
                  <a:pt x="464341" y="98425"/>
                </a:moveTo>
                <a:lnTo>
                  <a:pt x="318291" y="60325"/>
                </a:lnTo>
                <a:lnTo>
                  <a:pt x="108741" y="6350"/>
                </a:lnTo>
                <a:cubicBezTo>
                  <a:pt x="77520" y="-1587"/>
                  <a:pt x="142078" y="4233"/>
                  <a:pt x="130966" y="12700"/>
                </a:cubicBezTo>
                <a:cubicBezTo>
                  <a:pt x="119854" y="21167"/>
                  <a:pt x="55295" y="51329"/>
                  <a:pt x="42066" y="57150"/>
                </a:cubicBezTo>
                <a:cubicBezTo>
                  <a:pt x="28837" y="62971"/>
                  <a:pt x="51591" y="47625"/>
                  <a:pt x="51591" y="47625"/>
                </a:cubicBezTo>
                <a:cubicBezTo>
                  <a:pt x="46829" y="52387"/>
                  <a:pt x="19841" y="73554"/>
                  <a:pt x="13491" y="85725"/>
                </a:cubicBezTo>
                <a:cubicBezTo>
                  <a:pt x="7141" y="97896"/>
                  <a:pt x="14549" y="117475"/>
                  <a:pt x="13491" y="120650"/>
                </a:cubicBezTo>
                <a:cubicBezTo>
                  <a:pt x="12433" y="123825"/>
                  <a:pt x="2378" y="87312"/>
                  <a:pt x="7141" y="104775"/>
                </a:cubicBezTo>
                <a:cubicBezTo>
                  <a:pt x="11904" y="122238"/>
                  <a:pt x="37304" y="209550"/>
                  <a:pt x="42066" y="225425"/>
                </a:cubicBezTo>
                <a:cubicBezTo>
                  <a:pt x="46828" y="241300"/>
                  <a:pt x="32541" y="191029"/>
                  <a:pt x="35716" y="200025"/>
                </a:cubicBezTo>
                <a:cubicBezTo>
                  <a:pt x="38891" y="209021"/>
                  <a:pt x="50533" y="254000"/>
                  <a:pt x="61116" y="279400"/>
                </a:cubicBezTo>
                <a:cubicBezTo>
                  <a:pt x="71699" y="304800"/>
                  <a:pt x="97628" y="351367"/>
                  <a:pt x="99216" y="352425"/>
                </a:cubicBezTo>
                <a:cubicBezTo>
                  <a:pt x="100804" y="353483"/>
                  <a:pt x="87045" y="330729"/>
                  <a:pt x="70641" y="285750"/>
                </a:cubicBezTo>
                <a:cubicBezTo>
                  <a:pt x="54237" y="240771"/>
                  <a:pt x="-7676" y="127529"/>
                  <a:pt x="791" y="82550"/>
                </a:cubicBezTo>
                <a:cubicBezTo>
                  <a:pt x="9258" y="37571"/>
                  <a:pt x="100274" y="29633"/>
                  <a:pt x="121441" y="15875"/>
                </a:cubicBezTo>
                <a:cubicBezTo>
                  <a:pt x="142608" y="2117"/>
                  <a:pt x="107683" y="0"/>
                  <a:pt x="127791" y="0"/>
                </a:cubicBezTo>
                <a:cubicBezTo>
                  <a:pt x="147899" y="0"/>
                  <a:pt x="233624" y="12700"/>
                  <a:pt x="242091" y="15875"/>
                </a:cubicBezTo>
                <a:cubicBezTo>
                  <a:pt x="250558" y="19050"/>
                  <a:pt x="144195" y="5292"/>
                  <a:pt x="178591" y="19050"/>
                </a:cubicBezTo>
                <a:cubicBezTo>
                  <a:pt x="212987" y="32808"/>
                  <a:pt x="330726" y="65616"/>
                  <a:pt x="464341" y="984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9" name="フリーフォーム 718">
            <a:extLst>
              <a:ext uri="{FF2B5EF4-FFF2-40B4-BE49-F238E27FC236}">
                <a16:creationId xmlns:a16="http://schemas.microsoft.com/office/drawing/2014/main" id="{CA31CEB2-E10D-9252-8392-ABE68A8334E1}"/>
              </a:ext>
            </a:extLst>
          </p:cNvPr>
          <p:cNvSpPr/>
          <p:nvPr/>
        </p:nvSpPr>
        <p:spPr>
          <a:xfrm>
            <a:off x="3298256" y="7265975"/>
            <a:ext cx="259221" cy="390696"/>
          </a:xfrm>
          <a:custGeom>
            <a:avLst/>
            <a:gdLst>
              <a:gd name="connsiteX0" fmla="*/ 257744 w 259221"/>
              <a:gd name="connsiteY0" fmla="*/ 1600 h 390696"/>
              <a:gd name="connsiteX1" fmla="*/ 235519 w 259221"/>
              <a:gd name="connsiteY1" fmla="*/ 192100 h 390696"/>
              <a:gd name="connsiteX2" fmla="*/ 257744 w 259221"/>
              <a:gd name="connsiteY2" fmla="*/ 173050 h 390696"/>
              <a:gd name="connsiteX3" fmla="*/ 184719 w 259221"/>
              <a:gd name="connsiteY3" fmla="*/ 284175 h 390696"/>
              <a:gd name="connsiteX4" fmla="*/ 219644 w 259221"/>
              <a:gd name="connsiteY4" fmla="*/ 249250 h 390696"/>
              <a:gd name="connsiteX5" fmla="*/ 121219 w 259221"/>
              <a:gd name="connsiteY5" fmla="*/ 350850 h 390696"/>
              <a:gd name="connsiteX6" fmla="*/ 3744 w 259221"/>
              <a:gd name="connsiteY6" fmla="*/ 388950 h 390696"/>
              <a:gd name="connsiteX7" fmla="*/ 29144 w 259221"/>
              <a:gd name="connsiteY7" fmla="*/ 376250 h 390696"/>
              <a:gd name="connsiteX8" fmla="*/ 29144 w 259221"/>
              <a:gd name="connsiteY8" fmla="*/ 306400 h 390696"/>
              <a:gd name="connsiteX9" fmla="*/ 79944 w 259221"/>
              <a:gd name="connsiteY9" fmla="*/ 338150 h 390696"/>
              <a:gd name="connsiteX10" fmla="*/ 83119 w 259221"/>
              <a:gd name="connsiteY10" fmla="*/ 293700 h 390696"/>
              <a:gd name="connsiteX11" fmla="*/ 45019 w 259221"/>
              <a:gd name="connsiteY11" fmla="*/ 328625 h 390696"/>
              <a:gd name="connsiteX12" fmla="*/ 83119 w 259221"/>
              <a:gd name="connsiteY12" fmla="*/ 354025 h 390696"/>
              <a:gd name="connsiteX13" fmla="*/ 137094 w 259221"/>
              <a:gd name="connsiteY13" fmla="*/ 306400 h 390696"/>
              <a:gd name="connsiteX14" fmla="*/ 206944 w 259221"/>
              <a:gd name="connsiteY14" fmla="*/ 214325 h 390696"/>
              <a:gd name="connsiteX15" fmla="*/ 172019 w 259221"/>
              <a:gd name="connsiteY15" fmla="*/ 284175 h 390696"/>
              <a:gd name="connsiteX16" fmla="*/ 222819 w 259221"/>
              <a:gd name="connsiteY16" fmla="*/ 230200 h 390696"/>
              <a:gd name="connsiteX17" fmla="*/ 238694 w 259221"/>
              <a:gd name="connsiteY17" fmla="*/ 106375 h 390696"/>
              <a:gd name="connsiteX18" fmla="*/ 257744 w 259221"/>
              <a:gd name="connsiteY18" fmla="*/ 1600 h 3906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59221" h="390696">
                <a:moveTo>
                  <a:pt x="257744" y="1600"/>
                </a:moveTo>
                <a:cubicBezTo>
                  <a:pt x="257215" y="15888"/>
                  <a:pt x="235519" y="163525"/>
                  <a:pt x="235519" y="192100"/>
                </a:cubicBezTo>
                <a:cubicBezTo>
                  <a:pt x="235519" y="220675"/>
                  <a:pt x="266211" y="157704"/>
                  <a:pt x="257744" y="173050"/>
                </a:cubicBezTo>
                <a:cubicBezTo>
                  <a:pt x="249277" y="188396"/>
                  <a:pt x="191069" y="271475"/>
                  <a:pt x="184719" y="284175"/>
                </a:cubicBezTo>
                <a:cubicBezTo>
                  <a:pt x="178369" y="296875"/>
                  <a:pt x="230227" y="238138"/>
                  <a:pt x="219644" y="249250"/>
                </a:cubicBezTo>
                <a:cubicBezTo>
                  <a:pt x="209061" y="260362"/>
                  <a:pt x="157202" y="327567"/>
                  <a:pt x="121219" y="350850"/>
                </a:cubicBezTo>
                <a:cubicBezTo>
                  <a:pt x="85236" y="374133"/>
                  <a:pt x="19090" y="384717"/>
                  <a:pt x="3744" y="388950"/>
                </a:cubicBezTo>
                <a:cubicBezTo>
                  <a:pt x="-11602" y="393183"/>
                  <a:pt x="24911" y="390008"/>
                  <a:pt x="29144" y="376250"/>
                </a:cubicBezTo>
                <a:cubicBezTo>
                  <a:pt x="33377" y="362492"/>
                  <a:pt x="20677" y="312750"/>
                  <a:pt x="29144" y="306400"/>
                </a:cubicBezTo>
                <a:cubicBezTo>
                  <a:pt x="37611" y="300050"/>
                  <a:pt x="70948" y="340267"/>
                  <a:pt x="79944" y="338150"/>
                </a:cubicBezTo>
                <a:cubicBezTo>
                  <a:pt x="88940" y="336033"/>
                  <a:pt x="88940" y="295288"/>
                  <a:pt x="83119" y="293700"/>
                </a:cubicBezTo>
                <a:cubicBezTo>
                  <a:pt x="77298" y="292113"/>
                  <a:pt x="45019" y="318571"/>
                  <a:pt x="45019" y="328625"/>
                </a:cubicBezTo>
                <a:cubicBezTo>
                  <a:pt x="45019" y="338679"/>
                  <a:pt x="67773" y="357729"/>
                  <a:pt x="83119" y="354025"/>
                </a:cubicBezTo>
                <a:cubicBezTo>
                  <a:pt x="98465" y="350321"/>
                  <a:pt x="116457" y="329683"/>
                  <a:pt x="137094" y="306400"/>
                </a:cubicBezTo>
                <a:cubicBezTo>
                  <a:pt x="157731" y="283117"/>
                  <a:pt x="201123" y="218029"/>
                  <a:pt x="206944" y="214325"/>
                </a:cubicBezTo>
                <a:cubicBezTo>
                  <a:pt x="212765" y="210621"/>
                  <a:pt x="169373" y="281529"/>
                  <a:pt x="172019" y="284175"/>
                </a:cubicBezTo>
                <a:cubicBezTo>
                  <a:pt x="174665" y="286821"/>
                  <a:pt x="211707" y="259833"/>
                  <a:pt x="222819" y="230200"/>
                </a:cubicBezTo>
                <a:cubicBezTo>
                  <a:pt x="233931" y="200567"/>
                  <a:pt x="231286" y="140242"/>
                  <a:pt x="238694" y="106375"/>
                </a:cubicBezTo>
                <a:cubicBezTo>
                  <a:pt x="246102" y="72508"/>
                  <a:pt x="258273" y="-12688"/>
                  <a:pt x="257744" y="16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0" name="フリーフォーム 719">
            <a:extLst>
              <a:ext uri="{FF2B5EF4-FFF2-40B4-BE49-F238E27FC236}">
                <a16:creationId xmlns:a16="http://schemas.microsoft.com/office/drawing/2014/main" id="{24DE9F6C-513A-98A9-5C04-EBE9E583B2AC}"/>
              </a:ext>
            </a:extLst>
          </p:cNvPr>
          <p:cNvSpPr/>
          <p:nvPr/>
        </p:nvSpPr>
        <p:spPr>
          <a:xfrm>
            <a:off x="3336682" y="7261068"/>
            <a:ext cx="185930" cy="349862"/>
          </a:xfrm>
          <a:custGeom>
            <a:avLst/>
            <a:gdLst>
              <a:gd name="connsiteX0" fmla="*/ 158993 w 185930"/>
              <a:gd name="connsiteY0" fmla="*/ 157 h 349862"/>
              <a:gd name="connsiteX1" fmla="*/ 162168 w 185930"/>
              <a:gd name="connsiteY1" fmla="*/ 165257 h 349862"/>
              <a:gd name="connsiteX2" fmla="*/ 171693 w 185930"/>
              <a:gd name="connsiteY2" fmla="*/ 162082 h 349862"/>
              <a:gd name="connsiteX3" fmla="*/ 105018 w 185930"/>
              <a:gd name="connsiteY3" fmla="*/ 257332 h 349862"/>
              <a:gd name="connsiteX4" fmla="*/ 127243 w 185930"/>
              <a:gd name="connsiteY4" fmla="*/ 225582 h 349862"/>
              <a:gd name="connsiteX5" fmla="*/ 243 w 185930"/>
              <a:gd name="connsiteY5" fmla="*/ 349407 h 349862"/>
              <a:gd name="connsiteX6" fmla="*/ 95493 w 185930"/>
              <a:gd name="connsiteY6" fmla="*/ 266857 h 349862"/>
              <a:gd name="connsiteX7" fmla="*/ 108193 w 185930"/>
              <a:gd name="connsiteY7" fmla="*/ 250982 h 349862"/>
              <a:gd name="connsiteX8" fmla="*/ 143118 w 185930"/>
              <a:gd name="connsiteY8" fmla="*/ 241457 h 349862"/>
              <a:gd name="connsiteX9" fmla="*/ 143118 w 185930"/>
              <a:gd name="connsiteY9" fmla="*/ 238282 h 349862"/>
              <a:gd name="connsiteX10" fmla="*/ 184393 w 185930"/>
              <a:gd name="connsiteY10" fmla="*/ 209707 h 349862"/>
              <a:gd name="connsiteX11" fmla="*/ 171693 w 185930"/>
              <a:gd name="connsiteY11" fmla="*/ 171607 h 349862"/>
              <a:gd name="connsiteX12" fmla="*/ 120893 w 185930"/>
              <a:gd name="connsiteY12" fmla="*/ 85882 h 349862"/>
              <a:gd name="connsiteX13" fmla="*/ 143118 w 185930"/>
              <a:gd name="connsiteY13" fmla="*/ 133507 h 349862"/>
              <a:gd name="connsiteX14" fmla="*/ 158993 w 185930"/>
              <a:gd name="connsiteY14" fmla="*/ 157 h 349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5930" h="349862">
                <a:moveTo>
                  <a:pt x="158993" y="157"/>
                </a:moveTo>
                <a:cubicBezTo>
                  <a:pt x="162168" y="5449"/>
                  <a:pt x="160051" y="138270"/>
                  <a:pt x="162168" y="165257"/>
                </a:cubicBezTo>
                <a:cubicBezTo>
                  <a:pt x="164285" y="192245"/>
                  <a:pt x="181218" y="146736"/>
                  <a:pt x="171693" y="162082"/>
                </a:cubicBezTo>
                <a:cubicBezTo>
                  <a:pt x="162168" y="177428"/>
                  <a:pt x="105018" y="257332"/>
                  <a:pt x="105018" y="257332"/>
                </a:cubicBezTo>
                <a:cubicBezTo>
                  <a:pt x="97610" y="267915"/>
                  <a:pt x="144705" y="210236"/>
                  <a:pt x="127243" y="225582"/>
                </a:cubicBezTo>
                <a:cubicBezTo>
                  <a:pt x="109781" y="240928"/>
                  <a:pt x="5535" y="342528"/>
                  <a:pt x="243" y="349407"/>
                </a:cubicBezTo>
                <a:cubicBezTo>
                  <a:pt x="-5049" y="356286"/>
                  <a:pt x="77501" y="283261"/>
                  <a:pt x="95493" y="266857"/>
                </a:cubicBezTo>
                <a:cubicBezTo>
                  <a:pt x="113485" y="250453"/>
                  <a:pt x="100256" y="255215"/>
                  <a:pt x="108193" y="250982"/>
                </a:cubicBezTo>
                <a:cubicBezTo>
                  <a:pt x="116130" y="246749"/>
                  <a:pt x="137297" y="243574"/>
                  <a:pt x="143118" y="241457"/>
                </a:cubicBezTo>
                <a:cubicBezTo>
                  <a:pt x="148939" y="239340"/>
                  <a:pt x="136239" y="243574"/>
                  <a:pt x="143118" y="238282"/>
                </a:cubicBezTo>
                <a:cubicBezTo>
                  <a:pt x="149997" y="232990"/>
                  <a:pt x="179631" y="220819"/>
                  <a:pt x="184393" y="209707"/>
                </a:cubicBezTo>
                <a:cubicBezTo>
                  <a:pt x="189155" y="198595"/>
                  <a:pt x="182276" y="192245"/>
                  <a:pt x="171693" y="171607"/>
                </a:cubicBezTo>
                <a:cubicBezTo>
                  <a:pt x="161110" y="150970"/>
                  <a:pt x="125655" y="92232"/>
                  <a:pt x="120893" y="85882"/>
                </a:cubicBezTo>
                <a:cubicBezTo>
                  <a:pt x="116131" y="79532"/>
                  <a:pt x="134651" y="142503"/>
                  <a:pt x="143118" y="133507"/>
                </a:cubicBezTo>
                <a:cubicBezTo>
                  <a:pt x="151585" y="124511"/>
                  <a:pt x="155818" y="-5135"/>
                  <a:pt x="158993" y="1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1" name="フリーフォーム 720">
            <a:extLst>
              <a:ext uri="{FF2B5EF4-FFF2-40B4-BE49-F238E27FC236}">
                <a16:creationId xmlns:a16="http://schemas.microsoft.com/office/drawing/2014/main" id="{A310B095-DBCE-09FB-675F-946E693FD864}"/>
              </a:ext>
            </a:extLst>
          </p:cNvPr>
          <p:cNvSpPr/>
          <p:nvPr/>
        </p:nvSpPr>
        <p:spPr>
          <a:xfrm>
            <a:off x="3378069" y="7365997"/>
            <a:ext cx="64374" cy="158753"/>
          </a:xfrm>
          <a:custGeom>
            <a:avLst/>
            <a:gdLst>
              <a:gd name="connsiteX0" fmla="*/ 19181 w 64374"/>
              <a:gd name="connsiteY0" fmla="*/ 3 h 158753"/>
              <a:gd name="connsiteX1" fmla="*/ 54106 w 64374"/>
              <a:gd name="connsiteY1" fmla="*/ 76203 h 158753"/>
              <a:gd name="connsiteX2" fmla="*/ 44581 w 64374"/>
              <a:gd name="connsiteY2" fmla="*/ 114303 h 158753"/>
              <a:gd name="connsiteX3" fmla="*/ 131 w 64374"/>
              <a:gd name="connsiteY3" fmla="*/ 158753 h 158753"/>
              <a:gd name="connsiteX4" fmla="*/ 60456 w 64374"/>
              <a:gd name="connsiteY4" fmla="*/ 114303 h 158753"/>
              <a:gd name="connsiteX5" fmla="*/ 12831 w 64374"/>
              <a:gd name="connsiteY5" fmla="*/ 130178 h 158753"/>
              <a:gd name="connsiteX6" fmla="*/ 57281 w 64374"/>
              <a:gd name="connsiteY6" fmla="*/ 95253 h 158753"/>
              <a:gd name="connsiteX7" fmla="*/ 60456 w 64374"/>
              <a:gd name="connsiteY7" fmla="*/ 73028 h 158753"/>
              <a:gd name="connsiteX8" fmla="*/ 19181 w 64374"/>
              <a:gd name="connsiteY8" fmla="*/ 3 h 158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374" h="158753">
                <a:moveTo>
                  <a:pt x="19181" y="3"/>
                </a:moveTo>
                <a:cubicBezTo>
                  <a:pt x="18123" y="532"/>
                  <a:pt x="49873" y="57153"/>
                  <a:pt x="54106" y="76203"/>
                </a:cubicBezTo>
                <a:cubicBezTo>
                  <a:pt x="58339" y="95253"/>
                  <a:pt x="53577" y="100545"/>
                  <a:pt x="44581" y="114303"/>
                </a:cubicBezTo>
                <a:cubicBezTo>
                  <a:pt x="35585" y="128061"/>
                  <a:pt x="-2515" y="158753"/>
                  <a:pt x="131" y="158753"/>
                </a:cubicBezTo>
                <a:cubicBezTo>
                  <a:pt x="2777" y="158753"/>
                  <a:pt x="58339" y="119065"/>
                  <a:pt x="60456" y="114303"/>
                </a:cubicBezTo>
                <a:cubicBezTo>
                  <a:pt x="62573" y="109541"/>
                  <a:pt x="13360" y="133353"/>
                  <a:pt x="12831" y="130178"/>
                </a:cubicBezTo>
                <a:cubicBezTo>
                  <a:pt x="12302" y="127003"/>
                  <a:pt x="57281" y="95253"/>
                  <a:pt x="57281" y="95253"/>
                </a:cubicBezTo>
                <a:cubicBezTo>
                  <a:pt x="65218" y="85728"/>
                  <a:pt x="66806" y="86257"/>
                  <a:pt x="60456" y="73028"/>
                </a:cubicBezTo>
                <a:cubicBezTo>
                  <a:pt x="54106" y="59799"/>
                  <a:pt x="20239" y="-526"/>
                  <a:pt x="19181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2" name="フリーフォーム 721">
            <a:extLst>
              <a:ext uri="{FF2B5EF4-FFF2-40B4-BE49-F238E27FC236}">
                <a16:creationId xmlns:a16="http://schemas.microsoft.com/office/drawing/2014/main" id="{279F18D9-2F91-0B33-06C4-4252C2BAA320}"/>
              </a:ext>
            </a:extLst>
          </p:cNvPr>
          <p:cNvSpPr/>
          <p:nvPr/>
        </p:nvSpPr>
        <p:spPr>
          <a:xfrm>
            <a:off x="3320968" y="7394552"/>
            <a:ext cx="117623" cy="133625"/>
          </a:xfrm>
          <a:custGeom>
            <a:avLst/>
            <a:gdLst>
              <a:gd name="connsiteX0" fmla="*/ 117557 w 117623"/>
              <a:gd name="connsiteY0" fmla="*/ 23 h 133625"/>
              <a:gd name="connsiteX1" fmla="*/ 28657 w 117623"/>
              <a:gd name="connsiteY1" fmla="*/ 15898 h 133625"/>
              <a:gd name="connsiteX2" fmla="*/ 31832 w 117623"/>
              <a:gd name="connsiteY2" fmla="*/ 57173 h 133625"/>
              <a:gd name="connsiteX3" fmla="*/ 22307 w 117623"/>
              <a:gd name="connsiteY3" fmla="*/ 73048 h 133625"/>
              <a:gd name="connsiteX4" fmla="*/ 88982 w 117623"/>
              <a:gd name="connsiteY4" fmla="*/ 133373 h 133625"/>
              <a:gd name="connsiteX5" fmla="*/ 31832 w 117623"/>
              <a:gd name="connsiteY5" fmla="*/ 92098 h 133625"/>
              <a:gd name="connsiteX6" fmla="*/ 3257 w 117623"/>
              <a:gd name="connsiteY6" fmla="*/ 31773 h 133625"/>
              <a:gd name="connsiteX7" fmla="*/ 12782 w 117623"/>
              <a:gd name="connsiteY7" fmla="*/ 12723 h 133625"/>
              <a:gd name="connsiteX8" fmla="*/ 117557 w 117623"/>
              <a:gd name="connsiteY8" fmla="*/ 23 h 133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623" h="133625">
                <a:moveTo>
                  <a:pt x="117557" y="23"/>
                </a:moveTo>
                <a:cubicBezTo>
                  <a:pt x="120203" y="552"/>
                  <a:pt x="42944" y="6373"/>
                  <a:pt x="28657" y="15898"/>
                </a:cubicBezTo>
                <a:cubicBezTo>
                  <a:pt x="14370" y="25423"/>
                  <a:pt x="32890" y="47648"/>
                  <a:pt x="31832" y="57173"/>
                </a:cubicBezTo>
                <a:cubicBezTo>
                  <a:pt x="30774" y="66698"/>
                  <a:pt x="12782" y="60348"/>
                  <a:pt x="22307" y="73048"/>
                </a:cubicBezTo>
                <a:cubicBezTo>
                  <a:pt x="31832" y="85748"/>
                  <a:pt x="87395" y="130198"/>
                  <a:pt x="88982" y="133373"/>
                </a:cubicBezTo>
                <a:cubicBezTo>
                  <a:pt x="90569" y="136548"/>
                  <a:pt x="46119" y="109031"/>
                  <a:pt x="31832" y="92098"/>
                </a:cubicBezTo>
                <a:cubicBezTo>
                  <a:pt x="17545" y="75165"/>
                  <a:pt x="6432" y="45002"/>
                  <a:pt x="3257" y="31773"/>
                </a:cubicBezTo>
                <a:cubicBezTo>
                  <a:pt x="82" y="18544"/>
                  <a:pt x="-5210" y="17486"/>
                  <a:pt x="12782" y="12723"/>
                </a:cubicBezTo>
                <a:cubicBezTo>
                  <a:pt x="30774" y="7961"/>
                  <a:pt x="114911" y="-506"/>
                  <a:pt x="117557" y="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3" name="フリーフォーム 722">
            <a:extLst>
              <a:ext uri="{FF2B5EF4-FFF2-40B4-BE49-F238E27FC236}">
                <a16:creationId xmlns:a16="http://schemas.microsoft.com/office/drawing/2014/main" id="{79A104B7-5801-9FFC-2AED-2C486B10396D}"/>
              </a:ext>
            </a:extLst>
          </p:cNvPr>
          <p:cNvSpPr/>
          <p:nvPr/>
        </p:nvSpPr>
        <p:spPr>
          <a:xfrm>
            <a:off x="6498391" y="6805222"/>
            <a:ext cx="542881" cy="814778"/>
          </a:xfrm>
          <a:custGeom>
            <a:avLst/>
            <a:gdLst>
              <a:gd name="connsiteX0" fmla="*/ 184060 w 542881"/>
              <a:gd name="connsiteY0" fmla="*/ 4550 h 814778"/>
              <a:gd name="connsiteX1" fmla="*/ 257366 w 542881"/>
              <a:gd name="connsiteY1" fmla="*/ 502262 h 814778"/>
              <a:gd name="connsiteX2" fmla="*/ 338389 w 542881"/>
              <a:gd name="connsiteY2" fmla="*/ 494545 h 814778"/>
              <a:gd name="connsiteX3" fmla="*/ 303665 w 542881"/>
              <a:gd name="connsiteY3" fmla="*/ 664307 h 814778"/>
              <a:gd name="connsiteX4" fmla="*/ 349963 w 542881"/>
              <a:gd name="connsiteY4" fmla="*/ 672024 h 814778"/>
              <a:gd name="connsiteX5" fmla="*/ 403979 w 542881"/>
              <a:gd name="connsiteY5" fmla="*/ 741472 h 814778"/>
              <a:gd name="connsiteX6" fmla="*/ 450277 w 542881"/>
              <a:gd name="connsiteY6" fmla="*/ 583284 h 814778"/>
              <a:gd name="connsiteX7" fmla="*/ 496576 w 542881"/>
              <a:gd name="connsiteY7" fmla="*/ 691315 h 814778"/>
              <a:gd name="connsiteX8" fmla="*/ 427128 w 542881"/>
              <a:gd name="connsiteY8" fmla="*/ 726039 h 814778"/>
              <a:gd name="connsiteX9" fmla="*/ 326814 w 542881"/>
              <a:gd name="connsiteY9" fmla="*/ 776196 h 814778"/>
              <a:gd name="connsiteX10" fmla="*/ 6581 w 542881"/>
              <a:gd name="connsiteY10" fmla="*/ 814778 h 814778"/>
              <a:gd name="connsiteX11" fmla="*/ 542875 w 542881"/>
              <a:gd name="connsiteY11" fmla="*/ 776196 h 814778"/>
              <a:gd name="connsiteX12" fmla="*/ 18156 w 542881"/>
              <a:gd name="connsiteY12" fmla="*/ 783912 h 814778"/>
              <a:gd name="connsiteX13" fmla="*/ 133903 w 542881"/>
              <a:gd name="connsiteY13" fmla="*/ 645016 h 814778"/>
              <a:gd name="connsiteX14" fmla="*/ 265082 w 542881"/>
              <a:gd name="connsiteY14" fmla="*/ 741472 h 814778"/>
              <a:gd name="connsiteX15" fmla="*/ 477285 w 542881"/>
              <a:gd name="connsiteY15" fmla="*/ 737613 h 814778"/>
              <a:gd name="connsiteX16" fmla="*/ 330672 w 542881"/>
              <a:gd name="connsiteY16" fmla="*/ 571710 h 814778"/>
              <a:gd name="connsiteX17" fmla="*/ 149336 w 542881"/>
              <a:gd name="connsiteY17" fmla="*/ 228327 h 814778"/>
              <a:gd name="connsiteX18" fmla="*/ 226500 w 542881"/>
              <a:gd name="connsiteY18" fmla="*/ 432813 h 814778"/>
              <a:gd name="connsiteX19" fmla="*/ 214925 w 542881"/>
              <a:gd name="connsiteY19" fmla="*/ 263051 h 814778"/>
              <a:gd name="connsiteX20" fmla="*/ 184060 w 542881"/>
              <a:gd name="connsiteY20" fmla="*/ 4550 h 814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42881" h="814778">
                <a:moveTo>
                  <a:pt x="184060" y="4550"/>
                </a:moveTo>
                <a:cubicBezTo>
                  <a:pt x="191133" y="44418"/>
                  <a:pt x="231645" y="420596"/>
                  <a:pt x="257366" y="502262"/>
                </a:cubicBezTo>
                <a:cubicBezTo>
                  <a:pt x="283088" y="583928"/>
                  <a:pt x="330673" y="467538"/>
                  <a:pt x="338389" y="494545"/>
                </a:cubicBezTo>
                <a:cubicBezTo>
                  <a:pt x="346106" y="521553"/>
                  <a:pt x="301736" y="634727"/>
                  <a:pt x="303665" y="664307"/>
                </a:cubicBezTo>
                <a:cubicBezTo>
                  <a:pt x="305594" y="693887"/>
                  <a:pt x="333244" y="659163"/>
                  <a:pt x="349963" y="672024"/>
                </a:cubicBezTo>
                <a:cubicBezTo>
                  <a:pt x="366682" y="684885"/>
                  <a:pt x="387260" y="756262"/>
                  <a:pt x="403979" y="741472"/>
                </a:cubicBezTo>
                <a:cubicBezTo>
                  <a:pt x="420698" y="726682"/>
                  <a:pt x="434844" y="591643"/>
                  <a:pt x="450277" y="583284"/>
                </a:cubicBezTo>
                <a:cubicBezTo>
                  <a:pt x="465710" y="574925"/>
                  <a:pt x="500434" y="667523"/>
                  <a:pt x="496576" y="691315"/>
                </a:cubicBezTo>
                <a:cubicBezTo>
                  <a:pt x="492718" y="715107"/>
                  <a:pt x="427128" y="726039"/>
                  <a:pt x="427128" y="726039"/>
                </a:cubicBezTo>
                <a:cubicBezTo>
                  <a:pt x="398834" y="740186"/>
                  <a:pt x="396905" y="761406"/>
                  <a:pt x="326814" y="776196"/>
                </a:cubicBezTo>
                <a:cubicBezTo>
                  <a:pt x="256723" y="790986"/>
                  <a:pt x="-29429" y="814778"/>
                  <a:pt x="6581" y="814778"/>
                </a:cubicBezTo>
                <a:cubicBezTo>
                  <a:pt x="42591" y="814778"/>
                  <a:pt x="540946" y="781340"/>
                  <a:pt x="542875" y="776196"/>
                </a:cubicBezTo>
                <a:cubicBezTo>
                  <a:pt x="544804" y="771052"/>
                  <a:pt x="86318" y="805775"/>
                  <a:pt x="18156" y="783912"/>
                </a:cubicBezTo>
                <a:cubicBezTo>
                  <a:pt x="-50006" y="762049"/>
                  <a:pt x="92749" y="652089"/>
                  <a:pt x="133903" y="645016"/>
                </a:cubicBezTo>
                <a:cubicBezTo>
                  <a:pt x="175057" y="637943"/>
                  <a:pt x="207852" y="726039"/>
                  <a:pt x="265082" y="741472"/>
                </a:cubicBezTo>
                <a:cubicBezTo>
                  <a:pt x="322312" y="756905"/>
                  <a:pt x="466353" y="765907"/>
                  <a:pt x="477285" y="737613"/>
                </a:cubicBezTo>
                <a:cubicBezTo>
                  <a:pt x="488217" y="709319"/>
                  <a:pt x="385330" y="656591"/>
                  <a:pt x="330672" y="571710"/>
                </a:cubicBezTo>
                <a:cubicBezTo>
                  <a:pt x="276014" y="486829"/>
                  <a:pt x="166698" y="251476"/>
                  <a:pt x="149336" y="228327"/>
                </a:cubicBezTo>
                <a:cubicBezTo>
                  <a:pt x="131974" y="205178"/>
                  <a:pt x="215568" y="427026"/>
                  <a:pt x="226500" y="432813"/>
                </a:cubicBezTo>
                <a:cubicBezTo>
                  <a:pt x="237432" y="438600"/>
                  <a:pt x="224570" y="327998"/>
                  <a:pt x="214925" y="263051"/>
                </a:cubicBezTo>
                <a:cubicBezTo>
                  <a:pt x="205280" y="198104"/>
                  <a:pt x="176987" y="-35318"/>
                  <a:pt x="184060" y="4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4" name="フリーフォーム 723">
            <a:extLst>
              <a:ext uri="{FF2B5EF4-FFF2-40B4-BE49-F238E27FC236}">
                <a16:creationId xmlns:a16="http://schemas.microsoft.com/office/drawing/2014/main" id="{3E69C846-F77F-1DFA-A958-AEC6FE4F48DB}"/>
              </a:ext>
            </a:extLst>
          </p:cNvPr>
          <p:cNvSpPr/>
          <p:nvPr/>
        </p:nvSpPr>
        <p:spPr>
          <a:xfrm>
            <a:off x="6447015" y="7618736"/>
            <a:ext cx="869796" cy="518269"/>
          </a:xfrm>
          <a:custGeom>
            <a:avLst/>
            <a:gdLst>
              <a:gd name="connsiteX0" fmla="*/ 868185 w 869796"/>
              <a:gd name="connsiteY0" fmla="*/ 1264 h 518269"/>
              <a:gd name="connsiteX1" fmla="*/ 397481 w 869796"/>
              <a:gd name="connsiteY1" fmla="*/ 205750 h 518269"/>
              <a:gd name="connsiteX2" fmla="*/ 513228 w 869796"/>
              <a:gd name="connsiteY2" fmla="*/ 163310 h 518269"/>
              <a:gd name="connsiteX3" fmla="*/ 216144 w 869796"/>
              <a:gd name="connsiteY3" fmla="*/ 290631 h 518269"/>
              <a:gd name="connsiteX4" fmla="*/ 277876 w 869796"/>
              <a:gd name="connsiteY4" fmla="*/ 275198 h 518269"/>
              <a:gd name="connsiteX5" fmla="*/ 158271 w 869796"/>
              <a:gd name="connsiteY5" fmla="*/ 329213 h 518269"/>
              <a:gd name="connsiteX6" fmla="*/ 84965 w 869796"/>
              <a:gd name="connsiteY6" fmla="*/ 398661 h 518269"/>
              <a:gd name="connsiteX7" fmla="*/ 165988 w 869796"/>
              <a:gd name="connsiteY7" fmla="*/ 340788 h 518269"/>
              <a:gd name="connsiteX8" fmla="*/ 84 w 869796"/>
              <a:gd name="connsiteY8" fmla="*/ 518267 h 518269"/>
              <a:gd name="connsiteX9" fmla="*/ 146696 w 869796"/>
              <a:gd name="connsiteY9" fmla="*/ 344646 h 518269"/>
              <a:gd name="connsiteX10" fmla="*/ 362757 w 869796"/>
              <a:gd name="connsiteY10" fmla="*/ 259765 h 518269"/>
              <a:gd name="connsiteX11" fmla="*/ 351182 w 869796"/>
              <a:gd name="connsiteY11" fmla="*/ 240474 h 518269"/>
              <a:gd name="connsiteX12" fmla="*/ 582676 w 869796"/>
              <a:gd name="connsiteY12" fmla="*/ 90003 h 518269"/>
              <a:gd name="connsiteX13" fmla="*/ 551810 w 869796"/>
              <a:gd name="connsiteY13" fmla="*/ 117011 h 518269"/>
              <a:gd name="connsiteX14" fmla="*/ 868185 w 869796"/>
              <a:gd name="connsiteY14" fmla="*/ 1264 h 51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869796" h="518269">
                <a:moveTo>
                  <a:pt x="868185" y="1264"/>
                </a:moveTo>
                <a:cubicBezTo>
                  <a:pt x="842463" y="16054"/>
                  <a:pt x="456640" y="178742"/>
                  <a:pt x="397481" y="205750"/>
                </a:cubicBezTo>
                <a:cubicBezTo>
                  <a:pt x="338321" y="232758"/>
                  <a:pt x="543451" y="149163"/>
                  <a:pt x="513228" y="163310"/>
                </a:cubicBezTo>
                <a:cubicBezTo>
                  <a:pt x="483005" y="177457"/>
                  <a:pt x="255369" y="271983"/>
                  <a:pt x="216144" y="290631"/>
                </a:cubicBezTo>
                <a:cubicBezTo>
                  <a:pt x="176919" y="309279"/>
                  <a:pt x="287521" y="268768"/>
                  <a:pt x="277876" y="275198"/>
                </a:cubicBezTo>
                <a:cubicBezTo>
                  <a:pt x="268230" y="281628"/>
                  <a:pt x="190423" y="308636"/>
                  <a:pt x="158271" y="329213"/>
                </a:cubicBezTo>
                <a:cubicBezTo>
                  <a:pt x="126119" y="349790"/>
                  <a:pt x="83679" y="396732"/>
                  <a:pt x="84965" y="398661"/>
                </a:cubicBezTo>
                <a:cubicBezTo>
                  <a:pt x="86251" y="400590"/>
                  <a:pt x="180135" y="320854"/>
                  <a:pt x="165988" y="340788"/>
                </a:cubicBezTo>
                <a:cubicBezTo>
                  <a:pt x="151841" y="360722"/>
                  <a:pt x="3299" y="517624"/>
                  <a:pt x="84" y="518267"/>
                </a:cubicBezTo>
                <a:cubicBezTo>
                  <a:pt x="-3131" y="518910"/>
                  <a:pt x="86250" y="387730"/>
                  <a:pt x="146696" y="344646"/>
                </a:cubicBezTo>
                <a:cubicBezTo>
                  <a:pt x="207141" y="301562"/>
                  <a:pt x="328676" y="277127"/>
                  <a:pt x="362757" y="259765"/>
                </a:cubicBezTo>
                <a:cubicBezTo>
                  <a:pt x="396838" y="242403"/>
                  <a:pt x="314529" y="268768"/>
                  <a:pt x="351182" y="240474"/>
                </a:cubicBezTo>
                <a:cubicBezTo>
                  <a:pt x="387835" y="212180"/>
                  <a:pt x="549238" y="110580"/>
                  <a:pt x="582676" y="90003"/>
                </a:cubicBezTo>
                <a:cubicBezTo>
                  <a:pt x="616114" y="69426"/>
                  <a:pt x="499724" y="127943"/>
                  <a:pt x="551810" y="117011"/>
                </a:cubicBezTo>
                <a:cubicBezTo>
                  <a:pt x="603896" y="106079"/>
                  <a:pt x="893907" y="-13526"/>
                  <a:pt x="868185" y="126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5" name="フリーフォーム 724">
            <a:extLst>
              <a:ext uri="{FF2B5EF4-FFF2-40B4-BE49-F238E27FC236}">
                <a16:creationId xmlns:a16="http://schemas.microsoft.com/office/drawing/2014/main" id="{94035025-19D6-A10E-3DFF-9D5C76C7E39E}"/>
              </a:ext>
            </a:extLst>
          </p:cNvPr>
          <p:cNvSpPr/>
          <p:nvPr/>
        </p:nvSpPr>
        <p:spPr>
          <a:xfrm>
            <a:off x="6445230" y="7640842"/>
            <a:ext cx="683407" cy="483195"/>
          </a:xfrm>
          <a:custGeom>
            <a:avLst/>
            <a:gdLst>
              <a:gd name="connsiteX0" fmla="*/ 677059 w 683407"/>
              <a:gd name="connsiteY0" fmla="*/ 2307 h 483195"/>
              <a:gd name="connsiteX1" fmla="*/ 160056 w 683407"/>
              <a:gd name="connsiteY1" fmla="*/ 206793 h 483195"/>
              <a:gd name="connsiteX2" fmla="*/ 287378 w 683407"/>
              <a:gd name="connsiteY2" fmla="*/ 145062 h 483195"/>
              <a:gd name="connsiteX3" fmla="*/ 117616 w 683407"/>
              <a:gd name="connsiteY3" fmla="*/ 210652 h 483195"/>
              <a:gd name="connsiteX4" fmla="*/ 98324 w 683407"/>
              <a:gd name="connsiteY4" fmla="*/ 237659 h 483195"/>
              <a:gd name="connsiteX5" fmla="*/ 32735 w 683407"/>
              <a:gd name="connsiteY5" fmla="*/ 280100 h 483195"/>
              <a:gd name="connsiteX6" fmla="*/ 13443 w 683407"/>
              <a:gd name="connsiteY6" fmla="*/ 307107 h 483195"/>
              <a:gd name="connsiteX7" fmla="*/ 5727 w 683407"/>
              <a:gd name="connsiteY7" fmla="*/ 480728 h 483195"/>
              <a:gd name="connsiteX8" fmla="*/ 5727 w 683407"/>
              <a:gd name="connsiteY8" fmla="*/ 395847 h 483195"/>
              <a:gd name="connsiteX9" fmla="*/ 79033 w 683407"/>
              <a:gd name="connsiteY9" fmla="*/ 210652 h 483195"/>
              <a:gd name="connsiteX10" fmla="*/ 90608 w 683407"/>
              <a:gd name="connsiteY10" fmla="*/ 241517 h 483195"/>
              <a:gd name="connsiteX11" fmla="*/ 248795 w 683407"/>
              <a:gd name="connsiteY11" fmla="*/ 141204 h 483195"/>
              <a:gd name="connsiteX12" fmla="*/ 271945 w 683407"/>
              <a:gd name="connsiteY12" fmla="*/ 145062 h 483195"/>
              <a:gd name="connsiteX13" fmla="*/ 437848 w 683407"/>
              <a:gd name="connsiteY13" fmla="*/ 98763 h 483195"/>
              <a:gd name="connsiteX14" fmla="*/ 677059 w 683407"/>
              <a:gd name="connsiteY14" fmla="*/ 2307 h 4831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83407" h="483195">
                <a:moveTo>
                  <a:pt x="677059" y="2307"/>
                </a:moveTo>
                <a:lnTo>
                  <a:pt x="160056" y="206793"/>
                </a:lnTo>
                <a:cubicBezTo>
                  <a:pt x="95109" y="230586"/>
                  <a:pt x="294451" y="144419"/>
                  <a:pt x="287378" y="145062"/>
                </a:cubicBezTo>
                <a:cubicBezTo>
                  <a:pt x="280305" y="145705"/>
                  <a:pt x="149125" y="195219"/>
                  <a:pt x="117616" y="210652"/>
                </a:cubicBezTo>
                <a:cubicBezTo>
                  <a:pt x="86107" y="226085"/>
                  <a:pt x="112471" y="226084"/>
                  <a:pt x="98324" y="237659"/>
                </a:cubicBezTo>
                <a:cubicBezTo>
                  <a:pt x="84177" y="249234"/>
                  <a:pt x="46882" y="268525"/>
                  <a:pt x="32735" y="280100"/>
                </a:cubicBezTo>
                <a:cubicBezTo>
                  <a:pt x="18588" y="291675"/>
                  <a:pt x="17944" y="273669"/>
                  <a:pt x="13443" y="307107"/>
                </a:cubicBezTo>
                <a:cubicBezTo>
                  <a:pt x="8942" y="340545"/>
                  <a:pt x="7013" y="465938"/>
                  <a:pt x="5727" y="480728"/>
                </a:cubicBezTo>
                <a:cubicBezTo>
                  <a:pt x="4441" y="495518"/>
                  <a:pt x="-6491" y="440860"/>
                  <a:pt x="5727" y="395847"/>
                </a:cubicBezTo>
                <a:cubicBezTo>
                  <a:pt x="17945" y="350834"/>
                  <a:pt x="64886" y="236374"/>
                  <a:pt x="79033" y="210652"/>
                </a:cubicBezTo>
                <a:cubicBezTo>
                  <a:pt x="93180" y="184930"/>
                  <a:pt x="62314" y="253092"/>
                  <a:pt x="90608" y="241517"/>
                </a:cubicBezTo>
                <a:cubicBezTo>
                  <a:pt x="118902" y="229942"/>
                  <a:pt x="218572" y="157280"/>
                  <a:pt x="248795" y="141204"/>
                </a:cubicBezTo>
                <a:cubicBezTo>
                  <a:pt x="279018" y="125128"/>
                  <a:pt x="240436" y="152136"/>
                  <a:pt x="271945" y="145062"/>
                </a:cubicBezTo>
                <a:cubicBezTo>
                  <a:pt x="303454" y="137988"/>
                  <a:pt x="372258" y="120626"/>
                  <a:pt x="437848" y="98763"/>
                </a:cubicBezTo>
                <a:cubicBezTo>
                  <a:pt x="503438" y="76900"/>
                  <a:pt x="723358" y="-15698"/>
                  <a:pt x="677059" y="230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6" name="フリーフォーム 725">
            <a:extLst>
              <a:ext uri="{FF2B5EF4-FFF2-40B4-BE49-F238E27FC236}">
                <a16:creationId xmlns:a16="http://schemas.microsoft.com/office/drawing/2014/main" id="{433A0721-8991-F463-878E-25364BA3A4A7}"/>
              </a:ext>
            </a:extLst>
          </p:cNvPr>
          <p:cNvSpPr/>
          <p:nvPr/>
        </p:nvSpPr>
        <p:spPr>
          <a:xfrm>
            <a:off x="6292847" y="7627713"/>
            <a:ext cx="717647" cy="113109"/>
          </a:xfrm>
          <a:custGeom>
            <a:avLst/>
            <a:gdLst>
              <a:gd name="connsiteX0" fmla="*/ 11497 w 717647"/>
              <a:gd name="connsiteY0" fmla="*/ 54019 h 113109"/>
              <a:gd name="connsiteX1" fmla="*/ 389604 w 717647"/>
              <a:gd name="connsiteY1" fmla="*/ 73310 h 113109"/>
              <a:gd name="connsiteX2" fmla="*/ 258424 w 717647"/>
              <a:gd name="connsiteY2" fmla="*/ 104176 h 113109"/>
              <a:gd name="connsiteX3" fmla="*/ 717553 w 717647"/>
              <a:gd name="connsiteY3" fmla="*/ 3 h 113109"/>
              <a:gd name="connsiteX4" fmla="*/ 300864 w 717647"/>
              <a:gd name="connsiteY4" fmla="*/ 100317 h 113109"/>
              <a:gd name="connsiteX5" fmla="*/ 540075 w 717647"/>
              <a:gd name="connsiteY5" fmla="*/ 100317 h 113109"/>
              <a:gd name="connsiteX6" fmla="*/ 354880 w 717647"/>
              <a:gd name="connsiteY6" fmla="*/ 104176 h 113109"/>
              <a:gd name="connsiteX7" fmla="*/ 142677 w 717647"/>
              <a:gd name="connsiteY7" fmla="*/ 111892 h 113109"/>
              <a:gd name="connsiteX8" fmla="*/ 131102 w 717647"/>
              <a:gd name="connsiteY8" fmla="*/ 111892 h 113109"/>
              <a:gd name="connsiteX9" fmla="*/ 92520 w 717647"/>
              <a:gd name="connsiteY9" fmla="*/ 100317 h 113109"/>
              <a:gd name="connsiteX10" fmla="*/ 212125 w 717647"/>
              <a:gd name="connsiteY10" fmla="*/ 77168 h 113109"/>
              <a:gd name="connsiteX11" fmla="*/ 104095 w 717647"/>
              <a:gd name="connsiteY11" fmla="*/ 81026 h 113109"/>
              <a:gd name="connsiteX12" fmla="*/ 11497 w 717647"/>
              <a:gd name="connsiteY12" fmla="*/ 54019 h 1131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7647" h="113109">
                <a:moveTo>
                  <a:pt x="11497" y="54019"/>
                </a:moveTo>
                <a:cubicBezTo>
                  <a:pt x="59082" y="52733"/>
                  <a:pt x="348450" y="64951"/>
                  <a:pt x="389604" y="73310"/>
                </a:cubicBezTo>
                <a:cubicBezTo>
                  <a:pt x="430758" y="81669"/>
                  <a:pt x="258424" y="104176"/>
                  <a:pt x="258424" y="104176"/>
                </a:cubicBezTo>
                <a:lnTo>
                  <a:pt x="717553" y="3"/>
                </a:lnTo>
                <a:cubicBezTo>
                  <a:pt x="724626" y="-640"/>
                  <a:pt x="330444" y="83598"/>
                  <a:pt x="300864" y="100317"/>
                </a:cubicBezTo>
                <a:cubicBezTo>
                  <a:pt x="271284" y="117036"/>
                  <a:pt x="531072" y="99674"/>
                  <a:pt x="540075" y="100317"/>
                </a:cubicBezTo>
                <a:cubicBezTo>
                  <a:pt x="549078" y="100960"/>
                  <a:pt x="354880" y="104176"/>
                  <a:pt x="354880" y="104176"/>
                </a:cubicBezTo>
                <a:lnTo>
                  <a:pt x="142677" y="111892"/>
                </a:lnTo>
                <a:cubicBezTo>
                  <a:pt x="105381" y="113178"/>
                  <a:pt x="139462" y="113821"/>
                  <a:pt x="131102" y="111892"/>
                </a:cubicBezTo>
                <a:cubicBezTo>
                  <a:pt x="122743" y="109963"/>
                  <a:pt x="79016" y="106104"/>
                  <a:pt x="92520" y="100317"/>
                </a:cubicBezTo>
                <a:cubicBezTo>
                  <a:pt x="106024" y="94530"/>
                  <a:pt x="210196" y="80383"/>
                  <a:pt x="212125" y="77168"/>
                </a:cubicBezTo>
                <a:cubicBezTo>
                  <a:pt x="214054" y="73953"/>
                  <a:pt x="130460" y="82955"/>
                  <a:pt x="104095" y="81026"/>
                </a:cubicBezTo>
                <a:cubicBezTo>
                  <a:pt x="77731" y="79097"/>
                  <a:pt x="-36088" y="55305"/>
                  <a:pt x="11497" y="540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7" name="フリーフォーム 726">
            <a:extLst>
              <a:ext uri="{FF2B5EF4-FFF2-40B4-BE49-F238E27FC236}">
                <a16:creationId xmlns:a16="http://schemas.microsoft.com/office/drawing/2014/main" id="{36FD3CB2-267B-5480-943C-4CC9EF769248}"/>
              </a:ext>
            </a:extLst>
          </p:cNvPr>
          <p:cNvSpPr/>
          <p:nvPr/>
        </p:nvSpPr>
        <p:spPr>
          <a:xfrm>
            <a:off x="6481790" y="7669644"/>
            <a:ext cx="123643" cy="257813"/>
          </a:xfrm>
          <a:custGeom>
            <a:avLst/>
            <a:gdLst>
              <a:gd name="connsiteX0" fmla="*/ 123496 w 123643"/>
              <a:gd name="connsiteY0" fmla="*/ 513 h 257813"/>
              <a:gd name="connsiteX1" fmla="*/ 61764 w 123643"/>
              <a:gd name="connsiteY1" fmla="*/ 127834 h 257813"/>
              <a:gd name="connsiteX2" fmla="*/ 34757 w 123643"/>
              <a:gd name="connsiteY2" fmla="*/ 239723 h 257813"/>
              <a:gd name="connsiteX3" fmla="*/ 46332 w 123643"/>
              <a:gd name="connsiteY3" fmla="*/ 185708 h 257813"/>
              <a:gd name="connsiteX4" fmla="*/ 33 w 123643"/>
              <a:gd name="connsiteY4" fmla="*/ 255156 h 257813"/>
              <a:gd name="connsiteX5" fmla="*/ 38615 w 123643"/>
              <a:gd name="connsiteY5" fmla="*/ 73819 h 257813"/>
              <a:gd name="connsiteX6" fmla="*/ 19324 w 123643"/>
              <a:gd name="connsiteY6" fmla="*/ 212715 h 257813"/>
              <a:gd name="connsiteX7" fmla="*/ 54048 w 123643"/>
              <a:gd name="connsiteY7" fmla="*/ 104685 h 257813"/>
              <a:gd name="connsiteX8" fmla="*/ 42473 w 123643"/>
              <a:gd name="connsiteY8" fmla="*/ 177991 h 257813"/>
              <a:gd name="connsiteX9" fmla="*/ 123496 w 123643"/>
              <a:gd name="connsiteY9" fmla="*/ 513 h 257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3643" h="257813">
                <a:moveTo>
                  <a:pt x="123496" y="513"/>
                </a:moveTo>
                <a:cubicBezTo>
                  <a:pt x="126711" y="-7846"/>
                  <a:pt x="76554" y="87966"/>
                  <a:pt x="61764" y="127834"/>
                </a:cubicBezTo>
                <a:cubicBezTo>
                  <a:pt x="46974" y="167702"/>
                  <a:pt x="37329" y="230077"/>
                  <a:pt x="34757" y="239723"/>
                </a:cubicBezTo>
                <a:cubicBezTo>
                  <a:pt x="32185" y="249369"/>
                  <a:pt x="52119" y="183136"/>
                  <a:pt x="46332" y="185708"/>
                </a:cubicBezTo>
                <a:cubicBezTo>
                  <a:pt x="40545" y="188280"/>
                  <a:pt x="1319" y="273804"/>
                  <a:pt x="33" y="255156"/>
                </a:cubicBezTo>
                <a:cubicBezTo>
                  <a:pt x="-1253" y="236508"/>
                  <a:pt x="35400" y="80893"/>
                  <a:pt x="38615" y="73819"/>
                </a:cubicBezTo>
                <a:cubicBezTo>
                  <a:pt x="41830" y="66745"/>
                  <a:pt x="16752" y="207571"/>
                  <a:pt x="19324" y="212715"/>
                </a:cubicBezTo>
                <a:cubicBezTo>
                  <a:pt x="21896" y="217859"/>
                  <a:pt x="50190" y="110472"/>
                  <a:pt x="54048" y="104685"/>
                </a:cubicBezTo>
                <a:cubicBezTo>
                  <a:pt x="57906" y="98898"/>
                  <a:pt x="31541" y="190852"/>
                  <a:pt x="42473" y="177991"/>
                </a:cubicBezTo>
                <a:cubicBezTo>
                  <a:pt x="53405" y="165130"/>
                  <a:pt x="120281" y="8872"/>
                  <a:pt x="123496" y="5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8" name="フリーフォーム 727">
            <a:extLst>
              <a:ext uri="{FF2B5EF4-FFF2-40B4-BE49-F238E27FC236}">
                <a16:creationId xmlns:a16="http://schemas.microsoft.com/office/drawing/2014/main" id="{C58AC78E-B9B6-7EEE-25D2-299996ECCD97}"/>
              </a:ext>
            </a:extLst>
          </p:cNvPr>
          <p:cNvSpPr/>
          <p:nvPr/>
        </p:nvSpPr>
        <p:spPr>
          <a:xfrm>
            <a:off x="6146157" y="7658303"/>
            <a:ext cx="347388" cy="463285"/>
          </a:xfrm>
          <a:custGeom>
            <a:avLst/>
            <a:gdLst>
              <a:gd name="connsiteX0" fmla="*/ 0 w 347388"/>
              <a:gd name="connsiteY0" fmla="*/ 279 h 463285"/>
              <a:gd name="connsiteX1" fmla="*/ 23149 w 347388"/>
              <a:gd name="connsiteY1" fmla="*/ 177758 h 463285"/>
              <a:gd name="connsiteX2" fmla="*/ 30866 w 347388"/>
              <a:gd name="connsiteY2" fmla="*/ 185474 h 463285"/>
              <a:gd name="connsiteX3" fmla="*/ 84881 w 347388"/>
              <a:gd name="connsiteY3" fmla="*/ 262639 h 463285"/>
              <a:gd name="connsiteX4" fmla="*/ 81023 w 347388"/>
              <a:gd name="connsiteY4" fmla="*/ 239489 h 463285"/>
              <a:gd name="connsiteX5" fmla="*/ 239210 w 347388"/>
              <a:gd name="connsiteY5" fmla="*/ 362953 h 463285"/>
              <a:gd name="connsiteX6" fmla="*/ 347240 w 347388"/>
              <a:gd name="connsiteY6" fmla="*/ 463267 h 463285"/>
              <a:gd name="connsiteX7" fmla="*/ 258501 w 347388"/>
              <a:gd name="connsiteY7" fmla="*/ 355236 h 463285"/>
              <a:gd name="connsiteX8" fmla="*/ 92597 w 347388"/>
              <a:gd name="connsiteY8" fmla="*/ 239489 h 463285"/>
              <a:gd name="connsiteX9" fmla="*/ 15433 w 347388"/>
              <a:gd name="connsiteY9" fmla="*/ 189332 h 463285"/>
              <a:gd name="connsiteX10" fmla="*/ 23149 w 347388"/>
              <a:gd name="connsiteY10" fmla="*/ 224056 h 463285"/>
              <a:gd name="connsiteX11" fmla="*/ 0 w 347388"/>
              <a:gd name="connsiteY11" fmla="*/ 279 h 46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7388" h="463285">
                <a:moveTo>
                  <a:pt x="0" y="279"/>
                </a:moveTo>
                <a:cubicBezTo>
                  <a:pt x="0" y="-7437"/>
                  <a:pt x="18005" y="146892"/>
                  <a:pt x="23149" y="177758"/>
                </a:cubicBezTo>
                <a:cubicBezTo>
                  <a:pt x="28293" y="208624"/>
                  <a:pt x="20577" y="171327"/>
                  <a:pt x="30866" y="185474"/>
                </a:cubicBezTo>
                <a:cubicBezTo>
                  <a:pt x="41155" y="199621"/>
                  <a:pt x="76522" y="253637"/>
                  <a:pt x="84881" y="262639"/>
                </a:cubicBezTo>
                <a:cubicBezTo>
                  <a:pt x="93240" y="271641"/>
                  <a:pt x="55302" y="222770"/>
                  <a:pt x="81023" y="239489"/>
                </a:cubicBezTo>
                <a:cubicBezTo>
                  <a:pt x="106745" y="256208"/>
                  <a:pt x="194841" y="325657"/>
                  <a:pt x="239210" y="362953"/>
                </a:cubicBezTo>
                <a:cubicBezTo>
                  <a:pt x="283579" y="400249"/>
                  <a:pt x="344025" y="464553"/>
                  <a:pt x="347240" y="463267"/>
                </a:cubicBezTo>
                <a:cubicBezTo>
                  <a:pt x="350455" y="461981"/>
                  <a:pt x="300941" y="392532"/>
                  <a:pt x="258501" y="355236"/>
                </a:cubicBezTo>
                <a:cubicBezTo>
                  <a:pt x="216061" y="317940"/>
                  <a:pt x="133108" y="267140"/>
                  <a:pt x="92597" y="239489"/>
                </a:cubicBezTo>
                <a:cubicBezTo>
                  <a:pt x="52086" y="211838"/>
                  <a:pt x="27008" y="191904"/>
                  <a:pt x="15433" y="189332"/>
                </a:cubicBezTo>
                <a:cubicBezTo>
                  <a:pt x="3858" y="186760"/>
                  <a:pt x="26364" y="254922"/>
                  <a:pt x="23149" y="224056"/>
                </a:cubicBezTo>
                <a:cubicBezTo>
                  <a:pt x="19934" y="193190"/>
                  <a:pt x="0" y="7995"/>
                  <a:pt x="0" y="2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9" name="フリーフォーム 728">
            <a:extLst>
              <a:ext uri="{FF2B5EF4-FFF2-40B4-BE49-F238E27FC236}">
                <a16:creationId xmlns:a16="http://schemas.microsoft.com/office/drawing/2014/main" id="{FA57C2A5-D79F-ADAB-AC29-2151E656A070}"/>
              </a:ext>
            </a:extLst>
          </p:cNvPr>
          <p:cNvSpPr/>
          <p:nvPr/>
        </p:nvSpPr>
        <p:spPr>
          <a:xfrm>
            <a:off x="6153836" y="7635416"/>
            <a:ext cx="327987" cy="467121"/>
          </a:xfrm>
          <a:custGeom>
            <a:avLst/>
            <a:gdLst>
              <a:gd name="connsiteX0" fmla="*/ 37 w 327987"/>
              <a:gd name="connsiteY0" fmla="*/ 17 h 467121"/>
              <a:gd name="connsiteX1" fmla="*/ 38620 w 327987"/>
              <a:gd name="connsiteY1" fmla="*/ 192928 h 467121"/>
              <a:gd name="connsiteX2" fmla="*/ 38620 w 327987"/>
              <a:gd name="connsiteY2" fmla="*/ 173637 h 467121"/>
              <a:gd name="connsiteX3" fmla="*/ 115784 w 327987"/>
              <a:gd name="connsiteY3" fmla="*/ 219936 h 467121"/>
              <a:gd name="connsiteX4" fmla="*/ 115784 w 327987"/>
              <a:gd name="connsiteY4" fmla="*/ 219936 h 467121"/>
              <a:gd name="connsiteX5" fmla="*/ 289405 w 327987"/>
              <a:gd name="connsiteY5" fmla="*/ 389698 h 467121"/>
              <a:gd name="connsiteX6" fmla="*/ 327987 w 327987"/>
              <a:gd name="connsiteY6" fmla="*/ 466862 h 467121"/>
              <a:gd name="connsiteX7" fmla="*/ 289405 w 327987"/>
              <a:gd name="connsiteY7" fmla="*/ 366549 h 467121"/>
              <a:gd name="connsiteX8" fmla="*/ 142792 w 327987"/>
              <a:gd name="connsiteY8" fmla="*/ 235369 h 467121"/>
              <a:gd name="connsiteX9" fmla="*/ 57911 w 327987"/>
              <a:gd name="connsiteY9" fmla="*/ 231511 h 467121"/>
              <a:gd name="connsiteX10" fmla="*/ 65627 w 327987"/>
              <a:gd name="connsiteY10" fmla="*/ 239227 h 467121"/>
              <a:gd name="connsiteX11" fmla="*/ 19329 w 327987"/>
              <a:gd name="connsiteY11" fmla="*/ 162062 h 467121"/>
              <a:gd name="connsiteX12" fmla="*/ 30903 w 327987"/>
              <a:gd name="connsiteY12" fmla="*/ 181354 h 467121"/>
              <a:gd name="connsiteX13" fmla="*/ 37 w 327987"/>
              <a:gd name="connsiteY13" fmla="*/ 17 h 46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7987" h="467121">
                <a:moveTo>
                  <a:pt x="37" y="17"/>
                </a:moveTo>
                <a:cubicBezTo>
                  <a:pt x="1323" y="1946"/>
                  <a:pt x="32190" y="163991"/>
                  <a:pt x="38620" y="192928"/>
                </a:cubicBezTo>
                <a:cubicBezTo>
                  <a:pt x="45051" y="221865"/>
                  <a:pt x="25759" y="169136"/>
                  <a:pt x="38620" y="173637"/>
                </a:cubicBezTo>
                <a:cubicBezTo>
                  <a:pt x="51481" y="178138"/>
                  <a:pt x="115784" y="219936"/>
                  <a:pt x="115784" y="219936"/>
                </a:cubicBezTo>
                <a:lnTo>
                  <a:pt x="115784" y="219936"/>
                </a:lnTo>
                <a:cubicBezTo>
                  <a:pt x="144721" y="248230"/>
                  <a:pt x="254038" y="348544"/>
                  <a:pt x="289405" y="389698"/>
                </a:cubicBezTo>
                <a:cubicBezTo>
                  <a:pt x="324772" y="430852"/>
                  <a:pt x="327987" y="470720"/>
                  <a:pt x="327987" y="466862"/>
                </a:cubicBezTo>
                <a:cubicBezTo>
                  <a:pt x="327987" y="463004"/>
                  <a:pt x="320271" y="405131"/>
                  <a:pt x="289405" y="366549"/>
                </a:cubicBezTo>
                <a:cubicBezTo>
                  <a:pt x="258539" y="327967"/>
                  <a:pt x="181374" y="257875"/>
                  <a:pt x="142792" y="235369"/>
                </a:cubicBezTo>
                <a:cubicBezTo>
                  <a:pt x="104210" y="212863"/>
                  <a:pt x="70772" y="230868"/>
                  <a:pt x="57911" y="231511"/>
                </a:cubicBezTo>
                <a:cubicBezTo>
                  <a:pt x="45050" y="232154"/>
                  <a:pt x="72057" y="250802"/>
                  <a:pt x="65627" y="239227"/>
                </a:cubicBezTo>
                <a:cubicBezTo>
                  <a:pt x="59197" y="227652"/>
                  <a:pt x="19329" y="162062"/>
                  <a:pt x="19329" y="162062"/>
                </a:cubicBezTo>
                <a:cubicBezTo>
                  <a:pt x="13542" y="152417"/>
                  <a:pt x="30903" y="207075"/>
                  <a:pt x="30903" y="181354"/>
                </a:cubicBezTo>
                <a:cubicBezTo>
                  <a:pt x="30903" y="155633"/>
                  <a:pt x="-1249" y="-1912"/>
                  <a:pt x="37" y="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フリーフォーム 729">
            <a:extLst>
              <a:ext uri="{FF2B5EF4-FFF2-40B4-BE49-F238E27FC236}">
                <a16:creationId xmlns:a16="http://schemas.microsoft.com/office/drawing/2014/main" id="{D8082312-7296-B6C1-7900-858C7F5279AA}"/>
              </a:ext>
            </a:extLst>
          </p:cNvPr>
          <p:cNvSpPr/>
          <p:nvPr/>
        </p:nvSpPr>
        <p:spPr>
          <a:xfrm>
            <a:off x="5976206" y="7459796"/>
            <a:ext cx="606457" cy="445760"/>
          </a:xfrm>
          <a:custGeom>
            <a:avLst/>
            <a:gdLst>
              <a:gd name="connsiteX0" fmla="*/ 189 w 606457"/>
              <a:gd name="connsiteY0" fmla="*/ 287526 h 445760"/>
              <a:gd name="connsiteX1" fmla="*/ 347429 w 606457"/>
              <a:gd name="connsiteY1" fmla="*/ 229652 h 445760"/>
              <a:gd name="connsiteX2" fmla="*/ 347429 w 606457"/>
              <a:gd name="connsiteY2" fmla="*/ 275951 h 445760"/>
              <a:gd name="connsiteX3" fmla="*/ 382153 w 606457"/>
              <a:gd name="connsiteY3" fmla="*/ 283667 h 445760"/>
              <a:gd name="connsiteX4" fmla="*/ 397586 w 606457"/>
              <a:gd name="connsiteY4" fmla="*/ 287526 h 445760"/>
              <a:gd name="connsiteX5" fmla="*/ 532624 w 606457"/>
              <a:gd name="connsiteY5" fmla="*/ 283667 h 445760"/>
              <a:gd name="connsiteX6" fmla="*/ 490184 w 606457"/>
              <a:gd name="connsiteY6" fmla="*/ 318391 h 445760"/>
              <a:gd name="connsiteX7" fmla="*/ 497900 w 606457"/>
              <a:gd name="connsiteY7" fmla="*/ 445713 h 445760"/>
              <a:gd name="connsiteX8" fmla="*/ 536483 w 606457"/>
              <a:gd name="connsiteY8" fmla="*/ 302958 h 445760"/>
              <a:gd name="connsiteX9" fmla="*/ 382153 w 606457"/>
              <a:gd name="connsiteY9" fmla="*/ 279809 h 445760"/>
              <a:gd name="connsiteX10" fmla="*/ 521050 w 606457"/>
              <a:gd name="connsiteY10" fmla="*/ 133196 h 445760"/>
              <a:gd name="connsiteX11" fmla="*/ 505617 w 606457"/>
              <a:gd name="connsiteY11" fmla="*/ 133196 h 445760"/>
              <a:gd name="connsiteX12" fmla="*/ 575065 w 606457"/>
              <a:gd name="connsiteY12" fmla="*/ 2017 h 445760"/>
              <a:gd name="connsiteX13" fmla="*/ 494042 w 606457"/>
              <a:gd name="connsiteY13" fmla="*/ 59890 h 445760"/>
              <a:gd name="connsiteX14" fmla="*/ 443885 w 606457"/>
              <a:gd name="connsiteY14" fmla="*/ 144771 h 445760"/>
              <a:gd name="connsiteX15" fmla="*/ 401445 w 606457"/>
              <a:gd name="connsiteY15" fmla="*/ 179495 h 445760"/>
              <a:gd name="connsiteX16" fmla="*/ 605931 w 606457"/>
              <a:gd name="connsiteY16" fmla="*/ 32882 h 445760"/>
              <a:gd name="connsiteX17" fmla="*/ 455460 w 606457"/>
              <a:gd name="connsiteY17" fmla="*/ 164062 h 445760"/>
              <a:gd name="connsiteX18" fmla="*/ 301131 w 606457"/>
              <a:gd name="connsiteY18" fmla="*/ 210361 h 445760"/>
              <a:gd name="connsiteX19" fmla="*/ 189 w 606457"/>
              <a:gd name="connsiteY19" fmla="*/ 287526 h 445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06457" h="445760">
                <a:moveTo>
                  <a:pt x="189" y="287526"/>
                </a:moveTo>
                <a:cubicBezTo>
                  <a:pt x="7905" y="290741"/>
                  <a:pt x="289556" y="231581"/>
                  <a:pt x="347429" y="229652"/>
                </a:cubicBezTo>
                <a:cubicBezTo>
                  <a:pt x="405302" y="227723"/>
                  <a:pt x="341642" y="266949"/>
                  <a:pt x="347429" y="275951"/>
                </a:cubicBezTo>
                <a:cubicBezTo>
                  <a:pt x="353216" y="284953"/>
                  <a:pt x="373794" y="281738"/>
                  <a:pt x="382153" y="283667"/>
                </a:cubicBezTo>
                <a:cubicBezTo>
                  <a:pt x="390513" y="285596"/>
                  <a:pt x="372508" y="287526"/>
                  <a:pt x="397586" y="287526"/>
                </a:cubicBezTo>
                <a:cubicBezTo>
                  <a:pt x="422664" y="287526"/>
                  <a:pt x="517191" y="278523"/>
                  <a:pt x="532624" y="283667"/>
                </a:cubicBezTo>
                <a:cubicBezTo>
                  <a:pt x="548057" y="288811"/>
                  <a:pt x="495971" y="291383"/>
                  <a:pt x="490184" y="318391"/>
                </a:cubicBezTo>
                <a:cubicBezTo>
                  <a:pt x="484397" y="345399"/>
                  <a:pt x="490184" y="448285"/>
                  <a:pt x="497900" y="445713"/>
                </a:cubicBezTo>
                <a:cubicBezTo>
                  <a:pt x="505617" y="443141"/>
                  <a:pt x="555774" y="330609"/>
                  <a:pt x="536483" y="302958"/>
                </a:cubicBezTo>
                <a:cubicBezTo>
                  <a:pt x="517192" y="275307"/>
                  <a:pt x="384725" y="308103"/>
                  <a:pt x="382153" y="279809"/>
                </a:cubicBezTo>
                <a:cubicBezTo>
                  <a:pt x="379581" y="251515"/>
                  <a:pt x="500473" y="157631"/>
                  <a:pt x="521050" y="133196"/>
                </a:cubicBezTo>
                <a:cubicBezTo>
                  <a:pt x="541627" y="108761"/>
                  <a:pt x="496615" y="155059"/>
                  <a:pt x="505617" y="133196"/>
                </a:cubicBezTo>
                <a:cubicBezTo>
                  <a:pt x="514619" y="111333"/>
                  <a:pt x="576994" y="14235"/>
                  <a:pt x="575065" y="2017"/>
                </a:cubicBezTo>
                <a:cubicBezTo>
                  <a:pt x="573136" y="-10201"/>
                  <a:pt x="515905" y="36098"/>
                  <a:pt x="494042" y="59890"/>
                </a:cubicBezTo>
                <a:cubicBezTo>
                  <a:pt x="472179" y="83682"/>
                  <a:pt x="459318" y="124837"/>
                  <a:pt x="443885" y="144771"/>
                </a:cubicBezTo>
                <a:cubicBezTo>
                  <a:pt x="428452" y="164705"/>
                  <a:pt x="374437" y="198143"/>
                  <a:pt x="401445" y="179495"/>
                </a:cubicBezTo>
                <a:cubicBezTo>
                  <a:pt x="428453" y="160847"/>
                  <a:pt x="596929" y="35454"/>
                  <a:pt x="605931" y="32882"/>
                </a:cubicBezTo>
                <a:cubicBezTo>
                  <a:pt x="614934" y="30310"/>
                  <a:pt x="506260" y="134482"/>
                  <a:pt x="455460" y="164062"/>
                </a:cubicBezTo>
                <a:cubicBezTo>
                  <a:pt x="404660" y="193642"/>
                  <a:pt x="380225" y="184639"/>
                  <a:pt x="301131" y="210361"/>
                </a:cubicBezTo>
                <a:cubicBezTo>
                  <a:pt x="222037" y="236083"/>
                  <a:pt x="-7527" y="284311"/>
                  <a:pt x="189" y="2875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1" name="フリーフォーム 730">
            <a:extLst>
              <a:ext uri="{FF2B5EF4-FFF2-40B4-BE49-F238E27FC236}">
                <a16:creationId xmlns:a16="http://schemas.microsoft.com/office/drawing/2014/main" id="{CEF2D0AB-D5C1-DE0A-4256-F0C5C023079B}"/>
              </a:ext>
            </a:extLst>
          </p:cNvPr>
          <p:cNvSpPr/>
          <p:nvPr/>
        </p:nvSpPr>
        <p:spPr>
          <a:xfrm>
            <a:off x="6090860" y="6816641"/>
            <a:ext cx="507894" cy="876804"/>
          </a:xfrm>
          <a:custGeom>
            <a:avLst/>
            <a:gdLst>
              <a:gd name="connsiteX0" fmla="*/ 383246 w 507894"/>
              <a:gd name="connsiteY0" fmla="*/ 848 h 876804"/>
              <a:gd name="connsiteX1" fmla="*/ 502851 w 507894"/>
              <a:gd name="connsiteY1" fmla="*/ 317222 h 876804"/>
              <a:gd name="connsiteX2" fmla="*/ 479702 w 507894"/>
              <a:gd name="connsiteY2" fmla="*/ 290215 h 876804"/>
              <a:gd name="connsiteX3" fmla="*/ 425687 w 507894"/>
              <a:gd name="connsiteY3" fmla="*/ 475410 h 876804"/>
              <a:gd name="connsiteX4" fmla="*/ 448836 w 507894"/>
              <a:gd name="connsiteY4" fmla="*/ 444544 h 876804"/>
              <a:gd name="connsiteX5" fmla="*/ 379388 w 507894"/>
              <a:gd name="connsiteY5" fmla="*/ 591156 h 876804"/>
              <a:gd name="connsiteX6" fmla="*/ 298365 w 507894"/>
              <a:gd name="connsiteY6" fmla="*/ 695329 h 876804"/>
              <a:gd name="connsiteX7" fmla="*/ 163327 w 507894"/>
              <a:gd name="connsiteY7" fmla="*/ 776351 h 876804"/>
              <a:gd name="connsiteX8" fmla="*/ 1282 w 507894"/>
              <a:gd name="connsiteY8" fmla="*/ 834225 h 876804"/>
              <a:gd name="connsiteX9" fmla="*/ 255925 w 507894"/>
              <a:gd name="connsiteY9" fmla="*/ 741627 h 876804"/>
              <a:gd name="connsiteX10" fmla="*/ 306082 w 507894"/>
              <a:gd name="connsiteY10" fmla="*/ 760918 h 876804"/>
              <a:gd name="connsiteX11" fmla="*/ 228917 w 507894"/>
              <a:gd name="connsiteY11" fmla="*/ 807217 h 876804"/>
              <a:gd name="connsiteX12" fmla="*/ 124745 w 507894"/>
              <a:gd name="connsiteY12" fmla="*/ 876665 h 876804"/>
              <a:gd name="connsiteX13" fmla="*/ 325373 w 507894"/>
              <a:gd name="connsiteY13" fmla="*/ 787926 h 876804"/>
              <a:gd name="connsiteX14" fmla="*/ 163327 w 507894"/>
              <a:gd name="connsiteY14" fmla="*/ 818792 h 876804"/>
              <a:gd name="connsiteX15" fmla="*/ 390963 w 507894"/>
              <a:gd name="connsiteY15" fmla="*/ 602731 h 876804"/>
              <a:gd name="connsiteX16" fmla="*/ 348522 w 507894"/>
              <a:gd name="connsiteY16" fmla="*/ 602731 h 876804"/>
              <a:gd name="connsiteX17" fmla="*/ 468127 w 507894"/>
              <a:gd name="connsiteY17" fmla="*/ 402103 h 876804"/>
              <a:gd name="connsiteX18" fmla="*/ 479702 w 507894"/>
              <a:gd name="connsiteY18" fmla="*/ 228483 h 876804"/>
              <a:gd name="connsiteX19" fmla="*/ 383246 w 507894"/>
              <a:gd name="connsiteY19" fmla="*/ 848 h 876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507894" h="876804">
                <a:moveTo>
                  <a:pt x="383246" y="848"/>
                </a:moveTo>
                <a:cubicBezTo>
                  <a:pt x="387104" y="15638"/>
                  <a:pt x="486775" y="268994"/>
                  <a:pt x="502851" y="317222"/>
                </a:cubicBezTo>
                <a:cubicBezTo>
                  <a:pt x="518927" y="365450"/>
                  <a:pt x="492563" y="263850"/>
                  <a:pt x="479702" y="290215"/>
                </a:cubicBezTo>
                <a:cubicBezTo>
                  <a:pt x="466841" y="316580"/>
                  <a:pt x="430831" y="449689"/>
                  <a:pt x="425687" y="475410"/>
                </a:cubicBezTo>
                <a:cubicBezTo>
                  <a:pt x="420543" y="501132"/>
                  <a:pt x="456553" y="425253"/>
                  <a:pt x="448836" y="444544"/>
                </a:cubicBezTo>
                <a:cubicBezTo>
                  <a:pt x="441120" y="463835"/>
                  <a:pt x="404466" y="549359"/>
                  <a:pt x="379388" y="591156"/>
                </a:cubicBezTo>
                <a:cubicBezTo>
                  <a:pt x="354310" y="632953"/>
                  <a:pt x="334375" y="664463"/>
                  <a:pt x="298365" y="695329"/>
                </a:cubicBezTo>
                <a:cubicBezTo>
                  <a:pt x="262355" y="726195"/>
                  <a:pt x="212841" y="753202"/>
                  <a:pt x="163327" y="776351"/>
                </a:cubicBezTo>
                <a:cubicBezTo>
                  <a:pt x="113813" y="799500"/>
                  <a:pt x="-14151" y="840012"/>
                  <a:pt x="1282" y="834225"/>
                </a:cubicBezTo>
                <a:cubicBezTo>
                  <a:pt x="16715" y="828438"/>
                  <a:pt x="205125" y="753845"/>
                  <a:pt x="255925" y="741627"/>
                </a:cubicBezTo>
                <a:cubicBezTo>
                  <a:pt x="306725" y="729409"/>
                  <a:pt x="310583" y="749986"/>
                  <a:pt x="306082" y="760918"/>
                </a:cubicBezTo>
                <a:cubicBezTo>
                  <a:pt x="301581" y="771850"/>
                  <a:pt x="259140" y="787926"/>
                  <a:pt x="228917" y="807217"/>
                </a:cubicBezTo>
                <a:cubicBezTo>
                  <a:pt x="198694" y="826508"/>
                  <a:pt x="108669" y="879880"/>
                  <a:pt x="124745" y="876665"/>
                </a:cubicBezTo>
                <a:cubicBezTo>
                  <a:pt x="140821" y="873450"/>
                  <a:pt x="318943" y="797572"/>
                  <a:pt x="325373" y="787926"/>
                </a:cubicBezTo>
                <a:cubicBezTo>
                  <a:pt x="331803" y="778281"/>
                  <a:pt x="152395" y="849658"/>
                  <a:pt x="163327" y="818792"/>
                </a:cubicBezTo>
                <a:cubicBezTo>
                  <a:pt x="174259" y="787926"/>
                  <a:pt x="360097" y="638741"/>
                  <a:pt x="390963" y="602731"/>
                </a:cubicBezTo>
                <a:cubicBezTo>
                  <a:pt x="421829" y="566721"/>
                  <a:pt x="335661" y="636169"/>
                  <a:pt x="348522" y="602731"/>
                </a:cubicBezTo>
                <a:cubicBezTo>
                  <a:pt x="361383" y="569293"/>
                  <a:pt x="446264" y="464478"/>
                  <a:pt x="468127" y="402103"/>
                </a:cubicBezTo>
                <a:cubicBezTo>
                  <a:pt x="489990" y="339728"/>
                  <a:pt x="496421" y="288285"/>
                  <a:pt x="479702" y="228483"/>
                </a:cubicBezTo>
                <a:cubicBezTo>
                  <a:pt x="462983" y="168681"/>
                  <a:pt x="379388" y="-13942"/>
                  <a:pt x="383246" y="8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フリーフォーム 731">
            <a:extLst>
              <a:ext uri="{FF2B5EF4-FFF2-40B4-BE49-F238E27FC236}">
                <a16:creationId xmlns:a16="http://schemas.microsoft.com/office/drawing/2014/main" id="{5B836D43-0BAA-A8EC-C83C-04A865D6D68C}"/>
              </a:ext>
            </a:extLst>
          </p:cNvPr>
          <p:cNvSpPr/>
          <p:nvPr/>
        </p:nvSpPr>
        <p:spPr>
          <a:xfrm>
            <a:off x="6325929" y="6727601"/>
            <a:ext cx="250853" cy="829661"/>
          </a:xfrm>
          <a:custGeom>
            <a:avLst/>
            <a:gdLst>
              <a:gd name="connsiteX0" fmla="*/ 74871 w 250853"/>
              <a:gd name="connsiteY0" fmla="*/ 1148 h 829661"/>
              <a:gd name="connsiteX1" fmla="*/ 240775 w 250853"/>
              <a:gd name="connsiteY1" fmla="*/ 363822 h 829661"/>
              <a:gd name="connsiteX2" fmla="*/ 229200 w 250853"/>
              <a:gd name="connsiteY2" fmla="*/ 356105 h 829661"/>
              <a:gd name="connsiteX3" fmla="*/ 202193 w 250853"/>
              <a:gd name="connsiteY3" fmla="*/ 506576 h 829661"/>
              <a:gd name="connsiteX4" fmla="*/ 202193 w 250853"/>
              <a:gd name="connsiteY4" fmla="*/ 475710 h 829661"/>
              <a:gd name="connsiteX5" fmla="*/ 78729 w 250853"/>
              <a:gd name="connsiteY5" fmla="*/ 734212 h 829661"/>
              <a:gd name="connsiteX6" fmla="*/ 1565 w 250853"/>
              <a:gd name="connsiteY6" fmla="*/ 826809 h 829661"/>
              <a:gd name="connsiteX7" fmla="*/ 148177 w 250853"/>
              <a:gd name="connsiteY7" fmla="*/ 641614 h 829661"/>
              <a:gd name="connsiteX8" fmla="*/ 229200 w 250853"/>
              <a:gd name="connsiteY8" fmla="*/ 417837 h 829661"/>
              <a:gd name="connsiteX9" fmla="*/ 159752 w 250853"/>
              <a:gd name="connsiteY9" fmla="*/ 224926 h 829661"/>
              <a:gd name="connsiteX10" fmla="*/ 171327 w 250853"/>
              <a:gd name="connsiteY10" fmla="*/ 248075 h 829661"/>
              <a:gd name="connsiteX11" fmla="*/ 74871 w 250853"/>
              <a:gd name="connsiteY11" fmla="*/ 1148 h 8296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50853" h="829661">
                <a:moveTo>
                  <a:pt x="74871" y="1148"/>
                </a:moveTo>
                <a:cubicBezTo>
                  <a:pt x="86446" y="20439"/>
                  <a:pt x="215054" y="304663"/>
                  <a:pt x="240775" y="363822"/>
                </a:cubicBezTo>
                <a:cubicBezTo>
                  <a:pt x="266496" y="422981"/>
                  <a:pt x="235630" y="332313"/>
                  <a:pt x="229200" y="356105"/>
                </a:cubicBezTo>
                <a:cubicBezTo>
                  <a:pt x="222770" y="379897"/>
                  <a:pt x="206694" y="486642"/>
                  <a:pt x="202193" y="506576"/>
                </a:cubicBezTo>
                <a:cubicBezTo>
                  <a:pt x="197692" y="526510"/>
                  <a:pt x="222770" y="437771"/>
                  <a:pt x="202193" y="475710"/>
                </a:cubicBezTo>
                <a:cubicBezTo>
                  <a:pt x="181616" y="513649"/>
                  <a:pt x="112167" y="675696"/>
                  <a:pt x="78729" y="734212"/>
                </a:cubicBezTo>
                <a:cubicBezTo>
                  <a:pt x="45291" y="792728"/>
                  <a:pt x="-10010" y="842242"/>
                  <a:pt x="1565" y="826809"/>
                </a:cubicBezTo>
                <a:cubicBezTo>
                  <a:pt x="13140" y="811376"/>
                  <a:pt x="110238" y="709776"/>
                  <a:pt x="148177" y="641614"/>
                </a:cubicBezTo>
                <a:cubicBezTo>
                  <a:pt x="186116" y="573452"/>
                  <a:pt x="227271" y="487285"/>
                  <a:pt x="229200" y="417837"/>
                </a:cubicBezTo>
                <a:cubicBezTo>
                  <a:pt x="231129" y="348389"/>
                  <a:pt x="169398" y="253220"/>
                  <a:pt x="159752" y="224926"/>
                </a:cubicBezTo>
                <a:cubicBezTo>
                  <a:pt x="150106" y="196632"/>
                  <a:pt x="184831" y="284728"/>
                  <a:pt x="171327" y="248075"/>
                </a:cubicBezTo>
                <a:cubicBezTo>
                  <a:pt x="157823" y="211422"/>
                  <a:pt x="63296" y="-18143"/>
                  <a:pt x="74871" y="11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3" name="フリーフォーム 732">
            <a:extLst>
              <a:ext uri="{FF2B5EF4-FFF2-40B4-BE49-F238E27FC236}">
                <a16:creationId xmlns:a16="http://schemas.microsoft.com/office/drawing/2014/main" id="{171E410E-5CBA-CAC8-D7FD-568C38332673}"/>
              </a:ext>
            </a:extLst>
          </p:cNvPr>
          <p:cNvSpPr/>
          <p:nvPr/>
        </p:nvSpPr>
        <p:spPr>
          <a:xfrm>
            <a:off x="6177018" y="6913729"/>
            <a:ext cx="355149" cy="370877"/>
          </a:xfrm>
          <a:custGeom>
            <a:avLst/>
            <a:gdLst>
              <a:gd name="connsiteX0" fmla="*/ 5 w 355149"/>
              <a:gd name="connsiteY0" fmla="*/ 85096 h 370877"/>
              <a:gd name="connsiteX1" fmla="*/ 266223 w 355149"/>
              <a:gd name="connsiteY1" fmla="*/ 27223 h 370877"/>
              <a:gd name="connsiteX2" fmla="*/ 285514 w 355149"/>
              <a:gd name="connsiteY2" fmla="*/ 58089 h 370877"/>
              <a:gd name="connsiteX3" fmla="*/ 327954 w 355149"/>
              <a:gd name="connsiteY3" fmla="*/ 73522 h 370877"/>
              <a:gd name="connsiteX4" fmla="*/ 324096 w 355149"/>
              <a:gd name="connsiteY4" fmla="*/ 131395 h 370877"/>
              <a:gd name="connsiteX5" fmla="*/ 331812 w 355149"/>
              <a:gd name="connsiteY5" fmla="*/ 123679 h 370877"/>
              <a:gd name="connsiteX6" fmla="*/ 304805 w 355149"/>
              <a:gd name="connsiteY6" fmla="*/ 281866 h 370877"/>
              <a:gd name="connsiteX7" fmla="*/ 300947 w 355149"/>
              <a:gd name="connsiteY7" fmla="*/ 370605 h 370877"/>
              <a:gd name="connsiteX8" fmla="*/ 347245 w 355149"/>
              <a:gd name="connsiteY8" fmla="*/ 254858 h 370877"/>
              <a:gd name="connsiteX9" fmla="*/ 343387 w 355149"/>
              <a:gd name="connsiteY9" fmla="*/ 131395 h 370877"/>
              <a:gd name="connsiteX10" fmla="*/ 351104 w 355149"/>
              <a:gd name="connsiteY10" fmla="*/ 196985 h 370877"/>
              <a:gd name="connsiteX11" fmla="*/ 270081 w 355149"/>
              <a:gd name="connsiteY11" fmla="*/ 7932 h 370877"/>
              <a:gd name="connsiteX12" fmla="*/ 258506 w 355149"/>
              <a:gd name="connsiteY12" fmla="*/ 38798 h 370877"/>
              <a:gd name="connsiteX13" fmla="*/ 5 w 355149"/>
              <a:gd name="connsiteY13" fmla="*/ 85096 h 370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5149" h="370877">
                <a:moveTo>
                  <a:pt x="5" y="85096"/>
                </a:moveTo>
                <a:cubicBezTo>
                  <a:pt x="1291" y="83167"/>
                  <a:pt x="218638" y="31724"/>
                  <a:pt x="266223" y="27223"/>
                </a:cubicBezTo>
                <a:cubicBezTo>
                  <a:pt x="313808" y="22722"/>
                  <a:pt x="275226" y="50373"/>
                  <a:pt x="285514" y="58089"/>
                </a:cubicBezTo>
                <a:cubicBezTo>
                  <a:pt x="295802" y="65805"/>
                  <a:pt x="321524" y="61304"/>
                  <a:pt x="327954" y="73522"/>
                </a:cubicBezTo>
                <a:cubicBezTo>
                  <a:pt x="334384" y="85740"/>
                  <a:pt x="323453" y="123036"/>
                  <a:pt x="324096" y="131395"/>
                </a:cubicBezTo>
                <a:cubicBezTo>
                  <a:pt x="324739" y="139754"/>
                  <a:pt x="335027" y="98601"/>
                  <a:pt x="331812" y="123679"/>
                </a:cubicBezTo>
                <a:cubicBezTo>
                  <a:pt x="328597" y="148758"/>
                  <a:pt x="309949" y="240712"/>
                  <a:pt x="304805" y="281866"/>
                </a:cubicBezTo>
                <a:cubicBezTo>
                  <a:pt x="299661" y="323020"/>
                  <a:pt x="293874" y="375106"/>
                  <a:pt x="300947" y="370605"/>
                </a:cubicBezTo>
                <a:cubicBezTo>
                  <a:pt x="308020" y="366104"/>
                  <a:pt x="340172" y="294726"/>
                  <a:pt x="347245" y="254858"/>
                </a:cubicBezTo>
                <a:cubicBezTo>
                  <a:pt x="354318" y="214990"/>
                  <a:pt x="342744" y="141040"/>
                  <a:pt x="343387" y="131395"/>
                </a:cubicBezTo>
                <a:cubicBezTo>
                  <a:pt x="344030" y="121750"/>
                  <a:pt x="363322" y="217562"/>
                  <a:pt x="351104" y="196985"/>
                </a:cubicBezTo>
                <a:cubicBezTo>
                  <a:pt x="338886" y="176408"/>
                  <a:pt x="285514" y="34296"/>
                  <a:pt x="270081" y="7932"/>
                </a:cubicBezTo>
                <a:cubicBezTo>
                  <a:pt x="254648" y="-18433"/>
                  <a:pt x="297731" y="28510"/>
                  <a:pt x="258506" y="38798"/>
                </a:cubicBezTo>
                <a:cubicBezTo>
                  <a:pt x="219281" y="49086"/>
                  <a:pt x="-1281" y="87025"/>
                  <a:pt x="5" y="850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フリーフォーム 733">
            <a:extLst>
              <a:ext uri="{FF2B5EF4-FFF2-40B4-BE49-F238E27FC236}">
                <a16:creationId xmlns:a16="http://schemas.microsoft.com/office/drawing/2014/main" id="{F479F3E4-2595-46D1-891C-99216F2B3EAB}"/>
              </a:ext>
            </a:extLst>
          </p:cNvPr>
          <p:cNvSpPr/>
          <p:nvPr/>
        </p:nvSpPr>
        <p:spPr>
          <a:xfrm>
            <a:off x="6183327" y="7053922"/>
            <a:ext cx="376958" cy="218839"/>
          </a:xfrm>
          <a:custGeom>
            <a:avLst/>
            <a:gdLst>
              <a:gd name="connsiteX0" fmla="*/ 28420 w 376958"/>
              <a:gd name="connsiteY0" fmla="*/ 2777 h 218839"/>
              <a:gd name="connsiteX1" fmla="*/ 364086 w 376958"/>
              <a:gd name="connsiteY1" fmla="*/ 2777 h 218839"/>
              <a:gd name="connsiteX2" fmla="*/ 306212 w 376958"/>
              <a:gd name="connsiteY2" fmla="*/ 33643 h 218839"/>
              <a:gd name="connsiteX3" fmla="*/ 294638 w 376958"/>
              <a:gd name="connsiteY3" fmla="*/ 145531 h 218839"/>
              <a:gd name="connsiteX4" fmla="*/ 306212 w 376958"/>
              <a:gd name="connsiteY4" fmla="*/ 214979 h 218839"/>
              <a:gd name="connsiteX5" fmla="*/ 217473 w 376958"/>
              <a:gd name="connsiteY5" fmla="*/ 114665 h 218839"/>
              <a:gd name="connsiteX6" fmla="*/ 132592 w 376958"/>
              <a:gd name="connsiteY6" fmla="*/ 76083 h 218839"/>
              <a:gd name="connsiteX7" fmla="*/ 325503 w 376958"/>
              <a:gd name="connsiteY7" fmla="*/ 218837 h 218839"/>
              <a:gd name="connsiteX8" fmla="*/ 1412 w 376958"/>
              <a:gd name="connsiteY8" fmla="*/ 79941 h 218839"/>
              <a:gd name="connsiteX9" fmla="*/ 209757 w 376958"/>
              <a:gd name="connsiteY9" fmla="*/ 164822 h 218839"/>
              <a:gd name="connsiteX10" fmla="*/ 263772 w 376958"/>
              <a:gd name="connsiteY10" fmla="*/ 145531 h 218839"/>
              <a:gd name="connsiteX11" fmla="*/ 329362 w 376958"/>
              <a:gd name="connsiteY11" fmla="*/ 99232 h 218839"/>
              <a:gd name="connsiteX12" fmla="*/ 290779 w 376958"/>
              <a:gd name="connsiteY12" fmla="*/ 10493 h 218839"/>
              <a:gd name="connsiteX13" fmla="*/ 151883 w 376958"/>
              <a:gd name="connsiteY13" fmla="*/ 14351 h 218839"/>
              <a:gd name="connsiteX14" fmla="*/ 28420 w 376958"/>
              <a:gd name="connsiteY14" fmla="*/ 2777 h 218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6958" h="218839">
                <a:moveTo>
                  <a:pt x="28420" y="2777"/>
                </a:moveTo>
                <a:cubicBezTo>
                  <a:pt x="63787" y="848"/>
                  <a:pt x="317787" y="-2367"/>
                  <a:pt x="364086" y="2777"/>
                </a:cubicBezTo>
                <a:cubicBezTo>
                  <a:pt x="410385" y="7921"/>
                  <a:pt x="317787" y="9851"/>
                  <a:pt x="306212" y="33643"/>
                </a:cubicBezTo>
                <a:cubicBezTo>
                  <a:pt x="294637" y="57435"/>
                  <a:pt x="294638" y="115308"/>
                  <a:pt x="294638" y="145531"/>
                </a:cubicBezTo>
                <a:cubicBezTo>
                  <a:pt x="294638" y="175754"/>
                  <a:pt x="319073" y="220123"/>
                  <a:pt x="306212" y="214979"/>
                </a:cubicBezTo>
                <a:cubicBezTo>
                  <a:pt x="293351" y="209835"/>
                  <a:pt x="246410" y="137814"/>
                  <a:pt x="217473" y="114665"/>
                </a:cubicBezTo>
                <a:cubicBezTo>
                  <a:pt x="188536" y="91516"/>
                  <a:pt x="114587" y="58721"/>
                  <a:pt x="132592" y="76083"/>
                </a:cubicBezTo>
                <a:cubicBezTo>
                  <a:pt x="150597" y="93445"/>
                  <a:pt x="347366" y="218194"/>
                  <a:pt x="325503" y="218837"/>
                </a:cubicBezTo>
                <a:cubicBezTo>
                  <a:pt x="303640" y="219480"/>
                  <a:pt x="20703" y="88943"/>
                  <a:pt x="1412" y="79941"/>
                </a:cubicBezTo>
                <a:cubicBezTo>
                  <a:pt x="-17879" y="70939"/>
                  <a:pt x="166030" y="153890"/>
                  <a:pt x="209757" y="164822"/>
                </a:cubicBezTo>
                <a:cubicBezTo>
                  <a:pt x="253484" y="175754"/>
                  <a:pt x="243838" y="156463"/>
                  <a:pt x="263772" y="145531"/>
                </a:cubicBezTo>
                <a:cubicBezTo>
                  <a:pt x="283706" y="134599"/>
                  <a:pt x="324861" y="121738"/>
                  <a:pt x="329362" y="99232"/>
                </a:cubicBezTo>
                <a:cubicBezTo>
                  <a:pt x="333863" y="76726"/>
                  <a:pt x="320359" y="24640"/>
                  <a:pt x="290779" y="10493"/>
                </a:cubicBezTo>
                <a:cubicBezTo>
                  <a:pt x="261199" y="-3654"/>
                  <a:pt x="193037" y="14351"/>
                  <a:pt x="151883" y="14351"/>
                </a:cubicBezTo>
                <a:cubicBezTo>
                  <a:pt x="110729" y="14351"/>
                  <a:pt x="-6947" y="4706"/>
                  <a:pt x="28420" y="27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5" name="フリーフォーム 734">
            <a:extLst>
              <a:ext uri="{FF2B5EF4-FFF2-40B4-BE49-F238E27FC236}">
                <a16:creationId xmlns:a16="http://schemas.microsoft.com/office/drawing/2014/main" id="{F0A0F45D-23B0-2B81-4404-7451AEE1DE68}"/>
              </a:ext>
            </a:extLst>
          </p:cNvPr>
          <p:cNvSpPr/>
          <p:nvPr/>
        </p:nvSpPr>
        <p:spPr>
          <a:xfrm>
            <a:off x="6153697" y="7145305"/>
            <a:ext cx="325247" cy="281784"/>
          </a:xfrm>
          <a:custGeom>
            <a:avLst/>
            <a:gdLst>
              <a:gd name="connsiteX0" fmla="*/ 88916 w 325247"/>
              <a:gd name="connsiteY0" fmla="*/ 133 h 281784"/>
              <a:gd name="connsiteX1" fmla="*/ 297260 w 325247"/>
              <a:gd name="connsiteY1" fmla="*/ 119738 h 281784"/>
              <a:gd name="connsiteX2" fmla="*/ 235528 w 325247"/>
              <a:gd name="connsiteY2" fmla="*/ 220052 h 281784"/>
              <a:gd name="connsiteX3" fmla="*/ 266394 w 325247"/>
              <a:gd name="connsiteY3" fmla="*/ 223910 h 281784"/>
              <a:gd name="connsiteX4" fmla="*/ 223954 w 325247"/>
              <a:gd name="connsiteY4" fmla="*/ 281784 h 281784"/>
              <a:gd name="connsiteX5" fmla="*/ 169938 w 325247"/>
              <a:gd name="connsiteY5" fmla="*/ 223910 h 281784"/>
              <a:gd name="connsiteX6" fmla="*/ 176 w 325247"/>
              <a:gd name="connsiteY6" fmla="*/ 112022 h 281784"/>
              <a:gd name="connsiteX7" fmla="*/ 204662 w 325247"/>
              <a:gd name="connsiteY7" fmla="*/ 254776 h 281784"/>
              <a:gd name="connsiteX8" fmla="*/ 223954 w 325247"/>
              <a:gd name="connsiteY8" fmla="*/ 239343 h 281784"/>
              <a:gd name="connsiteX9" fmla="*/ 316551 w 325247"/>
              <a:gd name="connsiteY9" fmla="*/ 181470 h 281784"/>
              <a:gd name="connsiteX10" fmla="*/ 308835 w 325247"/>
              <a:gd name="connsiteY10" fmla="*/ 169895 h 281784"/>
              <a:gd name="connsiteX11" fmla="*/ 320409 w 325247"/>
              <a:gd name="connsiteY11" fmla="*/ 127454 h 281784"/>
              <a:gd name="connsiteX12" fmla="*/ 216237 w 325247"/>
              <a:gd name="connsiteY12" fmla="*/ 96589 h 281784"/>
              <a:gd name="connsiteX13" fmla="*/ 88916 w 325247"/>
              <a:gd name="connsiteY13" fmla="*/ 133 h 281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5247" h="281784">
                <a:moveTo>
                  <a:pt x="88916" y="133"/>
                </a:moveTo>
                <a:cubicBezTo>
                  <a:pt x="102420" y="3991"/>
                  <a:pt x="272825" y="83085"/>
                  <a:pt x="297260" y="119738"/>
                </a:cubicBezTo>
                <a:cubicBezTo>
                  <a:pt x="321695" y="156391"/>
                  <a:pt x="240672" y="202690"/>
                  <a:pt x="235528" y="220052"/>
                </a:cubicBezTo>
                <a:cubicBezTo>
                  <a:pt x="230384" y="237414"/>
                  <a:pt x="268323" y="213621"/>
                  <a:pt x="266394" y="223910"/>
                </a:cubicBezTo>
                <a:cubicBezTo>
                  <a:pt x="264465" y="234199"/>
                  <a:pt x="240030" y="281784"/>
                  <a:pt x="223954" y="281784"/>
                </a:cubicBezTo>
                <a:cubicBezTo>
                  <a:pt x="207878" y="281784"/>
                  <a:pt x="207234" y="252204"/>
                  <a:pt x="169938" y="223910"/>
                </a:cubicBezTo>
                <a:cubicBezTo>
                  <a:pt x="132642" y="195616"/>
                  <a:pt x="-5611" y="106878"/>
                  <a:pt x="176" y="112022"/>
                </a:cubicBezTo>
                <a:cubicBezTo>
                  <a:pt x="5963" y="117166"/>
                  <a:pt x="167366" y="233556"/>
                  <a:pt x="204662" y="254776"/>
                </a:cubicBezTo>
                <a:cubicBezTo>
                  <a:pt x="241958" y="275996"/>
                  <a:pt x="205306" y="251561"/>
                  <a:pt x="223954" y="239343"/>
                </a:cubicBezTo>
                <a:cubicBezTo>
                  <a:pt x="242602" y="227125"/>
                  <a:pt x="302404" y="193045"/>
                  <a:pt x="316551" y="181470"/>
                </a:cubicBezTo>
                <a:cubicBezTo>
                  <a:pt x="330698" y="169895"/>
                  <a:pt x="308192" y="178898"/>
                  <a:pt x="308835" y="169895"/>
                </a:cubicBezTo>
                <a:cubicBezTo>
                  <a:pt x="309478" y="160892"/>
                  <a:pt x="335842" y="139672"/>
                  <a:pt x="320409" y="127454"/>
                </a:cubicBezTo>
                <a:cubicBezTo>
                  <a:pt x="304976" y="115236"/>
                  <a:pt x="247746" y="115880"/>
                  <a:pt x="216237" y="96589"/>
                </a:cubicBezTo>
                <a:cubicBezTo>
                  <a:pt x="184728" y="77298"/>
                  <a:pt x="75412" y="-3725"/>
                  <a:pt x="88916" y="1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6" name="フリーフォーム 735">
            <a:extLst>
              <a:ext uri="{FF2B5EF4-FFF2-40B4-BE49-F238E27FC236}">
                <a16:creationId xmlns:a16="http://schemas.microsoft.com/office/drawing/2014/main" id="{6E5A1643-ACED-2D58-2CA1-F9ED6836384E}"/>
              </a:ext>
            </a:extLst>
          </p:cNvPr>
          <p:cNvSpPr/>
          <p:nvPr/>
        </p:nvSpPr>
        <p:spPr>
          <a:xfrm>
            <a:off x="5898230" y="7129469"/>
            <a:ext cx="390735" cy="532608"/>
          </a:xfrm>
          <a:custGeom>
            <a:avLst/>
            <a:gdLst>
              <a:gd name="connsiteX0" fmla="*/ 390681 w 390735"/>
              <a:gd name="connsiteY0" fmla="*/ 536 h 532608"/>
              <a:gd name="connsiteX1" fmla="*/ 217061 w 390735"/>
              <a:gd name="connsiteY1" fmla="*/ 208880 h 532608"/>
              <a:gd name="connsiteX2" fmla="*/ 305800 w 390735"/>
              <a:gd name="connsiteY2" fmla="*/ 166440 h 532608"/>
              <a:gd name="connsiteX3" fmla="*/ 182337 w 390735"/>
              <a:gd name="connsiteY3" fmla="*/ 289903 h 532608"/>
              <a:gd name="connsiteX4" fmla="*/ 240211 w 390735"/>
              <a:gd name="connsiteY4" fmla="*/ 228172 h 532608"/>
              <a:gd name="connsiteX5" fmla="*/ 82023 w 390735"/>
              <a:gd name="connsiteY5" fmla="*/ 436516 h 532608"/>
              <a:gd name="connsiteX6" fmla="*/ 35724 w 390735"/>
              <a:gd name="connsiteY6" fmla="*/ 513680 h 532608"/>
              <a:gd name="connsiteX7" fmla="*/ 163046 w 390735"/>
              <a:gd name="connsiteY7" fmla="*/ 340060 h 532608"/>
              <a:gd name="connsiteX8" fmla="*/ 274935 w 390735"/>
              <a:gd name="connsiteY8" fmla="*/ 143290 h 532608"/>
              <a:gd name="connsiteX9" fmla="*/ 224778 w 390735"/>
              <a:gd name="connsiteY9" fmla="*/ 197306 h 532608"/>
              <a:gd name="connsiteX10" fmla="*/ 39583 w 390735"/>
              <a:gd name="connsiteY10" fmla="*/ 490531 h 532608"/>
              <a:gd name="connsiteX11" fmla="*/ 12575 w 390735"/>
              <a:gd name="connsiteY11" fmla="*/ 505964 h 532608"/>
              <a:gd name="connsiteX12" fmla="*/ 197770 w 390735"/>
              <a:gd name="connsiteY12" fmla="*/ 255179 h 532608"/>
              <a:gd name="connsiteX13" fmla="*/ 286509 w 390735"/>
              <a:gd name="connsiteY13" fmla="*/ 120141 h 532608"/>
              <a:gd name="connsiteX14" fmla="*/ 236352 w 390735"/>
              <a:gd name="connsiteY14" fmla="*/ 147149 h 532608"/>
              <a:gd name="connsiteX15" fmla="*/ 390681 w 390735"/>
              <a:gd name="connsiteY15" fmla="*/ 536 h 532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0735" h="532608">
                <a:moveTo>
                  <a:pt x="390681" y="536"/>
                </a:moveTo>
                <a:cubicBezTo>
                  <a:pt x="387466" y="10825"/>
                  <a:pt x="231208" y="181229"/>
                  <a:pt x="217061" y="208880"/>
                </a:cubicBezTo>
                <a:cubicBezTo>
                  <a:pt x="202914" y="236531"/>
                  <a:pt x="311587" y="152936"/>
                  <a:pt x="305800" y="166440"/>
                </a:cubicBezTo>
                <a:cubicBezTo>
                  <a:pt x="300013" y="179944"/>
                  <a:pt x="193268" y="279614"/>
                  <a:pt x="182337" y="289903"/>
                </a:cubicBezTo>
                <a:cubicBezTo>
                  <a:pt x="171406" y="300192"/>
                  <a:pt x="256930" y="203737"/>
                  <a:pt x="240211" y="228172"/>
                </a:cubicBezTo>
                <a:cubicBezTo>
                  <a:pt x="223492" y="252608"/>
                  <a:pt x="116104" y="388931"/>
                  <a:pt x="82023" y="436516"/>
                </a:cubicBezTo>
                <a:cubicBezTo>
                  <a:pt x="47942" y="484101"/>
                  <a:pt x="22220" y="529756"/>
                  <a:pt x="35724" y="513680"/>
                </a:cubicBezTo>
                <a:cubicBezTo>
                  <a:pt x="49228" y="497604"/>
                  <a:pt x="123177" y="401792"/>
                  <a:pt x="163046" y="340060"/>
                </a:cubicBezTo>
                <a:cubicBezTo>
                  <a:pt x="202914" y="278328"/>
                  <a:pt x="264646" y="167082"/>
                  <a:pt x="274935" y="143290"/>
                </a:cubicBezTo>
                <a:cubicBezTo>
                  <a:pt x="285224" y="119498"/>
                  <a:pt x="264003" y="139433"/>
                  <a:pt x="224778" y="197306"/>
                </a:cubicBezTo>
                <a:cubicBezTo>
                  <a:pt x="185553" y="255179"/>
                  <a:pt x="74950" y="439088"/>
                  <a:pt x="39583" y="490531"/>
                </a:cubicBezTo>
                <a:cubicBezTo>
                  <a:pt x="4216" y="541974"/>
                  <a:pt x="-13789" y="545189"/>
                  <a:pt x="12575" y="505964"/>
                </a:cubicBezTo>
                <a:cubicBezTo>
                  <a:pt x="38939" y="466739"/>
                  <a:pt x="152114" y="319483"/>
                  <a:pt x="197770" y="255179"/>
                </a:cubicBezTo>
                <a:cubicBezTo>
                  <a:pt x="243426" y="190875"/>
                  <a:pt x="280079" y="138146"/>
                  <a:pt x="286509" y="120141"/>
                </a:cubicBezTo>
                <a:cubicBezTo>
                  <a:pt x="292939" y="102136"/>
                  <a:pt x="218990" y="163225"/>
                  <a:pt x="236352" y="147149"/>
                </a:cubicBezTo>
                <a:cubicBezTo>
                  <a:pt x="253714" y="131073"/>
                  <a:pt x="393896" y="-9753"/>
                  <a:pt x="390681" y="53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7" name="フリーフォーム 736">
            <a:extLst>
              <a:ext uri="{FF2B5EF4-FFF2-40B4-BE49-F238E27FC236}">
                <a16:creationId xmlns:a16="http://schemas.microsoft.com/office/drawing/2014/main" id="{BAD6180C-4A33-73A8-DF47-A190F37C3014}"/>
              </a:ext>
            </a:extLst>
          </p:cNvPr>
          <p:cNvSpPr/>
          <p:nvPr/>
        </p:nvSpPr>
        <p:spPr>
          <a:xfrm>
            <a:off x="5310206" y="7048292"/>
            <a:ext cx="1105672" cy="526752"/>
          </a:xfrm>
          <a:custGeom>
            <a:avLst/>
            <a:gdLst>
              <a:gd name="connsiteX0" fmla="*/ 2574 w 1105672"/>
              <a:gd name="connsiteY0" fmla="*/ 525409 h 526752"/>
              <a:gd name="connsiteX1" fmla="*/ 658472 w 1105672"/>
              <a:gd name="connsiteY1" fmla="*/ 263050 h 526752"/>
              <a:gd name="connsiteX2" fmla="*/ 673905 w 1105672"/>
              <a:gd name="connsiteY2" fmla="*/ 247617 h 526752"/>
              <a:gd name="connsiteX3" fmla="*/ 901541 w 1105672"/>
              <a:gd name="connsiteY3" fmla="*/ 143445 h 526752"/>
              <a:gd name="connsiteX4" fmla="*/ 886108 w 1105672"/>
              <a:gd name="connsiteY4" fmla="*/ 135728 h 526752"/>
              <a:gd name="connsiteX5" fmla="*/ 1102169 w 1105672"/>
              <a:gd name="connsiteY5" fmla="*/ 690 h 526752"/>
              <a:gd name="connsiteX6" fmla="*/ 685480 w 1105672"/>
              <a:gd name="connsiteY6" fmla="*/ 201318 h 526752"/>
              <a:gd name="connsiteX7" fmla="*/ 658472 w 1105672"/>
              <a:gd name="connsiteY7" fmla="*/ 239900 h 526752"/>
              <a:gd name="connsiteX8" fmla="*/ 727921 w 1105672"/>
              <a:gd name="connsiteY8" fmla="*/ 224467 h 526752"/>
              <a:gd name="connsiteX9" fmla="*/ 129895 w 1105672"/>
              <a:gd name="connsiteY9" fmla="*/ 432812 h 526752"/>
              <a:gd name="connsiteX10" fmla="*/ 419262 w 1105672"/>
              <a:gd name="connsiteY10" fmla="*/ 367222 h 526752"/>
              <a:gd name="connsiteX11" fmla="*/ 2574 w 1105672"/>
              <a:gd name="connsiteY11" fmla="*/ 525409 h 526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05672" h="526752">
                <a:moveTo>
                  <a:pt x="2574" y="525409"/>
                </a:moveTo>
                <a:cubicBezTo>
                  <a:pt x="42442" y="508047"/>
                  <a:pt x="546583" y="309349"/>
                  <a:pt x="658472" y="263050"/>
                </a:cubicBezTo>
                <a:cubicBezTo>
                  <a:pt x="770361" y="216751"/>
                  <a:pt x="633394" y="267551"/>
                  <a:pt x="673905" y="247617"/>
                </a:cubicBezTo>
                <a:cubicBezTo>
                  <a:pt x="714417" y="227683"/>
                  <a:pt x="866174" y="162093"/>
                  <a:pt x="901541" y="143445"/>
                </a:cubicBezTo>
                <a:cubicBezTo>
                  <a:pt x="936908" y="124797"/>
                  <a:pt x="852670" y="159520"/>
                  <a:pt x="886108" y="135728"/>
                </a:cubicBezTo>
                <a:cubicBezTo>
                  <a:pt x="919546" y="111935"/>
                  <a:pt x="1135607" y="-10242"/>
                  <a:pt x="1102169" y="690"/>
                </a:cubicBezTo>
                <a:cubicBezTo>
                  <a:pt x="1068731" y="11622"/>
                  <a:pt x="759430" y="161450"/>
                  <a:pt x="685480" y="201318"/>
                </a:cubicBezTo>
                <a:cubicBezTo>
                  <a:pt x="611531" y="241186"/>
                  <a:pt x="651399" y="236042"/>
                  <a:pt x="658472" y="239900"/>
                </a:cubicBezTo>
                <a:cubicBezTo>
                  <a:pt x="665546" y="243758"/>
                  <a:pt x="816017" y="192315"/>
                  <a:pt x="727921" y="224467"/>
                </a:cubicBezTo>
                <a:cubicBezTo>
                  <a:pt x="639825" y="256619"/>
                  <a:pt x="181338" y="409020"/>
                  <a:pt x="129895" y="432812"/>
                </a:cubicBezTo>
                <a:cubicBezTo>
                  <a:pt x="78452" y="456604"/>
                  <a:pt x="439839" y="347931"/>
                  <a:pt x="419262" y="367222"/>
                </a:cubicBezTo>
                <a:cubicBezTo>
                  <a:pt x="398685" y="386513"/>
                  <a:pt x="-37294" y="542771"/>
                  <a:pt x="2574" y="52540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8" name="フリーフォーム 737">
            <a:extLst>
              <a:ext uri="{FF2B5EF4-FFF2-40B4-BE49-F238E27FC236}">
                <a16:creationId xmlns:a16="http://schemas.microsoft.com/office/drawing/2014/main" id="{37C75E1B-DDD6-3434-CBAC-813E691F4A6D}"/>
              </a:ext>
            </a:extLst>
          </p:cNvPr>
          <p:cNvSpPr/>
          <p:nvPr/>
        </p:nvSpPr>
        <p:spPr>
          <a:xfrm>
            <a:off x="6408472" y="6963911"/>
            <a:ext cx="71475" cy="290311"/>
          </a:xfrm>
          <a:custGeom>
            <a:avLst/>
            <a:gdLst>
              <a:gd name="connsiteX0" fmla="*/ 61776 w 71475"/>
              <a:gd name="connsiteY0" fmla="*/ 190 h 290311"/>
              <a:gd name="connsiteX1" fmla="*/ 11619 w 71475"/>
              <a:gd name="connsiteY1" fmla="*/ 96646 h 290311"/>
              <a:gd name="connsiteX2" fmla="*/ 42485 w 71475"/>
              <a:gd name="connsiteY2" fmla="*/ 146803 h 290311"/>
              <a:gd name="connsiteX3" fmla="*/ 15477 w 71475"/>
              <a:gd name="connsiteY3" fmla="*/ 142945 h 290311"/>
              <a:gd name="connsiteX4" fmla="*/ 69493 w 71475"/>
              <a:gd name="connsiteY4" fmla="*/ 289557 h 290311"/>
              <a:gd name="connsiteX5" fmla="*/ 54060 w 71475"/>
              <a:gd name="connsiteY5" fmla="*/ 196960 h 290311"/>
              <a:gd name="connsiteX6" fmla="*/ 44 w 71475"/>
              <a:gd name="connsiteY6" fmla="*/ 123654 h 290311"/>
              <a:gd name="connsiteX7" fmla="*/ 61776 w 71475"/>
              <a:gd name="connsiteY7" fmla="*/ 190 h 290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475" h="290311">
                <a:moveTo>
                  <a:pt x="61776" y="190"/>
                </a:moveTo>
                <a:cubicBezTo>
                  <a:pt x="63705" y="-4311"/>
                  <a:pt x="14834" y="72211"/>
                  <a:pt x="11619" y="96646"/>
                </a:cubicBezTo>
                <a:cubicBezTo>
                  <a:pt x="8404" y="121081"/>
                  <a:pt x="41842" y="139087"/>
                  <a:pt x="42485" y="146803"/>
                </a:cubicBezTo>
                <a:cubicBezTo>
                  <a:pt x="43128" y="154520"/>
                  <a:pt x="10976" y="119153"/>
                  <a:pt x="15477" y="142945"/>
                </a:cubicBezTo>
                <a:cubicBezTo>
                  <a:pt x="19978" y="166737"/>
                  <a:pt x="63063" y="280555"/>
                  <a:pt x="69493" y="289557"/>
                </a:cubicBezTo>
                <a:cubicBezTo>
                  <a:pt x="75923" y="298559"/>
                  <a:pt x="65635" y="224610"/>
                  <a:pt x="54060" y="196960"/>
                </a:cubicBezTo>
                <a:cubicBezTo>
                  <a:pt x="42485" y="169310"/>
                  <a:pt x="1973" y="153877"/>
                  <a:pt x="44" y="123654"/>
                </a:cubicBezTo>
                <a:cubicBezTo>
                  <a:pt x="-1885" y="93431"/>
                  <a:pt x="59847" y="4691"/>
                  <a:pt x="61776" y="1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9" name="フリーフォーム 738">
            <a:extLst>
              <a:ext uri="{FF2B5EF4-FFF2-40B4-BE49-F238E27FC236}">
                <a16:creationId xmlns:a16="http://schemas.microsoft.com/office/drawing/2014/main" id="{D5E7B245-6A2D-9FDC-CD8F-CC711D32DEA5}"/>
              </a:ext>
            </a:extLst>
          </p:cNvPr>
          <p:cNvSpPr/>
          <p:nvPr/>
        </p:nvSpPr>
        <p:spPr>
          <a:xfrm>
            <a:off x="6048921" y="7287745"/>
            <a:ext cx="277337" cy="257570"/>
          </a:xfrm>
          <a:custGeom>
            <a:avLst/>
            <a:gdLst>
              <a:gd name="connsiteX0" fmla="*/ 189833 w 277337"/>
              <a:gd name="connsiteY0" fmla="*/ 447 h 257570"/>
              <a:gd name="connsiteX1" fmla="*/ 147393 w 277337"/>
              <a:gd name="connsiteY1" fmla="*/ 100761 h 257570"/>
              <a:gd name="connsiteX2" fmla="*/ 189833 w 277337"/>
              <a:gd name="connsiteY2" fmla="*/ 81470 h 257570"/>
              <a:gd name="connsiteX3" fmla="*/ 81803 w 277337"/>
              <a:gd name="connsiteY3" fmla="*/ 185642 h 257570"/>
              <a:gd name="connsiteX4" fmla="*/ 4638 w 277337"/>
              <a:gd name="connsiteY4" fmla="*/ 243516 h 257570"/>
              <a:gd name="connsiteX5" fmla="*/ 220699 w 277337"/>
              <a:gd name="connsiteY5" fmla="*/ 112336 h 257570"/>
              <a:gd name="connsiteX6" fmla="*/ 266998 w 277337"/>
              <a:gd name="connsiteY6" fmla="*/ 120052 h 257570"/>
              <a:gd name="connsiteX7" fmla="*/ 58654 w 277337"/>
              <a:gd name="connsiteY7" fmla="*/ 231941 h 257570"/>
              <a:gd name="connsiteX8" fmla="*/ 232274 w 277337"/>
              <a:gd name="connsiteY8" fmla="*/ 162493 h 257570"/>
              <a:gd name="connsiteX9" fmla="*/ 43221 w 277337"/>
              <a:gd name="connsiteY9" fmla="*/ 255090 h 257570"/>
              <a:gd name="connsiteX10" fmla="*/ 89520 w 277337"/>
              <a:gd name="connsiteY10" fmla="*/ 220366 h 257570"/>
              <a:gd name="connsiteX11" fmla="*/ 93378 w 277337"/>
              <a:gd name="connsiteY11" fmla="*/ 108478 h 257570"/>
              <a:gd name="connsiteX12" fmla="*/ 155109 w 277337"/>
              <a:gd name="connsiteY12" fmla="*/ 120052 h 257570"/>
              <a:gd name="connsiteX13" fmla="*/ 128102 w 277337"/>
              <a:gd name="connsiteY13" fmla="*/ 131627 h 257570"/>
              <a:gd name="connsiteX14" fmla="*/ 85661 w 277337"/>
              <a:gd name="connsiteY14" fmla="*/ 147060 h 257570"/>
              <a:gd name="connsiteX15" fmla="*/ 189833 w 277337"/>
              <a:gd name="connsiteY15" fmla="*/ 447 h 25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77337" h="257570">
                <a:moveTo>
                  <a:pt x="189833" y="447"/>
                </a:moveTo>
                <a:cubicBezTo>
                  <a:pt x="200122" y="-7269"/>
                  <a:pt x="147393" y="87257"/>
                  <a:pt x="147393" y="100761"/>
                </a:cubicBezTo>
                <a:cubicBezTo>
                  <a:pt x="147393" y="114265"/>
                  <a:pt x="200765" y="67323"/>
                  <a:pt x="189833" y="81470"/>
                </a:cubicBezTo>
                <a:cubicBezTo>
                  <a:pt x="178901" y="95617"/>
                  <a:pt x="112669" y="158634"/>
                  <a:pt x="81803" y="185642"/>
                </a:cubicBezTo>
                <a:cubicBezTo>
                  <a:pt x="50937" y="212650"/>
                  <a:pt x="-18511" y="255734"/>
                  <a:pt x="4638" y="243516"/>
                </a:cubicBezTo>
                <a:cubicBezTo>
                  <a:pt x="27787" y="231298"/>
                  <a:pt x="176972" y="132913"/>
                  <a:pt x="220699" y="112336"/>
                </a:cubicBezTo>
                <a:cubicBezTo>
                  <a:pt x="264426" y="91759"/>
                  <a:pt x="294006" y="100118"/>
                  <a:pt x="266998" y="120052"/>
                </a:cubicBezTo>
                <a:cubicBezTo>
                  <a:pt x="239991" y="139986"/>
                  <a:pt x="64441" y="224868"/>
                  <a:pt x="58654" y="231941"/>
                </a:cubicBezTo>
                <a:cubicBezTo>
                  <a:pt x="52867" y="239014"/>
                  <a:pt x="234846" y="158635"/>
                  <a:pt x="232274" y="162493"/>
                </a:cubicBezTo>
                <a:cubicBezTo>
                  <a:pt x="229702" y="166351"/>
                  <a:pt x="67013" y="245445"/>
                  <a:pt x="43221" y="255090"/>
                </a:cubicBezTo>
                <a:cubicBezTo>
                  <a:pt x="19429" y="264735"/>
                  <a:pt x="81161" y="244801"/>
                  <a:pt x="89520" y="220366"/>
                </a:cubicBezTo>
                <a:cubicBezTo>
                  <a:pt x="97879" y="195931"/>
                  <a:pt x="82446" y="125197"/>
                  <a:pt x="93378" y="108478"/>
                </a:cubicBezTo>
                <a:cubicBezTo>
                  <a:pt x="104309" y="91759"/>
                  <a:pt x="149322" y="116194"/>
                  <a:pt x="155109" y="120052"/>
                </a:cubicBezTo>
                <a:cubicBezTo>
                  <a:pt x="160896" y="123910"/>
                  <a:pt x="139677" y="127126"/>
                  <a:pt x="128102" y="131627"/>
                </a:cubicBezTo>
                <a:cubicBezTo>
                  <a:pt x="116527" y="136128"/>
                  <a:pt x="74729" y="165065"/>
                  <a:pt x="85661" y="147060"/>
                </a:cubicBezTo>
                <a:cubicBezTo>
                  <a:pt x="96593" y="129055"/>
                  <a:pt x="179544" y="8163"/>
                  <a:pt x="189833" y="44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0" name="フリーフォーム 739">
            <a:extLst>
              <a:ext uri="{FF2B5EF4-FFF2-40B4-BE49-F238E27FC236}">
                <a16:creationId xmlns:a16="http://schemas.microsoft.com/office/drawing/2014/main" id="{2CB6B6FC-F723-D376-1005-583552F627E2}"/>
              </a:ext>
            </a:extLst>
          </p:cNvPr>
          <p:cNvSpPr/>
          <p:nvPr/>
        </p:nvSpPr>
        <p:spPr>
          <a:xfrm>
            <a:off x="5067282" y="7579212"/>
            <a:ext cx="1168063" cy="226076"/>
          </a:xfrm>
          <a:custGeom>
            <a:avLst/>
            <a:gdLst>
              <a:gd name="connsiteX0" fmla="*/ 21721 w 1168063"/>
              <a:gd name="connsiteY0" fmla="*/ 17639 h 226076"/>
              <a:gd name="connsiteX1" fmla="*/ 71877 w 1168063"/>
              <a:gd name="connsiteY1" fmla="*/ 21497 h 226076"/>
              <a:gd name="connsiteX2" fmla="*/ 419118 w 1168063"/>
              <a:gd name="connsiteY2" fmla="*/ 210550 h 226076"/>
              <a:gd name="connsiteX3" fmla="*/ 411402 w 1168063"/>
              <a:gd name="connsiteY3" fmla="*/ 214408 h 226076"/>
              <a:gd name="connsiteX4" fmla="*/ 565731 w 1168063"/>
              <a:gd name="connsiteY4" fmla="*/ 206692 h 226076"/>
              <a:gd name="connsiteX5" fmla="*/ 542581 w 1168063"/>
              <a:gd name="connsiteY5" fmla="*/ 195117 h 226076"/>
              <a:gd name="connsiteX6" fmla="*/ 631321 w 1168063"/>
              <a:gd name="connsiteY6" fmla="*/ 168110 h 226076"/>
              <a:gd name="connsiteX7" fmla="*/ 673761 w 1168063"/>
              <a:gd name="connsiteY7" fmla="*/ 125669 h 226076"/>
              <a:gd name="connsiteX8" fmla="*/ 511715 w 1168063"/>
              <a:gd name="connsiteY8" fmla="*/ 83229 h 226076"/>
              <a:gd name="connsiteX9" fmla="*/ 878247 w 1168063"/>
              <a:gd name="connsiteY9" fmla="*/ 152677 h 226076"/>
              <a:gd name="connsiteX10" fmla="*/ 1163756 w 1168063"/>
              <a:gd name="connsiteY10" fmla="*/ 117953 h 226076"/>
              <a:gd name="connsiteX11" fmla="*/ 654470 w 1168063"/>
              <a:gd name="connsiteY11" fmla="*/ 117953 h 226076"/>
              <a:gd name="connsiteX12" fmla="*/ 1121315 w 1168063"/>
              <a:gd name="connsiteY12" fmla="*/ 110236 h 226076"/>
              <a:gd name="connsiteX13" fmla="*/ 712343 w 1168063"/>
              <a:gd name="connsiteY13" fmla="*/ 141102 h 226076"/>
              <a:gd name="connsiteX14" fmla="*/ 723918 w 1168063"/>
              <a:gd name="connsiteY14" fmla="*/ 195117 h 226076"/>
              <a:gd name="connsiteX15" fmla="*/ 700769 w 1168063"/>
              <a:gd name="connsiteY15" fmla="*/ 210550 h 226076"/>
              <a:gd name="connsiteX16" fmla="*/ 558014 w 1168063"/>
              <a:gd name="connsiteY16" fmla="*/ 160393 h 226076"/>
              <a:gd name="connsiteX17" fmla="*/ 488566 w 1168063"/>
              <a:gd name="connsiteY17" fmla="*/ 187401 h 226076"/>
              <a:gd name="connsiteX18" fmla="*/ 473133 w 1168063"/>
              <a:gd name="connsiteY18" fmla="*/ 210550 h 226076"/>
              <a:gd name="connsiteX19" fmla="*/ 341953 w 1168063"/>
              <a:gd name="connsiteY19" fmla="*/ 141102 h 226076"/>
              <a:gd name="connsiteX20" fmla="*/ 21721 w 1168063"/>
              <a:gd name="connsiteY20" fmla="*/ 17639 h 2260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168063" h="226076">
                <a:moveTo>
                  <a:pt x="21721" y="17639"/>
                </a:moveTo>
                <a:cubicBezTo>
                  <a:pt x="-23292" y="-2295"/>
                  <a:pt x="5644" y="-10655"/>
                  <a:pt x="71877" y="21497"/>
                </a:cubicBezTo>
                <a:cubicBezTo>
                  <a:pt x="138110" y="53649"/>
                  <a:pt x="362531" y="178398"/>
                  <a:pt x="419118" y="210550"/>
                </a:cubicBezTo>
                <a:cubicBezTo>
                  <a:pt x="475706" y="242702"/>
                  <a:pt x="386967" y="215051"/>
                  <a:pt x="411402" y="214408"/>
                </a:cubicBezTo>
                <a:cubicBezTo>
                  <a:pt x="435837" y="213765"/>
                  <a:pt x="543868" y="209907"/>
                  <a:pt x="565731" y="206692"/>
                </a:cubicBezTo>
                <a:cubicBezTo>
                  <a:pt x="587594" y="203477"/>
                  <a:pt x="531649" y="201547"/>
                  <a:pt x="542581" y="195117"/>
                </a:cubicBezTo>
                <a:cubicBezTo>
                  <a:pt x="553513" y="188687"/>
                  <a:pt x="609458" y="179685"/>
                  <a:pt x="631321" y="168110"/>
                </a:cubicBezTo>
                <a:cubicBezTo>
                  <a:pt x="653184" y="156535"/>
                  <a:pt x="693695" y="139816"/>
                  <a:pt x="673761" y="125669"/>
                </a:cubicBezTo>
                <a:cubicBezTo>
                  <a:pt x="653827" y="111522"/>
                  <a:pt x="477634" y="78728"/>
                  <a:pt x="511715" y="83229"/>
                </a:cubicBezTo>
                <a:cubicBezTo>
                  <a:pt x="545796" y="87730"/>
                  <a:pt x="769574" y="146890"/>
                  <a:pt x="878247" y="152677"/>
                </a:cubicBezTo>
                <a:cubicBezTo>
                  <a:pt x="986920" y="158464"/>
                  <a:pt x="1201052" y="123740"/>
                  <a:pt x="1163756" y="117953"/>
                </a:cubicBezTo>
                <a:cubicBezTo>
                  <a:pt x="1126460" y="112166"/>
                  <a:pt x="661543" y="119239"/>
                  <a:pt x="654470" y="117953"/>
                </a:cubicBezTo>
                <a:cubicBezTo>
                  <a:pt x="647397" y="116667"/>
                  <a:pt x="1111669" y="106378"/>
                  <a:pt x="1121315" y="110236"/>
                </a:cubicBezTo>
                <a:cubicBezTo>
                  <a:pt x="1130961" y="114094"/>
                  <a:pt x="778576" y="126955"/>
                  <a:pt x="712343" y="141102"/>
                </a:cubicBezTo>
                <a:cubicBezTo>
                  <a:pt x="646110" y="155249"/>
                  <a:pt x="725847" y="183542"/>
                  <a:pt x="723918" y="195117"/>
                </a:cubicBezTo>
                <a:cubicBezTo>
                  <a:pt x="721989" y="206692"/>
                  <a:pt x="728420" y="216337"/>
                  <a:pt x="700769" y="210550"/>
                </a:cubicBezTo>
                <a:cubicBezTo>
                  <a:pt x="673118" y="204763"/>
                  <a:pt x="593381" y="164251"/>
                  <a:pt x="558014" y="160393"/>
                </a:cubicBezTo>
                <a:cubicBezTo>
                  <a:pt x="522647" y="156535"/>
                  <a:pt x="502713" y="179042"/>
                  <a:pt x="488566" y="187401"/>
                </a:cubicBezTo>
                <a:cubicBezTo>
                  <a:pt x="474419" y="195760"/>
                  <a:pt x="497569" y="218267"/>
                  <a:pt x="473133" y="210550"/>
                </a:cubicBezTo>
                <a:cubicBezTo>
                  <a:pt x="448698" y="202834"/>
                  <a:pt x="417832" y="175826"/>
                  <a:pt x="341953" y="141102"/>
                </a:cubicBezTo>
                <a:cubicBezTo>
                  <a:pt x="266075" y="106378"/>
                  <a:pt x="66734" y="37573"/>
                  <a:pt x="21721" y="176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1" name="フリーフォーム 740">
            <a:extLst>
              <a:ext uri="{FF2B5EF4-FFF2-40B4-BE49-F238E27FC236}">
                <a16:creationId xmlns:a16="http://schemas.microsoft.com/office/drawing/2014/main" id="{689B089F-2A0B-C566-A92D-4E8D0D5A28C7}"/>
              </a:ext>
            </a:extLst>
          </p:cNvPr>
          <p:cNvSpPr/>
          <p:nvPr/>
        </p:nvSpPr>
        <p:spPr>
          <a:xfrm>
            <a:off x="5416367" y="7422661"/>
            <a:ext cx="679578" cy="179410"/>
          </a:xfrm>
          <a:custGeom>
            <a:avLst/>
            <a:gdLst>
              <a:gd name="connsiteX0" fmla="*/ 670108 w 679578"/>
              <a:gd name="connsiteY0" fmla="*/ 3664 h 179410"/>
              <a:gd name="connsiteX1" fmla="*/ 133533 w 679578"/>
              <a:gd name="connsiteY1" fmla="*/ 133839 h 179410"/>
              <a:gd name="connsiteX2" fmla="*/ 219258 w 679578"/>
              <a:gd name="connsiteY2" fmla="*/ 124314 h 179410"/>
              <a:gd name="connsiteX3" fmla="*/ 292283 w 679578"/>
              <a:gd name="connsiteY3" fmla="*/ 175114 h 179410"/>
              <a:gd name="connsiteX4" fmla="*/ 336733 w 679578"/>
              <a:gd name="connsiteY4" fmla="*/ 149714 h 179410"/>
              <a:gd name="connsiteX5" fmla="*/ 244658 w 679578"/>
              <a:gd name="connsiteY5" fmla="*/ 124314 h 179410"/>
              <a:gd name="connsiteX6" fmla="*/ 311333 w 679578"/>
              <a:gd name="connsiteY6" fmla="*/ 171939 h 179410"/>
              <a:gd name="connsiteX7" fmla="*/ 451033 w 679578"/>
              <a:gd name="connsiteY7" fmla="*/ 79864 h 179410"/>
              <a:gd name="connsiteX8" fmla="*/ 454208 w 679578"/>
              <a:gd name="connsiteY8" fmla="*/ 178289 h 179410"/>
              <a:gd name="connsiteX9" fmla="*/ 409758 w 679578"/>
              <a:gd name="connsiteY9" fmla="*/ 130664 h 179410"/>
              <a:gd name="connsiteX10" fmla="*/ 384358 w 679578"/>
              <a:gd name="connsiteY10" fmla="*/ 92564 h 179410"/>
              <a:gd name="connsiteX11" fmla="*/ 183 w 679578"/>
              <a:gd name="connsiteY11" fmla="*/ 162414 h 179410"/>
              <a:gd name="connsiteX12" fmla="*/ 438333 w 679578"/>
              <a:gd name="connsiteY12" fmla="*/ 48114 h 179410"/>
              <a:gd name="connsiteX13" fmla="*/ 670108 w 679578"/>
              <a:gd name="connsiteY13" fmla="*/ 3664 h 17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79578" h="179410">
                <a:moveTo>
                  <a:pt x="670108" y="3664"/>
                </a:moveTo>
                <a:cubicBezTo>
                  <a:pt x="619308" y="17951"/>
                  <a:pt x="208675" y="113731"/>
                  <a:pt x="133533" y="133839"/>
                </a:cubicBezTo>
                <a:cubicBezTo>
                  <a:pt x="58391" y="153947"/>
                  <a:pt x="192800" y="117435"/>
                  <a:pt x="219258" y="124314"/>
                </a:cubicBezTo>
                <a:cubicBezTo>
                  <a:pt x="245716" y="131193"/>
                  <a:pt x="272704" y="170881"/>
                  <a:pt x="292283" y="175114"/>
                </a:cubicBezTo>
                <a:cubicBezTo>
                  <a:pt x="311862" y="179347"/>
                  <a:pt x="344670" y="158181"/>
                  <a:pt x="336733" y="149714"/>
                </a:cubicBezTo>
                <a:cubicBezTo>
                  <a:pt x="328795" y="141247"/>
                  <a:pt x="248891" y="120610"/>
                  <a:pt x="244658" y="124314"/>
                </a:cubicBezTo>
                <a:cubicBezTo>
                  <a:pt x="240425" y="128018"/>
                  <a:pt x="276937" y="179347"/>
                  <a:pt x="311333" y="171939"/>
                </a:cubicBezTo>
                <a:cubicBezTo>
                  <a:pt x="345729" y="164531"/>
                  <a:pt x="427221" y="78806"/>
                  <a:pt x="451033" y="79864"/>
                </a:cubicBezTo>
                <a:cubicBezTo>
                  <a:pt x="474845" y="80922"/>
                  <a:pt x="461087" y="169822"/>
                  <a:pt x="454208" y="178289"/>
                </a:cubicBezTo>
                <a:cubicBezTo>
                  <a:pt x="447329" y="186756"/>
                  <a:pt x="421400" y="144951"/>
                  <a:pt x="409758" y="130664"/>
                </a:cubicBezTo>
                <a:cubicBezTo>
                  <a:pt x="398116" y="116377"/>
                  <a:pt x="452621" y="87272"/>
                  <a:pt x="384358" y="92564"/>
                </a:cubicBezTo>
                <a:cubicBezTo>
                  <a:pt x="316095" y="97856"/>
                  <a:pt x="-8813" y="169822"/>
                  <a:pt x="183" y="162414"/>
                </a:cubicBezTo>
                <a:cubicBezTo>
                  <a:pt x="9179" y="155006"/>
                  <a:pt x="320329" y="76689"/>
                  <a:pt x="438333" y="48114"/>
                </a:cubicBezTo>
                <a:cubicBezTo>
                  <a:pt x="556337" y="19539"/>
                  <a:pt x="720908" y="-10623"/>
                  <a:pt x="670108" y="366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フリーフォーム 742">
            <a:extLst>
              <a:ext uri="{FF2B5EF4-FFF2-40B4-BE49-F238E27FC236}">
                <a16:creationId xmlns:a16="http://schemas.microsoft.com/office/drawing/2014/main" id="{686B95C0-DCAF-5F44-C61A-0A21D6244606}"/>
              </a:ext>
            </a:extLst>
          </p:cNvPr>
          <p:cNvSpPr/>
          <p:nvPr/>
        </p:nvSpPr>
        <p:spPr>
          <a:xfrm>
            <a:off x="4079875" y="7428919"/>
            <a:ext cx="1321852" cy="178389"/>
          </a:xfrm>
          <a:custGeom>
            <a:avLst/>
            <a:gdLst>
              <a:gd name="connsiteX0" fmla="*/ 0 w 1321852"/>
              <a:gd name="connsiteY0" fmla="*/ 86306 h 178389"/>
              <a:gd name="connsiteX1" fmla="*/ 339725 w 1321852"/>
              <a:gd name="connsiteY1" fmla="*/ 83131 h 178389"/>
              <a:gd name="connsiteX2" fmla="*/ 358775 w 1321852"/>
              <a:gd name="connsiteY2" fmla="*/ 73606 h 178389"/>
              <a:gd name="connsiteX3" fmla="*/ 206375 w 1321852"/>
              <a:gd name="connsiteY3" fmla="*/ 581 h 178389"/>
              <a:gd name="connsiteX4" fmla="*/ 431800 w 1321852"/>
              <a:gd name="connsiteY4" fmla="*/ 38681 h 178389"/>
              <a:gd name="connsiteX5" fmla="*/ 641350 w 1321852"/>
              <a:gd name="connsiteY5" fmla="*/ 25981 h 178389"/>
              <a:gd name="connsiteX6" fmla="*/ 720725 w 1321852"/>
              <a:gd name="connsiteY6" fmla="*/ 22806 h 178389"/>
              <a:gd name="connsiteX7" fmla="*/ 762000 w 1321852"/>
              <a:gd name="connsiteY7" fmla="*/ 22806 h 178389"/>
              <a:gd name="connsiteX8" fmla="*/ 819150 w 1321852"/>
              <a:gd name="connsiteY8" fmla="*/ 16456 h 178389"/>
              <a:gd name="connsiteX9" fmla="*/ 765175 w 1321852"/>
              <a:gd name="connsiteY9" fmla="*/ 22806 h 178389"/>
              <a:gd name="connsiteX10" fmla="*/ 742950 w 1321852"/>
              <a:gd name="connsiteY10" fmla="*/ 83131 h 178389"/>
              <a:gd name="connsiteX11" fmla="*/ 803275 w 1321852"/>
              <a:gd name="connsiteY11" fmla="*/ 581 h 178389"/>
              <a:gd name="connsiteX12" fmla="*/ 854075 w 1321852"/>
              <a:gd name="connsiteY12" fmla="*/ 64081 h 178389"/>
              <a:gd name="connsiteX13" fmla="*/ 835025 w 1321852"/>
              <a:gd name="connsiteY13" fmla="*/ 35506 h 178389"/>
              <a:gd name="connsiteX14" fmla="*/ 1012825 w 1321852"/>
              <a:gd name="connsiteY14" fmla="*/ 130756 h 178389"/>
              <a:gd name="connsiteX15" fmla="*/ 1317625 w 1321852"/>
              <a:gd name="connsiteY15" fmla="*/ 146631 h 178389"/>
              <a:gd name="connsiteX16" fmla="*/ 1177925 w 1321852"/>
              <a:gd name="connsiteY16" fmla="*/ 178381 h 178389"/>
              <a:gd name="connsiteX17" fmla="*/ 996950 w 1321852"/>
              <a:gd name="connsiteY17" fmla="*/ 143456 h 178389"/>
              <a:gd name="connsiteX18" fmla="*/ 860425 w 1321852"/>
              <a:gd name="connsiteY18" fmla="*/ 127581 h 178389"/>
              <a:gd name="connsiteX19" fmla="*/ 885825 w 1321852"/>
              <a:gd name="connsiteY19" fmla="*/ 121231 h 178389"/>
              <a:gd name="connsiteX20" fmla="*/ 1082675 w 1321852"/>
              <a:gd name="connsiteY20" fmla="*/ 149806 h 178389"/>
              <a:gd name="connsiteX21" fmla="*/ 996950 w 1321852"/>
              <a:gd name="connsiteY21" fmla="*/ 76781 h 178389"/>
              <a:gd name="connsiteX22" fmla="*/ 809625 w 1321852"/>
              <a:gd name="connsiteY22" fmla="*/ 25981 h 178389"/>
              <a:gd name="connsiteX23" fmla="*/ 403225 w 1321852"/>
              <a:gd name="connsiteY23" fmla="*/ 19631 h 178389"/>
              <a:gd name="connsiteX24" fmla="*/ 254000 w 1321852"/>
              <a:gd name="connsiteY24" fmla="*/ 16456 h 178389"/>
              <a:gd name="connsiteX25" fmla="*/ 409575 w 1321852"/>
              <a:gd name="connsiteY25" fmla="*/ 67256 h 178389"/>
              <a:gd name="connsiteX26" fmla="*/ 403225 w 1321852"/>
              <a:gd name="connsiteY26" fmla="*/ 83131 h 178389"/>
              <a:gd name="connsiteX27" fmla="*/ 222250 w 1321852"/>
              <a:gd name="connsiteY27" fmla="*/ 89481 h 178389"/>
              <a:gd name="connsiteX28" fmla="*/ 0 w 1321852"/>
              <a:gd name="connsiteY28" fmla="*/ 86306 h 178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321852" h="178389">
                <a:moveTo>
                  <a:pt x="0" y="86306"/>
                </a:moveTo>
                <a:lnTo>
                  <a:pt x="339725" y="83131"/>
                </a:lnTo>
                <a:cubicBezTo>
                  <a:pt x="399521" y="81014"/>
                  <a:pt x="381000" y="87364"/>
                  <a:pt x="358775" y="73606"/>
                </a:cubicBezTo>
                <a:cubicBezTo>
                  <a:pt x="336550" y="59848"/>
                  <a:pt x="194204" y="6402"/>
                  <a:pt x="206375" y="581"/>
                </a:cubicBezTo>
                <a:cubicBezTo>
                  <a:pt x="218546" y="-5240"/>
                  <a:pt x="359304" y="34448"/>
                  <a:pt x="431800" y="38681"/>
                </a:cubicBezTo>
                <a:lnTo>
                  <a:pt x="641350" y="25981"/>
                </a:lnTo>
                <a:cubicBezTo>
                  <a:pt x="689504" y="23335"/>
                  <a:pt x="700617" y="23335"/>
                  <a:pt x="720725" y="22806"/>
                </a:cubicBezTo>
                <a:cubicBezTo>
                  <a:pt x="740833" y="22277"/>
                  <a:pt x="745596" y="23864"/>
                  <a:pt x="762000" y="22806"/>
                </a:cubicBezTo>
                <a:cubicBezTo>
                  <a:pt x="778404" y="21748"/>
                  <a:pt x="818621" y="16456"/>
                  <a:pt x="819150" y="16456"/>
                </a:cubicBezTo>
                <a:cubicBezTo>
                  <a:pt x="819679" y="16456"/>
                  <a:pt x="777875" y="11694"/>
                  <a:pt x="765175" y="22806"/>
                </a:cubicBezTo>
                <a:cubicBezTo>
                  <a:pt x="752475" y="33918"/>
                  <a:pt x="736600" y="86835"/>
                  <a:pt x="742950" y="83131"/>
                </a:cubicBezTo>
                <a:cubicBezTo>
                  <a:pt x="749300" y="79427"/>
                  <a:pt x="784754" y="3756"/>
                  <a:pt x="803275" y="581"/>
                </a:cubicBezTo>
                <a:cubicBezTo>
                  <a:pt x="821796" y="-2594"/>
                  <a:pt x="848783" y="58260"/>
                  <a:pt x="854075" y="64081"/>
                </a:cubicBezTo>
                <a:cubicBezTo>
                  <a:pt x="859367" y="69902"/>
                  <a:pt x="808567" y="24393"/>
                  <a:pt x="835025" y="35506"/>
                </a:cubicBezTo>
                <a:cubicBezTo>
                  <a:pt x="861483" y="46618"/>
                  <a:pt x="932392" y="112235"/>
                  <a:pt x="1012825" y="130756"/>
                </a:cubicBezTo>
                <a:cubicBezTo>
                  <a:pt x="1093258" y="149277"/>
                  <a:pt x="1290109" y="138694"/>
                  <a:pt x="1317625" y="146631"/>
                </a:cubicBezTo>
                <a:cubicBezTo>
                  <a:pt x="1345141" y="154568"/>
                  <a:pt x="1231371" y="178910"/>
                  <a:pt x="1177925" y="178381"/>
                </a:cubicBezTo>
                <a:cubicBezTo>
                  <a:pt x="1124479" y="177852"/>
                  <a:pt x="1049867" y="151923"/>
                  <a:pt x="996950" y="143456"/>
                </a:cubicBezTo>
                <a:cubicBezTo>
                  <a:pt x="944033" y="134989"/>
                  <a:pt x="878946" y="131285"/>
                  <a:pt x="860425" y="127581"/>
                </a:cubicBezTo>
                <a:cubicBezTo>
                  <a:pt x="841904" y="123877"/>
                  <a:pt x="848783" y="117527"/>
                  <a:pt x="885825" y="121231"/>
                </a:cubicBezTo>
                <a:cubicBezTo>
                  <a:pt x="922867" y="124935"/>
                  <a:pt x="1064154" y="157214"/>
                  <a:pt x="1082675" y="149806"/>
                </a:cubicBezTo>
                <a:cubicBezTo>
                  <a:pt x="1101196" y="142398"/>
                  <a:pt x="1042458" y="97419"/>
                  <a:pt x="996950" y="76781"/>
                </a:cubicBezTo>
                <a:cubicBezTo>
                  <a:pt x="951442" y="56143"/>
                  <a:pt x="908579" y="35506"/>
                  <a:pt x="809625" y="25981"/>
                </a:cubicBezTo>
                <a:cubicBezTo>
                  <a:pt x="710671" y="16456"/>
                  <a:pt x="403225" y="19631"/>
                  <a:pt x="403225" y="19631"/>
                </a:cubicBezTo>
                <a:cubicBezTo>
                  <a:pt x="310621" y="18044"/>
                  <a:pt x="252942" y="8519"/>
                  <a:pt x="254000" y="16456"/>
                </a:cubicBezTo>
                <a:cubicBezTo>
                  <a:pt x="255058" y="24393"/>
                  <a:pt x="384704" y="56144"/>
                  <a:pt x="409575" y="67256"/>
                </a:cubicBezTo>
                <a:cubicBezTo>
                  <a:pt x="434446" y="78368"/>
                  <a:pt x="434446" y="79427"/>
                  <a:pt x="403225" y="83131"/>
                </a:cubicBezTo>
                <a:cubicBezTo>
                  <a:pt x="372004" y="86835"/>
                  <a:pt x="222250" y="89481"/>
                  <a:pt x="222250" y="89481"/>
                </a:cubicBezTo>
                <a:lnTo>
                  <a:pt x="0" y="86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フリーフォーム 743">
            <a:extLst>
              <a:ext uri="{FF2B5EF4-FFF2-40B4-BE49-F238E27FC236}">
                <a16:creationId xmlns:a16="http://schemas.microsoft.com/office/drawing/2014/main" id="{EC65B79C-3BA6-B367-327B-0DE76BD44125}"/>
              </a:ext>
            </a:extLst>
          </p:cNvPr>
          <p:cNvSpPr/>
          <p:nvPr/>
        </p:nvSpPr>
        <p:spPr>
          <a:xfrm>
            <a:off x="3954537" y="7416724"/>
            <a:ext cx="1274621" cy="192340"/>
          </a:xfrm>
          <a:custGeom>
            <a:avLst/>
            <a:gdLst>
              <a:gd name="connsiteX0" fmla="*/ 7863 w 1274621"/>
              <a:gd name="connsiteY0" fmla="*/ 3251 h 192340"/>
              <a:gd name="connsiteX1" fmla="*/ 52313 w 1274621"/>
              <a:gd name="connsiteY1" fmla="*/ 35001 h 192340"/>
              <a:gd name="connsiteX2" fmla="*/ 249163 w 1274621"/>
              <a:gd name="connsiteY2" fmla="*/ 146126 h 192340"/>
              <a:gd name="connsiteX3" fmla="*/ 484113 w 1274621"/>
              <a:gd name="connsiteY3" fmla="*/ 117551 h 192340"/>
              <a:gd name="connsiteX4" fmla="*/ 480938 w 1274621"/>
              <a:gd name="connsiteY4" fmla="*/ 76276 h 192340"/>
              <a:gd name="connsiteX5" fmla="*/ 871463 w 1274621"/>
              <a:gd name="connsiteY5" fmla="*/ 47701 h 192340"/>
              <a:gd name="connsiteX6" fmla="*/ 919088 w 1274621"/>
              <a:gd name="connsiteY6" fmla="*/ 25476 h 192340"/>
              <a:gd name="connsiteX7" fmla="*/ 852413 w 1274621"/>
              <a:gd name="connsiteY7" fmla="*/ 82626 h 192340"/>
              <a:gd name="connsiteX8" fmla="*/ 1014338 w 1274621"/>
              <a:gd name="connsiteY8" fmla="*/ 133426 h 192340"/>
              <a:gd name="connsiteX9" fmla="*/ 938138 w 1274621"/>
              <a:gd name="connsiteY9" fmla="*/ 98501 h 192340"/>
              <a:gd name="connsiteX10" fmla="*/ 1239763 w 1274621"/>
              <a:gd name="connsiteY10" fmla="*/ 184226 h 192340"/>
              <a:gd name="connsiteX11" fmla="*/ 1173088 w 1274621"/>
              <a:gd name="connsiteY11" fmla="*/ 155651 h 192340"/>
              <a:gd name="connsiteX12" fmla="*/ 1268338 w 1274621"/>
              <a:gd name="connsiteY12" fmla="*/ 190576 h 192340"/>
              <a:gd name="connsiteX13" fmla="*/ 960363 w 1274621"/>
              <a:gd name="connsiteY13" fmla="*/ 88976 h 192340"/>
              <a:gd name="connsiteX14" fmla="*/ 906388 w 1274621"/>
              <a:gd name="connsiteY14" fmla="*/ 79451 h 192340"/>
              <a:gd name="connsiteX15" fmla="*/ 798438 w 1274621"/>
              <a:gd name="connsiteY15" fmla="*/ 60401 h 192340"/>
              <a:gd name="connsiteX16" fmla="*/ 534913 w 1274621"/>
              <a:gd name="connsiteY16" fmla="*/ 66751 h 192340"/>
              <a:gd name="connsiteX17" fmla="*/ 388863 w 1274621"/>
              <a:gd name="connsiteY17" fmla="*/ 82626 h 192340"/>
              <a:gd name="connsiteX18" fmla="*/ 258688 w 1274621"/>
              <a:gd name="connsiteY18" fmla="*/ 104851 h 192340"/>
              <a:gd name="connsiteX19" fmla="*/ 223763 w 1274621"/>
              <a:gd name="connsiteY19" fmla="*/ 117551 h 192340"/>
              <a:gd name="connsiteX20" fmla="*/ 182488 w 1274621"/>
              <a:gd name="connsiteY20" fmla="*/ 101676 h 192340"/>
              <a:gd name="connsiteX21" fmla="*/ 7863 w 1274621"/>
              <a:gd name="connsiteY21" fmla="*/ 3251 h 19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74621" h="192340">
                <a:moveTo>
                  <a:pt x="7863" y="3251"/>
                </a:moveTo>
                <a:cubicBezTo>
                  <a:pt x="-13833" y="-7861"/>
                  <a:pt x="12096" y="11188"/>
                  <a:pt x="52313" y="35001"/>
                </a:cubicBezTo>
                <a:cubicBezTo>
                  <a:pt x="92530" y="58814"/>
                  <a:pt x="177196" y="132368"/>
                  <a:pt x="249163" y="146126"/>
                </a:cubicBezTo>
                <a:cubicBezTo>
                  <a:pt x="321130" y="159884"/>
                  <a:pt x="445484" y="129193"/>
                  <a:pt x="484113" y="117551"/>
                </a:cubicBezTo>
                <a:cubicBezTo>
                  <a:pt x="522742" y="105909"/>
                  <a:pt x="416380" y="87918"/>
                  <a:pt x="480938" y="76276"/>
                </a:cubicBezTo>
                <a:cubicBezTo>
                  <a:pt x="545496" y="64634"/>
                  <a:pt x="798438" y="56168"/>
                  <a:pt x="871463" y="47701"/>
                </a:cubicBezTo>
                <a:cubicBezTo>
                  <a:pt x="944488" y="39234"/>
                  <a:pt x="922263" y="19655"/>
                  <a:pt x="919088" y="25476"/>
                </a:cubicBezTo>
                <a:cubicBezTo>
                  <a:pt x="915913" y="31297"/>
                  <a:pt x="836538" y="64634"/>
                  <a:pt x="852413" y="82626"/>
                </a:cubicBezTo>
                <a:cubicBezTo>
                  <a:pt x="868288" y="100618"/>
                  <a:pt x="1000051" y="130780"/>
                  <a:pt x="1014338" y="133426"/>
                </a:cubicBezTo>
                <a:cubicBezTo>
                  <a:pt x="1028625" y="136072"/>
                  <a:pt x="900567" y="90034"/>
                  <a:pt x="938138" y="98501"/>
                </a:cubicBezTo>
                <a:cubicBezTo>
                  <a:pt x="975709" y="106968"/>
                  <a:pt x="1200605" y="174701"/>
                  <a:pt x="1239763" y="184226"/>
                </a:cubicBezTo>
                <a:cubicBezTo>
                  <a:pt x="1278921" y="193751"/>
                  <a:pt x="1168326" y="154593"/>
                  <a:pt x="1173088" y="155651"/>
                </a:cubicBezTo>
                <a:cubicBezTo>
                  <a:pt x="1177850" y="156709"/>
                  <a:pt x="1303792" y="201689"/>
                  <a:pt x="1268338" y="190576"/>
                </a:cubicBezTo>
                <a:cubicBezTo>
                  <a:pt x="1232884" y="179464"/>
                  <a:pt x="1020688" y="107497"/>
                  <a:pt x="960363" y="88976"/>
                </a:cubicBezTo>
                <a:cubicBezTo>
                  <a:pt x="900038" y="70455"/>
                  <a:pt x="906388" y="79451"/>
                  <a:pt x="906388" y="79451"/>
                </a:cubicBezTo>
                <a:cubicBezTo>
                  <a:pt x="879401" y="74689"/>
                  <a:pt x="860350" y="62518"/>
                  <a:pt x="798438" y="60401"/>
                </a:cubicBezTo>
                <a:cubicBezTo>
                  <a:pt x="736526" y="58284"/>
                  <a:pt x="603175" y="63047"/>
                  <a:pt x="534913" y="66751"/>
                </a:cubicBezTo>
                <a:cubicBezTo>
                  <a:pt x="466651" y="70455"/>
                  <a:pt x="434901" y="76276"/>
                  <a:pt x="388863" y="82626"/>
                </a:cubicBezTo>
                <a:cubicBezTo>
                  <a:pt x="342825" y="88976"/>
                  <a:pt x="286205" y="99030"/>
                  <a:pt x="258688" y="104851"/>
                </a:cubicBezTo>
                <a:cubicBezTo>
                  <a:pt x="231171" y="110672"/>
                  <a:pt x="236463" y="118080"/>
                  <a:pt x="223763" y="117551"/>
                </a:cubicBezTo>
                <a:cubicBezTo>
                  <a:pt x="211063" y="117022"/>
                  <a:pt x="215296" y="120726"/>
                  <a:pt x="182488" y="101676"/>
                </a:cubicBezTo>
                <a:cubicBezTo>
                  <a:pt x="149680" y="82626"/>
                  <a:pt x="29559" y="14363"/>
                  <a:pt x="7863" y="325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6" name="フリーフォーム 745">
            <a:extLst>
              <a:ext uri="{FF2B5EF4-FFF2-40B4-BE49-F238E27FC236}">
                <a16:creationId xmlns:a16="http://schemas.microsoft.com/office/drawing/2014/main" id="{21D0380C-9552-BC06-2BA5-37D79E288B60}"/>
              </a:ext>
            </a:extLst>
          </p:cNvPr>
          <p:cNvSpPr/>
          <p:nvPr/>
        </p:nvSpPr>
        <p:spPr>
          <a:xfrm>
            <a:off x="3798836" y="7454051"/>
            <a:ext cx="595820" cy="120914"/>
          </a:xfrm>
          <a:custGeom>
            <a:avLst/>
            <a:gdLst>
              <a:gd name="connsiteX0" fmla="*/ 4814 w 595820"/>
              <a:gd name="connsiteY0" fmla="*/ 849 h 120914"/>
              <a:gd name="connsiteX1" fmla="*/ 84189 w 595820"/>
              <a:gd name="connsiteY1" fmla="*/ 16724 h 120914"/>
              <a:gd name="connsiteX2" fmla="*/ 319139 w 595820"/>
              <a:gd name="connsiteY2" fmla="*/ 61174 h 120914"/>
              <a:gd name="connsiteX3" fmla="*/ 287389 w 595820"/>
              <a:gd name="connsiteY3" fmla="*/ 35774 h 120914"/>
              <a:gd name="connsiteX4" fmla="*/ 379464 w 595820"/>
              <a:gd name="connsiteY4" fmla="*/ 83399 h 120914"/>
              <a:gd name="connsiteX5" fmla="*/ 595364 w 595820"/>
              <a:gd name="connsiteY5" fmla="*/ 118324 h 120914"/>
              <a:gd name="connsiteX6" fmla="*/ 433439 w 595820"/>
              <a:gd name="connsiteY6" fmla="*/ 115149 h 120914"/>
              <a:gd name="connsiteX7" fmla="*/ 328664 w 595820"/>
              <a:gd name="connsiteY7" fmla="*/ 89749 h 120914"/>
              <a:gd name="connsiteX8" fmla="*/ 58789 w 595820"/>
              <a:gd name="connsiteY8" fmla="*/ 57999 h 120914"/>
              <a:gd name="connsiteX9" fmla="*/ 373114 w 595820"/>
              <a:gd name="connsiteY9" fmla="*/ 80224 h 120914"/>
              <a:gd name="connsiteX10" fmla="*/ 255639 w 595820"/>
              <a:gd name="connsiteY10" fmla="*/ 48474 h 120914"/>
              <a:gd name="connsiteX11" fmla="*/ 4814 w 595820"/>
              <a:gd name="connsiteY11" fmla="*/ 849 h 120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95820" h="120914">
                <a:moveTo>
                  <a:pt x="4814" y="849"/>
                </a:moveTo>
                <a:cubicBezTo>
                  <a:pt x="-23761" y="-4443"/>
                  <a:pt x="84189" y="16724"/>
                  <a:pt x="84189" y="16724"/>
                </a:cubicBezTo>
                <a:cubicBezTo>
                  <a:pt x="136577" y="26778"/>
                  <a:pt x="285272" y="57999"/>
                  <a:pt x="319139" y="61174"/>
                </a:cubicBezTo>
                <a:cubicBezTo>
                  <a:pt x="353006" y="64349"/>
                  <a:pt x="277335" y="32070"/>
                  <a:pt x="287389" y="35774"/>
                </a:cubicBezTo>
                <a:cubicBezTo>
                  <a:pt x="297443" y="39478"/>
                  <a:pt x="328135" y="69641"/>
                  <a:pt x="379464" y="83399"/>
                </a:cubicBezTo>
                <a:cubicBezTo>
                  <a:pt x="430793" y="97157"/>
                  <a:pt x="586368" y="113032"/>
                  <a:pt x="595364" y="118324"/>
                </a:cubicBezTo>
                <a:cubicBezTo>
                  <a:pt x="604360" y="123616"/>
                  <a:pt x="477889" y="119912"/>
                  <a:pt x="433439" y="115149"/>
                </a:cubicBezTo>
                <a:cubicBezTo>
                  <a:pt x="388989" y="110387"/>
                  <a:pt x="391106" y="99274"/>
                  <a:pt x="328664" y="89749"/>
                </a:cubicBezTo>
                <a:cubicBezTo>
                  <a:pt x="266222" y="80224"/>
                  <a:pt x="51381" y="59586"/>
                  <a:pt x="58789" y="57999"/>
                </a:cubicBezTo>
                <a:cubicBezTo>
                  <a:pt x="66197" y="56412"/>
                  <a:pt x="340306" y="81812"/>
                  <a:pt x="373114" y="80224"/>
                </a:cubicBezTo>
                <a:cubicBezTo>
                  <a:pt x="405922" y="78637"/>
                  <a:pt x="313847" y="61174"/>
                  <a:pt x="255639" y="48474"/>
                </a:cubicBezTo>
                <a:cubicBezTo>
                  <a:pt x="197431" y="35774"/>
                  <a:pt x="33389" y="6141"/>
                  <a:pt x="4814" y="8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7" name="フリーフォーム 746">
            <a:extLst>
              <a:ext uri="{FF2B5EF4-FFF2-40B4-BE49-F238E27FC236}">
                <a16:creationId xmlns:a16="http://schemas.microsoft.com/office/drawing/2014/main" id="{AFDF761B-603F-C7C4-36B7-2F9C05235986}"/>
              </a:ext>
            </a:extLst>
          </p:cNvPr>
          <p:cNvSpPr/>
          <p:nvPr/>
        </p:nvSpPr>
        <p:spPr>
          <a:xfrm>
            <a:off x="3478383" y="7387862"/>
            <a:ext cx="467480" cy="133733"/>
          </a:xfrm>
          <a:custGeom>
            <a:avLst/>
            <a:gdLst>
              <a:gd name="connsiteX0" fmla="*/ 1417 w 467480"/>
              <a:gd name="connsiteY0" fmla="*/ 363 h 133733"/>
              <a:gd name="connsiteX1" fmla="*/ 176042 w 467480"/>
              <a:gd name="connsiteY1" fmla="*/ 95613 h 133733"/>
              <a:gd name="connsiteX2" fmla="*/ 163342 w 467480"/>
              <a:gd name="connsiteY2" fmla="*/ 63863 h 133733"/>
              <a:gd name="connsiteX3" fmla="*/ 125242 w 467480"/>
              <a:gd name="connsiteY3" fmla="*/ 38463 h 133733"/>
              <a:gd name="connsiteX4" fmla="*/ 226842 w 467480"/>
              <a:gd name="connsiteY4" fmla="*/ 108313 h 133733"/>
              <a:gd name="connsiteX5" fmla="*/ 195092 w 467480"/>
              <a:gd name="connsiteY5" fmla="*/ 101963 h 133733"/>
              <a:gd name="connsiteX6" fmla="*/ 414167 w 467480"/>
              <a:gd name="connsiteY6" fmla="*/ 121013 h 133733"/>
              <a:gd name="connsiteX7" fmla="*/ 458617 w 467480"/>
              <a:gd name="connsiteY7" fmla="*/ 114663 h 133733"/>
              <a:gd name="connsiteX8" fmla="*/ 277642 w 467480"/>
              <a:gd name="connsiteY8" fmla="*/ 111488 h 133733"/>
              <a:gd name="connsiteX9" fmla="*/ 430042 w 467480"/>
              <a:gd name="connsiteY9" fmla="*/ 133713 h 133733"/>
              <a:gd name="connsiteX10" fmla="*/ 207792 w 467480"/>
              <a:gd name="connsiteY10" fmla="*/ 114663 h 133733"/>
              <a:gd name="connsiteX11" fmla="*/ 83967 w 467480"/>
              <a:gd name="connsiteY11" fmla="*/ 76563 h 133733"/>
              <a:gd name="connsiteX12" fmla="*/ 172867 w 467480"/>
              <a:gd name="connsiteY12" fmla="*/ 111488 h 133733"/>
              <a:gd name="connsiteX13" fmla="*/ 96667 w 467480"/>
              <a:gd name="connsiteY13" fmla="*/ 63863 h 133733"/>
              <a:gd name="connsiteX14" fmla="*/ 1417 w 467480"/>
              <a:gd name="connsiteY14" fmla="*/ 363 h 133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67480" h="133733">
                <a:moveTo>
                  <a:pt x="1417" y="363"/>
                </a:moveTo>
                <a:cubicBezTo>
                  <a:pt x="14646" y="5655"/>
                  <a:pt x="149055" y="85030"/>
                  <a:pt x="176042" y="95613"/>
                </a:cubicBezTo>
                <a:cubicBezTo>
                  <a:pt x="203029" y="106196"/>
                  <a:pt x="171809" y="73388"/>
                  <a:pt x="163342" y="63863"/>
                </a:cubicBezTo>
                <a:cubicBezTo>
                  <a:pt x="154875" y="54338"/>
                  <a:pt x="114659" y="31055"/>
                  <a:pt x="125242" y="38463"/>
                </a:cubicBezTo>
                <a:cubicBezTo>
                  <a:pt x="135825" y="45871"/>
                  <a:pt x="215200" y="97730"/>
                  <a:pt x="226842" y="108313"/>
                </a:cubicBezTo>
                <a:cubicBezTo>
                  <a:pt x="238484" y="118896"/>
                  <a:pt x="163871" y="99846"/>
                  <a:pt x="195092" y="101963"/>
                </a:cubicBezTo>
                <a:cubicBezTo>
                  <a:pt x="226313" y="104080"/>
                  <a:pt x="370246" y="118896"/>
                  <a:pt x="414167" y="121013"/>
                </a:cubicBezTo>
                <a:cubicBezTo>
                  <a:pt x="458088" y="123130"/>
                  <a:pt x="481371" y="116250"/>
                  <a:pt x="458617" y="114663"/>
                </a:cubicBezTo>
                <a:cubicBezTo>
                  <a:pt x="435863" y="113076"/>
                  <a:pt x="282404" y="108313"/>
                  <a:pt x="277642" y="111488"/>
                </a:cubicBezTo>
                <a:cubicBezTo>
                  <a:pt x="272880" y="114663"/>
                  <a:pt x="441684" y="133184"/>
                  <a:pt x="430042" y="133713"/>
                </a:cubicBezTo>
                <a:cubicBezTo>
                  <a:pt x="418400" y="134242"/>
                  <a:pt x="265471" y="124188"/>
                  <a:pt x="207792" y="114663"/>
                </a:cubicBezTo>
                <a:cubicBezTo>
                  <a:pt x="150113" y="105138"/>
                  <a:pt x="89788" y="77092"/>
                  <a:pt x="83967" y="76563"/>
                </a:cubicBezTo>
                <a:cubicBezTo>
                  <a:pt x="78146" y="76034"/>
                  <a:pt x="170750" y="113605"/>
                  <a:pt x="172867" y="111488"/>
                </a:cubicBezTo>
                <a:cubicBezTo>
                  <a:pt x="174984" y="109371"/>
                  <a:pt x="122067" y="78680"/>
                  <a:pt x="96667" y="63863"/>
                </a:cubicBezTo>
                <a:cubicBezTo>
                  <a:pt x="71267" y="49046"/>
                  <a:pt x="-11812" y="-4929"/>
                  <a:pt x="1417" y="3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8" name="フリーフォーム 747">
            <a:extLst>
              <a:ext uri="{FF2B5EF4-FFF2-40B4-BE49-F238E27FC236}">
                <a16:creationId xmlns:a16="http://schemas.microsoft.com/office/drawing/2014/main" id="{BDFB37F9-2E45-622A-3BAD-6FA06D7222FA}"/>
              </a:ext>
            </a:extLst>
          </p:cNvPr>
          <p:cNvSpPr/>
          <p:nvPr/>
        </p:nvSpPr>
        <p:spPr>
          <a:xfrm>
            <a:off x="3841628" y="7432630"/>
            <a:ext cx="1055984" cy="276390"/>
          </a:xfrm>
          <a:custGeom>
            <a:avLst/>
            <a:gdLst>
              <a:gd name="connsiteX0" fmla="*/ 122 w 1055984"/>
              <a:gd name="connsiteY0" fmla="*/ 45 h 276390"/>
              <a:gd name="connsiteX1" fmla="*/ 76322 w 1055984"/>
              <a:gd name="connsiteY1" fmla="*/ 206420 h 276390"/>
              <a:gd name="connsiteX2" fmla="*/ 120772 w 1055984"/>
              <a:gd name="connsiteY2" fmla="*/ 276270 h 276390"/>
              <a:gd name="connsiteX3" fmla="*/ 85847 w 1055984"/>
              <a:gd name="connsiteY3" fmla="*/ 193720 h 276390"/>
              <a:gd name="connsiteX4" fmla="*/ 190622 w 1055984"/>
              <a:gd name="connsiteY4" fmla="*/ 187370 h 276390"/>
              <a:gd name="connsiteX5" fmla="*/ 117597 w 1055984"/>
              <a:gd name="connsiteY5" fmla="*/ 177845 h 276390"/>
              <a:gd name="connsiteX6" fmla="*/ 244597 w 1055984"/>
              <a:gd name="connsiteY6" fmla="*/ 231820 h 276390"/>
              <a:gd name="connsiteX7" fmla="*/ 241422 w 1055984"/>
              <a:gd name="connsiteY7" fmla="*/ 219120 h 276390"/>
              <a:gd name="connsiteX8" fmla="*/ 355722 w 1055984"/>
              <a:gd name="connsiteY8" fmla="*/ 234995 h 276390"/>
              <a:gd name="connsiteX9" fmla="*/ 323972 w 1055984"/>
              <a:gd name="connsiteY9" fmla="*/ 184195 h 276390"/>
              <a:gd name="connsiteX10" fmla="*/ 387472 w 1055984"/>
              <a:gd name="connsiteY10" fmla="*/ 215945 h 276390"/>
              <a:gd name="connsiteX11" fmla="*/ 301747 w 1055984"/>
              <a:gd name="connsiteY11" fmla="*/ 244520 h 276390"/>
              <a:gd name="connsiteX12" fmla="*/ 368422 w 1055984"/>
              <a:gd name="connsiteY12" fmla="*/ 193720 h 276390"/>
              <a:gd name="connsiteX13" fmla="*/ 533522 w 1055984"/>
              <a:gd name="connsiteY13" fmla="*/ 238170 h 276390"/>
              <a:gd name="connsiteX14" fmla="*/ 606547 w 1055984"/>
              <a:gd name="connsiteY14" fmla="*/ 234995 h 276390"/>
              <a:gd name="connsiteX15" fmla="*/ 470022 w 1055984"/>
              <a:gd name="connsiteY15" fmla="*/ 196895 h 276390"/>
              <a:gd name="connsiteX16" fmla="*/ 654172 w 1055984"/>
              <a:gd name="connsiteY16" fmla="*/ 241345 h 276390"/>
              <a:gd name="connsiteX17" fmla="*/ 803397 w 1055984"/>
              <a:gd name="connsiteY17" fmla="*/ 238170 h 276390"/>
              <a:gd name="connsiteX18" fmla="*/ 536697 w 1055984"/>
              <a:gd name="connsiteY18" fmla="*/ 238170 h 276390"/>
              <a:gd name="connsiteX19" fmla="*/ 673222 w 1055984"/>
              <a:gd name="connsiteY19" fmla="*/ 234995 h 276390"/>
              <a:gd name="connsiteX20" fmla="*/ 1022472 w 1055984"/>
              <a:gd name="connsiteY20" fmla="*/ 269920 h 276390"/>
              <a:gd name="connsiteX21" fmla="*/ 895472 w 1055984"/>
              <a:gd name="connsiteY21" fmla="*/ 234995 h 276390"/>
              <a:gd name="connsiteX22" fmla="*/ 695447 w 1055984"/>
              <a:gd name="connsiteY22" fmla="*/ 120695 h 276390"/>
              <a:gd name="connsiteX23" fmla="*/ 806572 w 1055984"/>
              <a:gd name="connsiteY23" fmla="*/ 200070 h 276390"/>
              <a:gd name="connsiteX24" fmla="*/ 1038347 w 1055984"/>
              <a:gd name="connsiteY24" fmla="*/ 225470 h 276390"/>
              <a:gd name="connsiteX25" fmla="*/ 1000247 w 1055984"/>
              <a:gd name="connsiteY25" fmla="*/ 209595 h 276390"/>
              <a:gd name="connsiteX26" fmla="*/ 685922 w 1055984"/>
              <a:gd name="connsiteY26" fmla="*/ 234995 h 276390"/>
              <a:gd name="connsiteX27" fmla="*/ 257297 w 1055984"/>
              <a:gd name="connsiteY27" fmla="*/ 212770 h 276390"/>
              <a:gd name="connsiteX28" fmla="*/ 95372 w 1055984"/>
              <a:gd name="connsiteY28" fmla="*/ 225470 h 276390"/>
              <a:gd name="connsiteX29" fmla="*/ 122 w 1055984"/>
              <a:gd name="connsiteY29" fmla="*/ 45 h 276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055984" h="276390">
                <a:moveTo>
                  <a:pt x="122" y="45"/>
                </a:moveTo>
                <a:cubicBezTo>
                  <a:pt x="-3053" y="-3130"/>
                  <a:pt x="56214" y="160383"/>
                  <a:pt x="76322" y="206420"/>
                </a:cubicBezTo>
                <a:cubicBezTo>
                  <a:pt x="96430" y="252457"/>
                  <a:pt x="119184" y="278387"/>
                  <a:pt x="120772" y="276270"/>
                </a:cubicBezTo>
                <a:cubicBezTo>
                  <a:pt x="122360" y="274153"/>
                  <a:pt x="74205" y="208536"/>
                  <a:pt x="85847" y="193720"/>
                </a:cubicBezTo>
                <a:cubicBezTo>
                  <a:pt x="97489" y="178904"/>
                  <a:pt x="185330" y="190016"/>
                  <a:pt x="190622" y="187370"/>
                </a:cubicBezTo>
                <a:cubicBezTo>
                  <a:pt x="195914" y="184724"/>
                  <a:pt x="108601" y="170437"/>
                  <a:pt x="117597" y="177845"/>
                </a:cubicBezTo>
                <a:cubicBezTo>
                  <a:pt x="126593" y="185253"/>
                  <a:pt x="223960" y="224941"/>
                  <a:pt x="244597" y="231820"/>
                </a:cubicBezTo>
                <a:cubicBezTo>
                  <a:pt x="265234" y="238699"/>
                  <a:pt x="222901" y="218591"/>
                  <a:pt x="241422" y="219120"/>
                </a:cubicBezTo>
                <a:cubicBezTo>
                  <a:pt x="259943" y="219649"/>
                  <a:pt x="341964" y="240816"/>
                  <a:pt x="355722" y="234995"/>
                </a:cubicBezTo>
                <a:cubicBezTo>
                  <a:pt x="369480" y="229174"/>
                  <a:pt x="318680" y="187370"/>
                  <a:pt x="323972" y="184195"/>
                </a:cubicBezTo>
                <a:cubicBezTo>
                  <a:pt x="329264" y="181020"/>
                  <a:pt x="391176" y="205891"/>
                  <a:pt x="387472" y="215945"/>
                </a:cubicBezTo>
                <a:cubicBezTo>
                  <a:pt x="383768" y="225999"/>
                  <a:pt x="304922" y="248224"/>
                  <a:pt x="301747" y="244520"/>
                </a:cubicBezTo>
                <a:cubicBezTo>
                  <a:pt x="298572" y="240816"/>
                  <a:pt x="329793" y="194778"/>
                  <a:pt x="368422" y="193720"/>
                </a:cubicBezTo>
                <a:cubicBezTo>
                  <a:pt x="407051" y="192662"/>
                  <a:pt x="493835" y="231291"/>
                  <a:pt x="533522" y="238170"/>
                </a:cubicBezTo>
                <a:cubicBezTo>
                  <a:pt x="573209" y="245049"/>
                  <a:pt x="617130" y="241874"/>
                  <a:pt x="606547" y="234995"/>
                </a:cubicBezTo>
                <a:cubicBezTo>
                  <a:pt x="595964" y="228116"/>
                  <a:pt x="462085" y="195837"/>
                  <a:pt x="470022" y="196895"/>
                </a:cubicBezTo>
                <a:cubicBezTo>
                  <a:pt x="477959" y="197953"/>
                  <a:pt x="598610" y="234466"/>
                  <a:pt x="654172" y="241345"/>
                </a:cubicBezTo>
                <a:cubicBezTo>
                  <a:pt x="709734" y="248224"/>
                  <a:pt x="822976" y="238699"/>
                  <a:pt x="803397" y="238170"/>
                </a:cubicBezTo>
                <a:cubicBezTo>
                  <a:pt x="783818" y="237641"/>
                  <a:pt x="536697" y="238170"/>
                  <a:pt x="536697" y="238170"/>
                </a:cubicBezTo>
                <a:cubicBezTo>
                  <a:pt x="515001" y="237641"/>
                  <a:pt x="592260" y="229703"/>
                  <a:pt x="673222" y="234995"/>
                </a:cubicBezTo>
                <a:cubicBezTo>
                  <a:pt x="754184" y="240287"/>
                  <a:pt x="985430" y="269920"/>
                  <a:pt x="1022472" y="269920"/>
                </a:cubicBezTo>
                <a:cubicBezTo>
                  <a:pt x="1059514" y="269920"/>
                  <a:pt x="949976" y="259866"/>
                  <a:pt x="895472" y="234995"/>
                </a:cubicBezTo>
                <a:cubicBezTo>
                  <a:pt x="840968" y="210124"/>
                  <a:pt x="710264" y="126516"/>
                  <a:pt x="695447" y="120695"/>
                </a:cubicBezTo>
                <a:cubicBezTo>
                  <a:pt x="680630" y="114874"/>
                  <a:pt x="749422" y="182608"/>
                  <a:pt x="806572" y="200070"/>
                </a:cubicBezTo>
                <a:cubicBezTo>
                  <a:pt x="863722" y="217532"/>
                  <a:pt x="1006068" y="223883"/>
                  <a:pt x="1038347" y="225470"/>
                </a:cubicBezTo>
                <a:cubicBezTo>
                  <a:pt x="1070626" y="227057"/>
                  <a:pt x="1058984" y="208008"/>
                  <a:pt x="1000247" y="209595"/>
                </a:cubicBezTo>
                <a:cubicBezTo>
                  <a:pt x="941510" y="211182"/>
                  <a:pt x="809747" y="234466"/>
                  <a:pt x="685922" y="234995"/>
                </a:cubicBezTo>
                <a:cubicBezTo>
                  <a:pt x="562097" y="235524"/>
                  <a:pt x="355722" y="214358"/>
                  <a:pt x="257297" y="212770"/>
                </a:cubicBezTo>
                <a:cubicBezTo>
                  <a:pt x="158872" y="211183"/>
                  <a:pt x="135589" y="258807"/>
                  <a:pt x="95372" y="225470"/>
                </a:cubicBezTo>
                <a:cubicBezTo>
                  <a:pt x="55155" y="192133"/>
                  <a:pt x="3297" y="3220"/>
                  <a:pt x="122" y="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9" name="フリーフォーム 748">
            <a:extLst>
              <a:ext uri="{FF2B5EF4-FFF2-40B4-BE49-F238E27FC236}">
                <a16:creationId xmlns:a16="http://schemas.microsoft.com/office/drawing/2014/main" id="{FAB8AA08-C0B8-C0C0-6ABC-52EFDC70C8B8}"/>
              </a:ext>
            </a:extLst>
          </p:cNvPr>
          <p:cNvSpPr/>
          <p:nvPr/>
        </p:nvSpPr>
        <p:spPr>
          <a:xfrm>
            <a:off x="3620358" y="7432402"/>
            <a:ext cx="376977" cy="590880"/>
          </a:xfrm>
          <a:custGeom>
            <a:avLst/>
            <a:gdLst>
              <a:gd name="connsiteX0" fmla="*/ 376967 w 376977"/>
              <a:gd name="connsiteY0" fmla="*/ 273 h 590880"/>
              <a:gd name="connsiteX1" fmla="*/ 164242 w 376977"/>
              <a:gd name="connsiteY1" fmla="*/ 200298 h 590880"/>
              <a:gd name="connsiteX2" fmla="*/ 205517 w 376977"/>
              <a:gd name="connsiteY2" fmla="*/ 181248 h 590880"/>
              <a:gd name="connsiteX3" fmla="*/ 113442 w 376977"/>
              <a:gd name="connsiteY3" fmla="*/ 254273 h 590880"/>
              <a:gd name="connsiteX4" fmla="*/ 94392 w 376977"/>
              <a:gd name="connsiteY4" fmla="*/ 339998 h 590880"/>
              <a:gd name="connsiteX5" fmla="*/ 81692 w 376977"/>
              <a:gd name="connsiteY5" fmla="*/ 346348 h 590880"/>
              <a:gd name="connsiteX6" fmla="*/ 2317 w 376977"/>
              <a:gd name="connsiteY6" fmla="*/ 587648 h 590880"/>
              <a:gd name="connsiteX7" fmla="*/ 27717 w 376977"/>
              <a:gd name="connsiteY7" fmla="*/ 466998 h 590880"/>
              <a:gd name="connsiteX8" fmla="*/ 94392 w 376977"/>
              <a:gd name="connsiteY8" fmla="*/ 209823 h 590880"/>
              <a:gd name="connsiteX9" fmla="*/ 81692 w 376977"/>
              <a:gd name="connsiteY9" fmla="*/ 276498 h 590880"/>
              <a:gd name="connsiteX10" fmla="*/ 195992 w 376977"/>
              <a:gd name="connsiteY10" fmla="*/ 108223 h 590880"/>
              <a:gd name="connsiteX11" fmla="*/ 167417 w 376977"/>
              <a:gd name="connsiteY11" fmla="*/ 174898 h 590880"/>
              <a:gd name="connsiteX12" fmla="*/ 234092 w 376977"/>
              <a:gd name="connsiteY12" fmla="*/ 117748 h 590880"/>
              <a:gd name="connsiteX13" fmla="*/ 154717 w 376977"/>
              <a:gd name="connsiteY13" fmla="*/ 155848 h 590880"/>
              <a:gd name="connsiteX14" fmla="*/ 376967 w 376977"/>
              <a:gd name="connsiteY14" fmla="*/ 273 h 590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6977" h="590880">
                <a:moveTo>
                  <a:pt x="376967" y="273"/>
                </a:moveTo>
                <a:cubicBezTo>
                  <a:pt x="378554" y="7681"/>
                  <a:pt x="192817" y="170136"/>
                  <a:pt x="164242" y="200298"/>
                </a:cubicBezTo>
                <a:cubicBezTo>
                  <a:pt x="135667" y="230460"/>
                  <a:pt x="213984" y="172252"/>
                  <a:pt x="205517" y="181248"/>
                </a:cubicBezTo>
                <a:cubicBezTo>
                  <a:pt x="197050" y="190244"/>
                  <a:pt x="131963" y="227815"/>
                  <a:pt x="113442" y="254273"/>
                </a:cubicBezTo>
                <a:cubicBezTo>
                  <a:pt x="94921" y="280731"/>
                  <a:pt x="99684" y="324652"/>
                  <a:pt x="94392" y="339998"/>
                </a:cubicBezTo>
                <a:cubicBezTo>
                  <a:pt x="89100" y="355344"/>
                  <a:pt x="97038" y="305073"/>
                  <a:pt x="81692" y="346348"/>
                </a:cubicBezTo>
                <a:cubicBezTo>
                  <a:pt x="66346" y="387623"/>
                  <a:pt x="11313" y="567540"/>
                  <a:pt x="2317" y="587648"/>
                </a:cubicBezTo>
                <a:cubicBezTo>
                  <a:pt x="-6679" y="607756"/>
                  <a:pt x="12371" y="529969"/>
                  <a:pt x="27717" y="466998"/>
                </a:cubicBezTo>
                <a:cubicBezTo>
                  <a:pt x="43063" y="404027"/>
                  <a:pt x="85396" y="241573"/>
                  <a:pt x="94392" y="209823"/>
                </a:cubicBezTo>
                <a:cubicBezTo>
                  <a:pt x="103388" y="178073"/>
                  <a:pt x="64759" y="293431"/>
                  <a:pt x="81692" y="276498"/>
                </a:cubicBezTo>
                <a:cubicBezTo>
                  <a:pt x="98625" y="259565"/>
                  <a:pt x="181705" y="125156"/>
                  <a:pt x="195992" y="108223"/>
                </a:cubicBezTo>
                <a:cubicBezTo>
                  <a:pt x="210279" y="91290"/>
                  <a:pt x="161067" y="173311"/>
                  <a:pt x="167417" y="174898"/>
                </a:cubicBezTo>
                <a:cubicBezTo>
                  <a:pt x="173767" y="176486"/>
                  <a:pt x="236209" y="120923"/>
                  <a:pt x="234092" y="117748"/>
                </a:cubicBezTo>
                <a:cubicBezTo>
                  <a:pt x="231975" y="114573"/>
                  <a:pt x="130905" y="173310"/>
                  <a:pt x="154717" y="155848"/>
                </a:cubicBezTo>
                <a:cubicBezTo>
                  <a:pt x="178529" y="138386"/>
                  <a:pt x="375380" y="-7135"/>
                  <a:pt x="376967" y="27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0" name="フリーフォーム 749">
            <a:extLst>
              <a:ext uri="{FF2B5EF4-FFF2-40B4-BE49-F238E27FC236}">
                <a16:creationId xmlns:a16="http://schemas.microsoft.com/office/drawing/2014/main" id="{E827EACA-DEFD-E779-ECAD-93261BD719AC}"/>
              </a:ext>
            </a:extLst>
          </p:cNvPr>
          <p:cNvSpPr/>
          <p:nvPr/>
        </p:nvSpPr>
        <p:spPr>
          <a:xfrm>
            <a:off x="3669652" y="7568467"/>
            <a:ext cx="242541" cy="439895"/>
          </a:xfrm>
          <a:custGeom>
            <a:avLst/>
            <a:gdLst>
              <a:gd name="connsiteX0" fmla="*/ 241948 w 242541"/>
              <a:gd name="connsiteY0" fmla="*/ 733 h 439895"/>
              <a:gd name="connsiteX1" fmla="*/ 99073 w 242541"/>
              <a:gd name="connsiteY1" fmla="*/ 191233 h 439895"/>
              <a:gd name="connsiteX2" fmla="*/ 102248 w 242541"/>
              <a:gd name="connsiteY2" fmla="*/ 200758 h 439895"/>
              <a:gd name="connsiteX3" fmla="*/ 70498 w 242541"/>
              <a:gd name="connsiteY3" fmla="*/ 156308 h 439895"/>
              <a:gd name="connsiteX4" fmla="*/ 92723 w 242541"/>
              <a:gd name="connsiteY4" fmla="*/ 200758 h 439895"/>
              <a:gd name="connsiteX5" fmla="*/ 41923 w 242541"/>
              <a:gd name="connsiteY5" fmla="*/ 308708 h 439895"/>
              <a:gd name="connsiteX6" fmla="*/ 64148 w 242541"/>
              <a:gd name="connsiteY6" fmla="*/ 238858 h 439895"/>
              <a:gd name="connsiteX7" fmla="*/ 648 w 242541"/>
              <a:gd name="connsiteY7" fmla="*/ 438883 h 439895"/>
              <a:gd name="connsiteX8" fmla="*/ 32398 w 242541"/>
              <a:gd name="connsiteY8" fmla="*/ 308708 h 439895"/>
              <a:gd name="connsiteX9" fmla="*/ 51448 w 242541"/>
              <a:gd name="connsiteY9" fmla="*/ 137258 h 439895"/>
              <a:gd name="connsiteX10" fmla="*/ 51448 w 242541"/>
              <a:gd name="connsiteY10" fmla="*/ 248383 h 439895"/>
              <a:gd name="connsiteX11" fmla="*/ 83198 w 242541"/>
              <a:gd name="connsiteY11" fmla="*/ 140433 h 439895"/>
              <a:gd name="connsiteX12" fmla="*/ 73673 w 242541"/>
              <a:gd name="connsiteY12" fmla="*/ 197583 h 439895"/>
              <a:gd name="connsiteX13" fmla="*/ 108598 w 242541"/>
              <a:gd name="connsiteY13" fmla="*/ 111858 h 439895"/>
              <a:gd name="connsiteX14" fmla="*/ 111773 w 242541"/>
              <a:gd name="connsiteY14" fmla="*/ 146783 h 439895"/>
              <a:gd name="connsiteX15" fmla="*/ 143523 w 242541"/>
              <a:gd name="connsiteY15" fmla="*/ 111858 h 439895"/>
              <a:gd name="connsiteX16" fmla="*/ 149873 w 242541"/>
              <a:gd name="connsiteY16" fmla="*/ 124558 h 439895"/>
              <a:gd name="connsiteX17" fmla="*/ 241948 w 242541"/>
              <a:gd name="connsiteY17" fmla="*/ 733 h 439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42541" h="439895">
                <a:moveTo>
                  <a:pt x="241948" y="733"/>
                </a:moveTo>
                <a:cubicBezTo>
                  <a:pt x="233481" y="11845"/>
                  <a:pt x="122356" y="157896"/>
                  <a:pt x="99073" y="191233"/>
                </a:cubicBezTo>
                <a:cubicBezTo>
                  <a:pt x="75790" y="224570"/>
                  <a:pt x="107010" y="206579"/>
                  <a:pt x="102248" y="200758"/>
                </a:cubicBezTo>
                <a:cubicBezTo>
                  <a:pt x="97486" y="194937"/>
                  <a:pt x="72085" y="156308"/>
                  <a:pt x="70498" y="156308"/>
                </a:cubicBezTo>
                <a:cubicBezTo>
                  <a:pt x="68911" y="156308"/>
                  <a:pt x="97485" y="175358"/>
                  <a:pt x="92723" y="200758"/>
                </a:cubicBezTo>
                <a:cubicBezTo>
                  <a:pt x="87961" y="226158"/>
                  <a:pt x="46685" y="302358"/>
                  <a:pt x="41923" y="308708"/>
                </a:cubicBezTo>
                <a:cubicBezTo>
                  <a:pt x="37161" y="315058"/>
                  <a:pt x="64148" y="238858"/>
                  <a:pt x="64148" y="238858"/>
                </a:cubicBezTo>
                <a:cubicBezTo>
                  <a:pt x="57269" y="260554"/>
                  <a:pt x="5940" y="427241"/>
                  <a:pt x="648" y="438883"/>
                </a:cubicBezTo>
                <a:cubicBezTo>
                  <a:pt x="-4644" y="450525"/>
                  <a:pt x="23931" y="358979"/>
                  <a:pt x="32398" y="308708"/>
                </a:cubicBezTo>
                <a:cubicBezTo>
                  <a:pt x="40865" y="258437"/>
                  <a:pt x="48273" y="147312"/>
                  <a:pt x="51448" y="137258"/>
                </a:cubicBezTo>
                <a:cubicBezTo>
                  <a:pt x="54623" y="127204"/>
                  <a:pt x="46156" y="247854"/>
                  <a:pt x="51448" y="248383"/>
                </a:cubicBezTo>
                <a:cubicBezTo>
                  <a:pt x="56740" y="248912"/>
                  <a:pt x="79494" y="148900"/>
                  <a:pt x="83198" y="140433"/>
                </a:cubicBezTo>
                <a:cubicBezTo>
                  <a:pt x="86902" y="131966"/>
                  <a:pt x="69440" y="202345"/>
                  <a:pt x="73673" y="197583"/>
                </a:cubicBezTo>
                <a:cubicBezTo>
                  <a:pt x="77906" y="192821"/>
                  <a:pt x="102248" y="120325"/>
                  <a:pt x="108598" y="111858"/>
                </a:cubicBezTo>
                <a:cubicBezTo>
                  <a:pt x="114948" y="103391"/>
                  <a:pt x="105952" y="146783"/>
                  <a:pt x="111773" y="146783"/>
                </a:cubicBezTo>
                <a:cubicBezTo>
                  <a:pt x="117594" y="146783"/>
                  <a:pt x="137173" y="115562"/>
                  <a:pt x="143523" y="111858"/>
                </a:cubicBezTo>
                <a:cubicBezTo>
                  <a:pt x="149873" y="108154"/>
                  <a:pt x="133998" y="140962"/>
                  <a:pt x="149873" y="124558"/>
                </a:cubicBezTo>
                <a:cubicBezTo>
                  <a:pt x="165748" y="108154"/>
                  <a:pt x="250415" y="-10379"/>
                  <a:pt x="241948" y="7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1" name="フリーフォーム 750">
            <a:extLst>
              <a:ext uri="{FF2B5EF4-FFF2-40B4-BE49-F238E27FC236}">
                <a16:creationId xmlns:a16="http://schemas.microsoft.com/office/drawing/2014/main" id="{F952B70E-C8FB-5825-4B5D-E64F98764977}"/>
              </a:ext>
            </a:extLst>
          </p:cNvPr>
          <p:cNvSpPr/>
          <p:nvPr/>
        </p:nvSpPr>
        <p:spPr>
          <a:xfrm>
            <a:off x="3667096" y="7593244"/>
            <a:ext cx="399686" cy="484742"/>
          </a:xfrm>
          <a:custGeom>
            <a:avLst/>
            <a:gdLst>
              <a:gd name="connsiteX0" fmla="*/ 396904 w 399686"/>
              <a:gd name="connsiteY0" fmla="*/ 4531 h 484742"/>
              <a:gd name="connsiteX1" fmla="*/ 73054 w 399686"/>
              <a:gd name="connsiteY1" fmla="*/ 201381 h 484742"/>
              <a:gd name="connsiteX2" fmla="*/ 193704 w 399686"/>
              <a:gd name="connsiteY2" fmla="*/ 156931 h 484742"/>
              <a:gd name="connsiteX3" fmla="*/ 117504 w 399686"/>
              <a:gd name="connsiteY3" fmla="*/ 226781 h 484742"/>
              <a:gd name="connsiteX4" fmla="*/ 66704 w 399686"/>
              <a:gd name="connsiteY4" fmla="*/ 366481 h 484742"/>
              <a:gd name="connsiteX5" fmla="*/ 31779 w 399686"/>
              <a:gd name="connsiteY5" fmla="*/ 458556 h 484742"/>
              <a:gd name="connsiteX6" fmla="*/ 31779 w 399686"/>
              <a:gd name="connsiteY6" fmla="*/ 483956 h 484742"/>
              <a:gd name="connsiteX7" fmla="*/ 29 w 399686"/>
              <a:gd name="connsiteY7" fmla="*/ 436331 h 484742"/>
              <a:gd name="connsiteX8" fmla="*/ 38129 w 399686"/>
              <a:gd name="connsiteY8" fmla="*/ 449031 h 484742"/>
              <a:gd name="connsiteX9" fmla="*/ 130204 w 399686"/>
              <a:gd name="connsiteY9" fmla="*/ 239481 h 484742"/>
              <a:gd name="connsiteX10" fmla="*/ 181004 w 399686"/>
              <a:gd name="connsiteY10" fmla="*/ 169631 h 484742"/>
              <a:gd name="connsiteX11" fmla="*/ 190529 w 399686"/>
              <a:gd name="connsiteY11" fmla="*/ 144231 h 484742"/>
              <a:gd name="connsiteX12" fmla="*/ 269904 w 399686"/>
              <a:gd name="connsiteY12" fmla="*/ 29931 h 484742"/>
              <a:gd name="connsiteX13" fmla="*/ 231804 w 399686"/>
              <a:gd name="connsiteY13" fmla="*/ 58506 h 484742"/>
              <a:gd name="connsiteX14" fmla="*/ 396904 w 399686"/>
              <a:gd name="connsiteY14" fmla="*/ 4531 h 484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9686" h="484742">
                <a:moveTo>
                  <a:pt x="396904" y="4531"/>
                </a:moveTo>
                <a:cubicBezTo>
                  <a:pt x="370446" y="28343"/>
                  <a:pt x="106921" y="175981"/>
                  <a:pt x="73054" y="201381"/>
                </a:cubicBezTo>
                <a:cubicBezTo>
                  <a:pt x="39187" y="226781"/>
                  <a:pt x="186296" y="152698"/>
                  <a:pt x="193704" y="156931"/>
                </a:cubicBezTo>
                <a:cubicBezTo>
                  <a:pt x="201112" y="161164"/>
                  <a:pt x="138671" y="191856"/>
                  <a:pt x="117504" y="226781"/>
                </a:cubicBezTo>
                <a:cubicBezTo>
                  <a:pt x="96337" y="261706"/>
                  <a:pt x="80991" y="327852"/>
                  <a:pt x="66704" y="366481"/>
                </a:cubicBezTo>
                <a:cubicBezTo>
                  <a:pt x="52417" y="405110"/>
                  <a:pt x="37600" y="438977"/>
                  <a:pt x="31779" y="458556"/>
                </a:cubicBezTo>
                <a:cubicBezTo>
                  <a:pt x="25958" y="478135"/>
                  <a:pt x="37071" y="487660"/>
                  <a:pt x="31779" y="483956"/>
                </a:cubicBezTo>
                <a:cubicBezTo>
                  <a:pt x="26487" y="480252"/>
                  <a:pt x="-1029" y="442152"/>
                  <a:pt x="29" y="436331"/>
                </a:cubicBezTo>
                <a:cubicBezTo>
                  <a:pt x="1087" y="430510"/>
                  <a:pt x="16433" y="481839"/>
                  <a:pt x="38129" y="449031"/>
                </a:cubicBezTo>
                <a:cubicBezTo>
                  <a:pt x="59825" y="416223"/>
                  <a:pt x="106391" y="286048"/>
                  <a:pt x="130204" y="239481"/>
                </a:cubicBezTo>
                <a:cubicBezTo>
                  <a:pt x="154016" y="192914"/>
                  <a:pt x="170950" y="185506"/>
                  <a:pt x="181004" y="169631"/>
                </a:cubicBezTo>
                <a:cubicBezTo>
                  <a:pt x="191058" y="153756"/>
                  <a:pt x="175712" y="167514"/>
                  <a:pt x="190529" y="144231"/>
                </a:cubicBezTo>
                <a:cubicBezTo>
                  <a:pt x="205346" y="120948"/>
                  <a:pt x="263025" y="44219"/>
                  <a:pt x="269904" y="29931"/>
                </a:cubicBezTo>
                <a:cubicBezTo>
                  <a:pt x="276783" y="15644"/>
                  <a:pt x="210637" y="58506"/>
                  <a:pt x="231804" y="58506"/>
                </a:cubicBezTo>
                <a:cubicBezTo>
                  <a:pt x="252971" y="58506"/>
                  <a:pt x="423362" y="-19281"/>
                  <a:pt x="396904" y="45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2" name="フリーフォーム 751">
            <a:extLst>
              <a:ext uri="{FF2B5EF4-FFF2-40B4-BE49-F238E27FC236}">
                <a16:creationId xmlns:a16="http://schemas.microsoft.com/office/drawing/2014/main" id="{E9E56144-06CB-C1E7-D560-FF05DCF73311}"/>
              </a:ext>
            </a:extLst>
          </p:cNvPr>
          <p:cNvSpPr/>
          <p:nvPr/>
        </p:nvSpPr>
        <p:spPr>
          <a:xfrm>
            <a:off x="4578077" y="7574244"/>
            <a:ext cx="131264" cy="549543"/>
          </a:xfrm>
          <a:custGeom>
            <a:avLst/>
            <a:gdLst>
              <a:gd name="connsiteX0" fmla="*/ 130448 w 131264"/>
              <a:gd name="connsiteY0" fmla="*/ 1306 h 549543"/>
              <a:gd name="connsiteX1" fmla="*/ 51073 w 131264"/>
              <a:gd name="connsiteY1" fmla="*/ 214031 h 549543"/>
              <a:gd name="connsiteX2" fmla="*/ 51073 w 131264"/>
              <a:gd name="connsiteY2" fmla="*/ 160056 h 549543"/>
              <a:gd name="connsiteX3" fmla="*/ 19323 w 131264"/>
              <a:gd name="connsiteY3" fmla="*/ 280706 h 549543"/>
              <a:gd name="connsiteX4" fmla="*/ 3448 w 131264"/>
              <a:gd name="connsiteY4" fmla="*/ 356906 h 549543"/>
              <a:gd name="connsiteX5" fmla="*/ 41548 w 131264"/>
              <a:gd name="connsiteY5" fmla="*/ 439456 h 549543"/>
              <a:gd name="connsiteX6" fmla="*/ 3448 w 131264"/>
              <a:gd name="connsiteY6" fmla="*/ 395006 h 549543"/>
              <a:gd name="connsiteX7" fmla="*/ 105048 w 131264"/>
              <a:gd name="connsiteY7" fmla="*/ 547406 h 549543"/>
              <a:gd name="connsiteX8" fmla="*/ 47898 w 131264"/>
              <a:gd name="connsiteY8" fmla="*/ 477556 h 549543"/>
              <a:gd name="connsiteX9" fmla="*/ 273 w 131264"/>
              <a:gd name="connsiteY9" fmla="*/ 382306 h 549543"/>
              <a:gd name="connsiteX10" fmla="*/ 28848 w 131264"/>
              <a:gd name="connsiteY10" fmla="*/ 242606 h 549543"/>
              <a:gd name="connsiteX11" fmla="*/ 38373 w 131264"/>
              <a:gd name="connsiteY11" fmla="*/ 239431 h 549543"/>
              <a:gd name="connsiteX12" fmla="*/ 89173 w 131264"/>
              <a:gd name="connsiteY12" fmla="*/ 128306 h 549543"/>
              <a:gd name="connsiteX13" fmla="*/ 130448 w 131264"/>
              <a:gd name="connsiteY13" fmla="*/ 1306 h 5495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1264" h="549543">
                <a:moveTo>
                  <a:pt x="130448" y="1306"/>
                </a:moveTo>
                <a:cubicBezTo>
                  <a:pt x="124098" y="15594"/>
                  <a:pt x="64302" y="187573"/>
                  <a:pt x="51073" y="214031"/>
                </a:cubicBezTo>
                <a:cubicBezTo>
                  <a:pt x="37844" y="240489"/>
                  <a:pt x="56365" y="148944"/>
                  <a:pt x="51073" y="160056"/>
                </a:cubicBezTo>
                <a:cubicBezTo>
                  <a:pt x="45781" y="171169"/>
                  <a:pt x="27260" y="247898"/>
                  <a:pt x="19323" y="280706"/>
                </a:cubicBezTo>
                <a:cubicBezTo>
                  <a:pt x="11386" y="313514"/>
                  <a:pt x="-256" y="330448"/>
                  <a:pt x="3448" y="356906"/>
                </a:cubicBezTo>
                <a:cubicBezTo>
                  <a:pt x="7152" y="383364"/>
                  <a:pt x="41548" y="433106"/>
                  <a:pt x="41548" y="439456"/>
                </a:cubicBezTo>
                <a:cubicBezTo>
                  <a:pt x="41548" y="445806"/>
                  <a:pt x="-7135" y="377014"/>
                  <a:pt x="3448" y="395006"/>
                </a:cubicBezTo>
                <a:cubicBezTo>
                  <a:pt x="14031" y="412998"/>
                  <a:pt x="97640" y="533648"/>
                  <a:pt x="105048" y="547406"/>
                </a:cubicBezTo>
                <a:cubicBezTo>
                  <a:pt x="112456" y="561164"/>
                  <a:pt x="65360" y="505073"/>
                  <a:pt x="47898" y="477556"/>
                </a:cubicBezTo>
                <a:cubicBezTo>
                  <a:pt x="30435" y="450039"/>
                  <a:pt x="3448" y="421464"/>
                  <a:pt x="273" y="382306"/>
                </a:cubicBezTo>
                <a:cubicBezTo>
                  <a:pt x="-2902" y="343148"/>
                  <a:pt x="22498" y="266418"/>
                  <a:pt x="28848" y="242606"/>
                </a:cubicBezTo>
                <a:cubicBezTo>
                  <a:pt x="35198" y="218794"/>
                  <a:pt x="28319" y="258481"/>
                  <a:pt x="38373" y="239431"/>
                </a:cubicBezTo>
                <a:cubicBezTo>
                  <a:pt x="48427" y="220381"/>
                  <a:pt x="73827" y="162702"/>
                  <a:pt x="89173" y="128306"/>
                </a:cubicBezTo>
                <a:cubicBezTo>
                  <a:pt x="104519" y="93910"/>
                  <a:pt x="136798" y="-12982"/>
                  <a:pt x="130448" y="13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3" name="フリーフォーム 752">
            <a:extLst>
              <a:ext uri="{FF2B5EF4-FFF2-40B4-BE49-F238E27FC236}">
                <a16:creationId xmlns:a16="http://schemas.microsoft.com/office/drawing/2014/main" id="{48CE56E1-6476-6A66-401C-DF4FCE40AC71}"/>
              </a:ext>
            </a:extLst>
          </p:cNvPr>
          <p:cNvSpPr/>
          <p:nvPr/>
        </p:nvSpPr>
        <p:spPr>
          <a:xfrm>
            <a:off x="4604678" y="7597749"/>
            <a:ext cx="243745" cy="419540"/>
          </a:xfrm>
          <a:custGeom>
            <a:avLst/>
            <a:gdLst>
              <a:gd name="connsiteX0" fmla="*/ 243547 w 243745"/>
              <a:gd name="connsiteY0" fmla="*/ 26 h 419540"/>
              <a:gd name="connsiteX1" fmla="*/ 59397 w 243745"/>
              <a:gd name="connsiteY1" fmla="*/ 104801 h 419540"/>
              <a:gd name="connsiteX2" fmla="*/ 100672 w 243745"/>
              <a:gd name="connsiteY2" fmla="*/ 95276 h 419540"/>
              <a:gd name="connsiteX3" fmla="*/ 62572 w 243745"/>
              <a:gd name="connsiteY3" fmla="*/ 146076 h 419540"/>
              <a:gd name="connsiteX4" fmla="*/ 40347 w 243745"/>
              <a:gd name="connsiteY4" fmla="*/ 238151 h 419540"/>
              <a:gd name="connsiteX5" fmla="*/ 53047 w 243745"/>
              <a:gd name="connsiteY5" fmla="*/ 200051 h 419540"/>
              <a:gd name="connsiteX6" fmla="*/ 2247 w 243745"/>
              <a:gd name="connsiteY6" fmla="*/ 292126 h 419540"/>
              <a:gd name="connsiteX7" fmla="*/ 8597 w 243745"/>
              <a:gd name="connsiteY7" fmla="*/ 419126 h 419540"/>
              <a:gd name="connsiteX8" fmla="*/ 5422 w 243745"/>
              <a:gd name="connsiteY8" fmla="*/ 330226 h 419540"/>
              <a:gd name="connsiteX9" fmla="*/ 5422 w 243745"/>
              <a:gd name="connsiteY9" fmla="*/ 257201 h 419540"/>
              <a:gd name="connsiteX10" fmla="*/ 5422 w 243745"/>
              <a:gd name="connsiteY10" fmla="*/ 247676 h 419540"/>
              <a:gd name="connsiteX11" fmla="*/ 49872 w 243745"/>
              <a:gd name="connsiteY11" fmla="*/ 155601 h 419540"/>
              <a:gd name="connsiteX12" fmla="*/ 94322 w 243745"/>
              <a:gd name="connsiteY12" fmla="*/ 95276 h 419540"/>
              <a:gd name="connsiteX13" fmla="*/ 243547 w 243745"/>
              <a:gd name="connsiteY13" fmla="*/ 26 h 419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3745" h="419540">
                <a:moveTo>
                  <a:pt x="243547" y="26"/>
                </a:moveTo>
                <a:cubicBezTo>
                  <a:pt x="237726" y="1614"/>
                  <a:pt x="83209" y="88926"/>
                  <a:pt x="59397" y="104801"/>
                </a:cubicBezTo>
                <a:cubicBezTo>
                  <a:pt x="35584" y="120676"/>
                  <a:pt x="100143" y="88397"/>
                  <a:pt x="100672" y="95276"/>
                </a:cubicBezTo>
                <a:cubicBezTo>
                  <a:pt x="101201" y="102155"/>
                  <a:pt x="72626" y="122264"/>
                  <a:pt x="62572" y="146076"/>
                </a:cubicBezTo>
                <a:cubicBezTo>
                  <a:pt x="52518" y="169888"/>
                  <a:pt x="41934" y="229155"/>
                  <a:pt x="40347" y="238151"/>
                </a:cubicBezTo>
                <a:cubicBezTo>
                  <a:pt x="38760" y="247147"/>
                  <a:pt x="59397" y="191055"/>
                  <a:pt x="53047" y="200051"/>
                </a:cubicBezTo>
                <a:cubicBezTo>
                  <a:pt x="46697" y="209047"/>
                  <a:pt x="9655" y="255614"/>
                  <a:pt x="2247" y="292126"/>
                </a:cubicBezTo>
                <a:cubicBezTo>
                  <a:pt x="-5161" y="328638"/>
                  <a:pt x="8068" y="412776"/>
                  <a:pt x="8597" y="419126"/>
                </a:cubicBezTo>
                <a:cubicBezTo>
                  <a:pt x="9126" y="425476"/>
                  <a:pt x="5951" y="357213"/>
                  <a:pt x="5422" y="330226"/>
                </a:cubicBezTo>
                <a:cubicBezTo>
                  <a:pt x="4893" y="303239"/>
                  <a:pt x="5422" y="257201"/>
                  <a:pt x="5422" y="257201"/>
                </a:cubicBezTo>
                <a:lnTo>
                  <a:pt x="5422" y="247676"/>
                </a:lnTo>
                <a:cubicBezTo>
                  <a:pt x="12830" y="230743"/>
                  <a:pt x="35055" y="181001"/>
                  <a:pt x="49872" y="155601"/>
                </a:cubicBezTo>
                <a:cubicBezTo>
                  <a:pt x="64689" y="130201"/>
                  <a:pt x="63101" y="122264"/>
                  <a:pt x="94322" y="95276"/>
                </a:cubicBezTo>
                <a:cubicBezTo>
                  <a:pt x="125543" y="68288"/>
                  <a:pt x="249368" y="-1562"/>
                  <a:pt x="243547" y="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4" name="フリーフォーム 753">
            <a:extLst>
              <a:ext uri="{FF2B5EF4-FFF2-40B4-BE49-F238E27FC236}">
                <a16:creationId xmlns:a16="http://schemas.microsoft.com/office/drawing/2014/main" id="{57C40820-2C85-4904-A702-BC5ACCAE9F44}"/>
              </a:ext>
            </a:extLst>
          </p:cNvPr>
          <p:cNvSpPr/>
          <p:nvPr/>
        </p:nvSpPr>
        <p:spPr>
          <a:xfrm>
            <a:off x="4698960" y="7585068"/>
            <a:ext cx="155615" cy="349260"/>
          </a:xfrm>
          <a:custGeom>
            <a:avLst/>
            <a:gdLst>
              <a:gd name="connsiteX0" fmla="*/ 155615 w 155615"/>
              <a:gd name="connsiteY0" fmla="*/ 7 h 349260"/>
              <a:gd name="connsiteX1" fmla="*/ 79415 w 155615"/>
              <a:gd name="connsiteY1" fmla="*/ 139707 h 349260"/>
              <a:gd name="connsiteX2" fmla="*/ 60365 w 155615"/>
              <a:gd name="connsiteY2" fmla="*/ 200032 h 349260"/>
              <a:gd name="connsiteX3" fmla="*/ 79415 w 155615"/>
              <a:gd name="connsiteY3" fmla="*/ 193682 h 349260"/>
              <a:gd name="connsiteX4" fmla="*/ 57190 w 155615"/>
              <a:gd name="connsiteY4" fmla="*/ 266707 h 349260"/>
              <a:gd name="connsiteX5" fmla="*/ 40 w 155615"/>
              <a:gd name="connsiteY5" fmla="*/ 349257 h 349260"/>
              <a:gd name="connsiteX6" fmla="*/ 66715 w 155615"/>
              <a:gd name="connsiteY6" fmla="*/ 269882 h 349260"/>
              <a:gd name="connsiteX7" fmla="*/ 63540 w 155615"/>
              <a:gd name="connsiteY7" fmla="*/ 196857 h 349260"/>
              <a:gd name="connsiteX8" fmla="*/ 73065 w 155615"/>
              <a:gd name="connsiteY8" fmla="*/ 123832 h 349260"/>
              <a:gd name="connsiteX9" fmla="*/ 79415 w 155615"/>
              <a:gd name="connsiteY9" fmla="*/ 133357 h 349260"/>
              <a:gd name="connsiteX10" fmla="*/ 155615 w 155615"/>
              <a:gd name="connsiteY10" fmla="*/ 7 h 3492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55615" h="349260">
                <a:moveTo>
                  <a:pt x="155615" y="7"/>
                </a:moveTo>
                <a:cubicBezTo>
                  <a:pt x="155615" y="1065"/>
                  <a:pt x="95290" y="106370"/>
                  <a:pt x="79415" y="139707"/>
                </a:cubicBezTo>
                <a:cubicBezTo>
                  <a:pt x="63540" y="173044"/>
                  <a:pt x="60365" y="191036"/>
                  <a:pt x="60365" y="200032"/>
                </a:cubicBezTo>
                <a:cubicBezTo>
                  <a:pt x="60365" y="209028"/>
                  <a:pt x="79944" y="182570"/>
                  <a:pt x="79415" y="193682"/>
                </a:cubicBezTo>
                <a:cubicBezTo>
                  <a:pt x="78886" y="204794"/>
                  <a:pt x="70419" y="240778"/>
                  <a:pt x="57190" y="266707"/>
                </a:cubicBezTo>
                <a:cubicBezTo>
                  <a:pt x="43961" y="292636"/>
                  <a:pt x="-1547" y="348728"/>
                  <a:pt x="40" y="349257"/>
                </a:cubicBezTo>
                <a:cubicBezTo>
                  <a:pt x="1627" y="349786"/>
                  <a:pt x="56132" y="295282"/>
                  <a:pt x="66715" y="269882"/>
                </a:cubicBezTo>
                <a:cubicBezTo>
                  <a:pt x="77298" y="244482"/>
                  <a:pt x="62482" y="221199"/>
                  <a:pt x="63540" y="196857"/>
                </a:cubicBezTo>
                <a:cubicBezTo>
                  <a:pt x="64598" y="172515"/>
                  <a:pt x="70419" y="134415"/>
                  <a:pt x="73065" y="123832"/>
                </a:cubicBezTo>
                <a:cubicBezTo>
                  <a:pt x="75711" y="113249"/>
                  <a:pt x="65657" y="150290"/>
                  <a:pt x="79415" y="133357"/>
                </a:cubicBezTo>
                <a:cubicBezTo>
                  <a:pt x="93173" y="116424"/>
                  <a:pt x="155615" y="-1051"/>
                  <a:pt x="155615" y="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5" name="フリーフォーム 754">
            <a:extLst>
              <a:ext uri="{FF2B5EF4-FFF2-40B4-BE49-F238E27FC236}">
                <a16:creationId xmlns:a16="http://schemas.microsoft.com/office/drawing/2014/main" id="{4EB7C71B-4E10-742E-6B6B-FB2D2AACECC5}"/>
              </a:ext>
            </a:extLst>
          </p:cNvPr>
          <p:cNvSpPr/>
          <p:nvPr/>
        </p:nvSpPr>
        <p:spPr>
          <a:xfrm>
            <a:off x="4682809" y="7597558"/>
            <a:ext cx="172519" cy="444719"/>
          </a:xfrm>
          <a:custGeom>
            <a:avLst/>
            <a:gdLst>
              <a:gd name="connsiteX0" fmla="*/ 73341 w 172519"/>
              <a:gd name="connsiteY0" fmla="*/ 217 h 444719"/>
              <a:gd name="connsiteX1" fmla="*/ 136841 w 172519"/>
              <a:gd name="connsiteY1" fmla="*/ 149442 h 444719"/>
              <a:gd name="connsiteX2" fmla="*/ 130491 w 172519"/>
              <a:gd name="connsiteY2" fmla="*/ 219292 h 444719"/>
              <a:gd name="connsiteX3" fmla="*/ 171766 w 172519"/>
              <a:gd name="connsiteY3" fmla="*/ 219292 h 444719"/>
              <a:gd name="connsiteX4" fmla="*/ 89216 w 172519"/>
              <a:gd name="connsiteY4" fmla="*/ 292317 h 444719"/>
              <a:gd name="connsiteX5" fmla="*/ 146366 w 172519"/>
              <a:gd name="connsiteY5" fmla="*/ 285967 h 444719"/>
              <a:gd name="connsiteX6" fmla="*/ 70166 w 172519"/>
              <a:gd name="connsiteY6" fmla="*/ 355817 h 444719"/>
              <a:gd name="connsiteX7" fmla="*/ 316 w 172519"/>
              <a:gd name="connsiteY7" fmla="*/ 444717 h 444719"/>
              <a:gd name="connsiteX8" fmla="*/ 98741 w 172519"/>
              <a:gd name="connsiteY8" fmla="*/ 358992 h 444719"/>
              <a:gd name="connsiteX9" fmla="*/ 124141 w 172519"/>
              <a:gd name="connsiteY9" fmla="*/ 349467 h 444719"/>
              <a:gd name="connsiteX10" fmla="*/ 89216 w 172519"/>
              <a:gd name="connsiteY10" fmla="*/ 330417 h 444719"/>
              <a:gd name="connsiteX11" fmla="*/ 143191 w 172519"/>
              <a:gd name="connsiteY11" fmla="*/ 222467 h 444719"/>
              <a:gd name="connsiteX12" fmla="*/ 114616 w 172519"/>
              <a:gd name="connsiteY12" fmla="*/ 149442 h 444719"/>
              <a:gd name="connsiteX13" fmla="*/ 136841 w 172519"/>
              <a:gd name="connsiteY13" fmla="*/ 190717 h 444719"/>
              <a:gd name="connsiteX14" fmla="*/ 130491 w 172519"/>
              <a:gd name="connsiteY14" fmla="*/ 117692 h 444719"/>
              <a:gd name="connsiteX15" fmla="*/ 73341 w 172519"/>
              <a:gd name="connsiteY15" fmla="*/ 217 h 444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2519" h="444719">
                <a:moveTo>
                  <a:pt x="73341" y="217"/>
                </a:moveTo>
                <a:cubicBezTo>
                  <a:pt x="74399" y="5508"/>
                  <a:pt x="127316" y="112930"/>
                  <a:pt x="136841" y="149442"/>
                </a:cubicBezTo>
                <a:cubicBezTo>
                  <a:pt x="146366" y="185954"/>
                  <a:pt x="124670" y="207650"/>
                  <a:pt x="130491" y="219292"/>
                </a:cubicBezTo>
                <a:cubicBezTo>
                  <a:pt x="136312" y="230934"/>
                  <a:pt x="178645" y="207121"/>
                  <a:pt x="171766" y="219292"/>
                </a:cubicBezTo>
                <a:cubicBezTo>
                  <a:pt x="164887" y="231463"/>
                  <a:pt x="93449" y="281205"/>
                  <a:pt x="89216" y="292317"/>
                </a:cubicBezTo>
                <a:cubicBezTo>
                  <a:pt x="84983" y="303430"/>
                  <a:pt x="149541" y="275384"/>
                  <a:pt x="146366" y="285967"/>
                </a:cubicBezTo>
                <a:cubicBezTo>
                  <a:pt x="143191" y="296550"/>
                  <a:pt x="94508" y="329359"/>
                  <a:pt x="70166" y="355817"/>
                </a:cubicBezTo>
                <a:cubicBezTo>
                  <a:pt x="45824" y="382275"/>
                  <a:pt x="-4447" y="444188"/>
                  <a:pt x="316" y="444717"/>
                </a:cubicBezTo>
                <a:cubicBezTo>
                  <a:pt x="5078" y="445246"/>
                  <a:pt x="78104" y="374867"/>
                  <a:pt x="98741" y="358992"/>
                </a:cubicBezTo>
                <a:cubicBezTo>
                  <a:pt x="119379" y="343117"/>
                  <a:pt x="125728" y="354229"/>
                  <a:pt x="124141" y="349467"/>
                </a:cubicBezTo>
                <a:cubicBezTo>
                  <a:pt x="122554" y="344705"/>
                  <a:pt x="86041" y="351584"/>
                  <a:pt x="89216" y="330417"/>
                </a:cubicBezTo>
                <a:cubicBezTo>
                  <a:pt x="92391" y="309250"/>
                  <a:pt x="138958" y="252629"/>
                  <a:pt x="143191" y="222467"/>
                </a:cubicBezTo>
                <a:cubicBezTo>
                  <a:pt x="147424" y="192305"/>
                  <a:pt x="115674" y="154733"/>
                  <a:pt x="114616" y="149442"/>
                </a:cubicBezTo>
                <a:cubicBezTo>
                  <a:pt x="113558" y="144151"/>
                  <a:pt x="134195" y="196009"/>
                  <a:pt x="136841" y="190717"/>
                </a:cubicBezTo>
                <a:cubicBezTo>
                  <a:pt x="139487" y="185425"/>
                  <a:pt x="141074" y="147855"/>
                  <a:pt x="130491" y="117692"/>
                </a:cubicBezTo>
                <a:cubicBezTo>
                  <a:pt x="119908" y="87530"/>
                  <a:pt x="72283" y="-5074"/>
                  <a:pt x="73341" y="2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6" name="フリーフォーム 755">
            <a:extLst>
              <a:ext uri="{FF2B5EF4-FFF2-40B4-BE49-F238E27FC236}">
                <a16:creationId xmlns:a16="http://schemas.microsoft.com/office/drawing/2014/main" id="{1E2E71B4-5128-54E8-6FCA-09365FBB7C28}"/>
              </a:ext>
            </a:extLst>
          </p:cNvPr>
          <p:cNvSpPr/>
          <p:nvPr/>
        </p:nvSpPr>
        <p:spPr>
          <a:xfrm>
            <a:off x="4924423" y="7534204"/>
            <a:ext cx="431860" cy="436583"/>
          </a:xfrm>
          <a:custGeom>
            <a:avLst/>
            <a:gdLst>
              <a:gd name="connsiteX0" fmla="*/ 431802 w 431860"/>
              <a:gd name="connsiteY0" fmla="*/ 71 h 436583"/>
              <a:gd name="connsiteX1" fmla="*/ 123827 w 431860"/>
              <a:gd name="connsiteY1" fmla="*/ 177871 h 436583"/>
              <a:gd name="connsiteX2" fmla="*/ 285752 w 431860"/>
              <a:gd name="connsiteY2" fmla="*/ 142946 h 436583"/>
              <a:gd name="connsiteX3" fmla="*/ 155577 w 431860"/>
              <a:gd name="connsiteY3" fmla="*/ 181046 h 436583"/>
              <a:gd name="connsiteX4" fmla="*/ 31752 w 431860"/>
              <a:gd name="connsiteY4" fmla="*/ 184221 h 436583"/>
              <a:gd name="connsiteX5" fmla="*/ 12702 w 431860"/>
              <a:gd name="connsiteY5" fmla="*/ 298521 h 436583"/>
              <a:gd name="connsiteX6" fmla="*/ 44452 w 431860"/>
              <a:gd name="connsiteY6" fmla="*/ 295346 h 436583"/>
              <a:gd name="connsiteX7" fmla="*/ 76202 w 431860"/>
              <a:gd name="connsiteY7" fmla="*/ 311221 h 436583"/>
              <a:gd name="connsiteX8" fmla="*/ 41277 w 431860"/>
              <a:gd name="connsiteY8" fmla="*/ 292171 h 436583"/>
              <a:gd name="connsiteX9" fmla="*/ 196852 w 431860"/>
              <a:gd name="connsiteY9" fmla="*/ 435046 h 436583"/>
              <a:gd name="connsiteX10" fmla="*/ 95252 w 431860"/>
              <a:gd name="connsiteY10" fmla="*/ 365196 h 436583"/>
              <a:gd name="connsiteX11" fmla="*/ 2 w 431860"/>
              <a:gd name="connsiteY11" fmla="*/ 323921 h 436583"/>
              <a:gd name="connsiteX12" fmla="*/ 92077 w 431860"/>
              <a:gd name="connsiteY12" fmla="*/ 377896 h 436583"/>
              <a:gd name="connsiteX13" fmla="*/ 9527 w 431860"/>
              <a:gd name="connsiteY13" fmla="*/ 301696 h 436583"/>
              <a:gd name="connsiteX14" fmla="*/ 44452 w 431860"/>
              <a:gd name="connsiteY14" fmla="*/ 238196 h 436583"/>
              <a:gd name="connsiteX15" fmla="*/ 38102 w 431860"/>
              <a:gd name="connsiteY15" fmla="*/ 269946 h 436583"/>
              <a:gd name="connsiteX16" fmla="*/ 47627 w 431860"/>
              <a:gd name="connsiteY16" fmla="*/ 177871 h 436583"/>
              <a:gd name="connsiteX17" fmla="*/ 142877 w 431860"/>
              <a:gd name="connsiteY17" fmla="*/ 174696 h 436583"/>
              <a:gd name="connsiteX18" fmla="*/ 184152 w 431860"/>
              <a:gd name="connsiteY18" fmla="*/ 158821 h 436583"/>
              <a:gd name="connsiteX19" fmla="*/ 254002 w 431860"/>
              <a:gd name="connsiteY19" fmla="*/ 152471 h 436583"/>
              <a:gd name="connsiteX20" fmla="*/ 317502 w 431860"/>
              <a:gd name="connsiteY20" fmla="*/ 120721 h 436583"/>
              <a:gd name="connsiteX21" fmla="*/ 95252 w 431860"/>
              <a:gd name="connsiteY21" fmla="*/ 155646 h 436583"/>
              <a:gd name="connsiteX22" fmla="*/ 431802 w 431860"/>
              <a:gd name="connsiteY22" fmla="*/ 71 h 436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31860" h="436583">
                <a:moveTo>
                  <a:pt x="431802" y="71"/>
                </a:moveTo>
                <a:cubicBezTo>
                  <a:pt x="436564" y="3775"/>
                  <a:pt x="148169" y="154059"/>
                  <a:pt x="123827" y="177871"/>
                </a:cubicBezTo>
                <a:cubicBezTo>
                  <a:pt x="99485" y="201684"/>
                  <a:pt x="280460" y="142417"/>
                  <a:pt x="285752" y="142946"/>
                </a:cubicBezTo>
                <a:cubicBezTo>
                  <a:pt x="291044" y="143475"/>
                  <a:pt x="197910" y="174167"/>
                  <a:pt x="155577" y="181046"/>
                </a:cubicBezTo>
                <a:cubicBezTo>
                  <a:pt x="113244" y="187925"/>
                  <a:pt x="55564" y="164642"/>
                  <a:pt x="31752" y="184221"/>
                </a:cubicBezTo>
                <a:cubicBezTo>
                  <a:pt x="7940" y="203800"/>
                  <a:pt x="10585" y="280000"/>
                  <a:pt x="12702" y="298521"/>
                </a:cubicBezTo>
                <a:cubicBezTo>
                  <a:pt x="14819" y="317042"/>
                  <a:pt x="33869" y="293229"/>
                  <a:pt x="44452" y="295346"/>
                </a:cubicBezTo>
                <a:cubicBezTo>
                  <a:pt x="55035" y="297463"/>
                  <a:pt x="76731" y="311750"/>
                  <a:pt x="76202" y="311221"/>
                </a:cubicBezTo>
                <a:cubicBezTo>
                  <a:pt x="75673" y="310692"/>
                  <a:pt x="21169" y="271534"/>
                  <a:pt x="41277" y="292171"/>
                </a:cubicBezTo>
                <a:cubicBezTo>
                  <a:pt x="61385" y="312808"/>
                  <a:pt x="187856" y="422875"/>
                  <a:pt x="196852" y="435046"/>
                </a:cubicBezTo>
                <a:cubicBezTo>
                  <a:pt x="205848" y="447217"/>
                  <a:pt x="128060" y="383717"/>
                  <a:pt x="95252" y="365196"/>
                </a:cubicBezTo>
                <a:cubicBezTo>
                  <a:pt x="62444" y="346675"/>
                  <a:pt x="531" y="321804"/>
                  <a:pt x="2" y="323921"/>
                </a:cubicBezTo>
                <a:cubicBezTo>
                  <a:pt x="-527" y="326038"/>
                  <a:pt x="90490" y="381600"/>
                  <a:pt x="92077" y="377896"/>
                </a:cubicBezTo>
                <a:cubicBezTo>
                  <a:pt x="93664" y="374192"/>
                  <a:pt x="17464" y="324979"/>
                  <a:pt x="9527" y="301696"/>
                </a:cubicBezTo>
                <a:cubicBezTo>
                  <a:pt x="1589" y="278413"/>
                  <a:pt x="39689" y="243488"/>
                  <a:pt x="44452" y="238196"/>
                </a:cubicBezTo>
                <a:cubicBezTo>
                  <a:pt x="49214" y="232904"/>
                  <a:pt x="37573" y="280000"/>
                  <a:pt x="38102" y="269946"/>
                </a:cubicBezTo>
                <a:cubicBezTo>
                  <a:pt x="38631" y="259892"/>
                  <a:pt x="30165" y="193746"/>
                  <a:pt x="47627" y="177871"/>
                </a:cubicBezTo>
                <a:cubicBezTo>
                  <a:pt x="65089" y="161996"/>
                  <a:pt x="120123" y="177871"/>
                  <a:pt x="142877" y="174696"/>
                </a:cubicBezTo>
                <a:cubicBezTo>
                  <a:pt x="165631" y="171521"/>
                  <a:pt x="165631" y="162525"/>
                  <a:pt x="184152" y="158821"/>
                </a:cubicBezTo>
                <a:cubicBezTo>
                  <a:pt x="202673" y="155117"/>
                  <a:pt x="231777" y="158821"/>
                  <a:pt x="254002" y="152471"/>
                </a:cubicBezTo>
                <a:cubicBezTo>
                  <a:pt x="276227" y="146121"/>
                  <a:pt x="343960" y="120192"/>
                  <a:pt x="317502" y="120721"/>
                </a:cubicBezTo>
                <a:cubicBezTo>
                  <a:pt x="291044" y="121250"/>
                  <a:pt x="76202" y="173108"/>
                  <a:pt x="95252" y="155646"/>
                </a:cubicBezTo>
                <a:cubicBezTo>
                  <a:pt x="114302" y="138184"/>
                  <a:pt x="427040" y="-3633"/>
                  <a:pt x="431802" y="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7" name="フリーフォーム 756">
            <a:extLst>
              <a:ext uri="{FF2B5EF4-FFF2-40B4-BE49-F238E27FC236}">
                <a16:creationId xmlns:a16="http://schemas.microsoft.com/office/drawing/2014/main" id="{B9DED52B-BFF1-809E-D8BB-F30B58ED4C70}"/>
              </a:ext>
            </a:extLst>
          </p:cNvPr>
          <p:cNvSpPr/>
          <p:nvPr/>
        </p:nvSpPr>
        <p:spPr>
          <a:xfrm>
            <a:off x="4698130" y="7909431"/>
            <a:ext cx="300089" cy="393485"/>
          </a:xfrm>
          <a:custGeom>
            <a:avLst/>
            <a:gdLst>
              <a:gd name="connsiteX0" fmla="*/ 7220 w 300089"/>
              <a:gd name="connsiteY0" fmla="*/ 5844 h 393485"/>
              <a:gd name="connsiteX1" fmla="*/ 61195 w 300089"/>
              <a:gd name="connsiteY1" fmla="*/ 12194 h 393485"/>
              <a:gd name="connsiteX2" fmla="*/ 248520 w 300089"/>
              <a:gd name="connsiteY2" fmla="*/ 88394 h 393485"/>
              <a:gd name="connsiteX3" fmla="*/ 213595 w 300089"/>
              <a:gd name="connsiteY3" fmla="*/ 62994 h 393485"/>
              <a:gd name="connsiteX4" fmla="*/ 296145 w 300089"/>
              <a:gd name="connsiteY4" fmla="*/ 132844 h 393485"/>
              <a:gd name="connsiteX5" fmla="*/ 254870 w 300089"/>
              <a:gd name="connsiteY5" fmla="*/ 215394 h 393485"/>
              <a:gd name="connsiteX6" fmla="*/ 267570 w 300089"/>
              <a:gd name="connsiteY6" fmla="*/ 253494 h 393485"/>
              <a:gd name="connsiteX7" fmla="*/ 200895 w 300089"/>
              <a:gd name="connsiteY7" fmla="*/ 393194 h 393485"/>
              <a:gd name="connsiteX8" fmla="*/ 277095 w 300089"/>
              <a:gd name="connsiteY8" fmla="*/ 212219 h 393485"/>
              <a:gd name="connsiteX9" fmla="*/ 296145 w 300089"/>
              <a:gd name="connsiteY9" fmla="*/ 151894 h 393485"/>
              <a:gd name="connsiteX10" fmla="*/ 210420 w 300089"/>
              <a:gd name="connsiteY10" fmla="*/ 75694 h 393485"/>
              <a:gd name="connsiteX11" fmla="*/ 108820 w 300089"/>
              <a:gd name="connsiteY11" fmla="*/ 43944 h 393485"/>
              <a:gd name="connsiteX12" fmla="*/ 200895 w 300089"/>
              <a:gd name="connsiteY12" fmla="*/ 69344 h 393485"/>
              <a:gd name="connsiteX13" fmla="*/ 7220 w 300089"/>
              <a:gd name="connsiteY13" fmla="*/ 5844 h 393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00089" h="393485">
                <a:moveTo>
                  <a:pt x="7220" y="5844"/>
                </a:moveTo>
                <a:cubicBezTo>
                  <a:pt x="-16063" y="-3681"/>
                  <a:pt x="20978" y="-1564"/>
                  <a:pt x="61195" y="12194"/>
                </a:cubicBezTo>
                <a:cubicBezTo>
                  <a:pt x="101412" y="25952"/>
                  <a:pt x="223120" y="79927"/>
                  <a:pt x="248520" y="88394"/>
                </a:cubicBezTo>
                <a:cubicBezTo>
                  <a:pt x="273920" y="96861"/>
                  <a:pt x="205658" y="55586"/>
                  <a:pt x="213595" y="62994"/>
                </a:cubicBezTo>
                <a:cubicBezTo>
                  <a:pt x="221533" y="70402"/>
                  <a:pt x="289266" y="107444"/>
                  <a:pt x="296145" y="132844"/>
                </a:cubicBezTo>
                <a:cubicBezTo>
                  <a:pt x="303024" y="158244"/>
                  <a:pt x="259632" y="195286"/>
                  <a:pt x="254870" y="215394"/>
                </a:cubicBezTo>
                <a:cubicBezTo>
                  <a:pt x="250108" y="235502"/>
                  <a:pt x="276566" y="223861"/>
                  <a:pt x="267570" y="253494"/>
                </a:cubicBezTo>
                <a:cubicBezTo>
                  <a:pt x="258574" y="283127"/>
                  <a:pt x="199308" y="400073"/>
                  <a:pt x="200895" y="393194"/>
                </a:cubicBezTo>
                <a:cubicBezTo>
                  <a:pt x="202482" y="386315"/>
                  <a:pt x="261220" y="252436"/>
                  <a:pt x="277095" y="212219"/>
                </a:cubicBezTo>
                <a:cubicBezTo>
                  <a:pt x="292970" y="172002"/>
                  <a:pt x="307257" y="174648"/>
                  <a:pt x="296145" y="151894"/>
                </a:cubicBezTo>
                <a:cubicBezTo>
                  <a:pt x="285033" y="129140"/>
                  <a:pt x="241641" y="93686"/>
                  <a:pt x="210420" y="75694"/>
                </a:cubicBezTo>
                <a:cubicBezTo>
                  <a:pt x="179199" y="57702"/>
                  <a:pt x="110408" y="45002"/>
                  <a:pt x="108820" y="43944"/>
                </a:cubicBezTo>
                <a:cubicBezTo>
                  <a:pt x="107232" y="42886"/>
                  <a:pt x="217828" y="78869"/>
                  <a:pt x="200895" y="69344"/>
                </a:cubicBezTo>
                <a:cubicBezTo>
                  <a:pt x="183962" y="59819"/>
                  <a:pt x="30503" y="15369"/>
                  <a:pt x="7220" y="58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8" name="フリーフォーム 757">
            <a:extLst>
              <a:ext uri="{FF2B5EF4-FFF2-40B4-BE49-F238E27FC236}">
                <a16:creationId xmlns:a16="http://schemas.microsoft.com/office/drawing/2014/main" id="{220F3CC0-74A2-FA6D-023B-12A654405387}"/>
              </a:ext>
            </a:extLst>
          </p:cNvPr>
          <p:cNvSpPr/>
          <p:nvPr/>
        </p:nvSpPr>
        <p:spPr>
          <a:xfrm>
            <a:off x="4667138" y="7937419"/>
            <a:ext cx="284774" cy="416136"/>
          </a:xfrm>
          <a:custGeom>
            <a:avLst/>
            <a:gdLst>
              <a:gd name="connsiteX0" fmla="*/ 76312 w 284774"/>
              <a:gd name="connsiteY0" fmla="*/ 81 h 416136"/>
              <a:gd name="connsiteX1" fmla="*/ 276337 w 284774"/>
              <a:gd name="connsiteY1" fmla="*/ 63581 h 416136"/>
              <a:gd name="connsiteX2" fmla="*/ 60437 w 284774"/>
              <a:gd name="connsiteY2" fmla="*/ 79456 h 416136"/>
              <a:gd name="connsiteX3" fmla="*/ 112 w 284774"/>
              <a:gd name="connsiteY3" fmla="*/ 108031 h 416136"/>
              <a:gd name="connsiteX4" fmla="*/ 44562 w 284774"/>
              <a:gd name="connsiteY4" fmla="*/ 108031 h 416136"/>
              <a:gd name="connsiteX5" fmla="*/ 12812 w 284774"/>
              <a:gd name="connsiteY5" fmla="*/ 146131 h 416136"/>
              <a:gd name="connsiteX6" fmla="*/ 22337 w 284774"/>
              <a:gd name="connsiteY6" fmla="*/ 225506 h 416136"/>
              <a:gd name="connsiteX7" fmla="*/ 38212 w 284774"/>
              <a:gd name="connsiteY7" fmla="*/ 193756 h 416136"/>
              <a:gd name="connsiteX8" fmla="*/ 9637 w 284774"/>
              <a:gd name="connsiteY8" fmla="*/ 254081 h 416136"/>
              <a:gd name="connsiteX9" fmla="*/ 44562 w 284774"/>
              <a:gd name="connsiteY9" fmla="*/ 416006 h 416136"/>
              <a:gd name="connsiteX10" fmla="*/ 28687 w 284774"/>
              <a:gd name="connsiteY10" fmla="*/ 279481 h 416136"/>
              <a:gd name="connsiteX11" fmla="*/ 19162 w 284774"/>
              <a:gd name="connsiteY11" fmla="*/ 171531 h 416136"/>
              <a:gd name="connsiteX12" fmla="*/ 54087 w 284774"/>
              <a:gd name="connsiteY12" fmla="*/ 88981 h 416136"/>
              <a:gd name="connsiteX13" fmla="*/ 209662 w 284774"/>
              <a:gd name="connsiteY13" fmla="*/ 85806 h 416136"/>
              <a:gd name="connsiteX14" fmla="*/ 165212 w 284774"/>
              <a:gd name="connsiteY14" fmla="*/ 95331 h 416136"/>
              <a:gd name="connsiteX15" fmla="*/ 231887 w 284774"/>
              <a:gd name="connsiteY15" fmla="*/ 85806 h 416136"/>
              <a:gd name="connsiteX16" fmla="*/ 168387 w 284774"/>
              <a:gd name="connsiteY16" fmla="*/ 69931 h 416136"/>
              <a:gd name="connsiteX17" fmla="*/ 276337 w 284774"/>
              <a:gd name="connsiteY17" fmla="*/ 79456 h 416136"/>
              <a:gd name="connsiteX18" fmla="*/ 257287 w 284774"/>
              <a:gd name="connsiteY18" fmla="*/ 50881 h 416136"/>
              <a:gd name="connsiteX19" fmla="*/ 76312 w 284774"/>
              <a:gd name="connsiteY19" fmla="*/ 81 h 4161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84774" h="416136">
                <a:moveTo>
                  <a:pt x="76312" y="81"/>
                </a:moveTo>
                <a:cubicBezTo>
                  <a:pt x="79487" y="2198"/>
                  <a:pt x="278983" y="50352"/>
                  <a:pt x="276337" y="63581"/>
                </a:cubicBezTo>
                <a:cubicBezTo>
                  <a:pt x="273691" y="76810"/>
                  <a:pt x="106475" y="72048"/>
                  <a:pt x="60437" y="79456"/>
                </a:cubicBezTo>
                <a:cubicBezTo>
                  <a:pt x="14399" y="86864"/>
                  <a:pt x="2758" y="103269"/>
                  <a:pt x="112" y="108031"/>
                </a:cubicBezTo>
                <a:cubicBezTo>
                  <a:pt x="-2534" y="112793"/>
                  <a:pt x="42445" y="101681"/>
                  <a:pt x="44562" y="108031"/>
                </a:cubicBezTo>
                <a:cubicBezTo>
                  <a:pt x="46679" y="114381"/>
                  <a:pt x="16516" y="126552"/>
                  <a:pt x="12812" y="146131"/>
                </a:cubicBezTo>
                <a:cubicBezTo>
                  <a:pt x="9108" y="165710"/>
                  <a:pt x="18104" y="217569"/>
                  <a:pt x="22337" y="225506"/>
                </a:cubicBezTo>
                <a:cubicBezTo>
                  <a:pt x="26570" y="233443"/>
                  <a:pt x="40329" y="188994"/>
                  <a:pt x="38212" y="193756"/>
                </a:cubicBezTo>
                <a:cubicBezTo>
                  <a:pt x="36095" y="198518"/>
                  <a:pt x="8579" y="217039"/>
                  <a:pt x="9637" y="254081"/>
                </a:cubicBezTo>
                <a:cubicBezTo>
                  <a:pt x="10695" y="291123"/>
                  <a:pt x="41387" y="411773"/>
                  <a:pt x="44562" y="416006"/>
                </a:cubicBezTo>
                <a:cubicBezTo>
                  <a:pt x="47737" y="420239"/>
                  <a:pt x="32920" y="320227"/>
                  <a:pt x="28687" y="279481"/>
                </a:cubicBezTo>
                <a:cubicBezTo>
                  <a:pt x="24454" y="238735"/>
                  <a:pt x="14929" y="203281"/>
                  <a:pt x="19162" y="171531"/>
                </a:cubicBezTo>
                <a:cubicBezTo>
                  <a:pt x="23395" y="139781"/>
                  <a:pt x="22337" y="103269"/>
                  <a:pt x="54087" y="88981"/>
                </a:cubicBezTo>
                <a:cubicBezTo>
                  <a:pt x="85837" y="74694"/>
                  <a:pt x="191141" y="84748"/>
                  <a:pt x="209662" y="85806"/>
                </a:cubicBezTo>
                <a:cubicBezTo>
                  <a:pt x="228183" y="86864"/>
                  <a:pt x="161508" y="95331"/>
                  <a:pt x="165212" y="95331"/>
                </a:cubicBezTo>
                <a:cubicBezTo>
                  <a:pt x="168916" y="95331"/>
                  <a:pt x="231358" y="90039"/>
                  <a:pt x="231887" y="85806"/>
                </a:cubicBezTo>
                <a:cubicBezTo>
                  <a:pt x="232416" y="81573"/>
                  <a:pt x="160979" y="70989"/>
                  <a:pt x="168387" y="69931"/>
                </a:cubicBezTo>
                <a:cubicBezTo>
                  <a:pt x="175795" y="68873"/>
                  <a:pt x="261520" y="82631"/>
                  <a:pt x="276337" y="79456"/>
                </a:cubicBezTo>
                <a:cubicBezTo>
                  <a:pt x="291154" y="76281"/>
                  <a:pt x="287449" y="64110"/>
                  <a:pt x="257287" y="50881"/>
                </a:cubicBezTo>
                <a:cubicBezTo>
                  <a:pt x="227125" y="37652"/>
                  <a:pt x="73137" y="-2036"/>
                  <a:pt x="76312" y="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9" name="フリーフォーム 758">
            <a:extLst>
              <a:ext uri="{FF2B5EF4-FFF2-40B4-BE49-F238E27FC236}">
                <a16:creationId xmlns:a16="http://schemas.microsoft.com/office/drawing/2014/main" id="{43C24A29-7141-97CC-2D8A-0278B0FEB524}"/>
              </a:ext>
            </a:extLst>
          </p:cNvPr>
          <p:cNvSpPr/>
          <p:nvPr/>
        </p:nvSpPr>
        <p:spPr>
          <a:xfrm>
            <a:off x="4679948" y="7978391"/>
            <a:ext cx="324027" cy="378412"/>
          </a:xfrm>
          <a:custGeom>
            <a:avLst/>
            <a:gdLst>
              <a:gd name="connsiteX0" fmla="*/ 323852 w 324027"/>
              <a:gd name="connsiteY0" fmla="*/ 105159 h 378412"/>
              <a:gd name="connsiteX1" fmla="*/ 215902 w 324027"/>
              <a:gd name="connsiteY1" fmla="*/ 117859 h 378412"/>
              <a:gd name="connsiteX2" fmla="*/ 53977 w 324027"/>
              <a:gd name="connsiteY2" fmla="*/ 98809 h 378412"/>
              <a:gd name="connsiteX3" fmla="*/ 123827 w 324027"/>
              <a:gd name="connsiteY3" fmla="*/ 111509 h 378412"/>
              <a:gd name="connsiteX4" fmla="*/ 98427 w 324027"/>
              <a:gd name="connsiteY4" fmla="*/ 162309 h 378412"/>
              <a:gd name="connsiteX5" fmla="*/ 146052 w 324027"/>
              <a:gd name="connsiteY5" fmla="*/ 190884 h 378412"/>
              <a:gd name="connsiteX6" fmla="*/ 95252 w 324027"/>
              <a:gd name="connsiteY6" fmla="*/ 200409 h 378412"/>
              <a:gd name="connsiteX7" fmla="*/ 104777 w 324027"/>
              <a:gd name="connsiteY7" fmla="*/ 267084 h 378412"/>
              <a:gd name="connsiteX8" fmla="*/ 101602 w 324027"/>
              <a:gd name="connsiteY8" fmla="*/ 321059 h 378412"/>
              <a:gd name="connsiteX9" fmla="*/ 101602 w 324027"/>
              <a:gd name="connsiteY9" fmla="*/ 336934 h 378412"/>
              <a:gd name="connsiteX10" fmla="*/ 2 w 324027"/>
              <a:gd name="connsiteY10" fmla="*/ 378209 h 378412"/>
              <a:gd name="connsiteX11" fmla="*/ 104777 w 324027"/>
              <a:gd name="connsiteY11" fmla="*/ 317884 h 378412"/>
              <a:gd name="connsiteX12" fmla="*/ 69852 w 324027"/>
              <a:gd name="connsiteY12" fmla="*/ 162309 h 378412"/>
              <a:gd name="connsiteX13" fmla="*/ 38102 w 324027"/>
              <a:gd name="connsiteY13" fmla="*/ 171834 h 378412"/>
              <a:gd name="connsiteX14" fmla="*/ 98427 w 324027"/>
              <a:gd name="connsiteY14" fmla="*/ 203584 h 378412"/>
              <a:gd name="connsiteX15" fmla="*/ 101602 w 324027"/>
              <a:gd name="connsiteY15" fmla="*/ 108334 h 378412"/>
              <a:gd name="connsiteX16" fmla="*/ 79377 w 324027"/>
              <a:gd name="connsiteY16" fmla="*/ 63884 h 378412"/>
              <a:gd name="connsiteX17" fmla="*/ 98427 w 324027"/>
              <a:gd name="connsiteY17" fmla="*/ 57534 h 378412"/>
              <a:gd name="connsiteX18" fmla="*/ 107952 w 324027"/>
              <a:gd name="connsiteY18" fmla="*/ 63884 h 378412"/>
              <a:gd name="connsiteX19" fmla="*/ 155577 w 324027"/>
              <a:gd name="connsiteY19" fmla="*/ 98809 h 378412"/>
              <a:gd name="connsiteX20" fmla="*/ 142877 w 324027"/>
              <a:gd name="connsiteY20" fmla="*/ 92459 h 378412"/>
              <a:gd name="connsiteX21" fmla="*/ 269877 w 324027"/>
              <a:gd name="connsiteY21" fmla="*/ 101984 h 378412"/>
              <a:gd name="connsiteX22" fmla="*/ 263527 w 324027"/>
              <a:gd name="connsiteY22" fmla="*/ 73409 h 378412"/>
              <a:gd name="connsiteX23" fmla="*/ 241302 w 324027"/>
              <a:gd name="connsiteY23" fmla="*/ 384 h 378412"/>
              <a:gd name="connsiteX24" fmla="*/ 323852 w 324027"/>
              <a:gd name="connsiteY24" fmla="*/ 105159 h 378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24027" h="378412">
                <a:moveTo>
                  <a:pt x="323852" y="105159"/>
                </a:moveTo>
                <a:cubicBezTo>
                  <a:pt x="319619" y="124738"/>
                  <a:pt x="260881" y="118917"/>
                  <a:pt x="215902" y="117859"/>
                </a:cubicBezTo>
                <a:cubicBezTo>
                  <a:pt x="170923" y="116801"/>
                  <a:pt x="69323" y="99867"/>
                  <a:pt x="53977" y="98809"/>
                </a:cubicBezTo>
                <a:cubicBezTo>
                  <a:pt x="38631" y="97751"/>
                  <a:pt x="116419" y="100926"/>
                  <a:pt x="123827" y="111509"/>
                </a:cubicBezTo>
                <a:cubicBezTo>
                  <a:pt x="131235" y="122092"/>
                  <a:pt x="94723" y="149080"/>
                  <a:pt x="98427" y="162309"/>
                </a:cubicBezTo>
                <a:cubicBezTo>
                  <a:pt x="102131" y="175538"/>
                  <a:pt x="146581" y="184534"/>
                  <a:pt x="146052" y="190884"/>
                </a:cubicBezTo>
                <a:cubicBezTo>
                  <a:pt x="145523" y="197234"/>
                  <a:pt x="102131" y="187709"/>
                  <a:pt x="95252" y="200409"/>
                </a:cubicBezTo>
                <a:cubicBezTo>
                  <a:pt x="88373" y="213109"/>
                  <a:pt x="103719" y="246976"/>
                  <a:pt x="104777" y="267084"/>
                </a:cubicBezTo>
                <a:cubicBezTo>
                  <a:pt x="105835" y="287192"/>
                  <a:pt x="102131" y="309417"/>
                  <a:pt x="101602" y="321059"/>
                </a:cubicBezTo>
                <a:cubicBezTo>
                  <a:pt x="101073" y="332701"/>
                  <a:pt x="118535" y="327409"/>
                  <a:pt x="101602" y="336934"/>
                </a:cubicBezTo>
                <a:cubicBezTo>
                  <a:pt x="84669" y="346459"/>
                  <a:pt x="-527" y="381384"/>
                  <a:pt x="2" y="378209"/>
                </a:cubicBezTo>
                <a:cubicBezTo>
                  <a:pt x="531" y="375034"/>
                  <a:pt x="93135" y="353867"/>
                  <a:pt x="104777" y="317884"/>
                </a:cubicBezTo>
                <a:cubicBezTo>
                  <a:pt x="116419" y="281901"/>
                  <a:pt x="80964" y="186651"/>
                  <a:pt x="69852" y="162309"/>
                </a:cubicBezTo>
                <a:cubicBezTo>
                  <a:pt x="58740" y="137967"/>
                  <a:pt x="33340" y="164955"/>
                  <a:pt x="38102" y="171834"/>
                </a:cubicBezTo>
                <a:cubicBezTo>
                  <a:pt x="42864" y="178713"/>
                  <a:pt x="87844" y="214167"/>
                  <a:pt x="98427" y="203584"/>
                </a:cubicBezTo>
                <a:cubicBezTo>
                  <a:pt x="109010" y="193001"/>
                  <a:pt x="104777" y="131617"/>
                  <a:pt x="101602" y="108334"/>
                </a:cubicBezTo>
                <a:cubicBezTo>
                  <a:pt x="98427" y="85051"/>
                  <a:pt x="79906" y="72351"/>
                  <a:pt x="79377" y="63884"/>
                </a:cubicBezTo>
                <a:cubicBezTo>
                  <a:pt x="78848" y="55417"/>
                  <a:pt x="93665" y="57534"/>
                  <a:pt x="98427" y="57534"/>
                </a:cubicBezTo>
                <a:cubicBezTo>
                  <a:pt x="103189" y="57534"/>
                  <a:pt x="98427" y="57005"/>
                  <a:pt x="107952" y="63884"/>
                </a:cubicBezTo>
                <a:cubicBezTo>
                  <a:pt x="117477" y="70763"/>
                  <a:pt x="149756" y="94047"/>
                  <a:pt x="155577" y="98809"/>
                </a:cubicBezTo>
                <a:cubicBezTo>
                  <a:pt x="161398" y="103571"/>
                  <a:pt x="123827" y="91930"/>
                  <a:pt x="142877" y="92459"/>
                </a:cubicBezTo>
                <a:cubicBezTo>
                  <a:pt x="161927" y="92988"/>
                  <a:pt x="249769" y="105159"/>
                  <a:pt x="269877" y="101984"/>
                </a:cubicBezTo>
                <a:cubicBezTo>
                  <a:pt x="289985" y="98809"/>
                  <a:pt x="268289" y="90342"/>
                  <a:pt x="263527" y="73409"/>
                </a:cubicBezTo>
                <a:cubicBezTo>
                  <a:pt x="258765" y="56476"/>
                  <a:pt x="228073" y="-5437"/>
                  <a:pt x="241302" y="384"/>
                </a:cubicBezTo>
                <a:cubicBezTo>
                  <a:pt x="254531" y="6205"/>
                  <a:pt x="328085" y="85580"/>
                  <a:pt x="323852" y="1051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0" name="フリーフォーム 759">
            <a:extLst>
              <a:ext uri="{FF2B5EF4-FFF2-40B4-BE49-F238E27FC236}">
                <a16:creationId xmlns:a16="http://schemas.microsoft.com/office/drawing/2014/main" id="{51613D82-4798-E0B7-19DC-9BAD2EA90D65}"/>
              </a:ext>
            </a:extLst>
          </p:cNvPr>
          <p:cNvSpPr/>
          <p:nvPr/>
        </p:nvSpPr>
        <p:spPr>
          <a:xfrm>
            <a:off x="4537073" y="8070708"/>
            <a:ext cx="177982" cy="542209"/>
          </a:xfrm>
          <a:custGeom>
            <a:avLst/>
            <a:gdLst>
              <a:gd name="connsiteX0" fmla="*/ 177802 w 177982"/>
              <a:gd name="connsiteY0" fmla="*/ 142 h 542209"/>
              <a:gd name="connsiteX1" fmla="*/ 28577 w 177982"/>
              <a:gd name="connsiteY1" fmla="*/ 333517 h 542209"/>
              <a:gd name="connsiteX2" fmla="*/ 76202 w 177982"/>
              <a:gd name="connsiteY2" fmla="*/ 285892 h 542209"/>
              <a:gd name="connsiteX3" fmla="*/ 2 w 177982"/>
              <a:gd name="connsiteY3" fmla="*/ 377967 h 542209"/>
              <a:gd name="connsiteX4" fmla="*/ 73027 w 177982"/>
              <a:gd name="connsiteY4" fmla="*/ 333517 h 542209"/>
              <a:gd name="connsiteX5" fmla="*/ 6352 w 177982"/>
              <a:gd name="connsiteY5" fmla="*/ 466867 h 542209"/>
              <a:gd name="connsiteX6" fmla="*/ 12702 w 177982"/>
              <a:gd name="connsiteY6" fmla="*/ 530367 h 542209"/>
              <a:gd name="connsiteX7" fmla="*/ 47627 w 177982"/>
              <a:gd name="connsiteY7" fmla="*/ 463692 h 542209"/>
              <a:gd name="connsiteX8" fmla="*/ 6352 w 177982"/>
              <a:gd name="connsiteY8" fmla="*/ 539892 h 542209"/>
              <a:gd name="connsiteX9" fmla="*/ 63502 w 177982"/>
              <a:gd name="connsiteY9" fmla="*/ 355742 h 542209"/>
              <a:gd name="connsiteX10" fmla="*/ 127002 w 177982"/>
              <a:gd name="connsiteY10" fmla="*/ 120792 h 542209"/>
              <a:gd name="connsiteX11" fmla="*/ 60327 w 177982"/>
              <a:gd name="connsiteY11" fmla="*/ 289067 h 542209"/>
              <a:gd name="connsiteX12" fmla="*/ 177802 w 177982"/>
              <a:gd name="connsiteY12" fmla="*/ 142 h 542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7982" h="542209">
                <a:moveTo>
                  <a:pt x="177802" y="142"/>
                </a:moveTo>
                <a:cubicBezTo>
                  <a:pt x="172510" y="7550"/>
                  <a:pt x="45510" y="285892"/>
                  <a:pt x="28577" y="333517"/>
                </a:cubicBezTo>
                <a:cubicBezTo>
                  <a:pt x="11644" y="381142"/>
                  <a:pt x="80964" y="278484"/>
                  <a:pt x="76202" y="285892"/>
                </a:cubicBezTo>
                <a:cubicBezTo>
                  <a:pt x="71439" y="293300"/>
                  <a:pt x="531" y="370030"/>
                  <a:pt x="2" y="377967"/>
                </a:cubicBezTo>
                <a:cubicBezTo>
                  <a:pt x="-527" y="385905"/>
                  <a:pt x="71969" y="318700"/>
                  <a:pt x="73027" y="333517"/>
                </a:cubicBezTo>
                <a:cubicBezTo>
                  <a:pt x="74085" y="348334"/>
                  <a:pt x="16406" y="434059"/>
                  <a:pt x="6352" y="466867"/>
                </a:cubicBezTo>
                <a:cubicBezTo>
                  <a:pt x="-3702" y="499675"/>
                  <a:pt x="5823" y="530896"/>
                  <a:pt x="12702" y="530367"/>
                </a:cubicBezTo>
                <a:cubicBezTo>
                  <a:pt x="19581" y="529838"/>
                  <a:pt x="48685" y="462104"/>
                  <a:pt x="47627" y="463692"/>
                </a:cubicBezTo>
                <a:cubicBezTo>
                  <a:pt x="46569" y="465280"/>
                  <a:pt x="3706" y="557884"/>
                  <a:pt x="6352" y="539892"/>
                </a:cubicBezTo>
                <a:cubicBezTo>
                  <a:pt x="8998" y="521900"/>
                  <a:pt x="43394" y="425592"/>
                  <a:pt x="63502" y="355742"/>
                </a:cubicBezTo>
                <a:cubicBezTo>
                  <a:pt x="83610" y="285892"/>
                  <a:pt x="127531" y="131904"/>
                  <a:pt x="127002" y="120792"/>
                </a:cubicBezTo>
                <a:cubicBezTo>
                  <a:pt x="126473" y="109680"/>
                  <a:pt x="50273" y="302296"/>
                  <a:pt x="60327" y="289067"/>
                </a:cubicBezTo>
                <a:cubicBezTo>
                  <a:pt x="70381" y="275838"/>
                  <a:pt x="183094" y="-7266"/>
                  <a:pt x="177802" y="1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1" name="フリーフォーム 760">
            <a:extLst>
              <a:ext uri="{FF2B5EF4-FFF2-40B4-BE49-F238E27FC236}">
                <a16:creationId xmlns:a16="http://schemas.microsoft.com/office/drawing/2014/main" id="{A96426C8-5812-8C97-DB4A-F63CC402CEED}"/>
              </a:ext>
            </a:extLst>
          </p:cNvPr>
          <p:cNvSpPr/>
          <p:nvPr/>
        </p:nvSpPr>
        <p:spPr>
          <a:xfrm>
            <a:off x="4559127" y="8302553"/>
            <a:ext cx="127355" cy="555730"/>
          </a:xfrm>
          <a:custGeom>
            <a:avLst/>
            <a:gdLst>
              <a:gd name="connsiteX0" fmla="*/ 127173 w 127355"/>
              <a:gd name="connsiteY0" fmla="*/ 72 h 555730"/>
              <a:gd name="connsiteX1" fmla="*/ 6523 w 127355"/>
              <a:gd name="connsiteY1" fmla="*/ 231847 h 555730"/>
              <a:gd name="connsiteX2" fmla="*/ 22398 w 127355"/>
              <a:gd name="connsiteY2" fmla="*/ 254072 h 555730"/>
              <a:gd name="connsiteX3" fmla="*/ 173 w 127355"/>
              <a:gd name="connsiteY3" fmla="*/ 311222 h 555730"/>
              <a:gd name="connsiteX4" fmla="*/ 16048 w 127355"/>
              <a:gd name="connsiteY4" fmla="*/ 336622 h 555730"/>
              <a:gd name="connsiteX5" fmla="*/ 173 w 127355"/>
              <a:gd name="connsiteY5" fmla="*/ 406472 h 555730"/>
              <a:gd name="connsiteX6" fmla="*/ 28748 w 127355"/>
              <a:gd name="connsiteY6" fmla="*/ 454097 h 555730"/>
              <a:gd name="connsiteX7" fmla="*/ 54148 w 127355"/>
              <a:gd name="connsiteY7" fmla="*/ 555697 h 555730"/>
              <a:gd name="connsiteX8" fmla="*/ 28748 w 127355"/>
              <a:gd name="connsiteY8" fmla="*/ 463622 h 555730"/>
              <a:gd name="connsiteX9" fmla="*/ 9698 w 127355"/>
              <a:gd name="connsiteY9" fmla="*/ 320747 h 555730"/>
              <a:gd name="connsiteX10" fmla="*/ 50973 w 127355"/>
              <a:gd name="connsiteY10" fmla="*/ 187397 h 555730"/>
              <a:gd name="connsiteX11" fmla="*/ 35098 w 127355"/>
              <a:gd name="connsiteY11" fmla="*/ 206447 h 555730"/>
              <a:gd name="connsiteX12" fmla="*/ 127173 w 127355"/>
              <a:gd name="connsiteY12" fmla="*/ 72 h 555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7355" h="555730">
                <a:moveTo>
                  <a:pt x="127173" y="72"/>
                </a:moveTo>
                <a:cubicBezTo>
                  <a:pt x="122411" y="4305"/>
                  <a:pt x="23985" y="189514"/>
                  <a:pt x="6523" y="231847"/>
                </a:cubicBezTo>
                <a:cubicBezTo>
                  <a:pt x="-10939" y="274180"/>
                  <a:pt x="23456" y="240843"/>
                  <a:pt x="22398" y="254072"/>
                </a:cubicBezTo>
                <a:cubicBezTo>
                  <a:pt x="21340" y="267301"/>
                  <a:pt x="1231" y="297464"/>
                  <a:pt x="173" y="311222"/>
                </a:cubicBezTo>
                <a:cubicBezTo>
                  <a:pt x="-885" y="324980"/>
                  <a:pt x="16048" y="320747"/>
                  <a:pt x="16048" y="336622"/>
                </a:cubicBezTo>
                <a:cubicBezTo>
                  <a:pt x="16048" y="352497"/>
                  <a:pt x="-1944" y="386893"/>
                  <a:pt x="173" y="406472"/>
                </a:cubicBezTo>
                <a:cubicBezTo>
                  <a:pt x="2290" y="426051"/>
                  <a:pt x="19752" y="429226"/>
                  <a:pt x="28748" y="454097"/>
                </a:cubicBezTo>
                <a:cubicBezTo>
                  <a:pt x="37744" y="478968"/>
                  <a:pt x="54148" y="554110"/>
                  <a:pt x="54148" y="555697"/>
                </a:cubicBezTo>
                <a:cubicBezTo>
                  <a:pt x="54148" y="557284"/>
                  <a:pt x="36156" y="502780"/>
                  <a:pt x="28748" y="463622"/>
                </a:cubicBezTo>
                <a:cubicBezTo>
                  <a:pt x="21340" y="424464"/>
                  <a:pt x="5994" y="366784"/>
                  <a:pt x="9698" y="320747"/>
                </a:cubicBezTo>
                <a:cubicBezTo>
                  <a:pt x="13402" y="274710"/>
                  <a:pt x="46740" y="206447"/>
                  <a:pt x="50973" y="187397"/>
                </a:cubicBezTo>
                <a:cubicBezTo>
                  <a:pt x="55206" y="168347"/>
                  <a:pt x="28219" y="235551"/>
                  <a:pt x="35098" y="206447"/>
                </a:cubicBezTo>
                <a:cubicBezTo>
                  <a:pt x="41977" y="177343"/>
                  <a:pt x="131935" y="-4161"/>
                  <a:pt x="127173" y="7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2" name="フリーフォーム 761">
            <a:extLst>
              <a:ext uri="{FF2B5EF4-FFF2-40B4-BE49-F238E27FC236}">
                <a16:creationId xmlns:a16="http://schemas.microsoft.com/office/drawing/2014/main" id="{008C6FF7-5570-CAFF-B5C0-788C9314251E}"/>
              </a:ext>
            </a:extLst>
          </p:cNvPr>
          <p:cNvSpPr/>
          <p:nvPr/>
        </p:nvSpPr>
        <p:spPr>
          <a:xfrm>
            <a:off x="4524365" y="8409256"/>
            <a:ext cx="111572" cy="468913"/>
          </a:xfrm>
          <a:custGeom>
            <a:avLst/>
            <a:gdLst>
              <a:gd name="connsiteX0" fmla="*/ 22235 w 111572"/>
              <a:gd name="connsiteY0" fmla="*/ 4494 h 468913"/>
              <a:gd name="connsiteX1" fmla="*/ 10 w 111572"/>
              <a:gd name="connsiteY1" fmla="*/ 182294 h 468913"/>
              <a:gd name="connsiteX2" fmla="*/ 25410 w 111572"/>
              <a:gd name="connsiteY2" fmla="*/ 223569 h 468913"/>
              <a:gd name="connsiteX3" fmla="*/ 6360 w 111572"/>
              <a:gd name="connsiteY3" fmla="*/ 290244 h 468913"/>
              <a:gd name="connsiteX4" fmla="*/ 34935 w 111572"/>
              <a:gd name="connsiteY4" fmla="*/ 353744 h 468913"/>
              <a:gd name="connsiteX5" fmla="*/ 22235 w 111572"/>
              <a:gd name="connsiteY5" fmla="*/ 350569 h 468913"/>
              <a:gd name="connsiteX6" fmla="*/ 73035 w 111572"/>
              <a:gd name="connsiteY6" fmla="*/ 414069 h 468913"/>
              <a:gd name="connsiteX7" fmla="*/ 111135 w 111572"/>
              <a:gd name="connsiteY7" fmla="*/ 468044 h 468913"/>
              <a:gd name="connsiteX8" fmla="*/ 47635 w 111572"/>
              <a:gd name="connsiteY8" fmla="*/ 369619 h 468913"/>
              <a:gd name="connsiteX9" fmla="*/ 25410 w 111572"/>
              <a:gd name="connsiteY9" fmla="*/ 271194 h 468913"/>
              <a:gd name="connsiteX10" fmla="*/ 34935 w 111572"/>
              <a:gd name="connsiteY10" fmla="*/ 169594 h 468913"/>
              <a:gd name="connsiteX11" fmla="*/ 63510 w 111572"/>
              <a:gd name="connsiteY11" fmla="*/ 58469 h 468913"/>
              <a:gd name="connsiteX12" fmla="*/ 41285 w 111572"/>
              <a:gd name="connsiteY12" fmla="*/ 134669 h 468913"/>
              <a:gd name="connsiteX13" fmla="*/ 25410 w 111572"/>
              <a:gd name="connsiteY13" fmla="*/ 77519 h 468913"/>
              <a:gd name="connsiteX14" fmla="*/ 22235 w 111572"/>
              <a:gd name="connsiteY14" fmla="*/ 55294 h 468913"/>
              <a:gd name="connsiteX15" fmla="*/ 22235 w 111572"/>
              <a:gd name="connsiteY15" fmla="*/ 4494 h 468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11572" h="468913">
                <a:moveTo>
                  <a:pt x="22235" y="4494"/>
                </a:moveTo>
                <a:cubicBezTo>
                  <a:pt x="18531" y="25661"/>
                  <a:pt x="-519" y="145782"/>
                  <a:pt x="10" y="182294"/>
                </a:cubicBezTo>
                <a:cubicBezTo>
                  <a:pt x="539" y="218806"/>
                  <a:pt x="24352" y="205578"/>
                  <a:pt x="25410" y="223569"/>
                </a:cubicBezTo>
                <a:cubicBezTo>
                  <a:pt x="26468" y="241560"/>
                  <a:pt x="4773" y="268548"/>
                  <a:pt x="6360" y="290244"/>
                </a:cubicBezTo>
                <a:cubicBezTo>
                  <a:pt x="7947" y="311940"/>
                  <a:pt x="32289" y="343690"/>
                  <a:pt x="34935" y="353744"/>
                </a:cubicBezTo>
                <a:cubicBezTo>
                  <a:pt x="37581" y="363798"/>
                  <a:pt x="15885" y="340515"/>
                  <a:pt x="22235" y="350569"/>
                </a:cubicBezTo>
                <a:cubicBezTo>
                  <a:pt x="28585" y="360623"/>
                  <a:pt x="58218" y="394490"/>
                  <a:pt x="73035" y="414069"/>
                </a:cubicBezTo>
                <a:cubicBezTo>
                  <a:pt x="87852" y="433648"/>
                  <a:pt x="115368" y="475452"/>
                  <a:pt x="111135" y="468044"/>
                </a:cubicBezTo>
                <a:cubicBezTo>
                  <a:pt x="106902" y="460636"/>
                  <a:pt x="61923" y="402427"/>
                  <a:pt x="47635" y="369619"/>
                </a:cubicBezTo>
                <a:cubicBezTo>
                  <a:pt x="33348" y="336811"/>
                  <a:pt x="27527" y="304531"/>
                  <a:pt x="25410" y="271194"/>
                </a:cubicBezTo>
                <a:cubicBezTo>
                  <a:pt x="23293" y="237857"/>
                  <a:pt x="28585" y="205048"/>
                  <a:pt x="34935" y="169594"/>
                </a:cubicBezTo>
                <a:cubicBezTo>
                  <a:pt x="41285" y="134140"/>
                  <a:pt x="62452" y="64290"/>
                  <a:pt x="63510" y="58469"/>
                </a:cubicBezTo>
                <a:cubicBezTo>
                  <a:pt x="64568" y="52648"/>
                  <a:pt x="47635" y="131494"/>
                  <a:pt x="41285" y="134669"/>
                </a:cubicBezTo>
                <a:cubicBezTo>
                  <a:pt x="34935" y="137844"/>
                  <a:pt x="28585" y="90748"/>
                  <a:pt x="25410" y="77519"/>
                </a:cubicBezTo>
                <a:cubicBezTo>
                  <a:pt x="22235" y="64290"/>
                  <a:pt x="21706" y="67465"/>
                  <a:pt x="22235" y="55294"/>
                </a:cubicBezTo>
                <a:cubicBezTo>
                  <a:pt x="22764" y="43123"/>
                  <a:pt x="25939" y="-16673"/>
                  <a:pt x="22235" y="44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3" name="フリーフォーム 762">
            <a:extLst>
              <a:ext uri="{FF2B5EF4-FFF2-40B4-BE49-F238E27FC236}">
                <a16:creationId xmlns:a16="http://schemas.microsoft.com/office/drawing/2014/main" id="{2AB3B28A-83EA-0A80-EF49-98BBFD214AC5}"/>
              </a:ext>
            </a:extLst>
          </p:cNvPr>
          <p:cNvSpPr/>
          <p:nvPr/>
        </p:nvSpPr>
        <p:spPr>
          <a:xfrm>
            <a:off x="4581409" y="8418626"/>
            <a:ext cx="165445" cy="440349"/>
          </a:xfrm>
          <a:custGeom>
            <a:avLst/>
            <a:gdLst>
              <a:gd name="connsiteX0" fmla="*/ 165216 w 165445"/>
              <a:gd name="connsiteY0" fmla="*/ 4649 h 440349"/>
              <a:gd name="connsiteX1" fmla="*/ 76316 w 165445"/>
              <a:gd name="connsiteY1" fmla="*/ 153874 h 440349"/>
              <a:gd name="connsiteX2" fmla="*/ 89016 w 165445"/>
              <a:gd name="connsiteY2" fmla="*/ 204674 h 440349"/>
              <a:gd name="connsiteX3" fmla="*/ 116 w 165445"/>
              <a:gd name="connsiteY3" fmla="*/ 144349 h 440349"/>
              <a:gd name="connsiteX4" fmla="*/ 69966 w 165445"/>
              <a:gd name="connsiteY4" fmla="*/ 198324 h 440349"/>
              <a:gd name="connsiteX5" fmla="*/ 63616 w 165445"/>
              <a:gd name="connsiteY5" fmla="*/ 293574 h 440349"/>
              <a:gd name="connsiteX6" fmla="*/ 25516 w 165445"/>
              <a:gd name="connsiteY6" fmla="*/ 271349 h 440349"/>
              <a:gd name="connsiteX7" fmla="*/ 57266 w 165445"/>
              <a:gd name="connsiteY7" fmla="*/ 290399 h 440349"/>
              <a:gd name="connsiteX8" fmla="*/ 60441 w 165445"/>
              <a:gd name="connsiteY8" fmla="*/ 363424 h 440349"/>
              <a:gd name="connsiteX9" fmla="*/ 54091 w 165445"/>
              <a:gd name="connsiteY9" fmla="*/ 439624 h 440349"/>
              <a:gd name="connsiteX10" fmla="*/ 66791 w 165445"/>
              <a:gd name="connsiteY10" fmla="*/ 315799 h 440349"/>
              <a:gd name="connsiteX11" fmla="*/ 69966 w 165445"/>
              <a:gd name="connsiteY11" fmla="*/ 236424 h 440349"/>
              <a:gd name="connsiteX12" fmla="*/ 35041 w 165445"/>
              <a:gd name="connsiteY12" fmla="*/ 150699 h 440349"/>
              <a:gd name="connsiteX13" fmla="*/ 57266 w 165445"/>
              <a:gd name="connsiteY13" fmla="*/ 150699 h 440349"/>
              <a:gd name="connsiteX14" fmla="*/ 63616 w 165445"/>
              <a:gd name="connsiteY14" fmla="*/ 20524 h 440349"/>
              <a:gd name="connsiteX15" fmla="*/ 92191 w 165445"/>
              <a:gd name="connsiteY15" fmla="*/ 96724 h 440349"/>
              <a:gd name="connsiteX16" fmla="*/ 101716 w 165445"/>
              <a:gd name="connsiteY16" fmla="*/ 42749 h 440349"/>
              <a:gd name="connsiteX17" fmla="*/ 165216 w 165445"/>
              <a:gd name="connsiteY17" fmla="*/ 4649 h 440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5445" h="440349">
                <a:moveTo>
                  <a:pt x="165216" y="4649"/>
                </a:moveTo>
                <a:cubicBezTo>
                  <a:pt x="160983" y="23170"/>
                  <a:pt x="89016" y="120537"/>
                  <a:pt x="76316" y="153874"/>
                </a:cubicBezTo>
                <a:cubicBezTo>
                  <a:pt x="63616" y="187212"/>
                  <a:pt x="101716" y="206261"/>
                  <a:pt x="89016" y="204674"/>
                </a:cubicBezTo>
                <a:cubicBezTo>
                  <a:pt x="76316" y="203087"/>
                  <a:pt x="3291" y="145407"/>
                  <a:pt x="116" y="144349"/>
                </a:cubicBezTo>
                <a:cubicBezTo>
                  <a:pt x="-3059" y="143291"/>
                  <a:pt x="59383" y="173453"/>
                  <a:pt x="69966" y="198324"/>
                </a:cubicBezTo>
                <a:cubicBezTo>
                  <a:pt x="80549" y="223195"/>
                  <a:pt x="71024" y="281403"/>
                  <a:pt x="63616" y="293574"/>
                </a:cubicBezTo>
                <a:cubicBezTo>
                  <a:pt x="56208" y="305745"/>
                  <a:pt x="26574" y="271878"/>
                  <a:pt x="25516" y="271349"/>
                </a:cubicBezTo>
                <a:cubicBezTo>
                  <a:pt x="24458" y="270820"/>
                  <a:pt x="51445" y="275053"/>
                  <a:pt x="57266" y="290399"/>
                </a:cubicBezTo>
                <a:cubicBezTo>
                  <a:pt x="63087" y="305745"/>
                  <a:pt x="60970" y="338553"/>
                  <a:pt x="60441" y="363424"/>
                </a:cubicBezTo>
                <a:cubicBezTo>
                  <a:pt x="59912" y="388295"/>
                  <a:pt x="53033" y="447561"/>
                  <a:pt x="54091" y="439624"/>
                </a:cubicBezTo>
                <a:cubicBezTo>
                  <a:pt x="55149" y="431687"/>
                  <a:pt x="64145" y="349666"/>
                  <a:pt x="66791" y="315799"/>
                </a:cubicBezTo>
                <a:cubicBezTo>
                  <a:pt x="69437" y="281932"/>
                  <a:pt x="75258" y="263941"/>
                  <a:pt x="69966" y="236424"/>
                </a:cubicBezTo>
                <a:cubicBezTo>
                  <a:pt x="64674" y="208907"/>
                  <a:pt x="37158" y="164987"/>
                  <a:pt x="35041" y="150699"/>
                </a:cubicBezTo>
                <a:cubicBezTo>
                  <a:pt x="32924" y="136412"/>
                  <a:pt x="52504" y="172395"/>
                  <a:pt x="57266" y="150699"/>
                </a:cubicBezTo>
                <a:cubicBezTo>
                  <a:pt x="62028" y="129003"/>
                  <a:pt x="57795" y="29520"/>
                  <a:pt x="63616" y="20524"/>
                </a:cubicBezTo>
                <a:cubicBezTo>
                  <a:pt x="69437" y="11528"/>
                  <a:pt x="85841" y="93020"/>
                  <a:pt x="92191" y="96724"/>
                </a:cubicBezTo>
                <a:cubicBezTo>
                  <a:pt x="98541" y="100428"/>
                  <a:pt x="89545" y="57566"/>
                  <a:pt x="101716" y="42749"/>
                </a:cubicBezTo>
                <a:cubicBezTo>
                  <a:pt x="113887" y="27932"/>
                  <a:pt x="169449" y="-13872"/>
                  <a:pt x="165216" y="46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4" name="フリーフォーム 763">
            <a:extLst>
              <a:ext uri="{FF2B5EF4-FFF2-40B4-BE49-F238E27FC236}">
                <a16:creationId xmlns:a16="http://schemas.microsoft.com/office/drawing/2014/main" id="{F5F8A58C-279B-3AFA-CA94-32C8FA64EA34}"/>
              </a:ext>
            </a:extLst>
          </p:cNvPr>
          <p:cNvSpPr/>
          <p:nvPr/>
        </p:nvSpPr>
        <p:spPr>
          <a:xfrm>
            <a:off x="4704896" y="8403850"/>
            <a:ext cx="197382" cy="518018"/>
          </a:xfrm>
          <a:custGeom>
            <a:avLst/>
            <a:gdLst>
              <a:gd name="connsiteX0" fmla="*/ 57604 w 197382"/>
              <a:gd name="connsiteY0" fmla="*/ 3550 h 518018"/>
              <a:gd name="connsiteX1" fmla="*/ 16329 w 197382"/>
              <a:gd name="connsiteY1" fmla="*/ 279775 h 518018"/>
              <a:gd name="connsiteX2" fmla="*/ 25854 w 197382"/>
              <a:gd name="connsiteY2" fmla="*/ 270250 h 518018"/>
              <a:gd name="connsiteX3" fmla="*/ 19504 w 197382"/>
              <a:gd name="connsiteY3" fmla="*/ 321050 h 518018"/>
              <a:gd name="connsiteX4" fmla="*/ 6804 w 197382"/>
              <a:gd name="connsiteY4" fmla="*/ 327400 h 518018"/>
              <a:gd name="connsiteX5" fmla="*/ 57604 w 197382"/>
              <a:gd name="connsiteY5" fmla="*/ 381375 h 518018"/>
              <a:gd name="connsiteX6" fmla="*/ 41729 w 197382"/>
              <a:gd name="connsiteY6" fmla="*/ 435350 h 518018"/>
              <a:gd name="connsiteX7" fmla="*/ 111579 w 197382"/>
              <a:gd name="connsiteY7" fmla="*/ 479800 h 518018"/>
              <a:gd name="connsiteX8" fmla="*/ 57604 w 197382"/>
              <a:gd name="connsiteY8" fmla="*/ 438525 h 518018"/>
              <a:gd name="connsiteX9" fmla="*/ 197304 w 197382"/>
              <a:gd name="connsiteY9" fmla="*/ 517900 h 518018"/>
              <a:gd name="connsiteX10" fmla="*/ 76654 w 197382"/>
              <a:gd name="connsiteY10" fmla="*/ 454400 h 518018"/>
              <a:gd name="connsiteX11" fmla="*/ 19504 w 197382"/>
              <a:gd name="connsiteY11" fmla="*/ 375025 h 518018"/>
              <a:gd name="connsiteX12" fmla="*/ 454 w 197382"/>
              <a:gd name="connsiteY12" fmla="*/ 222625 h 518018"/>
              <a:gd name="connsiteX13" fmla="*/ 6804 w 197382"/>
              <a:gd name="connsiteY13" fmla="*/ 228975 h 518018"/>
              <a:gd name="connsiteX14" fmla="*/ 16329 w 197382"/>
              <a:gd name="connsiteY14" fmla="*/ 101975 h 518018"/>
              <a:gd name="connsiteX15" fmla="*/ 22679 w 197382"/>
              <a:gd name="connsiteY15" fmla="*/ 121025 h 518018"/>
              <a:gd name="connsiteX16" fmla="*/ 57604 w 197382"/>
              <a:gd name="connsiteY16" fmla="*/ 3550 h 518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7382" h="518018">
                <a:moveTo>
                  <a:pt x="57604" y="3550"/>
                </a:moveTo>
                <a:cubicBezTo>
                  <a:pt x="56546" y="30008"/>
                  <a:pt x="21621" y="235325"/>
                  <a:pt x="16329" y="279775"/>
                </a:cubicBezTo>
                <a:cubicBezTo>
                  <a:pt x="11037" y="324225"/>
                  <a:pt x="25325" y="263371"/>
                  <a:pt x="25854" y="270250"/>
                </a:cubicBezTo>
                <a:cubicBezTo>
                  <a:pt x="26383" y="277129"/>
                  <a:pt x="22679" y="311525"/>
                  <a:pt x="19504" y="321050"/>
                </a:cubicBezTo>
                <a:cubicBezTo>
                  <a:pt x="16329" y="330575"/>
                  <a:pt x="454" y="317346"/>
                  <a:pt x="6804" y="327400"/>
                </a:cubicBezTo>
                <a:cubicBezTo>
                  <a:pt x="13154" y="337454"/>
                  <a:pt x="51783" y="363383"/>
                  <a:pt x="57604" y="381375"/>
                </a:cubicBezTo>
                <a:cubicBezTo>
                  <a:pt x="63425" y="399367"/>
                  <a:pt x="32733" y="418946"/>
                  <a:pt x="41729" y="435350"/>
                </a:cubicBezTo>
                <a:cubicBezTo>
                  <a:pt x="50725" y="451754"/>
                  <a:pt x="108933" y="479271"/>
                  <a:pt x="111579" y="479800"/>
                </a:cubicBezTo>
                <a:cubicBezTo>
                  <a:pt x="114225" y="480329"/>
                  <a:pt x="43316" y="432175"/>
                  <a:pt x="57604" y="438525"/>
                </a:cubicBezTo>
                <a:cubicBezTo>
                  <a:pt x="71892" y="444875"/>
                  <a:pt x="194129" y="515254"/>
                  <a:pt x="197304" y="517900"/>
                </a:cubicBezTo>
                <a:cubicBezTo>
                  <a:pt x="200479" y="520546"/>
                  <a:pt x="106287" y="478212"/>
                  <a:pt x="76654" y="454400"/>
                </a:cubicBezTo>
                <a:cubicBezTo>
                  <a:pt x="47021" y="430588"/>
                  <a:pt x="32204" y="413654"/>
                  <a:pt x="19504" y="375025"/>
                </a:cubicBezTo>
                <a:cubicBezTo>
                  <a:pt x="6804" y="336396"/>
                  <a:pt x="2571" y="246967"/>
                  <a:pt x="454" y="222625"/>
                </a:cubicBezTo>
                <a:cubicBezTo>
                  <a:pt x="-1663" y="198283"/>
                  <a:pt x="4158" y="249083"/>
                  <a:pt x="6804" y="228975"/>
                </a:cubicBezTo>
                <a:cubicBezTo>
                  <a:pt x="9450" y="208867"/>
                  <a:pt x="13683" y="119967"/>
                  <a:pt x="16329" y="101975"/>
                </a:cubicBezTo>
                <a:cubicBezTo>
                  <a:pt x="18975" y="83983"/>
                  <a:pt x="18975" y="135312"/>
                  <a:pt x="22679" y="121025"/>
                </a:cubicBezTo>
                <a:cubicBezTo>
                  <a:pt x="26383" y="106738"/>
                  <a:pt x="58662" y="-22908"/>
                  <a:pt x="57604" y="35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5" name="フリーフォーム 764">
            <a:extLst>
              <a:ext uri="{FF2B5EF4-FFF2-40B4-BE49-F238E27FC236}">
                <a16:creationId xmlns:a16="http://schemas.microsoft.com/office/drawing/2014/main" id="{05B30B46-F02C-2F14-6CA2-ED07246598B4}"/>
              </a:ext>
            </a:extLst>
          </p:cNvPr>
          <p:cNvSpPr/>
          <p:nvPr/>
        </p:nvSpPr>
        <p:spPr>
          <a:xfrm>
            <a:off x="4749789" y="8426418"/>
            <a:ext cx="169811" cy="470660"/>
          </a:xfrm>
          <a:custGeom>
            <a:avLst/>
            <a:gdLst>
              <a:gd name="connsiteX0" fmla="*/ 104786 w 169811"/>
              <a:gd name="connsiteY0" fmla="*/ 3207 h 470660"/>
              <a:gd name="connsiteX1" fmla="*/ 79386 w 169811"/>
              <a:gd name="connsiteY1" fmla="*/ 260382 h 470660"/>
              <a:gd name="connsiteX2" fmla="*/ 15886 w 169811"/>
              <a:gd name="connsiteY2" fmla="*/ 254032 h 470660"/>
              <a:gd name="connsiteX3" fmla="*/ 82561 w 169811"/>
              <a:gd name="connsiteY3" fmla="*/ 279432 h 470660"/>
              <a:gd name="connsiteX4" fmla="*/ 50811 w 169811"/>
              <a:gd name="connsiteY4" fmla="*/ 295307 h 470660"/>
              <a:gd name="connsiteX5" fmla="*/ 104786 w 169811"/>
              <a:gd name="connsiteY5" fmla="*/ 358807 h 470660"/>
              <a:gd name="connsiteX6" fmla="*/ 11 w 169811"/>
              <a:gd name="connsiteY6" fmla="*/ 355632 h 470660"/>
              <a:gd name="connsiteX7" fmla="*/ 98436 w 169811"/>
              <a:gd name="connsiteY7" fmla="*/ 361982 h 470660"/>
              <a:gd name="connsiteX8" fmla="*/ 168286 w 169811"/>
              <a:gd name="connsiteY8" fmla="*/ 441357 h 470660"/>
              <a:gd name="connsiteX9" fmla="*/ 146061 w 169811"/>
              <a:gd name="connsiteY9" fmla="*/ 469932 h 470660"/>
              <a:gd name="connsiteX10" fmla="*/ 139711 w 169811"/>
              <a:gd name="connsiteY10" fmla="*/ 415957 h 470660"/>
              <a:gd name="connsiteX11" fmla="*/ 19061 w 169811"/>
              <a:gd name="connsiteY11" fmla="*/ 361982 h 470660"/>
              <a:gd name="connsiteX12" fmla="*/ 28586 w 169811"/>
              <a:gd name="connsiteY12" fmla="*/ 342932 h 470660"/>
              <a:gd name="connsiteX13" fmla="*/ 53986 w 169811"/>
              <a:gd name="connsiteY13" fmla="*/ 323882 h 470660"/>
              <a:gd name="connsiteX14" fmla="*/ 53986 w 169811"/>
              <a:gd name="connsiteY14" fmla="*/ 209582 h 470660"/>
              <a:gd name="connsiteX15" fmla="*/ 47636 w 169811"/>
              <a:gd name="connsiteY15" fmla="*/ 222282 h 470660"/>
              <a:gd name="connsiteX16" fmla="*/ 73036 w 169811"/>
              <a:gd name="connsiteY16" fmla="*/ 120682 h 470660"/>
              <a:gd name="connsiteX17" fmla="*/ 104786 w 169811"/>
              <a:gd name="connsiteY17" fmla="*/ 3207 h 470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9811" h="470660">
                <a:moveTo>
                  <a:pt x="104786" y="3207"/>
                </a:moveTo>
                <a:cubicBezTo>
                  <a:pt x="105844" y="26490"/>
                  <a:pt x="94203" y="218578"/>
                  <a:pt x="79386" y="260382"/>
                </a:cubicBezTo>
                <a:cubicBezTo>
                  <a:pt x="64569" y="302186"/>
                  <a:pt x="15357" y="250857"/>
                  <a:pt x="15886" y="254032"/>
                </a:cubicBezTo>
                <a:cubicBezTo>
                  <a:pt x="16415" y="257207"/>
                  <a:pt x="76740" y="272553"/>
                  <a:pt x="82561" y="279432"/>
                </a:cubicBezTo>
                <a:cubicBezTo>
                  <a:pt x="88382" y="286311"/>
                  <a:pt x="47107" y="282078"/>
                  <a:pt x="50811" y="295307"/>
                </a:cubicBezTo>
                <a:cubicBezTo>
                  <a:pt x="54515" y="308536"/>
                  <a:pt x="113253" y="348753"/>
                  <a:pt x="104786" y="358807"/>
                </a:cubicBezTo>
                <a:cubicBezTo>
                  <a:pt x="96319" y="368861"/>
                  <a:pt x="1069" y="355103"/>
                  <a:pt x="11" y="355632"/>
                </a:cubicBezTo>
                <a:cubicBezTo>
                  <a:pt x="-1047" y="356161"/>
                  <a:pt x="70390" y="347695"/>
                  <a:pt x="98436" y="361982"/>
                </a:cubicBezTo>
                <a:cubicBezTo>
                  <a:pt x="126482" y="376270"/>
                  <a:pt x="160349" y="423365"/>
                  <a:pt x="168286" y="441357"/>
                </a:cubicBezTo>
                <a:cubicBezTo>
                  <a:pt x="176224" y="459349"/>
                  <a:pt x="150823" y="474165"/>
                  <a:pt x="146061" y="469932"/>
                </a:cubicBezTo>
                <a:cubicBezTo>
                  <a:pt x="141299" y="465699"/>
                  <a:pt x="160878" y="433949"/>
                  <a:pt x="139711" y="415957"/>
                </a:cubicBezTo>
                <a:cubicBezTo>
                  <a:pt x="118544" y="397965"/>
                  <a:pt x="37582" y="374153"/>
                  <a:pt x="19061" y="361982"/>
                </a:cubicBezTo>
                <a:cubicBezTo>
                  <a:pt x="540" y="349811"/>
                  <a:pt x="22765" y="349282"/>
                  <a:pt x="28586" y="342932"/>
                </a:cubicBezTo>
                <a:cubicBezTo>
                  <a:pt x="34407" y="336582"/>
                  <a:pt x="49753" y="346107"/>
                  <a:pt x="53986" y="323882"/>
                </a:cubicBezTo>
                <a:cubicBezTo>
                  <a:pt x="58219" y="301657"/>
                  <a:pt x="55044" y="226515"/>
                  <a:pt x="53986" y="209582"/>
                </a:cubicBezTo>
                <a:cubicBezTo>
                  <a:pt x="52928" y="192649"/>
                  <a:pt x="44461" y="237099"/>
                  <a:pt x="47636" y="222282"/>
                </a:cubicBezTo>
                <a:cubicBezTo>
                  <a:pt x="50811" y="207465"/>
                  <a:pt x="63511" y="151374"/>
                  <a:pt x="73036" y="120682"/>
                </a:cubicBezTo>
                <a:cubicBezTo>
                  <a:pt x="82561" y="89990"/>
                  <a:pt x="103728" y="-20076"/>
                  <a:pt x="104786" y="320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6" name="フリーフォーム 765">
            <a:extLst>
              <a:ext uri="{FF2B5EF4-FFF2-40B4-BE49-F238E27FC236}">
                <a16:creationId xmlns:a16="http://schemas.microsoft.com/office/drawing/2014/main" id="{71FB1C48-5FBF-0A3A-E4DB-CCB64E30E799}"/>
              </a:ext>
            </a:extLst>
          </p:cNvPr>
          <p:cNvSpPr/>
          <p:nvPr/>
        </p:nvSpPr>
        <p:spPr>
          <a:xfrm>
            <a:off x="4761523" y="8400065"/>
            <a:ext cx="380361" cy="423719"/>
          </a:xfrm>
          <a:custGeom>
            <a:avLst/>
            <a:gdLst>
              <a:gd name="connsiteX0" fmla="*/ 977 w 380361"/>
              <a:gd name="connsiteY0" fmla="*/ 985 h 423719"/>
              <a:gd name="connsiteX1" fmla="*/ 121627 w 380361"/>
              <a:gd name="connsiteY1" fmla="*/ 207360 h 423719"/>
              <a:gd name="connsiteX2" fmla="*/ 108927 w 380361"/>
              <a:gd name="connsiteY2" fmla="*/ 261335 h 423719"/>
              <a:gd name="connsiteX3" fmla="*/ 147027 w 380361"/>
              <a:gd name="connsiteY3" fmla="*/ 302610 h 423719"/>
              <a:gd name="connsiteX4" fmla="*/ 102577 w 380361"/>
              <a:gd name="connsiteY4" fmla="*/ 312135 h 423719"/>
              <a:gd name="connsiteX5" fmla="*/ 216877 w 380361"/>
              <a:gd name="connsiteY5" fmla="*/ 378810 h 423719"/>
              <a:gd name="connsiteX6" fmla="*/ 175602 w 380361"/>
              <a:gd name="connsiteY6" fmla="*/ 407385 h 423719"/>
              <a:gd name="connsiteX7" fmla="*/ 283552 w 380361"/>
              <a:gd name="connsiteY7" fmla="*/ 413735 h 423719"/>
              <a:gd name="connsiteX8" fmla="*/ 172427 w 380361"/>
              <a:gd name="connsiteY8" fmla="*/ 423260 h 423719"/>
              <a:gd name="connsiteX9" fmla="*/ 378802 w 380361"/>
              <a:gd name="connsiteY9" fmla="*/ 397860 h 423719"/>
              <a:gd name="connsiteX10" fmla="*/ 261327 w 380361"/>
              <a:gd name="connsiteY10" fmla="*/ 388335 h 423719"/>
              <a:gd name="connsiteX11" fmla="*/ 153377 w 380361"/>
              <a:gd name="connsiteY11" fmla="*/ 366110 h 423719"/>
              <a:gd name="connsiteX12" fmla="*/ 140677 w 380361"/>
              <a:gd name="connsiteY12" fmla="*/ 267685 h 423719"/>
              <a:gd name="connsiteX13" fmla="*/ 93052 w 380361"/>
              <a:gd name="connsiteY13" fmla="*/ 191485 h 423719"/>
              <a:gd name="connsiteX14" fmla="*/ 70827 w 380361"/>
              <a:gd name="connsiteY14" fmla="*/ 150210 h 423719"/>
              <a:gd name="connsiteX15" fmla="*/ 64477 w 380361"/>
              <a:gd name="connsiteY15" fmla="*/ 131160 h 423719"/>
              <a:gd name="connsiteX16" fmla="*/ 977 w 380361"/>
              <a:gd name="connsiteY16" fmla="*/ 985 h 4237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80361" h="423719">
                <a:moveTo>
                  <a:pt x="977" y="985"/>
                </a:moveTo>
                <a:cubicBezTo>
                  <a:pt x="10502" y="13685"/>
                  <a:pt x="103635" y="163968"/>
                  <a:pt x="121627" y="207360"/>
                </a:cubicBezTo>
                <a:cubicBezTo>
                  <a:pt x="139619" y="250752"/>
                  <a:pt x="104694" y="245460"/>
                  <a:pt x="108927" y="261335"/>
                </a:cubicBezTo>
                <a:cubicBezTo>
                  <a:pt x="113160" y="277210"/>
                  <a:pt x="148085" y="294143"/>
                  <a:pt x="147027" y="302610"/>
                </a:cubicBezTo>
                <a:cubicBezTo>
                  <a:pt x="145969" y="311077"/>
                  <a:pt x="90935" y="299435"/>
                  <a:pt x="102577" y="312135"/>
                </a:cubicBezTo>
                <a:cubicBezTo>
                  <a:pt x="114219" y="324835"/>
                  <a:pt x="204706" y="362935"/>
                  <a:pt x="216877" y="378810"/>
                </a:cubicBezTo>
                <a:cubicBezTo>
                  <a:pt x="229048" y="394685"/>
                  <a:pt x="164490" y="401564"/>
                  <a:pt x="175602" y="407385"/>
                </a:cubicBezTo>
                <a:cubicBezTo>
                  <a:pt x="186714" y="413206"/>
                  <a:pt x="284081" y="411089"/>
                  <a:pt x="283552" y="413735"/>
                </a:cubicBezTo>
                <a:cubicBezTo>
                  <a:pt x="283023" y="416381"/>
                  <a:pt x="156552" y="425906"/>
                  <a:pt x="172427" y="423260"/>
                </a:cubicBezTo>
                <a:cubicBezTo>
                  <a:pt x="188302" y="420614"/>
                  <a:pt x="363985" y="403681"/>
                  <a:pt x="378802" y="397860"/>
                </a:cubicBezTo>
                <a:cubicBezTo>
                  <a:pt x="393619" y="392039"/>
                  <a:pt x="298898" y="393627"/>
                  <a:pt x="261327" y="388335"/>
                </a:cubicBezTo>
                <a:cubicBezTo>
                  <a:pt x="223756" y="383043"/>
                  <a:pt x="173485" y="386218"/>
                  <a:pt x="153377" y="366110"/>
                </a:cubicBezTo>
                <a:cubicBezTo>
                  <a:pt x="133269" y="346002"/>
                  <a:pt x="150731" y="296789"/>
                  <a:pt x="140677" y="267685"/>
                </a:cubicBezTo>
                <a:cubicBezTo>
                  <a:pt x="130623" y="238581"/>
                  <a:pt x="104694" y="211064"/>
                  <a:pt x="93052" y="191485"/>
                </a:cubicBezTo>
                <a:cubicBezTo>
                  <a:pt x="81410" y="171906"/>
                  <a:pt x="75590" y="160264"/>
                  <a:pt x="70827" y="150210"/>
                </a:cubicBezTo>
                <a:cubicBezTo>
                  <a:pt x="66065" y="140156"/>
                  <a:pt x="74531" y="160264"/>
                  <a:pt x="64477" y="131160"/>
                </a:cubicBezTo>
                <a:cubicBezTo>
                  <a:pt x="54423" y="102056"/>
                  <a:pt x="-8548" y="-11715"/>
                  <a:pt x="977" y="9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7" name="フリーフォーム 766">
            <a:extLst>
              <a:ext uri="{FF2B5EF4-FFF2-40B4-BE49-F238E27FC236}">
                <a16:creationId xmlns:a16="http://schemas.microsoft.com/office/drawing/2014/main" id="{E683F089-4813-16A3-8558-DEC5D9681384}"/>
              </a:ext>
            </a:extLst>
          </p:cNvPr>
          <p:cNvSpPr/>
          <p:nvPr/>
        </p:nvSpPr>
        <p:spPr>
          <a:xfrm>
            <a:off x="4920977" y="8432233"/>
            <a:ext cx="213469" cy="391340"/>
          </a:xfrm>
          <a:custGeom>
            <a:avLst/>
            <a:gdLst>
              <a:gd name="connsiteX0" fmla="*/ 273 w 213469"/>
              <a:gd name="connsiteY0" fmla="*/ 567 h 391340"/>
              <a:gd name="connsiteX1" fmla="*/ 9798 w 213469"/>
              <a:gd name="connsiteY1" fmla="*/ 178367 h 391340"/>
              <a:gd name="connsiteX2" fmla="*/ 57423 w 213469"/>
              <a:gd name="connsiteY2" fmla="*/ 248217 h 391340"/>
              <a:gd name="connsiteX3" fmla="*/ 3448 w 213469"/>
              <a:gd name="connsiteY3" fmla="*/ 222817 h 391340"/>
              <a:gd name="connsiteX4" fmla="*/ 79648 w 213469"/>
              <a:gd name="connsiteY4" fmla="*/ 279967 h 391340"/>
              <a:gd name="connsiteX5" fmla="*/ 22498 w 213469"/>
              <a:gd name="connsiteY5" fmla="*/ 295842 h 391340"/>
              <a:gd name="connsiteX6" fmla="*/ 124098 w 213469"/>
              <a:gd name="connsiteY6" fmla="*/ 292667 h 391340"/>
              <a:gd name="connsiteX7" fmla="*/ 149498 w 213469"/>
              <a:gd name="connsiteY7" fmla="*/ 314892 h 391340"/>
              <a:gd name="connsiteX8" fmla="*/ 212998 w 213469"/>
              <a:gd name="connsiteY8" fmla="*/ 391092 h 391340"/>
              <a:gd name="connsiteX9" fmla="*/ 171723 w 213469"/>
              <a:gd name="connsiteY9" fmla="*/ 337117 h 391340"/>
              <a:gd name="connsiteX10" fmla="*/ 54248 w 213469"/>
              <a:gd name="connsiteY10" fmla="*/ 276792 h 391340"/>
              <a:gd name="connsiteX11" fmla="*/ 51073 w 213469"/>
              <a:gd name="connsiteY11" fmla="*/ 124392 h 391340"/>
              <a:gd name="connsiteX12" fmla="*/ 41548 w 213469"/>
              <a:gd name="connsiteY12" fmla="*/ 219642 h 391340"/>
              <a:gd name="connsiteX13" fmla="*/ 28848 w 213469"/>
              <a:gd name="connsiteY13" fmla="*/ 92642 h 391340"/>
              <a:gd name="connsiteX14" fmla="*/ 6623 w 213469"/>
              <a:gd name="connsiteY14" fmla="*/ 121217 h 391340"/>
              <a:gd name="connsiteX15" fmla="*/ 273 w 213469"/>
              <a:gd name="connsiteY15" fmla="*/ 567 h 391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3469" h="391340">
                <a:moveTo>
                  <a:pt x="273" y="567"/>
                </a:moveTo>
                <a:cubicBezTo>
                  <a:pt x="802" y="10092"/>
                  <a:pt x="273" y="137092"/>
                  <a:pt x="9798" y="178367"/>
                </a:cubicBezTo>
                <a:cubicBezTo>
                  <a:pt x="19323" y="219642"/>
                  <a:pt x="58481" y="240809"/>
                  <a:pt x="57423" y="248217"/>
                </a:cubicBezTo>
                <a:cubicBezTo>
                  <a:pt x="56365" y="255625"/>
                  <a:pt x="-256" y="217525"/>
                  <a:pt x="3448" y="222817"/>
                </a:cubicBezTo>
                <a:cubicBezTo>
                  <a:pt x="7152" y="228109"/>
                  <a:pt x="76473" y="267796"/>
                  <a:pt x="79648" y="279967"/>
                </a:cubicBezTo>
                <a:cubicBezTo>
                  <a:pt x="82823" y="292138"/>
                  <a:pt x="15090" y="293725"/>
                  <a:pt x="22498" y="295842"/>
                </a:cubicBezTo>
                <a:cubicBezTo>
                  <a:pt x="29906" y="297959"/>
                  <a:pt x="102931" y="289492"/>
                  <a:pt x="124098" y="292667"/>
                </a:cubicBezTo>
                <a:cubicBezTo>
                  <a:pt x="145265" y="295842"/>
                  <a:pt x="134681" y="298488"/>
                  <a:pt x="149498" y="314892"/>
                </a:cubicBezTo>
                <a:cubicBezTo>
                  <a:pt x="164315" y="331296"/>
                  <a:pt x="209294" y="387388"/>
                  <a:pt x="212998" y="391092"/>
                </a:cubicBezTo>
                <a:cubicBezTo>
                  <a:pt x="216702" y="394796"/>
                  <a:pt x="198181" y="356167"/>
                  <a:pt x="171723" y="337117"/>
                </a:cubicBezTo>
                <a:cubicBezTo>
                  <a:pt x="145265" y="318067"/>
                  <a:pt x="74356" y="312246"/>
                  <a:pt x="54248" y="276792"/>
                </a:cubicBezTo>
                <a:cubicBezTo>
                  <a:pt x="34140" y="241338"/>
                  <a:pt x="53190" y="133917"/>
                  <a:pt x="51073" y="124392"/>
                </a:cubicBezTo>
                <a:cubicBezTo>
                  <a:pt x="48956" y="114867"/>
                  <a:pt x="45252" y="224934"/>
                  <a:pt x="41548" y="219642"/>
                </a:cubicBezTo>
                <a:cubicBezTo>
                  <a:pt x="37844" y="214350"/>
                  <a:pt x="34669" y="109046"/>
                  <a:pt x="28848" y="92642"/>
                </a:cubicBezTo>
                <a:cubicBezTo>
                  <a:pt x="23027" y="76238"/>
                  <a:pt x="14031" y="138150"/>
                  <a:pt x="6623" y="121217"/>
                </a:cubicBezTo>
                <a:cubicBezTo>
                  <a:pt x="-785" y="104284"/>
                  <a:pt x="-256" y="-8958"/>
                  <a:pt x="273" y="56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8" name="フリーフォーム 767">
            <a:extLst>
              <a:ext uri="{FF2B5EF4-FFF2-40B4-BE49-F238E27FC236}">
                <a16:creationId xmlns:a16="http://schemas.microsoft.com/office/drawing/2014/main" id="{044DEC83-DBDE-CB60-9792-431736853809}"/>
              </a:ext>
            </a:extLst>
          </p:cNvPr>
          <p:cNvSpPr/>
          <p:nvPr/>
        </p:nvSpPr>
        <p:spPr>
          <a:xfrm>
            <a:off x="4874567" y="8417297"/>
            <a:ext cx="377474" cy="329841"/>
          </a:xfrm>
          <a:custGeom>
            <a:avLst/>
            <a:gdLst>
              <a:gd name="connsiteX0" fmla="*/ 2233 w 377474"/>
              <a:gd name="connsiteY0" fmla="*/ 2803 h 329841"/>
              <a:gd name="connsiteX1" fmla="*/ 145108 w 377474"/>
              <a:gd name="connsiteY1" fmla="*/ 148853 h 329841"/>
              <a:gd name="connsiteX2" fmla="*/ 148283 w 377474"/>
              <a:gd name="connsiteY2" fmla="*/ 190128 h 329841"/>
              <a:gd name="connsiteX3" fmla="*/ 176858 w 377474"/>
              <a:gd name="connsiteY3" fmla="*/ 234578 h 329841"/>
              <a:gd name="connsiteX4" fmla="*/ 183208 w 377474"/>
              <a:gd name="connsiteY4" fmla="*/ 275853 h 329841"/>
              <a:gd name="connsiteX5" fmla="*/ 132408 w 377474"/>
              <a:gd name="connsiteY5" fmla="*/ 282203 h 329841"/>
              <a:gd name="connsiteX6" fmla="*/ 160983 w 377474"/>
              <a:gd name="connsiteY6" fmla="*/ 307603 h 329841"/>
              <a:gd name="connsiteX7" fmla="*/ 272108 w 377474"/>
              <a:gd name="connsiteY7" fmla="*/ 329828 h 329841"/>
              <a:gd name="connsiteX8" fmla="*/ 376883 w 377474"/>
              <a:gd name="connsiteY8" fmla="*/ 304428 h 329841"/>
              <a:gd name="connsiteX9" fmla="*/ 313383 w 377474"/>
              <a:gd name="connsiteY9" fmla="*/ 244103 h 329841"/>
              <a:gd name="connsiteX10" fmla="*/ 284808 w 377474"/>
              <a:gd name="connsiteY10" fmla="*/ 231403 h 329841"/>
              <a:gd name="connsiteX11" fmla="*/ 370533 w 377474"/>
              <a:gd name="connsiteY11" fmla="*/ 310778 h 329841"/>
              <a:gd name="connsiteX12" fmla="*/ 214958 w 377474"/>
              <a:gd name="connsiteY12" fmla="*/ 272678 h 329841"/>
              <a:gd name="connsiteX13" fmla="*/ 138758 w 377474"/>
              <a:gd name="connsiteY13" fmla="*/ 120278 h 329841"/>
              <a:gd name="connsiteX14" fmla="*/ 65733 w 377474"/>
              <a:gd name="connsiteY14" fmla="*/ 56778 h 329841"/>
              <a:gd name="connsiteX15" fmla="*/ 2233 w 377474"/>
              <a:gd name="connsiteY15" fmla="*/ 2803 h 329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7474" h="329841">
                <a:moveTo>
                  <a:pt x="2233" y="2803"/>
                </a:moveTo>
                <a:cubicBezTo>
                  <a:pt x="15462" y="18149"/>
                  <a:pt x="120766" y="117632"/>
                  <a:pt x="145108" y="148853"/>
                </a:cubicBezTo>
                <a:cubicBezTo>
                  <a:pt x="169450" y="180074"/>
                  <a:pt x="142991" y="175841"/>
                  <a:pt x="148283" y="190128"/>
                </a:cubicBezTo>
                <a:cubicBezTo>
                  <a:pt x="153575" y="204415"/>
                  <a:pt x="171037" y="220291"/>
                  <a:pt x="176858" y="234578"/>
                </a:cubicBezTo>
                <a:cubicBezTo>
                  <a:pt x="182679" y="248865"/>
                  <a:pt x="190616" y="267916"/>
                  <a:pt x="183208" y="275853"/>
                </a:cubicBezTo>
                <a:cubicBezTo>
                  <a:pt x="175800" y="283791"/>
                  <a:pt x="136112" y="276911"/>
                  <a:pt x="132408" y="282203"/>
                </a:cubicBezTo>
                <a:cubicBezTo>
                  <a:pt x="128704" y="287495"/>
                  <a:pt x="137700" y="299666"/>
                  <a:pt x="160983" y="307603"/>
                </a:cubicBezTo>
                <a:cubicBezTo>
                  <a:pt x="184266" y="315541"/>
                  <a:pt x="236125" y="330357"/>
                  <a:pt x="272108" y="329828"/>
                </a:cubicBezTo>
                <a:cubicBezTo>
                  <a:pt x="308091" y="329299"/>
                  <a:pt x="370004" y="318716"/>
                  <a:pt x="376883" y="304428"/>
                </a:cubicBezTo>
                <a:cubicBezTo>
                  <a:pt x="383762" y="290141"/>
                  <a:pt x="328729" y="256274"/>
                  <a:pt x="313383" y="244103"/>
                </a:cubicBezTo>
                <a:cubicBezTo>
                  <a:pt x="298037" y="231932"/>
                  <a:pt x="275283" y="220291"/>
                  <a:pt x="284808" y="231403"/>
                </a:cubicBezTo>
                <a:cubicBezTo>
                  <a:pt x="294333" y="242516"/>
                  <a:pt x="382175" y="303899"/>
                  <a:pt x="370533" y="310778"/>
                </a:cubicBezTo>
                <a:cubicBezTo>
                  <a:pt x="358891" y="317657"/>
                  <a:pt x="253587" y="304428"/>
                  <a:pt x="214958" y="272678"/>
                </a:cubicBezTo>
                <a:cubicBezTo>
                  <a:pt x="176329" y="240928"/>
                  <a:pt x="163629" y="156261"/>
                  <a:pt x="138758" y="120278"/>
                </a:cubicBezTo>
                <a:cubicBezTo>
                  <a:pt x="113887" y="84295"/>
                  <a:pt x="93779" y="74241"/>
                  <a:pt x="65733" y="56778"/>
                </a:cubicBezTo>
                <a:cubicBezTo>
                  <a:pt x="37687" y="39316"/>
                  <a:pt x="-10996" y="-12543"/>
                  <a:pt x="2233" y="28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9" name="フリーフォーム 768">
            <a:extLst>
              <a:ext uri="{FF2B5EF4-FFF2-40B4-BE49-F238E27FC236}">
                <a16:creationId xmlns:a16="http://schemas.microsoft.com/office/drawing/2014/main" id="{7BC29BC5-30BF-5C90-9032-F44625A5A92E}"/>
              </a:ext>
            </a:extLst>
          </p:cNvPr>
          <p:cNvSpPr/>
          <p:nvPr/>
        </p:nvSpPr>
        <p:spPr>
          <a:xfrm>
            <a:off x="4752887" y="8025186"/>
            <a:ext cx="346417" cy="328587"/>
          </a:xfrm>
          <a:custGeom>
            <a:avLst/>
            <a:gdLst>
              <a:gd name="connsiteX0" fmla="*/ 120738 w 346417"/>
              <a:gd name="connsiteY0" fmla="*/ 1214 h 328587"/>
              <a:gd name="connsiteX1" fmla="*/ 314413 w 346417"/>
              <a:gd name="connsiteY1" fmla="*/ 105989 h 328587"/>
              <a:gd name="connsiteX2" fmla="*/ 285838 w 346417"/>
              <a:gd name="connsiteY2" fmla="*/ 188539 h 328587"/>
              <a:gd name="connsiteX3" fmla="*/ 330288 w 346417"/>
              <a:gd name="connsiteY3" fmla="*/ 296489 h 328587"/>
              <a:gd name="connsiteX4" fmla="*/ 282663 w 346417"/>
              <a:gd name="connsiteY4" fmla="*/ 315539 h 328587"/>
              <a:gd name="connsiteX5" fmla="*/ 88 w 346417"/>
              <a:gd name="connsiteY5" fmla="*/ 315539 h 328587"/>
              <a:gd name="connsiteX6" fmla="*/ 314413 w 346417"/>
              <a:gd name="connsiteY6" fmla="*/ 328239 h 328587"/>
              <a:gd name="connsiteX7" fmla="*/ 330288 w 346417"/>
              <a:gd name="connsiteY7" fmla="*/ 299664 h 328587"/>
              <a:gd name="connsiteX8" fmla="*/ 336638 w 346417"/>
              <a:gd name="connsiteY8" fmla="*/ 153614 h 328587"/>
              <a:gd name="connsiteX9" fmla="*/ 342988 w 346417"/>
              <a:gd name="connsiteY9" fmla="*/ 67889 h 328587"/>
              <a:gd name="connsiteX10" fmla="*/ 333463 w 346417"/>
              <a:gd name="connsiteY10" fmla="*/ 93289 h 328587"/>
              <a:gd name="connsiteX11" fmla="*/ 209638 w 346417"/>
              <a:gd name="connsiteY11" fmla="*/ 52014 h 328587"/>
              <a:gd name="connsiteX12" fmla="*/ 120738 w 346417"/>
              <a:gd name="connsiteY12" fmla="*/ 1214 h 328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46417" h="328587">
                <a:moveTo>
                  <a:pt x="120738" y="1214"/>
                </a:moveTo>
                <a:cubicBezTo>
                  <a:pt x="138201" y="10210"/>
                  <a:pt x="286896" y="74768"/>
                  <a:pt x="314413" y="105989"/>
                </a:cubicBezTo>
                <a:cubicBezTo>
                  <a:pt x="341930" y="137210"/>
                  <a:pt x="283192" y="156789"/>
                  <a:pt x="285838" y="188539"/>
                </a:cubicBezTo>
                <a:cubicBezTo>
                  <a:pt x="288484" y="220289"/>
                  <a:pt x="330817" y="275322"/>
                  <a:pt x="330288" y="296489"/>
                </a:cubicBezTo>
                <a:cubicBezTo>
                  <a:pt x="329759" y="317656"/>
                  <a:pt x="337696" y="312364"/>
                  <a:pt x="282663" y="315539"/>
                </a:cubicBezTo>
                <a:cubicBezTo>
                  <a:pt x="227630" y="318714"/>
                  <a:pt x="-5204" y="313422"/>
                  <a:pt x="88" y="315539"/>
                </a:cubicBezTo>
                <a:cubicBezTo>
                  <a:pt x="5380" y="317656"/>
                  <a:pt x="259380" y="330885"/>
                  <a:pt x="314413" y="328239"/>
                </a:cubicBezTo>
                <a:cubicBezTo>
                  <a:pt x="369446" y="325593"/>
                  <a:pt x="326584" y="328768"/>
                  <a:pt x="330288" y="299664"/>
                </a:cubicBezTo>
                <a:cubicBezTo>
                  <a:pt x="333992" y="270560"/>
                  <a:pt x="334521" y="192243"/>
                  <a:pt x="336638" y="153614"/>
                </a:cubicBezTo>
                <a:cubicBezTo>
                  <a:pt x="338755" y="114985"/>
                  <a:pt x="343517" y="77943"/>
                  <a:pt x="342988" y="67889"/>
                </a:cubicBezTo>
                <a:cubicBezTo>
                  <a:pt x="342459" y="57835"/>
                  <a:pt x="355688" y="95935"/>
                  <a:pt x="333463" y="93289"/>
                </a:cubicBezTo>
                <a:cubicBezTo>
                  <a:pt x="311238" y="90643"/>
                  <a:pt x="242976" y="68418"/>
                  <a:pt x="209638" y="52014"/>
                </a:cubicBezTo>
                <a:cubicBezTo>
                  <a:pt x="176300" y="35610"/>
                  <a:pt x="103275" y="-7782"/>
                  <a:pt x="120738" y="12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0" name="フリーフォーム 769">
            <a:extLst>
              <a:ext uri="{FF2B5EF4-FFF2-40B4-BE49-F238E27FC236}">
                <a16:creationId xmlns:a16="http://schemas.microsoft.com/office/drawing/2014/main" id="{895FB7BC-FFA6-AE03-B2F9-DDAFFCAFBCB2}"/>
              </a:ext>
            </a:extLst>
          </p:cNvPr>
          <p:cNvSpPr/>
          <p:nvPr/>
        </p:nvSpPr>
        <p:spPr>
          <a:xfrm>
            <a:off x="4736224" y="8283181"/>
            <a:ext cx="523236" cy="401177"/>
          </a:xfrm>
          <a:custGeom>
            <a:avLst/>
            <a:gdLst>
              <a:gd name="connsiteX0" fmla="*/ 876 w 523236"/>
              <a:gd name="connsiteY0" fmla="*/ 73419 h 401177"/>
              <a:gd name="connsiteX1" fmla="*/ 305676 w 523236"/>
              <a:gd name="connsiteY1" fmla="*/ 105169 h 401177"/>
              <a:gd name="connsiteX2" fmla="*/ 346951 w 523236"/>
              <a:gd name="connsiteY2" fmla="*/ 140094 h 401177"/>
              <a:gd name="connsiteX3" fmla="*/ 350126 w 523236"/>
              <a:gd name="connsiteY3" fmla="*/ 181369 h 401177"/>
              <a:gd name="connsiteX4" fmla="*/ 340601 w 523236"/>
              <a:gd name="connsiteY4" fmla="*/ 197244 h 401177"/>
              <a:gd name="connsiteX5" fmla="*/ 340601 w 523236"/>
              <a:gd name="connsiteY5" fmla="*/ 232169 h 401177"/>
              <a:gd name="connsiteX6" fmla="*/ 388226 w 523236"/>
              <a:gd name="connsiteY6" fmla="*/ 324244 h 401177"/>
              <a:gd name="connsiteX7" fmla="*/ 515226 w 523236"/>
              <a:gd name="connsiteY7" fmla="*/ 390919 h 401177"/>
              <a:gd name="connsiteX8" fmla="*/ 489826 w 523236"/>
              <a:gd name="connsiteY8" fmla="*/ 394094 h 401177"/>
              <a:gd name="connsiteX9" fmla="*/ 324726 w 523236"/>
              <a:gd name="connsiteY9" fmla="*/ 324244 h 401177"/>
              <a:gd name="connsiteX10" fmla="*/ 346951 w 523236"/>
              <a:gd name="connsiteY10" fmla="*/ 222644 h 401177"/>
              <a:gd name="connsiteX11" fmla="*/ 292976 w 523236"/>
              <a:gd name="connsiteY11" fmla="*/ 200419 h 401177"/>
              <a:gd name="connsiteX12" fmla="*/ 299326 w 523236"/>
              <a:gd name="connsiteY12" fmla="*/ 190894 h 401177"/>
              <a:gd name="connsiteX13" fmla="*/ 289801 w 523236"/>
              <a:gd name="connsiteY13" fmla="*/ 76594 h 401177"/>
              <a:gd name="connsiteX14" fmla="*/ 16751 w 523236"/>
              <a:gd name="connsiteY14" fmla="*/ 394 h 401177"/>
              <a:gd name="connsiteX15" fmla="*/ 99301 w 523236"/>
              <a:gd name="connsiteY15" fmla="*/ 48019 h 401177"/>
              <a:gd name="connsiteX16" fmla="*/ 210426 w 523236"/>
              <a:gd name="connsiteY16" fmla="*/ 76594 h 401177"/>
              <a:gd name="connsiteX17" fmla="*/ 876 w 523236"/>
              <a:gd name="connsiteY17" fmla="*/ 73419 h 401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23236" h="401177">
                <a:moveTo>
                  <a:pt x="876" y="73419"/>
                </a:moveTo>
                <a:cubicBezTo>
                  <a:pt x="16751" y="78181"/>
                  <a:pt x="247997" y="94056"/>
                  <a:pt x="305676" y="105169"/>
                </a:cubicBezTo>
                <a:cubicBezTo>
                  <a:pt x="363355" y="116282"/>
                  <a:pt x="339543" y="127394"/>
                  <a:pt x="346951" y="140094"/>
                </a:cubicBezTo>
                <a:cubicBezTo>
                  <a:pt x="354359" y="152794"/>
                  <a:pt x="351184" y="171844"/>
                  <a:pt x="350126" y="181369"/>
                </a:cubicBezTo>
                <a:cubicBezTo>
                  <a:pt x="349068" y="190894"/>
                  <a:pt x="342188" y="188777"/>
                  <a:pt x="340601" y="197244"/>
                </a:cubicBezTo>
                <a:cubicBezTo>
                  <a:pt x="339014" y="205711"/>
                  <a:pt x="332664" y="211002"/>
                  <a:pt x="340601" y="232169"/>
                </a:cubicBezTo>
                <a:cubicBezTo>
                  <a:pt x="348539" y="253336"/>
                  <a:pt x="359122" y="297786"/>
                  <a:pt x="388226" y="324244"/>
                </a:cubicBezTo>
                <a:cubicBezTo>
                  <a:pt x="417330" y="350702"/>
                  <a:pt x="498293" y="379277"/>
                  <a:pt x="515226" y="390919"/>
                </a:cubicBezTo>
                <a:cubicBezTo>
                  <a:pt x="532159" y="402561"/>
                  <a:pt x="521576" y="405206"/>
                  <a:pt x="489826" y="394094"/>
                </a:cubicBezTo>
                <a:cubicBezTo>
                  <a:pt x="458076" y="382982"/>
                  <a:pt x="348538" y="352819"/>
                  <a:pt x="324726" y="324244"/>
                </a:cubicBezTo>
                <a:cubicBezTo>
                  <a:pt x="300914" y="295669"/>
                  <a:pt x="352243" y="243281"/>
                  <a:pt x="346951" y="222644"/>
                </a:cubicBezTo>
                <a:cubicBezTo>
                  <a:pt x="341659" y="202007"/>
                  <a:pt x="300913" y="205711"/>
                  <a:pt x="292976" y="200419"/>
                </a:cubicBezTo>
                <a:cubicBezTo>
                  <a:pt x="285039" y="195127"/>
                  <a:pt x="299855" y="211531"/>
                  <a:pt x="299326" y="190894"/>
                </a:cubicBezTo>
                <a:cubicBezTo>
                  <a:pt x="298797" y="170257"/>
                  <a:pt x="336897" y="108344"/>
                  <a:pt x="289801" y="76594"/>
                </a:cubicBezTo>
                <a:cubicBezTo>
                  <a:pt x="242705" y="44844"/>
                  <a:pt x="48501" y="5156"/>
                  <a:pt x="16751" y="394"/>
                </a:cubicBezTo>
                <a:cubicBezTo>
                  <a:pt x="-14999" y="-4368"/>
                  <a:pt x="67022" y="35319"/>
                  <a:pt x="99301" y="48019"/>
                </a:cubicBezTo>
                <a:cubicBezTo>
                  <a:pt x="131580" y="60719"/>
                  <a:pt x="231063" y="71832"/>
                  <a:pt x="210426" y="76594"/>
                </a:cubicBezTo>
                <a:cubicBezTo>
                  <a:pt x="189789" y="81356"/>
                  <a:pt x="-14999" y="68657"/>
                  <a:pt x="876" y="734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1" name="フリーフォーム 770">
            <a:extLst>
              <a:ext uri="{FF2B5EF4-FFF2-40B4-BE49-F238E27FC236}">
                <a16:creationId xmlns:a16="http://schemas.microsoft.com/office/drawing/2014/main" id="{7C9BAB3C-310F-D680-6228-1555A07694BC}"/>
              </a:ext>
            </a:extLst>
          </p:cNvPr>
          <p:cNvSpPr/>
          <p:nvPr/>
        </p:nvSpPr>
        <p:spPr>
          <a:xfrm>
            <a:off x="4777233" y="7899304"/>
            <a:ext cx="90617" cy="403406"/>
          </a:xfrm>
          <a:custGeom>
            <a:avLst/>
            <a:gdLst>
              <a:gd name="connsiteX0" fmla="*/ 90042 w 90617"/>
              <a:gd name="connsiteY0" fmla="*/ 96 h 403406"/>
              <a:gd name="connsiteX1" fmla="*/ 4317 w 90617"/>
              <a:gd name="connsiteY1" fmla="*/ 222346 h 403406"/>
              <a:gd name="connsiteX2" fmla="*/ 13842 w 90617"/>
              <a:gd name="connsiteY2" fmla="*/ 403321 h 403406"/>
              <a:gd name="connsiteX3" fmla="*/ 23367 w 90617"/>
              <a:gd name="connsiteY3" fmla="*/ 200121 h 403406"/>
              <a:gd name="connsiteX4" fmla="*/ 29717 w 90617"/>
              <a:gd name="connsiteY4" fmla="*/ 165196 h 403406"/>
              <a:gd name="connsiteX5" fmla="*/ 42417 w 90617"/>
              <a:gd name="connsiteY5" fmla="*/ 193771 h 403406"/>
              <a:gd name="connsiteX6" fmla="*/ 90042 w 90617"/>
              <a:gd name="connsiteY6" fmla="*/ 96 h 40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617" h="403406">
                <a:moveTo>
                  <a:pt x="90042" y="96"/>
                </a:moveTo>
                <a:cubicBezTo>
                  <a:pt x="83692" y="4858"/>
                  <a:pt x="17017" y="155142"/>
                  <a:pt x="4317" y="222346"/>
                </a:cubicBezTo>
                <a:cubicBezTo>
                  <a:pt x="-8383" y="289550"/>
                  <a:pt x="10667" y="407025"/>
                  <a:pt x="13842" y="403321"/>
                </a:cubicBezTo>
                <a:cubicBezTo>
                  <a:pt x="17017" y="399617"/>
                  <a:pt x="20721" y="239808"/>
                  <a:pt x="23367" y="200121"/>
                </a:cubicBezTo>
                <a:cubicBezTo>
                  <a:pt x="26013" y="160434"/>
                  <a:pt x="26542" y="166254"/>
                  <a:pt x="29717" y="165196"/>
                </a:cubicBezTo>
                <a:cubicBezTo>
                  <a:pt x="32892" y="164138"/>
                  <a:pt x="36596" y="219700"/>
                  <a:pt x="42417" y="193771"/>
                </a:cubicBezTo>
                <a:cubicBezTo>
                  <a:pt x="48238" y="167842"/>
                  <a:pt x="96392" y="-4666"/>
                  <a:pt x="90042" y="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2" name="フリーフォーム 641">
            <a:extLst>
              <a:ext uri="{FF2B5EF4-FFF2-40B4-BE49-F238E27FC236}">
                <a16:creationId xmlns:a16="http://schemas.microsoft.com/office/drawing/2014/main" id="{FE0D3DCD-1017-39CC-193D-EB3885A2DF32}"/>
              </a:ext>
            </a:extLst>
          </p:cNvPr>
          <p:cNvSpPr/>
          <p:nvPr/>
        </p:nvSpPr>
        <p:spPr>
          <a:xfrm>
            <a:off x="3626674" y="7194470"/>
            <a:ext cx="646407" cy="184423"/>
          </a:xfrm>
          <a:custGeom>
            <a:avLst/>
            <a:gdLst>
              <a:gd name="connsiteX0" fmla="*/ 218251 w 646407"/>
              <a:gd name="connsiteY0" fmla="*/ 80 h 184423"/>
              <a:gd name="connsiteX1" fmla="*/ 75376 w 646407"/>
              <a:gd name="connsiteY1" fmla="*/ 76280 h 184423"/>
              <a:gd name="connsiteX2" fmla="*/ 37276 w 646407"/>
              <a:gd name="connsiteY2" fmla="*/ 92155 h 184423"/>
              <a:gd name="connsiteX3" fmla="*/ 2351 w 646407"/>
              <a:gd name="connsiteY3" fmla="*/ 158830 h 184423"/>
              <a:gd name="connsiteX4" fmla="*/ 8701 w 646407"/>
              <a:gd name="connsiteY4" fmla="*/ 133430 h 184423"/>
              <a:gd name="connsiteX5" fmla="*/ 53151 w 646407"/>
              <a:gd name="connsiteY5" fmla="*/ 171530 h 184423"/>
              <a:gd name="connsiteX6" fmla="*/ 148401 w 646407"/>
              <a:gd name="connsiteY6" fmla="*/ 168355 h 184423"/>
              <a:gd name="connsiteX7" fmla="*/ 88076 w 646407"/>
              <a:gd name="connsiteY7" fmla="*/ 184230 h 184423"/>
              <a:gd name="connsiteX8" fmla="*/ 303976 w 646407"/>
              <a:gd name="connsiteY8" fmla="*/ 155655 h 184423"/>
              <a:gd name="connsiteX9" fmla="*/ 357951 w 646407"/>
              <a:gd name="connsiteY9" fmla="*/ 155655 h 184423"/>
              <a:gd name="connsiteX10" fmla="*/ 640526 w 646407"/>
              <a:gd name="connsiteY10" fmla="*/ 155655 h 184423"/>
              <a:gd name="connsiteX11" fmla="*/ 523051 w 646407"/>
              <a:gd name="connsiteY11" fmla="*/ 152480 h 184423"/>
              <a:gd name="connsiteX12" fmla="*/ 215076 w 646407"/>
              <a:gd name="connsiteY12" fmla="*/ 158830 h 184423"/>
              <a:gd name="connsiteX13" fmla="*/ 62676 w 646407"/>
              <a:gd name="connsiteY13" fmla="*/ 165180 h 184423"/>
              <a:gd name="connsiteX14" fmla="*/ 30926 w 646407"/>
              <a:gd name="connsiteY14" fmla="*/ 158830 h 184423"/>
              <a:gd name="connsiteX15" fmla="*/ 24576 w 646407"/>
              <a:gd name="connsiteY15" fmla="*/ 117555 h 184423"/>
              <a:gd name="connsiteX16" fmla="*/ 49976 w 646407"/>
              <a:gd name="connsiteY16" fmla="*/ 92155 h 184423"/>
              <a:gd name="connsiteX17" fmla="*/ 218251 w 646407"/>
              <a:gd name="connsiteY17" fmla="*/ 80 h 184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646407" h="184423">
                <a:moveTo>
                  <a:pt x="218251" y="80"/>
                </a:moveTo>
                <a:cubicBezTo>
                  <a:pt x="222484" y="-2566"/>
                  <a:pt x="105538" y="60934"/>
                  <a:pt x="75376" y="76280"/>
                </a:cubicBezTo>
                <a:cubicBezTo>
                  <a:pt x="45213" y="91626"/>
                  <a:pt x="49447" y="78397"/>
                  <a:pt x="37276" y="92155"/>
                </a:cubicBezTo>
                <a:cubicBezTo>
                  <a:pt x="25105" y="105913"/>
                  <a:pt x="7113" y="151951"/>
                  <a:pt x="2351" y="158830"/>
                </a:cubicBezTo>
                <a:cubicBezTo>
                  <a:pt x="-2411" y="165709"/>
                  <a:pt x="234" y="131313"/>
                  <a:pt x="8701" y="133430"/>
                </a:cubicBezTo>
                <a:cubicBezTo>
                  <a:pt x="17168" y="135547"/>
                  <a:pt x="29868" y="165709"/>
                  <a:pt x="53151" y="171530"/>
                </a:cubicBezTo>
                <a:cubicBezTo>
                  <a:pt x="76434" y="177351"/>
                  <a:pt x="142580" y="166238"/>
                  <a:pt x="148401" y="168355"/>
                </a:cubicBezTo>
                <a:cubicBezTo>
                  <a:pt x="154222" y="170472"/>
                  <a:pt x="62147" y="186347"/>
                  <a:pt x="88076" y="184230"/>
                </a:cubicBezTo>
                <a:cubicBezTo>
                  <a:pt x="114005" y="182113"/>
                  <a:pt x="258997" y="160417"/>
                  <a:pt x="303976" y="155655"/>
                </a:cubicBezTo>
                <a:cubicBezTo>
                  <a:pt x="348955" y="150893"/>
                  <a:pt x="357951" y="155655"/>
                  <a:pt x="357951" y="155655"/>
                </a:cubicBezTo>
                <a:lnTo>
                  <a:pt x="640526" y="155655"/>
                </a:lnTo>
                <a:cubicBezTo>
                  <a:pt x="668043" y="155126"/>
                  <a:pt x="593959" y="151951"/>
                  <a:pt x="523051" y="152480"/>
                </a:cubicBezTo>
                <a:cubicBezTo>
                  <a:pt x="452143" y="153009"/>
                  <a:pt x="291805" y="156713"/>
                  <a:pt x="215076" y="158830"/>
                </a:cubicBezTo>
                <a:cubicBezTo>
                  <a:pt x="138347" y="160947"/>
                  <a:pt x="93368" y="165180"/>
                  <a:pt x="62676" y="165180"/>
                </a:cubicBezTo>
                <a:cubicBezTo>
                  <a:pt x="31984" y="165180"/>
                  <a:pt x="37276" y="166767"/>
                  <a:pt x="30926" y="158830"/>
                </a:cubicBezTo>
                <a:cubicBezTo>
                  <a:pt x="24576" y="150893"/>
                  <a:pt x="21401" y="128668"/>
                  <a:pt x="24576" y="117555"/>
                </a:cubicBezTo>
                <a:cubicBezTo>
                  <a:pt x="27751" y="106442"/>
                  <a:pt x="18755" y="110676"/>
                  <a:pt x="49976" y="92155"/>
                </a:cubicBezTo>
                <a:cubicBezTo>
                  <a:pt x="81197" y="73634"/>
                  <a:pt x="214018" y="2726"/>
                  <a:pt x="218251" y="8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7" name="フリーフォーム 656">
            <a:extLst>
              <a:ext uri="{FF2B5EF4-FFF2-40B4-BE49-F238E27FC236}">
                <a16:creationId xmlns:a16="http://schemas.microsoft.com/office/drawing/2014/main" id="{3CF4EBDB-65F8-5EAB-A8F5-58CF8CCCBA32}"/>
              </a:ext>
            </a:extLst>
          </p:cNvPr>
          <p:cNvSpPr/>
          <p:nvPr/>
        </p:nvSpPr>
        <p:spPr>
          <a:xfrm>
            <a:off x="4968841" y="7715102"/>
            <a:ext cx="222288" cy="111386"/>
          </a:xfrm>
          <a:custGeom>
            <a:avLst/>
            <a:gdLst>
              <a:gd name="connsiteX0" fmla="*/ 34 w 222288"/>
              <a:gd name="connsiteY0" fmla="*/ 148 h 111386"/>
              <a:gd name="connsiteX1" fmla="*/ 130209 w 222288"/>
              <a:gd name="connsiteY1" fmla="*/ 16023 h 111386"/>
              <a:gd name="connsiteX2" fmla="*/ 177834 w 222288"/>
              <a:gd name="connsiteY2" fmla="*/ 79523 h 111386"/>
              <a:gd name="connsiteX3" fmla="*/ 158784 w 222288"/>
              <a:gd name="connsiteY3" fmla="*/ 44598 h 111386"/>
              <a:gd name="connsiteX4" fmla="*/ 222284 w 222288"/>
              <a:gd name="connsiteY4" fmla="*/ 111273 h 111386"/>
              <a:gd name="connsiteX5" fmla="*/ 161959 w 222288"/>
              <a:gd name="connsiteY5" fmla="*/ 25548 h 111386"/>
              <a:gd name="connsiteX6" fmla="*/ 117509 w 222288"/>
              <a:gd name="connsiteY6" fmla="*/ 9673 h 111386"/>
              <a:gd name="connsiteX7" fmla="*/ 34 w 222288"/>
              <a:gd name="connsiteY7" fmla="*/ 148 h 1113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2288" h="111386">
                <a:moveTo>
                  <a:pt x="34" y="148"/>
                </a:moveTo>
                <a:cubicBezTo>
                  <a:pt x="2151" y="1206"/>
                  <a:pt x="100576" y="2794"/>
                  <a:pt x="130209" y="16023"/>
                </a:cubicBezTo>
                <a:cubicBezTo>
                  <a:pt x="159842" y="29252"/>
                  <a:pt x="173072" y="74761"/>
                  <a:pt x="177834" y="79523"/>
                </a:cubicBezTo>
                <a:cubicBezTo>
                  <a:pt x="182596" y="84285"/>
                  <a:pt x="151376" y="39306"/>
                  <a:pt x="158784" y="44598"/>
                </a:cubicBezTo>
                <a:cubicBezTo>
                  <a:pt x="166192" y="49890"/>
                  <a:pt x="221755" y="114448"/>
                  <a:pt x="222284" y="111273"/>
                </a:cubicBezTo>
                <a:cubicBezTo>
                  <a:pt x="222813" y="108098"/>
                  <a:pt x="179421" y="42481"/>
                  <a:pt x="161959" y="25548"/>
                </a:cubicBezTo>
                <a:cubicBezTo>
                  <a:pt x="144497" y="8615"/>
                  <a:pt x="139734" y="15494"/>
                  <a:pt x="117509" y="9673"/>
                </a:cubicBezTo>
                <a:cubicBezTo>
                  <a:pt x="95284" y="3852"/>
                  <a:pt x="-2083" y="-910"/>
                  <a:pt x="34" y="1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2" name="フリーフォーム 741">
            <a:extLst>
              <a:ext uri="{FF2B5EF4-FFF2-40B4-BE49-F238E27FC236}">
                <a16:creationId xmlns:a16="http://schemas.microsoft.com/office/drawing/2014/main" id="{2EE87FEE-0FB9-503A-F65C-209518935689}"/>
              </a:ext>
            </a:extLst>
          </p:cNvPr>
          <p:cNvSpPr/>
          <p:nvPr/>
        </p:nvSpPr>
        <p:spPr>
          <a:xfrm>
            <a:off x="5047995" y="7724606"/>
            <a:ext cx="41587" cy="200759"/>
          </a:xfrm>
          <a:custGeom>
            <a:avLst/>
            <a:gdLst>
              <a:gd name="connsiteX0" fmla="*/ 41530 w 41587"/>
              <a:gd name="connsiteY0" fmla="*/ 169 h 200759"/>
              <a:gd name="connsiteX1" fmla="*/ 25655 w 41587"/>
              <a:gd name="connsiteY1" fmla="*/ 73194 h 200759"/>
              <a:gd name="connsiteX2" fmla="*/ 22480 w 41587"/>
              <a:gd name="connsiteY2" fmla="*/ 143044 h 200759"/>
              <a:gd name="connsiteX3" fmla="*/ 25655 w 41587"/>
              <a:gd name="connsiteY3" fmla="*/ 200194 h 200759"/>
              <a:gd name="connsiteX4" fmla="*/ 25655 w 41587"/>
              <a:gd name="connsiteY4" fmla="*/ 165269 h 200759"/>
              <a:gd name="connsiteX5" fmla="*/ 255 w 41587"/>
              <a:gd name="connsiteY5" fmla="*/ 57319 h 200759"/>
              <a:gd name="connsiteX6" fmla="*/ 12955 w 41587"/>
              <a:gd name="connsiteY6" fmla="*/ 104944 h 200759"/>
              <a:gd name="connsiteX7" fmla="*/ 19305 w 41587"/>
              <a:gd name="connsiteY7" fmla="*/ 54144 h 200759"/>
              <a:gd name="connsiteX8" fmla="*/ 41530 w 41587"/>
              <a:gd name="connsiteY8" fmla="*/ 169 h 2007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1587" h="200759">
                <a:moveTo>
                  <a:pt x="41530" y="169"/>
                </a:moveTo>
                <a:cubicBezTo>
                  <a:pt x="42588" y="3344"/>
                  <a:pt x="28830" y="49382"/>
                  <a:pt x="25655" y="73194"/>
                </a:cubicBezTo>
                <a:cubicBezTo>
                  <a:pt x="22480" y="97007"/>
                  <a:pt x="22480" y="121877"/>
                  <a:pt x="22480" y="143044"/>
                </a:cubicBezTo>
                <a:cubicBezTo>
                  <a:pt x="22480" y="164211"/>
                  <a:pt x="25126" y="196490"/>
                  <a:pt x="25655" y="200194"/>
                </a:cubicBezTo>
                <a:cubicBezTo>
                  <a:pt x="26184" y="203898"/>
                  <a:pt x="29888" y="189081"/>
                  <a:pt x="25655" y="165269"/>
                </a:cubicBezTo>
                <a:cubicBezTo>
                  <a:pt x="21422" y="141457"/>
                  <a:pt x="2372" y="67373"/>
                  <a:pt x="255" y="57319"/>
                </a:cubicBezTo>
                <a:cubicBezTo>
                  <a:pt x="-1862" y="47265"/>
                  <a:pt x="9780" y="105473"/>
                  <a:pt x="12955" y="104944"/>
                </a:cubicBezTo>
                <a:cubicBezTo>
                  <a:pt x="16130" y="104415"/>
                  <a:pt x="14542" y="68961"/>
                  <a:pt x="19305" y="54144"/>
                </a:cubicBezTo>
                <a:cubicBezTo>
                  <a:pt x="24068" y="39327"/>
                  <a:pt x="40472" y="-3006"/>
                  <a:pt x="41530" y="1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フリーフォーム 744">
            <a:extLst>
              <a:ext uri="{FF2B5EF4-FFF2-40B4-BE49-F238E27FC236}">
                <a16:creationId xmlns:a16="http://schemas.microsoft.com/office/drawing/2014/main" id="{AAAAA9C8-545B-AB49-9EC3-E7E054ABC5A5}"/>
              </a:ext>
            </a:extLst>
          </p:cNvPr>
          <p:cNvSpPr/>
          <p:nvPr/>
        </p:nvSpPr>
        <p:spPr>
          <a:xfrm>
            <a:off x="5079995" y="7731125"/>
            <a:ext cx="93302" cy="267361"/>
          </a:xfrm>
          <a:custGeom>
            <a:avLst/>
            <a:gdLst>
              <a:gd name="connsiteX0" fmla="*/ 5 w 93302"/>
              <a:gd name="connsiteY0" fmla="*/ 0 h 267361"/>
              <a:gd name="connsiteX1" fmla="*/ 50805 w 93302"/>
              <a:gd name="connsiteY1" fmla="*/ 73025 h 267361"/>
              <a:gd name="connsiteX2" fmla="*/ 85730 w 93302"/>
              <a:gd name="connsiteY2" fmla="*/ 95250 h 267361"/>
              <a:gd name="connsiteX3" fmla="*/ 79380 w 93302"/>
              <a:gd name="connsiteY3" fmla="*/ 133350 h 267361"/>
              <a:gd name="connsiteX4" fmla="*/ 85730 w 93302"/>
              <a:gd name="connsiteY4" fmla="*/ 222250 h 267361"/>
              <a:gd name="connsiteX5" fmla="*/ 92080 w 93302"/>
              <a:gd name="connsiteY5" fmla="*/ 266700 h 267361"/>
              <a:gd name="connsiteX6" fmla="*/ 92080 w 93302"/>
              <a:gd name="connsiteY6" fmla="*/ 190500 h 267361"/>
              <a:gd name="connsiteX7" fmla="*/ 79380 w 93302"/>
              <a:gd name="connsiteY7" fmla="*/ 123825 h 267361"/>
              <a:gd name="connsiteX8" fmla="*/ 44455 w 93302"/>
              <a:gd name="connsiteY8" fmla="*/ 101600 h 267361"/>
              <a:gd name="connsiteX9" fmla="*/ 22230 w 93302"/>
              <a:gd name="connsiteY9" fmla="*/ 79375 h 267361"/>
              <a:gd name="connsiteX10" fmla="*/ 60330 w 93302"/>
              <a:gd name="connsiteY10" fmla="*/ 101600 h 267361"/>
              <a:gd name="connsiteX11" fmla="*/ 47630 w 93302"/>
              <a:gd name="connsiteY11" fmla="*/ 73025 h 267361"/>
              <a:gd name="connsiteX12" fmla="*/ 5 w 93302"/>
              <a:gd name="connsiteY12" fmla="*/ 0 h 267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302" h="267361">
                <a:moveTo>
                  <a:pt x="5" y="0"/>
                </a:moveTo>
                <a:cubicBezTo>
                  <a:pt x="534" y="0"/>
                  <a:pt x="36518" y="57150"/>
                  <a:pt x="50805" y="73025"/>
                </a:cubicBezTo>
                <a:cubicBezTo>
                  <a:pt x="65093" y="88900"/>
                  <a:pt x="80968" y="85196"/>
                  <a:pt x="85730" y="95250"/>
                </a:cubicBezTo>
                <a:cubicBezTo>
                  <a:pt x="90493" y="105304"/>
                  <a:pt x="79380" y="112183"/>
                  <a:pt x="79380" y="133350"/>
                </a:cubicBezTo>
                <a:cubicBezTo>
                  <a:pt x="79380" y="154517"/>
                  <a:pt x="83613" y="200025"/>
                  <a:pt x="85730" y="222250"/>
                </a:cubicBezTo>
                <a:cubicBezTo>
                  <a:pt x="87847" y="244475"/>
                  <a:pt x="91022" y="271991"/>
                  <a:pt x="92080" y="266700"/>
                </a:cubicBezTo>
                <a:cubicBezTo>
                  <a:pt x="93138" y="261409"/>
                  <a:pt x="94197" y="214313"/>
                  <a:pt x="92080" y="190500"/>
                </a:cubicBezTo>
                <a:cubicBezTo>
                  <a:pt x="89963" y="166687"/>
                  <a:pt x="79380" y="123825"/>
                  <a:pt x="79380" y="123825"/>
                </a:cubicBezTo>
                <a:cubicBezTo>
                  <a:pt x="71443" y="109008"/>
                  <a:pt x="53980" y="109008"/>
                  <a:pt x="44455" y="101600"/>
                </a:cubicBezTo>
                <a:cubicBezTo>
                  <a:pt x="34930" y="94192"/>
                  <a:pt x="19584" y="79375"/>
                  <a:pt x="22230" y="79375"/>
                </a:cubicBezTo>
                <a:cubicBezTo>
                  <a:pt x="24876" y="79375"/>
                  <a:pt x="56097" y="102658"/>
                  <a:pt x="60330" y="101600"/>
                </a:cubicBezTo>
                <a:cubicBezTo>
                  <a:pt x="64563" y="100542"/>
                  <a:pt x="55038" y="84138"/>
                  <a:pt x="47630" y="73025"/>
                </a:cubicBezTo>
                <a:cubicBezTo>
                  <a:pt x="40222" y="61913"/>
                  <a:pt x="-524" y="0"/>
                  <a:pt x="5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2" name="フリーフォーム 771">
            <a:extLst>
              <a:ext uri="{FF2B5EF4-FFF2-40B4-BE49-F238E27FC236}">
                <a16:creationId xmlns:a16="http://schemas.microsoft.com/office/drawing/2014/main" id="{818A7B45-5280-75D8-BDD6-D7D2CD8E72BC}"/>
              </a:ext>
            </a:extLst>
          </p:cNvPr>
          <p:cNvSpPr/>
          <p:nvPr/>
        </p:nvSpPr>
        <p:spPr>
          <a:xfrm>
            <a:off x="5162418" y="7787673"/>
            <a:ext cx="19896" cy="249333"/>
          </a:xfrm>
          <a:custGeom>
            <a:avLst/>
            <a:gdLst>
              <a:gd name="connsiteX0" fmla="*/ 19182 w 19896"/>
              <a:gd name="connsiteY0" fmla="*/ 602 h 249333"/>
              <a:gd name="connsiteX1" fmla="*/ 6482 w 19896"/>
              <a:gd name="connsiteY1" fmla="*/ 105377 h 249333"/>
              <a:gd name="connsiteX2" fmla="*/ 6482 w 19896"/>
              <a:gd name="connsiteY2" fmla="*/ 156177 h 249333"/>
              <a:gd name="connsiteX3" fmla="*/ 6482 w 19896"/>
              <a:gd name="connsiteY3" fmla="*/ 248252 h 249333"/>
              <a:gd name="connsiteX4" fmla="*/ 6482 w 19896"/>
              <a:gd name="connsiteY4" fmla="*/ 200627 h 249333"/>
              <a:gd name="connsiteX5" fmla="*/ 132 w 19896"/>
              <a:gd name="connsiteY5" fmla="*/ 111727 h 249333"/>
              <a:gd name="connsiteX6" fmla="*/ 3307 w 19896"/>
              <a:gd name="connsiteY6" fmla="*/ 127602 h 249333"/>
              <a:gd name="connsiteX7" fmla="*/ 16007 w 19896"/>
              <a:gd name="connsiteY7" fmla="*/ 64102 h 249333"/>
              <a:gd name="connsiteX8" fmla="*/ 19182 w 19896"/>
              <a:gd name="connsiteY8" fmla="*/ 602 h 249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896" h="249333">
                <a:moveTo>
                  <a:pt x="19182" y="602"/>
                </a:moveTo>
                <a:cubicBezTo>
                  <a:pt x="17595" y="7481"/>
                  <a:pt x="8599" y="79448"/>
                  <a:pt x="6482" y="105377"/>
                </a:cubicBezTo>
                <a:cubicBezTo>
                  <a:pt x="4365" y="131306"/>
                  <a:pt x="6482" y="156177"/>
                  <a:pt x="6482" y="156177"/>
                </a:cubicBezTo>
                <a:lnTo>
                  <a:pt x="6482" y="248252"/>
                </a:lnTo>
                <a:cubicBezTo>
                  <a:pt x="6482" y="255660"/>
                  <a:pt x="7540" y="223381"/>
                  <a:pt x="6482" y="200627"/>
                </a:cubicBezTo>
                <a:cubicBezTo>
                  <a:pt x="5424" y="177873"/>
                  <a:pt x="132" y="111727"/>
                  <a:pt x="132" y="111727"/>
                </a:cubicBezTo>
                <a:cubicBezTo>
                  <a:pt x="-397" y="99556"/>
                  <a:pt x="661" y="135539"/>
                  <a:pt x="3307" y="127602"/>
                </a:cubicBezTo>
                <a:cubicBezTo>
                  <a:pt x="5953" y="119665"/>
                  <a:pt x="12303" y="80506"/>
                  <a:pt x="16007" y="64102"/>
                </a:cubicBezTo>
                <a:cubicBezTo>
                  <a:pt x="19711" y="47698"/>
                  <a:pt x="20769" y="-6277"/>
                  <a:pt x="19182" y="6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3" name="フリーフォーム 772">
            <a:extLst>
              <a:ext uri="{FF2B5EF4-FFF2-40B4-BE49-F238E27FC236}">
                <a16:creationId xmlns:a16="http://schemas.microsoft.com/office/drawing/2014/main" id="{A3DE34CC-0C4D-E460-4BC9-5AD02E753D41}"/>
              </a:ext>
            </a:extLst>
          </p:cNvPr>
          <p:cNvSpPr/>
          <p:nvPr/>
        </p:nvSpPr>
        <p:spPr>
          <a:xfrm>
            <a:off x="4892599" y="7920571"/>
            <a:ext cx="123798" cy="160603"/>
          </a:xfrm>
          <a:custGeom>
            <a:avLst/>
            <a:gdLst>
              <a:gd name="connsiteX0" fmla="*/ 76 w 123798"/>
              <a:gd name="connsiteY0" fmla="*/ 1054 h 160603"/>
              <a:gd name="connsiteX1" fmla="*/ 98501 w 123798"/>
              <a:gd name="connsiteY1" fmla="*/ 29629 h 160603"/>
              <a:gd name="connsiteX2" fmla="*/ 120726 w 123798"/>
              <a:gd name="connsiteY2" fmla="*/ 105829 h 160603"/>
              <a:gd name="connsiteX3" fmla="*/ 114376 w 123798"/>
              <a:gd name="connsiteY3" fmla="*/ 159804 h 160603"/>
              <a:gd name="connsiteX4" fmla="*/ 120726 w 123798"/>
              <a:gd name="connsiteY4" fmla="*/ 64554 h 160603"/>
              <a:gd name="connsiteX5" fmla="*/ 120726 w 123798"/>
              <a:gd name="connsiteY5" fmla="*/ 48679 h 160603"/>
              <a:gd name="connsiteX6" fmla="*/ 82626 w 123798"/>
              <a:gd name="connsiteY6" fmla="*/ 10579 h 160603"/>
              <a:gd name="connsiteX7" fmla="*/ 76 w 123798"/>
              <a:gd name="connsiteY7" fmla="*/ 1054 h 160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798" h="160603">
                <a:moveTo>
                  <a:pt x="76" y="1054"/>
                </a:moveTo>
                <a:cubicBezTo>
                  <a:pt x="2722" y="4229"/>
                  <a:pt x="78393" y="12167"/>
                  <a:pt x="98501" y="29629"/>
                </a:cubicBezTo>
                <a:cubicBezTo>
                  <a:pt x="118609" y="47091"/>
                  <a:pt x="118080" y="84133"/>
                  <a:pt x="120726" y="105829"/>
                </a:cubicBezTo>
                <a:cubicBezTo>
                  <a:pt x="123372" y="127525"/>
                  <a:pt x="114376" y="166683"/>
                  <a:pt x="114376" y="159804"/>
                </a:cubicBezTo>
                <a:cubicBezTo>
                  <a:pt x="114376" y="152925"/>
                  <a:pt x="120726" y="64554"/>
                  <a:pt x="120726" y="64554"/>
                </a:cubicBezTo>
                <a:cubicBezTo>
                  <a:pt x="121784" y="46033"/>
                  <a:pt x="127076" y="57675"/>
                  <a:pt x="120726" y="48679"/>
                </a:cubicBezTo>
                <a:cubicBezTo>
                  <a:pt x="114376" y="39683"/>
                  <a:pt x="100618" y="19046"/>
                  <a:pt x="82626" y="10579"/>
                </a:cubicBezTo>
                <a:cubicBezTo>
                  <a:pt x="64634" y="2112"/>
                  <a:pt x="-2570" y="-2121"/>
                  <a:pt x="76" y="10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4" name="フリーフォーム 773">
            <a:extLst>
              <a:ext uri="{FF2B5EF4-FFF2-40B4-BE49-F238E27FC236}">
                <a16:creationId xmlns:a16="http://schemas.microsoft.com/office/drawing/2014/main" id="{B33084EC-EAB9-7379-3C93-59D0E43289FE}"/>
              </a:ext>
            </a:extLst>
          </p:cNvPr>
          <p:cNvSpPr/>
          <p:nvPr/>
        </p:nvSpPr>
        <p:spPr>
          <a:xfrm>
            <a:off x="4930775" y="7912084"/>
            <a:ext cx="68203" cy="133366"/>
          </a:xfrm>
          <a:custGeom>
            <a:avLst/>
            <a:gdLst>
              <a:gd name="connsiteX0" fmla="*/ 0 w 68203"/>
              <a:gd name="connsiteY0" fmla="*/ 16 h 133366"/>
              <a:gd name="connsiteX1" fmla="*/ 63500 w 68203"/>
              <a:gd name="connsiteY1" fmla="*/ 76216 h 133366"/>
              <a:gd name="connsiteX2" fmla="*/ 63500 w 68203"/>
              <a:gd name="connsiteY2" fmla="*/ 133366 h 133366"/>
              <a:gd name="connsiteX3" fmla="*/ 63500 w 68203"/>
              <a:gd name="connsiteY3" fmla="*/ 69866 h 133366"/>
              <a:gd name="connsiteX4" fmla="*/ 0 w 68203"/>
              <a:gd name="connsiteY4" fmla="*/ 16 h 133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8203" h="133366">
                <a:moveTo>
                  <a:pt x="0" y="16"/>
                </a:moveTo>
                <a:cubicBezTo>
                  <a:pt x="0" y="1074"/>
                  <a:pt x="52917" y="53991"/>
                  <a:pt x="63500" y="76216"/>
                </a:cubicBezTo>
                <a:cubicBezTo>
                  <a:pt x="74083" y="98441"/>
                  <a:pt x="63500" y="133366"/>
                  <a:pt x="63500" y="133366"/>
                </a:cubicBezTo>
                <a:cubicBezTo>
                  <a:pt x="63500" y="132308"/>
                  <a:pt x="70379" y="89445"/>
                  <a:pt x="63500" y="69866"/>
                </a:cubicBezTo>
                <a:cubicBezTo>
                  <a:pt x="56621" y="50287"/>
                  <a:pt x="0" y="-1042"/>
                  <a:pt x="0" y="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5" name="フリーフォーム 774">
            <a:extLst>
              <a:ext uri="{FF2B5EF4-FFF2-40B4-BE49-F238E27FC236}">
                <a16:creationId xmlns:a16="http://schemas.microsoft.com/office/drawing/2014/main" id="{4E6A58DA-B15D-00B0-51ED-EA3F51ADE321}"/>
              </a:ext>
            </a:extLst>
          </p:cNvPr>
          <p:cNvSpPr/>
          <p:nvPr/>
        </p:nvSpPr>
        <p:spPr>
          <a:xfrm>
            <a:off x="4867260" y="8200045"/>
            <a:ext cx="124235" cy="120261"/>
          </a:xfrm>
          <a:custGeom>
            <a:avLst/>
            <a:gdLst>
              <a:gd name="connsiteX0" fmla="*/ 15 w 124235"/>
              <a:gd name="connsiteY0" fmla="*/ 70830 h 120261"/>
              <a:gd name="connsiteX1" fmla="*/ 66690 w 124235"/>
              <a:gd name="connsiteY1" fmla="*/ 980 h 120261"/>
              <a:gd name="connsiteX2" fmla="*/ 88915 w 124235"/>
              <a:gd name="connsiteY2" fmla="*/ 35905 h 120261"/>
              <a:gd name="connsiteX3" fmla="*/ 123840 w 124235"/>
              <a:gd name="connsiteY3" fmla="*/ 118455 h 120261"/>
              <a:gd name="connsiteX4" fmla="*/ 104790 w 124235"/>
              <a:gd name="connsiteY4" fmla="*/ 89880 h 120261"/>
              <a:gd name="connsiteX5" fmla="*/ 60340 w 124235"/>
              <a:gd name="connsiteY5" fmla="*/ 54955 h 120261"/>
              <a:gd name="connsiteX6" fmla="*/ 98440 w 124235"/>
              <a:gd name="connsiteY6" fmla="*/ 67655 h 120261"/>
              <a:gd name="connsiteX7" fmla="*/ 73040 w 124235"/>
              <a:gd name="connsiteY7" fmla="*/ 16855 h 120261"/>
              <a:gd name="connsiteX8" fmla="*/ 15 w 124235"/>
              <a:gd name="connsiteY8" fmla="*/ 70830 h 120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235" h="120261">
                <a:moveTo>
                  <a:pt x="15" y="70830"/>
                </a:moveTo>
                <a:cubicBezTo>
                  <a:pt x="-1043" y="68184"/>
                  <a:pt x="51873" y="6801"/>
                  <a:pt x="66690" y="980"/>
                </a:cubicBezTo>
                <a:cubicBezTo>
                  <a:pt x="81507" y="-4841"/>
                  <a:pt x="79390" y="16326"/>
                  <a:pt x="88915" y="35905"/>
                </a:cubicBezTo>
                <a:cubicBezTo>
                  <a:pt x="98440" y="55484"/>
                  <a:pt x="121194" y="109459"/>
                  <a:pt x="123840" y="118455"/>
                </a:cubicBezTo>
                <a:cubicBezTo>
                  <a:pt x="126486" y="127451"/>
                  <a:pt x="115373" y="100463"/>
                  <a:pt x="104790" y="89880"/>
                </a:cubicBezTo>
                <a:cubicBezTo>
                  <a:pt x="94207" y="79297"/>
                  <a:pt x="61398" y="58659"/>
                  <a:pt x="60340" y="54955"/>
                </a:cubicBezTo>
                <a:cubicBezTo>
                  <a:pt x="59282" y="51251"/>
                  <a:pt x="96323" y="74005"/>
                  <a:pt x="98440" y="67655"/>
                </a:cubicBezTo>
                <a:cubicBezTo>
                  <a:pt x="100557" y="61305"/>
                  <a:pt x="84682" y="18972"/>
                  <a:pt x="73040" y="16855"/>
                </a:cubicBezTo>
                <a:cubicBezTo>
                  <a:pt x="61398" y="14738"/>
                  <a:pt x="1073" y="73476"/>
                  <a:pt x="15" y="708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6" name="フリーフォーム 775">
            <a:extLst>
              <a:ext uri="{FF2B5EF4-FFF2-40B4-BE49-F238E27FC236}">
                <a16:creationId xmlns:a16="http://schemas.microsoft.com/office/drawing/2014/main" id="{BFDC9115-0FE8-B64C-69ED-281F7354C2F2}"/>
              </a:ext>
            </a:extLst>
          </p:cNvPr>
          <p:cNvSpPr/>
          <p:nvPr/>
        </p:nvSpPr>
        <p:spPr>
          <a:xfrm>
            <a:off x="4686033" y="8385153"/>
            <a:ext cx="66980" cy="54469"/>
          </a:xfrm>
          <a:custGeom>
            <a:avLst/>
            <a:gdLst>
              <a:gd name="connsiteX0" fmla="*/ 66942 w 66980"/>
              <a:gd name="connsiteY0" fmla="*/ 50822 h 54469"/>
              <a:gd name="connsiteX1" fmla="*/ 3442 w 66980"/>
              <a:gd name="connsiteY1" fmla="*/ 22 h 54469"/>
              <a:gd name="connsiteX2" fmla="*/ 12967 w 66980"/>
              <a:gd name="connsiteY2" fmla="*/ 44472 h 54469"/>
              <a:gd name="connsiteX3" fmla="*/ 66942 w 66980"/>
              <a:gd name="connsiteY3" fmla="*/ 50822 h 5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6980" h="54469">
                <a:moveTo>
                  <a:pt x="66942" y="50822"/>
                </a:moveTo>
                <a:cubicBezTo>
                  <a:pt x="65355" y="43414"/>
                  <a:pt x="12438" y="1080"/>
                  <a:pt x="3442" y="22"/>
                </a:cubicBezTo>
                <a:cubicBezTo>
                  <a:pt x="-5554" y="-1036"/>
                  <a:pt x="5029" y="35476"/>
                  <a:pt x="12967" y="44472"/>
                </a:cubicBezTo>
                <a:cubicBezTo>
                  <a:pt x="20904" y="53468"/>
                  <a:pt x="68529" y="58230"/>
                  <a:pt x="66942" y="508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7" name="フリーフォーム 776">
            <a:extLst>
              <a:ext uri="{FF2B5EF4-FFF2-40B4-BE49-F238E27FC236}">
                <a16:creationId xmlns:a16="http://schemas.microsoft.com/office/drawing/2014/main" id="{FC8244D6-B258-7564-9FDE-20F32FA6A9D0}"/>
              </a:ext>
            </a:extLst>
          </p:cNvPr>
          <p:cNvSpPr/>
          <p:nvPr/>
        </p:nvSpPr>
        <p:spPr>
          <a:xfrm>
            <a:off x="4606808" y="8556431"/>
            <a:ext cx="32256" cy="244702"/>
          </a:xfrm>
          <a:custGeom>
            <a:avLst/>
            <a:gdLst>
              <a:gd name="connsiteX0" fmla="*/ 3292 w 32256"/>
              <a:gd name="connsiteY0" fmla="*/ 194 h 244702"/>
              <a:gd name="connsiteX1" fmla="*/ 117 w 32256"/>
              <a:gd name="connsiteY1" fmla="*/ 82744 h 244702"/>
              <a:gd name="connsiteX2" fmla="*/ 3292 w 32256"/>
              <a:gd name="connsiteY2" fmla="*/ 124019 h 244702"/>
              <a:gd name="connsiteX3" fmla="*/ 25517 w 32256"/>
              <a:gd name="connsiteY3" fmla="*/ 158944 h 244702"/>
              <a:gd name="connsiteX4" fmla="*/ 28692 w 32256"/>
              <a:gd name="connsiteY4" fmla="*/ 244669 h 244702"/>
              <a:gd name="connsiteX5" fmla="*/ 31867 w 32256"/>
              <a:gd name="connsiteY5" fmla="*/ 168469 h 244702"/>
              <a:gd name="connsiteX6" fmla="*/ 19167 w 32256"/>
              <a:gd name="connsiteY6" fmla="*/ 108144 h 244702"/>
              <a:gd name="connsiteX7" fmla="*/ 3292 w 32256"/>
              <a:gd name="connsiteY7" fmla="*/ 194 h 244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256" h="244702">
                <a:moveTo>
                  <a:pt x="3292" y="194"/>
                </a:moveTo>
                <a:cubicBezTo>
                  <a:pt x="117" y="-4039"/>
                  <a:pt x="117" y="62107"/>
                  <a:pt x="117" y="82744"/>
                </a:cubicBezTo>
                <a:cubicBezTo>
                  <a:pt x="117" y="103381"/>
                  <a:pt x="-941" y="111319"/>
                  <a:pt x="3292" y="124019"/>
                </a:cubicBezTo>
                <a:cubicBezTo>
                  <a:pt x="7525" y="136719"/>
                  <a:pt x="21284" y="138836"/>
                  <a:pt x="25517" y="158944"/>
                </a:cubicBezTo>
                <a:cubicBezTo>
                  <a:pt x="29750" y="179052"/>
                  <a:pt x="27634" y="243081"/>
                  <a:pt x="28692" y="244669"/>
                </a:cubicBezTo>
                <a:cubicBezTo>
                  <a:pt x="29750" y="246257"/>
                  <a:pt x="33454" y="191223"/>
                  <a:pt x="31867" y="168469"/>
                </a:cubicBezTo>
                <a:cubicBezTo>
                  <a:pt x="30280" y="145715"/>
                  <a:pt x="22871" y="130369"/>
                  <a:pt x="19167" y="108144"/>
                </a:cubicBezTo>
                <a:cubicBezTo>
                  <a:pt x="15463" y="85919"/>
                  <a:pt x="6467" y="4427"/>
                  <a:pt x="3292" y="1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8" name="フリーフォーム 777">
            <a:extLst>
              <a:ext uri="{FF2B5EF4-FFF2-40B4-BE49-F238E27FC236}">
                <a16:creationId xmlns:a16="http://schemas.microsoft.com/office/drawing/2014/main" id="{707771E6-F6AB-D391-59C5-10647090024B}"/>
              </a:ext>
            </a:extLst>
          </p:cNvPr>
          <p:cNvSpPr/>
          <p:nvPr/>
        </p:nvSpPr>
        <p:spPr>
          <a:xfrm>
            <a:off x="5171850" y="7746252"/>
            <a:ext cx="248106" cy="343426"/>
          </a:xfrm>
          <a:custGeom>
            <a:avLst/>
            <a:gdLst>
              <a:gd name="connsiteX0" fmla="*/ 247875 w 248106"/>
              <a:gd name="connsiteY0" fmla="*/ 748 h 343426"/>
              <a:gd name="connsiteX1" fmla="*/ 158975 w 248106"/>
              <a:gd name="connsiteY1" fmla="*/ 143623 h 343426"/>
              <a:gd name="connsiteX2" fmla="*/ 98650 w 248106"/>
              <a:gd name="connsiteY2" fmla="*/ 334123 h 343426"/>
              <a:gd name="connsiteX3" fmla="*/ 92300 w 248106"/>
              <a:gd name="connsiteY3" fmla="*/ 305548 h 343426"/>
              <a:gd name="connsiteX4" fmla="*/ 225 w 248106"/>
              <a:gd name="connsiteY4" fmla="*/ 232523 h 343426"/>
              <a:gd name="connsiteX5" fmla="*/ 66900 w 248106"/>
              <a:gd name="connsiteY5" fmla="*/ 292848 h 343426"/>
              <a:gd name="connsiteX6" fmla="*/ 85950 w 248106"/>
              <a:gd name="connsiteY6" fmla="*/ 330948 h 343426"/>
              <a:gd name="connsiteX7" fmla="*/ 111350 w 248106"/>
              <a:gd name="connsiteY7" fmla="*/ 254748 h 343426"/>
              <a:gd name="connsiteX8" fmla="*/ 174850 w 248106"/>
              <a:gd name="connsiteY8" fmla="*/ 140448 h 343426"/>
              <a:gd name="connsiteX9" fmla="*/ 165325 w 248106"/>
              <a:gd name="connsiteY9" fmla="*/ 159498 h 343426"/>
              <a:gd name="connsiteX10" fmla="*/ 184375 w 248106"/>
              <a:gd name="connsiteY10" fmla="*/ 89648 h 343426"/>
              <a:gd name="connsiteX11" fmla="*/ 247875 w 248106"/>
              <a:gd name="connsiteY11" fmla="*/ 748 h 343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8106" h="343426">
                <a:moveTo>
                  <a:pt x="247875" y="748"/>
                </a:moveTo>
                <a:cubicBezTo>
                  <a:pt x="243642" y="9744"/>
                  <a:pt x="183846" y="88061"/>
                  <a:pt x="158975" y="143623"/>
                </a:cubicBezTo>
                <a:cubicBezTo>
                  <a:pt x="134104" y="199186"/>
                  <a:pt x="109762" y="307136"/>
                  <a:pt x="98650" y="334123"/>
                </a:cubicBezTo>
                <a:cubicBezTo>
                  <a:pt x="87538" y="361110"/>
                  <a:pt x="108704" y="322481"/>
                  <a:pt x="92300" y="305548"/>
                </a:cubicBezTo>
                <a:cubicBezTo>
                  <a:pt x="75896" y="288615"/>
                  <a:pt x="4458" y="234640"/>
                  <a:pt x="225" y="232523"/>
                </a:cubicBezTo>
                <a:cubicBezTo>
                  <a:pt x="-4008" y="230406"/>
                  <a:pt x="52612" y="276444"/>
                  <a:pt x="66900" y="292848"/>
                </a:cubicBezTo>
                <a:cubicBezTo>
                  <a:pt x="81188" y="309252"/>
                  <a:pt x="78542" y="337298"/>
                  <a:pt x="85950" y="330948"/>
                </a:cubicBezTo>
                <a:cubicBezTo>
                  <a:pt x="93358" y="324598"/>
                  <a:pt x="96533" y="286498"/>
                  <a:pt x="111350" y="254748"/>
                </a:cubicBezTo>
                <a:cubicBezTo>
                  <a:pt x="126167" y="222998"/>
                  <a:pt x="165854" y="156323"/>
                  <a:pt x="174850" y="140448"/>
                </a:cubicBezTo>
                <a:cubicBezTo>
                  <a:pt x="183846" y="124573"/>
                  <a:pt x="163738" y="167965"/>
                  <a:pt x="165325" y="159498"/>
                </a:cubicBezTo>
                <a:cubicBezTo>
                  <a:pt x="166912" y="151031"/>
                  <a:pt x="171675" y="112931"/>
                  <a:pt x="184375" y="89648"/>
                </a:cubicBezTo>
                <a:cubicBezTo>
                  <a:pt x="197075" y="66365"/>
                  <a:pt x="252108" y="-8248"/>
                  <a:pt x="247875" y="7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9" name="フリーフォーム 778">
            <a:extLst>
              <a:ext uri="{FF2B5EF4-FFF2-40B4-BE49-F238E27FC236}">
                <a16:creationId xmlns:a16="http://schemas.microsoft.com/office/drawing/2014/main" id="{CE330B69-5916-9588-6D44-20CD02AF4DEE}"/>
              </a:ext>
            </a:extLst>
          </p:cNvPr>
          <p:cNvSpPr/>
          <p:nvPr/>
        </p:nvSpPr>
        <p:spPr>
          <a:xfrm>
            <a:off x="5183944" y="7654835"/>
            <a:ext cx="134545" cy="155433"/>
          </a:xfrm>
          <a:custGeom>
            <a:avLst/>
            <a:gdLst>
              <a:gd name="connsiteX0" fmla="*/ 26231 w 134545"/>
              <a:gd name="connsiteY0" fmla="*/ 90 h 155433"/>
              <a:gd name="connsiteX1" fmla="*/ 61156 w 134545"/>
              <a:gd name="connsiteY1" fmla="*/ 50890 h 155433"/>
              <a:gd name="connsiteX2" fmla="*/ 42106 w 134545"/>
              <a:gd name="connsiteY2" fmla="*/ 104865 h 155433"/>
              <a:gd name="connsiteX3" fmla="*/ 19881 w 134545"/>
              <a:gd name="connsiteY3" fmla="*/ 139790 h 155433"/>
              <a:gd name="connsiteX4" fmla="*/ 831 w 134545"/>
              <a:gd name="connsiteY4" fmla="*/ 152490 h 155433"/>
              <a:gd name="connsiteX5" fmla="*/ 48456 w 134545"/>
              <a:gd name="connsiteY5" fmla="*/ 85815 h 155433"/>
              <a:gd name="connsiteX6" fmla="*/ 61156 w 134545"/>
              <a:gd name="connsiteY6" fmla="*/ 63590 h 155433"/>
              <a:gd name="connsiteX7" fmla="*/ 134181 w 134545"/>
              <a:gd name="connsiteY7" fmla="*/ 79465 h 155433"/>
              <a:gd name="connsiteX8" fmla="*/ 89731 w 134545"/>
              <a:gd name="connsiteY8" fmla="*/ 44540 h 155433"/>
              <a:gd name="connsiteX9" fmla="*/ 99256 w 134545"/>
              <a:gd name="connsiteY9" fmla="*/ 63590 h 155433"/>
              <a:gd name="connsiteX10" fmla="*/ 26231 w 134545"/>
              <a:gd name="connsiteY10" fmla="*/ 90 h 155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4545" h="155433">
                <a:moveTo>
                  <a:pt x="26231" y="90"/>
                </a:moveTo>
                <a:cubicBezTo>
                  <a:pt x="19881" y="-2027"/>
                  <a:pt x="58510" y="33427"/>
                  <a:pt x="61156" y="50890"/>
                </a:cubicBezTo>
                <a:cubicBezTo>
                  <a:pt x="63802" y="68353"/>
                  <a:pt x="48985" y="90048"/>
                  <a:pt x="42106" y="104865"/>
                </a:cubicBezTo>
                <a:cubicBezTo>
                  <a:pt x="35227" y="119682"/>
                  <a:pt x="26760" y="131852"/>
                  <a:pt x="19881" y="139790"/>
                </a:cubicBezTo>
                <a:cubicBezTo>
                  <a:pt x="13002" y="147728"/>
                  <a:pt x="-3931" y="161486"/>
                  <a:pt x="831" y="152490"/>
                </a:cubicBezTo>
                <a:cubicBezTo>
                  <a:pt x="5593" y="143494"/>
                  <a:pt x="48456" y="85815"/>
                  <a:pt x="48456" y="85815"/>
                </a:cubicBezTo>
                <a:cubicBezTo>
                  <a:pt x="58510" y="70998"/>
                  <a:pt x="46869" y="64648"/>
                  <a:pt x="61156" y="63590"/>
                </a:cubicBezTo>
                <a:cubicBezTo>
                  <a:pt x="75443" y="62532"/>
                  <a:pt x="129419" y="82640"/>
                  <a:pt x="134181" y="79465"/>
                </a:cubicBezTo>
                <a:cubicBezTo>
                  <a:pt x="138943" y="76290"/>
                  <a:pt x="95552" y="47186"/>
                  <a:pt x="89731" y="44540"/>
                </a:cubicBezTo>
                <a:cubicBezTo>
                  <a:pt x="83910" y="41894"/>
                  <a:pt x="106664" y="65707"/>
                  <a:pt x="99256" y="63590"/>
                </a:cubicBezTo>
                <a:cubicBezTo>
                  <a:pt x="91848" y="61473"/>
                  <a:pt x="32581" y="2207"/>
                  <a:pt x="26231" y="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0" name="フリーフォーム 779">
            <a:extLst>
              <a:ext uri="{FF2B5EF4-FFF2-40B4-BE49-F238E27FC236}">
                <a16:creationId xmlns:a16="http://schemas.microsoft.com/office/drawing/2014/main" id="{EA274BA3-14FB-82A8-1481-124F177C4D85}"/>
              </a:ext>
            </a:extLst>
          </p:cNvPr>
          <p:cNvSpPr/>
          <p:nvPr/>
        </p:nvSpPr>
        <p:spPr>
          <a:xfrm>
            <a:off x="5002488" y="8023181"/>
            <a:ext cx="172762" cy="105015"/>
          </a:xfrm>
          <a:custGeom>
            <a:avLst/>
            <a:gdLst>
              <a:gd name="connsiteX0" fmla="*/ 172762 w 172762"/>
              <a:gd name="connsiteY0" fmla="*/ 44 h 105015"/>
              <a:gd name="connsiteX1" fmla="*/ 125137 w 172762"/>
              <a:gd name="connsiteY1" fmla="*/ 60369 h 105015"/>
              <a:gd name="connsiteX2" fmla="*/ 55287 w 172762"/>
              <a:gd name="connsiteY2" fmla="*/ 104819 h 105015"/>
              <a:gd name="connsiteX3" fmla="*/ 83862 w 172762"/>
              <a:gd name="connsiteY3" fmla="*/ 76244 h 105015"/>
              <a:gd name="connsiteX4" fmla="*/ 45762 w 172762"/>
              <a:gd name="connsiteY4" fmla="*/ 66719 h 105015"/>
              <a:gd name="connsiteX5" fmla="*/ 1312 w 172762"/>
              <a:gd name="connsiteY5" fmla="*/ 57194 h 105015"/>
              <a:gd name="connsiteX6" fmla="*/ 99737 w 172762"/>
              <a:gd name="connsiteY6" fmla="*/ 69894 h 105015"/>
              <a:gd name="connsiteX7" fmla="*/ 125137 w 172762"/>
              <a:gd name="connsiteY7" fmla="*/ 50844 h 105015"/>
              <a:gd name="connsiteX8" fmla="*/ 172762 w 172762"/>
              <a:gd name="connsiteY8" fmla="*/ 44 h 105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2762" h="105015">
                <a:moveTo>
                  <a:pt x="172762" y="44"/>
                </a:moveTo>
                <a:cubicBezTo>
                  <a:pt x="172762" y="1631"/>
                  <a:pt x="144716" y="42907"/>
                  <a:pt x="125137" y="60369"/>
                </a:cubicBezTo>
                <a:cubicBezTo>
                  <a:pt x="105558" y="77831"/>
                  <a:pt x="62166" y="102173"/>
                  <a:pt x="55287" y="104819"/>
                </a:cubicBezTo>
                <a:cubicBezTo>
                  <a:pt x="48408" y="107465"/>
                  <a:pt x="85449" y="82594"/>
                  <a:pt x="83862" y="76244"/>
                </a:cubicBezTo>
                <a:cubicBezTo>
                  <a:pt x="82274" y="69894"/>
                  <a:pt x="59520" y="69894"/>
                  <a:pt x="45762" y="66719"/>
                </a:cubicBezTo>
                <a:cubicBezTo>
                  <a:pt x="32004" y="63544"/>
                  <a:pt x="-7684" y="56665"/>
                  <a:pt x="1312" y="57194"/>
                </a:cubicBezTo>
                <a:cubicBezTo>
                  <a:pt x="10308" y="57723"/>
                  <a:pt x="79100" y="70952"/>
                  <a:pt x="99737" y="69894"/>
                </a:cubicBezTo>
                <a:cubicBezTo>
                  <a:pt x="120374" y="68836"/>
                  <a:pt x="111908" y="61956"/>
                  <a:pt x="125137" y="50844"/>
                </a:cubicBezTo>
                <a:cubicBezTo>
                  <a:pt x="138366" y="39732"/>
                  <a:pt x="172762" y="-1543"/>
                  <a:pt x="172762" y="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1" name="フリーフォーム 780">
            <a:extLst>
              <a:ext uri="{FF2B5EF4-FFF2-40B4-BE49-F238E27FC236}">
                <a16:creationId xmlns:a16="http://schemas.microsoft.com/office/drawing/2014/main" id="{6E6ADEA7-9EDF-7604-1C79-12E2A5F32D13}"/>
              </a:ext>
            </a:extLst>
          </p:cNvPr>
          <p:cNvSpPr/>
          <p:nvPr/>
        </p:nvSpPr>
        <p:spPr>
          <a:xfrm>
            <a:off x="2338904" y="6673590"/>
            <a:ext cx="500038" cy="219585"/>
          </a:xfrm>
          <a:custGeom>
            <a:avLst/>
            <a:gdLst>
              <a:gd name="connsiteX0" fmla="*/ 1071 w 500038"/>
              <a:gd name="connsiteY0" fmla="*/ 219335 h 219585"/>
              <a:gd name="connsiteX1" fmla="*/ 236021 w 500038"/>
              <a:gd name="connsiteY1" fmla="*/ 124085 h 219585"/>
              <a:gd name="connsiteX2" fmla="*/ 156646 w 500038"/>
              <a:gd name="connsiteY2" fmla="*/ 139960 h 219585"/>
              <a:gd name="connsiteX3" fmla="*/ 324921 w 500038"/>
              <a:gd name="connsiteY3" fmla="*/ 73285 h 219585"/>
              <a:gd name="connsiteX4" fmla="*/ 251896 w 500038"/>
              <a:gd name="connsiteY4" fmla="*/ 98685 h 219585"/>
              <a:gd name="connsiteX5" fmla="*/ 439221 w 500038"/>
              <a:gd name="connsiteY5" fmla="*/ 32010 h 219585"/>
              <a:gd name="connsiteX6" fmla="*/ 499546 w 500038"/>
              <a:gd name="connsiteY6" fmla="*/ 260 h 219585"/>
              <a:gd name="connsiteX7" fmla="*/ 413821 w 500038"/>
              <a:gd name="connsiteY7" fmla="*/ 47885 h 219585"/>
              <a:gd name="connsiteX8" fmla="*/ 188396 w 500038"/>
              <a:gd name="connsiteY8" fmla="*/ 124085 h 219585"/>
              <a:gd name="connsiteX9" fmla="*/ 229671 w 500038"/>
              <a:gd name="connsiteY9" fmla="*/ 117735 h 219585"/>
              <a:gd name="connsiteX10" fmla="*/ 109021 w 500038"/>
              <a:gd name="connsiteY10" fmla="*/ 165360 h 219585"/>
              <a:gd name="connsiteX11" fmla="*/ 147121 w 500038"/>
              <a:gd name="connsiteY11" fmla="*/ 152660 h 219585"/>
              <a:gd name="connsiteX12" fmla="*/ 1071 w 500038"/>
              <a:gd name="connsiteY12" fmla="*/ 219335 h 219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00038" h="219585">
                <a:moveTo>
                  <a:pt x="1071" y="219335"/>
                </a:moveTo>
                <a:cubicBezTo>
                  <a:pt x="15888" y="214572"/>
                  <a:pt x="210092" y="137314"/>
                  <a:pt x="236021" y="124085"/>
                </a:cubicBezTo>
                <a:cubicBezTo>
                  <a:pt x="261950" y="110856"/>
                  <a:pt x="141829" y="148427"/>
                  <a:pt x="156646" y="139960"/>
                </a:cubicBezTo>
                <a:cubicBezTo>
                  <a:pt x="171463" y="131493"/>
                  <a:pt x="309046" y="80164"/>
                  <a:pt x="324921" y="73285"/>
                </a:cubicBezTo>
                <a:cubicBezTo>
                  <a:pt x="340796" y="66406"/>
                  <a:pt x="251896" y="98685"/>
                  <a:pt x="251896" y="98685"/>
                </a:cubicBezTo>
                <a:cubicBezTo>
                  <a:pt x="270946" y="91806"/>
                  <a:pt x="397946" y="48414"/>
                  <a:pt x="439221" y="32010"/>
                </a:cubicBezTo>
                <a:cubicBezTo>
                  <a:pt x="480496" y="15606"/>
                  <a:pt x="503779" y="-2386"/>
                  <a:pt x="499546" y="260"/>
                </a:cubicBezTo>
                <a:cubicBezTo>
                  <a:pt x="495313" y="2906"/>
                  <a:pt x="465679" y="27247"/>
                  <a:pt x="413821" y="47885"/>
                </a:cubicBezTo>
                <a:cubicBezTo>
                  <a:pt x="361963" y="68523"/>
                  <a:pt x="219088" y="112443"/>
                  <a:pt x="188396" y="124085"/>
                </a:cubicBezTo>
                <a:cubicBezTo>
                  <a:pt x="157704" y="135727"/>
                  <a:pt x="242900" y="110856"/>
                  <a:pt x="229671" y="117735"/>
                </a:cubicBezTo>
                <a:cubicBezTo>
                  <a:pt x="216442" y="124614"/>
                  <a:pt x="122779" y="159539"/>
                  <a:pt x="109021" y="165360"/>
                </a:cubicBezTo>
                <a:cubicBezTo>
                  <a:pt x="95263" y="171181"/>
                  <a:pt x="164583" y="145781"/>
                  <a:pt x="147121" y="152660"/>
                </a:cubicBezTo>
                <a:cubicBezTo>
                  <a:pt x="129659" y="159539"/>
                  <a:pt x="-13746" y="224098"/>
                  <a:pt x="1071" y="2193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2" name="フリーフォーム 781">
            <a:extLst>
              <a:ext uri="{FF2B5EF4-FFF2-40B4-BE49-F238E27FC236}">
                <a16:creationId xmlns:a16="http://schemas.microsoft.com/office/drawing/2014/main" id="{ABBFC39B-32C4-4CC3-A565-312A92E08239}"/>
              </a:ext>
            </a:extLst>
          </p:cNvPr>
          <p:cNvSpPr/>
          <p:nvPr/>
        </p:nvSpPr>
        <p:spPr>
          <a:xfrm>
            <a:off x="2320892" y="6893574"/>
            <a:ext cx="41308" cy="1058154"/>
          </a:xfrm>
          <a:custGeom>
            <a:avLst/>
            <a:gdLst>
              <a:gd name="connsiteX0" fmla="*/ 41308 w 41308"/>
              <a:gd name="connsiteY0" fmla="*/ 5701 h 1058154"/>
              <a:gd name="connsiteX1" fmla="*/ 22258 w 41308"/>
              <a:gd name="connsiteY1" fmla="*/ 367651 h 1058154"/>
              <a:gd name="connsiteX2" fmla="*/ 25433 w 41308"/>
              <a:gd name="connsiteY2" fmla="*/ 335901 h 1058154"/>
              <a:gd name="connsiteX3" fmla="*/ 9558 w 41308"/>
              <a:gd name="connsiteY3" fmla="*/ 672451 h 1058154"/>
              <a:gd name="connsiteX4" fmla="*/ 33 w 41308"/>
              <a:gd name="connsiteY4" fmla="*/ 1037576 h 1058154"/>
              <a:gd name="connsiteX5" fmla="*/ 12733 w 41308"/>
              <a:gd name="connsiteY5" fmla="*/ 923276 h 1058154"/>
              <a:gd name="connsiteX6" fmla="*/ 15908 w 41308"/>
              <a:gd name="connsiteY6" fmla="*/ 186676 h 1058154"/>
              <a:gd name="connsiteX7" fmla="*/ 19083 w 41308"/>
              <a:gd name="connsiteY7" fmla="*/ 256526 h 1058154"/>
              <a:gd name="connsiteX8" fmla="*/ 19083 w 41308"/>
              <a:gd name="connsiteY8" fmla="*/ 205726 h 1058154"/>
              <a:gd name="connsiteX9" fmla="*/ 19083 w 41308"/>
              <a:gd name="connsiteY9" fmla="*/ 78726 h 1058154"/>
              <a:gd name="connsiteX10" fmla="*/ 22258 w 41308"/>
              <a:gd name="connsiteY10" fmla="*/ 139051 h 1058154"/>
              <a:gd name="connsiteX11" fmla="*/ 41308 w 41308"/>
              <a:gd name="connsiteY11" fmla="*/ 5701 h 10581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1308" h="1058154">
                <a:moveTo>
                  <a:pt x="41308" y="5701"/>
                </a:moveTo>
                <a:cubicBezTo>
                  <a:pt x="41308" y="43801"/>
                  <a:pt x="24904" y="312618"/>
                  <a:pt x="22258" y="367651"/>
                </a:cubicBezTo>
                <a:cubicBezTo>
                  <a:pt x="19612" y="422684"/>
                  <a:pt x="27550" y="285101"/>
                  <a:pt x="25433" y="335901"/>
                </a:cubicBezTo>
                <a:cubicBezTo>
                  <a:pt x="23316" y="386701"/>
                  <a:pt x="13791" y="555505"/>
                  <a:pt x="9558" y="672451"/>
                </a:cubicBezTo>
                <a:cubicBezTo>
                  <a:pt x="5325" y="789397"/>
                  <a:pt x="-496" y="995772"/>
                  <a:pt x="33" y="1037576"/>
                </a:cubicBezTo>
                <a:cubicBezTo>
                  <a:pt x="562" y="1079380"/>
                  <a:pt x="10087" y="1065093"/>
                  <a:pt x="12733" y="923276"/>
                </a:cubicBezTo>
                <a:cubicBezTo>
                  <a:pt x="15379" y="781459"/>
                  <a:pt x="14850" y="297801"/>
                  <a:pt x="15908" y="186676"/>
                </a:cubicBezTo>
                <a:cubicBezTo>
                  <a:pt x="16966" y="75551"/>
                  <a:pt x="18554" y="253351"/>
                  <a:pt x="19083" y="256526"/>
                </a:cubicBezTo>
                <a:cubicBezTo>
                  <a:pt x="19612" y="259701"/>
                  <a:pt x="19083" y="205726"/>
                  <a:pt x="19083" y="205726"/>
                </a:cubicBezTo>
                <a:cubicBezTo>
                  <a:pt x="19083" y="176093"/>
                  <a:pt x="18554" y="89838"/>
                  <a:pt x="19083" y="78726"/>
                </a:cubicBezTo>
                <a:cubicBezTo>
                  <a:pt x="19612" y="67614"/>
                  <a:pt x="19083" y="145401"/>
                  <a:pt x="22258" y="139051"/>
                </a:cubicBezTo>
                <a:cubicBezTo>
                  <a:pt x="25433" y="132701"/>
                  <a:pt x="41308" y="-32399"/>
                  <a:pt x="41308" y="570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3" name="フリーフォーム 782">
            <a:extLst>
              <a:ext uri="{FF2B5EF4-FFF2-40B4-BE49-F238E27FC236}">
                <a16:creationId xmlns:a16="http://schemas.microsoft.com/office/drawing/2014/main" id="{18D86F90-C980-190C-647D-F13CDBF4379E}"/>
              </a:ext>
            </a:extLst>
          </p:cNvPr>
          <p:cNvSpPr/>
          <p:nvPr/>
        </p:nvSpPr>
        <p:spPr>
          <a:xfrm>
            <a:off x="2644770" y="6665367"/>
            <a:ext cx="360585" cy="379827"/>
          </a:xfrm>
          <a:custGeom>
            <a:avLst/>
            <a:gdLst>
              <a:gd name="connsiteX0" fmla="*/ 5 w 360585"/>
              <a:gd name="connsiteY0" fmla="*/ 87858 h 379827"/>
              <a:gd name="connsiteX1" fmla="*/ 177805 w 360585"/>
              <a:gd name="connsiteY1" fmla="*/ 18008 h 379827"/>
              <a:gd name="connsiteX2" fmla="*/ 225430 w 360585"/>
              <a:gd name="connsiteY2" fmla="*/ 103733 h 379827"/>
              <a:gd name="connsiteX3" fmla="*/ 215905 w 360585"/>
              <a:gd name="connsiteY3" fmla="*/ 84683 h 379827"/>
              <a:gd name="connsiteX4" fmla="*/ 355605 w 360585"/>
              <a:gd name="connsiteY4" fmla="*/ 367258 h 379827"/>
              <a:gd name="connsiteX5" fmla="*/ 317505 w 360585"/>
              <a:gd name="connsiteY5" fmla="*/ 303758 h 379827"/>
              <a:gd name="connsiteX6" fmla="*/ 203205 w 360585"/>
              <a:gd name="connsiteY6" fmla="*/ 65633 h 379827"/>
              <a:gd name="connsiteX7" fmla="*/ 184155 w 360585"/>
              <a:gd name="connsiteY7" fmla="*/ 11658 h 379827"/>
              <a:gd name="connsiteX8" fmla="*/ 184155 w 360585"/>
              <a:gd name="connsiteY8" fmla="*/ 5308 h 379827"/>
              <a:gd name="connsiteX9" fmla="*/ 5 w 360585"/>
              <a:gd name="connsiteY9" fmla="*/ 87858 h 379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60585" h="379827">
                <a:moveTo>
                  <a:pt x="5" y="87858"/>
                </a:moveTo>
                <a:cubicBezTo>
                  <a:pt x="-1053" y="89975"/>
                  <a:pt x="140234" y="15362"/>
                  <a:pt x="177805" y="18008"/>
                </a:cubicBezTo>
                <a:cubicBezTo>
                  <a:pt x="215376" y="20654"/>
                  <a:pt x="219080" y="92621"/>
                  <a:pt x="225430" y="103733"/>
                </a:cubicBezTo>
                <a:cubicBezTo>
                  <a:pt x="231780" y="114845"/>
                  <a:pt x="215905" y="84683"/>
                  <a:pt x="215905" y="84683"/>
                </a:cubicBezTo>
                <a:cubicBezTo>
                  <a:pt x="237601" y="128604"/>
                  <a:pt x="338672" y="330746"/>
                  <a:pt x="355605" y="367258"/>
                </a:cubicBezTo>
                <a:cubicBezTo>
                  <a:pt x="372538" y="403771"/>
                  <a:pt x="342905" y="354029"/>
                  <a:pt x="317505" y="303758"/>
                </a:cubicBezTo>
                <a:cubicBezTo>
                  <a:pt x="292105" y="253487"/>
                  <a:pt x="225430" y="114316"/>
                  <a:pt x="203205" y="65633"/>
                </a:cubicBezTo>
                <a:cubicBezTo>
                  <a:pt x="180980" y="16950"/>
                  <a:pt x="184155" y="11658"/>
                  <a:pt x="184155" y="11658"/>
                </a:cubicBezTo>
                <a:cubicBezTo>
                  <a:pt x="180980" y="1604"/>
                  <a:pt x="209555" y="-5275"/>
                  <a:pt x="184155" y="5308"/>
                </a:cubicBezTo>
                <a:cubicBezTo>
                  <a:pt x="158755" y="15891"/>
                  <a:pt x="1063" y="85741"/>
                  <a:pt x="5" y="8785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4" name="フリーフォーム 783">
            <a:extLst>
              <a:ext uri="{FF2B5EF4-FFF2-40B4-BE49-F238E27FC236}">
                <a16:creationId xmlns:a16="http://schemas.microsoft.com/office/drawing/2014/main" id="{E676EF46-4E05-9257-DEA8-03F042625940}"/>
              </a:ext>
            </a:extLst>
          </p:cNvPr>
          <p:cNvSpPr/>
          <p:nvPr/>
        </p:nvSpPr>
        <p:spPr>
          <a:xfrm>
            <a:off x="2595924" y="6706713"/>
            <a:ext cx="164364" cy="244118"/>
          </a:xfrm>
          <a:custGeom>
            <a:avLst/>
            <a:gdLst>
              <a:gd name="connsiteX0" fmla="*/ 163151 w 164364"/>
              <a:gd name="connsiteY0" fmla="*/ 2062 h 244118"/>
              <a:gd name="connsiteX1" fmla="*/ 1226 w 164364"/>
              <a:gd name="connsiteY1" fmla="*/ 243362 h 244118"/>
              <a:gd name="connsiteX2" fmla="*/ 86951 w 164364"/>
              <a:gd name="connsiteY2" fmla="*/ 81437 h 244118"/>
              <a:gd name="connsiteX3" fmla="*/ 52026 w 164364"/>
              <a:gd name="connsiteY3" fmla="*/ 179862 h 244118"/>
              <a:gd name="connsiteX4" fmla="*/ 106001 w 164364"/>
              <a:gd name="connsiteY4" fmla="*/ 75087 h 244118"/>
              <a:gd name="connsiteX5" fmla="*/ 77426 w 164364"/>
              <a:gd name="connsiteY5" fmla="*/ 122712 h 244118"/>
              <a:gd name="connsiteX6" fmla="*/ 163151 w 164364"/>
              <a:gd name="connsiteY6" fmla="*/ 2062 h 244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364" h="244118">
                <a:moveTo>
                  <a:pt x="163151" y="2062"/>
                </a:moveTo>
                <a:cubicBezTo>
                  <a:pt x="150451" y="22170"/>
                  <a:pt x="13926" y="230133"/>
                  <a:pt x="1226" y="243362"/>
                </a:cubicBezTo>
                <a:cubicBezTo>
                  <a:pt x="-11474" y="256591"/>
                  <a:pt x="78484" y="92020"/>
                  <a:pt x="86951" y="81437"/>
                </a:cubicBezTo>
                <a:cubicBezTo>
                  <a:pt x="95418" y="70854"/>
                  <a:pt x="48851" y="180920"/>
                  <a:pt x="52026" y="179862"/>
                </a:cubicBezTo>
                <a:cubicBezTo>
                  <a:pt x="55201" y="178804"/>
                  <a:pt x="101768" y="84612"/>
                  <a:pt x="106001" y="75087"/>
                </a:cubicBezTo>
                <a:cubicBezTo>
                  <a:pt x="110234" y="65562"/>
                  <a:pt x="70018" y="130120"/>
                  <a:pt x="77426" y="122712"/>
                </a:cubicBezTo>
                <a:cubicBezTo>
                  <a:pt x="84834" y="115304"/>
                  <a:pt x="175851" y="-18046"/>
                  <a:pt x="163151" y="20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5" name="フリーフォーム 784">
            <a:extLst>
              <a:ext uri="{FF2B5EF4-FFF2-40B4-BE49-F238E27FC236}">
                <a16:creationId xmlns:a16="http://schemas.microsoft.com/office/drawing/2014/main" id="{DA0E050E-671E-9097-E4DD-F2A75F2974E2}"/>
              </a:ext>
            </a:extLst>
          </p:cNvPr>
          <p:cNvSpPr/>
          <p:nvPr/>
        </p:nvSpPr>
        <p:spPr>
          <a:xfrm>
            <a:off x="2330604" y="6994263"/>
            <a:ext cx="225308" cy="332294"/>
          </a:xfrm>
          <a:custGeom>
            <a:avLst/>
            <a:gdLst>
              <a:gd name="connsiteX0" fmla="*/ 225271 w 225308"/>
              <a:gd name="connsiteY0" fmla="*/ 262 h 332294"/>
              <a:gd name="connsiteX1" fmla="*/ 60171 w 225308"/>
              <a:gd name="connsiteY1" fmla="*/ 235212 h 332294"/>
              <a:gd name="connsiteX2" fmla="*/ 117321 w 225308"/>
              <a:gd name="connsiteY2" fmla="*/ 155837 h 332294"/>
              <a:gd name="connsiteX3" fmla="*/ 3021 w 225308"/>
              <a:gd name="connsiteY3" fmla="*/ 330462 h 332294"/>
              <a:gd name="connsiteX4" fmla="*/ 41121 w 225308"/>
              <a:gd name="connsiteY4" fmla="*/ 241562 h 332294"/>
              <a:gd name="connsiteX5" fmla="*/ 126846 w 225308"/>
              <a:gd name="connsiteY5" fmla="*/ 149487 h 332294"/>
              <a:gd name="connsiteX6" fmla="*/ 76046 w 225308"/>
              <a:gd name="connsiteY6" fmla="*/ 187587 h 332294"/>
              <a:gd name="connsiteX7" fmla="*/ 225271 w 225308"/>
              <a:gd name="connsiteY7" fmla="*/ 262 h 332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25308" h="332294">
                <a:moveTo>
                  <a:pt x="225271" y="262"/>
                </a:moveTo>
                <a:cubicBezTo>
                  <a:pt x="222625" y="8199"/>
                  <a:pt x="78163" y="209283"/>
                  <a:pt x="60171" y="235212"/>
                </a:cubicBezTo>
                <a:cubicBezTo>
                  <a:pt x="42179" y="261141"/>
                  <a:pt x="126846" y="139962"/>
                  <a:pt x="117321" y="155837"/>
                </a:cubicBezTo>
                <a:cubicBezTo>
                  <a:pt x="107796" y="171712"/>
                  <a:pt x="15721" y="316175"/>
                  <a:pt x="3021" y="330462"/>
                </a:cubicBezTo>
                <a:cubicBezTo>
                  <a:pt x="-9679" y="344750"/>
                  <a:pt x="20484" y="271724"/>
                  <a:pt x="41121" y="241562"/>
                </a:cubicBezTo>
                <a:cubicBezTo>
                  <a:pt x="61758" y="211400"/>
                  <a:pt x="121025" y="158483"/>
                  <a:pt x="126846" y="149487"/>
                </a:cubicBezTo>
                <a:cubicBezTo>
                  <a:pt x="132667" y="140491"/>
                  <a:pt x="60700" y="208224"/>
                  <a:pt x="76046" y="187587"/>
                </a:cubicBezTo>
                <a:cubicBezTo>
                  <a:pt x="91392" y="166950"/>
                  <a:pt x="227917" y="-7675"/>
                  <a:pt x="225271" y="2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6" name="フリーフォーム 785">
            <a:extLst>
              <a:ext uri="{FF2B5EF4-FFF2-40B4-BE49-F238E27FC236}">
                <a16:creationId xmlns:a16="http://schemas.microsoft.com/office/drawing/2014/main" id="{DFE31266-9BCA-3476-2A96-7376407EB6C8}"/>
              </a:ext>
            </a:extLst>
          </p:cNvPr>
          <p:cNvSpPr/>
          <p:nvPr/>
        </p:nvSpPr>
        <p:spPr>
          <a:xfrm>
            <a:off x="2545170" y="6924653"/>
            <a:ext cx="77380" cy="82675"/>
          </a:xfrm>
          <a:custGeom>
            <a:avLst/>
            <a:gdLst>
              <a:gd name="connsiteX0" fmla="*/ 1180 w 77380"/>
              <a:gd name="connsiteY0" fmla="*/ 82572 h 82675"/>
              <a:gd name="connsiteX1" fmla="*/ 10705 w 77380"/>
              <a:gd name="connsiteY1" fmla="*/ 28597 h 82675"/>
              <a:gd name="connsiteX2" fmla="*/ 39280 w 77380"/>
              <a:gd name="connsiteY2" fmla="*/ 3197 h 82675"/>
              <a:gd name="connsiteX3" fmla="*/ 67855 w 77380"/>
              <a:gd name="connsiteY3" fmla="*/ 53997 h 82675"/>
              <a:gd name="connsiteX4" fmla="*/ 61505 w 77380"/>
              <a:gd name="connsiteY4" fmla="*/ 82572 h 82675"/>
              <a:gd name="connsiteX5" fmla="*/ 77380 w 77380"/>
              <a:gd name="connsiteY5" fmla="*/ 44472 h 82675"/>
              <a:gd name="connsiteX6" fmla="*/ 61505 w 77380"/>
              <a:gd name="connsiteY6" fmla="*/ 15897 h 82675"/>
              <a:gd name="connsiteX7" fmla="*/ 1180 w 77380"/>
              <a:gd name="connsiteY7" fmla="*/ 22 h 82675"/>
              <a:gd name="connsiteX8" fmla="*/ 20230 w 77380"/>
              <a:gd name="connsiteY8" fmla="*/ 19072 h 82675"/>
              <a:gd name="connsiteX9" fmla="*/ 1180 w 77380"/>
              <a:gd name="connsiteY9" fmla="*/ 82572 h 82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7380" h="82675">
                <a:moveTo>
                  <a:pt x="1180" y="82572"/>
                </a:moveTo>
                <a:cubicBezTo>
                  <a:pt x="-407" y="84159"/>
                  <a:pt x="4355" y="41826"/>
                  <a:pt x="10705" y="28597"/>
                </a:cubicBezTo>
                <a:cubicBezTo>
                  <a:pt x="17055" y="15368"/>
                  <a:pt x="29755" y="-1036"/>
                  <a:pt x="39280" y="3197"/>
                </a:cubicBezTo>
                <a:cubicBezTo>
                  <a:pt x="48805" y="7430"/>
                  <a:pt x="64151" y="40768"/>
                  <a:pt x="67855" y="53997"/>
                </a:cubicBezTo>
                <a:cubicBezTo>
                  <a:pt x="71559" y="67226"/>
                  <a:pt x="59918" y="84159"/>
                  <a:pt x="61505" y="82572"/>
                </a:cubicBezTo>
                <a:cubicBezTo>
                  <a:pt x="63092" y="80985"/>
                  <a:pt x="77380" y="55584"/>
                  <a:pt x="77380" y="44472"/>
                </a:cubicBezTo>
                <a:cubicBezTo>
                  <a:pt x="77380" y="33360"/>
                  <a:pt x="74205" y="23305"/>
                  <a:pt x="61505" y="15897"/>
                </a:cubicBezTo>
                <a:cubicBezTo>
                  <a:pt x="48805" y="8489"/>
                  <a:pt x="8059" y="-507"/>
                  <a:pt x="1180" y="22"/>
                </a:cubicBezTo>
                <a:cubicBezTo>
                  <a:pt x="-5699" y="551"/>
                  <a:pt x="19701" y="11134"/>
                  <a:pt x="20230" y="19072"/>
                </a:cubicBezTo>
                <a:cubicBezTo>
                  <a:pt x="20759" y="27009"/>
                  <a:pt x="2767" y="80985"/>
                  <a:pt x="1180" y="8257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7" name="フリーフォーム 786">
            <a:extLst>
              <a:ext uri="{FF2B5EF4-FFF2-40B4-BE49-F238E27FC236}">
                <a16:creationId xmlns:a16="http://schemas.microsoft.com/office/drawing/2014/main" id="{C7043AE5-F675-69B8-AF52-52EF862E9857}"/>
              </a:ext>
            </a:extLst>
          </p:cNvPr>
          <p:cNvSpPr/>
          <p:nvPr/>
        </p:nvSpPr>
        <p:spPr>
          <a:xfrm>
            <a:off x="2719454" y="7193139"/>
            <a:ext cx="103432" cy="439574"/>
          </a:xfrm>
          <a:custGeom>
            <a:avLst/>
            <a:gdLst>
              <a:gd name="connsiteX0" fmla="*/ 103121 w 103432"/>
              <a:gd name="connsiteY0" fmla="*/ 1411 h 439574"/>
              <a:gd name="connsiteX1" fmla="*/ 33271 w 103432"/>
              <a:gd name="connsiteY1" fmla="*/ 217311 h 439574"/>
              <a:gd name="connsiteX2" fmla="*/ 1521 w 103432"/>
              <a:gd name="connsiteY2" fmla="*/ 344311 h 439574"/>
              <a:gd name="connsiteX3" fmla="*/ 4696 w 103432"/>
              <a:gd name="connsiteY3" fmla="*/ 439561 h 439574"/>
              <a:gd name="connsiteX4" fmla="*/ 1521 w 103432"/>
              <a:gd name="connsiteY4" fmla="*/ 337961 h 439574"/>
              <a:gd name="connsiteX5" fmla="*/ 30096 w 103432"/>
              <a:gd name="connsiteY5" fmla="*/ 172861 h 439574"/>
              <a:gd name="connsiteX6" fmla="*/ 11046 w 103432"/>
              <a:gd name="connsiteY6" fmla="*/ 242711 h 439574"/>
              <a:gd name="connsiteX7" fmla="*/ 52321 w 103432"/>
              <a:gd name="connsiteY7" fmla="*/ 163336 h 439574"/>
              <a:gd name="connsiteX8" fmla="*/ 58671 w 103432"/>
              <a:gd name="connsiteY8" fmla="*/ 125236 h 439574"/>
              <a:gd name="connsiteX9" fmla="*/ 103121 w 103432"/>
              <a:gd name="connsiteY9" fmla="*/ 1411 h 43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3432" h="439574">
                <a:moveTo>
                  <a:pt x="103121" y="1411"/>
                </a:moveTo>
                <a:cubicBezTo>
                  <a:pt x="98888" y="16757"/>
                  <a:pt x="50204" y="160161"/>
                  <a:pt x="33271" y="217311"/>
                </a:cubicBezTo>
                <a:cubicBezTo>
                  <a:pt x="16338" y="274461"/>
                  <a:pt x="6283" y="307269"/>
                  <a:pt x="1521" y="344311"/>
                </a:cubicBezTo>
                <a:cubicBezTo>
                  <a:pt x="-3241" y="381353"/>
                  <a:pt x="4696" y="440619"/>
                  <a:pt x="4696" y="439561"/>
                </a:cubicBezTo>
                <a:cubicBezTo>
                  <a:pt x="4696" y="438503"/>
                  <a:pt x="-2712" y="382411"/>
                  <a:pt x="1521" y="337961"/>
                </a:cubicBezTo>
                <a:cubicBezTo>
                  <a:pt x="5754" y="293511"/>
                  <a:pt x="28508" y="188736"/>
                  <a:pt x="30096" y="172861"/>
                </a:cubicBezTo>
                <a:cubicBezTo>
                  <a:pt x="31683" y="156986"/>
                  <a:pt x="7342" y="244298"/>
                  <a:pt x="11046" y="242711"/>
                </a:cubicBezTo>
                <a:cubicBezTo>
                  <a:pt x="14750" y="241124"/>
                  <a:pt x="44383" y="182915"/>
                  <a:pt x="52321" y="163336"/>
                </a:cubicBezTo>
                <a:cubicBezTo>
                  <a:pt x="60259" y="143757"/>
                  <a:pt x="50204" y="150107"/>
                  <a:pt x="58671" y="125236"/>
                </a:cubicBezTo>
                <a:cubicBezTo>
                  <a:pt x="67138" y="100365"/>
                  <a:pt x="107354" y="-13935"/>
                  <a:pt x="103121" y="14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8" name="フリーフォーム 787">
            <a:extLst>
              <a:ext uri="{FF2B5EF4-FFF2-40B4-BE49-F238E27FC236}">
                <a16:creationId xmlns:a16="http://schemas.microsoft.com/office/drawing/2014/main" id="{288BB066-612D-80FB-56C7-BF07FE06DB81}"/>
              </a:ext>
            </a:extLst>
          </p:cNvPr>
          <p:cNvSpPr/>
          <p:nvPr/>
        </p:nvSpPr>
        <p:spPr>
          <a:xfrm>
            <a:off x="2325657" y="7018097"/>
            <a:ext cx="339118" cy="506073"/>
          </a:xfrm>
          <a:custGeom>
            <a:avLst/>
            <a:gdLst>
              <a:gd name="connsiteX0" fmla="*/ 338168 w 339118"/>
              <a:gd name="connsiteY0" fmla="*/ 1828 h 506073"/>
              <a:gd name="connsiteX1" fmla="*/ 100043 w 339118"/>
              <a:gd name="connsiteY1" fmla="*/ 347903 h 506073"/>
              <a:gd name="connsiteX2" fmla="*/ 141318 w 339118"/>
              <a:gd name="connsiteY2" fmla="*/ 297103 h 506073"/>
              <a:gd name="connsiteX3" fmla="*/ 4793 w 339118"/>
              <a:gd name="connsiteY3" fmla="*/ 500303 h 506073"/>
              <a:gd name="connsiteX4" fmla="*/ 49243 w 339118"/>
              <a:gd name="connsiteY4" fmla="*/ 424103 h 506073"/>
              <a:gd name="connsiteX5" fmla="*/ 223868 w 339118"/>
              <a:gd name="connsiteY5" fmla="*/ 154228 h 506073"/>
              <a:gd name="connsiteX6" fmla="*/ 185768 w 339118"/>
              <a:gd name="connsiteY6" fmla="*/ 208203 h 506073"/>
              <a:gd name="connsiteX7" fmla="*/ 338168 w 339118"/>
              <a:gd name="connsiteY7" fmla="*/ 1828 h 50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9118" h="506073">
                <a:moveTo>
                  <a:pt x="338168" y="1828"/>
                </a:moveTo>
                <a:cubicBezTo>
                  <a:pt x="323881" y="25111"/>
                  <a:pt x="132851" y="298691"/>
                  <a:pt x="100043" y="347903"/>
                </a:cubicBezTo>
                <a:cubicBezTo>
                  <a:pt x="67235" y="397116"/>
                  <a:pt x="157193" y="271703"/>
                  <a:pt x="141318" y="297103"/>
                </a:cubicBezTo>
                <a:cubicBezTo>
                  <a:pt x="125443" y="322503"/>
                  <a:pt x="20139" y="479136"/>
                  <a:pt x="4793" y="500303"/>
                </a:cubicBezTo>
                <a:cubicBezTo>
                  <a:pt x="-10553" y="521470"/>
                  <a:pt x="12730" y="481782"/>
                  <a:pt x="49243" y="424103"/>
                </a:cubicBezTo>
                <a:cubicBezTo>
                  <a:pt x="85755" y="366424"/>
                  <a:pt x="201114" y="190211"/>
                  <a:pt x="223868" y="154228"/>
                </a:cubicBezTo>
                <a:cubicBezTo>
                  <a:pt x="246622" y="118245"/>
                  <a:pt x="170422" y="231486"/>
                  <a:pt x="185768" y="208203"/>
                </a:cubicBezTo>
                <a:cubicBezTo>
                  <a:pt x="201114" y="184920"/>
                  <a:pt x="352455" y="-21455"/>
                  <a:pt x="338168" y="18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9" name="フリーフォーム 788">
            <a:extLst>
              <a:ext uri="{FF2B5EF4-FFF2-40B4-BE49-F238E27FC236}">
                <a16:creationId xmlns:a16="http://schemas.microsoft.com/office/drawing/2014/main" id="{44588450-DB8C-1D80-BCD9-DD5098170882}"/>
              </a:ext>
            </a:extLst>
          </p:cNvPr>
          <p:cNvSpPr/>
          <p:nvPr/>
        </p:nvSpPr>
        <p:spPr>
          <a:xfrm>
            <a:off x="2332115" y="7000873"/>
            <a:ext cx="373926" cy="578930"/>
          </a:xfrm>
          <a:custGeom>
            <a:avLst/>
            <a:gdLst>
              <a:gd name="connsiteX0" fmla="*/ 331710 w 373926"/>
              <a:gd name="connsiteY0" fmla="*/ 2 h 578930"/>
              <a:gd name="connsiteX1" fmla="*/ 350760 w 373926"/>
              <a:gd name="connsiteY1" fmla="*/ 79377 h 578930"/>
              <a:gd name="connsiteX2" fmla="*/ 369810 w 373926"/>
              <a:gd name="connsiteY2" fmla="*/ 66677 h 578930"/>
              <a:gd name="connsiteX3" fmla="*/ 265035 w 373926"/>
              <a:gd name="connsiteY3" fmla="*/ 184152 h 578930"/>
              <a:gd name="connsiteX4" fmla="*/ 293610 w 373926"/>
              <a:gd name="connsiteY4" fmla="*/ 155577 h 578930"/>
              <a:gd name="connsiteX5" fmla="*/ 163435 w 373926"/>
              <a:gd name="connsiteY5" fmla="*/ 333377 h 578930"/>
              <a:gd name="connsiteX6" fmla="*/ 249160 w 373926"/>
              <a:gd name="connsiteY6" fmla="*/ 247652 h 578930"/>
              <a:gd name="connsiteX7" fmla="*/ 87235 w 373926"/>
              <a:gd name="connsiteY7" fmla="*/ 469902 h 578930"/>
              <a:gd name="connsiteX8" fmla="*/ 1510 w 373926"/>
              <a:gd name="connsiteY8" fmla="*/ 577852 h 578930"/>
              <a:gd name="connsiteX9" fmla="*/ 45960 w 373926"/>
              <a:gd name="connsiteY9" fmla="*/ 511177 h 578930"/>
              <a:gd name="connsiteX10" fmla="*/ 207885 w 373926"/>
              <a:gd name="connsiteY10" fmla="*/ 295277 h 578930"/>
              <a:gd name="connsiteX11" fmla="*/ 176135 w 373926"/>
              <a:gd name="connsiteY11" fmla="*/ 327027 h 578930"/>
              <a:gd name="connsiteX12" fmla="*/ 312660 w 373926"/>
              <a:gd name="connsiteY12" fmla="*/ 152402 h 578930"/>
              <a:gd name="connsiteX13" fmla="*/ 366635 w 373926"/>
              <a:gd name="connsiteY13" fmla="*/ 82552 h 578930"/>
              <a:gd name="connsiteX14" fmla="*/ 331710 w 373926"/>
              <a:gd name="connsiteY14" fmla="*/ 2 h 5789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73926" h="578930">
                <a:moveTo>
                  <a:pt x="331710" y="2"/>
                </a:moveTo>
                <a:cubicBezTo>
                  <a:pt x="329064" y="-527"/>
                  <a:pt x="350760" y="79377"/>
                  <a:pt x="350760" y="79377"/>
                </a:cubicBezTo>
                <a:cubicBezTo>
                  <a:pt x="357110" y="90489"/>
                  <a:pt x="384097" y="49215"/>
                  <a:pt x="369810" y="66677"/>
                </a:cubicBezTo>
                <a:cubicBezTo>
                  <a:pt x="355523" y="84139"/>
                  <a:pt x="277735" y="169335"/>
                  <a:pt x="265035" y="184152"/>
                </a:cubicBezTo>
                <a:cubicBezTo>
                  <a:pt x="252335" y="198969"/>
                  <a:pt x="310543" y="130706"/>
                  <a:pt x="293610" y="155577"/>
                </a:cubicBezTo>
                <a:cubicBezTo>
                  <a:pt x="276677" y="180448"/>
                  <a:pt x="170843" y="318031"/>
                  <a:pt x="163435" y="333377"/>
                </a:cubicBezTo>
                <a:cubicBezTo>
                  <a:pt x="156027" y="348723"/>
                  <a:pt x="261860" y="224898"/>
                  <a:pt x="249160" y="247652"/>
                </a:cubicBezTo>
                <a:cubicBezTo>
                  <a:pt x="236460" y="270406"/>
                  <a:pt x="128510" y="414869"/>
                  <a:pt x="87235" y="469902"/>
                </a:cubicBezTo>
                <a:cubicBezTo>
                  <a:pt x="45960" y="524935"/>
                  <a:pt x="8389" y="570973"/>
                  <a:pt x="1510" y="577852"/>
                </a:cubicBezTo>
                <a:cubicBezTo>
                  <a:pt x="-5369" y="584731"/>
                  <a:pt x="11564" y="558273"/>
                  <a:pt x="45960" y="511177"/>
                </a:cubicBezTo>
                <a:cubicBezTo>
                  <a:pt x="80356" y="464081"/>
                  <a:pt x="186189" y="325969"/>
                  <a:pt x="207885" y="295277"/>
                </a:cubicBezTo>
                <a:cubicBezTo>
                  <a:pt x="229581" y="264585"/>
                  <a:pt x="158673" y="350839"/>
                  <a:pt x="176135" y="327027"/>
                </a:cubicBezTo>
                <a:cubicBezTo>
                  <a:pt x="193597" y="303215"/>
                  <a:pt x="280910" y="193148"/>
                  <a:pt x="312660" y="152402"/>
                </a:cubicBezTo>
                <a:cubicBezTo>
                  <a:pt x="344410" y="111656"/>
                  <a:pt x="360814" y="103189"/>
                  <a:pt x="366635" y="82552"/>
                </a:cubicBezTo>
                <a:cubicBezTo>
                  <a:pt x="372456" y="61915"/>
                  <a:pt x="334356" y="531"/>
                  <a:pt x="331710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0" name="フリーフォーム 789">
            <a:extLst>
              <a:ext uri="{FF2B5EF4-FFF2-40B4-BE49-F238E27FC236}">
                <a16:creationId xmlns:a16="http://schemas.microsoft.com/office/drawing/2014/main" id="{5CAF9ED5-2DDD-B65D-F3EB-C8FFE36B35E4}"/>
              </a:ext>
            </a:extLst>
          </p:cNvPr>
          <p:cNvSpPr/>
          <p:nvPr/>
        </p:nvSpPr>
        <p:spPr>
          <a:xfrm>
            <a:off x="2984297" y="7118315"/>
            <a:ext cx="206804" cy="305247"/>
          </a:xfrm>
          <a:custGeom>
            <a:avLst/>
            <a:gdLst>
              <a:gd name="connsiteX0" fmla="*/ 206578 w 206804"/>
              <a:gd name="connsiteY0" fmla="*/ 35 h 305247"/>
              <a:gd name="connsiteX1" fmla="*/ 70053 w 206804"/>
              <a:gd name="connsiteY1" fmla="*/ 142910 h 305247"/>
              <a:gd name="connsiteX2" fmla="*/ 203 w 206804"/>
              <a:gd name="connsiteY2" fmla="*/ 304835 h 305247"/>
              <a:gd name="connsiteX3" fmla="*/ 47828 w 206804"/>
              <a:gd name="connsiteY3" fmla="*/ 190535 h 305247"/>
              <a:gd name="connsiteX4" fmla="*/ 19253 w 206804"/>
              <a:gd name="connsiteY4" fmla="*/ 225460 h 305247"/>
              <a:gd name="connsiteX5" fmla="*/ 73228 w 206804"/>
              <a:gd name="connsiteY5" fmla="*/ 117510 h 305247"/>
              <a:gd name="connsiteX6" fmla="*/ 35128 w 206804"/>
              <a:gd name="connsiteY6" fmla="*/ 155610 h 305247"/>
              <a:gd name="connsiteX7" fmla="*/ 206578 w 206804"/>
              <a:gd name="connsiteY7" fmla="*/ 35 h 305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6804" h="305247">
                <a:moveTo>
                  <a:pt x="206578" y="35"/>
                </a:moveTo>
                <a:cubicBezTo>
                  <a:pt x="212399" y="-2082"/>
                  <a:pt x="104449" y="92110"/>
                  <a:pt x="70053" y="142910"/>
                </a:cubicBezTo>
                <a:cubicBezTo>
                  <a:pt x="35657" y="193710"/>
                  <a:pt x="3907" y="296898"/>
                  <a:pt x="203" y="304835"/>
                </a:cubicBezTo>
                <a:cubicBezTo>
                  <a:pt x="-3501" y="312772"/>
                  <a:pt x="44653" y="203764"/>
                  <a:pt x="47828" y="190535"/>
                </a:cubicBezTo>
                <a:cubicBezTo>
                  <a:pt x="51003" y="177306"/>
                  <a:pt x="15020" y="237631"/>
                  <a:pt x="19253" y="225460"/>
                </a:cubicBezTo>
                <a:cubicBezTo>
                  <a:pt x="23486" y="213289"/>
                  <a:pt x="70582" y="129152"/>
                  <a:pt x="73228" y="117510"/>
                </a:cubicBezTo>
                <a:cubicBezTo>
                  <a:pt x="75874" y="105868"/>
                  <a:pt x="16078" y="172543"/>
                  <a:pt x="35128" y="155610"/>
                </a:cubicBezTo>
                <a:cubicBezTo>
                  <a:pt x="54178" y="138677"/>
                  <a:pt x="200757" y="2152"/>
                  <a:pt x="206578" y="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1" name="フリーフォーム 790">
            <a:extLst>
              <a:ext uri="{FF2B5EF4-FFF2-40B4-BE49-F238E27FC236}">
                <a16:creationId xmlns:a16="http://schemas.microsoft.com/office/drawing/2014/main" id="{DFA374D6-721A-6AF2-3EEE-53CCA1393015}"/>
              </a:ext>
            </a:extLst>
          </p:cNvPr>
          <p:cNvSpPr/>
          <p:nvPr/>
        </p:nvSpPr>
        <p:spPr>
          <a:xfrm>
            <a:off x="2944876" y="6994512"/>
            <a:ext cx="91107" cy="493049"/>
          </a:xfrm>
          <a:custGeom>
            <a:avLst/>
            <a:gdLst>
              <a:gd name="connsiteX0" fmla="*/ 74549 w 91107"/>
              <a:gd name="connsiteY0" fmla="*/ 13 h 493049"/>
              <a:gd name="connsiteX1" fmla="*/ 36449 w 91107"/>
              <a:gd name="connsiteY1" fmla="*/ 82563 h 493049"/>
              <a:gd name="connsiteX2" fmla="*/ 52324 w 91107"/>
              <a:gd name="connsiteY2" fmla="*/ 127013 h 493049"/>
              <a:gd name="connsiteX3" fmla="*/ 45974 w 91107"/>
              <a:gd name="connsiteY3" fmla="*/ 104788 h 493049"/>
              <a:gd name="connsiteX4" fmla="*/ 87249 w 91107"/>
              <a:gd name="connsiteY4" fmla="*/ 203213 h 493049"/>
              <a:gd name="connsiteX5" fmla="*/ 71374 w 91107"/>
              <a:gd name="connsiteY5" fmla="*/ 254013 h 493049"/>
              <a:gd name="connsiteX6" fmla="*/ 39624 w 91107"/>
              <a:gd name="connsiteY6" fmla="*/ 339738 h 493049"/>
              <a:gd name="connsiteX7" fmla="*/ 45974 w 91107"/>
              <a:gd name="connsiteY7" fmla="*/ 307988 h 493049"/>
              <a:gd name="connsiteX8" fmla="*/ 1524 w 91107"/>
              <a:gd name="connsiteY8" fmla="*/ 488963 h 493049"/>
              <a:gd name="connsiteX9" fmla="*/ 14224 w 91107"/>
              <a:gd name="connsiteY9" fmla="*/ 422288 h 493049"/>
              <a:gd name="connsiteX10" fmla="*/ 52324 w 91107"/>
              <a:gd name="connsiteY10" fmla="*/ 285763 h 493049"/>
              <a:gd name="connsiteX11" fmla="*/ 42799 w 91107"/>
              <a:gd name="connsiteY11" fmla="*/ 307988 h 493049"/>
              <a:gd name="connsiteX12" fmla="*/ 90424 w 91107"/>
              <a:gd name="connsiteY12" fmla="*/ 225438 h 493049"/>
              <a:gd name="connsiteX13" fmla="*/ 68199 w 91107"/>
              <a:gd name="connsiteY13" fmla="*/ 158763 h 493049"/>
              <a:gd name="connsiteX14" fmla="*/ 30099 w 91107"/>
              <a:gd name="connsiteY14" fmla="*/ 85738 h 493049"/>
              <a:gd name="connsiteX15" fmla="*/ 30099 w 91107"/>
              <a:gd name="connsiteY15" fmla="*/ 69863 h 493049"/>
              <a:gd name="connsiteX16" fmla="*/ 4699 w 91107"/>
              <a:gd name="connsiteY16" fmla="*/ 88913 h 493049"/>
              <a:gd name="connsiteX17" fmla="*/ 74549 w 91107"/>
              <a:gd name="connsiteY17" fmla="*/ 13 h 493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91107" h="493049">
                <a:moveTo>
                  <a:pt x="74549" y="13"/>
                </a:moveTo>
                <a:cubicBezTo>
                  <a:pt x="79840" y="-1045"/>
                  <a:pt x="40153" y="61396"/>
                  <a:pt x="36449" y="82563"/>
                </a:cubicBezTo>
                <a:cubicBezTo>
                  <a:pt x="32745" y="103730"/>
                  <a:pt x="50737" y="123309"/>
                  <a:pt x="52324" y="127013"/>
                </a:cubicBezTo>
                <a:cubicBezTo>
                  <a:pt x="53911" y="130717"/>
                  <a:pt x="40153" y="92088"/>
                  <a:pt x="45974" y="104788"/>
                </a:cubicBezTo>
                <a:cubicBezTo>
                  <a:pt x="51795" y="117488"/>
                  <a:pt x="83016" y="178342"/>
                  <a:pt x="87249" y="203213"/>
                </a:cubicBezTo>
                <a:cubicBezTo>
                  <a:pt x="91482" y="228084"/>
                  <a:pt x="79312" y="231259"/>
                  <a:pt x="71374" y="254013"/>
                </a:cubicBezTo>
                <a:cubicBezTo>
                  <a:pt x="63436" y="276767"/>
                  <a:pt x="43857" y="330742"/>
                  <a:pt x="39624" y="339738"/>
                </a:cubicBezTo>
                <a:cubicBezTo>
                  <a:pt x="35391" y="348734"/>
                  <a:pt x="52324" y="283117"/>
                  <a:pt x="45974" y="307988"/>
                </a:cubicBezTo>
                <a:cubicBezTo>
                  <a:pt x="39624" y="332859"/>
                  <a:pt x="6816" y="469913"/>
                  <a:pt x="1524" y="488963"/>
                </a:cubicBezTo>
                <a:cubicBezTo>
                  <a:pt x="-3768" y="508013"/>
                  <a:pt x="5757" y="456155"/>
                  <a:pt x="14224" y="422288"/>
                </a:cubicBezTo>
                <a:cubicBezTo>
                  <a:pt x="22691" y="388421"/>
                  <a:pt x="47562" y="304813"/>
                  <a:pt x="52324" y="285763"/>
                </a:cubicBezTo>
                <a:cubicBezTo>
                  <a:pt x="57086" y="266713"/>
                  <a:pt x="36449" y="318042"/>
                  <a:pt x="42799" y="307988"/>
                </a:cubicBezTo>
                <a:cubicBezTo>
                  <a:pt x="49149" y="297934"/>
                  <a:pt x="86191" y="250309"/>
                  <a:pt x="90424" y="225438"/>
                </a:cubicBezTo>
                <a:cubicBezTo>
                  <a:pt x="94657" y="200567"/>
                  <a:pt x="78253" y="182046"/>
                  <a:pt x="68199" y="158763"/>
                </a:cubicBezTo>
                <a:cubicBezTo>
                  <a:pt x="58145" y="135480"/>
                  <a:pt x="30099" y="85738"/>
                  <a:pt x="30099" y="85738"/>
                </a:cubicBezTo>
                <a:cubicBezTo>
                  <a:pt x="23749" y="70921"/>
                  <a:pt x="34332" y="69334"/>
                  <a:pt x="30099" y="69863"/>
                </a:cubicBezTo>
                <a:cubicBezTo>
                  <a:pt x="25866" y="70392"/>
                  <a:pt x="-2709" y="98967"/>
                  <a:pt x="4699" y="88913"/>
                </a:cubicBezTo>
                <a:cubicBezTo>
                  <a:pt x="12107" y="78859"/>
                  <a:pt x="69258" y="1071"/>
                  <a:pt x="74549" y="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2" name="フリーフォーム 791">
            <a:extLst>
              <a:ext uri="{FF2B5EF4-FFF2-40B4-BE49-F238E27FC236}">
                <a16:creationId xmlns:a16="http://schemas.microsoft.com/office/drawing/2014/main" id="{9024524B-D2F8-1A56-08E3-CF9CC363A5C5}"/>
              </a:ext>
            </a:extLst>
          </p:cNvPr>
          <p:cNvSpPr/>
          <p:nvPr/>
        </p:nvSpPr>
        <p:spPr>
          <a:xfrm>
            <a:off x="2317636" y="7639480"/>
            <a:ext cx="384594" cy="301199"/>
          </a:xfrm>
          <a:custGeom>
            <a:avLst/>
            <a:gdLst>
              <a:gd name="connsiteX0" fmla="*/ 377939 w 384594"/>
              <a:gd name="connsiteY0" fmla="*/ 5920 h 301199"/>
              <a:gd name="connsiteX1" fmla="*/ 108064 w 384594"/>
              <a:gd name="connsiteY1" fmla="*/ 221820 h 301199"/>
              <a:gd name="connsiteX2" fmla="*/ 269989 w 384594"/>
              <a:gd name="connsiteY2" fmla="*/ 107520 h 301199"/>
              <a:gd name="connsiteX3" fmla="*/ 114 w 384594"/>
              <a:gd name="connsiteY3" fmla="*/ 301195 h 301199"/>
              <a:gd name="connsiteX4" fmla="*/ 235064 w 384594"/>
              <a:gd name="connsiteY4" fmla="*/ 113870 h 301199"/>
              <a:gd name="connsiteX5" fmla="*/ 133464 w 384594"/>
              <a:gd name="connsiteY5" fmla="*/ 196420 h 301199"/>
              <a:gd name="connsiteX6" fmla="*/ 289039 w 384594"/>
              <a:gd name="connsiteY6" fmla="*/ 69420 h 301199"/>
              <a:gd name="connsiteX7" fmla="*/ 377939 w 384594"/>
              <a:gd name="connsiteY7" fmla="*/ 5920 h 30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84594" h="301199">
                <a:moveTo>
                  <a:pt x="377939" y="5920"/>
                </a:moveTo>
                <a:cubicBezTo>
                  <a:pt x="347776" y="31320"/>
                  <a:pt x="126056" y="204887"/>
                  <a:pt x="108064" y="221820"/>
                </a:cubicBezTo>
                <a:cubicBezTo>
                  <a:pt x="90072" y="238753"/>
                  <a:pt x="287981" y="94291"/>
                  <a:pt x="269989" y="107520"/>
                </a:cubicBezTo>
                <a:cubicBezTo>
                  <a:pt x="251997" y="120749"/>
                  <a:pt x="5935" y="300137"/>
                  <a:pt x="114" y="301195"/>
                </a:cubicBezTo>
                <a:cubicBezTo>
                  <a:pt x="-5707" y="302253"/>
                  <a:pt x="212839" y="131332"/>
                  <a:pt x="235064" y="113870"/>
                </a:cubicBezTo>
                <a:cubicBezTo>
                  <a:pt x="257289" y="96408"/>
                  <a:pt x="133464" y="196420"/>
                  <a:pt x="133464" y="196420"/>
                </a:cubicBezTo>
                <a:cubicBezTo>
                  <a:pt x="142460" y="189012"/>
                  <a:pt x="249881" y="95349"/>
                  <a:pt x="289039" y="69420"/>
                </a:cubicBezTo>
                <a:cubicBezTo>
                  <a:pt x="328197" y="43491"/>
                  <a:pt x="408102" y="-19480"/>
                  <a:pt x="377939" y="59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3" name="フリーフォーム 792">
            <a:extLst>
              <a:ext uri="{FF2B5EF4-FFF2-40B4-BE49-F238E27FC236}">
                <a16:creationId xmlns:a16="http://schemas.microsoft.com/office/drawing/2014/main" id="{91368AE2-B204-4866-A4D2-17726D044C39}"/>
              </a:ext>
            </a:extLst>
          </p:cNvPr>
          <p:cNvSpPr/>
          <p:nvPr/>
        </p:nvSpPr>
        <p:spPr>
          <a:xfrm>
            <a:off x="2579321" y="7609281"/>
            <a:ext cx="113083" cy="454544"/>
          </a:xfrm>
          <a:custGeom>
            <a:avLst/>
            <a:gdLst>
              <a:gd name="connsiteX0" fmla="*/ 113079 w 113083"/>
              <a:gd name="connsiteY0" fmla="*/ 1194 h 454544"/>
              <a:gd name="connsiteX1" fmla="*/ 55929 w 113083"/>
              <a:gd name="connsiteY1" fmla="*/ 207569 h 454544"/>
              <a:gd name="connsiteX2" fmla="*/ 78154 w 113083"/>
              <a:gd name="connsiteY2" fmla="*/ 166294 h 454544"/>
              <a:gd name="connsiteX3" fmla="*/ 40054 w 113083"/>
              <a:gd name="connsiteY3" fmla="*/ 296469 h 454544"/>
              <a:gd name="connsiteX4" fmla="*/ 1954 w 113083"/>
              <a:gd name="connsiteY4" fmla="*/ 452044 h 454544"/>
              <a:gd name="connsiteX5" fmla="*/ 11479 w 113083"/>
              <a:gd name="connsiteY5" fmla="*/ 375844 h 454544"/>
              <a:gd name="connsiteX6" fmla="*/ 62279 w 113083"/>
              <a:gd name="connsiteY6" fmla="*/ 163119 h 454544"/>
              <a:gd name="connsiteX7" fmla="*/ 43229 w 113083"/>
              <a:gd name="connsiteY7" fmla="*/ 198044 h 454544"/>
              <a:gd name="connsiteX8" fmla="*/ 59104 w 113083"/>
              <a:gd name="connsiteY8" fmla="*/ 125019 h 454544"/>
              <a:gd name="connsiteX9" fmla="*/ 113079 w 113083"/>
              <a:gd name="connsiteY9" fmla="*/ 1194 h 45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3083" h="454544">
                <a:moveTo>
                  <a:pt x="113079" y="1194"/>
                </a:moveTo>
                <a:cubicBezTo>
                  <a:pt x="112550" y="14952"/>
                  <a:pt x="61750" y="180052"/>
                  <a:pt x="55929" y="207569"/>
                </a:cubicBezTo>
                <a:cubicBezTo>
                  <a:pt x="50108" y="235086"/>
                  <a:pt x="80800" y="151477"/>
                  <a:pt x="78154" y="166294"/>
                </a:cubicBezTo>
                <a:cubicBezTo>
                  <a:pt x="75508" y="181111"/>
                  <a:pt x="52754" y="248844"/>
                  <a:pt x="40054" y="296469"/>
                </a:cubicBezTo>
                <a:cubicBezTo>
                  <a:pt x="27354" y="344094"/>
                  <a:pt x="6716" y="438815"/>
                  <a:pt x="1954" y="452044"/>
                </a:cubicBezTo>
                <a:cubicBezTo>
                  <a:pt x="-2808" y="465273"/>
                  <a:pt x="1425" y="423998"/>
                  <a:pt x="11479" y="375844"/>
                </a:cubicBezTo>
                <a:cubicBezTo>
                  <a:pt x="21533" y="327690"/>
                  <a:pt x="56987" y="192752"/>
                  <a:pt x="62279" y="163119"/>
                </a:cubicBezTo>
                <a:cubicBezTo>
                  <a:pt x="67571" y="133486"/>
                  <a:pt x="43758" y="204394"/>
                  <a:pt x="43229" y="198044"/>
                </a:cubicBezTo>
                <a:cubicBezTo>
                  <a:pt x="42700" y="191694"/>
                  <a:pt x="51696" y="153594"/>
                  <a:pt x="59104" y="125019"/>
                </a:cubicBezTo>
                <a:cubicBezTo>
                  <a:pt x="66512" y="96444"/>
                  <a:pt x="113608" y="-12564"/>
                  <a:pt x="113079" y="11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4" name="フリーフォーム 793">
            <a:extLst>
              <a:ext uri="{FF2B5EF4-FFF2-40B4-BE49-F238E27FC236}">
                <a16:creationId xmlns:a16="http://schemas.microsoft.com/office/drawing/2014/main" id="{4556E52F-4AC6-EFF6-915B-FF4DFC7627BB}"/>
              </a:ext>
            </a:extLst>
          </p:cNvPr>
          <p:cNvSpPr/>
          <p:nvPr/>
        </p:nvSpPr>
        <p:spPr>
          <a:xfrm>
            <a:off x="2915909" y="7488798"/>
            <a:ext cx="75144" cy="303623"/>
          </a:xfrm>
          <a:custGeom>
            <a:avLst/>
            <a:gdLst>
              <a:gd name="connsiteX0" fmla="*/ 74941 w 75144"/>
              <a:gd name="connsiteY0" fmla="*/ 1027 h 303623"/>
              <a:gd name="connsiteX1" fmla="*/ 27316 w 75144"/>
              <a:gd name="connsiteY1" fmla="*/ 153427 h 303623"/>
              <a:gd name="connsiteX2" fmla="*/ 17791 w 75144"/>
              <a:gd name="connsiteY2" fmla="*/ 220102 h 303623"/>
              <a:gd name="connsiteX3" fmla="*/ 43191 w 75144"/>
              <a:gd name="connsiteY3" fmla="*/ 302652 h 303623"/>
              <a:gd name="connsiteX4" fmla="*/ 20966 w 75144"/>
              <a:gd name="connsiteY4" fmla="*/ 258202 h 303623"/>
              <a:gd name="connsiteX5" fmla="*/ 8266 w 75144"/>
              <a:gd name="connsiteY5" fmla="*/ 153427 h 303623"/>
              <a:gd name="connsiteX6" fmla="*/ 1916 w 75144"/>
              <a:gd name="connsiteY6" fmla="*/ 182002 h 303623"/>
              <a:gd name="connsiteX7" fmla="*/ 43191 w 75144"/>
              <a:gd name="connsiteY7" fmla="*/ 89927 h 303623"/>
              <a:gd name="connsiteX8" fmla="*/ 74941 w 75144"/>
              <a:gd name="connsiteY8" fmla="*/ 1027 h 303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144" h="303623">
                <a:moveTo>
                  <a:pt x="74941" y="1027"/>
                </a:moveTo>
                <a:cubicBezTo>
                  <a:pt x="72295" y="11610"/>
                  <a:pt x="36841" y="116915"/>
                  <a:pt x="27316" y="153427"/>
                </a:cubicBezTo>
                <a:cubicBezTo>
                  <a:pt x="17791" y="189939"/>
                  <a:pt x="15145" y="195231"/>
                  <a:pt x="17791" y="220102"/>
                </a:cubicBezTo>
                <a:cubicBezTo>
                  <a:pt x="20437" y="244973"/>
                  <a:pt x="42662" y="296302"/>
                  <a:pt x="43191" y="302652"/>
                </a:cubicBezTo>
                <a:cubicBezTo>
                  <a:pt x="43720" y="309002"/>
                  <a:pt x="26787" y="283073"/>
                  <a:pt x="20966" y="258202"/>
                </a:cubicBezTo>
                <a:cubicBezTo>
                  <a:pt x="15145" y="233331"/>
                  <a:pt x="11441" y="166127"/>
                  <a:pt x="8266" y="153427"/>
                </a:cubicBezTo>
                <a:cubicBezTo>
                  <a:pt x="5091" y="140727"/>
                  <a:pt x="-3905" y="192585"/>
                  <a:pt x="1916" y="182002"/>
                </a:cubicBezTo>
                <a:cubicBezTo>
                  <a:pt x="7737" y="171419"/>
                  <a:pt x="32608" y="115327"/>
                  <a:pt x="43191" y="89927"/>
                </a:cubicBezTo>
                <a:cubicBezTo>
                  <a:pt x="53774" y="64527"/>
                  <a:pt x="77587" y="-9556"/>
                  <a:pt x="74941" y="10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5" name="フリーフォーム 794">
            <a:extLst>
              <a:ext uri="{FF2B5EF4-FFF2-40B4-BE49-F238E27FC236}">
                <a16:creationId xmlns:a16="http://schemas.microsoft.com/office/drawing/2014/main" id="{A06C4669-88CC-7FBE-6EA1-A1F7CDE60813}"/>
              </a:ext>
            </a:extLst>
          </p:cNvPr>
          <p:cNvSpPr/>
          <p:nvPr/>
        </p:nvSpPr>
        <p:spPr>
          <a:xfrm>
            <a:off x="2939984" y="7613400"/>
            <a:ext cx="428691" cy="181339"/>
          </a:xfrm>
          <a:custGeom>
            <a:avLst/>
            <a:gdLst>
              <a:gd name="connsiteX0" fmla="*/ 428691 w 428691"/>
              <a:gd name="connsiteY0" fmla="*/ 250 h 181339"/>
              <a:gd name="connsiteX1" fmla="*/ 193741 w 428691"/>
              <a:gd name="connsiteY1" fmla="*/ 79625 h 181339"/>
              <a:gd name="connsiteX2" fmla="*/ 120716 w 428691"/>
              <a:gd name="connsiteY2" fmla="*/ 101850 h 181339"/>
              <a:gd name="connsiteX3" fmla="*/ 60391 w 428691"/>
              <a:gd name="connsiteY3" fmla="*/ 130425 h 181339"/>
              <a:gd name="connsiteX4" fmla="*/ 66 w 428691"/>
              <a:gd name="connsiteY4" fmla="*/ 155825 h 181339"/>
              <a:gd name="connsiteX5" fmla="*/ 50866 w 428691"/>
              <a:gd name="connsiteY5" fmla="*/ 155825 h 181339"/>
              <a:gd name="connsiteX6" fmla="*/ 152466 w 428691"/>
              <a:gd name="connsiteY6" fmla="*/ 149475 h 181339"/>
              <a:gd name="connsiteX7" fmla="*/ 181041 w 428691"/>
              <a:gd name="connsiteY7" fmla="*/ 162175 h 181339"/>
              <a:gd name="connsiteX8" fmla="*/ 200091 w 428691"/>
              <a:gd name="connsiteY8" fmla="*/ 181225 h 181339"/>
              <a:gd name="connsiteX9" fmla="*/ 184216 w 428691"/>
              <a:gd name="connsiteY9" fmla="*/ 152650 h 181339"/>
              <a:gd name="connsiteX10" fmla="*/ 98491 w 428691"/>
              <a:gd name="connsiteY10" fmla="*/ 159000 h 181339"/>
              <a:gd name="connsiteX11" fmla="*/ 34991 w 428691"/>
              <a:gd name="connsiteY11" fmla="*/ 155825 h 181339"/>
              <a:gd name="connsiteX12" fmla="*/ 76266 w 428691"/>
              <a:gd name="connsiteY12" fmla="*/ 130425 h 181339"/>
              <a:gd name="connsiteX13" fmla="*/ 31816 w 428691"/>
              <a:gd name="connsiteY13" fmla="*/ 133600 h 181339"/>
              <a:gd name="connsiteX14" fmla="*/ 165166 w 428691"/>
              <a:gd name="connsiteY14" fmla="*/ 73275 h 181339"/>
              <a:gd name="connsiteX15" fmla="*/ 146116 w 428691"/>
              <a:gd name="connsiteY15" fmla="*/ 82800 h 181339"/>
              <a:gd name="connsiteX16" fmla="*/ 276291 w 428691"/>
              <a:gd name="connsiteY16" fmla="*/ 47875 h 181339"/>
              <a:gd name="connsiteX17" fmla="*/ 193741 w 428691"/>
              <a:gd name="connsiteY17" fmla="*/ 54225 h 181339"/>
              <a:gd name="connsiteX18" fmla="*/ 428691 w 428691"/>
              <a:gd name="connsiteY18" fmla="*/ 250 h 181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428691" h="181339">
                <a:moveTo>
                  <a:pt x="428691" y="250"/>
                </a:moveTo>
                <a:cubicBezTo>
                  <a:pt x="428691" y="4483"/>
                  <a:pt x="245070" y="62692"/>
                  <a:pt x="193741" y="79625"/>
                </a:cubicBezTo>
                <a:cubicBezTo>
                  <a:pt x="142412" y="96558"/>
                  <a:pt x="142941" y="93383"/>
                  <a:pt x="120716" y="101850"/>
                </a:cubicBezTo>
                <a:cubicBezTo>
                  <a:pt x="98491" y="110317"/>
                  <a:pt x="80499" y="121429"/>
                  <a:pt x="60391" y="130425"/>
                </a:cubicBezTo>
                <a:cubicBezTo>
                  <a:pt x="40283" y="139421"/>
                  <a:pt x="1653" y="151592"/>
                  <a:pt x="66" y="155825"/>
                </a:cubicBezTo>
                <a:cubicBezTo>
                  <a:pt x="-1521" y="160058"/>
                  <a:pt x="25466" y="156883"/>
                  <a:pt x="50866" y="155825"/>
                </a:cubicBezTo>
                <a:cubicBezTo>
                  <a:pt x="76266" y="154767"/>
                  <a:pt x="130770" y="148417"/>
                  <a:pt x="152466" y="149475"/>
                </a:cubicBezTo>
                <a:cubicBezTo>
                  <a:pt x="174162" y="150533"/>
                  <a:pt x="173104" y="156883"/>
                  <a:pt x="181041" y="162175"/>
                </a:cubicBezTo>
                <a:cubicBezTo>
                  <a:pt x="188978" y="167467"/>
                  <a:pt x="199562" y="182812"/>
                  <a:pt x="200091" y="181225"/>
                </a:cubicBezTo>
                <a:cubicBezTo>
                  <a:pt x="200620" y="179638"/>
                  <a:pt x="201149" y="156354"/>
                  <a:pt x="184216" y="152650"/>
                </a:cubicBezTo>
                <a:cubicBezTo>
                  <a:pt x="167283" y="148946"/>
                  <a:pt x="123362" y="158471"/>
                  <a:pt x="98491" y="159000"/>
                </a:cubicBezTo>
                <a:cubicBezTo>
                  <a:pt x="73620" y="159529"/>
                  <a:pt x="38695" y="160587"/>
                  <a:pt x="34991" y="155825"/>
                </a:cubicBezTo>
                <a:cubicBezTo>
                  <a:pt x="31287" y="151063"/>
                  <a:pt x="76795" y="134129"/>
                  <a:pt x="76266" y="130425"/>
                </a:cubicBezTo>
                <a:cubicBezTo>
                  <a:pt x="75737" y="126721"/>
                  <a:pt x="16999" y="143125"/>
                  <a:pt x="31816" y="133600"/>
                </a:cubicBezTo>
                <a:cubicBezTo>
                  <a:pt x="46633" y="124075"/>
                  <a:pt x="146116" y="81742"/>
                  <a:pt x="165166" y="73275"/>
                </a:cubicBezTo>
                <a:cubicBezTo>
                  <a:pt x="184216" y="64808"/>
                  <a:pt x="127595" y="87033"/>
                  <a:pt x="146116" y="82800"/>
                </a:cubicBezTo>
                <a:cubicBezTo>
                  <a:pt x="164637" y="78567"/>
                  <a:pt x="268353" y="52638"/>
                  <a:pt x="276291" y="47875"/>
                </a:cubicBezTo>
                <a:cubicBezTo>
                  <a:pt x="284228" y="43113"/>
                  <a:pt x="173104" y="61633"/>
                  <a:pt x="193741" y="54225"/>
                </a:cubicBezTo>
                <a:cubicBezTo>
                  <a:pt x="214378" y="46817"/>
                  <a:pt x="428691" y="-3983"/>
                  <a:pt x="428691" y="2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6" name="フリーフォーム 795">
            <a:extLst>
              <a:ext uri="{FF2B5EF4-FFF2-40B4-BE49-F238E27FC236}">
                <a16:creationId xmlns:a16="http://schemas.microsoft.com/office/drawing/2014/main" id="{882BD82E-ADAE-3A1D-6D6D-1DF3ABFCEF66}"/>
              </a:ext>
            </a:extLst>
          </p:cNvPr>
          <p:cNvSpPr/>
          <p:nvPr/>
        </p:nvSpPr>
        <p:spPr>
          <a:xfrm>
            <a:off x="2719035" y="7642135"/>
            <a:ext cx="249814" cy="386504"/>
          </a:xfrm>
          <a:custGeom>
            <a:avLst/>
            <a:gdLst>
              <a:gd name="connsiteX0" fmla="*/ 208315 w 249814"/>
              <a:gd name="connsiteY0" fmla="*/ 90 h 386504"/>
              <a:gd name="connsiteX1" fmla="*/ 224190 w 249814"/>
              <a:gd name="connsiteY1" fmla="*/ 146140 h 386504"/>
              <a:gd name="connsiteX2" fmla="*/ 236890 w 249814"/>
              <a:gd name="connsiteY2" fmla="*/ 231865 h 386504"/>
              <a:gd name="connsiteX3" fmla="*/ 186090 w 249814"/>
              <a:gd name="connsiteY3" fmla="*/ 254090 h 386504"/>
              <a:gd name="connsiteX4" fmla="*/ 1940 w 249814"/>
              <a:gd name="connsiteY4" fmla="*/ 384265 h 386504"/>
              <a:gd name="connsiteX5" fmla="*/ 84490 w 249814"/>
              <a:gd name="connsiteY5" fmla="*/ 339815 h 386504"/>
              <a:gd name="connsiteX6" fmla="*/ 249590 w 249814"/>
              <a:gd name="connsiteY6" fmla="*/ 247740 h 386504"/>
              <a:gd name="connsiteX7" fmla="*/ 46390 w 249814"/>
              <a:gd name="connsiteY7" fmla="*/ 336640 h 386504"/>
              <a:gd name="connsiteX8" fmla="*/ 221015 w 249814"/>
              <a:gd name="connsiteY8" fmla="*/ 238215 h 386504"/>
              <a:gd name="connsiteX9" fmla="*/ 230540 w 249814"/>
              <a:gd name="connsiteY9" fmla="*/ 196940 h 386504"/>
              <a:gd name="connsiteX10" fmla="*/ 211490 w 249814"/>
              <a:gd name="connsiteY10" fmla="*/ 114390 h 386504"/>
              <a:gd name="connsiteX11" fmla="*/ 214665 w 249814"/>
              <a:gd name="connsiteY11" fmla="*/ 168365 h 386504"/>
              <a:gd name="connsiteX12" fmla="*/ 208315 w 249814"/>
              <a:gd name="connsiteY12" fmla="*/ 90 h 386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9814" h="386504">
                <a:moveTo>
                  <a:pt x="208315" y="90"/>
                </a:moveTo>
                <a:cubicBezTo>
                  <a:pt x="209902" y="-3614"/>
                  <a:pt x="219428" y="107511"/>
                  <a:pt x="224190" y="146140"/>
                </a:cubicBezTo>
                <a:cubicBezTo>
                  <a:pt x="228952" y="184769"/>
                  <a:pt x="243240" y="213873"/>
                  <a:pt x="236890" y="231865"/>
                </a:cubicBezTo>
                <a:cubicBezTo>
                  <a:pt x="230540" y="249857"/>
                  <a:pt x="225248" y="228690"/>
                  <a:pt x="186090" y="254090"/>
                </a:cubicBezTo>
                <a:cubicBezTo>
                  <a:pt x="146932" y="279490"/>
                  <a:pt x="18873" y="369978"/>
                  <a:pt x="1940" y="384265"/>
                </a:cubicBezTo>
                <a:cubicBezTo>
                  <a:pt x="-14993" y="398552"/>
                  <a:pt x="84490" y="339815"/>
                  <a:pt x="84490" y="339815"/>
                </a:cubicBezTo>
                <a:cubicBezTo>
                  <a:pt x="125765" y="317061"/>
                  <a:pt x="255940" y="248269"/>
                  <a:pt x="249590" y="247740"/>
                </a:cubicBezTo>
                <a:cubicBezTo>
                  <a:pt x="243240" y="247211"/>
                  <a:pt x="51152" y="338227"/>
                  <a:pt x="46390" y="336640"/>
                </a:cubicBezTo>
                <a:cubicBezTo>
                  <a:pt x="41628" y="335053"/>
                  <a:pt x="190323" y="261498"/>
                  <a:pt x="221015" y="238215"/>
                </a:cubicBezTo>
                <a:cubicBezTo>
                  <a:pt x="251707" y="214932"/>
                  <a:pt x="232127" y="217577"/>
                  <a:pt x="230540" y="196940"/>
                </a:cubicBezTo>
                <a:cubicBezTo>
                  <a:pt x="228953" y="176303"/>
                  <a:pt x="214136" y="119152"/>
                  <a:pt x="211490" y="114390"/>
                </a:cubicBezTo>
                <a:cubicBezTo>
                  <a:pt x="208844" y="109628"/>
                  <a:pt x="213078" y="183711"/>
                  <a:pt x="214665" y="168365"/>
                </a:cubicBezTo>
                <a:cubicBezTo>
                  <a:pt x="216253" y="153019"/>
                  <a:pt x="206728" y="3794"/>
                  <a:pt x="208315" y="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7" name="フリーフォーム 796">
            <a:extLst>
              <a:ext uri="{FF2B5EF4-FFF2-40B4-BE49-F238E27FC236}">
                <a16:creationId xmlns:a16="http://schemas.microsoft.com/office/drawing/2014/main" id="{8DBC20EF-8D9D-0926-2065-1074ABF20E82}"/>
              </a:ext>
            </a:extLst>
          </p:cNvPr>
          <p:cNvSpPr/>
          <p:nvPr/>
        </p:nvSpPr>
        <p:spPr>
          <a:xfrm>
            <a:off x="2552616" y="7839016"/>
            <a:ext cx="279981" cy="259110"/>
          </a:xfrm>
          <a:custGeom>
            <a:avLst/>
            <a:gdLst>
              <a:gd name="connsiteX0" fmla="*/ 92159 w 279981"/>
              <a:gd name="connsiteY0" fmla="*/ 59 h 259110"/>
              <a:gd name="connsiteX1" fmla="*/ 47709 w 279981"/>
              <a:gd name="connsiteY1" fmla="*/ 165159 h 259110"/>
              <a:gd name="connsiteX2" fmla="*/ 25484 w 279981"/>
              <a:gd name="connsiteY2" fmla="*/ 257234 h 259110"/>
              <a:gd name="connsiteX3" fmla="*/ 47709 w 279981"/>
              <a:gd name="connsiteY3" fmla="*/ 228659 h 259110"/>
              <a:gd name="connsiteX4" fmla="*/ 3259 w 279981"/>
              <a:gd name="connsiteY4" fmla="*/ 247709 h 259110"/>
              <a:gd name="connsiteX5" fmla="*/ 152484 w 279981"/>
              <a:gd name="connsiteY5" fmla="*/ 196909 h 259110"/>
              <a:gd name="connsiteX6" fmla="*/ 279484 w 279981"/>
              <a:gd name="connsiteY6" fmla="*/ 142934 h 259110"/>
              <a:gd name="connsiteX7" fmla="*/ 104859 w 279981"/>
              <a:gd name="connsiteY7" fmla="*/ 212784 h 259110"/>
              <a:gd name="connsiteX8" fmla="*/ 44534 w 279981"/>
              <a:gd name="connsiteY8" fmla="*/ 219134 h 259110"/>
              <a:gd name="connsiteX9" fmla="*/ 44534 w 279981"/>
              <a:gd name="connsiteY9" fmla="*/ 184209 h 259110"/>
              <a:gd name="connsiteX10" fmla="*/ 92159 w 279981"/>
              <a:gd name="connsiteY10" fmla="*/ 59 h 2591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79981" h="259110">
                <a:moveTo>
                  <a:pt x="92159" y="59"/>
                </a:moveTo>
                <a:cubicBezTo>
                  <a:pt x="92688" y="-3116"/>
                  <a:pt x="58821" y="122297"/>
                  <a:pt x="47709" y="165159"/>
                </a:cubicBezTo>
                <a:cubicBezTo>
                  <a:pt x="36597" y="208021"/>
                  <a:pt x="25484" y="246651"/>
                  <a:pt x="25484" y="257234"/>
                </a:cubicBezTo>
                <a:cubicBezTo>
                  <a:pt x="25484" y="267817"/>
                  <a:pt x="51413" y="230246"/>
                  <a:pt x="47709" y="228659"/>
                </a:cubicBezTo>
                <a:cubicBezTo>
                  <a:pt x="44005" y="227072"/>
                  <a:pt x="-14203" y="253001"/>
                  <a:pt x="3259" y="247709"/>
                </a:cubicBezTo>
                <a:cubicBezTo>
                  <a:pt x="20721" y="242417"/>
                  <a:pt x="106447" y="214371"/>
                  <a:pt x="152484" y="196909"/>
                </a:cubicBezTo>
                <a:cubicBezTo>
                  <a:pt x="198521" y="179447"/>
                  <a:pt x="287421" y="140288"/>
                  <a:pt x="279484" y="142934"/>
                </a:cubicBezTo>
                <a:cubicBezTo>
                  <a:pt x="271547" y="145580"/>
                  <a:pt x="144017" y="200084"/>
                  <a:pt x="104859" y="212784"/>
                </a:cubicBezTo>
                <a:cubicBezTo>
                  <a:pt x="65701" y="225484"/>
                  <a:pt x="54588" y="223897"/>
                  <a:pt x="44534" y="219134"/>
                </a:cubicBezTo>
                <a:cubicBezTo>
                  <a:pt x="34480" y="214372"/>
                  <a:pt x="38184" y="215959"/>
                  <a:pt x="44534" y="184209"/>
                </a:cubicBezTo>
                <a:cubicBezTo>
                  <a:pt x="50884" y="152459"/>
                  <a:pt x="91630" y="3234"/>
                  <a:pt x="92159" y="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8" name="フリーフォーム 797">
            <a:extLst>
              <a:ext uri="{FF2B5EF4-FFF2-40B4-BE49-F238E27FC236}">
                <a16:creationId xmlns:a16="http://schemas.microsoft.com/office/drawing/2014/main" id="{1EBE0033-6710-EC4B-D033-1B1E2A009902}"/>
              </a:ext>
            </a:extLst>
          </p:cNvPr>
          <p:cNvSpPr/>
          <p:nvPr/>
        </p:nvSpPr>
        <p:spPr>
          <a:xfrm>
            <a:off x="2520948" y="7800876"/>
            <a:ext cx="590592" cy="358874"/>
          </a:xfrm>
          <a:custGeom>
            <a:avLst/>
            <a:gdLst>
              <a:gd name="connsiteX0" fmla="*/ 590552 w 590592"/>
              <a:gd name="connsiteY0" fmla="*/ 99 h 358874"/>
              <a:gd name="connsiteX1" fmla="*/ 368302 w 590592"/>
              <a:gd name="connsiteY1" fmla="*/ 133449 h 358874"/>
              <a:gd name="connsiteX2" fmla="*/ 441327 w 590592"/>
              <a:gd name="connsiteY2" fmla="*/ 92174 h 358874"/>
              <a:gd name="connsiteX3" fmla="*/ 254002 w 590592"/>
              <a:gd name="connsiteY3" fmla="*/ 222349 h 358874"/>
              <a:gd name="connsiteX4" fmla="*/ 133352 w 590592"/>
              <a:gd name="connsiteY4" fmla="*/ 289024 h 358874"/>
              <a:gd name="connsiteX5" fmla="*/ 2 w 590592"/>
              <a:gd name="connsiteY5" fmla="*/ 358874 h 358874"/>
              <a:gd name="connsiteX6" fmla="*/ 136527 w 590592"/>
              <a:gd name="connsiteY6" fmla="*/ 289024 h 358874"/>
              <a:gd name="connsiteX7" fmla="*/ 193677 w 590592"/>
              <a:gd name="connsiteY7" fmla="*/ 247749 h 358874"/>
              <a:gd name="connsiteX8" fmla="*/ 130177 w 590592"/>
              <a:gd name="connsiteY8" fmla="*/ 279499 h 358874"/>
              <a:gd name="connsiteX9" fmla="*/ 374652 w 590592"/>
              <a:gd name="connsiteY9" fmla="*/ 142974 h 358874"/>
              <a:gd name="connsiteX10" fmla="*/ 285752 w 590592"/>
              <a:gd name="connsiteY10" fmla="*/ 184249 h 358874"/>
              <a:gd name="connsiteX11" fmla="*/ 431802 w 590592"/>
              <a:gd name="connsiteY11" fmla="*/ 92174 h 358874"/>
              <a:gd name="connsiteX12" fmla="*/ 387352 w 590592"/>
              <a:gd name="connsiteY12" fmla="*/ 111224 h 358874"/>
              <a:gd name="connsiteX13" fmla="*/ 590552 w 590592"/>
              <a:gd name="connsiteY13" fmla="*/ 99 h 3588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90592" h="358874">
                <a:moveTo>
                  <a:pt x="590552" y="99"/>
                </a:moveTo>
                <a:cubicBezTo>
                  <a:pt x="587377" y="3803"/>
                  <a:pt x="393173" y="118103"/>
                  <a:pt x="368302" y="133449"/>
                </a:cubicBezTo>
                <a:cubicBezTo>
                  <a:pt x="343431" y="148795"/>
                  <a:pt x="460377" y="77357"/>
                  <a:pt x="441327" y="92174"/>
                </a:cubicBezTo>
                <a:cubicBezTo>
                  <a:pt x="422277" y="106991"/>
                  <a:pt x="305331" y="189541"/>
                  <a:pt x="254002" y="222349"/>
                </a:cubicBezTo>
                <a:cubicBezTo>
                  <a:pt x="202673" y="255157"/>
                  <a:pt x="175685" y="266270"/>
                  <a:pt x="133352" y="289024"/>
                </a:cubicBezTo>
                <a:cubicBezTo>
                  <a:pt x="91019" y="311778"/>
                  <a:pt x="-527" y="358874"/>
                  <a:pt x="2" y="358874"/>
                </a:cubicBezTo>
                <a:cubicBezTo>
                  <a:pt x="531" y="358874"/>
                  <a:pt x="104248" y="307545"/>
                  <a:pt x="136527" y="289024"/>
                </a:cubicBezTo>
                <a:cubicBezTo>
                  <a:pt x="168806" y="270503"/>
                  <a:pt x="194735" y="249337"/>
                  <a:pt x="193677" y="247749"/>
                </a:cubicBezTo>
                <a:cubicBezTo>
                  <a:pt x="192619" y="246161"/>
                  <a:pt x="100015" y="296961"/>
                  <a:pt x="130177" y="279499"/>
                </a:cubicBezTo>
                <a:cubicBezTo>
                  <a:pt x="160339" y="262037"/>
                  <a:pt x="348723" y="158849"/>
                  <a:pt x="374652" y="142974"/>
                </a:cubicBezTo>
                <a:cubicBezTo>
                  <a:pt x="400581" y="127099"/>
                  <a:pt x="276227" y="192716"/>
                  <a:pt x="285752" y="184249"/>
                </a:cubicBezTo>
                <a:cubicBezTo>
                  <a:pt x="295277" y="175782"/>
                  <a:pt x="414869" y="104345"/>
                  <a:pt x="431802" y="92174"/>
                </a:cubicBezTo>
                <a:cubicBezTo>
                  <a:pt x="448735" y="80003"/>
                  <a:pt x="364069" y="125511"/>
                  <a:pt x="387352" y="111224"/>
                </a:cubicBezTo>
                <a:cubicBezTo>
                  <a:pt x="410635" y="96937"/>
                  <a:pt x="593727" y="-3605"/>
                  <a:pt x="590552" y="9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9" name="フリーフォーム 798">
            <a:extLst>
              <a:ext uri="{FF2B5EF4-FFF2-40B4-BE49-F238E27FC236}">
                <a16:creationId xmlns:a16="http://schemas.microsoft.com/office/drawing/2014/main" id="{EE9DC846-6C65-221B-D7AC-D0B30A41B59F}"/>
              </a:ext>
            </a:extLst>
          </p:cNvPr>
          <p:cNvSpPr/>
          <p:nvPr/>
        </p:nvSpPr>
        <p:spPr>
          <a:xfrm>
            <a:off x="2520722" y="8037439"/>
            <a:ext cx="209012" cy="137107"/>
          </a:xfrm>
          <a:custGeom>
            <a:avLst/>
            <a:gdLst>
              <a:gd name="connsiteX0" fmla="*/ 206603 w 209012"/>
              <a:gd name="connsiteY0" fmla="*/ 1661 h 137107"/>
              <a:gd name="connsiteX1" fmla="*/ 3403 w 209012"/>
              <a:gd name="connsiteY1" fmla="*/ 135011 h 137107"/>
              <a:gd name="connsiteX2" fmla="*/ 76428 w 209012"/>
              <a:gd name="connsiteY2" fmla="*/ 84211 h 137107"/>
              <a:gd name="connsiteX3" fmla="*/ 38328 w 209012"/>
              <a:gd name="connsiteY3" fmla="*/ 96911 h 137107"/>
              <a:gd name="connsiteX4" fmla="*/ 111353 w 209012"/>
              <a:gd name="connsiteY4" fmla="*/ 61986 h 137107"/>
              <a:gd name="connsiteX5" fmla="*/ 206603 w 209012"/>
              <a:gd name="connsiteY5" fmla="*/ 1661 h 137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012" h="137107">
                <a:moveTo>
                  <a:pt x="206603" y="1661"/>
                </a:moveTo>
                <a:cubicBezTo>
                  <a:pt x="188611" y="13832"/>
                  <a:pt x="25099" y="121253"/>
                  <a:pt x="3403" y="135011"/>
                </a:cubicBezTo>
                <a:cubicBezTo>
                  <a:pt x="-18293" y="148769"/>
                  <a:pt x="70607" y="90561"/>
                  <a:pt x="76428" y="84211"/>
                </a:cubicBezTo>
                <a:cubicBezTo>
                  <a:pt x="82249" y="77861"/>
                  <a:pt x="32507" y="100615"/>
                  <a:pt x="38328" y="96911"/>
                </a:cubicBezTo>
                <a:cubicBezTo>
                  <a:pt x="44149" y="93207"/>
                  <a:pt x="85953" y="76273"/>
                  <a:pt x="111353" y="61986"/>
                </a:cubicBezTo>
                <a:cubicBezTo>
                  <a:pt x="136753" y="47699"/>
                  <a:pt x="224595" y="-10510"/>
                  <a:pt x="206603" y="166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0" name="フリーフォーム 799">
            <a:extLst>
              <a:ext uri="{FF2B5EF4-FFF2-40B4-BE49-F238E27FC236}">
                <a16:creationId xmlns:a16="http://schemas.microsoft.com/office/drawing/2014/main" id="{A73DCF87-FD5D-0ADB-4583-1D60DD47EE7A}"/>
              </a:ext>
            </a:extLst>
          </p:cNvPr>
          <p:cNvSpPr/>
          <p:nvPr/>
        </p:nvSpPr>
        <p:spPr>
          <a:xfrm>
            <a:off x="2435213" y="8115185"/>
            <a:ext cx="124259" cy="625779"/>
          </a:xfrm>
          <a:custGeom>
            <a:avLst/>
            <a:gdLst>
              <a:gd name="connsiteX0" fmla="*/ 120662 w 124259"/>
              <a:gd name="connsiteY0" fmla="*/ 3290 h 625779"/>
              <a:gd name="connsiteX1" fmla="*/ 98437 w 124259"/>
              <a:gd name="connsiteY1" fmla="*/ 174740 h 625779"/>
              <a:gd name="connsiteX2" fmla="*/ 114312 w 124259"/>
              <a:gd name="connsiteY2" fmla="*/ 149340 h 625779"/>
              <a:gd name="connsiteX3" fmla="*/ 63512 w 124259"/>
              <a:gd name="connsiteY3" fmla="*/ 343015 h 625779"/>
              <a:gd name="connsiteX4" fmla="*/ 79387 w 124259"/>
              <a:gd name="connsiteY4" fmla="*/ 295390 h 625779"/>
              <a:gd name="connsiteX5" fmla="*/ 28587 w 124259"/>
              <a:gd name="connsiteY5" fmla="*/ 527165 h 625779"/>
              <a:gd name="connsiteX6" fmla="*/ 12 w 124259"/>
              <a:gd name="connsiteY6" fmla="*/ 625590 h 625779"/>
              <a:gd name="connsiteX7" fmla="*/ 31762 w 124259"/>
              <a:gd name="connsiteY7" fmla="*/ 539865 h 625779"/>
              <a:gd name="connsiteX8" fmla="*/ 98437 w 124259"/>
              <a:gd name="connsiteY8" fmla="*/ 187440 h 625779"/>
              <a:gd name="connsiteX9" fmla="*/ 123837 w 124259"/>
              <a:gd name="connsiteY9" fmla="*/ 123940 h 625779"/>
              <a:gd name="connsiteX10" fmla="*/ 114312 w 124259"/>
              <a:gd name="connsiteY10" fmla="*/ 63615 h 625779"/>
              <a:gd name="connsiteX11" fmla="*/ 120662 w 124259"/>
              <a:gd name="connsiteY11" fmla="*/ 3290 h 625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4259" h="625779">
                <a:moveTo>
                  <a:pt x="120662" y="3290"/>
                </a:moveTo>
                <a:cubicBezTo>
                  <a:pt x="118016" y="21811"/>
                  <a:pt x="99495" y="150398"/>
                  <a:pt x="98437" y="174740"/>
                </a:cubicBezTo>
                <a:cubicBezTo>
                  <a:pt x="97379" y="199082"/>
                  <a:pt x="120133" y="121294"/>
                  <a:pt x="114312" y="149340"/>
                </a:cubicBezTo>
                <a:cubicBezTo>
                  <a:pt x="108491" y="177386"/>
                  <a:pt x="69333" y="318673"/>
                  <a:pt x="63512" y="343015"/>
                </a:cubicBezTo>
                <a:cubicBezTo>
                  <a:pt x="57691" y="367357"/>
                  <a:pt x="85208" y="264698"/>
                  <a:pt x="79387" y="295390"/>
                </a:cubicBezTo>
                <a:cubicBezTo>
                  <a:pt x="73566" y="326082"/>
                  <a:pt x="41816" y="472132"/>
                  <a:pt x="28587" y="527165"/>
                </a:cubicBezTo>
                <a:cubicBezTo>
                  <a:pt x="15358" y="582198"/>
                  <a:pt x="-517" y="623473"/>
                  <a:pt x="12" y="625590"/>
                </a:cubicBezTo>
                <a:cubicBezTo>
                  <a:pt x="541" y="627707"/>
                  <a:pt x="15358" y="612890"/>
                  <a:pt x="31762" y="539865"/>
                </a:cubicBezTo>
                <a:cubicBezTo>
                  <a:pt x="48166" y="466840"/>
                  <a:pt x="83091" y="256761"/>
                  <a:pt x="98437" y="187440"/>
                </a:cubicBezTo>
                <a:cubicBezTo>
                  <a:pt x="113783" y="118119"/>
                  <a:pt x="121191" y="144577"/>
                  <a:pt x="123837" y="123940"/>
                </a:cubicBezTo>
                <a:cubicBezTo>
                  <a:pt x="126483" y="103303"/>
                  <a:pt x="115899" y="77373"/>
                  <a:pt x="114312" y="63615"/>
                </a:cubicBezTo>
                <a:cubicBezTo>
                  <a:pt x="112725" y="49857"/>
                  <a:pt x="123308" y="-15231"/>
                  <a:pt x="120662" y="32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1" name="フリーフォーム 800">
            <a:extLst>
              <a:ext uri="{FF2B5EF4-FFF2-40B4-BE49-F238E27FC236}">
                <a16:creationId xmlns:a16="http://schemas.microsoft.com/office/drawing/2014/main" id="{4142D9D7-668B-3A11-C556-4932A4EAAA0B}"/>
              </a:ext>
            </a:extLst>
          </p:cNvPr>
          <p:cNvSpPr/>
          <p:nvPr/>
        </p:nvSpPr>
        <p:spPr>
          <a:xfrm>
            <a:off x="2441231" y="8127065"/>
            <a:ext cx="96546" cy="589880"/>
          </a:xfrm>
          <a:custGeom>
            <a:avLst/>
            <a:gdLst>
              <a:gd name="connsiteX0" fmla="*/ 95594 w 96546"/>
              <a:gd name="connsiteY0" fmla="*/ 935 h 589880"/>
              <a:gd name="connsiteX1" fmla="*/ 63844 w 96546"/>
              <a:gd name="connsiteY1" fmla="*/ 226360 h 589880"/>
              <a:gd name="connsiteX2" fmla="*/ 76544 w 96546"/>
              <a:gd name="connsiteY2" fmla="*/ 204135 h 589880"/>
              <a:gd name="connsiteX3" fmla="*/ 54319 w 96546"/>
              <a:gd name="connsiteY3" fmla="*/ 334310 h 589880"/>
              <a:gd name="connsiteX4" fmla="*/ 70194 w 96546"/>
              <a:gd name="connsiteY4" fmla="*/ 286685 h 589880"/>
              <a:gd name="connsiteX5" fmla="*/ 28919 w 96546"/>
              <a:gd name="connsiteY5" fmla="*/ 439085 h 589880"/>
              <a:gd name="connsiteX6" fmla="*/ 344 w 96546"/>
              <a:gd name="connsiteY6" fmla="*/ 585135 h 589880"/>
              <a:gd name="connsiteX7" fmla="*/ 16219 w 96546"/>
              <a:gd name="connsiteY7" fmla="*/ 527985 h 589880"/>
              <a:gd name="connsiteX8" fmla="*/ 60669 w 96546"/>
              <a:gd name="connsiteY8" fmla="*/ 273985 h 589880"/>
              <a:gd name="connsiteX9" fmla="*/ 86069 w 96546"/>
              <a:gd name="connsiteY9" fmla="*/ 150160 h 589880"/>
              <a:gd name="connsiteX10" fmla="*/ 95594 w 96546"/>
              <a:gd name="connsiteY10" fmla="*/ 935 h 589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96546" h="589880">
                <a:moveTo>
                  <a:pt x="95594" y="935"/>
                </a:moveTo>
                <a:cubicBezTo>
                  <a:pt x="91890" y="13635"/>
                  <a:pt x="67019" y="192493"/>
                  <a:pt x="63844" y="226360"/>
                </a:cubicBezTo>
                <a:cubicBezTo>
                  <a:pt x="60669" y="260227"/>
                  <a:pt x="78131" y="186143"/>
                  <a:pt x="76544" y="204135"/>
                </a:cubicBezTo>
                <a:cubicBezTo>
                  <a:pt x="74956" y="222127"/>
                  <a:pt x="55377" y="320552"/>
                  <a:pt x="54319" y="334310"/>
                </a:cubicBezTo>
                <a:cubicBezTo>
                  <a:pt x="53261" y="348068"/>
                  <a:pt x="74427" y="269223"/>
                  <a:pt x="70194" y="286685"/>
                </a:cubicBezTo>
                <a:cubicBezTo>
                  <a:pt x="65961" y="304147"/>
                  <a:pt x="40561" y="389343"/>
                  <a:pt x="28919" y="439085"/>
                </a:cubicBezTo>
                <a:cubicBezTo>
                  <a:pt x="17277" y="488827"/>
                  <a:pt x="2461" y="570318"/>
                  <a:pt x="344" y="585135"/>
                </a:cubicBezTo>
                <a:cubicBezTo>
                  <a:pt x="-1773" y="599952"/>
                  <a:pt x="6165" y="579843"/>
                  <a:pt x="16219" y="527985"/>
                </a:cubicBezTo>
                <a:cubicBezTo>
                  <a:pt x="26273" y="476127"/>
                  <a:pt x="49027" y="336956"/>
                  <a:pt x="60669" y="273985"/>
                </a:cubicBezTo>
                <a:cubicBezTo>
                  <a:pt x="72311" y="211014"/>
                  <a:pt x="80777" y="191964"/>
                  <a:pt x="86069" y="150160"/>
                </a:cubicBezTo>
                <a:cubicBezTo>
                  <a:pt x="91361" y="108356"/>
                  <a:pt x="99298" y="-11765"/>
                  <a:pt x="95594" y="9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フリーフォーム 801">
            <a:extLst>
              <a:ext uri="{FF2B5EF4-FFF2-40B4-BE49-F238E27FC236}">
                <a16:creationId xmlns:a16="http://schemas.microsoft.com/office/drawing/2014/main" id="{F801E977-E74D-C458-8137-94D7992A8970}"/>
              </a:ext>
            </a:extLst>
          </p:cNvPr>
          <p:cNvSpPr/>
          <p:nvPr/>
        </p:nvSpPr>
        <p:spPr>
          <a:xfrm>
            <a:off x="2430339" y="7794616"/>
            <a:ext cx="700219" cy="960139"/>
          </a:xfrm>
          <a:custGeom>
            <a:avLst/>
            <a:gdLst>
              <a:gd name="connsiteX0" fmla="*/ 700211 w 700219"/>
              <a:gd name="connsiteY0" fmla="*/ 9 h 960139"/>
              <a:gd name="connsiteX1" fmla="*/ 566861 w 700219"/>
              <a:gd name="connsiteY1" fmla="*/ 98434 h 960139"/>
              <a:gd name="connsiteX2" fmla="*/ 592261 w 700219"/>
              <a:gd name="connsiteY2" fmla="*/ 79384 h 960139"/>
              <a:gd name="connsiteX3" fmla="*/ 487486 w 700219"/>
              <a:gd name="connsiteY3" fmla="*/ 257184 h 960139"/>
              <a:gd name="connsiteX4" fmla="*/ 516061 w 700219"/>
              <a:gd name="connsiteY4" fmla="*/ 212734 h 960139"/>
              <a:gd name="connsiteX5" fmla="*/ 277936 w 700219"/>
              <a:gd name="connsiteY5" fmla="*/ 558809 h 960139"/>
              <a:gd name="connsiteX6" fmla="*/ 309686 w 700219"/>
              <a:gd name="connsiteY6" fmla="*/ 517534 h 960139"/>
              <a:gd name="connsiteX7" fmla="*/ 166811 w 700219"/>
              <a:gd name="connsiteY7" fmla="*/ 739784 h 960139"/>
              <a:gd name="connsiteX8" fmla="*/ 84261 w 700219"/>
              <a:gd name="connsiteY8" fmla="*/ 889009 h 960139"/>
              <a:gd name="connsiteX9" fmla="*/ 49336 w 700219"/>
              <a:gd name="connsiteY9" fmla="*/ 927109 h 960139"/>
              <a:gd name="connsiteX10" fmla="*/ 42986 w 700219"/>
              <a:gd name="connsiteY10" fmla="*/ 920759 h 960139"/>
              <a:gd name="connsiteX11" fmla="*/ 103311 w 700219"/>
              <a:gd name="connsiteY11" fmla="*/ 847734 h 960139"/>
              <a:gd name="connsiteX12" fmla="*/ 14411 w 700219"/>
              <a:gd name="connsiteY12" fmla="*/ 949334 h 960139"/>
              <a:gd name="connsiteX13" fmla="*/ 8061 w 700219"/>
              <a:gd name="connsiteY13" fmla="*/ 949334 h 960139"/>
              <a:gd name="connsiteX14" fmla="*/ 93786 w 700219"/>
              <a:gd name="connsiteY14" fmla="*/ 879484 h 960139"/>
              <a:gd name="connsiteX15" fmla="*/ 293811 w 700219"/>
              <a:gd name="connsiteY15" fmla="*/ 577859 h 960139"/>
              <a:gd name="connsiteX16" fmla="*/ 436686 w 700219"/>
              <a:gd name="connsiteY16" fmla="*/ 346084 h 960139"/>
              <a:gd name="connsiteX17" fmla="*/ 404936 w 700219"/>
              <a:gd name="connsiteY17" fmla="*/ 374659 h 960139"/>
              <a:gd name="connsiteX18" fmla="*/ 535111 w 700219"/>
              <a:gd name="connsiteY18" fmla="*/ 184159 h 960139"/>
              <a:gd name="connsiteX19" fmla="*/ 573211 w 700219"/>
              <a:gd name="connsiteY19" fmla="*/ 104784 h 960139"/>
              <a:gd name="connsiteX20" fmla="*/ 700211 w 700219"/>
              <a:gd name="connsiteY20" fmla="*/ 9 h 960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00219" h="960139">
                <a:moveTo>
                  <a:pt x="700211" y="9"/>
                </a:moveTo>
                <a:cubicBezTo>
                  <a:pt x="699153" y="-1049"/>
                  <a:pt x="584853" y="85205"/>
                  <a:pt x="566861" y="98434"/>
                </a:cubicBezTo>
                <a:cubicBezTo>
                  <a:pt x="548869" y="111663"/>
                  <a:pt x="605490" y="52926"/>
                  <a:pt x="592261" y="79384"/>
                </a:cubicBezTo>
                <a:cubicBezTo>
                  <a:pt x="579032" y="105842"/>
                  <a:pt x="500186" y="234959"/>
                  <a:pt x="487486" y="257184"/>
                </a:cubicBezTo>
                <a:cubicBezTo>
                  <a:pt x="474786" y="279409"/>
                  <a:pt x="550986" y="162463"/>
                  <a:pt x="516061" y="212734"/>
                </a:cubicBezTo>
                <a:cubicBezTo>
                  <a:pt x="481136" y="263005"/>
                  <a:pt x="312332" y="508009"/>
                  <a:pt x="277936" y="558809"/>
                </a:cubicBezTo>
                <a:cubicBezTo>
                  <a:pt x="243540" y="609609"/>
                  <a:pt x="328207" y="487372"/>
                  <a:pt x="309686" y="517534"/>
                </a:cubicBezTo>
                <a:cubicBezTo>
                  <a:pt x="291165" y="547697"/>
                  <a:pt x="204382" y="677872"/>
                  <a:pt x="166811" y="739784"/>
                </a:cubicBezTo>
                <a:cubicBezTo>
                  <a:pt x="129240" y="801696"/>
                  <a:pt x="103840" y="857788"/>
                  <a:pt x="84261" y="889009"/>
                </a:cubicBezTo>
                <a:cubicBezTo>
                  <a:pt x="64682" y="920230"/>
                  <a:pt x="49336" y="927109"/>
                  <a:pt x="49336" y="927109"/>
                </a:cubicBezTo>
                <a:cubicBezTo>
                  <a:pt x="42457" y="932401"/>
                  <a:pt x="33990" y="933988"/>
                  <a:pt x="42986" y="920759"/>
                </a:cubicBezTo>
                <a:cubicBezTo>
                  <a:pt x="51982" y="907530"/>
                  <a:pt x="108073" y="842972"/>
                  <a:pt x="103311" y="847734"/>
                </a:cubicBezTo>
                <a:cubicBezTo>
                  <a:pt x="98549" y="852496"/>
                  <a:pt x="14411" y="949334"/>
                  <a:pt x="14411" y="949334"/>
                </a:cubicBezTo>
                <a:cubicBezTo>
                  <a:pt x="-1464" y="966267"/>
                  <a:pt x="-5168" y="960976"/>
                  <a:pt x="8061" y="949334"/>
                </a:cubicBezTo>
                <a:cubicBezTo>
                  <a:pt x="21290" y="937692"/>
                  <a:pt x="46161" y="941397"/>
                  <a:pt x="93786" y="879484"/>
                </a:cubicBezTo>
                <a:cubicBezTo>
                  <a:pt x="141411" y="817571"/>
                  <a:pt x="236661" y="666759"/>
                  <a:pt x="293811" y="577859"/>
                </a:cubicBezTo>
                <a:cubicBezTo>
                  <a:pt x="350961" y="488959"/>
                  <a:pt x="418165" y="379951"/>
                  <a:pt x="436686" y="346084"/>
                </a:cubicBezTo>
                <a:cubicBezTo>
                  <a:pt x="455207" y="312217"/>
                  <a:pt x="388532" y="401646"/>
                  <a:pt x="404936" y="374659"/>
                </a:cubicBezTo>
                <a:cubicBezTo>
                  <a:pt x="421340" y="347672"/>
                  <a:pt x="507065" y="229138"/>
                  <a:pt x="535111" y="184159"/>
                </a:cubicBezTo>
                <a:cubicBezTo>
                  <a:pt x="563157" y="139180"/>
                  <a:pt x="548340" y="129655"/>
                  <a:pt x="573211" y="104784"/>
                </a:cubicBezTo>
                <a:cubicBezTo>
                  <a:pt x="598082" y="79913"/>
                  <a:pt x="701269" y="1067"/>
                  <a:pt x="700211" y="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3" name="フリーフォーム 802">
            <a:extLst>
              <a:ext uri="{FF2B5EF4-FFF2-40B4-BE49-F238E27FC236}">
                <a16:creationId xmlns:a16="http://schemas.microsoft.com/office/drawing/2014/main" id="{768CB0C9-C136-6B72-037B-CB96D81E1F30}"/>
              </a:ext>
            </a:extLst>
          </p:cNvPr>
          <p:cNvSpPr/>
          <p:nvPr/>
        </p:nvSpPr>
        <p:spPr>
          <a:xfrm>
            <a:off x="2451034" y="7891345"/>
            <a:ext cx="558467" cy="846278"/>
          </a:xfrm>
          <a:custGeom>
            <a:avLst/>
            <a:gdLst>
              <a:gd name="connsiteX0" fmla="*/ 546166 w 558467"/>
              <a:gd name="connsiteY0" fmla="*/ 14405 h 846278"/>
              <a:gd name="connsiteX1" fmla="*/ 276291 w 558467"/>
              <a:gd name="connsiteY1" fmla="*/ 398580 h 846278"/>
              <a:gd name="connsiteX2" fmla="*/ 304866 w 558467"/>
              <a:gd name="connsiteY2" fmla="*/ 370005 h 846278"/>
              <a:gd name="connsiteX3" fmla="*/ 108016 w 558467"/>
              <a:gd name="connsiteY3" fmla="*/ 671630 h 846278"/>
              <a:gd name="connsiteX4" fmla="*/ 47691 w 558467"/>
              <a:gd name="connsiteY4" fmla="*/ 782755 h 846278"/>
              <a:gd name="connsiteX5" fmla="*/ 66 w 558467"/>
              <a:gd name="connsiteY5" fmla="*/ 846255 h 846278"/>
              <a:gd name="connsiteX6" fmla="*/ 44516 w 558467"/>
              <a:gd name="connsiteY6" fmla="*/ 776405 h 846278"/>
              <a:gd name="connsiteX7" fmla="*/ 260416 w 558467"/>
              <a:gd name="connsiteY7" fmla="*/ 465255 h 846278"/>
              <a:gd name="connsiteX8" fmla="*/ 247716 w 558467"/>
              <a:gd name="connsiteY8" fmla="*/ 490655 h 846278"/>
              <a:gd name="connsiteX9" fmla="*/ 469966 w 558467"/>
              <a:gd name="connsiteY9" fmla="*/ 138230 h 846278"/>
              <a:gd name="connsiteX10" fmla="*/ 508066 w 558467"/>
              <a:gd name="connsiteY10" fmla="*/ 87430 h 846278"/>
              <a:gd name="connsiteX11" fmla="*/ 546166 w 558467"/>
              <a:gd name="connsiteY11" fmla="*/ 14405 h 846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58467" h="846278">
                <a:moveTo>
                  <a:pt x="546166" y="14405"/>
                </a:moveTo>
                <a:cubicBezTo>
                  <a:pt x="507537" y="66263"/>
                  <a:pt x="316508" y="339313"/>
                  <a:pt x="276291" y="398580"/>
                </a:cubicBezTo>
                <a:cubicBezTo>
                  <a:pt x="236074" y="457847"/>
                  <a:pt x="332912" y="324497"/>
                  <a:pt x="304866" y="370005"/>
                </a:cubicBezTo>
                <a:cubicBezTo>
                  <a:pt x="276820" y="415513"/>
                  <a:pt x="150879" y="602838"/>
                  <a:pt x="108016" y="671630"/>
                </a:cubicBezTo>
                <a:cubicBezTo>
                  <a:pt x="65153" y="740422"/>
                  <a:pt x="65683" y="753651"/>
                  <a:pt x="47691" y="782755"/>
                </a:cubicBezTo>
                <a:cubicBezTo>
                  <a:pt x="29699" y="811859"/>
                  <a:pt x="595" y="847313"/>
                  <a:pt x="66" y="846255"/>
                </a:cubicBezTo>
                <a:cubicBezTo>
                  <a:pt x="-463" y="845197"/>
                  <a:pt x="1124" y="839905"/>
                  <a:pt x="44516" y="776405"/>
                </a:cubicBezTo>
                <a:cubicBezTo>
                  <a:pt x="87908" y="712905"/>
                  <a:pt x="226549" y="512880"/>
                  <a:pt x="260416" y="465255"/>
                </a:cubicBezTo>
                <a:cubicBezTo>
                  <a:pt x="294283" y="417630"/>
                  <a:pt x="212791" y="545159"/>
                  <a:pt x="247716" y="490655"/>
                </a:cubicBezTo>
                <a:cubicBezTo>
                  <a:pt x="282641" y="436151"/>
                  <a:pt x="426574" y="205434"/>
                  <a:pt x="469966" y="138230"/>
                </a:cubicBezTo>
                <a:cubicBezTo>
                  <a:pt x="513358" y="71026"/>
                  <a:pt x="494837" y="109126"/>
                  <a:pt x="508066" y="87430"/>
                </a:cubicBezTo>
                <a:cubicBezTo>
                  <a:pt x="521295" y="65734"/>
                  <a:pt x="584795" y="-37453"/>
                  <a:pt x="546166" y="1440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4" name="フリーフォーム 803">
            <a:extLst>
              <a:ext uri="{FF2B5EF4-FFF2-40B4-BE49-F238E27FC236}">
                <a16:creationId xmlns:a16="http://schemas.microsoft.com/office/drawing/2014/main" id="{939B5014-EEA4-C732-887A-544565C8A23B}"/>
              </a:ext>
            </a:extLst>
          </p:cNvPr>
          <p:cNvSpPr/>
          <p:nvPr/>
        </p:nvSpPr>
        <p:spPr>
          <a:xfrm>
            <a:off x="3124175" y="7578460"/>
            <a:ext cx="273078" cy="346443"/>
          </a:xfrm>
          <a:custGeom>
            <a:avLst/>
            <a:gdLst>
              <a:gd name="connsiteX0" fmla="*/ 273075 w 273078"/>
              <a:gd name="connsiteY0" fmla="*/ 265 h 346443"/>
              <a:gd name="connsiteX1" fmla="*/ 193700 w 273078"/>
              <a:gd name="connsiteY1" fmla="*/ 136790 h 346443"/>
              <a:gd name="connsiteX2" fmla="*/ 215925 w 273078"/>
              <a:gd name="connsiteY2" fmla="*/ 111390 h 346443"/>
              <a:gd name="connsiteX3" fmla="*/ 146075 w 273078"/>
              <a:gd name="connsiteY3" fmla="*/ 165365 h 346443"/>
              <a:gd name="connsiteX4" fmla="*/ 98450 w 273078"/>
              <a:gd name="connsiteY4" fmla="*/ 184415 h 346443"/>
              <a:gd name="connsiteX5" fmla="*/ 168300 w 273078"/>
              <a:gd name="connsiteY5" fmla="*/ 149490 h 346443"/>
              <a:gd name="connsiteX6" fmla="*/ 47650 w 273078"/>
              <a:gd name="connsiteY6" fmla="*/ 212990 h 346443"/>
              <a:gd name="connsiteX7" fmla="*/ 19075 w 273078"/>
              <a:gd name="connsiteY7" fmla="*/ 263790 h 346443"/>
              <a:gd name="connsiteX8" fmla="*/ 31775 w 273078"/>
              <a:gd name="connsiteY8" fmla="*/ 228865 h 346443"/>
              <a:gd name="connsiteX9" fmla="*/ 12725 w 273078"/>
              <a:gd name="connsiteY9" fmla="*/ 311415 h 346443"/>
              <a:gd name="connsiteX10" fmla="*/ 25 w 273078"/>
              <a:gd name="connsiteY10" fmla="*/ 346340 h 346443"/>
              <a:gd name="connsiteX11" fmla="*/ 15900 w 273078"/>
              <a:gd name="connsiteY11" fmla="*/ 301890 h 346443"/>
              <a:gd name="connsiteX12" fmla="*/ 50825 w 273078"/>
              <a:gd name="connsiteY12" fmla="*/ 203465 h 346443"/>
              <a:gd name="connsiteX13" fmla="*/ 41300 w 273078"/>
              <a:gd name="connsiteY13" fmla="*/ 216165 h 346443"/>
              <a:gd name="connsiteX14" fmla="*/ 171475 w 273078"/>
              <a:gd name="connsiteY14" fmla="*/ 149490 h 346443"/>
              <a:gd name="connsiteX15" fmla="*/ 149250 w 273078"/>
              <a:gd name="connsiteY15" fmla="*/ 165365 h 346443"/>
              <a:gd name="connsiteX16" fmla="*/ 190525 w 273078"/>
              <a:gd name="connsiteY16" fmla="*/ 124090 h 346443"/>
              <a:gd name="connsiteX17" fmla="*/ 196875 w 273078"/>
              <a:gd name="connsiteY17" fmla="*/ 101865 h 346443"/>
              <a:gd name="connsiteX18" fmla="*/ 273075 w 273078"/>
              <a:gd name="connsiteY18" fmla="*/ 265 h 346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73078" h="346443">
                <a:moveTo>
                  <a:pt x="273075" y="265"/>
                </a:moveTo>
                <a:cubicBezTo>
                  <a:pt x="272546" y="6086"/>
                  <a:pt x="203225" y="118269"/>
                  <a:pt x="193700" y="136790"/>
                </a:cubicBezTo>
                <a:cubicBezTo>
                  <a:pt x="184175" y="155311"/>
                  <a:pt x="223862" y="106628"/>
                  <a:pt x="215925" y="111390"/>
                </a:cubicBezTo>
                <a:cubicBezTo>
                  <a:pt x="207987" y="116153"/>
                  <a:pt x="165654" y="153194"/>
                  <a:pt x="146075" y="165365"/>
                </a:cubicBezTo>
                <a:cubicBezTo>
                  <a:pt x="126496" y="177536"/>
                  <a:pt x="94746" y="187061"/>
                  <a:pt x="98450" y="184415"/>
                </a:cubicBezTo>
                <a:cubicBezTo>
                  <a:pt x="102154" y="181769"/>
                  <a:pt x="176767" y="144727"/>
                  <a:pt x="168300" y="149490"/>
                </a:cubicBezTo>
                <a:cubicBezTo>
                  <a:pt x="159833" y="154253"/>
                  <a:pt x="72521" y="193940"/>
                  <a:pt x="47650" y="212990"/>
                </a:cubicBezTo>
                <a:cubicBezTo>
                  <a:pt x="22779" y="232040"/>
                  <a:pt x="21721" y="261144"/>
                  <a:pt x="19075" y="263790"/>
                </a:cubicBezTo>
                <a:cubicBezTo>
                  <a:pt x="16429" y="266436"/>
                  <a:pt x="32833" y="220928"/>
                  <a:pt x="31775" y="228865"/>
                </a:cubicBezTo>
                <a:cubicBezTo>
                  <a:pt x="30717" y="236802"/>
                  <a:pt x="18017" y="291836"/>
                  <a:pt x="12725" y="311415"/>
                </a:cubicBezTo>
                <a:cubicBezTo>
                  <a:pt x="7433" y="330994"/>
                  <a:pt x="-504" y="347927"/>
                  <a:pt x="25" y="346340"/>
                </a:cubicBezTo>
                <a:cubicBezTo>
                  <a:pt x="554" y="344753"/>
                  <a:pt x="15900" y="301890"/>
                  <a:pt x="15900" y="301890"/>
                </a:cubicBezTo>
                <a:lnTo>
                  <a:pt x="50825" y="203465"/>
                </a:lnTo>
                <a:cubicBezTo>
                  <a:pt x="55058" y="189178"/>
                  <a:pt x="21192" y="225161"/>
                  <a:pt x="41300" y="216165"/>
                </a:cubicBezTo>
                <a:cubicBezTo>
                  <a:pt x="61408" y="207169"/>
                  <a:pt x="153483" y="157957"/>
                  <a:pt x="171475" y="149490"/>
                </a:cubicBezTo>
                <a:cubicBezTo>
                  <a:pt x="189467" y="141023"/>
                  <a:pt x="146075" y="169598"/>
                  <a:pt x="149250" y="165365"/>
                </a:cubicBezTo>
                <a:cubicBezTo>
                  <a:pt x="152425" y="161132"/>
                  <a:pt x="182588" y="134673"/>
                  <a:pt x="190525" y="124090"/>
                </a:cubicBezTo>
                <a:cubicBezTo>
                  <a:pt x="198462" y="113507"/>
                  <a:pt x="184704" y="117740"/>
                  <a:pt x="196875" y="101865"/>
                </a:cubicBezTo>
                <a:cubicBezTo>
                  <a:pt x="209046" y="85990"/>
                  <a:pt x="273604" y="-5556"/>
                  <a:pt x="273075" y="2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5" name="フリーフォーム 804">
            <a:extLst>
              <a:ext uri="{FF2B5EF4-FFF2-40B4-BE49-F238E27FC236}">
                <a16:creationId xmlns:a16="http://schemas.microsoft.com/office/drawing/2014/main" id="{A9B95DBB-D4CA-E9FD-6D5C-2C7905D7493D}"/>
              </a:ext>
            </a:extLst>
          </p:cNvPr>
          <p:cNvSpPr/>
          <p:nvPr/>
        </p:nvSpPr>
        <p:spPr>
          <a:xfrm>
            <a:off x="3091316" y="7831531"/>
            <a:ext cx="77675" cy="687440"/>
          </a:xfrm>
          <a:custGeom>
            <a:avLst/>
            <a:gdLst>
              <a:gd name="connsiteX0" fmla="*/ 77334 w 77675"/>
              <a:gd name="connsiteY0" fmla="*/ 1194 h 687440"/>
              <a:gd name="connsiteX1" fmla="*/ 23359 w 77675"/>
              <a:gd name="connsiteY1" fmla="*/ 125019 h 687440"/>
              <a:gd name="connsiteX2" fmla="*/ 39234 w 77675"/>
              <a:gd name="connsiteY2" fmla="*/ 90094 h 687440"/>
              <a:gd name="connsiteX3" fmla="*/ 23359 w 77675"/>
              <a:gd name="connsiteY3" fmla="*/ 220269 h 687440"/>
              <a:gd name="connsiteX4" fmla="*/ 10659 w 77675"/>
              <a:gd name="connsiteY4" fmla="*/ 305994 h 687440"/>
              <a:gd name="connsiteX5" fmla="*/ 13834 w 77675"/>
              <a:gd name="connsiteY5" fmla="*/ 264719 h 687440"/>
              <a:gd name="connsiteX6" fmla="*/ 7484 w 77675"/>
              <a:gd name="connsiteY6" fmla="*/ 356794 h 687440"/>
              <a:gd name="connsiteX7" fmla="*/ 17009 w 77675"/>
              <a:gd name="connsiteY7" fmla="*/ 461569 h 687440"/>
              <a:gd name="connsiteX8" fmla="*/ 20184 w 77675"/>
              <a:gd name="connsiteY8" fmla="*/ 417119 h 687440"/>
              <a:gd name="connsiteX9" fmla="*/ 23359 w 77675"/>
              <a:gd name="connsiteY9" fmla="*/ 509194 h 687440"/>
              <a:gd name="connsiteX10" fmla="*/ 67809 w 77675"/>
              <a:gd name="connsiteY10" fmla="*/ 683819 h 687440"/>
              <a:gd name="connsiteX11" fmla="*/ 58284 w 77675"/>
              <a:gd name="connsiteY11" fmla="*/ 610794 h 687440"/>
              <a:gd name="connsiteX12" fmla="*/ 1134 w 77675"/>
              <a:gd name="connsiteY12" fmla="*/ 417119 h 687440"/>
              <a:gd name="connsiteX13" fmla="*/ 20184 w 77675"/>
              <a:gd name="connsiteY13" fmla="*/ 125019 h 687440"/>
              <a:gd name="connsiteX14" fmla="*/ 20184 w 77675"/>
              <a:gd name="connsiteY14" fmla="*/ 166294 h 687440"/>
              <a:gd name="connsiteX15" fmla="*/ 45584 w 77675"/>
              <a:gd name="connsiteY15" fmla="*/ 67869 h 687440"/>
              <a:gd name="connsiteX16" fmla="*/ 77334 w 77675"/>
              <a:gd name="connsiteY16" fmla="*/ 1194 h 687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7675" h="687440">
                <a:moveTo>
                  <a:pt x="77334" y="1194"/>
                </a:moveTo>
                <a:cubicBezTo>
                  <a:pt x="73630" y="10719"/>
                  <a:pt x="29709" y="110202"/>
                  <a:pt x="23359" y="125019"/>
                </a:cubicBezTo>
                <a:cubicBezTo>
                  <a:pt x="17009" y="139836"/>
                  <a:pt x="39234" y="74219"/>
                  <a:pt x="39234" y="90094"/>
                </a:cubicBezTo>
                <a:cubicBezTo>
                  <a:pt x="39234" y="105969"/>
                  <a:pt x="28121" y="184286"/>
                  <a:pt x="23359" y="220269"/>
                </a:cubicBezTo>
                <a:cubicBezTo>
                  <a:pt x="18597" y="256252"/>
                  <a:pt x="12246" y="298586"/>
                  <a:pt x="10659" y="305994"/>
                </a:cubicBezTo>
                <a:cubicBezTo>
                  <a:pt x="9072" y="313402"/>
                  <a:pt x="14363" y="256252"/>
                  <a:pt x="13834" y="264719"/>
                </a:cubicBezTo>
                <a:cubicBezTo>
                  <a:pt x="13305" y="273186"/>
                  <a:pt x="6955" y="323986"/>
                  <a:pt x="7484" y="356794"/>
                </a:cubicBezTo>
                <a:cubicBezTo>
                  <a:pt x="8013" y="389602"/>
                  <a:pt x="14892" y="451515"/>
                  <a:pt x="17009" y="461569"/>
                </a:cubicBezTo>
                <a:cubicBezTo>
                  <a:pt x="19126" y="471623"/>
                  <a:pt x="19126" y="409182"/>
                  <a:pt x="20184" y="417119"/>
                </a:cubicBezTo>
                <a:cubicBezTo>
                  <a:pt x="21242" y="425056"/>
                  <a:pt x="15422" y="464744"/>
                  <a:pt x="23359" y="509194"/>
                </a:cubicBezTo>
                <a:cubicBezTo>
                  <a:pt x="31296" y="553644"/>
                  <a:pt x="61988" y="666886"/>
                  <a:pt x="67809" y="683819"/>
                </a:cubicBezTo>
                <a:cubicBezTo>
                  <a:pt x="73630" y="700752"/>
                  <a:pt x="69397" y="655244"/>
                  <a:pt x="58284" y="610794"/>
                </a:cubicBezTo>
                <a:cubicBezTo>
                  <a:pt x="47171" y="566344"/>
                  <a:pt x="7484" y="498081"/>
                  <a:pt x="1134" y="417119"/>
                </a:cubicBezTo>
                <a:cubicBezTo>
                  <a:pt x="-5216" y="336157"/>
                  <a:pt x="17009" y="166823"/>
                  <a:pt x="20184" y="125019"/>
                </a:cubicBezTo>
                <a:cubicBezTo>
                  <a:pt x="23359" y="83215"/>
                  <a:pt x="15951" y="175819"/>
                  <a:pt x="20184" y="166294"/>
                </a:cubicBezTo>
                <a:cubicBezTo>
                  <a:pt x="24417" y="156769"/>
                  <a:pt x="37646" y="94327"/>
                  <a:pt x="45584" y="67869"/>
                </a:cubicBezTo>
                <a:cubicBezTo>
                  <a:pt x="53522" y="41411"/>
                  <a:pt x="81038" y="-8331"/>
                  <a:pt x="77334" y="11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6" name="フリーフォーム 805">
            <a:extLst>
              <a:ext uri="{FF2B5EF4-FFF2-40B4-BE49-F238E27FC236}">
                <a16:creationId xmlns:a16="http://schemas.microsoft.com/office/drawing/2014/main" id="{B0A4B038-9847-E912-0278-548DDC60750A}"/>
              </a:ext>
            </a:extLst>
          </p:cNvPr>
          <p:cNvSpPr/>
          <p:nvPr/>
        </p:nvSpPr>
        <p:spPr>
          <a:xfrm>
            <a:off x="3304784" y="7648053"/>
            <a:ext cx="387785" cy="611448"/>
          </a:xfrm>
          <a:custGeom>
            <a:avLst/>
            <a:gdLst>
              <a:gd name="connsiteX0" fmla="*/ 391 w 387785"/>
              <a:gd name="connsiteY0" fmla="*/ 79897 h 611448"/>
              <a:gd name="connsiteX1" fmla="*/ 136916 w 387785"/>
              <a:gd name="connsiteY1" fmla="*/ 10047 h 611448"/>
              <a:gd name="connsiteX2" fmla="*/ 117866 w 387785"/>
              <a:gd name="connsiteY2" fmla="*/ 10047 h 611448"/>
              <a:gd name="connsiteX3" fmla="*/ 254391 w 387785"/>
              <a:gd name="connsiteY3" fmla="*/ 35447 h 611448"/>
              <a:gd name="connsiteX4" fmla="*/ 251216 w 387785"/>
              <a:gd name="connsiteY4" fmla="*/ 16397 h 611448"/>
              <a:gd name="connsiteX5" fmla="*/ 279791 w 387785"/>
              <a:gd name="connsiteY5" fmla="*/ 95772 h 611448"/>
              <a:gd name="connsiteX6" fmla="*/ 282966 w 387785"/>
              <a:gd name="connsiteY6" fmla="*/ 64022 h 611448"/>
              <a:gd name="connsiteX7" fmla="*/ 314716 w 387785"/>
              <a:gd name="connsiteY7" fmla="*/ 191022 h 611448"/>
              <a:gd name="connsiteX8" fmla="*/ 314716 w 387785"/>
              <a:gd name="connsiteY8" fmla="*/ 143397 h 611448"/>
              <a:gd name="connsiteX9" fmla="*/ 355991 w 387785"/>
              <a:gd name="connsiteY9" fmla="*/ 384697 h 611448"/>
              <a:gd name="connsiteX10" fmla="*/ 346466 w 387785"/>
              <a:gd name="connsiteY10" fmla="*/ 314847 h 611448"/>
              <a:gd name="connsiteX11" fmla="*/ 371866 w 387785"/>
              <a:gd name="connsiteY11" fmla="*/ 498997 h 611448"/>
              <a:gd name="connsiteX12" fmla="*/ 387741 w 387785"/>
              <a:gd name="connsiteY12" fmla="*/ 610122 h 611448"/>
              <a:gd name="connsiteX13" fmla="*/ 375041 w 387785"/>
              <a:gd name="connsiteY13" fmla="*/ 543447 h 611448"/>
              <a:gd name="connsiteX14" fmla="*/ 333766 w 387785"/>
              <a:gd name="connsiteY14" fmla="*/ 308497 h 611448"/>
              <a:gd name="connsiteX15" fmla="*/ 279791 w 387785"/>
              <a:gd name="connsiteY15" fmla="*/ 98947 h 611448"/>
              <a:gd name="connsiteX16" fmla="*/ 257566 w 387785"/>
              <a:gd name="connsiteY16" fmla="*/ 41797 h 611448"/>
              <a:gd name="connsiteX17" fmla="*/ 175016 w 387785"/>
              <a:gd name="connsiteY17" fmla="*/ 22747 h 611448"/>
              <a:gd name="connsiteX18" fmla="*/ 124216 w 387785"/>
              <a:gd name="connsiteY18" fmla="*/ 13222 h 611448"/>
              <a:gd name="connsiteX19" fmla="*/ 171841 w 387785"/>
              <a:gd name="connsiteY19" fmla="*/ 522 h 611448"/>
              <a:gd name="connsiteX20" fmla="*/ 63891 w 387785"/>
              <a:gd name="connsiteY20" fmla="*/ 32272 h 611448"/>
              <a:gd name="connsiteX21" fmla="*/ 95641 w 387785"/>
              <a:gd name="connsiteY21" fmla="*/ 10047 h 611448"/>
              <a:gd name="connsiteX22" fmla="*/ 391 w 387785"/>
              <a:gd name="connsiteY22" fmla="*/ 79897 h 6114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87785" h="611448">
                <a:moveTo>
                  <a:pt x="391" y="79897"/>
                </a:moveTo>
                <a:cubicBezTo>
                  <a:pt x="7270" y="79897"/>
                  <a:pt x="136916" y="10047"/>
                  <a:pt x="136916" y="10047"/>
                </a:cubicBezTo>
                <a:cubicBezTo>
                  <a:pt x="156495" y="-1595"/>
                  <a:pt x="98287" y="5814"/>
                  <a:pt x="117866" y="10047"/>
                </a:cubicBezTo>
                <a:cubicBezTo>
                  <a:pt x="137445" y="14280"/>
                  <a:pt x="254391" y="35447"/>
                  <a:pt x="254391" y="35447"/>
                </a:cubicBezTo>
                <a:cubicBezTo>
                  <a:pt x="276616" y="36505"/>
                  <a:pt x="246983" y="6343"/>
                  <a:pt x="251216" y="16397"/>
                </a:cubicBezTo>
                <a:cubicBezTo>
                  <a:pt x="255449" y="26451"/>
                  <a:pt x="274499" y="87835"/>
                  <a:pt x="279791" y="95772"/>
                </a:cubicBezTo>
                <a:cubicBezTo>
                  <a:pt x="285083" y="103709"/>
                  <a:pt x="277145" y="48147"/>
                  <a:pt x="282966" y="64022"/>
                </a:cubicBezTo>
                <a:cubicBezTo>
                  <a:pt x="288787" y="79897"/>
                  <a:pt x="309424" y="177793"/>
                  <a:pt x="314716" y="191022"/>
                </a:cubicBezTo>
                <a:cubicBezTo>
                  <a:pt x="320008" y="204251"/>
                  <a:pt x="307837" y="111118"/>
                  <a:pt x="314716" y="143397"/>
                </a:cubicBezTo>
                <a:cubicBezTo>
                  <a:pt x="321595" y="175676"/>
                  <a:pt x="350699" y="356122"/>
                  <a:pt x="355991" y="384697"/>
                </a:cubicBezTo>
                <a:cubicBezTo>
                  <a:pt x="361283" y="413272"/>
                  <a:pt x="343820" y="295797"/>
                  <a:pt x="346466" y="314847"/>
                </a:cubicBezTo>
                <a:cubicBezTo>
                  <a:pt x="349112" y="333897"/>
                  <a:pt x="364987" y="449785"/>
                  <a:pt x="371866" y="498997"/>
                </a:cubicBezTo>
                <a:cubicBezTo>
                  <a:pt x="378745" y="548209"/>
                  <a:pt x="387212" y="602714"/>
                  <a:pt x="387741" y="610122"/>
                </a:cubicBezTo>
                <a:cubicBezTo>
                  <a:pt x="388270" y="617530"/>
                  <a:pt x="384037" y="593718"/>
                  <a:pt x="375041" y="543447"/>
                </a:cubicBezTo>
                <a:cubicBezTo>
                  <a:pt x="366045" y="493176"/>
                  <a:pt x="349641" y="382580"/>
                  <a:pt x="333766" y="308497"/>
                </a:cubicBezTo>
                <a:cubicBezTo>
                  <a:pt x="317891" y="234414"/>
                  <a:pt x="292491" y="143397"/>
                  <a:pt x="279791" y="98947"/>
                </a:cubicBezTo>
                <a:cubicBezTo>
                  <a:pt x="267091" y="54497"/>
                  <a:pt x="275029" y="54497"/>
                  <a:pt x="257566" y="41797"/>
                </a:cubicBezTo>
                <a:cubicBezTo>
                  <a:pt x="240104" y="29097"/>
                  <a:pt x="197241" y="27509"/>
                  <a:pt x="175016" y="22747"/>
                </a:cubicBezTo>
                <a:cubicBezTo>
                  <a:pt x="152791" y="17984"/>
                  <a:pt x="124745" y="16926"/>
                  <a:pt x="124216" y="13222"/>
                </a:cubicBezTo>
                <a:cubicBezTo>
                  <a:pt x="123687" y="9518"/>
                  <a:pt x="181895" y="-2653"/>
                  <a:pt x="171841" y="522"/>
                </a:cubicBezTo>
                <a:cubicBezTo>
                  <a:pt x="161787" y="3697"/>
                  <a:pt x="76591" y="30685"/>
                  <a:pt x="63891" y="32272"/>
                </a:cubicBezTo>
                <a:cubicBezTo>
                  <a:pt x="51191" y="33859"/>
                  <a:pt x="112045" y="522"/>
                  <a:pt x="95641" y="10047"/>
                </a:cubicBezTo>
                <a:cubicBezTo>
                  <a:pt x="79237" y="19572"/>
                  <a:pt x="-6488" y="79897"/>
                  <a:pt x="391" y="7989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7" name="フリーフォーム 806">
            <a:extLst>
              <a:ext uri="{FF2B5EF4-FFF2-40B4-BE49-F238E27FC236}">
                <a16:creationId xmlns:a16="http://schemas.microsoft.com/office/drawing/2014/main" id="{D783F3CA-FDC3-0FFB-E751-A441F8FD00BA}"/>
              </a:ext>
            </a:extLst>
          </p:cNvPr>
          <p:cNvSpPr/>
          <p:nvPr/>
        </p:nvSpPr>
        <p:spPr>
          <a:xfrm>
            <a:off x="3098775" y="7750165"/>
            <a:ext cx="258119" cy="355708"/>
          </a:xfrm>
          <a:custGeom>
            <a:avLst/>
            <a:gdLst>
              <a:gd name="connsiteX0" fmla="*/ 225450 w 258119"/>
              <a:gd name="connsiteY0" fmla="*/ 10 h 355708"/>
              <a:gd name="connsiteX1" fmla="*/ 238150 w 258119"/>
              <a:gd name="connsiteY1" fmla="*/ 98435 h 355708"/>
              <a:gd name="connsiteX2" fmla="*/ 257200 w 258119"/>
              <a:gd name="connsiteY2" fmla="*/ 107960 h 355708"/>
              <a:gd name="connsiteX3" fmla="*/ 206400 w 258119"/>
              <a:gd name="connsiteY3" fmla="*/ 133360 h 355708"/>
              <a:gd name="connsiteX4" fmla="*/ 114325 w 258119"/>
              <a:gd name="connsiteY4" fmla="*/ 234960 h 355708"/>
              <a:gd name="connsiteX5" fmla="*/ 193700 w 258119"/>
              <a:gd name="connsiteY5" fmla="*/ 174635 h 355708"/>
              <a:gd name="connsiteX6" fmla="*/ 63525 w 258119"/>
              <a:gd name="connsiteY6" fmla="*/ 295285 h 355708"/>
              <a:gd name="connsiteX7" fmla="*/ 25 w 258119"/>
              <a:gd name="connsiteY7" fmla="*/ 355610 h 355708"/>
              <a:gd name="connsiteX8" fmla="*/ 69875 w 258119"/>
              <a:gd name="connsiteY8" fmla="*/ 282585 h 355708"/>
              <a:gd name="connsiteX9" fmla="*/ 165125 w 258119"/>
              <a:gd name="connsiteY9" fmla="*/ 196860 h 355708"/>
              <a:gd name="connsiteX10" fmla="*/ 247675 w 258119"/>
              <a:gd name="connsiteY10" fmla="*/ 117485 h 355708"/>
              <a:gd name="connsiteX11" fmla="*/ 244500 w 258119"/>
              <a:gd name="connsiteY11" fmla="*/ 92085 h 355708"/>
              <a:gd name="connsiteX12" fmla="*/ 225450 w 258119"/>
              <a:gd name="connsiteY12" fmla="*/ 10 h 355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58119" h="355708">
                <a:moveTo>
                  <a:pt x="225450" y="10"/>
                </a:moveTo>
                <a:cubicBezTo>
                  <a:pt x="224392" y="1068"/>
                  <a:pt x="238150" y="98435"/>
                  <a:pt x="238150" y="98435"/>
                </a:cubicBezTo>
                <a:cubicBezTo>
                  <a:pt x="243442" y="116427"/>
                  <a:pt x="262492" y="102139"/>
                  <a:pt x="257200" y="107960"/>
                </a:cubicBezTo>
                <a:cubicBezTo>
                  <a:pt x="251908" y="113781"/>
                  <a:pt x="230213" y="112193"/>
                  <a:pt x="206400" y="133360"/>
                </a:cubicBezTo>
                <a:cubicBezTo>
                  <a:pt x="182587" y="154527"/>
                  <a:pt x="116442" y="228081"/>
                  <a:pt x="114325" y="234960"/>
                </a:cubicBezTo>
                <a:cubicBezTo>
                  <a:pt x="112208" y="241839"/>
                  <a:pt x="202167" y="164581"/>
                  <a:pt x="193700" y="174635"/>
                </a:cubicBezTo>
                <a:cubicBezTo>
                  <a:pt x="185233" y="184689"/>
                  <a:pt x="95804" y="265123"/>
                  <a:pt x="63525" y="295285"/>
                </a:cubicBezTo>
                <a:cubicBezTo>
                  <a:pt x="31246" y="325448"/>
                  <a:pt x="-1033" y="357727"/>
                  <a:pt x="25" y="355610"/>
                </a:cubicBezTo>
                <a:cubicBezTo>
                  <a:pt x="1083" y="353493"/>
                  <a:pt x="42358" y="309043"/>
                  <a:pt x="69875" y="282585"/>
                </a:cubicBezTo>
                <a:cubicBezTo>
                  <a:pt x="97392" y="256127"/>
                  <a:pt x="135492" y="224377"/>
                  <a:pt x="165125" y="196860"/>
                </a:cubicBezTo>
                <a:cubicBezTo>
                  <a:pt x="194758" y="169343"/>
                  <a:pt x="234446" y="134948"/>
                  <a:pt x="247675" y="117485"/>
                </a:cubicBezTo>
                <a:cubicBezTo>
                  <a:pt x="260904" y="100023"/>
                  <a:pt x="247675" y="107960"/>
                  <a:pt x="244500" y="92085"/>
                </a:cubicBezTo>
                <a:cubicBezTo>
                  <a:pt x="241325" y="76210"/>
                  <a:pt x="226508" y="-1048"/>
                  <a:pt x="225450" y="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8" name="フリーフォーム 807">
            <a:extLst>
              <a:ext uri="{FF2B5EF4-FFF2-40B4-BE49-F238E27FC236}">
                <a16:creationId xmlns:a16="http://schemas.microsoft.com/office/drawing/2014/main" id="{28FAEBCB-C8F4-8EB3-42C5-C74CE719DF24}"/>
              </a:ext>
            </a:extLst>
          </p:cNvPr>
          <p:cNvSpPr/>
          <p:nvPr/>
        </p:nvSpPr>
        <p:spPr>
          <a:xfrm>
            <a:off x="3108041" y="7746422"/>
            <a:ext cx="226267" cy="343823"/>
          </a:xfrm>
          <a:custGeom>
            <a:avLst/>
            <a:gdLst>
              <a:gd name="connsiteX0" fmla="*/ 203484 w 226267"/>
              <a:gd name="connsiteY0" fmla="*/ 578 h 343823"/>
              <a:gd name="connsiteX1" fmla="*/ 200309 w 226267"/>
              <a:gd name="connsiteY1" fmla="*/ 60903 h 343823"/>
              <a:gd name="connsiteX2" fmla="*/ 225709 w 226267"/>
              <a:gd name="connsiteY2" fmla="*/ 114878 h 343823"/>
              <a:gd name="connsiteX3" fmla="*/ 174909 w 226267"/>
              <a:gd name="connsiteY3" fmla="*/ 114878 h 343823"/>
              <a:gd name="connsiteX4" fmla="*/ 216184 w 226267"/>
              <a:gd name="connsiteY4" fmla="*/ 114878 h 343823"/>
              <a:gd name="connsiteX5" fmla="*/ 152684 w 226267"/>
              <a:gd name="connsiteY5" fmla="*/ 156153 h 343823"/>
              <a:gd name="connsiteX6" fmla="*/ 79659 w 226267"/>
              <a:gd name="connsiteY6" fmla="*/ 222828 h 343823"/>
              <a:gd name="connsiteX7" fmla="*/ 130459 w 226267"/>
              <a:gd name="connsiteY7" fmla="*/ 175203 h 343823"/>
              <a:gd name="connsiteX8" fmla="*/ 70134 w 226267"/>
              <a:gd name="connsiteY8" fmla="*/ 241878 h 343823"/>
              <a:gd name="connsiteX9" fmla="*/ 284 w 226267"/>
              <a:gd name="connsiteY9" fmla="*/ 343478 h 343823"/>
              <a:gd name="connsiteX10" fmla="*/ 51084 w 226267"/>
              <a:gd name="connsiteY10" fmla="*/ 270453 h 343823"/>
              <a:gd name="connsiteX11" fmla="*/ 181259 w 226267"/>
              <a:gd name="connsiteY11" fmla="*/ 149803 h 343823"/>
              <a:gd name="connsiteX12" fmla="*/ 225709 w 226267"/>
              <a:gd name="connsiteY12" fmla="*/ 108528 h 343823"/>
              <a:gd name="connsiteX13" fmla="*/ 206659 w 226267"/>
              <a:gd name="connsiteY13" fmla="*/ 79953 h 343823"/>
              <a:gd name="connsiteX14" fmla="*/ 213009 w 226267"/>
              <a:gd name="connsiteY14" fmla="*/ 99003 h 343823"/>
              <a:gd name="connsiteX15" fmla="*/ 203484 w 226267"/>
              <a:gd name="connsiteY15" fmla="*/ 578 h 34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26267" h="343823">
                <a:moveTo>
                  <a:pt x="203484" y="578"/>
                </a:moveTo>
                <a:cubicBezTo>
                  <a:pt x="201367" y="-5772"/>
                  <a:pt x="196605" y="41853"/>
                  <a:pt x="200309" y="60903"/>
                </a:cubicBezTo>
                <a:cubicBezTo>
                  <a:pt x="204013" y="79953"/>
                  <a:pt x="229942" y="105882"/>
                  <a:pt x="225709" y="114878"/>
                </a:cubicBezTo>
                <a:cubicBezTo>
                  <a:pt x="221476" y="123874"/>
                  <a:pt x="174909" y="114878"/>
                  <a:pt x="174909" y="114878"/>
                </a:cubicBezTo>
                <a:cubicBezTo>
                  <a:pt x="173322" y="114878"/>
                  <a:pt x="219888" y="107999"/>
                  <a:pt x="216184" y="114878"/>
                </a:cubicBezTo>
                <a:cubicBezTo>
                  <a:pt x="212480" y="121757"/>
                  <a:pt x="175438" y="138161"/>
                  <a:pt x="152684" y="156153"/>
                </a:cubicBezTo>
                <a:cubicBezTo>
                  <a:pt x="129930" y="174145"/>
                  <a:pt x="83363" y="219653"/>
                  <a:pt x="79659" y="222828"/>
                </a:cubicBezTo>
                <a:cubicBezTo>
                  <a:pt x="75955" y="226003"/>
                  <a:pt x="132046" y="172028"/>
                  <a:pt x="130459" y="175203"/>
                </a:cubicBezTo>
                <a:cubicBezTo>
                  <a:pt x="128872" y="178378"/>
                  <a:pt x="91830" y="213832"/>
                  <a:pt x="70134" y="241878"/>
                </a:cubicBezTo>
                <a:cubicBezTo>
                  <a:pt x="48438" y="269924"/>
                  <a:pt x="3459" y="338716"/>
                  <a:pt x="284" y="343478"/>
                </a:cubicBezTo>
                <a:cubicBezTo>
                  <a:pt x="-2891" y="348240"/>
                  <a:pt x="20921" y="302732"/>
                  <a:pt x="51084" y="270453"/>
                </a:cubicBezTo>
                <a:cubicBezTo>
                  <a:pt x="81246" y="238174"/>
                  <a:pt x="181259" y="149803"/>
                  <a:pt x="181259" y="149803"/>
                </a:cubicBezTo>
                <a:cubicBezTo>
                  <a:pt x="210363" y="122816"/>
                  <a:pt x="221476" y="120170"/>
                  <a:pt x="225709" y="108528"/>
                </a:cubicBezTo>
                <a:cubicBezTo>
                  <a:pt x="229942" y="96886"/>
                  <a:pt x="208776" y="81541"/>
                  <a:pt x="206659" y="79953"/>
                </a:cubicBezTo>
                <a:cubicBezTo>
                  <a:pt x="204542" y="78365"/>
                  <a:pt x="213009" y="109057"/>
                  <a:pt x="213009" y="99003"/>
                </a:cubicBezTo>
                <a:cubicBezTo>
                  <a:pt x="213009" y="88949"/>
                  <a:pt x="205601" y="6928"/>
                  <a:pt x="203484" y="5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9" name="フリーフォーム 808">
            <a:extLst>
              <a:ext uri="{FF2B5EF4-FFF2-40B4-BE49-F238E27FC236}">
                <a16:creationId xmlns:a16="http://schemas.microsoft.com/office/drawing/2014/main" id="{986CB985-0709-D6A7-1C87-1CEB73118FCD}"/>
              </a:ext>
            </a:extLst>
          </p:cNvPr>
          <p:cNvSpPr/>
          <p:nvPr/>
        </p:nvSpPr>
        <p:spPr>
          <a:xfrm>
            <a:off x="3355902" y="7699375"/>
            <a:ext cx="57828" cy="182430"/>
          </a:xfrm>
          <a:custGeom>
            <a:avLst/>
            <a:gdLst>
              <a:gd name="connsiteX0" fmla="*/ 73 w 57828"/>
              <a:gd name="connsiteY0" fmla="*/ 0 h 182430"/>
              <a:gd name="connsiteX1" fmla="*/ 19123 w 57828"/>
              <a:gd name="connsiteY1" fmla="*/ 76200 h 182430"/>
              <a:gd name="connsiteX2" fmla="*/ 57223 w 57828"/>
              <a:gd name="connsiteY2" fmla="*/ 180975 h 182430"/>
              <a:gd name="connsiteX3" fmla="*/ 41348 w 57828"/>
              <a:gd name="connsiteY3" fmla="*/ 133350 h 182430"/>
              <a:gd name="connsiteX4" fmla="*/ 25473 w 57828"/>
              <a:gd name="connsiteY4" fmla="*/ 76200 h 182430"/>
              <a:gd name="connsiteX5" fmla="*/ 73 w 57828"/>
              <a:gd name="connsiteY5" fmla="*/ 0 h 182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828" h="182430">
                <a:moveTo>
                  <a:pt x="73" y="0"/>
                </a:moveTo>
                <a:cubicBezTo>
                  <a:pt x="-985" y="0"/>
                  <a:pt x="9598" y="46038"/>
                  <a:pt x="19123" y="76200"/>
                </a:cubicBezTo>
                <a:cubicBezTo>
                  <a:pt x="28648" y="106362"/>
                  <a:pt x="53519" y="171450"/>
                  <a:pt x="57223" y="180975"/>
                </a:cubicBezTo>
                <a:cubicBezTo>
                  <a:pt x="60927" y="190500"/>
                  <a:pt x="46640" y="150812"/>
                  <a:pt x="41348" y="133350"/>
                </a:cubicBezTo>
                <a:cubicBezTo>
                  <a:pt x="36056" y="115888"/>
                  <a:pt x="31823" y="93662"/>
                  <a:pt x="25473" y="76200"/>
                </a:cubicBezTo>
                <a:cubicBezTo>
                  <a:pt x="19123" y="58738"/>
                  <a:pt x="1131" y="0"/>
                  <a:pt x="73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0" name="フリーフォーム 809">
            <a:extLst>
              <a:ext uri="{FF2B5EF4-FFF2-40B4-BE49-F238E27FC236}">
                <a16:creationId xmlns:a16="http://schemas.microsoft.com/office/drawing/2014/main" id="{CE0988D7-56B2-9633-1FB7-1698BDB4AF93}"/>
              </a:ext>
            </a:extLst>
          </p:cNvPr>
          <p:cNvSpPr/>
          <p:nvPr/>
        </p:nvSpPr>
        <p:spPr>
          <a:xfrm>
            <a:off x="3085580" y="7677907"/>
            <a:ext cx="304973" cy="525886"/>
          </a:xfrm>
          <a:custGeom>
            <a:avLst/>
            <a:gdLst>
              <a:gd name="connsiteX0" fmla="*/ 273570 w 304973"/>
              <a:gd name="connsiteY0" fmla="*/ 2418 h 525886"/>
              <a:gd name="connsiteX1" fmla="*/ 248170 w 304973"/>
              <a:gd name="connsiteY1" fmla="*/ 53218 h 525886"/>
              <a:gd name="connsiteX2" fmla="*/ 264045 w 304973"/>
              <a:gd name="connsiteY2" fmla="*/ 119893 h 525886"/>
              <a:gd name="connsiteX3" fmla="*/ 260870 w 304973"/>
              <a:gd name="connsiteY3" fmla="*/ 91318 h 525886"/>
              <a:gd name="connsiteX4" fmla="*/ 292620 w 304973"/>
              <a:gd name="connsiteY4" fmla="*/ 186568 h 525886"/>
              <a:gd name="connsiteX5" fmla="*/ 267220 w 304973"/>
              <a:gd name="connsiteY5" fmla="*/ 224668 h 525886"/>
              <a:gd name="connsiteX6" fmla="*/ 213245 w 304973"/>
              <a:gd name="connsiteY6" fmla="*/ 259593 h 525886"/>
              <a:gd name="connsiteX7" fmla="*/ 232295 w 304973"/>
              <a:gd name="connsiteY7" fmla="*/ 240543 h 525886"/>
              <a:gd name="connsiteX8" fmla="*/ 137045 w 304973"/>
              <a:gd name="connsiteY8" fmla="*/ 338968 h 525886"/>
              <a:gd name="connsiteX9" fmla="*/ 64020 w 304973"/>
              <a:gd name="connsiteY9" fmla="*/ 421518 h 525886"/>
              <a:gd name="connsiteX10" fmla="*/ 6870 w 304973"/>
              <a:gd name="connsiteY10" fmla="*/ 523118 h 525886"/>
              <a:gd name="connsiteX11" fmla="*/ 25920 w 304973"/>
              <a:gd name="connsiteY11" fmla="*/ 475493 h 525886"/>
              <a:gd name="connsiteX12" fmla="*/ 229120 w 304973"/>
              <a:gd name="connsiteY12" fmla="*/ 256418 h 525886"/>
              <a:gd name="connsiteX13" fmla="*/ 213245 w 304973"/>
              <a:gd name="connsiteY13" fmla="*/ 275468 h 525886"/>
              <a:gd name="connsiteX14" fmla="*/ 298970 w 304973"/>
              <a:gd name="connsiteY14" fmla="*/ 218318 h 525886"/>
              <a:gd name="connsiteX15" fmla="*/ 295795 w 304973"/>
              <a:gd name="connsiteY15" fmla="*/ 186568 h 525886"/>
              <a:gd name="connsiteX16" fmla="*/ 279920 w 304973"/>
              <a:gd name="connsiteY16" fmla="*/ 132593 h 525886"/>
              <a:gd name="connsiteX17" fmla="*/ 273570 w 304973"/>
              <a:gd name="connsiteY17" fmla="*/ 2418 h 5258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4973" h="525886">
                <a:moveTo>
                  <a:pt x="273570" y="2418"/>
                </a:moveTo>
                <a:cubicBezTo>
                  <a:pt x="268278" y="-10811"/>
                  <a:pt x="249757" y="33639"/>
                  <a:pt x="248170" y="53218"/>
                </a:cubicBezTo>
                <a:cubicBezTo>
                  <a:pt x="246583" y="72797"/>
                  <a:pt x="261928" y="113543"/>
                  <a:pt x="264045" y="119893"/>
                </a:cubicBezTo>
                <a:cubicBezTo>
                  <a:pt x="266162" y="126243"/>
                  <a:pt x="256108" y="80206"/>
                  <a:pt x="260870" y="91318"/>
                </a:cubicBezTo>
                <a:cubicBezTo>
                  <a:pt x="265632" y="102430"/>
                  <a:pt x="291562" y="164343"/>
                  <a:pt x="292620" y="186568"/>
                </a:cubicBezTo>
                <a:cubicBezTo>
                  <a:pt x="293678" y="208793"/>
                  <a:pt x="280449" y="212497"/>
                  <a:pt x="267220" y="224668"/>
                </a:cubicBezTo>
                <a:cubicBezTo>
                  <a:pt x="253991" y="236839"/>
                  <a:pt x="213245" y="259593"/>
                  <a:pt x="213245" y="259593"/>
                </a:cubicBezTo>
                <a:cubicBezTo>
                  <a:pt x="207424" y="262239"/>
                  <a:pt x="232295" y="240543"/>
                  <a:pt x="232295" y="240543"/>
                </a:cubicBezTo>
                <a:cubicBezTo>
                  <a:pt x="219595" y="253772"/>
                  <a:pt x="165091" y="308806"/>
                  <a:pt x="137045" y="338968"/>
                </a:cubicBezTo>
                <a:cubicBezTo>
                  <a:pt x="108999" y="369130"/>
                  <a:pt x="85716" y="390826"/>
                  <a:pt x="64020" y="421518"/>
                </a:cubicBezTo>
                <a:cubicBezTo>
                  <a:pt x="42324" y="452210"/>
                  <a:pt x="13220" y="514122"/>
                  <a:pt x="6870" y="523118"/>
                </a:cubicBezTo>
                <a:cubicBezTo>
                  <a:pt x="520" y="532114"/>
                  <a:pt x="-11122" y="519943"/>
                  <a:pt x="25920" y="475493"/>
                </a:cubicBezTo>
                <a:cubicBezTo>
                  <a:pt x="62962" y="431043"/>
                  <a:pt x="197899" y="289755"/>
                  <a:pt x="229120" y="256418"/>
                </a:cubicBezTo>
                <a:cubicBezTo>
                  <a:pt x="260341" y="223081"/>
                  <a:pt x="201603" y="281818"/>
                  <a:pt x="213245" y="275468"/>
                </a:cubicBezTo>
                <a:cubicBezTo>
                  <a:pt x="224887" y="269118"/>
                  <a:pt x="285212" y="233135"/>
                  <a:pt x="298970" y="218318"/>
                </a:cubicBezTo>
                <a:cubicBezTo>
                  <a:pt x="312728" y="203501"/>
                  <a:pt x="298970" y="200855"/>
                  <a:pt x="295795" y="186568"/>
                </a:cubicBezTo>
                <a:cubicBezTo>
                  <a:pt x="292620" y="172281"/>
                  <a:pt x="286270" y="157464"/>
                  <a:pt x="279920" y="132593"/>
                </a:cubicBezTo>
                <a:cubicBezTo>
                  <a:pt x="273570" y="107722"/>
                  <a:pt x="278862" y="15647"/>
                  <a:pt x="273570" y="24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1" name="フリーフォーム 810">
            <a:extLst>
              <a:ext uri="{FF2B5EF4-FFF2-40B4-BE49-F238E27FC236}">
                <a16:creationId xmlns:a16="http://schemas.microsoft.com/office/drawing/2014/main" id="{DC2DC440-B69B-C5B5-E47E-455E3D983E74}"/>
              </a:ext>
            </a:extLst>
          </p:cNvPr>
          <p:cNvSpPr/>
          <p:nvPr/>
        </p:nvSpPr>
        <p:spPr>
          <a:xfrm>
            <a:off x="3359146" y="7740523"/>
            <a:ext cx="54341" cy="451713"/>
          </a:xfrm>
          <a:custGeom>
            <a:avLst/>
            <a:gdLst>
              <a:gd name="connsiteX0" fmla="*/ 4 w 54341"/>
              <a:gd name="connsiteY0" fmla="*/ 127 h 451713"/>
              <a:gd name="connsiteX1" fmla="*/ 47629 w 54341"/>
              <a:gd name="connsiteY1" fmla="*/ 177927 h 451713"/>
              <a:gd name="connsiteX2" fmla="*/ 53979 w 54341"/>
              <a:gd name="connsiteY2" fmla="*/ 165227 h 451713"/>
              <a:gd name="connsiteX3" fmla="*/ 47629 w 54341"/>
              <a:gd name="connsiteY3" fmla="*/ 228727 h 451713"/>
              <a:gd name="connsiteX4" fmla="*/ 28579 w 54341"/>
              <a:gd name="connsiteY4" fmla="*/ 352552 h 451713"/>
              <a:gd name="connsiteX5" fmla="*/ 31754 w 54341"/>
              <a:gd name="connsiteY5" fmla="*/ 314452 h 451713"/>
              <a:gd name="connsiteX6" fmla="*/ 9529 w 54341"/>
              <a:gd name="connsiteY6" fmla="*/ 450977 h 451713"/>
              <a:gd name="connsiteX7" fmla="*/ 15879 w 54341"/>
              <a:gd name="connsiteY7" fmla="*/ 358902 h 451713"/>
              <a:gd name="connsiteX8" fmla="*/ 50804 w 54341"/>
              <a:gd name="connsiteY8" fmla="*/ 152527 h 451713"/>
              <a:gd name="connsiteX9" fmla="*/ 4 w 54341"/>
              <a:gd name="connsiteY9" fmla="*/ 127 h 451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341" h="451713">
                <a:moveTo>
                  <a:pt x="4" y="127"/>
                </a:moveTo>
                <a:cubicBezTo>
                  <a:pt x="-525" y="4360"/>
                  <a:pt x="47629" y="177927"/>
                  <a:pt x="47629" y="177927"/>
                </a:cubicBezTo>
                <a:cubicBezTo>
                  <a:pt x="56625" y="205444"/>
                  <a:pt x="53979" y="156760"/>
                  <a:pt x="53979" y="165227"/>
                </a:cubicBezTo>
                <a:cubicBezTo>
                  <a:pt x="53979" y="173694"/>
                  <a:pt x="51862" y="197506"/>
                  <a:pt x="47629" y="228727"/>
                </a:cubicBezTo>
                <a:cubicBezTo>
                  <a:pt x="43396" y="259948"/>
                  <a:pt x="31225" y="338265"/>
                  <a:pt x="28579" y="352552"/>
                </a:cubicBezTo>
                <a:cubicBezTo>
                  <a:pt x="25933" y="366839"/>
                  <a:pt x="34929" y="298048"/>
                  <a:pt x="31754" y="314452"/>
                </a:cubicBezTo>
                <a:cubicBezTo>
                  <a:pt x="28579" y="330856"/>
                  <a:pt x="12175" y="443569"/>
                  <a:pt x="9529" y="450977"/>
                </a:cubicBezTo>
                <a:cubicBezTo>
                  <a:pt x="6883" y="458385"/>
                  <a:pt x="9000" y="408644"/>
                  <a:pt x="15879" y="358902"/>
                </a:cubicBezTo>
                <a:cubicBezTo>
                  <a:pt x="22758" y="309160"/>
                  <a:pt x="50804" y="207031"/>
                  <a:pt x="50804" y="152527"/>
                </a:cubicBezTo>
                <a:cubicBezTo>
                  <a:pt x="50804" y="98023"/>
                  <a:pt x="533" y="-4106"/>
                  <a:pt x="4" y="1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2" name="フリーフォーム 811">
            <a:extLst>
              <a:ext uri="{FF2B5EF4-FFF2-40B4-BE49-F238E27FC236}">
                <a16:creationId xmlns:a16="http://schemas.microsoft.com/office/drawing/2014/main" id="{7AEAAAD3-1815-7B9F-EFE5-00E643DF6BBF}"/>
              </a:ext>
            </a:extLst>
          </p:cNvPr>
          <p:cNvSpPr/>
          <p:nvPr/>
        </p:nvSpPr>
        <p:spPr>
          <a:xfrm>
            <a:off x="3190875" y="7876272"/>
            <a:ext cx="205024" cy="639125"/>
          </a:xfrm>
          <a:custGeom>
            <a:avLst/>
            <a:gdLst>
              <a:gd name="connsiteX0" fmla="*/ 200025 w 205024"/>
              <a:gd name="connsiteY0" fmla="*/ 903 h 639125"/>
              <a:gd name="connsiteX1" fmla="*/ 203200 w 205024"/>
              <a:gd name="connsiteY1" fmla="*/ 86628 h 639125"/>
              <a:gd name="connsiteX2" fmla="*/ 171450 w 205024"/>
              <a:gd name="connsiteY2" fmla="*/ 207278 h 639125"/>
              <a:gd name="connsiteX3" fmla="*/ 184150 w 205024"/>
              <a:gd name="connsiteY3" fmla="*/ 175528 h 639125"/>
              <a:gd name="connsiteX4" fmla="*/ 171450 w 205024"/>
              <a:gd name="connsiteY4" fmla="*/ 308878 h 639125"/>
              <a:gd name="connsiteX5" fmla="*/ 171450 w 205024"/>
              <a:gd name="connsiteY5" fmla="*/ 293003 h 639125"/>
              <a:gd name="connsiteX6" fmla="*/ 171450 w 205024"/>
              <a:gd name="connsiteY6" fmla="*/ 308878 h 639125"/>
              <a:gd name="connsiteX7" fmla="*/ 117475 w 205024"/>
              <a:gd name="connsiteY7" fmla="*/ 312053 h 639125"/>
              <a:gd name="connsiteX8" fmla="*/ 69850 w 205024"/>
              <a:gd name="connsiteY8" fmla="*/ 331103 h 639125"/>
              <a:gd name="connsiteX9" fmla="*/ 114300 w 205024"/>
              <a:gd name="connsiteY9" fmla="*/ 308878 h 639125"/>
              <a:gd name="connsiteX10" fmla="*/ 76200 w 205024"/>
              <a:gd name="connsiteY10" fmla="*/ 391428 h 639125"/>
              <a:gd name="connsiteX11" fmla="*/ 76200 w 205024"/>
              <a:gd name="connsiteY11" fmla="*/ 416828 h 639125"/>
              <a:gd name="connsiteX12" fmla="*/ 76200 w 205024"/>
              <a:gd name="connsiteY12" fmla="*/ 385078 h 639125"/>
              <a:gd name="connsiteX13" fmla="*/ 28575 w 205024"/>
              <a:gd name="connsiteY13" fmla="*/ 540653 h 639125"/>
              <a:gd name="connsiteX14" fmla="*/ 0 w 205024"/>
              <a:gd name="connsiteY14" fmla="*/ 639078 h 639125"/>
              <a:gd name="connsiteX15" fmla="*/ 28575 w 205024"/>
              <a:gd name="connsiteY15" fmla="*/ 550178 h 639125"/>
              <a:gd name="connsiteX16" fmla="*/ 98425 w 205024"/>
              <a:gd name="connsiteY16" fmla="*/ 327928 h 639125"/>
              <a:gd name="connsiteX17" fmla="*/ 146050 w 205024"/>
              <a:gd name="connsiteY17" fmla="*/ 308878 h 639125"/>
              <a:gd name="connsiteX18" fmla="*/ 168275 w 205024"/>
              <a:gd name="connsiteY18" fmla="*/ 254903 h 639125"/>
              <a:gd name="connsiteX19" fmla="*/ 165100 w 205024"/>
              <a:gd name="connsiteY19" fmla="*/ 251728 h 639125"/>
              <a:gd name="connsiteX20" fmla="*/ 190500 w 205024"/>
              <a:gd name="connsiteY20" fmla="*/ 140603 h 639125"/>
              <a:gd name="connsiteX21" fmla="*/ 200025 w 205024"/>
              <a:gd name="connsiteY21" fmla="*/ 903 h 639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5024" h="639125">
                <a:moveTo>
                  <a:pt x="200025" y="903"/>
                </a:moveTo>
                <a:cubicBezTo>
                  <a:pt x="202142" y="-8093"/>
                  <a:pt x="207962" y="52232"/>
                  <a:pt x="203200" y="86628"/>
                </a:cubicBezTo>
                <a:cubicBezTo>
                  <a:pt x="198438" y="121024"/>
                  <a:pt x="174625" y="192461"/>
                  <a:pt x="171450" y="207278"/>
                </a:cubicBezTo>
                <a:cubicBezTo>
                  <a:pt x="168275" y="222095"/>
                  <a:pt x="184150" y="158595"/>
                  <a:pt x="184150" y="175528"/>
                </a:cubicBezTo>
                <a:cubicBezTo>
                  <a:pt x="184150" y="192461"/>
                  <a:pt x="171450" y="308878"/>
                  <a:pt x="171450" y="308878"/>
                </a:cubicBezTo>
                <a:cubicBezTo>
                  <a:pt x="169333" y="328457"/>
                  <a:pt x="171450" y="293003"/>
                  <a:pt x="171450" y="293003"/>
                </a:cubicBezTo>
                <a:cubicBezTo>
                  <a:pt x="171450" y="293003"/>
                  <a:pt x="180446" y="305703"/>
                  <a:pt x="171450" y="308878"/>
                </a:cubicBezTo>
                <a:cubicBezTo>
                  <a:pt x="162454" y="312053"/>
                  <a:pt x="134408" y="308349"/>
                  <a:pt x="117475" y="312053"/>
                </a:cubicBezTo>
                <a:cubicBezTo>
                  <a:pt x="100542" y="315757"/>
                  <a:pt x="70379" y="331632"/>
                  <a:pt x="69850" y="331103"/>
                </a:cubicBezTo>
                <a:cubicBezTo>
                  <a:pt x="69321" y="330574"/>
                  <a:pt x="113242" y="298824"/>
                  <a:pt x="114300" y="308878"/>
                </a:cubicBezTo>
                <a:cubicBezTo>
                  <a:pt x="115358" y="318932"/>
                  <a:pt x="82550" y="373436"/>
                  <a:pt x="76200" y="391428"/>
                </a:cubicBezTo>
                <a:cubicBezTo>
                  <a:pt x="69850" y="409420"/>
                  <a:pt x="76200" y="416828"/>
                  <a:pt x="76200" y="416828"/>
                </a:cubicBezTo>
                <a:cubicBezTo>
                  <a:pt x="76200" y="415770"/>
                  <a:pt x="84137" y="364441"/>
                  <a:pt x="76200" y="385078"/>
                </a:cubicBezTo>
                <a:cubicBezTo>
                  <a:pt x="68262" y="405716"/>
                  <a:pt x="41275" y="498320"/>
                  <a:pt x="28575" y="540653"/>
                </a:cubicBezTo>
                <a:cubicBezTo>
                  <a:pt x="15875" y="582986"/>
                  <a:pt x="0" y="637491"/>
                  <a:pt x="0" y="639078"/>
                </a:cubicBezTo>
                <a:cubicBezTo>
                  <a:pt x="0" y="640665"/>
                  <a:pt x="12171" y="602036"/>
                  <a:pt x="28575" y="550178"/>
                </a:cubicBezTo>
                <a:cubicBezTo>
                  <a:pt x="44979" y="498320"/>
                  <a:pt x="78846" y="368145"/>
                  <a:pt x="98425" y="327928"/>
                </a:cubicBezTo>
                <a:cubicBezTo>
                  <a:pt x="118004" y="287711"/>
                  <a:pt x="134408" y="321049"/>
                  <a:pt x="146050" y="308878"/>
                </a:cubicBezTo>
                <a:cubicBezTo>
                  <a:pt x="157692" y="296707"/>
                  <a:pt x="165100" y="264428"/>
                  <a:pt x="168275" y="254903"/>
                </a:cubicBezTo>
                <a:cubicBezTo>
                  <a:pt x="171450" y="245378"/>
                  <a:pt x="161396" y="270778"/>
                  <a:pt x="165100" y="251728"/>
                </a:cubicBezTo>
                <a:cubicBezTo>
                  <a:pt x="168804" y="232678"/>
                  <a:pt x="184679" y="175528"/>
                  <a:pt x="190500" y="140603"/>
                </a:cubicBezTo>
                <a:cubicBezTo>
                  <a:pt x="196321" y="105678"/>
                  <a:pt x="197908" y="9899"/>
                  <a:pt x="200025" y="9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3" name="フリーフォーム 812">
            <a:extLst>
              <a:ext uri="{FF2B5EF4-FFF2-40B4-BE49-F238E27FC236}">
                <a16:creationId xmlns:a16="http://schemas.microsoft.com/office/drawing/2014/main" id="{5A15636B-CB75-A369-C85B-869009C5E9C2}"/>
              </a:ext>
            </a:extLst>
          </p:cNvPr>
          <p:cNvSpPr/>
          <p:nvPr/>
        </p:nvSpPr>
        <p:spPr>
          <a:xfrm>
            <a:off x="3463872" y="7673340"/>
            <a:ext cx="100313" cy="149887"/>
          </a:xfrm>
          <a:custGeom>
            <a:avLst/>
            <a:gdLst>
              <a:gd name="connsiteX0" fmla="*/ 53 w 100313"/>
              <a:gd name="connsiteY0" fmla="*/ 635 h 149887"/>
              <a:gd name="connsiteX1" fmla="*/ 82603 w 100313"/>
              <a:gd name="connsiteY1" fmla="*/ 48260 h 149887"/>
              <a:gd name="connsiteX2" fmla="*/ 98478 w 100313"/>
              <a:gd name="connsiteY2" fmla="*/ 95885 h 149887"/>
              <a:gd name="connsiteX3" fmla="*/ 54028 w 100313"/>
              <a:gd name="connsiteY3" fmla="*/ 149860 h 149887"/>
              <a:gd name="connsiteX4" fmla="*/ 92128 w 100313"/>
              <a:gd name="connsiteY4" fmla="*/ 102235 h 149887"/>
              <a:gd name="connsiteX5" fmla="*/ 92128 w 100313"/>
              <a:gd name="connsiteY5" fmla="*/ 35560 h 149887"/>
              <a:gd name="connsiteX6" fmla="*/ 88953 w 100313"/>
              <a:gd name="connsiteY6" fmla="*/ 54610 h 149887"/>
              <a:gd name="connsiteX7" fmla="*/ 69903 w 100313"/>
              <a:gd name="connsiteY7" fmla="*/ 22860 h 149887"/>
              <a:gd name="connsiteX8" fmla="*/ 53 w 100313"/>
              <a:gd name="connsiteY8" fmla="*/ 635 h 1498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0313" h="149887">
                <a:moveTo>
                  <a:pt x="53" y="635"/>
                </a:moveTo>
                <a:cubicBezTo>
                  <a:pt x="2170" y="4868"/>
                  <a:pt x="66199" y="32385"/>
                  <a:pt x="82603" y="48260"/>
                </a:cubicBezTo>
                <a:cubicBezTo>
                  <a:pt x="99007" y="64135"/>
                  <a:pt x="103240" y="78952"/>
                  <a:pt x="98478" y="95885"/>
                </a:cubicBezTo>
                <a:cubicBezTo>
                  <a:pt x="93716" y="112818"/>
                  <a:pt x="55086" y="148802"/>
                  <a:pt x="54028" y="149860"/>
                </a:cubicBezTo>
                <a:cubicBezTo>
                  <a:pt x="52970" y="150918"/>
                  <a:pt x="85778" y="121285"/>
                  <a:pt x="92128" y="102235"/>
                </a:cubicBezTo>
                <a:cubicBezTo>
                  <a:pt x="98478" y="83185"/>
                  <a:pt x="92128" y="35560"/>
                  <a:pt x="92128" y="35560"/>
                </a:cubicBezTo>
                <a:cubicBezTo>
                  <a:pt x="91599" y="27623"/>
                  <a:pt x="92657" y="56727"/>
                  <a:pt x="88953" y="54610"/>
                </a:cubicBezTo>
                <a:cubicBezTo>
                  <a:pt x="85249" y="52493"/>
                  <a:pt x="79957" y="31327"/>
                  <a:pt x="69903" y="22860"/>
                </a:cubicBezTo>
                <a:cubicBezTo>
                  <a:pt x="59849" y="14393"/>
                  <a:pt x="-2064" y="-3598"/>
                  <a:pt x="53" y="6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4" name="フリーフォーム 813">
            <a:extLst>
              <a:ext uri="{FF2B5EF4-FFF2-40B4-BE49-F238E27FC236}">
                <a16:creationId xmlns:a16="http://schemas.microsoft.com/office/drawing/2014/main" id="{1F0801DD-A72F-5E75-C8C7-483F070223A1}"/>
              </a:ext>
            </a:extLst>
          </p:cNvPr>
          <p:cNvSpPr/>
          <p:nvPr/>
        </p:nvSpPr>
        <p:spPr>
          <a:xfrm>
            <a:off x="3470252" y="7683483"/>
            <a:ext cx="55472" cy="127155"/>
          </a:xfrm>
          <a:custGeom>
            <a:avLst/>
            <a:gdLst>
              <a:gd name="connsiteX0" fmla="*/ 23 w 55472"/>
              <a:gd name="connsiteY0" fmla="*/ 17 h 127155"/>
              <a:gd name="connsiteX1" fmla="*/ 41298 w 55472"/>
              <a:gd name="connsiteY1" fmla="*/ 60342 h 127155"/>
              <a:gd name="connsiteX2" fmla="*/ 41298 w 55472"/>
              <a:gd name="connsiteY2" fmla="*/ 82567 h 127155"/>
              <a:gd name="connsiteX3" fmla="*/ 25423 w 55472"/>
              <a:gd name="connsiteY3" fmla="*/ 127017 h 127155"/>
              <a:gd name="connsiteX4" fmla="*/ 53998 w 55472"/>
              <a:gd name="connsiteY4" fmla="*/ 66692 h 127155"/>
              <a:gd name="connsiteX5" fmla="*/ 47648 w 55472"/>
              <a:gd name="connsiteY5" fmla="*/ 53992 h 127155"/>
              <a:gd name="connsiteX6" fmla="*/ 23 w 55472"/>
              <a:gd name="connsiteY6" fmla="*/ 17 h 127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472" h="127155">
                <a:moveTo>
                  <a:pt x="23" y="17"/>
                </a:moveTo>
                <a:cubicBezTo>
                  <a:pt x="-1035" y="1075"/>
                  <a:pt x="34419" y="46584"/>
                  <a:pt x="41298" y="60342"/>
                </a:cubicBezTo>
                <a:cubicBezTo>
                  <a:pt x="48177" y="74100"/>
                  <a:pt x="43944" y="71454"/>
                  <a:pt x="41298" y="82567"/>
                </a:cubicBezTo>
                <a:cubicBezTo>
                  <a:pt x="38652" y="93680"/>
                  <a:pt x="23306" y="129663"/>
                  <a:pt x="25423" y="127017"/>
                </a:cubicBezTo>
                <a:cubicBezTo>
                  <a:pt x="27540" y="124371"/>
                  <a:pt x="53998" y="66692"/>
                  <a:pt x="53998" y="66692"/>
                </a:cubicBezTo>
                <a:cubicBezTo>
                  <a:pt x="57702" y="54521"/>
                  <a:pt x="53998" y="61400"/>
                  <a:pt x="47648" y="53992"/>
                </a:cubicBezTo>
                <a:cubicBezTo>
                  <a:pt x="41298" y="46584"/>
                  <a:pt x="1081" y="-1041"/>
                  <a:pt x="23" y="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5" name="フリーフォーム 814">
            <a:extLst>
              <a:ext uri="{FF2B5EF4-FFF2-40B4-BE49-F238E27FC236}">
                <a16:creationId xmlns:a16="http://schemas.microsoft.com/office/drawing/2014/main" id="{CFABF351-D4E5-6DAB-7DF8-4F0D3A4D1753}"/>
              </a:ext>
            </a:extLst>
          </p:cNvPr>
          <p:cNvSpPr/>
          <p:nvPr/>
        </p:nvSpPr>
        <p:spPr>
          <a:xfrm>
            <a:off x="3412375" y="7680308"/>
            <a:ext cx="54806" cy="136560"/>
          </a:xfrm>
          <a:custGeom>
            <a:avLst/>
            <a:gdLst>
              <a:gd name="connsiteX0" fmla="*/ 32500 w 54806"/>
              <a:gd name="connsiteY0" fmla="*/ 17 h 136560"/>
              <a:gd name="connsiteX1" fmla="*/ 13450 w 54806"/>
              <a:gd name="connsiteY1" fmla="*/ 69867 h 136560"/>
              <a:gd name="connsiteX2" fmla="*/ 54725 w 54806"/>
              <a:gd name="connsiteY2" fmla="*/ 136542 h 136560"/>
              <a:gd name="connsiteX3" fmla="*/ 750 w 54806"/>
              <a:gd name="connsiteY3" fmla="*/ 63517 h 136560"/>
              <a:gd name="connsiteX4" fmla="*/ 32500 w 54806"/>
              <a:gd name="connsiteY4" fmla="*/ 17 h 1365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4806" h="136560">
                <a:moveTo>
                  <a:pt x="32500" y="17"/>
                </a:moveTo>
                <a:cubicBezTo>
                  <a:pt x="34617" y="1075"/>
                  <a:pt x="9746" y="47113"/>
                  <a:pt x="13450" y="69867"/>
                </a:cubicBezTo>
                <a:cubicBezTo>
                  <a:pt x="17154" y="92621"/>
                  <a:pt x="56842" y="137600"/>
                  <a:pt x="54725" y="136542"/>
                </a:cubicBezTo>
                <a:cubicBezTo>
                  <a:pt x="52608" y="135484"/>
                  <a:pt x="7100" y="82038"/>
                  <a:pt x="750" y="63517"/>
                </a:cubicBezTo>
                <a:cubicBezTo>
                  <a:pt x="-5600" y="44996"/>
                  <a:pt x="30383" y="-1041"/>
                  <a:pt x="32500" y="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6" name="フリーフォーム 815">
            <a:extLst>
              <a:ext uri="{FF2B5EF4-FFF2-40B4-BE49-F238E27FC236}">
                <a16:creationId xmlns:a16="http://schemas.microsoft.com/office/drawing/2014/main" id="{8D9430AC-4F8B-26F2-AAD2-AE0BEA80F2A5}"/>
              </a:ext>
            </a:extLst>
          </p:cNvPr>
          <p:cNvSpPr/>
          <p:nvPr/>
        </p:nvSpPr>
        <p:spPr>
          <a:xfrm>
            <a:off x="3432175" y="7693021"/>
            <a:ext cx="47957" cy="118434"/>
          </a:xfrm>
          <a:custGeom>
            <a:avLst/>
            <a:gdLst>
              <a:gd name="connsiteX0" fmla="*/ 22225 w 47957"/>
              <a:gd name="connsiteY0" fmla="*/ 4 h 118434"/>
              <a:gd name="connsiteX1" fmla="*/ 12700 w 47957"/>
              <a:gd name="connsiteY1" fmla="*/ 63504 h 118434"/>
              <a:gd name="connsiteX2" fmla="*/ 47625 w 47957"/>
              <a:gd name="connsiteY2" fmla="*/ 117479 h 118434"/>
              <a:gd name="connsiteX3" fmla="*/ 28575 w 47957"/>
              <a:gd name="connsiteY3" fmla="*/ 95254 h 118434"/>
              <a:gd name="connsiteX4" fmla="*/ 0 w 47957"/>
              <a:gd name="connsiteY4" fmla="*/ 60329 h 118434"/>
              <a:gd name="connsiteX5" fmla="*/ 22225 w 47957"/>
              <a:gd name="connsiteY5" fmla="*/ 4 h 118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57" h="118434">
                <a:moveTo>
                  <a:pt x="22225" y="4"/>
                </a:moveTo>
                <a:cubicBezTo>
                  <a:pt x="24342" y="533"/>
                  <a:pt x="8467" y="43925"/>
                  <a:pt x="12700" y="63504"/>
                </a:cubicBezTo>
                <a:cubicBezTo>
                  <a:pt x="16933" y="83083"/>
                  <a:pt x="44979" y="112187"/>
                  <a:pt x="47625" y="117479"/>
                </a:cubicBezTo>
                <a:cubicBezTo>
                  <a:pt x="50271" y="122771"/>
                  <a:pt x="36512" y="104779"/>
                  <a:pt x="28575" y="95254"/>
                </a:cubicBezTo>
                <a:cubicBezTo>
                  <a:pt x="20638" y="85729"/>
                  <a:pt x="0" y="74087"/>
                  <a:pt x="0" y="60329"/>
                </a:cubicBezTo>
                <a:cubicBezTo>
                  <a:pt x="0" y="46571"/>
                  <a:pt x="20108" y="-525"/>
                  <a:pt x="22225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7" name="フリーフォーム 816">
            <a:extLst>
              <a:ext uri="{FF2B5EF4-FFF2-40B4-BE49-F238E27FC236}">
                <a16:creationId xmlns:a16="http://schemas.microsoft.com/office/drawing/2014/main" id="{AF7EC079-E2D7-73C4-44C5-AC94197A0767}"/>
              </a:ext>
            </a:extLst>
          </p:cNvPr>
          <p:cNvSpPr/>
          <p:nvPr/>
        </p:nvSpPr>
        <p:spPr>
          <a:xfrm>
            <a:off x="3549645" y="7778732"/>
            <a:ext cx="47151" cy="130690"/>
          </a:xfrm>
          <a:custGeom>
            <a:avLst/>
            <a:gdLst>
              <a:gd name="connsiteX0" fmla="*/ 5 w 47151"/>
              <a:gd name="connsiteY0" fmla="*/ 18 h 130690"/>
              <a:gd name="connsiteX1" fmla="*/ 41280 w 47151"/>
              <a:gd name="connsiteY1" fmla="*/ 63518 h 130690"/>
              <a:gd name="connsiteX2" fmla="*/ 3180 w 47151"/>
              <a:gd name="connsiteY2" fmla="*/ 130193 h 130690"/>
              <a:gd name="connsiteX3" fmla="*/ 41280 w 47151"/>
              <a:gd name="connsiteY3" fmla="*/ 92093 h 130690"/>
              <a:gd name="connsiteX4" fmla="*/ 44455 w 47151"/>
              <a:gd name="connsiteY4" fmla="*/ 57168 h 130690"/>
              <a:gd name="connsiteX5" fmla="*/ 5 w 47151"/>
              <a:gd name="connsiteY5" fmla="*/ 18 h 130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151" h="130690">
                <a:moveTo>
                  <a:pt x="5" y="18"/>
                </a:moveTo>
                <a:cubicBezTo>
                  <a:pt x="-524" y="1076"/>
                  <a:pt x="40751" y="41822"/>
                  <a:pt x="41280" y="63518"/>
                </a:cubicBezTo>
                <a:cubicBezTo>
                  <a:pt x="41809" y="85214"/>
                  <a:pt x="3180" y="125431"/>
                  <a:pt x="3180" y="130193"/>
                </a:cubicBezTo>
                <a:cubicBezTo>
                  <a:pt x="3180" y="134955"/>
                  <a:pt x="34401" y="104264"/>
                  <a:pt x="41280" y="92093"/>
                </a:cubicBezTo>
                <a:cubicBezTo>
                  <a:pt x="48159" y="79922"/>
                  <a:pt x="48688" y="69868"/>
                  <a:pt x="44455" y="57168"/>
                </a:cubicBezTo>
                <a:cubicBezTo>
                  <a:pt x="40222" y="44468"/>
                  <a:pt x="534" y="-1040"/>
                  <a:pt x="5" y="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8" name="フリーフォーム 817">
            <a:extLst>
              <a:ext uri="{FF2B5EF4-FFF2-40B4-BE49-F238E27FC236}">
                <a16:creationId xmlns:a16="http://schemas.microsoft.com/office/drawing/2014/main" id="{02372E8A-8CFB-5981-170C-B0A132D605AC}"/>
              </a:ext>
            </a:extLst>
          </p:cNvPr>
          <p:cNvSpPr/>
          <p:nvPr/>
        </p:nvSpPr>
        <p:spPr>
          <a:xfrm>
            <a:off x="3495440" y="7756525"/>
            <a:ext cx="89277" cy="153818"/>
          </a:xfrm>
          <a:custGeom>
            <a:avLst/>
            <a:gdLst>
              <a:gd name="connsiteX0" fmla="*/ 89135 w 89277"/>
              <a:gd name="connsiteY0" fmla="*/ 0 h 153818"/>
              <a:gd name="connsiteX1" fmla="*/ 31985 w 89277"/>
              <a:gd name="connsiteY1" fmla="*/ 63500 h 153818"/>
              <a:gd name="connsiteX2" fmla="*/ 31985 w 89277"/>
              <a:gd name="connsiteY2" fmla="*/ 98425 h 153818"/>
              <a:gd name="connsiteX3" fmla="*/ 76435 w 89277"/>
              <a:gd name="connsiteY3" fmla="*/ 152400 h 153818"/>
              <a:gd name="connsiteX4" fmla="*/ 54210 w 89277"/>
              <a:gd name="connsiteY4" fmla="*/ 133350 h 153818"/>
              <a:gd name="connsiteX5" fmla="*/ 3410 w 89277"/>
              <a:gd name="connsiteY5" fmla="*/ 82550 h 153818"/>
              <a:gd name="connsiteX6" fmla="*/ 12935 w 89277"/>
              <a:gd name="connsiteY6" fmla="*/ 63500 h 153818"/>
              <a:gd name="connsiteX7" fmla="*/ 89135 w 89277"/>
              <a:gd name="connsiteY7" fmla="*/ 0 h 153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277" h="153818">
                <a:moveTo>
                  <a:pt x="89135" y="0"/>
                </a:moveTo>
                <a:cubicBezTo>
                  <a:pt x="92310" y="0"/>
                  <a:pt x="41510" y="47096"/>
                  <a:pt x="31985" y="63500"/>
                </a:cubicBezTo>
                <a:cubicBezTo>
                  <a:pt x="22460" y="79904"/>
                  <a:pt x="24577" y="83608"/>
                  <a:pt x="31985" y="98425"/>
                </a:cubicBezTo>
                <a:cubicBezTo>
                  <a:pt x="39393" y="113242"/>
                  <a:pt x="76435" y="152400"/>
                  <a:pt x="76435" y="152400"/>
                </a:cubicBezTo>
                <a:cubicBezTo>
                  <a:pt x="80139" y="158221"/>
                  <a:pt x="66381" y="144992"/>
                  <a:pt x="54210" y="133350"/>
                </a:cubicBezTo>
                <a:cubicBezTo>
                  <a:pt x="42039" y="121708"/>
                  <a:pt x="3410" y="82550"/>
                  <a:pt x="3410" y="82550"/>
                </a:cubicBezTo>
                <a:cubicBezTo>
                  <a:pt x="-3469" y="70908"/>
                  <a:pt x="235" y="73554"/>
                  <a:pt x="12935" y="63500"/>
                </a:cubicBezTo>
                <a:cubicBezTo>
                  <a:pt x="25635" y="53446"/>
                  <a:pt x="85960" y="0"/>
                  <a:pt x="89135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0" name="フリーフォーム 819">
            <a:extLst>
              <a:ext uri="{FF2B5EF4-FFF2-40B4-BE49-F238E27FC236}">
                <a16:creationId xmlns:a16="http://schemas.microsoft.com/office/drawing/2014/main" id="{2EAC5FAE-093D-FA6D-613F-DA688C13DCC5}"/>
              </a:ext>
            </a:extLst>
          </p:cNvPr>
          <p:cNvSpPr/>
          <p:nvPr/>
        </p:nvSpPr>
        <p:spPr>
          <a:xfrm>
            <a:off x="3511356" y="7914759"/>
            <a:ext cx="149863" cy="448631"/>
          </a:xfrm>
          <a:custGeom>
            <a:avLst/>
            <a:gdLst>
              <a:gd name="connsiteX0" fmla="*/ 60519 w 149863"/>
              <a:gd name="connsiteY0" fmla="*/ 516 h 448631"/>
              <a:gd name="connsiteX1" fmla="*/ 44644 w 149863"/>
              <a:gd name="connsiteY1" fmla="*/ 210066 h 448631"/>
              <a:gd name="connsiteX2" fmla="*/ 44644 w 149863"/>
              <a:gd name="connsiteY2" fmla="*/ 194191 h 448631"/>
              <a:gd name="connsiteX3" fmla="*/ 47819 w 149863"/>
              <a:gd name="connsiteY3" fmla="*/ 337066 h 448631"/>
              <a:gd name="connsiteX4" fmla="*/ 19244 w 149863"/>
              <a:gd name="connsiteY4" fmla="*/ 400566 h 448631"/>
              <a:gd name="connsiteX5" fmla="*/ 50994 w 149863"/>
              <a:gd name="connsiteY5" fmla="*/ 365641 h 448631"/>
              <a:gd name="connsiteX6" fmla="*/ 194 w 149863"/>
              <a:gd name="connsiteY6" fmla="*/ 448191 h 448631"/>
              <a:gd name="connsiteX7" fmla="*/ 38294 w 149863"/>
              <a:gd name="connsiteY7" fmla="*/ 394216 h 448631"/>
              <a:gd name="connsiteX8" fmla="*/ 149419 w 149863"/>
              <a:gd name="connsiteY8" fmla="*/ 305316 h 448631"/>
              <a:gd name="connsiteX9" fmla="*/ 76394 w 149863"/>
              <a:gd name="connsiteY9" fmla="*/ 365641 h 448631"/>
              <a:gd name="connsiteX10" fmla="*/ 54169 w 149863"/>
              <a:gd name="connsiteY10" fmla="*/ 371991 h 448631"/>
              <a:gd name="connsiteX11" fmla="*/ 41469 w 149863"/>
              <a:gd name="connsiteY11" fmla="*/ 248166 h 448631"/>
              <a:gd name="connsiteX12" fmla="*/ 41469 w 149863"/>
              <a:gd name="connsiteY12" fmla="*/ 257691 h 448631"/>
              <a:gd name="connsiteX13" fmla="*/ 47819 w 149863"/>
              <a:gd name="connsiteY13" fmla="*/ 133866 h 448631"/>
              <a:gd name="connsiteX14" fmla="*/ 38294 w 149863"/>
              <a:gd name="connsiteY14" fmla="*/ 149741 h 448631"/>
              <a:gd name="connsiteX15" fmla="*/ 60519 w 149863"/>
              <a:gd name="connsiteY15" fmla="*/ 516 h 448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9863" h="448631">
                <a:moveTo>
                  <a:pt x="60519" y="516"/>
                </a:moveTo>
                <a:cubicBezTo>
                  <a:pt x="61577" y="10570"/>
                  <a:pt x="47290" y="177787"/>
                  <a:pt x="44644" y="210066"/>
                </a:cubicBezTo>
                <a:cubicBezTo>
                  <a:pt x="41998" y="242345"/>
                  <a:pt x="44115" y="173024"/>
                  <a:pt x="44644" y="194191"/>
                </a:cubicBezTo>
                <a:cubicBezTo>
                  <a:pt x="45173" y="215358"/>
                  <a:pt x="52052" y="302670"/>
                  <a:pt x="47819" y="337066"/>
                </a:cubicBezTo>
                <a:cubicBezTo>
                  <a:pt x="43586" y="371462"/>
                  <a:pt x="18715" y="395804"/>
                  <a:pt x="19244" y="400566"/>
                </a:cubicBezTo>
                <a:cubicBezTo>
                  <a:pt x="19773" y="405329"/>
                  <a:pt x="54169" y="357703"/>
                  <a:pt x="50994" y="365641"/>
                </a:cubicBezTo>
                <a:cubicBezTo>
                  <a:pt x="47819" y="373579"/>
                  <a:pt x="2311" y="443429"/>
                  <a:pt x="194" y="448191"/>
                </a:cubicBezTo>
                <a:cubicBezTo>
                  <a:pt x="-1923" y="452953"/>
                  <a:pt x="13423" y="418028"/>
                  <a:pt x="38294" y="394216"/>
                </a:cubicBezTo>
                <a:cubicBezTo>
                  <a:pt x="63165" y="370404"/>
                  <a:pt x="143069" y="310078"/>
                  <a:pt x="149419" y="305316"/>
                </a:cubicBezTo>
                <a:cubicBezTo>
                  <a:pt x="155769" y="300554"/>
                  <a:pt x="92269" y="354529"/>
                  <a:pt x="76394" y="365641"/>
                </a:cubicBezTo>
                <a:cubicBezTo>
                  <a:pt x="60519" y="376754"/>
                  <a:pt x="59990" y="391570"/>
                  <a:pt x="54169" y="371991"/>
                </a:cubicBezTo>
                <a:cubicBezTo>
                  <a:pt x="48348" y="352412"/>
                  <a:pt x="43586" y="267216"/>
                  <a:pt x="41469" y="248166"/>
                </a:cubicBezTo>
                <a:cubicBezTo>
                  <a:pt x="39352" y="229116"/>
                  <a:pt x="40411" y="276741"/>
                  <a:pt x="41469" y="257691"/>
                </a:cubicBezTo>
                <a:cubicBezTo>
                  <a:pt x="42527" y="238641"/>
                  <a:pt x="48348" y="151858"/>
                  <a:pt x="47819" y="133866"/>
                </a:cubicBezTo>
                <a:cubicBezTo>
                  <a:pt x="47290" y="115874"/>
                  <a:pt x="35648" y="169320"/>
                  <a:pt x="38294" y="149741"/>
                </a:cubicBezTo>
                <a:cubicBezTo>
                  <a:pt x="40940" y="130162"/>
                  <a:pt x="59461" y="-9538"/>
                  <a:pt x="60519" y="5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1" name="フリーフォーム 820">
            <a:extLst>
              <a:ext uri="{FF2B5EF4-FFF2-40B4-BE49-F238E27FC236}">
                <a16:creationId xmlns:a16="http://schemas.microsoft.com/office/drawing/2014/main" id="{C7750BD2-E02A-2047-8154-BDB2A35D97F9}"/>
              </a:ext>
            </a:extLst>
          </p:cNvPr>
          <p:cNvSpPr/>
          <p:nvPr/>
        </p:nvSpPr>
        <p:spPr>
          <a:xfrm>
            <a:off x="3463921" y="8102391"/>
            <a:ext cx="223260" cy="311365"/>
          </a:xfrm>
          <a:custGeom>
            <a:avLst/>
            <a:gdLst>
              <a:gd name="connsiteX0" fmla="*/ 196854 w 223260"/>
              <a:gd name="connsiteY0" fmla="*/ 209 h 311365"/>
              <a:gd name="connsiteX1" fmla="*/ 200029 w 223260"/>
              <a:gd name="connsiteY1" fmla="*/ 136734 h 311365"/>
              <a:gd name="connsiteX2" fmla="*/ 219079 w 223260"/>
              <a:gd name="connsiteY2" fmla="*/ 136734 h 311365"/>
              <a:gd name="connsiteX3" fmla="*/ 158754 w 223260"/>
              <a:gd name="connsiteY3" fmla="*/ 193884 h 311365"/>
              <a:gd name="connsiteX4" fmla="*/ 73029 w 223260"/>
              <a:gd name="connsiteY4" fmla="*/ 260559 h 311365"/>
              <a:gd name="connsiteX5" fmla="*/ 4 w 223260"/>
              <a:gd name="connsiteY5" fmla="*/ 311359 h 311365"/>
              <a:gd name="connsiteX6" fmla="*/ 76204 w 223260"/>
              <a:gd name="connsiteY6" fmla="*/ 257384 h 311365"/>
              <a:gd name="connsiteX7" fmla="*/ 193679 w 223260"/>
              <a:gd name="connsiteY7" fmla="*/ 178009 h 311365"/>
              <a:gd name="connsiteX8" fmla="*/ 168279 w 223260"/>
              <a:gd name="connsiteY8" fmla="*/ 193884 h 311365"/>
              <a:gd name="connsiteX9" fmla="*/ 222254 w 223260"/>
              <a:gd name="connsiteY9" fmla="*/ 127209 h 311365"/>
              <a:gd name="connsiteX10" fmla="*/ 203204 w 223260"/>
              <a:gd name="connsiteY10" fmla="*/ 85934 h 311365"/>
              <a:gd name="connsiteX11" fmla="*/ 200029 w 223260"/>
              <a:gd name="connsiteY11" fmla="*/ 104984 h 311365"/>
              <a:gd name="connsiteX12" fmla="*/ 196854 w 223260"/>
              <a:gd name="connsiteY12" fmla="*/ 209 h 3113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23260" h="311365">
                <a:moveTo>
                  <a:pt x="196854" y="209"/>
                </a:moveTo>
                <a:cubicBezTo>
                  <a:pt x="196854" y="5501"/>
                  <a:pt x="196325" y="113980"/>
                  <a:pt x="200029" y="136734"/>
                </a:cubicBezTo>
                <a:cubicBezTo>
                  <a:pt x="203733" y="159488"/>
                  <a:pt x="225958" y="127209"/>
                  <a:pt x="219079" y="136734"/>
                </a:cubicBezTo>
                <a:cubicBezTo>
                  <a:pt x="212200" y="146259"/>
                  <a:pt x="183096" y="173247"/>
                  <a:pt x="158754" y="193884"/>
                </a:cubicBezTo>
                <a:cubicBezTo>
                  <a:pt x="134412" y="214521"/>
                  <a:pt x="99487" y="240980"/>
                  <a:pt x="73029" y="260559"/>
                </a:cubicBezTo>
                <a:cubicBezTo>
                  <a:pt x="46571" y="280138"/>
                  <a:pt x="-525" y="311888"/>
                  <a:pt x="4" y="311359"/>
                </a:cubicBezTo>
                <a:cubicBezTo>
                  <a:pt x="533" y="310830"/>
                  <a:pt x="43925" y="279609"/>
                  <a:pt x="76204" y="257384"/>
                </a:cubicBezTo>
                <a:cubicBezTo>
                  <a:pt x="108483" y="235159"/>
                  <a:pt x="178333" y="188592"/>
                  <a:pt x="193679" y="178009"/>
                </a:cubicBezTo>
                <a:cubicBezTo>
                  <a:pt x="209025" y="167426"/>
                  <a:pt x="163516" y="202351"/>
                  <a:pt x="168279" y="193884"/>
                </a:cubicBezTo>
                <a:cubicBezTo>
                  <a:pt x="173042" y="185417"/>
                  <a:pt x="216433" y="145201"/>
                  <a:pt x="222254" y="127209"/>
                </a:cubicBezTo>
                <a:cubicBezTo>
                  <a:pt x="228075" y="109217"/>
                  <a:pt x="206908" y="89638"/>
                  <a:pt x="203204" y="85934"/>
                </a:cubicBezTo>
                <a:cubicBezTo>
                  <a:pt x="199500" y="82230"/>
                  <a:pt x="201087" y="118213"/>
                  <a:pt x="200029" y="104984"/>
                </a:cubicBezTo>
                <a:cubicBezTo>
                  <a:pt x="198971" y="91755"/>
                  <a:pt x="196854" y="-5083"/>
                  <a:pt x="196854" y="20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2" name="フリーフォーム 821">
            <a:extLst>
              <a:ext uri="{FF2B5EF4-FFF2-40B4-BE49-F238E27FC236}">
                <a16:creationId xmlns:a16="http://schemas.microsoft.com/office/drawing/2014/main" id="{18311026-BE70-C30C-6E6A-E8CF79AB2695}"/>
              </a:ext>
            </a:extLst>
          </p:cNvPr>
          <p:cNvSpPr/>
          <p:nvPr/>
        </p:nvSpPr>
        <p:spPr>
          <a:xfrm>
            <a:off x="3422627" y="7921570"/>
            <a:ext cx="98078" cy="484568"/>
          </a:xfrm>
          <a:custGeom>
            <a:avLst/>
            <a:gdLst>
              <a:gd name="connsiteX0" fmla="*/ 23 w 98078"/>
              <a:gd name="connsiteY0" fmla="*/ 55 h 484568"/>
              <a:gd name="connsiteX1" fmla="*/ 79398 w 98078"/>
              <a:gd name="connsiteY1" fmla="*/ 57205 h 484568"/>
              <a:gd name="connsiteX2" fmla="*/ 69873 w 98078"/>
              <a:gd name="connsiteY2" fmla="*/ 47680 h 484568"/>
              <a:gd name="connsiteX3" fmla="*/ 85748 w 98078"/>
              <a:gd name="connsiteY3" fmla="*/ 95305 h 484568"/>
              <a:gd name="connsiteX4" fmla="*/ 82573 w 98078"/>
              <a:gd name="connsiteY4" fmla="*/ 193730 h 484568"/>
              <a:gd name="connsiteX5" fmla="*/ 88923 w 98078"/>
              <a:gd name="connsiteY5" fmla="*/ 161980 h 484568"/>
              <a:gd name="connsiteX6" fmla="*/ 79398 w 98078"/>
              <a:gd name="connsiteY6" fmla="*/ 304855 h 484568"/>
              <a:gd name="connsiteX7" fmla="*/ 66698 w 98078"/>
              <a:gd name="connsiteY7" fmla="*/ 479480 h 484568"/>
              <a:gd name="connsiteX8" fmla="*/ 69873 w 98078"/>
              <a:gd name="connsiteY8" fmla="*/ 422330 h 484568"/>
              <a:gd name="connsiteX9" fmla="*/ 73048 w 98078"/>
              <a:gd name="connsiteY9" fmla="*/ 263580 h 484568"/>
              <a:gd name="connsiteX10" fmla="*/ 95273 w 98078"/>
              <a:gd name="connsiteY10" fmla="*/ 85780 h 484568"/>
              <a:gd name="connsiteX11" fmla="*/ 88923 w 98078"/>
              <a:gd name="connsiteY11" fmla="*/ 69905 h 484568"/>
              <a:gd name="connsiteX12" fmla="*/ 23 w 98078"/>
              <a:gd name="connsiteY12" fmla="*/ 55 h 484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8078" h="484568">
                <a:moveTo>
                  <a:pt x="23" y="55"/>
                </a:moveTo>
                <a:cubicBezTo>
                  <a:pt x="-1565" y="-2062"/>
                  <a:pt x="79398" y="57205"/>
                  <a:pt x="79398" y="57205"/>
                </a:cubicBezTo>
                <a:cubicBezTo>
                  <a:pt x="91040" y="65143"/>
                  <a:pt x="68815" y="41330"/>
                  <a:pt x="69873" y="47680"/>
                </a:cubicBezTo>
                <a:cubicBezTo>
                  <a:pt x="70931" y="54030"/>
                  <a:pt x="83631" y="70963"/>
                  <a:pt x="85748" y="95305"/>
                </a:cubicBezTo>
                <a:cubicBezTo>
                  <a:pt x="87865" y="119647"/>
                  <a:pt x="82044" y="182618"/>
                  <a:pt x="82573" y="193730"/>
                </a:cubicBezTo>
                <a:cubicBezTo>
                  <a:pt x="83102" y="204842"/>
                  <a:pt x="89452" y="143459"/>
                  <a:pt x="88923" y="161980"/>
                </a:cubicBezTo>
                <a:cubicBezTo>
                  <a:pt x="88394" y="180501"/>
                  <a:pt x="83102" y="251938"/>
                  <a:pt x="79398" y="304855"/>
                </a:cubicBezTo>
                <a:cubicBezTo>
                  <a:pt x="75694" y="357772"/>
                  <a:pt x="68285" y="459901"/>
                  <a:pt x="66698" y="479480"/>
                </a:cubicBezTo>
                <a:cubicBezTo>
                  <a:pt x="65111" y="499059"/>
                  <a:pt x="68815" y="458313"/>
                  <a:pt x="69873" y="422330"/>
                </a:cubicBezTo>
                <a:cubicBezTo>
                  <a:pt x="70931" y="386347"/>
                  <a:pt x="68815" y="319672"/>
                  <a:pt x="73048" y="263580"/>
                </a:cubicBezTo>
                <a:cubicBezTo>
                  <a:pt x="77281" y="207488"/>
                  <a:pt x="95273" y="85780"/>
                  <a:pt x="95273" y="85780"/>
                </a:cubicBezTo>
                <a:cubicBezTo>
                  <a:pt x="97919" y="53501"/>
                  <a:pt x="102152" y="81017"/>
                  <a:pt x="88923" y="69905"/>
                </a:cubicBezTo>
                <a:cubicBezTo>
                  <a:pt x="75694" y="58793"/>
                  <a:pt x="1611" y="2172"/>
                  <a:pt x="23" y="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3" name="フリーフォーム 822">
            <a:extLst>
              <a:ext uri="{FF2B5EF4-FFF2-40B4-BE49-F238E27FC236}">
                <a16:creationId xmlns:a16="http://schemas.microsoft.com/office/drawing/2014/main" id="{7D5DEA6F-21AC-21A7-ED92-CB4CA454149A}"/>
              </a:ext>
            </a:extLst>
          </p:cNvPr>
          <p:cNvSpPr/>
          <p:nvPr/>
        </p:nvSpPr>
        <p:spPr>
          <a:xfrm>
            <a:off x="3359138" y="7921508"/>
            <a:ext cx="146336" cy="536697"/>
          </a:xfrm>
          <a:custGeom>
            <a:avLst/>
            <a:gdLst>
              <a:gd name="connsiteX0" fmla="*/ 44462 w 146336"/>
              <a:gd name="connsiteY0" fmla="*/ 117 h 536697"/>
              <a:gd name="connsiteX1" fmla="*/ 117487 w 146336"/>
              <a:gd name="connsiteY1" fmla="*/ 66792 h 536697"/>
              <a:gd name="connsiteX2" fmla="*/ 133362 w 146336"/>
              <a:gd name="connsiteY2" fmla="*/ 111242 h 536697"/>
              <a:gd name="connsiteX3" fmla="*/ 136537 w 146336"/>
              <a:gd name="connsiteY3" fmla="*/ 98542 h 536697"/>
              <a:gd name="connsiteX4" fmla="*/ 133362 w 146336"/>
              <a:gd name="connsiteY4" fmla="*/ 266817 h 536697"/>
              <a:gd name="connsiteX5" fmla="*/ 136537 w 146336"/>
              <a:gd name="connsiteY5" fmla="*/ 250942 h 536697"/>
              <a:gd name="connsiteX6" fmla="*/ 111137 w 146336"/>
              <a:gd name="connsiteY6" fmla="*/ 435092 h 536697"/>
              <a:gd name="connsiteX7" fmla="*/ 117487 w 146336"/>
              <a:gd name="connsiteY7" fmla="*/ 422392 h 536697"/>
              <a:gd name="connsiteX8" fmla="*/ 111137 w 146336"/>
              <a:gd name="connsiteY8" fmla="*/ 463667 h 536697"/>
              <a:gd name="connsiteX9" fmla="*/ 85737 w 146336"/>
              <a:gd name="connsiteY9" fmla="*/ 489067 h 536697"/>
              <a:gd name="connsiteX10" fmla="*/ 12 w 146336"/>
              <a:gd name="connsiteY10" fmla="*/ 536692 h 536697"/>
              <a:gd name="connsiteX11" fmla="*/ 79387 w 146336"/>
              <a:gd name="connsiteY11" fmla="*/ 485892 h 536697"/>
              <a:gd name="connsiteX12" fmla="*/ 92087 w 146336"/>
              <a:gd name="connsiteY12" fmla="*/ 460492 h 536697"/>
              <a:gd name="connsiteX13" fmla="*/ 127012 w 146336"/>
              <a:gd name="connsiteY13" fmla="*/ 323967 h 536697"/>
              <a:gd name="connsiteX14" fmla="*/ 123837 w 146336"/>
              <a:gd name="connsiteY14" fmla="*/ 250942 h 536697"/>
              <a:gd name="connsiteX15" fmla="*/ 120662 w 146336"/>
              <a:gd name="connsiteY15" fmla="*/ 273167 h 536697"/>
              <a:gd name="connsiteX16" fmla="*/ 146062 w 146336"/>
              <a:gd name="connsiteY16" fmla="*/ 92192 h 536697"/>
              <a:gd name="connsiteX17" fmla="*/ 130187 w 146336"/>
              <a:gd name="connsiteY17" fmla="*/ 50917 h 536697"/>
              <a:gd name="connsiteX18" fmla="*/ 44462 w 146336"/>
              <a:gd name="connsiteY18" fmla="*/ 117 h 536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46336" h="536697">
                <a:moveTo>
                  <a:pt x="44462" y="117"/>
                </a:moveTo>
                <a:cubicBezTo>
                  <a:pt x="42345" y="2763"/>
                  <a:pt x="102670" y="48271"/>
                  <a:pt x="117487" y="66792"/>
                </a:cubicBezTo>
                <a:cubicBezTo>
                  <a:pt x="132304" y="85313"/>
                  <a:pt x="133362" y="111242"/>
                  <a:pt x="133362" y="111242"/>
                </a:cubicBezTo>
                <a:cubicBezTo>
                  <a:pt x="136537" y="116534"/>
                  <a:pt x="136537" y="72613"/>
                  <a:pt x="136537" y="98542"/>
                </a:cubicBezTo>
                <a:cubicBezTo>
                  <a:pt x="136537" y="124471"/>
                  <a:pt x="133362" y="241417"/>
                  <a:pt x="133362" y="266817"/>
                </a:cubicBezTo>
                <a:cubicBezTo>
                  <a:pt x="133362" y="292217"/>
                  <a:pt x="140241" y="222896"/>
                  <a:pt x="136537" y="250942"/>
                </a:cubicBezTo>
                <a:cubicBezTo>
                  <a:pt x="132833" y="278988"/>
                  <a:pt x="114312" y="406517"/>
                  <a:pt x="111137" y="435092"/>
                </a:cubicBezTo>
                <a:cubicBezTo>
                  <a:pt x="107962" y="463667"/>
                  <a:pt x="117487" y="417630"/>
                  <a:pt x="117487" y="422392"/>
                </a:cubicBezTo>
                <a:cubicBezTo>
                  <a:pt x="117487" y="427154"/>
                  <a:pt x="116429" y="452555"/>
                  <a:pt x="111137" y="463667"/>
                </a:cubicBezTo>
                <a:cubicBezTo>
                  <a:pt x="105845" y="474780"/>
                  <a:pt x="104258" y="476896"/>
                  <a:pt x="85737" y="489067"/>
                </a:cubicBezTo>
                <a:cubicBezTo>
                  <a:pt x="67216" y="501238"/>
                  <a:pt x="1070" y="537221"/>
                  <a:pt x="12" y="536692"/>
                </a:cubicBezTo>
                <a:cubicBezTo>
                  <a:pt x="-1046" y="536163"/>
                  <a:pt x="64041" y="498592"/>
                  <a:pt x="79387" y="485892"/>
                </a:cubicBezTo>
                <a:cubicBezTo>
                  <a:pt x="94733" y="473192"/>
                  <a:pt x="84150" y="487479"/>
                  <a:pt x="92087" y="460492"/>
                </a:cubicBezTo>
                <a:cubicBezTo>
                  <a:pt x="100024" y="433505"/>
                  <a:pt x="121720" y="358892"/>
                  <a:pt x="127012" y="323967"/>
                </a:cubicBezTo>
                <a:cubicBezTo>
                  <a:pt x="132304" y="289042"/>
                  <a:pt x="124895" y="259409"/>
                  <a:pt x="123837" y="250942"/>
                </a:cubicBezTo>
                <a:cubicBezTo>
                  <a:pt x="122779" y="242475"/>
                  <a:pt x="116958" y="299625"/>
                  <a:pt x="120662" y="273167"/>
                </a:cubicBezTo>
                <a:cubicBezTo>
                  <a:pt x="124366" y="246709"/>
                  <a:pt x="144475" y="129234"/>
                  <a:pt x="146062" y="92192"/>
                </a:cubicBezTo>
                <a:cubicBezTo>
                  <a:pt x="147650" y="55150"/>
                  <a:pt x="142358" y="61500"/>
                  <a:pt x="130187" y="50917"/>
                </a:cubicBezTo>
                <a:cubicBezTo>
                  <a:pt x="118016" y="40334"/>
                  <a:pt x="46579" y="-2529"/>
                  <a:pt x="44462" y="1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4" name="フリーフォーム 823">
            <a:extLst>
              <a:ext uri="{FF2B5EF4-FFF2-40B4-BE49-F238E27FC236}">
                <a16:creationId xmlns:a16="http://schemas.microsoft.com/office/drawing/2014/main" id="{D63B35EE-47F1-CC25-971E-F9C636EEAA5E}"/>
              </a:ext>
            </a:extLst>
          </p:cNvPr>
          <p:cNvSpPr/>
          <p:nvPr/>
        </p:nvSpPr>
        <p:spPr>
          <a:xfrm>
            <a:off x="3412728" y="7956545"/>
            <a:ext cx="70786" cy="125132"/>
          </a:xfrm>
          <a:custGeom>
            <a:avLst/>
            <a:gdLst>
              <a:gd name="connsiteX0" fmla="*/ 48022 w 70786"/>
              <a:gd name="connsiteY0" fmla="*/ 5 h 125132"/>
              <a:gd name="connsiteX1" fmla="*/ 22622 w 70786"/>
              <a:gd name="connsiteY1" fmla="*/ 60330 h 125132"/>
              <a:gd name="connsiteX2" fmla="*/ 67072 w 70786"/>
              <a:gd name="connsiteY2" fmla="*/ 120655 h 125132"/>
              <a:gd name="connsiteX3" fmla="*/ 60722 w 70786"/>
              <a:gd name="connsiteY3" fmla="*/ 114305 h 125132"/>
              <a:gd name="connsiteX4" fmla="*/ 397 w 70786"/>
              <a:gd name="connsiteY4" fmla="*/ 63505 h 125132"/>
              <a:gd name="connsiteX5" fmla="*/ 48022 w 70786"/>
              <a:gd name="connsiteY5" fmla="*/ 5 h 125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786" h="125132">
                <a:moveTo>
                  <a:pt x="48022" y="5"/>
                </a:moveTo>
                <a:cubicBezTo>
                  <a:pt x="51726" y="-524"/>
                  <a:pt x="19447" y="40222"/>
                  <a:pt x="22622" y="60330"/>
                </a:cubicBezTo>
                <a:cubicBezTo>
                  <a:pt x="25797" y="80438"/>
                  <a:pt x="67072" y="120655"/>
                  <a:pt x="67072" y="120655"/>
                </a:cubicBezTo>
                <a:cubicBezTo>
                  <a:pt x="73422" y="129651"/>
                  <a:pt x="71835" y="123830"/>
                  <a:pt x="60722" y="114305"/>
                </a:cubicBezTo>
                <a:cubicBezTo>
                  <a:pt x="49610" y="104780"/>
                  <a:pt x="5689" y="80438"/>
                  <a:pt x="397" y="63505"/>
                </a:cubicBezTo>
                <a:cubicBezTo>
                  <a:pt x="-4895" y="46572"/>
                  <a:pt x="44318" y="534"/>
                  <a:pt x="48022" y="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5" name="フリーフォーム 824">
            <a:extLst>
              <a:ext uri="{FF2B5EF4-FFF2-40B4-BE49-F238E27FC236}">
                <a16:creationId xmlns:a16="http://schemas.microsoft.com/office/drawing/2014/main" id="{2CA4F4E3-85B7-01A6-642E-9F36541227CB}"/>
              </a:ext>
            </a:extLst>
          </p:cNvPr>
          <p:cNvSpPr/>
          <p:nvPr/>
        </p:nvSpPr>
        <p:spPr>
          <a:xfrm>
            <a:off x="3432152" y="7946794"/>
            <a:ext cx="54359" cy="124080"/>
          </a:xfrm>
          <a:custGeom>
            <a:avLst/>
            <a:gdLst>
              <a:gd name="connsiteX0" fmla="*/ 23 w 54359"/>
              <a:gd name="connsiteY0" fmla="*/ 231 h 124080"/>
              <a:gd name="connsiteX1" fmla="*/ 41298 w 54359"/>
              <a:gd name="connsiteY1" fmla="*/ 73256 h 124080"/>
              <a:gd name="connsiteX2" fmla="*/ 44473 w 54359"/>
              <a:gd name="connsiteY2" fmla="*/ 124056 h 124080"/>
              <a:gd name="connsiteX3" fmla="*/ 53998 w 54359"/>
              <a:gd name="connsiteY3" fmla="*/ 79606 h 124080"/>
              <a:gd name="connsiteX4" fmla="*/ 47648 w 54359"/>
              <a:gd name="connsiteY4" fmla="*/ 51031 h 124080"/>
              <a:gd name="connsiteX5" fmla="*/ 23 w 54359"/>
              <a:gd name="connsiteY5" fmla="*/ 231 h 124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359" h="124080">
                <a:moveTo>
                  <a:pt x="23" y="231"/>
                </a:moveTo>
                <a:cubicBezTo>
                  <a:pt x="-1035" y="3935"/>
                  <a:pt x="33890" y="52619"/>
                  <a:pt x="41298" y="73256"/>
                </a:cubicBezTo>
                <a:cubicBezTo>
                  <a:pt x="48706" y="93893"/>
                  <a:pt x="42356" y="122998"/>
                  <a:pt x="44473" y="124056"/>
                </a:cubicBezTo>
                <a:cubicBezTo>
                  <a:pt x="46590" y="125114"/>
                  <a:pt x="53469" y="91777"/>
                  <a:pt x="53998" y="79606"/>
                </a:cubicBezTo>
                <a:cubicBezTo>
                  <a:pt x="54527" y="67435"/>
                  <a:pt x="55585" y="63731"/>
                  <a:pt x="47648" y="51031"/>
                </a:cubicBezTo>
                <a:cubicBezTo>
                  <a:pt x="39711" y="38331"/>
                  <a:pt x="1081" y="-3473"/>
                  <a:pt x="23" y="2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6" name="フリーフォーム 825">
            <a:extLst>
              <a:ext uri="{FF2B5EF4-FFF2-40B4-BE49-F238E27FC236}">
                <a16:creationId xmlns:a16="http://schemas.microsoft.com/office/drawing/2014/main" id="{738971A8-19E9-D1E3-6221-BDD0BCF4F58A}"/>
              </a:ext>
            </a:extLst>
          </p:cNvPr>
          <p:cNvSpPr/>
          <p:nvPr/>
        </p:nvSpPr>
        <p:spPr>
          <a:xfrm>
            <a:off x="3397185" y="8032569"/>
            <a:ext cx="67070" cy="124018"/>
          </a:xfrm>
          <a:custGeom>
            <a:avLst/>
            <a:gdLst>
              <a:gd name="connsiteX0" fmla="*/ 50865 w 67070"/>
              <a:gd name="connsiteY0" fmla="*/ 181 h 124018"/>
              <a:gd name="connsiteX1" fmla="*/ 19115 w 67070"/>
              <a:gd name="connsiteY1" fmla="*/ 66856 h 124018"/>
              <a:gd name="connsiteX2" fmla="*/ 28640 w 67070"/>
              <a:gd name="connsiteY2" fmla="*/ 98606 h 124018"/>
              <a:gd name="connsiteX3" fmla="*/ 66740 w 67070"/>
              <a:gd name="connsiteY3" fmla="*/ 124006 h 124018"/>
              <a:gd name="connsiteX4" fmla="*/ 44515 w 67070"/>
              <a:gd name="connsiteY4" fmla="*/ 101781 h 124018"/>
              <a:gd name="connsiteX5" fmla="*/ 65 w 67070"/>
              <a:gd name="connsiteY5" fmla="*/ 89081 h 124018"/>
              <a:gd name="connsiteX6" fmla="*/ 50865 w 67070"/>
              <a:gd name="connsiteY6" fmla="*/ 181 h 124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070" h="124018">
                <a:moveTo>
                  <a:pt x="50865" y="181"/>
                </a:moveTo>
                <a:cubicBezTo>
                  <a:pt x="54040" y="-3523"/>
                  <a:pt x="22819" y="50452"/>
                  <a:pt x="19115" y="66856"/>
                </a:cubicBezTo>
                <a:cubicBezTo>
                  <a:pt x="15411" y="83260"/>
                  <a:pt x="20703" y="89081"/>
                  <a:pt x="28640" y="98606"/>
                </a:cubicBezTo>
                <a:cubicBezTo>
                  <a:pt x="36577" y="108131"/>
                  <a:pt x="64094" y="123477"/>
                  <a:pt x="66740" y="124006"/>
                </a:cubicBezTo>
                <a:cubicBezTo>
                  <a:pt x="69386" y="124535"/>
                  <a:pt x="55627" y="107602"/>
                  <a:pt x="44515" y="101781"/>
                </a:cubicBezTo>
                <a:cubicBezTo>
                  <a:pt x="33403" y="95960"/>
                  <a:pt x="2182" y="100193"/>
                  <a:pt x="65" y="89081"/>
                </a:cubicBezTo>
                <a:cubicBezTo>
                  <a:pt x="-2052" y="77969"/>
                  <a:pt x="47690" y="3885"/>
                  <a:pt x="50865" y="1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7" name="フリーフォーム 826">
            <a:extLst>
              <a:ext uri="{FF2B5EF4-FFF2-40B4-BE49-F238E27FC236}">
                <a16:creationId xmlns:a16="http://schemas.microsoft.com/office/drawing/2014/main" id="{68CA4E94-53ED-9A3C-0B29-BFB427CFF8DF}"/>
              </a:ext>
            </a:extLst>
          </p:cNvPr>
          <p:cNvSpPr/>
          <p:nvPr/>
        </p:nvSpPr>
        <p:spPr>
          <a:xfrm>
            <a:off x="3432157" y="8016875"/>
            <a:ext cx="54188" cy="134025"/>
          </a:xfrm>
          <a:custGeom>
            <a:avLst/>
            <a:gdLst>
              <a:gd name="connsiteX0" fmla="*/ 18 w 54188"/>
              <a:gd name="connsiteY0" fmla="*/ 0 h 134025"/>
              <a:gd name="connsiteX1" fmla="*/ 53993 w 54188"/>
              <a:gd name="connsiteY1" fmla="*/ 79375 h 134025"/>
              <a:gd name="connsiteX2" fmla="*/ 19068 w 54188"/>
              <a:gd name="connsiteY2" fmla="*/ 133350 h 134025"/>
              <a:gd name="connsiteX3" fmla="*/ 44468 w 54188"/>
              <a:gd name="connsiteY3" fmla="*/ 107950 h 134025"/>
              <a:gd name="connsiteX4" fmla="*/ 44468 w 54188"/>
              <a:gd name="connsiteY4" fmla="*/ 82550 h 134025"/>
              <a:gd name="connsiteX5" fmla="*/ 47643 w 54188"/>
              <a:gd name="connsiteY5" fmla="*/ 104775 h 134025"/>
              <a:gd name="connsiteX6" fmla="*/ 47643 w 54188"/>
              <a:gd name="connsiteY6" fmla="*/ 79375 h 134025"/>
              <a:gd name="connsiteX7" fmla="*/ 18 w 54188"/>
              <a:gd name="connsiteY7" fmla="*/ 0 h 13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188" h="134025">
                <a:moveTo>
                  <a:pt x="18" y="0"/>
                </a:moveTo>
                <a:cubicBezTo>
                  <a:pt x="1076" y="0"/>
                  <a:pt x="50818" y="57150"/>
                  <a:pt x="53993" y="79375"/>
                </a:cubicBezTo>
                <a:cubicBezTo>
                  <a:pt x="57168" y="101600"/>
                  <a:pt x="20655" y="128588"/>
                  <a:pt x="19068" y="133350"/>
                </a:cubicBezTo>
                <a:cubicBezTo>
                  <a:pt x="17481" y="138112"/>
                  <a:pt x="40235" y="116417"/>
                  <a:pt x="44468" y="107950"/>
                </a:cubicBezTo>
                <a:cubicBezTo>
                  <a:pt x="48701" y="99483"/>
                  <a:pt x="43939" y="83079"/>
                  <a:pt x="44468" y="82550"/>
                </a:cubicBezTo>
                <a:cubicBezTo>
                  <a:pt x="44997" y="82021"/>
                  <a:pt x="47114" y="105304"/>
                  <a:pt x="47643" y="104775"/>
                </a:cubicBezTo>
                <a:cubicBezTo>
                  <a:pt x="48172" y="104246"/>
                  <a:pt x="52405" y="90487"/>
                  <a:pt x="47643" y="79375"/>
                </a:cubicBezTo>
                <a:cubicBezTo>
                  <a:pt x="42881" y="68263"/>
                  <a:pt x="-1040" y="0"/>
                  <a:pt x="18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8" name="フリーフォーム 827">
            <a:extLst>
              <a:ext uri="{FF2B5EF4-FFF2-40B4-BE49-F238E27FC236}">
                <a16:creationId xmlns:a16="http://schemas.microsoft.com/office/drawing/2014/main" id="{F0D25570-988D-3F90-7D8A-56647A918357}"/>
              </a:ext>
            </a:extLst>
          </p:cNvPr>
          <p:cNvSpPr/>
          <p:nvPr/>
        </p:nvSpPr>
        <p:spPr>
          <a:xfrm>
            <a:off x="3282728" y="8267382"/>
            <a:ext cx="222472" cy="241866"/>
          </a:xfrm>
          <a:custGeom>
            <a:avLst/>
            <a:gdLst>
              <a:gd name="connsiteX0" fmla="*/ 222 w 222472"/>
              <a:gd name="connsiteY0" fmla="*/ 241618 h 241866"/>
              <a:gd name="connsiteX1" fmla="*/ 120872 w 222472"/>
              <a:gd name="connsiteY1" fmla="*/ 187643 h 241866"/>
              <a:gd name="connsiteX2" fmla="*/ 212947 w 222472"/>
              <a:gd name="connsiteY2" fmla="*/ 127318 h 241866"/>
              <a:gd name="connsiteX3" fmla="*/ 168497 w 222472"/>
              <a:gd name="connsiteY3" fmla="*/ 159068 h 241866"/>
              <a:gd name="connsiteX4" fmla="*/ 203422 w 222472"/>
              <a:gd name="connsiteY4" fmla="*/ 143193 h 241866"/>
              <a:gd name="connsiteX5" fmla="*/ 222472 w 222472"/>
              <a:gd name="connsiteY5" fmla="*/ 318 h 241866"/>
              <a:gd name="connsiteX6" fmla="*/ 203422 w 222472"/>
              <a:gd name="connsiteY6" fmla="*/ 105093 h 241866"/>
              <a:gd name="connsiteX7" fmla="*/ 200247 w 222472"/>
              <a:gd name="connsiteY7" fmla="*/ 124143 h 241866"/>
              <a:gd name="connsiteX8" fmla="*/ 152622 w 222472"/>
              <a:gd name="connsiteY8" fmla="*/ 165418 h 241866"/>
              <a:gd name="connsiteX9" fmla="*/ 222 w 222472"/>
              <a:gd name="connsiteY9" fmla="*/ 241618 h 241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472" h="241866">
                <a:moveTo>
                  <a:pt x="222" y="241618"/>
                </a:moveTo>
                <a:cubicBezTo>
                  <a:pt x="-5070" y="245322"/>
                  <a:pt x="85418" y="206693"/>
                  <a:pt x="120872" y="187643"/>
                </a:cubicBezTo>
                <a:cubicBezTo>
                  <a:pt x="156326" y="168593"/>
                  <a:pt x="205010" y="132080"/>
                  <a:pt x="212947" y="127318"/>
                </a:cubicBezTo>
                <a:cubicBezTo>
                  <a:pt x="220885" y="122555"/>
                  <a:pt x="170085" y="156422"/>
                  <a:pt x="168497" y="159068"/>
                </a:cubicBezTo>
                <a:cubicBezTo>
                  <a:pt x="166910" y="161714"/>
                  <a:pt x="194426" y="169651"/>
                  <a:pt x="203422" y="143193"/>
                </a:cubicBezTo>
                <a:cubicBezTo>
                  <a:pt x="212418" y="116735"/>
                  <a:pt x="222472" y="6668"/>
                  <a:pt x="222472" y="318"/>
                </a:cubicBezTo>
                <a:cubicBezTo>
                  <a:pt x="222472" y="-6032"/>
                  <a:pt x="207126" y="84455"/>
                  <a:pt x="203422" y="105093"/>
                </a:cubicBezTo>
                <a:cubicBezTo>
                  <a:pt x="199718" y="125731"/>
                  <a:pt x="208714" y="114089"/>
                  <a:pt x="200247" y="124143"/>
                </a:cubicBezTo>
                <a:cubicBezTo>
                  <a:pt x="191780" y="134197"/>
                  <a:pt x="179609" y="150072"/>
                  <a:pt x="152622" y="165418"/>
                </a:cubicBezTo>
                <a:cubicBezTo>
                  <a:pt x="125635" y="180764"/>
                  <a:pt x="5514" y="237914"/>
                  <a:pt x="222" y="2416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9" name="フリーフォーム 828">
            <a:extLst>
              <a:ext uri="{FF2B5EF4-FFF2-40B4-BE49-F238E27FC236}">
                <a16:creationId xmlns:a16="http://schemas.microsoft.com/office/drawing/2014/main" id="{AFEB8D45-7ED0-210A-8ADB-946849852D2C}"/>
              </a:ext>
            </a:extLst>
          </p:cNvPr>
          <p:cNvSpPr/>
          <p:nvPr/>
        </p:nvSpPr>
        <p:spPr>
          <a:xfrm>
            <a:off x="3298825" y="8165951"/>
            <a:ext cx="88961" cy="343355"/>
          </a:xfrm>
          <a:custGeom>
            <a:avLst/>
            <a:gdLst>
              <a:gd name="connsiteX0" fmla="*/ 88900 w 88961"/>
              <a:gd name="connsiteY0" fmla="*/ 149 h 343355"/>
              <a:gd name="connsiteX1" fmla="*/ 41275 w 88961"/>
              <a:gd name="connsiteY1" fmla="*/ 174774 h 343355"/>
              <a:gd name="connsiteX2" fmla="*/ 57150 w 88961"/>
              <a:gd name="connsiteY2" fmla="*/ 130324 h 343355"/>
              <a:gd name="connsiteX3" fmla="*/ 15875 w 88961"/>
              <a:gd name="connsiteY3" fmla="*/ 289074 h 343355"/>
              <a:gd name="connsiteX4" fmla="*/ 0 w 88961"/>
              <a:gd name="connsiteY4" fmla="*/ 343049 h 343355"/>
              <a:gd name="connsiteX5" fmla="*/ 15875 w 88961"/>
              <a:gd name="connsiteY5" fmla="*/ 270024 h 343355"/>
              <a:gd name="connsiteX6" fmla="*/ 50800 w 88961"/>
              <a:gd name="connsiteY6" fmla="*/ 146199 h 343355"/>
              <a:gd name="connsiteX7" fmla="*/ 88900 w 88961"/>
              <a:gd name="connsiteY7" fmla="*/ 149 h 343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961" h="343355">
                <a:moveTo>
                  <a:pt x="88900" y="149"/>
                </a:moveTo>
                <a:cubicBezTo>
                  <a:pt x="87313" y="4911"/>
                  <a:pt x="46567" y="153078"/>
                  <a:pt x="41275" y="174774"/>
                </a:cubicBezTo>
                <a:cubicBezTo>
                  <a:pt x="35983" y="196470"/>
                  <a:pt x="61383" y="111274"/>
                  <a:pt x="57150" y="130324"/>
                </a:cubicBezTo>
                <a:cubicBezTo>
                  <a:pt x="52917" y="149374"/>
                  <a:pt x="25400" y="253620"/>
                  <a:pt x="15875" y="289074"/>
                </a:cubicBezTo>
                <a:cubicBezTo>
                  <a:pt x="6350" y="324528"/>
                  <a:pt x="0" y="346224"/>
                  <a:pt x="0" y="343049"/>
                </a:cubicBezTo>
                <a:cubicBezTo>
                  <a:pt x="0" y="339874"/>
                  <a:pt x="7408" y="302832"/>
                  <a:pt x="15875" y="270024"/>
                </a:cubicBezTo>
                <a:cubicBezTo>
                  <a:pt x="24342" y="237216"/>
                  <a:pt x="40746" y="186945"/>
                  <a:pt x="50800" y="146199"/>
                </a:cubicBezTo>
                <a:cubicBezTo>
                  <a:pt x="60854" y="105453"/>
                  <a:pt x="90487" y="-4613"/>
                  <a:pt x="88900" y="1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0" name="フリーフォーム 829">
            <a:extLst>
              <a:ext uri="{FF2B5EF4-FFF2-40B4-BE49-F238E27FC236}">
                <a16:creationId xmlns:a16="http://schemas.microsoft.com/office/drawing/2014/main" id="{60902440-F341-E550-FCD0-37F4EB659AB6}"/>
              </a:ext>
            </a:extLst>
          </p:cNvPr>
          <p:cNvSpPr/>
          <p:nvPr/>
        </p:nvSpPr>
        <p:spPr>
          <a:xfrm>
            <a:off x="3286125" y="8153360"/>
            <a:ext cx="79570" cy="358895"/>
          </a:xfrm>
          <a:custGeom>
            <a:avLst/>
            <a:gdLst>
              <a:gd name="connsiteX0" fmla="*/ 79375 w 79570"/>
              <a:gd name="connsiteY0" fmla="*/ 40 h 358895"/>
              <a:gd name="connsiteX1" fmla="*/ 31750 w 79570"/>
              <a:gd name="connsiteY1" fmla="*/ 184190 h 358895"/>
              <a:gd name="connsiteX2" fmla="*/ 47625 w 79570"/>
              <a:gd name="connsiteY2" fmla="*/ 149265 h 358895"/>
              <a:gd name="connsiteX3" fmla="*/ 19050 w 79570"/>
              <a:gd name="connsiteY3" fmla="*/ 285790 h 358895"/>
              <a:gd name="connsiteX4" fmla="*/ 0 w 79570"/>
              <a:gd name="connsiteY4" fmla="*/ 358815 h 358895"/>
              <a:gd name="connsiteX5" fmla="*/ 19050 w 79570"/>
              <a:gd name="connsiteY5" fmla="*/ 273090 h 358895"/>
              <a:gd name="connsiteX6" fmla="*/ 47625 w 79570"/>
              <a:gd name="connsiteY6" fmla="*/ 168315 h 358895"/>
              <a:gd name="connsiteX7" fmla="*/ 79375 w 79570"/>
              <a:gd name="connsiteY7" fmla="*/ 40 h 3588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570" h="358895">
                <a:moveTo>
                  <a:pt x="79375" y="40"/>
                </a:moveTo>
                <a:cubicBezTo>
                  <a:pt x="76729" y="2686"/>
                  <a:pt x="37042" y="159319"/>
                  <a:pt x="31750" y="184190"/>
                </a:cubicBezTo>
                <a:cubicBezTo>
                  <a:pt x="26458" y="209061"/>
                  <a:pt x="49742" y="132332"/>
                  <a:pt x="47625" y="149265"/>
                </a:cubicBezTo>
                <a:cubicBezTo>
                  <a:pt x="45508" y="166198"/>
                  <a:pt x="26987" y="250865"/>
                  <a:pt x="19050" y="285790"/>
                </a:cubicBezTo>
                <a:cubicBezTo>
                  <a:pt x="11113" y="320715"/>
                  <a:pt x="0" y="360932"/>
                  <a:pt x="0" y="358815"/>
                </a:cubicBezTo>
                <a:cubicBezTo>
                  <a:pt x="0" y="356698"/>
                  <a:pt x="11113" y="304840"/>
                  <a:pt x="19050" y="273090"/>
                </a:cubicBezTo>
                <a:cubicBezTo>
                  <a:pt x="26987" y="241340"/>
                  <a:pt x="38100" y="210119"/>
                  <a:pt x="47625" y="168315"/>
                </a:cubicBezTo>
                <a:cubicBezTo>
                  <a:pt x="57150" y="126511"/>
                  <a:pt x="82021" y="-2606"/>
                  <a:pt x="79375" y="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 831">
            <a:extLst>
              <a:ext uri="{FF2B5EF4-FFF2-40B4-BE49-F238E27FC236}">
                <a16:creationId xmlns:a16="http://schemas.microsoft.com/office/drawing/2014/main" id="{1A457721-C861-0030-DF38-951C81CEFD05}"/>
              </a:ext>
            </a:extLst>
          </p:cNvPr>
          <p:cNvSpPr/>
          <p:nvPr/>
        </p:nvSpPr>
        <p:spPr>
          <a:xfrm>
            <a:off x="3216024" y="8166056"/>
            <a:ext cx="101930" cy="349797"/>
          </a:xfrm>
          <a:custGeom>
            <a:avLst/>
            <a:gdLst>
              <a:gd name="connsiteX0" fmla="*/ 101851 w 101930"/>
              <a:gd name="connsiteY0" fmla="*/ 44 h 349797"/>
              <a:gd name="connsiteX1" fmla="*/ 70101 w 101930"/>
              <a:gd name="connsiteY1" fmla="*/ 130219 h 349797"/>
              <a:gd name="connsiteX2" fmla="*/ 38351 w 101930"/>
              <a:gd name="connsiteY2" fmla="*/ 215944 h 349797"/>
              <a:gd name="connsiteX3" fmla="*/ 51051 w 101930"/>
              <a:gd name="connsiteY3" fmla="*/ 177844 h 349797"/>
              <a:gd name="connsiteX4" fmla="*/ 9776 w 101930"/>
              <a:gd name="connsiteY4" fmla="*/ 266744 h 349797"/>
              <a:gd name="connsiteX5" fmla="*/ 251 w 101930"/>
              <a:gd name="connsiteY5" fmla="*/ 349294 h 349797"/>
              <a:gd name="connsiteX6" fmla="*/ 16126 w 101930"/>
              <a:gd name="connsiteY6" fmla="*/ 292144 h 349797"/>
              <a:gd name="connsiteX7" fmla="*/ 60576 w 101930"/>
              <a:gd name="connsiteY7" fmla="*/ 117519 h 349797"/>
              <a:gd name="connsiteX8" fmla="*/ 101851 w 101930"/>
              <a:gd name="connsiteY8" fmla="*/ 44 h 349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930" h="349797">
                <a:moveTo>
                  <a:pt x="101851" y="44"/>
                </a:moveTo>
                <a:cubicBezTo>
                  <a:pt x="103439" y="2161"/>
                  <a:pt x="80684" y="94236"/>
                  <a:pt x="70101" y="130219"/>
                </a:cubicBezTo>
                <a:cubicBezTo>
                  <a:pt x="59518" y="166202"/>
                  <a:pt x="41526" y="208006"/>
                  <a:pt x="38351" y="215944"/>
                </a:cubicBezTo>
                <a:cubicBezTo>
                  <a:pt x="35176" y="223882"/>
                  <a:pt x="55814" y="169377"/>
                  <a:pt x="51051" y="177844"/>
                </a:cubicBezTo>
                <a:cubicBezTo>
                  <a:pt x="46288" y="186311"/>
                  <a:pt x="18243" y="238169"/>
                  <a:pt x="9776" y="266744"/>
                </a:cubicBezTo>
                <a:cubicBezTo>
                  <a:pt x="1309" y="295319"/>
                  <a:pt x="-807" y="345061"/>
                  <a:pt x="251" y="349294"/>
                </a:cubicBezTo>
                <a:cubicBezTo>
                  <a:pt x="1309" y="353527"/>
                  <a:pt x="6072" y="330773"/>
                  <a:pt x="16126" y="292144"/>
                </a:cubicBezTo>
                <a:cubicBezTo>
                  <a:pt x="26180" y="253515"/>
                  <a:pt x="48405" y="163027"/>
                  <a:pt x="60576" y="117519"/>
                </a:cubicBezTo>
                <a:cubicBezTo>
                  <a:pt x="72747" y="72011"/>
                  <a:pt x="100263" y="-2073"/>
                  <a:pt x="101851" y="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3" name="フリーフォーム 832">
            <a:extLst>
              <a:ext uri="{FF2B5EF4-FFF2-40B4-BE49-F238E27FC236}">
                <a16:creationId xmlns:a16="http://schemas.microsoft.com/office/drawing/2014/main" id="{5B7FC64A-E987-E1D9-CD74-9308BC9BFFF0}"/>
              </a:ext>
            </a:extLst>
          </p:cNvPr>
          <p:cNvSpPr/>
          <p:nvPr/>
        </p:nvSpPr>
        <p:spPr>
          <a:xfrm>
            <a:off x="3061520" y="7796592"/>
            <a:ext cx="75759" cy="729690"/>
          </a:xfrm>
          <a:custGeom>
            <a:avLst/>
            <a:gdLst>
              <a:gd name="connsiteX0" fmla="*/ 53155 w 75759"/>
              <a:gd name="connsiteY0" fmla="*/ 1208 h 729690"/>
              <a:gd name="connsiteX1" fmla="*/ 8705 w 75759"/>
              <a:gd name="connsiteY1" fmla="*/ 261558 h 729690"/>
              <a:gd name="connsiteX2" fmla="*/ 15055 w 75759"/>
              <a:gd name="connsiteY2" fmla="*/ 223458 h 729690"/>
              <a:gd name="connsiteX3" fmla="*/ 8705 w 75759"/>
              <a:gd name="connsiteY3" fmla="*/ 401258 h 729690"/>
              <a:gd name="connsiteX4" fmla="*/ 11880 w 75759"/>
              <a:gd name="connsiteY4" fmla="*/ 359983 h 729690"/>
              <a:gd name="connsiteX5" fmla="*/ 18230 w 75759"/>
              <a:gd name="connsiteY5" fmla="*/ 480633 h 729690"/>
              <a:gd name="connsiteX6" fmla="*/ 27755 w 75759"/>
              <a:gd name="connsiteY6" fmla="*/ 563183 h 729690"/>
              <a:gd name="connsiteX7" fmla="*/ 72205 w 75759"/>
              <a:gd name="connsiteY7" fmla="*/ 725108 h 729690"/>
              <a:gd name="connsiteX8" fmla="*/ 69030 w 75759"/>
              <a:gd name="connsiteY8" fmla="*/ 674308 h 729690"/>
              <a:gd name="connsiteX9" fmla="*/ 37280 w 75759"/>
              <a:gd name="connsiteY9" fmla="*/ 560008 h 729690"/>
              <a:gd name="connsiteX10" fmla="*/ 2355 w 75759"/>
              <a:gd name="connsiteY10" fmla="*/ 293308 h 729690"/>
              <a:gd name="connsiteX11" fmla="*/ 5530 w 75759"/>
              <a:gd name="connsiteY11" fmla="*/ 318708 h 729690"/>
              <a:gd name="connsiteX12" fmla="*/ 24580 w 75759"/>
              <a:gd name="connsiteY12" fmla="*/ 169483 h 729690"/>
              <a:gd name="connsiteX13" fmla="*/ 53155 w 75759"/>
              <a:gd name="connsiteY13" fmla="*/ 1208 h 729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5759" h="729690">
                <a:moveTo>
                  <a:pt x="53155" y="1208"/>
                </a:moveTo>
                <a:cubicBezTo>
                  <a:pt x="50509" y="16554"/>
                  <a:pt x="15055" y="224516"/>
                  <a:pt x="8705" y="261558"/>
                </a:cubicBezTo>
                <a:cubicBezTo>
                  <a:pt x="2355" y="298600"/>
                  <a:pt x="15055" y="200175"/>
                  <a:pt x="15055" y="223458"/>
                </a:cubicBezTo>
                <a:cubicBezTo>
                  <a:pt x="15055" y="246741"/>
                  <a:pt x="9234" y="378504"/>
                  <a:pt x="8705" y="401258"/>
                </a:cubicBezTo>
                <a:cubicBezTo>
                  <a:pt x="8176" y="424012"/>
                  <a:pt x="10293" y="346754"/>
                  <a:pt x="11880" y="359983"/>
                </a:cubicBezTo>
                <a:cubicBezTo>
                  <a:pt x="13467" y="373212"/>
                  <a:pt x="15584" y="446766"/>
                  <a:pt x="18230" y="480633"/>
                </a:cubicBezTo>
                <a:cubicBezTo>
                  <a:pt x="20876" y="514500"/>
                  <a:pt x="18759" y="522437"/>
                  <a:pt x="27755" y="563183"/>
                </a:cubicBezTo>
                <a:cubicBezTo>
                  <a:pt x="36751" y="603929"/>
                  <a:pt x="65326" y="706587"/>
                  <a:pt x="72205" y="725108"/>
                </a:cubicBezTo>
                <a:cubicBezTo>
                  <a:pt x="79084" y="743629"/>
                  <a:pt x="74851" y="701825"/>
                  <a:pt x="69030" y="674308"/>
                </a:cubicBezTo>
                <a:cubicBezTo>
                  <a:pt x="63209" y="646791"/>
                  <a:pt x="48392" y="623508"/>
                  <a:pt x="37280" y="560008"/>
                </a:cubicBezTo>
                <a:cubicBezTo>
                  <a:pt x="26167" y="496508"/>
                  <a:pt x="7647" y="333525"/>
                  <a:pt x="2355" y="293308"/>
                </a:cubicBezTo>
                <a:cubicBezTo>
                  <a:pt x="-2937" y="253091"/>
                  <a:pt x="1826" y="339346"/>
                  <a:pt x="5530" y="318708"/>
                </a:cubicBezTo>
                <a:cubicBezTo>
                  <a:pt x="9234" y="298070"/>
                  <a:pt x="17172" y="218166"/>
                  <a:pt x="24580" y="169483"/>
                </a:cubicBezTo>
                <a:cubicBezTo>
                  <a:pt x="31988" y="120800"/>
                  <a:pt x="55801" y="-14138"/>
                  <a:pt x="53155" y="120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4" name="フリーフォーム 833">
            <a:extLst>
              <a:ext uri="{FF2B5EF4-FFF2-40B4-BE49-F238E27FC236}">
                <a16:creationId xmlns:a16="http://schemas.microsoft.com/office/drawing/2014/main" id="{6D6236FC-872C-9068-B333-F0C117E291CB}"/>
              </a:ext>
            </a:extLst>
          </p:cNvPr>
          <p:cNvSpPr/>
          <p:nvPr/>
        </p:nvSpPr>
        <p:spPr>
          <a:xfrm>
            <a:off x="3050815" y="7797589"/>
            <a:ext cx="54347" cy="344912"/>
          </a:xfrm>
          <a:custGeom>
            <a:avLst/>
            <a:gdLst>
              <a:gd name="connsiteX0" fmla="*/ 54335 w 54347"/>
              <a:gd name="connsiteY0" fmla="*/ 211 h 344912"/>
              <a:gd name="connsiteX1" fmla="*/ 28935 w 54347"/>
              <a:gd name="connsiteY1" fmla="*/ 146261 h 344912"/>
              <a:gd name="connsiteX2" fmla="*/ 360 w 54347"/>
              <a:gd name="connsiteY2" fmla="*/ 343111 h 344912"/>
              <a:gd name="connsiteX3" fmla="*/ 13060 w 54347"/>
              <a:gd name="connsiteY3" fmla="*/ 238336 h 344912"/>
              <a:gd name="connsiteX4" fmla="*/ 16235 w 54347"/>
              <a:gd name="connsiteY4" fmla="*/ 143086 h 344912"/>
              <a:gd name="connsiteX5" fmla="*/ 16235 w 54347"/>
              <a:gd name="connsiteY5" fmla="*/ 181186 h 344912"/>
              <a:gd name="connsiteX6" fmla="*/ 25760 w 54347"/>
              <a:gd name="connsiteY6" fmla="*/ 114511 h 344912"/>
              <a:gd name="connsiteX7" fmla="*/ 54335 w 54347"/>
              <a:gd name="connsiteY7" fmla="*/ 211 h 344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347" h="344912">
                <a:moveTo>
                  <a:pt x="54335" y="211"/>
                </a:moveTo>
                <a:cubicBezTo>
                  <a:pt x="54864" y="5503"/>
                  <a:pt x="37931" y="89111"/>
                  <a:pt x="28935" y="146261"/>
                </a:cubicBezTo>
                <a:cubicBezTo>
                  <a:pt x="19939" y="203411"/>
                  <a:pt x="3006" y="327765"/>
                  <a:pt x="360" y="343111"/>
                </a:cubicBezTo>
                <a:cubicBezTo>
                  <a:pt x="-2286" y="358457"/>
                  <a:pt x="10414" y="271674"/>
                  <a:pt x="13060" y="238336"/>
                </a:cubicBezTo>
                <a:cubicBezTo>
                  <a:pt x="15706" y="204999"/>
                  <a:pt x="15706" y="152611"/>
                  <a:pt x="16235" y="143086"/>
                </a:cubicBezTo>
                <a:cubicBezTo>
                  <a:pt x="16764" y="133561"/>
                  <a:pt x="14648" y="185948"/>
                  <a:pt x="16235" y="181186"/>
                </a:cubicBezTo>
                <a:cubicBezTo>
                  <a:pt x="17822" y="176424"/>
                  <a:pt x="20998" y="138323"/>
                  <a:pt x="25760" y="114511"/>
                </a:cubicBezTo>
                <a:cubicBezTo>
                  <a:pt x="30522" y="90699"/>
                  <a:pt x="53806" y="-5081"/>
                  <a:pt x="54335" y="2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5" name="フリーフォーム 834">
            <a:extLst>
              <a:ext uri="{FF2B5EF4-FFF2-40B4-BE49-F238E27FC236}">
                <a16:creationId xmlns:a16="http://schemas.microsoft.com/office/drawing/2014/main" id="{9AC13FD2-9CC5-96A5-D2F5-5C67962EBF7D}"/>
              </a:ext>
            </a:extLst>
          </p:cNvPr>
          <p:cNvSpPr/>
          <p:nvPr/>
        </p:nvSpPr>
        <p:spPr>
          <a:xfrm>
            <a:off x="3068814" y="7889722"/>
            <a:ext cx="39767" cy="250757"/>
          </a:xfrm>
          <a:custGeom>
            <a:avLst/>
            <a:gdLst>
              <a:gd name="connsiteX0" fmla="*/ 39511 w 39767"/>
              <a:gd name="connsiteY0" fmla="*/ 153 h 250757"/>
              <a:gd name="connsiteX1" fmla="*/ 17286 w 39767"/>
              <a:gd name="connsiteY1" fmla="*/ 101753 h 250757"/>
              <a:gd name="connsiteX2" fmla="*/ 1411 w 39767"/>
              <a:gd name="connsiteY2" fmla="*/ 247803 h 250757"/>
              <a:gd name="connsiteX3" fmla="*/ 1411 w 39767"/>
              <a:gd name="connsiteY3" fmla="*/ 203353 h 250757"/>
              <a:gd name="connsiteX4" fmla="*/ 1411 w 39767"/>
              <a:gd name="connsiteY4" fmla="*/ 123978 h 250757"/>
              <a:gd name="connsiteX5" fmla="*/ 39511 w 39767"/>
              <a:gd name="connsiteY5" fmla="*/ 153 h 250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767" h="250757">
                <a:moveTo>
                  <a:pt x="39511" y="153"/>
                </a:moveTo>
                <a:cubicBezTo>
                  <a:pt x="42157" y="-3551"/>
                  <a:pt x="23636" y="60478"/>
                  <a:pt x="17286" y="101753"/>
                </a:cubicBezTo>
                <a:cubicBezTo>
                  <a:pt x="10936" y="143028"/>
                  <a:pt x="4057" y="230870"/>
                  <a:pt x="1411" y="247803"/>
                </a:cubicBezTo>
                <a:cubicBezTo>
                  <a:pt x="-1235" y="264736"/>
                  <a:pt x="1411" y="203353"/>
                  <a:pt x="1411" y="203353"/>
                </a:cubicBezTo>
                <a:cubicBezTo>
                  <a:pt x="1411" y="182716"/>
                  <a:pt x="-1764" y="154670"/>
                  <a:pt x="1411" y="123978"/>
                </a:cubicBezTo>
                <a:cubicBezTo>
                  <a:pt x="4586" y="93286"/>
                  <a:pt x="36865" y="3857"/>
                  <a:pt x="39511" y="1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6" name="フリーフォーム 835">
            <a:extLst>
              <a:ext uri="{FF2B5EF4-FFF2-40B4-BE49-F238E27FC236}">
                <a16:creationId xmlns:a16="http://schemas.microsoft.com/office/drawing/2014/main" id="{598876A8-65EE-8B77-C212-732159848AC5}"/>
              </a:ext>
            </a:extLst>
          </p:cNvPr>
          <p:cNvSpPr/>
          <p:nvPr/>
        </p:nvSpPr>
        <p:spPr>
          <a:xfrm>
            <a:off x="3026371" y="8029874"/>
            <a:ext cx="132864" cy="561858"/>
          </a:xfrm>
          <a:custGeom>
            <a:avLst/>
            <a:gdLst>
              <a:gd name="connsiteX0" fmla="*/ 43854 w 132864"/>
              <a:gd name="connsiteY0" fmla="*/ 2876 h 561858"/>
              <a:gd name="connsiteX1" fmla="*/ 8929 w 132864"/>
              <a:gd name="connsiteY1" fmla="*/ 314026 h 561858"/>
              <a:gd name="connsiteX2" fmla="*/ 21629 w 132864"/>
              <a:gd name="connsiteY2" fmla="*/ 272751 h 561858"/>
              <a:gd name="connsiteX3" fmla="*/ 18454 w 132864"/>
              <a:gd name="connsiteY3" fmla="*/ 374351 h 561858"/>
              <a:gd name="connsiteX4" fmla="*/ 15279 w 132864"/>
              <a:gd name="connsiteY4" fmla="*/ 348951 h 561858"/>
              <a:gd name="connsiteX5" fmla="*/ 43854 w 132864"/>
              <a:gd name="connsiteY5" fmla="*/ 460076 h 561858"/>
              <a:gd name="connsiteX6" fmla="*/ 75604 w 132864"/>
              <a:gd name="connsiteY6" fmla="*/ 555326 h 561858"/>
              <a:gd name="connsiteX7" fmla="*/ 104179 w 132864"/>
              <a:gd name="connsiteY7" fmla="*/ 463251 h 561858"/>
              <a:gd name="connsiteX8" fmla="*/ 85129 w 132864"/>
              <a:gd name="connsiteY8" fmla="*/ 529926 h 561858"/>
              <a:gd name="connsiteX9" fmla="*/ 132754 w 132864"/>
              <a:gd name="connsiteY9" fmla="*/ 456901 h 561858"/>
              <a:gd name="connsiteX10" fmla="*/ 69254 w 132864"/>
              <a:gd name="connsiteY10" fmla="*/ 561676 h 561858"/>
              <a:gd name="connsiteX11" fmla="*/ 62904 w 132864"/>
              <a:gd name="connsiteY11" fmla="*/ 475951 h 561858"/>
              <a:gd name="connsiteX12" fmla="*/ 2579 w 132864"/>
              <a:gd name="connsiteY12" fmla="*/ 260051 h 561858"/>
              <a:gd name="connsiteX13" fmla="*/ 12104 w 132864"/>
              <a:gd name="connsiteY13" fmla="*/ 291801 h 561858"/>
              <a:gd name="connsiteX14" fmla="*/ 21629 w 132864"/>
              <a:gd name="connsiteY14" fmla="*/ 164801 h 561858"/>
              <a:gd name="connsiteX15" fmla="*/ 43854 w 132864"/>
              <a:gd name="connsiteY15" fmla="*/ 2876 h 561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32864" h="561858">
                <a:moveTo>
                  <a:pt x="43854" y="2876"/>
                </a:moveTo>
                <a:cubicBezTo>
                  <a:pt x="41737" y="27747"/>
                  <a:pt x="12633" y="269047"/>
                  <a:pt x="8929" y="314026"/>
                </a:cubicBezTo>
                <a:cubicBezTo>
                  <a:pt x="5225" y="359005"/>
                  <a:pt x="20042" y="262697"/>
                  <a:pt x="21629" y="272751"/>
                </a:cubicBezTo>
                <a:cubicBezTo>
                  <a:pt x="23216" y="282805"/>
                  <a:pt x="19512" y="361651"/>
                  <a:pt x="18454" y="374351"/>
                </a:cubicBezTo>
                <a:cubicBezTo>
                  <a:pt x="17396" y="387051"/>
                  <a:pt x="11046" y="334664"/>
                  <a:pt x="15279" y="348951"/>
                </a:cubicBezTo>
                <a:cubicBezTo>
                  <a:pt x="19512" y="363238"/>
                  <a:pt x="33800" y="425680"/>
                  <a:pt x="43854" y="460076"/>
                </a:cubicBezTo>
                <a:cubicBezTo>
                  <a:pt x="53908" y="494472"/>
                  <a:pt x="65550" y="554797"/>
                  <a:pt x="75604" y="555326"/>
                </a:cubicBezTo>
                <a:cubicBezTo>
                  <a:pt x="85658" y="555855"/>
                  <a:pt x="102592" y="467484"/>
                  <a:pt x="104179" y="463251"/>
                </a:cubicBezTo>
                <a:cubicBezTo>
                  <a:pt x="105766" y="459018"/>
                  <a:pt x="80367" y="530984"/>
                  <a:pt x="85129" y="529926"/>
                </a:cubicBezTo>
                <a:cubicBezTo>
                  <a:pt x="89891" y="528868"/>
                  <a:pt x="135400" y="451609"/>
                  <a:pt x="132754" y="456901"/>
                </a:cubicBezTo>
                <a:cubicBezTo>
                  <a:pt x="130108" y="462193"/>
                  <a:pt x="80896" y="558501"/>
                  <a:pt x="69254" y="561676"/>
                </a:cubicBezTo>
                <a:cubicBezTo>
                  <a:pt x="57612" y="564851"/>
                  <a:pt x="74016" y="526222"/>
                  <a:pt x="62904" y="475951"/>
                </a:cubicBezTo>
                <a:cubicBezTo>
                  <a:pt x="51792" y="425680"/>
                  <a:pt x="11046" y="290743"/>
                  <a:pt x="2579" y="260051"/>
                </a:cubicBezTo>
                <a:cubicBezTo>
                  <a:pt x="-5888" y="229359"/>
                  <a:pt x="8929" y="307676"/>
                  <a:pt x="12104" y="291801"/>
                </a:cubicBezTo>
                <a:cubicBezTo>
                  <a:pt x="15279" y="275926"/>
                  <a:pt x="17396" y="208193"/>
                  <a:pt x="21629" y="164801"/>
                </a:cubicBezTo>
                <a:cubicBezTo>
                  <a:pt x="25862" y="121409"/>
                  <a:pt x="45971" y="-21995"/>
                  <a:pt x="43854" y="28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7" name="フリーフォーム 836">
            <a:extLst>
              <a:ext uri="{FF2B5EF4-FFF2-40B4-BE49-F238E27FC236}">
                <a16:creationId xmlns:a16="http://schemas.microsoft.com/office/drawing/2014/main" id="{CB38625B-FFB0-5C55-0370-8AB3B06939A2}"/>
              </a:ext>
            </a:extLst>
          </p:cNvPr>
          <p:cNvSpPr/>
          <p:nvPr/>
        </p:nvSpPr>
        <p:spPr>
          <a:xfrm>
            <a:off x="2596753" y="8105419"/>
            <a:ext cx="456434" cy="994586"/>
          </a:xfrm>
          <a:custGeom>
            <a:avLst/>
            <a:gdLst>
              <a:gd name="connsiteX0" fmla="*/ 451247 w 456434"/>
              <a:gd name="connsiteY0" fmla="*/ 6706 h 994586"/>
              <a:gd name="connsiteX1" fmla="*/ 216297 w 456434"/>
              <a:gd name="connsiteY1" fmla="*/ 336906 h 994586"/>
              <a:gd name="connsiteX2" fmla="*/ 238522 w 456434"/>
              <a:gd name="connsiteY2" fmla="*/ 298806 h 994586"/>
              <a:gd name="connsiteX3" fmla="*/ 143272 w 456434"/>
              <a:gd name="connsiteY3" fmla="*/ 489306 h 994586"/>
              <a:gd name="connsiteX4" fmla="*/ 165497 w 456434"/>
              <a:gd name="connsiteY4" fmla="*/ 467081 h 994586"/>
              <a:gd name="connsiteX5" fmla="*/ 57547 w 456434"/>
              <a:gd name="connsiteY5" fmla="*/ 702031 h 994586"/>
              <a:gd name="connsiteX6" fmla="*/ 76597 w 456434"/>
              <a:gd name="connsiteY6" fmla="*/ 663931 h 994586"/>
              <a:gd name="connsiteX7" fmla="*/ 25797 w 456434"/>
              <a:gd name="connsiteY7" fmla="*/ 803631 h 994586"/>
              <a:gd name="connsiteX8" fmla="*/ 51197 w 456434"/>
              <a:gd name="connsiteY8" fmla="*/ 790931 h 994586"/>
              <a:gd name="connsiteX9" fmla="*/ 6747 w 456434"/>
              <a:gd name="connsiteY9" fmla="*/ 990956 h 994586"/>
              <a:gd name="connsiteX10" fmla="*/ 16272 w 456434"/>
              <a:gd name="connsiteY10" fmla="*/ 883006 h 994586"/>
              <a:gd name="connsiteX11" fmla="*/ 155972 w 456434"/>
              <a:gd name="connsiteY11" fmla="*/ 448031 h 994586"/>
              <a:gd name="connsiteX12" fmla="*/ 276622 w 456434"/>
              <a:gd name="connsiteY12" fmla="*/ 260706 h 994586"/>
              <a:gd name="connsiteX13" fmla="*/ 371872 w 456434"/>
              <a:gd name="connsiteY13" fmla="*/ 124181 h 994586"/>
              <a:gd name="connsiteX14" fmla="*/ 451247 w 456434"/>
              <a:gd name="connsiteY14" fmla="*/ 6706 h 994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6434" h="994586">
                <a:moveTo>
                  <a:pt x="451247" y="6706"/>
                </a:moveTo>
                <a:cubicBezTo>
                  <a:pt x="425318" y="42160"/>
                  <a:pt x="251751" y="288223"/>
                  <a:pt x="216297" y="336906"/>
                </a:cubicBezTo>
                <a:cubicBezTo>
                  <a:pt x="180843" y="385589"/>
                  <a:pt x="250693" y="273406"/>
                  <a:pt x="238522" y="298806"/>
                </a:cubicBezTo>
                <a:cubicBezTo>
                  <a:pt x="226351" y="324206"/>
                  <a:pt x="155443" y="461260"/>
                  <a:pt x="143272" y="489306"/>
                </a:cubicBezTo>
                <a:cubicBezTo>
                  <a:pt x="131101" y="517352"/>
                  <a:pt x="179784" y="431627"/>
                  <a:pt x="165497" y="467081"/>
                </a:cubicBezTo>
                <a:cubicBezTo>
                  <a:pt x="151209" y="502535"/>
                  <a:pt x="72364" y="669223"/>
                  <a:pt x="57547" y="702031"/>
                </a:cubicBezTo>
                <a:cubicBezTo>
                  <a:pt x="42730" y="734839"/>
                  <a:pt x="81889" y="646998"/>
                  <a:pt x="76597" y="663931"/>
                </a:cubicBezTo>
                <a:cubicBezTo>
                  <a:pt x="71305" y="680864"/>
                  <a:pt x="30030" y="782464"/>
                  <a:pt x="25797" y="803631"/>
                </a:cubicBezTo>
                <a:cubicBezTo>
                  <a:pt x="21564" y="824798"/>
                  <a:pt x="54372" y="759710"/>
                  <a:pt x="51197" y="790931"/>
                </a:cubicBezTo>
                <a:cubicBezTo>
                  <a:pt x="48022" y="822152"/>
                  <a:pt x="12568" y="975610"/>
                  <a:pt x="6747" y="990956"/>
                </a:cubicBezTo>
                <a:cubicBezTo>
                  <a:pt x="926" y="1006302"/>
                  <a:pt x="-8599" y="973493"/>
                  <a:pt x="16272" y="883006"/>
                </a:cubicBezTo>
                <a:cubicBezTo>
                  <a:pt x="41143" y="792519"/>
                  <a:pt x="112580" y="551748"/>
                  <a:pt x="155972" y="448031"/>
                </a:cubicBezTo>
                <a:cubicBezTo>
                  <a:pt x="199364" y="344314"/>
                  <a:pt x="240639" y="314681"/>
                  <a:pt x="276622" y="260706"/>
                </a:cubicBezTo>
                <a:cubicBezTo>
                  <a:pt x="312605" y="206731"/>
                  <a:pt x="344885" y="162281"/>
                  <a:pt x="371872" y="124181"/>
                </a:cubicBezTo>
                <a:cubicBezTo>
                  <a:pt x="398859" y="86081"/>
                  <a:pt x="477176" y="-28748"/>
                  <a:pt x="451247" y="67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8" name="フリーフォーム 837">
            <a:extLst>
              <a:ext uri="{FF2B5EF4-FFF2-40B4-BE49-F238E27FC236}">
                <a16:creationId xmlns:a16="http://schemas.microsoft.com/office/drawing/2014/main" id="{A502AB16-25E1-5F8C-6937-96E4C698BB19}"/>
              </a:ext>
            </a:extLst>
          </p:cNvPr>
          <p:cNvSpPr/>
          <p:nvPr/>
        </p:nvSpPr>
        <p:spPr>
          <a:xfrm>
            <a:off x="2624301" y="8126819"/>
            <a:ext cx="441937" cy="949269"/>
          </a:xfrm>
          <a:custGeom>
            <a:avLst/>
            <a:gdLst>
              <a:gd name="connsiteX0" fmla="*/ 439574 w 441937"/>
              <a:gd name="connsiteY0" fmla="*/ 4356 h 949269"/>
              <a:gd name="connsiteX1" fmla="*/ 188749 w 441937"/>
              <a:gd name="connsiteY1" fmla="*/ 359956 h 949269"/>
              <a:gd name="connsiteX2" fmla="*/ 210974 w 441937"/>
              <a:gd name="connsiteY2" fmla="*/ 347256 h 949269"/>
              <a:gd name="connsiteX3" fmla="*/ 106199 w 441937"/>
              <a:gd name="connsiteY3" fmla="*/ 566331 h 949269"/>
              <a:gd name="connsiteX4" fmla="*/ 128424 w 441937"/>
              <a:gd name="connsiteY4" fmla="*/ 525056 h 949269"/>
              <a:gd name="connsiteX5" fmla="*/ 55399 w 441937"/>
              <a:gd name="connsiteY5" fmla="*/ 750481 h 949269"/>
              <a:gd name="connsiteX6" fmla="*/ 74449 w 441937"/>
              <a:gd name="connsiteY6" fmla="*/ 702856 h 949269"/>
              <a:gd name="connsiteX7" fmla="*/ 1424 w 441937"/>
              <a:gd name="connsiteY7" fmla="*/ 947331 h 949269"/>
              <a:gd name="connsiteX8" fmla="*/ 29999 w 441937"/>
              <a:gd name="connsiteY8" fmla="*/ 804456 h 949269"/>
              <a:gd name="connsiteX9" fmla="*/ 77624 w 441937"/>
              <a:gd name="connsiteY9" fmla="*/ 575856 h 949269"/>
              <a:gd name="connsiteX10" fmla="*/ 61749 w 441937"/>
              <a:gd name="connsiteY10" fmla="*/ 712381 h 949269"/>
              <a:gd name="connsiteX11" fmla="*/ 103024 w 441937"/>
              <a:gd name="connsiteY11" fmla="*/ 579031 h 949269"/>
              <a:gd name="connsiteX12" fmla="*/ 191924 w 441937"/>
              <a:gd name="connsiteY12" fmla="*/ 350431 h 949269"/>
              <a:gd name="connsiteX13" fmla="*/ 153824 w 441937"/>
              <a:gd name="connsiteY13" fmla="*/ 452031 h 949269"/>
              <a:gd name="connsiteX14" fmla="*/ 230024 w 441937"/>
              <a:gd name="connsiteY14" fmla="*/ 321856 h 949269"/>
              <a:gd name="connsiteX15" fmla="*/ 283999 w 441937"/>
              <a:gd name="connsiteY15" fmla="*/ 204381 h 949269"/>
              <a:gd name="connsiteX16" fmla="*/ 277649 w 441937"/>
              <a:gd name="connsiteY16" fmla="*/ 223431 h 949269"/>
              <a:gd name="connsiteX17" fmla="*/ 312574 w 441937"/>
              <a:gd name="connsiteY17" fmla="*/ 153581 h 949269"/>
              <a:gd name="connsiteX18" fmla="*/ 315749 w 441937"/>
              <a:gd name="connsiteY18" fmla="*/ 159931 h 949269"/>
              <a:gd name="connsiteX19" fmla="*/ 439574 w 441937"/>
              <a:gd name="connsiteY19" fmla="*/ 4356 h 949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41937" h="949269">
                <a:moveTo>
                  <a:pt x="439574" y="4356"/>
                </a:moveTo>
                <a:cubicBezTo>
                  <a:pt x="418407" y="37693"/>
                  <a:pt x="226849" y="302806"/>
                  <a:pt x="188749" y="359956"/>
                </a:cubicBezTo>
                <a:cubicBezTo>
                  <a:pt x="150649" y="417106"/>
                  <a:pt x="224732" y="312860"/>
                  <a:pt x="210974" y="347256"/>
                </a:cubicBezTo>
                <a:cubicBezTo>
                  <a:pt x="197216" y="381652"/>
                  <a:pt x="119957" y="536698"/>
                  <a:pt x="106199" y="566331"/>
                </a:cubicBezTo>
                <a:cubicBezTo>
                  <a:pt x="92441" y="595964"/>
                  <a:pt x="136891" y="494364"/>
                  <a:pt x="128424" y="525056"/>
                </a:cubicBezTo>
                <a:cubicBezTo>
                  <a:pt x="119957" y="555748"/>
                  <a:pt x="64395" y="720848"/>
                  <a:pt x="55399" y="750481"/>
                </a:cubicBezTo>
                <a:cubicBezTo>
                  <a:pt x="46403" y="780114"/>
                  <a:pt x="83445" y="670048"/>
                  <a:pt x="74449" y="702856"/>
                </a:cubicBezTo>
                <a:cubicBezTo>
                  <a:pt x="65453" y="735664"/>
                  <a:pt x="8832" y="930398"/>
                  <a:pt x="1424" y="947331"/>
                </a:cubicBezTo>
                <a:cubicBezTo>
                  <a:pt x="-5984" y="964264"/>
                  <a:pt x="17299" y="866369"/>
                  <a:pt x="29999" y="804456"/>
                </a:cubicBezTo>
                <a:cubicBezTo>
                  <a:pt x="42699" y="742544"/>
                  <a:pt x="72332" y="591202"/>
                  <a:pt x="77624" y="575856"/>
                </a:cubicBezTo>
                <a:cubicBezTo>
                  <a:pt x="82916" y="560510"/>
                  <a:pt x="57516" y="711852"/>
                  <a:pt x="61749" y="712381"/>
                </a:cubicBezTo>
                <a:cubicBezTo>
                  <a:pt x="65982" y="712910"/>
                  <a:pt x="81328" y="639356"/>
                  <a:pt x="103024" y="579031"/>
                </a:cubicBezTo>
                <a:cubicBezTo>
                  <a:pt x="124720" y="518706"/>
                  <a:pt x="183457" y="371598"/>
                  <a:pt x="191924" y="350431"/>
                </a:cubicBezTo>
                <a:cubicBezTo>
                  <a:pt x="200391" y="329264"/>
                  <a:pt x="147474" y="456793"/>
                  <a:pt x="153824" y="452031"/>
                </a:cubicBezTo>
                <a:cubicBezTo>
                  <a:pt x="160174" y="447269"/>
                  <a:pt x="208328" y="363131"/>
                  <a:pt x="230024" y="321856"/>
                </a:cubicBezTo>
                <a:cubicBezTo>
                  <a:pt x="251720" y="280581"/>
                  <a:pt x="276061" y="220785"/>
                  <a:pt x="283999" y="204381"/>
                </a:cubicBezTo>
                <a:cubicBezTo>
                  <a:pt x="291936" y="187977"/>
                  <a:pt x="272886" y="231898"/>
                  <a:pt x="277649" y="223431"/>
                </a:cubicBezTo>
                <a:cubicBezTo>
                  <a:pt x="282412" y="214964"/>
                  <a:pt x="306224" y="164164"/>
                  <a:pt x="312574" y="153581"/>
                </a:cubicBezTo>
                <a:cubicBezTo>
                  <a:pt x="318924" y="142998"/>
                  <a:pt x="298287" y="180568"/>
                  <a:pt x="315749" y="159931"/>
                </a:cubicBezTo>
                <a:cubicBezTo>
                  <a:pt x="333211" y="139294"/>
                  <a:pt x="460741" y="-28981"/>
                  <a:pt x="439574" y="435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9" name="フリーフォーム 838">
            <a:extLst>
              <a:ext uri="{FF2B5EF4-FFF2-40B4-BE49-F238E27FC236}">
                <a16:creationId xmlns:a16="http://schemas.microsoft.com/office/drawing/2014/main" id="{98D12485-58EA-E1BD-55EB-16AAAA0DAAF3}"/>
              </a:ext>
            </a:extLst>
          </p:cNvPr>
          <p:cNvSpPr/>
          <p:nvPr/>
        </p:nvSpPr>
        <p:spPr>
          <a:xfrm>
            <a:off x="3101769" y="8256484"/>
            <a:ext cx="587994" cy="367118"/>
          </a:xfrm>
          <a:custGeom>
            <a:avLst/>
            <a:gdLst>
              <a:gd name="connsiteX0" fmla="*/ 584406 w 587994"/>
              <a:gd name="connsiteY0" fmla="*/ 1691 h 367118"/>
              <a:gd name="connsiteX1" fmla="*/ 339931 w 587994"/>
              <a:gd name="connsiteY1" fmla="*/ 185841 h 367118"/>
              <a:gd name="connsiteX2" fmla="*/ 378031 w 587994"/>
              <a:gd name="connsiteY2" fmla="*/ 173141 h 367118"/>
              <a:gd name="connsiteX3" fmla="*/ 238331 w 587994"/>
              <a:gd name="connsiteY3" fmla="*/ 246166 h 367118"/>
              <a:gd name="connsiteX4" fmla="*/ 47831 w 587994"/>
              <a:gd name="connsiteY4" fmla="*/ 281091 h 367118"/>
              <a:gd name="connsiteX5" fmla="*/ 127206 w 587994"/>
              <a:gd name="connsiteY5" fmla="*/ 265216 h 367118"/>
              <a:gd name="connsiteX6" fmla="*/ 57356 w 587994"/>
              <a:gd name="connsiteY6" fmla="*/ 287441 h 367118"/>
              <a:gd name="connsiteX7" fmla="*/ 206 w 587994"/>
              <a:gd name="connsiteY7" fmla="*/ 366816 h 367118"/>
              <a:gd name="connsiteX8" fmla="*/ 41481 w 587994"/>
              <a:gd name="connsiteY8" fmla="*/ 312841 h 367118"/>
              <a:gd name="connsiteX9" fmla="*/ 124031 w 587994"/>
              <a:gd name="connsiteY9" fmla="*/ 265216 h 367118"/>
              <a:gd name="connsiteX10" fmla="*/ 76406 w 587994"/>
              <a:gd name="connsiteY10" fmla="*/ 277916 h 367118"/>
              <a:gd name="connsiteX11" fmla="*/ 324056 w 587994"/>
              <a:gd name="connsiteY11" fmla="*/ 185841 h 367118"/>
              <a:gd name="connsiteX12" fmla="*/ 282781 w 587994"/>
              <a:gd name="connsiteY12" fmla="*/ 214416 h 367118"/>
              <a:gd name="connsiteX13" fmla="*/ 428831 w 587994"/>
              <a:gd name="connsiteY13" fmla="*/ 135041 h 367118"/>
              <a:gd name="connsiteX14" fmla="*/ 409781 w 587994"/>
              <a:gd name="connsiteY14" fmla="*/ 154091 h 367118"/>
              <a:gd name="connsiteX15" fmla="*/ 482806 w 587994"/>
              <a:gd name="connsiteY15" fmla="*/ 96941 h 367118"/>
              <a:gd name="connsiteX16" fmla="*/ 584406 w 587994"/>
              <a:gd name="connsiteY16" fmla="*/ 1691 h 367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587994" h="367118">
                <a:moveTo>
                  <a:pt x="584406" y="1691"/>
                </a:moveTo>
                <a:cubicBezTo>
                  <a:pt x="560594" y="16508"/>
                  <a:pt x="374327" y="157266"/>
                  <a:pt x="339931" y="185841"/>
                </a:cubicBezTo>
                <a:cubicBezTo>
                  <a:pt x="305535" y="214416"/>
                  <a:pt x="394964" y="163087"/>
                  <a:pt x="378031" y="173141"/>
                </a:cubicBezTo>
                <a:cubicBezTo>
                  <a:pt x="361098" y="183195"/>
                  <a:pt x="293364" y="228174"/>
                  <a:pt x="238331" y="246166"/>
                </a:cubicBezTo>
                <a:cubicBezTo>
                  <a:pt x="183298" y="264158"/>
                  <a:pt x="66352" y="277916"/>
                  <a:pt x="47831" y="281091"/>
                </a:cubicBezTo>
                <a:cubicBezTo>
                  <a:pt x="29310" y="284266"/>
                  <a:pt x="125618" y="264158"/>
                  <a:pt x="127206" y="265216"/>
                </a:cubicBezTo>
                <a:cubicBezTo>
                  <a:pt x="128794" y="266274"/>
                  <a:pt x="78523" y="270508"/>
                  <a:pt x="57356" y="287441"/>
                </a:cubicBezTo>
                <a:cubicBezTo>
                  <a:pt x="36189" y="304374"/>
                  <a:pt x="2852" y="362583"/>
                  <a:pt x="206" y="366816"/>
                </a:cubicBezTo>
                <a:cubicBezTo>
                  <a:pt x="-2440" y="371049"/>
                  <a:pt x="20843" y="329774"/>
                  <a:pt x="41481" y="312841"/>
                </a:cubicBezTo>
                <a:cubicBezTo>
                  <a:pt x="62118" y="295908"/>
                  <a:pt x="118210" y="271037"/>
                  <a:pt x="124031" y="265216"/>
                </a:cubicBezTo>
                <a:cubicBezTo>
                  <a:pt x="129852" y="259395"/>
                  <a:pt x="43069" y="291145"/>
                  <a:pt x="76406" y="277916"/>
                </a:cubicBezTo>
                <a:cubicBezTo>
                  <a:pt x="109743" y="264687"/>
                  <a:pt x="289660" y="196424"/>
                  <a:pt x="324056" y="185841"/>
                </a:cubicBezTo>
                <a:cubicBezTo>
                  <a:pt x="358452" y="175258"/>
                  <a:pt x="265319" y="222883"/>
                  <a:pt x="282781" y="214416"/>
                </a:cubicBezTo>
                <a:cubicBezTo>
                  <a:pt x="300243" y="205949"/>
                  <a:pt x="407664" y="145095"/>
                  <a:pt x="428831" y="135041"/>
                </a:cubicBezTo>
                <a:cubicBezTo>
                  <a:pt x="449998" y="124987"/>
                  <a:pt x="400785" y="160441"/>
                  <a:pt x="409781" y="154091"/>
                </a:cubicBezTo>
                <a:cubicBezTo>
                  <a:pt x="418777" y="147741"/>
                  <a:pt x="458993" y="120224"/>
                  <a:pt x="482806" y="96941"/>
                </a:cubicBezTo>
                <a:cubicBezTo>
                  <a:pt x="506618" y="73658"/>
                  <a:pt x="608218" y="-13126"/>
                  <a:pt x="584406" y="16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0" name="フリーフォーム 839">
            <a:extLst>
              <a:ext uri="{FF2B5EF4-FFF2-40B4-BE49-F238E27FC236}">
                <a16:creationId xmlns:a16="http://schemas.microsoft.com/office/drawing/2014/main" id="{1E8CE640-4C27-15A3-C849-F70C7341B444}"/>
              </a:ext>
            </a:extLst>
          </p:cNvPr>
          <p:cNvSpPr/>
          <p:nvPr/>
        </p:nvSpPr>
        <p:spPr>
          <a:xfrm>
            <a:off x="3433539" y="8273050"/>
            <a:ext cx="254309" cy="256958"/>
          </a:xfrm>
          <a:custGeom>
            <a:avLst/>
            <a:gdLst>
              <a:gd name="connsiteX0" fmla="*/ 252636 w 254309"/>
              <a:gd name="connsiteY0" fmla="*/ 1000 h 256958"/>
              <a:gd name="connsiteX1" fmla="*/ 141511 w 254309"/>
              <a:gd name="connsiteY1" fmla="*/ 159750 h 256958"/>
              <a:gd name="connsiteX2" fmla="*/ 163736 w 254309"/>
              <a:gd name="connsiteY2" fmla="*/ 134350 h 256958"/>
              <a:gd name="connsiteX3" fmla="*/ 1811 w 254309"/>
              <a:gd name="connsiteY3" fmla="*/ 255000 h 256958"/>
              <a:gd name="connsiteX4" fmla="*/ 84361 w 254309"/>
              <a:gd name="connsiteY4" fmla="*/ 201025 h 256958"/>
              <a:gd name="connsiteX5" fmla="*/ 201836 w 254309"/>
              <a:gd name="connsiteY5" fmla="*/ 96250 h 256958"/>
              <a:gd name="connsiteX6" fmla="*/ 252636 w 254309"/>
              <a:gd name="connsiteY6" fmla="*/ 1000 h 256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309" h="256958">
                <a:moveTo>
                  <a:pt x="252636" y="1000"/>
                </a:moveTo>
                <a:cubicBezTo>
                  <a:pt x="242582" y="11583"/>
                  <a:pt x="156328" y="137525"/>
                  <a:pt x="141511" y="159750"/>
                </a:cubicBezTo>
                <a:cubicBezTo>
                  <a:pt x="126694" y="181975"/>
                  <a:pt x="187019" y="118475"/>
                  <a:pt x="163736" y="134350"/>
                </a:cubicBezTo>
                <a:cubicBezTo>
                  <a:pt x="140453" y="150225"/>
                  <a:pt x="15040" y="243888"/>
                  <a:pt x="1811" y="255000"/>
                </a:cubicBezTo>
                <a:cubicBezTo>
                  <a:pt x="-11418" y="266112"/>
                  <a:pt x="51023" y="227483"/>
                  <a:pt x="84361" y="201025"/>
                </a:cubicBezTo>
                <a:cubicBezTo>
                  <a:pt x="117698" y="174567"/>
                  <a:pt x="178553" y="125883"/>
                  <a:pt x="201836" y="96250"/>
                </a:cubicBezTo>
                <a:cubicBezTo>
                  <a:pt x="225119" y="66617"/>
                  <a:pt x="262690" y="-9583"/>
                  <a:pt x="252636" y="10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1" name="フリーフォーム 840">
            <a:extLst>
              <a:ext uri="{FF2B5EF4-FFF2-40B4-BE49-F238E27FC236}">
                <a16:creationId xmlns:a16="http://schemas.microsoft.com/office/drawing/2014/main" id="{A116A123-6C71-BE66-53DE-D0886795DD52}"/>
              </a:ext>
            </a:extLst>
          </p:cNvPr>
          <p:cNvSpPr/>
          <p:nvPr/>
        </p:nvSpPr>
        <p:spPr>
          <a:xfrm>
            <a:off x="3526879" y="8258097"/>
            <a:ext cx="159298" cy="196200"/>
          </a:xfrm>
          <a:custGeom>
            <a:avLst/>
            <a:gdLst>
              <a:gd name="connsiteX0" fmla="*/ 159296 w 159298"/>
              <a:gd name="connsiteY0" fmla="*/ 78 h 196200"/>
              <a:gd name="connsiteX1" fmla="*/ 64046 w 159298"/>
              <a:gd name="connsiteY1" fmla="*/ 127078 h 196200"/>
              <a:gd name="connsiteX2" fmla="*/ 79921 w 159298"/>
              <a:gd name="connsiteY2" fmla="*/ 108028 h 196200"/>
              <a:gd name="connsiteX3" fmla="*/ 25946 w 159298"/>
              <a:gd name="connsiteY3" fmla="*/ 174703 h 196200"/>
              <a:gd name="connsiteX4" fmla="*/ 546 w 159298"/>
              <a:gd name="connsiteY4" fmla="*/ 193753 h 196200"/>
              <a:gd name="connsiteX5" fmla="*/ 48171 w 159298"/>
              <a:gd name="connsiteY5" fmla="*/ 127078 h 196200"/>
              <a:gd name="connsiteX6" fmla="*/ 67221 w 159298"/>
              <a:gd name="connsiteY6" fmla="*/ 108028 h 196200"/>
              <a:gd name="connsiteX7" fmla="*/ 159296 w 159298"/>
              <a:gd name="connsiteY7" fmla="*/ 78 h 19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9298" h="196200">
                <a:moveTo>
                  <a:pt x="159296" y="78"/>
                </a:moveTo>
                <a:cubicBezTo>
                  <a:pt x="158767" y="3253"/>
                  <a:pt x="77275" y="109086"/>
                  <a:pt x="64046" y="127078"/>
                </a:cubicBezTo>
                <a:cubicBezTo>
                  <a:pt x="50817" y="145070"/>
                  <a:pt x="86271" y="100091"/>
                  <a:pt x="79921" y="108028"/>
                </a:cubicBezTo>
                <a:cubicBezTo>
                  <a:pt x="73571" y="115965"/>
                  <a:pt x="39175" y="160416"/>
                  <a:pt x="25946" y="174703"/>
                </a:cubicBezTo>
                <a:cubicBezTo>
                  <a:pt x="12717" y="188991"/>
                  <a:pt x="-3158" y="201690"/>
                  <a:pt x="546" y="193753"/>
                </a:cubicBezTo>
                <a:cubicBezTo>
                  <a:pt x="4250" y="185816"/>
                  <a:pt x="37058" y="141366"/>
                  <a:pt x="48171" y="127078"/>
                </a:cubicBezTo>
                <a:cubicBezTo>
                  <a:pt x="59283" y="112791"/>
                  <a:pt x="51346" y="124961"/>
                  <a:pt x="67221" y="108028"/>
                </a:cubicBezTo>
                <a:cubicBezTo>
                  <a:pt x="83096" y="91095"/>
                  <a:pt x="159825" y="-3097"/>
                  <a:pt x="159296" y="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2" name="フリーフォーム 841">
            <a:extLst>
              <a:ext uri="{FF2B5EF4-FFF2-40B4-BE49-F238E27FC236}">
                <a16:creationId xmlns:a16="http://schemas.microsoft.com/office/drawing/2014/main" id="{5B8807CB-8C18-8F57-7C03-F2229B16FF2D}"/>
              </a:ext>
            </a:extLst>
          </p:cNvPr>
          <p:cNvSpPr/>
          <p:nvPr/>
        </p:nvSpPr>
        <p:spPr>
          <a:xfrm>
            <a:off x="3049749" y="8089594"/>
            <a:ext cx="55422" cy="384523"/>
          </a:xfrm>
          <a:custGeom>
            <a:avLst/>
            <a:gdLst>
              <a:gd name="connsiteX0" fmla="*/ 17301 w 55422"/>
              <a:gd name="connsiteY0" fmla="*/ 306 h 384523"/>
              <a:gd name="connsiteX1" fmla="*/ 14126 w 55422"/>
              <a:gd name="connsiteY1" fmla="*/ 232081 h 384523"/>
              <a:gd name="connsiteX2" fmla="*/ 14126 w 55422"/>
              <a:gd name="connsiteY2" fmla="*/ 197156 h 384523"/>
              <a:gd name="connsiteX3" fmla="*/ 39526 w 55422"/>
              <a:gd name="connsiteY3" fmla="*/ 311456 h 384523"/>
              <a:gd name="connsiteX4" fmla="*/ 55401 w 55422"/>
              <a:gd name="connsiteY4" fmla="*/ 384481 h 384523"/>
              <a:gd name="connsiteX5" fmla="*/ 36351 w 55422"/>
              <a:gd name="connsiteY5" fmla="*/ 301931 h 384523"/>
              <a:gd name="connsiteX6" fmla="*/ 1426 w 55422"/>
              <a:gd name="connsiteY6" fmla="*/ 162231 h 384523"/>
              <a:gd name="connsiteX7" fmla="*/ 7776 w 55422"/>
              <a:gd name="connsiteY7" fmla="*/ 181281 h 384523"/>
              <a:gd name="connsiteX8" fmla="*/ 17301 w 55422"/>
              <a:gd name="connsiteY8" fmla="*/ 306 h 384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422" h="384523">
                <a:moveTo>
                  <a:pt x="17301" y="306"/>
                </a:moveTo>
                <a:cubicBezTo>
                  <a:pt x="18359" y="8773"/>
                  <a:pt x="14655" y="199273"/>
                  <a:pt x="14126" y="232081"/>
                </a:cubicBezTo>
                <a:cubicBezTo>
                  <a:pt x="13597" y="264889"/>
                  <a:pt x="9893" y="183927"/>
                  <a:pt x="14126" y="197156"/>
                </a:cubicBezTo>
                <a:cubicBezTo>
                  <a:pt x="18359" y="210385"/>
                  <a:pt x="32647" y="280235"/>
                  <a:pt x="39526" y="311456"/>
                </a:cubicBezTo>
                <a:cubicBezTo>
                  <a:pt x="46405" y="342677"/>
                  <a:pt x="55930" y="386068"/>
                  <a:pt x="55401" y="384481"/>
                </a:cubicBezTo>
                <a:cubicBezTo>
                  <a:pt x="54872" y="382894"/>
                  <a:pt x="45347" y="338973"/>
                  <a:pt x="36351" y="301931"/>
                </a:cubicBezTo>
                <a:cubicBezTo>
                  <a:pt x="27355" y="264889"/>
                  <a:pt x="1426" y="162231"/>
                  <a:pt x="1426" y="162231"/>
                </a:cubicBezTo>
                <a:cubicBezTo>
                  <a:pt x="-3336" y="142123"/>
                  <a:pt x="5130" y="201389"/>
                  <a:pt x="7776" y="181281"/>
                </a:cubicBezTo>
                <a:cubicBezTo>
                  <a:pt x="10422" y="161173"/>
                  <a:pt x="16243" y="-8161"/>
                  <a:pt x="17301" y="3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3" name="フリーフォーム 842">
            <a:extLst>
              <a:ext uri="{FF2B5EF4-FFF2-40B4-BE49-F238E27FC236}">
                <a16:creationId xmlns:a16="http://schemas.microsoft.com/office/drawing/2014/main" id="{3B360583-9EE5-BC30-D366-00E69B1BB779}"/>
              </a:ext>
            </a:extLst>
          </p:cNvPr>
          <p:cNvSpPr/>
          <p:nvPr/>
        </p:nvSpPr>
        <p:spPr>
          <a:xfrm>
            <a:off x="3124199" y="8477137"/>
            <a:ext cx="374659" cy="111272"/>
          </a:xfrm>
          <a:custGeom>
            <a:avLst/>
            <a:gdLst>
              <a:gd name="connsiteX0" fmla="*/ 1 w 374659"/>
              <a:gd name="connsiteY0" fmla="*/ 111238 h 111272"/>
              <a:gd name="connsiteX1" fmla="*/ 177801 w 374659"/>
              <a:gd name="connsiteY1" fmla="*/ 85838 h 111272"/>
              <a:gd name="connsiteX2" fmla="*/ 92076 w 374659"/>
              <a:gd name="connsiteY2" fmla="*/ 92188 h 111272"/>
              <a:gd name="connsiteX3" fmla="*/ 231776 w 374659"/>
              <a:gd name="connsiteY3" fmla="*/ 57263 h 111272"/>
              <a:gd name="connsiteX4" fmla="*/ 374651 w 374659"/>
              <a:gd name="connsiteY4" fmla="*/ 113 h 111272"/>
              <a:gd name="connsiteX5" fmla="*/ 225426 w 374659"/>
              <a:gd name="connsiteY5" fmla="*/ 73138 h 111272"/>
              <a:gd name="connsiteX6" fmla="*/ 165101 w 374659"/>
              <a:gd name="connsiteY6" fmla="*/ 92188 h 111272"/>
              <a:gd name="connsiteX7" fmla="*/ 263526 w 374659"/>
              <a:gd name="connsiteY7" fmla="*/ 47738 h 111272"/>
              <a:gd name="connsiteX8" fmla="*/ 174626 w 374659"/>
              <a:gd name="connsiteY8" fmla="*/ 79488 h 111272"/>
              <a:gd name="connsiteX9" fmla="*/ 1 w 374659"/>
              <a:gd name="connsiteY9" fmla="*/ 111238 h 111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74659" h="111272">
                <a:moveTo>
                  <a:pt x="1" y="111238"/>
                </a:moveTo>
                <a:cubicBezTo>
                  <a:pt x="530" y="112296"/>
                  <a:pt x="162455" y="89013"/>
                  <a:pt x="177801" y="85838"/>
                </a:cubicBezTo>
                <a:cubicBezTo>
                  <a:pt x="193147" y="82663"/>
                  <a:pt x="83080" y="96950"/>
                  <a:pt x="92076" y="92188"/>
                </a:cubicBezTo>
                <a:cubicBezTo>
                  <a:pt x="101072" y="87426"/>
                  <a:pt x="184680" y="72609"/>
                  <a:pt x="231776" y="57263"/>
                </a:cubicBezTo>
                <a:cubicBezTo>
                  <a:pt x="278872" y="41917"/>
                  <a:pt x="375709" y="-2533"/>
                  <a:pt x="374651" y="113"/>
                </a:cubicBezTo>
                <a:cubicBezTo>
                  <a:pt x="373593" y="2759"/>
                  <a:pt x="260351" y="57792"/>
                  <a:pt x="225426" y="73138"/>
                </a:cubicBezTo>
                <a:cubicBezTo>
                  <a:pt x="190501" y="88484"/>
                  <a:pt x="158751" y="96421"/>
                  <a:pt x="165101" y="92188"/>
                </a:cubicBezTo>
                <a:cubicBezTo>
                  <a:pt x="171451" y="87955"/>
                  <a:pt x="261938" y="49855"/>
                  <a:pt x="263526" y="47738"/>
                </a:cubicBezTo>
                <a:cubicBezTo>
                  <a:pt x="265114" y="45621"/>
                  <a:pt x="217488" y="68905"/>
                  <a:pt x="174626" y="79488"/>
                </a:cubicBezTo>
                <a:cubicBezTo>
                  <a:pt x="131764" y="90071"/>
                  <a:pt x="-528" y="110180"/>
                  <a:pt x="1" y="1112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4" name="フリーフォーム 843">
            <a:extLst>
              <a:ext uri="{FF2B5EF4-FFF2-40B4-BE49-F238E27FC236}">
                <a16:creationId xmlns:a16="http://schemas.microsoft.com/office/drawing/2014/main" id="{F29F698A-E602-0F10-BF16-E83FFB4EC197}"/>
              </a:ext>
            </a:extLst>
          </p:cNvPr>
          <p:cNvSpPr/>
          <p:nvPr/>
        </p:nvSpPr>
        <p:spPr>
          <a:xfrm>
            <a:off x="3138265" y="8239117"/>
            <a:ext cx="552424" cy="896688"/>
          </a:xfrm>
          <a:custGeom>
            <a:avLst/>
            <a:gdLst>
              <a:gd name="connsiteX0" fmla="*/ 538385 w 552424"/>
              <a:gd name="connsiteY0" fmla="*/ 8 h 896688"/>
              <a:gd name="connsiteX1" fmla="*/ 544735 w 552424"/>
              <a:gd name="connsiteY1" fmla="*/ 152408 h 896688"/>
              <a:gd name="connsiteX2" fmla="*/ 547910 w 552424"/>
              <a:gd name="connsiteY2" fmla="*/ 127008 h 896688"/>
              <a:gd name="connsiteX3" fmla="*/ 478060 w 552424"/>
              <a:gd name="connsiteY3" fmla="*/ 285758 h 896688"/>
              <a:gd name="connsiteX4" fmla="*/ 427260 w 552424"/>
              <a:gd name="connsiteY4" fmla="*/ 409583 h 896688"/>
              <a:gd name="connsiteX5" fmla="*/ 344710 w 552424"/>
              <a:gd name="connsiteY5" fmla="*/ 561983 h 896688"/>
              <a:gd name="connsiteX6" fmla="*/ 357410 w 552424"/>
              <a:gd name="connsiteY6" fmla="*/ 530233 h 896688"/>
              <a:gd name="connsiteX7" fmla="*/ 271685 w 552424"/>
              <a:gd name="connsiteY7" fmla="*/ 641358 h 896688"/>
              <a:gd name="connsiteX8" fmla="*/ 179610 w 552424"/>
              <a:gd name="connsiteY8" fmla="*/ 758833 h 896688"/>
              <a:gd name="connsiteX9" fmla="*/ 52610 w 552424"/>
              <a:gd name="connsiteY9" fmla="*/ 869958 h 896688"/>
              <a:gd name="connsiteX10" fmla="*/ 87535 w 552424"/>
              <a:gd name="connsiteY10" fmla="*/ 825508 h 896688"/>
              <a:gd name="connsiteX11" fmla="*/ 27210 w 552424"/>
              <a:gd name="connsiteY11" fmla="*/ 895358 h 896688"/>
              <a:gd name="connsiteX12" fmla="*/ 4985 w 552424"/>
              <a:gd name="connsiteY12" fmla="*/ 873133 h 896688"/>
              <a:gd name="connsiteX13" fmla="*/ 14510 w 552424"/>
              <a:gd name="connsiteY13" fmla="*/ 876308 h 896688"/>
              <a:gd name="connsiteX14" fmla="*/ 147860 w 552424"/>
              <a:gd name="connsiteY14" fmla="*/ 787408 h 896688"/>
              <a:gd name="connsiteX15" fmla="*/ 122460 w 552424"/>
              <a:gd name="connsiteY15" fmla="*/ 806458 h 896688"/>
              <a:gd name="connsiteX16" fmla="*/ 357410 w 552424"/>
              <a:gd name="connsiteY16" fmla="*/ 527058 h 896688"/>
              <a:gd name="connsiteX17" fmla="*/ 332010 w 552424"/>
              <a:gd name="connsiteY17" fmla="*/ 565158 h 896688"/>
              <a:gd name="connsiteX18" fmla="*/ 424085 w 552424"/>
              <a:gd name="connsiteY18" fmla="*/ 412758 h 896688"/>
              <a:gd name="connsiteX19" fmla="*/ 474885 w 552424"/>
              <a:gd name="connsiteY19" fmla="*/ 304808 h 896688"/>
              <a:gd name="connsiteX20" fmla="*/ 535210 w 552424"/>
              <a:gd name="connsiteY20" fmla="*/ 146058 h 896688"/>
              <a:gd name="connsiteX21" fmla="*/ 538385 w 552424"/>
              <a:gd name="connsiteY21" fmla="*/ 8 h 89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552424" h="896688">
                <a:moveTo>
                  <a:pt x="538385" y="8"/>
                </a:moveTo>
                <a:cubicBezTo>
                  <a:pt x="539973" y="1066"/>
                  <a:pt x="543148" y="131241"/>
                  <a:pt x="544735" y="152408"/>
                </a:cubicBezTo>
                <a:cubicBezTo>
                  <a:pt x="546322" y="173575"/>
                  <a:pt x="559022" y="104783"/>
                  <a:pt x="547910" y="127008"/>
                </a:cubicBezTo>
                <a:cubicBezTo>
                  <a:pt x="536798" y="149233"/>
                  <a:pt x="498168" y="238662"/>
                  <a:pt x="478060" y="285758"/>
                </a:cubicBezTo>
                <a:cubicBezTo>
                  <a:pt x="457952" y="332854"/>
                  <a:pt x="449485" y="363546"/>
                  <a:pt x="427260" y="409583"/>
                </a:cubicBezTo>
                <a:cubicBezTo>
                  <a:pt x="405035" y="455620"/>
                  <a:pt x="356352" y="541875"/>
                  <a:pt x="344710" y="561983"/>
                </a:cubicBezTo>
                <a:cubicBezTo>
                  <a:pt x="333068" y="582091"/>
                  <a:pt x="369581" y="517004"/>
                  <a:pt x="357410" y="530233"/>
                </a:cubicBezTo>
                <a:cubicBezTo>
                  <a:pt x="345239" y="543462"/>
                  <a:pt x="271685" y="641358"/>
                  <a:pt x="271685" y="641358"/>
                </a:cubicBezTo>
                <a:cubicBezTo>
                  <a:pt x="242052" y="679458"/>
                  <a:pt x="216122" y="720733"/>
                  <a:pt x="179610" y="758833"/>
                </a:cubicBezTo>
                <a:cubicBezTo>
                  <a:pt x="143098" y="796933"/>
                  <a:pt x="67956" y="858846"/>
                  <a:pt x="52610" y="869958"/>
                </a:cubicBezTo>
                <a:cubicBezTo>
                  <a:pt x="37264" y="881070"/>
                  <a:pt x="91768" y="821275"/>
                  <a:pt x="87535" y="825508"/>
                </a:cubicBezTo>
                <a:cubicBezTo>
                  <a:pt x="83302" y="829741"/>
                  <a:pt x="40968" y="887421"/>
                  <a:pt x="27210" y="895358"/>
                </a:cubicBezTo>
                <a:cubicBezTo>
                  <a:pt x="13452" y="903296"/>
                  <a:pt x="4985" y="873133"/>
                  <a:pt x="4985" y="873133"/>
                </a:cubicBezTo>
                <a:cubicBezTo>
                  <a:pt x="2868" y="869958"/>
                  <a:pt x="-9302" y="890595"/>
                  <a:pt x="14510" y="876308"/>
                </a:cubicBezTo>
                <a:cubicBezTo>
                  <a:pt x="38322" y="862021"/>
                  <a:pt x="129868" y="799050"/>
                  <a:pt x="147860" y="787408"/>
                </a:cubicBezTo>
                <a:cubicBezTo>
                  <a:pt x="165852" y="775766"/>
                  <a:pt x="87535" y="849850"/>
                  <a:pt x="122460" y="806458"/>
                </a:cubicBezTo>
                <a:cubicBezTo>
                  <a:pt x="157385" y="763066"/>
                  <a:pt x="322485" y="567275"/>
                  <a:pt x="357410" y="527058"/>
                </a:cubicBezTo>
                <a:cubicBezTo>
                  <a:pt x="392335" y="486841"/>
                  <a:pt x="320898" y="584208"/>
                  <a:pt x="332010" y="565158"/>
                </a:cubicBezTo>
                <a:cubicBezTo>
                  <a:pt x="343122" y="546108"/>
                  <a:pt x="400272" y="456150"/>
                  <a:pt x="424085" y="412758"/>
                </a:cubicBezTo>
                <a:cubicBezTo>
                  <a:pt x="447898" y="369366"/>
                  <a:pt x="456364" y="349258"/>
                  <a:pt x="474885" y="304808"/>
                </a:cubicBezTo>
                <a:cubicBezTo>
                  <a:pt x="493406" y="260358"/>
                  <a:pt x="521981" y="189979"/>
                  <a:pt x="535210" y="146058"/>
                </a:cubicBezTo>
                <a:cubicBezTo>
                  <a:pt x="548439" y="102137"/>
                  <a:pt x="536797" y="-1050"/>
                  <a:pt x="538385" y="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5" name="フリーフォーム 844">
            <a:extLst>
              <a:ext uri="{FF2B5EF4-FFF2-40B4-BE49-F238E27FC236}">
                <a16:creationId xmlns:a16="http://schemas.microsoft.com/office/drawing/2014/main" id="{D2316592-AE64-70CF-118F-E3D2880CB17D}"/>
              </a:ext>
            </a:extLst>
          </p:cNvPr>
          <p:cNvSpPr/>
          <p:nvPr/>
        </p:nvSpPr>
        <p:spPr>
          <a:xfrm>
            <a:off x="3413719" y="8705805"/>
            <a:ext cx="123354" cy="100924"/>
          </a:xfrm>
          <a:custGeom>
            <a:avLst/>
            <a:gdLst>
              <a:gd name="connsiteX0" fmla="*/ 123231 w 123354"/>
              <a:gd name="connsiteY0" fmla="*/ 45 h 100924"/>
              <a:gd name="connsiteX1" fmla="*/ 5756 w 123354"/>
              <a:gd name="connsiteY1" fmla="*/ 95295 h 100924"/>
              <a:gd name="connsiteX2" fmla="*/ 27981 w 123354"/>
              <a:gd name="connsiteY2" fmla="*/ 82595 h 100924"/>
              <a:gd name="connsiteX3" fmla="*/ 123231 w 123354"/>
              <a:gd name="connsiteY3" fmla="*/ 45 h 10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3354" h="100924">
                <a:moveTo>
                  <a:pt x="123231" y="45"/>
                </a:moveTo>
                <a:cubicBezTo>
                  <a:pt x="119527" y="2162"/>
                  <a:pt x="21631" y="81537"/>
                  <a:pt x="5756" y="95295"/>
                </a:cubicBezTo>
                <a:cubicBezTo>
                  <a:pt x="-10119" y="109053"/>
                  <a:pt x="9989" y="94766"/>
                  <a:pt x="27981" y="82595"/>
                </a:cubicBezTo>
                <a:cubicBezTo>
                  <a:pt x="45973" y="70424"/>
                  <a:pt x="126935" y="-2072"/>
                  <a:pt x="123231" y="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6" name="フリーフォーム 845">
            <a:extLst>
              <a:ext uri="{FF2B5EF4-FFF2-40B4-BE49-F238E27FC236}">
                <a16:creationId xmlns:a16="http://schemas.microsoft.com/office/drawing/2014/main" id="{9C5D14A3-E7CF-D6DC-4B37-A93AD8C603BC}"/>
              </a:ext>
            </a:extLst>
          </p:cNvPr>
          <p:cNvSpPr/>
          <p:nvPr/>
        </p:nvSpPr>
        <p:spPr>
          <a:xfrm>
            <a:off x="3332461" y="8502098"/>
            <a:ext cx="300607" cy="360009"/>
          </a:xfrm>
          <a:custGeom>
            <a:avLst/>
            <a:gdLst>
              <a:gd name="connsiteX0" fmla="*/ 299739 w 300607"/>
              <a:gd name="connsiteY0" fmla="*/ 552 h 360009"/>
              <a:gd name="connsiteX1" fmla="*/ 156864 w 300607"/>
              <a:gd name="connsiteY1" fmla="*/ 197402 h 360009"/>
              <a:gd name="connsiteX2" fmla="*/ 198139 w 300607"/>
              <a:gd name="connsiteY2" fmla="*/ 175177 h 360009"/>
              <a:gd name="connsiteX3" fmla="*/ 93364 w 300607"/>
              <a:gd name="connsiteY3" fmla="*/ 273602 h 360009"/>
              <a:gd name="connsiteX4" fmla="*/ 1289 w 300607"/>
              <a:gd name="connsiteY4" fmla="*/ 359327 h 360009"/>
              <a:gd name="connsiteX5" fmla="*/ 42564 w 300607"/>
              <a:gd name="connsiteY5" fmla="*/ 311702 h 360009"/>
              <a:gd name="connsiteX6" fmla="*/ 87014 w 300607"/>
              <a:gd name="connsiteY6" fmla="*/ 273602 h 360009"/>
              <a:gd name="connsiteX7" fmla="*/ 153689 w 300607"/>
              <a:gd name="connsiteY7" fmla="*/ 175177 h 360009"/>
              <a:gd name="connsiteX8" fmla="*/ 109239 w 300607"/>
              <a:gd name="connsiteY8" fmla="*/ 251377 h 360009"/>
              <a:gd name="connsiteX9" fmla="*/ 160039 w 300607"/>
              <a:gd name="connsiteY9" fmla="*/ 210102 h 360009"/>
              <a:gd name="connsiteX10" fmla="*/ 147339 w 300607"/>
              <a:gd name="connsiteY10" fmla="*/ 225977 h 360009"/>
              <a:gd name="connsiteX11" fmla="*/ 214014 w 300607"/>
              <a:gd name="connsiteY11" fmla="*/ 140252 h 360009"/>
              <a:gd name="connsiteX12" fmla="*/ 299739 w 300607"/>
              <a:gd name="connsiteY12" fmla="*/ 552 h 36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0607" h="360009">
                <a:moveTo>
                  <a:pt x="299739" y="552"/>
                </a:moveTo>
                <a:cubicBezTo>
                  <a:pt x="290214" y="10077"/>
                  <a:pt x="173797" y="168298"/>
                  <a:pt x="156864" y="197402"/>
                </a:cubicBezTo>
                <a:cubicBezTo>
                  <a:pt x="139931" y="226506"/>
                  <a:pt x="208722" y="162477"/>
                  <a:pt x="198139" y="175177"/>
                </a:cubicBezTo>
                <a:cubicBezTo>
                  <a:pt x="187556" y="187877"/>
                  <a:pt x="93364" y="273602"/>
                  <a:pt x="93364" y="273602"/>
                </a:cubicBezTo>
                <a:cubicBezTo>
                  <a:pt x="60556" y="304294"/>
                  <a:pt x="9756" y="352977"/>
                  <a:pt x="1289" y="359327"/>
                </a:cubicBezTo>
                <a:cubicBezTo>
                  <a:pt x="-7178" y="365677"/>
                  <a:pt x="28277" y="325989"/>
                  <a:pt x="42564" y="311702"/>
                </a:cubicBezTo>
                <a:cubicBezTo>
                  <a:pt x="56851" y="297415"/>
                  <a:pt x="68493" y="296356"/>
                  <a:pt x="87014" y="273602"/>
                </a:cubicBezTo>
                <a:cubicBezTo>
                  <a:pt x="105535" y="250848"/>
                  <a:pt x="149985" y="178881"/>
                  <a:pt x="153689" y="175177"/>
                </a:cubicBezTo>
                <a:cubicBezTo>
                  <a:pt x="157393" y="171473"/>
                  <a:pt x="108181" y="245556"/>
                  <a:pt x="109239" y="251377"/>
                </a:cubicBezTo>
                <a:cubicBezTo>
                  <a:pt x="110297" y="257198"/>
                  <a:pt x="160039" y="210102"/>
                  <a:pt x="160039" y="210102"/>
                </a:cubicBezTo>
                <a:cubicBezTo>
                  <a:pt x="166389" y="205869"/>
                  <a:pt x="147339" y="225977"/>
                  <a:pt x="147339" y="225977"/>
                </a:cubicBezTo>
                <a:cubicBezTo>
                  <a:pt x="156335" y="214335"/>
                  <a:pt x="190201" y="173060"/>
                  <a:pt x="214014" y="140252"/>
                </a:cubicBezTo>
                <a:cubicBezTo>
                  <a:pt x="237827" y="107444"/>
                  <a:pt x="309264" y="-8973"/>
                  <a:pt x="299739" y="5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7" name="フリーフォーム 846">
            <a:extLst>
              <a:ext uri="{FF2B5EF4-FFF2-40B4-BE49-F238E27FC236}">
                <a16:creationId xmlns:a16="http://schemas.microsoft.com/office/drawing/2014/main" id="{3CF39825-E6D8-35D5-F18E-22C4EC3F3699}"/>
              </a:ext>
            </a:extLst>
          </p:cNvPr>
          <p:cNvSpPr/>
          <p:nvPr/>
        </p:nvSpPr>
        <p:spPr>
          <a:xfrm>
            <a:off x="3233385" y="8488884"/>
            <a:ext cx="247849" cy="360296"/>
          </a:xfrm>
          <a:custGeom>
            <a:avLst/>
            <a:gdLst>
              <a:gd name="connsiteX0" fmla="*/ 246415 w 247849"/>
              <a:gd name="connsiteY0" fmla="*/ 1066 h 360296"/>
              <a:gd name="connsiteX1" fmla="*/ 74965 w 247849"/>
              <a:gd name="connsiteY1" fmla="*/ 242366 h 360296"/>
              <a:gd name="connsiteX2" fmla="*/ 84490 w 247849"/>
              <a:gd name="connsiteY2" fmla="*/ 226491 h 360296"/>
              <a:gd name="connsiteX3" fmla="*/ 1940 w 247849"/>
              <a:gd name="connsiteY3" fmla="*/ 340791 h 360296"/>
              <a:gd name="connsiteX4" fmla="*/ 24165 w 247849"/>
              <a:gd name="connsiteY4" fmla="*/ 324916 h 360296"/>
              <a:gd name="connsiteX5" fmla="*/ 11465 w 247849"/>
              <a:gd name="connsiteY5" fmla="*/ 324916 h 360296"/>
              <a:gd name="connsiteX6" fmla="*/ 125765 w 247849"/>
              <a:gd name="connsiteY6" fmla="*/ 359841 h 360296"/>
              <a:gd name="connsiteX7" fmla="*/ 71790 w 247849"/>
              <a:gd name="connsiteY7" fmla="*/ 343966 h 360296"/>
              <a:gd name="connsiteX8" fmla="*/ 40040 w 247849"/>
              <a:gd name="connsiteY8" fmla="*/ 331266 h 360296"/>
              <a:gd name="connsiteX9" fmla="*/ 78140 w 247849"/>
              <a:gd name="connsiteY9" fmla="*/ 248716 h 360296"/>
              <a:gd name="connsiteX10" fmla="*/ 40040 w 247849"/>
              <a:gd name="connsiteY10" fmla="*/ 296341 h 360296"/>
              <a:gd name="connsiteX11" fmla="*/ 78140 w 247849"/>
              <a:gd name="connsiteY11" fmla="*/ 242366 h 360296"/>
              <a:gd name="connsiteX12" fmla="*/ 154340 w 247849"/>
              <a:gd name="connsiteY12" fmla="*/ 156641 h 360296"/>
              <a:gd name="connsiteX13" fmla="*/ 246415 w 247849"/>
              <a:gd name="connsiteY13" fmla="*/ 1066 h 360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7849" h="360296">
                <a:moveTo>
                  <a:pt x="246415" y="1066"/>
                </a:moveTo>
                <a:cubicBezTo>
                  <a:pt x="233186" y="15354"/>
                  <a:pt x="74965" y="242366"/>
                  <a:pt x="74965" y="242366"/>
                </a:cubicBezTo>
                <a:cubicBezTo>
                  <a:pt x="47977" y="279937"/>
                  <a:pt x="96661" y="210087"/>
                  <a:pt x="84490" y="226491"/>
                </a:cubicBezTo>
                <a:cubicBezTo>
                  <a:pt x="72319" y="242895"/>
                  <a:pt x="1940" y="340791"/>
                  <a:pt x="1940" y="340791"/>
                </a:cubicBezTo>
                <a:cubicBezTo>
                  <a:pt x="-8114" y="357195"/>
                  <a:pt x="24165" y="324916"/>
                  <a:pt x="24165" y="324916"/>
                </a:cubicBezTo>
                <a:cubicBezTo>
                  <a:pt x="25752" y="322270"/>
                  <a:pt x="-5468" y="319095"/>
                  <a:pt x="11465" y="324916"/>
                </a:cubicBezTo>
                <a:cubicBezTo>
                  <a:pt x="28398" y="330737"/>
                  <a:pt x="115711" y="356666"/>
                  <a:pt x="125765" y="359841"/>
                </a:cubicBezTo>
                <a:cubicBezTo>
                  <a:pt x="135819" y="363016"/>
                  <a:pt x="86078" y="348729"/>
                  <a:pt x="71790" y="343966"/>
                </a:cubicBezTo>
                <a:cubicBezTo>
                  <a:pt x="57502" y="339203"/>
                  <a:pt x="38982" y="347141"/>
                  <a:pt x="40040" y="331266"/>
                </a:cubicBezTo>
                <a:cubicBezTo>
                  <a:pt x="41098" y="315391"/>
                  <a:pt x="78140" y="254537"/>
                  <a:pt x="78140" y="248716"/>
                </a:cubicBezTo>
                <a:cubicBezTo>
                  <a:pt x="78140" y="242895"/>
                  <a:pt x="40040" y="297399"/>
                  <a:pt x="40040" y="296341"/>
                </a:cubicBezTo>
                <a:cubicBezTo>
                  <a:pt x="40040" y="295283"/>
                  <a:pt x="59090" y="265649"/>
                  <a:pt x="78140" y="242366"/>
                </a:cubicBezTo>
                <a:cubicBezTo>
                  <a:pt x="97190" y="219083"/>
                  <a:pt x="131057" y="193154"/>
                  <a:pt x="154340" y="156641"/>
                </a:cubicBezTo>
                <a:cubicBezTo>
                  <a:pt x="177623" y="120129"/>
                  <a:pt x="259644" y="-13222"/>
                  <a:pt x="246415" y="10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8" name="フリーフォーム 847">
            <a:extLst>
              <a:ext uri="{FF2B5EF4-FFF2-40B4-BE49-F238E27FC236}">
                <a16:creationId xmlns:a16="http://schemas.microsoft.com/office/drawing/2014/main" id="{32A97E52-4BEE-976C-ACAA-ABE5D7A5DED4}"/>
              </a:ext>
            </a:extLst>
          </p:cNvPr>
          <p:cNvSpPr/>
          <p:nvPr/>
        </p:nvSpPr>
        <p:spPr>
          <a:xfrm>
            <a:off x="2590308" y="8505441"/>
            <a:ext cx="810181" cy="633601"/>
          </a:xfrm>
          <a:custGeom>
            <a:avLst/>
            <a:gdLst>
              <a:gd name="connsiteX0" fmla="*/ 810117 w 810181"/>
              <a:gd name="connsiteY0" fmla="*/ 384 h 633601"/>
              <a:gd name="connsiteX1" fmla="*/ 664067 w 810181"/>
              <a:gd name="connsiteY1" fmla="*/ 213109 h 633601"/>
              <a:gd name="connsiteX2" fmla="*/ 679942 w 810181"/>
              <a:gd name="connsiteY2" fmla="*/ 197234 h 633601"/>
              <a:gd name="connsiteX3" fmla="*/ 591042 w 810181"/>
              <a:gd name="connsiteY3" fmla="*/ 324234 h 633601"/>
              <a:gd name="connsiteX4" fmla="*/ 473567 w 810181"/>
              <a:gd name="connsiteY4" fmla="*/ 409959 h 633601"/>
              <a:gd name="connsiteX5" fmla="*/ 524367 w 810181"/>
              <a:gd name="connsiteY5" fmla="*/ 384559 h 633601"/>
              <a:gd name="connsiteX6" fmla="*/ 337042 w 810181"/>
              <a:gd name="connsiteY6" fmla="*/ 495684 h 633601"/>
              <a:gd name="connsiteX7" fmla="*/ 130667 w 810181"/>
              <a:gd name="connsiteY7" fmla="*/ 575059 h 633601"/>
              <a:gd name="connsiteX8" fmla="*/ 197342 w 810181"/>
              <a:gd name="connsiteY8" fmla="*/ 552834 h 633601"/>
              <a:gd name="connsiteX9" fmla="*/ 76692 w 810181"/>
              <a:gd name="connsiteY9" fmla="*/ 590934 h 633601"/>
              <a:gd name="connsiteX10" fmla="*/ 3667 w 810181"/>
              <a:gd name="connsiteY10" fmla="*/ 632209 h 633601"/>
              <a:gd name="connsiteX11" fmla="*/ 190992 w 810181"/>
              <a:gd name="connsiteY11" fmla="*/ 536959 h 633601"/>
              <a:gd name="connsiteX12" fmla="*/ 356092 w 810181"/>
              <a:gd name="connsiteY12" fmla="*/ 476634 h 633601"/>
              <a:gd name="connsiteX13" fmla="*/ 591042 w 810181"/>
              <a:gd name="connsiteY13" fmla="*/ 314709 h 633601"/>
              <a:gd name="connsiteX14" fmla="*/ 667242 w 810181"/>
              <a:gd name="connsiteY14" fmla="*/ 209934 h 633601"/>
              <a:gd name="connsiteX15" fmla="*/ 689467 w 810181"/>
              <a:gd name="connsiteY15" fmla="*/ 146434 h 633601"/>
              <a:gd name="connsiteX16" fmla="*/ 705342 w 810181"/>
              <a:gd name="connsiteY16" fmla="*/ 130559 h 633601"/>
              <a:gd name="connsiteX17" fmla="*/ 683117 w 810181"/>
              <a:gd name="connsiteY17" fmla="*/ 159134 h 633601"/>
              <a:gd name="connsiteX18" fmla="*/ 810117 w 810181"/>
              <a:gd name="connsiteY18" fmla="*/ 384 h 63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10181" h="633601">
                <a:moveTo>
                  <a:pt x="810117" y="384"/>
                </a:moveTo>
                <a:cubicBezTo>
                  <a:pt x="806942" y="9380"/>
                  <a:pt x="685763" y="180301"/>
                  <a:pt x="664067" y="213109"/>
                </a:cubicBezTo>
                <a:cubicBezTo>
                  <a:pt x="642371" y="245917"/>
                  <a:pt x="692113" y="178713"/>
                  <a:pt x="679942" y="197234"/>
                </a:cubicBezTo>
                <a:cubicBezTo>
                  <a:pt x="667771" y="215755"/>
                  <a:pt x="625438" y="288780"/>
                  <a:pt x="591042" y="324234"/>
                </a:cubicBezTo>
                <a:cubicBezTo>
                  <a:pt x="556646" y="359688"/>
                  <a:pt x="484679" y="399905"/>
                  <a:pt x="473567" y="409959"/>
                </a:cubicBezTo>
                <a:cubicBezTo>
                  <a:pt x="462455" y="420013"/>
                  <a:pt x="547121" y="370272"/>
                  <a:pt x="524367" y="384559"/>
                </a:cubicBezTo>
                <a:cubicBezTo>
                  <a:pt x="501613" y="398847"/>
                  <a:pt x="402659" y="463934"/>
                  <a:pt x="337042" y="495684"/>
                </a:cubicBezTo>
                <a:cubicBezTo>
                  <a:pt x="271425" y="527434"/>
                  <a:pt x="153950" y="565534"/>
                  <a:pt x="130667" y="575059"/>
                </a:cubicBezTo>
                <a:cubicBezTo>
                  <a:pt x="107384" y="584584"/>
                  <a:pt x="206338" y="550188"/>
                  <a:pt x="197342" y="552834"/>
                </a:cubicBezTo>
                <a:cubicBezTo>
                  <a:pt x="188346" y="555480"/>
                  <a:pt x="108971" y="577705"/>
                  <a:pt x="76692" y="590934"/>
                </a:cubicBezTo>
                <a:cubicBezTo>
                  <a:pt x="44413" y="604163"/>
                  <a:pt x="-15383" y="641205"/>
                  <a:pt x="3667" y="632209"/>
                </a:cubicBezTo>
                <a:cubicBezTo>
                  <a:pt x="22717" y="623213"/>
                  <a:pt x="132254" y="562888"/>
                  <a:pt x="190992" y="536959"/>
                </a:cubicBezTo>
                <a:cubicBezTo>
                  <a:pt x="249729" y="511030"/>
                  <a:pt x="289417" y="513676"/>
                  <a:pt x="356092" y="476634"/>
                </a:cubicBezTo>
                <a:cubicBezTo>
                  <a:pt x="422767" y="439592"/>
                  <a:pt x="539184" y="359159"/>
                  <a:pt x="591042" y="314709"/>
                </a:cubicBezTo>
                <a:cubicBezTo>
                  <a:pt x="642900" y="270259"/>
                  <a:pt x="650838" y="237980"/>
                  <a:pt x="667242" y="209934"/>
                </a:cubicBezTo>
                <a:cubicBezTo>
                  <a:pt x="683646" y="181888"/>
                  <a:pt x="683117" y="159663"/>
                  <a:pt x="689467" y="146434"/>
                </a:cubicBezTo>
                <a:cubicBezTo>
                  <a:pt x="695817" y="133205"/>
                  <a:pt x="706400" y="128442"/>
                  <a:pt x="705342" y="130559"/>
                </a:cubicBezTo>
                <a:cubicBezTo>
                  <a:pt x="704284" y="132676"/>
                  <a:pt x="667771" y="175009"/>
                  <a:pt x="683117" y="159134"/>
                </a:cubicBezTo>
                <a:cubicBezTo>
                  <a:pt x="698463" y="143259"/>
                  <a:pt x="813292" y="-8612"/>
                  <a:pt x="810117" y="38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9" name="フリーフォーム 848">
            <a:extLst>
              <a:ext uri="{FF2B5EF4-FFF2-40B4-BE49-F238E27FC236}">
                <a16:creationId xmlns:a16="http://schemas.microsoft.com/office/drawing/2014/main" id="{62B4B2A6-1F64-2E4A-02B0-50EEA1C351F8}"/>
              </a:ext>
            </a:extLst>
          </p:cNvPr>
          <p:cNvSpPr/>
          <p:nvPr/>
        </p:nvSpPr>
        <p:spPr>
          <a:xfrm>
            <a:off x="2579139" y="8521569"/>
            <a:ext cx="846883" cy="629869"/>
          </a:xfrm>
          <a:custGeom>
            <a:avLst/>
            <a:gdLst>
              <a:gd name="connsiteX0" fmla="*/ 846686 w 846883"/>
              <a:gd name="connsiteY0" fmla="*/ 131 h 629869"/>
              <a:gd name="connsiteX1" fmla="*/ 706986 w 846883"/>
              <a:gd name="connsiteY1" fmla="*/ 165231 h 629869"/>
              <a:gd name="connsiteX2" fmla="*/ 732386 w 846883"/>
              <a:gd name="connsiteY2" fmla="*/ 155706 h 629869"/>
              <a:gd name="connsiteX3" fmla="*/ 624436 w 846883"/>
              <a:gd name="connsiteY3" fmla="*/ 289056 h 629869"/>
              <a:gd name="connsiteX4" fmla="*/ 389486 w 846883"/>
              <a:gd name="connsiteY4" fmla="*/ 466856 h 629869"/>
              <a:gd name="connsiteX5" fmla="*/ 430761 w 846883"/>
              <a:gd name="connsiteY5" fmla="*/ 450981 h 629869"/>
              <a:gd name="connsiteX6" fmla="*/ 167236 w 846883"/>
              <a:gd name="connsiteY6" fmla="*/ 574806 h 629869"/>
              <a:gd name="connsiteX7" fmla="*/ 2136 w 846883"/>
              <a:gd name="connsiteY7" fmla="*/ 628781 h 629869"/>
              <a:gd name="connsiteX8" fmla="*/ 281536 w 846883"/>
              <a:gd name="connsiteY8" fmla="*/ 530356 h 629869"/>
              <a:gd name="connsiteX9" fmla="*/ 411711 w 846883"/>
              <a:gd name="connsiteY9" fmla="*/ 482731 h 629869"/>
              <a:gd name="connsiteX10" fmla="*/ 478386 w 846883"/>
              <a:gd name="connsiteY10" fmla="*/ 416056 h 629869"/>
              <a:gd name="connsiteX11" fmla="*/ 424411 w 846883"/>
              <a:gd name="connsiteY11" fmla="*/ 447806 h 629869"/>
              <a:gd name="connsiteX12" fmla="*/ 611736 w 846883"/>
              <a:gd name="connsiteY12" fmla="*/ 308106 h 629869"/>
              <a:gd name="connsiteX13" fmla="*/ 703811 w 846883"/>
              <a:gd name="connsiteY13" fmla="*/ 187456 h 629869"/>
              <a:gd name="connsiteX14" fmla="*/ 700636 w 846883"/>
              <a:gd name="connsiteY14" fmla="*/ 200156 h 629869"/>
              <a:gd name="connsiteX15" fmla="*/ 783186 w 846883"/>
              <a:gd name="connsiteY15" fmla="*/ 111256 h 629869"/>
              <a:gd name="connsiteX16" fmla="*/ 738736 w 846883"/>
              <a:gd name="connsiteY16" fmla="*/ 136656 h 629869"/>
              <a:gd name="connsiteX17" fmla="*/ 846686 w 846883"/>
              <a:gd name="connsiteY17" fmla="*/ 131 h 629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46883" h="629869">
                <a:moveTo>
                  <a:pt x="846686" y="131"/>
                </a:moveTo>
                <a:cubicBezTo>
                  <a:pt x="841394" y="4894"/>
                  <a:pt x="726036" y="139302"/>
                  <a:pt x="706986" y="165231"/>
                </a:cubicBezTo>
                <a:cubicBezTo>
                  <a:pt x="687936" y="191160"/>
                  <a:pt x="746144" y="135068"/>
                  <a:pt x="732386" y="155706"/>
                </a:cubicBezTo>
                <a:cubicBezTo>
                  <a:pt x="718628" y="176344"/>
                  <a:pt x="681586" y="237198"/>
                  <a:pt x="624436" y="289056"/>
                </a:cubicBezTo>
                <a:cubicBezTo>
                  <a:pt x="567286" y="340914"/>
                  <a:pt x="421765" y="439869"/>
                  <a:pt x="389486" y="466856"/>
                </a:cubicBezTo>
                <a:cubicBezTo>
                  <a:pt x="357207" y="493843"/>
                  <a:pt x="467803" y="432989"/>
                  <a:pt x="430761" y="450981"/>
                </a:cubicBezTo>
                <a:cubicBezTo>
                  <a:pt x="393719" y="468973"/>
                  <a:pt x="238673" y="545173"/>
                  <a:pt x="167236" y="574806"/>
                </a:cubicBezTo>
                <a:cubicBezTo>
                  <a:pt x="95799" y="604439"/>
                  <a:pt x="-16914" y="636189"/>
                  <a:pt x="2136" y="628781"/>
                </a:cubicBezTo>
                <a:cubicBezTo>
                  <a:pt x="21186" y="621373"/>
                  <a:pt x="281536" y="530356"/>
                  <a:pt x="281536" y="530356"/>
                </a:cubicBezTo>
                <a:cubicBezTo>
                  <a:pt x="349798" y="506014"/>
                  <a:pt x="378903" y="501781"/>
                  <a:pt x="411711" y="482731"/>
                </a:cubicBezTo>
                <a:cubicBezTo>
                  <a:pt x="444519" y="463681"/>
                  <a:pt x="476269" y="421877"/>
                  <a:pt x="478386" y="416056"/>
                </a:cubicBezTo>
                <a:cubicBezTo>
                  <a:pt x="480503" y="410235"/>
                  <a:pt x="402186" y="465798"/>
                  <a:pt x="424411" y="447806"/>
                </a:cubicBezTo>
                <a:cubicBezTo>
                  <a:pt x="446636" y="429814"/>
                  <a:pt x="565169" y="351498"/>
                  <a:pt x="611736" y="308106"/>
                </a:cubicBezTo>
                <a:cubicBezTo>
                  <a:pt x="658303" y="264714"/>
                  <a:pt x="703811" y="187456"/>
                  <a:pt x="703811" y="187456"/>
                </a:cubicBezTo>
                <a:cubicBezTo>
                  <a:pt x="718628" y="169464"/>
                  <a:pt x="687407" y="212856"/>
                  <a:pt x="700636" y="200156"/>
                </a:cubicBezTo>
                <a:cubicBezTo>
                  <a:pt x="713865" y="187456"/>
                  <a:pt x="776836" y="121839"/>
                  <a:pt x="783186" y="111256"/>
                </a:cubicBezTo>
                <a:cubicBezTo>
                  <a:pt x="789536" y="100673"/>
                  <a:pt x="728153" y="151473"/>
                  <a:pt x="738736" y="136656"/>
                </a:cubicBezTo>
                <a:cubicBezTo>
                  <a:pt x="749319" y="121839"/>
                  <a:pt x="851978" y="-4632"/>
                  <a:pt x="846686" y="1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0" name="フリーフォーム 849">
            <a:extLst>
              <a:ext uri="{FF2B5EF4-FFF2-40B4-BE49-F238E27FC236}">
                <a16:creationId xmlns:a16="http://schemas.microsoft.com/office/drawing/2014/main" id="{8B07FBA0-3420-44F7-1646-EB1211F7E10B}"/>
              </a:ext>
            </a:extLst>
          </p:cNvPr>
          <p:cNvSpPr/>
          <p:nvPr/>
        </p:nvSpPr>
        <p:spPr>
          <a:xfrm>
            <a:off x="3125587" y="8810625"/>
            <a:ext cx="205253" cy="359533"/>
          </a:xfrm>
          <a:custGeom>
            <a:avLst/>
            <a:gdLst>
              <a:gd name="connsiteX0" fmla="*/ 27188 w 205253"/>
              <a:gd name="connsiteY0" fmla="*/ 0 h 359533"/>
              <a:gd name="connsiteX1" fmla="*/ 122438 w 205253"/>
              <a:gd name="connsiteY1" fmla="*/ 41275 h 359533"/>
              <a:gd name="connsiteX2" fmla="*/ 204988 w 205253"/>
              <a:gd name="connsiteY2" fmla="*/ 50800 h 359533"/>
              <a:gd name="connsiteX3" fmla="*/ 147838 w 205253"/>
              <a:gd name="connsiteY3" fmla="*/ 95250 h 359533"/>
              <a:gd name="connsiteX4" fmla="*/ 122438 w 205253"/>
              <a:gd name="connsiteY4" fmla="*/ 136525 h 359533"/>
              <a:gd name="connsiteX5" fmla="*/ 24013 w 205253"/>
              <a:gd name="connsiteY5" fmla="*/ 193675 h 359533"/>
              <a:gd name="connsiteX6" fmla="*/ 62113 w 205253"/>
              <a:gd name="connsiteY6" fmla="*/ 171450 h 359533"/>
              <a:gd name="connsiteX7" fmla="*/ 17663 w 205253"/>
              <a:gd name="connsiteY7" fmla="*/ 244475 h 359533"/>
              <a:gd name="connsiteX8" fmla="*/ 11313 w 205253"/>
              <a:gd name="connsiteY8" fmla="*/ 285750 h 359533"/>
              <a:gd name="connsiteX9" fmla="*/ 1788 w 205253"/>
              <a:gd name="connsiteY9" fmla="*/ 358775 h 359533"/>
              <a:gd name="connsiteX10" fmla="*/ 4963 w 205253"/>
              <a:gd name="connsiteY10" fmla="*/ 314325 h 359533"/>
              <a:gd name="connsiteX11" fmla="*/ 49413 w 205253"/>
              <a:gd name="connsiteY11" fmla="*/ 171450 h 359533"/>
              <a:gd name="connsiteX12" fmla="*/ 58938 w 205253"/>
              <a:gd name="connsiteY12" fmla="*/ 180975 h 359533"/>
              <a:gd name="connsiteX13" fmla="*/ 151013 w 205253"/>
              <a:gd name="connsiteY13" fmla="*/ 85725 h 359533"/>
              <a:gd name="connsiteX14" fmla="*/ 122438 w 205253"/>
              <a:gd name="connsiteY14" fmla="*/ 111125 h 359533"/>
              <a:gd name="connsiteX15" fmla="*/ 170063 w 205253"/>
              <a:gd name="connsiteY15" fmla="*/ 73025 h 359533"/>
              <a:gd name="connsiteX16" fmla="*/ 84338 w 205253"/>
              <a:gd name="connsiteY16" fmla="*/ 50800 h 359533"/>
              <a:gd name="connsiteX17" fmla="*/ 189113 w 205253"/>
              <a:gd name="connsiteY17" fmla="*/ 63500 h 359533"/>
              <a:gd name="connsiteX18" fmla="*/ 151013 w 205253"/>
              <a:gd name="connsiteY18" fmla="*/ 50800 h 359533"/>
              <a:gd name="connsiteX19" fmla="*/ 27188 w 205253"/>
              <a:gd name="connsiteY19" fmla="*/ 0 h 359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05253" h="359533">
                <a:moveTo>
                  <a:pt x="27188" y="0"/>
                </a:moveTo>
                <a:cubicBezTo>
                  <a:pt x="59996" y="16404"/>
                  <a:pt x="92805" y="32808"/>
                  <a:pt x="122438" y="41275"/>
                </a:cubicBezTo>
                <a:cubicBezTo>
                  <a:pt x="152071" y="49742"/>
                  <a:pt x="200755" y="41804"/>
                  <a:pt x="204988" y="50800"/>
                </a:cubicBezTo>
                <a:cubicBezTo>
                  <a:pt x="209221" y="59796"/>
                  <a:pt x="161596" y="80962"/>
                  <a:pt x="147838" y="95250"/>
                </a:cubicBezTo>
                <a:cubicBezTo>
                  <a:pt x="134080" y="109538"/>
                  <a:pt x="143075" y="120121"/>
                  <a:pt x="122438" y="136525"/>
                </a:cubicBezTo>
                <a:cubicBezTo>
                  <a:pt x="101801" y="152929"/>
                  <a:pt x="24013" y="193675"/>
                  <a:pt x="24013" y="193675"/>
                </a:cubicBezTo>
                <a:cubicBezTo>
                  <a:pt x="13959" y="199496"/>
                  <a:pt x="63171" y="162983"/>
                  <a:pt x="62113" y="171450"/>
                </a:cubicBezTo>
                <a:cubicBezTo>
                  <a:pt x="61055" y="179917"/>
                  <a:pt x="26130" y="225425"/>
                  <a:pt x="17663" y="244475"/>
                </a:cubicBezTo>
                <a:cubicBezTo>
                  <a:pt x="9196" y="263525"/>
                  <a:pt x="13959" y="266700"/>
                  <a:pt x="11313" y="285750"/>
                </a:cubicBezTo>
                <a:cubicBezTo>
                  <a:pt x="8667" y="304800"/>
                  <a:pt x="2846" y="354013"/>
                  <a:pt x="1788" y="358775"/>
                </a:cubicBezTo>
                <a:cubicBezTo>
                  <a:pt x="730" y="363537"/>
                  <a:pt x="-2974" y="345546"/>
                  <a:pt x="4963" y="314325"/>
                </a:cubicBezTo>
                <a:cubicBezTo>
                  <a:pt x="12900" y="283104"/>
                  <a:pt x="40417" y="193675"/>
                  <a:pt x="49413" y="171450"/>
                </a:cubicBezTo>
                <a:cubicBezTo>
                  <a:pt x="58409" y="149225"/>
                  <a:pt x="42005" y="195262"/>
                  <a:pt x="58938" y="180975"/>
                </a:cubicBezTo>
                <a:cubicBezTo>
                  <a:pt x="75871" y="166688"/>
                  <a:pt x="140430" y="97367"/>
                  <a:pt x="151013" y="85725"/>
                </a:cubicBezTo>
                <a:cubicBezTo>
                  <a:pt x="161596" y="74083"/>
                  <a:pt x="119263" y="113242"/>
                  <a:pt x="122438" y="111125"/>
                </a:cubicBezTo>
                <a:cubicBezTo>
                  <a:pt x="125613" y="109008"/>
                  <a:pt x="176413" y="83079"/>
                  <a:pt x="170063" y="73025"/>
                </a:cubicBezTo>
                <a:cubicBezTo>
                  <a:pt x="163713" y="62971"/>
                  <a:pt x="81163" y="52387"/>
                  <a:pt x="84338" y="50800"/>
                </a:cubicBezTo>
                <a:cubicBezTo>
                  <a:pt x="87513" y="49213"/>
                  <a:pt x="178001" y="63500"/>
                  <a:pt x="189113" y="63500"/>
                </a:cubicBezTo>
                <a:cubicBezTo>
                  <a:pt x="200225" y="63500"/>
                  <a:pt x="151013" y="50800"/>
                  <a:pt x="151013" y="50800"/>
                </a:cubicBezTo>
                <a:lnTo>
                  <a:pt x="27188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1" name="フリーフォーム 850">
            <a:extLst>
              <a:ext uri="{FF2B5EF4-FFF2-40B4-BE49-F238E27FC236}">
                <a16:creationId xmlns:a16="http://schemas.microsoft.com/office/drawing/2014/main" id="{F1DF0B58-3AFB-6497-BAB5-31BC7BEC540D}"/>
              </a:ext>
            </a:extLst>
          </p:cNvPr>
          <p:cNvSpPr/>
          <p:nvPr/>
        </p:nvSpPr>
        <p:spPr>
          <a:xfrm>
            <a:off x="2299719" y="8512083"/>
            <a:ext cx="854286" cy="937779"/>
          </a:xfrm>
          <a:custGeom>
            <a:avLst/>
            <a:gdLst>
              <a:gd name="connsiteX0" fmla="*/ 849881 w 854286"/>
              <a:gd name="connsiteY0" fmla="*/ 3267 h 937779"/>
              <a:gd name="connsiteX1" fmla="*/ 637156 w 854286"/>
              <a:gd name="connsiteY1" fmla="*/ 241392 h 937779"/>
              <a:gd name="connsiteX2" fmla="*/ 662556 w 854286"/>
              <a:gd name="connsiteY2" fmla="*/ 228692 h 937779"/>
              <a:gd name="connsiteX3" fmla="*/ 526031 w 854286"/>
              <a:gd name="connsiteY3" fmla="*/ 358867 h 937779"/>
              <a:gd name="connsiteX4" fmla="*/ 341881 w 854286"/>
              <a:gd name="connsiteY4" fmla="*/ 552542 h 937779"/>
              <a:gd name="connsiteX5" fmla="*/ 246631 w 854286"/>
              <a:gd name="connsiteY5" fmla="*/ 666842 h 937779"/>
              <a:gd name="connsiteX6" fmla="*/ 5331 w 854286"/>
              <a:gd name="connsiteY6" fmla="*/ 930367 h 937779"/>
              <a:gd name="connsiteX7" fmla="*/ 110106 w 854286"/>
              <a:gd name="connsiteY7" fmla="*/ 825592 h 937779"/>
              <a:gd name="connsiteX8" fmla="*/ 453006 w 854286"/>
              <a:gd name="connsiteY8" fmla="*/ 422367 h 937779"/>
              <a:gd name="connsiteX9" fmla="*/ 675256 w 854286"/>
              <a:gd name="connsiteY9" fmla="*/ 203292 h 937779"/>
              <a:gd name="connsiteX10" fmla="*/ 773681 w 854286"/>
              <a:gd name="connsiteY10" fmla="*/ 108042 h 937779"/>
              <a:gd name="connsiteX11" fmla="*/ 849881 w 854286"/>
              <a:gd name="connsiteY11" fmla="*/ 3267 h 937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54286" h="937779">
                <a:moveTo>
                  <a:pt x="849881" y="3267"/>
                </a:moveTo>
                <a:cubicBezTo>
                  <a:pt x="827127" y="25492"/>
                  <a:pt x="668377" y="203821"/>
                  <a:pt x="637156" y="241392"/>
                </a:cubicBezTo>
                <a:cubicBezTo>
                  <a:pt x="605935" y="278963"/>
                  <a:pt x="681077" y="209113"/>
                  <a:pt x="662556" y="228692"/>
                </a:cubicBezTo>
                <a:cubicBezTo>
                  <a:pt x="644035" y="248271"/>
                  <a:pt x="579477" y="304892"/>
                  <a:pt x="526031" y="358867"/>
                </a:cubicBezTo>
                <a:cubicBezTo>
                  <a:pt x="472585" y="412842"/>
                  <a:pt x="388448" y="501213"/>
                  <a:pt x="341881" y="552542"/>
                </a:cubicBezTo>
                <a:cubicBezTo>
                  <a:pt x="295314" y="603871"/>
                  <a:pt x="302723" y="603871"/>
                  <a:pt x="246631" y="666842"/>
                </a:cubicBezTo>
                <a:cubicBezTo>
                  <a:pt x="190539" y="729813"/>
                  <a:pt x="28085" y="903909"/>
                  <a:pt x="5331" y="930367"/>
                </a:cubicBezTo>
                <a:cubicBezTo>
                  <a:pt x="-17423" y="956825"/>
                  <a:pt x="35494" y="910259"/>
                  <a:pt x="110106" y="825592"/>
                </a:cubicBezTo>
                <a:cubicBezTo>
                  <a:pt x="184718" y="740925"/>
                  <a:pt x="358814" y="526084"/>
                  <a:pt x="453006" y="422367"/>
                </a:cubicBezTo>
                <a:cubicBezTo>
                  <a:pt x="547198" y="318650"/>
                  <a:pt x="621810" y="255679"/>
                  <a:pt x="675256" y="203292"/>
                </a:cubicBezTo>
                <a:cubicBezTo>
                  <a:pt x="728702" y="150905"/>
                  <a:pt x="746164" y="137675"/>
                  <a:pt x="773681" y="108042"/>
                </a:cubicBezTo>
                <a:cubicBezTo>
                  <a:pt x="801198" y="78409"/>
                  <a:pt x="872635" y="-18958"/>
                  <a:pt x="849881" y="326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2" name="フリーフォーム 851">
            <a:extLst>
              <a:ext uri="{FF2B5EF4-FFF2-40B4-BE49-F238E27FC236}">
                <a16:creationId xmlns:a16="http://schemas.microsoft.com/office/drawing/2014/main" id="{CF7CA76C-F557-EFFC-2F2F-160047F04B85}"/>
              </a:ext>
            </a:extLst>
          </p:cNvPr>
          <p:cNvSpPr/>
          <p:nvPr/>
        </p:nvSpPr>
        <p:spPr>
          <a:xfrm>
            <a:off x="2329531" y="8523504"/>
            <a:ext cx="847044" cy="928798"/>
          </a:xfrm>
          <a:custGeom>
            <a:avLst/>
            <a:gdLst>
              <a:gd name="connsiteX0" fmla="*/ 845469 w 847044"/>
              <a:gd name="connsiteY0" fmla="*/ 1371 h 928798"/>
              <a:gd name="connsiteX1" fmla="*/ 527969 w 847044"/>
              <a:gd name="connsiteY1" fmla="*/ 353796 h 928798"/>
              <a:gd name="connsiteX2" fmla="*/ 559719 w 847044"/>
              <a:gd name="connsiteY2" fmla="*/ 328396 h 928798"/>
              <a:gd name="connsiteX3" fmla="*/ 375569 w 847044"/>
              <a:gd name="connsiteY3" fmla="*/ 522071 h 928798"/>
              <a:gd name="connsiteX4" fmla="*/ 289844 w 847044"/>
              <a:gd name="connsiteY4" fmla="*/ 610971 h 928798"/>
              <a:gd name="connsiteX5" fmla="*/ 267619 w 847044"/>
              <a:gd name="connsiteY5" fmla="*/ 652246 h 928798"/>
              <a:gd name="connsiteX6" fmla="*/ 261269 w 847044"/>
              <a:gd name="connsiteY6" fmla="*/ 718921 h 928798"/>
              <a:gd name="connsiteX7" fmla="*/ 283494 w 847044"/>
              <a:gd name="connsiteY7" fmla="*/ 683996 h 928798"/>
              <a:gd name="connsiteX8" fmla="*/ 185069 w 847044"/>
              <a:gd name="connsiteY8" fmla="*/ 763371 h 928798"/>
              <a:gd name="connsiteX9" fmla="*/ 181894 w 847044"/>
              <a:gd name="connsiteY9" fmla="*/ 807821 h 928798"/>
              <a:gd name="connsiteX10" fmla="*/ 143794 w 847044"/>
              <a:gd name="connsiteY10" fmla="*/ 779246 h 928798"/>
              <a:gd name="connsiteX11" fmla="*/ 99344 w 847044"/>
              <a:gd name="connsiteY11" fmla="*/ 830046 h 928798"/>
              <a:gd name="connsiteX12" fmla="*/ 39019 w 847044"/>
              <a:gd name="connsiteY12" fmla="*/ 887196 h 928798"/>
              <a:gd name="connsiteX13" fmla="*/ 919 w 847044"/>
              <a:gd name="connsiteY13" fmla="*/ 928471 h 928798"/>
              <a:gd name="connsiteX14" fmla="*/ 77119 w 847044"/>
              <a:gd name="connsiteY14" fmla="*/ 864971 h 928798"/>
              <a:gd name="connsiteX15" fmla="*/ 150144 w 847044"/>
              <a:gd name="connsiteY15" fmla="*/ 795121 h 928798"/>
              <a:gd name="connsiteX16" fmla="*/ 191419 w 847044"/>
              <a:gd name="connsiteY16" fmla="*/ 801471 h 928798"/>
              <a:gd name="connsiteX17" fmla="*/ 172369 w 847044"/>
              <a:gd name="connsiteY17" fmla="*/ 772896 h 928798"/>
              <a:gd name="connsiteX18" fmla="*/ 239044 w 847044"/>
              <a:gd name="connsiteY18" fmla="*/ 699871 h 928798"/>
              <a:gd name="connsiteX19" fmla="*/ 248569 w 847044"/>
              <a:gd name="connsiteY19" fmla="*/ 712571 h 928798"/>
              <a:gd name="connsiteX20" fmla="*/ 293019 w 847044"/>
              <a:gd name="connsiteY20" fmla="*/ 696696 h 928798"/>
              <a:gd name="connsiteX21" fmla="*/ 280319 w 847044"/>
              <a:gd name="connsiteY21" fmla="*/ 639546 h 928798"/>
              <a:gd name="connsiteX22" fmla="*/ 445419 w 847044"/>
              <a:gd name="connsiteY22" fmla="*/ 439521 h 928798"/>
              <a:gd name="connsiteX23" fmla="*/ 420019 w 847044"/>
              <a:gd name="connsiteY23" fmla="*/ 483971 h 928798"/>
              <a:gd name="connsiteX24" fmla="*/ 521619 w 847044"/>
              <a:gd name="connsiteY24" fmla="*/ 363321 h 928798"/>
              <a:gd name="connsiteX25" fmla="*/ 505744 w 847044"/>
              <a:gd name="connsiteY25" fmla="*/ 391896 h 928798"/>
              <a:gd name="connsiteX26" fmla="*/ 645444 w 847044"/>
              <a:gd name="connsiteY26" fmla="*/ 255371 h 928798"/>
              <a:gd name="connsiteX27" fmla="*/ 597819 w 847044"/>
              <a:gd name="connsiteY27" fmla="*/ 296646 h 928798"/>
              <a:gd name="connsiteX28" fmla="*/ 648619 w 847044"/>
              <a:gd name="connsiteY28" fmla="*/ 233146 h 928798"/>
              <a:gd name="connsiteX29" fmla="*/ 845469 w 847044"/>
              <a:gd name="connsiteY29" fmla="*/ 1371 h 928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847044" h="928798">
                <a:moveTo>
                  <a:pt x="845469" y="1371"/>
                </a:moveTo>
                <a:cubicBezTo>
                  <a:pt x="825361" y="21479"/>
                  <a:pt x="575594" y="299292"/>
                  <a:pt x="527969" y="353796"/>
                </a:cubicBezTo>
                <a:cubicBezTo>
                  <a:pt x="480344" y="408300"/>
                  <a:pt x="585119" y="300350"/>
                  <a:pt x="559719" y="328396"/>
                </a:cubicBezTo>
                <a:cubicBezTo>
                  <a:pt x="534319" y="356442"/>
                  <a:pt x="420548" y="474975"/>
                  <a:pt x="375569" y="522071"/>
                </a:cubicBezTo>
                <a:cubicBezTo>
                  <a:pt x="330590" y="569167"/>
                  <a:pt x="307836" y="589275"/>
                  <a:pt x="289844" y="610971"/>
                </a:cubicBezTo>
                <a:cubicBezTo>
                  <a:pt x="271852" y="632667"/>
                  <a:pt x="272381" y="634254"/>
                  <a:pt x="267619" y="652246"/>
                </a:cubicBezTo>
                <a:cubicBezTo>
                  <a:pt x="262856" y="670238"/>
                  <a:pt x="258623" y="713629"/>
                  <a:pt x="261269" y="718921"/>
                </a:cubicBezTo>
                <a:cubicBezTo>
                  <a:pt x="263915" y="724213"/>
                  <a:pt x="296194" y="676588"/>
                  <a:pt x="283494" y="683996"/>
                </a:cubicBezTo>
                <a:cubicBezTo>
                  <a:pt x="270794" y="691404"/>
                  <a:pt x="202002" y="742734"/>
                  <a:pt x="185069" y="763371"/>
                </a:cubicBezTo>
                <a:cubicBezTo>
                  <a:pt x="168136" y="784009"/>
                  <a:pt x="188773" y="805175"/>
                  <a:pt x="181894" y="807821"/>
                </a:cubicBezTo>
                <a:cubicBezTo>
                  <a:pt x="175015" y="810467"/>
                  <a:pt x="157552" y="775542"/>
                  <a:pt x="143794" y="779246"/>
                </a:cubicBezTo>
                <a:cubicBezTo>
                  <a:pt x="130036" y="782950"/>
                  <a:pt x="116806" y="812054"/>
                  <a:pt x="99344" y="830046"/>
                </a:cubicBezTo>
                <a:cubicBezTo>
                  <a:pt x="81882" y="848038"/>
                  <a:pt x="55423" y="870792"/>
                  <a:pt x="39019" y="887196"/>
                </a:cubicBezTo>
                <a:cubicBezTo>
                  <a:pt x="22615" y="903600"/>
                  <a:pt x="-5431" y="932175"/>
                  <a:pt x="919" y="928471"/>
                </a:cubicBezTo>
                <a:cubicBezTo>
                  <a:pt x="7269" y="924767"/>
                  <a:pt x="52248" y="887196"/>
                  <a:pt x="77119" y="864971"/>
                </a:cubicBezTo>
                <a:cubicBezTo>
                  <a:pt x="101990" y="842746"/>
                  <a:pt x="131094" y="805704"/>
                  <a:pt x="150144" y="795121"/>
                </a:cubicBezTo>
                <a:cubicBezTo>
                  <a:pt x="169194" y="784538"/>
                  <a:pt x="187715" y="805175"/>
                  <a:pt x="191419" y="801471"/>
                </a:cubicBezTo>
                <a:cubicBezTo>
                  <a:pt x="195123" y="797767"/>
                  <a:pt x="164432" y="789829"/>
                  <a:pt x="172369" y="772896"/>
                </a:cubicBezTo>
                <a:cubicBezTo>
                  <a:pt x="180306" y="755963"/>
                  <a:pt x="226344" y="709925"/>
                  <a:pt x="239044" y="699871"/>
                </a:cubicBezTo>
                <a:cubicBezTo>
                  <a:pt x="251744" y="689817"/>
                  <a:pt x="239573" y="713100"/>
                  <a:pt x="248569" y="712571"/>
                </a:cubicBezTo>
                <a:cubicBezTo>
                  <a:pt x="257565" y="712042"/>
                  <a:pt x="287727" y="708867"/>
                  <a:pt x="293019" y="696696"/>
                </a:cubicBezTo>
                <a:cubicBezTo>
                  <a:pt x="298311" y="684525"/>
                  <a:pt x="254919" y="682408"/>
                  <a:pt x="280319" y="639546"/>
                </a:cubicBezTo>
                <a:cubicBezTo>
                  <a:pt x="305719" y="596684"/>
                  <a:pt x="422136" y="465450"/>
                  <a:pt x="445419" y="439521"/>
                </a:cubicBezTo>
                <a:cubicBezTo>
                  <a:pt x="468702" y="413592"/>
                  <a:pt x="407319" y="496671"/>
                  <a:pt x="420019" y="483971"/>
                </a:cubicBezTo>
                <a:cubicBezTo>
                  <a:pt x="432719" y="471271"/>
                  <a:pt x="507331" y="378667"/>
                  <a:pt x="521619" y="363321"/>
                </a:cubicBezTo>
                <a:cubicBezTo>
                  <a:pt x="535906" y="347975"/>
                  <a:pt x="485106" y="409888"/>
                  <a:pt x="505744" y="391896"/>
                </a:cubicBezTo>
                <a:cubicBezTo>
                  <a:pt x="526381" y="373904"/>
                  <a:pt x="630098" y="271246"/>
                  <a:pt x="645444" y="255371"/>
                </a:cubicBezTo>
                <a:cubicBezTo>
                  <a:pt x="660790" y="239496"/>
                  <a:pt x="597290" y="300350"/>
                  <a:pt x="597819" y="296646"/>
                </a:cubicBezTo>
                <a:cubicBezTo>
                  <a:pt x="598348" y="292942"/>
                  <a:pt x="609990" y="278125"/>
                  <a:pt x="648619" y="233146"/>
                </a:cubicBezTo>
                <a:cubicBezTo>
                  <a:pt x="687248" y="188167"/>
                  <a:pt x="865577" y="-18737"/>
                  <a:pt x="845469" y="13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3" name="フリーフォーム 852">
            <a:extLst>
              <a:ext uri="{FF2B5EF4-FFF2-40B4-BE49-F238E27FC236}">
                <a16:creationId xmlns:a16="http://schemas.microsoft.com/office/drawing/2014/main" id="{5B387D65-A83C-A120-5691-B22B85A3F3C6}"/>
              </a:ext>
            </a:extLst>
          </p:cNvPr>
          <p:cNvSpPr/>
          <p:nvPr/>
        </p:nvSpPr>
        <p:spPr>
          <a:xfrm>
            <a:off x="1649683" y="8718349"/>
            <a:ext cx="794890" cy="905257"/>
          </a:xfrm>
          <a:custGeom>
            <a:avLst/>
            <a:gdLst>
              <a:gd name="connsiteX0" fmla="*/ 791892 w 794890"/>
              <a:gd name="connsiteY0" fmla="*/ 3376 h 905257"/>
              <a:gd name="connsiteX1" fmla="*/ 560117 w 794890"/>
              <a:gd name="connsiteY1" fmla="*/ 352626 h 905257"/>
              <a:gd name="connsiteX2" fmla="*/ 575992 w 794890"/>
              <a:gd name="connsiteY2" fmla="*/ 330401 h 905257"/>
              <a:gd name="connsiteX3" fmla="*/ 448992 w 794890"/>
              <a:gd name="connsiteY3" fmla="*/ 498676 h 905257"/>
              <a:gd name="connsiteX4" fmla="*/ 312467 w 794890"/>
              <a:gd name="connsiteY4" fmla="*/ 638376 h 905257"/>
              <a:gd name="connsiteX5" fmla="*/ 369617 w 794890"/>
              <a:gd name="connsiteY5" fmla="*/ 600276 h 905257"/>
              <a:gd name="connsiteX6" fmla="*/ 226742 w 794890"/>
              <a:gd name="connsiteY6" fmla="*/ 727276 h 905257"/>
              <a:gd name="connsiteX7" fmla="*/ 4492 w 794890"/>
              <a:gd name="connsiteY7" fmla="*/ 898726 h 905257"/>
              <a:gd name="connsiteX8" fmla="*/ 93392 w 794890"/>
              <a:gd name="connsiteY8" fmla="*/ 854276 h 905257"/>
              <a:gd name="connsiteX9" fmla="*/ 280717 w 794890"/>
              <a:gd name="connsiteY9" fmla="*/ 711401 h 905257"/>
              <a:gd name="connsiteX10" fmla="*/ 150542 w 794890"/>
              <a:gd name="connsiteY10" fmla="*/ 774901 h 905257"/>
              <a:gd name="connsiteX11" fmla="*/ 375967 w 794890"/>
              <a:gd name="connsiteY11" fmla="*/ 597101 h 905257"/>
              <a:gd name="connsiteX12" fmla="*/ 382317 w 794890"/>
              <a:gd name="connsiteY12" fmla="*/ 584401 h 905257"/>
              <a:gd name="connsiteX13" fmla="*/ 629967 w 794890"/>
              <a:gd name="connsiteY13" fmla="*/ 251026 h 905257"/>
              <a:gd name="connsiteX14" fmla="*/ 601392 w 794890"/>
              <a:gd name="connsiteY14" fmla="*/ 298651 h 905257"/>
              <a:gd name="connsiteX15" fmla="*/ 687117 w 794890"/>
              <a:gd name="connsiteY15" fmla="*/ 181176 h 905257"/>
              <a:gd name="connsiteX16" fmla="*/ 791892 w 794890"/>
              <a:gd name="connsiteY16" fmla="*/ 3376 h 905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94890" h="905257">
                <a:moveTo>
                  <a:pt x="791892" y="3376"/>
                </a:moveTo>
                <a:cubicBezTo>
                  <a:pt x="770725" y="31951"/>
                  <a:pt x="596100" y="298122"/>
                  <a:pt x="560117" y="352626"/>
                </a:cubicBezTo>
                <a:cubicBezTo>
                  <a:pt x="524134" y="407130"/>
                  <a:pt x="594513" y="306059"/>
                  <a:pt x="575992" y="330401"/>
                </a:cubicBezTo>
                <a:cubicBezTo>
                  <a:pt x="557471" y="354743"/>
                  <a:pt x="492913" y="447347"/>
                  <a:pt x="448992" y="498676"/>
                </a:cubicBezTo>
                <a:cubicBezTo>
                  <a:pt x="405071" y="550005"/>
                  <a:pt x="325696" y="621443"/>
                  <a:pt x="312467" y="638376"/>
                </a:cubicBezTo>
                <a:cubicBezTo>
                  <a:pt x="299238" y="655309"/>
                  <a:pt x="383904" y="585459"/>
                  <a:pt x="369617" y="600276"/>
                </a:cubicBezTo>
                <a:cubicBezTo>
                  <a:pt x="355330" y="615093"/>
                  <a:pt x="287596" y="677534"/>
                  <a:pt x="226742" y="727276"/>
                </a:cubicBezTo>
                <a:cubicBezTo>
                  <a:pt x="165888" y="777018"/>
                  <a:pt x="26717" y="877559"/>
                  <a:pt x="4492" y="898726"/>
                </a:cubicBezTo>
                <a:cubicBezTo>
                  <a:pt x="-17733" y="919893"/>
                  <a:pt x="47355" y="885497"/>
                  <a:pt x="93392" y="854276"/>
                </a:cubicBezTo>
                <a:cubicBezTo>
                  <a:pt x="139429" y="823055"/>
                  <a:pt x="271192" y="724630"/>
                  <a:pt x="280717" y="711401"/>
                </a:cubicBezTo>
                <a:cubicBezTo>
                  <a:pt x="290242" y="698172"/>
                  <a:pt x="134667" y="793951"/>
                  <a:pt x="150542" y="774901"/>
                </a:cubicBezTo>
                <a:cubicBezTo>
                  <a:pt x="166417" y="755851"/>
                  <a:pt x="337338" y="628851"/>
                  <a:pt x="375967" y="597101"/>
                </a:cubicBezTo>
                <a:cubicBezTo>
                  <a:pt x="414596" y="565351"/>
                  <a:pt x="339984" y="642080"/>
                  <a:pt x="382317" y="584401"/>
                </a:cubicBezTo>
                <a:cubicBezTo>
                  <a:pt x="424650" y="526722"/>
                  <a:pt x="593454" y="298651"/>
                  <a:pt x="629967" y="251026"/>
                </a:cubicBezTo>
                <a:cubicBezTo>
                  <a:pt x="666479" y="203401"/>
                  <a:pt x="591867" y="310293"/>
                  <a:pt x="601392" y="298651"/>
                </a:cubicBezTo>
                <a:cubicBezTo>
                  <a:pt x="610917" y="287009"/>
                  <a:pt x="658013" y="226684"/>
                  <a:pt x="687117" y="181176"/>
                </a:cubicBezTo>
                <a:cubicBezTo>
                  <a:pt x="716221" y="135668"/>
                  <a:pt x="813059" y="-25199"/>
                  <a:pt x="791892" y="33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4" name="フリーフォーム 853">
            <a:extLst>
              <a:ext uri="{FF2B5EF4-FFF2-40B4-BE49-F238E27FC236}">
                <a16:creationId xmlns:a16="http://schemas.microsoft.com/office/drawing/2014/main" id="{B44EF593-FDF9-FB4E-617A-DC0D6B03854B}"/>
              </a:ext>
            </a:extLst>
          </p:cNvPr>
          <p:cNvSpPr/>
          <p:nvPr/>
        </p:nvSpPr>
        <p:spPr>
          <a:xfrm>
            <a:off x="2666706" y="9118600"/>
            <a:ext cx="508294" cy="387416"/>
          </a:xfrm>
          <a:custGeom>
            <a:avLst/>
            <a:gdLst>
              <a:gd name="connsiteX0" fmla="*/ 508294 w 508294"/>
              <a:gd name="connsiteY0" fmla="*/ 0 h 387416"/>
              <a:gd name="connsiteX1" fmla="*/ 301919 w 508294"/>
              <a:gd name="connsiteY1" fmla="*/ 149225 h 387416"/>
              <a:gd name="connsiteX2" fmla="*/ 282869 w 508294"/>
              <a:gd name="connsiteY2" fmla="*/ 155575 h 387416"/>
              <a:gd name="connsiteX3" fmla="*/ 317794 w 508294"/>
              <a:gd name="connsiteY3" fmla="*/ 123825 h 387416"/>
              <a:gd name="connsiteX4" fmla="*/ 254294 w 508294"/>
              <a:gd name="connsiteY4" fmla="*/ 184150 h 387416"/>
              <a:gd name="connsiteX5" fmla="*/ 171744 w 508294"/>
              <a:gd name="connsiteY5" fmla="*/ 263525 h 387416"/>
              <a:gd name="connsiteX6" fmla="*/ 105069 w 508294"/>
              <a:gd name="connsiteY6" fmla="*/ 292100 h 387416"/>
              <a:gd name="connsiteX7" fmla="*/ 294 w 508294"/>
              <a:gd name="connsiteY7" fmla="*/ 387350 h 387416"/>
              <a:gd name="connsiteX8" fmla="*/ 139994 w 508294"/>
              <a:gd name="connsiteY8" fmla="*/ 276225 h 387416"/>
              <a:gd name="connsiteX9" fmla="*/ 251119 w 508294"/>
              <a:gd name="connsiteY9" fmla="*/ 196850 h 387416"/>
              <a:gd name="connsiteX10" fmla="*/ 206669 w 508294"/>
              <a:gd name="connsiteY10" fmla="*/ 200025 h 387416"/>
              <a:gd name="connsiteX11" fmla="*/ 311444 w 508294"/>
              <a:gd name="connsiteY11" fmla="*/ 117475 h 387416"/>
              <a:gd name="connsiteX12" fmla="*/ 266994 w 508294"/>
              <a:gd name="connsiteY12" fmla="*/ 139700 h 387416"/>
              <a:gd name="connsiteX13" fmla="*/ 508294 w 508294"/>
              <a:gd name="connsiteY13" fmla="*/ 0 h 3874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08294" h="387416">
                <a:moveTo>
                  <a:pt x="508294" y="0"/>
                </a:moveTo>
                <a:lnTo>
                  <a:pt x="301919" y="149225"/>
                </a:lnTo>
                <a:cubicBezTo>
                  <a:pt x="264348" y="175154"/>
                  <a:pt x="280223" y="159808"/>
                  <a:pt x="282869" y="155575"/>
                </a:cubicBezTo>
                <a:cubicBezTo>
                  <a:pt x="285515" y="151342"/>
                  <a:pt x="322556" y="119063"/>
                  <a:pt x="317794" y="123825"/>
                </a:cubicBezTo>
                <a:cubicBezTo>
                  <a:pt x="313032" y="128587"/>
                  <a:pt x="254294" y="184150"/>
                  <a:pt x="254294" y="184150"/>
                </a:cubicBezTo>
                <a:cubicBezTo>
                  <a:pt x="229952" y="207433"/>
                  <a:pt x="196615" y="245533"/>
                  <a:pt x="171744" y="263525"/>
                </a:cubicBezTo>
                <a:cubicBezTo>
                  <a:pt x="146873" y="281517"/>
                  <a:pt x="133644" y="271463"/>
                  <a:pt x="105069" y="292100"/>
                </a:cubicBezTo>
                <a:cubicBezTo>
                  <a:pt x="76494" y="312737"/>
                  <a:pt x="-5527" y="389996"/>
                  <a:pt x="294" y="387350"/>
                </a:cubicBezTo>
                <a:cubicBezTo>
                  <a:pt x="6115" y="384704"/>
                  <a:pt x="98190" y="307975"/>
                  <a:pt x="139994" y="276225"/>
                </a:cubicBezTo>
                <a:cubicBezTo>
                  <a:pt x="181798" y="244475"/>
                  <a:pt x="240007" y="209550"/>
                  <a:pt x="251119" y="196850"/>
                </a:cubicBezTo>
                <a:cubicBezTo>
                  <a:pt x="262231" y="184150"/>
                  <a:pt x="196615" y="213254"/>
                  <a:pt x="206669" y="200025"/>
                </a:cubicBezTo>
                <a:cubicBezTo>
                  <a:pt x="216723" y="186796"/>
                  <a:pt x="301390" y="127529"/>
                  <a:pt x="311444" y="117475"/>
                </a:cubicBezTo>
                <a:cubicBezTo>
                  <a:pt x="321498" y="107421"/>
                  <a:pt x="266994" y="139700"/>
                  <a:pt x="266994" y="139700"/>
                </a:cubicBezTo>
                <a:lnTo>
                  <a:pt x="508294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5" name="フリーフォーム 854">
            <a:extLst>
              <a:ext uri="{FF2B5EF4-FFF2-40B4-BE49-F238E27FC236}">
                <a16:creationId xmlns:a16="http://schemas.microsoft.com/office/drawing/2014/main" id="{211E936A-CE9D-E925-F082-1C79C0799C4B}"/>
              </a:ext>
            </a:extLst>
          </p:cNvPr>
          <p:cNvSpPr/>
          <p:nvPr/>
        </p:nvSpPr>
        <p:spPr>
          <a:xfrm>
            <a:off x="2485722" y="9477035"/>
            <a:ext cx="216272" cy="401273"/>
          </a:xfrm>
          <a:custGeom>
            <a:avLst/>
            <a:gdLst>
              <a:gd name="connsiteX0" fmla="*/ 216203 w 216272"/>
              <a:gd name="connsiteY0" fmla="*/ 340 h 401273"/>
              <a:gd name="connsiteX1" fmla="*/ 32053 w 216272"/>
              <a:gd name="connsiteY1" fmla="*/ 190840 h 401273"/>
              <a:gd name="connsiteX2" fmla="*/ 13003 w 216272"/>
              <a:gd name="connsiteY2" fmla="*/ 216240 h 401273"/>
              <a:gd name="connsiteX3" fmla="*/ 41578 w 216272"/>
              <a:gd name="connsiteY3" fmla="*/ 162265 h 401273"/>
              <a:gd name="connsiteX4" fmla="*/ 303 w 216272"/>
              <a:gd name="connsiteY4" fmla="*/ 228940 h 401273"/>
              <a:gd name="connsiteX5" fmla="*/ 22528 w 216272"/>
              <a:gd name="connsiteY5" fmla="*/ 394040 h 401273"/>
              <a:gd name="connsiteX6" fmla="*/ 16178 w 216272"/>
              <a:gd name="connsiteY6" fmla="*/ 355940 h 401273"/>
              <a:gd name="connsiteX7" fmla="*/ 16178 w 216272"/>
              <a:gd name="connsiteY7" fmla="*/ 213065 h 401273"/>
              <a:gd name="connsiteX8" fmla="*/ 16178 w 216272"/>
              <a:gd name="connsiteY8" fmla="*/ 238465 h 401273"/>
              <a:gd name="connsiteX9" fmla="*/ 101903 w 216272"/>
              <a:gd name="connsiteY9" fmla="*/ 108290 h 401273"/>
              <a:gd name="connsiteX10" fmla="*/ 54278 w 216272"/>
              <a:gd name="connsiteY10" fmla="*/ 143215 h 401273"/>
              <a:gd name="connsiteX11" fmla="*/ 216203 w 216272"/>
              <a:gd name="connsiteY11" fmla="*/ 340 h 401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272" h="401273">
                <a:moveTo>
                  <a:pt x="216203" y="340"/>
                </a:moveTo>
                <a:cubicBezTo>
                  <a:pt x="212499" y="8277"/>
                  <a:pt x="65920" y="154857"/>
                  <a:pt x="32053" y="190840"/>
                </a:cubicBezTo>
                <a:cubicBezTo>
                  <a:pt x="-1814" y="226823"/>
                  <a:pt x="11416" y="221002"/>
                  <a:pt x="13003" y="216240"/>
                </a:cubicBezTo>
                <a:cubicBezTo>
                  <a:pt x="14590" y="211478"/>
                  <a:pt x="43695" y="160148"/>
                  <a:pt x="41578" y="162265"/>
                </a:cubicBezTo>
                <a:cubicBezTo>
                  <a:pt x="39461" y="164382"/>
                  <a:pt x="3478" y="190311"/>
                  <a:pt x="303" y="228940"/>
                </a:cubicBezTo>
                <a:cubicBezTo>
                  <a:pt x="-2872" y="267569"/>
                  <a:pt x="19882" y="372873"/>
                  <a:pt x="22528" y="394040"/>
                </a:cubicBezTo>
                <a:cubicBezTo>
                  <a:pt x="25174" y="415207"/>
                  <a:pt x="17236" y="386102"/>
                  <a:pt x="16178" y="355940"/>
                </a:cubicBezTo>
                <a:cubicBezTo>
                  <a:pt x="15120" y="325778"/>
                  <a:pt x="16178" y="213065"/>
                  <a:pt x="16178" y="213065"/>
                </a:cubicBezTo>
                <a:cubicBezTo>
                  <a:pt x="16178" y="193486"/>
                  <a:pt x="1891" y="255927"/>
                  <a:pt x="16178" y="238465"/>
                </a:cubicBezTo>
                <a:cubicBezTo>
                  <a:pt x="30465" y="221003"/>
                  <a:pt x="95553" y="124165"/>
                  <a:pt x="101903" y="108290"/>
                </a:cubicBezTo>
                <a:cubicBezTo>
                  <a:pt x="108253" y="92415"/>
                  <a:pt x="33111" y="160677"/>
                  <a:pt x="54278" y="143215"/>
                </a:cubicBezTo>
                <a:cubicBezTo>
                  <a:pt x="75445" y="125753"/>
                  <a:pt x="219907" y="-7597"/>
                  <a:pt x="216203" y="3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6" name="フリーフォーム 855">
            <a:extLst>
              <a:ext uri="{FF2B5EF4-FFF2-40B4-BE49-F238E27FC236}">
                <a16:creationId xmlns:a16="http://schemas.microsoft.com/office/drawing/2014/main" id="{FA1BB8AD-A261-8276-AE95-7F28D59212F6}"/>
              </a:ext>
            </a:extLst>
          </p:cNvPr>
          <p:cNvSpPr/>
          <p:nvPr/>
        </p:nvSpPr>
        <p:spPr>
          <a:xfrm>
            <a:off x="1690014" y="8831264"/>
            <a:ext cx="711531" cy="1088426"/>
          </a:xfrm>
          <a:custGeom>
            <a:avLst/>
            <a:gdLst>
              <a:gd name="connsiteX0" fmla="*/ 710286 w 711531"/>
              <a:gd name="connsiteY0" fmla="*/ 1586 h 1088426"/>
              <a:gd name="connsiteX1" fmla="*/ 516611 w 711531"/>
              <a:gd name="connsiteY1" fmla="*/ 249236 h 1088426"/>
              <a:gd name="connsiteX2" fmla="*/ 437236 w 711531"/>
              <a:gd name="connsiteY2" fmla="*/ 369886 h 1088426"/>
              <a:gd name="connsiteX3" fmla="*/ 478511 w 711531"/>
              <a:gd name="connsiteY3" fmla="*/ 354011 h 1088426"/>
              <a:gd name="connsiteX4" fmla="*/ 392786 w 711531"/>
              <a:gd name="connsiteY4" fmla="*/ 461961 h 1088426"/>
              <a:gd name="connsiteX5" fmla="*/ 227686 w 711531"/>
              <a:gd name="connsiteY5" fmla="*/ 741361 h 1088426"/>
              <a:gd name="connsiteX6" fmla="*/ 14961 w 711531"/>
              <a:gd name="connsiteY6" fmla="*/ 1068386 h 1088426"/>
              <a:gd name="connsiteX7" fmla="*/ 59411 w 711531"/>
              <a:gd name="connsiteY7" fmla="*/ 992186 h 1088426"/>
              <a:gd name="connsiteX8" fmla="*/ 392786 w 711531"/>
              <a:gd name="connsiteY8" fmla="*/ 496886 h 1088426"/>
              <a:gd name="connsiteX9" fmla="*/ 503911 w 711531"/>
              <a:gd name="connsiteY9" fmla="*/ 315911 h 1088426"/>
              <a:gd name="connsiteX10" fmla="*/ 459461 w 711531"/>
              <a:gd name="connsiteY10" fmla="*/ 360361 h 1088426"/>
              <a:gd name="connsiteX11" fmla="*/ 532486 w 711531"/>
              <a:gd name="connsiteY11" fmla="*/ 233361 h 1088426"/>
              <a:gd name="connsiteX12" fmla="*/ 595986 w 711531"/>
              <a:gd name="connsiteY12" fmla="*/ 147636 h 1088426"/>
              <a:gd name="connsiteX13" fmla="*/ 710286 w 711531"/>
              <a:gd name="connsiteY13" fmla="*/ 1586 h 1088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711531" h="1088426">
                <a:moveTo>
                  <a:pt x="710286" y="1586"/>
                </a:moveTo>
                <a:cubicBezTo>
                  <a:pt x="697057" y="18519"/>
                  <a:pt x="562119" y="187853"/>
                  <a:pt x="516611" y="249236"/>
                </a:cubicBezTo>
                <a:cubicBezTo>
                  <a:pt x="471103" y="310619"/>
                  <a:pt x="443586" y="352424"/>
                  <a:pt x="437236" y="369886"/>
                </a:cubicBezTo>
                <a:cubicBezTo>
                  <a:pt x="430886" y="387348"/>
                  <a:pt x="485919" y="338665"/>
                  <a:pt x="478511" y="354011"/>
                </a:cubicBezTo>
                <a:cubicBezTo>
                  <a:pt x="471103" y="369357"/>
                  <a:pt x="434590" y="397403"/>
                  <a:pt x="392786" y="461961"/>
                </a:cubicBezTo>
                <a:cubicBezTo>
                  <a:pt x="350982" y="526519"/>
                  <a:pt x="290657" y="640290"/>
                  <a:pt x="227686" y="741361"/>
                </a:cubicBezTo>
                <a:cubicBezTo>
                  <a:pt x="164715" y="842432"/>
                  <a:pt x="43007" y="1026582"/>
                  <a:pt x="14961" y="1068386"/>
                </a:cubicBezTo>
                <a:cubicBezTo>
                  <a:pt x="-13085" y="1110190"/>
                  <a:pt x="-3560" y="1087436"/>
                  <a:pt x="59411" y="992186"/>
                </a:cubicBezTo>
                <a:cubicBezTo>
                  <a:pt x="122382" y="896936"/>
                  <a:pt x="318703" y="609599"/>
                  <a:pt x="392786" y="496886"/>
                </a:cubicBezTo>
                <a:cubicBezTo>
                  <a:pt x="466869" y="384173"/>
                  <a:pt x="492799" y="338665"/>
                  <a:pt x="503911" y="315911"/>
                </a:cubicBezTo>
                <a:cubicBezTo>
                  <a:pt x="515023" y="293157"/>
                  <a:pt x="454699" y="374119"/>
                  <a:pt x="459461" y="360361"/>
                </a:cubicBezTo>
                <a:cubicBezTo>
                  <a:pt x="464223" y="346603"/>
                  <a:pt x="509732" y="268815"/>
                  <a:pt x="532486" y="233361"/>
                </a:cubicBezTo>
                <a:cubicBezTo>
                  <a:pt x="555240" y="197907"/>
                  <a:pt x="564236" y="187324"/>
                  <a:pt x="595986" y="147636"/>
                </a:cubicBezTo>
                <a:cubicBezTo>
                  <a:pt x="627736" y="107949"/>
                  <a:pt x="723515" y="-15347"/>
                  <a:pt x="710286" y="15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7" name="フリーフォーム 856">
            <a:extLst>
              <a:ext uri="{FF2B5EF4-FFF2-40B4-BE49-F238E27FC236}">
                <a16:creationId xmlns:a16="http://schemas.microsoft.com/office/drawing/2014/main" id="{B2AF760E-12CF-CA6B-084C-F7ADE527C35D}"/>
              </a:ext>
            </a:extLst>
          </p:cNvPr>
          <p:cNvSpPr/>
          <p:nvPr/>
        </p:nvSpPr>
        <p:spPr>
          <a:xfrm>
            <a:off x="1673148" y="8816962"/>
            <a:ext cx="746320" cy="1200998"/>
          </a:xfrm>
          <a:custGeom>
            <a:avLst/>
            <a:gdLst>
              <a:gd name="connsiteX0" fmla="*/ 746202 w 746320"/>
              <a:gd name="connsiteY0" fmla="*/ 13 h 1200998"/>
              <a:gd name="connsiteX1" fmla="*/ 673177 w 746320"/>
              <a:gd name="connsiteY1" fmla="*/ 88913 h 1200998"/>
              <a:gd name="connsiteX2" fmla="*/ 596977 w 746320"/>
              <a:gd name="connsiteY2" fmla="*/ 257188 h 1200998"/>
              <a:gd name="connsiteX3" fmla="*/ 628727 w 746320"/>
              <a:gd name="connsiteY3" fmla="*/ 215913 h 1200998"/>
              <a:gd name="connsiteX4" fmla="*/ 489027 w 746320"/>
              <a:gd name="connsiteY4" fmla="*/ 498488 h 1200998"/>
              <a:gd name="connsiteX5" fmla="*/ 330277 w 746320"/>
              <a:gd name="connsiteY5" fmla="*/ 806463 h 1200998"/>
              <a:gd name="connsiteX6" fmla="*/ 92152 w 746320"/>
              <a:gd name="connsiteY6" fmla="*/ 1114438 h 1200998"/>
              <a:gd name="connsiteX7" fmla="*/ 127077 w 746320"/>
              <a:gd name="connsiteY7" fmla="*/ 1098563 h 1200998"/>
              <a:gd name="connsiteX8" fmla="*/ 79452 w 746320"/>
              <a:gd name="connsiteY8" fmla="*/ 1171588 h 1200998"/>
              <a:gd name="connsiteX9" fmla="*/ 85802 w 746320"/>
              <a:gd name="connsiteY9" fmla="*/ 1200163 h 1200998"/>
              <a:gd name="connsiteX10" fmla="*/ 54052 w 746320"/>
              <a:gd name="connsiteY10" fmla="*/ 1143013 h 1200998"/>
              <a:gd name="connsiteX11" fmla="*/ 77 w 746320"/>
              <a:gd name="connsiteY11" fmla="*/ 1066813 h 1200998"/>
              <a:gd name="connsiteX12" fmla="*/ 66752 w 746320"/>
              <a:gd name="connsiteY12" fmla="*/ 1155713 h 1200998"/>
              <a:gd name="connsiteX13" fmla="*/ 120727 w 746320"/>
              <a:gd name="connsiteY13" fmla="*/ 1076338 h 1200998"/>
              <a:gd name="connsiteX14" fmla="*/ 377902 w 746320"/>
              <a:gd name="connsiteY14" fmla="*/ 758838 h 1200998"/>
              <a:gd name="connsiteX15" fmla="*/ 342977 w 746320"/>
              <a:gd name="connsiteY15" fmla="*/ 812813 h 1200998"/>
              <a:gd name="connsiteX16" fmla="*/ 520777 w 746320"/>
              <a:gd name="connsiteY16" fmla="*/ 406413 h 1200998"/>
              <a:gd name="connsiteX17" fmla="*/ 552527 w 746320"/>
              <a:gd name="connsiteY17" fmla="*/ 400063 h 1200998"/>
              <a:gd name="connsiteX18" fmla="*/ 631902 w 746320"/>
              <a:gd name="connsiteY18" fmla="*/ 215913 h 1200998"/>
              <a:gd name="connsiteX19" fmla="*/ 676352 w 746320"/>
              <a:gd name="connsiteY19" fmla="*/ 136538 h 1200998"/>
              <a:gd name="connsiteX20" fmla="*/ 647777 w 746320"/>
              <a:gd name="connsiteY20" fmla="*/ 161938 h 1200998"/>
              <a:gd name="connsiteX21" fmla="*/ 650952 w 746320"/>
              <a:gd name="connsiteY21" fmla="*/ 155588 h 1200998"/>
              <a:gd name="connsiteX22" fmla="*/ 689052 w 746320"/>
              <a:gd name="connsiteY22" fmla="*/ 82563 h 1200998"/>
              <a:gd name="connsiteX23" fmla="*/ 746202 w 746320"/>
              <a:gd name="connsiteY23" fmla="*/ 13 h 1200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46320" h="1200998">
                <a:moveTo>
                  <a:pt x="746202" y="13"/>
                </a:moveTo>
                <a:cubicBezTo>
                  <a:pt x="743556" y="1071"/>
                  <a:pt x="698048" y="46051"/>
                  <a:pt x="673177" y="88913"/>
                </a:cubicBezTo>
                <a:cubicBezTo>
                  <a:pt x="648306" y="131776"/>
                  <a:pt x="604385" y="236021"/>
                  <a:pt x="596977" y="257188"/>
                </a:cubicBezTo>
                <a:cubicBezTo>
                  <a:pt x="589569" y="278355"/>
                  <a:pt x="646719" y="175696"/>
                  <a:pt x="628727" y="215913"/>
                </a:cubicBezTo>
                <a:cubicBezTo>
                  <a:pt x="610735" y="256130"/>
                  <a:pt x="538769" y="400063"/>
                  <a:pt x="489027" y="498488"/>
                </a:cubicBezTo>
                <a:cubicBezTo>
                  <a:pt x="439285" y="596913"/>
                  <a:pt x="396423" y="703805"/>
                  <a:pt x="330277" y="806463"/>
                </a:cubicBezTo>
                <a:cubicBezTo>
                  <a:pt x="264131" y="909121"/>
                  <a:pt x="126019" y="1065755"/>
                  <a:pt x="92152" y="1114438"/>
                </a:cubicBezTo>
                <a:cubicBezTo>
                  <a:pt x="58285" y="1163121"/>
                  <a:pt x="129194" y="1089038"/>
                  <a:pt x="127077" y="1098563"/>
                </a:cubicBezTo>
                <a:cubicBezTo>
                  <a:pt x="124960" y="1108088"/>
                  <a:pt x="86331" y="1154655"/>
                  <a:pt x="79452" y="1171588"/>
                </a:cubicBezTo>
                <a:cubicBezTo>
                  <a:pt x="72573" y="1188521"/>
                  <a:pt x="90035" y="1204925"/>
                  <a:pt x="85802" y="1200163"/>
                </a:cubicBezTo>
                <a:cubicBezTo>
                  <a:pt x="81569" y="1195401"/>
                  <a:pt x="68340" y="1165238"/>
                  <a:pt x="54052" y="1143013"/>
                </a:cubicBezTo>
                <a:cubicBezTo>
                  <a:pt x="39764" y="1120788"/>
                  <a:pt x="-2040" y="1064696"/>
                  <a:pt x="77" y="1066813"/>
                </a:cubicBezTo>
                <a:cubicBezTo>
                  <a:pt x="2194" y="1068930"/>
                  <a:pt x="46644" y="1154126"/>
                  <a:pt x="66752" y="1155713"/>
                </a:cubicBezTo>
                <a:cubicBezTo>
                  <a:pt x="86860" y="1157301"/>
                  <a:pt x="68869" y="1142484"/>
                  <a:pt x="120727" y="1076338"/>
                </a:cubicBezTo>
                <a:cubicBezTo>
                  <a:pt x="172585" y="1010192"/>
                  <a:pt x="340860" y="802759"/>
                  <a:pt x="377902" y="758838"/>
                </a:cubicBezTo>
                <a:cubicBezTo>
                  <a:pt x="414944" y="714917"/>
                  <a:pt x="319165" y="871550"/>
                  <a:pt x="342977" y="812813"/>
                </a:cubicBezTo>
                <a:cubicBezTo>
                  <a:pt x="366789" y="754076"/>
                  <a:pt x="485852" y="475205"/>
                  <a:pt x="520777" y="406413"/>
                </a:cubicBezTo>
                <a:cubicBezTo>
                  <a:pt x="555702" y="337621"/>
                  <a:pt x="534006" y="431813"/>
                  <a:pt x="552527" y="400063"/>
                </a:cubicBezTo>
                <a:cubicBezTo>
                  <a:pt x="571048" y="368313"/>
                  <a:pt x="611265" y="259834"/>
                  <a:pt x="631902" y="215913"/>
                </a:cubicBezTo>
                <a:cubicBezTo>
                  <a:pt x="652539" y="171992"/>
                  <a:pt x="673706" y="145534"/>
                  <a:pt x="676352" y="136538"/>
                </a:cubicBezTo>
                <a:cubicBezTo>
                  <a:pt x="678998" y="127542"/>
                  <a:pt x="652010" y="158763"/>
                  <a:pt x="647777" y="161938"/>
                </a:cubicBezTo>
                <a:cubicBezTo>
                  <a:pt x="643544" y="165113"/>
                  <a:pt x="650952" y="155588"/>
                  <a:pt x="650952" y="155588"/>
                </a:cubicBezTo>
                <a:cubicBezTo>
                  <a:pt x="657831" y="142359"/>
                  <a:pt x="671590" y="106375"/>
                  <a:pt x="689052" y="82563"/>
                </a:cubicBezTo>
                <a:cubicBezTo>
                  <a:pt x="706514" y="58751"/>
                  <a:pt x="748848" y="-1045"/>
                  <a:pt x="746202" y="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8" name="フリーフォーム 857">
            <a:extLst>
              <a:ext uri="{FF2B5EF4-FFF2-40B4-BE49-F238E27FC236}">
                <a16:creationId xmlns:a16="http://schemas.microsoft.com/office/drawing/2014/main" id="{401BB2CA-F8BF-84FD-E452-3F9022F5F7F9}"/>
              </a:ext>
            </a:extLst>
          </p:cNvPr>
          <p:cNvSpPr/>
          <p:nvPr/>
        </p:nvSpPr>
        <p:spPr>
          <a:xfrm>
            <a:off x="2387600" y="9245600"/>
            <a:ext cx="589039" cy="152400"/>
          </a:xfrm>
          <a:custGeom>
            <a:avLst/>
            <a:gdLst>
              <a:gd name="connsiteX0" fmla="*/ 0 w 589039"/>
              <a:gd name="connsiteY0" fmla="*/ 152400 h 152400"/>
              <a:gd name="connsiteX1" fmla="*/ 365125 w 589039"/>
              <a:gd name="connsiteY1" fmla="*/ 28575 h 152400"/>
              <a:gd name="connsiteX2" fmla="*/ 257175 w 589039"/>
              <a:gd name="connsiteY2" fmla="*/ 60325 h 152400"/>
              <a:gd name="connsiteX3" fmla="*/ 539750 w 589039"/>
              <a:gd name="connsiteY3" fmla="*/ 6350 h 152400"/>
              <a:gd name="connsiteX4" fmla="*/ 577850 w 589039"/>
              <a:gd name="connsiteY4" fmla="*/ 3175 h 152400"/>
              <a:gd name="connsiteX5" fmla="*/ 415925 w 589039"/>
              <a:gd name="connsiteY5" fmla="*/ 25400 h 152400"/>
              <a:gd name="connsiteX6" fmla="*/ 273050 w 589039"/>
              <a:gd name="connsiteY6" fmla="*/ 63500 h 152400"/>
              <a:gd name="connsiteX7" fmla="*/ 180975 w 589039"/>
              <a:gd name="connsiteY7" fmla="*/ 92075 h 152400"/>
              <a:gd name="connsiteX8" fmla="*/ 82550 w 589039"/>
              <a:gd name="connsiteY8" fmla="*/ 123825 h 152400"/>
              <a:gd name="connsiteX9" fmla="*/ 250825 w 589039"/>
              <a:gd name="connsiteY9" fmla="*/ 57150 h 152400"/>
              <a:gd name="connsiteX10" fmla="*/ 155575 w 589039"/>
              <a:gd name="connsiteY10" fmla="*/ 95250 h 152400"/>
              <a:gd name="connsiteX11" fmla="*/ 0 w 589039"/>
              <a:gd name="connsiteY11" fmla="*/ 152400 h 15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89039" h="152400">
                <a:moveTo>
                  <a:pt x="0" y="152400"/>
                </a:moveTo>
                <a:cubicBezTo>
                  <a:pt x="34925" y="141287"/>
                  <a:pt x="322262" y="43921"/>
                  <a:pt x="365125" y="28575"/>
                </a:cubicBezTo>
                <a:cubicBezTo>
                  <a:pt x="407988" y="13229"/>
                  <a:pt x="228071" y="64029"/>
                  <a:pt x="257175" y="60325"/>
                </a:cubicBezTo>
                <a:cubicBezTo>
                  <a:pt x="286279" y="56621"/>
                  <a:pt x="486304" y="15875"/>
                  <a:pt x="539750" y="6350"/>
                </a:cubicBezTo>
                <a:cubicBezTo>
                  <a:pt x="593196" y="-3175"/>
                  <a:pt x="598488" y="0"/>
                  <a:pt x="577850" y="3175"/>
                </a:cubicBezTo>
                <a:cubicBezTo>
                  <a:pt x="557213" y="6350"/>
                  <a:pt x="466725" y="15346"/>
                  <a:pt x="415925" y="25400"/>
                </a:cubicBezTo>
                <a:cubicBezTo>
                  <a:pt x="365125" y="35454"/>
                  <a:pt x="312208" y="52387"/>
                  <a:pt x="273050" y="63500"/>
                </a:cubicBezTo>
                <a:cubicBezTo>
                  <a:pt x="233892" y="74612"/>
                  <a:pt x="180975" y="92075"/>
                  <a:pt x="180975" y="92075"/>
                </a:cubicBezTo>
                <a:cubicBezTo>
                  <a:pt x="149225" y="102129"/>
                  <a:pt x="70908" y="129646"/>
                  <a:pt x="82550" y="123825"/>
                </a:cubicBezTo>
                <a:cubicBezTo>
                  <a:pt x="94192" y="118004"/>
                  <a:pt x="250825" y="57150"/>
                  <a:pt x="250825" y="57150"/>
                </a:cubicBezTo>
                <a:cubicBezTo>
                  <a:pt x="262996" y="52388"/>
                  <a:pt x="194733" y="80963"/>
                  <a:pt x="155575" y="95250"/>
                </a:cubicBezTo>
                <a:lnTo>
                  <a:pt x="0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9" name="フリーフォーム 858">
            <a:extLst>
              <a:ext uri="{FF2B5EF4-FFF2-40B4-BE49-F238E27FC236}">
                <a16:creationId xmlns:a16="http://schemas.microsoft.com/office/drawing/2014/main" id="{33A795D2-680E-89FB-10C8-89A04BEB8098}"/>
              </a:ext>
            </a:extLst>
          </p:cNvPr>
          <p:cNvSpPr/>
          <p:nvPr/>
        </p:nvSpPr>
        <p:spPr>
          <a:xfrm>
            <a:off x="2332023" y="9299540"/>
            <a:ext cx="563622" cy="141890"/>
          </a:xfrm>
          <a:custGeom>
            <a:avLst/>
            <a:gdLst>
              <a:gd name="connsiteX0" fmla="*/ 11127 w 563622"/>
              <a:gd name="connsiteY0" fmla="*/ 139735 h 141890"/>
              <a:gd name="connsiteX1" fmla="*/ 411177 w 563622"/>
              <a:gd name="connsiteY1" fmla="*/ 38135 h 141890"/>
              <a:gd name="connsiteX2" fmla="*/ 312752 w 563622"/>
              <a:gd name="connsiteY2" fmla="*/ 57185 h 141890"/>
              <a:gd name="connsiteX3" fmla="*/ 563577 w 563622"/>
              <a:gd name="connsiteY3" fmla="*/ 35 h 141890"/>
              <a:gd name="connsiteX4" fmla="*/ 331802 w 563622"/>
              <a:gd name="connsiteY4" fmla="*/ 66710 h 141890"/>
              <a:gd name="connsiteX5" fmla="*/ 131777 w 563622"/>
              <a:gd name="connsiteY5" fmla="*/ 104810 h 141890"/>
              <a:gd name="connsiteX6" fmla="*/ 11127 w 563622"/>
              <a:gd name="connsiteY6" fmla="*/ 139735 h 141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63622" h="141890">
                <a:moveTo>
                  <a:pt x="11127" y="139735"/>
                </a:moveTo>
                <a:cubicBezTo>
                  <a:pt x="57694" y="128623"/>
                  <a:pt x="360906" y="51893"/>
                  <a:pt x="411177" y="38135"/>
                </a:cubicBezTo>
                <a:cubicBezTo>
                  <a:pt x="461448" y="24377"/>
                  <a:pt x="287352" y="63535"/>
                  <a:pt x="312752" y="57185"/>
                </a:cubicBezTo>
                <a:cubicBezTo>
                  <a:pt x="338152" y="50835"/>
                  <a:pt x="560402" y="-1552"/>
                  <a:pt x="563577" y="35"/>
                </a:cubicBezTo>
                <a:cubicBezTo>
                  <a:pt x="566752" y="1622"/>
                  <a:pt x="403769" y="49248"/>
                  <a:pt x="331802" y="66710"/>
                </a:cubicBezTo>
                <a:cubicBezTo>
                  <a:pt x="259835" y="84172"/>
                  <a:pt x="187869" y="93698"/>
                  <a:pt x="131777" y="104810"/>
                </a:cubicBezTo>
                <a:cubicBezTo>
                  <a:pt x="75685" y="115922"/>
                  <a:pt x="-35440" y="150847"/>
                  <a:pt x="11127" y="1397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0" name="フリーフォーム 859">
            <a:extLst>
              <a:ext uri="{FF2B5EF4-FFF2-40B4-BE49-F238E27FC236}">
                <a16:creationId xmlns:a16="http://schemas.microsoft.com/office/drawing/2014/main" id="{BC62F141-24E1-17C7-A277-184B6ACAAF24}"/>
              </a:ext>
            </a:extLst>
          </p:cNvPr>
          <p:cNvSpPr/>
          <p:nvPr/>
        </p:nvSpPr>
        <p:spPr>
          <a:xfrm>
            <a:off x="2269949" y="9314731"/>
            <a:ext cx="616807" cy="200789"/>
          </a:xfrm>
          <a:custGeom>
            <a:avLst/>
            <a:gdLst>
              <a:gd name="connsiteX0" fmla="*/ 176 w 616807"/>
              <a:gd name="connsiteY0" fmla="*/ 200744 h 200789"/>
              <a:gd name="connsiteX1" fmla="*/ 95426 w 616807"/>
              <a:gd name="connsiteY1" fmla="*/ 137244 h 200789"/>
              <a:gd name="connsiteX2" fmla="*/ 70026 w 616807"/>
              <a:gd name="connsiteY2" fmla="*/ 146769 h 200789"/>
              <a:gd name="connsiteX3" fmla="*/ 270051 w 616807"/>
              <a:gd name="connsiteY3" fmla="*/ 86444 h 200789"/>
              <a:gd name="connsiteX4" fmla="*/ 225601 w 616807"/>
              <a:gd name="connsiteY4" fmla="*/ 105494 h 200789"/>
              <a:gd name="connsiteX5" fmla="*/ 612951 w 616807"/>
              <a:gd name="connsiteY5" fmla="*/ 719 h 200789"/>
              <a:gd name="connsiteX6" fmla="*/ 412926 w 616807"/>
              <a:gd name="connsiteY6" fmla="*/ 61044 h 200789"/>
              <a:gd name="connsiteX7" fmla="*/ 225601 w 616807"/>
              <a:gd name="connsiteY7" fmla="*/ 95969 h 200789"/>
              <a:gd name="connsiteX8" fmla="*/ 95426 w 616807"/>
              <a:gd name="connsiteY8" fmla="*/ 124544 h 200789"/>
              <a:gd name="connsiteX9" fmla="*/ 136701 w 616807"/>
              <a:gd name="connsiteY9" fmla="*/ 115019 h 200789"/>
              <a:gd name="connsiteX10" fmla="*/ 73201 w 616807"/>
              <a:gd name="connsiteY10" fmla="*/ 146769 h 200789"/>
              <a:gd name="connsiteX11" fmla="*/ 176 w 616807"/>
              <a:gd name="connsiteY11" fmla="*/ 200744 h 200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6807" h="200789">
                <a:moveTo>
                  <a:pt x="176" y="200744"/>
                </a:moveTo>
                <a:cubicBezTo>
                  <a:pt x="3880" y="199157"/>
                  <a:pt x="83784" y="146240"/>
                  <a:pt x="95426" y="137244"/>
                </a:cubicBezTo>
                <a:cubicBezTo>
                  <a:pt x="107068" y="128248"/>
                  <a:pt x="40922" y="155236"/>
                  <a:pt x="70026" y="146769"/>
                </a:cubicBezTo>
                <a:cubicBezTo>
                  <a:pt x="99130" y="138302"/>
                  <a:pt x="244122" y="93323"/>
                  <a:pt x="270051" y="86444"/>
                </a:cubicBezTo>
                <a:cubicBezTo>
                  <a:pt x="295980" y="79565"/>
                  <a:pt x="168451" y="119781"/>
                  <a:pt x="225601" y="105494"/>
                </a:cubicBezTo>
                <a:cubicBezTo>
                  <a:pt x="282751" y="91206"/>
                  <a:pt x="581730" y="8127"/>
                  <a:pt x="612951" y="719"/>
                </a:cubicBezTo>
                <a:cubicBezTo>
                  <a:pt x="644172" y="-6689"/>
                  <a:pt x="477484" y="45169"/>
                  <a:pt x="412926" y="61044"/>
                </a:cubicBezTo>
                <a:cubicBezTo>
                  <a:pt x="348368" y="76919"/>
                  <a:pt x="278518" y="85386"/>
                  <a:pt x="225601" y="95969"/>
                </a:cubicBezTo>
                <a:cubicBezTo>
                  <a:pt x="172684" y="106552"/>
                  <a:pt x="110243" y="121369"/>
                  <a:pt x="95426" y="124544"/>
                </a:cubicBezTo>
                <a:cubicBezTo>
                  <a:pt x="80609" y="127719"/>
                  <a:pt x="140405" y="111315"/>
                  <a:pt x="136701" y="115019"/>
                </a:cubicBezTo>
                <a:cubicBezTo>
                  <a:pt x="132997" y="118723"/>
                  <a:pt x="94368" y="131423"/>
                  <a:pt x="73201" y="146769"/>
                </a:cubicBezTo>
                <a:cubicBezTo>
                  <a:pt x="52034" y="162115"/>
                  <a:pt x="-3528" y="202331"/>
                  <a:pt x="176" y="2007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1" name="フリーフォーム 860">
            <a:extLst>
              <a:ext uri="{FF2B5EF4-FFF2-40B4-BE49-F238E27FC236}">
                <a16:creationId xmlns:a16="http://schemas.microsoft.com/office/drawing/2014/main" id="{D44D7E75-1064-B2E1-71CE-4B444EF61F34}"/>
              </a:ext>
            </a:extLst>
          </p:cNvPr>
          <p:cNvSpPr/>
          <p:nvPr/>
        </p:nvSpPr>
        <p:spPr>
          <a:xfrm>
            <a:off x="2259471" y="9299538"/>
            <a:ext cx="652572" cy="213803"/>
          </a:xfrm>
          <a:custGeom>
            <a:avLst/>
            <a:gdLst>
              <a:gd name="connsiteX0" fmla="*/ 4304 w 652572"/>
              <a:gd name="connsiteY0" fmla="*/ 212762 h 213803"/>
              <a:gd name="connsiteX1" fmla="*/ 312279 w 652572"/>
              <a:gd name="connsiteY1" fmla="*/ 146087 h 213803"/>
              <a:gd name="connsiteX2" fmla="*/ 258304 w 652572"/>
              <a:gd name="connsiteY2" fmla="*/ 149262 h 213803"/>
              <a:gd name="connsiteX3" fmla="*/ 559929 w 652572"/>
              <a:gd name="connsiteY3" fmla="*/ 73062 h 213803"/>
              <a:gd name="connsiteX4" fmla="*/ 652004 w 652572"/>
              <a:gd name="connsiteY4" fmla="*/ 37 h 213803"/>
              <a:gd name="connsiteX5" fmla="*/ 528179 w 652572"/>
              <a:gd name="connsiteY5" fmla="*/ 82587 h 213803"/>
              <a:gd name="connsiteX6" fmla="*/ 369429 w 652572"/>
              <a:gd name="connsiteY6" fmla="*/ 142912 h 213803"/>
              <a:gd name="connsiteX7" fmla="*/ 147179 w 652572"/>
              <a:gd name="connsiteY7" fmla="*/ 184187 h 213803"/>
              <a:gd name="connsiteX8" fmla="*/ 4304 w 652572"/>
              <a:gd name="connsiteY8" fmla="*/ 212762 h 2138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52572" h="213803">
                <a:moveTo>
                  <a:pt x="4304" y="212762"/>
                </a:moveTo>
                <a:cubicBezTo>
                  <a:pt x="31821" y="206412"/>
                  <a:pt x="269946" y="156670"/>
                  <a:pt x="312279" y="146087"/>
                </a:cubicBezTo>
                <a:cubicBezTo>
                  <a:pt x="354612" y="135504"/>
                  <a:pt x="217029" y="161433"/>
                  <a:pt x="258304" y="149262"/>
                </a:cubicBezTo>
                <a:cubicBezTo>
                  <a:pt x="299579" y="137091"/>
                  <a:pt x="494312" y="97933"/>
                  <a:pt x="559929" y="73062"/>
                </a:cubicBezTo>
                <a:cubicBezTo>
                  <a:pt x="625546" y="48191"/>
                  <a:pt x="657296" y="-1550"/>
                  <a:pt x="652004" y="37"/>
                </a:cubicBezTo>
                <a:cubicBezTo>
                  <a:pt x="646712" y="1624"/>
                  <a:pt x="575275" y="58774"/>
                  <a:pt x="528179" y="82587"/>
                </a:cubicBezTo>
                <a:cubicBezTo>
                  <a:pt x="481083" y="106400"/>
                  <a:pt x="432929" y="125979"/>
                  <a:pt x="369429" y="142912"/>
                </a:cubicBezTo>
                <a:cubicBezTo>
                  <a:pt x="305929" y="159845"/>
                  <a:pt x="206446" y="173604"/>
                  <a:pt x="147179" y="184187"/>
                </a:cubicBezTo>
                <a:cubicBezTo>
                  <a:pt x="87912" y="194770"/>
                  <a:pt x="-23213" y="219112"/>
                  <a:pt x="4304" y="2127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2" name="フリーフォーム 861">
            <a:extLst>
              <a:ext uri="{FF2B5EF4-FFF2-40B4-BE49-F238E27FC236}">
                <a16:creationId xmlns:a16="http://schemas.microsoft.com/office/drawing/2014/main" id="{536F1490-1D6E-69D7-ECDE-91F6232930B2}"/>
              </a:ext>
            </a:extLst>
          </p:cNvPr>
          <p:cNvSpPr/>
          <p:nvPr/>
        </p:nvSpPr>
        <p:spPr>
          <a:xfrm>
            <a:off x="2236180" y="9445625"/>
            <a:ext cx="503957" cy="125384"/>
          </a:xfrm>
          <a:custGeom>
            <a:avLst/>
            <a:gdLst>
              <a:gd name="connsiteX0" fmla="*/ 2195 w 503957"/>
              <a:gd name="connsiteY0" fmla="*/ 123825 h 125384"/>
              <a:gd name="connsiteX1" fmla="*/ 297470 w 503957"/>
              <a:gd name="connsiteY1" fmla="*/ 47625 h 125384"/>
              <a:gd name="connsiteX2" fmla="*/ 243495 w 503957"/>
              <a:gd name="connsiteY2" fmla="*/ 69850 h 125384"/>
              <a:gd name="connsiteX3" fmla="*/ 376845 w 503957"/>
              <a:gd name="connsiteY3" fmla="*/ 38100 h 125384"/>
              <a:gd name="connsiteX4" fmla="*/ 503845 w 503957"/>
              <a:gd name="connsiteY4" fmla="*/ 0 h 125384"/>
              <a:gd name="connsiteX5" fmla="*/ 395895 w 503957"/>
              <a:gd name="connsiteY5" fmla="*/ 38100 h 125384"/>
              <a:gd name="connsiteX6" fmla="*/ 224445 w 503957"/>
              <a:gd name="connsiteY6" fmla="*/ 76200 h 125384"/>
              <a:gd name="connsiteX7" fmla="*/ 332395 w 503957"/>
              <a:gd name="connsiteY7" fmla="*/ 53975 h 125384"/>
              <a:gd name="connsiteX8" fmla="*/ 170470 w 503957"/>
              <a:gd name="connsiteY8" fmla="*/ 95250 h 125384"/>
              <a:gd name="connsiteX9" fmla="*/ 2195 w 503957"/>
              <a:gd name="connsiteY9" fmla="*/ 123825 h 1253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03957" h="125384">
                <a:moveTo>
                  <a:pt x="2195" y="123825"/>
                </a:moveTo>
                <a:cubicBezTo>
                  <a:pt x="23362" y="115887"/>
                  <a:pt x="257253" y="56621"/>
                  <a:pt x="297470" y="47625"/>
                </a:cubicBezTo>
                <a:cubicBezTo>
                  <a:pt x="337687" y="38629"/>
                  <a:pt x="230266" y="71437"/>
                  <a:pt x="243495" y="69850"/>
                </a:cubicBezTo>
                <a:cubicBezTo>
                  <a:pt x="256724" y="68263"/>
                  <a:pt x="333453" y="49742"/>
                  <a:pt x="376845" y="38100"/>
                </a:cubicBezTo>
                <a:cubicBezTo>
                  <a:pt x="420237" y="26458"/>
                  <a:pt x="500670" y="0"/>
                  <a:pt x="503845" y="0"/>
                </a:cubicBezTo>
                <a:cubicBezTo>
                  <a:pt x="507020" y="0"/>
                  <a:pt x="442462" y="25400"/>
                  <a:pt x="395895" y="38100"/>
                </a:cubicBezTo>
                <a:cubicBezTo>
                  <a:pt x="349328" y="50800"/>
                  <a:pt x="235028" y="73554"/>
                  <a:pt x="224445" y="76200"/>
                </a:cubicBezTo>
                <a:cubicBezTo>
                  <a:pt x="213862" y="78846"/>
                  <a:pt x="341391" y="50800"/>
                  <a:pt x="332395" y="53975"/>
                </a:cubicBezTo>
                <a:cubicBezTo>
                  <a:pt x="323399" y="57150"/>
                  <a:pt x="222328" y="83079"/>
                  <a:pt x="170470" y="95250"/>
                </a:cubicBezTo>
                <a:cubicBezTo>
                  <a:pt x="118612" y="107421"/>
                  <a:pt x="-18972" y="131763"/>
                  <a:pt x="2195" y="1238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3" name="フリーフォーム 862">
            <a:extLst>
              <a:ext uri="{FF2B5EF4-FFF2-40B4-BE49-F238E27FC236}">
                <a16:creationId xmlns:a16="http://schemas.microsoft.com/office/drawing/2014/main" id="{C3E1D743-DAB4-D2D9-E1DE-8612488D60B9}"/>
              </a:ext>
            </a:extLst>
          </p:cNvPr>
          <p:cNvSpPr/>
          <p:nvPr/>
        </p:nvSpPr>
        <p:spPr>
          <a:xfrm>
            <a:off x="2266626" y="9422919"/>
            <a:ext cx="517916" cy="124835"/>
          </a:xfrm>
          <a:custGeom>
            <a:avLst/>
            <a:gdLst>
              <a:gd name="connsiteX0" fmla="*/ 324 w 517916"/>
              <a:gd name="connsiteY0" fmla="*/ 124306 h 124835"/>
              <a:gd name="connsiteX1" fmla="*/ 263849 w 517916"/>
              <a:gd name="connsiteY1" fmla="*/ 57631 h 124835"/>
              <a:gd name="connsiteX2" fmla="*/ 219399 w 517916"/>
              <a:gd name="connsiteY2" fmla="*/ 54456 h 124835"/>
              <a:gd name="connsiteX3" fmla="*/ 378149 w 517916"/>
              <a:gd name="connsiteY3" fmla="*/ 19531 h 124835"/>
              <a:gd name="connsiteX4" fmla="*/ 517849 w 517916"/>
              <a:gd name="connsiteY4" fmla="*/ 481 h 124835"/>
              <a:gd name="connsiteX5" fmla="*/ 394024 w 517916"/>
              <a:gd name="connsiteY5" fmla="*/ 38581 h 124835"/>
              <a:gd name="connsiteX6" fmla="*/ 213049 w 517916"/>
              <a:gd name="connsiteY6" fmla="*/ 86206 h 124835"/>
              <a:gd name="connsiteX7" fmla="*/ 324 w 517916"/>
              <a:gd name="connsiteY7" fmla="*/ 124306 h 124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17916" h="124835">
                <a:moveTo>
                  <a:pt x="324" y="124306"/>
                </a:moveTo>
                <a:cubicBezTo>
                  <a:pt x="8791" y="119543"/>
                  <a:pt x="227337" y="69273"/>
                  <a:pt x="263849" y="57631"/>
                </a:cubicBezTo>
                <a:cubicBezTo>
                  <a:pt x="300361" y="45989"/>
                  <a:pt x="200349" y="60806"/>
                  <a:pt x="219399" y="54456"/>
                </a:cubicBezTo>
                <a:cubicBezTo>
                  <a:pt x="238449" y="48106"/>
                  <a:pt x="328407" y="28527"/>
                  <a:pt x="378149" y="19531"/>
                </a:cubicBezTo>
                <a:cubicBezTo>
                  <a:pt x="427891" y="10535"/>
                  <a:pt x="515203" y="-2694"/>
                  <a:pt x="517849" y="481"/>
                </a:cubicBezTo>
                <a:cubicBezTo>
                  <a:pt x="520495" y="3656"/>
                  <a:pt x="444824" y="24294"/>
                  <a:pt x="394024" y="38581"/>
                </a:cubicBezTo>
                <a:cubicBezTo>
                  <a:pt x="343224" y="52868"/>
                  <a:pt x="274961" y="71919"/>
                  <a:pt x="213049" y="86206"/>
                </a:cubicBezTo>
                <a:cubicBezTo>
                  <a:pt x="151137" y="100493"/>
                  <a:pt x="-8143" y="129069"/>
                  <a:pt x="324" y="1243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4" name="フリーフォーム 863">
            <a:extLst>
              <a:ext uri="{FF2B5EF4-FFF2-40B4-BE49-F238E27FC236}">
                <a16:creationId xmlns:a16="http://schemas.microsoft.com/office/drawing/2014/main" id="{BEB4EFF1-7D04-5683-8EC9-77330A327868}"/>
              </a:ext>
            </a:extLst>
          </p:cNvPr>
          <p:cNvSpPr/>
          <p:nvPr/>
        </p:nvSpPr>
        <p:spPr>
          <a:xfrm>
            <a:off x="2146294" y="9397530"/>
            <a:ext cx="184717" cy="397428"/>
          </a:xfrm>
          <a:custGeom>
            <a:avLst/>
            <a:gdLst>
              <a:gd name="connsiteX0" fmla="*/ 184156 w 184717"/>
              <a:gd name="connsiteY0" fmla="*/ 470 h 397428"/>
              <a:gd name="connsiteX1" fmla="*/ 41281 w 184717"/>
              <a:gd name="connsiteY1" fmla="*/ 181445 h 397428"/>
              <a:gd name="connsiteX2" fmla="*/ 82556 w 184717"/>
              <a:gd name="connsiteY2" fmla="*/ 156045 h 397428"/>
              <a:gd name="connsiteX3" fmla="*/ 9531 w 184717"/>
              <a:gd name="connsiteY3" fmla="*/ 244945 h 397428"/>
              <a:gd name="connsiteX4" fmla="*/ 9531 w 184717"/>
              <a:gd name="connsiteY4" fmla="*/ 327495 h 397428"/>
              <a:gd name="connsiteX5" fmla="*/ 12706 w 184717"/>
              <a:gd name="connsiteY5" fmla="*/ 397345 h 397428"/>
              <a:gd name="connsiteX6" fmla="*/ 6356 w 184717"/>
              <a:gd name="connsiteY6" fmla="*/ 340195 h 397428"/>
              <a:gd name="connsiteX7" fmla="*/ 6356 w 184717"/>
              <a:gd name="connsiteY7" fmla="*/ 273520 h 397428"/>
              <a:gd name="connsiteX8" fmla="*/ 88906 w 184717"/>
              <a:gd name="connsiteY8" fmla="*/ 136995 h 397428"/>
              <a:gd name="connsiteX9" fmla="*/ 66681 w 184717"/>
              <a:gd name="connsiteY9" fmla="*/ 171920 h 397428"/>
              <a:gd name="connsiteX10" fmla="*/ 174631 w 184717"/>
              <a:gd name="connsiteY10" fmla="*/ 63970 h 397428"/>
              <a:gd name="connsiteX11" fmla="*/ 79381 w 184717"/>
              <a:gd name="connsiteY11" fmla="*/ 159220 h 397428"/>
              <a:gd name="connsiteX12" fmla="*/ 114306 w 184717"/>
              <a:gd name="connsiteY12" fmla="*/ 102070 h 397428"/>
              <a:gd name="connsiteX13" fmla="*/ 92081 w 184717"/>
              <a:gd name="connsiteY13" fmla="*/ 127470 h 397428"/>
              <a:gd name="connsiteX14" fmla="*/ 184156 w 184717"/>
              <a:gd name="connsiteY14" fmla="*/ 470 h 397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4717" h="397428">
                <a:moveTo>
                  <a:pt x="184156" y="470"/>
                </a:moveTo>
                <a:cubicBezTo>
                  <a:pt x="175689" y="9466"/>
                  <a:pt x="58214" y="155516"/>
                  <a:pt x="41281" y="181445"/>
                </a:cubicBezTo>
                <a:cubicBezTo>
                  <a:pt x="24348" y="207374"/>
                  <a:pt x="87848" y="145462"/>
                  <a:pt x="82556" y="156045"/>
                </a:cubicBezTo>
                <a:cubicBezTo>
                  <a:pt x="77264" y="166628"/>
                  <a:pt x="21702" y="216370"/>
                  <a:pt x="9531" y="244945"/>
                </a:cubicBezTo>
                <a:cubicBezTo>
                  <a:pt x="-2640" y="273520"/>
                  <a:pt x="9002" y="302095"/>
                  <a:pt x="9531" y="327495"/>
                </a:cubicBezTo>
                <a:cubicBezTo>
                  <a:pt x="10060" y="352895"/>
                  <a:pt x="13235" y="395228"/>
                  <a:pt x="12706" y="397345"/>
                </a:cubicBezTo>
                <a:cubicBezTo>
                  <a:pt x="12177" y="399462"/>
                  <a:pt x="7414" y="360832"/>
                  <a:pt x="6356" y="340195"/>
                </a:cubicBezTo>
                <a:cubicBezTo>
                  <a:pt x="5298" y="319558"/>
                  <a:pt x="-7402" y="307387"/>
                  <a:pt x="6356" y="273520"/>
                </a:cubicBezTo>
                <a:cubicBezTo>
                  <a:pt x="20114" y="239653"/>
                  <a:pt x="78852" y="153928"/>
                  <a:pt x="88906" y="136995"/>
                </a:cubicBezTo>
                <a:cubicBezTo>
                  <a:pt x="98960" y="120062"/>
                  <a:pt x="52394" y="184091"/>
                  <a:pt x="66681" y="171920"/>
                </a:cubicBezTo>
                <a:cubicBezTo>
                  <a:pt x="80968" y="159749"/>
                  <a:pt x="174631" y="63970"/>
                  <a:pt x="174631" y="63970"/>
                </a:cubicBezTo>
                <a:cubicBezTo>
                  <a:pt x="176748" y="61853"/>
                  <a:pt x="89435" y="152870"/>
                  <a:pt x="79381" y="159220"/>
                </a:cubicBezTo>
                <a:cubicBezTo>
                  <a:pt x="69327" y="165570"/>
                  <a:pt x="112189" y="107362"/>
                  <a:pt x="114306" y="102070"/>
                </a:cubicBezTo>
                <a:cubicBezTo>
                  <a:pt x="116423" y="96778"/>
                  <a:pt x="81498" y="140699"/>
                  <a:pt x="92081" y="127470"/>
                </a:cubicBezTo>
                <a:cubicBezTo>
                  <a:pt x="102664" y="114241"/>
                  <a:pt x="192623" y="-8526"/>
                  <a:pt x="184156" y="47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5" name="フリーフォーム 864">
            <a:extLst>
              <a:ext uri="{FF2B5EF4-FFF2-40B4-BE49-F238E27FC236}">
                <a16:creationId xmlns:a16="http://schemas.microsoft.com/office/drawing/2014/main" id="{3C6C5BE9-84A4-6177-E67E-B15B731655FB}"/>
              </a:ext>
            </a:extLst>
          </p:cNvPr>
          <p:cNvSpPr/>
          <p:nvPr/>
        </p:nvSpPr>
        <p:spPr>
          <a:xfrm>
            <a:off x="2168347" y="9521511"/>
            <a:ext cx="108424" cy="286070"/>
          </a:xfrm>
          <a:custGeom>
            <a:avLst/>
            <a:gdLst>
              <a:gd name="connsiteX0" fmla="*/ 108128 w 108424"/>
              <a:gd name="connsiteY0" fmla="*/ 314 h 286070"/>
              <a:gd name="connsiteX1" fmla="*/ 12878 w 108424"/>
              <a:gd name="connsiteY1" fmla="*/ 130489 h 286070"/>
              <a:gd name="connsiteX2" fmla="*/ 31928 w 108424"/>
              <a:gd name="connsiteY2" fmla="*/ 108264 h 286070"/>
              <a:gd name="connsiteX3" fmla="*/ 6528 w 108424"/>
              <a:gd name="connsiteY3" fmla="*/ 178114 h 286070"/>
              <a:gd name="connsiteX4" fmla="*/ 9703 w 108424"/>
              <a:gd name="connsiteY4" fmla="*/ 238439 h 286070"/>
              <a:gd name="connsiteX5" fmla="*/ 19228 w 108424"/>
              <a:gd name="connsiteY5" fmla="*/ 286064 h 286070"/>
              <a:gd name="connsiteX6" fmla="*/ 16053 w 108424"/>
              <a:gd name="connsiteY6" fmla="*/ 235264 h 286070"/>
              <a:gd name="connsiteX7" fmla="*/ 178 w 108424"/>
              <a:gd name="connsiteY7" fmla="*/ 136839 h 286070"/>
              <a:gd name="connsiteX8" fmla="*/ 9703 w 108424"/>
              <a:gd name="connsiteY8" fmla="*/ 162239 h 286070"/>
              <a:gd name="connsiteX9" fmla="*/ 41453 w 108424"/>
              <a:gd name="connsiteY9" fmla="*/ 95564 h 286070"/>
              <a:gd name="connsiteX10" fmla="*/ 108128 w 108424"/>
              <a:gd name="connsiteY10" fmla="*/ 314 h 286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8424" h="286070">
                <a:moveTo>
                  <a:pt x="108128" y="314"/>
                </a:moveTo>
                <a:cubicBezTo>
                  <a:pt x="103366" y="6135"/>
                  <a:pt x="12878" y="130489"/>
                  <a:pt x="12878" y="130489"/>
                </a:cubicBezTo>
                <a:cubicBezTo>
                  <a:pt x="178" y="148481"/>
                  <a:pt x="32986" y="100327"/>
                  <a:pt x="31928" y="108264"/>
                </a:cubicBezTo>
                <a:cubicBezTo>
                  <a:pt x="30870" y="116201"/>
                  <a:pt x="10232" y="156418"/>
                  <a:pt x="6528" y="178114"/>
                </a:cubicBezTo>
                <a:cubicBezTo>
                  <a:pt x="2824" y="199810"/>
                  <a:pt x="7586" y="220447"/>
                  <a:pt x="9703" y="238439"/>
                </a:cubicBezTo>
                <a:cubicBezTo>
                  <a:pt x="11820" y="256431"/>
                  <a:pt x="18170" y="286593"/>
                  <a:pt x="19228" y="286064"/>
                </a:cubicBezTo>
                <a:cubicBezTo>
                  <a:pt x="20286" y="285535"/>
                  <a:pt x="19228" y="260135"/>
                  <a:pt x="16053" y="235264"/>
                </a:cubicBezTo>
                <a:cubicBezTo>
                  <a:pt x="12878" y="210393"/>
                  <a:pt x="1236" y="149010"/>
                  <a:pt x="178" y="136839"/>
                </a:cubicBezTo>
                <a:cubicBezTo>
                  <a:pt x="-880" y="124668"/>
                  <a:pt x="2824" y="169118"/>
                  <a:pt x="9703" y="162239"/>
                </a:cubicBezTo>
                <a:cubicBezTo>
                  <a:pt x="16582" y="155360"/>
                  <a:pt x="23990" y="119906"/>
                  <a:pt x="41453" y="95564"/>
                </a:cubicBezTo>
                <a:cubicBezTo>
                  <a:pt x="58916" y="71222"/>
                  <a:pt x="112890" y="-5507"/>
                  <a:pt x="108128" y="3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フリーフォーム 865">
            <a:extLst>
              <a:ext uri="{FF2B5EF4-FFF2-40B4-BE49-F238E27FC236}">
                <a16:creationId xmlns:a16="http://schemas.microsoft.com/office/drawing/2014/main" id="{708BC468-079C-56C2-1159-BCEEF96D8834}"/>
              </a:ext>
            </a:extLst>
          </p:cNvPr>
          <p:cNvSpPr/>
          <p:nvPr/>
        </p:nvSpPr>
        <p:spPr>
          <a:xfrm>
            <a:off x="2177708" y="9775797"/>
            <a:ext cx="342363" cy="82086"/>
          </a:xfrm>
          <a:custGeom>
            <a:avLst/>
            <a:gdLst>
              <a:gd name="connsiteX0" fmla="*/ 342 w 342363"/>
              <a:gd name="connsiteY0" fmla="*/ 28 h 82086"/>
              <a:gd name="connsiteX1" fmla="*/ 228942 w 342363"/>
              <a:gd name="connsiteY1" fmla="*/ 31778 h 82086"/>
              <a:gd name="connsiteX2" fmla="*/ 200367 w 342363"/>
              <a:gd name="connsiteY2" fmla="*/ 22253 h 82086"/>
              <a:gd name="connsiteX3" fmla="*/ 336892 w 342363"/>
              <a:gd name="connsiteY3" fmla="*/ 79403 h 82086"/>
              <a:gd name="connsiteX4" fmla="*/ 298792 w 342363"/>
              <a:gd name="connsiteY4" fmla="*/ 69878 h 82086"/>
              <a:gd name="connsiteX5" fmla="*/ 146392 w 342363"/>
              <a:gd name="connsiteY5" fmla="*/ 44478 h 82086"/>
              <a:gd name="connsiteX6" fmla="*/ 79717 w 342363"/>
              <a:gd name="connsiteY6" fmla="*/ 34953 h 82086"/>
              <a:gd name="connsiteX7" fmla="*/ 235292 w 342363"/>
              <a:gd name="connsiteY7" fmla="*/ 50828 h 82086"/>
              <a:gd name="connsiteX8" fmla="*/ 178142 w 342363"/>
              <a:gd name="connsiteY8" fmla="*/ 38128 h 82086"/>
              <a:gd name="connsiteX9" fmla="*/ 342 w 342363"/>
              <a:gd name="connsiteY9" fmla="*/ 28 h 82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2363" h="82086">
                <a:moveTo>
                  <a:pt x="342" y="28"/>
                </a:moveTo>
                <a:cubicBezTo>
                  <a:pt x="8809" y="-1030"/>
                  <a:pt x="195604" y="28074"/>
                  <a:pt x="228942" y="31778"/>
                </a:cubicBezTo>
                <a:cubicBezTo>
                  <a:pt x="262280" y="35482"/>
                  <a:pt x="182375" y="14316"/>
                  <a:pt x="200367" y="22253"/>
                </a:cubicBezTo>
                <a:cubicBezTo>
                  <a:pt x="218359" y="30191"/>
                  <a:pt x="320488" y="71466"/>
                  <a:pt x="336892" y="79403"/>
                </a:cubicBezTo>
                <a:cubicBezTo>
                  <a:pt x="353296" y="87341"/>
                  <a:pt x="330542" y="75699"/>
                  <a:pt x="298792" y="69878"/>
                </a:cubicBezTo>
                <a:cubicBezTo>
                  <a:pt x="267042" y="64057"/>
                  <a:pt x="182904" y="50299"/>
                  <a:pt x="146392" y="44478"/>
                </a:cubicBezTo>
                <a:cubicBezTo>
                  <a:pt x="109880" y="38657"/>
                  <a:pt x="64900" y="33895"/>
                  <a:pt x="79717" y="34953"/>
                </a:cubicBezTo>
                <a:cubicBezTo>
                  <a:pt x="94534" y="36011"/>
                  <a:pt x="218888" y="50299"/>
                  <a:pt x="235292" y="50828"/>
                </a:cubicBezTo>
                <a:cubicBezTo>
                  <a:pt x="251696" y="51357"/>
                  <a:pt x="213596" y="43949"/>
                  <a:pt x="178142" y="38128"/>
                </a:cubicBezTo>
                <a:cubicBezTo>
                  <a:pt x="142688" y="32307"/>
                  <a:pt x="-8125" y="1086"/>
                  <a:pt x="342" y="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7" name="フリーフォーム 866">
            <a:extLst>
              <a:ext uri="{FF2B5EF4-FFF2-40B4-BE49-F238E27FC236}">
                <a16:creationId xmlns:a16="http://schemas.microsoft.com/office/drawing/2014/main" id="{A842EBA3-8026-8401-1398-321BEF524496}"/>
              </a:ext>
            </a:extLst>
          </p:cNvPr>
          <p:cNvSpPr/>
          <p:nvPr/>
        </p:nvSpPr>
        <p:spPr>
          <a:xfrm>
            <a:off x="1783125" y="9664640"/>
            <a:ext cx="397159" cy="439040"/>
          </a:xfrm>
          <a:custGeom>
            <a:avLst/>
            <a:gdLst>
              <a:gd name="connsiteX0" fmla="*/ 394925 w 397159"/>
              <a:gd name="connsiteY0" fmla="*/ 85785 h 439040"/>
              <a:gd name="connsiteX1" fmla="*/ 198075 w 397159"/>
              <a:gd name="connsiteY1" fmla="*/ 263585 h 439040"/>
              <a:gd name="connsiteX2" fmla="*/ 245700 w 397159"/>
              <a:gd name="connsiteY2" fmla="*/ 228660 h 439040"/>
              <a:gd name="connsiteX3" fmla="*/ 112350 w 397159"/>
              <a:gd name="connsiteY3" fmla="*/ 346135 h 439040"/>
              <a:gd name="connsiteX4" fmla="*/ 1225 w 397159"/>
              <a:gd name="connsiteY4" fmla="*/ 438210 h 439040"/>
              <a:gd name="connsiteX5" fmla="*/ 61550 w 397159"/>
              <a:gd name="connsiteY5" fmla="*/ 384235 h 439040"/>
              <a:gd name="connsiteX6" fmla="*/ 191725 w 397159"/>
              <a:gd name="connsiteY6" fmla="*/ 263585 h 439040"/>
              <a:gd name="connsiteX7" fmla="*/ 163150 w 397159"/>
              <a:gd name="connsiteY7" fmla="*/ 285810 h 439040"/>
              <a:gd name="connsiteX8" fmla="*/ 264750 w 397159"/>
              <a:gd name="connsiteY8" fmla="*/ 196910 h 439040"/>
              <a:gd name="connsiteX9" fmla="*/ 344125 w 397159"/>
              <a:gd name="connsiteY9" fmla="*/ 133410 h 439040"/>
              <a:gd name="connsiteX10" fmla="*/ 347300 w 397159"/>
              <a:gd name="connsiteY10" fmla="*/ 104835 h 439040"/>
              <a:gd name="connsiteX11" fmla="*/ 274275 w 397159"/>
              <a:gd name="connsiteY11" fmla="*/ 60 h 439040"/>
              <a:gd name="connsiteX12" fmla="*/ 356825 w 397159"/>
              <a:gd name="connsiteY12" fmla="*/ 120710 h 439040"/>
              <a:gd name="connsiteX13" fmla="*/ 309200 w 397159"/>
              <a:gd name="connsiteY13" fmla="*/ 158810 h 439040"/>
              <a:gd name="connsiteX14" fmla="*/ 394925 w 397159"/>
              <a:gd name="connsiteY14" fmla="*/ 85785 h 439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97159" h="439040">
                <a:moveTo>
                  <a:pt x="394925" y="85785"/>
                </a:moveTo>
                <a:cubicBezTo>
                  <a:pt x="376404" y="103248"/>
                  <a:pt x="222946" y="239773"/>
                  <a:pt x="198075" y="263585"/>
                </a:cubicBezTo>
                <a:cubicBezTo>
                  <a:pt x="173204" y="287397"/>
                  <a:pt x="259988" y="214902"/>
                  <a:pt x="245700" y="228660"/>
                </a:cubicBezTo>
                <a:cubicBezTo>
                  <a:pt x="231412" y="242418"/>
                  <a:pt x="153096" y="311210"/>
                  <a:pt x="112350" y="346135"/>
                </a:cubicBezTo>
                <a:cubicBezTo>
                  <a:pt x="71604" y="381060"/>
                  <a:pt x="9692" y="431860"/>
                  <a:pt x="1225" y="438210"/>
                </a:cubicBezTo>
                <a:cubicBezTo>
                  <a:pt x="-7242" y="444560"/>
                  <a:pt x="29800" y="413339"/>
                  <a:pt x="61550" y="384235"/>
                </a:cubicBezTo>
                <a:cubicBezTo>
                  <a:pt x="93300" y="355131"/>
                  <a:pt x="174792" y="279989"/>
                  <a:pt x="191725" y="263585"/>
                </a:cubicBezTo>
                <a:cubicBezTo>
                  <a:pt x="208658" y="247181"/>
                  <a:pt x="150979" y="296923"/>
                  <a:pt x="163150" y="285810"/>
                </a:cubicBezTo>
                <a:cubicBezTo>
                  <a:pt x="175321" y="274697"/>
                  <a:pt x="234587" y="222310"/>
                  <a:pt x="264750" y="196910"/>
                </a:cubicBezTo>
                <a:cubicBezTo>
                  <a:pt x="294913" y="171510"/>
                  <a:pt x="330367" y="148756"/>
                  <a:pt x="344125" y="133410"/>
                </a:cubicBezTo>
                <a:cubicBezTo>
                  <a:pt x="357883" y="118064"/>
                  <a:pt x="358942" y="127060"/>
                  <a:pt x="347300" y="104835"/>
                </a:cubicBezTo>
                <a:cubicBezTo>
                  <a:pt x="335658" y="82610"/>
                  <a:pt x="272687" y="-2586"/>
                  <a:pt x="274275" y="60"/>
                </a:cubicBezTo>
                <a:cubicBezTo>
                  <a:pt x="275862" y="2706"/>
                  <a:pt x="351004" y="94252"/>
                  <a:pt x="356825" y="120710"/>
                </a:cubicBezTo>
                <a:cubicBezTo>
                  <a:pt x="362646" y="147168"/>
                  <a:pt x="307612" y="159868"/>
                  <a:pt x="309200" y="158810"/>
                </a:cubicBezTo>
                <a:cubicBezTo>
                  <a:pt x="310788" y="157752"/>
                  <a:pt x="413446" y="68322"/>
                  <a:pt x="394925" y="857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8" name="フリーフォーム 867">
            <a:extLst>
              <a:ext uri="{FF2B5EF4-FFF2-40B4-BE49-F238E27FC236}">
                <a16:creationId xmlns:a16="http://schemas.microsoft.com/office/drawing/2014/main" id="{EBA24EF4-252D-BD21-DBA5-E82255D75914}"/>
              </a:ext>
            </a:extLst>
          </p:cNvPr>
          <p:cNvSpPr/>
          <p:nvPr/>
        </p:nvSpPr>
        <p:spPr>
          <a:xfrm>
            <a:off x="2043680" y="9642472"/>
            <a:ext cx="128374" cy="235966"/>
          </a:xfrm>
          <a:custGeom>
            <a:avLst/>
            <a:gdLst>
              <a:gd name="connsiteX0" fmla="*/ 45470 w 128374"/>
              <a:gd name="connsiteY0" fmla="*/ 3 h 235966"/>
              <a:gd name="connsiteX1" fmla="*/ 102620 w 128374"/>
              <a:gd name="connsiteY1" fmla="*/ 82553 h 235966"/>
              <a:gd name="connsiteX2" fmla="*/ 118495 w 128374"/>
              <a:gd name="connsiteY2" fmla="*/ 127003 h 235966"/>
              <a:gd name="connsiteX3" fmla="*/ 64520 w 128374"/>
              <a:gd name="connsiteY3" fmla="*/ 184153 h 235966"/>
              <a:gd name="connsiteX4" fmla="*/ 1020 w 128374"/>
              <a:gd name="connsiteY4" fmla="*/ 234953 h 235966"/>
              <a:gd name="connsiteX5" fmla="*/ 118495 w 128374"/>
              <a:gd name="connsiteY5" fmla="*/ 136528 h 235966"/>
              <a:gd name="connsiteX6" fmla="*/ 115320 w 128374"/>
              <a:gd name="connsiteY6" fmla="*/ 85728 h 235966"/>
              <a:gd name="connsiteX7" fmla="*/ 45470 w 128374"/>
              <a:gd name="connsiteY7" fmla="*/ 3 h 2359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8374" h="235966">
                <a:moveTo>
                  <a:pt x="45470" y="3"/>
                </a:moveTo>
                <a:cubicBezTo>
                  <a:pt x="43353" y="-526"/>
                  <a:pt x="90449" y="61386"/>
                  <a:pt x="102620" y="82553"/>
                </a:cubicBezTo>
                <a:cubicBezTo>
                  <a:pt x="114791" y="103720"/>
                  <a:pt x="124845" y="110070"/>
                  <a:pt x="118495" y="127003"/>
                </a:cubicBezTo>
                <a:cubicBezTo>
                  <a:pt x="112145" y="143936"/>
                  <a:pt x="84099" y="166161"/>
                  <a:pt x="64520" y="184153"/>
                </a:cubicBezTo>
                <a:cubicBezTo>
                  <a:pt x="44941" y="202145"/>
                  <a:pt x="-7976" y="242891"/>
                  <a:pt x="1020" y="234953"/>
                </a:cubicBezTo>
                <a:cubicBezTo>
                  <a:pt x="10016" y="227016"/>
                  <a:pt x="99445" y="161399"/>
                  <a:pt x="118495" y="136528"/>
                </a:cubicBezTo>
                <a:cubicBezTo>
                  <a:pt x="137545" y="111657"/>
                  <a:pt x="124845" y="105307"/>
                  <a:pt x="115320" y="85728"/>
                </a:cubicBezTo>
                <a:cubicBezTo>
                  <a:pt x="105795" y="66149"/>
                  <a:pt x="47587" y="532"/>
                  <a:pt x="45470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9" name="フリーフォーム 868">
            <a:extLst>
              <a:ext uri="{FF2B5EF4-FFF2-40B4-BE49-F238E27FC236}">
                <a16:creationId xmlns:a16="http://schemas.microsoft.com/office/drawing/2014/main" id="{7A7A1044-BA5A-B4CF-976A-8B7D5A9C1A03}"/>
              </a:ext>
            </a:extLst>
          </p:cNvPr>
          <p:cNvSpPr/>
          <p:nvPr/>
        </p:nvSpPr>
        <p:spPr>
          <a:xfrm>
            <a:off x="1808689" y="9787517"/>
            <a:ext cx="486836" cy="309219"/>
          </a:xfrm>
          <a:custGeom>
            <a:avLst/>
            <a:gdLst>
              <a:gd name="connsiteX0" fmla="*/ 378886 w 486836"/>
              <a:gd name="connsiteY0" fmla="*/ 1008 h 309219"/>
              <a:gd name="connsiteX1" fmla="*/ 201086 w 486836"/>
              <a:gd name="connsiteY1" fmla="*/ 153408 h 309219"/>
              <a:gd name="connsiteX2" fmla="*/ 229661 w 486836"/>
              <a:gd name="connsiteY2" fmla="*/ 124833 h 309219"/>
              <a:gd name="connsiteX3" fmla="*/ 118536 w 486836"/>
              <a:gd name="connsiteY3" fmla="*/ 226433 h 309219"/>
              <a:gd name="connsiteX4" fmla="*/ 39161 w 486836"/>
              <a:gd name="connsiteY4" fmla="*/ 289933 h 309219"/>
              <a:gd name="connsiteX5" fmla="*/ 83611 w 486836"/>
              <a:gd name="connsiteY5" fmla="*/ 280408 h 309219"/>
              <a:gd name="connsiteX6" fmla="*/ 1061 w 486836"/>
              <a:gd name="connsiteY6" fmla="*/ 308983 h 309219"/>
              <a:gd name="connsiteX7" fmla="*/ 153461 w 486836"/>
              <a:gd name="connsiteY7" fmla="*/ 286758 h 309219"/>
              <a:gd name="connsiteX8" fmla="*/ 312211 w 486836"/>
              <a:gd name="connsiteY8" fmla="*/ 293108 h 309219"/>
              <a:gd name="connsiteX9" fmla="*/ 128061 w 486836"/>
              <a:gd name="connsiteY9" fmla="*/ 308983 h 309219"/>
              <a:gd name="connsiteX10" fmla="*/ 343961 w 486836"/>
              <a:gd name="connsiteY10" fmla="*/ 302633 h 309219"/>
              <a:gd name="connsiteX11" fmla="*/ 486836 w 486836"/>
              <a:gd name="connsiteY11" fmla="*/ 302633 h 309219"/>
              <a:gd name="connsiteX12" fmla="*/ 359836 w 486836"/>
              <a:gd name="connsiteY12" fmla="*/ 302633 h 309219"/>
              <a:gd name="connsiteX13" fmla="*/ 213786 w 486836"/>
              <a:gd name="connsiteY13" fmla="*/ 299458 h 309219"/>
              <a:gd name="connsiteX14" fmla="*/ 29636 w 486836"/>
              <a:gd name="connsiteY14" fmla="*/ 308983 h 309219"/>
              <a:gd name="connsiteX15" fmla="*/ 89961 w 486836"/>
              <a:gd name="connsiteY15" fmla="*/ 299458 h 309219"/>
              <a:gd name="connsiteX16" fmla="*/ 51861 w 486836"/>
              <a:gd name="connsiteY16" fmla="*/ 299458 h 309219"/>
              <a:gd name="connsiteX17" fmla="*/ 137586 w 486836"/>
              <a:gd name="connsiteY17" fmla="*/ 210558 h 309219"/>
              <a:gd name="connsiteX18" fmla="*/ 109011 w 486836"/>
              <a:gd name="connsiteY18" fmla="*/ 239133 h 309219"/>
              <a:gd name="connsiteX19" fmla="*/ 223311 w 486836"/>
              <a:gd name="connsiteY19" fmla="*/ 112133 h 309219"/>
              <a:gd name="connsiteX20" fmla="*/ 220136 w 486836"/>
              <a:gd name="connsiteY20" fmla="*/ 153408 h 309219"/>
              <a:gd name="connsiteX21" fmla="*/ 267761 w 486836"/>
              <a:gd name="connsiteY21" fmla="*/ 89908 h 309219"/>
              <a:gd name="connsiteX22" fmla="*/ 378886 w 486836"/>
              <a:gd name="connsiteY22" fmla="*/ 1008 h 309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86836" h="309219">
                <a:moveTo>
                  <a:pt x="378886" y="1008"/>
                </a:moveTo>
                <a:cubicBezTo>
                  <a:pt x="367774" y="11591"/>
                  <a:pt x="225957" y="132771"/>
                  <a:pt x="201086" y="153408"/>
                </a:cubicBezTo>
                <a:cubicBezTo>
                  <a:pt x="176215" y="174045"/>
                  <a:pt x="243419" y="112662"/>
                  <a:pt x="229661" y="124833"/>
                </a:cubicBezTo>
                <a:cubicBezTo>
                  <a:pt x="215903" y="137004"/>
                  <a:pt x="150286" y="198916"/>
                  <a:pt x="118536" y="226433"/>
                </a:cubicBezTo>
                <a:cubicBezTo>
                  <a:pt x="86786" y="253950"/>
                  <a:pt x="44982" y="280937"/>
                  <a:pt x="39161" y="289933"/>
                </a:cubicBezTo>
                <a:cubicBezTo>
                  <a:pt x="33340" y="298929"/>
                  <a:pt x="89961" y="277233"/>
                  <a:pt x="83611" y="280408"/>
                </a:cubicBezTo>
                <a:cubicBezTo>
                  <a:pt x="77261" y="283583"/>
                  <a:pt x="-10581" y="307925"/>
                  <a:pt x="1061" y="308983"/>
                </a:cubicBezTo>
                <a:cubicBezTo>
                  <a:pt x="12703" y="310041"/>
                  <a:pt x="101603" y="289404"/>
                  <a:pt x="153461" y="286758"/>
                </a:cubicBezTo>
                <a:cubicBezTo>
                  <a:pt x="205319" y="284112"/>
                  <a:pt x="316444" y="289404"/>
                  <a:pt x="312211" y="293108"/>
                </a:cubicBezTo>
                <a:cubicBezTo>
                  <a:pt x="307978" y="296812"/>
                  <a:pt x="122769" y="307396"/>
                  <a:pt x="128061" y="308983"/>
                </a:cubicBezTo>
                <a:cubicBezTo>
                  <a:pt x="133353" y="310570"/>
                  <a:pt x="284165" y="303691"/>
                  <a:pt x="343961" y="302633"/>
                </a:cubicBezTo>
                <a:cubicBezTo>
                  <a:pt x="403757" y="301575"/>
                  <a:pt x="486836" y="302633"/>
                  <a:pt x="486836" y="302633"/>
                </a:cubicBezTo>
                <a:lnTo>
                  <a:pt x="359836" y="302633"/>
                </a:lnTo>
                <a:cubicBezTo>
                  <a:pt x="314328" y="302104"/>
                  <a:pt x="268819" y="298400"/>
                  <a:pt x="213786" y="299458"/>
                </a:cubicBezTo>
                <a:cubicBezTo>
                  <a:pt x="158753" y="300516"/>
                  <a:pt x="50273" y="308983"/>
                  <a:pt x="29636" y="308983"/>
                </a:cubicBezTo>
                <a:cubicBezTo>
                  <a:pt x="8999" y="308983"/>
                  <a:pt x="86257" y="301045"/>
                  <a:pt x="89961" y="299458"/>
                </a:cubicBezTo>
                <a:cubicBezTo>
                  <a:pt x="93665" y="297871"/>
                  <a:pt x="43923" y="314275"/>
                  <a:pt x="51861" y="299458"/>
                </a:cubicBezTo>
                <a:cubicBezTo>
                  <a:pt x="59798" y="284641"/>
                  <a:pt x="128061" y="220612"/>
                  <a:pt x="137586" y="210558"/>
                </a:cubicBezTo>
                <a:cubicBezTo>
                  <a:pt x="147111" y="200504"/>
                  <a:pt x="94723" y="255537"/>
                  <a:pt x="109011" y="239133"/>
                </a:cubicBezTo>
                <a:cubicBezTo>
                  <a:pt x="123299" y="222729"/>
                  <a:pt x="204790" y="126420"/>
                  <a:pt x="223311" y="112133"/>
                </a:cubicBezTo>
                <a:cubicBezTo>
                  <a:pt x="241832" y="97846"/>
                  <a:pt x="212728" y="157112"/>
                  <a:pt x="220136" y="153408"/>
                </a:cubicBezTo>
                <a:cubicBezTo>
                  <a:pt x="227544" y="149704"/>
                  <a:pt x="243419" y="113721"/>
                  <a:pt x="267761" y="89908"/>
                </a:cubicBezTo>
                <a:cubicBezTo>
                  <a:pt x="292103" y="66096"/>
                  <a:pt x="389998" y="-9575"/>
                  <a:pt x="378886" y="100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0" name="フリーフォーム 869">
            <a:extLst>
              <a:ext uri="{FF2B5EF4-FFF2-40B4-BE49-F238E27FC236}">
                <a16:creationId xmlns:a16="http://schemas.microsoft.com/office/drawing/2014/main" id="{813F3CC0-3ACB-4A79-4DFC-66A9F1168674}"/>
              </a:ext>
            </a:extLst>
          </p:cNvPr>
          <p:cNvSpPr/>
          <p:nvPr/>
        </p:nvSpPr>
        <p:spPr>
          <a:xfrm>
            <a:off x="2016125" y="9815743"/>
            <a:ext cx="513423" cy="268419"/>
          </a:xfrm>
          <a:custGeom>
            <a:avLst/>
            <a:gdLst>
              <a:gd name="connsiteX0" fmla="*/ 511175 w 513423"/>
              <a:gd name="connsiteY0" fmla="*/ 1357 h 268419"/>
              <a:gd name="connsiteX1" fmla="*/ 361950 w 513423"/>
              <a:gd name="connsiteY1" fmla="*/ 160107 h 268419"/>
              <a:gd name="connsiteX2" fmla="*/ 301625 w 513423"/>
              <a:gd name="connsiteY2" fmla="*/ 252182 h 268419"/>
              <a:gd name="connsiteX3" fmla="*/ 361950 w 513423"/>
              <a:gd name="connsiteY3" fmla="*/ 214082 h 268419"/>
              <a:gd name="connsiteX4" fmla="*/ 282575 w 513423"/>
              <a:gd name="connsiteY4" fmla="*/ 261707 h 268419"/>
              <a:gd name="connsiteX5" fmla="*/ 177800 w 513423"/>
              <a:gd name="connsiteY5" fmla="*/ 268057 h 268419"/>
              <a:gd name="connsiteX6" fmla="*/ 0 w 513423"/>
              <a:gd name="connsiteY6" fmla="*/ 264882 h 268419"/>
              <a:gd name="connsiteX7" fmla="*/ 190500 w 513423"/>
              <a:gd name="connsiteY7" fmla="*/ 261707 h 268419"/>
              <a:gd name="connsiteX8" fmla="*/ 273050 w 513423"/>
              <a:gd name="connsiteY8" fmla="*/ 252182 h 268419"/>
              <a:gd name="connsiteX9" fmla="*/ 415925 w 513423"/>
              <a:gd name="connsiteY9" fmla="*/ 172807 h 268419"/>
              <a:gd name="connsiteX10" fmla="*/ 384175 w 513423"/>
              <a:gd name="connsiteY10" fmla="*/ 182332 h 268419"/>
              <a:gd name="connsiteX11" fmla="*/ 476250 w 513423"/>
              <a:gd name="connsiteY11" fmla="*/ 90257 h 268419"/>
              <a:gd name="connsiteX12" fmla="*/ 381000 w 513423"/>
              <a:gd name="connsiteY12" fmla="*/ 172807 h 268419"/>
              <a:gd name="connsiteX13" fmla="*/ 447675 w 513423"/>
              <a:gd name="connsiteY13" fmla="*/ 87082 h 268419"/>
              <a:gd name="connsiteX14" fmla="*/ 511175 w 513423"/>
              <a:gd name="connsiteY14" fmla="*/ 1357 h 268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3423" h="268419">
                <a:moveTo>
                  <a:pt x="511175" y="1357"/>
                </a:moveTo>
                <a:cubicBezTo>
                  <a:pt x="496888" y="13528"/>
                  <a:pt x="396875" y="118303"/>
                  <a:pt x="361950" y="160107"/>
                </a:cubicBezTo>
                <a:cubicBezTo>
                  <a:pt x="327025" y="201911"/>
                  <a:pt x="301625" y="243186"/>
                  <a:pt x="301625" y="252182"/>
                </a:cubicBezTo>
                <a:cubicBezTo>
                  <a:pt x="301625" y="261178"/>
                  <a:pt x="365125" y="212495"/>
                  <a:pt x="361950" y="214082"/>
                </a:cubicBezTo>
                <a:cubicBezTo>
                  <a:pt x="358775" y="215669"/>
                  <a:pt x="313267" y="252711"/>
                  <a:pt x="282575" y="261707"/>
                </a:cubicBezTo>
                <a:cubicBezTo>
                  <a:pt x="251883" y="270703"/>
                  <a:pt x="177800" y="268057"/>
                  <a:pt x="177800" y="268057"/>
                </a:cubicBezTo>
                <a:lnTo>
                  <a:pt x="0" y="264882"/>
                </a:lnTo>
                <a:cubicBezTo>
                  <a:pt x="2117" y="263824"/>
                  <a:pt x="144992" y="263824"/>
                  <a:pt x="190500" y="261707"/>
                </a:cubicBezTo>
                <a:cubicBezTo>
                  <a:pt x="236008" y="259590"/>
                  <a:pt x="235479" y="266999"/>
                  <a:pt x="273050" y="252182"/>
                </a:cubicBezTo>
                <a:cubicBezTo>
                  <a:pt x="310621" y="237365"/>
                  <a:pt x="397404" y="184449"/>
                  <a:pt x="415925" y="172807"/>
                </a:cubicBezTo>
                <a:cubicBezTo>
                  <a:pt x="434446" y="161165"/>
                  <a:pt x="374121" y="196090"/>
                  <a:pt x="384175" y="182332"/>
                </a:cubicBezTo>
                <a:cubicBezTo>
                  <a:pt x="394229" y="168574"/>
                  <a:pt x="476779" y="91844"/>
                  <a:pt x="476250" y="90257"/>
                </a:cubicBezTo>
                <a:cubicBezTo>
                  <a:pt x="475721" y="88670"/>
                  <a:pt x="385762" y="173336"/>
                  <a:pt x="381000" y="172807"/>
                </a:cubicBezTo>
                <a:cubicBezTo>
                  <a:pt x="376237" y="172278"/>
                  <a:pt x="427567" y="111953"/>
                  <a:pt x="447675" y="87082"/>
                </a:cubicBezTo>
                <a:cubicBezTo>
                  <a:pt x="467783" y="62211"/>
                  <a:pt x="525462" y="-10814"/>
                  <a:pt x="511175" y="13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1" name="フリーフォーム 870">
            <a:extLst>
              <a:ext uri="{FF2B5EF4-FFF2-40B4-BE49-F238E27FC236}">
                <a16:creationId xmlns:a16="http://schemas.microsoft.com/office/drawing/2014/main" id="{772165E9-080F-5AEB-4AE8-750254D6124C}"/>
              </a:ext>
            </a:extLst>
          </p:cNvPr>
          <p:cNvSpPr/>
          <p:nvPr/>
        </p:nvSpPr>
        <p:spPr>
          <a:xfrm>
            <a:off x="1659718" y="9544031"/>
            <a:ext cx="67602" cy="361999"/>
          </a:xfrm>
          <a:custGeom>
            <a:avLst/>
            <a:gdLst>
              <a:gd name="connsiteX0" fmla="*/ 807 w 67602"/>
              <a:gd name="connsiteY0" fmla="*/ 19 h 361999"/>
              <a:gd name="connsiteX1" fmla="*/ 10332 w 67602"/>
              <a:gd name="connsiteY1" fmla="*/ 114319 h 361999"/>
              <a:gd name="connsiteX2" fmla="*/ 19857 w 67602"/>
              <a:gd name="connsiteY2" fmla="*/ 127019 h 361999"/>
              <a:gd name="connsiteX3" fmla="*/ 23032 w 67602"/>
              <a:gd name="connsiteY3" fmla="*/ 114319 h 361999"/>
              <a:gd name="connsiteX4" fmla="*/ 45257 w 67602"/>
              <a:gd name="connsiteY4" fmla="*/ 200044 h 361999"/>
              <a:gd name="connsiteX5" fmla="*/ 48432 w 67602"/>
              <a:gd name="connsiteY5" fmla="*/ 174644 h 361999"/>
              <a:gd name="connsiteX6" fmla="*/ 54782 w 67602"/>
              <a:gd name="connsiteY6" fmla="*/ 304819 h 361999"/>
              <a:gd name="connsiteX7" fmla="*/ 57957 w 67602"/>
              <a:gd name="connsiteY7" fmla="*/ 361969 h 361999"/>
              <a:gd name="connsiteX8" fmla="*/ 67482 w 67602"/>
              <a:gd name="connsiteY8" fmla="*/ 298469 h 361999"/>
              <a:gd name="connsiteX9" fmla="*/ 61132 w 67602"/>
              <a:gd name="connsiteY9" fmla="*/ 225444 h 361999"/>
              <a:gd name="connsiteX10" fmla="*/ 32557 w 67602"/>
              <a:gd name="connsiteY10" fmla="*/ 123844 h 361999"/>
              <a:gd name="connsiteX11" fmla="*/ 807 w 67602"/>
              <a:gd name="connsiteY11" fmla="*/ 19 h 36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602" h="361999">
                <a:moveTo>
                  <a:pt x="807" y="19"/>
                </a:moveTo>
                <a:cubicBezTo>
                  <a:pt x="-2897" y="-1568"/>
                  <a:pt x="7157" y="93152"/>
                  <a:pt x="10332" y="114319"/>
                </a:cubicBezTo>
                <a:cubicBezTo>
                  <a:pt x="13507" y="135486"/>
                  <a:pt x="17740" y="127019"/>
                  <a:pt x="19857" y="127019"/>
                </a:cubicBezTo>
                <a:cubicBezTo>
                  <a:pt x="21974" y="127019"/>
                  <a:pt x="18799" y="102148"/>
                  <a:pt x="23032" y="114319"/>
                </a:cubicBezTo>
                <a:cubicBezTo>
                  <a:pt x="27265" y="126490"/>
                  <a:pt x="41024" y="189990"/>
                  <a:pt x="45257" y="200044"/>
                </a:cubicBezTo>
                <a:cubicBezTo>
                  <a:pt x="49490" y="210098"/>
                  <a:pt x="46845" y="157182"/>
                  <a:pt x="48432" y="174644"/>
                </a:cubicBezTo>
                <a:cubicBezTo>
                  <a:pt x="50019" y="192106"/>
                  <a:pt x="53195" y="273598"/>
                  <a:pt x="54782" y="304819"/>
                </a:cubicBezTo>
                <a:cubicBezTo>
                  <a:pt x="56369" y="336040"/>
                  <a:pt x="55840" y="363027"/>
                  <a:pt x="57957" y="361969"/>
                </a:cubicBezTo>
                <a:cubicBezTo>
                  <a:pt x="60074" y="360911"/>
                  <a:pt x="66953" y="321223"/>
                  <a:pt x="67482" y="298469"/>
                </a:cubicBezTo>
                <a:cubicBezTo>
                  <a:pt x="68011" y="275715"/>
                  <a:pt x="66953" y="254548"/>
                  <a:pt x="61132" y="225444"/>
                </a:cubicBezTo>
                <a:cubicBezTo>
                  <a:pt x="55311" y="196340"/>
                  <a:pt x="43670" y="157711"/>
                  <a:pt x="32557" y="123844"/>
                </a:cubicBezTo>
                <a:cubicBezTo>
                  <a:pt x="21445" y="89977"/>
                  <a:pt x="4511" y="1606"/>
                  <a:pt x="807" y="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2" name="フリーフォーム 871">
            <a:extLst>
              <a:ext uri="{FF2B5EF4-FFF2-40B4-BE49-F238E27FC236}">
                <a16:creationId xmlns:a16="http://schemas.microsoft.com/office/drawing/2014/main" id="{840B9ECA-130D-4FBC-D32F-64F924223825}"/>
              </a:ext>
            </a:extLst>
          </p:cNvPr>
          <p:cNvSpPr/>
          <p:nvPr/>
        </p:nvSpPr>
        <p:spPr>
          <a:xfrm>
            <a:off x="1631701" y="9575799"/>
            <a:ext cx="67159" cy="352832"/>
          </a:xfrm>
          <a:custGeom>
            <a:avLst/>
            <a:gdLst>
              <a:gd name="connsiteX0" fmla="*/ 249 w 67159"/>
              <a:gd name="connsiteY0" fmla="*/ 1 h 352832"/>
              <a:gd name="connsiteX1" fmla="*/ 54224 w 67159"/>
              <a:gd name="connsiteY1" fmla="*/ 136526 h 352832"/>
              <a:gd name="connsiteX2" fmla="*/ 44699 w 67159"/>
              <a:gd name="connsiteY2" fmla="*/ 107951 h 352832"/>
              <a:gd name="connsiteX3" fmla="*/ 63749 w 67159"/>
              <a:gd name="connsiteY3" fmla="*/ 203201 h 352832"/>
              <a:gd name="connsiteX4" fmla="*/ 66924 w 67159"/>
              <a:gd name="connsiteY4" fmla="*/ 184151 h 352832"/>
              <a:gd name="connsiteX5" fmla="*/ 66924 w 67159"/>
              <a:gd name="connsiteY5" fmla="*/ 263526 h 352832"/>
              <a:gd name="connsiteX6" fmla="*/ 66924 w 67159"/>
              <a:gd name="connsiteY6" fmla="*/ 352426 h 352832"/>
              <a:gd name="connsiteX7" fmla="*/ 63749 w 67159"/>
              <a:gd name="connsiteY7" fmla="*/ 292101 h 352832"/>
              <a:gd name="connsiteX8" fmla="*/ 63749 w 67159"/>
              <a:gd name="connsiteY8" fmla="*/ 190501 h 352832"/>
              <a:gd name="connsiteX9" fmla="*/ 63749 w 67159"/>
              <a:gd name="connsiteY9" fmla="*/ 114301 h 352832"/>
              <a:gd name="connsiteX10" fmla="*/ 35174 w 67159"/>
              <a:gd name="connsiteY10" fmla="*/ 133351 h 352832"/>
              <a:gd name="connsiteX11" fmla="*/ 249 w 67159"/>
              <a:gd name="connsiteY11" fmla="*/ 1 h 352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159" h="352832">
                <a:moveTo>
                  <a:pt x="249" y="1"/>
                </a:moveTo>
                <a:cubicBezTo>
                  <a:pt x="3424" y="530"/>
                  <a:pt x="46816" y="118534"/>
                  <a:pt x="54224" y="136526"/>
                </a:cubicBezTo>
                <a:cubicBezTo>
                  <a:pt x="61632" y="154518"/>
                  <a:pt x="43112" y="96839"/>
                  <a:pt x="44699" y="107951"/>
                </a:cubicBezTo>
                <a:cubicBezTo>
                  <a:pt x="46286" y="119063"/>
                  <a:pt x="60045" y="190501"/>
                  <a:pt x="63749" y="203201"/>
                </a:cubicBezTo>
                <a:cubicBezTo>
                  <a:pt x="67453" y="215901"/>
                  <a:pt x="66395" y="174097"/>
                  <a:pt x="66924" y="184151"/>
                </a:cubicBezTo>
                <a:cubicBezTo>
                  <a:pt x="67453" y="194205"/>
                  <a:pt x="66924" y="263526"/>
                  <a:pt x="66924" y="263526"/>
                </a:cubicBezTo>
                <a:cubicBezTo>
                  <a:pt x="66924" y="291572"/>
                  <a:pt x="67453" y="347664"/>
                  <a:pt x="66924" y="352426"/>
                </a:cubicBezTo>
                <a:cubicBezTo>
                  <a:pt x="66395" y="357189"/>
                  <a:pt x="64278" y="319088"/>
                  <a:pt x="63749" y="292101"/>
                </a:cubicBezTo>
                <a:cubicBezTo>
                  <a:pt x="63220" y="265114"/>
                  <a:pt x="63749" y="190501"/>
                  <a:pt x="63749" y="190501"/>
                </a:cubicBezTo>
                <a:cubicBezTo>
                  <a:pt x="63749" y="160868"/>
                  <a:pt x="68512" y="123826"/>
                  <a:pt x="63749" y="114301"/>
                </a:cubicBezTo>
                <a:cubicBezTo>
                  <a:pt x="58986" y="104776"/>
                  <a:pt x="45228" y="148697"/>
                  <a:pt x="35174" y="133351"/>
                </a:cubicBezTo>
                <a:cubicBezTo>
                  <a:pt x="25120" y="118005"/>
                  <a:pt x="-2926" y="-528"/>
                  <a:pt x="249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3" name="フリーフォーム 872">
            <a:extLst>
              <a:ext uri="{FF2B5EF4-FFF2-40B4-BE49-F238E27FC236}">
                <a16:creationId xmlns:a16="http://schemas.microsoft.com/office/drawing/2014/main" id="{17F0E635-6A15-6DF6-AAAA-82FAFD2F3A0D}"/>
              </a:ext>
            </a:extLst>
          </p:cNvPr>
          <p:cNvSpPr/>
          <p:nvPr/>
        </p:nvSpPr>
        <p:spPr>
          <a:xfrm>
            <a:off x="1631937" y="9645587"/>
            <a:ext cx="35193" cy="324694"/>
          </a:xfrm>
          <a:custGeom>
            <a:avLst/>
            <a:gdLst>
              <a:gd name="connsiteX0" fmla="*/ 34938 w 35193"/>
              <a:gd name="connsiteY0" fmla="*/ 63 h 324694"/>
              <a:gd name="connsiteX1" fmla="*/ 22238 w 35193"/>
              <a:gd name="connsiteY1" fmla="*/ 149288 h 324694"/>
              <a:gd name="connsiteX2" fmla="*/ 15888 w 35193"/>
              <a:gd name="connsiteY2" fmla="*/ 241363 h 324694"/>
              <a:gd name="connsiteX3" fmla="*/ 19063 w 35193"/>
              <a:gd name="connsiteY3" fmla="*/ 222313 h 324694"/>
              <a:gd name="connsiteX4" fmla="*/ 13 w 35193"/>
              <a:gd name="connsiteY4" fmla="*/ 323913 h 324694"/>
              <a:gd name="connsiteX5" fmla="*/ 15888 w 35193"/>
              <a:gd name="connsiteY5" fmla="*/ 260413 h 324694"/>
              <a:gd name="connsiteX6" fmla="*/ 9538 w 35193"/>
              <a:gd name="connsiteY6" fmla="*/ 104838 h 324694"/>
              <a:gd name="connsiteX7" fmla="*/ 9538 w 35193"/>
              <a:gd name="connsiteY7" fmla="*/ 130238 h 324694"/>
              <a:gd name="connsiteX8" fmla="*/ 34938 w 35193"/>
              <a:gd name="connsiteY8" fmla="*/ 63 h 324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193" h="324694">
                <a:moveTo>
                  <a:pt x="34938" y="63"/>
                </a:moveTo>
                <a:cubicBezTo>
                  <a:pt x="37055" y="3238"/>
                  <a:pt x="25413" y="109071"/>
                  <a:pt x="22238" y="149288"/>
                </a:cubicBezTo>
                <a:cubicBezTo>
                  <a:pt x="19063" y="189505"/>
                  <a:pt x="16417" y="229192"/>
                  <a:pt x="15888" y="241363"/>
                </a:cubicBezTo>
                <a:cubicBezTo>
                  <a:pt x="15359" y="253534"/>
                  <a:pt x="21709" y="208555"/>
                  <a:pt x="19063" y="222313"/>
                </a:cubicBezTo>
                <a:cubicBezTo>
                  <a:pt x="16417" y="236071"/>
                  <a:pt x="542" y="317563"/>
                  <a:pt x="13" y="323913"/>
                </a:cubicBezTo>
                <a:cubicBezTo>
                  <a:pt x="-516" y="330263"/>
                  <a:pt x="14301" y="296925"/>
                  <a:pt x="15888" y="260413"/>
                </a:cubicBezTo>
                <a:cubicBezTo>
                  <a:pt x="17475" y="223901"/>
                  <a:pt x="10596" y="126534"/>
                  <a:pt x="9538" y="104838"/>
                </a:cubicBezTo>
                <a:cubicBezTo>
                  <a:pt x="8480" y="83142"/>
                  <a:pt x="6363" y="146642"/>
                  <a:pt x="9538" y="130238"/>
                </a:cubicBezTo>
                <a:cubicBezTo>
                  <a:pt x="12713" y="113834"/>
                  <a:pt x="32821" y="-3112"/>
                  <a:pt x="34938" y="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4" name="フリーフォーム 873">
            <a:extLst>
              <a:ext uri="{FF2B5EF4-FFF2-40B4-BE49-F238E27FC236}">
                <a16:creationId xmlns:a16="http://schemas.microsoft.com/office/drawing/2014/main" id="{C29E96F4-D05A-79DD-FC78-A485199A264D}"/>
              </a:ext>
            </a:extLst>
          </p:cNvPr>
          <p:cNvSpPr/>
          <p:nvPr/>
        </p:nvSpPr>
        <p:spPr>
          <a:xfrm>
            <a:off x="2707625" y="6762739"/>
            <a:ext cx="116905" cy="228847"/>
          </a:xfrm>
          <a:custGeom>
            <a:avLst/>
            <a:gdLst>
              <a:gd name="connsiteX0" fmla="*/ 51450 w 116905"/>
              <a:gd name="connsiteY0" fmla="*/ 11 h 228847"/>
              <a:gd name="connsiteX1" fmla="*/ 108600 w 116905"/>
              <a:gd name="connsiteY1" fmla="*/ 95261 h 228847"/>
              <a:gd name="connsiteX2" fmla="*/ 114950 w 116905"/>
              <a:gd name="connsiteY2" fmla="*/ 139711 h 228847"/>
              <a:gd name="connsiteX3" fmla="*/ 92725 w 116905"/>
              <a:gd name="connsiteY3" fmla="*/ 168286 h 228847"/>
              <a:gd name="connsiteX4" fmla="*/ 650 w 116905"/>
              <a:gd name="connsiteY4" fmla="*/ 228611 h 228847"/>
              <a:gd name="connsiteX5" fmla="*/ 54625 w 116905"/>
              <a:gd name="connsiteY5" fmla="*/ 187336 h 228847"/>
              <a:gd name="connsiteX6" fmla="*/ 111775 w 116905"/>
              <a:gd name="connsiteY6" fmla="*/ 139711 h 228847"/>
              <a:gd name="connsiteX7" fmla="*/ 105425 w 116905"/>
              <a:gd name="connsiteY7" fmla="*/ 88911 h 228847"/>
              <a:gd name="connsiteX8" fmla="*/ 51450 w 116905"/>
              <a:gd name="connsiteY8" fmla="*/ 11 h 22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905" h="228847">
                <a:moveTo>
                  <a:pt x="51450" y="11"/>
                </a:moveTo>
                <a:cubicBezTo>
                  <a:pt x="51979" y="1069"/>
                  <a:pt x="98017" y="71978"/>
                  <a:pt x="108600" y="95261"/>
                </a:cubicBezTo>
                <a:cubicBezTo>
                  <a:pt x="119183" y="118544"/>
                  <a:pt x="117596" y="127540"/>
                  <a:pt x="114950" y="139711"/>
                </a:cubicBezTo>
                <a:cubicBezTo>
                  <a:pt x="112304" y="151882"/>
                  <a:pt x="111775" y="153469"/>
                  <a:pt x="92725" y="168286"/>
                </a:cubicBezTo>
                <a:cubicBezTo>
                  <a:pt x="73675" y="183103"/>
                  <a:pt x="7000" y="225436"/>
                  <a:pt x="650" y="228611"/>
                </a:cubicBezTo>
                <a:cubicBezTo>
                  <a:pt x="-5700" y="231786"/>
                  <a:pt x="36104" y="202153"/>
                  <a:pt x="54625" y="187336"/>
                </a:cubicBezTo>
                <a:cubicBezTo>
                  <a:pt x="73146" y="172519"/>
                  <a:pt x="103308" y="156115"/>
                  <a:pt x="111775" y="139711"/>
                </a:cubicBezTo>
                <a:cubicBezTo>
                  <a:pt x="120242" y="123307"/>
                  <a:pt x="115479" y="108490"/>
                  <a:pt x="105425" y="88911"/>
                </a:cubicBezTo>
                <a:cubicBezTo>
                  <a:pt x="95371" y="69332"/>
                  <a:pt x="50921" y="-1047"/>
                  <a:pt x="51450" y="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5" name="フリーフォーム 874">
            <a:extLst>
              <a:ext uri="{FF2B5EF4-FFF2-40B4-BE49-F238E27FC236}">
                <a16:creationId xmlns:a16="http://schemas.microsoft.com/office/drawing/2014/main" id="{DC504A6A-62B1-B18D-D830-502D80216315}"/>
              </a:ext>
            </a:extLst>
          </p:cNvPr>
          <p:cNvSpPr/>
          <p:nvPr/>
        </p:nvSpPr>
        <p:spPr>
          <a:xfrm>
            <a:off x="2765379" y="6753156"/>
            <a:ext cx="63183" cy="162177"/>
          </a:xfrm>
          <a:custGeom>
            <a:avLst/>
            <a:gdLst>
              <a:gd name="connsiteX0" fmla="*/ 46 w 63183"/>
              <a:gd name="connsiteY0" fmla="*/ 69 h 162177"/>
              <a:gd name="connsiteX1" fmla="*/ 57196 w 63183"/>
              <a:gd name="connsiteY1" fmla="*/ 98494 h 162177"/>
              <a:gd name="connsiteX2" fmla="*/ 60371 w 63183"/>
              <a:gd name="connsiteY2" fmla="*/ 161994 h 162177"/>
              <a:gd name="connsiteX3" fmla="*/ 47671 w 63183"/>
              <a:gd name="connsiteY3" fmla="*/ 114369 h 162177"/>
              <a:gd name="connsiteX4" fmla="*/ 46 w 63183"/>
              <a:gd name="connsiteY4" fmla="*/ 69 h 162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3183" h="162177">
                <a:moveTo>
                  <a:pt x="46" y="69"/>
                </a:moveTo>
                <a:cubicBezTo>
                  <a:pt x="1634" y="-2577"/>
                  <a:pt x="47142" y="71507"/>
                  <a:pt x="57196" y="98494"/>
                </a:cubicBezTo>
                <a:cubicBezTo>
                  <a:pt x="67250" y="125482"/>
                  <a:pt x="61959" y="159348"/>
                  <a:pt x="60371" y="161994"/>
                </a:cubicBezTo>
                <a:cubicBezTo>
                  <a:pt x="58784" y="164640"/>
                  <a:pt x="57196" y="138182"/>
                  <a:pt x="47671" y="114369"/>
                </a:cubicBezTo>
                <a:cubicBezTo>
                  <a:pt x="38146" y="90557"/>
                  <a:pt x="-1542" y="2715"/>
                  <a:pt x="46" y="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6" name="フリーフォーム 875">
            <a:extLst>
              <a:ext uri="{FF2B5EF4-FFF2-40B4-BE49-F238E27FC236}">
                <a16:creationId xmlns:a16="http://schemas.microsoft.com/office/drawing/2014/main" id="{9CDAFF0C-DAAD-6272-E7C1-D1DB5AD858F3}"/>
              </a:ext>
            </a:extLst>
          </p:cNvPr>
          <p:cNvSpPr/>
          <p:nvPr/>
        </p:nvSpPr>
        <p:spPr>
          <a:xfrm>
            <a:off x="2720775" y="6813490"/>
            <a:ext cx="68072" cy="108100"/>
          </a:xfrm>
          <a:custGeom>
            <a:avLst/>
            <a:gdLst>
              <a:gd name="connsiteX0" fmla="*/ 19250 w 68072"/>
              <a:gd name="connsiteY0" fmla="*/ 60 h 108100"/>
              <a:gd name="connsiteX1" fmla="*/ 54175 w 68072"/>
              <a:gd name="connsiteY1" fmla="*/ 76260 h 108100"/>
              <a:gd name="connsiteX2" fmla="*/ 41475 w 68072"/>
              <a:gd name="connsiteY2" fmla="*/ 95310 h 108100"/>
              <a:gd name="connsiteX3" fmla="*/ 200 w 68072"/>
              <a:gd name="connsiteY3" fmla="*/ 108010 h 108100"/>
              <a:gd name="connsiteX4" fmla="*/ 60525 w 68072"/>
              <a:gd name="connsiteY4" fmla="*/ 88960 h 108100"/>
              <a:gd name="connsiteX5" fmla="*/ 63700 w 68072"/>
              <a:gd name="connsiteY5" fmla="*/ 63560 h 108100"/>
              <a:gd name="connsiteX6" fmla="*/ 19250 w 68072"/>
              <a:gd name="connsiteY6" fmla="*/ 60 h 10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8072" h="108100">
                <a:moveTo>
                  <a:pt x="19250" y="60"/>
                </a:moveTo>
                <a:cubicBezTo>
                  <a:pt x="17662" y="2177"/>
                  <a:pt x="50471" y="60385"/>
                  <a:pt x="54175" y="76260"/>
                </a:cubicBezTo>
                <a:cubicBezTo>
                  <a:pt x="57879" y="92135"/>
                  <a:pt x="50471" y="90018"/>
                  <a:pt x="41475" y="95310"/>
                </a:cubicBezTo>
                <a:cubicBezTo>
                  <a:pt x="32479" y="100602"/>
                  <a:pt x="-2975" y="109068"/>
                  <a:pt x="200" y="108010"/>
                </a:cubicBezTo>
                <a:cubicBezTo>
                  <a:pt x="3375" y="106952"/>
                  <a:pt x="49942" y="96368"/>
                  <a:pt x="60525" y="88960"/>
                </a:cubicBezTo>
                <a:cubicBezTo>
                  <a:pt x="71108" y="81552"/>
                  <a:pt x="68992" y="75202"/>
                  <a:pt x="63700" y="63560"/>
                </a:cubicBezTo>
                <a:cubicBezTo>
                  <a:pt x="58408" y="51918"/>
                  <a:pt x="20838" y="-2057"/>
                  <a:pt x="19250" y="6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7" name="フリーフォーム 876">
            <a:extLst>
              <a:ext uri="{FF2B5EF4-FFF2-40B4-BE49-F238E27FC236}">
                <a16:creationId xmlns:a16="http://schemas.microsoft.com/office/drawing/2014/main" id="{DEF4F965-EC8D-228F-AC8C-35896D6F203D}"/>
              </a:ext>
            </a:extLst>
          </p:cNvPr>
          <p:cNvSpPr/>
          <p:nvPr/>
        </p:nvSpPr>
        <p:spPr>
          <a:xfrm>
            <a:off x="2691038" y="6822690"/>
            <a:ext cx="87254" cy="114685"/>
          </a:xfrm>
          <a:custGeom>
            <a:avLst/>
            <a:gdLst>
              <a:gd name="connsiteX0" fmla="*/ 87087 w 87254"/>
              <a:gd name="connsiteY0" fmla="*/ 385 h 114685"/>
              <a:gd name="connsiteX1" fmla="*/ 23587 w 87254"/>
              <a:gd name="connsiteY1" fmla="*/ 41660 h 114685"/>
              <a:gd name="connsiteX2" fmla="*/ 36287 w 87254"/>
              <a:gd name="connsiteY2" fmla="*/ 82935 h 114685"/>
              <a:gd name="connsiteX3" fmla="*/ 48987 w 87254"/>
              <a:gd name="connsiteY3" fmla="*/ 114685 h 114685"/>
              <a:gd name="connsiteX4" fmla="*/ 20412 w 87254"/>
              <a:gd name="connsiteY4" fmla="*/ 82935 h 114685"/>
              <a:gd name="connsiteX5" fmla="*/ 1362 w 87254"/>
              <a:gd name="connsiteY5" fmla="*/ 67060 h 114685"/>
              <a:gd name="connsiteX6" fmla="*/ 87087 w 87254"/>
              <a:gd name="connsiteY6" fmla="*/ 385 h 114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254" h="114685">
                <a:moveTo>
                  <a:pt x="87087" y="385"/>
                </a:moveTo>
                <a:cubicBezTo>
                  <a:pt x="90791" y="-3848"/>
                  <a:pt x="32054" y="27902"/>
                  <a:pt x="23587" y="41660"/>
                </a:cubicBezTo>
                <a:cubicBezTo>
                  <a:pt x="15120" y="55418"/>
                  <a:pt x="32054" y="70764"/>
                  <a:pt x="36287" y="82935"/>
                </a:cubicBezTo>
                <a:cubicBezTo>
                  <a:pt x="40520" y="95106"/>
                  <a:pt x="48987" y="114685"/>
                  <a:pt x="48987" y="114685"/>
                </a:cubicBezTo>
                <a:cubicBezTo>
                  <a:pt x="46341" y="114685"/>
                  <a:pt x="28349" y="90872"/>
                  <a:pt x="20412" y="82935"/>
                </a:cubicBezTo>
                <a:cubicBezTo>
                  <a:pt x="12475" y="74998"/>
                  <a:pt x="-4988" y="79760"/>
                  <a:pt x="1362" y="67060"/>
                </a:cubicBezTo>
                <a:cubicBezTo>
                  <a:pt x="7712" y="54360"/>
                  <a:pt x="83383" y="4618"/>
                  <a:pt x="87087" y="3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8" name="フリーフォーム 877">
            <a:extLst>
              <a:ext uri="{FF2B5EF4-FFF2-40B4-BE49-F238E27FC236}">
                <a16:creationId xmlns:a16="http://schemas.microsoft.com/office/drawing/2014/main" id="{EA89EE3D-4C08-CF44-7478-44B371F2EFD7}"/>
              </a:ext>
            </a:extLst>
          </p:cNvPr>
          <p:cNvSpPr/>
          <p:nvPr/>
        </p:nvSpPr>
        <p:spPr>
          <a:xfrm>
            <a:off x="2666980" y="6800574"/>
            <a:ext cx="60351" cy="155935"/>
          </a:xfrm>
          <a:custGeom>
            <a:avLst/>
            <a:gdLst>
              <a:gd name="connsiteX0" fmla="*/ 60345 w 60351"/>
              <a:gd name="connsiteY0" fmla="*/ 276 h 155935"/>
              <a:gd name="connsiteX1" fmla="*/ 22245 w 60351"/>
              <a:gd name="connsiteY1" fmla="*/ 92351 h 155935"/>
              <a:gd name="connsiteX2" fmla="*/ 31770 w 60351"/>
              <a:gd name="connsiteY2" fmla="*/ 155851 h 155935"/>
              <a:gd name="connsiteX3" fmla="*/ 15895 w 60351"/>
              <a:gd name="connsiteY3" fmla="*/ 105051 h 155935"/>
              <a:gd name="connsiteX4" fmla="*/ 20 w 60351"/>
              <a:gd name="connsiteY4" fmla="*/ 66951 h 155935"/>
              <a:gd name="connsiteX5" fmla="*/ 12720 w 60351"/>
              <a:gd name="connsiteY5" fmla="*/ 82826 h 155935"/>
              <a:gd name="connsiteX6" fmla="*/ 19070 w 60351"/>
              <a:gd name="connsiteY6" fmla="*/ 63776 h 155935"/>
              <a:gd name="connsiteX7" fmla="*/ 60345 w 60351"/>
              <a:gd name="connsiteY7" fmla="*/ 276 h 155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0351" h="155935">
                <a:moveTo>
                  <a:pt x="60345" y="276"/>
                </a:moveTo>
                <a:cubicBezTo>
                  <a:pt x="60874" y="5039"/>
                  <a:pt x="27007" y="66422"/>
                  <a:pt x="22245" y="92351"/>
                </a:cubicBezTo>
                <a:cubicBezTo>
                  <a:pt x="17483" y="118280"/>
                  <a:pt x="32828" y="153734"/>
                  <a:pt x="31770" y="155851"/>
                </a:cubicBezTo>
                <a:cubicBezTo>
                  <a:pt x="30712" y="157968"/>
                  <a:pt x="21187" y="119868"/>
                  <a:pt x="15895" y="105051"/>
                </a:cubicBezTo>
                <a:cubicBezTo>
                  <a:pt x="10603" y="90234"/>
                  <a:pt x="549" y="70655"/>
                  <a:pt x="20" y="66951"/>
                </a:cubicBezTo>
                <a:cubicBezTo>
                  <a:pt x="-509" y="63247"/>
                  <a:pt x="9545" y="83355"/>
                  <a:pt x="12720" y="82826"/>
                </a:cubicBezTo>
                <a:cubicBezTo>
                  <a:pt x="15895" y="82297"/>
                  <a:pt x="14837" y="73830"/>
                  <a:pt x="19070" y="63776"/>
                </a:cubicBezTo>
                <a:cubicBezTo>
                  <a:pt x="23303" y="53722"/>
                  <a:pt x="59816" y="-4487"/>
                  <a:pt x="60345" y="2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9" name="フリーフォーム 878">
            <a:extLst>
              <a:ext uri="{FF2B5EF4-FFF2-40B4-BE49-F238E27FC236}">
                <a16:creationId xmlns:a16="http://schemas.microsoft.com/office/drawing/2014/main" id="{BBF75376-A16B-61EC-6106-EAE41158E9D6}"/>
              </a:ext>
            </a:extLst>
          </p:cNvPr>
          <p:cNvSpPr/>
          <p:nvPr/>
        </p:nvSpPr>
        <p:spPr>
          <a:xfrm>
            <a:off x="3403575" y="7765685"/>
            <a:ext cx="130386" cy="611026"/>
          </a:xfrm>
          <a:custGeom>
            <a:avLst/>
            <a:gdLst>
              <a:gd name="connsiteX0" fmla="*/ 25 w 130386"/>
              <a:gd name="connsiteY0" fmla="*/ 365 h 611026"/>
              <a:gd name="connsiteX1" fmla="*/ 47650 w 130386"/>
              <a:gd name="connsiteY1" fmla="*/ 130540 h 611026"/>
              <a:gd name="connsiteX2" fmla="*/ 38125 w 130386"/>
              <a:gd name="connsiteY2" fmla="*/ 136890 h 611026"/>
              <a:gd name="connsiteX3" fmla="*/ 111150 w 130386"/>
              <a:gd name="connsiteY3" fmla="*/ 184515 h 611026"/>
              <a:gd name="connsiteX4" fmla="*/ 130200 w 130386"/>
              <a:gd name="connsiteY4" fmla="*/ 171815 h 611026"/>
              <a:gd name="connsiteX5" fmla="*/ 120675 w 130386"/>
              <a:gd name="connsiteY5" fmla="*/ 260715 h 611026"/>
              <a:gd name="connsiteX6" fmla="*/ 117500 w 130386"/>
              <a:gd name="connsiteY6" fmla="*/ 343265 h 611026"/>
              <a:gd name="connsiteX7" fmla="*/ 114325 w 130386"/>
              <a:gd name="connsiteY7" fmla="*/ 603615 h 611026"/>
              <a:gd name="connsiteX8" fmla="*/ 117500 w 130386"/>
              <a:gd name="connsiteY8" fmla="*/ 511540 h 611026"/>
              <a:gd name="connsiteX9" fmla="*/ 120675 w 130386"/>
              <a:gd name="connsiteY9" fmla="*/ 219440 h 611026"/>
              <a:gd name="connsiteX10" fmla="*/ 66700 w 130386"/>
              <a:gd name="connsiteY10" fmla="*/ 155940 h 611026"/>
              <a:gd name="connsiteX11" fmla="*/ 101625 w 130386"/>
              <a:gd name="connsiteY11" fmla="*/ 200390 h 611026"/>
              <a:gd name="connsiteX12" fmla="*/ 63525 w 130386"/>
              <a:gd name="connsiteY12" fmla="*/ 149590 h 611026"/>
              <a:gd name="connsiteX13" fmla="*/ 41300 w 130386"/>
              <a:gd name="connsiteY13" fmla="*/ 92440 h 611026"/>
              <a:gd name="connsiteX14" fmla="*/ 25 w 130386"/>
              <a:gd name="connsiteY14" fmla="*/ 365 h 61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0386" h="611026">
                <a:moveTo>
                  <a:pt x="25" y="365"/>
                </a:moveTo>
                <a:cubicBezTo>
                  <a:pt x="1083" y="6715"/>
                  <a:pt x="47650" y="130540"/>
                  <a:pt x="47650" y="130540"/>
                </a:cubicBezTo>
                <a:cubicBezTo>
                  <a:pt x="54000" y="153294"/>
                  <a:pt x="27542" y="127894"/>
                  <a:pt x="38125" y="136890"/>
                </a:cubicBezTo>
                <a:cubicBezTo>
                  <a:pt x="48708" y="145886"/>
                  <a:pt x="111150" y="184515"/>
                  <a:pt x="111150" y="184515"/>
                </a:cubicBezTo>
                <a:cubicBezTo>
                  <a:pt x="126496" y="190336"/>
                  <a:pt x="128613" y="159115"/>
                  <a:pt x="130200" y="171815"/>
                </a:cubicBezTo>
                <a:cubicBezTo>
                  <a:pt x="131787" y="184515"/>
                  <a:pt x="122792" y="232140"/>
                  <a:pt x="120675" y="260715"/>
                </a:cubicBezTo>
                <a:cubicBezTo>
                  <a:pt x="118558" y="289290"/>
                  <a:pt x="118558" y="286115"/>
                  <a:pt x="117500" y="343265"/>
                </a:cubicBezTo>
                <a:cubicBezTo>
                  <a:pt x="116442" y="400415"/>
                  <a:pt x="114325" y="575569"/>
                  <a:pt x="114325" y="603615"/>
                </a:cubicBezTo>
                <a:cubicBezTo>
                  <a:pt x="114325" y="631661"/>
                  <a:pt x="116442" y="575569"/>
                  <a:pt x="117500" y="511540"/>
                </a:cubicBezTo>
                <a:cubicBezTo>
                  <a:pt x="118558" y="447511"/>
                  <a:pt x="129142" y="278707"/>
                  <a:pt x="120675" y="219440"/>
                </a:cubicBezTo>
                <a:cubicBezTo>
                  <a:pt x="112208" y="160173"/>
                  <a:pt x="69875" y="159115"/>
                  <a:pt x="66700" y="155940"/>
                </a:cubicBezTo>
                <a:cubicBezTo>
                  <a:pt x="63525" y="152765"/>
                  <a:pt x="102154" y="201448"/>
                  <a:pt x="101625" y="200390"/>
                </a:cubicBezTo>
                <a:cubicBezTo>
                  <a:pt x="101096" y="199332"/>
                  <a:pt x="73579" y="167582"/>
                  <a:pt x="63525" y="149590"/>
                </a:cubicBezTo>
                <a:cubicBezTo>
                  <a:pt x="53471" y="131598"/>
                  <a:pt x="51354" y="112548"/>
                  <a:pt x="41300" y="92440"/>
                </a:cubicBezTo>
                <a:cubicBezTo>
                  <a:pt x="31246" y="72332"/>
                  <a:pt x="-1033" y="-5985"/>
                  <a:pt x="25" y="3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0" name="フリーフォーム 879">
            <a:extLst>
              <a:ext uri="{FF2B5EF4-FFF2-40B4-BE49-F238E27FC236}">
                <a16:creationId xmlns:a16="http://schemas.microsoft.com/office/drawing/2014/main" id="{8ED1CE81-5E18-3FB5-FCD2-6D9FA6011C0B}"/>
              </a:ext>
            </a:extLst>
          </p:cNvPr>
          <p:cNvSpPr/>
          <p:nvPr/>
        </p:nvSpPr>
        <p:spPr>
          <a:xfrm>
            <a:off x="2171223" y="10025496"/>
            <a:ext cx="245338" cy="246064"/>
          </a:xfrm>
          <a:custGeom>
            <a:avLst/>
            <a:gdLst>
              <a:gd name="connsiteX0" fmla="*/ 244952 w 245338"/>
              <a:gd name="connsiteY0" fmla="*/ 1154 h 246064"/>
              <a:gd name="connsiteX1" fmla="*/ 114777 w 245338"/>
              <a:gd name="connsiteY1" fmla="*/ 140854 h 246064"/>
              <a:gd name="connsiteX2" fmla="*/ 133827 w 245338"/>
              <a:gd name="connsiteY2" fmla="*/ 102754 h 246064"/>
              <a:gd name="connsiteX3" fmla="*/ 477 w 245338"/>
              <a:gd name="connsiteY3" fmla="*/ 245629 h 246064"/>
              <a:gd name="connsiteX4" fmla="*/ 86202 w 245338"/>
              <a:gd name="connsiteY4" fmla="*/ 150379 h 246064"/>
              <a:gd name="connsiteX5" fmla="*/ 152877 w 245338"/>
              <a:gd name="connsiteY5" fmla="*/ 77354 h 246064"/>
              <a:gd name="connsiteX6" fmla="*/ 244952 w 245338"/>
              <a:gd name="connsiteY6" fmla="*/ 1154 h 2460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338" h="246064">
                <a:moveTo>
                  <a:pt x="244952" y="1154"/>
                </a:moveTo>
                <a:cubicBezTo>
                  <a:pt x="238602" y="11737"/>
                  <a:pt x="133298" y="123921"/>
                  <a:pt x="114777" y="140854"/>
                </a:cubicBezTo>
                <a:cubicBezTo>
                  <a:pt x="96256" y="157787"/>
                  <a:pt x="152877" y="85292"/>
                  <a:pt x="133827" y="102754"/>
                </a:cubicBezTo>
                <a:cubicBezTo>
                  <a:pt x="114777" y="120216"/>
                  <a:pt x="8414" y="237692"/>
                  <a:pt x="477" y="245629"/>
                </a:cubicBezTo>
                <a:cubicBezTo>
                  <a:pt x="-7460" y="253566"/>
                  <a:pt x="86202" y="150379"/>
                  <a:pt x="86202" y="150379"/>
                </a:cubicBezTo>
                <a:cubicBezTo>
                  <a:pt x="111602" y="122333"/>
                  <a:pt x="128006" y="99050"/>
                  <a:pt x="152877" y="77354"/>
                </a:cubicBezTo>
                <a:cubicBezTo>
                  <a:pt x="177748" y="55658"/>
                  <a:pt x="251302" y="-9429"/>
                  <a:pt x="244952" y="11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1" name="フリーフォーム 880">
            <a:extLst>
              <a:ext uri="{FF2B5EF4-FFF2-40B4-BE49-F238E27FC236}">
                <a16:creationId xmlns:a16="http://schemas.microsoft.com/office/drawing/2014/main" id="{65792F11-6870-ACFA-0B1A-7B7D792E7AC3}"/>
              </a:ext>
            </a:extLst>
          </p:cNvPr>
          <p:cNvSpPr/>
          <p:nvPr/>
        </p:nvSpPr>
        <p:spPr>
          <a:xfrm>
            <a:off x="2183338" y="10016206"/>
            <a:ext cx="227079" cy="611192"/>
          </a:xfrm>
          <a:custGeom>
            <a:avLst/>
            <a:gdLst>
              <a:gd name="connsiteX0" fmla="*/ 226487 w 227079"/>
              <a:gd name="connsiteY0" fmla="*/ 919 h 611192"/>
              <a:gd name="connsiteX1" fmla="*/ 23287 w 227079"/>
              <a:gd name="connsiteY1" fmla="*/ 200944 h 611192"/>
              <a:gd name="connsiteX2" fmla="*/ 39162 w 227079"/>
              <a:gd name="connsiteY2" fmla="*/ 181894 h 611192"/>
              <a:gd name="connsiteX3" fmla="*/ 1062 w 227079"/>
              <a:gd name="connsiteY3" fmla="*/ 229519 h 611192"/>
              <a:gd name="connsiteX4" fmla="*/ 10587 w 227079"/>
              <a:gd name="connsiteY4" fmla="*/ 289844 h 611192"/>
              <a:gd name="connsiteX5" fmla="*/ 10587 w 227079"/>
              <a:gd name="connsiteY5" fmla="*/ 267619 h 611192"/>
              <a:gd name="connsiteX6" fmla="*/ 1062 w 227079"/>
              <a:gd name="connsiteY6" fmla="*/ 400969 h 611192"/>
              <a:gd name="connsiteX7" fmla="*/ 13762 w 227079"/>
              <a:gd name="connsiteY7" fmla="*/ 607344 h 611192"/>
              <a:gd name="connsiteX8" fmla="*/ 13762 w 227079"/>
              <a:gd name="connsiteY8" fmla="*/ 540669 h 611192"/>
              <a:gd name="connsiteX9" fmla="*/ 13762 w 227079"/>
              <a:gd name="connsiteY9" fmla="*/ 353344 h 611192"/>
              <a:gd name="connsiteX10" fmla="*/ 13762 w 227079"/>
              <a:gd name="connsiteY10" fmla="*/ 251744 h 611192"/>
              <a:gd name="connsiteX11" fmla="*/ 26462 w 227079"/>
              <a:gd name="connsiteY11" fmla="*/ 207294 h 611192"/>
              <a:gd name="connsiteX12" fmla="*/ 13762 w 227079"/>
              <a:gd name="connsiteY12" fmla="*/ 232694 h 611192"/>
              <a:gd name="connsiteX13" fmla="*/ 70912 w 227079"/>
              <a:gd name="connsiteY13" fmla="*/ 159669 h 611192"/>
              <a:gd name="connsiteX14" fmla="*/ 61387 w 227079"/>
              <a:gd name="connsiteY14" fmla="*/ 169194 h 611192"/>
              <a:gd name="connsiteX15" fmla="*/ 112187 w 227079"/>
              <a:gd name="connsiteY15" fmla="*/ 115219 h 611192"/>
              <a:gd name="connsiteX16" fmla="*/ 86787 w 227079"/>
              <a:gd name="connsiteY16" fmla="*/ 124744 h 611192"/>
              <a:gd name="connsiteX17" fmla="*/ 226487 w 227079"/>
              <a:gd name="connsiteY17" fmla="*/ 919 h 611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7079" h="611192">
                <a:moveTo>
                  <a:pt x="226487" y="919"/>
                </a:moveTo>
                <a:cubicBezTo>
                  <a:pt x="215904" y="13619"/>
                  <a:pt x="54508" y="170782"/>
                  <a:pt x="23287" y="200944"/>
                </a:cubicBezTo>
                <a:cubicBezTo>
                  <a:pt x="-7934" y="231106"/>
                  <a:pt x="42866" y="177132"/>
                  <a:pt x="39162" y="181894"/>
                </a:cubicBezTo>
                <a:cubicBezTo>
                  <a:pt x="35458" y="186656"/>
                  <a:pt x="5824" y="211527"/>
                  <a:pt x="1062" y="229519"/>
                </a:cubicBezTo>
                <a:cubicBezTo>
                  <a:pt x="-3701" y="247511"/>
                  <a:pt x="8999" y="283494"/>
                  <a:pt x="10587" y="289844"/>
                </a:cubicBezTo>
                <a:cubicBezTo>
                  <a:pt x="12174" y="296194"/>
                  <a:pt x="12174" y="249098"/>
                  <a:pt x="10587" y="267619"/>
                </a:cubicBezTo>
                <a:cubicBezTo>
                  <a:pt x="9000" y="286140"/>
                  <a:pt x="533" y="344348"/>
                  <a:pt x="1062" y="400969"/>
                </a:cubicBezTo>
                <a:cubicBezTo>
                  <a:pt x="1591" y="457590"/>
                  <a:pt x="11645" y="584061"/>
                  <a:pt x="13762" y="607344"/>
                </a:cubicBezTo>
                <a:cubicBezTo>
                  <a:pt x="15879" y="630627"/>
                  <a:pt x="13762" y="540669"/>
                  <a:pt x="13762" y="540669"/>
                </a:cubicBezTo>
                <a:lnTo>
                  <a:pt x="13762" y="353344"/>
                </a:lnTo>
                <a:cubicBezTo>
                  <a:pt x="13762" y="305190"/>
                  <a:pt x="11645" y="276086"/>
                  <a:pt x="13762" y="251744"/>
                </a:cubicBezTo>
                <a:cubicBezTo>
                  <a:pt x="15879" y="227402"/>
                  <a:pt x="26462" y="210469"/>
                  <a:pt x="26462" y="207294"/>
                </a:cubicBezTo>
                <a:cubicBezTo>
                  <a:pt x="26462" y="204119"/>
                  <a:pt x="6354" y="240632"/>
                  <a:pt x="13762" y="232694"/>
                </a:cubicBezTo>
                <a:cubicBezTo>
                  <a:pt x="21170" y="224757"/>
                  <a:pt x="70912" y="159669"/>
                  <a:pt x="70912" y="159669"/>
                </a:cubicBezTo>
                <a:cubicBezTo>
                  <a:pt x="78849" y="149086"/>
                  <a:pt x="54508" y="176602"/>
                  <a:pt x="61387" y="169194"/>
                </a:cubicBezTo>
                <a:cubicBezTo>
                  <a:pt x="68266" y="161786"/>
                  <a:pt x="107954" y="122627"/>
                  <a:pt x="112187" y="115219"/>
                </a:cubicBezTo>
                <a:cubicBezTo>
                  <a:pt x="116420" y="107811"/>
                  <a:pt x="70912" y="138502"/>
                  <a:pt x="86787" y="124744"/>
                </a:cubicBezTo>
                <a:cubicBezTo>
                  <a:pt x="102662" y="110986"/>
                  <a:pt x="237070" y="-11781"/>
                  <a:pt x="226487" y="9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2" name="フリーフォーム 881">
            <a:extLst>
              <a:ext uri="{FF2B5EF4-FFF2-40B4-BE49-F238E27FC236}">
                <a16:creationId xmlns:a16="http://schemas.microsoft.com/office/drawing/2014/main" id="{2E52445B-446B-506A-F00E-311011DF9CB8}"/>
              </a:ext>
            </a:extLst>
          </p:cNvPr>
          <p:cNvSpPr/>
          <p:nvPr/>
        </p:nvSpPr>
        <p:spPr>
          <a:xfrm>
            <a:off x="2201751" y="10005172"/>
            <a:ext cx="254945" cy="629196"/>
          </a:xfrm>
          <a:custGeom>
            <a:avLst/>
            <a:gdLst>
              <a:gd name="connsiteX0" fmla="*/ 233474 w 254945"/>
              <a:gd name="connsiteY0" fmla="*/ 2428 h 629196"/>
              <a:gd name="connsiteX1" fmla="*/ 230299 w 254945"/>
              <a:gd name="connsiteY1" fmla="*/ 119903 h 629196"/>
              <a:gd name="connsiteX2" fmla="*/ 252524 w 254945"/>
              <a:gd name="connsiteY2" fmla="*/ 265953 h 629196"/>
              <a:gd name="connsiteX3" fmla="*/ 249349 w 254945"/>
              <a:gd name="connsiteY3" fmla="*/ 246903 h 629196"/>
              <a:gd name="connsiteX4" fmla="*/ 208074 w 254945"/>
              <a:gd name="connsiteY4" fmla="*/ 367553 h 629196"/>
              <a:gd name="connsiteX5" fmla="*/ 166799 w 254945"/>
              <a:gd name="connsiteY5" fmla="*/ 421528 h 629196"/>
              <a:gd name="connsiteX6" fmla="*/ 4874 w 254945"/>
              <a:gd name="connsiteY6" fmla="*/ 624728 h 629196"/>
              <a:gd name="connsiteX7" fmla="*/ 58849 w 254945"/>
              <a:gd name="connsiteY7" fmla="*/ 545353 h 629196"/>
              <a:gd name="connsiteX8" fmla="*/ 227124 w 254945"/>
              <a:gd name="connsiteY8" fmla="*/ 354853 h 629196"/>
              <a:gd name="connsiteX9" fmla="*/ 233474 w 254945"/>
              <a:gd name="connsiteY9" fmla="*/ 231028 h 629196"/>
              <a:gd name="connsiteX10" fmla="*/ 233474 w 254945"/>
              <a:gd name="connsiteY10" fmla="*/ 2428 h 6291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4945" h="629196">
                <a:moveTo>
                  <a:pt x="233474" y="2428"/>
                </a:moveTo>
                <a:cubicBezTo>
                  <a:pt x="232945" y="-16093"/>
                  <a:pt x="227124" y="75982"/>
                  <a:pt x="230299" y="119903"/>
                </a:cubicBezTo>
                <a:cubicBezTo>
                  <a:pt x="233474" y="163824"/>
                  <a:pt x="249349" y="244786"/>
                  <a:pt x="252524" y="265953"/>
                </a:cubicBezTo>
                <a:cubicBezTo>
                  <a:pt x="255699" y="287120"/>
                  <a:pt x="256757" y="229970"/>
                  <a:pt x="249349" y="246903"/>
                </a:cubicBezTo>
                <a:cubicBezTo>
                  <a:pt x="241941" y="263836"/>
                  <a:pt x="221832" y="338449"/>
                  <a:pt x="208074" y="367553"/>
                </a:cubicBezTo>
                <a:cubicBezTo>
                  <a:pt x="194316" y="396657"/>
                  <a:pt x="200666" y="378665"/>
                  <a:pt x="166799" y="421528"/>
                </a:cubicBezTo>
                <a:cubicBezTo>
                  <a:pt x="132932" y="464391"/>
                  <a:pt x="22866" y="604091"/>
                  <a:pt x="4874" y="624728"/>
                </a:cubicBezTo>
                <a:cubicBezTo>
                  <a:pt x="-13118" y="645366"/>
                  <a:pt x="21807" y="590332"/>
                  <a:pt x="58849" y="545353"/>
                </a:cubicBezTo>
                <a:cubicBezTo>
                  <a:pt x="95891" y="500374"/>
                  <a:pt x="198020" y="407240"/>
                  <a:pt x="227124" y="354853"/>
                </a:cubicBezTo>
                <a:cubicBezTo>
                  <a:pt x="256228" y="302466"/>
                  <a:pt x="232416" y="286590"/>
                  <a:pt x="233474" y="231028"/>
                </a:cubicBezTo>
                <a:cubicBezTo>
                  <a:pt x="234532" y="175466"/>
                  <a:pt x="234003" y="20949"/>
                  <a:pt x="233474" y="24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3" name="フリーフォーム 882">
            <a:extLst>
              <a:ext uri="{FF2B5EF4-FFF2-40B4-BE49-F238E27FC236}">
                <a16:creationId xmlns:a16="http://schemas.microsoft.com/office/drawing/2014/main" id="{43B59878-BD3D-039E-3CF5-ABB22E991F68}"/>
              </a:ext>
            </a:extLst>
          </p:cNvPr>
          <p:cNvSpPr/>
          <p:nvPr/>
        </p:nvSpPr>
        <p:spPr>
          <a:xfrm>
            <a:off x="2182727" y="10020059"/>
            <a:ext cx="256538" cy="624385"/>
          </a:xfrm>
          <a:custGeom>
            <a:avLst/>
            <a:gdLst>
              <a:gd name="connsiteX0" fmla="*/ 236623 w 256538"/>
              <a:gd name="connsiteY0" fmla="*/ 241 h 624385"/>
              <a:gd name="connsiteX1" fmla="*/ 249323 w 256538"/>
              <a:gd name="connsiteY1" fmla="*/ 216141 h 624385"/>
              <a:gd name="connsiteX2" fmla="*/ 255673 w 256538"/>
              <a:gd name="connsiteY2" fmla="*/ 193916 h 624385"/>
              <a:gd name="connsiteX3" fmla="*/ 230273 w 256538"/>
              <a:gd name="connsiteY3" fmla="*/ 346316 h 624385"/>
              <a:gd name="connsiteX4" fmla="*/ 236623 w 256538"/>
              <a:gd name="connsiteY4" fmla="*/ 324091 h 624385"/>
              <a:gd name="connsiteX5" fmla="*/ 169948 w 256538"/>
              <a:gd name="connsiteY5" fmla="*/ 416166 h 624385"/>
              <a:gd name="connsiteX6" fmla="*/ 198523 w 256538"/>
              <a:gd name="connsiteY6" fmla="*/ 387591 h 624385"/>
              <a:gd name="connsiteX7" fmla="*/ 112798 w 256538"/>
              <a:gd name="connsiteY7" fmla="*/ 486016 h 624385"/>
              <a:gd name="connsiteX8" fmla="*/ 1673 w 256538"/>
              <a:gd name="connsiteY8" fmla="*/ 622541 h 624385"/>
              <a:gd name="connsiteX9" fmla="*/ 42948 w 256538"/>
              <a:gd name="connsiteY9" fmla="*/ 568566 h 624385"/>
              <a:gd name="connsiteX10" fmla="*/ 204873 w 256538"/>
              <a:gd name="connsiteY10" fmla="*/ 349491 h 624385"/>
              <a:gd name="connsiteX11" fmla="*/ 195348 w 256538"/>
              <a:gd name="connsiteY11" fmla="*/ 378066 h 624385"/>
              <a:gd name="connsiteX12" fmla="*/ 249323 w 256538"/>
              <a:gd name="connsiteY12" fmla="*/ 247891 h 624385"/>
              <a:gd name="connsiteX13" fmla="*/ 236623 w 256538"/>
              <a:gd name="connsiteY13" fmla="*/ 111366 h 624385"/>
              <a:gd name="connsiteX14" fmla="*/ 233448 w 256538"/>
              <a:gd name="connsiteY14" fmla="*/ 171691 h 624385"/>
              <a:gd name="connsiteX15" fmla="*/ 236623 w 256538"/>
              <a:gd name="connsiteY15" fmla="*/ 241 h 6243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56538" h="624385">
                <a:moveTo>
                  <a:pt x="236623" y="241"/>
                </a:moveTo>
                <a:cubicBezTo>
                  <a:pt x="239269" y="7649"/>
                  <a:pt x="246148" y="183862"/>
                  <a:pt x="249323" y="216141"/>
                </a:cubicBezTo>
                <a:cubicBezTo>
                  <a:pt x="252498" y="248420"/>
                  <a:pt x="258848" y="172220"/>
                  <a:pt x="255673" y="193916"/>
                </a:cubicBezTo>
                <a:cubicBezTo>
                  <a:pt x="252498" y="215612"/>
                  <a:pt x="233448" y="324620"/>
                  <a:pt x="230273" y="346316"/>
                </a:cubicBezTo>
                <a:cubicBezTo>
                  <a:pt x="227098" y="368012"/>
                  <a:pt x="246677" y="312449"/>
                  <a:pt x="236623" y="324091"/>
                </a:cubicBezTo>
                <a:cubicBezTo>
                  <a:pt x="226569" y="335733"/>
                  <a:pt x="176298" y="405583"/>
                  <a:pt x="169948" y="416166"/>
                </a:cubicBezTo>
                <a:cubicBezTo>
                  <a:pt x="163598" y="426749"/>
                  <a:pt x="208048" y="375949"/>
                  <a:pt x="198523" y="387591"/>
                </a:cubicBezTo>
                <a:cubicBezTo>
                  <a:pt x="188998" y="399233"/>
                  <a:pt x="145606" y="446858"/>
                  <a:pt x="112798" y="486016"/>
                </a:cubicBezTo>
                <a:cubicBezTo>
                  <a:pt x="79990" y="525174"/>
                  <a:pt x="13315" y="608783"/>
                  <a:pt x="1673" y="622541"/>
                </a:cubicBezTo>
                <a:cubicBezTo>
                  <a:pt x="-9969" y="636299"/>
                  <a:pt x="42948" y="568566"/>
                  <a:pt x="42948" y="568566"/>
                </a:cubicBezTo>
                <a:cubicBezTo>
                  <a:pt x="76815" y="523058"/>
                  <a:pt x="179473" y="381241"/>
                  <a:pt x="204873" y="349491"/>
                </a:cubicBezTo>
                <a:cubicBezTo>
                  <a:pt x="230273" y="317741"/>
                  <a:pt x="187940" y="394999"/>
                  <a:pt x="195348" y="378066"/>
                </a:cubicBezTo>
                <a:cubicBezTo>
                  <a:pt x="202756" y="361133"/>
                  <a:pt x="242444" y="292341"/>
                  <a:pt x="249323" y="247891"/>
                </a:cubicBezTo>
                <a:cubicBezTo>
                  <a:pt x="256202" y="203441"/>
                  <a:pt x="239269" y="124066"/>
                  <a:pt x="236623" y="111366"/>
                </a:cubicBezTo>
                <a:cubicBezTo>
                  <a:pt x="233977" y="98666"/>
                  <a:pt x="233448" y="185449"/>
                  <a:pt x="233448" y="171691"/>
                </a:cubicBezTo>
                <a:cubicBezTo>
                  <a:pt x="233448" y="157933"/>
                  <a:pt x="233977" y="-7167"/>
                  <a:pt x="236623" y="2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5" name="フリーフォーム 884">
            <a:extLst>
              <a:ext uri="{FF2B5EF4-FFF2-40B4-BE49-F238E27FC236}">
                <a16:creationId xmlns:a16="http://schemas.microsoft.com/office/drawing/2014/main" id="{0CDF804C-63BE-DF6C-5B16-97EA666EF86B}"/>
              </a:ext>
            </a:extLst>
          </p:cNvPr>
          <p:cNvSpPr/>
          <p:nvPr/>
        </p:nvSpPr>
        <p:spPr>
          <a:xfrm>
            <a:off x="2106541" y="10089892"/>
            <a:ext cx="176772" cy="333681"/>
          </a:xfrm>
          <a:custGeom>
            <a:avLst/>
            <a:gdLst>
              <a:gd name="connsiteX0" fmla="*/ 176284 w 176772"/>
              <a:gd name="connsiteY0" fmla="*/ 258 h 333681"/>
              <a:gd name="connsiteX1" fmla="*/ 61984 w 176772"/>
              <a:gd name="connsiteY1" fmla="*/ 108208 h 333681"/>
              <a:gd name="connsiteX2" fmla="*/ 1659 w 176772"/>
              <a:gd name="connsiteY2" fmla="*/ 155833 h 333681"/>
              <a:gd name="connsiteX3" fmla="*/ 17534 w 176772"/>
              <a:gd name="connsiteY3" fmla="*/ 203458 h 333681"/>
              <a:gd name="connsiteX4" fmla="*/ 23884 w 176772"/>
              <a:gd name="connsiteY4" fmla="*/ 260608 h 333681"/>
              <a:gd name="connsiteX5" fmla="*/ 17534 w 176772"/>
              <a:gd name="connsiteY5" fmla="*/ 333633 h 333681"/>
              <a:gd name="connsiteX6" fmla="*/ 23884 w 176772"/>
              <a:gd name="connsiteY6" fmla="*/ 270133 h 333681"/>
              <a:gd name="connsiteX7" fmla="*/ 27059 w 176772"/>
              <a:gd name="connsiteY7" fmla="*/ 168533 h 333681"/>
              <a:gd name="connsiteX8" fmla="*/ 96909 w 176772"/>
              <a:gd name="connsiteY8" fmla="*/ 101858 h 333681"/>
              <a:gd name="connsiteX9" fmla="*/ 36584 w 176772"/>
              <a:gd name="connsiteY9" fmla="*/ 139958 h 333681"/>
              <a:gd name="connsiteX10" fmla="*/ 100084 w 176772"/>
              <a:gd name="connsiteY10" fmla="*/ 79633 h 333681"/>
              <a:gd name="connsiteX11" fmla="*/ 176284 w 176772"/>
              <a:gd name="connsiteY11" fmla="*/ 258 h 333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6772" h="333681">
                <a:moveTo>
                  <a:pt x="176284" y="258"/>
                </a:moveTo>
                <a:cubicBezTo>
                  <a:pt x="169934" y="5020"/>
                  <a:pt x="91088" y="82279"/>
                  <a:pt x="61984" y="108208"/>
                </a:cubicBezTo>
                <a:cubicBezTo>
                  <a:pt x="32880" y="134137"/>
                  <a:pt x="9067" y="139958"/>
                  <a:pt x="1659" y="155833"/>
                </a:cubicBezTo>
                <a:cubicBezTo>
                  <a:pt x="-5749" y="171708"/>
                  <a:pt x="13830" y="185996"/>
                  <a:pt x="17534" y="203458"/>
                </a:cubicBezTo>
                <a:cubicBezTo>
                  <a:pt x="21238" y="220920"/>
                  <a:pt x="23884" y="238912"/>
                  <a:pt x="23884" y="260608"/>
                </a:cubicBezTo>
                <a:cubicBezTo>
                  <a:pt x="23884" y="282304"/>
                  <a:pt x="17534" y="332046"/>
                  <a:pt x="17534" y="333633"/>
                </a:cubicBezTo>
                <a:cubicBezTo>
                  <a:pt x="17534" y="335220"/>
                  <a:pt x="22297" y="297650"/>
                  <a:pt x="23884" y="270133"/>
                </a:cubicBezTo>
                <a:cubicBezTo>
                  <a:pt x="25471" y="242616"/>
                  <a:pt x="14888" y="196579"/>
                  <a:pt x="27059" y="168533"/>
                </a:cubicBezTo>
                <a:cubicBezTo>
                  <a:pt x="39230" y="140487"/>
                  <a:pt x="95322" y="106620"/>
                  <a:pt x="96909" y="101858"/>
                </a:cubicBezTo>
                <a:cubicBezTo>
                  <a:pt x="98496" y="97096"/>
                  <a:pt x="36055" y="143662"/>
                  <a:pt x="36584" y="139958"/>
                </a:cubicBezTo>
                <a:cubicBezTo>
                  <a:pt x="37113" y="136254"/>
                  <a:pt x="74684" y="101329"/>
                  <a:pt x="100084" y="79633"/>
                </a:cubicBezTo>
                <a:cubicBezTo>
                  <a:pt x="125484" y="57937"/>
                  <a:pt x="182634" y="-4504"/>
                  <a:pt x="176284" y="25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6" name="フリーフォーム 885">
            <a:extLst>
              <a:ext uri="{FF2B5EF4-FFF2-40B4-BE49-F238E27FC236}">
                <a16:creationId xmlns:a16="http://schemas.microsoft.com/office/drawing/2014/main" id="{51FC1C0A-0B55-3FDF-C7D7-29D54014FEAE}"/>
              </a:ext>
            </a:extLst>
          </p:cNvPr>
          <p:cNvSpPr/>
          <p:nvPr/>
        </p:nvSpPr>
        <p:spPr>
          <a:xfrm>
            <a:off x="2108093" y="10194849"/>
            <a:ext cx="64776" cy="228877"/>
          </a:xfrm>
          <a:custGeom>
            <a:avLst/>
            <a:gdLst>
              <a:gd name="connsiteX0" fmla="*/ 22332 w 64776"/>
              <a:gd name="connsiteY0" fmla="*/ 76 h 228877"/>
              <a:gd name="connsiteX1" fmla="*/ 22332 w 64776"/>
              <a:gd name="connsiteY1" fmla="*/ 117551 h 228877"/>
              <a:gd name="connsiteX2" fmla="*/ 35032 w 64776"/>
              <a:gd name="connsiteY2" fmla="*/ 152476 h 228877"/>
              <a:gd name="connsiteX3" fmla="*/ 60432 w 64776"/>
              <a:gd name="connsiteY3" fmla="*/ 101676 h 228877"/>
              <a:gd name="connsiteX4" fmla="*/ 12807 w 64776"/>
              <a:gd name="connsiteY4" fmla="*/ 228676 h 228877"/>
              <a:gd name="connsiteX5" fmla="*/ 60432 w 64776"/>
              <a:gd name="connsiteY5" fmla="*/ 130251 h 228877"/>
              <a:gd name="connsiteX6" fmla="*/ 60432 w 64776"/>
              <a:gd name="connsiteY6" fmla="*/ 95326 h 228877"/>
              <a:gd name="connsiteX7" fmla="*/ 41382 w 64776"/>
              <a:gd name="connsiteY7" fmla="*/ 165176 h 228877"/>
              <a:gd name="connsiteX8" fmla="*/ 28682 w 64776"/>
              <a:gd name="connsiteY8" fmla="*/ 120726 h 228877"/>
              <a:gd name="connsiteX9" fmla="*/ 107 w 64776"/>
              <a:gd name="connsiteY9" fmla="*/ 63576 h 228877"/>
              <a:gd name="connsiteX10" fmla="*/ 19157 w 64776"/>
              <a:gd name="connsiteY10" fmla="*/ 98501 h 228877"/>
              <a:gd name="connsiteX11" fmla="*/ 22332 w 64776"/>
              <a:gd name="connsiteY11" fmla="*/ 76 h 228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4776" h="228877">
                <a:moveTo>
                  <a:pt x="22332" y="76"/>
                </a:moveTo>
                <a:cubicBezTo>
                  <a:pt x="22861" y="3251"/>
                  <a:pt x="20215" y="92151"/>
                  <a:pt x="22332" y="117551"/>
                </a:cubicBezTo>
                <a:cubicBezTo>
                  <a:pt x="24449" y="142951"/>
                  <a:pt x="28682" y="155122"/>
                  <a:pt x="35032" y="152476"/>
                </a:cubicBezTo>
                <a:cubicBezTo>
                  <a:pt x="41382" y="149830"/>
                  <a:pt x="64136" y="88976"/>
                  <a:pt x="60432" y="101676"/>
                </a:cubicBezTo>
                <a:cubicBezTo>
                  <a:pt x="56728" y="114376"/>
                  <a:pt x="12807" y="223914"/>
                  <a:pt x="12807" y="228676"/>
                </a:cubicBezTo>
                <a:cubicBezTo>
                  <a:pt x="12807" y="233438"/>
                  <a:pt x="52495" y="152476"/>
                  <a:pt x="60432" y="130251"/>
                </a:cubicBezTo>
                <a:cubicBezTo>
                  <a:pt x="68370" y="108026"/>
                  <a:pt x="63607" y="89505"/>
                  <a:pt x="60432" y="95326"/>
                </a:cubicBezTo>
                <a:cubicBezTo>
                  <a:pt x="57257" y="101147"/>
                  <a:pt x="46674" y="160943"/>
                  <a:pt x="41382" y="165176"/>
                </a:cubicBezTo>
                <a:cubicBezTo>
                  <a:pt x="36090" y="169409"/>
                  <a:pt x="35561" y="137659"/>
                  <a:pt x="28682" y="120726"/>
                </a:cubicBezTo>
                <a:cubicBezTo>
                  <a:pt x="21803" y="103793"/>
                  <a:pt x="1694" y="67280"/>
                  <a:pt x="107" y="63576"/>
                </a:cubicBezTo>
                <a:cubicBezTo>
                  <a:pt x="-1480" y="59872"/>
                  <a:pt x="14924" y="103793"/>
                  <a:pt x="19157" y="98501"/>
                </a:cubicBezTo>
                <a:cubicBezTo>
                  <a:pt x="23390" y="93209"/>
                  <a:pt x="21803" y="-3099"/>
                  <a:pt x="22332" y="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7" name="フリーフォーム 886">
            <a:extLst>
              <a:ext uri="{FF2B5EF4-FFF2-40B4-BE49-F238E27FC236}">
                <a16:creationId xmlns:a16="http://schemas.microsoft.com/office/drawing/2014/main" id="{CEACC7B4-73DF-3ACE-8EE4-4A887AFAC9F2}"/>
              </a:ext>
            </a:extLst>
          </p:cNvPr>
          <p:cNvSpPr/>
          <p:nvPr/>
        </p:nvSpPr>
        <p:spPr>
          <a:xfrm>
            <a:off x="1225550" y="9737673"/>
            <a:ext cx="422682" cy="176401"/>
          </a:xfrm>
          <a:custGeom>
            <a:avLst/>
            <a:gdLst>
              <a:gd name="connsiteX0" fmla="*/ 0 w 422682"/>
              <a:gd name="connsiteY0" fmla="*/ 12752 h 176401"/>
              <a:gd name="connsiteX1" fmla="*/ 292100 w 422682"/>
              <a:gd name="connsiteY1" fmla="*/ 12752 h 176401"/>
              <a:gd name="connsiteX2" fmla="*/ 149225 w 422682"/>
              <a:gd name="connsiteY2" fmla="*/ 52 h 176401"/>
              <a:gd name="connsiteX3" fmla="*/ 317500 w 422682"/>
              <a:gd name="connsiteY3" fmla="*/ 12752 h 176401"/>
              <a:gd name="connsiteX4" fmla="*/ 358775 w 422682"/>
              <a:gd name="connsiteY4" fmla="*/ 22277 h 176401"/>
              <a:gd name="connsiteX5" fmla="*/ 381000 w 422682"/>
              <a:gd name="connsiteY5" fmla="*/ 41327 h 176401"/>
              <a:gd name="connsiteX6" fmla="*/ 422275 w 422682"/>
              <a:gd name="connsiteY6" fmla="*/ 174677 h 176401"/>
              <a:gd name="connsiteX7" fmla="*/ 403225 w 422682"/>
              <a:gd name="connsiteY7" fmla="*/ 120702 h 176401"/>
              <a:gd name="connsiteX8" fmla="*/ 368300 w 422682"/>
              <a:gd name="connsiteY8" fmla="*/ 22277 h 176401"/>
              <a:gd name="connsiteX9" fmla="*/ 288925 w 422682"/>
              <a:gd name="connsiteY9" fmla="*/ 6402 h 176401"/>
              <a:gd name="connsiteX10" fmla="*/ 127000 w 422682"/>
              <a:gd name="connsiteY10" fmla="*/ 9577 h 176401"/>
              <a:gd name="connsiteX11" fmla="*/ 180975 w 422682"/>
              <a:gd name="connsiteY11" fmla="*/ 52 h 176401"/>
              <a:gd name="connsiteX12" fmla="*/ 0 w 422682"/>
              <a:gd name="connsiteY12" fmla="*/ 12752 h 1764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2682" h="176401">
                <a:moveTo>
                  <a:pt x="0" y="12752"/>
                </a:moveTo>
                <a:lnTo>
                  <a:pt x="292100" y="12752"/>
                </a:lnTo>
                <a:lnTo>
                  <a:pt x="149225" y="52"/>
                </a:lnTo>
                <a:cubicBezTo>
                  <a:pt x="153458" y="52"/>
                  <a:pt x="282575" y="9048"/>
                  <a:pt x="317500" y="12752"/>
                </a:cubicBezTo>
                <a:cubicBezTo>
                  <a:pt x="352425" y="16456"/>
                  <a:pt x="348192" y="17515"/>
                  <a:pt x="358775" y="22277"/>
                </a:cubicBezTo>
                <a:cubicBezTo>
                  <a:pt x="369358" y="27040"/>
                  <a:pt x="370417" y="15927"/>
                  <a:pt x="381000" y="41327"/>
                </a:cubicBezTo>
                <a:cubicBezTo>
                  <a:pt x="391583" y="66727"/>
                  <a:pt x="418571" y="161448"/>
                  <a:pt x="422275" y="174677"/>
                </a:cubicBezTo>
                <a:cubicBezTo>
                  <a:pt x="425979" y="187906"/>
                  <a:pt x="403225" y="120702"/>
                  <a:pt x="403225" y="120702"/>
                </a:cubicBezTo>
                <a:cubicBezTo>
                  <a:pt x="394229" y="95302"/>
                  <a:pt x="387350" y="41327"/>
                  <a:pt x="368300" y="22277"/>
                </a:cubicBezTo>
                <a:cubicBezTo>
                  <a:pt x="349250" y="3227"/>
                  <a:pt x="329142" y="8519"/>
                  <a:pt x="288925" y="6402"/>
                </a:cubicBezTo>
                <a:cubicBezTo>
                  <a:pt x="248708" y="4285"/>
                  <a:pt x="144991" y="10635"/>
                  <a:pt x="127000" y="9577"/>
                </a:cubicBezTo>
                <a:cubicBezTo>
                  <a:pt x="109009" y="8519"/>
                  <a:pt x="203200" y="581"/>
                  <a:pt x="180975" y="52"/>
                </a:cubicBezTo>
                <a:cubicBezTo>
                  <a:pt x="158750" y="-477"/>
                  <a:pt x="76200" y="2962"/>
                  <a:pt x="0" y="127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8" name="フリーフォーム 887">
            <a:extLst>
              <a:ext uri="{FF2B5EF4-FFF2-40B4-BE49-F238E27FC236}">
                <a16:creationId xmlns:a16="http://schemas.microsoft.com/office/drawing/2014/main" id="{BDC0F179-41D8-8200-915D-19620D4A31FC}"/>
              </a:ext>
            </a:extLst>
          </p:cNvPr>
          <p:cNvSpPr/>
          <p:nvPr/>
        </p:nvSpPr>
        <p:spPr>
          <a:xfrm>
            <a:off x="1425245" y="9751813"/>
            <a:ext cx="203943" cy="167676"/>
          </a:xfrm>
          <a:custGeom>
            <a:avLst/>
            <a:gdLst>
              <a:gd name="connsiteX0" fmla="*/ 330 w 203943"/>
              <a:gd name="connsiteY0" fmla="*/ 1787 h 167676"/>
              <a:gd name="connsiteX1" fmla="*/ 120980 w 203943"/>
              <a:gd name="connsiteY1" fmla="*/ 11312 h 167676"/>
              <a:gd name="connsiteX2" fmla="*/ 149555 w 203943"/>
              <a:gd name="connsiteY2" fmla="*/ 55762 h 167676"/>
              <a:gd name="connsiteX3" fmla="*/ 155905 w 203943"/>
              <a:gd name="connsiteY3" fmla="*/ 30362 h 167676"/>
              <a:gd name="connsiteX4" fmla="*/ 203530 w 203943"/>
              <a:gd name="connsiteY4" fmla="*/ 166887 h 167676"/>
              <a:gd name="connsiteX5" fmla="*/ 178130 w 203943"/>
              <a:gd name="connsiteY5" fmla="*/ 84337 h 167676"/>
              <a:gd name="connsiteX6" fmla="*/ 162255 w 203943"/>
              <a:gd name="connsiteY6" fmla="*/ 39887 h 167676"/>
              <a:gd name="connsiteX7" fmla="*/ 330 w 203943"/>
              <a:gd name="connsiteY7" fmla="*/ 1787 h 1676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3943" h="167676">
                <a:moveTo>
                  <a:pt x="330" y="1787"/>
                </a:moveTo>
                <a:cubicBezTo>
                  <a:pt x="-6549" y="-2975"/>
                  <a:pt x="96109" y="2316"/>
                  <a:pt x="120980" y="11312"/>
                </a:cubicBezTo>
                <a:cubicBezTo>
                  <a:pt x="145851" y="20308"/>
                  <a:pt x="143734" y="52587"/>
                  <a:pt x="149555" y="55762"/>
                </a:cubicBezTo>
                <a:cubicBezTo>
                  <a:pt x="155376" y="58937"/>
                  <a:pt x="146909" y="11841"/>
                  <a:pt x="155905" y="30362"/>
                </a:cubicBezTo>
                <a:cubicBezTo>
                  <a:pt x="164901" y="48883"/>
                  <a:pt x="199826" y="157891"/>
                  <a:pt x="203530" y="166887"/>
                </a:cubicBezTo>
                <a:cubicBezTo>
                  <a:pt x="207234" y="175883"/>
                  <a:pt x="185009" y="105503"/>
                  <a:pt x="178130" y="84337"/>
                </a:cubicBezTo>
                <a:cubicBezTo>
                  <a:pt x="171251" y="63171"/>
                  <a:pt x="188184" y="52587"/>
                  <a:pt x="162255" y="39887"/>
                </a:cubicBezTo>
                <a:cubicBezTo>
                  <a:pt x="136326" y="27187"/>
                  <a:pt x="7209" y="6549"/>
                  <a:pt x="330" y="17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9" name="フリーフォーム 888">
            <a:extLst>
              <a:ext uri="{FF2B5EF4-FFF2-40B4-BE49-F238E27FC236}">
                <a16:creationId xmlns:a16="http://schemas.microsoft.com/office/drawing/2014/main" id="{EBE275DC-099C-14BB-7DB8-D42C45DCF2B1}"/>
              </a:ext>
            </a:extLst>
          </p:cNvPr>
          <p:cNvSpPr/>
          <p:nvPr/>
        </p:nvSpPr>
        <p:spPr>
          <a:xfrm>
            <a:off x="955085" y="9742570"/>
            <a:ext cx="317091" cy="300208"/>
          </a:xfrm>
          <a:custGeom>
            <a:avLst/>
            <a:gdLst>
              <a:gd name="connsiteX0" fmla="*/ 314915 w 317091"/>
              <a:gd name="connsiteY0" fmla="*/ 4680 h 300208"/>
              <a:gd name="connsiteX1" fmla="*/ 172040 w 317091"/>
              <a:gd name="connsiteY1" fmla="*/ 141205 h 300208"/>
              <a:gd name="connsiteX2" fmla="*/ 200615 w 317091"/>
              <a:gd name="connsiteY2" fmla="*/ 103105 h 300208"/>
              <a:gd name="connsiteX3" fmla="*/ 114890 w 317091"/>
              <a:gd name="connsiteY3" fmla="*/ 204705 h 300208"/>
              <a:gd name="connsiteX4" fmla="*/ 590 w 317091"/>
              <a:gd name="connsiteY4" fmla="*/ 299955 h 300208"/>
              <a:gd name="connsiteX5" fmla="*/ 73615 w 317091"/>
              <a:gd name="connsiteY5" fmla="*/ 230105 h 300208"/>
              <a:gd name="connsiteX6" fmla="*/ 149815 w 317091"/>
              <a:gd name="connsiteY6" fmla="*/ 153905 h 300208"/>
              <a:gd name="connsiteX7" fmla="*/ 241890 w 317091"/>
              <a:gd name="connsiteY7" fmla="*/ 39605 h 300208"/>
              <a:gd name="connsiteX8" fmla="*/ 168865 w 317091"/>
              <a:gd name="connsiteY8" fmla="*/ 128505 h 300208"/>
              <a:gd name="connsiteX9" fmla="*/ 241890 w 317091"/>
              <a:gd name="connsiteY9" fmla="*/ 33255 h 300208"/>
              <a:gd name="connsiteX10" fmla="*/ 241890 w 317091"/>
              <a:gd name="connsiteY10" fmla="*/ 58655 h 300208"/>
              <a:gd name="connsiteX11" fmla="*/ 257765 w 317091"/>
              <a:gd name="connsiteY11" fmla="*/ 33255 h 300208"/>
              <a:gd name="connsiteX12" fmla="*/ 314915 w 317091"/>
              <a:gd name="connsiteY12" fmla="*/ 4680 h 300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17091" h="300208">
                <a:moveTo>
                  <a:pt x="314915" y="4680"/>
                </a:moveTo>
                <a:cubicBezTo>
                  <a:pt x="300627" y="22672"/>
                  <a:pt x="191090" y="124801"/>
                  <a:pt x="172040" y="141205"/>
                </a:cubicBezTo>
                <a:cubicBezTo>
                  <a:pt x="152990" y="157609"/>
                  <a:pt x="210140" y="92522"/>
                  <a:pt x="200615" y="103105"/>
                </a:cubicBezTo>
                <a:cubicBezTo>
                  <a:pt x="191090" y="113688"/>
                  <a:pt x="148227" y="171897"/>
                  <a:pt x="114890" y="204705"/>
                </a:cubicBezTo>
                <a:cubicBezTo>
                  <a:pt x="81552" y="237513"/>
                  <a:pt x="7469" y="295722"/>
                  <a:pt x="590" y="299955"/>
                </a:cubicBezTo>
                <a:cubicBezTo>
                  <a:pt x="-6289" y="304188"/>
                  <a:pt x="48744" y="254447"/>
                  <a:pt x="73615" y="230105"/>
                </a:cubicBezTo>
                <a:cubicBezTo>
                  <a:pt x="98486" y="205763"/>
                  <a:pt x="121769" y="185655"/>
                  <a:pt x="149815" y="153905"/>
                </a:cubicBezTo>
                <a:cubicBezTo>
                  <a:pt x="177861" y="122155"/>
                  <a:pt x="238715" y="43838"/>
                  <a:pt x="241890" y="39605"/>
                </a:cubicBezTo>
                <a:cubicBezTo>
                  <a:pt x="245065" y="35372"/>
                  <a:pt x="168865" y="129563"/>
                  <a:pt x="168865" y="128505"/>
                </a:cubicBezTo>
                <a:cubicBezTo>
                  <a:pt x="168865" y="127447"/>
                  <a:pt x="229719" y="44897"/>
                  <a:pt x="241890" y="33255"/>
                </a:cubicBezTo>
                <a:cubicBezTo>
                  <a:pt x="254061" y="21613"/>
                  <a:pt x="239244" y="58655"/>
                  <a:pt x="241890" y="58655"/>
                </a:cubicBezTo>
                <a:cubicBezTo>
                  <a:pt x="244536" y="58655"/>
                  <a:pt x="246652" y="40663"/>
                  <a:pt x="257765" y="33255"/>
                </a:cubicBezTo>
                <a:cubicBezTo>
                  <a:pt x="268877" y="25847"/>
                  <a:pt x="329203" y="-13312"/>
                  <a:pt x="314915" y="468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0" name="フリーフォーム 889">
            <a:extLst>
              <a:ext uri="{FF2B5EF4-FFF2-40B4-BE49-F238E27FC236}">
                <a16:creationId xmlns:a16="http://schemas.microsoft.com/office/drawing/2014/main" id="{3C655B43-3856-48F1-4009-757E61966F6C}"/>
              </a:ext>
            </a:extLst>
          </p:cNvPr>
          <p:cNvSpPr/>
          <p:nvPr/>
        </p:nvSpPr>
        <p:spPr>
          <a:xfrm>
            <a:off x="955426" y="9883698"/>
            <a:ext cx="689102" cy="146342"/>
          </a:xfrm>
          <a:custGeom>
            <a:avLst/>
            <a:gdLst>
              <a:gd name="connsiteX0" fmla="*/ 249 w 689102"/>
              <a:gd name="connsiteY0" fmla="*/ 146127 h 146342"/>
              <a:gd name="connsiteX1" fmla="*/ 257424 w 689102"/>
              <a:gd name="connsiteY1" fmla="*/ 60402 h 146342"/>
              <a:gd name="connsiteX2" fmla="*/ 238374 w 689102"/>
              <a:gd name="connsiteY2" fmla="*/ 85802 h 146342"/>
              <a:gd name="connsiteX3" fmla="*/ 254249 w 689102"/>
              <a:gd name="connsiteY3" fmla="*/ 104852 h 146342"/>
              <a:gd name="connsiteX4" fmla="*/ 254249 w 689102"/>
              <a:gd name="connsiteY4" fmla="*/ 82627 h 146342"/>
              <a:gd name="connsiteX5" fmla="*/ 393949 w 689102"/>
              <a:gd name="connsiteY5" fmla="*/ 22302 h 146342"/>
              <a:gd name="connsiteX6" fmla="*/ 359024 w 689102"/>
              <a:gd name="connsiteY6" fmla="*/ 22302 h 146342"/>
              <a:gd name="connsiteX7" fmla="*/ 584449 w 689102"/>
              <a:gd name="connsiteY7" fmla="*/ 12777 h 146342"/>
              <a:gd name="connsiteX8" fmla="*/ 686049 w 689102"/>
              <a:gd name="connsiteY8" fmla="*/ 77 h 146342"/>
              <a:gd name="connsiteX9" fmla="*/ 476499 w 689102"/>
              <a:gd name="connsiteY9" fmla="*/ 19127 h 146342"/>
              <a:gd name="connsiteX10" fmla="*/ 295524 w 689102"/>
              <a:gd name="connsiteY10" fmla="*/ 47702 h 146342"/>
              <a:gd name="connsiteX11" fmla="*/ 292349 w 689102"/>
              <a:gd name="connsiteY11" fmla="*/ 28652 h 146342"/>
              <a:gd name="connsiteX12" fmla="*/ 387599 w 689102"/>
              <a:gd name="connsiteY12" fmla="*/ 6427 h 146342"/>
              <a:gd name="connsiteX13" fmla="*/ 212974 w 689102"/>
              <a:gd name="connsiteY13" fmla="*/ 82627 h 146342"/>
              <a:gd name="connsiteX14" fmla="*/ 249 w 689102"/>
              <a:gd name="connsiteY14" fmla="*/ 146127 h 146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89102" h="146342">
                <a:moveTo>
                  <a:pt x="249" y="146127"/>
                </a:moveTo>
                <a:cubicBezTo>
                  <a:pt x="7657" y="142423"/>
                  <a:pt x="217737" y="70456"/>
                  <a:pt x="257424" y="60402"/>
                </a:cubicBezTo>
                <a:cubicBezTo>
                  <a:pt x="297111" y="50348"/>
                  <a:pt x="238903" y="78394"/>
                  <a:pt x="238374" y="85802"/>
                </a:cubicBezTo>
                <a:cubicBezTo>
                  <a:pt x="237845" y="93210"/>
                  <a:pt x="251603" y="105381"/>
                  <a:pt x="254249" y="104852"/>
                </a:cubicBezTo>
                <a:cubicBezTo>
                  <a:pt x="256895" y="104323"/>
                  <a:pt x="230966" y="96385"/>
                  <a:pt x="254249" y="82627"/>
                </a:cubicBezTo>
                <a:cubicBezTo>
                  <a:pt x="277532" y="68869"/>
                  <a:pt x="376487" y="32356"/>
                  <a:pt x="393949" y="22302"/>
                </a:cubicBezTo>
                <a:cubicBezTo>
                  <a:pt x="411411" y="12248"/>
                  <a:pt x="359024" y="22302"/>
                  <a:pt x="359024" y="22302"/>
                </a:cubicBezTo>
                <a:lnTo>
                  <a:pt x="584449" y="12777"/>
                </a:lnTo>
                <a:cubicBezTo>
                  <a:pt x="638953" y="9073"/>
                  <a:pt x="704040" y="-981"/>
                  <a:pt x="686049" y="77"/>
                </a:cubicBezTo>
                <a:cubicBezTo>
                  <a:pt x="668058" y="1135"/>
                  <a:pt x="541586" y="11190"/>
                  <a:pt x="476499" y="19127"/>
                </a:cubicBezTo>
                <a:cubicBezTo>
                  <a:pt x="411412" y="27064"/>
                  <a:pt x="326216" y="46114"/>
                  <a:pt x="295524" y="47702"/>
                </a:cubicBezTo>
                <a:cubicBezTo>
                  <a:pt x="264832" y="49289"/>
                  <a:pt x="277003" y="35531"/>
                  <a:pt x="292349" y="28652"/>
                </a:cubicBezTo>
                <a:cubicBezTo>
                  <a:pt x="307695" y="21773"/>
                  <a:pt x="400828" y="-2569"/>
                  <a:pt x="387599" y="6427"/>
                </a:cubicBezTo>
                <a:cubicBezTo>
                  <a:pt x="374370" y="15423"/>
                  <a:pt x="273828" y="60402"/>
                  <a:pt x="212974" y="82627"/>
                </a:cubicBezTo>
                <a:cubicBezTo>
                  <a:pt x="152120" y="104852"/>
                  <a:pt x="-7159" y="149831"/>
                  <a:pt x="249" y="1461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1" name="フリーフォーム 890">
            <a:extLst>
              <a:ext uri="{FF2B5EF4-FFF2-40B4-BE49-F238E27FC236}">
                <a16:creationId xmlns:a16="http://schemas.microsoft.com/office/drawing/2014/main" id="{413AE198-B0F3-4B38-F425-2FA05C32C27B}"/>
              </a:ext>
            </a:extLst>
          </p:cNvPr>
          <p:cNvSpPr/>
          <p:nvPr/>
        </p:nvSpPr>
        <p:spPr>
          <a:xfrm>
            <a:off x="956672" y="9927889"/>
            <a:ext cx="511582" cy="110558"/>
          </a:xfrm>
          <a:custGeom>
            <a:avLst/>
            <a:gdLst>
              <a:gd name="connsiteX0" fmla="*/ 2178 w 511582"/>
              <a:gd name="connsiteY0" fmla="*/ 108286 h 110558"/>
              <a:gd name="connsiteX1" fmla="*/ 246653 w 511582"/>
              <a:gd name="connsiteY1" fmla="*/ 35261 h 110558"/>
              <a:gd name="connsiteX2" fmla="*/ 240303 w 511582"/>
              <a:gd name="connsiteY2" fmla="*/ 47961 h 110558"/>
              <a:gd name="connsiteX3" fmla="*/ 386353 w 511582"/>
              <a:gd name="connsiteY3" fmla="*/ 9861 h 110558"/>
              <a:gd name="connsiteX4" fmla="*/ 510178 w 511582"/>
              <a:gd name="connsiteY4" fmla="*/ 13036 h 110558"/>
              <a:gd name="connsiteX5" fmla="*/ 443503 w 511582"/>
              <a:gd name="connsiteY5" fmla="*/ 336 h 110558"/>
              <a:gd name="connsiteX6" fmla="*/ 297453 w 511582"/>
              <a:gd name="connsiteY6" fmla="*/ 28911 h 110558"/>
              <a:gd name="connsiteX7" fmla="*/ 170453 w 511582"/>
              <a:gd name="connsiteY7" fmla="*/ 76536 h 110558"/>
              <a:gd name="connsiteX8" fmla="*/ 138703 w 511582"/>
              <a:gd name="connsiteY8" fmla="*/ 95586 h 110558"/>
              <a:gd name="connsiteX9" fmla="*/ 227603 w 511582"/>
              <a:gd name="connsiteY9" fmla="*/ 70186 h 110558"/>
              <a:gd name="connsiteX10" fmla="*/ 110128 w 511582"/>
              <a:gd name="connsiteY10" fmla="*/ 101936 h 110558"/>
              <a:gd name="connsiteX11" fmla="*/ 262528 w 511582"/>
              <a:gd name="connsiteY11" fmla="*/ 41611 h 110558"/>
              <a:gd name="connsiteX12" fmla="*/ 240303 w 511582"/>
              <a:gd name="connsiteY12" fmla="*/ 22561 h 110558"/>
              <a:gd name="connsiteX13" fmla="*/ 132353 w 511582"/>
              <a:gd name="connsiteY13" fmla="*/ 86061 h 110558"/>
              <a:gd name="connsiteX14" fmla="*/ 2178 w 511582"/>
              <a:gd name="connsiteY14" fmla="*/ 108286 h 110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11582" h="110558">
                <a:moveTo>
                  <a:pt x="2178" y="108286"/>
                </a:moveTo>
                <a:cubicBezTo>
                  <a:pt x="21228" y="99819"/>
                  <a:pt x="206966" y="45315"/>
                  <a:pt x="246653" y="35261"/>
                </a:cubicBezTo>
                <a:cubicBezTo>
                  <a:pt x="286340" y="25207"/>
                  <a:pt x="217020" y="52194"/>
                  <a:pt x="240303" y="47961"/>
                </a:cubicBezTo>
                <a:cubicBezTo>
                  <a:pt x="263586" y="43728"/>
                  <a:pt x="341374" y="15682"/>
                  <a:pt x="386353" y="9861"/>
                </a:cubicBezTo>
                <a:cubicBezTo>
                  <a:pt x="431332" y="4040"/>
                  <a:pt x="500653" y="14623"/>
                  <a:pt x="510178" y="13036"/>
                </a:cubicBezTo>
                <a:cubicBezTo>
                  <a:pt x="519703" y="11448"/>
                  <a:pt x="478957" y="-2310"/>
                  <a:pt x="443503" y="336"/>
                </a:cubicBezTo>
                <a:cubicBezTo>
                  <a:pt x="408049" y="2982"/>
                  <a:pt x="342961" y="16211"/>
                  <a:pt x="297453" y="28911"/>
                </a:cubicBezTo>
                <a:cubicBezTo>
                  <a:pt x="251945" y="41611"/>
                  <a:pt x="196911" y="65423"/>
                  <a:pt x="170453" y="76536"/>
                </a:cubicBezTo>
                <a:cubicBezTo>
                  <a:pt x="143995" y="87648"/>
                  <a:pt x="129178" y="96644"/>
                  <a:pt x="138703" y="95586"/>
                </a:cubicBezTo>
                <a:cubicBezTo>
                  <a:pt x="148228" y="94528"/>
                  <a:pt x="232365" y="69128"/>
                  <a:pt x="227603" y="70186"/>
                </a:cubicBezTo>
                <a:cubicBezTo>
                  <a:pt x="222841" y="71244"/>
                  <a:pt x="104307" y="106698"/>
                  <a:pt x="110128" y="101936"/>
                </a:cubicBezTo>
                <a:cubicBezTo>
                  <a:pt x="115949" y="97174"/>
                  <a:pt x="240832" y="54840"/>
                  <a:pt x="262528" y="41611"/>
                </a:cubicBezTo>
                <a:cubicBezTo>
                  <a:pt x="284224" y="28382"/>
                  <a:pt x="261999" y="15153"/>
                  <a:pt x="240303" y="22561"/>
                </a:cubicBezTo>
                <a:cubicBezTo>
                  <a:pt x="218607" y="29969"/>
                  <a:pt x="170453" y="72303"/>
                  <a:pt x="132353" y="86061"/>
                </a:cubicBezTo>
                <a:cubicBezTo>
                  <a:pt x="94253" y="99819"/>
                  <a:pt x="-16872" y="116753"/>
                  <a:pt x="2178" y="1082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2" name="フリーフォーム 891">
            <a:extLst>
              <a:ext uri="{FF2B5EF4-FFF2-40B4-BE49-F238E27FC236}">
                <a16:creationId xmlns:a16="http://schemas.microsoft.com/office/drawing/2014/main" id="{7919D10E-0B04-FA3C-31F7-7845890BC0C3}"/>
              </a:ext>
            </a:extLst>
          </p:cNvPr>
          <p:cNvSpPr/>
          <p:nvPr/>
        </p:nvSpPr>
        <p:spPr>
          <a:xfrm>
            <a:off x="1455855" y="9918687"/>
            <a:ext cx="182445" cy="282890"/>
          </a:xfrm>
          <a:custGeom>
            <a:avLst/>
            <a:gdLst>
              <a:gd name="connsiteX0" fmla="*/ 182445 w 182445"/>
              <a:gd name="connsiteY0" fmla="*/ 13 h 282890"/>
              <a:gd name="connsiteX1" fmla="*/ 160220 w 182445"/>
              <a:gd name="connsiteY1" fmla="*/ 85738 h 282890"/>
              <a:gd name="connsiteX2" fmla="*/ 163395 w 182445"/>
              <a:gd name="connsiteY2" fmla="*/ 146063 h 282890"/>
              <a:gd name="connsiteX3" fmla="*/ 172920 w 182445"/>
              <a:gd name="connsiteY3" fmla="*/ 136538 h 282890"/>
              <a:gd name="connsiteX4" fmla="*/ 109420 w 182445"/>
              <a:gd name="connsiteY4" fmla="*/ 193688 h 282890"/>
              <a:gd name="connsiteX5" fmla="*/ 68145 w 182445"/>
              <a:gd name="connsiteY5" fmla="*/ 215913 h 282890"/>
              <a:gd name="connsiteX6" fmla="*/ 1470 w 182445"/>
              <a:gd name="connsiteY6" fmla="*/ 282588 h 282890"/>
              <a:gd name="connsiteX7" fmla="*/ 33220 w 182445"/>
              <a:gd name="connsiteY7" fmla="*/ 238138 h 282890"/>
              <a:gd name="connsiteX8" fmla="*/ 157045 w 182445"/>
              <a:gd name="connsiteY8" fmla="*/ 180988 h 282890"/>
              <a:gd name="connsiteX9" fmla="*/ 144345 w 182445"/>
              <a:gd name="connsiteY9" fmla="*/ 82563 h 282890"/>
              <a:gd name="connsiteX10" fmla="*/ 144345 w 182445"/>
              <a:gd name="connsiteY10" fmla="*/ 136538 h 282890"/>
              <a:gd name="connsiteX11" fmla="*/ 160220 w 182445"/>
              <a:gd name="connsiteY11" fmla="*/ 79388 h 282890"/>
              <a:gd name="connsiteX12" fmla="*/ 182445 w 182445"/>
              <a:gd name="connsiteY12" fmla="*/ 13 h 282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82445" h="282890">
                <a:moveTo>
                  <a:pt x="182445" y="13"/>
                </a:moveTo>
                <a:cubicBezTo>
                  <a:pt x="182445" y="1071"/>
                  <a:pt x="163395" y="61396"/>
                  <a:pt x="160220" y="85738"/>
                </a:cubicBezTo>
                <a:cubicBezTo>
                  <a:pt x="157045" y="110080"/>
                  <a:pt x="161278" y="137596"/>
                  <a:pt x="163395" y="146063"/>
                </a:cubicBezTo>
                <a:cubicBezTo>
                  <a:pt x="165512" y="154530"/>
                  <a:pt x="181916" y="128601"/>
                  <a:pt x="172920" y="136538"/>
                </a:cubicBezTo>
                <a:cubicBezTo>
                  <a:pt x="163924" y="144476"/>
                  <a:pt x="126882" y="180459"/>
                  <a:pt x="109420" y="193688"/>
                </a:cubicBezTo>
                <a:cubicBezTo>
                  <a:pt x="91957" y="206917"/>
                  <a:pt x="86137" y="201096"/>
                  <a:pt x="68145" y="215913"/>
                </a:cubicBezTo>
                <a:cubicBezTo>
                  <a:pt x="50153" y="230730"/>
                  <a:pt x="7291" y="278884"/>
                  <a:pt x="1470" y="282588"/>
                </a:cubicBezTo>
                <a:cubicBezTo>
                  <a:pt x="-4351" y="286292"/>
                  <a:pt x="7291" y="255071"/>
                  <a:pt x="33220" y="238138"/>
                </a:cubicBezTo>
                <a:cubicBezTo>
                  <a:pt x="59149" y="221205"/>
                  <a:pt x="138524" y="206917"/>
                  <a:pt x="157045" y="180988"/>
                </a:cubicBezTo>
                <a:cubicBezTo>
                  <a:pt x="175566" y="155059"/>
                  <a:pt x="146462" y="89971"/>
                  <a:pt x="144345" y="82563"/>
                </a:cubicBezTo>
                <a:cubicBezTo>
                  <a:pt x="142228" y="75155"/>
                  <a:pt x="141699" y="137067"/>
                  <a:pt x="144345" y="136538"/>
                </a:cubicBezTo>
                <a:cubicBezTo>
                  <a:pt x="146991" y="136009"/>
                  <a:pt x="154399" y="99496"/>
                  <a:pt x="160220" y="79388"/>
                </a:cubicBezTo>
                <a:cubicBezTo>
                  <a:pt x="166041" y="59280"/>
                  <a:pt x="182445" y="-1045"/>
                  <a:pt x="182445" y="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3" name="フリーフォーム 892">
            <a:extLst>
              <a:ext uri="{FF2B5EF4-FFF2-40B4-BE49-F238E27FC236}">
                <a16:creationId xmlns:a16="http://schemas.microsoft.com/office/drawing/2014/main" id="{1E86407F-D3B2-DC2E-1D65-A2C1EA412342}"/>
              </a:ext>
            </a:extLst>
          </p:cNvPr>
          <p:cNvSpPr/>
          <p:nvPr/>
        </p:nvSpPr>
        <p:spPr>
          <a:xfrm>
            <a:off x="1393530" y="9899470"/>
            <a:ext cx="242416" cy="159208"/>
          </a:xfrm>
          <a:custGeom>
            <a:avLst/>
            <a:gdLst>
              <a:gd name="connsiteX0" fmla="*/ 295 w 242416"/>
              <a:gd name="connsiteY0" fmla="*/ 76380 h 159208"/>
              <a:gd name="connsiteX1" fmla="*/ 206670 w 242416"/>
              <a:gd name="connsiteY1" fmla="*/ 57330 h 159208"/>
              <a:gd name="connsiteX2" fmla="*/ 174920 w 242416"/>
              <a:gd name="connsiteY2" fmla="*/ 76380 h 159208"/>
              <a:gd name="connsiteX3" fmla="*/ 219370 w 242416"/>
              <a:gd name="connsiteY3" fmla="*/ 92255 h 159208"/>
              <a:gd name="connsiteX4" fmla="*/ 225720 w 242416"/>
              <a:gd name="connsiteY4" fmla="*/ 158930 h 159208"/>
              <a:gd name="connsiteX5" fmla="*/ 232070 w 242416"/>
              <a:gd name="connsiteY5" fmla="*/ 63680 h 159208"/>
              <a:gd name="connsiteX6" fmla="*/ 228895 w 242416"/>
              <a:gd name="connsiteY6" fmla="*/ 180 h 159208"/>
              <a:gd name="connsiteX7" fmla="*/ 235245 w 242416"/>
              <a:gd name="connsiteY7" fmla="*/ 44630 h 159208"/>
              <a:gd name="connsiteX8" fmla="*/ 114595 w 242416"/>
              <a:gd name="connsiteY8" fmla="*/ 47805 h 159208"/>
              <a:gd name="connsiteX9" fmla="*/ 232070 w 242416"/>
              <a:gd name="connsiteY9" fmla="*/ 47805 h 159208"/>
              <a:gd name="connsiteX10" fmla="*/ 162220 w 242416"/>
              <a:gd name="connsiteY10" fmla="*/ 60505 h 159208"/>
              <a:gd name="connsiteX11" fmla="*/ 295 w 242416"/>
              <a:gd name="connsiteY11" fmla="*/ 76380 h 15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42416" h="159208">
                <a:moveTo>
                  <a:pt x="295" y="76380"/>
                </a:moveTo>
                <a:cubicBezTo>
                  <a:pt x="7703" y="75851"/>
                  <a:pt x="177566" y="57330"/>
                  <a:pt x="206670" y="57330"/>
                </a:cubicBezTo>
                <a:cubicBezTo>
                  <a:pt x="235774" y="57330"/>
                  <a:pt x="172803" y="70559"/>
                  <a:pt x="174920" y="76380"/>
                </a:cubicBezTo>
                <a:cubicBezTo>
                  <a:pt x="177037" y="82201"/>
                  <a:pt x="210903" y="78497"/>
                  <a:pt x="219370" y="92255"/>
                </a:cubicBezTo>
                <a:cubicBezTo>
                  <a:pt x="227837" y="106013"/>
                  <a:pt x="223603" y="163692"/>
                  <a:pt x="225720" y="158930"/>
                </a:cubicBezTo>
                <a:cubicBezTo>
                  <a:pt x="227837" y="154168"/>
                  <a:pt x="231541" y="90138"/>
                  <a:pt x="232070" y="63680"/>
                </a:cubicBezTo>
                <a:cubicBezTo>
                  <a:pt x="232599" y="37222"/>
                  <a:pt x="228366" y="3355"/>
                  <a:pt x="228895" y="180"/>
                </a:cubicBezTo>
                <a:cubicBezTo>
                  <a:pt x="229424" y="-2995"/>
                  <a:pt x="254295" y="36693"/>
                  <a:pt x="235245" y="44630"/>
                </a:cubicBezTo>
                <a:cubicBezTo>
                  <a:pt x="216195" y="52567"/>
                  <a:pt x="115124" y="47276"/>
                  <a:pt x="114595" y="47805"/>
                </a:cubicBezTo>
                <a:cubicBezTo>
                  <a:pt x="114066" y="48334"/>
                  <a:pt x="224133" y="45688"/>
                  <a:pt x="232070" y="47805"/>
                </a:cubicBezTo>
                <a:cubicBezTo>
                  <a:pt x="240007" y="49922"/>
                  <a:pt x="197674" y="57859"/>
                  <a:pt x="162220" y="60505"/>
                </a:cubicBezTo>
                <a:cubicBezTo>
                  <a:pt x="126766" y="63151"/>
                  <a:pt x="-7113" y="76909"/>
                  <a:pt x="295" y="7638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4" name="フリーフォーム 893">
            <a:extLst>
              <a:ext uri="{FF2B5EF4-FFF2-40B4-BE49-F238E27FC236}">
                <a16:creationId xmlns:a16="http://schemas.microsoft.com/office/drawing/2014/main" id="{0BBA2E08-72F1-523C-E2E3-64AF73EB3394}"/>
              </a:ext>
            </a:extLst>
          </p:cNvPr>
          <p:cNvSpPr/>
          <p:nvPr/>
        </p:nvSpPr>
        <p:spPr>
          <a:xfrm>
            <a:off x="1036893" y="9915327"/>
            <a:ext cx="622328" cy="162292"/>
          </a:xfrm>
          <a:custGeom>
            <a:avLst/>
            <a:gdLst>
              <a:gd name="connsiteX0" fmla="*/ 449007 w 622328"/>
              <a:gd name="connsiteY0" fmla="*/ 198 h 162292"/>
              <a:gd name="connsiteX1" fmla="*/ 398207 w 622328"/>
              <a:gd name="connsiteY1" fmla="*/ 79573 h 162292"/>
              <a:gd name="connsiteX2" fmla="*/ 372807 w 622328"/>
              <a:gd name="connsiteY2" fmla="*/ 114498 h 162292"/>
              <a:gd name="connsiteX3" fmla="*/ 420432 w 622328"/>
              <a:gd name="connsiteY3" fmla="*/ 60523 h 162292"/>
              <a:gd name="connsiteX4" fmla="*/ 620457 w 622328"/>
              <a:gd name="connsiteY4" fmla="*/ 57348 h 162292"/>
              <a:gd name="connsiteX5" fmla="*/ 515682 w 622328"/>
              <a:gd name="connsiteY5" fmla="*/ 54173 h 162292"/>
              <a:gd name="connsiteX6" fmla="*/ 433132 w 622328"/>
              <a:gd name="connsiteY6" fmla="*/ 60523 h 162292"/>
              <a:gd name="connsiteX7" fmla="*/ 385507 w 622328"/>
              <a:gd name="connsiteY7" fmla="*/ 104973 h 162292"/>
              <a:gd name="connsiteX8" fmla="*/ 277557 w 622328"/>
              <a:gd name="connsiteY8" fmla="*/ 143073 h 162292"/>
              <a:gd name="connsiteX9" fmla="*/ 102932 w 622328"/>
              <a:gd name="connsiteY9" fmla="*/ 162123 h 162292"/>
              <a:gd name="connsiteX10" fmla="*/ 1332 w 622328"/>
              <a:gd name="connsiteY10" fmla="*/ 152598 h 162292"/>
              <a:gd name="connsiteX11" fmla="*/ 172782 w 622328"/>
              <a:gd name="connsiteY11" fmla="*/ 155773 h 162292"/>
              <a:gd name="connsiteX12" fmla="*/ 322007 w 622328"/>
              <a:gd name="connsiteY12" fmla="*/ 139898 h 162292"/>
              <a:gd name="connsiteX13" fmla="*/ 306132 w 622328"/>
              <a:gd name="connsiteY13" fmla="*/ 136723 h 162292"/>
              <a:gd name="connsiteX14" fmla="*/ 369632 w 622328"/>
              <a:gd name="connsiteY14" fmla="*/ 104973 h 162292"/>
              <a:gd name="connsiteX15" fmla="*/ 449007 w 622328"/>
              <a:gd name="connsiteY15" fmla="*/ 198 h 162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22328" h="162292">
                <a:moveTo>
                  <a:pt x="449007" y="198"/>
                </a:moveTo>
                <a:cubicBezTo>
                  <a:pt x="453769" y="-4035"/>
                  <a:pt x="410907" y="60523"/>
                  <a:pt x="398207" y="79573"/>
                </a:cubicBezTo>
                <a:cubicBezTo>
                  <a:pt x="385507" y="98623"/>
                  <a:pt x="369103" y="117673"/>
                  <a:pt x="372807" y="114498"/>
                </a:cubicBezTo>
                <a:cubicBezTo>
                  <a:pt x="376511" y="111323"/>
                  <a:pt x="379157" y="70048"/>
                  <a:pt x="420432" y="60523"/>
                </a:cubicBezTo>
                <a:cubicBezTo>
                  <a:pt x="461707" y="50998"/>
                  <a:pt x="604582" y="58406"/>
                  <a:pt x="620457" y="57348"/>
                </a:cubicBezTo>
                <a:cubicBezTo>
                  <a:pt x="636332" y="56290"/>
                  <a:pt x="546903" y="53644"/>
                  <a:pt x="515682" y="54173"/>
                </a:cubicBezTo>
                <a:cubicBezTo>
                  <a:pt x="484461" y="54702"/>
                  <a:pt x="454828" y="52056"/>
                  <a:pt x="433132" y="60523"/>
                </a:cubicBezTo>
                <a:cubicBezTo>
                  <a:pt x="411436" y="68990"/>
                  <a:pt x="411436" y="91215"/>
                  <a:pt x="385507" y="104973"/>
                </a:cubicBezTo>
                <a:cubicBezTo>
                  <a:pt x="359578" y="118731"/>
                  <a:pt x="324653" y="133548"/>
                  <a:pt x="277557" y="143073"/>
                </a:cubicBezTo>
                <a:cubicBezTo>
                  <a:pt x="230461" y="152598"/>
                  <a:pt x="148969" y="160536"/>
                  <a:pt x="102932" y="162123"/>
                </a:cubicBezTo>
                <a:cubicBezTo>
                  <a:pt x="56895" y="163710"/>
                  <a:pt x="-10310" y="153656"/>
                  <a:pt x="1332" y="152598"/>
                </a:cubicBezTo>
                <a:cubicBezTo>
                  <a:pt x="12974" y="151540"/>
                  <a:pt x="119336" y="157890"/>
                  <a:pt x="172782" y="155773"/>
                </a:cubicBezTo>
                <a:cubicBezTo>
                  <a:pt x="226228" y="153656"/>
                  <a:pt x="299782" y="143073"/>
                  <a:pt x="322007" y="139898"/>
                </a:cubicBezTo>
                <a:cubicBezTo>
                  <a:pt x="344232" y="136723"/>
                  <a:pt x="298195" y="142544"/>
                  <a:pt x="306132" y="136723"/>
                </a:cubicBezTo>
                <a:cubicBezTo>
                  <a:pt x="314069" y="130902"/>
                  <a:pt x="346878" y="122965"/>
                  <a:pt x="369632" y="104973"/>
                </a:cubicBezTo>
                <a:cubicBezTo>
                  <a:pt x="392386" y="86981"/>
                  <a:pt x="444245" y="4431"/>
                  <a:pt x="449007" y="19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5" name="フリーフォーム 894">
            <a:extLst>
              <a:ext uri="{FF2B5EF4-FFF2-40B4-BE49-F238E27FC236}">
                <a16:creationId xmlns:a16="http://schemas.microsoft.com/office/drawing/2014/main" id="{B6F4E44C-7CEE-564F-4D60-CE949F1C94F8}"/>
              </a:ext>
            </a:extLst>
          </p:cNvPr>
          <p:cNvSpPr/>
          <p:nvPr/>
        </p:nvSpPr>
        <p:spPr>
          <a:xfrm>
            <a:off x="1038753" y="9923755"/>
            <a:ext cx="417256" cy="141627"/>
          </a:xfrm>
          <a:custGeom>
            <a:avLst/>
            <a:gdLst>
              <a:gd name="connsiteX0" fmla="*/ 282047 w 417256"/>
              <a:gd name="connsiteY0" fmla="*/ 13995 h 141627"/>
              <a:gd name="connsiteX1" fmla="*/ 174097 w 417256"/>
              <a:gd name="connsiteY1" fmla="*/ 77495 h 141627"/>
              <a:gd name="connsiteX2" fmla="*/ 62972 w 417256"/>
              <a:gd name="connsiteY2" fmla="*/ 134645 h 141627"/>
              <a:gd name="connsiteX3" fmla="*/ 123297 w 417256"/>
              <a:gd name="connsiteY3" fmla="*/ 134645 h 141627"/>
              <a:gd name="connsiteX4" fmla="*/ 189972 w 417256"/>
              <a:gd name="connsiteY4" fmla="*/ 137820 h 141627"/>
              <a:gd name="connsiteX5" fmla="*/ 294747 w 417256"/>
              <a:gd name="connsiteY5" fmla="*/ 118770 h 141627"/>
              <a:gd name="connsiteX6" fmla="*/ 310622 w 417256"/>
              <a:gd name="connsiteY6" fmla="*/ 115595 h 141627"/>
              <a:gd name="connsiteX7" fmla="*/ 364597 w 417256"/>
              <a:gd name="connsiteY7" fmla="*/ 83845 h 141627"/>
              <a:gd name="connsiteX8" fmla="*/ 412222 w 417256"/>
              <a:gd name="connsiteY8" fmla="*/ 1295 h 141627"/>
              <a:gd name="connsiteX9" fmla="*/ 409047 w 417256"/>
              <a:gd name="connsiteY9" fmla="*/ 39395 h 141627"/>
              <a:gd name="connsiteX10" fmla="*/ 351897 w 417256"/>
              <a:gd name="connsiteY10" fmla="*/ 118770 h 141627"/>
              <a:gd name="connsiteX11" fmla="*/ 202672 w 417256"/>
              <a:gd name="connsiteY11" fmla="*/ 140995 h 141627"/>
              <a:gd name="connsiteX12" fmla="*/ 50272 w 417256"/>
              <a:gd name="connsiteY12" fmla="*/ 134645 h 141627"/>
              <a:gd name="connsiteX13" fmla="*/ 2647 w 417256"/>
              <a:gd name="connsiteY13" fmla="*/ 125120 h 141627"/>
              <a:gd name="connsiteX14" fmla="*/ 116947 w 417256"/>
              <a:gd name="connsiteY14" fmla="*/ 93370 h 141627"/>
              <a:gd name="connsiteX15" fmla="*/ 164572 w 417256"/>
              <a:gd name="connsiteY15" fmla="*/ 67970 h 141627"/>
              <a:gd name="connsiteX16" fmla="*/ 50272 w 417256"/>
              <a:gd name="connsiteY16" fmla="*/ 121945 h 141627"/>
              <a:gd name="connsiteX17" fmla="*/ 142347 w 417256"/>
              <a:gd name="connsiteY17" fmla="*/ 102895 h 141627"/>
              <a:gd name="connsiteX18" fmla="*/ 139172 w 417256"/>
              <a:gd name="connsiteY18" fmla="*/ 96545 h 141627"/>
              <a:gd name="connsiteX19" fmla="*/ 221722 w 417256"/>
              <a:gd name="connsiteY19" fmla="*/ 17170 h 141627"/>
              <a:gd name="connsiteX20" fmla="*/ 135997 w 417256"/>
              <a:gd name="connsiteY20" fmla="*/ 77495 h 141627"/>
              <a:gd name="connsiteX21" fmla="*/ 193147 w 417256"/>
              <a:gd name="connsiteY21" fmla="*/ 55270 h 141627"/>
              <a:gd name="connsiteX22" fmla="*/ 282047 w 417256"/>
              <a:gd name="connsiteY22" fmla="*/ 13995 h 141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17256" h="141627">
                <a:moveTo>
                  <a:pt x="282047" y="13995"/>
                </a:moveTo>
                <a:cubicBezTo>
                  <a:pt x="278872" y="17699"/>
                  <a:pt x="210610" y="57387"/>
                  <a:pt x="174097" y="77495"/>
                </a:cubicBezTo>
                <a:cubicBezTo>
                  <a:pt x="137584" y="97603"/>
                  <a:pt x="71439" y="125120"/>
                  <a:pt x="62972" y="134645"/>
                </a:cubicBezTo>
                <a:cubicBezTo>
                  <a:pt x="54505" y="144170"/>
                  <a:pt x="102130" y="134116"/>
                  <a:pt x="123297" y="134645"/>
                </a:cubicBezTo>
                <a:cubicBezTo>
                  <a:pt x="144464" y="135174"/>
                  <a:pt x="161397" y="140466"/>
                  <a:pt x="189972" y="137820"/>
                </a:cubicBezTo>
                <a:cubicBezTo>
                  <a:pt x="218547" y="135174"/>
                  <a:pt x="274639" y="122474"/>
                  <a:pt x="294747" y="118770"/>
                </a:cubicBezTo>
                <a:cubicBezTo>
                  <a:pt x="314855" y="115066"/>
                  <a:pt x="298980" y="121416"/>
                  <a:pt x="310622" y="115595"/>
                </a:cubicBezTo>
                <a:cubicBezTo>
                  <a:pt x="322264" y="109774"/>
                  <a:pt x="347664" y="102895"/>
                  <a:pt x="364597" y="83845"/>
                </a:cubicBezTo>
                <a:cubicBezTo>
                  <a:pt x="381530" y="64795"/>
                  <a:pt x="404814" y="8703"/>
                  <a:pt x="412222" y="1295"/>
                </a:cubicBezTo>
                <a:cubicBezTo>
                  <a:pt x="419630" y="-6113"/>
                  <a:pt x="419101" y="19816"/>
                  <a:pt x="409047" y="39395"/>
                </a:cubicBezTo>
                <a:cubicBezTo>
                  <a:pt x="398993" y="58974"/>
                  <a:pt x="386293" y="101837"/>
                  <a:pt x="351897" y="118770"/>
                </a:cubicBezTo>
                <a:cubicBezTo>
                  <a:pt x="317501" y="135703"/>
                  <a:pt x="252943" y="138349"/>
                  <a:pt x="202672" y="140995"/>
                </a:cubicBezTo>
                <a:cubicBezTo>
                  <a:pt x="152401" y="143641"/>
                  <a:pt x="83609" y="137291"/>
                  <a:pt x="50272" y="134645"/>
                </a:cubicBezTo>
                <a:cubicBezTo>
                  <a:pt x="16934" y="131999"/>
                  <a:pt x="-8465" y="131999"/>
                  <a:pt x="2647" y="125120"/>
                </a:cubicBezTo>
                <a:cubicBezTo>
                  <a:pt x="13759" y="118241"/>
                  <a:pt x="89960" y="102895"/>
                  <a:pt x="116947" y="93370"/>
                </a:cubicBezTo>
                <a:cubicBezTo>
                  <a:pt x="143934" y="83845"/>
                  <a:pt x="175684" y="63208"/>
                  <a:pt x="164572" y="67970"/>
                </a:cubicBezTo>
                <a:cubicBezTo>
                  <a:pt x="153460" y="72732"/>
                  <a:pt x="53976" y="116124"/>
                  <a:pt x="50272" y="121945"/>
                </a:cubicBezTo>
                <a:cubicBezTo>
                  <a:pt x="46568" y="127766"/>
                  <a:pt x="127530" y="107128"/>
                  <a:pt x="142347" y="102895"/>
                </a:cubicBezTo>
                <a:cubicBezTo>
                  <a:pt x="157164" y="98662"/>
                  <a:pt x="125943" y="110833"/>
                  <a:pt x="139172" y="96545"/>
                </a:cubicBezTo>
                <a:cubicBezTo>
                  <a:pt x="152401" y="82258"/>
                  <a:pt x="222251" y="20345"/>
                  <a:pt x="221722" y="17170"/>
                </a:cubicBezTo>
                <a:cubicBezTo>
                  <a:pt x="221193" y="13995"/>
                  <a:pt x="140759" y="71145"/>
                  <a:pt x="135997" y="77495"/>
                </a:cubicBezTo>
                <a:cubicBezTo>
                  <a:pt x="131235" y="83845"/>
                  <a:pt x="167747" y="65853"/>
                  <a:pt x="193147" y="55270"/>
                </a:cubicBezTo>
                <a:cubicBezTo>
                  <a:pt x="218547" y="44687"/>
                  <a:pt x="285222" y="10291"/>
                  <a:pt x="282047" y="139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6" name="フリーフォーム 895">
            <a:extLst>
              <a:ext uri="{FF2B5EF4-FFF2-40B4-BE49-F238E27FC236}">
                <a16:creationId xmlns:a16="http://schemas.microsoft.com/office/drawing/2014/main" id="{67C79C7D-68E5-3FC0-8F78-1224EDC6E38D}"/>
              </a:ext>
            </a:extLst>
          </p:cNvPr>
          <p:cNvSpPr/>
          <p:nvPr/>
        </p:nvSpPr>
        <p:spPr>
          <a:xfrm>
            <a:off x="748773" y="10008700"/>
            <a:ext cx="375258" cy="130021"/>
          </a:xfrm>
          <a:custGeom>
            <a:avLst/>
            <a:gdLst>
              <a:gd name="connsiteX0" fmla="*/ 372002 w 375258"/>
              <a:gd name="connsiteY0" fmla="*/ 2075 h 130021"/>
              <a:gd name="connsiteX1" fmla="*/ 175152 w 375258"/>
              <a:gd name="connsiteY1" fmla="*/ 40175 h 130021"/>
              <a:gd name="connsiteX2" fmla="*/ 527 w 375258"/>
              <a:gd name="connsiteY2" fmla="*/ 129075 h 130021"/>
              <a:gd name="connsiteX3" fmla="*/ 124352 w 375258"/>
              <a:gd name="connsiteY3" fmla="*/ 84625 h 130021"/>
              <a:gd name="connsiteX4" fmla="*/ 219602 w 375258"/>
              <a:gd name="connsiteY4" fmla="*/ 46525 h 130021"/>
              <a:gd name="connsiteX5" fmla="*/ 95777 w 375258"/>
              <a:gd name="connsiteY5" fmla="*/ 81450 h 130021"/>
              <a:gd name="connsiteX6" fmla="*/ 203727 w 375258"/>
              <a:gd name="connsiteY6" fmla="*/ 37000 h 130021"/>
              <a:gd name="connsiteX7" fmla="*/ 292627 w 375258"/>
              <a:gd name="connsiteY7" fmla="*/ 8425 h 130021"/>
              <a:gd name="connsiteX8" fmla="*/ 372002 w 375258"/>
              <a:gd name="connsiteY8" fmla="*/ 2075 h 130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5258" h="130021">
                <a:moveTo>
                  <a:pt x="372002" y="2075"/>
                </a:moveTo>
                <a:cubicBezTo>
                  <a:pt x="352423" y="7367"/>
                  <a:pt x="237065" y="19008"/>
                  <a:pt x="175152" y="40175"/>
                </a:cubicBezTo>
                <a:cubicBezTo>
                  <a:pt x="113239" y="61342"/>
                  <a:pt x="8994" y="121667"/>
                  <a:pt x="527" y="129075"/>
                </a:cubicBezTo>
                <a:cubicBezTo>
                  <a:pt x="-7940" y="136483"/>
                  <a:pt x="87840" y="98383"/>
                  <a:pt x="124352" y="84625"/>
                </a:cubicBezTo>
                <a:cubicBezTo>
                  <a:pt x="160864" y="70867"/>
                  <a:pt x="224364" y="47054"/>
                  <a:pt x="219602" y="46525"/>
                </a:cubicBezTo>
                <a:cubicBezTo>
                  <a:pt x="214839" y="45996"/>
                  <a:pt x="98423" y="83038"/>
                  <a:pt x="95777" y="81450"/>
                </a:cubicBezTo>
                <a:cubicBezTo>
                  <a:pt x="93131" y="79863"/>
                  <a:pt x="170919" y="49171"/>
                  <a:pt x="203727" y="37000"/>
                </a:cubicBezTo>
                <a:cubicBezTo>
                  <a:pt x="236535" y="24829"/>
                  <a:pt x="267756" y="14246"/>
                  <a:pt x="292627" y="8425"/>
                </a:cubicBezTo>
                <a:cubicBezTo>
                  <a:pt x="317498" y="2604"/>
                  <a:pt x="391581" y="-3217"/>
                  <a:pt x="372002" y="20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7" name="フリーフォーム 896">
            <a:extLst>
              <a:ext uri="{FF2B5EF4-FFF2-40B4-BE49-F238E27FC236}">
                <a16:creationId xmlns:a16="http://schemas.microsoft.com/office/drawing/2014/main" id="{ABA56888-18B0-1B11-9542-3D23BBC9B419}"/>
              </a:ext>
            </a:extLst>
          </p:cNvPr>
          <p:cNvSpPr/>
          <p:nvPr/>
        </p:nvSpPr>
        <p:spPr>
          <a:xfrm>
            <a:off x="728989" y="10114261"/>
            <a:ext cx="405052" cy="33068"/>
          </a:xfrm>
          <a:custGeom>
            <a:avLst/>
            <a:gdLst>
              <a:gd name="connsiteX0" fmla="*/ 4436 w 405052"/>
              <a:gd name="connsiteY0" fmla="*/ 10814 h 33068"/>
              <a:gd name="connsiteX1" fmla="*/ 315586 w 405052"/>
              <a:gd name="connsiteY1" fmla="*/ 29864 h 33068"/>
              <a:gd name="connsiteX2" fmla="*/ 299711 w 405052"/>
              <a:gd name="connsiteY2" fmla="*/ 23514 h 33068"/>
              <a:gd name="connsiteX3" fmla="*/ 404486 w 405052"/>
              <a:gd name="connsiteY3" fmla="*/ 33039 h 33068"/>
              <a:gd name="connsiteX4" fmla="*/ 344161 w 405052"/>
              <a:gd name="connsiteY4" fmla="*/ 26689 h 33068"/>
              <a:gd name="connsiteX5" fmla="*/ 93336 w 405052"/>
              <a:gd name="connsiteY5" fmla="*/ 1289 h 33068"/>
              <a:gd name="connsiteX6" fmla="*/ 128261 w 405052"/>
              <a:gd name="connsiteY6" fmla="*/ 4464 h 33068"/>
              <a:gd name="connsiteX7" fmla="*/ 4436 w 405052"/>
              <a:gd name="connsiteY7" fmla="*/ 10814 h 33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5052" h="33068">
                <a:moveTo>
                  <a:pt x="4436" y="10814"/>
                </a:moveTo>
                <a:cubicBezTo>
                  <a:pt x="35657" y="15047"/>
                  <a:pt x="315586" y="29864"/>
                  <a:pt x="315586" y="29864"/>
                </a:cubicBezTo>
                <a:cubicBezTo>
                  <a:pt x="364798" y="31981"/>
                  <a:pt x="284894" y="22985"/>
                  <a:pt x="299711" y="23514"/>
                </a:cubicBezTo>
                <a:cubicBezTo>
                  <a:pt x="314528" y="24043"/>
                  <a:pt x="397078" y="32510"/>
                  <a:pt x="404486" y="33039"/>
                </a:cubicBezTo>
                <a:cubicBezTo>
                  <a:pt x="411894" y="33568"/>
                  <a:pt x="344161" y="26689"/>
                  <a:pt x="344161" y="26689"/>
                </a:cubicBezTo>
                <a:lnTo>
                  <a:pt x="93336" y="1289"/>
                </a:lnTo>
                <a:cubicBezTo>
                  <a:pt x="57353" y="-2415"/>
                  <a:pt x="139903" y="2877"/>
                  <a:pt x="128261" y="4464"/>
                </a:cubicBezTo>
                <a:cubicBezTo>
                  <a:pt x="116619" y="6051"/>
                  <a:pt x="-26785" y="6581"/>
                  <a:pt x="4436" y="108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8" name="フリーフォーム 897">
            <a:extLst>
              <a:ext uri="{FF2B5EF4-FFF2-40B4-BE49-F238E27FC236}">
                <a16:creationId xmlns:a16="http://schemas.microsoft.com/office/drawing/2014/main" id="{2D71891B-EEF5-3F00-945E-BB6234526DB2}"/>
              </a:ext>
            </a:extLst>
          </p:cNvPr>
          <p:cNvSpPr/>
          <p:nvPr/>
        </p:nvSpPr>
        <p:spPr>
          <a:xfrm>
            <a:off x="758692" y="10064705"/>
            <a:ext cx="753570" cy="170988"/>
          </a:xfrm>
          <a:custGeom>
            <a:avLst/>
            <a:gdLst>
              <a:gd name="connsiteX0" fmla="*/ 133 w 753570"/>
              <a:gd name="connsiteY0" fmla="*/ 45 h 170988"/>
              <a:gd name="connsiteX1" fmla="*/ 35058 w 753570"/>
              <a:gd name="connsiteY1" fmla="*/ 111170 h 170988"/>
              <a:gd name="connsiteX2" fmla="*/ 22358 w 753570"/>
              <a:gd name="connsiteY2" fmla="*/ 92120 h 170988"/>
              <a:gd name="connsiteX3" fmla="*/ 50933 w 753570"/>
              <a:gd name="connsiteY3" fmla="*/ 142920 h 170988"/>
              <a:gd name="connsiteX4" fmla="*/ 47758 w 753570"/>
              <a:gd name="connsiteY4" fmla="*/ 139745 h 170988"/>
              <a:gd name="connsiteX5" fmla="*/ 260483 w 753570"/>
              <a:gd name="connsiteY5" fmla="*/ 168320 h 170988"/>
              <a:gd name="connsiteX6" fmla="*/ 298583 w 753570"/>
              <a:gd name="connsiteY6" fmla="*/ 168320 h 170988"/>
              <a:gd name="connsiteX7" fmla="*/ 270008 w 753570"/>
              <a:gd name="connsiteY7" fmla="*/ 155620 h 170988"/>
              <a:gd name="connsiteX8" fmla="*/ 292233 w 753570"/>
              <a:gd name="connsiteY8" fmla="*/ 152445 h 170988"/>
              <a:gd name="connsiteX9" fmla="*/ 330333 w 753570"/>
              <a:gd name="connsiteY9" fmla="*/ 98470 h 170988"/>
              <a:gd name="connsiteX10" fmla="*/ 304933 w 753570"/>
              <a:gd name="connsiteY10" fmla="*/ 95295 h 170988"/>
              <a:gd name="connsiteX11" fmla="*/ 543058 w 753570"/>
              <a:gd name="connsiteY11" fmla="*/ 50845 h 170988"/>
              <a:gd name="connsiteX12" fmla="*/ 470033 w 753570"/>
              <a:gd name="connsiteY12" fmla="*/ 66720 h 170988"/>
              <a:gd name="connsiteX13" fmla="*/ 565283 w 753570"/>
              <a:gd name="connsiteY13" fmla="*/ 54020 h 170988"/>
              <a:gd name="connsiteX14" fmla="*/ 749433 w 753570"/>
              <a:gd name="connsiteY14" fmla="*/ 73070 h 170988"/>
              <a:gd name="connsiteX15" fmla="*/ 666883 w 753570"/>
              <a:gd name="connsiteY15" fmla="*/ 54020 h 170988"/>
              <a:gd name="connsiteX16" fmla="*/ 371608 w 753570"/>
              <a:gd name="connsiteY16" fmla="*/ 76245 h 170988"/>
              <a:gd name="connsiteX17" fmla="*/ 279533 w 753570"/>
              <a:gd name="connsiteY17" fmla="*/ 95295 h 170988"/>
              <a:gd name="connsiteX18" fmla="*/ 244608 w 753570"/>
              <a:gd name="connsiteY18" fmla="*/ 88945 h 170988"/>
              <a:gd name="connsiteX19" fmla="*/ 346208 w 753570"/>
              <a:gd name="connsiteY19" fmla="*/ 98470 h 170988"/>
              <a:gd name="connsiteX20" fmla="*/ 244608 w 753570"/>
              <a:gd name="connsiteY20" fmla="*/ 155620 h 170988"/>
              <a:gd name="connsiteX21" fmla="*/ 73158 w 753570"/>
              <a:gd name="connsiteY21" fmla="*/ 139745 h 170988"/>
              <a:gd name="connsiteX22" fmla="*/ 50933 w 753570"/>
              <a:gd name="connsiteY22" fmla="*/ 127045 h 170988"/>
              <a:gd name="connsiteX23" fmla="*/ 133 w 753570"/>
              <a:gd name="connsiteY23" fmla="*/ 45 h 17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53570" h="170988">
                <a:moveTo>
                  <a:pt x="133" y="45"/>
                </a:moveTo>
                <a:cubicBezTo>
                  <a:pt x="-2513" y="-2601"/>
                  <a:pt x="35058" y="111170"/>
                  <a:pt x="35058" y="111170"/>
                </a:cubicBezTo>
                <a:cubicBezTo>
                  <a:pt x="38762" y="126516"/>
                  <a:pt x="19712" y="86828"/>
                  <a:pt x="22358" y="92120"/>
                </a:cubicBezTo>
                <a:cubicBezTo>
                  <a:pt x="25004" y="97412"/>
                  <a:pt x="50933" y="142920"/>
                  <a:pt x="50933" y="142920"/>
                </a:cubicBezTo>
                <a:cubicBezTo>
                  <a:pt x="55166" y="150857"/>
                  <a:pt x="12833" y="135512"/>
                  <a:pt x="47758" y="139745"/>
                </a:cubicBezTo>
                <a:cubicBezTo>
                  <a:pt x="82683" y="143978"/>
                  <a:pt x="218679" y="163558"/>
                  <a:pt x="260483" y="168320"/>
                </a:cubicBezTo>
                <a:cubicBezTo>
                  <a:pt x="302287" y="173082"/>
                  <a:pt x="296995" y="170437"/>
                  <a:pt x="298583" y="168320"/>
                </a:cubicBezTo>
                <a:cubicBezTo>
                  <a:pt x="300171" y="166203"/>
                  <a:pt x="271066" y="158266"/>
                  <a:pt x="270008" y="155620"/>
                </a:cubicBezTo>
                <a:cubicBezTo>
                  <a:pt x="268950" y="152974"/>
                  <a:pt x="282179" y="161970"/>
                  <a:pt x="292233" y="152445"/>
                </a:cubicBezTo>
                <a:cubicBezTo>
                  <a:pt x="302287" y="142920"/>
                  <a:pt x="328216" y="107995"/>
                  <a:pt x="330333" y="98470"/>
                </a:cubicBezTo>
                <a:cubicBezTo>
                  <a:pt x="332450" y="88945"/>
                  <a:pt x="269479" y="103232"/>
                  <a:pt x="304933" y="95295"/>
                </a:cubicBezTo>
                <a:cubicBezTo>
                  <a:pt x="340387" y="87358"/>
                  <a:pt x="515541" y="55607"/>
                  <a:pt x="543058" y="50845"/>
                </a:cubicBezTo>
                <a:cubicBezTo>
                  <a:pt x="570575" y="46083"/>
                  <a:pt x="466329" y="66191"/>
                  <a:pt x="470033" y="66720"/>
                </a:cubicBezTo>
                <a:cubicBezTo>
                  <a:pt x="473737" y="67249"/>
                  <a:pt x="518716" y="52962"/>
                  <a:pt x="565283" y="54020"/>
                </a:cubicBezTo>
                <a:cubicBezTo>
                  <a:pt x="611850" y="55078"/>
                  <a:pt x="732500" y="73070"/>
                  <a:pt x="749433" y="73070"/>
                </a:cubicBezTo>
                <a:cubicBezTo>
                  <a:pt x="766366" y="73070"/>
                  <a:pt x="729854" y="53491"/>
                  <a:pt x="666883" y="54020"/>
                </a:cubicBezTo>
                <a:cubicBezTo>
                  <a:pt x="603912" y="54549"/>
                  <a:pt x="436166" y="69366"/>
                  <a:pt x="371608" y="76245"/>
                </a:cubicBezTo>
                <a:cubicBezTo>
                  <a:pt x="307050" y="83124"/>
                  <a:pt x="300700" y="93178"/>
                  <a:pt x="279533" y="95295"/>
                </a:cubicBezTo>
                <a:cubicBezTo>
                  <a:pt x="258366" y="97412"/>
                  <a:pt x="233496" y="88416"/>
                  <a:pt x="244608" y="88945"/>
                </a:cubicBezTo>
                <a:cubicBezTo>
                  <a:pt x="255720" y="89474"/>
                  <a:pt x="346208" y="87358"/>
                  <a:pt x="346208" y="98470"/>
                </a:cubicBezTo>
                <a:cubicBezTo>
                  <a:pt x="346208" y="109582"/>
                  <a:pt x="290116" y="148741"/>
                  <a:pt x="244608" y="155620"/>
                </a:cubicBezTo>
                <a:cubicBezTo>
                  <a:pt x="199100" y="162499"/>
                  <a:pt x="73158" y="139745"/>
                  <a:pt x="73158" y="139745"/>
                </a:cubicBezTo>
                <a:cubicBezTo>
                  <a:pt x="40879" y="134983"/>
                  <a:pt x="64162" y="149799"/>
                  <a:pt x="50933" y="127045"/>
                </a:cubicBezTo>
                <a:cubicBezTo>
                  <a:pt x="37704" y="104291"/>
                  <a:pt x="2779" y="2691"/>
                  <a:pt x="133" y="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9" name="フリーフォーム 898">
            <a:extLst>
              <a:ext uri="{FF2B5EF4-FFF2-40B4-BE49-F238E27FC236}">
                <a16:creationId xmlns:a16="http://schemas.microsoft.com/office/drawing/2014/main" id="{1378943E-03C2-B969-AC2D-0D1F34946802}"/>
              </a:ext>
            </a:extLst>
          </p:cNvPr>
          <p:cNvSpPr/>
          <p:nvPr/>
        </p:nvSpPr>
        <p:spPr>
          <a:xfrm>
            <a:off x="736559" y="10099666"/>
            <a:ext cx="768995" cy="161941"/>
          </a:xfrm>
          <a:custGeom>
            <a:avLst/>
            <a:gdLst>
              <a:gd name="connsiteX0" fmla="*/ 41 w 768995"/>
              <a:gd name="connsiteY0" fmla="*/ 9 h 161941"/>
              <a:gd name="connsiteX1" fmla="*/ 69891 w 768995"/>
              <a:gd name="connsiteY1" fmla="*/ 107959 h 161941"/>
              <a:gd name="connsiteX2" fmla="*/ 95291 w 768995"/>
              <a:gd name="connsiteY2" fmla="*/ 117484 h 161941"/>
              <a:gd name="connsiteX3" fmla="*/ 57191 w 768995"/>
              <a:gd name="connsiteY3" fmla="*/ 92084 h 161941"/>
              <a:gd name="connsiteX4" fmla="*/ 263566 w 768995"/>
              <a:gd name="connsiteY4" fmla="*/ 136534 h 161941"/>
              <a:gd name="connsiteX5" fmla="*/ 308016 w 768995"/>
              <a:gd name="connsiteY5" fmla="*/ 158759 h 161941"/>
              <a:gd name="connsiteX6" fmla="*/ 419141 w 768995"/>
              <a:gd name="connsiteY6" fmla="*/ 130184 h 161941"/>
              <a:gd name="connsiteX7" fmla="*/ 396916 w 768995"/>
              <a:gd name="connsiteY7" fmla="*/ 127009 h 161941"/>
              <a:gd name="connsiteX8" fmla="*/ 549316 w 768995"/>
              <a:gd name="connsiteY8" fmla="*/ 95259 h 161941"/>
              <a:gd name="connsiteX9" fmla="*/ 488991 w 768995"/>
              <a:gd name="connsiteY9" fmla="*/ 98434 h 161941"/>
              <a:gd name="connsiteX10" fmla="*/ 720766 w 768995"/>
              <a:gd name="connsiteY10" fmla="*/ 107959 h 161941"/>
              <a:gd name="connsiteX11" fmla="*/ 762041 w 768995"/>
              <a:gd name="connsiteY11" fmla="*/ 101609 h 161941"/>
              <a:gd name="connsiteX12" fmla="*/ 622341 w 768995"/>
              <a:gd name="connsiteY12" fmla="*/ 98434 h 161941"/>
              <a:gd name="connsiteX13" fmla="*/ 441366 w 768995"/>
              <a:gd name="connsiteY13" fmla="*/ 111134 h 161941"/>
              <a:gd name="connsiteX14" fmla="*/ 339766 w 768995"/>
              <a:gd name="connsiteY14" fmla="*/ 101609 h 161941"/>
              <a:gd name="connsiteX15" fmla="*/ 409616 w 768995"/>
              <a:gd name="connsiteY15" fmla="*/ 123834 h 161941"/>
              <a:gd name="connsiteX16" fmla="*/ 308016 w 768995"/>
              <a:gd name="connsiteY16" fmla="*/ 161934 h 161941"/>
              <a:gd name="connsiteX17" fmla="*/ 98466 w 768995"/>
              <a:gd name="connsiteY17" fmla="*/ 120659 h 161941"/>
              <a:gd name="connsiteX18" fmla="*/ 92116 w 768995"/>
              <a:gd name="connsiteY18" fmla="*/ 130184 h 161941"/>
              <a:gd name="connsiteX19" fmla="*/ 107991 w 768995"/>
              <a:gd name="connsiteY19" fmla="*/ 117484 h 161941"/>
              <a:gd name="connsiteX20" fmla="*/ 60366 w 768995"/>
              <a:gd name="connsiteY20" fmla="*/ 101609 h 161941"/>
              <a:gd name="connsiteX21" fmla="*/ 41 w 768995"/>
              <a:gd name="connsiteY21" fmla="*/ 9 h 1619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68995" h="161941">
                <a:moveTo>
                  <a:pt x="41" y="9"/>
                </a:moveTo>
                <a:cubicBezTo>
                  <a:pt x="1629" y="1067"/>
                  <a:pt x="54016" y="88380"/>
                  <a:pt x="69891" y="107959"/>
                </a:cubicBezTo>
                <a:cubicBezTo>
                  <a:pt x="85766" y="127538"/>
                  <a:pt x="97408" y="120130"/>
                  <a:pt x="95291" y="117484"/>
                </a:cubicBezTo>
                <a:cubicBezTo>
                  <a:pt x="93174" y="114838"/>
                  <a:pt x="29145" y="88909"/>
                  <a:pt x="57191" y="92084"/>
                </a:cubicBezTo>
                <a:cubicBezTo>
                  <a:pt x="85237" y="95259"/>
                  <a:pt x="221762" y="125422"/>
                  <a:pt x="263566" y="136534"/>
                </a:cubicBezTo>
                <a:cubicBezTo>
                  <a:pt x="305370" y="147646"/>
                  <a:pt x="282087" y="159817"/>
                  <a:pt x="308016" y="158759"/>
                </a:cubicBezTo>
                <a:cubicBezTo>
                  <a:pt x="333945" y="157701"/>
                  <a:pt x="404324" y="135476"/>
                  <a:pt x="419141" y="130184"/>
                </a:cubicBezTo>
                <a:cubicBezTo>
                  <a:pt x="433958" y="124892"/>
                  <a:pt x="375220" y="132830"/>
                  <a:pt x="396916" y="127009"/>
                </a:cubicBezTo>
                <a:cubicBezTo>
                  <a:pt x="418612" y="121188"/>
                  <a:pt x="533970" y="100022"/>
                  <a:pt x="549316" y="95259"/>
                </a:cubicBezTo>
                <a:cubicBezTo>
                  <a:pt x="564662" y="90496"/>
                  <a:pt x="460416" y="96317"/>
                  <a:pt x="488991" y="98434"/>
                </a:cubicBezTo>
                <a:cubicBezTo>
                  <a:pt x="517566" y="100551"/>
                  <a:pt x="675258" y="107430"/>
                  <a:pt x="720766" y="107959"/>
                </a:cubicBezTo>
                <a:cubicBezTo>
                  <a:pt x="766274" y="108488"/>
                  <a:pt x="778445" y="103196"/>
                  <a:pt x="762041" y="101609"/>
                </a:cubicBezTo>
                <a:cubicBezTo>
                  <a:pt x="745637" y="100022"/>
                  <a:pt x="675787" y="96847"/>
                  <a:pt x="622341" y="98434"/>
                </a:cubicBezTo>
                <a:cubicBezTo>
                  <a:pt x="568895" y="100021"/>
                  <a:pt x="488462" y="110605"/>
                  <a:pt x="441366" y="111134"/>
                </a:cubicBezTo>
                <a:cubicBezTo>
                  <a:pt x="394270" y="111663"/>
                  <a:pt x="345058" y="99492"/>
                  <a:pt x="339766" y="101609"/>
                </a:cubicBezTo>
                <a:cubicBezTo>
                  <a:pt x="334474" y="103726"/>
                  <a:pt x="414908" y="113780"/>
                  <a:pt x="409616" y="123834"/>
                </a:cubicBezTo>
                <a:cubicBezTo>
                  <a:pt x="404324" y="133888"/>
                  <a:pt x="359874" y="162463"/>
                  <a:pt x="308016" y="161934"/>
                </a:cubicBezTo>
                <a:cubicBezTo>
                  <a:pt x="256158" y="161405"/>
                  <a:pt x="134449" y="125951"/>
                  <a:pt x="98466" y="120659"/>
                </a:cubicBezTo>
                <a:cubicBezTo>
                  <a:pt x="62483" y="115367"/>
                  <a:pt x="90529" y="130713"/>
                  <a:pt x="92116" y="130184"/>
                </a:cubicBezTo>
                <a:cubicBezTo>
                  <a:pt x="93703" y="129655"/>
                  <a:pt x="113283" y="122247"/>
                  <a:pt x="107991" y="117484"/>
                </a:cubicBezTo>
                <a:cubicBezTo>
                  <a:pt x="102699" y="112722"/>
                  <a:pt x="78358" y="120130"/>
                  <a:pt x="60366" y="101609"/>
                </a:cubicBezTo>
                <a:cubicBezTo>
                  <a:pt x="42374" y="83088"/>
                  <a:pt x="-1547" y="-1049"/>
                  <a:pt x="41" y="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0" name="フリーフォーム 899">
            <a:extLst>
              <a:ext uri="{FF2B5EF4-FFF2-40B4-BE49-F238E27FC236}">
                <a16:creationId xmlns:a16="http://schemas.microsoft.com/office/drawing/2014/main" id="{84D95210-F168-28B6-2602-381B4949B5A2}"/>
              </a:ext>
            </a:extLst>
          </p:cNvPr>
          <p:cNvSpPr/>
          <p:nvPr/>
        </p:nvSpPr>
        <p:spPr>
          <a:xfrm>
            <a:off x="1326426" y="10245723"/>
            <a:ext cx="268583" cy="210626"/>
          </a:xfrm>
          <a:custGeom>
            <a:avLst/>
            <a:gdLst>
              <a:gd name="connsiteX0" fmla="*/ 10249 w 268583"/>
              <a:gd name="connsiteY0" fmla="*/ 2 h 210626"/>
              <a:gd name="connsiteX1" fmla="*/ 64224 w 268583"/>
              <a:gd name="connsiteY1" fmla="*/ 107952 h 210626"/>
              <a:gd name="connsiteX2" fmla="*/ 165824 w 268583"/>
              <a:gd name="connsiteY2" fmla="*/ 165102 h 210626"/>
              <a:gd name="connsiteX3" fmla="*/ 149949 w 268583"/>
              <a:gd name="connsiteY3" fmla="*/ 146052 h 210626"/>
              <a:gd name="connsiteX4" fmla="*/ 267424 w 268583"/>
              <a:gd name="connsiteY4" fmla="*/ 206377 h 210626"/>
              <a:gd name="connsiteX5" fmla="*/ 197574 w 268583"/>
              <a:gd name="connsiteY5" fmla="*/ 190502 h 210626"/>
              <a:gd name="connsiteX6" fmla="*/ 3899 w 268583"/>
              <a:gd name="connsiteY6" fmla="*/ 69852 h 210626"/>
              <a:gd name="connsiteX7" fmla="*/ 64224 w 268583"/>
              <a:gd name="connsiteY7" fmla="*/ 111127 h 210626"/>
              <a:gd name="connsiteX8" fmla="*/ 10249 w 268583"/>
              <a:gd name="connsiteY8" fmla="*/ 2 h 210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8583" h="210626">
                <a:moveTo>
                  <a:pt x="10249" y="2"/>
                </a:moveTo>
                <a:cubicBezTo>
                  <a:pt x="10249" y="-527"/>
                  <a:pt x="38295" y="80435"/>
                  <a:pt x="64224" y="107952"/>
                </a:cubicBezTo>
                <a:cubicBezTo>
                  <a:pt x="90153" y="135469"/>
                  <a:pt x="151536" y="158752"/>
                  <a:pt x="165824" y="165102"/>
                </a:cubicBezTo>
                <a:cubicBezTo>
                  <a:pt x="180112" y="171452"/>
                  <a:pt x="133016" y="139173"/>
                  <a:pt x="149949" y="146052"/>
                </a:cubicBezTo>
                <a:cubicBezTo>
                  <a:pt x="166882" y="152931"/>
                  <a:pt x="259487" y="198969"/>
                  <a:pt x="267424" y="206377"/>
                </a:cubicBezTo>
                <a:cubicBezTo>
                  <a:pt x="275362" y="213785"/>
                  <a:pt x="241495" y="213256"/>
                  <a:pt x="197574" y="190502"/>
                </a:cubicBezTo>
                <a:cubicBezTo>
                  <a:pt x="153653" y="167748"/>
                  <a:pt x="26124" y="83081"/>
                  <a:pt x="3899" y="69852"/>
                </a:cubicBezTo>
                <a:cubicBezTo>
                  <a:pt x="-18326" y="56623"/>
                  <a:pt x="61578" y="118535"/>
                  <a:pt x="64224" y="111127"/>
                </a:cubicBezTo>
                <a:cubicBezTo>
                  <a:pt x="66870" y="103719"/>
                  <a:pt x="10249" y="531"/>
                  <a:pt x="10249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1" name="フリーフォーム 900">
            <a:extLst>
              <a:ext uri="{FF2B5EF4-FFF2-40B4-BE49-F238E27FC236}">
                <a16:creationId xmlns:a16="http://schemas.microsoft.com/office/drawing/2014/main" id="{15D4C3DF-C11D-EC25-ED5C-527A90439ACD}"/>
              </a:ext>
            </a:extLst>
          </p:cNvPr>
          <p:cNvSpPr/>
          <p:nvPr/>
        </p:nvSpPr>
        <p:spPr>
          <a:xfrm>
            <a:off x="742266" y="10217150"/>
            <a:ext cx="492809" cy="241336"/>
          </a:xfrm>
          <a:custGeom>
            <a:avLst/>
            <a:gdLst>
              <a:gd name="connsiteX0" fmla="*/ 492809 w 492809"/>
              <a:gd name="connsiteY0" fmla="*/ 0 h 241336"/>
              <a:gd name="connsiteX1" fmla="*/ 362634 w 492809"/>
              <a:gd name="connsiteY1" fmla="*/ 50800 h 241336"/>
              <a:gd name="connsiteX2" fmla="*/ 213409 w 492809"/>
              <a:gd name="connsiteY2" fmla="*/ 85725 h 241336"/>
              <a:gd name="connsiteX3" fmla="*/ 267384 w 492809"/>
              <a:gd name="connsiteY3" fmla="*/ 85725 h 241336"/>
              <a:gd name="connsiteX4" fmla="*/ 194359 w 492809"/>
              <a:gd name="connsiteY4" fmla="*/ 133350 h 241336"/>
              <a:gd name="connsiteX5" fmla="*/ 80059 w 492809"/>
              <a:gd name="connsiteY5" fmla="*/ 174625 h 241336"/>
              <a:gd name="connsiteX6" fmla="*/ 684 w 492809"/>
              <a:gd name="connsiteY6" fmla="*/ 241300 h 241336"/>
              <a:gd name="connsiteX7" fmla="*/ 124509 w 492809"/>
              <a:gd name="connsiteY7" fmla="*/ 165100 h 241336"/>
              <a:gd name="connsiteX8" fmla="*/ 261034 w 492809"/>
              <a:gd name="connsiteY8" fmla="*/ 92075 h 241336"/>
              <a:gd name="connsiteX9" fmla="*/ 229284 w 492809"/>
              <a:gd name="connsiteY9" fmla="*/ 120650 h 241336"/>
              <a:gd name="connsiteX10" fmla="*/ 381684 w 492809"/>
              <a:gd name="connsiteY10" fmla="*/ 57150 h 241336"/>
              <a:gd name="connsiteX11" fmla="*/ 302309 w 492809"/>
              <a:gd name="connsiteY11" fmla="*/ 82550 h 241336"/>
              <a:gd name="connsiteX12" fmla="*/ 327709 w 492809"/>
              <a:gd name="connsiteY12" fmla="*/ 66675 h 241336"/>
              <a:gd name="connsiteX13" fmla="*/ 308659 w 492809"/>
              <a:gd name="connsiteY13" fmla="*/ 73025 h 241336"/>
              <a:gd name="connsiteX14" fmla="*/ 492809 w 492809"/>
              <a:gd name="connsiteY14" fmla="*/ 0 h 241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92809" h="241336">
                <a:moveTo>
                  <a:pt x="492809" y="0"/>
                </a:moveTo>
                <a:cubicBezTo>
                  <a:pt x="451005" y="18256"/>
                  <a:pt x="409201" y="36513"/>
                  <a:pt x="362634" y="50800"/>
                </a:cubicBezTo>
                <a:cubicBezTo>
                  <a:pt x="316067" y="65088"/>
                  <a:pt x="229284" y="79904"/>
                  <a:pt x="213409" y="85725"/>
                </a:cubicBezTo>
                <a:cubicBezTo>
                  <a:pt x="197534" y="91546"/>
                  <a:pt x="270559" y="77787"/>
                  <a:pt x="267384" y="85725"/>
                </a:cubicBezTo>
                <a:cubicBezTo>
                  <a:pt x="264209" y="93663"/>
                  <a:pt x="225580" y="118533"/>
                  <a:pt x="194359" y="133350"/>
                </a:cubicBezTo>
                <a:cubicBezTo>
                  <a:pt x="163138" y="148167"/>
                  <a:pt x="112338" y="156633"/>
                  <a:pt x="80059" y="174625"/>
                </a:cubicBezTo>
                <a:cubicBezTo>
                  <a:pt x="47780" y="192617"/>
                  <a:pt x="-6724" y="242887"/>
                  <a:pt x="684" y="241300"/>
                </a:cubicBezTo>
                <a:cubicBezTo>
                  <a:pt x="8092" y="239713"/>
                  <a:pt x="81117" y="189971"/>
                  <a:pt x="124509" y="165100"/>
                </a:cubicBezTo>
                <a:cubicBezTo>
                  <a:pt x="167901" y="140229"/>
                  <a:pt x="243572" y="99483"/>
                  <a:pt x="261034" y="92075"/>
                </a:cubicBezTo>
                <a:cubicBezTo>
                  <a:pt x="278496" y="84667"/>
                  <a:pt x="209176" y="126471"/>
                  <a:pt x="229284" y="120650"/>
                </a:cubicBezTo>
                <a:cubicBezTo>
                  <a:pt x="249392" y="114829"/>
                  <a:pt x="369513" y="63500"/>
                  <a:pt x="381684" y="57150"/>
                </a:cubicBezTo>
                <a:cubicBezTo>
                  <a:pt x="393855" y="50800"/>
                  <a:pt x="311305" y="80963"/>
                  <a:pt x="302309" y="82550"/>
                </a:cubicBezTo>
                <a:cubicBezTo>
                  <a:pt x="293313" y="84137"/>
                  <a:pt x="326651" y="68263"/>
                  <a:pt x="327709" y="66675"/>
                </a:cubicBezTo>
                <a:cubicBezTo>
                  <a:pt x="328767" y="65087"/>
                  <a:pt x="308659" y="73025"/>
                  <a:pt x="308659" y="73025"/>
                </a:cubicBezTo>
                <a:lnTo>
                  <a:pt x="492809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2" name="フリーフォーム 901">
            <a:extLst>
              <a:ext uri="{FF2B5EF4-FFF2-40B4-BE49-F238E27FC236}">
                <a16:creationId xmlns:a16="http://schemas.microsoft.com/office/drawing/2014/main" id="{3BDF997A-A7FB-D040-7CB4-FC00431675F3}"/>
              </a:ext>
            </a:extLst>
          </p:cNvPr>
          <p:cNvSpPr/>
          <p:nvPr/>
        </p:nvSpPr>
        <p:spPr>
          <a:xfrm>
            <a:off x="749043" y="10236179"/>
            <a:ext cx="466982" cy="279421"/>
          </a:xfrm>
          <a:custGeom>
            <a:avLst/>
            <a:gdLst>
              <a:gd name="connsiteX0" fmla="*/ 466982 w 466982"/>
              <a:gd name="connsiteY0" fmla="*/ 21 h 279421"/>
              <a:gd name="connsiteX1" fmla="*/ 327282 w 466982"/>
              <a:gd name="connsiteY1" fmla="*/ 107971 h 279421"/>
              <a:gd name="connsiteX2" fmla="*/ 254257 w 466982"/>
              <a:gd name="connsiteY2" fmla="*/ 146071 h 279421"/>
              <a:gd name="connsiteX3" fmla="*/ 289182 w 466982"/>
              <a:gd name="connsiteY3" fmla="*/ 136546 h 279421"/>
              <a:gd name="connsiteX4" fmla="*/ 152657 w 466982"/>
              <a:gd name="connsiteY4" fmla="*/ 177821 h 279421"/>
              <a:gd name="connsiteX5" fmla="*/ 63757 w 466982"/>
              <a:gd name="connsiteY5" fmla="*/ 219096 h 279421"/>
              <a:gd name="connsiteX6" fmla="*/ 117732 w 466982"/>
              <a:gd name="connsiteY6" fmla="*/ 196871 h 279421"/>
              <a:gd name="connsiteX7" fmla="*/ 257 w 466982"/>
              <a:gd name="connsiteY7" fmla="*/ 279421 h 279421"/>
              <a:gd name="connsiteX8" fmla="*/ 155832 w 466982"/>
              <a:gd name="connsiteY8" fmla="*/ 196871 h 279421"/>
              <a:gd name="connsiteX9" fmla="*/ 273307 w 466982"/>
              <a:gd name="connsiteY9" fmla="*/ 127021 h 279421"/>
              <a:gd name="connsiteX10" fmla="*/ 371732 w 466982"/>
              <a:gd name="connsiteY10" fmla="*/ 38121 h 279421"/>
              <a:gd name="connsiteX11" fmla="*/ 305057 w 466982"/>
              <a:gd name="connsiteY11" fmla="*/ 117496 h 279421"/>
              <a:gd name="connsiteX12" fmla="*/ 349507 w 466982"/>
              <a:gd name="connsiteY12" fmla="*/ 73046 h 279421"/>
              <a:gd name="connsiteX13" fmla="*/ 327282 w 466982"/>
              <a:gd name="connsiteY13" fmla="*/ 98446 h 279421"/>
              <a:gd name="connsiteX14" fmla="*/ 466982 w 466982"/>
              <a:gd name="connsiteY14" fmla="*/ 21 h 279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66982" h="279421">
                <a:moveTo>
                  <a:pt x="466982" y="21"/>
                </a:moveTo>
                <a:cubicBezTo>
                  <a:pt x="466982" y="1608"/>
                  <a:pt x="362736" y="83629"/>
                  <a:pt x="327282" y="107971"/>
                </a:cubicBezTo>
                <a:cubicBezTo>
                  <a:pt x="291828" y="132313"/>
                  <a:pt x="260607" y="141309"/>
                  <a:pt x="254257" y="146071"/>
                </a:cubicBezTo>
                <a:cubicBezTo>
                  <a:pt x="247907" y="150833"/>
                  <a:pt x="306115" y="131254"/>
                  <a:pt x="289182" y="136546"/>
                </a:cubicBezTo>
                <a:cubicBezTo>
                  <a:pt x="272249" y="141838"/>
                  <a:pt x="190228" y="164063"/>
                  <a:pt x="152657" y="177821"/>
                </a:cubicBezTo>
                <a:cubicBezTo>
                  <a:pt x="115086" y="191579"/>
                  <a:pt x="69578" y="215921"/>
                  <a:pt x="63757" y="219096"/>
                </a:cubicBezTo>
                <a:cubicBezTo>
                  <a:pt x="57936" y="222271"/>
                  <a:pt x="128315" y="186817"/>
                  <a:pt x="117732" y="196871"/>
                </a:cubicBezTo>
                <a:cubicBezTo>
                  <a:pt x="107149" y="206925"/>
                  <a:pt x="-6093" y="279421"/>
                  <a:pt x="257" y="279421"/>
                </a:cubicBezTo>
                <a:cubicBezTo>
                  <a:pt x="6607" y="279421"/>
                  <a:pt x="110324" y="222271"/>
                  <a:pt x="155832" y="196871"/>
                </a:cubicBezTo>
                <a:cubicBezTo>
                  <a:pt x="201340" y="171471"/>
                  <a:pt x="237324" y="153479"/>
                  <a:pt x="273307" y="127021"/>
                </a:cubicBezTo>
                <a:cubicBezTo>
                  <a:pt x="309290" y="100563"/>
                  <a:pt x="366440" y="39708"/>
                  <a:pt x="371732" y="38121"/>
                </a:cubicBezTo>
                <a:cubicBezTo>
                  <a:pt x="377024" y="36534"/>
                  <a:pt x="308761" y="111675"/>
                  <a:pt x="305057" y="117496"/>
                </a:cubicBezTo>
                <a:cubicBezTo>
                  <a:pt x="301353" y="123317"/>
                  <a:pt x="345803" y="76221"/>
                  <a:pt x="349507" y="73046"/>
                </a:cubicBezTo>
                <a:cubicBezTo>
                  <a:pt x="353211" y="69871"/>
                  <a:pt x="306115" y="112204"/>
                  <a:pt x="327282" y="98446"/>
                </a:cubicBezTo>
                <a:cubicBezTo>
                  <a:pt x="348449" y="84688"/>
                  <a:pt x="466982" y="-1566"/>
                  <a:pt x="466982" y="2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3" name="フリーフォーム 902">
            <a:extLst>
              <a:ext uri="{FF2B5EF4-FFF2-40B4-BE49-F238E27FC236}">
                <a16:creationId xmlns:a16="http://schemas.microsoft.com/office/drawing/2014/main" id="{B6B677BE-7FD5-FEBE-48EA-BF662105D3F8}"/>
              </a:ext>
            </a:extLst>
          </p:cNvPr>
          <p:cNvSpPr/>
          <p:nvPr/>
        </p:nvSpPr>
        <p:spPr>
          <a:xfrm>
            <a:off x="1050133" y="10274078"/>
            <a:ext cx="352059" cy="508690"/>
          </a:xfrm>
          <a:custGeom>
            <a:avLst/>
            <a:gdLst>
              <a:gd name="connsiteX0" fmla="*/ 232567 w 352059"/>
              <a:gd name="connsiteY0" fmla="*/ 222 h 508690"/>
              <a:gd name="connsiteX1" fmla="*/ 254792 w 352059"/>
              <a:gd name="connsiteY1" fmla="*/ 85947 h 508690"/>
              <a:gd name="connsiteX2" fmla="*/ 254792 w 352059"/>
              <a:gd name="connsiteY2" fmla="*/ 76422 h 508690"/>
              <a:gd name="connsiteX3" fmla="*/ 318292 w 352059"/>
              <a:gd name="connsiteY3" fmla="*/ 149447 h 508690"/>
              <a:gd name="connsiteX4" fmla="*/ 311942 w 352059"/>
              <a:gd name="connsiteY4" fmla="*/ 127222 h 508690"/>
              <a:gd name="connsiteX5" fmla="*/ 343692 w 352059"/>
              <a:gd name="connsiteY5" fmla="*/ 190722 h 508690"/>
              <a:gd name="connsiteX6" fmla="*/ 346867 w 352059"/>
              <a:gd name="connsiteY6" fmla="*/ 174847 h 508690"/>
              <a:gd name="connsiteX7" fmla="*/ 280192 w 352059"/>
              <a:gd name="connsiteY7" fmla="*/ 266922 h 508690"/>
              <a:gd name="connsiteX8" fmla="*/ 200817 w 352059"/>
              <a:gd name="connsiteY8" fmla="*/ 330422 h 508690"/>
              <a:gd name="connsiteX9" fmla="*/ 264317 w 352059"/>
              <a:gd name="connsiteY9" fmla="*/ 308197 h 508690"/>
              <a:gd name="connsiteX10" fmla="*/ 130967 w 352059"/>
              <a:gd name="connsiteY10" fmla="*/ 416147 h 508690"/>
              <a:gd name="connsiteX11" fmla="*/ 792 w 352059"/>
              <a:gd name="connsiteY11" fmla="*/ 508222 h 508690"/>
              <a:gd name="connsiteX12" fmla="*/ 83342 w 352059"/>
              <a:gd name="connsiteY12" fmla="*/ 444722 h 508690"/>
              <a:gd name="connsiteX13" fmla="*/ 223042 w 352059"/>
              <a:gd name="connsiteY13" fmla="*/ 292322 h 508690"/>
              <a:gd name="connsiteX14" fmla="*/ 175417 w 352059"/>
              <a:gd name="connsiteY14" fmla="*/ 352647 h 508690"/>
              <a:gd name="connsiteX15" fmla="*/ 134142 w 352059"/>
              <a:gd name="connsiteY15" fmla="*/ 409797 h 508690"/>
              <a:gd name="connsiteX16" fmla="*/ 216692 w 352059"/>
              <a:gd name="connsiteY16" fmla="*/ 333597 h 508690"/>
              <a:gd name="connsiteX17" fmla="*/ 321467 w 352059"/>
              <a:gd name="connsiteY17" fmla="*/ 219297 h 508690"/>
              <a:gd name="connsiteX18" fmla="*/ 286542 w 352059"/>
              <a:gd name="connsiteY18" fmla="*/ 155797 h 508690"/>
              <a:gd name="connsiteX19" fmla="*/ 245267 w 352059"/>
              <a:gd name="connsiteY19" fmla="*/ 108172 h 508690"/>
              <a:gd name="connsiteX20" fmla="*/ 308767 w 352059"/>
              <a:gd name="connsiteY20" fmla="*/ 165322 h 508690"/>
              <a:gd name="connsiteX21" fmla="*/ 289717 w 352059"/>
              <a:gd name="connsiteY21" fmla="*/ 127222 h 508690"/>
              <a:gd name="connsiteX22" fmla="*/ 277017 w 352059"/>
              <a:gd name="connsiteY22" fmla="*/ 117697 h 508690"/>
              <a:gd name="connsiteX23" fmla="*/ 232567 w 352059"/>
              <a:gd name="connsiteY23" fmla="*/ 222 h 508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52059" h="508690">
                <a:moveTo>
                  <a:pt x="232567" y="222"/>
                </a:moveTo>
                <a:cubicBezTo>
                  <a:pt x="228863" y="-5070"/>
                  <a:pt x="254792" y="85947"/>
                  <a:pt x="254792" y="85947"/>
                </a:cubicBezTo>
                <a:cubicBezTo>
                  <a:pt x="258496" y="98647"/>
                  <a:pt x="244209" y="65839"/>
                  <a:pt x="254792" y="76422"/>
                </a:cubicBezTo>
                <a:cubicBezTo>
                  <a:pt x="265375" y="87005"/>
                  <a:pt x="308767" y="140980"/>
                  <a:pt x="318292" y="149447"/>
                </a:cubicBezTo>
                <a:cubicBezTo>
                  <a:pt x="327817" y="157914"/>
                  <a:pt x="307709" y="120343"/>
                  <a:pt x="311942" y="127222"/>
                </a:cubicBezTo>
                <a:cubicBezTo>
                  <a:pt x="316175" y="134101"/>
                  <a:pt x="337871" y="182785"/>
                  <a:pt x="343692" y="190722"/>
                </a:cubicBezTo>
                <a:cubicBezTo>
                  <a:pt x="349513" y="198659"/>
                  <a:pt x="357450" y="162147"/>
                  <a:pt x="346867" y="174847"/>
                </a:cubicBezTo>
                <a:cubicBezTo>
                  <a:pt x="336284" y="187547"/>
                  <a:pt x="304534" y="240993"/>
                  <a:pt x="280192" y="266922"/>
                </a:cubicBezTo>
                <a:cubicBezTo>
                  <a:pt x="255850" y="292851"/>
                  <a:pt x="203463" y="323543"/>
                  <a:pt x="200817" y="330422"/>
                </a:cubicBezTo>
                <a:cubicBezTo>
                  <a:pt x="198171" y="337301"/>
                  <a:pt x="275959" y="293910"/>
                  <a:pt x="264317" y="308197"/>
                </a:cubicBezTo>
                <a:cubicBezTo>
                  <a:pt x="252675" y="322484"/>
                  <a:pt x="174888" y="382810"/>
                  <a:pt x="130967" y="416147"/>
                </a:cubicBezTo>
                <a:cubicBezTo>
                  <a:pt x="87046" y="449485"/>
                  <a:pt x="8729" y="503460"/>
                  <a:pt x="792" y="508222"/>
                </a:cubicBezTo>
                <a:cubicBezTo>
                  <a:pt x="-7146" y="512985"/>
                  <a:pt x="46300" y="480705"/>
                  <a:pt x="83342" y="444722"/>
                </a:cubicBezTo>
                <a:cubicBezTo>
                  <a:pt x="120384" y="408739"/>
                  <a:pt x="207696" y="307668"/>
                  <a:pt x="223042" y="292322"/>
                </a:cubicBezTo>
                <a:cubicBezTo>
                  <a:pt x="238388" y="276976"/>
                  <a:pt x="190234" y="333068"/>
                  <a:pt x="175417" y="352647"/>
                </a:cubicBezTo>
                <a:cubicBezTo>
                  <a:pt x="160600" y="372226"/>
                  <a:pt x="127263" y="412972"/>
                  <a:pt x="134142" y="409797"/>
                </a:cubicBezTo>
                <a:cubicBezTo>
                  <a:pt x="141021" y="406622"/>
                  <a:pt x="185471" y="365347"/>
                  <a:pt x="216692" y="333597"/>
                </a:cubicBezTo>
                <a:cubicBezTo>
                  <a:pt x="247913" y="301847"/>
                  <a:pt x="309825" y="248930"/>
                  <a:pt x="321467" y="219297"/>
                </a:cubicBezTo>
                <a:cubicBezTo>
                  <a:pt x="333109" y="189664"/>
                  <a:pt x="299242" y="174318"/>
                  <a:pt x="286542" y="155797"/>
                </a:cubicBezTo>
                <a:cubicBezTo>
                  <a:pt x="273842" y="137276"/>
                  <a:pt x="241563" y="106585"/>
                  <a:pt x="245267" y="108172"/>
                </a:cubicBezTo>
                <a:cubicBezTo>
                  <a:pt x="248971" y="109759"/>
                  <a:pt x="301359" y="162147"/>
                  <a:pt x="308767" y="165322"/>
                </a:cubicBezTo>
                <a:cubicBezTo>
                  <a:pt x="316175" y="168497"/>
                  <a:pt x="289717" y="127222"/>
                  <a:pt x="289717" y="127222"/>
                </a:cubicBezTo>
                <a:cubicBezTo>
                  <a:pt x="284425" y="119285"/>
                  <a:pt x="283367" y="135689"/>
                  <a:pt x="277017" y="117697"/>
                </a:cubicBezTo>
                <a:cubicBezTo>
                  <a:pt x="270667" y="99705"/>
                  <a:pt x="236271" y="5514"/>
                  <a:pt x="232567" y="2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4" name="フリーフォーム 903">
            <a:extLst>
              <a:ext uri="{FF2B5EF4-FFF2-40B4-BE49-F238E27FC236}">
                <a16:creationId xmlns:a16="http://schemas.microsoft.com/office/drawing/2014/main" id="{B24EDC1E-DBC3-A051-50FC-25DCEB57BA42}"/>
              </a:ext>
            </a:extLst>
          </p:cNvPr>
          <p:cNvSpPr/>
          <p:nvPr/>
        </p:nvSpPr>
        <p:spPr>
          <a:xfrm>
            <a:off x="1163979" y="10271819"/>
            <a:ext cx="107798" cy="235159"/>
          </a:xfrm>
          <a:custGeom>
            <a:avLst/>
            <a:gdLst>
              <a:gd name="connsiteX0" fmla="*/ 1246 w 107798"/>
              <a:gd name="connsiteY0" fmla="*/ 2481 h 235159"/>
              <a:gd name="connsiteX1" fmla="*/ 29821 w 107798"/>
              <a:gd name="connsiteY1" fmla="*/ 62806 h 235159"/>
              <a:gd name="connsiteX2" fmla="*/ 74271 w 107798"/>
              <a:gd name="connsiteY2" fmla="*/ 119956 h 235159"/>
              <a:gd name="connsiteX3" fmla="*/ 58396 w 107798"/>
              <a:gd name="connsiteY3" fmla="*/ 107256 h 235159"/>
              <a:gd name="connsiteX4" fmla="*/ 106021 w 107798"/>
              <a:gd name="connsiteY4" fmla="*/ 227906 h 235159"/>
              <a:gd name="connsiteX5" fmla="*/ 90146 w 107798"/>
              <a:gd name="connsiteY5" fmla="*/ 208856 h 235159"/>
              <a:gd name="connsiteX6" fmla="*/ 20296 w 107798"/>
              <a:gd name="connsiteY6" fmla="*/ 104081 h 235159"/>
              <a:gd name="connsiteX7" fmla="*/ 67921 w 107798"/>
              <a:gd name="connsiteY7" fmla="*/ 151706 h 235159"/>
              <a:gd name="connsiteX8" fmla="*/ 71096 w 107798"/>
              <a:gd name="connsiteY8" fmla="*/ 151706 h 235159"/>
              <a:gd name="connsiteX9" fmla="*/ 1246 w 107798"/>
              <a:gd name="connsiteY9" fmla="*/ 2481 h 2351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7798" h="235159">
                <a:moveTo>
                  <a:pt x="1246" y="2481"/>
                </a:moveTo>
                <a:cubicBezTo>
                  <a:pt x="-5633" y="-12336"/>
                  <a:pt x="17650" y="43227"/>
                  <a:pt x="29821" y="62806"/>
                </a:cubicBezTo>
                <a:cubicBezTo>
                  <a:pt x="41992" y="82385"/>
                  <a:pt x="69509" y="112548"/>
                  <a:pt x="74271" y="119956"/>
                </a:cubicBezTo>
                <a:cubicBezTo>
                  <a:pt x="79034" y="127364"/>
                  <a:pt x="53104" y="89264"/>
                  <a:pt x="58396" y="107256"/>
                </a:cubicBezTo>
                <a:cubicBezTo>
                  <a:pt x="63688" y="125248"/>
                  <a:pt x="106021" y="227906"/>
                  <a:pt x="106021" y="227906"/>
                </a:cubicBezTo>
                <a:cubicBezTo>
                  <a:pt x="111313" y="244839"/>
                  <a:pt x="104433" y="229493"/>
                  <a:pt x="90146" y="208856"/>
                </a:cubicBezTo>
                <a:cubicBezTo>
                  <a:pt x="75859" y="188219"/>
                  <a:pt x="24000" y="113606"/>
                  <a:pt x="20296" y="104081"/>
                </a:cubicBezTo>
                <a:cubicBezTo>
                  <a:pt x="16592" y="94556"/>
                  <a:pt x="67921" y="151706"/>
                  <a:pt x="67921" y="151706"/>
                </a:cubicBezTo>
                <a:cubicBezTo>
                  <a:pt x="76388" y="159644"/>
                  <a:pt x="81679" y="168639"/>
                  <a:pt x="71096" y="151706"/>
                </a:cubicBezTo>
                <a:cubicBezTo>
                  <a:pt x="60513" y="134773"/>
                  <a:pt x="8125" y="17298"/>
                  <a:pt x="1246" y="24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5" name="フリーフォーム 904">
            <a:extLst>
              <a:ext uri="{FF2B5EF4-FFF2-40B4-BE49-F238E27FC236}">
                <a16:creationId xmlns:a16="http://schemas.microsoft.com/office/drawing/2014/main" id="{CA4D9581-CAC4-09A8-064D-BBA767D0C46A}"/>
              </a:ext>
            </a:extLst>
          </p:cNvPr>
          <p:cNvSpPr/>
          <p:nvPr/>
        </p:nvSpPr>
        <p:spPr>
          <a:xfrm>
            <a:off x="787319" y="10334622"/>
            <a:ext cx="536541" cy="432511"/>
          </a:xfrm>
          <a:custGeom>
            <a:avLst/>
            <a:gdLst>
              <a:gd name="connsiteX0" fmla="*/ 501731 w 536541"/>
              <a:gd name="connsiteY0" fmla="*/ 3 h 432511"/>
              <a:gd name="connsiteX1" fmla="*/ 508081 w 536541"/>
              <a:gd name="connsiteY1" fmla="*/ 82553 h 432511"/>
              <a:gd name="connsiteX2" fmla="*/ 530306 w 536541"/>
              <a:gd name="connsiteY2" fmla="*/ 111128 h 432511"/>
              <a:gd name="connsiteX3" fmla="*/ 396956 w 536541"/>
              <a:gd name="connsiteY3" fmla="*/ 203203 h 432511"/>
              <a:gd name="connsiteX4" fmla="*/ 450931 w 536541"/>
              <a:gd name="connsiteY4" fmla="*/ 177803 h 432511"/>
              <a:gd name="connsiteX5" fmla="*/ 295356 w 536541"/>
              <a:gd name="connsiteY5" fmla="*/ 266703 h 432511"/>
              <a:gd name="connsiteX6" fmla="*/ 136606 w 536541"/>
              <a:gd name="connsiteY6" fmla="*/ 333378 h 432511"/>
              <a:gd name="connsiteX7" fmla="*/ 108031 w 536541"/>
              <a:gd name="connsiteY7" fmla="*/ 320678 h 432511"/>
              <a:gd name="connsiteX8" fmla="*/ 69931 w 536541"/>
              <a:gd name="connsiteY8" fmla="*/ 276228 h 432511"/>
              <a:gd name="connsiteX9" fmla="*/ 81 w 536541"/>
              <a:gd name="connsiteY9" fmla="*/ 168278 h 432511"/>
              <a:gd name="connsiteX10" fmla="*/ 57231 w 536541"/>
              <a:gd name="connsiteY10" fmla="*/ 241303 h 432511"/>
              <a:gd name="connsiteX11" fmla="*/ 117556 w 536541"/>
              <a:gd name="connsiteY11" fmla="*/ 339728 h 432511"/>
              <a:gd name="connsiteX12" fmla="*/ 130256 w 536541"/>
              <a:gd name="connsiteY12" fmla="*/ 425453 h 432511"/>
              <a:gd name="connsiteX13" fmla="*/ 127081 w 536541"/>
              <a:gd name="connsiteY13" fmla="*/ 425453 h 432511"/>
              <a:gd name="connsiteX14" fmla="*/ 292181 w 536541"/>
              <a:gd name="connsiteY14" fmla="*/ 431803 h 432511"/>
              <a:gd name="connsiteX15" fmla="*/ 330281 w 536541"/>
              <a:gd name="connsiteY15" fmla="*/ 406403 h 432511"/>
              <a:gd name="connsiteX16" fmla="*/ 209631 w 536541"/>
              <a:gd name="connsiteY16" fmla="*/ 428628 h 432511"/>
              <a:gd name="connsiteX17" fmla="*/ 139781 w 536541"/>
              <a:gd name="connsiteY17" fmla="*/ 374653 h 432511"/>
              <a:gd name="connsiteX18" fmla="*/ 152481 w 536541"/>
              <a:gd name="connsiteY18" fmla="*/ 317503 h 432511"/>
              <a:gd name="connsiteX19" fmla="*/ 346156 w 536541"/>
              <a:gd name="connsiteY19" fmla="*/ 257178 h 432511"/>
              <a:gd name="connsiteX20" fmla="*/ 200106 w 536541"/>
              <a:gd name="connsiteY20" fmla="*/ 307978 h 432511"/>
              <a:gd name="connsiteX21" fmla="*/ 511256 w 536541"/>
              <a:gd name="connsiteY21" fmla="*/ 155578 h 432511"/>
              <a:gd name="connsiteX22" fmla="*/ 517606 w 536541"/>
              <a:gd name="connsiteY22" fmla="*/ 120653 h 432511"/>
              <a:gd name="connsiteX23" fmla="*/ 511256 w 536541"/>
              <a:gd name="connsiteY23" fmla="*/ 114303 h 432511"/>
              <a:gd name="connsiteX24" fmla="*/ 523956 w 536541"/>
              <a:gd name="connsiteY24" fmla="*/ 120653 h 432511"/>
              <a:gd name="connsiteX25" fmla="*/ 501731 w 536541"/>
              <a:gd name="connsiteY25" fmla="*/ 79378 h 432511"/>
              <a:gd name="connsiteX26" fmla="*/ 501731 w 536541"/>
              <a:gd name="connsiteY26" fmla="*/ 3 h 432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536541" h="432511">
                <a:moveTo>
                  <a:pt x="501731" y="3"/>
                </a:moveTo>
                <a:cubicBezTo>
                  <a:pt x="502789" y="532"/>
                  <a:pt x="503318" y="64032"/>
                  <a:pt x="508081" y="82553"/>
                </a:cubicBezTo>
                <a:cubicBezTo>
                  <a:pt x="512844" y="101074"/>
                  <a:pt x="548827" y="91020"/>
                  <a:pt x="530306" y="111128"/>
                </a:cubicBezTo>
                <a:cubicBezTo>
                  <a:pt x="511785" y="131236"/>
                  <a:pt x="410185" y="192091"/>
                  <a:pt x="396956" y="203203"/>
                </a:cubicBezTo>
                <a:cubicBezTo>
                  <a:pt x="383727" y="214315"/>
                  <a:pt x="467864" y="167220"/>
                  <a:pt x="450931" y="177803"/>
                </a:cubicBezTo>
                <a:cubicBezTo>
                  <a:pt x="433998" y="188386"/>
                  <a:pt x="347743" y="240774"/>
                  <a:pt x="295356" y="266703"/>
                </a:cubicBezTo>
                <a:cubicBezTo>
                  <a:pt x="242969" y="292632"/>
                  <a:pt x="136606" y="333378"/>
                  <a:pt x="136606" y="333378"/>
                </a:cubicBezTo>
                <a:cubicBezTo>
                  <a:pt x="105385" y="342374"/>
                  <a:pt x="119143" y="330203"/>
                  <a:pt x="108031" y="320678"/>
                </a:cubicBezTo>
                <a:cubicBezTo>
                  <a:pt x="96918" y="311153"/>
                  <a:pt x="87923" y="301628"/>
                  <a:pt x="69931" y="276228"/>
                </a:cubicBezTo>
                <a:cubicBezTo>
                  <a:pt x="51939" y="250828"/>
                  <a:pt x="2198" y="174099"/>
                  <a:pt x="81" y="168278"/>
                </a:cubicBezTo>
                <a:cubicBezTo>
                  <a:pt x="-2036" y="162457"/>
                  <a:pt x="37652" y="212728"/>
                  <a:pt x="57231" y="241303"/>
                </a:cubicBezTo>
                <a:cubicBezTo>
                  <a:pt x="76810" y="269878"/>
                  <a:pt x="105385" y="309036"/>
                  <a:pt x="117556" y="339728"/>
                </a:cubicBezTo>
                <a:cubicBezTo>
                  <a:pt x="129727" y="370420"/>
                  <a:pt x="130256" y="425453"/>
                  <a:pt x="130256" y="425453"/>
                </a:cubicBezTo>
                <a:cubicBezTo>
                  <a:pt x="131843" y="439740"/>
                  <a:pt x="127081" y="425453"/>
                  <a:pt x="127081" y="425453"/>
                </a:cubicBezTo>
                <a:cubicBezTo>
                  <a:pt x="154068" y="426511"/>
                  <a:pt x="258314" y="434978"/>
                  <a:pt x="292181" y="431803"/>
                </a:cubicBezTo>
                <a:cubicBezTo>
                  <a:pt x="326048" y="428628"/>
                  <a:pt x="344039" y="406932"/>
                  <a:pt x="330281" y="406403"/>
                </a:cubicBezTo>
                <a:cubicBezTo>
                  <a:pt x="316523" y="405874"/>
                  <a:pt x="241381" y="433920"/>
                  <a:pt x="209631" y="428628"/>
                </a:cubicBezTo>
                <a:cubicBezTo>
                  <a:pt x="177881" y="423336"/>
                  <a:pt x="149306" y="393174"/>
                  <a:pt x="139781" y="374653"/>
                </a:cubicBezTo>
                <a:cubicBezTo>
                  <a:pt x="130256" y="356132"/>
                  <a:pt x="118085" y="337082"/>
                  <a:pt x="152481" y="317503"/>
                </a:cubicBezTo>
                <a:cubicBezTo>
                  <a:pt x="186877" y="297924"/>
                  <a:pt x="338218" y="258766"/>
                  <a:pt x="346156" y="257178"/>
                </a:cubicBezTo>
                <a:cubicBezTo>
                  <a:pt x="354094" y="255590"/>
                  <a:pt x="172589" y="324911"/>
                  <a:pt x="200106" y="307978"/>
                </a:cubicBezTo>
                <a:cubicBezTo>
                  <a:pt x="227623" y="291045"/>
                  <a:pt x="458340" y="186799"/>
                  <a:pt x="511256" y="155578"/>
                </a:cubicBezTo>
                <a:cubicBezTo>
                  <a:pt x="564172" y="124357"/>
                  <a:pt x="517606" y="120653"/>
                  <a:pt x="517606" y="120653"/>
                </a:cubicBezTo>
                <a:lnTo>
                  <a:pt x="511256" y="114303"/>
                </a:lnTo>
                <a:cubicBezTo>
                  <a:pt x="512314" y="114303"/>
                  <a:pt x="525544" y="126474"/>
                  <a:pt x="523956" y="120653"/>
                </a:cubicBezTo>
                <a:cubicBezTo>
                  <a:pt x="522369" y="114832"/>
                  <a:pt x="503848" y="95253"/>
                  <a:pt x="501731" y="79378"/>
                </a:cubicBezTo>
                <a:cubicBezTo>
                  <a:pt x="499614" y="63503"/>
                  <a:pt x="500673" y="-526"/>
                  <a:pt x="501731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6" name="フリーフォーム 905">
            <a:extLst>
              <a:ext uri="{FF2B5EF4-FFF2-40B4-BE49-F238E27FC236}">
                <a16:creationId xmlns:a16="http://schemas.microsoft.com/office/drawing/2014/main" id="{29A74E30-60FD-7809-1F3C-F2EB3327CC2E}"/>
              </a:ext>
            </a:extLst>
          </p:cNvPr>
          <p:cNvSpPr/>
          <p:nvPr/>
        </p:nvSpPr>
        <p:spPr>
          <a:xfrm>
            <a:off x="1811388" y="10299266"/>
            <a:ext cx="388905" cy="433245"/>
          </a:xfrm>
          <a:custGeom>
            <a:avLst/>
            <a:gdLst>
              <a:gd name="connsiteX0" fmla="*/ 1537 w 388905"/>
              <a:gd name="connsiteY0" fmla="*/ 60759 h 433245"/>
              <a:gd name="connsiteX1" fmla="*/ 93612 w 388905"/>
              <a:gd name="connsiteY1" fmla="*/ 44884 h 433245"/>
              <a:gd name="connsiteX2" fmla="*/ 179337 w 388905"/>
              <a:gd name="connsiteY2" fmla="*/ 13134 h 433245"/>
              <a:gd name="connsiteX3" fmla="*/ 160287 w 388905"/>
              <a:gd name="connsiteY3" fmla="*/ 6784 h 433245"/>
              <a:gd name="connsiteX4" fmla="*/ 220612 w 388905"/>
              <a:gd name="connsiteY4" fmla="*/ 35359 h 433245"/>
              <a:gd name="connsiteX5" fmla="*/ 255537 w 388905"/>
              <a:gd name="connsiteY5" fmla="*/ 70284 h 433245"/>
              <a:gd name="connsiteX6" fmla="*/ 258712 w 388905"/>
              <a:gd name="connsiteY6" fmla="*/ 60759 h 433245"/>
              <a:gd name="connsiteX7" fmla="*/ 341262 w 388905"/>
              <a:gd name="connsiteY7" fmla="*/ 248084 h 433245"/>
              <a:gd name="connsiteX8" fmla="*/ 328562 w 388905"/>
              <a:gd name="connsiteY8" fmla="*/ 235384 h 433245"/>
              <a:gd name="connsiteX9" fmla="*/ 360312 w 388905"/>
              <a:gd name="connsiteY9" fmla="*/ 381434 h 433245"/>
              <a:gd name="connsiteX10" fmla="*/ 388887 w 388905"/>
              <a:gd name="connsiteY10" fmla="*/ 432234 h 433245"/>
              <a:gd name="connsiteX11" fmla="*/ 363487 w 388905"/>
              <a:gd name="connsiteY11" fmla="*/ 343334 h 433245"/>
              <a:gd name="connsiteX12" fmla="*/ 296812 w 388905"/>
              <a:gd name="connsiteY12" fmla="*/ 171884 h 433245"/>
              <a:gd name="connsiteX13" fmla="*/ 217437 w 388905"/>
              <a:gd name="connsiteY13" fmla="*/ 38534 h 433245"/>
              <a:gd name="connsiteX14" fmla="*/ 233312 w 388905"/>
              <a:gd name="connsiteY14" fmla="*/ 57584 h 433245"/>
              <a:gd name="connsiteX15" fmla="*/ 207912 w 388905"/>
              <a:gd name="connsiteY15" fmla="*/ 3609 h 433245"/>
              <a:gd name="connsiteX16" fmla="*/ 150762 w 388905"/>
              <a:gd name="connsiteY16" fmla="*/ 32184 h 433245"/>
              <a:gd name="connsiteX17" fmla="*/ 172987 w 388905"/>
              <a:gd name="connsiteY17" fmla="*/ 434 h 433245"/>
              <a:gd name="connsiteX18" fmla="*/ 1537 w 388905"/>
              <a:gd name="connsiteY18" fmla="*/ 60759 h 433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88905" h="433245">
                <a:moveTo>
                  <a:pt x="1537" y="60759"/>
                </a:moveTo>
                <a:cubicBezTo>
                  <a:pt x="-11692" y="68167"/>
                  <a:pt x="63979" y="52821"/>
                  <a:pt x="93612" y="44884"/>
                </a:cubicBezTo>
                <a:cubicBezTo>
                  <a:pt x="123245" y="36947"/>
                  <a:pt x="168225" y="19484"/>
                  <a:pt x="179337" y="13134"/>
                </a:cubicBezTo>
                <a:cubicBezTo>
                  <a:pt x="190449" y="6784"/>
                  <a:pt x="153408" y="3080"/>
                  <a:pt x="160287" y="6784"/>
                </a:cubicBezTo>
                <a:cubicBezTo>
                  <a:pt x="167166" y="10488"/>
                  <a:pt x="204737" y="24776"/>
                  <a:pt x="220612" y="35359"/>
                </a:cubicBezTo>
                <a:cubicBezTo>
                  <a:pt x="236487" y="45942"/>
                  <a:pt x="255537" y="70284"/>
                  <a:pt x="255537" y="70284"/>
                </a:cubicBezTo>
                <a:cubicBezTo>
                  <a:pt x="261887" y="74517"/>
                  <a:pt x="244424" y="31126"/>
                  <a:pt x="258712" y="60759"/>
                </a:cubicBezTo>
                <a:cubicBezTo>
                  <a:pt x="273000" y="90392"/>
                  <a:pt x="329620" y="218980"/>
                  <a:pt x="341262" y="248084"/>
                </a:cubicBezTo>
                <a:cubicBezTo>
                  <a:pt x="352904" y="277188"/>
                  <a:pt x="325387" y="213159"/>
                  <a:pt x="328562" y="235384"/>
                </a:cubicBezTo>
                <a:cubicBezTo>
                  <a:pt x="331737" y="257609"/>
                  <a:pt x="350258" y="348626"/>
                  <a:pt x="360312" y="381434"/>
                </a:cubicBezTo>
                <a:cubicBezTo>
                  <a:pt x="370366" y="414242"/>
                  <a:pt x="388358" y="438584"/>
                  <a:pt x="388887" y="432234"/>
                </a:cubicBezTo>
                <a:cubicBezTo>
                  <a:pt x="389416" y="425884"/>
                  <a:pt x="378833" y="386726"/>
                  <a:pt x="363487" y="343334"/>
                </a:cubicBezTo>
                <a:cubicBezTo>
                  <a:pt x="348141" y="299942"/>
                  <a:pt x="321154" y="222684"/>
                  <a:pt x="296812" y="171884"/>
                </a:cubicBezTo>
                <a:cubicBezTo>
                  <a:pt x="272470" y="121084"/>
                  <a:pt x="228020" y="57584"/>
                  <a:pt x="217437" y="38534"/>
                </a:cubicBezTo>
                <a:cubicBezTo>
                  <a:pt x="206854" y="19484"/>
                  <a:pt x="234900" y="63405"/>
                  <a:pt x="233312" y="57584"/>
                </a:cubicBezTo>
                <a:cubicBezTo>
                  <a:pt x="231725" y="51763"/>
                  <a:pt x="221670" y="7842"/>
                  <a:pt x="207912" y="3609"/>
                </a:cubicBezTo>
                <a:cubicBezTo>
                  <a:pt x="194154" y="-624"/>
                  <a:pt x="156583" y="32713"/>
                  <a:pt x="150762" y="32184"/>
                </a:cubicBezTo>
                <a:cubicBezTo>
                  <a:pt x="144941" y="31655"/>
                  <a:pt x="195212" y="-4329"/>
                  <a:pt x="172987" y="434"/>
                </a:cubicBezTo>
                <a:cubicBezTo>
                  <a:pt x="150762" y="5196"/>
                  <a:pt x="14766" y="53351"/>
                  <a:pt x="1537" y="607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7" name="フリーフォーム 906">
            <a:extLst>
              <a:ext uri="{FF2B5EF4-FFF2-40B4-BE49-F238E27FC236}">
                <a16:creationId xmlns:a16="http://schemas.microsoft.com/office/drawing/2014/main" id="{CF95CBEE-526C-9ED1-5579-AAA0854A8807}"/>
              </a:ext>
            </a:extLst>
          </p:cNvPr>
          <p:cNvSpPr/>
          <p:nvPr/>
        </p:nvSpPr>
        <p:spPr>
          <a:xfrm>
            <a:off x="1787276" y="10331297"/>
            <a:ext cx="279663" cy="397226"/>
          </a:xfrm>
          <a:custGeom>
            <a:avLst/>
            <a:gdLst>
              <a:gd name="connsiteX0" fmla="*/ 249 w 279663"/>
              <a:gd name="connsiteY0" fmla="*/ 3328 h 397226"/>
              <a:gd name="connsiteX1" fmla="*/ 70099 w 279663"/>
              <a:gd name="connsiteY1" fmla="*/ 66828 h 397226"/>
              <a:gd name="connsiteX2" fmla="*/ 47874 w 279663"/>
              <a:gd name="connsiteY2" fmla="*/ 120803 h 397226"/>
              <a:gd name="connsiteX3" fmla="*/ 79624 w 279663"/>
              <a:gd name="connsiteY3" fmla="*/ 104928 h 397226"/>
              <a:gd name="connsiteX4" fmla="*/ 22474 w 279663"/>
              <a:gd name="connsiteY4" fmla="*/ 187478 h 397226"/>
              <a:gd name="connsiteX5" fmla="*/ 51049 w 279663"/>
              <a:gd name="connsiteY5" fmla="*/ 184303 h 397226"/>
              <a:gd name="connsiteX6" fmla="*/ 35174 w 279663"/>
              <a:gd name="connsiteY6" fmla="*/ 219228 h 397226"/>
              <a:gd name="connsiteX7" fmla="*/ 73274 w 279663"/>
              <a:gd name="connsiteY7" fmla="*/ 257328 h 397226"/>
              <a:gd name="connsiteX8" fmla="*/ 54224 w 279663"/>
              <a:gd name="connsiteY8" fmla="*/ 235103 h 397226"/>
              <a:gd name="connsiteX9" fmla="*/ 184399 w 279663"/>
              <a:gd name="connsiteY9" fmla="*/ 343053 h 397226"/>
              <a:gd name="connsiteX10" fmla="*/ 228849 w 279663"/>
              <a:gd name="connsiteY10" fmla="*/ 397028 h 397226"/>
              <a:gd name="connsiteX11" fmla="*/ 178049 w 279663"/>
              <a:gd name="connsiteY11" fmla="*/ 358928 h 397226"/>
              <a:gd name="connsiteX12" fmla="*/ 79624 w 279663"/>
              <a:gd name="connsiteY12" fmla="*/ 298603 h 397226"/>
              <a:gd name="connsiteX13" fmla="*/ 31999 w 279663"/>
              <a:gd name="connsiteY13" fmla="*/ 244628 h 397226"/>
              <a:gd name="connsiteX14" fmla="*/ 79624 w 279663"/>
              <a:gd name="connsiteY14" fmla="*/ 282728 h 397226"/>
              <a:gd name="connsiteX15" fmla="*/ 6599 w 279663"/>
              <a:gd name="connsiteY15" fmla="*/ 212878 h 397226"/>
              <a:gd name="connsiteX16" fmla="*/ 41524 w 279663"/>
              <a:gd name="connsiteY16" fmla="*/ 158903 h 397226"/>
              <a:gd name="connsiteX17" fmla="*/ 47874 w 279663"/>
              <a:gd name="connsiteY17" fmla="*/ 149378 h 397226"/>
              <a:gd name="connsiteX18" fmla="*/ 79624 w 279663"/>
              <a:gd name="connsiteY18" fmla="*/ 85878 h 397226"/>
              <a:gd name="connsiteX19" fmla="*/ 143124 w 279663"/>
              <a:gd name="connsiteY19" fmla="*/ 66828 h 397226"/>
              <a:gd name="connsiteX20" fmla="*/ 92324 w 279663"/>
              <a:gd name="connsiteY20" fmla="*/ 66828 h 397226"/>
              <a:gd name="connsiteX21" fmla="*/ 193924 w 279663"/>
              <a:gd name="connsiteY21" fmla="*/ 57303 h 397226"/>
              <a:gd name="connsiteX22" fmla="*/ 279649 w 279663"/>
              <a:gd name="connsiteY22" fmla="*/ 153 h 397226"/>
              <a:gd name="connsiteX23" fmla="*/ 187574 w 279663"/>
              <a:gd name="connsiteY23" fmla="*/ 41428 h 397226"/>
              <a:gd name="connsiteX24" fmla="*/ 98674 w 279663"/>
              <a:gd name="connsiteY24" fmla="*/ 70003 h 397226"/>
              <a:gd name="connsiteX25" fmla="*/ 47874 w 279663"/>
              <a:gd name="connsiteY25" fmla="*/ 28728 h 397226"/>
              <a:gd name="connsiteX26" fmla="*/ 249 w 279663"/>
              <a:gd name="connsiteY26" fmla="*/ 3328 h 397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79663" h="397226">
                <a:moveTo>
                  <a:pt x="249" y="3328"/>
                </a:moveTo>
                <a:cubicBezTo>
                  <a:pt x="3953" y="9678"/>
                  <a:pt x="62161" y="47249"/>
                  <a:pt x="70099" y="66828"/>
                </a:cubicBezTo>
                <a:cubicBezTo>
                  <a:pt x="78037" y="86407"/>
                  <a:pt x="46287" y="114453"/>
                  <a:pt x="47874" y="120803"/>
                </a:cubicBezTo>
                <a:cubicBezTo>
                  <a:pt x="49462" y="127153"/>
                  <a:pt x="83857" y="93816"/>
                  <a:pt x="79624" y="104928"/>
                </a:cubicBezTo>
                <a:cubicBezTo>
                  <a:pt x="75391" y="116041"/>
                  <a:pt x="27236" y="174249"/>
                  <a:pt x="22474" y="187478"/>
                </a:cubicBezTo>
                <a:cubicBezTo>
                  <a:pt x="17712" y="200707"/>
                  <a:pt x="48932" y="179011"/>
                  <a:pt x="51049" y="184303"/>
                </a:cubicBezTo>
                <a:cubicBezTo>
                  <a:pt x="53166" y="189595"/>
                  <a:pt x="31470" y="207057"/>
                  <a:pt x="35174" y="219228"/>
                </a:cubicBezTo>
                <a:cubicBezTo>
                  <a:pt x="38878" y="231399"/>
                  <a:pt x="70099" y="254682"/>
                  <a:pt x="73274" y="257328"/>
                </a:cubicBezTo>
                <a:cubicBezTo>
                  <a:pt x="76449" y="259974"/>
                  <a:pt x="35703" y="220816"/>
                  <a:pt x="54224" y="235103"/>
                </a:cubicBezTo>
                <a:cubicBezTo>
                  <a:pt x="72745" y="249390"/>
                  <a:pt x="155295" y="316066"/>
                  <a:pt x="184399" y="343053"/>
                </a:cubicBezTo>
                <a:cubicBezTo>
                  <a:pt x="213503" y="370041"/>
                  <a:pt x="229907" y="394382"/>
                  <a:pt x="228849" y="397028"/>
                </a:cubicBezTo>
                <a:cubicBezTo>
                  <a:pt x="227791" y="399674"/>
                  <a:pt x="202920" y="375332"/>
                  <a:pt x="178049" y="358928"/>
                </a:cubicBezTo>
                <a:cubicBezTo>
                  <a:pt x="153178" y="342524"/>
                  <a:pt x="103966" y="317653"/>
                  <a:pt x="79624" y="298603"/>
                </a:cubicBezTo>
                <a:cubicBezTo>
                  <a:pt x="55282" y="279553"/>
                  <a:pt x="31999" y="247274"/>
                  <a:pt x="31999" y="244628"/>
                </a:cubicBezTo>
                <a:cubicBezTo>
                  <a:pt x="31999" y="241982"/>
                  <a:pt x="83857" y="288020"/>
                  <a:pt x="79624" y="282728"/>
                </a:cubicBezTo>
                <a:cubicBezTo>
                  <a:pt x="75391" y="277436"/>
                  <a:pt x="12949" y="233515"/>
                  <a:pt x="6599" y="212878"/>
                </a:cubicBezTo>
                <a:cubicBezTo>
                  <a:pt x="249" y="192241"/>
                  <a:pt x="34645" y="169486"/>
                  <a:pt x="41524" y="158903"/>
                </a:cubicBezTo>
                <a:cubicBezTo>
                  <a:pt x="48403" y="148320"/>
                  <a:pt x="41524" y="161549"/>
                  <a:pt x="47874" y="149378"/>
                </a:cubicBezTo>
                <a:cubicBezTo>
                  <a:pt x="54224" y="137207"/>
                  <a:pt x="63749" y="99636"/>
                  <a:pt x="79624" y="85878"/>
                </a:cubicBezTo>
                <a:cubicBezTo>
                  <a:pt x="95499" y="72120"/>
                  <a:pt x="141007" y="70003"/>
                  <a:pt x="143124" y="66828"/>
                </a:cubicBezTo>
                <a:cubicBezTo>
                  <a:pt x="145241" y="63653"/>
                  <a:pt x="83857" y="68415"/>
                  <a:pt x="92324" y="66828"/>
                </a:cubicBezTo>
                <a:cubicBezTo>
                  <a:pt x="100791" y="65241"/>
                  <a:pt x="162703" y="68415"/>
                  <a:pt x="193924" y="57303"/>
                </a:cubicBezTo>
                <a:cubicBezTo>
                  <a:pt x="225145" y="46191"/>
                  <a:pt x="280707" y="2799"/>
                  <a:pt x="279649" y="153"/>
                </a:cubicBezTo>
                <a:cubicBezTo>
                  <a:pt x="278591" y="-2493"/>
                  <a:pt x="217736" y="29786"/>
                  <a:pt x="187574" y="41428"/>
                </a:cubicBezTo>
                <a:cubicBezTo>
                  <a:pt x="157412" y="53070"/>
                  <a:pt x="121957" y="72120"/>
                  <a:pt x="98674" y="70003"/>
                </a:cubicBezTo>
                <a:cubicBezTo>
                  <a:pt x="75391" y="67886"/>
                  <a:pt x="60574" y="38782"/>
                  <a:pt x="47874" y="28728"/>
                </a:cubicBezTo>
                <a:cubicBezTo>
                  <a:pt x="35174" y="18674"/>
                  <a:pt x="-3455" y="-3022"/>
                  <a:pt x="249" y="33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8" name="フリーフォーム 907">
            <a:extLst>
              <a:ext uri="{FF2B5EF4-FFF2-40B4-BE49-F238E27FC236}">
                <a16:creationId xmlns:a16="http://schemas.microsoft.com/office/drawing/2014/main" id="{E40E464E-0E1B-3A04-311A-10E3586E9B22}"/>
              </a:ext>
            </a:extLst>
          </p:cNvPr>
          <p:cNvSpPr/>
          <p:nvPr/>
        </p:nvSpPr>
        <p:spPr>
          <a:xfrm>
            <a:off x="1997058" y="10312293"/>
            <a:ext cx="179386" cy="499286"/>
          </a:xfrm>
          <a:custGeom>
            <a:avLst/>
            <a:gdLst>
              <a:gd name="connsiteX0" fmla="*/ 17 w 179386"/>
              <a:gd name="connsiteY0" fmla="*/ 107 h 499286"/>
              <a:gd name="connsiteX1" fmla="*/ 15892 w 179386"/>
              <a:gd name="connsiteY1" fmla="*/ 136632 h 499286"/>
              <a:gd name="connsiteX2" fmla="*/ 22242 w 179386"/>
              <a:gd name="connsiteY2" fmla="*/ 114407 h 499286"/>
              <a:gd name="connsiteX3" fmla="*/ 60342 w 179386"/>
              <a:gd name="connsiteY3" fmla="*/ 311257 h 499286"/>
              <a:gd name="connsiteX4" fmla="*/ 73042 w 179386"/>
              <a:gd name="connsiteY4" fmla="*/ 412857 h 499286"/>
              <a:gd name="connsiteX5" fmla="*/ 63517 w 179386"/>
              <a:gd name="connsiteY5" fmla="*/ 489057 h 499286"/>
              <a:gd name="connsiteX6" fmla="*/ 79392 w 179386"/>
              <a:gd name="connsiteY6" fmla="*/ 450957 h 499286"/>
              <a:gd name="connsiteX7" fmla="*/ 53992 w 179386"/>
              <a:gd name="connsiteY7" fmla="*/ 498582 h 499286"/>
              <a:gd name="connsiteX8" fmla="*/ 171467 w 179386"/>
              <a:gd name="connsiteY8" fmla="*/ 406507 h 499286"/>
              <a:gd name="connsiteX9" fmla="*/ 168292 w 179386"/>
              <a:gd name="connsiteY9" fmla="*/ 343007 h 499286"/>
              <a:gd name="connsiteX10" fmla="*/ 165117 w 179386"/>
              <a:gd name="connsiteY10" fmla="*/ 428732 h 499286"/>
              <a:gd name="connsiteX11" fmla="*/ 85742 w 179386"/>
              <a:gd name="connsiteY11" fmla="*/ 460482 h 499286"/>
              <a:gd name="connsiteX12" fmla="*/ 79392 w 179386"/>
              <a:gd name="connsiteY12" fmla="*/ 377932 h 499286"/>
              <a:gd name="connsiteX13" fmla="*/ 6367 w 179386"/>
              <a:gd name="connsiteY13" fmla="*/ 127107 h 499286"/>
              <a:gd name="connsiteX14" fmla="*/ 12717 w 179386"/>
              <a:gd name="connsiteY14" fmla="*/ 162032 h 499286"/>
              <a:gd name="connsiteX15" fmla="*/ 17 w 179386"/>
              <a:gd name="connsiteY15" fmla="*/ 107 h 499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9386" h="499286">
                <a:moveTo>
                  <a:pt x="17" y="107"/>
                </a:moveTo>
                <a:cubicBezTo>
                  <a:pt x="546" y="-4126"/>
                  <a:pt x="12188" y="117582"/>
                  <a:pt x="15892" y="136632"/>
                </a:cubicBezTo>
                <a:cubicBezTo>
                  <a:pt x="19596" y="155682"/>
                  <a:pt x="14834" y="85303"/>
                  <a:pt x="22242" y="114407"/>
                </a:cubicBezTo>
                <a:cubicBezTo>
                  <a:pt x="29650" y="143511"/>
                  <a:pt x="51875" y="261515"/>
                  <a:pt x="60342" y="311257"/>
                </a:cubicBezTo>
                <a:cubicBezTo>
                  <a:pt x="68809" y="360999"/>
                  <a:pt x="72513" y="383224"/>
                  <a:pt x="73042" y="412857"/>
                </a:cubicBezTo>
                <a:cubicBezTo>
                  <a:pt x="73571" y="442490"/>
                  <a:pt x="62459" y="482707"/>
                  <a:pt x="63517" y="489057"/>
                </a:cubicBezTo>
                <a:cubicBezTo>
                  <a:pt x="64575" y="495407"/>
                  <a:pt x="80979" y="449370"/>
                  <a:pt x="79392" y="450957"/>
                </a:cubicBezTo>
                <a:cubicBezTo>
                  <a:pt x="77805" y="452544"/>
                  <a:pt x="38646" y="505990"/>
                  <a:pt x="53992" y="498582"/>
                </a:cubicBezTo>
                <a:cubicBezTo>
                  <a:pt x="69338" y="491174"/>
                  <a:pt x="152417" y="432436"/>
                  <a:pt x="171467" y="406507"/>
                </a:cubicBezTo>
                <a:cubicBezTo>
                  <a:pt x="190517" y="380578"/>
                  <a:pt x="169350" y="339303"/>
                  <a:pt x="168292" y="343007"/>
                </a:cubicBezTo>
                <a:cubicBezTo>
                  <a:pt x="167234" y="346711"/>
                  <a:pt x="178875" y="409153"/>
                  <a:pt x="165117" y="428732"/>
                </a:cubicBezTo>
                <a:cubicBezTo>
                  <a:pt x="151359" y="448311"/>
                  <a:pt x="100030" y="468949"/>
                  <a:pt x="85742" y="460482"/>
                </a:cubicBezTo>
                <a:cubicBezTo>
                  <a:pt x="71454" y="452015"/>
                  <a:pt x="92621" y="433494"/>
                  <a:pt x="79392" y="377932"/>
                </a:cubicBezTo>
                <a:cubicBezTo>
                  <a:pt x="66163" y="322370"/>
                  <a:pt x="17480" y="163090"/>
                  <a:pt x="6367" y="127107"/>
                </a:cubicBezTo>
                <a:cubicBezTo>
                  <a:pt x="-4746" y="91124"/>
                  <a:pt x="14304" y="183728"/>
                  <a:pt x="12717" y="162032"/>
                </a:cubicBezTo>
                <a:cubicBezTo>
                  <a:pt x="11130" y="140336"/>
                  <a:pt x="-512" y="4340"/>
                  <a:pt x="17" y="10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9" name="フリーフォーム 908">
            <a:extLst>
              <a:ext uri="{FF2B5EF4-FFF2-40B4-BE49-F238E27FC236}">
                <a16:creationId xmlns:a16="http://schemas.microsoft.com/office/drawing/2014/main" id="{CA894C7E-439D-42D0-630C-44DCD985CD0D}"/>
              </a:ext>
            </a:extLst>
          </p:cNvPr>
          <p:cNvSpPr/>
          <p:nvPr/>
        </p:nvSpPr>
        <p:spPr>
          <a:xfrm>
            <a:off x="1730181" y="10331448"/>
            <a:ext cx="121084" cy="212892"/>
          </a:xfrm>
          <a:custGeom>
            <a:avLst/>
            <a:gdLst>
              <a:gd name="connsiteX0" fmla="*/ 120844 w 121084"/>
              <a:gd name="connsiteY0" fmla="*/ 2 h 212892"/>
              <a:gd name="connsiteX1" fmla="*/ 79569 w 121084"/>
              <a:gd name="connsiteY1" fmla="*/ 98427 h 212892"/>
              <a:gd name="connsiteX2" fmla="*/ 28769 w 121084"/>
              <a:gd name="connsiteY2" fmla="*/ 168277 h 212892"/>
              <a:gd name="connsiteX3" fmla="*/ 63694 w 121084"/>
              <a:gd name="connsiteY3" fmla="*/ 133352 h 212892"/>
              <a:gd name="connsiteX4" fmla="*/ 194 w 121084"/>
              <a:gd name="connsiteY4" fmla="*/ 212727 h 212892"/>
              <a:gd name="connsiteX5" fmla="*/ 44644 w 121084"/>
              <a:gd name="connsiteY5" fmla="*/ 152402 h 212892"/>
              <a:gd name="connsiteX6" fmla="*/ 66869 w 121084"/>
              <a:gd name="connsiteY6" fmla="*/ 92077 h 212892"/>
              <a:gd name="connsiteX7" fmla="*/ 41469 w 121084"/>
              <a:gd name="connsiteY7" fmla="*/ 133352 h 212892"/>
              <a:gd name="connsiteX8" fmla="*/ 60519 w 121084"/>
              <a:gd name="connsiteY8" fmla="*/ 95252 h 212892"/>
              <a:gd name="connsiteX9" fmla="*/ 120844 w 121084"/>
              <a:gd name="connsiteY9" fmla="*/ 2 h 212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084" h="212892">
                <a:moveTo>
                  <a:pt x="120844" y="2"/>
                </a:moveTo>
                <a:cubicBezTo>
                  <a:pt x="124019" y="531"/>
                  <a:pt x="94915" y="70381"/>
                  <a:pt x="79569" y="98427"/>
                </a:cubicBezTo>
                <a:cubicBezTo>
                  <a:pt x="64223" y="126473"/>
                  <a:pt x="31415" y="162456"/>
                  <a:pt x="28769" y="168277"/>
                </a:cubicBezTo>
                <a:cubicBezTo>
                  <a:pt x="26123" y="174098"/>
                  <a:pt x="68456" y="125944"/>
                  <a:pt x="63694" y="133352"/>
                </a:cubicBezTo>
                <a:cubicBezTo>
                  <a:pt x="58931" y="140760"/>
                  <a:pt x="3369" y="209552"/>
                  <a:pt x="194" y="212727"/>
                </a:cubicBezTo>
                <a:cubicBezTo>
                  <a:pt x="-2981" y="215902"/>
                  <a:pt x="33532" y="172510"/>
                  <a:pt x="44644" y="152402"/>
                </a:cubicBezTo>
                <a:cubicBezTo>
                  <a:pt x="55756" y="132294"/>
                  <a:pt x="67398" y="95252"/>
                  <a:pt x="66869" y="92077"/>
                </a:cubicBezTo>
                <a:cubicBezTo>
                  <a:pt x="66340" y="88902"/>
                  <a:pt x="42527" y="132823"/>
                  <a:pt x="41469" y="133352"/>
                </a:cubicBezTo>
                <a:cubicBezTo>
                  <a:pt x="40411" y="133881"/>
                  <a:pt x="50994" y="111127"/>
                  <a:pt x="60519" y="95252"/>
                </a:cubicBezTo>
                <a:cubicBezTo>
                  <a:pt x="70044" y="79377"/>
                  <a:pt x="117669" y="-527"/>
                  <a:pt x="120844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0" name="フリーフォーム 909">
            <a:extLst>
              <a:ext uri="{FF2B5EF4-FFF2-40B4-BE49-F238E27FC236}">
                <a16:creationId xmlns:a16="http://schemas.microsoft.com/office/drawing/2014/main" id="{5C84C495-CADD-B5E8-EDEE-1766122F5C3B}"/>
              </a:ext>
            </a:extLst>
          </p:cNvPr>
          <p:cNvSpPr/>
          <p:nvPr/>
        </p:nvSpPr>
        <p:spPr>
          <a:xfrm>
            <a:off x="1695117" y="10515355"/>
            <a:ext cx="302913" cy="305296"/>
          </a:xfrm>
          <a:custGeom>
            <a:avLst/>
            <a:gdLst>
              <a:gd name="connsiteX0" fmla="*/ 333 w 302913"/>
              <a:gd name="connsiteY0" fmla="*/ 245 h 305296"/>
              <a:gd name="connsiteX1" fmla="*/ 95583 w 302913"/>
              <a:gd name="connsiteY1" fmla="*/ 89145 h 305296"/>
              <a:gd name="connsiteX2" fmla="*/ 92408 w 302913"/>
              <a:gd name="connsiteY2" fmla="*/ 73270 h 305296"/>
              <a:gd name="connsiteX3" fmla="*/ 247983 w 302913"/>
              <a:gd name="connsiteY3" fmla="*/ 181220 h 305296"/>
              <a:gd name="connsiteX4" fmla="*/ 301958 w 302913"/>
              <a:gd name="connsiteY4" fmla="*/ 200270 h 305296"/>
              <a:gd name="connsiteX5" fmla="*/ 279733 w 302913"/>
              <a:gd name="connsiteY5" fmla="*/ 232020 h 305296"/>
              <a:gd name="connsiteX6" fmla="*/ 244808 w 302913"/>
              <a:gd name="connsiteY6" fmla="*/ 305045 h 305296"/>
              <a:gd name="connsiteX7" fmla="*/ 257508 w 302913"/>
              <a:gd name="connsiteY7" fmla="*/ 254245 h 305296"/>
              <a:gd name="connsiteX8" fmla="*/ 267033 w 302913"/>
              <a:gd name="connsiteY8" fmla="*/ 206620 h 305296"/>
              <a:gd name="connsiteX9" fmla="*/ 263858 w 302913"/>
              <a:gd name="connsiteY9" fmla="*/ 257420 h 305296"/>
              <a:gd name="connsiteX10" fmla="*/ 292433 w 302913"/>
              <a:gd name="connsiteY10" fmla="*/ 222495 h 305296"/>
              <a:gd name="connsiteX11" fmla="*/ 244808 w 302913"/>
              <a:gd name="connsiteY11" fmla="*/ 174870 h 305296"/>
              <a:gd name="connsiteX12" fmla="*/ 120983 w 302913"/>
              <a:gd name="connsiteY12" fmla="*/ 117720 h 305296"/>
              <a:gd name="connsiteX13" fmla="*/ 133683 w 302913"/>
              <a:gd name="connsiteY13" fmla="*/ 120895 h 305296"/>
              <a:gd name="connsiteX14" fmla="*/ 333 w 302913"/>
              <a:gd name="connsiteY14" fmla="*/ 245 h 3052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2913" h="305296">
                <a:moveTo>
                  <a:pt x="333" y="245"/>
                </a:moveTo>
                <a:cubicBezTo>
                  <a:pt x="-6017" y="-5047"/>
                  <a:pt x="80237" y="76974"/>
                  <a:pt x="95583" y="89145"/>
                </a:cubicBezTo>
                <a:cubicBezTo>
                  <a:pt x="110929" y="101316"/>
                  <a:pt x="67008" y="57924"/>
                  <a:pt x="92408" y="73270"/>
                </a:cubicBezTo>
                <a:cubicBezTo>
                  <a:pt x="117808" y="88616"/>
                  <a:pt x="213058" y="160053"/>
                  <a:pt x="247983" y="181220"/>
                </a:cubicBezTo>
                <a:cubicBezTo>
                  <a:pt x="282908" y="202387"/>
                  <a:pt x="296666" y="191803"/>
                  <a:pt x="301958" y="200270"/>
                </a:cubicBezTo>
                <a:cubicBezTo>
                  <a:pt x="307250" y="208737"/>
                  <a:pt x="289258" y="214558"/>
                  <a:pt x="279733" y="232020"/>
                </a:cubicBezTo>
                <a:cubicBezTo>
                  <a:pt x="270208" y="249483"/>
                  <a:pt x="248512" y="301341"/>
                  <a:pt x="244808" y="305045"/>
                </a:cubicBezTo>
                <a:cubicBezTo>
                  <a:pt x="241104" y="308749"/>
                  <a:pt x="253804" y="270649"/>
                  <a:pt x="257508" y="254245"/>
                </a:cubicBezTo>
                <a:cubicBezTo>
                  <a:pt x="261212" y="237841"/>
                  <a:pt x="265975" y="206091"/>
                  <a:pt x="267033" y="206620"/>
                </a:cubicBezTo>
                <a:cubicBezTo>
                  <a:pt x="268091" y="207149"/>
                  <a:pt x="259625" y="254774"/>
                  <a:pt x="263858" y="257420"/>
                </a:cubicBezTo>
                <a:cubicBezTo>
                  <a:pt x="268091" y="260066"/>
                  <a:pt x="295608" y="236253"/>
                  <a:pt x="292433" y="222495"/>
                </a:cubicBezTo>
                <a:cubicBezTo>
                  <a:pt x="289258" y="208737"/>
                  <a:pt x="273383" y="192332"/>
                  <a:pt x="244808" y="174870"/>
                </a:cubicBezTo>
                <a:cubicBezTo>
                  <a:pt x="216233" y="157408"/>
                  <a:pt x="120983" y="117720"/>
                  <a:pt x="120983" y="117720"/>
                </a:cubicBezTo>
                <a:cubicBezTo>
                  <a:pt x="102462" y="108724"/>
                  <a:pt x="151675" y="138887"/>
                  <a:pt x="133683" y="120895"/>
                </a:cubicBezTo>
                <a:cubicBezTo>
                  <a:pt x="115691" y="102903"/>
                  <a:pt x="6683" y="5537"/>
                  <a:pt x="333" y="2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1" name="フリーフォーム 910">
            <a:extLst>
              <a:ext uri="{FF2B5EF4-FFF2-40B4-BE49-F238E27FC236}">
                <a16:creationId xmlns:a16="http://schemas.microsoft.com/office/drawing/2014/main" id="{C0DAF73A-9157-6D53-6222-2068594422F8}"/>
              </a:ext>
            </a:extLst>
          </p:cNvPr>
          <p:cNvSpPr/>
          <p:nvPr/>
        </p:nvSpPr>
        <p:spPr>
          <a:xfrm>
            <a:off x="1720586" y="10509248"/>
            <a:ext cx="245383" cy="235478"/>
          </a:xfrm>
          <a:custGeom>
            <a:avLst/>
            <a:gdLst>
              <a:gd name="connsiteX0" fmla="*/ 264 w 245383"/>
              <a:gd name="connsiteY0" fmla="*/ 2 h 235478"/>
              <a:gd name="connsiteX1" fmla="*/ 25664 w 245383"/>
              <a:gd name="connsiteY1" fmla="*/ 114302 h 235478"/>
              <a:gd name="connsiteX2" fmla="*/ 12964 w 245383"/>
              <a:gd name="connsiteY2" fmla="*/ 92077 h 235478"/>
              <a:gd name="connsiteX3" fmla="*/ 149489 w 245383"/>
              <a:gd name="connsiteY3" fmla="*/ 177802 h 235478"/>
              <a:gd name="connsiteX4" fmla="*/ 127264 w 245383"/>
              <a:gd name="connsiteY4" fmla="*/ 161927 h 235478"/>
              <a:gd name="connsiteX5" fmla="*/ 244739 w 245383"/>
              <a:gd name="connsiteY5" fmla="*/ 234952 h 235478"/>
              <a:gd name="connsiteX6" fmla="*/ 168539 w 245383"/>
              <a:gd name="connsiteY6" fmla="*/ 190502 h 235478"/>
              <a:gd name="connsiteX7" fmla="*/ 44714 w 245383"/>
              <a:gd name="connsiteY7" fmla="*/ 111127 h 235478"/>
              <a:gd name="connsiteX8" fmla="*/ 264 w 245383"/>
              <a:gd name="connsiteY8" fmla="*/ 2 h 2354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5383" h="235478">
                <a:moveTo>
                  <a:pt x="264" y="2"/>
                </a:moveTo>
                <a:cubicBezTo>
                  <a:pt x="-2911" y="531"/>
                  <a:pt x="23547" y="98956"/>
                  <a:pt x="25664" y="114302"/>
                </a:cubicBezTo>
                <a:cubicBezTo>
                  <a:pt x="27781" y="129648"/>
                  <a:pt x="-7674" y="81494"/>
                  <a:pt x="12964" y="92077"/>
                </a:cubicBezTo>
                <a:cubicBezTo>
                  <a:pt x="33602" y="102660"/>
                  <a:pt x="130439" y="166160"/>
                  <a:pt x="149489" y="177802"/>
                </a:cubicBezTo>
                <a:cubicBezTo>
                  <a:pt x="168539" y="189444"/>
                  <a:pt x="111389" y="152402"/>
                  <a:pt x="127264" y="161927"/>
                </a:cubicBezTo>
                <a:cubicBezTo>
                  <a:pt x="143139" y="171452"/>
                  <a:pt x="237860" y="230190"/>
                  <a:pt x="244739" y="234952"/>
                </a:cubicBezTo>
                <a:cubicBezTo>
                  <a:pt x="251618" y="239714"/>
                  <a:pt x="201877" y="211140"/>
                  <a:pt x="168539" y="190502"/>
                </a:cubicBezTo>
                <a:cubicBezTo>
                  <a:pt x="135202" y="169865"/>
                  <a:pt x="71172" y="136527"/>
                  <a:pt x="44714" y="111127"/>
                </a:cubicBezTo>
                <a:cubicBezTo>
                  <a:pt x="18256" y="85727"/>
                  <a:pt x="3439" y="-527"/>
                  <a:pt x="264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2" name="フリーフォーム 911">
            <a:extLst>
              <a:ext uri="{FF2B5EF4-FFF2-40B4-BE49-F238E27FC236}">
                <a16:creationId xmlns:a16="http://schemas.microsoft.com/office/drawing/2014/main" id="{6B26D54B-481A-9A77-1D8B-88078E89204A}"/>
              </a:ext>
            </a:extLst>
          </p:cNvPr>
          <p:cNvSpPr/>
          <p:nvPr/>
        </p:nvSpPr>
        <p:spPr>
          <a:xfrm>
            <a:off x="1517560" y="10452099"/>
            <a:ext cx="282830" cy="308045"/>
          </a:xfrm>
          <a:custGeom>
            <a:avLst/>
            <a:gdLst>
              <a:gd name="connsiteX0" fmla="*/ 282665 w 282830"/>
              <a:gd name="connsiteY0" fmla="*/ 1 h 308045"/>
              <a:gd name="connsiteX1" fmla="*/ 184240 w 282830"/>
              <a:gd name="connsiteY1" fmla="*/ 149226 h 308045"/>
              <a:gd name="connsiteX2" fmla="*/ 136615 w 282830"/>
              <a:gd name="connsiteY2" fmla="*/ 215901 h 308045"/>
              <a:gd name="connsiteX3" fmla="*/ 76290 w 282830"/>
              <a:gd name="connsiteY3" fmla="*/ 282576 h 308045"/>
              <a:gd name="connsiteX4" fmla="*/ 90 w 282830"/>
              <a:gd name="connsiteY4" fmla="*/ 307976 h 308045"/>
              <a:gd name="connsiteX5" fmla="*/ 92165 w 282830"/>
              <a:gd name="connsiteY5" fmla="*/ 276226 h 308045"/>
              <a:gd name="connsiteX6" fmla="*/ 162015 w 282830"/>
              <a:gd name="connsiteY6" fmla="*/ 152401 h 308045"/>
              <a:gd name="connsiteX7" fmla="*/ 149315 w 282830"/>
              <a:gd name="connsiteY7" fmla="*/ 165101 h 308045"/>
              <a:gd name="connsiteX8" fmla="*/ 193765 w 282830"/>
              <a:gd name="connsiteY8" fmla="*/ 95251 h 308045"/>
              <a:gd name="connsiteX9" fmla="*/ 158840 w 282830"/>
              <a:gd name="connsiteY9" fmla="*/ 146051 h 308045"/>
              <a:gd name="connsiteX10" fmla="*/ 282665 w 282830"/>
              <a:gd name="connsiteY10" fmla="*/ 1 h 3080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82830" h="308045">
                <a:moveTo>
                  <a:pt x="282665" y="1"/>
                </a:moveTo>
                <a:cubicBezTo>
                  <a:pt x="286898" y="530"/>
                  <a:pt x="208582" y="113243"/>
                  <a:pt x="184240" y="149226"/>
                </a:cubicBezTo>
                <a:cubicBezTo>
                  <a:pt x="159898" y="185209"/>
                  <a:pt x="154607" y="193676"/>
                  <a:pt x="136615" y="215901"/>
                </a:cubicBezTo>
                <a:cubicBezTo>
                  <a:pt x="118623" y="238126"/>
                  <a:pt x="99044" y="267230"/>
                  <a:pt x="76290" y="282576"/>
                </a:cubicBezTo>
                <a:cubicBezTo>
                  <a:pt x="53536" y="297922"/>
                  <a:pt x="-2556" y="309034"/>
                  <a:pt x="90" y="307976"/>
                </a:cubicBezTo>
                <a:cubicBezTo>
                  <a:pt x="2736" y="306918"/>
                  <a:pt x="65178" y="302155"/>
                  <a:pt x="92165" y="276226"/>
                </a:cubicBezTo>
                <a:cubicBezTo>
                  <a:pt x="119152" y="250297"/>
                  <a:pt x="152490" y="170922"/>
                  <a:pt x="162015" y="152401"/>
                </a:cubicBezTo>
                <a:cubicBezTo>
                  <a:pt x="171540" y="133880"/>
                  <a:pt x="144023" y="174626"/>
                  <a:pt x="149315" y="165101"/>
                </a:cubicBezTo>
                <a:cubicBezTo>
                  <a:pt x="154607" y="155576"/>
                  <a:pt x="192178" y="98426"/>
                  <a:pt x="193765" y="95251"/>
                </a:cubicBezTo>
                <a:cubicBezTo>
                  <a:pt x="195352" y="92076"/>
                  <a:pt x="144024" y="157693"/>
                  <a:pt x="158840" y="146051"/>
                </a:cubicBezTo>
                <a:cubicBezTo>
                  <a:pt x="173656" y="134409"/>
                  <a:pt x="278432" y="-528"/>
                  <a:pt x="282665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3" name="フリーフォーム 912">
            <a:extLst>
              <a:ext uri="{FF2B5EF4-FFF2-40B4-BE49-F238E27FC236}">
                <a16:creationId xmlns:a16="http://schemas.microsoft.com/office/drawing/2014/main" id="{F49C6A83-A65F-DF8D-AE12-EC650D768FFC}"/>
              </a:ext>
            </a:extLst>
          </p:cNvPr>
          <p:cNvSpPr/>
          <p:nvPr/>
        </p:nvSpPr>
        <p:spPr>
          <a:xfrm>
            <a:off x="539744" y="10423281"/>
            <a:ext cx="226212" cy="76613"/>
          </a:xfrm>
          <a:custGeom>
            <a:avLst/>
            <a:gdLst>
              <a:gd name="connsiteX0" fmla="*/ 6 w 226212"/>
              <a:gd name="connsiteY0" fmla="*/ 76444 h 76613"/>
              <a:gd name="connsiteX1" fmla="*/ 174631 w 226212"/>
              <a:gd name="connsiteY1" fmla="*/ 28819 h 76613"/>
              <a:gd name="connsiteX2" fmla="*/ 225431 w 226212"/>
              <a:gd name="connsiteY2" fmla="*/ 244 h 76613"/>
              <a:gd name="connsiteX3" fmla="*/ 155581 w 226212"/>
              <a:gd name="connsiteY3" fmla="*/ 16119 h 76613"/>
              <a:gd name="connsiteX4" fmla="*/ 225431 w 226212"/>
              <a:gd name="connsiteY4" fmla="*/ 35169 h 76613"/>
              <a:gd name="connsiteX5" fmla="*/ 180981 w 226212"/>
              <a:gd name="connsiteY5" fmla="*/ 44694 h 76613"/>
              <a:gd name="connsiteX6" fmla="*/ 6 w 226212"/>
              <a:gd name="connsiteY6" fmla="*/ 76444 h 76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26212" h="76613">
                <a:moveTo>
                  <a:pt x="6" y="76444"/>
                </a:moveTo>
                <a:cubicBezTo>
                  <a:pt x="-1052" y="73798"/>
                  <a:pt x="137060" y="41519"/>
                  <a:pt x="174631" y="28819"/>
                </a:cubicBezTo>
                <a:cubicBezTo>
                  <a:pt x="212202" y="16119"/>
                  <a:pt x="228606" y="2361"/>
                  <a:pt x="225431" y="244"/>
                </a:cubicBezTo>
                <a:cubicBezTo>
                  <a:pt x="222256" y="-1873"/>
                  <a:pt x="155581" y="10298"/>
                  <a:pt x="155581" y="16119"/>
                </a:cubicBezTo>
                <a:cubicBezTo>
                  <a:pt x="155581" y="21940"/>
                  <a:pt x="221198" y="30407"/>
                  <a:pt x="225431" y="35169"/>
                </a:cubicBezTo>
                <a:cubicBezTo>
                  <a:pt x="229664" y="39931"/>
                  <a:pt x="216964" y="39402"/>
                  <a:pt x="180981" y="44694"/>
                </a:cubicBezTo>
                <a:cubicBezTo>
                  <a:pt x="144998" y="49986"/>
                  <a:pt x="1064" y="79090"/>
                  <a:pt x="6" y="764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4" name="フリーフォーム 913">
            <a:extLst>
              <a:ext uri="{FF2B5EF4-FFF2-40B4-BE49-F238E27FC236}">
                <a16:creationId xmlns:a16="http://schemas.microsoft.com/office/drawing/2014/main" id="{964F184D-4744-3B5C-0F3F-3E711CBAA29D}"/>
              </a:ext>
            </a:extLst>
          </p:cNvPr>
          <p:cNvSpPr/>
          <p:nvPr/>
        </p:nvSpPr>
        <p:spPr>
          <a:xfrm>
            <a:off x="275824" y="10423487"/>
            <a:ext cx="562388" cy="165470"/>
          </a:xfrm>
          <a:custGeom>
            <a:avLst/>
            <a:gdLst>
              <a:gd name="connsiteX0" fmla="*/ 562376 w 562388"/>
              <a:gd name="connsiteY0" fmla="*/ 38 h 165470"/>
              <a:gd name="connsiteX1" fmla="*/ 336951 w 562388"/>
              <a:gd name="connsiteY1" fmla="*/ 73063 h 165470"/>
              <a:gd name="connsiteX2" fmla="*/ 86126 w 562388"/>
              <a:gd name="connsiteY2" fmla="*/ 152438 h 165470"/>
              <a:gd name="connsiteX3" fmla="*/ 9926 w 562388"/>
              <a:gd name="connsiteY3" fmla="*/ 158788 h 165470"/>
              <a:gd name="connsiteX4" fmla="*/ 282976 w 562388"/>
              <a:gd name="connsiteY4" fmla="*/ 85763 h 165470"/>
              <a:gd name="connsiteX5" fmla="*/ 165501 w 562388"/>
              <a:gd name="connsiteY5" fmla="*/ 95288 h 165470"/>
              <a:gd name="connsiteX6" fmla="*/ 346476 w 562388"/>
              <a:gd name="connsiteY6" fmla="*/ 63538 h 165470"/>
              <a:gd name="connsiteX7" fmla="*/ 562376 w 562388"/>
              <a:gd name="connsiteY7" fmla="*/ 38 h 1654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2388" h="165470">
                <a:moveTo>
                  <a:pt x="562376" y="38"/>
                </a:moveTo>
                <a:cubicBezTo>
                  <a:pt x="560789" y="1625"/>
                  <a:pt x="336951" y="73063"/>
                  <a:pt x="336951" y="73063"/>
                </a:cubicBezTo>
                <a:cubicBezTo>
                  <a:pt x="257576" y="98463"/>
                  <a:pt x="140630" y="138151"/>
                  <a:pt x="86126" y="152438"/>
                </a:cubicBezTo>
                <a:cubicBezTo>
                  <a:pt x="31622" y="166725"/>
                  <a:pt x="-22882" y="169901"/>
                  <a:pt x="9926" y="158788"/>
                </a:cubicBezTo>
                <a:cubicBezTo>
                  <a:pt x="42734" y="147676"/>
                  <a:pt x="257047" y="96346"/>
                  <a:pt x="282976" y="85763"/>
                </a:cubicBezTo>
                <a:cubicBezTo>
                  <a:pt x="308905" y="75180"/>
                  <a:pt x="154918" y="98992"/>
                  <a:pt x="165501" y="95288"/>
                </a:cubicBezTo>
                <a:cubicBezTo>
                  <a:pt x="176084" y="91584"/>
                  <a:pt x="282447" y="80471"/>
                  <a:pt x="346476" y="63538"/>
                </a:cubicBezTo>
                <a:cubicBezTo>
                  <a:pt x="410505" y="46605"/>
                  <a:pt x="563963" y="-1549"/>
                  <a:pt x="562376" y="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5" name="フリーフォーム 914">
            <a:extLst>
              <a:ext uri="{FF2B5EF4-FFF2-40B4-BE49-F238E27FC236}">
                <a16:creationId xmlns:a16="http://schemas.microsoft.com/office/drawing/2014/main" id="{F0CAB8A5-7B56-B5AC-5CBB-01CBC07BEE78}"/>
              </a:ext>
            </a:extLst>
          </p:cNvPr>
          <p:cNvSpPr/>
          <p:nvPr/>
        </p:nvSpPr>
        <p:spPr>
          <a:xfrm>
            <a:off x="1194263" y="10489938"/>
            <a:ext cx="351978" cy="224372"/>
          </a:xfrm>
          <a:custGeom>
            <a:avLst/>
            <a:gdLst>
              <a:gd name="connsiteX0" fmla="*/ 244012 w 351978"/>
              <a:gd name="connsiteY0" fmla="*/ 262 h 224372"/>
              <a:gd name="connsiteX1" fmla="*/ 82087 w 351978"/>
              <a:gd name="connsiteY1" fmla="*/ 139962 h 224372"/>
              <a:gd name="connsiteX2" fmla="*/ 28112 w 351978"/>
              <a:gd name="connsiteY2" fmla="*/ 212987 h 224372"/>
              <a:gd name="connsiteX3" fmla="*/ 66212 w 351978"/>
              <a:gd name="connsiteY3" fmla="*/ 200287 h 224372"/>
              <a:gd name="connsiteX4" fmla="*/ 2712 w 351978"/>
              <a:gd name="connsiteY4" fmla="*/ 216162 h 224372"/>
              <a:gd name="connsiteX5" fmla="*/ 174162 w 351978"/>
              <a:gd name="connsiteY5" fmla="*/ 203462 h 224372"/>
              <a:gd name="connsiteX6" fmla="*/ 351962 w 351978"/>
              <a:gd name="connsiteY6" fmla="*/ 203462 h 224372"/>
              <a:gd name="connsiteX7" fmla="*/ 183687 w 351978"/>
              <a:gd name="connsiteY7" fmla="*/ 222512 h 224372"/>
              <a:gd name="connsiteX8" fmla="*/ 15412 w 351978"/>
              <a:gd name="connsiteY8" fmla="*/ 219337 h 224372"/>
              <a:gd name="connsiteX9" fmla="*/ 59862 w 351978"/>
              <a:gd name="connsiteY9" fmla="*/ 184412 h 224372"/>
              <a:gd name="connsiteX10" fmla="*/ 53512 w 351978"/>
              <a:gd name="connsiteY10" fmla="*/ 178062 h 224372"/>
              <a:gd name="connsiteX11" fmla="*/ 244012 w 351978"/>
              <a:gd name="connsiteY11" fmla="*/ 262 h 224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1978" h="224372">
                <a:moveTo>
                  <a:pt x="244012" y="262"/>
                </a:moveTo>
                <a:cubicBezTo>
                  <a:pt x="248774" y="-6088"/>
                  <a:pt x="118070" y="104508"/>
                  <a:pt x="82087" y="139962"/>
                </a:cubicBezTo>
                <a:cubicBezTo>
                  <a:pt x="46104" y="175416"/>
                  <a:pt x="30758" y="202933"/>
                  <a:pt x="28112" y="212987"/>
                </a:cubicBezTo>
                <a:cubicBezTo>
                  <a:pt x="25466" y="223041"/>
                  <a:pt x="70445" y="199758"/>
                  <a:pt x="66212" y="200287"/>
                </a:cubicBezTo>
                <a:cubicBezTo>
                  <a:pt x="61979" y="200816"/>
                  <a:pt x="-15280" y="215633"/>
                  <a:pt x="2712" y="216162"/>
                </a:cubicBezTo>
                <a:cubicBezTo>
                  <a:pt x="20704" y="216691"/>
                  <a:pt x="115954" y="205579"/>
                  <a:pt x="174162" y="203462"/>
                </a:cubicBezTo>
                <a:cubicBezTo>
                  <a:pt x="232370" y="201345"/>
                  <a:pt x="350375" y="200287"/>
                  <a:pt x="351962" y="203462"/>
                </a:cubicBezTo>
                <a:cubicBezTo>
                  <a:pt x="353549" y="206637"/>
                  <a:pt x="239779" y="219866"/>
                  <a:pt x="183687" y="222512"/>
                </a:cubicBezTo>
                <a:cubicBezTo>
                  <a:pt x="127595" y="225158"/>
                  <a:pt x="36049" y="225687"/>
                  <a:pt x="15412" y="219337"/>
                </a:cubicBezTo>
                <a:cubicBezTo>
                  <a:pt x="-5225" y="212987"/>
                  <a:pt x="53512" y="191291"/>
                  <a:pt x="59862" y="184412"/>
                </a:cubicBezTo>
                <a:cubicBezTo>
                  <a:pt x="66212" y="177533"/>
                  <a:pt x="24937" y="205579"/>
                  <a:pt x="53512" y="178062"/>
                </a:cubicBezTo>
                <a:cubicBezTo>
                  <a:pt x="82087" y="150545"/>
                  <a:pt x="239250" y="6612"/>
                  <a:pt x="244012" y="2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6" name="フリーフォーム 915">
            <a:extLst>
              <a:ext uri="{FF2B5EF4-FFF2-40B4-BE49-F238E27FC236}">
                <a16:creationId xmlns:a16="http://schemas.microsoft.com/office/drawing/2014/main" id="{310196F9-A45E-A0F3-01CE-A33EBCF3692A}"/>
              </a:ext>
            </a:extLst>
          </p:cNvPr>
          <p:cNvSpPr/>
          <p:nvPr/>
        </p:nvSpPr>
        <p:spPr>
          <a:xfrm>
            <a:off x="333374" y="10493361"/>
            <a:ext cx="568605" cy="288939"/>
          </a:xfrm>
          <a:custGeom>
            <a:avLst/>
            <a:gdLst>
              <a:gd name="connsiteX0" fmla="*/ 1 w 568605"/>
              <a:gd name="connsiteY0" fmla="*/ 92089 h 288939"/>
              <a:gd name="connsiteX1" fmla="*/ 187326 w 568605"/>
              <a:gd name="connsiteY1" fmla="*/ 130189 h 288939"/>
              <a:gd name="connsiteX2" fmla="*/ 209551 w 568605"/>
              <a:gd name="connsiteY2" fmla="*/ 114314 h 288939"/>
              <a:gd name="connsiteX3" fmla="*/ 333376 w 568605"/>
              <a:gd name="connsiteY3" fmla="*/ 92089 h 288939"/>
              <a:gd name="connsiteX4" fmla="*/ 352426 w 568605"/>
              <a:gd name="connsiteY4" fmla="*/ 88914 h 288939"/>
              <a:gd name="connsiteX5" fmla="*/ 457201 w 568605"/>
              <a:gd name="connsiteY5" fmla="*/ 69864 h 288939"/>
              <a:gd name="connsiteX6" fmla="*/ 396876 w 568605"/>
              <a:gd name="connsiteY6" fmla="*/ 14 h 288939"/>
              <a:gd name="connsiteX7" fmla="*/ 454026 w 568605"/>
              <a:gd name="connsiteY7" fmla="*/ 76214 h 288939"/>
              <a:gd name="connsiteX8" fmla="*/ 520701 w 568605"/>
              <a:gd name="connsiteY8" fmla="*/ 161939 h 288939"/>
              <a:gd name="connsiteX9" fmla="*/ 552451 w 568605"/>
              <a:gd name="connsiteY9" fmla="*/ 231789 h 288939"/>
              <a:gd name="connsiteX10" fmla="*/ 568326 w 568605"/>
              <a:gd name="connsiteY10" fmla="*/ 288939 h 288939"/>
              <a:gd name="connsiteX11" fmla="*/ 552451 w 568605"/>
              <a:gd name="connsiteY11" fmla="*/ 231789 h 288939"/>
              <a:gd name="connsiteX12" fmla="*/ 450851 w 568605"/>
              <a:gd name="connsiteY12" fmla="*/ 76214 h 288939"/>
              <a:gd name="connsiteX13" fmla="*/ 298451 w 568605"/>
              <a:gd name="connsiteY13" fmla="*/ 57164 h 288939"/>
              <a:gd name="connsiteX14" fmla="*/ 387351 w 568605"/>
              <a:gd name="connsiteY14" fmla="*/ 66689 h 288939"/>
              <a:gd name="connsiteX15" fmla="*/ 212726 w 568605"/>
              <a:gd name="connsiteY15" fmla="*/ 111139 h 288939"/>
              <a:gd name="connsiteX16" fmla="*/ 190501 w 568605"/>
              <a:gd name="connsiteY16" fmla="*/ 111139 h 288939"/>
              <a:gd name="connsiteX17" fmla="*/ 1 w 568605"/>
              <a:gd name="connsiteY17" fmla="*/ 92089 h 288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68605" h="288939">
                <a:moveTo>
                  <a:pt x="1" y="92089"/>
                </a:moveTo>
                <a:cubicBezTo>
                  <a:pt x="-528" y="95264"/>
                  <a:pt x="152401" y="126485"/>
                  <a:pt x="187326" y="130189"/>
                </a:cubicBezTo>
                <a:cubicBezTo>
                  <a:pt x="222251" y="133893"/>
                  <a:pt x="185209" y="120664"/>
                  <a:pt x="209551" y="114314"/>
                </a:cubicBezTo>
                <a:cubicBezTo>
                  <a:pt x="233893" y="107964"/>
                  <a:pt x="309564" y="96322"/>
                  <a:pt x="333376" y="92089"/>
                </a:cubicBezTo>
                <a:cubicBezTo>
                  <a:pt x="357188" y="87856"/>
                  <a:pt x="352426" y="88914"/>
                  <a:pt x="352426" y="88914"/>
                </a:cubicBezTo>
                <a:cubicBezTo>
                  <a:pt x="373064" y="85210"/>
                  <a:pt x="449793" y="84681"/>
                  <a:pt x="457201" y="69864"/>
                </a:cubicBezTo>
                <a:cubicBezTo>
                  <a:pt x="464609" y="55047"/>
                  <a:pt x="397405" y="-1044"/>
                  <a:pt x="396876" y="14"/>
                </a:cubicBezTo>
                <a:cubicBezTo>
                  <a:pt x="396347" y="1072"/>
                  <a:pt x="433388" y="49226"/>
                  <a:pt x="454026" y="76214"/>
                </a:cubicBezTo>
                <a:cubicBezTo>
                  <a:pt x="474664" y="103202"/>
                  <a:pt x="504297" y="136010"/>
                  <a:pt x="520701" y="161939"/>
                </a:cubicBezTo>
                <a:cubicBezTo>
                  <a:pt x="537105" y="187868"/>
                  <a:pt x="544514" y="210622"/>
                  <a:pt x="552451" y="231789"/>
                </a:cubicBezTo>
                <a:cubicBezTo>
                  <a:pt x="560389" y="252956"/>
                  <a:pt x="568326" y="288939"/>
                  <a:pt x="568326" y="288939"/>
                </a:cubicBezTo>
                <a:cubicBezTo>
                  <a:pt x="568326" y="288939"/>
                  <a:pt x="572030" y="267243"/>
                  <a:pt x="552451" y="231789"/>
                </a:cubicBezTo>
                <a:cubicBezTo>
                  <a:pt x="532872" y="196335"/>
                  <a:pt x="493184" y="105318"/>
                  <a:pt x="450851" y="76214"/>
                </a:cubicBezTo>
                <a:cubicBezTo>
                  <a:pt x="408518" y="47110"/>
                  <a:pt x="309034" y="58751"/>
                  <a:pt x="298451" y="57164"/>
                </a:cubicBezTo>
                <a:cubicBezTo>
                  <a:pt x="287868" y="55576"/>
                  <a:pt x="401638" y="57693"/>
                  <a:pt x="387351" y="66689"/>
                </a:cubicBezTo>
                <a:cubicBezTo>
                  <a:pt x="373064" y="75685"/>
                  <a:pt x="245534" y="103731"/>
                  <a:pt x="212726" y="111139"/>
                </a:cubicBezTo>
                <a:cubicBezTo>
                  <a:pt x="179918" y="118547"/>
                  <a:pt x="221193" y="113785"/>
                  <a:pt x="190501" y="111139"/>
                </a:cubicBezTo>
                <a:cubicBezTo>
                  <a:pt x="159809" y="108493"/>
                  <a:pt x="530" y="88914"/>
                  <a:pt x="1" y="9208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フリーフォーム 916">
            <a:extLst>
              <a:ext uri="{FF2B5EF4-FFF2-40B4-BE49-F238E27FC236}">
                <a16:creationId xmlns:a16="http://schemas.microsoft.com/office/drawing/2014/main" id="{0A986596-9A33-33C7-0FFC-3BEC3EBD5F07}"/>
              </a:ext>
            </a:extLst>
          </p:cNvPr>
          <p:cNvSpPr/>
          <p:nvPr/>
        </p:nvSpPr>
        <p:spPr>
          <a:xfrm>
            <a:off x="104955" y="10534204"/>
            <a:ext cx="409899" cy="243341"/>
          </a:xfrm>
          <a:custGeom>
            <a:avLst/>
            <a:gdLst>
              <a:gd name="connsiteX0" fmla="*/ 409395 w 409899"/>
              <a:gd name="connsiteY0" fmla="*/ 446 h 243341"/>
              <a:gd name="connsiteX1" fmla="*/ 136345 w 409899"/>
              <a:gd name="connsiteY1" fmla="*/ 86171 h 243341"/>
              <a:gd name="connsiteX2" fmla="*/ 37920 w 409899"/>
              <a:gd name="connsiteY2" fmla="*/ 127446 h 243341"/>
              <a:gd name="connsiteX3" fmla="*/ 63320 w 409899"/>
              <a:gd name="connsiteY3" fmla="*/ 111571 h 243341"/>
              <a:gd name="connsiteX4" fmla="*/ 6170 w 409899"/>
              <a:gd name="connsiteY4" fmla="*/ 213171 h 243341"/>
              <a:gd name="connsiteX5" fmla="*/ 2995 w 409899"/>
              <a:gd name="connsiteY5" fmla="*/ 241746 h 243341"/>
              <a:gd name="connsiteX6" fmla="*/ 18870 w 409899"/>
              <a:gd name="connsiteY6" fmla="*/ 175071 h 243341"/>
              <a:gd name="connsiteX7" fmla="*/ 18870 w 409899"/>
              <a:gd name="connsiteY7" fmla="*/ 114746 h 243341"/>
              <a:gd name="connsiteX8" fmla="*/ 18870 w 409899"/>
              <a:gd name="connsiteY8" fmla="*/ 136971 h 243341"/>
              <a:gd name="connsiteX9" fmla="*/ 168095 w 409899"/>
              <a:gd name="connsiteY9" fmla="*/ 57596 h 243341"/>
              <a:gd name="connsiteX10" fmla="*/ 136345 w 409899"/>
              <a:gd name="connsiteY10" fmla="*/ 67121 h 243341"/>
              <a:gd name="connsiteX11" fmla="*/ 276045 w 409899"/>
              <a:gd name="connsiteY11" fmla="*/ 19496 h 243341"/>
              <a:gd name="connsiteX12" fmla="*/ 206195 w 409899"/>
              <a:gd name="connsiteY12" fmla="*/ 51246 h 243341"/>
              <a:gd name="connsiteX13" fmla="*/ 409395 w 409899"/>
              <a:gd name="connsiteY13" fmla="*/ 446 h 243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899" h="243341">
                <a:moveTo>
                  <a:pt x="409395" y="446"/>
                </a:moveTo>
                <a:cubicBezTo>
                  <a:pt x="397753" y="6267"/>
                  <a:pt x="198258" y="65004"/>
                  <a:pt x="136345" y="86171"/>
                </a:cubicBezTo>
                <a:cubicBezTo>
                  <a:pt x="74432" y="107338"/>
                  <a:pt x="50091" y="123213"/>
                  <a:pt x="37920" y="127446"/>
                </a:cubicBezTo>
                <a:cubicBezTo>
                  <a:pt x="25749" y="131679"/>
                  <a:pt x="68612" y="97284"/>
                  <a:pt x="63320" y="111571"/>
                </a:cubicBezTo>
                <a:cubicBezTo>
                  <a:pt x="58028" y="125858"/>
                  <a:pt x="16224" y="191475"/>
                  <a:pt x="6170" y="213171"/>
                </a:cubicBezTo>
                <a:cubicBezTo>
                  <a:pt x="-3884" y="234867"/>
                  <a:pt x="878" y="248096"/>
                  <a:pt x="2995" y="241746"/>
                </a:cubicBezTo>
                <a:cubicBezTo>
                  <a:pt x="5112" y="235396"/>
                  <a:pt x="16224" y="196238"/>
                  <a:pt x="18870" y="175071"/>
                </a:cubicBezTo>
                <a:cubicBezTo>
                  <a:pt x="21516" y="153904"/>
                  <a:pt x="18870" y="114746"/>
                  <a:pt x="18870" y="114746"/>
                </a:cubicBezTo>
                <a:cubicBezTo>
                  <a:pt x="18870" y="108396"/>
                  <a:pt x="-6001" y="146496"/>
                  <a:pt x="18870" y="136971"/>
                </a:cubicBezTo>
                <a:cubicBezTo>
                  <a:pt x="43741" y="127446"/>
                  <a:pt x="148516" y="69238"/>
                  <a:pt x="168095" y="57596"/>
                </a:cubicBezTo>
                <a:cubicBezTo>
                  <a:pt x="187674" y="45954"/>
                  <a:pt x="118353" y="73471"/>
                  <a:pt x="136345" y="67121"/>
                </a:cubicBezTo>
                <a:cubicBezTo>
                  <a:pt x="154337" y="60771"/>
                  <a:pt x="264403" y="22142"/>
                  <a:pt x="276045" y="19496"/>
                </a:cubicBezTo>
                <a:cubicBezTo>
                  <a:pt x="287687" y="16850"/>
                  <a:pt x="185028" y="54950"/>
                  <a:pt x="206195" y="51246"/>
                </a:cubicBezTo>
                <a:cubicBezTo>
                  <a:pt x="227362" y="47542"/>
                  <a:pt x="421037" y="-5375"/>
                  <a:pt x="409395" y="4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8" name="フリーフォーム 917">
            <a:extLst>
              <a:ext uri="{FF2B5EF4-FFF2-40B4-BE49-F238E27FC236}">
                <a16:creationId xmlns:a16="http://schemas.microsoft.com/office/drawing/2014/main" id="{2732682C-44BF-9503-347B-D1C172D937A8}"/>
              </a:ext>
            </a:extLst>
          </p:cNvPr>
          <p:cNvSpPr/>
          <p:nvPr/>
        </p:nvSpPr>
        <p:spPr>
          <a:xfrm>
            <a:off x="91883" y="10619265"/>
            <a:ext cx="439920" cy="189783"/>
          </a:xfrm>
          <a:custGeom>
            <a:avLst/>
            <a:gdLst>
              <a:gd name="connsiteX0" fmla="*/ 54167 w 439920"/>
              <a:gd name="connsiteY0" fmla="*/ 23335 h 189783"/>
              <a:gd name="connsiteX1" fmla="*/ 192 w 439920"/>
              <a:gd name="connsiteY1" fmla="*/ 112235 h 189783"/>
              <a:gd name="connsiteX2" fmla="*/ 35117 w 439920"/>
              <a:gd name="connsiteY2" fmla="*/ 137635 h 189783"/>
              <a:gd name="connsiteX3" fmla="*/ 6542 w 439920"/>
              <a:gd name="connsiteY3" fmla="*/ 147160 h 189783"/>
              <a:gd name="connsiteX4" fmla="*/ 117667 w 439920"/>
              <a:gd name="connsiteY4" fmla="*/ 188435 h 189783"/>
              <a:gd name="connsiteX5" fmla="*/ 177992 w 439920"/>
              <a:gd name="connsiteY5" fmla="*/ 169385 h 189783"/>
              <a:gd name="connsiteX6" fmla="*/ 314517 w 439920"/>
              <a:gd name="connsiteY6" fmla="*/ 70960 h 189783"/>
              <a:gd name="connsiteX7" fmla="*/ 317692 w 439920"/>
              <a:gd name="connsiteY7" fmla="*/ 77310 h 189783"/>
              <a:gd name="connsiteX8" fmla="*/ 438342 w 439920"/>
              <a:gd name="connsiteY8" fmla="*/ 1110 h 189783"/>
              <a:gd name="connsiteX9" fmla="*/ 219267 w 439920"/>
              <a:gd name="connsiteY9" fmla="*/ 143985 h 189783"/>
              <a:gd name="connsiteX10" fmla="*/ 136717 w 439920"/>
              <a:gd name="connsiteY10" fmla="*/ 185260 h 189783"/>
              <a:gd name="connsiteX11" fmla="*/ 63692 w 439920"/>
              <a:gd name="connsiteY11" fmla="*/ 163035 h 189783"/>
              <a:gd name="connsiteX12" fmla="*/ 19242 w 439920"/>
              <a:gd name="connsiteY12" fmla="*/ 150335 h 189783"/>
              <a:gd name="connsiteX13" fmla="*/ 6542 w 439920"/>
              <a:gd name="connsiteY13" fmla="*/ 121760 h 189783"/>
              <a:gd name="connsiteX14" fmla="*/ 54167 w 439920"/>
              <a:gd name="connsiteY14" fmla="*/ 23335 h 1897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9920" h="189783">
                <a:moveTo>
                  <a:pt x="54167" y="23335"/>
                </a:moveTo>
                <a:cubicBezTo>
                  <a:pt x="53109" y="21747"/>
                  <a:pt x="3367" y="93185"/>
                  <a:pt x="192" y="112235"/>
                </a:cubicBezTo>
                <a:cubicBezTo>
                  <a:pt x="-2983" y="131285"/>
                  <a:pt x="34059" y="131814"/>
                  <a:pt x="35117" y="137635"/>
                </a:cubicBezTo>
                <a:cubicBezTo>
                  <a:pt x="36175" y="143456"/>
                  <a:pt x="-7216" y="138693"/>
                  <a:pt x="6542" y="147160"/>
                </a:cubicBezTo>
                <a:cubicBezTo>
                  <a:pt x="20300" y="155627"/>
                  <a:pt x="89092" y="184731"/>
                  <a:pt x="117667" y="188435"/>
                </a:cubicBezTo>
                <a:cubicBezTo>
                  <a:pt x="146242" y="192139"/>
                  <a:pt x="145184" y="188964"/>
                  <a:pt x="177992" y="169385"/>
                </a:cubicBezTo>
                <a:cubicBezTo>
                  <a:pt x="210800" y="149806"/>
                  <a:pt x="291234" y="86306"/>
                  <a:pt x="314517" y="70960"/>
                </a:cubicBezTo>
                <a:cubicBezTo>
                  <a:pt x="337800" y="55614"/>
                  <a:pt x="297055" y="88952"/>
                  <a:pt x="317692" y="77310"/>
                </a:cubicBezTo>
                <a:cubicBezTo>
                  <a:pt x="338329" y="65668"/>
                  <a:pt x="454746" y="-10002"/>
                  <a:pt x="438342" y="1110"/>
                </a:cubicBezTo>
                <a:cubicBezTo>
                  <a:pt x="421938" y="12222"/>
                  <a:pt x="269538" y="113293"/>
                  <a:pt x="219267" y="143985"/>
                </a:cubicBezTo>
                <a:cubicBezTo>
                  <a:pt x="168996" y="174677"/>
                  <a:pt x="162646" y="182085"/>
                  <a:pt x="136717" y="185260"/>
                </a:cubicBezTo>
                <a:cubicBezTo>
                  <a:pt x="110788" y="188435"/>
                  <a:pt x="83271" y="168856"/>
                  <a:pt x="63692" y="163035"/>
                </a:cubicBezTo>
                <a:cubicBezTo>
                  <a:pt x="44113" y="157214"/>
                  <a:pt x="28767" y="157214"/>
                  <a:pt x="19242" y="150335"/>
                </a:cubicBezTo>
                <a:cubicBezTo>
                  <a:pt x="9717" y="143456"/>
                  <a:pt x="721" y="140810"/>
                  <a:pt x="6542" y="121760"/>
                </a:cubicBezTo>
                <a:cubicBezTo>
                  <a:pt x="12363" y="102710"/>
                  <a:pt x="55225" y="24923"/>
                  <a:pt x="54167" y="233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9" name="フリーフォーム 918">
            <a:extLst>
              <a:ext uri="{FF2B5EF4-FFF2-40B4-BE49-F238E27FC236}">
                <a16:creationId xmlns:a16="http://schemas.microsoft.com/office/drawing/2014/main" id="{A161793A-8B8B-34C5-A234-B98390BF1474}"/>
              </a:ext>
            </a:extLst>
          </p:cNvPr>
          <p:cNvSpPr/>
          <p:nvPr/>
        </p:nvSpPr>
        <p:spPr>
          <a:xfrm>
            <a:off x="171180" y="10674002"/>
            <a:ext cx="214339" cy="79800"/>
          </a:xfrm>
          <a:custGeom>
            <a:avLst/>
            <a:gdLst>
              <a:gd name="connsiteX0" fmla="*/ 270 w 214339"/>
              <a:gd name="connsiteY0" fmla="*/ 38448 h 79800"/>
              <a:gd name="connsiteX1" fmla="*/ 66945 w 214339"/>
              <a:gd name="connsiteY1" fmla="*/ 70198 h 79800"/>
              <a:gd name="connsiteX2" fmla="*/ 212995 w 214339"/>
              <a:gd name="connsiteY2" fmla="*/ 348 h 79800"/>
              <a:gd name="connsiteX3" fmla="*/ 136795 w 214339"/>
              <a:gd name="connsiteY3" fmla="*/ 44798 h 79800"/>
              <a:gd name="connsiteX4" fmla="*/ 89170 w 214339"/>
              <a:gd name="connsiteY4" fmla="*/ 79723 h 79800"/>
              <a:gd name="connsiteX5" fmla="*/ 270 w 214339"/>
              <a:gd name="connsiteY5" fmla="*/ 38448 h 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4339" h="79800">
                <a:moveTo>
                  <a:pt x="270" y="38448"/>
                </a:moveTo>
                <a:cubicBezTo>
                  <a:pt x="-3434" y="36861"/>
                  <a:pt x="31491" y="76548"/>
                  <a:pt x="66945" y="70198"/>
                </a:cubicBezTo>
                <a:cubicBezTo>
                  <a:pt x="102399" y="63848"/>
                  <a:pt x="201353" y="4581"/>
                  <a:pt x="212995" y="348"/>
                </a:cubicBezTo>
                <a:cubicBezTo>
                  <a:pt x="224637" y="-3885"/>
                  <a:pt x="157433" y="31569"/>
                  <a:pt x="136795" y="44798"/>
                </a:cubicBezTo>
                <a:cubicBezTo>
                  <a:pt x="116157" y="58027"/>
                  <a:pt x="108749" y="77606"/>
                  <a:pt x="89170" y="79723"/>
                </a:cubicBezTo>
                <a:cubicBezTo>
                  <a:pt x="69591" y="81840"/>
                  <a:pt x="3974" y="40035"/>
                  <a:pt x="270" y="384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0" name="フリーフォーム 919">
            <a:extLst>
              <a:ext uri="{FF2B5EF4-FFF2-40B4-BE49-F238E27FC236}">
                <a16:creationId xmlns:a16="http://schemas.microsoft.com/office/drawing/2014/main" id="{43EA5D68-8AC5-B7BB-7393-3C9194037DAF}"/>
              </a:ext>
            </a:extLst>
          </p:cNvPr>
          <p:cNvSpPr/>
          <p:nvPr/>
        </p:nvSpPr>
        <p:spPr>
          <a:xfrm>
            <a:off x="79356" y="10674303"/>
            <a:ext cx="909234" cy="303283"/>
          </a:xfrm>
          <a:custGeom>
            <a:avLst/>
            <a:gdLst>
              <a:gd name="connsiteX0" fmla="*/ 50819 w 909234"/>
              <a:gd name="connsiteY0" fmla="*/ 47 h 303283"/>
              <a:gd name="connsiteX1" fmla="*/ 19 w 909234"/>
              <a:gd name="connsiteY1" fmla="*/ 95297 h 303283"/>
              <a:gd name="connsiteX2" fmla="*/ 44469 w 909234"/>
              <a:gd name="connsiteY2" fmla="*/ 171497 h 303283"/>
              <a:gd name="connsiteX3" fmla="*/ 15894 w 909234"/>
              <a:gd name="connsiteY3" fmla="*/ 181022 h 303283"/>
              <a:gd name="connsiteX4" fmla="*/ 34944 w 909234"/>
              <a:gd name="connsiteY4" fmla="*/ 219122 h 303283"/>
              <a:gd name="connsiteX5" fmla="*/ 104794 w 909234"/>
              <a:gd name="connsiteY5" fmla="*/ 241347 h 303283"/>
              <a:gd name="connsiteX6" fmla="*/ 82569 w 909234"/>
              <a:gd name="connsiteY6" fmla="*/ 225472 h 303283"/>
              <a:gd name="connsiteX7" fmla="*/ 307994 w 909234"/>
              <a:gd name="connsiteY7" fmla="*/ 282622 h 303283"/>
              <a:gd name="connsiteX8" fmla="*/ 279419 w 909234"/>
              <a:gd name="connsiteY8" fmla="*/ 273097 h 303283"/>
              <a:gd name="connsiteX9" fmla="*/ 647719 w 909234"/>
              <a:gd name="connsiteY9" fmla="*/ 285797 h 303283"/>
              <a:gd name="connsiteX10" fmla="*/ 561994 w 909234"/>
              <a:gd name="connsiteY10" fmla="*/ 292147 h 303283"/>
              <a:gd name="connsiteX11" fmla="*/ 844569 w 909234"/>
              <a:gd name="connsiteY11" fmla="*/ 301672 h 303283"/>
              <a:gd name="connsiteX12" fmla="*/ 901719 w 909234"/>
              <a:gd name="connsiteY12" fmla="*/ 301672 h 303283"/>
              <a:gd name="connsiteX13" fmla="*/ 723919 w 909234"/>
              <a:gd name="connsiteY13" fmla="*/ 285797 h 303283"/>
              <a:gd name="connsiteX14" fmla="*/ 349269 w 909234"/>
              <a:gd name="connsiteY14" fmla="*/ 276272 h 303283"/>
              <a:gd name="connsiteX15" fmla="*/ 142894 w 909234"/>
              <a:gd name="connsiteY15" fmla="*/ 257222 h 303283"/>
              <a:gd name="connsiteX16" fmla="*/ 15894 w 909234"/>
              <a:gd name="connsiteY16" fmla="*/ 200072 h 303283"/>
              <a:gd name="connsiteX17" fmla="*/ 28594 w 909234"/>
              <a:gd name="connsiteY17" fmla="*/ 130222 h 303283"/>
              <a:gd name="connsiteX18" fmla="*/ 9544 w 909234"/>
              <a:gd name="connsiteY18" fmla="*/ 107997 h 303283"/>
              <a:gd name="connsiteX19" fmla="*/ 50819 w 909234"/>
              <a:gd name="connsiteY19" fmla="*/ 47 h 303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909234" h="303283">
                <a:moveTo>
                  <a:pt x="50819" y="47"/>
                </a:moveTo>
                <a:cubicBezTo>
                  <a:pt x="49231" y="-2070"/>
                  <a:pt x="1077" y="66722"/>
                  <a:pt x="19" y="95297"/>
                </a:cubicBezTo>
                <a:cubicBezTo>
                  <a:pt x="-1039" y="123872"/>
                  <a:pt x="41823" y="157210"/>
                  <a:pt x="44469" y="171497"/>
                </a:cubicBezTo>
                <a:cubicBezTo>
                  <a:pt x="47115" y="185784"/>
                  <a:pt x="17482" y="173084"/>
                  <a:pt x="15894" y="181022"/>
                </a:cubicBezTo>
                <a:cubicBezTo>
                  <a:pt x="14306" y="188960"/>
                  <a:pt x="20127" y="209068"/>
                  <a:pt x="34944" y="219122"/>
                </a:cubicBezTo>
                <a:cubicBezTo>
                  <a:pt x="49761" y="229176"/>
                  <a:pt x="96857" y="240289"/>
                  <a:pt x="104794" y="241347"/>
                </a:cubicBezTo>
                <a:cubicBezTo>
                  <a:pt x="112731" y="242405"/>
                  <a:pt x="48702" y="218593"/>
                  <a:pt x="82569" y="225472"/>
                </a:cubicBezTo>
                <a:cubicBezTo>
                  <a:pt x="116436" y="232351"/>
                  <a:pt x="275186" y="274685"/>
                  <a:pt x="307994" y="282622"/>
                </a:cubicBezTo>
                <a:cubicBezTo>
                  <a:pt x="340802" y="290559"/>
                  <a:pt x="222798" y="272568"/>
                  <a:pt x="279419" y="273097"/>
                </a:cubicBezTo>
                <a:cubicBezTo>
                  <a:pt x="336040" y="273626"/>
                  <a:pt x="600623" y="282622"/>
                  <a:pt x="647719" y="285797"/>
                </a:cubicBezTo>
                <a:cubicBezTo>
                  <a:pt x="694815" y="288972"/>
                  <a:pt x="529186" y="289501"/>
                  <a:pt x="561994" y="292147"/>
                </a:cubicBezTo>
                <a:cubicBezTo>
                  <a:pt x="594802" y="294793"/>
                  <a:pt x="787948" y="300085"/>
                  <a:pt x="844569" y="301672"/>
                </a:cubicBezTo>
                <a:cubicBezTo>
                  <a:pt x="901190" y="303259"/>
                  <a:pt x="921827" y="304318"/>
                  <a:pt x="901719" y="301672"/>
                </a:cubicBezTo>
                <a:cubicBezTo>
                  <a:pt x="881611" y="299026"/>
                  <a:pt x="815994" y="290030"/>
                  <a:pt x="723919" y="285797"/>
                </a:cubicBezTo>
                <a:cubicBezTo>
                  <a:pt x="631844" y="281564"/>
                  <a:pt x="446107" y="281035"/>
                  <a:pt x="349269" y="276272"/>
                </a:cubicBezTo>
                <a:cubicBezTo>
                  <a:pt x="252431" y="271509"/>
                  <a:pt x="198457" y="269922"/>
                  <a:pt x="142894" y="257222"/>
                </a:cubicBezTo>
                <a:cubicBezTo>
                  <a:pt x="87331" y="244522"/>
                  <a:pt x="34944" y="221238"/>
                  <a:pt x="15894" y="200072"/>
                </a:cubicBezTo>
                <a:cubicBezTo>
                  <a:pt x="-3156" y="178906"/>
                  <a:pt x="29652" y="145568"/>
                  <a:pt x="28594" y="130222"/>
                </a:cubicBezTo>
                <a:cubicBezTo>
                  <a:pt x="27536" y="114876"/>
                  <a:pt x="6898" y="128105"/>
                  <a:pt x="9544" y="107997"/>
                </a:cubicBezTo>
                <a:cubicBezTo>
                  <a:pt x="12190" y="87889"/>
                  <a:pt x="52407" y="2164"/>
                  <a:pt x="50819" y="4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1" name="フリーフォーム 920">
            <a:extLst>
              <a:ext uri="{FF2B5EF4-FFF2-40B4-BE49-F238E27FC236}">
                <a16:creationId xmlns:a16="http://schemas.microsoft.com/office/drawing/2014/main" id="{C93CB709-380D-FC76-314B-DA947BF3A614}"/>
              </a:ext>
            </a:extLst>
          </p:cNvPr>
          <p:cNvSpPr/>
          <p:nvPr/>
        </p:nvSpPr>
        <p:spPr>
          <a:xfrm>
            <a:off x="82531" y="10648767"/>
            <a:ext cx="442155" cy="178677"/>
          </a:xfrm>
          <a:custGeom>
            <a:avLst/>
            <a:gdLst>
              <a:gd name="connsiteX0" fmla="*/ 19 w 442155"/>
              <a:gd name="connsiteY0" fmla="*/ 124008 h 178677"/>
              <a:gd name="connsiteX1" fmla="*/ 136544 w 442155"/>
              <a:gd name="connsiteY1" fmla="*/ 174808 h 178677"/>
              <a:gd name="connsiteX2" fmla="*/ 254019 w 442155"/>
              <a:gd name="connsiteY2" fmla="*/ 101783 h 178677"/>
              <a:gd name="connsiteX3" fmla="*/ 238144 w 442155"/>
              <a:gd name="connsiteY3" fmla="*/ 117658 h 178677"/>
              <a:gd name="connsiteX4" fmla="*/ 387369 w 442155"/>
              <a:gd name="connsiteY4" fmla="*/ 12883 h 178677"/>
              <a:gd name="connsiteX5" fmla="*/ 434994 w 442155"/>
              <a:gd name="connsiteY5" fmla="*/ 38283 h 178677"/>
              <a:gd name="connsiteX6" fmla="*/ 431819 w 442155"/>
              <a:gd name="connsiteY6" fmla="*/ 183 h 178677"/>
              <a:gd name="connsiteX7" fmla="*/ 339744 w 442155"/>
              <a:gd name="connsiteY7" fmla="*/ 57333 h 178677"/>
              <a:gd name="connsiteX8" fmla="*/ 165119 w 442155"/>
              <a:gd name="connsiteY8" fmla="*/ 174808 h 178677"/>
              <a:gd name="connsiteX9" fmla="*/ 127019 w 442155"/>
              <a:gd name="connsiteY9" fmla="*/ 152583 h 178677"/>
              <a:gd name="connsiteX10" fmla="*/ 146069 w 442155"/>
              <a:gd name="connsiteY10" fmla="*/ 174808 h 178677"/>
              <a:gd name="connsiteX11" fmla="*/ 19 w 442155"/>
              <a:gd name="connsiteY11" fmla="*/ 124008 h 178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42155" h="178677">
                <a:moveTo>
                  <a:pt x="19" y="124008"/>
                </a:moveTo>
                <a:cubicBezTo>
                  <a:pt x="-1568" y="124008"/>
                  <a:pt x="94211" y="178512"/>
                  <a:pt x="136544" y="174808"/>
                </a:cubicBezTo>
                <a:cubicBezTo>
                  <a:pt x="178877" y="171104"/>
                  <a:pt x="237086" y="111308"/>
                  <a:pt x="254019" y="101783"/>
                </a:cubicBezTo>
                <a:cubicBezTo>
                  <a:pt x="270952" y="92258"/>
                  <a:pt x="215919" y="132475"/>
                  <a:pt x="238144" y="117658"/>
                </a:cubicBezTo>
                <a:cubicBezTo>
                  <a:pt x="260369" y="102841"/>
                  <a:pt x="354561" y="26112"/>
                  <a:pt x="387369" y="12883"/>
                </a:cubicBezTo>
                <a:cubicBezTo>
                  <a:pt x="420177" y="-346"/>
                  <a:pt x="427586" y="40400"/>
                  <a:pt x="434994" y="38283"/>
                </a:cubicBezTo>
                <a:cubicBezTo>
                  <a:pt x="442402" y="36166"/>
                  <a:pt x="447694" y="-2992"/>
                  <a:pt x="431819" y="183"/>
                </a:cubicBezTo>
                <a:cubicBezTo>
                  <a:pt x="415944" y="3358"/>
                  <a:pt x="384194" y="28229"/>
                  <a:pt x="339744" y="57333"/>
                </a:cubicBezTo>
                <a:cubicBezTo>
                  <a:pt x="295294" y="86437"/>
                  <a:pt x="200573" y="158933"/>
                  <a:pt x="165119" y="174808"/>
                </a:cubicBezTo>
                <a:cubicBezTo>
                  <a:pt x="129665" y="190683"/>
                  <a:pt x="130194" y="152583"/>
                  <a:pt x="127019" y="152583"/>
                </a:cubicBezTo>
                <a:cubicBezTo>
                  <a:pt x="123844" y="152583"/>
                  <a:pt x="160357" y="176925"/>
                  <a:pt x="146069" y="174808"/>
                </a:cubicBezTo>
                <a:cubicBezTo>
                  <a:pt x="131782" y="172691"/>
                  <a:pt x="1606" y="124008"/>
                  <a:pt x="19" y="12400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2" name="フリーフォーム 921">
            <a:extLst>
              <a:ext uri="{FF2B5EF4-FFF2-40B4-BE49-F238E27FC236}">
                <a16:creationId xmlns:a16="http://schemas.microsoft.com/office/drawing/2014/main" id="{BA2BE84A-815A-E183-E7B7-ACA17EBD9E68}"/>
              </a:ext>
            </a:extLst>
          </p:cNvPr>
          <p:cNvSpPr/>
          <p:nvPr/>
        </p:nvSpPr>
        <p:spPr>
          <a:xfrm>
            <a:off x="95250" y="10788622"/>
            <a:ext cx="770465" cy="153126"/>
          </a:xfrm>
          <a:custGeom>
            <a:avLst/>
            <a:gdLst>
              <a:gd name="connsiteX0" fmla="*/ 0 w 770465"/>
              <a:gd name="connsiteY0" fmla="*/ 41303 h 153126"/>
              <a:gd name="connsiteX1" fmla="*/ 266700 w 770465"/>
              <a:gd name="connsiteY1" fmla="*/ 104803 h 153126"/>
              <a:gd name="connsiteX2" fmla="*/ 266700 w 770465"/>
              <a:gd name="connsiteY2" fmla="*/ 104803 h 153126"/>
              <a:gd name="connsiteX3" fmla="*/ 330200 w 770465"/>
              <a:gd name="connsiteY3" fmla="*/ 66703 h 153126"/>
              <a:gd name="connsiteX4" fmla="*/ 292100 w 770465"/>
              <a:gd name="connsiteY4" fmla="*/ 101628 h 153126"/>
              <a:gd name="connsiteX5" fmla="*/ 450850 w 770465"/>
              <a:gd name="connsiteY5" fmla="*/ 12728 h 153126"/>
              <a:gd name="connsiteX6" fmla="*/ 520700 w 770465"/>
              <a:gd name="connsiteY6" fmla="*/ 50828 h 153126"/>
              <a:gd name="connsiteX7" fmla="*/ 492125 w 770465"/>
              <a:gd name="connsiteY7" fmla="*/ 25428 h 153126"/>
              <a:gd name="connsiteX8" fmla="*/ 587375 w 770465"/>
              <a:gd name="connsiteY8" fmla="*/ 133378 h 153126"/>
              <a:gd name="connsiteX9" fmla="*/ 625475 w 770465"/>
              <a:gd name="connsiteY9" fmla="*/ 149253 h 153126"/>
              <a:gd name="connsiteX10" fmla="*/ 546100 w 770465"/>
              <a:gd name="connsiteY10" fmla="*/ 139728 h 153126"/>
              <a:gd name="connsiteX11" fmla="*/ 711200 w 770465"/>
              <a:gd name="connsiteY11" fmla="*/ 149253 h 153126"/>
              <a:gd name="connsiteX12" fmla="*/ 768350 w 770465"/>
              <a:gd name="connsiteY12" fmla="*/ 152428 h 153126"/>
              <a:gd name="connsiteX13" fmla="*/ 647700 w 770465"/>
              <a:gd name="connsiteY13" fmla="*/ 136553 h 153126"/>
              <a:gd name="connsiteX14" fmla="*/ 488950 w 770465"/>
              <a:gd name="connsiteY14" fmla="*/ 50828 h 153126"/>
              <a:gd name="connsiteX15" fmla="*/ 447675 w 770465"/>
              <a:gd name="connsiteY15" fmla="*/ 28 h 153126"/>
              <a:gd name="connsiteX16" fmla="*/ 361950 w 770465"/>
              <a:gd name="connsiteY16" fmla="*/ 57178 h 153126"/>
              <a:gd name="connsiteX17" fmla="*/ 292100 w 770465"/>
              <a:gd name="connsiteY17" fmla="*/ 88928 h 153126"/>
              <a:gd name="connsiteX18" fmla="*/ 152400 w 770465"/>
              <a:gd name="connsiteY18" fmla="*/ 63528 h 153126"/>
              <a:gd name="connsiteX19" fmla="*/ 0 w 770465"/>
              <a:gd name="connsiteY19" fmla="*/ 41303 h 153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70465" h="153126">
                <a:moveTo>
                  <a:pt x="0" y="41303"/>
                </a:moveTo>
                <a:lnTo>
                  <a:pt x="266700" y="104803"/>
                </a:lnTo>
                <a:lnTo>
                  <a:pt x="266700" y="104803"/>
                </a:lnTo>
                <a:cubicBezTo>
                  <a:pt x="277283" y="98453"/>
                  <a:pt x="325967" y="67232"/>
                  <a:pt x="330200" y="66703"/>
                </a:cubicBezTo>
                <a:cubicBezTo>
                  <a:pt x="334433" y="66174"/>
                  <a:pt x="271992" y="110624"/>
                  <a:pt x="292100" y="101628"/>
                </a:cubicBezTo>
                <a:cubicBezTo>
                  <a:pt x="312208" y="92632"/>
                  <a:pt x="412750" y="21195"/>
                  <a:pt x="450850" y="12728"/>
                </a:cubicBezTo>
                <a:cubicBezTo>
                  <a:pt x="488950" y="4261"/>
                  <a:pt x="513821" y="48711"/>
                  <a:pt x="520700" y="50828"/>
                </a:cubicBezTo>
                <a:cubicBezTo>
                  <a:pt x="527579" y="52945"/>
                  <a:pt x="481012" y="11670"/>
                  <a:pt x="492125" y="25428"/>
                </a:cubicBezTo>
                <a:cubicBezTo>
                  <a:pt x="503238" y="39186"/>
                  <a:pt x="565150" y="112741"/>
                  <a:pt x="587375" y="133378"/>
                </a:cubicBezTo>
                <a:cubicBezTo>
                  <a:pt x="609600" y="154015"/>
                  <a:pt x="632354" y="148195"/>
                  <a:pt x="625475" y="149253"/>
                </a:cubicBezTo>
                <a:cubicBezTo>
                  <a:pt x="618596" y="150311"/>
                  <a:pt x="531813" y="139728"/>
                  <a:pt x="546100" y="139728"/>
                </a:cubicBezTo>
                <a:cubicBezTo>
                  <a:pt x="560387" y="139728"/>
                  <a:pt x="711200" y="149253"/>
                  <a:pt x="711200" y="149253"/>
                </a:cubicBezTo>
                <a:cubicBezTo>
                  <a:pt x="748242" y="151370"/>
                  <a:pt x="778933" y="154545"/>
                  <a:pt x="768350" y="152428"/>
                </a:cubicBezTo>
                <a:cubicBezTo>
                  <a:pt x="757767" y="150311"/>
                  <a:pt x="694267" y="153486"/>
                  <a:pt x="647700" y="136553"/>
                </a:cubicBezTo>
                <a:cubicBezTo>
                  <a:pt x="601133" y="119620"/>
                  <a:pt x="522288" y="73582"/>
                  <a:pt x="488950" y="50828"/>
                </a:cubicBezTo>
                <a:cubicBezTo>
                  <a:pt x="455613" y="28074"/>
                  <a:pt x="468842" y="-1030"/>
                  <a:pt x="447675" y="28"/>
                </a:cubicBezTo>
                <a:cubicBezTo>
                  <a:pt x="426508" y="1086"/>
                  <a:pt x="387879" y="42361"/>
                  <a:pt x="361950" y="57178"/>
                </a:cubicBezTo>
                <a:cubicBezTo>
                  <a:pt x="336021" y="71995"/>
                  <a:pt x="327025" y="87870"/>
                  <a:pt x="292100" y="88928"/>
                </a:cubicBezTo>
                <a:cubicBezTo>
                  <a:pt x="257175" y="89986"/>
                  <a:pt x="196321" y="73053"/>
                  <a:pt x="152400" y="63528"/>
                </a:cubicBezTo>
                <a:cubicBezTo>
                  <a:pt x="108479" y="54003"/>
                  <a:pt x="68527" y="42890"/>
                  <a:pt x="0" y="413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3" name="フリーフォーム 922">
            <a:extLst>
              <a:ext uri="{FF2B5EF4-FFF2-40B4-BE49-F238E27FC236}">
                <a16:creationId xmlns:a16="http://schemas.microsoft.com/office/drawing/2014/main" id="{12542EA7-D82B-F658-EAF5-5BED7ACB459D}"/>
              </a:ext>
            </a:extLst>
          </p:cNvPr>
          <p:cNvSpPr/>
          <p:nvPr/>
        </p:nvSpPr>
        <p:spPr>
          <a:xfrm>
            <a:off x="339668" y="10647217"/>
            <a:ext cx="237919" cy="154694"/>
          </a:xfrm>
          <a:custGeom>
            <a:avLst/>
            <a:gdLst>
              <a:gd name="connsiteX0" fmla="*/ 57 w 237919"/>
              <a:gd name="connsiteY0" fmla="*/ 154133 h 154694"/>
              <a:gd name="connsiteX1" fmla="*/ 123882 w 237919"/>
              <a:gd name="connsiteY1" fmla="*/ 93808 h 154694"/>
              <a:gd name="connsiteX2" fmla="*/ 225482 w 237919"/>
              <a:gd name="connsiteY2" fmla="*/ 1733 h 154694"/>
              <a:gd name="connsiteX3" fmla="*/ 228657 w 237919"/>
              <a:gd name="connsiteY3" fmla="*/ 36658 h 154694"/>
              <a:gd name="connsiteX4" fmla="*/ 209607 w 237919"/>
              <a:gd name="connsiteY4" fmla="*/ 74758 h 154694"/>
              <a:gd name="connsiteX5" fmla="*/ 108007 w 237919"/>
              <a:gd name="connsiteY5" fmla="*/ 141433 h 154694"/>
              <a:gd name="connsiteX6" fmla="*/ 212782 w 237919"/>
              <a:gd name="connsiteY6" fmla="*/ 68408 h 154694"/>
              <a:gd name="connsiteX7" fmla="*/ 231832 w 237919"/>
              <a:gd name="connsiteY7" fmla="*/ 23958 h 154694"/>
              <a:gd name="connsiteX8" fmla="*/ 127057 w 237919"/>
              <a:gd name="connsiteY8" fmla="*/ 81108 h 154694"/>
              <a:gd name="connsiteX9" fmla="*/ 139757 w 237919"/>
              <a:gd name="connsiteY9" fmla="*/ 58883 h 154694"/>
              <a:gd name="connsiteX10" fmla="*/ 57 w 237919"/>
              <a:gd name="connsiteY10" fmla="*/ 154133 h 154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7919" h="154694">
                <a:moveTo>
                  <a:pt x="57" y="154133"/>
                </a:moveTo>
                <a:cubicBezTo>
                  <a:pt x="-2589" y="159954"/>
                  <a:pt x="86311" y="119208"/>
                  <a:pt x="123882" y="93808"/>
                </a:cubicBezTo>
                <a:cubicBezTo>
                  <a:pt x="161453" y="68408"/>
                  <a:pt x="208020" y="11258"/>
                  <a:pt x="225482" y="1733"/>
                </a:cubicBezTo>
                <a:cubicBezTo>
                  <a:pt x="242945" y="-7792"/>
                  <a:pt x="231303" y="24487"/>
                  <a:pt x="228657" y="36658"/>
                </a:cubicBezTo>
                <a:cubicBezTo>
                  <a:pt x="226011" y="48829"/>
                  <a:pt x="229715" y="57296"/>
                  <a:pt x="209607" y="74758"/>
                </a:cubicBezTo>
                <a:cubicBezTo>
                  <a:pt x="189499" y="92220"/>
                  <a:pt x="107478" y="142491"/>
                  <a:pt x="108007" y="141433"/>
                </a:cubicBezTo>
                <a:cubicBezTo>
                  <a:pt x="108536" y="140375"/>
                  <a:pt x="192145" y="87987"/>
                  <a:pt x="212782" y="68408"/>
                </a:cubicBezTo>
                <a:cubicBezTo>
                  <a:pt x="233419" y="48829"/>
                  <a:pt x="246120" y="21841"/>
                  <a:pt x="231832" y="23958"/>
                </a:cubicBezTo>
                <a:cubicBezTo>
                  <a:pt x="217545" y="26075"/>
                  <a:pt x="142403" y="75287"/>
                  <a:pt x="127057" y="81108"/>
                </a:cubicBezTo>
                <a:cubicBezTo>
                  <a:pt x="111711" y="86929"/>
                  <a:pt x="157219" y="48829"/>
                  <a:pt x="139757" y="58883"/>
                </a:cubicBezTo>
                <a:cubicBezTo>
                  <a:pt x="122295" y="68937"/>
                  <a:pt x="2703" y="148312"/>
                  <a:pt x="57" y="1541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4" name="フリーフォーム 923">
            <a:extLst>
              <a:ext uri="{FF2B5EF4-FFF2-40B4-BE49-F238E27FC236}">
                <a16:creationId xmlns:a16="http://schemas.microsoft.com/office/drawing/2014/main" id="{F8EE04E7-D537-EA63-D0B0-A4A9A1ABA9D8}"/>
              </a:ext>
            </a:extLst>
          </p:cNvPr>
          <p:cNvSpPr/>
          <p:nvPr/>
        </p:nvSpPr>
        <p:spPr>
          <a:xfrm>
            <a:off x="364955" y="10704908"/>
            <a:ext cx="379184" cy="170726"/>
          </a:xfrm>
          <a:custGeom>
            <a:avLst/>
            <a:gdLst>
              <a:gd name="connsiteX0" fmla="*/ 170 w 379184"/>
              <a:gd name="connsiteY0" fmla="*/ 125017 h 170726"/>
              <a:gd name="connsiteX1" fmla="*/ 177970 w 379184"/>
              <a:gd name="connsiteY1" fmla="*/ 20242 h 170726"/>
              <a:gd name="connsiteX2" fmla="*/ 146220 w 379184"/>
              <a:gd name="connsiteY2" fmla="*/ 42467 h 170726"/>
              <a:gd name="connsiteX3" fmla="*/ 190670 w 379184"/>
              <a:gd name="connsiteY3" fmla="*/ 13892 h 170726"/>
              <a:gd name="connsiteX4" fmla="*/ 301795 w 379184"/>
              <a:gd name="connsiteY4" fmla="*/ 102792 h 170726"/>
              <a:gd name="connsiteX5" fmla="*/ 279570 w 379184"/>
              <a:gd name="connsiteY5" fmla="*/ 74217 h 170726"/>
              <a:gd name="connsiteX6" fmla="*/ 377995 w 379184"/>
              <a:gd name="connsiteY6" fmla="*/ 169467 h 170726"/>
              <a:gd name="connsiteX7" fmla="*/ 336720 w 379184"/>
              <a:gd name="connsiteY7" fmla="*/ 131367 h 170726"/>
              <a:gd name="connsiteX8" fmla="*/ 216070 w 379184"/>
              <a:gd name="connsiteY8" fmla="*/ 20242 h 170726"/>
              <a:gd name="connsiteX9" fmla="*/ 203370 w 379184"/>
              <a:gd name="connsiteY9" fmla="*/ 1192 h 170726"/>
              <a:gd name="connsiteX10" fmla="*/ 146220 w 379184"/>
              <a:gd name="connsiteY10" fmla="*/ 36117 h 170726"/>
              <a:gd name="connsiteX11" fmla="*/ 170 w 379184"/>
              <a:gd name="connsiteY11" fmla="*/ 125017 h 1707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79184" h="170726">
                <a:moveTo>
                  <a:pt x="170" y="125017"/>
                </a:moveTo>
                <a:cubicBezTo>
                  <a:pt x="5462" y="122371"/>
                  <a:pt x="153628" y="34000"/>
                  <a:pt x="177970" y="20242"/>
                </a:cubicBezTo>
                <a:cubicBezTo>
                  <a:pt x="202312" y="6484"/>
                  <a:pt x="144103" y="43525"/>
                  <a:pt x="146220" y="42467"/>
                </a:cubicBezTo>
                <a:cubicBezTo>
                  <a:pt x="148337" y="41409"/>
                  <a:pt x="164741" y="3838"/>
                  <a:pt x="190670" y="13892"/>
                </a:cubicBezTo>
                <a:cubicBezTo>
                  <a:pt x="216599" y="23946"/>
                  <a:pt x="286978" y="92738"/>
                  <a:pt x="301795" y="102792"/>
                </a:cubicBezTo>
                <a:cubicBezTo>
                  <a:pt x="316612" y="112846"/>
                  <a:pt x="266870" y="63105"/>
                  <a:pt x="279570" y="74217"/>
                </a:cubicBezTo>
                <a:cubicBezTo>
                  <a:pt x="292270" y="85329"/>
                  <a:pt x="368470" y="159942"/>
                  <a:pt x="377995" y="169467"/>
                </a:cubicBezTo>
                <a:cubicBezTo>
                  <a:pt x="387520" y="178992"/>
                  <a:pt x="336720" y="131367"/>
                  <a:pt x="336720" y="131367"/>
                </a:cubicBezTo>
                <a:lnTo>
                  <a:pt x="216070" y="20242"/>
                </a:lnTo>
                <a:cubicBezTo>
                  <a:pt x="193845" y="-1454"/>
                  <a:pt x="215012" y="-1454"/>
                  <a:pt x="203370" y="1192"/>
                </a:cubicBezTo>
                <a:cubicBezTo>
                  <a:pt x="191728" y="3838"/>
                  <a:pt x="178499" y="19713"/>
                  <a:pt x="146220" y="36117"/>
                </a:cubicBezTo>
                <a:cubicBezTo>
                  <a:pt x="113941" y="52521"/>
                  <a:pt x="-5122" y="127663"/>
                  <a:pt x="170" y="1250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5" name="フリーフォーム 924">
            <a:extLst>
              <a:ext uri="{FF2B5EF4-FFF2-40B4-BE49-F238E27FC236}">
                <a16:creationId xmlns:a16="http://schemas.microsoft.com/office/drawing/2014/main" id="{D6209A1D-6C87-7695-F7CB-AAFC6C2C3028}"/>
              </a:ext>
            </a:extLst>
          </p:cNvPr>
          <p:cNvSpPr/>
          <p:nvPr/>
        </p:nvSpPr>
        <p:spPr>
          <a:xfrm>
            <a:off x="647688" y="10778060"/>
            <a:ext cx="258251" cy="159856"/>
          </a:xfrm>
          <a:custGeom>
            <a:avLst/>
            <a:gdLst>
              <a:gd name="connsiteX0" fmla="*/ 12 w 258251"/>
              <a:gd name="connsiteY0" fmla="*/ 143940 h 159856"/>
              <a:gd name="connsiteX1" fmla="*/ 168287 w 258251"/>
              <a:gd name="connsiteY1" fmla="*/ 67740 h 159856"/>
              <a:gd name="connsiteX2" fmla="*/ 206387 w 258251"/>
              <a:gd name="connsiteY2" fmla="*/ 51865 h 159856"/>
              <a:gd name="connsiteX3" fmla="*/ 174637 w 258251"/>
              <a:gd name="connsiteY3" fmla="*/ 48690 h 159856"/>
              <a:gd name="connsiteX4" fmla="*/ 238137 w 258251"/>
              <a:gd name="connsiteY4" fmla="*/ 39165 h 159856"/>
              <a:gd name="connsiteX5" fmla="*/ 250837 w 258251"/>
              <a:gd name="connsiteY5" fmla="*/ 74090 h 159856"/>
              <a:gd name="connsiteX6" fmla="*/ 241312 w 258251"/>
              <a:gd name="connsiteY6" fmla="*/ 121715 h 159856"/>
              <a:gd name="connsiteX7" fmla="*/ 203212 w 258251"/>
              <a:gd name="connsiteY7" fmla="*/ 159815 h 159856"/>
              <a:gd name="connsiteX8" fmla="*/ 250837 w 258251"/>
              <a:gd name="connsiteY8" fmla="*/ 128065 h 159856"/>
              <a:gd name="connsiteX9" fmla="*/ 257187 w 258251"/>
              <a:gd name="connsiteY9" fmla="*/ 80440 h 159856"/>
              <a:gd name="connsiteX10" fmla="*/ 241312 w 258251"/>
              <a:gd name="connsiteY10" fmla="*/ 1065 h 159856"/>
              <a:gd name="connsiteX11" fmla="*/ 228612 w 258251"/>
              <a:gd name="connsiteY11" fmla="*/ 35990 h 159856"/>
              <a:gd name="connsiteX12" fmla="*/ 127012 w 258251"/>
              <a:gd name="connsiteY12" fmla="*/ 55040 h 159856"/>
              <a:gd name="connsiteX13" fmla="*/ 158762 w 258251"/>
              <a:gd name="connsiteY13" fmla="*/ 51865 h 159856"/>
              <a:gd name="connsiteX14" fmla="*/ 12 w 258251"/>
              <a:gd name="connsiteY14" fmla="*/ 143940 h 159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8251" h="159856">
                <a:moveTo>
                  <a:pt x="12" y="143940"/>
                </a:moveTo>
                <a:cubicBezTo>
                  <a:pt x="1600" y="146586"/>
                  <a:pt x="133891" y="83086"/>
                  <a:pt x="168287" y="67740"/>
                </a:cubicBezTo>
                <a:cubicBezTo>
                  <a:pt x="202683" y="52394"/>
                  <a:pt x="205329" y="55040"/>
                  <a:pt x="206387" y="51865"/>
                </a:cubicBezTo>
                <a:cubicBezTo>
                  <a:pt x="207445" y="48690"/>
                  <a:pt x="169345" y="50807"/>
                  <a:pt x="174637" y="48690"/>
                </a:cubicBezTo>
                <a:cubicBezTo>
                  <a:pt x="179929" y="46573"/>
                  <a:pt x="225437" y="34932"/>
                  <a:pt x="238137" y="39165"/>
                </a:cubicBezTo>
                <a:cubicBezTo>
                  <a:pt x="250837" y="43398"/>
                  <a:pt x="250308" y="60332"/>
                  <a:pt x="250837" y="74090"/>
                </a:cubicBezTo>
                <a:cubicBezTo>
                  <a:pt x="251366" y="87848"/>
                  <a:pt x="249249" y="107428"/>
                  <a:pt x="241312" y="121715"/>
                </a:cubicBezTo>
                <a:cubicBezTo>
                  <a:pt x="233375" y="136002"/>
                  <a:pt x="201624" y="158757"/>
                  <a:pt x="203212" y="159815"/>
                </a:cubicBezTo>
                <a:cubicBezTo>
                  <a:pt x="204800" y="160873"/>
                  <a:pt x="241841" y="141294"/>
                  <a:pt x="250837" y="128065"/>
                </a:cubicBezTo>
                <a:cubicBezTo>
                  <a:pt x="259833" y="114836"/>
                  <a:pt x="258774" y="101607"/>
                  <a:pt x="257187" y="80440"/>
                </a:cubicBezTo>
                <a:cubicBezTo>
                  <a:pt x="255600" y="59273"/>
                  <a:pt x="246075" y="8473"/>
                  <a:pt x="241312" y="1065"/>
                </a:cubicBezTo>
                <a:cubicBezTo>
                  <a:pt x="236550" y="-6343"/>
                  <a:pt x="247662" y="26994"/>
                  <a:pt x="228612" y="35990"/>
                </a:cubicBezTo>
                <a:cubicBezTo>
                  <a:pt x="209562" y="44986"/>
                  <a:pt x="138654" y="52394"/>
                  <a:pt x="127012" y="55040"/>
                </a:cubicBezTo>
                <a:cubicBezTo>
                  <a:pt x="115370" y="57686"/>
                  <a:pt x="174637" y="41811"/>
                  <a:pt x="158762" y="51865"/>
                </a:cubicBezTo>
                <a:cubicBezTo>
                  <a:pt x="142887" y="61919"/>
                  <a:pt x="-1576" y="141294"/>
                  <a:pt x="12" y="1439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6" name="フリーフォーム 925">
            <a:extLst>
              <a:ext uri="{FF2B5EF4-FFF2-40B4-BE49-F238E27FC236}">
                <a16:creationId xmlns:a16="http://schemas.microsoft.com/office/drawing/2014/main" id="{E2A512F9-004F-2B1E-DC2A-774D0416758F}"/>
              </a:ext>
            </a:extLst>
          </p:cNvPr>
          <p:cNvSpPr/>
          <p:nvPr/>
        </p:nvSpPr>
        <p:spPr>
          <a:xfrm>
            <a:off x="831678" y="10791734"/>
            <a:ext cx="49070" cy="158962"/>
          </a:xfrm>
          <a:custGeom>
            <a:avLst/>
            <a:gdLst>
              <a:gd name="connsiteX0" fmla="*/ 35097 w 49070"/>
              <a:gd name="connsiteY0" fmla="*/ 91 h 158962"/>
              <a:gd name="connsiteX1" fmla="*/ 47797 w 49070"/>
              <a:gd name="connsiteY1" fmla="*/ 79466 h 158962"/>
              <a:gd name="connsiteX2" fmla="*/ 172 w 49070"/>
              <a:gd name="connsiteY2" fmla="*/ 158841 h 158962"/>
              <a:gd name="connsiteX3" fmla="*/ 31922 w 49070"/>
              <a:gd name="connsiteY3" fmla="*/ 95341 h 158962"/>
              <a:gd name="connsiteX4" fmla="*/ 35097 w 49070"/>
              <a:gd name="connsiteY4" fmla="*/ 91 h 158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9070" h="158962">
                <a:moveTo>
                  <a:pt x="35097" y="91"/>
                </a:moveTo>
                <a:cubicBezTo>
                  <a:pt x="37743" y="-2555"/>
                  <a:pt x="53618" y="53008"/>
                  <a:pt x="47797" y="79466"/>
                </a:cubicBezTo>
                <a:cubicBezTo>
                  <a:pt x="41976" y="105924"/>
                  <a:pt x="2818" y="156195"/>
                  <a:pt x="172" y="158841"/>
                </a:cubicBezTo>
                <a:cubicBezTo>
                  <a:pt x="-2474" y="161487"/>
                  <a:pt x="26101" y="120212"/>
                  <a:pt x="31922" y="95341"/>
                </a:cubicBezTo>
                <a:cubicBezTo>
                  <a:pt x="37743" y="70470"/>
                  <a:pt x="32451" y="2737"/>
                  <a:pt x="35097" y="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7" name="フリーフォーム 926">
            <a:extLst>
              <a:ext uri="{FF2B5EF4-FFF2-40B4-BE49-F238E27FC236}">
                <a16:creationId xmlns:a16="http://schemas.microsoft.com/office/drawing/2014/main" id="{5C7B1C32-9854-C5F6-5B15-C3DA870BC730}"/>
              </a:ext>
            </a:extLst>
          </p:cNvPr>
          <p:cNvSpPr/>
          <p:nvPr/>
        </p:nvSpPr>
        <p:spPr>
          <a:xfrm>
            <a:off x="892175" y="10747301"/>
            <a:ext cx="743282" cy="63574"/>
          </a:xfrm>
          <a:custGeom>
            <a:avLst/>
            <a:gdLst>
              <a:gd name="connsiteX0" fmla="*/ 0 w 743282"/>
              <a:gd name="connsiteY0" fmla="*/ 63574 h 63574"/>
              <a:gd name="connsiteX1" fmla="*/ 346075 w 743282"/>
              <a:gd name="connsiteY1" fmla="*/ 28649 h 63574"/>
              <a:gd name="connsiteX2" fmla="*/ 231775 w 743282"/>
              <a:gd name="connsiteY2" fmla="*/ 22299 h 63574"/>
              <a:gd name="connsiteX3" fmla="*/ 511175 w 743282"/>
              <a:gd name="connsiteY3" fmla="*/ 19124 h 63574"/>
              <a:gd name="connsiteX4" fmla="*/ 742950 w 743282"/>
              <a:gd name="connsiteY4" fmla="*/ 74 h 63574"/>
              <a:gd name="connsiteX5" fmla="*/ 460375 w 743282"/>
              <a:gd name="connsiteY5" fmla="*/ 12774 h 63574"/>
              <a:gd name="connsiteX6" fmla="*/ 200025 w 743282"/>
              <a:gd name="connsiteY6" fmla="*/ 19124 h 63574"/>
              <a:gd name="connsiteX7" fmla="*/ 266700 w 743282"/>
              <a:gd name="connsiteY7" fmla="*/ 34999 h 63574"/>
              <a:gd name="connsiteX8" fmla="*/ 133350 w 743282"/>
              <a:gd name="connsiteY8" fmla="*/ 38174 h 63574"/>
              <a:gd name="connsiteX9" fmla="*/ 196850 w 743282"/>
              <a:gd name="connsiteY9" fmla="*/ 25474 h 63574"/>
              <a:gd name="connsiteX10" fmla="*/ 92075 w 743282"/>
              <a:gd name="connsiteY10" fmla="*/ 38174 h 63574"/>
              <a:gd name="connsiteX11" fmla="*/ 0 w 743282"/>
              <a:gd name="connsiteY11" fmla="*/ 63574 h 63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43282" h="63574">
                <a:moveTo>
                  <a:pt x="0" y="63574"/>
                </a:moveTo>
                <a:lnTo>
                  <a:pt x="346075" y="28649"/>
                </a:lnTo>
                <a:cubicBezTo>
                  <a:pt x="384704" y="21770"/>
                  <a:pt x="204258" y="23886"/>
                  <a:pt x="231775" y="22299"/>
                </a:cubicBezTo>
                <a:cubicBezTo>
                  <a:pt x="259292" y="20712"/>
                  <a:pt x="425979" y="22828"/>
                  <a:pt x="511175" y="19124"/>
                </a:cubicBezTo>
                <a:cubicBezTo>
                  <a:pt x="596371" y="15420"/>
                  <a:pt x="751417" y="1132"/>
                  <a:pt x="742950" y="74"/>
                </a:cubicBezTo>
                <a:cubicBezTo>
                  <a:pt x="734483" y="-984"/>
                  <a:pt x="550862" y="9599"/>
                  <a:pt x="460375" y="12774"/>
                </a:cubicBezTo>
                <a:cubicBezTo>
                  <a:pt x="369888" y="15949"/>
                  <a:pt x="232304" y="15420"/>
                  <a:pt x="200025" y="19124"/>
                </a:cubicBezTo>
                <a:cubicBezTo>
                  <a:pt x="167746" y="22828"/>
                  <a:pt x="277813" y="31824"/>
                  <a:pt x="266700" y="34999"/>
                </a:cubicBezTo>
                <a:cubicBezTo>
                  <a:pt x="255587" y="38174"/>
                  <a:pt x="144992" y="39761"/>
                  <a:pt x="133350" y="38174"/>
                </a:cubicBezTo>
                <a:cubicBezTo>
                  <a:pt x="121708" y="36587"/>
                  <a:pt x="203729" y="25474"/>
                  <a:pt x="196850" y="25474"/>
                </a:cubicBezTo>
                <a:cubicBezTo>
                  <a:pt x="189971" y="25474"/>
                  <a:pt x="92075" y="38174"/>
                  <a:pt x="92075" y="38174"/>
                </a:cubicBezTo>
                <a:lnTo>
                  <a:pt x="0" y="6357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8" name="フリーフォーム 927">
            <a:extLst>
              <a:ext uri="{FF2B5EF4-FFF2-40B4-BE49-F238E27FC236}">
                <a16:creationId xmlns:a16="http://schemas.microsoft.com/office/drawing/2014/main" id="{AC42BD3C-A9D7-534E-D0E2-CDAE0FB1F788}"/>
              </a:ext>
            </a:extLst>
          </p:cNvPr>
          <p:cNvSpPr/>
          <p:nvPr/>
        </p:nvSpPr>
        <p:spPr>
          <a:xfrm>
            <a:off x="879414" y="10896221"/>
            <a:ext cx="120738" cy="70233"/>
          </a:xfrm>
          <a:custGeom>
            <a:avLst/>
            <a:gdLst>
              <a:gd name="connsiteX0" fmla="*/ 61 w 120738"/>
              <a:gd name="connsiteY0" fmla="*/ 379 h 70233"/>
              <a:gd name="connsiteX1" fmla="*/ 98486 w 120738"/>
              <a:gd name="connsiteY1" fmla="*/ 13079 h 70233"/>
              <a:gd name="connsiteX2" fmla="*/ 108011 w 120738"/>
              <a:gd name="connsiteY2" fmla="*/ 70229 h 70233"/>
              <a:gd name="connsiteX3" fmla="*/ 114361 w 120738"/>
              <a:gd name="connsiteY3" fmla="*/ 9904 h 70233"/>
              <a:gd name="connsiteX4" fmla="*/ 61 w 120738"/>
              <a:gd name="connsiteY4" fmla="*/ 379 h 70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0738" h="70233">
                <a:moveTo>
                  <a:pt x="61" y="379"/>
                </a:moveTo>
                <a:cubicBezTo>
                  <a:pt x="-2585" y="908"/>
                  <a:pt x="80494" y="1437"/>
                  <a:pt x="98486" y="13079"/>
                </a:cubicBezTo>
                <a:cubicBezTo>
                  <a:pt x="116478" y="24721"/>
                  <a:pt x="105365" y="70758"/>
                  <a:pt x="108011" y="70229"/>
                </a:cubicBezTo>
                <a:cubicBezTo>
                  <a:pt x="110657" y="69700"/>
                  <a:pt x="130765" y="21546"/>
                  <a:pt x="114361" y="9904"/>
                </a:cubicBezTo>
                <a:cubicBezTo>
                  <a:pt x="97957" y="-1738"/>
                  <a:pt x="2707" y="-150"/>
                  <a:pt x="61" y="3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9" name="フリーフォーム 928">
            <a:extLst>
              <a:ext uri="{FF2B5EF4-FFF2-40B4-BE49-F238E27FC236}">
                <a16:creationId xmlns:a16="http://schemas.microsoft.com/office/drawing/2014/main" id="{16DA0EE5-06E8-F6D1-BBF3-2EA827F140D9}"/>
              </a:ext>
            </a:extLst>
          </p:cNvPr>
          <p:cNvSpPr/>
          <p:nvPr/>
        </p:nvSpPr>
        <p:spPr>
          <a:xfrm>
            <a:off x="873269" y="10861619"/>
            <a:ext cx="101546" cy="97544"/>
          </a:xfrm>
          <a:custGeom>
            <a:avLst/>
            <a:gdLst>
              <a:gd name="connsiteX0" fmla="*/ 63356 w 101546"/>
              <a:gd name="connsiteY0" fmla="*/ 56 h 97544"/>
              <a:gd name="connsiteX1" fmla="*/ 15731 w 101546"/>
              <a:gd name="connsiteY1" fmla="*/ 79431 h 97544"/>
              <a:gd name="connsiteX2" fmla="*/ 101456 w 101546"/>
              <a:gd name="connsiteY2" fmla="*/ 92131 h 97544"/>
              <a:gd name="connsiteX3" fmla="*/ 31606 w 101546"/>
              <a:gd name="connsiteY3" fmla="*/ 95306 h 97544"/>
              <a:gd name="connsiteX4" fmla="*/ 3031 w 101546"/>
              <a:gd name="connsiteY4" fmla="*/ 95306 h 97544"/>
              <a:gd name="connsiteX5" fmla="*/ 6206 w 101546"/>
              <a:gd name="connsiteY5" fmla="*/ 66731 h 97544"/>
              <a:gd name="connsiteX6" fmla="*/ 63356 w 101546"/>
              <a:gd name="connsiteY6" fmla="*/ 56 h 97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1546" h="97544">
                <a:moveTo>
                  <a:pt x="63356" y="56"/>
                </a:moveTo>
                <a:cubicBezTo>
                  <a:pt x="64944" y="2173"/>
                  <a:pt x="9381" y="64085"/>
                  <a:pt x="15731" y="79431"/>
                </a:cubicBezTo>
                <a:cubicBezTo>
                  <a:pt x="22081" y="94777"/>
                  <a:pt x="98810" y="89485"/>
                  <a:pt x="101456" y="92131"/>
                </a:cubicBezTo>
                <a:cubicBezTo>
                  <a:pt x="104102" y="94777"/>
                  <a:pt x="48010" y="94777"/>
                  <a:pt x="31606" y="95306"/>
                </a:cubicBezTo>
                <a:cubicBezTo>
                  <a:pt x="15202" y="95835"/>
                  <a:pt x="7264" y="100068"/>
                  <a:pt x="3031" y="95306"/>
                </a:cubicBezTo>
                <a:cubicBezTo>
                  <a:pt x="-1202" y="90544"/>
                  <a:pt x="-1732" y="77844"/>
                  <a:pt x="6206" y="66731"/>
                </a:cubicBezTo>
                <a:cubicBezTo>
                  <a:pt x="14143" y="55619"/>
                  <a:pt x="61768" y="-2061"/>
                  <a:pt x="63356" y="5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1" name="フリーフォーム 930">
            <a:extLst>
              <a:ext uri="{FF2B5EF4-FFF2-40B4-BE49-F238E27FC236}">
                <a16:creationId xmlns:a16="http://schemas.microsoft.com/office/drawing/2014/main" id="{CA4DEE62-494F-3999-1E70-E2B1E5DDF739}"/>
              </a:ext>
            </a:extLst>
          </p:cNvPr>
          <p:cNvSpPr/>
          <p:nvPr/>
        </p:nvSpPr>
        <p:spPr>
          <a:xfrm>
            <a:off x="956155" y="10653615"/>
            <a:ext cx="1227130" cy="340673"/>
          </a:xfrm>
          <a:custGeom>
            <a:avLst/>
            <a:gdLst>
              <a:gd name="connsiteX0" fmla="*/ 9045 w 1227130"/>
              <a:gd name="connsiteY0" fmla="*/ 236635 h 340673"/>
              <a:gd name="connsiteX1" fmla="*/ 421795 w 1227130"/>
              <a:gd name="connsiteY1" fmla="*/ 249335 h 340673"/>
              <a:gd name="connsiteX2" fmla="*/ 409095 w 1227130"/>
              <a:gd name="connsiteY2" fmla="*/ 252510 h 340673"/>
              <a:gd name="connsiteX3" fmla="*/ 482120 w 1227130"/>
              <a:gd name="connsiteY3" fmla="*/ 271560 h 340673"/>
              <a:gd name="connsiteX4" fmla="*/ 532920 w 1227130"/>
              <a:gd name="connsiteY4" fmla="*/ 309660 h 340673"/>
              <a:gd name="connsiteX5" fmla="*/ 488470 w 1227130"/>
              <a:gd name="connsiteY5" fmla="*/ 246160 h 340673"/>
              <a:gd name="connsiteX6" fmla="*/ 558320 w 1227130"/>
              <a:gd name="connsiteY6" fmla="*/ 325535 h 340673"/>
              <a:gd name="connsiteX7" fmla="*/ 761520 w 1227130"/>
              <a:gd name="connsiteY7" fmla="*/ 328710 h 340673"/>
              <a:gd name="connsiteX8" fmla="*/ 675795 w 1227130"/>
              <a:gd name="connsiteY8" fmla="*/ 335060 h 340673"/>
              <a:gd name="connsiteX9" fmla="*/ 1104420 w 1227130"/>
              <a:gd name="connsiteY9" fmla="*/ 338235 h 340673"/>
              <a:gd name="connsiteX10" fmla="*/ 1145695 w 1227130"/>
              <a:gd name="connsiteY10" fmla="*/ 328710 h 340673"/>
              <a:gd name="connsiteX11" fmla="*/ 1164745 w 1227130"/>
              <a:gd name="connsiteY11" fmla="*/ 262035 h 340673"/>
              <a:gd name="connsiteX12" fmla="*/ 1155220 w 1227130"/>
              <a:gd name="connsiteY12" fmla="*/ 300135 h 340673"/>
              <a:gd name="connsiteX13" fmla="*/ 1225070 w 1227130"/>
              <a:gd name="connsiteY13" fmla="*/ 141385 h 340673"/>
              <a:gd name="connsiteX14" fmla="*/ 1209195 w 1227130"/>
              <a:gd name="connsiteY14" fmla="*/ 1685 h 340673"/>
              <a:gd name="connsiteX15" fmla="*/ 1215545 w 1227130"/>
              <a:gd name="connsiteY15" fmla="*/ 74710 h 340673"/>
              <a:gd name="connsiteX16" fmla="*/ 1206020 w 1227130"/>
              <a:gd name="connsiteY16" fmla="*/ 230285 h 340673"/>
              <a:gd name="connsiteX17" fmla="*/ 1164745 w 1227130"/>
              <a:gd name="connsiteY17" fmla="*/ 296960 h 340673"/>
              <a:gd name="connsiteX18" fmla="*/ 955195 w 1227130"/>
              <a:gd name="connsiteY18" fmla="*/ 322360 h 340673"/>
              <a:gd name="connsiteX19" fmla="*/ 1072670 w 1227130"/>
              <a:gd name="connsiteY19" fmla="*/ 309660 h 340673"/>
              <a:gd name="connsiteX20" fmla="*/ 548795 w 1227130"/>
              <a:gd name="connsiteY20" fmla="*/ 338235 h 340673"/>
              <a:gd name="connsiteX21" fmla="*/ 558320 w 1227130"/>
              <a:gd name="connsiteY21" fmla="*/ 328710 h 340673"/>
              <a:gd name="connsiteX22" fmla="*/ 472595 w 1227130"/>
              <a:gd name="connsiteY22" fmla="*/ 246160 h 340673"/>
              <a:gd name="connsiteX23" fmla="*/ 501170 w 1227130"/>
              <a:gd name="connsiteY23" fmla="*/ 274735 h 340673"/>
              <a:gd name="connsiteX24" fmla="*/ 428145 w 1227130"/>
              <a:gd name="connsiteY24" fmla="*/ 236635 h 340673"/>
              <a:gd name="connsiteX25" fmla="*/ 193195 w 1227130"/>
              <a:gd name="connsiteY25" fmla="*/ 233460 h 340673"/>
              <a:gd name="connsiteX26" fmla="*/ 339245 w 1227130"/>
              <a:gd name="connsiteY26" fmla="*/ 252510 h 340673"/>
              <a:gd name="connsiteX27" fmla="*/ 155095 w 1227130"/>
              <a:gd name="connsiteY27" fmla="*/ 262035 h 340673"/>
              <a:gd name="connsiteX28" fmla="*/ 9045 w 1227130"/>
              <a:gd name="connsiteY28" fmla="*/ 236635 h 340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227130" h="340673">
                <a:moveTo>
                  <a:pt x="9045" y="236635"/>
                </a:moveTo>
                <a:cubicBezTo>
                  <a:pt x="53495" y="234518"/>
                  <a:pt x="355120" y="246689"/>
                  <a:pt x="421795" y="249335"/>
                </a:cubicBezTo>
                <a:cubicBezTo>
                  <a:pt x="488470" y="251981"/>
                  <a:pt x="399041" y="248806"/>
                  <a:pt x="409095" y="252510"/>
                </a:cubicBezTo>
                <a:cubicBezTo>
                  <a:pt x="419149" y="256214"/>
                  <a:pt x="461483" y="262035"/>
                  <a:pt x="482120" y="271560"/>
                </a:cubicBezTo>
                <a:cubicBezTo>
                  <a:pt x="502757" y="281085"/>
                  <a:pt x="531862" y="313893"/>
                  <a:pt x="532920" y="309660"/>
                </a:cubicBezTo>
                <a:cubicBezTo>
                  <a:pt x="533978" y="305427"/>
                  <a:pt x="484237" y="243514"/>
                  <a:pt x="488470" y="246160"/>
                </a:cubicBezTo>
                <a:cubicBezTo>
                  <a:pt x="492703" y="248806"/>
                  <a:pt x="512812" y="311777"/>
                  <a:pt x="558320" y="325535"/>
                </a:cubicBezTo>
                <a:cubicBezTo>
                  <a:pt x="603828" y="339293"/>
                  <a:pt x="741941" y="327123"/>
                  <a:pt x="761520" y="328710"/>
                </a:cubicBezTo>
                <a:cubicBezTo>
                  <a:pt x="781099" y="330297"/>
                  <a:pt x="618645" y="333473"/>
                  <a:pt x="675795" y="335060"/>
                </a:cubicBezTo>
                <a:cubicBezTo>
                  <a:pt x="732945" y="336648"/>
                  <a:pt x="1026103" y="339293"/>
                  <a:pt x="1104420" y="338235"/>
                </a:cubicBezTo>
                <a:cubicBezTo>
                  <a:pt x="1182737" y="337177"/>
                  <a:pt x="1135641" y="341410"/>
                  <a:pt x="1145695" y="328710"/>
                </a:cubicBezTo>
                <a:cubicBezTo>
                  <a:pt x="1155749" y="316010"/>
                  <a:pt x="1163158" y="266797"/>
                  <a:pt x="1164745" y="262035"/>
                </a:cubicBezTo>
                <a:cubicBezTo>
                  <a:pt x="1166332" y="257273"/>
                  <a:pt x="1145166" y="320243"/>
                  <a:pt x="1155220" y="300135"/>
                </a:cubicBezTo>
                <a:cubicBezTo>
                  <a:pt x="1165274" y="280027"/>
                  <a:pt x="1216074" y="191127"/>
                  <a:pt x="1225070" y="141385"/>
                </a:cubicBezTo>
                <a:cubicBezTo>
                  <a:pt x="1234066" y="91643"/>
                  <a:pt x="1210782" y="12797"/>
                  <a:pt x="1209195" y="1685"/>
                </a:cubicBezTo>
                <a:cubicBezTo>
                  <a:pt x="1207608" y="-9427"/>
                  <a:pt x="1216074" y="36610"/>
                  <a:pt x="1215545" y="74710"/>
                </a:cubicBezTo>
                <a:cubicBezTo>
                  <a:pt x="1215016" y="112810"/>
                  <a:pt x="1214487" y="193243"/>
                  <a:pt x="1206020" y="230285"/>
                </a:cubicBezTo>
                <a:cubicBezTo>
                  <a:pt x="1197553" y="267327"/>
                  <a:pt x="1206549" y="281614"/>
                  <a:pt x="1164745" y="296960"/>
                </a:cubicBezTo>
                <a:cubicBezTo>
                  <a:pt x="1122941" y="312306"/>
                  <a:pt x="970541" y="320243"/>
                  <a:pt x="955195" y="322360"/>
                </a:cubicBezTo>
                <a:cubicBezTo>
                  <a:pt x="939849" y="324477"/>
                  <a:pt x="1140403" y="307014"/>
                  <a:pt x="1072670" y="309660"/>
                </a:cubicBezTo>
                <a:cubicBezTo>
                  <a:pt x="1004937" y="312306"/>
                  <a:pt x="634520" y="335060"/>
                  <a:pt x="548795" y="338235"/>
                </a:cubicBezTo>
                <a:cubicBezTo>
                  <a:pt x="463070" y="341410"/>
                  <a:pt x="571020" y="344056"/>
                  <a:pt x="558320" y="328710"/>
                </a:cubicBezTo>
                <a:cubicBezTo>
                  <a:pt x="545620" y="313364"/>
                  <a:pt x="482120" y="255156"/>
                  <a:pt x="472595" y="246160"/>
                </a:cubicBezTo>
                <a:cubicBezTo>
                  <a:pt x="463070" y="237164"/>
                  <a:pt x="508578" y="276322"/>
                  <a:pt x="501170" y="274735"/>
                </a:cubicBezTo>
                <a:cubicBezTo>
                  <a:pt x="493762" y="273148"/>
                  <a:pt x="479474" y="243514"/>
                  <a:pt x="428145" y="236635"/>
                </a:cubicBezTo>
                <a:cubicBezTo>
                  <a:pt x="376816" y="229756"/>
                  <a:pt x="208012" y="230814"/>
                  <a:pt x="193195" y="233460"/>
                </a:cubicBezTo>
                <a:cubicBezTo>
                  <a:pt x="178378" y="236106"/>
                  <a:pt x="345595" y="247748"/>
                  <a:pt x="339245" y="252510"/>
                </a:cubicBezTo>
                <a:cubicBezTo>
                  <a:pt x="332895" y="257272"/>
                  <a:pt x="214891" y="263093"/>
                  <a:pt x="155095" y="262035"/>
                </a:cubicBezTo>
                <a:cubicBezTo>
                  <a:pt x="95299" y="260977"/>
                  <a:pt x="-35405" y="238752"/>
                  <a:pt x="9045" y="2366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2" name="フリーフォーム 931">
            <a:extLst>
              <a:ext uri="{FF2B5EF4-FFF2-40B4-BE49-F238E27FC236}">
                <a16:creationId xmlns:a16="http://schemas.microsoft.com/office/drawing/2014/main" id="{B48CB426-AF5D-B80A-B84C-4F1CB0DDC59A}"/>
              </a:ext>
            </a:extLst>
          </p:cNvPr>
          <p:cNvSpPr/>
          <p:nvPr/>
        </p:nvSpPr>
        <p:spPr>
          <a:xfrm>
            <a:off x="1619237" y="10715439"/>
            <a:ext cx="98442" cy="146512"/>
          </a:xfrm>
          <a:custGeom>
            <a:avLst/>
            <a:gdLst>
              <a:gd name="connsiteX0" fmla="*/ 98438 w 98442"/>
              <a:gd name="connsiteY0" fmla="*/ 186 h 146512"/>
              <a:gd name="connsiteX1" fmla="*/ 31763 w 98442"/>
              <a:gd name="connsiteY1" fmla="*/ 73211 h 146512"/>
              <a:gd name="connsiteX2" fmla="*/ 13 w 98442"/>
              <a:gd name="connsiteY2" fmla="*/ 146236 h 146512"/>
              <a:gd name="connsiteX3" fmla="*/ 28588 w 98442"/>
              <a:gd name="connsiteY3" fmla="*/ 95436 h 146512"/>
              <a:gd name="connsiteX4" fmla="*/ 98438 w 98442"/>
              <a:gd name="connsiteY4" fmla="*/ 186 h 146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8442" h="146512">
                <a:moveTo>
                  <a:pt x="98438" y="186"/>
                </a:moveTo>
                <a:cubicBezTo>
                  <a:pt x="98967" y="-3518"/>
                  <a:pt x="48167" y="48869"/>
                  <a:pt x="31763" y="73211"/>
                </a:cubicBezTo>
                <a:cubicBezTo>
                  <a:pt x="15359" y="97553"/>
                  <a:pt x="542" y="142532"/>
                  <a:pt x="13" y="146236"/>
                </a:cubicBezTo>
                <a:cubicBezTo>
                  <a:pt x="-516" y="149940"/>
                  <a:pt x="14830" y="115544"/>
                  <a:pt x="28588" y="95436"/>
                </a:cubicBezTo>
                <a:cubicBezTo>
                  <a:pt x="42346" y="75328"/>
                  <a:pt x="97909" y="3890"/>
                  <a:pt x="98438" y="1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3" name="フリーフォーム 932">
            <a:extLst>
              <a:ext uri="{FF2B5EF4-FFF2-40B4-BE49-F238E27FC236}">
                <a16:creationId xmlns:a16="http://schemas.microsoft.com/office/drawing/2014/main" id="{350A46F3-9F6D-8AAB-2EE0-E39F320B8E28}"/>
              </a:ext>
            </a:extLst>
          </p:cNvPr>
          <p:cNvSpPr/>
          <p:nvPr/>
        </p:nvSpPr>
        <p:spPr>
          <a:xfrm>
            <a:off x="1236559" y="10720347"/>
            <a:ext cx="459717" cy="144638"/>
          </a:xfrm>
          <a:custGeom>
            <a:avLst/>
            <a:gdLst>
              <a:gd name="connsiteX0" fmla="*/ 1691 w 459717"/>
              <a:gd name="connsiteY0" fmla="*/ 144503 h 144638"/>
              <a:gd name="connsiteX1" fmla="*/ 293791 w 459717"/>
              <a:gd name="connsiteY1" fmla="*/ 125453 h 144638"/>
              <a:gd name="connsiteX2" fmla="*/ 246166 w 459717"/>
              <a:gd name="connsiteY2" fmla="*/ 96878 h 144638"/>
              <a:gd name="connsiteX3" fmla="*/ 347766 w 459717"/>
              <a:gd name="connsiteY3" fmla="*/ 125453 h 144638"/>
              <a:gd name="connsiteX4" fmla="*/ 376341 w 459717"/>
              <a:gd name="connsiteY4" fmla="*/ 93703 h 144638"/>
              <a:gd name="connsiteX5" fmla="*/ 408091 w 459717"/>
              <a:gd name="connsiteY5" fmla="*/ 46078 h 144638"/>
              <a:gd name="connsiteX6" fmla="*/ 458891 w 459717"/>
              <a:gd name="connsiteY6" fmla="*/ 1628 h 144638"/>
              <a:gd name="connsiteX7" fmla="*/ 363641 w 459717"/>
              <a:gd name="connsiteY7" fmla="*/ 106403 h 144638"/>
              <a:gd name="connsiteX8" fmla="*/ 284266 w 459717"/>
              <a:gd name="connsiteY8" fmla="*/ 103228 h 144638"/>
              <a:gd name="connsiteX9" fmla="*/ 344591 w 459717"/>
              <a:gd name="connsiteY9" fmla="*/ 81003 h 144638"/>
              <a:gd name="connsiteX10" fmla="*/ 401741 w 459717"/>
              <a:gd name="connsiteY10" fmla="*/ 17503 h 144638"/>
              <a:gd name="connsiteX11" fmla="*/ 312841 w 459717"/>
              <a:gd name="connsiteY11" fmla="*/ 106403 h 144638"/>
              <a:gd name="connsiteX12" fmla="*/ 271566 w 459717"/>
              <a:gd name="connsiteY12" fmla="*/ 119103 h 144638"/>
              <a:gd name="connsiteX13" fmla="*/ 176316 w 459717"/>
              <a:gd name="connsiteY13" fmla="*/ 115928 h 144638"/>
              <a:gd name="connsiteX14" fmla="*/ 1691 w 459717"/>
              <a:gd name="connsiteY14" fmla="*/ 144503 h 144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59717" h="144638">
                <a:moveTo>
                  <a:pt x="1691" y="144503"/>
                </a:moveTo>
                <a:cubicBezTo>
                  <a:pt x="21270" y="146090"/>
                  <a:pt x="253045" y="133390"/>
                  <a:pt x="293791" y="125453"/>
                </a:cubicBezTo>
                <a:cubicBezTo>
                  <a:pt x="334537" y="117516"/>
                  <a:pt x="237170" y="96878"/>
                  <a:pt x="246166" y="96878"/>
                </a:cubicBezTo>
                <a:cubicBezTo>
                  <a:pt x="255162" y="96878"/>
                  <a:pt x="326070" y="125982"/>
                  <a:pt x="347766" y="125453"/>
                </a:cubicBezTo>
                <a:cubicBezTo>
                  <a:pt x="369462" y="124924"/>
                  <a:pt x="366287" y="106932"/>
                  <a:pt x="376341" y="93703"/>
                </a:cubicBezTo>
                <a:cubicBezTo>
                  <a:pt x="386395" y="80474"/>
                  <a:pt x="394333" y="61424"/>
                  <a:pt x="408091" y="46078"/>
                </a:cubicBezTo>
                <a:cubicBezTo>
                  <a:pt x="421849" y="30732"/>
                  <a:pt x="466299" y="-8426"/>
                  <a:pt x="458891" y="1628"/>
                </a:cubicBezTo>
                <a:cubicBezTo>
                  <a:pt x="451483" y="11682"/>
                  <a:pt x="392745" y="89470"/>
                  <a:pt x="363641" y="106403"/>
                </a:cubicBezTo>
                <a:cubicBezTo>
                  <a:pt x="334537" y="123336"/>
                  <a:pt x="287441" y="107461"/>
                  <a:pt x="284266" y="103228"/>
                </a:cubicBezTo>
                <a:cubicBezTo>
                  <a:pt x="281091" y="98995"/>
                  <a:pt x="325012" y="95290"/>
                  <a:pt x="344591" y="81003"/>
                </a:cubicBezTo>
                <a:cubicBezTo>
                  <a:pt x="364170" y="66716"/>
                  <a:pt x="407033" y="13270"/>
                  <a:pt x="401741" y="17503"/>
                </a:cubicBezTo>
                <a:cubicBezTo>
                  <a:pt x="396449" y="21736"/>
                  <a:pt x="334537" y="89470"/>
                  <a:pt x="312841" y="106403"/>
                </a:cubicBezTo>
                <a:cubicBezTo>
                  <a:pt x="291145" y="123336"/>
                  <a:pt x="294320" y="117516"/>
                  <a:pt x="271566" y="119103"/>
                </a:cubicBezTo>
                <a:cubicBezTo>
                  <a:pt x="248812" y="120690"/>
                  <a:pt x="214416" y="111165"/>
                  <a:pt x="176316" y="115928"/>
                </a:cubicBezTo>
                <a:cubicBezTo>
                  <a:pt x="138216" y="120690"/>
                  <a:pt x="-17888" y="142916"/>
                  <a:pt x="1691" y="1445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4" name="フリーフォーム 933">
            <a:extLst>
              <a:ext uri="{FF2B5EF4-FFF2-40B4-BE49-F238E27FC236}">
                <a16:creationId xmlns:a16="http://schemas.microsoft.com/office/drawing/2014/main" id="{7ED597BB-8210-9EAD-F7A4-2CB69975F396}"/>
              </a:ext>
            </a:extLst>
          </p:cNvPr>
          <p:cNvSpPr/>
          <p:nvPr/>
        </p:nvSpPr>
        <p:spPr>
          <a:xfrm>
            <a:off x="1190561" y="10750505"/>
            <a:ext cx="69952" cy="125584"/>
          </a:xfrm>
          <a:custGeom>
            <a:avLst/>
            <a:gdLst>
              <a:gd name="connsiteX0" fmla="*/ 41339 w 69952"/>
              <a:gd name="connsiteY0" fmla="*/ 45 h 125584"/>
              <a:gd name="connsiteX1" fmla="*/ 31814 w 69952"/>
              <a:gd name="connsiteY1" fmla="*/ 60370 h 125584"/>
              <a:gd name="connsiteX2" fmla="*/ 69914 w 69952"/>
              <a:gd name="connsiteY2" fmla="*/ 123870 h 125584"/>
              <a:gd name="connsiteX3" fmla="*/ 38164 w 69952"/>
              <a:gd name="connsiteY3" fmla="*/ 104820 h 125584"/>
              <a:gd name="connsiteX4" fmla="*/ 64 w 69952"/>
              <a:gd name="connsiteY4" fmla="*/ 76245 h 125584"/>
              <a:gd name="connsiteX5" fmla="*/ 47689 w 69952"/>
              <a:gd name="connsiteY5" fmla="*/ 101645 h 125584"/>
              <a:gd name="connsiteX6" fmla="*/ 28639 w 69952"/>
              <a:gd name="connsiteY6" fmla="*/ 50845 h 125584"/>
              <a:gd name="connsiteX7" fmla="*/ 41339 w 69952"/>
              <a:gd name="connsiteY7" fmla="*/ 45 h 125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952" h="125584">
                <a:moveTo>
                  <a:pt x="41339" y="45"/>
                </a:moveTo>
                <a:cubicBezTo>
                  <a:pt x="41868" y="1632"/>
                  <a:pt x="27052" y="39733"/>
                  <a:pt x="31814" y="60370"/>
                </a:cubicBezTo>
                <a:cubicBezTo>
                  <a:pt x="36576" y="81007"/>
                  <a:pt x="68856" y="116462"/>
                  <a:pt x="69914" y="123870"/>
                </a:cubicBezTo>
                <a:cubicBezTo>
                  <a:pt x="70972" y="131278"/>
                  <a:pt x="49806" y="112758"/>
                  <a:pt x="38164" y="104820"/>
                </a:cubicBezTo>
                <a:cubicBezTo>
                  <a:pt x="26522" y="96883"/>
                  <a:pt x="-1523" y="76774"/>
                  <a:pt x="64" y="76245"/>
                </a:cubicBezTo>
                <a:cubicBezTo>
                  <a:pt x="1651" y="75716"/>
                  <a:pt x="42927" y="105878"/>
                  <a:pt x="47689" y="101645"/>
                </a:cubicBezTo>
                <a:cubicBezTo>
                  <a:pt x="52451" y="97412"/>
                  <a:pt x="28639" y="50845"/>
                  <a:pt x="28639" y="50845"/>
                </a:cubicBezTo>
                <a:cubicBezTo>
                  <a:pt x="27052" y="38674"/>
                  <a:pt x="40810" y="-1542"/>
                  <a:pt x="41339" y="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5" name="フリーフォーム 934">
            <a:extLst>
              <a:ext uri="{FF2B5EF4-FFF2-40B4-BE49-F238E27FC236}">
                <a16:creationId xmlns:a16="http://schemas.microsoft.com/office/drawing/2014/main" id="{67FA1B25-AFAA-03A6-D710-899EE22FF39A}"/>
              </a:ext>
            </a:extLst>
          </p:cNvPr>
          <p:cNvSpPr/>
          <p:nvPr/>
        </p:nvSpPr>
        <p:spPr>
          <a:xfrm>
            <a:off x="1577892" y="10807380"/>
            <a:ext cx="141408" cy="159070"/>
          </a:xfrm>
          <a:custGeom>
            <a:avLst/>
            <a:gdLst>
              <a:gd name="connsiteX0" fmla="*/ 66758 w 141408"/>
              <a:gd name="connsiteY0" fmla="*/ 320 h 159070"/>
              <a:gd name="connsiteX1" fmla="*/ 50883 w 141408"/>
              <a:gd name="connsiteY1" fmla="*/ 57470 h 159070"/>
              <a:gd name="connsiteX2" fmla="*/ 123908 w 141408"/>
              <a:gd name="connsiteY2" fmla="*/ 136845 h 159070"/>
              <a:gd name="connsiteX3" fmla="*/ 139783 w 141408"/>
              <a:gd name="connsiteY3" fmla="*/ 159070 h 159070"/>
              <a:gd name="connsiteX4" fmla="*/ 95333 w 141408"/>
              <a:gd name="connsiteY4" fmla="*/ 136845 h 159070"/>
              <a:gd name="connsiteX5" fmla="*/ 35008 w 141408"/>
              <a:gd name="connsiteY5" fmla="*/ 76520 h 159070"/>
              <a:gd name="connsiteX6" fmla="*/ 108033 w 141408"/>
              <a:gd name="connsiteY6" fmla="*/ 127320 h 159070"/>
              <a:gd name="connsiteX7" fmla="*/ 60408 w 141408"/>
              <a:gd name="connsiteY7" fmla="*/ 70170 h 159070"/>
              <a:gd name="connsiteX8" fmla="*/ 83 w 141408"/>
              <a:gd name="connsiteY8" fmla="*/ 82870 h 159070"/>
              <a:gd name="connsiteX9" fmla="*/ 66758 w 141408"/>
              <a:gd name="connsiteY9" fmla="*/ 320 h 1590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1408" h="159070">
                <a:moveTo>
                  <a:pt x="66758" y="320"/>
                </a:moveTo>
                <a:cubicBezTo>
                  <a:pt x="75225" y="-3913"/>
                  <a:pt x="41358" y="34716"/>
                  <a:pt x="50883" y="57470"/>
                </a:cubicBezTo>
                <a:cubicBezTo>
                  <a:pt x="60408" y="80224"/>
                  <a:pt x="109091" y="119912"/>
                  <a:pt x="123908" y="136845"/>
                </a:cubicBezTo>
                <a:cubicBezTo>
                  <a:pt x="138725" y="153778"/>
                  <a:pt x="144545" y="159070"/>
                  <a:pt x="139783" y="159070"/>
                </a:cubicBezTo>
                <a:cubicBezTo>
                  <a:pt x="135021" y="159070"/>
                  <a:pt x="112795" y="150603"/>
                  <a:pt x="95333" y="136845"/>
                </a:cubicBezTo>
                <a:cubicBezTo>
                  <a:pt x="77871" y="123087"/>
                  <a:pt x="32891" y="78108"/>
                  <a:pt x="35008" y="76520"/>
                </a:cubicBezTo>
                <a:cubicBezTo>
                  <a:pt x="37125" y="74932"/>
                  <a:pt x="103800" y="128378"/>
                  <a:pt x="108033" y="127320"/>
                </a:cubicBezTo>
                <a:cubicBezTo>
                  <a:pt x="112266" y="126262"/>
                  <a:pt x="78400" y="77578"/>
                  <a:pt x="60408" y="70170"/>
                </a:cubicBezTo>
                <a:cubicBezTo>
                  <a:pt x="42416" y="62762"/>
                  <a:pt x="2729" y="90807"/>
                  <a:pt x="83" y="82870"/>
                </a:cubicBezTo>
                <a:cubicBezTo>
                  <a:pt x="-2563" y="74933"/>
                  <a:pt x="58291" y="4553"/>
                  <a:pt x="66758" y="3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6" name="フリーフォーム 935">
            <a:extLst>
              <a:ext uri="{FF2B5EF4-FFF2-40B4-BE49-F238E27FC236}">
                <a16:creationId xmlns:a16="http://schemas.microsoft.com/office/drawing/2014/main" id="{348DCA83-7A28-6A40-2E5F-7A03EC4BE1D1}"/>
              </a:ext>
            </a:extLst>
          </p:cNvPr>
          <p:cNvSpPr/>
          <p:nvPr/>
        </p:nvSpPr>
        <p:spPr>
          <a:xfrm>
            <a:off x="1685389" y="10753710"/>
            <a:ext cx="279943" cy="190530"/>
          </a:xfrm>
          <a:custGeom>
            <a:avLst/>
            <a:gdLst>
              <a:gd name="connsiteX0" fmla="*/ 536 w 279943"/>
              <a:gd name="connsiteY0" fmla="*/ 15 h 190530"/>
              <a:gd name="connsiteX1" fmla="*/ 206911 w 279943"/>
              <a:gd name="connsiteY1" fmla="*/ 146065 h 190530"/>
              <a:gd name="connsiteX2" fmla="*/ 279936 w 279943"/>
              <a:gd name="connsiteY2" fmla="*/ 190515 h 190530"/>
              <a:gd name="connsiteX3" fmla="*/ 203736 w 279943"/>
              <a:gd name="connsiteY3" fmla="*/ 142890 h 190530"/>
              <a:gd name="connsiteX4" fmla="*/ 137061 w 279943"/>
              <a:gd name="connsiteY4" fmla="*/ 114315 h 190530"/>
              <a:gd name="connsiteX5" fmla="*/ 146586 w 279943"/>
              <a:gd name="connsiteY5" fmla="*/ 136540 h 190530"/>
              <a:gd name="connsiteX6" fmla="*/ 536 w 279943"/>
              <a:gd name="connsiteY6" fmla="*/ 15 h 19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79943" h="190530">
                <a:moveTo>
                  <a:pt x="536" y="15"/>
                </a:moveTo>
                <a:cubicBezTo>
                  <a:pt x="10590" y="1602"/>
                  <a:pt x="160344" y="114315"/>
                  <a:pt x="206911" y="146065"/>
                </a:cubicBezTo>
                <a:cubicBezTo>
                  <a:pt x="253478" y="177815"/>
                  <a:pt x="280465" y="191044"/>
                  <a:pt x="279936" y="190515"/>
                </a:cubicBezTo>
                <a:cubicBezTo>
                  <a:pt x="279407" y="189986"/>
                  <a:pt x="227549" y="155590"/>
                  <a:pt x="203736" y="142890"/>
                </a:cubicBezTo>
                <a:cubicBezTo>
                  <a:pt x="179924" y="130190"/>
                  <a:pt x="146586" y="115373"/>
                  <a:pt x="137061" y="114315"/>
                </a:cubicBezTo>
                <a:cubicBezTo>
                  <a:pt x="127536" y="113257"/>
                  <a:pt x="168282" y="155061"/>
                  <a:pt x="146586" y="136540"/>
                </a:cubicBezTo>
                <a:cubicBezTo>
                  <a:pt x="124890" y="118019"/>
                  <a:pt x="-9518" y="-1572"/>
                  <a:pt x="536" y="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7" name="フリーフォーム 936">
            <a:extLst>
              <a:ext uri="{FF2B5EF4-FFF2-40B4-BE49-F238E27FC236}">
                <a16:creationId xmlns:a16="http://schemas.microsoft.com/office/drawing/2014/main" id="{45B05CDF-3A40-03F4-30C9-BD88BDCEAB2E}"/>
              </a:ext>
            </a:extLst>
          </p:cNvPr>
          <p:cNvSpPr/>
          <p:nvPr/>
        </p:nvSpPr>
        <p:spPr>
          <a:xfrm>
            <a:off x="1685768" y="10731443"/>
            <a:ext cx="483000" cy="172611"/>
          </a:xfrm>
          <a:custGeom>
            <a:avLst/>
            <a:gdLst>
              <a:gd name="connsiteX0" fmla="*/ 157 w 483000"/>
              <a:gd name="connsiteY0" fmla="*/ 57 h 172611"/>
              <a:gd name="connsiteX1" fmla="*/ 139857 w 483000"/>
              <a:gd name="connsiteY1" fmla="*/ 88957 h 172611"/>
              <a:gd name="connsiteX2" fmla="*/ 254157 w 483000"/>
              <a:gd name="connsiteY2" fmla="*/ 168332 h 172611"/>
              <a:gd name="connsiteX3" fmla="*/ 250982 w 483000"/>
              <a:gd name="connsiteY3" fmla="*/ 146107 h 172611"/>
              <a:gd name="connsiteX4" fmla="*/ 247807 w 483000"/>
              <a:gd name="connsiteY4" fmla="*/ 171507 h 172611"/>
              <a:gd name="connsiteX5" fmla="*/ 352582 w 483000"/>
              <a:gd name="connsiteY5" fmla="*/ 101657 h 172611"/>
              <a:gd name="connsiteX6" fmla="*/ 327182 w 483000"/>
              <a:gd name="connsiteY6" fmla="*/ 123882 h 172611"/>
              <a:gd name="connsiteX7" fmla="*/ 482757 w 483000"/>
              <a:gd name="connsiteY7" fmla="*/ 9582 h 172611"/>
              <a:gd name="connsiteX8" fmla="*/ 285907 w 483000"/>
              <a:gd name="connsiteY8" fmla="*/ 139757 h 172611"/>
              <a:gd name="connsiteX9" fmla="*/ 247807 w 483000"/>
              <a:gd name="connsiteY9" fmla="*/ 152457 h 172611"/>
              <a:gd name="connsiteX10" fmla="*/ 244632 w 483000"/>
              <a:gd name="connsiteY10" fmla="*/ 149282 h 172611"/>
              <a:gd name="connsiteX11" fmla="*/ 114457 w 483000"/>
              <a:gd name="connsiteY11" fmla="*/ 76257 h 172611"/>
              <a:gd name="connsiteX12" fmla="*/ 157 w 483000"/>
              <a:gd name="connsiteY12" fmla="*/ 57 h 172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83000" h="172611">
                <a:moveTo>
                  <a:pt x="157" y="57"/>
                </a:moveTo>
                <a:cubicBezTo>
                  <a:pt x="4390" y="2174"/>
                  <a:pt x="97524" y="60911"/>
                  <a:pt x="139857" y="88957"/>
                </a:cubicBezTo>
                <a:cubicBezTo>
                  <a:pt x="182190" y="117003"/>
                  <a:pt x="235636" y="158807"/>
                  <a:pt x="254157" y="168332"/>
                </a:cubicBezTo>
                <a:cubicBezTo>
                  <a:pt x="272678" y="177857"/>
                  <a:pt x="252040" y="145578"/>
                  <a:pt x="250982" y="146107"/>
                </a:cubicBezTo>
                <a:cubicBezTo>
                  <a:pt x="249924" y="146636"/>
                  <a:pt x="230874" y="178915"/>
                  <a:pt x="247807" y="171507"/>
                </a:cubicBezTo>
                <a:cubicBezTo>
                  <a:pt x="264740" y="164099"/>
                  <a:pt x="339353" y="109594"/>
                  <a:pt x="352582" y="101657"/>
                </a:cubicBezTo>
                <a:cubicBezTo>
                  <a:pt x="365811" y="93720"/>
                  <a:pt x="305486" y="139228"/>
                  <a:pt x="327182" y="123882"/>
                </a:cubicBezTo>
                <a:cubicBezTo>
                  <a:pt x="348878" y="108536"/>
                  <a:pt x="489636" y="6936"/>
                  <a:pt x="482757" y="9582"/>
                </a:cubicBezTo>
                <a:cubicBezTo>
                  <a:pt x="475878" y="12228"/>
                  <a:pt x="325065" y="115945"/>
                  <a:pt x="285907" y="139757"/>
                </a:cubicBezTo>
                <a:cubicBezTo>
                  <a:pt x="246749" y="163570"/>
                  <a:pt x="247807" y="152457"/>
                  <a:pt x="247807" y="152457"/>
                </a:cubicBezTo>
                <a:cubicBezTo>
                  <a:pt x="240928" y="154044"/>
                  <a:pt x="266857" y="161982"/>
                  <a:pt x="244632" y="149282"/>
                </a:cubicBezTo>
                <a:cubicBezTo>
                  <a:pt x="222407" y="136582"/>
                  <a:pt x="150969" y="97424"/>
                  <a:pt x="114457" y="76257"/>
                </a:cubicBezTo>
                <a:cubicBezTo>
                  <a:pt x="77945" y="55090"/>
                  <a:pt x="-4076" y="-2060"/>
                  <a:pt x="157" y="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8" name="フリーフォーム 937">
            <a:extLst>
              <a:ext uri="{FF2B5EF4-FFF2-40B4-BE49-F238E27FC236}">
                <a16:creationId xmlns:a16="http://schemas.microsoft.com/office/drawing/2014/main" id="{330384D8-DBD2-B8E1-DB9B-793866A93C05}"/>
              </a:ext>
            </a:extLst>
          </p:cNvPr>
          <p:cNvSpPr/>
          <p:nvPr/>
        </p:nvSpPr>
        <p:spPr>
          <a:xfrm>
            <a:off x="1666631" y="10633071"/>
            <a:ext cx="281334" cy="175457"/>
          </a:xfrm>
          <a:custGeom>
            <a:avLst/>
            <a:gdLst>
              <a:gd name="connsiteX0" fmla="*/ 244 w 281334"/>
              <a:gd name="connsiteY0" fmla="*/ 4 h 175457"/>
              <a:gd name="connsiteX1" fmla="*/ 57394 w 281334"/>
              <a:gd name="connsiteY1" fmla="*/ 60329 h 175457"/>
              <a:gd name="connsiteX2" fmla="*/ 165344 w 281334"/>
              <a:gd name="connsiteY2" fmla="*/ 114304 h 175457"/>
              <a:gd name="connsiteX3" fmla="*/ 152644 w 281334"/>
              <a:gd name="connsiteY3" fmla="*/ 95254 h 175457"/>
              <a:gd name="connsiteX4" fmla="*/ 279644 w 281334"/>
              <a:gd name="connsiteY4" fmla="*/ 174629 h 175457"/>
              <a:gd name="connsiteX5" fmla="*/ 216144 w 281334"/>
              <a:gd name="connsiteY5" fmla="*/ 133354 h 175457"/>
              <a:gd name="connsiteX6" fmla="*/ 82794 w 281334"/>
              <a:gd name="connsiteY6" fmla="*/ 79379 h 175457"/>
              <a:gd name="connsiteX7" fmla="*/ 38344 w 281334"/>
              <a:gd name="connsiteY7" fmla="*/ 63504 h 175457"/>
              <a:gd name="connsiteX8" fmla="*/ 244 w 281334"/>
              <a:gd name="connsiteY8" fmla="*/ 4 h 175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334" h="175457">
                <a:moveTo>
                  <a:pt x="244" y="4"/>
                </a:moveTo>
                <a:cubicBezTo>
                  <a:pt x="3419" y="-525"/>
                  <a:pt x="29877" y="41279"/>
                  <a:pt x="57394" y="60329"/>
                </a:cubicBezTo>
                <a:cubicBezTo>
                  <a:pt x="84911" y="79379"/>
                  <a:pt x="149469" y="108483"/>
                  <a:pt x="165344" y="114304"/>
                </a:cubicBezTo>
                <a:cubicBezTo>
                  <a:pt x="181219" y="120125"/>
                  <a:pt x="133594" y="85200"/>
                  <a:pt x="152644" y="95254"/>
                </a:cubicBezTo>
                <a:cubicBezTo>
                  <a:pt x="171694" y="105308"/>
                  <a:pt x="269061" y="168279"/>
                  <a:pt x="279644" y="174629"/>
                </a:cubicBezTo>
                <a:cubicBezTo>
                  <a:pt x="290227" y="180979"/>
                  <a:pt x="248952" y="149229"/>
                  <a:pt x="216144" y="133354"/>
                </a:cubicBezTo>
                <a:cubicBezTo>
                  <a:pt x="183336" y="117479"/>
                  <a:pt x="112427" y="91021"/>
                  <a:pt x="82794" y="79379"/>
                </a:cubicBezTo>
                <a:cubicBezTo>
                  <a:pt x="53161" y="67737"/>
                  <a:pt x="51044" y="74087"/>
                  <a:pt x="38344" y="63504"/>
                </a:cubicBezTo>
                <a:cubicBezTo>
                  <a:pt x="25644" y="52921"/>
                  <a:pt x="-2931" y="533"/>
                  <a:pt x="244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9" name="フリーフォーム 938">
            <a:extLst>
              <a:ext uri="{FF2B5EF4-FFF2-40B4-BE49-F238E27FC236}">
                <a16:creationId xmlns:a16="http://schemas.microsoft.com/office/drawing/2014/main" id="{748401FA-3569-8686-1DAD-256D8FE949DD}"/>
              </a:ext>
            </a:extLst>
          </p:cNvPr>
          <p:cNvSpPr/>
          <p:nvPr/>
        </p:nvSpPr>
        <p:spPr>
          <a:xfrm>
            <a:off x="1634177" y="10645260"/>
            <a:ext cx="320971" cy="188088"/>
          </a:xfrm>
          <a:custGeom>
            <a:avLst/>
            <a:gdLst>
              <a:gd name="connsiteX0" fmla="*/ 948 w 320971"/>
              <a:gd name="connsiteY0" fmla="*/ 515 h 188088"/>
              <a:gd name="connsiteX1" fmla="*/ 89848 w 320971"/>
              <a:gd name="connsiteY1" fmla="*/ 70365 h 188088"/>
              <a:gd name="connsiteX2" fmla="*/ 204148 w 320971"/>
              <a:gd name="connsiteY2" fmla="*/ 133865 h 188088"/>
              <a:gd name="connsiteX3" fmla="*/ 181923 w 320971"/>
              <a:gd name="connsiteY3" fmla="*/ 114815 h 188088"/>
              <a:gd name="connsiteX4" fmla="*/ 318448 w 320971"/>
              <a:gd name="connsiteY4" fmla="*/ 187840 h 188088"/>
              <a:gd name="connsiteX5" fmla="*/ 258123 w 320971"/>
              <a:gd name="connsiteY5" fmla="*/ 137040 h 188088"/>
              <a:gd name="connsiteX6" fmla="*/ 105723 w 320971"/>
              <a:gd name="connsiteY6" fmla="*/ 92590 h 188088"/>
              <a:gd name="connsiteX7" fmla="*/ 146998 w 320971"/>
              <a:gd name="connsiteY7" fmla="*/ 108465 h 188088"/>
              <a:gd name="connsiteX8" fmla="*/ 948 w 320971"/>
              <a:gd name="connsiteY8" fmla="*/ 515 h 188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0971" h="188088">
                <a:moveTo>
                  <a:pt x="948" y="515"/>
                </a:moveTo>
                <a:cubicBezTo>
                  <a:pt x="-8577" y="-5835"/>
                  <a:pt x="55981" y="48140"/>
                  <a:pt x="89848" y="70365"/>
                </a:cubicBezTo>
                <a:cubicBezTo>
                  <a:pt x="123715" y="92590"/>
                  <a:pt x="188802" y="126457"/>
                  <a:pt x="204148" y="133865"/>
                </a:cubicBezTo>
                <a:cubicBezTo>
                  <a:pt x="219494" y="141273"/>
                  <a:pt x="162873" y="105819"/>
                  <a:pt x="181923" y="114815"/>
                </a:cubicBezTo>
                <a:cubicBezTo>
                  <a:pt x="200973" y="123811"/>
                  <a:pt x="305748" y="184136"/>
                  <a:pt x="318448" y="187840"/>
                </a:cubicBezTo>
                <a:cubicBezTo>
                  <a:pt x="331148" y="191544"/>
                  <a:pt x="293577" y="152915"/>
                  <a:pt x="258123" y="137040"/>
                </a:cubicBezTo>
                <a:cubicBezTo>
                  <a:pt x="222669" y="121165"/>
                  <a:pt x="124244" y="97353"/>
                  <a:pt x="105723" y="92590"/>
                </a:cubicBezTo>
                <a:cubicBezTo>
                  <a:pt x="87202" y="87827"/>
                  <a:pt x="160227" y="119048"/>
                  <a:pt x="146998" y="108465"/>
                </a:cubicBezTo>
                <a:cubicBezTo>
                  <a:pt x="133769" y="97882"/>
                  <a:pt x="10473" y="6865"/>
                  <a:pt x="948" y="5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0" name="フリーフォーム 939">
            <a:extLst>
              <a:ext uri="{FF2B5EF4-FFF2-40B4-BE49-F238E27FC236}">
                <a16:creationId xmlns:a16="http://schemas.microsoft.com/office/drawing/2014/main" id="{79BB55F9-C398-66E1-617E-DC0C192C1C00}"/>
              </a:ext>
            </a:extLst>
          </p:cNvPr>
          <p:cNvSpPr/>
          <p:nvPr/>
        </p:nvSpPr>
        <p:spPr>
          <a:xfrm>
            <a:off x="2034906" y="10749872"/>
            <a:ext cx="147413" cy="143601"/>
          </a:xfrm>
          <a:custGeom>
            <a:avLst/>
            <a:gdLst>
              <a:gd name="connsiteX0" fmla="*/ 146319 w 147413"/>
              <a:gd name="connsiteY0" fmla="*/ 678 h 143601"/>
              <a:gd name="connsiteX1" fmla="*/ 70119 w 147413"/>
              <a:gd name="connsiteY1" fmla="*/ 57828 h 143601"/>
              <a:gd name="connsiteX2" fmla="*/ 269 w 147413"/>
              <a:gd name="connsiteY2" fmla="*/ 143553 h 143601"/>
              <a:gd name="connsiteX3" fmla="*/ 44719 w 147413"/>
              <a:gd name="connsiteY3" fmla="*/ 70528 h 143601"/>
              <a:gd name="connsiteX4" fmla="*/ 9794 w 147413"/>
              <a:gd name="connsiteY4" fmla="*/ 95928 h 143601"/>
              <a:gd name="connsiteX5" fmla="*/ 146319 w 147413"/>
              <a:gd name="connsiteY5" fmla="*/ 678 h 1436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7413" h="143601">
                <a:moveTo>
                  <a:pt x="146319" y="678"/>
                </a:moveTo>
                <a:cubicBezTo>
                  <a:pt x="156373" y="-5672"/>
                  <a:pt x="94461" y="34016"/>
                  <a:pt x="70119" y="57828"/>
                </a:cubicBezTo>
                <a:cubicBezTo>
                  <a:pt x="45777" y="81641"/>
                  <a:pt x="4502" y="141436"/>
                  <a:pt x="269" y="143553"/>
                </a:cubicBezTo>
                <a:cubicBezTo>
                  <a:pt x="-3964" y="145670"/>
                  <a:pt x="43131" y="78466"/>
                  <a:pt x="44719" y="70528"/>
                </a:cubicBezTo>
                <a:cubicBezTo>
                  <a:pt x="46307" y="62590"/>
                  <a:pt x="-2377" y="103865"/>
                  <a:pt x="9794" y="95928"/>
                </a:cubicBezTo>
                <a:cubicBezTo>
                  <a:pt x="21965" y="87991"/>
                  <a:pt x="136265" y="7028"/>
                  <a:pt x="146319" y="6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1" name="フリーフォーム 940">
            <a:extLst>
              <a:ext uri="{FF2B5EF4-FFF2-40B4-BE49-F238E27FC236}">
                <a16:creationId xmlns:a16="http://schemas.microsoft.com/office/drawing/2014/main" id="{BEEF572C-9172-F982-0BF5-7FEF45869F81}"/>
              </a:ext>
            </a:extLst>
          </p:cNvPr>
          <p:cNvSpPr/>
          <p:nvPr/>
        </p:nvSpPr>
        <p:spPr>
          <a:xfrm>
            <a:off x="7610360" y="7063849"/>
            <a:ext cx="260467" cy="731026"/>
          </a:xfrm>
          <a:custGeom>
            <a:avLst/>
            <a:gdLst>
              <a:gd name="connsiteX0" fmla="*/ 115 w 260467"/>
              <a:gd name="connsiteY0" fmla="*/ 526 h 731026"/>
              <a:gd name="connsiteX1" fmla="*/ 162040 w 260467"/>
              <a:gd name="connsiteY1" fmla="*/ 286276 h 731026"/>
              <a:gd name="connsiteX2" fmla="*/ 158865 w 260467"/>
              <a:gd name="connsiteY2" fmla="*/ 257701 h 731026"/>
              <a:gd name="connsiteX3" fmla="*/ 228715 w 260467"/>
              <a:gd name="connsiteY3" fmla="*/ 495826 h 731026"/>
              <a:gd name="connsiteX4" fmla="*/ 228715 w 260467"/>
              <a:gd name="connsiteY4" fmla="*/ 467251 h 731026"/>
              <a:gd name="connsiteX5" fmla="*/ 247765 w 260467"/>
              <a:gd name="connsiteY5" fmla="*/ 606951 h 731026"/>
              <a:gd name="connsiteX6" fmla="*/ 260465 w 260467"/>
              <a:gd name="connsiteY6" fmla="*/ 730776 h 731026"/>
              <a:gd name="connsiteX7" fmla="*/ 247765 w 260467"/>
              <a:gd name="connsiteY7" fmla="*/ 629176 h 731026"/>
              <a:gd name="connsiteX8" fmla="*/ 181090 w 260467"/>
              <a:gd name="connsiteY8" fmla="*/ 324376 h 731026"/>
              <a:gd name="connsiteX9" fmla="*/ 136640 w 260467"/>
              <a:gd name="connsiteY9" fmla="*/ 248176 h 731026"/>
              <a:gd name="connsiteX10" fmla="*/ 171565 w 260467"/>
              <a:gd name="connsiteY10" fmla="*/ 283101 h 731026"/>
              <a:gd name="connsiteX11" fmla="*/ 136640 w 260467"/>
              <a:gd name="connsiteY11" fmla="*/ 216426 h 731026"/>
              <a:gd name="connsiteX12" fmla="*/ 115 w 260467"/>
              <a:gd name="connsiteY12" fmla="*/ 526 h 7310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60467" h="731026">
                <a:moveTo>
                  <a:pt x="115" y="526"/>
                </a:moveTo>
                <a:cubicBezTo>
                  <a:pt x="4348" y="12168"/>
                  <a:pt x="135582" y="243414"/>
                  <a:pt x="162040" y="286276"/>
                </a:cubicBezTo>
                <a:cubicBezTo>
                  <a:pt x="188498" y="329138"/>
                  <a:pt x="147753" y="222776"/>
                  <a:pt x="158865" y="257701"/>
                </a:cubicBezTo>
                <a:cubicBezTo>
                  <a:pt x="169978" y="292626"/>
                  <a:pt x="217073" y="460901"/>
                  <a:pt x="228715" y="495826"/>
                </a:cubicBezTo>
                <a:cubicBezTo>
                  <a:pt x="240357" y="530751"/>
                  <a:pt x="225540" y="448730"/>
                  <a:pt x="228715" y="467251"/>
                </a:cubicBezTo>
                <a:cubicBezTo>
                  <a:pt x="231890" y="485772"/>
                  <a:pt x="242473" y="563030"/>
                  <a:pt x="247765" y="606951"/>
                </a:cubicBezTo>
                <a:cubicBezTo>
                  <a:pt x="253057" y="650872"/>
                  <a:pt x="260465" y="727072"/>
                  <a:pt x="260465" y="730776"/>
                </a:cubicBezTo>
                <a:cubicBezTo>
                  <a:pt x="260465" y="734480"/>
                  <a:pt x="260994" y="696909"/>
                  <a:pt x="247765" y="629176"/>
                </a:cubicBezTo>
                <a:cubicBezTo>
                  <a:pt x="234536" y="561443"/>
                  <a:pt x="199611" y="387876"/>
                  <a:pt x="181090" y="324376"/>
                </a:cubicBezTo>
                <a:cubicBezTo>
                  <a:pt x="162569" y="260876"/>
                  <a:pt x="138227" y="255055"/>
                  <a:pt x="136640" y="248176"/>
                </a:cubicBezTo>
                <a:cubicBezTo>
                  <a:pt x="135053" y="241297"/>
                  <a:pt x="171565" y="288393"/>
                  <a:pt x="171565" y="283101"/>
                </a:cubicBezTo>
                <a:cubicBezTo>
                  <a:pt x="171565" y="277809"/>
                  <a:pt x="163627" y="259288"/>
                  <a:pt x="136640" y="216426"/>
                </a:cubicBezTo>
                <a:cubicBezTo>
                  <a:pt x="109653" y="173564"/>
                  <a:pt x="-4118" y="-11116"/>
                  <a:pt x="115" y="5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2" name="フリーフォーム 941">
            <a:extLst>
              <a:ext uri="{FF2B5EF4-FFF2-40B4-BE49-F238E27FC236}">
                <a16:creationId xmlns:a16="http://schemas.microsoft.com/office/drawing/2014/main" id="{531D7047-29DD-F1BF-6BA3-FC6B11B18725}"/>
              </a:ext>
            </a:extLst>
          </p:cNvPr>
          <p:cNvSpPr/>
          <p:nvPr/>
        </p:nvSpPr>
        <p:spPr>
          <a:xfrm>
            <a:off x="7595712" y="7053974"/>
            <a:ext cx="216007" cy="729105"/>
          </a:xfrm>
          <a:custGeom>
            <a:avLst/>
            <a:gdLst>
              <a:gd name="connsiteX0" fmla="*/ 2063 w 216007"/>
              <a:gd name="connsiteY0" fmla="*/ 4051 h 729105"/>
              <a:gd name="connsiteX1" fmla="*/ 173513 w 216007"/>
              <a:gd name="connsiteY1" fmla="*/ 404101 h 729105"/>
              <a:gd name="connsiteX2" fmla="*/ 176688 w 216007"/>
              <a:gd name="connsiteY2" fmla="*/ 385051 h 729105"/>
              <a:gd name="connsiteX3" fmla="*/ 198913 w 216007"/>
              <a:gd name="connsiteY3" fmla="*/ 594601 h 729105"/>
              <a:gd name="connsiteX4" fmla="*/ 208438 w 216007"/>
              <a:gd name="connsiteY4" fmla="*/ 727951 h 729105"/>
              <a:gd name="connsiteX5" fmla="*/ 214788 w 216007"/>
              <a:gd name="connsiteY5" fmla="*/ 645401 h 729105"/>
              <a:gd name="connsiteX6" fmla="*/ 183038 w 216007"/>
              <a:gd name="connsiteY6" fmla="*/ 416801 h 729105"/>
              <a:gd name="connsiteX7" fmla="*/ 113188 w 216007"/>
              <a:gd name="connsiteY7" fmla="*/ 210426 h 729105"/>
              <a:gd name="connsiteX8" fmla="*/ 90963 w 216007"/>
              <a:gd name="connsiteY8" fmla="*/ 172326 h 729105"/>
              <a:gd name="connsiteX9" fmla="*/ 138588 w 216007"/>
              <a:gd name="connsiteY9" fmla="*/ 273926 h 729105"/>
              <a:gd name="connsiteX10" fmla="*/ 81438 w 216007"/>
              <a:gd name="connsiteY10" fmla="*/ 200901 h 729105"/>
              <a:gd name="connsiteX11" fmla="*/ 2063 w 216007"/>
              <a:gd name="connsiteY11" fmla="*/ 4051 h 729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16007" h="729105">
                <a:moveTo>
                  <a:pt x="2063" y="4051"/>
                </a:moveTo>
                <a:cubicBezTo>
                  <a:pt x="17409" y="37918"/>
                  <a:pt x="144409" y="340601"/>
                  <a:pt x="173513" y="404101"/>
                </a:cubicBezTo>
                <a:cubicBezTo>
                  <a:pt x="202617" y="467601"/>
                  <a:pt x="172455" y="353301"/>
                  <a:pt x="176688" y="385051"/>
                </a:cubicBezTo>
                <a:cubicBezTo>
                  <a:pt x="180921" y="416801"/>
                  <a:pt x="193621" y="537451"/>
                  <a:pt x="198913" y="594601"/>
                </a:cubicBezTo>
                <a:cubicBezTo>
                  <a:pt x="204205" y="651751"/>
                  <a:pt x="205792" y="719484"/>
                  <a:pt x="208438" y="727951"/>
                </a:cubicBezTo>
                <a:cubicBezTo>
                  <a:pt x="211084" y="736418"/>
                  <a:pt x="219021" y="697259"/>
                  <a:pt x="214788" y="645401"/>
                </a:cubicBezTo>
                <a:cubicBezTo>
                  <a:pt x="210555" y="593543"/>
                  <a:pt x="199971" y="489297"/>
                  <a:pt x="183038" y="416801"/>
                </a:cubicBezTo>
                <a:cubicBezTo>
                  <a:pt x="166105" y="344305"/>
                  <a:pt x="128534" y="251172"/>
                  <a:pt x="113188" y="210426"/>
                </a:cubicBezTo>
                <a:cubicBezTo>
                  <a:pt x="97842" y="169680"/>
                  <a:pt x="86730" y="161743"/>
                  <a:pt x="90963" y="172326"/>
                </a:cubicBezTo>
                <a:cubicBezTo>
                  <a:pt x="95196" y="182909"/>
                  <a:pt x="140175" y="269164"/>
                  <a:pt x="138588" y="273926"/>
                </a:cubicBezTo>
                <a:cubicBezTo>
                  <a:pt x="137001" y="278688"/>
                  <a:pt x="101546" y="243234"/>
                  <a:pt x="81438" y="200901"/>
                </a:cubicBezTo>
                <a:cubicBezTo>
                  <a:pt x="61330" y="158568"/>
                  <a:pt x="-13283" y="-29816"/>
                  <a:pt x="2063" y="405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3" name="フリーフォーム 942">
            <a:extLst>
              <a:ext uri="{FF2B5EF4-FFF2-40B4-BE49-F238E27FC236}">
                <a16:creationId xmlns:a16="http://schemas.microsoft.com/office/drawing/2014/main" id="{E4F795D7-7E91-1D7A-45D6-BAEDF06256DB}"/>
              </a:ext>
            </a:extLst>
          </p:cNvPr>
          <p:cNvSpPr/>
          <p:nvPr/>
        </p:nvSpPr>
        <p:spPr>
          <a:xfrm>
            <a:off x="7726674" y="7383664"/>
            <a:ext cx="50641" cy="485250"/>
          </a:xfrm>
          <a:custGeom>
            <a:avLst/>
            <a:gdLst>
              <a:gd name="connsiteX0" fmla="*/ 10801 w 50641"/>
              <a:gd name="connsiteY0" fmla="*/ 1386 h 485250"/>
              <a:gd name="connsiteX1" fmla="*/ 42551 w 50641"/>
              <a:gd name="connsiteY1" fmla="*/ 217286 h 485250"/>
              <a:gd name="connsiteX2" fmla="*/ 42551 w 50641"/>
              <a:gd name="connsiteY2" fmla="*/ 207761 h 485250"/>
              <a:gd name="connsiteX3" fmla="*/ 1276 w 50641"/>
              <a:gd name="connsiteY3" fmla="*/ 477636 h 485250"/>
              <a:gd name="connsiteX4" fmla="*/ 13976 w 50641"/>
              <a:gd name="connsiteY4" fmla="*/ 388736 h 485250"/>
              <a:gd name="connsiteX5" fmla="*/ 48901 w 50641"/>
              <a:gd name="connsiteY5" fmla="*/ 156961 h 485250"/>
              <a:gd name="connsiteX6" fmla="*/ 45726 w 50641"/>
              <a:gd name="connsiteY6" fmla="*/ 93461 h 485250"/>
              <a:gd name="connsiteX7" fmla="*/ 48901 w 50641"/>
              <a:gd name="connsiteY7" fmla="*/ 122036 h 485250"/>
              <a:gd name="connsiteX8" fmla="*/ 10801 w 50641"/>
              <a:gd name="connsiteY8" fmla="*/ 1386 h 485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41" h="485250">
                <a:moveTo>
                  <a:pt x="10801" y="1386"/>
                </a:moveTo>
                <a:cubicBezTo>
                  <a:pt x="9743" y="17261"/>
                  <a:pt x="37259" y="182890"/>
                  <a:pt x="42551" y="217286"/>
                </a:cubicBezTo>
                <a:cubicBezTo>
                  <a:pt x="47843" y="251682"/>
                  <a:pt x="49430" y="164369"/>
                  <a:pt x="42551" y="207761"/>
                </a:cubicBezTo>
                <a:cubicBezTo>
                  <a:pt x="35672" y="251153"/>
                  <a:pt x="6038" y="447474"/>
                  <a:pt x="1276" y="477636"/>
                </a:cubicBezTo>
                <a:cubicBezTo>
                  <a:pt x="-3487" y="507799"/>
                  <a:pt x="6038" y="442182"/>
                  <a:pt x="13976" y="388736"/>
                </a:cubicBezTo>
                <a:cubicBezTo>
                  <a:pt x="21914" y="335290"/>
                  <a:pt x="43609" y="206173"/>
                  <a:pt x="48901" y="156961"/>
                </a:cubicBezTo>
                <a:cubicBezTo>
                  <a:pt x="54193" y="107749"/>
                  <a:pt x="45726" y="99282"/>
                  <a:pt x="45726" y="93461"/>
                </a:cubicBezTo>
                <a:cubicBezTo>
                  <a:pt x="45726" y="87640"/>
                  <a:pt x="52605" y="133148"/>
                  <a:pt x="48901" y="122036"/>
                </a:cubicBezTo>
                <a:cubicBezTo>
                  <a:pt x="45197" y="110924"/>
                  <a:pt x="11859" y="-14489"/>
                  <a:pt x="10801" y="13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4" name="フリーフォーム 943">
            <a:extLst>
              <a:ext uri="{FF2B5EF4-FFF2-40B4-BE49-F238E27FC236}">
                <a16:creationId xmlns:a16="http://schemas.microsoft.com/office/drawing/2014/main" id="{E4DC4D7B-6A05-A5CF-BA66-48EFA144945C}"/>
              </a:ext>
            </a:extLst>
          </p:cNvPr>
          <p:cNvSpPr/>
          <p:nvPr/>
        </p:nvSpPr>
        <p:spPr>
          <a:xfrm>
            <a:off x="7658093" y="7527913"/>
            <a:ext cx="93863" cy="498859"/>
          </a:xfrm>
          <a:custGeom>
            <a:avLst/>
            <a:gdLst>
              <a:gd name="connsiteX0" fmla="*/ 92082 w 93863"/>
              <a:gd name="connsiteY0" fmla="*/ 3187 h 498859"/>
              <a:gd name="connsiteX1" fmla="*/ 63507 w 93863"/>
              <a:gd name="connsiteY1" fmla="*/ 292112 h 498859"/>
              <a:gd name="connsiteX2" fmla="*/ 66682 w 93863"/>
              <a:gd name="connsiteY2" fmla="*/ 263537 h 498859"/>
              <a:gd name="connsiteX3" fmla="*/ 44457 w 93863"/>
              <a:gd name="connsiteY3" fmla="*/ 336562 h 498859"/>
              <a:gd name="connsiteX4" fmla="*/ 7 w 93863"/>
              <a:gd name="connsiteY4" fmla="*/ 498487 h 498859"/>
              <a:gd name="connsiteX5" fmla="*/ 41282 w 93863"/>
              <a:gd name="connsiteY5" fmla="*/ 374662 h 498859"/>
              <a:gd name="connsiteX6" fmla="*/ 88907 w 93863"/>
              <a:gd name="connsiteY6" fmla="*/ 174637 h 498859"/>
              <a:gd name="connsiteX7" fmla="*/ 73032 w 93863"/>
              <a:gd name="connsiteY7" fmla="*/ 203212 h 498859"/>
              <a:gd name="connsiteX8" fmla="*/ 88907 w 93863"/>
              <a:gd name="connsiteY8" fmla="*/ 139712 h 498859"/>
              <a:gd name="connsiteX9" fmla="*/ 92082 w 93863"/>
              <a:gd name="connsiteY9" fmla="*/ 3187 h 498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3863" h="498859">
                <a:moveTo>
                  <a:pt x="92082" y="3187"/>
                </a:moveTo>
                <a:cubicBezTo>
                  <a:pt x="87849" y="28587"/>
                  <a:pt x="67740" y="248720"/>
                  <a:pt x="63507" y="292112"/>
                </a:cubicBezTo>
                <a:cubicBezTo>
                  <a:pt x="59274" y="335504"/>
                  <a:pt x="69857" y="256129"/>
                  <a:pt x="66682" y="263537"/>
                </a:cubicBezTo>
                <a:cubicBezTo>
                  <a:pt x="63507" y="270945"/>
                  <a:pt x="55569" y="297404"/>
                  <a:pt x="44457" y="336562"/>
                </a:cubicBezTo>
                <a:cubicBezTo>
                  <a:pt x="33344" y="375720"/>
                  <a:pt x="536" y="492137"/>
                  <a:pt x="7" y="498487"/>
                </a:cubicBezTo>
                <a:cubicBezTo>
                  <a:pt x="-522" y="504837"/>
                  <a:pt x="26465" y="428637"/>
                  <a:pt x="41282" y="374662"/>
                </a:cubicBezTo>
                <a:cubicBezTo>
                  <a:pt x="56099" y="320687"/>
                  <a:pt x="83615" y="203212"/>
                  <a:pt x="88907" y="174637"/>
                </a:cubicBezTo>
                <a:cubicBezTo>
                  <a:pt x="94199" y="146062"/>
                  <a:pt x="73032" y="209033"/>
                  <a:pt x="73032" y="203212"/>
                </a:cubicBezTo>
                <a:cubicBezTo>
                  <a:pt x="73032" y="197391"/>
                  <a:pt x="85732" y="167758"/>
                  <a:pt x="88907" y="139712"/>
                </a:cubicBezTo>
                <a:cubicBezTo>
                  <a:pt x="92082" y="111666"/>
                  <a:pt x="96315" y="-22213"/>
                  <a:pt x="92082" y="31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5" name="フリーフォーム 944">
            <a:extLst>
              <a:ext uri="{FF2B5EF4-FFF2-40B4-BE49-F238E27FC236}">
                <a16:creationId xmlns:a16="http://schemas.microsoft.com/office/drawing/2014/main" id="{8FA96D5D-27F9-DD3A-E6C7-B0400514D045}"/>
              </a:ext>
            </a:extLst>
          </p:cNvPr>
          <p:cNvSpPr/>
          <p:nvPr/>
        </p:nvSpPr>
        <p:spPr>
          <a:xfrm>
            <a:off x="7581533" y="7074419"/>
            <a:ext cx="91122" cy="222745"/>
          </a:xfrm>
          <a:custGeom>
            <a:avLst/>
            <a:gdLst>
              <a:gd name="connsiteX0" fmla="*/ 367 w 91122"/>
              <a:gd name="connsiteY0" fmla="*/ 2656 h 222745"/>
              <a:gd name="connsiteX1" fmla="*/ 89267 w 91122"/>
              <a:gd name="connsiteY1" fmla="*/ 221731 h 222745"/>
              <a:gd name="connsiteX2" fmla="*/ 60692 w 91122"/>
              <a:gd name="connsiteY2" fmla="*/ 88381 h 222745"/>
              <a:gd name="connsiteX3" fmla="*/ 60692 w 91122"/>
              <a:gd name="connsiteY3" fmla="*/ 183631 h 222745"/>
              <a:gd name="connsiteX4" fmla="*/ 57517 w 91122"/>
              <a:gd name="connsiteY4" fmla="*/ 104256 h 222745"/>
              <a:gd name="connsiteX5" fmla="*/ 367 w 91122"/>
              <a:gd name="connsiteY5" fmla="*/ 2656 h 222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122" h="222745">
                <a:moveTo>
                  <a:pt x="367" y="2656"/>
                </a:moveTo>
                <a:cubicBezTo>
                  <a:pt x="5659" y="22235"/>
                  <a:pt x="79213" y="207444"/>
                  <a:pt x="89267" y="221731"/>
                </a:cubicBezTo>
                <a:cubicBezTo>
                  <a:pt x="99321" y="236018"/>
                  <a:pt x="65454" y="94731"/>
                  <a:pt x="60692" y="88381"/>
                </a:cubicBezTo>
                <a:cubicBezTo>
                  <a:pt x="55930" y="82031"/>
                  <a:pt x="61221" y="180985"/>
                  <a:pt x="60692" y="183631"/>
                </a:cubicBezTo>
                <a:cubicBezTo>
                  <a:pt x="60163" y="186277"/>
                  <a:pt x="66513" y="131243"/>
                  <a:pt x="57517" y="104256"/>
                </a:cubicBezTo>
                <a:cubicBezTo>
                  <a:pt x="48521" y="77269"/>
                  <a:pt x="-4925" y="-16923"/>
                  <a:pt x="367" y="265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6" name="フリーフォーム 945">
            <a:extLst>
              <a:ext uri="{FF2B5EF4-FFF2-40B4-BE49-F238E27FC236}">
                <a16:creationId xmlns:a16="http://schemas.microsoft.com/office/drawing/2014/main" id="{B06837F2-DA55-DDAE-7AC2-92CB19D42ACF}"/>
              </a:ext>
            </a:extLst>
          </p:cNvPr>
          <p:cNvSpPr/>
          <p:nvPr/>
        </p:nvSpPr>
        <p:spPr>
          <a:xfrm>
            <a:off x="7543104" y="7070722"/>
            <a:ext cx="89827" cy="789662"/>
          </a:xfrm>
          <a:custGeom>
            <a:avLst/>
            <a:gdLst>
              <a:gd name="connsiteX0" fmla="*/ 48321 w 89827"/>
              <a:gd name="connsiteY0" fmla="*/ 3 h 789662"/>
              <a:gd name="connsiteX1" fmla="*/ 19746 w 89827"/>
              <a:gd name="connsiteY1" fmla="*/ 85728 h 789662"/>
              <a:gd name="connsiteX2" fmla="*/ 16571 w 89827"/>
              <a:gd name="connsiteY2" fmla="*/ 146053 h 789662"/>
              <a:gd name="connsiteX3" fmla="*/ 7046 w 89827"/>
              <a:gd name="connsiteY3" fmla="*/ 133353 h 789662"/>
              <a:gd name="connsiteX4" fmla="*/ 67371 w 89827"/>
              <a:gd name="connsiteY4" fmla="*/ 276228 h 789662"/>
              <a:gd name="connsiteX5" fmla="*/ 61021 w 89827"/>
              <a:gd name="connsiteY5" fmla="*/ 244478 h 789662"/>
              <a:gd name="connsiteX6" fmla="*/ 83246 w 89827"/>
              <a:gd name="connsiteY6" fmla="*/ 428628 h 789662"/>
              <a:gd name="connsiteX7" fmla="*/ 89596 w 89827"/>
              <a:gd name="connsiteY7" fmla="*/ 406403 h 789662"/>
              <a:gd name="connsiteX8" fmla="*/ 76896 w 89827"/>
              <a:gd name="connsiteY8" fmla="*/ 517528 h 789662"/>
              <a:gd name="connsiteX9" fmla="*/ 61021 w 89827"/>
              <a:gd name="connsiteY9" fmla="*/ 688978 h 789662"/>
              <a:gd name="connsiteX10" fmla="*/ 35621 w 89827"/>
              <a:gd name="connsiteY10" fmla="*/ 787403 h 789662"/>
              <a:gd name="connsiteX11" fmla="*/ 51496 w 89827"/>
              <a:gd name="connsiteY11" fmla="*/ 720728 h 789662"/>
              <a:gd name="connsiteX12" fmla="*/ 73721 w 89827"/>
              <a:gd name="connsiteY12" fmla="*/ 342903 h 789662"/>
              <a:gd name="connsiteX13" fmla="*/ 38796 w 89827"/>
              <a:gd name="connsiteY13" fmla="*/ 250828 h 789662"/>
              <a:gd name="connsiteX14" fmla="*/ 57846 w 89827"/>
              <a:gd name="connsiteY14" fmla="*/ 266703 h 789662"/>
              <a:gd name="connsiteX15" fmla="*/ 696 w 89827"/>
              <a:gd name="connsiteY15" fmla="*/ 155578 h 789662"/>
              <a:gd name="connsiteX16" fmla="*/ 26096 w 89827"/>
              <a:gd name="connsiteY16" fmla="*/ 88903 h 789662"/>
              <a:gd name="connsiteX17" fmla="*/ 48321 w 89827"/>
              <a:gd name="connsiteY17" fmla="*/ 3 h 789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89827" h="789662">
                <a:moveTo>
                  <a:pt x="48321" y="3"/>
                </a:moveTo>
                <a:cubicBezTo>
                  <a:pt x="47263" y="-526"/>
                  <a:pt x="25038" y="61386"/>
                  <a:pt x="19746" y="85728"/>
                </a:cubicBezTo>
                <a:cubicBezTo>
                  <a:pt x="14454" y="110070"/>
                  <a:pt x="16571" y="146053"/>
                  <a:pt x="16571" y="146053"/>
                </a:cubicBezTo>
                <a:cubicBezTo>
                  <a:pt x="14454" y="153990"/>
                  <a:pt x="-1421" y="111657"/>
                  <a:pt x="7046" y="133353"/>
                </a:cubicBezTo>
                <a:cubicBezTo>
                  <a:pt x="15513" y="155049"/>
                  <a:pt x="58375" y="257707"/>
                  <a:pt x="67371" y="276228"/>
                </a:cubicBezTo>
                <a:cubicBezTo>
                  <a:pt x="76367" y="294749"/>
                  <a:pt x="58375" y="219078"/>
                  <a:pt x="61021" y="244478"/>
                </a:cubicBezTo>
                <a:cubicBezTo>
                  <a:pt x="63667" y="269878"/>
                  <a:pt x="78484" y="401641"/>
                  <a:pt x="83246" y="428628"/>
                </a:cubicBezTo>
                <a:cubicBezTo>
                  <a:pt x="88008" y="455615"/>
                  <a:pt x="90654" y="391586"/>
                  <a:pt x="89596" y="406403"/>
                </a:cubicBezTo>
                <a:cubicBezTo>
                  <a:pt x="88538" y="421220"/>
                  <a:pt x="81658" y="470432"/>
                  <a:pt x="76896" y="517528"/>
                </a:cubicBezTo>
                <a:cubicBezTo>
                  <a:pt x="72134" y="564624"/>
                  <a:pt x="67900" y="643999"/>
                  <a:pt x="61021" y="688978"/>
                </a:cubicBezTo>
                <a:cubicBezTo>
                  <a:pt x="54142" y="733957"/>
                  <a:pt x="37208" y="782111"/>
                  <a:pt x="35621" y="787403"/>
                </a:cubicBezTo>
                <a:cubicBezTo>
                  <a:pt x="34034" y="792695"/>
                  <a:pt x="45146" y="794811"/>
                  <a:pt x="51496" y="720728"/>
                </a:cubicBezTo>
                <a:cubicBezTo>
                  <a:pt x="57846" y="646645"/>
                  <a:pt x="75838" y="421220"/>
                  <a:pt x="73721" y="342903"/>
                </a:cubicBezTo>
                <a:cubicBezTo>
                  <a:pt x="71604" y="264586"/>
                  <a:pt x="41442" y="263528"/>
                  <a:pt x="38796" y="250828"/>
                </a:cubicBezTo>
                <a:cubicBezTo>
                  <a:pt x="36150" y="238128"/>
                  <a:pt x="64196" y="282578"/>
                  <a:pt x="57846" y="266703"/>
                </a:cubicBezTo>
                <a:cubicBezTo>
                  <a:pt x="51496" y="250828"/>
                  <a:pt x="5988" y="185211"/>
                  <a:pt x="696" y="155578"/>
                </a:cubicBezTo>
                <a:cubicBezTo>
                  <a:pt x="-4596" y="125945"/>
                  <a:pt x="21863" y="108482"/>
                  <a:pt x="26096" y="88903"/>
                </a:cubicBezTo>
                <a:cubicBezTo>
                  <a:pt x="30329" y="69324"/>
                  <a:pt x="49379" y="532"/>
                  <a:pt x="48321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7" name="フリーフォーム 946">
            <a:extLst>
              <a:ext uri="{FF2B5EF4-FFF2-40B4-BE49-F238E27FC236}">
                <a16:creationId xmlns:a16="http://schemas.microsoft.com/office/drawing/2014/main" id="{86B29D02-3473-3BE5-C9E3-9E3AF2985083}"/>
              </a:ext>
            </a:extLst>
          </p:cNvPr>
          <p:cNvSpPr/>
          <p:nvPr/>
        </p:nvSpPr>
        <p:spPr>
          <a:xfrm>
            <a:off x="7566019" y="7272125"/>
            <a:ext cx="54285" cy="564244"/>
          </a:xfrm>
          <a:custGeom>
            <a:avLst/>
            <a:gdLst>
              <a:gd name="connsiteX0" fmla="*/ 6 w 54285"/>
              <a:gd name="connsiteY0" fmla="*/ 1800 h 564244"/>
              <a:gd name="connsiteX1" fmla="*/ 38106 w 54285"/>
              <a:gd name="connsiteY1" fmla="*/ 220875 h 564244"/>
              <a:gd name="connsiteX2" fmla="*/ 41281 w 54285"/>
              <a:gd name="connsiteY2" fmla="*/ 201825 h 564244"/>
              <a:gd name="connsiteX3" fmla="*/ 28581 w 54285"/>
              <a:gd name="connsiteY3" fmla="*/ 322475 h 564244"/>
              <a:gd name="connsiteX4" fmla="*/ 19056 w 54285"/>
              <a:gd name="connsiteY4" fmla="*/ 560600 h 564244"/>
              <a:gd name="connsiteX5" fmla="*/ 31756 w 54285"/>
              <a:gd name="connsiteY5" fmla="*/ 446300 h 564244"/>
              <a:gd name="connsiteX6" fmla="*/ 53981 w 54285"/>
              <a:gd name="connsiteY6" fmla="*/ 176425 h 564244"/>
              <a:gd name="connsiteX7" fmla="*/ 44456 w 54285"/>
              <a:gd name="connsiteY7" fmla="*/ 185950 h 564244"/>
              <a:gd name="connsiteX8" fmla="*/ 41281 w 54285"/>
              <a:gd name="connsiteY8" fmla="*/ 119275 h 564244"/>
              <a:gd name="connsiteX9" fmla="*/ 6 w 54285"/>
              <a:gd name="connsiteY9" fmla="*/ 1800 h 564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4285" h="564244">
                <a:moveTo>
                  <a:pt x="6" y="1800"/>
                </a:moveTo>
                <a:cubicBezTo>
                  <a:pt x="-523" y="18733"/>
                  <a:pt x="31227" y="187537"/>
                  <a:pt x="38106" y="220875"/>
                </a:cubicBezTo>
                <a:cubicBezTo>
                  <a:pt x="44985" y="254213"/>
                  <a:pt x="42869" y="184892"/>
                  <a:pt x="41281" y="201825"/>
                </a:cubicBezTo>
                <a:cubicBezTo>
                  <a:pt x="39694" y="218758"/>
                  <a:pt x="32285" y="262679"/>
                  <a:pt x="28581" y="322475"/>
                </a:cubicBezTo>
                <a:cubicBezTo>
                  <a:pt x="24877" y="382271"/>
                  <a:pt x="18527" y="539963"/>
                  <a:pt x="19056" y="560600"/>
                </a:cubicBezTo>
                <a:cubicBezTo>
                  <a:pt x="19585" y="581237"/>
                  <a:pt x="25935" y="510329"/>
                  <a:pt x="31756" y="446300"/>
                </a:cubicBezTo>
                <a:cubicBezTo>
                  <a:pt x="37577" y="382271"/>
                  <a:pt x="51864" y="219817"/>
                  <a:pt x="53981" y="176425"/>
                </a:cubicBezTo>
                <a:cubicBezTo>
                  <a:pt x="56098" y="133033"/>
                  <a:pt x="46573" y="195475"/>
                  <a:pt x="44456" y="185950"/>
                </a:cubicBezTo>
                <a:cubicBezTo>
                  <a:pt x="42339" y="176425"/>
                  <a:pt x="48160" y="146262"/>
                  <a:pt x="41281" y="119275"/>
                </a:cubicBezTo>
                <a:cubicBezTo>
                  <a:pt x="34402" y="92288"/>
                  <a:pt x="535" y="-15133"/>
                  <a:pt x="6" y="180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8" name="フリーフォーム 947">
            <a:extLst>
              <a:ext uri="{FF2B5EF4-FFF2-40B4-BE49-F238E27FC236}">
                <a16:creationId xmlns:a16="http://schemas.microsoft.com/office/drawing/2014/main" id="{83D8500A-BCB5-BDFF-2E76-E67F391B6F5C}"/>
              </a:ext>
            </a:extLst>
          </p:cNvPr>
          <p:cNvSpPr/>
          <p:nvPr/>
        </p:nvSpPr>
        <p:spPr>
          <a:xfrm>
            <a:off x="7435729" y="7216767"/>
            <a:ext cx="140273" cy="155646"/>
          </a:xfrm>
          <a:custGeom>
            <a:avLst/>
            <a:gdLst>
              <a:gd name="connsiteX0" fmla="*/ 92196 w 140273"/>
              <a:gd name="connsiteY0" fmla="*/ 8 h 155646"/>
              <a:gd name="connsiteX1" fmla="*/ 120771 w 140273"/>
              <a:gd name="connsiteY1" fmla="*/ 114308 h 155646"/>
              <a:gd name="connsiteX2" fmla="*/ 139821 w 140273"/>
              <a:gd name="connsiteY2" fmla="*/ 146058 h 155646"/>
              <a:gd name="connsiteX3" fmla="*/ 101721 w 140273"/>
              <a:gd name="connsiteY3" fmla="*/ 139708 h 155646"/>
              <a:gd name="connsiteX4" fmla="*/ 121 w 140273"/>
              <a:gd name="connsiteY4" fmla="*/ 155583 h 155646"/>
              <a:gd name="connsiteX5" fmla="*/ 123946 w 140273"/>
              <a:gd name="connsiteY5" fmla="*/ 142883 h 155646"/>
              <a:gd name="connsiteX6" fmla="*/ 104896 w 140273"/>
              <a:gd name="connsiteY6" fmla="*/ 92083 h 155646"/>
              <a:gd name="connsiteX7" fmla="*/ 104896 w 140273"/>
              <a:gd name="connsiteY7" fmla="*/ 107958 h 155646"/>
              <a:gd name="connsiteX8" fmla="*/ 92196 w 140273"/>
              <a:gd name="connsiteY8" fmla="*/ 8 h 155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0273" h="155646">
                <a:moveTo>
                  <a:pt x="92196" y="8"/>
                </a:moveTo>
                <a:cubicBezTo>
                  <a:pt x="94842" y="1066"/>
                  <a:pt x="112834" y="89966"/>
                  <a:pt x="120771" y="114308"/>
                </a:cubicBezTo>
                <a:cubicBezTo>
                  <a:pt x="128708" y="138650"/>
                  <a:pt x="142996" y="141825"/>
                  <a:pt x="139821" y="146058"/>
                </a:cubicBezTo>
                <a:cubicBezTo>
                  <a:pt x="136646" y="150291"/>
                  <a:pt x="125004" y="138121"/>
                  <a:pt x="101721" y="139708"/>
                </a:cubicBezTo>
                <a:cubicBezTo>
                  <a:pt x="78438" y="141296"/>
                  <a:pt x="-3583" y="155054"/>
                  <a:pt x="121" y="155583"/>
                </a:cubicBezTo>
                <a:cubicBezTo>
                  <a:pt x="3825" y="156112"/>
                  <a:pt x="106484" y="153466"/>
                  <a:pt x="123946" y="142883"/>
                </a:cubicBezTo>
                <a:cubicBezTo>
                  <a:pt x="141409" y="132300"/>
                  <a:pt x="108071" y="97904"/>
                  <a:pt x="104896" y="92083"/>
                </a:cubicBezTo>
                <a:cubicBezTo>
                  <a:pt x="101721" y="86262"/>
                  <a:pt x="107013" y="117483"/>
                  <a:pt x="104896" y="107958"/>
                </a:cubicBezTo>
                <a:cubicBezTo>
                  <a:pt x="102779" y="98433"/>
                  <a:pt x="89550" y="-1050"/>
                  <a:pt x="92196" y="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9" name="フリーフォーム 948">
            <a:extLst>
              <a:ext uri="{FF2B5EF4-FFF2-40B4-BE49-F238E27FC236}">
                <a16:creationId xmlns:a16="http://schemas.microsoft.com/office/drawing/2014/main" id="{507B9038-2D22-127A-69CC-58D392FBE28C}"/>
              </a:ext>
            </a:extLst>
          </p:cNvPr>
          <p:cNvSpPr/>
          <p:nvPr/>
        </p:nvSpPr>
        <p:spPr>
          <a:xfrm>
            <a:off x="7850026" y="7523222"/>
            <a:ext cx="112941" cy="519098"/>
          </a:xfrm>
          <a:custGeom>
            <a:avLst/>
            <a:gdLst>
              <a:gd name="connsiteX0" fmla="*/ 1749 w 112941"/>
              <a:gd name="connsiteY0" fmla="*/ 4703 h 519098"/>
              <a:gd name="connsiteX1" fmla="*/ 71599 w 112941"/>
              <a:gd name="connsiteY1" fmla="*/ 338078 h 519098"/>
              <a:gd name="connsiteX2" fmla="*/ 74774 w 112941"/>
              <a:gd name="connsiteY2" fmla="*/ 296803 h 519098"/>
              <a:gd name="connsiteX3" fmla="*/ 81124 w 112941"/>
              <a:gd name="connsiteY3" fmla="*/ 411103 h 519098"/>
              <a:gd name="connsiteX4" fmla="*/ 112874 w 112941"/>
              <a:gd name="connsiteY4" fmla="*/ 519053 h 519098"/>
              <a:gd name="connsiteX5" fmla="*/ 71599 w 112941"/>
              <a:gd name="connsiteY5" fmla="*/ 398403 h 519098"/>
              <a:gd name="connsiteX6" fmla="*/ 4924 w 112941"/>
              <a:gd name="connsiteY6" fmla="*/ 141228 h 519098"/>
              <a:gd name="connsiteX7" fmla="*/ 23974 w 112941"/>
              <a:gd name="connsiteY7" fmla="*/ 198378 h 519098"/>
              <a:gd name="connsiteX8" fmla="*/ 20799 w 112941"/>
              <a:gd name="connsiteY8" fmla="*/ 144403 h 519098"/>
              <a:gd name="connsiteX9" fmla="*/ 1749 w 112941"/>
              <a:gd name="connsiteY9" fmla="*/ 4703 h 5190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2941" h="519098">
                <a:moveTo>
                  <a:pt x="1749" y="4703"/>
                </a:moveTo>
                <a:cubicBezTo>
                  <a:pt x="10216" y="36982"/>
                  <a:pt x="59428" y="289395"/>
                  <a:pt x="71599" y="338078"/>
                </a:cubicBezTo>
                <a:cubicBezTo>
                  <a:pt x="83770" y="386761"/>
                  <a:pt x="73187" y="284632"/>
                  <a:pt x="74774" y="296803"/>
                </a:cubicBezTo>
                <a:cubicBezTo>
                  <a:pt x="76361" y="308974"/>
                  <a:pt x="74774" y="374061"/>
                  <a:pt x="81124" y="411103"/>
                </a:cubicBezTo>
                <a:cubicBezTo>
                  <a:pt x="87474" y="448145"/>
                  <a:pt x="114462" y="521170"/>
                  <a:pt x="112874" y="519053"/>
                </a:cubicBezTo>
                <a:cubicBezTo>
                  <a:pt x="111286" y="516936"/>
                  <a:pt x="89591" y="461374"/>
                  <a:pt x="71599" y="398403"/>
                </a:cubicBezTo>
                <a:cubicBezTo>
                  <a:pt x="53607" y="335432"/>
                  <a:pt x="12861" y="174565"/>
                  <a:pt x="4924" y="141228"/>
                </a:cubicBezTo>
                <a:cubicBezTo>
                  <a:pt x="-3013" y="107891"/>
                  <a:pt x="21328" y="197849"/>
                  <a:pt x="23974" y="198378"/>
                </a:cubicBezTo>
                <a:cubicBezTo>
                  <a:pt x="26620" y="198907"/>
                  <a:pt x="23445" y="172978"/>
                  <a:pt x="20799" y="144403"/>
                </a:cubicBezTo>
                <a:cubicBezTo>
                  <a:pt x="18153" y="115828"/>
                  <a:pt x="-6718" y="-27576"/>
                  <a:pt x="1749" y="47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0" name="フリーフォーム 949">
            <a:extLst>
              <a:ext uri="{FF2B5EF4-FFF2-40B4-BE49-F238E27FC236}">
                <a16:creationId xmlns:a16="http://schemas.microsoft.com/office/drawing/2014/main" id="{70657CD0-1ED0-9382-6CBF-1592641FB081}"/>
              </a:ext>
            </a:extLst>
          </p:cNvPr>
          <p:cNvSpPr/>
          <p:nvPr/>
        </p:nvSpPr>
        <p:spPr>
          <a:xfrm>
            <a:off x="7600595" y="7285701"/>
            <a:ext cx="112877" cy="410851"/>
          </a:xfrm>
          <a:custGeom>
            <a:avLst/>
            <a:gdLst>
              <a:gd name="connsiteX0" fmla="*/ 98780 w 112877"/>
              <a:gd name="connsiteY0" fmla="*/ 924 h 410851"/>
              <a:gd name="connsiteX1" fmla="*/ 95605 w 112877"/>
              <a:gd name="connsiteY1" fmla="*/ 197774 h 410851"/>
              <a:gd name="connsiteX2" fmla="*/ 111480 w 112877"/>
              <a:gd name="connsiteY2" fmla="*/ 178724 h 410851"/>
              <a:gd name="connsiteX3" fmla="*/ 54330 w 112877"/>
              <a:gd name="connsiteY3" fmla="*/ 308899 h 410851"/>
              <a:gd name="connsiteX4" fmla="*/ 19405 w 112877"/>
              <a:gd name="connsiteY4" fmla="*/ 362874 h 410851"/>
              <a:gd name="connsiteX5" fmla="*/ 355 w 112877"/>
              <a:gd name="connsiteY5" fmla="*/ 410499 h 410851"/>
              <a:gd name="connsiteX6" fmla="*/ 35280 w 112877"/>
              <a:gd name="connsiteY6" fmla="*/ 337474 h 410851"/>
              <a:gd name="connsiteX7" fmla="*/ 86080 w 112877"/>
              <a:gd name="connsiteY7" fmla="*/ 223174 h 410851"/>
              <a:gd name="connsiteX8" fmla="*/ 73380 w 112877"/>
              <a:gd name="connsiteY8" fmla="*/ 127924 h 410851"/>
              <a:gd name="connsiteX9" fmla="*/ 92430 w 112877"/>
              <a:gd name="connsiteY9" fmla="*/ 172374 h 410851"/>
              <a:gd name="connsiteX10" fmla="*/ 92430 w 112877"/>
              <a:gd name="connsiteY10" fmla="*/ 124749 h 410851"/>
              <a:gd name="connsiteX11" fmla="*/ 98780 w 112877"/>
              <a:gd name="connsiteY11" fmla="*/ 924 h 410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877" h="410851">
                <a:moveTo>
                  <a:pt x="98780" y="924"/>
                </a:moveTo>
                <a:cubicBezTo>
                  <a:pt x="99309" y="13095"/>
                  <a:pt x="95605" y="197774"/>
                  <a:pt x="95605" y="197774"/>
                </a:cubicBezTo>
                <a:cubicBezTo>
                  <a:pt x="97722" y="227407"/>
                  <a:pt x="118359" y="160203"/>
                  <a:pt x="111480" y="178724"/>
                </a:cubicBezTo>
                <a:cubicBezTo>
                  <a:pt x="104601" y="197245"/>
                  <a:pt x="69676" y="278207"/>
                  <a:pt x="54330" y="308899"/>
                </a:cubicBezTo>
                <a:cubicBezTo>
                  <a:pt x="38984" y="339591"/>
                  <a:pt x="28401" y="345941"/>
                  <a:pt x="19405" y="362874"/>
                </a:cubicBezTo>
                <a:cubicBezTo>
                  <a:pt x="10409" y="379807"/>
                  <a:pt x="-2291" y="414732"/>
                  <a:pt x="355" y="410499"/>
                </a:cubicBezTo>
                <a:cubicBezTo>
                  <a:pt x="3001" y="406266"/>
                  <a:pt x="20992" y="368695"/>
                  <a:pt x="35280" y="337474"/>
                </a:cubicBezTo>
                <a:cubicBezTo>
                  <a:pt x="49567" y="306253"/>
                  <a:pt x="79730" y="258099"/>
                  <a:pt x="86080" y="223174"/>
                </a:cubicBezTo>
                <a:cubicBezTo>
                  <a:pt x="92430" y="188249"/>
                  <a:pt x="72322" y="136391"/>
                  <a:pt x="73380" y="127924"/>
                </a:cubicBezTo>
                <a:cubicBezTo>
                  <a:pt x="74438" y="119457"/>
                  <a:pt x="89255" y="172903"/>
                  <a:pt x="92430" y="172374"/>
                </a:cubicBezTo>
                <a:cubicBezTo>
                  <a:pt x="95605" y="171845"/>
                  <a:pt x="92959" y="149091"/>
                  <a:pt x="92430" y="124749"/>
                </a:cubicBezTo>
                <a:cubicBezTo>
                  <a:pt x="91901" y="100407"/>
                  <a:pt x="98251" y="-11247"/>
                  <a:pt x="98780" y="9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1" name="フリーフォーム 950">
            <a:extLst>
              <a:ext uri="{FF2B5EF4-FFF2-40B4-BE49-F238E27FC236}">
                <a16:creationId xmlns:a16="http://schemas.microsoft.com/office/drawing/2014/main" id="{883A13C4-C208-68FA-24EB-AA97AAA970DC}"/>
              </a:ext>
            </a:extLst>
          </p:cNvPr>
          <p:cNvSpPr/>
          <p:nvPr/>
        </p:nvSpPr>
        <p:spPr>
          <a:xfrm>
            <a:off x="7552908" y="7327616"/>
            <a:ext cx="33234" cy="188638"/>
          </a:xfrm>
          <a:custGeom>
            <a:avLst/>
            <a:gdLst>
              <a:gd name="connsiteX0" fmla="*/ 417 w 33234"/>
              <a:gd name="connsiteY0" fmla="*/ 284 h 188638"/>
              <a:gd name="connsiteX1" fmla="*/ 9942 w 33234"/>
              <a:gd name="connsiteY1" fmla="*/ 82834 h 188638"/>
              <a:gd name="connsiteX2" fmla="*/ 32167 w 33234"/>
              <a:gd name="connsiteY2" fmla="*/ 187609 h 188638"/>
              <a:gd name="connsiteX3" fmla="*/ 28992 w 33234"/>
              <a:gd name="connsiteY3" fmla="*/ 133634 h 188638"/>
              <a:gd name="connsiteX4" fmla="*/ 22642 w 33234"/>
              <a:gd name="connsiteY4" fmla="*/ 89184 h 188638"/>
              <a:gd name="connsiteX5" fmla="*/ 22642 w 33234"/>
              <a:gd name="connsiteY5" fmla="*/ 111409 h 188638"/>
              <a:gd name="connsiteX6" fmla="*/ 417 w 33234"/>
              <a:gd name="connsiteY6" fmla="*/ 284 h 18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234" h="188638">
                <a:moveTo>
                  <a:pt x="417" y="284"/>
                </a:moveTo>
                <a:cubicBezTo>
                  <a:pt x="-1700" y="-4478"/>
                  <a:pt x="4650" y="51613"/>
                  <a:pt x="9942" y="82834"/>
                </a:cubicBezTo>
                <a:cubicBezTo>
                  <a:pt x="15234" y="114055"/>
                  <a:pt x="28992" y="179142"/>
                  <a:pt x="32167" y="187609"/>
                </a:cubicBezTo>
                <a:cubicBezTo>
                  <a:pt x="35342" y="196076"/>
                  <a:pt x="30579" y="150038"/>
                  <a:pt x="28992" y="133634"/>
                </a:cubicBezTo>
                <a:cubicBezTo>
                  <a:pt x="27405" y="117230"/>
                  <a:pt x="23700" y="92888"/>
                  <a:pt x="22642" y="89184"/>
                </a:cubicBezTo>
                <a:cubicBezTo>
                  <a:pt x="21584" y="85480"/>
                  <a:pt x="26875" y="121463"/>
                  <a:pt x="22642" y="111409"/>
                </a:cubicBezTo>
                <a:cubicBezTo>
                  <a:pt x="18409" y="101355"/>
                  <a:pt x="2534" y="5046"/>
                  <a:pt x="417" y="28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2" name="フリーフォーム 951">
            <a:extLst>
              <a:ext uri="{FF2B5EF4-FFF2-40B4-BE49-F238E27FC236}">
                <a16:creationId xmlns:a16="http://schemas.microsoft.com/office/drawing/2014/main" id="{2CF8E8FF-BC11-756E-C47F-29F7E998FEEA}"/>
              </a:ext>
            </a:extLst>
          </p:cNvPr>
          <p:cNvSpPr/>
          <p:nvPr/>
        </p:nvSpPr>
        <p:spPr>
          <a:xfrm>
            <a:off x="7420555" y="7337185"/>
            <a:ext cx="136631" cy="168959"/>
          </a:xfrm>
          <a:custGeom>
            <a:avLst/>
            <a:gdLst>
              <a:gd name="connsiteX0" fmla="*/ 107370 w 136631"/>
              <a:gd name="connsiteY0" fmla="*/ 240 h 168959"/>
              <a:gd name="connsiteX1" fmla="*/ 135945 w 136631"/>
              <a:gd name="connsiteY1" fmla="*/ 133590 h 168959"/>
              <a:gd name="connsiteX2" fmla="*/ 120070 w 136631"/>
              <a:gd name="connsiteY2" fmla="*/ 158990 h 168959"/>
              <a:gd name="connsiteX3" fmla="*/ 40695 w 136631"/>
              <a:gd name="connsiteY3" fmla="*/ 168515 h 168959"/>
              <a:gd name="connsiteX4" fmla="*/ 2595 w 136631"/>
              <a:gd name="connsiteY4" fmla="*/ 146290 h 168959"/>
              <a:gd name="connsiteX5" fmla="*/ 110545 w 136631"/>
              <a:gd name="connsiteY5" fmla="*/ 155815 h 168959"/>
              <a:gd name="connsiteX6" fmla="*/ 132770 w 136631"/>
              <a:gd name="connsiteY6" fmla="*/ 155815 h 168959"/>
              <a:gd name="connsiteX7" fmla="*/ 101020 w 136631"/>
              <a:gd name="connsiteY7" fmla="*/ 51040 h 168959"/>
              <a:gd name="connsiteX8" fmla="*/ 116895 w 136631"/>
              <a:gd name="connsiteY8" fmla="*/ 98665 h 168959"/>
              <a:gd name="connsiteX9" fmla="*/ 107370 w 136631"/>
              <a:gd name="connsiteY9" fmla="*/ 240 h 168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6631" h="168959">
                <a:moveTo>
                  <a:pt x="107370" y="240"/>
                </a:moveTo>
                <a:cubicBezTo>
                  <a:pt x="110545" y="6061"/>
                  <a:pt x="133828" y="107132"/>
                  <a:pt x="135945" y="133590"/>
                </a:cubicBezTo>
                <a:cubicBezTo>
                  <a:pt x="138062" y="160048"/>
                  <a:pt x="135945" y="153169"/>
                  <a:pt x="120070" y="158990"/>
                </a:cubicBezTo>
                <a:cubicBezTo>
                  <a:pt x="104195" y="164811"/>
                  <a:pt x="60274" y="170632"/>
                  <a:pt x="40695" y="168515"/>
                </a:cubicBezTo>
                <a:cubicBezTo>
                  <a:pt x="21116" y="166398"/>
                  <a:pt x="-9047" y="148407"/>
                  <a:pt x="2595" y="146290"/>
                </a:cubicBezTo>
                <a:cubicBezTo>
                  <a:pt x="14237" y="144173"/>
                  <a:pt x="88849" y="154228"/>
                  <a:pt x="110545" y="155815"/>
                </a:cubicBezTo>
                <a:cubicBezTo>
                  <a:pt x="132241" y="157402"/>
                  <a:pt x="134357" y="173277"/>
                  <a:pt x="132770" y="155815"/>
                </a:cubicBezTo>
                <a:cubicBezTo>
                  <a:pt x="131183" y="138353"/>
                  <a:pt x="103666" y="60565"/>
                  <a:pt x="101020" y="51040"/>
                </a:cubicBezTo>
                <a:cubicBezTo>
                  <a:pt x="98374" y="41515"/>
                  <a:pt x="114249" y="101311"/>
                  <a:pt x="116895" y="98665"/>
                </a:cubicBezTo>
                <a:cubicBezTo>
                  <a:pt x="119541" y="96019"/>
                  <a:pt x="104195" y="-5581"/>
                  <a:pt x="107370" y="2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3" name="フリーフォーム 952">
            <a:extLst>
              <a:ext uri="{FF2B5EF4-FFF2-40B4-BE49-F238E27FC236}">
                <a16:creationId xmlns:a16="http://schemas.microsoft.com/office/drawing/2014/main" id="{9F20B286-D606-CAFB-C8BB-375D6731974D}"/>
              </a:ext>
            </a:extLst>
          </p:cNvPr>
          <p:cNvSpPr/>
          <p:nvPr/>
        </p:nvSpPr>
        <p:spPr>
          <a:xfrm>
            <a:off x="7521521" y="7463373"/>
            <a:ext cx="66815" cy="356671"/>
          </a:xfrm>
          <a:custGeom>
            <a:avLst/>
            <a:gdLst>
              <a:gd name="connsiteX0" fmla="*/ 66729 w 66815"/>
              <a:gd name="connsiteY0" fmla="*/ 1052 h 356671"/>
              <a:gd name="connsiteX1" fmla="*/ 57204 w 66815"/>
              <a:gd name="connsiteY1" fmla="*/ 185202 h 356671"/>
              <a:gd name="connsiteX2" fmla="*/ 57204 w 66815"/>
              <a:gd name="connsiteY2" fmla="*/ 147102 h 356671"/>
              <a:gd name="connsiteX3" fmla="*/ 38154 w 66815"/>
              <a:gd name="connsiteY3" fmla="*/ 286802 h 356671"/>
              <a:gd name="connsiteX4" fmla="*/ 38154 w 66815"/>
              <a:gd name="connsiteY4" fmla="*/ 312202 h 356671"/>
              <a:gd name="connsiteX5" fmla="*/ 54 w 66815"/>
              <a:gd name="connsiteY5" fmla="*/ 356652 h 356671"/>
              <a:gd name="connsiteX6" fmla="*/ 47679 w 66815"/>
              <a:gd name="connsiteY6" fmla="*/ 315377 h 356671"/>
              <a:gd name="connsiteX7" fmla="*/ 38154 w 66815"/>
              <a:gd name="connsiteY7" fmla="*/ 166152 h 356671"/>
              <a:gd name="connsiteX8" fmla="*/ 47679 w 66815"/>
              <a:gd name="connsiteY8" fmla="*/ 194727 h 356671"/>
              <a:gd name="connsiteX9" fmla="*/ 50854 w 66815"/>
              <a:gd name="connsiteY9" fmla="*/ 112177 h 356671"/>
              <a:gd name="connsiteX10" fmla="*/ 66729 w 66815"/>
              <a:gd name="connsiteY10" fmla="*/ 1052 h 3566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6815" h="356671">
                <a:moveTo>
                  <a:pt x="66729" y="1052"/>
                </a:moveTo>
                <a:cubicBezTo>
                  <a:pt x="67787" y="13223"/>
                  <a:pt x="58791" y="160860"/>
                  <a:pt x="57204" y="185202"/>
                </a:cubicBezTo>
                <a:cubicBezTo>
                  <a:pt x="55616" y="209544"/>
                  <a:pt x="60379" y="130169"/>
                  <a:pt x="57204" y="147102"/>
                </a:cubicBezTo>
                <a:cubicBezTo>
                  <a:pt x="54029" y="164035"/>
                  <a:pt x="41329" y="259285"/>
                  <a:pt x="38154" y="286802"/>
                </a:cubicBezTo>
                <a:cubicBezTo>
                  <a:pt x="34979" y="314319"/>
                  <a:pt x="44504" y="300560"/>
                  <a:pt x="38154" y="312202"/>
                </a:cubicBezTo>
                <a:cubicBezTo>
                  <a:pt x="31804" y="323844"/>
                  <a:pt x="-1533" y="356123"/>
                  <a:pt x="54" y="356652"/>
                </a:cubicBezTo>
                <a:cubicBezTo>
                  <a:pt x="1641" y="357181"/>
                  <a:pt x="41329" y="347127"/>
                  <a:pt x="47679" y="315377"/>
                </a:cubicBezTo>
                <a:cubicBezTo>
                  <a:pt x="54029" y="283627"/>
                  <a:pt x="38154" y="186260"/>
                  <a:pt x="38154" y="166152"/>
                </a:cubicBezTo>
                <a:cubicBezTo>
                  <a:pt x="38154" y="146044"/>
                  <a:pt x="45562" y="203723"/>
                  <a:pt x="47679" y="194727"/>
                </a:cubicBezTo>
                <a:cubicBezTo>
                  <a:pt x="49796" y="185731"/>
                  <a:pt x="48737" y="138635"/>
                  <a:pt x="50854" y="112177"/>
                </a:cubicBezTo>
                <a:cubicBezTo>
                  <a:pt x="52971" y="85719"/>
                  <a:pt x="65671" y="-11119"/>
                  <a:pt x="66729" y="10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4" name="フリーフォーム 953">
            <a:extLst>
              <a:ext uri="{FF2B5EF4-FFF2-40B4-BE49-F238E27FC236}">
                <a16:creationId xmlns:a16="http://schemas.microsoft.com/office/drawing/2014/main" id="{FCF29258-5419-9A06-22C0-9E999923620E}"/>
              </a:ext>
            </a:extLst>
          </p:cNvPr>
          <p:cNvSpPr/>
          <p:nvPr/>
        </p:nvSpPr>
        <p:spPr>
          <a:xfrm>
            <a:off x="7461022" y="7483475"/>
            <a:ext cx="143103" cy="292209"/>
          </a:xfrm>
          <a:custGeom>
            <a:avLst/>
            <a:gdLst>
              <a:gd name="connsiteX0" fmla="*/ 143103 w 143103"/>
              <a:gd name="connsiteY0" fmla="*/ 0 h 292209"/>
              <a:gd name="connsiteX1" fmla="*/ 44678 w 143103"/>
              <a:gd name="connsiteY1" fmla="*/ 111125 h 292209"/>
              <a:gd name="connsiteX2" fmla="*/ 73253 w 143103"/>
              <a:gd name="connsiteY2" fmla="*/ 98425 h 292209"/>
              <a:gd name="connsiteX3" fmla="*/ 35153 w 143103"/>
              <a:gd name="connsiteY3" fmla="*/ 123825 h 292209"/>
              <a:gd name="connsiteX4" fmla="*/ 228 w 143103"/>
              <a:gd name="connsiteY4" fmla="*/ 212725 h 292209"/>
              <a:gd name="connsiteX5" fmla="*/ 19278 w 143103"/>
              <a:gd name="connsiteY5" fmla="*/ 193675 h 292209"/>
              <a:gd name="connsiteX6" fmla="*/ 3403 w 143103"/>
              <a:gd name="connsiteY6" fmla="*/ 247650 h 292209"/>
              <a:gd name="connsiteX7" fmla="*/ 51028 w 143103"/>
              <a:gd name="connsiteY7" fmla="*/ 292100 h 292209"/>
              <a:gd name="connsiteX8" fmla="*/ 3403 w 143103"/>
              <a:gd name="connsiteY8" fmla="*/ 257175 h 292209"/>
              <a:gd name="connsiteX9" fmla="*/ 19278 w 143103"/>
              <a:gd name="connsiteY9" fmla="*/ 168275 h 292209"/>
              <a:gd name="connsiteX10" fmla="*/ 57378 w 143103"/>
              <a:gd name="connsiteY10" fmla="*/ 92075 h 292209"/>
              <a:gd name="connsiteX11" fmla="*/ 44678 w 143103"/>
              <a:gd name="connsiteY11" fmla="*/ 111125 h 292209"/>
              <a:gd name="connsiteX12" fmla="*/ 143103 w 143103"/>
              <a:gd name="connsiteY12" fmla="*/ 0 h 2922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3103" h="292209">
                <a:moveTo>
                  <a:pt x="143103" y="0"/>
                </a:moveTo>
                <a:cubicBezTo>
                  <a:pt x="143103" y="0"/>
                  <a:pt x="56320" y="94721"/>
                  <a:pt x="44678" y="111125"/>
                </a:cubicBezTo>
                <a:cubicBezTo>
                  <a:pt x="33036" y="127529"/>
                  <a:pt x="74841" y="96308"/>
                  <a:pt x="73253" y="98425"/>
                </a:cubicBezTo>
                <a:cubicBezTo>
                  <a:pt x="71665" y="100542"/>
                  <a:pt x="47324" y="104775"/>
                  <a:pt x="35153" y="123825"/>
                </a:cubicBezTo>
                <a:cubicBezTo>
                  <a:pt x="22982" y="142875"/>
                  <a:pt x="2874" y="201083"/>
                  <a:pt x="228" y="212725"/>
                </a:cubicBezTo>
                <a:cubicBezTo>
                  <a:pt x="-2418" y="224367"/>
                  <a:pt x="18749" y="187854"/>
                  <a:pt x="19278" y="193675"/>
                </a:cubicBezTo>
                <a:cubicBezTo>
                  <a:pt x="19807" y="199496"/>
                  <a:pt x="-1889" y="231246"/>
                  <a:pt x="3403" y="247650"/>
                </a:cubicBezTo>
                <a:cubicBezTo>
                  <a:pt x="8695" y="264054"/>
                  <a:pt x="51028" y="290513"/>
                  <a:pt x="51028" y="292100"/>
                </a:cubicBezTo>
                <a:cubicBezTo>
                  <a:pt x="51028" y="293687"/>
                  <a:pt x="8695" y="277812"/>
                  <a:pt x="3403" y="257175"/>
                </a:cubicBezTo>
                <a:cubicBezTo>
                  <a:pt x="-1889" y="236538"/>
                  <a:pt x="10282" y="195792"/>
                  <a:pt x="19278" y="168275"/>
                </a:cubicBezTo>
                <a:cubicBezTo>
                  <a:pt x="28274" y="140758"/>
                  <a:pt x="53145" y="101600"/>
                  <a:pt x="57378" y="92075"/>
                </a:cubicBezTo>
                <a:cubicBezTo>
                  <a:pt x="61611" y="82550"/>
                  <a:pt x="35153" y="120121"/>
                  <a:pt x="44678" y="111125"/>
                </a:cubicBezTo>
                <a:cubicBezTo>
                  <a:pt x="54203" y="102129"/>
                  <a:pt x="143103" y="0"/>
                  <a:pt x="143103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5" name="フリーフォーム 954">
            <a:extLst>
              <a:ext uri="{FF2B5EF4-FFF2-40B4-BE49-F238E27FC236}">
                <a16:creationId xmlns:a16="http://schemas.microsoft.com/office/drawing/2014/main" id="{B8603813-20E1-F6EC-02E2-D4FC3050708C}"/>
              </a:ext>
            </a:extLst>
          </p:cNvPr>
          <p:cNvSpPr/>
          <p:nvPr/>
        </p:nvSpPr>
        <p:spPr>
          <a:xfrm>
            <a:off x="7435845" y="7486539"/>
            <a:ext cx="143096" cy="308309"/>
          </a:xfrm>
          <a:custGeom>
            <a:avLst/>
            <a:gdLst>
              <a:gd name="connsiteX0" fmla="*/ 142880 w 143096"/>
              <a:gd name="connsiteY0" fmla="*/ 111 h 308309"/>
              <a:gd name="connsiteX1" fmla="*/ 34930 w 143096"/>
              <a:gd name="connsiteY1" fmla="*/ 120761 h 308309"/>
              <a:gd name="connsiteX2" fmla="*/ 57155 w 143096"/>
              <a:gd name="connsiteY2" fmla="*/ 104886 h 308309"/>
              <a:gd name="connsiteX3" fmla="*/ 5 w 143096"/>
              <a:gd name="connsiteY3" fmla="*/ 222361 h 308309"/>
              <a:gd name="connsiteX4" fmla="*/ 53980 w 143096"/>
              <a:gd name="connsiteY4" fmla="*/ 282686 h 308309"/>
              <a:gd name="connsiteX5" fmla="*/ 79380 w 143096"/>
              <a:gd name="connsiteY5" fmla="*/ 308086 h 308309"/>
              <a:gd name="connsiteX6" fmla="*/ 25405 w 143096"/>
              <a:gd name="connsiteY6" fmla="*/ 269986 h 308309"/>
              <a:gd name="connsiteX7" fmla="*/ 28580 w 143096"/>
              <a:gd name="connsiteY7" fmla="*/ 193786 h 308309"/>
              <a:gd name="connsiteX8" fmla="*/ 73030 w 143096"/>
              <a:gd name="connsiteY8" fmla="*/ 101711 h 308309"/>
              <a:gd name="connsiteX9" fmla="*/ 63505 w 143096"/>
              <a:gd name="connsiteY9" fmla="*/ 98536 h 308309"/>
              <a:gd name="connsiteX10" fmla="*/ 142880 w 143096"/>
              <a:gd name="connsiteY10" fmla="*/ 111 h 308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43096" h="308309">
                <a:moveTo>
                  <a:pt x="142880" y="111"/>
                </a:moveTo>
                <a:cubicBezTo>
                  <a:pt x="138118" y="3815"/>
                  <a:pt x="49217" y="103299"/>
                  <a:pt x="34930" y="120761"/>
                </a:cubicBezTo>
                <a:cubicBezTo>
                  <a:pt x="20643" y="138223"/>
                  <a:pt x="62976" y="87953"/>
                  <a:pt x="57155" y="104886"/>
                </a:cubicBezTo>
                <a:cubicBezTo>
                  <a:pt x="51334" y="121819"/>
                  <a:pt x="534" y="192728"/>
                  <a:pt x="5" y="222361"/>
                </a:cubicBezTo>
                <a:cubicBezTo>
                  <a:pt x="-524" y="251994"/>
                  <a:pt x="40751" y="268399"/>
                  <a:pt x="53980" y="282686"/>
                </a:cubicBezTo>
                <a:cubicBezTo>
                  <a:pt x="67209" y="296974"/>
                  <a:pt x="84142" y="310203"/>
                  <a:pt x="79380" y="308086"/>
                </a:cubicBezTo>
                <a:cubicBezTo>
                  <a:pt x="74618" y="305969"/>
                  <a:pt x="33872" y="289036"/>
                  <a:pt x="25405" y="269986"/>
                </a:cubicBezTo>
                <a:cubicBezTo>
                  <a:pt x="16938" y="250936"/>
                  <a:pt x="20642" y="221832"/>
                  <a:pt x="28580" y="193786"/>
                </a:cubicBezTo>
                <a:cubicBezTo>
                  <a:pt x="36517" y="165740"/>
                  <a:pt x="73030" y="101711"/>
                  <a:pt x="73030" y="101711"/>
                </a:cubicBezTo>
                <a:cubicBezTo>
                  <a:pt x="78851" y="85836"/>
                  <a:pt x="54509" y="111236"/>
                  <a:pt x="63505" y="98536"/>
                </a:cubicBezTo>
                <a:cubicBezTo>
                  <a:pt x="72501" y="85836"/>
                  <a:pt x="147642" y="-3593"/>
                  <a:pt x="142880" y="11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6" name="フリーフォーム 955">
            <a:extLst>
              <a:ext uri="{FF2B5EF4-FFF2-40B4-BE49-F238E27FC236}">
                <a16:creationId xmlns:a16="http://schemas.microsoft.com/office/drawing/2014/main" id="{68C5B84C-9155-8E75-2489-C44E2613FBF1}"/>
              </a:ext>
            </a:extLst>
          </p:cNvPr>
          <p:cNvSpPr/>
          <p:nvPr/>
        </p:nvSpPr>
        <p:spPr>
          <a:xfrm>
            <a:off x="7381386" y="7479582"/>
            <a:ext cx="198489" cy="331079"/>
          </a:xfrm>
          <a:custGeom>
            <a:avLst/>
            <a:gdLst>
              <a:gd name="connsiteX0" fmla="*/ 197339 w 198489"/>
              <a:gd name="connsiteY0" fmla="*/ 718 h 331079"/>
              <a:gd name="connsiteX1" fmla="*/ 48114 w 198489"/>
              <a:gd name="connsiteY1" fmla="*/ 127718 h 331079"/>
              <a:gd name="connsiteX2" fmla="*/ 60814 w 198489"/>
              <a:gd name="connsiteY2" fmla="*/ 105493 h 331079"/>
              <a:gd name="connsiteX3" fmla="*/ 16364 w 198489"/>
              <a:gd name="connsiteY3" fmla="*/ 238843 h 331079"/>
              <a:gd name="connsiteX4" fmla="*/ 489 w 198489"/>
              <a:gd name="connsiteY4" fmla="*/ 292818 h 331079"/>
              <a:gd name="connsiteX5" fmla="*/ 32239 w 198489"/>
              <a:gd name="connsiteY5" fmla="*/ 254718 h 331079"/>
              <a:gd name="connsiteX6" fmla="*/ 117964 w 198489"/>
              <a:gd name="connsiteY6" fmla="*/ 330918 h 331079"/>
              <a:gd name="connsiteX7" fmla="*/ 57639 w 198489"/>
              <a:gd name="connsiteY7" fmla="*/ 273768 h 331079"/>
              <a:gd name="connsiteX8" fmla="*/ 38589 w 198489"/>
              <a:gd name="connsiteY8" fmla="*/ 235668 h 331079"/>
              <a:gd name="connsiteX9" fmla="*/ 63989 w 198489"/>
              <a:gd name="connsiteY9" fmla="*/ 118193 h 331079"/>
              <a:gd name="connsiteX10" fmla="*/ 114789 w 198489"/>
              <a:gd name="connsiteY10" fmla="*/ 76918 h 331079"/>
              <a:gd name="connsiteX11" fmla="*/ 197339 w 198489"/>
              <a:gd name="connsiteY11" fmla="*/ 718 h 3310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8489" h="331079">
                <a:moveTo>
                  <a:pt x="197339" y="718"/>
                </a:moveTo>
                <a:cubicBezTo>
                  <a:pt x="186227" y="9185"/>
                  <a:pt x="70868" y="110256"/>
                  <a:pt x="48114" y="127718"/>
                </a:cubicBezTo>
                <a:cubicBezTo>
                  <a:pt x="25360" y="145181"/>
                  <a:pt x="66106" y="86972"/>
                  <a:pt x="60814" y="105493"/>
                </a:cubicBezTo>
                <a:cubicBezTo>
                  <a:pt x="55522" y="124014"/>
                  <a:pt x="26418" y="207622"/>
                  <a:pt x="16364" y="238843"/>
                </a:cubicBezTo>
                <a:cubicBezTo>
                  <a:pt x="6310" y="270064"/>
                  <a:pt x="-2157" y="290172"/>
                  <a:pt x="489" y="292818"/>
                </a:cubicBezTo>
                <a:cubicBezTo>
                  <a:pt x="3135" y="295464"/>
                  <a:pt x="12660" y="248368"/>
                  <a:pt x="32239" y="254718"/>
                </a:cubicBezTo>
                <a:cubicBezTo>
                  <a:pt x="51818" y="261068"/>
                  <a:pt x="113731" y="327743"/>
                  <a:pt x="117964" y="330918"/>
                </a:cubicBezTo>
                <a:cubicBezTo>
                  <a:pt x="122197" y="334093"/>
                  <a:pt x="70868" y="289643"/>
                  <a:pt x="57639" y="273768"/>
                </a:cubicBezTo>
                <a:cubicBezTo>
                  <a:pt x="44410" y="257893"/>
                  <a:pt x="37531" y="261597"/>
                  <a:pt x="38589" y="235668"/>
                </a:cubicBezTo>
                <a:cubicBezTo>
                  <a:pt x="39647" y="209739"/>
                  <a:pt x="51289" y="144651"/>
                  <a:pt x="63989" y="118193"/>
                </a:cubicBezTo>
                <a:cubicBezTo>
                  <a:pt x="76689" y="91735"/>
                  <a:pt x="93622" y="92793"/>
                  <a:pt x="114789" y="76918"/>
                </a:cubicBezTo>
                <a:cubicBezTo>
                  <a:pt x="135956" y="61043"/>
                  <a:pt x="208451" y="-7749"/>
                  <a:pt x="197339" y="7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7" name="フリーフォーム 956">
            <a:extLst>
              <a:ext uri="{FF2B5EF4-FFF2-40B4-BE49-F238E27FC236}">
                <a16:creationId xmlns:a16="http://schemas.microsoft.com/office/drawing/2014/main" id="{E7A1AD28-1AC2-8ECF-827D-8290BC0CE719}"/>
              </a:ext>
            </a:extLst>
          </p:cNvPr>
          <p:cNvSpPr/>
          <p:nvPr/>
        </p:nvSpPr>
        <p:spPr>
          <a:xfrm>
            <a:off x="7254814" y="7567701"/>
            <a:ext cx="219353" cy="225069"/>
          </a:xfrm>
          <a:custGeom>
            <a:avLst/>
            <a:gdLst>
              <a:gd name="connsiteX0" fmla="*/ 165161 w 219353"/>
              <a:gd name="connsiteY0" fmla="*/ 1499 h 225069"/>
              <a:gd name="connsiteX1" fmla="*/ 25461 w 219353"/>
              <a:gd name="connsiteY1" fmla="*/ 96749 h 225069"/>
              <a:gd name="connsiteX2" fmla="*/ 60386 w 219353"/>
              <a:gd name="connsiteY2" fmla="*/ 169774 h 225069"/>
              <a:gd name="connsiteX3" fmla="*/ 28636 w 219353"/>
              <a:gd name="connsiteY3" fmla="*/ 141199 h 225069"/>
              <a:gd name="connsiteX4" fmla="*/ 92136 w 219353"/>
              <a:gd name="connsiteY4" fmla="*/ 217399 h 225069"/>
              <a:gd name="connsiteX5" fmla="*/ 66736 w 219353"/>
              <a:gd name="connsiteY5" fmla="*/ 211049 h 225069"/>
              <a:gd name="connsiteX6" fmla="*/ 219136 w 219353"/>
              <a:gd name="connsiteY6" fmla="*/ 195174 h 225069"/>
              <a:gd name="connsiteX7" fmla="*/ 98486 w 219353"/>
              <a:gd name="connsiteY7" fmla="*/ 223749 h 225069"/>
              <a:gd name="connsiteX8" fmla="*/ 19111 w 219353"/>
              <a:gd name="connsiteY8" fmla="*/ 144374 h 225069"/>
              <a:gd name="connsiteX9" fmla="*/ 44511 w 219353"/>
              <a:gd name="connsiteY9" fmla="*/ 172949 h 225069"/>
              <a:gd name="connsiteX10" fmla="*/ 61 w 219353"/>
              <a:gd name="connsiteY10" fmla="*/ 87224 h 225069"/>
              <a:gd name="connsiteX11" fmla="*/ 34986 w 219353"/>
              <a:gd name="connsiteY11" fmla="*/ 109449 h 225069"/>
              <a:gd name="connsiteX12" fmla="*/ 41336 w 219353"/>
              <a:gd name="connsiteY12" fmla="*/ 58649 h 225069"/>
              <a:gd name="connsiteX13" fmla="*/ 47686 w 219353"/>
              <a:gd name="connsiteY13" fmla="*/ 71349 h 225069"/>
              <a:gd name="connsiteX14" fmla="*/ 101661 w 219353"/>
              <a:gd name="connsiteY14" fmla="*/ 39599 h 225069"/>
              <a:gd name="connsiteX15" fmla="*/ 165161 w 219353"/>
              <a:gd name="connsiteY15" fmla="*/ 1499 h 225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19353" h="225069">
                <a:moveTo>
                  <a:pt x="165161" y="1499"/>
                </a:moveTo>
                <a:cubicBezTo>
                  <a:pt x="152461" y="11024"/>
                  <a:pt x="42923" y="68703"/>
                  <a:pt x="25461" y="96749"/>
                </a:cubicBezTo>
                <a:cubicBezTo>
                  <a:pt x="7998" y="124795"/>
                  <a:pt x="59857" y="162366"/>
                  <a:pt x="60386" y="169774"/>
                </a:cubicBezTo>
                <a:cubicBezTo>
                  <a:pt x="60915" y="177182"/>
                  <a:pt x="23344" y="133262"/>
                  <a:pt x="28636" y="141199"/>
                </a:cubicBezTo>
                <a:cubicBezTo>
                  <a:pt x="33928" y="149136"/>
                  <a:pt x="85786" y="205757"/>
                  <a:pt x="92136" y="217399"/>
                </a:cubicBezTo>
                <a:cubicBezTo>
                  <a:pt x="98486" y="229041"/>
                  <a:pt x="45569" y="214753"/>
                  <a:pt x="66736" y="211049"/>
                </a:cubicBezTo>
                <a:cubicBezTo>
                  <a:pt x="87903" y="207345"/>
                  <a:pt x="213844" y="193057"/>
                  <a:pt x="219136" y="195174"/>
                </a:cubicBezTo>
                <a:cubicBezTo>
                  <a:pt x="224428" y="197291"/>
                  <a:pt x="131823" y="232216"/>
                  <a:pt x="98486" y="223749"/>
                </a:cubicBezTo>
                <a:cubicBezTo>
                  <a:pt x="65149" y="215282"/>
                  <a:pt x="28107" y="152841"/>
                  <a:pt x="19111" y="144374"/>
                </a:cubicBezTo>
                <a:cubicBezTo>
                  <a:pt x="10115" y="135907"/>
                  <a:pt x="47686" y="182474"/>
                  <a:pt x="44511" y="172949"/>
                </a:cubicBezTo>
                <a:cubicBezTo>
                  <a:pt x="41336" y="163424"/>
                  <a:pt x="1648" y="97807"/>
                  <a:pt x="61" y="87224"/>
                </a:cubicBezTo>
                <a:cubicBezTo>
                  <a:pt x="-1527" y="76641"/>
                  <a:pt x="28107" y="114211"/>
                  <a:pt x="34986" y="109449"/>
                </a:cubicBezTo>
                <a:cubicBezTo>
                  <a:pt x="41865" y="104687"/>
                  <a:pt x="39219" y="64999"/>
                  <a:pt x="41336" y="58649"/>
                </a:cubicBezTo>
                <a:cubicBezTo>
                  <a:pt x="43453" y="52299"/>
                  <a:pt x="37632" y="74524"/>
                  <a:pt x="47686" y="71349"/>
                </a:cubicBezTo>
                <a:cubicBezTo>
                  <a:pt x="57740" y="68174"/>
                  <a:pt x="80494" y="48595"/>
                  <a:pt x="101661" y="39599"/>
                </a:cubicBezTo>
                <a:cubicBezTo>
                  <a:pt x="122828" y="30603"/>
                  <a:pt x="177861" y="-8026"/>
                  <a:pt x="165161" y="149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8" name="フリーフォーム 957">
            <a:extLst>
              <a:ext uri="{FF2B5EF4-FFF2-40B4-BE49-F238E27FC236}">
                <a16:creationId xmlns:a16="http://schemas.microsoft.com/office/drawing/2014/main" id="{9E762CAF-702D-0E00-E000-66AE2F40AABE}"/>
              </a:ext>
            </a:extLst>
          </p:cNvPr>
          <p:cNvSpPr/>
          <p:nvPr/>
        </p:nvSpPr>
        <p:spPr>
          <a:xfrm>
            <a:off x="6883374" y="7692784"/>
            <a:ext cx="488512" cy="409995"/>
          </a:xfrm>
          <a:custGeom>
            <a:avLst/>
            <a:gdLst>
              <a:gd name="connsiteX0" fmla="*/ 308001 w 488512"/>
              <a:gd name="connsiteY0" fmla="*/ 241 h 409995"/>
              <a:gd name="connsiteX1" fmla="*/ 352451 w 488512"/>
              <a:gd name="connsiteY1" fmla="*/ 133591 h 409995"/>
              <a:gd name="connsiteX2" fmla="*/ 428651 w 488512"/>
              <a:gd name="connsiteY2" fmla="*/ 197091 h 409995"/>
              <a:gd name="connsiteX3" fmla="*/ 409601 w 488512"/>
              <a:gd name="connsiteY3" fmla="*/ 209791 h 409995"/>
              <a:gd name="connsiteX4" fmla="*/ 485801 w 488512"/>
              <a:gd name="connsiteY4" fmla="*/ 238366 h 409995"/>
              <a:gd name="connsiteX5" fmla="*/ 454051 w 488512"/>
              <a:gd name="connsiteY5" fmla="*/ 279641 h 409995"/>
              <a:gd name="connsiteX6" fmla="*/ 292126 w 488512"/>
              <a:gd name="connsiteY6" fmla="*/ 406641 h 409995"/>
              <a:gd name="connsiteX7" fmla="*/ 371501 w 488512"/>
              <a:gd name="connsiteY7" fmla="*/ 374891 h 409995"/>
              <a:gd name="connsiteX8" fmla="*/ 295301 w 488512"/>
              <a:gd name="connsiteY8" fmla="*/ 393941 h 409995"/>
              <a:gd name="connsiteX9" fmla="*/ 222276 w 488512"/>
              <a:gd name="connsiteY9" fmla="*/ 343141 h 409995"/>
              <a:gd name="connsiteX10" fmla="*/ 260376 w 488512"/>
              <a:gd name="connsiteY10" fmla="*/ 362191 h 409995"/>
              <a:gd name="connsiteX11" fmla="*/ 101626 w 488512"/>
              <a:gd name="connsiteY11" fmla="*/ 251066 h 409995"/>
              <a:gd name="connsiteX12" fmla="*/ 139726 w 488512"/>
              <a:gd name="connsiteY12" fmla="*/ 279641 h 409995"/>
              <a:gd name="connsiteX13" fmla="*/ 26 w 488512"/>
              <a:gd name="connsiteY13" fmla="*/ 136766 h 409995"/>
              <a:gd name="connsiteX14" fmla="*/ 152426 w 488512"/>
              <a:gd name="connsiteY14" fmla="*/ 276466 h 409995"/>
              <a:gd name="connsiteX15" fmla="*/ 146076 w 488512"/>
              <a:gd name="connsiteY15" fmla="*/ 273291 h 409995"/>
              <a:gd name="connsiteX16" fmla="*/ 215926 w 488512"/>
              <a:gd name="connsiteY16" fmla="*/ 282816 h 409995"/>
              <a:gd name="connsiteX17" fmla="*/ 282601 w 488512"/>
              <a:gd name="connsiteY17" fmla="*/ 343141 h 409995"/>
              <a:gd name="connsiteX18" fmla="*/ 295301 w 488512"/>
              <a:gd name="connsiteY18" fmla="*/ 384416 h 409995"/>
              <a:gd name="connsiteX19" fmla="*/ 263551 w 488512"/>
              <a:gd name="connsiteY19" fmla="*/ 314566 h 409995"/>
              <a:gd name="connsiteX20" fmla="*/ 257201 w 488512"/>
              <a:gd name="connsiteY20" fmla="*/ 301866 h 409995"/>
              <a:gd name="connsiteX21" fmla="*/ 177826 w 488512"/>
              <a:gd name="connsiteY21" fmla="*/ 292341 h 409995"/>
              <a:gd name="connsiteX22" fmla="*/ 333401 w 488512"/>
              <a:gd name="connsiteY22" fmla="*/ 352666 h 409995"/>
              <a:gd name="connsiteX23" fmla="*/ 466751 w 488512"/>
              <a:gd name="connsiteY23" fmla="*/ 285991 h 409995"/>
              <a:gd name="connsiteX24" fmla="*/ 460401 w 488512"/>
              <a:gd name="connsiteY24" fmla="*/ 212966 h 409995"/>
              <a:gd name="connsiteX25" fmla="*/ 377851 w 488512"/>
              <a:gd name="connsiteY25" fmla="*/ 165341 h 409995"/>
              <a:gd name="connsiteX26" fmla="*/ 339751 w 488512"/>
              <a:gd name="connsiteY26" fmla="*/ 101841 h 409995"/>
              <a:gd name="connsiteX27" fmla="*/ 308001 w 488512"/>
              <a:gd name="connsiteY27" fmla="*/ 241 h 409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88512" h="409995">
                <a:moveTo>
                  <a:pt x="308001" y="241"/>
                </a:moveTo>
                <a:cubicBezTo>
                  <a:pt x="310118" y="5533"/>
                  <a:pt x="332343" y="100783"/>
                  <a:pt x="352451" y="133591"/>
                </a:cubicBezTo>
                <a:cubicBezTo>
                  <a:pt x="372559" y="166399"/>
                  <a:pt x="419126" y="184391"/>
                  <a:pt x="428651" y="197091"/>
                </a:cubicBezTo>
                <a:cubicBezTo>
                  <a:pt x="438176" y="209791"/>
                  <a:pt x="400076" y="202912"/>
                  <a:pt x="409601" y="209791"/>
                </a:cubicBezTo>
                <a:cubicBezTo>
                  <a:pt x="419126" y="216670"/>
                  <a:pt x="478393" y="226724"/>
                  <a:pt x="485801" y="238366"/>
                </a:cubicBezTo>
                <a:cubicBezTo>
                  <a:pt x="493209" y="250008"/>
                  <a:pt x="486330" y="251595"/>
                  <a:pt x="454051" y="279641"/>
                </a:cubicBezTo>
                <a:cubicBezTo>
                  <a:pt x="421772" y="307687"/>
                  <a:pt x="305884" y="390766"/>
                  <a:pt x="292126" y="406641"/>
                </a:cubicBezTo>
                <a:cubicBezTo>
                  <a:pt x="278368" y="422516"/>
                  <a:pt x="370972" y="377008"/>
                  <a:pt x="371501" y="374891"/>
                </a:cubicBezTo>
                <a:cubicBezTo>
                  <a:pt x="372030" y="372774"/>
                  <a:pt x="320172" y="399233"/>
                  <a:pt x="295301" y="393941"/>
                </a:cubicBezTo>
                <a:cubicBezTo>
                  <a:pt x="270430" y="388649"/>
                  <a:pt x="228097" y="348433"/>
                  <a:pt x="222276" y="343141"/>
                </a:cubicBezTo>
                <a:cubicBezTo>
                  <a:pt x="216455" y="337849"/>
                  <a:pt x="280484" y="377537"/>
                  <a:pt x="260376" y="362191"/>
                </a:cubicBezTo>
                <a:cubicBezTo>
                  <a:pt x="240268" y="346845"/>
                  <a:pt x="121734" y="264824"/>
                  <a:pt x="101626" y="251066"/>
                </a:cubicBezTo>
                <a:cubicBezTo>
                  <a:pt x="81518" y="237308"/>
                  <a:pt x="156659" y="298691"/>
                  <a:pt x="139726" y="279641"/>
                </a:cubicBezTo>
                <a:cubicBezTo>
                  <a:pt x="122793" y="260591"/>
                  <a:pt x="-2091" y="137295"/>
                  <a:pt x="26" y="136766"/>
                </a:cubicBezTo>
                <a:cubicBezTo>
                  <a:pt x="2143" y="136237"/>
                  <a:pt x="128084" y="253712"/>
                  <a:pt x="152426" y="276466"/>
                </a:cubicBezTo>
                <a:cubicBezTo>
                  <a:pt x="176768" y="299220"/>
                  <a:pt x="135493" y="272233"/>
                  <a:pt x="146076" y="273291"/>
                </a:cubicBezTo>
                <a:cubicBezTo>
                  <a:pt x="156659" y="274349"/>
                  <a:pt x="193172" y="271174"/>
                  <a:pt x="215926" y="282816"/>
                </a:cubicBezTo>
                <a:cubicBezTo>
                  <a:pt x="238680" y="294458"/>
                  <a:pt x="269372" y="326208"/>
                  <a:pt x="282601" y="343141"/>
                </a:cubicBezTo>
                <a:cubicBezTo>
                  <a:pt x="295830" y="360074"/>
                  <a:pt x="298476" y="389178"/>
                  <a:pt x="295301" y="384416"/>
                </a:cubicBezTo>
                <a:cubicBezTo>
                  <a:pt x="292126" y="379654"/>
                  <a:pt x="269901" y="328324"/>
                  <a:pt x="263551" y="314566"/>
                </a:cubicBezTo>
                <a:cubicBezTo>
                  <a:pt x="257201" y="300808"/>
                  <a:pt x="271488" y="305570"/>
                  <a:pt x="257201" y="301866"/>
                </a:cubicBezTo>
                <a:cubicBezTo>
                  <a:pt x="242914" y="298162"/>
                  <a:pt x="165126" y="283874"/>
                  <a:pt x="177826" y="292341"/>
                </a:cubicBezTo>
                <a:cubicBezTo>
                  <a:pt x="190526" y="300808"/>
                  <a:pt x="285247" y="353724"/>
                  <a:pt x="333401" y="352666"/>
                </a:cubicBezTo>
                <a:cubicBezTo>
                  <a:pt x="381555" y="351608"/>
                  <a:pt x="445584" y="309274"/>
                  <a:pt x="466751" y="285991"/>
                </a:cubicBezTo>
                <a:cubicBezTo>
                  <a:pt x="487918" y="262708"/>
                  <a:pt x="475218" y="233074"/>
                  <a:pt x="460401" y="212966"/>
                </a:cubicBezTo>
                <a:cubicBezTo>
                  <a:pt x="445584" y="192858"/>
                  <a:pt x="397959" y="183862"/>
                  <a:pt x="377851" y="165341"/>
                </a:cubicBezTo>
                <a:cubicBezTo>
                  <a:pt x="357743" y="146820"/>
                  <a:pt x="348218" y="125653"/>
                  <a:pt x="339751" y="101841"/>
                </a:cubicBezTo>
                <a:cubicBezTo>
                  <a:pt x="331284" y="78029"/>
                  <a:pt x="305884" y="-5051"/>
                  <a:pt x="308001" y="2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9" name="フリーフォーム 958">
            <a:extLst>
              <a:ext uri="{FF2B5EF4-FFF2-40B4-BE49-F238E27FC236}">
                <a16:creationId xmlns:a16="http://schemas.microsoft.com/office/drawing/2014/main" id="{8D605FFC-2939-D943-E4D2-9991E956E124}"/>
              </a:ext>
            </a:extLst>
          </p:cNvPr>
          <p:cNvSpPr/>
          <p:nvPr/>
        </p:nvSpPr>
        <p:spPr>
          <a:xfrm>
            <a:off x="6962758" y="7800702"/>
            <a:ext cx="260385" cy="228937"/>
          </a:xfrm>
          <a:custGeom>
            <a:avLst/>
            <a:gdLst>
              <a:gd name="connsiteX0" fmla="*/ 17 w 260385"/>
              <a:gd name="connsiteY0" fmla="*/ 273 h 228937"/>
              <a:gd name="connsiteX1" fmla="*/ 73042 w 260385"/>
              <a:gd name="connsiteY1" fmla="*/ 57423 h 228937"/>
              <a:gd name="connsiteX2" fmla="*/ 158767 w 260385"/>
              <a:gd name="connsiteY2" fmla="*/ 92348 h 228937"/>
              <a:gd name="connsiteX3" fmla="*/ 155592 w 260385"/>
              <a:gd name="connsiteY3" fmla="*/ 120923 h 228937"/>
              <a:gd name="connsiteX4" fmla="*/ 200042 w 260385"/>
              <a:gd name="connsiteY4" fmla="*/ 184423 h 228937"/>
              <a:gd name="connsiteX5" fmla="*/ 260367 w 260385"/>
              <a:gd name="connsiteY5" fmla="*/ 228873 h 228937"/>
              <a:gd name="connsiteX6" fmla="*/ 193692 w 260385"/>
              <a:gd name="connsiteY6" fmla="*/ 174898 h 228937"/>
              <a:gd name="connsiteX7" fmla="*/ 149242 w 260385"/>
              <a:gd name="connsiteY7" fmla="*/ 111398 h 228937"/>
              <a:gd name="connsiteX8" fmla="*/ 76217 w 260385"/>
              <a:gd name="connsiteY8" fmla="*/ 92348 h 228937"/>
              <a:gd name="connsiteX9" fmla="*/ 209567 w 260385"/>
              <a:gd name="connsiteY9" fmla="*/ 114573 h 228937"/>
              <a:gd name="connsiteX10" fmla="*/ 79392 w 260385"/>
              <a:gd name="connsiteY10" fmla="*/ 82823 h 228937"/>
              <a:gd name="connsiteX11" fmla="*/ 17 w 260385"/>
              <a:gd name="connsiteY11" fmla="*/ 273 h 228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0385" h="228937">
                <a:moveTo>
                  <a:pt x="17" y="273"/>
                </a:moveTo>
                <a:cubicBezTo>
                  <a:pt x="-1041" y="-3960"/>
                  <a:pt x="46584" y="42077"/>
                  <a:pt x="73042" y="57423"/>
                </a:cubicBezTo>
                <a:cubicBezTo>
                  <a:pt x="99500" y="72769"/>
                  <a:pt x="145009" y="81765"/>
                  <a:pt x="158767" y="92348"/>
                </a:cubicBezTo>
                <a:cubicBezTo>
                  <a:pt x="172525" y="102931"/>
                  <a:pt x="148713" y="105577"/>
                  <a:pt x="155592" y="120923"/>
                </a:cubicBezTo>
                <a:cubicBezTo>
                  <a:pt x="162471" y="136269"/>
                  <a:pt x="182580" y="166431"/>
                  <a:pt x="200042" y="184423"/>
                </a:cubicBezTo>
                <a:cubicBezTo>
                  <a:pt x="217504" y="202415"/>
                  <a:pt x="261425" y="230461"/>
                  <a:pt x="260367" y="228873"/>
                </a:cubicBezTo>
                <a:cubicBezTo>
                  <a:pt x="259309" y="227285"/>
                  <a:pt x="212213" y="194477"/>
                  <a:pt x="193692" y="174898"/>
                </a:cubicBezTo>
                <a:cubicBezTo>
                  <a:pt x="175171" y="155319"/>
                  <a:pt x="168821" y="125156"/>
                  <a:pt x="149242" y="111398"/>
                </a:cubicBezTo>
                <a:cubicBezTo>
                  <a:pt x="129663" y="97640"/>
                  <a:pt x="66163" y="91819"/>
                  <a:pt x="76217" y="92348"/>
                </a:cubicBezTo>
                <a:cubicBezTo>
                  <a:pt x="86271" y="92877"/>
                  <a:pt x="209038" y="116160"/>
                  <a:pt x="209567" y="114573"/>
                </a:cubicBezTo>
                <a:cubicBezTo>
                  <a:pt x="210096" y="112986"/>
                  <a:pt x="109555" y="98169"/>
                  <a:pt x="79392" y="82823"/>
                </a:cubicBezTo>
                <a:cubicBezTo>
                  <a:pt x="49230" y="67477"/>
                  <a:pt x="1075" y="4506"/>
                  <a:pt x="17" y="27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0" name="フリーフォーム 959">
            <a:extLst>
              <a:ext uri="{FF2B5EF4-FFF2-40B4-BE49-F238E27FC236}">
                <a16:creationId xmlns:a16="http://schemas.microsoft.com/office/drawing/2014/main" id="{F74340C6-5500-E724-8191-441DEAD85E16}"/>
              </a:ext>
            </a:extLst>
          </p:cNvPr>
          <p:cNvSpPr/>
          <p:nvPr/>
        </p:nvSpPr>
        <p:spPr>
          <a:xfrm>
            <a:off x="7026181" y="7724403"/>
            <a:ext cx="336649" cy="317918"/>
          </a:xfrm>
          <a:custGeom>
            <a:avLst/>
            <a:gdLst>
              <a:gd name="connsiteX0" fmla="*/ 165194 w 336649"/>
              <a:gd name="connsiteY0" fmla="*/ 372 h 317918"/>
              <a:gd name="connsiteX1" fmla="*/ 15969 w 336649"/>
              <a:gd name="connsiteY1" fmla="*/ 73397 h 317918"/>
              <a:gd name="connsiteX2" fmla="*/ 88994 w 336649"/>
              <a:gd name="connsiteY2" fmla="*/ 76572 h 317918"/>
              <a:gd name="connsiteX3" fmla="*/ 76294 w 336649"/>
              <a:gd name="connsiteY3" fmla="*/ 98797 h 317918"/>
              <a:gd name="connsiteX4" fmla="*/ 111219 w 336649"/>
              <a:gd name="connsiteY4" fmla="*/ 98797 h 317918"/>
              <a:gd name="connsiteX5" fmla="*/ 203294 w 336649"/>
              <a:gd name="connsiteY5" fmla="*/ 76572 h 317918"/>
              <a:gd name="connsiteX6" fmla="*/ 76294 w 336649"/>
              <a:gd name="connsiteY6" fmla="*/ 127372 h 317918"/>
              <a:gd name="connsiteX7" fmla="*/ 184244 w 336649"/>
              <a:gd name="connsiteY7" fmla="*/ 124197 h 317918"/>
              <a:gd name="connsiteX8" fmla="*/ 123919 w 336649"/>
              <a:gd name="connsiteY8" fmla="*/ 162297 h 317918"/>
              <a:gd name="connsiteX9" fmla="*/ 254094 w 336649"/>
              <a:gd name="connsiteY9" fmla="*/ 136897 h 317918"/>
              <a:gd name="connsiteX10" fmla="*/ 117569 w 336649"/>
              <a:gd name="connsiteY10" fmla="*/ 197222 h 317918"/>
              <a:gd name="connsiteX11" fmla="*/ 273144 w 336649"/>
              <a:gd name="connsiteY11" fmla="*/ 168647 h 317918"/>
              <a:gd name="connsiteX12" fmla="*/ 149319 w 336649"/>
              <a:gd name="connsiteY12" fmla="*/ 235322 h 317918"/>
              <a:gd name="connsiteX13" fmla="*/ 289019 w 336649"/>
              <a:gd name="connsiteY13" fmla="*/ 194047 h 317918"/>
              <a:gd name="connsiteX14" fmla="*/ 162019 w 336649"/>
              <a:gd name="connsiteY14" fmla="*/ 263897 h 317918"/>
              <a:gd name="connsiteX15" fmla="*/ 336644 w 336649"/>
              <a:gd name="connsiteY15" fmla="*/ 225797 h 317918"/>
              <a:gd name="connsiteX16" fmla="*/ 168369 w 336649"/>
              <a:gd name="connsiteY16" fmla="*/ 317872 h 317918"/>
              <a:gd name="connsiteX17" fmla="*/ 314419 w 336649"/>
              <a:gd name="connsiteY17" fmla="*/ 238497 h 317918"/>
              <a:gd name="connsiteX18" fmla="*/ 149319 w 336649"/>
              <a:gd name="connsiteY18" fmla="*/ 254372 h 317918"/>
              <a:gd name="connsiteX19" fmla="*/ 282669 w 336649"/>
              <a:gd name="connsiteY19" fmla="*/ 171822 h 317918"/>
              <a:gd name="connsiteX20" fmla="*/ 117569 w 336649"/>
              <a:gd name="connsiteY20" fmla="*/ 184522 h 317918"/>
              <a:gd name="connsiteX21" fmla="*/ 215994 w 336649"/>
              <a:gd name="connsiteY21" fmla="*/ 146422 h 317918"/>
              <a:gd name="connsiteX22" fmla="*/ 101694 w 336649"/>
              <a:gd name="connsiteY22" fmla="*/ 114672 h 317918"/>
              <a:gd name="connsiteX23" fmla="*/ 165194 w 336649"/>
              <a:gd name="connsiteY23" fmla="*/ 92447 h 317918"/>
              <a:gd name="connsiteX24" fmla="*/ 76294 w 336649"/>
              <a:gd name="connsiteY24" fmla="*/ 70222 h 317918"/>
              <a:gd name="connsiteX25" fmla="*/ 94 w 336649"/>
              <a:gd name="connsiteY25" fmla="*/ 70222 h 317918"/>
              <a:gd name="connsiteX26" fmla="*/ 60419 w 336649"/>
              <a:gd name="connsiteY26" fmla="*/ 47997 h 317918"/>
              <a:gd name="connsiteX27" fmla="*/ 54069 w 336649"/>
              <a:gd name="connsiteY27" fmla="*/ 41647 h 317918"/>
              <a:gd name="connsiteX28" fmla="*/ 19144 w 336649"/>
              <a:gd name="connsiteY28" fmla="*/ 44822 h 317918"/>
              <a:gd name="connsiteX29" fmla="*/ 165194 w 336649"/>
              <a:gd name="connsiteY29" fmla="*/ 372 h 31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36649" h="317918">
                <a:moveTo>
                  <a:pt x="165194" y="372"/>
                </a:moveTo>
                <a:cubicBezTo>
                  <a:pt x="164665" y="5135"/>
                  <a:pt x="28669" y="60697"/>
                  <a:pt x="15969" y="73397"/>
                </a:cubicBezTo>
                <a:cubicBezTo>
                  <a:pt x="3269" y="86097"/>
                  <a:pt x="78940" y="72339"/>
                  <a:pt x="88994" y="76572"/>
                </a:cubicBezTo>
                <a:cubicBezTo>
                  <a:pt x="99048" y="80805"/>
                  <a:pt x="72590" y="95093"/>
                  <a:pt x="76294" y="98797"/>
                </a:cubicBezTo>
                <a:cubicBezTo>
                  <a:pt x="79998" y="102501"/>
                  <a:pt x="90052" y="102501"/>
                  <a:pt x="111219" y="98797"/>
                </a:cubicBezTo>
                <a:cubicBezTo>
                  <a:pt x="132386" y="95093"/>
                  <a:pt x="209115" y="71810"/>
                  <a:pt x="203294" y="76572"/>
                </a:cubicBezTo>
                <a:cubicBezTo>
                  <a:pt x="197473" y="81334"/>
                  <a:pt x="79469" y="119434"/>
                  <a:pt x="76294" y="127372"/>
                </a:cubicBezTo>
                <a:cubicBezTo>
                  <a:pt x="73119" y="135310"/>
                  <a:pt x="176307" y="118376"/>
                  <a:pt x="184244" y="124197"/>
                </a:cubicBezTo>
                <a:cubicBezTo>
                  <a:pt x="192181" y="130018"/>
                  <a:pt x="112277" y="160180"/>
                  <a:pt x="123919" y="162297"/>
                </a:cubicBezTo>
                <a:cubicBezTo>
                  <a:pt x="135561" y="164414"/>
                  <a:pt x="255152" y="131076"/>
                  <a:pt x="254094" y="136897"/>
                </a:cubicBezTo>
                <a:cubicBezTo>
                  <a:pt x="253036" y="142718"/>
                  <a:pt x="114394" y="191930"/>
                  <a:pt x="117569" y="197222"/>
                </a:cubicBezTo>
                <a:cubicBezTo>
                  <a:pt x="120744" y="202514"/>
                  <a:pt x="267852" y="162297"/>
                  <a:pt x="273144" y="168647"/>
                </a:cubicBezTo>
                <a:cubicBezTo>
                  <a:pt x="278436" y="174997"/>
                  <a:pt x="146673" y="231089"/>
                  <a:pt x="149319" y="235322"/>
                </a:cubicBezTo>
                <a:cubicBezTo>
                  <a:pt x="151965" y="239555"/>
                  <a:pt x="286902" y="189285"/>
                  <a:pt x="289019" y="194047"/>
                </a:cubicBezTo>
                <a:cubicBezTo>
                  <a:pt x="291136" y="198809"/>
                  <a:pt x="154082" y="258605"/>
                  <a:pt x="162019" y="263897"/>
                </a:cubicBezTo>
                <a:cubicBezTo>
                  <a:pt x="169956" y="269189"/>
                  <a:pt x="335586" y="216801"/>
                  <a:pt x="336644" y="225797"/>
                </a:cubicBezTo>
                <a:cubicBezTo>
                  <a:pt x="337702" y="234793"/>
                  <a:pt x="172073" y="315755"/>
                  <a:pt x="168369" y="317872"/>
                </a:cubicBezTo>
                <a:cubicBezTo>
                  <a:pt x="164665" y="319989"/>
                  <a:pt x="317594" y="249080"/>
                  <a:pt x="314419" y="238497"/>
                </a:cubicBezTo>
                <a:cubicBezTo>
                  <a:pt x="311244" y="227914"/>
                  <a:pt x="154611" y="265485"/>
                  <a:pt x="149319" y="254372"/>
                </a:cubicBezTo>
                <a:cubicBezTo>
                  <a:pt x="144027" y="243260"/>
                  <a:pt x="287961" y="183464"/>
                  <a:pt x="282669" y="171822"/>
                </a:cubicBezTo>
                <a:cubicBezTo>
                  <a:pt x="277377" y="160180"/>
                  <a:pt x="128681" y="188755"/>
                  <a:pt x="117569" y="184522"/>
                </a:cubicBezTo>
                <a:cubicBezTo>
                  <a:pt x="106456" y="180289"/>
                  <a:pt x="218640" y="158064"/>
                  <a:pt x="215994" y="146422"/>
                </a:cubicBezTo>
                <a:cubicBezTo>
                  <a:pt x="213348" y="134780"/>
                  <a:pt x="110161" y="123668"/>
                  <a:pt x="101694" y="114672"/>
                </a:cubicBezTo>
                <a:cubicBezTo>
                  <a:pt x="93227" y="105676"/>
                  <a:pt x="169427" y="99855"/>
                  <a:pt x="165194" y="92447"/>
                </a:cubicBezTo>
                <a:cubicBezTo>
                  <a:pt x="160961" y="85039"/>
                  <a:pt x="103811" y="73926"/>
                  <a:pt x="76294" y="70222"/>
                </a:cubicBezTo>
                <a:cubicBezTo>
                  <a:pt x="48777" y="66518"/>
                  <a:pt x="2740" y="73926"/>
                  <a:pt x="94" y="70222"/>
                </a:cubicBezTo>
                <a:cubicBezTo>
                  <a:pt x="-2552" y="66518"/>
                  <a:pt x="51423" y="52759"/>
                  <a:pt x="60419" y="47997"/>
                </a:cubicBezTo>
                <a:cubicBezTo>
                  <a:pt x="69415" y="43235"/>
                  <a:pt x="60948" y="42176"/>
                  <a:pt x="54069" y="41647"/>
                </a:cubicBezTo>
                <a:cubicBezTo>
                  <a:pt x="47190" y="41118"/>
                  <a:pt x="94" y="51701"/>
                  <a:pt x="19144" y="44822"/>
                </a:cubicBezTo>
                <a:cubicBezTo>
                  <a:pt x="38194" y="37943"/>
                  <a:pt x="165723" y="-4391"/>
                  <a:pt x="165194" y="37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9" name="フリーフォーム 818">
            <a:extLst>
              <a:ext uri="{FF2B5EF4-FFF2-40B4-BE49-F238E27FC236}">
                <a16:creationId xmlns:a16="http://schemas.microsoft.com/office/drawing/2014/main" id="{B06172AC-FF7B-682E-1E26-8EE2A29D0766}"/>
              </a:ext>
            </a:extLst>
          </p:cNvPr>
          <p:cNvSpPr/>
          <p:nvPr/>
        </p:nvSpPr>
        <p:spPr>
          <a:xfrm>
            <a:off x="5257780" y="6468287"/>
            <a:ext cx="149548" cy="78784"/>
          </a:xfrm>
          <a:custGeom>
            <a:avLst/>
            <a:gdLst>
              <a:gd name="connsiteX0" fmla="*/ 20 w 149548"/>
              <a:gd name="connsiteY0" fmla="*/ 30938 h 78784"/>
              <a:gd name="connsiteX1" fmla="*/ 101620 w 149548"/>
              <a:gd name="connsiteY1" fmla="*/ 8713 h 78784"/>
              <a:gd name="connsiteX2" fmla="*/ 76220 w 149548"/>
              <a:gd name="connsiteY2" fmla="*/ 2363 h 78784"/>
              <a:gd name="connsiteX3" fmla="*/ 114320 w 149548"/>
              <a:gd name="connsiteY3" fmla="*/ 46813 h 78784"/>
              <a:gd name="connsiteX4" fmla="*/ 149245 w 149548"/>
              <a:gd name="connsiteY4" fmla="*/ 78563 h 78784"/>
              <a:gd name="connsiteX5" fmla="*/ 130195 w 149548"/>
              <a:gd name="connsiteY5" fmla="*/ 30938 h 78784"/>
              <a:gd name="connsiteX6" fmla="*/ 111145 w 149548"/>
              <a:gd name="connsiteY6" fmla="*/ 18238 h 78784"/>
              <a:gd name="connsiteX7" fmla="*/ 20 w 149548"/>
              <a:gd name="connsiteY7" fmla="*/ 30938 h 787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49548" h="78784">
                <a:moveTo>
                  <a:pt x="20" y="30938"/>
                </a:moveTo>
                <a:cubicBezTo>
                  <a:pt x="-1567" y="29351"/>
                  <a:pt x="88920" y="13476"/>
                  <a:pt x="101620" y="8713"/>
                </a:cubicBezTo>
                <a:cubicBezTo>
                  <a:pt x="114320" y="3950"/>
                  <a:pt x="74103" y="-3987"/>
                  <a:pt x="76220" y="2363"/>
                </a:cubicBezTo>
                <a:cubicBezTo>
                  <a:pt x="78337" y="8713"/>
                  <a:pt x="102149" y="34113"/>
                  <a:pt x="114320" y="46813"/>
                </a:cubicBezTo>
                <a:cubicBezTo>
                  <a:pt x="126491" y="59513"/>
                  <a:pt x="146599" y="81209"/>
                  <a:pt x="149245" y="78563"/>
                </a:cubicBezTo>
                <a:cubicBezTo>
                  <a:pt x="151891" y="75917"/>
                  <a:pt x="136545" y="40992"/>
                  <a:pt x="130195" y="30938"/>
                </a:cubicBezTo>
                <a:cubicBezTo>
                  <a:pt x="123845" y="20884"/>
                  <a:pt x="126491" y="21413"/>
                  <a:pt x="111145" y="18238"/>
                </a:cubicBezTo>
                <a:cubicBezTo>
                  <a:pt x="95799" y="15063"/>
                  <a:pt x="1607" y="32525"/>
                  <a:pt x="20" y="309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1" name="フリーフォーム 830">
            <a:extLst>
              <a:ext uri="{FF2B5EF4-FFF2-40B4-BE49-F238E27FC236}">
                <a16:creationId xmlns:a16="http://schemas.microsoft.com/office/drawing/2014/main" id="{317E9320-3B9B-1ADE-B2D6-9FDC3FB70BAD}"/>
              </a:ext>
            </a:extLst>
          </p:cNvPr>
          <p:cNvSpPr/>
          <p:nvPr/>
        </p:nvSpPr>
        <p:spPr>
          <a:xfrm>
            <a:off x="5228536" y="6496625"/>
            <a:ext cx="172659" cy="59750"/>
          </a:xfrm>
          <a:custGeom>
            <a:avLst/>
            <a:gdLst>
              <a:gd name="connsiteX0" fmla="*/ 172139 w 172659"/>
              <a:gd name="connsiteY0" fmla="*/ 59750 h 59750"/>
              <a:gd name="connsiteX1" fmla="*/ 127689 w 172659"/>
              <a:gd name="connsiteY1" fmla="*/ 8950 h 59750"/>
              <a:gd name="connsiteX2" fmla="*/ 92764 w 172659"/>
              <a:gd name="connsiteY2" fmla="*/ 2600 h 59750"/>
              <a:gd name="connsiteX3" fmla="*/ 689 w 172659"/>
              <a:gd name="connsiteY3" fmla="*/ 37525 h 59750"/>
              <a:gd name="connsiteX4" fmla="*/ 51489 w 172659"/>
              <a:gd name="connsiteY4" fmla="*/ 21650 h 59750"/>
              <a:gd name="connsiteX5" fmla="*/ 67364 w 172659"/>
              <a:gd name="connsiteY5" fmla="*/ 15300 h 59750"/>
              <a:gd name="connsiteX6" fmla="*/ 35614 w 172659"/>
              <a:gd name="connsiteY6" fmla="*/ 37525 h 59750"/>
              <a:gd name="connsiteX7" fmla="*/ 95939 w 172659"/>
              <a:gd name="connsiteY7" fmla="*/ 8950 h 59750"/>
              <a:gd name="connsiteX8" fmla="*/ 172139 w 172659"/>
              <a:gd name="connsiteY8" fmla="*/ 59750 h 5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2659" h="59750">
                <a:moveTo>
                  <a:pt x="172139" y="59750"/>
                </a:moveTo>
                <a:cubicBezTo>
                  <a:pt x="177431" y="59750"/>
                  <a:pt x="140918" y="18475"/>
                  <a:pt x="127689" y="8950"/>
                </a:cubicBezTo>
                <a:cubicBezTo>
                  <a:pt x="114460" y="-575"/>
                  <a:pt x="113931" y="-2162"/>
                  <a:pt x="92764" y="2600"/>
                </a:cubicBezTo>
                <a:cubicBezTo>
                  <a:pt x="71597" y="7362"/>
                  <a:pt x="7568" y="34350"/>
                  <a:pt x="689" y="37525"/>
                </a:cubicBezTo>
                <a:cubicBezTo>
                  <a:pt x="-6190" y="40700"/>
                  <a:pt x="40377" y="25354"/>
                  <a:pt x="51489" y="21650"/>
                </a:cubicBezTo>
                <a:cubicBezTo>
                  <a:pt x="62601" y="17946"/>
                  <a:pt x="70010" y="12654"/>
                  <a:pt x="67364" y="15300"/>
                </a:cubicBezTo>
                <a:cubicBezTo>
                  <a:pt x="64718" y="17946"/>
                  <a:pt x="30852" y="38583"/>
                  <a:pt x="35614" y="37525"/>
                </a:cubicBezTo>
                <a:cubicBezTo>
                  <a:pt x="40376" y="36467"/>
                  <a:pt x="76889" y="10008"/>
                  <a:pt x="95939" y="8950"/>
                </a:cubicBezTo>
                <a:cubicBezTo>
                  <a:pt x="114989" y="7892"/>
                  <a:pt x="166847" y="59750"/>
                  <a:pt x="172139" y="597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4" name="フリーフォーム 883">
            <a:extLst>
              <a:ext uri="{FF2B5EF4-FFF2-40B4-BE49-F238E27FC236}">
                <a16:creationId xmlns:a16="http://schemas.microsoft.com/office/drawing/2014/main" id="{E625B156-9103-9363-158A-CB2A98059CEF}"/>
              </a:ext>
            </a:extLst>
          </p:cNvPr>
          <p:cNvSpPr/>
          <p:nvPr/>
        </p:nvSpPr>
        <p:spPr>
          <a:xfrm>
            <a:off x="7003984" y="7934084"/>
            <a:ext cx="250906" cy="565492"/>
          </a:xfrm>
          <a:custGeom>
            <a:avLst/>
            <a:gdLst>
              <a:gd name="connsiteX0" fmla="*/ 66 w 250906"/>
              <a:gd name="connsiteY0" fmla="*/ 241 h 565492"/>
              <a:gd name="connsiteX1" fmla="*/ 69916 w 250906"/>
              <a:gd name="connsiteY1" fmla="*/ 251066 h 565492"/>
              <a:gd name="connsiteX2" fmla="*/ 76266 w 250906"/>
              <a:gd name="connsiteY2" fmla="*/ 212966 h 565492"/>
              <a:gd name="connsiteX3" fmla="*/ 133416 w 250906"/>
              <a:gd name="connsiteY3" fmla="*/ 339966 h 565492"/>
              <a:gd name="connsiteX4" fmla="*/ 215966 w 250906"/>
              <a:gd name="connsiteY4" fmla="*/ 460616 h 565492"/>
              <a:gd name="connsiteX5" fmla="*/ 250891 w 250906"/>
              <a:gd name="connsiteY5" fmla="*/ 565391 h 565492"/>
              <a:gd name="connsiteX6" fmla="*/ 219141 w 250906"/>
              <a:gd name="connsiteY6" fmla="*/ 476491 h 565492"/>
              <a:gd name="connsiteX7" fmla="*/ 133416 w 250906"/>
              <a:gd name="connsiteY7" fmla="*/ 314566 h 565492"/>
              <a:gd name="connsiteX8" fmla="*/ 38166 w 250906"/>
              <a:gd name="connsiteY8" fmla="*/ 162166 h 565492"/>
              <a:gd name="connsiteX9" fmla="*/ 57216 w 250906"/>
              <a:gd name="connsiteY9" fmla="*/ 203441 h 565492"/>
              <a:gd name="connsiteX10" fmla="*/ 66 w 250906"/>
              <a:gd name="connsiteY10" fmla="*/ 241 h 565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0906" h="565492">
                <a:moveTo>
                  <a:pt x="66" y="241"/>
                </a:moveTo>
                <a:cubicBezTo>
                  <a:pt x="2183" y="8178"/>
                  <a:pt x="57216" y="215612"/>
                  <a:pt x="69916" y="251066"/>
                </a:cubicBezTo>
                <a:cubicBezTo>
                  <a:pt x="82616" y="286520"/>
                  <a:pt x="65683" y="198149"/>
                  <a:pt x="76266" y="212966"/>
                </a:cubicBezTo>
                <a:cubicBezTo>
                  <a:pt x="86849" y="227783"/>
                  <a:pt x="110133" y="298691"/>
                  <a:pt x="133416" y="339966"/>
                </a:cubicBezTo>
                <a:cubicBezTo>
                  <a:pt x="156699" y="381241"/>
                  <a:pt x="196387" y="423045"/>
                  <a:pt x="215966" y="460616"/>
                </a:cubicBezTo>
                <a:cubicBezTo>
                  <a:pt x="235545" y="498187"/>
                  <a:pt x="250362" y="562745"/>
                  <a:pt x="250891" y="565391"/>
                </a:cubicBezTo>
                <a:cubicBezTo>
                  <a:pt x="251420" y="568037"/>
                  <a:pt x="238720" y="518295"/>
                  <a:pt x="219141" y="476491"/>
                </a:cubicBezTo>
                <a:cubicBezTo>
                  <a:pt x="199562" y="434687"/>
                  <a:pt x="163578" y="366953"/>
                  <a:pt x="133416" y="314566"/>
                </a:cubicBezTo>
                <a:cubicBezTo>
                  <a:pt x="103254" y="262179"/>
                  <a:pt x="50866" y="180687"/>
                  <a:pt x="38166" y="162166"/>
                </a:cubicBezTo>
                <a:cubicBezTo>
                  <a:pt x="25466" y="143645"/>
                  <a:pt x="67799" y="224079"/>
                  <a:pt x="57216" y="203441"/>
                </a:cubicBezTo>
                <a:cubicBezTo>
                  <a:pt x="46633" y="182804"/>
                  <a:pt x="-2051" y="-7696"/>
                  <a:pt x="66" y="2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0" name="フリーフォーム 929">
            <a:extLst>
              <a:ext uri="{FF2B5EF4-FFF2-40B4-BE49-F238E27FC236}">
                <a16:creationId xmlns:a16="http://schemas.microsoft.com/office/drawing/2014/main" id="{18A8C2F1-A05F-DFCE-C4C3-81FEBD8D86C1}"/>
              </a:ext>
            </a:extLst>
          </p:cNvPr>
          <p:cNvSpPr/>
          <p:nvPr/>
        </p:nvSpPr>
        <p:spPr>
          <a:xfrm>
            <a:off x="6971525" y="7908320"/>
            <a:ext cx="112500" cy="264685"/>
          </a:xfrm>
          <a:custGeom>
            <a:avLst/>
            <a:gdLst>
              <a:gd name="connsiteX0" fmla="*/ 775 w 112500"/>
              <a:gd name="connsiteY0" fmla="*/ 605 h 264685"/>
              <a:gd name="connsiteX1" fmla="*/ 32525 w 112500"/>
              <a:gd name="connsiteY1" fmla="*/ 108555 h 264685"/>
              <a:gd name="connsiteX2" fmla="*/ 111900 w 112500"/>
              <a:gd name="connsiteY2" fmla="*/ 264130 h 264685"/>
              <a:gd name="connsiteX3" fmla="*/ 70625 w 112500"/>
              <a:gd name="connsiteY3" fmla="*/ 162530 h 264685"/>
              <a:gd name="connsiteX4" fmla="*/ 102375 w 112500"/>
              <a:gd name="connsiteY4" fmla="*/ 219680 h 264685"/>
              <a:gd name="connsiteX5" fmla="*/ 51575 w 112500"/>
              <a:gd name="connsiteY5" fmla="*/ 127605 h 264685"/>
              <a:gd name="connsiteX6" fmla="*/ 61100 w 112500"/>
              <a:gd name="connsiteY6" fmla="*/ 156180 h 264685"/>
              <a:gd name="connsiteX7" fmla="*/ 775 w 112500"/>
              <a:gd name="connsiteY7" fmla="*/ 605 h 2646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2500" h="264685">
                <a:moveTo>
                  <a:pt x="775" y="605"/>
                </a:moveTo>
                <a:cubicBezTo>
                  <a:pt x="-3988" y="-7333"/>
                  <a:pt x="14004" y="64634"/>
                  <a:pt x="32525" y="108555"/>
                </a:cubicBezTo>
                <a:cubicBezTo>
                  <a:pt x="51046" y="152476"/>
                  <a:pt x="105550" y="255134"/>
                  <a:pt x="111900" y="264130"/>
                </a:cubicBezTo>
                <a:cubicBezTo>
                  <a:pt x="118250" y="273126"/>
                  <a:pt x="72212" y="169938"/>
                  <a:pt x="70625" y="162530"/>
                </a:cubicBezTo>
                <a:cubicBezTo>
                  <a:pt x="69038" y="155122"/>
                  <a:pt x="105550" y="225501"/>
                  <a:pt x="102375" y="219680"/>
                </a:cubicBezTo>
                <a:cubicBezTo>
                  <a:pt x="99200" y="213859"/>
                  <a:pt x="58454" y="138188"/>
                  <a:pt x="51575" y="127605"/>
                </a:cubicBezTo>
                <a:cubicBezTo>
                  <a:pt x="44696" y="117022"/>
                  <a:pt x="66921" y="170997"/>
                  <a:pt x="61100" y="156180"/>
                </a:cubicBezTo>
                <a:cubicBezTo>
                  <a:pt x="55279" y="141363"/>
                  <a:pt x="5538" y="8543"/>
                  <a:pt x="775" y="60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1" name="フリーフォーム 960">
            <a:extLst>
              <a:ext uri="{FF2B5EF4-FFF2-40B4-BE49-F238E27FC236}">
                <a16:creationId xmlns:a16="http://schemas.microsoft.com/office/drawing/2014/main" id="{7394171F-52AD-8B14-4200-A81C3139379A}"/>
              </a:ext>
            </a:extLst>
          </p:cNvPr>
          <p:cNvSpPr/>
          <p:nvPr/>
        </p:nvSpPr>
        <p:spPr>
          <a:xfrm>
            <a:off x="7451686" y="7832577"/>
            <a:ext cx="230824" cy="241460"/>
          </a:xfrm>
          <a:custGeom>
            <a:avLst/>
            <a:gdLst>
              <a:gd name="connsiteX0" fmla="*/ 228639 w 230824"/>
              <a:gd name="connsiteY0" fmla="*/ 148 h 241460"/>
              <a:gd name="connsiteX1" fmla="*/ 225464 w 230824"/>
              <a:gd name="connsiteY1" fmla="*/ 63648 h 241460"/>
              <a:gd name="connsiteX2" fmla="*/ 177839 w 230824"/>
              <a:gd name="connsiteY2" fmla="*/ 108098 h 241460"/>
              <a:gd name="connsiteX3" fmla="*/ 85764 w 230824"/>
              <a:gd name="connsiteY3" fmla="*/ 146198 h 241460"/>
              <a:gd name="connsiteX4" fmla="*/ 111164 w 230824"/>
              <a:gd name="connsiteY4" fmla="*/ 139848 h 241460"/>
              <a:gd name="connsiteX5" fmla="*/ 38139 w 230824"/>
              <a:gd name="connsiteY5" fmla="*/ 203348 h 241460"/>
              <a:gd name="connsiteX6" fmla="*/ 39 w 230824"/>
              <a:gd name="connsiteY6" fmla="*/ 241448 h 241460"/>
              <a:gd name="connsiteX7" fmla="*/ 44489 w 230824"/>
              <a:gd name="connsiteY7" fmla="*/ 206523 h 241460"/>
              <a:gd name="connsiteX8" fmla="*/ 127039 w 230824"/>
              <a:gd name="connsiteY8" fmla="*/ 130323 h 241460"/>
              <a:gd name="connsiteX9" fmla="*/ 101639 w 230824"/>
              <a:gd name="connsiteY9" fmla="*/ 152548 h 241460"/>
              <a:gd name="connsiteX10" fmla="*/ 187364 w 230824"/>
              <a:gd name="connsiteY10" fmla="*/ 108098 h 241460"/>
              <a:gd name="connsiteX11" fmla="*/ 215939 w 230824"/>
              <a:gd name="connsiteY11" fmla="*/ 82698 h 241460"/>
              <a:gd name="connsiteX12" fmla="*/ 228639 w 230824"/>
              <a:gd name="connsiteY12" fmla="*/ 148 h 241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0824" h="241460">
                <a:moveTo>
                  <a:pt x="228639" y="148"/>
                </a:moveTo>
                <a:cubicBezTo>
                  <a:pt x="230226" y="-3027"/>
                  <a:pt x="233931" y="45656"/>
                  <a:pt x="225464" y="63648"/>
                </a:cubicBezTo>
                <a:cubicBezTo>
                  <a:pt x="216997" y="81640"/>
                  <a:pt x="201122" y="94340"/>
                  <a:pt x="177839" y="108098"/>
                </a:cubicBezTo>
                <a:cubicBezTo>
                  <a:pt x="154556" y="121856"/>
                  <a:pt x="96876" y="140906"/>
                  <a:pt x="85764" y="146198"/>
                </a:cubicBezTo>
                <a:cubicBezTo>
                  <a:pt x="74651" y="151490"/>
                  <a:pt x="119101" y="130323"/>
                  <a:pt x="111164" y="139848"/>
                </a:cubicBezTo>
                <a:cubicBezTo>
                  <a:pt x="103227" y="149373"/>
                  <a:pt x="56660" y="186415"/>
                  <a:pt x="38139" y="203348"/>
                </a:cubicBezTo>
                <a:cubicBezTo>
                  <a:pt x="19618" y="220281"/>
                  <a:pt x="-1019" y="240919"/>
                  <a:pt x="39" y="241448"/>
                </a:cubicBezTo>
                <a:cubicBezTo>
                  <a:pt x="1097" y="241977"/>
                  <a:pt x="23322" y="225044"/>
                  <a:pt x="44489" y="206523"/>
                </a:cubicBezTo>
                <a:cubicBezTo>
                  <a:pt x="65656" y="188002"/>
                  <a:pt x="117514" y="139319"/>
                  <a:pt x="127039" y="130323"/>
                </a:cubicBezTo>
                <a:cubicBezTo>
                  <a:pt x="136564" y="121327"/>
                  <a:pt x="91585" y="156252"/>
                  <a:pt x="101639" y="152548"/>
                </a:cubicBezTo>
                <a:cubicBezTo>
                  <a:pt x="111693" y="148844"/>
                  <a:pt x="168314" y="119740"/>
                  <a:pt x="187364" y="108098"/>
                </a:cubicBezTo>
                <a:cubicBezTo>
                  <a:pt x="206414" y="96456"/>
                  <a:pt x="209060" y="94340"/>
                  <a:pt x="215939" y="82698"/>
                </a:cubicBezTo>
                <a:cubicBezTo>
                  <a:pt x="222818" y="71056"/>
                  <a:pt x="227052" y="3323"/>
                  <a:pt x="228639" y="1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2" name="フリーフォーム 961">
            <a:extLst>
              <a:ext uri="{FF2B5EF4-FFF2-40B4-BE49-F238E27FC236}">
                <a16:creationId xmlns:a16="http://schemas.microsoft.com/office/drawing/2014/main" id="{B7A6D316-F335-C4D9-EEDA-C524B656DCA0}"/>
              </a:ext>
            </a:extLst>
          </p:cNvPr>
          <p:cNvSpPr/>
          <p:nvPr/>
        </p:nvSpPr>
        <p:spPr>
          <a:xfrm>
            <a:off x="7111801" y="7991190"/>
            <a:ext cx="409990" cy="203528"/>
          </a:xfrm>
          <a:custGeom>
            <a:avLst/>
            <a:gdLst>
              <a:gd name="connsiteX0" fmla="*/ 199 w 409990"/>
              <a:gd name="connsiteY0" fmla="*/ 203485 h 203528"/>
              <a:gd name="connsiteX1" fmla="*/ 60524 w 409990"/>
              <a:gd name="connsiteY1" fmla="*/ 130460 h 203528"/>
              <a:gd name="connsiteX2" fmla="*/ 41474 w 409990"/>
              <a:gd name="connsiteY2" fmla="*/ 146335 h 203528"/>
              <a:gd name="connsiteX3" fmla="*/ 174824 w 409990"/>
              <a:gd name="connsiteY3" fmla="*/ 82835 h 203528"/>
              <a:gd name="connsiteX4" fmla="*/ 162124 w 409990"/>
              <a:gd name="connsiteY4" fmla="*/ 95535 h 203528"/>
              <a:gd name="connsiteX5" fmla="*/ 241499 w 409990"/>
              <a:gd name="connsiteY5" fmla="*/ 41560 h 203528"/>
              <a:gd name="connsiteX6" fmla="*/ 282774 w 409990"/>
              <a:gd name="connsiteY6" fmla="*/ 285 h 203528"/>
              <a:gd name="connsiteX7" fmla="*/ 241499 w 409990"/>
              <a:gd name="connsiteY7" fmla="*/ 22510 h 203528"/>
              <a:gd name="connsiteX8" fmla="*/ 352624 w 409990"/>
              <a:gd name="connsiteY8" fmla="*/ 6635 h 203528"/>
              <a:gd name="connsiteX9" fmla="*/ 409774 w 409990"/>
              <a:gd name="connsiteY9" fmla="*/ 9810 h 203528"/>
              <a:gd name="connsiteX10" fmla="*/ 333574 w 409990"/>
              <a:gd name="connsiteY10" fmla="*/ 6635 h 203528"/>
              <a:gd name="connsiteX11" fmla="*/ 282774 w 409990"/>
              <a:gd name="connsiteY11" fmla="*/ 9810 h 203528"/>
              <a:gd name="connsiteX12" fmla="*/ 219274 w 409990"/>
              <a:gd name="connsiteY12" fmla="*/ 47910 h 203528"/>
              <a:gd name="connsiteX13" fmla="*/ 85924 w 409990"/>
              <a:gd name="connsiteY13" fmla="*/ 117760 h 203528"/>
              <a:gd name="connsiteX14" fmla="*/ 199 w 409990"/>
              <a:gd name="connsiteY14" fmla="*/ 203485 h 203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09990" h="203528">
                <a:moveTo>
                  <a:pt x="199" y="203485"/>
                </a:moveTo>
                <a:cubicBezTo>
                  <a:pt x="-4034" y="205602"/>
                  <a:pt x="60524" y="130460"/>
                  <a:pt x="60524" y="130460"/>
                </a:cubicBezTo>
                <a:cubicBezTo>
                  <a:pt x="67403" y="120935"/>
                  <a:pt x="22424" y="154272"/>
                  <a:pt x="41474" y="146335"/>
                </a:cubicBezTo>
                <a:cubicBezTo>
                  <a:pt x="60524" y="138398"/>
                  <a:pt x="154716" y="91302"/>
                  <a:pt x="174824" y="82835"/>
                </a:cubicBezTo>
                <a:cubicBezTo>
                  <a:pt x="194932" y="74368"/>
                  <a:pt x="151012" y="102414"/>
                  <a:pt x="162124" y="95535"/>
                </a:cubicBezTo>
                <a:cubicBezTo>
                  <a:pt x="173236" y="88656"/>
                  <a:pt x="221391" y="57435"/>
                  <a:pt x="241499" y="41560"/>
                </a:cubicBezTo>
                <a:cubicBezTo>
                  <a:pt x="261607" y="25685"/>
                  <a:pt x="282774" y="3460"/>
                  <a:pt x="282774" y="285"/>
                </a:cubicBezTo>
                <a:cubicBezTo>
                  <a:pt x="282774" y="-2890"/>
                  <a:pt x="229857" y="21452"/>
                  <a:pt x="241499" y="22510"/>
                </a:cubicBezTo>
                <a:cubicBezTo>
                  <a:pt x="253141" y="23568"/>
                  <a:pt x="324578" y="8752"/>
                  <a:pt x="352624" y="6635"/>
                </a:cubicBezTo>
                <a:cubicBezTo>
                  <a:pt x="380670" y="4518"/>
                  <a:pt x="412949" y="9810"/>
                  <a:pt x="409774" y="9810"/>
                </a:cubicBezTo>
                <a:cubicBezTo>
                  <a:pt x="406599" y="9810"/>
                  <a:pt x="354741" y="6635"/>
                  <a:pt x="333574" y="6635"/>
                </a:cubicBezTo>
                <a:cubicBezTo>
                  <a:pt x="312407" y="6635"/>
                  <a:pt x="301824" y="2931"/>
                  <a:pt x="282774" y="9810"/>
                </a:cubicBezTo>
                <a:cubicBezTo>
                  <a:pt x="263724" y="16689"/>
                  <a:pt x="252082" y="29918"/>
                  <a:pt x="219274" y="47910"/>
                </a:cubicBezTo>
                <a:cubicBezTo>
                  <a:pt x="186466" y="65902"/>
                  <a:pt x="119262" y="97652"/>
                  <a:pt x="85924" y="117760"/>
                </a:cubicBezTo>
                <a:cubicBezTo>
                  <a:pt x="52587" y="137868"/>
                  <a:pt x="4432" y="201368"/>
                  <a:pt x="199" y="2034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3" name="フリーフォーム 962">
            <a:extLst>
              <a:ext uri="{FF2B5EF4-FFF2-40B4-BE49-F238E27FC236}">
                <a16:creationId xmlns:a16="http://schemas.microsoft.com/office/drawing/2014/main" id="{3AE3B597-D65E-ADCB-5A41-BF0EC43C69CC}"/>
              </a:ext>
            </a:extLst>
          </p:cNvPr>
          <p:cNvSpPr/>
          <p:nvPr/>
        </p:nvSpPr>
        <p:spPr>
          <a:xfrm>
            <a:off x="7114975" y="7940621"/>
            <a:ext cx="334553" cy="572597"/>
          </a:xfrm>
          <a:custGeom>
            <a:avLst/>
            <a:gdLst>
              <a:gd name="connsiteX0" fmla="*/ 333575 w 334553"/>
              <a:gd name="connsiteY0" fmla="*/ 44504 h 572597"/>
              <a:gd name="connsiteX1" fmla="*/ 285950 w 334553"/>
              <a:gd name="connsiteY1" fmla="*/ 92129 h 572597"/>
              <a:gd name="connsiteX2" fmla="*/ 222450 w 334553"/>
              <a:gd name="connsiteY2" fmla="*/ 117529 h 572597"/>
              <a:gd name="connsiteX3" fmla="*/ 70050 w 334553"/>
              <a:gd name="connsiteY3" fmla="*/ 203254 h 572597"/>
              <a:gd name="connsiteX4" fmla="*/ 41475 w 334553"/>
              <a:gd name="connsiteY4" fmla="*/ 219129 h 572597"/>
              <a:gd name="connsiteX5" fmla="*/ 41475 w 334553"/>
              <a:gd name="connsiteY5" fmla="*/ 285804 h 572597"/>
              <a:gd name="connsiteX6" fmla="*/ 35125 w 334553"/>
              <a:gd name="connsiteY6" fmla="*/ 263579 h 572597"/>
              <a:gd name="connsiteX7" fmla="*/ 63700 w 334553"/>
              <a:gd name="connsiteY7" fmla="*/ 346129 h 572597"/>
              <a:gd name="connsiteX8" fmla="*/ 168475 w 334553"/>
              <a:gd name="connsiteY8" fmla="*/ 568379 h 572597"/>
              <a:gd name="connsiteX9" fmla="*/ 117675 w 334553"/>
              <a:gd name="connsiteY9" fmla="*/ 479479 h 572597"/>
              <a:gd name="connsiteX10" fmla="*/ 57350 w 334553"/>
              <a:gd name="connsiteY10" fmla="*/ 327079 h 572597"/>
              <a:gd name="connsiteX11" fmla="*/ 200 w 334553"/>
              <a:gd name="connsiteY11" fmla="*/ 212779 h 572597"/>
              <a:gd name="connsiteX12" fmla="*/ 38300 w 334553"/>
              <a:gd name="connsiteY12" fmla="*/ 285804 h 572597"/>
              <a:gd name="connsiteX13" fmla="*/ 35125 w 334553"/>
              <a:gd name="connsiteY13" fmla="*/ 238179 h 572597"/>
              <a:gd name="connsiteX14" fmla="*/ 95450 w 334553"/>
              <a:gd name="connsiteY14" fmla="*/ 200079 h 572597"/>
              <a:gd name="connsiteX15" fmla="*/ 54175 w 334553"/>
              <a:gd name="connsiteY15" fmla="*/ 219129 h 572597"/>
              <a:gd name="connsiteX16" fmla="*/ 212925 w 334553"/>
              <a:gd name="connsiteY16" fmla="*/ 168329 h 572597"/>
              <a:gd name="connsiteX17" fmla="*/ 111325 w 334553"/>
              <a:gd name="connsiteY17" fmla="*/ 181029 h 572597"/>
              <a:gd name="connsiteX18" fmla="*/ 184350 w 334553"/>
              <a:gd name="connsiteY18" fmla="*/ 149279 h 572597"/>
              <a:gd name="connsiteX19" fmla="*/ 238325 w 334553"/>
              <a:gd name="connsiteY19" fmla="*/ 108004 h 572597"/>
              <a:gd name="connsiteX20" fmla="*/ 301825 w 334553"/>
              <a:gd name="connsiteY20" fmla="*/ 54 h 572597"/>
              <a:gd name="connsiteX21" fmla="*/ 225625 w 334553"/>
              <a:gd name="connsiteY21" fmla="*/ 92129 h 572597"/>
              <a:gd name="connsiteX22" fmla="*/ 241500 w 334553"/>
              <a:gd name="connsiteY22" fmla="*/ 92129 h 572597"/>
              <a:gd name="connsiteX23" fmla="*/ 333575 w 334553"/>
              <a:gd name="connsiteY23" fmla="*/ 44504 h 5725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34553" h="572597">
                <a:moveTo>
                  <a:pt x="333575" y="44504"/>
                </a:moveTo>
                <a:cubicBezTo>
                  <a:pt x="340983" y="44504"/>
                  <a:pt x="304471" y="79958"/>
                  <a:pt x="285950" y="92129"/>
                </a:cubicBezTo>
                <a:cubicBezTo>
                  <a:pt x="267429" y="104300"/>
                  <a:pt x="258433" y="99008"/>
                  <a:pt x="222450" y="117529"/>
                </a:cubicBezTo>
                <a:cubicBezTo>
                  <a:pt x="186467" y="136050"/>
                  <a:pt x="70050" y="203254"/>
                  <a:pt x="70050" y="203254"/>
                </a:cubicBezTo>
                <a:cubicBezTo>
                  <a:pt x="39888" y="220187"/>
                  <a:pt x="46237" y="205371"/>
                  <a:pt x="41475" y="219129"/>
                </a:cubicBezTo>
                <a:cubicBezTo>
                  <a:pt x="36713" y="232887"/>
                  <a:pt x="42533" y="278396"/>
                  <a:pt x="41475" y="285804"/>
                </a:cubicBezTo>
                <a:cubicBezTo>
                  <a:pt x="40417" y="293212"/>
                  <a:pt x="31421" y="253525"/>
                  <a:pt x="35125" y="263579"/>
                </a:cubicBezTo>
                <a:cubicBezTo>
                  <a:pt x="38829" y="273633"/>
                  <a:pt x="41475" y="295329"/>
                  <a:pt x="63700" y="346129"/>
                </a:cubicBezTo>
                <a:cubicBezTo>
                  <a:pt x="85925" y="396929"/>
                  <a:pt x="159479" y="546154"/>
                  <a:pt x="168475" y="568379"/>
                </a:cubicBezTo>
                <a:cubicBezTo>
                  <a:pt x="177471" y="590604"/>
                  <a:pt x="136196" y="519696"/>
                  <a:pt x="117675" y="479479"/>
                </a:cubicBezTo>
                <a:cubicBezTo>
                  <a:pt x="99154" y="439262"/>
                  <a:pt x="76929" y="371529"/>
                  <a:pt x="57350" y="327079"/>
                </a:cubicBezTo>
                <a:cubicBezTo>
                  <a:pt x="37771" y="282629"/>
                  <a:pt x="3375" y="219658"/>
                  <a:pt x="200" y="212779"/>
                </a:cubicBezTo>
                <a:cubicBezTo>
                  <a:pt x="-2975" y="205900"/>
                  <a:pt x="32479" y="281571"/>
                  <a:pt x="38300" y="285804"/>
                </a:cubicBezTo>
                <a:cubicBezTo>
                  <a:pt x="44121" y="290037"/>
                  <a:pt x="25600" y="252466"/>
                  <a:pt x="35125" y="238179"/>
                </a:cubicBezTo>
                <a:cubicBezTo>
                  <a:pt x="44650" y="223892"/>
                  <a:pt x="92275" y="203254"/>
                  <a:pt x="95450" y="200079"/>
                </a:cubicBezTo>
                <a:cubicBezTo>
                  <a:pt x="98625" y="196904"/>
                  <a:pt x="34596" y="224421"/>
                  <a:pt x="54175" y="219129"/>
                </a:cubicBezTo>
                <a:cubicBezTo>
                  <a:pt x="73754" y="213837"/>
                  <a:pt x="203400" y="174679"/>
                  <a:pt x="212925" y="168329"/>
                </a:cubicBezTo>
                <a:cubicBezTo>
                  <a:pt x="222450" y="161979"/>
                  <a:pt x="116087" y="184204"/>
                  <a:pt x="111325" y="181029"/>
                </a:cubicBezTo>
                <a:cubicBezTo>
                  <a:pt x="106563" y="177854"/>
                  <a:pt x="163183" y="161450"/>
                  <a:pt x="184350" y="149279"/>
                </a:cubicBezTo>
                <a:cubicBezTo>
                  <a:pt x="205517" y="137108"/>
                  <a:pt x="218746" y="132875"/>
                  <a:pt x="238325" y="108004"/>
                </a:cubicBezTo>
                <a:cubicBezTo>
                  <a:pt x="257904" y="83133"/>
                  <a:pt x="303942" y="2700"/>
                  <a:pt x="301825" y="54"/>
                </a:cubicBezTo>
                <a:cubicBezTo>
                  <a:pt x="299708" y="-2592"/>
                  <a:pt x="225625" y="92129"/>
                  <a:pt x="225625" y="92129"/>
                </a:cubicBezTo>
                <a:cubicBezTo>
                  <a:pt x="215571" y="107475"/>
                  <a:pt x="227742" y="97421"/>
                  <a:pt x="241500" y="92129"/>
                </a:cubicBezTo>
                <a:cubicBezTo>
                  <a:pt x="255258" y="86837"/>
                  <a:pt x="326167" y="44504"/>
                  <a:pt x="333575" y="4450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4" name="フリーフォーム 963">
            <a:extLst>
              <a:ext uri="{FF2B5EF4-FFF2-40B4-BE49-F238E27FC236}">
                <a16:creationId xmlns:a16="http://schemas.microsoft.com/office/drawing/2014/main" id="{55B5205A-54F6-1C6D-8A9E-96E4B4B29FE4}"/>
              </a:ext>
            </a:extLst>
          </p:cNvPr>
          <p:cNvSpPr/>
          <p:nvPr/>
        </p:nvSpPr>
        <p:spPr>
          <a:xfrm>
            <a:off x="7540516" y="7759185"/>
            <a:ext cx="280654" cy="349765"/>
          </a:xfrm>
          <a:custGeom>
            <a:avLst/>
            <a:gdLst>
              <a:gd name="connsiteX0" fmla="*/ 279509 w 280654"/>
              <a:gd name="connsiteY0" fmla="*/ 515 h 349765"/>
              <a:gd name="connsiteX1" fmla="*/ 235059 w 280654"/>
              <a:gd name="connsiteY1" fmla="*/ 181490 h 349765"/>
              <a:gd name="connsiteX2" fmla="*/ 247759 w 280654"/>
              <a:gd name="connsiteY2" fmla="*/ 159265 h 349765"/>
              <a:gd name="connsiteX3" fmla="*/ 225534 w 280654"/>
              <a:gd name="connsiteY3" fmla="*/ 241815 h 349765"/>
              <a:gd name="connsiteX4" fmla="*/ 196959 w 280654"/>
              <a:gd name="connsiteY4" fmla="*/ 273565 h 349765"/>
              <a:gd name="connsiteX5" fmla="*/ 120759 w 280654"/>
              <a:gd name="connsiteY5" fmla="*/ 298965 h 349765"/>
              <a:gd name="connsiteX6" fmla="*/ 109 w 280654"/>
              <a:gd name="connsiteY6" fmla="*/ 321190 h 349765"/>
              <a:gd name="connsiteX7" fmla="*/ 142984 w 280654"/>
              <a:gd name="connsiteY7" fmla="*/ 298965 h 349765"/>
              <a:gd name="connsiteX8" fmla="*/ 3284 w 280654"/>
              <a:gd name="connsiteY8" fmla="*/ 337065 h 349765"/>
              <a:gd name="connsiteX9" fmla="*/ 203309 w 280654"/>
              <a:gd name="connsiteY9" fmla="*/ 283090 h 349765"/>
              <a:gd name="connsiteX10" fmla="*/ 266809 w 280654"/>
              <a:gd name="connsiteY10" fmla="*/ 314840 h 349765"/>
              <a:gd name="connsiteX11" fmla="*/ 279509 w 280654"/>
              <a:gd name="connsiteY11" fmla="*/ 349765 h 349765"/>
              <a:gd name="connsiteX12" fmla="*/ 247759 w 280654"/>
              <a:gd name="connsiteY12" fmla="*/ 314840 h 349765"/>
              <a:gd name="connsiteX13" fmla="*/ 231884 w 280654"/>
              <a:gd name="connsiteY13" fmla="*/ 260865 h 349765"/>
              <a:gd name="connsiteX14" fmla="*/ 241409 w 280654"/>
              <a:gd name="connsiteY14" fmla="*/ 181490 h 349765"/>
              <a:gd name="connsiteX15" fmla="*/ 228709 w 280654"/>
              <a:gd name="connsiteY15" fmla="*/ 210065 h 349765"/>
              <a:gd name="connsiteX16" fmla="*/ 238234 w 280654"/>
              <a:gd name="connsiteY16" fmla="*/ 86240 h 349765"/>
              <a:gd name="connsiteX17" fmla="*/ 235059 w 280654"/>
              <a:gd name="connsiteY17" fmla="*/ 124340 h 349765"/>
              <a:gd name="connsiteX18" fmla="*/ 279509 w 280654"/>
              <a:gd name="connsiteY18" fmla="*/ 515 h 349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280654" h="349765">
                <a:moveTo>
                  <a:pt x="279509" y="515"/>
                </a:moveTo>
                <a:cubicBezTo>
                  <a:pt x="279509" y="10040"/>
                  <a:pt x="240351" y="155032"/>
                  <a:pt x="235059" y="181490"/>
                </a:cubicBezTo>
                <a:cubicBezTo>
                  <a:pt x="229767" y="207948"/>
                  <a:pt x="249346" y="149211"/>
                  <a:pt x="247759" y="159265"/>
                </a:cubicBezTo>
                <a:cubicBezTo>
                  <a:pt x="246172" y="169319"/>
                  <a:pt x="234001" y="222765"/>
                  <a:pt x="225534" y="241815"/>
                </a:cubicBezTo>
                <a:cubicBezTo>
                  <a:pt x="217067" y="260865"/>
                  <a:pt x="214421" y="264040"/>
                  <a:pt x="196959" y="273565"/>
                </a:cubicBezTo>
                <a:cubicBezTo>
                  <a:pt x="179496" y="283090"/>
                  <a:pt x="153567" y="291028"/>
                  <a:pt x="120759" y="298965"/>
                </a:cubicBezTo>
                <a:cubicBezTo>
                  <a:pt x="87951" y="306902"/>
                  <a:pt x="-3595" y="321190"/>
                  <a:pt x="109" y="321190"/>
                </a:cubicBezTo>
                <a:cubicBezTo>
                  <a:pt x="3813" y="321190"/>
                  <a:pt x="142455" y="296319"/>
                  <a:pt x="142984" y="298965"/>
                </a:cubicBezTo>
                <a:cubicBezTo>
                  <a:pt x="143513" y="301611"/>
                  <a:pt x="3284" y="337065"/>
                  <a:pt x="3284" y="337065"/>
                </a:cubicBezTo>
                <a:cubicBezTo>
                  <a:pt x="13338" y="334419"/>
                  <a:pt x="159388" y="286794"/>
                  <a:pt x="203309" y="283090"/>
                </a:cubicBezTo>
                <a:cubicBezTo>
                  <a:pt x="247230" y="279386"/>
                  <a:pt x="254109" y="303728"/>
                  <a:pt x="266809" y="314840"/>
                </a:cubicBezTo>
                <a:cubicBezTo>
                  <a:pt x="279509" y="325952"/>
                  <a:pt x="282684" y="349765"/>
                  <a:pt x="279509" y="349765"/>
                </a:cubicBezTo>
                <a:cubicBezTo>
                  <a:pt x="276334" y="349765"/>
                  <a:pt x="255696" y="329657"/>
                  <a:pt x="247759" y="314840"/>
                </a:cubicBezTo>
                <a:cubicBezTo>
                  <a:pt x="239821" y="300023"/>
                  <a:pt x="232942" y="283090"/>
                  <a:pt x="231884" y="260865"/>
                </a:cubicBezTo>
                <a:cubicBezTo>
                  <a:pt x="230826" y="238640"/>
                  <a:pt x="241938" y="189957"/>
                  <a:pt x="241409" y="181490"/>
                </a:cubicBezTo>
                <a:cubicBezTo>
                  <a:pt x="240880" y="173023"/>
                  <a:pt x="229238" y="225940"/>
                  <a:pt x="228709" y="210065"/>
                </a:cubicBezTo>
                <a:cubicBezTo>
                  <a:pt x="228180" y="194190"/>
                  <a:pt x="237176" y="100527"/>
                  <a:pt x="238234" y="86240"/>
                </a:cubicBezTo>
                <a:cubicBezTo>
                  <a:pt x="239292" y="71953"/>
                  <a:pt x="230826" y="132277"/>
                  <a:pt x="235059" y="124340"/>
                </a:cubicBezTo>
                <a:cubicBezTo>
                  <a:pt x="239292" y="116403"/>
                  <a:pt x="279509" y="-9010"/>
                  <a:pt x="279509" y="5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5" name="フリーフォーム 964">
            <a:extLst>
              <a:ext uri="{FF2B5EF4-FFF2-40B4-BE49-F238E27FC236}">
                <a16:creationId xmlns:a16="http://schemas.microsoft.com/office/drawing/2014/main" id="{9F1BE88F-ECEC-3E47-A673-C413403F0D69}"/>
              </a:ext>
            </a:extLst>
          </p:cNvPr>
          <p:cNvSpPr/>
          <p:nvPr/>
        </p:nvSpPr>
        <p:spPr>
          <a:xfrm>
            <a:off x="7569656" y="7924183"/>
            <a:ext cx="125210" cy="115546"/>
          </a:xfrm>
          <a:custGeom>
            <a:avLst/>
            <a:gdLst>
              <a:gd name="connsiteX0" fmla="*/ 123369 w 125210"/>
              <a:gd name="connsiteY0" fmla="*/ 617 h 115546"/>
              <a:gd name="connsiteX1" fmla="*/ 28119 w 125210"/>
              <a:gd name="connsiteY1" fmla="*/ 67292 h 115546"/>
              <a:gd name="connsiteX2" fmla="*/ 40819 w 125210"/>
              <a:gd name="connsiteY2" fmla="*/ 114917 h 115546"/>
              <a:gd name="connsiteX3" fmla="*/ 21769 w 125210"/>
              <a:gd name="connsiteY3" fmla="*/ 95867 h 115546"/>
              <a:gd name="connsiteX4" fmla="*/ 2719 w 125210"/>
              <a:gd name="connsiteY4" fmla="*/ 79992 h 115546"/>
              <a:gd name="connsiteX5" fmla="*/ 85269 w 125210"/>
              <a:gd name="connsiteY5" fmla="*/ 35542 h 115546"/>
              <a:gd name="connsiteX6" fmla="*/ 123369 w 125210"/>
              <a:gd name="connsiteY6" fmla="*/ 617 h 1155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210" h="115546">
                <a:moveTo>
                  <a:pt x="123369" y="617"/>
                </a:moveTo>
                <a:cubicBezTo>
                  <a:pt x="113844" y="5909"/>
                  <a:pt x="41877" y="48242"/>
                  <a:pt x="28119" y="67292"/>
                </a:cubicBezTo>
                <a:cubicBezTo>
                  <a:pt x="14361" y="86342"/>
                  <a:pt x="40819" y="114917"/>
                  <a:pt x="40819" y="114917"/>
                </a:cubicBezTo>
                <a:cubicBezTo>
                  <a:pt x="39761" y="119679"/>
                  <a:pt x="21769" y="95867"/>
                  <a:pt x="21769" y="95867"/>
                </a:cubicBezTo>
                <a:cubicBezTo>
                  <a:pt x="15419" y="90046"/>
                  <a:pt x="-7864" y="90046"/>
                  <a:pt x="2719" y="79992"/>
                </a:cubicBezTo>
                <a:cubicBezTo>
                  <a:pt x="13302" y="69938"/>
                  <a:pt x="67277" y="45596"/>
                  <a:pt x="85269" y="35542"/>
                </a:cubicBezTo>
                <a:cubicBezTo>
                  <a:pt x="103261" y="25488"/>
                  <a:pt x="132894" y="-4675"/>
                  <a:pt x="123369" y="6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6" name="フリーフォーム 965">
            <a:extLst>
              <a:ext uri="{FF2B5EF4-FFF2-40B4-BE49-F238E27FC236}">
                <a16:creationId xmlns:a16="http://schemas.microsoft.com/office/drawing/2014/main" id="{7A1C97A2-D845-F847-3F35-0C120368721D}"/>
              </a:ext>
            </a:extLst>
          </p:cNvPr>
          <p:cNvSpPr/>
          <p:nvPr/>
        </p:nvSpPr>
        <p:spPr>
          <a:xfrm>
            <a:off x="7613278" y="7918450"/>
            <a:ext cx="67047" cy="131555"/>
          </a:xfrm>
          <a:custGeom>
            <a:avLst/>
            <a:gdLst>
              <a:gd name="connsiteX0" fmla="*/ 67047 w 67047"/>
              <a:gd name="connsiteY0" fmla="*/ 0 h 131555"/>
              <a:gd name="connsiteX1" fmla="*/ 22597 w 67047"/>
              <a:gd name="connsiteY1" fmla="*/ 66675 h 131555"/>
              <a:gd name="connsiteX2" fmla="*/ 372 w 67047"/>
              <a:gd name="connsiteY2" fmla="*/ 130175 h 131555"/>
              <a:gd name="connsiteX3" fmla="*/ 9897 w 67047"/>
              <a:gd name="connsiteY3" fmla="*/ 107950 h 131555"/>
              <a:gd name="connsiteX4" fmla="*/ 25772 w 67047"/>
              <a:gd name="connsiteY4" fmla="*/ 79375 h 131555"/>
              <a:gd name="connsiteX5" fmla="*/ 67047 w 67047"/>
              <a:gd name="connsiteY5" fmla="*/ 0 h 131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047" h="131555">
                <a:moveTo>
                  <a:pt x="67047" y="0"/>
                </a:moveTo>
                <a:cubicBezTo>
                  <a:pt x="50378" y="22489"/>
                  <a:pt x="33709" y="44979"/>
                  <a:pt x="22597" y="66675"/>
                </a:cubicBezTo>
                <a:cubicBezTo>
                  <a:pt x="11485" y="88371"/>
                  <a:pt x="2489" y="123296"/>
                  <a:pt x="372" y="130175"/>
                </a:cubicBezTo>
                <a:cubicBezTo>
                  <a:pt x="-1745" y="137054"/>
                  <a:pt x="5664" y="116417"/>
                  <a:pt x="9897" y="107950"/>
                </a:cubicBezTo>
                <a:cubicBezTo>
                  <a:pt x="14130" y="99483"/>
                  <a:pt x="25772" y="79375"/>
                  <a:pt x="25772" y="79375"/>
                </a:cubicBezTo>
                <a:lnTo>
                  <a:pt x="67047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7" name="フリーフォーム 966">
            <a:extLst>
              <a:ext uri="{FF2B5EF4-FFF2-40B4-BE49-F238E27FC236}">
                <a16:creationId xmlns:a16="http://schemas.microsoft.com/office/drawing/2014/main" id="{778DEC60-BA64-C106-7AA6-875B93382455}"/>
              </a:ext>
            </a:extLst>
          </p:cNvPr>
          <p:cNvSpPr/>
          <p:nvPr/>
        </p:nvSpPr>
        <p:spPr>
          <a:xfrm>
            <a:off x="7365600" y="8035858"/>
            <a:ext cx="184903" cy="384495"/>
          </a:xfrm>
          <a:custGeom>
            <a:avLst/>
            <a:gdLst>
              <a:gd name="connsiteX0" fmla="*/ 400 w 184903"/>
              <a:gd name="connsiteY0" fmla="*/ 67 h 384495"/>
              <a:gd name="connsiteX1" fmla="*/ 117875 w 184903"/>
              <a:gd name="connsiteY1" fmla="*/ 34992 h 384495"/>
              <a:gd name="connsiteX2" fmla="*/ 165500 w 184903"/>
              <a:gd name="connsiteY2" fmla="*/ 57217 h 384495"/>
              <a:gd name="connsiteX3" fmla="*/ 171850 w 184903"/>
              <a:gd name="connsiteY3" fmla="*/ 98492 h 384495"/>
              <a:gd name="connsiteX4" fmla="*/ 184550 w 184903"/>
              <a:gd name="connsiteY4" fmla="*/ 76267 h 384495"/>
              <a:gd name="connsiteX5" fmla="*/ 181375 w 184903"/>
              <a:gd name="connsiteY5" fmla="*/ 177867 h 384495"/>
              <a:gd name="connsiteX6" fmla="*/ 181375 w 184903"/>
              <a:gd name="connsiteY6" fmla="*/ 244542 h 384495"/>
              <a:gd name="connsiteX7" fmla="*/ 178200 w 184903"/>
              <a:gd name="connsiteY7" fmla="*/ 282642 h 384495"/>
              <a:gd name="connsiteX8" fmla="*/ 165500 w 184903"/>
              <a:gd name="connsiteY8" fmla="*/ 333442 h 384495"/>
              <a:gd name="connsiteX9" fmla="*/ 140100 w 184903"/>
              <a:gd name="connsiteY9" fmla="*/ 384242 h 384495"/>
              <a:gd name="connsiteX10" fmla="*/ 155975 w 184903"/>
              <a:gd name="connsiteY10" fmla="*/ 349317 h 384495"/>
              <a:gd name="connsiteX11" fmla="*/ 175025 w 184903"/>
              <a:gd name="connsiteY11" fmla="*/ 269942 h 384495"/>
              <a:gd name="connsiteX12" fmla="*/ 181375 w 184903"/>
              <a:gd name="connsiteY12" fmla="*/ 57217 h 384495"/>
              <a:gd name="connsiteX13" fmla="*/ 162325 w 184903"/>
              <a:gd name="connsiteY13" fmla="*/ 44517 h 384495"/>
              <a:gd name="connsiteX14" fmla="*/ 400 w 184903"/>
              <a:gd name="connsiteY14" fmla="*/ 67 h 384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4903" h="384495">
                <a:moveTo>
                  <a:pt x="400" y="67"/>
                </a:moveTo>
                <a:cubicBezTo>
                  <a:pt x="-7008" y="-1520"/>
                  <a:pt x="90358" y="25467"/>
                  <a:pt x="117875" y="34992"/>
                </a:cubicBezTo>
                <a:cubicBezTo>
                  <a:pt x="145392" y="44517"/>
                  <a:pt x="156504" y="46634"/>
                  <a:pt x="165500" y="57217"/>
                </a:cubicBezTo>
                <a:cubicBezTo>
                  <a:pt x="174496" y="67800"/>
                  <a:pt x="168675" y="95317"/>
                  <a:pt x="171850" y="98492"/>
                </a:cubicBezTo>
                <a:cubicBezTo>
                  <a:pt x="175025" y="101667"/>
                  <a:pt x="182963" y="63038"/>
                  <a:pt x="184550" y="76267"/>
                </a:cubicBezTo>
                <a:cubicBezTo>
                  <a:pt x="186137" y="89496"/>
                  <a:pt x="181904" y="149821"/>
                  <a:pt x="181375" y="177867"/>
                </a:cubicBezTo>
                <a:cubicBezTo>
                  <a:pt x="180846" y="205913"/>
                  <a:pt x="181904" y="227080"/>
                  <a:pt x="181375" y="244542"/>
                </a:cubicBezTo>
                <a:cubicBezTo>
                  <a:pt x="180846" y="262004"/>
                  <a:pt x="180846" y="267825"/>
                  <a:pt x="178200" y="282642"/>
                </a:cubicBezTo>
                <a:cubicBezTo>
                  <a:pt x="175554" y="297459"/>
                  <a:pt x="171850" y="316509"/>
                  <a:pt x="165500" y="333442"/>
                </a:cubicBezTo>
                <a:cubicBezTo>
                  <a:pt x="159150" y="350375"/>
                  <a:pt x="141688" y="381596"/>
                  <a:pt x="140100" y="384242"/>
                </a:cubicBezTo>
                <a:cubicBezTo>
                  <a:pt x="138513" y="386888"/>
                  <a:pt x="150154" y="368367"/>
                  <a:pt x="155975" y="349317"/>
                </a:cubicBezTo>
                <a:cubicBezTo>
                  <a:pt x="161796" y="330267"/>
                  <a:pt x="170792" y="318625"/>
                  <a:pt x="175025" y="269942"/>
                </a:cubicBezTo>
                <a:cubicBezTo>
                  <a:pt x="179258" y="221259"/>
                  <a:pt x="181375" y="57217"/>
                  <a:pt x="181375" y="57217"/>
                </a:cubicBezTo>
                <a:cubicBezTo>
                  <a:pt x="179258" y="19646"/>
                  <a:pt x="193017" y="53513"/>
                  <a:pt x="162325" y="44517"/>
                </a:cubicBezTo>
                <a:cubicBezTo>
                  <a:pt x="131633" y="35521"/>
                  <a:pt x="7808" y="1654"/>
                  <a:pt x="400" y="6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8" name="フリーフォーム 967">
            <a:extLst>
              <a:ext uri="{FF2B5EF4-FFF2-40B4-BE49-F238E27FC236}">
                <a16:creationId xmlns:a16="http://schemas.microsoft.com/office/drawing/2014/main" id="{B613038F-A510-8694-2E28-BE817ABC73D2}"/>
              </a:ext>
            </a:extLst>
          </p:cNvPr>
          <p:cNvSpPr/>
          <p:nvPr/>
        </p:nvSpPr>
        <p:spPr>
          <a:xfrm>
            <a:off x="7368590" y="8047858"/>
            <a:ext cx="166781" cy="328318"/>
          </a:xfrm>
          <a:custGeom>
            <a:avLst/>
            <a:gdLst>
              <a:gd name="connsiteX0" fmla="*/ 585 w 166781"/>
              <a:gd name="connsiteY0" fmla="*/ 767 h 328318"/>
              <a:gd name="connsiteX1" fmla="*/ 102185 w 166781"/>
              <a:gd name="connsiteY1" fmla="*/ 48392 h 328318"/>
              <a:gd name="connsiteX2" fmla="*/ 146635 w 166781"/>
              <a:gd name="connsiteY2" fmla="*/ 80142 h 328318"/>
              <a:gd name="connsiteX3" fmla="*/ 137110 w 166781"/>
              <a:gd name="connsiteY3" fmla="*/ 111892 h 328318"/>
              <a:gd name="connsiteX4" fmla="*/ 149810 w 166781"/>
              <a:gd name="connsiteY4" fmla="*/ 127767 h 328318"/>
              <a:gd name="connsiteX5" fmla="*/ 149810 w 166781"/>
              <a:gd name="connsiteY5" fmla="*/ 184917 h 328318"/>
              <a:gd name="connsiteX6" fmla="*/ 137110 w 166781"/>
              <a:gd name="connsiteY6" fmla="*/ 229367 h 328318"/>
              <a:gd name="connsiteX7" fmla="*/ 140285 w 166781"/>
              <a:gd name="connsiteY7" fmla="*/ 327792 h 328318"/>
              <a:gd name="connsiteX8" fmla="*/ 137110 w 166781"/>
              <a:gd name="connsiteY8" fmla="*/ 261117 h 328318"/>
              <a:gd name="connsiteX9" fmla="*/ 137110 w 166781"/>
              <a:gd name="connsiteY9" fmla="*/ 108717 h 328318"/>
              <a:gd name="connsiteX10" fmla="*/ 156160 w 166781"/>
              <a:gd name="connsiteY10" fmla="*/ 108717 h 328318"/>
              <a:gd name="connsiteX11" fmla="*/ 152985 w 166781"/>
              <a:gd name="connsiteY11" fmla="*/ 89667 h 328318"/>
              <a:gd name="connsiteX12" fmla="*/ 585 w 166781"/>
              <a:gd name="connsiteY12" fmla="*/ 767 h 32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66781" h="328318">
                <a:moveTo>
                  <a:pt x="585" y="767"/>
                </a:moveTo>
                <a:cubicBezTo>
                  <a:pt x="-7882" y="-6112"/>
                  <a:pt x="77843" y="35163"/>
                  <a:pt x="102185" y="48392"/>
                </a:cubicBezTo>
                <a:cubicBezTo>
                  <a:pt x="126527" y="61621"/>
                  <a:pt x="140814" y="69559"/>
                  <a:pt x="146635" y="80142"/>
                </a:cubicBezTo>
                <a:cubicBezTo>
                  <a:pt x="152456" y="90725"/>
                  <a:pt x="137110" y="111892"/>
                  <a:pt x="137110" y="111892"/>
                </a:cubicBezTo>
                <a:cubicBezTo>
                  <a:pt x="137639" y="119830"/>
                  <a:pt x="147693" y="115596"/>
                  <a:pt x="149810" y="127767"/>
                </a:cubicBezTo>
                <a:cubicBezTo>
                  <a:pt x="151927" y="139938"/>
                  <a:pt x="151927" y="167984"/>
                  <a:pt x="149810" y="184917"/>
                </a:cubicBezTo>
                <a:cubicBezTo>
                  <a:pt x="147693" y="201850"/>
                  <a:pt x="138698" y="205554"/>
                  <a:pt x="137110" y="229367"/>
                </a:cubicBezTo>
                <a:cubicBezTo>
                  <a:pt x="135522" y="253180"/>
                  <a:pt x="140285" y="322500"/>
                  <a:pt x="140285" y="327792"/>
                </a:cubicBezTo>
                <a:cubicBezTo>
                  <a:pt x="140285" y="333084"/>
                  <a:pt x="137639" y="297629"/>
                  <a:pt x="137110" y="261117"/>
                </a:cubicBezTo>
                <a:cubicBezTo>
                  <a:pt x="136581" y="224605"/>
                  <a:pt x="137110" y="108717"/>
                  <a:pt x="137110" y="108717"/>
                </a:cubicBezTo>
                <a:cubicBezTo>
                  <a:pt x="140285" y="83317"/>
                  <a:pt x="156160" y="108717"/>
                  <a:pt x="156160" y="108717"/>
                </a:cubicBezTo>
                <a:cubicBezTo>
                  <a:pt x="158806" y="105542"/>
                  <a:pt x="180502" y="106071"/>
                  <a:pt x="152985" y="89667"/>
                </a:cubicBezTo>
                <a:cubicBezTo>
                  <a:pt x="125468" y="73263"/>
                  <a:pt x="9052" y="7646"/>
                  <a:pt x="585" y="76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9" name="フリーフォーム 968">
            <a:extLst>
              <a:ext uri="{FF2B5EF4-FFF2-40B4-BE49-F238E27FC236}">
                <a16:creationId xmlns:a16="http://schemas.microsoft.com/office/drawing/2014/main" id="{5D1CDA0B-B72E-8ACF-B34A-0589ADF7FDA6}"/>
              </a:ext>
            </a:extLst>
          </p:cNvPr>
          <p:cNvSpPr/>
          <p:nvPr/>
        </p:nvSpPr>
        <p:spPr>
          <a:xfrm>
            <a:off x="7124786" y="8204589"/>
            <a:ext cx="391485" cy="191879"/>
          </a:xfrm>
          <a:custGeom>
            <a:avLst/>
            <a:gdLst>
              <a:gd name="connsiteX0" fmla="*/ 9439 w 391485"/>
              <a:gd name="connsiteY0" fmla="*/ 2786 h 191879"/>
              <a:gd name="connsiteX1" fmla="*/ 218989 w 391485"/>
              <a:gd name="connsiteY1" fmla="*/ 129786 h 191879"/>
              <a:gd name="connsiteX2" fmla="*/ 193589 w 391485"/>
              <a:gd name="connsiteY2" fmla="*/ 110736 h 191879"/>
              <a:gd name="connsiteX3" fmla="*/ 295189 w 391485"/>
              <a:gd name="connsiteY3" fmla="*/ 164711 h 191879"/>
              <a:gd name="connsiteX4" fmla="*/ 387264 w 391485"/>
              <a:gd name="connsiteY4" fmla="*/ 190111 h 191879"/>
              <a:gd name="connsiteX5" fmla="*/ 361864 w 391485"/>
              <a:gd name="connsiteY5" fmla="*/ 183761 h 191879"/>
              <a:gd name="connsiteX6" fmla="*/ 238039 w 391485"/>
              <a:gd name="connsiteY6" fmla="*/ 136136 h 191879"/>
              <a:gd name="connsiteX7" fmla="*/ 53889 w 391485"/>
              <a:gd name="connsiteY7" fmla="*/ 47236 h 191879"/>
              <a:gd name="connsiteX8" fmla="*/ 9439 w 391485"/>
              <a:gd name="connsiteY8" fmla="*/ 2786 h 191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1485" h="191879">
                <a:moveTo>
                  <a:pt x="9439" y="2786"/>
                </a:moveTo>
                <a:cubicBezTo>
                  <a:pt x="36956" y="16544"/>
                  <a:pt x="188297" y="111794"/>
                  <a:pt x="218989" y="129786"/>
                </a:cubicBezTo>
                <a:cubicBezTo>
                  <a:pt x="249681" y="147778"/>
                  <a:pt x="180889" y="104915"/>
                  <a:pt x="193589" y="110736"/>
                </a:cubicBezTo>
                <a:cubicBezTo>
                  <a:pt x="206289" y="116557"/>
                  <a:pt x="262910" y="151482"/>
                  <a:pt x="295189" y="164711"/>
                </a:cubicBezTo>
                <a:cubicBezTo>
                  <a:pt x="327468" y="177940"/>
                  <a:pt x="376151" y="186936"/>
                  <a:pt x="387264" y="190111"/>
                </a:cubicBezTo>
                <a:cubicBezTo>
                  <a:pt x="398377" y="193286"/>
                  <a:pt x="386735" y="192757"/>
                  <a:pt x="361864" y="183761"/>
                </a:cubicBezTo>
                <a:cubicBezTo>
                  <a:pt x="336993" y="174765"/>
                  <a:pt x="289368" y="158890"/>
                  <a:pt x="238039" y="136136"/>
                </a:cubicBezTo>
                <a:cubicBezTo>
                  <a:pt x="186710" y="113382"/>
                  <a:pt x="53889" y="47236"/>
                  <a:pt x="53889" y="47236"/>
                </a:cubicBezTo>
                <a:cubicBezTo>
                  <a:pt x="20022" y="29774"/>
                  <a:pt x="-18078" y="-10972"/>
                  <a:pt x="9439" y="27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0" name="フリーフォーム 969">
            <a:extLst>
              <a:ext uri="{FF2B5EF4-FFF2-40B4-BE49-F238E27FC236}">
                <a16:creationId xmlns:a16="http://schemas.microsoft.com/office/drawing/2014/main" id="{22979B37-1880-8553-F744-0F8F3ED3BBB1}"/>
              </a:ext>
            </a:extLst>
          </p:cNvPr>
          <p:cNvSpPr/>
          <p:nvPr/>
        </p:nvSpPr>
        <p:spPr>
          <a:xfrm>
            <a:off x="7095044" y="8235718"/>
            <a:ext cx="427020" cy="187879"/>
          </a:xfrm>
          <a:custGeom>
            <a:avLst/>
            <a:gdLst>
              <a:gd name="connsiteX0" fmla="*/ 1081 w 427020"/>
              <a:gd name="connsiteY0" fmla="*/ 232 h 187879"/>
              <a:gd name="connsiteX1" fmla="*/ 153481 w 427020"/>
              <a:gd name="connsiteY1" fmla="*/ 89132 h 187879"/>
              <a:gd name="connsiteX2" fmla="*/ 270956 w 427020"/>
              <a:gd name="connsiteY2" fmla="*/ 143107 h 187879"/>
              <a:gd name="connsiteX3" fmla="*/ 423356 w 427020"/>
              <a:gd name="connsiteY3" fmla="*/ 187557 h 187879"/>
              <a:gd name="connsiteX4" fmla="*/ 372556 w 427020"/>
              <a:gd name="connsiteY4" fmla="*/ 162157 h 187879"/>
              <a:gd name="connsiteX5" fmla="*/ 293181 w 427020"/>
              <a:gd name="connsiteY5" fmla="*/ 143107 h 187879"/>
              <a:gd name="connsiteX6" fmla="*/ 236031 w 427020"/>
              <a:gd name="connsiteY6" fmla="*/ 117707 h 187879"/>
              <a:gd name="connsiteX7" fmla="*/ 1081 w 427020"/>
              <a:gd name="connsiteY7" fmla="*/ 232 h 187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27020" h="187879">
                <a:moveTo>
                  <a:pt x="1081" y="232"/>
                </a:moveTo>
                <a:cubicBezTo>
                  <a:pt x="-12677" y="-4530"/>
                  <a:pt x="108502" y="65320"/>
                  <a:pt x="153481" y="89132"/>
                </a:cubicBezTo>
                <a:cubicBezTo>
                  <a:pt x="198460" y="112945"/>
                  <a:pt x="225977" y="126703"/>
                  <a:pt x="270956" y="143107"/>
                </a:cubicBezTo>
                <a:cubicBezTo>
                  <a:pt x="315935" y="159511"/>
                  <a:pt x="406423" y="184382"/>
                  <a:pt x="423356" y="187557"/>
                </a:cubicBezTo>
                <a:cubicBezTo>
                  <a:pt x="440289" y="190732"/>
                  <a:pt x="394252" y="169565"/>
                  <a:pt x="372556" y="162157"/>
                </a:cubicBezTo>
                <a:cubicBezTo>
                  <a:pt x="350860" y="154749"/>
                  <a:pt x="315935" y="150515"/>
                  <a:pt x="293181" y="143107"/>
                </a:cubicBezTo>
                <a:cubicBezTo>
                  <a:pt x="270427" y="135699"/>
                  <a:pt x="282598" y="140461"/>
                  <a:pt x="236031" y="117707"/>
                </a:cubicBezTo>
                <a:cubicBezTo>
                  <a:pt x="189464" y="94953"/>
                  <a:pt x="14839" y="4994"/>
                  <a:pt x="1081" y="2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1" name="フリーフォーム 970">
            <a:extLst>
              <a:ext uri="{FF2B5EF4-FFF2-40B4-BE49-F238E27FC236}">
                <a16:creationId xmlns:a16="http://schemas.microsoft.com/office/drawing/2014/main" id="{DD82701A-5185-BECB-2A91-99BD8CA24130}"/>
              </a:ext>
            </a:extLst>
          </p:cNvPr>
          <p:cNvSpPr/>
          <p:nvPr/>
        </p:nvSpPr>
        <p:spPr>
          <a:xfrm>
            <a:off x="7513207" y="8321042"/>
            <a:ext cx="402167" cy="892862"/>
          </a:xfrm>
          <a:custGeom>
            <a:avLst/>
            <a:gdLst>
              <a:gd name="connsiteX0" fmla="*/ 36943 w 402167"/>
              <a:gd name="connsiteY0" fmla="*/ 633 h 892862"/>
              <a:gd name="connsiteX1" fmla="*/ 11543 w 402167"/>
              <a:gd name="connsiteY1" fmla="*/ 73658 h 892862"/>
              <a:gd name="connsiteX2" fmla="*/ 30593 w 402167"/>
              <a:gd name="connsiteY2" fmla="*/ 175258 h 892862"/>
              <a:gd name="connsiteX3" fmla="*/ 33768 w 402167"/>
              <a:gd name="connsiteY3" fmla="*/ 149858 h 892862"/>
              <a:gd name="connsiteX4" fmla="*/ 125843 w 402167"/>
              <a:gd name="connsiteY4" fmla="*/ 321308 h 892862"/>
              <a:gd name="connsiteX5" fmla="*/ 154418 w 402167"/>
              <a:gd name="connsiteY5" fmla="*/ 422908 h 892862"/>
              <a:gd name="connsiteX6" fmla="*/ 240143 w 402167"/>
              <a:gd name="connsiteY6" fmla="*/ 607058 h 892862"/>
              <a:gd name="connsiteX7" fmla="*/ 217918 w 402167"/>
              <a:gd name="connsiteY7" fmla="*/ 524508 h 892862"/>
              <a:gd name="connsiteX8" fmla="*/ 275068 w 402167"/>
              <a:gd name="connsiteY8" fmla="*/ 638808 h 892862"/>
              <a:gd name="connsiteX9" fmla="*/ 325868 w 402167"/>
              <a:gd name="connsiteY9" fmla="*/ 711833 h 892862"/>
              <a:gd name="connsiteX10" fmla="*/ 383018 w 402167"/>
              <a:gd name="connsiteY10" fmla="*/ 794383 h 892862"/>
              <a:gd name="connsiteX11" fmla="*/ 402068 w 402167"/>
              <a:gd name="connsiteY11" fmla="*/ 826133 h 892862"/>
              <a:gd name="connsiteX12" fmla="*/ 376668 w 402167"/>
              <a:gd name="connsiteY12" fmla="*/ 892808 h 892862"/>
              <a:gd name="connsiteX13" fmla="*/ 395718 w 402167"/>
              <a:gd name="connsiteY13" fmla="*/ 835658 h 892862"/>
              <a:gd name="connsiteX14" fmla="*/ 335393 w 402167"/>
              <a:gd name="connsiteY14" fmla="*/ 740408 h 892862"/>
              <a:gd name="connsiteX15" fmla="*/ 233793 w 402167"/>
              <a:gd name="connsiteY15" fmla="*/ 594358 h 892862"/>
              <a:gd name="connsiteX16" fmla="*/ 157593 w 402167"/>
              <a:gd name="connsiteY16" fmla="*/ 394333 h 892862"/>
              <a:gd name="connsiteX17" fmla="*/ 27418 w 402167"/>
              <a:gd name="connsiteY17" fmla="*/ 149858 h 892862"/>
              <a:gd name="connsiteX18" fmla="*/ 2018 w 402167"/>
              <a:gd name="connsiteY18" fmla="*/ 99058 h 892862"/>
              <a:gd name="connsiteX19" fmla="*/ 5193 w 402167"/>
              <a:gd name="connsiteY19" fmla="*/ 114933 h 892862"/>
              <a:gd name="connsiteX20" fmla="*/ 36943 w 402167"/>
              <a:gd name="connsiteY20" fmla="*/ 633 h 892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02167" h="892862">
                <a:moveTo>
                  <a:pt x="36943" y="633"/>
                </a:moveTo>
                <a:cubicBezTo>
                  <a:pt x="38001" y="-6246"/>
                  <a:pt x="12601" y="44554"/>
                  <a:pt x="11543" y="73658"/>
                </a:cubicBezTo>
                <a:cubicBezTo>
                  <a:pt x="10485" y="102762"/>
                  <a:pt x="26889" y="162558"/>
                  <a:pt x="30593" y="175258"/>
                </a:cubicBezTo>
                <a:cubicBezTo>
                  <a:pt x="34297" y="187958"/>
                  <a:pt x="17893" y="125516"/>
                  <a:pt x="33768" y="149858"/>
                </a:cubicBezTo>
                <a:cubicBezTo>
                  <a:pt x="49643" y="174200"/>
                  <a:pt x="105735" y="275800"/>
                  <a:pt x="125843" y="321308"/>
                </a:cubicBezTo>
                <a:cubicBezTo>
                  <a:pt x="145951" y="366816"/>
                  <a:pt x="135368" y="375283"/>
                  <a:pt x="154418" y="422908"/>
                </a:cubicBezTo>
                <a:cubicBezTo>
                  <a:pt x="173468" y="470533"/>
                  <a:pt x="229560" y="590125"/>
                  <a:pt x="240143" y="607058"/>
                </a:cubicBezTo>
                <a:cubicBezTo>
                  <a:pt x="250726" y="623991"/>
                  <a:pt x="212097" y="519216"/>
                  <a:pt x="217918" y="524508"/>
                </a:cubicBezTo>
                <a:cubicBezTo>
                  <a:pt x="223739" y="529800"/>
                  <a:pt x="257076" y="607587"/>
                  <a:pt x="275068" y="638808"/>
                </a:cubicBezTo>
                <a:cubicBezTo>
                  <a:pt x="293060" y="670029"/>
                  <a:pt x="325868" y="711833"/>
                  <a:pt x="325868" y="711833"/>
                </a:cubicBezTo>
                <a:cubicBezTo>
                  <a:pt x="343860" y="737762"/>
                  <a:pt x="370318" y="775333"/>
                  <a:pt x="383018" y="794383"/>
                </a:cubicBezTo>
                <a:cubicBezTo>
                  <a:pt x="395718" y="813433"/>
                  <a:pt x="403126" y="809729"/>
                  <a:pt x="402068" y="826133"/>
                </a:cubicBezTo>
                <a:cubicBezTo>
                  <a:pt x="401010" y="842537"/>
                  <a:pt x="377726" y="891220"/>
                  <a:pt x="376668" y="892808"/>
                </a:cubicBezTo>
                <a:cubicBezTo>
                  <a:pt x="375610" y="894396"/>
                  <a:pt x="402597" y="861058"/>
                  <a:pt x="395718" y="835658"/>
                </a:cubicBezTo>
                <a:cubicBezTo>
                  <a:pt x="388839" y="810258"/>
                  <a:pt x="362380" y="780625"/>
                  <a:pt x="335393" y="740408"/>
                </a:cubicBezTo>
                <a:cubicBezTo>
                  <a:pt x="308406" y="700191"/>
                  <a:pt x="263426" y="652037"/>
                  <a:pt x="233793" y="594358"/>
                </a:cubicBezTo>
                <a:cubicBezTo>
                  <a:pt x="204160" y="536679"/>
                  <a:pt x="191989" y="468416"/>
                  <a:pt x="157593" y="394333"/>
                </a:cubicBezTo>
                <a:cubicBezTo>
                  <a:pt x="123197" y="320250"/>
                  <a:pt x="53347" y="199070"/>
                  <a:pt x="27418" y="149858"/>
                </a:cubicBezTo>
                <a:cubicBezTo>
                  <a:pt x="1489" y="100646"/>
                  <a:pt x="5722" y="104879"/>
                  <a:pt x="2018" y="99058"/>
                </a:cubicBezTo>
                <a:cubicBezTo>
                  <a:pt x="-1686" y="93237"/>
                  <a:pt x="-99" y="129750"/>
                  <a:pt x="5193" y="114933"/>
                </a:cubicBezTo>
                <a:cubicBezTo>
                  <a:pt x="10485" y="100116"/>
                  <a:pt x="35885" y="7512"/>
                  <a:pt x="36943" y="6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2" name="フリーフォーム 971">
            <a:extLst>
              <a:ext uri="{FF2B5EF4-FFF2-40B4-BE49-F238E27FC236}">
                <a16:creationId xmlns:a16="http://schemas.microsoft.com/office/drawing/2014/main" id="{4291A1E2-BBE8-7686-F1A0-F66AC74D67F9}"/>
              </a:ext>
            </a:extLst>
          </p:cNvPr>
          <p:cNvSpPr/>
          <p:nvPr/>
        </p:nvSpPr>
        <p:spPr>
          <a:xfrm>
            <a:off x="7185025" y="8321675"/>
            <a:ext cx="356619" cy="140345"/>
          </a:xfrm>
          <a:custGeom>
            <a:avLst/>
            <a:gdLst>
              <a:gd name="connsiteX0" fmla="*/ 0 w 356619"/>
              <a:gd name="connsiteY0" fmla="*/ 0 h 140345"/>
              <a:gd name="connsiteX1" fmla="*/ 190500 w 356619"/>
              <a:gd name="connsiteY1" fmla="*/ 101600 h 140345"/>
              <a:gd name="connsiteX2" fmla="*/ 174625 w 356619"/>
              <a:gd name="connsiteY2" fmla="*/ 98425 h 140345"/>
              <a:gd name="connsiteX3" fmla="*/ 298450 w 356619"/>
              <a:gd name="connsiteY3" fmla="*/ 133350 h 140345"/>
              <a:gd name="connsiteX4" fmla="*/ 355600 w 356619"/>
              <a:gd name="connsiteY4" fmla="*/ 139700 h 140345"/>
              <a:gd name="connsiteX5" fmla="*/ 254000 w 356619"/>
              <a:gd name="connsiteY5" fmla="*/ 123825 h 140345"/>
              <a:gd name="connsiteX6" fmla="*/ 127000 w 356619"/>
              <a:gd name="connsiteY6" fmla="*/ 79375 h 140345"/>
              <a:gd name="connsiteX7" fmla="*/ 158750 w 356619"/>
              <a:gd name="connsiteY7" fmla="*/ 95250 h 140345"/>
              <a:gd name="connsiteX8" fmla="*/ 0 w 356619"/>
              <a:gd name="connsiteY8" fmla="*/ 0 h 140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56619" h="140345">
                <a:moveTo>
                  <a:pt x="0" y="0"/>
                </a:moveTo>
                <a:lnTo>
                  <a:pt x="190500" y="101600"/>
                </a:lnTo>
                <a:cubicBezTo>
                  <a:pt x="219604" y="118004"/>
                  <a:pt x="156633" y="93133"/>
                  <a:pt x="174625" y="98425"/>
                </a:cubicBezTo>
                <a:cubicBezTo>
                  <a:pt x="192617" y="103717"/>
                  <a:pt x="268288" y="126471"/>
                  <a:pt x="298450" y="133350"/>
                </a:cubicBezTo>
                <a:cubicBezTo>
                  <a:pt x="328612" y="140229"/>
                  <a:pt x="363008" y="141287"/>
                  <a:pt x="355600" y="139700"/>
                </a:cubicBezTo>
                <a:cubicBezTo>
                  <a:pt x="348192" y="138113"/>
                  <a:pt x="292100" y="133879"/>
                  <a:pt x="254000" y="123825"/>
                </a:cubicBezTo>
                <a:cubicBezTo>
                  <a:pt x="215900" y="113771"/>
                  <a:pt x="142875" y="84137"/>
                  <a:pt x="127000" y="79375"/>
                </a:cubicBezTo>
                <a:cubicBezTo>
                  <a:pt x="111125" y="74613"/>
                  <a:pt x="158750" y="95250"/>
                  <a:pt x="158750" y="9525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3" name="フリーフォーム 972">
            <a:extLst>
              <a:ext uri="{FF2B5EF4-FFF2-40B4-BE49-F238E27FC236}">
                <a16:creationId xmlns:a16="http://schemas.microsoft.com/office/drawing/2014/main" id="{D304FF2A-CEBA-D7DD-996A-711042FBCF8A}"/>
              </a:ext>
            </a:extLst>
          </p:cNvPr>
          <p:cNvSpPr/>
          <p:nvPr/>
        </p:nvSpPr>
        <p:spPr>
          <a:xfrm>
            <a:off x="7175472" y="8347055"/>
            <a:ext cx="377856" cy="155662"/>
          </a:xfrm>
          <a:custGeom>
            <a:avLst/>
            <a:gdLst>
              <a:gd name="connsiteX0" fmla="*/ 28 w 377856"/>
              <a:gd name="connsiteY0" fmla="*/ 20 h 155662"/>
              <a:gd name="connsiteX1" fmla="*/ 238153 w 377856"/>
              <a:gd name="connsiteY1" fmla="*/ 117495 h 155662"/>
              <a:gd name="connsiteX2" fmla="*/ 181003 w 377856"/>
              <a:gd name="connsiteY2" fmla="*/ 85745 h 155662"/>
              <a:gd name="connsiteX3" fmla="*/ 292128 w 377856"/>
              <a:gd name="connsiteY3" fmla="*/ 133370 h 155662"/>
              <a:gd name="connsiteX4" fmla="*/ 377853 w 377856"/>
              <a:gd name="connsiteY4" fmla="*/ 155595 h 155662"/>
              <a:gd name="connsiteX5" fmla="*/ 295303 w 377856"/>
              <a:gd name="connsiteY5" fmla="*/ 127020 h 155662"/>
              <a:gd name="connsiteX6" fmla="*/ 222278 w 377856"/>
              <a:gd name="connsiteY6" fmla="*/ 107970 h 155662"/>
              <a:gd name="connsiteX7" fmla="*/ 28 w 377856"/>
              <a:gd name="connsiteY7" fmla="*/ 20 h 155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7856" h="155662">
                <a:moveTo>
                  <a:pt x="28" y="20"/>
                </a:moveTo>
                <a:cubicBezTo>
                  <a:pt x="2674" y="1608"/>
                  <a:pt x="207991" y="103208"/>
                  <a:pt x="238153" y="117495"/>
                </a:cubicBezTo>
                <a:cubicBezTo>
                  <a:pt x="268315" y="131782"/>
                  <a:pt x="172007" y="83099"/>
                  <a:pt x="181003" y="85745"/>
                </a:cubicBezTo>
                <a:cubicBezTo>
                  <a:pt x="189999" y="88391"/>
                  <a:pt x="259320" y="121728"/>
                  <a:pt x="292128" y="133370"/>
                </a:cubicBezTo>
                <a:cubicBezTo>
                  <a:pt x="324936" y="145012"/>
                  <a:pt x="377324" y="156653"/>
                  <a:pt x="377853" y="155595"/>
                </a:cubicBezTo>
                <a:cubicBezTo>
                  <a:pt x="378382" y="154537"/>
                  <a:pt x="321232" y="134957"/>
                  <a:pt x="295303" y="127020"/>
                </a:cubicBezTo>
                <a:cubicBezTo>
                  <a:pt x="269374" y="119083"/>
                  <a:pt x="264082" y="127020"/>
                  <a:pt x="222278" y="107970"/>
                </a:cubicBezTo>
                <a:cubicBezTo>
                  <a:pt x="180474" y="88920"/>
                  <a:pt x="-2618" y="-1568"/>
                  <a:pt x="28" y="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4" name="フリーフォーム 973">
            <a:extLst>
              <a:ext uri="{FF2B5EF4-FFF2-40B4-BE49-F238E27FC236}">
                <a16:creationId xmlns:a16="http://schemas.microsoft.com/office/drawing/2014/main" id="{861B3FB4-048A-05F9-8AE8-F84C25EED89E}"/>
              </a:ext>
            </a:extLst>
          </p:cNvPr>
          <p:cNvSpPr/>
          <p:nvPr/>
        </p:nvSpPr>
        <p:spPr>
          <a:xfrm>
            <a:off x="7524750" y="8461375"/>
            <a:ext cx="108664" cy="217259"/>
          </a:xfrm>
          <a:custGeom>
            <a:avLst/>
            <a:gdLst>
              <a:gd name="connsiteX0" fmla="*/ 0 w 108664"/>
              <a:gd name="connsiteY0" fmla="*/ 0 h 217259"/>
              <a:gd name="connsiteX1" fmla="*/ 57150 w 108664"/>
              <a:gd name="connsiteY1" fmla="*/ 114300 h 217259"/>
              <a:gd name="connsiteX2" fmla="*/ 107950 w 108664"/>
              <a:gd name="connsiteY2" fmla="*/ 215900 h 217259"/>
              <a:gd name="connsiteX3" fmla="*/ 82550 w 108664"/>
              <a:gd name="connsiteY3" fmla="*/ 165100 h 217259"/>
              <a:gd name="connsiteX4" fmla="*/ 22225 w 108664"/>
              <a:gd name="connsiteY4" fmla="*/ 57150 h 217259"/>
              <a:gd name="connsiteX5" fmla="*/ 41275 w 108664"/>
              <a:gd name="connsiteY5" fmla="*/ 69850 h 217259"/>
              <a:gd name="connsiteX6" fmla="*/ 0 w 108664"/>
              <a:gd name="connsiteY6" fmla="*/ 0 h 2172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8664" h="217259">
                <a:moveTo>
                  <a:pt x="0" y="0"/>
                </a:moveTo>
                <a:lnTo>
                  <a:pt x="57150" y="114300"/>
                </a:lnTo>
                <a:lnTo>
                  <a:pt x="107950" y="215900"/>
                </a:lnTo>
                <a:cubicBezTo>
                  <a:pt x="112183" y="224367"/>
                  <a:pt x="96837" y="191558"/>
                  <a:pt x="82550" y="165100"/>
                </a:cubicBezTo>
                <a:cubicBezTo>
                  <a:pt x="68263" y="138642"/>
                  <a:pt x="22225" y="57150"/>
                  <a:pt x="22225" y="57150"/>
                </a:cubicBezTo>
                <a:cubicBezTo>
                  <a:pt x="15346" y="41275"/>
                  <a:pt x="41804" y="76200"/>
                  <a:pt x="41275" y="69850"/>
                </a:cubicBezTo>
                <a:cubicBezTo>
                  <a:pt x="40746" y="63500"/>
                  <a:pt x="29898" y="41275"/>
                  <a:pt x="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5" name="フリーフォーム 974">
            <a:extLst>
              <a:ext uri="{FF2B5EF4-FFF2-40B4-BE49-F238E27FC236}">
                <a16:creationId xmlns:a16="http://schemas.microsoft.com/office/drawing/2014/main" id="{E837200E-DD95-FE04-8F98-34033CC99E16}"/>
              </a:ext>
            </a:extLst>
          </p:cNvPr>
          <p:cNvSpPr/>
          <p:nvPr/>
        </p:nvSpPr>
        <p:spPr>
          <a:xfrm>
            <a:off x="7280239" y="8496282"/>
            <a:ext cx="400659" cy="271329"/>
          </a:xfrm>
          <a:custGeom>
            <a:avLst/>
            <a:gdLst>
              <a:gd name="connsiteX0" fmla="*/ 36 w 400659"/>
              <a:gd name="connsiteY0" fmla="*/ 18 h 271329"/>
              <a:gd name="connsiteX1" fmla="*/ 250861 w 400659"/>
              <a:gd name="connsiteY1" fmla="*/ 117493 h 271329"/>
              <a:gd name="connsiteX2" fmla="*/ 222286 w 400659"/>
              <a:gd name="connsiteY2" fmla="*/ 95268 h 271329"/>
              <a:gd name="connsiteX3" fmla="*/ 327061 w 400659"/>
              <a:gd name="connsiteY3" fmla="*/ 161943 h 271329"/>
              <a:gd name="connsiteX4" fmla="*/ 396911 w 400659"/>
              <a:gd name="connsiteY4" fmla="*/ 269893 h 271329"/>
              <a:gd name="connsiteX5" fmla="*/ 381036 w 400659"/>
              <a:gd name="connsiteY5" fmla="*/ 219093 h 271329"/>
              <a:gd name="connsiteX6" fmla="*/ 295311 w 400659"/>
              <a:gd name="connsiteY6" fmla="*/ 149243 h 271329"/>
              <a:gd name="connsiteX7" fmla="*/ 187361 w 400659"/>
              <a:gd name="connsiteY7" fmla="*/ 73043 h 271329"/>
              <a:gd name="connsiteX8" fmla="*/ 231811 w 400659"/>
              <a:gd name="connsiteY8" fmla="*/ 107968 h 271329"/>
              <a:gd name="connsiteX9" fmla="*/ 36 w 400659"/>
              <a:gd name="connsiteY9" fmla="*/ 18 h 27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00659" h="271329">
                <a:moveTo>
                  <a:pt x="36" y="18"/>
                </a:moveTo>
                <a:cubicBezTo>
                  <a:pt x="3211" y="1605"/>
                  <a:pt x="213819" y="101618"/>
                  <a:pt x="250861" y="117493"/>
                </a:cubicBezTo>
                <a:cubicBezTo>
                  <a:pt x="287903" y="133368"/>
                  <a:pt x="209586" y="87860"/>
                  <a:pt x="222286" y="95268"/>
                </a:cubicBezTo>
                <a:cubicBezTo>
                  <a:pt x="234986" y="102676"/>
                  <a:pt x="297957" y="132839"/>
                  <a:pt x="327061" y="161943"/>
                </a:cubicBezTo>
                <a:cubicBezTo>
                  <a:pt x="356165" y="191047"/>
                  <a:pt x="387915" y="260368"/>
                  <a:pt x="396911" y="269893"/>
                </a:cubicBezTo>
                <a:cubicBezTo>
                  <a:pt x="405907" y="279418"/>
                  <a:pt x="397969" y="239201"/>
                  <a:pt x="381036" y="219093"/>
                </a:cubicBezTo>
                <a:cubicBezTo>
                  <a:pt x="364103" y="198985"/>
                  <a:pt x="327590" y="173585"/>
                  <a:pt x="295311" y="149243"/>
                </a:cubicBezTo>
                <a:cubicBezTo>
                  <a:pt x="263032" y="124901"/>
                  <a:pt x="197944" y="79922"/>
                  <a:pt x="187361" y="73043"/>
                </a:cubicBezTo>
                <a:cubicBezTo>
                  <a:pt x="176778" y="66164"/>
                  <a:pt x="261444" y="116435"/>
                  <a:pt x="231811" y="107968"/>
                </a:cubicBezTo>
                <a:cubicBezTo>
                  <a:pt x="202178" y="99501"/>
                  <a:pt x="-3139" y="-1569"/>
                  <a:pt x="36" y="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6" name="フリーフォーム 975">
            <a:extLst>
              <a:ext uri="{FF2B5EF4-FFF2-40B4-BE49-F238E27FC236}">
                <a16:creationId xmlns:a16="http://schemas.microsoft.com/office/drawing/2014/main" id="{7320CA59-05EC-9690-0B54-7DF4F4516BB9}"/>
              </a:ext>
            </a:extLst>
          </p:cNvPr>
          <p:cNvSpPr/>
          <p:nvPr/>
        </p:nvSpPr>
        <p:spPr>
          <a:xfrm>
            <a:off x="7305411" y="8493021"/>
            <a:ext cx="454380" cy="563686"/>
          </a:xfrm>
          <a:custGeom>
            <a:avLst/>
            <a:gdLst>
              <a:gd name="connsiteX0" fmla="*/ 264 w 454380"/>
              <a:gd name="connsiteY0" fmla="*/ 104 h 563686"/>
              <a:gd name="connsiteX1" fmla="*/ 228864 w 454380"/>
              <a:gd name="connsiteY1" fmla="*/ 235054 h 563686"/>
              <a:gd name="connsiteX2" fmla="*/ 225689 w 454380"/>
              <a:gd name="connsiteY2" fmla="*/ 212829 h 563686"/>
              <a:gd name="connsiteX3" fmla="*/ 425714 w 454380"/>
              <a:gd name="connsiteY3" fmla="*/ 508104 h 563686"/>
              <a:gd name="connsiteX4" fmla="*/ 451114 w 454380"/>
              <a:gd name="connsiteY4" fmla="*/ 562079 h 563686"/>
              <a:gd name="connsiteX5" fmla="*/ 406664 w 454380"/>
              <a:gd name="connsiteY5" fmla="*/ 482704 h 563686"/>
              <a:gd name="connsiteX6" fmla="*/ 298714 w 454380"/>
              <a:gd name="connsiteY6" fmla="*/ 304904 h 563686"/>
              <a:gd name="connsiteX7" fmla="*/ 171714 w 454380"/>
              <a:gd name="connsiteY7" fmla="*/ 155679 h 563686"/>
              <a:gd name="connsiteX8" fmla="*/ 212989 w 454380"/>
              <a:gd name="connsiteY8" fmla="*/ 196954 h 563686"/>
              <a:gd name="connsiteX9" fmla="*/ 101864 w 454380"/>
              <a:gd name="connsiteY9" fmla="*/ 66779 h 563686"/>
              <a:gd name="connsiteX10" fmla="*/ 181239 w 454380"/>
              <a:gd name="connsiteY10" fmla="*/ 203304 h 563686"/>
              <a:gd name="connsiteX11" fmla="*/ 264 w 454380"/>
              <a:gd name="connsiteY11" fmla="*/ 104 h 563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54380" h="563686">
                <a:moveTo>
                  <a:pt x="264" y="104"/>
                </a:moveTo>
                <a:cubicBezTo>
                  <a:pt x="8201" y="5396"/>
                  <a:pt x="191293" y="199600"/>
                  <a:pt x="228864" y="235054"/>
                </a:cubicBezTo>
                <a:cubicBezTo>
                  <a:pt x="266435" y="270508"/>
                  <a:pt x="192881" y="167321"/>
                  <a:pt x="225689" y="212829"/>
                </a:cubicBezTo>
                <a:cubicBezTo>
                  <a:pt x="258497" y="258337"/>
                  <a:pt x="388143" y="449896"/>
                  <a:pt x="425714" y="508104"/>
                </a:cubicBezTo>
                <a:cubicBezTo>
                  <a:pt x="463285" y="566312"/>
                  <a:pt x="454289" y="566312"/>
                  <a:pt x="451114" y="562079"/>
                </a:cubicBezTo>
                <a:cubicBezTo>
                  <a:pt x="447939" y="557846"/>
                  <a:pt x="432064" y="525566"/>
                  <a:pt x="406664" y="482704"/>
                </a:cubicBezTo>
                <a:cubicBezTo>
                  <a:pt x="381264" y="439842"/>
                  <a:pt x="337872" y="359408"/>
                  <a:pt x="298714" y="304904"/>
                </a:cubicBezTo>
                <a:cubicBezTo>
                  <a:pt x="259556" y="250400"/>
                  <a:pt x="186002" y="173671"/>
                  <a:pt x="171714" y="155679"/>
                </a:cubicBezTo>
                <a:cubicBezTo>
                  <a:pt x="157426" y="137687"/>
                  <a:pt x="224631" y="211770"/>
                  <a:pt x="212989" y="196954"/>
                </a:cubicBezTo>
                <a:cubicBezTo>
                  <a:pt x="201347" y="182138"/>
                  <a:pt x="107155" y="65721"/>
                  <a:pt x="101864" y="66779"/>
                </a:cubicBezTo>
                <a:cubicBezTo>
                  <a:pt x="96573" y="67837"/>
                  <a:pt x="197114" y="214417"/>
                  <a:pt x="181239" y="203304"/>
                </a:cubicBezTo>
                <a:cubicBezTo>
                  <a:pt x="165364" y="192192"/>
                  <a:pt x="-7673" y="-5188"/>
                  <a:pt x="264" y="10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7" name="フリーフォーム 976">
            <a:extLst>
              <a:ext uri="{FF2B5EF4-FFF2-40B4-BE49-F238E27FC236}">
                <a16:creationId xmlns:a16="http://schemas.microsoft.com/office/drawing/2014/main" id="{56CA0EDB-75F3-CEF1-6D4F-232B6F74A337}"/>
              </a:ext>
            </a:extLst>
          </p:cNvPr>
          <p:cNvSpPr/>
          <p:nvPr/>
        </p:nvSpPr>
        <p:spPr>
          <a:xfrm>
            <a:off x="7074276" y="8422644"/>
            <a:ext cx="866611" cy="852703"/>
          </a:xfrm>
          <a:custGeom>
            <a:avLst/>
            <a:gdLst>
              <a:gd name="connsiteX0" fmla="*/ 183774 w 866611"/>
              <a:gd name="connsiteY0" fmla="*/ 631 h 852703"/>
              <a:gd name="connsiteX1" fmla="*/ 34549 w 866611"/>
              <a:gd name="connsiteY1" fmla="*/ 168906 h 852703"/>
              <a:gd name="connsiteX2" fmla="*/ 78999 w 866611"/>
              <a:gd name="connsiteY2" fmla="*/ 133981 h 852703"/>
              <a:gd name="connsiteX3" fmla="*/ 9149 w 866611"/>
              <a:gd name="connsiteY3" fmla="*/ 248281 h 852703"/>
              <a:gd name="connsiteX4" fmla="*/ 5974 w 866611"/>
              <a:gd name="connsiteY4" fmla="*/ 280031 h 852703"/>
              <a:gd name="connsiteX5" fmla="*/ 56774 w 866611"/>
              <a:gd name="connsiteY5" fmla="*/ 330831 h 852703"/>
              <a:gd name="connsiteX6" fmla="*/ 34549 w 866611"/>
              <a:gd name="connsiteY6" fmla="*/ 330831 h 852703"/>
              <a:gd name="connsiteX7" fmla="*/ 301249 w 866611"/>
              <a:gd name="connsiteY7" fmla="*/ 530856 h 852703"/>
              <a:gd name="connsiteX8" fmla="*/ 288549 w 866611"/>
              <a:gd name="connsiteY8" fmla="*/ 511806 h 852703"/>
              <a:gd name="connsiteX9" fmla="*/ 536199 w 866611"/>
              <a:gd name="connsiteY9" fmla="*/ 680081 h 852703"/>
              <a:gd name="connsiteX10" fmla="*/ 523499 w 866611"/>
              <a:gd name="connsiteY10" fmla="*/ 651506 h 852703"/>
              <a:gd name="connsiteX11" fmla="*/ 660024 w 866611"/>
              <a:gd name="connsiteY11" fmla="*/ 756281 h 852703"/>
              <a:gd name="connsiteX12" fmla="*/ 634624 w 866611"/>
              <a:gd name="connsiteY12" fmla="*/ 734056 h 852703"/>
              <a:gd name="connsiteX13" fmla="*/ 863224 w 866611"/>
              <a:gd name="connsiteY13" fmla="*/ 851531 h 852703"/>
              <a:gd name="connsiteX14" fmla="*/ 777499 w 866611"/>
              <a:gd name="connsiteY14" fmla="*/ 797556 h 852703"/>
              <a:gd name="connsiteX15" fmla="*/ 459999 w 866611"/>
              <a:gd name="connsiteY15" fmla="*/ 610231 h 852703"/>
              <a:gd name="connsiteX16" fmla="*/ 66299 w 866611"/>
              <a:gd name="connsiteY16" fmla="*/ 327656 h 852703"/>
              <a:gd name="connsiteX17" fmla="*/ 113924 w 866611"/>
              <a:gd name="connsiteY17" fmla="*/ 368931 h 852703"/>
              <a:gd name="connsiteX18" fmla="*/ 28199 w 866611"/>
              <a:gd name="connsiteY18" fmla="*/ 267331 h 852703"/>
              <a:gd name="connsiteX19" fmla="*/ 18674 w 866611"/>
              <a:gd name="connsiteY19" fmla="*/ 295906 h 852703"/>
              <a:gd name="connsiteX20" fmla="*/ 9149 w 866611"/>
              <a:gd name="connsiteY20" fmla="*/ 257806 h 852703"/>
              <a:gd name="connsiteX21" fmla="*/ 85349 w 866611"/>
              <a:gd name="connsiteY21" fmla="*/ 149856 h 852703"/>
              <a:gd name="connsiteX22" fmla="*/ 56774 w 866611"/>
              <a:gd name="connsiteY22" fmla="*/ 222881 h 852703"/>
              <a:gd name="connsiteX23" fmla="*/ 91699 w 866611"/>
              <a:gd name="connsiteY23" fmla="*/ 159381 h 852703"/>
              <a:gd name="connsiteX24" fmla="*/ 110749 w 866611"/>
              <a:gd name="connsiteY24" fmla="*/ 111756 h 852703"/>
              <a:gd name="connsiteX25" fmla="*/ 183774 w 866611"/>
              <a:gd name="connsiteY25" fmla="*/ 631 h 852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866611" h="852703">
                <a:moveTo>
                  <a:pt x="183774" y="631"/>
                </a:moveTo>
                <a:cubicBezTo>
                  <a:pt x="171074" y="10156"/>
                  <a:pt x="52011" y="146681"/>
                  <a:pt x="34549" y="168906"/>
                </a:cubicBezTo>
                <a:cubicBezTo>
                  <a:pt x="17087" y="191131"/>
                  <a:pt x="83232" y="120752"/>
                  <a:pt x="78999" y="133981"/>
                </a:cubicBezTo>
                <a:cubicBezTo>
                  <a:pt x="74766" y="147210"/>
                  <a:pt x="21320" y="223939"/>
                  <a:pt x="9149" y="248281"/>
                </a:cubicBezTo>
                <a:cubicBezTo>
                  <a:pt x="-3022" y="272623"/>
                  <a:pt x="-1964" y="266273"/>
                  <a:pt x="5974" y="280031"/>
                </a:cubicBezTo>
                <a:cubicBezTo>
                  <a:pt x="13911" y="293789"/>
                  <a:pt x="52011" y="322364"/>
                  <a:pt x="56774" y="330831"/>
                </a:cubicBezTo>
                <a:cubicBezTo>
                  <a:pt x="61537" y="339298"/>
                  <a:pt x="-6197" y="297494"/>
                  <a:pt x="34549" y="330831"/>
                </a:cubicBezTo>
                <a:cubicBezTo>
                  <a:pt x="75295" y="364169"/>
                  <a:pt x="258916" y="500694"/>
                  <a:pt x="301249" y="530856"/>
                </a:cubicBezTo>
                <a:cubicBezTo>
                  <a:pt x="343582" y="561018"/>
                  <a:pt x="249391" y="486935"/>
                  <a:pt x="288549" y="511806"/>
                </a:cubicBezTo>
                <a:cubicBezTo>
                  <a:pt x="327707" y="536677"/>
                  <a:pt x="497041" y="656798"/>
                  <a:pt x="536199" y="680081"/>
                </a:cubicBezTo>
                <a:cubicBezTo>
                  <a:pt x="575357" y="703364"/>
                  <a:pt x="502862" y="638806"/>
                  <a:pt x="523499" y="651506"/>
                </a:cubicBezTo>
                <a:cubicBezTo>
                  <a:pt x="544136" y="664206"/>
                  <a:pt x="641503" y="742523"/>
                  <a:pt x="660024" y="756281"/>
                </a:cubicBezTo>
                <a:cubicBezTo>
                  <a:pt x="678545" y="770039"/>
                  <a:pt x="600757" y="718181"/>
                  <a:pt x="634624" y="734056"/>
                </a:cubicBezTo>
                <a:cubicBezTo>
                  <a:pt x="668491" y="749931"/>
                  <a:pt x="839412" y="840948"/>
                  <a:pt x="863224" y="851531"/>
                </a:cubicBezTo>
                <a:cubicBezTo>
                  <a:pt x="887036" y="862114"/>
                  <a:pt x="777499" y="797556"/>
                  <a:pt x="777499" y="797556"/>
                </a:cubicBezTo>
                <a:cubicBezTo>
                  <a:pt x="710295" y="757339"/>
                  <a:pt x="578532" y="688548"/>
                  <a:pt x="459999" y="610231"/>
                </a:cubicBezTo>
                <a:cubicBezTo>
                  <a:pt x="341466" y="531914"/>
                  <a:pt x="123978" y="367873"/>
                  <a:pt x="66299" y="327656"/>
                </a:cubicBezTo>
                <a:cubicBezTo>
                  <a:pt x="8620" y="287439"/>
                  <a:pt x="120274" y="378985"/>
                  <a:pt x="113924" y="368931"/>
                </a:cubicBezTo>
                <a:cubicBezTo>
                  <a:pt x="107574" y="358877"/>
                  <a:pt x="44074" y="279502"/>
                  <a:pt x="28199" y="267331"/>
                </a:cubicBezTo>
                <a:cubicBezTo>
                  <a:pt x="12324" y="255160"/>
                  <a:pt x="21849" y="297493"/>
                  <a:pt x="18674" y="295906"/>
                </a:cubicBezTo>
                <a:cubicBezTo>
                  <a:pt x="15499" y="294319"/>
                  <a:pt x="-1963" y="282148"/>
                  <a:pt x="9149" y="257806"/>
                </a:cubicBezTo>
                <a:cubicBezTo>
                  <a:pt x="20261" y="233464"/>
                  <a:pt x="77412" y="155677"/>
                  <a:pt x="85349" y="149856"/>
                </a:cubicBezTo>
                <a:cubicBezTo>
                  <a:pt x="93286" y="144035"/>
                  <a:pt x="55716" y="221293"/>
                  <a:pt x="56774" y="222881"/>
                </a:cubicBezTo>
                <a:cubicBezTo>
                  <a:pt x="57832" y="224469"/>
                  <a:pt x="82703" y="177902"/>
                  <a:pt x="91699" y="159381"/>
                </a:cubicBezTo>
                <a:cubicBezTo>
                  <a:pt x="100695" y="140860"/>
                  <a:pt x="98049" y="131335"/>
                  <a:pt x="110749" y="111756"/>
                </a:cubicBezTo>
                <a:cubicBezTo>
                  <a:pt x="123449" y="92177"/>
                  <a:pt x="196474" y="-8894"/>
                  <a:pt x="183774" y="6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8" name="フリーフォーム 977">
            <a:extLst>
              <a:ext uri="{FF2B5EF4-FFF2-40B4-BE49-F238E27FC236}">
                <a16:creationId xmlns:a16="http://schemas.microsoft.com/office/drawing/2014/main" id="{5CEF6C74-5B70-D41A-194C-A6CFD11A27D3}"/>
              </a:ext>
            </a:extLst>
          </p:cNvPr>
          <p:cNvSpPr/>
          <p:nvPr/>
        </p:nvSpPr>
        <p:spPr>
          <a:xfrm>
            <a:off x="7244280" y="8454259"/>
            <a:ext cx="446447" cy="629712"/>
          </a:xfrm>
          <a:custGeom>
            <a:avLst/>
            <a:gdLst>
              <a:gd name="connsiteX0" fmla="*/ 1070 w 446447"/>
              <a:gd name="connsiteY0" fmla="*/ 766 h 629712"/>
              <a:gd name="connsiteX1" fmla="*/ 277295 w 446447"/>
              <a:gd name="connsiteY1" fmla="*/ 299216 h 629712"/>
              <a:gd name="connsiteX2" fmla="*/ 264595 w 446447"/>
              <a:gd name="connsiteY2" fmla="*/ 270641 h 629712"/>
              <a:gd name="connsiteX3" fmla="*/ 331270 w 446447"/>
              <a:gd name="connsiteY3" fmla="*/ 381766 h 629712"/>
              <a:gd name="connsiteX4" fmla="*/ 397945 w 446447"/>
              <a:gd name="connsiteY4" fmla="*/ 505591 h 629712"/>
              <a:gd name="connsiteX5" fmla="*/ 445570 w 446447"/>
              <a:gd name="connsiteY5" fmla="*/ 629416 h 629712"/>
              <a:gd name="connsiteX6" fmla="*/ 420170 w 446447"/>
              <a:gd name="connsiteY6" fmla="*/ 534166 h 629712"/>
              <a:gd name="connsiteX7" fmla="*/ 318570 w 446447"/>
              <a:gd name="connsiteY7" fmla="*/ 350016 h 629712"/>
              <a:gd name="connsiteX8" fmla="*/ 118545 w 446447"/>
              <a:gd name="connsiteY8" fmla="*/ 127766 h 629712"/>
              <a:gd name="connsiteX9" fmla="*/ 178870 w 446447"/>
              <a:gd name="connsiteY9" fmla="*/ 210316 h 629712"/>
              <a:gd name="connsiteX10" fmla="*/ 1070 w 446447"/>
              <a:gd name="connsiteY10" fmla="*/ 766 h 62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6447" h="629712">
                <a:moveTo>
                  <a:pt x="1070" y="766"/>
                </a:moveTo>
                <a:cubicBezTo>
                  <a:pt x="17474" y="15583"/>
                  <a:pt x="233374" y="254237"/>
                  <a:pt x="277295" y="299216"/>
                </a:cubicBezTo>
                <a:cubicBezTo>
                  <a:pt x="321216" y="344195"/>
                  <a:pt x="255599" y="256883"/>
                  <a:pt x="264595" y="270641"/>
                </a:cubicBezTo>
                <a:cubicBezTo>
                  <a:pt x="273591" y="284399"/>
                  <a:pt x="309045" y="342608"/>
                  <a:pt x="331270" y="381766"/>
                </a:cubicBezTo>
                <a:cubicBezTo>
                  <a:pt x="353495" y="420924"/>
                  <a:pt x="378895" y="464316"/>
                  <a:pt x="397945" y="505591"/>
                </a:cubicBezTo>
                <a:cubicBezTo>
                  <a:pt x="416995" y="546866"/>
                  <a:pt x="441866" y="624654"/>
                  <a:pt x="445570" y="629416"/>
                </a:cubicBezTo>
                <a:cubicBezTo>
                  <a:pt x="449274" y="634178"/>
                  <a:pt x="441337" y="580733"/>
                  <a:pt x="420170" y="534166"/>
                </a:cubicBezTo>
                <a:cubicBezTo>
                  <a:pt x="399003" y="487599"/>
                  <a:pt x="368841" y="417749"/>
                  <a:pt x="318570" y="350016"/>
                </a:cubicBezTo>
                <a:cubicBezTo>
                  <a:pt x="268299" y="282283"/>
                  <a:pt x="141828" y="151049"/>
                  <a:pt x="118545" y="127766"/>
                </a:cubicBezTo>
                <a:cubicBezTo>
                  <a:pt x="95262" y="104483"/>
                  <a:pt x="195803" y="229895"/>
                  <a:pt x="178870" y="210316"/>
                </a:cubicBezTo>
                <a:cubicBezTo>
                  <a:pt x="161937" y="190737"/>
                  <a:pt x="-15334" y="-14051"/>
                  <a:pt x="1070" y="7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9" name="フリーフォーム 978">
            <a:extLst>
              <a:ext uri="{FF2B5EF4-FFF2-40B4-BE49-F238E27FC236}">
                <a16:creationId xmlns:a16="http://schemas.microsoft.com/office/drawing/2014/main" id="{2BEE9774-A791-542E-D0A8-2B7A1F19D704}"/>
              </a:ext>
            </a:extLst>
          </p:cNvPr>
          <p:cNvSpPr/>
          <p:nvPr/>
        </p:nvSpPr>
        <p:spPr>
          <a:xfrm>
            <a:off x="7229052" y="8441501"/>
            <a:ext cx="451435" cy="642348"/>
          </a:xfrm>
          <a:custGeom>
            <a:avLst/>
            <a:gdLst>
              <a:gd name="connsiteX0" fmla="*/ 423 w 451435"/>
              <a:gd name="connsiteY0" fmla="*/ 824 h 642348"/>
              <a:gd name="connsiteX1" fmla="*/ 248073 w 451435"/>
              <a:gd name="connsiteY1" fmla="*/ 350074 h 642348"/>
              <a:gd name="connsiteX2" fmla="*/ 232198 w 451435"/>
              <a:gd name="connsiteY2" fmla="*/ 302449 h 642348"/>
              <a:gd name="connsiteX3" fmla="*/ 381423 w 451435"/>
              <a:gd name="connsiteY3" fmla="*/ 461199 h 642348"/>
              <a:gd name="connsiteX4" fmla="*/ 330623 w 451435"/>
              <a:gd name="connsiteY4" fmla="*/ 410399 h 642348"/>
              <a:gd name="connsiteX5" fmla="*/ 422698 w 451435"/>
              <a:gd name="connsiteY5" fmla="*/ 565974 h 642348"/>
              <a:gd name="connsiteX6" fmla="*/ 451273 w 451435"/>
              <a:gd name="connsiteY6" fmla="*/ 642174 h 642348"/>
              <a:gd name="connsiteX7" fmla="*/ 413173 w 451435"/>
              <a:gd name="connsiteY7" fmla="*/ 546924 h 642348"/>
              <a:gd name="connsiteX8" fmla="*/ 241723 w 451435"/>
              <a:gd name="connsiteY8" fmla="*/ 343724 h 642348"/>
              <a:gd name="connsiteX9" fmla="*/ 302048 w 451435"/>
              <a:gd name="connsiteY9" fmla="*/ 391349 h 642348"/>
              <a:gd name="connsiteX10" fmla="*/ 162348 w 451435"/>
              <a:gd name="connsiteY10" fmla="*/ 210374 h 642348"/>
              <a:gd name="connsiteX11" fmla="*/ 187748 w 451435"/>
              <a:gd name="connsiteY11" fmla="*/ 251649 h 642348"/>
              <a:gd name="connsiteX12" fmla="*/ 423 w 451435"/>
              <a:gd name="connsiteY12" fmla="*/ 824 h 642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51435" h="642348">
                <a:moveTo>
                  <a:pt x="423" y="824"/>
                </a:moveTo>
                <a:cubicBezTo>
                  <a:pt x="10477" y="17228"/>
                  <a:pt x="209444" y="299803"/>
                  <a:pt x="248073" y="350074"/>
                </a:cubicBezTo>
                <a:cubicBezTo>
                  <a:pt x="286702" y="400345"/>
                  <a:pt x="209973" y="283928"/>
                  <a:pt x="232198" y="302449"/>
                </a:cubicBezTo>
                <a:cubicBezTo>
                  <a:pt x="254423" y="320970"/>
                  <a:pt x="365019" y="443207"/>
                  <a:pt x="381423" y="461199"/>
                </a:cubicBezTo>
                <a:cubicBezTo>
                  <a:pt x="397827" y="479191"/>
                  <a:pt x="323744" y="392937"/>
                  <a:pt x="330623" y="410399"/>
                </a:cubicBezTo>
                <a:cubicBezTo>
                  <a:pt x="337502" y="427861"/>
                  <a:pt x="402590" y="527345"/>
                  <a:pt x="422698" y="565974"/>
                </a:cubicBezTo>
                <a:cubicBezTo>
                  <a:pt x="442806" y="604603"/>
                  <a:pt x="452860" y="645349"/>
                  <a:pt x="451273" y="642174"/>
                </a:cubicBezTo>
                <a:cubicBezTo>
                  <a:pt x="449686" y="638999"/>
                  <a:pt x="448098" y="596666"/>
                  <a:pt x="413173" y="546924"/>
                </a:cubicBezTo>
                <a:cubicBezTo>
                  <a:pt x="378248" y="497182"/>
                  <a:pt x="260244" y="369653"/>
                  <a:pt x="241723" y="343724"/>
                </a:cubicBezTo>
                <a:cubicBezTo>
                  <a:pt x="223202" y="317795"/>
                  <a:pt x="315277" y="413574"/>
                  <a:pt x="302048" y="391349"/>
                </a:cubicBezTo>
                <a:cubicBezTo>
                  <a:pt x="288819" y="369124"/>
                  <a:pt x="181398" y="233657"/>
                  <a:pt x="162348" y="210374"/>
                </a:cubicBezTo>
                <a:cubicBezTo>
                  <a:pt x="143298" y="187091"/>
                  <a:pt x="213148" y="285516"/>
                  <a:pt x="187748" y="251649"/>
                </a:cubicBezTo>
                <a:cubicBezTo>
                  <a:pt x="162348" y="217782"/>
                  <a:pt x="-9631" y="-15580"/>
                  <a:pt x="423" y="8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0" name="フリーフォーム 979">
            <a:extLst>
              <a:ext uri="{FF2B5EF4-FFF2-40B4-BE49-F238E27FC236}">
                <a16:creationId xmlns:a16="http://schemas.microsoft.com/office/drawing/2014/main" id="{BCAEF366-AC2E-4152-E293-95A0EFFB2ED3}"/>
              </a:ext>
            </a:extLst>
          </p:cNvPr>
          <p:cNvSpPr/>
          <p:nvPr/>
        </p:nvSpPr>
        <p:spPr>
          <a:xfrm>
            <a:off x="7701282" y="7785889"/>
            <a:ext cx="69045" cy="249740"/>
          </a:xfrm>
          <a:custGeom>
            <a:avLst/>
            <a:gdLst>
              <a:gd name="connsiteX0" fmla="*/ 4443 w 69045"/>
              <a:gd name="connsiteY0" fmla="*/ 2386 h 249740"/>
              <a:gd name="connsiteX1" fmla="*/ 29843 w 69045"/>
              <a:gd name="connsiteY1" fmla="*/ 126211 h 249740"/>
              <a:gd name="connsiteX2" fmla="*/ 45718 w 69045"/>
              <a:gd name="connsiteY2" fmla="*/ 88111 h 249740"/>
              <a:gd name="connsiteX3" fmla="*/ 67943 w 69045"/>
              <a:gd name="connsiteY3" fmla="*/ 246861 h 249740"/>
              <a:gd name="connsiteX4" fmla="*/ 61593 w 69045"/>
              <a:gd name="connsiteY4" fmla="*/ 186536 h 249740"/>
              <a:gd name="connsiteX5" fmla="*/ 26668 w 69045"/>
              <a:gd name="connsiteY5" fmla="*/ 135736 h 249740"/>
              <a:gd name="connsiteX6" fmla="*/ 48893 w 69045"/>
              <a:gd name="connsiteY6" fmla="*/ 180186 h 249740"/>
              <a:gd name="connsiteX7" fmla="*/ 4443 w 69045"/>
              <a:gd name="connsiteY7" fmla="*/ 53186 h 249740"/>
              <a:gd name="connsiteX8" fmla="*/ 4443 w 69045"/>
              <a:gd name="connsiteY8" fmla="*/ 2386 h 249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045" h="249740">
                <a:moveTo>
                  <a:pt x="4443" y="2386"/>
                </a:moveTo>
                <a:cubicBezTo>
                  <a:pt x="8676" y="14557"/>
                  <a:pt x="22964" y="111924"/>
                  <a:pt x="29843" y="126211"/>
                </a:cubicBezTo>
                <a:cubicBezTo>
                  <a:pt x="36722" y="140499"/>
                  <a:pt x="39368" y="68003"/>
                  <a:pt x="45718" y="88111"/>
                </a:cubicBezTo>
                <a:cubicBezTo>
                  <a:pt x="52068" y="108219"/>
                  <a:pt x="65297" y="230457"/>
                  <a:pt x="67943" y="246861"/>
                </a:cubicBezTo>
                <a:cubicBezTo>
                  <a:pt x="70589" y="263265"/>
                  <a:pt x="68472" y="205057"/>
                  <a:pt x="61593" y="186536"/>
                </a:cubicBezTo>
                <a:cubicBezTo>
                  <a:pt x="54714" y="168015"/>
                  <a:pt x="28785" y="136794"/>
                  <a:pt x="26668" y="135736"/>
                </a:cubicBezTo>
                <a:cubicBezTo>
                  <a:pt x="24551" y="134678"/>
                  <a:pt x="52597" y="193944"/>
                  <a:pt x="48893" y="180186"/>
                </a:cubicBezTo>
                <a:cubicBezTo>
                  <a:pt x="45189" y="166428"/>
                  <a:pt x="11851" y="79115"/>
                  <a:pt x="4443" y="53186"/>
                </a:cubicBezTo>
                <a:cubicBezTo>
                  <a:pt x="-2965" y="27257"/>
                  <a:pt x="210" y="-9785"/>
                  <a:pt x="4443" y="23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1" name="フリーフォーム 980">
            <a:extLst>
              <a:ext uri="{FF2B5EF4-FFF2-40B4-BE49-F238E27FC236}">
                <a16:creationId xmlns:a16="http://schemas.microsoft.com/office/drawing/2014/main" id="{A279395D-3DAA-35FF-D5B0-8C2B7D26BEE8}"/>
              </a:ext>
            </a:extLst>
          </p:cNvPr>
          <p:cNvSpPr/>
          <p:nvPr/>
        </p:nvSpPr>
        <p:spPr>
          <a:xfrm>
            <a:off x="7806854" y="7527547"/>
            <a:ext cx="159350" cy="521989"/>
          </a:xfrm>
          <a:custGeom>
            <a:avLst/>
            <a:gdLst>
              <a:gd name="connsiteX0" fmla="*/ 32221 w 159350"/>
              <a:gd name="connsiteY0" fmla="*/ 378 h 521989"/>
              <a:gd name="connsiteX1" fmla="*/ 63971 w 159350"/>
              <a:gd name="connsiteY1" fmla="*/ 213103 h 521989"/>
              <a:gd name="connsiteX2" fmla="*/ 57621 w 159350"/>
              <a:gd name="connsiteY2" fmla="*/ 263903 h 521989"/>
              <a:gd name="connsiteX3" fmla="*/ 70321 w 159350"/>
              <a:gd name="connsiteY3" fmla="*/ 302003 h 521989"/>
              <a:gd name="connsiteX4" fmla="*/ 114771 w 159350"/>
              <a:gd name="connsiteY4" fmla="*/ 432178 h 521989"/>
              <a:gd name="connsiteX5" fmla="*/ 111596 w 159350"/>
              <a:gd name="connsiteY5" fmla="*/ 422653 h 521989"/>
              <a:gd name="connsiteX6" fmla="*/ 159221 w 159350"/>
              <a:gd name="connsiteY6" fmla="*/ 521078 h 521989"/>
              <a:gd name="connsiteX7" fmla="*/ 124296 w 159350"/>
              <a:gd name="connsiteY7" fmla="*/ 463928 h 521989"/>
              <a:gd name="connsiteX8" fmla="*/ 83021 w 159350"/>
              <a:gd name="connsiteY8" fmla="*/ 336928 h 521989"/>
              <a:gd name="connsiteX9" fmla="*/ 57621 w 159350"/>
              <a:gd name="connsiteY9" fmla="*/ 289303 h 521989"/>
              <a:gd name="connsiteX10" fmla="*/ 471 w 159350"/>
              <a:gd name="connsiteY10" fmla="*/ 263903 h 521989"/>
              <a:gd name="connsiteX11" fmla="*/ 32221 w 159350"/>
              <a:gd name="connsiteY11" fmla="*/ 286128 h 521989"/>
              <a:gd name="connsiteX12" fmla="*/ 63971 w 159350"/>
              <a:gd name="connsiteY12" fmla="*/ 213103 h 521989"/>
              <a:gd name="connsiteX13" fmla="*/ 48096 w 159350"/>
              <a:gd name="connsiteY13" fmla="*/ 225803 h 521989"/>
              <a:gd name="connsiteX14" fmla="*/ 57621 w 159350"/>
              <a:gd name="connsiteY14" fmla="*/ 162303 h 521989"/>
              <a:gd name="connsiteX15" fmla="*/ 32221 w 159350"/>
              <a:gd name="connsiteY15" fmla="*/ 378 h 5219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59350" h="521989">
                <a:moveTo>
                  <a:pt x="32221" y="378"/>
                </a:moveTo>
                <a:cubicBezTo>
                  <a:pt x="33279" y="8845"/>
                  <a:pt x="59738" y="169182"/>
                  <a:pt x="63971" y="213103"/>
                </a:cubicBezTo>
                <a:cubicBezTo>
                  <a:pt x="68204" y="257024"/>
                  <a:pt x="56563" y="249086"/>
                  <a:pt x="57621" y="263903"/>
                </a:cubicBezTo>
                <a:cubicBezTo>
                  <a:pt x="58679" y="278720"/>
                  <a:pt x="60796" y="273957"/>
                  <a:pt x="70321" y="302003"/>
                </a:cubicBezTo>
                <a:cubicBezTo>
                  <a:pt x="79846" y="330049"/>
                  <a:pt x="107892" y="412070"/>
                  <a:pt x="114771" y="432178"/>
                </a:cubicBezTo>
                <a:cubicBezTo>
                  <a:pt x="121650" y="452286"/>
                  <a:pt x="104188" y="407836"/>
                  <a:pt x="111596" y="422653"/>
                </a:cubicBezTo>
                <a:cubicBezTo>
                  <a:pt x="119004" y="437470"/>
                  <a:pt x="157104" y="514199"/>
                  <a:pt x="159221" y="521078"/>
                </a:cubicBezTo>
                <a:cubicBezTo>
                  <a:pt x="161338" y="527957"/>
                  <a:pt x="136996" y="494620"/>
                  <a:pt x="124296" y="463928"/>
                </a:cubicBezTo>
                <a:cubicBezTo>
                  <a:pt x="111596" y="433236"/>
                  <a:pt x="94134" y="366032"/>
                  <a:pt x="83021" y="336928"/>
                </a:cubicBezTo>
                <a:cubicBezTo>
                  <a:pt x="71909" y="307824"/>
                  <a:pt x="71379" y="301474"/>
                  <a:pt x="57621" y="289303"/>
                </a:cubicBezTo>
                <a:cubicBezTo>
                  <a:pt x="43863" y="277132"/>
                  <a:pt x="4704" y="264432"/>
                  <a:pt x="471" y="263903"/>
                </a:cubicBezTo>
                <a:cubicBezTo>
                  <a:pt x="-3762" y="263374"/>
                  <a:pt x="21638" y="294595"/>
                  <a:pt x="32221" y="286128"/>
                </a:cubicBezTo>
                <a:cubicBezTo>
                  <a:pt x="42804" y="277661"/>
                  <a:pt x="61325" y="223157"/>
                  <a:pt x="63971" y="213103"/>
                </a:cubicBezTo>
                <a:cubicBezTo>
                  <a:pt x="66617" y="203049"/>
                  <a:pt x="49154" y="234270"/>
                  <a:pt x="48096" y="225803"/>
                </a:cubicBezTo>
                <a:cubicBezTo>
                  <a:pt x="47038" y="217336"/>
                  <a:pt x="60267" y="196699"/>
                  <a:pt x="57621" y="162303"/>
                </a:cubicBezTo>
                <a:cubicBezTo>
                  <a:pt x="54975" y="127907"/>
                  <a:pt x="31163" y="-8089"/>
                  <a:pt x="32221" y="3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2" name="フリーフォーム 981">
            <a:extLst>
              <a:ext uri="{FF2B5EF4-FFF2-40B4-BE49-F238E27FC236}">
                <a16:creationId xmlns:a16="http://schemas.microsoft.com/office/drawing/2014/main" id="{BE6A9E19-659B-E5F8-721F-FCE5AB170500}"/>
              </a:ext>
            </a:extLst>
          </p:cNvPr>
          <p:cNvSpPr/>
          <p:nvPr/>
        </p:nvSpPr>
        <p:spPr>
          <a:xfrm>
            <a:off x="7804150" y="7756525"/>
            <a:ext cx="168279" cy="305202"/>
          </a:xfrm>
          <a:custGeom>
            <a:avLst/>
            <a:gdLst>
              <a:gd name="connsiteX0" fmla="*/ 0 w 168279"/>
              <a:gd name="connsiteY0" fmla="*/ 0 h 305202"/>
              <a:gd name="connsiteX1" fmla="*/ 60325 w 168279"/>
              <a:gd name="connsiteY1" fmla="*/ 107950 h 305202"/>
              <a:gd name="connsiteX2" fmla="*/ 60325 w 168279"/>
              <a:gd name="connsiteY2" fmla="*/ 79375 h 305202"/>
              <a:gd name="connsiteX3" fmla="*/ 104775 w 168279"/>
              <a:gd name="connsiteY3" fmla="*/ 180975 h 305202"/>
              <a:gd name="connsiteX4" fmla="*/ 168275 w 168279"/>
              <a:gd name="connsiteY4" fmla="*/ 304800 h 305202"/>
              <a:gd name="connsiteX5" fmla="*/ 107950 w 168279"/>
              <a:gd name="connsiteY5" fmla="*/ 215900 h 305202"/>
              <a:gd name="connsiteX6" fmla="*/ 63500 w 168279"/>
              <a:gd name="connsiteY6" fmla="*/ 88900 h 305202"/>
              <a:gd name="connsiteX7" fmla="*/ 111125 w 168279"/>
              <a:gd name="connsiteY7" fmla="*/ 111125 h 305202"/>
              <a:gd name="connsiteX8" fmla="*/ 69850 w 168279"/>
              <a:gd name="connsiteY8" fmla="*/ 69850 h 305202"/>
              <a:gd name="connsiteX9" fmla="*/ 0 w 168279"/>
              <a:gd name="connsiteY9" fmla="*/ 0 h 3052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68279" h="305202">
                <a:moveTo>
                  <a:pt x="0" y="0"/>
                </a:moveTo>
                <a:cubicBezTo>
                  <a:pt x="25135" y="47360"/>
                  <a:pt x="50271" y="94721"/>
                  <a:pt x="60325" y="107950"/>
                </a:cubicBezTo>
                <a:cubicBezTo>
                  <a:pt x="70379" y="121179"/>
                  <a:pt x="52917" y="67204"/>
                  <a:pt x="60325" y="79375"/>
                </a:cubicBezTo>
                <a:cubicBezTo>
                  <a:pt x="67733" y="91546"/>
                  <a:pt x="86783" y="143404"/>
                  <a:pt x="104775" y="180975"/>
                </a:cubicBezTo>
                <a:cubicBezTo>
                  <a:pt x="122767" y="218546"/>
                  <a:pt x="167746" y="298979"/>
                  <a:pt x="168275" y="304800"/>
                </a:cubicBezTo>
                <a:cubicBezTo>
                  <a:pt x="168804" y="310621"/>
                  <a:pt x="125412" y="251883"/>
                  <a:pt x="107950" y="215900"/>
                </a:cubicBezTo>
                <a:cubicBezTo>
                  <a:pt x="90488" y="179917"/>
                  <a:pt x="62971" y="106362"/>
                  <a:pt x="63500" y="88900"/>
                </a:cubicBezTo>
                <a:cubicBezTo>
                  <a:pt x="64029" y="71438"/>
                  <a:pt x="110067" y="114300"/>
                  <a:pt x="111125" y="111125"/>
                </a:cubicBezTo>
                <a:cubicBezTo>
                  <a:pt x="112183" y="107950"/>
                  <a:pt x="69850" y="69850"/>
                  <a:pt x="69850" y="6985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3" name="フリーフォーム 982">
            <a:extLst>
              <a:ext uri="{FF2B5EF4-FFF2-40B4-BE49-F238E27FC236}">
                <a16:creationId xmlns:a16="http://schemas.microsoft.com/office/drawing/2014/main" id="{AC0873FC-6803-9B47-C6E7-256840D52010}"/>
              </a:ext>
            </a:extLst>
          </p:cNvPr>
          <p:cNvSpPr/>
          <p:nvPr/>
        </p:nvSpPr>
        <p:spPr>
          <a:xfrm>
            <a:off x="7512037" y="8039091"/>
            <a:ext cx="382549" cy="746517"/>
          </a:xfrm>
          <a:custGeom>
            <a:avLst/>
            <a:gdLst>
              <a:gd name="connsiteX0" fmla="*/ 13 w 382549"/>
              <a:gd name="connsiteY0" fmla="*/ 9 h 746517"/>
              <a:gd name="connsiteX1" fmla="*/ 82563 w 382549"/>
              <a:gd name="connsiteY1" fmla="*/ 107959 h 746517"/>
              <a:gd name="connsiteX2" fmla="*/ 95263 w 382549"/>
              <a:gd name="connsiteY2" fmla="*/ 139709 h 746517"/>
              <a:gd name="connsiteX3" fmla="*/ 85738 w 382549"/>
              <a:gd name="connsiteY3" fmla="*/ 225434 h 746517"/>
              <a:gd name="connsiteX4" fmla="*/ 104788 w 382549"/>
              <a:gd name="connsiteY4" fmla="*/ 200034 h 746517"/>
              <a:gd name="connsiteX5" fmla="*/ 82563 w 382549"/>
              <a:gd name="connsiteY5" fmla="*/ 336559 h 746517"/>
              <a:gd name="connsiteX6" fmla="*/ 73038 w 382549"/>
              <a:gd name="connsiteY6" fmla="*/ 381009 h 746517"/>
              <a:gd name="connsiteX7" fmla="*/ 92088 w 382549"/>
              <a:gd name="connsiteY7" fmla="*/ 434984 h 746517"/>
              <a:gd name="connsiteX8" fmla="*/ 95263 w 382549"/>
              <a:gd name="connsiteY8" fmla="*/ 428634 h 746517"/>
              <a:gd name="connsiteX9" fmla="*/ 200038 w 382549"/>
              <a:gd name="connsiteY9" fmla="*/ 612784 h 746517"/>
              <a:gd name="connsiteX10" fmla="*/ 190513 w 382549"/>
              <a:gd name="connsiteY10" fmla="*/ 603259 h 746517"/>
              <a:gd name="connsiteX11" fmla="*/ 257188 w 382549"/>
              <a:gd name="connsiteY11" fmla="*/ 619134 h 746517"/>
              <a:gd name="connsiteX12" fmla="*/ 317513 w 382549"/>
              <a:gd name="connsiteY12" fmla="*/ 682634 h 746517"/>
              <a:gd name="connsiteX13" fmla="*/ 381013 w 382549"/>
              <a:gd name="connsiteY13" fmla="*/ 746134 h 746517"/>
              <a:gd name="connsiteX14" fmla="*/ 355613 w 382549"/>
              <a:gd name="connsiteY14" fmla="*/ 704859 h 746517"/>
              <a:gd name="connsiteX15" fmla="*/ 276238 w 382549"/>
              <a:gd name="connsiteY15" fmla="*/ 619134 h 746517"/>
              <a:gd name="connsiteX16" fmla="*/ 203213 w 382549"/>
              <a:gd name="connsiteY16" fmla="*/ 600084 h 746517"/>
              <a:gd name="connsiteX17" fmla="*/ 53988 w 382549"/>
              <a:gd name="connsiteY17" fmla="*/ 349259 h 746517"/>
              <a:gd name="connsiteX18" fmla="*/ 63513 w 382549"/>
              <a:gd name="connsiteY18" fmla="*/ 358784 h 746517"/>
              <a:gd name="connsiteX19" fmla="*/ 95263 w 382549"/>
              <a:gd name="connsiteY19" fmla="*/ 184159 h 746517"/>
              <a:gd name="connsiteX20" fmla="*/ 111138 w 382549"/>
              <a:gd name="connsiteY20" fmla="*/ 139709 h 746517"/>
              <a:gd name="connsiteX21" fmla="*/ 104788 w 382549"/>
              <a:gd name="connsiteY21" fmla="*/ 101609 h 746517"/>
              <a:gd name="connsiteX22" fmla="*/ 111138 w 382549"/>
              <a:gd name="connsiteY22" fmla="*/ 127009 h 746517"/>
              <a:gd name="connsiteX23" fmla="*/ 76213 w 382549"/>
              <a:gd name="connsiteY23" fmla="*/ 101609 h 746517"/>
              <a:gd name="connsiteX24" fmla="*/ 13 w 382549"/>
              <a:gd name="connsiteY24" fmla="*/ 9 h 746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82549" h="746517">
                <a:moveTo>
                  <a:pt x="13" y="9"/>
                </a:moveTo>
                <a:cubicBezTo>
                  <a:pt x="1071" y="1067"/>
                  <a:pt x="66688" y="84676"/>
                  <a:pt x="82563" y="107959"/>
                </a:cubicBezTo>
                <a:cubicBezTo>
                  <a:pt x="98438" y="131242"/>
                  <a:pt x="94734" y="120130"/>
                  <a:pt x="95263" y="139709"/>
                </a:cubicBezTo>
                <a:cubicBezTo>
                  <a:pt x="95792" y="159288"/>
                  <a:pt x="84151" y="215380"/>
                  <a:pt x="85738" y="225434"/>
                </a:cubicBezTo>
                <a:cubicBezTo>
                  <a:pt x="87325" y="235488"/>
                  <a:pt x="105317" y="181513"/>
                  <a:pt x="104788" y="200034"/>
                </a:cubicBezTo>
                <a:cubicBezTo>
                  <a:pt x="104259" y="218555"/>
                  <a:pt x="87855" y="306397"/>
                  <a:pt x="82563" y="336559"/>
                </a:cubicBezTo>
                <a:cubicBezTo>
                  <a:pt x="77271" y="366721"/>
                  <a:pt x="71451" y="364605"/>
                  <a:pt x="73038" y="381009"/>
                </a:cubicBezTo>
                <a:cubicBezTo>
                  <a:pt x="74625" y="397413"/>
                  <a:pt x="88384" y="427047"/>
                  <a:pt x="92088" y="434984"/>
                </a:cubicBezTo>
                <a:cubicBezTo>
                  <a:pt x="95792" y="442921"/>
                  <a:pt x="77271" y="399001"/>
                  <a:pt x="95263" y="428634"/>
                </a:cubicBezTo>
                <a:cubicBezTo>
                  <a:pt x="113255" y="458267"/>
                  <a:pt x="200038" y="612784"/>
                  <a:pt x="200038" y="612784"/>
                </a:cubicBezTo>
                <a:cubicBezTo>
                  <a:pt x="215913" y="641888"/>
                  <a:pt x="180988" y="602201"/>
                  <a:pt x="190513" y="603259"/>
                </a:cubicBezTo>
                <a:cubicBezTo>
                  <a:pt x="200038" y="604317"/>
                  <a:pt x="236021" y="605905"/>
                  <a:pt x="257188" y="619134"/>
                </a:cubicBezTo>
                <a:cubicBezTo>
                  <a:pt x="278355" y="632363"/>
                  <a:pt x="296876" y="661467"/>
                  <a:pt x="317513" y="682634"/>
                </a:cubicBezTo>
                <a:cubicBezTo>
                  <a:pt x="338151" y="703801"/>
                  <a:pt x="374663" y="742430"/>
                  <a:pt x="381013" y="746134"/>
                </a:cubicBezTo>
                <a:cubicBezTo>
                  <a:pt x="387363" y="749838"/>
                  <a:pt x="373075" y="726026"/>
                  <a:pt x="355613" y="704859"/>
                </a:cubicBezTo>
                <a:cubicBezTo>
                  <a:pt x="338151" y="683692"/>
                  <a:pt x="301638" y="636597"/>
                  <a:pt x="276238" y="619134"/>
                </a:cubicBezTo>
                <a:cubicBezTo>
                  <a:pt x="250838" y="601671"/>
                  <a:pt x="240255" y="645063"/>
                  <a:pt x="203213" y="600084"/>
                </a:cubicBezTo>
                <a:cubicBezTo>
                  <a:pt x="166171" y="555105"/>
                  <a:pt x="77271" y="389476"/>
                  <a:pt x="53988" y="349259"/>
                </a:cubicBezTo>
                <a:cubicBezTo>
                  <a:pt x="30705" y="309042"/>
                  <a:pt x="56634" y="386301"/>
                  <a:pt x="63513" y="358784"/>
                </a:cubicBezTo>
                <a:cubicBezTo>
                  <a:pt x="70392" y="331267"/>
                  <a:pt x="87326" y="220671"/>
                  <a:pt x="95263" y="184159"/>
                </a:cubicBezTo>
                <a:cubicBezTo>
                  <a:pt x="103200" y="147647"/>
                  <a:pt x="109551" y="153467"/>
                  <a:pt x="111138" y="139709"/>
                </a:cubicBezTo>
                <a:cubicBezTo>
                  <a:pt x="112725" y="125951"/>
                  <a:pt x="104788" y="103726"/>
                  <a:pt x="104788" y="101609"/>
                </a:cubicBezTo>
                <a:cubicBezTo>
                  <a:pt x="104788" y="99492"/>
                  <a:pt x="115900" y="127009"/>
                  <a:pt x="111138" y="127009"/>
                </a:cubicBezTo>
                <a:cubicBezTo>
                  <a:pt x="106376" y="127009"/>
                  <a:pt x="92617" y="120659"/>
                  <a:pt x="76213" y="101609"/>
                </a:cubicBezTo>
                <a:cubicBezTo>
                  <a:pt x="59809" y="82559"/>
                  <a:pt x="-1045" y="-1049"/>
                  <a:pt x="13" y="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4" name="フリーフォーム 983">
            <a:extLst>
              <a:ext uri="{FF2B5EF4-FFF2-40B4-BE49-F238E27FC236}">
                <a16:creationId xmlns:a16="http://schemas.microsoft.com/office/drawing/2014/main" id="{D5A95E0E-A31E-CE6D-CDBD-A96A933FDF32}"/>
              </a:ext>
            </a:extLst>
          </p:cNvPr>
          <p:cNvSpPr/>
          <p:nvPr/>
        </p:nvSpPr>
        <p:spPr>
          <a:xfrm>
            <a:off x="7555972" y="7819765"/>
            <a:ext cx="327753" cy="378380"/>
          </a:xfrm>
          <a:custGeom>
            <a:avLst/>
            <a:gdLst>
              <a:gd name="connsiteX0" fmla="*/ 327553 w 327753"/>
              <a:gd name="connsiteY0" fmla="*/ 260 h 378380"/>
              <a:gd name="connsiteX1" fmla="*/ 286278 w 327753"/>
              <a:gd name="connsiteY1" fmla="*/ 235210 h 378380"/>
              <a:gd name="connsiteX2" fmla="*/ 305328 w 327753"/>
              <a:gd name="connsiteY2" fmla="*/ 219335 h 378380"/>
              <a:gd name="connsiteX3" fmla="*/ 292628 w 327753"/>
              <a:gd name="connsiteY3" fmla="*/ 276485 h 378380"/>
              <a:gd name="connsiteX4" fmla="*/ 210078 w 327753"/>
              <a:gd name="connsiteY4" fmla="*/ 317760 h 378380"/>
              <a:gd name="connsiteX5" fmla="*/ 283103 w 327753"/>
              <a:gd name="connsiteY5" fmla="*/ 298710 h 378380"/>
              <a:gd name="connsiteX6" fmla="*/ 200553 w 327753"/>
              <a:gd name="connsiteY6" fmla="*/ 327285 h 378380"/>
              <a:gd name="connsiteX7" fmla="*/ 111653 w 327753"/>
              <a:gd name="connsiteY7" fmla="*/ 333635 h 378380"/>
              <a:gd name="connsiteX8" fmla="*/ 528 w 327753"/>
              <a:gd name="connsiteY8" fmla="*/ 327285 h 378380"/>
              <a:gd name="connsiteX9" fmla="*/ 76728 w 327753"/>
              <a:gd name="connsiteY9" fmla="*/ 339985 h 378380"/>
              <a:gd name="connsiteX10" fmla="*/ 232303 w 327753"/>
              <a:gd name="connsiteY10" fmla="*/ 343160 h 378380"/>
              <a:gd name="connsiteX11" fmla="*/ 67203 w 327753"/>
              <a:gd name="connsiteY11" fmla="*/ 378085 h 378380"/>
              <a:gd name="connsiteX12" fmla="*/ 254528 w 327753"/>
              <a:gd name="connsiteY12" fmla="*/ 320935 h 378380"/>
              <a:gd name="connsiteX13" fmla="*/ 289453 w 327753"/>
              <a:gd name="connsiteY13" fmla="*/ 276485 h 378380"/>
              <a:gd name="connsiteX14" fmla="*/ 311678 w 327753"/>
              <a:gd name="connsiteY14" fmla="*/ 162185 h 378380"/>
              <a:gd name="connsiteX15" fmla="*/ 302153 w 327753"/>
              <a:gd name="connsiteY15" fmla="*/ 187585 h 378380"/>
              <a:gd name="connsiteX16" fmla="*/ 327553 w 327753"/>
              <a:gd name="connsiteY16" fmla="*/ 260 h 378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27753" h="378380">
                <a:moveTo>
                  <a:pt x="327553" y="260"/>
                </a:moveTo>
                <a:cubicBezTo>
                  <a:pt x="324907" y="8197"/>
                  <a:pt x="289982" y="198698"/>
                  <a:pt x="286278" y="235210"/>
                </a:cubicBezTo>
                <a:cubicBezTo>
                  <a:pt x="282574" y="271722"/>
                  <a:pt x="304270" y="212456"/>
                  <a:pt x="305328" y="219335"/>
                </a:cubicBezTo>
                <a:cubicBezTo>
                  <a:pt x="306386" y="226214"/>
                  <a:pt x="308503" y="260081"/>
                  <a:pt x="292628" y="276485"/>
                </a:cubicBezTo>
                <a:cubicBezTo>
                  <a:pt x="276753" y="292889"/>
                  <a:pt x="211665" y="314056"/>
                  <a:pt x="210078" y="317760"/>
                </a:cubicBezTo>
                <a:cubicBezTo>
                  <a:pt x="208491" y="321464"/>
                  <a:pt x="284690" y="297123"/>
                  <a:pt x="283103" y="298710"/>
                </a:cubicBezTo>
                <a:cubicBezTo>
                  <a:pt x="281516" y="300297"/>
                  <a:pt x="229128" y="321464"/>
                  <a:pt x="200553" y="327285"/>
                </a:cubicBezTo>
                <a:cubicBezTo>
                  <a:pt x="171978" y="333106"/>
                  <a:pt x="144990" y="333635"/>
                  <a:pt x="111653" y="333635"/>
                </a:cubicBezTo>
                <a:cubicBezTo>
                  <a:pt x="78316" y="333635"/>
                  <a:pt x="6349" y="326227"/>
                  <a:pt x="528" y="327285"/>
                </a:cubicBezTo>
                <a:cubicBezTo>
                  <a:pt x="-5293" y="328343"/>
                  <a:pt x="38099" y="337339"/>
                  <a:pt x="76728" y="339985"/>
                </a:cubicBezTo>
                <a:cubicBezTo>
                  <a:pt x="115357" y="342631"/>
                  <a:pt x="233890" y="336810"/>
                  <a:pt x="232303" y="343160"/>
                </a:cubicBezTo>
                <a:cubicBezTo>
                  <a:pt x="230715" y="349510"/>
                  <a:pt x="63499" y="381789"/>
                  <a:pt x="67203" y="378085"/>
                </a:cubicBezTo>
                <a:cubicBezTo>
                  <a:pt x="70907" y="374381"/>
                  <a:pt x="217486" y="337868"/>
                  <a:pt x="254528" y="320935"/>
                </a:cubicBezTo>
                <a:cubicBezTo>
                  <a:pt x="291570" y="304002"/>
                  <a:pt x="279928" y="302943"/>
                  <a:pt x="289453" y="276485"/>
                </a:cubicBezTo>
                <a:cubicBezTo>
                  <a:pt x="298978" y="250027"/>
                  <a:pt x="309561" y="177002"/>
                  <a:pt x="311678" y="162185"/>
                </a:cubicBezTo>
                <a:cubicBezTo>
                  <a:pt x="313795" y="147368"/>
                  <a:pt x="298449" y="206635"/>
                  <a:pt x="302153" y="187585"/>
                </a:cubicBezTo>
                <a:cubicBezTo>
                  <a:pt x="305857" y="168535"/>
                  <a:pt x="330199" y="-7677"/>
                  <a:pt x="327553" y="26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5" name="フリーフォーム 984">
            <a:extLst>
              <a:ext uri="{FF2B5EF4-FFF2-40B4-BE49-F238E27FC236}">
                <a16:creationId xmlns:a16="http://schemas.microsoft.com/office/drawing/2014/main" id="{0A92EADC-DC4D-E582-43F4-FE01A1E450F5}"/>
              </a:ext>
            </a:extLst>
          </p:cNvPr>
          <p:cNvSpPr/>
          <p:nvPr/>
        </p:nvSpPr>
        <p:spPr>
          <a:xfrm>
            <a:off x="7945424" y="7997824"/>
            <a:ext cx="190387" cy="743073"/>
          </a:xfrm>
          <a:custGeom>
            <a:avLst/>
            <a:gdLst>
              <a:gd name="connsiteX0" fmla="*/ 14301 w 190387"/>
              <a:gd name="connsiteY0" fmla="*/ 1 h 743073"/>
              <a:gd name="connsiteX1" fmla="*/ 30176 w 190387"/>
              <a:gd name="connsiteY1" fmla="*/ 136526 h 743073"/>
              <a:gd name="connsiteX2" fmla="*/ 14301 w 190387"/>
              <a:gd name="connsiteY2" fmla="*/ 111126 h 743073"/>
              <a:gd name="connsiteX3" fmla="*/ 58751 w 190387"/>
              <a:gd name="connsiteY3" fmla="*/ 304801 h 743073"/>
              <a:gd name="connsiteX4" fmla="*/ 74626 w 190387"/>
              <a:gd name="connsiteY4" fmla="*/ 320676 h 743073"/>
              <a:gd name="connsiteX5" fmla="*/ 122251 w 190387"/>
              <a:gd name="connsiteY5" fmla="*/ 476251 h 743073"/>
              <a:gd name="connsiteX6" fmla="*/ 188926 w 190387"/>
              <a:gd name="connsiteY6" fmla="*/ 736601 h 743073"/>
              <a:gd name="connsiteX7" fmla="*/ 169876 w 190387"/>
              <a:gd name="connsiteY7" fmla="*/ 669926 h 743073"/>
              <a:gd name="connsiteX8" fmla="*/ 109551 w 190387"/>
              <a:gd name="connsiteY8" fmla="*/ 460376 h 743073"/>
              <a:gd name="connsiteX9" fmla="*/ 33351 w 190387"/>
              <a:gd name="connsiteY9" fmla="*/ 241301 h 743073"/>
              <a:gd name="connsiteX10" fmla="*/ 109551 w 190387"/>
              <a:gd name="connsiteY10" fmla="*/ 469901 h 743073"/>
              <a:gd name="connsiteX11" fmla="*/ 46051 w 190387"/>
              <a:gd name="connsiteY11" fmla="*/ 269876 h 743073"/>
              <a:gd name="connsiteX12" fmla="*/ 1601 w 190387"/>
              <a:gd name="connsiteY12" fmla="*/ 120651 h 743073"/>
              <a:gd name="connsiteX13" fmla="*/ 11126 w 190387"/>
              <a:gd name="connsiteY13" fmla="*/ 139701 h 743073"/>
              <a:gd name="connsiteX14" fmla="*/ 14301 w 190387"/>
              <a:gd name="connsiteY14" fmla="*/ 1 h 743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90387" h="743073">
                <a:moveTo>
                  <a:pt x="14301" y="1"/>
                </a:moveTo>
                <a:cubicBezTo>
                  <a:pt x="17476" y="-528"/>
                  <a:pt x="30176" y="118005"/>
                  <a:pt x="30176" y="136526"/>
                </a:cubicBezTo>
                <a:cubicBezTo>
                  <a:pt x="30176" y="155047"/>
                  <a:pt x="9539" y="83080"/>
                  <a:pt x="14301" y="111126"/>
                </a:cubicBezTo>
                <a:cubicBezTo>
                  <a:pt x="19063" y="139172"/>
                  <a:pt x="48697" y="269876"/>
                  <a:pt x="58751" y="304801"/>
                </a:cubicBezTo>
                <a:cubicBezTo>
                  <a:pt x="68805" y="339726"/>
                  <a:pt x="64043" y="292101"/>
                  <a:pt x="74626" y="320676"/>
                </a:cubicBezTo>
                <a:cubicBezTo>
                  <a:pt x="85209" y="349251"/>
                  <a:pt x="103201" y="406930"/>
                  <a:pt x="122251" y="476251"/>
                </a:cubicBezTo>
                <a:cubicBezTo>
                  <a:pt x="141301" y="545572"/>
                  <a:pt x="180989" y="704322"/>
                  <a:pt x="188926" y="736601"/>
                </a:cubicBezTo>
                <a:cubicBezTo>
                  <a:pt x="196863" y="768880"/>
                  <a:pt x="169876" y="669926"/>
                  <a:pt x="169876" y="669926"/>
                </a:cubicBezTo>
                <a:cubicBezTo>
                  <a:pt x="156647" y="623888"/>
                  <a:pt x="132305" y="531813"/>
                  <a:pt x="109551" y="460376"/>
                </a:cubicBezTo>
                <a:cubicBezTo>
                  <a:pt x="86797" y="388939"/>
                  <a:pt x="33351" y="239714"/>
                  <a:pt x="33351" y="241301"/>
                </a:cubicBezTo>
                <a:cubicBezTo>
                  <a:pt x="33351" y="242888"/>
                  <a:pt x="107434" y="465139"/>
                  <a:pt x="109551" y="469901"/>
                </a:cubicBezTo>
                <a:cubicBezTo>
                  <a:pt x="111668" y="474663"/>
                  <a:pt x="64043" y="328084"/>
                  <a:pt x="46051" y="269876"/>
                </a:cubicBezTo>
                <a:cubicBezTo>
                  <a:pt x="28059" y="211668"/>
                  <a:pt x="7422" y="142347"/>
                  <a:pt x="1601" y="120651"/>
                </a:cubicBezTo>
                <a:cubicBezTo>
                  <a:pt x="-4220" y="98955"/>
                  <a:pt x="7422" y="155576"/>
                  <a:pt x="11126" y="139701"/>
                </a:cubicBezTo>
                <a:cubicBezTo>
                  <a:pt x="14830" y="123826"/>
                  <a:pt x="11126" y="530"/>
                  <a:pt x="14301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6" name="フリーフォーム 985">
            <a:extLst>
              <a:ext uri="{FF2B5EF4-FFF2-40B4-BE49-F238E27FC236}">
                <a16:creationId xmlns:a16="http://schemas.microsoft.com/office/drawing/2014/main" id="{B6C4E339-0482-6DB3-D6C8-BA2AD0722230}"/>
              </a:ext>
            </a:extLst>
          </p:cNvPr>
          <p:cNvSpPr/>
          <p:nvPr/>
        </p:nvSpPr>
        <p:spPr>
          <a:xfrm>
            <a:off x="7828904" y="8092622"/>
            <a:ext cx="162373" cy="525939"/>
          </a:xfrm>
          <a:custGeom>
            <a:avLst/>
            <a:gdLst>
              <a:gd name="connsiteX0" fmla="*/ 646 w 162373"/>
              <a:gd name="connsiteY0" fmla="*/ 453 h 525939"/>
              <a:gd name="connsiteX1" fmla="*/ 38746 w 162373"/>
              <a:gd name="connsiteY1" fmla="*/ 203653 h 525939"/>
              <a:gd name="connsiteX2" fmla="*/ 38746 w 162373"/>
              <a:gd name="connsiteY2" fmla="*/ 159203 h 525939"/>
              <a:gd name="connsiteX3" fmla="*/ 54621 w 162373"/>
              <a:gd name="connsiteY3" fmla="*/ 257628 h 525939"/>
              <a:gd name="connsiteX4" fmla="*/ 108596 w 162373"/>
              <a:gd name="connsiteY4" fmla="*/ 365578 h 525939"/>
              <a:gd name="connsiteX5" fmla="*/ 86371 w 162373"/>
              <a:gd name="connsiteY5" fmla="*/ 311603 h 525939"/>
              <a:gd name="connsiteX6" fmla="*/ 118121 w 162373"/>
              <a:gd name="connsiteY6" fmla="*/ 422728 h 525939"/>
              <a:gd name="connsiteX7" fmla="*/ 159396 w 162373"/>
              <a:gd name="connsiteY7" fmla="*/ 521153 h 525939"/>
              <a:gd name="connsiteX8" fmla="*/ 143521 w 162373"/>
              <a:gd name="connsiteY8" fmla="*/ 479878 h 525939"/>
              <a:gd name="connsiteX9" fmla="*/ 19696 w 162373"/>
              <a:gd name="connsiteY9" fmla="*/ 219528 h 525939"/>
              <a:gd name="connsiteX10" fmla="*/ 86371 w 162373"/>
              <a:gd name="connsiteY10" fmla="*/ 378278 h 525939"/>
              <a:gd name="connsiteX11" fmla="*/ 38746 w 162373"/>
              <a:gd name="connsiteY11" fmla="*/ 229053 h 525939"/>
              <a:gd name="connsiteX12" fmla="*/ 3821 w 162373"/>
              <a:gd name="connsiteY12" fmla="*/ 117928 h 525939"/>
              <a:gd name="connsiteX13" fmla="*/ 13346 w 162373"/>
              <a:gd name="connsiteY13" fmla="*/ 146503 h 525939"/>
              <a:gd name="connsiteX14" fmla="*/ 646 w 162373"/>
              <a:gd name="connsiteY14" fmla="*/ 453 h 525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62373" h="525939">
                <a:moveTo>
                  <a:pt x="646" y="453"/>
                </a:moveTo>
                <a:cubicBezTo>
                  <a:pt x="4879" y="9978"/>
                  <a:pt x="32396" y="177195"/>
                  <a:pt x="38746" y="203653"/>
                </a:cubicBezTo>
                <a:cubicBezTo>
                  <a:pt x="45096" y="230111"/>
                  <a:pt x="36100" y="150207"/>
                  <a:pt x="38746" y="159203"/>
                </a:cubicBezTo>
                <a:cubicBezTo>
                  <a:pt x="41392" y="168199"/>
                  <a:pt x="42979" y="223232"/>
                  <a:pt x="54621" y="257628"/>
                </a:cubicBezTo>
                <a:cubicBezTo>
                  <a:pt x="66263" y="292024"/>
                  <a:pt x="103304" y="356582"/>
                  <a:pt x="108596" y="365578"/>
                </a:cubicBezTo>
                <a:cubicBezTo>
                  <a:pt x="113888" y="374574"/>
                  <a:pt x="84784" y="302078"/>
                  <a:pt x="86371" y="311603"/>
                </a:cubicBezTo>
                <a:cubicBezTo>
                  <a:pt x="87959" y="321128"/>
                  <a:pt x="105950" y="387803"/>
                  <a:pt x="118121" y="422728"/>
                </a:cubicBezTo>
                <a:cubicBezTo>
                  <a:pt x="130292" y="457653"/>
                  <a:pt x="155163" y="511628"/>
                  <a:pt x="159396" y="521153"/>
                </a:cubicBezTo>
                <a:cubicBezTo>
                  <a:pt x="163629" y="530678"/>
                  <a:pt x="166804" y="530149"/>
                  <a:pt x="143521" y="479878"/>
                </a:cubicBezTo>
                <a:cubicBezTo>
                  <a:pt x="120238" y="429607"/>
                  <a:pt x="29221" y="236461"/>
                  <a:pt x="19696" y="219528"/>
                </a:cubicBezTo>
                <a:cubicBezTo>
                  <a:pt x="10171" y="202595"/>
                  <a:pt x="83196" y="376691"/>
                  <a:pt x="86371" y="378278"/>
                </a:cubicBezTo>
                <a:cubicBezTo>
                  <a:pt x="89546" y="379865"/>
                  <a:pt x="52504" y="272445"/>
                  <a:pt x="38746" y="229053"/>
                </a:cubicBezTo>
                <a:cubicBezTo>
                  <a:pt x="24988" y="185661"/>
                  <a:pt x="8054" y="131686"/>
                  <a:pt x="3821" y="117928"/>
                </a:cubicBezTo>
                <a:cubicBezTo>
                  <a:pt x="-412" y="104170"/>
                  <a:pt x="12288" y="158674"/>
                  <a:pt x="13346" y="146503"/>
                </a:cubicBezTo>
                <a:cubicBezTo>
                  <a:pt x="14404" y="134332"/>
                  <a:pt x="-3587" y="-9072"/>
                  <a:pt x="646" y="4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7" name="フリーフォーム 986">
            <a:extLst>
              <a:ext uri="{FF2B5EF4-FFF2-40B4-BE49-F238E27FC236}">
                <a16:creationId xmlns:a16="http://schemas.microsoft.com/office/drawing/2014/main" id="{97EDBD78-0D3B-CDC9-1F07-234F3D974171}"/>
              </a:ext>
            </a:extLst>
          </p:cNvPr>
          <p:cNvSpPr/>
          <p:nvPr/>
        </p:nvSpPr>
        <p:spPr>
          <a:xfrm>
            <a:off x="7876992" y="8029521"/>
            <a:ext cx="50993" cy="246967"/>
          </a:xfrm>
          <a:custGeom>
            <a:avLst/>
            <a:gdLst>
              <a:gd name="connsiteX0" fmla="*/ 50983 w 50993"/>
              <a:gd name="connsiteY0" fmla="*/ 54 h 246967"/>
              <a:gd name="connsiteX1" fmla="*/ 25583 w 50993"/>
              <a:gd name="connsiteY1" fmla="*/ 98479 h 246967"/>
              <a:gd name="connsiteX2" fmla="*/ 12883 w 50993"/>
              <a:gd name="connsiteY2" fmla="*/ 244529 h 246967"/>
              <a:gd name="connsiteX3" fmla="*/ 12883 w 50993"/>
              <a:gd name="connsiteY3" fmla="*/ 181029 h 246967"/>
              <a:gd name="connsiteX4" fmla="*/ 183 w 50993"/>
              <a:gd name="connsiteY4" fmla="*/ 66729 h 246967"/>
              <a:gd name="connsiteX5" fmla="*/ 6533 w 50993"/>
              <a:gd name="connsiteY5" fmla="*/ 146104 h 246967"/>
              <a:gd name="connsiteX6" fmla="*/ 22408 w 50993"/>
              <a:gd name="connsiteY6" fmla="*/ 79429 h 246967"/>
              <a:gd name="connsiteX7" fmla="*/ 22408 w 50993"/>
              <a:gd name="connsiteY7" fmla="*/ 111179 h 246967"/>
              <a:gd name="connsiteX8" fmla="*/ 50983 w 50993"/>
              <a:gd name="connsiteY8" fmla="*/ 54 h 246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993" h="246967">
                <a:moveTo>
                  <a:pt x="50983" y="54"/>
                </a:moveTo>
                <a:cubicBezTo>
                  <a:pt x="51512" y="-2063"/>
                  <a:pt x="31933" y="57733"/>
                  <a:pt x="25583" y="98479"/>
                </a:cubicBezTo>
                <a:cubicBezTo>
                  <a:pt x="19233" y="139225"/>
                  <a:pt x="15000" y="230771"/>
                  <a:pt x="12883" y="244529"/>
                </a:cubicBezTo>
                <a:cubicBezTo>
                  <a:pt x="10766" y="258287"/>
                  <a:pt x="15000" y="210662"/>
                  <a:pt x="12883" y="181029"/>
                </a:cubicBezTo>
                <a:cubicBezTo>
                  <a:pt x="10766" y="151396"/>
                  <a:pt x="1241" y="72550"/>
                  <a:pt x="183" y="66729"/>
                </a:cubicBezTo>
                <a:cubicBezTo>
                  <a:pt x="-875" y="60908"/>
                  <a:pt x="2829" y="143987"/>
                  <a:pt x="6533" y="146104"/>
                </a:cubicBezTo>
                <a:cubicBezTo>
                  <a:pt x="10237" y="148221"/>
                  <a:pt x="19762" y="85250"/>
                  <a:pt x="22408" y="79429"/>
                </a:cubicBezTo>
                <a:cubicBezTo>
                  <a:pt x="25054" y="73608"/>
                  <a:pt x="20291" y="120175"/>
                  <a:pt x="22408" y="111179"/>
                </a:cubicBezTo>
                <a:cubicBezTo>
                  <a:pt x="24525" y="102183"/>
                  <a:pt x="50454" y="2171"/>
                  <a:pt x="50983" y="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8" name="フリーフォーム 987">
            <a:extLst>
              <a:ext uri="{FF2B5EF4-FFF2-40B4-BE49-F238E27FC236}">
                <a16:creationId xmlns:a16="http://schemas.microsoft.com/office/drawing/2014/main" id="{A4B07AA9-B251-1045-6D9F-D4AE8298A586}"/>
              </a:ext>
            </a:extLst>
          </p:cNvPr>
          <p:cNvSpPr/>
          <p:nvPr/>
        </p:nvSpPr>
        <p:spPr>
          <a:xfrm>
            <a:off x="7676956" y="8263724"/>
            <a:ext cx="168691" cy="73857"/>
          </a:xfrm>
          <a:custGeom>
            <a:avLst/>
            <a:gdLst>
              <a:gd name="connsiteX0" fmla="*/ 194 w 168691"/>
              <a:gd name="connsiteY0" fmla="*/ 801 h 73857"/>
              <a:gd name="connsiteX1" fmla="*/ 127194 w 168691"/>
              <a:gd name="connsiteY1" fmla="*/ 13501 h 73857"/>
              <a:gd name="connsiteX2" fmla="*/ 168469 w 168691"/>
              <a:gd name="connsiteY2" fmla="*/ 19851 h 73857"/>
              <a:gd name="connsiteX3" fmla="*/ 139894 w 168691"/>
              <a:gd name="connsiteY3" fmla="*/ 32551 h 73857"/>
              <a:gd name="connsiteX4" fmla="*/ 63694 w 168691"/>
              <a:gd name="connsiteY4" fmla="*/ 73826 h 73857"/>
              <a:gd name="connsiteX5" fmla="*/ 158944 w 168691"/>
              <a:gd name="connsiteY5" fmla="*/ 38901 h 73857"/>
              <a:gd name="connsiteX6" fmla="*/ 194 w 168691"/>
              <a:gd name="connsiteY6" fmla="*/ 801 h 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8691" h="73857">
                <a:moveTo>
                  <a:pt x="194" y="801"/>
                </a:moveTo>
                <a:cubicBezTo>
                  <a:pt x="-5098" y="-3432"/>
                  <a:pt x="99148" y="10326"/>
                  <a:pt x="127194" y="13501"/>
                </a:cubicBezTo>
                <a:cubicBezTo>
                  <a:pt x="155240" y="16676"/>
                  <a:pt x="166352" y="16676"/>
                  <a:pt x="168469" y="19851"/>
                </a:cubicBezTo>
                <a:cubicBezTo>
                  <a:pt x="170586" y="23026"/>
                  <a:pt x="157357" y="23555"/>
                  <a:pt x="139894" y="32551"/>
                </a:cubicBezTo>
                <a:cubicBezTo>
                  <a:pt x="122432" y="41547"/>
                  <a:pt x="60519" y="72768"/>
                  <a:pt x="63694" y="73826"/>
                </a:cubicBezTo>
                <a:cubicBezTo>
                  <a:pt x="66869" y="74884"/>
                  <a:pt x="166881" y="48955"/>
                  <a:pt x="158944" y="38901"/>
                </a:cubicBezTo>
                <a:cubicBezTo>
                  <a:pt x="151007" y="28847"/>
                  <a:pt x="5486" y="5034"/>
                  <a:pt x="194" y="80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9" name="フリーフォーム 988">
            <a:extLst>
              <a:ext uri="{FF2B5EF4-FFF2-40B4-BE49-F238E27FC236}">
                <a16:creationId xmlns:a16="http://schemas.microsoft.com/office/drawing/2014/main" id="{79474B98-29D3-1E80-D699-7FD5F8CEA7B1}"/>
              </a:ext>
            </a:extLst>
          </p:cNvPr>
          <p:cNvSpPr/>
          <p:nvPr/>
        </p:nvSpPr>
        <p:spPr>
          <a:xfrm>
            <a:off x="7889724" y="8226398"/>
            <a:ext cx="74161" cy="76711"/>
          </a:xfrm>
          <a:custGeom>
            <a:avLst/>
            <a:gdLst>
              <a:gd name="connsiteX0" fmla="*/ 151 w 74161"/>
              <a:gd name="connsiteY0" fmla="*/ 34952 h 76711"/>
              <a:gd name="connsiteX1" fmla="*/ 54126 w 74161"/>
              <a:gd name="connsiteY1" fmla="*/ 34952 h 76711"/>
              <a:gd name="connsiteX2" fmla="*/ 63651 w 74161"/>
              <a:gd name="connsiteY2" fmla="*/ 27 h 76711"/>
              <a:gd name="connsiteX3" fmla="*/ 73176 w 74161"/>
              <a:gd name="connsiteY3" fmla="*/ 41302 h 76711"/>
              <a:gd name="connsiteX4" fmla="*/ 38251 w 74161"/>
              <a:gd name="connsiteY4" fmla="*/ 76227 h 76711"/>
              <a:gd name="connsiteX5" fmla="*/ 151 w 74161"/>
              <a:gd name="connsiteY5" fmla="*/ 34952 h 767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161" h="76711">
                <a:moveTo>
                  <a:pt x="151" y="34952"/>
                </a:moveTo>
                <a:cubicBezTo>
                  <a:pt x="2797" y="28073"/>
                  <a:pt x="43543" y="40773"/>
                  <a:pt x="54126" y="34952"/>
                </a:cubicBezTo>
                <a:cubicBezTo>
                  <a:pt x="64709" y="29131"/>
                  <a:pt x="60476" y="-1031"/>
                  <a:pt x="63651" y="27"/>
                </a:cubicBezTo>
                <a:cubicBezTo>
                  <a:pt x="66826" y="1085"/>
                  <a:pt x="77409" y="28602"/>
                  <a:pt x="73176" y="41302"/>
                </a:cubicBezTo>
                <a:cubicBezTo>
                  <a:pt x="68943" y="54002"/>
                  <a:pt x="38251" y="76227"/>
                  <a:pt x="38251" y="76227"/>
                </a:cubicBezTo>
                <a:cubicBezTo>
                  <a:pt x="30314" y="81519"/>
                  <a:pt x="-2495" y="41831"/>
                  <a:pt x="151" y="349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0" name="フリーフォーム 989">
            <a:extLst>
              <a:ext uri="{FF2B5EF4-FFF2-40B4-BE49-F238E27FC236}">
                <a16:creationId xmlns:a16="http://schemas.microsoft.com/office/drawing/2014/main" id="{F60FD5C6-BAB4-66A2-21B3-161CAB957DDC}"/>
              </a:ext>
            </a:extLst>
          </p:cNvPr>
          <p:cNvSpPr/>
          <p:nvPr/>
        </p:nvSpPr>
        <p:spPr>
          <a:xfrm>
            <a:off x="7777155" y="8355913"/>
            <a:ext cx="74620" cy="166584"/>
          </a:xfrm>
          <a:custGeom>
            <a:avLst/>
            <a:gdLst>
              <a:gd name="connsiteX0" fmla="*/ 74620 w 74620"/>
              <a:gd name="connsiteY0" fmla="*/ 687 h 166584"/>
              <a:gd name="connsiteX1" fmla="*/ 30170 w 74620"/>
              <a:gd name="connsiteY1" fmla="*/ 111812 h 166584"/>
              <a:gd name="connsiteX2" fmla="*/ 1595 w 74620"/>
              <a:gd name="connsiteY2" fmla="*/ 165787 h 166584"/>
              <a:gd name="connsiteX3" fmla="*/ 4770 w 74620"/>
              <a:gd name="connsiteY3" fmla="*/ 73712 h 166584"/>
              <a:gd name="connsiteX4" fmla="*/ 14295 w 74620"/>
              <a:gd name="connsiteY4" fmla="*/ 111812 h 166584"/>
              <a:gd name="connsiteX5" fmla="*/ 30170 w 74620"/>
              <a:gd name="connsiteY5" fmla="*/ 67362 h 166584"/>
              <a:gd name="connsiteX6" fmla="*/ 74620 w 74620"/>
              <a:gd name="connsiteY6" fmla="*/ 687 h 16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620" h="166584">
                <a:moveTo>
                  <a:pt x="74620" y="687"/>
                </a:moveTo>
                <a:cubicBezTo>
                  <a:pt x="74620" y="8095"/>
                  <a:pt x="42341" y="84295"/>
                  <a:pt x="30170" y="111812"/>
                </a:cubicBezTo>
                <a:cubicBezTo>
                  <a:pt x="17999" y="139329"/>
                  <a:pt x="5828" y="172137"/>
                  <a:pt x="1595" y="165787"/>
                </a:cubicBezTo>
                <a:cubicBezTo>
                  <a:pt x="-2638" y="159437"/>
                  <a:pt x="2653" y="82708"/>
                  <a:pt x="4770" y="73712"/>
                </a:cubicBezTo>
                <a:cubicBezTo>
                  <a:pt x="6887" y="64716"/>
                  <a:pt x="10062" y="112870"/>
                  <a:pt x="14295" y="111812"/>
                </a:cubicBezTo>
                <a:cubicBezTo>
                  <a:pt x="18528" y="110754"/>
                  <a:pt x="16941" y="86941"/>
                  <a:pt x="30170" y="67362"/>
                </a:cubicBezTo>
                <a:cubicBezTo>
                  <a:pt x="43399" y="47783"/>
                  <a:pt x="74620" y="-6721"/>
                  <a:pt x="74620" y="6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1" name="フリーフォーム 990">
            <a:extLst>
              <a:ext uri="{FF2B5EF4-FFF2-40B4-BE49-F238E27FC236}">
                <a16:creationId xmlns:a16="http://schemas.microsoft.com/office/drawing/2014/main" id="{3934AD13-7695-CE1D-9EB8-495D54AD4C76}"/>
              </a:ext>
            </a:extLst>
          </p:cNvPr>
          <p:cNvSpPr/>
          <p:nvPr/>
        </p:nvSpPr>
        <p:spPr>
          <a:xfrm>
            <a:off x="7956471" y="8296271"/>
            <a:ext cx="28790" cy="209864"/>
          </a:xfrm>
          <a:custGeom>
            <a:avLst/>
            <a:gdLst>
              <a:gd name="connsiteX0" fmla="*/ 28654 w 28790"/>
              <a:gd name="connsiteY0" fmla="*/ 4 h 209864"/>
              <a:gd name="connsiteX1" fmla="*/ 6429 w 28790"/>
              <a:gd name="connsiteY1" fmla="*/ 76204 h 209864"/>
              <a:gd name="connsiteX2" fmla="*/ 79 w 28790"/>
              <a:gd name="connsiteY2" fmla="*/ 209554 h 209864"/>
              <a:gd name="connsiteX3" fmla="*/ 9604 w 28790"/>
              <a:gd name="connsiteY3" fmla="*/ 114304 h 209864"/>
              <a:gd name="connsiteX4" fmla="*/ 9604 w 28790"/>
              <a:gd name="connsiteY4" fmla="*/ 158754 h 209864"/>
              <a:gd name="connsiteX5" fmla="*/ 15954 w 28790"/>
              <a:gd name="connsiteY5" fmla="*/ 79379 h 209864"/>
              <a:gd name="connsiteX6" fmla="*/ 28654 w 28790"/>
              <a:gd name="connsiteY6" fmla="*/ 4 h 209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8790" h="209864">
                <a:moveTo>
                  <a:pt x="28654" y="4"/>
                </a:moveTo>
                <a:cubicBezTo>
                  <a:pt x="27067" y="-525"/>
                  <a:pt x="11191" y="41279"/>
                  <a:pt x="6429" y="76204"/>
                </a:cubicBezTo>
                <a:cubicBezTo>
                  <a:pt x="1666" y="111129"/>
                  <a:pt x="-450" y="203204"/>
                  <a:pt x="79" y="209554"/>
                </a:cubicBezTo>
                <a:cubicBezTo>
                  <a:pt x="608" y="215904"/>
                  <a:pt x="8017" y="122771"/>
                  <a:pt x="9604" y="114304"/>
                </a:cubicBezTo>
                <a:cubicBezTo>
                  <a:pt x="11191" y="105837"/>
                  <a:pt x="8546" y="164575"/>
                  <a:pt x="9604" y="158754"/>
                </a:cubicBezTo>
                <a:cubicBezTo>
                  <a:pt x="10662" y="152933"/>
                  <a:pt x="14367" y="100546"/>
                  <a:pt x="15954" y="79379"/>
                </a:cubicBezTo>
                <a:cubicBezTo>
                  <a:pt x="17541" y="58212"/>
                  <a:pt x="30241" y="533"/>
                  <a:pt x="28654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2" name="フリーフォーム 991">
            <a:extLst>
              <a:ext uri="{FF2B5EF4-FFF2-40B4-BE49-F238E27FC236}">
                <a16:creationId xmlns:a16="http://schemas.microsoft.com/office/drawing/2014/main" id="{F66E88B2-D5D3-ECAF-40A2-2FC04B092BC1}"/>
              </a:ext>
            </a:extLst>
          </p:cNvPr>
          <p:cNvSpPr/>
          <p:nvPr/>
        </p:nvSpPr>
        <p:spPr>
          <a:xfrm>
            <a:off x="7737424" y="8527197"/>
            <a:ext cx="186098" cy="64393"/>
          </a:xfrm>
          <a:custGeom>
            <a:avLst/>
            <a:gdLst>
              <a:gd name="connsiteX0" fmla="*/ 51 w 186098"/>
              <a:gd name="connsiteY0" fmla="*/ 64353 h 64393"/>
              <a:gd name="connsiteX1" fmla="*/ 63551 w 186098"/>
              <a:gd name="connsiteY1" fmla="*/ 10378 h 64393"/>
              <a:gd name="connsiteX2" fmla="*/ 12751 w 186098"/>
              <a:gd name="connsiteY2" fmla="*/ 7203 h 64393"/>
              <a:gd name="connsiteX3" fmla="*/ 177851 w 186098"/>
              <a:gd name="connsiteY3" fmla="*/ 13553 h 64393"/>
              <a:gd name="connsiteX4" fmla="*/ 161976 w 186098"/>
              <a:gd name="connsiteY4" fmla="*/ 42128 h 64393"/>
              <a:gd name="connsiteX5" fmla="*/ 168326 w 186098"/>
              <a:gd name="connsiteY5" fmla="*/ 4028 h 64393"/>
              <a:gd name="connsiteX6" fmla="*/ 111176 w 186098"/>
              <a:gd name="connsiteY6" fmla="*/ 7203 h 64393"/>
              <a:gd name="connsiteX7" fmla="*/ 76251 w 186098"/>
              <a:gd name="connsiteY7" fmla="*/ 853 h 64393"/>
              <a:gd name="connsiteX8" fmla="*/ 51 w 186098"/>
              <a:gd name="connsiteY8" fmla="*/ 64353 h 643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6098" h="64393">
                <a:moveTo>
                  <a:pt x="51" y="64353"/>
                </a:moveTo>
                <a:cubicBezTo>
                  <a:pt x="-2066" y="65941"/>
                  <a:pt x="61434" y="19903"/>
                  <a:pt x="63551" y="10378"/>
                </a:cubicBezTo>
                <a:cubicBezTo>
                  <a:pt x="65668" y="853"/>
                  <a:pt x="-6299" y="6674"/>
                  <a:pt x="12751" y="7203"/>
                </a:cubicBezTo>
                <a:cubicBezTo>
                  <a:pt x="31801" y="7732"/>
                  <a:pt x="152980" y="7732"/>
                  <a:pt x="177851" y="13553"/>
                </a:cubicBezTo>
                <a:cubicBezTo>
                  <a:pt x="202722" y="19374"/>
                  <a:pt x="163563" y="43715"/>
                  <a:pt x="161976" y="42128"/>
                </a:cubicBezTo>
                <a:cubicBezTo>
                  <a:pt x="160389" y="40541"/>
                  <a:pt x="176793" y="9849"/>
                  <a:pt x="168326" y="4028"/>
                </a:cubicBezTo>
                <a:cubicBezTo>
                  <a:pt x="159859" y="-1793"/>
                  <a:pt x="126522" y="7732"/>
                  <a:pt x="111176" y="7203"/>
                </a:cubicBezTo>
                <a:cubicBezTo>
                  <a:pt x="95830" y="6674"/>
                  <a:pt x="90538" y="-2851"/>
                  <a:pt x="76251" y="853"/>
                </a:cubicBezTo>
                <a:cubicBezTo>
                  <a:pt x="61964" y="4557"/>
                  <a:pt x="2168" y="62765"/>
                  <a:pt x="51" y="643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3" name="フリーフォーム 992">
            <a:extLst>
              <a:ext uri="{FF2B5EF4-FFF2-40B4-BE49-F238E27FC236}">
                <a16:creationId xmlns:a16="http://schemas.microsoft.com/office/drawing/2014/main" id="{4E28A28E-81B4-9EE7-BB86-7A1B14C1AB8C}"/>
              </a:ext>
            </a:extLst>
          </p:cNvPr>
          <p:cNvSpPr/>
          <p:nvPr/>
        </p:nvSpPr>
        <p:spPr>
          <a:xfrm>
            <a:off x="7870799" y="8307883"/>
            <a:ext cx="204652" cy="494634"/>
          </a:xfrm>
          <a:custGeom>
            <a:avLst/>
            <a:gdLst>
              <a:gd name="connsiteX0" fmla="*/ 114326 w 204652"/>
              <a:gd name="connsiteY0" fmla="*/ 1092 h 494634"/>
              <a:gd name="connsiteX1" fmla="*/ 146076 w 204652"/>
              <a:gd name="connsiteY1" fmla="*/ 134442 h 494634"/>
              <a:gd name="connsiteX2" fmla="*/ 168301 w 204652"/>
              <a:gd name="connsiteY2" fmla="*/ 216992 h 494634"/>
              <a:gd name="connsiteX3" fmla="*/ 196876 w 204652"/>
              <a:gd name="connsiteY3" fmla="*/ 242392 h 494634"/>
              <a:gd name="connsiteX4" fmla="*/ 196876 w 204652"/>
              <a:gd name="connsiteY4" fmla="*/ 220167 h 494634"/>
              <a:gd name="connsiteX5" fmla="*/ 107976 w 204652"/>
              <a:gd name="connsiteY5" fmla="*/ 293192 h 494634"/>
              <a:gd name="connsiteX6" fmla="*/ 171476 w 204652"/>
              <a:gd name="connsiteY6" fmla="*/ 239217 h 494634"/>
              <a:gd name="connsiteX7" fmla="*/ 76226 w 204652"/>
              <a:gd name="connsiteY7" fmla="*/ 337642 h 494634"/>
              <a:gd name="connsiteX8" fmla="*/ 3201 w 204652"/>
              <a:gd name="connsiteY8" fmla="*/ 490042 h 494634"/>
              <a:gd name="connsiteX9" fmla="*/ 22251 w 204652"/>
              <a:gd name="connsiteY9" fmla="*/ 439242 h 494634"/>
              <a:gd name="connsiteX10" fmla="*/ 104801 w 204652"/>
              <a:gd name="connsiteY10" fmla="*/ 280492 h 494634"/>
              <a:gd name="connsiteX11" fmla="*/ 92101 w 204652"/>
              <a:gd name="connsiteY11" fmla="*/ 305892 h 494634"/>
              <a:gd name="connsiteX12" fmla="*/ 155601 w 204652"/>
              <a:gd name="connsiteY12" fmla="*/ 251917 h 494634"/>
              <a:gd name="connsiteX13" fmla="*/ 158776 w 204652"/>
              <a:gd name="connsiteY13" fmla="*/ 194767 h 494634"/>
              <a:gd name="connsiteX14" fmla="*/ 181001 w 204652"/>
              <a:gd name="connsiteY14" fmla="*/ 213817 h 494634"/>
              <a:gd name="connsiteX15" fmla="*/ 114326 w 204652"/>
              <a:gd name="connsiteY15" fmla="*/ 1092 h 494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04652" h="494634">
                <a:moveTo>
                  <a:pt x="114326" y="1092"/>
                </a:moveTo>
                <a:cubicBezTo>
                  <a:pt x="108505" y="-12137"/>
                  <a:pt x="137080" y="98459"/>
                  <a:pt x="146076" y="134442"/>
                </a:cubicBezTo>
                <a:cubicBezTo>
                  <a:pt x="155072" y="170425"/>
                  <a:pt x="159834" y="199000"/>
                  <a:pt x="168301" y="216992"/>
                </a:cubicBezTo>
                <a:cubicBezTo>
                  <a:pt x="176768" y="234984"/>
                  <a:pt x="192114" y="241863"/>
                  <a:pt x="196876" y="242392"/>
                </a:cubicBezTo>
                <a:cubicBezTo>
                  <a:pt x="201639" y="242921"/>
                  <a:pt x="211693" y="211700"/>
                  <a:pt x="196876" y="220167"/>
                </a:cubicBezTo>
                <a:cubicBezTo>
                  <a:pt x="182059" y="228634"/>
                  <a:pt x="112209" y="290017"/>
                  <a:pt x="107976" y="293192"/>
                </a:cubicBezTo>
                <a:cubicBezTo>
                  <a:pt x="103743" y="296367"/>
                  <a:pt x="176768" y="231809"/>
                  <a:pt x="171476" y="239217"/>
                </a:cubicBezTo>
                <a:cubicBezTo>
                  <a:pt x="166184" y="246625"/>
                  <a:pt x="104272" y="295838"/>
                  <a:pt x="76226" y="337642"/>
                </a:cubicBezTo>
                <a:cubicBezTo>
                  <a:pt x="48180" y="379446"/>
                  <a:pt x="12197" y="473109"/>
                  <a:pt x="3201" y="490042"/>
                </a:cubicBezTo>
                <a:cubicBezTo>
                  <a:pt x="-5795" y="506975"/>
                  <a:pt x="5318" y="474167"/>
                  <a:pt x="22251" y="439242"/>
                </a:cubicBezTo>
                <a:cubicBezTo>
                  <a:pt x="39184" y="404317"/>
                  <a:pt x="93159" y="302717"/>
                  <a:pt x="104801" y="280492"/>
                </a:cubicBezTo>
                <a:cubicBezTo>
                  <a:pt x="116443" y="258267"/>
                  <a:pt x="83634" y="310655"/>
                  <a:pt x="92101" y="305892"/>
                </a:cubicBezTo>
                <a:cubicBezTo>
                  <a:pt x="100568" y="301129"/>
                  <a:pt x="144489" y="270438"/>
                  <a:pt x="155601" y="251917"/>
                </a:cubicBezTo>
                <a:cubicBezTo>
                  <a:pt x="166714" y="233396"/>
                  <a:pt x="154543" y="201117"/>
                  <a:pt x="158776" y="194767"/>
                </a:cubicBezTo>
                <a:cubicBezTo>
                  <a:pt x="163009" y="188417"/>
                  <a:pt x="187351" y="247684"/>
                  <a:pt x="181001" y="213817"/>
                </a:cubicBezTo>
                <a:cubicBezTo>
                  <a:pt x="174651" y="179950"/>
                  <a:pt x="120147" y="14321"/>
                  <a:pt x="114326" y="109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4" name="フリーフォーム 993">
            <a:extLst>
              <a:ext uri="{FF2B5EF4-FFF2-40B4-BE49-F238E27FC236}">
                <a16:creationId xmlns:a16="http://schemas.microsoft.com/office/drawing/2014/main" id="{0902BA7C-1982-8EAF-29F9-B16959CCC121}"/>
              </a:ext>
            </a:extLst>
          </p:cNvPr>
          <p:cNvSpPr/>
          <p:nvPr/>
        </p:nvSpPr>
        <p:spPr>
          <a:xfrm>
            <a:off x="7683500" y="8639067"/>
            <a:ext cx="222510" cy="295394"/>
          </a:xfrm>
          <a:custGeom>
            <a:avLst/>
            <a:gdLst>
              <a:gd name="connsiteX0" fmla="*/ 0 w 222510"/>
              <a:gd name="connsiteY0" fmla="*/ 108 h 295394"/>
              <a:gd name="connsiteX1" fmla="*/ 139700 w 222510"/>
              <a:gd name="connsiteY1" fmla="*/ 136633 h 295394"/>
              <a:gd name="connsiteX2" fmla="*/ 142875 w 222510"/>
              <a:gd name="connsiteY2" fmla="*/ 120758 h 295394"/>
              <a:gd name="connsiteX3" fmla="*/ 174625 w 222510"/>
              <a:gd name="connsiteY3" fmla="*/ 187433 h 295394"/>
              <a:gd name="connsiteX4" fmla="*/ 222250 w 222510"/>
              <a:gd name="connsiteY4" fmla="*/ 295383 h 295394"/>
              <a:gd name="connsiteX5" fmla="*/ 190500 w 222510"/>
              <a:gd name="connsiteY5" fmla="*/ 193783 h 295394"/>
              <a:gd name="connsiteX6" fmla="*/ 123825 w 222510"/>
              <a:gd name="connsiteY6" fmla="*/ 123933 h 295394"/>
              <a:gd name="connsiteX7" fmla="*/ 139700 w 222510"/>
              <a:gd name="connsiteY7" fmla="*/ 162033 h 295394"/>
              <a:gd name="connsiteX8" fmla="*/ 0 w 222510"/>
              <a:gd name="connsiteY8" fmla="*/ 108 h 29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2510" h="295394">
                <a:moveTo>
                  <a:pt x="0" y="108"/>
                </a:moveTo>
                <a:cubicBezTo>
                  <a:pt x="0" y="-4125"/>
                  <a:pt x="115888" y="116525"/>
                  <a:pt x="139700" y="136633"/>
                </a:cubicBezTo>
                <a:cubicBezTo>
                  <a:pt x="163512" y="156741"/>
                  <a:pt x="137054" y="112291"/>
                  <a:pt x="142875" y="120758"/>
                </a:cubicBezTo>
                <a:cubicBezTo>
                  <a:pt x="148696" y="129225"/>
                  <a:pt x="161396" y="158329"/>
                  <a:pt x="174625" y="187433"/>
                </a:cubicBezTo>
                <a:cubicBezTo>
                  <a:pt x="187854" y="216537"/>
                  <a:pt x="219604" y="294325"/>
                  <a:pt x="222250" y="295383"/>
                </a:cubicBezTo>
                <a:cubicBezTo>
                  <a:pt x="224896" y="296441"/>
                  <a:pt x="206904" y="222358"/>
                  <a:pt x="190500" y="193783"/>
                </a:cubicBezTo>
                <a:cubicBezTo>
                  <a:pt x="174096" y="165208"/>
                  <a:pt x="132292" y="129225"/>
                  <a:pt x="123825" y="123933"/>
                </a:cubicBezTo>
                <a:cubicBezTo>
                  <a:pt x="115358" y="118641"/>
                  <a:pt x="157162" y="177908"/>
                  <a:pt x="139700" y="162033"/>
                </a:cubicBezTo>
                <a:cubicBezTo>
                  <a:pt x="122238" y="146158"/>
                  <a:pt x="0" y="4341"/>
                  <a:pt x="0" y="10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5" name="フリーフォーム 994">
            <a:extLst>
              <a:ext uri="{FF2B5EF4-FFF2-40B4-BE49-F238E27FC236}">
                <a16:creationId xmlns:a16="http://schemas.microsoft.com/office/drawing/2014/main" id="{2A54308F-5740-ED7E-406D-879651BDF63C}"/>
              </a:ext>
            </a:extLst>
          </p:cNvPr>
          <p:cNvSpPr/>
          <p:nvPr/>
        </p:nvSpPr>
        <p:spPr>
          <a:xfrm>
            <a:off x="7985123" y="8582022"/>
            <a:ext cx="254266" cy="432218"/>
          </a:xfrm>
          <a:custGeom>
            <a:avLst/>
            <a:gdLst>
              <a:gd name="connsiteX0" fmla="*/ 2 w 254266"/>
              <a:gd name="connsiteY0" fmla="*/ 3 h 432218"/>
              <a:gd name="connsiteX1" fmla="*/ 107952 w 254266"/>
              <a:gd name="connsiteY1" fmla="*/ 69853 h 432218"/>
              <a:gd name="connsiteX2" fmla="*/ 92077 w 254266"/>
              <a:gd name="connsiteY2" fmla="*/ 66678 h 432218"/>
              <a:gd name="connsiteX3" fmla="*/ 190502 w 254266"/>
              <a:gd name="connsiteY3" fmla="*/ 161928 h 432218"/>
              <a:gd name="connsiteX4" fmla="*/ 171452 w 254266"/>
              <a:gd name="connsiteY4" fmla="*/ 152403 h 432218"/>
              <a:gd name="connsiteX5" fmla="*/ 222252 w 254266"/>
              <a:gd name="connsiteY5" fmla="*/ 238128 h 432218"/>
              <a:gd name="connsiteX6" fmla="*/ 222252 w 254266"/>
              <a:gd name="connsiteY6" fmla="*/ 203203 h 432218"/>
              <a:gd name="connsiteX7" fmla="*/ 247652 w 254266"/>
              <a:gd name="connsiteY7" fmla="*/ 342903 h 432218"/>
              <a:gd name="connsiteX8" fmla="*/ 254002 w 254266"/>
              <a:gd name="connsiteY8" fmla="*/ 431803 h 432218"/>
              <a:gd name="connsiteX9" fmla="*/ 241302 w 254266"/>
              <a:gd name="connsiteY9" fmla="*/ 307978 h 432218"/>
              <a:gd name="connsiteX10" fmla="*/ 168277 w 254266"/>
              <a:gd name="connsiteY10" fmla="*/ 142878 h 432218"/>
              <a:gd name="connsiteX11" fmla="*/ 190502 w 254266"/>
              <a:gd name="connsiteY11" fmla="*/ 180978 h 432218"/>
              <a:gd name="connsiteX12" fmla="*/ 98427 w 254266"/>
              <a:gd name="connsiteY12" fmla="*/ 47628 h 432218"/>
              <a:gd name="connsiteX13" fmla="*/ 104777 w 254266"/>
              <a:gd name="connsiteY13" fmla="*/ 66678 h 432218"/>
              <a:gd name="connsiteX14" fmla="*/ 2 w 254266"/>
              <a:gd name="connsiteY14" fmla="*/ 3 h 432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4266" h="432218">
                <a:moveTo>
                  <a:pt x="2" y="3"/>
                </a:moveTo>
                <a:cubicBezTo>
                  <a:pt x="531" y="532"/>
                  <a:pt x="107952" y="69853"/>
                  <a:pt x="107952" y="69853"/>
                </a:cubicBezTo>
                <a:cubicBezTo>
                  <a:pt x="123298" y="80965"/>
                  <a:pt x="78319" y="51332"/>
                  <a:pt x="92077" y="66678"/>
                </a:cubicBezTo>
                <a:cubicBezTo>
                  <a:pt x="105835" y="82024"/>
                  <a:pt x="177273" y="147641"/>
                  <a:pt x="190502" y="161928"/>
                </a:cubicBezTo>
                <a:cubicBezTo>
                  <a:pt x="203731" y="176216"/>
                  <a:pt x="166160" y="139703"/>
                  <a:pt x="171452" y="152403"/>
                </a:cubicBezTo>
                <a:cubicBezTo>
                  <a:pt x="176744" y="165103"/>
                  <a:pt x="213785" y="229661"/>
                  <a:pt x="222252" y="238128"/>
                </a:cubicBezTo>
                <a:cubicBezTo>
                  <a:pt x="230719" y="246595"/>
                  <a:pt x="218019" y="185741"/>
                  <a:pt x="222252" y="203203"/>
                </a:cubicBezTo>
                <a:cubicBezTo>
                  <a:pt x="226485" y="220665"/>
                  <a:pt x="242360" y="304803"/>
                  <a:pt x="247652" y="342903"/>
                </a:cubicBezTo>
                <a:cubicBezTo>
                  <a:pt x="252944" y="381003"/>
                  <a:pt x="255060" y="437624"/>
                  <a:pt x="254002" y="431803"/>
                </a:cubicBezTo>
                <a:cubicBezTo>
                  <a:pt x="252944" y="425982"/>
                  <a:pt x="255589" y="356132"/>
                  <a:pt x="241302" y="307978"/>
                </a:cubicBezTo>
                <a:cubicBezTo>
                  <a:pt x="227015" y="259824"/>
                  <a:pt x="176744" y="164045"/>
                  <a:pt x="168277" y="142878"/>
                </a:cubicBezTo>
                <a:cubicBezTo>
                  <a:pt x="159810" y="121711"/>
                  <a:pt x="202144" y="196853"/>
                  <a:pt x="190502" y="180978"/>
                </a:cubicBezTo>
                <a:cubicBezTo>
                  <a:pt x="178860" y="165103"/>
                  <a:pt x="98427" y="47628"/>
                  <a:pt x="98427" y="47628"/>
                </a:cubicBezTo>
                <a:cubicBezTo>
                  <a:pt x="84140" y="28578"/>
                  <a:pt x="117477" y="71441"/>
                  <a:pt x="104777" y="66678"/>
                </a:cubicBezTo>
                <a:cubicBezTo>
                  <a:pt x="92077" y="61915"/>
                  <a:pt x="-527" y="-526"/>
                  <a:pt x="2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6" name="フリーフォーム 995">
            <a:extLst>
              <a:ext uri="{FF2B5EF4-FFF2-40B4-BE49-F238E27FC236}">
                <a16:creationId xmlns:a16="http://schemas.microsoft.com/office/drawing/2014/main" id="{9465A6C0-FEBC-BA03-B212-37BF64248816}"/>
              </a:ext>
            </a:extLst>
          </p:cNvPr>
          <p:cNvSpPr/>
          <p:nvPr/>
        </p:nvSpPr>
        <p:spPr>
          <a:xfrm>
            <a:off x="7978762" y="8575675"/>
            <a:ext cx="270395" cy="410118"/>
          </a:xfrm>
          <a:custGeom>
            <a:avLst/>
            <a:gdLst>
              <a:gd name="connsiteX0" fmla="*/ 13 w 270395"/>
              <a:gd name="connsiteY0" fmla="*/ 0 h 410118"/>
              <a:gd name="connsiteX1" fmla="*/ 136538 w 270395"/>
              <a:gd name="connsiteY1" fmla="*/ 171450 h 410118"/>
              <a:gd name="connsiteX2" fmla="*/ 146063 w 270395"/>
              <a:gd name="connsiteY2" fmla="*/ 165100 h 410118"/>
              <a:gd name="connsiteX3" fmla="*/ 165113 w 270395"/>
              <a:gd name="connsiteY3" fmla="*/ 279400 h 410118"/>
              <a:gd name="connsiteX4" fmla="*/ 269888 w 270395"/>
              <a:gd name="connsiteY4" fmla="*/ 409575 h 410118"/>
              <a:gd name="connsiteX5" fmla="*/ 203213 w 270395"/>
              <a:gd name="connsiteY5" fmla="*/ 323850 h 410118"/>
              <a:gd name="connsiteX6" fmla="*/ 161938 w 270395"/>
              <a:gd name="connsiteY6" fmla="*/ 273050 h 410118"/>
              <a:gd name="connsiteX7" fmla="*/ 174638 w 270395"/>
              <a:gd name="connsiteY7" fmla="*/ 168275 h 410118"/>
              <a:gd name="connsiteX8" fmla="*/ 171463 w 270395"/>
              <a:gd name="connsiteY8" fmla="*/ 234950 h 410118"/>
              <a:gd name="connsiteX9" fmla="*/ 139713 w 270395"/>
              <a:gd name="connsiteY9" fmla="*/ 136525 h 410118"/>
              <a:gd name="connsiteX10" fmla="*/ 146063 w 270395"/>
              <a:gd name="connsiteY10" fmla="*/ 171450 h 410118"/>
              <a:gd name="connsiteX11" fmla="*/ 13 w 270395"/>
              <a:gd name="connsiteY11" fmla="*/ 0 h 4101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0395" h="410118">
                <a:moveTo>
                  <a:pt x="13" y="0"/>
                </a:moveTo>
                <a:cubicBezTo>
                  <a:pt x="-1574" y="0"/>
                  <a:pt x="136538" y="171450"/>
                  <a:pt x="136538" y="171450"/>
                </a:cubicBezTo>
                <a:cubicBezTo>
                  <a:pt x="160880" y="198967"/>
                  <a:pt x="141301" y="147108"/>
                  <a:pt x="146063" y="165100"/>
                </a:cubicBezTo>
                <a:cubicBezTo>
                  <a:pt x="150826" y="183092"/>
                  <a:pt x="144476" y="238654"/>
                  <a:pt x="165113" y="279400"/>
                </a:cubicBezTo>
                <a:cubicBezTo>
                  <a:pt x="185750" y="320146"/>
                  <a:pt x="263538" y="402167"/>
                  <a:pt x="269888" y="409575"/>
                </a:cubicBezTo>
                <a:cubicBezTo>
                  <a:pt x="276238" y="416983"/>
                  <a:pt x="221205" y="346604"/>
                  <a:pt x="203213" y="323850"/>
                </a:cubicBezTo>
                <a:cubicBezTo>
                  <a:pt x="185221" y="301096"/>
                  <a:pt x="166700" y="298979"/>
                  <a:pt x="161938" y="273050"/>
                </a:cubicBezTo>
                <a:cubicBezTo>
                  <a:pt x="157176" y="247121"/>
                  <a:pt x="173051" y="174625"/>
                  <a:pt x="174638" y="168275"/>
                </a:cubicBezTo>
                <a:cubicBezTo>
                  <a:pt x="176226" y="161925"/>
                  <a:pt x="177284" y="240242"/>
                  <a:pt x="171463" y="234950"/>
                </a:cubicBezTo>
                <a:cubicBezTo>
                  <a:pt x="165642" y="229658"/>
                  <a:pt x="143946" y="147108"/>
                  <a:pt x="139713" y="136525"/>
                </a:cubicBezTo>
                <a:cubicBezTo>
                  <a:pt x="135480" y="125942"/>
                  <a:pt x="164055" y="189442"/>
                  <a:pt x="146063" y="171450"/>
                </a:cubicBezTo>
                <a:cubicBezTo>
                  <a:pt x="128071" y="153458"/>
                  <a:pt x="1600" y="0"/>
                  <a:pt x="13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7" name="フリーフォーム 996">
            <a:extLst>
              <a:ext uri="{FF2B5EF4-FFF2-40B4-BE49-F238E27FC236}">
                <a16:creationId xmlns:a16="http://schemas.microsoft.com/office/drawing/2014/main" id="{14BDD802-5136-57FE-DA0F-230CFD58C41D}"/>
              </a:ext>
            </a:extLst>
          </p:cNvPr>
          <p:cNvSpPr/>
          <p:nvPr/>
        </p:nvSpPr>
        <p:spPr>
          <a:xfrm>
            <a:off x="7961152" y="8606429"/>
            <a:ext cx="141568" cy="208361"/>
          </a:xfrm>
          <a:custGeom>
            <a:avLst/>
            <a:gdLst>
              <a:gd name="connsiteX0" fmla="*/ 1748 w 141568"/>
              <a:gd name="connsiteY0" fmla="*/ 996 h 208361"/>
              <a:gd name="connsiteX1" fmla="*/ 39848 w 141568"/>
              <a:gd name="connsiteY1" fmla="*/ 74021 h 208361"/>
              <a:gd name="connsiteX2" fmla="*/ 96998 w 141568"/>
              <a:gd name="connsiteY2" fmla="*/ 127996 h 208361"/>
              <a:gd name="connsiteX3" fmla="*/ 141448 w 141568"/>
              <a:gd name="connsiteY3" fmla="*/ 207371 h 208361"/>
              <a:gd name="connsiteX4" fmla="*/ 106523 w 141568"/>
              <a:gd name="connsiteY4" fmla="*/ 166096 h 208361"/>
              <a:gd name="connsiteX5" fmla="*/ 8098 w 141568"/>
              <a:gd name="connsiteY5" fmla="*/ 74021 h 208361"/>
              <a:gd name="connsiteX6" fmla="*/ 122398 w 141568"/>
              <a:gd name="connsiteY6" fmla="*/ 162921 h 208361"/>
              <a:gd name="connsiteX7" fmla="*/ 96998 w 141568"/>
              <a:gd name="connsiteY7" fmla="*/ 131171 h 208361"/>
              <a:gd name="connsiteX8" fmla="*/ 1748 w 141568"/>
              <a:gd name="connsiteY8" fmla="*/ 996 h 2083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1568" h="208361">
                <a:moveTo>
                  <a:pt x="1748" y="996"/>
                </a:moveTo>
                <a:cubicBezTo>
                  <a:pt x="-7777" y="-8529"/>
                  <a:pt x="23973" y="52854"/>
                  <a:pt x="39848" y="74021"/>
                </a:cubicBezTo>
                <a:cubicBezTo>
                  <a:pt x="55723" y="95188"/>
                  <a:pt x="80065" y="105771"/>
                  <a:pt x="96998" y="127996"/>
                </a:cubicBezTo>
                <a:cubicBezTo>
                  <a:pt x="113931" y="150221"/>
                  <a:pt x="139861" y="201021"/>
                  <a:pt x="141448" y="207371"/>
                </a:cubicBezTo>
                <a:cubicBezTo>
                  <a:pt x="143036" y="213721"/>
                  <a:pt x="128748" y="188321"/>
                  <a:pt x="106523" y="166096"/>
                </a:cubicBezTo>
                <a:cubicBezTo>
                  <a:pt x="84298" y="143871"/>
                  <a:pt x="5452" y="74550"/>
                  <a:pt x="8098" y="74021"/>
                </a:cubicBezTo>
                <a:cubicBezTo>
                  <a:pt x="10744" y="73492"/>
                  <a:pt x="107581" y="153396"/>
                  <a:pt x="122398" y="162921"/>
                </a:cubicBezTo>
                <a:cubicBezTo>
                  <a:pt x="137215" y="172446"/>
                  <a:pt x="113402" y="150750"/>
                  <a:pt x="96998" y="131171"/>
                </a:cubicBezTo>
                <a:cubicBezTo>
                  <a:pt x="80594" y="111592"/>
                  <a:pt x="11273" y="10521"/>
                  <a:pt x="1748" y="9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8" name="フリーフォーム 997">
            <a:extLst>
              <a:ext uri="{FF2B5EF4-FFF2-40B4-BE49-F238E27FC236}">
                <a16:creationId xmlns:a16="http://schemas.microsoft.com/office/drawing/2014/main" id="{393E8129-CD9D-135D-25DC-720C45E42A2A}"/>
              </a:ext>
            </a:extLst>
          </p:cNvPr>
          <p:cNvSpPr/>
          <p:nvPr/>
        </p:nvSpPr>
        <p:spPr>
          <a:xfrm>
            <a:off x="7927210" y="8721721"/>
            <a:ext cx="198945" cy="157583"/>
          </a:xfrm>
          <a:custGeom>
            <a:avLst/>
            <a:gdLst>
              <a:gd name="connsiteX0" fmla="*/ 765 w 198945"/>
              <a:gd name="connsiteY0" fmla="*/ 4 h 157583"/>
              <a:gd name="connsiteX1" fmla="*/ 45215 w 198945"/>
              <a:gd name="connsiteY1" fmla="*/ 69854 h 157583"/>
              <a:gd name="connsiteX2" fmla="*/ 130940 w 198945"/>
              <a:gd name="connsiteY2" fmla="*/ 133354 h 157583"/>
              <a:gd name="connsiteX3" fmla="*/ 127765 w 198945"/>
              <a:gd name="connsiteY3" fmla="*/ 149229 h 157583"/>
              <a:gd name="connsiteX4" fmla="*/ 197615 w 198945"/>
              <a:gd name="connsiteY4" fmla="*/ 57154 h 157583"/>
              <a:gd name="connsiteX5" fmla="*/ 175390 w 198945"/>
              <a:gd name="connsiteY5" fmla="*/ 139704 h 157583"/>
              <a:gd name="connsiteX6" fmla="*/ 146815 w 198945"/>
              <a:gd name="connsiteY6" fmla="*/ 152404 h 157583"/>
              <a:gd name="connsiteX7" fmla="*/ 51565 w 198945"/>
              <a:gd name="connsiteY7" fmla="*/ 73029 h 157583"/>
              <a:gd name="connsiteX8" fmla="*/ 118240 w 198945"/>
              <a:gd name="connsiteY8" fmla="*/ 130179 h 157583"/>
              <a:gd name="connsiteX9" fmla="*/ 80140 w 198945"/>
              <a:gd name="connsiteY9" fmla="*/ 73029 h 157583"/>
              <a:gd name="connsiteX10" fmla="*/ 765 w 198945"/>
              <a:gd name="connsiteY10" fmla="*/ 4 h 1575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98945" h="157583">
                <a:moveTo>
                  <a:pt x="765" y="4"/>
                </a:moveTo>
                <a:cubicBezTo>
                  <a:pt x="-5056" y="-525"/>
                  <a:pt x="23519" y="47629"/>
                  <a:pt x="45215" y="69854"/>
                </a:cubicBezTo>
                <a:cubicBezTo>
                  <a:pt x="66911" y="92079"/>
                  <a:pt x="130940" y="133354"/>
                  <a:pt x="130940" y="133354"/>
                </a:cubicBezTo>
                <a:cubicBezTo>
                  <a:pt x="144698" y="146583"/>
                  <a:pt x="116653" y="161929"/>
                  <a:pt x="127765" y="149229"/>
                </a:cubicBezTo>
                <a:cubicBezTo>
                  <a:pt x="138877" y="136529"/>
                  <a:pt x="189677" y="58742"/>
                  <a:pt x="197615" y="57154"/>
                </a:cubicBezTo>
                <a:cubicBezTo>
                  <a:pt x="205553" y="55566"/>
                  <a:pt x="175390" y="139704"/>
                  <a:pt x="175390" y="139704"/>
                </a:cubicBezTo>
                <a:cubicBezTo>
                  <a:pt x="166923" y="155579"/>
                  <a:pt x="167452" y="163516"/>
                  <a:pt x="146815" y="152404"/>
                </a:cubicBezTo>
                <a:cubicBezTo>
                  <a:pt x="126178" y="141292"/>
                  <a:pt x="56327" y="76733"/>
                  <a:pt x="51565" y="73029"/>
                </a:cubicBezTo>
                <a:cubicBezTo>
                  <a:pt x="46803" y="69325"/>
                  <a:pt x="113478" y="130179"/>
                  <a:pt x="118240" y="130179"/>
                </a:cubicBezTo>
                <a:cubicBezTo>
                  <a:pt x="123002" y="130179"/>
                  <a:pt x="98661" y="90492"/>
                  <a:pt x="80140" y="73029"/>
                </a:cubicBezTo>
                <a:cubicBezTo>
                  <a:pt x="61619" y="55567"/>
                  <a:pt x="6586" y="533"/>
                  <a:pt x="765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9" name="フリーフォーム 998">
            <a:extLst>
              <a:ext uri="{FF2B5EF4-FFF2-40B4-BE49-F238E27FC236}">
                <a16:creationId xmlns:a16="http://schemas.microsoft.com/office/drawing/2014/main" id="{A47EF94D-1573-EA39-9361-B7EDCDDFB5CE}"/>
              </a:ext>
            </a:extLst>
          </p:cNvPr>
          <p:cNvSpPr/>
          <p:nvPr/>
        </p:nvSpPr>
        <p:spPr>
          <a:xfrm>
            <a:off x="8146002" y="8769093"/>
            <a:ext cx="527698" cy="342212"/>
          </a:xfrm>
          <a:custGeom>
            <a:avLst/>
            <a:gdLst>
              <a:gd name="connsiteX0" fmla="*/ 1048 w 527698"/>
              <a:gd name="connsiteY0" fmla="*/ 257 h 342212"/>
              <a:gd name="connsiteX1" fmla="*/ 166148 w 527698"/>
              <a:gd name="connsiteY1" fmla="*/ 89157 h 342212"/>
              <a:gd name="connsiteX2" fmla="*/ 140748 w 527698"/>
              <a:gd name="connsiteY2" fmla="*/ 63757 h 342212"/>
              <a:gd name="connsiteX3" fmla="*/ 404273 w 527698"/>
              <a:gd name="connsiteY3" fmla="*/ 270132 h 342212"/>
              <a:gd name="connsiteX4" fmla="*/ 353473 w 527698"/>
              <a:gd name="connsiteY4" fmla="*/ 222507 h 342212"/>
              <a:gd name="connsiteX5" fmla="*/ 524923 w 527698"/>
              <a:gd name="connsiteY5" fmla="*/ 339982 h 342212"/>
              <a:gd name="connsiteX6" fmla="*/ 445548 w 527698"/>
              <a:gd name="connsiteY6" fmla="*/ 286007 h 342212"/>
              <a:gd name="connsiteX7" fmla="*/ 264573 w 527698"/>
              <a:gd name="connsiteY7" fmla="*/ 124082 h 342212"/>
              <a:gd name="connsiteX8" fmla="*/ 1048 w 527698"/>
              <a:gd name="connsiteY8" fmla="*/ 257 h 342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7698" h="342212">
                <a:moveTo>
                  <a:pt x="1048" y="257"/>
                </a:moveTo>
                <a:cubicBezTo>
                  <a:pt x="-15356" y="-5564"/>
                  <a:pt x="166148" y="89157"/>
                  <a:pt x="166148" y="89157"/>
                </a:cubicBezTo>
                <a:cubicBezTo>
                  <a:pt x="189431" y="99740"/>
                  <a:pt x="101061" y="33595"/>
                  <a:pt x="140748" y="63757"/>
                </a:cubicBezTo>
                <a:cubicBezTo>
                  <a:pt x="180436" y="93920"/>
                  <a:pt x="368819" y="243674"/>
                  <a:pt x="404273" y="270132"/>
                </a:cubicBezTo>
                <a:cubicBezTo>
                  <a:pt x="439727" y="296590"/>
                  <a:pt x="333365" y="210865"/>
                  <a:pt x="353473" y="222507"/>
                </a:cubicBezTo>
                <a:cubicBezTo>
                  <a:pt x="373581" y="234149"/>
                  <a:pt x="524923" y="339982"/>
                  <a:pt x="524923" y="339982"/>
                </a:cubicBezTo>
                <a:cubicBezTo>
                  <a:pt x="540269" y="350565"/>
                  <a:pt x="488940" y="321990"/>
                  <a:pt x="445548" y="286007"/>
                </a:cubicBezTo>
                <a:cubicBezTo>
                  <a:pt x="402156" y="250024"/>
                  <a:pt x="333365" y="170119"/>
                  <a:pt x="264573" y="124082"/>
                </a:cubicBezTo>
                <a:cubicBezTo>
                  <a:pt x="195781" y="78045"/>
                  <a:pt x="17452" y="6078"/>
                  <a:pt x="1048" y="25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フリーフォーム 999">
            <a:extLst>
              <a:ext uri="{FF2B5EF4-FFF2-40B4-BE49-F238E27FC236}">
                <a16:creationId xmlns:a16="http://schemas.microsoft.com/office/drawing/2014/main" id="{FE1546A8-CA5D-DBA9-9DF6-887944B2E337}"/>
              </a:ext>
            </a:extLst>
          </p:cNvPr>
          <p:cNvSpPr/>
          <p:nvPr/>
        </p:nvSpPr>
        <p:spPr>
          <a:xfrm>
            <a:off x="8213724" y="8797901"/>
            <a:ext cx="264351" cy="336746"/>
          </a:xfrm>
          <a:custGeom>
            <a:avLst/>
            <a:gdLst>
              <a:gd name="connsiteX0" fmla="*/ 1 w 264351"/>
              <a:gd name="connsiteY0" fmla="*/ 24 h 336746"/>
              <a:gd name="connsiteX1" fmla="*/ 152401 w 264351"/>
              <a:gd name="connsiteY1" fmla="*/ 155599 h 336746"/>
              <a:gd name="connsiteX2" fmla="*/ 155576 w 264351"/>
              <a:gd name="connsiteY2" fmla="*/ 139724 h 336746"/>
              <a:gd name="connsiteX3" fmla="*/ 219076 w 264351"/>
              <a:gd name="connsiteY3" fmla="*/ 206399 h 336746"/>
              <a:gd name="connsiteX4" fmla="*/ 263526 w 264351"/>
              <a:gd name="connsiteY4" fmla="*/ 336574 h 336746"/>
              <a:gd name="connsiteX5" fmla="*/ 241301 w 264351"/>
              <a:gd name="connsiteY5" fmla="*/ 231799 h 336746"/>
              <a:gd name="connsiteX6" fmla="*/ 161926 w 264351"/>
              <a:gd name="connsiteY6" fmla="*/ 130199 h 336746"/>
              <a:gd name="connsiteX7" fmla="*/ 95251 w 264351"/>
              <a:gd name="connsiteY7" fmla="*/ 76224 h 336746"/>
              <a:gd name="connsiteX8" fmla="*/ 149226 w 264351"/>
              <a:gd name="connsiteY8" fmla="*/ 142899 h 336746"/>
              <a:gd name="connsiteX9" fmla="*/ 1 w 264351"/>
              <a:gd name="connsiteY9" fmla="*/ 24 h 33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4351" h="336746">
                <a:moveTo>
                  <a:pt x="1" y="24"/>
                </a:moveTo>
                <a:cubicBezTo>
                  <a:pt x="530" y="2141"/>
                  <a:pt x="126472" y="132316"/>
                  <a:pt x="152401" y="155599"/>
                </a:cubicBezTo>
                <a:cubicBezTo>
                  <a:pt x="178330" y="178882"/>
                  <a:pt x="144464" y="131257"/>
                  <a:pt x="155576" y="139724"/>
                </a:cubicBezTo>
                <a:cubicBezTo>
                  <a:pt x="166688" y="148191"/>
                  <a:pt x="201084" y="173591"/>
                  <a:pt x="219076" y="206399"/>
                </a:cubicBezTo>
                <a:cubicBezTo>
                  <a:pt x="237068" y="239207"/>
                  <a:pt x="259822" y="332341"/>
                  <a:pt x="263526" y="336574"/>
                </a:cubicBezTo>
                <a:cubicBezTo>
                  <a:pt x="267230" y="340807"/>
                  <a:pt x="258234" y="266195"/>
                  <a:pt x="241301" y="231799"/>
                </a:cubicBezTo>
                <a:cubicBezTo>
                  <a:pt x="224368" y="197403"/>
                  <a:pt x="186268" y="156128"/>
                  <a:pt x="161926" y="130199"/>
                </a:cubicBezTo>
                <a:cubicBezTo>
                  <a:pt x="137584" y="104270"/>
                  <a:pt x="97368" y="74107"/>
                  <a:pt x="95251" y="76224"/>
                </a:cubicBezTo>
                <a:cubicBezTo>
                  <a:pt x="93134" y="78341"/>
                  <a:pt x="162984" y="154541"/>
                  <a:pt x="149226" y="142899"/>
                </a:cubicBezTo>
                <a:cubicBezTo>
                  <a:pt x="135468" y="131257"/>
                  <a:pt x="-528" y="-2093"/>
                  <a:pt x="1" y="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2" name="フリーフォーム 1001">
            <a:extLst>
              <a:ext uri="{FF2B5EF4-FFF2-40B4-BE49-F238E27FC236}">
                <a16:creationId xmlns:a16="http://schemas.microsoft.com/office/drawing/2014/main" id="{E1D02DB2-2174-BEC7-7E51-B701B71033AA}"/>
              </a:ext>
            </a:extLst>
          </p:cNvPr>
          <p:cNvSpPr/>
          <p:nvPr/>
        </p:nvSpPr>
        <p:spPr>
          <a:xfrm>
            <a:off x="8134158" y="8807898"/>
            <a:ext cx="137310" cy="240852"/>
          </a:xfrm>
          <a:custGeom>
            <a:avLst/>
            <a:gdLst>
              <a:gd name="connsiteX0" fmla="*/ 85917 w 137310"/>
              <a:gd name="connsiteY0" fmla="*/ 2727 h 240852"/>
              <a:gd name="connsiteX1" fmla="*/ 104967 w 137310"/>
              <a:gd name="connsiteY1" fmla="*/ 161477 h 240852"/>
              <a:gd name="connsiteX2" fmla="*/ 117667 w 137310"/>
              <a:gd name="connsiteY2" fmla="*/ 180527 h 240852"/>
              <a:gd name="connsiteX3" fmla="*/ 66867 w 137310"/>
              <a:gd name="connsiteY3" fmla="*/ 209102 h 240852"/>
              <a:gd name="connsiteX4" fmla="*/ 192 w 137310"/>
              <a:gd name="connsiteY4" fmla="*/ 240852 h 240852"/>
              <a:gd name="connsiteX5" fmla="*/ 89092 w 137310"/>
              <a:gd name="connsiteY5" fmla="*/ 209102 h 240852"/>
              <a:gd name="connsiteX6" fmla="*/ 136717 w 137310"/>
              <a:gd name="connsiteY6" fmla="*/ 117027 h 240852"/>
              <a:gd name="connsiteX7" fmla="*/ 114492 w 137310"/>
              <a:gd name="connsiteY7" fmla="*/ 142427 h 240852"/>
              <a:gd name="connsiteX8" fmla="*/ 95442 w 137310"/>
              <a:gd name="connsiteY8" fmla="*/ 66227 h 240852"/>
              <a:gd name="connsiteX9" fmla="*/ 85917 w 137310"/>
              <a:gd name="connsiteY9" fmla="*/ 2727 h 24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7310" h="240852">
                <a:moveTo>
                  <a:pt x="85917" y="2727"/>
                </a:moveTo>
                <a:cubicBezTo>
                  <a:pt x="87505" y="18602"/>
                  <a:pt x="99675" y="131844"/>
                  <a:pt x="104967" y="161477"/>
                </a:cubicBezTo>
                <a:cubicBezTo>
                  <a:pt x="110259" y="191110"/>
                  <a:pt x="124017" y="172590"/>
                  <a:pt x="117667" y="180527"/>
                </a:cubicBezTo>
                <a:cubicBezTo>
                  <a:pt x="111317" y="188464"/>
                  <a:pt x="86446" y="199048"/>
                  <a:pt x="66867" y="209102"/>
                </a:cubicBezTo>
                <a:cubicBezTo>
                  <a:pt x="47288" y="219156"/>
                  <a:pt x="-3512" y="240852"/>
                  <a:pt x="192" y="240852"/>
                </a:cubicBezTo>
                <a:cubicBezTo>
                  <a:pt x="3896" y="240852"/>
                  <a:pt x="66338" y="229739"/>
                  <a:pt x="89092" y="209102"/>
                </a:cubicBezTo>
                <a:cubicBezTo>
                  <a:pt x="111846" y="188465"/>
                  <a:pt x="132484" y="128140"/>
                  <a:pt x="136717" y="117027"/>
                </a:cubicBezTo>
                <a:cubicBezTo>
                  <a:pt x="140950" y="105915"/>
                  <a:pt x="121371" y="150894"/>
                  <a:pt x="114492" y="142427"/>
                </a:cubicBezTo>
                <a:cubicBezTo>
                  <a:pt x="107613" y="133960"/>
                  <a:pt x="99675" y="87923"/>
                  <a:pt x="95442" y="66227"/>
                </a:cubicBezTo>
                <a:cubicBezTo>
                  <a:pt x="91209" y="44531"/>
                  <a:pt x="84329" y="-13148"/>
                  <a:pt x="85917" y="27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3" name="フリーフォーム 1002">
            <a:extLst>
              <a:ext uri="{FF2B5EF4-FFF2-40B4-BE49-F238E27FC236}">
                <a16:creationId xmlns:a16="http://schemas.microsoft.com/office/drawing/2014/main" id="{E968D031-12E1-A9D1-7738-FB7605B33B75}"/>
              </a:ext>
            </a:extLst>
          </p:cNvPr>
          <p:cNvSpPr/>
          <p:nvPr/>
        </p:nvSpPr>
        <p:spPr>
          <a:xfrm>
            <a:off x="8102579" y="8823324"/>
            <a:ext cx="244660" cy="279869"/>
          </a:xfrm>
          <a:custGeom>
            <a:avLst/>
            <a:gdLst>
              <a:gd name="connsiteX0" fmla="*/ 21 w 244660"/>
              <a:gd name="connsiteY0" fmla="*/ 1 h 279869"/>
              <a:gd name="connsiteX1" fmla="*/ 101621 w 244660"/>
              <a:gd name="connsiteY1" fmla="*/ 149226 h 279869"/>
              <a:gd name="connsiteX2" fmla="*/ 95271 w 244660"/>
              <a:gd name="connsiteY2" fmla="*/ 149226 h 279869"/>
              <a:gd name="connsiteX3" fmla="*/ 203221 w 244660"/>
              <a:gd name="connsiteY3" fmla="*/ 247651 h 279869"/>
              <a:gd name="connsiteX4" fmla="*/ 244496 w 244660"/>
              <a:gd name="connsiteY4" fmla="*/ 279401 h 279869"/>
              <a:gd name="connsiteX5" fmla="*/ 190521 w 244660"/>
              <a:gd name="connsiteY5" fmla="*/ 228601 h 279869"/>
              <a:gd name="connsiteX6" fmla="*/ 69871 w 244660"/>
              <a:gd name="connsiteY6" fmla="*/ 136526 h 279869"/>
              <a:gd name="connsiteX7" fmla="*/ 92096 w 244660"/>
              <a:gd name="connsiteY7" fmla="*/ 152401 h 279869"/>
              <a:gd name="connsiteX8" fmla="*/ 21 w 244660"/>
              <a:gd name="connsiteY8" fmla="*/ 1 h 279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4660" h="279869">
                <a:moveTo>
                  <a:pt x="21" y="1"/>
                </a:moveTo>
                <a:cubicBezTo>
                  <a:pt x="1608" y="-528"/>
                  <a:pt x="85746" y="124355"/>
                  <a:pt x="101621" y="149226"/>
                </a:cubicBezTo>
                <a:cubicBezTo>
                  <a:pt x="117496" y="174097"/>
                  <a:pt x="78338" y="132822"/>
                  <a:pt x="95271" y="149226"/>
                </a:cubicBezTo>
                <a:cubicBezTo>
                  <a:pt x="112204" y="165630"/>
                  <a:pt x="178350" y="225955"/>
                  <a:pt x="203221" y="247651"/>
                </a:cubicBezTo>
                <a:cubicBezTo>
                  <a:pt x="228092" y="269347"/>
                  <a:pt x="246613" y="282576"/>
                  <a:pt x="244496" y="279401"/>
                </a:cubicBezTo>
                <a:cubicBezTo>
                  <a:pt x="242379" y="276226"/>
                  <a:pt x="219625" y="252413"/>
                  <a:pt x="190521" y="228601"/>
                </a:cubicBezTo>
                <a:cubicBezTo>
                  <a:pt x="161417" y="204789"/>
                  <a:pt x="86275" y="149226"/>
                  <a:pt x="69871" y="136526"/>
                </a:cubicBezTo>
                <a:cubicBezTo>
                  <a:pt x="53467" y="123826"/>
                  <a:pt x="99504" y="169334"/>
                  <a:pt x="92096" y="152401"/>
                </a:cubicBezTo>
                <a:cubicBezTo>
                  <a:pt x="84688" y="135468"/>
                  <a:pt x="-1566" y="530"/>
                  <a:pt x="21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フリーフォーム 1003">
            <a:extLst>
              <a:ext uri="{FF2B5EF4-FFF2-40B4-BE49-F238E27FC236}">
                <a16:creationId xmlns:a16="http://schemas.microsoft.com/office/drawing/2014/main" id="{3046D82F-13EE-9B3E-2EE2-969229BAA27B}"/>
              </a:ext>
            </a:extLst>
          </p:cNvPr>
          <p:cNvSpPr/>
          <p:nvPr/>
        </p:nvSpPr>
        <p:spPr>
          <a:xfrm>
            <a:off x="8200934" y="9055083"/>
            <a:ext cx="188696" cy="229043"/>
          </a:xfrm>
          <a:custGeom>
            <a:avLst/>
            <a:gdLst>
              <a:gd name="connsiteX0" fmla="*/ 91 w 188696"/>
              <a:gd name="connsiteY0" fmla="*/ 17 h 229043"/>
              <a:gd name="connsiteX1" fmla="*/ 47716 w 188696"/>
              <a:gd name="connsiteY1" fmla="*/ 130192 h 229043"/>
              <a:gd name="connsiteX2" fmla="*/ 88991 w 188696"/>
              <a:gd name="connsiteY2" fmla="*/ 171467 h 229043"/>
              <a:gd name="connsiteX3" fmla="*/ 66766 w 188696"/>
              <a:gd name="connsiteY3" fmla="*/ 187342 h 229043"/>
              <a:gd name="connsiteX4" fmla="*/ 187416 w 188696"/>
              <a:gd name="connsiteY4" fmla="*/ 228617 h 229043"/>
              <a:gd name="connsiteX5" fmla="*/ 127091 w 188696"/>
              <a:gd name="connsiteY5" fmla="*/ 158767 h 229043"/>
              <a:gd name="connsiteX6" fmla="*/ 76291 w 188696"/>
              <a:gd name="connsiteY6" fmla="*/ 92092 h 229043"/>
              <a:gd name="connsiteX7" fmla="*/ 162016 w 188696"/>
              <a:gd name="connsiteY7" fmla="*/ 215917 h 229043"/>
              <a:gd name="connsiteX8" fmla="*/ 114391 w 188696"/>
              <a:gd name="connsiteY8" fmla="*/ 196867 h 229043"/>
              <a:gd name="connsiteX9" fmla="*/ 22316 w 188696"/>
              <a:gd name="connsiteY9" fmla="*/ 114317 h 229043"/>
              <a:gd name="connsiteX10" fmla="*/ 35016 w 188696"/>
              <a:gd name="connsiteY10" fmla="*/ 120667 h 229043"/>
              <a:gd name="connsiteX11" fmla="*/ 91 w 188696"/>
              <a:gd name="connsiteY11" fmla="*/ 17 h 2290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8696" h="229043">
                <a:moveTo>
                  <a:pt x="91" y="17"/>
                </a:moveTo>
                <a:cubicBezTo>
                  <a:pt x="2208" y="1605"/>
                  <a:pt x="32899" y="101617"/>
                  <a:pt x="47716" y="130192"/>
                </a:cubicBezTo>
                <a:cubicBezTo>
                  <a:pt x="62533" y="158767"/>
                  <a:pt x="85816" y="161942"/>
                  <a:pt x="88991" y="171467"/>
                </a:cubicBezTo>
                <a:cubicBezTo>
                  <a:pt x="92166" y="180992"/>
                  <a:pt x="50362" y="177817"/>
                  <a:pt x="66766" y="187342"/>
                </a:cubicBezTo>
                <a:cubicBezTo>
                  <a:pt x="83170" y="196867"/>
                  <a:pt x="177362" y="233380"/>
                  <a:pt x="187416" y="228617"/>
                </a:cubicBezTo>
                <a:cubicBezTo>
                  <a:pt x="197470" y="223855"/>
                  <a:pt x="145612" y="181521"/>
                  <a:pt x="127091" y="158767"/>
                </a:cubicBezTo>
                <a:cubicBezTo>
                  <a:pt x="108570" y="136013"/>
                  <a:pt x="70470" y="82567"/>
                  <a:pt x="76291" y="92092"/>
                </a:cubicBezTo>
                <a:cubicBezTo>
                  <a:pt x="82112" y="101617"/>
                  <a:pt x="155666" y="198455"/>
                  <a:pt x="162016" y="215917"/>
                </a:cubicBezTo>
                <a:cubicBezTo>
                  <a:pt x="168366" y="233379"/>
                  <a:pt x="137674" y="213800"/>
                  <a:pt x="114391" y="196867"/>
                </a:cubicBezTo>
                <a:cubicBezTo>
                  <a:pt x="91108" y="179934"/>
                  <a:pt x="22316" y="114317"/>
                  <a:pt x="22316" y="114317"/>
                </a:cubicBezTo>
                <a:cubicBezTo>
                  <a:pt x="9087" y="101617"/>
                  <a:pt x="36604" y="136542"/>
                  <a:pt x="35016" y="120667"/>
                </a:cubicBezTo>
                <a:cubicBezTo>
                  <a:pt x="33429" y="104792"/>
                  <a:pt x="-2026" y="-1571"/>
                  <a:pt x="91" y="1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5" name="フリーフォーム 1004">
            <a:extLst>
              <a:ext uri="{FF2B5EF4-FFF2-40B4-BE49-F238E27FC236}">
                <a16:creationId xmlns:a16="http://schemas.microsoft.com/office/drawing/2014/main" id="{B0AB1509-6A9A-86C3-B16B-F81B617D61CB}"/>
              </a:ext>
            </a:extLst>
          </p:cNvPr>
          <p:cNvSpPr/>
          <p:nvPr/>
        </p:nvSpPr>
        <p:spPr>
          <a:xfrm>
            <a:off x="8270154" y="9006921"/>
            <a:ext cx="220512" cy="152846"/>
          </a:xfrm>
          <a:custGeom>
            <a:avLst/>
            <a:gdLst>
              <a:gd name="connsiteX0" fmla="*/ 721 w 220512"/>
              <a:gd name="connsiteY0" fmla="*/ 149779 h 152846"/>
              <a:gd name="connsiteX1" fmla="*/ 70571 w 220512"/>
              <a:gd name="connsiteY1" fmla="*/ 95804 h 152846"/>
              <a:gd name="connsiteX2" fmla="*/ 108671 w 220512"/>
              <a:gd name="connsiteY2" fmla="*/ 10079 h 152846"/>
              <a:gd name="connsiteX3" fmla="*/ 102321 w 220512"/>
              <a:gd name="connsiteY3" fmla="*/ 16429 h 152846"/>
              <a:gd name="connsiteX4" fmla="*/ 162646 w 220512"/>
              <a:gd name="connsiteY4" fmla="*/ 48179 h 152846"/>
              <a:gd name="connsiteX5" fmla="*/ 219796 w 220512"/>
              <a:gd name="connsiteY5" fmla="*/ 83104 h 152846"/>
              <a:gd name="connsiteX6" fmla="*/ 121371 w 220512"/>
              <a:gd name="connsiteY6" fmla="*/ 554 h 152846"/>
              <a:gd name="connsiteX7" fmla="*/ 70571 w 220512"/>
              <a:gd name="connsiteY7" fmla="*/ 45004 h 152846"/>
              <a:gd name="connsiteX8" fmla="*/ 118196 w 220512"/>
              <a:gd name="connsiteY8" fmla="*/ 3729 h 152846"/>
              <a:gd name="connsiteX9" fmla="*/ 721 w 220512"/>
              <a:gd name="connsiteY9" fmla="*/ 149779 h 152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0512" h="152846">
                <a:moveTo>
                  <a:pt x="721" y="149779"/>
                </a:moveTo>
                <a:cubicBezTo>
                  <a:pt x="-7216" y="165125"/>
                  <a:pt x="52579" y="119087"/>
                  <a:pt x="70571" y="95804"/>
                </a:cubicBezTo>
                <a:cubicBezTo>
                  <a:pt x="88563" y="72521"/>
                  <a:pt x="108671" y="10079"/>
                  <a:pt x="108671" y="10079"/>
                </a:cubicBezTo>
                <a:cubicBezTo>
                  <a:pt x="113963" y="-3150"/>
                  <a:pt x="93325" y="10079"/>
                  <a:pt x="102321" y="16429"/>
                </a:cubicBezTo>
                <a:cubicBezTo>
                  <a:pt x="111317" y="22779"/>
                  <a:pt x="143067" y="37067"/>
                  <a:pt x="162646" y="48179"/>
                </a:cubicBezTo>
                <a:cubicBezTo>
                  <a:pt x="182225" y="59291"/>
                  <a:pt x="226675" y="91042"/>
                  <a:pt x="219796" y="83104"/>
                </a:cubicBezTo>
                <a:cubicBezTo>
                  <a:pt x="212917" y="75166"/>
                  <a:pt x="146242" y="6904"/>
                  <a:pt x="121371" y="554"/>
                </a:cubicBezTo>
                <a:cubicBezTo>
                  <a:pt x="96500" y="-5796"/>
                  <a:pt x="71100" y="44475"/>
                  <a:pt x="70571" y="45004"/>
                </a:cubicBezTo>
                <a:cubicBezTo>
                  <a:pt x="70042" y="45533"/>
                  <a:pt x="127721" y="-11088"/>
                  <a:pt x="118196" y="3729"/>
                </a:cubicBezTo>
                <a:cubicBezTo>
                  <a:pt x="108671" y="18546"/>
                  <a:pt x="8658" y="134433"/>
                  <a:pt x="721" y="1497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6" name="フリーフォーム 1005">
            <a:extLst>
              <a:ext uri="{FF2B5EF4-FFF2-40B4-BE49-F238E27FC236}">
                <a16:creationId xmlns:a16="http://schemas.microsoft.com/office/drawing/2014/main" id="{866187D6-9EF8-AE83-914C-7C290FD47CCE}"/>
              </a:ext>
            </a:extLst>
          </p:cNvPr>
          <p:cNvSpPr/>
          <p:nvPr/>
        </p:nvSpPr>
        <p:spPr>
          <a:xfrm>
            <a:off x="7965625" y="9118478"/>
            <a:ext cx="142055" cy="114599"/>
          </a:xfrm>
          <a:custGeom>
            <a:avLst/>
            <a:gdLst>
              <a:gd name="connsiteX0" fmla="*/ 450 w 142055"/>
              <a:gd name="connsiteY0" fmla="*/ 122 h 114599"/>
              <a:gd name="connsiteX1" fmla="*/ 79825 w 142055"/>
              <a:gd name="connsiteY1" fmla="*/ 57272 h 114599"/>
              <a:gd name="connsiteX2" fmla="*/ 140150 w 142055"/>
              <a:gd name="connsiteY2" fmla="*/ 114422 h 114599"/>
              <a:gd name="connsiteX3" fmla="*/ 117925 w 142055"/>
              <a:gd name="connsiteY3" fmla="*/ 73147 h 114599"/>
              <a:gd name="connsiteX4" fmla="*/ 450 w 142055"/>
              <a:gd name="connsiteY4" fmla="*/ 122 h 1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2055" h="114599">
                <a:moveTo>
                  <a:pt x="450" y="122"/>
                </a:moveTo>
                <a:cubicBezTo>
                  <a:pt x="-5900" y="-2524"/>
                  <a:pt x="56542" y="38222"/>
                  <a:pt x="79825" y="57272"/>
                </a:cubicBezTo>
                <a:cubicBezTo>
                  <a:pt x="103108" y="76322"/>
                  <a:pt x="133800" y="111776"/>
                  <a:pt x="140150" y="114422"/>
                </a:cubicBezTo>
                <a:cubicBezTo>
                  <a:pt x="146500" y="117068"/>
                  <a:pt x="136446" y="89551"/>
                  <a:pt x="117925" y="73147"/>
                </a:cubicBezTo>
                <a:cubicBezTo>
                  <a:pt x="99404" y="56743"/>
                  <a:pt x="6800" y="2768"/>
                  <a:pt x="450" y="1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7" name="フリーフォーム 1006">
            <a:extLst>
              <a:ext uri="{FF2B5EF4-FFF2-40B4-BE49-F238E27FC236}">
                <a16:creationId xmlns:a16="http://schemas.microsoft.com/office/drawing/2014/main" id="{2FF79991-5700-FD6F-9EEC-030316650093}"/>
              </a:ext>
            </a:extLst>
          </p:cNvPr>
          <p:cNvSpPr/>
          <p:nvPr/>
        </p:nvSpPr>
        <p:spPr>
          <a:xfrm>
            <a:off x="7984834" y="9086773"/>
            <a:ext cx="149528" cy="158869"/>
          </a:xfrm>
          <a:custGeom>
            <a:avLst/>
            <a:gdLst>
              <a:gd name="connsiteX0" fmla="*/ 9816 w 149528"/>
              <a:gd name="connsiteY0" fmla="*/ 77 h 158869"/>
              <a:gd name="connsiteX1" fmla="*/ 9816 w 149528"/>
              <a:gd name="connsiteY1" fmla="*/ 85802 h 158869"/>
              <a:gd name="connsiteX2" fmla="*/ 76491 w 149528"/>
              <a:gd name="connsiteY2" fmla="*/ 133427 h 158869"/>
              <a:gd name="connsiteX3" fmla="*/ 54266 w 149528"/>
              <a:gd name="connsiteY3" fmla="*/ 123902 h 158869"/>
              <a:gd name="connsiteX4" fmla="*/ 149516 w 149528"/>
              <a:gd name="connsiteY4" fmla="*/ 158827 h 158869"/>
              <a:gd name="connsiteX5" fmla="*/ 60616 w 149528"/>
              <a:gd name="connsiteY5" fmla="*/ 130252 h 158869"/>
              <a:gd name="connsiteX6" fmla="*/ 16166 w 149528"/>
              <a:gd name="connsiteY6" fmla="*/ 95327 h 158869"/>
              <a:gd name="connsiteX7" fmla="*/ 25691 w 149528"/>
              <a:gd name="connsiteY7" fmla="*/ 66752 h 158869"/>
              <a:gd name="connsiteX8" fmla="*/ 291 w 149528"/>
              <a:gd name="connsiteY8" fmla="*/ 101677 h 158869"/>
              <a:gd name="connsiteX9" fmla="*/ 9816 w 149528"/>
              <a:gd name="connsiteY9" fmla="*/ 77 h 158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49528" h="158869">
                <a:moveTo>
                  <a:pt x="9816" y="77"/>
                </a:moveTo>
                <a:cubicBezTo>
                  <a:pt x="11404" y="-2569"/>
                  <a:pt x="-1296" y="63577"/>
                  <a:pt x="9816" y="85802"/>
                </a:cubicBezTo>
                <a:cubicBezTo>
                  <a:pt x="20928" y="108027"/>
                  <a:pt x="69083" y="127077"/>
                  <a:pt x="76491" y="133427"/>
                </a:cubicBezTo>
                <a:cubicBezTo>
                  <a:pt x="83899" y="139777"/>
                  <a:pt x="42095" y="119669"/>
                  <a:pt x="54266" y="123902"/>
                </a:cubicBezTo>
                <a:cubicBezTo>
                  <a:pt x="66437" y="128135"/>
                  <a:pt x="148458" y="157769"/>
                  <a:pt x="149516" y="158827"/>
                </a:cubicBezTo>
                <a:cubicBezTo>
                  <a:pt x="150574" y="159885"/>
                  <a:pt x="82841" y="140835"/>
                  <a:pt x="60616" y="130252"/>
                </a:cubicBezTo>
                <a:cubicBezTo>
                  <a:pt x="38391" y="119669"/>
                  <a:pt x="21987" y="105910"/>
                  <a:pt x="16166" y="95327"/>
                </a:cubicBezTo>
                <a:cubicBezTo>
                  <a:pt x="10345" y="84744"/>
                  <a:pt x="28337" y="65694"/>
                  <a:pt x="25691" y="66752"/>
                </a:cubicBezTo>
                <a:cubicBezTo>
                  <a:pt x="23045" y="67810"/>
                  <a:pt x="2408" y="109614"/>
                  <a:pt x="291" y="101677"/>
                </a:cubicBezTo>
                <a:cubicBezTo>
                  <a:pt x="-1826" y="93740"/>
                  <a:pt x="8228" y="2723"/>
                  <a:pt x="9816" y="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フリーフォーム 1007">
            <a:extLst>
              <a:ext uri="{FF2B5EF4-FFF2-40B4-BE49-F238E27FC236}">
                <a16:creationId xmlns:a16="http://schemas.microsoft.com/office/drawing/2014/main" id="{140D1D78-627F-0684-7EA7-583E19F90C6E}"/>
              </a:ext>
            </a:extLst>
          </p:cNvPr>
          <p:cNvSpPr/>
          <p:nvPr/>
        </p:nvSpPr>
        <p:spPr>
          <a:xfrm>
            <a:off x="8372375" y="8909049"/>
            <a:ext cx="336950" cy="298712"/>
          </a:xfrm>
          <a:custGeom>
            <a:avLst/>
            <a:gdLst>
              <a:gd name="connsiteX0" fmla="*/ 100 w 336950"/>
              <a:gd name="connsiteY0" fmla="*/ 1 h 298712"/>
              <a:gd name="connsiteX1" fmla="*/ 193775 w 336950"/>
              <a:gd name="connsiteY1" fmla="*/ 174626 h 298712"/>
              <a:gd name="connsiteX2" fmla="*/ 273150 w 336950"/>
              <a:gd name="connsiteY2" fmla="*/ 234951 h 298712"/>
              <a:gd name="connsiteX3" fmla="*/ 231875 w 336950"/>
              <a:gd name="connsiteY3" fmla="*/ 222251 h 298712"/>
              <a:gd name="connsiteX4" fmla="*/ 336650 w 336950"/>
              <a:gd name="connsiteY4" fmla="*/ 298451 h 298712"/>
              <a:gd name="connsiteX5" fmla="*/ 260450 w 336950"/>
              <a:gd name="connsiteY5" fmla="*/ 244476 h 298712"/>
              <a:gd name="connsiteX6" fmla="*/ 168375 w 336950"/>
              <a:gd name="connsiteY6" fmla="*/ 171451 h 298712"/>
              <a:gd name="connsiteX7" fmla="*/ 100 w 336950"/>
              <a:gd name="connsiteY7" fmla="*/ 1 h 29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36950" h="298712">
                <a:moveTo>
                  <a:pt x="100" y="1"/>
                </a:moveTo>
                <a:cubicBezTo>
                  <a:pt x="4333" y="530"/>
                  <a:pt x="148267" y="135468"/>
                  <a:pt x="193775" y="174626"/>
                </a:cubicBezTo>
                <a:cubicBezTo>
                  <a:pt x="239283" y="213784"/>
                  <a:pt x="266800" y="227014"/>
                  <a:pt x="273150" y="234951"/>
                </a:cubicBezTo>
                <a:cubicBezTo>
                  <a:pt x="279500" y="242888"/>
                  <a:pt x="221292" y="211668"/>
                  <a:pt x="231875" y="222251"/>
                </a:cubicBezTo>
                <a:cubicBezTo>
                  <a:pt x="242458" y="232834"/>
                  <a:pt x="331888" y="294747"/>
                  <a:pt x="336650" y="298451"/>
                </a:cubicBezTo>
                <a:cubicBezTo>
                  <a:pt x="341412" y="302155"/>
                  <a:pt x="288496" y="265643"/>
                  <a:pt x="260450" y="244476"/>
                </a:cubicBezTo>
                <a:cubicBezTo>
                  <a:pt x="232404" y="223309"/>
                  <a:pt x="210179" y="210609"/>
                  <a:pt x="168375" y="171451"/>
                </a:cubicBezTo>
                <a:cubicBezTo>
                  <a:pt x="126571" y="132293"/>
                  <a:pt x="-4133" y="-528"/>
                  <a:pt x="100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9" name="フリーフォーム 1008">
            <a:extLst>
              <a:ext uri="{FF2B5EF4-FFF2-40B4-BE49-F238E27FC236}">
                <a16:creationId xmlns:a16="http://schemas.microsoft.com/office/drawing/2014/main" id="{279C3365-49BE-7A9F-0C65-ACB489247B89}"/>
              </a:ext>
            </a:extLst>
          </p:cNvPr>
          <p:cNvSpPr/>
          <p:nvPr/>
        </p:nvSpPr>
        <p:spPr>
          <a:xfrm>
            <a:off x="7705640" y="9019998"/>
            <a:ext cx="203730" cy="216091"/>
          </a:xfrm>
          <a:custGeom>
            <a:avLst/>
            <a:gdLst>
              <a:gd name="connsiteX0" fmla="*/ 85 w 203730"/>
              <a:gd name="connsiteY0" fmla="*/ 177 h 216091"/>
              <a:gd name="connsiteX1" fmla="*/ 108035 w 203730"/>
              <a:gd name="connsiteY1" fmla="*/ 44627 h 216091"/>
              <a:gd name="connsiteX2" fmla="*/ 149310 w 203730"/>
              <a:gd name="connsiteY2" fmla="*/ 117652 h 216091"/>
              <a:gd name="connsiteX3" fmla="*/ 155660 w 203730"/>
              <a:gd name="connsiteY3" fmla="*/ 82727 h 216091"/>
              <a:gd name="connsiteX4" fmla="*/ 155660 w 203730"/>
              <a:gd name="connsiteY4" fmla="*/ 127177 h 216091"/>
              <a:gd name="connsiteX5" fmla="*/ 196935 w 203730"/>
              <a:gd name="connsiteY5" fmla="*/ 133527 h 216091"/>
              <a:gd name="connsiteX6" fmla="*/ 190585 w 203730"/>
              <a:gd name="connsiteY6" fmla="*/ 184327 h 216091"/>
              <a:gd name="connsiteX7" fmla="*/ 203285 w 203730"/>
              <a:gd name="connsiteY7" fmla="*/ 216077 h 216091"/>
              <a:gd name="connsiteX8" fmla="*/ 171535 w 203730"/>
              <a:gd name="connsiteY8" fmla="*/ 187502 h 216091"/>
              <a:gd name="connsiteX9" fmla="*/ 117560 w 203730"/>
              <a:gd name="connsiteY9" fmla="*/ 127177 h 216091"/>
              <a:gd name="connsiteX10" fmla="*/ 3260 w 203730"/>
              <a:gd name="connsiteY10" fmla="*/ 54152 h 216091"/>
              <a:gd name="connsiteX11" fmla="*/ 104860 w 203730"/>
              <a:gd name="connsiteY11" fmla="*/ 136702 h 216091"/>
              <a:gd name="connsiteX12" fmla="*/ 174710 w 203730"/>
              <a:gd name="connsiteY12" fmla="*/ 162102 h 216091"/>
              <a:gd name="connsiteX13" fmla="*/ 162010 w 203730"/>
              <a:gd name="connsiteY13" fmla="*/ 111302 h 216091"/>
              <a:gd name="connsiteX14" fmla="*/ 82635 w 203730"/>
              <a:gd name="connsiteY14" fmla="*/ 60502 h 216091"/>
              <a:gd name="connsiteX15" fmla="*/ 133435 w 203730"/>
              <a:gd name="connsiteY15" fmla="*/ 82727 h 216091"/>
              <a:gd name="connsiteX16" fmla="*/ 127085 w 203730"/>
              <a:gd name="connsiteY16" fmla="*/ 60502 h 216091"/>
              <a:gd name="connsiteX17" fmla="*/ 85 w 203730"/>
              <a:gd name="connsiteY17" fmla="*/ 177 h 216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3730" h="216091">
                <a:moveTo>
                  <a:pt x="85" y="177"/>
                </a:moveTo>
                <a:cubicBezTo>
                  <a:pt x="-3090" y="-2469"/>
                  <a:pt x="83164" y="25048"/>
                  <a:pt x="108035" y="44627"/>
                </a:cubicBezTo>
                <a:cubicBezTo>
                  <a:pt x="132906" y="64206"/>
                  <a:pt x="141373" y="111302"/>
                  <a:pt x="149310" y="117652"/>
                </a:cubicBezTo>
                <a:cubicBezTo>
                  <a:pt x="157247" y="124002"/>
                  <a:pt x="154602" y="81139"/>
                  <a:pt x="155660" y="82727"/>
                </a:cubicBezTo>
                <a:cubicBezTo>
                  <a:pt x="156718" y="84315"/>
                  <a:pt x="148781" y="118710"/>
                  <a:pt x="155660" y="127177"/>
                </a:cubicBezTo>
                <a:cubicBezTo>
                  <a:pt x="162539" y="135644"/>
                  <a:pt x="191114" y="124002"/>
                  <a:pt x="196935" y="133527"/>
                </a:cubicBezTo>
                <a:cubicBezTo>
                  <a:pt x="202756" y="143052"/>
                  <a:pt x="189527" y="170569"/>
                  <a:pt x="190585" y="184327"/>
                </a:cubicBezTo>
                <a:cubicBezTo>
                  <a:pt x="191643" y="198085"/>
                  <a:pt x="206460" y="215548"/>
                  <a:pt x="203285" y="216077"/>
                </a:cubicBezTo>
                <a:cubicBezTo>
                  <a:pt x="200110" y="216606"/>
                  <a:pt x="185822" y="202319"/>
                  <a:pt x="171535" y="187502"/>
                </a:cubicBezTo>
                <a:cubicBezTo>
                  <a:pt x="157248" y="172685"/>
                  <a:pt x="145606" y="149402"/>
                  <a:pt x="117560" y="127177"/>
                </a:cubicBezTo>
                <a:cubicBezTo>
                  <a:pt x="89514" y="104952"/>
                  <a:pt x="5377" y="52564"/>
                  <a:pt x="3260" y="54152"/>
                </a:cubicBezTo>
                <a:cubicBezTo>
                  <a:pt x="1143" y="55740"/>
                  <a:pt x="76285" y="118710"/>
                  <a:pt x="104860" y="136702"/>
                </a:cubicBezTo>
                <a:cubicBezTo>
                  <a:pt x="133435" y="154694"/>
                  <a:pt x="165185" y="166335"/>
                  <a:pt x="174710" y="162102"/>
                </a:cubicBezTo>
                <a:cubicBezTo>
                  <a:pt x="184235" y="157869"/>
                  <a:pt x="177356" y="128235"/>
                  <a:pt x="162010" y="111302"/>
                </a:cubicBezTo>
                <a:cubicBezTo>
                  <a:pt x="146664" y="94369"/>
                  <a:pt x="87397" y="65264"/>
                  <a:pt x="82635" y="60502"/>
                </a:cubicBezTo>
                <a:cubicBezTo>
                  <a:pt x="77873" y="55740"/>
                  <a:pt x="126027" y="82727"/>
                  <a:pt x="133435" y="82727"/>
                </a:cubicBezTo>
                <a:cubicBezTo>
                  <a:pt x="140843" y="82727"/>
                  <a:pt x="144018" y="71614"/>
                  <a:pt x="127085" y="60502"/>
                </a:cubicBezTo>
                <a:cubicBezTo>
                  <a:pt x="110152" y="49390"/>
                  <a:pt x="3260" y="2823"/>
                  <a:pt x="85" y="1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0" name="フリーフォーム 1009">
            <a:extLst>
              <a:ext uri="{FF2B5EF4-FFF2-40B4-BE49-F238E27FC236}">
                <a16:creationId xmlns:a16="http://schemas.microsoft.com/office/drawing/2014/main" id="{AC9356E2-F418-8B71-BDAA-26716E202642}"/>
              </a:ext>
            </a:extLst>
          </p:cNvPr>
          <p:cNvSpPr/>
          <p:nvPr/>
        </p:nvSpPr>
        <p:spPr>
          <a:xfrm>
            <a:off x="8448633" y="9070803"/>
            <a:ext cx="159261" cy="283347"/>
          </a:xfrm>
          <a:custGeom>
            <a:avLst/>
            <a:gdLst>
              <a:gd name="connsiteX0" fmla="*/ 42 w 159261"/>
              <a:gd name="connsiteY0" fmla="*/ 172 h 283347"/>
              <a:gd name="connsiteX1" fmla="*/ 57192 w 159261"/>
              <a:gd name="connsiteY1" fmla="*/ 89072 h 283347"/>
              <a:gd name="connsiteX2" fmla="*/ 76242 w 159261"/>
              <a:gd name="connsiteY2" fmla="*/ 101772 h 283347"/>
              <a:gd name="connsiteX3" fmla="*/ 47667 w 159261"/>
              <a:gd name="connsiteY3" fmla="*/ 155747 h 283347"/>
              <a:gd name="connsiteX4" fmla="*/ 79417 w 159261"/>
              <a:gd name="connsiteY4" fmla="*/ 193847 h 283347"/>
              <a:gd name="connsiteX5" fmla="*/ 158792 w 159261"/>
              <a:gd name="connsiteY5" fmla="*/ 282747 h 283347"/>
              <a:gd name="connsiteX6" fmla="*/ 114342 w 159261"/>
              <a:gd name="connsiteY6" fmla="*/ 235122 h 283347"/>
              <a:gd name="connsiteX7" fmla="*/ 44492 w 159261"/>
              <a:gd name="connsiteY7" fmla="*/ 158922 h 283347"/>
              <a:gd name="connsiteX8" fmla="*/ 101642 w 159261"/>
              <a:gd name="connsiteY8" fmla="*/ 120822 h 283347"/>
              <a:gd name="connsiteX9" fmla="*/ 6392 w 159261"/>
              <a:gd name="connsiteY9" fmla="*/ 149397 h 283347"/>
              <a:gd name="connsiteX10" fmla="*/ 57192 w 159261"/>
              <a:gd name="connsiteY10" fmla="*/ 117647 h 283347"/>
              <a:gd name="connsiteX11" fmla="*/ 47667 w 159261"/>
              <a:gd name="connsiteY11" fmla="*/ 66847 h 283347"/>
              <a:gd name="connsiteX12" fmla="*/ 42 w 159261"/>
              <a:gd name="connsiteY12" fmla="*/ 172 h 2833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261" h="283347">
                <a:moveTo>
                  <a:pt x="42" y="172"/>
                </a:moveTo>
                <a:cubicBezTo>
                  <a:pt x="1629" y="3876"/>
                  <a:pt x="44492" y="72139"/>
                  <a:pt x="57192" y="89072"/>
                </a:cubicBezTo>
                <a:cubicBezTo>
                  <a:pt x="69892" y="106005"/>
                  <a:pt x="77829" y="90660"/>
                  <a:pt x="76242" y="101772"/>
                </a:cubicBezTo>
                <a:cubicBezTo>
                  <a:pt x="74655" y="112884"/>
                  <a:pt x="47138" y="140401"/>
                  <a:pt x="47667" y="155747"/>
                </a:cubicBezTo>
                <a:cubicBezTo>
                  <a:pt x="48196" y="171093"/>
                  <a:pt x="60896" y="172680"/>
                  <a:pt x="79417" y="193847"/>
                </a:cubicBezTo>
                <a:cubicBezTo>
                  <a:pt x="97938" y="215014"/>
                  <a:pt x="152971" y="275868"/>
                  <a:pt x="158792" y="282747"/>
                </a:cubicBezTo>
                <a:cubicBezTo>
                  <a:pt x="164613" y="289626"/>
                  <a:pt x="114342" y="235122"/>
                  <a:pt x="114342" y="235122"/>
                </a:cubicBezTo>
                <a:cubicBezTo>
                  <a:pt x="95292" y="214485"/>
                  <a:pt x="46609" y="177972"/>
                  <a:pt x="44492" y="158922"/>
                </a:cubicBezTo>
                <a:cubicBezTo>
                  <a:pt x="42375" y="139872"/>
                  <a:pt x="107992" y="122410"/>
                  <a:pt x="101642" y="120822"/>
                </a:cubicBezTo>
                <a:cubicBezTo>
                  <a:pt x="95292" y="119235"/>
                  <a:pt x="13800" y="149926"/>
                  <a:pt x="6392" y="149397"/>
                </a:cubicBezTo>
                <a:cubicBezTo>
                  <a:pt x="-1016" y="148868"/>
                  <a:pt x="50313" y="131405"/>
                  <a:pt x="57192" y="117647"/>
                </a:cubicBezTo>
                <a:cubicBezTo>
                  <a:pt x="64071" y="103889"/>
                  <a:pt x="53488" y="80076"/>
                  <a:pt x="47667" y="66847"/>
                </a:cubicBezTo>
                <a:cubicBezTo>
                  <a:pt x="41846" y="53618"/>
                  <a:pt x="-1545" y="-3532"/>
                  <a:pt x="42" y="17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1" name="フリーフォーム 1010">
            <a:extLst>
              <a:ext uri="{FF2B5EF4-FFF2-40B4-BE49-F238E27FC236}">
                <a16:creationId xmlns:a16="http://schemas.microsoft.com/office/drawing/2014/main" id="{5A07822E-A600-A10E-F803-B727F38D1FFF}"/>
              </a:ext>
            </a:extLst>
          </p:cNvPr>
          <p:cNvSpPr/>
          <p:nvPr/>
        </p:nvSpPr>
        <p:spPr>
          <a:xfrm>
            <a:off x="8422948" y="9055096"/>
            <a:ext cx="96715" cy="137127"/>
          </a:xfrm>
          <a:custGeom>
            <a:avLst/>
            <a:gdLst>
              <a:gd name="connsiteX0" fmla="*/ 327 w 96715"/>
              <a:gd name="connsiteY0" fmla="*/ 4 h 137127"/>
              <a:gd name="connsiteX1" fmla="*/ 28902 w 96715"/>
              <a:gd name="connsiteY1" fmla="*/ 66679 h 137127"/>
              <a:gd name="connsiteX2" fmla="*/ 95577 w 96715"/>
              <a:gd name="connsiteY2" fmla="*/ 136529 h 137127"/>
              <a:gd name="connsiteX3" fmla="*/ 67002 w 96715"/>
              <a:gd name="connsiteY3" fmla="*/ 98429 h 137127"/>
              <a:gd name="connsiteX4" fmla="*/ 16202 w 96715"/>
              <a:gd name="connsiteY4" fmla="*/ 63504 h 137127"/>
              <a:gd name="connsiteX5" fmla="*/ 327 w 96715"/>
              <a:gd name="connsiteY5" fmla="*/ 4 h 1371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6715" h="137127">
                <a:moveTo>
                  <a:pt x="327" y="4"/>
                </a:moveTo>
                <a:cubicBezTo>
                  <a:pt x="2444" y="533"/>
                  <a:pt x="13027" y="43925"/>
                  <a:pt x="28902" y="66679"/>
                </a:cubicBezTo>
                <a:cubicBezTo>
                  <a:pt x="44777" y="89433"/>
                  <a:pt x="89227" y="131237"/>
                  <a:pt x="95577" y="136529"/>
                </a:cubicBezTo>
                <a:cubicBezTo>
                  <a:pt x="101927" y="141821"/>
                  <a:pt x="80231" y="110600"/>
                  <a:pt x="67002" y="98429"/>
                </a:cubicBezTo>
                <a:cubicBezTo>
                  <a:pt x="53773" y="86258"/>
                  <a:pt x="25727" y="75675"/>
                  <a:pt x="16202" y="63504"/>
                </a:cubicBezTo>
                <a:cubicBezTo>
                  <a:pt x="6677" y="51333"/>
                  <a:pt x="-1790" y="-525"/>
                  <a:pt x="327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2" name="フリーフォーム 1011">
            <a:extLst>
              <a:ext uri="{FF2B5EF4-FFF2-40B4-BE49-F238E27FC236}">
                <a16:creationId xmlns:a16="http://schemas.microsoft.com/office/drawing/2014/main" id="{94B42FAB-8FA0-B8D2-1B5D-CF867A7CE828}"/>
              </a:ext>
            </a:extLst>
          </p:cNvPr>
          <p:cNvSpPr/>
          <p:nvPr/>
        </p:nvSpPr>
        <p:spPr>
          <a:xfrm>
            <a:off x="8346836" y="9159721"/>
            <a:ext cx="101391" cy="95404"/>
          </a:xfrm>
          <a:custGeom>
            <a:avLst/>
            <a:gdLst>
              <a:gd name="connsiteX0" fmla="*/ 239 w 101391"/>
              <a:gd name="connsiteY0" fmla="*/ 154 h 95404"/>
              <a:gd name="connsiteX1" fmla="*/ 51039 w 101391"/>
              <a:gd name="connsiteY1" fmla="*/ 57304 h 95404"/>
              <a:gd name="connsiteX2" fmla="*/ 85964 w 101391"/>
              <a:gd name="connsiteY2" fmla="*/ 82704 h 95404"/>
              <a:gd name="connsiteX3" fmla="*/ 98664 w 101391"/>
              <a:gd name="connsiteY3" fmla="*/ 95404 h 95404"/>
              <a:gd name="connsiteX4" fmla="*/ 35164 w 101391"/>
              <a:gd name="connsiteY4" fmla="*/ 82704 h 95404"/>
              <a:gd name="connsiteX5" fmla="*/ 73264 w 101391"/>
              <a:gd name="connsiteY5" fmla="*/ 85879 h 95404"/>
              <a:gd name="connsiteX6" fmla="*/ 73264 w 101391"/>
              <a:gd name="connsiteY6" fmla="*/ 76354 h 95404"/>
              <a:gd name="connsiteX7" fmla="*/ 239 w 101391"/>
              <a:gd name="connsiteY7" fmla="*/ 154 h 95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1391" h="95404">
                <a:moveTo>
                  <a:pt x="239" y="154"/>
                </a:moveTo>
                <a:cubicBezTo>
                  <a:pt x="-3465" y="-3021"/>
                  <a:pt x="36751" y="43546"/>
                  <a:pt x="51039" y="57304"/>
                </a:cubicBezTo>
                <a:cubicBezTo>
                  <a:pt x="65327" y="71062"/>
                  <a:pt x="85964" y="82704"/>
                  <a:pt x="85964" y="82704"/>
                </a:cubicBezTo>
                <a:cubicBezTo>
                  <a:pt x="93901" y="89054"/>
                  <a:pt x="107131" y="95404"/>
                  <a:pt x="98664" y="95404"/>
                </a:cubicBezTo>
                <a:cubicBezTo>
                  <a:pt x="90197" y="95404"/>
                  <a:pt x="39397" y="84291"/>
                  <a:pt x="35164" y="82704"/>
                </a:cubicBezTo>
                <a:cubicBezTo>
                  <a:pt x="30931" y="81117"/>
                  <a:pt x="73264" y="85879"/>
                  <a:pt x="73264" y="85879"/>
                </a:cubicBezTo>
                <a:cubicBezTo>
                  <a:pt x="79614" y="84821"/>
                  <a:pt x="83318" y="85879"/>
                  <a:pt x="73264" y="76354"/>
                </a:cubicBezTo>
                <a:cubicBezTo>
                  <a:pt x="63210" y="66829"/>
                  <a:pt x="3943" y="3329"/>
                  <a:pt x="239" y="1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3" name="フリーフォーム 1012">
            <a:extLst>
              <a:ext uri="{FF2B5EF4-FFF2-40B4-BE49-F238E27FC236}">
                <a16:creationId xmlns:a16="http://schemas.microsoft.com/office/drawing/2014/main" id="{68364213-46EC-CC0C-9135-12DBD99508C8}"/>
              </a:ext>
            </a:extLst>
          </p:cNvPr>
          <p:cNvSpPr/>
          <p:nvPr/>
        </p:nvSpPr>
        <p:spPr>
          <a:xfrm>
            <a:off x="7893042" y="9213708"/>
            <a:ext cx="501023" cy="649240"/>
          </a:xfrm>
          <a:custGeom>
            <a:avLst/>
            <a:gdLst>
              <a:gd name="connsiteX0" fmla="*/ 8 w 501023"/>
              <a:gd name="connsiteY0" fmla="*/ 142 h 649240"/>
              <a:gd name="connsiteX1" fmla="*/ 47633 w 501023"/>
              <a:gd name="connsiteY1" fmla="*/ 139842 h 649240"/>
              <a:gd name="connsiteX2" fmla="*/ 73033 w 501023"/>
              <a:gd name="connsiteY2" fmla="*/ 139842 h 649240"/>
              <a:gd name="connsiteX3" fmla="*/ 180983 w 501023"/>
              <a:gd name="connsiteY3" fmla="*/ 254142 h 649240"/>
              <a:gd name="connsiteX4" fmla="*/ 161933 w 501023"/>
              <a:gd name="connsiteY4" fmla="*/ 228742 h 649240"/>
              <a:gd name="connsiteX5" fmla="*/ 295283 w 501023"/>
              <a:gd name="connsiteY5" fmla="*/ 406542 h 649240"/>
              <a:gd name="connsiteX6" fmla="*/ 276233 w 501023"/>
              <a:gd name="connsiteY6" fmla="*/ 377967 h 649240"/>
              <a:gd name="connsiteX7" fmla="*/ 387358 w 501023"/>
              <a:gd name="connsiteY7" fmla="*/ 511317 h 649240"/>
              <a:gd name="connsiteX8" fmla="*/ 485783 w 501023"/>
              <a:gd name="connsiteY8" fmla="*/ 631967 h 649240"/>
              <a:gd name="connsiteX9" fmla="*/ 495308 w 501023"/>
              <a:gd name="connsiteY9" fmla="*/ 641492 h 649240"/>
              <a:gd name="connsiteX10" fmla="*/ 431808 w 501023"/>
              <a:gd name="connsiteY10" fmla="*/ 565292 h 649240"/>
              <a:gd name="connsiteX11" fmla="*/ 282583 w 501023"/>
              <a:gd name="connsiteY11" fmla="*/ 368442 h 649240"/>
              <a:gd name="connsiteX12" fmla="*/ 133358 w 501023"/>
              <a:gd name="connsiteY12" fmla="*/ 187467 h 649240"/>
              <a:gd name="connsiteX13" fmla="*/ 44458 w 501023"/>
              <a:gd name="connsiteY13" fmla="*/ 114442 h 649240"/>
              <a:gd name="connsiteX14" fmla="*/ 8 w 501023"/>
              <a:gd name="connsiteY14" fmla="*/ 142 h 649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501023" h="649240">
                <a:moveTo>
                  <a:pt x="8" y="142"/>
                </a:moveTo>
                <a:cubicBezTo>
                  <a:pt x="537" y="4375"/>
                  <a:pt x="35462" y="116559"/>
                  <a:pt x="47633" y="139842"/>
                </a:cubicBezTo>
                <a:cubicBezTo>
                  <a:pt x="59804" y="163125"/>
                  <a:pt x="50808" y="120792"/>
                  <a:pt x="73033" y="139842"/>
                </a:cubicBezTo>
                <a:cubicBezTo>
                  <a:pt x="95258" y="158892"/>
                  <a:pt x="166166" y="239325"/>
                  <a:pt x="180983" y="254142"/>
                </a:cubicBezTo>
                <a:cubicBezTo>
                  <a:pt x="195800" y="268959"/>
                  <a:pt x="161933" y="228742"/>
                  <a:pt x="161933" y="228742"/>
                </a:cubicBezTo>
                <a:lnTo>
                  <a:pt x="295283" y="406542"/>
                </a:lnTo>
                <a:cubicBezTo>
                  <a:pt x="314333" y="431413"/>
                  <a:pt x="260887" y="360505"/>
                  <a:pt x="276233" y="377967"/>
                </a:cubicBezTo>
                <a:cubicBezTo>
                  <a:pt x="291579" y="395429"/>
                  <a:pt x="352433" y="468984"/>
                  <a:pt x="387358" y="511317"/>
                </a:cubicBezTo>
                <a:cubicBezTo>
                  <a:pt x="422283" y="553650"/>
                  <a:pt x="467791" y="610271"/>
                  <a:pt x="485783" y="631967"/>
                </a:cubicBezTo>
                <a:cubicBezTo>
                  <a:pt x="503775" y="653663"/>
                  <a:pt x="504304" y="652604"/>
                  <a:pt x="495308" y="641492"/>
                </a:cubicBezTo>
                <a:cubicBezTo>
                  <a:pt x="486312" y="630380"/>
                  <a:pt x="467262" y="610800"/>
                  <a:pt x="431808" y="565292"/>
                </a:cubicBezTo>
                <a:cubicBezTo>
                  <a:pt x="396354" y="519784"/>
                  <a:pt x="332325" y="431413"/>
                  <a:pt x="282583" y="368442"/>
                </a:cubicBezTo>
                <a:cubicBezTo>
                  <a:pt x="232841" y="305471"/>
                  <a:pt x="173045" y="229800"/>
                  <a:pt x="133358" y="187467"/>
                </a:cubicBezTo>
                <a:cubicBezTo>
                  <a:pt x="93671" y="145134"/>
                  <a:pt x="64037" y="141959"/>
                  <a:pt x="44458" y="114442"/>
                </a:cubicBezTo>
                <a:cubicBezTo>
                  <a:pt x="24879" y="86925"/>
                  <a:pt x="-521" y="-4091"/>
                  <a:pt x="8" y="1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4" name="フリーフォーム 1013">
            <a:extLst>
              <a:ext uri="{FF2B5EF4-FFF2-40B4-BE49-F238E27FC236}">
                <a16:creationId xmlns:a16="http://schemas.microsoft.com/office/drawing/2014/main" id="{8F5E9D95-BB62-76F4-0902-C6247FC766C4}"/>
              </a:ext>
            </a:extLst>
          </p:cNvPr>
          <p:cNvSpPr/>
          <p:nvPr/>
        </p:nvSpPr>
        <p:spPr>
          <a:xfrm>
            <a:off x="7963575" y="9173162"/>
            <a:ext cx="460809" cy="317137"/>
          </a:xfrm>
          <a:custGeom>
            <a:avLst/>
            <a:gdLst>
              <a:gd name="connsiteX0" fmla="*/ 5675 w 460809"/>
              <a:gd name="connsiteY0" fmla="*/ 2588 h 317137"/>
              <a:gd name="connsiteX1" fmla="*/ 256500 w 460809"/>
              <a:gd name="connsiteY1" fmla="*/ 170863 h 317137"/>
              <a:gd name="connsiteX2" fmla="*/ 227925 w 460809"/>
              <a:gd name="connsiteY2" fmla="*/ 154988 h 317137"/>
              <a:gd name="connsiteX3" fmla="*/ 370800 w 460809"/>
              <a:gd name="connsiteY3" fmla="*/ 237538 h 317137"/>
              <a:gd name="connsiteX4" fmla="*/ 459700 w 460809"/>
              <a:gd name="connsiteY4" fmla="*/ 316913 h 317137"/>
              <a:gd name="connsiteX5" fmla="*/ 393025 w 460809"/>
              <a:gd name="connsiteY5" fmla="*/ 262938 h 317137"/>
              <a:gd name="connsiteX6" fmla="*/ 453350 w 460809"/>
              <a:gd name="connsiteY6" fmla="*/ 310563 h 317137"/>
              <a:gd name="connsiteX7" fmla="*/ 186650 w 460809"/>
              <a:gd name="connsiteY7" fmla="*/ 154988 h 317137"/>
              <a:gd name="connsiteX8" fmla="*/ 294600 w 460809"/>
              <a:gd name="connsiteY8" fmla="*/ 215313 h 317137"/>
              <a:gd name="connsiteX9" fmla="*/ 240625 w 460809"/>
              <a:gd name="connsiteY9" fmla="*/ 158163 h 317137"/>
              <a:gd name="connsiteX10" fmla="*/ 59650 w 460809"/>
              <a:gd name="connsiteY10" fmla="*/ 85138 h 317137"/>
              <a:gd name="connsiteX11" fmla="*/ 186650 w 460809"/>
              <a:gd name="connsiteY11" fmla="*/ 132763 h 317137"/>
              <a:gd name="connsiteX12" fmla="*/ 88225 w 460809"/>
              <a:gd name="connsiteY12" fmla="*/ 72438 h 317137"/>
              <a:gd name="connsiteX13" fmla="*/ 5675 w 460809"/>
              <a:gd name="connsiteY13" fmla="*/ 2588 h 317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60809" h="317137">
                <a:moveTo>
                  <a:pt x="5675" y="2588"/>
                </a:moveTo>
                <a:cubicBezTo>
                  <a:pt x="33721" y="18992"/>
                  <a:pt x="219458" y="145463"/>
                  <a:pt x="256500" y="170863"/>
                </a:cubicBezTo>
                <a:cubicBezTo>
                  <a:pt x="293542" y="196263"/>
                  <a:pt x="227925" y="154988"/>
                  <a:pt x="227925" y="154988"/>
                </a:cubicBezTo>
                <a:cubicBezTo>
                  <a:pt x="246975" y="166100"/>
                  <a:pt x="332171" y="210551"/>
                  <a:pt x="370800" y="237538"/>
                </a:cubicBezTo>
                <a:cubicBezTo>
                  <a:pt x="409429" y="264525"/>
                  <a:pt x="455996" y="312680"/>
                  <a:pt x="459700" y="316913"/>
                </a:cubicBezTo>
                <a:cubicBezTo>
                  <a:pt x="463404" y="321146"/>
                  <a:pt x="394083" y="263996"/>
                  <a:pt x="393025" y="262938"/>
                </a:cubicBezTo>
                <a:cubicBezTo>
                  <a:pt x="391967" y="261880"/>
                  <a:pt x="487746" y="328555"/>
                  <a:pt x="453350" y="310563"/>
                </a:cubicBezTo>
                <a:cubicBezTo>
                  <a:pt x="418954" y="292571"/>
                  <a:pt x="213108" y="170863"/>
                  <a:pt x="186650" y="154988"/>
                </a:cubicBezTo>
                <a:cubicBezTo>
                  <a:pt x="160192" y="139113"/>
                  <a:pt x="285604" y="214784"/>
                  <a:pt x="294600" y="215313"/>
                </a:cubicBezTo>
                <a:cubicBezTo>
                  <a:pt x="303596" y="215842"/>
                  <a:pt x="279783" y="179859"/>
                  <a:pt x="240625" y="158163"/>
                </a:cubicBezTo>
                <a:cubicBezTo>
                  <a:pt x="201467" y="136467"/>
                  <a:pt x="68646" y="89371"/>
                  <a:pt x="59650" y="85138"/>
                </a:cubicBezTo>
                <a:cubicBezTo>
                  <a:pt x="50654" y="80905"/>
                  <a:pt x="181888" y="134880"/>
                  <a:pt x="186650" y="132763"/>
                </a:cubicBezTo>
                <a:cubicBezTo>
                  <a:pt x="191412" y="130646"/>
                  <a:pt x="115213" y="92546"/>
                  <a:pt x="88225" y="72438"/>
                </a:cubicBezTo>
                <a:cubicBezTo>
                  <a:pt x="61238" y="52330"/>
                  <a:pt x="-22371" y="-13816"/>
                  <a:pt x="5675" y="258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5" name="フリーフォーム 1014">
            <a:extLst>
              <a:ext uri="{FF2B5EF4-FFF2-40B4-BE49-F238E27FC236}">
                <a16:creationId xmlns:a16="http://schemas.microsoft.com/office/drawing/2014/main" id="{5438488B-B2AC-2A74-D0D3-D363A379C1D0}"/>
              </a:ext>
            </a:extLst>
          </p:cNvPr>
          <p:cNvSpPr/>
          <p:nvPr/>
        </p:nvSpPr>
        <p:spPr>
          <a:xfrm>
            <a:off x="7924800" y="9213850"/>
            <a:ext cx="495471" cy="441335"/>
          </a:xfrm>
          <a:custGeom>
            <a:avLst/>
            <a:gdLst>
              <a:gd name="connsiteX0" fmla="*/ 0 w 495471"/>
              <a:gd name="connsiteY0" fmla="*/ 0 h 441335"/>
              <a:gd name="connsiteX1" fmla="*/ 196850 w 495471"/>
              <a:gd name="connsiteY1" fmla="*/ 130175 h 441335"/>
              <a:gd name="connsiteX2" fmla="*/ 282575 w 495471"/>
              <a:gd name="connsiteY2" fmla="*/ 215900 h 441335"/>
              <a:gd name="connsiteX3" fmla="*/ 269875 w 495471"/>
              <a:gd name="connsiteY3" fmla="*/ 187325 h 441335"/>
              <a:gd name="connsiteX4" fmla="*/ 355600 w 495471"/>
              <a:gd name="connsiteY4" fmla="*/ 295275 h 441335"/>
              <a:gd name="connsiteX5" fmla="*/ 336550 w 495471"/>
              <a:gd name="connsiteY5" fmla="*/ 273050 h 441335"/>
              <a:gd name="connsiteX6" fmla="*/ 466725 w 495471"/>
              <a:gd name="connsiteY6" fmla="*/ 393700 h 441335"/>
              <a:gd name="connsiteX7" fmla="*/ 495300 w 495471"/>
              <a:gd name="connsiteY7" fmla="*/ 441325 h 441335"/>
              <a:gd name="connsiteX8" fmla="*/ 460375 w 495471"/>
              <a:gd name="connsiteY8" fmla="*/ 390525 h 441335"/>
              <a:gd name="connsiteX9" fmla="*/ 377825 w 495471"/>
              <a:gd name="connsiteY9" fmla="*/ 307975 h 441335"/>
              <a:gd name="connsiteX10" fmla="*/ 257175 w 495471"/>
              <a:gd name="connsiteY10" fmla="*/ 165100 h 441335"/>
              <a:gd name="connsiteX11" fmla="*/ 168275 w 495471"/>
              <a:gd name="connsiteY11" fmla="*/ 104775 h 441335"/>
              <a:gd name="connsiteX12" fmla="*/ 0 w 495471"/>
              <a:gd name="connsiteY12" fmla="*/ 0 h 44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95471" h="441335">
                <a:moveTo>
                  <a:pt x="0" y="0"/>
                </a:moveTo>
                <a:cubicBezTo>
                  <a:pt x="4762" y="4233"/>
                  <a:pt x="149754" y="94192"/>
                  <a:pt x="196850" y="130175"/>
                </a:cubicBezTo>
                <a:cubicBezTo>
                  <a:pt x="243946" y="166158"/>
                  <a:pt x="270404" y="206375"/>
                  <a:pt x="282575" y="215900"/>
                </a:cubicBezTo>
                <a:cubicBezTo>
                  <a:pt x="294746" y="225425"/>
                  <a:pt x="257704" y="174096"/>
                  <a:pt x="269875" y="187325"/>
                </a:cubicBezTo>
                <a:cubicBezTo>
                  <a:pt x="282046" y="200554"/>
                  <a:pt x="344488" y="280988"/>
                  <a:pt x="355600" y="295275"/>
                </a:cubicBezTo>
                <a:cubicBezTo>
                  <a:pt x="366713" y="309563"/>
                  <a:pt x="318029" y="256646"/>
                  <a:pt x="336550" y="273050"/>
                </a:cubicBezTo>
                <a:cubicBezTo>
                  <a:pt x="355071" y="289454"/>
                  <a:pt x="440267" y="365654"/>
                  <a:pt x="466725" y="393700"/>
                </a:cubicBezTo>
                <a:cubicBezTo>
                  <a:pt x="493183" y="421746"/>
                  <a:pt x="496358" y="441854"/>
                  <a:pt x="495300" y="441325"/>
                </a:cubicBezTo>
                <a:cubicBezTo>
                  <a:pt x="494242" y="440796"/>
                  <a:pt x="479954" y="412750"/>
                  <a:pt x="460375" y="390525"/>
                </a:cubicBezTo>
                <a:cubicBezTo>
                  <a:pt x="440796" y="368300"/>
                  <a:pt x="411692" y="345546"/>
                  <a:pt x="377825" y="307975"/>
                </a:cubicBezTo>
                <a:cubicBezTo>
                  <a:pt x="343958" y="270404"/>
                  <a:pt x="292100" y="198967"/>
                  <a:pt x="257175" y="165100"/>
                </a:cubicBezTo>
                <a:cubicBezTo>
                  <a:pt x="222250" y="131233"/>
                  <a:pt x="209550" y="130704"/>
                  <a:pt x="168275" y="104775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6" name="フリーフォーム 1015">
            <a:extLst>
              <a:ext uri="{FF2B5EF4-FFF2-40B4-BE49-F238E27FC236}">
                <a16:creationId xmlns:a16="http://schemas.microsoft.com/office/drawing/2014/main" id="{82DABF0F-D21E-9992-54B1-FD256883F11E}"/>
              </a:ext>
            </a:extLst>
          </p:cNvPr>
          <p:cNvSpPr/>
          <p:nvPr/>
        </p:nvSpPr>
        <p:spPr>
          <a:xfrm>
            <a:off x="7937351" y="9241737"/>
            <a:ext cx="198919" cy="196271"/>
          </a:xfrm>
          <a:custGeom>
            <a:avLst/>
            <a:gdLst>
              <a:gd name="connsiteX0" fmla="*/ 149 w 198919"/>
              <a:gd name="connsiteY0" fmla="*/ 688 h 196271"/>
              <a:gd name="connsiteX1" fmla="*/ 95399 w 198919"/>
              <a:gd name="connsiteY1" fmla="*/ 105463 h 196271"/>
              <a:gd name="connsiteX2" fmla="*/ 196999 w 198919"/>
              <a:gd name="connsiteY2" fmla="*/ 194363 h 196271"/>
              <a:gd name="connsiteX3" fmla="*/ 155724 w 198919"/>
              <a:gd name="connsiteY3" fmla="*/ 162613 h 196271"/>
              <a:gd name="connsiteX4" fmla="*/ 79524 w 198919"/>
              <a:gd name="connsiteY4" fmla="*/ 118163 h 196271"/>
              <a:gd name="connsiteX5" fmla="*/ 117624 w 198919"/>
              <a:gd name="connsiteY5" fmla="*/ 159438 h 196271"/>
              <a:gd name="connsiteX6" fmla="*/ 149 w 198919"/>
              <a:gd name="connsiteY6" fmla="*/ 688 h 196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8919" h="196271">
                <a:moveTo>
                  <a:pt x="149" y="688"/>
                </a:moveTo>
                <a:cubicBezTo>
                  <a:pt x="-3555" y="-8308"/>
                  <a:pt x="62591" y="73184"/>
                  <a:pt x="95399" y="105463"/>
                </a:cubicBezTo>
                <a:cubicBezTo>
                  <a:pt x="128207" y="137742"/>
                  <a:pt x="186945" y="184838"/>
                  <a:pt x="196999" y="194363"/>
                </a:cubicBezTo>
                <a:cubicBezTo>
                  <a:pt x="207053" y="203888"/>
                  <a:pt x="175303" y="175313"/>
                  <a:pt x="155724" y="162613"/>
                </a:cubicBezTo>
                <a:cubicBezTo>
                  <a:pt x="136145" y="149913"/>
                  <a:pt x="85874" y="118692"/>
                  <a:pt x="79524" y="118163"/>
                </a:cubicBezTo>
                <a:cubicBezTo>
                  <a:pt x="73174" y="117634"/>
                  <a:pt x="129795" y="173196"/>
                  <a:pt x="117624" y="159438"/>
                </a:cubicBezTo>
                <a:cubicBezTo>
                  <a:pt x="105453" y="145680"/>
                  <a:pt x="3853" y="9684"/>
                  <a:pt x="149" y="68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7" name="フリーフォーム 1016">
            <a:extLst>
              <a:ext uri="{FF2B5EF4-FFF2-40B4-BE49-F238E27FC236}">
                <a16:creationId xmlns:a16="http://schemas.microsoft.com/office/drawing/2014/main" id="{2214CBBE-37F0-807A-CF5B-4C681CCA2DA8}"/>
              </a:ext>
            </a:extLst>
          </p:cNvPr>
          <p:cNvSpPr/>
          <p:nvPr/>
        </p:nvSpPr>
        <p:spPr>
          <a:xfrm>
            <a:off x="7985125" y="9267825"/>
            <a:ext cx="182909" cy="120826"/>
          </a:xfrm>
          <a:custGeom>
            <a:avLst/>
            <a:gdLst>
              <a:gd name="connsiteX0" fmla="*/ 0 w 182909"/>
              <a:gd name="connsiteY0" fmla="*/ 0 h 120826"/>
              <a:gd name="connsiteX1" fmla="*/ 60325 w 182909"/>
              <a:gd name="connsiteY1" fmla="*/ 50800 h 120826"/>
              <a:gd name="connsiteX2" fmla="*/ 146050 w 182909"/>
              <a:gd name="connsiteY2" fmla="*/ 114300 h 120826"/>
              <a:gd name="connsiteX3" fmla="*/ 63500 w 182909"/>
              <a:gd name="connsiteY3" fmla="*/ 79375 h 120826"/>
              <a:gd name="connsiteX4" fmla="*/ 180975 w 182909"/>
              <a:gd name="connsiteY4" fmla="*/ 120650 h 120826"/>
              <a:gd name="connsiteX5" fmla="*/ 139700 w 182909"/>
              <a:gd name="connsiteY5" fmla="*/ 95250 h 120826"/>
              <a:gd name="connsiteX6" fmla="*/ 0 w 182909"/>
              <a:gd name="connsiteY6" fmla="*/ 0 h 120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2909" h="120826">
                <a:moveTo>
                  <a:pt x="0" y="0"/>
                </a:moveTo>
                <a:cubicBezTo>
                  <a:pt x="17991" y="15875"/>
                  <a:pt x="35983" y="31750"/>
                  <a:pt x="60325" y="50800"/>
                </a:cubicBezTo>
                <a:cubicBezTo>
                  <a:pt x="84667" y="69850"/>
                  <a:pt x="145521" y="109538"/>
                  <a:pt x="146050" y="114300"/>
                </a:cubicBezTo>
                <a:cubicBezTo>
                  <a:pt x="146579" y="119063"/>
                  <a:pt x="57679" y="78317"/>
                  <a:pt x="63500" y="79375"/>
                </a:cubicBezTo>
                <a:cubicBezTo>
                  <a:pt x="69321" y="80433"/>
                  <a:pt x="168275" y="118004"/>
                  <a:pt x="180975" y="120650"/>
                </a:cubicBezTo>
                <a:cubicBezTo>
                  <a:pt x="193675" y="123296"/>
                  <a:pt x="139700" y="95250"/>
                  <a:pt x="139700" y="9525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8" name="フリーフォーム 1017">
            <a:extLst>
              <a:ext uri="{FF2B5EF4-FFF2-40B4-BE49-F238E27FC236}">
                <a16:creationId xmlns:a16="http://schemas.microsoft.com/office/drawing/2014/main" id="{62579F9F-C591-BC94-A0C1-7E234E120B1B}"/>
              </a:ext>
            </a:extLst>
          </p:cNvPr>
          <p:cNvSpPr/>
          <p:nvPr/>
        </p:nvSpPr>
        <p:spPr>
          <a:xfrm>
            <a:off x="8093074" y="9382109"/>
            <a:ext cx="347308" cy="314452"/>
          </a:xfrm>
          <a:custGeom>
            <a:avLst/>
            <a:gdLst>
              <a:gd name="connsiteX0" fmla="*/ 1 w 347308"/>
              <a:gd name="connsiteY0" fmla="*/ 16 h 314452"/>
              <a:gd name="connsiteX1" fmla="*/ 136526 w 347308"/>
              <a:gd name="connsiteY1" fmla="*/ 130191 h 314452"/>
              <a:gd name="connsiteX2" fmla="*/ 136526 w 347308"/>
              <a:gd name="connsiteY2" fmla="*/ 101616 h 314452"/>
              <a:gd name="connsiteX3" fmla="*/ 257176 w 347308"/>
              <a:gd name="connsiteY3" fmla="*/ 225441 h 314452"/>
              <a:gd name="connsiteX4" fmla="*/ 346076 w 347308"/>
              <a:gd name="connsiteY4" fmla="*/ 314341 h 314452"/>
              <a:gd name="connsiteX5" fmla="*/ 298451 w 347308"/>
              <a:gd name="connsiteY5" fmla="*/ 241316 h 314452"/>
              <a:gd name="connsiteX6" fmla="*/ 155576 w 347308"/>
              <a:gd name="connsiteY6" fmla="*/ 130191 h 314452"/>
              <a:gd name="connsiteX7" fmla="*/ 101601 w 347308"/>
              <a:gd name="connsiteY7" fmla="*/ 82566 h 314452"/>
              <a:gd name="connsiteX8" fmla="*/ 139701 w 347308"/>
              <a:gd name="connsiteY8" fmla="*/ 120666 h 314452"/>
              <a:gd name="connsiteX9" fmla="*/ 1 w 347308"/>
              <a:gd name="connsiteY9" fmla="*/ 16 h 314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47308" h="314452">
                <a:moveTo>
                  <a:pt x="1" y="16"/>
                </a:moveTo>
                <a:cubicBezTo>
                  <a:pt x="-528" y="1603"/>
                  <a:pt x="113772" y="113258"/>
                  <a:pt x="136526" y="130191"/>
                </a:cubicBezTo>
                <a:cubicBezTo>
                  <a:pt x="159280" y="147124"/>
                  <a:pt x="116418" y="85741"/>
                  <a:pt x="136526" y="101616"/>
                </a:cubicBezTo>
                <a:cubicBezTo>
                  <a:pt x="156634" y="117491"/>
                  <a:pt x="222251" y="189987"/>
                  <a:pt x="257176" y="225441"/>
                </a:cubicBezTo>
                <a:cubicBezTo>
                  <a:pt x="292101" y="260895"/>
                  <a:pt x="339197" y="311695"/>
                  <a:pt x="346076" y="314341"/>
                </a:cubicBezTo>
                <a:cubicBezTo>
                  <a:pt x="352955" y="316987"/>
                  <a:pt x="330201" y="272008"/>
                  <a:pt x="298451" y="241316"/>
                </a:cubicBezTo>
                <a:cubicBezTo>
                  <a:pt x="266701" y="210624"/>
                  <a:pt x="188384" y="156649"/>
                  <a:pt x="155576" y="130191"/>
                </a:cubicBezTo>
                <a:cubicBezTo>
                  <a:pt x="122768" y="103733"/>
                  <a:pt x="104247" y="84154"/>
                  <a:pt x="101601" y="82566"/>
                </a:cubicBezTo>
                <a:cubicBezTo>
                  <a:pt x="98955" y="80979"/>
                  <a:pt x="151872" y="130720"/>
                  <a:pt x="139701" y="120666"/>
                </a:cubicBezTo>
                <a:cubicBezTo>
                  <a:pt x="127530" y="110612"/>
                  <a:pt x="530" y="-1571"/>
                  <a:pt x="1" y="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9" name="フリーフォーム 1018">
            <a:extLst>
              <a:ext uri="{FF2B5EF4-FFF2-40B4-BE49-F238E27FC236}">
                <a16:creationId xmlns:a16="http://schemas.microsoft.com/office/drawing/2014/main" id="{B7E3968E-E940-D580-0ADD-CC46FFFAED46}"/>
              </a:ext>
            </a:extLst>
          </p:cNvPr>
          <p:cNvSpPr/>
          <p:nvPr/>
        </p:nvSpPr>
        <p:spPr>
          <a:xfrm>
            <a:off x="8057519" y="9379615"/>
            <a:ext cx="373650" cy="412085"/>
          </a:xfrm>
          <a:custGeom>
            <a:avLst/>
            <a:gdLst>
              <a:gd name="connsiteX0" fmla="*/ 3806 w 373650"/>
              <a:gd name="connsiteY0" fmla="*/ 2510 h 412085"/>
              <a:gd name="connsiteX1" fmla="*/ 260981 w 373650"/>
              <a:gd name="connsiteY1" fmla="*/ 278735 h 412085"/>
              <a:gd name="connsiteX2" fmla="*/ 248281 w 373650"/>
              <a:gd name="connsiteY2" fmla="*/ 227935 h 412085"/>
              <a:gd name="connsiteX3" fmla="*/ 372106 w 373650"/>
              <a:gd name="connsiteY3" fmla="*/ 370810 h 412085"/>
              <a:gd name="connsiteX4" fmla="*/ 302256 w 373650"/>
              <a:gd name="connsiteY4" fmla="*/ 320010 h 412085"/>
              <a:gd name="connsiteX5" fmla="*/ 86356 w 373650"/>
              <a:gd name="connsiteY5" fmla="*/ 129510 h 412085"/>
              <a:gd name="connsiteX6" fmla="*/ 207006 w 373650"/>
              <a:gd name="connsiteY6" fmla="*/ 281910 h 412085"/>
              <a:gd name="connsiteX7" fmla="*/ 327656 w 373650"/>
              <a:gd name="connsiteY7" fmla="*/ 412085 h 412085"/>
              <a:gd name="connsiteX8" fmla="*/ 222881 w 373650"/>
              <a:gd name="connsiteY8" fmla="*/ 281910 h 412085"/>
              <a:gd name="connsiteX9" fmla="*/ 181606 w 373650"/>
              <a:gd name="connsiteY9" fmla="*/ 218410 h 412085"/>
              <a:gd name="connsiteX10" fmla="*/ 248281 w 373650"/>
              <a:gd name="connsiteY10" fmla="*/ 275560 h 412085"/>
              <a:gd name="connsiteX11" fmla="*/ 114931 w 373650"/>
              <a:gd name="connsiteY11" fmla="*/ 148560 h 412085"/>
              <a:gd name="connsiteX12" fmla="*/ 3806 w 373650"/>
              <a:gd name="connsiteY12" fmla="*/ 2510 h 412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73650" h="412085">
                <a:moveTo>
                  <a:pt x="3806" y="2510"/>
                </a:moveTo>
                <a:cubicBezTo>
                  <a:pt x="28147" y="24206"/>
                  <a:pt x="220235" y="241164"/>
                  <a:pt x="260981" y="278735"/>
                </a:cubicBezTo>
                <a:cubicBezTo>
                  <a:pt x="301727" y="316306"/>
                  <a:pt x="229760" y="212589"/>
                  <a:pt x="248281" y="227935"/>
                </a:cubicBezTo>
                <a:cubicBezTo>
                  <a:pt x="266802" y="243281"/>
                  <a:pt x="363110" y="355464"/>
                  <a:pt x="372106" y="370810"/>
                </a:cubicBezTo>
                <a:cubicBezTo>
                  <a:pt x="381102" y="386156"/>
                  <a:pt x="349881" y="360227"/>
                  <a:pt x="302256" y="320010"/>
                </a:cubicBezTo>
                <a:cubicBezTo>
                  <a:pt x="254631" y="279793"/>
                  <a:pt x="102231" y="135860"/>
                  <a:pt x="86356" y="129510"/>
                </a:cubicBezTo>
                <a:cubicBezTo>
                  <a:pt x="70481" y="123160"/>
                  <a:pt x="166789" y="234814"/>
                  <a:pt x="207006" y="281910"/>
                </a:cubicBezTo>
                <a:cubicBezTo>
                  <a:pt x="247223" y="329006"/>
                  <a:pt x="325010" y="412085"/>
                  <a:pt x="327656" y="412085"/>
                </a:cubicBezTo>
                <a:cubicBezTo>
                  <a:pt x="330302" y="412085"/>
                  <a:pt x="247223" y="314189"/>
                  <a:pt x="222881" y="281910"/>
                </a:cubicBezTo>
                <a:cubicBezTo>
                  <a:pt x="198539" y="249631"/>
                  <a:pt x="177373" y="219468"/>
                  <a:pt x="181606" y="218410"/>
                </a:cubicBezTo>
                <a:cubicBezTo>
                  <a:pt x="185839" y="217352"/>
                  <a:pt x="259394" y="287202"/>
                  <a:pt x="248281" y="275560"/>
                </a:cubicBezTo>
                <a:cubicBezTo>
                  <a:pt x="237169" y="263918"/>
                  <a:pt x="151444" y="191423"/>
                  <a:pt x="114931" y="148560"/>
                </a:cubicBezTo>
                <a:cubicBezTo>
                  <a:pt x="78419" y="105698"/>
                  <a:pt x="-20535" y="-19186"/>
                  <a:pt x="3806" y="25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0" name="フリーフォーム 1019">
            <a:extLst>
              <a:ext uri="{FF2B5EF4-FFF2-40B4-BE49-F238E27FC236}">
                <a16:creationId xmlns:a16="http://schemas.microsoft.com/office/drawing/2014/main" id="{F2F8D282-00BC-8D47-0800-8EAF9699CB23}"/>
              </a:ext>
            </a:extLst>
          </p:cNvPr>
          <p:cNvSpPr/>
          <p:nvPr/>
        </p:nvSpPr>
        <p:spPr>
          <a:xfrm>
            <a:off x="8302613" y="9448299"/>
            <a:ext cx="160357" cy="446665"/>
          </a:xfrm>
          <a:custGeom>
            <a:avLst/>
            <a:gdLst>
              <a:gd name="connsiteX0" fmla="*/ 139712 w 160357"/>
              <a:gd name="connsiteY0" fmla="*/ 501 h 446665"/>
              <a:gd name="connsiteX1" fmla="*/ 146062 w 160357"/>
              <a:gd name="connsiteY1" fmla="*/ 203701 h 446665"/>
              <a:gd name="connsiteX2" fmla="*/ 155587 w 160357"/>
              <a:gd name="connsiteY2" fmla="*/ 171951 h 446665"/>
              <a:gd name="connsiteX3" fmla="*/ 158762 w 160357"/>
              <a:gd name="connsiteY3" fmla="*/ 254501 h 446665"/>
              <a:gd name="connsiteX4" fmla="*/ 130187 w 160357"/>
              <a:gd name="connsiteY4" fmla="*/ 308476 h 446665"/>
              <a:gd name="connsiteX5" fmla="*/ 98437 w 160357"/>
              <a:gd name="connsiteY5" fmla="*/ 321176 h 446665"/>
              <a:gd name="connsiteX6" fmla="*/ 98437 w 160357"/>
              <a:gd name="connsiteY6" fmla="*/ 368801 h 446665"/>
              <a:gd name="connsiteX7" fmla="*/ 123837 w 160357"/>
              <a:gd name="connsiteY7" fmla="*/ 445001 h 446665"/>
              <a:gd name="connsiteX8" fmla="*/ 85737 w 160357"/>
              <a:gd name="connsiteY8" fmla="*/ 413251 h 446665"/>
              <a:gd name="connsiteX9" fmla="*/ 12 w 160357"/>
              <a:gd name="connsiteY9" fmla="*/ 321176 h 446665"/>
              <a:gd name="connsiteX10" fmla="*/ 79387 w 160357"/>
              <a:gd name="connsiteY10" fmla="*/ 394201 h 446665"/>
              <a:gd name="connsiteX11" fmla="*/ 82562 w 160357"/>
              <a:gd name="connsiteY11" fmla="*/ 333876 h 446665"/>
              <a:gd name="connsiteX12" fmla="*/ 95262 w 160357"/>
              <a:gd name="connsiteY12" fmla="*/ 397376 h 446665"/>
              <a:gd name="connsiteX13" fmla="*/ 117487 w 160357"/>
              <a:gd name="connsiteY13" fmla="*/ 318001 h 446665"/>
              <a:gd name="connsiteX14" fmla="*/ 158762 w 160357"/>
              <a:gd name="connsiteY14" fmla="*/ 264026 h 446665"/>
              <a:gd name="connsiteX15" fmla="*/ 142887 w 160357"/>
              <a:gd name="connsiteY15" fmla="*/ 181476 h 446665"/>
              <a:gd name="connsiteX16" fmla="*/ 139712 w 160357"/>
              <a:gd name="connsiteY16" fmla="*/ 146551 h 446665"/>
              <a:gd name="connsiteX17" fmla="*/ 139712 w 160357"/>
              <a:gd name="connsiteY17" fmla="*/ 501 h 446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60357" h="446665">
                <a:moveTo>
                  <a:pt x="139712" y="501"/>
                </a:moveTo>
                <a:cubicBezTo>
                  <a:pt x="140770" y="10026"/>
                  <a:pt x="143416" y="175126"/>
                  <a:pt x="146062" y="203701"/>
                </a:cubicBezTo>
                <a:cubicBezTo>
                  <a:pt x="148708" y="232276"/>
                  <a:pt x="153470" y="163484"/>
                  <a:pt x="155587" y="171951"/>
                </a:cubicBezTo>
                <a:cubicBezTo>
                  <a:pt x="157704" y="180418"/>
                  <a:pt x="162995" y="231747"/>
                  <a:pt x="158762" y="254501"/>
                </a:cubicBezTo>
                <a:cubicBezTo>
                  <a:pt x="154529" y="277255"/>
                  <a:pt x="140241" y="297364"/>
                  <a:pt x="130187" y="308476"/>
                </a:cubicBezTo>
                <a:cubicBezTo>
                  <a:pt x="120133" y="319588"/>
                  <a:pt x="103729" y="311122"/>
                  <a:pt x="98437" y="321176"/>
                </a:cubicBezTo>
                <a:cubicBezTo>
                  <a:pt x="93145" y="331230"/>
                  <a:pt x="94204" y="348164"/>
                  <a:pt x="98437" y="368801"/>
                </a:cubicBezTo>
                <a:cubicBezTo>
                  <a:pt x="102670" y="389438"/>
                  <a:pt x="125954" y="437593"/>
                  <a:pt x="123837" y="445001"/>
                </a:cubicBezTo>
                <a:cubicBezTo>
                  <a:pt x="121720" y="452409"/>
                  <a:pt x="106374" y="433888"/>
                  <a:pt x="85737" y="413251"/>
                </a:cubicBezTo>
                <a:cubicBezTo>
                  <a:pt x="65100" y="392614"/>
                  <a:pt x="1070" y="324351"/>
                  <a:pt x="12" y="321176"/>
                </a:cubicBezTo>
                <a:cubicBezTo>
                  <a:pt x="-1046" y="318001"/>
                  <a:pt x="65629" y="392084"/>
                  <a:pt x="79387" y="394201"/>
                </a:cubicBezTo>
                <a:cubicBezTo>
                  <a:pt x="93145" y="396318"/>
                  <a:pt x="79916" y="333347"/>
                  <a:pt x="82562" y="333876"/>
                </a:cubicBezTo>
                <a:cubicBezTo>
                  <a:pt x="85208" y="334405"/>
                  <a:pt x="89441" y="400022"/>
                  <a:pt x="95262" y="397376"/>
                </a:cubicBezTo>
                <a:cubicBezTo>
                  <a:pt x="101083" y="394730"/>
                  <a:pt x="106904" y="340226"/>
                  <a:pt x="117487" y="318001"/>
                </a:cubicBezTo>
                <a:cubicBezTo>
                  <a:pt x="128070" y="295776"/>
                  <a:pt x="154529" y="286780"/>
                  <a:pt x="158762" y="264026"/>
                </a:cubicBezTo>
                <a:cubicBezTo>
                  <a:pt x="162995" y="241272"/>
                  <a:pt x="146062" y="201055"/>
                  <a:pt x="142887" y="181476"/>
                </a:cubicBezTo>
                <a:cubicBezTo>
                  <a:pt x="139712" y="161897"/>
                  <a:pt x="138654" y="173009"/>
                  <a:pt x="139712" y="146551"/>
                </a:cubicBezTo>
                <a:cubicBezTo>
                  <a:pt x="140770" y="120093"/>
                  <a:pt x="138654" y="-9024"/>
                  <a:pt x="139712" y="50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1" name="フリーフォーム 1020">
            <a:extLst>
              <a:ext uri="{FF2B5EF4-FFF2-40B4-BE49-F238E27FC236}">
                <a16:creationId xmlns:a16="http://schemas.microsoft.com/office/drawing/2014/main" id="{2AB34A6C-0892-A2CF-7D33-EF0BD4E1E740}"/>
              </a:ext>
            </a:extLst>
          </p:cNvPr>
          <p:cNvSpPr/>
          <p:nvPr/>
        </p:nvSpPr>
        <p:spPr>
          <a:xfrm>
            <a:off x="8397258" y="9445624"/>
            <a:ext cx="96269" cy="431430"/>
          </a:xfrm>
          <a:custGeom>
            <a:avLst/>
            <a:gdLst>
              <a:gd name="connsiteX0" fmla="*/ 67292 w 96269"/>
              <a:gd name="connsiteY0" fmla="*/ 1 h 431430"/>
              <a:gd name="connsiteX1" fmla="*/ 57767 w 96269"/>
              <a:gd name="connsiteY1" fmla="*/ 158751 h 431430"/>
              <a:gd name="connsiteX2" fmla="*/ 67292 w 96269"/>
              <a:gd name="connsiteY2" fmla="*/ 130176 h 431430"/>
              <a:gd name="connsiteX3" fmla="*/ 70467 w 96269"/>
              <a:gd name="connsiteY3" fmla="*/ 187326 h 431430"/>
              <a:gd name="connsiteX4" fmla="*/ 83167 w 96269"/>
              <a:gd name="connsiteY4" fmla="*/ 279401 h 431430"/>
              <a:gd name="connsiteX5" fmla="*/ 95867 w 96269"/>
              <a:gd name="connsiteY5" fmla="*/ 247651 h 431430"/>
              <a:gd name="connsiteX6" fmla="*/ 67292 w 96269"/>
              <a:gd name="connsiteY6" fmla="*/ 323851 h 431430"/>
              <a:gd name="connsiteX7" fmla="*/ 617 w 96269"/>
              <a:gd name="connsiteY7" fmla="*/ 428626 h 431430"/>
              <a:gd name="connsiteX8" fmla="*/ 35542 w 96269"/>
              <a:gd name="connsiteY8" fmla="*/ 390526 h 431430"/>
              <a:gd name="connsiteX9" fmla="*/ 60942 w 96269"/>
              <a:gd name="connsiteY9" fmla="*/ 276226 h 431430"/>
              <a:gd name="connsiteX10" fmla="*/ 60942 w 96269"/>
              <a:gd name="connsiteY10" fmla="*/ 298451 h 431430"/>
              <a:gd name="connsiteX11" fmla="*/ 67292 w 96269"/>
              <a:gd name="connsiteY11" fmla="*/ 193676 h 431430"/>
              <a:gd name="connsiteX12" fmla="*/ 51417 w 96269"/>
              <a:gd name="connsiteY12" fmla="*/ 161926 h 431430"/>
              <a:gd name="connsiteX13" fmla="*/ 67292 w 96269"/>
              <a:gd name="connsiteY13" fmla="*/ 1 h 4314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6269" h="431430">
                <a:moveTo>
                  <a:pt x="67292" y="1"/>
                </a:moveTo>
                <a:cubicBezTo>
                  <a:pt x="68350" y="-528"/>
                  <a:pt x="57767" y="137055"/>
                  <a:pt x="57767" y="158751"/>
                </a:cubicBezTo>
                <a:cubicBezTo>
                  <a:pt x="57767" y="180447"/>
                  <a:pt x="65175" y="125414"/>
                  <a:pt x="67292" y="130176"/>
                </a:cubicBezTo>
                <a:cubicBezTo>
                  <a:pt x="69409" y="134938"/>
                  <a:pt x="67821" y="162455"/>
                  <a:pt x="70467" y="187326"/>
                </a:cubicBezTo>
                <a:cubicBezTo>
                  <a:pt x="73113" y="212197"/>
                  <a:pt x="78934" y="269347"/>
                  <a:pt x="83167" y="279401"/>
                </a:cubicBezTo>
                <a:cubicBezTo>
                  <a:pt x="87400" y="289455"/>
                  <a:pt x="98513" y="240243"/>
                  <a:pt x="95867" y="247651"/>
                </a:cubicBezTo>
                <a:cubicBezTo>
                  <a:pt x="93221" y="255059"/>
                  <a:pt x="83167" y="293689"/>
                  <a:pt x="67292" y="323851"/>
                </a:cubicBezTo>
                <a:cubicBezTo>
                  <a:pt x="51417" y="354013"/>
                  <a:pt x="5909" y="417514"/>
                  <a:pt x="617" y="428626"/>
                </a:cubicBezTo>
                <a:cubicBezTo>
                  <a:pt x="-4675" y="439739"/>
                  <a:pt x="25488" y="415926"/>
                  <a:pt x="35542" y="390526"/>
                </a:cubicBezTo>
                <a:cubicBezTo>
                  <a:pt x="45596" y="365126"/>
                  <a:pt x="56709" y="291572"/>
                  <a:pt x="60942" y="276226"/>
                </a:cubicBezTo>
                <a:cubicBezTo>
                  <a:pt x="65175" y="260880"/>
                  <a:pt x="59884" y="312209"/>
                  <a:pt x="60942" y="298451"/>
                </a:cubicBezTo>
                <a:cubicBezTo>
                  <a:pt x="62000" y="284693"/>
                  <a:pt x="68879" y="216430"/>
                  <a:pt x="67292" y="193676"/>
                </a:cubicBezTo>
                <a:cubicBezTo>
                  <a:pt x="65705" y="170922"/>
                  <a:pt x="50888" y="187855"/>
                  <a:pt x="51417" y="161926"/>
                </a:cubicBezTo>
                <a:cubicBezTo>
                  <a:pt x="51946" y="135997"/>
                  <a:pt x="66234" y="530"/>
                  <a:pt x="67292" y="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2" name="フリーフォーム 1021">
            <a:extLst>
              <a:ext uri="{FF2B5EF4-FFF2-40B4-BE49-F238E27FC236}">
                <a16:creationId xmlns:a16="http://schemas.microsoft.com/office/drawing/2014/main" id="{6B83ACCE-BD1A-3355-9D75-CF84C4E8F258}"/>
              </a:ext>
            </a:extLst>
          </p:cNvPr>
          <p:cNvSpPr/>
          <p:nvPr/>
        </p:nvSpPr>
        <p:spPr>
          <a:xfrm>
            <a:off x="8585031" y="9064922"/>
            <a:ext cx="350941" cy="420082"/>
          </a:xfrm>
          <a:custGeom>
            <a:avLst/>
            <a:gdLst>
              <a:gd name="connsiteX0" fmla="*/ 169 w 350941"/>
              <a:gd name="connsiteY0" fmla="*/ 72728 h 420082"/>
              <a:gd name="connsiteX1" fmla="*/ 70019 w 350941"/>
              <a:gd name="connsiteY1" fmla="*/ 47328 h 420082"/>
              <a:gd name="connsiteX2" fmla="*/ 54144 w 350941"/>
              <a:gd name="connsiteY2" fmla="*/ 12403 h 420082"/>
              <a:gd name="connsiteX3" fmla="*/ 104944 w 350941"/>
              <a:gd name="connsiteY3" fmla="*/ 44153 h 420082"/>
              <a:gd name="connsiteX4" fmla="*/ 101769 w 350941"/>
              <a:gd name="connsiteY4" fmla="*/ 25103 h 420082"/>
              <a:gd name="connsiteX5" fmla="*/ 120819 w 350941"/>
              <a:gd name="connsiteY5" fmla="*/ 85428 h 420082"/>
              <a:gd name="connsiteX6" fmla="*/ 139869 w 350941"/>
              <a:gd name="connsiteY6" fmla="*/ 120353 h 420082"/>
              <a:gd name="connsiteX7" fmla="*/ 120819 w 350941"/>
              <a:gd name="connsiteY7" fmla="*/ 101303 h 420082"/>
              <a:gd name="connsiteX8" fmla="*/ 184319 w 350941"/>
              <a:gd name="connsiteY8" fmla="*/ 177503 h 420082"/>
              <a:gd name="connsiteX9" fmla="*/ 184319 w 350941"/>
              <a:gd name="connsiteY9" fmla="*/ 167978 h 420082"/>
              <a:gd name="connsiteX10" fmla="*/ 273219 w 350941"/>
              <a:gd name="connsiteY10" fmla="*/ 260053 h 420082"/>
              <a:gd name="connsiteX11" fmla="*/ 254169 w 350941"/>
              <a:gd name="connsiteY11" fmla="*/ 247353 h 420082"/>
              <a:gd name="connsiteX12" fmla="*/ 238294 w 350941"/>
              <a:gd name="connsiteY12" fmla="*/ 244178 h 420082"/>
              <a:gd name="connsiteX13" fmla="*/ 298619 w 350941"/>
              <a:gd name="connsiteY13" fmla="*/ 342603 h 420082"/>
              <a:gd name="connsiteX14" fmla="*/ 349419 w 350941"/>
              <a:gd name="connsiteY14" fmla="*/ 418803 h 420082"/>
              <a:gd name="connsiteX15" fmla="*/ 238294 w 350941"/>
              <a:gd name="connsiteY15" fmla="*/ 279103 h 420082"/>
              <a:gd name="connsiteX16" fmla="*/ 162094 w 350941"/>
              <a:gd name="connsiteY16" fmla="*/ 190203 h 420082"/>
              <a:gd name="connsiteX17" fmla="*/ 98594 w 350941"/>
              <a:gd name="connsiteY17" fmla="*/ 136228 h 420082"/>
              <a:gd name="connsiteX18" fmla="*/ 127169 w 350941"/>
              <a:gd name="connsiteY18" fmla="*/ 136228 h 420082"/>
              <a:gd name="connsiteX19" fmla="*/ 79544 w 350941"/>
              <a:gd name="connsiteY19" fmla="*/ 6053 h 420082"/>
              <a:gd name="connsiteX20" fmla="*/ 79544 w 350941"/>
              <a:gd name="connsiteY20" fmla="*/ 25103 h 420082"/>
              <a:gd name="connsiteX21" fmla="*/ 50969 w 350941"/>
              <a:gd name="connsiteY21" fmla="*/ 56853 h 420082"/>
              <a:gd name="connsiteX22" fmla="*/ 169 w 350941"/>
              <a:gd name="connsiteY22" fmla="*/ 72728 h 42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350941" h="420082">
                <a:moveTo>
                  <a:pt x="169" y="72728"/>
                </a:moveTo>
                <a:cubicBezTo>
                  <a:pt x="3344" y="71141"/>
                  <a:pt x="61023" y="57382"/>
                  <a:pt x="70019" y="47328"/>
                </a:cubicBezTo>
                <a:cubicBezTo>
                  <a:pt x="79015" y="37274"/>
                  <a:pt x="48323" y="12932"/>
                  <a:pt x="54144" y="12403"/>
                </a:cubicBezTo>
                <a:cubicBezTo>
                  <a:pt x="59965" y="11874"/>
                  <a:pt x="97007" y="42036"/>
                  <a:pt x="104944" y="44153"/>
                </a:cubicBezTo>
                <a:cubicBezTo>
                  <a:pt x="112881" y="46270"/>
                  <a:pt x="99123" y="18224"/>
                  <a:pt x="101769" y="25103"/>
                </a:cubicBezTo>
                <a:cubicBezTo>
                  <a:pt x="104415" y="31982"/>
                  <a:pt x="114469" y="69553"/>
                  <a:pt x="120819" y="85428"/>
                </a:cubicBezTo>
                <a:cubicBezTo>
                  <a:pt x="127169" y="101303"/>
                  <a:pt x="139869" y="120353"/>
                  <a:pt x="139869" y="120353"/>
                </a:cubicBezTo>
                <a:cubicBezTo>
                  <a:pt x="139869" y="122999"/>
                  <a:pt x="113411" y="91778"/>
                  <a:pt x="120819" y="101303"/>
                </a:cubicBezTo>
                <a:cubicBezTo>
                  <a:pt x="128227" y="110828"/>
                  <a:pt x="173736" y="166391"/>
                  <a:pt x="184319" y="177503"/>
                </a:cubicBezTo>
                <a:cubicBezTo>
                  <a:pt x="194902" y="188615"/>
                  <a:pt x="169502" y="154220"/>
                  <a:pt x="184319" y="167978"/>
                </a:cubicBezTo>
                <a:cubicBezTo>
                  <a:pt x="199136" y="181736"/>
                  <a:pt x="261577" y="246824"/>
                  <a:pt x="273219" y="260053"/>
                </a:cubicBezTo>
                <a:cubicBezTo>
                  <a:pt x="284861" y="273282"/>
                  <a:pt x="259990" y="249999"/>
                  <a:pt x="254169" y="247353"/>
                </a:cubicBezTo>
                <a:cubicBezTo>
                  <a:pt x="248348" y="244707"/>
                  <a:pt x="230886" y="228303"/>
                  <a:pt x="238294" y="244178"/>
                </a:cubicBezTo>
                <a:cubicBezTo>
                  <a:pt x="245702" y="260053"/>
                  <a:pt x="280098" y="313499"/>
                  <a:pt x="298619" y="342603"/>
                </a:cubicBezTo>
                <a:cubicBezTo>
                  <a:pt x="317140" y="371707"/>
                  <a:pt x="359473" y="429386"/>
                  <a:pt x="349419" y="418803"/>
                </a:cubicBezTo>
                <a:cubicBezTo>
                  <a:pt x="339365" y="408220"/>
                  <a:pt x="269515" y="317203"/>
                  <a:pt x="238294" y="279103"/>
                </a:cubicBezTo>
                <a:cubicBezTo>
                  <a:pt x="207073" y="241003"/>
                  <a:pt x="185377" y="214016"/>
                  <a:pt x="162094" y="190203"/>
                </a:cubicBezTo>
                <a:cubicBezTo>
                  <a:pt x="138811" y="166391"/>
                  <a:pt x="104415" y="145224"/>
                  <a:pt x="98594" y="136228"/>
                </a:cubicBezTo>
                <a:cubicBezTo>
                  <a:pt x="92773" y="127232"/>
                  <a:pt x="130344" y="157924"/>
                  <a:pt x="127169" y="136228"/>
                </a:cubicBezTo>
                <a:cubicBezTo>
                  <a:pt x="123994" y="114532"/>
                  <a:pt x="87481" y="24574"/>
                  <a:pt x="79544" y="6053"/>
                </a:cubicBezTo>
                <a:cubicBezTo>
                  <a:pt x="71607" y="-12468"/>
                  <a:pt x="84307" y="16636"/>
                  <a:pt x="79544" y="25103"/>
                </a:cubicBezTo>
                <a:cubicBezTo>
                  <a:pt x="74781" y="33570"/>
                  <a:pt x="62611" y="49445"/>
                  <a:pt x="50969" y="56853"/>
                </a:cubicBezTo>
                <a:cubicBezTo>
                  <a:pt x="39327" y="64261"/>
                  <a:pt x="-3006" y="74315"/>
                  <a:pt x="169" y="7272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3" name="フリーフォーム 1022">
            <a:extLst>
              <a:ext uri="{FF2B5EF4-FFF2-40B4-BE49-F238E27FC236}">
                <a16:creationId xmlns:a16="http://schemas.microsoft.com/office/drawing/2014/main" id="{DB182FCE-3A12-29CD-EA2C-7A920C99B392}"/>
              </a:ext>
            </a:extLst>
          </p:cNvPr>
          <p:cNvSpPr/>
          <p:nvPr/>
        </p:nvSpPr>
        <p:spPr>
          <a:xfrm>
            <a:off x="8619752" y="9057914"/>
            <a:ext cx="300226" cy="486564"/>
          </a:xfrm>
          <a:custGeom>
            <a:avLst/>
            <a:gdLst>
              <a:gd name="connsiteX0" fmla="*/ 373 w 300226"/>
              <a:gd name="connsiteY0" fmla="*/ 361 h 486564"/>
              <a:gd name="connsiteX1" fmla="*/ 197223 w 300226"/>
              <a:gd name="connsiteY1" fmla="*/ 117836 h 486564"/>
              <a:gd name="connsiteX2" fmla="*/ 181348 w 300226"/>
              <a:gd name="connsiteY2" fmla="*/ 101961 h 486564"/>
              <a:gd name="connsiteX3" fmla="*/ 225798 w 300226"/>
              <a:gd name="connsiteY3" fmla="*/ 203561 h 486564"/>
              <a:gd name="connsiteX4" fmla="*/ 225798 w 300226"/>
              <a:gd name="connsiteY4" fmla="*/ 178161 h 486564"/>
              <a:gd name="connsiteX5" fmla="*/ 289298 w 300226"/>
              <a:gd name="connsiteY5" fmla="*/ 305161 h 486564"/>
              <a:gd name="connsiteX6" fmla="*/ 254373 w 300226"/>
              <a:gd name="connsiteY6" fmla="*/ 263886 h 486564"/>
              <a:gd name="connsiteX7" fmla="*/ 292473 w 300226"/>
              <a:gd name="connsiteY7" fmla="*/ 362311 h 486564"/>
              <a:gd name="connsiteX8" fmla="*/ 295648 w 300226"/>
              <a:gd name="connsiteY8" fmla="*/ 486136 h 486564"/>
              <a:gd name="connsiteX9" fmla="*/ 292473 w 300226"/>
              <a:gd name="connsiteY9" fmla="*/ 394061 h 486564"/>
              <a:gd name="connsiteX10" fmla="*/ 203573 w 300226"/>
              <a:gd name="connsiteY10" fmla="*/ 168636 h 486564"/>
              <a:gd name="connsiteX11" fmla="*/ 222623 w 300226"/>
              <a:gd name="connsiteY11" fmla="*/ 190861 h 486564"/>
              <a:gd name="connsiteX12" fmla="*/ 219448 w 300226"/>
              <a:gd name="connsiteY12" fmla="*/ 140061 h 486564"/>
              <a:gd name="connsiteX13" fmla="*/ 149598 w 300226"/>
              <a:gd name="connsiteY13" fmla="*/ 82911 h 486564"/>
              <a:gd name="connsiteX14" fmla="*/ 373 w 300226"/>
              <a:gd name="connsiteY14" fmla="*/ 361 h 4865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00226" h="486564">
                <a:moveTo>
                  <a:pt x="373" y="361"/>
                </a:moveTo>
                <a:cubicBezTo>
                  <a:pt x="8310" y="6182"/>
                  <a:pt x="197223" y="117836"/>
                  <a:pt x="197223" y="117836"/>
                </a:cubicBezTo>
                <a:cubicBezTo>
                  <a:pt x="227385" y="134769"/>
                  <a:pt x="176585" y="87673"/>
                  <a:pt x="181348" y="101961"/>
                </a:cubicBezTo>
                <a:cubicBezTo>
                  <a:pt x="186111" y="116249"/>
                  <a:pt x="218390" y="190861"/>
                  <a:pt x="225798" y="203561"/>
                </a:cubicBezTo>
                <a:cubicBezTo>
                  <a:pt x="233206" y="216261"/>
                  <a:pt x="215215" y="161228"/>
                  <a:pt x="225798" y="178161"/>
                </a:cubicBezTo>
                <a:cubicBezTo>
                  <a:pt x="236381" y="195094"/>
                  <a:pt x="284535" y="290873"/>
                  <a:pt x="289298" y="305161"/>
                </a:cubicBezTo>
                <a:cubicBezTo>
                  <a:pt x="294061" y="319449"/>
                  <a:pt x="253844" y="254361"/>
                  <a:pt x="254373" y="263886"/>
                </a:cubicBezTo>
                <a:cubicBezTo>
                  <a:pt x="254902" y="273411"/>
                  <a:pt x="285594" y="325269"/>
                  <a:pt x="292473" y="362311"/>
                </a:cubicBezTo>
                <a:cubicBezTo>
                  <a:pt x="299352" y="399353"/>
                  <a:pt x="295648" y="480844"/>
                  <a:pt x="295648" y="486136"/>
                </a:cubicBezTo>
                <a:cubicBezTo>
                  <a:pt x="295648" y="491428"/>
                  <a:pt x="307819" y="446978"/>
                  <a:pt x="292473" y="394061"/>
                </a:cubicBezTo>
                <a:cubicBezTo>
                  <a:pt x="277127" y="341144"/>
                  <a:pt x="215215" y="202503"/>
                  <a:pt x="203573" y="168636"/>
                </a:cubicBezTo>
                <a:cubicBezTo>
                  <a:pt x="191931" y="134769"/>
                  <a:pt x="219977" y="195623"/>
                  <a:pt x="222623" y="190861"/>
                </a:cubicBezTo>
                <a:cubicBezTo>
                  <a:pt x="225269" y="186099"/>
                  <a:pt x="231619" y="158053"/>
                  <a:pt x="219448" y="140061"/>
                </a:cubicBezTo>
                <a:cubicBezTo>
                  <a:pt x="207277" y="122069"/>
                  <a:pt x="186110" y="105136"/>
                  <a:pt x="149598" y="82911"/>
                </a:cubicBezTo>
                <a:cubicBezTo>
                  <a:pt x="113086" y="60686"/>
                  <a:pt x="-7564" y="-5460"/>
                  <a:pt x="373" y="36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4" name="フリーフォーム 1023">
            <a:extLst>
              <a:ext uri="{FF2B5EF4-FFF2-40B4-BE49-F238E27FC236}">
                <a16:creationId xmlns:a16="http://schemas.microsoft.com/office/drawing/2014/main" id="{42307839-7D6D-B813-A43C-5256C16C18E9}"/>
              </a:ext>
            </a:extLst>
          </p:cNvPr>
          <p:cNvSpPr/>
          <p:nvPr/>
        </p:nvSpPr>
        <p:spPr>
          <a:xfrm>
            <a:off x="8435831" y="9188300"/>
            <a:ext cx="139862" cy="174791"/>
          </a:xfrm>
          <a:custGeom>
            <a:avLst/>
            <a:gdLst>
              <a:gd name="connsiteX0" fmla="*/ 144 w 139862"/>
              <a:gd name="connsiteY0" fmla="*/ 150 h 174791"/>
              <a:gd name="connsiteX1" fmla="*/ 76344 w 139862"/>
              <a:gd name="connsiteY1" fmla="*/ 47775 h 174791"/>
              <a:gd name="connsiteX2" fmla="*/ 76344 w 139862"/>
              <a:gd name="connsiteY2" fmla="*/ 104925 h 174791"/>
              <a:gd name="connsiteX3" fmla="*/ 139844 w 139862"/>
              <a:gd name="connsiteY3" fmla="*/ 174775 h 174791"/>
              <a:gd name="connsiteX4" fmla="*/ 82694 w 139862"/>
              <a:gd name="connsiteY4" fmla="*/ 98575 h 174791"/>
              <a:gd name="connsiteX5" fmla="*/ 57294 w 139862"/>
              <a:gd name="connsiteY5" fmla="*/ 63650 h 174791"/>
              <a:gd name="connsiteX6" fmla="*/ 144 w 139862"/>
              <a:gd name="connsiteY6" fmla="*/ 150 h 174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862" h="174791">
                <a:moveTo>
                  <a:pt x="144" y="150"/>
                </a:moveTo>
                <a:cubicBezTo>
                  <a:pt x="3319" y="-2496"/>
                  <a:pt x="63644" y="30313"/>
                  <a:pt x="76344" y="47775"/>
                </a:cubicBezTo>
                <a:cubicBezTo>
                  <a:pt x="89044" y="65238"/>
                  <a:pt x="65761" y="83758"/>
                  <a:pt x="76344" y="104925"/>
                </a:cubicBezTo>
                <a:cubicBezTo>
                  <a:pt x="86927" y="126092"/>
                  <a:pt x="138786" y="175833"/>
                  <a:pt x="139844" y="174775"/>
                </a:cubicBezTo>
                <a:cubicBezTo>
                  <a:pt x="140902" y="173717"/>
                  <a:pt x="96452" y="117096"/>
                  <a:pt x="82694" y="98575"/>
                </a:cubicBezTo>
                <a:cubicBezTo>
                  <a:pt x="68936" y="80054"/>
                  <a:pt x="67348" y="77937"/>
                  <a:pt x="57294" y="63650"/>
                </a:cubicBezTo>
                <a:cubicBezTo>
                  <a:pt x="47240" y="49363"/>
                  <a:pt x="-3031" y="2796"/>
                  <a:pt x="144" y="1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5" name="フリーフォーム 1024">
            <a:extLst>
              <a:ext uri="{FF2B5EF4-FFF2-40B4-BE49-F238E27FC236}">
                <a16:creationId xmlns:a16="http://schemas.microsoft.com/office/drawing/2014/main" id="{D5128BB9-4682-EFF5-3B2C-D8D883D257A6}"/>
              </a:ext>
            </a:extLst>
          </p:cNvPr>
          <p:cNvSpPr/>
          <p:nvPr/>
        </p:nvSpPr>
        <p:spPr>
          <a:xfrm>
            <a:off x="8505666" y="9180464"/>
            <a:ext cx="99302" cy="161959"/>
          </a:xfrm>
          <a:custGeom>
            <a:avLst/>
            <a:gdLst>
              <a:gd name="connsiteX0" fmla="*/ 159 w 99302"/>
              <a:gd name="connsiteY0" fmla="*/ 84186 h 161959"/>
              <a:gd name="connsiteX1" fmla="*/ 25559 w 99302"/>
              <a:gd name="connsiteY1" fmla="*/ 1636 h 161959"/>
              <a:gd name="connsiteX2" fmla="*/ 47784 w 99302"/>
              <a:gd name="connsiteY2" fmla="*/ 33386 h 161959"/>
              <a:gd name="connsiteX3" fmla="*/ 70009 w 99302"/>
              <a:gd name="connsiteY3" fmla="*/ 84186 h 161959"/>
              <a:gd name="connsiteX4" fmla="*/ 98584 w 99302"/>
              <a:gd name="connsiteY4" fmla="*/ 160386 h 161959"/>
              <a:gd name="connsiteX5" fmla="*/ 38259 w 99302"/>
              <a:gd name="connsiteY5" fmla="*/ 7986 h 161959"/>
              <a:gd name="connsiteX6" fmla="*/ 159 w 99302"/>
              <a:gd name="connsiteY6" fmla="*/ 84186 h 1619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9302" h="161959">
                <a:moveTo>
                  <a:pt x="159" y="84186"/>
                </a:moveTo>
                <a:cubicBezTo>
                  <a:pt x="-1958" y="83128"/>
                  <a:pt x="17622" y="10103"/>
                  <a:pt x="25559" y="1636"/>
                </a:cubicBezTo>
                <a:cubicBezTo>
                  <a:pt x="33497" y="-6831"/>
                  <a:pt x="40376" y="19628"/>
                  <a:pt x="47784" y="33386"/>
                </a:cubicBezTo>
                <a:cubicBezTo>
                  <a:pt x="55192" y="47144"/>
                  <a:pt x="61542" y="63019"/>
                  <a:pt x="70009" y="84186"/>
                </a:cubicBezTo>
                <a:cubicBezTo>
                  <a:pt x="78476" y="105353"/>
                  <a:pt x="103876" y="173086"/>
                  <a:pt x="98584" y="160386"/>
                </a:cubicBezTo>
                <a:cubicBezTo>
                  <a:pt x="93292" y="147686"/>
                  <a:pt x="47784" y="22273"/>
                  <a:pt x="38259" y="7986"/>
                </a:cubicBezTo>
                <a:cubicBezTo>
                  <a:pt x="28734" y="-6301"/>
                  <a:pt x="2276" y="85244"/>
                  <a:pt x="159" y="841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6" name="フリーフォーム 1025">
            <a:extLst>
              <a:ext uri="{FF2B5EF4-FFF2-40B4-BE49-F238E27FC236}">
                <a16:creationId xmlns:a16="http://schemas.microsoft.com/office/drawing/2014/main" id="{DC03C247-2104-664B-AE9B-F12DD8277AF5}"/>
              </a:ext>
            </a:extLst>
          </p:cNvPr>
          <p:cNvSpPr/>
          <p:nvPr/>
        </p:nvSpPr>
        <p:spPr>
          <a:xfrm>
            <a:off x="8566039" y="9083267"/>
            <a:ext cx="225550" cy="187798"/>
          </a:xfrm>
          <a:custGeom>
            <a:avLst/>
            <a:gdLst>
              <a:gd name="connsiteX0" fmla="*/ 111 w 225550"/>
              <a:gd name="connsiteY0" fmla="*/ 28983 h 187798"/>
              <a:gd name="connsiteX1" fmla="*/ 123936 w 225550"/>
              <a:gd name="connsiteY1" fmla="*/ 95658 h 187798"/>
              <a:gd name="connsiteX2" fmla="*/ 79486 w 225550"/>
              <a:gd name="connsiteY2" fmla="*/ 92483 h 187798"/>
              <a:gd name="connsiteX3" fmla="*/ 146161 w 225550"/>
              <a:gd name="connsiteY3" fmla="*/ 124233 h 187798"/>
              <a:gd name="connsiteX4" fmla="*/ 225536 w 225550"/>
              <a:gd name="connsiteY4" fmla="*/ 187733 h 187798"/>
              <a:gd name="connsiteX5" fmla="*/ 152511 w 225550"/>
              <a:gd name="connsiteY5" fmla="*/ 111533 h 187798"/>
              <a:gd name="connsiteX6" fmla="*/ 133461 w 225550"/>
              <a:gd name="connsiteY6" fmla="*/ 89308 h 187798"/>
              <a:gd name="connsiteX7" fmla="*/ 108061 w 225550"/>
              <a:gd name="connsiteY7" fmla="*/ 92483 h 187798"/>
              <a:gd name="connsiteX8" fmla="*/ 111236 w 225550"/>
              <a:gd name="connsiteY8" fmla="*/ 408 h 187798"/>
              <a:gd name="connsiteX9" fmla="*/ 101711 w 225550"/>
              <a:gd name="connsiteY9" fmla="*/ 57558 h 187798"/>
              <a:gd name="connsiteX10" fmla="*/ 111 w 225550"/>
              <a:gd name="connsiteY10" fmla="*/ 28983 h 187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5550" h="187798">
                <a:moveTo>
                  <a:pt x="111" y="28983"/>
                </a:moveTo>
                <a:cubicBezTo>
                  <a:pt x="3815" y="35333"/>
                  <a:pt x="110707" y="85075"/>
                  <a:pt x="123936" y="95658"/>
                </a:cubicBezTo>
                <a:cubicBezTo>
                  <a:pt x="137165" y="106241"/>
                  <a:pt x="75782" y="87721"/>
                  <a:pt x="79486" y="92483"/>
                </a:cubicBezTo>
                <a:cubicBezTo>
                  <a:pt x="83190" y="97245"/>
                  <a:pt x="121819" y="108358"/>
                  <a:pt x="146161" y="124233"/>
                </a:cubicBezTo>
                <a:cubicBezTo>
                  <a:pt x="170503" y="140108"/>
                  <a:pt x="224478" y="189850"/>
                  <a:pt x="225536" y="187733"/>
                </a:cubicBezTo>
                <a:cubicBezTo>
                  <a:pt x="226594" y="185616"/>
                  <a:pt x="167857" y="127937"/>
                  <a:pt x="152511" y="111533"/>
                </a:cubicBezTo>
                <a:cubicBezTo>
                  <a:pt x="137165" y="95129"/>
                  <a:pt x="140869" y="92483"/>
                  <a:pt x="133461" y="89308"/>
                </a:cubicBezTo>
                <a:cubicBezTo>
                  <a:pt x="126053" y="86133"/>
                  <a:pt x="111765" y="107300"/>
                  <a:pt x="108061" y="92483"/>
                </a:cubicBezTo>
                <a:cubicBezTo>
                  <a:pt x="104357" y="77666"/>
                  <a:pt x="112294" y="6229"/>
                  <a:pt x="111236" y="408"/>
                </a:cubicBezTo>
                <a:cubicBezTo>
                  <a:pt x="110178" y="-5413"/>
                  <a:pt x="117057" y="52795"/>
                  <a:pt x="101711" y="57558"/>
                </a:cubicBezTo>
                <a:cubicBezTo>
                  <a:pt x="86365" y="62321"/>
                  <a:pt x="-3593" y="22633"/>
                  <a:pt x="111" y="2898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7" name="フリーフォーム 1026">
            <a:extLst>
              <a:ext uri="{FF2B5EF4-FFF2-40B4-BE49-F238E27FC236}">
                <a16:creationId xmlns:a16="http://schemas.microsoft.com/office/drawing/2014/main" id="{4C83C315-CCD0-8512-FAB4-25454FB96D86}"/>
              </a:ext>
            </a:extLst>
          </p:cNvPr>
          <p:cNvSpPr/>
          <p:nvPr/>
        </p:nvSpPr>
        <p:spPr>
          <a:xfrm>
            <a:off x="8488677" y="9171636"/>
            <a:ext cx="239428" cy="306323"/>
          </a:xfrm>
          <a:custGeom>
            <a:avLst/>
            <a:gdLst>
              <a:gd name="connsiteX0" fmla="*/ 239398 w 239428"/>
              <a:gd name="connsiteY0" fmla="*/ 939 h 306323"/>
              <a:gd name="connsiteX1" fmla="*/ 201298 w 239428"/>
              <a:gd name="connsiteY1" fmla="*/ 143814 h 306323"/>
              <a:gd name="connsiteX2" fmla="*/ 207648 w 239428"/>
              <a:gd name="connsiteY2" fmla="*/ 131114 h 306323"/>
              <a:gd name="connsiteX3" fmla="*/ 172723 w 239428"/>
              <a:gd name="connsiteY3" fmla="*/ 200964 h 306323"/>
              <a:gd name="connsiteX4" fmla="*/ 125098 w 239428"/>
              <a:gd name="connsiteY4" fmla="*/ 248589 h 306323"/>
              <a:gd name="connsiteX5" fmla="*/ 1273 w 239428"/>
              <a:gd name="connsiteY5" fmla="*/ 305739 h 306323"/>
              <a:gd name="connsiteX6" fmla="*/ 67948 w 239428"/>
              <a:gd name="connsiteY6" fmla="*/ 273989 h 306323"/>
              <a:gd name="connsiteX7" fmla="*/ 182248 w 239428"/>
              <a:gd name="connsiteY7" fmla="*/ 207314 h 306323"/>
              <a:gd name="connsiteX8" fmla="*/ 13973 w 239428"/>
              <a:gd name="connsiteY8" fmla="*/ 302564 h 306323"/>
              <a:gd name="connsiteX9" fmla="*/ 156848 w 239428"/>
              <a:gd name="connsiteY9" fmla="*/ 194614 h 306323"/>
              <a:gd name="connsiteX10" fmla="*/ 140973 w 239428"/>
              <a:gd name="connsiteY10" fmla="*/ 229539 h 306323"/>
              <a:gd name="connsiteX11" fmla="*/ 194948 w 239428"/>
              <a:gd name="connsiteY11" fmla="*/ 181914 h 306323"/>
              <a:gd name="connsiteX12" fmla="*/ 191773 w 239428"/>
              <a:gd name="connsiteY12" fmla="*/ 118414 h 306323"/>
              <a:gd name="connsiteX13" fmla="*/ 194948 w 239428"/>
              <a:gd name="connsiteY13" fmla="*/ 146989 h 306323"/>
              <a:gd name="connsiteX14" fmla="*/ 207648 w 239428"/>
              <a:gd name="connsiteY14" fmla="*/ 83489 h 306323"/>
              <a:gd name="connsiteX15" fmla="*/ 239398 w 239428"/>
              <a:gd name="connsiteY15" fmla="*/ 939 h 306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39428" h="306323">
                <a:moveTo>
                  <a:pt x="239398" y="939"/>
                </a:moveTo>
                <a:cubicBezTo>
                  <a:pt x="238340" y="10993"/>
                  <a:pt x="201298" y="143814"/>
                  <a:pt x="201298" y="143814"/>
                </a:cubicBezTo>
                <a:cubicBezTo>
                  <a:pt x="196006" y="165510"/>
                  <a:pt x="207648" y="131114"/>
                  <a:pt x="207648" y="131114"/>
                </a:cubicBezTo>
                <a:cubicBezTo>
                  <a:pt x="202885" y="140639"/>
                  <a:pt x="186481" y="181385"/>
                  <a:pt x="172723" y="200964"/>
                </a:cubicBezTo>
                <a:cubicBezTo>
                  <a:pt x="158965" y="220543"/>
                  <a:pt x="153673" y="231127"/>
                  <a:pt x="125098" y="248589"/>
                </a:cubicBezTo>
                <a:cubicBezTo>
                  <a:pt x="96523" y="266051"/>
                  <a:pt x="10798" y="301506"/>
                  <a:pt x="1273" y="305739"/>
                </a:cubicBezTo>
                <a:cubicBezTo>
                  <a:pt x="-8252" y="309972"/>
                  <a:pt x="37786" y="290393"/>
                  <a:pt x="67948" y="273989"/>
                </a:cubicBezTo>
                <a:cubicBezTo>
                  <a:pt x="98110" y="257585"/>
                  <a:pt x="191244" y="202552"/>
                  <a:pt x="182248" y="207314"/>
                </a:cubicBezTo>
                <a:cubicBezTo>
                  <a:pt x="173252" y="212076"/>
                  <a:pt x="18206" y="304681"/>
                  <a:pt x="13973" y="302564"/>
                </a:cubicBezTo>
                <a:cubicBezTo>
                  <a:pt x="9740" y="300447"/>
                  <a:pt x="135681" y="206785"/>
                  <a:pt x="156848" y="194614"/>
                </a:cubicBezTo>
                <a:cubicBezTo>
                  <a:pt x="178015" y="182443"/>
                  <a:pt x="134623" y="231656"/>
                  <a:pt x="140973" y="229539"/>
                </a:cubicBezTo>
                <a:cubicBezTo>
                  <a:pt x="147323" y="227422"/>
                  <a:pt x="186481" y="200435"/>
                  <a:pt x="194948" y="181914"/>
                </a:cubicBezTo>
                <a:cubicBezTo>
                  <a:pt x="203415" y="163393"/>
                  <a:pt x="191773" y="124235"/>
                  <a:pt x="191773" y="118414"/>
                </a:cubicBezTo>
                <a:cubicBezTo>
                  <a:pt x="191773" y="112593"/>
                  <a:pt x="192302" y="152810"/>
                  <a:pt x="194948" y="146989"/>
                </a:cubicBezTo>
                <a:cubicBezTo>
                  <a:pt x="197594" y="141168"/>
                  <a:pt x="201298" y="102539"/>
                  <a:pt x="207648" y="83489"/>
                </a:cubicBezTo>
                <a:cubicBezTo>
                  <a:pt x="213998" y="64439"/>
                  <a:pt x="240456" y="-9115"/>
                  <a:pt x="239398" y="9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8" name="フリーフォーム 1027">
            <a:extLst>
              <a:ext uri="{FF2B5EF4-FFF2-40B4-BE49-F238E27FC236}">
                <a16:creationId xmlns:a16="http://schemas.microsoft.com/office/drawing/2014/main" id="{B77631B1-A0A4-97D4-F5E3-04C11F6E98D8}"/>
              </a:ext>
            </a:extLst>
          </p:cNvPr>
          <p:cNvSpPr/>
          <p:nvPr/>
        </p:nvSpPr>
        <p:spPr>
          <a:xfrm>
            <a:off x="8431991" y="9420997"/>
            <a:ext cx="306627" cy="395214"/>
          </a:xfrm>
          <a:custGeom>
            <a:avLst/>
            <a:gdLst>
              <a:gd name="connsiteX0" fmla="*/ 809 w 306627"/>
              <a:gd name="connsiteY0" fmla="*/ 2403 h 395214"/>
              <a:gd name="connsiteX1" fmla="*/ 121459 w 306627"/>
              <a:gd name="connsiteY1" fmla="*/ 142103 h 395214"/>
              <a:gd name="connsiteX2" fmla="*/ 118284 w 306627"/>
              <a:gd name="connsiteY2" fmla="*/ 123053 h 395214"/>
              <a:gd name="connsiteX3" fmla="*/ 226234 w 306627"/>
              <a:gd name="connsiteY3" fmla="*/ 256403 h 395214"/>
              <a:gd name="connsiteX4" fmla="*/ 219884 w 306627"/>
              <a:gd name="connsiteY4" fmla="*/ 237353 h 395214"/>
              <a:gd name="connsiteX5" fmla="*/ 283384 w 306627"/>
              <a:gd name="connsiteY5" fmla="*/ 354828 h 395214"/>
              <a:gd name="connsiteX6" fmla="*/ 305609 w 306627"/>
              <a:gd name="connsiteY6" fmla="*/ 392928 h 395214"/>
              <a:gd name="connsiteX7" fmla="*/ 254809 w 306627"/>
              <a:gd name="connsiteY7" fmla="*/ 297678 h 395214"/>
              <a:gd name="connsiteX8" fmla="*/ 118284 w 306627"/>
              <a:gd name="connsiteY8" fmla="*/ 110353 h 395214"/>
              <a:gd name="connsiteX9" fmla="*/ 70659 w 306627"/>
              <a:gd name="connsiteY9" fmla="*/ 56378 h 395214"/>
              <a:gd name="connsiteX10" fmla="*/ 809 w 306627"/>
              <a:gd name="connsiteY10" fmla="*/ 2403 h 3952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06627" h="395214">
                <a:moveTo>
                  <a:pt x="809" y="2403"/>
                </a:moveTo>
                <a:cubicBezTo>
                  <a:pt x="9276" y="16691"/>
                  <a:pt x="101880" y="121995"/>
                  <a:pt x="121459" y="142103"/>
                </a:cubicBezTo>
                <a:cubicBezTo>
                  <a:pt x="141038" y="162211"/>
                  <a:pt x="100822" y="104003"/>
                  <a:pt x="118284" y="123053"/>
                </a:cubicBezTo>
                <a:cubicBezTo>
                  <a:pt x="135746" y="142103"/>
                  <a:pt x="226234" y="256403"/>
                  <a:pt x="226234" y="256403"/>
                </a:cubicBezTo>
                <a:cubicBezTo>
                  <a:pt x="243167" y="275453"/>
                  <a:pt x="210359" y="220949"/>
                  <a:pt x="219884" y="237353"/>
                </a:cubicBezTo>
                <a:cubicBezTo>
                  <a:pt x="229409" y="253757"/>
                  <a:pt x="269097" y="328899"/>
                  <a:pt x="283384" y="354828"/>
                </a:cubicBezTo>
                <a:cubicBezTo>
                  <a:pt x="297671" y="380757"/>
                  <a:pt x="310372" y="402453"/>
                  <a:pt x="305609" y="392928"/>
                </a:cubicBezTo>
                <a:cubicBezTo>
                  <a:pt x="300846" y="383403"/>
                  <a:pt x="286030" y="344774"/>
                  <a:pt x="254809" y="297678"/>
                </a:cubicBezTo>
                <a:cubicBezTo>
                  <a:pt x="223588" y="250582"/>
                  <a:pt x="148976" y="150570"/>
                  <a:pt x="118284" y="110353"/>
                </a:cubicBezTo>
                <a:cubicBezTo>
                  <a:pt x="87592" y="70136"/>
                  <a:pt x="88651" y="71195"/>
                  <a:pt x="70659" y="56378"/>
                </a:cubicBezTo>
                <a:cubicBezTo>
                  <a:pt x="52667" y="41561"/>
                  <a:pt x="-7658" y="-11885"/>
                  <a:pt x="809" y="24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9" name="フリーフォーム 1028">
            <a:extLst>
              <a:ext uri="{FF2B5EF4-FFF2-40B4-BE49-F238E27FC236}">
                <a16:creationId xmlns:a16="http://schemas.microsoft.com/office/drawing/2014/main" id="{05628E9D-4003-22E2-4852-AAB0A5C3B725}"/>
              </a:ext>
            </a:extLst>
          </p:cNvPr>
          <p:cNvSpPr/>
          <p:nvPr/>
        </p:nvSpPr>
        <p:spPr>
          <a:xfrm>
            <a:off x="8416566" y="9454971"/>
            <a:ext cx="304643" cy="363465"/>
          </a:xfrm>
          <a:custGeom>
            <a:avLst/>
            <a:gdLst>
              <a:gd name="connsiteX0" fmla="*/ 359 w 304643"/>
              <a:gd name="connsiteY0" fmla="*/ 76379 h 363465"/>
              <a:gd name="connsiteX1" fmla="*/ 28934 w 304643"/>
              <a:gd name="connsiteY1" fmla="*/ 28754 h 363465"/>
              <a:gd name="connsiteX2" fmla="*/ 79734 w 304643"/>
              <a:gd name="connsiteY2" fmla="*/ 76379 h 363465"/>
              <a:gd name="connsiteX3" fmla="*/ 73384 w 304643"/>
              <a:gd name="connsiteY3" fmla="*/ 50979 h 363465"/>
              <a:gd name="connsiteX4" fmla="*/ 149584 w 304643"/>
              <a:gd name="connsiteY4" fmla="*/ 136704 h 363465"/>
              <a:gd name="connsiteX5" fmla="*/ 140059 w 304643"/>
              <a:gd name="connsiteY5" fmla="*/ 120829 h 363465"/>
              <a:gd name="connsiteX6" fmla="*/ 206734 w 304643"/>
              <a:gd name="connsiteY6" fmla="*/ 212904 h 363465"/>
              <a:gd name="connsiteX7" fmla="*/ 187684 w 304643"/>
              <a:gd name="connsiteY7" fmla="*/ 184329 h 363465"/>
              <a:gd name="connsiteX8" fmla="*/ 276584 w 304643"/>
              <a:gd name="connsiteY8" fmla="*/ 317679 h 363465"/>
              <a:gd name="connsiteX9" fmla="*/ 298809 w 304643"/>
              <a:gd name="connsiteY9" fmla="*/ 355779 h 363465"/>
              <a:gd name="connsiteX10" fmla="*/ 181334 w 304643"/>
              <a:gd name="connsiteY10" fmla="*/ 181154 h 363465"/>
              <a:gd name="connsiteX11" fmla="*/ 47984 w 304643"/>
              <a:gd name="connsiteY11" fmla="*/ 3354 h 363465"/>
              <a:gd name="connsiteX12" fmla="*/ 359 w 304643"/>
              <a:gd name="connsiteY12" fmla="*/ 76379 h 363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4643" h="363465">
                <a:moveTo>
                  <a:pt x="359" y="76379"/>
                </a:moveTo>
                <a:cubicBezTo>
                  <a:pt x="-2816" y="80612"/>
                  <a:pt x="15705" y="28754"/>
                  <a:pt x="28934" y="28754"/>
                </a:cubicBezTo>
                <a:cubicBezTo>
                  <a:pt x="42163" y="28754"/>
                  <a:pt x="72326" y="72675"/>
                  <a:pt x="79734" y="76379"/>
                </a:cubicBezTo>
                <a:cubicBezTo>
                  <a:pt x="87142" y="80083"/>
                  <a:pt x="61742" y="40925"/>
                  <a:pt x="73384" y="50979"/>
                </a:cubicBezTo>
                <a:cubicBezTo>
                  <a:pt x="85026" y="61033"/>
                  <a:pt x="149584" y="136704"/>
                  <a:pt x="149584" y="136704"/>
                </a:cubicBezTo>
                <a:cubicBezTo>
                  <a:pt x="160697" y="148346"/>
                  <a:pt x="130534" y="108129"/>
                  <a:pt x="140059" y="120829"/>
                </a:cubicBezTo>
                <a:cubicBezTo>
                  <a:pt x="149584" y="133529"/>
                  <a:pt x="198797" y="202321"/>
                  <a:pt x="206734" y="212904"/>
                </a:cubicBezTo>
                <a:cubicBezTo>
                  <a:pt x="214671" y="223487"/>
                  <a:pt x="187684" y="184329"/>
                  <a:pt x="187684" y="184329"/>
                </a:cubicBezTo>
                <a:cubicBezTo>
                  <a:pt x="199326" y="201791"/>
                  <a:pt x="258063" y="289104"/>
                  <a:pt x="276584" y="317679"/>
                </a:cubicBezTo>
                <a:cubicBezTo>
                  <a:pt x="295105" y="346254"/>
                  <a:pt x="314684" y="378533"/>
                  <a:pt x="298809" y="355779"/>
                </a:cubicBezTo>
                <a:cubicBezTo>
                  <a:pt x="282934" y="333025"/>
                  <a:pt x="223138" y="239891"/>
                  <a:pt x="181334" y="181154"/>
                </a:cubicBezTo>
                <a:cubicBezTo>
                  <a:pt x="139530" y="122417"/>
                  <a:pt x="76030" y="25050"/>
                  <a:pt x="47984" y="3354"/>
                </a:cubicBezTo>
                <a:cubicBezTo>
                  <a:pt x="19938" y="-18342"/>
                  <a:pt x="3534" y="72146"/>
                  <a:pt x="359" y="7637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0" name="フリーフォーム 1029">
            <a:extLst>
              <a:ext uri="{FF2B5EF4-FFF2-40B4-BE49-F238E27FC236}">
                <a16:creationId xmlns:a16="http://schemas.microsoft.com/office/drawing/2014/main" id="{7E799203-E1F8-018F-A480-91356F108FD0}"/>
              </a:ext>
            </a:extLst>
          </p:cNvPr>
          <p:cNvSpPr/>
          <p:nvPr/>
        </p:nvSpPr>
        <p:spPr>
          <a:xfrm>
            <a:off x="8696120" y="9405787"/>
            <a:ext cx="239401" cy="370668"/>
          </a:xfrm>
          <a:custGeom>
            <a:avLst/>
            <a:gdLst>
              <a:gd name="connsiteX0" fmla="*/ 3380 w 239401"/>
              <a:gd name="connsiteY0" fmla="*/ 1738 h 370668"/>
              <a:gd name="connsiteX1" fmla="*/ 162130 w 239401"/>
              <a:gd name="connsiteY1" fmla="*/ 185888 h 370668"/>
              <a:gd name="connsiteX2" fmla="*/ 139905 w 239401"/>
              <a:gd name="connsiteY2" fmla="*/ 157313 h 370668"/>
              <a:gd name="connsiteX3" fmla="*/ 238330 w 239401"/>
              <a:gd name="connsiteY3" fmla="*/ 366863 h 370668"/>
              <a:gd name="connsiteX4" fmla="*/ 187530 w 239401"/>
              <a:gd name="connsiteY4" fmla="*/ 281138 h 370668"/>
              <a:gd name="connsiteX5" fmla="*/ 114505 w 239401"/>
              <a:gd name="connsiteY5" fmla="*/ 138263 h 370668"/>
              <a:gd name="connsiteX6" fmla="*/ 28780 w 239401"/>
              <a:gd name="connsiteY6" fmla="*/ 65238 h 370668"/>
              <a:gd name="connsiteX7" fmla="*/ 51005 w 239401"/>
              <a:gd name="connsiteY7" fmla="*/ 90638 h 370668"/>
              <a:gd name="connsiteX8" fmla="*/ 3380 w 239401"/>
              <a:gd name="connsiteY8" fmla="*/ 1738 h 370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9401" h="370668">
                <a:moveTo>
                  <a:pt x="3380" y="1738"/>
                </a:moveTo>
                <a:cubicBezTo>
                  <a:pt x="21901" y="17613"/>
                  <a:pt x="139376" y="159959"/>
                  <a:pt x="162130" y="185888"/>
                </a:cubicBezTo>
                <a:cubicBezTo>
                  <a:pt x="184884" y="211817"/>
                  <a:pt x="127205" y="127151"/>
                  <a:pt x="139905" y="157313"/>
                </a:cubicBezTo>
                <a:cubicBezTo>
                  <a:pt x="152605" y="187476"/>
                  <a:pt x="230393" y="346226"/>
                  <a:pt x="238330" y="366863"/>
                </a:cubicBezTo>
                <a:cubicBezTo>
                  <a:pt x="246268" y="387501"/>
                  <a:pt x="208167" y="319238"/>
                  <a:pt x="187530" y="281138"/>
                </a:cubicBezTo>
                <a:cubicBezTo>
                  <a:pt x="166893" y="243038"/>
                  <a:pt x="140963" y="174246"/>
                  <a:pt x="114505" y="138263"/>
                </a:cubicBezTo>
                <a:cubicBezTo>
                  <a:pt x="88047" y="102280"/>
                  <a:pt x="39363" y="73175"/>
                  <a:pt x="28780" y="65238"/>
                </a:cubicBezTo>
                <a:cubicBezTo>
                  <a:pt x="18197" y="57301"/>
                  <a:pt x="53651" y="97517"/>
                  <a:pt x="51005" y="90638"/>
                </a:cubicBezTo>
                <a:cubicBezTo>
                  <a:pt x="48359" y="83759"/>
                  <a:pt x="-15141" y="-14137"/>
                  <a:pt x="3380" y="17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1" name="フリーフォーム 1030">
            <a:extLst>
              <a:ext uri="{FF2B5EF4-FFF2-40B4-BE49-F238E27FC236}">
                <a16:creationId xmlns:a16="http://schemas.microsoft.com/office/drawing/2014/main" id="{681BE717-1707-5815-4E9D-572E71324A79}"/>
              </a:ext>
            </a:extLst>
          </p:cNvPr>
          <p:cNvSpPr/>
          <p:nvPr/>
        </p:nvSpPr>
        <p:spPr>
          <a:xfrm>
            <a:off x="8607417" y="9499258"/>
            <a:ext cx="172035" cy="55993"/>
          </a:xfrm>
          <a:custGeom>
            <a:avLst/>
            <a:gdLst>
              <a:gd name="connsiteX0" fmla="*/ 8 w 172035"/>
              <a:gd name="connsiteY0" fmla="*/ 9867 h 55993"/>
              <a:gd name="connsiteX1" fmla="*/ 123833 w 172035"/>
              <a:gd name="connsiteY1" fmla="*/ 25742 h 55993"/>
              <a:gd name="connsiteX2" fmla="*/ 104783 w 172035"/>
              <a:gd name="connsiteY2" fmla="*/ 342 h 55993"/>
              <a:gd name="connsiteX3" fmla="*/ 171458 w 172035"/>
              <a:gd name="connsiteY3" fmla="*/ 47967 h 55993"/>
              <a:gd name="connsiteX4" fmla="*/ 60333 w 172035"/>
              <a:gd name="connsiteY4" fmla="*/ 54317 h 55993"/>
              <a:gd name="connsiteX5" fmla="*/ 165108 w 172035"/>
              <a:gd name="connsiteY5" fmla="*/ 54317 h 55993"/>
              <a:gd name="connsiteX6" fmla="*/ 117483 w 172035"/>
              <a:gd name="connsiteY6" fmla="*/ 35267 h 55993"/>
              <a:gd name="connsiteX7" fmla="*/ 8 w 172035"/>
              <a:gd name="connsiteY7" fmla="*/ 9867 h 55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2035" h="55993">
                <a:moveTo>
                  <a:pt x="8" y="9867"/>
                </a:moveTo>
                <a:cubicBezTo>
                  <a:pt x="1066" y="8279"/>
                  <a:pt x="106371" y="27329"/>
                  <a:pt x="123833" y="25742"/>
                </a:cubicBezTo>
                <a:cubicBezTo>
                  <a:pt x="141295" y="24155"/>
                  <a:pt x="96846" y="-3362"/>
                  <a:pt x="104783" y="342"/>
                </a:cubicBezTo>
                <a:cubicBezTo>
                  <a:pt x="112720" y="4046"/>
                  <a:pt x="178866" y="38971"/>
                  <a:pt x="171458" y="47967"/>
                </a:cubicBezTo>
                <a:cubicBezTo>
                  <a:pt x="164050" y="56963"/>
                  <a:pt x="61391" y="53259"/>
                  <a:pt x="60333" y="54317"/>
                </a:cubicBezTo>
                <a:cubicBezTo>
                  <a:pt x="59275" y="55375"/>
                  <a:pt x="155583" y="57492"/>
                  <a:pt x="165108" y="54317"/>
                </a:cubicBezTo>
                <a:cubicBezTo>
                  <a:pt x="174633" y="51142"/>
                  <a:pt x="140766" y="42146"/>
                  <a:pt x="117483" y="35267"/>
                </a:cubicBezTo>
                <a:cubicBezTo>
                  <a:pt x="94200" y="28388"/>
                  <a:pt x="-1050" y="11455"/>
                  <a:pt x="8" y="986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2" name="フリーフォーム 1031">
            <a:extLst>
              <a:ext uri="{FF2B5EF4-FFF2-40B4-BE49-F238E27FC236}">
                <a16:creationId xmlns:a16="http://schemas.microsoft.com/office/drawing/2014/main" id="{0F7D90DF-1199-8468-6F5E-D614E64F0E1A}"/>
              </a:ext>
            </a:extLst>
          </p:cNvPr>
          <p:cNvSpPr/>
          <p:nvPr/>
        </p:nvSpPr>
        <p:spPr>
          <a:xfrm>
            <a:off x="8770914" y="9315448"/>
            <a:ext cx="30214" cy="161944"/>
          </a:xfrm>
          <a:custGeom>
            <a:avLst/>
            <a:gdLst>
              <a:gd name="connsiteX0" fmla="*/ 1611 w 30214"/>
              <a:gd name="connsiteY0" fmla="*/ 2 h 161944"/>
              <a:gd name="connsiteX1" fmla="*/ 11136 w 30214"/>
              <a:gd name="connsiteY1" fmla="*/ 104777 h 161944"/>
              <a:gd name="connsiteX2" fmla="*/ 20661 w 30214"/>
              <a:gd name="connsiteY2" fmla="*/ 146052 h 161944"/>
              <a:gd name="connsiteX3" fmla="*/ 30186 w 30214"/>
              <a:gd name="connsiteY3" fmla="*/ 114302 h 161944"/>
              <a:gd name="connsiteX4" fmla="*/ 17486 w 30214"/>
              <a:gd name="connsiteY4" fmla="*/ 161927 h 161944"/>
              <a:gd name="connsiteX5" fmla="*/ 1611 w 30214"/>
              <a:gd name="connsiteY5" fmla="*/ 107952 h 161944"/>
              <a:gd name="connsiteX6" fmla="*/ 1611 w 30214"/>
              <a:gd name="connsiteY6" fmla="*/ 2 h 16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0214" h="161944">
                <a:moveTo>
                  <a:pt x="1611" y="2"/>
                </a:moveTo>
                <a:cubicBezTo>
                  <a:pt x="3198" y="-527"/>
                  <a:pt x="7961" y="80435"/>
                  <a:pt x="11136" y="104777"/>
                </a:cubicBezTo>
                <a:cubicBezTo>
                  <a:pt x="14311" y="129119"/>
                  <a:pt x="17486" y="144465"/>
                  <a:pt x="20661" y="146052"/>
                </a:cubicBezTo>
                <a:cubicBezTo>
                  <a:pt x="23836" y="147639"/>
                  <a:pt x="30715" y="111656"/>
                  <a:pt x="30186" y="114302"/>
                </a:cubicBezTo>
                <a:cubicBezTo>
                  <a:pt x="29657" y="116948"/>
                  <a:pt x="22248" y="162985"/>
                  <a:pt x="17486" y="161927"/>
                </a:cubicBezTo>
                <a:cubicBezTo>
                  <a:pt x="12724" y="160869"/>
                  <a:pt x="4257" y="132294"/>
                  <a:pt x="1611" y="107952"/>
                </a:cubicBezTo>
                <a:cubicBezTo>
                  <a:pt x="-1035" y="83610"/>
                  <a:pt x="24" y="531"/>
                  <a:pt x="1611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3" name="フリーフォーム 1032">
            <a:extLst>
              <a:ext uri="{FF2B5EF4-FFF2-40B4-BE49-F238E27FC236}">
                <a16:creationId xmlns:a16="http://schemas.microsoft.com/office/drawing/2014/main" id="{B39F7CCA-4A8F-FDD6-3D66-D09B2BFE58B9}"/>
              </a:ext>
            </a:extLst>
          </p:cNvPr>
          <p:cNvSpPr/>
          <p:nvPr/>
        </p:nvSpPr>
        <p:spPr>
          <a:xfrm>
            <a:off x="8804224" y="9479550"/>
            <a:ext cx="87871" cy="39106"/>
          </a:xfrm>
          <a:custGeom>
            <a:avLst/>
            <a:gdLst>
              <a:gd name="connsiteX0" fmla="*/ 51 w 87871"/>
              <a:gd name="connsiteY0" fmla="*/ 10525 h 39106"/>
              <a:gd name="connsiteX1" fmla="*/ 73076 w 87871"/>
              <a:gd name="connsiteY1" fmla="*/ 1000 h 39106"/>
              <a:gd name="connsiteX2" fmla="*/ 69901 w 87871"/>
              <a:gd name="connsiteY2" fmla="*/ 39100 h 39106"/>
              <a:gd name="connsiteX3" fmla="*/ 85776 w 87871"/>
              <a:gd name="connsiteY3" fmla="*/ 4175 h 39106"/>
              <a:gd name="connsiteX4" fmla="*/ 51 w 87871"/>
              <a:gd name="connsiteY4" fmla="*/ 10525 h 3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7871" h="39106">
                <a:moveTo>
                  <a:pt x="51" y="10525"/>
                </a:moveTo>
                <a:cubicBezTo>
                  <a:pt x="-2066" y="9996"/>
                  <a:pt x="61434" y="-3762"/>
                  <a:pt x="73076" y="1000"/>
                </a:cubicBezTo>
                <a:cubicBezTo>
                  <a:pt x="84718" y="5762"/>
                  <a:pt x="67784" y="38571"/>
                  <a:pt x="69901" y="39100"/>
                </a:cubicBezTo>
                <a:cubicBezTo>
                  <a:pt x="72018" y="39629"/>
                  <a:pt x="94772" y="9467"/>
                  <a:pt x="85776" y="4175"/>
                </a:cubicBezTo>
                <a:cubicBezTo>
                  <a:pt x="76780" y="-1117"/>
                  <a:pt x="2168" y="11054"/>
                  <a:pt x="51" y="105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4" name="フリーフォーム 1033">
            <a:extLst>
              <a:ext uri="{FF2B5EF4-FFF2-40B4-BE49-F238E27FC236}">
                <a16:creationId xmlns:a16="http://schemas.microsoft.com/office/drawing/2014/main" id="{895878CA-10FC-73A0-BE53-C29D2E43044F}"/>
              </a:ext>
            </a:extLst>
          </p:cNvPr>
          <p:cNvSpPr/>
          <p:nvPr/>
        </p:nvSpPr>
        <p:spPr>
          <a:xfrm>
            <a:off x="8727719" y="9569230"/>
            <a:ext cx="76805" cy="120907"/>
          </a:xfrm>
          <a:custGeom>
            <a:avLst/>
            <a:gdLst>
              <a:gd name="connsiteX0" fmla="*/ 76556 w 76805"/>
              <a:gd name="connsiteY0" fmla="*/ 220 h 120907"/>
              <a:gd name="connsiteX1" fmla="*/ 44806 w 76805"/>
              <a:gd name="connsiteY1" fmla="*/ 60545 h 120907"/>
              <a:gd name="connsiteX2" fmla="*/ 35281 w 76805"/>
              <a:gd name="connsiteY2" fmla="*/ 120870 h 120907"/>
              <a:gd name="connsiteX3" fmla="*/ 356 w 76805"/>
              <a:gd name="connsiteY3" fmla="*/ 70070 h 120907"/>
              <a:gd name="connsiteX4" fmla="*/ 16231 w 76805"/>
              <a:gd name="connsiteY4" fmla="*/ 98645 h 120907"/>
              <a:gd name="connsiteX5" fmla="*/ 25756 w 76805"/>
              <a:gd name="connsiteY5" fmla="*/ 82770 h 120907"/>
              <a:gd name="connsiteX6" fmla="*/ 76556 w 76805"/>
              <a:gd name="connsiteY6" fmla="*/ 220 h 120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6805" h="120907">
                <a:moveTo>
                  <a:pt x="76556" y="220"/>
                </a:moveTo>
                <a:cubicBezTo>
                  <a:pt x="79731" y="-3484"/>
                  <a:pt x="51685" y="40437"/>
                  <a:pt x="44806" y="60545"/>
                </a:cubicBezTo>
                <a:cubicBezTo>
                  <a:pt x="37927" y="80653"/>
                  <a:pt x="42689" y="119283"/>
                  <a:pt x="35281" y="120870"/>
                </a:cubicBezTo>
                <a:cubicBezTo>
                  <a:pt x="27873" y="122457"/>
                  <a:pt x="3531" y="73774"/>
                  <a:pt x="356" y="70070"/>
                </a:cubicBezTo>
                <a:cubicBezTo>
                  <a:pt x="-2819" y="66366"/>
                  <a:pt x="16231" y="98645"/>
                  <a:pt x="16231" y="98645"/>
                </a:cubicBezTo>
                <a:cubicBezTo>
                  <a:pt x="20464" y="100762"/>
                  <a:pt x="19406" y="95470"/>
                  <a:pt x="25756" y="82770"/>
                </a:cubicBezTo>
                <a:cubicBezTo>
                  <a:pt x="32106" y="70070"/>
                  <a:pt x="73381" y="3924"/>
                  <a:pt x="76556" y="2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5" name="フリーフォーム 1034">
            <a:extLst>
              <a:ext uri="{FF2B5EF4-FFF2-40B4-BE49-F238E27FC236}">
                <a16:creationId xmlns:a16="http://schemas.microsoft.com/office/drawing/2014/main" id="{4786AB66-D0CF-3316-9E6D-9E86347E3C91}"/>
              </a:ext>
            </a:extLst>
          </p:cNvPr>
          <p:cNvSpPr/>
          <p:nvPr/>
        </p:nvSpPr>
        <p:spPr>
          <a:xfrm>
            <a:off x="8886560" y="9514643"/>
            <a:ext cx="26071" cy="163096"/>
          </a:xfrm>
          <a:custGeom>
            <a:avLst/>
            <a:gdLst>
              <a:gd name="connsiteX0" fmla="*/ 19315 w 26071"/>
              <a:gd name="connsiteY0" fmla="*/ 832 h 163096"/>
              <a:gd name="connsiteX1" fmla="*/ 16140 w 26071"/>
              <a:gd name="connsiteY1" fmla="*/ 70682 h 163096"/>
              <a:gd name="connsiteX2" fmla="*/ 25665 w 26071"/>
              <a:gd name="connsiteY2" fmla="*/ 162757 h 163096"/>
              <a:gd name="connsiteX3" fmla="*/ 265 w 26071"/>
              <a:gd name="connsiteY3" fmla="*/ 102432 h 163096"/>
              <a:gd name="connsiteX4" fmla="*/ 12965 w 26071"/>
              <a:gd name="connsiteY4" fmla="*/ 118307 h 163096"/>
              <a:gd name="connsiteX5" fmla="*/ 19315 w 26071"/>
              <a:gd name="connsiteY5" fmla="*/ 832 h 1630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071" h="163096">
                <a:moveTo>
                  <a:pt x="19315" y="832"/>
                </a:moveTo>
                <a:cubicBezTo>
                  <a:pt x="19844" y="-7106"/>
                  <a:pt x="15082" y="43695"/>
                  <a:pt x="16140" y="70682"/>
                </a:cubicBezTo>
                <a:cubicBezTo>
                  <a:pt x="17198" y="97669"/>
                  <a:pt x="28311" y="157465"/>
                  <a:pt x="25665" y="162757"/>
                </a:cubicBezTo>
                <a:cubicBezTo>
                  <a:pt x="23019" y="168049"/>
                  <a:pt x="2382" y="109840"/>
                  <a:pt x="265" y="102432"/>
                </a:cubicBezTo>
                <a:cubicBezTo>
                  <a:pt x="-1852" y="95024"/>
                  <a:pt x="9261" y="131007"/>
                  <a:pt x="12965" y="118307"/>
                </a:cubicBezTo>
                <a:cubicBezTo>
                  <a:pt x="16669" y="105607"/>
                  <a:pt x="18786" y="8770"/>
                  <a:pt x="19315" y="83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6" name="フリーフォーム 1035">
            <a:extLst>
              <a:ext uri="{FF2B5EF4-FFF2-40B4-BE49-F238E27FC236}">
                <a16:creationId xmlns:a16="http://schemas.microsoft.com/office/drawing/2014/main" id="{AEC215D8-630E-71F9-0780-6B8F5B068C8E}"/>
              </a:ext>
            </a:extLst>
          </p:cNvPr>
          <p:cNvSpPr/>
          <p:nvPr/>
        </p:nvSpPr>
        <p:spPr>
          <a:xfrm>
            <a:off x="8734229" y="9683512"/>
            <a:ext cx="140397" cy="38655"/>
          </a:xfrm>
          <a:custGeom>
            <a:avLst/>
            <a:gdLst>
              <a:gd name="connsiteX0" fmla="*/ 196 w 140397"/>
              <a:gd name="connsiteY0" fmla="*/ 35163 h 38655"/>
              <a:gd name="connsiteX1" fmla="*/ 101796 w 140397"/>
              <a:gd name="connsiteY1" fmla="*/ 19288 h 38655"/>
              <a:gd name="connsiteX2" fmla="*/ 139896 w 140397"/>
              <a:gd name="connsiteY2" fmla="*/ 38338 h 38655"/>
              <a:gd name="connsiteX3" fmla="*/ 124021 w 140397"/>
              <a:gd name="connsiteY3" fmla="*/ 238 h 38655"/>
              <a:gd name="connsiteX4" fmla="*/ 130371 w 140397"/>
              <a:gd name="connsiteY4" fmla="*/ 22463 h 38655"/>
              <a:gd name="connsiteX5" fmla="*/ 196 w 140397"/>
              <a:gd name="connsiteY5" fmla="*/ 35163 h 386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40397" h="38655">
                <a:moveTo>
                  <a:pt x="196" y="35163"/>
                </a:moveTo>
                <a:cubicBezTo>
                  <a:pt x="-4567" y="34634"/>
                  <a:pt x="78513" y="18759"/>
                  <a:pt x="101796" y="19288"/>
                </a:cubicBezTo>
                <a:cubicBezTo>
                  <a:pt x="125079" y="19817"/>
                  <a:pt x="136192" y="41513"/>
                  <a:pt x="139896" y="38338"/>
                </a:cubicBezTo>
                <a:cubicBezTo>
                  <a:pt x="143600" y="35163"/>
                  <a:pt x="125609" y="2884"/>
                  <a:pt x="124021" y="238"/>
                </a:cubicBezTo>
                <a:cubicBezTo>
                  <a:pt x="122434" y="-2408"/>
                  <a:pt x="145188" y="17700"/>
                  <a:pt x="130371" y="22463"/>
                </a:cubicBezTo>
                <a:cubicBezTo>
                  <a:pt x="115554" y="27226"/>
                  <a:pt x="4959" y="35692"/>
                  <a:pt x="196" y="35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7" name="フリーフォーム 1036">
            <a:extLst>
              <a:ext uri="{FF2B5EF4-FFF2-40B4-BE49-F238E27FC236}">
                <a16:creationId xmlns:a16="http://schemas.microsoft.com/office/drawing/2014/main" id="{19585884-8E9F-6A04-89DE-5212682AFEFB}"/>
              </a:ext>
            </a:extLst>
          </p:cNvPr>
          <p:cNvSpPr/>
          <p:nvPr/>
        </p:nvSpPr>
        <p:spPr>
          <a:xfrm>
            <a:off x="8889388" y="9369423"/>
            <a:ext cx="54748" cy="502075"/>
          </a:xfrm>
          <a:custGeom>
            <a:avLst/>
            <a:gdLst>
              <a:gd name="connsiteX0" fmla="*/ 38712 w 54748"/>
              <a:gd name="connsiteY0" fmla="*/ 2 h 502075"/>
              <a:gd name="connsiteX1" fmla="*/ 29187 w 54748"/>
              <a:gd name="connsiteY1" fmla="*/ 111127 h 502075"/>
              <a:gd name="connsiteX2" fmla="*/ 51412 w 54748"/>
              <a:gd name="connsiteY2" fmla="*/ 247652 h 502075"/>
              <a:gd name="connsiteX3" fmla="*/ 45062 w 54748"/>
              <a:gd name="connsiteY3" fmla="*/ 209552 h 502075"/>
              <a:gd name="connsiteX4" fmla="*/ 54587 w 54748"/>
              <a:gd name="connsiteY4" fmla="*/ 330202 h 502075"/>
              <a:gd name="connsiteX5" fmla="*/ 35537 w 54748"/>
              <a:gd name="connsiteY5" fmla="*/ 412752 h 502075"/>
              <a:gd name="connsiteX6" fmla="*/ 54587 w 54748"/>
              <a:gd name="connsiteY6" fmla="*/ 501652 h 502075"/>
              <a:gd name="connsiteX7" fmla="*/ 38712 w 54748"/>
              <a:gd name="connsiteY7" fmla="*/ 374652 h 502075"/>
              <a:gd name="connsiteX8" fmla="*/ 22837 w 54748"/>
              <a:gd name="connsiteY8" fmla="*/ 161927 h 502075"/>
              <a:gd name="connsiteX9" fmla="*/ 35537 w 54748"/>
              <a:gd name="connsiteY9" fmla="*/ 203202 h 502075"/>
              <a:gd name="connsiteX10" fmla="*/ 3787 w 54748"/>
              <a:gd name="connsiteY10" fmla="*/ 88902 h 502075"/>
              <a:gd name="connsiteX11" fmla="*/ 6962 w 54748"/>
              <a:gd name="connsiteY11" fmla="*/ 114302 h 502075"/>
              <a:gd name="connsiteX12" fmla="*/ 38712 w 54748"/>
              <a:gd name="connsiteY12" fmla="*/ 2 h 502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748" h="502075">
                <a:moveTo>
                  <a:pt x="38712" y="2"/>
                </a:moveTo>
                <a:cubicBezTo>
                  <a:pt x="42416" y="-527"/>
                  <a:pt x="27070" y="69852"/>
                  <a:pt x="29187" y="111127"/>
                </a:cubicBezTo>
                <a:cubicBezTo>
                  <a:pt x="31304" y="152402"/>
                  <a:pt x="48766" y="231248"/>
                  <a:pt x="51412" y="247652"/>
                </a:cubicBezTo>
                <a:cubicBezTo>
                  <a:pt x="54058" y="264056"/>
                  <a:pt x="44533" y="195794"/>
                  <a:pt x="45062" y="209552"/>
                </a:cubicBezTo>
                <a:cubicBezTo>
                  <a:pt x="45591" y="223310"/>
                  <a:pt x="56174" y="296335"/>
                  <a:pt x="54587" y="330202"/>
                </a:cubicBezTo>
                <a:cubicBezTo>
                  <a:pt x="53000" y="364069"/>
                  <a:pt x="35537" y="384177"/>
                  <a:pt x="35537" y="412752"/>
                </a:cubicBezTo>
                <a:cubicBezTo>
                  <a:pt x="35537" y="441327"/>
                  <a:pt x="54058" y="508002"/>
                  <a:pt x="54587" y="501652"/>
                </a:cubicBezTo>
                <a:cubicBezTo>
                  <a:pt x="55116" y="495302"/>
                  <a:pt x="44004" y="431273"/>
                  <a:pt x="38712" y="374652"/>
                </a:cubicBezTo>
                <a:cubicBezTo>
                  <a:pt x="33420" y="318031"/>
                  <a:pt x="23366" y="190502"/>
                  <a:pt x="22837" y="161927"/>
                </a:cubicBezTo>
                <a:cubicBezTo>
                  <a:pt x="22308" y="133352"/>
                  <a:pt x="38712" y="215373"/>
                  <a:pt x="35537" y="203202"/>
                </a:cubicBezTo>
                <a:cubicBezTo>
                  <a:pt x="32362" y="191031"/>
                  <a:pt x="8550" y="103719"/>
                  <a:pt x="3787" y="88902"/>
                </a:cubicBezTo>
                <a:cubicBezTo>
                  <a:pt x="-976" y="74085"/>
                  <a:pt x="-2563" y="130177"/>
                  <a:pt x="6962" y="114302"/>
                </a:cubicBezTo>
                <a:cubicBezTo>
                  <a:pt x="16487" y="98427"/>
                  <a:pt x="35008" y="531"/>
                  <a:pt x="38712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8" name="フリーフォーム 1037">
            <a:extLst>
              <a:ext uri="{FF2B5EF4-FFF2-40B4-BE49-F238E27FC236}">
                <a16:creationId xmlns:a16="http://schemas.microsoft.com/office/drawing/2014/main" id="{409989E7-1122-4C2D-6C0E-87F40205766F}"/>
              </a:ext>
            </a:extLst>
          </p:cNvPr>
          <p:cNvSpPr/>
          <p:nvPr/>
        </p:nvSpPr>
        <p:spPr>
          <a:xfrm>
            <a:off x="8477139" y="9686922"/>
            <a:ext cx="231966" cy="146193"/>
          </a:xfrm>
          <a:custGeom>
            <a:avLst/>
            <a:gdLst>
              <a:gd name="connsiteX0" fmla="*/ 111 w 231966"/>
              <a:gd name="connsiteY0" fmla="*/ 3 h 146193"/>
              <a:gd name="connsiteX1" fmla="*/ 54086 w 231966"/>
              <a:gd name="connsiteY1" fmla="*/ 76203 h 146193"/>
              <a:gd name="connsiteX2" fmla="*/ 114411 w 231966"/>
              <a:gd name="connsiteY2" fmla="*/ 127003 h 146193"/>
              <a:gd name="connsiteX3" fmla="*/ 98536 w 231966"/>
              <a:gd name="connsiteY3" fmla="*/ 139703 h 146193"/>
              <a:gd name="connsiteX4" fmla="*/ 149336 w 231966"/>
              <a:gd name="connsiteY4" fmla="*/ 142878 h 146193"/>
              <a:gd name="connsiteX5" fmla="*/ 231886 w 231966"/>
              <a:gd name="connsiteY5" fmla="*/ 92078 h 146193"/>
              <a:gd name="connsiteX6" fmla="*/ 133461 w 231966"/>
              <a:gd name="connsiteY6" fmla="*/ 139703 h 146193"/>
              <a:gd name="connsiteX7" fmla="*/ 60436 w 231966"/>
              <a:gd name="connsiteY7" fmla="*/ 101603 h 146193"/>
              <a:gd name="connsiteX8" fmla="*/ 12811 w 231966"/>
              <a:gd name="connsiteY8" fmla="*/ 88903 h 146193"/>
              <a:gd name="connsiteX9" fmla="*/ 95361 w 231966"/>
              <a:gd name="connsiteY9" fmla="*/ 111128 h 146193"/>
              <a:gd name="connsiteX10" fmla="*/ 41386 w 231966"/>
              <a:gd name="connsiteY10" fmla="*/ 73028 h 146193"/>
              <a:gd name="connsiteX11" fmla="*/ 111 w 231966"/>
              <a:gd name="connsiteY11" fmla="*/ 3 h 146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31966" h="146193">
                <a:moveTo>
                  <a:pt x="111" y="3"/>
                </a:moveTo>
                <a:cubicBezTo>
                  <a:pt x="2228" y="532"/>
                  <a:pt x="35036" y="55037"/>
                  <a:pt x="54086" y="76203"/>
                </a:cubicBezTo>
                <a:cubicBezTo>
                  <a:pt x="73136" y="97369"/>
                  <a:pt x="107003" y="116420"/>
                  <a:pt x="114411" y="127003"/>
                </a:cubicBezTo>
                <a:cubicBezTo>
                  <a:pt x="121819" y="137586"/>
                  <a:pt x="92715" y="137057"/>
                  <a:pt x="98536" y="139703"/>
                </a:cubicBezTo>
                <a:cubicBezTo>
                  <a:pt x="104357" y="142349"/>
                  <a:pt x="127111" y="150816"/>
                  <a:pt x="149336" y="142878"/>
                </a:cubicBezTo>
                <a:cubicBezTo>
                  <a:pt x="171561" y="134941"/>
                  <a:pt x="234532" y="92607"/>
                  <a:pt x="231886" y="92078"/>
                </a:cubicBezTo>
                <a:cubicBezTo>
                  <a:pt x="229240" y="91549"/>
                  <a:pt x="162036" y="138116"/>
                  <a:pt x="133461" y="139703"/>
                </a:cubicBezTo>
                <a:cubicBezTo>
                  <a:pt x="104886" y="141291"/>
                  <a:pt x="80544" y="110070"/>
                  <a:pt x="60436" y="101603"/>
                </a:cubicBezTo>
                <a:cubicBezTo>
                  <a:pt x="40328" y="93136"/>
                  <a:pt x="12811" y="88903"/>
                  <a:pt x="12811" y="88903"/>
                </a:cubicBezTo>
                <a:cubicBezTo>
                  <a:pt x="18632" y="90491"/>
                  <a:pt x="90599" y="113774"/>
                  <a:pt x="95361" y="111128"/>
                </a:cubicBezTo>
                <a:cubicBezTo>
                  <a:pt x="100123" y="108482"/>
                  <a:pt x="56203" y="86257"/>
                  <a:pt x="41386" y="73028"/>
                </a:cubicBezTo>
                <a:cubicBezTo>
                  <a:pt x="26569" y="59799"/>
                  <a:pt x="-2006" y="-526"/>
                  <a:pt x="111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9" name="フリーフォーム 1038">
            <a:extLst>
              <a:ext uri="{FF2B5EF4-FFF2-40B4-BE49-F238E27FC236}">
                <a16:creationId xmlns:a16="http://schemas.microsoft.com/office/drawing/2014/main" id="{D8671500-16F1-4F08-024D-3CFBA9276F8B}"/>
              </a:ext>
            </a:extLst>
          </p:cNvPr>
          <p:cNvSpPr/>
          <p:nvPr/>
        </p:nvSpPr>
        <p:spPr>
          <a:xfrm>
            <a:off x="8646238" y="9720579"/>
            <a:ext cx="315832" cy="128511"/>
          </a:xfrm>
          <a:custGeom>
            <a:avLst/>
            <a:gdLst>
              <a:gd name="connsiteX0" fmla="*/ 2462 w 315832"/>
              <a:gd name="connsiteY0" fmla="*/ 17146 h 128511"/>
              <a:gd name="connsiteX1" fmla="*/ 62787 w 315832"/>
              <a:gd name="connsiteY1" fmla="*/ 26671 h 128511"/>
              <a:gd name="connsiteX2" fmla="*/ 116762 w 315832"/>
              <a:gd name="connsiteY2" fmla="*/ 39371 h 128511"/>
              <a:gd name="connsiteX3" fmla="*/ 177087 w 315832"/>
              <a:gd name="connsiteY3" fmla="*/ 77471 h 128511"/>
              <a:gd name="connsiteX4" fmla="*/ 81837 w 315832"/>
              <a:gd name="connsiteY4" fmla="*/ 74296 h 128511"/>
              <a:gd name="connsiteX5" fmla="*/ 208837 w 315832"/>
              <a:gd name="connsiteY5" fmla="*/ 55246 h 128511"/>
              <a:gd name="connsiteX6" fmla="*/ 285037 w 315832"/>
              <a:gd name="connsiteY6" fmla="*/ 29846 h 128511"/>
              <a:gd name="connsiteX7" fmla="*/ 313612 w 315832"/>
              <a:gd name="connsiteY7" fmla="*/ 1271 h 128511"/>
              <a:gd name="connsiteX8" fmla="*/ 231062 w 315832"/>
              <a:gd name="connsiteY8" fmla="*/ 74296 h 128511"/>
              <a:gd name="connsiteX9" fmla="*/ 126287 w 315832"/>
              <a:gd name="connsiteY9" fmla="*/ 128271 h 128511"/>
              <a:gd name="connsiteX10" fmla="*/ 221537 w 315832"/>
              <a:gd name="connsiteY10" fmla="*/ 93346 h 128511"/>
              <a:gd name="connsiteX11" fmla="*/ 97712 w 315832"/>
              <a:gd name="connsiteY11" fmla="*/ 74296 h 128511"/>
              <a:gd name="connsiteX12" fmla="*/ 151687 w 315832"/>
              <a:gd name="connsiteY12" fmla="*/ 67946 h 128511"/>
              <a:gd name="connsiteX13" fmla="*/ 2462 w 315832"/>
              <a:gd name="connsiteY13" fmla="*/ 17146 h 12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15832" h="128511">
                <a:moveTo>
                  <a:pt x="2462" y="17146"/>
                </a:moveTo>
                <a:cubicBezTo>
                  <a:pt x="-12355" y="10267"/>
                  <a:pt x="43737" y="22967"/>
                  <a:pt x="62787" y="26671"/>
                </a:cubicBezTo>
                <a:cubicBezTo>
                  <a:pt x="81837" y="30375"/>
                  <a:pt x="97712" y="30904"/>
                  <a:pt x="116762" y="39371"/>
                </a:cubicBezTo>
                <a:cubicBezTo>
                  <a:pt x="135812" y="47838"/>
                  <a:pt x="182908" y="71650"/>
                  <a:pt x="177087" y="77471"/>
                </a:cubicBezTo>
                <a:cubicBezTo>
                  <a:pt x="171266" y="83292"/>
                  <a:pt x="76545" y="78000"/>
                  <a:pt x="81837" y="74296"/>
                </a:cubicBezTo>
                <a:cubicBezTo>
                  <a:pt x="87129" y="70592"/>
                  <a:pt x="174970" y="62654"/>
                  <a:pt x="208837" y="55246"/>
                </a:cubicBezTo>
                <a:cubicBezTo>
                  <a:pt x="242704" y="47838"/>
                  <a:pt x="267575" y="38842"/>
                  <a:pt x="285037" y="29846"/>
                </a:cubicBezTo>
                <a:cubicBezTo>
                  <a:pt x="302500" y="20850"/>
                  <a:pt x="322608" y="-6137"/>
                  <a:pt x="313612" y="1271"/>
                </a:cubicBezTo>
                <a:cubicBezTo>
                  <a:pt x="304616" y="8679"/>
                  <a:pt x="262283" y="53129"/>
                  <a:pt x="231062" y="74296"/>
                </a:cubicBezTo>
                <a:cubicBezTo>
                  <a:pt x="199841" y="95463"/>
                  <a:pt x="127874" y="125096"/>
                  <a:pt x="126287" y="128271"/>
                </a:cubicBezTo>
                <a:cubicBezTo>
                  <a:pt x="124700" y="131446"/>
                  <a:pt x="226299" y="102342"/>
                  <a:pt x="221537" y="93346"/>
                </a:cubicBezTo>
                <a:cubicBezTo>
                  <a:pt x="216775" y="84350"/>
                  <a:pt x="109354" y="78529"/>
                  <a:pt x="97712" y="74296"/>
                </a:cubicBezTo>
                <a:cubicBezTo>
                  <a:pt x="86070" y="70063"/>
                  <a:pt x="161212" y="74825"/>
                  <a:pt x="151687" y="67946"/>
                </a:cubicBezTo>
                <a:cubicBezTo>
                  <a:pt x="142162" y="61067"/>
                  <a:pt x="17279" y="24025"/>
                  <a:pt x="2462" y="171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0" name="フリーフォーム 1039">
            <a:extLst>
              <a:ext uri="{FF2B5EF4-FFF2-40B4-BE49-F238E27FC236}">
                <a16:creationId xmlns:a16="http://schemas.microsoft.com/office/drawing/2014/main" id="{1E383EA1-C8AE-B429-1DE3-4027D2364B37}"/>
              </a:ext>
            </a:extLst>
          </p:cNvPr>
          <p:cNvSpPr/>
          <p:nvPr/>
        </p:nvSpPr>
        <p:spPr>
          <a:xfrm>
            <a:off x="8382296" y="9827640"/>
            <a:ext cx="502033" cy="767791"/>
          </a:xfrm>
          <a:custGeom>
            <a:avLst/>
            <a:gdLst>
              <a:gd name="connsiteX0" fmla="*/ 12404 w 502033"/>
              <a:gd name="connsiteY0" fmla="*/ 8510 h 767791"/>
              <a:gd name="connsiteX1" fmla="*/ 263229 w 502033"/>
              <a:gd name="connsiteY1" fmla="*/ 233935 h 767791"/>
              <a:gd name="connsiteX2" fmla="*/ 260054 w 502033"/>
              <a:gd name="connsiteY2" fmla="*/ 205360 h 767791"/>
              <a:gd name="connsiteX3" fmla="*/ 301329 w 502033"/>
              <a:gd name="connsiteY3" fmla="*/ 294260 h 767791"/>
              <a:gd name="connsiteX4" fmla="*/ 320379 w 502033"/>
              <a:gd name="connsiteY4" fmla="*/ 275210 h 767791"/>
              <a:gd name="connsiteX5" fmla="*/ 317204 w 502033"/>
              <a:gd name="connsiteY5" fmla="*/ 357760 h 767791"/>
              <a:gd name="connsiteX6" fmla="*/ 348954 w 502033"/>
              <a:gd name="connsiteY6" fmla="*/ 472060 h 767791"/>
              <a:gd name="connsiteX7" fmla="*/ 342604 w 502033"/>
              <a:gd name="connsiteY7" fmla="*/ 430785 h 767791"/>
              <a:gd name="connsiteX8" fmla="*/ 415629 w 502033"/>
              <a:gd name="connsiteY8" fmla="*/ 570485 h 767791"/>
              <a:gd name="connsiteX9" fmla="*/ 501354 w 502033"/>
              <a:gd name="connsiteY9" fmla="*/ 767335 h 767791"/>
              <a:gd name="connsiteX10" fmla="*/ 450554 w 502033"/>
              <a:gd name="connsiteY10" fmla="*/ 618110 h 767791"/>
              <a:gd name="connsiteX11" fmla="*/ 358479 w 502033"/>
              <a:gd name="connsiteY11" fmla="*/ 408560 h 767791"/>
              <a:gd name="connsiteX12" fmla="*/ 250529 w 502033"/>
              <a:gd name="connsiteY12" fmla="*/ 211710 h 767791"/>
              <a:gd name="connsiteX13" fmla="*/ 266404 w 502033"/>
              <a:gd name="connsiteY13" fmla="*/ 256160 h 767791"/>
              <a:gd name="connsiteX14" fmla="*/ 133054 w 502033"/>
              <a:gd name="connsiteY14" fmla="*/ 141860 h 767791"/>
              <a:gd name="connsiteX15" fmla="*/ 142579 w 502033"/>
              <a:gd name="connsiteY15" fmla="*/ 151385 h 767791"/>
              <a:gd name="connsiteX16" fmla="*/ 47329 w 502033"/>
              <a:gd name="connsiteY16" fmla="*/ 56135 h 767791"/>
              <a:gd name="connsiteX17" fmla="*/ 12404 w 502033"/>
              <a:gd name="connsiteY17" fmla="*/ 8510 h 7677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502033" h="767791">
                <a:moveTo>
                  <a:pt x="12404" y="8510"/>
                </a:moveTo>
                <a:cubicBezTo>
                  <a:pt x="48387" y="38143"/>
                  <a:pt x="221954" y="201127"/>
                  <a:pt x="263229" y="233935"/>
                </a:cubicBezTo>
                <a:cubicBezTo>
                  <a:pt x="304504" y="266743"/>
                  <a:pt x="253704" y="195306"/>
                  <a:pt x="260054" y="205360"/>
                </a:cubicBezTo>
                <a:cubicBezTo>
                  <a:pt x="266404" y="215414"/>
                  <a:pt x="291275" y="282618"/>
                  <a:pt x="301329" y="294260"/>
                </a:cubicBezTo>
                <a:cubicBezTo>
                  <a:pt x="311383" y="305902"/>
                  <a:pt x="317733" y="264627"/>
                  <a:pt x="320379" y="275210"/>
                </a:cubicBezTo>
                <a:cubicBezTo>
                  <a:pt x="323025" y="285793"/>
                  <a:pt x="312441" y="324952"/>
                  <a:pt x="317204" y="357760"/>
                </a:cubicBezTo>
                <a:cubicBezTo>
                  <a:pt x="321967" y="390568"/>
                  <a:pt x="344721" y="459889"/>
                  <a:pt x="348954" y="472060"/>
                </a:cubicBezTo>
                <a:cubicBezTo>
                  <a:pt x="353187" y="484231"/>
                  <a:pt x="331492" y="414381"/>
                  <a:pt x="342604" y="430785"/>
                </a:cubicBezTo>
                <a:cubicBezTo>
                  <a:pt x="353716" y="447189"/>
                  <a:pt x="389171" y="514394"/>
                  <a:pt x="415629" y="570485"/>
                </a:cubicBezTo>
                <a:cubicBezTo>
                  <a:pt x="442087" y="626576"/>
                  <a:pt x="495533" y="759398"/>
                  <a:pt x="501354" y="767335"/>
                </a:cubicBezTo>
                <a:cubicBezTo>
                  <a:pt x="507175" y="775272"/>
                  <a:pt x="474367" y="677906"/>
                  <a:pt x="450554" y="618110"/>
                </a:cubicBezTo>
                <a:cubicBezTo>
                  <a:pt x="426742" y="558314"/>
                  <a:pt x="391816" y="476293"/>
                  <a:pt x="358479" y="408560"/>
                </a:cubicBezTo>
                <a:cubicBezTo>
                  <a:pt x="325142" y="340827"/>
                  <a:pt x="265875" y="237110"/>
                  <a:pt x="250529" y="211710"/>
                </a:cubicBezTo>
                <a:cubicBezTo>
                  <a:pt x="235183" y="186310"/>
                  <a:pt x="285983" y="267802"/>
                  <a:pt x="266404" y="256160"/>
                </a:cubicBezTo>
                <a:cubicBezTo>
                  <a:pt x="246825" y="244518"/>
                  <a:pt x="153691" y="159322"/>
                  <a:pt x="133054" y="141860"/>
                </a:cubicBezTo>
                <a:cubicBezTo>
                  <a:pt x="112417" y="124398"/>
                  <a:pt x="142579" y="151385"/>
                  <a:pt x="142579" y="151385"/>
                </a:cubicBezTo>
                <a:cubicBezTo>
                  <a:pt x="128292" y="137098"/>
                  <a:pt x="66379" y="77831"/>
                  <a:pt x="47329" y="56135"/>
                </a:cubicBezTo>
                <a:cubicBezTo>
                  <a:pt x="28279" y="34439"/>
                  <a:pt x="-23579" y="-21123"/>
                  <a:pt x="12404" y="85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1" name="フリーフォーム 1040">
            <a:extLst>
              <a:ext uri="{FF2B5EF4-FFF2-40B4-BE49-F238E27FC236}">
                <a16:creationId xmlns:a16="http://schemas.microsoft.com/office/drawing/2014/main" id="{69A84F9E-CDD3-5DD7-BFCA-2D54F8B34D9D}"/>
              </a:ext>
            </a:extLst>
          </p:cNvPr>
          <p:cNvSpPr/>
          <p:nvPr/>
        </p:nvSpPr>
        <p:spPr>
          <a:xfrm>
            <a:off x="8775692" y="9600792"/>
            <a:ext cx="226793" cy="451315"/>
          </a:xfrm>
          <a:custGeom>
            <a:avLst/>
            <a:gdLst>
              <a:gd name="connsiteX0" fmla="*/ 177808 w 226793"/>
              <a:gd name="connsiteY0" fmla="*/ 408 h 451315"/>
              <a:gd name="connsiteX1" fmla="*/ 152408 w 226793"/>
              <a:gd name="connsiteY1" fmla="*/ 133758 h 451315"/>
              <a:gd name="connsiteX2" fmla="*/ 184158 w 226793"/>
              <a:gd name="connsiteY2" fmla="*/ 203608 h 451315"/>
              <a:gd name="connsiteX3" fmla="*/ 225433 w 226793"/>
              <a:gd name="connsiteY3" fmla="*/ 184558 h 451315"/>
              <a:gd name="connsiteX4" fmla="*/ 130183 w 226793"/>
              <a:gd name="connsiteY4" fmla="*/ 270283 h 451315"/>
              <a:gd name="connsiteX5" fmla="*/ 8 w 226793"/>
              <a:gd name="connsiteY5" fmla="*/ 451258 h 451315"/>
              <a:gd name="connsiteX6" fmla="*/ 123833 w 226793"/>
              <a:gd name="connsiteY6" fmla="*/ 289333 h 451315"/>
              <a:gd name="connsiteX7" fmla="*/ 171458 w 226793"/>
              <a:gd name="connsiteY7" fmla="*/ 232183 h 451315"/>
              <a:gd name="connsiteX8" fmla="*/ 196858 w 226793"/>
              <a:gd name="connsiteY8" fmla="*/ 203608 h 451315"/>
              <a:gd name="connsiteX9" fmla="*/ 174633 w 226793"/>
              <a:gd name="connsiteY9" fmla="*/ 159158 h 451315"/>
              <a:gd name="connsiteX10" fmla="*/ 168283 w 226793"/>
              <a:gd name="connsiteY10" fmla="*/ 168683 h 451315"/>
              <a:gd name="connsiteX11" fmla="*/ 161933 w 226793"/>
              <a:gd name="connsiteY11" fmla="*/ 111533 h 451315"/>
              <a:gd name="connsiteX12" fmla="*/ 136533 w 226793"/>
              <a:gd name="connsiteY12" fmla="*/ 92483 h 451315"/>
              <a:gd name="connsiteX13" fmla="*/ 177808 w 226793"/>
              <a:gd name="connsiteY13" fmla="*/ 408 h 4513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26793" h="451315">
                <a:moveTo>
                  <a:pt x="177808" y="408"/>
                </a:moveTo>
                <a:cubicBezTo>
                  <a:pt x="180454" y="7287"/>
                  <a:pt x="151350" y="99891"/>
                  <a:pt x="152408" y="133758"/>
                </a:cubicBezTo>
                <a:cubicBezTo>
                  <a:pt x="153466" y="167625"/>
                  <a:pt x="171987" y="195141"/>
                  <a:pt x="184158" y="203608"/>
                </a:cubicBezTo>
                <a:cubicBezTo>
                  <a:pt x="196329" y="212075"/>
                  <a:pt x="234429" y="173446"/>
                  <a:pt x="225433" y="184558"/>
                </a:cubicBezTo>
                <a:cubicBezTo>
                  <a:pt x="216437" y="195670"/>
                  <a:pt x="167754" y="225833"/>
                  <a:pt x="130183" y="270283"/>
                </a:cubicBezTo>
                <a:cubicBezTo>
                  <a:pt x="92612" y="314733"/>
                  <a:pt x="1066" y="448083"/>
                  <a:pt x="8" y="451258"/>
                </a:cubicBezTo>
                <a:cubicBezTo>
                  <a:pt x="-1050" y="454433"/>
                  <a:pt x="95258" y="325845"/>
                  <a:pt x="123833" y="289333"/>
                </a:cubicBezTo>
                <a:cubicBezTo>
                  <a:pt x="152408" y="252821"/>
                  <a:pt x="159287" y="246470"/>
                  <a:pt x="171458" y="232183"/>
                </a:cubicBezTo>
                <a:cubicBezTo>
                  <a:pt x="183629" y="217896"/>
                  <a:pt x="196329" y="215779"/>
                  <a:pt x="196858" y="203608"/>
                </a:cubicBezTo>
                <a:cubicBezTo>
                  <a:pt x="197387" y="191437"/>
                  <a:pt x="179395" y="164979"/>
                  <a:pt x="174633" y="159158"/>
                </a:cubicBezTo>
                <a:cubicBezTo>
                  <a:pt x="169871" y="153337"/>
                  <a:pt x="170400" y="176620"/>
                  <a:pt x="168283" y="168683"/>
                </a:cubicBezTo>
                <a:cubicBezTo>
                  <a:pt x="166166" y="160746"/>
                  <a:pt x="167225" y="124233"/>
                  <a:pt x="161933" y="111533"/>
                </a:cubicBezTo>
                <a:cubicBezTo>
                  <a:pt x="156641" y="98833"/>
                  <a:pt x="132829" y="109416"/>
                  <a:pt x="136533" y="92483"/>
                </a:cubicBezTo>
                <a:cubicBezTo>
                  <a:pt x="140237" y="75550"/>
                  <a:pt x="175162" y="-6471"/>
                  <a:pt x="177808" y="40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2" name="フリーフォーム 1041">
            <a:extLst>
              <a:ext uri="{FF2B5EF4-FFF2-40B4-BE49-F238E27FC236}">
                <a16:creationId xmlns:a16="http://schemas.microsoft.com/office/drawing/2014/main" id="{A08FEDC1-9FC7-5B78-8C24-3DD21645361A}"/>
              </a:ext>
            </a:extLst>
          </p:cNvPr>
          <p:cNvSpPr/>
          <p:nvPr/>
        </p:nvSpPr>
        <p:spPr>
          <a:xfrm>
            <a:off x="8880472" y="9756722"/>
            <a:ext cx="147951" cy="298733"/>
          </a:xfrm>
          <a:custGeom>
            <a:avLst/>
            <a:gdLst>
              <a:gd name="connsiteX0" fmla="*/ 120653 w 147951"/>
              <a:gd name="connsiteY0" fmla="*/ 53 h 298733"/>
              <a:gd name="connsiteX1" fmla="*/ 69853 w 147951"/>
              <a:gd name="connsiteY1" fmla="*/ 82603 h 298733"/>
              <a:gd name="connsiteX2" fmla="*/ 101603 w 147951"/>
              <a:gd name="connsiteY2" fmla="*/ 98478 h 298733"/>
              <a:gd name="connsiteX3" fmla="*/ 76203 w 147951"/>
              <a:gd name="connsiteY3" fmla="*/ 152453 h 298733"/>
              <a:gd name="connsiteX4" fmla="*/ 79378 w 147951"/>
              <a:gd name="connsiteY4" fmla="*/ 193728 h 298733"/>
              <a:gd name="connsiteX5" fmla="*/ 3 w 147951"/>
              <a:gd name="connsiteY5" fmla="*/ 298503 h 298733"/>
              <a:gd name="connsiteX6" fmla="*/ 76203 w 147951"/>
              <a:gd name="connsiteY6" fmla="*/ 219128 h 298733"/>
              <a:gd name="connsiteX7" fmla="*/ 142878 w 147951"/>
              <a:gd name="connsiteY7" fmla="*/ 127053 h 298733"/>
              <a:gd name="connsiteX8" fmla="*/ 136528 w 147951"/>
              <a:gd name="connsiteY8" fmla="*/ 136578 h 298733"/>
              <a:gd name="connsiteX9" fmla="*/ 82553 w 147951"/>
              <a:gd name="connsiteY9" fmla="*/ 161978 h 298733"/>
              <a:gd name="connsiteX10" fmla="*/ 88903 w 147951"/>
              <a:gd name="connsiteY10" fmla="*/ 142928 h 298733"/>
              <a:gd name="connsiteX11" fmla="*/ 57153 w 147951"/>
              <a:gd name="connsiteY11" fmla="*/ 95303 h 298733"/>
              <a:gd name="connsiteX12" fmla="*/ 88903 w 147951"/>
              <a:gd name="connsiteY12" fmla="*/ 123878 h 298733"/>
              <a:gd name="connsiteX13" fmla="*/ 88903 w 147951"/>
              <a:gd name="connsiteY13" fmla="*/ 69903 h 298733"/>
              <a:gd name="connsiteX14" fmla="*/ 57153 w 147951"/>
              <a:gd name="connsiteY14" fmla="*/ 69903 h 298733"/>
              <a:gd name="connsiteX15" fmla="*/ 120653 w 147951"/>
              <a:gd name="connsiteY15" fmla="*/ 53 h 2987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47951" h="298733">
                <a:moveTo>
                  <a:pt x="120653" y="53"/>
                </a:moveTo>
                <a:cubicBezTo>
                  <a:pt x="122770" y="2170"/>
                  <a:pt x="73028" y="66199"/>
                  <a:pt x="69853" y="82603"/>
                </a:cubicBezTo>
                <a:cubicBezTo>
                  <a:pt x="66678" y="99007"/>
                  <a:pt x="100545" y="86836"/>
                  <a:pt x="101603" y="98478"/>
                </a:cubicBezTo>
                <a:cubicBezTo>
                  <a:pt x="102661" y="110120"/>
                  <a:pt x="79907" y="136578"/>
                  <a:pt x="76203" y="152453"/>
                </a:cubicBezTo>
                <a:cubicBezTo>
                  <a:pt x="72499" y="168328"/>
                  <a:pt x="92078" y="169386"/>
                  <a:pt x="79378" y="193728"/>
                </a:cubicBezTo>
                <a:cubicBezTo>
                  <a:pt x="66678" y="218070"/>
                  <a:pt x="532" y="294270"/>
                  <a:pt x="3" y="298503"/>
                </a:cubicBezTo>
                <a:cubicBezTo>
                  <a:pt x="-526" y="302736"/>
                  <a:pt x="52391" y="247703"/>
                  <a:pt x="76203" y="219128"/>
                </a:cubicBezTo>
                <a:cubicBezTo>
                  <a:pt x="100015" y="190553"/>
                  <a:pt x="132824" y="140811"/>
                  <a:pt x="142878" y="127053"/>
                </a:cubicBezTo>
                <a:cubicBezTo>
                  <a:pt x="152932" y="113295"/>
                  <a:pt x="146582" y="130757"/>
                  <a:pt x="136528" y="136578"/>
                </a:cubicBezTo>
                <a:cubicBezTo>
                  <a:pt x="126474" y="142399"/>
                  <a:pt x="82553" y="161978"/>
                  <a:pt x="82553" y="161978"/>
                </a:cubicBezTo>
                <a:cubicBezTo>
                  <a:pt x="74616" y="163036"/>
                  <a:pt x="93136" y="154041"/>
                  <a:pt x="88903" y="142928"/>
                </a:cubicBezTo>
                <a:cubicBezTo>
                  <a:pt x="84670" y="131816"/>
                  <a:pt x="57153" y="98478"/>
                  <a:pt x="57153" y="95303"/>
                </a:cubicBezTo>
                <a:cubicBezTo>
                  <a:pt x="57153" y="92128"/>
                  <a:pt x="83611" y="128111"/>
                  <a:pt x="88903" y="123878"/>
                </a:cubicBezTo>
                <a:cubicBezTo>
                  <a:pt x="94195" y="119645"/>
                  <a:pt x="94195" y="78899"/>
                  <a:pt x="88903" y="69903"/>
                </a:cubicBezTo>
                <a:cubicBezTo>
                  <a:pt x="83611" y="60907"/>
                  <a:pt x="52390" y="80486"/>
                  <a:pt x="57153" y="69903"/>
                </a:cubicBezTo>
                <a:cubicBezTo>
                  <a:pt x="61915" y="59320"/>
                  <a:pt x="118536" y="-2064"/>
                  <a:pt x="120653" y="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3" name="フリーフォーム 1042">
            <a:extLst>
              <a:ext uri="{FF2B5EF4-FFF2-40B4-BE49-F238E27FC236}">
                <a16:creationId xmlns:a16="http://schemas.microsoft.com/office/drawing/2014/main" id="{DA8CF4B3-442B-6A22-3F0E-903F200BCD05}"/>
              </a:ext>
            </a:extLst>
          </p:cNvPr>
          <p:cNvSpPr/>
          <p:nvPr/>
        </p:nvSpPr>
        <p:spPr>
          <a:xfrm>
            <a:off x="8947082" y="9851992"/>
            <a:ext cx="349753" cy="329873"/>
          </a:xfrm>
          <a:custGeom>
            <a:avLst/>
            <a:gdLst>
              <a:gd name="connsiteX0" fmla="*/ 68 w 349753"/>
              <a:gd name="connsiteY0" fmla="*/ 33 h 329873"/>
              <a:gd name="connsiteX1" fmla="*/ 108018 w 349753"/>
              <a:gd name="connsiteY1" fmla="*/ 66708 h 329873"/>
              <a:gd name="connsiteX2" fmla="*/ 19118 w 349753"/>
              <a:gd name="connsiteY2" fmla="*/ 73058 h 329873"/>
              <a:gd name="connsiteX3" fmla="*/ 184218 w 349753"/>
              <a:gd name="connsiteY3" fmla="*/ 63533 h 329873"/>
              <a:gd name="connsiteX4" fmla="*/ 174693 w 349753"/>
              <a:gd name="connsiteY4" fmla="*/ 79408 h 329873"/>
              <a:gd name="connsiteX5" fmla="*/ 228668 w 349753"/>
              <a:gd name="connsiteY5" fmla="*/ 101633 h 329873"/>
              <a:gd name="connsiteX6" fmla="*/ 219143 w 349753"/>
              <a:gd name="connsiteY6" fmla="*/ 111158 h 329873"/>
              <a:gd name="connsiteX7" fmla="*/ 247718 w 349753"/>
              <a:gd name="connsiteY7" fmla="*/ 133383 h 329873"/>
              <a:gd name="connsiteX8" fmla="*/ 269943 w 349753"/>
              <a:gd name="connsiteY8" fmla="*/ 193708 h 329873"/>
              <a:gd name="connsiteX9" fmla="*/ 349318 w 349753"/>
              <a:gd name="connsiteY9" fmla="*/ 327058 h 329873"/>
              <a:gd name="connsiteX10" fmla="*/ 298518 w 349753"/>
              <a:gd name="connsiteY10" fmla="*/ 273083 h 329873"/>
              <a:gd name="connsiteX11" fmla="*/ 228668 w 349753"/>
              <a:gd name="connsiteY11" fmla="*/ 139733 h 329873"/>
              <a:gd name="connsiteX12" fmla="*/ 120718 w 349753"/>
              <a:gd name="connsiteY12" fmla="*/ 85758 h 329873"/>
              <a:gd name="connsiteX13" fmla="*/ 66743 w 349753"/>
              <a:gd name="connsiteY13" fmla="*/ 76233 h 329873"/>
              <a:gd name="connsiteX14" fmla="*/ 127068 w 349753"/>
              <a:gd name="connsiteY14" fmla="*/ 76233 h 329873"/>
              <a:gd name="connsiteX15" fmla="*/ 68 w 349753"/>
              <a:gd name="connsiteY15" fmla="*/ 33 h 329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49753" h="329873">
                <a:moveTo>
                  <a:pt x="68" y="33"/>
                </a:moveTo>
                <a:cubicBezTo>
                  <a:pt x="-3107" y="-1554"/>
                  <a:pt x="104843" y="54537"/>
                  <a:pt x="108018" y="66708"/>
                </a:cubicBezTo>
                <a:cubicBezTo>
                  <a:pt x="111193" y="78879"/>
                  <a:pt x="6418" y="73587"/>
                  <a:pt x="19118" y="73058"/>
                </a:cubicBezTo>
                <a:cubicBezTo>
                  <a:pt x="31818" y="72529"/>
                  <a:pt x="158289" y="62475"/>
                  <a:pt x="184218" y="63533"/>
                </a:cubicBezTo>
                <a:cubicBezTo>
                  <a:pt x="210147" y="64591"/>
                  <a:pt x="167285" y="73058"/>
                  <a:pt x="174693" y="79408"/>
                </a:cubicBezTo>
                <a:cubicBezTo>
                  <a:pt x="182101" y="85758"/>
                  <a:pt x="221260" y="96341"/>
                  <a:pt x="228668" y="101633"/>
                </a:cubicBezTo>
                <a:cubicBezTo>
                  <a:pt x="236076" y="106925"/>
                  <a:pt x="215968" y="105866"/>
                  <a:pt x="219143" y="111158"/>
                </a:cubicBezTo>
                <a:cubicBezTo>
                  <a:pt x="222318" y="116450"/>
                  <a:pt x="239251" y="119625"/>
                  <a:pt x="247718" y="133383"/>
                </a:cubicBezTo>
                <a:cubicBezTo>
                  <a:pt x="256185" y="147141"/>
                  <a:pt x="253010" y="161429"/>
                  <a:pt x="269943" y="193708"/>
                </a:cubicBezTo>
                <a:cubicBezTo>
                  <a:pt x="286876" y="225987"/>
                  <a:pt x="344556" y="313829"/>
                  <a:pt x="349318" y="327058"/>
                </a:cubicBezTo>
                <a:cubicBezTo>
                  <a:pt x="354080" y="340287"/>
                  <a:pt x="318626" y="304304"/>
                  <a:pt x="298518" y="273083"/>
                </a:cubicBezTo>
                <a:cubicBezTo>
                  <a:pt x="278410" y="241862"/>
                  <a:pt x="258301" y="170954"/>
                  <a:pt x="228668" y="139733"/>
                </a:cubicBezTo>
                <a:cubicBezTo>
                  <a:pt x="199035" y="108512"/>
                  <a:pt x="147705" y="96341"/>
                  <a:pt x="120718" y="85758"/>
                </a:cubicBezTo>
                <a:cubicBezTo>
                  <a:pt x="93731" y="75175"/>
                  <a:pt x="65685" y="77821"/>
                  <a:pt x="66743" y="76233"/>
                </a:cubicBezTo>
                <a:cubicBezTo>
                  <a:pt x="67801" y="74645"/>
                  <a:pt x="136064" y="85229"/>
                  <a:pt x="127068" y="76233"/>
                </a:cubicBezTo>
                <a:cubicBezTo>
                  <a:pt x="118072" y="67237"/>
                  <a:pt x="3243" y="1620"/>
                  <a:pt x="68" y="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フリーフォーム 1043">
            <a:extLst>
              <a:ext uri="{FF2B5EF4-FFF2-40B4-BE49-F238E27FC236}">
                <a16:creationId xmlns:a16="http://schemas.microsoft.com/office/drawing/2014/main" id="{EAFC8E4A-9AE0-64D5-7920-648D8713BAD0}"/>
              </a:ext>
            </a:extLst>
          </p:cNvPr>
          <p:cNvSpPr/>
          <p:nvPr/>
        </p:nvSpPr>
        <p:spPr>
          <a:xfrm>
            <a:off x="8956669" y="9861447"/>
            <a:ext cx="187337" cy="317822"/>
          </a:xfrm>
          <a:custGeom>
            <a:avLst/>
            <a:gdLst>
              <a:gd name="connsiteX0" fmla="*/ 6 w 187337"/>
              <a:gd name="connsiteY0" fmla="*/ 103 h 317822"/>
              <a:gd name="connsiteX1" fmla="*/ 44456 w 187337"/>
              <a:gd name="connsiteY1" fmla="*/ 206478 h 317822"/>
              <a:gd name="connsiteX2" fmla="*/ 63506 w 187337"/>
              <a:gd name="connsiteY2" fmla="*/ 187428 h 317822"/>
              <a:gd name="connsiteX3" fmla="*/ 146056 w 187337"/>
              <a:gd name="connsiteY3" fmla="*/ 282678 h 317822"/>
              <a:gd name="connsiteX4" fmla="*/ 130181 w 187337"/>
              <a:gd name="connsiteY4" fmla="*/ 282678 h 317822"/>
              <a:gd name="connsiteX5" fmla="*/ 187331 w 187337"/>
              <a:gd name="connsiteY5" fmla="*/ 317603 h 317822"/>
              <a:gd name="connsiteX6" fmla="*/ 133356 w 187337"/>
              <a:gd name="connsiteY6" fmla="*/ 263628 h 317822"/>
              <a:gd name="connsiteX7" fmla="*/ 57156 w 187337"/>
              <a:gd name="connsiteY7" fmla="*/ 158853 h 317822"/>
              <a:gd name="connsiteX8" fmla="*/ 47631 w 187337"/>
              <a:gd name="connsiteY8" fmla="*/ 177903 h 317822"/>
              <a:gd name="connsiteX9" fmla="*/ 6 w 187337"/>
              <a:gd name="connsiteY9" fmla="*/ 103 h 3178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7337" h="317822">
                <a:moveTo>
                  <a:pt x="6" y="103"/>
                </a:moveTo>
                <a:cubicBezTo>
                  <a:pt x="-523" y="4866"/>
                  <a:pt x="33873" y="175257"/>
                  <a:pt x="44456" y="206478"/>
                </a:cubicBezTo>
                <a:cubicBezTo>
                  <a:pt x="55039" y="237699"/>
                  <a:pt x="46573" y="174728"/>
                  <a:pt x="63506" y="187428"/>
                </a:cubicBezTo>
                <a:cubicBezTo>
                  <a:pt x="80439" y="200128"/>
                  <a:pt x="134944" y="266803"/>
                  <a:pt x="146056" y="282678"/>
                </a:cubicBezTo>
                <a:cubicBezTo>
                  <a:pt x="157169" y="298553"/>
                  <a:pt x="123302" y="276857"/>
                  <a:pt x="130181" y="282678"/>
                </a:cubicBezTo>
                <a:cubicBezTo>
                  <a:pt x="137060" y="288499"/>
                  <a:pt x="186802" y="320778"/>
                  <a:pt x="187331" y="317603"/>
                </a:cubicBezTo>
                <a:cubicBezTo>
                  <a:pt x="187860" y="314428"/>
                  <a:pt x="155052" y="290086"/>
                  <a:pt x="133356" y="263628"/>
                </a:cubicBezTo>
                <a:cubicBezTo>
                  <a:pt x="111660" y="237170"/>
                  <a:pt x="71443" y="173140"/>
                  <a:pt x="57156" y="158853"/>
                </a:cubicBezTo>
                <a:cubicBezTo>
                  <a:pt x="42869" y="144566"/>
                  <a:pt x="56627" y="199070"/>
                  <a:pt x="47631" y="177903"/>
                </a:cubicBezTo>
                <a:cubicBezTo>
                  <a:pt x="38635" y="156736"/>
                  <a:pt x="535" y="-4660"/>
                  <a:pt x="6" y="1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5" name="フリーフォーム 1044">
            <a:extLst>
              <a:ext uri="{FF2B5EF4-FFF2-40B4-BE49-F238E27FC236}">
                <a16:creationId xmlns:a16="http://schemas.microsoft.com/office/drawing/2014/main" id="{D13DFC32-FFC8-164B-2C45-C27721B9BB19}"/>
              </a:ext>
            </a:extLst>
          </p:cNvPr>
          <p:cNvSpPr/>
          <p:nvPr/>
        </p:nvSpPr>
        <p:spPr>
          <a:xfrm>
            <a:off x="8942546" y="9771553"/>
            <a:ext cx="303229" cy="556797"/>
          </a:xfrm>
          <a:custGeom>
            <a:avLst/>
            <a:gdLst>
              <a:gd name="connsiteX0" fmla="*/ 1429 w 303229"/>
              <a:gd name="connsiteY0" fmla="*/ 1097 h 556797"/>
              <a:gd name="connsiteX1" fmla="*/ 61754 w 303229"/>
              <a:gd name="connsiteY1" fmla="*/ 220172 h 556797"/>
              <a:gd name="connsiteX2" fmla="*/ 77629 w 303229"/>
              <a:gd name="connsiteY2" fmla="*/ 207472 h 556797"/>
              <a:gd name="connsiteX3" fmla="*/ 106204 w 303229"/>
              <a:gd name="connsiteY3" fmla="*/ 305897 h 556797"/>
              <a:gd name="connsiteX4" fmla="*/ 172879 w 303229"/>
              <a:gd name="connsiteY4" fmla="*/ 378922 h 556797"/>
              <a:gd name="connsiteX5" fmla="*/ 131604 w 303229"/>
              <a:gd name="connsiteY5" fmla="*/ 350347 h 556797"/>
              <a:gd name="connsiteX6" fmla="*/ 223679 w 303229"/>
              <a:gd name="connsiteY6" fmla="*/ 410672 h 556797"/>
              <a:gd name="connsiteX7" fmla="*/ 252254 w 303229"/>
              <a:gd name="connsiteY7" fmla="*/ 467822 h 556797"/>
              <a:gd name="connsiteX8" fmla="*/ 303054 w 303229"/>
              <a:gd name="connsiteY8" fmla="*/ 556722 h 556797"/>
              <a:gd name="connsiteX9" fmla="*/ 233204 w 303229"/>
              <a:gd name="connsiteY9" fmla="*/ 451947 h 556797"/>
              <a:gd name="connsiteX10" fmla="*/ 71279 w 303229"/>
              <a:gd name="connsiteY10" fmla="*/ 283672 h 556797"/>
              <a:gd name="connsiteX11" fmla="*/ 49054 w 303229"/>
              <a:gd name="connsiteY11" fmla="*/ 245572 h 556797"/>
              <a:gd name="connsiteX12" fmla="*/ 61754 w 303229"/>
              <a:gd name="connsiteY12" fmla="*/ 245572 h 556797"/>
              <a:gd name="connsiteX13" fmla="*/ 4604 w 303229"/>
              <a:gd name="connsiteY13" fmla="*/ 118572 h 556797"/>
              <a:gd name="connsiteX14" fmla="*/ 17304 w 303229"/>
              <a:gd name="connsiteY14" fmla="*/ 134447 h 556797"/>
              <a:gd name="connsiteX15" fmla="*/ 1429 w 303229"/>
              <a:gd name="connsiteY15" fmla="*/ 1097 h 556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03229" h="556797">
                <a:moveTo>
                  <a:pt x="1429" y="1097"/>
                </a:moveTo>
                <a:cubicBezTo>
                  <a:pt x="8837" y="15384"/>
                  <a:pt x="49054" y="185776"/>
                  <a:pt x="61754" y="220172"/>
                </a:cubicBezTo>
                <a:cubicBezTo>
                  <a:pt x="74454" y="254568"/>
                  <a:pt x="70221" y="193185"/>
                  <a:pt x="77629" y="207472"/>
                </a:cubicBezTo>
                <a:cubicBezTo>
                  <a:pt x="85037" y="221759"/>
                  <a:pt x="90329" y="277322"/>
                  <a:pt x="106204" y="305897"/>
                </a:cubicBezTo>
                <a:cubicBezTo>
                  <a:pt x="122079" y="334472"/>
                  <a:pt x="168646" y="371514"/>
                  <a:pt x="172879" y="378922"/>
                </a:cubicBezTo>
                <a:cubicBezTo>
                  <a:pt x="177112" y="386330"/>
                  <a:pt x="123137" y="345055"/>
                  <a:pt x="131604" y="350347"/>
                </a:cubicBezTo>
                <a:cubicBezTo>
                  <a:pt x="140071" y="355639"/>
                  <a:pt x="203571" y="391093"/>
                  <a:pt x="223679" y="410672"/>
                </a:cubicBezTo>
                <a:cubicBezTo>
                  <a:pt x="243787" y="430251"/>
                  <a:pt x="239025" y="443480"/>
                  <a:pt x="252254" y="467822"/>
                </a:cubicBezTo>
                <a:cubicBezTo>
                  <a:pt x="265483" y="492164"/>
                  <a:pt x="306229" y="559368"/>
                  <a:pt x="303054" y="556722"/>
                </a:cubicBezTo>
                <a:cubicBezTo>
                  <a:pt x="299879" y="554076"/>
                  <a:pt x="271833" y="497455"/>
                  <a:pt x="233204" y="451947"/>
                </a:cubicBezTo>
                <a:cubicBezTo>
                  <a:pt x="194575" y="406439"/>
                  <a:pt x="101971" y="318068"/>
                  <a:pt x="71279" y="283672"/>
                </a:cubicBezTo>
                <a:cubicBezTo>
                  <a:pt x="40587" y="249276"/>
                  <a:pt x="50642" y="251922"/>
                  <a:pt x="49054" y="245572"/>
                </a:cubicBezTo>
                <a:cubicBezTo>
                  <a:pt x="47467" y="239222"/>
                  <a:pt x="69162" y="266739"/>
                  <a:pt x="61754" y="245572"/>
                </a:cubicBezTo>
                <a:cubicBezTo>
                  <a:pt x="54346" y="224405"/>
                  <a:pt x="12012" y="137093"/>
                  <a:pt x="4604" y="118572"/>
                </a:cubicBezTo>
                <a:cubicBezTo>
                  <a:pt x="-2804" y="100051"/>
                  <a:pt x="16775" y="152439"/>
                  <a:pt x="17304" y="134447"/>
                </a:cubicBezTo>
                <a:cubicBezTo>
                  <a:pt x="17833" y="116455"/>
                  <a:pt x="-5979" y="-13190"/>
                  <a:pt x="1429" y="109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6" name="フリーフォーム 1045">
            <a:extLst>
              <a:ext uri="{FF2B5EF4-FFF2-40B4-BE49-F238E27FC236}">
                <a16:creationId xmlns:a16="http://schemas.microsoft.com/office/drawing/2014/main" id="{9520E5EF-0240-0AB1-227C-26F2623F9022}"/>
              </a:ext>
            </a:extLst>
          </p:cNvPr>
          <p:cNvSpPr/>
          <p:nvPr/>
        </p:nvSpPr>
        <p:spPr>
          <a:xfrm>
            <a:off x="9139897" y="9946744"/>
            <a:ext cx="29594" cy="194301"/>
          </a:xfrm>
          <a:custGeom>
            <a:avLst/>
            <a:gdLst>
              <a:gd name="connsiteX0" fmla="*/ 928 w 29594"/>
              <a:gd name="connsiteY0" fmla="*/ 531 h 194301"/>
              <a:gd name="connsiteX1" fmla="*/ 29503 w 29594"/>
              <a:gd name="connsiteY1" fmla="*/ 60856 h 194301"/>
              <a:gd name="connsiteX2" fmla="*/ 10453 w 29594"/>
              <a:gd name="connsiteY2" fmla="*/ 137056 h 194301"/>
              <a:gd name="connsiteX3" fmla="*/ 23153 w 29594"/>
              <a:gd name="connsiteY3" fmla="*/ 111656 h 194301"/>
              <a:gd name="connsiteX4" fmla="*/ 10453 w 29594"/>
              <a:gd name="connsiteY4" fmla="*/ 194206 h 194301"/>
              <a:gd name="connsiteX5" fmla="*/ 26328 w 29594"/>
              <a:gd name="connsiteY5" fmla="*/ 127531 h 194301"/>
              <a:gd name="connsiteX6" fmla="*/ 7278 w 29594"/>
              <a:gd name="connsiteY6" fmla="*/ 95781 h 194301"/>
              <a:gd name="connsiteX7" fmla="*/ 928 w 29594"/>
              <a:gd name="connsiteY7" fmla="*/ 531 h 194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594" h="194301">
                <a:moveTo>
                  <a:pt x="928" y="531"/>
                </a:moveTo>
                <a:cubicBezTo>
                  <a:pt x="4632" y="-5290"/>
                  <a:pt x="27916" y="38102"/>
                  <a:pt x="29503" y="60856"/>
                </a:cubicBezTo>
                <a:cubicBezTo>
                  <a:pt x="31090" y="83610"/>
                  <a:pt x="11511" y="128589"/>
                  <a:pt x="10453" y="137056"/>
                </a:cubicBezTo>
                <a:cubicBezTo>
                  <a:pt x="9395" y="145523"/>
                  <a:pt x="23153" y="102131"/>
                  <a:pt x="23153" y="111656"/>
                </a:cubicBezTo>
                <a:cubicBezTo>
                  <a:pt x="23153" y="121181"/>
                  <a:pt x="9924" y="191560"/>
                  <a:pt x="10453" y="194206"/>
                </a:cubicBezTo>
                <a:cubicBezTo>
                  <a:pt x="10982" y="196852"/>
                  <a:pt x="26857" y="143935"/>
                  <a:pt x="26328" y="127531"/>
                </a:cubicBezTo>
                <a:cubicBezTo>
                  <a:pt x="25799" y="111127"/>
                  <a:pt x="8866" y="112714"/>
                  <a:pt x="7278" y="95781"/>
                </a:cubicBezTo>
                <a:cubicBezTo>
                  <a:pt x="5691" y="78848"/>
                  <a:pt x="-2776" y="6352"/>
                  <a:pt x="928" y="53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7" name="フリーフォーム 1046">
            <a:extLst>
              <a:ext uri="{FF2B5EF4-FFF2-40B4-BE49-F238E27FC236}">
                <a16:creationId xmlns:a16="http://schemas.microsoft.com/office/drawing/2014/main" id="{91407F89-59C8-B7AB-5D2A-5B128324D442}"/>
              </a:ext>
            </a:extLst>
          </p:cNvPr>
          <p:cNvSpPr/>
          <p:nvPr/>
        </p:nvSpPr>
        <p:spPr>
          <a:xfrm>
            <a:off x="9167983" y="9959640"/>
            <a:ext cx="84377" cy="362523"/>
          </a:xfrm>
          <a:custGeom>
            <a:avLst/>
            <a:gdLst>
              <a:gd name="connsiteX0" fmla="*/ 29992 w 84377"/>
              <a:gd name="connsiteY0" fmla="*/ 335 h 362523"/>
              <a:gd name="connsiteX1" fmla="*/ 4592 w 84377"/>
              <a:gd name="connsiteY1" fmla="*/ 146385 h 362523"/>
              <a:gd name="connsiteX2" fmla="*/ 1417 w 84377"/>
              <a:gd name="connsiteY2" fmla="*/ 216235 h 362523"/>
              <a:gd name="connsiteX3" fmla="*/ 20467 w 84377"/>
              <a:gd name="connsiteY3" fmla="*/ 247985 h 362523"/>
              <a:gd name="connsiteX4" fmla="*/ 83967 w 84377"/>
              <a:gd name="connsiteY4" fmla="*/ 362285 h 362523"/>
              <a:gd name="connsiteX5" fmla="*/ 45867 w 84377"/>
              <a:gd name="connsiteY5" fmla="*/ 276560 h 362523"/>
              <a:gd name="connsiteX6" fmla="*/ 7767 w 84377"/>
              <a:gd name="connsiteY6" fmla="*/ 225760 h 362523"/>
              <a:gd name="connsiteX7" fmla="*/ 10942 w 84377"/>
              <a:gd name="connsiteY7" fmla="*/ 190835 h 362523"/>
              <a:gd name="connsiteX8" fmla="*/ 29992 w 84377"/>
              <a:gd name="connsiteY8" fmla="*/ 335 h 362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4377" h="362523">
                <a:moveTo>
                  <a:pt x="29992" y="335"/>
                </a:moveTo>
                <a:cubicBezTo>
                  <a:pt x="28934" y="-7073"/>
                  <a:pt x="9354" y="110402"/>
                  <a:pt x="4592" y="146385"/>
                </a:cubicBezTo>
                <a:cubicBezTo>
                  <a:pt x="-170" y="182368"/>
                  <a:pt x="-1229" y="199302"/>
                  <a:pt x="1417" y="216235"/>
                </a:cubicBezTo>
                <a:cubicBezTo>
                  <a:pt x="4063" y="233168"/>
                  <a:pt x="6709" y="223643"/>
                  <a:pt x="20467" y="247985"/>
                </a:cubicBezTo>
                <a:cubicBezTo>
                  <a:pt x="34225" y="272327"/>
                  <a:pt x="79734" y="357523"/>
                  <a:pt x="83967" y="362285"/>
                </a:cubicBezTo>
                <a:cubicBezTo>
                  <a:pt x="88200" y="367047"/>
                  <a:pt x="58567" y="299314"/>
                  <a:pt x="45867" y="276560"/>
                </a:cubicBezTo>
                <a:cubicBezTo>
                  <a:pt x="33167" y="253806"/>
                  <a:pt x="13588" y="240047"/>
                  <a:pt x="7767" y="225760"/>
                </a:cubicBezTo>
                <a:cubicBezTo>
                  <a:pt x="1946" y="211473"/>
                  <a:pt x="6179" y="223643"/>
                  <a:pt x="10942" y="190835"/>
                </a:cubicBezTo>
                <a:cubicBezTo>
                  <a:pt x="15705" y="158027"/>
                  <a:pt x="31050" y="7743"/>
                  <a:pt x="29992" y="3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8" name="フリーフォーム 1047">
            <a:extLst>
              <a:ext uri="{FF2B5EF4-FFF2-40B4-BE49-F238E27FC236}">
                <a16:creationId xmlns:a16="http://schemas.microsoft.com/office/drawing/2014/main" id="{8267C15A-E6B5-21F3-E5F0-2BDBB02DB2F3}"/>
              </a:ext>
            </a:extLst>
          </p:cNvPr>
          <p:cNvSpPr/>
          <p:nvPr/>
        </p:nvSpPr>
        <p:spPr>
          <a:xfrm>
            <a:off x="8985247" y="9861540"/>
            <a:ext cx="172267" cy="287820"/>
          </a:xfrm>
          <a:custGeom>
            <a:avLst/>
            <a:gdLst>
              <a:gd name="connsiteX0" fmla="*/ 3 w 172267"/>
              <a:gd name="connsiteY0" fmla="*/ 10 h 287820"/>
              <a:gd name="connsiteX1" fmla="*/ 69853 w 172267"/>
              <a:gd name="connsiteY1" fmla="*/ 107960 h 287820"/>
              <a:gd name="connsiteX2" fmla="*/ 66678 w 172267"/>
              <a:gd name="connsiteY2" fmla="*/ 158760 h 287820"/>
              <a:gd name="connsiteX3" fmla="*/ 171453 w 172267"/>
              <a:gd name="connsiteY3" fmla="*/ 285760 h 287820"/>
              <a:gd name="connsiteX4" fmla="*/ 114303 w 172267"/>
              <a:gd name="connsiteY4" fmla="*/ 228610 h 287820"/>
              <a:gd name="connsiteX5" fmla="*/ 95253 w 172267"/>
              <a:gd name="connsiteY5" fmla="*/ 114310 h 287820"/>
              <a:gd name="connsiteX6" fmla="*/ 95253 w 172267"/>
              <a:gd name="connsiteY6" fmla="*/ 200035 h 287820"/>
              <a:gd name="connsiteX7" fmla="*/ 79378 w 172267"/>
              <a:gd name="connsiteY7" fmla="*/ 142885 h 287820"/>
              <a:gd name="connsiteX8" fmla="*/ 73028 w 172267"/>
              <a:gd name="connsiteY8" fmla="*/ 101610 h 287820"/>
              <a:gd name="connsiteX9" fmla="*/ 3 w 172267"/>
              <a:gd name="connsiteY9" fmla="*/ 10 h 2878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2267" h="287820">
                <a:moveTo>
                  <a:pt x="3" y="10"/>
                </a:moveTo>
                <a:cubicBezTo>
                  <a:pt x="-526" y="1068"/>
                  <a:pt x="58741" y="81502"/>
                  <a:pt x="69853" y="107960"/>
                </a:cubicBezTo>
                <a:cubicBezTo>
                  <a:pt x="80966" y="134418"/>
                  <a:pt x="49745" y="129127"/>
                  <a:pt x="66678" y="158760"/>
                </a:cubicBezTo>
                <a:cubicBezTo>
                  <a:pt x="83611" y="188393"/>
                  <a:pt x="163516" y="274118"/>
                  <a:pt x="171453" y="285760"/>
                </a:cubicBezTo>
                <a:cubicBezTo>
                  <a:pt x="179391" y="297402"/>
                  <a:pt x="127003" y="257185"/>
                  <a:pt x="114303" y="228610"/>
                </a:cubicBezTo>
                <a:cubicBezTo>
                  <a:pt x="101603" y="200035"/>
                  <a:pt x="98428" y="119072"/>
                  <a:pt x="95253" y="114310"/>
                </a:cubicBezTo>
                <a:cubicBezTo>
                  <a:pt x="92078" y="109548"/>
                  <a:pt x="97899" y="195273"/>
                  <a:pt x="95253" y="200035"/>
                </a:cubicBezTo>
                <a:cubicBezTo>
                  <a:pt x="92607" y="204797"/>
                  <a:pt x="83082" y="159289"/>
                  <a:pt x="79378" y="142885"/>
                </a:cubicBezTo>
                <a:cubicBezTo>
                  <a:pt x="75674" y="126481"/>
                  <a:pt x="86786" y="122248"/>
                  <a:pt x="73028" y="101610"/>
                </a:cubicBezTo>
                <a:cubicBezTo>
                  <a:pt x="59270" y="80972"/>
                  <a:pt x="532" y="-1048"/>
                  <a:pt x="3" y="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9" name="フリーフォーム 1048">
            <a:extLst>
              <a:ext uri="{FF2B5EF4-FFF2-40B4-BE49-F238E27FC236}">
                <a16:creationId xmlns:a16="http://schemas.microsoft.com/office/drawing/2014/main" id="{089BF5C9-304A-BD68-5D3E-539E3CCDADE2}"/>
              </a:ext>
            </a:extLst>
          </p:cNvPr>
          <p:cNvSpPr/>
          <p:nvPr/>
        </p:nvSpPr>
        <p:spPr>
          <a:xfrm>
            <a:off x="8632707" y="9985269"/>
            <a:ext cx="301743" cy="647844"/>
          </a:xfrm>
          <a:custGeom>
            <a:avLst/>
            <a:gdLst>
              <a:gd name="connsiteX0" fmla="*/ 118 w 301743"/>
              <a:gd name="connsiteY0" fmla="*/ 106 h 647844"/>
              <a:gd name="connsiteX1" fmla="*/ 89018 w 301743"/>
              <a:gd name="connsiteY1" fmla="*/ 101706 h 647844"/>
              <a:gd name="connsiteX2" fmla="*/ 79493 w 301743"/>
              <a:gd name="connsiteY2" fmla="*/ 146156 h 647844"/>
              <a:gd name="connsiteX3" fmla="*/ 123943 w 301743"/>
              <a:gd name="connsiteY3" fmla="*/ 212831 h 647844"/>
              <a:gd name="connsiteX4" fmla="*/ 92193 w 301743"/>
              <a:gd name="connsiteY4" fmla="*/ 193781 h 647844"/>
              <a:gd name="connsiteX5" fmla="*/ 168393 w 301743"/>
              <a:gd name="connsiteY5" fmla="*/ 276331 h 647844"/>
              <a:gd name="connsiteX6" fmla="*/ 206493 w 301743"/>
              <a:gd name="connsiteY6" fmla="*/ 377931 h 647844"/>
              <a:gd name="connsiteX7" fmla="*/ 222368 w 301743"/>
              <a:gd name="connsiteY7" fmla="*/ 362056 h 647844"/>
              <a:gd name="connsiteX8" fmla="*/ 228718 w 301743"/>
              <a:gd name="connsiteY8" fmla="*/ 489056 h 647844"/>
              <a:gd name="connsiteX9" fmla="*/ 301743 w 301743"/>
              <a:gd name="connsiteY9" fmla="*/ 647806 h 647844"/>
              <a:gd name="connsiteX10" fmla="*/ 228718 w 301743"/>
              <a:gd name="connsiteY10" fmla="*/ 501756 h 647844"/>
              <a:gd name="connsiteX11" fmla="*/ 152518 w 301743"/>
              <a:gd name="connsiteY11" fmla="*/ 273156 h 647844"/>
              <a:gd name="connsiteX12" fmla="*/ 130293 w 301743"/>
              <a:gd name="connsiteY12" fmla="*/ 260456 h 647844"/>
              <a:gd name="connsiteX13" fmla="*/ 69968 w 301743"/>
              <a:gd name="connsiteY13" fmla="*/ 174731 h 647844"/>
              <a:gd name="connsiteX14" fmla="*/ 82668 w 301743"/>
              <a:gd name="connsiteY14" fmla="*/ 152506 h 647844"/>
              <a:gd name="connsiteX15" fmla="*/ 82668 w 301743"/>
              <a:gd name="connsiteY15" fmla="*/ 114406 h 647844"/>
              <a:gd name="connsiteX16" fmla="*/ 69968 w 301743"/>
              <a:gd name="connsiteY16" fmla="*/ 82656 h 647844"/>
              <a:gd name="connsiteX17" fmla="*/ 118 w 301743"/>
              <a:gd name="connsiteY17" fmla="*/ 106 h 64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01743" h="647844">
                <a:moveTo>
                  <a:pt x="118" y="106"/>
                </a:moveTo>
                <a:cubicBezTo>
                  <a:pt x="3293" y="3281"/>
                  <a:pt x="75789" y="77364"/>
                  <a:pt x="89018" y="101706"/>
                </a:cubicBezTo>
                <a:cubicBezTo>
                  <a:pt x="102247" y="126048"/>
                  <a:pt x="73672" y="127635"/>
                  <a:pt x="79493" y="146156"/>
                </a:cubicBezTo>
                <a:cubicBezTo>
                  <a:pt x="85314" y="164677"/>
                  <a:pt x="121826" y="204894"/>
                  <a:pt x="123943" y="212831"/>
                </a:cubicBezTo>
                <a:cubicBezTo>
                  <a:pt x="126060" y="220768"/>
                  <a:pt x="84785" y="183198"/>
                  <a:pt x="92193" y="193781"/>
                </a:cubicBezTo>
                <a:cubicBezTo>
                  <a:pt x="99601" y="204364"/>
                  <a:pt x="149343" y="245639"/>
                  <a:pt x="168393" y="276331"/>
                </a:cubicBezTo>
                <a:cubicBezTo>
                  <a:pt x="187443" y="307023"/>
                  <a:pt x="197497" y="363644"/>
                  <a:pt x="206493" y="377931"/>
                </a:cubicBezTo>
                <a:cubicBezTo>
                  <a:pt x="215489" y="392218"/>
                  <a:pt x="218664" y="343535"/>
                  <a:pt x="222368" y="362056"/>
                </a:cubicBezTo>
                <a:cubicBezTo>
                  <a:pt x="226072" y="380577"/>
                  <a:pt x="215489" y="441431"/>
                  <a:pt x="228718" y="489056"/>
                </a:cubicBezTo>
                <a:cubicBezTo>
                  <a:pt x="241947" y="536681"/>
                  <a:pt x="301743" y="645689"/>
                  <a:pt x="301743" y="647806"/>
                </a:cubicBezTo>
                <a:cubicBezTo>
                  <a:pt x="301743" y="649923"/>
                  <a:pt x="253589" y="564198"/>
                  <a:pt x="228718" y="501756"/>
                </a:cubicBezTo>
                <a:cubicBezTo>
                  <a:pt x="203847" y="439314"/>
                  <a:pt x="168922" y="313373"/>
                  <a:pt x="152518" y="273156"/>
                </a:cubicBezTo>
                <a:cubicBezTo>
                  <a:pt x="136114" y="232939"/>
                  <a:pt x="144051" y="276860"/>
                  <a:pt x="130293" y="260456"/>
                </a:cubicBezTo>
                <a:cubicBezTo>
                  <a:pt x="116535" y="244052"/>
                  <a:pt x="77906" y="192723"/>
                  <a:pt x="69968" y="174731"/>
                </a:cubicBezTo>
                <a:cubicBezTo>
                  <a:pt x="62031" y="156739"/>
                  <a:pt x="80551" y="162560"/>
                  <a:pt x="82668" y="152506"/>
                </a:cubicBezTo>
                <a:cubicBezTo>
                  <a:pt x="84785" y="142452"/>
                  <a:pt x="84785" y="126048"/>
                  <a:pt x="82668" y="114406"/>
                </a:cubicBezTo>
                <a:cubicBezTo>
                  <a:pt x="80551" y="102764"/>
                  <a:pt x="81610" y="99589"/>
                  <a:pt x="69968" y="82656"/>
                </a:cubicBezTo>
                <a:cubicBezTo>
                  <a:pt x="58326" y="65723"/>
                  <a:pt x="-3057" y="-3069"/>
                  <a:pt x="118" y="1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0" name="フリーフォーム 1049">
            <a:extLst>
              <a:ext uri="{FF2B5EF4-FFF2-40B4-BE49-F238E27FC236}">
                <a16:creationId xmlns:a16="http://schemas.microsoft.com/office/drawing/2014/main" id="{C9B4DE2B-1F4B-FF9A-6BB9-2DD6127875A6}"/>
              </a:ext>
            </a:extLst>
          </p:cNvPr>
          <p:cNvSpPr/>
          <p:nvPr/>
        </p:nvSpPr>
        <p:spPr>
          <a:xfrm>
            <a:off x="8816661" y="10185105"/>
            <a:ext cx="356001" cy="255148"/>
          </a:xfrm>
          <a:custGeom>
            <a:avLst/>
            <a:gdLst>
              <a:gd name="connsiteX0" fmla="*/ 355914 w 356001"/>
              <a:gd name="connsiteY0" fmla="*/ 295 h 255148"/>
              <a:gd name="connsiteX1" fmla="*/ 168589 w 356001"/>
              <a:gd name="connsiteY1" fmla="*/ 139995 h 255148"/>
              <a:gd name="connsiteX2" fmla="*/ 241614 w 356001"/>
              <a:gd name="connsiteY2" fmla="*/ 114595 h 255148"/>
              <a:gd name="connsiteX3" fmla="*/ 86039 w 356001"/>
              <a:gd name="connsiteY3" fmla="*/ 216195 h 255148"/>
              <a:gd name="connsiteX4" fmla="*/ 314 w 356001"/>
              <a:gd name="connsiteY4" fmla="*/ 254295 h 255148"/>
              <a:gd name="connsiteX5" fmla="*/ 114614 w 356001"/>
              <a:gd name="connsiteY5" fmla="*/ 184445 h 255148"/>
              <a:gd name="connsiteX6" fmla="*/ 63814 w 356001"/>
              <a:gd name="connsiteY6" fmla="*/ 193970 h 255148"/>
              <a:gd name="connsiteX7" fmla="*/ 235264 w 356001"/>
              <a:gd name="connsiteY7" fmla="*/ 120945 h 255148"/>
              <a:gd name="connsiteX8" fmla="*/ 203514 w 356001"/>
              <a:gd name="connsiteY8" fmla="*/ 108245 h 255148"/>
              <a:gd name="connsiteX9" fmla="*/ 257489 w 356001"/>
              <a:gd name="connsiteY9" fmla="*/ 86020 h 255148"/>
              <a:gd name="connsiteX10" fmla="*/ 193989 w 356001"/>
              <a:gd name="connsiteY10" fmla="*/ 101895 h 255148"/>
              <a:gd name="connsiteX11" fmla="*/ 355914 w 356001"/>
              <a:gd name="connsiteY11" fmla="*/ 295 h 2551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6001" h="255148">
                <a:moveTo>
                  <a:pt x="355914" y="295"/>
                </a:moveTo>
                <a:cubicBezTo>
                  <a:pt x="351681" y="6645"/>
                  <a:pt x="187639" y="120945"/>
                  <a:pt x="168589" y="139995"/>
                </a:cubicBezTo>
                <a:cubicBezTo>
                  <a:pt x="149539" y="159045"/>
                  <a:pt x="255372" y="101895"/>
                  <a:pt x="241614" y="114595"/>
                </a:cubicBezTo>
                <a:cubicBezTo>
                  <a:pt x="227856" y="127295"/>
                  <a:pt x="126256" y="192912"/>
                  <a:pt x="86039" y="216195"/>
                </a:cubicBezTo>
                <a:cubicBezTo>
                  <a:pt x="45822" y="239478"/>
                  <a:pt x="-4449" y="259587"/>
                  <a:pt x="314" y="254295"/>
                </a:cubicBezTo>
                <a:cubicBezTo>
                  <a:pt x="5076" y="249003"/>
                  <a:pt x="104031" y="194499"/>
                  <a:pt x="114614" y="184445"/>
                </a:cubicBezTo>
                <a:cubicBezTo>
                  <a:pt x="125197" y="174391"/>
                  <a:pt x="43706" y="204553"/>
                  <a:pt x="63814" y="193970"/>
                </a:cubicBezTo>
                <a:cubicBezTo>
                  <a:pt x="83922" y="183387"/>
                  <a:pt x="211981" y="135232"/>
                  <a:pt x="235264" y="120945"/>
                </a:cubicBezTo>
                <a:cubicBezTo>
                  <a:pt x="258547" y="106658"/>
                  <a:pt x="199810" y="114066"/>
                  <a:pt x="203514" y="108245"/>
                </a:cubicBezTo>
                <a:cubicBezTo>
                  <a:pt x="207218" y="102424"/>
                  <a:pt x="259077" y="87078"/>
                  <a:pt x="257489" y="86020"/>
                </a:cubicBezTo>
                <a:cubicBezTo>
                  <a:pt x="255901" y="84962"/>
                  <a:pt x="179172" y="111949"/>
                  <a:pt x="193989" y="101895"/>
                </a:cubicBezTo>
                <a:cubicBezTo>
                  <a:pt x="208806" y="91841"/>
                  <a:pt x="360147" y="-6055"/>
                  <a:pt x="355914" y="2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1" name="フリーフォーム 1050">
            <a:extLst>
              <a:ext uri="{FF2B5EF4-FFF2-40B4-BE49-F238E27FC236}">
                <a16:creationId xmlns:a16="http://schemas.microsoft.com/office/drawing/2014/main" id="{0627571F-1DA4-B204-1249-683E13DD3565}"/>
              </a:ext>
            </a:extLst>
          </p:cNvPr>
          <p:cNvSpPr/>
          <p:nvPr/>
        </p:nvSpPr>
        <p:spPr>
          <a:xfrm>
            <a:off x="8835040" y="10169525"/>
            <a:ext cx="286735" cy="187444"/>
          </a:xfrm>
          <a:custGeom>
            <a:avLst/>
            <a:gdLst>
              <a:gd name="connsiteX0" fmla="*/ 286735 w 286735"/>
              <a:gd name="connsiteY0" fmla="*/ 0 h 187444"/>
              <a:gd name="connsiteX1" fmla="*/ 86710 w 286735"/>
              <a:gd name="connsiteY1" fmla="*/ 38100 h 187444"/>
              <a:gd name="connsiteX2" fmla="*/ 45435 w 286735"/>
              <a:gd name="connsiteY2" fmla="*/ 76200 h 187444"/>
              <a:gd name="connsiteX3" fmla="*/ 61310 w 286735"/>
              <a:gd name="connsiteY3" fmla="*/ 63500 h 187444"/>
              <a:gd name="connsiteX4" fmla="*/ 985 w 286735"/>
              <a:gd name="connsiteY4" fmla="*/ 187325 h 187444"/>
              <a:gd name="connsiteX5" fmla="*/ 118460 w 286735"/>
              <a:gd name="connsiteY5" fmla="*/ 38100 h 187444"/>
              <a:gd name="connsiteX6" fmla="*/ 197835 w 286735"/>
              <a:gd name="connsiteY6" fmla="*/ 12700 h 187444"/>
              <a:gd name="connsiteX7" fmla="*/ 83535 w 286735"/>
              <a:gd name="connsiteY7" fmla="*/ 19050 h 187444"/>
              <a:gd name="connsiteX8" fmla="*/ 286735 w 286735"/>
              <a:gd name="connsiteY8" fmla="*/ 0 h 187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6735" h="187444">
                <a:moveTo>
                  <a:pt x="286735" y="0"/>
                </a:moveTo>
                <a:cubicBezTo>
                  <a:pt x="206831" y="12700"/>
                  <a:pt x="126927" y="25400"/>
                  <a:pt x="86710" y="38100"/>
                </a:cubicBezTo>
                <a:cubicBezTo>
                  <a:pt x="46493" y="50800"/>
                  <a:pt x="49668" y="71967"/>
                  <a:pt x="45435" y="76200"/>
                </a:cubicBezTo>
                <a:cubicBezTo>
                  <a:pt x="41202" y="80433"/>
                  <a:pt x="68718" y="44979"/>
                  <a:pt x="61310" y="63500"/>
                </a:cubicBezTo>
                <a:cubicBezTo>
                  <a:pt x="53902" y="82021"/>
                  <a:pt x="-8540" y="191558"/>
                  <a:pt x="985" y="187325"/>
                </a:cubicBezTo>
                <a:cubicBezTo>
                  <a:pt x="10510" y="183092"/>
                  <a:pt x="85652" y="67204"/>
                  <a:pt x="118460" y="38100"/>
                </a:cubicBezTo>
                <a:cubicBezTo>
                  <a:pt x="151268" y="8996"/>
                  <a:pt x="203656" y="15875"/>
                  <a:pt x="197835" y="12700"/>
                </a:cubicBezTo>
                <a:cubicBezTo>
                  <a:pt x="192014" y="9525"/>
                  <a:pt x="83535" y="19050"/>
                  <a:pt x="83535" y="19050"/>
                </a:cubicBezTo>
                <a:lnTo>
                  <a:pt x="286735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2" name="フリーフォーム 1051">
            <a:extLst>
              <a:ext uri="{FF2B5EF4-FFF2-40B4-BE49-F238E27FC236}">
                <a16:creationId xmlns:a16="http://schemas.microsoft.com/office/drawing/2014/main" id="{725AD2CE-20E1-5A31-FD98-744C6D6D6019}"/>
              </a:ext>
            </a:extLst>
          </p:cNvPr>
          <p:cNvSpPr/>
          <p:nvPr/>
        </p:nvSpPr>
        <p:spPr>
          <a:xfrm>
            <a:off x="9239057" y="10077281"/>
            <a:ext cx="48845" cy="277727"/>
          </a:xfrm>
          <a:custGeom>
            <a:avLst/>
            <a:gdLst>
              <a:gd name="connsiteX0" fmla="*/ 47818 w 48845"/>
              <a:gd name="connsiteY0" fmla="*/ 169 h 277727"/>
              <a:gd name="connsiteX1" fmla="*/ 22418 w 48845"/>
              <a:gd name="connsiteY1" fmla="*/ 111294 h 277727"/>
              <a:gd name="connsiteX2" fmla="*/ 12893 w 48845"/>
              <a:gd name="connsiteY2" fmla="*/ 235119 h 277727"/>
              <a:gd name="connsiteX3" fmla="*/ 12893 w 48845"/>
              <a:gd name="connsiteY3" fmla="*/ 276394 h 277727"/>
              <a:gd name="connsiteX4" fmla="*/ 16068 w 48845"/>
              <a:gd name="connsiteY4" fmla="*/ 193844 h 277727"/>
              <a:gd name="connsiteX5" fmla="*/ 193 w 48845"/>
              <a:gd name="connsiteY5" fmla="*/ 38269 h 277727"/>
              <a:gd name="connsiteX6" fmla="*/ 28768 w 48845"/>
              <a:gd name="connsiteY6" fmla="*/ 120819 h 277727"/>
              <a:gd name="connsiteX7" fmla="*/ 41468 w 48845"/>
              <a:gd name="connsiteY7" fmla="*/ 85894 h 277727"/>
              <a:gd name="connsiteX8" fmla="*/ 47818 w 48845"/>
              <a:gd name="connsiteY8" fmla="*/ 169 h 2777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8845" h="277727">
                <a:moveTo>
                  <a:pt x="47818" y="169"/>
                </a:moveTo>
                <a:cubicBezTo>
                  <a:pt x="44643" y="4402"/>
                  <a:pt x="28239" y="72136"/>
                  <a:pt x="22418" y="111294"/>
                </a:cubicBezTo>
                <a:cubicBezTo>
                  <a:pt x="16597" y="150452"/>
                  <a:pt x="14480" y="207602"/>
                  <a:pt x="12893" y="235119"/>
                </a:cubicBezTo>
                <a:cubicBezTo>
                  <a:pt x="11306" y="262636"/>
                  <a:pt x="12364" y="283273"/>
                  <a:pt x="12893" y="276394"/>
                </a:cubicBezTo>
                <a:cubicBezTo>
                  <a:pt x="13422" y="269515"/>
                  <a:pt x="18185" y="233531"/>
                  <a:pt x="16068" y="193844"/>
                </a:cubicBezTo>
                <a:cubicBezTo>
                  <a:pt x="13951" y="154157"/>
                  <a:pt x="-1924" y="50440"/>
                  <a:pt x="193" y="38269"/>
                </a:cubicBezTo>
                <a:cubicBezTo>
                  <a:pt x="2310" y="26098"/>
                  <a:pt x="21889" y="112881"/>
                  <a:pt x="28768" y="120819"/>
                </a:cubicBezTo>
                <a:cubicBezTo>
                  <a:pt x="35647" y="128757"/>
                  <a:pt x="36706" y="99652"/>
                  <a:pt x="41468" y="85894"/>
                </a:cubicBezTo>
                <a:cubicBezTo>
                  <a:pt x="46230" y="72136"/>
                  <a:pt x="50993" y="-4064"/>
                  <a:pt x="47818" y="1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3" name="フリーフォーム 1052">
            <a:extLst>
              <a:ext uri="{FF2B5EF4-FFF2-40B4-BE49-F238E27FC236}">
                <a16:creationId xmlns:a16="http://schemas.microsoft.com/office/drawing/2014/main" id="{F59D872B-38C8-4FC1-CE58-788E7E11DE31}"/>
              </a:ext>
            </a:extLst>
          </p:cNvPr>
          <p:cNvSpPr/>
          <p:nvPr/>
        </p:nvSpPr>
        <p:spPr>
          <a:xfrm>
            <a:off x="9245431" y="10086920"/>
            <a:ext cx="298717" cy="600133"/>
          </a:xfrm>
          <a:custGeom>
            <a:avLst/>
            <a:gdLst>
              <a:gd name="connsiteX0" fmla="*/ 169 w 298717"/>
              <a:gd name="connsiteY0" fmla="*/ 55 h 600133"/>
              <a:gd name="connsiteX1" fmla="*/ 149394 w 298717"/>
              <a:gd name="connsiteY1" fmla="*/ 200080 h 600133"/>
              <a:gd name="connsiteX2" fmla="*/ 139869 w 298717"/>
              <a:gd name="connsiteY2" fmla="*/ 174680 h 600133"/>
              <a:gd name="connsiteX3" fmla="*/ 216069 w 298717"/>
              <a:gd name="connsiteY3" fmla="*/ 358830 h 600133"/>
              <a:gd name="connsiteX4" fmla="*/ 219244 w 298717"/>
              <a:gd name="connsiteY4" fmla="*/ 314380 h 600133"/>
              <a:gd name="connsiteX5" fmla="*/ 266869 w 298717"/>
              <a:gd name="connsiteY5" fmla="*/ 466780 h 600133"/>
              <a:gd name="connsiteX6" fmla="*/ 298619 w 298717"/>
              <a:gd name="connsiteY6" fmla="*/ 600130 h 600133"/>
              <a:gd name="connsiteX7" fmla="*/ 273219 w 298717"/>
              <a:gd name="connsiteY7" fmla="*/ 469955 h 600133"/>
              <a:gd name="connsiteX8" fmla="*/ 184319 w 298717"/>
              <a:gd name="connsiteY8" fmla="*/ 231830 h 600133"/>
              <a:gd name="connsiteX9" fmla="*/ 193844 w 298717"/>
              <a:gd name="connsiteY9" fmla="*/ 308030 h 600133"/>
              <a:gd name="connsiteX10" fmla="*/ 120819 w 298717"/>
              <a:gd name="connsiteY10" fmla="*/ 181030 h 600133"/>
              <a:gd name="connsiteX11" fmla="*/ 169 w 298717"/>
              <a:gd name="connsiteY11" fmla="*/ 55 h 6001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717" h="600133">
                <a:moveTo>
                  <a:pt x="169" y="55"/>
                </a:moveTo>
                <a:cubicBezTo>
                  <a:pt x="4931" y="3230"/>
                  <a:pt x="126111" y="170976"/>
                  <a:pt x="149394" y="200080"/>
                </a:cubicBezTo>
                <a:cubicBezTo>
                  <a:pt x="172677" y="229184"/>
                  <a:pt x="128757" y="148222"/>
                  <a:pt x="139869" y="174680"/>
                </a:cubicBezTo>
                <a:cubicBezTo>
                  <a:pt x="150982" y="201138"/>
                  <a:pt x="202840" y="335547"/>
                  <a:pt x="216069" y="358830"/>
                </a:cubicBezTo>
                <a:cubicBezTo>
                  <a:pt x="229298" y="382113"/>
                  <a:pt x="210777" y="296388"/>
                  <a:pt x="219244" y="314380"/>
                </a:cubicBezTo>
                <a:cubicBezTo>
                  <a:pt x="227711" y="332372"/>
                  <a:pt x="253640" y="419155"/>
                  <a:pt x="266869" y="466780"/>
                </a:cubicBezTo>
                <a:cubicBezTo>
                  <a:pt x="280098" y="514405"/>
                  <a:pt x="297561" y="599601"/>
                  <a:pt x="298619" y="600130"/>
                </a:cubicBezTo>
                <a:cubicBezTo>
                  <a:pt x="299677" y="600659"/>
                  <a:pt x="292269" y="531338"/>
                  <a:pt x="273219" y="469955"/>
                </a:cubicBezTo>
                <a:cubicBezTo>
                  <a:pt x="254169" y="408572"/>
                  <a:pt x="197548" y="258818"/>
                  <a:pt x="184319" y="231830"/>
                </a:cubicBezTo>
                <a:cubicBezTo>
                  <a:pt x="171090" y="204843"/>
                  <a:pt x="204427" y="316497"/>
                  <a:pt x="193844" y="308030"/>
                </a:cubicBezTo>
                <a:cubicBezTo>
                  <a:pt x="183261" y="299563"/>
                  <a:pt x="149394" y="230243"/>
                  <a:pt x="120819" y="181030"/>
                </a:cubicBezTo>
                <a:cubicBezTo>
                  <a:pt x="92244" y="131818"/>
                  <a:pt x="-4593" y="-3120"/>
                  <a:pt x="169" y="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4" name="フリーフォーム 1053">
            <a:extLst>
              <a:ext uri="{FF2B5EF4-FFF2-40B4-BE49-F238E27FC236}">
                <a16:creationId xmlns:a16="http://schemas.microsoft.com/office/drawing/2014/main" id="{484EF290-4F3B-0E0A-5C31-7E0007753E7A}"/>
              </a:ext>
            </a:extLst>
          </p:cNvPr>
          <p:cNvSpPr/>
          <p:nvPr/>
        </p:nvSpPr>
        <p:spPr>
          <a:xfrm>
            <a:off x="9227898" y="10232311"/>
            <a:ext cx="183212" cy="445757"/>
          </a:xfrm>
          <a:custGeom>
            <a:avLst/>
            <a:gdLst>
              <a:gd name="connsiteX0" fmla="*/ 182802 w 183212"/>
              <a:gd name="connsiteY0" fmla="*/ 3889 h 445757"/>
              <a:gd name="connsiteX1" fmla="*/ 52627 w 183212"/>
              <a:gd name="connsiteY1" fmla="*/ 22939 h 445757"/>
              <a:gd name="connsiteX2" fmla="*/ 11352 w 183212"/>
              <a:gd name="connsiteY2" fmla="*/ 73739 h 445757"/>
              <a:gd name="connsiteX3" fmla="*/ 52627 w 183212"/>
              <a:gd name="connsiteY3" fmla="*/ 73739 h 445757"/>
              <a:gd name="connsiteX4" fmla="*/ 24052 w 183212"/>
              <a:gd name="connsiteY4" fmla="*/ 105489 h 445757"/>
              <a:gd name="connsiteX5" fmla="*/ 55802 w 183212"/>
              <a:gd name="connsiteY5" fmla="*/ 146764 h 445757"/>
              <a:gd name="connsiteX6" fmla="*/ 33577 w 183212"/>
              <a:gd name="connsiteY6" fmla="*/ 175339 h 445757"/>
              <a:gd name="connsiteX7" fmla="*/ 52627 w 183212"/>
              <a:gd name="connsiteY7" fmla="*/ 207089 h 445757"/>
              <a:gd name="connsiteX8" fmla="*/ 55802 w 183212"/>
              <a:gd name="connsiteY8" fmla="*/ 257889 h 445757"/>
              <a:gd name="connsiteX9" fmla="*/ 71677 w 183212"/>
              <a:gd name="connsiteY9" fmla="*/ 254714 h 445757"/>
              <a:gd name="connsiteX10" fmla="*/ 84377 w 183212"/>
              <a:gd name="connsiteY10" fmla="*/ 369014 h 445757"/>
              <a:gd name="connsiteX11" fmla="*/ 109777 w 183212"/>
              <a:gd name="connsiteY11" fmla="*/ 445214 h 445757"/>
              <a:gd name="connsiteX12" fmla="*/ 90727 w 183212"/>
              <a:gd name="connsiteY12" fmla="*/ 330914 h 445757"/>
              <a:gd name="connsiteX13" fmla="*/ 33577 w 183212"/>
              <a:gd name="connsiteY13" fmla="*/ 165814 h 445757"/>
              <a:gd name="connsiteX14" fmla="*/ 11352 w 183212"/>
              <a:gd name="connsiteY14" fmla="*/ 102314 h 445757"/>
              <a:gd name="connsiteX15" fmla="*/ 30402 w 183212"/>
              <a:gd name="connsiteY15" fmla="*/ 51514 h 445757"/>
              <a:gd name="connsiteX16" fmla="*/ 33577 w 183212"/>
              <a:gd name="connsiteY16" fmla="*/ 10239 h 445757"/>
              <a:gd name="connsiteX17" fmla="*/ 5002 w 183212"/>
              <a:gd name="connsiteY17" fmla="*/ 714 h 445757"/>
              <a:gd name="connsiteX18" fmla="*/ 182802 w 183212"/>
              <a:gd name="connsiteY18" fmla="*/ 3889 h 445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3212" h="445757">
                <a:moveTo>
                  <a:pt x="182802" y="3889"/>
                </a:moveTo>
                <a:cubicBezTo>
                  <a:pt x="190739" y="7593"/>
                  <a:pt x="81202" y="11297"/>
                  <a:pt x="52627" y="22939"/>
                </a:cubicBezTo>
                <a:cubicBezTo>
                  <a:pt x="24052" y="34581"/>
                  <a:pt x="11352" y="65272"/>
                  <a:pt x="11352" y="73739"/>
                </a:cubicBezTo>
                <a:cubicBezTo>
                  <a:pt x="11352" y="82206"/>
                  <a:pt x="50510" y="68447"/>
                  <a:pt x="52627" y="73739"/>
                </a:cubicBezTo>
                <a:cubicBezTo>
                  <a:pt x="54744" y="79031"/>
                  <a:pt x="23523" y="93318"/>
                  <a:pt x="24052" y="105489"/>
                </a:cubicBezTo>
                <a:cubicBezTo>
                  <a:pt x="24581" y="117660"/>
                  <a:pt x="54215" y="135122"/>
                  <a:pt x="55802" y="146764"/>
                </a:cubicBezTo>
                <a:cubicBezTo>
                  <a:pt x="57389" y="158406"/>
                  <a:pt x="34106" y="165285"/>
                  <a:pt x="33577" y="175339"/>
                </a:cubicBezTo>
                <a:cubicBezTo>
                  <a:pt x="33048" y="185393"/>
                  <a:pt x="48923" y="193331"/>
                  <a:pt x="52627" y="207089"/>
                </a:cubicBezTo>
                <a:cubicBezTo>
                  <a:pt x="56331" y="220847"/>
                  <a:pt x="52627" y="249951"/>
                  <a:pt x="55802" y="257889"/>
                </a:cubicBezTo>
                <a:cubicBezTo>
                  <a:pt x="58977" y="265827"/>
                  <a:pt x="66914" y="236193"/>
                  <a:pt x="71677" y="254714"/>
                </a:cubicBezTo>
                <a:cubicBezTo>
                  <a:pt x="76440" y="273235"/>
                  <a:pt x="78027" y="337264"/>
                  <a:pt x="84377" y="369014"/>
                </a:cubicBezTo>
                <a:cubicBezTo>
                  <a:pt x="90727" y="400764"/>
                  <a:pt x="108719" y="451564"/>
                  <a:pt x="109777" y="445214"/>
                </a:cubicBezTo>
                <a:cubicBezTo>
                  <a:pt x="110835" y="438864"/>
                  <a:pt x="103427" y="377481"/>
                  <a:pt x="90727" y="330914"/>
                </a:cubicBezTo>
                <a:cubicBezTo>
                  <a:pt x="78027" y="284347"/>
                  <a:pt x="46806" y="203914"/>
                  <a:pt x="33577" y="165814"/>
                </a:cubicBezTo>
                <a:cubicBezTo>
                  <a:pt x="20348" y="127714"/>
                  <a:pt x="11881" y="121364"/>
                  <a:pt x="11352" y="102314"/>
                </a:cubicBezTo>
                <a:cubicBezTo>
                  <a:pt x="10823" y="83264"/>
                  <a:pt x="26698" y="66860"/>
                  <a:pt x="30402" y="51514"/>
                </a:cubicBezTo>
                <a:cubicBezTo>
                  <a:pt x="34106" y="36168"/>
                  <a:pt x="37810" y="18706"/>
                  <a:pt x="33577" y="10239"/>
                </a:cubicBezTo>
                <a:cubicBezTo>
                  <a:pt x="29344" y="1772"/>
                  <a:pt x="-14577" y="2301"/>
                  <a:pt x="5002" y="714"/>
                </a:cubicBezTo>
                <a:cubicBezTo>
                  <a:pt x="24581" y="-873"/>
                  <a:pt x="174865" y="185"/>
                  <a:pt x="182802" y="388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5" name="フリーフォーム 1054">
            <a:extLst>
              <a:ext uri="{FF2B5EF4-FFF2-40B4-BE49-F238E27FC236}">
                <a16:creationId xmlns:a16="http://schemas.microsoft.com/office/drawing/2014/main" id="{24D9160F-B622-968E-2BAE-D89F1BC7EFF8}"/>
              </a:ext>
            </a:extLst>
          </p:cNvPr>
          <p:cNvSpPr/>
          <p:nvPr/>
        </p:nvSpPr>
        <p:spPr>
          <a:xfrm>
            <a:off x="9232870" y="10332515"/>
            <a:ext cx="80090" cy="380374"/>
          </a:xfrm>
          <a:custGeom>
            <a:avLst/>
            <a:gdLst>
              <a:gd name="connsiteX0" fmla="*/ 30 w 80090"/>
              <a:gd name="connsiteY0" fmla="*/ 2110 h 380374"/>
              <a:gd name="connsiteX1" fmla="*/ 38130 w 80090"/>
              <a:gd name="connsiteY1" fmla="*/ 256110 h 380374"/>
              <a:gd name="connsiteX2" fmla="*/ 41305 w 80090"/>
              <a:gd name="connsiteY2" fmla="*/ 233885 h 380374"/>
              <a:gd name="connsiteX3" fmla="*/ 79405 w 80090"/>
              <a:gd name="connsiteY3" fmla="*/ 379935 h 380374"/>
              <a:gd name="connsiteX4" fmla="*/ 63530 w 80090"/>
              <a:gd name="connsiteY4" fmla="*/ 275160 h 380374"/>
              <a:gd name="connsiteX5" fmla="*/ 34955 w 80090"/>
              <a:gd name="connsiteY5" fmla="*/ 164035 h 380374"/>
              <a:gd name="connsiteX6" fmla="*/ 63530 w 80090"/>
              <a:gd name="connsiteY6" fmla="*/ 211660 h 380374"/>
              <a:gd name="connsiteX7" fmla="*/ 44480 w 80090"/>
              <a:gd name="connsiteY7" fmla="*/ 157685 h 380374"/>
              <a:gd name="connsiteX8" fmla="*/ 47655 w 80090"/>
              <a:gd name="connsiteY8" fmla="*/ 214835 h 380374"/>
              <a:gd name="connsiteX9" fmla="*/ 31780 w 80090"/>
              <a:gd name="connsiteY9" fmla="*/ 138635 h 380374"/>
              <a:gd name="connsiteX10" fmla="*/ 30 w 80090"/>
              <a:gd name="connsiteY10" fmla="*/ 2110 h 3803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090" h="380374">
                <a:moveTo>
                  <a:pt x="30" y="2110"/>
                </a:moveTo>
                <a:cubicBezTo>
                  <a:pt x="1088" y="21689"/>
                  <a:pt x="31251" y="217481"/>
                  <a:pt x="38130" y="256110"/>
                </a:cubicBezTo>
                <a:cubicBezTo>
                  <a:pt x="45009" y="294739"/>
                  <a:pt x="34426" y="213248"/>
                  <a:pt x="41305" y="233885"/>
                </a:cubicBezTo>
                <a:cubicBezTo>
                  <a:pt x="48184" y="254522"/>
                  <a:pt x="75701" y="373056"/>
                  <a:pt x="79405" y="379935"/>
                </a:cubicBezTo>
                <a:cubicBezTo>
                  <a:pt x="83109" y="386814"/>
                  <a:pt x="70938" y="311143"/>
                  <a:pt x="63530" y="275160"/>
                </a:cubicBezTo>
                <a:cubicBezTo>
                  <a:pt x="56122" y="239177"/>
                  <a:pt x="34955" y="174618"/>
                  <a:pt x="34955" y="164035"/>
                </a:cubicBezTo>
                <a:cubicBezTo>
                  <a:pt x="34955" y="153452"/>
                  <a:pt x="61942" y="212718"/>
                  <a:pt x="63530" y="211660"/>
                </a:cubicBezTo>
                <a:cubicBezTo>
                  <a:pt x="65118" y="210602"/>
                  <a:pt x="47126" y="157156"/>
                  <a:pt x="44480" y="157685"/>
                </a:cubicBezTo>
                <a:cubicBezTo>
                  <a:pt x="41834" y="158214"/>
                  <a:pt x="49772" y="218010"/>
                  <a:pt x="47655" y="214835"/>
                </a:cubicBezTo>
                <a:cubicBezTo>
                  <a:pt x="45538" y="211660"/>
                  <a:pt x="38130" y="172502"/>
                  <a:pt x="31780" y="138635"/>
                </a:cubicBezTo>
                <a:cubicBezTo>
                  <a:pt x="25430" y="104768"/>
                  <a:pt x="-1028" y="-17469"/>
                  <a:pt x="30" y="21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6" name="フリーフォーム 1055">
            <a:extLst>
              <a:ext uri="{FF2B5EF4-FFF2-40B4-BE49-F238E27FC236}">
                <a16:creationId xmlns:a16="http://schemas.microsoft.com/office/drawing/2014/main" id="{665E3302-A38B-E18D-657B-DD2931B58B4E}"/>
              </a:ext>
            </a:extLst>
          </p:cNvPr>
          <p:cNvSpPr/>
          <p:nvPr/>
        </p:nvSpPr>
        <p:spPr>
          <a:xfrm>
            <a:off x="9168322" y="10362401"/>
            <a:ext cx="163022" cy="343716"/>
          </a:xfrm>
          <a:custGeom>
            <a:avLst/>
            <a:gdLst>
              <a:gd name="connsiteX0" fmla="*/ 118553 w 163022"/>
              <a:gd name="connsiteY0" fmla="*/ 799 h 343716"/>
              <a:gd name="connsiteX1" fmla="*/ 32828 w 163022"/>
              <a:gd name="connsiteY1" fmla="*/ 86524 h 343716"/>
              <a:gd name="connsiteX2" fmla="*/ 1078 w 163022"/>
              <a:gd name="connsiteY2" fmla="*/ 153199 h 343716"/>
              <a:gd name="connsiteX3" fmla="*/ 7428 w 163022"/>
              <a:gd name="connsiteY3" fmla="*/ 134149 h 343716"/>
              <a:gd name="connsiteX4" fmla="*/ 7428 w 163022"/>
              <a:gd name="connsiteY4" fmla="*/ 184949 h 343716"/>
              <a:gd name="connsiteX5" fmla="*/ 36003 w 163022"/>
              <a:gd name="connsiteY5" fmla="*/ 223049 h 343716"/>
              <a:gd name="connsiteX6" fmla="*/ 16953 w 163022"/>
              <a:gd name="connsiteY6" fmla="*/ 197649 h 343716"/>
              <a:gd name="connsiteX7" fmla="*/ 89978 w 163022"/>
              <a:gd name="connsiteY7" fmla="*/ 273849 h 343716"/>
              <a:gd name="connsiteX8" fmla="*/ 163003 w 163022"/>
              <a:gd name="connsiteY8" fmla="*/ 343699 h 343716"/>
              <a:gd name="connsiteX9" fmla="*/ 96328 w 163022"/>
              <a:gd name="connsiteY9" fmla="*/ 267499 h 343716"/>
              <a:gd name="connsiteX10" fmla="*/ 4253 w 163022"/>
              <a:gd name="connsiteY10" fmla="*/ 194474 h 343716"/>
              <a:gd name="connsiteX11" fmla="*/ 29653 w 163022"/>
              <a:gd name="connsiteY11" fmla="*/ 130974 h 343716"/>
              <a:gd name="connsiteX12" fmla="*/ 20128 w 163022"/>
              <a:gd name="connsiteY12" fmla="*/ 140499 h 343716"/>
              <a:gd name="connsiteX13" fmla="*/ 118553 w 163022"/>
              <a:gd name="connsiteY13" fmla="*/ 799 h 343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022" h="343716">
                <a:moveTo>
                  <a:pt x="118553" y="799"/>
                </a:moveTo>
                <a:cubicBezTo>
                  <a:pt x="120670" y="-8197"/>
                  <a:pt x="52407" y="61124"/>
                  <a:pt x="32828" y="86524"/>
                </a:cubicBezTo>
                <a:cubicBezTo>
                  <a:pt x="13249" y="111924"/>
                  <a:pt x="5311" y="145262"/>
                  <a:pt x="1078" y="153199"/>
                </a:cubicBezTo>
                <a:cubicBezTo>
                  <a:pt x="-3155" y="161136"/>
                  <a:pt x="6370" y="128858"/>
                  <a:pt x="7428" y="134149"/>
                </a:cubicBezTo>
                <a:cubicBezTo>
                  <a:pt x="8486" y="139440"/>
                  <a:pt x="2665" y="170132"/>
                  <a:pt x="7428" y="184949"/>
                </a:cubicBezTo>
                <a:cubicBezTo>
                  <a:pt x="12191" y="199766"/>
                  <a:pt x="36003" y="223049"/>
                  <a:pt x="36003" y="223049"/>
                </a:cubicBezTo>
                <a:cubicBezTo>
                  <a:pt x="37591" y="225166"/>
                  <a:pt x="7957" y="189182"/>
                  <a:pt x="16953" y="197649"/>
                </a:cubicBezTo>
                <a:cubicBezTo>
                  <a:pt x="25949" y="206116"/>
                  <a:pt x="65636" y="249507"/>
                  <a:pt x="89978" y="273849"/>
                </a:cubicBezTo>
                <a:cubicBezTo>
                  <a:pt x="114320" y="298191"/>
                  <a:pt x="161945" y="344757"/>
                  <a:pt x="163003" y="343699"/>
                </a:cubicBezTo>
                <a:cubicBezTo>
                  <a:pt x="164061" y="342641"/>
                  <a:pt x="122786" y="292370"/>
                  <a:pt x="96328" y="267499"/>
                </a:cubicBezTo>
                <a:cubicBezTo>
                  <a:pt x="69870" y="242628"/>
                  <a:pt x="15365" y="217228"/>
                  <a:pt x="4253" y="194474"/>
                </a:cubicBezTo>
                <a:cubicBezTo>
                  <a:pt x="-6859" y="171720"/>
                  <a:pt x="29653" y="130974"/>
                  <a:pt x="29653" y="130974"/>
                </a:cubicBezTo>
                <a:cubicBezTo>
                  <a:pt x="32299" y="121978"/>
                  <a:pt x="9016" y="157961"/>
                  <a:pt x="20128" y="140499"/>
                </a:cubicBezTo>
                <a:cubicBezTo>
                  <a:pt x="31240" y="123037"/>
                  <a:pt x="116436" y="9795"/>
                  <a:pt x="118553" y="79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7" name="フリーフォーム 1056">
            <a:extLst>
              <a:ext uri="{FF2B5EF4-FFF2-40B4-BE49-F238E27FC236}">
                <a16:creationId xmlns:a16="http://schemas.microsoft.com/office/drawing/2014/main" id="{2A3B3BC2-9536-9002-E7AD-6C39BC98EE62}"/>
              </a:ext>
            </a:extLst>
          </p:cNvPr>
          <p:cNvSpPr/>
          <p:nvPr/>
        </p:nvSpPr>
        <p:spPr>
          <a:xfrm>
            <a:off x="9144230" y="10359979"/>
            <a:ext cx="421666" cy="342427"/>
          </a:xfrm>
          <a:custGeom>
            <a:avLst/>
            <a:gdLst>
              <a:gd name="connsiteX0" fmla="*/ 133120 w 421666"/>
              <a:gd name="connsiteY0" fmla="*/ 46 h 342427"/>
              <a:gd name="connsiteX1" fmla="*/ 9295 w 421666"/>
              <a:gd name="connsiteY1" fmla="*/ 139746 h 342427"/>
              <a:gd name="connsiteX2" fmla="*/ 12470 w 421666"/>
              <a:gd name="connsiteY2" fmla="*/ 187371 h 342427"/>
              <a:gd name="connsiteX3" fmla="*/ 2945 w 421666"/>
              <a:gd name="connsiteY3" fmla="*/ 158796 h 342427"/>
              <a:gd name="connsiteX4" fmla="*/ 44220 w 421666"/>
              <a:gd name="connsiteY4" fmla="*/ 238171 h 342427"/>
              <a:gd name="connsiteX5" fmla="*/ 28345 w 421666"/>
              <a:gd name="connsiteY5" fmla="*/ 203246 h 342427"/>
              <a:gd name="connsiteX6" fmla="*/ 129945 w 421666"/>
              <a:gd name="connsiteY6" fmla="*/ 308021 h 342427"/>
              <a:gd name="connsiteX7" fmla="*/ 139470 w 421666"/>
              <a:gd name="connsiteY7" fmla="*/ 295321 h 342427"/>
              <a:gd name="connsiteX8" fmla="*/ 212495 w 421666"/>
              <a:gd name="connsiteY8" fmla="*/ 339771 h 342427"/>
              <a:gd name="connsiteX9" fmla="*/ 183920 w 421666"/>
              <a:gd name="connsiteY9" fmla="*/ 336596 h 342427"/>
              <a:gd name="connsiteX10" fmla="*/ 393470 w 421666"/>
              <a:gd name="connsiteY10" fmla="*/ 330246 h 342427"/>
              <a:gd name="connsiteX11" fmla="*/ 418870 w 421666"/>
              <a:gd name="connsiteY11" fmla="*/ 308021 h 342427"/>
              <a:gd name="connsiteX12" fmla="*/ 387120 w 421666"/>
              <a:gd name="connsiteY12" fmla="*/ 234996 h 342427"/>
              <a:gd name="connsiteX13" fmla="*/ 339495 w 421666"/>
              <a:gd name="connsiteY13" fmla="*/ 117521 h 342427"/>
              <a:gd name="connsiteX14" fmla="*/ 383945 w 421666"/>
              <a:gd name="connsiteY14" fmla="*/ 266746 h 342427"/>
              <a:gd name="connsiteX15" fmla="*/ 326795 w 421666"/>
              <a:gd name="connsiteY15" fmla="*/ 292146 h 342427"/>
              <a:gd name="connsiteX16" fmla="*/ 212495 w 421666"/>
              <a:gd name="connsiteY16" fmla="*/ 314371 h 342427"/>
              <a:gd name="connsiteX17" fmla="*/ 196620 w 421666"/>
              <a:gd name="connsiteY17" fmla="*/ 301671 h 342427"/>
              <a:gd name="connsiteX18" fmla="*/ 18820 w 421666"/>
              <a:gd name="connsiteY18" fmla="*/ 190546 h 342427"/>
              <a:gd name="connsiteX19" fmla="*/ 18820 w 421666"/>
              <a:gd name="connsiteY19" fmla="*/ 155621 h 342427"/>
              <a:gd name="connsiteX20" fmla="*/ 133120 w 421666"/>
              <a:gd name="connsiteY20" fmla="*/ 46 h 342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1666" h="342427">
                <a:moveTo>
                  <a:pt x="133120" y="46"/>
                </a:moveTo>
                <a:cubicBezTo>
                  <a:pt x="131532" y="-2600"/>
                  <a:pt x="29403" y="108525"/>
                  <a:pt x="9295" y="139746"/>
                </a:cubicBezTo>
                <a:cubicBezTo>
                  <a:pt x="-10813" y="170967"/>
                  <a:pt x="13528" y="184196"/>
                  <a:pt x="12470" y="187371"/>
                </a:cubicBezTo>
                <a:cubicBezTo>
                  <a:pt x="11412" y="190546"/>
                  <a:pt x="-2347" y="150329"/>
                  <a:pt x="2945" y="158796"/>
                </a:cubicBezTo>
                <a:cubicBezTo>
                  <a:pt x="8237" y="167263"/>
                  <a:pt x="39987" y="230763"/>
                  <a:pt x="44220" y="238171"/>
                </a:cubicBezTo>
                <a:cubicBezTo>
                  <a:pt x="48453" y="245579"/>
                  <a:pt x="14058" y="191604"/>
                  <a:pt x="28345" y="203246"/>
                </a:cubicBezTo>
                <a:cubicBezTo>
                  <a:pt x="42632" y="214888"/>
                  <a:pt x="111424" y="292675"/>
                  <a:pt x="129945" y="308021"/>
                </a:cubicBezTo>
                <a:cubicBezTo>
                  <a:pt x="148466" y="323367"/>
                  <a:pt x="125712" y="290029"/>
                  <a:pt x="139470" y="295321"/>
                </a:cubicBezTo>
                <a:cubicBezTo>
                  <a:pt x="153228" y="300613"/>
                  <a:pt x="205087" y="332892"/>
                  <a:pt x="212495" y="339771"/>
                </a:cubicBezTo>
                <a:cubicBezTo>
                  <a:pt x="219903" y="346650"/>
                  <a:pt x="153758" y="338183"/>
                  <a:pt x="183920" y="336596"/>
                </a:cubicBezTo>
                <a:cubicBezTo>
                  <a:pt x="214082" y="335009"/>
                  <a:pt x="354312" y="335009"/>
                  <a:pt x="393470" y="330246"/>
                </a:cubicBezTo>
                <a:cubicBezTo>
                  <a:pt x="432628" y="325484"/>
                  <a:pt x="419928" y="323896"/>
                  <a:pt x="418870" y="308021"/>
                </a:cubicBezTo>
                <a:cubicBezTo>
                  <a:pt x="417812" y="292146"/>
                  <a:pt x="400349" y="266746"/>
                  <a:pt x="387120" y="234996"/>
                </a:cubicBezTo>
                <a:cubicBezTo>
                  <a:pt x="373891" y="203246"/>
                  <a:pt x="340024" y="112229"/>
                  <a:pt x="339495" y="117521"/>
                </a:cubicBezTo>
                <a:cubicBezTo>
                  <a:pt x="338966" y="122813"/>
                  <a:pt x="386062" y="237642"/>
                  <a:pt x="383945" y="266746"/>
                </a:cubicBezTo>
                <a:cubicBezTo>
                  <a:pt x="381828" y="295850"/>
                  <a:pt x="355370" y="284208"/>
                  <a:pt x="326795" y="292146"/>
                </a:cubicBezTo>
                <a:cubicBezTo>
                  <a:pt x="298220" y="300084"/>
                  <a:pt x="234191" y="312784"/>
                  <a:pt x="212495" y="314371"/>
                </a:cubicBezTo>
                <a:cubicBezTo>
                  <a:pt x="190799" y="315958"/>
                  <a:pt x="228899" y="322309"/>
                  <a:pt x="196620" y="301671"/>
                </a:cubicBezTo>
                <a:cubicBezTo>
                  <a:pt x="164341" y="281034"/>
                  <a:pt x="48453" y="214888"/>
                  <a:pt x="18820" y="190546"/>
                </a:cubicBezTo>
                <a:cubicBezTo>
                  <a:pt x="-10813" y="166204"/>
                  <a:pt x="-1288" y="183667"/>
                  <a:pt x="18820" y="155621"/>
                </a:cubicBezTo>
                <a:cubicBezTo>
                  <a:pt x="38928" y="127575"/>
                  <a:pt x="134708" y="2692"/>
                  <a:pt x="133120" y="4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8" name="フリーフォーム 1057">
            <a:extLst>
              <a:ext uri="{FF2B5EF4-FFF2-40B4-BE49-F238E27FC236}">
                <a16:creationId xmlns:a16="http://schemas.microsoft.com/office/drawing/2014/main" id="{69073FA5-547B-0E43-829D-FF49120F94B4}"/>
              </a:ext>
            </a:extLst>
          </p:cNvPr>
          <p:cNvSpPr/>
          <p:nvPr/>
        </p:nvSpPr>
        <p:spPr>
          <a:xfrm>
            <a:off x="8785049" y="10372723"/>
            <a:ext cx="54286" cy="178551"/>
          </a:xfrm>
          <a:custGeom>
            <a:avLst/>
            <a:gdLst>
              <a:gd name="connsiteX0" fmla="*/ 41451 w 54286"/>
              <a:gd name="connsiteY0" fmla="*/ 2 h 178551"/>
              <a:gd name="connsiteX1" fmla="*/ 176 w 54286"/>
              <a:gd name="connsiteY1" fmla="*/ 114302 h 178551"/>
              <a:gd name="connsiteX2" fmla="*/ 25576 w 54286"/>
              <a:gd name="connsiteY2" fmla="*/ 155577 h 178551"/>
              <a:gd name="connsiteX3" fmla="*/ 25576 w 54286"/>
              <a:gd name="connsiteY3" fmla="*/ 168277 h 178551"/>
              <a:gd name="connsiteX4" fmla="*/ 54151 w 54286"/>
              <a:gd name="connsiteY4" fmla="*/ 107952 h 178551"/>
              <a:gd name="connsiteX5" fmla="*/ 35101 w 54286"/>
              <a:gd name="connsiteY5" fmla="*/ 177802 h 178551"/>
              <a:gd name="connsiteX6" fmla="*/ 6526 w 54286"/>
              <a:gd name="connsiteY6" fmla="*/ 142877 h 178551"/>
              <a:gd name="connsiteX7" fmla="*/ 6526 w 54286"/>
              <a:gd name="connsiteY7" fmla="*/ 111127 h 178551"/>
              <a:gd name="connsiteX8" fmla="*/ 41451 w 54286"/>
              <a:gd name="connsiteY8" fmla="*/ 2 h 178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4286" h="178551">
                <a:moveTo>
                  <a:pt x="41451" y="2"/>
                </a:moveTo>
                <a:cubicBezTo>
                  <a:pt x="40393" y="531"/>
                  <a:pt x="2822" y="88373"/>
                  <a:pt x="176" y="114302"/>
                </a:cubicBezTo>
                <a:cubicBezTo>
                  <a:pt x="-2470" y="140231"/>
                  <a:pt x="25576" y="155577"/>
                  <a:pt x="25576" y="155577"/>
                </a:cubicBezTo>
                <a:cubicBezTo>
                  <a:pt x="29809" y="164573"/>
                  <a:pt x="20813" y="176215"/>
                  <a:pt x="25576" y="168277"/>
                </a:cubicBezTo>
                <a:cubicBezTo>
                  <a:pt x="30338" y="160340"/>
                  <a:pt x="52564" y="106365"/>
                  <a:pt x="54151" y="107952"/>
                </a:cubicBezTo>
                <a:cubicBezTo>
                  <a:pt x="55738" y="109539"/>
                  <a:pt x="43038" y="171981"/>
                  <a:pt x="35101" y="177802"/>
                </a:cubicBezTo>
                <a:cubicBezTo>
                  <a:pt x="27164" y="183623"/>
                  <a:pt x="11288" y="153989"/>
                  <a:pt x="6526" y="142877"/>
                </a:cubicBezTo>
                <a:cubicBezTo>
                  <a:pt x="1764" y="131765"/>
                  <a:pt x="1764" y="130177"/>
                  <a:pt x="6526" y="111127"/>
                </a:cubicBezTo>
                <a:cubicBezTo>
                  <a:pt x="11288" y="92077"/>
                  <a:pt x="42509" y="-527"/>
                  <a:pt x="41451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9" name="フリーフォーム 1058">
            <a:extLst>
              <a:ext uri="{FF2B5EF4-FFF2-40B4-BE49-F238E27FC236}">
                <a16:creationId xmlns:a16="http://schemas.microsoft.com/office/drawing/2014/main" id="{109BAADC-2344-B09F-ADA7-2E2EC2E59FF8}"/>
              </a:ext>
            </a:extLst>
          </p:cNvPr>
          <p:cNvSpPr/>
          <p:nvPr/>
        </p:nvSpPr>
        <p:spPr>
          <a:xfrm>
            <a:off x="8770154" y="10384911"/>
            <a:ext cx="101163" cy="225319"/>
          </a:xfrm>
          <a:custGeom>
            <a:avLst/>
            <a:gdLst>
              <a:gd name="connsiteX0" fmla="*/ 46821 w 101163"/>
              <a:gd name="connsiteY0" fmla="*/ 514 h 225319"/>
              <a:gd name="connsiteX1" fmla="*/ 11896 w 101163"/>
              <a:gd name="connsiteY1" fmla="*/ 117989 h 225319"/>
              <a:gd name="connsiteX2" fmla="*/ 8721 w 101163"/>
              <a:gd name="connsiteY2" fmla="*/ 143389 h 225319"/>
              <a:gd name="connsiteX3" fmla="*/ 2371 w 101163"/>
              <a:gd name="connsiteY3" fmla="*/ 127514 h 225319"/>
              <a:gd name="connsiteX4" fmla="*/ 53171 w 101163"/>
              <a:gd name="connsiteY4" fmla="*/ 184664 h 225319"/>
              <a:gd name="connsiteX5" fmla="*/ 97621 w 101163"/>
              <a:gd name="connsiteY5" fmla="*/ 222764 h 225319"/>
              <a:gd name="connsiteX6" fmla="*/ 94446 w 101163"/>
              <a:gd name="connsiteY6" fmla="*/ 111639 h 225319"/>
              <a:gd name="connsiteX7" fmla="*/ 97621 w 101163"/>
              <a:gd name="connsiteY7" fmla="*/ 200539 h 225319"/>
              <a:gd name="connsiteX8" fmla="*/ 37296 w 101163"/>
              <a:gd name="connsiteY8" fmla="*/ 133864 h 225319"/>
              <a:gd name="connsiteX9" fmla="*/ 5546 w 101163"/>
              <a:gd name="connsiteY9" fmla="*/ 127514 h 225319"/>
              <a:gd name="connsiteX10" fmla="*/ 5546 w 101163"/>
              <a:gd name="connsiteY10" fmla="*/ 76714 h 225319"/>
              <a:gd name="connsiteX11" fmla="*/ 46821 w 101163"/>
              <a:gd name="connsiteY11" fmla="*/ 514 h 22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01163" h="225319">
                <a:moveTo>
                  <a:pt x="46821" y="514"/>
                </a:moveTo>
                <a:cubicBezTo>
                  <a:pt x="47879" y="7393"/>
                  <a:pt x="18246" y="94177"/>
                  <a:pt x="11896" y="117989"/>
                </a:cubicBezTo>
                <a:cubicBezTo>
                  <a:pt x="5546" y="141801"/>
                  <a:pt x="10308" y="141802"/>
                  <a:pt x="8721" y="143389"/>
                </a:cubicBezTo>
                <a:cubicBezTo>
                  <a:pt x="7134" y="144976"/>
                  <a:pt x="-5037" y="120635"/>
                  <a:pt x="2371" y="127514"/>
                </a:cubicBezTo>
                <a:cubicBezTo>
                  <a:pt x="9779" y="134393"/>
                  <a:pt x="37296" y="168789"/>
                  <a:pt x="53171" y="184664"/>
                </a:cubicBezTo>
                <a:cubicBezTo>
                  <a:pt x="69046" y="200539"/>
                  <a:pt x="90742" y="234935"/>
                  <a:pt x="97621" y="222764"/>
                </a:cubicBezTo>
                <a:cubicBezTo>
                  <a:pt x="104500" y="210593"/>
                  <a:pt x="94446" y="115343"/>
                  <a:pt x="94446" y="111639"/>
                </a:cubicBezTo>
                <a:cubicBezTo>
                  <a:pt x="94446" y="107935"/>
                  <a:pt x="107146" y="196835"/>
                  <a:pt x="97621" y="200539"/>
                </a:cubicBezTo>
                <a:cubicBezTo>
                  <a:pt x="88096" y="204243"/>
                  <a:pt x="52642" y="146035"/>
                  <a:pt x="37296" y="133864"/>
                </a:cubicBezTo>
                <a:cubicBezTo>
                  <a:pt x="21950" y="121693"/>
                  <a:pt x="10838" y="137039"/>
                  <a:pt x="5546" y="127514"/>
                </a:cubicBezTo>
                <a:cubicBezTo>
                  <a:pt x="254" y="117989"/>
                  <a:pt x="-1862" y="95764"/>
                  <a:pt x="5546" y="76714"/>
                </a:cubicBezTo>
                <a:cubicBezTo>
                  <a:pt x="12954" y="57664"/>
                  <a:pt x="45763" y="-6365"/>
                  <a:pt x="46821" y="5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0" name="フリーフォーム 1059">
            <a:extLst>
              <a:ext uri="{FF2B5EF4-FFF2-40B4-BE49-F238E27FC236}">
                <a16:creationId xmlns:a16="http://schemas.microsoft.com/office/drawing/2014/main" id="{A450D77B-457E-616D-4386-919E257BA1DF}"/>
              </a:ext>
            </a:extLst>
          </p:cNvPr>
          <p:cNvSpPr/>
          <p:nvPr/>
        </p:nvSpPr>
        <p:spPr>
          <a:xfrm>
            <a:off x="8654212" y="10563145"/>
            <a:ext cx="207334" cy="474273"/>
          </a:xfrm>
          <a:custGeom>
            <a:avLst/>
            <a:gdLst>
              <a:gd name="connsiteX0" fmla="*/ 207213 w 207334"/>
              <a:gd name="connsiteY0" fmla="*/ 80 h 474273"/>
              <a:gd name="connsiteX1" fmla="*/ 127838 w 207334"/>
              <a:gd name="connsiteY1" fmla="*/ 104855 h 474273"/>
              <a:gd name="connsiteX2" fmla="*/ 162763 w 207334"/>
              <a:gd name="connsiteY2" fmla="*/ 98505 h 474273"/>
              <a:gd name="connsiteX3" fmla="*/ 23063 w 207334"/>
              <a:gd name="connsiteY3" fmla="*/ 241380 h 474273"/>
              <a:gd name="connsiteX4" fmla="*/ 26238 w 207334"/>
              <a:gd name="connsiteY4" fmla="*/ 238205 h 474273"/>
              <a:gd name="connsiteX5" fmla="*/ 32588 w 207334"/>
              <a:gd name="connsiteY5" fmla="*/ 241380 h 474273"/>
              <a:gd name="connsiteX6" fmla="*/ 4013 w 207334"/>
              <a:gd name="connsiteY6" fmla="*/ 276305 h 474273"/>
              <a:gd name="connsiteX7" fmla="*/ 838 w 207334"/>
              <a:gd name="connsiteY7" fmla="*/ 352505 h 474273"/>
              <a:gd name="connsiteX8" fmla="*/ 838 w 207334"/>
              <a:gd name="connsiteY8" fmla="*/ 320755 h 474273"/>
              <a:gd name="connsiteX9" fmla="*/ 10363 w 207334"/>
              <a:gd name="connsiteY9" fmla="*/ 374730 h 474273"/>
              <a:gd name="connsiteX10" fmla="*/ 35763 w 207334"/>
              <a:gd name="connsiteY10" fmla="*/ 473155 h 474273"/>
              <a:gd name="connsiteX11" fmla="*/ 19888 w 207334"/>
              <a:gd name="connsiteY11" fmla="*/ 419180 h 474273"/>
              <a:gd name="connsiteX12" fmla="*/ 16713 w 207334"/>
              <a:gd name="connsiteY12" fmla="*/ 289005 h 474273"/>
              <a:gd name="connsiteX13" fmla="*/ 92913 w 207334"/>
              <a:gd name="connsiteY13" fmla="*/ 196930 h 474273"/>
              <a:gd name="connsiteX14" fmla="*/ 86563 w 207334"/>
              <a:gd name="connsiteY14" fmla="*/ 206455 h 474273"/>
              <a:gd name="connsiteX15" fmla="*/ 162763 w 207334"/>
              <a:gd name="connsiteY15" fmla="*/ 120730 h 474273"/>
              <a:gd name="connsiteX16" fmla="*/ 146888 w 207334"/>
              <a:gd name="connsiteY16" fmla="*/ 123905 h 474273"/>
              <a:gd name="connsiteX17" fmla="*/ 207213 w 207334"/>
              <a:gd name="connsiteY17" fmla="*/ 80 h 474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07334" h="474273">
                <a:moveTo>
                  <a:pt x="207213" y="80"/>
                </a:moveTo>
                <a:cubicBezTo>
                  <a:pt x="204038" y="-3095"/>
                  <a:pt x="135246" y="88451"/>
                  <a:pt x="127838" y="104855"/>
                </a:cubicBezTo>
                <a:cubicBezTo>
                  <a:pt x="120430" y="121259"/>
                  <a:pt x="180225" y="75751"/>
                  <a:pt x="162763" y="98505"/>
                </a:cubicBezTo>
                <a:cubicBezTo>
                  <a:pt x="145300" y="121259"/>
                  <a:pt x="45817" y="218097"/>
                  <a:pt x="23063" y="241380"/>
                </a:cubicBezTo>
                <a:cubicBezTo>
                  <a:pt x="309" y="264663"/>
                  <a:pt x="24651" y="238205"/>
                  <a:pt x="26238" y="238205"/>
                </a:cubicBezTo>
                <a:cubicBezTo>
                  <a:pt x="27825" y="238205"/>
                  <a:pt x="36292" y="235030"/>
                  <a:pt x="32588" y="241380"/>
                </a:cubicBezTo>
                <a:cubicBezTo>
                  <a:pt x="28884" y="247730"/>
                  <a:pt x="9305" y="257784"/>
                  <a:pt x="4013" y="276305"/>
                </a:cubicBezTo>
                <a:cubicBezTo>
                  <a:pt x="-1279" y="294826"/>
                  <a:pt x="1367" y="345097"/>
                  <a:pt x="838" y="352505"/>
                </a:cubicBezTo>
                <a:cubicBezTo>
                  <a:pt x="309" y="359913"/>
                  <a:pt x="-749" y="317051"/>
                  <a:pt x="838" y="320755"/>
                </a:cubicBezTo>
                <a:cubicBezTo>
                  <a:pt x="2425" y="324459"/>
                  <a:pt x="4542" y="349330"/>
                  <a:pt x="10363" y="374730"/>
                </a:cubicBezTo>
                <a:cubicBezTo>
                  <a:pt x="16184" y="400130"/>
                  <a:pt x="34176" y="465747"/>
                  <a:pt x="35763" y="473155"/>
                </a:cubicBezTo>
                <a:cubicBezTo>
                  <a:pt x="37350" y="480563"/>
                  <a:pt x="23063" y="449872"/>
                  <a:pt x="19888" y="419180"/>
                </a:cubicBezTo>
                <a:cubicBezTo>
                  <a:pt x="16713" y="388488"/>
                  <a:pt x="4542" y="326046"/>
                  <a:pt x="16713" y="289005"/>
                </a:cubicBezTo>
                <a:cubicBezTo>
                  <a:pt x="28884" y="251964"/>
                  <a:pt x="81271" y="210688"/>
                  <a:pt x="92913" y="196930"/>
                </a:cubicBezTo>
                <a:cubicBezTo>
                  <a:pt x="104555" y="183172"/>
                  <a:pt x="74921" y="219155"/>
                  <a:pt x="86563" y="206455"/>
                </a:cubicBezTo>
                <a:cubicBezTo>
                  <a:pt x="98205" y="193755"/>
                  <a:pt x="152709" y="134488"/>
                  <a:pt x="162763" y="120730"/>
                </a:cubicBezTo>
                <a:cubicBezTo>
                  <a:pt x="172817" y="106972"/>
                  <a:pt x="143713" y="139251"/>
                  <a:pt x="146888" y="123905"/>
                </a:cubicBezTo>
                <a:cubicBezTo>
                  <a:pt x="150063" y="108559"/>
                  <a:pt x="210388" y="3255"/>
                  <a:pt x="207213" y="8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1" name="フリーフォーム 1060">
            <a:extLst>
              <a:ext uri="{FF2B5EF4-FFF2-40B4-BE49-F238E27FC236}">
                <a16:creationId xmlns:a16="http://schemas.microsoft.com/office/drawing/2014/main" id="{EC6D8725-27D8-B0BE-3B4C-08D87736584E}"/>
              </a:ext>
            </a:extLst>
          </p:cNvPr>
          <p:cNvSpPr/>
          <p:nvPr/>
        </p:nvSpPr>
        <p:spPr>
          <a:xfrm>
            <a:off x="8756557" y="10609568"/>
            <a:ext cx="103005" cy="229888"/>
          </a:xfrm>
          <a:custGeom>
            <a:avLst/>
            <a:gdLst>
              <a:gd name="connsiteX0" fmla="*/ 82643 w 103005"/>
              <a:gd name="connsiteY0" fmla="*/ 1282 h 229888"/>
              <a:gd name="connsiteX1" fmla="*/ 101693 w 103005"/>
              <a:gd name="connsiteY1" fmla="*/ 48907 h 229888"/>
              <a:gd name="connsiteX2" fmla="*/ 41368 w 103005"/>
              <a:gd name="connsiteY2" fmla="*/ 125107 h 229888"/>
              <a:gd name="connsiteX3" fmla="*/ 92168 w 103005"/>
              <a:gd name="connsiteY3" fmla="*/ 90182 h 229888"/>
              <a:gd name="connsiteX4" fmla="*/ 22318 w 103005"/>
              <a:gd name="connsiteY4" fmla="*/ 175907 h 229888"/>
              <a:gd name="connsiteX5" fmla="*/ 93 w 103005"/>
              <a:gd name="connsiteY5" fmla="*/ 229882 h 229888"/>
              <a:gd name="connsiteX6" fmla="*/ 28668 w 103005"/>
              <a:gd name="connsiteY6" fmla="*/ 172732 h 229888"/>
              <a:gd name="connsiteX7" fmla="*/ 79468 w 103005"/>
              <a:gd name="connsiteY7" fmla="*/ 99707 h 229888"/>
              <a:gd name="connsiteX8" fmla="*/ 82643 w 103005"/>
              <a:gd name="connsiteY8" fmla="*/ 1282 h 229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3005" h="229888">
                <a:moveTo>
                  <a:pt x="82643" y="1282"/>
                </a:moveTo>
                <a:cubicBezTo>
                  <a:pt x="86347" y="-7185"/>
                  <a:pt x="108572" y="28270"/>
                  <a:pt x="101693" y="48907"/>
                </a:cubicBezTo>
                <a:cubicBezTo>
                  <a:pt x="94814" y="69544"/>
                  <a:pt x="42955" y="118228"/>
                  <a:pt x="41368" y="125107"/>
                </a:cubicBezTo>
                <a:cubicBezTo>
                  <a:pt x="39781" y="131986"/>
                  <a:pt x="95343" y="81715"/>
                  <a:pt x="92168" y="90182"/>
                </a:cubicBezTo>
                <a:cubicBezTo>
                  <a:pt x="88993" y="98649"/>
                  <a:pt x="37664" y="152624"/>
                  <a:pt x="22318" y="175907"/>
                </a:cubicBezTo>
                <a:cubicBezTo>
                  <a:pt x="6972" y="199190"/>
                  <a:pt x="-965" y="230411"/>
                  <a:pt x="93" y="229882"/>
                </a:cubicBezTo>
                <a:cubicBezTo>
                  <a:pt x="1151" y="229353"/>
                  <a:pt x="15439" y="194428"/>
                  <a:pt x="28668" y="172732"/>
                </a:cubicBezTo>
                <a:cubicBezTo>
                  <a:pt x="41897" y="151036"/>
                  <a:pt x="68885" y="124578"/>
                  <a:pt x="79468" y="99707"/>
                </a:cubicBezTo>
                <a:cubicBezTo>
                  <a:pt x="90051" y="74836"/>
                  <a:pt x="78939" y="9749"/>
                  <a:pt x="82643" y="128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2" name="フリーフォーム 1061">
            <a:extLst>
              <a:ext uri="{FF2B5EF4-FFF2-40B4-BE49-F238E27FC236}">
                <a16:creationId xmlns:a16="http://schemas.microsoft.com/office/drawing/2014/main" id="{3F7A900D-7156-EFFF-DC2C-BAAD793C02D9}"/>
              </a:ext>
            </a:extLst>
          </p:cNvPr>
          <p:cNvSpPr/>
          <p:nvPr/>
        </p:nvSpPr>
        <p:spPr>
          <a:xfrm>
            <a:off x="8712169" y="10737787"/>
            <a:ext cx="69951" cy="184228"/>
          </a:xfrm>
          <a:custGeom>
            <a:avLst/>
            <a:gdLst>
              <a:gd name="connsiteX0" fmla="*/ 69881 w 69951"/>
              <a:gd name="connsiteY0" fmla="*/ 63 h 184228"/>
              <a:gd name="connsiteX1" fmla="*/ 15906 w 69951"/>
              <a:gd name="connsiteY1" fmla="*/ 101663 h 184228"/>
              <a:gd name="connsiteX2" fmla="*/ 9556 w 69951"/>
              <a:gd name="connsiteY2" fmla="*/ 184213 h 184228"/>
              <a:gd name="connsiteX3" fmla="*/ 31 w 69951"/>
              <a:gd name="connsiteY3" fmla="*/ 95313 h 184228"/>
              <a:gd name="connsiteX4" fmla="*/ 6381 w 69951"/>
              <a:gd name="connsiteY4" fmla="*/ 57213 h 184228"/>
              <a:gd name="connsiteX5" fmla="*/ 3206 w 69951"/>
              <a:gd name="connsiteY5" fmla="*/ 85788 h 184228"/>
              <a:gd name="connsiteX6" fmla="*/ 69881 w 69951"/>
              <a:gd name="connsiteY6" fmla="*/ 63 h 184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9951" h="184228">
                <a:moveTo>
                  <a:pt x="69881" y="63"/>
                </a:moveTo>
                <a:cubicBezTo>
                  <a:pt x="71998" y="2709"/>
                  <a:pt x="25960" y="70971"/>
                  <a:pt x="15906" y="101663"/>
                </a:cubicBezTo>
                <a:cubicBezTo>
                  <a:pt x="5852" y="132355"/>
                  <a:pt x="12202" y="185271"/>
                  <a:pt x="9556" y="184213"/>
                </a:cubicBezTo>
                <a:cubicBezTo>
                  <a:pt x="6910" y="183155"/>
                  <a:pt x="560" y="116480"/>
                  <a:pt x="31" y="95313"/>
                </a:cubicBezTo>
                <a:cubicBezTo>
                  <a:pt x="-498" y="74146"/>
                  <a:pt x="5852" y="58800"/>
                  <a:pt x="6381" y="57213"/>
                </a:cubicBezTo>
                <a:cubicBezTo>
                  <a:pt x="6910" y="55626"/>
                  <a:pt x="-4732" y="92667"/>
                  <a:pt x="3206" y="85788"/>
                </a:cubicBezTo>
                <a:cubicBezTo>
                  <a:pt x="11144" y="78909"/>
                  <a:pt x="67764" y="-2583"/>
                  <a:pt x="69881" y="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3" name="フリーフォーム 1062">
            <a:extLst>
              <a:ext uri="{FF2B5EF4-FFF2-40B4-BE49-F238E27FC236}">
                <a16:creationId xmlns:a16="http://schemas.microsoft.com/office/drawing/2014/main" id="{745C339B-5060-D94D-0947-B8E9146537D9}"/>
              </a:ext>
            </a:extLst>
          </p:cNvPr>
          <p:cNvSpPr/>
          <p:nvPr/>
        </p:nvSpPr>
        <p:spPr>
          <a:xfrm>
            <a:off x="8677252" y="10790544"/>
            <a:ext cx="43030" cy="116862"/>
          </a:xfrm>
          <a:custGeom>
            <a:avLst/>
            <a:gdLst>
              <a:gd name="connsiteX0" fmla="*/ 23 w 43030"/>
              <a:gd name="connsiteY0" fmla="*/ 115581 h 116862"/>
              <a:gd name="connsiteX1" fmla="*/ 41298 w 43030"/>
              <a:gd name="connsiteY1" fmla="*/ 1281 h 116862"/>
              <a:gd name="connsiteX2" fmla="*/ 34948 w 43030"/>
              <a:gd name="connsiteY2" fmla="*/ 58431 h 116862"/>
              <a:gd name="connsiteX3" fmla="*/ 23 w 43030"/>
              <a:gd name="connsiteY3" fmla="*/ 115581 h 116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3030" h="116862">
                <a:moveTo>
                  <a:pt x="23" y="115581"/>
                </a:moveTo>
                <a:cubicBezTo>
                  <a:pt x="1081" y="106056"/>
                  <a:pt x="35477" y="10806"/>
                  <a:pt x="41298" y="1281"/>
                </a:cubicBezTo>
                <a:cubicBezTo>
                  <a:pt x="47119" y="-8244"/>
                  <a:pt x="36535" y="37794"/>
                  <a:pt x="34948" y="58431"/>
                </a:cubicBezTo>
                <a:cubicBezTo>
                  <a:pt x="33361" y="79068"/>
                  <a:pt x="-1035" y="125106"/>
                  <a:pt x="23" y="1155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4" name="フリーフォーム 1063">
            <a:extLst>
              <a:ext uri="{FF2B5EF4-FFF2-40B4-BE49-F238E27FC236}">
                <a16:creationId xmlns:a16="http://schemas.microsoft.com/office/drawing/2014/main" id="{65907F43-1C98-3834-FC95-252636BA425F}"/>
              </a:ext>
            </a:extLst>
          </p:cNvPr>
          <p:cNvSpPr/>
          <p:nvPr/>
        </p:nvSpPr>
        <p:spPr>
          <a:xfrm>
            <a:off x="9533580" y="10663990"/>
            <a:ext cx="50789" cy="410418"/>
          </a:xfrm>
          <a:custGeom>
            <a:avLst/>
            <a:gdLst>
              <a:gd name="connsiteX0" fmla="*/ 945 w 50789"/>
              <a:gd name="connsiteY0" fmla="*/ 835 h 410418"/>
              <a:gd name="connsiteX1" fmla="*/ 48570 w 50789"/>
              <a:gd name="connsiteY1" fmla="*/ 219910 h 410418"/>
              <a:gd name="connsiteX2" fmla="*/ 42220 w 50789"/>
              <a:gd name="connsiteY2" fmla="*/ 207210 h 410418"/>
              <a:gd name="connsiteX3" fmla="*/ 35870 w 50789"/>
              <a:gd name="connsiteY3" fmla="*/ 280235 h 410418"/>
              <a:gd name="connsiteX4" fmla="*/ 10470 w 50789"/>
              <a:gd name="connsiteY4" fmla="*/ 410410 h 410418"/>
              <a:gd name="connsiteX5" fmla="*/ 32695 w 50789"/>
              <a:gd name="connsiteY5" fmla="*/ 273885 h 410418"/>
              <a:gd name="connsiteX6" fmla="*/ 10470 w 50789"/>
              <a:gd name="connsiteY6" fmla="*/ 137360 h 410418"/>
              <a:gd name="connsiteX7" fmla="*/ 16820 w 50789"/>
              <a:gd name="connsiteY7" fmla="*/ 143710 h 410418"/>
              <a:gd name="connsiteX8" fmla="*/ 945 w 50789"/>
              <a:gd name="connsiteY8" fmla="*/ 835 h 4104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789" h="410418">
                <a:moveTo>
                  <a:pt x="945" y="835"/>
                </a:moveTo>
                <a:cubicBezTo>
                  <a:pt x="6237" y="13535"/>
                  <a:pt x="41691" y="185514"/>
                  <a:pt x="48570" y="219910"/>
                </a:cubicBezTo>
                <a:cubicBezTo>
                  <a:pt x="55449" y="254306"/>
                  <a:pt x="44337" y="197156"/>
                  <a:pt x="42220" y="207210"/>
                </a:cubicBezTo>
                <a:cubicBezTo>
                  <a:pt x="40103" y="217264"/>
                  <a:pt x="41162" y="246368"/>
                  <a:pt x="35870" y="280235"/>
                </a:cubicBezTo>
                <a:cubicBezTo>
                  <a:pt x="30578" y="314102"/>
                  <a:pt x="10999" y="411468"/>
                  <a:pt x="10470" y="410410"/>
                </a:cubicBezTo>
                <a:cubicBezTo>
                  <a:pt x="9941" y="409352"/>
                  <a:pt x="32695" y="319393"/>
                  <a:pt x="32695" y="273885"/>
                </a:cubicBezTo>
                <a:cubicBezTo>
                  <a:pt x="32695" y="228377"/>
                  <a:pt x="13116" y="159056"/>
                  <a:pt x="10470" y="137360"/>
                </a:cubicBezTo>
                <a:cubicBezTo>
                  <a:pt x="7824" y="115664"/>
                  <a:pt x="19466" y="163289"/>
                  <a:pt x="16820" y="143710"/>
                </a:cubicBezTo>
                <a:cubicBezTo>
                  <a:pt x="14174" y="124131"/>
                  <a:pt x="-4347" y="-11865"/>
                  <a:pt x="945" y="8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5" name="フリーフォーム 1064">
            <a:extLst>
              <a:ext uri="{FF2B5EF4-FFF2-40B4-BE49-F238E27FC236}">
                <a16:creationId xmlns:a16="http://schemas.microsoft.com/office/drawing/2014/main" id="{6EAF150E-BA50-8463-0B32-BA31B4A12793}"/>
              </a:ext>
            </a:extLst>
          </p:cNvPr>
          <p:cNvSpPr/>
          <p:nvPr/>
        </p:nvSpPr>
        <p:spPr>
          <a:xfrm>
            <a:off x="8823314" y="10545839"/>
            <a:ext cx="676589" cy="249161"/>
          </a:xfrm>
          <a:custGeom>
            <a:avLst/>
            <a:gdLst>
              <a:gd name="connsiteX0" fmla="*/ 11 w 676589"/>
              <a:gd name="connsiteY0" fmla="*/ 7861 h 249161"/>
              <a:gd name="connsiteX1" fmla="*/ 98436 w 676589"/>
              <a:gd name="connsiteY1" fmla="*/ 103111 h 249161"/>
              <a:gd name="connsiteX2" fmla="*/ 177811 w 676589"/>
              <a:gd name="connsiteY2" fmla="*/ 55486 h 249161"/>
              <a:gd name="connsiteX3" fmla="*/ 165111 w 676589"/>
              <a:gd name="connsiteY3" fmla="*/ 118986 h 249161"/>
              <a:gd name="connsiteX4" fmla="*/ 219086 w 676589"/>
              <a:gd name="connsiteY4" fmla="*/ 39611 h 249161"/>
              <a:gd name="connsiteX5" fmla="*/ 298461 w 676589"/>
              <a:gd name="connsiteY5" fmla="*/ 1511 h 249161"/>
              <a:gd name="connsiteX6" fmla="*/ 279411 w 676589"/>
              <a:gd name="connsiteY6" fmla="*/ 11036 h 249161"/>
              <a:gd name="connsiteX7" fmla="*/ 317511 w 676589"/>
              <a:gd name="connsiteY7" fmla="*/ 42786 h 249161"/>
              <a:gd name="connsiteX8" fmla="*/ 396886 w 676589"/>
              <a:gd name="connsiteY8" fmla="*/ 179311 h 249161"/>
              <a:gd name="connsiteX9" fmla="*/ 365136 w 676589"/>
              <a:gd name="connsiteY9" fmla="*/ 150736 h 249161"/>
              <a:gd name="connsiteX10" fmla="*/ 425461 w 676589"/>
              <a:gd name="connsiteY10" fmla="*/ 223761 h 249161"/>
              <a:gd name="connsiteX11" fmla="*/ 409586 w 676589"/>
              <a:gd name="connsiteY11" fmla="*/ 233286 h 249161"/>
              <a:gd name="connsiteX12" fmla="*/ 558811 w 676589"/>
              <a:gd name="connsiteY12" fmla="*/ 226936 h 249161"/>
              <a:gd name="connsiteX13" fmla="*/ 520711 w 676589"/>
              <a:gd name="connsiteY13" fmla="*/ 249161 h 249161"/>
              <a:gd name="connsiteX14" fmla="*/ 638186 w 676589"/>
              <a:gd name="connsiteY14" fmla="*/ 226936 h 249161"/>
              <a:gd name="connsiteX15" fmla="*/ 676286 w 676589"/>
              <a:gd name="connsiteY15" fmla="*/ 153911 h 249161"/>
              <a:gd name="connsiteX16" fmla="*/ 622311 w 676589"/>
              <a:gd name="connsiteY16" fmla="*/ 223761 h 249161"/>
              <a:gd name="connsiteX17" fmla="*/ 406411 w 676589"/>
              <a:gd name="connsiteY17" fmla="*/ 207886 h 249161"/>
              <a:gd name="connsiteX18" fmla="*/ 301636 w 676589"/>
              <a:gd name="connsiteY18" fmla="*/ 26911 h 249161"/>
              <a:gd name="connsiteX19" fmla="*/ 152411 w 676589"/>
              <a:gd name="connsiteY19" fmla="*/ 141211 h 249161"/>
              <a:gd name="connsiteX20" fmla="*/ 244486 w 676589"/>
              <a:gd name="connsiteY20" fmla="*/ 55486 h 249161"/>
              <a:gd name="connsiteX21" fmla="*/ 184161 w 676589"/>
              <a:gd name="connsiteY21" fmla="*/ 71361 h 249161"/>
              <a:gd name="connsiteX22" fmla="*/ 123836 w 676589"/>
              <a:gd name="connsiteY22" fmla="*/ 84061 h 249161"/>
              <a:gd name="connsiteX23" fmla="*/ 63511 w 676589"/>
              <a:gd name="connsiteY23" fmla="*/ 4686 h 249161"/>
              <a:gd name="connsiteX24" fmla="*/ 104786 w 676589"/>
              <a:gd name="connsiteY24" fmla="*/ 77711 h 249161"/>
              <a:gd name="connsiteX25" fmla="*/ 11 w 676589"/>
              <a:gd name="connsiteY25" fmla="*/ 7861 h 249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76589" h="249161">
                <a:moveTo>
                  <a:pt x="11" y="7861"/>
                </a:moveTo>
                <a:cubicBezTo>
                  <a:pt x="-1047" y="12094"/>
                  <a:pt x="68803" y="95174"/>
                  <a:pt x="98436" y="103111"/>
                </a:cubicBezTo>
                <a:cubicBezTo>
                  <a:pt x="128069" y="111048"/>
                  <a:pt x="166698" y="52840"/>
                  <a:pt x="177811" y="55486"/>
                </a:cubicBezTo>
                <a:cubicBezTo>
                  <a:pt x="188924" y="58132"/>
                  <a:pt x="158232" y="121632"/>
                  <a:pt x="165111" y="118986"/>
                </a:cubicBezTo>
                <a:cubicBezTo>
                  <a:pt x="171990" y="116340"/>
                  <a:pt x="196861" y="59190"/>
                  <a:pt x="219086" y="39611"/>
                </a:cubicBezTo>
                <a:cubicBezTo>
                  <a:pt x="241311" y="20032"/>
                  <a:pt x="288407" y="6273"/>
                  <a:pt x="298461" y="1511"/>
                </a:cubicBezTo>
                <a:cubicBezTo>
                  <a:pt x="308515" y="-3252"/>
                  <a:pt x="276236" y="4157"/>
                  <a:pt x="279411" y="11036"/>
                </a:cubicBezTo>
                <a:cubicBezTo>
                  <a:pt x="282586" y="17915"/>
                  <a:pt x="297932" y="14740"/>
                  <a:pt x="317511" y="42786"/>
                </a:cubicBezTo>
                <a:cubicBezTo>
                  <a:pt x="337090" y="70832"/>
                  <a:pt x="388949" y="161319"/>
                  <a:pt x="396886" y="179311"/>
                </a:cubicBezTo>
                <a:cubicBezTo>
                  <a:pt x="404824" y="197303"/>
                  <a:pt x="360374" y="143328"/>
                  <a:pt x="365136" y="150736"/>
                </a:cubicBezTo>
                <a:cubicBezTo>
                  <a:pt x="369899" y="158144"/>
                  <a:pt x="418053" y="210003"/>
                  <a:pt x="425461" y="223761"/>
                </a:cubicBezTo>
                <a:cubicBezTo>
                  <a:pt x="432869" y="237519"/>
                  <a:pt x="387361" y="232757"/>
                  <a:pt x="409586" y="233286"/>
                </a:cubicBezTo>
                <a:cubicBezTo>
                  <a:pt x="431811" y="233815"/>
                  <a:pt x="540290" y="224290"/>
                  <a:pt x="558811" y="226936"/>
                </a:cubicBezTo>
                <a:cubicBezTo>
                  <a:pt x="577332" y="229582"/>
                  <a:pt x="507482" y="249161"/>
                  <a:pt x="520711" y="249161"/>
                </a:cubicBezTo>
                <a:cubicBezTo>
                  <a:pt x="533940" y="249161"/>
                  <a:pt x="612257" y="242811"/>
                  <a:pt x="638186" y="226936"/>
                </a:cubicBezTo>
                <a:cubicBezTo>
                  <a:pt x="664115" y="211061"/>
                  <a:pt x="678932" y="154440"/>
                  <a:pt x="676286" y="153911"/>
                </a:cubicBezTo>
                <a:cubicBezTo>
                  <a:pt x="673640" y="153382"/>
                  <a:pt x="667290" y="214765"/>
                  <a:pt x="622311" y="223761"/>
                </a:cubicBezTo>
                <a:cubicBezTo>
                  <a:pt x="577332" y="232757"/>
                  <a:pt x="459857" y="240694"/>
                  <a:pt x="406411" y="207886"/>
                </a:cubicBezTo>
                <a:cubicBezTo>
                  <a:pt x="352965" y="175078"/>
                  <a:pt x="343969" y="38023"/>
                  <a:pt x="301636" y="26911"/>
                </a:cubicBezTo>
                <a:cubicBezTo>
                  <a:pt x="259303" y="15799"/>
                  <a:pt x="161936" y="136448"/>
                  <a:pt x="152411" y="141211"/>
                </a:cubicBezTo>
                <a:cubicBezTo>
                  <a:pt x="142886" y="145974"/>
                  <a:pt x="239194" y="67128"/>
                  <a:pt x="244486" y="55486"/>
                </a:cubicBezTo>
                <a:cubicBezTo>
                  <a:pt x="249778" y="43844"/>
                  <a:pt x="204269" y="66599"/>
                  <a:pt x="184161" y="71361"/>
                </a:cubicBezTo>
                <a:cubicBezTo>
                  <a:pt x="164053" y="76123"/>
                  <a:pt x="143944" y="95173"/>
                  <a:pt x="123836" y="84061"/>
                </a:cubicBezTo>
                <a:cubicBezTo>
                  <a:pt x="103728" y="72949"/>
                  <a:pt x="66686" y="5744"/>
                  <a:pt x="63511" y="4686"/>
                </a:cubicBezTo>
                <a:cubicBezTo>
                  <a:pt x="60336" y="3628"/>
                  <a:pt x="110078" y="74007"/>
                  <a:pt x="104786" y="77711"/>
                </a:cubicBezTo>
                <a:cubicBezTo>
                  <a:pt x="99494" y="81415"/>
                  <a:pt x="1069" y="3628"/>
                  <a:pt x="11" y="786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6" name="フリーフォーム 1065">
            <a:extLst>
              <a:ext uri="{FF2B5EF4-FFF2-40B4-BE49-F238E27FC236}">
                <a16:creationId xmlns:a16="http://schemas.microsoft.com/office/drawing/2014/main" id="{805642C3-79CD-37B0-C8A4-98451E7C67C4}"/>
              </a:ext>
            </a:extLst>
          </p:cNvPr>
          <p:cNvSpPr/>
          <p:nvPr/>
        </p:nvSpPr>
        <p:spPr>
          <a:xfrm>
            <a:off x="8697277" y="10563133"/>
            <a:ext cx="338919" cy="322085"/>
          </a:xfrm>
          <a:custGeom>
            <a:avLst/>
            <a:gdLst>
              <a:gd name="connsiteX0" fmla="*/ 164148 w 338919"/>
              <a:gd name="connsiteY0" fmla="*/ 92 h 322085"/>
              <a:gd name="connsiteX1" fmla="*/ 186373 w 338919"/>
              <a:gd name="connsiteY1" fmla="*/ 98517 h 322085"/>
              <a:gd name="connsiteX2" fmla="*/ 180023 w 338919"/>
              <a:gd name="connsiteY2" fmla="*/ 130267 h 322085"/>
              <a:gd name="connsiteX3" fmla="*/ 129223 w 338919"/>
              <a:gd name="connsiteY3" fmla="*/ 257267 h 322085"/>
              <a:gd name="connsiteX4" fmla="*/ 113348 w 338919"/>
              <a:gd name="connsiteY4" fmla="*/ 279492 h 322085"/>
              <a:gd name="connsiteX5" fmla="*/ 2223 w 338919"/>
              <a:gd name="connsiteY5" fmla="*/ 320767 h 322085"/>
              <a:gd name="connsiteX6" fmla="*/ 227648 w 338919"/>
              <a:gd name="connsiteY6" fmla="*/ 311242 h 322085"/>
              <a:gd name="connsiteX7" fmla="*/ 256223 w 338919"/>
              <a:gd name="connsiteY7" fmla="*/ 304892 h 322085"/>
              <a:gd name="connsiteX8" fmla="*/ 287973 w 338919"/>
              <a:gd name="connsiteY8" fmla="*/ 260442 h 322085"/>
              <a:gd name="connsiteX9" fmla="*/ 338773 w 338919"/>
              <a:gd name="connsiteY9" fmla="*/ 60417 h 322085"/>
              <a:gd name="connsiteX10" fmla="*/ 300673 w 338919"/>
              <a:gd name="connsiteY10" fmla="*/ 238217 h 322085"/>
              <a:gd name="connsiteX11" fmla="*/ 224473 w 338919"/>
              <a:gd name="connsiteY11" fmla="*/ 289017 h 322085"/>
              <a:gd name="connsiteX12" fmla="*/ 106998 w 338919"/>
              <a:gd name="connsiteY12" fmla="*/ 304892 h 322085"/>
              <a:gd name="connsiteX13" fmla="*/ 173673 w 338919"/>
              <a:gd name="connsiteY13" fmla="*/ 285842 h 322085"/>
              <a:gd name="connsiteX14" fmla="*/ 138748 w 338919"/>
              <a:gd name="connsiteY14" fmla="*/ 276317 h 322085"/>
              <a:gd name="connsiteX15" fmla="*/ 199073 w 338919"/>
              <a:gd name="connsiteY15" fmla="*/ 165192 h 322085"/>
              <a:gd name="connsiteX16" fmla="*/ 183198 w 338919"/>
              <a:gd name="connsiteY16" fmla="*/ 104867 h 322085"/>
              <a:gd name="connsiteX17" fmla="*/ 189548 w 338919"/>
              <a:gd name="connsiteY17" fmla="*/ 117567 h 322085"/>
              <a:gd name="connsiteX18" fmla="*/ 164148 w 338919"/>
              <a:gd name="connsiteY18" fmla="*/ 92 h 322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38919" h="322085">
                <a:moveTo>
                  <a:pt x="164148" y="92"/>
                </a:moveTo>
                <a:cubicBezTo>
                  <a:pt x="163619" y="-3083"/>
                  <a:pt x="183727" y="76821"/>
                  <a:pt x="186373" y="98517"/>
                </a:cubicBezTo>
                <a:cubicBezTo>
                  <a:pt x="189019" y="120213"/>
                  <a:pt x="189548" y="103809"/>
                  <a:pt x="180023" y="130267"/>
                </a:cubicBezTo>
                <a:cubicBezTo>
                  <a:pt x="170498" y="156725"/>
                  <a:pt x="140335" y="232396"/>
                  <a:pt x="129223" y="257267"/>
                </a:cubicBezTo>
                <a:cubicBezTo>
                  <a:pt x="118111" y="282138"/>
                  <a:pt x="134515" y="268909"/>
                  <a:pt x="113348" y="279492"/>
                </a:cubicBezTo>
                <a:cubicBezTo>
                  <a:pt x="92181" y="290075"/>
                  <a:pt x="-16827" y="315475"/>
                  <a:pt x="2223" y="320767"/>
                </a:cubicBezTo>
                <a:cubicBezTo>
                  <a:pt x="21273" y="326059"/>
                  <a:pt x="185315" y="313888"/>
                  <a:pt x="227648" y="311242"/>
                </a:cubicBezTo>
                <a:cubicBezTo>
                  <a:pt x="269981" y="308596"/>
                  <a:pt x="246169" y="313359"/>
                  <a:pt x="256223" y="304892"/>
                </a:cubicBezTo>
                <a:cubicBezTo>
                  <a:pt x="266277" y="296425"/>
                  <a:pt x="274215" y="301188"/>
                  <a:pt x="287973" y="260442"/>
                </a:cubicBezTo>
                <a:cubicBezTo>
                  <a:pt x="301731" y="219696"/>
                  <a:pt x="336656" y="64121"/>
                  <a:pt x="338773" y="60417"/>
                </a:cubicBezTo>
                <a:cubicBezTo>
                  <a:pt x="340890" y="56713"/>
                  <a:pt x="319723" y="200117"/>
                  <a:pt x="300673" y="238217"/>
                </a:cubicBezTo>
                <a:cubicBezTo>
                  <a:pt x="281623" y="276317"/>
                  <a:pt x="256752" y="277905"/>
                  <a:pt x="224473" y="289017"/>
                </a:cubicBezTo>
                <a:cubicBezTo>
                  <a:pt x="192194" y="300130"/>
                  <a:pt x="115465" y="305421"/>
                  <a:pt x="106998" y="304892"/>
                </a:cubicBezTo>
                <a:cubicBezTo>
                  <a:pt x="98531" y="304363"/>
                  <a:pt x="168381" y="290605"/>
                  <a:pt x="173673" y="285842"/>
                </a:cubicBezTo>
                <a:cubicBezTo>
                  <a:pt x="178965" y="281080"/>
                  <a:pt x="134515" y="296425"/>
                  <a:pt x="138748" y="276317"/>
                </a:cubicBezTo>
                <a:cubicBezTo>
                  <a:pt x="142981" y="256209"/>
                  <a:pt x="191665" y="193767"/>
                  <a:pt x="199073" y="165192"/>
                </a:cubicBezTo>
                <a:cubicBezTo>
                  <a:pt x="206481" y="136617"/>
                  <a:pt x="184786" y="112805"/>
                  <a:pt x="183198" y="104867"/>
                </a:cubicBezTo>
                <a:cubicBezTo>
                  <a:pt x="181610" y="96929"/>
                  <a:pt x="192723" y="131325"/>
                  <a:pt x="189548" y="117567"/>
                </a:cubicBezTo>
                <a:cubicBezTo>
                  <a:pt x="186373" y="103809"/>
                  <a:pt x="164677" y="3267"/>
                  <a:pt x="164148" y="9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7" name="フリーフォーム 1066">
            <a:extLst>
              <a:ext uri="{FF2B5EF4-FFF2-40B4-BE49-F238E27FC236}">
                <a16:creationId xmlns:a16="http://schemas.microsoft.com/office/drawing/2014/main" id="{FC1FE389-7D72-1479-DDAD-4EC20F5DCC30}"/>
              </a:ext>
            </a:extLst>
          </p:cNvPr>
          <p:cNvSpPr/>
          <p:nvPr/>
        </p:nvSpPr>
        <p:spPr>
          <a:xfrm>
            <a:off x="8651190" y="10813775"/>
            <a:ext cx="88178" cy="219841"/>
          </a:xfrm>
          <a:custGeom>
            <a:avLst/>
            <a:gdLst>
              <a:gd name="connsiteX0" fmla="*/ 70535 w 88178"/>
              <a:gd name="connsiteY0" fmla="*/ 275 h 219841"/>
              <a:gd name="connsiteX1" fmla="*/ 76885 w 88178"/>
              <a:gd name="connsiteY1" fmla="*/ 73300 h 219841"/>
              <a:gd name="connsiteX2" fmla="*/ 67360 w 88178"/>
              <a:gd name="connsiteY2" fmla="*/ 117750 h 219841"/>
              <a:gd name="connsiteX3" fmla="*/ 80060 w 88178"/>
              <a:gd name="connsiteY3" fmla="*/ 168550 h 219841"/>
              <a:gd name="connsiteX4" fmla="*/ 83235 w 88178"/>
              <a:gd name="connsiteY4" fmla="*/ 219350 h 219841"/>
              <a:gd name="connsiteX5" fmla="*/ 26085 w 88178"/>
              <a:gd name="connsiteY5" fmla="*/ 190775 h 219841"/>
              <a:gd name="connsiteX6" fmla="*/ 45135 w 88178"/>
              <a:gd name="connsiteY6" fmla="*/ 133625 h 219841"/>
              <a:gd name="connsiteX7" fmla="*/ 685 w 88178"/>
              <a:gd name="connsiteY7" fmla="*/ 178075 h 219841"/>
              <a:gd name="connsiteX8" fmla="*/ 86410 w 88178"/>
              <a:gd name="connsiteY8" fmla="*/ 203475 h 219841"/>
              <a:gd name="connsiteX9" fmla="*/ 57835 w 88178"/>
              <a:gd name="connsiteY9" fmla="*/ 108225 h 219841"/>
              <a:gd name="connsiteX10" fmla="*/ 48310 w 88178"/>
              <a:gd name="connsiteY10" fmla="*/ 92350 h 219841"/>
              <a:gd name="connsiteX11" fmla="*/ 61010 w 88178"/>
              <a:gd name="connsiteY11" fmla="*/ 101875 h 219841"/>
              <a:gd name="connsiteX12" fmla="*/ 70535 w 88178"/>
              <a:gd name="connsiteY12" fmla="*/ 275 h 219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178" h="219841">
                <a:moveTo>
                  <a:pt x="70535" y="275"/>
                </a:moveTo>
                <a:cubicBezTo>
                  <a:pt x="73181" y="-4487"/>
                  <a:pt x="77414" y="53721"/>
                  <a:pt x="76885" y="73300"/>
                </a:cubicBezTo>
                <a:cubicBezTo>
                  <a:pt x="76356" y="92879"/>
                  <a:pt x="66831" y="101875"/>
                  <a:pt x="67360" y="117750"/>
                </a:cubicBezTo>
                <a:cubicBezTo>
                  <a:pt x="67889" y="133625"/>
                  <a:pt x="77414" y="151617"/>
                  <a:pt x="80060" y="168550"/>
                </a:cubicBezTo>
                <a:cubicBezTo>
                  <a:pt x="82706" y="185483"/>
                  <a:pt x="92231" y="215646"/>
                  <a:pt x="83235" y="219350"/>
                </a:cubicBezTo>
                <a:cubicBezTo>
                  <a:pt x="74239" y="223054"/>
                  <a:pt x="32435" y="205063"/>
                  <a:pt x="26085" y="190775"/>
                </a:cubicBezTo>
                <a:cubicBezTo>
                  <a:pt x="19735" y="176487"/>
                  <a:pt x="49368" y="135742"/>
                  <a:pt x="45135" y="133625"/>
                </a:cubicBezTo>
                <a:cubicBezTo>
                  <a:pt x="40902" y="131508"/>
                  <a:pt x="-6194" y="166433"/>
                  <a:pt x="685" y="178075"/>
                </a:cubicBezTo>
                <a:cubicBezTo>
                  <a:pt x="7564" y="189717"/>
                  <a:pt x="76885" y="215117"/>
                  <a:pt x="86410" y="203475"/>
                </a:cubicBezTo>
                <a:cubicBezTo>
                  <a:pt x="95935" y="191833"/>
                  <a:pt x="64185" y="126746"/>
                  <a:pt x="57835" y="108225"/>
                </a:cubicBezTo>
                <a:cubicBezTo>
                  <a:pt x="51485" y="89704"/>
                  <a:pt x="47781" y="93408"/>
                  <a:pt x="48310" y="92350"/>
                </a:cubicBezTo>
                <a:cubicBezTo>
                  <a:pt x="48839" y="91292"/>
                  <a:pt x="56777" y="113517"/>
                  <a:pt x="61010" y="101875"/>
                </a:cubicBezTo>
                <a:cubicBezTo>
                  <a:pt x="65243" y="90233"/>
                  <a:pt x="67889" y="5037"/>
                  <a:pt x="70535" y="2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8" name="フリーフォーム 1067">
            <a:extLst>
              <a:ext uri="{FF2B5EF4-FFF2-40B4-BE49-F238E27FC236}">
                <a16:creationId xmlns:a16="http://schemas.microsoft.com/office/drawing/2014/main" id="{292500F6-D270-86D2-75C1-56962ADB482D}"/>
              </a:ext>
            </a:extLst>
          </p:cNvPr>
          <p:cNvSpPr/>
          <p:nvPr/>
        </p:nvSpPr>
        <p:spPr>
          <a:xfrm>
            <a:off x="8676493" y="10877540"/>
            <a:ext cx="362774" cy="187495"/>
          </a:xfrm>
          <a:custGeom>
            <a:avLst/>
            <a:gdLst>
              <a:gd name="connsiteX0" fmla="*/ 782 w 362774"/>
              <a:gd name="connsiteY0" fmla="*/ 28585 h 187495"/>
              <a:gd name="connsiteX1" fmla="*/ 318282 w 362774"/>
              <a:gd name="connsiteY1" fmla="*/ 6360 h 187495"/>
              <a:gd name="connsiteX2" fmla="*/ 273832 w 362774"/>
              <a:gd name="connsiteY2" fmla="*/ 41285 h 187495"/>
              <a:gd name="connsiteX3" fmla="*/ 302407 w 362774"/>
              <a:gd name="connsiteY3" fmla="*/ 92085 h 187495"/>
              <a:gd name="connsiteX4" fmla="*/ 362732 w 362774"/>
              <a:gd name="connsiteY4" fmla="*/ 187335 h 187495"/>
              <a:gd name="connsiteX5" fmla="*/ 308757 w 362774"/>
              <a:gd name="connsiteY5" fmla="*/ 114310 h 187495"/>
              <a:gd name="connsiteX6" fmla="*/ 143657 w 362774"/>
              <a:gd name="connsiteY6" fmla="*/ 95260 h 187495"/>
              <a:gd name="connsiteX7" fmla="*/ 115082 w 362774"/>
              <a:gd name="connsiteY7" fmla="*/ 98435 h 187495"/>
              <a:gd name="connsiteX8" fmla="*/ 283357 w 362774"/>
              <a:gd name="connsiteY8" fmla="*/ 104785 h 187495"/>
              <a:gd name="connsiteX9" fmla="*/ 296057 w 362774"/>
              <a:gd name="connsiteY9" fmla="*/ 25410 h 187495"/>
              <a:gd name="connsiteX10" fmla="*/ 299232 w 362774"/>
              <a:gd name="connsiteY10" fmla="*/ 10 h 187495"/>
              <a:gd name="connsiteX11" fmla="*/ 229382 w 362774"/>
              <a:gd name="connsiteY11" fmla="*/ 22235 h 187495"/>
              <a:gd name="connsiteX12" fmla="*/ 782 w 362774"/>
              <a:gd name="connsiteY12" fmla="*/ 28585 h 1874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62774" h="187495">
                <a:moveTo>
                  <a:pt x="782" y="28585"/>
                </a:moveTo>
                <a:cubicBezTo>
                  <a:pt x="15599" y="25939"/>
                  <a:pt x="272774" y="4243"/>
                  <a:pt x="318282" y="6360"/>
                </a:cubicBezTo>
                <a:cubicBezTo>
                  <a:pt x="363790" y="8477"/>
                  <a:pt x="276478" y="26998"/>
                  <a:pt x="273832" y="41285"/>
                </a:cubicBezTo>
                <a:cubicBezTo>
                  <a:pt x="271186" y="55572"/>
                  <a:pt x="287590" y="67743"/>
                  <a:pt x="302407" y="92085"/>
                </a:cubicBezTo>
                <a:cubicBezTo>
                  <a:pt x="317224" y="116427"/>
                  <a:pt x="361674" y="183631"/>
                  <a:pt x="362732" y="187335"/>
                </a:cubicBezTo>
                <a:cubicBezTo>
                  <a:pt x="363790" y="191039"/>
                  <a:pt x="345269" y="129656"/>
                  <a:pt x="308757" y="114310"/>
                </a:cubicBezTo>
                <a:cubicBezTo>
                  <a:pt x="272245" y="98964"/>
                  <a:pt x="175936" y="97906"/>
                  <a:pt x="143657" y="95260"/>
                </a:cubicBezTo>
                <a:cubicBezTo>
                  <a:pt x="111378" y="92614"/>
                  <a:pt x="91799" y="96848"/>
                  <a:pt x="115082" y="98435"/>
                </a:cubicBezTo>
                <a:cubicBezTo>
                  <a:pt x="138365" y="100023"/>
                  <a:pt x="253195" y="116956"/>
                  <a:pt x="283357" y="104785"/>
                </a:cubicBezTo>
                <a:cubicBezTo>
                  <a:pt x="313519" y="92614"/>
                  <a:pt x="293411" y="42873"/>
                  <a:pt x="296057" y="25410"/>
                </a:cubicBezTo>
                <a:cubicBezTo>
                  <a:pt x="298703" y="7947"/>
                  <a:pt x="310344" y="539"/>
                  <a:pt x="299232" y="10"/>
                </a:cubicBezTo>
                <a:cubicBezTo>
                  <a:pt x="288120" y="-519"/>
                  <a:pt x="272774" y="18531"/>
                  <a:pt x="229382" y="22235"/>
                </a:cubicBezTo>
                <a:cubicBezTo>
                  <a:pt x="185990" y="25939"/>
                  <a:pt x="-14035" y="31231"/>
                  <a:pt x="782" y="285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9" name="フリーフォーム 1068">
            <a:extLst>
              <a:ext uri="{FF2B5EF4-FFF2-40B4-BE49-F238E27FC236}">
                <a16:creationId xmlns:a16="http://schemas.microsoft.com/office/drawing/2014/main" id="{D61FEB45-80D9-86BB-6B6A-250A35827DDC}"/>
              </a:ext>
            </a:extLst>
          </p:cNvPr>
          <p:cNvSpPr/>
          <p:nvPr/>
        </p:nvSpPr>
        <p:spPr>
          <a:xfrm>
            <a:off x="8686462" y="10899761"/>
            <a:ext cx="281212" cy="73276"/>
          </a:xfrm>
          <a:custGeom>
            <a:avLst/>
            <a:gdLst>
              <a:gd name="connsiteX0" fmla="*/ 338 w 281212"/>
              <a:gd name="connsiteY0" fmla="*/ 14 h 73276"/>
              <a:gd name="connsiteX1" fmla="*/ 101938 w 281212"/>
              <a:gd name="connsiteY1" fmla="*/ 69864 h 73276"/>
              <a:gd name="connsiteX2" fmla="*/ 51138 w 281212"/>
              <a:gd name="connsiteY2" fmla="*/ 63514 h 73276"/>
              <a:gd name="connsiteX3" fmla="*/ 279738 w 281212"/>
              <a:gd name="connsiteY3" fmla="*/ 73039 h 73276"/>
              <a:gd name="connsiteX4" fmla="*/ 143213 w 281212"/>
              <a:gd name="connsiteY4" fmla="*/ 63514 h 73276"/>
              <a:gd name="connsiteX5" fmla="*/ 338 w 281212"/>
              <a:gd name="connsiteY5" fmla="*/ 14 h 732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81212" h="73276">
                <a:moveTo>
                  <a:pt x="338" y="14"/>
                </a:moveTo>
                <a:cubicBezTo>
                  <a:pt x="-6541" y="1072"/>
                  <a:pt x="93471" y="59281"/>
                  <a:pt x="101938" y="69864"/>
                </a:cubicBezTo>
                <a:cubicBezTo>
                  <a:pt x="110405" y="80447"/>
                  <a:pt x="21505" y="62985"/>
                  <a:pt x="51138" y="63514"/>
                </a:cubicBezTo>
                <a:cubicBezTo>
                  <a:pt x="80771" y="64043"/>
                  <a:pt x="264392" y="73039"/>
                  <a:pt x="279738" y="73039"/>
                </a:cubicBezTo>
                <a:cubicBezTo>
                  <a:pt x="295084" y="73039"/>
                  <a:pt x="186605" y="70922"/>
                  <a:pt x="143213" y="63514"/>
                </a:cubicBezTo>
                <a:cubicBezTo>
                  <a:pt x="99821" y="56106"/>
                  <a:pt x="7217" y="-1044"/>
                  <a:pt x="338" y="1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0" name="フリーフォーム 1069">
            <a:extLst>
              <a:ext uri="{FF2B5EF4-FFF2-40B4-BE49-F238E27FC236}">
                <a16:creationId xmlns:a16="http://schemas.microsoft.com/office/drawing/2014/main" id="{C3FF9ABC-C6A4-DA4A-9BEA-604BE65FC08A}"/>
              </a:ext>
            </a:extLst>
          </p:cNvPr>
          <p:cNvSpPr/>
          <p:nvPr/>
        </p:nvSpPr>
        <p:spPr>
          <a:xfrm>
            <a:off x="8747113" y="10937853"/>
            <a:ext cx="96735" cy="85798"/>
          </a:xfrm>
          <a:custGeom>
            <a:avLst/>
            <a:gdLst>
              <a:gd name="connsiteX0" fmla="*/ 12 w 96735"/>
              <a:gd name="connsiteY0" fmla="*/ 22 h 85798"/>
              <a:gd name="connsiteX1" fmla="*/ 82562 w 96735"/>
              <a:gd name="connsiteY1" fmla="*/ 57172 h 85798"/>
              <a:gd name="connsiteX2" fmla="*/ 92087 w 96735"/>
              <a:gd name="connsiteY2" fmla="*/ 85747 h 85798"/>
              <a:gd name="connsiteX3" fmla="*/ 88912 w 96735"/>
              <a:gd name="connsiteY3" fmla="*/ 50822 h 85798"/>
              <a:gd name="connsiteX4" fmla="*/ 12 w 96735"/>
              <a:gd name="connsiteY4" fmla="*/ 22 h 857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6735" h="85798">
                <a:moveTo>
                  <a:pt x="12" y="22"/>
                </a:moveTo>
                <a:cubicBezTo>
                  <a:pt x="-1046" y="1080"/>
                  <a:pt x="67216" y="42885"/>
                  <a:pt x="82562" y="57172"/>
                </a:cubicBezTo>
                <a:cubicBezTo>
                  <a:pt x="97908" y="71460"/>
                  <a:pt x="91029" y="86805"/>
                  <a:pt x="92087" y="85747"/>
                </a:cubicBezTo>
                <a:cubicBezTo>
                  <a:pt x="93145" y="84689"/>
                  <a:pt x="103729" y="66168"/>
                  <a:pt x="88912" y="50822"/>
                </a:cubicBezTo>
                <a:cubicBezTo>
                  <a:pt x="74095" y="35476"/>
                  <a:pt x="1070" y="-1036"/>
                  <a:pt x="12" y="2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1" name="フリーフォーム 1070">
            <a:extLst>
              <a:ext uri="{FF2B5EF4-FFF2-40B4-BE49-F238E27FC236}">
                <a16:creationId xmlns:a16="http://schemas.microsoft.com/office/drawing/2014/main" id="{8645D739-4CBB-9BB4-D1D8-BD49979EDE86}"/>
              </a:ext>
            </a:extLst>
          </p:cNvPr>
          <p:cNvSpPr/>
          <p:nvPr/>
        </p:nvSpPr>
        <p:spPr>
          <a:xfrm>
            <a:off x="8665068" y="10890247"/>
            <a:ext cx="929904" cy="172849"/>
          </a:xfrm>
          <a:custGeom>
            <a:avLst/>
            <a:gdLst>
              <a:gd name="connsiteX0" fmla="*/ 5857 w 929904"/>
              <a:gd name="connsiteY0" fmla="*/ 130178 h 172849"/>
              <a:gd name="connsiteX1" fmla="*/ 56657 w 929904"/>
              <a:gd name="connsiteY1" fmla="*/ 133353 h 172849"/>
              <a:gd name="connsiteX2" fmla="*/ 288432 w 929904"/>
              <a:gd name="connsiteY2" fmla="*/ 133353 h 172849"/>
              <a:gd name="connsiteX3" fmla="*/ 243982 w 929904"/>
              <a:gd name="connsiteY3" fmla="*/ 149228 h 172849"/>
              <a:gd name="connsiteX4" fmla="*/ 367807 w 929904"/>
              <a:gd name="connsiteY4" fmla="*/ 161928 h 172849"/>
              <a:gd name="connsiteX5" fmla="*/ 364632 w 929904"/>
              <a:gd name="connsiteY5" fmla="*/ 161928 h 172849"/>
              <a:gd name="connsiteX6" fmla="*/ 707532 w 929904"/>
              <a:gd name="connsiteY6" fmla="*/ 171453 h 172849"/>
              <a:gd name="connsiteX7" fmla="*/ 621807 w 929904"/>
              <a:gd name="connsiteY7" fmla="*/ 171453 h 172849"/>
              <a:gd name="connsiteX8" fmla="*/ 894857 w 929904"/>
              <a:gd name="connsiteY8" fmla="*/ 158753 h 172849"/>
              <a:gd name="connsiteX9" fmla="*/ 863107 w 929904"/>
              <a:gd name="connsiteY9" fmla="*/ 152403 h 172849"/>
              <a:gd name="connsiteX10" fmla="*/ 894857 w 929904"/>
              <a:gd name="connsiteY10" fmla="*/ 92078 h 172849"/>
              <a:gd name="connsiteX11" fmla="*/ 929782 w 929904"/>
              <a:gd name="connsiteY11" fmla="*/ 3 h 172849"/>
              <a:gd name="connsiteX12" fmla="*/ 882157 w 929904"/>
              <a:gd name="connsiteY12" fmla="*/ 95253 h 172849"/>
              <a:gd name="connsiteX13" fmla="*/ 799607 w 929904"/>
              <a:gd name="connsiteY13" fmla="*/ 136528 h 172849"/>
              <a:gd name="connsiteX14" fmla="*/ 466232 w 929904"/>
              <a:gd name="connsiteY14" fmla="*/ 171453 h 172849"/>
              <a:gd name="connsiteX15" fmla="*/ 453532 w 929904"/>
              <a:gd name="connsiteY15" fmla="*/ 158753 h 172849"/>
              <a:gd name="connsiteX16" fmla="*/ 256682 w 929904"/>
              <a:gd name="connsiteY16" fmla="*/ 127003 h 172849"/>
              <a:gd name="connsiteX17" fmla="*/ 158257 w 929904"/>
              <a:gd name="connsiteY17" fmla="*/ 123828 h 172849"/>
              <a:gd name="connsiteX18" fmla="*/ 5857 w 929904"/>
              <a:gd name="connsiteY18" fmla="*/ 130178 h 1728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929904" h="172849">
                <a:moveTo>
                  <a:pt x="5857" y="130178"/>
                </a:moveTo>
                <a:cubicBezTo>
                  <a:pt x="-11076" y="131766"/>
                  <a:pt x="9561" y="132824"/>
                  <a:pt x="56657" y="133353"/>
                </a:cubicBezTo>
                <a:cubicBezTo>
                  <a:pt x="103753" y="133882"/>
                  <a:pt x="257211" y="130707"/>
                  <a:pt x="288432" y="133353"/>
                </a:cubicBezTo>
                <a:cubicBezTo>
                  <a:pt x="319653" y="135999"/>
                  <a:pt x="230753" y="144466"/>
                  <a:pt x="243982" y="149228"/>
                </a:cubicBezTo>
                <a:cubicBezTo>
                  <a:pt x="257211" y="153990"/>
                  <a:pt x="347699" y="159811"/>
                  <a:pt x="367807" y="161928"/>
                </a:cubicBezTo>
                <a:cubicBezTo>
                  <a:pt x="387915" y="164045"/>
                  <a:pt x="364632" y="161928"/>
                  <a:pt x="364632" y="161928"/>
                </a:cubicBezTo>
                <a:lnTo>
                  <a:pt x="707532" y="171453"/>
                </a:lnTo>
                <a:cubicBezTo>
                  <a:pt x="750394" y="173040"/>
                  <a:pt x="590586" y="173570"/>
                  <a:pt x="621807" y="171453"/>
                </a:cubicBezTo>
                <a:cubicBezTo>
                  <a:pt x="653028" y="169336"/>
                  <a:pt x="854640" y="161928"/>
                  <a:pt x="894857" y="158753"/>
                </a:cubicBezTo>
                <a:cubicBezTo>
                  <a:pt x="935074" y="155578"/>
                  <a:pt x="863107" y="163515"/>
                  <a:pt x="863107" y="152403"/>
                </a:cubicBezTo>
                <a:cubicBezTo>
                  <a:pt x="863107" y="141291"/>
                  <a:pt x="883745" y="117478"/>
                  <a:pt x="894857" y="92078"/>
                </a:cubicBezTo>
                <a:cubicBezTo>
                  <a:pt x="905969" y="66678"/>
                  <a:pt x="931899" y="-526"/>
                  <a:pt x="929782" y="3"/>
                </a:cubicBezTo>
                <a:cubicBezTo>
                  <a:pt x="927665" y="532"/>
                  <a:pt x="903853" y="72499"/>
                  <a:pt x="882157" y="95253"/>
                </a:cubicBezTo>
                <a:cubicBezTo>
                  <a:pt x="860461" y="118007"/>
                  <a:pt x="868928" y="123828"/>
                  <a:pt x="799607" y="136528"/>
                </a:cubicBezTo>
                <a:cubicBezTo>
                  <a:pt x="730286" y="149228"/>
                  <a:pt x="523911" y="167749"/>
                  <a:pt x="466232" y="171453"/>
                </a:cubicBezTo>
                <a:cubicBezTo>
                  <a:pt x="408553" y="175157"/>
                  <a:pt x="488457" y="166161"/>
                  <a:pt x="453532" y="158753"/>
                </a:cubicBezTo>
                <a:cubicBezTo>
                  <a:pt x="418607" y="151345"/>
                  <a:pt x="305894" y="132824"/>
                  <a:pt x="256682" y="127003"/>
                </a:cubicBezTo>
                <a:cubicBezTo>
                  <a:pt x="207470" y="121182"/>
                  <a:pt x="195828" y="122770"/>
                  <a:pt x="158257" y="123828"/>
                </a:cubicBezTo>
                <a:cubicBezTo>
                  <a:pt x="120686" y="124886"/>
                  <a:pt x="22790" y="128590"/>
                  <a:pt x="5857" y="13017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2" name="フリーフォーム 1071">
            <a:extLst>
              <a:ext uri="{FF2B5EF4-FFF2-40B4-BE49-F238E27FC236}">
                <a16:creationId xmlns:a16="http://schemas.microsoft.com/office/drawing/2014/main" id="{01F53884-E2A1-42F3-4AC7-2EDE92A79CDE}"/>
              </a:ext>
            </a:extLst>
          </p:cNvPr>
          <p:cNvSpPr/>
          <p:nvPr/>
        </p:nvSpPr>
        <p:spPr>
          <a:xfrm>
            <a:off x="8930196" y="10835622"/>
            <a:ext cx="261621" cy="201199"/>
          </a:xfrm>
          <a:custGeom>
            <a:avLst/>
            <a:gdLst>
              <a:gd name="connsiteX0" fmla="*/ 1079 w 261621"/>
              <a:gd name="connsiteY0" fmla="*/ 653 h 201199"/>
              <a:gd name="connsiteX1" fmla="*/ 156654 w 261621"/>
              <a:gd name="connsiteY1" fmla="*/ 143528 h 201199"/>
              <a:gd name="connsiteX2" fmla="*/ 178879 w 261621"/>
              <a:gd name="connsiteY2" fmla="*/ 200678 h 201199"/>
              <a:gd name="connsiteX3" fmla="*/ 213804 w 261621"/>
              <a:gd name="connsiteY3" fmla="*/ 114953 h 201199"/>
              <a:gd name="connsiteX4" fmla="*/ 261429 w 261621"/>
              <a:gd name="connsiteY4" fmla="*/ 57803 h 201199"/>
              <a:gd name="connsiteX5" fmla="*/ 194754 w 261621"/>
              <a:gd name="connsiteY5" fmla="*/ 153053 h 201199"/>
              <a:gd name="connsiteX6" fmla="*/ 163004 w 261621"/>
              <a:gd name="connsiteY6" fmla="*/ 165753 h 201199"/>
              <a:gd name="connsiteX7" fmla="*/ 89979 w 261621"/>
              <a:gd name="connsiteY7" fmla="*/ 92728 h 201199"/>
              <a:gd name="connsiteX8" fmla="*/ 1079 w 261621"/>
              <a:gd name="connsiteY8" fmla="*/ 653 h 20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1621" h="201199">
                <a:moveTo>
                  <a:pt x="1079" y="653"/>
                </a:moveTo>
                <a:cubicBezTo>
                  <a:pt x="12191" y="9120"/>
                  <a:pt x="127021" y="110191"/>
                  <a:pt x="156654" y="143528"/>
                </a:cubicBezTo>
                <a:cubicBezTo>
                  <a:pt x="186287" y="176865"/>
                  <a:pt x="169354" y="205441"/>
                  <a:pt x="178879" y="200678"/>
                </a:cubicBezTo>
                <a:cubicBezTo>
                  <a:pt x="188404" y="195915"/>
                  <a:pt x="200046" y="138765"/>
                  <a:pt x="213804" y="114953"/>
                </a:cubicBezTo>
                <a:cubicBezTo>
                  <a:pt x="227562" y="91141"/>
                  <a:pt x="264604" y="51453"/>
                  <a:pt x="261429" y="57803"/>
                </a:cubicBezTo>
                <a:cubicBezTo>
                  <a:pt x="258254" y="64153"/>
                  <a:pt x="211158" y="135061"/>
                  <a:pt x="194754" y="153053"/>
                </a:cubicBezTo>
                <a:cubicBezTo>
                  <a:pt x="178350" y="171045"/>
                  <a:pt x="180466" y="175807"/>
                  <a:pt x="163004" y="165753"/>
                </a:cubicBezTo>
                <a:cubicBezTo>
                  <a:pt x="145542" y="155699"/>
                  <a:pt x="112204" y="117070"/>
                  <a:pt x="89979" y="92728"/>
                </a:cubicBezTo>
                <a:cubicBezTo>
                  <a:pt x="67754" y="68386"/>
                  <a:pt x="-10033" y="-7814"/>
                  <a:pt x="1079" y="6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3" name="フリーフォーム 1072">
            <a:extLst>
              <a:ext uri="{FF2B5EF4-FFF2-40B4-BE49-F238E27FC236}">
                <a16:creationId xmlns:a16="http://schemas.microsoft.com/office/drawing/2014/main" id="{4099C1D4-3BB3-95F4-4083-8C8A1829B7E5}"/>
              </a:ext>
            </a:extLst>
          </p:cNvPr>
          <p:cNvSpPr/>
          <p:nvPr/>
        </p:nvSpPr>
        <p:spPr>
          <a:xfrm>
            <a:off x="8953484" y="10809678"/>
            <a:ext cx="644967" cy="179228"/>
          </a:xfrm>
          <a:custGeom>
            <a:avLst/>
            <a:gdLst>
              <a:gd name="connsiteX0" fmla="*/ 16 w 644967"/>
              <a:gd name="connsiteY0" fmla="*/ 26597 h 179228"/>
              <a:gd name="connsiteX1" fmla="*/ 142891 w 644967"/>
              <a:gd name="connsiteY1" fmla="*/ 175822 h 179228"/>
              <a:gd name="connsiteX2" fmla="*/ 187341 w 644967"/>
              <a:gd name="connsiteY2" fmla="*/ 125022 h 179228"/>
              <a:gd name="connsiteX3" fmla="*/ 279416 w 644967"/>
              <a:gd name="connsiteY3" fmla="*/ 55172 h 179228"/>
              <a:gd name="connsiteX4" fmla="*/ 276241 w 644967"/>
              <a:gd name="connsiteY4" fmla="*/ 58347 h 179228"/>
              <a:gd name="connsiteX5" fmla="*/ 450866 w 644967"/>
              <a:gd name="connsiteY5" fmla="*/ 13897 h 179228"/>
              <a:gd name="connsiteX6" fmla="*/ 434991 w 644967"/>
              <a:gd name="connsiteY6" fmla="*/ 10722 h 179228"/>
              <a:gd name="connsiteX7" fmla="*/ 533416 w 644967"/>
              <a:gd name="connsiteY7" fmla="*/ 4372 h 179228"/>
              <a:gd name="connsiteX8" fmla="*/ 644541 w 644967"/>
              <a:gd name="connsiteY8" fmla="*/ 83747 h 179228"/>
              <a:gd name="connsiteX9" fmla="*/ 565166 w 644967"/>
              <a:gd name="connsiteY9" fmla="*/ 26597 h 179228"/>
              <a:gd name="connsiteX10" fmla="*/ 406416 w 644967"/>
              <a:gd name="connsiteY10" fmla="*/ 29772 h 179228"/>
              <a:gd name="connsiteX11" fmla="*/ 276241 w 644967"/>
              <a:gd name="connsiteY11" fmla="*/ 51997 h 179228"/>
              <a:gd name="connsiteX12" fmla="*/ 228616 w 644967"/>
              <a:gd name="connsiteY12" fmla="*/ 74222 h 179228"/>
              <a:gd name="connsiteX13" fmla="*/ 161941 w 644967"/>
              <a:gd name="connsiteY13" fmla="*/ 172647 h 179228"/>
              <a:gd name="connsiteX14" fmla="*/ 133366 w 644967"/>
              <a:gd name="connsiteY14" fmla="*/ 147247 h 179228"/>
              <a:gd name="connsiteX15" fmla="*/ 16 w 644967"/>
              <a:gd name="connsiteY15" fmla="*/ 26597 h 179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44967" h="179228">
                <a:moveTo>
                  <a:pt x="16" y="26597"/>
                </a:moveTo>
                <a:cubicBezTo>
                  <a:pt x="1603" y="31359"/>
                  <a:pt x="111670" y="159418"/>
                  <a:pt x="142891" y="175822"/>
                </a:cubicBezTo>
                <a:cubicBezTo>
                  <a:pt x="174112" y="192226"/>
                  <a:pt x="164587" y="145130"/>
                  <a:pt x="187341" y="125022"/>
                </a:cubicBezTo>
                <a:cubicBezTo>
                  <a:pt x="210095" y="104914"/>
                  <a:pt x="264600" y="66284"/>
                  <a:pt x="279416" y="55172"/>
                </a:cubicBezTo>
                <a:cubicBezTo>
                  <a:pt x="294232" y="44060"/>
                  <a:pt x="247666" y="65226"/>
                  <a:pt x="276241" y="58347"/>
                </a:cubicBezTo>
                <a:cubicBezTo>
                  <a:pt x="304816" y="51468"/>
                  <a:pt x="424408" y="21835"/>
                  <a:pt x="450866" y="13897"/>
                </a:cubicBezTo>
                <a:cubicBezTo>
                  <a:pt x="477324" y="5959"/>
                  <a:pt x="421233" y="12309"/>
                  <a:pt x="434991" y="10722"/>
                </a:cubicBezTo>
                <a:cubicBezTo>
                  <a:pt x="448749" y="9135"/>
                  <a:pt x="498491" y="-7799"/>
                  <a:pt x="533416" y="4372"/>
                </a:cubicBezTo>
                <a:cubicBezTo>
                  <a:pt x="568341" y="16543"/>
                  <a:pt x="639249" y="80043"/>
                  <a:pt x="644541" y="83747"/>
                </a:cubicBezTo>
                <a:cubicBezTo>
                  <a:pt x="649833" y="87451"/>
                  <a:pt x="604853" y="35593"/>
                  <a:pt x="565166" y="26597"/>
                </a:cubicBezTo>
                <a:cubicBezTo>
                  <a:pt x="525479" y="17601"/>
                  <a:pt x="454570" y="25539"/>
                  <a:pt x="406416" y="29772"/>
                </a:cubicBezTo>
                <a:cubicBezTo>
                  <a:pt x="358262" y="34005"/>
                  <a:pt x="305874" y="44589"/>
                  <a:pt x="276241" y="51997"/>
                </a:cubicBezTo>
                <a:cubicBezTo>
                  <a:pt x="246608" y="59405"/>
                  <a:pt x="247666" y="54114"/>
                  <a:pt x="228616" y="74222"/>
                </a:cubicBezTo>
                <a:cubicBezTo>
                  <a:pt x="209566" y="94330"/>
                  <a:pt x="177816" y="160476"/>
                  <a:pt x="161941" y="172647"/>
                </a:cubicBezTo>
                <a:cubicBezTo>
                  <a:pt x="146066" y="184818"/>
                  <a:pt x="155062" y="168943"/>
                  <a:pt x="133366" y="147247"/>
                </a:cubicBezTo>
                <a:cubicBezTo>
                  <a:pt x="111670" y="125551"/>
                  <a:pt x="-1571" y="21835"/>
                  <a:pt x="16" y="2659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4" name="フリーフォーム 1073">
            <a:extLst>
              <a:ext uri="{FF2B5EF4-FFF2-40B4-BE49-F238E27FC236}">
                <a16:creationId xmlns:a16="http://schemas.microsoft.com/office/drawing/2014/main" id="{53FAE102-AA05-3781-237C-98A549392B36}"/>
              </a:ext>
            </a:extLst>
          </p:cNvPr>
          <p:cNvSpPr/>
          <p:nvPr/>
        </p:nvSpPr>
        <p:spPr>
          <a:xfrm>
            <a:off x="9178772" y="10829425"/>
            <a:ext cx="368458" cy="96015"/>
          </a:xfrm>
          <a:custGeom>
            <a:avLst/>
            <a:gdLst>
              <a:gd name="connsiteX0" fmla="*/ 153 w 368458"/>
              <a:gd name="connsiteY0" fmla="*/ 95750 h 96015"/>
              <a:gd name="connsiteX1" fmla="*/ 219228 w 368458"/>
              <a:gd name="connsiteY1" fmla="*/ 29075 h 96015"/>
              <a:gd name="connsiteX2" fmla="*/ 200178 w 368458"/>
              <a:gd name="connsiteY2" fmla="*/ 32250 h 96015"/>
              <a:gd name="connsiteX3" fmla="*/ 368453 w 368458"/>
              <a:gd name="connsiteY3" fmla="*/ 25900 h 96015"/>
              <a:gd name="connsiteX4" fmla="*/ 206528 w 368458"/>
              <a:gd name="connsiteY4" fmla="*/ 6850 h 96015"/>
              <a:gd name="connsiteX5" fmla="*/ 270028 w 368458"/>
              <a:gd name="connsiteY5" fmla="*/ 25900 h 96015"/>
              <a:gd name="connsiteX6" fmla="*/ 139853 w 368458"/>
              <a:gd name="connsiteY6" fmla="*/ 54475 h 96015"/>
              <a:gd name="connsiteX7" fmla="*/ 257328 w 368458"/>
              <a:gd name="connsiteY7" fmla="*/ 500 h 96015"/>
              <a:gd name="connsiteX8" fmla="*/ 153 w 368458"/>
              <a:gd name="connsiteY8" fmla="*/ 95750 h 960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68458" h="96015">
                <a:moveTo>
                  <a:pt x="153" y="95750"/>
                </a:moveTo>
                <a:cubicBezTo>
                  <a:pt x="-6197" y="100512"/>
                  <a:pt x="185891" y="39658"/>
                  <a:pt x="219228" y="29075"/>
                </a:cubicBezTo>
                <a:cubicBezTo>
                  <a:pt x="252566" y="18492"/>
                  <a:pt x="175307" y="32779"/>
                  <a:pt x="200178" y="32250"/>
                </a:cubicBezTo>
                <a:cubicBezTo>
                  <a:pt x="225049" y="31721"/>
                  <a:pt x="367395" y="30133"/>
                  <a:pt x="368453" y="25900"/>
                </a:cubicBezTo>
                <a:cubicBezTo>
                  <a:pt x="369511" y="21667"/>
                  <a:pt x="222932" y="6850"/>
                  <a:pt x="206528" y="6850"/>
                </a:cubicBezTo>
                <a:cubicBezTo>
                  <a:pt x="190124" y="6850"/>
                  <a:pt x="281141" y="17962"/>
                  <a:pt x="270028" y="25900"/>
                </a:cubicBezTo>
                <a:cubicBezTo>
                  <a:pt x="258916" y="33837"/>
                  <a:pt x="141970" y="58708"/>
                  <a:pt x="139853" y="54475"/>
                </a:cubicBezTo>
                <a:cubicBezTo>
                  <a:pt x="137736" y="50242"/>
                  <a:pt x="281140" y="-5850"/>
                  <a:pt x="257328" y="500"/>
                </a:cubicBezTo>
                <a:cubicBezTo>
                  <a:pt x="233516" y="6850"/>
                  <a:pt x="6503" y="90988"/>
                  <a:pt x="153" y="957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5" name="フリーフォーム 1074">
            <a:extLst>
              <a:ext uri="{FF2B5EF4-FFF2-40B4-BE49-F238E27FC236}">
                <a16:creationId xmlns:a16="http://schemas.microsoft.com/office/drawing/2014/main" id="{D49E11E6-1EA3-D773-8EBC-09363BF502E8}"/>
              </a:ext>
            </a:extLst>
          </p:cNvPr>
          <p:cNvSpPr/>
          <p:nvPr/>
        </p:nvSpPr>
        <p:spPr>
          <a:xfrm>
            <a:off x="9061391" y="10623525"/>
            <a:ext cx="287382" cy="270646"/>
          </a:xfrm>
          <a:custGeom>
            <a:avLst/>
            <a:gdLst>
              <a:gd name="connsiteX0" fmla="*/ 59 w 287382"/>
              <a:gd name="connsiteY0" fmla="*/ 19075 h 270646"/>
              <a:gd name="connsiteX1" fmla="*/ 76259 w 287382"/>
              <a:gd name="connsiteY1" fmla="*/ 181000 h 270646"/>
              <a:gd name="connsiteX2" fmla="*/ 76259 w 287382"/>
              <a:gd name="connsiteY2" fmla="*/ 158775 h 270646"/>
              <a:gd name="connsiteX3" fmla="*/ 76259 w 287382"/>
              <a:gd name="connsiteY3" fmla="*/ 269900 h 270646"/>
              <a:gd name="connsiteX4" fmla="*/ 190559 w 287382"/>
              <a:gd name="connsiteY4" fmla="*/ 206400 h 270646"/>
              <a:gd name="connsiteX5" fmla="*/ 285809 w 287382"/>
              <a:gd name="connsiteY5" fmla="*/ 187350 h 270646"/>
              <a:gd name="connsiteX6" fmla="*/ 111184 w 287382"/>
              <a:gd name="connsiteY6" fmla="*/ 196875 h 270646"/>
              <a:gd name="connsiteX7" fmla="*/ 133409 w 287382"/>
              <a:gd name="connsiteY7" fmla="*/ 104800 h 270646"/>
              <a:gd name="connsiteX8" fmla="*/ 85784 w 287382"/>
              <a:gd name="connsiteY8" fmla="*/ 231800 h 270646"/>
              <a:gd name="connsiteX9" fmla="*/ 57209 w 287382"/>
              <a:gd name="connsiteY9" fmla="*/ 149250 h 270646"/>
              <a:gd name="connsiteX10" fmla="*/ 57209 w 287382"/>
              <a:gd name="connsiteY10" fmla="*/ 25 h 270646"/>
              <a:gd name="connsiteX11" fmla="*/ 63559 w 287382"/>
              <a:gd name="connsiteY11" fmla="*/ 136550 h 270646"/>
              <a:gd name="connsiteX12" fmla="*/ 59 w 287382"/>
              <a:gd name="connsiteY12" fmla="*/ 19075 h 2706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87382" h="270646">
                <a:moveTo>
                  <a:pt x="59" y="19075"/>
                </a:moveTo>
                <a:cubicBezTo>
                  <a:pt x="2176" y="26483"/>
                  <a:pt x="63559" y="157717"/>
                  <a:pt x="76259" y="181000"/>
                </a:cubicBezTo>
                <a:cubicBezTo>
                  <a:pt x="88959" y="204283"/>
                  <a:pt x="76259" y="158775"/>
                  <a:pt x="76259" y="158775"/>
                </a:cubicBezTo>
                <a:cubicBezTo>
                  <a:pt x="76259" y="173592"/>
                  <a:pt x="57209" y="261963"/>
                  <a:pt x="76259" y="269900"/>
                </a:cubicBezTo>
                <a:cubicBezTo>
                  <a:pt x="95309" y="277837"/>
                  <a:pt x="155634" y="220158"/>
                  <a:pt x="190559" y="206400"/>
                </a:cubicBezTo>
                <a:cubicBezTo>
                  <a:pt x="225484" y="192642"/>
                  <a:pt x="299038" y="188937"/>
                  <a:pt x="285809" y="187350"/>
                </a:cubicBezTo>
                <a:cubicBezTo>
                  <a:pt x="272580" y="185763"/>
                  <a:pt x="136584" y="210633"/>
                  <a:pt x="111184" y="196875"/>
                </a:cubicBezTo>
                <a:cubicBezTo>
                  <a:pt x="85784" y="183117"/>
                  <a:pt x="137642" y="98979"/>
                  <a:pt x="133409" y="104800"/>
                </a:cubicBezTo>
                <a:cubicBezTo>
                  <a:pt x="129176" y="110621"/>
                  <a:pt x="98484" y="224392"/>
                  <a:pt x="85784" y="231800"/>
                </a:cubicBezTo>
                <a:cubicBezTo>
                  <a:pt x="73084" y="239208"/>
                  <a:pt x="61971" y="187879"/>
                  <a:pt x="57209" y="149250"/>
                </a:cubicBezTo>
                <a:cubicBezTo>
                  <a:pt x="52447" y="110621"/>
                  <a:pt x="56151" y="2142"/>
                  <a:pt x="57209" y="25"/>
                </a:cubicBezTo>
                <a:cubicBezTo>
                  <a:pt x="58267" y="-2092"/>
                  <a:pt x="74142" y="130729"/>
                  <a:pt x="63559" y="136550"/>
                </a:cubicBezTo>
                <a:cubicBezTo>
                  <a:pt x="52976" y="142371"/>
                  <a:pt x="-2058" y="11667"/>
                  <a:pt x="59" y="190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4194704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5579553D-56A7-8B84-FC19-A6B439680EE5}"/>
              </a:ext>
            </a:extLst>
          </p:cNvPr>
          <p:cNvSpPr/>
          <p:nvPr/>
        </p:nvSpPr>
        <p:spPr>
          <a:xfrm>
            <a:off x="3384308" y="5213331"/>
            <a:ext cx="50497" cy="162030"/>
          </a:xfrm>
          <a:custGeom>
            <a:avLst/>
            <a:gdLst>
              <a:gd name="connsiteX0" fmla="*/ 41517 w 50497"/>
              <a:gd name="connsiteY0" fmla="*/ 19 h 162030"/>
              <a:gd name="connsiteX1" fmla="*/ 9767 w 50497"/>
              <a:gd name="connsiteY1" fmla="*/ 60344 h 162030"/>
              <a:gd name="connsiteX2" fmla="*/ 3417 w 50497"/>
              <a:gd name="connsiteY2" fmla="*/ 117494 h 162030"/>
              <a:gd name="connsiteX3" fmla="*/ 242 w 50497"/>
              <a:gd name="connsiteY3" fmla="*/ 161944 h 162030"/>
              <a:gd name="connsiteX4" fmla="*/ 9767 w 50497"/>
              <a:gd name="connsiteY4" fmla="*/ 127019 h 162030"/>
              <a:gd name="connsiteX5" fmla="*/ 47867 w 50497"/>
              <a:gd name="connsiteY5" fmla="*/ 66694 h 162030"/>
              <a:gd name="connsiteX6" fmla="*/ 41517 w 50497"/>
              <a:gd name="connsiteY6" fmla="*/ 19 h 162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0497" h="162030">
                <a:moveTo>
                  <a:pt x="41517" y="19"/>
                </a:moveTo>
                <a:cubicBezTo>
                  <a:pt x="35167" y="-1039"/>
                  <a:pt x="16117" y="40765"/>
                  <a:pt x="9767" y="60344"/>
                </a:cubicBezTo>
                <a:cubicBezTo>
                  <a:pt x="3417" y="79923"/>
                  <a:pt x="5004" y="100561"/>
                  <a:pt x="3417" y="117494"/>
                </a:cubicBezTo>
                <a:cubicBezTo>
                  <a:pt x="1829" y="134427"/>
                  <a:pt x="-816" y="160356"/>
                  <a:pt x="242" y="161944"/>
                </a:cubicBezTo>
                <a:cubicBezTo>
                  <a:pt x="1300" y="163532"/>
                  <a:pt x="1830" y="142894"/>
                  <a:pt x="9767" y="127019"/>
                </a:cubicBezTo>
                <a:cubicBezTo>
                  <a:pt x="17704" y="111144"/>
                  <a:pt x="41517" y="83098"/>
                  <a:pt x="47867" y="66694"/>
                </a:cubicBezTo>
                <a:cubicBezTo>
                  <a:pt x="54217" y="50290"/>
                  <a:pt x="47867" y="1077"/>
                  <a:pt x="41517" y="19"/>
                </a:cubicBezTo>
                <a:close/>
              </a:path>
            </a:pathLst>
          </a:cu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4" name="Picture 2">
            <a:extLst>
              <a:ext uri="{FF2B5EF4-FFF2-40B4-BE49-F238E27FC236}">
                <a16:creationId xmlns:a16="http://schemas.microsoft.com/office/drawing/2014/main" id="{67E6E737-E41A-72F7-5751-9FCF77CC709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730997"/>
            <a:ext cx="9601200" cy="933960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フリーフォーム 5">
            <a:extLst>
              <a:ext uri="{FF2B5EF4-FFF2-40B4-BE49-F238E27FC236}">
                <a16:creationId xmlns:a16="http://schemas.microsoft.com/office/drawing/2014/main" id="{5A47ABB9-7CAA-26B7-581F-BD61245C653A}"/>
              </a:ext>
            </a:extLst>
          </p:cNvPr>
          <p:cNvSpPr/>
          <p:nvPr/>
        </p:nvSpPr>
        <p:spPr>
          <a:xfrm>
            <a:off x="3362267" y="4584700"/>
            <a:ext cx="365183" cy="263627"/>
          </a:xfrm>
          <a:custGeom>
            <a:avLst/>
            <a:gdLst>
              <a:gd name="connsiteX0" fmla="*/ 365183 w 365183"/>
              <a:gd name="connsiteY0" fmla="*/ 0 h 263627"/>
              <a:gd name="connsiteX1" fmla="*/ 184208 w 365183"/>
              <a:gd name="connsiteY1" fmla="*/ 82550 h 263627"/>
              <a:gd name="connsiteX2" fmla="*/ 69908 w 365183"/>
              <a:gd name="connsiteY2" fmla="*/ 146050 h 263627"/>
              <a:gd name="connsiteX3" fmla="*/ 58 w 365183"/>
              <a:gd name="connsiteY3" fmla="*/ 263525 h 263627"/>
              <a:gd name="connsiteX4" fmla="*/ 60383 w 365183"/>
              <a:gd name="connsiteY4" fmla="*/ 165100 h 263627"/>
              <a:gd name="connsiteX5" fmla="*/ 184208 w 365183"/>
              <a:gd name="connsiteY5" fmla="*/ 82550 h 263627"/>
              <a:gd name="connsiteX6" fmla="*/ 365183 w 365183"/>
              <a:gd name="connsiteY6" fmla="*/ 0 h 2636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183" h="263627">
                <a:moveTo>
                  <a:pt x="365183" y="0"/>
                </a:moveTo>
                <a:cubicBezTo>
                  <a:pt x="365183" y="0"/>
                  <a:pt x="233420" y="58208"/>
                  <a:pt x="184208" y="82550"/>
                </a:cubicBezTo>
                <a:cubicBezTo>
                  <a:pt x="134996" y="106892"/>
                  <a:pt x="100600" y="115888"/>
                  <a:pt x="69908" y="146050"/>
                </a:cubicBezTo>
                <a:cubicBezTo>
                  <a:pt x="39216" y="176212"/>
                  <a:pt x="1645" y="260350"/>
                  <a:pt x="58" y="263525"/>
                </a:cubicBezTo>
                <a:cubicBezTo>
                  <a:pt x="-1529" y="266700"/>
                  <a:pt x="29691" y="195262"/>
                  <a:pt x="60383" y="165100"/>
                </a:cubicBezTo>
                <a:cubicBezTo>
                  <a:pt x="91075" y="134938"/>
                  <a:pt x="134996" y="107950"/>
                  <a:pt x="184208" y="82550"/>
                </a:cubicBezTo>
                <a:cubicBezTo>
                  <a:pt x="233420" y="57150"/>
                  <a:pt x="365183" y="0"/>
                  <a:pt x="365183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フリーフォーム 1">
            <a:extLst>
              <a:ext uri="{FF2B5EF4-FFF2-40B4-BE49-F238E27FC236}">
                <a16:creationId xmlns:a16="http://schemas.microsoft.com/office/drawing/2014/main" id="{35CE627A-A824-874E-E090-A6703A843F7B}"/>
              </a:ext>
            </a:extLst>
          </p:cNvPr>
          <p:cNvSpPr/>
          <p:nvPr/>
        </p:nvSpPr>
        <p:spPr>
          <a:xfrm>
            <a:off x="3286122" y="4590348"/>
            <a:ext cx="455854" cy="426238"/>
          </a:xfrm>
          <a:custGeom>
            <a:avLst/>
            <a:gdLst>
              <a:gd name="connsiteX0" fmla="*/ 454028 w 455854"/>
              <a:gd name="connsiteY0" fmla="*/ 702 h 426238"/>
              <a:gd name="connsiteX1" fmla="*/ 266703 w 455854"/>
              <a:gd name="connsiteY1" fmla="*/ 76902 h 426238"/>
              <a:gd name="connsiteX2" fmla="*/ 69853 w 455854"/>
              <a:gd name="connsiteY2" fmla="*/ 184852 h 426238"/>
              <a:gd name="connsiteX3" fmla="*/ 139703 w 455854"/>
              <a:gd name="connsiteY3" fmla="*/ 153102 h 426238"/>
              <a:gd name="connsiteX4" fmla="*/ 63503 w 455854"/>
              <a:gd name="connsiteY4" fmla="*/ 245177 h 426238"/>
              <a:gd name="connsiteX5" fmla="*/ 101603 w 455854"/>
              <a:gd name="connsiteY5" fmla="*/ 242002 h 426238"/>
              <a:gd name="connsiteX6" fmla="*/ 3 w 455854"/>
              <a:gd name="connsiteY6" fmla="*/ 426152 h 426238"/>
              <a:gd name="connsiteX7" fmla="*/ 98428 w 455854"/>
              <a:gd name="connsiteY7" fmla="*/ 264227 h 426238"/>
              <a:gd name="connsiteX8" fmla="*/ 177803 w 455854"/>
              <a:gd name="connsiteY8" fmla="*/ 130877 h 426238"/>
              <a:gd name="connsiteX9" fmla="*/ 149228 w 455854"/>
              <a:gd name="connsiteY9" fmla="*/ 121352 h 426238"/>
              <a:gd name="connsiteX10" fmla="*/ 454028 w 455854"/>
              <a:gd name="connsiteY10" fmla="*/ 702 h 426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55854" h="426238">
                <a:moveTo>
                  <a:pt x="454028" y="702"/>
                </a:moveTo>
                <a:cubicBezTo>
                  <a:pt x="473607" y="-6706"/>
                  <a:pt x="330732" y="46210"/>
                  <a:pt x="266703" y="76902"/>
                </a:cubicBezTo>
                <a:cubicBezTo>
                  <a:pt x="202674" y="107594"/>
                  <a:pt x="91020" y="172152"/>
                  <a:pt x="69853" y="184852"/>
                </a:cubicBezTo>
                <a:cubicBezTo>
                  <a:pt x="48686" y="197552"/>
                  <a:pt x="140761" y="143048"/>
                  <a:pt x="139703" y="153102"/>
                </a:cubicBezTo>
                <a:cubicBezTo>
                  <a:pt x="138645" y="163156"/>
                  <a:pt x="69853" y="230360"/>
                  <a:pt x="63503" y="245177"/>
                </a:cubicBezTo>
                <a:cubicBezTo>
                  <a:pt x="57153" y="259994"/>
                  <a:pt x="112186" y="211840"/>
                  <a:pt x="101603" y="242002"/>
                </a:cubicBezTo>
                <a:cubicBezTo>
                  <a:pt x="91020" y="272165"/>
                  <a:pt x="532" y="422448"/>
                  <a:pt x="3" y="426152"/>
                </a:cubicBezTo>
                <a:cubicBezTo>
                  <a:pt x="-526" y="429856"/>
                  <a:pt x="68795" y="313440"/>
                  <a:pt x="98428" y="264227"/>
                </a:cubicBezTo>
                <a:cubicBezTo>
                  <a:pt x="128061" y="215015"/>
                  <a:pt x="169336" y="154689"/>
                  <a:pt x="177803" y="130877"/>
                </a:cubicBezTo>
                <a:cubicBezTo>
                  <a:pt x="186270" y="107065"/>
                  <a:pt x="108482" y="141460"/>
                  <a:pt x="149228" y="121352"/>
                </a:cubicBezTo>
                <a:cubicBezTo>
                  <a:pt x="189974" y="101244"/>
                  <a:pt x="434449" y="8110"/>
                  <a:pt x="454028" y="70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 2">
            <a:extLst>
              <a:ext uri="{FF2B5EF4-FFF2-40B4-BE49-F238E27FC236}">
                <a16:creationId xmlns:a16="http://schemas.microsoft.com/office/drawing/2014/main" id="{9642FE2E-DD77-760A-8FFC-4EEF4E7D007E}"/>
              </a:ext>
            </a:extLst>
          </p:cNvPr>
          <p:cNvSpPr/>
          <p:nvPr/>
        </p:nvSpPr>
        <p:spPr>
          <a:xfrm>
            <a:off x="3458869" y="4589399"/>
            <a:ext cx="280583" cy="133928"/>
          </a:xfrm>
          <a:custGeom>
            <a:avLst/>
            <a:gdLst>
              <a:gd name="connsiteX0" fmla="*/ 1881 w 280583"/>
              <a:gd name="connsiteY0" fmla="*/ 131826 h 133928"/>
              <a:gd name="connsiteX1" fmla="*/ 49506 w 280583"/>
              <a:gd name="connsiteY1" fmla="*/ 109601 h 133928"/>
              <a:gd name="connsiteX2" fmla="*/ 227306 w 280583"/>
              <a:gd name="connsiteY2" fmla="*/ 23876 h 133928"/>
              <a:gd name="connsiteX3" fmla="*/ 138406 w 280583"/>
              <a:gd name="connsiteY3" fmla="*/ 27051 h 133928"/>
              <a:gd name="connsiteX4" fmla="*/ 271756 w 280583"/>
              <a:gd name="connsiteY4" fmla="*/ 11176 h 133928"/>
              <a:gd name="connsiteX5" fmla="*/ 252706 w 280583"/>
              <a:gd name="connsiteY5" fmla="*/ 1651 h 133928"/>
              <a:gd name="connsiteX6" fmla="*/ 128881 w 280583"/>
              <a:gd name="connsiteY6" fmla="*/ 46101 h 133928"/>
              <a:gd name="connsiteX7" fmla="*/ 1881 w 280583"/>
              <a:gd name="connsiteY7" fmla="*/ 131826 h 133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80583" h="133928">
                <a:moveTo>
                  <a:pt x="1881" y="131826"/>
                </a:moveTo>
                <a:cubicBezTo>
                  <a:pt x="-11348" y="142409"/>
                  <a:pt x="49506" y="109601"/>
                  <a:pt x="49506" y="109601"/>
                </a:cubicBezTo>
                <a:cubicBezTo>
                  <a:pt x="87077" y="91609"/>
                  <a:pt x="212489" y="37634"/>
                  <a:pt x="227306" y="23876"/>
                </a:cubicBezTo>
                <a:cubicBezTo>
                  <a:pt x="242123" y="10118"/>
                  <a:pt x="130998" y="29168"/>
                  <a:pt x="138406" y="27051"/>
                </a:cubicBezTo>
                <a:cubicBezTo>
                  <a:pt x="145814" y="24934"/>
                  <a:pt x="271756" y="11176"/>
                  <a:pt x="271756" y="11176"/>
                </a:cubicBezTo>
                <a:cubicBezTo>
                  <a:pt x="290806" y="6943"/>
                  <a:pt x="276519" y="-4170"/>
                  <a:pt x="252706" y="1651"/>
                </a:cubicBezTo>
                <a:cubicBezTo>
                  <a:pt x="228893" y="7472"/>
                  <a:pt x="171744" y="26522"/>
                  <a:pt x="128881" y="46101"/>
                </a:cubicBezTo>
                <a:cubicBezTo>
                  <a:pt x="86019" y="65680"/>
                  <a:pt x="15110" y="121243"/>
                  <a:pt x="1881" y="13182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>
            <a:extLst>
              <a:ext uri="{FF2B5EF4-FFF2-40B4-BE49-F238E27FC236}">
                <a16:creationId xmlns:a16="http://schemas.microsoft.com/office/drawing/2014/main" id="{342130A6-A965-1FD5-8878-73D3350A8C61}"/>
              </a:ext>
            </a:extLst>
          </p:cNvPr>
          <p:cNvSpPr/>
          <p:nvPr/>
        </p:nvSpPr>
        <p:spPr>
          <a:xfrm>
            <a:off x="3258998" y="4819615"/>
            <a:ext cx="198977" cy="267106"/>
          </a:xfrm>
          <a:custGeom>
            <a:avLst/>
            <a:gdLst>
              <a:gd name="connsiteX0" fmla="*/ 100152 w 198977"/>
              <a:gd name="connsiteY0" fmla="*/ 35 h 267106"/>
              <a:gd name="connsiteX1" fmla="*/ 52527 w 198977"/>
              <a:gd name="connsiteY1" fmla="*/ 133385 h 267106"/>
              <a:gd name="connsiteX2" fmla="*/ 1727 w 198977"/>
              <a:gd name="connsiteY2" fmla="*/ 168310 h 267106"/>
              <a:gd name="connsiteX3" fmla="*/ 119202 w 198977"/>
              <a:gd name="connsiteY3" fmla="*/ 184185 h 267106"/>
              <a:gd name="connsiteX4" fmla="*/ 176352 w 198977"/>
              <a:gd name="connsiteY4" fmla="*/ 187360 h 267106"/>
              <a:gd name="connsiteX5" fmla="*/ 195402 w 198977"/>
              <a:gd name="connsiteY5" fmla="*/ 266735 h 267106"/>
              <a:gd name="connsiteX6" fmla="*/ 182702 w 198977"/>
              <a:gd name="connsiteY6" fmla="*/ 215935 h 267106"/>
              <a:gd name="connsiteX7" fmla="*/ 43002 w 198977"/>
              <a:gd name="connsiteY7" fmla="*/ 187360 h 267106"/>
              <a:gd name="connsiteX8" fmla="*/ 62052 w 198977"/>
              <a:gd name="connsiteY8" fmla="*/ 120685 h 267106"/>
              <a:gd name="connsiteX9" fmla="*/ 100152 w 198977"/>
              <a:gd name="connsiteY9" fmla="*/ 35 h 267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8977" h="267106">
                <a:moveTo>
                  <a:pt x="100152" y="35"/>
                </a:moveTo>
                <a:cubicBezTo>
                  <a:pt x="98564" y="2152"/>
                  <a:pt x="68931" y="105339"/>
                  <a:pt x="52527" y="133385"/>
                </a:cubicBezTo>
                <a:cubicBezTo>
                  <a:pt x="36123" y="161431"/>
                  <a:pt x="-9385" y="159843"/>
                  <a:pt x="1727" y="168310"/>
                </a:cubicBezTo>
                <a:cubicBezTo>
                  <a:pt x="12839" y="176777"/>
                  <a:pt x="90098" y="181010"/>
                  <a:pt x="119202" y="184185"/>
                </a:cubicBezTo>
                <a:cubicBezTo>
                  <a:pt x="148306" y="187360"/>
                  <a:pt x="163652" y="173602"/>
                  <a:pt x="176352" y="187360"/>
                </a:cubicBezTo>
                <a:cubicBezTo>
                  <a:pt x="189052" y="201118"/>
                  <a:pt x="194344" y="261973"/>
                  <a:pt x="195402" y="266735"/>
                </a:cubicBezTo>
                <a:cubicBezTo>
                  <a:pt x="196460" y="271497"/>
                  <a:pt x="208102" y="229164"/>
                  <a:pt x="182702" y="215935"/>
                </a:cubicBezTo>
                <a:cubicBezTo>
                  <a:pt x="157302" y="202706"/>
                  <a:pt x="63110" y="203235"/>
                  <a:pt x="43002" y="187360"/>
                </a:cubicBezTo>
                <a:cubicBezTo>
                  <a:pt x="22894" y="171485"/>
                  <a:pt x="49352" y="150318"/>
                  <a:pt x="62052" y="120685"/>
                </a:cubicBezTo>
                <a:cubicBezTo>
                  <a:pt x="74752" y="91052"/>
                  <a:pt x="101740" y="-2082"/>
                  <a:pt x="100152" y="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ABD1CAE4-A3C3-B376-E8D7-833CF7E6FAC2}"/>
              </a:ext>
            </a:extLst>
          </p:cNvPr>
          <p:cNvSpPr/>
          <p:nvPr/>
        </p:nvSpPr>
        <p:spPr>
          <a:xfrm>
            <a:off x="3714615" y="4543415"/>
            <a:ext cx="69670" cy="285762"/>
          </a:xfrm>
          <a:custGeom>
            <a:avLst/>
            <a:gdLst>
              <a:gd name="connsiteX0" fmla="*/ 135 w 69670"/>
              <a:gd name="connsiteY0" fmla="*/ 10 h 285762"/>
              <a:gd name="connsiteX1" fmla="*/ 31885 w 69670"/>
              <a:gd name="connsiteY1" fmla="*/ 104785 h 285762"/>
              <a:gd name="connsiteX2" fmla="*/ 63635 w 69670"/>
              <a:gd name="connsiteY2" fmla="*/ 174635 h 285762"/>
              <a:gd name="connsiteX3" fmla="*/ 22360 w 69670"/>
              <a:gd name="connsiteY3" fmla="*/ 285760 h 285762"/>
              <a:gd name="connsiteX4" fmla="*/ 63635 w 69670"/>
              <a:gd name="connsiteY4" fmla="*/ 177810 h 285762"/>
              <a:gd name="connsiteX5" fmla="*/ 66810 w 69670"/>
              <a:gd name="connsiteY5" fmla="*/ 149235 h 285762"/>
              <a:gd name="connsiteX6" fmla="*/ 38235 w 69670"/>
              <a:gd name="connsiteY6" fmla="*/ 53985 h 285762"/>
              <a:gd name="connsiteX7" fmla="*/ 44585 w 69670"/>
              <a:gd name="connsiteY7" fmla="*/ 111135 h 285762"/>
              <a:gd name="connsiteX8" fmla="*/ 135 w 69670"/>
              <a:gd name="connsiteY8" fmla="*/ 10 h 2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670" h="285762">
                <a:moveTo>
                  <a:pt x="135" y="10"/>
                </a:moveTo>
                <a:cubicBezTo>
                  <a:pt x="-1982" y="-1048"/>
                  <a:pt x="21302" y="75681"/>
                  <a:pt x="31885" y="104785"/>
                </a:cubicBezTo>
                <a:cubicBezTo>
                  <a:pt x="42468" y="133889"/>
                  <a:pt x="65222" y="144473"/>
                  <a:pt x="63635" y="174635"/>
                </a:cubicBezTo>
                <a:cubicBezTo>
                  <a:pt x="62048" y="204797"/>
                  <a:pt x="22360" y="285231"/>
                  <a:pt x="22360" y="285760"/>
                </a:cubicBezTo>
                <a:cubicBezTo>
                  <a:pt x="22360" y="286289"/>
                  <a:pt x="56227" y="200564"/>
                  <a:pt x="63635" y="177810"/>
                </a:cubicBezTo>
                <a:cubicBezTo>
                  <a:pt x="71043" y="155056"/>
                  <a:pt x="71043" y="169872"/>
                  <a:pt x="66810" y="149235"/>
                </a:cubicBezTo>
                <a:cubicBezTo>
                  <a:pt x="62577" y="128598"/>
                  <a:pt x="41939" y="60335"/>
                  <a:pt x="38235" y="53985"/>
                </a:cubicBezTo>
                <a:cubicBezTo>
                  <a:pt x="34531" y="47635"/>
                  <a:pt x="49347" y="115897"/>
                  <a:pt x="44585" y="111135"/>
                </a:cubicBezTo>
                <a:cubicBezTo>
                  <a:pt x="39823" y="106373"/>
                  <a:pt x="2252" y="1068"/>
                  <a:pt x="135" y="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09729EB-26E8-8951-09CC-8AD99B5D6617}"/>
              </a:ext>
            </a:extLst>
          </p:cNvPr>
          <p:cNvSpPr/>
          <p:nvPr/>
        </p:nvSpPr>
        <p:spPr>
          <a:xfrm>
            <a:off x="3332191" y="4579319"/>
            <a:ext cx="424037" cy="366248"/>
          </a:xfrm>
          <a:custGeom>
            <a:avLst/>
            <a:gdLst>
              <a:gd name="connsiteX0" fmla="*/ 423834 w 424037"/>
              <a:gd name="connsiteY0" fmla="*/ 2206 h 366248"/>
              <a:gd name="connsiteX1" fmla="*/ 338109 w 424037"/>
              <a:gd name="connsiteY1" fmla="*/ 103806 h 366248"/>
              <a:gd name="connsiteX2" fmla="*/ 261909 w 424037"/>
              <a:gd name="connsiteY2" fmla="*/ 100631 h 366248"/>
              <a:gd name="connsiteX3" fmla="*/ 312709 w 424037"/>
              <a:gd name="connsiteY3" fmla="*/ 183181 h 366248"/>
              <a:gd name="connsiteX4" fmla="*/ 230159 w 424037"/>
              <a:gd name="connsiteY4" fmla="*/ 214931 h 366248"/>
              <a:gd name="connsiteX5" fmla="*/ 153959 w 424037"/>
              <a:gd name="connsiteY5" fmla="*/ 195881 h 366248"/>
              <a:gd name="connsiteX6" fmla="*/ 131734 w 424037"/>
              <a:gd name="connsiteY6" fmla="*/ 148256 h 366248"/>
              <a:gd name="connsiteX7" fmla="*/ 195234 w 424037"/>
              <a:gd name="connsiteY7" fmla="*/ 218106 h 366248"/>
              <a:gd name="connsiteX8" fmla="*/ 236509 w 424037"/>
              <a:gd name="connsiteY8" fmla="*/ 319706 h 366248"/>
              <a:gd name="connsiteX9" fmla="*/ 344459 w 424037"/>
              <a:gd name="connsiteY9" fmla="*/ 287956 h 366248"/>
              <a:gd name="connsiteX10" fmla="*/ 157134 w 424037"/>
              <a:gd name="connsiteY10" fmla="*/ 345106 h 366248"/>
              <a:gd name="connsiteX11" fmla="*/ 87284 w 424037"/>
              <a:gd name="connsiteY11" fmla="*/ 360981 h 366248"/>
              <a:gd name="connsiteX12" fmla="*/ 36484 w 424037"/>
              <a:gd name="connsiteY12" fmla="*/ 259381 h 366248"/>
              <a:gd name="connsiteX13" fmla="*/ 4734 w 424037"/>
              <a:gd name="connsiteY13" fmla="*/ 272081 h 366248"/>
              <a:gd name="connsiteX14" fmla="*/ 141259 w 424037"/>
              <a:gd name="connsiteY14" fmla="*/ 300656 h 366248"/>
              <a:gd name="connsiteX15" fmla="*/ 211109 w 424037"/>
              <a:gd name="connsiteY15" fmla="*/ 351456 h 366248"/>
              <a:gd name="connsiteX16" fmla="*/ 106334 w 424037"/>
              <a:gd name="connsiteY16" fmla="*/ 326056 h 366248"/>
              <a:gd name="connsiteX17" fmla="*/ 119034 w 424037"/>
              <a:gd name="connsiteY17" fmla="*/ 357806 h 366248"/>
              <a:gd name="connsiteX18" fmla="*/ 369859 w 424037"/>
              <a:gd name="connsiteY18" fmla="*/ 291131 h 366248"/>
              <a:gd name="connsiteX19" fmla="*/ 312709 w 424037"/>
              <a:gd name="connsiteY19" fmla="*/ 214931 h 366248"/>
              <a:gd name="connsiteX20" fmla="*/ 423834 w 424037"/>
              <a:gd name="connsiteY20" fmla="*/ 2206 h 366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24037" h="366248">
                <a:moveTo>
                  <a:pt x="423834" y="2206"/>
                </a:moveTo>
                <a:cubicBezTo>
                  <a:pt x="428067" y="-16315"/>
                  <a:pt x="365096" y="87402"/>
                  <a:pt x="338109" y="103806"/>
                </a:cubicBezTo>
                <a:cubicBezTo>
                  <a:pt x="311122" y="120210"/>
                  <a:pt x="266142" y="87402"/>
                  <a:pt x="261909" y="100631"/>
                </a:cubicBezTo>
                <a:cubicBezTo>
                  <a:pt x="257676" y="113860"/>
                  <a:pt x="318001" y="164131"/>
                  <a:pt x="312709" y="183181"/>
                </a:cubicBezTo>
                <a:cubicBezTo>
                  <a:pt x="307417" y="202231"/>
                  <a:pt x="256617" y="212814"/>
                  <a:pt x="230159" y="214931"/>
                </a:cubicBezTo>
                <a:cubicBezTo>
                  <a:pt x="203701" y="217048"/>
                  <a:pt x="170363" y="206993"/>
                  <a:pt x="153959" y="195881"/>
                </a:cubicBezTo>
                <a:cubicBezTo>
                  <a:pt x="137555" y="184769"/>
                  <a:pt x="124855" y="144552"/>
                  <a:pt x="131734" y="148256"/>
                </a:cubicBezTo>
                <a:cubicBezTo>
                  <a:pt x="138613" y="151960"/>
                  <a:pt x="177772" y="189531"/>
                  <a:pt x="195234" y="218106"/>
                </a:cubicBezTo>
                <a:cubicBezTo>
                  <a:pt x="212696" y="246681"/>
                  <a:pt x="211638" y="308064"/>
                  <a:pt x="236509" y="319706"/>
                </a:cubicBezTo>
                <a:cubicBezTo>
                  <a:pt x="261380" y="331348"/>
                  <a:pt x="357688" y="283723"/>
                  <a:pt x="344459" y="287956"/>
                </a:cubicBezTo>
                <a:cubicBezTo>
                  <a:pt x="331230" y="292189"/>
                  <a:pt x="199996" y="332935"/>
                  <a:pt x="157134" y="345106"/>
                </a:cubicBezTo>
                <a:cubicBezTo>
                  <a:pt x="114272" y="357277"/>
                  <a:pt x="107392" y="375268"/>
                  <a:pt x="87284" y="360981"/>
                </a:cubicBezTo>
                <a:cubicBezTo>
                  <a:pt x="67176" y="346694"/>
                  <a:pt x="50242" y="274198"/>
                  <a:pt x="36484" y="259381"/>
                </a:cubicBezTo>
                <a:cubicBezTo>
                  <a:pt x="22726" y="244564"/>
                  <a:pt x="-12728" y="265202"/>
                  <a:pt x="4734" y="272081"/>
                </a:cubicBezTo>
                <a:cubicBezTo>
                  <a:pt x="22196" y="278960"/>
                  <a:pt x="106863" y="287427"/>
                  <a:pt x="141259" y="300656"/>
                </a:cubicBezTo>
                <a:cubicBezTo>
                  <a:pt x="175655" y="313885"/>
                  <a:pt x="216930" y="347223"/>
                  <a:pt x="211109" y="351456"/>
                </a:cubicBezTo>
                <a:cubicBezTo>
                  <a:pt x="205288" y="355689"/>
                  <a:pt x="121680" y="324998"/>
                  <a:pt x="106334" y="326056"/>
                </a:cubicBezTo>
                <a:cubicBezTo>
                  <a:pt x="90988" y="327114"/>
                  <a:pt x="75113" y="363627"/>
                  <a:pt x="119034" y="357806"/>
                </a:cubicBezTo>
                <a:cubicBezTo>
                  <a:pt x="162955" y="351985"/>
                  <a:pt x="337580" y="314944"/>
                  <a:pt x="369859" y="291131"/>
                </a:cubicBezTo>
                <a:cubicBezTo>
                  <a:pt x="402138" y="267319"/>
                  <a:pt x="303713" y="258852"/>
                  <a:pt x="312709" y="214931"/>
                </a:cubicBezTo>
                <a:cubicBezTo>
                  <a:pt x="321705" y="171010"/>
                  <a:pt x="419601" y="20727"/>
                  <a:pt x="423834" y="22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9517865-CF61-5C49-AB55-5531A521C0FE}"/>
              </a:ext>
            </a:extLst>
          </p:cNvPr>
          <p:cNvSpPr/>
          <p:nvPr/>
        </p:nvSpPr>
        <p:spPr>
          <a:xfrm>
            <a:off x="3365468" y="4822752"/>
            <a:ext cx="320707" cy="375866"/>
          </a:xfrm>
          <a:custGeom>
            <a:avLst/>
            <a:gdLst>
              <a:gd name="connsiteX0" fmla="*/ 320707 w 320707"/>
              <a:gd name="connsiteY0" fmla="*/ 73 h 375866"/>
              <a:gd name="connsiteX1" fmla="*/ 266732 w 320707"/>
              <a:gd name="connsiteY1" fmla="*/ 127073 h 375866"/>
              <a:gd name="connsiteX2" fmla="*/ 174657 w 320707"/>
              <a:gd name="connsiteY2" fmla="*/ 219148 h 375866"/>
              <a:gd name="connsiteX3" fmla="*/ 127032 w 320707"/>
              <a:gd name="connsiteY3" fmla="*/ 285823 h 375866"/>
              <a:gd name="connsiteX4" fmla="*/ 101632 w 320707"/>
              <a:gd name="connsiteY4" fmla="*/ 273123 h 375866"/>
              <a:gd name="connsiteX5" fmla="*/ 73057 w 320707"/>
              <a:gd name="connsiteY5" fmla="*/ 346148 h 375866"/>
              <a:gd name="connsiteX6" fmla="*/ 32 w 320707"/>
              <a:gd name="connsiteY6" fmla="*/ 374723 h 375866"/>
              <a:gd name="connsiteX7" fmla="*/ 82582 w 320707"/>
              <a:gd name="connsiteY7" fmla="*/ 311223 h 375866"/>
              <a:gd name="connsiteX8" fmla="*/ 149257 w 320707"/>
              <a:gd name="connsiteY8" fmla="*/ 238198 h 375866"/>
              <a:gd name="connsiteX9" fmla="*/ 187357 w 320707"/>
              <a:gd name="connsiteY9" fmla="*/ 174698 h 375866"/>
              <a:gd name="connsiteX10" fmla="*/ 295307 w 320707"/>
              <a:gd name="connsiteY10" fmla="*/ 76273 h 375866"/>
              <a:gd name="connsiteX11" fmla="*/ 266732 w 320707"/>
              <a:gd name="connsiteY11" fmla="*/ 108023 h 375866"/>
              <a:gd name="connsiteX12" fmla="*/ 320707 w 320707"/>
              <a:gd name="connsiteY12" fmla="*/ 73 h 3758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707" h="375866">
                <a:moveTo>
                  <a:pt x="320707" y="73"/>
                </a:moveTo>
                <a:cubicBezTo>
                  <a:pt x="320707" y="3248"/>
                  <a:pt x="291074" y="90561"/>
                  <a:pt x="266732" y="127073"/>
                </a:cubicBezTo>
                <a:cubicBezTo>
                  <a:pt x="242390" y="163586"/>
                  <a:pt x="197940" y="192690"/>
                  <a:pt x="174657" y="219148"/>
                </a:cubicBezTo>
                <a:cubicBezTo>
                  <a:pt x="151374" y="245606"/>
                  <a:pt x="139203" y="276827"/>
                  <a:pt x="127032" y="285823"/>
                </a:cubicBezTo>
                <a:cubicBezTo>
                  <a:pt x="114861" y="294819"/>
                  <a:pt x="110628" y="263069"/>
                  <a:pt x="101632" y="273123"/>
                </a:cubicBezTo>
                <a:cubicBezTo>
                  <a:pt x="92636" y="283177"/>
                  <a:pt x="89990" y="329215"/>
                  <a:pt x="73057" y="346148"/>
                </a:cubicBezTo>
                <a:cubicBezTo>
                  <a:pt x="56124" y="363081"/>
                  <a:pt x="-1556" y="380544"/>
                  <a:pt x="32" y="374723"/>
                </a:cubicBezTo>
                <a:cubicBezTo>
                  <a:pt x="1619" y="368902"/>
                  <a:pt x="57711" y="333977"/>
                  <a:pt x="82582" y="311223"/>
                </a:cubicBezTo>
                <a:cubicBezTo>
                  <a:pt x="107453" y="288469"/>
                  <a:pt x="131794" y="260952"/>
                  <a:pt x="149257" y="238198"/>
                </a:cubicBezTo>
                <a:cubicBezTo>
                  <a:pt x="166719" y="215444"/>
                  <a:pt x="163015" y="201685"/>
                  <a:pt x="187357" y="174698"/>
                </a:cubicBezTo>
                <a:cubicBezTo>
                  <a:pt x="211699" y="147711"/>
                  <a:pt x="282078" y="87385"/>
                  <a:pt x="295307" y="76273"/>
                </a:cubicBezTo>
                <a:cubicBezTo>
                  <a:pt x="308536" y="65161"/>
                  <a:pt x="265145" y="118077"/>
                  <a:pt x="266732" y="108023"/>
                </a:cubicBezTo>
                <a:cubicBezTo>
                  <a:pt x="268319" y="97969"/>
                  <a:pt x="320707" y="-3102"/>
                  <a:pt x="320707" y="7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A20EA8B-FB8D-2084-45F7-30B54D3BD2B8}"/>
              </a:ext>
            </a:extLst>
          </p:cNvPr>
          <p:cNvSpPr/>
          <p:nvPr/>
        </p:nvSpPr>
        <p:spPr>
          <a:xfrm>
            <a:off x="3295494" y="5019908"/>
            <a:ext cx="209880" cy="56922"/>
          </a:xfrm>
          <a:custGeom>
            <a:avLst/>
            <a:gdLst>
              <a:gd name="connsiteX0" fmla="*/ 209706 w 209880"/>
              <a:gd name="connsiteY0" fmla="*/ 53742 h 56922"/>
              <a:gd name="connsiteX1" fmla="*/ 63656 w 209880"/>
              <a:gd name="connsiteY1" fmla="*/ 6117 h 56922"/>
              <a:gd name="connsiteX2" fmla="*/ 156 w 209880"/>
              <a:gd name="connsiteY2" fmla="*/ 56917 h 56922"/>
              <a:gd name="connsiteX3" fmla="*/ 79531 w 209880"/>
              <a:gd name="connsiteY3" fmla="*/ 9292 h 56922"/>
              <a:gd name="connsiteX4" fmla="*/ 31906 w 209880"/>
              <a:gd name="connsiteY4" fmla="*/ 2942 h 56922"/>
              <a:gd name="connsiteX5" fmla="*/ 209706 w 209880"/>
              <a:gd name="connsiteY5" fmla="*/ 53742 h 5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880" h="56922">
                <a:moveTo>
                  <a:pt x="209706" y="53742"/>
                </a:moveTo>
                <a:cubicBezTo>
                  <a:pt x="214998" y="54271"/>
                  <a:pt x="98581" y="5588"/>
                  <a:pt x="63656" y="6117"/>
                </a:cubicBezTo>
                <a:cubicBezTo>
                  <a:pt x="28731" y="6646"/>
                  <a:pt x="-2490" y="56388"/>
                  <a:pt x="156" y="56917"/>
                </a:cubicBezTo>
                <a:cubicBezTo>
                  <a:pt x="2802" y="57446"/>
                  <a:pt x="74239" y="18288"/>
                  <a:pt x="79531" y="9292"/>
                </a:cubicBezTo>
                <a:cubicBezTo>
                  <a:pt x="84823" y="296"/>
                  <a:pt x="14973" y="-2879"/>
                  <a:pt x="31906" y="2942"/>
                </a:cubicBezTo>
                <a:cubicBezTo>
                  <a:pt x="48839" y="8763"/>
                  <a:pt x="204414" y="53213"/>
                  <a:pt x="209706" y="537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17702C6-786A-57B1-7A81-5AD558235958}"/>
              </a:ext>
            </a:extLst>
          </p:cNvPr>
          <p:cNvSpPr/>
          <p:nvPr/>
        </p:nvSpPr>
        <p:spPr>
          <a:xfrm>
            <a:off x="3201204" y="5057168"/>
            <a:ext cx="164565" cy="259786"/>
          </a:xfrm>
          <a:custGeom>
            <a:avLst/>
            <a:gdLst>
              <a:gd name="connsiteX0" fmla="*/ 164296 w 164565"/>
              <a:gd name="connsiteY0" fmla="*/ 607 h 259786"/>
              <a:gd name="connsiteX1" fmla="*/ 53171 w 164565"/>
              <a:gd name="connsiteY1" fmla="*/ 89507 h 259786"/>
              <a:gd name="connsiteX2" fmla="*/ 2371 w 164565"/>
              <a:gd name="connsiteY2" fmla="*/ 257782 h 259786"/>
              <a:gd name="connsiteX3" fmla="*/ 8721 w 164565"/>
              <a:gd name="connsiteY3" fmla="*/ 178407 h 259786"/>
              <a:gd name="connsiteX4" fmla="*/ 11896 w 164565"/>
              <a:gd name="connsiteY4" fmla="*/ 121257 h 259786"/>
              <a:gd name="connsiteX5" fmla="*/ 18246 w 164565"/>
              <a:gd name="connsiteY5" fmla="*/ 130782 h 259786"/>
              <a:gd name="connsiteX6" fmla="*/ 164296 w 164565"/>
              <a:gd name="connsiteY6" fmla="*/ 607 h 259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4565" h="259786">
                <a:moveTo>
                  <a:pt x="164296" y="607"/>
                </a:moveTo>
                <a:cubicBezTo>
                  <a:pt x="170117" y="-6272"/>
                  <a:pt x="80158" y="46645"/>
                  <a:pt x="53171" y="89507"/>
                </a:cubicBezTo>
                <a:cubicBezTo>
                  <a:pt x="26184" y="132369"/>
                  <a:pt x="9779" y="242965"/>
                  <a:pt x="2371" y="257782"/>
                </a:cubicBezTo>
                <a:cubicBezTo>
                  <a:pt x="-5037" y="272599"/>
                  <a:pt x="7134" y="201161"/>
                  <a:pt x="8721" y="178407"/>
                </a:cubicBezTo>
                <a:cubicBezTo>
                  <a:pt x="10308" y="155653"/>
                  <a:pt x="11896" y="121257"/>
                  <a:pt x="11896" y="121257"/>
                </a:cubicBezTo>
                <a:cubicBezTo>
                  <a:pt x="13484" y="113319"/>
                  <a:pt x="-275" y="146657"/>
                  <a:pt x="18246" y="130782"/>
                </a:cubicBezTo>
                <a:cubicBezTo>
                  <a:pt x="36767" y="114907"/>
                  <a:pt x="158475" y="7486"/>
                  <a:pt x="164296" y="60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A8DE6A10-A0E4-B1A1-5D57-0CA8C480B3AD}"/>
              </a:ext>
            </a:extLst>
          </p:cNvPr>
          <p:cNvSpPr/>
          <p:nvPr/>
        </p:nvSpPr>
        <p:spPr>
          <a:xfrm>
            <a:off x="3244723" y="5188400"/>
            <a:ext cx="111285" cy="405950"/>
          </a:xfrm>
          <a:custGeom>
            <a:avLst/>
            <a:gdLst>
              <a:gd name="connsiteX0" fmla="*/ 111252 w 111285"/>
              <a:gd name="connsiteY0" fmla="*/ 2725 h 405950"/>
              <a:gd name="connsiteX1" fmla="*/ 79502 w 111285"/>
              <a:gd name="connsiteY1" fmla="*/ 94800 h 405950"/>
              <a:gd name="connsiteX2" fmla="*/ 60452 w 111285"/>
              <a:gd name="connsiteY2" fmla="*/ 174175 h 405950"/>
              <a:gd name="connsiteX3" fmla="*/ 127 w 111285"/>
              <a:gd name="connsiteY3" fmla="*/ 234500 h 405950"/>
              <a:gd name="connsiteX4" fmla="*/ 57277 w 111285"/>
              <a:gd name="connsiteY4" fmla="*/ 186875 h 405950"/>
              <a:gd name="connsiteX5" fmla="*/ 47752 w 111285"/>
              <a:gd name="connsiteY5" fmla="*/ 259900 h 405950"/>
              <a:gd name="connsiteX6" fmla="*/ 127 w 111285"/>
              <a:gd name="connsiteY6" fmla="*/ 405950 h 405950"/>
              <a:gd name="connsiteX7" fmla="*/ 35052 w 111285"/>
              <a:gd name="connsiteY7" fmla="*/ 259900 h 405950"/>
              <a:gd name="connsiteX8" fmla="*/ 73152 w 111285"/>
              <a:gd name="connsiteY8" fmla="*/ 44000 h 405950"/>
              <a:gd name="connsiteX9" fmla="*/ 111252 w 111285"/>
              <a:gd name="connsiteY9" fmla="*/ 2725 h 405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285" h="405950">
                <a:moveTo>
                  <a:pt x="111252" y="2725"/>
                </a:moveTo>
                <a:cubicBezTo>
                  <a:pt x="112310" y="11192"/>
                  <a:pt x="87969" y="66225"/>
                  <a:pt x="79502" y="94800"/>
                </a:cubicBezTo>
                <a:cubicBezTo>
                  <a:pt x="71035" y="123375"/>
                  <a:pt x="73681" y="150892"/>
                  <a:pt x="60452" y="174175"/>
                </a:cubicBezTo>
                <a:cubicBezTo>
                  <a:pt x="47223" y="197458"/>
                  <a:pt x="656" y="232383"/>
                  <a:pt x="127" y="234500"/>
                </a:cubicBezTo>
                <a:cubicBezTo>
                  <a:pt x="-402" y="236617"/>
                  <a:pt x="49340" y="182642"/>
                  <a:pt x="57277" y="186875"/>
                </a:cubicBezTo>
                <a:cubicBezTo>
                  <a:pt x="65214" y="191108"/>
                  <a:pt x="57277" y="223388"/>
                  <a:pt x="47752" y="259900"/>
                </a:cubicBezTo>
                <a:cubicBezTo>
                  <a:pt x="38227" y="296412"/>
                  <a:pt x="2244" y="405950"/>
                  <a:pt x="127" y="405950"/>
                </a:cubicBezTo>
                <a:cubicBezTo>
                  <a:pt x="-1990" y="405950"/>
                  <a:pt x="22881" y="320225"/>
                  <a:pt x="35052" y="259900"/>
                </a:cubicBezTo>
                <a:cubicBezTo>
                  <a:pt x="47223" y="199575"/>
                  <a:pt x="60452" y="83158"/>
                  <a:pt x="73152" y="44000"/>
                </a:cubicBezTo>
                <a:cubicBezTo>
                  <a:pt x="85852" y="4842"/>
                  <a:pt x="110194" y="-5742"/>
                  <a:pt x="111252" y="27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7BA42448-283F-2369-FFF1-02C6AA530C85}"/>
              </a:ext>
            </a:extLst>
          </p:cNvPr>
          <p:cNvSpPr/>
          <p:nvPr/>
        </p:nvSpPr>
        <p:spPr>
          <a:xfrm>
            <a:off x="3372864" y="5213235"/>
            <a:ext cx="72075" cy="175918"/>
          </a:xfrm>
          <a:custGeom>
            <a:avLst/>
            <a:gdLst>
              <a:gd name="connsiteX0" fmla="*/ 72011 w 72075"/>
              <a:gd name="connsiteY0" fmla="*/ 115 h 175918"/>
              <a:gd name="connsiteX1" fmla="*/ 14861 w 72075"/>
              <a:gd name="connsiteY1" fmla="*/ 69965 h 175918"/>
              <a:gd name="connsiteX2" fmla="*/ 21211 w 72075"/>
              <a:gd name="connsiteY2" fmla="*/ 174740 h 175918"/>
              <a:gd name="connsiteX3" fmla="*/ 11686 w 72075"/>
              <a:gd name="connsiteY3" fmla="*/ 123940 h 175918"/>
              <a:gd name="connsiteX4" fmla="*/ 2161 w 72075"/>
              <a:gd name="connsiteY4" fmla="*/ 85840 h 175918"/>
              <a:gd name="connsiteX5" fmla="*/ 72011 w 72075"/>
              <a:gd name="connsiteY5" fmla="*/ 115 h 175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075" h="175918">
                <a:moveTo>
                  <a:pt x="72011" y="115"/>
                </a:moveTo>
                <a:cubicBezTo>
                  <a:pt x="74128" y="-2531"/>
                  <a:pt x="23328" y="40861"/>
                  <a:pt x="14861" y="69965"/>
                </a:cubicBezTo>
                <a:cubicBezTo>
                  <a:pt x="6394" y="99069"/>
                  <a:pt x="21740" y="165744"/>
                  <a:pt x="21211" y="174740"/>
                </a:cubicBezTo>
                <a:cubicBezTo>
                  <a:pt x="20682" y="183736"/>
                  <a:pt x="14861" y="138757"/>
                  <a:pt x="11686" y="123940"/>
                </a:cubicBezTo>
                <a:cubicBezTo>
                  <a:pt x="8511" y="109123"/>
                  <a:pt x="-5247" y="104361"/>
                  <a:pt x="2161" y="85840"/>
                </a:cubicBezTo>
                <a:cubicBezTo>
                  <a:pt x="9569" y="67319"/>
                  <a:pt x="69894" y="2761"/>
                  <a:pt x="72011" y="1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A64A3A77-79B8-D2F6-F017-0A1316C43EEC}"/>
              </a:ext>
            </a:extLst>
          </p:cNvPr>
          <p:cNvSpPr/>
          <p:nvPr/>
        </p:nvSpPr>
        <p:spPr>
          <a:xfrm>
            <a:off x="3387719" y="5210140"/>
            <a:ext cx="38679" cy="152473"/>
          </a:xfrm>
          <a:custGeom>
            <a:avLst/>
            <a:gdLst>
              <a:gd name="connsiteX0" fmla="*/ 15881 w 38679"/>
              <a:gd name="connsiteY0" fmla="*/ 35 h 152473"/>
              <a:gd name="connsiteX1" fmla="*/ 34931 w 38679"/>
              <a:gd name="connsiteY1" fmla="*/ 76235 h 152473"/>
              <a:gd name="connsiteX2" fmla="*/ 6 w 38679"/>
              <a:gd name="connsiteY2" fmla="*/ 152435 h 152473"/>
              <a:gd name="connsiteX3" fmla="*/ 38106 w 38679"/>
              <a:gd name="connsiteY3" fmla="*/ 85760 h 152473"/>
              <a:gd name="connsiteX4" fmla="*/ 15881 w 38679"/>
              <a:gd name="connsiteY4" fmla="*/ 35 h 1524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679" h="152473">
                <a:moveTo>
                  <a:pt x="15881" y="35"/>
                </a:moveTo>
                <a:cubicBezTo>
                  <a:pt x="15352" y="-1552"/>
                  <a:pt x="37577" y="50835"/>
                  <a:pt x="34931" y="76235"/>
                </a:cubicBezTo>
                <a:cubicBezTo>
                  <a:pt x="32285" y="101635"/>
                  <a:pt x="-523" y="150848"/>
                  <a:pt x="6" y="152435"/>
                </a:cubicBezTo>
                <a:cubicBezTo>
                  <a:pt x="535" y="154022"/>
                  <a:pt x="33344" y="106397"/>
                  <a:pt x="38106" y="85760"/>
                </a:cubicBezTo>
                <a:cubicBezTo>
                  <a:pt x="42868" y="65123"/>
                  <a:pt x="16410" y="1622"/>
                  <a:pt x="15881" y="3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2E974CA3-7375-B11F-FD88-368E9C74A7A1}"/>
              </a:ext>
            </a:extLst>
          </p:cNvPr>
          <p:cNvSpPr/>
          <p:nvPr/>
        </p:nvSpPr>
        <p:spPr>
          <a:xfrm>
            <a:off x="3181350" y="5229062"/>
            <a:ext cx="76632" cy="356167"/>
          </a:xfrm>
          <a:custGeom>
            <a:avLst/>
            <a:gdLst>
              <a:gd name="connsiteX0" fmla="*/ 0 w 76632"/>
              <a:gd name="connsiteY0" fmla="*/ 163 h 356167"/>
              <a:gd name="connsiteX1" fmla="*/ 60325 w 76632"/>
              <a:gd name="connsiteY1" fmla="*/ 165263 h 356167"/>
              <a:gd name="connsiteX2" fmla="*/ 69850 w 76632"/>
              <a:gd name="connsiteY2" fmla="*/ 257338 h 356167"/>
              <a:gd name="connsiteX3" fmla="*/ 44450 w 76632"/>
              <a:gd name="connsiteY3" fmla="*/ 301788 h 356167"/>
              <a:gd name="connsiteX4" fmla="*/ 76200 w 76632"/>
              <a:gd name="connsiteY4" fmla="*/ 355763 h 356167"/>
              <a:gd name="connsiteX5" fmla="*/ 63500 w 76632"/>
              <a:gd name="connsiteY5" fmla="*/ 320838 h 356167"/>
              <a:gd name="connsiteX6" fmla="*/ 73025 w 76632"/>
              <a:gd name="connsiteY6" fmla="*/ 222413 h 356167"/>
              <a:gd name="connsiteX7" fmla="*/ 60325 w 76632"/>
              <a:gd name="connsiteY7" fmla="*/ 136688 h 356167"/>
              <a:gd name="connsiteX8" fmla="*/ 0 w 76632"/>
              <a:gd name="connsiteY8" fmla="*/ 163 h 3561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6632" h="356167">
                <a:moveTo>
                  <a:pt x="0" y="163"/>
                </a:moveTo>
                <a:cubicBezTo>
                  <a:pt x="0" y="4925"/>
                  <a:pt x="48683" y="122401"/>
                  <a:pt x="60325" y="165263"/>
                </a:cubicBezTo>
                <a:cubicBezTo>
                  <a:pt x="71967" y="208125"/>
                  <a:pt x="72496" y="234584"/>
                  <a:pt x="69850" y="257338"/>
                </a:cubicBezTo>
                <a:cubicBezTo>
                  <a:pt x="67204" y="280092"/>
                  <a:pt x="43392" y="285384"/>
                  <a:pt x="44450" y="301788"/>
                </a:cubicBezTo>
                <a:cubicBezTo>
                  <a:pt x="45508" y="318192"/>
                  <a:pt x="73025" y="352588"/>
                  <a:pt x="76200" y="355763"/>
                </a:cubicBezTo>
                <a:cubicBezTo>
                  <a:pt x="79375" y="358938"/>
                  <a:pt x="64029" y="343063"/>
                  <a:pt x="63500" y="320838"/>
                </a:cubicBezTo>
                <a:cubicBezTo>
                  <a:pt x="62971" y="298613"/>
                  <a:pt x="73554" y="253105"/>
                  <a:pt x="73025" y="222413"/>
                </a:cubicBezTo>
                <a:cubicBezTo>
                  <a:pt x="72496" y="191721"/>
                  <a:pt x="69850" y="177434"/>
                  <a:pt x="60325" y="136688"/>
                </a:cubicBezTo>
                <a:cubicBezTo>
                  <a:pt x="50800" y="95942"/>
                  <a:pt x="0" y="-4599"/>
                  <a:pt x="0" y="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870BF3E-3DA6-734A-3793-81DF29E29800}"/>
              </a:ext>
            </a:extLst>
          </p:cNvPr>
          <p:cNvSpPr/>
          <p:nvPr/>
        </p:nvSpPr>
        <p:spPr>
          <a:xfrm>
            <a:off x="3155913" y="5279904"/>
            <a:ext cx="76253" cy="266971"/>
          </a:xfrm>
          <a:custGeom>
            <a:avLst/>
            <a:gdLst>
              <a:gd name="connsiteX0" fmla="*/ 37 w 76253"/>
              <a:gd name="connsiteY0" fmla="*/ 121 h 266971"/>
              <a:gd name="connsiteX1" fmla="*/ 60362 w 76253"/>
              <a:gd name="connsiteY1" fmla="*/ 85846 h 266971"/>
              <a:gd name="connsiteX2" fmla="*/ 76237 w 76253"/>
              <a:gd name="connsiteY2" fmla="*/ 174746 h 266971"/>
              <a:gd name="connsiteX3" fmla="*/ 63537 w 76253"/>
              <a:gd name="connsiteY3" fmla="*/ 266821 h 266971"/>
              <a:gd name="connsiteX4" fmla="*/ 73062 w 76253"/>
              <a:gd name="connsiteY4" fmla="*/ 152521 h 266971"/>
              <a:gd name="connsiteX5" fmla="*/ 25437 w 76253"/>
              <a:gd name="connsiteY5" fmla="*/ 66796 h 266971"/>
              <a:gd name="connsiteX6" fmla="*/ 69887 w 76253"/>
              <a:gd name="connsiteY6" fmla="*/ 104896 h 266971"/>
              <a:gd name="connsiteX7" fmla="*/ 37 w 76253"/>
              <a:gd name="connsiteY7" fmla="*/ 121 h 26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6253" h="266971">
                <a:moveTo>
                  <a:pt x="37" y="121"/>
                </a:moveTo>
                <a:cubicBezTo>
                  <a:pt x="-1550" y="-3054"/>
                  <a:pt x="47662" y="56742"/>
                  <a:pt x="60362" y="85846"/>
                </a:cubicBezTo>
                <a:cubicBezTo>
                  <a:pt x="73062" y="114950"/>
                  <a:pt x="75708" y="144584"/>
                  <a:pt x="76237" y="174746"/>
                </a:cubicBezTo>
                <a:cubicBezTo>
                  <a:pt x="76766" y="204909"/>
                  <a:pt x="64066" y="270525"/>
                  <a:pt x="63537" y="266821"/>
                </a:cubicBezTo>
                <a:cubicBezTo>
                  <a:pt x="63008" y="263117"/>
                  <a:pt x="79412" y="185859"/>
                  <a:pt x="73062" y="152521"/>
                </a:cubicBezTo>
                <a:cubicBezTo>
                  <a:pt x="66712" y="119184"/>
                  <a:pt x="25966" y="74734"/>
                  <a:pt x="25437" y="66796"/>
                </a:cubicBezTo>
                <a:cubicBezTo>
                  <a:pt x="24908" y="58859"/>
                  <a:pt x="70416" y="111246"/>
                  <a:pt x="69887" y="104896"/>
                </a:cubicBezTo>
                <a:cubicBezTo>
                  <a:pt x="69358" y="98546"/>
                  <a:pt x="1624" y="3296"/>
                  <a:pt x="37" y="12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7BB52E56-6E02-A2DB-7872-DCB03B2F05CE}"/>
              </a:ext>
            </a:extLst>
          </p:cNvPr>
          <p:cNvSpPr/>
          <p:nvPr/>
        </p:nvSpPr>
        <p:spPr>
          <a:xfrm>
            <a:off x="3104589" y="5308596"/>
            <a:ext cx="114909" cy="100192"/>
          </a:xfrm>
          <a:custGeom>
            <a:avLst/>
            <a:gdLst>
              <a:gd name="connsiteX0" fmla="*/ 114861 w 114909"/>
              <a:gd name="connsiteY0" fmla="*/ 4 h 100192"/>
              <a:gd name="connsiteX1" fmla="*/ 51361 w 114909"/>
              <a:gd name="connsiteY1" fmla="*/ 66679 h 100192"/>
              <a:gd name="connsiteX2" fmla="*/ 98986 w 114909"/>
              <a:gd name="connsiteY2" fmla="*/ 92079 h 100192"/>
              <a:gd name="connsiteX3" fmla="*/ 561 w 114909"/>
              <a:gd name="connsiteY3" fmla="*/ 98429 h 100192"/>
              <a:gd name="connsiteX4" fmla="*/ 60886 w 114909"/>
              <a:gd name="connsiteY4" fmla="*/ 63504 h 100192"/>
              <a:gd name="connsiteX5" fmla="*/ 114861 w 114909"/>
              <a:gd name="connsiteY5" fmla="*/ 4 h 10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4909" h="100192">
                <a:moveTo>
                  <a:pt x="114861" y="4"/>
                </a:moveTo>
                <a:cubicBezTo>
                  <a:pt x="113274" y="533"/>
                  <a:pt x="54007" y="51333"/>
                  <a:pt x="51361" y="66679"/>
                </a:cubicBezTo>
                <a:cubicBezTo>
                  <a:pt x="48715" y="82025"/>
                  <a:pt x="107453" y="86787"/>
                  <a:pt x="98986" y="92079"/>
                </a:cubicBezTo>
                <a:cubicBezTo>
                  <a:pt x="90519" y="97371"/>
                  <a:pt x="6911" y="103191"/>
                  <a:pt x="561" y="98429"/>
                </a:cubicBezTo>
                <a:cubicBezTo>
                  <a:pt x="-5789" y="93667"/>
                  <a:pt x="43424" y="75675"/>
                  <a:pt x="60886" y="63504"/>
                </a:cubicBezTo>
                <a:cubicBezTo>
                  <a:pt x="78348" y="51333"/>
                  <a:pt x="116448" y="-525"/>
                  <a:pt x="114861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5DD7FCE1-3BC2-6C95-CD87-1E54C98ADED8}"/>
              </a:ext>
            </a:extLst>
          </p:cNvPr>
          <p:cNvSpPr/>
          <p:nvPr/>
        </p:nvSpPr>
        <p:spPr>
          <a:xfrm>
            <a:off x="2335456" y="5295651"/>
            <a:ext cx="870686" cy="99623"/>
          </a:xfrm>
          <a:custGeom>
            <a:avLst/>
            <a:gdLst>
              <a:gd name="connsiteX0" fmla="*/ 868119 w 870686"/>
              <a:gd name="connsiteY0" fmla="*/ 249 h 99623"/>
              <a:gd name="connsiteX1" fmla="*/ 820494 w 870686"/>
              <a:gd name="connsiteY1" fmla="*/ 47874 h 99623"/>
              <a:gd name="connsiteX2" fmla="*/ 671269 w 870686"/>
              <a:gd name="connsiteY2" fmla="*/ 76449 h 99623"/>
              <a:gd name="connsiteX3" fmla="*/ 671269 w 870686"/>
              <a:gd name="connsiteY3" fmla="*/ 76449 h 99623"/>
              <a:gd name="connsiteX4" fmla="*/ 506169 w 870686"/>
              <a:gd name="connsiteY4" fmla="*/ 85974 h 99623"/>
              <a:gd name="connsiteX5" fmla="*/ 1344 w 870686"/>
              <a:gd name="connsiteY5" fmla="*/ 98674 h 99623"/>
              <a:gd name="connsiteX6" fmla="*/ 372819 w 870686"/>
              <a:gd name="connsiteY6" fmla="*/ 95499 h 99623"/>
              <a:gd name="connsiteX7" fmla="*/ 810969 w 870686"/>
              <a:gd name="connsiteY7" fmla="*/ 70099 h 99623"/>
              <a:gd name="connsiteX8" fmla="*/ 868119 w 870686"/>
              <a:gd name="connsiteY8" fmla="*/ 249 h 99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0686" h="99623">
                <a:moveTo>
                  <a:pt x="868119" y="249"/>
                </a:moveTo>
                <a:cubicBezTo>
                  <a:pt x="869706" y="-3455"/>
                  <a:pt x="853302" y="35174"/>
                  <a:pt x="820494" y="47874"/>
                </a:cubicBezTo>
                <a:cubicBezTo>
                  <a:pt x="787686" y="60574"/>
                  <a:pt x="671269" y="76449"/>
                  <a:pt x="671269" y="76449"/>
                </a:cubicBezTo>
                <a:lnTo>
                  <a:pt x="671269" y="76449"/>
                </a:lnTo>
                <a:lnTo>
                  <a:pt x="506169" y="85974"/>
                </a:lnTo>
                <a:lnTo>
                  <a:pt x="1344" y="98674"/>
                </a:lnTo>
                <a:cubicBezTo>
                  <a:pt x="-20881" y="100261"/>
                  <a:pt x="237882" y="100261"/>
                  <a:pt x="372819" y="95499"/>
                </a:cubicBezTo>
                <a:cubicBezTo>
                  <a:pt x="507756" y="90737"/>
                  <a:pt x="730006" y="79095"/>
                  <a:pt x="810969" y="70099"/>
                </a:cubicBezTo>
                <a:cubicBezTo>
                  <a:pt x="891932" y="61103"/>
                  <a:pt x="866532" y="3953"/>
                  <a:pt x="868119" y="24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998F1566-FF69-B552-6E57-32B5CF9C8FC7}"/>
              </a:ext>
            </a:extLst>
          </p:cNvPr>
          <p:cNvSpPr/>
          <p:nvPr/>
        </p:nvSpPr>
        <p:spPr>
          <a:xfrm>
            <a:off x="2123494" y="5337152"/>
            <a:ext cx="1129043" cy="206456"/>
          </a:xfrm>
          <a:custGeom>
            <a:avLst/>
            <a:gdLst>
              <a:gd name="connsiteX0" fmla="*/ 292681 w 1129043"/>
              <a:gd name="connsiteY0" fmla="*/ 23 h 206456"/>
              <a:gd name="connsiteX1" fmla="*/ 172031 w 1129043"/>
              <a:gd name="connsiteY1" fmla="*/ 92098 h 206456"/>
              <a:gd name="connsiteX2" fmla="*/ 219656 w 1129043"/>
              <a:gd name="connsiteY2" fmla="*/ 85748 h 206456"/>
              <a:gd name="connsiteX3" fmla="*/ 159331 w 1129043"/>
              <a:gd name="connsiteY3" fmla="*/ 114323 h 206456"/>
              <a:gd name="connsiteX4" fmla="*/ 184731 w 1129043"/>
              <a:gd name="connsiteY4" fmla="*/ 142898 h 206456"/>
              <a:gd name="connsiteX5" fmla="*/ 168856 w 1129043"/>
              <a:gd name="connsiteY5" fmla="*/ 155598 h 206456"/>
              <a:gd name="connsiteX6" fmla="*/ 16456 w 1129043"/>
              <a:gd name="connsiteY6" fmla="*/ 165123 h 206456"/>
              <a:gd name="connsiteX7" fmla="*/ 613356 w 1129043"/>
              <a:gd name="connsiteY7" fmla="*/ 155598 h 206456"/>
              <a:gd name="connsiteX8" fmla="*/ 1089606 w 1129043"/>
              <a:gd name="connsiteY8" fmla="*/ 168298 h 206456"/>
              <a:gd name="connsiteX9" fmla="*/ 1099131 w 1129043"/>
              <a:gd name="connsiteY9" fmla="*/ 206398 h 206456"/>
              <a:gd name="connsiteX10" fmla="*/ 1070556 w 1129043"/>
              <a:gd name="connsiteY10" fmla="*/ 158773 h 206456"/>
              <a:gd name="connsiteX11" fmla="*/ 1054681 w 1129043"/>
              <a:gd name="connsiteY11" fmla="*/ 6373 h 206456"/>
              <a:gd name="connsiteX12" fmla="*/ 1057856 w 1129043"/>
              <a:gd name="connsiteY12" fmla="*/ 69873 h 206456"/>
              <a:gd name="connsiteX13" fmla="*/ 1067381 w 1129043"/>
              <a:gd name="connsiteY13" fmla="*/ 152423 h 206456"/>
              <a:gd name="connsiteX14" fmla="*/ 899106 w 1129043"/>
              <a:gd name="connsiteY14" fmla="*/ 155598 h 206456"/>
              <a:gd name="connsiteX15" fmla="*/ 832431 w 1129043"/>
              <a:gd name="connsiteY15" fmla="*/ 158773 h 206456"/>
              <a:gd name="connsiteX16" fmla="*/ 137106 w 1129043"/>
              <a:gd name="connsiteY16" fmla="*/ 161948 h 206456"/>
              <a:gd name="connsiteX17" fmla="*/ 175206 w 1129043"/>
              <a:gd name="connsiteY17" fmla="*/ 139723 h 206456"/>
              <a:gd name="connsiteX18" fmla="*/ 184731 w 1129043"/>
              <a:gd name="connsiteY18" fmla="*/ 101623 h 206456"/>
              <a:gd name="connsiteX19" fmla="*/ 292681 w 1129043"/>
              <a:gd name="connsiteY19" fmla="*/ 23 h 206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29043" h="206456">
                <a:moveTo>
                  <a:pt x="292681" y="23"/>
                </a:moveTo>
                <a:cubicBezTo>
                  <a:pt x="290564" y="-1565"/>
                  <a:pt x="184202" y="77811"/>
                  <a:pt x="172031" y="92098"/>
                </a:cubicBezTo>
                <a:cubicBezTo>
                  <a:pt x="159860" y="106385"/>
                  <a:pt x="221773" y="82044"/>
                  <a:pt x="219656" y="85748"/>
                </a:cubicBezTo>
                <a:cubicBezTo>
                  <a:pt x="217539" y="89452"/>
                  <a:pt x="165152" y="104798"/>
                  <a:pt x="159331" y="114323"/>
                </a:cubicBezTo>
                <a:cubicBezTo>
                  <a:pt x="153510" y="123848"/>
                  <a:pt x="183144" y="136019"/>
                  <a:pt x="184731" y="142898"/>
                </a:cubicBezTo>
                <a:cubicBezTo>
                  <a:pt x="186318" y="149777"/>
                  <a:pt x="196902" y="151894"/>
                  <a:pt x="168856" y="155598"/>
                </a:cubicBezTo>
                <a:cubicBezTo>
                  <a:pt x="140810" y="159302"/>
                  <a:pt x="-57627" y="165123"/>
                  <a:pt x="16456" y="165123"/>
                </a:cubicBezTo>
                <a:cubicBezTo>
                  <a:pt x="90539" y="165123"/>
                  <a:pt x="434498" y="155069"/>
                  <a:pt x="613356" y="155598"/>
                </a:cubicBezTo>
                <a:cubicBezTo>
                  <a:pt x="792214" y="156127"/>
                  <a:pt x="1008643" y="159831"/>
                  <a:pt x="1089606" y="168298"/>
                </a:cubicBezTo>
                <a:cubicBezTo>
                  <a:pt x="1170569" y="176765"/>
                  <a:pt x="1102306" y="207985"/>
                  <a:pt x="1099131" y="206398"/>
                </a:cubicBezTo>
                <a:cubicBezTo>
                  <a:pt x="1095956" y="204811"/>
                  <a:pt x="1077964" y="192110"/>
                  <a:pt x="1070556" y="158773"/>
                </a:cubicBezTo>
                <a:cubicBezTo>
                  <a:pt x="1063148" y="125436"/>
                  <a:pt x="1056798" y="21190"/>
                  <a:pt x="1054681" y="6373"/>
                </a:cubicBezTo>
                <a:cubicBezTo>
                  <a:pt x="1052564" y="-8444"/>
                  <a:pt x="1055739" y="45531"/>
                  <a:pt x="1057856" y="69873"/>
                </a:cubicBezTo>
                <a:cubicBezTo>
                  <a:pt x="1059973" y="94215"/>
                  <a:pt x="1093839" y="138136"/>
                  <a:pt x="1067381" y="152423"/>
                </a:cubicBezTo>
                <a:cubicBezTo>
                  <a:pt x="1040923" y="166710"/>
                  <a:pt x="938264" y="154540"/>
                  <a:pt x="899106" y="155598"/>
                </a:cubicBezTo>
                <a:cubicBezTo>
                  <a:pt x="859948" y="156656"/>
                  <a:pt x="832431" y="158773"/>
                  <a:pt x="832431" y="158773"/>
                </a:cubicBezTo>
                <a:lnTo>
                  <a:pt x="137106" y="161948"/>
                </a:lnTo>
                <a:cubicBezTo>
                  <a:pt x="27569" y="158773"/>
                  <a:pt x="167269" y="149777"/>
                  <a:pt x="175206" y="139723"/>
                </a:cubicBezTo>
                <a:cubicBezTo>
                  <a:pt x="183143" y="129669"/>
                  <a:pt x="165681" y="122789"/>
                  <a:pt x="184731" y="101623"/>
                </a:cubicBezTo>
                <a:cubicBezTo>
                  <a:pt x="203781" y="80457"/>
                  <a:pt x="294798" y="1611"/>
                  <a:pt x="292681" y="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フリーフォーム 20">
            <a:extLst>
              <a:ext uri="{FF2B5EF4-FFF2-40B4-BE49-F238E27FC236}">
                <a16:creationId xmlns:a16="http://schemas.microsoft.com/office/drawing/2014/main" id="{4321D658-1413-39A3-2E09-B8F452C122E6}"/>
              </a:ext>
            </a:extLst>
          </p:cNvPr>
          <p:cNvSpPr/>
          <p:nvPr/>
        </p:nvSpPr>
        <p:spPr>
          <a:xfrm>
            <a:off x="2283617" y="5375269"/>
            <a:ext cx="705386" cy="54095"/>
          </a:xfrm>
          <a:custGeom>
            <a:avLst/>
            <a:gdLst>
              <a:gd name="connsiteX0" fmla="*/ 2383 w 705386"/>
              <a:gd name="connsiteY0" fmla="*/ 53981 h 54095"/>
              <a:gd name="connsiteX1" fmla="*/ 675483 w 705386"/>
              <a:gd name="connsiteY1" fmla="*/ 38106 h 54095"/>
              <a:gd name="connsiteX2" fmla="*/ 596108 w 705386"/>
              <a:gd name="connsiteY2" fmla="*/ 41281 h 54095"/>
              <a:gd name="connsiteX3" fmla="*/ 675483 w 705386"/>
              <a:gd name="connsiteY3" fmla="*/ 6 h 54095"/>
              <a:gd name="connsiteX4" fmla="*/ 602458 w 705386"/>
              <a:gd name="connsiteY4" fmla="*/ 38106 h 54095"/>
              <a:gd name="connsiteX5" fmla="*/ 386558 w 705386"/>
              <a:gd name="connsiteY5" fmla="*/ 44456 h 54095"/>
              <a:gd name="connsiteX6" fmla="*/ 450058 w 705386"/>
              <a:gd name="connsiteY6" fmla="*/ 28581 h 54095"/>
              <a:gd name="connsiteX7" fmla="*/ 2383 w 705386"/>
              <a:gd name="connsiteY7" fmla="*/ 53981 h 54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5386" h="54095">
                <a:moveTo>
                  <a:pt x="2383" y="53981"/>
                </a:moveTo>
                <a:cubicBezTo>
                  <a:pt x="39954" y="55568"/>
                  <a:pt x="576529" y="40223"/>
                  <a:pt x="675483" y="38106"/>
                </a:cubicBezTo>
                <a:cubicBezTo>
                  <a:pt x="774437" y="35989"/>
                  <a:pt x="596108" y="47631"/>
                  <a:pt x="596108" y="41281"/>
                </a:cubicBezTo>
                <a:cubicBezTo>
                  <a:pt x="596108" y="34931"/>
                  <a:pt x="674425" y="535"/>
                  <a:pt x="675483" y="6"/>
                </a:cubicBezTo>
                <a:cubicBezTo>
                  <a:pt x="676541" y="-523"/>
                  <a:pt x="650612" y="30698"/>
                  <a:pt x="602458" y="38106"/>
                </a:cubicBezTo>
                <a:cubicBezTo>
                  <a:pt x="554304" y="45514"/>
                  <a:pt x="411958" y="46043"/>
                  <a:pt x="386558" y="44456"/>
                </a:cubicBezTo>
                <a:cubicBezTo>
                  <a:pt x="361158" y="42868"/>
                  <a:pt x="517262" y="25935"/>
                  <a:pt x="450058" y="28581"/>
                </a:cubicBezTo>
                <a:cubicBezTo>
                  <a:pt x="382854" y="31227"/>
                  <a:pt x="-35188" y="52394"/>
                  <a:pt x="2383" y="539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DA3EFAF-D56C-A64A-470C-AA685D3D8512}"/>
              </a:ext>
            </a:extLst>
          </p:cNvPr>
          <p:cNvSpPr/>
          <p:nvPr/>
        </p:nvSpPr>
        <p:spPr>
          <a:xfrm>
            <a:off x="3631780" y="4638667"/>
            <a:ext cx="359368" cy="390538"/>
          </a:xfrm>
          <a:custGeom>
            <a:avLst/>
            <a:gdLst>
              <a:gd name="connsiteX0" fmla="*/ 359195 w 359368"/>
              <a:gd name="connsiteY0" fmla="*/ 8 h 390538"/>
              <a:gd name="connsiteX1" fmla="*/ 276645 w 359368"/>
              <a:gd name="connsiteY1" fmla="*/ 41283 h 390538"/>
              <a:gd name="connsiteX2" fmla="*/ 286170 w 359368"/>
              <a:gd name="connsiteY2" fmla="*/ 111133 h 390538"/>
              <a:gd name="connsiteX3" fmla="*/ 216320 w 359368"/>
              <a:gd name="connsiteY3" fmla="*/ 139708 h 390538"/>
              <a:gd name="connsiteX4" fmla="*/ 276645 w 359368"/>
              <a:gd name="connsiteY4" fmla="*/ 120658 h 390538"/>
              <a:gd name="connsiteX5" fmla="*/ 70270 w 359368"/>
              <a:gd name="connsiteY5" fmla="*/ 311158 h 390538"/>
              <a:gd name="connsiteX6" fmla="*/ 420 w 359368"/>
              <a:gd name="connsiteY6" fmla="*/ 390533 h 390538"/>
              <a:gd name="connsiteX7" fmla="*/ 95670 w 359368"/>
              <a:gd name="connsiteY7" fmla="*/ 307983 h 390538"/>
              <a:gd name="connsiteX8" fmla="*/ 276645 w 359368"/>
              <a:gd name="connsiteY8" fmla="*/ 136533 h 390538"/>
              <a:gd name="connsiteX9" fmla="*/ 273470 w 359368"/>
              <a:gd name="connsiteY9" fmla="*/ 79383 h 390538"/>
              <a:gd name="connsiteX10" fmla="*/ 260770 w 359368"/>
              <a:gd name="connsiteY10" fmla="*/ 44458 h 390538"/>
              <a:gd name="connsiteX11" fmla="*/ 251245 w 359368"/>
              <a:gd name="connsiteY11" fmla="*/ 44458 h 390538"/>
              <a:gd name="connsiteX12" fmla="*/ 359195 w 359368"/>
              <a:gd name="connsiteY12" fmla="*/ 8 h 3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59368" h="390538">
                <a:moveTo>
                  <a:pt x="359195" y="8"/>
                </a:moveTo>
                <a:cubicBezTo>
                  <a:pt x="363428" y="-521"/>
                  <a:pt x="288816" y="22762"/>
                  <a:pt x="276645" y="41283"/>
                </a:cubicBezTo>
                <a:cubicBezTo>
                  <a:pt x="264474" y="59804"/>
                  <a:pt x="296224" y="94729"/>
                  <a:pt x="286170" y="111133"/>
                </a:cubicBezTo>
                <a:cubicBezTo>
                  <a:pt x="276116" y="127537"/>
                  <a:pt x="217907" y="138121"/>
                  <a:pt x="216320" y="139708"/>
                </a:cubicBezTo>
                <a:cubicBezTo>
                  <a:pt x="214733" y="141295"/>
                  <a:pt x="300987" y="92083"/>
                  <a:pt x="276645" y="120658"/>
                </a:cubicBezTo>
                <a:cubicBezTo>
                  <a:pt x="252303" y="149233"/>
                  <a:pt x="116307" y="266179"/>
                  <a:pt x="70270" y="311158"/>
                </a:cubicBezTo>
                <a:cubicBezTo>
                  <a:pt x="24233" y="356137"/>
                  <a:pt x="-3813" y="391062"/>
                  <a:pt x="420" y="390533"/>
                </a:cubicBezTo>
                <a:cubicBezTo>
                  <a:pt x="4653" y="390004"/>
                  <a:pt x="49633" y="350316"/>
                  <a:pt x="95670" y="307983"/>
                </a:cubicBezTo>
                <a:cubicBezTo>
                  <a:pt x="141707" y="265650"/>
                  <a:pt x="247012" y="174633"/>
                  <a:pt x="276645" y="136533"/>
                </a:cubicBezTo>
                <a:cubicBezTo>
                  <a:pt x="306278" y="98433"/>
                  <a:pt x="276116" y="94729"/>
                  <a:pt x="273470" y="79383"/>
                </a:cubicBezTo>
                <a:cubicBezTo>
                  <a:pt x="270824" y="64037"/>
                  <a:pt x="260770" y="44458"/>
                  <a:pt x="260770" y="44458"/>
                </a:cubicBezTo>
                <a:cubicBezTo>
                  <a:pt x="257066" y="38637"/>
                  <a:pt x="239074" y="49220"/>
                  <a:pt x="251245" y="44458"/>
                </a:cubicBezTo>
                <a:cubicBezTo>
                  <a:pt x="263416" y="39696"/>
                  <a:pt x="354962" y="537"/>
                  <a:pt x="359195" y="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E720EE12-8C7D-D95B-205E-CC7AEE1646A7}"/>
              </a:ext>
            </a:extLst>
          </p:cNvPr>
          <p:cNvSpPr/>
          <p:nvPr/>
        </p:nvSpPr>
        <p:spPr>
          <a:xfrm>
            <a:off x="3736932" y="4740682"/>
            <a:ext cx="269958" cy="314105"/>
          </a:xfrm>
          <a:custGeom>
            <a:avLst/>
            <a:gdLst>
              <a:gd name="connsiteX0" fmla="*/ 263568 w 269958"/>
              <a:gd name="connsiteY0" fmla="*/ 2768 h 314105"/>
              <a:gd name="connsiteX1" fmla="*/ 187368 w 269958"/>
              <a:gd name="connsiteY1" fmla="*/ 123418 h 314105"/>
              <a:gd name="connsiteX2" fmla="*/ 269918 w 269958"/>
              <a:gd name="connsiteY2" fmla="*/ 98018 h 314105"/>
              <a:gd name="connsiteX3" fmla="*/ 196893 w 269958"/>
              <a:gd name="connsiteY3" fmla="*/ 142468 h 314105"/>
              <a:gd name="connsiteX4" fmla="*/ 95293 w 269958"/>
              <a:gd name="connsiteY4" fmla="*/ 282168 h 314105"/>
              <a:gd name="connsiteX5" fmla="*/ 133393 w 269958"/>
              <a:gd name="connsiteY5" fmla="*/ 259943 h 314105"/>
              <a:gd name="connsiteX6" fmla="*/ 43 w 269958"/>
              <a:gd name="connsiteY6" fmla="*/ 313918 h 314105"/>
              <a:gd name="connsiteX7" fmla="*/ 149268 w 269958"/>
              <a:gd name="connsiteY7" fmla="*/ 237718 h 314105"/>
              <a:gd name="connsiteX8" fmla="*/ 215943 w 269958"/>
              <a:gd name="connsiteY8" fmla="*/ 161518 h 314105"/>
              <a:gd name="connsiteX9" fmla="*/ 171493 w 269958"/>
              <a:gd name="connsiteY9" fmla="*/ 136118 h 314105"/>
              <a:gd name="connsiteX10" fmla="*/ 234993 w 269958"/>
              <a:gd name="connsiteY10" fmla="*/ 44043 h 314105"/>
              <a:gd name="connsiteX11" fmla="*/ 263568 w 269958"/>
              <a:gd name="connsiteY11" fmla="*/ 2768 h 3141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69958" h="314105">
                <a:moveTo>
                  <a:pt x="263568" y="2768"/>
                </a:moveTo>
                <a:cubicBezTo>
                  <a:pt x="255631" y="15997"/>
                  <a:pt x="186310" y="107543"/>
                  <a:pt x="187368" y="123418"/>
                </a:cubicBezTo>
                <a:cubicBezTo>
                  <a:pt x="188426" y="139293"/>
                  <a:pt x="268331" y="94843"/>
                  <a:pt x="269918" y="98018"/>
                </a:cubicBezTo>
                <a:cubicBezTo>
                  <a:pt x="271505" y="101193"/>
                  <a:pt x="225997" y="111776"/>
                  <a:pt x="196893" y="142468"/>
                </a:cubicBezTo>
                <a:cubicBezTo>
                  <a:pt x="167789" y="173160"/>
                  <a:pt x="105876" y="262589"/>
                  <a:pt x="95293" y="282168"/>
                </a:cubicBezTo>
                <a:cubicBezTo>
                  <a:pt x="84710" y="301747"/>
                  <a:pt x="149268" y="254651"/>
                  <a:pt x="133393" y="259943"/>
                </a:cubicBezTo>
                <a:cubicBezTo>
                  <a:pt x="117518" y="265235"/>
                  <a:pt x="-2603" y="317622"/>
                  <a:pt x="43" y="313918"/>
                </a:cubicBezTo>
                <a:cubicBezTo>
                  <a:pt x="2689" y="310214"/>
                  <a:pt x="113285" y="263118"/>
                  <a:pt x="149268" y="237718"/>
                </a:cubicBezTo>
                <a:cubicBezTo>
                  <a:pt x="185251" y="212318"/>
                  <a:pt x="212239" y="178451"/>
                  <a:pt x="215943" y="161518"/>
                </a:cubicBezTo>
                <a:cubicBezTo>
                  <a:pt x="219647" y="144585"/>
                  <a:pt x="168318" y="155697"/>
                  <a:pt x="171493" y="136118"/>
                </a:cubicBezTo>
                <a:cubicBezTo>
                  <a:pt x="174668" y="116539"/>
                  <a:pt x="220706" y="60976"/>
                  <a:pt x="234993" y="44043"/>
                </a:cubicBezTo>
                <a:cubicBezTo>
                  <a:pt x="249280" y="27110"/>
                  <a:pt x="271505" y="-10461"/>
                  <a:pt x="263568" y="276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657EC21-808A-D8CD-9A24-C856382B7AF5}"/>
              </a:ext>
            </a:extLst>
          </p:cNvPr>
          <p:cNvSpPr/>
          <p:nvPr/>
        </p:nvSpPr>
        <p:spPr>
          <a:xfrm>
            <a:off x="3473450" y="5031817"/>
            <a:ext cx="165115" cy="201320"/>
          </a:xfrm>
          <a:custGeom>
            <a:avLst/>
            <a:gdLst>
              <a:gd name="connsiteX0" fmla="*/ 165100 w 165115"/>
              <a:gd name="connsiteY0" fmla="*/ 558 h 201320"/>
              <a:gd name="connsiteX1" fmla="*/ 92075 w 165115"/>
              <a:gd name="connsiteY1" fmla="*/ 102158 h 201320"/>
              <a:gd name="connsiteX2" fmla="*/ 38100 w 165115"/>
              <a:gd name="connsiteY2" fmla="*/ 108508 h 201320"/>
              <a:gd name="connsiteX3" fmla="*/ 0 w 165115"/>
              <a:gd name="connsiteY3" fmla="*/ 191058 h 201320"/>
              <a:gd name="connsiteX4" fmla="*/ 38100 w 165115"/>
              <a:gd name="connsiteY4" fmla="*/ 140258 h 201320"/>
              <a:gd name="connsiteX5" fmla="*/ 19050 w 165115"/>
              <a:gd name="connsiteY5" fmla="*/ 200583 h 201320"/>
              <a:gd name="connsiteX6" fmla="*/ 98425 w 165115"/>
              <a:gd name="connsiteY6" fmla="*/ 89458 h 201320"/>
              <a:gd name="connsiteX7" fmla="*/ 85725 w 165115"/>
              <a:gd name="connsiteY7" fmla="*/ 60883 h 201320"/>
              <a:gd name="connsiteX8" fmla="*/ 165100 w 165115"/>
              <a:gd name="connsiteY8" fmla="*/ 558 h 201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5115" h="201320">
                <a:moveTo>
                  <a:pt x="165100" y="558"/>
                </a:moveTo>
                <a:cubicBezTo>
                  <a:pt x="166158" y="7437"/>
                  <a:pt x="113242" y="84166"/>
                  <a:pt x="92075" y="102158"/>
                </a:cubicBezTo>
                <a:cubicBezTo>
                  <a:pt x="70908" y="120150"/>
                  <a:pt x="53446" y="93691"/>
                  <a:pt x="38100" y="108508"/>
                </a:cubicBezTo>
                <a:cubicBezTo>
                  <a:pt x="22754" y="123325"/>
                  <a:pt x="0" y="185766"/>
                  <a:pt x="0" y="191058"/>
                </a:cubicBezTo>
                <a:cubicBezTo>
                  <a:pt x="0" y="196350"/>
                  <a:pt x="34925" y="138671"/>
                  <a:pt x="38100" y="140258"/>
                </a:cubicBezTo>
                <a:cubicBezTo>
                  <a:pt x="41275" y="141845"/>
                  <a:pt x="8996" y="209050"/>
                  <a:pt x="19050" y="200583"/>
                </a:cubicBezTo>
                <a:cubicBezTo>
                  <a:pt x="29104" y="192116"/>
                  <a:pt x="87313" y="112741"/>
                  <a:pt x="98425" y="89458"/>
                </a:cubicBezTo>
                <a:cubicBezTo>
                  <a:pt x="109537" y="66175"/>
                  <a:pt x="79375" y="69350"/>
                  <a:pt x="85725" y="60883"/>
                </a:cubicBezTo>
                <a:cubicBezTo>
                  <a:pt x="92075" y="52416"/>
                  <a:pt x="164042" y="-6321"/>
                  <a:pt x="165100" y="55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04356E3D-ECC4-59B9-66C6-45ED01E9E2E8}"/>
              </a:ext>
            </a:extLst>
          </p:cNvPr>
          <p:cNvSpPr/>
          <p:nvPr/>
        </p:nvSpPr>
        <p:spPr>
          <a:xfrm>
            <a:off x="3311493" y="5063144"/>
            <a:ext cx="339913" cy="623461"/>
          </a:xfrm>
          <a:custGeom>
            <a:avLst/>
            <a:gdLst>
              <a:gd name="connsiteX0" fmla="*/ 339757 w 339913"/>
              <a:gd name="connsiteY0" fmla="*/ 981 h 623461"/>
              <a:gd name="connsiteX1" fmla="*/ 190532 w 339913"/>
              <a:gd name="connsiteY1" fmla="*/ 232756 h 623461"/>
              <a:gd name="connsiteX2" fmla="*/ 219107 w 339913"/>
              <a:gd name="connsiteY2" fmla="*/ 201006 h 623461"/>
              <a:gd name="connsiteX3" fmla="*/ 146082 w 339913"/>
              <a:gd name="connsiteY3" fmla="*/ 362931 h 623461"/>
              <a:gd name="connsiteX4" fmla="*/ 130207 w 339913"/>
              <a:gd name="connsiteY4" fmla="*/ 401031 h 623461"/>
              <a:gd name="connsiteX5" fmla="*/ 60357 w 339913"/>
              <a:gd name="connsiteY5" fmla="*/ 518506 h 623461"/>
              <a:gd name="connsiteX6" fmla="*/ 32 w 339913"/>
              <a:gd name="connsiteY6" fmla="*/ 623281 h 623461"/>
              <a:gd name="connsiteX7" fmla="*/ 54007 w 339913"/>
              <a:gd name="connsiteY7" fmla="*/ 537556 h 623461"/>
              <a:gd name="connsiteX8" fmla="*/ 181007 w 339913"/>
              <a:gd name="connsiteY8" fmla="*/ 324831 h 623461"/>
              <a:gd name="connsiteX9" fmla="*/ 215932 w 339913"/>
              <a:gd name="connsiteY9" fmla="*/ 188306 h 623461"/>
              <a:gd name="connsiteX10" fmla="*/ 219107 w 339913"/>
              <a:gd name="connsiteY10" fmla="*/ 150206 h 623461"/>
              <a:gd name="connsiteX11" fmla="*/ 339757 w 339913"/>
              <a:gd name="connsiteY11" fmla="*/ 981 h 623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39913" h="623461">
                <a:moveTo>
                  <a:pt x="339757" y="981"/>
                </a:moveTo>
                <a:cubicBezTo>
                  <a:pt x="334995" y="14739"/>
                  <a:pt x="210640" y="199419"/>
                  <a:pt x="190532" y="232756"/>
                </a:cubicBezTo>
                <a:cubicBezTo>
                  <a:pt x="170424" y="266094"/>
                  <a:pt x="226515" y="179310"/>
                  <a:pt x="219107" y="201006"/>
                </a:cubicBezTo>
                <a:cubicBezTo>
                  <a:pt x="211699" y="222702"/>
                  <a:pt x="160899" y="329594"/>
                  <a:pt x="146082" y="362931"/>
                </a:cubicBezTo>
                <a:cubicBezTo>
                  <a:pt x="131265" y="396269"/>
                  <a:pt x="144494" y="375102"/>
                  <a:pt x="130207" y="401031"/>
                </a:cubicBezTo>
                <a:cubicBezTo>
                  <a:pt x="115920" y="426960"/>
                  <a:pt x="82053" y="481464"/>
                  <a:pt x="60357" y="518506"/>
                </a:cubicBezTo>
                <a:cubicBezTo>
                  <a:pt x="38661" y="555548"/>
                  <a:pt x="1090" y="620106"/>
                  <a:pt x="32" y="623281"/>
                </a:cubicBezTo>
                <a:cubicBezTo>
                  <a:pt x="-1026" y="626456"/>
                  <a:pt x="23844" y="587298"/>
                  <a:pt x="54007" y="537556"/>
                </a:cubicBezTo>
                <a:cubicBezTo>
                  <a:pt x="84169" y="487814"/>
                  <a:pt x="154020" y="383039"/>
                  <a:pt x="181007" y="324831"/>
                </a:cubicBezTo>
                <a:cubicBezTo>
                  <a:pt x="207994" y="266623"/>
                  <a:pt x="209582" y="217410"/>
                  <a:pt x="215932" y="188306"/>
                </a:cubicBezTo>
                <a:cubicBezTo>
                  <a:pt x="222282" y="159202"/>
                  <a:pt x="198999" y="178252"/>
                  <a:pt x="219107" y="150206"/>
                </a:cubicBezTo>
                <a:cubicBezTo>
                  <a:pt x="239215" y="122160"/>
                  <a:pt x="344519" y="-12777"/>
                  <a:pt x="339757" y="9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D9F65D3F-3898-93EC-A2A4-710B72AFDC05}"/>
              </a:ext>
            </a:extLst>
          </p:cNvPr>
          <p:cNvSpPr/>
          <p:nvPr/>
        </p:nvSpPr>
        <p:spPr>
          <a:xfrm>
            <a:off x="3336868" y="5210148"/>
            <a:ext cx="184212" cy="488981"/>
          </a:xfrm>
          <a:custGeom>
            <a:avLst/>
            <a:gdLst>
              <a:gd name="connsiteX0" fmla="*/ 184207 w 184212"/>
              <a:gd name="connsiteY0" fmla="*/ 27 h 488981"/>
              <a:gd name="connsiteX1" fmla="*/ 127057 w 184212"/>
              <a:gd name="connsiteY1" fmla="*/ 82577 h 488981"/>
              <a:gd name="connsiteX2" fmla="*/ 168332 w 184212"/>
              <a:gd name="connsiteY2" fmla="*/ 98452 h 488981"/>
              <a:gd name="connsiteX3" fmla="*/ 88957 w 184212"/>
              <a:gd name="connsiteY3" fmla="*/ 139727 h 488981"/>
              <a:gd name="connsiteX4" fmla="*/ 158807 w 184212"/>
              <a:gd name="connsiteY4" fmla="*/ 120677 h 488981"/>
              <a:gd name="connsiteX5" fmla="*/ 101657 w 184212"/>
              <a:gd name="connsiteY5" fmla="*/ 142902 h 488981"/>
              <a:gd name="connsiteX6" fmla="*/ 44507 w 184212"/>
              <a:gd name="connsiteY6" fmla="*/ 200052 h 488981"/>
              <a:gd name="connsiteX7" fmla="*/ 79432 w 184212"/>
              <a:gd name="connsiteY7" fmla="*/ 187352 h 488981"/>
              <a:gd name="connsiteX8" fmla="*/ 22282 w 184212"/>
              <a:gd name="connsiteY8" fmla="*/ 311177 h 488981"/>
              <a:gd name="connsiteX9" fmla="*/ 57 w 184212"/>
              <a:gd name="connsiteY9" fmla="*/ 390552 h 488981"/>
              <a:gd name="connsiteX10" fmla="*/ 15932 w 184212"/>
              <a:gd name="connsiteY10" fmla="*/ 488977 h 488981"/>
              <a:gd name="connsiteX11" fmla="*/ 19107 w 184212"/>
              <a:gd name="connsiteY11" fmla="*/ 393727 h 488981"/>
              <a:gd name="connsiteX12" fmla="*/ 38157 w 184212"/>
              <a:gd name="connsiteY12" fmla="*/ 203227 h 488981"/>
              <a:gd name="connsiteX13" fmla="*/ 114357 w 184212"/>
              <a:gd name="connsiteY13" fmla="*/ 152427 h 488981"/>
              <a:gd name="connsiteX14" fmla="*/ 130232 w 184212"/>
              <a:gd name="connsiteY14" fmla="*/ 92102 h 488981"/>
              <a:gd name="connsiteX15" fmla="*/ 184207 w 184212"/>
              <a:gd name="connsiteY15" fmla="*/ 27 h 488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4212" h="488981">
                <a:moveTo>
                  <a:pt x="184207" y="27"/>
                </a:moveTo>
                <a:cubicBezTo>
                  <a:pt x="183678" y="-1560"/>
                  <a:pt x="129703" y="66173"/>
                  <a:pt x="127057" y="82577"/>
                </a:cubicBezTo>
                <a:cubicBezTo>
                  <a:pt x="124411" y="98981"/>
                  <a:pt x="174682" y="88927"/>
                  <a:pt x="168332" y="98452"/>
                </a:cubicBezTo>
                <a:cubicBezTo>
                  <a:pt x="161982" y="107977"/>
                  <a:pt x="90544" y="136023"/>
                  <a:pt x="88957" y="139727"/>
                </a:cubicBezTo>
                <a:cubicBezTo>
                  <a:pt x="87370" y="143431"/>
                  <a:pt x="156690" y="120148"/>
                  <a:pt x="158807" y="120677"/>
                </a:cubicBezTo>
                <a:cubicBezTo>
                  <a:pt x="160924" y="121206"/>
                  <a:pt x="120707" y="129673"/>
                  <a:pt x="101657" y="142902"/>
                </a:cubicBezTo>
                <a:cubicBezTo>
                  <a:pt x="82607" y="156131"/>
                  <a:pt x="48211" y="192644"/>
                  <a:pt x="44507" y="200052"/>
                </a:cubicBezTo>
                <a:cubicBezTo>
                  <a:pt x="40803" y="207460"/>
                  <a:pt x="83136" y="168831"/>
                  <a:pt x="79432" y="187352"/>
                </a:cubicBezTo>
                <a:cubicBezTo>
                  <a:pt x="75728" y="205873"/>
                  <a:pt x="35511" y="277310"/>
                  <a:pt x="22282" y="311177"/>
                </a:cubicBezTo>
                <a:cubicBezTo>
                  <a:pt x="9053" y="345044"/>
                  <a:pt x="1115" y="360919"/>
                  <a:pt x="57" y="390552"/>
                </a:cubicBezTo>
                <a:cubicBezTo>
                  <a:pt x="-1001" y="420185"/>
                  <a:pt x="12757" y="488448"/>
                  <a:pt x="15932" y="488977"/>
                </a:cubicBezTo>
                <a:cubicBezTo>
                  <a:pt x="19107" y="489506"/>
                  <a:pt x="15403" y="441352"/>
                  <a:pt x="19107" y="393727"/>
                </a:cubicBezTo>
                <a:cubicBezTo>
                  <a:pt x="22811" y="346102"/>
                  <a:pt x="22282" y="243444"/>
                  <a:pt x="38157" y="203227"/>
                </a:cubicBezTo>
                <a:cubicBezTo>
                  <a:pt x="54032" y="163010"/>
                  <a:pt x="99011" y="170948"/>
                  <a:pt x="114357" y="152427"/>
                </a:cubicBezTo>
                <a:cubicBezTo>
                  <a:pt x="129703" y="133906"/>
                  <a:pt x="112770" y="116973"/>
                  <a:pt x="130232" y="92102"/>
                </a:cubicBezTo>
                <a:cubicBezTo>
                  <a:pt x="147694" y="67231"/>
                  <a:pt x="184736" y="1614"/>
                  <a:pt x="184207" y="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E8358430-4CB6-E9CE-E569-455EA6A49D88}"/>
              </a:ext>
            </a:extLst>
          </p:cNvPr>
          <p:cNvSpPr/>
          <p:nvPr/>
        </p:nvSpPr>
        <p:spPr>
          <a:xfrm>
            <a:off x="3211805" y="5509213"/>
            <a:ext cx="214340" cy="88341"/>
          </a:xfrm>
          <a:custGeom>
            <a:avLst/>
            <a:gdLst>
              <a:gd name="connsiteX0" fmla="*/ 1295 w 214340"/>
              <a:gd name="connsiteY0" fmla="*/ 88312 h 88341"/>
              <a:gd name="connsiteX1" fmla="*/ 210845 w 214340"/>
              <a:gd name="connsiteY1" fmla="*/ 5762 h 88341"/>
              <a:gd name="connsiteX2" fmla="*/ 125120 w 214340"/>
              <a:gd name="connsiteY2" fmla="*/ 15287 h 88341"/>
              <a:gd name="connsiteX3" fmla="*/ 1295 w 214340"/>
              <a:gd name="connsiteY3" fmla="*/ 88312 h 88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4340" h="88341">
                <a:moveTo>
                  <a:pt x="1295" y="88312"/>
                </a:moveTo>
                <a:cubicBezTo>
                  <a:pt x="15582" y="86725"/>
                  <a:pt x="190208" y="17933"/>
                  <a:pt x="210845" y="5762"/>
                </a:cubicBezTo>
                <a:cubicBezTo>
                  <a:pt x="231482" y="-6409"/>
                  <a:pt x="155283" y="2587"/>
                  <a:pt x="125120" y="15287"/>
                </a:cubicBezTo>
                <a:cubicBezTo>
                  <a:pt x="94958" y="27987"/>
                  <a:pt x="-12992" y="89899"/>
                  <a:pt x="1295" y="8831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5430D767-0BC4-280C-760C-1745AB992068}"/>
              </a:ext>
            </a:extLst>
          </p:cNvPr>
          <p:cNvSpPr/>
          <p:nvPr/>
        </p:nvSpPr>
        <p:spPr>
          <a:xfrm>
            <a:off x="3624191" y="5029140"/>
            <a:ext cx="198546" cy="247628"/>
          </a:xfrm>
          <a:custGeom>
            <a:avLst/>
            <a:gdLst>
              <a:gd name="connsiteX0" fmla="*/ 77859 w 198546"/>
              <a:gd name="connsiteY0" fmla="*/ 38160 h 247628"/>
              <a:gd name="connsiteX1" fmla="*/ 42934 w 198546"/>
              <a:gd name="connsiteY1" fmla="*/ 95310 h 247628"/>
              <a:gd name="connsiteX2" fmla="*/ 39759 w 198546"/>
              <a:gd name="connsiteY2" fmla="*/ 184210 h 247628"/>
              <a:gd name="connsiteX3" fmla="*/ 39759 w 198546"/>
              <a:gd name="connsiteY3" fmla="*/ 120710 h 247628"/>
              <a:gd name="connsiteX4" fmla="*/ 11184 w 198546"/>
              <a:gd name="connsiteY4" fmla="*/ 244535 h 247628"/>
              <a:gd name="connsiteX5" fmla="*/ 74684 w 198546"/>
              <a:gd name="connsiteY5" fmla="*/ 193735 h 247628"/>
              <a:gd name="connsiteX6" fmla="*/ 157234 w 198546"/>
              <a:gd name="connsiteY6" fmla="*/ 104835 h 247628"/>
              <a:gd name="connsiteX7" fmla="*/ 198509 w 198546"/>
              <a:gd name="connsiteY7" fmla="*/ 60 h 247628"/>
              <a:gd name="connsiteX8" fmla="*/ 150884 w 198546"/>
              <a:gd name="connsiteY8" fmla="*/ 92135 h 247628"/>
              <a:gd name="connsiteX9" fmla="*/ 4834 w 198546"/>
              <a:gd name="connsiteY9" fmla="*/ 244535 h 247628"/>
              <a:gd name="connsiteX10" fmla="*/ 36584 w 198546"/>
              <a:gd name="connsiteY10" fmla="*/ 187385 h 247628"/>
              <a:gd name="connsiteX11" fmla="*/ 52459 w 198546"/>
              <a:gd name="connsiteY11" fmla="*/ 101660 h 247628"/>
              <a:gd name="connsiteX12" fmla="*/ 77859 w 198546"/>
              <a:gd name="connsiteY12" fmla="*/ 38160 h 247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98546" h="247628">
                <a:moveTo>
                  <a:pt x="77859" y="38160"/>
                </a:moveTo>
                <a:cubicBezTo>
                  <a:pt x="76271" y="37102"/>
                  <a:pt x="49284" y="70968"/>
                  <a:pt x="42934" y="95310"/>
                </a:cubicBezTo>
                <a:cubicBezTo>
                  <a:pt x="36584" y="119652"/>
                  <a:pt x="40288" y="179977"/>
                  <a:pt x="39759" y="184210"/>
                </a:cubicBezTo>
                <a:cubicBezTo>
                  <a:pt x="39230" y="188443"/>
                  <a:pt x="44521" y="110656"/>
                  <a:pt x="39759" y="120710"/>
                </a:cubicBezTo>
                <a:cubicBezTo>
                  <a:pt x="34996" y="130764"/>
                  <a:pt x="5363" y="232364"/>
                  <a:pt x="11184" y="244535"/>
                </a:cubicBezTo>
                <a:cubicBezTo>
                  <a:pt x="17005" y="256706"/>
                  <a:pt x="50342" y="217018"/>
                  <a:pt x="74684" y="193735"/>
                </a:cubicBezTo>
                <a:cubicBezTo>
                  <a:pt x="99026" y="170452"/>
                  <a:pt x="136597" y="137114"/>
                  <a:pt x="157234" y="104835"/>
                </a:cubicBezTo>
                <a:cubicBezTo>
                  <a:pt x="177872" y="72556"/>
                  <a:pt x="199567" y="2177"/>
                  <a:pt x="198509" y="60"/>
                </a:cubicBezTo>
                <a:cubicBezTo>
                  <a:pt x="197451" y="-2057"/>
                  <a:pt x="183163" y="51389"/>
                  <a:pt x="150884" y="92135"/>
                </a:cubicBezTo>
                <a:cubicBezTo>
                  <a:pt x="118605" y="132881"/>
                  <a:pt x="23884" y="228660"/>
                  <a:pt x="4834" y="244535"/>
                </a:cubicBezTo>
                <a:cubicBezTo>
                  <a:pt x="-14216" y="260410"/>
                  <a:pt x="28646" y="211198"/>
                  <a:pt x="36584" y="187385"/>
                </a:cubicBezTo>
                <a:cubicBezTo>
                  <a:pt x="44521" y="163573"/>
                  <a:pt x="49284" y="123885"/>
                  <a:pt x="52459" y="101660"/>
                </a:cubicBezTo>
                <a:cubicBezTo>
                  <a:pt x="55634" y="79435"/>
                  <a:pt x="79447" y="39218"/>
                  <a:pt x="77859" y="3816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B003E7B-3F74-22FA-AC32-3015DCC1E0B0}"/>
              </a:ext>
            </a:extLst>
          </p:cNvPr>
          <p:cNvSpPr/>
          <p:nvPr/>
        </p:nvSpPr>
        <p:spPr>
          <a:xfrm>
            <a:off x="3665917" y="5016423"/>
            <a:ext cx="166344" cy="174877"/>
          </a:xfrm>
          <a:custGeom>
            <a:avLst/>
            <a:gdLst>
              <a:gd name="connsiteX0" fmla="*/ 166308 w 166344"/>
              <a:gd name="connsiteY0" fmla="*/ 77 h 174877"/>
              <a:gd name="connsiteX1" fmla="*/ 39308 w 166344"/>
              <a:gd name="connsiteY1" fmla="*/ 133427 h 174877"/>
              <a:gd name="connsiteX2" fmla="*/ 13908 w 166344"/>
              <a:gd name="connsiteY2" fmla="*/ 152477 h 174877"/>
              <a:gd name="connsiteX3" fmla="*/ 99633 w 166344"/>
              <a:gd name="connsiteY3" fmla="*/ 95327 h 174877"/>
              <a:gd name="connsiteX4" fmla="*/ 1208 w 166344"/>
              <a:gd name="connsiteY4" fmla="*/ 174702 h 174877"/>
              <a:gd name="connsiteX5" fmla="*/ 52008 w 166344"/>
              <a:gd name="connsiteY5" fmla="*/ 114377 h 174877"/>
              <a:gd name="connsiteX6" fmla="*/ 166308 w 166344"/>
              <a:gd name="connsiteY6" fmla="*/ 77 h 174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6344" h="174877">
                <a:moveTo>
                  <a:pt x="166308" y="77"/>
                </a:moveTo>
                <a:cubicBezTo>
                  <a:pt x="164191" y="3252"/>
                  <a:pt x="64708" y="108027"/>
                  <a:pt x="39308" y="133427"/>
                </a:cubicBezTo>
                <a:cubicBezTo>
                  <a:pt x="13908" y="158827"/>
                  <a:pt x="3854" y="158827"/>
                  <a:pt x="13908" y="152477"/>
                </a:cubicBezTo>
                <a:cubicBezTo>
                  <a:pt x="23962" y="146127"/>
                  <a:pt x="101750" y="91623"/>
                  <a:pt x="99633" y="95327"/>
                </a:cubicBezTo>
                <a:cubicBezTo>
                  <a:pt x="97516" y="99031"/>
                  <a:pt x="9146" y="171527"/>
                  <a:pt x="1208" y="174702"/>
                </a:cubicBezTo>
                <a:cubicBezTo>
                  <a:pt x="-6730" y="177877"/>
                  <a:pt x="26079" y="137131"/>
                  <a:pt x="52008" y="114377"/>
                </a:cubicBezTo>
                <a:cubicBezTo>
                  <a:pt x="77937" y="91623"/>
                  <a:pt x="168425" y="-3098"/>
                  <a:pt x="166308" y="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6DB1A3CA-80AB-68C7-0C68-A78476C4CEC0}"/>
              </a:ext>
            </a:extLst>
          </p:cNvPr>
          <p:cNvSpPr/>
          <p:nvPr/>
        </p:nvSpPr>
        <p:spPr>
          <a:xfrm>
            <a:off x="2251075" y="5456679"/>
            <a:ext cx="811000" cy="36071"/>
          </a:xfrm>
          <a:custGeom>
            <a:avLst/>
            <a:gdLst>
              <a:gd name="connsiteX0" fmla="*/ 0 w 811000"/>
              <a:gd name="connsiteY0" fmla="*/ 36071 h 36071"/>
              <a:gd name="connsiteX1" fmla="*/ 774700 w 811000"/>
              <a:gd name="connsiteY1" fmla="*/ 1146 h 36071"/>
              <a:gd name="connsiteX2" fmla="*/ 692150 w 811000"/>
              <a:gd name="connsiteY2" fmla="*/ 10671 h 36071"/>
              <a:gd name="connsiteX3" fmla="*/ 765175 w 811000"/>
              <a:gd name="connsiteY3" fmla="*/ 32896 h 36071"/>
              <a:gd name="connsiteX4" fmla="*/ 581025 w 811000"/>
              <a:gd name="connsiteY4" fmla="*/ 23371 h 36071"/>
              <a:gd name="connsiteX5" fmla="*/ 0 w 811000"/>
              <a:gd name="connsiteY5" fmla="*/ 36071 h 360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1000" h="36071">
                <a:moveTo>
                  <a:pt x="0" y="36071"/>
                </a:moveTo>
                <a:cubicBezTo>
                  <a:pt x="32279" y="32367"/>
                  <a:pt x="659342" y="5379"/>
                  <a:pt x="774700" y="1146"/>
                </a:cubicBezTo>
                <a:cubicBezTo>
                  <a:pt x="890058" y="-3087"/>
                  <a:pt x="693737" y="5379"/>
                  <a:pt x="692150" y="10671"/>
                </a:cubicBezTo>
                <a:cubicBezTo>
                  <a:pt x="690563" y="15963"/>
                  <a:pt x="783696" y="30779"/>
                  <a:pt x="765175" y="32896"/>
                </a:cubicBezTo>
                <a:cubicBezTo>
                  <a:pt x="746654" y="35013"/>
                  <a:pt x="708554" y="21784"/>
                  <a:pt x="581025" y="23371"/>
                </a:cubicBezTo>
                <a:lnTo>
                  <a:pt x="0" y="3607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13436A28-29F9-F259-D7B6-3C53E74E0B03}"/>
              </a:ext>
            </a:extLst>
          </p:cNvPr>
          <p:cNvSpPr/>
          <p:nvPr/>
        </p:nvSpPr>
        <p:spPr>
          <a:xfrm>
            <a:off x="3616024" y="4832350"/>
            <a:ext cx="324151" cy="212942"/>
          </a:xfrm>
          <a:custGeom>
            <a:avLst/>
            <a:gdLst>
              <a:gd name="connsiteX0" fmla="*/ 324151 w 324151"/>
              <a:gd name="connsiteY0" fmla="*/ 0 h 212942"/>
              <a:gd name="connsiteX1" fmla="*/ 190801 w 324151"/>
              <a:gd name="connsiteY1" fmla="*/ 88900 h 212942"/>
              <a:gd name="connsiteX2" fmla="*/ 301 w 324151"/>
              <a:gd name="connsiteY2" fmla="*/ 212725 h 212942"/>
              <a:gd name="connsiteX3" fmla="*/ 149526 w 324151"/>
              <a:gd name="connsiteY3" fmla="*/ 117475 h 212942"/>
              <a:gd name="connsiteX4" fmla="*/ 260651 w 324151"/>
              <a:gd name="connsiteY4" fmla="*/ 60325 h 212942"/>
              <a:gd name="connsiteX5" fmla="*/ 171751 w 324151"/>
              <a:gd name="connsiteY5" fmla="*/ 168275 h 212942"/>
              <a:gd name="connsiteX6" fmla="*/ 136826 w 324151"/>
              <a:gd name="connsiteY6" fmla="*/ 196850 h 212942"/>
              <a:gd name="connsiteX7" fmla="*/ 159051 w 324151"/>
              <a:gd name="connsiteY7" fmla="*/ 187325 h 212942"/>
              <a:gd name="connsiteX8" fmla="*/ 149526 w 324151"/>
              <a:gd name="connsiteY8" fmla="*/ 200025 h 212942"/>
              <a:gd name="connsiteX9" fmla="*/ 159051 w 324151"/>
              <a:gd name="connsiteY9" fmla="*/ 114300 h 212942"/>
              <a:gd name="connsiteX10" fmla="*/ 140001 w 324151"/>
              <a:gd name="connsiteY10" fmla="*/ 120650 h 212942"/>
              <a:gd name="connsiteX11" fmla="*/ 184451 w 324151"/>
              <a:gd name="connsiteY11" fmla="*/ 82550 h 212942"/>
              <a:gd name="connsiteX12" fmla="*/ 130476 w 324151"/>
              <a:gd name="connsiteY12" fmla="*/ 98425 h 212942"/>
              <a:gd name="connsiteX13" fmla="*/ 324151 w 324151"/>
              <a:gd name="connsiteY13" fmla="*/ 0 h 2129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4151" h="212942">
                <a:moveTo>
                  <a:pt x="324151" y="0"/>
                </a:moveTo>
                <a:lnTo>
                  <a:pt x="190801" y="88900"/>
                </a:lnTo>
                <a:lnTo>
                  <a:pt x="301" y="212725"/>
                </a:lnTo>
                <a:cubicBezTo>
                  <a:pt x="-6578" y="217487"/>
                  <a:pt x="106135" y="142875"/>
                  <a:pt x="149526" y="117475"/>
                </a:cubicBezTo>
                <a:cubicBezTo>
                  <a:pt x="192917" y="92075"/>
                  <a:pt x="256947" y="51858"/>
                  <a:pt x="260651" y="60325"/>
                </a:cubicBezTo>
                <a:cubicBezTo>
                  <a:pt x="264355" y="68792"/>
                  <a:pt x="192388" y="145521"/>
                  <a:pt x="171751" y="168275"/>
                </a:cubicBezTo>
                <a:cubicBezTo>
                  <a:pt x="151114" y="191029"/>
                  <a:pt x="138943" y="193675"/>
                  <a:pt x="136826" y="196850"/>
                </a:cubicBezTo>
                <a:cubicBezTo>
                  <a:pt x="134709" y="200025"/>
                  <a:pt x="156934" y="186796"/>
                  <a:pt x="159051" y="187325"/>
                </a:cubicBezTo>
                <a:cubicBezTo>
                  <a:pt x="161168" y="187854"/>
                  <a:pt x="149526" y="212196"/>
                  <a:pt x="149526" y="200025"/>
                </a:cubicBezTo>
                <a:cubicBezTo>
                  <a:pt x="149526" y="187854"/>
                  <a:pt x="160638" y="127529"/>
                  <a:pt x="159051" y="114300"/>
                </a:cubicBezTo>
                <a:cubicBezTo>
                  <a:pt x="157464" y="101071"/>
                  <a:pt x="135768" y="125942"/>
                  <a:pt x="140001" y="120650"/>
                </a:cubicBezTo>
                <a:cubicBezTo>
                  <a:pt x="144234" y="115358"/>
                  <a:pt x="186038" y="86254"/>
                  <a:pt x="184451" y="82550"/>
                </a:cubicBezTo>
                <a:cubicBezTo>
                  <a:pt x="182864" y="78846"/>
                  <a:pt x="109309" y="112183"/>
                  <a:pt x="130476" y="98425"/>
                </a:cubicBezTo>
                <a:cubicBezTo>
                  <a:pt x="151643" y="84667"/>
                  <a:pt x="231547" y="42333"/>
                  <a:pt x="324151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DB3DAF3E-56C9-A633-A556-7F900C27E840}"/>
              </a:ext>
            </a:extLst>
          </p:cNvPr>
          <p:cNvSpPr/>
          <p:nvPr/>
        </p:nvSpPr>
        <p:spPr>
          <a:xfrm>
            <a:off x="3533563" y="5089525"/>
            <a:ext cx="298309" cy="400397"/>
          </a:xfrm>
          <a:custGeom>
            <a:avLst/>
            <a:gdLst>
              <a:gd name="connsiteX0" fmla="*/ 247862 w 298309"/>
              <a:gd name="connsiteY0" fmla="*/ 0 h 400397"/>
              <a:gd name="connsiteX1" fmla="*/ 251037 w 298309"/>
              <a:gd name="connsiteY1" fmla="*/ 69850 h 400397"/>
              <a:gd name="connsiteX2" fmla="*/ 295487 w 298309"/>
              <a:gd name="connsiteY2" fmla="*/ 142875 h 400397"/>
              <a:gd name="connsiteX3" fmla="*/ 158962 w 298309"/>
              <a:gd name="connsiteY3" fmla="*/ 241300 h 400397"/>
              <a:gd name="connsiteX4" fmla="*/ 241512 w 298309"/>
              <a:gd name="connsiteY4" fmla="*/ 222250 h 400397"/>
              <a:gd name="connsiteX5" fmla="*/ 165312 w 298309"/>
              <a:gd name="connsiteY5" fmla="*/ 266700 h 400397"/>
              <a:gd name="connsiteX6" fmla="*/ 212 w 298309"/>
              <a:gd name="connsiteY6" fmla="*/ 400050 h 400397"/>
              <a:gd name="connsiteX7" fmla="*/ 133562 w 298309"/>
              <a:gd name="connsiteY7" fmla="*/ 301625 h 400397"/>
              <a:gd name="connsiteX8" fmla="*/ 263737 w 298309"/>
              <a:gd name="connsiteY8" fmla="*/ 187325 h 400397"/>
              <a:gd name="connsiteX9" fmla="*/ 295487 w 298309"/>
              <a:gd name="connsiteY9" fmla="*/ 152400 h 400397"/>
              <a:gd name="connsiteX10" fmla="*/ 241512 w 298309"/>
              <a:gd name="connsiteY10" fmla="*/ 69850 h 400397"/>
              <a:gd name="connsiteX11" fmla="*/ 247862 w 298309"/>
              <a:gd name="connsiteY11" fmla="*/ 0 h 400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98309" h="400397">
                <a:moveTo>
                  <a:pt x="247862" y="0"/>
                </a:moveTo>
                <a:cubicBezTo>
                  <a:pt x="249449" y="0"/>
                  <a:pt x="243099" y="46038"/>
                  <a:pt x="251037" y="69850"/>
                </a:cubicBezTo>
                <a:cubicBezTo>
                  <a:pt x="258975" y="93663"/>
                  <a:pt x="310833" y="114300"/>
                  <a:pt x="295487" y="142875"/>
                </a:cubicBezTo>
                <a:cubicBezTo>
                  <a:pt x="280141" y="171450"/>
                  <a:pt x="167958" y="228071"/>
                  <a:pt x="158962" y="241300"/>
                </a:cubicBezTo>
                <a:cubicBezTo>
                  <a:pt x="149966" y="254529"/>
                  <a:pt x="240454" y="218017"/>
                  <a:pt x="241512" y="222250"/>
                </a:cubicBezTo>
                <a:cubicBezTo>
                  <a:pt x="242570" y="226483"/>
                  <a:pt x="205528" y="237067"/>
                  <a:pt x="165312" y="266700"/>
                </a:cubicBezTo>
                <a:cubicBezTo>
                  <a:pt x="125096" y="296333"/>
                  <a:pt x="5504" y="394229"/>
                  <a:pt x="212" y="400050"/>
                </a:cubicBezTo>
                <a:cubicBezTo>
                  <a:pt x="-5080" y="405871"/>
                  <a:pt x="89641" y="337079"/>
                  <a:pt x="133562" y="301625"/>
                </a:cubicBezTo>
                <a:cubicBezTo>
                  <a:pt x="177483" y="266171"/>
                  <a:pt x="236750" y="212196"/>
                  <a:pt x="263737" y="187325"/>
                </a:cubicBezTo>
                <a:cubicBezTo>
                  <a:pt x="290724" y="162454"/>
                  <a:pt x="299191" y="171979"/>
                  <a:pt x="295487" y="152400"/>
                </a:cubicBezTo>
                <a:cubicBezTo>
                  <a:pt x="291783" y="132821"/>
                  <a:pt x="247862" y="93133"/>
                  <a:pt x="241512" y="69850"/>
                </a:cubicBezTo>
                <a:cubicBezTo>
                  <a:pt x="235162" y="46567"/>
                  <a:pt x="246275" y="0"/>
                  <a:pt x="247862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710BCBE-8DFD-5DB0-B4FD-99EEF4614DF4}"/>
              </a:ext>
            </a:extLst>
          </p:cNvPr>
          <p:cNvSpPr/>
          <p:nvPr/>
        </p:nvSpPr>
        <p:spPr>
          <a:xfrm>
            <a:off x="3539957" y="5083172"/>
            <a:ext cx="143043" cy="387714"/>
          </a:xfrm>
          <a:custGeom>
            <a:avLst/>
            <a:gdLst>
              <a:gd name="connsiteX0" fmla="*/ 143043 w 143043"/>
              <a:gd name="connsiteY0" fmla="*/ 3 h 387714"/>
              <a:gd name="connsiteX1" fmla="*/ 89068 w 143043"/>
              <a:gd name="connsiteY1" fmla="*/ 88903 h 387714"/>
              <a:gd name="connsiteX2" fmla="*/ 57318 w 143043"/>
              <a:gd name="connsiteY2" fmla="*/ 104778 h 387714"/>
              <a:gd name="connsiteX3" fmla="*/ 47793 w 143043"/>
              <a:gd name="connsiteY3" fmla="*/ 149228 h 387714"/>
              <a:gd name="connsiteX4" fmla="*/ 54143 w 143043"/>
              <a:gd name="connsiteY4" fmla="*/ 127003 h 387714"/>
              <a:gd name="connsiteX5" fmla="*/ 35093 w 143043"/>
              <a:gd name="connsiteY5" fmla="*/ 165103 h 387714"/>
              <a:gd name="connsiteX6" fmla="*/ 22393 w 143043"/>
              <a:gd name="connsiteY6" fmla="*/ 200028 h 387714"/>
              <a:gd name="connsiteX7" fmla="*/ 168 w 143043"/>
              <a:gd name="connsiteY7" fmla="*/ 387353 h 387714"/>
              <a:gd name="connsiteX8" fmla="*/ 12868 w 143043"/>
              <a:gd name="connsiteY8" fmla="*/ 244478 h 387714"/>
              <a:gd name="connsiteX9" fmla="*/ 25568 w 143043"/>
              <a:gd name="connsiteY9" fmla="*/ 136528 h 387714"/>
              <a:gd name="connsiteX10" fmla="*/ 89068 w 143043"/>
              <a:gd name="connsiteY10" fmla="*/ 85728 h 387714"/>
              <a:gd name="connsiteX11" fmla="*/ 143043 w 143043"/>
              <a:gd name="connsiteY11" fmla="*/ 3 h 38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43043" h="387714">
                <a:moveTo>
                  <a:pt x="143043" y="3"/>
                </a:moveTo>
                <a:cubicBezTo>
                  <a:pt x="143043" y="532"/>
                  <a:pt x="103355" y="71441"/>
                  <a:pt x="89068" y="88903"/>
                </a:cubicBezTo>
                <a:cubicBezTo>
                  <a:pt x="74781" y="106365"/>
                  <a:pt x="64197" y="94724"/>
                  <a:pt x="57318" y="104778"/>
                </a:cubicBezTo>
                <a:cubicBezTo>
                  <a:pt x="50439" y="114832"/>
                  <a:pt x="48322" y="145524"/>
                  <a:pt x="47793" y="149228"/>
                </a:cubicBezTo>
                <a:cubicBezTo>
                  <a:pt x="47264" y="152932"/>
                  <a:pt x="56260" y="124357"/>
                  <a:pt x="54143" y="127003"/>
                </a:cubicBezTo>
                <a:cubicBezTo>
                  <a:pt x="52026" y="129649"/>
                  <a:pt x="40385" y="152932"/>
                  <a:pt x="35093" y="165103"/>
                </a:cubicBezTo>
                <a:cubicBezTo>
                  <a:pt x="29801" y="177274"/>
                  <a:pt x="28214" y="162986"/>
                  <a:pt x="22393" y="200028"/>
                </a:cubicBezTo>
                <a:cubicBezTo>
                  <a:pt x="16572" y="237070"/>
                  <a:pt x="1755" y="379945"/>
                  <a:pt x="168" y="387353"/>
                </a:cubicBezTo>
                <a:cubicBezTo>
                  <a:pt x="-1419" y="394761"/>
                  <a:pt x="8635" y="286282"/>
                  <a:pt x="12868" y="244478"/>
                </a:cubicBezTo>
                <a:cubicBezTo>
                  <a:pt x="17101" y="202674"/>
                  <a:pt x="12868" y="162986"/>
                  <a:pt x="25568" y="136528"/>
                </a:cubicBezTo>
                <a:cubicBezTo>
                  <a:pt x="38268" y="110070"/>
                  <a:pt x="67372" y="109011"/>
                  <a:pt x="89068" y="85728"/>
                </a:cubicBezTo>
                <a:cubicBezTo>
                  <a:pt x="110764" y="62445"/>
                  <a:pt x="143043" y="-526"/>
                  <a:pt x="143043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43E7BA0E-D8CB-6AE6-9957-BAED7D8D3CF5}"/>
              </a:ext>
            </a:extLst>
          </p:cNvPr>
          <p:cNvSpPr/>
          <p:nvPr/>
        </p:nvSpPr>
        <p:spPr>
          <a:xfrm>
            <a:off x="3533775" y="5238750"/>
            <a:ext cx="188561" cy="251160"/>
          </a:xfrm>
          <a:custGeom>
            <a:avLst/>
            <a:gdLst>
              <a:gd name="connsiteX0" fmla="*/ 6350 w 188561"/>
              <a:gd name="connsiteY0" fmla="*/ 0 h 251160"/>
              <a:gd name="connsiteX1" fmla="*/ 0 w 188561"/>
              <a:gd name="connsiteY1" fmla="*/ 231775 h 251160"/>
              <a:gd name="connsiteX2" fmla="*/ 15875 w 188561"/>
              <a:gd name="connsiteY2" fmla="*/ 225425 h 251160"/>
              <a:gd name="connsiteX3" fmla="*/ 120650 w 188561"/>
              <a:gd name="connsiteY3" fmla="*/ 120650 h 251160"/>
              <a:gd name="connsiteX4" fmla="*/ 171450 w 188561"/>
              <a:gd name="connsiteY4" fmla="*/ 15875 h 251160"/>
              <a:gd name="connsiteX5" fmla="*/ 152400 w 188561"/>
              <a:gd name="connsiteY5" fmla="*/ 25400 h 251160"/>
              <a:gd name="connsiteX6" fmla="*/ 184150 w 188561"/>
              <a:gd name="connsiteY6" fmla="*/ 53975 h 251160"/>
              <a:gd name="connsiteX7" fmla="*/ 38100 w 188561"/>
              <a:gd name="connsiteY7" fmla="*/ 225425 h 251160"/>
              <a:gd name="connsiteX8" fmla="*/ 12700 w 188561"/>
              <a:gd name="connsiteY8" fmla="*/ 215900 h 251160"/>
              <a:gd name="connsiteX9" fmla="*/ 12700 w 188561"/>
              <a:gd name="connsiteY9" fmla="*/ 101600 h 251160"/>
              <a:gd name="connsiteX10" fmla="*/ 6350 w 188561"/>
              <a:gd name="connsiteY10" fmla="*/ 0 h 2511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88561" h="251160">
                <a:moveTo>
                  <a:pt x="6350" y="0"/>
                </a:moveTo>
                <a:lnTo>
                  <a:pt x="0" y="231775"/>
                </a:lnTo>
                <a:cubicBezTo>
                  <a:pt x="1587" y="269346"/>
                  <a:pt x="-4233" y="243946"/>
                  <a:pt x="15875" y="225425"/>
                </a:cubicBezTo>
                <a:cubicBezTo>
                  <a:pt x="35983" y="206904"/>
                  <a:pt x="94721" y="155575"/>
                  <a:pt x="120650" y="120650"/>
                </a:cubicBezTo>
                <a:cubicBezTo>
                  <a:pt x="146579" y="85725"/>
                  <a:pt x="166158" y="31750"/>
                  <a:pt x="171450" y="15875"/>
                </a:cubicBezTo>
                <a:cubicBezTo>
                  <a:pt x="176742" y="0"/>
                  <a:pt x="150283" y="19050"/>
                  <a:pt x="152400" y="25400"/>
                </a:cubicBezTo>
                <a:cubicBezTo>
                  <a:pt x="154517" y="31750"/>
                  <a:pt x="203200" y="20638"/>
                  <a:pt x="184150" y="53975"/>
                </a:cubicBezTo>
                <a:cubicBezTo>
                  <a:pt x="165100" y="87313"/>
                  <a:pt x="66675" y="198438"/>
                  <a:pt x="38100" y="225425"/>
                </a:cubicBezTo>
                <a:cubicBezTo>
                  <a:pt x="9525" y="252413"/>
                  <a:pt x="16933" y="236537"/>
                  <a:pt x="12700" y="215900"/>
                </a:cubicBezTo>
                <a:cubicBezTo>
                  <a:pt x="8467" y="195263"/>
                  <a:pt x="12700" y="101600"/>
                  <a:pt x="12700" y="101600"/>
                </a:cubicBezTo>
                <a:lnTo>
                  <a:pt x="6350" y="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8B70826C-4154-A4FF-84E0-36D9A66998EF}"/>
              </a:ext>
            </a:extLst>
          </p:cNvPr>
          <p:cNvSpPr/>
          <p:nvPr/>
        </p:nvSpPr>
        <p:spPr>
          <a:xfrm>
            <a:off x="3595046" y="5054589"/>
            <a:ext cx="137717" cy="138900"/>
          </a:xfrm>
          <a:custGeom>
            <a:avLst/>
            <a:gdLst>
              <a:gd name="connsiteX0" fmla="*/ 2229 w 137717"/>
              <a:gd name="connsiteY0" fmla="*/ 57161 h 138900"/>
              <a:gd name="connsiteX1" fmla="*/ 135579 w 137717"/>
              <a:gd name="connsiteY1" fmla="*/ 3186 h 138900"/>
              <a:gd name="connsiteX2" fmla="*/ 81604 w 137717"/>
              <a:gd name="connsiteY2" fmla="*/ 28586 h 138900"/>
              <a:gd name="connsiteX3" fmla="*/ 43504 w 137717"/>
              <a:gd name="connsiteY3" fmla="*/ 114311 h 138900"/>
              <a:gd name="connsiteX4" fmla="*/ 24454 w 137717"/>
              <a:gd name="connsiteY4" fmla="*/ 133361 h 138900"/>
              <a:gd name="connsiteX5" fmla="*/ 56204 w 137717"/>
              <a:gd name="connsiteY5" fmla="*/ 28586 h 138900"/>
              <a:gd name="connsiteX6" fmla="*/ 119704 w 137717"/>
              <a:gd name="connsiteY6" fmla="*/ 11 h 138900"/>
              <a:gd name="connsiteX7" fmla="*/ 56204 w 137717"/>
              <a:gd name="connsiteY7" fmla="*/ 25411 h 138900"/>
              <a:gd name="connsiteX8" fmla="*/ 2229 w 137717"/>
              <a:gd name="connsiteY8" fmla="*/ 57161 h 138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7717" h="138900">
                <a:moveTo>
                  <a:pt x="2229" y="57161"/>
                </a:moveTo>
                <a:cubicBezTo>
                  <a:pt x="15458" y="53457"/>
                  <a:pt x="122350" y="7948"/>
                  <a:pt x="135579" y="3186"/>
                </a:cubicBezTo>
                <a:cubicBezTo>
                  <a:pt x="148808" y="-1576"/>
                  <a:pt x="96950" y="10065"/>
                  <a:pt x="81604" y="28586"/>
                </a:cubicBezTo>
                <a:cubicBezTo>
                  <a:pt x="66258" y="47107"/>
                  <a:pt x="53029" y="96849"/>
                  <a:pt x="43504" y="114311"/>
                </a:cubicBezTo>
                <a:cubicBezTo>
                  <a:pt x="33979" y="131774"/>
                  <a:pt x="22337" y="147649"/>
                  <a:pt x="24454" y="133361"/>
                </a:cubicBezTo>
                <a:cubicBezTo>
                  <a:pt x="26571" y="119074"/>
                  <a:pt x="40329" y="50811"/>
                  <a:pt x="56204" y="28586"/>
                </a:cubicBezTo>
                <a:cubicBezTo>
                  <a:pt x="72079" y="6361"/>
                  <a:pt x="119704" y="540"/>
                  <a:pt x="119704" y="11"/>
                </a:cubicBezTo>
                <a:cubicBezTo>
                  <a:pt x="119704" y="-518"/>
                  <a:pt x="74196" y="16944"/>
                  <a:pt x="56204" y="25411"/>
                </a:cubicBezTo>
                <a:cubicBezTo>
                  <a:pt x="38212" y="33878"/>
                  <a:pt x="-11000" y="60865"/>
                  <a:pt x="2229" y="5716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9C084CDC-9C61-4D8E-D1AB-3C4DDD96032C}"/>
              </a:ext>
            </a:extLst>
          </p:cNvPr>
          <p:cNvSpPr/>
          <p:nvPr/>
        </p:nvSpPr>
        <p:spPr>
          <a:xfrm>
            <a:off x="3359150" y="5498967"/>
            <a:ext cx="244504" cy="168408"/>
          </a:xfrm>
          <a:custGeom>
            <a:avLst/>
            <a:gdLst>
              <a:gd name="connsiteX0" fmla="*/ 215900 w 244504"/>
              <a:gd name="connsiteY0" fmla="*/ 133 h 168408"/>
              <a:gd name="connsiteX1" fmla="*/ 244475 w 244504"/>
              <a:gd name="connsiteY1" fmla="*/ 66808 h 168408"/>
              <a:gd name="connsiteX2" fmla="*/ 209550 w 244504"/>
              <a:gd name="connsiteY2" fmla="*/ 92208 h 168408"/>
              <a:gd name="connsiteX3" fmla="*/ 225425 w 244504"/>
              <a:gd name="connsiteY3" fmla="*/ 111258 h 168408"/>
              <a:gd name="connsiteX4" fmla="*/ 136525 w 244504"/>
              <a:gd name="connsiteY4" fmla="*/ 165233 h 168408"/>
              <a:gd name="connsiteX5" fmla="*/ 215900 w 244504"/>
              <a:gd name="connsiteY5" fmla="*/ 143008 h 168408"/>
              <a:gd name="connsiteX6" fmla="*/ 57150 w 244504"/>
              <a:gd name="connsiteY6" fmla="*/ 155708 h 168408"/>
              <a:gd name="connsiteX7" fmla="*/ 0 w 244504"/>
              <a:gd name="connsiteY7" fmla="*/ 168408 h 168408"/>
              <a:gd name="connsiteX8" fmla="*/ 193675 w 244504"/>
              <a:gd name="connsiteY8" fmla="*/ 120783 h 168408"/>
              <a:gd name="connsiteX9" fmla="*/ 234950 w 244504"/>
              <a:gd name="connsiteY9" fmla="*/ 85858 h 168408"/>
              <a:gd name="connsiteX10" fmla="*/ 215900 w 244504"/>
              <a:gd name="connsiteY10" fmla="*/ 133 h 168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4504" h="168408">
                <a:moveTo>
                  <a:pt x="215900" y="133"/>
                </a:moveTo>
                <a:cubicBezTo>
                  <a:pt x="217487" y="-3042"/>
                  <a:pt x="245533" y="51462"/>
                  <a:pt x="244475" y="66808"/>
                </a:cubicBezTo>
                <a:cubicBezTo>
                  <a:pt x="243417" y="82154"/>
                  <a:pt x="209550" y="92208"/>
                  <a:pt x="209550" y="92208"/>
                </a:cubicBezTo>
                <a:cubicBezTo>
                  <a:pt x="206375" y="99616"/>
                  <a:pt x="237596" y="99087"/>
                  <a:pt x="225425" y="111258"/>
                </a:cubicBezTo>
                <a:cubicBezTo>
                  <a:pt x="213254" y="123429"/>
                  <a:pt x="138112" y="159941"/>
                  <a:pt x="136525" y="165233"/>
                </a:cubicBezTo>
                <a:cubicBezTo>
                  <a:pt x="134938" y="170525"/>
                  <a:pt x="229129" y="144595"/>
                  <a:pt x="215900" y="143008"/>
                </a:cubicBezTo>
                <a:cubicBezTo>
                  <a:pt x="202671" y="141421"/>
                  <a:pt x="93133" y="151475"/>
                  <a:pt x="57150" y="155708"/>
                </a:cubicBezTo>
                <a:cubicBezTo>
                  <a:pt x="21167" y="159941"/>
                  <a:pt x="0" y="168408"/>
                  <a:pt x="0" y="168408"/>
                </a:cubicBezTo>
                <a:cubicBezTo>
                  <a:pt x="22754" y="162587"/>
                  <a:pt x="154517" y="134541"/>
                  <a:pt x="193675" y="120783"/>
                </a:cubicBezTo>
                <a:cubicBezTo>
                  <a:pt x="232833" y="107025"/>
                  <a:pt x="230717" y="103320"/>
                  <a:pt x="234950" y="85858"/>
                </a:cubicBezTo>
                <a:cubicBezTo>
                  <a:pt x="239183" y="68396"/>
                  <a:pt x="214313" y="3308"/>
                  <a:pt x="215900" y="13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B912D8C4-92A1-1FDF-04FC-D720FFA5FCA1}"/>
              </a:ext>
            </a:extLst>
          </p:cNvPr>
          <p:cNvSpPr/>
          <p:nvPr/>
        </p:nvSpPr>
        <p:spPr>
          <a:xfrm>
            <a:off x="3546205" y="5416445"/>
            <a:ext cx="184572" cy="127836"/>
          </a:xfrm>
          <a:custGeom>
            <a:avLst/>
            <a:gdLst>
              <a:gd name="connsiteX0" fmla="*/ 60595 w 184572"/>
              <a:gd name="connsiteY0" fmla="*/ 31855 h 127836"/>
              <a:gd name="connsiteX1" fmla="*/ 124095 w 184572"/>
              <a:gd name="connsiteY1" fmla="*/ 60430 h 127836"/>
              <a:gd name="connsiteX2" fmla="*/ 178070 w 184572"/>
              <a:gd name="connsiteY2" fmla="*/ 105 h 127836"/>
              <a:gd name="connsiteX3" fmla="*/ 171720 w 184572"/>
              <a:gd name="connsiteY3" fmla="*/ 47730 h 127836"/>
              <a:gd name="connsiteX4" fmla="*/ 178070 w 184572"/>
              <a:gd name="connsiteY4" fmla="*/ 117580 h 127836"/>
              <a:gd name="connsiteX5" fmla="*/ 168545 w 184572"/>
              <a:gd name="connsiteY5" fmla="*/ 120755 h 127836"/>
              <a:gd name="connsiteX6" fmla="*/ 270 w 184572"/>
              <a:gd name="connsiteY6" fmla="*/ 95355 h 127836"/>
              <a:gd name="connsiteX7" fmla="*/ 130445 w 184572"/>
              <a:gd name="connsiteY7" fmla="*/ 127105 h 127836"/>
              <a:gd name="connsiteX8" fmla="*/ 174895 w 184572"/>
              <a:gd name="connsiteY8" fmla="*/ 57255 h 127836"/>
              <a:gd name="connsiteX9" fmla="*/ 165370 w 184572"/>
              <a:gd name="connsiteY9" fmla="*/ 19155 h 127836"/>
              <a:gd name="connsiteX10" fmla="*/ 120920 w 184572"/>
              <a:gd name="connsiteY10" fmla="*/ 60430 h 127836"/>
              <a:gd name="connsiteX11" fmla="*/ 60595 w 184572"/>
              <a:gd name="connsiteY11" fmla="*/ 31855 h 127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4572" h="127836">
                <a:moveTo>
                  <a:pt x="60595" y="31855"/>
                </a:moveTo>
                <a:cubicBezTo>
                  <a:pt x="61124" y="31855"/>
                  <a:pt x="104516" y="65722"/>
                  <a:pt x="124095" y="60430"/>
                </a:cubicBezTo>
                <a:cubicBezTo>
                  <a:pt x="143674" y="55138"/>
                  <a:pt x="170133" y="2222"/>
                  <a:pt x="178070" y="105"/>
                </a:cubicBezTo>
                <a:cubicBezTo>
                  <a:pt x="186007" y="-2012"/>
                  <a:pt x="171720" y="28151"/>
                  <a:pt x="171720" y="47730"/>
                </a:cubicBezTo>
                <a:cubicBezTo>
                  <a:pt x="171720" y="67309"/>
                  <a:pt x="178070" y="117580"/>
                  <a:pt x="178070" y="117580"/>
                </a:cubicBezTo>
                <a:cubicBezTo>
                  <a:pt x="177541" y="129751"/>
                  <a:pt x="198178" y="124459"/>
                  <a:pt x="168545" y="120755"/>
                </a:cubicBezTo>
                <a:cubicBezTo>
                  <a:pt x="138912" y="117051"/>
                  <a:pt x="6620" y="94297"/>
                  <a:pt x="270" y="95355"/>
                </a:cubicBezTo>
                <a:cubicBezTo>
                  <a:pt x="-6080" y="96413"/>
                  <a:pt x="101341" y="133455"/>
                  <a:pt x="130445" y="127105"/>
                </a:cubicBezTo>
                <a:cubicBezTo>
                  <a:pt x="159549" y="120755"/>
                  <a:pt x="169074" y="75247"/>
                  <a:pt x="174895" y="57255"/>
                </a:cubicBezTo>
                <a:cubicBezTo>
                  <a:pt x="180716" y="39263"/>
                  <a:pt x="174366" y="18626"/>
                  <a:pt x="165370" y="19155"/>
                </a:cubicBezTo>
                <a:cubicBezTo>
                  <a:pt x="156374" y="19684"/>
                  <a:pt x="141028" y="53022"/>
                  <a:pt x="120920" y="60430"/>
                </a:cubicBezTo>
                <a:cubicBezTo>
                  <a:pt x="100812" y="67838"/>
                  <a:pt x="60066" y="31855"/>
                  <a:pt x="60595" y="318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16C51560-6D6C-CD85-D6E0-425F5EB9AECD}"/>
              </a:ext>
            </a:extLst>
          </p:cNvPr>
          <p:cNvSpPr/>
          <p:nvPr/>
        </p:nvSpPr>
        <p:spPr>
          <a:xfrm>
            <a:off x="3676259" y="5368107"/>
            <a:ext cx="70641" cy="207205"/>
          </a:xfrm>
          <a:custGeom>
            <a:avLst/>
            <a:gdLst>
              <a:gd name="connsiteX0" fmla="*/ 63891 w 70641"/>
              <a:gd name="connsiteY0" fmla="*/ 818 h 207205"/>
              <a:gd name="connsiteX1" fmla="*/ 70241 w 70641"/>
              <a:gd name="connsiteY1" fmla="*/ 96068 h 207205"/>
              <a:gd name="connsiteX2" fmla="*/ 51191 w 70641"/>
              <a:gd name="connsiteY2" fmla="*/ 172268 h 207205"/>
              <a:gd name="connsiteX3" fmla="*/ 22616 w 70641"/>
              <a:gd name="connsiteY3" fmla="*/ 207193 h 207205"/>
              <a:gd name="connsiteX4" fmla="*/ 391 w 70641"/>
              <a:gd name="connsiteY4" fmla="*/ 169093 h 207205"/>
              <a:gd name="connsiteX5" fmla="*/ 41666 w 70641"/>
              <a:gd name="connsiteY5" fmla="*/ 175443 h 207205"/>
              <a:gd name="connsiteX6" fmla="*/ 60716 w 70641"/>
              <a:gd name="connsiteY6" fmla="*/ 153218 h 207205"/>
              <a:gd name="connsiteX7" fmla="*/ 63891 w 70641"/>
              <a:gd name="connsiteY7" fmla="*/ 818 h 207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641" h="207205">
                <a:moveTo>
                  <a:pt x="63891" y="818"/>
                </a:moveTo>
                <a:cubicBezTo>
                  <a:pt x="65479" y="-8707"/>
                  <a:pt x="72358" y="67493"/>
                  <a:pt x="70241" y="96068"/>
                </a:cubicBezTo>
                <a:cubicBezTo>
                  <a:pt x="68124" y="124643"/>
                  <a:pt x="59128" y="153747"/>
                  <a:pt x="51191" y="172268"/>
                </a:cubicBezTo>
                <a:cubicBezTo>
                  <a:pt x="43254" y="190789"/>
                  <a:pt x="31083" y="207722"/>
                  <a:pt x="22616" y="207193"/>
                </a:cubicBezTo>
                <a:cubicBezTo>
                  <a:pt x="14149" y="206664"/>
                  <a:pt x="-2784" y="174385"/>
                  <a:pt x="391" y="169093"/>
                </a:cubicBezTo>
                <a:cubicBezTo>
                  <a:pt x="3566" y="163801"/>
                  <a:pt x="31612" y="178089"/>
                  <a:pt x="41666" y="175443"/>
                </a:cubicBezTo>
                <a:cubicBezTo>
                  <a:pt x="51720" y="172797"/>
                  <a:pt x="57012" y="174914"/>
                  <a:pt x="60716" y="153218"/>
                </a:cubicBezTo>
                <a:cubicBezTo>
                  <a:pt x="64420" y="131522"/>
                  <a:pt x="62303" y="10343"/>
                  <a:pt x="63891" y="8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1A888154-1C79-A75F-DCD3-19B998FA39F0}"/>
              </a:ext>
            </a:extLst>
          </p:cNvPr>
          <p:cNvSpPr/>
          <p:nvPr/>
        </p:nvSpPr>
        <p:spPr>
          <a:xfrm>
            <a:off x="3468176" y="5521155"/>
            <a:ext cx="221601" cy="235194"/>
          </a:xfrm>
          <a:custGeom>
            <a:avLst/>
            <a:gdLst>
              <a:gd name="connsiteX0" fmla="*/ 205299 w 221601"/>
              <a:gd name="connsiteY0" fmla="*/ 170 h 235194"/>
              <a:gd name="connsiteX1" fmla="*/ 173549 w 221601"/>
              <a:gd name="connsiteY1" fmla="*/ 114470 h 235194"/>
              <a:gd name="connsiteX2" fmla="*/ 37024 w 221601"/>
              <a:gd name="connsiteY2" fmla="*/ 168445 h 235194"/>
              <a:gd name="connsiteX3" fmla="*/ 81474 w 221601"/>
              <a:gd name="connsiteY3" fmla="*/ 143045 h 235194"/>
              <a:gd name="connsiteX4" fmla="*/ 40199 w 221601"/>
              <a:gd name="connsiteY4" fmla="*/ 187495 h 235194"/>
              <a:gd name="connsiteX5" fmla="*/ 2099 w 221601"/>
              <a:gd name="connsiteY5" fmla="*/ 174795 h 235194"/>
              <a:gd name="connsiteX6" fmla="*/ 106874 w 221601"/>
              <a:gd name="connsiteY6" fmla="*/ 193845 h 235194"/>
              <a:gd name="connsiteX7" fmla="*/ 97349 w 221601"/>
              <a:gd name="connsiteY7" fmla="*/ 228770 h 235194"/>
              <a:gd name="connsiteX8" fmla="*/ 221174 w 221601"/>
              <a:gd name="connsiteY8" fmla="*/ 168445 h 235194"/>
              <a:gd name="connsiteX9" fmla="*/ 135449 w 221601"/>
              <a:gd name="connsiteY9" fmla="*/ 235120 h 235194"/>
              <a:gd name="connsiteX10" fmla="*/ 65599 w 221601"/>
              <a:gd name="connsiteY10" fmla="*/ 152570 h 235194"/>
              <a:gd name="connsiteX11" fmla="*/ 157674 w 221601"/>
              <a:gd name="connsiteY11" fmla="*/ 114470 h 235194"/>
              <a:gd name="connsiteX12" fmla="*/ 135449 w 221601"/>
              <a:gd name="connsiteY12" fmla="*/ 3345 h 235194"/>
              <a:gd name="connsiteX13" fmla="*/ 176724 w 221601"/>
              <a:gd name="connsiteY13" fmla="*/ 85895 h 235194"/>
              <a:gd name="connsiteX14" fmla="*/ 205299 w 221601"/>
              <a:gd name="connsiteY14" fmla="*/ 170 h 235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1601" h="235194">
                <a:moveTo>
                  <a:pt x="205299" y="170"/>
                </a:moveTo>
                <a:cubicBezTo>
                  <a:pt x="204770" y="4933"/>
                  <a:pt x="201595" y="86424"/>
                  <a:pt x="173549" y="114470"/>
                </a:cubicBezTo>
                <a:cubicBezTo>
                  <a:pt x="145503" y="142516"/>
                  <a:pt x="52370" y="163682"/>
                  <a:pt x="37024" y="168445"/>
                </a:cubicBezTo>
                <a:cubicBezTo>
                  <a:pt x="21678" y="173208"/>
                  <a:pt x="80945" y="139870"/>
                  <a:pt x="81474" y="143045"/>
                </a:cubicBezTo>
                <a:cubicBezTo>
                  <a:pt x="82003" y="146220"/>
                  <a:pt x="53428" y="182203"/>
                  <a:pt x="40199" y="187495"/>
                </a:cubicBezTo>
                <a:cubicBezTo>
                  <a:pt x="26970" y="192787"/>
                  <a:pt x="-9013" y="173737"/>
                  <a:pt x="2099" y="174795"/>
                </a:cubicBezTo>
                <a:cubicBezTo>
                  <a:pt x="13211" y="175853"/>
                  <a:pt x="90999" y="184849"/>
                  <a:pt x="106874" y="193845"/>
                </a:cubicBezTo>
                <a:cubicBezTo>
                  <a:pt x="122749" y="202841"/>
                  <a:pt x="78299" y="233003"/>
                  <a:pt x="97349" y="228770"/>
                </a:cubicBezTo>
                <a:cubicBezTo>
                  <a:pt x="116399" y="224537"/>
                  <a:pt x="214824" y="167387"/>
                  <a:pt x="221174" y="168445"/>
                </a:cubicBezTo>
                <a:cubicBezTo>
                  <a:pt x="227524" y="169503"/>
                  <a:pt x="161378" y="237766"/>
                  <a:pt x="135449" y="235120"/>
                </a:cubicBezTo>
                <a:cubicBezTo>
                  <a:pt x="109520" y="232474"/>
                  <a:pt x="61895" y="172678"/>
                  <a:pt x="65599" y="152570"/>
                </a:cubicBezTo>
                <a:cubicBezTo>
                  <a:pt x="69303" y="132462"/>
                  <a:pt x="146032" y="139341"/>
                  <a:pt x="157674" y="114470"/>
                </a:cubicBezTo>
                <a:cubicBezTo>
                  <a:pt x="169316" y="89599"/>
                  <a:pt x="132274" y="8107"/>
                  <a:pt x="135449" y="3345"/>
                </a:cubicBezTo>
                <a:cubicBezTo>
                  <a:pt x="138624" y="-1417"/>
                  <a:pt x="167199" y="79545"/>
                  <a:pt x="176724" y="85895"/>
                </a:cubicBezTo>
                <a:cubicBezTo>
                  <a:pt x="186249" y="92245"/>
                  <a:pt x="205828" y="-4593"/>
                  <a:pt x="205299" y="17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4C0C1DA0-174C-8965-00DC-5318A4E64F9D}"/>
              </a:ext>
            </a:extLst>
          </p:cNvPr>
          <p:cNvSpPr/>
          <p:nvPr/>
        </p:nvSpPr>
        <p:spPr>
          <a:xfrm>
            <a:off x="3719840" y="5397497"/>
            <a:ext cx="100725" cy="608781"/>
          </a:xfrm>
          <a:custGeom>
            <a:avLst/>
            <a:gdLst>
              <a:gd name="connsiteX0" fmla="*/ 64760 w 100725"/>
              <a:gd name="connsiteY0" fmla="*/ 3 h 608781"/>
              <a:gd name="connsiteX1" fmla="*/ 58410 w 100725"/>
              <a:gd name="connsiteY1" fmla="*/ 85728 h 608781"/>
              <a:gd name="connsiteX2" fmla="*/ 61585 w 100725"/>
              <a:gd name="connsiteY2" fmla="*/ 123828 h 608781"/>
              <a:gd name="connsiteX3" fmla="*/ 17135 w 100725"/>
              <a:gd name="connsiteY3" fmla="*/ 257178 h 608781"/>
              <a:gd name="connsiteX4" fmla="*/ 17135 w 100725"/>
              <a:gd name="connsiteY4" fmla="*/ 330203 h 608781"/>
              <a:gd name="connsiteX5" fmla="*/ 1260 w 100725"/>
              <a:gd name="connsiteY5" fmla="*/ 301628 h 608781"/>
              <a:gd name="connsiteX6" fmla="*/ 55235 w 100725"/>
              <a:gd name="connsiteY6" fmla="*/ 396878 h 608781"/>
              <a:gd name="connsiteX7" fmla="*/ 42535 w 100725"/>
              <a:gd name="connsiteY7" fmla="*/ 428628 h 608781"/>
              <a:gd name="connsiteX8" fmla="*/ 99685 w 100725"/>
              <a:gd name="connsiteY8" fmla="*/ 606428 h 608781"/>
              <a:gd name="connsiteX9" fmla="*/ 74285 w 100725"/>
              <a:gd name="connsiteY9" fmla="*/ 517528 h 608781"/>
              <a:gd name="connsiteX10" fmla="*/ 10785 w 100725"/>
              <a:gd name="connsiteY10" fmla="*/ 333378 h 608781"/>
              <a:gd name="connsiteX11" fmla="*/ 13960 w 100725"/>
              <a:gd name="connsiteY11" fmla="*/ 206378 h 608781"/>
              <a:gd name="connsiteX12" fmla="*/ 10785 w 100725"/>
              <a:gd name="connsiteY12" fmla="*/ 238128 h 608781"/>
              <a:gd name="connsiteX13" fmla="*/ 55235 w 100725"/>
              <a:gd name="connsiteY13" fmla="*/ 130178 h 608781"/>
              <a:gd name="connsiteX14" fmla="*/ 71110 w 100725"/>
              <a:gd name="connsiteY14" fmla="*/ 82553 h 608781"/>
              <a:gd name="connsiteX15" fmla="*/ 64760 w 100725"/>
              <a:gd name="connsiteY15" fmla="*/ 3 h 60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0725" h="608781">
                <a:moveTo>
                  <a:pt x="64760" y="3"/>
                </a:moveTo>
                <a:cubicBezTo>
                  <a:pt x="62643" y="532"/>
                  <a:pt x="58939" y="65091"/>
                  <a:pt x="58410" y="85728"/>
                </a:cubicBezTo>
                <a:cubicBezTo>
                  <a:pt x="57881" y="106365"/>
                  <a:pt x="68464" y="95253"/>
                  <a:pt x="61585" y="123828"/>
                </a:cubicBezTo>
                <a:cubicBezTo>
                  <a:pt x="54706" y="152403"/>
                  <a:pt x="24543" y="222782"/>
                  <a:pt x="17135" y="257178"/>
                </a:cubicBezTo>
                <a:cubicBezTo>
                  <a:pt x="9727" y="291574"/>
                  <a:pt x="19781" y="322795"/>
                  <a:pt x="17135" y="330203"/>
                </a:cubicBezTo>
                <a:cubicBezTo>
                  <a:pt x="14489" y="337611"/>
                  <a:pt x="-5090" y="290516"/>
                  <a:pt x="1260" y="301628"/>
                </a:cubicBezTo>
                <a:cubicBezTo>
                  <a:pt x="7610" y="312740"/>
                  <a:pt x="48356" y="375712"/>
                  <a:pt x="55235" y="396878"/>
                </a:cubicBezTo>
                <a:cubicBezTo>
                  <a:pt x="62114" y="418044"/>
                  <a:pt x="35127" y="393703"/>
                  <a:pt x="42535" y="428628"/>
                </a:cubicBezTo>
                <a:cubicBezTo>
                  <a:pt x="49943" y="463553"/>
                  <a:pt x="94393" y="591611"/>
                  <a:pt x="99685" y="606428"/>
                </a:cubicBezTo>
                <a:cubicBezTo>
                  <a:pt x="104977" y="621245"/>
                  <a:pt x="89102" y="563036"/>
                  <a:pt x="74285" y="517528"/>
                </a:cubicBezTo>
                <a:cubicBezTo>
                  <a:pt x="59468" y="472020"/>
                  <a:pt x="20839" y="385236"/>
                  <a:pt x="10785" y="333378"/>
                </a:cubicBezTo>
                <a:cubicBezTo>
                  <a:pt x="731" y="281520"/>
                  <a:pt x="13960" y="222253"/>
                  <a:pt x="13960" y="206378"/>
                </a:cubicBezTo>
                <a:cubicBezTo>
                  <a:pt x="13960" y="190503"/>
                  <a:pt x="3906" y="250828"/>
                  <a:pt x="10785" y="238128"/>
                </a:cubicBezTo>
                <a:cubicBezTo>
                  <a:pt x="17664" y="225428"/>
                  <a:pt x="45181" y="156107"/>
                  <a:pt x="55235" y="130178"/>
                </a:cubicBezTo>
                <a:cubicBezTo>
                  <a:pt x="65289" y="104249"/>
                  <a:pt x="68464" y="98957"/>
                  <a:pt x="71110" y="82553"/>
                </a:cubicBezTo>
                <a:cubicBezTo>
                  <a:pt x="73756" y="66149"/>
                  <a:pt x="66877" y="-526"/>
                  <a:pt x="64760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80947C45-3DE1-78A1-6002-9F3D43F0CCC4}"/>
              </a:ext>
            </a:extLst>
          </p:cNvPr>
          <p:cNvSpPr/>
          <p:nvPr/>
        </p:nvSpPr>
        <p:spPr>
          <a:xfrm>
            <a:off x="3523990" y="5628771"/>
            <a:ext cx="324119" cy="375484"/>
          </a:xfrm>
          <a:custGeom>
            <a:avLst/>
            <a:gdLst>
              <a:gd name="connsiteX0" fmla="*/ 209810 w 324119"/>
              <a:gd name="connsiteY0" fmla="*/ 504 h 375484"/>
              <a:gd name="connsiteX1" fmla="*/ 95510 w 324119"/>
              <a:gd name="connsiteY1" fmla="*/ 117979 h 375484"/>
              <a:gd name="connsiteX2" fmla="*/ 3435 w 324119"/>
              <a:gd name="connsiteY2" fmla="*/ 152904 h 375484"/>
              <a:gd name="connsiteX3" fmla="*/ 41535 w 324119"/>
              <a:gd name="connsiteY3" fmla="*/ 156079 h 375484"/>
              <a:gd name="connsiteX4" fmla="*/ 60585 w 324119"/>
              <a:gd name="connsiteY4" fmla="*/ 194179 h 375484"/>
              <a:gd name="connsiteX5" fmla="*/ 120910 w 324119"/>
              <a:gd name="connsiteY5" fmla="*/ 210054 h 375484"/>
              <a:gd name="connsiteX6" fmla="*/ 193935 w 324119"/>
              <a:gd name="connsiteY6" fmla="*/ 283079 h 375484"/>
              <a:gd name="connsiteX7" fmla="*/ 146310 w 324119"/>
              <a:gd name="connsiteY7" fmla="*/ 248154 h 375484"/>
              <a:gd name="connsiteX8" fmla="*/ 190760 w 324119"/>
              <a:gd name="connsiteY8" fmla="*/ 289429 h 375484"/>
              <a:gd name="connsiteX9" fmla="*/ 203460 w 324119"/>
              <a:gd name="connsiteY9" fmla="*/ 324354 h 375484"/>
              <a:gd name="connsiteX10" fmla="*/ 270135 w 324119"/>
              <a:gd name="connsiteY10" fmla="*/ 375154 h 375484"/>
              <a:gd name="connsiteX11" fmla="*/ 324110 w 324119"/>
              <a:gd name="connsiteY11" fmla="*/ 346579 h 375484"/>
              <a:gd name="connsiteX12" fmla="*/ 273310 w 324119"/>
              <a:gd name="connsiteY12" fmla="*/ 352929 h 375484"/>
              <a:gd name="connsiteX13" fmla="*/ 143135 w 324119"/>
              <a:gd name="connsiteY13" fmla="*/ 254504 h 375484"/>
              <a:gd name="connsiteX14" fmla="*/ 47885 w 324119"/>
              <a:gd name="connsiteY14" fmla="*/ 206879 h 375484"/>
              <a:gd name="connsiteX15" fmla="*/ 9785 w 324119"/>
              <a:gd name="connsiteY15" fmla="*/ 108454 h 375484"/>
              <a:gd name="connsiteX16" fmla="*/ 19310 w 324119"/>
              <a:gd name="connsiteY16" fmla="*/ 133854 h 375484"/>
              <a:gd name="connsiteX17" fmla="*/ 60585 w 324119"/>
              <a:gd name="connsiteY17" fmla="*/ 127504 h 375484"/>
              <a:gd name="connsiteX18" fmla="*/ 3435 w 324119"/>
              <a:gd name="connsiteY18" fmla="*/ 168779 h 375484"/>
              <a:gd name="connsiteX19" fmla="*/ 209810 w 324119"/>
              <a:gd name="connsiteY19" fmla="*/ 504 h 375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324119" h="375484">
                <a:moveTo>
                  <a:pt x="209810" y="504"/>
                </a:moveTo>
                <a:cubicBezTo>
                  <a:pt x="225156" y="-7963"/>
                  <a:pt x="129906" y="92579"/>
                  <a:pt x="95510" y="117979"/>
                </a:cubicBezTo>
                <a:cubicBezTo>
                  <a:pt x="61114" y="143379"/>
                  <a:pt x="12431" y="146554"/>
                  <a:pt x="3435" y="152904"/>
                </a:cubicBezTo>
                <a:cubicBezTo>
                  <a:pt x="-5561" y="159254"/>
                  <a:pt x="32010" y="149200"/>
                  <a:pt x="41535" y="156079"/>
                </a:cubicBezTo>
                <a:cubicBezTo>
                  <a:pt x="51060" y="162958"/>
                  <a:pt x="47356" y="185183"/>
                  <a:pt x="60585" y="194179"/>
                </a:cubicBezTo>
                <a:cubicBezTo>
                  <a:pt x="73814" y="203175"/>
                  <a:pt x="98685" y="195237"/>
                  <a:pt x="120910" y="210054"/>
                </a:cubicBezTo>
                <a:cubicBezTo>
                  <a:pt x="143135" y="224871"/>
                  <a:pt x="189702" y="276729"/>
                  <a:pt x="193935" y="283079"/>
                </a:cubicBezTo>
                <a:cubicBezTo>
                  <a:pt x="198168" y="289429"/>
                  <a:pt x="146839" y="247096"/>
                  <a:pt x="146310" y="248154"/>
                </a:cubicBezTo>
                <a:cubicBezTo>
                  <a:pt x="145781" y="249212"/>
                  <a:pt x="181235" y="276729"/>
                  <a:pt x="190760" y="289429"/>
                </a:cubicBezTo>
                <a:cubicBezTo>
                  <a:pt x="200285" y="302129"/>
                  <a:pt x="190231" y="310067"/>
                  <a:pt x="203460" y="324354"/>
                </a:cubicBezTo>
                <a:cubicBezTo>
                  <a:pt x="216689" y="338642"/>
                  <a:pt x="250027" y="371450"/>
                  <a:pt x="270135" y="375154"/>
                </a:cubicBezTo>
                <a:cubicBezTo>
                  <a:pt x="290243" y="378858"/>
                  <a:pt x="323581" y="350283"/>
                  <a:pt x="324110" y="346579"/>
                </a:cubicBezTo>
                <a:cubicBezTo>
                  <a:pt x="324639" y="342875"/>
                  <a:pt x="303473" y="368275"/>
                  <a:pt x="273310" y="352929"/>
                </a:cubicBezTo>
                <a:cubicBezTo>
                  <a:pt x="243148" y="337583"/>
                  <a:pt x="180706" y="278846"/>
                  <a:pt x="143135" y="254504"/>
                </a:cubicBezTo>
                <a:cubicBezTo>
                  <a:pt x="105564" y="230162"/>
                  <a:pt x="70110" y="231221"/>
                  <a:pt x="47885" y="206879"/>
                </a:cubicBezTo>
                <a:cubicBezTo>
                  <a:pt x="25660" y="182537"/>
                  <a:pt x="14547" y="120625"/>
                  <a:pt x="9785" y="108454"/>
                </a:cubicBezTo>
                <a:cubicBezTo>
                  <a:pt x="5023" y="96283"/>
                  <a:pt x="10843" y="130679"/>
                  <a:pt x="19310" y="133854"/>
                </a:cubicBezTo>
                <a:cubicBezTo>
                  <a:pt x="27777" y="137029"/>
                  <a:pt x="63231" y="121683"/>
                  <a:pt x="60585" y="127504"/>
                </a:cubicBezTo>
                <a:cubicBezTo>
                  <a:pt x="57939" y="133325"/>
                  <a:pt x="-16673" y="184654"/>
                  <a:pt x="3435" y="168779"/>
                </a:cubicBezTo>
                <a:cubicBezTo>
                  <a:pt x="23543" y="152904"/>
                  <a:pt x="194464" y="8971"/>
                  <a:pt x="209810" y="50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92F74BE2-53E0-5D6D-3E6C-BEC99B4C8741}"/>
              </a:ext>
            </a:extLst>
          </p:cNvPr>
          <p:cNvSpPr/>
          <p:nvPr/>
        </p:nvSpPr>
        <p:spPr>
          <a:xfrm>
            <a:off x="3590810" y="5711724"/>
            <a:ext cx="146332" cy="114703"/>
          </a:xfrm>
          <a:custGeom>
            <a:avLst/>
            <a:gdLst>
              <a:gd name="connsiteX0" fmla="*/ 115 w 146332"/>
              <a:gd name="connsiteY0" fmla="*/ 79476 h 114703"/>
              <a:gd name="connsiteX1" fmla="*/ 76315 w 146332"/>
              <a:gd name="connsiteY1" fmla="*/ 12801 h 114703"/>
              <a:gd name="connsiteX2" fmla="*/ 117590 w 146332"/>
              <a:gd name="connsiteY2" fmla="*/ 60426 h 114703"/>
              <a:gd name="connsiteX3" fmla="*/ 101715 w 146332"/>
              <a:gd name="connsiteY3" fmla="*/ 114401 h 114703"/>
              <a:gd name="connsiteX4" fmla="*/ 146165 w 146332"/>
              <a:gd name="connsiteY4" fmla="*/ 35026 h 114703"/>
              <a:gd name="connsiteX5" fmla="*/ 82665 w 146332"/>
              <a:gd name="connsiteY5" fmla="*/ 3276 h 114703"/>
              <a:gd name="connsiteX6" fmla="*/ 130290 w 146332"/>
              <a:gd name="connsiteY6" fmla="*/ 47726 h 114703"/>
              <a:gd name="connsiteX7" fmla="*/ 60440 w 146332"/>
              <a:gd name="connsiteY7" fmla="*/ 101 h 114703"/>
              <a:gd name="connsiteX8" fmla="*/ 115 w 146332"/>
              <a:gd name="connsiteY8" fmla="*/ 79476 h 11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6332" h="114703">
                <a:moveTo>
                  <a:pt x="115" y="79476"/>
                </a:moveTo>
                <a:cubicBezTo>
                  <a:pt x="2761" y="81593"/>
                  <a:pt x="56736" y="15976"/>
                  <a:pt x="76315" y="12801"/>
                </a:cubicBezTo>
                <a:cubicBezTo>
                  <a:pt x="95894" y="9626"/>
                  <a:pt x="113357" y="43493"/>
                  <a:pt x="117590" y="60426"/>
                </a:cubicBezTo>
                <a:cubicBezTo>
                  <a:pt x="121823" y="77359"/>
                  <a:pt x="96953" y="118634"/>
                  <a:pt x="101715" y="114401"/>
                </a:cubicBezTo>
                <a:cubicBezTo>
                  <a:pt x="106477" y="110168"/>
                  <a:pt x="149340" y="53547"/>
                  <a:pt x="146165" y="35026"/>
                </a:cubicBezTo>
                <a:cubicBezTo>
                  <a:pt x="142990" y="16505"/>
                  <a:pt x="85311" y="1159"/>
                  <a:pt x="82665" y="3276"/>
                </a:cubicBezTo>
                <a:cubicBezTo>
                  <a:pt x="80019" y="5393"/>
                  <a:pt x="133994" y="48255"/>
                  <a:pt x="130290" y="47726"/>
                </a:cubicBezTo>
                <a:cubicBezTo>
                  <a:pt x="126586" y="47197"/>
                  <a:pt x="80019" y="-2545"/>
                  <a:pt x="60440" y="101"/>
                </a:cubicBezTo>
                <a:cubicBezTo>
                  <a:pt x="40861" y="2747"/>
                  <a:pt x="-2531" y="77359"/>
                  <a:pt x="115" y="794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AE2B7EC-3040-0506-E3F9-A44C302E2834}"/>
              </a:ext>
            </a:extLst>
          </p:cNvPr>
          <p:cNvSpPr/>
          <p:nvPr/>
        </p:nvSpPr>
        <p:spPr>
          <a:xfrm>
            <a:off x="3587876" y="5841466"/>
            <a:ext cx="89042" cy="363863"/>
          </a:xfrm>
          <a:custGeom>
            <a:avLst/>
            <a:gdLst>
              <a:gd name="connsiteX0" fmla="*/ 88774 w 89042"/>
              <a:gd name="connsiteY0" fmla="*/ 534 h 363863"/>
              <a:gd name="connsiteX1" fmla="*/ 31624 w 89042"/>
              <a:gd name="connsiteY1" fmla="*/ 73559 h 363863"/>
              <a:gd name="connsiteX2" fmla="*/ 3049 w 89042"/>
              <a:gd name="connsiteY2" fmla="*/ 216434 h 363863"/>
              <a:gd name="connsiteX3" fmla="*/ 3049 w 89042"/>
              <a:gd name="connsiteY3" fmla="*/ 168809 h 363863"/>
              <a:gd name="connsiteX4" fmla="*/ 3049 w 89042"/>
              <a:gd name="connsiteY4" fmla="*/ 362484 h 363863"/>
              <a:gd name="connsiteX5" fmla="*/ 3049 w 89042"/>
              <a:gd name="connsiteY5" fmla="*/ 248184 h 363863"/>
              <a:gd name="connsiteX6" fmla="*/ 6224 w 89042"/>
              <a:gd name="connsiteY6" fmla="*/ 108484 h 363863"/>
              <a:gd name="connsiteX7" fmla="*/ 88774 w 89042"/>
              <a:gd name="connsiteY7" fmla="*/ 534 h 363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042" h="363863">
                <a:moveTo>
                  <a:pt x="88774" y="534"/>
                </a:moveTo>
                <a:cubicBezTo>
                  <a:pt x="93007" y="-5287"/>
                  <a:pt x="45911" y="37576"/>
                  <a:pt x="31624" y="73559"/>
                </a:cubicBezTo>
                <a:cubicBezTo>
                  <a:pt x="17337" y="109542"/>
                  <a:pt x="7811" y="200559"/>
                  <a:pt x="3049" y="216434"/>
                </a:cubicBezTo>
                <a:cubicBezTo>
                  <a:pt x="-1713" y="232309"/>
                  <a:pt x="3049" y="168809"/>
                  <a:pt x="3049" y="168809"/>
                </a:cubicBezTo>
                <a:lnTo>
                  <a:pt x="3049" y="362484"/>
                </a:lnTo>
                <a:cubicBezTo>
                  <a:pt x="3049" y="375713"/>
                  <a:pt x="2520" y="290517"/>
                  <a:pt x="3049" y="248184"/>
                </a:cubicBezTo>
                <a:cubicBezTo>
                  <a:pt x="3578" y="205851"/>
                  <a:pt x="-5947" y="149230"/>
                  <a:pt x="6224" y="108484"/>
                </a:cubicBezTo>
                <a:cubicBezTo>
                  <a:pt x="18395" y="67738"/>
                  <a:pt x="84541" y="6355"/>
                  <a:pt x="88774" y="53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8C8DD63C-ABC6-80C3-5489-90868AEC86B7}"/>
              </a:ext>
            </a:extLst>
          </p:cNvPr>
          <p:cNvSpPr/>
          <p:nvPr/>
        </p:nvSpPr>
        <p:spPr>
          <a:xfrm>
            <a:off x="3559066" y="5841779"/>
            <a:ext cx="130477" cy="383745"/>
          </a:xfrm>
          <a:custGeom>
            <a:avLst/>
            <a:gdLst>
              <a:gd name="connsiteX0" fmla="*/ 130284 w 130477"/>
              <a:gd name="connsiteY0" fmla="*/ 221 h 383745"/>
              <a:gd name="connsiteX1" fmla="*/ 31859 w 130477"/>
              <a:gd name="connsiteY1" fmla="*/ 47846 h 383745"/>
              <a:gd name="connsiteX2" fmla="*/ 19159 w 130477"/>
              <a:gd name="connsiteY2" fmla="*/ 114521 h 383745"/>
              <a:gd name="connsiteX3" fmla="*/ 25509 w 130477"/>
              <a:gd name="connsiteY3" fmla="*/ 117696 h 383745"/>
              <a:gd name="connsiteX4" fmla="*/ 31859 w 130477"/>
              <a:gd name="connsiteY4" fmla="*/ 209771 h 383745"/>
              <a:gd name="connsiteX5" fmla="*/ 25509 w 130477"/>
              <a:gd name="connsiteY5" fmla="*/ 381221 h 383745"/>
              <a:gd name="connsiteX6" fmla="*/ 3284 w 130477"/>
              <a:gd name="connsiteY6" fmla="*/ 66896 h 383745"/>
              <a:gd name="connsiteX7" fmla="*/ 130284 w 130477"/>
              <a:gd name="connsiteY7" fmla="*/ 221 h 383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0477" h="383745">
                <a:moveTo>
                  <a:pt x="130284" y="221"/>
                </a:moveTo>
                <a:cubicBezTo>
                  <a:pt x="135046" y="-2954"/>
                  <a:pt x="50380" y="28796"/>
                  <a:pt x="31859" y="47846"/>
                </a:cubicBezTo>
                <a:cubicBezTo>
                  <a:pt x="13338" y="66896"/>
                  <a:pt x="20217" y="102879"/>
                  <a:pt x="19159" y="114521"/>
                </a:cubicBezTo>
                <a:cubicBezTo>
                  <a:pt x="18101" y="126163"/>
                  <a:pt x="23392" y="101821"/>
                  <a:pt x="25509" y="117696"/>
                </a:cubicBezTo>
                <a:cubicBezTo>
                  <a:pt x="27626" y="133571"/>
                  <a:pt x="31859" y="165850"/>
                  <a:pt x="31859" y="209771"/>
                </a:cubicBezTo>
                <a:cubicBezTo>
                  <a:pt x="31859" y="253692"/>
                  <a:pt x="30271" y="405033"/>
                  <a:pt x="25509" y="381221"/>
                </a:cubicBezTo>
                <a:cubicBezTo>
                  <a:pt x="20747" y="357409"/>
                  <a:pt x="-9945" y="126163"/>
                  <a:pt x="3284" y="66896"/>
                </a:cubicBezTo>
                <a:cubicBezTo>
                  <a:pt x="16513" y="7629"/>
                  <a:pt x="125522" y="3396"/>
                  <a:pt x="130284" y="22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1A9A2595-7916-68F1-798E-C6452D44BF1C}"/>
              </a:ext>
            </a:extLst>
          </p:cNvPr>
          <p:cNvSpPr/>
          <p:nvPr/>
        </p:nvSpPr>
        <p:spPr>
          <a:xfrm>
            <a:off x="3590920" y="5860756"/>
            <a:ext cx="206902" cy="359316"/>
          </a:xfrm>
          <a:custGeom>
            <a:avLst/>
            <a:gdLst>
              <a:gd name="connsiteX0" fmla="*/ 79380 w 206902"/>
              <a:gd name="connsiteY0" fmla="*/ 294 h 359316"/>
              <a:gd name="connsiteX1" fmla="*/ 107955 w 206902"/>
              <a:gd name="connsiteY1" fmla="*/ 98719 h 359316"/>
              <a:gd name="connsiteX2" fmla="*/ 174630 w 206902"/>
              <a:gd name="connsiteY2" fmla="*/ 133644 h 359316"/>
              <a:gd name="connsiteX3" fmla="*/ 200030 w 206902"/>
              <a:gd name="connsiteY3" fmla="*/ 270169 h 359316"/>
              <a:gd name="connsiteX4" fmla="*/ 180980 w 206902"/>
              <a:gd name="connsiteY4" fmla="*/ 314619 h 359316"/>
              <a:gd name="connsiteX5" fmla="*/ 193680 w 206902"/>
              <a:gd name="connsiteY5" fmla="*/ 336844 h 359316"/>
              <a:gd name="connsiteX6" fmla="*/ 5 w 206902"/>
              <a:gd name="connsiteY6" fmla="*/ 349544 h 359316"/>
              <a:gd name="connsiteX7" fmla="*/ 187330 w 206902"/>
              <a:gd name="connsiteY7" fmla="*/ 352719 h 359316"/>
              <a:gd name="connsiteX8" fmla="*/ 196855 w 206902"/>
              <a:gd name="connsiteY8" fmla="*/ 257469 h 359316"/>
              <a:gd name="connsiteX9" fmla="*/ 149230 w 206902"/>
              <a:gd name="connsiteY9" fmla="*/ 133644 h 359316"/>
              <a:gd name="connsiteX10" fmla="*/ 79380 w 206902"/>
              <a:gd name="connsiteY10" fmla="*/ 294 h 359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06902" h="359316">
                <a:moveTo>
                  <a:pt x="79380" y="294"/>
                </a:moveTo>
                <a:cubicBezTo>
                  <a:pt x="72501" y="-5527"/>
                  <a:pt x="92080" y="76494"/>
                  <a:pt x="107955" y="98719"/>
                </a:cubicBezTo>
                <a:cubicBezTo>
                  <a:pt x="123830" y="120944"/>
                  <a:pt x="159284" y="105069"/>
                  <a:pt x="174630" y="133644"/>
                </a:cubicBezTo>
                <a:cubicBezTo>
                  <a:pt x="189976" y="162219"/>
                  <a:pt x="198972" y="240007"/>
                  <a:pt x="200030" y="270169"/>
                </a:cubicBezTo>
                <a:cubicBezTo>
                  <a:pt x="201088" y="300331"/>
                  <a:pt x="182038" y="303507"/>
                  <a:pt x="180980" y="314619"/>
                </a:cubicBezTo>
                <a:cubicBezTo>
                  <a:pt x="179922" y="325731"/>
                  <a:pt x="223843" y="331023"/>
                  <a:pt x="193680" y="336844"/>
                </a:cubicBezTo>
                <a:cubicBezTo>
                  <a:pt x="163517" y="342665"/>
                  <a:pt x="1063" y="346898"/>
                  <a:pt x="5" y="349544"/>
                </a:cubicBezTo>
                <a:cubicBezTo>
                  <a:pt x="-1053" y="352190"/>
                  <a:pt x="154522" y="368065"/>
                  <a:pt x="187330" y="352719"/>
                </a:cubicBezTo>
                <a:cubicBezTo>
                  <a:pt x="220138" y="337373"/>
                  <a:pt x="203205" y="293981"/>
                  <a:pt x="196855" y="257469"/>
                </a:cubicBezTo>
                <a:cubicBezTo>
                  <a:pt x="190505" y="220957"/>
                  <a:pt x="166692" y="170156"/>
                  <a:pt x="149230" y="133644"/>
                </a:cubicBezTo>
                <a:cubicBezTo>
                  <a:pt x="131768" y="97132"/>
                  <a:pt x="86259" y="6115"/>
                  <a:pt x="79380" y="29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0D03D492-AB54-5CF6-9F2D-6EC51911EA06}"/>
              </a:ext>
            </a:extLst>
          </p:cNvPr>
          <p:cNvSpPr/>
          <p:nvPr/>
        </p:nvSpPr>
        <p:spPr>
          <a:xfrm>
            <a:off x="3762170" y="5181580"/>
            <a:ext cx="927349" cy="797382"/>
          </a:xfrm>
          <a:custGeom>
            <a:avLst/>
            <a:gdLst>
              <a:gd name="connsiteX0" fmla="*/ 927305 w 927349"/>
              <a:gd name="connsiteY0" fmla="*/ 20 h 797382"/>
              <a:gd name="connsiteX1" fmla="*/ 825705 w 927349"/>
              <a:gd name="connsiteY1" fmla="*/ 57170 h 797382"/>
              <a:gd name="connsiteX2" fmla="*/ 752680 w 927349"/>
              <a:gd name="connsiteY2" fmla="*/ 101620 h 797382"/>
              <a:gd name="connsiteX3" fmla="*/ 781255 w 927349"/>
              <a:gd name="connsiteY3" fmla="*/ 63520 h 797382"/>
              <a:gd name="connsiteX4" fmla="*/ 698705 w 927349"/>
              <a:gd name="connsiteY4" fmla="*/ 219095 h 797382"/>
              <a:gd name="connsiteX5" fmla="*/ 701880 w 927349"/>
              <a:gd name="connsiteY5" fmla="*/ 174645 h 797382"/>
              <a:gd name="connsiteX6" fmla="*/ 612980 w 927349"/>
              <a:gd name="connsiteY6" fmla="*/ 257195 h 797382"/>
              <a:gd name="connsiteX7" fmla="*/ 511380 w 927349"/>
              <a:gd name="connsiteY7" fmla="*/ 304820 h 797382"/>
              <a:gd name="connsiteX8" fmla="*/ 19255 w 927349"/>
              <a:gd name="connsiteY8" fmla="*/ 514370 h 797382"/>
              <a:gd name="connsiteX9" fmla="*/ 95455 w 927349"/>
              <a:gd name="connsiteY9" fmla="*/ 450870 h 797382"/>
              <a:gd name="connsiteX10" fmla="*/ 54180 w 927349"/>
              <a:gd name="connsiteY10" fmla="*/ 488970 h 797382"/>
              <a:gd name="connsiteX11" fmla="*/ 31955 w 927349"/>
              <a:gd name="connsiteY11" fmla="*/ 565170 h 797382"/>
              <a:gd name="connsiteX12" fmla="*/ 82755 w 927349"/>
              <a:gd name="connsiteY12" fmla="*/ 762020 h 797382"/>
              <a:gd name="connsiteX13" fmla="*/ 82755 w 927349"/>
              <a:gd name="connsiteY13" fmla="*/ 793770 h 797382"/>
              <a:gd name="connsiteX14" fmla="*/ 38305 w 927349"/>
              <a:gd name="connsiteY14" fmla="*/ 717570 h 797382"/>
              <a:gd name="connsiteX15" fmla="*/ 9730 w 927349"/>
              <a:gd name="connsiteY15" fmla="*/ 568345 h 797382"/>
              <a:gd name="connsiteX16" fmla="*/ 47830 w 927349"/>
              <a:gd name="connsiteY16" fmla="*/ 323870 h 797382"/>
              <a:gd name="connsiteX17" fmla="*/ 38305 w 927349"/>
              <a:gd name="connsiteY17" fmla="*/ 460395 h 797382"/>
              <a:gd name="connsiteX18" fmla="*/ 114505 w 927349"/>
              <a:gd name="connsiteY18" fmla="*/ 317520 h 797382"/>
              <a:gd name="connsiteX19" fmla="*/ 336755 w 927349"/>
              <a:gd name="connsiteY19" fmla="*/ 339745 h 797382"/>
              <a:gd name="connsiteX20" fmla="*/ 432005 w 927349"/>
              <a:gd name="connsiteY20" fmla="*/ 336570 h 797382"/>
              <a:gd name="connsiteX21" fmla="*/ 371680 w 927349"/>
              <a:gd name="connsiteY21" fmla="*/ 349270 h 797382"/>
              <a:gd name="connsiteX22" fmla="*/ 619330 w 927349"/>
              <a:gd name="connsiteY22" fmla="*/ 206395 h 797382"/>
              <a:gd name="connsiteX23" fmla="*/ 485980 w 927349"/>
              <a:gd name="connsiteY23" fmla="*/ 174645 h 797382"/>
              <a:gd name="connsiteX24" fmla="*/ 727280 w 927349"/>
              <a:gd name="connsiteY24" fmla="*/ 168295 h 797382"/>
              <a:gd name="connsiteX25" fmla="*/ 857455 w 927349"/>
              <a:gd name="connsiteY25" fmla="*/ 136545 h 797382"/>
              <a:gd name="connsiteX26" fmla="*/ 816180 w 927349"/>
              <a:gd name="connsiteY26" fmla="*/ 88920 h 797382"/>
              <a:gd name="connsiteX27" fmla="*/ 838405 w 927349"/>
              <a:gd name="connsiteY27" fmla="*/ 50820 h 797382"/>
              <a:gd name="connsiteX28" fmla="*/ 927305 w 927349"/>
              <a:gd name="connsiteY28" fmla="*/ 20 h 797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927349" h="797382">
                <a:moveTo>
                  <a:pt x="927305" y="20"/>
                </a:moveTo>
                <a:cubicBezTo>
                  <a:pt x="925188" y="1078"/>
                  <a:pt x="854809" y="40237"/>
                  <a:pt x="825705" y="57170"/>
                </a:cubicBezTo>
                <a:cubicBezTo>
                  <a:pt x="796601" y="74103"/>
                  <a:pt x="760088" y="100562"/>
                  <a:pt x="752680" y="101620"/>
                </a:cubicBezTo>
                <a:cubicBezTo>
                  <a:pt x="745272" y="102678"/>
                  <a:pt x="790251" y="43941"/>
                  <a:pt x="781255" y="63520"/>
                </a:cubicBezTo>
                <a:cubicBezTo>
                  <a:pt x="772259" y="83099"/>
                  <a:pt x="711934" y="200574"/>
                  <a:pt x="698705" y="219095"/>
                </a:cubicBezTo>
                <a:cubicBezTo>
                  <a:pt x="685476" y="237616"/>
                  <a:pt x="716168" y="168295"/>
                  <a:pt x="701880" y="174645"/>
                </a:cubicBezTo>
                <a:cubicBezTo>
                  <a:pt x="687592" y="180995"/>
                  <a:pt x="644730" y="235499"/>
                  <a:pt x="612980" y="257195"/>
                </a:cubicBezTo>
                <a:cubicBezTo>
                  <a:pt x="581230" y="278891"/>
                  <a:pt x="511380" y="304820"/>
                  <a:pt x="511380" y="304820"/>
                </a:cubicBezTo>
                <a:cubicBezTo>
                  <a:pt x="412426" y="347682"/>
                  <a:pt x="88576" y="490028"/>
                  <a:pt x="19255" y="514370"/>
                </a:cubicBezTo>
                <a:cubicBezTo>
                  <a:pt x="-50066" y="538712"/>
                  <a:pt x="89634" y="455103"/>
                  <a:pt x="95455" y="450870"/>
                </a:cubicBezTo>
                <a:cubicBezTo>
                  <a:pt x="101276" y="446637"/>
                  <a:pt x="64763" y="469920"/>
                  <a:pt x="54180" y="488970"/>
                </a:cubicBezTo>
                <a:cubicBezTo>
                  <a:pt x="43597" y="508020"/>
                  <a:pt x="27193" y="519662"/>
                  <a:pt x="31955" y="565170"/>
                </a:cubicBezTo>
                <a:cubicBezTo>
                  <a:pt x="36717" y="610678"/>
                  <a:pt x="74288" y="723920"/>
                  <a:pt x="82755" y="762020"/>
                </a:cubicBezTo>
                <a:cubicBezTo>
                  <a:pt x="91222" y="800120"/>
                  <a:pt x="90163" y="801178"/>
                  <a:pt x="82755" y="793770"/>
                </a:cubicBezTo>
                <a:cubicBezTo>
                  <a:pt x="75347" y="786362"/>
                  <a:pt x="50476" y="755141"/>
                  <a:pt x="38305" y="717570"/>
                </a:cubicBezTo>
                <a:cubicBezTo>
                  <a:pt x="26134" y="679999"/>
                  <a:pt x="8143" y="633962"/>
                  <a:pt x="9730" y="568345"/>
                </a:cubicBezTo>
                <a:cubicBezTo>
                  <a:pt x="11317" y="502728"/>
                  <a:pt x="43067" y="341862"/>
                  <a:pt x="47830" y="323870"/>
                </a:cubicBezTo>
                <a:cubicBezTo>
                  <a:pt x="52592" y="305878"/>
                  <a:pt x="27193" y="461453"/>
                  <a:pt x="38305" y="460395"/>
                </a:cubicBezTo>
                <a:cubicBezTo>
                  <a:pt x="49417" y="459337"/>
                  <a:pt x="64763" y="337628"/>
                  <a:pt x="114505" y="317520"/>
                </a:cubicBezTo>
                <a:cubicBezTo>
                  <a:pt x="164247" y="297412"/>
                  <a:pt x="283838" y="336570"/>
                  <a:pt x="336755" y="339745"/>
                </a:cubicBezTo>
                <a:cubicBezTo>
                  <a:pt x="389672" y="342920"/>
                  <a:pt x="426184" y="334983"/>
                  <a:pt x="432005" y="336570"/>
                </a:cubicBezTo>
                <a:cubicBezTo>
                  <a:pt x="437826" y="338158"/>
                  <a:pt x="340459" y="370966"/>
                  <a:pt x="371680" y="349270"/>
                </a:cubicBezTo>
                <a:cubicBezTo>
                  <a:pt x="402901" y="327574"/>
                  <a:pt x="600280" y="235499"/>
                  <a:pt x="619330" y="206395"/>
                </a:cubicBezTo>
                <a:cubicBezTo>
                  <a:pt x="638380" y="177291"/>
                  <a:pt x="467988" y="180995"/>
                  <a:pt x="485980" y="174645"/>
                </a:cubicBezTo>
                <a:cubicBezTo>
                  <a:pt x="503972" y="168295"/>
                  <a:pt x="665367" y="174645"/>
                  <a:pt x="727280" y="168295"/>
                </a:cubicBezTo>
                <a:cubicBezTo>
                  <a:pt x="789192" y="161945"/>
                  <a:pt x="842638" y="149774"/>
                  <a:pt x="857455" y="136545"/>
                </a:cubicBezTo>
                <a:cubicBezTo>
                  <a:pt x="872272" y="123316"/>
                  <a:pt x="819355" y="103207"/>
                  <a:pt x="816180" y="88920"/>
                </a:cubicBezTo>
                <a:cubicBezTo>
                  <a:pt x="813005" y="74633"/>
                  <a:pt x="820943" y="61932"/>
                  <a:pt x="838405" y="50820"/>
                </a:cubicBezTo>
                <a:cubicBezTo>
                  <a:pt x="855867" y="39708"/>
                  <a:pt x="929422" y="-1038"/>
                  <a:pt x="927305" y="2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96769FBA-75A2-4DED-CEE3-F843EE32E30C}"/>
              </a:ext>
            </a:extLst>
          </p:cNvPr>
          <p:cNvSpPr/>
          <p:nvPr/>
        </p:nvSpPr>
        <p:spPr>
          <a:xfrm>
            <a:off x="3672662" y="4877433"/>
            <a:ext cx="649759" cy="640731"/>
          </a:xfrm>
          <a:custGeom>
            <a:avLst/>
            <a:gdLst>
              <a:gd name="connsiteX0" fmla="*/ 334188 w 649759"/>
              <a:gd name="connsiteY0" fmla="*/ 34292 h 640731"/>
              <a:gd name="connsiteX1" fmla="*/ 397688 w 649759"/>
              <a:gd name="connsiteY1" fmla="*/ 259717 h 640731"/>
              <a:gd name="connsiteX2" fmla="*/ 378638 w 649759"/>
              <a:gd name="connsiteY2" fmla="*/ 358142 h 640731"/>
              <a:gd name="connsiteX3" fmla="*/ 337363 w 649759"/>
              <a:gd name="connsiteY3" fmla="*/ 434342 h 640731"/>
              <a:gd name="connsiteX4" fmla="*/ 397688 w 649759"/>
              <a:gd name="connsiteY4" fmla="*/ 431167 h 640731"/>
              <a:gd name="connsiteX5" fmla="*/ 362763 w 649759"/>
              <a:gd name="connsiteY5" fmla="*/ 481967 h 640731"/>
              <a:gd name="connsiteX6" fmla="*/ 432613 w 649759"/>
              <a:gd name="connsiteY6" fmla="*/ 570867 h 640731"/>
              <a:gd name="connsiteX7" fmla="*/ 334188 w 649759"/>
              <a:gd name="connsiteY7" fmla="*/ 558167 h 640731"/>
              <a:gd name="connsiteX8" fmla="*/ 486588 w 649759"/>
              <a:gd name="connsiteY8" fmla="*/ 491492 h 640731"/>
              <a:gd name="connsiteX9" fmla="*/ 600888 w 649759"/>
              <a:gd name="connsiteY9" fmla="*/ 491492 h 640731"/>
              <a:gd name="connsiteX10" fmla="*/ 642163 w 649759"/>
              <a:gd name="connsiteY10" fmla="*/ 497842 h 640731"/>
              <a:gd name="connsiteX11" fmla="*/ 454838 w 649759"/>
              <a:gd name="connsiteY11" fmla="*/ 529592 h 640731"/>
              <a:gd name="connsiteX12" fmla="*/ 543738 w 649759"/>
              <a:gd name="connsiteY12" fmla="*/ 621667 h 640731"/>
              <a:gd name="connsiteX13" fmla="*/ 150038 w 649759"/>
              <a:gd name="connsiteY13" fmla="*/ 637542 h 640731"/>
              <a:gd name="connsiteX14" fmla="*/ 162738 w 649759"/>
              <a:gd name="connsiteY14" fmla="*/ 621667 h 640731"/>
              <a:gd name="connsiteX15" fmla="*/ 162738 w 649759"/>
              <a:gd name="connsiteY15" fmla="*/ 459742 h 640731"/>
              <a:gd name="connsiteX16" fmla="*/ 813 w 649759"/>
              <a:gd name="connsiteY16" fmla="*/ 535942 h 640731"/>
              <a:gd name="connsiteX17" fmla="*/ 96063 w 649759"/>
              <a:gd name="connsiteY17" fmla="*/ 408942 h 640731"/>
              <a:gd name="connsiteX18" fmla="*/ 172263 w 649759"/>
              <a:gd name="connsiteY18" fmla="*/ 307342 h 640731"/>
              <a:gd name="connsiteX19" fmla="*/ 146863 w 649759"/>
              <a:gd name="connsiteY19" fmla="*/ 221617 h 640731"/>
              <a:gd name="connsiteX20" fmla="*/ 194488 w 649759"/>
              <a:gd name="connsiteY20" fmla="*/ 329567 h 640731"/>
              <a:gd name="connsiteX21" fmla="*/ 213538 w 649759"/>
              <a:gd name="connsiteY21" fmla="*/ 139067 h 640731"/>
              <a:gd name="connsiteX22" fmla="*/ 280213 w 649759"/>
              <a:gd name="connsiteY22" fmla="*/ 12067 h 640731"/>
              <a:gd name="connsiteX23" fmla="*/ 334188 w 649759"/>
              <a:gd name="connsiteY23" fmla="*/ 34292 h 640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9759" h="640731">
                <a:moveTo>
                  <a:pt x="334188" y="34292"/>
                </a:moveTo>
                <a:cubicBezTo>
                  <a:pt x="353767" y="75567"/>
                  <a:pt x="390280" y="205742"/>
                  <a:pt x="397688" y="259717"/>
                </a:cubicBezTo>
                <a:cubicBezTo>
                  <a:pt x="405096" y="313692"/>
                  <a:pt x="388692" y="329038"/>
                  <a:pt x="378638" y="358142"/>
                </a:cubicBezTo>
                <a:cubicBezTo>
                  <a:pt x="368584" y="387246"/>
                  <a:pt x="334188" y="422171"/>
                  <a:pt x="337363" y="434342"/>
                </a:cubicBezTo>
                <a:cubicBezTo>
                  <a:pt x="340538" y="446513"/>
                  <a:pt x="393455" y="423230"/>
                  <a:pt x="397688" y="431167"/>
                </a:cubicBezTo>
                <a:cubicBezTo>
                  <a:pt x="401921" y="439104"/>
                  <a:pt x="356942" y="458684"/>
                  <a:pt x="362763" y="481967"/>
                </a:cubicBezTo>
                <a:cubicBezTo>
                  <a:pt x="368584" y="505250"/>
                  <a:pt x="437376" y="558167"/>
                  <a:pt x="432613" y="570867"/>
                </a:cubicBezTo>
                <a:cubicBezTo>
                  <a:pt x="427850" y="583567"/>
                  <a:pt x="325192" y="571396"/>
                  <a:pt x="334188" y="558167"/>
                </a:cubicBezTo>
                <a:cubicBezTo>
                  <a:pt x="343184" y="544938"/>
                  <a:pt x="442138" y="502605"/>
                  <a:pt x="486588" y="491492"/>
                </a:cubicBezTo>
                <a:cubicBezTo>
                  <a:pt x="531038" y="480379"/>
                  <a:pt x="574959" y="490434"/>
                  <a:pt x="600888" y="491492"/>
                </a:cubicBezTo>
                <a:cubicBezTo>
                  <a:pt x="626817" y="492550"/>
                  <a:pt x="666505" y="491492"/>
                  <a:pt x="642163" y="497842"/>
                </a:cubicBezTo>
                <a:cubicBezTo>
                  <a:pt x="617821" y="504192"/>
                  <a:pt x="471242" y="508955"/>
                  <a:pt x="454838" y="529592"/>
                </a:cubicBezTo>
                <a:cubicBezTo>
                  <a:pt x="438434" y="550229"/>
                  <a:pt x="594538" y="603675"/>
                  <a:pt x="543738" y="621667"/>
                </a:cubicBezTo>
                <a:cubicBezTo>
                  <a:pt x="492938" y="639659"/>
                  <a:pt x="213538" y="637542"/>
                  <a:pt x="150038" y="637542"/>
                </a:cubicBezTo>
                <a:cubicBezTo>
                  <a:pt x="86538" y="637542"/>
                  <a:pt x="160621" y="651300"/>
                  <a:pt x="162738" y="621667"/>
                </a:cubicBezTo>
                <a:cubicBezTo>
                  <a:pt x="164855" y="592034"/>
                  <a:pt x="189725" y="474030"/>
                  <a:pt x="162738" y="459742"/>
                </a:cubicBezTo>
                <a:cubicBezTo>
                  <a:pt x="135750" y="445455"/>
                  <a:pt x="11925" y="544409"/>
                  <a:pt x="813" y="535942"/>
                </a:cubicBezTo>
                <a:cubicBezTo>
                  <a:pt x="-10299" y="527475"/>
                  <a:pt x="96063" y="408942"/>
                  <a:pt x="96063" y="408942"/>
                </a:cubicBezTo>
                <a:cubicBezTo>
                  <a:pt x="124638" y="370842"/>
                  <a:pt x="163796" y="338563"/>
                  <a:pt x="172263" y="307342"/>
                </a:cubicBezTo>
                <a:cubicBezTo>
                  <a:pt x="180730" y="276121"/>
                  <a:pt x="143159" y="217913"/>
                  <a:pt x="146863" y="221617"/>
                </a:cubicBezTo>
                <a:cubicBezTo>
                  <a:pt x="150567" y="225321"/>
                  <a:pt x="183375" y="343325"/>
                  <a:pt x="194488" y="329567"/>
                </a:cubicBezTo>
                <a:cubicBezTo>
                  <a:pt x="205601" y="315809"/>
                  <a:pt x="199250" y="191984"/>
                  <a:pt x="213538" y="139067"/>
                </a:cubicBezTo>
                <a:cubicBezTo>
                  <a:pt x="227825" y="86150"/>
                  <a:pt x="265396" y="30588"/>
                  <a:pt x="280213" y="12067"/>
                </a:cubicBezTo>
                <a:cubicBezTo>
                  <a:pt x="295030" y="-6454"/>
                  <a:pt x="314609" y="-6983"/>
                  <a:pt x="334188" y="3429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A59A8C9B-FF72-4E2D-4158-C83A08041B30}"/>
              </a:ext>
            </a:extLst>
          </p:cNvPr>
          <p:cNvSpPr/>
          <p:nvPr/>
        </p:nvSpPr>
        <p:spPr>
          <a:xfrm>
            <a:off x="3688746" y="3831062"/>
            <a:ext cx="330954" cy="912773"/>
          </a:xfrm>
          <a:custGeom>
            <a:avLst/>
            <a:gdLst>
              <a:gd name="connsiteX0" fmla="*/ 19654 w 330954"/>
              <a:gd name="connsiteY0" fmla="*/ 1163 h 912773"/>
              <a:gd name="connsiteX1" fmla="*/ 6954 w 330954"/>
              <a:gd name="connsiteY1" fmla="*/ 67838 h 912773"/>
              <a:gd name="connsiteX2" fmla="*/ 6954 w 330954"/>
              <a:gd name="connsiteY2" fmla="*/ 299613 h 912773"/>
              <a:gd name="connsiteX3" fmla="*/ 13304 w 330954"/>
              <a:gd name="connsiteY3" fmla="*/ 188488 h 912773"/>
              <a:gd name="connsiteX4" fmla="*/ 99029 w 330954"/>
              <a:gd name="connsiteY4" fmla="*/ 401213 h 912773"/>
              <a:gd name="connsiteX5" fmla="*/ 184754 w 330954"/>
              <a:gd name="connsiteY5" fmla="*/ 632988 h 912773"/>
              <a:gd name="connsiteX6" fmla="*/ 241904 w 330954"/>
              <a:gd name="connsiteY6" fmla="*/ 702838 h 912773"/>
              <a:gd name="connsiteX7" fmla="*/ 232379 w 330954"/>
              <a:gd name="connsiteY7" fmla="*/ 718713 h 912773"/>
              <a:gd name="connsiteX8" fmla="*/ 295879 w 330954"/>
              <a:gd name="connsiteY8" fmla="*/ 813963 h 912773"/>
              <a:gd name="connsiteX9" fmla="*/ 330804 w 330954"/>
              <a:gd name="connsiteY9" fmla="*/ 912388 h 912773"/>
              <a:gd name="connsiteX10" fmla="*/ 283179 w 330954"/>
              <a:gd name="connsiteY10" fmla="*/ 848888 h 912773"/>
              <a:gd name="connsiteX11" fmla="*/ 216504 w 330954"/>
              <a:gd name="connsiteY11" fmla="*/ 867938 h 912773"/>
              <a:gd name="connsiteX12" fmla="*/ 229204 w 330954"/>
              <a:gd name="connsiteY12" fmla="*/ 699663 h 912773"/>
              <a:gd name="connsiteX13" fmla="*/ 16479 w 330954"/>
              <a:gd name="connsiteY13" fmla="*/ 185313 h 912773"/>
              <a:gd name="connsiteX14" fmla="*/ 13304 w 330954"/>
              <a:gd name="connsiteY14" fmla="*/ 109113 h 912773"/>
              <a:gd name="connsiteX15" fmla="*/ 19654 w 330954"/>
              <a:gd name="connsiteY15" fmla="*/ 1163 h 912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30954" h="912773">
                <a:moveTo>
                  <a:pt x="19654" y="1163"/>
                </a:moveTo>
                <a:cubicBezTo>
                  <a:pt x="18596" y="-5716"/>
                  <a:pt x="9071" y="18096"/>
                  <a:pt x="6954" y="67838"/>
                </a:cubicBezTo>
                <a:cubicBezTo>
                  <a:pt x="4837" y="117580"/>
                  <a:pt x="5896" y="279505"/>
                  <a:pt x="6954" y="299613"/>
                </a:cubicBezTo>
                <a:cubicBezTo>
                  <a:pt x="8012" y="319721"/>
                  <a:pt x="-2042" y="171555"/>
                  <a:pt x="13304" y="188488"/>
                </a:cubicBezTo>
                <a:cubicBezTo>
                  <a:pt x="28650" y="205421"/>
                  <a:pt x="70454" y="327130"/>
                  <a:pt x="99029" y="401213"/>
                </a:cubicBezTo>
                <a:cubicBezTo>
                  <a:pt x="127604" y="475296"/>
                  <a:pt x="160942" y="582717"/>
                  <a:pt x="184754" y="632988"/>
                </a:cubicBezTo>
                <a:cubicBezTo>
                  <a:pt x="208566" y="683259"/>
                  <a:pt x="241904" y="702838"/>
                  <a:pt x="241904" y="702838"/>
                </a:cubicBezTo>
                <a:cubicBezTo>
                  <a:pt x="249841" y="717125"/>
                  <a:pt x="223383" y="700192"/>
                  <a:pt x="232379" y="718713"/>
                </a:cubicBezTo>
                <a:cubicBezTo>
                  <a:pt x="241375" y="737234"/>
                  <a:pt x="279475" y="781684"/>
                  <a:pt x="295879" y="813963"/>
                </a:cubicBezTo>
                <a:cubicBezTo>
                  <a:pt x="312283" y="846242"/>
                  <a:pt x="332921" y="906567"/>
                  <a:pt x="330804" y="912388"/>
                </a:cubicBezTo>
                <a:cubicBezTo>
                  <a:pt x="328687" y="918209"/>
                  <a:pt x="302229" y="856296"/>
                  <a:pt x="283179" y="848888"/>
                </a:cubicBezTo>
                <a:cubicBezTo>
                  <a:pt x="264129" y="841480"/>
                  <a:pt x="225500" y="892809"/>
                  <a:pt x="216504" y="867938"/>
                </a:cubicBezTo>
                <a:cubicBezTo>
                  <a:pt x="207508" y="843067"/>
                  <a:pt x="262541" y="813434"/>
                  <a:pt x="229204" y="699663"/>
                </a:cubicBezTo>
                <a:cubicBezTo>
                  <a:pt x="195867" y="585892"/>
                  <a:pt x="52462" y="283738"/>
                  <a:pt x="16479" y="185313"/>
                </a:cubicBezTo>
                <a:cubicBezTo>
                  <a:pt x="-19504" y="86888"/>
                  <a:pt x="14891" y="133984"/>
                  <a:pt x="13304" y="109113"/>
                </a:cubicBezTo>
                <a:cubicBezTo>
                  <a:pt x="11716" y="84242"/>
                  <a:pt x="20712" y="8042"/>
                  <a:pt x="19654" y="11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E770E9F-C794-4B0F-C29B-76C4C5842E00}"/>
              </a:ext>
            </a:extLst>
          </p:cNvPr>
          <p:cNvSpPr/>
          <p:nvPr/>
        </p:nvSpPr>
        <p:spPr>
          <a:xfrm>
            <a:off x="4028465" y="4797071"/>
            <a:ext cx="124481" cy="324754"/>
          </a:xfrm>
          <a:custGeom>
            <a:avLst/>
            <a:gdLst>
              <a:gd name="connsiteX0" fmla="*/ 124435 w 124481"/>
              <a:gd name="connsiteY0" fmla="*/ 354 h 324754"/>
              <a:gd name="connsiteX1" fmla="*/ 35535 w 124481"/>
              <a:gd name="connsiteY1" fmla="*/ 22579 h 324754"/>
              <a:gd name="connsiteX2" fmla="*/ 610 w 124481"/>
              <a:gd name="connsiteY2" fmla="*/ 38454 h 324754"/>
              <a:gd name="connsiteX3" fmla="*/ 13310 w 124481"/>
              <a:gd name="connsiteY3" fmla="*/ 92429 h 324754"/>
              <a:gd name="connsiteX4" fmla="*/ 13310 w 124481"/>
              <a:gd name="connsiteY4" fmla="*/ 57504 h 324754"/>
              <a:gd name="connsiteX5" fmla="*/ 22835 w 124481"/>
              <a:gd name="connsiteY5" fmla="*/ 197204 h 324754"/>
              <a:gd name="connsiteX6" fmla="*/ 51410 w 124481"/>
              <a:gd name="connsiteY6" fmla="*/ 324204 h 324754"/>
              <a:gd name="connsiteX7" fmla="*/ 29185 w 124481"/>
              <a:gd name="connsiteY7" fmla="*/ 235304 h 324754"/>
              <a:gd name="connsiteX8" fmla="*/ 16485 w 124481"/>
              <a:gd name="connsiteY8" fmla="*/ 51154 h 324754"/>
              <a:gd name="connsiteX9" fmla="*/ 13310 w 124481"/>
              <a:gd name="connsiteY9" fmla="*/ 47979 h 324754"/>
              <a:gd name="connsiteX10" fmla="*/ 13310 w 124481"/>
              <a:gd name="connsiteY10" fmla="*/ 79729 h 324754"/>
              <a:gd name="connsiteX11" fmla="*/ 22835 w 124481"/>
              <a:gd name="connsiteY11" fmla="*/ 41629 h 324754"/>
              <a:gd name="connsiteX12" fmla="*/ 124435 w 124481"/>
              <a:gd name="connsiteY12" fmla="*/ 354 h 324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24481" h="324754">
                <a:moveTo>
                  <a:pt x="124435" y="354"/>
                </a:moveTo>
                <a:cubicBezTo>
                  <a:pt x="126552" y="-2821"/>
                  <a:pt x="56172" y="16229"/>
                  <a:pt x="35535" y="22579"/>
                </a:cubicBezTo>
                <a:cubicBezTo>
                  <a:pt x="14898" y="28929"/>
                  <a:pt x="4314" y="26812"/>
                  <a:pt x="610" y="38454"/>
                </a:cubicBezTo>
                <a:cubicBezTo>
                  <a:pt x="-3094" y="50096"/>
                  <a:pt x="11193" y="89254"/>
                  <a:pt x="13310" y="92429"/>
                </a:cubicBezTo>
                <a:cubicBezTo>
                  <a:pt x="15427" y="95604"/>
                  <a:pt x="11723" y="40042"/>
                  <a:pt x="13310" y="57504"/>
                </a:cubicBezTo>
                <a:cubicBezTo>
                  <a:pt x="14897" y="74966"/>
                  <a:pt x="16485" y="152754"/>
                  <a:pt x="22835" y="197204"/>
                </a:cubicBezTo>
                <a:cubicBezTo>
                  <a:pt x="29185" y="241654"/>
                  <a:pt x="50352" y="317854"/>
                  <a:pt x="51410" y="324204"/>
                </a:cubicBezTo>
                <a:cubicBezTo>
                  <a:pt x="52468" y="330554"/>
                  <a:pt x="35006" y="280812"/>
                  <a:pt x="29185" y="235304"/>
                </a:cubicBezTo>
                <a:cubicBezTo>
                  <a:pt x="23364" y="189796"/>
                  <a:pt x="16485" y="51154"/>
                  <a:pt x="16485" y="51154"/>
                </a:cubicBezTo>
                <a:cubicBezTo>
                  <a:pt x="13839" y="19933"/>
                  <a:pt x="13839" y="43217"/>
                  <a:pt x="13310" y="47979"/>
                </a:cubicBezTo>
                <a:cubicBezTo>
                  <a:pt x="12781" y="52742"/>
                  <a:pt x="11722" y="80787"/>
                  <a:pt x="13310" y="79729"/>
                </a:cubicBezTo>
                <a:cubicBezTo>
                  <a:pt x="14898" y="78671"/>
                  <a:pt x="6960" y="53271"/>
                  <a:pt x="22835" y="41629"/>
                </a:cubicBezTo>
                <a:cubicBezTo>
                  <a:pt x="38710" y="29987"/>
                  <a:pt x="122318" y="3529"/>
                  <a:pt x="124435" y="35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D43AC6D5-4044-53DE-1B41-2BC82121D7BB}"/>
              </a:ext>
            </a:extLst>
          </p:cNvPr>
          <p:cNvSpPr/>
          <p:nvPr/>
        </p:nvSpPr>
        <p:spPr>
          <a:xfrm>
            <a:off x="4013075" y="4773981"/>
            <a:ext cx="312112" cy="45778"/>
          </a:xfrm>
          <a:custGeom>
            <a:avLst/>
            <a:gdLst>
              <a:gd name="connsiteX0" fmla="*/ 125 w 312112"/>
              <a:gd name="connsiteY0" fmla="*/ 45669 h 45778"/>
              <a:gd name="connsiteX1" fmla="*/ 155700 w 312112"/>
              <a:gd name="connsiteY1" fmla="*/ 13919 h 45778"/>
              <a:gd name="connsiteX2" fmla="*/ 117600 w 312112"/>
              <a:gd name="connsiteY2" fmla="*/ 17094 h 45778"/>
              <a:gd name="connsiteX3" fmla="*/ 257300 w 312112"/>
              <a:gd name="connsiteY3" fmla="*/ 13919 h 45778"/>
              <a:gd name="connsiteX4" fmla="*/ 311275 w 312112"/>
              <a:gd name="connsiteY4" fmla="*/ 29794 h 45778"/>
              <a:gd name="connsiteX5" fmla="*/ 282700 w 312112"/>
              <a:gd name="connsiteY5" fmla="*/ 17094 h 45778"/>
              <a:gd name="connsiteX6" fmla="*/ 187450 w 312112"/>
              <a:gd name="connsiteY6" fmla="*/ 7569 h 45778"/>
              <a:gd name="connsiteX7" fmla="*/ 130300 w 312112"/>
              <a:gd name="connsiteY7" fmla="*/ 1219 h 45778"/>
              <a:gd name="connsiteX8" fmla="*/ 125 w 312112"/>
              <a:gd name="connsiteY8" fmla="*/ 45669 h 457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12112" h="45778">
                <a:moveTo>
                  <a:pt x="125" y="45669"/>
                </a:moveTo>
                <a:cubicBezTo>
                  <a:pt x="4358" y="47786"/>
                  <a:pt x="136121" y="18681"/>
                  <a:pt x="155700" y="13919"/>
                </a:cubicBezTo>
                <a:cubicBezTo>
                  <a:pt x="175279" y="9157"/>
                  <a:pt x="100667" y="17094"/>
                  <a:pt x="117600" y="17094"/>
                </a:cubicBezTo>
                <a:cubicBezTo>
                  <a:pt x="134533" y="17094"/>
                  <a:pt x="225021" y="11802"/>
                  <a:pt x="257300" y="13919"/>
                </a:cubicBezTo>
                <a:cubicBezTo>
                  <a:pt x="289579" y="16036"/>
                  <a:pt x="307042" y="29265"/>
                  <a:pt x="311275" y="29794"/>
                </a:cubicBezTo>
                <a:cubicBezTo>
                  <a:pt x="315508" y="30323"/>
                  <a:pt x="303338" y="20798"/>
                  <a:pt x="282700" y="17094"/>
                </a:cubicBezTo>
                <a:cubicBezTo>
                  <a:pt x="262062" y="13390"/>
                  <a:pt x="187450" y="7569"/>
                  <a:pt x="187450" y="7569"/>
                </a:cubicBezTo>
                <a:cubicBezTo>
                  <a:pt x="162050" y="4923"/>
                  <a:pt x="160992" y="-3014"/>
                  <a:pt x="130300" y="1219"/>
                </a:cubicBezTo>
                <a:cubicBezTo>
                  <a:pt x="99608" y="5452"/>
                  <a:pt x="-4108" y="43552"/>
                  <a:pt x="125" y="4566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B7D84EB4-3AA0-CB9C-060A-14E29C5F6068}"/>
              </a:ext>
            </a:extLst>
          </p:cNvPr>
          <p:cNvSpPr/>
          <p:nvPr/>
        </p:nvSpPr>
        <p:spPr>
          <a:xfrm>
            <a:off x="4009940" y="4798171"/>
            <a:ext cx="82645" cy="335804"/>
          </a:xfrm>
          <a:custGeom>
            <a:avLst/>
            <a:gdLst>
              <a:gd name="connsiteX0" fmla="*/ 85 w 82645"/>
              <a:gd name="connsiteY0" fmla="*/ 2429 h 335804"/>
              <a:gd name="connsiteX1" fmla="*/ 47710 w 82645"/>
              <a:gd name="connsiteY1" fmla="*/ 221504 h 335804"/>
              <a:gd name="connsiteX2" fmla="*/ 82635 w 82645"/>
              <a:gd name="connsiteY2" fmla="*/ 335804 h 335804"/>
              <a:gd name="connsiteX3" fmla="*/ 50885 w 82645"/>
              <a:gd name="connsiteY3" fmla="*/ 221504 h 335804"/>
              <a:gd name="connsiteX4" fmla="*/ 6435 w 82645"/>
              <a:gd name="connsiteY4" fmla="*/ 81804 h 335804"/>
              <a:gd name="connsiteX5" fmla="*/ 35010 w 82645"/>
              <a:gd name="connsiteY5" fmla="*/ 100854 h 335804"/>
              <a:gd name="connsiteX6" fmla="*/ 85 w 82645"/>
              <a:gd name="connsiteY6" fmla="*/ 2429 h 3358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645" h="335804">
                <a:moveTo>
                  <a:pt x="85" y="2429"/>
                </a:moveTo>
                <a:cubicBezTo>
                  <a:pt x="2202" y="22537"/>
                  <a:pt x="33952" y="165942"/>
                  <a:pt x="47710" y="221504"/>
                </a:cubicBezTo>
                <a:cubicBezTo>
                  <a:pt x="61468" y="277067"/>
                  <a:pt x="82106" y="335804"/>
                  <a:pt x="82635" y="335804"/>
                </a:cubicBezTo>
                <a:cubicBezTo>
                  <a:pt x="83164" y="335804"/>
                  <a:pt x="63585" y="263837"/>
                  <a:pt x="50885" y="221504"/>
                </a:cubicBezTo>
                <a:cubicBezTo>
                  <a:pt x="38185" y="179171"/>
                  <a:pt x="9081" y="101912"/>
                  <a:pt x="6435" y="81804"/>
                </a:cubicBezTo>
                <a:cubicBezTo>
                  <a:pt x="3789" y="61696"/>
                  <a:pt x="33952" y="108262"/>
                  <a:pt x="35010" y="100854"/>
                </a:cubicBezTo>
                <a:cubicBezTo>
                  <a:pt x="36068" y="93446"/>
                  <a:pt x="-2032" y="-17679"/>
                  <a:pt x="85" y="242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904A178C-36E5-D7DE-5819-0514990655EB}"/>
              </a:ext>
            </a:extLst>
          </p:cNvPr>
          <p:cNvSpPr/>
          <p:nvPr/>
        </p:nvSpPr>
        <p:spPr>
          <a:xfrm>
            <a:off x="4076539" y="4806761"/>
            <a:ext cx="51374" cy="301967"/>
          </a:xfrm>
          <a:custGeom>
            <a:avLst/>
            <a:gdLst>
              <a:gd name="connsiteX0" fmla="*/ 44611 w 51374"/>
              <a:gd name="connsiteY0" fmla="*/ 189 h 301967"/>
              <a:gd name="connsiteX1" fmla="*/ 41436 w 51374"/>
              <a:gd name="connsiteY1" fmla="*/ 114489 h 301967"/>
              <a:gd name="connsiteX2" fmla="*/ 35086 w 51374"/>
              <a:gd name="connsiteY2" fmla="*/ 190689 h 301967"/>
              <a:gd name="connsiteX3" fmla="*/ 35086 w 51374"/>
              <a:gd name="connsiteY3" fmla="*/ 124014 h 301967"/>
              <a:gd name="connsiteX4" fmla="*/ 41436 w 51374"/>
              <a:gd name="connsiteY4" fmla="*/ 263714 h 301967"/>
              <a:gd name="connsiteX5" fmla="*/ 35086 w 51374"/>
              <a:gd name="connsiteY5" fmla="*/ 285939 h 301967"/>
              <a:gd name="connsiteX6" fmla="*/ 161 w 51374"/>
              <a:gd name="connsiteY6" fmla="*/ 301814 h 301967"/>
              <a:gd name="connsiteX7" fmla="*/ 50961 w 51374"/>
              <a:gd name="connsiteY7" fmla="*/ 276414 h 301967"/>
              <a:gd name="connsiteX8" fmla="*/ 25561 w 51374"/>
              <a:gd name="connsiteY8" fmla="*/ 174814 h 301967"/>
              <a:gd name="connsiteX9" fmla="*/ 28736 w 51374"/>
              <a:gd name="connsiteY9" fmla="*/ 190689 h 301967"/>
              <a:gd name="connsiteX10" fmla="*/ 35086 w 51374"/>
              <a:gd name="connsiteY10" fmla="*/ 89089 h 301967"/>
              <a:gd name="connsiteX11" fmla="*/ 44611 w 51374"/>
              <a:gd name="connsiteY11" fmla="*/ 189 h 3019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74" h="301967">
                <a:moveTo>
                  <a:pt x="44611" y="189"/>
                </a:moveTo>
                <a:cubicBezTo>
                  <a:pt x="45669" y="4422"/>
                  <a:pt x="43024" y="82739"/>
                  <a:pt x="41436" y="114489"/>
                </a:cubicBezTo>
                <a:cubicBezTo>
                  <a:pt x="39848" y="146239"/>
                  <a:pt x="36144" y="189101"/>
                  <a:pt x="35086" y="190689"/>
                </a:cubicBezTo>
                <a:cubicBezTo>
                  <a:pt x="34028" y="192277"/>
                  <a:pt x="34028" y="111843"/>
                  <a:pt x="35086" y="124014"/>
                </a:cubicBezTo>
                <a:cubicBezTo>
                  <a:pt x="36144" y="136185"/>
                  <a:pt x="41436" y="236727"/>
                  <a:pt x="41436" y="263714"/>
                </a:cubicBezTo>
                <a:cubicBezTo>
                  <a:pt x="41436" y="290701"/>
                  <a:pt x="41965" y="279589"/>
                  <a:pt x="35086" y="285939"/>
                </a:cubicBezTo>
                <a:cubicBezTo>
                  <a:pt x="28207" y="292289"/>
                  <a:pt x="-2485" y="303402"/>
                  <a:pt x="161" y="301814"/>
                </a:cubicBezTo>
                <a:cubicBezTo>
                  <a:pt x="2807" y="300227"/>
                  <a:pt x="46728" y="297581"/>
                  <a:pt x="50961" y="276414"/>
                </a:cubicBezTo>
                <a:cubicBezTo>
                  <a:pt x="55194" y="255247"/>
                  <a:pt x="25561" y="174814"/>
                  <a:pt x="25561" y="174814"/>
                </a:cubicBezTo>
                <a:cubicBezTo>
                  <a:pt x="21857" y="160527"/>
                  <a:pt x="27149" y="204976"/>
                  <a:pt x="28736" y="190689"/>
                </a:cubicBezTo>
                <a:cubicBezTo>
                  <a:pt x="30323" y="176402"/>
                  <a:pt x="32969" y="114489"/>
                  <a:pt x="35086" y="89089"/>
                </a:cubicBezTo>
                <a:cubicBezTo>
                  <a:pt x="37203" y="63689"/>
                  <a:pt x="43553" y="-4044"/>
                  <a:pt x="44611" y="18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A0936565-41D5-F0C9-4203-6062CB1FD025}"/>
              </a:ext>
            </a:extLst>
          </p:cNvPr>
          <p:cNvSpPr/>
          <p:nvPr/>
        </p:nvSpPr>
        <p:spPr>
          <a:xfrm>
            <a:off x="4095745" y="4790191"/>
            <a:ext cx="57180" cy="334268"/>
          </a:xfrm>
          <a:custGeom>
            <a:avLst/>
            <a:gdLst>
              <a:gd name="connsiteX0" fmla="*/ 53980 w 57180"/>
              <a:gd name="connsiteY0" fmla="*/ 884 h 334268"/>
              <a:gd name="connsiteX1" fmla="*/ 44455 w 57180"/>
              <a:gd name="connsiteY1" fmla="*/ 102484 h 334268"/>
              <a:gd name="connsiteX2" fmla="*/ 47630 w 57180"/>
              <a:gd name="connsiteY2" fmla="*/ 200909 h 334268"/>
              <a:gd name="connsiteX3" fmla="*/ 57155 w 57180"/>
              <a:gd name="connsiteY3" fmla="*/ 162809 h 334268"/>
              <a:gd name="connsiteX4" fmla="*/ 44455 w 57180"/>
              <a:gd name="connsiteY4" fmla="*/ 273934 h 334268"/>
              <a:gd name="connsiteX5" fmla="*/ 44455 w 57180"/>
              <a:gd name="connsiteY5" fmla="*/ 302509 h 334268"/>
              <a:gd name="connsiteX6" fmla="*/ 5 w 57180"/>
              <a:gd name="connsiteY6" fmla="*/ 334259 h 334268"/>
              <a:gd name="connsiteX7" fmla="*/ 47630 w 57180"/>
              <a:gd name="connsiteY7" fmla="*/ 299334 h 334268"/>
              <a:gd name="connsiteX8" fmla="*/ 47630 w 57180"/>
              <a:gd name="connsiteY8" fmla="*/ 226309 h 334268"/>
              <a:gd name="connsiteX9" fmla="*/ 34930 w 57180"/>
              <a:gd name="connsiteY9" fmla="*/ 162809 h 334268"/>
              <a:gd name="connsiteX10" fmla="*/ 53980 w 57180"/>
              <a:gd name="connsiteY10" fmla="*/ 884 h 334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7180" h="334268">
                <a:moveTo>
                  <a:pt x="53980" y="884"/>
                </a:moveTo>
                <a:cubicBezTo>
                  <a:pt x="55567" y="-9170"/>
                  <a:pt x="45513" y="69147"/>
                  <a:pt x="44455" y="102484"/>
                </a:cubicBezTo>
                <a:cubicBezTo>
                  <a:pt x="43397" y="135821"/>
                  <a:pt x="45513" y="190855"/>
                  <a:pt x="47630" y="200909"/>
                </a:cubicBezTo>
                <a:cubicBezTo>
                  <a:pt x="49747" y="210963"/>
                  <a:pt x="57684" y="150638"/>
                  <a:pt x="57155" y="162809"/>
                </a:cubicBezTo>
                <a:cubicBezTo>
                  <a:pt x="56626" y="174980"/>
                  <a:pt x="46572" y="250651"/>
                  <a:pt x="44455" y="273934"/>
                </a:cubicBezTo>
                <a:cubicBezTo>
                  <a:pt x="42338" y="297217"/>
                  <a:pt x="51863" y="292455"/>
                  <a:pt x="44455" y="302509"/>
                </a:cubicBezTo>
                <a:cubicBezTo>
                  <a:pt x="37047" y="312563"/>
                  <a:pt x="-524" y="334788"/>
                  <a:pt x="5" y="334259"/>
                </a:cubicBezTo>
                <a:cubicBezTo>
                  <a:pt x="534" y="333730"/>
                  <a:pt x="39692" y="317326"/>
                  <a:pt x="47630" y="299334"/>
                </a:cubicBezTo>
                <a:cubicBezTo>
                  <a:pt x="55568" y="281342"/>
                  <a:pt x="49747" y="249063"/>
                  <a:pt x="47630" y="226309"/>
                </a:cubicBezTo>
                <a:cubicBezTo>
                  <a:pt x="45513" y="203555"/>
                  <a:pt x="32284" y="194559"/>
                  <a:pt x="34930" y="162809"/>
                </a:cubicBezTo>
                <a:cubicBezTo>
                  <a:pt x="37576" y="131059"/>
                  <a:pt x="52393" y="10938"/>
                  <a:pt x="53980" y="88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DCA3A88F-91B7-1D9F-D4A2-60B17155702A}"/>
              </a:ext>
            </a:extLst>
          </p:cNvPr>
          <p:cNvSpPr/>
          <p:nvPr/>
        </p:nvSpPr>
        <p:spPr>
          <a:xfrm>
            <a:off x="4254448" y="4752809"/>
            <a:ext cx="352613" cy="264440"/>
          </a:xfrm>
          <a:custGeom>
            <a:avLst/>
            <a:gdLst>
              <a:gd name="connsiteX0" fmla="*/ 52 w 352613"/>
              <a:gd name="connsiteY0" fmla="*/ 166 h 264440"/>
              <a:gd name="connsiteX1" fmla="*/ 82602 w 352613"/>
              <a:gd name="connsiteY1" fmla="*/ 133516 h 264440"/>
              <a:gd name="connsiteX2" fmla="*/ 130227 w 352613"/>
              <a:gd name="connsiteY2" fmla="*/ 235116 h 264440"/>
              <a:gd name="connsiteX3" fmla="*/ 114352 w 352613"/>
              <a:gd name="connsiteY3" fmla="*/ 190666 h 264440"/>
              <a:gd name="connsiteX4" fmla="*/ 193727 w 352613"/>
              <a:gd name="connsiteY4" fmla="*/ 244641 h 264440"/>
              <a:gd name="connsiteX5" fmla="*/ 247702 w 352613"/>
              <a:gd name="connsiteY5" fmla="*/ 250991 h 264440"/>
              <a:gd name="connsiteX6" fmla="*/ 168327 w 352613"/>
              <a:gd name="connsiteY6" fmla="*/ 254166 h 264440"/>
              <a:gd name="connsiteX7" fmla="*/ 257227 w 352613"/>
              <a:gd name="connsiteY7" fmla="*/ 263691 h 264440"/>
              <a:gd name="connsiteX8" fmla="*/ 352477 w 352613"/>
              <a:gd name="connsiteY8" fmla="*/ 231941 h 264440"/>
              <a:gd name="connsiteX9" fmla="*/ 276277 w 352613"/>
              <a:gd name="connsiteY9" fmla="*/ 260516 h 264440"/>
              <a:gd name="connsiteX10" fmla="*/ 193727 w 352613"/>
              <a:gd name="connsiteY10" fmla="*/ 235116 h 264440"/>
              <a:gd name="connsiteX11" fmla="*/ 136577 w 352613"/>
              <a:gd name="connsiteY11" fmla="*/ 212891 h 264440"/>
              <a:gd name="connsiteX12" fmla="*/ 95302 w 352613"/>
              <a:gd name="connsiteY12" fmla="*/ 162091 h 264440"/>
              <a:gd name="connsiteX13" fmla="*/ 52 w 352613"/>
              <a:gd name="connsiteY13" fmla="*/ 166 h 264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2613" h="264440">
                <a:moveTo>
                  <a:pt x="52" y="166"/>
                </a:moveTo>
                <a:cubicBezTo>
                  <a:pt x="-2065" y="-4596"/>
                  <a:pt x="60906" y="94358"/>
                  <a:pt x="82602" y="133516"/>
                </a:cubicBezTo>
                <a:cubicBezTo>
                  <a:pt x="104298" y="172674"/>
                  <a:pt x="124935" y="225591"/>
                  <a:pt x="130227" y="235116"/>
                </a:cubicBezTo>
                <a:cubicBezTo>
                  <a:pt x="135519" y="244641"/>
                  <a:pt x="103769" y="189079"/>
                  <a:pt x="114352" y="190666"/>
                </a:cubicBezTo>
                <a:cubicBezTo>
                  <a:pt x="124935" y="192254"/>
                  <a:pt x="171502" y="234587"/>
                  <a:pt x="193727" y="244641"/>
                </a:cubicBezTo>
                <a:cubicBezTo>
                  <a:pt x="215952" y="254695"/>
                  <a:pt x="251935" y="249404"/>
                  <a:pt x="247702" y="250991"/>
                </a:cubicBezTo>
                <a:cubicBezTo>
                  <a:pt x="243469" y="252578"/>
                  <a:pt x="166739" y="252049"/>
                  <a:pt x="168327" y="254166"/>
                </a:cubicBezTo>
                <a:cubicBezTo>
                  <a:pt x="169915" y="256283"/>
                  <a:pt x="226535" y="267395"/>
                  <a:pt x="257227" y="263691"/>
                </a:cubicBezTo>
                <a:cubicBezTo>
                  <a:pt x="287919" y="259987"/>
                  <a:pt x="349302" y="232470"/>
                  <a:pt x="352477" y="231941"/>
                </a:cubicBezTo>
                <a:cubicBezTo>
                  <a:pt x="355652" y="231412"/>
                  <a:pt x="302735" y="259987"/>
                  <a:pt x="276277" y="260516"/>
                </a:cubicBezTo>
                <a:cubicBezTo>
                  <a:pt x="249819" y="261045"/>
                  <a:pt x="217010" y="243054"/>
                  <a:pt x="193727" y="235116"/>
                </a:cubicBezTo>
                <a:cubicBezTo>
                  <a:pt x="170444" y="227179"/>
                  <a:pt x="152981" y="225062"/>
                  <a:pt x="136577" y="212891"/>
                </a:cubicBezTo>
                <a:cubicBezTo>
                  <a:pt x="120173" y="200720"/>
                  <a:pt x="113294" y="193312"/>
                  <a:pt x="95302" y="162091"/>
                </a:cubicBezTo>
                <a:cubicBezTo>
                  <a:pt x="77310" y="130870"/>
                  <a:pt x="2169" y="4928"/>
                  <a:pt x="52" y="16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B40A7FBB-8955-9927-492E-422C86E791E2}"/>
              </a:ext>
            </a:extLst>
          </p:cNvPr>
          <p:cNvSpPr/>
          <p:nvPr/>
        </p:nvSpPr>
        <p:spPr>
          <a:xfrm>
            <a:off x="4276683" y="4749775"/>
            <a:ext cx="135273" cy="248313"/>
          </a:xfrm>
          <a:custGeom>
            <a:avLst/>
            <a:gdLst>
              <a:gd name="connsiteX0" fmla="*/ 42 w 135273"/>
              <a:gd name="connsiteY0" fmla="*/ 25 h 248313"/>
              <a:gd name="connsiteX1" fmla="*/ 63542 w 135273"/>
              <a:gd name="connsiteY1" fmla="*/ 111150 h 248313"/>
              <a:gd name="connsiteX2" fmla="*/ 133392 w 135273"/>
              <a:gd name="connsiteY2" fmla="*/ 244500 h 248313"/>
              <a:gd name="connsiteX3" fmla="*/ 111167 w 135273"/>
              <a:gd name="connsiteY3" fmla="*/ 200050 h 248313"/>
              <a:gd name="connsiteX4" fmla="*/ 66717 w 135273"/>
              <a:gd name="connsiteY4" fmla="*/ 76225 h 248313"/>
              <a:gd name="connsiteX5" fmla="*/ 73067 w 135273"/>
              <a:gd name="connsiteY5" fmla="*/ 120675 h 248313"/>
              <a:gd name="connsiteX6" fmla="*/ 42 w 135273"/>
              <a:gd name="connsiteY6" fmla="*/ 25 h 248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5273" h="248313">
                <a:moveTo>
                  <a:pt x="42" y="25"/>
                </a:moveTo>
                <a:cubicBezTo>
                  <a:pt x="-1545" y="-1562"/>
                  <a:pt x="41317" y="70404"/>
                  <a:pt x="63542" y="111150"/>
                </a:cubicBezTo>
                <a:cubicBezTo>
                  <a:pt x="85767" y="151896"/>
                  <a:pt x="125455" y="229683"/>
                  <a:pt x="133392" y="244500"/>
                </a:cubicBezTo>
                <a:cubicBezTo>
                  <a:pt x="141330" y="259317"/>
                  <a:pt x="122280" y="228096"/>
                  <a:pt x="111167" y="200050"/>
                </a:cubicBezTo>
                <a:cubicBezTo>
                  <a:pt x="100055" y="172004"/>
                  <a:pt x="73067" y="89454"/>
                  <a:pt x="66717" y="76225"/>
                </a:cubicBezTo>
                <a:cubicBezTo>
                  <a:pt x="60367" y="62996"/>
                  <a:pt x="82592" y="128612"/>
                  <a:pt x="73067" y="120675"/>
                </a:cubicBezTo>
                <a:cubicBezTo>
                  <a:pt x="63542" y="112738"/>
                  <a:pt x="1629" y="1612"/>
                  <a:pt x="42" y="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1CFD44DB-1476-D7F8-F05F-366E85D4853F}"/>
              </a:ext>
            </a:extLst>
          </p:cNvPr>
          <p:cNvSpPr/>
          <p:nvPr/>
        </p:nvSpPr>
        <p:spPr>
          <a:xfrm>
            <a:off x="4079679" y="5073185"/>
            <a:ext cx="541893" cy="51426"/>
          </a:xfrm>
          <a:custGeom>
            <a:avLst/>
            <a:gdLst>
              <a:gd name="connsiteX0" fmla="*/ 196 w 541893"/>
              <a:gd name="connsiteY0" fmla="*/ 44915 h 51426"/>
              <a:gd name="connsiteX1" fmla="*/ 155771 w 541893"/>
              <a:gd name="connsiteY1" fmla="*/ 19515 h 51426"/>
              <a:gd name="connsiteX2" fmla="*/ 146246 w 541893"/>
              <a:gd name="connsiteY2" fmla="*/ 22690 h 51426"/>
              <a:gd name="connsiteX3" fmla="*/ 409771 w 541893"/>
              <a:gd name="connsiteY3" fmla="*/ 25865 h 51426"/>
              <a:gd name="connsiteX4" fmla="*/ 378021 w 541893"/>
              <a:gd name="connsiteY4" fmla="*/ 465 h 51426"/>
              <a:gd name="connsiteX5" fmla="*/ 539946 w 541893"/>
              <a:gd name="connsiteY5" fmla="*/ 51265 h 51426"/>
              <a:gd name="connsiteX6" fmla="*/ 463746 w 541893"/>
              <a:gd name="connsiteY6" fmla="*/ 16340 h 51426"/>
              <a:gd name="connsiteX7" fmla="*/ 406596 w 541893"/>
              <a:gd name="connsiteY7" fmla="*/ 9990 h 51426"/>
              <a:gd name="connsiteX8" fmla="*/ 238321 w 541893"/>
              <a:gd name="connsiteY8" fmla="*/ 3640 h 51426"/>
              <a:gd name="connsiteX9" fmla="*/ 387546 w 541893"/>
              <a:gd name="connsiteY9" fmla="*/ 44915 h 51426"/>
              <a:gd name="connsiteX10" fmla="*/ 276421 w 541893"/>
              <a:gd name="connsiteY10" fmla="*/ 13165 h 51426"/>
              <a:gd name="connsiteX11" fmla="*/ 127196 w 541893"/>
              <a:gd name="connsiteY11" fmla="*/ 9990 h 51426"/>
              <a:gd name="connsiteX12" fmla="*/ 196 w 541893"/>
              <a:gd name="connsiteY12" fmla="*/ 44915 h 514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41893" h="51426">
                <a:moveTo>
                  <a:pt x="196" y="44915"/>
                </a:moveTo>
                <a:cubicBezTo>
                  <a:pt x="4958" y="46502"/>
                  <a:pt x="131429" y="23219"/>
                  <a:pt x="155771" y="19515"/>
                </a:cubicBezTo>
                <a:cubicBezTo>
                  <a:pt x="180113" y="15811"/>
                  <a:pt x="103913" y="21632"/>
                  <a:pt x="146246" y="22690"/>
                </a:cubicBezTo>
                <a:cubicBezTo>
                  <a:pt x="188579" y="23748"/>
                  <a:pt x="371142" y="29569"/>
                  <a:pt x="409771" y="25865"/>
                </a:cubicBezTo>
                <a:cubicBezTo>
                  <a:pt x="448400" y="22161"/>
                  <a:pt x="356325" y="-3768"/>
                  <a:pt x="378021" y="465"/>
                </a:cubicBezTo>
                <a:cubicBezTo>
                  <a:pt x="399717" y="4698"/>
                  <a:pt x="525659" y="48619"/>
                  <a:pt x="539946" y="51265"/>
                </a:cubicBezTo>
                <a:cubicBezTo>
                  <a:pt x="554233" y="53911"/>
                  <a:pt x="485971" y="23219"/>
                  <a:pt x="463746" y="16340"/>
                </a:cubicBezTo>
                <a:cubicBezTo>
                  <a:pt x="441521" y="9461"/>
                  <a:pt x="444167" y="12107"/>
                  <a:pt x="406596" y="9990"/>
                </a:cubicBezTo>
                <a:cubicBezTo>
                  <a:pt x="369025" y="7873"/>
                  <a:pt x="241496" y="-2181"/>
                  <a:pt x="238321" y="3640"/>
                </a:cubicBezTo>
                <a:cubicBezTo>
                  <a:pt x="235146" y="9461"/>
                  <a:pt x="381196" y="43327"/>
                  <a:pt x="387546" y="44915"/>
                </a:cubicBezTo>
                <a:cubicBezTo>
                  <a:pt x="393896" y="46503"/>
                  <a:pt x="319813" y="18986"/>
                  <a:pt x="276421" y="13165"/>
                </a:cubicBezTo>
                <a:cubicBezTo>
                  <a:pt x="233029" y="7344"/>
                  <a:pt x="175879" y="4169"/>
                  <a:pt x="127196" y="9990"/>
                </a:cubicBezTo>
                <a:cubicBezTo>
                  <a:pt x="78513" y="15811"/>
                  <a:pt x="-4566" y="43328"/>
                  <a:pt x="196" y="449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A576172B-7D5B-ED3C-F98D-89728B8CCE2C}"/>
              </a:ext>
            </a:extLst>
          </p:cNvPr>
          <p:cNvSpPr/>
          <p:nvPr/>
        </p:nvSpPr>
        <p:spPr>
          <a:xfrm>
            <a:off x="4568811" y="4965697"/>
            <a:ext cx="90590" cy="161945"/>
          </a:xfrm>
          <a:custGeom>
            <a:avLst/>
            <a:gdLst>
              <a:gd name="connsiteX0" fmla="*/ 9539 w 90590"/>
              <a:gd name="connsiteY0" fmla="*/ 3 h 161945"/>
              <a:gd name="connsiteX1" fmla="*/ 76214 w 90590"/>
              <a:gd name="connsiteY1" fmla="*/ 73028 h 161945"/>
              <a:gd name="connsiteX2" fmla="*/ 76214 w 90590"/>
              <a:gd name="connsiteY2" fmla="*/ 95253 h 161945"/>
              <a:gd name="connsiteX3" fmla="*/ 14 w 90590"/>
              <a:gd name="connsiteY3" fmla="*/ 161928 h 161945"/>
              <a:gd name="connsiteX4" fmla="*/ 69864 w 90590"/>
              <a:gd name="connsiteY4" fmla="*/ 101603 h 161945"/>
              <a:gd name="connsiteX5" fmla="*/ 88914 w 90590"/>
              <a:gd name="connsiteY5" fmla="*/ 69853 h 161945"/>
              <a:gd name="connsiteX6" fmla="*/ 9539 w 90590"/>
              <a:gd name="connsiteY6" fmla="*/ 3 h 1619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590" h="161945">
                <a:moveTo>
                  <a:pt x="9539" y="3"/>
                </a:moveTo>
                <a:cubicBezTo>
                  <a:pt x="7422" y="532"/>
                  <a:pt x="65102" y="57153"/>
                  <a:pt x="76214" y="73028"/>
                </a:cubicBezTo>
                <a:cubicBezTo>
                  <a:pt x="87327" y="88903"/>
                  <a:pt x="88914" y="80436"/>
                  <a:pt x="76214" y="95253"/>
                </a:cubicBezTo>
                <a:cubicBezTo>
                  <a:pt x="63514" y="110070"/>
                  <a:pt x="1072" y="160870"/>
                  <a:pt x="14" y="161928"/>
                </a:cubicBezTo>
                <a:cubicBezTo>
                  <a:pt x="-1044" y="162986"/>
                  <a:pt x="55047" y="116949"/>
                  <a:pt x="69864" y="101603"/>
                </a:cubicBezTo>
                <a:cubicBezTo>
                  <a:pt x="84681" y="86257"/>
                  <a:pt x="94735" y="83611"/>
                  <a:pt x="88914" y="69853"/>
                </a:cubicBezTo>
                <a:cubicBezTo>
                  <a:pt x="83093" y="56095"/>
                  <a:pt x="11656" y="-526"/>
                  <a:pt x="9539" y="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1C6358B6-4FE8-9D20-D1AE-C6443E6C21E9}"/>
              </a:ext>
            </a:extLst>
          </p:cNvPr>
          <p:cNvSpPr/>
          <p:nvPr/>
        </p:nvSpPr>
        <p:spPr>
          <a:xfrm>
            <a:off x="4501183" y="4936660"/>
            <a:ext cx="139955" cy="158268"/>
          </a:xfrm>
          <a:custGeom>
            <a:avLst/>
            <a:gdLst>
              <a:gd name="connsiteX0" fmla="*/ 137492 w 139955"/>
              <a:gd name="connsiteY0" fmla="*/ 465 h 158268"/>
              <a:gd name="connsiteX1" fmla="*/ 96217 w 139955"/>
              <a:gd name="connsiteY1" fmla="*/ 76665 h 158268"/>
              <a:gd name="connsiteX2" fmla="*/ 32717 w 139955"/>
              <a:gd name="connsiteY2" fmla="*/ 133815 h 158268"/>
              <a:gd name="connsiteX3" fmla="*/ 967 w 139955"/>
              <a:gd name="connsiteY3" fmla="*/ 156040 h 158268"/>
              <a:gd name="connsiteX4" fmla="*/ 67642 w 139955"/>
              <a:gd name="connsiteY4" fmla="*/ 83015 h 158268"/>
              <a:gd name="connsiteX5" fmla="*/ 23192 w 139955"/>
              <a:gd name="connsiteY5" fmla="*/ 114765 h 158268"/>
              <a:gd name="connsiteX6" fmla="*/ 137492 w 139955"/>
              <a:gd name="connsiteY6" fmla="*/ 465 h 15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39955" h="158268">
                <a:moveTo>
                  <a:pt x="137492" y="465"/>
                </a:moveTo>
                <a:cubicBezTo>
                  <a:pt x="149663" y="-5885"/>
                  <a:pt x="113679" y="54440"/>
                  <a:pt x="96217" y="76665"/>
                </a:cubicBezTo>
                <a:cubicBezTo>
                  <a:pt x="78755" y="98890"/>
                  <a:pt x="48592" y="120586"/>
                  <a:pt x="32717" y="133815"/>
                </a:cubicBezTo>
                <a:cubicBezTo>
                  <a:pt x="16842" y="147044"/>
                  <a:pt x="-4854" y="164507"/>
                  <a:pt x="967" y="156040"/>
                </a:cubicBezTo>
                <a:cubicBezTo>
                  <a:pt x="6788" y="147573"/>
                  <a:pt x="63938" y="89894"/>
                  <a:pt x="67642" y="83015"/>
                </a:cubicBezTo>
                <a:cubicBezTo>
                  <a:pt x="71346" y="76136"/>
                  <a:pt x="16313" y="122703"/>
                  <a:pt x="23192" y="114765"/>
                </a:cubicBezTo>
                <a:cubicBezTo>
                  <a:pt x="30071" y="106827"/>
                  <a:pt x="125321" y="6815"/>
                  <a:pt x="137492" y="4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B308D1FD-30A0-53D0-4964-7E1B4F9C1338}"/>
              </a:ext>
            </a:extLst>
          </p:cNvPr>
          <p:cNvSpPr/>
          <p:nvPr/>
        </p:nvSpPr>
        <p:spPr>
          <a:xfrm>
            <a:off x="4089771" y="5124450"/>
            <a:ext cx="486728" cy="41440"/>
          </a:xfrm>
          <a:custGeom>
            <a:avLst/>
            <a:gdLst>
              <a:gd name="connsiteX0" fmla="*/ 2804 w 486728"/>
              <a:gd name="connsiteY0" fmla="*/ 6350 h 41440"/>
              <a:gd name="connsiteX1" fmla="*/ 190129 w 486728"/>
              <a:gd name="connsiteY1" fmla="*/ 31750 h 41440"/>
              <a:gd name="connsiteX2" fmla="*/ 323479 w 486728"/>
              <a:gd name="connsiteY2" fmla="*/ 28575 h 41440"/>
              <a:gd name="connsiteX3" fmla="*/ 275854 w 486728"/>
              <a:gd name="connsiteY3" fmla="*/ 28575 h 41440"/>
              <a:gd name="connsiteX4" fmla="*/ 390154 w 486728"/>
              <a:gd name="connsiteY4" fmla="*/ 9525 h 41440"/>
              <a:gd name="connsiteX5" fmla="*/ 434604 w 486728"/>
              <a:gd name="connsiteY5" fmla="*/ 22225 h 41440"/>
              <a:gd name="connsiteX6" fmla="*/ 485404 w 486728"/>
              <a:gd name="connsiteY6" fmla="*/ 0 h 41440"/>
              <a:gd name="connsiteX7" fmla="*/ 377454 w 486728"/>
              <a:gd name="connsiteY7" fmla="*/ 22225 h 41440"/>
              <a:gd name="connsiteX8" fmla="*/ 186954 w 486728"/>
              <a:gd name="connsiteY8" fmla="*/ 34925 h 41440"/>
              <a:gd name="connsiteX9" fmla="*/ 82179 w 486728"/>
              <a:gd name="connsiteY9" fmla="*/ 41275 h 41440"/>
              <a:gd name="connsiteX10" fmla="*/ 2804 w 486728"/>
              <a:gd name="connsiteY10" fmla="*/ 6350 h 41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86728" h="41440">
                <a:moveTo>
                  <a:pt x="2804" y="6350"/>
                </a:moveTo>
                <a:cubicBezTo>
                  <a:pt x="20796" y="4762"/>
                  <a:pt x="136683" y="28046"/>
                  <a:pt x="190129" y="31750"/>
                </a:cubicBezTo>
                <a:cubicBezTo>
                  <a:pt x="243575" y="35454"/>
                  <a:pt x="309192" y="29104"/>
                  <a:pt x="323479" y="28575"/>
                </a:cubicBezTo>
                <a:cubicBezTo>
                  <a:pt x="337767" y="28046"/>
                  <a:pt x="264741" y="31750"/>
                  <a:pt x="275854" y="28575"/>
                </a:cubicBezTo>
                <a:cubicBezTo>
                  <a:pt x="286967" y="25400"/>
                  <a:pt x="363696" y="10583"/>
                  <a:pt x="390154" y="9525"/>
                </a:cubicBezTo>
                <a:cubicBezTo>
                  <a:pt x="416612" y="8467"/>
                  <a:pt x="418729" y="23813"/>
                  <a:pt x="434604" y="22225"/>
                </a:cubicBezTo>
                <a:cubicBezTo>
                  <a:pt x="450479" y="20638"/>
                  <a:pt x="494929" y="0"/>
                  <a:pt x="485404" y="0"/>
                </a:cubicBezTo>
                <a:cubicBezTo>
                  <a:pt x="475879" y="0"/>
                  <a:pt x="427196" y="16404"/>
                  <a:pt x="377454" y="22225"/>
                </a:cubicBezTo>
                <a:cubicBezTo>
                  <a:pt x="327712" y="28046"/>
                  <a:pt x="186954" y="34925"/>
                  <a:pt x="186954" y="34925"/>
                </a:cubicBezTo>
                <a:cubicBezTo>
                  <a:pt x="137742" y="38100"/>
                  <a:pt x="105991" y="42333"/>
                  <a:pt x="82179" y="41275"/>
                </a:cubicBezTo>
                <a:cubicBezTo>
                  <a:pt x="58367" y="40217"/>
                  <a:pt x="-15188" y="7938"/>
                  <a:pt x="2804" y="63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3514FBB7-5F4F-E7CE-83EE-ABCC03F2BB48}"/>
              </a:ext>
            </a:extLst>
          </p:cNvPr>
          <p:cNvSpPr/>
          <p:nvPr/>
        </p:nvSpPr>
        <p:spPr>
          <a:xfrm>
            <a:off x="3707202" y="3806748"/>
            <a:ext cx="111746" cy="470268"/>
          </a:xfrm>
          <a:custGeom>
            <a:avLst/>
            <a:gdLst>
              <a:gd name="connsiteX0" fmla="*/ 7548 w 111746"/>
              <a:gd name="connsiteY0" fmla="*/ 77 h 470268"/>
              <a:gd name="connsiteX1" fmla="*/ 1198 w 111746"/>
              <a:gd name="connsiteY1" fmla="*/ 130252 h 470268"/>
              <a:gd name="connsiteX2" fmla="*/ 20248 w 111746"/>
              <a:gd name="connsiteY2" fmla="*/ 228677 h 470268"/>
              <a:gd name="connsiteX3" fmla="*/ 20248 w 111746"/>
              <a:gd name="connsiteY3" fmla="*/ 181052 h 470268"/>
              <a:gd name="connsiteX4" fmla="*/ 109148 w 111746"/>
              <a:gd name="connsiteY4" fmla="*/ 463627 h 470268"/>
              <a:gd name="connsiteX5" fmla="*/ 80573 w 111746"/>
              <a:gd name="connsiteY5" fmla="*/ 362027 h 470268"/>
              <a:gd name="connsiteX6" fmla="*/ 4373 w 111746"/>
              <a:gd name="connsiteY6" fmla="*/ 149302 h 470268"/>
              <a:gd name="connsiteX7" fmla="*/ 7548 w 111746"/>
              <a:gd name="connsiteY7" fmla="*/ 77 h 47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1746" h="470268">
                <a:moveTo>
                  <a:pt x="7548" y="77"/>
                </a:moveTo>
                <a:cubicBezTo>
                  <a:pt x="7019" y="-3098"/>
                  <a:pt x="-919" y="92152"/>
                  <a:pt x="1198" y="130252"/>
                </a:cubicBezTo>
                <a:cubicBezTo>
                  <a:pt x="3315" y="168352"/>
                  <a:pt x="17073" y="220210"/>
                  <a:pt x="20248" y="228677"/>
                </a:cubicBezTo>
                <a:cubicBezTo>
                  <a:pt x="23423" y="237144"/>
                  <a:pt x="5431" y="141894"/>
                  <a:pt x="20248" y="181052"/>
                </a:cubicBezTo>
                <a:cubicBezTo>
                  <a:pt x="35065" y="220210"/>
                  <a:pt x="99094" y="433465"/>
                  <a:pt x="109148" y="463627"/>
                </a:cubicBezTo>
                <a:cubicBezTo>
                  <a:pt x="119202" y="493789"/>
                  <a:pt x="98035" y="414414"/>
                  <a:pt x="80573" y="362027"/>
                </a:cubicBezTo>
                <a:cubicBezTo>
                  <a:pt x="63111" y="309640"/>
                  <a:pt x="16015" y="204864"/>
                  <a:pt x="4373" y="149302"/>
                </a:cubicBezTo>
                <a:cubicBezTo>
                  <a:pt x="-7269" y="93740"/>
                  <a:pt x="8077" y="3252"/>
                  <a:pt x="7548" y="7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08E68CC3-09D5-CD56-F896-9E4A4BED2F8A}"/>
              </a:ext>
            </a:extLst>
          </p:cNvPr>
          <p:cNvSpPr/>
          <p:nvPr/>
        </p:nvSpPr>
        <p:spPr>
          <a:xfrm>
            <a:off x="3924295" y="4460467"/>
            <a:ext cx="159151" cy="308432"/>
          </a:xfrm>
          <a:custGeom>
            <a:avLst/>
            <a:gdLst>
              <a:gd name="connsiteX0" fmla="*/ 41280 w 159151"/>
              <a:gd name="connsiteY0" fmla="*/ 408 h 308432"/>
              <a:gd name="connsiteX1" fmla="*/ 5 w 159151"/>
              <a:gd name="connsiteY1" fmla="*/ 89308 h 308432"/>
              <a:gd name="connsiteX2" fmla="*/ 38105 w 159151"/>
              <a:gd name="connsiteY2" fmla="*/ 70258 h 308432"/>
              <a:gd name="connsiteX3" fmla="*/ 22230 w 159151"/>
              <a:gd name="connsiteY3" fmla="*/ 98833 h 308432"/>
              <a:gd name="connsiteX4" fmla="*/ 98430 w 159151"/>
              <a:gd name="connsiteY4" fmla="*/ 209958 h 308432"/>
              <a:gd name="connsiteX5" fmla="*/ 79380 w 159151"/>
              <a:gd name="connsiteY5" fmla="*/ 190908 h 308432"/>
              <a:gd name="connsiteX6" fmla="*/ 127005 w 159151"/>
              <a:gd name="connsiteY6" fmla="*/ 267108 h 308432"/>
              <a:gd name="connsiteX7" fmla="*/ 158755 w 159151"/>
              <a:gd name="connsiteY7" fmla="*/ 308383 h 308432"/>
              <a:gd name="connsiteX8" fmla="*/ 139705 w 159151"/>
              <a:gd name="connsiteY8" fmla="*/ 273458 h 308432"/>
              <a:gd name="connsiteX9" fmla="*/ 69855 w 159151"/>
              <a:gd name="connsiteY9" fmla="*/ 187733 h 308432"/>
              <a:gd name="connsiteX10" fmla="*/ 12705 w 159151"/>
              <a:gd name="connsiteY10" fmla="*/ 102008 h 308432"/>
              <a:gd name="connsiteX11" fmla="*/ 15880 w 159151"/>
              <a:gd name="connsiteY11" fmla="*/ 57558 h 308432"/>
              <a:gd name="connsiteX12" fmla="*/ 41280 w 159151"/>
              <a:gd name="connsiteY12" fmla="*/ 408 h 308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59151" h="308432">
                <a:moveTo>
                  <a:pt x="41280" y="408"/>
                </a:moveTo>
                <a:cubicBezTo>
                  <a:pt x="38634" y="5700"/>
                  <a:pt x="534" y="77666"/>
                  <a:pt x="5" y="89308"/>
                </a:cubicBezTo>
                <a:cubicBezTo>
                  <a:pt x="-524" y="100950"/>
                  <a:pt x="34401" y="68671"/>
                  <a:pt x="38105" y="70258"/>
                </a:cubicBezTo>
                <a:cubicBezTo>
                  <a:pt x="41809" y="71845"/>
                  <a:pt x="12176" y="75550"/>
                  <a:pt x="22230" y="98833"/>
                </a:cubicBezTo>
                <a:cubicBezTo>
                  <a:pt x="32284" y="122116"/>
                  <a:pt x="88905" y="194612"/>
                  <a:pt x="98430" y="209958"/>
                </a:cubicBezTo>
                <a:cubicBezTo>
                  <a:pt x="107955" y="225304"/>
                  <a:pt x="74617" y="181383"/>
                  <a:pt x="79380" y="190908"/>
                </a:cubicBezTo>
                <a:cubicBezTo>
                  <a:pt x="84143" y="200433"/>
                  <a:pt x="113776" y="247529"/>
                  <a:pt x="127005" y="267108"/>
                </a:cubicBezTo>
                <a:cubicBezTo>
                  <a:pt x="140234" y="286687"/>
                  <a:pt x="156638" y="307325"/>
                  <a:pt x="158755" y="308383"/>
                </a:cubicBezTo>
                <a:cubicBezTo>
                  <a:pt x="160872" y="309441"/>
                  <a:pt x="154522" y="293566"/>
                  <a:pt x="139705" y="273458"/>
                </a:cubicBezTo>
                <a:cubicBezTo>
                  <a:pt x="124888" y="253350"/>
                  <a:pt x="91022" y="216308"/>
                  <a:pt x="69855" y="187733"/>
                </a:cubicBezTo>
                <a:cubicBezTo>
                  <a:pt x="48688" y="159158"/>
                  <a:pt x="21701" y="123704"/>
                  <a:pt x="12705" y="102008"/>
                </a:cubicBezTo>
                <a:cubicBezTo>
                  <a:pt x="3709" y="80312"/>
                  <a:pt x="8472" y="72375"/>
                  <a:pt x="15880" y="57558"/>
                </a:cubicBezTo>
                <a:cubicBezTo>
                  <a:pt x="23288" y="42741"/>
                  <a:pt x="43926" y="-4884"/>
                  <a:pt x="41280" y="40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888EAB99-F7BD-F026-89BF-BC389FEF46E0}"/>
              </a:ext>
            </a:extLst>
          </p:cNvPr>
          <p:cNvSpPr/>
          <p:nvPr/>
        </p:nvSpPr>
        <p:spPr>
          <a:xfrm>
            <a:off x="4008710" y="4612030"/>
            <a:ext cx="27067" cy="214221"/>
          </a:xfrm>
          <a:custGeom>
            <a:avLst/>
            <a:gdLst>
              <a:gd name="connsiteX0" fmla="*/ 4490 w 27067"/>
              <a:gd name="connsiteY0" fmla="*/ 1245 h 214221"/>
              <a:gd name="connsiteX1" fmla="*/ 1315 w 27067"/>
              <a:gd name="connsiteY1" fmla="*/ 74270 h 214221"/>
              <a:gd name="connsiteX2" fmla="*/ 23540 w 27067"/>
              <a:gd name="connsiteY2" fmla="*/ 213970 h 214221"/>
              <a:gd name="connsiteX3" fmla="*/ 26715 w 27067"/>
              <a:gd name="connsiteY3" fmla="*/ 109195 h 214221"/>
              <a:gd name="connsiteX4" fmla="*/ 20365 w 27067"/>
              <a:gd name="connsiteY4" fmla="*/ 131420 h 214221"/>
              <a:gd name="connsiteX5" fmla="*/ 4490 w 27067"/>
              <a:gd name="connsiteY5" fmla="*/ 1245 h 214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7067" h="214221">
                <a:moveTo>
                  <a:pt x="4490" y="1245"/>
                </a:moveTo>
                <a:cubicBezTo>
                  <a:pt x="1315" y="-8280"/>
                  <a:pt x="-1860" y="38816"/>
                  <a:pt x="1315" y="74270"/>
                </a:cubicBezTo>
                <a:cubicBezTo>
                  <a:pt x="4490" y="109724"/>
                  <a:pt x="19307" y="208149"/>
                  <a:pt x="23540" y="213970"/>
                </a:cubicBezTo>
                <a:cubicBezTo>
                  <a:pt x="27773" y="219791"/>
                  <a:pt x="27244" y="122953"/>
                  <a:pt x="26715" y="109195"/>
                </a:cubicBezTo>
                <a:cubicBezTo>
                  <a:pt x="26186" y="95437"/>
                  <a:pt x="22482" y="145708"/>
                  <a:pt x="20365" y="131420"/>
                </a:cubicBezTo>
                <a:cubicBezTo>
                  <a:pt x="18248" y="117133"/>
                  <a:pt x="7665" y="10770"/>
                  <a:pt x="4490" y="124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5DCD830-3C58-18E9-DD69-1DB2F7A43DD7}"/>
              </a:ext>
            </a:extLst>
          </p:cNvPr>
          <p:cNvSpPr/>
          <p:nvPr/>
        </p:nvSpPr>
        <p:spPr>
          <a:xfrm>
            <a:off x="4073522" y="4479873"/>
            <a:ext cx="70065" cy="277140"/>
          </a:xfrm>
          <a:custGeom>
            <a:avLst/>
            <a:gdLst>
              <a:gd name="connsiteX0" fmla="*/ 69853 w 70065"/>
              <a:gd name="connsiteY0" fmla="*/ 52 h 277140"/>
              <a:gd name="connsiteX1" fmla="*/ 25403 w 70065"/>
              <a:gd name="connsiteY1" fmla="*/ 142927 h 277140"/>
              <a:gd name="connsiteX2" fmla="*/ 44453 w 70065"/>
              <a:gd name="connsiteY2" fmla="*/ 120702 h 277140"/>
              <a:gd name="connsiteX3" fmla="*/ 3178 w 70065"/>
              <a:gd name="connsiteY3" fmla="*/ 250877 h 277140"/>
              <a:gd name="connsiteX4" fmla="*/ 3178 w 70065"/>
              <a:gd name="connsiteY4" fmla="*/ 276277 h 277140"/>
              <a:gd name="connsiteX5" fmla="*/ 6353 w 70065"/>
              <a:gd name="connsiteY5" fmla="*/ 235002 h 277140"/>
              <a:gd name="connsiteX6" fmla="*/ 41278 w 70065"/>
              <a:gd name="connsiteY6" fmla="*/ 127052 h 277140"/>
              <a:gd name="connsiteX7" fmla="*/ 69853 w 70065"/>
              <a:gd name="connsiteY7" fmla="*/ 52 h 2771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65" h="277140">
                <a:moveTo>
                  <a:pt x="69853" y="52"/>
                </a:moveTo>
                <a:cubicBezTo>
                  <a:pt x="67207" y="2698"/>
                  <a:pt x="29636" y="122819"/>
                  <a:pt x="25403" y="142927"/>
                </a:cubicBezTo>
                <a:cubicBezTo>
                  <a:pt x="21170" y="163035"/>
                  <a:pt x="48157" y="102710"/>
                  <a:pt x="44453" y="120702"/>
                </a:cubicBezTo>
                <a:cubicBezTo>
                  <a:pt x="40749" y="138694"/>
                  <a:pt x="10057" y="224948"/>
                  <a:pt x="3178" y="250877"/>
                </a:cubicBezTo>
                <a:cubicBezTo>
                  <a:pt x="-3701" y="276806"/>
                  <a:pt x="2649" y="278923"/>
                  <a:pt x="3178" y="276277"/>
                </a:cubicBezTo>
                <a:cubicBezTo>
                  <a:pt x="3707" y="273631"/>
                  <a:pt x="3" y="259873"/>
                  <a:pt x="6353" y="235002"/>
                </a:cubicBezTo>
                <a:cubicBezTo>
                  <a:pt x="12703" y="210131"/>
                  <a:pt x="32811" y="158802"/>
                  <a:pt x="41278" y="127052"/>
                </a:cubicBezTo>
                <a:cubicBezTo>
                  <a:pt x="49745" y="95302"/>
                  <a:pt x="72499" y="-2594"/>
                  <a:pt x="69853" y="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0D713970-DE5F-B82D-DF7C-3216FAFC649A}"/>
              </a:ext>
            </a:extLst>
          </p:cNvPr>
          <p:cNvSpPr/>
          <p:nvPr/>
        </p:nvSpPr>
        <p:spPr>
          <a:xfrm>
            <a:off x="4025447" y="4445694"/>
            <a:ext cx="150227" cy="361957"/>
          </a:xfrm>
          <a:custGeom>
            <a:avLst/>
            <a:gdLst>
              <a:gd name="connsiteX0" fmla="*/ 149678 w 150227"/>
              <a:gd name="connsiteY0" fmla="*/ 2481 h 361957"/>
              <a:gd name="connsiteX1" fmla="*/ 117928 w 150227"/>
              <a:gd name="connsiteY1" fmla="*/ 116781 h 361957"/>
              <a:gd name="connsiteX2" fmla="*/ 95703 w 150227"/>
              <a:gd name="connsiteY2" fmla="*/ 291406 h 361957"/>
              <a:gd name="connsiteX3" fmla="*/ 98878 w 150227"/>
              <a:gd name="connsiteY3" fmla="*/ 266006 h 361957"/>
              <a:gd name="connsiteX4" fmla="*/ 95703 w 150227"/>
              <a:gd name="connsiteY4" fmla="*/ 313631 h 361957"/>
              <a:gd name="connsiteX5" fmla="*/ 453 w 150227"/>
              <a:gd name="connsiteY5" fmla="*/ 361256 h 361957"/>
              <a:gd name="connsiteX6" fmla="*/ 60778 w 150227"/>
              <a:gd name="connsiteY6" fmla="*/ 339031 h 361957"/>
              <a:gd name="connsiteX7" fmla="*/ 86178 w 150227"/>
              <a:gd name="connsiteY7" fmla="*/ 297756 h 361957"/>
              <a:gd name="connsiteX8" fmla="*/ 89353 w 150227"/>
              <a:gd name="connsiteY8" fmla="*/ 224731 h 361957"/>
              <a:gd name="connsiteX9" fmla="*/ 149678 w 150227"/>
              <a:gd name="connsiteY9" fmla="*/ 2481 h 361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227" h="361957">
                <a:moveTo>
                  <a:pt x="149678" y="2481"/>
                </a:moveTo>
                <a:cubicBezTo>
                  <a:pt x="154441" y="-15511"/>
                  <a:pt x="126924" y="68627"/>
                  <a:pt x="117928" y="116781"/>
                </a:cubicBezTo>
                <a:cubicBezTo>
                  <a:pt x="108932" y="164935"/>
                  <a:pt x="98878" y="266535"/>
                  <a:pt x="95703" y="291406"/>
                </a:cubicBezTo>
                <a:cubicBezTo>
                  <a:pt x="92528" y="316277"/>
                  <a:pt x="98878" y="262302"/>
                  <a:pt x="98878" y="266006"/>
                </a:cubicBezTo>
                <a:cubicBezTo>
                  <a:pt x="98878" y="269710"/>
                  <a:pt x="112107" y="297756"/>
                  <a:pt x="95703" y="313631"/>
                </a:cubicBezTo>
                <a:cubicBezTo>
                  <a:pt x="79299" y="329506"/>
                  <a:pt x="6274" y="357023"/>
                  <a:pt x="453" y="361256"/>
                </a:cubicBezTo>
                <a:cubicBezTo>
                  <a:pt x="-5368" y="365489"/>
                  <a:pt x="46490" y="349614"/>
                  <a:pt x="60778" y="339031"/>
                </a:cubicBezTo>
                <a:cubicBezTo>
                  <a:pt x="75065" y="328448"/>
                  <a:pt x="81416" y="316806"/>
                  <a:pt x="86178" y="297756"/>
                </a:cubicBezTo>
                <a:cubicBezTo>
                  <a:pt x="90940" y="278706"/>
                  <a:pt x="79299" y="268123"/>
                  <a:pt x="89353" y="224731"/>
                </a:cubicBezTo>
                <a:cubicBezTo>
                  <a:pt x="99407" y="181339"/>
                  <a:pt x="144915" y="20473"/>
                  <a:pt x="149678" y="24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CDF5C41F-719F-B6CE-49BC-37E33CF89085}"/>
              </a:ext>
            </a:extLst>
          </p:cNvPr>
          <p:cNvSpPr/>
          <p:nvPr/>
        </p:nvSpPr>
        <p:spPr>
          <a:xfrm>
            <a:off x="3688257" y="3658966"/>
            <a:ext cx="406127" cy="224558"/>
          </a:xfrm>
          <a:custGeom>
            <a:avLst/>
            <a:gdLst>
              <a:gd name="connsiteX0" fmla="*/ 1093 w 406127"/>
              <a:gd name="connsiteY0" fmla="*/ 224059 h 224558"/>
              <a:gd name="connsiteX1" fmla="*/ 283668 w 406127"/>
              <a:gd name="connsiteY1" fmla="*/ 65309 h 224558"/>
              <a:gd name="connsiteX2" fmla="*/ 188418 w 406127"/>
              <a:gd name="connsiteY2" fmla="*/ 112934 h 224558"/>
              <a:gd name="connsiteX3" fmla="*/ 404318 w 406127"/>
              <a:gd name="connsiteY3" fmla="*/ 1809 h 224558"/>
              <a:gd name="connsiteX4" fmla="*/ 293193 w 406127"/>
              <a:gd name="connsiteY4" fmla="*/ 43084 h 224558"/>
              <a:gd name="connsiteX5" fmla="*/ 318593 w 406127"/>
              <a:gd name="connsiteY5" fmla="*/ 30384 h 224558"/>
              <a:gd name="connsiteX6" fmla="*/ 191593 w 406127"/>
              <a:gd name="connsiteY6" fmla="*/ 112934 h 224558"/>
              <a:gd name="connsiteX7" fmla="*/ 1093 w 406127"/>
              <a:gd name="connsiteY7" fmla="*/ 224059 h 224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06127" h="224558">
                <a:moveTo>
                  <a:pt x="1093" y="224059"/>
                </a:moveTo>
                <a:cubicBezTo>
                  <a:pt x="16439" y="216122"/>
                  <a:pt x="252447" y="83830"/>
                  <a:pt x="283668" y="65309"/>
                </a:cubicBezTo>
                <a:cubicBezTo>
                  <a:pt x="314889" y="46788"/>
                  <a:pt x="168310" y="123517"/>
                  <a:pt x="188418" y="112934"/>
                </a:cubicBezTo>
                <a:cubicBezTo>
                  <a:pt x="208526" y="102351"/>
                  <a:pt x="386856" y="13451"/>
                  <a:pt x="404318" y="1809"/>
                </a:cubicBezTo>
                <a:cubicBezTo>
                  <a:pt x="421780" y="-9833"/>
                  <a:pt x="307481" y="38321"/>
                  <a:pt x="293193" y="43084"/>
                </a:cubicBezTo>
                <a:cubicBezTo>
                  <a:pt x="278905" y="47847"/>
                  <a:pt x="335526" y="18742"/>
                  <a:pt x="318593" y="30384"/>
                </a:cubicBezTo>
                <a:cubicBezTo>
                  <a:pt x="301660" y="42026"/>
                  <a:pt x="247155" y="82772"/>
                  <a:pt x="191593" y="112934"/>
                </a:cubicBezTo>
                <a:cubicBezTo>
                  <a:pt x="136031" y="143096"/>
                  <a:pt x="-14253" y="231996"/>
                  <a:pt x="1093" y="2240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890CC511-BA4C-CD23-CB5D-11874F6DE247}"/>
              </a:ext>
            </a:extLst>
          </p:cNvPr>
          <p:cNvSpPr/>
          <p:nvPr/>
        </p:nvSpPr>
        <p:spPr>
          <a:xfrm>
            <a:off x="4051264" y="5260665"/>
            <a:ext cx="108043" cy="89210"/>
          </a:xfrm>
          <a:custGeom>
            <a:avLst/>
            <a:gdLst>
              <a:gd name="connsiteX0" fmla="*/ 36 w 108043"/>
              <a:gd name="connsiteY0" fmla="*/ 76510 h 89210"/>
              <a:gd name="connsiteX1" fmla="*/ 66711 w 108043"/>
              <a:gd name="connsiteY1" fmla="*/ 310 h 89210"/>
              <a:gd name="connsiteX2" fmla="*/ 107986 w 108043"/>
              <a:gd name="connsiteY2" fmla="*/ 51110 h 89210"/>
              <a:gd name="connsiteX3" fmla="*/ 76236 w 108043"/>
              <a:gd name="connsiteY3" fmla="*/ 89210 h 89210"/>
              <a:gd name="connsiteX4" fmla="*/ 98461 w 108043"/>
              <a:gd name="connsiteY4" fmla="*/ 51110 h 89210"/>
              <a:gd name="connsiteX5" fmla="*/ 92111 w 108043"/>
              <a:gd name="connsiteY5" fmla="*/ 19360 h 89210"/>
              <a:gd name="connsiteX6" fmla="*/ 76236 w 108043"/>
              <a:gd name="connsiteY6" fmla="*/ 13010 h 89210"/>
              <a:gd name="connsiteX7" fmla="*/ 36 w 108043"/>
              <a:gd name="connsiteY7" fmla="*/ 76510 h 892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8043" h="89210">
                <a:moveTo>
                  <a:pt x="36" y="76510"/>
                </a:moveTo>
                <a:cubicBezTo>
                  <a:pt x="-1552" y="74393"/>
                  <a:pt x="48719" y="4543"/>
                  <a:pt x="66711" y="310"/>
                </a:cubicBezTo>
                <a:cubicBezTo>
                  <a:pt x="84703" y="-3923"/>
                  <a:pt x="106399" y="36293"/>
                  <a:pt x="107986" y="51110"/>
                </a:cubicBezTo>
                <a:cubicBezTo>
                  <a:pt x="109573" y="65927"/>
                  <a:pt x="77823" y="89210"/>
                  <a:pt x="76236" y="89210"/>
                </a:cubicBezTo>
                <a:cubicBezTo>
                  <a:pt x="74649" y="89210"/>
                  <a:pt x="95815" y="62752"/>
                  <a:pt x="98461" y="51110"/>
                </a:cubicBezTo>
                <a:cubicBezTo>
                  <a:pt x="101107" y="39468"/>
                  <a:pt x="92111" y="19360"/>
                  <a:pt x="92111" y="19360"/>
                </a:cubicBezTo>
                <a:cubicBezTo>
                  <a:pt x="88407" y="13010"/>
                  <a:pt x="89465" y="7718"/>
                  <a:pt x="76236" y="13010"/>
                </a:cubicBezTo>
                <a:cubicBezTo>
                  <a:pt x="63007" y="18302"/>
                  <a:pt x="1624" y="78627"/>
                  <a:pt x="36" y="7651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5226F7C9-6465-684C-F05C-88BAA2ED9094}"/>
              </a:ext>
            </a:extLst>
          </p:cNvPr>
          <p:cNvSpPr/>
          <p:nvPr/>
        </p:nvSpPr>
        <p:spPr>
          <a:xfrm>
            <a:off x="4105265" y="5159310"/>
            <a:ext cx="432302" cy="177913"/>
          </a:xfrm>
          <a:custGeom>
            <a:avLst/>
            <a:gdLst>
              <a:gd name="connsiteX0" fmla="*/ 10 w 432302"/>
              <a:gd name="connsiteY0" fmla="*/ 65 h 177913"/>
              <a:gd name="connsiteX1" fmla="*/ 92085 w 432302"/>
              <a:gd name="connsiteY1" fmla="*/ 149290 h 177913"/>
              <a:gd name="connsiteX2" fmla="*/ 73035 w 432302"/>
              <a:gd name="connsiteY2" fmla="*/ 117540 h 177913"/>
              <a:gd name="connsiteX3" fmla="*/ 142885 w 432302"/>
              <a:gd name="connsiteY3" fmla="*/ 149290 h 177913"/>
              <a:gd name="connsiteX4" fmla="*/ 193685 w 432302"/>
              <a:gd name="connsiteY4" fmla="*/ 136590 h 177913"/>
              <a:gd name="connsiteX5" fmla="*/ 323860 w 432302"/>
              <a:gd name="connsiteY5" fmla="*/ 177865 h 177913"/>
              <a:gd name="connsiteX6" fmla="*/ 342910 w 432302"/>
              <a:gd name="connsiteY6" fmla="*/ 127065 h 177913"/>
              <a:gd name="connsiteX7" fmla="*/ 431810 w 432302"/>
              <a:gd name="connsiteY7" fmla="*/ 114365 h 177913"/>
              <a:gd name="connsiteX8" fmla="*/ 381010 w 432302"/>
              <a:gd name="connsiteY8" fmla="*/ 82615 h 177913"/>
              <a:gd name="connsiteX9" fmla="*/ 355610 w 432302"/>
              <a:gd name="connsiteY9" fmla="*/ 66740 h 177913"/>
              <a:gd name="connsiteX10" fmla="*/ 422285 w 432302"/>
              <a:gd name="connsiteY10" fmla="*/ 92140 h 177913"/>
              <a:gd name="connsiteX11" fmla="*/ 273060 w 432302"/>
              <a:gd name="connsiteY11" fmla="*/ 149290 h 177913"/>
              <a:gd name="connsiteX12" fmla="*/ 127010 w 432302"/>
              <a:gd name="connsiteY12" fmla="*/ 149290 h 177913"/>
              <a:gd name="connsiteX13" fmla="*/ 98435 w 432302"/>
              <a:gd name="connsiteY13" fmla="*/ 130240 h 177913"/>
              <a:gd name="connsiteX14" fmla="*/ 10 w 432302"/>
              <a:gd name="connsiteY14" fmla="*/ 65 h 1779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2302" h="177913">
                <a:moveTo>
                  <a:pt x="10" y="65"/>
                </a:moveTo>
                <a:cubicBezTo>
                  <a:pt x="-1048" y="3240"/>
                  <a:pt x="79914" y="129711"/>
                  <a:pt x="92085" y="149290"/>
                </a:cubicBezTo>
                <a:cubicBezTo>
                  <a:pt x="104256" y="168869"/>
                  <a:pt x="64568" y="117540"/>
                  <a:pt x="73035" y="117540"/>
                </a:cubicBezTo>
                <a:cubicBezTo>
                  <a:pt x="81502" y="117540"/>
                  <a:pt x="122777" y="146115"/>
                  <a:pt x="142885" y="149290"/>
                </a:cubicBezTo>
                <a:cubicBezTo>
                  <a:pt x="162993" y="152465"/>
                  <a:pt x="163523" y="131828"/>
                  <a:pt x="193685" y="136590"/>
                </a:cubicBezTo>
                <a:cubicBezTo>
                  <a:pt x="223848" y="141353"/>
                  <a:pt x="298989" y="179453"/>
                  <a:pt x="323860" y="177865"/>
                </a:cubicBezTo>
                <a:cubicBezTo>
                  <a:pt x="348731" y="176278"/>
                  <a:pt x="324918" y="137648"/>
                  <a:pt x="342910" y="127065"/>
                </a:cubicBezTo>
                <a:cubicBezTo>
                  <a:pt x="360902" y="116482"/>
                  <a:pt x="425460" y="121773"/>
                  <a:pt x="431810" y="114365"/>
                </a:cubicBezTo>
                <a:cubicBezTo>
                  <a:pt x="438160" y="106957"/>
                  <a:pt x="381010" y="82615"/>
                  <a:pt x="381010" y="82615"/>
                </a:cubicBezTo>
                <a:cubicBezTo>
                  <a:pt x="368310" y="74678"/>
                  <a:pt x="348731" y="65153"/>
                  <a:pt x="355610" y="66740"/>
                </a:cubicBezTo>
                <a:cubicBezTo>
                  <a:pt x="362489" y="68327"/>
                  <a:pt x="436043" y="78382"/>
                  <a:pt x="422285" y="92140"/>
                </a:cubicBezTo>
                <a:cubicBezTo>
                  <a:pt x="408527" y="105898"/>
                  <a:pt x="322273" y="139765"/>
                  <a:pt x="273060" y="149290"/>
                </a:cubicBezTo>
                <a:cubicBezTo>
                  <a:pt x="223847" y="158815"/>
                  <a:pt x="156114" y="152465"/>
                  <a:pt x="127010" y="149290"/>
                </a:cubicBezTo>
                <a:cubicBezTo>
                  <a:pt x="97906" y="146115"/>
                  <a:pt x="116956" y="150877"/>
                  <a:pt x="98435" y="130240"/>
                </a:cubicBezTo>
                <a:cubicBezTo>
                  <a:pt x="79914" y="109603"/>
                  <a:pt x="1068" y="-3110"/>
                  <a:pt x="10" y="6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73A6D0D9-344B-08E1-6519-B93A5AAD0708}"/>
              </a:ext>
            </a:extLst>
          </p:cNvPr>
          <p:cNvSpPr/>
          <p:nvPr/>
        </p:nvSpPr>
        <p:spPr>
          <a:xfrm>
            <a:off x="4200316" y="5133895"/>
            <a:ext cx="470328" cy="153032"/>
          </a:xfrm>
          <a:custGeom>
            <a:avLst/>
            <a:gdLst>
              <a:gd name="connsiteX0" fmla="*/ 209 w 470328"/>
              <a:gd name="connsiteY0" fmla="*/ 66755 h 153032"/>
              <a:gd name="connsiteX1" fmla="*/ 184359 w 470328"/>
              <a:gd name="connsiteY1" fmla="*/ 54055 h 153032"/>
              <a:gd name="connsiteX2" fmla="*/ 305009 w 470328"/>
              <a:gd name="connsiteY2" fmla="*/ 50880 h 153032"/>
              <a:gd name="connsiteX3" fmla="*/ 470109 w 470328"/>
              <a:gd name="connsiteY3" fmla="*/ 80 h 153032"/>
              <a:gd name="connsiteX4" fmla="*/ 343109 w 470328"/>
              <a:gd name="connsiteY4" fmla="*/ 38180 h 153032"/>
              <a:gd name="connsiteX5" fmla="*/ 279609 w 470328"/>
              <a:gd name="connsiteY5" fmla="*/ 57230 h 153032"/>
              <a:gd name="connsiteX6" fmla="*/ 305009 w 470328"/>
              <a:gd name="connsiteY6" fmla="*/ 98505 h 153032"/>
              <a:gd name="connsiteX7" fmla="*/ 209759 w 470328"/>
              <a:gd name="connsiteY7" fmla="*/ 152480 h 153032"/>
              <a:gd name="connsiteX8" fmla="*/ 193884 w 470328"/>
              <a:gd name="connsiteY8" fmla="*/ 127080 h 153032"/>
              <a:gd name="connsiteX9" fmla="*/ 108159 w 470328"/>
              <a:gd name="connsiteY9" fmla="*/ 136605 h 153032"/>
              <a:gd name="connsiteX10" fmla="*/ 51009 w 470328"/>
              <a:gd name="connsiteY10" fmla="*/ 117555 h 153032"/>
              <a:gd name="connsiteX11" fmla="*/ 127209 w 470328"/>
              <a:gd name="connsiteY11" fmla="*/ 117555 h 153032"/>
              <a:gd name="connsiteX12" fmla="*/ 308184 w 470328"/>
              <a:gd name="connsiteY12" fmla="*/ 123905 h 153032"/>
              <a:gd name="connsiteX13" fmla="*/ 301834 w 470328"/>
              <a:gd name="connsiteY13" fmla="*/ 57230 h 153032"/>
              <a:gd name="connsiteX14" fmla="*/ 409784 w 470328"/>
              <a:gd name="connsiteY14" fmla="*/ 25480 h 153032"/>
              <a:gd name="connsiteX15" fmla="*/ 222459 w 470328"/>
              <a:gd name="connsiteY15" fmla="*/ 41355 h 153032"/>
              <a:gd name="connsiteX16" fmla="*/ 209 w 470328"/>
              <a:gd name="connsiteY16" fmla="*/ 66755 h 153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70328" h="153032">
                <a:moveTo>
                  <a:pt x="209" y="66755"/>
                </a:moveTo>
                <a:cubicBezTo>
                  <a:pt x="-6141" y="68872"/>
                  <a:pt x="133559" y="56701"/>
                  <a:pt x="184359" y="54055"/>
                </a:cubicBezTo>
                <a:cubicBezTo>
                  <a:pt x="235159" y="51409"/>
                  <a:pt x="257384" y="59876"/>
                  <a:pt x="305009" y="50880"/>
                </a:cubicBezTo>
                <a:cubicBezTo>
                  <a:pt x="352634" y="41884"/>
                  <a:pt x="463759" y="2197"/>
                  <a:pt x="470109" y="80"/>
                </a:cubicBezTo>
                <a:cubicBezTo>
                  <a:pt x="476459" y="-2037"/>
                  <a:pt x="343109" y="38180"/>
                  <a:pt x="343109" y="38180"/>
                </a:cubicBezTo>
                <a:cubicBezTo>
                  <a:pt x="311359" y="47705"/>
                  <a:pt x="285959" y="47176"/>
                  <a:pt x="279609" y="57230"/>
                </a:cubicBezTo>
                <a:cubicBezTo>
                  <a:pt x="273259" y="67284"/>
                  <a:pt x="316651" y="82630"/>
                  <a:pt x="305009" y="98505"/>
                </a:cubicBezTo>
                <a:cubicBezTo>
                  <a:pt x="293367" y="114380"/>
                  <a:pt x="228280" y="147717"/>
                  <a:pt x="209759" y="152480"/>
                </a:cubicBezTo>
                <a:cubicBezTo>
                  <a:pt x="191238" y="157243"/>
                  <a:pt x="210817" y="129726"/>
                  <a:pt x="193884" y="127080"/>
                </a:cubicBezTo>
                <a:cubicBezTo>
                  <a:pt x="176951" y="124434"/>
                  <a:pt x="131972" y="138193"/>
                  <a:pt x="108159" y="136605"/>
                </a:cubicBezTo>
                <a:cubicBezTo>
                  <a:pt x="84346" y="135017"/>
                  <a:pt x="47834" y="120730"/>
                  <a:pt x="51009" y="117555"/>
                </a:cubicBezTo>
                <a:cubicBezTo>
                  <a:pt x="54184" y="114380"/>
                  <a:pt x="84347" y="116497"/>
                  <a:pt x="127209" y="117555"/>
                </a:cubicBezTo>
                <a:cubicBezTo>
                  <a:pt x="170071" y="118613"/>
                  <a:pt x="279080" y="133959"/>
                  <a:pt x="308184" y="123905"/>
                </a:cubicBezTo>
                <a:cubicBezTo>
                  <a:pt x="337288" y="113851"/>
                  <a:pt x="284901" y="73634"/>
                  <a:pt x="301834" y="57230"/>
                </a:cubicBezTo>
                <a:cubicBezTo>
                  <a:pt x="318767" y="40826"/>
                  <a:pt x="423013" y="28126"/>
                  <a:pt x="409784" y="25480"/>
                </a:cubicBezTo>
                <a:cubicBezTo>
                  <a:pt x="396555" y="22834"/>
                  <a:pt x="287546" y="36593"/>
                  <a:pt x="222459" y="41355"/>
                </a:cubicBezTo>
                <a:cubicBezTo>
                  <a:pt x="157372" y="46117"/>
                  <a:pt x="6559" y="64638"/>
                  <a:pt x="209" y="6675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96F5B098-D82A-94E9-A7B3-A80C50C79116}"/>
              </a:ext>
            </a:extLst>
          </p:cNvPr>
          <p:cNvSpPr/>
          <p:nvPr/>
        </p:nvSpPr>
        <p:spPr>
          <a:xfrm>
            <a:off x="3844923" y="3804877"/>
            <a:ext cx="222277" cy="226841"/>
          </a:xfrm>
          <a:custGeom>
            <a:avLst/>
            <a:gdLst>
              <a:gd name="connsiteX0" fmla="*/ 2 w 222277"/>
              <a:gd name="connsiteY0" fmla="*/ 71798 h 226841"/>
              <a:gd name="connsiteX1" fmla="*/ 117477 w 222277"/>
              <a:gd name="connsiteY1" fmla="*/ 221023 h 226841"/>
              <a:gd name="connsiteX2" fmla="*/ 120652 w 222277"/>
              <a:gd name="connsiteY2" fmla="*/ 198798 h 226841"/>
              <a:gd name="connsiteX3" fmla="*/ 136527 w 222277"/>
              <a:gd name="connsiteY3" fmla="*/ 214673 h 226841"/>
              <a:gd name="connsiteX4" fmla="*/ 209552 w 222277"/>
              <a:gd name="connsiteY4" fmla="*/ 192448 h 226841"/>
              <a:gd name="connsiteX5" fmla="*/ 212727 w 222277"/>
              <a:gd name="connsiteY5" fmla="*/ 128948 h 226841"/>
              <a:gd name="connsiteX6" fmla="*/ 222252 w 222277"/>
              <a:gd name="connsiteY6" fmla="*/ 5123 h 226841"/>
              <a:gd name="connsiteX7" fmla="*/ 209552 w 222277"/>
              <a:gd name="connsiteY7" fmla="*/ 40048 h 226841"/>
              <a:gd name="connsiteX8" fmla="*/ 206377 w 222277"/>
              <a:gd name="connsiteY8" fmla="*/ 189273 h 226841"/>
              <a:gd name="connsiteX9" fmla="*/ 152402 w 222277"/>
              <a:gd name="connsiteY9" fmla="*/ 211498 h 226841"/>
              <a:gd name="connsiteX10" fmla="*/ 120652 w 222277"/>
              <a:gd name="connsiteY10" fmla="*/ 195623 h 226841"/>
              <a:gd name="connsiteX11" fmla="*/ 2 w 222277"/>
              <a:gd name="connsiteY11" fmla="*/ 71798 h 226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22277" h="226841">
                <a:moveTo>
                  <a:pt x="2" y="71798"/>
                </a:moveTo>
                <a:cubicBezTo>
                  <a:pt x="-527" y="76031"/>
                  <a:pt x="97369" y="199856"/>
                  <a:pt x="117477" y="221023"/>
                </a:cubicBezTo>
                <a:cubicBezTo>
                  <a:pt x="137585" y="242190"/>
                  <a:pt x="120652" y="198798"/>
                  <a:pt x="120652" y="198798"/>
                </a:cubicBezTo>
                <a:cubicBezTo>
                  <a:pt x="123827" y="197740"/>
                  <a:pt x="121710" y="215731"/>
                  <a:pt x="136527" y="214673"/>
                </a:cubicBezTo>
                <a:cubicBezTo>
                  <a:pt x="151344" y="213615"/>
                  <a:pt x="196852" y="206736"/>
                  <a:pt x="209552" y="192448"/>
                </a:cubicBezTo>
                <a:cubicBezTo>
                  <a:pt x="222252" y="178161"/>
                  <a:pt x="210610" y="160169"/>
                  <a:pt x="212727" y="128948"/>
                </a:cubicBezTo>
                <a:cubicBezTo>
                  <a:pt x="214844" y="97727"/>
                  <a:pt x="222781" y="19940"/>
                  <a:pt x="222252" y="5123"/>
                </a:cubicBezTo>
                <a:cubicBezTo>
                  <a:pt x="221723" y="-9694"/>
                  <a:pt x="212198" y="9356"/>
                  <a:pt x="209552" y="40048"/>
                </a:cubicBezTo>
                <a:cubicBezTo>
                  <a:pt x="206906" y="70740"/>
                  <a:pt x="215902" y="160698"/>
                  <a:pt x="206377" y="189273"/>
                </a:cubicBezTo>
                <a:cubicBezTo>
                  <a:pt x="196852" y="217848"/>
                  <a:pt x="166689" y="210440"/>
                  <a:pt x="152402" y="211498"/>
                </a:cubicBezTo>
                <a:cubicBezTo>
                  <a:pt x="138115" y="212556"/>
                  <a:pt x="139702" y="216260"/>
                  <a:pt x="120652" y="195623"/>
                </a:cubicBezTo>
                <a:cubicBezTo>
                  <a:pt x="101602" y="174986"/>
                  <a:pt x="531" y="67565"/>
                  <a:pt x="2" y="7179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59127B15-9460-9AC0-3A74-1D21FA8D2794}"/>
              </a:ext>
            </a:extLst>
          </p:cNvPr>
          <p:cNvSpPr/>
          <p:nvPr/>
        </p:nvSpPr>
        <p:spPr>
          <a:xfrm>
            <a:off x="4120663" y="3698570"/>
            <a:ext cx="78266" cy="662168"/>
          </a:xfrm>
          <a:custGeom>
            <a:avLst/>
            <a:gdLst>
              <a:gd name="connsiteX0" fmla="*/ 76687 w 78266"/>
              <a:gd name="connsiteY0" fmla="*/ 9830 h 662168"/>
              <a:gd name="connsiteX1" fmla="*/ 38587 w 78266"/>
              <a:gd name="connsiteY1" fmla="*/ 257480 h 662168"/>
              <a:gd name="connsiteX2" fmla="*/ 48112 w 78266"/>
              <a:gd name="connsiteY2" fmla="*/ 232080 h 662168"/>
              <a:gd name="connsiteX3" fmla="*/ 22712 w 78266"/>
              <a:gd name="connsiteY3" fmla="*/ 403530 h 662168"/>
              <a:gd name="connsiteX4" fmla="*/ 487 w 78266"/>
              <a:gd name="connsiteY4" fmla="*/ 654355 h 662168"/>
              <a:gd name="connsiteX5" fmla="*/ 6837 w 78266"/>
              <a:gd name="connsiteY5" fmla="*/ 603555 h 662168"/>
              <a:gd name="connsiteX6" fmla="*/ 57637 w 78266"/>
              <a:gd name="connsiteY6" fmla="*/ 197155 h 662168"/>
              <a:gd name="connsiteX7" fmla="*/ 70337 w 78266"/>
              <a:gd name="connsiteY7" fmla="*/ 60630 h 662168"/>
              <a:gd name="connsiteX8" fmla="*/ 76687 w 78266"/>
              <a:gd name="connsiteY8" fmla="*/ 9830 h 662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8266" h="662168">
                <a:moveTo>
                  <a:pt x="76687" y="9830"/>
                </a:moveTo>
                <a:cubicBezTo>
                  <a:pt x="71395" y="42638"/>
                  <a:pt x="43349" y="220438"/>
                  <a:pt x="38587" y="257480"/>
                </a:cubicBezTo>
                <a:cubicBezTo>
                  <a:pt x="33825" y="294522"/>
                  <a:pt x="50758" y="207738"/>
                  <a:pt x="48112" y="232080"/>
                </a:cubicBezTo>
                <a:cubicBezTo>
                  <a:pt x="45466" y="256422"/>
                  <a:pt x="30649" y="333151"/>
                  <a:pt x="22712" y="403530"/>
                </a:cubicBezTo>
                <a:cubicBezTo>
                  <a:pt x="14775" y="473909"/>
                  <a:pt x="3133" y="621018"/>
                  <a:pt x="487" y="654355"/>
                </a:cubicBezTo>
                <a:cubicBezTo>
                  <a:pt x="-2159" y="687693"/>
                  <a:pt x="6837" y="603555"/>
                  <a:pt x="6837" y="603555"/>
                </a:cubicBezTo>
                <a:cubicBezTo>
                  <a:pt x="16362" y="527355"/>
                  <a:pt x="47054" y="287643"/>
                  <a:pt x="57637" y="197155"/>
                </a:cubicBezTo>
                <a:cubicBezTo>
                  <a:pt x="68220" y="106668"/>
                  <a:pt x="68220" y="86559"/>
                  <a:pt x="70337" y="60630"/>
                </a:cubicBezTo>
                <a:cubicBezTo>
                  <a:pt x="72454" y="34701"/>
                  <a:pt x="81979" y="-22978"/>
                  <a:pt x="76687" y="98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442A6E42-5587-D66D-C84C-8BCBFEC84E8E}"/>
              </a:ext>
            </a:extLst>
          </p:cNvPr>
          <p:cNvSpPr/>
          <p:nvPr/>
        </p:nvSpPr>
        <p:spPr>
          <a:xfrm>
            <a:off x="4196124" y="3740148"/>
            <a:ext cx="118724" cy="459826"/>
          </a:xfrm>
          <a:custGeom>
            <a:avLst/>
            <a:gdLst>
              <a:gd name="connsiteX0" fmla="*/ 118701 w 118724"/>
              <a:gd name="connsiteY0" fmla="*/ 2 h 459826"/>
              <a:gd name="connsiteX1" fmla="*/ 71076 w 118724"/>
              <a:gd name="connsiteY1" fmla="*/ 152402 h 459826"/>
              <a:gd name="connsiteX2" fmla="*/ 36151 w 118724"/>
              <a:gd name="connsiteY2" fmla="*/ 355602 h 459826"/>
              <a:gd name="connsiteX3" fmla="*/ 32976 w 118724"/>
              <a:gd name="connsiteY3" fmla="*/ 317502 h 459826"/>
              <a:gd name="connsiteX4" fmla="*/ 4401 w 118724"/>
              <a:gd name="connsiteY4" fmla="*/ 457202 h 459826"/>
              <a:gd name="connsiteX5" fmla="*/ 4401 w 118724"/>
              <a:gd name="connsiteY5" fmla="*/ 381002 h 459826"/>
              <a:gd name="connsiteX6" fmla="*/ 45676 w 118724"/>
              <a:gd name="connsiteY6" fmla="*/ 60327 h 459826"/>
              <a:gd name="connsiteX7" fmla="*/ 29801 w 118724"/>
              <a:gd name="connsiteY7" fmla="*/ 250827 h 459826"/>
              <a:gd name="connsiteX8" fmla="*/ 64726 w 118724"/>
              <a:gd name="connsiteY8" fmla="*/ 155577 h 459826"/>
              <a:gd name="connsiteX9" fmla="*/ 118701 w 118724"/>
              <a:gd name="connsiteY9" fmla="*/ 2 h 4598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724" h="459826">
                <a:moveTo>
                  <a:pt x="118701" y="2"/>
                </a:moveTo>
                <a:cubicBezTo>
                  <a:pt x="119759" y="-527"/>
                  <a:pt x="84834" y="93135"/>
                  <a:pt x="71076" y="152402"/>
                </a:cubicBezTo>
                <a:cubicBezTo>
                  <a:pt x="57318" y="211669"/>
                  <a:pt x="42501" y="328085"/>
                  <a:pt x="36151" y="355602"/>
                </a:cubicBezTo>
                <a:cubicBezTo>
                  <a:pt x="29801" y="383119"/>
                  <a:pt x="38268" y="300569"/>
                  <a:pt x="32976" y="317502"/>
                </a:cubicBezTo>
                <a:cubicBezTo>
                  <a:pt x="27684" y="334435"/>
                  <a:pt x="9163" y="446619"/>
                  <a:pt x="4401" y="457202"/>
                </a:cubicBezTo>
                <a:cubicBezTo>
                  <a:pt x="-362" y="467785"/>
                  <a:pt x="-2478" y="447148"/>
                  <a:pt x="4401" y="381002"/>
                </a:cubicBezTo>
                <a:cubicBezTo>
                  <a:pt x="11280" y="314856"/>
                  <a:pt x="41443" y="82023"/>
                  <a:pt x="45676" y="60327"/>
                </a:cubicBezTo>
                <a:cubicBezTo>
                  <a:pt x="49909" y="38631"/>
                  <a:pt x="26626" y="234952"/>
                  <a:pt x="29801" y="250827"/>
                </a:cubicBezTo>
                <a:cubicBezTo>
                  <a:pt x="32976" y="266702"/>
                  <a:pt x="52026" y="189973"/>
                  <a:pt x="64726" y="155577"/>
                </a:cubicBezTo>
                <a:cubicBezTo>
                  <a:pt x="77426" y="121181"/>
                  <a:pt x="117643" y="531"/>
                  <a:pt x="118701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92B81D58-3F1B-5B90-2848-2A115206C715}"/>
              </a:ext>
            </a:extLst>
          </p:cNvPr>
          <p:cNvSpPr/>
          <p:nvPr/>
        </p:nvSpPr>
        <p:spPr>
          <a:xfrm>
            <a:off x="3155401" y="2745272"/>
            <a:ext cx="466007" cy="372974"/>
          </a:xfrm>
          <a:custGeom>
            <a:avLst/>
            <a:gdLst>
              <a:gd name="connsiteX0" fmla="*/ 464099 w 466007"/>
              <a:gd name="connsiteY0" fmla="*/ 1103 h 372974"/>
              <a:gd name="connsiteX1" fmla="*/ 298999 w 466007"/>
              <a:gd name="connsiteY1" fmla="*/ 131278 h 372974"/>
              <a:gd name="connsiteX2" fmla="*/ 327574 w 466007"/>
              <a:gd name="connsiteY2" fmla="*/ 118578 h 372974"/>
              <a:gd name="connsiteX3" fmla="*/ 206924 w 466007"/>
              <a:gd name="connsiteY3" fmla="*/ 207478 h 372974"/>
              <a:gd name="connsiteX4" fmla="*/ 229149 w 466007"/>
              <a:gd name="connsiteY4" fmla="*/ 194778 h 372974"/>
              <a:gd name="connsiteX5" fmla="*/ 83099 w 466007"/>
              <a:gd name="connsiteY5" fmla="*/ 309078 h 372974"/>
              <a:gd name="connsiteX6" fmla="*/ 549 w 466007"/>
              <a:gd name="connsiteY6" fmla="*/ 372578 h 372974"/>
              <a:gd name="connsiteX7" fmla="*/ 44999 w 466007"/>
              <a:gd name="connsiteY7" fmla="*/ 337653 h 372974"/>
              <a:gd name="connsiteX8" fmla="*/ 318049 w 466007"/>
              <a:gd name="connsiteY8" fmla="*/ 134453 h 372974"/>
              <a:gd name="connsiteX9" fmla="*/ 273599 w 466007"/>
              <a:gd name="connsiteY9" fmla="*/ 169378 h 372974"/>
              <a:gd name="connsiteX10" fmla="*/ 381549 w 466007"/>
              <a:gd name="connsiteY10" fmla="*/ 74128 h 372974"/>
              <a:gd name="connsiteX11" fmla="*/ 464099 w 466007"/>
              <a:gd name="connsiteY11" fmla="*/ 1103 h 372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66007" h="372974">
                <a:moveTo>
                  <a:pt x="464099" y="1103"/>
                </a:moveTo>
                <a:cubicBezTo>
                  <a:pt x="450341" y="10628"/>
                  <a:pt x="321753" y="111699"/>
                  <a:pt x="298999" y="131278"/>
                </a:cubicBezTo>
                <a:cubicBezTo>
                  <a:pt x="276245" y="150857"/>
                  <a:pt x="342920" y="105878"/>
                  <a:pt x="327574" y="118578"/>
                </a:cubicBezTo>
                <a:cubicBezTo>
                  <a:pt x="312228" y="131278"/>
                  <a:pt x="223328" y="194778"/>
                  <a:pt x="206924" y="207478"/>
                </a:cubicBezTo>
                <a:cubicBezTo>
                  <a:pt x="190520" y="220178"/>
                  <a:pt x="249786" y="177845"/>
                  <a:pt x="229149" y="194778"/>
                </a:cubicBezTo>
                <a:cubicBezTo>
                  <a:pt x="208511" y="211711"/>
                  <a:pt x="83099" y="309078"/>
                  <a:pt x="83099" y="309078"/>
                </a:cubicBezTo>
                <a:lnTo>
                  <a:pt x="549" y="372578"/>
                </a:lnTo>
                <a:cubicBezTo>
                  <a:pt x="-5801" y="377340"/>
                  <a:pt x="44999" y="337653"/>
                  <a:pt x="44999" y="337653"/>
                </a:cubicBezTo>
                <a:lnTo>
                  <a:pt x="318049" y="134453"/>
                </a:lnTo>
                <a:cubicBezTo>
                  <a:pt x="356149" y="106407"/>
                  <a:pt x="263016" y="179432"/>
                  <a:pt x="273599" y="169378"/>
                </a:cubicBezTo>
                <a:cubicBezTo>
                  <a:pt x="284182" y="159324"/>
                  <a:pt x="349270" y="102174"/>
                  <a:pt x="381549" y="74128"/>
                </a:cubicBezTo>
                <a:cubicBezTo>
                  <a:pt x="413828" y="46082"/>
                  <a:pt x="477857" y="-8422"/>
                  <a:pt x="464099" y="11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F5B027B1-580A-D993-09D1-E26FE4206337}"/>
              </a:ext>
            </a:extLst>
          </p:cNvPr>
          <p:cNvSpPr/>
          <p:nvPr/>
        </p:nvSpPr>
        <p:spPr>
          <a:xfrm>
            <a:off x="3165928" y="2927164"/>
            <a:ext cx="247847" cy="242134"/>
          </a:xfrm>
          <a:custGeom>
            <a:avLst/>
            <a:gdLst>
              <a:gd name="connsiteX0" fmla="*/ 247197 w 247847"/>
              <a:gd name="connsiteY0" fmla="*/ 186 h 242134"/>
              <a:gd name="connsiteX1" fmla="*/ 53522 w 247847"/>
              <a:gd name="connsiteY1" fmla="*/ 149411 h 242134"/>
              <a:gd name="connsiteX2" fmla="*/ 113847 w 247847"/>
              <a:gd name="connsiteY2" fmla="*/ 85911 h 242134"/>
              <a:gd name="connsiteX3" fmla="*/ 28122 w 247847"/>
              <a:gd name="connsiteY3" fmla="*/ 171636 h 242134"/>
              <a:gd name="connsiteX4" fmla="*/ 2722 w 247847"/>
              <a:gd name="connsiteY4" fmla="*/ 241486 h 242134"/>
              <a:gd name="connsiteX5" fmla="*/ 15422 w 247847"/>
              <a:gd name="connsiteY5" fmla="*/ 200211 h 242134"/>
              <a:gd name="connsiteX6" fmla="*/ 132897 w 247847"/>
              <a:gd name="connsiteY6" fmla="*/ 98611 h 242134"/>
              <a:gd name="connsiteX7" fmla="*/ 117022 w 247847"/>
              <a:gd name="connsiteY7" fmla="*/ 117661 h 242134"/>
              <a:gd name="connsiteX8" fmla="*/ 247197 w 247847"/>
              <a:gd name="connsiteY8" fmla="*/ 186 h 242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7847" h="242134">
                <a:moveTo>
                  <a:pt x="247197" y="186"/>
                </a:moveTo>
                <a:cubicBezTo>
                  <a:pt x="236614" y="5478"/>
                  <a:pt x="75747" y="135123"/>
                  <a:pt x="53522" y="149411"/>
                </a:cubicBezTo>
                <a:cubicBezTo>
                  <a:pt x="31297" y="163699"/>
                  <a:pt x="118080" y="82207"/>
                  <a:pt x="113847" y="85911"/>
                </a:cubicBezTo>
                <a:cubicBezTo>
                  <a:pt x="109614" y="89615"/>
                  <a:pt x="46643" y="145707"/>
                  <a:pt x="28122" y="171636"/>
                </a:cubicBezTo>
                <a:cubicBezTo>
                  <a:pt x="9601" y="197565"/>
                  <a:pt x="4839" y="236724"/>
                  <a:pt x="2722" y="241486"/>
                </a:cubicBezTo>
                <a:cubicBezTo>
                  <a:pt x="605" y="246248"/>
                  <a:pt x="-6274" y="224024"/>
                  <a:pt x="15422" y="200211"/>
                </a:cubicBezTo>
                <a:cubicBezTo>
                  <a:pt x="37118" y="176398"/>
                  <a:pt x="115964" y="112369"/>
                  <a:pt x="132897" y="98611"/>
                </a:cubicBezTo>
                <a:cubicBezTo>
                  <a:pt x="149830" y="84853"/>
                  <a:pt x="97972" y="131419"/>
                  <a:pt x="117022" y="117661"/>
                </a:cubicBezTo>
                <a:cubicBezTo>
                  <a:pt x="136072" y="103903"/>
                  <a:pt x="257780" y="-5106"/>
                  <a:pt x="247197" y="18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AA2F8AAC-3893-43FC-F22B-6D7008BEE681}"/>
              </a:ext>
            </a:extLst>
          </p:cNvPr>
          <p:cNvSpPr/>
          <p:nvPr/>
        </p:nvSpPr>
        <p:spPr>
          <a:xfrm>
            <a:off x="3145956" y="3101114"/>
            <a:ext cx="535917" cy="653722"/>
          </a:xfrm>
          <a:custGeom>
            <a:avLst/>
            <a:gdLst>
              <a:gd name="connsiteX0" fmla="*/ 469 w 535917"/>
              <a:gd name="connsiteY0" fmla="*/ 861 h 653722"/>
              <a:gd name="connsiteX1" fmla="*/ 184619 w 535917"/>
              <a:gd name="connsiteY1" fmla="*/ 235811 h 653722"/>
              <a:gd name="connsiteX2" fmla="*/ 187794 w 535917"/>
              <a:gd name="connsiteY2" fmla="*/ 204061 h 653722"/>
              <a:gd name="connsiteX3" fmla="*/ 321144 w 535917"/>
              <a:gd name="connsiteY3" fmla="*/ 375511 h 653722"/>
              <a:gd name="connsiteX4" fmla="*/ 476719 w 535917"/>
              <a:gd name="connsiteY4" fmla="*/ 572361 h 653722"/>
              <a:gd name="connsiteX5" fmla="*/ 530694 w 535917"/>
              <a:gd name="connsiteY5" fmla="*/ 651736 h 653722"/>
              <a:gd name="connsiteX6" fmla="*/ 517994 w 535917"/>
              <a:gd name="connsiteY6" fmla="*/ 613636 h 653722"/>
              <a:gd name="connsiteX7" fmla="*/ 390994 w 535917"/>
              <a:gd name="connsiteY7" fmla="*/ 445361 h 653722"/>
              <a:gd name="connsiteX8" fmla="*/ 219544 w 535917"/>
              <a:gd name="connsiteY8" fmla="*/ 264386 h 653722"/>
              <a:gd name="connsiteX9" fmla="*/ 133819 w 535917"/>
              <a:gd name="connsiteY9" fmla="*/ 159611 h 653722"/>
              <a:gd name="connsiteX10" fmla="*/ 469 w 535917"/>
              <a:gd name="connsiteY10" fmla="*/ 861 h 65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535917" h="653722">
                <a:moveTo>
                  <a:pt x="469" y="861"/>
                </a:moveTo>
                <a:cubicBezTo>
                  <a:pt x="8936" y="13561"/>
                  <a:pt x="153398" y="201944"/>
                  <a:pt x="184619" y="235811"/>
                </a:cubicBezTo>
                <a:cubicBezTo>
                  <a:pt x="215840" y="269678"/>
                  <a:pt x="165040" y="180778"/>
                  <a:pt x="187794" y="204061"/>
                </a:cubicBezTo>
                <a:cubicBezTo>
                  <a:pt x="210548" y="227344"/>
                  <a:pt x="321144" y="375511"/>
                  <a:pt x="321144" y="375511"/>
                </a:cubicBezTo>
                <a:cubicBezTo>
                  <a:pt x="369298" y="436894"/>
                  <a:pt x="441794" y="526324"/>
                  <a:pt x="476719" y="572361"/>
                </a:cubicBezTo>
                <a:cubicBezTo>
                  <a:pt x="511644" y="618398"/>
                  <a:pt x="523815" y="644857"/>
                  <a:pt x="530694" y="651736"/>
                </a:cubicBezTo>
                <a:cubicBezTo>
                  <a:pt x="537573" y="658615"/>
                  <a:pt x="541277" y="648032"/>
                  <a:pt x="517994" y="613636"/>
                </a:cubicBezTo>
                <a:cubicBezTo>
                  <a:pt x="494711" y="579240"/>
                  <a:pt x="440736" y="503569"/>
                  <a:pt x="390994" y="445361"/>
                </a:cubicBezTo>
                <a:cubicBezTo>
                  <a:pt x="341252" y="387153"/>
                  <a:pt x="262406" y="312011"/>
                  <a:pt x="219544" y="264386"/>
                </a:cubicBezTo>
                <a:cubicBezTo>
                  <a:pt x="176682" y="216761"/>
                  <a:pt x="167156" y="199828"/>
                  <a:pt x="133819" y="159611"/>
                </a:cubicBezTo>
                <a:cubicBezTo>
                  <a:pt x="100482" y="119394"/>
                  <a:pt x="-7998" y="-11839"/>
                  <a:pt x="469" y="86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3142B598-EC7A-2D74-2975-FDBE6239E1F7}"/>
              </a:ext>
            </a:extLst>
          </p:cNvPr>
          <p:cNvSpPr/>
          <p:nvPr/>
        </p:nvSpPr>
        <p:spPr>
          <a:xfrm>
            <a:off x="3612510" y="2838426"/>
            <a:ext cx="76983" cy="808121"/>
          </a:xfrm>
          <a:custGeom>
            <a:avLst/>
            <a:gdLst>
              <a:gd name="connsiteX0" fmla="*/ 6990 w 76983"/>
              <a:gd name="connsiteY0" fmla="*/ 24 h 808121"/>
              <a:gd name="connsiteX1" fmla="*/ 13340 w 76983"/>
              <a:gd name="connsiteY1" fmla="*/ 184174 h 808121"/>
              <a:gd name="connsiteX2" fmla="*/ 6990 w 76983"/>
              <a:gd name="connsiteY2" fmla="*/ 149249 h 808121"/>
              <a:gd name="connsiteX3" fmla="*/ 64140 w 76983"/>
              <a:gd name="connsiteY3" fmla="*/ 444524 h 808121"/>
              <a:gd name="connsiteX4" fmla="*/ 38740 w 76983"/>
              <a:gd name="connsiteY4" fmla="*/ 609624 h 808121"/>
              <a:gd name="connsiteX5" fmla="*/ 54615 w 76983"/>
              <a:gd name="connsiteY5" fmla="*/ 549299 h 808121"/>
              <a:gd name="connsiteX6" fmla="*/ 76840 w 76983"/>
              <a:gd name="connsiteY6" fmla="*/ 806474 h 808121"/>
              <a:gd name="connsiteX7" fmla="*/ 60965 w 76983"/>
              <a:gd name="connsiteY7" fmla="*/ 635024 h 808121"/>
              <a:gd name="connsiteX8" fmla="*/ 3815 w 76983"/>
              <a:gd name="connsiteY8" fmla="*/ 174649 h 808121"/>
              <a:gd name="connsiteX9" fmla="*/ 6990 w 76983"/>
              <a:gd name="connsiteY9" fmla="*/ 24 h 808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6983" h="808121">
                <a:moveTo>
                  <a:pt x="6990" y="24"/>
                </a:moveTo>
                <a:cubicBezTo>
                  <a:pt x="8577" y="1611"/>
                  <a:pt x="13340" y="159303"/>
                  <a:pt x="13340" y="184174"/>
                </a:cubicBezTo>
                <a:cubicBezTo>
                  <a:pt x="13340" y="209045"/>
                  <a:pt x="-1477" y="105857"/>
                  <a:pt x="6990" y="149249"/>
                </a:cubicBezTo>
                <a:cubicBezTo>
                  <a:pt x="15457" y="192641"/>
                  <a:pt x="58848" y="367795"/>
                  <a:pt x="64140" y="444524"/>
                </a:cubicBezTo>
                <a:cubicBezTo>
                  <a:pt x="69432" y="521253"/>
                  <a:pt x="40327" y="592162"/>
                  <a:pt x="38740" y="609624"/>
                </a:cubicBezTo>
                <a:cubicBezTo>
                  <a:pt x="37153" y="627086"/>
                  <a:pt x="48265" y="516491"/>
                  <a:pt x="54615" y="549299"/>
                </a:cubicBezTo>
                <a:cubicBezTo>
                  <a:pt x="60965" y="582107"/>
                  <a:pt x="75782" y="792187"/>
                  <a:pt x="76840" y="806474"/>
                </a:cubicBezTo>
                <a:cubicBezTo>
                  <a:pt x="77898" y="820761"/>
                  <a:pt x="73136" y="740328"/>
                  <a:pt x="60965" y="635024"/>
                </a:cubicBezTo>
                <a:cubicBezTo>
                  <a:pt x="48794" y="529720"/>
                  <a:pt x="13340" y="274661"/>
                  <a:pt x="3815" y="174649"/>
                </a:cubicBezTo>
                <a:cubicBezTo>
                  <a:pt x="-5710" y="74637"/>
                  <a:pt x="5403" y="-1563"/>
                  <a:pt x="6990" y="2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76FD52BE-7D37-FA59-AFA0-C7F7EE9DE565}"/>
              </a:ext>
            </a:extLst>
          </p:cNvPr>
          <p:cNvSpPr/>
          <p:nvPr/>
        </p:nvSpPr>
        <p:spPr>
          <a:xfrm>
            <a:off x="3130548" y="3101971"/>
            <a:ext cx="563023" cy="644157"/>
          </a:xfrm>
          <a:custGeom>
            <a:avLst/>
            <a:gdLst>
              <a:gd name="connsiteX0" fmla="*/ 2 w 563023"/>
              <a:gd name="connsiteY0" fmla="*/ 4 h 644157"/>
              <a:gd name="connsiteX1" fmla="*/ 184152 w 563023"/>
              <a:gd name="connsiteY1" fmla="*/ 228604 h 644157"/>
              <a:gd name="connsiteX2" fmla="*/ 177802 w 563023"/>
              <a:gd name="connsiteY2" fmla="*/ 219079 h 644157"/>
              <a:gd name="connsiteX3" fmla="*/ 292102 w 563023"/>
              <a:gd name="connsiteY3" fmla="*/ 352429 h 644157"/>
              <a:gd name="connsiteX4" fmla="*/ 260352 w 563023"/>
              <a:gd name="connsiteY4" fmla="*/ 339729 h 644157"/>
              <a:gd name="connsiteX5" fmla="*/ 403227 w 563023"/>
              <a:gd name="connsiteY5" fmla="*/ 463554 h 644157"/>
              <a:gd name="connsiteX6" fmla="*/ 555627 w 563023"/>
              <a:gd name="connsiteY6" fmla="*/ 625479 h 644157"/>
              <a:gd name="connsiteX7" fmla="*/ 501652 w 563023"/>
              <a:gd name="connsiteY7" fmla="*/ 596904 h 644157"/>
              <a:gd name="connsiteX8" fmla="*/ 180977 w 563023"/>
              <a:gd name="connsiteY8" fmla="*/ 234954 h 644157"/>
              <a:gd name="connsiteX9" fmla="*/ 2 w 563023"/>
              <a:gd name="connsiteY9" fmla="*/ 4 h 644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63023" h="644157">
                <a:moveTo>
                  <a:pt x="2" y="4"/>
                </a:moveTo>
                <a:cubicBezTo>
                  <a:pt x="531" y="-1054"/>
                  <a:pt x="154519" y="192091"/>
                  <a:pt x="184152" y="228604"/>
                </a:cubicBezTo>
                <a:cubicBezTo>
                  <a:pt x="213785" y="265117"/>
                  <a:pt x="159810" y="198442"/>
                  <a:pt x="177802" y="219079"/>
                </a:cubicBezTo>
                <a:cubicBezTo>
                  <a:pt x="195794" y="239717"/>
                  <a:pt x="278344" y="332321"/>
                  <a:pt x="292102" y="352429"/>
                </a:cubicBezTo>
                <a:cubicBezTo>
                  <a:pt x="305860" y="372537"/>
                  <a:pt x="241831" y="321208"/>
                  <a:pt x="260352" y="339729"/>
                </a:cubicBezTo>
                <a:cubicBezTo>
                  <a:pt x="278873" y="358250"/>
                  <a:pt x="354015" y="415929"/>
                  <a:pt x="403227" y="463554"/>
                </a:cubicBezTo>
                <a:cubicBezTo>
                  <a:pt x="452440" y="511179"/>
                  <a:pt x="539223" y="603254"/>
                  <a:pt x="555627" y="625479"/>
                </a:cubicBezTo>
                <a:cubicBezTo>
                  <a:pt x="572031" y="647704"/>
                  <a:pt x="564094" y="661991"/>
                  <a:pt x="501652" y="596904"/>
                </a:cubicBezTo>
                <a:cubicBezTo>
                  <a:pt x="439210" y="531817"/>
                  <a:pt x="258764" y="328616"/>
                  <a:pt x="180977" y="234954"/>
                </a:cubicBezTo>
                <a:cubicBezTo>
                  <a:pt x="103190" y="141292"/>
                  <a:pt x="-527" y="1062"/>
                  <a:pt x="2" y="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C4436B22-F55E-DEC9-7B92-DB16CDE7060D}"/>
              </a:ext>
            </a:extLst>
          </p:cNvPr>
          <p:cNvSpPr/>
          <p:nvPr/>
        </p:nvSpPr>
        <p:spPr>
          <a:xfrm>
            <a:off x="3641243" y="2691060"/>
            <a:ext cx="109500" cy="1139787"/>
          </a:xfrm>
          <a:custGeom>
            <a:avLst/>
            <a:gdLst>
              <a:gd name="connsiteX0" fmla="*/ 482 w 109500"/>
              <a:gd name="connsiteY0" fmla="*/ 1340 h 1139787"/>
              <a:gd name="connsiteX1" fmla="*/ 25882 w 109500"/>
              <a:gd name="connsiteY1" fmla="*/ 255340 h 1139787"/>
              <a:gd name="connsiteX2" fmla="*/ 29057 w 109500"/>
              <a:gd name="connsiteY2" fmla="*/ 236290 h 1139787"/>
              <a:gd name="connsiteX3" fmla="*/ 54457 w 109500"/>
              <a:gd name="connsiteY3" fmla="*/ 477590 h 1139787"/>
              <a:gd name="connsiteX4" fmla="*/ 57632 w 109500"/>
              <a:gd name="connsiteY4" fmla="*/ 439490 h 1139787"/>
              <a:gd name="connsiteX5" fmla="*/ 89382 w 109500"/>
              <a:gd name="connsiteY5" fmla="*/ 849065 h 1139787"/>
              <a:gd name="connsiteX6" fmla="*/ 98907 w 109500"/>
              <a:gd name="connsiteY6" fmla="*/ 985590 h 1139787"/>
              <a:gd name="connsiteX7" fmla="*/ 105257 w 109500"/>
              <a:gd name="connsiteY7" fmla="*/ 1109415 h 1139787"/>
              <a:gd name="connsiteX8" fmla="*/ 105257 w 109500"/>
              <a:gd name="connsiteY8" fmla="*/ 1068140 h 1139787"/>
              <a:gd name="connsiteX9" fmla="*/ 51282 w 109500"/>
              <a:gd name="connsiteY9" fmla="*/ 382340 h 1139787"/>
              <a:gd name="connsiteX10" fmla="*/ 482 w 109500"/>
              <a:gd name="connsiteY10" fmla="*/ 1340 h 1139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9500" h="1139787">
                <a:moveTo>
                  <a:pt x="482" y="1340"/>
                </a:moveTo>
                <a:cubicBezTo>
                  <a:pt x="-3751" y="-19827"/>
                  <a:pt x="21120" y="216182"/>
                  <a:pt x="25882" y="255340"/>
                </a:cubicBezTo>
                <a:cubicBezTo>
                  <a:pt x="30645" y="294498"/>
                  <a:pt x="24295" y="199248"/>
                  <a:pt x="29057" y="236290"/>
                </a:cubicBezTo>
                <a:cubicBezTo>
                  <a:pt x="33819" y="273332"/>
                  <a:pt x="49695" y="443723"/>
                  <a:pt x="54457" y="477590"/>
                </a:cubicBezTo>
                <a:cubicBezTo>
                  <a:pt x="59219" y="511457"/>
                  <a:pt x="51811" y="377578"/>
                  <a:pt x="57632" y="439490"/>
                </a:cubicBezTo>
                <a:cubicBezTo>
                  <a:pt x="63453" y="501402"/>
                  <a:pt x="82503" y="758048"/>
                  <a:pt x="89382" y="849065"/>
                </a:cubicBezTo>
                <a:cubicBezTo>
                  <a:pt x="96261" y="940082"/>
                  <a:pt x="96261" y="942198"/>
                  <a:pt x="98907" y="985590"/>
                </a:cubicBezTo>
                <a:cubicBezTo>
                  <a:pt x="101553" y="1028982"/>
                  <a:pt x="104199" y="1095657"/>
                  <a:pt x="105257" y="1109415"/>
                </a:cubicBezTo>
                <a:cubicBezTo>
                  <a:pt x="106315" y="1123173"/>
                  <a:pt x="114253" y="1189319"/>
                  <a:pt x="105257" y="1068140"/>
                </a:cubicBezTo>
                <a:cubicBezTo>
                  <a:pt x="96261" y="946961"/>
                  <a:pt x="66099" y="558023"/>
                  <a:pt x="51282" y="382340"/>
                </a:cubicBezTo>
                <a:cubicBezTo>
                  <a:pt x="36465" y="206657"/>
                  <a:pt x="4715" y="22507"/>
                  <a:pt x="482" y="13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6F6B6A35-8319-6FEC-10A5-4FC8EFC0BDB5}"/>
              </a:ext>
            </a:extLst>
          </p:cNvPr>
          <p:cNvSpPr/>
          <p:nvPr/>
        </p:nvSpPr>
        <p:spPr>
          <a:xfrm>
            <a:off x="3635363" y="2654636"/>
            <a:ext cx="304879" cy="352346"/>
          </a:xfrm>
          <a:custGeom>
            <a:avLst/>
            <a:gdLst>
              <a:gd name="connsiteX0" fmla="*/ 12 w 304879"/>
              <a:gd name="connsiteY0" fmla="*/ 79039 h 352346"/>
              <a:gd name="connsiteX1" fmla="*/ 85737 w 304879"/>
              <a:gd name="connsiteY1" fmla="*/ 12364 h 352346"/>
              <a:gd name="connsiteX2" fmla="*/ 120662 w 304879"/>
              <a:gd name="connsiteY2" fmla="*/ 53639 h 352346"/>
              <a:gd name="connsiteX3" fmla="*/ 79387 w 304879"/>
              <a:gd name="connsiteY3" fmla="*/ 21889 h 352346"/>
              <a:gd name="connsiteX4" fmla="*/ 196862 w 304879"/>
              <a:gd name="connsiteY4" fmla="*/ 101264 h 352346"/>
              <a:gd name="connsiteX5" fmla="*/ 193687 w 304879"/>
              <a:gd name="connsiteY5" fmla="*/ 142539 h 352346"/>
              <a:gd name="connsiteX6" fmla="*/ 238137 w 304879"/>
              <a:gd name="connsiteY6" fmla="*/ 193339 h 352346"/>
              <a:gd name="connsiteX7" fmla="*/ 304812 w 304879"/>
              <a:gd name="connsiteY7" fmla="*/ 352089 h 352346"/>
              <a:gd name="connsiteX8" fmla="*/ 247662 w 304879"/>
              <a:gd name="connsiteY8" fmla="*/ 225089 h 352346"/>
              <a:gd name="connsiteX9" fmla="*/ 111137 w 304879"/>
              <a:gd name="connsiteY9" fmla="*/ 21889 h 352346"/>
              <a:gd name="connsiteX10" fmla="*/ 92087 w 304879"/>
              <a:gd name="connsiteY10" fmla="*/ 9189 h 352346"/>
              <a:gd name="connsiteX11" fmla="*/ 12 w 304879"/>
              <a:gd name="connsiteY11" fmla="*/ 79039 h 352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04879" h="352346">
                <a:moveTo>
                  <a:pt x="12" y="79039"/>
                </a:moveTo>
                <a:cubicBezTo>
                  <a:pt x="-1046" y="79568"/>
                  <a:pt x="65629" y="16597"/>
                  <a:pt x="85737" y="12364"/>
                </a:cubicBezTo>
                <a:cubicBezTo>
                  <a:pt x="105845" y="8131"/>
                  <a:pt x="121720" y="52051"/>
                  <a:pt x="120662" y="53639"/>
                </a:cubicBezTo>
                <a:cubicBezTo>
                  <a:pt x="119604" y="55227"/>
                  <a:pt x="66687" y="13952"/>
                  <a:pt x="79387" y="21889"/>
                </a:cubicBezTo>
                <a:cubicBezTo>
                  <a:pt x="92087" y="29826"/>
                  <a:pt x="177812" y="81156"/>
                  <a:pt x="196862" y="101264"/>
                </a:cubicBezTo>
                <a:cubicBezTo>
                  <a:pt x="215912" y="121372"/>
                  <a:pt x="186808" y="127193"/>
                  <a:pt x="193687" y="142539"/>
                </a:cubicBezTo>
                <a:cubicBezTo>
                  <a:pt x="200566" y="157885"/>
                  <a:pt x="219616" y="158414"/>
                  <a:pt x="238137" y="193339"/>
                </a:cubicBezTo>
                <a:cubicBezTo>
                  <a:pt x="256658" y="228264"/>
                  <a:pt x="303225" y="346797"/>
                  <a:pt x="304812" y="352089"/>
                </a:cubicBezTo>
                <a:cubicBezTo>
                  <a:pt x="306399" y="357381"/>
                  <a:pt x="279941" y="280122"/>
                  <a:pt x="247662" y="225089"/>
                </a:cubicBezTo>
                <a:cubicBezTo>
                  <a:pt x="215383" y="170056"/>
                  <a:pt x="111137" y="21889"/>
                  <a:pt x="111137" y="21889"/>
                </a:cubicBezTo>
                <a:cubicBezTo>
                  <a:pt x="85208" y="-14094"/>
                  <a:pt x="109020" y="3897"/>
                  <a:pt x="92087" y="9189"/>
                </a:cubicBezTo>
                <a:cubicBezTo>
                  <a:pt x="75154" y="14481"/>
                  <a:pt x="1070" y="78510"/>
                  <a:pt x="12" y="7903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99F1F6B5-0B0B-5843-CA90-518A32CE0021}"/>
              </a:ext>
            </a:extLst>
          </p:cNvPr>
          <p:cNvSpPr/>
          <p:nvPr/>
        </p:nvSpPr>
        <p:spPr>
          <a:xfrm>
            <a:off x="3727310" y="3450884"/>
            <a:ext cx="10667" cy="243102"/>
          </a:xfrm>
          <a:custGeom>
            <a:avLst/>
            <a:gdLst>
              <a:gd name="connsiteX0" fmla="*/ 140 w 10667"/>
              <a:gd name="connsiteY0" fmla="*/ 341 h 243102"/>
              <a:gd name="connsiteX1" fmla="*/ 9665 w 10667"/>
              <a:gd name="connsiteY1" fmla="*/ 187666 h 243102"/>
              <a:gd name="connsiteX2" fmla="*/ 9665 w 10667"/>
              <a:gd name="connsiteY2" fmla="*/ 241641 h 243102"/>
              <a:gd name="connsiteX3" fmla="*/ 3315 w 10667"/>
              <a:gd name="connsiteY3" fmla="*/ 143216 h 243102"/>
              <a:gd name="connsiteX4" fmla="*/ 140 w 10667"/>
              <a:gd name="connsiteY4" fmla="*/ 341 h 24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67" h="243102">
                <a:moveTo>
                  <a:pt x="140" y="341"/>
                </a:moveTo>
                <a:cubicBezTo>
                  <a:pt x="1198" y="7749"/>
                  <a:pt x="8077" y="147449"/>
                  <a:pt x="9665" y="187666"/>
                </a:cubicBezTo>
                <a:cubicBezTo>
                  <a:pt x="11253" y="227883"/>
                  <a:pt x="10723" y="249049"/>
                  <a:pt x="9665" y="241641"/>
                </a:cubicBezTo>
                <a:cubicBezTo>
                  <a:pt x="8607" y="234233"/>
                  <a:pt x="2257" y="178141"/>
                  <a:pt x="3315" y="143216"/>
                </a:cubicBezTo>
                <a:cubicBezTo>
                  <a:pt x="4373" y="108291"/>
                  <a:pt x="-918" y="-7067"/>
                  <a:pt x="140" y="34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6CF36CB4-BCCA-8389-4702-81B9830B7710}"/>
              </a:ext>
            </a:extLst>
          </p:cNvPr>
          <p:cNvSpPr/>
          <p:nvPr/>
        </p:nvSpPr>
        <p:spPr>
          <a:xfrm>
            <a:off x="3973801" y="2874279"/>
            <a:ext cx="55274" cy="273526"/>
          </a:xfrm>
          <a:custGeom>
            <a:avLst/>
            <a:gdLst>
              <a:gd name="connsiteX0" fmla="*/ 45749 w 55274"/>
              <a:gd name="connsiteY0" fmla="*/ 2271 h 273526"/>
              <a:gd name="connsiteX1" fmla="*/ 7649 w 55274"/>
              <a:gd name="connsiteY1" fmla="*/ 145146 h 273526"/>
              <a:gd name="connsiteX2" fmla="*/ 55274 w 55274"/>
              <a:gd name="connsiteY2" fmla="*/ 272146 h 273526"/>
              <a:gd name="connsiteX3" fmla="*/ 7649 w 55274"/>
              <a:gd name="connsiteY3" fmla="*/ 211821 h 273526"/>
              <a:gd name="connsiteX4" fmla="*/ 1299 w 55274"/>
              <a:gd name="connsiteY4" fmla="*/ 199121 h 273526"/>
              <a:gd name="connsiteX5" fmla="*/ 20349 w 55274"/>
              <a:gd name="connsiteY5" fmla="*/ 65771 h 273526"/>
              <a:gd name="connsiteX6" fmla="*/ 45749 w 55274"/>
              <a:gd name="connsiteY6" fmla="*/ 2271 h 273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274" h="273526">
                <a:moveTo>
                  <a:pt x="45749" y="2271"/>
                </a:moveTo>
                <a:cubicBezTo>
                  <a:pt x="43632" y="15500"/>
                  <a:pt x="6062" y="100167"/>
                  <a:pt x="7649" y="145146"/>
                </a:cubicBezTo>
                <a:cubicBezTo>
                  <a:pt x="9236" y="190125"/>
                  <a:pt x="55274" y="261034"/>
                  <a:pt x="55274" y="272146"/>
                </a:cubicBezTo>
                <a:cubicBezTo>
                  <a:pt x="55274" y="283258"/>
                  <a:pt x="16645" y="223992"/>
                  <a:pt x="7649" y="211821"/>
                </a:cubicBezTo>
                <a:cubicBezTo>
                  <a:pt x="-1347" y="199650"/>
                  <a:pt x="-818" y="223463"/>
                  <a:pt x="1299" y="199121"/>
                </a:cubicBezTo>
                <a:cubicBezTo>
                  <a:pt x="3416" y="174779"/>
                  <a:pt x="12412" y="94875"/>
                  <a:pt x="20349" y="65771"/>
                </a:cubicBezTo>
                <a:cubicBezTo>
                  <a:pt x="28286" y="36667"/>
                  <a:pt x="47866" y="-10958"/>
                  <a:pt x="45749" y="227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C8736A0B-5D34-1D71-208E-05921F2EE5A1}"/>
              </a:ext>
            </a:extLst>
          </p:cNvPr>
          <p:cNvSpPr/>
          <p:nvPr/>
        </p:nvSpPr>
        <p:spPr>
          <a:xfrm>
            <a:off x="3872918" y="3133440"/>
            <a:ext cx="241963" cy="356226"/>
          </a:xfrm>
          <a:custGeom>
            <a:avLst/>
            <a:gdLst>
              <a:gd name="connsiteX0" fmla="*/ 191082 w 241963"/>
              <a:gd name="connsiteY0" fmla="*/ 285 h 356226"/>
              <a:gd name="connsiteX1" fmla="*/ 70432 w 241963"/>
              <a:gd name="connsiteY1" fmla="*/ 86010 h 356226"/>
              <a:gd name="connsiteX2" fmla="*/ 582 w 241963"/>
              <a:gd name="connsiteY2" fmla="*/ 127285 h 356226"/>
              <a:gd name="connsiteX3" fmla="*/ 41857 w 241963"/>
              <a:gd name="connsiteY3" fmla="*/ 127285 h 356226"/>
              <a:gd name="connsiteX4" fmla="*/ 124407 w 241963"/>
              <a:gd name="connsiteY4" fmla="*/ 193960 h 356226"/>
              <a:gd name="connsiteX5" fmla="*/ 99007 w 241963"/>
              <a:gd name="connsiteY5" fmla="*/ 181260 h 356226"/>
              <a:gd name="connsiteX6" fmla="*/ 197432 w 241963"/>
              <a:gd name="connsiteY6" fmla="*/ 282860 h 356226"/>
              <a:gd name="connsiteX7" fmla="*/ 241882 w 241963"/>
              <a:gd name="connsiteY7" fmla="*/ 355885 h 356226"/>
              <a:gd name="connsiteX8" fmla="*/ 203782 w 241963"/>
              <a:gd name="connsiteY8" fmla="*/ 301910 h 356226"/>
              <a:gd name="connsiteX9" fmla="*/ 60907 w 241963"/>
              <a:gd name="connsiteY9" fmla="*/ 127285 h 356226"/>
              <a:gd name="connsiteX10" fmla="*/ 76782 w 241963"/>
              <a:gd name="connsiteY10" fmla="*/ 101885 h 356226"/>
              <a:gd name="connsiteX11" fmla="*/ 29157 w 241963"/>
              <a:gd name="connsiteY11" fmla="*/ 117760 h 356226"/>
              <a:gd name="connsiteX12" fmla="*/ 191082 w 241963"/>
              <a:gd name="connsiteY12" fmla="*/ 285 h 356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1963" h="356226">
                <a:moveTo>
                  <a:pt x="191082" y="285"/>
                </a:moveTo>
                <a:cubicBezTo>
                  <a:pt x="197961" y="-5007"/>
                  <a:pt x="102182" y="64843"/>
                  <a:pt x="70432" y="86010"/>
                </a:cubicBezTo>
                <a:cubicBezTo>
                  <a:pt x="38682" y="107177"/>
                  <a:pt x="5344" y="120406"/>
                  <a:pt x="582" y="127285"/>
                </a:cubicBezTo>
                <a:cubicBezTo>
                  <a:pt x="-4180" y="134164"/>
                  <a:pt x="21220" y="116173"/>
                  <a:pt x="41857" y="127285"/>
                </a:cubicBezTo>
                <a:cubicBezTo>
                  <a:pt x="62494" y="138397"/>
                  <a:pt x="114882" y="184964"/>
                  <a:pt x="124407" y="193960"/>
                </a:cubicBezTo>
                <a:cubicBezTo>
                  <a:pt x="133932" y="202956"/>
                  <a:pt x="86836" y="166443"/>
                  <a:pt x="99007" y="181260"/>
                </a:cubicBezTo>
                <a:cubicBezTo>
                  <a:pt x="111178" y="196077"/>
                  <a:pt x="173620" y="253756"/>
                  <a:pt x="197432" y="282860"/>
                </a:cubicBezTo>
                <a:cubicBezTo>
                  <a:pt x="221244" y="311964"/>
                  <a:pt x="240824" y="352710"/>
                  <a:pt x="241882" y="355885"/>
                </a:cubicBezTo>
                <a:cubicBezTo>
                  <a:pt x="242940" y="359060"/>
                  <a:pt x="233944" y="340010"/>
                  <a:pt x="203782" y="301910"/>
                </a:cubicBezTo>
                <a:cubicBezTo>
                  <a:pt x="173620" y="263810"/>
                  <a:pt x="82074" y="160622"/>
                  <a:pt x="60907" y="127285"/>
                </a:cubicBezTo>
                <a:cubicBezTo>
                  <a:pt x="39740" y="93948"/>
                  <a:pt x="82074" y="103472"/>
                  <a:pt x="76782" y="101885"/>
                </a:cubicBezTo>
                <a:cubicBezTo>
                  <a:pt x="71490" y="100298"/>
                  <a:pt x="13811" y="129402"/>
                  <a:pt x="29157" y="117760"/>
                </a:cubicBezTo>
                <a:cubicBezTo>
                  <a:pt x="44503" y="106118"/>
                  <a:pt x="184203" y="5577"/>
                  <a:pt x="191082" y="28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0BD6DCC5-7137-EB04-386C-E79A3B7DC943}"/>
              </a:ext>
            </a:extLst>
          </p:cNvPr>
          <p:cNvSpPr/>
          <p:nvPr/>
        </p:nvSpPr>
        <p:spPr>
          <a:xfrm>
            <a:off x="3517457" y="2102026"/>
            <a:ext cx="439753" cy="879309"/>
          </a:xfrm>
          <a:custGeom>
            <a:avLst/>
            <a:gdLst>
              <a:gd name="connsiteX0" fmla="*/ 19493 w 439753"/>
              <a:gd name="connsiteY0" fmla="*/ 18874 h 879309"/>
              <a:gd name="connsiteX1" fmla="*/ 171893 w 439753"/>
              <a:gd name="connsiteY1" fmla="*/ 383999 h 879309"/>
              <a:gd name="connsiteX2" fmla="*/ 159193 w 439753"/>
              <a:gd name="connsiteY2" fmla="*/ 295099 h 879309"/>
              <a:gd name="connsiteX3" fmla="*/ 206818 w 439753"/>
              <a:gd name="connsiteY3" fmla="*/ 441149 h 879309"/>
              <a:gd name="connsiteX4" fmla="*/ 321118 w 439753"/>
              <a:gd name="connsiteY4" fmla="*/ 707849 h 879309"/>
              <a:gd name="connsiteX5" fmla="*/ 314768 w 439753"/>
              <a:gd name="connsiteY5" fmla="*/ 641174 h 879309"/>
              <a:gd name="connsiteX6" fmla="*/ 429068 w 439753"/>
              <a:gd name="connsiteY6" fmla="*/ 876124 h 879309"/>
              <a:gd name="connsiteX7" fmla="*/ 390968 w 439753"/>
              <a:gd name="connsiteY7" fmla="*/ 730074 h 879309"/>
              <a:gd name="connsiteX8" fmla="*/ 41718 w 439753"/>
              <a:gd name="connsiteY8" fmla="*/ 120474 h 879309"/>
              <a:gd name="connsiteX9" fmla="*/ 19493 w 439753"/>
              <a:gd name="connsiteY9" fmla="*/ 18874 h 879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39753" h="879309">
                <a:moveTo>
                  <a:pt x="19493" y="18874"/>
                </a:moveTo>
                <a:cubicBezTo>
                  <a:pt x="41189" y="62795"/>
                  <a:pt x="148610" y="337962"/>
                  <a:pt x="171893" y="383999"/>
                </a:cubicBezTo>
                <a:cubicBezTo>
                  <a:pt x="195176" y="430037"/>
                  <a:pt x="153372" y="285574"/>
                  <a:pt x="159193" y="295099"/>
                </a:cubicBezTo>
                <a:cubicBezTo>
                  <a:pt x="165014" y="304624"/>
                  <a:pt x="179831" y="372357"/>
                  <a:pt x="206818" y="441149"/>
                </a:cubicBezTo>
                <a:cubicBezTo>
                  <a:pt x="233806" y="509941"/>
                  <a:pt x="303126" y="674512"/>
                  <a:pt x="321118" y="707849"/>
                </a:cubicBezTo>
                <a:cubicBezTo>
                  <a:pt x="339110" y="741186"/>
                  <a:pt x="296776" y="613128"/>
                  <a:pt x="314768" y="641174"/>
                </a:cubicBezTo>
                <a:cubicBezTo>
                  <a:pt x="332760" y="669220"/>
                  <a:pt x="416368" y="861307"/>
                  <a:pt x="429068" y="876124"/>
                </a:cubicBezTo>
                <a:cubicBezTo>
                  <a:pt x="441768" y="890941"/>
                  <a:pt x="455526" y="856016"/>
                  <a:pt x="390968" y="730074"/>
                </a:cubicBezTo>
                <a:cubicBezTo>
                  <a:pt x="326410" y="604132"/>
                  <a:pt x="101514" y="233716"/>
                  <a:pt x="41718" y="120474"/>
                </a:cubicBezTo>
                <a:cubicBezTo>
                  <a:pt x="-18078" y="7232"/>
                  <a:pt x="-2203" y="-25047"/>
                  <a:pt x="19493" y="1887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13AD09A8-953B-0651-0082-2908E131E7E8}"/>
              </a:ext>
            </a:extLst>
          </p:cNvPr>
          <p:cNvSpPr/>
          <p:nvPr/>
        </p:nvSpPr>
        <p:spPr>
          <a:xfrm>
            <a:off x="3548723" y="1840050"/>
            <a:ext cx="618294" cy="277847"/>
          </a:xfrm>
          <a:custGeom>
            <a:avLst/>
            <a:gdLst>
              <a:gd name="connsiteX0" fmla="*/ 927 w 618294"/>
              <a:gd name="connsiteY0" fmla="*/ 277675 h 277847"/>
              <a:gd name="connsiteX1" fmla="*/ 305727 w 618294"/>
              <a:gd name="connsiteY1" fmla="*/ 153850 h 277847"/>
              <a:gd name="connsiteX2" fmla="*/ 216827 w 618294"/>
              <a:gd name="connsiteY2" fmla="*/ 166550 h 277847"/>
              <a:gd name="connsiteX3" fmla="*/ 423202 w 618294"/>
              <a:gd name="connsiteY3" fmla="*/ 90350 h 277847"/>
              <a:gd name="connsiteX4" fmla="*/ 616877 w 618294"/>
              <a:gd name="connsiteY4" fmla="*/ 1450 h 277847"/>
              <a:gd name="connsiteX5" fmla="*/ 502577 w 618294"/>
              <a:gd name="connsiteY5" fmla="*/ 39550 h 277847"/>
              <a:gd name="connsiteX6" fmla="*/ 347002 w 618294"/>
              <a:gd name="connsiteY6" fmla="*/ 96700 h 277847"/>
              <a:gd name="connsiteX7" fmla="*/ 397802 w 618294"/>
              <a:gd name="connsiteY7" fmla="*/ 84000 h 277847"/>
              <a:gd name="connsiteX8" fmla="*/ 216827 w 618294"/>
              <a:gd name="connsiteY8" fmla="*/ 179250 h 277847"/>
              <a:gd name="connsiteX9" fmla="*/ 927 w 618294"/>
              <a:gd name="connsiteY9" fmla="*/ 277675 h 277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18294" h="277847">
                <a:moveTo>
                  <a:pt x="927" y="277675"/>
                </a:moveTo>
                <a:cubicBezTo>
                  <a:pt x="15744" y="273442"/>
                  <a:pt x="269744" y="172371"/>
                  <a:pt x="305727" y="153850"/>
                </a:cubicBezTo>
                <a:cubicBezTo>
                  <a:pt x="341710" y="135329"/>
                  <a:pt x="197248" y="177133"/>
                  <a:pt x="216827" y="166550"/>
                </a:cubicBezTo>
                <a:cubicBezTo>
                  <a:pt x="236406" y="155967"/>
                  <a:pt x="356527" y="117867"/>
                  <a:pt x="423202" y="90350"/>
                </a:cubicBezTo>
                <a:cubicBezTo>
                  <a:pt x="489877" y="62833"/>
                  <a:pt x="603648" y="9917"/>
                  <a:pt x="616877" y="1450"/>
                </a:cubicBezTo>
                <a:cubicBezTo>
                  <a:pt x="630106" y="-7017"/>
                  <a:pt x="547556" y="23675"/>
                  <a:pt x="502577" y="39550"/>
                </a:cubicBezTo>
                <a:cubicBezTo>
                  <a:pt x="457598" y="55425"/>
                  <a:pt x="364464" y="89292"/>
                  <a:pt x="347002" y="96700"/>
                </a:cubicBezTo>
                <a:cubicBezTo>
                  <a:pt x="329540" y="104108"/>
                  <a:pt x="419498" y="70242"/>
                  <a:pt x="397802" y="84000"/>
                </a:cubicBezTo>
                <a:cubicBezTo>
                  <a:pt x="376106" y="97758"/>
                  <a:pt x="280856" y="151204"/>
                  <a:pt x="216827" y="179250"/>
                </a:cubicBezTo>
                <a:cubicBezTo>
                  <a:pt x="152798" y="207296"/>
                  <a:pt x="-13890" y="281908"/>
                  <a:pt x="927" y="27767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BD4CEC5-48FB-EEEC-037C-E2332EC0A020}"/>
              </a:ext>
            </a:extLst>
          </p:cNvPr>
          <p:cNvSpPr/>
          <p:nvPr/>
        </p:nvSpPr>
        <p:spPr>
          <a:xfrm>
            <a:off x="3959197" y="1893133"/>
            <a:ext cx="152428" cy="1074431"/>
          </a:xfrm>
          <a:custGeom>
            <a:avLst/>
            <a:gdLst>
              <a:gd name="connsiteX0" fmla="*/ 152428 w 152428"/>
              <a:gd name="connsiteY0" fmla="*/ 2342 h 1074431"/>
              <a:gd name="connsiteX1" fmla="*/ 95278 w 152428"/>
              <a:gd name="connsiteY1" fmla="*/ 367467 h 1074431"/>
              <a:gd name="connsiteX2" fmla="*/ 107978 w 152428"/>
              <a:gd name="connsiteY2" fmla="*/ 345242 h 1074431"/>
              <a:gd name="connsiteX3" fmla="*/ 76228 w 152428"/>
              <a:gd name="connsiteY3" fmla="*/ 503992 h 1074431"/>
              <a:gd name="connsiteX4" fmla="*/ 19078 w 152428"/>
              <a:gd name="connsiteY4" fmla="*/ 910392 h 1074431"/>
              <a:gd name="connsiteX5" fmla="*/ 28 w 152428"/>
              <a:gd name="connsiteY5" fmla="*/ 1072317 h 1074431"/>
              <a:gd name="connsiteX6" fmla="*/ 22253 w 152428"/>
              <a:gd name="connsiteY6" fmla="*/ 935792 h 1074431"/>
              <a:gd name="connsiteX7" fmla="*/ 117503 w 152428"/>
              <a:gd name="connsiteY7" fmla="*/ 154742 h 1074431"/>
              <a:gd name="connsiteX8" fmla="*/ 95278 w 152428"/>
              <a:gd name="connsiteY8" fmla="*/ 208717 h 1074431"/>
              <a:gd name="connsiteX9" fmla="*/ 152428 w 152428"/>
              <a:gd name="connsiteY9" fmla="*/ 2342 h 107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2428" h="1074431">
                <a:moveTo>
                  <a:pt x="152428" y="2342"/>
                </a:moveTo>
                <a:cubicBezTo>
                  <a:pt x="152428" y="28800"/>
                  <a:pt x="102686" y="310317"/>
                  <a:pt x="95278" y="367467"/>
                </a:cubicBezTo>
                <a:cubicBezTo>
                  <a:pt x="87870" y="424617"/>
                  <a:pt x="111153" y="322488"/>
                  <a:pt x="107978" y="345242"/>
                </a:cubicBezTo>
                <a:cubicBezTo>
                  <a:pt x="104803" y="367996"/>
                  <a:pt x="91045" y="409800"/>
                  <a:pt x="76228" y="503992"/>
                </a:cubicBezTo>
                <a:cubicBezTo>
                  <a:pt x="61411" y="598184"/>
                  <a:pt x="31778" y="815671"/>
                  <a:pt x="19078" y="910392"/>
                </a:cubicBezTo>
                <a:cubicBezTo>
                  <a:pt x="6378" y="1005113"/>
                  <a:pt x="-501" y="1068084"/>
                  <a:pt x="28" y="1072317"/>
                </a:cubicBezTo>
                <a:cubicBezTo>
                  <a:pt x="557" y="1076550"/>
                  <a:pt x="2674" y="1088721"/>
                  <a:pt x="22253" y="935792"/>
                </a:cubicBezTo>
                <a:cubicBezTo>
                  <a:pt x="41832" y="782863"/>
                  <a:pt x="105332" y="275921"/>
                  <a:pt x="117503" y="154742"/>
                </a:cubicBezTo>
                <a:cubicBezTo>
                  <a:pt x="129674" y="33563"/>
                  <a:pt x="93161" y="235705"/>
                  <a:pt x="95278" y="208717"/>
                </a:cubicBezTo>
                <a:cubicBezTo>
                  <a:pt x="97395" y="181730"/>
                  <a:pt x="152428" y="-24116"/>
                  <a:pt x="152428" y="234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8B969039-61F5-41F7-A8C8-5B2ADBF10D2C}"/>
              </a:ext>
            </a:extLst>
          </p:cNvPr>
          <p:cNvSpPr/>
          <p:nvPr/>
        </p:nvSpPr>
        <p:spPr>
          <a:xfrm>
            <a:off x="3977295" y="1835047"/>
            <a:ext cx="166286" cy="1140756"/>
          </a:xfrm>
          <a:custGeom>
            <a:avLst/>
            <a:gdLst>
              <a:gd name="connsiteX0" fmla="*/ 166080 w 166286"/>
              <a:gd name="connsiteY0" fmla="*/ 103 h 1140756"/>
              <a:gd name="connsiteX1" fmla="*/ 105755 w 166286"/>
              <a:gd name="connsiteY1" fmla="*/ 393803 h 1140756"/>
              <a:gd name="connsiteX2" fmla="*/ 61305 w 166286"/>
              <a:gd name="connsiteY2" fmla="*/ 730353 h 1140756"/>
              <a:gd name="connsiteX3" fmla="*/ 74005 w 166286"/>
              <a:gd name="connsiteY3" fmla="*/ 704953 h 1140756"/>
              <a:gd name="connsiteX4" fmla="*/ 35905 w 166286"/>
              <a:gd name="connsiteY4" fmla="*/ 993878 h 1140756"/>
              <a:gd name="connsiteX5" fmla="*/ 980 w 166286"/>
              <a:gd name="connsiteY5" fmla="*/ 1133578 h 1140756"/>
              <a:gd name="connsiteX6" fmla="*/ 20030 w 166286"/>
              <a:gd name="connsiteY6" fmla="*/ 1038328 h 1140756"/>
              <a:gd name="connsiteX7" fmla="*/ 121630 w 166286"/>
              <a:gd name="connsiteY7" fmla="*/ 362053 h 1140756"/>
              <a:gd name="connsiteX8" fmla="*/ 166080 w 166286"/>
              <a:gd name="connsiteY8" fmla="*/ 103 h 1140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6286" h="1140756">
                <a:moveTo>
                  <a:pt x="166080" y="103"/>
                </a:moveTo>
                <a:cubicBezTo>
                  <a:pt x="163434" y="5395"/>
                  <a:pt x="123217" y="272095"/>
                  <a:pt x="105755" y="393803"/>
                </a:cubicBezTo>
                <a:cubicBezTo>
                  <a:pt x="88292" y="515511"/>
                  <a:pt x="66597" y="678495"/>
                  <a:pt x="61305" y="730353"/>
                </a:cubicBezTo>
                <a:cubicBezTo>
                  <a:pt x="56013" y="782211"/>
                  <a:pt x="78238" y="661032"/>
                  <a:pt x="74005" y="704953"/>
                </a:cubicBezTo>
                <a:cubicBezTo>
                  <a:pt x="69772" y="748874"/>
                  <a:pt x="48076" y="922441"/>
                  <a:pt x="35905" y="993878"/>
                </a:cubicBezTo>
                <a:cubicBezTo>
                  <a:pt x="23734" y="1065315"/>
                  <a:pt x="3626" y="1126170"/>
                  <a:pt x="980" y="1133578"/>
                </a:cubicBezTo>
                <a:cubicBezTo>
                  <a:pt x="-1666" y="1140986"/>
                  <a:pt x="-78" y="1166915"/>
                  <a:pt x="20030" y="1038328"/>
                </a:cubicBezTo>
                <a:cubicBezTo>
                  <a:pt x="40138" y="909741"/>
                  <a:pt x="97818" y="530328"/>
                  <a:pt x="121630" y="362053"/>
                </a:cubicBezTo>
                <a:cubicBezTo>
                  <a:pt x="145442" y="193778"/>
                  <a:pt x="168726" y="-5189"/>
                  <a:pt x="166080" y="10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2163505E-78DB-B3D7-DB8F-CC50A2330C4F}"/>
              </a:ext>
            </a:extLst>
          </p:cNvPr>
          <p:cNvSpPr/>
          <p:nvPr/>
        </p:nvSpPr>
        <p:spPr>
          <a:xfrm>
            <a:off x="3939807" y="3152773"/>
            <a:ext cx="178175" cy="307995"/>
          </a:xfrm>
          <a:custGeom>
            <a:avLst/>
            <a:gdLst>
              <a:gd name="connsiteX0" fmla="*/ 133718 w 178175"/>
              <a:gd name="connsiteY0" fmla="*/ 2 h 307995"/>
              <a:gd name="connsiteX1" fmla="*/ 13068 w 178175"/>
              <a:gd name="connsiteY1" fmla="*/ 88902 h 307995"/>
              <a:gd name="connsiteX2" fmla="*/ 25768 w 178175"/>
              <a:gd name="connsiteY2" fmla="*/ 107952 h 307995"/>
              <a:gd name="connsiteX3" fmla="*/ 41643 w 178175"/>
              <a:gd name="connsiteY3" fmla="*/ 158752 h 307995"/>
              <a:gd name="connsiteX4" fmla="*/ 47993 w 178175"/>
              <a:gd name="connsiteY4" fmla="*/ 152402 h 307995"/>
              <a:gd name="connsiteX5" fmla="*/ 121018 w 178175"/>
              <a:gd name="connsiteY5" fmla="*/ 225427 h 307995"/>
              <a:gd name="connsiteX6" fmla="*/ 178168 w 178175"/>
              <a:gd name="connsiteY6" fmla="*/ 307977 h 307995"/>
              <a:gd name="connsiteX7" fmla="*/ 124193 w 178175"/>
              <a:gd name="connsiteY7" fmla="*/ 231777 h 307995"/>
              <a:gd name="connsiteX8" fmla="*/ 9893 w 178175"/>
              <a:gd name="connsiteY8" fmla="*/ 114302 h 307995"/>
              <a:gd name="connsiteX9" fmla="*/ 73393 w 178175"/>
              <a:gd name="connsiteY9" fmla="*/ 79377 h 307995"/>
              <a:gd name="connsiteX10" fmla="*/ 368 w 178175"/>
              <a:gd name="connsiteY10" fmla="*/ 92077 h 307995"/>
              <a:gd name="connsiteX11" fmla="*/ 133718 w 178175"/>
              <a:gd name="connsiteY11" fmla="*/ 2 h 307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78175" h="307995">
                <a:moveTo>
                  <a:pt x="133718" y="2"/>
                </a:moveTo>
                <a:cubicBezTo>
                  <a:pt x="135835" y="-527"/>
                  <a:pt x="13068" y="88902"/>
                  <a:pt x="13068" y="88902"/>
                </a:cubicBezTo>
                <a:cubicBezTo>
                  <a:pt x="-4924" y="106894"/>
                  <a:pt x="21006" y="96310"/>
                  <a:pt x="25768" y="107952"/>
                </a:cubicBezTo>
                <a:cubicBezTo>
                  <a:pt x="30530" y="119594"/>
                  <a:pt x="41643" y="158752"/>
                  <a:pt x="41643" y="158752"/>
                </a:cubicBezTo>
                <a:cubicBezTo>
                  <a:pt x="45347" y="166160"/>
                  <a:pt x="34764" y="141290"/>
                  <a:pt x="47993" y="152402"/>
                </a:cubicBezTo>
                <a:cubicBezTo>
                  <a:pt x="61222" y="163514"/>
                  <a:pt x="99322" y="199498"/>
                  <a:pt x="121018" y="225427"/>
                </a:cubicBezTo>
                <a:cubicBezTo>
                  <a:pt x="142714" y="251356"/>
                  <a:pt x="177639" y="306919"/>
                  <a:pt x="178168" y="307977"/>
                </a:cubicBezTo>
                <a:cubicBezTo>
                  <a:pt x="178697" y="309035"/>
                  <a:pt x="152239" y="264056"/>
                  <a:pt x="124193" y="231777"/>
                </a:cubicBezTo>
                <a:cubicBezTo>
                  <a:pt x="96147" y="199498"/>
                  <a:pt x="18360" y="139702"/>
                  <a:pt x="9893" y="114302"/>
                </a:cubicBezTo>
                <a:cubicBezTo>
                  <a:pt x="1426" y="88902"/>
                  <a:pt x="74980" y="83081"/>
                  <a:pt x="73393" y="79377"/>
                </a:cubicBezTo>
                <a:cubicBezTo>
                  <a:pt x="71806" y="75673"/>
                  <a:pt x="-5982" y="99485"/>
                  <a:pt x="368" y="92077"/>
                </a:cubicBezTo>
                <a:cubicBezTo>
                  <a:pt x="6718" y="84669"/>
                  <a:pt x="131601" y="531"/>
                  <a:pt x="133718" y="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DF4AC7DD-312E-63C6-57A3-4C3DAED66822}"/>
              </a:ext>
            </a:extLst>
          </p:cNvPr>
          <p:cNvSpPr/>
          <p:nvPr/>
        </p:nvSpPr>
        <p:spPr>
          <a:xfrm>
            <a:off x="4006942" y="3136659"/>
            <a:ext cx="156605" cy="306565"/>
          </a:xfrm>
          <a:custGeom>
            <a:avLst/>
            <a:gdLst>
              <a:gd name="connsiteX0" fmla="*/ 3083 w 156605"/>
              <a:gd name="connsiteY0" fmla="*/ 3416 h 306565"/>
              <a:gd name="connsiteX1" fmla="*/ 149133 w 156605"/>
              <a:gd name="connsiteY1" fmla="*/ 295516 h 306565"/>
              <a:gd name="connsiteX2" fmla="*/ 126908 w 156605"/>
              <a:gd name="connsiteY2" fmla="*/ 235191 h 306565"/>
              <a:gd name="connsiteX3" fmla="*/ 53883 w 156605"/>
              <a:gd name="connsiteY3" fmla="*/ 139941 h 306565"/>
              <a:gd name="connsiteX4" fmla="*/ 3083 w 156605"/>
              <a:gd name="connsiteY4" fmla="*/ 3416 h 306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6605" h="306565">
                <a:moveTo>
                  <a:pt x="3083" y="3416"/>
                </a:moveTo>
                <a:cubicBezTo>
                  <a:pt x="18958" y="29345"/>
                  <a:pt x="128495" y="256887"/>
                  <a:pt x="149133" y="295516"/>
                </a:cubicBezTo>
                <a:cubicBezTo>
                  <a:pt x="169771" y="334145"/>
                  <a:pt x="142783" y="261120"/>
                  <a:pt x="126908" y="235191"/>
                </a:cubicBezTo>
                <a:cubicBezTo>
                  <a:pt x="111033" y="209262"/>
                  <a:pt x="70816" y="173278"/>
                  <a:pt x="53883" y="139941"/>
                </a:cubicBezTo>
                <a:cubicBezTo>
                  <a:pt x="36950" y="106604"/>
                  <a:pt x="-12792" y="-22513"/>
                  <a:pt x="3083" y="34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16D47DC0-8873-F172-A8B4-D5B7311C0271}"/>
              </a:ext>
            </a:extLst>
          </p:cNvPr>
          <p:cNvSpPr/>
          <p:nvPr/>
        </p:nvSpPr>
        <p:spPr>
          <a:xfrm>
            <a:off x="4104612" y="3381335"/>
            <a:ext cx="42114" cy="120749"/>
          </a:xfrm>
          <a:custGeom>
            <a:avLst/>
            <a:gdLst>
              <a:gd name="connsiteX0" fmla="*/ 41938 w 42114"/>
              <a:gd name="connsiteY0" fmla="*/ 40 h 120749"/>
              <a:gd name="connsiteX1" fmla="*/ 19713 w 42114"/>
              <a:gd name="connsiteY1" fmla="*/ 63540 h 120749"/>
              <a:gd name="connsiteX2" fmla="*/ 663 w 42114"/>
              <a:gd name="connsiteY2" fmla="*/ 120690 h 120749"/>
              <a:gd name="connsiteX3" fmla="*/ 7013 w 42114"/>
              <a:gd name="connsiteY3" fmla="*/ 73065 h 120749"/>
              <a:gd name="connsiteX4" fmla="*/ 41938 w 42114"/>
              <a:gd name="connsiteY4" fmla="*/ 40 h 120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114" h="120749">
                <a:moveTo>
                  <a:pt x="41938" y="40"/>
                </a:moveTo>
                <a:cubicBezTo>
                  <a:pt x="44055" y="-1548"/>
                  <a:pt x="26592" y="43432"/>
                  <a:pt x="19713" y="63540"/>
                </a:cubicBezTo>
                <a:cubicBezTo>
                  <a:pt x="12834" y="83648"/>
                  <a:pt x="2780" y="119102"/>
                  <a:pt x="663" y="120690"/>
                </a:cubicBezTo>
                <a:cubicBezTo>
                  <a:pt x="-1454" y="122278"/>
                  <a:pt x="1721" y="91586"/>
                  <a:pt x="7013" y="73065"/>
                </a:cubicBezTo>
                <a:cubicBezTo>
                  <a:pt x="12305" y="54544"/>
                  <a:pt x="39821" y="1628"/>
                  <a:pt x="41938" y="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81403E8E-9E3B-F053-CB90-1148309B435C}"/>
              </a:ext>
            </a:extLst>
          </p:cNvPr>
          <p:cNvSpPr/>
          <p:nvPr/>
        </p:nvSpPr>
        <p:spPr>
          <a:xfrm>
            <a:off x="4061451" y="3411809"/>
            <a:ext cx="91998" cy="252439"/>
          </a:xfrm>
          <a:custGeom>
            <a:avLst/>
            <a:gdLst>
              <a:gd name="connsiteX0" fmla="*/ 91449 w 91998"/>
              <a:gd name="connsiteY0" fmla="*/ 1316 h 252439"/>
              <a:gd name="connsiteX1" fmla="*/ 59699 w 91998"/>
              <a:gd name="connsiteY1" fmla="*/ 80691 h 252439"/>
              <a:gd name="connsiteX2" fmla="*/ 37474 w 91998"/>
              <a:gd name="connsiteY2" fmla="*/ 134666 h 252439"/>
              <a:gd name="connsiteX3" fmla="*/ 59699 w 91998"/>
              <a:gd name="connsiteY3" fmla="*/ 102916 h 252439"/>
              <a:gd name="connsiteX4" fmla="*/ 2549 w 91998"/>
              <a:gd name="connsiteY4" fmla="*/ 248966 h 252439"/>
              <a:gd name="connsiteX5" fmla="*/ 12074 w 91998"/>
              <a:gd name="connsiteY5" fmla="*/ 201341 h 252439"/>
              <a:gd name="connsiteX6" fmla="*/ 31124 w 91998"/>
              <a:gd name="connsiteY6" fmla="*/ 141016 h 252439"/>
              <a:gd name="connsiteX7" fmla="*/ 31124 w 91998"/>
              <a:gd name="connsiteY7" fmla="*/ 150541 h 252439"/>
              <a:gd name="connsiteX8" fmla="*/ 91449 w 91998"/>
              <a:gd name="connsiteY8" fmla="*/ 1316 h 25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1998" h="252439">
                <a:moveTo>
                  <a:pt x="91449" y="1316"/>
                </a:moveTo>
                <a:cubicBezTo>
                  <a:pt x="96211" y="-10326"/>
                  <a:pt x="68695" y="58466"/>
                  <a:pt x="59699" y="80691"/>
                </a:cubicBezTo>
                <a:cubicBezTo>
                  <a:pt x="50703" y="102916"/>
                  <a:pt x="37474" y="130962"/>
                  <a:pt x="37474" y="134666"/>
                </a:cubicBezTo>
                <a:cubicBezTo>
                  <a:pt x="37474" y="138370"/>
                  <a:pt x="65520" y="83866"/>
                  <a:pt x="59699" y="102916"/>
                </a:cubicBezTo>
                <a:cubicBezTo>
                  <a:pt x="53878" y="121966"/>
                  <a:pt x="10486" y="232562"/>
                  <a:pt x="2549" y="248966"/>
                </a:cubicBezTo>
                <a:cubicBezTo>
                  <a:pt x="-5389" y="265370"/>
                  <a:pt x="7311" y="219333"/>
                  <a:pt x="12074" y="201341"/>
                </a:cubicBezTo>
                <a:cubicBezTo>
                  <a:pt x="16836" y="183349"/>
                  <a:pt x="27949" y="149483"/>
                  <a:pt x="31124" y="141016"/>
                </a:cubicBezTo>
                <a:cubicBezTo>
                  <a:pt x="34299" y="132549"/>
                  <a:pt x="22128" y="167474"/>
                  <a:pt x="31124" y="150541"/>
                </a:cubicBezTo>
                <a:cubicBezTo>
                  <a:pt x="40120" y="133608"/>
                  <a:pt x="86687" y="12958"/>
                  <a:pt x="91449" y="13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56AADB60-F252-4D64-F72F-5725C00E57F9}"/>
              </a:ext>
            </a:extLst>
          </p:cNvPr>
          <p:cNvSpPr/>
          <p:nvPr/>
        </p:nvSpPr>
        <p:spPr>
          <a:xfrm>
            <a:off x="4032250" y="3152775"/>
            <a:ext cx="228967" cy="649839"/>
          </a:xfrm>
          <a:custGeom>
            <a:avLst/>
            <a:gdLst>
              <a:gd name="connsiteX0" fmla="*/ 0 w 228967"/>
              <a:gd name="connsiteY0" fmla="*/ 0 h 649839"/>
              <a:gd name="connsiteX1" fmla="*/ 149225 w 228967"/>
              <a:gd name="connsiteY1" fmla="*/ 279400 h 649839"/>
              <a:gd name="connsiteX2" fmla="*/ 152400 w 228967"/>
              <a:gd name="connsiteY2" fmla="*/ 273050 h 649839"/>
              <a:gd name="connsiteX3" fmla="*/ 193675 w 228967"/>
              <a:gd name="connsiteY3" fmla="*/ 409575 h 649839"/>
              <a:gd name="connsiteX4" fmla="*/ 196850 w 228967"/>
              <a:gd name="connsiteY4" fmla="*/ 466725 h 649839"/>
              <a:gd name="connsiteX5" fmla="*/ 203200 w 228967"/>
              <a:gd name="connsiteY5" fmla="*/ 536575 h 649839"/>
              <a:gd name="connsiteX6" fmla="*/ 228600 w 228967"/>
              <a:gd name="connsiteY6" fmla="*/ 644525 h 649839"/>
              <a:gd name="connsiteX7" fmla="*/ 215900 w 228967"/>
              <a:gd name="connsiteY7" fmla="*/ 606425 h 649839"/>
              <a:gd name="connsiteX8" fmla="*/ 184150 w 228967"/>
              <a:gd name="connsiteY8" fmla="*/ 377825 h 649839"/>
              <a:gd name="connsiteX9" fmla="*/ 149225 w 228967"/>
              <a:gd name="connsiteY9" fmla="*/ 279400 h 649839"/>
              <a:gd name="connsiteX10" fmla="*/ 0 w 228967"/>
              <a:gd name="connsiteY10" fmla="*/ 0 h 649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28967" h="649839">
                <a:moveTo>
                  <a:pt x="0" y="0"/>
                </a:moveTo>
                <a:lnTo>
                  <a:pt x="149225" y="279400"/>
                </a:lnTo>
                <a:cubicBezTo>
                  <a:pt x="174625" y="324908"/>
                  <a:pt x="144992" y="251354"/>
                  <a:pt x="152400" y="273050"/>
                </a:cubicBezTo>
                <a:cubicBezTo>
                  <a:pt x="159808" y="294746"/>
                  <a:pt x="186267" y="377296"/>
                  <a:pt x="193675" y="409575"/>
                </a:cubicBezTo>
                <a:cubicBezTo>
                  <a:pt x="201083" y="441854"/>
                  <a:pt x="195263" y="445558"/>
                  <a:pt x="196850" y="466725"/>
                </a:cubicBezTo>
                <a:cubicBezTo>
                  <a:pt x="198437" y="487892"/>
                  <a:pt x="197908" y="506942"/>
                  <a:pt x="203200" y="536575"/>
                </a:cubicBezTo>
                <a:cubicBezTo>
                  <a:pt x="208492" y="566208"/>
                  <a:pt x="226483" y="632883"/>
                  <a:pt x="228600" y="644525"/>
                </a:cubicBezTo>
                <a:cubicBezTo>
                  <a:pt x="230717" y="656167"/>
                  <a:pt x="223308" y="650875"/>
                  <a:pt x="215900" y="606425"/>
                </a:cubicBezTo>
                <a:cubicBezTo>
                  <a:pt x="208492" y="561975"/>
                  <a:pt x="195262" y="432329"/>
                  <a:pt x="184150" y="377825"/>
                </a:cubicBezTo>
                <a:cubicBezTo>
                  <a:pt x="173038" y="323321"/>
                  <a:pt x="182033" y="338667"/>
                  <a:pt x="149225" y="279400"/>
                </a:cubicBezTo>
                <a:cubicBezTo>
                  <a:pt x="116417" y="220133"/>
                  <a:pt x="0" y="0"/>
                  <a:pt x="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5A00BD91-4784-6B92-0E72-CFB43CC051E6}"/>
              </a:ext>
            </a:extLst>
          </p:cNvPr>
          <p:cNvSpPr/>
          <p:nvPr/>
        </p:nvSpPr>
        <p:spPr>
          <a:xfrm>
            <a:off x="4110764" y="3368371"/>
            <a:ext cx="100573" cy="191853"/>
          </a:xfrm>
          <a:custGeom>
            <a:avLst/>
            <a:gdLst>
              <a:gd name="connsiteX0" fmla="*/ 861 w 100573"/>
              <a:gd name="connsiteY0" fmla="*/ 304 h 191853"/>
              <a:gd name="connsiteX1" fmla="*/ 51661 w 100573"/>
              <a:gd name="connsiteY1" fmla="*/ 86029 h 191853"/>
              <a:gd name="connsiteX2" fmla="*/ 96111 w 100573"/>
              <a:gd name="connsiteY2" fmla="*/ 155879 h 191853"/>
              <a:gd name="connsiteX3" fmla="*/ 92936 w 100573"/>
              <a:gd name="connsiteY3" fmla="*/ 190804 h 191853"/>
              <a:gd name="connsiteX4" fmla="*/ 96111 w 100573"/>
              <a:gd name="connsiteY4" fmla="*/ 117779 h 191853"/>
              <a:gd name="connsiteX5" fmla="*/ 861 w 100573"/>
              <a:gd name="connsiteY5" fmla="*/ 304 h 191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0573" h="191853">
                <a:moveTo>
                  <a:pt x="861" y="304"/>
                </a:moveTo>
                <a:cubicBezTo>
                  <a:pt x="-6547" y="-4988"/>
                  <a:pt x="35786" y="60100"/>
                  <a:pt x="51661" y="86029"/>
                </a:cubicBezTo>
                <a:cubicBezTo>
                  <a:pt x="67536" y="111958"/>
                  <a:pt x="89232" y="138417"/>
                  <a:pt x="96111" y="155879"/>
                </a:cubicBezTo>
                <a:cubicBezTo>
                  <a:pt x="102990" y="173341"/>
                  <a:pt x="92936" y="197154"/>
                  <a:pt x="92936" y="190804"/>
                </a:cubicBezTo>
                <a:cubicBezTo>
                  <a:pt x="92936" y="184454"/>
                  <a:pt x="107753" y="145825"/>
                  <a:pt x="96111" y="117779"/>
                </a:cubicBezTo>
                <a:cubicBezTo>
                  <a:pt x="84469" y="89733"/>
                  <a:pt x="8269" y="5596"/>
                  <a:pt x="861" y="30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459E5C17-F205-A94C-3BA5-53EB61F0E182}"/>
              </a:ext>
            </a:extLst>
          </p:cNvPr>
          <p:cNvSpPr/>
          <p:nvPr/>
        </p:nvSpPr>
        <p:spPr>
          <a:xfrm>
            <a:off x="4041438" y="1733623"/>
            <a:ext cx="715867" cy="1019208"/>
          </a:xfrm>
          <a:custGeom>
            <a:avLst/>
            <a:gdLst>
              <a:gd name="connsiteX0" fmla="*/ 337 w 715867"/>
              <a:gd name="connsiteY0" fmla="*/ 136452 h 1019208"/>
              <a:gd name="connsiteX1" fmla="*/ 254337 w 715867"/>
              <a:gd name="connsiteY1" fmla="*/ 50727 h 1019208"/>
              <a:gd name="connsiteX2" fmla="*/ 254337 w 715867"/>
              <a:gd name="connsiteY2" fmla="*/ 60252 h 1019208"/>
              <a:gd name="connsiteX3" fmla="*/ 282912 w 715867"/>
              <a:gd name="connsiteY3" fmla="*/ 107877 h 1019208"/>
              <a:gd name="connsiteX4" fmla="*/ 413087 w 715867"/>
              <a:gd name="connsiteY4" fmla="*/ 393627 h 1019208"/>
              <a:gd name="connsiteX5" fmla="*/ 533737 w 715867"/>
              <a:gd name="connsiteY5" fmla="*/ 641277 h 1019208"/>
              <a:gd name="connsiteX6" fmla="*/ 498812 w 715867"/>
              <a:gd name="connsiteY6" fmla="*/ 593652 h 1019208"/>
              <a:gd name="connsiteX7" fmla="*/ 714712 w 715867"/>
              <a:gd name="connsiteY7" fmla="*/ 1009577 h 1019208"/>
              <a:gd name="connsiteX8" fmla="*/ 568662 w 715867"/>
              <a:gd name="connsiteY8" fmla="*/ 815902 h 1019208"/>
              <a:gd name="connsiteX9" fmla="*/ 238462 w 715867"/>
              <a:gd name="connsiteY9" fmla="*/ 50727 h 1019208"/>
              <a:gd name="connsiteX10" fmla="*/ 209887 w 715867"/>
              <a:gd name="connsiteY10" fmla="*/ 69777 h 1019208"/>
              <a:gd name="connsiteX11" fmla="*/ 200362 w 715867"/>
              <a:gd name="connsiteY11" fmla="*/ 50727 h 1019208"/>
              <a:gd name="connsiteX12" fmla="*/ 337 w 715867"/>
              <a:gd name="connsiteY12" fmla="*/ 136452 h 1019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715867" h="1019208">
                <a:moveTo>
                  <a:pt x="337" y="136452"/>
                </a:moveTo>
                <a:cubicBezTo>
                  <a:pt x="9333" y="136452"/>
                  <a:pt x="212004" y="63427"/>
                  <a:pt x="254337" y="50727"/>
                </a:cubicBezTo>
                <a:cubicBezTo>
                  <a:pt x="296670" y="38027"/>
                  <a:pt x="249574" y="50727"/>
                  <a:pt x="254337" y="60252"/>
                </a:cubicBezTo>
                <a:cubicBezTo>
                  <a:pt x="259100" y="69777"/>
                  <a:pt x="256454" y="52315"/>
                  <a:pt x="282912" y="107877"/>
                </a:cubicBezTo>
                <a:cubicBezTo>
                  <a:pt x="309370" y="163439"/>
                  <a:pt x="371283" y="304727"/>
                  <a:pt x="413087" y="393627"/>
                </a:cubicBezTo>
                <a:cubicBezTo>
                  <a:pt x="454891" y="482527"/>
                  <a:pt x="519450" y="607940"/>
                  <a:pt x="533737" y="641277"/>
                </a:cubicBezTo>
                <a:cubicBezTo>
                  <a:pt x="548024" y="674614"/>
                  <a:pt x="468650" y="532269"/>
                  <a:pt x="498812" y="593652"/>
                </a:cubicBezTo>
                <a:cubicBezTo>
                  <a:pt x="528974" y="655035"/>
                  <a:pt x="703070" y="972535"/>
                  <a:pt x="714712" y="1009577"/>
                </a:cubicBezTo>
                <a:cubicBezTo>
                  <a:pt x="726354" y="1046619"/>
                  <a:pt x="648037" y="975710"/>
                  <a:pt x="568662" y="815902"/>
                </a:cubicBezTo>
                <a:cubicBezTo>
                  <a:pt x="489287" y="656094"/>
                  <a:pt x="298258" y="175081"/>
                  <a:pt x="238462" y="50727"/>
                </a:cubicBezTo>
                <a:cubicBezTo>
                  <a:pt x="178666" y="-73627"/>
                  <a:pt x="216237" y="69777"/>
                  <a:pt x="209887" y="69777"/>
                </a:cubicBezTo>
                <a:cubicBezTo>
                  <a:pt x="203537" y="69777"/>
                  <a:pt x="235816" y="36969"/>
                  <a:pt x="200362" y="50727"/>
                </a:cubicBezTo>
                <a:cubicBezTo>
                  <a:pt x="164908" y="64485"/>
                  <a:pt x="-8659" y="136452"/>
                  <a:pt x="337" y="13645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B2A45935-B6B5-0EE0-DF8F-98056087A728}"/>
              </a:ext>
            </a:extLst>
          </p:cNvPr>
          <p:cNvSpPr/>
          <p:nvPr/>
        </p:nvSpPr>
        <p:spPr>
          <a:xfrm>
            <a:off x="4470397" y="2714549"/>
            <a:ext cx="193724" cy="314580"/>
          </a:xfrm>
          <a:custGeom>
            <a:avLst/>
            <a:gdLst>
              <a:gd name="connsiteX0" fmla="*/ 193678 w 193724"/>
              <a:gd name="connsiteY0" fmla="*/ 76 h 314580"/>
              <a:gd name="connsiteX1" fmla="*/ 92078 w 193724"/>
              <a:gd name="connsiteY1" fmla="*/ 146126 h 314580"/>
              <a:gd name="connsiteX2" fmla="*/ 3 w 193724"/>
              <a:gd name="connsiteY2" fmla="*/ 314401 h 314580"/>
              <a:gd name="connsiteX3" fmla="*/ 95253 w 193724"/>
              <a:gd name="connsiteY3" fmla="*/ 177876 h 314580"/>
              <a:gd name="connsiteX4" fmla="*/ 107953 w 193724"/>
              <a:gd name="connsiteY4" fmla="*/ 142951 h 314580"/>
              <a:gd name="connsiteX5" fmla="*/ 79378 w 193724"/>
              <a:gd name="connsiteY5" fmla="*/ 165176 h 314580"/>
              <a:gd name="connsiteX6" fmla="*/ 193678 w 193724"/>
              <a:gd name="connsiteY6" fmla="*/ 76 h 314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3724" h="314580">
                <a:moveTo>
                  <a:pt x="193678" y="76"/>
                </a:moveTo>
                <a:cubicBezTo>
                  <a:pt x="195795" y="-3099"/>
                  <a:pt x="124357" y="93739"/>
                  <a:pt x="92078" y="146126"/>
                </a:cubicBezTo>
                <a:cubicBezTo>
                  <a:pt x="59799" y="198513"/>
                  <a:pt x="-526" y="309109"/>
                  <a:pt x="3" y="314401"/>
                </a:cubicBezTo>
                <a:cubicBezTo>
                  <a:pt x="532" y="319693"/>
                  <a:pt x="77261" y="206451"/>
                  <a:pt x="95253" y="177876"/>
                </a:cubicBezTo>
                <a:cubicBezTo>
                  <a:pt x="113245" y="149301"/>
                  <a:pt x="110599" y="145068"/>
                  <a:pt x="107953" y="142951"/>
                </a:cubicBezTo>
                <a:cubicBezTo>
                  <a:pt x="105307" y="140834"/>
                  <a:pt x="64032" y="185284"/>
                  <a:pt x="79378" y="165176"/>
                </a:cubicBezTo>
                <a:cubicBezTo>
                  <a:pt x="94724" y="145068"/>
                  <a:pt x="191561" y="3251"/>
                  <a:pt x="193678" y="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E1359B05-83E1-7F72-2B15-38243FF141F7}"/>
              </a:ext>
            </a:extLst>
          </p:cNvPr>
          <p:cNvSpPr/>
          <p:nvPr/>
        </p:nvSpPr>
        <p:spPr>
          <a:xfrm>
            <a:off x="4444925" y="2981300"/>
            <a:ext cx="188863" cy="372628"/>
          </a:xfrm>
          <a:custGeom>
            <a:avLst/>
            <a:gdLst>
              <a:gd name="connsiteX0" fmla="*/ 75 w 188863"/>
              <a:gd name="connsiteY0" fmla="*/ 25 h 372628"/>
              <a:gd name="connsiteX1" fmla="*/ 98500 w 188863"/>
              <a:gd name="connsiteY1" fmla="*/ 171475 h 372628"/>
              <a:gd name="connsiteX2" fmla="*/ 98500 w 188863"/>
              <a:gd name="connsiteY2" fmla="*/ 146075 h 372628"/>
              <a:gd name="connsiteX3" fmla="*/ 162000 w 188863"/>
              <a:gd name="connsiteY3" fmla="*/ 308000 h 372628"/>
              <a:gd name="connsiteX4" fmla="*/ 184225 w 188863"/>
              <a:gd name="connsiteY4" fmla="*/ 371500 h 372628"/>
              <a:gd name="connsiteX5" fmla="*/ 181050 w 188863"/>
              <a:gd name="connsiteY5" fmla="*/ 336575 h 372628"/>
              <a:gd name="connsiteX6" fmla="*/ 104850 w 188863"/>
              <a:gd name="connsiteY6" fmla="*/ 193700 h 372628"/>
              <a:gd name="connsiteX7" fmla="*/ 123900 w 188863"/>
              <a:gd name="connsiteY7" fmla="*/ 215925 h 372628"/>
              <a:gd name="connsiteX8" fmla="*/ 82625 w 188863"/>
              <a:gd name="connsiteY8" fmla="*/ 158775 h 372628"/>
              <a:gd name="connsiteX9" fmla="*/ 75 w 188863"/>
              <a:gd name="connsiteY9" fmla="*/ 25 h 372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88863" h="372628">
                <a:moveTo>
                  <a:pt x="75" y="25"/>
                </a:moveTo>
                <a:cubicBezTo>
                  <a:pt x="2721" y="2142"/>
                  <a:pt x="82096" y="147133"/>
                  <a:pt x="98500" y="171475"/>
                </a:cubicBezTo>
                <a:cubicBezTo>
                  <a:pt x="114904" y="195817"/>
                  <a:pt x="87917" y="123321"/>
                  <a:pt x="98500" y="146075"/>
                </a:cubicBezTo>
                <a:cubicBezTo>
                  <a:pt x="109083" y="168829"/>
                  <a:pt x="147712" y="270429"/>
                  <a:pt x="162000" y="308000"/>
                </a:cubicBezTo>
                <a:cubicBezTo>
                  <a:pt x="176288" y="345571"/>
                  <a:pt x="181050" y="366738"/>
                  <a:pt x="184225" y="371500"/>
                </a:cubicBezTo>
                <a:cubicBezTo>
                  <a:pt x="187400" y="376262"/>
                  <a:pt x="194279" y="366208"/>
                  <a:pt x="181050" y="336575"/>
                </a:cubicBezTo>
                <a:cubicBezTo>
                  <a:pt x="167821" y="306942"/>
                  <a:pt x="114375" y="213808"/>
                  <a:pt x="104850" y="193700"/>
                </a:cubicBezTo>
                <a:cubicBezTo>
                  <a:pt x="95325" y="173592"/>
                  <a:pt x="127604" y="221746"/>
                  <a:pt x="123900" y="215925"/>
                </a:cubicBezTo>
                <a:cubicBezTo>
                  <a:pt x="120196" y="210104"/>
                  <a:pt x="100087" y="188937"/>
                  <a:pt x="82625" y="158775"/>
                </a:cubicBezTo>
                <a:cubicBezTo>
                  <a:pt x="65163" y="128613"/>
                  <a:pt x="-2571" y="-2092"/>
                  <a:pt x="75" y="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935D4741-0E92-A1F7-8853-5A5EF23ED6F4}"/>
              </a:ext>
            </a:extLst>
          </p:cNvPr>
          <p:cNvSpPr/>
          <p:nvPr/>
        </p:nvSpPr>
        <p:spPr>
          <a:xfrm>
            <a:off x="4528696" y="2742005"/>
            <a:ext cx="154803" cy="617382"/>
          </a:xfrm>
          <a:custGeom>
            <a:avLst/>
            <a:gdLst>
              <a:gd name="connsiteX0" fmla="*/ 154429 w 154803"/>
              <a:gd name="connsiteY0" fmla="*/ 1195 h 617382"/>
              <a:gd name="connsiteX1" fmla="*/ 14729 w 154803"/>
              <a:gd name="connsiteY1" fmla="*/ 236145 h 617382"/>
              <a:gd name="connsiteX2" fmla="*/ 36954 w 154803"/>
              <a:gd name="connsiteY2" fmla="*/ 213920 h 617382"/>
              <a:gd name="connsiteX3" fmla="*/ 14729 w 154803"/>
              <a:gd name="connsiteY3" fmla="*/ 258370 h 617382"/>
              <a:gd name="connsiteX4" fmla="*/ 62354 w 154803"/>
              <a:gd name="connsiteY4" fmla="*/ 350445 h 617382"/>
              <a:gd name="connsiteX5" fmla="*/ 40129 w 154803"/>
              <a:gd name="connsiteY5" fmla="*/ 321870 h 617382"/>
              <a:gd name="connsiteX6" fmla="*/ 125854 w 154803"/>
              <a:gd name="connsiteY6" fmla="*/ 537770 h 617382"/>
              <a:gd name="connsiteX7" fmla="*/ 113154 w 154803"/>
              <a:gd name="connsiteY7" fmla="*/ 617145 h 617382"/>
              <a:gd name="connsiteX8" fmla="*/ 141729 w 154803"/>
              <a:gd name="connsiteY8" fmla="*/ 556820 h 617382"/>
              <a:gd name="connsiteX9" fmla="*/ 68704 w 154803"/>
              <a:gd name="connsiteY9" fmla="*/ 410770 h 617382"/>
              <a:gd name="connsiteX10" fmla="*/ 11554 w 154803"/>
              <a:gd name="connsiteY10" fmla="*/ 277420 h 617382"/>
              <a:gd name="connsiteX11" fmla="*/ 5204 w 154803"/>
              <a:gd name="connsiteY11" fmla="*/ 293295 h 617382"/>
              <a:gd name="connsiteX12" fmla="*/ 71879 w 154803"/>
              <a:gd name="connsiteY12" fmla="*/ 134545 h 617382"/>
              <a:gd name="connsiteX13" fmla="*/ 56004 w 154803"/>
              <a:gd name="connsiteY13" fmla="*/ 144070 h 617382"/>
              <a:gd name="connsiteX14" fmla="*/ 154429 w 154803"/>
              <a:gd name="connsiteY14" fmla="*/ 1195 h 617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54803" h="617382">
                <a:moveTo>
                  <a:pt x="154429" y="1195"/>
                </a:moveTo>
                <a:cubicBezTo>
                  <a:pt x="147550" y="16541"/>
                  <a:pt x="34308" y="200691"/>
                  <a:pt x="14729" y="236145"/>
                </a:cubicBezTo>
                <a:cubicBezTo>
                  <a:pt x="-4850" y="271599"/>
                  <a:pt x="36954" y="210216"/>
                  <a:pt x="36954" y="213920"/>
                </a:cubicBezTo>
                <a:cubicBezTo>
                  <a:pt x="36954" y="217624"/>
                  <a:pt x="10496" y="235616"/>
                  <a:pt x="14729" y="258370"/>
                </a:cubicBezTo>
                <a:cubicBezTo>
                  <a:pt x="18962" y="281124"/>
                  <a:pt x="58121" y="339862"/>
                  <a:pt x="62354" y="350445"/>
                </a:cubicBezTo>
                <a:cubicBezTo>
                  <a:pt x="66587" y="361028"/>
                  <a:pt x="29546" y="290649"/>
                  <a:pt x="40129" y="321870"/>
                </a:cubicBezTo>
                <a:cubicBezTo>
                  <a:pt x="50712" y="353091"/>
                  <a:pt x="113683" y="488558"/>
                  <a:pt x="125854" y="537770"/>
                </a:cubicBezTo>
                <a:cubicBezTo>
                  <a:pt x="138025" y="586983"/>
                  <a:pt x="110508" y="613970"/>
                  <a:pt x="113154" y="617145"/>
                </a:cubicBezTo>
                <a:cubicBezTo>
                  <a:pt x="115800" y="620320"/>
                  <a:pt x="149137" y="591216"/>
                  <a:pt x="141729" y="556820"/>
                </a:cubicBezTo>
                <a:cubicBezTo>
                  <a:pt x="134321" y="522424"/>
                  <a:pt x="90400" y="457337"/>
                  <a:pt x="68704" y="410770"/>
                </a:cubicBezTo>
                <a:cubicBezTo>
                  <a:pt x="47008" y="364203"/>
                  <a:pt x="11554" y="277420"/>
                  <a:pt x="11554" y="277420"/>
                </a:cubicBezTo>
                <a:cubicBezTo>
                  <a:pt x="971" y="257841"/>
                  <a:pt x="-4850" y="317107"/>
                  <a:pt x="5204" y="293295"/>
                </a:cubicBezTo>
                <a:cubicBezTo>
                  <a:pt x="15258" y="269483"/>
                  <a:pt x="63412" y="159416"/>
                  <a:pt x="71879" y="134545"/>
                </a:cubicBezTo>
                <a:cubicBezTo>
                  <a:pt x="80346" y="109674"/>
                  <a:pt x="40658" y="165237"/>
                  <a:pt x="56004" y="144070"/>
                </a:cubicBezTo>
                <a:cubicBezTo>
                  <a:pt x="71350" y="122903"/>
                  <a:pt x="161308" y="-14151"/>
                  <a:pt x="154429" y="119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C9DDC961-0D38-DA6D-2338-11F05057C081}"/>
              </a:ext>
            </a:extLst>
          </p:cNvPr>
          <p:cNvSpPr/>
          <p:nvPr/>
        </p:nvSpPr>
        <p:spPr>
          <a:xfrm>
            <a:off x="4682963" y="2755894"/>
            <a:ext cx="238639" cy="355883"/>
          </a:xfrm>
          <a:custGeom>
            <a:avLst/>
            <a:gdLst>
              <a:gd name="connsiteX0" fmla="*/ 162 w 238639"/>
              <a:gd name="connsiteY0" fmla="*/ 6 h 355883"/>
              <a:gd name="connsiteX1" fmla="*/ 212887 w 238639"/>
              <a:gd name="connsiteY1" fmla="*/ 47631 h 355883"/>
              <a:gd name="connsiteX2" fmla="*/ 235112 w 238639"/>
              <a:gd name="connsiteY2" fmla="*/ 107956 h 355883"/>
              <a:gd name="connsiteX3" fmla="*/ 238287 w 238639"/>
              <a:gd name="connsiteY3" fmla="*/ 171456 h 355883"/>
              <a:gd name="connsiteX4" fmla="*/ 231937 w 238639"/>
              <a:gd name="connsiteY4" fmla="*/ 355606 h 355883"/>
              <a:gd name="connsiteX5" fmla="*/ 235112 w 238639"/>
              <a:gd name="connsiteY5" fmla="*/ 209556 h 355883"/>
              <a:gd name="connsiteX6" fmla="*/ 228762 w 238639"/>
              <a:gd name="connsiteY6" fmla="*/ 66681 h 355883"/>
              <a:gd name="connsiteX7" fmla="*/ 177962 w 238639"/>
              <a:gd name="connsiteY7" fmla="*/ 44456 h 355883"/>
              <a:gd name="connsiteX8" fmla="*/ 162 w 238639"/>
              <a:gd name="connsiteY8" fmla="*/ 6 h 355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8639" h="355883">
                <a:moveTo>
                  <a:pt x="162" y="6"/>
                </a:moveTo>
                <a:cubicBezTo>
                  <a:pt x="5983" y="535"/>
                  <a:pt x="173729" y="29639"/>
                  <a:pt x="212887" y="47631"/>
                </a:cubicBezTo>
                <a:cubicBezTo>
                  <a:pt x="252045" y="65623"/>
                  <a:pt x="230879" y="87319"/>
                  <a:pt x="235112" y="107956"/>
                </a:cubicBezTo>
                <a:cubicBezTo>
                  <a:pt x="239345" y="128593"/>
                  <a:pt x="238816" y="130181"/>
                  <a:pt x="238287" y="171456"/>
                </a:cubicBezTo>
                <a:cubicBezTo>
                  <a:pt x="237758" y="212731"/>
                  <a:pt x="232466" y="349256"/>
                  <a:pt x="231937" y="355606"/>
                </a:cubicBezTo>
                <a:cubicBezTo>
                  <a:pt x="231408" y="361956"/>
                  <a:pt x="235641" y="257710"/>
                  <a:pt x="235112" y="209556"/>
                </a:cubicBezTo>
                <a:cubicBezTo>
                  <a:pt x="234583" y="161402"/>
                  <a:pt x="238287" y="94198"/>
                  <a:pt x="228762" y="66681"/>
                </a:cubicBezTo>
                <a:cubicBezTo>
                  <a:pt x="219237" y="39164"/>
                  <a:pt x="209183" y="56098"/>
                  <a:pt x="177962" y="44456"/>
                </a:cubicBezTo>
                <a:cubicBezTo>
                  <a:pt x="146741" y="32814"/>
                  <a:pt x="-5659" y="-523"/>
                  <a:pt x="162" y="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76648AAD-5857-CBE1-6A12-3ED3AAC76C54}"/>
              </a:ext>
            </a:extLst>
          </p:cNvPr>
          <p:cNvSpPr/>
          <p:nvPr/>
        </p:nvSpPr>
        <p:spPr>
          <a:xfrm>
            <a:off x="4679158" y="3113722"/>
            <a:ext cx="245526" cy="188472"/>
          </a:xfrm>
          <a:custGeom>
            <a:avLst/>
            <a:gdLst>
              <a:gd name="connsiteX0" fmla="*/ 245267 w 245526"/>
              <a:gd name="connsiteY0" fmla="*/ 953 h 188472"/>
              <a:gd name="connsiteX1" fmla="*/ 38892 w 245526"/>
              <a:gd name="connsiteY1" fmla="*/ 159703 h 188472"/>
              <a:gd name="connsiteX2" fmla="*/ 76992 w 245526"/>
              <a:gd name="connsiteY2" fmla="*/ 121603 h 188472"/>
              <a:gd name="connsiteX3" fmla="*/ 792 w 245526"/>
              <a:gd name="connsiteY3" fmla="*/ 188278 h 188472"/>
              <a:gd name="connsiteX4" fmla="*/ 134142 w 245526"/>
              <a:gd name="connsiteY4" fmla="*/ 96203 h 188472"/>
              <a:gd name="connsiteX5" fmla="*/ 83342 w 245526"/>
              <a:gd name="connsiteY5" fmla="*/ 93028 h 188472"/>
              <a:gd name="connsiteX6" fmla="*/ 245267 w 245526"/>
              <a:gd name="connsiteY6" fmla="*/ 953 h 1884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45526" h="188472">
                <a:moveTo>
                  <a:pt x="245267" y="953"/>
                </a:moveTo>
                <a:cubicBezTo>
                  <a:pt x="237859" y="12066"/>
                  <a:pt x="66938" y="139595"/>
                  <a:pt x="38892" y="159703"/>
                </a:cubicBezTo>
                <a:cubicBezTo>
                  <a:pt x="10846" y="179811"/>
                  <a:pt x="83342" y="116841"/>
                  <a:pt x="76992" y="121603"/>
                </a:cubicBezTo>
                <a:cubicBezTo>
                  <a:pt x="70642" y="126365"/>
                  <a:pt x="-8733" y="192511"/>
                  <a:pt x="792" y="188278"/>
                </a:cubicBezTo>
                <a:cubicBezTo>
                  <a:pt x="10317" y="184045"/>
                  <a:pt x="120384" y="112078"/>
                  <a:pt x="134142" y="96203"/>
                </a:cubicBezTo>
                <a:cubicBezTo>
                  <a:pt x="147900" y="80328"/>
                  <a:pt x="67467" y="106786"/>
                  <a:pt x="83342" y="93028"/>
                </a:cubicBezTo>
                <a:cubicBezTo>
                  <a:pt x="99217" y="79270"/>
                  <a:pt x="252675" y="-10160"/>
                  <a:pt x="245267" y="95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FD01F80C-0F15-143A-3EA8-ED9DEB51DA68}"/>
              </a:ext>
            </a:extLst>
          </p:cNvPr>
          <p:cNvSpPr/>
          <p:nvPr/>
        </p:nvSpPr>
        <p:spPr>
          <a:xfrm>
            <a:off x="4642962" y="2730154"/>
            <a:ext cx="310259" cy="366487"/>
          </a:xfrm>
          <a:custGeom>
            <a:avLst/>
            <a:gdLst>
              <a:gd name="connsiteX0" fmla="*/ 2063 w 310259"/>
              <a:gd name="connsiteY0" fmla="*/ 346 h 366487"/>
              <a:gd name="connsiteX1" fmla="*/ 125888 w 310259"/>
              <a:gd name="connsiteY1" fmla="*/ 32096 h 366487"/>
              <a:gd name="connsiteX2" fmla="*/ 262413 w 310259"/>
              <a:gd name="connsiteY2" fmla="*/ 51146 h 366487"/>
              <a:gd name="connsiteX3" fmla="*/ 281463 w 310259"/>
              <a:gd name="connsiteY3" fmla="*/ 63846 h 366487"/>
              <a:gd name="connsiteX4" fmla="*/ 287813 w 310259"/>
              <a:gd name="connsiteY4" fmla="*/ 57496 h 366487"/>
              <a:gd name="connsiteX5" fmla="*/ 284638 w 310259"/>
              <a:gd name="connsiteY5" fmla="*/ 108296 h 366487"/>
              <a:gd name="connsiteX6" fmla="*/ 310038 w 310259"/>
              <a:gd name="connsiteY6" fmla="*/ 254346 h 366487"/>
              <a:gd name="connsiteX7" fmla="*/ 297338 w 310259"/>
              <a:gd name="connsiteY7" fmla="*/ 365471 h 366487"/>
              <a:gd name="connsiteX8" fmla="*/ 303688 w 310259"/>
              <a:gd name="connsiteY8" fmla="*/ 295621 h 366487"/>
              <a:gd name="connsiteX9" fmla="*/ 281463 w 310259"/>
              <a:gd name="connsiteY9" fmla="*/ 76546 h 366487"/>
              <a:gd name="connsiteX10" fmla="*/ 230663 w 310259"/>
              <a:gd name="connsiteY10" fmla="*/ 54321 h 366487"/>
              <a:gd name="connsiteX11" fmla="*/ 2063 w 310259"/>
              <a:gd name="connsiteY11" fmla="*/ 346 h 366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0259" h="366487">
                <a:moveTo>
                  <a:pt x="2063" y="346"/>
                </a:moveTo>
                <a:cubicBezTo>
                  <a:pt x="-15399" y="-3358"/>
                  <a:pt x="82496" y="23629"/>
                  <a:pt x="125888" y="32096"/>
                </a:cubicBezTo>
                <a:cubicBezTo>
                  <a:pt x="169280" y="40563"/>
                  <a:pt x="236484" y="45854"/>
                  <a:pt x="262413" y="51146"/>
                </a:cubicBezTo>
                <a:cubicBezTo>
                  <a:pt x="288342" y="56438"/>
                  <a:pt x="281463" y="63846"/>
                  <a:pt x="281463" y="63846"/>
                </a:cubicBezTo>
                <a:cubicBezTo>
                  <a:pt x="285696" y="64904"/>
                  <a:pt x="287284" y="50088"/>
                  <a:pt x="287813" y="57496"/>
                </a:cubicBezTo>
                <a:cubicBezTo>
                  <a:pt x="288342" y="64904"/>
                  <a:pt x="280934" y="75488"/>
                  <a:pt x="284638" y="108296"/>
                </a:cubicBezTo>
                <a:cubicBezTo>
                  <a:pt x="288342" y="141104"/>
                  <a:pt x="307921" y="211484"/>
                  <a:pt x="310038" y="254346"/>
                </a:cubicBezTo>
                <a:cubicBezTo>
                  <a:pt x="312155" y="297208"/>
                  <a:pt x="298396" y="358592"/>
                  <a:pt x="297338" y="365471"/>
                </a:cubicBezTo>
                <a:cubicBezTo>
                  <a:pt x="296280" y="372350"/>
                  <a:pt x="306334" y="343775"/>
                  <a:pt x="303688" y="295621"/>
                </a:cubicBezTo>
                <a:cubicBezTo>
                  <a:pt x="301042" y="247467"/>
                  <a:pt x="293634" y="116763"/>
                  <a:pt x="281463" y="76546"/>
                </a:cubicBezTo>
                <a:cubicBezTo>
                  <a:pt x="269292" y="36329"/>
                  <a:pt x="274055" y="64904"/>
                  <a:pt x="230663" y="54321"/>
                </a:cubicBezTo>
                <a:lnTo>
                  <a:pt x="2063" y="34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0BA4C7FF-4C4E-68D4-2487-9973FC652B3F}"/>
              </a:ext>
            </a:extLst>
          </p:cNvPr>
          <p:cNvSpPr/>
          <p:nvPr/>
        </p:nvSpPr>
        <p:spPr>
          <a:xfrm>
            <a:off x="3386334" y="5187735"/>
            <a:ext cx="91084" cy="133569"/>
          </a:xfrm>
          <a:custGeom>
            <a:avLst/>
            <a:gdLst>
              <a:gd name="connsiteX0" fmla="*/ 90291 w 91084"/>
              <a:gd name="connsiteY0" fmla="*/ 215 h 133569"/>
              <a:gd name="connsiteX1" fmla="*/ 42666 w 91084"/>
              <a:gd name="connsiteY1" fmla="*/ 63715 h 133569"/>
              <a:gd name="connsiteX2" fmla="*/ 1391 w 91084"/>
              <a:gd name="connsiteY2" fmla="*/ 133565 h 133569"/>
              <a:gd name="connsiteX3" fmla="*/ 29966 w 91084"/>
              <a:gd name="connsiteY3" fmla="*/ 60540 h 133569"/>
              <a:gd name="connsiteX4" fmla="*/ 1391 w 91084"/>
              <a:gd name="connsiteY4" fmla="*/ 85940 h 133569"/>
              <a:gd name="connsiteX5" fmla="*/ 90291 w 91084"/>
              <a:gd name="connsiteY5" fmla="*/ 215 h 133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1084" h="133569">
                <a:moveTo>
                  <a:pt x="90291" y="215"/>
                </a:moveTo>
                <a:cubicBezTo>
                  <a:pt x="97170" y="-3489"/>
                  <a:pt x="57483" y="41490"/>
                  <a:pt x="42666" y="63715"/>
                </a:cubicBezTo>
                <a:cubicBezTo>
                  <a:pt x="27849" y="85940"/>
                  <a:pt x="3508" y="134094"/>
                  <a:pt x="1391" y="133565"/>
                </a:cubicBezTo>
                <a:cubicBezTo>
                  <a:pt x="-726" y="133036"/>
                  <a:pt x="29966" y="68477"/>
                  <a:pt x="29966" y="60540"/>
                </a:cubicBezTo>
                <a:cubicBezTo>
                  <a:pt x="29966" y="52603"/>
                  <a:pt x="-7605" y="95994"/>
                  <a:pt x="1391" y="85940"/>
                </a:cubicBezTo>
                <a:cubicBezTo>
                  <a:pt x="10387" y="75886"/>
                  <a:pt x="83412" y="3919"/>
                  <a:pt x="90291" y="21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DABEC79E-B0C5-43F2-07B2-DD135617DA16}"/>
              </a:ext>
            </a:extLst>
          </p:cNvPr>
          <p:cNvSpPr/>
          <p:nvPr/>
        </p:nvSpPr>
        <p:spPr>
          <a:xfrm>
            <a:off x="3384550" y="5210145"/>
            <a:ext cx="54208" cy="165130"/>
          </a:xfrm>
          <a:custGeom>
            <a:avLst/>
            <a:gdLst>
              <a:gd name="connsiteX0" fmla="*/ 25400 w 54208"/>
              <a:gd name="connsiteY0" fmla="*/ 30 h 165130"/>
              <a:gd name="connsiteX1" fmla="*/ 44450 w 54208"/>
              <a:gd name="connsiteY1" fmla="*/ 82580 h 165130"/>
              <a:gd name="connsiteX2" fmla="*/ 9525 w 54208"/>
              <a:gd name="connsiteY2" fmla="*/ 146080 h 165130"/>
              <a:gd name="connsiteX3" fmla="*/ 0 w 54208"/>
              <a:gd name="connsiteY3" fmla="*/ 165130 h 165130"/>
              <a:gd name="connsiteX4" fmla="*/ 22225 w 54208"/>
              <a:gd name="connsiteY4" fmla="*/ 120680 h 165130"/>
              <a:gd name="connsiteX5" fmla="*/ 53975 w 54208"/>
              <a:gd name="connsiteY5" fmla="*/ 92105 h 165130"/>
              <a:gd name="connsiteX6" fmla="*/ 25400 w 54208"/>
              <a:gd name="connsiteY6" fmla="*/ 30 h 1651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208" h="165130">
                <a:moveTo>
                  <a:pt x="25400" y="30"/>
                </a:moveTo>
                <a:cubicBezTo>
                  <a:pt x="23813" y="-1557"/>
                  <a:pt x="47096" y="58238"/>
                  <a:pt x="44450" y="82580"/>
                </a:cubicBezTo>
                <a:cubicBezTo>
                  <a:pt x="41804" y="106922"/>
                  <a:pt x="9525" y="146080"/>
                  <a:pt x="9525" y="146080"/>
                </a:cubicBezTo>
                <a:cubicBezTo>
                  <a:pt x="2117" y="159838"/>
                  <a:pt x="0" y="165130"/>
                  <a:pt x="0" y="165130"/>
                </a:cubicBezTo>
                <a:cubicBezTo>
                  <a:pt x="2117" y="160897"/>
                  <a:pt x="13229" y="132851"/>
                  <a:pt x="22225" y="120680"/>
                </a:cubicBezTo>
                <a:cubicBezTo>
                  <a:pt x="31221" y="108509"/>
                  <a:pt x="50800" y="109038"/>
                  <a:pt x="53975" y="92105"/>
                </a:cubicBezTo>
                <a:cubicBezTo>
                  <a:pt x="57150" y="75172"/>
                  <a:pt x="26987" y="1617"/>
                  <a:pt x="25400" y="3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705E4D45-025F-50D7-C087-3B02380F4407}"/>
              </a:ext>
            </a:extLst>
          </p:cNvPr>
          <p:cNvSpPr/>
          <p:nvPr/>
        </p:nvSpPr>
        <p:spPr>
          <a:xfrm>
            <a:off x="4794248" y="2793909"/>
            <a:ext cx="103345" cy="247760"/>
          </a:xfrm>
          <a:custGeom>
            <a:avLst/>
            <a:gdLst>
              <a:gd name="connsiteX0" fmla="*/ 2 w 103345"/>
              <a:gd name="connsiteY0" fmla="*/ 91 h 247760"/>
              <a:gd name="connsiteX1" fmla="*/ 95252 w 103345"/>
              <a:gd name="connsiteY1" fmla="*/ 108041 h 247760"/>
              <a:gd name="connsiteX2" fmla="*/ 95252 w 103345"/>
              <a:gd name="connsiteY2" fmla="*/ 184241 h 247760"/>
              <a:gd name="connsiteX3" fmla="*/ 69852 w 103345"/>
              <a:gd name="connsiteY3" fmla="*/ 247741 h 247760"/>
              <a:gd name="connsiteX4" fmla="*/ 82552 w 103345"/>
              <a:gd name="connsiteY4" fmla="*/ 177891 h 247760"/>
              <a:gd name="connsiteX5" fmla="*/ 92077 w 103345"/>
              <a:gd name="connsiteY5" fmla="*/ 127091 h 247760"/>
              <a:gd name="connsiteX6" fmla="*/ 2 w 103345"/>
              <a:gd name="connsiteY6" fmla="*/ 91 h 247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345" h="247760">
                <a:moveTo>
                  <a:pt x="2" y="91"/>
                </a:moveTo>
                <a:cubicBezTo>
                  <a:pt x="531" y="-3084"/>
                  <a:pt x="79377" y="77349"/>
                  <a:pt x="95252" y="108041"/>
                </a:cubicBezTo>
                <a:cubicBezTo>
                  <a:pt x="111127" y="138733"/>
                  <a:pt x="99485" y="160958"/>
                  <a:pt x="95252" y="184241"/>
                </a:cubicBezTo>
                <a:cubicBezTo>
                  <a:pt x="91019" y="207524"/>
                  <a:pt x="71969" y="248799"/>
                  <a:pt x="69852" y="247741"/>
                </a:cubicBezTo>
                <a:cubicBezTo>
                  <a:pt x="67735" y="246683"/>
                  <a:pt x="78848" y="197999"/>
                  <a:pt x="82552" y="177891"/>
                </a:cubicBezTo>
                <a:cubicBezTo>
                  <a:pt x="86256" y="157783"/>
                  <a:pt x="103719" y="155137"/>
                  <a:pt x="92077" y="127091"/>
                </a:cubicBezTo>
                <a:cubicBezTo>
                  <a:pt x="80435" y="99045"/>
                  <a:pt x="-527" y="3266"/>
                  <a:pt x="2" y="9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38395965-B20E-3139-E4E0-3B50D9853EF6}"/>
              </a:ext>
            </a:extLst>
          </p:cNvPr>
          <p:cNvSpPr/>
          <p:nvPr/>
        </p:nvSpPr>
        <p:spPr>
          <a:xfrm>
            <a:off x="4613454" y="2790502"/>
            <a:ext cx="187146" cy="302492"/>
          </a:xfrm>
          <a:custGeom>
            <a:avLst/>
            <a:gdLst>
              <a:gd name="connsiteX0" fmla="*/ 187146 w 187146"/>
              <a:gd name="connsiteY0" fmla="*/ 323 h 302492"/>
              <a:gd name="connsiteX1" fmla="*/ 18871 w 187146"/>
              <a:gd name="connsiteY1" fmla="*/ 54298 h 302492"/>
              <a:gd name="connsiteX2" fmla="*/ 47446 w 187146"/>
              <a:gd name="connsiteY2" fmla="*/ 57473 h 302492"/>
              <a:gd name="connsiteX3" fmla="*/ 18871 w 187146"/>
              <a:gd name="connsiteY3" fmla="*/ 105098 h 302492"/>
              <a:gd name="connsiteX4" fmla="*/ 18871 w 187146"/>
              <a:gd name="connsiteY4" fmla="*/ 159073 h 302492"/>
              <a:gd name="connsiteX5" fmla="*/ 9346 w 187146"/>
              <a:gd name="connsiteY5" fmla="*/ 162248 h 302492"/>
              <a:gd name="connsiteX6" fmla="*/ 47446 w 187146"/>
              <a:gd name="connsiteY6" fmla="*/ 238448 h 302492"/>
              <a:gd name="connsiteX7" fmla="*/ 47446 w 187146"/>
              <a:gd name="connsiteY7" fmla="*/ 301948 h 302492"/>
              <a:gd name="connsiteX8" fmla="*/ 50621 w 187146"/>
              <a:gd name="connsiteY8" fmla="*/ 263848 h 302492"/>
              <a:gd name="connsiteX9" fmla="*/ 6171 w 187146"/>
              <a:gd name="connsiteY9" fmla="*/ 174948 h 302492"/>
              <a:gd name="connsiteX10" fmla="*/ 18871 w 187146"/>
              <a:gd name="connsiteY10" fmla="*/ 82873 h 302492"/>
              <a:gd name="connsiteX11" fmla="*/ 187146 w 187146"/>
              <a:gd name="connsiteY11" fmla="*/ 323 h 302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87146" h="302492">
                <a:moveTo>
                  <a:pt x="187146" y="323"/>
                </a:moveTo>
                <a:cubicBezTo>
                  <a:pt x="187146" y="-4439"/>
                  <a:pt x="42154" y="44773"/>
                  <a:pt x="18871" y="54298"/>
                </a:cubicBezTo>
                <a:cubicBezTo>
                  <a:pt x="-4412" y="63823"/>
                  <a:pt x="47446" y="49006"/>
                  <a:pt x="47446" y="57473"/>
                </a:cubicBezTo>
                <a:cubicBezTo>
                  <a:pt x="47446" y="65940"/>
                  <a:pt x="23633" y="88165"/>
                  <a:pt x="18871" y="105098"/>
                </a:cubicBezTo>
                <a:cubicBezTo>
                  <a:pt x="14109" y="122031"/>
                  <a:pt x="18871" y="159073"/>
                  <a:pt x="18871" y="159073"/>
                </a:cubicBezTo>
                <a:cubicBezTo>
                  <a:pt x="17283" y="168598"/>
                  <a:pt x="4584" y="149019"/>
                  <a:pt x="9346" y="162248"/>
                </a:cubicBezTo>
                <a:cubicBezTo>
                  <a:pt x="14108" y="175477"/>
                  <a:pt x="41096" y="215165"/>
                  <a:pt x="47446" y="238448"/>
                </a:cubicBezTo>
                <a:cubicBezTo>
                  <a:pt x="53796" y="261731"/>
                  <a:pt x="46917" y="297715"/>
                  <a:pt x="47446" y="301948"/>
                </a:cubicBezTo>
                <a:cubicBezTo>
                  <a:pt x="47975" y="306181"/>
                  <a:pt x="57500" y="285014"/>
                  <a:pt x="50621" y="263848"/>
                </a:cubicBezTo>
                <a:cubicBezTo>
                  <a:pt x="43742" y="242682"/>
                  <a:pt x="11463" y="205110"/>
                  <a:pt x="6171" y="174948"/>
                </a:cubicBezTo>
                <a:cubicBezTo>
                  <a:pt x="879" y="144786"/>
                  <a:pt x="-9175" y="109860"/>
                  <a:pt x="18871" y="82873"/>
                </a:cubicBezTo>
                <a:cubicBezTo>
                  <a:pt x="46917" y="55886"/>
                  <a:pt x="187146" y="5085"/>
                  <a:pt x="187146" y="32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07690BFE-7C16-0DF6-BEA6-8F607E0A5BAA}"/>
              </a:ext>
            </a:extLst>
          </p:cNvPr>
          <p:cNvSpPr/>
          <p:nvPr/>
        </p:nvSpPr>
        <p:spPr>
          <a:xfrm>
            <a:off x="4637826" y="2825554"/>
            <a:ext cx="86608" cy="143112"/>
          </a:xfrm>
          <a:custGeom>
            <a:avLst/>
            <a:gdLst>
              <a:gd name="connsiteX0" fmla="*/ 86574 w 86608"/>
              <a:gd name="connsiteY0" fmla="*/ 196 h 143112"/>
              <a:gd name="connsiteX1" fmla="*/ 19899 w 86608"/>
              <a:gd name="connsiteY1" fmla="*/ 76396 h 143112"/>
              <a:gd name="connsiteX2" fmla="*/ 849 w 86608"/>
              <a:gd name="connsiteY2" fmla="*/ 143071 h 143112"/>
              <a:gd name="connsiteX3" fmla="*/ 4024 w 86608"/>
              <a:gd name="connsiteY3" fmla="*/ 85921 h 143112"/>
              <a:gd name="connsiteX4" fmla="*/ 10374 w 86608"/>
              <a:gd name="connsiteY4" fmla="*/ 54171 h 143112"/>
              <a:gd name="connsiteX5" fmla="*/ 86574 w 86608"/>
              <a:gd name="connsiteY5" fmla="*/ 196 h 143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6608" h="143112">
                <a:moveTo>
                  <a:pt x="86574" y="196"/>
                </a:moveTo>
                <a:cubicBezTo>
                  <a:pt x="88161" y="3900"/>
                  <a:pt x="34186" y="52584"/>
                  <a:pt x="19899" y="76396"/>
                </a:cubicBezTo>
                <a:cubicBezTo>
                  <a:pt x="5612" y="100208"/>
                  <a:pt x="3495" y="141484"/>
                  <a:pt x="849" y="143071"/>
                </a:cubicBezTo>
                <a:cubicBezTo>
                  <a:pt x="-1797" y="144659"/>
                  <a:pt x="2437" y="100738"/>
                  <a:pt x="4024" y="85921"/>
                </a:cubicBezTo>
                <a:cubicBezTo>
                  <a:pt x="5611" y="71104"/>
                  <a:pt x="849" y="62108"/>
                  <a:pt x="10374" y="54171"/>
                </a:cubicBezTo>
                <a:cubicBezTo>
                  <a:pt x="19899" y="46234"/>
                  <a:pt x="84987" y="-3508"/>
                  <a:pt x="86574" y="1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6264636C-E4A0-5139-6563-52EE4751B426}"/>
              </a:ext>
            </a:extLst>
          </p:cNvPr>
          <p:cNvSpPr/>
          <p:nvPr/>
        </p:nvSpPr>
        <p:spPr>
          <a:xfrm>
            <a:off x="4676466" y="2847531"/>
            <a:ext cx="127313" cy="180868"/>
          </a:xfrm>
          <a:custGeom>
            <a:avLst/>
            <a:gdLst>
              <a:gd name="connsiteX0" fmla="*/ 63809 w 127313"/>
              <a:gd name="connsiteY0" fmla="*/ 444 h 180868"/>
              <a:gd name="connsiteX1" fmla="*/ 22534 w 127313"/>
              <a:gd name="connsiteY1" fmla="*/ 76644 h 180868"/>
              <a:gd name="connsiteX2" fmla="*/ 16184 w 127313"/>
              <a:gd name="connsiteY2" fmla="*/ 114744 h 180868"/>
              <a:gd name="connsiteX3" fmla="*/ 3484 w 127313"/>
              <a:gd name="connsiteY3" fmla="*/ 102044 h 180868"/>
              <a:gd name="connsiteX4" fmla="*/ 54284 w 127313"/>
              <a:gd name="connsiteY4" fmla="*/ 171894 h 180868"/>
              <a:gd name="connsiteX5" fmla="*/ 127309 w 127313"/>
              <a:gd name="connsiteY5" fmla="*/ 178244 h 180868"/>
              <a:gd name="connsiteX6" fmla="*/ 57459 w 127313"/>
              <a:gd name="connsiteY6" fmla="*/ 156019 h 180868"/>
              <a:gd name="connsiteX7" fmla="*/ 309 w 127313"/>
              <a:gd name="connsiteY7" fmla="*/ 114744 h 180868"/>
              <a:gd name="connsiteX8" fmla="*/ 63809 w 127313"/>
              <a:gd name="connsiteY8" fmla="*/ 444 h 180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7313" h="180868">
                <a:moveTo>
                  <a:pt x="63809" y="444"/>
                </a:moveTo>
                <a:cubicBezTo>
                  <a:pt x="67513" y="-5906"/>
                  <a:pt x="30471" y="57594"/>
                  <a:pt x="22534" y="76644"/>
                </a:cubicBezTo>
                <a:cubicBezTo>
                  <a:pt x="14597" y="95694"/>
                  <a:pt x="16184" y="114744"/>
                  <a:pt x="16184" y="114744"/>
                </a:cubicBezTo>
                <a:cubicBezTo>
                  <a:pt x="13009" y="118977"/>
                  <a:pt x="-2866" y="92519"/>
                  <a:pt x="3484" y="102044"/>
                </a:cubicBezTo>
                <a:cubicBezTo>
                  <a:pt x="9834" y="111569"/>
                  <a:pt x="33647" y="159194"/>
                  <a:pt x="54284" y="171894"/>
                </a:cubicBezTo>
                <a:cubicBezTo>
                  <a:pt x="74921" y="184594"/>
                  <a:pt x="126780" y="180890"/>
                  <a:pt x="127309" y="178244"/>
                </a:cubicBezTo>
                <a:cubicBezTo>
                  <a:pt x="127838" y="175598"/>
                  <a:pt x="78626" y="166602"/>
                  <a:pt x="57459" y="156019"/>
                </a:cubicBezTo>
                <a:cubicBezTo>
                  <a:pt x="36292" y="145436"/>
                  <a:pt x="-3924" y="135911"/>
                  <a:pt x="309" y="114744"/>
                </a:cubicBezTo>
                <a:cubicBezTo>
                  <a:pt x="4542" y="93577"/>
                  <a:pt x="60105" y="6794"/>
                  <a:pt x="63809" y="4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FFAD5CB8-A49F-6823-292C-37332E77B513}"/>
              </a:ext>
            </a:extLst>
          </p:cNvPr>
          <p:cNvSpPr/>
          <p:nvPr/>
        </p:nvSpPr>
        <p:spPr>
          <a:xfrm>
            <a:off x="4657264" y="3038127"/>
            <a:ext cx="213420" cy="86073"/>
          </a:xfrm>
          <a:custGeom>
            <a:avLst/>
            <a:gdLst>
              <a:gd name="connsiteX0" fmla="*/ 213186 w 213420"/>
              <a:gd name="connsiteY0" fmla="*/ 348 h 86073"/>
              <a:gd name="connsiteX1" fmla="*/ 133811 w 213420"/>
              <a:gd name="connsiteY1" fmla="*/ 44798 h 86073"/>
              <a:gd name="connsiteX2" fmla="*/ 124286 w 213420"/>
              <a:gd name="connsiteY2" fmla="*/ 79723 h 86073"/>
              <a:gd name="connsiteX3" fmla="*/ 461 w 213420"/>
              <a:gd name="connsiteY3" fmla="*/ 70198 h 86073"/>
              <a:gd name="connsiteX4" fmla="*/ 83011 w 213420"/>
              <a:gd name="connsiteY4" fmla="*/ 86073 h 86073"/>
              <a:gd name="connsiteX5" fmla="*/ 105236 w 213420"/>
              <a:gd name="connsiteY5" fmla="*/ 70198 h 86073"/>
              <a:gd name="connsiteX6" fmla="*/ 213186 w 213420"/>
              <a:gd name="connsiteY6" fmla="*/ 348 h 86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3420" h="86073">
                <a:moveTo>
                  <a:pt x="213186" y="348"/>
                </a:moveTo>
                <a:cubicBezTo>
                  <a:pt x="217948" y="-3885"/>
                  <a:pt x="148628" y="31569"/>
                  <a:pt x="133811" y="44798"/>
                </a:cubicBezTo>
                <a:cubicBezTo>
                  <a:pt x="118994" y="58027"/>
                  <a:pt x="146511" y="75490"/>
                  <a:pt x="124286" y="79723"/>
                </a:cubicBezTo>
                <a:cubicBezTo>
                  <a:pt x="102061" y="83956"/>
                  <a:pt x="7340" y="69140"/>
                  <a:pt x="461" y="70198"/>
                </a:cubicBezTo>
                <a:cubicBezTo>
                  <a:pt x="-6418" y="71256"/>
                  <a:pt x="65549" y="86073"/>
                  <a:pt x="83011" y="86073"/>
                </a:cubicBezTo>
                <a:cubicBezTo>
                  <a:pt x="100473" y="86073"/>
                  <a:pt x="85128" y="81310"/>
                  <a:pt x="105236" y="70198"/>
                </a:cubicBezTo>
                <a:cubicBezTo>
                  <a:pt x="125344" y="59086"/>
                  <a:pt x="208424" y="4581"/>
                  <a:pt x="213186" y="34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474AB7B2-FB36-1DED-7235-ABC81954AE47}"/>
              </a:ext>
            </a:extLst>
          </p:cNvPr>
          <p:cNvSpPr/>
          <p:nvPr/>
        </p:nvSpPr>
        <p:spPr>
          <a:xfrm>
            <a:off x="4762497" y="2859132"/>
            <a:ext cx="89072" cy="109528"/>
          </a:xfrm>
          <a:custGeom>
            <a:avLst/>
            <a:gdLst>
              <a:gd name="connsiteX0" fmla="*/ 3 w 89072"/>
              <a:gd name="connsiteY0" fmla="*/ 1543 h 109528"/>
              <a:gd name="connsiteX1" fmla="*/ 69853 w 89072"/>
              <a:gd name="connsiteY1" fmla="*/ 11068 h 109528"/>
              <a:gd name="connsiteX2" fmla="*/ 88903 w 89072"/>
              <a:gd name="connsiteY2" fmla="*/ 71393 h 109528"/>
              <a:gd name="connsiteX3" fmla="*/ 79378 w 89072"/>
              <a:gd name="connsiteY3" fmla="*/ 109493 h 109528"/>
              <a:gd name="connsiteX4" fmla="*/ 82553 w 89072"/>
              <a:gd name="connsiteY4" fmla="*/ 65043 h 109528"/>
              <a:gd name="connsiteX5" fmla="*/ 73028 w 89072"/>
              <a:gd name="connsiteY5" fmla="*/ 30118 h 109528"/>
              <a:gd name="connsiteX6" fmla="*/ 3 w 89072"/>
              <a:gd name="connsiteY6" fmla="*/ 1543 h 1095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9072" h="109528">
                <a:moveTo>
                  <a:pt x="3" y="1543"/>
                </a:moveTo>
                <a:cubicBezTo>
                  <a:pt x="-526" y="-1632"/>
                  <a:pt x="55037" y="-574"/>
                  <a:pt x="69853" y="11068"/>
                </a:cubicBezTo>
                <a:cubicBezTo>
                  <a:pt x="84669" y="22710"/>
                  <a:pt x="87316" y="54989"/>
                  <a:pt x="88903" y="71393"/>
                </a:cubicBezTo>
                <a:cubicBezTo>
                  <a:pt x="90490" y="87797"/>
                  <a:pt x="80436" y="110551"/>
                  <a:pt x="79378" y="109493"/>
                </a:cubicBezTo>
                <a:cubicBezTo>
                  <a:pt x="78320" y="108435"/>
                  <a:pt x="83611" y="78272"/>
                  <a:pt x="82553" y="65043"/>
                </a:cubicBezTo>
                <a:cubicBezTo>
                  <a:pt x="81495" y="51814"/>
                  <a:pt x="82024" y="39643"/>
                  <a:pt x="73028" y="30118"/>
                </a:cubicBezTo>
                <a:cubicBezTo>
                  <a:pt x="64032" y="20593"/>
                  <a:pt x="532" y="4718"/>
                  <a:pt x="3" y="15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E2EB1BF2-D7DD-7FAC-4DC3-68BCD4A55258}"/>
              </a:ext>
            </a:extLst>
          </p:cNvPr>
          <p:cNvSpPr/>
          <p:nvPr/>
        </p:nvSpPr>
        <p:spPr>
          <a:xfrm>
            <a:off x="4301541" y="3949224"/>
            <a:ext cx="151720" cy="469692"/>
          </a:xfrm>
          <a:custGeom>
            <a:avLst/>
            <a:gdLst>
              <a:gd name="connsiteX0" fmla="*/ 149809 w 151720"/>
              <a:gd name="connsiteY0" fmla="*/ 476 h 469692"/>
              <a:gd name="connsiteX1" fmla="*/ 124409 w 151720"/>
              <a:gd name="connsiteY1" fmla="*/ 57626 h 469692"/>
              <a:gd name="connsiteX2" fmla="*/ 76784 w 151720"/>
              <a:gd name="connsiteY2" fmla="*/ 83026 h 469692"/>
              <a:gd name="connsiteX3" fmla="*/ 51384 w 151720"/>
              <a:gd name="connsiteY3" fmla="*/ 92551 h 469692"/>
              <a:gd name="connsiteX4" fmla="*/ 19634 w 151720"/>
              <a:gd name="connsiteY4" fmla="*/ 152876 h 469692"/>
              <a:gd name="connsiteX5" fmla="*/ 16459 w 151720"/>
              <a:gd name="connsiteY5" fmla="*/ 156051 h 469692"/>
              <a:gd name="connsiteX6" fmla="*/ 6934 w 151720"/>
              <a:gd name="connsiteY6" fmla="*/ 187801 h 469692"/>
              <a:gd name="connsiteX7" fmla="*/ 3759 w 151720"/>
              <a:gd name="connsiteY7" fmla="*/ 241776 h 469692"/>
              <a:gd name="connsiteX8" fmla="*/ 584 w 151720"/>
              <a:gd name="connsiteY8" fmla="*/ 222726 h 469692"/>
              <a:gd name="connsiteX9" fmla="*/ 16459 w 151720"/>
              <a:gd name="connsiteY9" fmla="*/ 289401 h 469692"/>
              <a:gd name="connsiteX10" fmla="*/ 16459 w 151720"/>
              <a:gd name="connsiteY10" fmla="*/ 343376 h 469692"/>
              <a:gd name="connsiteX11" fmla="*/ 54559 w 151720"/>
              <a:gd name="connsiteY11" fmla="*/ 378301 h 469692"/>
              <a:gd name="connsiteX12" fmla="*/ 76784 w 151720"/>
              <a:gd name="connsiteY12" fmla="*/ 391001 h 469692"/>
              <a:gd name="connsiteX13" fmla="*/ 114884 w 151720"/>
              <a:gd name="connsiteY13" fmla="*/ 422751 h 469692"/>
              <a:gd name="connsiteX14" fmla="*/ 140284 w 151720"/>
              <a:gd name="connsiteY14" fmla="*/ 467201 h 469692"/>
              <a:gd name="connsiteX15" fmla="*/ 133934 w 151720"/>
              <a:gd name="connsiteY15" fmla="*/ 454501 h 469692"/>
              <a:gd name="connsiteX16" fmla="*/ 45034 w 151720"/>
              <a:gd name="connsiteY16" fmla="*/ 375126 h 469692"/>
              <a:gd name="connsiteX17" fmla="*/ 29159 w 151720"/>
              <a:gd name="connsiteY17" fmla="*/ 222726 h 469692"/>
              <a:gd name="connsiteX18" fmla="*/ 22809 w 151720"/>
              <a:gd name="connsiteY18" fmla="*/ 216376 h 469692"/>
              <a:gd name="connsiteX19" fmla="*/ 13284 w 151720"/>
              <a:gd name="connsiteY19" fmla="*/ 140176 h 469692"/>
              <a:gd name="connsiteX20" fmla="*/ 73609 w 151720"/>
              <a:gd name="connsiteY20" fmla="*/ 92551 h 469692"/>
              <a:gd name="connsiteX21" fmla="*/ 149809 w 151720"/>
              <a:gd name="connsiteY21" fmla="*/ 476 h 469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51720" h="469692">
                <a:moveTo>
                  <a:pt x="149809" y="476"/>
                </a:moveTo>
                <a:cubicBezTo>
                  <a:pt x="158276" y="-5345"/>
                  <a:pt x="136580" y="43868"/>
                  <a:pt x="124409" y="57626"/>
                </a:cubicBezTo>
                <a:cubicBezTo>
                  <a:pt x="112238" y="71384"/>
                  <a:pt x="88955" y="77205"/>
                  <a:pt x="76784" y="83026"/>
                </a:cubicBezTo>
                <a:cubicBezTo>
                  <a:pt x="64613" y="88847"/>
                  <a:pt x="60909" y="80909"/>
                  <a:pt x="51384" y="92551"/>
                </a:cubicBezTo>
                <a:cubicBezTo>
                  <a:pt x="41859" y="104193"/>
                  <a:pt x="19634" y="152876"/>
                  <a:pt x="19634" y="152876"/>
                </a:cubicBezTo>
                <a:cubicBezTo>
                  <a:pt x="13813" y="163459"/>
                  <a:pt x="18576" y="150230"/>
                  <a:pt x="16459" y="156051"/>
                </a:cubicBezTo>
                <a:cubicBezTo>
                  <a:pt x="14342" y="161872"/>
                  <a:pt x="9051" y="173514"/>
                  <a:pt x="6934" y="187801"/>
                </a:cubicBezTo>
                <a:cubicBezTo>
                  <a:pt x="4817" y="202089"/>
                  <a:pt x="3759" y="241776"/>
                  <a:pt x="3759" y="241776"/>
                </a:cubicBezTo>
                <a:cubicBezTo>
                  <a:pt x="2701" y="247597"/>
                  <a:pt x="-1533" y="214789"/>
                  <a:pt x="584" y="222726"/>
                </a:cubicBezTo>
                <a:cubicBezTo>
                  <a:pt x="2701" y="230663"/>
                  <a:pt x="13813" y="269293"/>
                  <a:pt x="16459" y="289401"/>
                </a:cubicBezTo>
                <a:cubicBezTo>
                  <a:pt x="19105" y="309509"/>
                  <a:pt x="10109" y="328559"/>
                  <a:pt x="16459" y="343376"/>
                </a:cubicBezTo>
                <a:cubicBezTo>
                  <a:pt x="22809" y="358193"/>
                  <a:pt x="44505" y="370364"/>
                  <a:pt x="54559" y="378301"/>
                </a:cubicBezTo>
                <a:cubicBezTo>
                  <a:pt x="64613" y="386238"/>
                  <a:pt x="66730" y="383593"/>
                  <a:pt x="76784" y="391001"/>
                </a:cubicBezTo>
                <a:cubicBezTo>
                  <a:pt x="86838" y="398409"/>
                  <a:pt x="104301" y="410051"/>
                  <a:pt x="114884" y="422751"/>
                </a:cubicBezTo>
                <a:cubicBezTo>
                  <a:pt x="125467" y="435451"/>
                  <a:pt x="140284" y="467201"/>
                  <a:pt x="140284" y="467201"/>
                </a:cubicBezTo>
                <a:cubicBezTo>
                  <a:pt x="143459" y="472493"/>
                  <a:pt x="149809" y="469847"/>
                  <a:pt x="133934" y="454501"/>
                </a:cubicBezTo>
                <a:cubicBezTo>
                  <a:pt x="118059" y="439155"/>
                  <a:pt x="62496" y="413755"/>
                  <a:pt x="45034" y="375126"/>
                </a:cubicBezTo>
                <a:cubicBezTo>
                  <a:pt x="27572" y="336497"/>
                  <a:pt x="32863" y="249184"/>
                  <a:pt x="29159" y="222726"/>
                </a:cubicBezTo>
                <a:cubicBezTo>
                  <a:pt x="25455" y="196268"/>
                  <a:pt x="25455" y="230134"/>
                  <a:pt x="22809" y="216376"/>
                </a:cubicBezTo>
                <a:cubicBezTo>
                  <a:pt x="20163" y="202618"/>
                  <a:pt x="4817" y="160814"/>
                  <a:pt x="13284" y="140176"/>
                </a:cubicBezTo>
                <a:cubicBezTo>
                  <a:pt x="21751" y="119538"/>
                  <a:pt x="51913" y="108955"/>
                  <a:pt x="73609" y="92551"/>
                </a:cubicBezTo>
                <a:cubicBezTo>
                  <a:pt x="95305" y="76147"/>
                  <a:pt x="141342" y="6297"/>
                  <a:pt x="149809" y="47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FCE03A8F-8B6B-AF6D-5CBD-50A6D03EF02B}"/>
              </a:ext>
            </a:extLst>
          </p:cNvPr>
          <p:cNvSpPr/>
          <p:nvPr/>
        </p:nvSpPr>
        <p:spPr>
          <a:xfrm>
            <a:off x="4324327" y="4035012"/>
            <a:ext cx="95361" cy="280134"/>
          </a:xfrm>
          <a:custGeom>
            <a:avLst/>
            <a:gdLst>
              <a:gd name="connsiteX0" fmla="*/ 95273 w 95361"/>
              <a:gd name="connsiteY0" fmla="*/ 413 h 280134"/>
              <a:gd name="connsiteX1" fmla="*/ 66698 w 95361"/>
              <a:gd name="connsiteY1" fmla="*/ 48038 h 280134"/>
              <a:gd name="connsiteX2" fmla="*/ 34948 w 95361"/>
              <a:gd name="connsiteY2" fmla="*/ 136938 h 280134"/>
              <a:gd name="connsiteX3" fmla="*/ 38123 w 95361"/>
              <a:gd name="connsiteY3" fmla="*/ 105188 h 280134"/>
              <a:gd name="connsiteX4" fmla="*/ 28598 w 95361"/>
              <a:gd name="connsiteY4" fmla="*/ 152813 h 280134"/>
              <a:gd name="connsiteX5" fmla="*/ 9548 w 95361"/>
              <a:gd name="connsiteY5" fmla="*/ 121063 h 280134"/>
              <a:gd name="connsiteX6" fmla="*/ 31773 w 95361"/>
              <a:gd name="connsiteY6" fmla="*/ 171863 h 280134"/>
              <a:gd name="connsiteX7" fmla="*/ 34948 w 95361"/>
              <a:gd name="connsiteY7" fmla="*/ 213138 h 280134"/>
              <a:gd name="connsiteX8" fmla="*/ 41298 w 95361"/>
              <a:gd name="connsiteY8" fmla="*/ 279813 h 280134"/>
              <a:gd name="connsiteX9" fmla="*/ 44473 w 95361"/>
              <a:gd name="connsiteY9" fmla="*/ 235363 h 280134"/>
              <a:gd name="connsiteX10" fmla="*/ 41298 w 95361"/>
              <a:gd name="connsiteY10" fmla="*/ 165513 h 280134"/>
              <a:gd name="connsiteX11" fmla="*/ 23 w 95361"/>
              <a:gd name="connsiteY11" fmla="*/ 105188 h 280134"/>
              <a:gd name="connsiteX12" fmla="*/ 47648 w 95361"/>
              <a:gd name="connsiteY12" fmla="*/ 117888 h 280134"/>
              <a:gd name="connsiteX13" fmla="*/ 57173 w 95361"/>
              <a:gd name="connsiteY13" fmla="*/ 73438 h 280134"/>
              <a:gd name="connsiteX14" fmla="*/ 95273 w 95361"/>
              <a:gd name="connsiteY14" fmla="*/ 413 h 2801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5361" h="280134">
                <a:moveTo>
                  <a:pt x="95273" y="413"/>
                </a:moveTo>
                <a:cubicBezTo>
                  <a:pt x="96860" y="-3820"/>
                  <a:pt x="76752" y="25284"/>
                  <a:pt x="66698" y="48038"/>
                </a:cubicBezTo>
                <a:cubicBezTo>
                  <a:pt x="56644" y="70792"/>
                  <a:pt x="39711" y="127413"/>
                  <a:pt x="34948" y="136938"/>
                </a:cubicBezTo>
                <a:cubicBezTo>
                  <a:pt x="30185" y="146463"/>
                  <a:pt x="39181" y="102542"/>
                  <a:pt x="38123" y="105188"/>
                </a:cubicBezTo>
                <a:cubicBezTo>
                  <a:pt x="37065" y="107834"/>
                  <a:pt x="33360" y="150167"/>
                  <a:pt x="28598" y="152813"/>
                </a:cubicBezTo>
                <a:cubicBezTo>
                  <a:pt x="23836" y="155459"/>
                  <a:pt x="9019" y="117888"/>
                  <a:pt x="9548" y="121063"/>
                </a:cubicBezTo>
                <a:cubicBezTo>
                  <a:pt x="10077" y="124238"/>
                  <a:pt x="27540" y="156517"/>
                  <a:pt x="31773" y="171863"/>
                </a:cubicBezTo>
                <a:cubicBezTo>
                  <a:pt x="36006" y="187209"/>
                  <a:pt x="33360" y="195146"/>
                  <a:pt x="34948" y="213138"/>
                </a:cubicBezTo>
                <a:cubicBezTo>
                  <a:pt x="36535" y="231130"/>
                  <a:pt x="39711" y="276109"/>
                  <a:pt x="41298" y="279813"/>
                </a:cubicBezTo>
                <a:cubicBezTo>
                  <a:pt x="42885" y="283517"/>
                  <a:pt x="44473" y="254413"/>
                  <a:pt x="44473" y="235363"/>
                </a:cubicBezTo>
                <a:cubicBezTo>
                  <a:pt x="44473" y="216313"/>
                  <a:pt x="48706" y="187209"/>
                  <a:pt x="41298" y="165513"/>
                </a:cubicBezTo>
                <a:cubicBezTo>
                  <a:pt x="33890" y="143817"/>
                  <a:pt x="-1035" y="113125"/>
                  <a:pt x="23" y="105188"/>
                </a:cubicBezTo>
                <a:cubicBezTo>
                  <a:pt x="1081" y="97251"/>
                  <a:pt x="38123" y="123180"/>
                  <a:pt x="47648" y="117888"/>
                </a:cubicBezTo>
                <a:cubicBezTo>
                  <a:pt x="57173" y="112596"/>
                  <a:pt x="52411" y="90371"/>
                  <a:pt x="57173" y="73438"/>
                </a:cubicBezTo>
                <a:cubicBezTo>
                  <a:pt x="61935" y="56505"/>
                  <a:pt x="93686" y="4646"/>
                  <a:pt x="95273" y="41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124C2E3-725B-D7D8-948D-751683F1307F}"/>
              </a:ext>
            </a:extLst>
          </p:cNvPr>
          <p:cNvSpPr/>
          <p:nvPr/>
        </p:nvSpPr>
        <p:spPr>
          <a:xfrm>
            <a:off x="4374149" y="4413223"/>
            <a:ext cx="64676" cy="231814"/>
          </a:xfrm>
          <a:custGeom>
            <a:avLst/>
            <a:gdLst>
              <a:gd name="connsiteX0" fmla="*/ 64501 w 64676"/>
              <a:gd name="connsiteY0" fmla="*/ 27 h 231814"/>
              <a:gd name="connsiteX1" fmla="*/ 29576 w 64676"/>
              <a:gd name="connsiteY1" fmla="*/ 50827 h 231814"/>
              <a:gd name="connsiteX2" fmla="*/ 7351 w 64676"/>
              <a:gd name="connsiteY2" fmla="*/ 130202 h 231814"/>
              <a:gd name="connsiteX3" fmla="*/ 1001 w 64676"/>
              <a:gd name="connsiteY3" fmla="*/ 231802 h 231814"/>
              <a:gd name="connsiteX4" fmla="*/ 1001 w 64676"/>
              <a:gd name="connsiteY4" fmla="*/ 136552 h 231814"/>
              <a:gd name="connsiteX5" fmla="*/ 10526 w 64676"/>
              <a:gd name="connsiteY5" fmla="*/ 54002 h 231814"/>
              <a:gd name="connsiteX6" fmla="*/ 13701 w 64676"/>
              <a:gd name="connsiteY6" fmla="*/ 57177 h 231814"/>
              <a:gd name="connsiteX7" fmla="*/ 64501 w 64676"/>
              <a:gd name="connsiteY7" fmla="*/ 27 h 2318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4676" h="231814">
                <a:moveTo>
                  <a:pt x="64501" y="27"/>
                </a:moveTo>
                <a:cubicBezTo>
                  <a:pt x="67147" y="-1031"/>
                  <a:pt x="39101" y="29131"/>
                  <a:pt x="29576" y="50827"/>
                </a:cubicBezTo>
                <a:cubicBezTo>
                  <a:pt x="20051" y="72523"/>
                  <a:pt x="12113" y="100040"/>
                  <a:pt x="7351" y="130202"/>
                </a:cubicBezTo>
                <a:cubicBezTo>
                  <a:pt x="2588" y="160365"/>
                  <a:pt x="2059" y="230744"/>
                  <a:pt x="1001" y="231802"/>
                </a:cubicBezTo>
                <a:cubicBezTo>
                  <a:pt x="-57" y="232860"/>
                  <a:pt x="-586" y="166185"/>
                  <a:pt x="1001" y="136552"/>
                </a:cubicBezTo>
                <a:cubicBezTo>
                  <a:pt x="2588" y="106919"/>
                  <a:pt x="10526" y="54002"/>
                  <a:pt x="10526" y="54002"/>
                </a:cubicBezTo>
                <a:cubicBezTo>
                  <a:pt x="12643" y="40773"/>
                  <a:pt x="5763" y="61940"/>
                  <a:pt x="13701" y="57177"/>
                </a:cubicBezTo>
                <a:cubicBezTo>
                  <a:pt x="21638" y="52415"/>
                  <a:pt x="61855" y="1085"/>
                  <a:pt x="64501" y="2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B38387C-43D6-6B48-F559-DD9B0E35A7A5}"/>
              </a:ext>
            </a:extLst>
          </p:cNvPr>
          <p:cNvSpPr/>
          <p:nvPr/>
        </p:nvSpPr>
        <p:spPr>
          <a:xfrm>
            <a:off x="4357088" y="4397312"/>
            <a:ext cx="88081" cy="239059"/>
          </a:xfrm>
          <a:custGeom>
            <a:avLst/>
            <a:gdLst>
              <a:gd name="connsiteX0" fmla="*/ 87912 w 88081"/>
              <a:gd name="connsiteY0" fmla="*/ 63 h 239059"/>
              <a:gd name="connsiteX1" fmla="*/ 21237 w 88081"/>
              <a:gd name="connsiteY1" fmla="*/ 47688 h 239059"/>
              <a:gd name="connsiteX2" fmla="*/ 21237 w 88081"/>
              <a:gd name="connsiteY2" fmla="*/ 168338 h 239059"/>
              <a:gd name="connsiteX3" fmla="*/ 2187 w 88081"/>
              <a:gd name="connsiteY3" fmla="*/ 238188 h 239059"/>
              <a:gd name="connsiteX4" fmla="*/ 2187 w 88081"/>
              <a:gd name="connsiteY4" fmla="*/ 200088 h 239059"/>
              <a:gd name="connsiteX5" fmla="*/ 18062 w 88081"/>
              <a:gd name="connsiteY5" fmla="*/ 95313 h 239059"/>
              <a:gd name="connsiteX6" fmla="*/ 40287 w 88081"/>
              <a:gd name="connsiteY6" fmla="*/ 38163 h 239059"/>
              <a:gd name="connsiteX7" fmla="*/ 87912 w 88081"/>
              <a:gd name="connsiteY7" fmla="*/ 63 h 23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081" h="239059">
                <a:moveTo>
                  <a:pt x="87912" y="63"/>
                </a:moveTo>
                <a:cubicBezTo>
                  <a:pt x="84737" y="1650"/>
                  <a:pt x="32349" y="19642"/>
                  <a:pt x="21237" y="47688"/>
                </a:cubicBezTo>
                <a:cubicBezTo>
                  <a:pt x="10124" y="75734"/>
                  <a:pt x="24412" y="136588"/>
                  <a:pt x="21237" y="168338"/>
                </a:cubicBezTo>
                <a:cubicBezTo>
                  <a:pt x="18062" y="200088"/>
                  <a:pt x="5362" y="232896"/>
                  <a:pt x="2187" y="238188"/>
                </a:cubicBezTo>
                <a:cubicBezTo>
                  <a:pt x="-988" y="243480"/>
                  <a:pt x="-459" y="223900"/>
                  <a:pt x="2187" y="200088"/>
                </a:cubicBezTo>
                <a:cubicBezTo>
                  <a:pt x="4833" y="176276"/>
                  <a:pt x="11712" y="122300"/>
                  <a:pt x="18062" y="95313"/>
                </a:cubicBezTo>
                <a:cubicBezTo>
                  <a:pt x="24412" y="68326"/>
                  <a:pt x="31820" y="49275"/>
                  <a:pt x="40287" y="38163"/>
                </a:cubicBezTo>
                <a:cubicBezTo>
                  <a:pt x="48754" y="27051"/>
                  <a:pt x="91087" y="-1524"/>
                  <a:pt x="87912" y="6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56EDA57A-284C-EE9D-62A6-8E45D0FDA109}"/>
              </a:ext>
            </a:extLst>
          </p:cNvPr>
          <p:cNvSpPr/>
          <p:nvPr/>
        </p:nvSpPr>
        <p:spPr>
          <a:xfrm>
            <a:off x="4283075" y="4616388"/>
            <a:ext cx="95315" cy="156799"/>
          </a:xfrm>
          <a:custGeom>
            <a:avLst/>
            <a:gdLst>
              <a:gd name="connsiteX0" fmla="*/ 95250 w 95315"/>
              <a:gd name="connsiteY0" fmla="*/ 62 h 156799"/>
              <a:gd name="connsiteX1" fmla="*/ 31750 w 95315"/>
              <a:gd name="connsiteY1" fmla="*/ 98487 h 156799"/>
              <a:gd name="connsiteX2" fmla="*/ 0 w 95315"/>
              <a:gd name="connsiteY2" fmla="*/ 155637 h 156799"/>
              <a:gd name="connsiteX3" fmla="*/ 31750 w 95315"/>
              <a:gd name="connsiteY3" fmla="*/ 47687 h 156799"/>
              <a:gd name="connsiteX4" fmla="*/ 19050 w 95315"/>
              <a:gd name="connsiteY4" fmla="*/ 82612 h 156799"/>
              <a:gd name="connsiteX5" fmla="*/ 95250 w 95315"/>
              <a:gd name="connsiteY5" fmla="*/ 62 h 1567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95315" h="156799">
                <a:moveTo>
                  <a:pt x="95250" y="62"/>
                </a:moveTo>
                <a:cubicBezTo>
                  <a:pt x="97367" y="2708"/>
                  <a:pt x="47625" y="72558"/>
                  <a:pt x="31750" y="98487"/>
                </a:cubicBezTo>
                <a:cubicBezTo>
                  <a:pt x="15875" y="124416"/>
                  <a:pt x="0" y="164104"/>
                  <a:pt x="0" y="155637"/>
                </a:cubicBezTo>
                <a:cubicBezTo>
                  <a:pt x="0" y="147170"/>
                  <a:pt x="28575" y="59858"/>
                  <a:pt x="31750" y="47687"/>
                </a:cubicBezTo>
                <a:cubicBezTo>
                  <a:pt x="34925" y="35516"/>
                  <a:pt x="11113" y="85258"/>
                  <a:pt x="19050" y="82612"/>
                </a:cubicBezTo>
                <a:cubicBezTo>
                  <a:pt x="26987" y="79966"/>
                  <a:pt x="93133" y="-2584"/>
                  <a:pt x="95250" y="6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804A0BDF-3408-5462-15B2-74997DC1BC96}"/>
              </a:ext>
            </a:extLst>
          </p:cNvPr>
          <p:cNvSpPr/>
          <p:nvPr/>
        </p:nvSpPr>
        <p:spPr>
          <a:xfrm>
            <a:off x="4325225" y="4600316"/>
            <a:ext cx="116722" cy="191877"/>
          </a:xfrm>
          <a:custGeom>
            <a:avLst/>
            <a:gdLst>
              <a:gd name="connsiteX0" fmla="*/ 116600 w 116722"/>
              <a:gd name="connsiteY0" fmla="*/ 259 h 191877"/>
              <a:gd name="connsiteX1" fmla="*/ 59450 w 116722"/>
              <a:gd name="connsiteY1" fmla="*/ 89159 h 191877"/>
              <a:gd name="connsiteX2" fmla="*/ 2300 w 116722"/>
              <a:gd name="connsiteY2" fmla="*/ 190759 h 191877"/>
              <a:gd name="connsiteX3" fmla="*/ 15000 w 116722"/>
              <a:gd name="connsiteY3" fmla="*/ 139959 h 191877"/>
              <a:gd name="connsiteX4" fmla="*/ 49925 w 116722"/>
              <a:gd name="connsiteY4" fmla="*/ 85984 h 191877"/>
              <a:gd name="connsiteX5" fmla="*/ 43575 w 116722"/>
              <a:gd name="connsiteY5" fmla="*/ 117734 h 191877"/>
              <a:gd name="connsiteX6" fmla="*/ 116600 w 116722"/>
              <a:gd name="connsiteY6" fmla="*/ 259 h 1918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722" h="191877">
                <a:moveTo>
                  <a:pt x="116600" y="259"/>
                </a:moveTo>
                <a:cubicBezTo>
                  <a:pt x="119246" y="-4503"/>
                  <a:pt x="78500" y="57409"/>
                  <a:pt x="59450" y="89159"/>
                </a:cubicBezTo>
                <a:cubicBezTo>
                  <a:pt x="40400" y="120909"/>
                  <a:pt x="9708" y="182292"/>
                  <a:pt x="2300" y="190759"/>
                </a:cubicBezTo>
                <a:cubicBezTo>
                  <a:pt x="-5108" y="199226"/>
                  <a:pt x="7063" y="157421"/>
                  <a:pt x="15000" y="139959"/>
                </a:cubicBezTo>
                <a:cubicBezTo>
                  <a:pt x="22937" y="122497"/>
                  <a:pt x="45163" y="89688"/>
                  <a:pt x="49925" y="85984"/>
                </a:cubicBezTo>
                <a:cubicBezTo>
                  <a:pt x="54687" y="82280"/>
                  <a:pt x="36696" y="126201"/>
                  <a:pt x="43575" y="117734"/>
                </a:cubicBezTo>
                <a:cubicBezTo>
                  <a:pt x="50454" y="109267"/>
                  <a:pt x="113954" y="5021"/>
                  <a:pt x="116600" y="25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07B7B4FA-3226-869F-64AE-C8C51469A5BD}"/>
              </a:ext>
            </a:extLst>
          </p:cNvPr>
          <p:cNvSpPr/>
          <p:nvPr/>
        </p:nvSpPr>
        <p:spPr>
          <a:xfrm>
            <a:off x="4401439" y="4422437"/>
            <a:ext cx="203630" cy="251582"/>
          </a:xfrm>
          <a:custGeom>
            <a:avLst/>
            <a:gdLst>
              <a:gd name="connsiteX0" fmla="*/ 46736 w 203630"/>
              <a:gd name="connsiteY0" fmla="*/ 338 h 251582"/>
              <a:gd name="connsiteX1" fmla="*/ 154686 w 203630"/>
              <a:gd name="connsiteY1" fmla="*/ 73363 h 251582"/>
              <a:gd name="connsiteX2" fmla="*/ 199136 w 203630"/>
              <a:gd name="connsiteY2" fmla="*/ 120988 h 251582"/>
              <a:gd name="connsiteX3" fmla="*/ 186436 w 203630"/>
              <a:gd name="connsiteY3" fmla="*/ 162263 h 251582"/>
              <a:gd name="connsiteX4" fmla="*/ 202311 w 203630"/>
              <a:gd name="connsiteY4" fmla="*/ 155913 h 251582"/>
              <a:gd name="connsiteX5" fmla="*/ 145161 w 203630"/>
              <a:gd name="connsiteY5" fmla="*/ 181313 h 251582"/>
              <a:gd name="connsiteX6" fmla="*/ 53086 w 203630"/>
              <a:gd name="connsiteY6" fmla="*/ 228938 h 251582"/>
              <a:gd name="connsiteX7" fmla="*/ 2286 w 203630"/>
              <a:gd name="connsiteY7" fmla="*/ 251163 h 251582"/>
              <a:gd name="connsiteX8" fmla="*/ 18161 w 203630"/>
              <a:gd name="connsiteY8" fmla="*/ 238463 h 251582"/>
              <a:gd name="connsiteX9" fmla="*/ 100711 w 203630"/>
              <a:gd name="connsiteY9" fmla="*/ 181313 h 251582"/>
              <a:gd name="connsiteX10" fmla="*/ 72136 w 203630"/>
              <a:gd name="connsiteY10" fmla="*/ 213063 h 251582"/>
              <a:gd name="connsiteX11" fmla="*/ 176911 w 203630"/>
              <a:gd name="connsiteY11" fmla="*/ 174963 h 251582"/>
              <a:gd name="connsiteX12" fmla="*/ 176911 w 203630"/>
              <a:gd name="connsiteY12" fmla="*/ 130513 h 251582"/>
              <a:gd name="connsiteX13" fmla="*/ 183261 w 203630"/>
              <a:gd name="connsiteY13" fmla="*/ 105113 h 251582"/>
              <a:gd name="connsiteX14" fmla="*/ 46736 w 203630"/>
              <a:gd name="connsiteY14" fmla="*/ 338 h 25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03630" h="251582">
                <a:moveTo>
                  <a:pt x="46736" y="338"/>
                </a:moveTo>
                <a:cubicBezTo>
                  <a:pt x="41973" y="-4954"/>
                  <a:pt x="129286" y="53255"/>
                  <a:pt x="154686" y="73363"/>
                </a:cubicBezTo>
                <a:cubicBezTo>
                  <a:pt x="180086" y="93471"/>
                  <a:pt x="193844" y="106171"/>
                  <a:pt x="199136" y="120988"/>
                </a:cubicBezTo>
                <a:cubicBezTo>
                  <a:pt x="204428" y="135805"/>
                  <a:pt x="186436" y="162263"/>
                  <a:pt x="186436" y="162263"/>
                </a:cubicBezTo>
                <a:cubicBezTo>
                  <a:pt x="186965" y="168084"/>
                  <a:pt x="209190" y="152738"/>
                  <a:pt x="202311" y="155913"/>
                </a:cubicBezTo>
                <a:cubicBezTo>
                  <a:pt x="195432" y="159088"/>
                  <a:pt x="170032" y="169142"/>
                  <a:pt x="145161" y="181313"/>
                </a:cubicBezTo>
                <a:cubicBezTo>
                  <a:pt x="120290" y="193484"/>
                  <a:pt x="76899" y="217296"/>
                  <a:pt x="53086" y="228938"/>
                </a:cubicBezTo>
                <a:cubicBezTo>
                  <a:pt x="29273" y="240580"/>
                  <a:pt x="2286" y="251163"/>
                  <a:pt x="2286" y="251163"/>
                </a:cubicBezTo>
                <a:cubicBezTo>
                  <a:pt x="-3535" y="252751"/>
                  <a:pt x="1757" y="250105"/>
                  <a:pt x="18161" y="238463"/>
                </a:cubicBezTo>
                <a:cubicBezTo>
                  <a:pt x="34565" y="226821"/>
                  <a:pt x="91715" y="185546"/>
                  <a:pt x="100711" y="181313"/>
                </a:cubicBezTo>
                <a:cubicBezTo>
                  <a:pt x="109707" y="177080"/>
                  <a:pt x="59436" y="214121"/>
                  <a:pt x="72136" y="213063"/>
                </a:cubicBezTo>
                <a:cubicBezTo>
                  <a:pt x="84836" y="212005"/>
                  <a:pt x="159449" y="188721"/>
                  <a:pt x="176911" y="174963"/>
                </a:cubicBezTo>
                <a:cubicBezTo>
                  <a:pt x="194373" y="161205"/>
                  <a:pt x="175853" y="142155"/>
                  <a:pt x="176911" y="130513"/>
                </a:cubicBezTo>
                <a:cubicBezTo>
                  <a:pt x="177969" y="118871"/>
                  <a:pt x="199665" y="124163"/>
                  <a:pt x="183261" y="105113"/>
                </a:cubicBezTo>
                <a:cubicBezTo>
                  <a:pt x="166857" y="86063"/>
                  <a:pt x="51499" y="5630"/>
                  <a:pt x="46736" y="33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02B9D1EE-4FB7-AFF5-7A81-AF396596A6ED}"/>
              </a:ext>
            </a:extLst>
          </p:cNvPr>
          <p:cNvSpPr/>
          <p:nvPr/>
        </p:nvSpPr>
        <p:spPr>
          <a:xfrm>
            <a:off x="4591050" y="3213050"/>
            <a:ext cx="266706" cy="466800"/>
          </a:xfrm>
          <a:custGeom>
            <a:avLst/>
            <a:gdLst>
              <a:gd name="connsiteX0" fmla="*/ 266700 w 266706"/>
              <a:gd name="connsiteY0" fmla="*/ 50 h 466800"/>
              <a:gd name="connsiteX1" fmla="*/ 88900 w 266706"/>
              <a:gd name="connsiteY1" fmla="*/ 146100 h 466800"/>
              <a:gd name="connsiteX2" fmla="*/ 63500 w 266706"/>
              <a:gd name="connsiteY2" fmla="*/ 177850 h 466800"/>
              <a:gd name="connsiteX3" fmla="*/ 25400 w 266706"/>
              <a:gd name="connsiteY3" fmla="*/ 295325 h 466800"/>
              <a:gd name="connsiteX4" fmla="*/ 44450 w 266706"/>
              <a:gd name="connsiteY4" fmla="*/ 193725 h 466800"/>
              <a:gd name="connsiteX5" fmla="*/ 34925 w 266706"/>
              <a:gd name="connsiteY5" fmla="*/ 285800 h 466800"/>
              <a:gd name="connsiteX6" fmla="*/ 0 w 266706"/>
              <a:gd name="connsiteY6" fmla="*/ 466775 h 466800"/>
              <a:gd name="connsiteX7" fmla="*/ 34925 w 266706"/>
              <a:gd name="connsiteY7" fmla="*/ 298500 h 466800"/>
              <a:gd name="connsiteX8" fmla="*/ 34925 w 266706"/>
              <a:gd name="connsiteY8" fmla="*/ 219125 h 466800"/>
              <a:gd name="connsiteX9" fmla="*/ 95250 w 266706"/>
              <a:gd name="connsiteY9" fmla="*/ 130225 h 466800"/>
              <a:gd name="connsiteX10" fmla="*/ 266700 w 266706"/>
              <a:gd name="connsiteY10" fmla="*/ 50 h 4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6706" h="466800">
                <a:moveTo>
                  <a:pt x="266700" y="50"/>
                </a:moveTo>
                <a:cubicBezTo>
                  <a:pt x="265642" y="2696"/>
                  <a:pt x="122767" y="116467"/>
                  <a:pt x="88900" y="146100"/>
                </a:cubicBezTo>
                <a:cubicBezTo>
                  <a:pt x="55033" y="175733"/>
                  <a:pt x="74083" y="152979"/>
                  <a:pt x="63500" y="177850"/>
                </a:cubicBezTo>
                <a:cubicBezTo>
                  <a:pt x="52917" y="202721"/>
                  <a:pt x="28575" y="292679"/>
                  <a:pt x="25400" y="295325"/>
                </a:cubicBezTo>
                <a:cubicBezTo>
                  <a:pt x="22225" y="297971"/>
                  <a:pt x="42863" y="195312"/>
                  <a:pt x="44450" y="193725"/>
                </a:cubicBezTo>
                <a:cubicBezTo>
                  <a:pt x="46037" y="192138"/>
                  <a:pt x="42333" y="240292"/>
                  <a:pt x="34925" y="285800"/>
                </a:cubicBezTo>
                <a:cubicBezTo>
                  <a:pt x="27517" y="331308"/>
                  <a:pt x="0" y="464658"/>
                  <a:pt x="0" y="466775"/>
                </a:cubicBezTo>
                <a:cubicBezTo>
                  <a:pt x="0" y="468892"/>
                  <a:pt x="29104" y="339775"/>
                  <a:pt x="34925" y="298500"/>
                </a:cubicBezTo>
                <a:cubicBezTo>
                  <a:pt x="40746" y="257225"/>
                  <a:pt x="24871" y="247171"/>
                  <a:pt x="34925" y="219125"/>
                </a:cubicBezTo>
                <a:cubicBezTo>
                  <a:pt x="44979" y="191079"/>
                  <a:pt x="59796" y="161975"/>
                  <a:pt x="95250" y="130225"/>
                </a:cubicBezTo>
                <a:cubicBezTo>
                  <a:pt x="130704" y="98475"/>
                  <a:pt x="267758" y="-2596"/>
                  <a:pt x="266700" y="5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0FF57E43-A145-FBA6-5451-EED09BDD8862}"/>
              </a:ext>
            </a:extLst>
          </p:cNvPr>
          <p:cNvSpPr/>
          <p:nvPr/>
        </p:nvSpPr>
        <p:spPr>
          <a:xfrm>
            <a:off x="4300091" y="3878110"/>
            <a:ext cx="68867" cy="246802"/>
          </a:xfrm>
          <a:custGeom>
            <a:avLst/>
            <a:gdLst>
              <a:gd name="connsiteX0" fmla="*/ 68709 w 68867"/>
              <a:gd name="connsiteY0" fmla="*/ 1740 h 246802"/>
              <a:gd name="connsiteX1" fmla="*/ 40134 w 68867"/>
              <a:gd name="connsiteY1" fmla="*/ 68415 h 246802"/>
              <a:gd name="connsiteX2" fmla="*/ 2034 w 68867"/>
              <a:gd name="connsiteY2" fmla="*/ 201765 h 246802"/>
              <a:gd name="connsiteX3" fmla="*/ 5209 w 68867"/>
              <a:gd name="connsiteY3" fmla="*/ 246215 h 246802"/>
              <a:gd name="connsiteX4" fmla="*/ 5209 w 68867"/>
              <a:gd name="connsiteY4" fmla="*/ 176365 h 246802"/>
              <a:gd name="connsiteX5" fmla="*/ 8384 w 68867"/>
              <a:gd name="connsiteY5" fmla="*/ 77940 h 246802"/>
              <a:gd name="connsiteX6" fmla="*/ 27434 w 68867"/>
              <a:gd name="connsiteY6" fmla="*/ 135090 h 246802"/>
              <a:gd name="connsiteX7" fmla="*/ 68709 w 68867"/>
              <a:gd name="connsiteY7" fmla="*/ 1740 h 24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867" h="246802">
                <a:moveTo>
                  <a:pt x="68709" y="1740"/>
                </a:moveTo>
                <a:cubicBezTo>
                  <a:pt x="70826" y="-9372"/>
                  <a:pt x="51246" y="35078"/>
                  <a:pt x="40134" y="68415"/>
                </a:cubicBezTo>
                <a:cubicBezTo>
                  <a:pt x="29022" y="101752"/>
                  <a:pt x="7855" y="172132"/>
                  <a:pt x="2034" y="201765"/>
                </a:cubicBezTo>
                <a:cubicBezTo>
                  <a:pt x="-3787" y="231398"/>
                  <a:pt x="4680" y="250448"/>
                  <a:pt x="5209" y="246215"/>
                </a:cubicBezTo>
                <a:cubicBezTo>
                  <a:pt x="5738" y="241982"/>
                  <a:pt x="4680" y="204411"/>
                  <a:pt x="5209" y="176365"/>
                </a:cubicBezTo>
                <a:cubicBezTo>
                  <a:pt x="5738" y="148319"/>
                  <a:pt x="4680" y="84819"/>
                  <a:pt x="8384" y="77940"/>
                </a:cubicBezTo>
                <a:cubicBezTo>
                  <a:pt x="12088" y="71061"/>
                  <a:pt x="20026" y="143028"/>
                  <a:pt x="27434" y="135090"/>
                </a:cubicBezTo>
                <a:cubicBezTo>
                  <a:pt x="34842" y="127153"/>
                  <a:pt x="66592" y="12852"/>
                  <a:pt x="68709" y="174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C12006B7-46F7-F5B9-F084-3AEA52B692BC}"/>
              </a:ext>
            </a:extLst>
          </p:cNvPr>
          <p:cNvSpPr/>
          <p:nvPr/>
        </p:nvSpPr>
        <p:spPr>
          <a:xfrm>
            <a:off x="4680185" y="3722088"/>
            <a:ext cx="214194" cy="28555"/>
          </a:xfrm>
          <a:custGeom>
            <a:avLst/>
            <a:gdLst>
              <a:gd name="connsiteX0" fmla="*/ 209315 w 214194"/>
              <a:gd name="connsiteY0" fmla="*/ 2187 h 28555"/>
              <a:gd name="connsiteX1" fmla="*/ 34690 w 214194"/>
              <a:gd name="connsiteY1" fmla="*/ 21237 h 28555"/>
              <a:gd name="connsiteX2" fmla="*/ 9290 w 214194"/>
              <a:gd name="connsiteY2" fmla="*/ 27587 h 28555"/>
              <a:gd name="connsiteX3" fmla="*/ 148990 w 214194"/>
              <a:gd name="connsiteY3" fmla="*/ 2187 h 28555"/>
              <a:gd name="connsiteX4" fmla="*/ 209315 w 214194"/>
              <a:gd name="connsiteY4" fmla="*/ 2187 h 28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4194" h="28555">
                <a:moveTo>
                  <a:pt x="209315" y="2187"/>
                </a:moveTo>
                <a:cubicBezTo>
                  <a:pt x="190265" y="5362"/>
                  <a:pt x="68028" y="17004"/>
                  <a:pt x="34690" y="21237"/>
                </a:cubicBezTo>
                <a:cubicBezTo>
                  <a:pt x="1352" y="25470"/>
                  <a:pt x="-9760" y="30762"/>
                  <a:pt x="9290" y="27587"/>
                </a:cubicBezTo>
                <a:cubicBezTo>
                  <a:pt x="28340" y="24412"/>
                  <a:pt x="109832" y="4833"/>
                  <a:pt x="148990" y="2187"/>
                </a:cubicBezTo>
                <a:cubicBezTo>
                  <a:pt x="188148" y="-459"/>
                  <a:pt x="228365" y="-988"/>
                  <a:pt x="209315" y="218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6ABD74C1-C2B5-E177-CD97-DA7B18A8F6E5}"/>
              </a:ext>
            </a:extLst>
          </p:cNvPr>
          <p:cNvSpPr/>
          <p:nvPr/>
        </p:nvSpPr>
        <p:spPr>
          <a:xfrm>
            <a:off x="4489425" y="3735979"/>
            <a:ext cx="231948" cy="51801"/>
          </a:xfrm>
          <a:custGeom>
            <a:avLst/>
            <a:gdLst>
              <a:gd name="connsiteX0" fmla="*/ 25 w 231948"/>
              <a:gd name="connsiteY0" fmla="*/ 51796 h 51801"/>
              <a:gd name="connsiteX1" fmla="*/ 174650 w 231948"/>
              <a:gd name="connsiteY1" fmla="*/ 7346 h 51801"/>
              <a:gd name="connsiteX2" fmla="*/ 231800 w 231948"/>
              <a:gd name="connsiteY2" fmla="*/ 996 h 51801"/>
              <a:gd name="connsiteX3" fmla="*/ 161950 w 231948"/>
              <a:gd name="connsiteY3" fmla="*/ 4171 h 51801"/>
              <a:gd name="connsiteX4" fmla="*/ 25 w 231948"/>
              <a:gd name="connsiteY4" fmla="*/ 51796 h 51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948" h="51801">
                <a:moveTo>
                  <a:pt x="25" y="51796"/>
                </a:moveTo>
                <a:cubicBezTo>
                  <a:pt x="2142" y="52325"/>
                  <a:pt x="136021" y="15813"/>
                  <a:pt x="174650" y="7346"/>
                </a:cubicBezTo>
                <a:cubicBezTo>
                  <a:pt x="213279" y="-1121"/>
                  <a:pt x="233917" y="1525"/>
                  <a:pt x="231800" y="996"/>
                </a:cubicBezTo>
                <a:cubicBezTo>
                  <a:pt x="229683" y="467"/>
                  <a:pt x="195288" y="-2179"/>
                  <a:pt x="161950" y="4171"/>
                </a:cubicBezTo>
                <a:cubicBezTo>
                  <a:pt x="128613" y="10521"/>
                  <a:pt x="-2092" y="51267"/>
                  <a:pt x="25" y="5179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>
            <a:extLst>
              <a:ext uri="{FF2B5EF4-FFF2-40B4-BE49-F238E27FC236}">
                <a16:creationId xmlns:a16="http://schemas.microsoft.com/office/drawing/2014/main" id="{7B0B4297-5D66-6D10-79CF-6A8B902B9E53}"/>
              </a:ext>
            </a:extLst>
          </p:cNvPr>
          <p:cNvSpPr/>
          <p:nvPr/>
        </p:nvSpPr>
        <p:spPr>
          <a:xfrm>
            <a:off x="4645025" y="3286125"/>
            <a:ext cx="120734" cy="349654"/>
          </a:xfrm>
          <a:custGeom>
            <a:avLst/>
            <a:gdLst>
              <a:gd name="connsiteX0" fmla="*/ 120650 w 120734"/>
              <a:gd name="connsiteY0" fmla="*/ 0 h 349654"/>
              <a:gd name="connsiteX1" fmla="*/ 44450 w 120734"/>
              <a:gd name="connsiteY1" fmla="*/ 165100 h 349654"/>
              <a:gd name="connsiteX2" fmla="*/ 9525 w 120734"/>
              <a:gd name="connsiteY2" fmla="*/ 311150 h 349654"/>
              <a:gd name="connsiteX3" fmla="*/ 0 w 120734"/>
              <a:gd name="connsiteY3" fmla="*/ 349250 h 349654"/>
              <a:gd name="connsiteX4" fmla="*/ 9525 w 120734"/>
              <a:gd name="connsiteY4" fmla="*/ 295275 h 349654"/>
              <a:gd name="connsiteX5" fmla="*/ 28575 w 120734"/>
              <a:gd name="connsiteY5" fmla="*/ 165100 h 349654"/>
              <a:gd name="connsiteX6" fmla="*/ 120650 w 120734"/>
              <a:gd name="connsiteY6" fmla="*/ 0 h 3496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0734" h="349654">
                <a:moveTo>
                  <a:pt x="120650" y="0"/>
                </a:moveTo>
                <a:cubicBezTo>
                  <a:pt x="123296" y="0"/>
                  <a:pt x="62971" y="113242"/>
                  <a:pt x="44450" y="165100"/>
                </a:cubicBezTo>
                <a:cubicBezTo>
                  <a:pt x="25929" y="216958"/>
                  <a:pt x="16933" y="280458"/>
                  <a:pt x="9525" y="311150"/>
                </a:cubicBezTo>
                <a:cubicBezTo>
                  <a:pt x="2117" y="341842"/>
                  <a:pt x="0" y="351896"/>
                  <a:pt x="0" y="349250"/>
                </a:cubicBezTo>
                <a:cubicBezTo>
                  <a:pt x="0" y="346604"/>
                  <a:pt x="4763" y="325966"/>
                  <a:pt x="9525" y="295275"/>
                </a:cubicBezTo>
                <a:cubicBezTo>
                  <a:pt x="14287" y="264584"/>
                  <a:pt x="13229" y="210079"/>
                  <a:pt x="28575" y="165100"/>
                </a:cubicBezTo>
                <a:cubicBezTo>
                  <a:pt x="43921" y="120121"/>
                  <a:pt x="118004" y="0"/>
                  <a:pt x="120650" y="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3347498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 テーマ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テーマ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テーマ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FF0000"/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488</TotalTime>
  <Words>0</Words>
  <Application>Microsoft Macintosh PowerPoint</Application>
  <PresentationFormat>A3 297x420 mm</PresentationFormat>
  <Paragraphs>0</Paragraphs>
  <Slides>6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6</vt:i4>
      </vt:variant>
    </vt:vector>
  </HeadingPairs>
  <TitlesOfParts>
    <vt:vector size="10" baseType="lpstr">
      <vt:lpstr>Arial</vt:lpstr>
      <vt:lpstr>Calibri</vt:lpstr>
      <vt:lpstr>Calibri Light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47</cp:revision>
  <dcterms:created xsi:type="dcterms:W3CDTF">2022-11-21T06:15:18Z</dcterms:created>
  <dcterms:modified xsi:type="dcterms:W3CDTF">2022-12-19T13:51:02Z</dcterms:modified>
</cp:coreProperties>
</file>